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9" r:id="rId16"/>
    <p:sldId id="270" r:id="rId17"/>
    <p:sldId id="271" r:id="rId18"/>
    <p:sldId id="272" r:id="rId19"/>
    <p:sldId id="280" r:id="rId20"/>
    <p:sldId id="273" r:id="rId21"/>
    <p:sldId id="274" r:id="rId22"/>
    <p:sldId id="275" r:id="rId23"/>
    <p:sldId id="281" r:id="rId24"/>
    <p:sldId id="276" r:id="rId25"/>
    <p:sldId id="277" r:id="rId26"/>
    <p:sldId id="278"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7" r:id="rId42"/>
    <p:sldId id="298" r:id="rId43"/>
    <p:sldId id="29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405D70-9693-448D-AEF4-BC80A49765B0}">
          <p14:sldIdLst>
            <p14:sldId id="256"/>
            <p14:sldId id="257"/>
            <p14:sldId id="258"/>
            <p14:sldId id="259"/>
            <p14:sldId id="260"/>
            <p14:sldId id="261"/>
            <p14:sldId id="262"/>
          </p14:sldIdLst>
        </p14:section>
        <p14:section name="Untitled Section" id="{74EBFC06-0B5F-4947-8071-AA6EC592EC0F}">
          <p14:sldIdLst>
            <p14:sldId id="263"/>
            <p14:sldId id="264"/>
            <p14:sldId id="265"/>
            <p14:sldId id="266"/>
            <p14:sldId id="267"/>
            <p14:sldId id="268"/>
            <p14:sldId id="269"/>
            <p14:sldId id="279"/>
            <p14:sldId id="270"/>
            <p14:sldId id="271"/>
            <p14:sldId id="272"/>
            <p14:sldId id="280"/>
            <p14:sldId id="273"/>
            <p14:sldId id="274"/>
            <p14:sldId id="275"/>
            <p14:sldId id="281"/>
            <p14:sldId id="276"/>
            <p14:sldId id="277"/>
            <p14:sldId id="278"/>
            <p14:sldId id="282"/>
            <p14:sldId id="283"/>
            <p14:sldId id="284"/>
            <p14:sldId id="285"/>
            <p14:sldId id="286"/>
            <p14:sldId id="287"/>
            <p14:sldId id="288"/>
            <p14:sldId id="289"/>
            <p14:sldId id="290"/>
            <p14:sldId id="291"/>
            <p14:sldId id="292"/>
            <p14:sldId id="293"/>
            <p14:sldId id="294"/>
            <p14:sldId id="295"/>
            <p14:sldId id="297"/>
            <p14:sldId id="298"/>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3" d="100"/>
          <a:sy n="93" d="100"/>
        </p:scale>
        <p:origin x="302" y="1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odab\OneDrive\Desktop\Capstone%20Project\Solutions\Excel%20Dashboar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ubham%20Das\Desktop\data%20science\Capstone%20Projects\EDA_Questions\EDA_Questions.xlsx"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ubham%20Das\Desktop\data%20science\Capstone%20Projects\EDA_Questions\EDA_Questions.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ubham%20Das\Desktop\data%20science\Capstone%20Projects\EDA_Questions\EDA_Questions.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ubham%20Das\Desktop\data%20science\Capstone%20Projects\EDA_Questions\EDA_Questions.xlsx" TargetMode="External"/><Relationship Id="rId2" Type="http://schemas.microsoft.com/office/2011/relationships/chartColorStyle" Target="colors6.xml"/><Relationship Id="rId1" Type="http://schemas.microsoft.com/office/2011/relationships/chartStyle" Target="style6.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Subham%20Das\Desktop\data%20science\Capstone%20Projects\EDA_Questions\EDA_Ques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n-IN"/>
              <a:t>Total Orders and Discount</a:t>
            </a:r>
          </a:p>
        </c:rich>
      </c:tx>
      <c:layout>
        <c:manualLayout>
          <c:xMode val="edge"/>
          <c:yMode val="edge"/>
          <c:x val="0.25974456443719796"/>
          <c:y val="9.124436660334044E-3"/>
        </c:manualLayout>
      </c:layout>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IN"/>
        </a:p>
      </c:txPr>
    </c:title>
    <c:autoTitleDeleted val="0"/>
    <c:plotArea>
      <c:layout/>
      <c:barChart>
        <c:barDir val="col"/>
        <c:grouping val="clustered"/>
        <c:varyColors val="0"/>
        <c:ser>
          <c:idx val="0"/>
          <c:order val="0"/>
          <c:tx>
            <c:strRef>
              <c:f>'1'!$D$22</c:f>
              <c:strCache>
                <c:ptCount val="1"/>
                <c:pt idx="0">
                  <c:v> TotalOrders</c:v>
                </c:pt>
              </c:strCache>
            </c:strRef>
          </c:tx>
          <c:spPr>
            <a:pattFill prst="narHorz">
              <a:fgClr>
                <a:schemeClr val="accent6"/>
              </a:fgClr>
              <a:bgClr>
                <a:schemeClr val="accent6">
                  <a:lumMod val="20000"/>
                  <a:lumOff val="80000"/>
                </a:schemeClr>
              </a:bgClr>
            </a:pattFill>
            <a:ln>
              <a:noFill/>
            </a:ln>
            <a:effectLst>
              <a:innerShdw blurRad="114300">
                <a:schemeClr val="accent6"/>
              </a:innerShdw>
            </a:effectLst>
          </c:spPr>
          <c:invertIfNegative val="0"/>
          <c:cat>
            <c:strRef>
              <c:f>'1'!$B$23:$B$111</c:f>
              <c:strCache>
                <c:ptCount val="89"/>
                <c:pt idx="0">
                  <c:v>SAVEA</c:v>
                </c:pt>
                <c:pt idx="1">
                  <c:v>ERNSH</c:v>
                </c:pt>
                <c:pt idx="2">
                  <c:v>HUNGO</c:v>
                </c:pt>
                <c:pt idx="3">
                  <c:v>QUICK</c:v>
                </c:pt>
                <c:pt idx="4">
                  <c:v>LAMAI</c:v>
                </c:pt>
                <c:pt idx="5">
                  <c:v>FOLKO</c:v>
                </c:pt>
                <c:pt idx="6">
                  <c:v>LEHMS</c:v>
                </c:pt>
                <c:pt idx="7">
                  <c:v>QUEEN</c:v>
                </c:pt>
                <c:pt idx="8">
                  <c:v>LILAS</c:v>
                </c:pt>
                <c:pt idx="9">
                  <c:v>BONAP</c:v>
                </c:pt>
                <c:pt idx="10">
                  <c:v>FRANK</c:v>
                </c:pt>
                <c:pt idx="11">
                  <c:v>LINOD</c:v>
                </c:pt>
                <c:pt idx="12">
                  <c:v>BERGS</c:v>
                </c:pt>
                <c:pt idx="13">
                  <c:v>BOTTM</c:v>
                </c:pt>
                <c:pt idx="14">
                  <c:v>WHITC</c:v>
                </c:pt>
                <c:pt idx="15">
                  <c:v>RATTC</c:v>
                </c:pt>
                <c:pt idx="16">
                  <c:v>WANDK</c:v>
                </c:pt>
                <c:pt idx="17">
                  <c:v>VICTE</c:v>
                </c:pt>
                <c:pt idx="18">
                  <c:v>HANAR</c:v>
                </c:pt>
                <c:pt idx="19">
                  <c:v>SIMOB</c:v>
                </c:pt>
                <c:pt idx="20">
                  <c:v>WARTH</c:v>
                </c:pt>
                <c:pt idx="21">
                  <c:v>FURIB</c:v>
                </c:pt>
                <c:pt idx="22">
                  <c:v>SEVES</c:v>
                </c:pt>
                <c:pt idx="23">
                  <c:v>MEREP</c:v>
                </c:pt>
                <c:pt idx="24">
                  <c:v>SPLIR</c:v>
                </c:pt>
                <c:pt idx="25">
                  <c:v>REGGC</c:v>
                </c:pt>
                <c:pt idx="26">
                  <c:v>OTTIK</c:v>
                </c:pt>
                <c:pt idx="27">
                  <c:v>PICCO</c:v>
                </c:pt>
                <c:pt idx="28">
                  <c:v>OLDWO</c:v>
                </c:pt>
                <c:pt idx="29">
                  <c:v>GREAL</c:v>
                </c:pt>
                <c:pt idx="30">
                  <c:v>WELLI</c:v>
                </c:pt>
                <c:pt idx="31">
                  <c:v>KOENE</c:v>
                </c:pt>
                <c:pt idx="32">
                  <c:v>HILAA</c:v>
                </c:pt>
                <c:pt idx="33">
                  <c:v>QUEDE</c:v>
                </c:pt>
                <c:pt idx="34">
                  <c:v>RICAR</c:v>
                </c:pt>
                <c:pt idx="35">
                  <c:v>GOURL</c:v>
                </c:pt>
                <c:pt idx="36">
                  <c:v>CHOPS</c:v>
                </c:pt>
                <c:pt idx="37">
                  <c:v>RICSU</c:v>
                </c:pt>
                <c:pt idx="38">
                  <c:v>TOMSP</c:v>
                </c:pt>
                <c:pt idx="39">
                  <c:v>FAMIA</c:v>
                </c:pt>
                <c:pt idx="40">
                  <c:v>SUPRD</c:v>
                </c:pt>
                <c:pt idx="41">
                  <c:v>LETSS</c:v>
                </c:pt>
                <c:pt idx="42">
                  <c:v>MAGAA</c:v>
                </c:pt>
                <c:pt idx="43">
                  <c:v>ALFKI</c:v>
                </c:pt>
                <c:pt idx="44">
                  <c:v>GODOS</c:v>
                </c:pt>
                <c:pt idx="45">
                  <c:v>VAFFE</c:v>
                </c:pt>
                <c:pt idx="46">
                  <c:v>MAISD</c:v>
                </c:pt>
                <c:pt idx="47">
                  <c:v>ANTON</c:v>
                </c:pt>
                <c:pt idx="48">
                  <c:v>TRADH</c:v>
                </c:pt>
                <c:pt idx="49">
                  <c:v>PRINI</c:v>
                </c:pt>
                <c:pt idx="50">
                  <c:v>BLONP</c:v>
                </c:pt>
                <c:pt idx="51">
                  <c:v>BOLID</c:v>
                </c:pt>
                <c:pt idx="52">
                  <c:v>AROUT</c:v>
                </c:pt>
                <c:pt idx="53">
                  <c:v>EASTC</c:v>
                </c:pt>
                <c:pt idx="54">
                  <c:v>NORTS</c:v>
                </c:pt>
                <c:pt idx="55">
                  <c:v>OCEAN</c:v>
                </c:pt>
                <c:pt idx="56">
                  <c:v>ISLAT</c:v>
                </c:pt>
                <c:pt idx="57">
                  <c:v>HUNGC</c:v>
                </c:pt>
                <c:pt idx="58">
                  <c:v>PERIC</c:v>
                </c:pt>
                <c:pt idx="59">
                  <c:v>GROSR</c:v>
                </c:pt>
                <c:pt idx="60">
                  <c:v>GALED</c:v>
                </c:pt>
                <c:pt idx="61">
                  <c:v>FRANS</c:v>
                </c:pt>
                <c:pt idx="62">
                  <c:v>RANCH</c:v>
                </c:pt>
                <c:pt idx="63">
                  <c:v>FRANR</c:v>
                </c:pt>
                <c:pt idx="64">
                  <c:v>CACTU</c:v>
                </c:pt>
                <c:pt idx="65">
                  <c:v>FOLIG</c:v>
                </c:pt>
                <c:pt idx="66">
                  <c:v>LACOR</c:v>
                </c:pt>
                <c:pt idx="67">
                  <c:v>SANTG</c:v>
                </c:pt>
                <c:pt idx="68">
                  <c:v>DUMON</c:v>
                </c:pt>
                <c:pt idx="69">
                  <c:v>DRACD</c:v>
                </c:pt>
                <c:pt idx="70">
                  <c:v>CONSH</c:v>
                </c:pt>
                <c:pt idx="71">
                  <c:v>SPECD</c:v>
                </c:pt>
                <c:pt idx="72">
                  <c:v>COMMI</c:v>
                </c:pt>
                <c:pt idx="73">
                  <c:v>CENTC</c:v>
                </c:pt>
                <c:pt idx="74">
                  <c:v>THEBI</c:v>
                </c:pt>
                <c:pt idx="75">
                  <c:v>THECR</c:v>
                </c:pt>
                <c:pt idx="76">
                  <c:v>BSBEV</c:v>
                </c:pt>
                <c:pt idx="77">
                  <c:v>TORTU</c:v>
                </c:pt>
                <c:pt idx="78">
                  <c:v>ANATR</c:v>
                </c:pt>
                <c:pt idx="79">
                  <c:v>TRAIH</c:v>
                </c:pt>
                <c:pt idx="80">
                  <c:v>LAZYK</c:v>
                </c:pt>
                <c:pt idx="81">
                  <c:v>LONEP</c:v>
                </c:pt>
                <c:pt idx="82">
                  <c:v>VINET</c:v>
                </c:pt>
                <c:pt idx="83">
                  <c:v>ROMEY</c:v>
                </c:pt>
                <c:pt idx="84">
                  <c:v>BLAUS</c:v>
                </c:pt>
                <c:pt idx="85">
                  <c:v>LAUGB</c:v>
                </c:pt>
                <c:pt idx="86">
                  <c:v>MORGK</c:v>
                </c:pt>
                <c:pt idx="87">
                  <c:v>WILMK</c:v>
                </c:pt>
                <c:pt idx="88">
                  <c:v>WOLZA</c:v>
                </c:pt>
              </c:strCache>
            </c:strRef>
          </c:cat>
          <c:val>
            <c:numRef>
              <c:f>'1'!$D$23:$D$111</c:f>
              <c:numCache>
                <c:formatCode>General</c:formatCode>
                <c:ptCount val="89"/>
                <c:pt idx="0">
                  <c:v>116</c:v>
                </c:pt>
                <c:pt idx="1">
                  <c:v>102</c:v>
                </c:pt>
                <c:pt idx="2">
                  <c:v>55</c:v>
                </c:pt>
                <c:pt idx="3">
                  <c:v>86</c:v>
                </c:pt>
                <c:pt idx="4">
                  <c:v>31</c:v>
                </c:pt>
                <c:pt idx="5">
                  <c:v>45</c:v>
                </c:pt>
                <c:pt idx="6">
                  <c:v>39</c:v>
                </c:pt>
                <c:pt idx="7">
                  <c:v>40</c:v>
                </c:pt>
                <c:pt idx="8">
                  <c:v>34</c:v>
                </c:pt>
                <c:pt idx="9">
                  <c:v>44</c:v>
                </c:pt>
                <c:pt idx="10">
                  <c:v>48</c:v>
                </c:pt>
                <c:pt idx="11">
                  <c:v>35</c:v>
                </c:pt>
                <c:pt idx="12">
                  <c:v>52</c:v>
                </c:pt>
                <c:pt idx="13">
                  <c:v>35</c:v>
                </c:pt>
                <c:pt idx="14">
                  <c:v>40</c:v>
                </c:pt>
                <c:pt idx="15">
                  <c:v>71</c:v>
                </c:pt>
                <c:pt idx="16">
                  <c:v>26</c:v>
                </c:pt>
                <c:pt idx="17">
                  <c:v>25</c:v>
                </c:pt>
                <c:pt idx="18">
                  <c:v>32</c:v>
                </c:pt>
                <c:pt idx="19">
                  <c:v>15</c:v>
                </c:pt>
                <c:pt idx="20">
                  <c:v>37</c:v>
                </c:pt>
                <c:pt idx="21">
                  <c:v>20</c:v>
                </c:pt>
                <c:pt idx="22">
                  <c:v>26</c:v>
                </c:pt>
                <c:pt idx="23">
                  <c:v>32</c:v>
                </c:pt>
                <c:pt idx="24">
                  <c:v>20</c:v>
                </c:pt>
                <c:pt idx="25">
                  <c:v>22</c:v>
                </c:pt>
                <c:pt idx="26">
                  <c:v>29</c:v>
                </c:pt>
                <c:pt idx="27">
                  <c:v>23</c:v>
                </c:pt>
                <c:pt idx="28">
                  <c:v>24</c:v>
                </c:pt>
                <c:pt idx="29">
                  <c:v>22</c:v>
                </c:pt>
                <c:pt idx="30">
                  <c:v>19</c:v>
                </c:pt>
                <c:pt idx="31">
                  <c:v>39</c:v>
                </c:pt>
                <c:pt idx="32">
                  <c:v>45</c:v>
                </c:pt>
                <c:pt idx="33">
                  <c:v>24</c:v>
                </c:pt>
                <c:pt idx="34">
                  <c:v>27</c:v>
                </c:pt>
                <c:pt idx="35">
                  <c:v>19</c:v>
                </c:pt>
                <c:pt idx="36">
                  <c:v>22</c:v>
                </c:pt>
                <c:pt idx="37">
                  <c:v>30</c:v>
                </c:pt>
                <c:pt idx="38">
                  <c:v>14</c:v>
                </c:pt>
                <c:pt idx="39">
                  <c:v>19</c:v>
                </c:pt>
                <c:pt idx="40">
                  <c:v>39</c:v>
                </c:pt>
                <c:pt idx="41">
                  <c:v>10</c:v>
                </c:pt>
                <c:pt idx="42">
                  <c:v>21</c:v>
                </c:pt>
                <c:pt idx="43">
                  <c:v>12</c:v>
                </c:pt>
                <c:pt idx="44">
                  <c:v>26</c:v>
                </c:pt>
                <c:pt idx="45">
                  <c:v>31</c:v>
                </c:pt>
                <c:pt idx="46">
                  <c:v>17</c:v>
                </c:pt>
                <c:pt idx="47">
                  <c:v>17</c:v>
                </c:pt>
                <c:pt idx="48">
                  <c:v>13</c:v>
                </c:pt>
                <c:pt idx="49">
                  <c:v>10</c:v>
                </c:pt>
                <c:pt idx="50">
                  <c:v>26</c:v>
                </c:pt>
                <c:pt idx="51">
                  <c:v>6</c:v>
                </c:pt>
                <c:pt idx="52">
                  <c:v>30</c:v>
                </c:pt>
                <c:pt idx="53">
                  <c:v>21</c:v>
                </c:pt>
                <c:pt idx="54">
                  <c:v>6</c:v>
                </c:pt>
                <c:pt idx="55">
                  <c:v>11</c:v>
                </c:pt>
                <c:pt idx="56">
                  <c:v>23</c:v>
                </c:pt>
                <c:pt idx="57">
                  <c:v>9</c:v>
                </c:pt>
                <c:pt idx="58">
                  <c:v>14</c:v>
                </c:pt>
                <c:pt idx="59">
                  <c:v>4</c:v>
                </c:pt>
                <c:pt idx="60">
                  <c:v>8</c:v>
                </c:pt>
                <c:pt idx="61">
                  <c:v>10</c:v>
                </c:pt>
                <c:pt idx="62">
                  <c:v>12</c:v>
                </c:pt>
                <c:pt idx="63">
                  <c:v>6</c:v>
                </c:pt>
                <c:pt idx="64">
                  <c:v>11</c:v>
                </c:pt>
                <c:pt idx="65">
                  <c:v>16</c:v>
                </c:pt>
                <c:pt idx="66">
                  <c:v>11</c:v>
                </c:pt>
                <c:pt idx="67">
                  <c:v>16</c:v>
                </c:pt>
                <c:pt idx="68">
                  <c:v>9</c:v>
                </c:pt>
                <c:pt idx="69">
                  <c:v>10</c:v>
                </c:pt>
                <c:pt idx="70">
                  <c:v>7</c:v>
                </c:pt>
                <c:pt idx="71">
                  <c:v>6</c:v>
                </c:pt>
                <c:pt idx="72">
                  <c:v>10</c:v>
                </c:pt>
                <c:pt idx="73">
                  <c:v>2</c:v>
                </c:pt>
                <c:pt idx="74">
                  <c:v>7</c:v>
                </c:pt>
                <c:pt idx="75">
                  <c:v>8</c:v>
                </c:pt>
                <c:pt idx="76">
                  <c:v>22</c:v>
                </c:pt>
                <c:pt idx="77">
                  <c:v>29</c:v>
                </c:pt>
                <c:pt idx="78">
                  <c:v>10</c:v>
                </c:pt>
                <c:pt idx="79">
                  <c:v>9</c:v>
                </c:pt>
                <c:pt idx="80">
                  <c:v>2</c:v>
                </c:pt>
                <c:pt idx="81">
                  <c:v>14</c:v>
                </c:pt>
                <c:pt idx="82">
                  <c:v>10</c:v>
                </c:pt>
                <c:pt idx="83">
                  <c:v>14</c:v>
                </c:pt>
                <c:pt idx="84">
                  <c:v>14</c:v>
                </c:pt>
                <c:pt idx="85">
                  <c:v>8</c:v>
                </c:pt>
                <c:pt idx="86">
                  <c:v>11</c:v>
                </c:pt>
                <c:pt idx="87">
                  <c:v>17</c:v>
                </c:pt>
                <c:pt idx="88">
                  <c:v>16</c:v>
                </c:pt>
              </c:numCache>
            </c:numRef>
          </c:val>
          <c:extLst>
            <c:ext xmlns:c16="http://schemas.microsoft.com/office/drawing/2014/chart" uri="{C3380CC4-5D6E-409C-BE32-E72D297353CC}">
              <c16:uniqueId val="{00000000-33A6-48E3-A674-3DB116CFDA61}"/>
            </c:ext>
          </c:extLst>
        </c:ser>
        <c:ser>
          <c:idx val="1"/>
          <c:order val="1"/>
          <c:tx>
            <c:strRef>
              <c:f>'1'!$E$22</c:f>
              <c:strCache>
                <c:ptCount val="1"/>
                <c:pt idx="0">
                  <c:v> TotalDiscount</c:v>
                </c:pt>
              </c:strCache>
            </c:strRef>
          </c:tx>
          <c:spPr>
            <a:pattFill prst="narHorz">
              <a:fgClr>
                <a:schemeClr val="accent5"/>
              </a:fgClr>
              <a:bgClr>
                <a:schemeClr val="accent5">
                  <a:lumMod val="20000"/>
                  <a:lumOff val="80000"/>
                </a:schemeClr>
              </a:bgClr>
            </a:pattFill>
            <a:ln>
              <a:noFill/>
            </a:ln>
            <a:effectLst>
              <a:innerShdw blurRad="114300">
                <a:schemeClr val="accent5"/>
              </a:innerShdw>
            </a:effectLst>
          </c:spPr>
          <c:invertIfNegative val="0"/>
          <c:cat>
            <c:strRef>
              <c:f>'1'!$B$23:$B$111</c:f>
              <c:strCache>
                <c:ptCount val="89"/>
                <c:pt idx="0">
                  <c:v>SAVEA</c:v>
                </c:pt>
                <c:pt idx="1">
                  <c:v>ERNSH</c:v>
                </c:pt>
                <c:pt idx="2">
                  <c:v>HUNGO</c:v>
                </c:pt>
                <c:pt idx="3">
                  <c:v>QUICK</c:v>
                </c:pt>
                <c:pt idx="4">
                  <c:v>LAMAI</c:v>
                </c:pt>
                <c:pt idx="5">
                  <c:v>FOLKO</c:v>
                </c:pt>
                <c:pt idx="6">
                  <c:v>LEHMS</c:v>
                </c:pt>
                <c:pt idx="7">
                  <c:v>QUEEN</c:v>
                </c:pt>
                <c:pt idx="8">
                  <c:v>LILAS</c:v>
                </c:pt>
                <c:pt idx="9">
                  <c:v>BONAP</c:v>
                </c:pt>
                <c:pt idx="10">
                  <c:v>FRANK</c:v>
                </c:pt>
                <c:pt idx="11">
                  <c:v>LINOD</c:v>
                </c:pt>
                <c:pt idx="12">
                  <c:v>BERGS</c:v>
                </c:pt>
                <c:pt idx="13">
                  <c:v>BOTTM</c:v>
                </c:pt>
                <c:pt idx="14">
                  <c:v>WHITC</c:v>
                </c:pt>
                <c:pt idx="15">
                  <c:v>RATTC</c:v>
                </c:pt>
                <c:pt idx="16">
                  <c:v>WANDK</c:v>
                </c:pt>
                <c:pt idx="17">
                  <c:v>VICTE</c:v>
                </c:pt>
                <c:pt idx="18">
                  <c:v>HANAR</c:v>
                </c:pt>
                <c:pt idx="19">
                  <c:v>SIMOB</c:v>
                </c:pt>
                <c:pt idx="20">
                  <c:v>WARTH</c:v>
                </c:pt>
                <c:pt idx="21">
                  <c:v>FURIB</c:v>
                </c:pt>
                <c:pt idx="22">
                  <c:v>SEVES</c:v>
                </c:pt>
                <c:pt idx="23">
                  <c:v>MEREP</c:v>
                </c:pt>
                <c:pt idx="24">
                  <c:v>SPLIR</c:v>
                </c:pt>
                <c:pt idx="25">
                  <c:v>REGGC</c:v>
                </c:pt>
                <c:pt idx="26">
                  <c:v>OTTIK</c:v>
                </c:pt>
                <c:pt idx="27">
                  <c:v>PICCO</c:v>
                </c:pt>
                <c:pt idx="28">
                  <c:v>OLDWO</c:v>
                </c:pt>
                <c:pt idx="29">
                  <c:v>GREAL</c:v>
                </c:pt>
                <c:pt idx="30">
                  <c:v>WELLI</c:v>
                </c:pt>
                <c:pt idx="31">
                  <c:v>KOENE</c:v>
                </c:pt>
                <c:pt idx="32">
                  <c:v>HILAA</c:v>
                </c:pt>
                <c:pt idx="33">
                  <c:v>QUEDE</c:v>
                </c:pt>
                <c:pt idx="34">
                  <c:v>RICAR</c:v>
                </c:pt>
                <c:pt idx="35">
                  <c:v>GOURL</c:v>
                </c:pt>
                <c:pt idx="36">
                  <c:v>CHOPS</c:v>
                </c:pt>
                <c:pt idx="37">
                  <c:v>RICSU</c:v>
                </c:pt>
                <c:pt idx="38">
                  <c:v>TOMSP</c:v>
                </c:pt>
                <c:pt idx="39">
                  <c:v>FAMIA</c:v>
                </c:pt>
                <c:pt idx="40">
                  <c:v>SUPRD</c:v>
                </c:pt>
                <c:pt idx="41">
                  <c:v>LETSS</c:v>
                </c:pt>
                <c:pt idx="42">
                  <c:v>MAGAA</c:v>
                </c:pt>
                <c:pt idx="43">
                  <c:v>ALFKI</c:v>
                </c:pt>
                <c:pt idx="44">
                  <c:v>GODOS</c:v>
                </c:pt>
                <c:pt idx="45">
                  <c:v>VAFFE</c:v>
                </c:pt>
                <c:pt idx="46">
                  <c:v>MAISD</c:v>
                </c:pt>
                <c:pt idx="47">
                  <c:v>ANTON</c:v>
                </c:pt>
                <c:pt idx="48">
                  <c:v>TRADH</c:v>
                </c:pt>
                <c:pt idx="49">
                  <c:v>PRINI</c:v>
                </c:pt>
                <c:pt idx="50">
                  <c:v>BLONP</c:v>
                </c:pt>
                <c:pt idx="51">
                  <c:v>BOLID</c:v>
                </c:pt>
                <c:pt idx="52">
                  <c:v>AROUT</c:v>
                </c:pt>
                <c:pt idx="53">
                  <c:v>EASTC</c:v>
                </c:pt>
                <c:pt idx="54">
                  <c:v>NORTS</c:v>
                </c:pt>
                <c:pt idx="55">
                  <c:v>OCEAN</c:v>
                </c:pt>
                <c:pt idx="56">
                  <c:v>ISLAT</c:v>
                </c:pt>
                <c:pt idx="57">
                  <c:v>HUNGC</c:v>
                </c:pt>
                <c:pt idx="58">
                  <c:v>PERIC</c:v>
                </c:pt>
                <c:pt idx="59">
                  <c:v>GROSR</c:v>
                </c:pt>
                <c:pt idx="60">
                  <c:v>GALED</c:v>
                </c:pt>
                <c:pt idx="61">
                  <c:v>FRANS</c:v>
                </c:pt>
                <c:pt idx="62">
                  <c:v>RANCH</c:v>
                </c:pt>
                <c:pt idx="63">
                  <c:v>FRANR</c:v>
                </c:pt>
                <c:pt idx="64">
                  <c:v>CACTU</c:v>
                </c:pt>
                <c:pt idx="65">
                  <c:v>FOLIG</c:v>
                </c:pt>
                <c:pt idx="66">
                  <c:v>LACOR</c:v>
                </c:pt>
                <c:pt idx="67">
                  <c:v>SANTG</c:v>
                </c:pt>
                <c:pt idx="68">
                  <c:v>DUMON</c:v>
                </c:pt>
                <c:pt idx="69">
                  <c:v>DRACD</c:v>
                </c:pt>
                <c:pt idx="70">
                  <c:v>CONSH</c:v>
                </c:pt>
                <c:pt idx="71">
                  <c:v>SPECD</c:v>
                </c:pt>
                <c:pt idx="72">
                  <c:v>COMMI</c:v>
                </c:pt>
                <c:pt idx="73">
                  <c:v>CENTC</c:v>
                </c:pt>
                <c:pt idx="74">
                  <c:v>THEBI</c:v>
                </c:pt>
                <c:pt idx="75">
                  <c:v>THECR</c:v>
                </c:pt>
                <c:pt idx="76">
                  <c:v>BSBEV</c:v>
                </c:pt>
                <c:pt idx="77">
                  <c:v>TORTU</c:v>
                </c:pt>
                <c:pt idx="78">
                  <c:v>ANATR</c:v>
                </c:pt>
                <c:pt idx="79">
                  <c:v>TRAIH</c:v>
                </c:pt>
                <c:pt idx="80">
                  <c:v>LAZYK</c:v>
                </c:pt>
                <c:pt idx="81">
                  <c:v>LONEP</c:v>
                </c:pt>
                <c:pt idx="82">
                  <c:v>VINET</c:v>
                </c:pt>
                <c:pt idx="83">
                  <c:v>ROMEY</c:v>
                </c:pt>
                <c:pt idx="84">
                  <c:v>BLAUS</c:v>
                </c:pt>
                <c:pt idx="85">
                  <c:v>LAUGB</c:v>
                </c:pt>
                <c:pt idx="86">
                  <c:v>MORGK</c:v>
                </c:pt>
                <c:pt idx="87">
                  <c:v>WILMK</c:v>
                </c:pt>
                <c:pt idx="88">
                  <c:v>WOLZA</c:v>
                </c:pt>
              </c:strCache>
            </c:strRef>
          </c:cat>
          <c:val>
            <c:numRef>
              <c:f>'1'!$E$23:$E$111</c:f>
              <c:numCache>
                <c:formatCode>General</c:formatCode>
                <c:ptCount val="89"/>
                <c:pt idx="0">
                  <c:v>9.6</c:v>
                </c:pt>
                <c:pt idx="1">
                  <c:v>6.95</c:v>
                </c:pt>
                <c:pt idx="2">
                  <c:v>6.25</c:v>
                </c:pt>
                <c:pt idx="3">
                  <c:v>5.9499999999999904</c:v>
                </c:pt>
                <c:pt idx="4">
                  <c:v>3.9</c:v>
                </c:pt>
                <c:pt idx="5">
                  <c:v>3.85</c:v>
                </c:pt>
                <c:pt idx="6">
                  <c:v>3.75</c:v>
                </c:pt>
                <c:pt idx="7">
                  <c:v>3.5999999999999899</c:v>
                </c:pt>
                <c:pt idx="8">
                  <c:v>3.3</c:v>
                </c:pt>
                <c:pt idx="9">
                  <c:v>3.2</c:v>
                </c:pt>
                <c:pt idx="10">
                  <c:v>3.15</c:v>
                </c:pt>
                <c:pt idx="11">
                  <c:v>3.1</c:v>
                </c:pt>
                <c:pt idx="12">
                  <c:v>3</c:v>
                </c:pt>
                <c:pt idx="13">
                  <c:v>2.95</c:v>
                </c:pt>
                <c:pt idx="14">
                  <c:v>2.7499999999999898</c:v>
                </c:pt>
                <c:pt idx="15">
                  <c:v>2.48999999999999</c:v>
                </c:pt>
                <c:pt idx="16">
                  <c:v>2.2999999999999998</c:v>
                </c:pt>
                <c:pt idx="17">
                  <c:v>2.2999999999999998</c:v>
                </c:pt>
                <c:pt idx="18">
                  <c:v>2.15</c:v>
                </c:pt>
                <c:pt idx="19">
                  <c:v>2.0999999999999899</c:v>
                </c:pt>
                <c:pt idx="20">
                  <c:v>1.99999999999999</c:v>
                </c:pt>
                <c:pt idx="21">
                  <c:v>1.94999999999999</c:v>
                </c:pt>
                <c:pt idx="22">
                  <c:v>1.9</c:v>
                </c:pt>
                <c:pt idx="23">
                  <c:v>1.85</c:v>
                </c:pt>
                <c:pt idx="24">
                  <c:v>1.8499999999999901</c:v>
                </c:pt>
                <c:pt idx="25">
                  <c:v>1.8</c:v>
                </c:pt>
                <c:pt idx="26">
                  <c:v>1.7</c:v>
                </c:pt>
                <c:pt idx="27">
                  <c:v>1.65</c:v>
                </c:pt>
                <c:pt idx="28">
                  <c:v>1.6</c:v>
                </c:pt>
                <c:pt idx="29">
                  <c:v>1.55</c:v>
                </c:pt>
                <c:pt idx="30">
                  <c:v>1.55</c:v>
                </c:pt>
                <c:pt idx="31">
                  <c:v>1.5499999999999901</c:v>
                </c:pt>
                <c:pt idx="32">
                  <c:v>1.5</c:v>
                </c:pt>
                <c:pt idx="33">
                  <c:v>1.45</c:v>
                </c:pt>
                <c:pt idx="34">
                  <c:v>1.3</c:v>
                </c:pt>
                <c:pt idx="35">
                  <c:v>1.3</c:v>
                </c:pt>
                <c:pt idx="36">
                  <c:v>1.3</c:v>
                </c:pt>
                <c:pt idx="37">
                  <c:v>1.25</c:v>
                </c:pt>
                <c:pt idx="38">
                  <c:v>1.25</c:v>
                </c:pt>
                <c:pt idx="39">
                  <c:v>1.2</c:v>
                </c:pt>
                <c:pt idx="40">
                  <c:v>1.1499999999999999</c:v>
                </c:pt>
                <c:pt idx="41">
                  <c:v>1.1000000000000001</c:v>
                </c:pt>
                <c:pt idx="42">
                  <c:v>1.05</c:v>
                </c:pt>
                <c:pt idx="43">
                  <c:v>1.05</c:v>
                </c:pt>
                <c:pt idx="44">
                  <c:v>1.0499999999999901</c:v>
                </c:pt>
                <c:pt idx="45">
                  <c:v>1</c:v>
                </c:pt>
                <c:pt idx="46">
                  <c:v>1</c:v>
                </c:pt>
                <c:pt idx="47">
                  <c:v>1</c:v>
                </c:pt>
                <c:pt idx="48">
                  <c:v>0.95</c:v>
                </c:pt>
                <c:pt idx="49">
                  <c:v>0.9</c:v>
                </c:pt>
                <c:pt idx="50">
                  <c:v>0.75</c:v>
                </c:pt>
                <c:pt idx="51">
                  <c:v>0.7</c:v>
                </c:pt>
                <c:pt idx="52">
                  <c:v>0.7</c:v>
                </c:pt>
                <c:pt idx="53">
                  <c:v>0.5</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numCache>
            </c:numRef>
          </c:val>
          <c:extLst>
            <c:ext xmlns:c16="http://schemas.microsoft.com/office/drawing/2014/chart" uri="{C3380CC4-5D6E-409C-BE32-E72D297353CC}">
              <c16:uniqueId val="{00000001-33A6-48E3-A674-3DB116CFDA61}"/>
            </c:ext>
          </c:extLst>
        </c:ser>
        <c:dLbls>
          <c:showLegendKey val="0"/>
          <c:showVal val="0"/>
          <c:showCatName val="0"/>
          <c:showSerName val="0"/>
          <c:showPercent val="0"/>
          <c:showBubbleSize val="0"/>
        </c:dLbls>
        <c:gapWidth val="164"/>
        <c:overlap val="-22"/>
        <c:axId val="1883415007"/>
        <c:axId val="1883415487"/>
      </c:barChart>
      <c:catAx>
        <c:axId val="1883415007"/>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83415487"/>
        <c:crosses val="autoZero"/>
        <c:auto val="1"/>
        <c:lblAlgn val="ctr"/>
        <c:lblOffset val="100"/>
        <c:noMultiLvlLbl val="0"/>
      </c:catAx>
      <c:valAx>
        <c:axId val="188341548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83415007"/>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'3'!$E$32</c:f>
              <c:strCache>
                <c:ptCount val="1"/>
                <c:pt idx="0">
                  <c:v>Beverages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'3'!$F$31:$H$31</c:f>
              <c:strCache>
                <c:ptCount val="3"/>
                <c:pt idx="0">
                  <c:v> TotalCustomers</c:v>
                </c:pt>
                <c:pt idx="1">
                  <c:v> TotalOrders</c:v>
                </c:pt>
                <c:pt idx="2">
                  <c:v> TotalRevenue</c:v>
                </c:pt>
              </c:strCache>
            </c:strRef>
          </c:cat>
          <c:val>
            <c:numRef>
              <c:f>'3'!$F$32:$H$32</c:f>
              <c:numCache>
                <c:formatCode>General</c:formatCode>
                <c:ptCount val="3"/>
                <c:pt idx="0">
                  <c:v>83</c:v>
                </c:pt>
                <c:pt idx="1">
                  <c:v>9532</c:v>
                </c:pt>
                <c:pt idx="2">
                  <c:v>286524</c:v>
                </c:pt>
              </c:numCache>
            </c:numRef>
          </c:val>
          <c:extLst>
            <c:ext xmlns:c16="http://schemas.microsoft.com/office/drawing/2014/chart" uri="{C3380CC4-5D6E-409C-BE32-E72D297353CC}">
              <c16:uniqueId val="{00000000-3947-4346-AD1E-334A483FA369}"/>
            </c:ext>
          </c:extLst>
        </c:ser>
        <c:ser>
          <c:idx val="1"/>
          <c:order val="1"/>
          <c:tx>
            <c:strRef>
              <c:f>'3'!$E$33</c:f>
              <c:strCache>
                <c:ptCount val="1"/>
                <c:pt idx="0">
                  <c:v>Dairy Products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'3'!$F$31:$H$31</c:f>
              <c:strCache>
                <c:ptCount val="3"/>
                <c:pt idx="0">
                  <c:v> TotalCustomers</c:v>
                </c:pt>
                <c:pt idx="1">
                  <c:v> TotalOrders</c:v>
                </c:pt>
                <c:pt idx="2">
                  <c:v> TotalRevenue</c:v>
                </c:pt>
              </c:strCache>
            </c:strRef>
          </c:cat>
          <c:val>
            <c:numRef>
              <c:f>'3'!$F$33:$H$33</c:f>
              <c:numCache>
                <c:formatCode>General</c:formatCode>
                <c:ptCount val="3"/>
                <c:pt idx="0">
                  <c:v>81</c:v>
                </c:pt>
                <c:pt idx="1">
                  <c:v>9149</c:v>
                </c:pt>
                <c:pt idx="2">
                  <c:v>251326</c:v>
                </c:pt>
              </c:numCache>
            </c:numRef>
          </c:val>
          <c:extLst>
            <c:ext xmlns:c16="http://schemas.microsoft.com/office/drawing/2014/chart" uri="{C3380CC4-5D6E-409C-BE32-E72D297353CC}">
              <c16:uniqueId val="{00000001-3947-4346-AD1E-334A483FA369}"/>
            </c:ext>
          </c:extLst>
        </c:ser>
        <c:ser>
          <c:idx val="2"/>
          <c:order val="2"/>
          <c:tx>
            <c:strRef>
              <c:f>'3'!$E$34</c:f>
              <c:strCache>
                <c:ptCount val="1"/>
                <c:pt idx="0">
                  <c:v>Meat/Poultry</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'3'!$F$31:$H$31</c:f>
              <c:strCache>
                <c:ptCount val="3"/>
                <c:pt idx="0">
                  <c:v> TotalCustomers</c:v>
                </c:pt>
                <c:pt idx="1">
                  <c:v> TotalOrders</c:v>
                </c:pt>
                <c:pt idx="2">
                  <c:v> TotalRevenue</c:v>
                </c:pt>
              </c:strCache>
            </c:strRef>
          </c:cat>
          <c:val>
            <c:numRef>
              <c:f>'3'!$F$34:$H$34</c:f>
              <c:numCache>
                <c:formatCode>General</c:formatCode>
                <c:ptCount val="3"/>
                <c:pt idx="0">
                  <c:v>69</c:v>
                </c:pt>
                <c:pt idx="1">
                  <c:v>4199</c:v>
                </c:pt>
                <c:pt idx="2">
                  <c:v>178181</c:v>
                </c:pt>
              </c:numCache>
            </c:numRef>
          </c:val>
          <c:extLst>
            <c:ext xmlns:c16="http://schemas.microsoft.com/office/drawing/2014/chart" uri="{C3380CC4-5D6E-409C-BE32-E72D297353CC}">
              <c16:uniqueId val="{00000002-3947-4346-AD1E-334A483FA369}"/>
            </c:ext>
          </c:extLst>
        </c:ser>
        <c:ser>
          <c:idx val="3"/>
          <c:order val="3"/>
          <c:tx>
            <c:strRef>
              <c:f>'3'!$E$35</c:f>
              <c:strCache>
                <c:ptCount val="1"/>
                <c:pt idx="0">
                  <c:v>Confections</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'3'!$F$31:$H$31</c:f>
              <c:strCache>
                <c:ptCount val="3"/>
                <c:pt idx="0">
                  <c:v> TotalCustomers</c:v>
                </c:pt>
                <c:pt idx="1">
                  <c:v> TotalOrders</c:v>
                </c:pt>
                <c:pt idx="2">
                  <c:v> TotalRevenue</c:v>
                </c:pt>
              </c:strCache>
            </c:strRef>
          </c:cat>
          <c:val>
            <c:numRef>
              <c:f>'3'!$F$35:$H$35</c:f>
              <c:numCache>
                <c:formatCode>General</c:formatCode>
                <c:ptCount val="3"/>
                <c:pt idx="0">
                  <c:v>80</c:v>
                </c:pt>
                <c:pt idx="1">
                  <c:v>7906</c:v>
                </c:pt>
                <c:pt idx="2">
                  <c:v>177083</c:v>
                </c:pt>
              </c:numCache>
            </c:numRef>
          </c:val>
          <c:extLst>
            <c:ext xmlns:c16="http://schemas.microsoft.com/office/drawing/2014/chart" uri="{C3380CC4-5D6E-409C-BE32-E72D297353CC}">
              <c16:uniqueId val="{00000003-3947-4346-AD1E-334A483FA369}"/>
            </c:ext>
          </c:extLst>
        </c:ser>
        <c:ser>
          <c:idx val="4"/>
          <c:order val="4"/>
          <c:tx>
            <c:strRef>
              <c:f>'3'!$E$36</c:f>
              <c:strCache>
                <c:ptCount val="1"/>
                <c:pt idx="0">
                  <c:v>Seafood</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'3'!$F$31:$H$31</c:f>
              <c:strCache>
                <c:ptCount val="3"/>
                <c:pt idx="0">
                  <c:v> TotalCustomers</c:v>
                </c:pt>
                <c:pt idx="1">
                  <c:v> TotalOrders</c:v>
                </c:pt>
                <c:pt idx="2">
                  <c:v> TotalRevenue</c:v>
                </c:pt>
              </c:strCache>
            </c:strRef>
          </c:cat>
          <c:val>
            <c:numRef>
              <c:f>'3'!$F$36:$H$36</c:f>
              <c:numCache>
                <c:formatCode>General</c:formatCode>
                <c:ptCount val="3"/>
                <c:pt idx="0">
                  <c:v>85</c:v>
                </c:pt>
                <c:pt idx="1">
                  <c:v>7681</c:v>
                </c:pt>
                <c:pt idx="2">
                  <c:v>141616</c:v>
                </c:pt>
              </c:numCache>
            </c:numRef>
          </c:val>
          <c:extLst>
            <c:ext xmlns:c16="http://schemas.microsoft.com/office/drawing/2014/chart" uri="{C3380CC4-5D6E-409C-BE32-E72D297353CC}">
              <c16:uniqueId val="{00000004-3947-4346-AD1E-334A483FA369}"/>
            </c:ext>
          </c:extLst>
        </c:ser>
        <c:ser>
          <c:idx val="5"/>
          <c:order val="5"/>
          <c:tx>
            <c:strRef>
              <c:f>'3'!$E$37</c:f>
              <c:strCache>
                <c:ptCount val="1"/>
                <c:pt idx="0">
                  <c:v>Condiments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'3'!$F$31:$H$31</c:f>
              <c:strCache>
                <c:ptCount val="3"/>
                <c:pt idx="0">
                  <c:v> TotalCustomers</c:v>
                </c:pt>
                <c:pt idx="1">
                  <c:v> TotalOrders</c:v>
                </c:pt>
                <c:pt idx="2">
                  <c:v> TotalRevenue</c:v>
                </c:pt>
              </c:strCache>
            </c:strRef>
          </c:cat>
          <c:val>
            <c:numRef>
              <c:f>'3'!$F$37:$H$37</c:f>
              <c:numCache>
                <c:formatCode>General</c:formatCode>
                <c:ptCount val="3"/>
                <c:pt idx="0">
                  <c:v>69</c:v>
                </c:pt>
                <c:pt idx="1">
                  <c:v>5298</c:v>
                </c:pt>
                <c:pt idx="2">
                  <c:v>113685</c:v>
                </c:pt>
              </c:numCache>
            </c:numRef>
          </c:val>
          <c:extLst>
            <c:ext xmlns:c16="http://schemas.microsoft.com/office/drawing/2014/chart" uri="{C3380CC4-5D6E-409C-BE32-E72D297353CC}">
              <c16:uniqueId val="{00000005-3947-4346-AD1E-334A483FA369}"/>
            </c:ext>
          </c:extLst>
        </c:ser>
        <c:ser>
          <c:idx val="6"/>
          <c:order val="6"/>
          <c:tx>
            <c:strRef>
              <c:f>'3'!$E$38</c:f>
              <c:strCache>
                <c:ptCount val="1"/>
                <c:pt idx="0">
                  <c:v>Produce</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'3'!$F$31:$H$31</c:f>
              <c:strCache>
                <c:ptCount val="3"/>
                <c:pt idx="0">
                  <c:v> TotalCustomers</c:v>
                </c:pt>
                <c:pt idx="1">
                  <c:v> TotalOrders</c:v>
                </c:pt>
                <c:pt idx="2">
                  <c:v> TotalRevenue</c:v>
                </c:pt>
              </c:strCache>
            </c:strRef>
          </c:cat>
          <c:val>
            <c:numRef>
              <c:f>'3'!$F$38:$H$38</c:f>
              <c:numCache>
                <c:formatCode>General</c:formatCode>
                <c:ptCount val="3"/>
                <c:pt idx="0">
                  <c:v>63</c:v>
                </c:pt>
                <c:pt idx="1">
                  <c:v>2990</c:v>
                </c:pt>
                <c:pt idx="2">
                  <c:v>105268</c:v>
                </c:pt>
              </c:numCache>
            </c:numRef>
          </c:val>
          <c:extLst>
            <c:ext xmlns:c16="http://schemas.microsoft.com/office/drawing/2014/chart" uri="{C3380CC4-5D6E-409C-BE32-E72D297353CC}">
              <c16:uniqueId val="{00000006-3947-4346-AD1E-334A483FA369}"/>
            </c:ext>
          </c:extLst>
        </c:ser>
        <c:ser>
          <c:idx val="7"/>
          <c:order val="7"/>
          <c:tx>
            <c:strRef>
              <c:f>'3'!$E$39</c:f>
              <c:strCache>
                <c:ptCount val="1"/>
                <c:pt idx="0">
                  <c:v>Grains/Cereals</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'3'!$F$31:$H$31</c:f>
              <c:strCache>
                <c:ptCount val="3"/>
                <c:pt idx="0">
                  <c:v> TotalCustomers</c:v>
                </c:pt>
                <c:pt idx="1">
                  <c:v> TotalOrders</c:v>
                </c:pt>
                <c:pt idx="2">
                  <c:v> TotalRevenue</c:v>
                </c:pt>
              </c:strCache>
            </c:strRef>
          </c:cat>
          <c:val>
            <c:numRef>
              <c:f>'3'!$F$39:$H$39</c:f>
              <c:numCache>
                <c:formatCode>General</c:formatCode>
                <c:ptCount val="3"/>
                <c:pt idx="0">
                  <c:v>68</c:v>
                </c:pt>
                <c:pt idx="1">
                  <c:v>4562</c:v>
                </c:pt>
                <c:pt idx="2">
                  <c:v>100726</c:v>
                </c:pt>
              </c:numCache>
            </c:numRef>
          </c:val>
          <c:extLst>
            <c:ext xmlns:c16="http://schemas.microsoft.com/office/drawing/2014/chart" uri="{C3380CC4-5D6E-409C-BE32-E72D297353CC}">
              <c16:uniqueId val="{00000007-3947-4346-AD1E-334A483FA369}"/>
            </c:ext>
          </c:extLst>
        </c:ser>
        <c:dLbls>
          <c:dLblPos val="ctr"/>
          <c:showLegendKey val="0"/>
          <c:showVal val="1"/>
          <c:showCatName val="0"/>
          <c:showSerName val="0"/>
          <c:showPercent val="0"/>
          <c:showBubbleSize val="0"/>
        </c:dLbls>
        <c:gapWidth val="79"/>
        <c:overlap val="100"/>
        <c:axId val="1732434672"/>
        <c:axId val="1732441872"/>
      </c:barChart>
      <c:catAx>
        <c:axId val="17324346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732441872"/>
        <c:crosses val="autoZero"/>
        <c:auto val="1"/>
        <c:lblAlgn val="ctr"/>
        <c:lblOffset val="100"/>
        <c:noMultiLvlLbl val="0"/>
      </c:catAx>
      <c:valAx>
        <c:axId val="1732441872"/>
        <c:scaling>
          <c:orientation val="minMax"/>
        </c:scaling>
        <c:delete val="1"/>
        <c:axPos val="l"/>
        <c:numFmt formatCode="0%" sourceLinked="1"/>
        <c:majorTickMark val="none"/>
        <c:minorTickMark val="none"/>
        <c:tickLblPos val="nextTo"/>
        <c:crossAx val="173243467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[EDA_Questions.xlsx]4!PivotTable57</c:name>
    <c:fmtId val="7"/>
  </c:pivotSource>
  <c:chart>
    <c:autoTitleDeleted val="1"/>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6">
                  <a:tint val="96000"/>
                  <a:lumMod val="104000"/>
                </a:schemeClr>
              </a:gs>
              <a:gs pos="100000">
                <a:schemeClr val="accent6">
                  <a:shade val="84000"/>
                  <a:lumMod val="84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a:bevelT w="25400" h="25400" prst="slop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6">
                  <a:tint val="96000"/>
                  <a:lumMod val="104000"/>
                </a:schemeClr>
              </a:gs>
              <a:gs pos="100000">
                <a:schemeClr val="accent6">
                  <a:shade val="84000"/>
                  <a:lumMod val="84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a:bevelT w="25400" h="25400" prst="slop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6">
                  <a:tint val="96000"/>
                  <a:lumMod val="104000"/>
                </a:schemeClr>
              </a:gs>
              <a:gs pos="100000">
                <a:schemeClr val="accent6">
                  <a:shade val="84000"/>
                  <a:lumMod val="84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a:bevelT w="25400" h="25400" prst="slop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015992788083008"/>
          <c:y val="7.9279276467359133E-2"/>
          <c:w val="0.83781919735104615"/>
          <c:h val="0.46600686436806182"/>
        </c:manualLayout>
      </c:layout>
      <c:barChart>
        <c:barDir val="col"/>
        <c:grouping val="clustered"/>
        <c:varyColors val="0"/>
        <c:ser>
          <c:idx val="0"/>
          <c:order val="0"/>
          <c:tx>
            <c:strRef>
              <c:f>'4'!$M$68</c:f>
              <c:strCache>
                <c:ptCount val="1"/>
                <c:pt idx="0">
                  <c:v>Total</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'4'!$L$69:$L$78</c:f>
              <c:strCache>
                <c:ptCount val="10"/>
                <c:pt idx="0">
                  <c:v>Alice Mutton</c:v>
                </c:pt>
                <c:pt idx="1">
                  <c:v>CÃ´te de Blaye</c:v>
                </c:pt>
                <c:pt idx="2">
                  <c:v>Camembert Pierrot</c:v>
                </c:pt>
                <c:pt idx="3">
                  <c:v>Carnarvon Tigers</c:v>
                </c:pt>
                <c:pt idx="4">
                  <c:v>Gnocchi di nonna Alice</c:v>
                </c:pt>
                <c:pt idx="5">
                  <c:v>Manjimup Dried Apples</c:v>
                </c:pt>
                <c:pt idx="6">
                  <c:v>RÃ¶ssle Sauerkraut</c:v>
                </c:pt>
                <c:pt idx="7">
                  <c:v>Raclette Courdavault</c:v>
                </c:pt>
                <c:pt idx="8">
                  <c:v>Tarte au sucre</c:v>
                </c:pt>
                <c:pt idx="9">
                  <c:v>ThÃ¼ringer Rostbratwurst</c:v>
                </c:pt>
              </c:strCache>
            </c:strRef>
          </c:cat>
          <c:val>
            <c:numRef>
              <c:f>'4'!$M$69:$M$78</c:f>
              <c:numCache>
                <c:formatCode>General</c:formatCode>
                <c:ptCount val="10"/>
                <c:pt idx="0">
                  <c:v>35482</c:v>
                </c:pt>
                <c:pt idx="1">
                  <c:v>149984</c:v>
                </c:pt>
                <c:pt idx="2">
                  <c:v>50285</c:v>
                </c:pt>
                <c:pt idx="3">
                  <c:v>31985</c:v>
                </c:pt>
                <c:pt idx="4">
                  <c:v>45122</c:v>
                </c:pt>
                <c:pt idx="5">
                  <c:v>44742</c:v>
                </c:pt>
                <c:pt idx="6">
                  <c:v>26866</c:v>
                </c:pt>
                <c:pt idx="7">
                  <c:v>76296</c:v>
                </c:pt>
                <c:pt idx="8">
                  <c:v>49828</c:v>
                </c:pt>
                <c:pt idx="9">
                  <c:v>87734</c:v>
                </c:pt>
              </c:numCache>
            </c:numRef>
          </c:val>
          <c:extLst>
            <c:ext xmlns:c16="http://schemas.microsoft.com/office/drawing/2014/chart" uri="{C3380CC4-5D6E-409C-BE32-E72D297353CC}">
              <c16:uniqueId val="{00000000-C279-4E39-BBBF-7ED386C15E7D}"/>
            </c:ext>
          </c:extLst>
        </c:ser>
        <c:dLbls>
          <c:showLegendKey val="0"/>
          <c:showVal val="0"/>
          <c:showCatName val="0"/>
          <c:showSerName val="0"/>
          <c:showPercent val="0"/>
          <c:showBubbleSize val="0"/>
        </c:dLbls>
        <c:gapWidth val="100"/>
        <c:overlap val="-24"/>
        <c:axId val="1957807856"/>
        <c:axId val="1957806896"/>
      </c:barChart>
      <c:catAx>
        <c:axId val="195780785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957806896"/>
        <c:crosses val="autoZero"/>
        <c:auto val="1"/>
        <c:lblAlgn val="ctr"/>
        <c:lblOffset val="100"/>
        <c:noMultiLvlLbl val="0"/>
      </c:catAx>
      <c:valAx>
        <c:axId val="195780689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95780785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solidFill>
        <a:srgbClr val="00B0F0"/>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 Total Orders VS AvgOrderValue</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tx>
            <c:strRef>
              <c:f>'5'!$F$34</c:f>
              <c:strCache>
                <c:ptCount val="1"/>
                <c:pt idx="0">
                  <c:v> AvgOrderValue</c:v>
                </c:pt>
              </c:strCache>
            </c:strRef>
          </c:tx>
          <c:spPr>
            <a:ln w="25400" cap="rnd">
              <a:noFill/>
            </a:ln>
            <a:effectLst>
              <a:glow rad="139700">
                <a:schemeClr val="accent6">
                  <a:satMod val="175000"/>
                  <a:alpha val="14000"/>
                </a:schemeClr>
              </a:glow>
            </a:effectLst>
          </c:spPr>
          <c:marker>
            <c:symbol val="circle"/>
            <c:size val="3"/>
            <c:spPr>
              <a:solidFill>
                <a:schemeClr val="accent6">
                  <a:lumMod val="60000"/>
                  <a:lumOff val="40000"/>
                </a:schemeClr>
              </a:solidFill>
              <a:ln>
                <a:noFill/>
              </a:ln>
              <a:effectLst>
                <a:glow rad="63500">
                  <a:schemeClr val="accent6">
                    <a:satMod val="175000"/>
                    <a:alpha val="25000"/>
                  </a:schemeClr>
                </a:glow>
              </a:effectLst>
            </c:spPr>
          </c:marker>
          <c:xVal>
            <c:numRef>
              <c:f>'5'!$E$35:$E$199</c:f>
              <c:numCache>
                <c:formatCode>General</c:formatCode>
                <c:ptCount val="165"/>
                <c:pt idx="0">
                  <c:v>5</c:v>
                </c:pt>
                <c:pt idx="1">
                  <c:v>3</c:v>
                </c:pt>
                <c:pt idx="2">
                  <c:v>1</c:v>
                </c:pt>
                <c:pt idx="3">
                  <c:v>7</c:v>
                </c:pt>
                <c:pt idx="4">
                  <c:v>3</c:v>
                </c:pt>
                <c:pt idx="5">
                  <c:v>9</c:v>
                </c:pt>
                <c:pt idx="6">
                  <c:v>6</c:v>
                </c:pt>
                <c:pt idx="7">
                  <c:v>10</c:v>
                </c:pt>
                <c:pt idx="8">
                  <c:v>33</c:v>
                </c:pt>
                <c:pt idx="9">
                  <c:v>9</c:v>
                </c:pt>
                <c:pt idx="10">
                  <c:v>20</c:v>
                </c:pt>
                <c:pt idx="11">
                  <c:v>23</c:v>
                </c:pt>
                <c:pt idx="12">
                  <c:v>3</c:v>
                </c:pt>
                <c:pt idx="13">
                  <c:v>51</c:v>
                </c:pt>
                <c:pt idx="14">
                  <c:v>12</c:v>
                </c:pt>
                <c:pt idx="15">
                  <c:v>12</c:v>
                </c:pt>
                <c:pt idx="16">
                  <c:v>7</c:v>
                </c:pt>
                <c:pt idx="17">
                  <c:v>51</c:v>
                </c:pt>
                <c:pt idx="18">
                  <c:v>15</c:v>
                </c:pt>
                <c:pt idx="19">
                  <c:v>10</c:v>
                </c:pt>
                <c:pt idx="20">
                  <c:v>7</c:v>
                </c:pt>
                <c:pt idx="21">
                  <c:v>8</c:v>
                </c:pt>
                <c:pt idx="22">
                  <c:v>37</c:v>
                </c:pt>
                <c:pt idx="23">
                  <c:v>4</c:v>
                </c:pt>
                <c:pt idx="24">
                  <c:v>50</c:v>
                </c:pt>
                <c:pt idx="25">
                  <c:v>18</c:v>
                </c:pt>
                <c:pt idx="26">
                  <c:v>10</c:v>
                </c:pt>
                <c:pt idx="27">
                  <c:v>23</c:v>
                </c:pt>
                <c:pt idx="28">
                  <c:v>11</c:v>
                </c:pt>
                <c:pt idx="29">
                  <c:v>8</c:v>
                </c:pt>
                <c:pt idx="30">
                  <c:v>10</c:v>
                </c:pt>
                <c:pt idx="31">
                  <c:v>4</c:v>
                </c:pt>
                <c:pt idx="32">
                  <c:v>45</c:v>
                </c:pt>
                <c:pt idx="33">
                  <c:v>3</c:v>
                </c:pt>
                <c:pt idx="34">
                  <c:v>19</c:v>
                </c:pt>
                <c:pt idx="35">
                  <c:v>44</c:v>
                </c:pt>
                <c:pt idx="36">
                  <c:v>13</c:v>
                </c:pt>
                <c:pt idx="37">
                  <c:v>10</c:v>
                </c:pt>
                <c:pt idx="38">
                  <c:v>4</c:v>
                </c:pt>
                <c:pt idx="39">
                  <c:v>4</c:v>
                </c:pt>
                <c:pt idx="40">
                  <c:v>10</c:v>
                </c:pt>
                <c:pt idx="41">
                  <c:v>7</c:v>
                </c:pt>
                <c:pt idx="42">
                  <c:v>6</c:v>
                </c:pt>
                <c:pt idx="43">
                  <c:v>1</c:v>
                </c:pt>
                <c:pt idx="44">
                  <c:v>5</c:v>
                </c:pt>
                <c:pt idx="45">
                  <c:v>24</c:v>
                </c:pt>
                <c:pt idx="46">
                  <c:v>7</c:v>
                </c:pt>
                <c:pt idx="47">
                  <c:v>1</c:v>
                </c:pt>
                <c:pt idx="48">
                  <c:v>1</c:v>
                </c:pt>
                <c:pt idx="49">
                  <c:v>8</c:v>
                </c:pt>
                <c:pt idx="50">
                  <c:v>54</c:v>
                </c:pt>
                <c:pt idx="51">
                  <c:v>9</c:v>
                </c:pt>
                <c:pt idx="52">
                  <c:v>7</c:v>
                </c:pt>
                <c:pt idx="53">
                  <c:v>3</c:v>
                </c:pt>
                <c:pt idx="54">
                  <c:v>4</c:v>
                </c:pt>
                <c:pt idx="55">
                  <c:v>3</c:v>
                </c:pt>
                <c:pt idx="56">
                  <c:v>30</c:v>
                </c:pt>
                <c:pt idx="57">
                  <c:v>2</c:v>
                </c:pt>
                <c:pt idx="58">
                  <c:v>9</c:v>
                </c:pt>
                <c:pt idx="59">
                  <c:v>16</c:v>
                </c:pt>
                <c:pt idx="60">
                  <c:v>23</c:v>
                </c:pt>
                <c:pt idx="61">
                  <c:v>23</c:v>
                </c:pt>
                <c:pt idx="62">
                  <c:v>4</c:v>
                </c:pt>
                <c:pt idx="63">
                  <c:v>14</c:v>
                </c:pt>
                <c:pt idx="64">
                  <c:v>8</c:v>
                </c:pt>
                <c:pt idx="65">
                  <c:v>15</c:v>
                </c:pt>
                <c:pt idx="66">
                  <c:v>8</c:v>
                </c:pt>
                <c:pt idx="67">
                  <c:v>13</c:v>
                </c:pt>
                <c:pt idx="68">
                  <c:v>4</c:v>
                </c:pt>
                <c:pt idx="69">
                  <c:v>28</c:v>
                </c:pt>
                <c:pt idx="70">
                  <c:v>11</c:v>
                </c:pt>
                <c:pt idx="71">
                  <c:v>42</c:v>
                </c:pt>
                <c:pt idx="72">
                  <c:v>12</c:v>
                </c:pt>
                <c:pt idx="73">
                  <c:v>23</c:v>
                </c:pt>
                <c:pt idx="74">
                  <c:v>30</c:v>
                </c:pt>
                <c:pt idx="75">
                  <c:v>3</c:v>
                </c:pt>
                <c:pt idx="76">
                  <c:v>10</c:v>
                </c:pt>
                <c:pt idx="77">
                  <c:v>16</c:v>
                </c:pt>
                <c:pt idx="78">
                  <c:v>8</c:v>
                </c:pt>
                <c:pt idx="79">
                  <c:v>10</c:v>
                </c:pt>
                <c:pt idx="80">
                  <c:v>5</c:v>
                </c:pt>
                <c:pt idx="81">
                  <c:v>4</c:v>
                </c:pt>
                <c:pt idx="82">
                  <c:v>43</c:v>
                </c:pt>
                <c:pt idx="83">
                  <c:v>5</c:v>
                </c:pt>
                <c:pt idx="84">
                  <c:v>4</c:v>
                </c:pt>
                <c:pt idx="85">
                  <c:v>6</c:v>
                </c:pt>
                <c:pt idx="86">
                  <c:v>7</c:v>
                </c:pt>
                <c:pt idx="87">
                  <c:v>8</c:v>
                </c:pt>
                <c:pt idx="88">
                  <c:v>5</c:v>
                </c:pt>
                <c:pt idx="89">
                  <c:v>6</c:v>
                </c:pt>
                <c:pt idx="90">
                  <c:v>15</c:v>
                </c:pt>
                <c:pt idx="91">
                  <c:v>8</c:v>
                </c:pt>
                <c:pt idx="92">
                  <c:v>23</c:v>
                </c:pt>
                <c:pt idx="93">
                  <c:v>30</c:v>
                </c:pt>
                <c:pt idx="94">
                  <c:v>17</c:v>
                </c:pt>
                <c:pt idx="95">
                  <c:v>26</c:v>
                </c:pt>
                <c:pt idx="96">
                  <c:v>10</c:v>
                </c:pt>
                <c:pt idx="97">
                  <c:v>9</c:v>
                </c:pt>
                <c:pt idx="98">
                  <c:v>3</c:v>
                </c:pt>
                <c:pt idx="99">
                  <c:v>14</c:v>
                </c:pt>
                <c:pt idx="100">
                  <c:v>7</c:v>
                </c:pt>
                <c:pt idx="101">
                  <c:v>15</c:v>
                </c:pt>
                <c:pt idx="102">
                  <c:v>22</c:v>
                </c:pt>
                <c:pt idx="103">
                  <c:v>9</c:v>
                </c:pt>
                <c:pt idx="104">
                  <c:v>21</c:v>
                </c:pt>
                <c:pt idx="105">
                  <c:v>5</c:v>
                </c:pt>
                <c:pt idx="106">
                  <c:v>32</c:v>
                </c:pt>
                <c:pt idx="107">
                  <c:v>32</c:v>
                </c:pt>
                <c:pt idx="108">
                  <c:v>30</c:v>
                </c:pt>
                <c:pt idx="109">
                  <c:v>2</c:v>
                </c:pt>
                <c:pt idx="110">
                  <c:v>7</c:v>
                </c:pt>
                <c:pt idx="111">
                  <c:v>1</c:v>
                </c:pt>
                <c:pt idx="112">
                  <c:v>2</c:v>
                </c:pt>
                <c:pt idx="113">
                  <c:v>3</c:v>
                </c:pt>
                <c:pt idx="114">
                  <c:v>5</c:v>
                </c:pt>
                <c:pt idx="115">
                  <c:v>9</c:v>
                </c:pt>
                <c:pt idx="116">
                  <c:v>18</c:v>
                </c:pt>
                <c:pt idx="117">
                  <c:v>5</c:v>
                </c:pt>
                <c:pt idx="118">
                  <c:v>20</c:v>
                </c:pt>
                <c:pt idx="119">
                  <c:v>5</c:v>
                </c:pt>
                <c:pt idx="120">
                  <c:v>9</c:v>
                </c:pt>
                <c:pt idx="121">
                  <c:v>14</c:v>
                </c:pt>
                <c:pt idx="122">
                  <c:v>8</c:v>
                </c:pt>
                <c:pt idx="123">
                  <c:v>7</c:v>
                </c:pt>
                <c:pt idx="124">
                  <c:v>3</c:v>
                </c:pt>
                <c:pt idx="125">
                  <c:v>2</c:v>
                </c:pt>
                <c:pt idx="126">
                  <c:v>24</c:v>
                </c:pt>
                <c:pt idx="127">
                  <c:v>2</c:v>
                </c:pt>
                <c:pt idx="128">
                  <c:v>3</c:v>
                </c:pt>
                <c:pt idx="129">
                  <c:v>16</c:v>
                </c:pt>
                <c:pt idx="130">
                  <c:v>3</c:v>
                </c:pt>
                <c:pt idx="131">
                  <c:v>6</c:v>
                </c:pt>
                <c:pt idx="132">
                  <c:v>7</c:v>
                </c:pt>
                <c:pt idx="133">
                  <c:v>5</c:v>
                </c:pt>
                <c:pt idx="134">
                  <c:v>2</c:v>
                </c:pt>
                <c:pt idx="135">
                  <c:v>18</c:v>
                </c:pt>
                <c:pt idx="136">
                  <c:v>4</c:v>
                </c:pt>
                <c:pt idx="137">
                  <c:v>8</c:v>
                </c:pt>
                <c:pt idx="138">
                  <c:v>7</c:v>
                </c:pt>
                <c:pt idx="139">
                  <c:v>5</c:v>
                </c:pt>
                <c:pt idx="140">
                  <c:v>8</c:v>
                </c:pt>
                <c:pt idx="141">
                  <c:v>5</c:v>
                </c:pt>
                <c:pt idx="142">
                  <c:v>9</c:v>
                </c:pt>
                <c:pt idx="143">
                  <c:v>8</c:v>
                </c:pt>
                <c:pt idx="144">
                  <c:v>5</c:v>
                </c:pt>
                <c:pt idx="145">
                  <c:v>1</c:v>
                </c:pt>
                <c:pt idx="146">
                  <c:v>5</c:v>
                </c:pt>
                <c:pt idx="147">
                  <c:v>8</c:v>
                </c:pt>
                <c:pt idx="148">
                  <c:v>5</c:v>
                </c:pt>
                <c:pt idx="149">
                  <c:v>8</c:v>
                </c:pt>
                <c:pt idx="150">
                  <c:v>6</c:v>
                </c:pt>
                <c:pt idx="151">
                  <c:v>4</c:v>
                </c:pt>
                <c:pt idx="152">
                  <c:v>9</c:v>
                </c:pt>
                <c:pt idx="153">
                  <c:v>7</c:v>
                </c:pt>
                <c:pt idx="154">
                  <c:v>6</c:v>
                </c:pt>
                <c:pt idx="155">
                  <c:v>6</c:v>
                </c:pt>
                <c:pt idx="156">
                  <c:v>6</c:v>
                </c:pt>
                <c:pt idx="157">
                  <c:v>1</c:v>
                </c:pt>
                <c:pt idx="158">
                  <c:v>1</c:v>
                </c:pt>
                <c:pt idx="159">
                  <c:v>2</c:v>
                </c:pt>
                <c:pt idx="160">
                  <c:v>2</c:v>
                </c:pt>
                <c:pt idx="161">
                  <c:v>4</c:v>
                </c:pt>
                <c:pt idx="162">
                  <c:v>5</c:v>
                </c:pt>
                <c:pt idx="163">
                  <c:v>1</c:v>
                </c:pt>
                <c:pt idx="164">
                  <c:v>1</c:v>
                </c:pt>
              </c:numCache>
            </c:numRef>
          </c:xVal>
          <c:yVal>
            <c:numRef>
              <c:f>'5'!$F$35:$F$199</c:f>
              <c:numCache>
                <c:formatCode>General</c:formatCode>
                <c:ptCount val="165"/>
                <c:pt idx="0">
                  <c:v>4808.18</c:v>
                </c:pt>
                <c:pt idx="1">
                  <c:v>2385.21</c:v>
                </c:pt>
                <c:pt idx="2">
                  <c:v>2120</c:v>
                </c:pt>
                <c:pt idx="3">
                  <c:v>1717.96</c:v>
                </c:pt>
                <c:pt idx="4">
                  <c:v>1542</c:v>
                </c:pt>
                <c:pt idx="5">
                  <c:v>1528.44</c:v>
                </c:pt>
                <c:pt idx="6">
                  <c:v>1519.33</c:v>
                </c:pt>
                <c:pt idx="7">
                  <c:v>1382.97</c:v>
                </c:pt>
                <c:pt idx="8">
                  <c:v>1375.58</c:v>
                </c:pt>
                <c:pt idx="9">
                  <c:v>1333.5</c:v>
                </c:pt>
                <c:pt idx="10">
                  <c:v>1322.6</c:v>
                </c:pt>
                <c:pt idx="11">
                  <c:v>1319.26</c:v>
                </c:pt>
                <c:pt idx="12">
                  <c:v>1273.9000000000001</c:v>
                </c:pt>
                <c:pt idx="13">
                  <c:v>1242.3800000000001</c:v>
                </c:pt>
                <c:pt idx="14">
                  <c:v>1237.8499999999999</c:v>
                </c:pt>
                <c:pt idx="15">
                  <c:v>1221.1099999999999</c:v>
                </c:pt>
                <c:pt idx="16">
                  <c:v>1131.3</c:v>
                </c:pt>
                <c:pt idx="17">
                  <c:v>1130.29</c:v>
                </c:pt>
                <c:pt idx="18">
                  <c:v>1120.1600000000001</c:v>
                </c:pt>
                <c:pt idx="19">
                  <c:v>1109.3399999999999</c:v>
                </c:pt>
                <c:pt idx="20">
                  <c:v>1106.76</c:v>
                </c:pt>
                <c:pt idx="21">
                  <c:v>1103.1199999999999</c:v>
                </c:pt>
                <c:pt idx="22">
                  <c:v>1091.9100000000001</c:v>
                </c:pt>
                <c:pt idx="23">
                  <c:v>1066.5</c:v>
                </c:pt>
                <c:pt idx="24">
                  <c:v>1063.42</c:v>
                </c:pt>
                <c:pt idx="25">
                  <c:v>1037.98</c:v>
                </c:pt>
                <c:pt idx="26">
                  <c:v>1010.2</c:v>
                </c:pt>
                <c:pt idx="27">
                  <c:v>982.93</c:v>
                </c:pt>
                <c:pt idx="28">
                  <c:v>966.75</c:v>
                </c:pt>
                <c:pt idx="29">
                  <c:v>963.9</c:v>
                </c:pt>
                <c:pt idx="30">
                  <c:v>962.59</c:v>
                </c:pt>
                <c:pt idx="31">
                  <c:v>925.18</c:v>
                </c:pt>
                <c:pt idx="32">
                  <c:v>923.32</c:v>
                </c:pt>
                <c:pt idx="33">
                  <c:v>918.67</c:v>
                </c:pt>
                <c:pt idx="34">
                  <c:v>908.73</c:v>
                </c:pt>
                <c:pt idx="35">
                  <c:v>859.08</c:v>
                </c:pt>
                <c:pt idx="36">
                  <c:v>857.15</c:v>
                </c:pt>
                <c:pt idx="37">
                  <c:v>814.28</c:v>
                </c:pt>
                <c:pt idx="38">
                  <c:v>812.5</c:v>
                </c:pt>
                <c:pt idx="39">
                  <c:v>805.8</c:v>
                </c:pt>
                <c:pt idx="40">
                  <c:v>794.19</c:v>
                </c:pt>
                <c:pt idx="41">
                  <c:v>792.29</c:v>
                </c:pt>
                <c:pt idx="42">
                  <c:v>789.9</c:v>
                </c:pt>
                <c:pt idx="43">
                  <c:v>786</c:v>
                </c:pt>
                <c:pt idx="44">
                  <c:v>779.7</c:v>
                </c:pt>
                <c:pt idx="45">
                  <c:v>773.16</c:v>
                </c:pt>
                <c:pt idx="46">
                  <c:v>769.31</c:v>
                </c:pt>
                <c:pt idx="47">
                  <c:v>763.2</c:v>
                </c:pt>
                <c:pt idx="48">
                  <c:v>744</c:v>
                </c:pt>
                <c:pt idx="49">
                  <c:v>733.05</c:v>
                </c:pt>
                <c:pt idx="50">
                  <c:v>718.59</c:v>
                </c:pt>
                <c:pt idx="51">
                  <c:v>716.13</c:v>
                </c:pt>
                <c:pt idx="52">
                  <c:v>704.43</c:v>
                </c:pt>
                <c:pt idx="53">
                  <c:v>704</c:v>
                </c:pt>
                <c:pt idx="54">
                  <c:v>688.3</c:v>
                </c:pt>
                <c:pt idx="55">
                  <c:v>684.77</c:v>
                </c:pt>
                <c:pt idx="56">
                  <c:v>680.38</c:v>
                </c:pt>
                <c:pt idx="57">
                  <c:v>677.95</c:v>
                </c:pt>
                <c:pt idx="58">
                  <c:v>669.76</c:v>
                </c:pt>
                <c:pt idx="59">
                  <c:v>654.12</c:v>
                </c:pt>
                <c:pt idx="60">
                  <c:v>634.91999999999996</c:v>
                </c:pt>
                <c:pt idx="61">
                  <c:v>632.77</c:v>
                </c:pt>
                <c:pt idx="62">
                  <c:v>629.44000000000005</c:v>
                </c:pt>
                <c:pt idx="63">
                  <c:v>626.41</c:v>
                </c:pt>
                <c:pt idx="64">
                  <c:v>621.29</c:v>
                </c:pt>
                <c:pt idx="65">
                  <c:v>620.16</c:v>
                </c:pt>
                <c:pt idx="66">
                  <c:v>618.29</c:v>
                </c:pt>
                <c:pt idx="67">
                  <c:v>616.01</c:v>
                </c:pt>
                <c:pt idx="68">
                  <c:v>603.79999999999995</c:v>
                </c:pt>
                <c:pt idx="69">
                  <c:v>603.38</c:v>
                </c:pt>
                <c:pt idx="70">
                  <c:v>598.65</c:v>
                </c:pt>
                <c:pt idx="71">
                  <c:v>595.84</c:v>
                </c:pt>
                <c:pt idx="72">
                  <c:v>595.70000000000005</c:v>
                </c:pt>
                <c:pt idx="73">
                  <c:v>582.91999999999996</c:v>
                </c:pt>
                <c:pt idx="74">
                  <c:v>579.84</c:v>
                </c:pt>
                <c:pt idx="75">
                  <c:v>579.73</c:v>
                </c:pt>
                <c:pt idx="76">
                  <c:v>576.51</c:v>
                </c:pt>
                <c:pt idx="77">
                  <c:v>576.45000000000005</c:v>
                </c:pt>
                <c:pt idx="78">
                  <c:v>572.01</c:v>
                </c:pt>
                <c:pt idx="79">
                  <c:v>567.55999999999995</c:v>
                </c:pt>
                <c:pt idx="80">
                  <c:v>565.78</c:v>
                </c:pt>
                <c:pt idx="81">
                  <c:v>564.62</c:v>
                </c:pt>
                <c:pt idx="82">
                  <c:v>561.72</c:v>
                </c:pt>
                <c:pt idx="83">
                  <c:v>560</c:v>
                </c:pt>
                <c:pt idx="84">
                  <c:v>559</c:v>
                </c:pt>
                <c:pt idx="85">
                  <c:v>557.54</c:v>
                </c:pt>
                <c:pt idx="86">
                  <c:v>552.78</c:v>
                </c:pt>
                <c:pt idx="87">
                  <c:v>547.1</c:v>
                </c:pt>
                <c:pt idx="88">
                  <c:v>542.94000000000005</c:v>
                </c:pt>
                <c:pt idx="89">
                  <c:v>541.03</c:v>
                </c:pt>
                <c:pt idx="90">
                  <c:v>539.83000000000004</c:v>
                </c:pt>
                <c:pt idx="91">
                  <c:v>537.62</c:v>
                </c:pt>
                <c:pt idx="92">
                  <c:v>527.78</c:v>
                </c:pt>
                <c:pt idx="93">
                  <c:v>524.65</c:v>
                </c:pt>
                <c:pt idx="94">
                  <c:v>513.82000000000005</c:v>
                </c:pt>
                <c:pt idx="95">
                  <c:v>508.3</c:v>
                </c:pt>
                <c:pt idx="96">
                  <c:v>501.06</c:v>
                </c:pt>
                <c:pt idx="97">
                  <c:v>495.04</c:v>
                </c:pt>
                <c:pt idx="98">
                  <c:v>480.8</c:v>
                </c:pt>
                <c:pt idx="99">
                  <c:v>474.14</c:v>
                </c:pt>
                <c:pt idx="100">
                  <c:v>460.86</c:v>
                </c:pt>
                <c:pt idx="101">
                  <c:v>459.57</c:v>
                </c:pt>
                <c:pt idx="102">
                  <c:v>451.91</c:v>
                </c:pt>
                <c:pt idx="103">
                  <c:v>445.58</c:v>
                </c:pt>
                <c:pt idx="104">
                  <c:v>443.76</c:v>
                </c:pt>
                <c:pt idx="105">
                  <c:v>443.36</c:v>
                </c:pt>
                <c:pt idx="106">
                  <c:v>427.19</c:v>
                </c:pt>
                <c:pt idx="107">
                  <c:v>416.83</c:v>
                </c:pt>
                <c:pt idx="108">
                  <c:v>405.49</c:v>
                </c:pt>
                <c:pt idx="109">
                  <c:v>405</c:v>
                </c:pt>
                <c:pt idx="110">
                  <c:v>402.19</c:v>
                </c:pt>
                <c:pt idx="111">
                  <c:v>390</c:v>
                </c:pt>
                <c:pt idx="112">
                  <c:v>389.55</c:v>
                </c:pt>
                <c:pt idx="113">
                  <c:v>389</c:v>
                </c:pt>
                <c:pt idx="114">
                  <c:v>374.6</c:v>
                </c:pt>
                <c:pt idx="115">
                  <c:v>371.04</c:v>
                </c:pt>
                <c:pt idx="116">
                  <c:v>360.75</c:v>
                </c:pt>
                <c:pt idx="117">
                  <c:v>358.8</c:v>
                </c:pt>
                <c:pt idx="118">
                  <c:v>358.4</c:v>
                </c:pt>
                <c:pt idx="119">
                  <c:v>357.89</c:v>
                </c:pt>
                <c:pt idx="120">
                  <c:v>354.62</c:v>
                </c:pt>
                <c:pt idx="121">
                  <c:v>350.89</c:v>
                </c:pt>
                <c:pt idx="122">
                  <c:v>348.46</c:v>
                </c:pt>
                <c:pt idx="123">
                  <c:v>336.79</c:v>
                </c:pt>
                <c:pt idx="124">
                  <c:v>336</c:v>
                </c:pt>
                <c:pt idx="125">
                  <c:v>323</c:v>
                </c:pt>
                <c:pt idx="126">
                  <c:v>316.51</c:v>
                </c:pt>
                <c:pt idx="127">
                  <c:v>313.5</c:v>
                </c:pt>
                <c:pt idx="128">
                  <c:v>312.2</c:v>
                </c:pt>
                <c:pt idx="129">
                  <c:v>305.26</c:v>
                </c:pt>
                <c:pt idx="130">
                  <c:v>302.33</c:v>
                </c:pt>
                <c:pt idx="131">
                  <c:v>299.67</c:v>
                </c:pt>
                <c:pt idx="132">
                  <c:v>295.27999999999997</c:v>
                </c:pt>
                <c:pt idx="133">
                  <c:v>289.64999999999998</c:v>
                </c:pt>
                <c:pt idx="134">
                  <c:v>289.2</c:v>
                </c:pt>
                <c:pt idx="135">
                  <c:v>288.62</c:v>
                </c:pt>
                <c:pt idx="136">
                  <c:v>284.75</c:v>
                </c:pt>
                <c:pt idx="137">
                  <c:v>266.89</c:v>
                </c:pt>
                <c:pt idx="138">
                  <c:v>263.29000000000002</c:v>
                </c:pt>
                <c:pt idx="139">
                  <c:v>262.39999999999998</c:v>
                </c:pt>
                <c:pt idx="140">
                  <c:v>248.82</c:v>
                </c:pt>
                <c:pt idx="141">
                  <c:v>247.09</c:v>
                </c:pt>
                <c:pt idx="142">
                  <c:v>246.89</c:v>
                </c:pt>
                <c:pt idx="143">
                  <c:v>242.76</c:v>
                </c:pt>
                <c:pt idx="144">
                  <c:v>238.08</c:v>
                </c:pt>
                <c:pt idx="145">
                  <c:v>234</c:v>
                </c:pt>
                <c:pt idx="146">
                  <c:v>232.21</c:v>
                </c:pt>
                <c:pt idx="147">
                  <c:v>231.88</c:v>
                </c:pt>
                <c:pt idx="148">
                  <c:v>224.5</c:v>
                </c:pt>
                <c:pt idx="149">
                  <c:v>219.95</c:v>
                </c:pt>
                <c:pt idx="150">
                  <c:v>219.38</c:v>
                </c:pt>
                <c:pt idx="151">
                  <c:v>207.12</c:v>
                </c:pt>
                <c:pt idx="152">
                  <c:v>201.01</c:v>
                </c:pt>
                <c:pt idx="153">
                  <c:v>194.74</c:v>
                </c:pt>
                <c:pt idx="154">
                  <c:v>192.5</c:v>
                </c:pt>
                <c:pt idx="155">
                  <c:v>190.58</c:v>
                </c:pt>
                <c:pt idx="156">
                  <c:v>172.18</c:v>
                </c:pt>
                <c:pt idx="157">
                  <c:v>164</c:v>
                </c:pt>
                <c:pt idx="158">
                  <c:v>159</c:v>
                </c:pt>
                <c:pt idx="159">
                  <c:v>153</c:v>
                </c:pt>
                <c:pt idx="160">
                  <c:v>140.07</c:v>
                </c:pt>
                <c:pt idx="161">
                  <c:v>139.88</c:v>
                </c:pt>
                <c:pt idx="162">
                  <c:v>121.3</c:v>
                </c:pt>
                <c:pt idx="163">
                  <c:v>105</c:v>
                </c:pt>
                <c:pt idx="164">
                  <c:v>22.35</c:v>
                </c:pt>
              </c:numCache>
            </c:numRef>
          </c:yVal>
          <c:smooth val="0"/>
          <c:extLst>
            <c:ext xmlns:c16="http://schemas.microsoft.com/office/drawing/2014/chart" uri="{C3380CC4-5D6E-409C-BE32-E72D297353CC}">
              <c16:uniqueId val="{00000000-D0AC-47AE-B9BE-0347C7833B38}"/>
            </c:ext>
          </c:extLst>
        </c:ser>
        <c:dLbls>
          <c:showLegendKey val="0"/>
          <c:showVal val="0"/>
          <c:showCatName val="0"/>
          <c:showSerName val="0"/>
          <c:showPercent val="0"/>
          <c:showBubbleSize val="0"/>
        </c:dLbls>
        <c:axId val="158425504"/>
        <c:axId val="158426464"/>
      </c:scatterChart>
      <c:valAx>
        <c:axId val="158425504"/>
        <c:scaling>
          <c:orientation val="minMax"/>
        </c:scaling>
        <c:delete val="0"/>
        <c:axPos val="b"/>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8426464"/>
        <c:crosses val="autoZero"/>
        <c:crossBetween val="midCat"/>
      </c:valAx>
      <c:valAx>
        <c:axId val="158426464"/>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8425504"/>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dk1">
        <a:lumMod val="75000"/>
        <a:lumOff val="25000"/>
      </a:schemeClr>
    </a:solidFill>
    <a:ln w="9525" cap="flat" cmpd="sng" algn="ctr">
      <a:solidFill>
        <a:srgbClr val="00B0F0"/>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 Order Size VS Customer Segment</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bubbleChart>
        <c:varyColors val="0"/>
        <c:ser>
          <c:idx val="0"/>
          <c:order val="0"/>
          <c:tx>
            <c:strRef>
              <c:f>'5'!$E$34</c:f>
              <c:strCache>
                <c:ptCount val="1"/>
                <c:pt idx="0">
                  <c:v> TotalOrders</c:v>
                </c:pt>
              </c:strCache>
            </c:strRef>
          </c:tx>
          <c:spPr>
            <a:noFill/>
            <a:ln>
              <a:solidFill>
                <a:schemeClr val="accent4"/>
              </a:solidFill>
            </a:ln>
            <a:effectLst>
              <a:glow rad="63500">
                <a:schemeClr val="accent4">
                  <a:alpha val="18000"/>
                </a:schemeClr>
              </a:glow>
            </a:effectLst>
          </c:spPr>
          <c:invertIfNegative val="0"/>
          <c:xVal>
            <c:numRef>
              <c:f>'5'!$D$35:$D$199</c:f>
              <c:numCache>
                <c:formatCode>General</c:formatCode>
                <c:ptCount val="165"/>
                <c:pt idx="0">
                  <c:v>6</c:v>
                </c:pt>
                <c:pt idx="1">
                  <c:v>6</c:v>
                </c:pt>
                <c:pt idx="2">
                  <c:v>7</c:v>
                </c:pt>
                <c:pt idx="3">
                  <c:v>1</c:v>
                </c:pt>
                <c:pt idx="4">
                  <c:v>7</c:v>
                </c:pt>
                <c:pt idx="5">
                  <c:v>7</c:v>
                </c:pt>
                <c:pt idx="6">
                  <c:v>7</c:v>
                </c:pt>
                <c:pt idx="7">
                  <c:v>1</c:v>
                </c:pt>
                <c:pt idx="8">
                  <c:v>6</c:v>
                </c:pt>
                <c:pt idx="9">
                  <c:v>6</c:v>
                </c:pt>
                <c:pt idx="10">
                  <c:v>1</c:v>
                </c:pt>
                <c:pt idx="11">
                  <c:v>4</c:v>
                </c:pt>
                <c:pt idx="12">
                  <c:v>7</c:v>
                </c:pt>
                <c:pt idx="13">
                  <c:v>1</c:v>
                </c:pt>
                <c:pt idx="14">
                  <c:v>5</c:v>
                </c:pt>
                <c:pt idx="15">
                  <c:v>3</c:v>
                </c:pt>
                <c:pt idx="16">
                  <c:v>6</c:v>
                </c:pt>
                <c:pt idx="17">
                  <c:v>1</c:v>
                </c:pt>
                <c:pt idx="18">
                  <c:v>2</c:v>
                </c:pt>
                <c:pt idx="19">
                  <c:v>4</c:v>
                </c:pt>
                <c:pt idx="20">
                  <c:v>4</c:v>
                </c:pt>
                <c:pt idx="21">
                  <c:v>4</c:v>
                </c:pt>
                <c:pt idx="22">
                  <c:v>1</c:v>
                </c:pt>
                <c:pt idx="23">
                  <c:v>6</c:v>
                </c:pt>
                <c:pt idx="24">
                  <c:v>4</c:v>
                </c:pt>
                <c:pt idx="25">
                  <c:v>4</c:v>
                </c:pt>
                <c:pt idx="26">
                  <c:v>4</c:v>
                </c:pt>
                <c:pt idx="27">
                  <c:v>6</c:v>
                </c:pt>
                <c:pt idx="28">
                  <c:v>8</c:v>
                </c:pt>
                <c:pt idx="29">
                  <c:v>3</c:v>
                </c:pt>
                <c:pt idx="30">
                  <c:v>6</c:v>
                </c:pt>
                <c:pt idx="31">
                  <c:v>6</c:v>
                </c:pt>
                <c:pt idx="32">
                  <c:v>4</c:v>
                </c:pt>
                <c:pt idx="33">
                  <c:v>1</c:v>
                </c:pt>
                <c:pt idx="34">
                  <c:v>7</c:v>
                </c:pt>
                <c:pt idx="35">
                  <c:v>3</c:v>
                </c:pt>
                <c:pt idx="36">
                  <c:v>6</c:v>
                </c:pt>
                <c:pt idx="37">
                  <c:v>7</c:v>
                </c:pt>
                <c:pt idx="38">
                  <c:v>5</c:v>
                </c:pt>
                <c:pt idx="39">
                  <c:v>7</c:v>
                </c:pt>
                <c:pt idx="40">
                  <c:v>8</c:v>
                </c:pt>
                <c:pt idx="41">
                  <c:v>7</c:v>
                </c:pt>
                <c:pt idx="42">
                  <c:v>6</c:v>
                </c:pt>
                <c:pt idx="43">
                  <c:v>4</c:v>
                </c:pt>
                <c:pt idx="44">
                  <c:v>2</c:v>
                </c:pt>
                <c:pt idx="45">
                  <c:v>2</c:v>
                </c:pt>
                <c:pt idx="46">
                  <c:v>7</c:v>
                </c:pt>
                <c:pt idx="47">
                  <c:v>7</c:v>
                </c:pt>
                <c:pt idx="48">
                  <c:v>8</c:v>
                </c:pt>
                <c:pt idx="49">
                  <c:v>1</c:v>
                </c:pt>
                <c:pt idx="50">
                  <c:v>3</c:v>
                </c:pt>
                <c:pt idx="51">
                  <c:v>6</c:v>
                </c:pt>
                <c:pt idx="52">
                  <c:v>5</c:v>
                </c:pt>
                <c:pt idx="53">
                  <c:v>7</c:v>
                </c:pt>
                <c:pt idx="54">
                  <c:v>4</c:v>
                </c:pt>
                <c:pt idx="55">
                  <c:v>2</c:v>
                </c:pt>
                <c:pt idx="56">
                  <c:v>5</c:v>
                </c:pt>
                <c:pt idx="57">
                  <c:v>6</c:v>
                </c:pt>
                <c:pt idx="58">
                  <c:v>4</c:v>
                </c:pt>
                <c:pt idx="59">
                  <c:v>7</c:v>
                </c:pt>
                <c:pt idx="60">
                  <c:v>5</c:v>
                </c:pt>
                <c:pt idx="61">
                  <c:v>4</c:v>
                </c:pt>
                <c:pt idx="62">
                  <c:v>7</c:v>
                </c:pt>
                <c:pt idx="63">
                  <c:v>7</c:v>
                </c:pt>
                <c:pt idx="64">
                  <c:v>2</c:v>
                </c:pt>
                <c:pt idx="65">
                  <c:v>3</c:v>
                </c:pt>
                <c:pt idx="66">
                  <c:v>8</c:v>
                </c:pt>
                <c:pt idx="67">
                  <c:v>6</c:v>
                </c:pt>
                <c:pt idx="68">
                  <c:v>5</c:v>
                </c:pt>
                <c:pt idx="69">
                  <c:v>4</c:v>
                </c:pt>
                <c:pt idx="70">
                  <c:v>4</c:v>
                </c:pt>
                <c:pt idx="71">
                  <c:v>8</c:v>
                </c:pt>
                <c:pt idx="72">
                  <c:v>2</c:v>
                </c:pt>
                <c:pt idx="73">
                  <c:v>1</c:v>
                </c:pt>
                <c:pt idx="74">
                  <c:v>2</c:v>
                </c:pt>
                <c:pt idx="75">
                  <c:v>3</c:v>
                </c:pt>
                <c:pt idx="76">
                  <c:v>5</c:v>
                </c:pt>
                <c:pt idx="77">
                  <c:v>3</c:v>
                </c:pt>
                <c:pt idx="78">
                  <c:v>2</c:v>
                </c:pt>
                <c:pt idx="79">
                  <c:v>3</c:v>
                </c:pt>
                <c:pt idx="80">
                  <c:v>6</c:v>
                </c:pt>
                <c:pt idx="81">
                  <c:v>6</c:v>
                </c:pt>
                <c:pt idx="82">
                  <c:v>8</c:v>
                </c:pt>
                <c:pt idx="83">
                  <c:v>5</c:v>
                </c:pt>
                <c:pt idx="84">
                  <c:v>7</c:v>
                </c:pt>
                <c:pt idx="85">
                  <c:v>6</c:v>
                </c:pt>
                <c:pt idx="86">
                  <c:v>2</c:v>
                </c:pt>
                <c:pt idx="87">
                  <c:v>4</c:v>
                </c:pt>
                <c:pt idx="88">
                  <c:v>2</c:v>
                </c:pt>
                <c:pt idx="89">
                  <c:v>3</c:v>
                </c:pt>
                <c:pt idx="90">
                  <c:v>1</c:v>
                </c:pt>
                <c:pt idx="91">
                  <c:v>8</c:v>
                </c:pt>
                <c:pt idx="92">
                  <c:v>2</c:v>
                </c:pt>
                <c:pt idx="93">
                  <c:v>8</c:v>
                </c:pt>
                <c:pt idx="94">
                  <c:v>3</c:v>
                </c:pt>
                <c:pt idx="95">
                  <c:v>3</c:v>
                </c:pt>
                <c:pt idx="96">
                  <c:v>2</c:v>
                </c:pt>
                <c:pt idx="97">
                  <c:v>2</c:v>
                </c:pt>
                <c:pt idx="98">
                  <c:v>5</c:v>
                </c:pt>
                <c:pt idx="99">
                  <c:v>5</c:v>
                </c:pt>
                <c:pt idx="100">
                  <c:v>5</c:v>
                </c:pt>
                <c:pt idx="101">
                  <c:v>8</c:v>
                </c:pt>
                <c:pt idx="102">
                  <c:v>8</c:v>
                </c:pt>
                <c:pt idx="103">
                  <c:v>5</c:v>
                </c:pt>
                <c:pt idx="104">
                  <c:v>4</c:v>
                </c:pt>
                <c:pt idx="105">
                  <c:v>7</c:v>
                </c:pt>
                <c:pt idx="106">
                  <c:v>1</c:v>
                </c:pt>
                <c:pt idx="107">
                  <c:v>8</c:v>
                </c:pt>
                <c:pt idx="108">
                  <c:v>3</c:v>
                </c:pt>
                <c:pt idx="109">
                  <c:v>4</c:v>
                </c:pt>
                <c:pt idx="110">
                  <c:v>3</c:v>
                </c:pt>
                <c:pt idx="111">
                  <c:v>5</c:v>
                </c:pt>
                <c:pt idx="112">
                  <c:v>3</c:v>
                </c:pt>
                <c:pt idx="113">
                  <c:v>6</c:v>
                </c:pt>
                <c:pt idx="114">
                  <c:v>2</c:v>
                </c:pt>
                <c:pt idx="115">
                  <c:v>1</c:v>
                </c:pt>
                <c:pt idx="116">
                  <c:v>5</c:v>
                </c:pt>
                <c:pt idx="117">
                  <c:v>5</c:v>
                </c:pt>
                <c:pt idx="118">
                  <c:v>1</c:v>
                </c:pt>
                <c:pt idx="119">
                  <c:v>2</c:v>
                </c:pt>
                <c:pt idx="120">
                  <c:v>8</c:v>
                </c:pt>
                <c:pt idx="121">
                  <c:v>4</c:v>
                </c:pt>
                <c:pt idx="122">
                  <c:v>3</c:v>
                </c:pt>
                <c:pt idx="123">
                  <c:v>1</c:v>
                </c:pt>
                <c:pt idx="124">
                  <c:v>4</c:v>
                </c:pt>
                <c:pt idx="125">
                  <c:v>4</c:v>
                </c:pt>
                <c:pt idx="126">
                  <c:v>1</c:v>
                </c:pt>
                <c:pt idx="127">
                  <c:v>2</c:v>
                </c:pt>
                <c:pt idx="128">
                  <c:v>8</c:v>
                </c:pt>
                <c:pt idx="129">
                  <c:v>8</c:v>
                </c:pt>
                <c:pt idx="130">
                  <c:v>2</c:v>
                </c:pt>
                <c:pt idx="131">
                  <c:v>1</c:v>
                </c:pt>
                <c:pt idx="132">
                  <c:v>3</c:v>
                </c:pt>
                <c:pt idx="133">
                  <c:v>2</c:v>
                </c:pt>
                <c:pt idx="134">
                  <c:v>7</c:v>
                </c:pt>
                <c:pt idx="135">
                  <c:v>5</c:v>
                </c:pt>
                <c:pt idx="136">
                  <c:v>7</c:v>
                </c:pt>
                <c:pt idx="137">
                  <c:v>3</c:v>
                </c:pt>
                <c:pt idx="138">
                  <c:v>5</c:v>
                </c:pt>
                <c:pt idx="139">
                  <c:v>8</c:v>
                </c:pt>
                <c:pt idx="140">
                  <c:v>2</c:v>
                </c:pt>
                <c:pt idx="141">
                  <c:v>2</c:v>
                </c:pt>
                <c:pt idx="142">
                  <c:v>1</c:v>
                </c:pt>
                <c:pt idx="143">
                  <c:v>8</c:v>
                </c:pt>
                <c:pt idx="144">
                  <c:v>1</c:v>
                </c:pt>
                <c:pt idx="145">
                  <c:v>2</c:v>
                </c:pt>
                <c:pt idx="146">
                  <c:v>7</c:v>
                </c:pt>
                <c:pt idx="147">
                  <c:v>8</c:v>
                </c:pt>
                <c:pt idx="148">
                  <c:v>3</c:v>
                </c:pt>
                <c:pt idx="149">
                  <c:v>8</c:v>
                </c:pt>
                <c:pt idx="150">
                  <c:v>8</c:v>
                </c:pt>
                <c:pt idx="151">
                  <c:v>1</c:v>
                </c:pt>
                <c:pt idx="152">
                  <c:v>3</c:v>
                </c:pt>
                <c:pt idx="153">
                  <c:v>1</c:v>
                </c:pt>
                <c:pt idx="154">
                  <c:v>1</c:v>
                </c:pt>
                <c:pt idx="155">
                  <c:v>4</c:v>
                </c:pt>
                <c:pt idx="156">
                  <c:v>3</c:v>
                </c:pt>
                <c:pt idx="157">
                  <c:v>6</c:v>
                </c:pt>
                <c:pt idx="158">
                  <c:v>8</c:v>
                </c:pt>
                <c:pt idx="159">
                  <c:v>7</c:v>
                </c:pt>
                <c:pt idx="160">
                  <c:v>3</c:v>
                </c:pt>
                <c:pt idx="161">
                  <c:v>5</c:v>
                </c:pt>
                <c:pt idx="162">
                  <c:v>8</c:v>
                </c:pt>
                <c:pt idx="163">
                  <c:v>5</c:v>
                </c:pt>
                <c:pt idx="164">
                  <c:v>6</c:v>
                </c:pt>
              </c:numCache>
            </c:numRef>
          </c:xVal>
          <c:yVal>
            <c:numRef>
              <c:f>'5'!$E$35:$E$199</c:f>
              <c:numCache>
                <c:formatCode>General</c:formatCode>
                <c:ptCount val="165"/>
                <c:pt idx="0">
                  <c:v>5</c:v>
                </c:pt>
                <c:pt idx="1">
                  <c:v>3</c:v>
                </c:pt>
                <c:pt idx="2">
                  <c:v>1</c:v>
                </c:pt>
                <c:pt idx="3">
                  <c:v>7</c:v>
                </c:pt>
                <c:pt idx="4">
                  <c:v>3</c:v>
                </c:pt>
                <c:pt idx="5">
                  <c:v>9</c:v>
                </c:pt>
                <c:pt idx="6">
                  <c:v>6</c:v>
                </c:pt>
                <c:pt idx="7">
                  <c:v>10</c:v>
                </c:pt>
                <c:pt idx="8">
                  <c:v>33</c:v>
                </c:pt>
                <c:pt idx="9">
                  <c:v>9</c:v>
                </c:pt>
                <c:pt idx="10">
                  <c:v>20</c:v>
                </c:pt>
                <c:pt idx="11">
                  <c:v>23</c:v>
                </c:pt>
                <c:pt idx="12">
                  <c:v>3</c:v>
                </c:pt>
                <c:pt idx="13">
                  <c:v>51</c:v>
                </c:pt>
                <c:pt idx="14">
                  <c:v>12</c:v>
                </c:pt>
                <c:pt idx="15">
                  <c:v>12</c:v>
                </c:pt>
                <c:pt idx="16">
                  <c:v>7</c:v>
                </c:pt>
                <c:pt idx="17">
                  <c:v>51</c:v>
                </c:pt>
                <c:pt idx="18">
                  <c:v>15</c:v>
                </c:pt>
                <c:pt idx="19">
                  <c:v>10</c:v>
                </c:pt>
                <c:pt idx="20">
                  <c:v>7</c:v>
                </c:pt>
                <c:pt idx="21">
                  <c:v>8</c:v>
                </c:pt>
                <c:pt idx="22">
                  <c:v>37</c:v>
                </c:pt>
                <c:pt idx="23">
                  <c:v>4</c:v>
                </c:pt>
                <c:pt idx="24">
                  <c:v>50</c:v>
                </c:pt>
                <c:pt idx="25">
                  <c:v>18</c:v>
                </c:pt>
                <c:pt idx="26">
                  <c:v>10</c:v>
                </c:pt>
                <c:pt idx="27">
                  <c:v>23</c:v>
                </c:pt>
                <c:pt idx="28">
                  <c:v>11</c:v>
                </c:pt>
                <c:pt idx="29">
                  <c:v>8</c:v>
                </c:pt>
                <c:pt idx="30">
                  <c:v>10</c:v>
                </c:pt>
                <c:pt idx="31">
                  <c:v>4</c:v>
                </c:pt>
                <c:pt idx="32">
                  <c:v>45</c:v>
                </c:pt>
                <c:pt idx="33">
                  <c:v>3</c:v>
                </c:pt>
                <c:pt idx="34">
                  <c:v>19</c:v>
                </c:pt>
                <c:pt idx="35">
                  <c:v>44</c:v>
                </c:pt>
                <c:pt idx="36">
                  <c:v>13</c:v>
                </c:pt>
                <c:pt idx="37">
                  <c:v>10</c:v>
                </c:pt>
                <c:pt idx="38">
                  <c:v>4</c:v>
                </c:pt>
                <c:pt idx="39">
                  <c:v>4</c:v>
                </c:pt>
                <c:pt idx="40">
                  <c:v>10</c:v>
                </c:pt>
                <c:pt idx="41">
                  <c:v>7</c:v>
                </c:pt>
                <c:pt idx="42">
                  <c:v>6</c:v>
                </c:pt>
                <c:pt idx="43">
                  <c:v>1</c:v>
                </c:pt>
                <c:pt idx="44">
                  <c:v>5</c:v>
                </c:pt>
                <c:pt idx="45">
                  <c:v>24</c:v>
                </c:pt>
                <c:pt idx="46">
                  <c:v>7</c:v>
                </c:pt>
                <c:pt idx="47">
                  <c:v>1</c:v>
                </c:pt>
                <c:pt idx="48">
                  <c:v>1</c:v>
                </c:pt>
                <c:pt idx="49">
                  <c:v>8</c:v>
                </c:pt>
                <c:pt idx="50">
                  <c:v>54</c:v>
                </c:pt>
                <c:pt idx="51">
                  <c:v>9</c:v>
                </c:pt>
                <c:pt idx="52">
                  <c:v>7</c:v>
                </c:pt>
                <c:pt idx="53">
                  <c:v>3</c:v>
                </c:pt>
                <c:pt idx="54">
                  <c:v>4</c:v>
                </c:pt>
                <c:pt idx="55">
                  <c:v>3</c:v>
                </c:pt>
                <c:pt idx="56">
                  <c:v>30</c:v>
                </c:pt>
                <c:pt idx="57">
                  <c:v>2</c:v>
                </c:pt>
                <c:pt idx="58">
                  <c:v>9</c:v>
                </c:pt>
                <c:pt idx="59">
                  <c:v>16</c:v>
                </c:pt>
                <c:pt idx="60">
                  <c:v>23</c:v>
                </c:pt>
                <c:pt idx="61">
                  <c:v>23</c:v>
                </c:pt>
                <c:pt idx="62">
                  <c:v>4</c:v>
                </c:pt>
                <c:pt idx="63">
                  <c:v>14</c:v>
                </c:pt>
                <c:pt idx="64">
                  <c:v>8</c:v>
                </c:pt>
                <c:pt idx="65">
                  <c:v>15</c:v>
                </c:pt>
                <c:pt idx="66">
                  <c:v>8</c:v>
                </c:pt>
                <c:pt idx="67">
                  <c:v>13</c:v>
                </c:pt>
                <c:pt idx="68">
                  <c:v>4</c:v>
                </c:pt>
                <c:pt idx="69">
                  <c:v>28</c:v>
                </c:pt>
                <c:pt idx="70">
                  <c:v>11</c:v>
                </c:pt>
                <c:pt idx="71">
                  <c:v>42</c:v>
                </c:pt>
                <c:pt idx="72">
                  <c:v>12</c:v>
                </c:pt>
                <c:pt idx="73">
                  <c:v>23</c:v>
                </c:pt>
                <c:pt idx="74">
                  <c:v>30</c:v>
                </c:pt>
                <c:pt idx="75">
                  <c:v>3</c:v>
                </c:pt>
                <c:pt idx="76">
                  <c:v>10</c:v>
                </c:pt>
                <c:pt idx="77">
                  <c:v>16</c:v>
                </c:pt>
                <c:pt idx="78">
                  <c:v>8</c:v>
                </c:pt>
                <c:pt idx="79">
                  <c:v>10</c:v>
                </c:pt>
                <c:pt idx="80">
                  <c:v>5</c:v>
                </c:pt>
                <c:pt idx="81">
                  <c:v>4</c:v>
                </c:pt>
                <c:pt idx="82">
                  <c:v>43</c:v>
                </c:pt>
                <c:pt idx="83">
                  <c:v>5</c:v>
                </c:pt>
                <c:pt idx="84">
                  <c:v>4</c:v>
                </c:pt>
                <c:pt idx="85">
                  <c:v>6</c:v>
                </c:pt>
                <c:pt idx="86">
                  <c:v>7</c:v>
                </c:pt>
                <c:pt idx="87">
                  <c:v>8</c:v>
                </c:pt>
                <c:pt idx="88">
                  <c:v>5</c:v>
                </c:pt>
                <c:pt idx="89">
                  <c:v>6</c:v>
                </c:pt>
                <c:pt idx="90">
                  <c:v>15</c:v>
                </c:pt>
                <c:pt idx="91">
                  <c:v>8</c:v>
                </c:pt>
                <c:pt idx="92">
                  <c:v>23</c:v>
                </c:pt>
                <c:pt idx="93">
                  <c:v>30</c:v>
                </c:pt>
                <c:pt idx="94">
                  <c:v>17</c:v>
                </c:pt>
                <c:pt idx="95">
                  <c:v>26</c:v>
                </c:pt>
                <c:pt idx="96">
                  <c:v>10</c:v>
                </c:pt>
                <c:pt idx="97">
                  <c:v>9</c:v>
                </c:pt>
                <c:pt idx="98">
                  <c:v>3</c:v>
                </c:pt>
                <c:pt idx="99">
                  <c:v>14</c:v>
                </c:pt>
                <c:pt idx="100">
                  <c:v>7</c:v>
                </c:pt>
                <c:pt idx="101">
                  <c:v>15</c:v>
                </c:pt>
                <c:pt idx="102">
                  <c:v>22</c:v>
                </c:pt>
                <c:pt idx="103">
                  <c:v>9</c:v>
                </c:pt>
                <c:pt idx="104">
                  <c:v>21</c:v>
                </c:pt>
                <c:pt idx="105">
                  <c:v>5</c:v>
                </c:pt>
                <c:pt idx="106">
                  <c:v>32</c:v>
                </c:pt>
                <c:pt idx="107">
                  <c:v>32</c:v>
                </c:pt>
                <c:pt idx="108">
                  <c:v>30</c:v>
                </c:pt>
                <c:pt idx="109">
                  <c:v>2</c:v>
                </c:pt>
                <c:pt idx="110">
                  <c:v>7</c:v>
                </c:pt>
                <c:pt idx="111">
                  <c:v>1</c:v>
                </c:pt>
                <c:pt idx="112">
                  <c:v>2</c:v>
                </c:pt>
                <c:pt idx="113">
                  <c:v>3</c:v>
                </c:pt>
                <c:pt idx="114">
                  <c:v>5</c:v>
                </c:pt>
                <c:pt idx="115">
                  <c:v>9</c:v>
                </c:pt>
                <c:pt idx="116">
                  <c:v>18</c:v>
                </c:pt>
                <c:pt idx="117">
                  <c:v>5</c:v>
                </c:pt>
                <c:pt idx="118">
                  <c:v>20</c:v>
                </c:pt>
                <c:pt idx="119">
                  <c:v>5</c:v>
                </c:pt>
                <c:pt idx="120">
                  <c:v>9</c:v>
                </c:pt>
                <c:pt idx="121">
                  <c:v>14</c:v>
                </c:pt>
                <c:pt idx="122">
                  <c:v>8</c:v>
                </c:pt>
                <c:pt idx="123">
                  <c:v>7</c:v>
                </c:pt>
                <c:pt idx="124">
                  <c:v>3</c:v>
                </c:pt>
                <c:pt idx="125">
                  <c:v>2</c:v>
                </c:pt>
                <c:pt idx="126">
                  <c:v>24</c:v>
                </c:pt>
                <c:pt idx="127">
                  <c:v>2</c:v>
                </c:pt>
                <c:pt idx="128">
                  <c:v>3</c:v>
                </c:pt>
                <c:pt idx="129">
                  <c:v>16</c:v>
                </c:pt>
                <c:pt idx="130">
                  <c:v>3</c:v>
                </c:pt>
                <c:pt idx="131">
                  <c:v>6</c:v>
                </c:pt>
                <c:pt idx="132">
                  <c:v>7</c:v>
                </c:pt>
                <c:pt idx="133">
                  <c:v>5</c:v>
                </c:pt>
                <c:pt idx="134">
                  <c:v>2</c:v>
                </c:pt>
                <c:pt idx="135">
                  <c:v>18</c:v>
                </c:pt>
                <c:pt idx="136">
                  <c:v>4</c:v>
                </c:pt>
                <c:pt idx="137">
                  <c:v>8</c:v>
                </c:pt>
                <c:pt idx="138">
                  <c:v>7</c:v>
                </c:pt>
                <c:pt idx="139">
                  <c:v>5</c:v>
                </c:pt>
                <c:pt idx="140">
                  <c:v>8</c:v>
                </c:pt>
                <c:pt idx="141">
                  <c:v>5</c:v>
                </c:pt>
                <c:pt idx="142">
                  <c:v>9</c:v>
                </c:pt>
                <c:pt idx="143">
                  <c:v>8</c:v>
                </c:pt>
                <c:pt idx="144">
                  <c:v>5</c:v>
                </c:pt>
                <c:pt idx="145">
                  <c:v>1</c:v>
                </c:pt>
                <c:pt idx="146">
                  <c:v>5</c:v>
                </c:pt>
                <c:pt idx="147">
                  <c:v>8</c:v>
                </c:pt>
                <c:pt idx="148">
                  <c:v>5</c:v>
                </c:pt>
                <c:pt idx="149">
                  <c:v>8</c:v>
                </c:pt>
                <c:pt idx="150">
                  <c:v>6</c:v>
                </c:pt>
                <c:pt idx="151">
                  <c:v>4</c:v>
                </c:pt>
                <c:pt idx="152">
                  <c:v>9</c:v>
                </c:pt>
                <c:pt idx="153">
                  <c:v>7</c:v>
                </c:pt>
                <c:pt idx="154">
                  <c:v>6</c:v>
                </c:pt>
                <c:pt idx="155">
                  <c:v>6</c:v>
                </c:pt>
                <c:pt idx="156">
                  <c:v>6</c:v>
                </c:pt>
                <c:pt idx="157">
                  <c:v>1</c:v>
                </c:pt>
                <c:pt idx="158">
                  <c:v>1</c:v>
                </c:pt>
                <c:pt idx="159">
                  <c:v>2</c:v>
                </c:pt>
                <c:pt idx="160">
                  <c:v>2</c:v>
                </c:pt>
                <c:pt idx="161">
                  <c:v>4</c:v>
                </c:pt>
                <c:pt idx="162">
                  <c:v>5</c:v>
                </c:pt>
                <c:pt idx="163">
                  <c:v>1</c:v>
                </c:pt>
                <c:pt idx="164">
                  <c:v>1</c:v>
                </c:pt>
              </c:numCache>
            </c:numRef>
          </c:yVal>
          <c:bubbleSize>
            <c:numRef>
              <c:f>'5'!$F$35:$F$199</c:f>
              <c:numCache>
                <c:formatCode>General</c:formatCode>
                <c:ptCount val="165"/>
                <c:pt idx="0">
                  <c:v>4808.18</c:v>
                </c:pt>
                <c:pt idx="1">
                  <c:v>2385.21</c:v>
                </c:pt>
                <c:pt idx="2">
                  <c:v>2120</c:v>
                </c:pt>
                <c:pt idx="3">
                  <c:v>1717.96</c:v>
                </c:pt>
                <c:pt idx="4">
                  <c:v>1542</c:v>
                </c:pt>
                <c:pt idx="5">
                  <c:v>1528.44</c:v>
                </c:pt>
                <c:pt idx="6">
                  <c:v>1519.33</c:v>
                </c:pt>
                <c:pt idx="7">
                  <c:v>1382.97</c:v>
                </c:pt>
                <c:pt idx="8">
                  <c:v>1375.58</c:v>
                </c:pt>
                <c:pt idx="9">
                  <c:v>1333.5</c:v>
                </c:pt>
                <c:pt idx="10">
                  <c:v>1322.6</c:v>
                </c:pt>
                <c:pt idx="11">
                  <c:v>1319.26</c:v>
                </c:pt>
                <c:pt idx="12">
                  <c:v>1273.9000000000001</c:v>
                </c:pt>
                <c:pt idx="13">
                  <c:v>1242.3800000000001</c:v>
                </c:pt>
                <c:pt idx="14">
                  <c:v>1237.8499999999999</c:v>
                </c:pt>
                <c:pt idx="15">
                  <c:v>1221.1099999999999</c:v>
                </c:pt>
                <c:pt idx="16">
                  <c:v>1131.3</c:v>
                </c:pt>
                <c:pt idx="17">
                  <c:v>1130.29</c:v>
                </c:pt>
                <c:pt idx="18">
                  <c:v>1120.1600000000001</c:v>
                </c:pt>
                <c:pt idx="19">
                  <c:v>1109.3399999999999</c:v>
                </c:pt>
                <c:pt idx="20">
                  <c:v>1106.76</c:v>
                </c:pt>
                <c:pt idx="21">
                  <c:v>1103.1199999999999</c:v>
                </c:pt>
                <c:pt idx="22">
                  <c:v>1091.9100000000001</c:v>
                </c:pt>
                <c:pt idx="23">
                  <c:v>1066.5</c:v>
                </c:pt>
                <c:pt idx="24">
                  <c:v>1063.42</c:v>
                </c:pt>
                <c:pt idx="25">
                  <c:v>1037.98</c:v>
                </c:pt>
                <c:pt idx="26">
                  <c:v>1010.2</c:v>
                </c:pt>
                <c:pt idx="27">
                  <c:v>982.93</c:v>
                </c:pt>
                <c:pt idx="28">
                  <c:v>966.75</c:v>
                </c:pt>
                <c:pt idx="29">
                  <c:v>963.9</c:v>
                </c:pt>
                <c:pt idx="30">
                  <c:v>962.59</c:v>
                </c:pt>
                <c:pt idx="31">
                  <c:v>925.18</c:v>
                </c:pt>
                <c:pt idx="32">
                  <c:v>923.32</c:v>
                </c:pt>
                <c:pt idx="33">
                  <c:v>918.67</c:v>
                </c:pt>
                <c:pt idx="34">
                  <c:v>908.73</c:v>
                </c:pt>
                <c:pt idx="35">
                  <c:v>859.08</c:v>
                </c:pt>
                <c:pt idx="36">
                  <c:v>857.15</c:v>
                </c:pt>
                <c:pt idx="37">
                  <c:v>814.28</c:v>
                </c:pt>
                <c:pt idx="38">
                  <c:v>812.5</c:v>
                </c:pt>
                <c:pt idx="39">
                  <c:v>805.8</c:v>
                </c:pt>
                <c:pt idx="40">
                  <c:v>794.19</c:v>
                </c:pt>
                <c:pt idx="41">
                  <c:v>792.29</c:v>
                </c:pt>
                <c:pt idx="42">
                  <c:v>789.9</c:v>
                </c:pt>
                <c:pt idx="43">
                  <c:v>786</c:v>
                </c:pt>
                <c:pt idx="44">
                  <c:v>779.7</c:v>
                </c:pt>
                <c:pt idx="45">
                  <c:v>773.16</c:v>
                </c:pt>
                <c:pt idx="46">
                  <c:v>769.31</c:v>
                </c:pt>
                <c:pt idx="47">
                  <c:v>763.2</c:v>
                </c:pt>
                <c:pt idx="48">
                  <c:v>744</c:v>
                </c:pt>
                <c:pt idx="49">
                  <c:v>733.05</c:v>
                </c:pt>
                <c:pt idx="50">
                  <c:v>718.59</c:v>
                </c:pt>
                <c:pt idx="51">
                  <c:v>716.13</c:v>
                </c:pt>
                <c:pt idx="52">
                  <c:v>704.43</c:v>
                </c:pt>
                <c:pt idx="53">
                  <c:v>704</c:v>
                </c:pt>
                <c:pt idx="54">
                  <c:v>688.3</c:v>
                </c:pt>
                <c:pt idx="55">
                  <c:v>684.77</c:v>
                </c:pt>
                <c:pt idx="56">
                  <c:v>680.38</c:v>
                </c:pt>
                <c:pt idx="57">
                  <c:v>677.95</c:v>
                </c:pt>
                <c:pt idx="58">
                  <c:v>669.76</c:v>
                </c:pt>
                <c:pt idx="59">
                  <c:v>654.12</c:v>
                </c:pt>
                <c:pt idx="60">
                  <c:v>634.91999999999996</c:v>
                </c:pt>
                <c:pt idx="61">
                  <c:v>632.77</c:v>
                </c:pt>
                <c:pt idx="62">
                  <c:v>629.44000000000005</c:v>
                </c:pt>
                <c:pt idx="63">
                  <c:v>626.41</c:v>
                </c:pt>
                <c:pt idx="64">
                  <c:v>621.29</c:v>
                </c:pt>
                <c:pt idx="65">
                  <c:v>620.16</c:v>
                </c:pt>
                <c:pt idx="66">
                  <c:v>618.29</c:v>
                </c:pt>
                <c:pt idx="67">
                  <c:v>616.01</c:v>
                </c:pt>
                <c:pt idx="68">
                  <c:v>603.79999999999995</c:v>
                </c:pt>
                <c:pt idx="69">
                  <c:v>603.38</c:v>
                </c:pt>
                <c:pt idx="70">
                  <c:v>598.65</c:v>
                </c:pt>
                <c:pt idx="71">
                  <c:v>595.84</c:v>
                </c:pt>
                <c:pt idx="72">
                  <c:v>595.70000000000005</c:v>
                </c:pt>
                <c:pt idx="73">
                  <c:v>582.91999999999996</c:v>
                </c:pt>
                <c:pt idx="74">
                  <c:v>579.84</c:v>
                </c:pt>
                <c:pt idx="75">
                  <c:v>579.73</c:v>
                </c:pt>
                <c:pt idx="76">
                  <c:v>576.51</c:v>
                </c:pt>
                <c:pt idx="77">
                  <c:v>576.45000000000005</c:v>
                </c:pt>
                <c:pt idx="78">
                  <c:v>572.01</c:v>
                </c:pt>
                <c:pt idx="79">
                  <c:v>567.55999999999995</c:v>
                </c:pt>
                <c:pt idx="80">
                  <c:v>565.78</c:v>
                </c:pt>
                <c:pt idx="81">
                  <c:v>564.62</c:v>
                </c:pt>
                <c:pt idx="82">
                  <c:v>561.72</c:v>
                </c:pt>
                <c:pt idx="83">
                  <c:v>560</c:v>
                </c:pt>
                <c:pt idx="84">
                  <c:v>559</c:v>
                </c:pt>
                <c:pt idx="85">
                  <c:v>557.54</c:v>
                </c:pt>
                <c:pt idx="86">
                  <c:v>552.78</c:v>
                </c:pt>
                <c:pt idx="87">
                  <c:v>547.1</c:v>
                </c:pt>
                <c:pt idx="88">
                  <c:v>542.94000000000005</c:v>
                </c:pt>
                <c:pt idx="89">
                  <c:v>541.03</c:v>
                </c:pt>
                <c:pt idx="90">
                  <c:v>539.83000000000004</c:v>
                </c:pt>
                <c:pt idx="91">
                  <c:v>537.62</c:v>
                </c:pt>
                <c:pt idx="92">
                  <c:v>527.78</c:v>
                </c:pt>
                <c:pt idx="93">
                  <c:v>524.65</c:v>
                </c:pt>
                <c:pt idx="94">
                  <c:v>513.82000000000005</c:v>
                </c:pt>
                <c:pt idx="95">
                  <c:v>508.3</c:v>
                </c:pt>
                <c:pt idx="96">
                  <c:v>501.06</c:v>
                </c:pt>
                <c:pt idx="97">
                  <c:v>495.04</c:v>
                </c:pt>
                <c:pt idx="98">
                  <c:v>480.8</c:v>
                </c:pt>
                <c:pt idx="99">
                  <c:v>474.14</c:v>
                </c:pt>
                <c:pt idx="100">
                  <c:v>460.86</c:v>
                </c:pt>
                <c:pt idx="101">
                  <c:v>459.57</c:v>
                </c:pt>
                <c:pt idx="102">
                  <c:v>451.91</c:v>
                </c:pt>
                <c:pt idx="103">
                  <c:v>445.58</c:v>
                </c:pt>
                <c:pt idx="104">
                  <c:v>443.76</c:v>
                </c:pt>
                <c:pt idx="105">
                  <c:v>443.36</c:v>
                </c:pt>
                <c:pt idx="106">
                  <c:v>427.19</c:v>
                </c:pt>
                <c:pt idx="107">
                  <c:v>416.83</c:v>
                </c:pt>
                <c:pt idx="108">
                  <c:v>405.49</c:v>
                </c:pt>
                <c:pt idx="109">
                  <c:v>405</c:v>
                </c:pt>
                <c:pt idx="110">
                  <c:v>402.19</c:v>
                </c:pt>
                <c:pt idx="111">
                  <c:v>390</c:v>
                </c:pt>
                <c:pt idx="112">
                  <c:v>389.55</c:v>
                </c:pt>
                <c:pt idx="113">
                  <c:v>389</c:v>
                </c:pt>
                <c:pt idx="114">
                  <c:v>374.6</c:v>
                </c:pt>
                <c:pt idx="115">
                  <c:v>371.04</c:v>
                </c:pt>
                <c:pt idx="116">
                  <c:v>360.75</c:v>
                </c:pt>
                <c:pt idx="117">
                  <c:v>358.8</c:v>
                </c:pt>
                <c:pt idx="118">
                  <c:v>358.4</c:v>
                </c:pt>
                <c:pt idx="119">
                  <c:v>357.89</c:v>
                </c:pt>
                <c:pt idx="120">
                  <c:v>354.62</c:v>
                </c:pt>
                <c:pt idx="121">
                  <c:v>350.89</c:v>
                </c:pt>
                <c:pt idx="122">
                  <c:v>348.46</c:v>
                </c:pt>
                <c:pt idx="123">
                  <c:v>336.79</c:v>
                </c:pt>
                <c:pt idx="124">
                  <c:v>336</c:v>
                </c:pt>
                <c:pt idx="125">
                  <c:v>323</c:v>
                </c:pt>
                <c:pt idx="126">
                  <c:v>316.51</c:v>
                </c:pt>
                <c:pt idx="127">
                  <c:v>313.5</c:v>
                </c:pt>
                <c:pt idx="128">
                  <c:v>312.2</c:v>
                </c:pt>
                <c:pt idx="129">
                  <c:v>305.26</c:v>
                </c:pt>
                <c:pt idx="130">
                  <c:v>302.33</c:v>
                </c:pt>
                <c:pt idx="131">
                  <c:v>299.67</c:v>
                </c:pt>
                <c:pt idx="132">
                  <c:v>295.27999999999997</c:v>
                </c:pt>
                <c:pt idx="133">
                  <c:v>289.64999999999998</c:v>
                </c:pt>
                <c:pt idx="134">
                  <c:v>289.2</c:v>
                </c:pt>
                <c:pt idx="135">
                  <c:v>288.62</c:v>
                </c:pt>
                <c:pt idx="136">
                  <c:v>284.75</c:v>
                </c:pt>
                <c:pt idx="137">
                  <c:v>266.89</c:v>
                </c:pt>
                <c:pt idx="138">
                  <c:v>263.29000000000002</c:v>
                </c:pt>
                <c:pt idx="139">
                  <c:v>262.39999999999998</c:v>
                </c:pt>
                <c:pt idx="140">
                  <c:v>248.82</c:v>
                </c:pt>
                <c:pt idx="141">
                  <c:v>247.09</c:v>
                </c:pt>
                <c:pt idx="142">
                  <c:v>246.89</c:v>
                </c:pt>
                <c:pt idx="143">
                  <c:v>242.76</c:v>
                </c:pt>
                <c:pt idx="144">
                  <c:v>238.08</c:v>
                </c:pt>
                <c:pt idx="145">
                  <c:v>234</c:v>
                </c:pt>
                <c:pt idx="146">
                  <c:v>232.21</c:v>
                </c:pt>
                <c:pt idx="147">
                  <c:v>231.88</c:v>
                </c:pt>
                <c:pt idx="148">
                  <c:v>224.5</c:v>
                </c:pt>
                <c:pt idx="149">
                  <c:v>219.95</c:v>
                </c:pt>
                <c:pt idx="150">
                  <c:v>219.38</c:v>
                </c:pt>
                <c:pt idx="151">
                  <c:v>207.12</c:v>
                </c:pt>
                <c:pt idx="152">
                  <c:v>201.01</c:v>
                </c:pt>
                <c:pt idx="153">
                  <c:v>194.74</c:v>
                </c:pt>
                <c:pt idx="154">
                  <c:v>192.5</c:v>
                </c:pt>
                <c:pt idx="155">
                  <c:v>190.58</c:v>
                </c:pt>
                <c:pt idx="156">
                  <c:v>172.18</c:v>
                </c:pt>
                <c:pt idx="157">
                  <c:v>164</c:v>
                </c:pt>
                <c:pt idx="158">
                  <c:v>159</c:v>
                </c:pt>
                <c:pt idx="159">
                  <c:v>153</c:v>
                </c:pt>
                <c:pt idx="160">
                  <c:v>140.07</c:v>
                </c:pt>
                <c:pt idx="161">
                  <c:v>139.88</c:v>
                </c:pt>
                <c:pt idx="162">
                  <c:v>121.3</c:v>
                </c:pt>
                <c:pt idx="163">
                  <c:v>105</c:v>
                </c:pt>
                <c:pt idx="164">
                  <c:v>22.35</c:v>
                </c:pt>
              </c:numCache>
            </c:numRef>
          </c:bubbleSize>
          <c:bubble3D val="0"/>
          <c:extLst>
            <c:ext xmlns:c16="http://schemas.microsoft.com/office/drawing/2014/chart" uri="{C3380CC4-5D6E-409C-BE32-E72D297353CC}">
              <c16:uniqueId val="{00000000-60C3-4348-B6F5-DC5C120E64DB}"/>
            </c:ext>
          </c:extLst>
        </c:ser>
        <c:dLbls>
          <c:showLegendKey val="0"/>
          <c:showVal val="0"/>
          <c:showCatName val="0"/>
          <c:showSerName val="0"/>
          <c:showPercent val="0"/>
          <c:showBubbleSize val="0"/>
        </c:dLbls>
        <c:bubbleScale val="100"/>
        <c:showNegBubbles val="0"/>
        <c:axId val="158329504"/>
        <c:axId val="158329984"/>
      </c:bubbleChart>
      <c:valAx>
        <c:axId val="158329504"/>
        <c:scaling>
          <c:orientation val="minMax"/>
        </c:scaling>
        <c:delete val="0"/>
        <c:axPos val="b"/>
        <c:majorGridlines>
          <c:spPr>
            <a:ln w="9525" cap="flat" cmpd="sng" algn="ctr">
              <a:gradFill>
                <a:gsLst>
                  <a:gs pos="100000">
                    <a:schemeClr val="dk1">
                      <a:lumMod val="65000"/>
                      <a:lumOff val="35000"/>
                      <a:alpha val="24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r>
                  <a:rPr lang="en-IN"/>
                  <a:t>AvgOrder Value</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8329984"/>
        <c:crosses val="autoZero"/>
        <c:crossBetween val="midCat"/>
      </c:valAx>
      <c:valAx>
        <c:axId val="158329984"/>
        <c:scaling>
          <c:orientation val="minMax"/>
        </c:scaling>
        <c:delete val="0"/>
        <c:axPos val="l"/>
        <c:majorGridlines>
          <c:spPr>
            <a:ln w="9525" cap="flat" cmpd="sng" algn="ctr">
              <a:gradFill>
                <a:gsLst>
                  <a:gs pos="100000">
                    <a:schemeClr val="dk1">
                      <a:lumMod val="65000"/>
                      <a:lumOff val="35000"/>
                      <a:alpha val="24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r>
                  <a:rPr lang="en-IN"/>
                  <a:t>Total Orders</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8329504"/>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dk1">
        <a:lumMod val="75000"/>
        <a:lumOff val="25000"/>
      </a:schemeClr>
    </a:solidFill>
    <a:ln w="9525" cap="flat" cmpd="sng" algn="ctr">
      <a:solidFill>
        <a:srgbClr val="00B0F0"/>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olorStr">
        <cx:f>'2'!$G$29:$G$193</cx:f>
        <cx:nf>'2'!$G$28</cx:nf>
        <cx:lvl ptCount="165" name=" CategoryName">
          <cx:pt idx="0">Dairy Products</cx:pt>
          <cx:pt idx="1">Beverages</cx:pt>
          <cx:pt idx="2">Beverages</cx:pt>
          <cx:pt idx="3">Confections</cx:pt>
          <cx:pt idx="4">Confections</cx:pt>
          <cx:pt idx="5">Dairy Products</cx:pt>
          <cx:pt idx="6">Seafood</cx:pt>
          <cx:pt idx="7">Seafood</cx:pt>
          <cx:pt idx="8">Meat/Poultry</cx:pt>
          <cx:pt idx="9">Dairy Products</cx:pt>
          <cx:pt idx="10">Beverages</cx:pt>
          <cx:pt idx="11">Beverages</cx:pt>
          <cx:pt idx="12">Condiments</cx:pt>
          <cx:pt idx="13">Condiments</cx:pt>
          <cx:pt idx="14">Grains/Cereals</cx:pt>
          <cx:pt idx="15">Grains/Cereals</cx:pt>
          <cx:pt idx="16">Confections</cx:pt>
          <cx:pt idx="17">Condiments</cx:pt>
          <cx:pt idx="18">Dairy Products</cx:pt>
          <cx:pt idx="19">Dairy Products</cx:pt>
          <cx:pt idx="20">Seafood</cx:pt>
          <cx:pt idx="21">Beverages</cx:pt>
          <cx:pt idx="22">Seafood</cx:pt>
          <cx:pt idx="23">Grains/Cereals</cx:pt>
          <cx:pt idx="24">Confections</cx:pt>
          <cx:pt idx="25">Meat/Poultry</cx:pt>
          <cx:pt idx="26">Condiments</cx:pt>
          <cx:pt idx="27">Confections</cx:pt>
          <cx:pt idx="28">Dairy Products</cx:pt>
          <cx:pt idx="29">Seafood</cx:pt>
          <cx:pt idx="30">Beverages</cx:pt>
          <cx:pt idx="31">Seafood</cx:pt>
          <cx:pt idx="32">Beverages</cx:pt>
          <cx:pt idx="33">Confections</cx:pt>
          <cx:pt idx="34">Beverages</cx:pt>
          <cx:pt idx="35">Produce</cx:pt>
          <cx:pt idx="36">Seafood</cx:pt>
          <cx:pt idx="37">Seafood</cx:pt>
          <cx:pt idx="38">Confections</cx:pt>
          <cx:pt idx="39">Dairy Products</cx:pt>
          <cx:pt idx="40">Produce</cx:pt>
          <cx:pt idx="41">Dairy Products</cx:pt>
          <cx:pt idx="42">Dairy Products</cx:pt>
          <cx:pt idx="43">Meat/Poultry</cx:pt>
          <cx:pt idx="44">Grains/Cereals</cx:pt>
          <cx:pt idx="45">Grains/Cereals</cx:pt>
          <cx:pt idx="46">Produce</cx:pt>
          <cx:pt idx="47">Confections</cx:pt>
          <cx:pt idx="48">Grains/Cereals</cx:pt>
          <cx:pt idx="49">Seafood</cx:pt>
          <cx:pt idx="50">Beverages</cx:pt>
          <cx:pt idx="51">Dairy Products</cx:pt>
          <cx:pt idx="52">Beverages</cx:pt>
          <cx:pt idx="53">Condiments</cx:pt>
          <cx:pt idx="54">Confections</cx:pt>
          <cx:pt idx="55">Beverages</cx:pt>
          <cx:pt idx="56">Confections</cx:pt>
          <cx:pt idx="57">Dairy Products</cx:pt>
          <cx:pt idx="58">Produce</cx:pt>
          <cx:pt idx="59">Condiments</cx:pt>
          <cx:pt idx="60">Dairy Products</cx:pt>
          <cx:pt idx="61">Grains/Cereals</cx:pt>
          <cx:pt idx="62">Meat/Poultry</cx:pt>
          <cx:pt idx="63">Seafood</cx:pt>
          <cx:pt idx="64">Dairy Products</cx:pt>
          <cx:pt idx="65">Produce</cx:pt>
          <cx:pt idx="66">Condiments</cx:pt>
          <cx:pt idx="67">Meat/Poultry</cx:pt>
          <cx:pt idx="68">Meat/Poultry</cx:pt>
          <cx:pt idx="69">Grains/Cereals</cx:pt>
          <cx:pt idx="70">Dairy Products</cx:pt>
          <cx:pt idx="71">Produce</cx:pt>
          <cx:pt idx="72">Condiments</cx:pt>
          <cx:pt idx="73">Condiments</cx:pt>
          <cx:pt idx="74">Grains/Cereals</cx:pt>
          <cx:pt idx="75">Seafood</cx:pt>
          <cx:pt idx="76">Seafood</cx:pt>
          <cx:pt idx="77">Beverages</cx:pt>
          <cx:pt idx="78">Beverages</cx:pt>
          <cx:pt idx="79">Meat/Poultry</cx:pt>
          <cx:pt idx="80">Confections</cx:pt>
          <cx:pt idx="81">Beverages</cx:pt>
          <cx:pt idx="82">Condiments</cx:pt>
          <cx:pt idx="83">Condiments</cx:pt>
          <cx:pt idx="84">Meat/Poultry</cx:pt>
          <cx:pt idx="85">Meat/Poultry</cx:pt>
          <cx:pt idx="86">Condiments</cx:pt>
          <cx:pt idx="87">Dairy Products</cx:pt>
          <cx:pt idx="88">Produce</cx:pt>
          <cx:pt idx="89">Confections</cx:pt>
          <cx:pt idx="90">Condiments</cx:pt>
          <cx:pt idx="91">Meat/Poultry</cx:pt>
          <cx:pt idx="92">Grains/Cereals</cx:pt>
          <cx:pt idx="93">Confections</cx:pt>
          <cx:pt idx="94">Meat/Poultry</cx:pt>
          <cx:pt idx="95">Grains/Cereals</cx:pt>
          <cx:pt idx="96">Produce</cx:pt>
          <cx:pt idx="97">Meat/Poultry</cx:pt>
          <cx:pt idx="98">Meat/Poultry</cx:pt>
          <cx:pt idx="99">Beverages</cx:pt>
          <cx:pt idx="100">Produce</cx:pt>
          <cx:pt idx="101">Confections</cx:pt>
          <cx:pt idx="102">Seafood</cx:pt>
          <cx:pt idx="103">Beverages</cx:pt>
          <cx:pt idx="104">Seafood</cx:pt>
          <cx:pt idx="105">Grains/Cereals</cx:pt>
          <cx:pt idx="106">Grains/Cereals</cx:pt>
          <cx:pt idx="107">Beverages</cx:pt>
          <cx:pt idx="108">Seafood</cx:pt>
          <cx:pt idx="109">Seafood</cx:pt>
          <cx:pt idx="110">Produce</cx:pt>
          <cx:pt idx="111">Grains/Cereals</cx:pt>
          <cx:pt idx="112">Produce</cx:pt>
          <cx:pt idx="113">Condiments</cx:pt>
          <cx:pt idx="114">Meat/Poultry</cx:pt>
          <cx:pt idx="115">Confections</cx:pt>
          <cx:pt idx="116">Confections</cx:pt>
          <cx:pt idx="117">Condiments</cx:pt>
          <cx:pt idx="118">Meat/Poultry</cx:pt>
          <cx:pt idx="119">Dairy Products</cx:pt>
          <cx:pt idx="120">Confections</cx:pt>
          <cx:pt idx="121">Confections</cx:pt>
          <cx:pt idx="122">Grains/Cereals</cx:pt>
          <cx:pt idx="123">Beverages</cx:pt>
          <cx:pt idx="124">Meat/Poultry</cx:pt>
          <cx:pt idx="125">Beverages</cx:pt>
          <cx:pt idx="126">Produce</cx:pt>
          <cx:pt idx="127">Seafood</cx:pt>
          <cx:pt idx="128">Condiments</cx:pt>
          <cx:pt idx="129">Produce</cx:pt>
          <cx:pt idx="130">Produce</cx:pt>
          <cx:pt idx="131">Beverages</cx:pt>
          <cx:pt idx="132">Produce</cx:pt>
          <cx:pt idx="133">Produce</cx:pt>
          <cx:pt idx="134">Condiments</cx:pt>
          <cx:pt idx="135">Confections</cx:pt>
          <cx:pt idx="136">Dairy Products</cx:pt>
          <cx:pt idx="137">Grains/Cereals</cx:pt>
          <cx:pt idx="138">Condiments</cx:pt>
          <cx:pt idx="139">Grains/Cereals</cx:pt>
          <cx:pt idx="140">Seafood</cx:pt>
          <cx:pt idx="141">Beverages</cx:pt>
          <cx:pt idx="142">Condiments</cx:pt>
          <cx:pt idx="143">Dairy Products</cx:pt>
          <cx:pt idx="144">Meat/Poultry</cx:pt>
          <cx:pt idx="145">Produce</cx:pt>
          <cx:pt idx="146">Produce</cx:pt>
          <cx:pt idx="147">Dairy Products</cx:pt>
          <cx:pt idx="148">Meat/Poultry</cx:pt>
          <cx:pt idx="149">Seafood</cx:pt>
          <cx:pt idx="150">Dairy Products</cx:pt>
          <cx:pt idx="151">Confections</cx:pt>
          <cx:pt idx="152">Seafood</cx:pt>
          <cx:pt idx="153">Condiments</cx:pt>
          <cx:pt idx="154">Produce</cx:pt>
          <cx:pt idx="155">Grains/Cereals</cx:pt>
          <cx:pt idx="156">Dairy Products</cx:pt>
          <cx:pt idx="157">Condiments</cx:pt>
          <cx:pt idx="158">Produce</cx:pt>
          <cx:pt idx="159">Produce</cx:pt>
          <cx:pt idx="160">Confections</cx:pt>
          <cx:pt idx="161">Grains/Cereals</cx:pt>
          <cx:pt idx="162">Seafood</cx:pt>
          <cx:pt idx="163">Meat/Poultry</cx:pt>
          <cx:pt idx="164">Meat/Poultry</cx:pt>
        </cx:lvl>
      </cx:strDim>
      <cx:strDim type="cat">
        <cx:f>'2'!$F$29:$F$193</cx:f>
        <cx:nf>'2'!$F$28</cx:nf>
        <cx:lvl ptCount="165" name="Country">
          <cx:pt idx="0">Germany</cx:pt>
          <cx:pt idx="1">Germany</cx:pt>
          <cx:pt idx="2">USA</cx:pt>
          <cx:pt idx="3">USA</cx:pt>
          <cx:pt idx="4">Germany</cx:pt>
          <cx:pt idx="5">USA</cx:pt>
          <cx:pt idx="6">USA</cx:pt>
          <cx:pt idx="7">Germany</cx:pt>
          <cx:pt idx="8">USA</cx:pt>
          <cx:pt idx="9">Austria</cx:pt>
          <cx:pt idx="10">Austria</cx:pt>
          <cx:pt idx="11">Brazil</cx:pt>
          <cx:pt idx="12">Germany</cx:pt>
          <cx:pt idx="13">USA</cx:pt>
          <cx:pt idx="14">Germany</cx:pt>
          <cx:pt idx="15">USA</cx:pt>
          <cx:pt idx="16">Brazil</cx:pt>
          <cx:pt idx="17">Austria</cx:pt>
          <cx:pt idx="18">Brazil</cx:pt>
          <cx:pt idx="19">UK</cx:pt>
          <cx:pt idx="20">Brazil</cx:pt>
          <cx:pt idx="21">France</cx:pt>
          <cx:pt idx="22">Venezuela</cx:pt>
          <cx:pt idx="23">Austria</cx:pt>
          <cx:pt idx="24">Austria</cx:pt>
          <cx:pt idx="25">Germany</cx:pt>
          <cx:pt idx="26">Brazil</cx:pt>
          <cx:pt idx="27">France</cx:pt>
          <cx:pt idx="28">Venezuela</cx:pt>
          <cx:pt idx="29">France</cx:pt>
          <cx:pt idx="30">Sweden</cx:pt>
          <cx:pt idx="31">Austria</cx:pt>
          <cx:pt idx="32">Venezuela</cx:pt>
          <cx:pt idx="33">Venezuela</cx:pt>
          <cx:pt idx="34">UK</cx:pt>
          <cx:pt idx="35">Germany</cx:pt>
          <cx:pt idx="36">Sweden</cx:pt>
          <cx:pt idx="37">Ireland</cx:pt>
          <cx:pt idx="38">Canada</cx:pt>
          <cx:pt idx="39">France</cx:pt>
          <cx:pt idx="40">Austria</cx:pt>
          <cx:pt idx="41">Ireland</cx:pt>
          <cx:pt idx="42">Canada</cx:pt>
          <cx:pt idx="43">Austria</cx:pt>
          <cx:pt idx="44">France</cx:pt>
          <cx:pt idx="45">UK</cx:pt>
          <cx:pt idx="46">USA</cx:pt>
          <cx:pt idx="47">UK</cx:pt>
          <cx:pt idx="48">Brazil</cx:pt>
          <cx:pt idx="49">UK</cx:pt>
          <cx:pt idx="50">Canada</cx:pt>
          <cx:pt idx="51">Belgium</cx:pt>
          <cx:pt idx="52">Mexico</cx:pt>
          <cx:pt idx="53">France</cx:pt>
          <cx:pt idx="54">Sweden</cx:pt>
          <cx:pt idx="55">Belgium</cx:pt>
          <cx:pt idx="56">Belgium</cx:pt>
          <cx:pt idx="57">Switzerland</cx:pt>
          <cx:pt idx="58">France</cx:pt>
          <cx:pt idx="59">Canada</cx:pt>
          <cx:pt idx="60">Mexico</cx:pt>
          <cx:pt idx="61">Venezuela</cx:pt>
          <cx:pt idx="62">France</cx:pt>
          <cx:pt idx="63">Denmark</cx:pt>
          <cx:pt idx="64">Finland</cx:pt>
          <cx:pt idx="65">UK</cx:pt>
          <cx:pt idx="66">Sweden</cx:pt>
          <cx:pt idx="67">Brazil</cx:pt>
          <cx:pt idx="68">Ireland</cx:pt>
          <cx:pt idx="69">Switzerland</cx:pt>
          <cx:pt idx="70">Sweden</cx:pt>
          <cx:pt idx="71">Sweden</cx:pt>
          <cx:pt idx="72">Denmark</cx:pt>
          <cx:pt idx="73">UK</cx:pt>
          <cx:pt idx="74">Canada</cx:pt>
          <cx:pt idx="75">Switzerland</cx:pt>
          <cx:pt idx="76">Canada</cx:pt>
          <cx:pt idx="77">Ireland</cx:pt>
          <cx:pt idx="78">Denmark</cx:pt>
          <cx:pt idx="79">Venezuela</cx:pt>
          <cx:pt idx="80">Denmark</cx:pt>
          <cx:pt idx="81">Switzerland</cx:pt>
          <cx:pt idx="82">Portugal</cx:pt>
          <cx:pt idx="83">Ireland</cx:pt>
          <cx:pt idx="84">Sweden</cx:pt>
          <cx:pt idx="85">UK</cx:pt>
          <cx:pt idx="86">Venezuela</cx:pt>
          <cx:pt idx="87">Italy</cx:pt>
          <cx:pt idx="88">Venezuela</cx:pt>
          <cx:pt idx="89">Switzerland</cx:pt>
          <cx:pt idx="90">Belgium</cx:pt>
          <cx:pt idx="91">Denmark</cx:pt>
          <cx:pt idx="92">Belgium</cx:pt>
          <cx:pt idx="93">Italy</cx:pt>
          <cx:pt idx="94">Canada</cx:pt>
          <cx:pt idx="95">Sweden</cx:pt>
          <cx:pt idx="96">Brazil</cx:pt>
          <cx:pt idx="97">Spain</cx:pt>
          <cx:pt idx="98">Switzerland</cx:pt>
          <cx:pt idx="99">Spain</cx:pt>
          <cx:pt idx="100">Ireland</cx:pt>
          <cx:pt idx="101">Mexico</cx:pt>
          <cx:pt idx="102">Finland</cx:pt>
          <cx:pt idx="103">Italy</cx:pt>
          <cx:pt idx="104">Spain</cx:pt>
          <cx:pt idx="105">Italy</cx:pt>
          <cx:pt idx="106">Spain</cx:pt>
          <cx:pt idx="107">Finland</cx:pt>
          <cx:pt idx="108">Italy</cx:pt>
          <cx:pt idx="109">Mexico</cx:pt>
          <cx:pt idx="110">Denmark</cx:pt>
          <cx:pt idx="111">Finland</cx:pt>
          <cx:pt idx="112">Belgium</cx:pt>
          <cx:pt idx="113">Spain</cx:pt>
          <cx:pt idx="114">Finland</cx:pt>
          <cx:pt idx="115">Ireland</cx:pt>
          <cx:pt idx="116">Spain</cx:pt>
          <cx:pt idx="117">Italy</cx:pt>
          <cx:pt idx="118">Belgium</cx:pt>
          <cx:pt idx="119">Denmark</cx:pt>
          <cx:pt idx="120">Finland</cx:pt>
          <cx:pt idx="121">Portugal</cx:pt>
          <cx:pt idx="122">Portugal</cx:pt>
          <cx:pt idx="123">Argentina</cx:pt>
          <cx:pt idx="124">Mexico</cx:pt>
          <cx:pt idx="125">Portugal</cx:pt>
          <cx:pt idx="126">Switzerland</cx:pt>
          <cx:pt idx="127">Belgium</cx:pt>
          <cx:pt idx="128">Finland</cx:pt>
          <cx:pt idx="129">Canada</cx:pt>
          <cx:pt idx="130">Finland</cx:pt>
          <cx:pt idx="131">Poland</cx:pt>
          <cx:pt idx="132">Italy</cx:pt>
          <cx:pt idx="133">Mexico</cx:pt>
          <cx:pt idx="134">Mexico</cx:pt>
          <cx:pt idx="135">Argentina</cx:pt>
          <cx:pt idx="136">Argentina</cx:pt>
          <cx:pt idx="137">Ireland</cx:pt>
          <cx:pt idx="138">Switzerland</cx:pt>
          <cx:pt idx="139">Mexico</cx:pt>
          <cx:pt idx="140">Argentina</cx:pt>
          <cx:pt idx="141">Norway</cx:pt>
          <cx:pt idx="142">Argentina</cx:pt>
          <cx:pt idx="143">Poland</cx:pt>
          <cx:pt idx="144">Italy</cx:pt>
          <cx:pt idx="145">Spain</cx:pt>
          <cx:pt idx="146">Argentina</cx:pt>
          <cx:pt idx="147">Portugal</cx:pt>
          <cx:pt idx="148">Portugal</cx:pt>
          <cx:pt idx="149">Norway</cx:pt>
          <cx:pt idx="150">Norway</cx:pt>
          <cx:pt idx="151">Poland</cx:pt>
          <cx:pt idx="152">Portugal</cx:pt>
          <cx:pt idx="153">Poland</cx:pt>
          <cx:pt idx="154">Poland</cx:pt>
          <cx:pt idx="155">Argentina</cx:pt>
          <cx:pt idx="156">Spain</cx:pt>
          <cx:pt idx="157">Norway</cx:pt>
          <cx:pt idx="158">Norway</cx:pt>
          <cx:pt idx="159">Portugal</cx:pt>
          <cx:pt idx="160">Norway</cx:pt>
          <cx:pt idx="161">Denmark</cx:pt>
          <cx:pt idx="162">Poland</cx:pt>
          <cx:pt idx="163">Norway</cx:pt>
          <cx:pt idx="164">Poland</cx:pt>
        </cx:lvl>
      </cx:strDim>
    </cx:data>
    <cx:data id="1">
      <cx:strDim type="colorStr">
        <cx:f>'2'!$H$29:$H$193</cx:f>
        <cx:nf>'2'!$H$28</cx:nf>
        <cx:lvl ptCount="165" name=" TotalCustomers">
          <cx:pt idx="0">11</cx:pt>
          <cx:pt idx="1">11</cx:pt>
          <cx:pt idx="2">11</cx:pt>
          <cx:pt idx="3">11</cx:pt>
          <cx:pt idx="4">10</cx:pt>
          <cx:pt idx="5">11</cx:pt>
          <cx:pt idx="6">13</cx:pt>
          <cx:pt idx="7">11</cx:pt>
          <cx:pt idx="8">10</cx:pt>
          <cx:pt idx="9">2</cx:pt>
          <cx:pt idx="10">2</cx:pt>
          <cx:pt idx="11">8</cx:pt>
          <cx:pt idx="12">9</cx:pt>
          <cx:pt idx="13">10</cx:pt>
          <cx:pt idx="14">7</cx:pt>
          <cx:pt idx="15">10</cx:pt>
          <cx:pt idx="16">9</cx:pt>
          <cx:pt idx="17">2</cx:pt>
          <cx:pt idx="18">9</cx:pt>
          <cx:pt idx="19">7</cx:pt>
          <cx:pt idx="20">9</cx:pt>
          <cx:pt idx="21">9</cx:pt>
          <cx:pt idx="22">4</cx:pt>
          <cx:pt idx="23">2</cx:pt>
          <cx:pt idx="24">2</cx:pt>
          <cx:pt idx="25">8</cx:pt>
          <cx:pt idx="26">8</cx:pt>
          <cx:pt idx="27">9</cx:pt>
          <cx:pt idx="28">4</cx:pt>
          <cx:pt idx="29">9</cx:pt>
          <cx:pt idx="30">2</cx:pt>
          <cx:pt idx="31">2</cx:pt>
          <cx:pt idx="32">4</cx:pt>
          <cx:pt idx="33">3</cx:pt>
          <cx:pt idx="34">7</cx:pt>
          <cx:pt idx="35">9</cx:pt>
          <cx:pt idx="36">2</cx:pt>
          <cx:pt idx="37">1</cx:pt>
          <cx:pt idx="38">3</cx:pt>
          <cx:pt idx="39">9</cx:pt>
          <cx:pt idx="40">2</cx:pt>
          <cx:pt idx="41">1</cx:pt>
          <cx:pt idx="42">2</cx:pt>
          <cx:pt idx="43">2</cx:pt>
          <cx:pt idx="44">8</cx:pt>
          <cx:pt idx="45">6</cx:pt>
          <cx:pt idx="46">9</cx:pt>
          <cx:pt idx="47">5</cx:pt>
          <cx:pt idx="48">7</cx:pt>
          <cx:pt idx="49">6</cx:pt>
          <cx:pt idx="50">3</cx:pt>
          <cx:pt idx="51">2</cx:pt>
          <cx:pt idx="52">4</cx:pt>
          <cx:pt idx="53">5</cx:pt>
          <cx:pt idx="54">2</cx:pt>
          <cx:pt idx="55">2</cx:pt>
          <cx:pt idx="56">2</cx:pt>
          <cx:pt idx="57">2</cx:pt>
          <cx:pt idx="58">7</cx:pt>
          <cx:pt idx="59">3</cx:pt>
          <cx:pt idx="60">4</cx:pt>
          <cx:pt idx="61">3</cx:pt>
          <cx:pt idx="62">8</cx:pt>
          <cx:pt idx="63">2</cx:pt>
          <cx:pt idx="64">2</cx:pt>
          <cx:pt idx="65">4</cx:pt>
          <cx:pt idx="66">2</cx:pt>
          <cx:pt idx="67">8</cx:pt>
          <cx:pt idx="68">1</cx:pt>
          <cx:pt idx="69">2</cx:pt>
          <cx:pt idx="70">2</cx:pt>
          <cx:pt idx="71">2</cx:pt>
          <cx:pt idx="72">2</cx:pt>
          <cx:pt idx="73">4</cx:pt>
          <cx:pt idx="74">3</cx:pt>
          <cx:pt idx="75">2</cx:pt>
          <cx:pt idx="76">3</cx:pt>
          <cx:pt idx="77">1</cx:pt>
          <cx:pt idx="78">2</cx:pt>
          <cx:pt idx="79">4</cx:pt>
          <cx:pt idx="80">2</cx:pt>
          <cx:pt idx="81">2</cx:pt>
          <cx:pt idx="82">2</cx:pt>
          <cx:pt idx="83">1</cx:pt>
          <cx:pt idx="84">2</cx:pt>
          <cx:pt idx="85">5</cx:pt>
          <cx:pt idx="86">3</cx:pt>
          <cx:pt idx="87">3</cx:pt>
          <cx:pt idx="88">3</cx:pt>
          <cx:pt idx="89">2</cx:pt>
          <cx:pt idx="90">2</cx:pt>
          <cx:pt idx="91">2</cx:pt>
          <cx:pt idx="92">2</cx:pt>
          <cx:pt idx="93">3</cx:pt>
          <cx:pt idx="94">2</cx:pt>
          <cx:pt idx="95">2</cx:pt>
          <cx:pt idx="96">4</cx:pt>
          <cx:pt idx="97">3</cx:pt>
          <cx:pt idx="98">2</cx:pt>
          <cx:pt idx="99">4</cx:pt>
          <cx:pt idx="100">1</cx:pt>
          <cx:pt idx="101">4</cx:pt>
          <cx:pt idx="102">2</cx:pt>
          <cx:pt idx="103">2</cx:pt>
          <cx:pt idx="104">3</cx:pt>
          <cx:pt idx="105">2</cx:pt>
          <cx:pt idx="106">4</cx:pt>
          <cx:pt idx="107">2</cx:pt>
          <cx:pt idx="108">3</cx:pt>
          <cx:pt idx="109">5</cx:pt>
          <cx:pt idx="110">2</cx:pt>
          <cx:pt idx="111">2</cx:pt>
          <cx:pt idx="112">2</cx:pt>
          <cx:pt idx="113">3</cx:pt>
          <cx:pt idx="114">2</cx:pt>
          <cx:pt idx="115">1</cx:pt>
          <cx:pt idx="116">3</cx:pt>
          <cx:pt idx="117">3</cx:pt>
          <cx:pt idx="118">2</cx:pt>
          <cx:pt idx="119">2</cx:pt>
          <cx:pt idx="120">2</cx:pt>
          <cx:pt idx="121">2</cx:pt>
          <cx:pt idx="122">2</cx:pt>
          <cx:pt idx="123">3</cx:pt>
          <cx:pt idx="124">3</cx:pt>
          <cx:pt idx="125">2</cx:pt>
          <cx:pt idx="126">2</cx:pt>
          <cx:pt idx="127">2</cx:pt>
          <cx:pt idx="128">2</cx:pt>
          <cx:pt idx="129">2</cx:pt>
          <cx:pt idx="130">2</cx:pt>
          <cx:pt idx="131">1</cx:pt>
          <cx:pt idx="132">2</cx:pt>
          <cx:pt idx="133">3</cx:pt>
          <cx:pt idx="134">2</cx:pt>
          <cx:pt idx="135">3</cx:pt>
          <cx:pt idx="136">3</cx:pt>
          <cx:pt idx="137">1</cx:pt>
          <cx:pt idx="138">2</cx:pt>
          <cx:pt idx="139">3</cx:pt>
          <cx:pt idx="140">3</cx:pt>
          <cx:pt idx="141">1</cx:pt>
          <cx:pt idx="142">2</cx:pt>
          <cx:pt idx="143">1</cx:pt>
          <cx:pt idx="144">1</cx:pt>
          <cx:pt idx="145">1</cx:pt>
          <cx:pt idx="146">3</cx:pt>
          <cx:pt idx="147">1</cx:pt>
          <cx:pt idx="148">2</cx:pt>
          <cx:pt idx="149">1</cx:pt>
          <cx:pt idx="150">1</cx:pt>
          <cx:pt idx="151">1</cx:pt>
          <cx:pt idx="152">1</cx:pt>
          <cx:pt idx="153">1</cx:pt>
          <cx:pt idx="154">1</cx:pt>
          <cx:pt idx="155">1</cx:pt>
          <cx:pt idx="156">2</cx:pt>
          <cx:pt idx="157">1</cx:pt>
          <cx:pt idx="158">1</cx:pt>
          <cx:pt idx="159">1</cx:pt>
          <cx:pt idx="160">1</cx:pt>
          <cx:pt idx="161">1</cx:pt>
          <cx:pt idx="162">1</cx:pt>
          <cx:pt idx="163">1</cx:pt>
          <cx:pt idx="164">1</cx:pt>
        </cx:lvl>
      </cx:strDim>
      <cx:strDim type="cat">
        <cx:f>'2'!$F$29:$F$193</cx:f>
        <cx:nf>'2'!$F$28</cx:nf>
        <cx:lvl ptCount="165" name="Country">
          <cx:pt idx="0">Germany</cx:pt>
          <cx:pt idx="1">Germany</cx:pt>
          <cx:pt idx="2">USA</cx:pt>
          <cx:pt idx="3">USA</cx:pt>
          <cx:pt idx="4">Germany</cx:pt>
          <cx:pt idx="5">USA</cx:pt>
          <cx:pt idx="6">USA</cx:pt>
          <cx:pt idx="7">Germany</cx:pt>
          <cx:pt idx="8">USA</cx:pt>
          <cx:pt idx="9">Austria</cx:pt>
          <cx:pt idx="10">Austria</cx:pt>
          <cx:pt idx="11">Brazil</cx:pt>
          <cx:pt idx="12">Germany</cx:pt>
          <cx:pt idx="13">USA</cx:pt>
          <cx:pt idx="14">Germany</cx:pt>
          <cx:pt idx="15">USA</cx:pt>
          <cx:pt idx="16">Brazil</cx:pt>
          <cx:pt idx="17">Austria</cx:pt>
          <cx:pt idx="18">Brazil</cx:pt>
          <cx:pt idx="19">UK</cx:pt>
          <cx:pt idx="20">Brazil</cx:pt>
          <cx:pt idx="21">France</cx:pt>
          <cx:pt idx="22">Venezuela</cx:pt>
          <cx:pt idx="23">Austria</cx:pt>
          <cx:pt idx="24">Austria</cx:pt>
          <cx:pt idx="25">Germany</cx:pt>
          <cx:pt idx="26">Brazil</cx:pt>
          <cx:pt idx="27">France</cx:pt>
          <cx:pt idx="28">Venezuela</cx:pt>
          <cx:pt idx="29">France</cx:pt>
          <cx:pt idx="30">Sweden</cx:pt>
          <cx:pt idx="31">Austria</cx:pt>
          <cx:pt idx="32">Venezuela</cx:pt>
          <cx:pt idx="33">Venezuela</cx:pt>
          <cx:pt idx="34">UK</cx:pt>
          <cx:pt idx="35">Germany</cx:pt>
          <cx:pt idx="36">Sweden</cx:pt>
          <cx:pt idx="37">Ireland</cx:pt>
          <cx:pt idx="38">Canada</cx:pt>
          <cx:pt idx="39">France</cx:pt>
          <cx:pt idx="40">Austria</cx:pt>
          <cx:pt idx="41">Ireland</cx:pt>
          <cx:pt idx="42">Canada</cx:pt>
          <cx:pt idx="43">Austria</cx:pt>
          <cx:pt idx="44">France</cx:pt>
          <cx:pt idx="45">UK</cx:pt>
          <cx:pt idx="46">USA</cx:pt>
          <cx:pt idx="47">UK</cx:pt>
          <cx:pt idx="48">Brazil</cx:pt>
          <cx:pt idx="49">UK</cx:pt>
          <cx:pt idx="50">Canada</cx:pt>
          <cx:pt idx="51">Belgium</cx:pt>
          <cx:pt idx="52">Mexico</cx:pt>
          <cx:pt idx="53">France</cx:pt>
          <cx:pt idx="54">Sweden</cx:pt>
          <cx:pt idx="55">Belgium</cx:pt>
          <cx:pt idx="56">Belgium</cx:pt>
          <cx:pt idx="57">Switzerland</cx:pt>
          <cx:pt idx="58">France</cx:pt>
          <cx:pt idx="59">Canada</cx:pt>
          <cx:pt idx="60">Mexico</cx:pt>
          <cx:pt idx="61">Venezuela</cx:pt>
          <cx:pt idx="62">France</cx:pt>
          <cx:pt idx="63">Denmark</cx:pt>
          <cx:pt idx="64">Finland</cx:pt>
          <cx:pt idx="65">UK</cx:pt>
          <cx:pt idx="66">Sweden</cx:pt>
          <cx:pt idx="67">Brazil</cx:pt>
          <cx:pt idx="68">Ireland</cx:pt>
          <cx:pt idx="69">Switzerland</cx:pt>
          <cx:pt idx="70">Sweden</cx:pt>
          <cx:pt idx="71">Sweden</cx:pt>
          <cx:pt idx="72">Denmark</cx:pt>
          <cx:pt idx="73">UK</cx:pt>
          <cx:pt idx="74">Canada</cx:pt>
          <cx:pt idx="75">Switzerland</cx:pt>
          <cx:pt idx="76">Canada</cx:pt>
          <cx:pt idx="77">Ireland</cx:pt>
          <cx:pt idx="78">Denmark</cx:pt>
          <cx:pt idx="79">Venezuela</cx:pt>
          <cx:pt idx="80">Denmark</cx:pt>
          <cx:pt idx="81">Switzerland</cx:pt>
          <cx:pt idx="82">Portugal</cx:pt>
          <cx:pt idx="83">Ireland</cx:pt>
          <cx:pt idx="84">Sweden</cx:pt>
          <cx:pt idx="85">UK</cx:pt>
          <cx:pt idx="86">Venezuela</cx:pt>
          <cx:pt idx="87">Italy</cx:pt>
          <cx:pt idx="88">Venezuela</cx:pt>
          <cx:pt idx="89">Switzerland</cx:pt>
          <cx:pt idx="90">Belgium</cx:pt>
          <cx:pt idx="91">Denmark</cx:pt>
          <cx:pt idx="92">Belgium</cx:pt>
          <cx:pt idx="93">Italy</cx:pt>
          <cx:pt idx="94">Canada</cx:pt>
          <cx:pt idx="95">Sweden</cx:pt>
          <cx:pt idx="96">Brazil</cx:pt>
          <cx:pt idx="97">Spain</cx:pt>
          <cx:pt idx="98">Switzerland</cx:pt>
          <cx:pt idx="99">Spain</cx:pt>
          <cx:pt idx="100">Ireland</cx:pt>
          <cx:pt idx="101">Mexico</cx:pt>
          <cx:pt idx="102">Finland</cx:pt>
          <cx:pt idx="103">Italy</cx:pt>
          <cx:pt idx="104">Spain</cx:pt>
          <cx:pt idx="105">Italy</cx:pt>
          <cx:pt idx="106">Spain</cx:pt>
          <cx:pt idx="107">Finland</cx:pt>
          <cx:pt idx="108">Italy</cx:pt>
          <cx:pt idx="109">Mexico</cx:pt>
          <cx:pt idx="110">Denmark</cx:pt>
          <cx:pt idx="111">Finland</cx:pt>
          <cx:pt idx="112">Belgium</cx:pt>
          <cx:pt idx="113">Spain</cx:pt>
          <cx:pt idx="114">Finland</cx:pt>
          <cx:pt idx="115">Ireland</cx:pt>
          <cx:pt idx="116">Spain</cx:pt>
          <cx:pt idx="117">Italy</cx:pt>
          <cx:pt idx="118">Belgium</cx:pt>
          <cx:pt idx="119">Denmark</cx:pt>
          <cx:pt idx="120">Finland</cx:pt>
          <cx:pt idx="121">Portugal</cx:pt>
          <cx:pt idx="122">Portugal</cx:pt>
          <cx:pt idx="123">Argentina</cx:pt>
          <cx:pt idx="124">Mexico</cx:pt>
          <cx:pt idx="125">Portugal</cx:pt>
          <cx:pt idx="126">Switzerland</cx:pt>
          <cx:pt idx="127">Belgium</cx:pt>
          <cx:pt idx="128">Finland</cx:pt>
          <cx:pt idx="129">Canada</cx:pt>
          <cx:pt idx="130">Finland</cx:pt>
          <cx:pt idx="131">Poland</cx:pt>
          <cx:pt idx="132">Italy</cx:pt>
          <cx:pt idx="133">Mexico</cx:pt>
          <cx:pt idx="134">Mexico</cx:pt>
          <cx:pt idx="135">Argentina</cx:pt>
          <cx:pt idx="136">Argentina</cx:pt>
          <cx:pt idx="137">Ireland</cx:pt>
          <cx:pt idx="138">Switzerland</cx:pt>
          <cx:pt idx="139">Mexico</cx:pt>
          <cx:pt idx="140">Argentina</cx:pt>
          <cx:pt idx="141">Norway</cx:pt>
          <cx:pt idx="142">Argentina</cx:pt>
          <cx:pt idx="143">Poland</cx:pt>
          <cx:pt idx="144">Italy</cx:pt>
          <cx:pt idx="145">Spain</cx:pt>
          <cx:pt idx="146">Argentina</cx:pt>
          <cx:pt idx="147">Portugal</cx:pt>
          <cx:pt idx="148">Portugal</cx:pt>
          <cx:pt idx="149">Norway</cx:pt>
          <cx:pt idx="150">Norway</cx:pt>
          <cx:pt idx="151">Poland</cx:pt>
          <cx:pt idx="152">Portugal</cx:pt>
          <cx:pt idx="153">Poland</cx:pt>
          <cx:pt idx="154">Poland</cx:pt>
          <cx:pt idx="155">Argentina</cx:pt>
          <cx:pt idx="156">Spain</cx:pt>
          <cx:pt idx="157">Norway</cx:pt>
          <cx:pt idx="158">Norway</cx:pt>
          <cx:pt idx="159">Portugal</cx:pt>
          <cx:pt idx="160">Norway</cx:pt>
          <cx:pt idx="161">Denmark</cx:pt>
          <cx:pt idx="162">Poland</cx:pt>
          <cx:pt idx="163">Norway</cx:pt>
          <cx:pt idx="164">Poland</cx:pt>
        </cx:lvl>
      </cx:strDim>
    </cx:data>
    <cx:data id="2">
      <cx:strDim type="colorStr">
        <cx:f>'2'!$I$29:$I$193</cx:f>
        <cx:nf>'2'!$I$28</cx:nf>
        <cx:lvl ptCount="165" name=" TotalOrders">
          <cx:pt idx="0">1800</cx:pt>
          <cx:pt idx="1">1691</cx:pt>
          <cx:pt idx="2">1616</cx:pt>
          <cx:pt idx="3">1602</cx:pt>
          <cx:pt idx="4">1597</cx:pt>
          <cx:pt idx="5">1559</cx:pt>
          <cx:pt idx="6">1524</cx:pt>
          <cx:pt idx="7">1399</cx:pt>
          <cx:pt idx="8">1157</cx:pt>
          <cx:pt idx="9">1027</cx:pt>
          <cx:pt idx="10">982</cx:pt>
          <cx:pt idx="11">968</cx:pt>
          <cx:pt idx="12">869</cx:pt>
          <cx:pt idx="13">821</cx:pt>
          <cx:pt idx="14">800</cx:pt>
          <cx:pt idx="15">730</cx:pt>
          <cx:pt idx="16">722</cx:pt>
          <cx:pt idx="17">720</cx:pt>
          <cx:pt idx="18">683</cx:pt>
          <cx:pt idx="19">679</cx:pt>
          <cx:pt idx="20">635</cx:pt>
          <cx:pt idx="21">618</cx:pt>
          <cx:pt idx="22">592</cx:pt>
          <cx:pt idx="23">580</cx:pt>
          <cx:pt idx="24">575</cx:pt>
          <cx:pt idx="25">569</cx:pt>
          <cx:pt idx="26">568</cx:pt>
          <cx:pt idx="27">566</cx:pt>
          <cx:pt idx="28">555</cx:pt>
          <cx:pt idx="29">551</cx:pt>
          <cx:pt idx="30">549</cx:pt>
          <cx:pt idx="31">533</cx:pt>
          <cx:pt idx="32">533</cx:pt>
          <cx:pt idx="33">504</cx:pt>
          <cx:pt idx="34">502</cx:pt>
          <cx:pt idx="35">488</cx:pt>
          <cx:pt idx="36">439</cx:pt>
          <cx:pt idx="37">430</cx:pt>
          <cx:pt idx="38">418</cx:pt>
          <cx:pt idx="39">408</cx:pt>
          <cx:pt idx="40">388</cx:pt>
          <cx:pt idx="41">387</cx:pt>
          <cx:pt idx="42">381</cx:pt>
          <cx:pt idx="43">362</cx:pt>
          <cx:pt idx="44">322</cx:pt>
          <cx:pt idx="45">322</cx:pt>
          <cx:pt idx="46">321</cx:pt>
          <cx:pt idx="47">318</cx:pt>
          <cx:pt idx="48">315</cx:pt>
          <cx:pt idx="49">310</cx:pt>
          <cx:pt idx="50">303</cx:pt>
          <cx:pt idx="51">295</cx:pt>
          <cx:pt idx="52">295</cx:pt>
          <cx:pt idx="53">287</cx:pt>
          <cx:pt idx="54">278</cx:pt>
          <cx:pt idx="55">272</cx:pt>
          <cx:pt idx="56">270</cx:pt>
          <cx:pt idx="57">262</cx:pt>
          <cx:pt idx="58">259</cx:pt>
          <cx:pt idx="59">256</cx:pt>
          <cx:pt idx="60">251</cx:pt>
          <cx:pt idx="61">244</cx:pt>
          <cx:pt idx="62">243</cx:pt>
          <cx:pt idx="63">230</cx:pt>
          <cx:pt idx="64">230</cx:pt>
          <cx:pt idx="65">229</cx:pt>
          <cx:pt idx="66">226</cx:pt>
          <cx:pt idx="67">223</cx:pt>
          <cx:pt idx="68">223</cx:pt>
          <cx:pt idx="69">220</cx:pt>
          <cx:pt idx="70">215</cx:pt>
          <cx:pt idx="71">214</cx:pt>
          <cx:pt idx="72">210</cx:pt>
          <cx:pt idx="73">210</cx:pt>
          <cx:pt idx="74">207</cx:pt>
          <cx:pt idx="75">207</cx:pt>
          <cx:pt idx="76">204</cx:pt>
          <cx:pt idx="77">200</cx:pt>
          <cx:pt idx="78">195</cx:pt>
          <cx:pt idx="79">192</cx:pt>
          <cx:pt idx="80">185</cx:pt>
          <cx:pt idx="81">182</cx:pt>
          <cx:pt idx="82">181</cx:pt>
          <cx:pt idx="83">180</cx:pt>
          <cx:pt idx="84">174</cx:pt>
          <cx:pt idx="85">172</cx:pt>
          <cx:pt idx="86">166</cx:pt>
          <cx:pt idx="87">152</cx:pt>
          <cx:pt idx="88">150</cx:pt>
          <cx:pt idx="89">148</cx:pt>
          <cx:pt idx="90">147</cx:pt>
          <cx:pt idx="91">146</cx:pt>
          <cx:pt idx="92">145</cx:pt>
          <cx:pt idx="93">145</cx:pt>
          <cx:pt idx="94">141</cx:pt>
          <cx:pt idx="95">140</cx:pt>
          <cx:pt idx="96">133</cx:pt>
          <cx:pt idx="97">129</cx:pt>
          <cx:pt idx="98">127</cx:pt>
          <cx:pt idx="99">126</cx:pt>
          <cx:pt idx="100">121</cx:pt>
          <cx:pt idx="101">119</cx:pt>
          <cx:pt idx="102">118</cx:pt>
          <cx:pt idx="103">114</cx:pt>
          <cx:pt idx="104">110</cx:pt>
          <cx:pt idx="105">108</cx:pt>
          <cx:pt idx="106">108</cx:pt>
          <cx:pt idx="107">107</cx:pt>
          <cx:pt idx="108">106</cx:pt>
          <cx:pt idx="109">102</cx:pt>
          <cx:pt idx="110">100</cx:pt>
          <cx:pt idx="111">100</cx:pt>
          <cx:pt idx="112">98</cx:pt>
          <cx:pt idx="113">95</cx:pt>
          <cx:pt idx="114">93</cx:pt>
          <cx:pt idx="115">91</cx:pt>
          <cx:pt idx="116">91</cx:pt>
          <cx:pt idx="117">90</cx:pt>
          <cx:pt idx="118">89</cx:pt>
          <cx:pt idx="119">89</cx:pt>
          <cx:pt idx="120">89</cx:pt>
          <cx:pt idx="121">87</cx:pt>
          <cx:pt idx="122">84</cx:pt>
          <cx:pt idx="123">82</cx:pt>
          <cx:pt idx="124">81</cx:pt>
          <cx:pt idx="125">78</cx:pt>
          <cx:pt idx="126">77</cx:pt>
          <cx:pt idx="127">76</cx:pt>
          <cx:pt idx="128">75</cx:pt>
          <cx:pt idx="129">74</cx:pt>
          <cx:pt idx="130">73</cx:pt>
          <cx:pt idx="131">71</cx:pt>
          <cx:pt idx="132">67</cx:pt>
          <cx:pt idx="133">67</cx:pt>
          <cx:pt idx="134">60</cx:pt>
          <cx:pt idx="135">57</cx:pt>
          <cx:pt idx="136">54</cx:pt>
          <cx:pt idx="137">52</cx:pt>
          <cx:pt idx="138">52</cx:pt>
          <cx:pt idx="139">50</cx:pt>
          <cx:pt idx="140">48</cx:pt>
          <cx:pt idx="141">48</cx:pt>
          <cx:pt idx="142">45</cx:pt>
          <cx:pt idx="143">45</cx:pt>
          <cx:pt idx="144">40</cx:pt>
          <cx:pt idx="145">40</cx:pt>
          <cx:pt idx="146">33</cx:pt>
          <cx:pt idx="147">31</cx:pt>
          <cx:pt idx="148">30</cx:pt>
          <cx:pt idx="149">28</cx:pt>
          <cx:pt idx="150">27</cx:pt>
          <cx:pt idx="151">27</cx:pt>
          <cx:pt idx="152">24</cx:pt>
          <cx:pt idx="153">22</cx:pt>
          <cx:pt idx="154">22</cx:pt>
          <cx:pt idx="155">20</cx:pt>
          <cx:pt idx="156">19</cx:pt>
          <cx:pt idx="157">18</cx:pt>
          <cx:pt idx="158">18</cx:pt>
          <cx:pt idx="159">18</cx:pt>
          <cx:pt idx="160">17</cx:pt>
          <cx:pt idx="161">15</cx:pt>
          <cx:pt idx="162">15</cx:pt>
          <cx:pt idx="163">5</cx:pt>
          <cx:pt idx="164">3</cx:pt>
        </cx:lvl>
      </cx:strDim>
      <cx:strDim type="cat">
        <cx:f>'2'!$F$29:$F$193</cx:f>
        <cx:nf>'2'!$F$28</cx:nf>
        <cx:lvl ptCount="165" name="Country">
          <cx:pt idx="0">Germany</cx:pt>
          <cx:pt idx="1">Germany</cx:pt>
          <cx:pt idx="2">USA</cx:pt>
          <cx:pt idx="3">USA</cx:pt>
          <cx:pt idx="4">Germany</cx:pt>
          <cx:pt idx="5">USA</cx:pt>
          <cx:pt idx="6">USA</cx:pt>
          <cx:pt idx="7">Germany</cx:pt>
          <cx:pt idx="8">USA</cx:pt>
          <cx:pt idx="9">Austria</cx:pt>
          <cx:pt idx="10">Austria</cx:pt>
          <cx:pt idx="11">Brazil</cx:pt>
          <cx:pt idx="12">Germany</cx:pt>
          <cx:pt idx="13">USA</cx:pt>
          <cx:pt idx="14">Germany</cx:pt>
          <cx:pt idx="15">USA</cx:pt>
          <cx:pt idx="16">Brazil</cx:pt>
          <cx:pt idx="17">Austria</cx:pt>
          <cx:pt idx="18">Brazil</cx:pt>
          <cx:pt idx="19">UK</cx:pt>
          <cx:pt idx="20">Brazil</cx:pt>
          <cx:pt idx="21">France</cx:pt>
          <cx:pt idx="22">Venezuela</cx:pt>
          <cx:pt idx="23">Austria</cx:pt>
          <cx:pt idx="24">Austria</cx:pt>
          <cx:pt idx="25">Germany</cx:pt>
          <cx:pt idx="26">Brazil</cx:pt>
          <cx:pt idx="27">France</cx:pt>
          <cx:pt idx="28">Venezuela</cx:pt>
          <cx:pt idx="29">France</cx:pt>
          <cx:pt idx="30">Sweden</cx:pt>
          <cx:pt idx="31">Austria</cx:pt>
          <cx:pt idx="32">Venezuela</cx:pt>
          <cx:pt idx="33">Venezuela</cx:pt>
          <cx:pt idx="34">UK</cx:pt>
          <cx:pt idx="35">Germany</cx:pt>
          <cx:pt idx="36">Sweden</cx:pt>
          <cx:pt idx="37">Ireland</cx:pt>
          <cx:pt idx="38">Canada</cx:pt>
          <cx:pt idx="39">France</cx:pt>
          <cx:pt idx="40">Austria</cx:pt>
          <cx:pt idx="41">Ireland</cx:pt>
          <cx:pt idx="42">Canada</cx:pt>
          <cx:pt idx="43">Austria</cx:pt>
          <cx:pt idx="44">France</cx:pt>
          <cx:pt idx="45">UK</cx:pt>
          <cx:pt idx="46">USA</cx:pt>
          <cx:pt idx="47">UK</cx:pt>
          <cx:pt idx="48">Brazil</cx:pt>
          <cx:pt idx="49">UK</cx:pt>
          <cx:pt idx="50">Canada</cx:pt>
          <cx:pt idx="51">Belgium</cx:pt>
          <cx:pt idx="52">Mexico</cx:pt>
          <cx:pt idx="53">France</cx:pt>
          <cx:pt idx="54">Sweden</cx:pt>
          <cx:pt idx="55">Belgium</cx:pt>
          <cx:pt idx="56">Belgium</cx:pt>
          <cx:pt idx="57">Switzerland</cx:pt>
          <cx:pt idx="58">France</cx:pt>
          <cx:pt idx="59">Canada</cx:pt>
          <cx:pt idx="60">Mexico</cx:pt>
          <cx:pt idx="61">Venezuela</cx:pt>
          <cx:pt idx="62">France</cx:pt>
          <cx:pt idx="63">Denmark</cx:pt>
          <cx:pt idx="64">Finland</cx:pt>
          <cx:pt idx="65">UK</cx:pt>
          <cx:pt idx="66">Sweden</cx:pt>
          <cx:pt idx="67">Brazil</cx:pt>
          <cx:pt idx="68">Ireland</cx:pt>
          <cx:pt idx="69">Switzerland</cx:pt>
          <cx:pt idx="70">Sweden</cx:pt>
          <cx:pt idx="71">Sweden</cx:pt>
          <cx:pt idx="72">Denmark</cx:pt>
          <cx:pt idx="73">UK</cx:pt>
          <cx:pt idx="74">Canada</cx:pt>
          <cx:pt idx="75">Switzerland</cx:pt>
          <cx:pt idx="76">Canada</cx:pt>
          <cx:pt idx="77">Ireland</cx:pt>
          <cx:pt idx="78">Denmark</cx:pt>
          <cx:pt idx="79">Venezuela</cx:pt>
          <cx:pt idx="80">Denmark</cx:pt>
          <cx:pt idx="81">Switzerland</cx:pt>
          <cx:pt idx="82">Portugal</cx:pt>
          <cx:pt idx="83">Ireland</cx:pt>
          <cx:pt idx="84">Sweden</cx:pt>
          <cx:pt idx="85">UK</cx:pt>
          <cx:pt idx="86">Venezuela</cx:pt>
          <cx:pt idx="87">Italy</cx:pt>
          <cx:pt idx="88">Venezuela</cx:pt>
          <cx:pt idx="89">Switzerland</cx:pt>
          <cx:pt idx="90">Belgium</cx:pt>
          <cx:pt idx="91">Denmark</cx:pt>
          <cx:pt idx="92">Belgium</cx:pt>
          <cx:pt idx="93">Italy</cx:pt>
          <cx:pt idx="94">Canada</cx:pt>
          <cx:pt idx="95">Sweden</cx:pt>
          <cx:pt idx="96">Brazil</cx:pt>
          <cx:pt idx="97">Spain</cx:pt>
          <cx:pt idx="98">Switzerland</cx:pt>
          <cx:pt idx="99">Spain</cx:pt>
          <cx:pt idx="100">Ireland</cx:pt>
          <cx:pt idx="101">Mexico</cx:pt>
          <cx:pt idx="102">Finland</cx:pt>
          <cx:pt idx="103">Italy</cx:pt>
          <cx:pt idx="104">Spain</cx:pt>
          <cx:pt idx="105">Italy</cx:pt>
          <cx:pt idx="106">Spain</cx:pt>
          <cx:pt idx="107">Finland</cx:pt>
          <cx:pt idx="108">Italy</cx:pt>
          <cx:pt idx="109">Mexico</cx:pt>
          <cx:pt idx="110">Denmark</cx:pt>
          <cx:pt idx="111">Finland</cx:pt>
          <cx:pt idx="112">Belgium</cx:pt>
          <cx:pt idx="113">Spain</cx:pt>
          <cx:pt idx="114">Finland</cx:pt>
          <cx:pt idx="115">Ireland</cx:pt>
          <cx:pt idx="116">Spain</cx:pt>
          <cx:pt idx="117">Italy</cx:pt>
          <cx:pt idx="118">Belgium</cx:pt>
          <cx:pt idx="119">Denmark</cx:pt>
          <cx:pt idx="120">Finland</cx:pt>
          <cx:pt idx="121">Portugal</cx:pt>
          <cx:pt idx="122">Portugal</cx:pt>
          <cx:pt idx="123">Argentina</cx:pt>
          <cx:pt idx="124">Mexico</cx:pt>
          <cx:pt idx="125">Portugal</cx:pt>
          <cx:pt idx="126">Switzerland</cx:pt>
          <cx:pt idx="127">Belgium</cx:pt>
          <cx:pt idx="128">Finland</cx:pt>
          <cx:pt idx="129">Canada</cx:pt>
          <cx:pt idx="130">Finland</cx:pt>
          <cx:pt idx="131">Poland</cx:pt>
          <cx:pt idx="132">Italy</cx:pt>
          <cx:pt idx="133">Mexico</cx:pt>
          <cx:pt idx="134">Mexico</cx:pt>
          <cx:pt idx="135">Argentina</cx:pt>
          <cx:pt idx="136">Argentina</cx:pt>
          <cx:pt idx="137">Ireland</cx:pt>
          <cx:pt idx="138">Switzerland</cx:pt>
          <cx:pt idx="139">Mexico</cx:pt>
          <cx:pt idx="140">Argentina</cx:pt>
          <cx:pt idx="141">Norway</cx:pt>
          <cx:pt idx="142">Argentina</cx:pt>
          <cx:pt idx="143">Poland</cx:pt>
          <cx:pt idx="144">Italy</cx:pt>
          <cx:pt idx="145">Spain</cx:pt>
          <cx:pt idx="146">Argentina</cx:pt>
          <cx:pt idx="147">Portugal</cx:pt>
          <cx:pt idx="148">Portugal</cx:pt>
          <cx:pt idx="149">Norway</cx:pt>
          <cx:pt idx="150">Norway</cx:pt>
          <cx:pt idx="151">Poland</cx:pt>
          <cx:pt idx="152">Portugal</cx:pt>
          <cx:pt idx="153">Poland</cx:pt>
          <cx:pt idx="154">Poland</cx:pt>
          <cx:pt idx="155">Argentina</cx:pt>
          <cx:pt idx="156">Spain</cx:pt>
          <cx:pt idx="157">Norway</cx:pt>
          <cx:pt idx="158">Norway</cx:pt>
          <cx:pt idx="159">Portugal</cx:pt>
          <cx:pt idx="160">Norway</cx:pt>
          <cx:pt idx="161">Denmark</cx:pt>
          <cx:pt idx="162">Poland</cx:pt>
          <cx:pt idx="163">Norway</cx:pt>
          <cx:pt idx="164">Poland</cx:pt>
        </cx:lvl>
      </cx:strDim>
    </cx:data>
  </cx:chartData>
  <cx:chart>
    <cx:title pos="t" align="ctr" overlay="0">
      <cx:tx>
        <cx:txData>
          <cx:v>Customer distribution for different products across the countries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 lastClr="FFFFFF">
                  <a:lumMod val="95000"/>
                </a:sysClr>
              </a:solidFill>
              <a:latin typeface="Calibri" panose="020F0502020204030204"/>
            </a:rPr>
            <a:t>Customer distribution for different products across the countries</a:t>
          </a:r>
        </a:p>
      </cx:txPr>
    </cx:title>
    <cx:plotArea>
      <cx:plotAreaRegion>
        <cx:series layoutId="regionMap" uniqueId="{8583A13B-7A8A-4CA6-926B-3F137C7545C7}" formatIdx="0">
          <cx:tx>
            <cx:txData>
              <cx:f>'2'!$G$28</cx:f>
              <cx:v> CategoryName</cx:v>
            </cx:txData>
          </cx:tx>
          <cx:dataId val="0"/>
          <cx:layoutPr>
            <cx:geography cultureLanguage="en-US" cultureRegion="IN" attribution="Powered by Bing">
              <cx:geoCache provider="{E9337A44-BEBE-4D9F-B70C-5C5E7DAFC167}">
                <cx:binary>7HxXc9vItu5fmfLzhaYTuhu79pyqaYCkROVgpRcUlZBzI/76syBZ3iTEI9pzfGvm4UhTHhsQuHp9
Kwfo34/dvx7j51X5W5fEafWvx+6PL77W+b9+/7169J+TVbWXBI9lVmUveu8xS37PXl6Cx+ffn8pV
G6Te7wRh9vujvyr1c/flv/4Nn+Y9Z0fZ40oHWXpeP5f9xXNVx7r65N7WW789ZnWqx8c9+KQ/vpxl
8Sp9+vLbc6oD3V/1+fMfXzZ+5Mtvv08/6APR32I4l66f4FmT7BFsWpQJE71+kS+/xVnqfbuNrT1M
GSOEvt1F+J30ySqBx3cf5/Uwq6en8rmqfvv2//88t3H0/1wOqsx+49vOxlOeHb2y9fsmrv/178kF
YHRyZQ36KSq7bk2RXzyXySrt3/n/BdDjPWRhSwqOrNcvsQk92qMSSSSkfMN+Av0PnGc79t8fnID/
/foUfWf296P/9fLPX4c8tfZMRE3BqHiDlm4gb1jWHsKScmqxN8mwd9pvWv81DfTz02+XeqWfq/db
2xRiuwAmj0/EMLk7FcbXy79fGKpcDUH8GeM/54QMDLr++oU23Y9h0j3yKiIwktcvuP/m+t4ksfsk
20Xw/twE+/fLU9DVxd8P+p91pctg9c7/NnX7OdSZ2DOlQAKxieNhe5ghS0r6LSRMHM8PHGQ76N8f
nKD+/foU9j+v/n7Y5+UqfXz+hajzPU6YRBbZRJ3sMVNSwaV4czmW9U7zTdN3n2M76O/PTTB/vzyF
fP4P0PTL9vnpOX1n/3+v6Ka1xwWzBDHJG7Zyw91jtmcSJMEWzG/Qv5N+Q373cbYj//7cBPn3y1Pk
L/8JUfbwnfVfgDrdsxiVlNBvqG6ibpA900QmZ+iblxld/7pr/xYHDyG9fsqS93vbzrUd/unzEzFM
b0/FsVB/v++5fk6fh/o5/oVOX+4hSG0Ext9yTmvTCxmc7433KF6T2rpUfuhI2wWy9uhEFmt3pmK4
/gdYxUEJIvjFRZfkJrb4e1kFqr9WdBlizxIWM633pGdadf3AgbaL4PuDEwF8vz6F/+AfAL+9SldP
v9AEOHgeQS3J3z3PBH0LIjSSGCLCW+o5dUy7z7Md/PfnJti/X55Cb//59zsg9Rx7Qf2p8/25nNNE
e+DxLfN7mrPpftge55hAKP5W8iIozNa9zw+cZzv23x+cgP/9+hR99Q9Q/OPnLnjM3hHYFvl+DnwC
EZlSaPYIc9PfYAQmgSw+fr+Te8t9dh9hO97vz03gfr88Rfv49u/X9WlC8KZ3/3vUoYT9vzxos3H3
s623yzbQw3P5a4Mw43sSYchOEd7WBJJ7EJwtzvh7UQCeat0V/eCZtpvHxsMTG9m4NzUUe//vNxTn
OU1WZfQOxy+wEHPPIpxLvBZw19IhuWdZWHLLmgSDHzjHdvS/PzhB/vv1KeoOlEXQVZ/0lj9c+P/a
fp4H6a/Vfw6tNcaF4Oa3YLuZBpFRKNCfNr813qY56A+cZzv63x+coP/9+hT9+cHfj/5ZVuraW/3C
nif0oLkk2BLmZgo0Jv9wA9pA7xXYxPH8yFG2I/+fJyfQ/+fGFPuzf0AH7kCv4l84dmEU2j0m9B4k
e/P70N5c8zaY7OFXlX9PQeH2ut/feZrt2H97bAL8t6tT1A/+Aahf5qvgF/bgGHT4x0jL8fZuEAjF
ZBSy/2/BeOpudh5nO+zfHpvA/u3qFPbZP2C08mfpjdqW/sJ616AMIihnFtS0b+BPPA6H+1xA2fWm
+Ghadf3Qmbbjv/boRAZrd6Zy+PPi73f4J1nZrn6h14EetIVhxIVgovv6NfE6aE9QCfUXNEnXvc3u
Y2zH/f25Cejvl6eIn5z+/Yh/q792D1V/ruj9v1nvJG1dK76+L4Y4K72avW6U/PDdV72DJZfJo9+0
d2tR8KbYB09/fCEMplvf91TGj9jQ+rV+8OSZ51Wl//higDVJxDmFmgFRRASFAX37/HpL0D1YZmEU
JvfCNKVpwa0Usjf/jy/YhDkQAdrQXEWIUwbGVmX1eGtsS0lwkZaF4CEY0MF07p1D2HHpvSz9Dta3
f/+W1slZFqS6+uML0MjffmrkzjS5KSThxCLERAJDhg33H1cXMMqAH8b/DyWkM4aod50su8boofTP
1+DY8vnj8598Ph/pr32+bpkXyb51HYPvF/wmQPdedBb4qdJ5rTJ0/Tk1DML5QI4LyYVJGR5HOpvk
zAjVsReFrjPkxXHQHtUV3U9kqxr2Uohk1tLofuhWgUFnaXPBmhvGEri3NIZVH31tuyuvvvJocLLj
VGjbqSSkDRC6LAQD1c1TDX5ZSN74rlMhQ2nzRoheRfiw6y+l5alSu04qD7F+c31vDYot0EOrbBML
ToVEDJw5HjVJjlitQd8bpPaMuhicrPAqR+BgKJVMWs/pdTM8fs7ilJYQ0mSYQ2TgDGbGeCLmsml1
mWlPOv4gmuOq7emqYS25KMMgOfsLpDjM/TnYkwmlxyZbWUADZDWhdOJCD5fm4OnQ7g0dKx4PydfP
aU2tY2TLRASAhCUDAja6SUvA5lfNSiEcpjPz1KpMdwblf7xDP7ZR4aCynAkK9jwmNeuCasqy8ylG
wrHMeli4rRCLVAyW8zkveKqFIzNcgsdhHEH+RCfM5GZAI9ET4ZCq43OfUXrTDrFH7dQU7jJISpKr
zNWhU0TSdAiX1mOYmkaoPj/HVm4tyaRkYxeXT7gVtV+wKOuFExoDd3yrIaqtBm3/JBWJTEks8KoE
ccHH4eE6ppXplyJ1a+rUVRksIjkQlbW5v/hZKgxmBERyKk1KJZ4YtteGTetz0TldgZBdWilRvm95
OyT3wbgkY9D+E7B/h6HYxhMfzStehWbDOydtsbX0C2zZtaa+g73A3yEcMp543V+LCa2JdVlWbCXQ
4uqcvgwV9aOLRAq7qPR+XbsHoahmsZHcZFKrohG2N+T7oGczo+Bz3NX7mLf7Iu5mZjesKGeOQGQe
0qZTlOKvXfizjmA8KkXQ9oQoZlpT/4awS8OWwFFpGmZzLektlb6hgrBMdwjgg8qOlBiImoLpjBuo
m8oUaZnENKOd49KEH0cmQ0ewDyZ2qCwMMD5AD8oKgRh4sSxzPMWav87cKCi7gnVOIBsx42HQzuO2
ISe8HxqVS988+Fx5p/QgiYfMAkGmD6HfJGziDxqfMr82it7xilBJne6XHpsTs11mhZh/TmoKoIXA
m3DYF4IlUujUoYlWGaGZI13p1sFNYigsh/Ky9FJ0u4PKFjLMhKUBTkFG4OMmCHo5dXEuht5hfnIg
i7x1+gbfyo6Eys8blZbYNqKln3+luF10mqna+iqSwvZzlyhDDkrIQ9Mqbod2XpuBwv5hXLb7Cauc
xDgmGbcxGpS0DEXDleX3qq8edHuH8V1nJsrND3DfLwb0RNpQIeNG0FhFXM9E29lR8JTp/B5ix9ws
I7LDarfwzaFhwThEeglbuBMHkYXMigcX2E2ywXroIo/dZ0k824HuRD1BhpBNMGqCJyICVsA21TPE
vNaE9K3D+gTNm7I5F3HWLf8KEYhUEkxtTG83iXS8LyuDVa1j6rRXViRTFWsZ/gVWvjV4QFug07NJ
hVut6QoStk4UV/QItm97m/W13GFfo1dYd6UjYBhSatiLJhSWi0b7W7Nn2gJhv2hap4uiWuk2ti4t
GurjrhjqReYF1I76jhx/DuAohQ9EBWaAH2xLgl1vEnW9JIuTGFShqWS2FGW5KlJCA3uIDQOpqrAi
hQc/cmK3xj+vhRLD9hqGsS1kg6+hZY1fkyZGmkQpoGrSyNGl4Tp9y8n+5wxu0XUJvoRheI9Bjtn0
JoNU9gEaSqNxosQT89CM6yWGePM2F/kfc2c8dY6j8NhYf43dJiatCY5GnDXwjkXSOiEjVKVxbtpF
T7yzpu3lMnJ7qfyoS+YVTwn8CMWzqs2qO6uL91nTUlCnVqgwTq7yVswCht/eGvifjzcN0+PxOOeQ
mUJuSrCY6JZH6i6qIU44mFYesV1dpg9mh/PTMshGXxS5F5w36f4ARZKnUuxV51WXmKWNeEwi2xhI
+vi5XEZAJopnEctEDFJMa1xI35RLyUKeS1zXjmhrtp/0VCgIkf48rttd5ruNFIWCFVwEVMdETJyE
j6229rSundrwqtyWWdadh6yn2T7K3KqZfc7YePBNxsAPCSyxBfoAGevEWZi59HLMmtppAokVcUmn
dNBH+w3PU9vN0+BooGjf78hFjlC3Iyf4wCo0mWHbU8IKkBSjWW2iqku3lDUKC8dK0sGzBYshCpWi
icmi9eMS7+D1g9aDVREE42QKJQIQnQRQhGNO4x7lTh8Wp7Ghb3PadsoV/X1cFWiHv/jgqjAW4yDV
YvAnbHtMsirDSNKulCJy3FDoGeqN5jith/qA66q5qETQQDhr44UbenL+uUg/eOZXymP+M/bwmZxQ
jg2rbsrKihzei1wRIz8q69yzh9y/L618P4W3jnbI8YPXAoqQqgpMLPCQfGz1rMeCgFYdNHI4uMWi
RHbee7HSQxY7n/M1ER8fK9VxKwlMkMI3mahqYtY41mLInQyHJj1KZBBXFzzhHbU7DzLoReZ3Ub4j
4kxUFIiKMQ2nI81xG2pi+KmZe6nUZeKIPK8eg1hHiwQiXKZq06erzxmcwDjSgmnY2CyDyMZgQLMJ
YwPpt0sjnDhaB/jcDXP3KhiS/OeE9UoFj505wiHhgdJ/k4o79NrMqzZxaEmjxYD9cFVS6v8sbqAP
FiyYCXihDYPPnJh20BUezwbAzczrRM4TWqU3BPV5PK/LotrRYngV/ZoXg3IfQRUMYRO0DAFLEwXs
B1LHRRMmTiAklQciZ9ADSD1qBbYszZidoz4wrVqlRT/w07wt07shl0ajCrPuw1mM00zbJBDCv0/K
uHwwvCgNn2VqlMdZ7KftzIc3kVpfsYCw0OlcyavDZiCVdLwwss5/Ug2AGdgMhn4Jg94lniY5RWsF
xpADM3QILTuLUaqSMHN3ZBofrAm2aiCUgV0iAYb7IUvsraLpjTJ2LKsgXCVMd6nTQgEjbY0K4x5D
9DF/Lv8FMWF4xxFmXBaiFviMiVJoQzZ6MNPEgWZUMWtDq1dm0GU7FBxT0OBNbYDEFF6XJAT4g9p2
YkcRbmu3sbzEKbpBqlT63kkrw8hGTTEscSvzyyIeiO35gTev6s6faVl1CuOiW4ii8vYHq8c3PyvT
MVeGpJ9xAi5ZTvK6RGoWJKGfOFYMSVQQmu08NEq6g/MPDgTwhcYV5I50DKpkBGYtR+26PkiSAqiE
pRlcSt/3z9rQKHZEtm1UwH2MZTxDBNKGTSpGJY2Ulix28oAMh0Ft1AsS4PQv6ApkBIRgyAMJZKub
VCI/M404t2LIsptwLruWOKYw+r/CC3ACLRYgZL52FdcQG4ymLyCLjMGmcfySUdTOKq/wox1kJiH5
VfElYAWSgc4HlJebzEDcrAw9komrzDg3wihXaTAUDta+XkBHKjoQQbSrlvgQukAbIGxBuwDSO2Bt
guAQaC8LIGY6Urq1g6MO7bPIMOwhLJOrn1VvcCCQQ46LY7DMNG3uRKZZwTs/ne9AHxEKI5wW6VE4
xFHufE7nI0ugCxxMGpJrZkJg2cSxrXqGqgxakKkX8du8hSKgUFUVED6zTE3o8+fkPoqNQOOajNXt
67buBMEYl7yCcA3kskYsS/AS5rxveytVeeqyRdS30T4C0S5+luxoxwyPUwBo86LRda8pZdinITX6
2LA5Sot2xnFlFAuzMLJTXZe9qTD4rNDxkqTc0XMcLXfTcY4qA9pILXjnEPLWTcJdiRvdId8AT9m6
h34mkoNIeOFi6Pre9tK+WBhxZJwUmIYOStJ2B98fQxJ0eBCGtAFaJAiC+SZ5GCOWXRwbri1QEDSK
WIOfzJMEh43qEwqt0JzIBu9QKTLRqQ8zwgnaKI3rxMhgRnh9OqhEPd0H6ixQp5468dXJ2fPi6/Ll
9ml5+bmI2ejw16D+QHVUvTUZD4nrmgmg7NwX6vo8U1eeKtQt/OPh+chT3fjv58Xs7mZ1cnh9crT6
+nL59fDpvFU7zjHulX96jokzJx3TxBzPkanb6/NEZer++vb68OE5gL/ewn/3iRrU1cPpxcHp/dWB
pw4u1NnBxcXB0cnFxZF9MjtaXBwsLi6W499my+Xs8P7y5MheXi7tu8sT+/Ly8PTcXr4cXp4sz53D
w5cdudKrSn6CI58EVqgsM2HUcP7j++Pb8+X+8f3p/eHt7WJxdXh866nZ0cXRbLE8ml1cnF6czk/H
Iy7PL88PL2cnyx0Z1Wt+/tlZJgVKFmRRXtFXLB9GsQKWDw9Xz2eeusoAzUFdPF8FgGWgAvhrNv65
eL56BnivulHbbuAnb3J1duerl9XdycvT3ercV8vVOUj/7uwFpH9++XL98pQpD76vz1+uC1DY2/Oj
o7vV0+HLpa/On3bgSycucKqn05YlizSB2Ak8OfNjZ//YGf8/V2p2MJ8vbGWrmQ3/UPvO/g6zpCNY
n4E5yWVyL+viwO1cBzgENTx/ejl8OE2A3wf4FR3q4gSwStXR3fJ6dbY62SHJrT6Br420J5KM4iFF
ooWRNhjmQwaWeRGoh4ez1dHZ6u7s5OkSqeunXar8YTg1nVhMOA60gWDYXfYOPirPzNP6Oj0ub60n
dtIFSt+Uh+F1fzac+KvhJTizlu6sdNpdfE9Bnx5hEvDaroiNuIUjZNf0El2IU3aSvfCFt6Tn0PVv
z2StjK/oLOxVcVDt01N6xXaUciOFNbFDpgQxgJgWh0IBGpN44hdlg7KEcde1XVMaM6OOCtWGYbdD
uyY+/40K/EnGVTB4HXkCtRXqsILBiWt3ZTO0RyVslzClfYgDThRCnLc/9/YfyEERTOAFfximjmmm
mDgpr+6YWcvBsFk7oEWdhNcxRWyfFDrYkWh+gA/CNoUME+ZDMNmH94k2w4pR1XVZ+q60kfb9uRxg
MOziqN0B38QpjC/sQWfV5JAnQCcBao1NKp6XFZlhUWk3bZFeEFkH9wXUdnc4YMxXntWnClZ7+NVP
oghUoeB47RRCgjJFEVYjLFrWRNqR26XLlMdSVQ2Oztuy9OafkxoZ2NBCAA/yLtA/aKIJMm1o8QAu
DSwTtk9EeS0s0jXnvI6NoFdhRJF3DA1GwRY61F5iKdoMafez/RPoAY3NeZjzwScJMlGZuGIlDM1j
06YtVD5GTtNOWSjR11kh2epzbrcojQAFNaHlDN/EnGRAvVGHSSYT0/bDOl/WkZEdExbsat99MALg
COwZxmwY6jqoEzaVJuybNDFgrGMnGYqKmcEMK5l5MGRDdoE9sWte85EcNDUQbH0RKBNGhd0k17ES
lmegWLHDmjeHYUQq2007fCoSlsw+x28rqbF3DmtIME0RE2/iRTT1414DZ0aBeqcxC3bXF4aZz4ua
GDt89EdhAV9rxMb7a4kjDvLIZbpnttc27Twnaat0WiSLn2cJ5qBQPsKGEJjdyPIaFXDCPelJw+w6
ESK2Q12KC88X8oiW0tR/AT8Bbl9A/QiN1tccdY0Y/IobWJOpAT+fuuac6RjNUMCMI9LzYQdfk3QX
PBc0c6G24uY46YV1hE2+BrevQhICKSzq6twfqHQGGaFlHcS9U2ZpssOMt0gLmscIxgCEwRs+aIJj
bTUlDbKK2VmgxVWTIG/fEknmfC6trVQ4g/2n8W3qD/OyClt51oYRs4OAhadpGJODpA7D879ABYav
sBMEI0rotm5i1/maZJaIQc1F1qmoSv0Fbod+hzJskRD8tgpouoPzpfBq/sRu4aOHiqWI2ob2xBNI
MJ/V3IONwqKCPIikVbMDvFEEm74e1HtcB4d2OHSCzAnB3PVKA2a7sChmpFVqo6ESDHa2CvQMU05I
eD4H8WPoxPCyF5ACzwS+YjrgDZpYmIUH1MyOWjYPfR2qtGmtY6/NQ6fk1mnTIm9HUgVd1pGLDS6l
KaDPCzEFfs0cbI6N51qzMd2EAxki0sA8sdBXOXaLdl/TQB/BXiGtHJKbRaZSUhl3NM3iY8STFgav
fS5niTGEYh5ZaSmUyHRw4YW0t1TFcAcLqCEb7Lo0ZWvX1Esuo9wtqOJh1lW25iWN59Ax0LndFMy/
dMEUTGVqnR3K3IhL25MeClTOuQnzFKMjX0lhVneJDofAxl6eN3atMzL3xODCSp9m7JHBw8dRzgbp
RFSEmYrhBS7fYV4ewTpKLXQz992sv0qaBh+U/rjqlZletkQhEs+WYeGDNKGuXkSFGx6ZQe/BOIe6
lmf7lRmewk5dktpe0cb7pdFG3kwXiD9kDGYLqq5hcqd0FWVHVV4WhfKDwhDzvhSkUGEYeneFi/La
Mb0KeKpQSA97jvp42bq1hMFE08jczvswu4n8xvUAI7e+gt5jdFc32o1VAuExUp6B8UWd5WHvRD2E
ewVJXnBrElkNCgY6WT/HQ1c9edjIQmW2VXRlyZj2B2mq5U1pDOk5rFaySCWBwa4amgU3XRXr4LDO
ucjssBFNqYqKZvuxN0SWIjhPBpu4umsUygvjzKyG8NbDkMHZ2s9kPSt4JWEyG5qdhh0iPMQKjKU9
HiqeFAuhPTeHzVTaDqrtvChQbMjbfYPkZaekz2g787gf3PWY+3fUKAyuyqoj5oERSbDjGta+4Lc1
pvUR5PkAWl+V2TEyi65ULhq8I8NrdTKjoZCrELGYqMjzRGJraHVSO64CESnNYv0g8tb0geWI3TRl
D78psq/M49jV/L6AtSZxmDW536q6EcVZROqWqMTiDVZI6urCc43Wswlzi9AmVZ93s4ELF6ssL4bQ
EX2TyFlT5fTADAbfcDRUB7BIhWhp2l4ExGwaSXpQ1XnyEJEuPrPaJnuq/di68eM67OwB5m2HXl4m
9zhn1Q2sURhfgwKzRy+FTVjlDpkMbQ55dDETokEHfsAgEeNBw/oZq1MGu1a0pp2d+g061dbQcrsy
Kb6Sum9MlaWWPquaIBc2JHiSzwucVdCd9Hl8SEGBXnwjhHXxzjMqpHjrZiCtiHqXDXj4q6a3+ltD
otpTVlX3tYr7rs1VzKRubV8UZEb60Ezm0Kj0wnkGqzE5gOgPtzFM/tp5PxjVwiK9Me6fRyKFTLXO
td0yNlwncVMcetC4DGYGzdlTL5ostAXuRLTPraaYlbQzXbuE3I1BveD2neJeaV0YvjXUSwSTixsY
XAzmPG2ocVxkMb830rDTB7C4lh4iN8gDp+dUnwdSxmxeudo7iIYiDB3YA5Ha7mJUR3MDlhqbg5ZA
RjEfqiE+rkRjPsdcdhe8SAeuZNiURJUAQaVYokvkEDLEV0Yh/WujYeyUtBUBo+yTxoMdwkRzW8eB
vB9wV5wkIdij6uPEs2awsJKZ86TEybKhXSfsvDJ6axZQAo6Kik6ESnO3LFWQNWnoYOhbw9Y15CGA
ndmYD83gtaXyw6G7hiDExaKu+qZWHTbSbo4NYg6KkKRL552MwjPS+xI5bW2aVzVuqsHJae9XqtNl
fVINSdKBQKo0snMiPGZHkVFFioHRY7vNB1iYaZMCI0cWujwUyPeeAm3KRInY13d1VVVnA8298yxN
jXsCPd+XgYcFeI0urmHYg5PYAcWJohmKq7K3A+amz0FQMKrKbIj90wLBWj6M//v+MkwSWAbUeeg9
5m2QvOSgWr3TQVLe7OPeTxvV+dwCvnVzTXRdLT3TILEKqy68YkXFV5DAF8Gc1kl7Aqtf+MXtkvTU
CC2zm8m+z1ZtAUat6qiiD1aS5d1+DRV1rqI2iu/9uGgRbDZaYuF10FJwAlpkyVIHQf1IXRZGKh+M
7gE6Hh2aW4D3sRlmlgvQJaC1HN6wmPME9rRmblfCZ2LPoI2ShtVGC5IEzbkfusY5LMkYqx4N7clY
b9+3mdtAjEgovk4bmdSw1xLUMFjmg0/nXdDBKM43OxhKs6GA1Y848tmSpkn9CMmUvmq7GpSNy7S5
REHIHn2fQkTo2rYEA41xsfJ404NrDF2IJCZOCITmNA7ALVd+ajeoNrEN9bF7XQzIStHhkAYQhxda
R8k5RdpNZllf0dTJuzgP7Si0orOSVfqpoal70HUafgFvGbmxXacgONA3UF6Vl0RfQWDjD5ZPzRrc
N+6uvYaGd3nM83JOIRKltvDM5MXoSn5vxVHczL0oLxtFa5YHsCZlNPc4CuhgdwbiM7CrAd5KKbP4
KBKh5ylftFirPmtLQEe0lYSaI4q+RoMEf2NpIwhhRYcxV6ECPJ9NfFZfx34nWjt34aTKHNzIn5tx
14FIy8Erlq3fF6ZCXZ4OTg/JLJkP3Mt8JcXAGjVEGKhaQUP8OeN50trg381rVw5mv8+Nur4kBuww
zzzDz5DtEkYHeL0n8wrltq5HFS2q5p7KArgopZ9li6JPRGWzprMycLpM3lSVK0ENPN8qnTptgAEG
y/qh6oMm0TaDfATBJoJVf+2iQTxVsKZTOoYnMQVYKquzrbCVj3Gbkpui6MQha/rwHoYg5alRecNj
12b5o+Fjr7Sh59JkCl69cfEC4n54XKSGW9t5mEeGKnvfP3FZACkQIXXQz92oCaw5CXiI4AWiPLqK
YGEGOU1p5CZkAm0UKoNlxkOtY/KQa5zVThWVYQXAdxKcTsxuELze0KhKx26/4FHTgh5Wngub3HHU
+QqWdLErnQASvhC4bRsdPBIrYkJZXREZ86jJsuzOgvorcAyIL5mDYPX/MjCpZ6nB9Hx4yMdmZNMA
sF/otPGeW4lKWLMfpDHMjTpJbiHthFkNFAjxsKh0BBaDB9iiOBJuFrj7XTNwMLti9Id1Vvv9rKMs
N0CbZfkYNiaq57DyEQ82hKU6Vn4S9tCHDxIjXDYw7GNO18IGNGRn4EYFNCaq2FzCzKoCpuMQhYd1
5QVJALvWbejXdmDUuXUh8wwbM9bqVNx2ReJdiagrWxsmdWXkOVlecu8AxunGcC2NsuCnGtY7hoM8
LYZ4KdIY1t+joIbswg4sSeJDI+aZMavrTPuLrkF9dO5Tv1l6odFrx6PIQMsGcm2yNBMz0k/MhySz
Ubg0othOoCsYz+osqXs7rXXYL9paBrD+DfsYljszUIA8x2/yJliyCN5cu/OGIXe7fZjpF3muGHV7
awm7l0l1VOIeEj9wJ6y+jCG/qQ+7xu/ZOdUQJ5EKYNOynMFn03DeZ15rfR2SGDaNW7OR1n4LLoJd
UEh5XLuFdZDwMsu9MvkqWxL1IRTfKPJuRC07pLQIJLoN0/+m7MzW48axbP0q/QI4HydwuDkXHCKk
0BSabMs3/GxLAgECJAiSIIin76Ws6qq0s0/55KXTKVPBAIG91/7XoptFgOdklRyHJ0XLgP+T5pdz
MtmpHFS3BGgJgIuWvVZLB81tEGGVRr2hJYo0FaBBXC098AzH5dEo7NNP4YQv7nr1qktPGZ+NPYpx
aYN6n3hmn8Ow9/6cdFAA9SWTToPG3mAO4lnJhqyzb3nbDmspuN6GwxQTFcChsnTkUxbNXN5N8FSo
JjNspb5ONW2DE5rhuDjYlc3866KBIynURGhbwipL4H6s6M7Mp3FL1N6wFSzYU85ismLn2GxST7JN
3CO3hU6m0jFLsBuwcfwyryEeLUu7sD/ErTeo9FL60ZDNC7a0WDuGC+Pr45darwTlVJG1U1iGqC7m
Wx0MFpsrnGZyOthRWX+1tNAQ3oug2GUTOxFH39JhMPnNmKrFPuhc0viI/Fv5UTXOk/0EU1f2cfxv
Su6f93Cxw1Jm2dqaO+UHTIfLiYjRVIPsDFq+go/La9DnPUq1BeQVFAna3Y4C2HY1jLG8HC23/jIS
hEY4s8JZ7XVHpkEeeNf14rqYOz7DYScyew4DNxrUTcn6kll4qu5ig6FAGRsTrK9wlNGhyam1n52I
sEXn2ZZMdZIbNZdM+uIBPEI4NPHO07HqdrhBmikQ23Bcpy6MWJksGToKpP+Z4OCdcdlShtzlXSNM
O2mUdJO32Xs7ZmF762aC8s7uPn5uneVbNaCq3w/r0nP2oCKVxfUSeUeuILjD6xWoOFBlQRLhwKQL
Gz0t+BKHw4ZCMqzbVgzB97CQSXqRTWyLF3gkl2w8+smN8n6f89CUO50XddOLvOU3fmoBc+5B1Ntm
IZvXj5hTuOllJTHtr6jVYnneknEQadl36N9K2U0mPBZghvklW3vsczzeYnJYNqPfW+rmL2Hm/Vi2
xKzZZbpTpsqARVRcWLaxh6LoZlWyBJxINQXxJq8Ymfqx4prB2bpC8z6B/omXqlAr2igoaSQ8zwMY
gTKMHHpWnXOHLWfY2rReU1RH+C/4iJdyGfG0wuTLcdIXIkWRQSPBTTW63X53ez8U5x7Id/ud+3Do
TgKdZX412z3vP7seosYVF8E+XHfxHNFbi1/c35Ik2rYbNc4U3WchzTo0qGkTWSUdkP0LHTis/3nT
SXruFM2EKZ1wcYbazjP1ia4d0V+9mNwbdxulw8XQ4joPGVv2tgL9HKpGhSo4Zbnx2LhQA+X789rF
4/S+syDu2QVfijk8p4FUn0KL5dK4NWjPiR7Qq/N1aJtVCxjIcMPEO8MjVTRiFHl86AanTZl1y8pr
fPT8SgYiX64KE6B9l0hEP7VOiKLsHV2vU2ooHoV5yIdmoh3rSlCB0fuyhaBsITDgZJh7Pf2gluVo
xObMnUUGsBlPj9y3ckz7lkKxG1l3wL8H6DkijH5Bizv6o1+dfA7jqPON2vNEVfk0zW2Z0CW53gUb
42a0YzQf5w/jZYkGRK7HmeDhAZ+YRV1jbJ+9eyOOdo9GfVxTba/HNcxlqYtu/YqzWW2lD7d2bnYo
KaR0veivsoEbXq+86LeGR3pqwskG3+OZD9HFKD6ecxNMBjWbyAp+AAyz1xze0SfMKaAioGxoH5ZO
Qq/r6BaZSky7/ZFuYfrqMjbIiljnH/SidmhsQTjdZCbOsGB9RD8vRqwU7TJY7Mmp0FcLj/i3qYVM
e5i4dfkRPeWgbw0JdMpKHriAla3k+2uWzTA7oDppU1GRlPbfqFf0OirazVeFW4ugoYGwj1BIprBJ
RGgeZR77pFaR567aQr1+8iSWcFxscHbUG3jmF5MXGavSLTFRtfN+nsow1sH75IY9aVyImUW1b8Hi
LwQJIbsSI/QbvjiZlftORlvB88q+5lQSCAOJ2WwJ0734EnIV6SqLFhyerNDD13EO+/igLdnbMkot
edkGL0hX9WMfhhcLXaOw2WOGKkSgSVyreR7CsLTOhrjFbk6gYA+j/p7FYlR1S9quKVan3uaIz+hh
x/VLuHVrVnH06/iFY4LCvEPL8AxD8daX+QwxtJ6HBCu3cCl/Crhpu3JZkpxW0W7fuwECT7Xr3utj
IVjyamI2dJXE2rmLWwegPEVlDPUyX/q+hBi5Xu0JDV8JFasrtyJbn8INnK/r9xj1xQS570KuQeEr
uiodniK5dUNdbGx8HZY+G9GsGv4FSQxZj34HRX9NROAHnMXJPjadKexLm/fh1KNTQL2RcJhOcgtL
nYyyKx+bWJeuZYKXLA6hnWFjWdAAq2J8cVFoxippicbwhCPWsyTxYtGUKpX62mwEm23oUNWWeI7z
CPvsRiFmmn0zFZyYPK2439tXt07Yz22bFAq7uiBohRBbfkYxhGpW5q3zJYrD+W3iDldORsVUxXOc
22CUDQC5ZQlZf9knG8nLVHGRNka3/J2oNaIVzQX94vqCz3Wr1gkPe79upF7HEALxNFnT3Vrb8r5p
saVtNzyXEruPyuVW9UZHqLt6ra9RK05d1Smbh5UIZv85iSdMYrPdrLbi2PTQZC7rtNYMXtb8Q13K
3tjabl0FpktFFwXFLPUqMQYeW87G+dvuZwet0eqQV0uydKgqlnheyh7DtQ3uxM35qoPSAkWGJvJR
B3JXt4R0ed9EXcG/YjHKvcpx5IZ1iqboGHdarJd2ShfS5BD6B2wcqCFgFwhZVGejVuy4FaP2Tdvm
rTmsc8LR7gTZQGu2OD2XIp6GDkdcZrEVDQUki9WZsUMFO4a3hVFRUE5sMUkJTka6esUobWgIMXyp
s2JJ43Lsk85ckHZIist1JPRt5QtB595BqKqLnLGHbYncY6HUCTLUpGv880DMJ97O8KsXRoZlstI9
qgMbKtPoqLB7Ha2jaetoSmxb571Pg8bSnb8rO+W8cs7H3aWEr5ilNboV6x5N289rZUFdQzaa4+y2
zdHBVCDQg7dctRJ9PsrFK60CNx9jv7RrmaH7CusljuzDsmbxMx4Ps1QGU+Lr3owhLRWR6y389dAx
iOotBlwkaEYqNKvDjePxger1LKIxirAW8uClhVmVN8W4QxLqYhCw1VwIKY88dPhpJ4YMMxEvoISH
Y0ZdaToekDqXLaRdqCXk0QjFGQ73MfgRtjzNSwJlprv02yLdkWP6kZeRHfSdG6AC3GDoG6zoGNYd
rFRkiyvhERZxpTYU5BWa32C40AtVrNqHEXsVy+f8OdcFwfGHeorXHnD4wh4w2OjU2aDbuOUZqv86
SwiUonYff2iSJaxSyyTfi2nyTxRTKl+uwxyH0Na4vOa9DYH4uuQjfoN2X6DoIWGhX81wkbU55TjQ
cJOhKe3znVtXH5fY81EgBa7rr8wip6JReYqyl7rshJ3Tf5kojMylZxqZDajxNnuEpEouFhevXTm6
wkC4Ipvp/oFi/zOP5vyPMdE/YlV+jHo3nHX/fEHSv/74f+/02/C4mLe35eab/iOB8d9/9/GapX//
6c6+GXCob/+F/3H+r8M6vOIlR+Pw6898XP1fP/TvxMaPDJp/BTp+/OEvcTj/Ewfzd/7y/y8N5wPz
+H+H4fzrtTz/jsL5+IF/JOEg0iYAkVIUeZwDoMA7a/4nCIf+H0SMI4IG6SEwY6H/xs/8MweH4ofg
UwAPhJScELQO4Mt/5uDgnSBoAGEDiTGoRvYjCLX/+dw/fV8I/vnnn/8cg/Pz0BEsEKxTSC3BRYAz
I8sBv8Kfh38+a5WOFwzV2r1laNng69wYZidtIGqeOGpuUmiqP9CjzJd/ukX/y5V/Bmn+uDLuSgQA
A2E88OP/Mm+HnNcLAqMF6gmlWpS7QfAd23GbNSzWO5SaLS3QKuJUf5vVqsbfTFv/4Pf/Pfb8uD6m
Ygmoc7zmA1OJ+BeMZklmPWuMIysgx1DdvJAYHeXpPB7H2RXPyx7KtyTaYXMlvQ8rvugQwtMcJH+L
O/jj94CbMwE2BDg+Tn91D+tNb96SGSeiahP7lMNiW9O+FeQGWyzugx2pO//nW//zXPuPS8I7CxdI
gM+PFfkLpAWQTk7TTkQlhKdX6FW6L0m8bqe1c+R32NlfFxh8uhFNQDl88GfZLwtsdptbYOTsq8XL
DRNdgPI92j2L4gVqlzsaxwN9m/k5+P73P2SSooTHGywQTPtr6ss8pKh/dQjP79Ca9DZ1ohWn2GG4
XMK/9PdsHH/cUjzHeH6AMeFyv3Jvel1g0O5jVfUupVdWuL5hFqMUycQrhj/FZf9xq//zJ/y4db+s
YPi0IzArOe4rTuSfn13ngxVt8KQqDcjpOw1HfHkC+8VvLvPXBxVmYxqjuUVFjvnpr6sFziGYro2s
einp1azmVwHNaoU0MkBrg/ZEdgQsCajSw2+2iL+uU7AQ2DtpBsc3TbNf+IsBzXweYSYB6RDbQ0mg
YZQQ3vyrHzplfrchfGw4P99OfHG4DEWMCSwrv24IGQn7YYqisbIiEZ8yq1Kc4WGwHsOQr3PjdJrA
xiohRpVihQuj3JZlyas9c6SZxoEGpYIf8HeWqr/egwzAIRxCITYspNH+8vz0ecCgTO5jBX093jHg
VNBvF/TGN5x3xW/2ov/tYh/vFcHGgAgAyJQ/ryi/B0mHjgp7IubmV0Ac+JGyuOuAdGz65e+u3o/D
Ddhmjp0BMBlOuD+fPCl2O4GFNFYbX4sjEm2wepXW7Hem1r8uX+A0H1TSh/MPp80vn2lpQ4eIODZW
ZhvsjdiJPPpto7X0E7y6cPewHwFx6km1xIrf0L0/E0sfuwK4GlwS8BU2WtiSfv6MyzB/9Ar4jB0w
zu8TpPy9jHzK0dVHIupvVh3h6Pnb9zWD9Q7IHPLg/vrQTGHO0qFNFQBV787ES/kJO29e/+er/GVb
B6cEfganFvYGBJ99/P2foKE1E154fOKPbBlyzhPR3rTAT0+YVwCdTmCkDPHw/ibY7Rf7Ju4nNiBU
6whZ+MClkQTx81VHxF9g1urWKpdFV1y1McsvpHJooefO5xdE+p0dbY9utBnGFQtqlymG2IMaLubA
+uISzX8fX/SrgLjzn2/IH8/GT9sHvmjEbSERKwbA/Jd6Jh77AuAF2StP9XiEd0tgqJBidAXp0+Zl
NmTiCkba7twCC6h24YfLWViGx9j3bzyD5xbgF1CrJo9X/rvn+i8PQRbAWYqKB4AogtyTX26cddzn
IgbQs4QCNNBi1VePMNq0SXfJ770YSHDDATGzCnUiysDQGxc1ME9nGLDo+DPNtuEiWjOLrDZmo1OW
tdvWJBCJWT1L4/Zae40tuafIpWogo0FcWosNjAq+RowZdz30r6PBYkKv2Vt/2B1QksM2fGhRmiQo
ABO9z+iwmQtuttTlb1aFg7uYIaiJgxsn+UG0oiMtAZ8WWRMFvTyxvVg5GDA8WyYQTIBucfglinV5
gGGNn4O4HQ4YyfddCYVA/shCiADBhnlFlTvVsSrBPWlLDknwPPYecELnICtHLJmGEqMwVF+LV3n/
IlLhbnkQu9/xrb9+L9jVUccDDgb6jAT9X82/7mM4quw4VOQWw3EQZrFsknpMf8cWfpwWeDb+tD4R
YIR/H5khIEHjkP7FNSvcapYC3FsJgDvtvpGIgK/AxHScqyjgGBZ7M2OaNKAV94HQSw3d6txyEAZt
8MEuzIuJr1PEKdymA9NDzdKiO4OdOYBVuI5dRMokStO+3DaRVDjT2gffKxhZYzx4XdMpTD/8oOQx
2lRUZi3mVYdt4V99ZAkpFQbE1bzxtBn1JhvudPANls4LDDPElwDDUiQ4tv32yBM7sBKlVl4iDSqY
kWAVYQC7hyCy0mm6/9gS+WEa2+SibTN9njx8gdec96LS+Ziao1iCFjkmeYe9H4pTfMJ+gI55SICl
tVk2+EryfgPaseXZ/aYNvellh4Ej+IQDJgKBqduCTPpIep0eu253Bxg8zAjjZeg/xwyjtkTH/hu+
9LBK5pRG9dQ5OR8JkruScsbJY8A9KvsEVrcA47XO1ax7kCrLLu5Dq2NIn/gtdojeKZJDC0y3T4Hy
Y43An/m+RUzCw5Rk/WMUdeotmVeMY4pumrMylHQOK6aFO7Yru1sLPcVHI3Ojy2Cei3ejP8RHTQj9
0lpMZKox/AB+eAwkCVJaDIAjc+s54O10H1IrL2HT4NfD1NITWeJDaor8ADQrvsLND26hQJtKJ0Qc
eY6o0YqEdDENG6ZkuYD/5K1r969EdFBYlnUrvhisqIcO2Hs5ruvUlyPfwGduYfyCQIHwYitAzg2y
/USHLTqbIJxLRCi8hoINjQDHtZVwyIRbNe52P0D4KgJoo1l0s6tUXClF6YMuQlBSfmXpUloR9yUu
Zt7dno15NRIUxUebr2F/K1v9I+vSRy7mvFxNtO1H6xT0lcRLAIx5HH7SWz+wY8ui6ABaIriPRMJK
EVAHEEPHJeP+B+QV1GNUsAqAHRSyPl4fMqmXRvbFdGwL5fsavdR4TDDPqVIsxKXGrjXTql9xBwUh
aTMTspyQGgeMcUBqUYtxqMmegNM9dYAu2QlNi7zsTYC4QzXw+RgVmorGL7v8PLvF4072VGLHYAzH
CIFC7uS4npUnwVE64E1rmPgbtqbuhDY7xcPNX2yMId0oDGhbuZSL3MppxbQp8J+MoJ8EutQSd5WW
hgyXu2tds+EcLxG9iPSfbtN1CjXvIKc1pI23BX2NROEneDYWGMlBD7k7Pc62LX0HJtv1yN5idPMN
l24CWeNMYxOW3FuQa3eR6c6jxCS/jRDDiQn28wBL92VWsEc9LdP9ijn8a2dTdQni+Brj6qeCU1an
KsIypd80Yhb7zEhRgmWzX1HtvBYJDjdH7PePJMEvYvcZ1nOSXDqP1Cdr1YMr2B3ZRyCCU0I+i9bf
QTuDaM34S+hfzcCfc1a8dlsIMDPfTzucPNikWJmttsmW+Th5KHYF4MAGI48XxgpbSRrdhWSGIg0/
hxj8MwZJroJSCr7R3QwMwFSYjs8Ad+Mj3fv3dae1zqOXgurvQcefC7rRMk0RbASlPa9m5r7B/wwa
qNf7D9R3Dy72T3nQBwcyQ/+IQtKXVCN8CWYEgMUzu9ZYY7IDmWbCh6llOTRwO12PCgOHUC8QPR1C
k0YBsCMN78Bg4Bvy1sHMw65RfkrMrkbIPDqN6m3cyS2mGYBh1QahFTlruEJATy7twD7mW1wqNSZl
N5BqYvF4O4SFKLOphcck1hl6ofiCDGCLhlg8sS09otTxKBDo1Dg8Jxh3BKXU7DGK8Qzlw3gHBLUq
lk2hEuZvoDqTS1RvGHeYKUogrof0tUfhoUuhiHtdJF2+0AVJEi2es+tk9LpKhv4QImei3hwpLoi2
d/0cksoSaOYJgSIdquE52O2VRxhcY4qPJgNvUqsiCohCg7KJcrDKti+LCbnVPtS13IqkkZG6Anzw
Zejb02xke+RuGEA/rc2SQCyC1FdUFIR+zQzvGm3z+VZm8jnDu+FVBSgQX4zKQG97Ug/z+iyW8EAo
u5eov0qoFK6UdLvH9P4HS3dbYY8FzDzBN6NJ92OOGK9thB1xGDChBUECNILMtC6int0IrX9EnTkh
gyI/FUs8lk4O7zmBwItr83e0h12VyDYAATl2r0vrhysjQenCVyMfMbSVz76d8KVgIoLqhvgm0IPG
Bh12dc/6g++DI6rmo96iHeR99BapAnBpiM4fDCS/4WrIL43eH7owuQg3+6gGfb2s+mEAlfnFueme
M04r0mV7Fen8R7hL1oydjC89WFqIS4jTSXkLKmsyTSuBcncLv/XYnR/MZB8CCmil2NwxTZFKOLqb
eJo6rPfkeezRXOQFONuJnUXfnWCguvbw3UXdhI1utbdR0t/2mX5qvUXFCb3kot/s++gXmKv1ft2x
EPvGMFzDS0TLjXVjmZDgHXNDjaxFZDxccVgbUKpuV/04p+WoMJrAXPA6n9lxUiOw6chml+3s7uMB
qx+kfTuV8uMLV8tLxixSpl1yhOoPQIcMXX8bsE2VMBkhqWAYnotF/UBng5AgM2+k7CPwcwYqHNai
T9aSZfvtNO+nxRS+idfiBRs4rTT3X1vLMXUCz6fLOBWoUwi7DnkU3CQANcsIHsAx9+v9prAoIV2o
csdADPaDFoYN29rS+IXUHRIMgKWIgy04QJf+2OVdFWOYWWLI+QB4Aic53ZDiq9W3DVBs1fvhNeAE
cFDSFYd8Xco8wahLYVxVzja+G1BHV9vWPqXDBJMIMMD2g3dWhf7GtvDKssLd9W2/XlCWhLWI56km
O/lsdcpvpNqzatXt7TiqtgkhMEjVXwbyqc3YRbvtCC7VTTKFVzzobrJONEFucBoPw1ptLYIcp34a
66WNGyunV267H2kGkuXj3nYpBi2BGcrdJ9nlBsKumpXBTyhoVSaSYd13Oi8nnx51x49kk+JATXTO
Q6yy4HGiSXtw03xMY/KpRde2CQyJouSMSuOAabHFJFTXUDReI2lPMx+vfECOJoi6EhYFmF4oAdy6
H2yWn6EqPweqfRVDcqALbaAcgdjnzThmjxtVd36msvSqf8mMr6d4ex4xnOtWnLDzCDoAePlhiQyg
rlyeoZ/Kg1vt2EQq3qoplik0MN6i4sTXAc9SDbxnvhUI9RRLOpdDh/09breLwmEV8CE+dtTuJdvM
I+CNxhCiDzn0tJLaj4KHjJ+CJU/LzAXXkgQPEctuEwW5KQWzFI4LErCCfjmlOzJdBwsL7yjZFUn4
cBwpWIBwQfRlSdLiK4fa07Q9KGQcBbR2xX7ed3Hl8+G6T529tcP4I9spqTKYtq9HwOoVqunPuZrO
Wb4Nd6tPuwsacTw1ADwy5UsTEX4R7y1cEehKnlhefE9XDbkou7TB9JCn5Im2pFpmCIQuTd55hlhI
7WO0bln2NSgA9HBAvOWWAXpbY49hNcCyCIcASmz7Aq3727rkMFqYTDfpkD8BEsEAMowOI9DLo/NO
nHIVP/Usf+w6kkHWmO4xv7nPmBtvAc6ZCpDMV8zRT2bRUdWla1fLOHtwEp6AbG7bRjF9Jj2X1dw6
0Otpdoki7QjrxHwoHOZ5WUdlDdH8jrdIlZ7HFGR5Qe/HSXzvzZqWO+nuRi1Rby1OOrAS03sSyns1
h9j8oSOVQao/zUGkqmnXr2O83Ye6SC51vmMsGy6gqLaFVrJle7WGszvZzd8tGV1qEjF7oEyAIv9g
lOHImb4JtV5HUt9wHGCnySOsJ0bXU+O84mAxsXHcYN35K4cJ7jLItBrUjn0O5YjHFnoNFmdEIkOY
DhdtN/4gS+9Oy1IsVdbxu2lp74aZnza7rqVWojhqMKzwMWUw8idbX4VGb2WYd1EF6ATGlsibRsRp
i7iqPiwLoUCuzxdZ7rCdYWcBd5w1Oxj3a0mFB8Ia1X4dnkdF3jyd8nPA5u4myKf9NAImPiiOr9l9
oLgy3dhNbKdD0LeX3RYdMRgiL3bAhVNJjgVwbaSCbe1xkOQs8uGQzzugdnirQURU284us8wcsZvV
AYDGcnbx9bjM9+MKc0Kkp+vYt4gb2hck3A7ws2kUOb3qHtYCeJJwCcbY5jwF9Ms+FHfFGl+sKoAZ
LcdtInnuamSGNoLNz4knzyGfgqspH++3nD3AvPMAcpeXvecvCCs7xgOeO0+TawubdDXO0cnQ4uQ9
7A+TvnGBQVuCDgZHNdxxoETJmB2S1Rw35xroGJfSL+Dz2Dzc5nSMgG3kw34dGWqbyRaXXLX3wBVY
ZTOHcLStvQTqcojVBvuOQrKdDMEfoal1fY5OOXxfYLDAs6vDskMaX5PJTBelBBsBmqaNAvSsowXn
ESKCdawnsW3pAcNos1Y9BR6MhnF5LIK2k9UUkF7VxOkOuwr8SVqWwDn9LZUooB9SbnBM70sh5wva
2+5mmkl/7xiQu3m02PyImVEyTjGPbyNpRqhZfEkIcDloPhUbafQKJYfCwKMANgfddrvEKVuOMB+5
TxqpincaxHFbBSEnwE5BPp1bDWy+RvpRm14CUpXNQqMer2BAsT2BUd/WRq/h02i7NbxeKYy8qV66
M1IsWL2y/c5HLWx4+30Ihf+7cw4wb/4N+52uxP49Nv5uA35W8ikSJzACEmd9J4Q8ILxzeXG4QVhh
c1wW7Zii4+3sPY3UesigZ5EZzYLoblrCnlwSlkglge7q5EOL5ln69Ryx4h5C8FDtZlsrVdA710lI
H/sobvDqk76tWAucknaiv+uEbkYB3kl82Bo8XjGxT8n3yeRZo6J2u5QYEmNvB5+MH/K0CpAjCiTD
4JQxGzv5WLBmSN14Nw7myq72c4+3G4FvDdYnk0UvQ64/ZRki+wM5QArXXfZdOErQc8BNhwEZkuKK
BZV+1n3uelhgy9AE9gIkUFrKmX6Sey4flWZfIhhPseY0nKI9PlMCE1edSTBOqPomX7YjnI4QDoAI
MQS1xaDZDZLBGZiK2V6SeHrga3yH9FFeI7S2vcJ4/fvYi/HI+O4eO00UiHC3Dt/Ql7HvE8jns9T9
BHdOLh+YjqDsAtXj+0IoZgnbAwTKemf5qdtSf3Z2Hiti2H4c1xT7mQjRSYlOXAcDo3jbyfJtNu7M
Uc3fDYWBOzUvxr4B206e0QhDcW0x2HncF+MvcSwacL9keNIKPZ70XpyBVe8n+Dg++2AgJ6RRn1ks
PiMnYb0akwFYWlb4TyRVWAgo2uZmnvPgWY7o6Neu7xqQLeq58BAQUq7oI1wu+AgI6fbg+vNLt0xF
7Wi6nbUvuh95nqXARan9tIL4Rgx58mkKg/yq40reCQYLRE6duAFpZlFKYIqONw8EpZgcYij26Co3
dq2cprTMt7kJuhBD/Nn9wCsUbvC1YIK2mW8YM8vaUH2/TeP2TXdQn/DEHJQrJmhtSXeF8cjQmEmr
S0Dl62UOSPyC21ZfjJra5xg+D1GZIv0ShUvUTCiiK5RS4QFIXAiUIFqbvlB9g1z+hkMaKhNEWF/E
Q4pYEren8A5jxh7s/jG1vKvGKO5PPpgtWFLMhZEGClKSopAx+fxl27d3EQ+HPY/bRqJWrOQaRQ3v
4riWME2J4w6IbHxkJlDkv5k7k93IkS1Nv0vveWEcjMOie+HzINccUkRsiFBIyZlGGkfj09fHvFVA
3mz0LdSugUQgIzMGyZ1uds4/oub09a3HSTdtXHcU3zyJaMlxGlxiSZT/ACQxACo+acmIAeyrk83i
iLMD/Mwywzbth0fjMkmX0i/PYxHXu16KqNy0eh4Po2i6k2lksJurCR1445TWWRk/v9eV31yyxMNu
qVKjDsp3ES8hIHvBTCFvdY6LFin6zndl+QPLb/qjRiU7b+xuMlBugfjlpIU+4IB3v9YISUgC3JGb
Icn0ryjKU+8u72JvD49eppscn9fvZkWa2ZfafKfigUGFzw5+wtkhJuSqDIm7G8MsyLg4m8ZHXLoM
OIIQ4veq5EjzrOBJiayuo81A+KU8Ga1BKixQaz7fkxy2dNtEvxYxGp/lZKEr5YLXuIkvdpppdR7j
Pq1BqcF2L3ZPtMxX308jn17ERzGaxqXWP3P+zOm7i/DJvbeL3k0+IqfO5jux9H52nqqhS/YCWuGt
q/o/WQn60PdDx8drkzthI9AJM71tDVM/8n/Ue8e2jV155q7wFSuQn2QvAvPgR1Il/iMqryU5BX/S
CbotuvzMeGo8Boq6Ow0ia8KncmTIu3jRGLiHGLP4dFLYRt+VX/JQ1YXPf5jHmZz8jZnRFwCEBFiP
UmfGSZyagRzebUcm23yZNM7Se5fCjMfSDDlOu0G4p3Qc/WirZRqzX4E7gmfryoiPqq0EqkoRqq/e
sTrvwYw+7hTcu56EKpO4fnAaWPNBz2poT8DyFZq71BfWHvKSCBtuLqpwkF5GxQV9cx/uc1DVnbac
Hev20V6sJ+Ph1uFC/CAR5Og60zGamud5KqbvKgd+juzf1pQDFHYPumhoUOgQT/cNx01kt6cRiPlp
AW7dYVa0r7zbP1Km2nQcvsJeLPsimJYfXZlh4ACNxAOhGILA7ti4wBv2ZmLz6efJJ7obwGVd4jHv
qSZg1fypUxySW+Fb0EZJZx/Y4mMchu5SbBP9ianqNFrTTzvp/XuFKhD18HxIxqR94Ld4L0Dmxasb
DfJN2E1+GuT8QVgrVzddT6eWaXvPCpVijm6d4KL4WkkACkLeYmDKfafdGryuGGmWOXqiV/7TVBJJ
sMsjJL8JjkiDbn4M003dmJmPiN9W7t0QiPoD3W/S4sLE6X1piWN2wRpWuvVgT3Q3nPIuY6H3ZKHD
XZ0icdyowGU9YW8cBtCdMjoqFRrvLmuxsO3bhq6gbaqbDMvL1GJ6rzOrKzGIO3V14IEJu4M7jrO4
BlVnyYd4GAP/5CDaDPYermuW70UWN3tMhH+dGuGqM29vtpzs0XGWXTxjar0LghbZGGoVWFjUHMl0
IEvCKZ6YmOfktS9N6d4Vs+AoQGDOj4ZTKEROq6J+5zYdMvqlju+0F8X9Ya6x+hxS6TWC0yVMwo3S
hSLV28ZE9VK4k7avUS+78iSycplOCE8xOODZXY+JMcyH6ufo+2326HVujlOmhdbZiWnoGop9moS4
hMivhHWL/MbJTvzJMQCGTkuKyEIJmqnbh8TTbFhOUJiLVBVXold0DzzDS3/Qo4tk2EWoML0NUR3t
XT3jZY2stDtVFmtgWQJvPBai0Sd0ZNPK+by1fWeHFKV0ETJv2MuEufN+SersDBf3RxQs71ypLFkM
4NdWu+aBw7u/Zp5/xSxcnqo08vEADavyYwLLcWV/rBy17NMlVdvO0oTWtBGzUe1N57SzUsy4kO9m
htfaSn9wP4cwtw5w5vH3mCQPe4XV0u+4mdPp0E0od9jytc5PQNDMlqPuzV2tm5ShLuNZkJ3bXsvA
BQhKMfjfV7OZT04WdixdUS5ZQ/CyxAr73o5nmcm96urudaVVDgORz99nXUQ85m5Y/26twuwHLe+S
uCg+EFubJ8uOnKexy6bsOIWF3gbWkpwXIV4Gp0bzI0V2QJ7hA+SUASkvZRdvTRt1Bwuj3CXjiGgv
MwvZkZzvrzKx8l0Rxe2Lox22GgA5j+/E4DPCMPYz4k17QV7d/ywy6jpEGXW7vvbqLckrqKmFsnhN
DWamfU1z3+uiSWJbOje71HY8PwZsqo8Bz902ctx3r16cbAtT63xQ1BJAnAW9Q9qIZ74VEK1vaeGq
p8IOvq/ZB/g5CIuo5jF+iuOBJAkMlo+VjgUngyoxY9TNLdQY+LTqw4ciIrUSKI/3CQNnATvZFeNZ
R315DP0i+piGsj8246Tu7Knu7t1YIMoGoWT7ls7GT9fTrk3fbBG716AZPujdKffICkkSjuc7M7d4
r4Tb30d94F6QFzUwTLr5Rc5wRkBv65h9oesVI6XCSh1gE919KXHBkLLseh+DlSbD1opqjCxdUfGE
FZNvfrVBkU8bnO8Oa39ODCHE3ffUM/33qQy5JlzxZPEn3Vw8uQ+DCzPEgFEvFwFzHO0MlNn9xChy
6Kx6/PRk2z3VS9o94kO75HYAbmT7U3ACUAC1ktoFKCLq31tdKov7I21J8+4NyeGuMvV95yXipAN0
AJsQpeOytYecNJccA6yPUCfh4FnSn2nsh4fVyR3jhZoTKNim4VwNB4RczQxOnDoEmxTOdUnBDMkj
coBJKmfaTo1Ef45OFheMDsOd44bBiytq1gHUm0cISeLL6jR2jmnpsLMHVinI5KqXw+KJ9pZYo/4I
TO7e58X4NYg6Iqi4Xc7sNFgcKKLLdm5lCeJo1HxuKQbayCKSV+K96DdZhDx67ZRRp7jEmFqcYPrR
dGj/d/HYmptDeeZznUxMHrop98tSh/cAOOGmICV+lMuJ/S07dERgbBoxP6MJsV6NX/dPGlaM8TVT
B55/5BGRyA9tmbnv2HPWzS2W7jmRPImbeVbBMzEb9S5UeXmO9Bid8FLEpwE/1oefRTs0/erCR/Zc
1OnyAzUdqHYC9ihyXz9ZXtyhUFcTG22XFy+DO9nfJ+kk99j0Ru5mJwXH8Z0HZ47eCn/FV+2qyo9E
GGQ7QePTFjleuo0Y8NntOudUZIt7jNNieFzwbTNmlDHPfxp9EbfafdLL81XmNZ7rdhh+jbkT3LfK
a7tNM6BADbqBvwdOD7J73goo8S0+5JTBJi8vJugOYWmPG8jtg9dapzmuxzNaflJeZnlxnKndukHW
bHEu/OicPN8jJPlGsMVv2SMzURZuHtN4G1mLO0W7lse4gF4wdnDsiNbHU287VX+wqnW+saxyV5u6
2YKrzHcF23i3Web0GSi8vs6ifB6ZnAmOyPyd6lgnrAE6krjH6EJKHg+rNKzMSWWZ9NppkjGicUyu
6Dx63gjOxGiKuIArMKxyXF4WMZFmySG6H3mIt+XUIaUSEdZj7zUQ+UeFXuwgQxuvkEfqeZnZ33qb
eJYgyy9VZH42nd3tscLZX5biPsJCmnlb3zXflrCZ7E2TTUgGq24x1Wb1zV6spYre4yquACwDk/E7
7Jyzcqy6fBfGLAbDxE22aWVtXanZA9IeJ+t17pr+4gwTITlczxudDsUpAk0DhJ+7h64NAZQCoqKg
idNruMbMpAg178OyAUMHdjZkbB3BFFlCWLu2dYghZYlGgSOwal6xkCBX4lDd12UlDxSuTAdvcfK9
sapg14C93BLbBwsWuIZxe3Zbuwuia19rbkGZyGeBifJuMUP7TcYssRVI5XfLt8547y7KDMLZjblS
d6DYW9Hrn9kgq8dhkNHVx61yIYrLPrXa6r7FoWdfdSvCO4Ik2k/AY3HNrDa52jYWEIKxCFZNcvGA
wsuihROb5FFDk0H6JPVW9jlOVoOIEMMQM6NaMj6gbrE3ZU2gg2PJHt5C9o+DX1v3YQZtkbD4vzZW
Ez7GKE4puAALc5IFA9VoSvUsnOZXSCXHXVdyHR4Im1GnoFE+ZU64XPvZ9B9RD8tfIqresNxxPFfO
1Z9ZvW4GmPs5mTDwwm4krb0dgXov1gjUuI6MMEBq3MetTfONCGYiDDr7EkyltSGYi9wLjQArn0A2
D9STdRd/nqNmo40JL6ogDhWSW/00nDTziU919KJVUSbbvKnmXRp0HY7WwVInM9ucAbSx7A1ytVMV
mH6PNoFPWya1fo81IybYR0gAxyjGotuA3InrrC3vkoCpOFt3aINvXuKQkBSa6NRrZrLRpJ741ki/
e5o8z6Ine3Buug70ZemX97wNq9vMivXk5lJfqthXz1ZlqnTTJJV79oN20MDozlJtJ8gxahtHNnsx
mxvQfrmXLIZiMwLjq3Pp15zy/pjY4NeJxvxP1p3e+n6PZUnJpv5tSJQc9pGzxN/Sti/+cIs4glOx
uAtCam+2fY+xf9NRFMsjnykRbRqV5a9OY6S3QRXnkMKhWskMbHfXvuuKIwcaM1spFzRg7I0Tkt/A
PnT9EoAnLAg5fRDmwgzq0UrZFl6ridPPNyjjtrHlhg8tgB45Jout7TcPTQXDU+4nl7Cu4y0bue+e
SKI0hIhVWU+sj4Ly8OaRXLd0bGyztb0h+RJ9TtaFEyDTatLi4ri1jeN3ai9rrlWzk8RclbG73GHD
YtMsx/qmJit+d5blI53rEEYe7ruQnGNTlt0VRTDfu7MoDkFjkVuV+uuW7KlPL5zOvWjiTUsiigqG
HxkPOWjinGFFU+mIMEmG+3b2ChabpiGlAdVV/SBRTCV7RGicekzbJzsmrgdrMMjS4ObtNnFidbST
qs02vqkU35NvBUiQQm8z+sFvYLzsoNv6SGMAfTH4wG4lmS1bXRYC+gqLApJsf0NDFc+/ltEhNbo6
OywNW3cOf2MCRuSAmJJ6Ibt/x+ybnCMVU21cUqp0Ao7CMx8jhGDZtTamnZNHXm90ROjxrgWedrSn
kxoPC0acQ5EawOOFN8lK+2a3wGJY10gs1euo2D13hPuFNv+zvi2evTyGUeOCypvEWi6cq3C0Aewx
ExSgF/yoBxm0qXj4wv2c9fm5Ix6DD2qL7bDjkIZArloBYoZEhYUkOY2+6+qdFNO4TxCWHID/SLmo
J+95gmY84DOAHwo8RFiz/DkSQEpnJlPQtnBkcGLD6r+TXDSdbLcpGRxCAk7rzmq+u4OEUG2UF3zX
0kIrGGhT3fpY5tdJzHwdDH0UcfPo18kgxp01ikdebQ7nTuW8h7VazhkA7H+jxP5b9xDLBQEYkS/W
BjOs2mjAkWT+RSSt1NB7xBn9p5x+CbXB6l35fr4BmEfU4zEicGatW2cfxGczhf0vyPoAIrjvNAaZ
iC34NMVxyRM71whcOQ3nxwhGkmksn+tis/Tu4OyakvSRr6o3kDMFGS//Wb/wP7L5vaqKf/7u1fur
Ve//3LLfdAOqP/p/+6uOX+r+F/7vv/+i/w9tfyFmgf+37e+gf9W/v/D5oZPozVorv/76f7r+on8w
e9GihASeFZckKZS/yIj6//2/LPkP26UZE9GvwMaHy49Q4P+y/dn/IG1USKZ07n/sf3hU/sv2Z/+D
BImAhjMfhwaJsf7/xPb3r8aEtWcGyT5ld0jBBT/7e3Fq0cpYU+FH8l/azsWJO3N5Y06ILjUhKZyf
A5DoX14axHomUfVfjYb/198o+TRgAHNw2wlemr8ZBkDHm75DH7gpa43MOZVwg8s02YKID62bA/Th
8vTv/8q/SfL5viRtrUS48las//w9fZlrDk5aQBfPhDZhURoNau9ujnMoI2eB0McuuyeSNUblgB//
O7ip5W1M4v0xu7r8mNip1TZx3fkduRUj8b//8v7VQrF+dVhSIiEwx3kuJ8Tf3E0uRBFCT5cpVGFv
R3lN3BebR+c//NPK9adro5bMkv+Nd+NvNgr+ZtYZniHbc3jSsCzw1P71XMoGP8hTbUGljtJSWyVC
95iULi6uRqWDODM2EHuY+Y5+GJIGuK3FotNuS6+zyJFL2F24ZpD0PUuQdeu/OTXtfzUh/fnVEfBv
03HJh4RPB5+Bv3513kxkweQrtWliNVNP7Nr+mkYHzKnBRDe6rTIuA22F9U762vhHJ0jVH4oxeiXb
re4nPGz2VA2oEW9plyUWeZAWk+S/f/coHVgdSn9R1DvAlQ75zQHGNC4Q8feCEVoG/QjaDDuYjOU5
Y0vZ893k16IoxSkQ+lMB2+5tL9JvKSs5lGLO3eSVQf+gw7pcI1TkD79PiZBg1O+erBmjew7i42yG
kDiwczsSxeKyDKQUaqW22XWjtH8NOkJgkE8jQFRhivTYJlGZ7ubQ6pfHyVAj9uRFmf2xwBp7p8aJ
B0ioBm958bjkDvJ5K1Ku+5QjU3ZAL4n6pUWOrFFn42SpAoxg4oRvKm1E9Y+pP2XzMQnqmqy9pKAR
uudwS+Rm7P2gfwkg8Vj44jn8oGtFQOoRfdudycPvCUWSVX3sCSEq6Gm1AmZOO2imrcx55iy0efpM
+2TnwEjUsTkvPqYSMLjegsDWMIxbPxgtjQl8mn8liLbRO9QRHwYfUUN2R2sfqB5IPjQfZIWixNII
xN9i9BqQ1sp50p1JGJEKWW3ZprObtwSevqGlZtdwCJACXJxLJ6EZG7wadUBBfIggvijd9Qp937GN
5j5hAnaImqqI6puPxsKjnPgyBu8lDTTdJbIaAHwbiHo44/ZCkASCix57Yvk6dn13DTvSlTYTMR3m
AcxNsvOvnJMdeBQERkkUfpZIlacV0SL7wh5m9MPREnwI6qBLQL2crJzEK+dHnxK+4rTEQl7Zp2bm
dStFqi3CjiOtUaH4Heq0KA45YW43MHPv4BvaNjdVMrpQd7IOd50i82QZpn7czyYZzt6CmtDkziC2
06rWJT5ySJ+W0A0/MzWhUyQfCwUhRtpNV9n2k4ycXl/ivJggxHIZza+DN6pko12FTLBKyfpIQAUf
ZTLXpII5ff1ucbKMp9hN/ZcGV9R8lhYYBgrZZHoKC4/OhJFsYIQoGn33vtajOrconHFX9PbFLcNf
VWWRWepbqvi1oORwfjdkpYJfFfknKiqUvJZfcFQBmc/2Xg51u0elSgDMslIV/fJpk/SyaQf0227m
jL+RuuQ3oXPxGvS4KrY4IWnbHpe5P0FLu/eMjNU58YfuXerB3bk9AnDQj2qnZqBG5k+Fnm/k+zcz
cgDonGSP0qglh4W8nUNUEBq4qaXHs+uRkngg8Yoomy5EUFFP0KZLQgwLtufYeSfEitwlHKeTu1Vj
rk9aSmbfmHvigKvwy+9xAli5F/3RIg82257fH2GVp1lZwcHYeGCC7GLr2dqSEEVibO02e7l0zUtO
DAWUcV/n7wV1CrtMh2Oyn+CoOGZ4u51NY4qEHP0kIqqj6zi/lsksl8AM8oVkL/mRzaZ+0LMzb7HU
xNhk6uDcZr26U8r3LYBDqa6NdDhVVOu75Hv0Rd4f/LyWmtZjrzmY1ra+FCv2rQ3mZT/YTUNMsYrT
y+SZFP23Goo/VEfqwEKrab41qTUSZzVZxeOs0fkd50DJXZfp5VkUTYaaIvSuBXAhYSCwGzckGEN0
BQlhcxpXhG7ooY87R5CCMmVdtK0FNxcgL1C6FXCrQQ/T6BvwsMY+GLTTpcGhG1ATh9idjnlRiILM
kB48jKq4pyJZ+h2vjHsKutDb4lGVby05+hnijwzVV6pInIy0Q8JZhl/4QB5PeMrTZA0MmrzsAiZk
jqJFsw6kU3pntxbmmKfKodrPGvEslfXwws1ffoR+5t5yW2P9quY4furtZUp39CuSkYp1qX2uSGck
I2YZhieUAanY4s/xCXaLwuI69nW6H828PBIFjOxZTHhRQkEST5J27ZanePnpJh0C41p5/mFhj+T2
SZQXPq07gvUEcT0052yKlujEhWzF55GPQkUOzJweWp5YPtuFd98FWChIY4DudAQqUwgGRBo5uUid
7C5zKR9H1mqEJK+wdc5dMZJ/N1n90SmcYxvYv6uSvC0RfXV282yraO8XzodJkge9rIhb9ojS2DtL
3bUPnqsR45Yd0frukHCmpvZL2fi3Hp3woWPVlHM5AWi2/NvqtW+DGucOArS9zaf5WzxB37aOpN+1
iUisM51Njo7jnrnpAtw7Wf5FDGkKq5m0R57BYF/4U/8xeu2M5B8Ch9sHoEuHvI5e6LZvoCFkQvbC
OqWGbPWD0KEP++D2dYbczsDH4UVqrrhJsRFoUTbwN9BQIG7DLxRJB1IzRHbzq2KYdraVikOQTRqR
Fy9onPyyJNvuNoxD66XJEvpGVZQmZ/KYXEYttyolFrZEhDdYMUCJSKbdqxIcqk4ObHKYimo/wQnG
z3VLxqGXoPnd8BA2W/j2OLkgPHCYdXt5B8G+HII+I8CHUWPaRnqWCMCzab4vKFrFXAXfpO9cAy+V
jQJrhe9iXiUqdVxBe3uNZA61vG/9lvGduMQm2KLe9tOtmQMjNiSQLc95zGvOMShdfG9pJX+0Q5AS
lVil6XZpxWITEEDYzoEoFP8bn9n2LjfCEJdohQFKhbH2d7mpmkfETvIAK2FqstWT8jOEKl1fI+Se
f2JXRIOAY7UrpAVVArqFhYQODeNCGRzDFQYLLADmkgjjPxqSmb+1Q5MhByoz7LZpkiT7xYNkLAhs
20ZJ4XybfReeyvGq4dIq4tAoNMk8de4zaLUNPbjTMUUmcvJWzG5e0bs6a/WDqqo6PXGblA+hFc0/
Bqdqnr0V/TMrDjjyv29YAN+hozsshp5zQzyYvDkGW8AAr2T/lKyBV4q6IyiZ0v4j79zgWzKAMGkU
Nb95ZeWP3o4h5fuMJ4ZvL9a7CjC532al1O9+q2wSoQl0ArAeqEKt9cfsKDLqV/wTQ1pz6hyiw9ZM
1HnHZ58poPQsdzoNqDd/NiugGsLLXuxWBc0mHPk6i39ir95I7GSBJ3UhBJj3e54vftWNpGNOxW76
E8Jdwdw8YPJbGj/En7hivUGDinIzRK45eJYEtJ5pl7oD8blmST6CioIXx4vPD2IKPowYcvKU+LgN
8XAmKjY5euFi5J6za7pXtnudVjQaBRoBeiZxCWuf52Tfrrj1JHv7tUhlfa16u703QYPWvKGmeLOs
qHcxqZp4MnRUi5jPlhmLn6ymqGciUPNoxc/DP6H0oPKWh9QltFQ0UJetdNmI2Bnbz5rQf+QGI7j8
itC7K1afG6+F/OjTmzOpBBFvcU3y7oH+ifqOuBrgfhaASxJY53plAvyVE5DxoL4NDDvHsvSfRJEd
GeJAQlPVHTGgtMROjyUV7LIjwgOaIV0JB7u1h9uykhBypSOwwyKmWCmKciUr8j9pi5XAcCd2dLWS
GmalN5yV6MDoah8n09zhkrL3UdIP99FKjEwrReKsZEn/J22yEihugQR6QrPOWQvHYla2BVLZemXk
shHnwcWMf9IyZBhCYDetJnssTYOd0Z7zZhJiykO3Wa7Efky7epAfCDsr5pCB+uaoGvcVdN6xiN2v
1tMqOgzFUu2z2IuvLa0hmzTtIrwKxnkAKVevdtrVt6oW/swNlZGUmbpM08aa8XQW0yEM0v5qmsDH
4mfMqQgsnHTWYK6Vh9IgXYo/oimE7JtIQ03WtO1N6qAbCTJn2mSQ6ccmyctjKXqLcT+to51fq7sq
rT5NrGJsrWl99XxiTwOnpzjCbd2fBXnHuGmRAjCJd/cQfhbWBwUpJ3y8Gi7mAr9m8ogXUgZGP+ct
zgoEPcXyRGSR8xp4aX6a27E+lFOLUYNM5+g25IhP6kEv245USmTrOj8Izt3fEZPhF4ZGOPHR5p6J
Y2p6uti6EYFQHE3nhd8iL2Z36nFtEgPdDPt0LN/ChXTsQkp44bLOtmPk6Hc8G3AGRN30KgrHzeT6
rFaIdzQyJQEBR9DhnaUpiGAqFvuMHuy7uPHtw9QnSCOimQS2zN3Fadwh3pjewlgiITZzeZ6NeOzA
hPeuxSVtq9ocyio4pmbVFWU9ZfRtwyMy0kSyI82E46Uy46GeMo4jEhmI0B3Fa5ZlLl49lZ0Bb3kx
69r9XfqCLtdhenb7Rhrugih9x370SEAiwd5O+OWTQHHh3bb3IVfLOcqyY9QMBn1of2/wSl05C1jd
Jqt6YV5bToXXl6RfONylc3bnDJL42bryQvgK7JX7qC1x/VrwqSLieiemUZ6AvuIDw/GPKpjSY0S9
3XsFnX0jO5TJSqU+LO6C8noaOEeQYHRR+OJAXxA0TxRu09hYYexSHXzHnMj4rIjx9Nw75PH5Z12W
0/tUQZeS3TzP53DSG9cs9WOZlxAMU1AEL7TpoIvrg2pAvSgYapDxneSyfCcieTl0hDOxjMkBG0+S
VCj0YegXN/QRxs7+7G2qgTIccgZH3sIWSRA2XrYmr2VF2IQJwwfC64+4V+8k4YefrenzK7+xeoD+
Tv1z3A7yRk1OXm9Srb3vyaC8iz+q8d5Cdf+rsGz9ONkNMDr+rPYkpPyFNMvv8Qzo5obUyvtVeqLB
9STyCzIC76ad2kV9VXmw4KwXk52JJxZKeSE4sz42NVVyru1BdBGkT+2OLoeLhevi1md6fsIxqO/b
LOKnFS7xYbDcl76aLaANb/qpvdH+qKa+2gkLyvGIYxz3fNEVBm64LtxNB+IFSR90/MAmgHRpIp1H
+d+aYBGfsYUYIRpC8+nyhB/J10T4GChI6y61y2sV191WWkNzxG7DCBLF2M0gJDy73wnCyqFO5jlr
kVdV7rfAQdqD7kkydMKjvNNxgfQ8qIT8Gq2OcochbtunrinzN3dZkzzzZhyeYprKL7MOAEKLQv+O
2zk6kbPqfldqUpeklp9oo+uLZ6KOIFk3eGVsfylHmd21hDIsG99dcIS44h1LL7EKzTychBDpB+0C
xVfTNJxvjs+YpfujKkV3Gasluus1Mh3TF81rSBDkkwg0xnoemlOUC3Ifc7JM5yYf12B456hge56d
qX5Cu0t/khyeBhwiv8s1gdOt1HQj3f8HiXWE1aa26AXxglbzQXLUKI6cSGQ2FyrpsR1a5DOKbI5P
1QBJg9+pRfJfWLij84Lk5XQtjcFmXUGs73Df0Ned5blP7cWM23iuKoAcpljvEBMyusUBhTwmcvF2
9kab+LkpTVGcRjfqrcOi5/mIQt//ChDj71t7ym/UxL5Q4DSr3xhgvBH1hCNr+ympAuxwCljjYSxK
Uhcn2U42bZ/CvtiDRhkSDIsT7jUHi7dP6EZP31rQJ+xJfiM+7Kjx6Usop+FnxOBVoGZtkUhCPfMU
BgtMOID000gQptiEpgI7MxDGEWGuDUEo2MJMXmQnVwfkLYPgMR1XZNSEV9kSp7rF9GfCU1THJN+h
uoycu8ZJgNKUFY8OvlkysfGi2BZWP1pO0IOWCVrbEI2RmiIEMHVdF7/afsIe2BU+7RLrQyu/03rR
2fdpMZb+HyBwVHDwdYwk3PGC9xyeG6v0hhh/DyP3pvDRvT54PnwrB8vY5YecqeVztN3q1WEhiGRU
Ds8RV3V8DbypfOsrXb6xPbX4yVFE/1x04Q/HrA7J4BbkQ2dEcKIlhPv07gc+ZaznuSPTXTvjKEC/
m5FToMzcnSuwROpj+7h71A4J+xeE/H27ClUphfDq6q4uG2K3IsxqjJuqnOtjHaarPmJMnlKJNRwJ
ABgxjxYBItu6bsjfHMBcd7Si+fIbJY1I6FSmOdOx+WHmSZwG5NAJ7b7ddxOW1k1veZjbyZevKQ0L
NBa7BWCyOLmtD4OAqJBfXy8YQY5dRZPKZuna+XFcRj7efuJ743OaOb3zMHd4TzcBY2dNLm5XvsIm
O7xhI66DTTN1k94XOLCIRElSj6TmWAPj4VdhmKiNtWxGy/bFQSUrOpI71nzz8y5YtokdDO8QHtNp
LNJSPvt0raLEkBZKJBn7a3AwH6sXidbyxlSe4riAgEDSQNrNTuFtEltELFJsM6bPYJsn9OFsg8HD
Q2eHRYpFf8pB0Qnnq8lxoAVh2JUzvTlbFI7pLiK2I3ha3MwLauJYMv/sjhl+q7pxp8dEJhavTN32
G9KMi5oCu16gFmNoA3HC6PKKkSBgSiY1ihINlP39dvSy2T8vpMH3uxgtFL4c1XymiG+r7cDC/WMi
Cvqxc936k0j+4c13pggMvOkevE7gc3JUQMmNXOZ4k9fVPB0HWiK9k/QxQZ2Rqs7hWWkNTptqT5FF
PcnurmtRetL+Vjw6jmvkdhjr8g0FvfNunHm5j1QQEajXNpHLharkNymMKPGazAF385AGv5Z2ig4W
SDm3NNKD/2DvTJbjRros/S61LvzmGBwOLGoTgRgZCs6ipA2MpETM84yn7w9KszYppCYte12b3CRl
CAAOH+495ztERZWw4p6iNscT7mSNit56t6dkr4cKxVIzWGz5qT8jtqYM07ingPV258o6LFcResER
28tgPvcQNdqVqfkOI36S0abDaIAbNjGGYz3O0RdjLuoHYiHasw4PZ5G7MmSEA/HGQyQRBPu2lXNy
NU+JgJRSBpHjFeTupWA8Mz7leM5MY5eNgo2VpunGjaxUZl6hE1oAzrY00oNmRNistb5SLNx+QMC2
oho/rUM9c68AgFKqdwCLo1NOEMFCXpaEY7ZmdhQ2u8QNZzUG9xCz3/ds2YlvkVy2nZHIhnuQzQQb
hkXHVyE4uPPNdRlaqaZnqh+Q3z5bk8+jLGDaMVpaQEBNaDdsV/2xzvaYEpJz47SucW3SQDUoSOhs
rcrJBuWE7Z5bqPkq+7UNSwruxc/xLpwg/IHwx7A3Fse8M2nlhumVPV1OoOOYA8euLr41cjCbVTXY
CL594mvuqec6zxHSmm8TKtpxF6OA+Gyw6Sz5WBPzMwYrBDZdjl47I3MOISURedcOn9/S1lfjk45y
d/AaEH3xQUQodI9Js1AnVWYk9ibE7iVXceCDFsaLLM5WncsXv6fwDDCYD7QLWl5dqI8i3KlB4oDE
B6Av+GAXh5FJqBaV7skst4lTsHuNKy070cOcSs9F7Xy23Ipb61IhdkNbo+G3fWgzYBYD04sghIeM
eN1vD8IwmmGX6wSh7YScURg0NTYTr8flnW6Qw03NOuvLoQBqw9SIEhmw/KbLjAoDm8ucxyLcedQ5
Rn/LASfLT108DKeG/EXOiapV8xd8JsXrpJBMg8IApXolOR+Nt0RSBWxPMfNV6wmR4ODVTlE9Di0y
szW0BfocsEmd/u5nF2sCCJ4dxBxZsPFpgr0UzeCe+xgxxZbAQJJZBGskXVvE3fcJiRoGno4FbMbH
plZa2KEitSYVcR512js3om5ycEABFpvIDX40LiJus1hiJ4oIDjeuE8T8yDTbz1L68+jVXW3OsHYy
SZ27YqlbwTgaTn4Fj2dbNrm7k5qz8Oqp8uf7Hs74uCNiL4AuBW/C143cv0ocN7O/d6oJp5vYbavg
XNstH6/Mxrk9ibEnRKWlUGJcNeRezfuC1Md6OT8TiiLd1p89hILY7JCE1G91oQW4hWct+VyalZiu
BvIv/K9QBecKs87opwez0ev2mUCfZP5s+MvuwNEH5WywzOI9cKhRVPeWHyMEIjlmU+qt263tglBG
jwpQ5OV2Q92n9yvWDJooUXgAKRdxvBzKLmmJeGWleLGgYM+A5oc6626oysfNLfIn43HuZoIumso1
x60oGnyGTiU7IusRuLKbg2/ioG9Mct24Q/6dbGtKg08qTebXIBL+JzkXOsdfKa9AUYONl0XEDrtp
iN2YC4SOSGVgl9PNaW0YH2yXrisjqj2j1EXpEb2iTmzmuJJRCvI2fanuLdNuX5NMBQwfN1I7EYbV
DX3s9Ide1v1bMwdjxFdFcNRMMuFdFJexezV0mXNll5VN+lYyDNFaM1x3PQT+9KTEGO0bDLOt4aLU
TvACfRvxrXxthHIfNba+nmoZCph0Kw/AsfyRRRlCMFLLjU/EdbUH1efiOrSw/e9DtAsGMaCwhsGJ
lDXSvLjdMxnIPccqqB+USoqXMizBxcfd4tKaBHwDm6CaZ3O2YoiHIxUAZ0BValrjUaLeWNu65h6x
YdA5HBN1Dt3S2CDXQ3qMJcNPEN9JS6MRQjJYlobzfRhp6LWwggsCF2sKXM5sjXuyWaNno20WoL2b
XPMFlZqnwpRNpQqb7nUw3ZS6Ia0omt59fGpRmxnrhDJKRVs6wtoXcNKFOVK5yaZQWXg9U28FOFY2
tFZlQBC8pZeAEozKz+5nmYZv9LKZ7PSeE1uYCRGvKSmX5rrOcOeHfdgOK9x4FhbWOD8ObUk2bZWg
Ta/SruC1IqOLUVIeJhd+Uew43Vd7BkzVVV19QicYHAhEoTmm+09wsHPWHuARS/BkUYBXiIf6acLI
7pCSfC67/lFJpIlaj0d3oqJ1on86XeNKT8a1ZtXRXdFCEFW1A0WOqideVL+Rx3axr4IP6R5Iw3Ke
p3RxaCCxuKGYysCfhyrfCkmUJJhHxoYbRMZij4/wJxQphnG3MPxDqgQcah9f2lbZpV14biaq8CUz
G0Bwslg7fV0S70Y2zi6cByIQNC7oIWyM7dXA6RgAsbwXo5OdUJIUKzrWDnkgdBL3sCBKutUc9G+s
bpqI3pFD8QnwnnvggJxi7ZeZ1yadQZEtD+nT+05krq3Bda/ivCu+ofVjFRumsHgcSkedozmevoKZ
MzauQ5MJw6X+lOvaQEUXoBxMopqChUl6a7jtIInRS87SKwlD7AxU2w62gTBqb9DKN00Z/V7mZZt6
i0Ro/d9QuCZetY+MmCR44tosXL48dsBCMqrZswV+cYwjilLI7oN1Cj9k876643dtjjLoSxs25wEU
CQbk1oXZ/qsGpWa+FHkZMuciFvfhwpnyasYZ94pTgX6byNR1PBjsLN+/7O8iqZ+XlehJkH4J8NxK
Xlw276JRzlNLQzvXlLMiV8vyvZSaN1Nq5nA4UPjBPrimvmDmf9exuCRcY9hV9HWEgtR9cbMNoPUs
pfvc9tZSzYQCQB9KMHmBdJRtvQ3HoXsYiQJe5+STHBBDOPGepj8nvj6x53YTTrZ4wT2Nc7rVIsHh
VTVj+SSNVmoHW6Niju3XjQv5QruZPXQprfgtg1UU0/x2UKlIMouoQcd6+6rcghZQB2uVPJ3CzbO9
TIv8NqasAXqMSOpzT1rOo8MpdyBjgW3tbYGkHRmQIGR2H3ZZD6srHiZsTIOviFloJe25mINR9eJO
1qIg0cqEWZSPjlIZhucHN+rooFZxqx2EP0Exa4ehIiTHJpBM4hu/w5eb8mlxVngZxoG1LhxJQA7Z
Wm1Njc0lTDTLtDzc8TPbQi3DUogKC3pKHUK3ODiR6ENvavLpYKfQE1YjuDtmTxzuRz2xK/omnK+f
0BlWhHDKAi1n7kTsNQiMVTs6VtFXO80NuYvi3mk3lq9Pr6kDOR3kAHEwuEzHRmxi7MP6qsKt5LUl
lWgOmsXIFEB1DA9CbHbVIc3aMuE0k1A4dlVdX7lzwjLjzEOcoiCqEbwEiiAOryzdmvOYBugnwKZB
WgnSXWzDdtuhkh5C4EmxnsDkMpDNkLOXdvURNI1wt9U4AVdzJzH+A7H9XxHqw1T++J//ei26vK2n
ux+Q4vJfRaU2k9P/W4S6CaayvfzzfzSopv0fh4AFXYANlyjPBELTfzSohvUfOELoPi0T5pxOyfb/
SlBN/T/o2SSJQY7QoQVL/lGDUDn8n/8y9P8gadVRlug/5yh+2L9InrhA3xqM/4XEBrce1jr67WUK
/kUcTbZJodeUxNYDuyNnNPdZkR5LkG9xRdxkuiRuPfzyYP4iQb2c535e0TV1nauiobUvBJclEqWw
nonUSpRzZYpil/nRBypX/VIT+M81YMgL6MmuMi6p5saMOQYvzrr04gOALLLQ7Df/GO2j1fW4+sGd
rjr7tV4dsY0d3r+9S8Lv8kQdxX9c3h6y3p+yz1+e6JTqZVrnfrD269ewuV4KeKFdXpU2fnNUkJY4
Yxqm3vj2b6/roEhhEAmbiytg57+/yajrpjChYIA72fQSrBBarZ+LgB20ucFtuRnj8hZWHebVb+9f
+XKV5j3a6KfpXROhYuuXD7uFXhZME+qUwir81dgDfzNheaV9/4DCcfAIaJQfvOA/Ri2XJAjB4BEb
uoOM9uJeKfRlGI9hy5XTSzOO/VGRzYeJSLvphXqskYTfNRkR0u/f6V8uC/EcCaqDmFnXfzoNfnm1
yxlRoXkAVjIHOBYG3XhJfEIJ/DE5DMmAZOhoDUp7ff+qf3wwDpsBtLimJTEy/PFiQcmT7jgF8TrV
LCC/nd6mT1PqZOP2/etcbnt4jwwgzgdI22nNmBdTgR2kNvKfPF77iB45oG9HsnsLkaMBCD54kL+L
iwHjO3KJIbGFciQr1uWQsZFDKgluaZ2rdhXN5xFRljV/cJE/n9tyEToesOAXZv3F/ZQw94GNcbqI
6mgbYe1YN8PYf7BF/eudSJsqJUh3soAuLpKNOA474rbXdUgPG4Q5uXNz+WzG4qNd6d+uhF+AlWRR
1AMX+n3MB7GLSLRjr5YiQGPeXkNxoSKsfXBDf3tqnHdZqiyDcbAsPL8uCApWsmWURYydKnxQEl5h
Wn5wiQtHwD+vH/MB3y47fGFePjRt0Dt8z7wZrIeogHzTuEn9qtjj0sEVm3lBvkgIJr3rgd+5yR6p
db028g4wYt3rnIxaUK0jcRwf/LC/POLFioEORXGWsMXFtJKBCA6awIkJD4BxAH2SiiG00A8zTv5Y
nhCqs4Cz7kLzsfH4/f6M8b7pbRO15GiPw0vtKnAnbfxAL096oIK0jSGKH64q7K/kn+EqKyCucUDv
mmMkRXKqgiraE10rDxUYlE515lvbYWAYUijVs+jE9/fnhWVg/Sqw52MFvooLgEEuXD7X33+trZA+
uxamwHm6T8fvyj+nawMh5OP7l7nwQ/wcFaZBJqRt6Rhy+J5+v44O3dNNcM2uZW8fu7InmKDKxrNT
kMK0zuumr9ZQjxTnaAPQzMoccd0lMF5qLQgQhSeomAQpyu//qj+nfPZsHECX3djC7b94VRnKeDF1
DYsbohWqncHN6PbPSQuH5kBnXNsDYNA+WN3+MgzJw8KZxEGQ5fSP2VHLcqZ7KimVpagBI1kII5jL
RftPbBxmsL+njv3lU2dNYTZxuDU6ohczykgRCMJHlSyoWdhnFEOHLRYE/+79R3h5GYQhrNFMkayc
NKQvN0Qxed96ly2mUlra12SO+jjNjeaDm7lcvS6vsvyKX9bmGbSCiRqQmykqTJhmoNZpgQDd6M1q
k2Z198HAuHxJl9db/v8v1wuFGwV9z13J+hPW8bn6rH/04P56CZNvjkQrPGfWxQdh4/+BYcIl3PRk
4wzA6rIqrI/8kfoyhH/9vrkTyxJUMnWXQgLry+93wtGxS+Jc8N3JgNaBqdk7AP3j156M9bMQdfPc
NI3YRjPE7my8aUBRrOaiwyz1/ji5nGd+/g6d2sfyuZHTc3G7YzrpeUN81xox/65Hxk53k1N1KCRV
XtFvYrf4YMz8HOF/3DobESZjFw/R5Rfg0HWi5tEna0t14w4tjI9jiUAt3wa0O0d9fO83rvSmxAcZ
afaw2zRjOyYhKdiLxDc+02ndm+qW0KPqoa388/tP5C8DwLLwGjpMrzifxMUYA0vN2WgBs6Kubl41
x0y2hduwFPr+aH/w9D+61vJ9/TKeK8cEzElmA1ifaE19+7s9uUAXiw9u6XLp+/mSf7mlizlH4GwO
h5md+4Dt5hTkJVlFPspIiGhudDcZobFqi+5Z1eRmv/8w/zINWYsZVGcx45Ry+a7nKKEMZtYMcxvC
AeQvMjwN56M59c+vidXLoFrFYWi5TXXxHFmDRUtJmW0N1alVlGV7VPYa6jWxlqW9rePgsRiCvYuw
ou/CHTSoDyamPw6gbN0NiloCb6urMJVezISBltGpdkgGGYPgu2qtc2qm96SyRoQKhNc0pR4EZuUm
MldG7R/ef8h/jKKLa1+M2LboXZE0i6vefEVYswIevYKI8MFY1Y3LKeviMhcPWaekVg2UEdbVMG2U
6vbIzZ9bSiwr2yjRSYMJ6KcDLYmDCS8KU2eOEADx9Ps3+8eEtfwKRY9bcqBZ8oN+/2QSVTUianjV
OG9uqrA/RhogZT2+N9OFxEXJ/N9fb5kHHHZhgqrNxcN1FEVRkzBQGNfkJVhqN46gAhhTttyOYCPe
v9pfH7IyDO7OpXbFQer328MN1DdNwLtEarEPy+gYyv62ceFwWYTTxO6nEo0SGVXqVOKlws/kGKup
/miOvtyALaNZWULwX6UscGG//4qEVF/Mcnq1nsGodQ9tAyd0PWuNutYSNA6fc3TT5T2poQWM2LQv
5d37j+FyRCuTrsLy1Lm6y27p4vpt2E9mMfAU8ozkkisXm4ONVuv9iyzj9dd1aLkIrxRzNDPGUtL4
/SZ7K0NnFi2HnOhAxxk2w8btTQBH/zIKz1gu5PJCeaM/Q1cv5oYyxWJBBE4NM6LaBJq/i/OkPidY
9u4iP/5gMvjLXdG1wUUpdJ1D4+WGPh41y3DSlov1YksNbA1zsynqdWaaHzy/P2Zd7kvyRVg2JUyL
ae/iAQoVwwDWBRiiL+517hOU9OhnmxIsJCzkdIy2jjygLflgo/7HkkKRBA4viwmlPj64i5MRiRsY
aFvOJck8nPgCAXLY4b+sri2FGDYnUiqKXZSKL8ZfEUdZYUASX5PA+VUuUNYyvEGDc2eL4guRlP8/
t/TL5YzfRyIeWZPkINTUsYakb07A+vXd/b8b7Ze3dPHYRvTjFKJmxoXqiN4Z6D/matOjCl7Wiw9u
6C+DkAwyhiEbaWrOl4Mwqt0gED5lhhTFi4clTzyNPvi4PEkLzy9i7YNBfzkmGImc6iml29Ja/P0X
IzE0B6NOJz5lujsxLR3Ud52lb95/gn+/CLYkg+OyAX3497ck6Xw2NN7ANOoFVtYqkZ4J5e+Dr+ov
j86lDyqWagj8lMveQMc7wjjNo8ud66y/y4fvVniHyvT9e/k5uV1MflyG4GV6HfSoL5c1ZGtZQmAa
zOkUVGWcfG6i4Rl7PrvC9GjG8Q1bxq0pUojMHVjpGslJbJ8M1WGHdB6x0scrIC4TADj3Rg3NB+NH
5xhwMTvTlWV5N9jLUePmsHSx7iLsdMI0C7VVbcPRGZvJ0D3Z6Vr9RlwGLl891RzNa2xw7huEQsV9
QVkLmozdAe4uae0jyEthPdtrx4Fu7wR+B2M9cGR6jmI9V1hs+hgYeTvJ+R4ixngmlE0jnUCoK3MW
c/KtaSo/BEdjFddDQUEE/YZPTs8Ug6kHIO10+6Su6htHYd77Qc/SuPZFXyePrj4HOluSbj4No3un
4tjZNEpTj1BRslsYe4NzilCgOXu773F2IldRIWLJpritRWHipmhsUM5zP34Wg9Fz3iGV69oSaMFw
7MmNqAz/LWLX/iVA0fDJKHR1jhUBc1jHy72VJG9SNrN1aJKFwVr2OnKOIJyDyhsLnIttbYkFkhYE
9m4yKHPR2dYMsttykyoP/dHnNHHqLYQn44gbDKhVLwWBkX4T9l9E6UKGbDB+kXuDzUg65VwfeyyD
N0kbb1OjDa8G6ftHSGdwFBILpWpV209kG8z1Xk66OAk9t27dMTM9gkDv7aRosTzk7WGAeWl4kH2x
J4dbv4pz/6A3ZPL4RgHGfYD3u9cKvGUvRMhM2brtimHbdxZ+ZTNS13XfGjetn+APymTGmOaVejqC
4u4+APz6KNuxGah3RyUJLQ6YykPv5POVnpSwjysj48FlmxYmU0SUAl1psxHhzZBN+LbjJb6xW1WO
qHYZiYVfaJ83b7VoMSD29Se9CQwsgLMXiqm6yUbMHQxNLC/p+ObYGeWDMEErKcgPg2WU7Uo5HXET
a1j2LPt7mU0hvAfYFMRkp54WDYRIzKokmhJj67lCOXmjK03c8r7a6zGKhP7JreYXKdCgCV4auiKc
1jTdczQvCcd1083fTGDvHJWdm2IpWhdYJ4MY0tlQWMY6r4T1lDTzizIj+2ucmvlJbwZSDvLlB0ZJ
eegLG3N0och+twPtYJTGW2laqE+SIaxW7JU2ZUDfXrmo55PHmNjklV0WB4cIWNpB1p0f/nChVaNP
DCbtyyiL66ngHbOy0aOfzIfZJI9xmKfyqEqQ2/yRttDqUPsupwlt9p2rkj+VftkZ15EL324uQIvN
XVhsEJ/q9N/7awhCxhpujL4nA0oh32bLUW3mVDykZtWToxbTiiTnhZp6j6XcHKNvELMILlnAFaNf
vZrQEDZVROwLsJr5yLksuU75wr4PYycAJNihdfTrb3NKeG2RksHotnngflEj8dd+dp2282Mmv5TY
KDqdHCOGR36LFXEkxnbo8m2eRt0eW5lBhBr2nPtBoxu8EkBm7zvxBm8x9YSzID1cz0nDr7NhPAca
w2xkR7VSWiM8Xn37kFBIvEJjmD4Coo88vYrRB4MaTo4tc1sFxR+OVrXtNNt4bZCzbaOqcQ9ZwKwA
aCxbiUT/VJfYOcg9nEL0YbAPfqg+umpSeczDYItncjO3DR8QAjPU4WNGwJREDUESTb82daK+nLb4
HPQpbC5Dx4sxAcEY4hreRJNRJnP498O8s8JwbznNJidrOMyslSXcb7IzsJahbWKHkUJf7QEO93H3
NKrEE3HE5WIv1dP2O05RQiQmsW/QrwIa39iYe8puH5Map8PLGwQ06d73WAlWPXahdt8jDHxC8Th6
ed58YR4joTAV/VFMwZFKGglrYn6znXZtRWW5KlP1maSW/hzbTAuBDY2kIpix3MK21V90gcq3B7yq
MS6OVk18pEhMEomimJ0F+wmqMn3QNa9Iol4hwNzOIk33Dqg/QGV+Vl2XVutveg2cwZKmdG8GvOkG
RO913M04a51hnrfw+au7MWln3jcQN5TuhrgxdPw9FoKvl3kGg9ZP/ncE2vHCLrE/k5+R7mcz/GQB
CIdy9hm+xpe46NelE+OHc5wbG8PQRkFrCKYZ+kiCirPSFKkpLil9U64h3wyqEY2tCjpXP8hKr7Mj
KDbrNnNpcujjQhdFzISGWLE+IIV+avPCWPtOF6ebLK+G8ehTNdm5PUlkGFAX02f3ZmVlh+Zmiqbw
IW/z6cYUybjTcP+dAswzALubTMELTUIARM7srCMMcZ9SyzjyyQUnxyk0r4ZOX6Klb0MofUMLGmXW
9demG59EPxLq8BPe0vWDDwQQbvPKH8W8m6W8gQ9QUg7MMGQn5TkyCxyNpNDhToPPo3sO4HKOYXB0
0KmSAWNEePGAWJK81oz7CCFau3JrX9LC6Byyvth8PMWEs1hHnIK1ddcEpvmj1sFE2iUeNw7IG1Hb
n0wy2ai/7hq/2UCtQQ+/8qtz1J+jhrZE6drrOA2BWKbk3K0HiroGmVfVXT0BcU7DeoBXY0ZQcQcn
/oI4f0qPKI1xIVlL6EuYIcGqJ5c0r6rnE5V+ZUAIkoc4MOvP7pjIo1TCxDKWIxyHLpliSgjkvK4o
f64YzAhGW8gwGGgoE9PrsTEZz/twCGZcb13BDZIt+jjXQ09Bu+Zq68ax8fgFat77QafIf9RfA/S1
rw0pmc260MsvzFTPNNJIScxa2EcusWa3gaEN+9nOqnNKYrzyGh9JMAlfk3nWzJSgTj0gs4EpJhng
IU3QnMbYKYgu0P2EmpRWfBrBJniFNGP0wjXGlKyPEdy6HVwFqpTJakQlGu2NSnUNuC03OMdz5Xyr
6nLYEQ0xuywpcgw8o3Hw0A56riPbj9yKpC9ZPLn5uMZG96VRpe2ZqQZdyOjHE+EPB1lW96MDRTVS
st2l1lxtS1vTFU+PNO82GoZzZmfTTZgryL3CfSKNovpUKtDHOZovbwxltlNlQlhWNgXX+ljARAF0
tWhQIRv1PqltYOnLrcizx0bCYPAqEgNIEwK32WZRge8hCL4ERsEGxY8c5tCs2pdwTOIVUYhfrWk6
5yNK+j2Uln3oYGYkrY2UOk64Ny10xJMPz/I1g4Hqgc0eHOrR4y2e8p3qiytdttVdEaK0nagEem1o
JTgPw/CEtfTQhiiV6WPAf5izr3XcHQaML+GmSm4z33nIy7y5dn31lJGBjnTfhJaJUBmWrkRNQ+dD
s5I++xLMPJWrlNRQ+OukLzKn+ecmsdTemvtrNwvvnUQWXjZ17A/7pBf4vu3sztTZ42KsI+OsYA+s
rdzUuosrMsMABgu8nkV95Rhh8yWd4Oem+i22xSdtMncD8UbBPiXT0QdoixKRM1eZB/ZzMswmKN0a
Td4qEXp8gylrxfx7qGerv4HV02CJkpq/iMMhQwxhXj21vlPflWx8r6sm54zTzOVDN5dXE0kntVcQ
2RFFbu8Zbbszk1Z5RVEmb3Modp1fj1/KUqEoVxGdoCq1PocyHikWGc+qi35k2TyeQgOc3gaOk3+s
VUeKHDkg+shN4N+jCJNEn02zKLw66SDMEEC18vsU6PqQXgWykNdBGhs7KYH1WT3bcQJHz4EQOFeR
F886CxvnznvMzQino3EE11MSpVFEz3Ydru2+VG81ak1OMmVwnXXO0Y5wNjj2lurGGhIO8YuFtmtj
9gNpZRanQTdxaxRuv7Udghts3clZh53agxcUB0SECtPTynn5Hte4v2+IZEHqalSfVGrjRZ2SCls4
eKedm1AgGcqUhZtgWaO/MmVfhNhJ/Z09IohP9fZtjAu6SSC9MJdC6852idlOoN45lLx2AdCzQQ7G
2qpC7M0+OyFyTV5sY8Rk5AcAyMLmznWLb3k1gfsRwZydKqJtcHAKMHAG5HMwaiAjqpJNVti247Vb
54HnyHIswIFBVLBhnsKBSoh6gUGB9db1wx7fh70lQ6beWxHzqRrrulqP0CzeDDPUDvVYuhtitWKL
ZRP6Aml8zKqZW1P1riLCKJNMoDchH1KPmpd84qze+tET2Qs9DGd2VFNUMYknMH4BV3Soz1WQEFey
MN6LZPycW26yArd4xqPwBjSnvkVamqdbc3DT6yhimdy3TKPhGnwD+1C9pcbr2fBiA48PJ3+ekaVX
R47NfnBFVniZn0YUxDPmzMpEMpzIyL1z/UX/xRkzGL1Od+DlEV+TAREfunpcm6rKK0Vwxzi2n5Ks
VbTa/ZE8ErdM+G2T7ib2XU1p2NzSzu11L5pwlvPZg1gfFZzMG4uwQx+/dd7gx7QyvCk1CmJg1LaO
GW4yp6cIVAaZaXLgB8SaC8cloN1d4qbEXIifaxXYwgRjXCCp3gkrHKqdHuqwJcxOlc8VzBeix5Mk
Z3skRfqIXU6lm2GcJmyJmN13VTm5PwIj6Vuvt1R5Ivo8vFFN2t67dtB97Qzp55tgnsLxhL17OPKX
uvZtCJwgA0hVO5/DbO6n9YSX1nzB4ebecOwomJXL2DSv2ZCo4XNIDsfGDyI8zH6kTc7nXgty/zos
eyLUA6Av0SnuGjs4F+YkwHLkQcmUlJUrlqT2BFBS34/1cIfjimizvJLcS/2jbnFSQHBB6l5mHLRW
CGtq8wjXu8JIn/ddd0WvK83XWmm6OxTG7i5iP9bucUK22Go4RxmlDJINi7dvMxrd82S1wycEPs+D
Hl/lpF96fl4ZJOppyG5XzGzJK2FA9WOkD+GprKeUI5cOGqXpiKmSRWuN5Iyacuh3pf+guffksR8j
GwI6gdxEeq0hz1GOGrYsfGUfngtwK7H1Iwqqeygepn+klmOcOJoHR1bT3iOOKxrgz4tb0mlmbwxE
Om6y2lTZPpw9KdcBZloofjCq/NCAJoJj0sM+5pz8aXaqbd7qm94xZ/TgPRHTkX9lgsgrMXyZ9ZOl
vk2zu55rPdr65lScg6g209u6Nmx/HwOV6NYzbmF5bkNZ3JY5XpX5hgsWXwZDLzGex99I6xhWwaxz
1MID8kSWkEad3BoBwXS+F8aSEm9cV9swtl4oeGigyydAlcBbT2UTnUhebj+1nOpsZ4WHetvYQ9ut
dL/GKzXi1EkisevHWfxoaEl2sNdncqkoYNYPKWcBCbPBxQHk9/UVBTrzDnRs9RlD4GN5RUWwPqmu
SFktoQvxTa1jzttAwk6G2ZZEaRR54wWZ2CSGfrarOMiZzm1X25b+EOpbQNL+dWTbEzhLAlk5scer
js1eqL0YdohFc2xXdjuvBZMsTA+cw6R8YQdodX0zwKFidgfkFfXRWmArYe3Bxo1lGLp0dpDuXKWb
qLYzjZ59RDQb+fEVZUo7vJ1EZmpbWDdh+ymTGsldxjd3nsZXFZDhUhh4DkjhNcleZkByuFG5/Qyi
lKJLjqVxVdPsy09OEuG3gEsZbgy+OQ+kC0wigRnzHCSVT0HH9FEThoIfzMYt3XSYdR/aabxKuiCE
eJOXX8dEHBTZjGzhrG4cNkXAiD9r0+Kt78KHCgVruRmU9QOuyI5y7lNbcQrbZ1kbKkpWoe0ptBBn
HTbLivDCYpPwnTywJw3uWkyPMsXAvQEQIw+GTglqHoSJL7hpgP8BVnNWZpX144OFAXNF6asi7IGM
B69RsMSC9mG089J+gbnvn2LAhVRAyAw3WZnXxow/F5hJw3yXb0OV+9qhk9qnhCCcbUHwORDzcw/S
isqbewQpUZ47YW3yQhC80jlN4sl27kuCNzWpBwhIB5MuTKbJ5ETpHKRfG5CQV865/ATMiLg9tg3P
uj/E43pip31UeWZQT8AmuhQTACuC2Bmv+zxhVgQJt+l6VbylKdaH25zq+j1BAhxD9WbGpixS7Yks
yfA0ahiHrhOIf+zy2tE/dE4FzGBVG12lrfD5d/Oxl404meg3CU/F3JizWwgZZWkwe0nPBnebUL0o
Vlgz8ocwcYfDHNrhUwF0KD81oVFoaychc2wT2EYyXE9+H8S72ZjUdNTL4IHt06RtXG2YiX4YR+tN
JFM2ENXD+bDXAEh0FEwPbm60r75lDw8Ni/534p8Sbdc7WnaLzbdlY9r7BGYTf8npoSEbhakmQ5E/
o4cLgxT7+hS8AgIVV64eE9w991TNfQzzJpmdqPkOdEb0zeQAXnC2oAvIWNlSvC4zeVe2KsTUzYt3
We9WRVdyGv06RKbFyUuzSP3gBNUo5viV6EAqOPo2hIqsRkQhiaZ1u9n2kcyEsJlSXGNReMMeynqk
KH5jNnO+T2jyXU2iIfA042Ckdya4jAQz9jFo0/Qh7hlZ1CV0jGaZ6B2L81kWy41RTZTh92MqyoGM
+qQ25kp7HgYUgJqw/JTYuHGQKbBM8EH79xsRf2l3/FRl2lJYaD/V/6HuTJbrNsI0+y69LjgwJDKB
RW/ufDmJIjWQ3CBIicI8JBLz0/eB7YiWKJdUru5NLexwmJYvL8bM/xvOG73bcUnTJjWiiumIgDL+
mnmGy/ADNI1ff9AqAb0RPDA6BqShSLitwseP6g2omy4UA/oXsgJk5sxttqVDT2giP7NpHXco3R0m
SPFv5UruL3QpwijIUrZn+2+lKdImsVUgTQ1lWRztNs5vaP1qfmOqeuuKWD/Fx02I8Kt8/vbmMMad
1SVJwWFMhNxCkNjGpNUPiwoOVSmHczfY1X9HpwowpqKRkggN3kikSVca3XNns0d04LCQ/t8Nc1PB
6rIJr2E0+s2FsqprP54/QXWWVAo9EROz/+Ybkkr0aBFlxxEAHg2hehdBcJO1IevF+TTO3WFO2pcu
Lx5+fdn8fH0K7NIBKxhBZzi6wI+XTcodqnPSYtuyKSkLCHZTl2x9I+8iaJD/jY8SPikHhNOQ7MGP
HzVVOneHdTdRMrrJmdxiOHFalsK/uVZ+vhPwVWAN5WIMffhhbxw0FSPp0DTYETwYpkgpuw60fEW7
2dgS1ANYw1vsNxfLTzZjxc3tiT9NO9TSo9X++N2CUXoUMnD39Q5lBvPkHDtSy+syBTnL/ggI5JH4
6ylm9qjBb3k5O2uvu8sy9IZfH+Wfvr2QuBXWRBgJCOm9PcoUJJg5X6V92F67mQDlSAc0/AuvZSlV
nKrfpWZ+um7Xz6PRUpEjUTzq3ly3PrNom2pUJnv74ra7XDZ6h93vc3f89df66QHAx6wC+GpwD71Q
vbkdK8kin9Q+jgVlVTB8qbjBuXTX+NYHXhTpNoCR9//2ie6PpzSkaAdCdgOhp/jaAh8bgBnZBNND
Spuy8rdmk/U4fXf/4x+EFICngJhXsErwb64gvEq6iwOMLE3dXzgyuvFMuWtYR7KFqeOTu4SHuLEO
CdSxP7/n/+/s5f8gtAdxi+9O9e65e/6b47GySf73/3pKy5fnl/H1+2Tln3/k72il9weRaQ/DDyZp
PGrfRSv9P1wP4xHPLh7UIMbQ7P+me8CJ+0PioKMug1wV8e7VLPR3ttJy3T9W14ZNPglTH55g71+F
K/9MsvzfS4UUlSK+jucdCw8+Ch43P16ZOqCxIBxGm6ZGtpanuSaVX93HDaCB6HqiZtc6Ji0mgOss
MgyCHK++JHHdfmDSG7LCZr7lMcdASMuIDEZsHc8hD4zLtOn9XYWK1G8RYe9mFXzmAXupjEsjFuC3
o2YMEqqoLzdBoCFxWe1yyZJxOI3NQpV46H8Rlah3aLsU+MLU6HsUfnsEfRnZifU+yGJKNnulGX81
Yq4QKPviPGP0OrW0VdMtvFTnjF//1PCf3DeCfsP96NXBJetiMuCRcDZVxBN03blsZIxkVtgO5Vei
eRBO99L7yaUny/ecUphbfUAtZpBH6yq0PAUiGi750FsKnQ9sT9/j+LjR+EAoS04YSBCNoP2UvaI+
Lokbpd+8yWYTS88Wuw0DzP4oGO+da3sx3UVr5/Iq7R3/GTUDIXZCZ5lscb+mNs7jnI/HDn0ELGQQ
7quSyVcCNCJVmUNBsN+rQ+vM1aEdldmNHtIt3UzpYVqGL2XQje/pEmveQWXqNzaEtRspwB8HtHXt
7aBKaEOMPpI1nmlDajKki9oH0F0ntCIn5nYJu+bcWd50dmxCoo5OKekyjM8tCym1n3K9dbwuPmfU
K+50FTsfhiCqgHEAYv/Sjs5yoGHdeVjKQVzOMvGeqKW1YGvS0pRw/M5B16+NDSnlojJllMi0q2rg
CNLuFEbC3fGOgNM9AuXKmRojIreHHKq3pr9znE9NaDeU6WQNJuI8tFmMNsPyYUxLljwMtS9mPB7v
yyCxTqpp093k9cxEkia/ZAO6NlH7ApBJzzFkfkqToynUlzqY6ocgww6dU8i3XZrJPQvy/OwEiD+V
S018XtIIF5d5fZHELpn4SDpnL0TJ0XxrqHnYiNNMxAxqmw605+Tk1oEmO3E11rZ1KbPQMSuLkmhQ
MfvOMWqL+nkemSTNvmUfdb+0wISXUZ48HdjIyVmnNmMItbcIo/jKa7vl7CZ65Lqm1r02sx+Su4HH
IAbKea3B+5IM1oszh0dVzcAtMzNan8LCqXZ1F05HSobDZ2Yi+qMlEnHPhbNwpSAuG5+2JeHUeHRX
5kWiOvMlXgQ9Ilk83LU5mzl0ps9Uoyp6NKlsrsFJbO1kKjbjMiRXo3YmdC18JI21UCcceu3BjwGD
Y2ZwaE22DW6K3EvUNz1qfQzDSlxih6RikbG1W1Xp+8qfmAJZ79oejnRb1icA0+UNDviLhiqlq1DY
p45WlHvFBPfIZXDDuv4+C6vn2m1pEIFuNsqOysOqWQ/YQCNXaKFAxndiEC8LFMZNnwmKUDRd0XRD
5vdU38AV8lLnJmgdXApCfgrZoR6o4O9PbitOgyqf8whBwq1q52YqCogr1vKFhdnwgm38HTS9D3Vd
H5sZ6gPLDPiU8btkweUQmmNkUIv6+Xl044d5UBg9252prPIQdJW/UXW7N9LspbKPgGm+4TeLL2vb
f3CK4YtinEN11BjtpyJ+iWjRClYGbeorSRlloQASTclrJJu7MFE3pi4hLk/MFFLnsBibsTZdI0am
l+WUningf7CGUd26wpr3aao/D3GwlShAjUdfT41NM1H6wmMVdKgqm+rcqjkI17kCfnscDLaQjvow
hC6cHzM1d0aprTaNuJeda44Fxez2RjlL+mHSvv+tEbo4WJSQUj2GB0HOl0GxCjpjVKFFhTcxXI7N
XE3VVi3+goY++nvhkBKpvJA68j7YB+VX4QF+93TabnlmXAfABDeRFcJYlbV7UQr3JowTxSAxiDZD
Ey6ntvCvlDUtUG6LL1k4vTJ5oGnLnTdSJNdhpi+oCq02k7Aa1nnJF1KMF4uOEXqrk7Rbgu+CMvsg
usac3QLG453Steo1imQHgEq+T8bxQ7kKyNwZGzW47kNvcT/1aYbfUJnTRD/kViUuTjVvb4fjbcGE
8VseM6fx804ekg6JoG6tmyzl7ZnJHDmH/8FhITeInF4fVRoCKqTiESPHQsTYR/egDdre4bK7zKZh
ILa7fMRNCeEyaxgxo1rw0uoMDb7MpmZveeqNg8QHAeY1KExxF1qcNBqjp2Hr1tVEMw1CneOWmDFo
J9xQnStQCfP262KGBXC6RJxyLX1EcYQPEtPlDQ1PMQB43yvJBb4snc1OuQvHA+Hv6AYI1ZQwkU19
h5qVsXjpuyG9RzIf0l1rVwWoggQrwqmfa9DASr6H6lfvAXHQLsCYeQshyt8ki11duCujOzSaDvCB
DLRw86uyg64glsiCzi3SrfSZB3Gy/Zss0Ec6NekMqFZOs6vzA8RjtXe6aXqmsFqmu6zzoJW07cwz
2uiG4pa5cacLQ0DNQvc2DBtRrQGNpjUz0r1bSibXG7wzVkMzGR1LQ77sy4Y+lxEM9yHDt08ReXqK
aYVJ+/rZ75GBW+T0sN7xZsHFlj/amqFegtrGaFh8nrK+O3NgbpkqbZXuaWoCx5n4NJ0jMwLIvolE
vgsLhJsk5Q2AYxrMrEidSya3L80wX0l63Ha4N9432Vxv6fO6hWJMTaPNmxXIDFaKQfMdAUjWUV5+
C+x5bThNafh3qmnHKcTXwMAMGWlGS9JF8ZzJWSAQymArKNdhMbTPJuAyfeV+aCnU5Ch5VNIudXHw
R+tlrqfsnaxNeyzDtWq45MlpwhjNsqIR3WNWPFORnEKQToqIWmA0UqTqmG4li+kCta444wquUrEW
x4z5DB7Tn4dzTkPUqaTcRm1tP5p3uYipB7bi5NIJxhxLQ5sfwYHwU1M94l6Oli0FvSA8ozrFPzd2
0RU4kogOxKJAsbSyTwRvl0u6MLv7QflPKtEaEklgXVFX+02X+UFTfb+3uSTBJg8MRl35lBHN3YeZ
QEvC3GGOK43IaesjhalcRsFOyOlzPkeaJvY83oMvQ1Scu8vQkg++KNepNLDMsuSGb2GBcwnUWDql
4CXo6/SlB3wO1EGTDqRUmpLzvB2eddbuOsYLLG66fM+LranmvUzcqgiQvdwm3PiKkwqQq+QAwIGU
pzzmfOwzC4PQ3qWzjyq0Cs8feRbNapqtd1HythECK+ll3U0e3o3ZmeDApDMDx23eIagu1GnVU3AY
p6ScD27cP8TYj/q9lVhgNak3scrrwKpyMNq4HWJ477P93iYGa29LqkfbQ0mPYnFrxbPnPBkPOoL2
Q8+s1K65rD8lmckoi0UiTW6cxrbBP01UJ74i6Y0T8yzys81FWKixO2o6Ib/WXawGCz8ctA2xsTGe
fMYlFH+bnNjDGjSlrYVlIEFF3sD+KNILryfUCFVpKbsPzMnlZUVztX5BD6WjfFrZIaclXXCCggVd
0o8Ny9oLCMPwPy2eZJvJ00l6gt5ntpjbxQX4U7p+2Ww4MK+HCIDUbMboSRoQOakdTAHwpnEY2ptR
lLm5bPMk+QA72wAp6NK9EeNKipqHdKLGFIVnbpGnTm5i+fU5LsOS79qLlBd+XVnJZuEjngOF8j9Q
odJjWJJw8MYrZ2kyRMyhjNwbX84DexKXfv2zZ0flh5By/pcQ3JXNe88Jml2zgE3de7PO4dwsFEL1
m14s+AylWBb3NhuyODkPeLJJJkxNwFsLdfmJSmDp72oZpNY2mxpHnOaeodzDGBtLgWyUkicRLcn9
ziNpm+MJMlnbnOIJPNRdTucNRVmTDsxdlUr0VUcZHtUeJG77YBeMKo7cXTZAENmPPTOatEYAwEKE
U4BqzRTUPSXX1rGq66ri5d/F8lo5ZepdTI6bUKLspDS3uWDUWP/yzGi/ekM38t5JLBTOqJj8K2gK
2CjbKIw/ia5ynruABy/FzlH7EWbxXO54KZTjCSblnd051GYt9A1O16O/mFM61YvzNfCGwBxhJttD
vEWqY7OCi7afLxfqym6stTn+yM0lx4u6iwD5TIGV4cZsg+GTZag92GUZmbVbGz8Sr9lyZmPsZfCI
i64xaissFDg6sn1EnuihLgN5l9p5eU7hbmy79W3TmrRkH4sq2A5TDj8iC/dZNk8n460bO9ftz8Hi
2bcKMMgtIKoBqnrIeW2bqFSbznb1YzhGzm04CfEYJclHdkxcn04PBQQHQZRsXW47JoNh+TDCk3gH
LgHWgN3hoYbt0g075t4RRTPzZD+HSHBAFihf3JhGdeFJswr/zF4P9wG2bWUumiJQ9i4BT34JOFZu
YtfoA126HdYt7UQ11RcEvC/gSFUFA6Qh/yCn+LnLXXmd1mF70BG0sT4QN4tLm1rBCYCce+1mmMmy
JHtvYrHFttqAg1c9hr2YqeG7Ns6+zTozOwVLLzxQHk+3E1PevcZmshkGl6ABo63+2RKi/ysr8a/m
U/81+uw7Ygj3Xfv62l0/N/8DELSSwc1/3v51bl+L5+rr91Oq9Q/8NaSCNEvqmCFQyMJegjRf8yN/
FYBZjv0HDxzCFg5ngOH+Ooz+e0zl+3/QuUGhDJEv8MWB4k/9PaXyHYZUNq0UJGbopVh/9C8awH6U
Ffw1p0wqyqVVBmWNIvo3IyonVsT755Z3qus+SscHqtbU7j5bUNd9LIi/mdW+ydz/9Xn85uhQxH2I
1LwZ1uZusExVwueZKmeHakULTd9u7B5Q2atDJwdWzBE10Mrz2TMk0n/IfFzBGeGXM1W/80U3TneT
3+QXKTOGnUUN1D6DD579ZjrP8f1uyvvn70l/EKfM9zDdky78cXSH2WtZKtyq21S1Txrj5UXi6ZBF
i9a/UUF+PgNAaENkR040CCj3zSc5bDEYVjG+hrmijxCWmKBllE1Sr1w/obj+Lm3644B+/WaUvjGZ
DByuLscXb854yiIAhhXza4Rrd0v0hcdIDrnGS/L5uh/BRqaeFfzmvP/Dl6QljE9zKEPAQvBGvVox
K6YQbD3J9iDmFliTGpPnu7aHZuLV1rfvbsDbv0as34OO3fUy+m7y+ueX5BJZs/4Ed+0/6za/6zPo
TAvaL2WOJuCAErVI8+EjOg+9vSz3zUOGwMfLnxTXvacaJwT520q6jgL/q7KppNyMHl6tTUydarWX
TeKrfQKRhPYlkVJInTmp9dEwqf2SjJX9pFMIKLyml+A+K2tHn379Zf7p2HGBeIrrEWjw2x4IaK5O
4ScNzsDBDq6qlvV8iWHgqoxzUii9K/e//jziwD8fPUUn7Xp9kPtDL/rx4l982XkUP1GwZvEei+Ks
hjWg3f6W0A84ktwx6bHu7R4Nv5/iM3UZ3gPMofCy1jF9s7YovexGzAGEo2zJqnQjgqphy2zJ9MLK
YsnARElOiw6r+dUrtf+ge2FB/RTgEhLDGG9DobYwxyZpc5rb48zbtxhgPvWti68p8Qm3HLGKBrz1
0DGvSTHXZq+qzr1ovDZ+n0XhoDaG7v5qK4KECp3ahccHDKTO7ib8tu8aM9jPOoBms2mcomV4ErYp
G/jZhHfd4ldAeYkTLHu3Xnu2BntyA9bhnf4UkhBr97hyY2AkdTrAOoQKuCELH4I+yyLtn0TfWF8i
WmQ/8UzDSMHFph+KZjG3eW9oD9YKdjJrFPF+yewx2w84XU9G2Z5/lU5l8VjXrHY21JXql6hog4+C
jqiFnQXcuxEOtoVtKerEbuphF+7gZdj0QGv3UdBHVNxqN/HUDtYI2xlALzOeMdzc2CsikkvMV1Ni
OolsbX+L7YJ7oIWrhj1JZ47eO00CaadqxuRaVcr92JaNmjdWOozzpmbWmW6BWuTznt5i8jZz4QfX
eFlIIS2QMBRorjhIT/3QWGqX+nna7kVGw/kmNKr/OLoNj89kShgW9dD9Hs0IG4BBk03HPdyzwd/j
rGyfSoQCs00RIHjAT2G2T3D8RBgIhJ1A+nSYreE/bm6aKjAcCbfKBNOAkaVkXC1CHIwHZ/SQdYb4
XBhg+9q7jQfohDr6FFgl9/MnorMD3lzSk+VONiGpUhhHHv8s7Opz2DQLZfhhaz3CsQPMxgU+4qeq
ehbwocq9qw7SU0/pdjZ9Jgwgwi2QVQ0sc7bHR2INXEVtmE3PqvGZK41Vp28T38zYKxn6ByAEwPMk
ByH0cjMnCFV7m0ANXCKWcMekl7rbaobJw3Zg1E4oa46jk5yXWZKNHQ2MOgTVNUpknFuXvuqUqosu
YzoQJXO875N0vE7HIv82LI2GFASZ9XMh/fFW0gxW8gCBWAXdOo9vXPinyL9c1+OBJuey3ODcL97B
bPY+2iMPO4xDbkN+yiMxGBsbE9fA9PeAl3nMdnAC5MsIjpERL5uHTd9Uzjp4Mly4cdsbs5kRe7+q
oQeaEMqkZTfB+bl3yK+ySw0KGe/Jms0ao65FBMkEejr38dqeH8wTHIs0C+DOERW0v3H4wc92XeMv
bEnoB6einNLd1husbt/h8Q13C4J+TbW+J0kF+451mXQBk8RRRHG5g/+JD7NMUib67lBxxyd+KpgG
5Uz2h77qiewwniAAVBZC02sN1Ir0QMfcqfKtMd5XILgIfXWUTWLAHr1Na+n0trOCboJ1Y0Y6DE2J
xiWDWj64Ftwh/MKUgO4IMI17VbD0xsqow684xPlloyS1CCvl8/tybBhTkx+LE+zreFdsO7pb721x
lHOlJbGkYXi0RBN+Ngs3FKGWtHY2/QzQDVE9HKrN3JThaxh02Fnb3h7ZaDg+MZ5gdgXJG51yBY4u
SywTQ2JKux4Vi11fbXG5uuYqB4Mxs4ayC7mZZSvfm2rkySCnKif0YigZd7sFA0gGJ/Mrxr7uiSgA
c8JxMH53jri9d05sM3fsvCHEoUs+ilF+Xvd3skqxdMZdNfWr07VykfgUu8ZxnOzhTA4/egd6mrAo
ZHI6pn2VsAeT/vqodpIxOyYq8rodY3rvszu2wYdmjuzu6M8uyKcFytHZQ7PI9w6w0QfK0JkCIWX5
ABtcZ6k2cdLrawhVoNeqxeSvCRjUa+7K5ikZ5vqLzFzgIL7B8s7TX5EQKtxyuJwAL86XLC2Sd3ag
i3xvy6plcjnG/tfFt/DAplbjPvV5y6aKPGXzjmSO19MvQ5H+1mG5f+30QUGOmsUOUCrp09epZjEF
3zidY3U3wkHHaSwkUeG8JGjDRRW7X7MoBjpI6rGllL5UHw2YhqclUTZBXsuZ8i3A3d6+qNkrdNui
S5h6d2U2PgRBnEe8TRb/3VK1IJ1RaJB3mB4HNsmhGa89/xZJToct3nMIBeXWaSL/yxCEhOoikO+4
QzG4AwRq3CHYjsHEOqYcQKqcg7ImxI5CvWLJMFKe9QAfajPCKmTTD7FknaBaLsPqbKmuMjnSfc1m
ImV0oRLBg10tybKhUNSyjq6oYUTkVDYC0UhxZ4QoaB9nVqlmi9mopijB94rPvMBAysnRb/bw2opk
mzXR8iLzyiRU+8n5vmSjztEoW17ls4PL9LBI0Cm0ldoCx2nHqJOfSrzzQ5lrj3ldKTXpQ0WtCgL7
slFlrl4o0skJljgjXuBIjDziHaYzC2GW1TvOABELYLF+BVaQ7SctdJ3s0kIBpk/xTCJxWTM3ZTx0
wYam/OXBk0vD/SQKu9wwqfO+lWSwCE2jiIKrtBcerb1VVI+2dOm8pHci+OKgtCRXy6iap8HpdcnD
cRZ3YuErQCb3sivWWaQj3Ghwviit7FdpVd5O2SymNrYZom/xENTEFzhUjOrbpb5tbZdzITyPUPlY
5tFVGvTeV28Zu31RLfUTipn/LkqmUJN99trbgmnetcVAuuW1VzwqaU23TLYgZfnkM4DATXZHCQ1w
EGYkvGRsLznkzBQIY2cu3oI6G7eEPKDUxiTVX+smXagnScQHqxbjpUs8JWZHaQh3Vdh6H0czM8TR
SQmtJsI/eI3PVJhTtvhgGRcnw/0NlPi6nhRId0jj/WdCvsvz1IfGOYNTzD9EJJh4rrq8brYjE/19
JBg9XmlfZQ/Cj2qqnHVlDmgX9E4R+IRJFQ/sGDZ9nHJj2Tl8w7ZRTbxdza7LDrUwB1Bph/M3fBIl
CyTHaxzoFcy+0b4H536p58jb6XJePutaWvXOTP58k9U6hKKQTwbAD5dQyNZ0Ctu7iUlmDbClVh8Y
b/FkRvuWpHUU5n9wlU5sQlSPqJt27CCi59712q80LTDzoTWx2RRO7zYbO6vNxzIJAWdHpvUfuGjV
h6QZmwveczF2/VJN1o76/7LasTTU4U4wIFaEwepU7xThPGfDlKujtSBryINnToE8GwIMSQiVBvVZ
G2KSRyuzPBpO8Qg/WLPihYiVHsYHTFgiAeg6yZVLUo+srg8lnFRAQ6jAbtMQWk+ZvehgMv4uaME9
b7X0HbbIUGcuBWXzBcS+Iryzew1SWRiXShzX9s19F/EHtyFe44/O4mcnslAISUZk5eNM79ydCIKQ
/gF7/uCoDl1jyFJ72sDtplWZk7bMbETs6DGiVBp9ze4KzajecuMThMrqvUlpN9sVqgQLT/Gu904n
RjhEh6MMO8IY83wPhnj8mFaSgecEFyTcdtk6PXZZCOht7YfWLXFglmuSWBOlAzGPJM+y8q8it1n8
Ld3cvCc56pIVcdzhomkbkNuqHwKQBkSywuOk1jT0UI6R3ucejX67KmyW28zChsDqQDVfbUiRbEMc
LCvbKDXLvGniAQpSLOVpbXE4TnkAX4M3Sb4dnFme6q53ODN9P9wSwWKlHg0G3a2e4DfBdjXzOwat
SJizG4fWe0HJIWaFJUFFaofFeRUsF19NYrUouoGL4ipizYxhKqOyIpMwEs6EPJKMpzofJ+bwoMn3
siCrvFW97h/bVs3e1h7oudxQ0KJfNcgi8k29o0GD0Ri6C1SZWvu6dFJ5kIxJkTepPY+RZis8xp2b
V2uJR1Q/DyyG8N5HeTRgD+DJTJurg0GY5Ke6zrTJvYMaponngExJb8H2AfritAx4o6WgWtlCCn8v
0mhG3Ycc5W2XoGfcA/psFjs8D921AuVKM1K4snupn8MOwfueFTr/9SZqfYiCkeUNrxI8xGox8Ukc
eU7JKZxaukAmTN8FdDovAmM3KHofBomcmQXleBW0NTjTiXX/OXeaOd8MbJrPuhq44KKiEXc9hvQL
3A3OZ+D19Ob33Jqk3js9PUWuC12sCmzsz5r1IKOWxj0YX+MvLxNe1Xs4aSRnCaOCPJS5+jBLaQ2b
qSYdvA2o2Iz2DoMnLDQlz5ytxbqgpkpjmO7wZPFkA8fl3Mb14r92TscSn5IYwtteWX4LPVwmOR0z
0w204+bRr7Ke9SCpyuTI1+zAg+q6Kd/3pvQe+nZO1ZZWJiwEQeh0FY3Z2OqoLTDcOTEqaw4KiFDk
rvIyW+8i0yyfMckTU3LbicmdySbvxikqUmW2l/EkLoBbgYub2dlNXPZygwVIRHvDmtfh/VaWhzFo
KYEMp4XIvUVQ+5OFq2TYcfKddwXmmbUFuB12RW+yZdeg+F4wHJVi65Ic4ItXYXIVGpolAJzKcaUX
8EDejPCQaalIZLAroWV+ATIYXk9Z1V11TT0i/etWkibNmuJxVEBuQUlZr2jfWQqbx4/yC2/I8cCN
5bDmfVi5Xi9IUCn2qGxkgC4j0ncmDxAl2YAGR1cr8xiqqjAnHGjpufPM9DUMiRweA8L2cmeAxcS7
pXEYL1AeHr+IHnEiXhWcrWR15G3Rg4gADFR65HsF6ezSxZim2DZjPd4K0okgJQdEywNvxBDbgk3E
+9CFfoDNS2MEoYQqf4YQDwcJDmp5RfaHo52gkNy4uHO+Ze1Mwog6yssgVWo4sXhjNzeNYfoJC4S/
tifxvKCBiTxTk1TZu5nFQghq2hSGEGeVnNsureVGZlJ8Q27MgBypboofZwogpl3gkprYDaa1L5hT
+MTE6nhpN1i/WDoC/ZvPtZ5ygFaG9rsDEmQzbevUQAHnzYrY3I05aeGEYE+wx9puXU6C1DSGwSTj
2ZMO7JmtgNclS7jmS+cmmd75dTze5F6+PE1d112ZdLae9FRaT4XNhJvo3GpwTmY8wRex1h6rAt6c
oNrGptUXedbP8YEdY/PcVqtCxf0/u9umq+Nii/kwDm6EU9n3VZqpmeDfiA2OWan9taO0jIKNcN0y
10CL7wpjAPxRGKJ6UipORqnPKB7g6qhpJQiK1zkdlztNnzu43AIMObupmGhfnRGQ39RQnZjFaHYg
AIhn6zLnIcy/zuvgI175kpwltON65xFZZlrDXbB6EPiw7SjmAdiANwRXYZWnHPEhSc4ekUNnKwTQ
RJY+vfeiZAYkz62Fqc5raGLA6tlmF4S6VoN9W0PGqepCMfTHDqGwkoZOeFAj4zccLVl37IuQzHWf
SWLiLeirG2bJmDIKUc7+UXeL+RQp077TqafxquUNtkYAupU4lJppDdKe235NZxaam4XFHjm7ye7f
lwuk6Z2M8/wBfz4703TsQu/ccjPzjqldm1FIT9jpAgmcpeSG9pMMPh+CIIhCXjbjjp8G3btxRRil
TjvwJuoo/qaFoM8+uwlZXmQL0cIxLmEDg9uAk8kladU5Gfh++TbOWXC1sLQ3ZKixHvOKm66MU8pk
t44nExYco59w3WeRv3P42z6mh7Paia4uIby2DunJVIroVuMtZHuQuYG+YJaSXbKhmM3GAtHcY+IC
v3ZlpcvobZF0Ed9zYKndNmxCJFoAGaGT3098t+ow9pbYOlidNm3nSTZHCHMklb0hGfdydocX3r99
dyBDkVxPeRT757LOFNbbuvBZAeEg8vdJvF6UGbTDd0WdTQ//4ZeVY1edxcllonjbDHq5I33d3fxH
FeEZoduCoTgcI0p/eGlj8mJGcvj1APkfFAYe1FQyMhYgQ+K+iQDQl8xeTzN8b2wZXyzUyG0tqgUu
HVUyUVq6cN+rVv2mqW2VLd5M/BW10bYTrrIYXdY/zqw9auIah1uAGR9L135gWQIGVR5bv3pBSZ0J
P/KCinLymr/+tm+aUv8UVGhpRFXxXJ54xB9+/GTbIv3rUsjDs9odnU2Mbyuh3KTpzm49f8bE4V1Z
k8twQGIEbpu2x15K795WL5gRFosq6d/8Qv90KILQo7XU8+kTdd8oPL4pGVq3HApb5c1dbiacAQPT
hHFaXnGPDVelhX3DLBBSFqsbzgPWn1MoDB6PZF26DilYzbhxQc8qjVy/RHcyKtg5QeH695cKzw4P
TconCOS+PXZStyZaxlojQVmCuVJfXVmW1+9MpnIqx6zoPsrk75p033Qk/3nGELmJ6yMPwVtTq+Ly
nTokdDn2UckZC0VXTKwUAfEB32qPrdDZ3rYKCt9cnR4KFASygJN7aE04/0YS+1lhJEXi0G1LHokz
Jb0ffwnLDwxsYB+i7dS7F6nuneOcBtO9tLvlN7Xbgv/Vm3sDMWRNQyhkBPdttzrNDtJqBW9Dwfz3
UuQJruqkb86/vu7+8VNC5GRPrVLmW66HgXvtaMV+kNapZV9QYXdf1Xn7G7n0509huxLyUCHWsQqZ
b+424WPMKVtWwr1e6kPlReQnV5nK/denJ/A5Lw63tpBrDfKPp6fEYB4vSUcXWOJPJ71+kToWyxZK
W/rvP4pQmkvrKY8RTGFvPspnzazsJGT2wpblkmpBdcbOZe/pKtG/eTb8w9FTtg+rCfoOf3nrz7+7
8kOnmAKDVW7Ly9DbgKHITowRq998yptCXm4wPA1UaQKREQCP3Z8aSv3AcouWj7El/uOsYTjMCzV4
mQZQpTn0d7aJEYVpib/sIQuy4mhqxi5uJH9z5f/0KgoYfK1MEe40Wjy9N4c2VrK1er+kxGiAxBUM
60upqnx83W1DCTrlZF5MH9mvb4Sfnr98qOe6IVFYj4aMtwlRNbI2wXe3GsbZv9K21VLRZdEu060Z
FVfGx8HGE1mk6Bq//uR/OvBAHHAt+KSiAkJRP55fugA830r5vgkhNjr+opAeqoTWEKt0r0ClONsR
0Avlc6172Q81a/hMoYtG7vSba/qfDjzXGGBFDjpJ2TdrgP/D3pntyI1kafpVGn3PhHEnG5i5cKe7
xyKFpFBovSG0ZHHfdz79fBaZqAmnc5yInKsGuoCsQkGZedyMthw751/UzlfahLcWQvhRs1ei4k0W
y9ZjQwMvoGJxNwuAftdHfznvMPIsEn3AFAI0zeJERfAO4bCKwhw3fQmeDkkd8NWIC8aBu/dtyOZO
oc9ICgT5xhdfmXf0fiV8xuTbqyQh5/Pe+gpNyNAqECuSjh3c/vfUb3htYzr7eWxr/IySFH0LJQkP
kVXXh6AzMo92dnC6PgcXtwqnFqYx4IOAFoE2WvwQVM4SdNWAw8FtAfmWDyNPabL0eEDY7nqoi7OE
ULpqCaKQZ2C2dz7mdKh6rTXJ95PcSW7AQ/uoY4np8NoorCK2E/4k+AJxr5xHmdQwlAoauHsKUZ8Q
0YseR6WyNpbr5bTB+QeXCSfQAIu1hEG16gBSdUYGAoktZ9+HQIaRLgPK0AMFuD6gy51hafLCN9Cz
hxe4JMj6cdWHnU4opQ4FvLnSUI5t5FiHLLaokM0ddbI0aJK318Nebg7uZVIAQ0U1moLqIueBx6M0
udYX+8ZWkiOkKP1+TJHP7dVhetO0GpapOFCiyrJ1Gl4uExmYdMDWALRpEhr38spR00H4ENKKva2N
41PqjpLtLJKb68Nbi+IwpZx5JqZvF3eoj2aFVWbFHoV7521e2F/HWCk//IMguAEwCjBbmr04YPqO
fAEqJNU5PTFuBrVK3/dzsUW/V1cWo2QXA/uDQm1zf57PWIe3VZ/lfs6n6owHfehpJpITvYFWXR4y
PdA9N0rDk9UY4YdO4KM3N11SUc2OsT6CknOTmVp076BP/6kwe+fH9UlQ16baxUZA0sgNgTz4+c9D
yDDSfAp9e5RE/iUQX/rWldWjNczFve5SZkgb6BWziVndzh7s7q3jGPlBtbvhwQomONLGSEtQjYcv
13/X2gLHVc5itYG6xUno/GfVbjcZ9JFhypYwTIIiomPTqzh6Z1YCL6n/M0jz7AiD7/f1uCtfy5BL
QsI16eE58s9fpFRU1xyovyyKxKKu0iPw967y6ScOEGe866EuHy6sCOnOCDBRGPCbF5uYzmWvzGDD
YUBkAIcQYvLwp9YPWQpCqp0Sse8RCXtAz8Z+QCcp26XurGw82SBBL14T/AiSDKjvoAixmFlc7Sms
3I7KCwK6hubvAWBqh5TEY2eLpqZkO8W3KlJ9d/Qrxh+gM6zvdaghNmapJCC0QypNCd8lTpMf+sT2
32d1Co4CCpX1MZSUtMDIZvN+qBDzg6orWSQ+Gs0WNKSNyVxZL/hXY63pOIIbbPndMlKyAV3nnO8W
jN/MIHIefcpCB7M180c0cJUvCOAnbxUXaNL1zyi/0tlzzOHdghGRrBWwaJbJQmiIthQ0CvaZanQ/
B8cXJwEE9pEsQjxWk7u1M1Y2LDYBsN4d5FGoUizOkxxQkSZCLdunQAkfSbK7d1OOwf31Ua3sA2xv
NWnFITVKlscCFwxMdheUUQ5h6KPI9eqNQfP1nZOU6rvroRYqHvJ9QcWApEBeoxaQ6sUSRKjO4ICp
s33dqiFc6SylvgbOXkUXbx+2eAK0g1BpVsParOACneoh+6xG/htqUT6mcNXG2XM5w6jBgJjkqSGf
isbiYijTKkg6dHUgMahQHhqyzBIY48bOu1w3pAyAMlk9nAJkK+cnjasFU6qzhfYBniZfcrSDvb52
h5scwO4DRI4tD6DLL0o8LCY4Z3Qg6NriRDWURJBsEs/Q8ujYGPTX6TD7x7BoxKsXD6FsF0g4/8NS
XQwtotWXVmOZ7u2uq7F7Jz2aE2e8NXG53wi18q1khgywXr7RyNUXs5iA1LBTVkyfRsXRhPF1ClFk
3Iiy+q1cizsScRcqCIsBOSrycCOapHsf4AyfyazvcWZw9u1oADuxkn4j/1n9Vi/iyT9/cQsh7iUi
rOwZFepmHyvL6XfgyuNjOGZbNYS1UDpXHfesjmyPtThOarfxBwWba7xoamdnYF6HZlZa3ytdYGy8
q9ZCcc+ZFMqwM1MtOcsvRhVoQzmqPUANaDXGbd+iEqGjKPZQwMnxNs6Uy1ig4akbOyakQepyMm9/
ESszcxBR0OJQINLUn5VV8Ew3MC4oETCKj0VRo8yQGd2nREPGDuxE99kKK38fI+icwSr3Ha8FZU67
vy0rD0qF+urnlvx9rCcVbDaW8IszRrRkjGXH+WqNSemNqu8fA7qmG2fMyiwgS4alMakUD+nlc4s+
NEUjFE73qFtkp9DP0tuqsmbPSMwtc9XLhxCUF41MlytY1tgW66iIOiuFg5ACOZrzxAMlYH8eHRA1
E8RjLBtSWw32vTNt5a8rQ6QkxRBNbKl46y3i+i5wWgNdBsTYB/xN8iBoaFmr6JpqCSIqonvkuzd3
rPL5QeuN/n5KbLjalu97NGNxygQOX/wWYAWe1GrY8q2+/HUUYCwyLEEhlQbq4tcFCBaW8ADB7mlO
91ERQfG2E9SSwkDZKtNdfgAUcLizIJ1w7vK2Pl/xUHkFnZoogWDsut81LYE4Cw5r9AZhKJ5v13SM
p3Cr7n15/iILRa3TVDkcBfXv86hxCfKgKqmSFJXRfHIGfXp06tmqNw5g+ePPkyySOl3l9LBZZTiB
n4cpTd8sHIQc9zotxLt5zIBod3TywE47o8Rig4zpB2e4Veg8IgYO7Ov6gbIyTp75JMkGtRHevosb
AF8T1dUyNd6TQbsHt+jiQxKOwcfrUVaWC1kkRury+YEbmfzzF6cW52MNzq6Fruvr/WM79R8oymZf
zZRr5nqktfG4UFBU2Dtc0NbifJyqADFdxPb3iXD9o49fyk9buOXT9Sgrj1+KVtROKR2S5GlLAcG5
KKHlQHPfj0rdHWKU0DGTaZ3Rsyc/RkDbDQ5Wg1acobUAKFKY16M1/GrNxjmVoHaPwL6Aw8fIcquU
uP/BomJZybcXlm88HM5nO1EHeu+AUvZ4WZhvGpDAOInRqZ+bEcgIW5pXuOXnx9JKq73pVpV3fXYu
vgHzwqrhWLZsnS+xOBw4HWu/M3XkZ+I++RTijv7WRhxmY5SXL3zSanIjChCyiEyyuRimMqQNlzHU
V9B5yH0g6XiKBx/seZ7SrbaSxLlxYzRaAxXY9SEL5x+GGvYnhHMhwkdde6iV1P6EQIf61wT8D8f0
P4HKvFgLF1podz+yH9Evrro/4cW30+3v//XXP/E3y9S2/pAmi6wMRx7lPGj/zTK1nT/or8Ibw9eP
ojCSZP9mmarOHzxWZF2VcjEphaya/c0yVe0/KKHz0KKYzkWJgtlrWKa0dFkyL45j3oTUZMiUWEwc
IgDizpeU1iYtKiWoAM3g5PqdNWjRDycydHjyhoGmdVnkkgdCge2xUEUC4rTJq96bE6WfUA+b4MUY
oodekGVNOe6EosJn7sLZf4sqj/2GMj8Mnsy14vkw6pjtkFugTwVHNN8NXT99yl13BgdYVh2cR2wh
viCBG+QH8tu70A+zx4kKCpAJeC2s98BBRhChWdRcMkhF6T71R0TGQHxFeFfApMWdKjD1zxkaozqw
OEN/k2IO9hXOHLptpY/ePyVt/52TIqO+QwvCME+K1bnxCcyP+r6hNISnqp6Nny38ubjb3XaudlUi
OTpZNQDEi5rJ7neG4jygHJ2gaKqp45+B6o7AZpC3+QRGWtzQokyzvZjV5Jb/m3XoKU3qF/RXtJ82
TJF2x70UATW26oGqS0LzB7UmLTq0nTbiGTB34vMEBAULLqrqN8OcuD9BWFb3xjBAeIzsHBCJ4G1r
oFUUp4gWz47ypJp+p+xBhSVfXbjFw20eA43dYYnFx4GIH38t7UZBgyjk3Y6ikoB8VpGsTju7VQFN
gXdWvrsjCGuk7H3TOAZz7xxqvbZ/FIqGVRfuH+1XLdPDXz5UCWeHMr3/ThsKFZTQpNU6jHq3/a5W
NN92M89x1g411PlNPyTxVwXJxn1j9U7vRSp4r31YtOboRb0Sfa8RKsKzIjMxcYUMpP/ZVx2mMZou
OLz7CAX5pjGjrz3FzfSA3Zi2V4wJLWVpGJkfjTYBJV4rKAjsez+swVh3vfHBaniQnMI2HLAQMQbU
BhQk1bYgHYtbnt1DNs5fJjvVMLl5zncPsHBL8O+NjqYWQo7iI+7Y2JrEAm49jxd5k0n1XJI+qU3R
v8TfeHHFpchwBLVqx0eYZu9RSsUXyx5QuzZr5dCEoCDaKuqRnw/d9yr0xb+6FK8636+qA/wa/+tX
UU51FITt/37XUzfs6j//AxmB5j+OXf77B3jE/L+BooBsRP+/FQV29Q80YF6e9fLv//uo15w/5MuM
VieJKQUY6Wn6t6CArf9B11PI9pKN8CUql/8+6lHE5ISnQemQDkvBAdK3v496Rdf/QDhZFrC4BQTF
Efs1Z/1iraIYjIgQ8Q0KdNxJ7uKk13GmiLWgRujebFF2A0PR1qeuQ3DyLgD8377uwUo4g+KtSiiE
WQEdLNJSyKZ+l7RcBmqCaN/vMU3UOUV+MlKMj4Hh1vOvF1/i/V9X1ktq+SIFk/GovXMf0gcCQrRM
g0UE2XiiVrWrFJE/tmDSnqrIik+viYKyg0wveZlZFq0mmxTsfMP38+wG8KubnQOhEC1k2NM0Y9rD
9SjnRaq/o6BAzKWMLvgFUAwcaOk7OlKRvpRS4VwHf5+P6fdgnCuZaisbaIzzuZPxUDkA8EQqYHCe
LftnKW7hpjui99nVrnGMnGFEcZOL4Pqo1qLQkJadCfbIRV8aDl4U18KHLWSE2hcgNdltW46zdz3K
5dwBH3PBWUjDX4MD+vwLUWoTYWu7NUBnI7S5wsdCYoFNEwlHd0LrjtpA+HQ95vnWep4/FUilRpOT
DasJDoWXjz1QzRXPrqneFVWu3QmlogDcJPFb0TlbraaVUBwxbCjSQuphSwyhBhunyKA6wurusZFx
8/lYRqCHmzhLNxBdKzNJn5M2p800AqNczKRZAtxQckAy6MjFt8j/wYjhnHhjFLr7bqgLe6NUurI+
XsZbvjCntpgLC7st1jrCUTeZ6pfKIe6taCPO2hSaGrmuzLE5pheXtp9h1xgVIHXdtAp7cDhzzO0Z
dfN3PehfJxLxvDQoA/BgQ7aB+t2yve/CbUCPfqrQrNASr+tr7SG0cMtB/2PyLPDrG2/E1cFBdpEV
bilsI/P9F3UHmEA09SMN68YUaonpxtohajV7F0Sojr161UtUj2x8aCrF2cWFoio4kimjqKATCUgD
Wmo9QAuBhZgF9cYGk5fF/32l/DWLL0MtNlg/g5NvgH7uzLl4F4Z2cMLFsfpMMw+dWSOpPtdO9/X6
6NZW48uQFxMZKeOQQKuiY0BxiqbOESfHwPsHUcjp6B1RvqDgev65ICvDcVXCeodhTvc+KZAyUZxc
3+jLrY6Fxc5mtui1L3NH3/QxUHPtalc0uA3ruDwfIyx8N+7GtfPCQveb7Ed2BZ7VS14svdq1IzRR
LDS7amC1e8dNk7sUzP+/MrLSJ5fzqv0HO5mp4zgEx2JR/DmfvVgJ0zqy9GrXkpid0r77ZhrGT63S
7MPrP5OsiWry5nLohJ0HAtcWBnh2VrsQQBlMpAblRNzrNjbUAq0mlzl0ERdApGsBZFG1xYmL3kTU
pSZKP5WOTGuT68PeRPLvUOLncsoRw9iVlnny/SQ56TBbFKma2u1mzNE2TpHLBWOxddBGl21GmfSc
j5d2u+h7KZig5m1qfchBtDS3oY569cYXXHSM/xoyGGvuTDr9vOoX2wy6rhOqYyHFQXEsFqmGcktV
6k8FvtkB7Oe7Gs+bQ51Q49KJvx9RmdjzDaDWubcdGpEbqdDlSQMSC1wkCbeU9Fl2c4aJ/EjpsZMF
CYCkBDYlmbVD3AZwzyACuMBR3VuPTddm48bXv5xziQEDwwE8kA76ErY3aTxYO5WbYtQLB7nNONnP
OjCI6yt5dXwvoiyW2CQVhIOKQxs7sN7rglTbD5WPSDkco8n9Bn/8dbVR+YUZFx+YiQMgc9HWcewB
I4iBGdUnp94riPwBUMEd7fq4Lg8fosAZELzE6YwvdcGQ9PDRam7RKw9c67FwpuqgQ4w7AQuLf6KA
OB+vx1ubR5YsGEhiAbZanAh+UvBSNLmRrHgwSq+vHOVe89EmcZyseav1E5q2Y0AWuDHOrbhyHl4c
slYXjFVVUM9Os7y+j4cC+bWwm9/GnVLfdyBD4X3F6sbxtza5MtvEnogEHlTpeVDENrMK4RQmN1LN
r63Sjfgeu318GnI06Xf41rdfrk+v/DeeX/jowaiUK3kCcS0uc8FOD4bcbHCg7v0m9ywoop6exUj9
5+Pr005SaTIYxO8E2PulgU+CuGgyWAYexAh8HkQyd0dwLK9Ppl1E1khISARpci7dpVBfLQqD3u1O
scsBD1l4i0lsf0A4QzpRi43VuXKWnEWTq+jFKhkCzWpGSyoXRKmPOm1kJ9be16BVbqwMmZ8svhMU
IQAHrA703JZOGuxjEI8hIt5pL5o7KbKLpW2GKEpmOofStvqncYCwv0NUNBxevxWkghxAfhu1RErl
54O0k9GZEwTRJFnK/ZhWpvZOFTD9Ssxmb4EFIMoBA3ILJLayMoFx81AmwwZ+84zCezG1vEkQYVMx
ZzNVH5kaHZ9DyucQUkW/hVVZ2ev0Y5+za4tnirnYdk7ZTI0RlFIEtejvLfj/t5nemncRjbobeLIt
UnlV021M68onpcRB3YFEBMzUsj8KPw0gBVgJ2rKWhkpwFDneEKH7ZRZ69zAaaDDkjtuA38K3+fqu
v1i28tK1JDMRAAB34OKLmv6Ql1XFiRLETolEBVbT1GL6DcT1xRckCtcrHRnhkG4tz5baH/V6mFmz
2KWiaImHKcoWUZPe6KWdv3n9iDhdSD8dwKGgms7XqNRSisyyxfUVBehyV3XK/B2jQSjD1+Osjom+
Op+MygCK6edxojkunQGaLqsygVJZTgby6l12W41ds3G2rIWCRmo8k/RoXS1Cteino5GOUKRZoQdI
2UNBuXn6FhZiy/pvbTnITie9bfPZred8UBVeJtGolZAzkVOhdUmuGw5hdbg+dStR5DXD1cjkyQr7
eZQGB2e3wt93l5p4rgirCREuypyND7QWhaUtnc0E3M9l9ZVdpDpBChQQgXh3T01Y+dl3bv7qNzmN
LSqUtCK4YrhnFum0DV43VIIEU4Wq848095p9ooMNoBxy//ppexlJDvjFOZgXE2hqpDOQkes/O3au
H3LMvjbW2sUJyHAoTcqzjzOXOvJ5EPBGFcKd0MWdIRpRjkkVnGmKCLC99FwKQJvuCpRZT9eH9kxK
OLvVZFi6+LTbAXQCqT4Pi4tlDIuGsEYApKLF9xW1OgRgkHbDlz40/fAmH/vgMNGuOulKGnxSStyu
GxMvkVAfksfrv2dt7fA5kbxVqdBSvT//OUGe4tqOG+rOdnGvyEj/jsgEfn19EBCeGqgY3p9UI86D
WCCmoqY0EeKJai3aTwOe414DkMTa2AkXySSTCw+cwhEITJxB5PnyYuHgBpELfWKJ5nE+7uOQTp4Y
lKNq9jfQ46eNaGtzB/eAJSSRVGz082gdak9j1hc4obSmf5/0U3Vbco56r588PENBKQIQk9Sr8yh2
atf6FHAmxg3WPUUXYoRk6tFGQXZlLEwbzyjORD7UcuaSvFASNwplpmqHD2ioo1IQmeFri0W0mgQ1
CA4PXjeOLr/fi+/jzOg3KnLxJ5Gevc2QovRKP98k08hFu9hjQMA03hN0U3i7ycG+CJNZc2Fi8YIM
a+dHb/BO14/wdu6KATlIS/QPzmA+lqhLHSo0B++peN9ZaIDeXP9uK+eLRGxLzjn1FmTfz3/EXIkO
IfqUVMDqNexoxrDJ3xujKfo3ZgemaI8mSxrd1gjGbhVqV7aBBOMD39YtQBjL5A7PMRNYAVbGUxbr
CYpnCE0MZfRGN9CP7xqf/74+1rXVI5txfFJp/7i8tzvNHrNZcIoYIcIeQ4NhlZ3NWzvhMjtAYMKm
RiZpvWAGFjuBqjPOCjafFR1hlFgcu7id8tm+NXw33Li4L2eQUI5OosgLRMIyzz8eZ6UlapMZLBIT
I4apSNFZwThK/eQ2uvkbya3B39jn8uA/X7R0aKERUGvk+AKhcx4yTCpzDKT/S5lnimfg6vO56ob5
Z9XZqaequZRlE+N9GerFDWLezffrn/ByucJE5w3DW4dcklPtPHyWVwKvIsg4IsWTJ7Xs32ltfzdx
8N0h2YyeobGVV14uGhmRZyv9NOqsS156M0SYBKlSfVjReLZWXXfDVsk3vqRcFItpheGpc8OxPrl7
FotGw8XINFB0xu4JS8S9gx/p12qeMsPDIsJ4j3bgHO0SBykZnMChsW3sjJU1awokSmQWSP1o2aqu
59JGFQ3JIwQmqqMZJIAUEbsPn/AEgih+/RteFnlpPAETAISDky2n32KwOmYg4FEEG99q3nMuJk+w
wRNPin2ontGE5sdEz3gsj/7QtEfN9xFEUpqm+hTWRl5uvLhWZl6yxajNkWBLfML5isKNqq3nauCw
rxBPpYLe/hywSPdyMSKtM/nJ28b5rFZB+OqrjEmgkU7tDGgAjkHnccFZIZVTspLNyQBo1Qa+Pp/c
XoWTfn26174tTy/gDtJlW5UuD2fXTJ7HPiAH+GtN539C3lC3D5Pq+vdtZHT26fXBYGDyZKfMw1+L
2WwBAoaSXr+bqa3flWrRPQy5NOKyiuHpeqiVww+lCMLQUkQKY9nnU33DnOyccdmx7f+OW3X65LQ2
UM88TW9oaYZfrsdbmUeq9ABcTGoCzgWLMzVQL8DdjHMdvVtPCWlh1jUemwX/zOs/GZBJupdyaNSL
F2sjsrIyADldIEdrwJU3xg4pcHPOdcRfcqqB1we2cqY65FSwYThZZcnxfIHEOMCkQYclspqhhekX
YRPvlIrWH8+NRvuNWnGPTSV3zcb7aS0uBUdC6s9wksVa6VpsYYBlEnfIqeGMXWQ8aBOtxjqPwk9D
YRRvnD5UNpK7lc8IRIEUAF12CndLz4Le7o2sVQKOOkT/PD9nlyPtBQfcbqyNo2VlhQJSBTqApTVG
wEvVh1kfOrsfMqQeG3S+027WThMAwJuuBi8+5IGyUWpZGxoPa9lAoWLMk/H8Q1aDHVSj4yLF2RjW
rabMGr6jZvGIjF26sULlClzcVxhNw7ViDhnYsmRgWJXWBhM+ciKIUgzaKCDFhhker6/M1Sjcu+B8
6QdeQHPxlUsy1NDRBIrT6lD5wrkPlfBvZB94vODP4v1fv/olbmp12ixqEvCrcFe2tfNpa0Kab5gG
EiU1R3sPti2dboyYzpo3IapRbRyRa6viWV6JlzWX+pKkLASMki7i3FLa9iO0rg9ZUSGnSj61syuU
n65P4Vo0qnwSREWhmHfd+eDKvIktvWRz19Ak7vKo1o9Ngoq2GMfyfh7mbmN0K5+ME5latCtsYi4V
ZhJbK4cR/Nlu6EvUeedQ4KqOHqa/lUWsfDVCyNIYVVog5PKHvHg9jSW4/hY3ht3Y49rqZaAHPBud
wmgXRX798dWzyCTSnKTXjmbqMpg/qmOOtTq2iW5oorsn3OpXXqPujHwNpVxq/0b4+tORG5t6KTkJ
Kffy2ka8IRvDUct3cR/5e1wT4ZWgA9t0pnIw/HrcjaM6eNeHuTanJNUAbYHoUm2Si+nFnIYtwhSZ
YpBjNumdRj/xkCLqsEsM5Oj//yLJu+FFJKsEGAYuCI9YLDf6W47qNsWgD0HCfZTgfLExsJWrxkWm
m5I3uQl3ymJgWVvj6dCoyNyMc3ua0Rh5P6Oa6gF6rw7K6E536IL7X66PcTUoOOVnEBKvpUXQOnMH
NXIw9mkGJjECDPIpm6xPIdr9R2FV+nFoQmMj5srzTNIjOTEFr3qq7ufz2jhz0cR6DVYdJ3HcBvI7
txzTLxMCvL+KTM++m5moPXyn61ttGLfoOZe5tOwLcYSSUQPxXW5+YRT2iLlRvuvsUf3QAfrfpWEd
/FD8CslaR0Fp16+at0rZbNx8l6eOXK7sFPJoCgrL6yhvDSQsKVDufA3oEE2N4BDrsfbh+ge9PEt5
ddrUIQGWUUdb3q+9nXdRpCFRR0IdfkeDrQ89vFAKIPjI739vOzP4cT3i5YTKdy4ltWeuCxzg888Z
tpkSCgxEdzjkZlAlotx873Yzzgc1jZWjqUtj6TwQPfwR5Hs2ds1a9OcsHncsGPCm/PMXm7RXUC9X
DdJQUZZh6uGH4nbYnqLqu3eHNFJ3UY5EoleOokxuqBarf14f/eVxRJmUhcwtSa2BSul5fIueBGky
h4Q2Jvotf/1ISmM4aaHjHF8diRIplSGaOc9l9vNIvB00d065JXMf3WQvnx2MhdyErj4K4uYUbkzs
5S6V3GI0LyTgjYNhMbEN3hXx2DZcJ1pa/eYC8ZIhTjw18anAtXlxCrKp+lYOdnmKJ934fH2wl5uF
6JTSgTwLxCGWSmxtZ1lJ1xAd7BjSp6UldiY+KK/ekjKKQ6tf+unx2jufUnaIA057IEMcFPcunoyH
3hmV238wFPil7Hrwnu6SMN2A9lPApTGRw1y+B5YOmScSot9Cg63sfIrbGqVKG07aRVOJDqqZ4QeL
f4swTM+tQNW7ahbcgvgb7xynVV7doAU0hN4inTJICxeYsCbQpqKSn0hRkM9Jeyd9MKl7HbJgNN5f
n8K1tQj2UvxVsLzQzEH7TvDegkNm20NzK2IsgSgmZJ42DSm+hihoV3TcP5h1XH7Drabc2AorZwxp
HFNK1Uny3hd73EwRJqgFybc/wmvaVVQU3xtOalPHHO36SdMUs9+ZRlQ9GRGmdxuDv7yinz0UpVwc
FXBkJ88XKT7CpWZSftmpcyG+8TEwNc5h/sf7LgzSBrBjkjwGymj+gwOH5wwIAymqCXNW7tEXR2sb
RU0V9DwCJhUJPBRXzdvemcOviFElG7nrYrtLyiWYHhWet+RZktmdh/L7MM9cY4o8MeCOoeIWf1KL
Pj5eX0bLot7fYZA4o4rIpn/+8xcjghuaiUjXMWSnR9G6aef1wYwNg4gVzDga8UBDMb9LdOW9P/rj
saLn+cHv2lcu54ufsXjMGaUYWpJbxHHrOtuNpl2fSAyl33Cm4y4/HwpLh36Ir9rOBM54uD4Lixvr
OToQPzArKpXUCwGyGmkvFNq7yHOCoLszK/wERdD1R+z4ttoMa5/1ZSi5r1/MtzXr9mRmWJ13rgtx
Uk8dD2OXYuOzyg3w4p3/PCCEc/mkZHM8fBYbROlDbAuiOPT8qLaHOxwqDbq8U5nUt/oUu+KjXbb+
K7M5GRQsPV0+6EyS+rW4HvXJqGqzcANv8MPgbTviepazgl/3Mn6O8qyNBoCG/yxT5Q66iK9QYPLc
cXKye6j9enLT6pmt3cAMa2AB2Whwbbx7FgfOX0FJNehfEJvHyPlXQ0AXk7XJiDyE59GQz+Oyi3C9
R/xJrXfJaI8YwDhhP5yCrqLdfn11XiwZGvqsfTALwO05axdXct0j1KL4ubE3qza4EbU/7S2grxtR
Fic6IpXAhqXQJx8Qsv4S8NOlERQWXC33QTQFuMDoafEurkb3oFgjRM2J2zrLy/yoa3OwcZxfbD9C
Y3QtEXEa7RRjcdS5cYFsSJzpe7MfC/NLgnONibdcqynGDpRL0250o9bisS+488nlAKwv9mA4G6nm
4861nxKjx01+djwYhsjGdHPtXf92K6Go3UN8RcYMsP+yXYCeHoajgGr2Pq+Og1/lszdyL3OkVa/T
J0ElGx1OLmMg2JZroxy4WKNxYlW4EkgH3kYU96Gfl6dnM2RNsYPHtqfH7w+oYMTZqL8ZdCwcr4/0
4siR4aVuCL9E9jQXu19D8YUcONSgvAfOSZlbbWdYWNz5QtHJDwqx8aq73BWIsdCD5iKmpwlO4nxL
lgEGBrHPsaalSGeihdsfqihsN3bF5ajOoiwVyxKUZxR82HEzUYS9DxwEedMR7J0auh/6Xt+yUl4L
R3VWwrOhUjC+80GZObVTlFsDj0NM5FCmDbx0wn1opnqKRWhuTFp+mNo0Mo7Xv97abIIcogxA6k/h
ezGbOO/loPg1Za/jOfktTGhjFs0r4UB8JIi1XA1UdOgAsePPR5cWU4qXjjDw9tDTb64oco8uRrlR
gbscChQI3K8kMcMmF1/MYdz3fjDEbuxpOEvuTCcqUBCJXidCK3cbUWSNiJYohallaQqlfewhHCX2
SkMjM4P0eoywFdq4dy6PDwQQAVABiIMYitH1+YxRqvcnvXJiD9EKjG1CwfU2qPHN6NOsv74CLq44
iWgip5L6LNCFlldcjUiGEFGUeBVksV9z0mVPphlUxypG7qBxCuUuoIj6D8YHEkL6FQALgPx6Pr56
ZoKDillEyruiZQyYvdHw+RpxU9zYyWtTyY7ifuG9Ql1ksSzMFBMjyF90cGa9fVeGCDcVvaN+M4AZ
vnozSf4eGCQq6rKst1jnAkHVqeycxCuRsD25TfqvWre2oAeX34v1IN0ekFORa2Rx3ja6CkkdbisL
0J4+dbjLY/1hhG9gvjZvRVimb/NZqbd6Y5eb6zzq4pzwrQlrzNCPPJyA5xuERSZcOzNnYy1e5iI0
NamgcW1CQqe/eb4szHHCaR1LQU9xuuh9lnSof9gj8qZGqd2rYexneP34+o0Rtv6P69tgbYBcYrxs
kfmnBrIY4Dg3paKMI+8hyxo9CzHaN0krtipJq1EoatPdp9oLZW0xwLgDcOubkWdrfX/UyyIBQ6Zu
1XUvlzxvGg5ClOspgSAddh6lsAXWPW0YY8wz+92pGMpGO85xnWQ3VYYO1u31qZPL+uzRwYdiTKAH
SMsdXpPn4RDBN6pqNmJs9irjhGrM/CE3o9SLa1mrcrvevbkecGULUPVzJRqFjOPiW4X4Giu9jXu0
Y5NttC1WilQ7C+eGh0qLPVjpvMELqckO18OuTCvnMaAbolrcmYuP1yoy+ar62Au4fI5Y4c23ftRR
0i14zG/R5lcmleQfLUN5/IuLUpmbi8l2gyr2mrYNCghopH570AeOhXWU24Q3iVFEW0L8KyOkqEIZ
iwsORQpncbYY9jA0DcqQXk4zdE9tyX+yhla/mfWi/3V9Mld2Ao0rtjmFYlikSwRV29l0AcI+80DS
2xhV9uY+nbcUtdeDcGVT54AMtnwOC7UMwPPhBQwCejiEuRBePrjzxql1MWuUT7jG6PtRs5FA1/P1
P/J4o7kYFx7s8upDStndE009nMJJtb5cn7WLA5L1bsqGGFkihJ4lui2v81qCqysP6zL9yQeZ5d9G
8wTN1Sv8WrgeN/fghHtjKKvkezx0rr5xc9NCvZhV3k9AJUmQJRIEOv35eHnOJdA+k+owmSKBCa7M
eqohYJ/OTZDsrcxokEC0omxOUeB0amz6dohUCyvZq7TuMDZ1I6Fm+OJm+hT+iBKwGMbtkDql8jm0
cyoUX/wpifP4xlb6RvmdZ7ifOjh/CF+Jdyij5gnWSkMgfB2DvryvhNf2tHvjU+vGtf7Uj6WLzKUV
hoP8+8O50r9hJZ21/1JbUQ5fZm229Ic6s+vsd5UYbbfXuilSD7GC9228i9U2zu66Mo7uhB3jOdfZ
cT99HcO8pUHOu04k9pH7z+/2k5r0g7ujw+bUb7ESRi8h1sPU+Ux5RzPuLdiU4rfbwH76lPAP4hla
QIzCNJSZyTBBTZW4y/nxxehjBRtnKJNpXT58VCfFgjBZtDFKoRlNcpRCp9atP42GXsfv6gLPhZvU
dX0KhIylML9VyBfqs6dXw2ibN3U1BzMy7n1MLWafitQ18GcLG2U44fcd83FSp9dsD35KhGNn5lZu
tpum0hdeEeJB9ohlqJr/Tsvc0qJTiyjNl6rhOYuPJlY8ygN42cJ/aCOE0A5VpzYRD5W+4adaIEu+
qhjfQ2vV5zyfP2KlAKbVDRCPOIyNQHytw1Ml/tBIJZrMU3Slc7+Y/mQ338uuTsNuT5Ep7z42RUzR
FUd0zLTCvab4rorOmdaOj1Y0tgmviGDuKvqVsVAMPFw1xIq/WKMNsyEynb5SjmgIDH16m3ZYyn6w
ManCsR7ijGN8GAa7wNavTQO8i/ayK0uOHU3WWHypEQATvLvy0m0/z5M++OMu6s1Z+eA0epD+Mrix
cWLMFMUJGm8eaqz76PgLs/uI4bcw/9Tm2cCbJ9eaKhRIrfZ2HO4jp6/VZj91VVG3XuAWWAnvWjay
+xT7UwZmvSstZz5NgZnn3xwzERiqgZcIJ+6WtLOH75yVvSZ2bWck8/uqc4BBnhScxBp9p8V5bQb7
JGj1rt5Fzqz5fzZ1jocDfU+rgbagTJMqvjrGNDew1o1xrvt9ECvV9K0M3Vm9G7TSmD8Zed0FH3XX
b/Mn+K1YvZmurwx7aBGzjbNZ6+ceTJZJvM2cwIfyTzF+/pwqoEdaD09VgtdDZb+ZJjw+P7cYjc5H
xy84gfbA7ppQeA26j4GCEuz/4ehMuiPVlSD8i3QOg5i2UIPnqd1uuzcc29fNIEYBQvDr31dvdxfX
bVchUpkRkRENzCtGx+TWf3SS1MTyRGIzRg1ppJwdiUhXi047t7722iHJ9hz7p/XclSLATdgpY2BA
7OAUXMDtItjlTDLXtMv+X1AKWKxDXk6ogFK33xz2TpAIdTE7c67YN5dU571bP1BYirpI2SsntsTz
8MNlS77WyJLTrY8L9RmM2hKpFBXO7ryENLoT7nHrlpM+tc9IZJaUAhss32291WWZEiCd6CW76CGm
6SZyMbqbH1TvBI0m97Qph+WsLcvBU2YYCqLwMPhhHtyRghvitVfFVUlA6ky1rtFIu8k8pD4uNkHm
SYHRXFYtazx417vfUr5+502wLctLp/xRJcepS6LV/U08MrMP3V0c+PWFkxTRvZ13a29jREOTdxyK
nXjuNdkW9zhNG8ZAh0SstX4ivG4br0YcPSqitcj7U3VKZMea/Be3HpzHaa638N88VGt0i53i5PyN
Km/qX9uInXxUf4iVEB6yStr/5/nU5NQzdAvZaitjbp1wiPLXjQF5eXPmXjfnpilC73YieHnKKF/O
VzS3WBxVyzZca7zbz2uQu9hErGPhYp+4Fvdh7pWPCZsHrBAl6hFebYDvaaNkCl7jKmjVEbhJWy+F
9O7Lx3AwK+u7gz9K8e75YN/ffKbKf5/DmpTUYBEiOfNnQTlgObpsGTqExj8jt3aa22nrsMIPV9r0
TNWJN777ixcLBys+nIbvRKCS5sVTVTPeudzABHjKym531LvhfZfuVr4VXTLm39Fexe1zrUQcPc+j
syfvaIHG/jT1oooOpTuY7Uyvus2psR2i0eMo2vynTyZXPyFbrdqTLSqbfHFke85c7iJ3edah13X/
JbmsQ1YLNd/Dsd+N9n8qaUCnU9Frj1PNGXHsMyaW0FOi2+bwV7ft435Tilqy3C9t3qi3vIhnp7uS
6xRO0ckJdGHdS371kFty6eJa/8Mue3V+jJJjt6blTL6EwJxdSO/L09YuPjv0ncXOmw0NMzUZXkhF
gRsyEaxk1ZMHflGl6tIf7ZSFGwnAP9HSOg7B5fE4sS9bFt6cfI6ydoa3qJJtxaWEj/dK3iXXSuhl
qt/8AGWKu7QESV8SqPU5jk3DFjq8x3hfiWD1U4QymAbFvaWeIz2Ylo8WXahO2aGqFkqjq9xMoQNB
Y+n2AiLJ9hWyIkdVMn6zBcTpGxb07X9FN9QxaGVjCIxeBvfNFSBmmc9Z9LNoLHT7PWFa+YLAixs7
aZ3SPodEYl0VvF/5nSr9khimpRzfYxfiN51IW/6YEPW8NFtf/0ce+dxeDb31n4d1DZ9ZPS3m/18L
H0Xsasu24xTedCtZir/oFGIg6TJI2jPBhPV6xtIkn49OlEub+X2ig6t9cpC1IPdt33o34mFtu7jW
enPcA9ho6aTlgOdBhhAPQ4KAQK36VIdBfsd0Q7zK0Db7ZyW4v6+H2RvlcSinFQn2PLckBbrqFMab
K0/S6Yozwwe+IQSWDw6itnwsD0Pb9aTDIBo/aNiL5bxyvX34aDEbrKO5Y7JAGR5KtTV4A5Ey483Z
ptdFXU+VibZUmhjtGH5xSYGHkF3x19zEZG8KjC827Ii76IrgsdliWrPG7sERXEOpe/lVGbG4Cs0H
kXAy024fioNvPesisivKF8qd92fyLz6p3pZMvyV5dL+Dwub/SpidZ1djgMI3IoRzKqseHsmJtMP7
0NfJmibxRLOKdcwQ3g15a9Vz3+/ddPbkVA/XtmdH57T4s2f/b9o/HuQYiSqtg2mFBuo5muGUtPKY
bzE5ITU/83h5DiDhm+pNNudEuGf0KH10kDu9CLrEDRtx/sQWB9tu8T6TNWhvC7/fsaeO+KJStnJm
/1wR0sNe+V7Vf3seTZVVayNOPrvfAX8tWRrAh0OH7K9VxE8XcXuqZcN/AsPSgxcq7srUr93iTau6
zq9kka9eGtGpIMGo46TPyHEcHlUTxuUp8mpcbZJpCeeTTzAHlH6Ck2va71MP2mNQ9qYicEvy3zFM
CI770g4vazS1wa+W7GICAUNRz0Q0R8OUqnK09j6IioFl68JPioyE8Mg99DzP4WHcHe+qL+o2uO79
xub8kJB0l9Hi7qnPZpBJ52immE1E0zenrjXikbAfp/9ye7LUREzNTMfQLsWhLEb+WV9FiTqaxNDx
hVEVFCjFu+g2aepInuOGGk7rTtD1j9p9u/6EWK+8t3jsqse6rCqcd6ck0ad5Lxw+C4bBGd0S8ezd
itzjJrc6ePOCbYpvupw9gKz0TUGwT9E56YDy/taanObSrCtNntmHxDuEvSws4V4ywXixtNXTNnre
30kSN181fYsPruMXBHXHSV1lXW4ojOvuyt/ac7a/5EzjPC6MrMjYWWZMCwIkDu270qMBG1PTvHQP
vJbbjt2i5eYL88oRTyV97euODe9wcHpiu3o3WJKMuFH+v4lg8OJQFGXsX/GoAnPCZnclzI/+4cWw
blIfc1vNeVrAUZdX2LOP4Ukh1VGpYY0pOuVzDhy8i7wlerG37rtcSYFjygvK+gQIOR0T36AGzW2Z
n3fPODgRBUXRngX99PCHHPY1HeJIVdlULNQumI1ItenKimR7pdl3fQJ7I0oa/si412M0u2yIkWtH
x6rCSpgzXpq2vupkTCAivQpTm+Kx1FeADPw7Tr0E02GykoV4FljKP9D67Y/n7sV/5dCv/2EAU36u
hWruugBt3slnSn/a60W9drlo7MHhQL0vfudMZ0f53atWgsiTunV3/xTZsKEpcPJEHAIaCv8cuhgm
X/tNO73CswfFnjHvM73tc+e/aHbstiMbSMOhJHKYu0Bwa2XIeHHIyhsZVzSDHQOqafzwCVYee4qd
ZabkhEbf0ScR6cj+rrskVtezVLTDs3Gi494Y7qF0qjp/Pg441lVpKET5URfsz6eI1pz2lVT6dTqY
Fgf/M6W4v0dEkbPi6+8hazdLEqZyr3ELQEiR/HO0Z/85s0j+TTJgsjV1Pm7Z4iwBpGU8cZ8hsGsq
5pDWO+YB4zm6l4tlpHXb8XNdVzZdCqynCSJNdv8bsoQZCJ92oqBnoX/HxGR+td0m/Buf9fSz64Rx
lQFn6xE3DlDgE5sraiD1JEd7Upaj+2Z6kr64zPfib9gNhLztMv9MSGZ/XnxveU5wTFbngY4H+eQc
sFUctZBOx6qux9Mq26k6Jq6N87Rcqu1+HRvrnBq52q8IU1KVBmKbv2sfpwS8Xjo/POTWi86No40D
cFPsn5MjCV2B3OnslVGT/7WuconY6dn6z4HisR+jJa7vvdpz/nlLuz4YYQaO0jiFn4ZU8tcywCeD
lcZmulnCghYpgEwx6YbGx1w1iHAJZl+r9h8JO+Krm2ztUd+27RcG2xizTD2J8o91NUpo09Z0P24z
6Y143USp4yZk06DcbJZb0dpBMyBs47+CDPm/mz8UzwtX+FPYlPNHOQfkcxq+te9onPUtqT0uvX7H
M09xYbFu1ihBH9g05WVtV07IFhy5EV7NvLk8JJoxPK2tmpmqtvIyJsRB9eR6rSWMwKkCEHkXT6OT
mTazpPVYBdEZ5tL9CGcVhDiUTOJR6oDX3WPtMgKoYoY/WNbadSojGzGVoiSIYZvElhxX37LCoazt
b3Y4X3laPQb7ozfO0J6znOdzVPNdk7LRzmHWL95SpMsUcchyI+VjPsblG8qL5nX1FnAgBr9lSv0h
GZ00x4chTNswti+qKYIf0yfN/TpVU3FjS+HLYxLTxJy0bTF5V8uFUXFyt7h2x6iZT9YmySt3el8d
TFB1tzUb3vO17pvwb298cU8m5B6c3Lgs/5CTty83UaGTlzLJN8vuo2LHYPJtkJP5PI7H2LURuaau
7OqskIP8Lx59iwioy5tbuev9Ta7LMGc6mMIO06NNrOnGkzm3UJHryZhyf88Lu9k7qkXQnpJLUF4r
43nNxmAwtLNDwXCX8+H5drZke2fo9l8D5Re/lGbRlyShMfDSQtADHDy1Of+aqm5vWfe7lHDQq/Ck
iWqPMrZo5qeI7A/se/F24AvY1zDbWct6xNnNt3A+e9ilJhbheCxo24NMNNK5DszKx0xYgsANsl2j
KOV9lt8wfPlvZ5DTH4mc/i80wXZbkMhhs7lskj/xaki/cdvmSS9D+1UHu3/d8zF1BkvO+GthibDL
QPOPDm5N8mu/m5qY30sy4MGKfF6PueMbL3VlPvLNUjPAQbxgemmw+GDY91BFUD2j8ckwpa4pVr61
eztsIvhrtim4j8JafzaVkn/8CAotnWQzf+FhH6nUNuCfGQHXYUvZqxsM25cp/oRhpkleyqS424PR
6nTjS7zHN9qpWK2yy92wFDQpjru4hy2Pmp61rlGE6cbc8SGQZn3EVSj5u72BlRCEG/1ZDnWu0s1o
ywjEWinD/1714zlvxXqfxxcP6hAqdiZo3YuKbCr7eDnSNRGbKKe9fkemnz95S7iatGU+2rO2uHRt
ozT9VRfiSpiaISRbtyCIa7uJ9aY/PbPJ13BPSHbBYL977rs5/hMUvrtdJ6pQr8Nc998zEut77CP6
7VSFVWLTHheMd8cCpKYeNzDL/5cQwMZ0XAF5iXkmJTaMnm3nRH8Wf2CUQ0Us30pjuDrWfmPrJ9TK
NjezU/u3zcSQTO/r98vB71zxXsU95nTMDDkDaSyxc5roWu7avZundJDNaFJe8fBLkClSHMtxxf6o
ZiIm4lapR+Lb6TFdgL/63Ix5fad3jBLOuSCTO55U9FO0srtBv04X0xhaDJckmFeQ5Wg8IEPO18zG
Ii4PcTAgoG8AxDDMZG/+voJs+l6bOQlPBMh4pyA0dPTdXO8Y/ms9fTjjmjyFiPvQ2ndYkqQqaBud
JThA3kJl9kEK8Vb9Klo1D9kwd16DLauh94qxjvLT2S/aX0siojVr14G4v1m69k7GxZZwFc7VS4wX
b5S2w1xFJz9e3BPPeNjp3Fh1br1JfCAuYt2dpXdvOgRNMN01bMetVwqW6DUSqy5v8I7kciQX3pQp
tUhcJaVjzdkphig66CBmSz0oKDISsOwmd5v9kRi2MTnutlS3W7fpgAEs2Pw0Edv0WK0ht1oXFdCY
zaK7qyqCKDruKA/fg3zYP8fEOuOBZ6juFjt77iFZJw53o/L2D7nVw1fSNpL8BjqUb0iG7b6O1rk8
MDN3D7PdRPPkYMUwFy/JAAh8sL0/YwKfL5X+cP2tpe2oFrk8yNwrwkPcxeP2pXbhTORjzLwFIp55
Cg6tOpPh5Cv/fBEAsOJc6eQ7DCrdHUc97evHmi/urxji8GozTsmLs5vlvW/X5Ltd+qY8xW7XvWGf
Lv8svah1tvqi/SCmNpSpw8T9exd1gvVSmPQnV4ec0iRc1uYopiWJj3bJh+pKg3VPqddJd78rmoSe
ZWcs/hXKCXjRtR7OAD4AdnOoBkIKUwxLe3uM47pXwBx++0tZjBMwUN87kVpd2o9Z1rShXuR2EVmt
/DGH3oz8ahuP0XRw9s3e0zyPzLJbs43kgtLtHtnOb1swtWH8FJsJ4+K72S+QwuaM43Ncizg+etj1
0Gys47ZmexV0IFPRMjuZ2Ozec6kMesh6OO1/3hY5mP/yHCrvKkjW4e+YL3id5tEy+hkYM2MN0V8L
SI8I++Fmkp5oMOr0fdAh7PVAifVQko2378HTUq/qzjhi7Q52XhmFih3ZXlZajZV8qedhPXkePQYK
mAIZcDu0WkHQ2O6l1ovn8L+b/sH1a/q2rd6dlkyYfpNZ2FXhc9ugGkjttgwgbqqNHjCm86N0HsLl
Pxbi7ZIChjjDIeQxD4dWixLAakiKJ7NhjJMClCjnbFDtrofA4tGZBW0Sa46OJ++bPJ9eIFVaZvut
79xL+W4+KyvJvR5xcePHK7rpVOSuefV2mTwOrZ3tGbl+/TR1hesdAjwinucEC0dcvWd837tw9aCr
3HKhE3AmzxUncm56+9aWdYHGoy6Mm/V9V+33SipGtUsucpsSiB3Y47AL7DtFs6/NbaVj90oPw2zS
Af7/teRUzShrmrgEq5Akp6x9xQtVoZUpUovci0E0DIrzUvjxfsCeeIDKzGsSSGKsx/MsXHL7Kbtm
ds4lU+o1mKr/2Edr+K8k+GehbhXzlk0coCgNmmZ3Tmov1H7QuWde10C0InXdapvwxpBNBAlTRS2R
zwOC722srY0RXfj7CsyLHlY9rLioBRk87TrS7a/xPSSR/p0jkXMg/IFCcLRdd1A/d4YIqNZxF9mW
T+6T51bcTY0rmy9RVjugpEzUaw5DT9h1JJItE8wHT0TG0DmxXaTL1HEIV0vDrVHXue+x1ztbaJmU
kGbWRiM6V50tcHwtT3LvGQCsDHQW1IP8lWiXudpl6fIFyofcGvrshUZoWVQ6qxhOaovm4WmpaHkP
uHKr61aV9BimEGY8mLU0X16+OcR6Ek15V6u2ca89cntf9S79Z7S/ZC4Hc56AsDqd1scWtu9+7wMA
sLII5t//JxnSxCTDj7do+yi6fH4TeT82x0SP9U/gK67Twdj9a92EfvS3rvwZeyw8GA5IFBq2LqQE
5b33ZhqJa68BfbqKvN77zonf/MNH5YzBi+7LYbGd/kuID8D8vhsct5a4bFhJxsoF17Y6OHLPyUcY
tOmFUXUfMr8ItndE0uIv2bI9F1lS2ikljk3U93iWwicV82h+DVtcbuj9d8IPBi/SP9rBs4VuPfwR
WDk6GcNo/OB5aw3Sq+30WxDZCfw0L859U18qjS3L/Lnj+pyzdXbNLeQI27cImSNBKNDkhvc22GUI
NdM2z9bd6Hf5ld2jZ0WIuaHhvosjQ7HSUei8jHFXj7dTTr48BFNrgkMRNcCUGGnH3tUySqyyAhxW
gsPsdts/vqFLsaLVVNkAnPrmriVgqcIlb00DCexRYE0SXHEJuuDabQ4R7u1t/6wuTgOnpPO2O8qe
T3A0HkSkRcWi/5eLVsqss+XIKGz8/qW2ybRm8OXVdEpkh+mLZyv3WdOCOBmBahQU2n9NOYhLyCfW
RxY2462jabILiwd83g4mVdQ61pNMFW3Xko3Anzioa0Kp3EW2GYdkezdLLV4Lt9YVVLDWn53KQWsN
uSUqXawZnkIMSr81N88jSLP7hGtv7z2NaOGJUiUBkgCOC0Ns687Vf3KQP+dc+9vy1Dru1N7m4bzv
6cjrFZ5YRoT/q8XF9vjiOHxsp4le3o+rpELNM4kqQ2JbfnUKbJYlSs1AK7RS0ESDKp88tmGXo56N
Phb5BMVPEK7P97t5NBW6ccJn5SpFft5e0Cv0qEG/HAUxfewmSnG21ZYTG/dO9G/2ne1FbouZboc4
5MrZ2Llxs8gE9hMcPJLZhAj5HGJ+W15XEnn85ZrDFXMYep/2ry/A7bChIbwcWHd/r61xPzbVxG5q
PCVuWXrvf8JoBXjG6hnL1RoK+M/SRCZCSNDC4QdFNF63k+BfbrUZaWll1ASEssfBP3iPALYDFcGF
LG7ZuerkxJiFdbzzDXYCLN5R1EymoA+9u023zu9GyNE7CuJxqmytYPnBkXPI+KgE/z3gJde/qNXf
vixKrg8+EDktDBtNd4zYDgkzOZppPq84qN8A+Dhr2nOEftEtdc2h8AkVz/p4F/55c2f/wwm66g2V
avl3AZv9wNDTLc/w1O3bWFfBj9770qY0PQ6YP9zc19CP8t4m8bjqY2AS9xvh+LCnXl5jAkAehVTX
jmrWP91e6OCGeKpcH2bUIBxkFjv/8T7aEfRwhCeuTLPR4qG8GY+hEuVwnHQlbyfcJqCbbCd/cr8F
CXD7OD+Ueg3XU1TtqAmrJXAEE0MvpuK+COqWzwwzIDLLed1O/bL4Tdby7G46t3fgklnI/FHDOj8P
3U5TK/IpD7INuNo/Bl1AKOjgNL5zu+eNzlOMiYIP4VkYoa6IvflUM8C+RIqM4ywJhNiuKxLsX5HD
4gzgkHP46kU9Hi797ILOFJc+IC3yfHhsOn9oKO5r90to6DFuaTI/0t0domdnCk1xWsXc/o0GuqOs
6gCr00YUAfeZ1wyv82iD/9i5AJ/p1NJHqZ7Zx5HvEidD997fNm+/U1pWIvVVDtpkiiB6RKs7qEPM
PbwfyjkeKUoiWFivM7hDnAoiXJpz3oxRfetRPkCey3F2j8QiVa+1KjbgnmAV1bFHlySB8zxg5WEO
d9J/F9TDrtrVG3tdYZu2+FkU/LjeD2Hn7XPKFQnHsXDT/EzY6MoDjI97E65trjCxTMKbUMXCAuiv
9lfJV/k27DtLxrZOqj4TitqXmdIrMR3u+nE4AQkVT1N58edo1tB9E065/GHfg9evW3IEKFs72OlQ
ypj0tkIMSDFkHnvXU83794lOgAIpow6iy/Mptoo2i5ez8/SQuhUQA+YmiCPxTZwYYqtwnEkHal3/
3Mz4vnEbRPlRWoaIVOKbeurMLOq7YFvzMI2tY6u0MDgTZU0HoHoVb2HwMwRj+aejpJR8CdFy3bu0
RIcYDZR82VWz3G3S6as7urPwbh2cqDsHpjNVFgQtoho6B9Aa1zWuPrTGEwAwe8HhKYOg/zDbwgcZ
/ap4bhm6/pByOrLiI3oMDvZ4yH+ruBg2tin3CBkQV0d9hOrVt8NAm3JqwdSJ9CVDbWF91tcP7rL2
36IRQXVrvTC4Yvt6+Q5NExwdr1zGB6B7OK+ZpciNojSG/xLTVv9tcKs/DejrmyQBe2H1HUefzFcF
3ds80poTqjfIxxm5BwoxOFh8lMxmoRyMVNnmYUSO6eaqP6O6pwgS1UhxH+c50lmtiDdM6zXi6M/x
0Mm0Kyf5liA9+iwb1745YxQvaet19rPDJto91KURz/QTOwqVkT8+itvfUi76TdneSVJqNTm7m4/u
BOWY1DQtWzFUWB6F3c7stk9zWmEAA9SAhzww1xCRXO4uVn4G7ix/+060PEvBgJpOsZm+PafAZrVi
CBoOObTmdcsHpKXLF/+2oiUNs6YyU49mBedqzD597GnNgMiCV78dztyF5Vck14CA1HrbfXyexio8
SJQw1SHnCySIEetE3tWcc5BVnl8hW8YzDP58QLCVXmoySys8YJlqgqXuuhi4E0ZODW8YTDX/KWt0
jwp/bx67hs7zuJligNaC3m0PSW2kPdkaWnu0IfHvW6QknyxnS/S451wwcOOx/TsoR30yELDHXbVi
f/XczWFrRYzrqyy2+sXbjAto5K6wcFwf/ZCh14CZbuK5fzRzPj600vN/645J/xnYyZfZiPLq78Zm
3UfRb+2vKVS02CjAazRhVe6/lcHWs4G/Vf6DgOYur/quGD9L018UiMwgKl2xcZvPi9MpkZol4b4Q
21JDJ0EmvoYhopa6xOYyXcdu/jEsXPwNGUEL+g2f99OnSaCbgONKjn24VnM2Tnvx251dxEQDjM4l
V6OErgj6le+5ajGgTpfFc5+tv9rnlniyAehS1p8o6hhCttn8Z1EWt2k5XU7xNMmqv9oH1b33EMIc
6KQhQlIADDgp3EGZpIBOQFF7qMr7ch66KNPS09zDKz90Gku5lAR8lIDjjSO25kq2OcKhqbDzczHl
SCzqi9A+lXItN/Roi3hnNm8e/QCom2++Fo+Dnosn1mkwz83dTl577gwGrC8SJV64IMAgUvVLfIgA
1d4AFYcPp1i94BgRqL6nRlfuA5rJLszYKwG4Yl4LYaVrN9oy6iziDVqv7plgUAY8Mfo88HKGSj7w
CrDlUaDYexelP9iDX27O1Sqg36nhhf2Mydx+Dehi+J5CsXy5/g7Lj4NnRdCMG2wM6mIt39y8CvIb
LFnXx27EMebEq0BhQ5rHXdkHxO7BwJqxoHP3NXhTO5ANzj6NvhOS2pJGczGrw9zIcU9FuJENmnjm
xXjx/GXkLPWVi2fIbddAxdO59Tm0pAw+wfFWyl+ki6veZ8MeLLbqz846ouyxUgy3fNQJaUPklWW2
sXL1U3F++A24uJ8mpw3/DbJswqPQpvu8lAemNDgP3LzpJK6j3LbYGsKXfozx6rLvUPpFxw0lYuAZ
MIqHRrNcgDwmzB/2qCHTbweIQ4tQ7r05JHlfDLREsrrZgw4Ee8jRqQNgoP44jWJTDyrpuTzbsV09
jo/2b1QA54TnjdM3zFChenFmW3+v/R79LdGDI8gsfefPtI8MRUGD6460JWqbwnP2NisWJ6ctD43/
h1NY3yHF/7b5RGa13w10e1FFfx7tsYcjZNc4V7U3oGeyOyQnBbsey2Md07KnRjCJpjV0HWKjZPWu
EeWU8RGnO9KZwk74nx1iOKqVzzVcd8a5KqeRVwLgP3mavMF/GkCgu0O++usHCbWwR54n1y+P6F8s
mVQd3poJ7VfaJX31tm7QZWBSa3DPDvbKCUdcWR4XhH0ab6hBMs1HChYj1K5zw4PTaDWUFa8qsQVC
tosAsQ/IHDqb0VQU3Lz70CyRvq/+1D90TmX9q7oZnFMn7CzPFNdRZdHcz6VENQEkSCAQeEJjblQH
/+lemEQ0dXEasVFqrmwStPANbRVOVCAPsJeoFBYdcMuH3ja+4n3iIeQaHdMchBAfJr5Xa0Wm2eQD
j9+zVAZ60FkVRqTLaPS5wBKgFdwb5Xw0Q9T4J7KCgLTrxdfvfe2tP2vHHYQjF4zzoZ638VeUuKK5
Q+hb3dZUizaL1stUBcfMH4FcpirSiN7rHR9SccvWIjR2tK/1pyzl+gPHx2/ValLJAdyqiR+1bAGE
yTjcmQfwv4V17eJA/2EPbghuy6CvfiM6mGcaLjMsSGYqgWbEssqiMj2gwLoqgNSmO9Zpp3uD0HzJ
YuCu/YqMxKEqH+FarfeKwmL/ovEy6OFtJPPpbS4UqyBHjQVXdC2g8j9x+V7fbeHb5QwnH/eHhKkY
jcUicIdkvgbcLqJdfCRYomHbFYfJQ7mopEQNVsY0133/a4LGR1jlVM6XQB7RHfZKBfkRcUiCNIrR
tD3ICY0QTPflBZDLhlmh18VmzGLulJAOO0JpBtOXvM79GD/vi786kJU7H5MN5fGM0na93820A7/t
VIYDxMjyUiCaXuCHXDWCacbqjfRkrMGXvte4/qACpMlU7QZWTP7wnmpXMfTHCENcJGPzPKNLEaWC
YhAcG/hbbBzVsEf51Qi2XGFSRIOb9Y4HZQgF14UnbMcGvJmwUotPIPeKu8n3oOYkMnI84/TOuNxp
40FaEdf6i+ZxNccSB9UbzGRcEBanE4LheOL4rtbBVWGs2y1P1UZ5h0cE8LnGFZxhGsFJhLZrr93P
QHmK/eEOG03cVg2h1a1v5H/l3lEDRUUeTSr8Fow2qdEApwvF+kU3Y/MbYaI/HJnq7Zspyra8FjTe
cBvV4D9HhYfDlnUHTuQcdrMLa+i69yvNzedYm/gXdsEJ4iPyivJjk+ysdO6+Nz/ouPL+lr0XBYe6
ts71HhT/4+y8uuPGkmz9V3rVO2bgzV3T8wAgLZlMOkkUX7AoB5PwHvj19wOr57YSzJW4mlZXFak0
B8fFiROx944sP5ZWVj50Q6qJYDdMEOzZ5NonnnIqqS7egArDIxdgXqd69SUNYu65EbKgGHlAnJ5L
ZFx9wByQQ4JjBiRXSWNBAPwmNPeYqbF1lOgExjGPUDTqivdzQK2t1s7ErD5gGskTgyPyXmBixNsB
ZdXeBfBAehCYT/F1gB9XuQWAt2JP5RTxl9+nprIRBWJ8DmECiaNE1KkhiXERzJXUKVw/EVmvfyS+
XHU41Cf/Mxq77cMQlC0nTK77b0U9DL98A5jd+lRap28Wh3S50tlYZCKKyCyQoIkMcKEDLqfDiifZ
rQYC+wYWA44fV+/Td2L06VuWG2FnS0jDfyaLS4ymq+rhkGWd9UalXNA8ZIy1gizAGAFZVgTzRxwl
47eQuxW9kmIwbU1itKoThZFWT+k8rXXE0IhfQ7RdKd0jjdDtVSJ1ZD3DidNRtRZg0TQbE8Anosjk
+6Tt9lU3yLUtGnKnsQ9UIQBlFPnlyswtYNecLRRVMn119KlSXhR31B4TB9cQdfFW81OKDYRSF2cb
/MfTlyLDKuPEAT1q5BzTD+Ax+Q7cNLqH11qDMwzlRFiBCPfua+xT4ODmS1zTwqx5ksGKf8rJ3Txr
OnkEldPxNsli5TGKFTV9KKKuQWrHCtthK5tt/1QFVYUM6lgqyADlce1thkyJHptcqYg8dQOklUEc
iTbiuyCaOsrmyVxxSxL0VahmXBf7qtBLV67ZNSu/Dnvso9WV6S5Ve5ni715HCXFiqxr2QVNqXg6g
83zPwzEXHLTWMhQNImmIvpkZwIkNEhmtd2i54wDoMrz2sQc391PlasBUS5OYS+oTa/fUADjZAAIG
eEMtxt+6sveePTz9H4hCTWHWoe9UDAE+4AoqjvIVPghIjwR60Nci7DnIy1qyNkXcnciywhBKtj34
zkfuKjmljSO5Aj6vQQ7qpLGQnCqGiWifZDmOQZgQJHE9D5oMfqRh3BObxtvUYAXcRCXwOzekyKRJ
8qDheAJco3yWhyL81psge504NvByYf+VhVOIpnefRio4Izx/nFzSrsFpnSmJ/iQkMkCeBtGQ+0qQ
6tEpTK/pbOhvoJlyQ8yeT0Y4vJqNLj3pJLTEleSNouAGlkVygupQfuicygTXNBaU9EEya/OR+o3Z
V1GoNABLWebLDvaQ8CH14dJbKGlCCq+5VN7QkwfwCRw32ZUQr9qVhO577fA84rMH53k/jl0GRoQA
6o/qFPpfZaJpIGqLPgnJxLLEbFlJhAGkYDvhLgG4AQ4AAv/FS4dAdUEkjaThDTPfgLDnkwrYuoxz
j+wbzjGQfLtR0Elb+WVt3NWRJvSY6ljSiP1F0UuZn8JnyztZ96QNibh0njcKU4Crp1KKLkBt6UMV
d3/Asr3hNHDVkEFZ2nUG2cGGWOV90wNCFevKKiLVHcBCWOC86mGvjnqSIAI7nTCRWMThSm0DwrIx
iA5lJSWmcZzunRpGpRl3VVb5peM1LbE99Jvk26od1U/+CStmI3AZUoOIa8naLHPcGcSby18dhL/b
sEhq2W1LkXx5aMIqYKRZkI5WF35st+MgvEBAZI77AUl0MxylZ6U3kGopwF3KhMZw0aijk8kQb06p
9VCfvFGzuawHOA2eJLEhRFn41IXK+MkL20YCED7FmRGDa97UqFIKZ+yIwzgjFSi8SVdwIOFGzOg+
GXJfAD7LtdoeFEM6QBcr70zLB3BsSAmeva8aNeWirLzrsfSk5+VqINU79qfOWwMUVf1tLFXWg5AG
qGhYFhn7G6XtyGaQDq9cD7NfQbHgrN/JkWoJdlVTTblOS4G7aE3afcVlNY2gIUZZ9iAPErAAMGMV
JBpPJN8FR65ZFX0w5G4p9pLqmCMUaKcXm+atVTqhW3VNKUVrK7BO7KnA0vG0AKCOwOd8P3IlQoLh
j94nMLNqRkFqnSSDAI9jNpyAXFiFHO7RH7OSQ9eG5r0WnuLCVdoxhqaVgbE7Qvkhqd3AU2AwCiX5
IZ1SqVoPwej17tATslr7AY6xKzGKpTtixPEtIrJUDGycCxJRIdl7DAsDX6Kg9IUA0LPFCRnYqz/j
tKekegjv4zGrBxRepjIABwoi1C9gZlWSkFmlHwqNvLOjjEMOtNjMI7QYVU8CeYvlsgUSKXeSJwF5
6YmkgsTrgGW7MfyhH5mXD5+yWIqOKqh0cQIMEjsmGmtwEc3yX6bXcvkjrkuskOghHlekkbCpjVh8
xePraocrSooL2pbmUcqVQtp4qjm++kInHqCYtuINZDLlR6dJyhSciYFnUkzI3xEYDkbyo2J6hFyg
SGD4lSYgzU6BAwcQEDvK6CPxIaDowcnJVJEJa0VRe26qkrRy0eikd09iZe0Gwa+7Tcd8P42c4P1W
JZqxi4iePNRKSwwJjbPmFkAEp2QG+uQO74DjIharrLXHiiDGxgyLkgCWDJvgiZhkjAuStTJ4qfRk
PuhJBhiW48Y/FjFIYrtllL+AUG+P00UPKI4YwwcThKy6hyfpfT/lRJCdVum5Yai9GQMToaTKVysY
2Mx+HgwG+KyYcEUSIay7Qg1P/R4TbEMZVs6D50BNa26+olV8RWdIjwmypfF3XypKUBDeiZASbO44
B5Oe5s9SBgIAIwv+QtXQPLbDirLkLrt4eLUGfWzx4xWwIB2hWg0UDm4jOGk1flRDuAwOWSj9m2aW
xgNnUKWsM88nz83SLVdi7Ze4+GWu5M5knYe1HBHcWUV9TRhbM0eAkYGZHCcM6uAGfdEf8FzSSt/6
ZLSHVaBKZoG0XCEcqpZTc3vKMmVnEhORbROBea7wWZ9Lxwoy4I/SE8ejHppxbXcAK5ptPRJ/u4d7
5qFtKhgZYxOoWrailldt3I61HuefuRcInwWLwChpoFwEn69HeLl1l0tf43RURXxArkffLT9qBZvr
FxhFT4I0tckLUONfDOqGWqRcrFTDSCiExsDZ+gThAQCFwyfQpS31NiyoS2slh8tjZ81ANdrrjOtJ
9+F3cQOKByD9iVyDiMgZUcgZuTuWBs0qAP6QEFblV6HJPLs5Fc3GOHX9vSDEiL0Kns/U1Y0bnxpp
c735OeF7ap5qrdDxTWRsyYKdc63hsJY1sJXEhnrFdSgGytxsRVCCCuzO/EiOwrJHTfVvyj4GFny9
8XlZMUrM0bosimQdFX3STzlvPRWJ6JG6S+2Tx5G7KiWPjZRQGHB14lYRAmsiiubDzCZ/HnKjgiO6
OqWgTXBiCHgXev2y8ERz7vn8iWYSKwCevaJMmA4/U7HDpDDdyLdkB1fpc4ErjOEhF17CRlvFdaeh
72UOmzQlAiB3PtDwgZADeBJrYaTmEgDvj0UZw0n1VlI+KIsVPRa6UbkSp4lPuBXunA+wIyYaeaoy
PXOvj8JcG2JqbVL4MCZ1UzAxM5mUvFNTCr2DBAEObH5TQ0MBHgddCrew1/pvlPqVF0R0Li1DJPck
XZvWoKTNpC8ASFbZqSIPDx1QvteBmeDmSmBxa7HfgZ6zNnkKdztT9D8r/zAVOdRBGuvTCqR9abYC
zQwGIvgX0n0I4UG5Ivwb5p8SlbNgRySI1Pb1of3Y0fP2Zutr0AWIKXkO8TAVu0lUdTgMtHsDHkMB
K17UbmEWxaOlxf76essfVzYtIz6jIWpsUI9qerLfBCKrQcukUGVlUyFJ3PtgWzl48+wPtVrex5Mq
gSwbGBkEcc5boelQsQp2tNJJ9V6boG9mIu1JyndPBnjrhXXzcV+gvo35IHtMQpDZPG/OVC3PSgRW
allzmtWEhh0ijl8g10jb68P3cU+o6GwY1CMn3YO+7zS8vw0fVK6y7EPOBq+Qix0eDFws6MOhA8AT
VnJJOHeh8PrFFhWEmGDAQ02YqxdK3LCLpGHP54HQffcGAl1WHU2RxDI43aPWuKSOdGmFUDrBhAhh
Iv80VxfvqAihkrnFGpcN9xVrzKvczY2qTf8XS5ESRGjCS6rKrM3GMgRMjkfBWI6FUYB1ri0wR32x
0Mql8UOuXAI8RRUUMPHnM9YZ4HRPAa3UIAR0qIXWuI0CuVz1xFjJ4BMLu75ELi1GS7RAD+CWYc1m
O0zPSs0fzGmJSK310KUIgzi97xvCqolxahYsyVykaNpplmKIjKKKasS8TElmNTE+MMzjUvKTt5CE
HvjQE9CVMb81q3QqSizU7efrXbxgvjgYECGTsJUUfpPPx3T0zFHRAInaaArA6JQMb1MNxFuVJFoX
sWcShVDUjaoAeFzo7oXZRASWbDOaTBgXdeaotHKYBWbBTq+8xvwqQ7yOOIuldkuxsmbtw49eXe/q
hd0wOWSUZlEkjqS5aak6qwZjF5PLAh7qaihbrhtBWapLfmEWKRTObpNQKUL6edYt5Gr8KJ32nCef
pB7U+6mKNkpVSeJaSkXQyGEkDkcJ/G+wYNAutsxBAIWNYoHopZ9PpQfuv68TaiREZsM9GjKM53oV
e4MgSSV9w7YDdu2gcnoLDV/YJrQn4l0gdg2+bXqw3yxpCeXdgGHKwJ7yfl+lYrtCCVZ4sIigLCgn
Xegj8n8KBUzYKlPB8POmiliUx05LYOfD/XOFEmhZr5UQb0MSSA85MOWXk2Qt6RVf6KA1acNTP0gj
giLO5hTCNBrMLZsklBDQEUvgSFBbvI0vwlL440VqgfmwqLJB2RtEMM87GEE6J55EBz0EgVyrBsfU
FdqS3tvHrTBVXBApsqqh+KbPJQHF1qSKR0EdGAEBgeOpO4HnC6J2wRW70MqkjccfrCcS+jPz2cBX
SVLNIhltgBHNpVQDrRPof7yt8aLZcjIairKI+tn5iPVi0Pa474AsAI0kxxJxnczNSqFe2l8XuoNh
llCzFznkWAnnDZFRUv2U+Kk9diiTholcOgAWFxSHP1rF95Ki6GVRJB73Z9YbGYel61OCnHT3tE8D
0WtXcnD6SbmSgkvUFNL8+qcrDi1eajWCUNemyiozsxGC6iZ8gMOsKDk3tsDM1/nQ9+71Vi70yzAx
i6rI2aZzzTsfvA75Vr88FdzErYKMYRwYtwnhBNfLp+K7vb9Um+fCZNEeNwDqmOLezUXxe06TLktw
y4PCINBEmMqHSCBT3mVzvWOXG6J2GUcLQv8f7tuI4kNVYfiGIA2h62akFLJ6/PNFjhAP0TBNmUyt
NVP2tiodYjtMA9tPvPYL0hOyU0WnYaFk5UdngPiTxvlhcEDCg59tWE8P0JiaNDMV6tkBz0aKBapM
9wRO39pYnQnx9uT35O2qOlkYxgvrAx8LkUCNAoUSAZTz9dGGYlgUVCmxM131X+D9aC/w8dRqHWdo
ddj6CRzR+vrMTVvpPFBDNQqGckrfcGTOT+qgk1Oro3S27SnpuNGAYr3GAmnIW0HmTn7vQduV7KwI
COJeb/jCkjHR8jTZdia7bi4wS7FLvFZEBu02qIW7SFMTu8rz7o+dV7pnIXYpw7JC53t2aGV5D4Hf
BO1lxWa6gczooewmpAaJvThOtIUFemnpcB4TApxGFKTc+fw1CnWwAKdyGTX7cIOgF4C6OBSQoveM
6IAI4XDQiNRtFDzq5z8fToNhpMSIyfLRZgbMCAlY+7oG5B8E072E0NMqQ0hx4WJ6aYEaMhdhHEeN
++nMUUboKaeuLVOV6CfDrkApvCo9Up6Abost5JBq+7/oFfdn1G2562Cgzwd0REMlgxfI6lSzPHSh
tuc62C6UsRZW48WOcbWfPA7+bc4u+MhRgQVFlgHZFg/iAOWAyZJUmdXH21OiidXjCN1nKfx1odGp
MgqXHQaTc3vaIr+5jKMMNjkfIdcMlGkjMQVvawD8niFm4yeJe30oP7pvLA6upRqXU84CZWZbku4E
tRYtHXhQNYwiJxz7In6B8MWRCi186OSlq9x7MZSZbaFOCtcpk3HFZZjNXp9Yga+Tj7Attl2yCtta
PHQ9smFWWKdbzyRfJIVFtQmAQ1L4TyAnZfuDQRYwQRhvYelesDcWaieYdEXHts99yqADjklJqAxA
TemvqJ4Lbs9HHv76KF/u82/NTNPw25xGeh23okfJG28ce90um0lRi/qQquYkilUftSQQdmJHUs2M
kanNY/LPqJWblOKJxIXiVJfWFzP+dzUFLMNst2YoyHmGSpd9AOOOCkT1p1IWJ3Bgor9vKy5m1zt/
aYiJeHOWcHJSzXTWd1UfRardcwUyNKVAbA3akDEk3UKvLi1kg+rhEor4CnM59fq3EQYOrMZ9w+UA
3bziqxf5JA8L2X+j2vaSK3CxQ1y0JllyAL3ibACRRAYVIOFwlFQOd70SGCDZmWDB4bjYCkwSDA8B
D+z3eYcgM3m5TK1UagP7oblGm0htXK5X0J6vz8+lkaNmD0cr0XYiDjPfvcSjN2Gy0pBQi2sBOLpr
ZK3xkEMTfvrfNIXaszW50xT+Pu9TUvVVbQlMUt7X+dH06oC0pgl2FwhRF336XzRGiSvibjjW0vzq
jYZNgCQ0bm5L1mXdNDXVLoGFu20dJ+vrTV2aK1w0DkA0mDnhZ/0CuKTqVUK8RlG05AH9CvNON1tz
wVZN3zI3nCgjG1NMiBNiLsCcxq0+hCPrLq0AS9oNANEdxrH7HBCWWucNFJ/r3bq0MojwgUsEokTi
anb8KTVM8UQnX4aIVupEI5y4MqIyGH59sDBZH/tGiERlUXDwEb6Y961TJSuuAFJPFOpyE3jFQ2aW
e/Bx+lYsw3ahYxdaMxFbpmYChV4mjNn5OuwaRaDEODl1rRP0vZ9YwjP1nODrSM14jy6ft+Bvflwf
hNMlquXgR8jQW2d7ORR1UPpCBpOdxPrXXBoHAm1y93h9ui62ogGhkah+YpHoPO+VILR6PyLJBIwN
2VW19cs7cJtLhZQujN3kC5Fd4XJApHl6/TdDS4weSpQJmD5th/ZekrwJJwHVd68mnf5FLrz41x93
iyVIZElGop60zqxbih6XoR9wJUBWDGc9kX+EqfGHhamJJnAfUDFLGHQOj7lLKQsoTKRjy/UuU5DO
rRCMIaSspg74C1hpInO2sJs/zhZ2XaPmJndKXMx5FrBoc2g3rQWILy6aW2OMvIPYdEr3x9YdHoVo
UK7cwLrL5sy6mwkgH1AfJ+Qw6myVnJKf44QvK/VoqfbVhw7pisQN3BC5IsuULJ9tKuR9S6ERYR9K
xRB+TTIhX53q4I+D8rTC1RR3YqqQQIfOlx/oTyDeBhrDJdzbwj6lJvo33dCdlEPb5GD1osoCOQc5
ns2PvGWxmBy71M/JbHAjx4KQZjx/gpibzsTyBbJUxgBkwlIJbtVQS/70/Oc4mQprcTBzMmMaz5sR
0YRv1Cl2BxfMdC2l+5mCLN5e31uTr312pBDmnGqETAlwa/r/eSNlmFZlXemvDcTgPBMe9HCbiMY6
k2SbMjc4ODC9KNKwsCY/RBemVmEYEctVJ5Wg2RwCIESit9df+2ZvBeZtQhgv85xYj9xxfLnewXlT
BIxFUg5UxiHMCu15ZjxCxCRG8KBQgfXev0PixHOaLmlvBETWV2bigSDjNHWvNzpfIe+NktgnkSnj
YswDehFSQ1qX9YGNaMfpAVJAvBrNwVxoZX46/92Kic+rKFM1vdl+I/PsowFM1wK4TR1IEmGKvyKd
5EAmX0JJXGhsqhAC+Yw0N3UxZla/zDJqk2kTBDHwaKvLzUcONE7Mvvb+cOHTr7OmZgtf0z3PGAua
gpDYwVxIvA2KKn/qsk2tEPmhIAZxNSzJzC42jRQAt0eSESOjbTpSxWTYRmP9pyuBlCzUB+wU0Sbi
I+f7C5rBGGk6jEQvzHNusVWArGL8p5aXdM9ZK7NdzIUEIYCeyyMqoJ6NWNZX8SR9vd6TjwuAcAR6
rFTkmFJMxmxW+lioZX9EPy2rWv2H1CPiEMPKncQkjKX6SO9L93ezhINBY4QISJGQVJqXpesQRlCH
ltQVqXOkY/AZBRjaRnVbCklxB+I2W9d602xRfJWdPozkHdK48YJt/LCLuSNT6EQCsmVOxM1Zj5MC
WfUkMF6sENh/gbai0+unJW/qYiPAOhhT0jS6OG8ErRe0g/2vp6FIrJVSKNo+pUCdtfmj2ZtgMCoX
IfImNETRk5mtaOK4twK972wq4AXAlXPzE2Ip8EbVKFi448169HdTeLnUZyVxTQ3D8yWveEZ4SnFu
bT2B8V3RQbeJBWnJSIjn7ZDFJaPFsKkKE8QpOU8u8FeSIAXSw83uuD5u3fXattc3h/XaddcHh98P
Lv92Xcfe8pN7uFnv7B3vORz4de+6vLZ197y22vMj717vdkd3y6sHPrzjrY6z49vWG5uv5Ount6wz
Pr97Xh93O77N5uvs1fTyerd2XnkLj2A709/wM7+sbNvZOlva5b184/3myNffuC5f9crf7Fb2asU3
vrgHe7d7tncrh8+sVitn5TjO9LYVn+f7pi9zbvnhQE94osep+c3W2X9e7ae3rvY7e+XcOS4/0+vt
JqPzDk+3Xm1vHWe9O6ynB+XZNnzy0XnjW7e8dX/3tN0+TcPEQE2fdg+HxJ6afXL46+tr8D1w+e9d
/WHG5omaJCorFazSw2F9fN2tn+nUynlztnvnaaGl92DPtZZmxr2uyliuWRtr9+Hl29G3j/bq650j
2gvtKNO2udbOzLuoiiqHtEw7TNHL7vGReXYYb6Zke3NwbxxnIcU/iyN+HMLZjdyT6iJCPv3h4L4+
s1qYp+tzBKxloUvTtvvtegcoG9IRkkiHh5v1zbSg14f3P/z3+LpmbxxZq4fXw/r1cCxsNs7h9ZW5
tG83LKzd42a32WxWm82tfccK2zs3W5bz19vb9+V4azt3W+abnce2cJ2HG8dmf672D87NDatvv10w
4YsLYearqyJ1LCPGy31xn9k3jNjSqn5396+tgZm9Q18H5iJN3Kxfj/6Kbcl2P04bnmF75H87e8NP
0672bXq4/7VFwNP+5W6321+d/fC0tETe0+DXHmh+pNSmEiXTojzuno9r59d2F9rrzXoa9MMaG+c+
HSYzycQwESsbG+hMv7rH9bP7vHs8uC8Ztm1jv9x8W/MFdOW4sTfP9y3D52JFHncb1t1qzzrP7dXd
W2Tvn5hq15Vt94EF8WrZn1Z3WJK1a2/d1QN2aH+YDMz1pfp+Qb7Wz5lvdcqEXpFYqRjsg/2CzW1t
nvvrZm0//m2Z6R5G9MZxb9Y8xAq7e/0JlHc/5NojzByvET3DoZuG+gXzfmAUDpNdOzy5R9e52e2w
1ttXdgvGGovPKbFZrQrM63rNmHP0bKdTwH1hctav7u54xGCzbo6Pvm1/YRWtmRNOidWeXfiC1d7b
77Zst9kdd48/d77983H60m/Px9fQfh7tb769w9hhh46P/PrzJ6sRm7917p6wsfz3Yfu0etr+cjD5
2yf7mVOkt23f3rBVv9ze3X25229Xn3b77Y+nB04K54HjwFmtnlz77ZaDaPtw4z6xRe3Vfn+Lzd5v
GXqXUX0fZnr+i+HmcKVFzpbtgXP5cONsV3ds9fc3fn7iryej8OTePLy8sBCdHwszct164bmdWy9q
KWWCwRHDKXnDP6zdzcHlyGPr2467//uQcxbWAfXprhpNKtidN3tqDaPNaJY2GY7Dkf3PVptanU7v
wmYX2d+msx5zyb7Y2bwR67B+nE5lJpqJ56dHPrCz73AI1vw0fXa329zx3+0Tg+bunYd3x4ZhXU+n
Jjvqjp27e3cXtvs9G3Ja6utpDR7XkzkN7C1LiOHHWq9d7PHNNI3u9uWAp+Nujy6fuT4B0+nw7w2h
vzt/wHDefUzKkc9RoWOWIemZBrCeA0qilajT3CriuASemlMp/m4G0MdUCJksgjabZjQMW7BMApTG
Viu3UV8Mtyj6Nnda42ubgDwGLPteQxQDLn13oqAdojWNv9PQ0HPwtJfuX7O70fvj6CA0ppsRccoP
aWIzlZEzRrYrG/rYrtRTfNMjLbUO0Rk4XB/gd4z+fIShLMj48wApCVmeLzVVTSjDMeBeB1H53EC0
RsZU2YzeaUv5iK2Wla9N2L02EqUMVe8p1ZqXHjTgQDCuqE87agQtpY8mMzt7IOIrJnEWS4bSMEdu
Q3dFIcWkXJEolZbyM0GLH3BWBeLsHh3z9LQ+hWMiP6LPG34fQyqDLCDHLwy+ruuKCGwc8CpCyOcD
4pWj3CDF3trA9KmnoGeZC5crd4sgihc2+oXVfdbUzJsopEEOhmnZBbUu7E4siFtihM2CD3a5FYur
E6yCKURx3qESiREvjdlDzegHa9nqhXUuo/t5fSFdbIVotwQyC2yIPltHFhWvYmRwWUdZFL2iUFPd
Ca2gP15v5dLiAHbLliBtBZBu5hwBfvXzNkHh5hRK0aZNcJdh50r+ylf9+lbMUdiSmzzfK23Ufvrz
pk2ZBQF4W/64UZC5SaUuQeZBIWd66CWte6NGlbBDdke7T1D4RcZW1++5ki/xND4OLSRGwuBAx4lx
YhLOJ1DoQNwIZYSWmqkWh+iUZtvAqpZAMB+H1gSYxdSJpkjcfQ6jCMSi1cU8GWwkEh5FXXtrVfPZ
G/V9i5oe+vn11lDLBedych3P9zqJYhnlJrLfMnSpmWsJF7wjG5IOqIAgHPVi5RRp2eaSEuoOcv95
gH525YONQS49+nx9Os9P9ulkMSXCCWBLQcUAb541DZAZYv+Jpk0dcpzSe9Eqy4NiRd1JiKd1uZQQ
utRVFZwKLCkQtIQzzidxkEZP9WW0CasO6Sm5T6Ivse97azhvEUITRr6lLsRSLeaPtmxCaQEXh+LD
ypmDGEbYzikFRAdEcltKhImZQF3TpF6r5Sitr4/nxaZIpSDIga40J/Z5/xDNHamdjeAfKs6dzAEi
nsSVZ4VpspaiUdK315v7sCeofwyyVVdZshOEcnZiCz06NqYGG1br0VETSrRG8xNFbK+38mGRTKxB
mpiQGRrl6ac989vl1fK4QY/ogSJanJjVCt88St1YD7Qf8PRNdGnzSP3TcZw1OR/HGDEGk+pSDrIb
uSupp5+RIdVuUsTtQuc+DOE7JRLkKd4VcEJ9di4E4xCIyFOGjj8UzQ7duMSBp52614fwYyukmwBH
gj/jSKWOzvkQovDeRkaBYox1qrRVEbQj6pn6uLneynx34buwq9hXrHLZRBX+vBVY8hL1N4EdN54n
PvZWSwFLv9kNitHaFIPsH9tsWIgYfmiSESOePFHoJgbdPBQfS4bSKxWk1rAqJbenlozmWFkt3Euo
XB4ts560g4d6db2j0/T/bjHJVRKehFnzvqeJSZ53NO67phVPFOWs16HdON0q2ygH2Q0WmpkFhnSM
xnk7szMHb7HRi5h2cvf1c+pSB83+sb9/u96Z9zDxtd4o573p9SpAhYFW5A04T5u6aivpDsk9l1p0
jrYCEWXflPaeUkb28OV62/OcwIceTgv3971dnmK1nMqbClvV6RwIifZ342Ds//RcnY/kZDh/a6eP
U7S5UtpRH7xNgcTRZ8hle29hwuan97yV2fGCNFIUC1NvxjV12hxEnJ3UyRf28od70ryVaU/81hcl
LCU1mubrUKy+nZznn9rm7fPTUhVzaZr2a8tiZnYhlcWDFNJMsYIC5KAFZX9G+Pw4OsYntNR3Cyth
WsvXmpuZXIvq4ZgPmuucbwjw299Te//Lefq80MwFg/H71p3nTJIqrQxk2adeoUbqkMNzqN/omK7u
vm2+Vu4ndBuXJmzBXMzJ6ITuciuY2mxdLnZssHD1ZbS/f7oL7PvKfeNOYAd2tHCwLM3fnOioIJgm
x9P8Dc63cS1ucD1W1Tq4C3eeHW8ae2Fgz6PmH2yVPLMiJxU9C6Qepk4GTsIf1UZ9nfD80vqftuqV
hTJHUqsCZSEDAGX2xC60Ww9aalY2+/ZkLPVpaa3MjIZpRJWZThvN1F4abxtStyKXKTybnpCFW8IB
zsKOHwdwZjwiU5A1xF//HsD4SM0s11hTj9f5FLqhS1R5wBCL9q+lXs7C6R8bntmTzk+o61TQsPIk
76vP2V2xV75592SBKYGSvw3P6T48Kvfa88KKWRremYHx6z7Us2nFKKwZVLBYn+0WL8/xbMPJV+nK
d03HdPQFI/0h2DKzn/LM0gxyeoqraWOAC1uHW8l9ThwCq56dM7zZWrYXz/FLBgCcFoTKSbkATt25
xa5OZpKK05ItVtS9ZH8oroXnoDrWTeJQTvmhuqe6yKbcqLfWbmGUL9nV39uejTLafkMMbgVfxe1W
+ud4Hay79eCe1tVO3i7FzC5NKTAPsCRwHcAqzi4EEUVDoqHMK7ukEo8ooYSCVKg6/GzS0o3Gh+td
mxuCKXEGj0kGGAnhEizp+ajqdSh7QayOjqDUyhqtSipcSGVIvdthXDDh6szm0BSEG/CX8MFNA43S
86ZiU9Z7uaWKqYdi0E1mpSk0LSVesKHz0ZtaUQEWcRuYlEvmcRVVGijCVCE9WaOQckQA3NiXbVw5
4iAnxyhPkk/QyqX7Px5FIjhcq3Dawabp0/r5zZvIEK0qq5y62RT/zldo5GNT1Tp5oHRQvLQWJxP2
u+mmg9zhCNzAitSgws/2AZURy9EyhMEx0ja1HHTIqk8I8aJnWWqZcnqOpbZGfD8x8s4GcFAJNjrV
yX0cDd5nrU7rDDGntm13RaLLD4B8C+o9lmFu2rlIDcvr4/LB+QYKB2QJDAIoc0sBUnQ+MCoFzdLa
MCgoLrUt9d+E2B+whtQPCNy+0j0ILLrW9tGaavPtWwkg7LtfWb7pSoC2xnWUK/qS2tDcv5weSWF9
gDpCdp+akuePJCCYGYpS3juUuzpR9EGRbQqDJV/BY2iox+atuR9ymWM3bPsFq/lxsylMGqwB4sFE
6N8zzL8tE1T1hW6AqeuUtflagKn9VCMEeUT9fIm8c6GlidWsg44kqgDE+ryTfjWVH7bkEWnjSAfh
Cu/czYYI5XbgQz+vT/LHfU0Ik5gXEk4QZ8U5UtI3xD7JkBV1DGQJV3XZU2yz8BfuqB8uOUwbChcK
TBlwfRwBU49/Gzuf5IQSjU3reELg2T3V3e0o8RWbBZXsw2bMVkbsxStZjNQDIMv4p5YM0oIF+7j1
eAbg0BNzHPT/PNI2jG3nZwW7y6Suhr7yM094Uk8iVA2rRpdwRykJZPX+eHQnOwbbGgS2RKT+vN+J
FiRKFnuIHlUZaoSDeloniaFs/7wVOGdTsgAoKKol5634XUtuaohaJPeorY4qJRUfsmEJ/flx/FRR
oSMSkbUJnjTbeqdBORk1eF0n7PL0EKuV5IYCSoAdSu5u0vTe+k97NUFpIbqQAWHlqLM1Iw9iFY9y
Ta2eMfT3USaMO4/6eAuXhI8GxZQ19DPoFCm3D1wQFFhI6Q1m5RhCmLqiiBZhTMGcrWhqAkBarUOl
v6/anSdU/0LK/+f3/v/4P7P7v81+9d//xe/fM4Q3JzT/7Nf/PoTfS+b+V/1f08f+39vOP/Tfx/Zn
WTflz38c3vLqH+sm/fFWh1k6/8zZV9DSv57Efavfzn5ZpXVYDw/Nz3J4/Fk1cf3eHM88vfP/98V/
/Hz/luch//nPv75nTVpP3+bzWH/966Xdj3/+NTGs//P3r//Xa3dvCR9z3tK3HwRr/v6q/3n/z7eq
/udfgib/B/FiE5Ai6Ud4/RMkvvv5/hKezF//SLOyDv75l6n8B0QoorCKRbx3ImD+9Q820/SSKv2H
bvAdqETo0wvaX//zJGeT8+/J+kfaJPdZSLHYf/71Hof899GNEpBKOgI+GXFYNI/QTjjfZQkTTPEY
0/8i6T6FB5FWBjEqUtWGc4riKmnhQ2ESms4rvgkUlOvRiwhklD/XSEk24eeWCg8ZR5QWmgiE1YkE
Athtahn25Mov+i4adq1Q+xbCdMqoJZQurBvTKp2T6Sm+vNWTU1WFG8CllJ62uWd2SDqiS4SmOFa0
KQoU2IMu5rl8HA+eC/FOObA2VEtSdG7cReLJ7T7pEffNVpObbjwoXeJP/P5BahFvzE5S9glY+fR0
qSBOX6iXmUjTfeCT67IHyJ68nYpCqD9uqV/tGU8CNqGqXFRsa1G6GZUxbYzNCTViVaMyqqXlycGn
sk/+o+RUb7r/y9mZLceNY1v7iRjBebjNlFKzbVllVXXdMMoV3ZxJgATB4enPhyTr/61UhHT6+EZh
DUkQw8Ye1l7rtCrw4+h9+/AfR0eZxprPR67G0voxJkXFJFRKpfzPR/Kep8nAb3ltCUU0Q+ilRD3j
hm43x5LHcLTN+Au0SnjtvHQD+fOX3bjvgV/X3Di1b5ccbgzQnrEhKQDSf7HkfYVyQl1O/evqwcQQ
3WEX03W6t8tJh/Rh5h3SetfAh6tluuvGDsndF0tVkypvnSYNwuoTO//WVrEDz1w0wO+hbAjhm7wY
TgH/LGXTOf0x0CbF1oBaNZvzKydEvLG5FmiaMVWoRlKOfEZlXoT6kX7cFn6zj6fFeeumm4FwLOk/
hNHAY3Yum1XWeCrKUQzRj6iruqD5ohF/0+VNjzZA6D8nLEgaIlDDfqzRbqto3uqhndEOW6tYYjpX
T+k6mi9wjCZTzu0hAuV8jUq9eNbXZq51/BOZnzGrnqjye9VT3FRO+Enw9PY+4yXwdqgGcJxtjAQE
rW/Pc+AkvlQBzLmzK1GyOYR6hcLz2h8n1CJucm+Qnr5PrHbooGb5ZAJtkwt6s7PoTMGFpIJMbyUF
iYsruyGBiUaVl/0Im3Bc0t9G3VSRPNGzIlnD1KvNw6E5MGfA7/oGPDj83jqRT+0aDK33RbjrzIlA
A9mcVMSq85Us2tA5Zl9kFrq4V33uRGXytRsb6oA34dgac4L+Usdnhr1cIvfgOmuELGKnV538K22q
chbfRZuUnGI/72vk0RIkL/zk5NXs6wTOijIN5Wlxu8Ac3GGoGeYyLxGfnHhixO7AcjUyomaIzam0
isLYpBRRDRYfdiLE4I69nivu9SKK8548hxzN2aZos/AzMoXmU7QMzUfbCtWpCfHGwRiWGU1gvhm3
8MrwenNr3rksEs49qQXJn/nID/v532lRj9PyMFBOnVBYCuEo/YkRpb3u1A4rlvp6tYfcyG3VAOWv
HFHYCH4iftXA3HxQBESiuFuyiR6m55JiPkvSiijT6bOoxja0/uo2A4mYgmTxYHysZ/Ev7SCInV0j
osp8/25XsSqdxxqGg6q6LVO3K5GCXy1OAwZ21bCCX0+iNqOOfaha2Wuo9+KSamWsWrONU1qwXL+0
YmCvXiFXlOXl0V3cvnFOSz3ZAxzRY1gHdITZ6TjY12Kge+xnWCpCw9P+UZD3qyX8GmwWdVYZdaim
sYfpWmbVoLOboKgh9P5t7KRZ3CIInbL+HW84jlGYjianTO+RjzT7bFJjEo4Prr2AEH5uEddmSj8+
G+cK7dujAVdQQlBCfSngcFwcjTxM0dtdY/XajX6xVkeoBRKUBnebZ8l+ZspCXa1smgklKb50rZwY
3f4rXlEMEnrvslEQkrmxuaw9yCBYRTVF/fSiYSpuBuD7fcWuSnLXnDLR02dwEzRlNkCxXXl94L+g
Ih0UGTKMySC64AWieVet3+25HLLvE+Jfc/iItinAD3jIXSGj8cHbLlDY34PqCfnQjAds/3HQEWV/
d9tud/Ti9EhjxaWx2YGvoaQAfdBo9kG/BHKwvgmnq20IQNpBowLy+37bgTdCpvZgZUi9JEdpJYhK
HS2EelkPrseSd4VmN4P4hR4IGqlObZmPbvSYjXE//G0HoDjcW0cFLncs9PyjsFCEVnJAzLPyszS5
bowyxnzTQPvphScU1cxxDIS1Ijz98UpfRIU+oa3pkyNHRhenKV9erLRofAhkkqB6icLV7+wTPEdL
hWRqy+Z0j3CUmylKgYYh+q3mBAYJ9JyBPQcP3oKAGrpnnbQL/7+83WKCYJNeAKkEIuS9o7cWwg2K
peh/UNefeHn0w82XepDpkDyhrhOI7xjfuMNeK3uYp7+TOonEcjO78ZRbfy+2ssvmKXHm0QtvXCRS
ZHxs01pzuzQzkrzzQfZp6UdPVgxrzl2fURkp/itIi0+KiVAX4g9yriS3SFu8vd1mOsBH4Ur3xVl6
mUGAgn5vVpQoxof0jp7atAykd+dak5rETY+ygO/+9vHyXngrJslFhxjJdSB05jCbn/8S8699DzZp
ldNL1rVVFPw+2fMcLCcrcRq2fBV5aBAeaFZTrDVkOGZ1o6jxls/yNu/HQddOQGttTNrIJHDejqOS
rt+EUoqXzTa6ASzF1S0nn2v/pFJ7Zlmm2k3MgeDU445A32D83o+n48LdIIqB4paIlkZv03B2udlh
2FF9HnoDCzLQMt8fuKotj6QAoZUb/ydUZTNUDwgARVH2Cbjy3QzwYMO745O9NbNw4TfCwg4ZTrWK
l9wqQtF+w1hEXCc6TRDTutqNj9eO/dLdebnWyyt6E0HdfTIDuM5vvR5AQHSPcqogAXUpfF/OwVTH
CMk3iXjp8nHmbHvbAQPNwurd1kphzm9ixCk4brsT0zRLO+nHvEvLyaYtOli98uRUuTHZlWXjGxZj
wZWXK+TM6oMvgvM7bR/s4Ujmw90Eof+Aon0Ob2QMOxw63PNvBVz/Y/lVpY3qrGs7Atvl3iES6Vfh
g9tq42hMqR/KnwGk/txyfbR0cIhC0ZgV/fcsic0uFnY/lss9EVKtoTu0UpzOU5nbLkMptnBMJb0R
erXCCVJ8uMXOzk6p2X0/h341Ts6AKGI5PCIo7RXpTYXML5eG4xbwJR1gagmD5OQi8tX9aOe1545x
oMXnjt9uwM7uFwVVQSArxc+qtm4YrN8FhFoP62rCxJPtpFbq/G6h1lh9adNOOfMTIugu15EqM97x
hIAPMc1jL5oV2kaF0KVdnNI4TTUSk34lUKP3Y7KRGh6fMVzUcS1DS/xgXtA8QuDFLPaJeJIK5MMa
BDlD6DafZeobN7AOxaqifDli8At+RloHi3czdb65r4RebYZCGtBnYHUcrISBYdznfFgAoIVfcbdQ
1eJ08Zv7HzgcazZKy51LMInPZiY49ZaMj8b7L/AR6RfBpdLK7736yjZKpc0tF73xANsJdwFfVMxg
d4/utqOGNjSOlkICjvu0Ftzw6O+gYcUf4BCYu9qB5pTHoa3n9v1pLZir/OQ17ZIFFczugKT1H3OE
pFL2MI5docajC7I5ldfFCCrn2VYJ6f4TfMxq+o9Mo7P37iikzozER1eiBFRWqe0ZwT5FMGVlLXs8
9IrS5Ki2o4Fywop9ghnZE8pGJrnRsfXY0LJTkC7OhkXamtxcGef/aYgHXAS+4YlKhme/Vitq9n2S
GL+tbBEkz26bc4VXIbRTYDteLR9gu7y3Sq4l51C3domT3c+DZ4+ndGiy9SFEP7UQX1CnmJPlhROz
disZwNRPk/zGruGWxH11EcxE0TMllG3unO082ZFSzGeTiSbQVyXC9bwnbprnhleItFY8KMp6Eyjs
0c2+3k6YG/eo3dwpeDrNp+y3sjVaxnInEQoi7u3mQn9suN9ZT9hfaX3wDAkolHOXoZqspQOXfpd/
3+4PMga4dh5vND8H06y5vRC+MZGIb1U5cWQXac72x2N4d3lQ6uDaQOIJxpoQdOzbOwzZ0I7WAEs/
2+5Yz8+53YXV0wKiZ321Wo9Y59Qmec219vFjfRMD/+KLx4YTEj8NzG9Muzh50rfPjQXKU/A0ZNC+
J6A4fw45MvL+lSbcl+pHEyP+jcIj2Sv0c2FtdLhcyixPWEHI1Zmvk6YWQGSlXF2Ww7FZm2Hy7/zM
ou5wwy72yr8ILI0tWItJie5rov2edfRsAaXv3dQXyK8/eRmKKTAarJFVu8+hu8bFi7045qQGlbWQ
dUnbEd7ItB9d41RPhN7ASTb/MdP5jFO5D2tYjDgUBSvHWAT09JK+f4kXy0VWepaj7NCzbQfomg99
mwy+Y3jAYVmOrssVSSKfeBbIRfrJ/XyexjfTzJpCsQQAknQ3BYqLVEQZNhO6L6r/nhdpEmc31M+K
pCSz5IrZup78eULPEh7dAeVIx4HetLvG5KGP+IAcklrXH0lu9WN2i3IThwqlPbSOxMnJYIFLbgfK
usxUjmoi88DlkSr0v51a6u8ZqF8WUJZ2Xk43rvD7ykHnKBIjUSYRtVPfFNwQwruqvdTLP+PNPqfw
f31vGpkMoQp8xMAIoY252F5OiKJAFtbj96RdQ6f/q5z9Hne66IeRY+V1Dg89OPE0skHaAoUv1rHz
V1TMC8waOptz5vM9kmUmIeDYA+eBIrHNL8CFOUXllb2gMlyRaoAaqbmmU9d8MCJ+Zdnfq5F2/+k6
sXo2G3SjNmbsAWqgsClQOM9wE+/CNFnYLo0eJJOtWstc+o5nVYX/b0hmwzl4cNaCkWRCzHl/NRRk
sqb7WUxLVV/bVtX7KH9PXPbpUeSuM6N+h+JVMhbPs4ABQ9ySSEm0dYpwchz0+4ZkdOIMwWgcC3i3
5mUxqyxUup7fXRVwimMim/AzgtKLlB42zkgjwPwC7h5C5cvsdjnMRZIuY/Ls+YXW4g8SJ9X8vCIs
jEkzriGXJHTRAbMxu745UR+bmksLR8KZ6pIBUpto5Z2X3kmuNIr/8TOHrV5fg82kLl4dsQXcvNY8
kTgJ0/tfPxfMP61v8GFAKHSZUw3EFBaTv/rPtm/xXF8MJl0+uZ25hoYZQaFTVINo/zQFeJEBpIWD
akJi3piCJtnUC5NeI2ow99O6PmsIDnreUckGidM9KuAegC/2vmsASVjXC0kPESBMRWiMAmuJntZA
JsEvo/4OPmrpLAcEBqf6DzI5MXLM1x/P0ZnY5c05pd+EmgGSrLCk0FxzYZ+S2W7GAq2v5zmNR4Lx
uMrNRvD7cIj/xNVCXefKLZu0/1HqgdTYsc0W9KEJs0dCij3iSwXaqeKYF6oGve55Aun3K6gGzUR/
PN6LtD0QEMJNannMLvBhusre3lqDtMt4bpvgW7AsM+c9LHKzi2bfW/ifON/PxSQTNK/d0W2WG6jY
Mi7wyvVSwr+PB/NuY0O8ZfjWIZrjH01DbwdjvDFEnVP93IZjwVmyR9Av/dELhohnDfGKHzG0iH+/
fvzcCzQdoSYFfQjfPVN+htvm0rgieZURg/tYmkha6g4FXpPlbttZpqgKq8BkaWlsHDXy9n6Vd9Xz
7tpmg2cuDJUMKV7XFENqmRwCp1gZ9p74bIQMjUqmM5t8s6uXbCy+OFm+oiIYASjAP/ON8mXxn49f
6qzQ8mYnArzgojRlYeOWXR7XxEfWLKCp6nlPfCeiS8KvoyOXOL8uojUU4laTM17bq7YKZZXdFq07
KHEM7dq4JdmAUm5yUD3YHOugCQ/rjn1MVvD7KvwoRZ6lHEPPOtpqIENw8Pw5cauTDGe7tg5RkyMh
fRcpH+TJja8sYowfmlK5bSFobHwyd4IZjVjGz02Bpid3dv5CzmH4V77GYUAKOBro4ryOFltADhta
Bcq8RgPY1u11XeVunNyPUivrZe2QnVc/9+VYF20Sf+u4mIUbEAfxiBJ9By33Y5jVTt2f9Jb+J5HZ
sJv3lH2NCDgvPlKLQ7tUWMhPLo+115nxSQATy3RDOB03K8iBKvZb6y6jhaFzCDZgoImPkXaK/DMY
z7vbhnIsrUDkz2n5fL83wyDPVj+q1LNuPXNC144E9886TxPjuInCzGEEoZC6GxDN/tT4vn+8ORRw
9MKTxH0eX/gd+FpFSTVFPO8ZY99tbe6XaoxDng/vDhUFP6g8RlFnkA4Eh4+38Zlj5802BsDkhQhl
wU0M1+Dl2cyVX5boz+pvWZiZ4BXQfG9S0V42luMxmNJ1Tq4YzkoILMnssIDu6rNHrq1EdsRuewiM
HrVJz44YZL6ZCstUS9qt9LJHTUuHosRLOgS9HR1Um+mxREbn/NR9ZzUwzLKz+mxUTXC7RLoFspjY
akSDUDlLZCSq4xSrUUDv3eaN9YmFfGeuQ1KutK5QlqZMD9zjrYWc67ByB2rk33YTRdTns+S74+6R
FZA/qyXHhoVh67FbljBv5+ep6T+Nswym5Nd1ATxDzyggpTCC2Qoq57dDSZ25hqy8nn9rWoXUIOqV
Dc+YENDGVCcQu959vBHepcB92EGBHkIKRTHSMJ+9feCExjpApDFDMDItPO8IlzNxMRRhJAlxGVE6
1X9NfgT9lRpUKqn1Y+vqmR46UkH9IUemhC8fD+pd1EdtlCkw/iAlmPdX1jDXaum6Jv8NwWVjSUD+
eFz3FaVK3N/NQZuoxc3PAn5JddfMgJPIxp/vGa41v3oK8mUyNy+pIKYxXAOSGENhmdXbDCXor2Z9
BV/uluJmBRTqfkfkmSo/ksyNqWpvDqjEd+YUDuGCN7qXDwtvMNscSV+2RA1HWdkc8kEvoByakHro
QUQwQT/KpFX2csysSARXA811HG0ZFSPhZTsWDcGynuQ5ndQnxp91/MZhePFomZh+3nKkH8/spS/A
oad2D+4BHFwIrdzF9hqVU9gJ5ZiXPYBv+kjpU1fYOj2RAVjK8hAIjvdnDpGxZ/9/WwemmgauFT5O
6gG08F76IC50h3EadfO3xbKTWfy7TSly1a/UoJoKeM7/A/B82z70V8gEae23D2PP0MUP8xfniMb5
d3l/f0ZKvONK/ZZ3HWiVQ0WC2bMPeSBE314Fua/n7rZxlUkLVoHN/sky4ZTBMQ1G80XUaccvppSP
WTH0tGfrZcvraMdDzPAICTZJvSAFMxMc4Q8khmeV/TD8M3TRlw6OJVaGaI+sr4kfR4XAXP4ArnMs
vXs1ebPtXo06MR/F1bgyjJgqhPXiDNS/+iMijaN+nZyiXOdrXa6iVMfGIoOYHoptoFY+mheLZpoy
rUOa2VH9Ja8J3d27ZupJgF+hHUup7VCRFpqRrZ69IeGZW321pX7Up6egz5Kk/gHFgpmIiahoXn5v
ZhIx/tF11Gh7XymQ62K5b8ohDMeTSubAlw/hPFAbfs7IKvMCrS/l4IPUqXLmrBgagwTJEwImRMel
Xov5drFLc5Fp/PewuQ1moM45Bb2QIubRkDGghu0Fs2bUuZvKsXrMKKayYKvJodp3OW7Amn6rffqT
y1MHe126HhVuK5nrvJ7IvT6nFJ3DP9M6NkMpvDagTFaRjeJK2tegWisSiAdcLNmm3/dznNhVSO65
raYhh8bB81bP+zLaKgbemzRuRgLIq5wVMIbVZ2Z8K8lQ4E5QKk9NikOrzJJbs3llsqNTKQ+DTS7Z
u8qHymLlMfXGkeiCjhr6toUsPCWm222dZLSu0a32l+aqowbZ59ei8yWT6DtiYIeCm0Pr/BZR04xv
7nWiubcdO70v6DGN5lvwEhTOrrLRiobsyQaF2SJ0m2ak1m+qBYnu6Iuw5TwjB5y6zdC/umEV8HRB
NpzZENEYTMsdxVp25l0hpNnvdeybn2lvSfyjKoRyHncnBWAFLtPTrEoZ3FplMsM24PpDWHwtZV4x
xrEIBH/6yXk+X0G/GA8Cc0wWp5reUu4qqiBvryieDhporrtvGk/AR/sagJIFh2oTZGj7yLabcR09
FVLEOG5gjB21gSSZQTIs+egEDSnhzjW4EjcUmYxeLdApcfbHlLJ1ugN8XlZCNLglpgGHUIqX9lI3
6bFPSMh1V0Q4CJkcaj8H23E3i8FmdjV1P1NGGqS5EHb8W2LnOOJzkHINGZ0e7P26IfYCPoLfy/WA
VsvBSYvZkUgc9xaCmoKCeHaTTVZFsZRCTkLoQ9zgUYqI06XmzxpLm6x5rQZTPtgL+LJsa4rt9F+R
1yOlXrQija4pUk9CPdSO4zXJP3+4uLW04mOKvtfSHKXU0SKvkDf0+UJfgkI4dXWQD/99d+MyT0As
cZqhXtfzobPY9QBpNhcvdysTsG6VoB1448apAdcEKzr1X1dRAVY7xGklAKi0JXKejNLbqhzdkBdd
89AbS5zjTS3Gedx9yGHNUqtQR6sZTU4N24ly9tcwRKOM3SkSrajR7P7jDgopg8Ff5bfSXwNH3lbL
YIpUrlxMIY4gx+vTq0CT0UIjhpoBf75jW9LNeZXt7LGIewFvRxi5AneJe9+mRCKOXp4CzjsopIbL
fw0OGcn22h2Cte7u2goHJjrudYOELbd4QDMtcAufgNjJhV3ebGRqMIhQ+1LPRvPmwlnzoUfB91LZ
1zbrqCJeczPFbXfiVmIGrgdDzA6WaiyN0Vlrakhf9tOcdLlo4sMyYMyaOxcJxKA8CHscx0eVIi92
SkM4fPIDMzeTafa00V7N+3x9HUBj4HqRkCXzNdaFwR1OS2+eYKqH83PkAwACD5OggQMGy09NJcJJ
S1O1EZ0qGv84WHiRyzU00uYeiMfefEg4CoJUlIdzh1jHVThjjd9UfJTEjpCZaOPIRGYlcS9ZfUCF
Br0HMsrDVZJTaZIXyMOTCCKKPoPPCLQYY2lz2r9yUqizH1ri5OURunUAsQ+xZfXY8lrXZ4jbnHnL
eByyOUUypJo1LvYJyg+T57ODgQDMnnKC/WePYmz1IibAsXebGzg3lSndFwag0lFyA6uznsY+a7rm
eq8fwI1kXLpltAaqxjPLIB42v1XAncfrB7NlYBBx04dFd68nTF931euGuKKzqjinE8CGpmYdH7K1
Mc7tUNJT0B9D2HGqJ98WC98Laxs3goL1ORu25yp7qSt8y8GpszC6K0NpnFk1uza3VDTLNr8ihV0n
t22SOslyXzr9OfW0DTiSCKSBSuhjA8OF28GcaNuuBjNx7oC+yaFBzKXHhc27JUVqKa9Gyz10JWww
49fAbsHq3sSTXdbuyZW5T/J4qnyT+y6iOWNcyzZ5Y5tobu6qqOZsPEZgEAvr5Bb1YjLtXbSQtlMj
P3Nvy2yckuy50JPI+ju37ML8LgeZzB0v1nHkAWzKmSm1Lb/krzH+EtdgSSxq51pQpLW7Y2FnVt+/
9qEwGbj9Qos93crqYYnSloE5HfbVvd0nE2CKj359TElpVSdOd8xZ71fLeAP7n7v2OCDwAxUPSa5j
Q8G1+5pGPaX9pEZatDgibSwY1xw3pl6oZpNjPs4qjMT3pYCnO7zagpioTQ0GBHvJFtv/09XrwN8S
7ppVV/5czMDdzhCevZBSOVac2bdoDa9qPoyLY9Q4EFmM7RdBMq3CnQrc3tSmQtcgGDqrk633EGRO
m6tjtVXJ9sNoF8jURwchIfIRtPrY5rxk24LNoW822RaJJoK6UHXbIxtL3vIwbHtt1Kt/Ny3l0MQP
rr+GOluuuio7X0z7hVHryVQQHAV69KRrlGvEiURvASHGkJde+kIBw5nse0mGeQmvLQFcobva3ziY
etEqBFtm0I9fUI41JolgsFLusQvHsf1Zn83IxLHEHnANiHn+xp0cRWMN70WG5OxDLbjA5psozyi3
HQobBYd7Aee8FIjn2ZlOvijiEfak0oFZrzIOJTX4aUsQWYs08KkkYC8SlkMLTc3TmlimV1utThXm
x71Wo7Vtks579c+FOBzDSirRpJkdDAplpjaRxlIv1JVY4x2DXPWjsT1WRb0TTDXvyCD22VuVNfDK
mZD2eIeicvwNJEaQHfXUmuE4pW8yu9PZ5WhScqPkaaJphL08j1rp2tedU4PxBJ+bai/DIYCgvoJQ
zY1L8RJlLJl9XTkuyNHrCkK3aLz/J3NNdpBxp7FlTmSV9sIc6K04IdPcGCaa3J3lVDThnPzlV72L
dXIruoQOKkQLWh/KYYiYVWfOdajL437MJmtKLS84FFO/km46zGVfOPU3wa8Rkh6c7SzruAipvxbI
pLCDPbL9QXRXzLF5QeCzNqDX3sWLt/+BXkYrNXS3OgR13vNdoZPCbP3S5iY6RQXhbgbXADIr450M
EFX4GVezyZDSH9ZgCjLeFhOyRfbIoySieghxyWT7LU3guI+epSNSRjQTO/Gz3TPbizZWaFe6OXba
Lev4dUEfQN3luHKs0D6eZrvT3HOhcE4tX3jf9/UaazA2ANHG0idEIiK0jMHOqUiatgl613x1mpqc
vNDTDharM08aM7khyJC9MBt0ans8nu9dQrdgcCok4NV/Z5NNEiktTPEq1x6JjPmcusr7zOAFpi0L
MYCNZk9jns+TjOnnf3GZdXp6bJpx7ctbgegps6qjkGTQMRhoTZhuwrwxh07owmU3ZKYs/rMmNJQ/
l2Tt4hSs6PmY7C+oYupN7Bq7OUMt69aYhQHYg/y5mxgS2BwALylNAmy/LtN6Mk8GMuQz+7vFbsYp
5JU3SEK1JW2liM0pcgvLZvg6BGDaftN+W3IJ6q4xx44GZXPj1bVnniPm1sRv43ZB9i1MW1wQa2f8
l71yXfSpqUdk6Irxsz14lJUwMX7QalOkyGgf4H9diOPAMS8bc/uP8WCugb2UWG0WcD3nDvtzPmnZ
qpurP553XRQtILTl6JGoP7lWrDAOwTgZfOJeAC3dLGd/VrNP7svdwB/NPJunlFKZI1rXueDaj8Ja
c1IbHz4DsmBU99fXAmH7NLgbsJr2fO+C8gG3sr/3von2ydhPduB3puI9bCWyeEYdxPsndt6NcBJx
DL2DwhFDZSKbyOPjxjiAlqNj7gIku3N1zfydps35a8dg5eJeAnJm3QNiVVZUPwZ9U00jSH+ZTv8m
G4uxvKrTVOHTuoOMwj99vokvu6VTpE49b7hGX0+l0aFVMJzRpOyPJhIOuDxISkDuZkJZoCoxf5aO
ZmncjKTrn4Mp78jD2vQBX3QcTTyEXd0Tt/pd2qrkaaJf36QyWs/jE/ugNl8Sn65fkwP10/kvTwNi
/dNAS3kxL57NQe0Rxqy/UKliuMobibWugMvU0j2EpVuJH/VYmJSN18cmZTMgVscfbRkEHIiB/+w5
g2zLCIlemIt/RDyW31d+arKHH0fWl9EEJVWqAOSbbddzOdwXycC87vuWhm7vy1RwzXQciGgu1ZVX
MTU/6UIxO2dwp7UrQNvp0isftn338SjelkKofAO+dmOiJ7DYMNtfdjX3Jt9dZcn6Jas7g4vdqqN2
jfNHKZ6bCQ97q/5Huf152f9t7p/HIyzGy1MKB+3gvstMam3NXePH8xe39U19bpSIOeaHvQRAkgq/
Kysam2EkLVqHxt+Pzrbhf1EyPRPC/JrqIM0AZhnEsu+xyeFweJvqAGAS4ZgFJcEoG7p5qhWh9ySv
CnIctnUcm8Erp2stoIPNrpNJsVB5IUxcTvnGQI/2GBz8IBKo36g64/4ecv4OzzZJKwNsLM+g1Sw6
w0FHi2D7r7FDHFJ/r9AXYM/tuNGCtGLYQCjpiOWzssO7WQfmkVAlD8l/cRTDi/pXZOdW6FuD+xR7
DTZit5dVjgkg1jzXx8tZG7ez3ax0s1XGAX+ZU/HxDnybFGcLUKSn1oD0EcwSeAcXk16CR5VDkOqn
PJgNzn7WuNZcK+cgcJ2Ks/1tJ9OE8/GD3x3AwAgs0PZLvQPGwDPL1C8AdVfFtKgl/vgUbF5W1JNO
qx72Eu7oS/AMuwOoizHJ/X9nW7D28TAu399gK7jS4VgIyc6/QyuMkwO5ZDPVT3QfbVnLPGQZSGEX
uEQcEJoKrvZd//GTLwgezkLtoDrQHwN6RZbkMqEhdZGB6U2txxxRQXMnRynB7nVcStGrg5Lcuz/B
epqyyLwlHcZYmkuYQ2uucj+NsvQ3R5QlePaPx3a5RWm8YC4CjjQN4Aj0XGQdw2E1JH6p/binVYIN
XKnGhCBt26JTm2Gk9mpQE4bGcwj+N0bqgm/MzBNyrob3waFYC1bPLOEvO6WHNjQG098/VrryV7C5
25wAudT29yVT0h+vRkdF9l91FRp3xkEd3PlLjnQ+ZMdE0ghDGjqLkrC8DXSde+4nCJ3LrQwFoB9A
wQK1AQN5B9DhmtEA9pPo6Z+muG2jCgvXiZRUXBInxTBk0JNEDn44OWsTMMyPl+ySuZ7HQyUPMS1H
GUTUO0gTroA22dzlqey7mrtZywG1w6dEJ3X6ms0oJucHZS208T2vWyfg3txchGDH60NFBdD/oqJg
EdWNWKXd/UekCs2/3HLoZvIO4eBooBbxiItOL/RimYp4l8WUgybHzbDDpDap5PhAtpjx3XuXDTac
vjw7MkDTPVvaZbNW4OZbcrzyJzgIAGL/4DV2my5pSuIjx4lOzelgxTqYKnybjh7mKxlLN58ow9KQ
vbIf4hgvdDcWYU3e6SWjs6nIjzT2Rb1GHpbaZ9weKBmY1kxdLab1zNbSEhlvkI9jc1N5nYE6ZPFg
dnLt5nluX0cBvqy4grlmUOq+lzlotWuyILn9+vHqnYkif738QICzdJDvBmSyHGLPt5scNbXcn6gU
Pu1ZYrG9Pq4fAfE9l5GdxvSBTnVCFa+nKETD2gbF3i8uubWkVuVorjF7rQxyf/WVgQ5uPXD7azeU
pbof9uxm9nQlZRymnxUhL2uQtP0D78B60IEESOgSsObRck4C2O4fCQZF0P5Nb37utScagYiO9h7M
vVtubS3ThEArJ+HoZvJyHRkE0yfze+lpGflPMFkUmkEbMtUXRsRObdJH7KnHqYnjNf/dC3oloC5P
K996ifGzcTQjgNHNHy5GjA076zIh+FTZPFnJlzlCiHK6bvEUoHnbBz/VnQl4gPvG8Z/E0N5wt2JQ
2UV0VqaWOn38Dm/hEfhnIFVC2rogUUHONLyEregF/FJEqQ1ZR0v1AAPQk/SyKwtCF8zM/8k7QJEz
8gL4rWgQpF37kjqYmokkJg+ax72guHvwcvPP4REoCBZkCNDZ/QSbcblemDHU0SFrCkCcee/880pL
A9yYxGORlxHGsiH4Dv/85/l1BFD0W5QMpvKWOpom8duPJ/vd84GEx8gWG3fUR6PuYr+0SOCpJXby
h701YsKomZj6TddW4wQAH+6kS2fwZyildwNgmQE8YRfo5LK5Yt4ahJD0cQilwXAPku5sAf1zkL1f
fpmlTGaN/ddIOlj7Yoh+/3gCzAv+apDg5AYTDnKBiwVurstDXM2TTytqtjyUGMj1tzgeh/iUwztF
kodB99ZwCl2ahT85qGcyyrfPxfWPEpBIeIbsuYv3rgJPe2vT9Q90FuVy/BL5oltek6Yv17u9mN5C
luH9rpzeVLU5NybcBS9vQpcidUuT/5blSOA6RAD1IE0js1C0p95tTLZrr9YTCZhbitpkwx6iEcvG
4dYe12N/KH3T8EVV1SAiPp7WS88KYCgbG5Ap2Du8/8sgJw1SMXeuUz6oRHvnW9ctqgi+/Liv5PXY
Vjoo/+n9ChbKJD9Hmui0bWJsAI2fLPKlSYmZa5Y5NqMiCLwMRaZaJZmnlvIhOsN5igwwGklf49lt
acCPX/7947BcVO9ohAQUi0v3dk+XRRBQw1yDe2hJIhJlpWuyvX6tcWCVLz8PcKFHutjGOA4ENxgx
iMAhA7985DCks0zwEe93AHB57lecs0asr+MwmVqb6aPX9UO+KDrpjn0bDr744o5qFfWJJunU7h98
AU5CP+7Zyr2hKshArZNbSXoSqnOdkmXakUVdOiW023Vwd34L1lHV6SHkU83FsIDLoDMuXUwJS0yD
iTnwVMzercPGFMfylNoNTVjAOsgKnvH49QbxCkZtyllR0ZhCusppRQiu4g0x1bWTKUGWIAZJzXaw
kuKcb35oW8mOWqZuTBtXo1280cgpjGvKhjInIu91sdrHOpWU+I60UYEKQl7DXGS6tUyD3hq1ZqB0
tpi0ZP8/lJ3HktxIsq6fCGbQYotEZpYuymo2NzAWyYZGQKunv19kBMfO7cUcO6ux5pBVmUAI9185
3jh+iW4KRNZ6wJJLN8uvJFMi/likxtKXAL1G0lLvkBtOpOFBgcWUTAkdqo6ili3g+85Y8PESDgZT
HOJ1MIbdv44NjpzovuwPDOcKnDHNdeV7l3Akh3PxMiz2H9TD0s2KPo5L5THWwJkmC8TmtMebRlvA
NWV3Z98wH4UNA65JnPimQTVbz9zLa4o7cLdOSjKnO0FGqcuHGfSLtCprLlS4q8z4KG4g8//U2em2
wG3dwv1Yh6wkPA4gnC6VGTBm9w8Vcsj05IMEkB+Tu5b4yrysLqYYq5aHsajJ+ZZgo8VtubaWzQM0
ZlsaItEHDO2lY1tF/kNjd2v0WMzBOH8pyYhA/wG/4B1Rokor7EAthZiZNmMDH0o8QOacysF1AQp7
nP4/ED4VwWmCcPH782J2EiHPCnypb/M+5TDWsB5GhpgeYeYSMz8UYPMs6gpLTswfgWBOVWl61yFr
JcrcAilEzK6xsOp8OxSrUfvG5LxmlY8vONEgvIa6bEWcaxg6nZElvje1u8jSDAjCfRnMfq3yU3/M
1fF1HXY+l9Mb1vq7QcVJXEbOGDvvbePnHG9w6/P8EzDDct8gxZf5lXicprMvhtEZ+1vgHpsxveLe
k3kz3uFK2rjCMj8iZ2RUwVgno+KBNUNAuoDUX2IpurFNYSE7zQC8msVKr+xblIVdKWBzAnjH46LF
AJyGnAXXo4n8YfkYhNVkwD0phJ2TV2ItgzoFdAEX7b5b/NWErlV+VMt69je2bHXbuIsJxp4lxxLa
ozgvkymXoRIrpAZ8x11n2MZSnRal7FGteoUplIWpNJ0l+WoeY2mZLYVdoOtTD44AV53kL7Sjyy+r
NRvOZt94MxBunWckxpZDurwElZOtCL20nrPdci5b/U3VEgt3HxuYWcNlY/XanIPsF4Wmqq1ehVFo
/LV4w+KcI3V0ae7P8bxWHn83Jf9007GaN7+lfkw6M2Aoa2kTqbiq+N2KNQHqBZfQwH0dmpzEWrrq
oh4GxSfOJjPftonqAu5Mpx5kWT997ho7yM/C8ZYGCF+RHIqh8sNNQp3zetS8QNAa+YSODZ8F6gSe
TJQlikU7bFNAN7jKNMWEV6lXIvrf5+9LmWD/roN+phVm10sGdE4c8PttmQZA7agtckuSLL2Ve/mz
Vwj/IG9GHZRFm4Ycos0mPDZjJXKzKk9tZBC9EUeGi0qlV5ttVT/vxnYMzr6HX8kI4+3GKfGlwoux
TFsmq0BpmNSr+bO2b6feyFPgkGfSmWSl1EmJUYOPZ4WDlCNxycpboJxyyXkp+l6LCpRExm0HeWlk
m2SGl9m/XW4KOtJcu3PrAfXxoEDGubTkFnSJiuC9+koaMoD9si7bfkzrOjt1XcE7jXrGsGGYbGni
51NrEOaKYBTBB89bHeJ4oV2qdJIOZAuZq17+j/fyxr7/Z7HdDEDrfozs+6Wt5N93FHBBbJx8AK2q
KLPaZG3pF2SamwQ97KPOj+JTOe4lWiF9zbnBRE2zhoe81zT2U4npBpcrXH0/HLk0FkbAcGE6lBmQ
VZWKKJrUudJZNUq+yywZaOOMJtEzBSqHSXKd1OkQet+6dJZYfW2jYKNMUP9lKQB/U79d1W7oiWTj
oAH8imAI1lHFgcqXS+eWMxJPqhQUMfVD/kQ6zsZ6Lo1wN596/0a1dVMXfh9wV+V/ZZDLbTwDkxi/
69IPtdO6rhd5q2tSkkko0huvIe3VzSgnZZwD8o1ylskAi72wYrX9KoKhM7CBYcQDqEuzqK2ci+Gj
ARQnV0nYR5cIMMCmbpX3CZixW4cnrDhp1iY+AOA8nmfTJIznPCnhulq2kcoh0JWAvu4JTOIEuC96
e0YJSE7cQQZw1gvc5VCmjUNobj0I+X55Q3xwfSDrwlEvdMAAidlXuxRBaX62Hbi4P+oOsSY8VXLH
SpYUGYQaYMfq8EHZKFluNe6siiqt8cKiI+VG0cogbxQdimCBMWPfea3tUWiR4SfPWaecZhYM0ph8
+zzBP08iKZRpZ1CRdKlNNyfi0oL4JB7DyZo80doTRGCyqnT1T6Q+5Cdyo0tstMknKffT2rCuX+g6
QqXiMbkK+FQjHDU7X91HkR0h1DLQBEPAqNNJFU+DKg9Rh8jTQjO/meLZiW5C+6KYX708CRaVGsd+
lRELqiBVQNWoKlt0xz7peUtuNTaqOhRJPEkOeXCv+7LheyG8MEKZCqRW85whC0V7ovZcKQXOfQy1
4aDtHEa0Y8F9OLW9KC6Fmfrue6NetvDRmr9NJakIJBnkaAw/Or4pCXdnybJx+ZJmS+sJPAnS8E8I
o5SD0QJIwYFS9BjlDaT3FCUNQtPUCAl5pjYhIy7V9Elz8Pvo1QvauRT/V36aR1cyPtrsUioNmkV5
wUrvx9rrxQdzLchjjpsCbyiKtwpFLczu7bTWewzZ/DHMSRgWR+3fa7DCyNapsk4ZwRS5H/flckOy
uCWr9jQtHEbraTchcmHplajRqT3Wq/w9BEHEwZ7VjLTRH1pXr9VmyLVocSWzcvRD1hZEbmj8sCcp
N8u3l1FJiDCktlN4pgnZRJe4RZ2N5d//vZ/8N0ZB+GGAMwPWyiOC1P03RnF4/iaKrK0fmrpDnI0Q
W9Xzh+SLd8VkaZvJ/+kX4xSihQeeAfb3IK/+DcXVlTP1oTjyh7LO+/CdWb1mgMi/I4GFJIre2Jr2
3HJVcMz/91/8bzIEiJ+GNnThzWA9GF32LxWsYYSEYTZtfteuexe69wCrk589RGTMIOFG4jAH4fWw
3cFCR3PM+Vi3J7fYHdJsfO7UwX6qbkfLZJI8Ur2iCJzX7sN//5D/ZnKhb8MQENsJUK4wO/HfFuAd
tUsQdItz1WJBJUfcdFzcUErIl8T0rjYuxM4wvq+M0425n5+3aem67ipqQt6K2G4GoPxBFIbITojm
0BrHDcvAISdS5fT1eVPX5A4VtdHW8ewN9UbEEJWqk58b4lzAcdVu8W6swH//mta/JleATILN4Zy3
TPJJsTP+Gz4xkfawNhf7Mnn5YYSUTlnrkpkXRVZPjN1EpEFP0lRB7X861mhLszNhu7l4tVWOnO9Q
cdM/BoNlvFszhwrBVDdCRcfiaT02+CYS3LgJ0IHniUkOiDGd8vwQw/MAl72bpybIc7fEN2tK30e7
1nNAJghpN3R2K3G9RBTSuewchP0tpQ75lCTO3aVbMBhGOBhsLnd5R7zrXCBRd21vnNDYHdZy7YjU
GQs4ndHrngVlYNVcAX1H+wcBo2gXzrvXOMFbdaQeJtvANeaxOqfLgSL4sbdT6urrMZNx8IIaa29o
YFDqdHXcelUhymu9R236bMmuG92tFxnrkCDQ6aL9ZR/G0OmwQxcSNfCM8MiQ0S4Enu735oj3bUuc
NS2M6qxrLW8cw834a9+JDxKn0RlIZo0FRmPji7uapkdsoYiGvb5U5N/YwbUIvZqzft0xA2C0Pqa9
zs7FMo7QAjeNQaMYlRSnU/CTuJ28vGa0ID2gHZMDnSoZ+mll2R0qiFOzaSsa5xKnt7Gzh5NlG4M+
O03OTid/4mRE9XnfEFs0D1/QDR1Yo8w+IsziI51hWfSkJYnAHIn7nbvqx5xvq/lO9WuH93M3WFZ2
qra0nuG3kDzAnOn0TtU0FWE+80KGKp336mkJOxmfpLwKOtJU1wIGr5QyQfVtyyGkwXmqOllNLxiB
ZsZ+Gas3N7FNhbf8UhspK1v4vjzwV2wG/k7q2ZCsjliIsStD43+bz2gRA/H/A3hgwIDAHO3EULtI
Bv5NjGHZa9ERdN79IvLCWWKUrJkov1jIKsnF5CRM75g9BxsFgCbaOho6cjvsNLhba6JQk83aCvCw
CXdj0hGP9LSuUwc2N1vZl7qeicWJ3CZbn+2gGcdTvrn+g8kzmNnM3JdZ9YDYFRyvOtXRNJrJPPD/
5dfGrgzxWlbE6jwYHalX1xlbBKM/RLH8SMdqLy+OV6y44Gxr+EQMQiHOfTeZ9Wk4Qo+pNnjz1nsf
DWd9EU4aMVg2zYLpVEwbgtTEmqrNeoyitnsxgp3pdSZuH8baNfmarHSDR9zmYZeAzojoIfNw1JCp
0wZPhAa00XlFTRzyZavgc93O1vM8uMuKM8Wxv1t+VDzUmzf6MShR+TI00ZwMU2G9bc2WxdU0/PDz
vH8zLLt6qV1js+JjchGBxLCFabMQ95UTTPoEXAUXnmyeexTRqXSGZjSf8OAYv6Ilc67kGzbJjhni
jK45OwXeGN7xXa2zaeScQQL844tPqEo8IgAhqCs6niY5GTOO6mD/ajJT5QKr74rTYtXj61L03YfU
6YbnDN/Npdon79MUGs41jUxxFmUnkwwBDx4h89qrSeeQWGC3MlomeCZ5KLvrCDT9Ynae9/duh/nX
dJyGjzvs/FNG/Nh9PQ5TFaNCdBNRCIt6aT3O/la6qJ6Ocrs3nWl+FGihXoU9WudjHcpzVbo2sWVL
l8UIu/ZfXbhWn/vZXT80rjk9EFKWv6yB2VRok0rmiTbD8YijKvpM6lb9YGWp9yFEHe3GJWmuMWrx
8NFE/Pq19ubha0Ss3RXFjXECJ0nvvGHuuE0A3U7ARYYLaBq6d+7it5+7aW3FSWrwLw4zhH9kdiGe
ItGBeNA0fkaZbSOzH5zrGgj72XYyI1mP5fhdDal4z/yCbJ49NRKxVAOgVGq9M2qyvgvEXt0x0oNZ
a7YxPfvZ2F2tnLkn+cqEAyc9dvTkRVieikG4H0gqDrczOcctv8VKzwa962PXuXJSbTgEl7Cu0n9Q
Gr9FvpjfLa63KzrFKK4IesDk5XEeFpX5xeUAPhtbFb56WRDcOUchiCcb+QLAwt6XkGIe6/yKzzYR
oWh/zE3pFTHOaPHE0qRNiLqVfWK3mLsIJaO+qKynjICZH1vhGkjrB9xftDv3HsfJRyEKLKTkab2R
MXPE4ljKH3lbFfVptVvU897agpSkFqZmouBQCS8OPtS1bt85UBsntvmfMubiqcCWsOTFzGXpv+1G
MF88PKv31dzNnBn5UX0konD6uHLZwMaP7XUm5ioOgaE/+4gt7ThthFVVJ6NYcjpk8PNtudRZM/5t
BVP7klOsnY0V1jlJl8As4gxo7oz/820tyQPcZvFXftjTPYn2P5fRefPB/cn+rraLMQfV6Yjs/kLj
0xn31tRX0RNYXXPHF6udE+VR90JFkUcXqM10QQtgcyXnBvgO1rWO47VFAxtDVpk/UFBspzXyGBHg
dsbfRjbZtIND4bYxn6r+5R+td1fmhvsojr3/jm3NeKhoadhc7vacuc76MBcjY8KB+JqEZIv+75W7
49HaPf8rMXX9xybtTTdp82q6+Pvqv9nW2AxJmhrDQzB5AWn9FMS/jbzJdzSR3US+h02Q2Dn3xuK5
35yZUJt07JKu8oI2jgJcx+E3SPvwZI/DTjggT/hhXho7McWKNP3wx0+CELfzbJd5cQHFMD9lMAFL
3IZNyhcSnCWIeT9hxzc+WmTA/RbOzvETFc4TXpSyiHnw5sNKHto5dObmC/ZMULbtCH+kjsi+Vkga
xlhIiUrMU+g+W1HpXcrNIpW9SIf6momw+O7683jHSKL83R3RD7jpFJCIstId+oddx1vapmxNLLcX
Av76h8JmTgYhW6BgbpUmZdEVv0ImFp8ofMOPA0ga8XBudleHx0ZDP04Ya+zssTmW7rEv9hc++M9y
9Juf/WG1kJ+kBIrK4ezunemMPLfgX8HRPVTuFL1gWnLPe+ENF6dnSlvsrUWXlJ7hPbnd5sdBZ34n
W8d93KoND2DtTNc1sqTknb2bFENXfztcOyf722P8V1NN0V3nLsMXnwwiktSqqngxMsM+cQmLT+2w
LXc+g4vuTU6z67rv6Z3L7y6TYHGNT3m4LIT7gXvWl62sivZaZWFe/lbqelBCqSg+ipCkiOqwZGZI
cfQSiFOWMUbsSKCrIGGcKtKOsgK/lm4XVbKEQj107IhWtY2r1Cd90kr2igOFfk7BnuFU5QCH+PII
SD1PpP/V0WljbPRRvAUYZ6ljS2ZA8Fc8lWlFcSWbUsXnHeTFzG1sdjPGqRgQAX5uK6as/yv1omZb
/gAtR4u0g7IfV9p91Hqt+1Njr1AXRIGexoZU22Sfl+V4Rl2TDXdDCr1BOlXW7V3MrvPbl7KZp2WO
s8ibyvNMmF9+NsbBGRLDaAE0jLTdw98mkavpA5H1VoOJqaLEM5hvsF566Pf2o7v2aflt8jIxdcSX
jKL4RJhnalkAs1Vtm4+QvpvnX4k/yHom0hIpS9jxSoD+fp5QOIZE3vSViAl+yPBppWvJxRUTviHt
UOMG46YZzjKqsejNFpVOohCj6JaE1h9Ht0coXopm+k3gcDUjkMSQ4P36E0Jnd2H1vMIvZw+76bPF
wkB017RKIdnB3arD/0FBFhTnuVxn44qupWo/6FT+5oAaF7yODG5QsSQMIe9DepCcxxjkizX+Q88q
ZTbmvsp2YfMaCcXgu8B7/KJK48I0JIym6QVU/dhBY1xq/fhRR8hpR1fEuFvfP6cOl9/wQi0FWr5q
M5MiTpzZPprydITGuGdXEr46fqciFo2DCMF7hQ9KEoT8qhtXorXCyJCkfpV1LiViaMeltVRRErn6
M03HaOOVWG2ZSZ6bqySElfJc9RHaDqGMrosygvVFKyE2uiAJXZsrbhWigpQHRnNI6tNUTsi7bZVw
WaOHmtlZLMmcYRhN21oePuFm3efB4i3GPVyfU5B+E/BoxJXuex/s13QRAyN8mPQ0lI/0xVjR4gUG
2OwejowRHMvJxgja4WIhh55NrmZWtES1jygMc+WXCgW0ODZH05XURRqgQAG0Ti2DOPDBXlBkkHhe
YQm9ateI6EPpxuzzFbhXU6AKr/PNkIeuLYST3eRQ8plNdzCdw4IIx98EuGcCyjINWy9g9fgSXrwp
Z6USIQ/vadaJGo0FE0OIJTjWg+CVq8UQ0Z2gfYW09q69bYg+AmOxicW7oceLcvoutn2ghjZEBXwb
tw41EX49ZYDRILKjeJhWdJKD+qPhVa/pDywLWQ2A2qTigJJa8ki+0JSCpfaeysrtwP806hjcVOra
SktnIWFDf8utrbw2K35rap+0GnaqQWIh+Siujd8LW14LFQjPPRoQYHhL5XLspfrhfVcJhvMBYSJw
FK151sjAmd79ShSgzI2c0M+Y+ako6Rxwm3lbOBPceDPcaR5am/78flnoUTY3ys0urslV2942csHG
d23jFFGBY1grK0ZQqYJPsY79zmhwpUeIij3aE5If9+17ybFgfjFJ8O04nZmZ21ywli7Ld7q24kcr
U4ZX+PLIqj6ZeT0TObw5Azj9OPSl+5YfWVk/FT7h7peBfsz/qM6SiamDPDNxw9WnrMFzYHiYRvMY
/vY/SLradJpm1EaMRdnimqWQT9SuJw4KbXTWHuvlphJnQhNLsu1mydcT44CnDbFE4xPKo3THA7vW
+74GmxX9FDml9HvlTbLRH5R0TW/amzlCoUBjakpVB5Z7SQRNHSb1T80u0uZHZxNRNscAattuxrtL
oHJxUueRjiJSGhsijOXHwcC+HNe9CVHEpEHrdvSDt1ynLloRfahHNFRV10iwPtxT1gLt4/ZNMaPW
KDKelKuy4Y9bTKTiD9SNXSG04uBqN1fe9nZ4c8g7ACr84ZqakjVSeiZ1Rutrfg8gbLqIqWq/Rw/d
RoPNm8kAH7V3GWeQ1LkoGsjeAzlQoCaZ1d6SDHG190UdZQQTS2edZsMV7zwqAMUkHhF5wap0+800
yr8436iOlKE9qLqU2R7cS35Ea9vlTu0W0uXmVx2+MzQYZgTI6E3fCfAjPYNqmQCbyetH9J388iqK
mIkH8vrRng3R2puADFnsZmPiiTqIfeQC7HYswlL2g95eOmOKhSiOPIlQNfO61HqZFO1WFqsULzgM
3zre/GUny/5+26G7SAOtAIAb6nlRlX5w1qxXv5WYLe4Xv5YnAdCgrHkUg7p3kfQRtYgBRB9btSg4
6bVvQOUw/slZ3VPJ6y64aLnIViW0UO9Nm6D0y1bGPkHYPT+3HzJ53PhrKq/nQjkqAhHcCIEbA0l6
wsyJ1xLyZxBHj6E1ovi9RTsMtzAH96iWebhLi3Z05jOhMaKuH4A/w364WiNpKvDRkb9tJFb6TNzb
r6R3VSau1QA0Z3momly6DheiRZHYzygSiBOKK6fGxXunOTEtD3bcQfI56KJlVYpF38m7E3MRu+nn
WFtitj87g9u4ReKZyx6sF8vaZQSYSTQkT0Zx6GKJpBfkj4aOAl6y5zXl40f/duUY9SgvWpXakNGA
SkvkTWetPY2UxPKnkkYoHyDhCLIC6G5sWIoMkWdlqrRMdXnBkvnYpx3pp4VIVKF9izjaAMcYwR2i
u0PPQZjcgyDZl4923CRx7mQe0uvcQDzXyWLQUibIDpjB9MJMDFrTJHPyLagSPRdBe7mikNwK+2tJ
1lEdIbu97WS9jNWGbvNlctLnrDC2A00QkZyi/z5aaKnOgmEwy55An7t8C13pOOr9F40RONM7E09u
y+smV8syIVjaVYTUqDn7wVjwrEx3kKeu9jDrIADliSuUAoJ4FCnI0g+wGkoplfPWWgqExDzIHVqm
uSTWii2Q12w33FJAR9gTHuFgMF/0mSTKsUQfSAYSy4Ux7VTDsxut2K21TELz0FomBPEpCXft2NPp
DzrwzWD+K1tZM9Zal9PhHOA1O65J6/Kxqoiscl4ERR/D8doSZwSmYK5g/l0mmoO4raqsZyD6jZkE
sjQw0wzCb0IwySNqfQKZGGAyUR2R1rZhNTZOR4WoC8QZVWLDmKlbGa2lhZg8mSZ0vxhOEYzJn0Q7
hmHxXiw1XqqnaOGDKZuMuhGXCOOV92hgu+ATaNO0NzaSrN6ZBQQPWe5uZQ8/qsq75Q2o0hYQZuAF
KkWmGPaRRabXzNDZkohHzCPjbqZ0ID3/GkYpHMO1wJ51M4e3lGNUZXLbKBFZWJtyk+nnSvS33CmI
C+Q23NJJ7l5z5Tjx4mgkxsNMtqFbm+ak7jagdKm12AEj13PgmEcrkC06Jbmoes3ozoOw/1sDMpIC
ea+P/ULFYWqRJXMlpNFWt0k7Mb4MAG0xF8N/qI40E6PUp01lPvHM1CWv9zTz4NR3pycuL70K3Nut
gPEz3HEpqS8XlQqgD2xD+c358jI/QE8Pa5QIQat1AiVvCHdHnrqaY3V3xvoM2Gb5iQSA3KIj8djK
K0cf2SiR5Nk+m2S4IeFUpvC6JNbES1SuJIIGt7siunJW6767Vd9aHWh0DpOTHvPC4uQ7zySW8WXU
g1ZLLkKhyDNSf2QrWZDKfLGV3/7P21TKyWwY5cs33Q28KUYATgl1jCRHYL+fpRGVEHqu6h0Ubzb8
eD8ilJuxSY5b2zEXOgJ17oCcTELHlIxWvQdnCuVLV9qmIcykh1epqzNVcuuLPKJ34ldFKoJB/xfw
gXxFWqOFeFZe0Nbo5SEjF0I384i2UJuiH3FOlZc/EeFKwUGQj1yurTLF50r+O5CmTgWFbtPg9/1R
0amPPHUbEIAWXCoZYU4wDq9Ia72UhIcpB3Kpq3vAV4AGGOVtptdxSMHS6PTy2Zv7JuMi5MOUghXl
DkdHKI/aCJsDzzuzhezE9BC7xQokjkLel8zWOAZCFYhXBd4gQniZN/kydo5ofpgAwean6DBynSWh
m97DQy3Bh1BZ+7Ny288MGuFnynZNfpZbDaOrxSVaEeslMtQXYdyUrtmI/VKJrOm/0LUwUEYe/kqc
okCbzAlBME8e6GDA2AWuG94NzajMH9DxBo3BsiVV4ZbLuW621H6pYldf3czmpMp0lX+rz5kfRRmm
hKVoyanue1ANFox/g0aUDlGHqKgqarypgxtV6WduJ6WQpTopqnJeOrBRypvUeLDUGC+C7+h/tDJG
3wtQbTe0TK11/eyM3Nnk2XaDW/SOU7XmhiSE76HjGrQaBMWHlK6q8inFW92/IzOn5Q84yOTrVXCX
WXQ3mEzlgOg5AGZXLS0FXjUax0jgaD5XL0TVmMd66s0tsqh6ZDsjykEK1lSpDacgZTfa+eYcYbfL
WC6TCCKkv/I2xdIty1gLebu8mRQ+5zmlrImr1GKZK40iF/kuc50zZjK96ZwNnWqBLlSe76oVCNUp
rx81Pgp5neegWLz1wL+J+YMtze3tOQRO9N2TryZYWja1vJfokBytiNQSUX0AMepA1iUK/1INkLEh
HHhmxo3lgRHPzipCfYk0oy2dyH9SKf7nsAVEa7dNp0SJ6IzkIxqdCgNmC7+HbLU9EyMuLdx/fLpK
SEQvJmt93eBLVzR/5Y/OR+kR2aZ0iWo5aAiTcY47MVKMCcDD2tw0bxpy6bJyCmxGE2zmJfcNeR9q
/Z5ayCpMmkFuEw+PACb5TpQbkDrRQzLvGOOoQ5YGHNfjc8PxLfCgLM3+Wvcku4exUqwewyDFs9ru
o29HNQ9GD0jQoW1FT5tindExHsPyYHUNtcoFt9uwMBHHyKTsU597wSqkxlAnVfUqouyPrvVWo2X4
LdnlGk8RNHWyrBwWuVV1q+T4qywbhBoEow8rHWelvQ6tqtyEF8pEsBxxCwWVbU4y/4K5XE44cpHi
L+uuSBbkJyJoTdoLLC/Mmbzt+WkFxqQ/7RgVeLFftVwWZll+oczfN3O4ku0fWnsCRidztWukROxL
per1ZfPP41MBW4zdYtWBjfGqHVL7+FZsYjlzQ4nrFSyg1ZpqEwUl0D9Nae/KMmMwfRnwg8de/tSg
aaF3Ei1z7nuOMi7q8Way0b418NKDr+sdg1wKujBZVFTMoSopRLhSRCzjQeTPNMOZfzCqskbbLwwm
hwYwYlNJZvFJ2ULSg+Qt+271poDSUfeSWlOu6gPr1uLPM3LC7Jz3ljtVnznuZGFO5rJ84KHpyldq
7RAjgKEMEQ1TVB4BLll9juc15hz+4oR1D1RCRRdob7fryiK6q5hCJ2LkbvJw1zJ0vSmCjBy/9whM
l92nBc+pCtYYlTR0YJR8wM6snBG8XAMQKkVL68ujbczmcxNOeP7gnW6lqIactepemnN5hbmq+kKV
XLMq8LBVokudILDiXnDNk1jbcV/ejByQl44ybC1rezgsxrowbMJv6vl47pD9b94LdjGi5yRWeqRd
nf/eBpMa6hJUrV1+mirUNf41t/3FC7E4WdnMmKGASOXYA0We51PpT3v/O7M7sWwJDsajeqHVturE
7xgxPP81ElfihomN4YU4We84nODcpYBD12MJOj+RaJT1PJbEej0uPaKo/BrVdOIf9nyZnft2b0X9
1rKM/vEMaN232p+j5ULW7gGvWTa7DxyPdOpBrP38zez6Qbzgikuba7rw+VBROSi6BfuOxC/vTAiC
ewXzy+cP28DaujR2upvXTpjr8WiTCpNUorRR1As7oC7IOH6Rm7iR2OMJl/ecmOuG/ssZ8/Vh8BZf
gNTQ31lP7dG2KwavrvQvhNtEpP/Yxyoew6I+zOHijtE0QZaEzD8rLm69GsxiKoQxPxtBtdX7CW0u
iv64gALcjNhr07VymHNmtk4AW2uQEXiaj2HdkTqF5bgwlAxhmbudRMGknzIumCuFfjvnfPATk23g
YKh3Te8pRWZsi9jIqyWIHkiKKiY/dhbL3I5kgbNaX2vhN8MP4bWoWqIl99ZHXKSzuBDka7dMoqvN
u4I4CpKdcbu8dgTQdvc9iKf7HNWjMB49QQ7mz5BDufvZmb5fgoEaeNS/Nwd6p+qcz9viLvGIzLwD
GSbt4N2vVzgnAsj/woYCfRV7OnLrpm5miUhJvcfFnU9gjf5RxOscOOK7d1BeSYvbBtqmh+Yo4DCw
ssx4Qhlj+x8QyfBk4sGNduEwn6Ki+ybqHxKq2BvPvctk2ukeN7hJSW9Qx7KBiIVzVYu/daGsSnzl
Qiiwbix/hSDtNAeqRBKZtAReVfyMrUYrqVx2pabecK9Xz0pOrH5IqfhLTr+Fy1n9FMs6Ar4TM5Vg
dTSXUTbOGrLD2AfpniiRsr5wFOSpKNKU5Kfb2Uy+Fos1QElvnmYBlI3+n+gTBsXYx+F9TZd+MMPX
zT1aIzxXkwV5URSBbJEOC6Xf75EpUQIZ8a0Q/U/PJoujzeo53Ua8F+LL1IVp+15MlZ/+WpkQj0HS
XMzm41RPLrkSo/Q2qm+7a9zp9kdKXV/sawHC7NXmZEMGjfVbwE22nwXo4hwS82hkm5MQSyvxiUpl
5BS3qiTjS9poOJhNXbRP3lx24XXfJqSZqWkzce+1t+asxucLG800nNmjnRgZT2ytIyUF7ttX32nT
49tM4cFMMh8h5XLCGQZecHamCmfID7u2S8u4irEuSIf7FIz8+KC/Q+pjRctjPswcfwZeyj0XEWHY
RZExtPLUdwvp1Ftjet15HvqhjxFN2QZWNsaRvnRb1CN+2tespATwwupC8NVw8aY1r6/RtCNPIg8g
iBCu5/bnyjR682XEYZUsXr9BGdX13xXm1TfCu6s7YYfzTy6fqUuCw9zPaeSleHf2nF9aB/n0CIhI
4v2wdOvvpQCDu6OvE59yUMyXplych7BclvO8RmzECXzZ/dUxvbhNRgZTDtd8qbefg4ukLA4Pey1O
6zh3733Wkc+yowFKcHUHnwfMyo/koLpPhHg4bXysZb5fbK/pX3xvK9+Ri/evnG41b7l0cwIUG+dr
3g3GXZByzuMY3Zc7u7ZWvNg02eZ3ZNGcanUnpr+o5bOHkZdfD3EqZidIMrSe9zbo9y+cF9sDYaw5
qo8hwq8CBcHDq7rRfoeCqLxnmzavJfx7La1TDqHdx8NQgJBb/uJfs4BKLy6gtfx7zzuKCpNLmJWI
wezx/WgbFEiZ7TukpcHfoaOoCSHZbYxYdmn2z4xOgC1ug9qukpIGCd6uF/dBUzhJaTnrU5lm1rfQ
FMF3UoeKn0VezQ8oH53XdbNYZZGfXqLONtEv1e6DvY5VeJrA7bfYNtPhgagN8Td3GzfDgmnpb8Ny
20uese9o9b7OKO+/pfRDTKNeyw+tGTWXyZ6iq+eZ28Uhdf+73dj5W1p4/smLquKyGkf6KS/R7gSr
XcPEzvZ2ItKlf2ldhyO1MPIlQWHX9FenCYpfmzCsz2M45tu5WszhJ9rXLUhQNgIAurmxdHFXZZws
KSmWp37AB8nsJbKzaqPqXsJpG8azOdtNkyxR6yA0NYvlik18/VFG9GJJm43myXbTBWHI5j6WBDM/
e9zxj0c2oxvMd++z1fb1ZS5TBseT1H9P3F2GJnJa1/Qe7eacnTmXxOdw3rMnwl7H8NxRwX1cs2L9
ZXdTRve2hDDyTtmNQ8IXcT47curpB3NjLBFMdBmap45E5Gd+LabVLD0u/TI1P2uDiOkvZbgw8Zt/
cQklP/BPwZ35ozXMNr0zjcWfv0Y7YibvOVy3AEch7fcR+V+8kDe0VSf5V4rsSoA6gl4E6xComJyM
Obdn8BqRWs752IGC8VlOzfaKH6qaGGeEheQeeU5n3YOjVdb7vjOHoDyF0Rp6bxk+i3KOA4vdxtli
AxlPycb47ObVNO2GtCQUo0T2N0m1G350OFgAGaFXvhYMBEBJNNHRUA8+EP7D/V4P+5o0bToHz5tZ
mjDRwjT/H2Vnthy3cm3bX3Hsd/gCSLQ3zvZD9WxFkSIt8QVBSdzogUSix9ffkVXlY5OKoK53OKyg
VKwqNJnIXGvOMc3rcY5p7VYDPta9PafLXQ16xF+ZudvepVmIx50YAzsJFQJFJGmrzKTBfpix09Vk
SdAr2pB10mGY6ePGvOA2KMRd1hfu8ts4w7c6YYgqUDoE5QUfkQqR1++oakBIZstFyXUQR8vieYPY
8YQ7x4H+nx/T/41f63PKRvuP/+HnH7WkLhQn3bsf//GlLvnf/+jf+d/XvP2Nf9ykP1Tdokz48FX7
1/r2pXxt37/ozTvz6edvt3npXt78sK26tJs/969qvn8lFaE7fguOQ7/y//cf//Z6fJcvs3z9848f
RF53+t3itK7+OP/Txc8//zimZv9vGol+//M/6gP484/HKu1ef/7toXvpXttffu/1pe3+/MPwvL+H
4Fw8FhiaLcZ26o+/oRnknyB9/J2LyJoOUyOJPDpltapVl/z5h2/9HfwzlxZWIt28P/7W1lgW+JXg
76GwCVgJARnyBCDo6V9H/+Yq/vuq/md2iniXCcgnWlQgYdIRoMJu+73SvLAgX1rEpr0GVsQjcUsi
pzSKtQncdXk6KfEdQ2lZC/KB2dl0aJ4S5sw6Mr/H2CsqY13bU+5fhok795s8NKrmMIZl0d7QHsV0
vqrzyZXf3ZxWc73hXBUZNDMyiqxXf6rn/r6gEVa8BIErox+iFI13i0a3ATFaWmnLV3EktNBPCRvZ
sdrEhatyuapHtyyvLcygfOW4RJB2ZZeiyv4iYqvmdz72vLzFaYAeIqPRCXG6hB6Xj9jKtwQP5GFp
n3hJ8BpRNMmaQ0d8lXNAt9Mq/7C0cZeO6wUoY/pXgSjXjnYff/w7+xOf7/uMcYY6pVGkvu9xHvT1
g9YzvfTn2boKwVN3wMMQ+W22Uyfn4bnibTjGgod4dI7Bg/gHvZEEGgi0Lc/1utF9IMI1GlbXH3/J
t640B7KJ5hVxC3ls9vRt+fYcTUlq2IkSxk/PUDo4BefsMboiYKdlHusa3nN+jN75+HPfXRv9uQ4Y
Udt2TRst2vvPhb9B2ckQwc+Y6isKf/gNRfuVaCubpeeYpX36qYqSrutWSVIDhFl9/PFvyTb6sAHJ
gJOEFgQMjzH09rCxIYAdnhLxE6qt3wgaoabnQpTQyMB6SUnpSQ2rtgCcNXP/kLemSY2lJVCEk/Lf
fhO8YnCySEZhiQ286O03SfwkKsiGUT8pmTDkdrPlASnf4TPGcrkljMnxnlXPKYBk4Pm+90xvfFDh
dkhrU46/AVm9Zd5wWlyQXYHrki7ocWne56t1pPhkc15FP2BoV67ao9mA/rI1YHCwIZwDNXGLfHz8
1ruZjM8MTYdRwkAVTKfBuxMAUDZzQ9kZ8FGVT4zOBCuGFhAMgaSt1/2IS9tBDNvONmaZ0GZrCIOG
ntxDSX97xllvqeohLClRQvdya2XfI0Gq2u8ff8232ERsEZbOHjQd1/KZw3+BD/VjFCgTsMv36YQg
Nvvc5PqY0yggfkxKoELFd9boQQP1T/+RShqkH3+LX04Wtj6SdQQUSGyVuDrfTWmgBNnZtF79vSoI
AzHWGbMX699hNsmFvxIR3eYXSm4qf8FxUDGjKol4wT3gdkLusMKCKI4zP3R7iCfYcIcrEnplXf5m
WnkfKcr54iSBCqa1xBX23mfWTmKsJAUc8b0F1kFNNOtaWfR3zUJQUbUem7nhyxl+qY3JNTrQet4E
+TJDZ5QyumhDmmsxIeDsCa/KpKm6aFUhycGd3LumUdx7ZUjaBqxAKoxopI1stqpLFrEF75qnGN6a
3wzTdwBUZipPJ5yHoGfpOFERezdjcGdWDU4++ey7tQtpS+pORLOKaOjovtjia21CNJ9mzwIcTLPC
K6QJpKSC64LD2Alif/pTqNjHt4XzfhZnH8diBBYjWGY9dt/dFvmUt2WU1PJZKkZRs6UgGzg3tpWI
+Uq0/czpCNmDoq5NpnlmI5KosUnWTPijdx83S2QcVOlQPVF4Ib1bWP56gTA5Q1mE+7x39eWpW7bi
OU5l3x3upcroSOHizsccIe4RoJJy9rlA6N4T/vLUwwxgnnPthIuvhE3WYsYdbi8X98DO83t97UgO
AfG4aY4fDz9JM2ICiie8Rc3igW+eGpVeG7C9J4JuaumUyl04KGt4cES9dNcK96CCiQ0pv1wbMfut
Q0wOevytCqrIeRrMQXf/2BuzzhgIoWKJ8vHpfz9rcvbR4PoWmwPQi/AH307hIpqr2Apl8YyYH1UE
uxvTly3WzawuLgRCOiaKjz/x/WxkQ7szbYvnNijg8JdPbBW22pFa2jex9PpmHHtHT3+IiLWj1hsa
l5C1TCzchCNwMCLHwCVqFfHHX0MvZ/+Du8cqF7QjcF0PVINJsfs97XYRaACN0CsJBKrKDrp83bvG
a90kupmd5G1lbVXk1+kdrj8tHZSYAMkiCzp7QO3p+1SsVp0dN1dFFHgP6FOLgKiSkfqGNs2ZxAe5
sLSuuIlM5EkmwZcYBSLP0oM9MbkPa8TAgbiIsrzTI3+AqfkJmrVPb1nkSkzD/uMjfj+vBYIHFMsN
jpqjBWfw7mlFiTCpxqb1H4e+MlnEukrZLGKHRd+3Doss55BYx1L6lIeCuzfujitbw5P6lhYo+u3o
IaItxfe1CT4p1SGVtm6ywQ1rTWvXFIOkvbNAX2PURWOp19TWTOzuk/KthmH08SG9gxg6WN5B6rE1
8VyuoEWo+9vbtxEVBe2ssh+DLhGMrU7G+gt0huj10D1qEQi5mvluUTLpIc5cqacURVMifzESFH9X
1kQrrkHkmbf5SxFmvnNIx0K3FJqZCtUtgaS8KkXWz9uc4Gm54SuxkwF0pXY987zgcH9zaO9WmRxa
aAkHdLwVmK7Deu/toXVTbvlFX8+PIh70TNWphltrKfD8/Ogw3eEjn1F4wpizK/18LI3a4oJM9JHi
ebuUntXFu1AY/fjIKlVxOlB8C+4+MSzMJlVqhNxizogYktmN4ACOGqwZ01rHioQPTIlr4Cf2WNpk
X8YOp6LrfG2JpwiuJRckMGb8dDo/eir8XczmuzEasFxgdYUBOGDbaf6y1LXGxfFmqKdfhhKJabM7
LW/tJICevmZnqU3evznt7x5H+iOpb4Dh5LFkeqya3p52/OCsWuXkf2l7izuEmrBGvPDs5/w4mXRq
dxuNRg30AdbVzAkvBoKdXsAl6Pl+VHQ475AtBBHqIlhDTAYMyOFe4ZnmCVAiSL/vaDp7t+fLFjej
hgwS3kXuxYpRpC8HXEh9Ic68EzI8w+HerEsNdnaxcwEp8+hm/27PSU7r2zmRg9cPASYJi0jtX3dU
LAdbIzan+UuSzB4wRcKx6A9Foxllt9jrHDVvGyJvZEAjzQ5pKinVpM0lbhYxkaLCase4wnBCGyoq
E1/Qla2n+Ae+RfMwRr3jbXKfzuFPByOOui+PPa7x2O9yTs2vIKtCV6IxxSza70Yq9MMtMOgIJqFX
mqV1TU6qFW6qCmvAOpu6XkW4O4KGZltyar3FUz4wGIZTWw6USuagiLKt3nnwMBg68C0mC9b1HvVa
gomWeLEYV2eC6q9Y+0sxLstGJdyK8mLK5wg7xLF7OMB0Ehu3RAL7ZfRqO33qHYKnNpTccLTMp2ak
d+xMhqkNQDt2i/jg2wLW2LGNGYWVae6t0UrsXWy0Acxrmdel8zi7Q5wbj2FtTtOXqZtEd2O0XWXc
88Tw+5+u8jz1uPhDXCFbr2sraT+H01Lk+yilurFbaocwlFWY18JO1r5aWjApVpkF1U8yU3T7l1uF
XnCo67fmOi9GggUPXVQ1tI7ZB+hGclQauXcLHcCgATx40qbe/poEleg4y5MlAuXcLKAHuKUXWLBo
SMWJ21PhMpD+RR9GaVJcVy6atHibDXGHmpGYqDhNdxHO0N69j1CHNhceLYgYujYWNug353Dv4pTj
raNtkSEkkdLxEQjFjCTdjzrArKZkP9Ko2Awy7d2v9Gc9l0Ytageyo0fBssW67SWrLgLvZ6Rw3ict
WuAPRHf6L4001QiOs/bolMG+9I1G9WSekmgZrAkfORGeOJPAlZ/xKa4z6OeiSWwChxMLl4fKC60/
SJ605QmRiD8hphulf5dFsLULmvPCsCWO5DkMhk9eBpggXDWnrE8fxVOSP5EjEBkLIb1Fy5ky5oYp
+4ZZu0kQ4YpIEVNjpY2OqALdkgXRdsyYCECnp5YWOTBl6a80D0Zh2lszTmZNsJB5poINKdCGW321
kRszUZZZEYaPfRw0zVqx9ebM0q1KeYKsLS/Rb8L3Z8myappQ74udhIY8G4PEIm1wd44YFUWXc+Lq
I2z+rAg582BIBaHyvF0q1hv7LlQlr5OnQ02QGwC4aDKf/3iWtNovgpyATWZlpfryWNJJbPefVjFZ
vBCgWgaeyujBUNkHrJIBpiuEICE7DjrjrLTWIyobv1kD3HB7VNC10zc9ICnyrSvOlwGfZZ/QYCBz
E1yC/sopgYJyefAC0BDF6iSQPctrPQVOZbg8IX9R8etTg+GLl/KIDbDf2lDqWj4WWVioy0lKIYD9
TsEt4e/cCaLEA1nPUSjWDp1m3l76GKbM7fnuiZb2qJLLDH1wRO8eT8ZJBXpe44YnQ9SpayzMVBkP
51NtnF7+r5N8eh2VAlrWvi3RYq6tinbRdwibMlX7tBIzB30m0sdgB1LzgQ14XANYOYF7MNx33Grs
vImOvCAPeI6QEeU4KLxPYdnXnCWcKwUvsU9ZpJQ5ogFogDnrRW9cujqY/ISNP+NMaomGhnntdEyJ
nbJHI8O98kbrMPeB3p2bp0t7uj2QU2mrCLRNfmPrnth/aIF1HOs5agSD3VFyXjemnzwuqH367pIj
1eBmebqRln7Gs0MWsNDvYmE943MEOjPurrZLtNLt3IbH58cPNcpvx98Cn67y7GKxXX+S+1gXkRCn
p33NmD5lJZ965Ongo0a1Tgm6LdpTffBqYLH7qT0x32p70N/RGWLN+CwqU6+AysXVp6nqvTgZH/uC
NMJ0Vx3JQkkjrFgc8nb2LXrBp3slzdCc+PvzKQ+zQdt3zsJPngA1924mUx0CM1jN4pmPrNxoiG1k
Y3QVYudTdjftF50d3hXkRlzAMdSVm5MW3yfwgeEMGVPxd/nce1mww1CNVvJShG0x1Qd0ASbK+SJ0
inJYRS2E8wsCQXpen3RYFkx09wY4I8ys/P8pa8o1R50n3VDLL24HuvQUBaBz8OlWQnP+yTtlS0Zo
t7kz6GhrHfIkYEEUq0Dh4AsgcxyF9ZNRRWF7AbZbLdM3E/oH882ZG3guJ2cdsXqgGQn3ruWP2Wkd
IQ6I4jkdeyE0NripAy1GadHjRGhLkwDB46P25YzeAeuePvQpjFtOkZDTknNEeTy27tZbTA0a75Sj
T581SX3XUK/St/ipfhq0+chvW72tj7c75WKhH2x4fQPBiL9EOwQgPyR+sApXlCxmD8SktIi52niz
pfewg9sDNToXWZB36ZAQBJygXy/OuVvLqfQWsS2natjAi6NESb+drW9JYp2WfYDbYh96RksiAknR
jxDA0TFVCi+aeea1KHU5zez1tBAYfoUuFdjgeanFZwVEefcK/BJH+Q35GTGAl2PU0oO/DQWycTxt
R0eWj3Hb6z6TzlzO0XaKMggJO2+UbtFuKF1YJEjDGglIR4uFxZach6GWoMAYJoB5552S0Eo30udc
kQ3FzXc6k0ATqUSL1IQldDkuLmLuz/nSE1GuWExTVVhko/PNYlb9z8YodeTpOdE+khXiv905Pq1I
Wa+ysgZ1McpnD0VtY30/ZbWRq07u886x67Yz/hpJbp+iLU80KHugHKh/G0i4LF89UZEc8+6LGTdZ
DADTnekV34+4NEUDSCcdGvtbGwWUJvYqB10RrtHotPnT4vQ2cJqepwOsgM6yaqRevu+GGOe5y0uC
KyDn1NBIhhWR1gicCAs+HsnpWjYyo0AMXEpoyWqUxTwDzxzPcI71bMLqXw/e9JRoT5OYcxZltv47
vIMGr6AtrF8YCaoT5Zadu+5tpIWm2x9Q53TR7YJEXG4zQuH0qAxL/S/nW5Y1JR+J50H/06kEr6dT
bHlqmhUqNstGhHTXJz6+tdVokmT87MxLRDd8PMmFYgO0BOV7+kT84bAsg/+7mNzfjkn/4Za6pT62
PKXT+Hz+IFeRWvDQcKsYD6cdG5SCxc9XGc5Z53N+mrDyU6ERBa0uRhukhuvvqDwo2ZsyLpsaRWjj
waWDxq0D37uRLt5AOz3WacGJM/EZ4OT11+qPA+5s1IbMpwe5BKfCkKzQfHBP+tFCyCCStrYqdd5l
wWjcnU4IdWA96eUITXlfp8WqfpXYgrCR3xS+3m3oqeUwPzgmjVU0NNYvZWXsQixOc2k/JEBz+dZ+
HE+MhrFmmm0MR4+ggsw/zgIgJv3dP97Z6o3rv/MeHP3xaJew64cuul4G7tuNLfq82hgxTz2cp0YM
pHpcsQ8gUvDjj3rXoWI0AesjE8ilZMX/e3pb/x9BUmOQNwhArOpf94iZY5FdNzJynE+kjuu7O/QS
fVH7NOMK18icuGTnyfHj7/K2hOCaJvePDjcJPNrh3Of22+8SDcKmfJvFDyFdNe+Z5AG9qINd56ME
QYvy2/P86wfaYUjhwCMDgeJi+K6imifKtIrSjO4bSFLec5zzxL/wMeTrsuZxZH98gJYu2/37wuoj
pHZLfoxlB4ClnfeFzKnInLjqCu/+PGOAudNF+9lDTePuJqcNhl0mo0V97kcxZ5sSVyDDHIE+8JF2
AQ38m6rc+ywIoJ30ZUMeXn7oOpTo3hUaIfEZo4+T9r44DaqRdR1jfOrziHk9DYaUS5A4xzDNUPBw
YGlhJPqLIEJr+mU9NOzsd5AOa5dHOVPLvGaqbxjIjI/IuoWzyX5yPZ76WfI0zX58Wt9fRi6cYwrT
pWNiWViW319GL2k6ezKG23Ni5sL86j3L1q16kGZB71z/95/nmlxI/Z/nee/OmT+xGrEDs789P/am
OEEFZ9bMrDVU3TT+TXjU++Oj5G8FVBaZuBmqv0wHsBypRA9pxuNGP5ZYJOtoUz8vGBdnIvfHB/h2
/qE+G9J+QpOIKIVOMT+/HYgQwKeUFOb8QMSFyl3EsKUvns8hMf/tR3HpAtpegcNO338/1ZWRXc49
TGMtuOR5NbhUR7iPbJKjftcCP0sx/mP8USvko0IEMsfG/C95cKZJX8ZPk3avcB8l7dZ2cQeyBjcd
u6//avFtB966bmNqq+GqBNFpkVqNih0CEE9rJDjxus4llZ9r26H2YN6VkYtS7zCzNnDr2wiuItiC
NVDtlmVKQxARCrzMdqpmqy0Ddgey1fTachMol1LbtZismtCm8NTPyz1y48SnqMIRMd1gtxwgEbLI
8VKLmgjhHuLARoOok01hZJLZ8LxAAYiiH8j5aVnBCj3gYUGeMIPgtNXIR5Ope0xKYg7WbA31MmAc
bMB5WhnLPqGye17AEsvr/VsBZ5k3ME4zILkN1FUAAQWgOFe4bUoL1GKrwirdeNIvUNv9q+TR8NjE
InJayBxvVTprWOM3cIP0Q5xoECpL7C1A8G1lUPORZc6uYrjEMBylMcAuRIvpnnp+kRWPgmVvKG49
9H2OvMg809DFgHZQlFvPUOdwnHFZblCNlpRdqcD4dBlW+GKCOkJJWMejWa4agXrIvgubEInrNm48
x22+uDOhO/UX+g26o8UaELvObd21NBG+pMjwnXiDCAk5wS5RjWVl69Ji0fnXzNazDS5dbxohR7rT
3AW3lM0i+bkKwyy3t1nVGiY7YSaOqVsj5aKXvq2AB3rBBvfjouaVaVCZGJA5g9AN1tgEovE6D9sO
5p72eqbspkMSX9ZTmpjt3jGLbvzuoaWeieXBmVyR2ecT0PS1ovJi9Kvg1HI7z0UN/fDYuw5K5m08
6QnhyT2r6OM6i8K33g3OONX543RrFMfVIALdnC2bClHEyNWAham0mMni2udr2Hlur8bcGMIvTOJ1
8CCPyLEydbE5JXE8PrhHKNmcjhG+8UEcUlMsF6Wml1HJqO995RHQGbrJrX/EnDUOxLOIm/qAexcM
GqMv+Z5pNlpsQknD7ggwLdDsNDa7lJTsyr0KNFgtZzhWo/SuwQSi5HaShKtrGmqXaSpbVqf9pyUr
OigbDeg2mP2IanNNdktk/2BbjrxSjgH5TTPgXCB8a7Qv8WGo+3CTIB/97GtqXK75cWnbRBt4vDEw
l4p0Qc2ZQ9td7uYjfK6SrsNbB8CJNGR0N/KWFxhkku+AvXtEoUn0swnzYg+zFO7WHIK/Scicf5An
9N0Rg2doIt6o2XiQmnHLa17eGNjp1rQ785LsrSRd1bAIrh3KdDvVtdUrNp/oM8VDYnCSToQ/LVo9
7Gcsad2TMQ+yT2p6nwUD7b4dHAoOTAWbdp76S9Fq4J+r2X/RiQOYDnY4X6BA6H+0tqYG1keCYJxq
muAg3OA16FwYgzhn1WUZIkfYOOAJPk9k+bBPIq3bbTurWUfAm1/MrJXXBAKaV61n6Ts0cnUPNR7G
y4nl7A1UkOGC6rdxmeYisTfkkRQ/rfGog1+IlMMyCEIR3tH42misop1ay0vbZrAW4REgH1yWVluF
CmiMKKagu8tlzKdLDwltvDItmd5i3mciZku1HkZRiEsnMAt5qaZG7WzZ21euxkBS6X2C4vHD7KPo
1rEYPkPbkz3lN5ojOWmmpIvrZUtwRXUrE0d9mzV8MjNpb0Oi7HM0EPnaT2MXA04vnBc604QwYYLY
1xQKkKWX3efJqvLPLdlZ+TrvuvixSebmq5qIVVk1Uz+tI4tUHEigZkHHlazJnIE3JcvaweZ5F9pt
UqwrDd/M4EusaPKUT5VGc0o5WJ9DmggXGAuCda/M6NJJK+elDbzpOqPeDySPgisfGnWrqDcadqR9
fO0FRp2uCisPX5TBomYTsD7LMBm0zZ03evmOid7z1tCk/UNn1SRH1SXajjFRj3ZdyT2ec2sPUdZ7
USJ6JIkpe1yacgn2zRFo2pTx68wJ2Sed3/dbloHzQ6cwWOAgaujY5oQBmQmkVC/M5b5hHWqtYgID
HkPC1b8TLie+kKNTfx80hLXnBt8QdmnfOAgL9sQV2JtmaroH1pfYusZquDZUmz8vJihKUVgRyizK
ybfJbDo8y+Bi8aBMA+pBbu4dfBoza9lWkGM1QxZtl+D7D/alZVZiB3ai/UZdrrkLSU85WBpFW2oo
LVD+Zjv5mlSbVWWK+N8k6FSDbKs2Ul+IQHJ+iFxzbu1mHm6duWTwUNP6ZAmouBNO2It0nAQ27D6o
9pFXOhu2xygsKXuEF4uG7EZRoj4vGrwblMr91izAeHngxwcGm3+zWEaHhgmnWxFG7jUdbkusuzIs
NsEyV4L7nXyrJTbqu5wS/B3ZMrJZowwxd2rMmm+y6+EGw/JarlXo9FcIlfC7GWX9JRZLSJZTXE5b
4efBwaLntx7IVf0UaEZx0ivjpxHZaNCu5xPHeC4n1robv6ekHVzrJEK/25q1yoGhFaGMrsnvie+o
shS3hjNXTwW4ZH4nptALQZmosh4vPlTlKcyQX7rSSi9h8drP5Iz3IxiJ0bxB6tM/pvYwNPgkC+Gs
Q5iLV05Uq2CH16IKL0tNdqaP6yyrQfOeg3Ap/VW2kBe4gtFY3dYG/f6r2Wh8zrVnjp26bsKBRo81
KWu8qJym/CQmx/jsV2EqQbWppN7Cd1P3WZwOkPeKek6uYO7W6cZQlYsIMQKEt/dhni/3c1ApANd6
6WFuwjP7msz1ERR2zp5cFfCOWLms3bKPhhuqJSC08XDGX0YfhPgavLF3jVwP3PZ4RG93bMS7JyLu
lgA0t6GktuqtzLhCVnQgSM6/dLGNV9mXRcwR9NV5asywv7SPfoHAoSOwb44+gmRo3f4hNOIctKQd
Q/peKSOKC9i5Tjg94CEPvZWdOMXnGjbBsh/ZaELE9xsbF0OYTRWWIOr4N37BdLpBILdsam1/yLQR
gtzC/FKnI2OPKM5uieFknqBOc/RSzEdnRdc5WUB4k5d5hU2Bva0ZDyTaNevemm2CCay+SK7zBG/n
qqwo866XDgzLSpQzjR+/z/JDlTpuvY1pFN7kKWXSTTal0wEnrhVsvMBMfEpimbIu8lhJ2pG9688r
cuLmLx6OnlvDDSd/XWaR08LZzwWlOGp2T5Y01M8hhJcqlJztfX30lMRDYmMwYQmn7Sb05pGigaRI
vPsZEJPPwqwPZqDHzKQdL6hNI53SH0xCxAJvE1nIlRs31hTiT8d2kWwlUDE8LtbR8EIzt4wOmfbB
xMPwvCxJ/Bgn8jkOpZut2CaUDyPajm0U4BszeXiYTBKeov3lL1fFbBe3SttphkSFa9nIBdImMk25
Kku3fFBV4W2U8mZ8sKnD/KqdOJ325PhguUBn4dOhw4hlxzradxYeNs5dqF09PgIitUmPZh+cKQbq
Me0BsuCOfJZHY1Dr+/F1q91CfdN28baf4iG6oGqMocjQ3iKyI5qNrf1GOYwndqGmtQUvU1/l2pdk
a4eSLWla1tq1lB8NTLYdDS9V7/f7ZbIh95o+D+GNGQ5Nu5UY2m/RD8IdltoZFbajiUlK+6Ucr8U6
FVplhHsAQWR/QfRePG1nbbdaIpX+jOh7NzhHsWMpBiU+zDlXtzzlefinXl5AU2Z9wc4suuepk+56
gs7XPQyypyyNrWcqb9MO0U64r7UpzJd+dmdoo9igLWMm3rEiQwkWs3Hb+USIfYMIisfMFXX9TWjj
WX/0oAFMyoI1hj3nMtImNejGVLhT6JtsdsWnTJvZBm1ryxPhP+fa6pZr09tA53bjaiOcoGT8RPEd
dxxz2iQxYmGa86JIsG7VTjpuQueHk+vN8Hz02rnadldj90y3hZfSCKWYjDMPEG5KssPRtkdbBQtf
c7TziaO1zzPSzL0pJI4/Irwx/9kF32GVYX0M1jnvu6b8xT0B2dW9KL3e9jfdyUwIySW+LLXFULJr
S9a51M5DHry4EEMjGIeDgZ9108nMOKSNaz9q3QBh7kPer0gDlJ9cbW3sIYPzeGDnuav7CDVUHbni
mtadupIzopKVilnSXE/aNpnb3ZSu26ObMtXGyu7osWRQsk/rj97L4ejDpCMHez/DnEmRGg/0ePRt
atnoq3N0c4IU7a6co8fTOPo9CfM03K3RlGh+zWVwnwiMKr75cpjWeSvaDalmmEj70bce6K4FIaqg
o830aDkdWVRdMvuBNp6aJCF68mhQRcWBWVUko2Ws+0gr8eajoVUdza0oUriJ8AJi3ocgvIsHj1ZK
ma+zk39Wb2MHsnibFGete7TZVkfLLXZo7LfsKuBbrLh5a5y56uTTNU6uXa8XESg9q0nFS4Fs1KjW
g0E8X7SjYQZA6SZPaq8OcdkxMuWqX5Ky7eHSjqZLxiT9q4BwGNTczryBXxuV+dUcRLYw123PBkze
FQPVIexxyLzDfqdx++nXOM6dOt6MDBXaKLhxgKquhqmpvW4Xs1arLvqkN8q/2qadBncL5oZY1q2L
Cy1/wGxM7wUOR5Z21UbNjmFmuN7g3rhPjoFcqs9QMtMDgOCuOPzXkmwRaK+yzap5E8pkcr+6CnPy
w6lYa0jdcOgKsGgPhm1FkyQcAqsOtDnmceoXjMPF/xk7kTl5e3TVC+OtsWCEfOvlmBjwMQGuLQY7
2ygbPR4RTMfdE+lAogmuOxaU062ZhebsrGHQ9w28BbpbXC0eeVmdfRdBD0Jx4xYdiNor0XN4MMxB
TNrtGtGLKKMHWMYy9bYeQtVUXJp9T2IdOqS0Y43D3iGG6iTJOLWR6dWbHBXSjY2Yi6W7DJkx5zBl
ERU4+7TzS6JbqMIOVFK1QVH1xehsYwBiabGVI4qbkNpBVQfXC0u/YBsZBZnUKzDToexXltOEztaf
F+Hs6fuVTzLoi0cDdU23sjFkg5HpGTtb1CblT7PKWWWhfk9Uvq29Nkw2BCRV/rRaQBx+xjDUz0eV
/WWYxsOdizr2QB04va7NSKxz2+tvyNudQY6JErEWWLK9kEbxkIXT6F80LOH8lagkKQ94I4mmUB20
yG4K5Fhhzhnyn4AYonwVwXoEAMhztN90Ypnv8dSOEwsEo9iyAmWHGGXSJVTVczrgqGUwfce7O81y
ZUHlsO6DPM3dzZhW1Q9F9DK4+AxWulktxsBuRGVWsmU5odpDn7j58DM2Jl1xYUVNVsKSJzFm8whI
967srQBxjt2EZB+YDhkyzmy24Mdq/xvZcI7Vrn2ykmsyTOzUZYfqz+1tGXhmv7FNt+++In1QMRdH
orJbo+loYOn3lo2uiOLWbczOu1w5Devwm4mG27Qi+M3fwqApLuHxwClGeI25Am2dLJFu2HPfbkAo
h7SkjC7Z41vgwvhTbKwE2rpDI4smW/cUzL7D4lDcG1H4uTfIS+yTRe48S053Mxd744RREG4ztBWv
BuIlioeZjK8NpuH2mc3lmHz2s1LpVZew0wMrGO9SkT2ffmeKJNlFDE52j4s9ukEmGf+MlcWZD8Zl
Qq4W9VRGFqj5K5ma42Mwuf3dCDaSQ8DGRnfYL+v9yD2NWSF3w3uL8qG/CbN6vLAoWqSbEW3MP0fh
4CN089Y5VE6WIU9U7gOBMDUW7sr86qmWHAofCAdRGwsK/XaZV1iO5ls8lXa6sft2wNRVVAjkwxR2
4kXsKdRpbbUgBwU8MfF1w0JLI9gNr2XlzzZe/JA+qykwFm7iQQDjYuUTUYXppI+8UMRtw6Kgmtsb
QZTFdWxbQ7Ahhkb6O4QQ8ss4+R2q467iKFED+M+OSnAh4zEHsmDoFW8bOEG1Yk09p9AtoxA5St6k
CWEjQYbyinLJHam4NillnpQepnIEdhthlul2aSZ+J3aR0yEbKeVmEPKvsU2qrR21xFB07vzNZ7YY
rqauUnJTNENw37qEgvJxrtuwIUipApV2fSOKyL4KwPP730Mj0vlXVhReQfCAB1Ck+eUELf8OrV62
RgNmv+CK6Ulua31gxanbZsDNRyedN/04Z+2qUEEXbfuEmAHmXyWKq8yyZ3fXQaKFo5/I6ZbKVS4o
BtTlTFJRaX0DuRLDD0GIcVujMDHhN7kzm4LQxtXQAFkut6WVJV9yd1LjmucmqzrW55tEKKBDnDfv
0yhGytCQWaLbgNjGrw0qi3g19MU30Zb1V9XV9QroLLVHFJVraGQDt3yhvsH7gz+St5OxNlh53Kge
e09L3eW5invjgiDdodioNPc/dX1XX3Zug9dD+fk1dQH/YERm8ETFOPW5DWLvu7QXsZ0cs70f1Iwr
va07e50NwahXa2aJdAYY38pvifppRVJ5m0XHeMEYC6d95dpDcY9bNt0oilsbxa0OE0O4/Zbli3VV
zXWCNnC0vibRPH0No85ayRacZkxjBtZREf2FrNjcOK7TPQbt2Owth7CaGgX6V5NfcVfGxIlD8v8V
z01wM9Hk38uhY9QF/QsC5e5O9uYcrYKuNi3GwXIXxkYOudFyyj3PA0X4WdCKDWGDV1TRjOuxsdU/
M4odGxin9MHrtFqwz1v1kxH8P/bOazlva+uyr9IP0HBtABvpshG+xEyRIqkblESJyDnj6XtAcp8j
8qjJ8rn+Xb5x2TLCt7HDWnOOmctPgHJkQcA7r7GuYbaRuTkRCqg/LwPV/zbIaupB7TcWqKwYfXrg
uJgeOdFWRX3byq6SxhWgzoZZ/v+xYH8lxDKrp0VDr4GGY3Ulf0Hvpg0Fr/l6JeY+PooB/s16RMi9
9PeQmyfjmWCIKjuklV300gtlK3rFt0dDTi2TF1yJL/S06DeljpqYZJH1jbqybbTFknhtZoIQPQI/
p4rpmjiad1KWk/3FhIHNpNJAK5jhCFlGLODXjiU6BR+IdBQhaJForJAjs41HVbXgheajQcYuDaSg
cV39EI2yQH2loYlQL+jqaSFb3oVAlaEWqqNQpbnxd+gonJ1VNDejDriPfE5YhG37ubKJpUlJLDJs
zn1YhpI5vQQW2g2V303EMwKGqPWhg6adraO6uButJ1k8EuzYkrlrHTMzHEJskqnjUbHenkSakXDy
Pbzb0WoeBiVaNfC8IflE+ZYfZpnzmdJ3HJghzJI9bHqzAEU87t7vBL6xvtH8w0Dt4JWlyYlMD+HD
665jKThzpHPtPIsUF8nfXW/NzAzaTy3AfdSekz2WcMkLWNGkCLQ5RiQXPhSrcK+Xs3Wf/mx0vX9f
r7uv3JZFnx67qkP/FRX45sH/XSGRGAvWpCixvmdVvXmbwPBtwo8ic7YMbKWiXfZBU/61+mS7IjZu
3sbmHabl+zZJk6Kh3Qv8Ej+KX1ccf6lqdJIxaM13ViwHRHCjmAmKiZOUZuWvn+J/aA4f0RwE8pj/
P83h04ZY+F//56VNnung/+JD/IRAbH/sF8xBt/8SAq87fWKx/YZbDOjfLAfzL3xZJrRfXEIWg+xv
kIOiaX+BatA0un3MLzaRfv+COaCj/4svCS0Wn8Rm8ed/9w9oDqohNgnNbw1wGAU2SAdha2iLtg9t
kwP9JveRCYduY9Q0NzFVYp8iQXK9ofEd0ayx+uFJmxFwwB9juT+PoTNnjac3MzRzkIZdfamrqynP
Ib03hd/W9Lo8prZFST2dlIxLKcGu3qCSg4i3pUZG4W0mZTue0ynP6SiI2mkPuJ22cryMIng+tdrn
sHqG2PExNU3jJ2SfWliwepaYtSykfYMf9aAlvuaqCpPHzeEUUhJEIhndUGhcZx/w92J+EV3W147H
+U+L9iRPI+9yN1jYfKU7tBgIqS/h6ARTC+TqfoKbZ3kNzd3Zm+1lza+KqsjbfVaSO/OJg5yR3ZLN
URffOqWzbowIUvSNMTBHnDjLdaRrzpWFDVKlX7Qjk72pcBa1o303LFZldFuZrcp86s9l/q2IqI0c
eug0q/S1PqwKOtlsSC9GoDEsYJxRreWCmcdIV79HZiHIy0IxG12qNjWPxOPxquXJ6ImBOmH46+sf
uh07DbSgkUPz1zyussanHj7Rh5KrSrfMNZay0w4Z4kuKe2qctl9iw0q6y8RU6IzoZj0px6LWU/vF
Hrp+OKhDtXY/0AuoFXVBqMZSuB1NNEWjJGKreeTn5rap9WIgvfHs9wSBrYc04id5maltGz47AVXZ
hRVqhs7DYyv1GQ0mneirEtQEmopFT02TB+RMNRMAxM0mvAi0kcP23zORX+XDWOmXgJCc9VEZnD7R
vXlOALgdx9xUuy9yVrvwcdXiufncYH2vrq2mDCZS2vdrl9zpjiHPEARnn6M664/RxN66z6xHuZg1
Zc4sBEoyjo/CjkAloan9OXBvqFAQq27OESmV07S66DUU9meo/XgR84y3gxa4/kAdOhyeGg1Lzpmh
tb1rCD2ZhN8Rb5S69lDLYWuREIkNeQyjwh3i7ZIOn0yrXTqu602o9PWOH1UZIQmKWXB6MxjGOmRU
F5U0tzOrCXnvTpKaT8SXqGRbGQkaC69w4L5d0nVsxfWkOGEUepENRMMH+EGl08WgsQznyZIkYg9j
Y16/mRJUSxjg8DG0yyx1qhWTDQTOB8J3hqeMInMAlzoZvKpfCn1fOfm44wsLn/hPNfp8g17TjdWa
zGvorTZQCrGRnYSabMUkQc35VqlXaoF0oGnX/NQ98eH2WSWVx2RcuhGqGHEr321JithRmPjoDgq0
dxLp4NRrLy0EqmpH6zUJT+bUpGkQi2UYyIrVQflcYVqq+sOqdMWt1CVxsWzgQ7hkbQPQcV04lcih
a0UgRosGvrTA1nnDolRPyhg3gJ9xweEwG5g6LmsMPCfVMoGRrQ4vFfQjFTLw4nS+rHI1rB3oECXg
YNLQ/rTgIuEZrgyy0IYcL86gpOfZgssQEwYnmLNw7Yt165CiyI7CqqRjA81RC7SpKh7HYpg6d2md
DHdQO16THKvkvp6mJji3WkLUy1m/HwetWH+EBOCdqWaCeA4M4PeKuOQgqibzlj7XI2nBy23YGVI/
Jjy06mYxdYhJ67J9kSkkZFG5RE1BTsaJG4Hit1oCohpOpP1ajVOQmAl3Vihd9zQ7s8lGjnCdZ068
ykOJIeIKb6qK0ayjfrzoy61R2vm+xmG5b8jGPS+1vLiLqCnfdGWma6fQ6l5gy/Rg5eg07xroMU+o
pqv71JrsxRO9qr2MmkpTpMUoBpPSttwWafTECaVXt37jakPjHKMX0evWI5VuM/fmQRLrusxm0Pa4
n040QCwvRLL/GTjJvO4J3WxcUqxnamOVlp33WEopQ2lhc0XrwgoINLGzQCVcC0tSp88/hna871tz
JEtuGstHWYqGCGGOk9S+FDCFbPWz40Db9rudj2T4ofrwbaOMfL3Ulou87cIvE9HR6nlOKC7C7ZxO
uq1N6RUaGuuG1zwfIUFkX7p6QKqgVjYdGpuHcstIyNbnLDiSsSV0sGVohepDrZntw8RiH/n1DAaY
PqKUt7lioyajZfRYCmu82JLo9yJU5R3oz/aJLsawQw1g7igjJLc1JY2goXp/GC3ltNhUIWK9vkOe
21xOWxTG1dIp4JrTRfX0uphGFJbGctZzAuCfe/zBvYa5J2ybA/VJcdKp+963avJNNnV5UueIftzW
ic8no6dRVktGvZAXlhyussXO75B9rf6ijgQTtGvsIwruaa2E532lAcsb+vZmwPF85uDOK7BuaMVT
EnbWCY+Zcjt1S+b3ZVVdUcojtC5ToieKMO2+KawxaJCTveTo72YPTwTFolqp5M0s8HQf66WaUdzw
FjiUj9GOGnFynq/DS5SkV46VHNE8hU+hql1bU9Z9kk2jBGnSygcOt6WnJ4R35v1FqzbDMY3rRHGV
qhAvJLdQ5GjjM9nSmlIbGX9WqKK7KDr8uSzkkfIA24WuOzWOItxCcG5m7oHW1lCKhqS0TuHd7FRb
VWP9TusnGT2TQFi3Loa9k6XVGdXLHWVZGmQj4rl6E2hAtGtqMSKb7q/KTs5nbHLsAxOqc06iiLIn
rxIpiowU80tTgdL9js1qk/nlZXOb5UQquNTyVt8BS1G6If6dhxwjU+i3ZuI0vmFXqAhHmug1Qqio
dXrXBh3cHIqIXcmtuoqJAqWjjt9iuzBrNEDxAoZ2KP2p57yr1OoL2JhkobCvFD8y1vxLezAfSARP
n8hTZ37Gru4laCDoanSQE3SIX4cQl6k/CsDfLoULJpghpd9r0bLKZ4UGhpnUOwtQrzuTeXBe1Iv9
yKehUDAm7WZf6fqgbbHj0a5ir/l5JlCAfDs0V1u8YWTRoVOTod9Z7bI805wlZRvDR9VfIVtr9jR+
m2djLjUclu3ireqUf8HmWkDsECZURnNE2dAqmrNLO6sLyEKpg7Cur7Q0taNA2lZIG4bmhULnfPlZ
5DgP+4T7gdMO7Xk9N8C5RLsCfd05xrvZdUAn73GSVegFFEvdgQIfgzBTFM1l65zjsOiYUElXiqbd
vGpD0I309mjKtF6dzLWkqZVN3xEFlvRKk/LJhqNLGu4oH0Hk97fo4chVjqwVE5JY7Ae77foDfuhy
R4Dtd/QN4oCzIPejVNgXNTxLULsc9Cyyf74Xk6bvh0yKQ5xNJsbVoWWm1Isr2Fqxb5jp4HdRl9yO
pHF5XaxAVJiK4h7v/oqywFAfYqu+x6yTs0e2xb5K1/GHZlAHnXPrB/GDWIthE3uO4SiwNEh2GLPx
ln1Cx2qaUOTBt2N4ZtfY1xr0rCOGkeiihXHHzm6OWGxFeJFV3Y8kN1K6Yknv+GjPm9uWX1M/dQjy
/G4YigeJowq9gcj3Y5XH3ya2kod4ARXgdpqa3aPfzveyK5B3AB75Alwtv+vSgiI5RxFKE8qsWPt+
rtmfWuUSX1HbIYJNTYGEQ300Mq/s0S5nmnAgsAJRJu871YApGMMxX9lguN0srIByNLzqLIGA7EKh
Y/XPpnwIwCuYR0Do7BrKtmTToGjySBWCnOuysNWObju5oifbXlNc95TU9l0favcFTV+HwVnDk7ej
ISSsVpOPitYaL4a55N+0ZpguEgc6jYVF/wuEaNSxRRfSQEiFmbqI/OqvIP+Kk4qz1TXXEL3YskoR
RDqQz0Zpm/GmoG8b+5O5Ruzpuutcm+TlWMwkconMQWiM+g8HAmRyLHS915XUAhEFjyVMk4T8S21o
SN8dyuQEJ0CAtBEtI1FvrRJ2KfRMTHspolEUPx1CgonI5BaBsWvHBS0VuXFRQytezyVWJXEBKiHJ
/XKhaeBbC9wgVzQ6R0FG7HTpkLd8N68wCaiPxWF9NhupdYgbW79tFLEcmiqT6WlsE0RfvSG7+6kW
nD3Q8WLU7+RieIOlxhpENGTVD0O3XNCKwmykKlkes9MW8WEB0B6whzGu8cKSYRpJ89nQJqG7eVYN
1zbz8FEuWXo+F2v0zeoKmwI6CQJWkFVVG0zSWGh+LCaTVpZUhEKgigEJlObowJA8IrsjRmncOdYA
Xja12QXmZnsXzR2fYsXG0Y0tQ7xIuycji4y+I/Ug/SEa6JSMqZoEVZ+Oj23VlVfkVxWuaraNq+kw
t12kwcrVsA7Rlc0UT42SVtwD0vVtCzsBPV04IFwpZAn7cWoZATb2ymb3oItLesbWJTrA6avKnjJY
GlM+j4R3V16ZgtBz8zRsr3ImxWMbNvIckkR5V9pO+bRxezOvpmNGtFnd17c1+XO7pszzM8Be4ouZ
RR0d9dA8ir5VyI6E2PRd1n3jI8WYPtl6O92INZeZC+t3gauqGRHfppEEQy/kvloHFq24ce6zsaIk
oIzTQaIJfJCZDcG9VusvhhjEcZFh9ryUVnqOTdM+9V010RamI4ipzTg1Jho34k7kQ6yq4bHtx+UT
eezpD7NPc29BJXvWVAzHQfThsxGZHVK/Lr40izm7VZkYWXySAc88R6abWHNyBtncfa2c2rlJQvQZ
2ux0ARCuo0GT7jw3i4g8O2JOXZtXQG81bz7Z9B6/9H1TXGh1y6l7or0ZFwmLORj45dJgJCuacciR
AjOJJHo6A44z9C9GGBZnpoISNtUjNWj06lO3snNxZ+yI8F3SxMSv2S02jvsFYgJZcMTeD6jH8M21
bGvb/LNcuwkAJgZaJrW88i0wlxlzeIH0M9K6h7KxOtMzq2ViFz/Qj/dU0hL5E5Pp3ESRWWEv5Hy2
NVljTtiUUNhZQzWl6i9w3LJ1ov+kGdLxLfTZX8H9y0cAWdN9ra6F4cnZMLQAfZP9WS1XOTKkkP70
g1E7Z8vaJOm3tbIcZ1M4WZuBMdOPktCGeSc46BFX0qTf824LZhfddD2W0gAa19gvAn72UwdbpDtD
7zykV5VqUFSCC7ziFsyxaqZt9o12FWCNdKRblJNMUroZHv8HB47DoZtl94nqR7hvktlU0IRHwjjq
RpNZniDm8DDNrSFdURiJ4hUAEAtfw40Z2OnSlicFeHbpTqSqgbjHDU5uFLxnTCC6vnPCzvaTqjG+
UwVvSEcmAz7IY7bknsWOypusUPEzOi0/zHWhElKBc5gdq5i8TiWQZccZdZ2ClmgHeazNaeSzsLXl
nOrOlgsdNTBzWTJR9BLmi5pcqJI+d93cz61MbCB+JaUvJ9rysJLieehV49QR4ucOuP+ScEDfhA/3
WXR0j8nrph6w6vMnENXynF2qTp5JYXlEh4pLdBXpDWLzcq9Nuo6Vu7QuBkXOn1AyZ5c8Kacxpcie
TKb7jk7DQlh8VyBxlaqeXS62Egf0uOqAtTWNXNL4omA1luWi6RvCKhxqjaFXpWBCjKpNb80qJIu2
K3MniBeJ9olzV36NzijrCIFDA3yhWqBgvEwtFlA5YtatExKUVUDXcUaKb02/5GeUPCISpRMtJil3
xhpKS1dX9E+IPqroWgnrgcMbI2sqElcj2tf8IYt1KL8NEdjBXWa0TZ/7PRrKxG3NZq0+JzbTxwGV
dowtxQ6zOXzsjQE5K6PQDJW9VowxYn8ICDHgaQAUxnXHiVweQwu0F627idNM70xOiK+UbM8AnTpX
jRHCn8OTsF+mtE+dL7PdhQZytp7JKQBYZ7bnY1hY1xwfZHoPAsXsXbmkCdn1RPjZu3gg/eAi5HAb
3hihHlY7+qDDdFwnJsrd2mdcNYHf8L3kwNz4qw00ulJZnd0EP0sKCMTieEtDHfug4y+GFqpBaFn8
e3T6Qr+h+1XnhxRuxxBw7R7o3eqoQTSM/Zmc4h6yecFSc9tM1rjukkwrwr3gazIuxs7u1zPSRBZ5
MPCXxweKRIV1lleINvf6vFKWdNdhVcNbxTa4OO4WxUaspsiIeOZoobHudEV/vSg97V3dzmK84TYe
n10WI6Q79J2mKNdpUjvFfmUPo7smKYnVwSFiLjzPiWlio8xZStybQjWZdkuSnthypXJyM4uj4jW6
OK679ivV2v/dWYvdiNkKQV4ty7kykYkWpfIrkuH61Al4ot4Sw2z07bCrzrHDIzYt0MvaO/p4WBOV
SRUmbfTCvO7mYjoPB/OXggOFNp8nJ5T8sMpwb05KyyapNzcDyVrsocwiU8kc9h5FYX5LNoXkiAD/
nlpGgeq/Ba1DCfFYZJp6Zi5rewyHMPNDjaM8CicliLX2Ga0q4THD8Aj0Y3DbRGsuKMJad0Zht1dj
zhbDHUNrRAjA8e2KPv73JpzvtwwmrmU/tuiqET07p6TuTloPe2o0M8r3zlgF7Lxyd4zBHDQCt86a
aakHIsL04jx+aFd2HWNaI5lulA6tAI6ZXq5F0BAfso/njogBRD5U/diGIcp3s2wiM8syAygrBDca
67QLC7G4qtMPhO1l6rWBP8YbtUgviGCv4/BodCNGjEQTKBkNJvBFSicgNSf5Sufb3hkzs2yWderi
oEEbdXGxAg86xLl1poxddEj1Cp0wISK7RstvO9v4mpi5hY+EKf4mskN1P4ooO5qT7I6oFLU7VIf1
y0JqymXHwaylsVnk1/lqs3Y1BvNXXQ0XKoqrJylUXHedlh/Z54vUrbncl0kKzk4GMkwiHOVZlDTz
i106JCwZHR+2mWTjHmi/+Y38rPNxnfPPOYyWh7FW0DrOtfWsh6n1DV0GdUte7KPVse8YAfd+Qnic
uKQOj5eqmi9BS5/I25DLAXl91JtGgPlEdbQ7UdlyJ+r4AY3eku4x0mBAaZsp9RbNiW4BJ9WHzkx+
yKw0j0mzXOlUFV1CaO7VMq59NVOYqptEUA0dSYefwxc5TimMj8L+RpoWfjUq5I1WfF9q1NQAgWt/
XY2HgahNV4Wu7ccoX8gbasKz0Wrra6uYv7KtVzwSuah78OG5pK5G14m9oMBWqcnihxtu2IN9K/ho
3Rqqjr/O6XVOD2djcZPIu8blIz7ttgwQRvVBndTNJzI4UHYl6ZzfIoW/UYc15OA2wCMCv3Ashkjx
ZV7OKEKF6iM/Ub1Sz9ASFAp5Wg6a5ZBPdp8RjvN1zMTt2uu3S7/cL2A0zFKl5dFXjwD+qrO0MA+J
KqJDkzGuUn16Iu5+vYB4cyIteg1owocksNUSeEfZn41zW10UpT2foIdw5GBve2w0hbMPSkNXTQx1
D5s4ukwmpI2Nrf5onJ7tHBzarQ5st66JV/Jo6e1z0tLDaqh0nawG8pEN0gGgDVqt3sl3omG/lUoH
jMwsERWpsz+a0eRpnfnIHDpuWsSThEt3TLJ29OA2muSMIHygRZB2h96pTkuuKb6B8JwSI1hdKrGq
MZGCMepXAJcyvCXoDAtOUbI8cXojpkfle5n2eWgmZ3oYmpe6ybCtUWQdHCT3/jrmDzXx3Yy3UL0X
uVrQ8FuQMvZOebLigl0KnhRoA+V9G5mPUcvIzJJ+JtQX7wlZAw8FfDmPH2s7taXoqZJ8oSSWQAcL
OMVCi1KfCVxqfOLWOaZJkzAp0rVgSZfGuSwH5bsTEtJEeAeJQRN592tc3ROAmR1maFG2p1LMc5u8
007mmKJOBMD1QJ4ue7956HYJSUZMcCmQqdgsnkaaiEGLS4G3WxAQmNJx4/CYGjd61037Ptkmcj3a
XAfFEn3nMMpegxgVxGfMjcyDNeO4iuoTXnzVDe3yHOt781lta9WzIqrXaUi6BKtOebDUJGKNsJQZ
oJdhHoZo2I9Jm3A07ntJxLBYpqCcknOSR4YTFULm8Hjw5jLvbpY0JYEtT8ofck1DigyEfrsiie/l
MHTnU5pndzGBsxRPDM4BnlZOz1uB+EXp2U1v6o57bRGJj3jGpm5C+8gvNn34KvSBx1WVSV60NSP2
aEnjy0wd+ag4mMFY8PKuDXrUMhejUwFtpXfoF+r8LdYUZ/UheYW4EcaJQJYhU3AaEKJsos9DCXGa
gX09EIBVn1ULyyRMr/qG5nbpZQoKqGwrpHnE4TquDt79K+ULts9Ktuewo15oep/frwhydvpaMlyb
5Lu9GJFPSepGLZ2bXslsJiKgTR4Z46sPlTTyVXIGvSmTjivx8I5ui0KU3Uej+diPn5O0V0hHB88c
dAmGAPZJG+y/kVtkgFbXvdsuEfVg04g9g0Ya+9lCuxppvVL+IZ5xTAZqQrOOMLYyTZrMbT3tlpXM
Z5Tw2oh3cll2sQCAWEqbRp6j5j+GtTyl1pxTeAcRnXSqcsVMbe5RuPabNlnxWzsUd6bUe9dapvHi
N33B9a/G/O/5C6+1J4ZpQOAF0GBaICmlKq0NAvlbux5r3aToJRltmTYeOJvtwESp9HdhK79/odeO
/58yE0QB0BOERIMDx+f1hcLJmDIrLFKv1TFLnQoz0eazxVhV4b9/oU0t828BArQRRBC6pUpDV4Vh
/QdZJbSXKa2LMgl0mqlWUI1WnwKMdMKnsWLX6AODwwcdGU58p0am8SFY9zU28+f1fwIACLQwwIy8
5Q1MDfnWlekkQVIqWHhDirAS0Du6BQkFs9zZiuXUj8gn0vFCDLl6LYiE61zZGKFPP12Jz7HyCIdY
sqEzfgFN/0d285HsZmMFvyO7mX58//E6dWX7A78EN5r8C1GNajuA4C1tixT4l+BGoJ3RgC0aNr5j
DSHKvzQ3pvMXFHPHtPiokN2AfvmX5MYw/tI3nZdjG7YOHUe3/4ni5vVoR+vDDWwAIYz8sLuF+kY7
NuSoPjlNMg3X8xL09WDdILtFwk1F8Ixubvo9bfp41wmDuPvf3tGHU8evS4O1UeG8Se5B8sZ+nzq0
gk5Tl9XAO1pbRYMs64tk7BLfpjJ7+m8uZfArQO/hmLbNYr/NUkKTsaoR5ODZk2RxyVhqSWhpfKrG
0wdP9Xqe+vVUiHh0wNiqqsHdf30pFWtjq3c8lZrE8gSudPFlI5cPoEivBXh/X0XXmXENzRZgjl5f
ZUAAQqQWSoB6NZ1DjwlzR/RBfcKf0hyJI6V+akTzpP76/l9lKP0+2//xspaE/KQB8GbEvrlsQ3M8
TRvDa5Bbor6VbXksRF7txkLHCTcldMkne/jgqq/XmL8flh9OBRShqfR8X1/VIUtyonpieLAZFi/C
UeDh5ygPNYrk4/sDZft1/j35/7wUrgd9m3dVvkz9DTgHRUCyqAW50A2EhIJp34z3KV3LG9AyeBK0
ZPRjhM0B+Iv5IiRTPXj/+n8YPYyZbSqgyQXz483vWiZxqto5vyu7//SMgntPn7ll+/zBdbbV8u1z
agAtbUG/m/yMN9cZBRaqiA2fp8MAP9Y97j16/915jc/cb6vYPrz/XH/4CTVNmoLvj+XbNt6+V2XO
Qpzz0sOTqR84X2AZXszl3uihLf8XlyLzV1o2XXiIRK9HS06tT69tKsXz1DznbW3tIzvvb3DRaB9c
6U+DZRO/Oti8tK0r+fpKqJydrjUSXuJi14FFajmWZNrbZIuL7q6YxWx7k4GlU5DCfN6QpOm//6h/
+Bw1nUAWS8UPasKWe30DOOrUlNQiw4trTblzwoFUUCtejg1pdPfgd2mjm1HxAVvqDysGI3RDthhb
0sMmBv19Lq2wMM2RxvvFFUNnN6pir7B1Y8d0o5yyWhn2A2wFct6T9uX9x/3TINpypDamCsup9mZq
Jc1mHvrcRghSUljM1cHYw642oEU4ygdv9o8P6VCFR1Jio31/M15xT80dphPp9aZT+dBT0+Nszuq3
uhvNi7VZtSuxlMnnpJZUAf/xUzL5AL02LBQcBBG8fr9JItNIQG/xSsiCB3LkU79TnSxIAF988FW+
EbT/nO6wSIJpt0iUtM230x1BJlbGLlh6UWvHgANI9kTmaQcoykNXLPk5DSBtP3WN+UkvKhGoqfVd
EXH1waz7hjr3933wmjUH+e+G+Xv9zMJ2xnGNuY8YnDc5xPH9CAchSGD3UDdrhE88Ic4NJ/2STkWz
Uwbx4/2X/of5kM0ZNwJ+SzD1b0Pvtw0C/qE1EjH2lq6kmQjpPTvTsyHemXIud9j143++pOkWkgJa
WmxKSEV7fb26XJ2R1hPjq5qbnUg44mPTSoJoq12//2h/mKUkG1D2CMbPrd6bR1tHpRVGWEjSbXPg
YNZoa3RUlumTOQ0UgQvKBI011j+sesqRZxTGPx/PEj05TRrOMo6w3oxnSM1lrOa59MyohpzCDhnl
tdmeOECl//xREY+zI3ZMPHBsoN+81bofSwH7z7NYga6g/4ldFOlUO1tHC/JIEpBkiCjIZG+7Nerj
4P03vc18bxbV3y//lrpHJ1aJ4LfqrNjbkMVvvGu6pfrgIV9P+j/36Jy6yb/SdOQLREq9fkhBqHMd
L3odlLmaoAQWKpgjPHLD3C47IjqJisjM7Oz9R9sGyb8f7e+L0kJglaGuQgfi9UV1RcW1qrLK2UPW
7rV8ilBvJ4CfrVR88Gm8Hq8/L2XrAnsCtUEVt82bRU1oUShSa4DhUnfCTbUs2q2r9jWrJZDVkaeV
lI18cxiQRLPF/mBK/MPbBT7LeYhoG85Y2zHu94lAGVRBF1j2QWhQlSc2Cs6BZnanQdD/TvKJSh7W
6ev33+6fLrqdDxm6OChgcry+KK55ZdkIs8GkpsUxJ786AHGZBg72hhfLTrMbC9jxBz/p6yXu53sm
KQsvyJYISUnlzT4pTPPUzrC8gRsw1k1aYpC/s5ge4W4WhlILnSP9/GEXrbX+wUt+Pdv+ujSfJ51k
Nk5UdbZb+222HUiboFOE+7cg4NfrFSU6xxuBeHu01EADO/fB+vKnR6VytO0HeWBCBl9fD8pCmmra
1KLIHZCQJZF1sowJzvxsmihqN0dyryvtLbr8fxYr+fejEg/FUY39KFXN15fOye61QgwOwQLt4swi
KQNVej9/HrgJJIDzR6/2Tdbm3xckcBN9AGQ0lA6vLyhGDRNgJHFW17qzKwvTCGpzKxxHxlrfV5bZ
UILWLCrmq3RI5kB3Q+YESzqdzyVQx8nKP/i13+wyft2SxjkfzxErK+WO17eUKTPZfCtFXjQJ93xf
QJPAa9EVNXoiHTSkmq1mnqeRrtPNbql1TpO+AyI0fDBz/mESo1SJmg6arrntXl/fB1hKXeKI7wJa
oqj2nWU9ZRPtfTgvyQcf1+ul4NcjG4LRzZon2FW8+dkVpxTxNKZ9AJzGuZCTVu3HsO4f3583/vQd
kcOIMoIK0XYMef1AKksd0TpVHzitipyE3LldLhY6JoM5+Bue6Z/tTf9+LPxXJvOUDSlXe33BPowb
KxFNH5AIXe4GVBMnbLLTcdLTeP/Pn41KOX8RyoWv/c04bnRs7ClF8SDPmyaohVUe1rLHQg/tg+z4
vtm9f70/DQ5MjSoAVipEmNBeP1pH75q0ShNJeztO4HiM/lCbDspJLcw+WOH+NB2x7TOBc5qMD+3N
zCtnQfUEyk1AlR/4obGWd1VnZ1e5jDQ3Y8PupViaIA7OcCbef8qf9bw3Czlj3xSc+/nbFm++xbUG
TryYSRcguraJl1whKSdoKRdr7HcIIYa7BKfN8wKClt736ohDHyXZDv4HaigSWsOrHuanBz/Nss+A
aVFooikeHmmnEimTI3744Ev6w3aAQ5gBQZnRwBf1Zu6GoxQ22F26YCoz9cKx5/NZF+q1U5bxVZX0
8V1bZSAMkm4pdzhsnY8mr21Iv35hjqAlIC3Mj+xg344LBMILRUxUPlacKUTPDKEZjE1KoyhRKhPb
z9ppkauEnfO1buliohvuO9eGN7Z38rK9T41V//zBj7idPt/ck8q6TdeFnGLJXvD1WCUnqRl7K0M+
boeo0ePBdpFg9icRhslOIwIG1NBURCiLc/sGdl54HStR8vT+XfznKHZYw/EdW5Rv2US8OSKPtCUn
p+oofBg0ldG5oRvA0bnXukE5NVVlH9a8iwjsgwT4/pXfHBe3aYg0O2ZxvJIGNVZzmxd/2z+s1FOw
gaAv4P2Yh9ro1j0Ll8AhRGLfi6WsJjyuKTqb8RrGgT6a2pW6kT7ev43/nDEconiY33WT0AWqsK/v
IrZCda2AIAS6UltoBDSVL1bFkoMd8vjfXIqp1DHZk/6Hw5uvGXdLyKWyVfbfWvLMA+I34I3yVZof
fHB/+l1pkbP9piegWtabD27KQChCPEa8ITQaXZCYSeUzFW2iLujoz3bSll8wXY2EziJ/+HCC+tPY
Zt1kKib1zWJz+PqtzikBx5kT10GbxSgZSC33EhEBfYr7NRAiAqIEm9SLlq6EQfp/OTuvHcmNZV0/
EQF6c1tkme4eb9Zo5oaQRlr03iTJpz9fzjnYe8jiKaIFSMIAghSVyTSREb9prWez1A4qXHL5bLeX
y9OD8suvq3WzvdLQapxez8GpQnR/F9X0nk9LbOsvi4VOjZZnr08SPVJwujrMN02K7bt1nMfecE0k
r1O7jVApU0Y/7yZL83v0Y17Qg8Oy7vGCkmtzM0TyIBXSLueqlDZfz3Jo1I5IQg/EA7WmYOD6fouG
hUPVrgtfkLEAjggJ8V/sW50FRcGZuLzwNpcPRJXU1cesOjtgwxBHxX1nMrroMkGR/qhYgwO9aczR
oIzGLkirPntn97H4+/HQd7Yt957reRRuaSpsSz2dq5celvfVuTVH7S8IZGDnnKm46FbbHpwQOwuJ
25pWEE02ConaZpYXVaP2AiHijNhc9E+ng14pQ306Gb3aBgjVLIfmzDu7R2acvHJkyQdx/PV37XId
xKOLmDsV4dGCStSHSLmH2RcUEEOEvXNz/NFwotbnhJLQFcmMEAugKHTy86tnGU0K5/9qAxi4j65/
CP8GXznICWdOcGCR6H7SDJtAdRlhQ6nxcbCd1cxQLVYVghQqF9I6GA4VY1MNY3POZhCjQ1EYHxZb
WLfM8z5yBQCEVBL1IDGQ326zgwzHpIXiGexaXO/WMZH80ASk5uYcZY32QYx03zm/i5+PR7ZzGFPl
IYZ8pFPx3owshUeAvIdVnweUi/y5N7LnMEs6f3FIznwDVSLrlE5DXl8XN07/xfIlGeaEoBeFAepm
iCWo4diaHLJvI+wgy4GgGmNczPwSqvvVjqvFPjiWdjYMuYRsaVJ5ZwVvh9uPToWEM2UmpxgQe4Tk
csINHQm/3HY+jjCEro/nd+cwYFt6NIApPUPZ2Nw2+aguaoEJ1Ll2kglsrOe+60HsQm613D8eh9ob
m3wAc62wRpnX9YIx6g6118whkTRKOC4NhI4Ss8wXJKyKE7SI8iBnkFt9s0BNB9S7BSaJ0tK2O8V3
clKcE7CQAB/lpyabgmfp7PiJgVJVb1fiTavBq/I5i6fzAmLnw+MB7/8Al/cNhUPW0GbAFopYXGL8
ABCV5Q+o0MMbveFF45ZD8ab2TByUJjL3oXSqP9JW//Y4+t50u+AZUESj0UlCsZ5uaLspfOWuO5Ni
LKc+dFFG62oa1CNAx2cO++JgKd1XXmSH02CPUurhD+7m7HUKam2WlXtIYGfOLclkljJNWoCbwpcy
LY0nkP2SKqcop0kp0v/Mg5LgO+tJ0hwen4+Hf3c88WPo7jrUalFKAsO7Hr6aiWbwTHiNSSP6t8jA
WgHqmebl9VF4MHIEGprD23lzyodeVs7wO9GJcPIFiTmg+M3YHrWp7jYp9r/cob88X2jJb++SijHq
S6TrUKHjAoxkWzxpLbydKjai2+MB3YcyqA/qgMBoWDBzmyOvhuMb40WqB60Xld9RVJ2+unOHw0OT
2AdVgJ1QZHomXVtybRWsyPoLeVPRU3ybUY+HHgVTG8GLHnVd3Jf8qYKbcX48srv9QNmeDpDsntq4
gTubBWGhCc+j0DQQNrX/QjRwPFsCyc52dOiFFEI5mMi7zU8kGmny3U4xhRNoPTotmyGKOJM0S4MJ
mpR2gwZY2b9XhQVsrYLJDvqnwC+ki5fb2LaKebQdZYTV+SfHyme00MWyyHA3yZdTV7WVmIMejByw
nR9pIewK4JzQ9kYIXj4SXcY3qFG4OMOSxAIcnzRUQcdJQ/fRyNqpPbjc5OV194N4VGkqxBeanJsP
LupmyTDzQq+uU8wfbq2nUCyj5gOq6Ah7d8tn8CT9P/Gk/T/U3v8XtbPz6UlDNWrB+HFTLtwcTEVn
Y7TX0JLKq2R+Fjlw+0aN+hfsBZRLunT2wdlz/z7nyPfYP7RUAZjRXFh/fNsRi9Nj6hjgszrBYtPA
zcALa9m9eT50KYoyNQ/MKRT6iDZAreVXLwlptTRW4hzcAzvbjN8CGgQ8pY7U4GZHzxqCJiVnc6DP
c/pUNQ5amursndnf/cEH3hu3RRC6V3SuKItsvrCul1obqS6CmLTozqkbo+dUZePLPCLTXXiU9EZl
LM/LImYkmPoUXWU0+V+9z8lJPd43EqF1N/ejopbOWBqoXzpa84SefB7ooZmc64Y3tcBU9uBc2dno
VBPp2xsWSAky8PW3rmsHWyDodNgsQhtFcbBBaL5Rnju3VP6ZkO4WyNB75WfAIpPwwzCClvnqEYNc
kIkOVWkqdJtyahomVFQXljdVsexZV3sdTnu3fC0xM/pHVB4Y/scBdzYyeGeq0g61GM3e7idR6Nns
4b4A6VIV8XMWGfEzQgFQ+RXbamBlkgE2p7IqMIkc0GU6qsLvTDkPDu4OleyGIcvf91v5K04toAKY
vgcK3P6LmsM8AyqO9zqC07UFYthpP+e1DhtBHxc/nzHteDwBO3uK1MJkwl0dbMF2AoCztwAT2yWA
eKyf0kGDj64hf49pkzh42u1kVTCdqAOBG+NUMbZZJBr/eebVrhlMQ9lGQVYjaCpY+2/cuA3Rjsyc
711ptIGL0tAty70c3WZFs97NrdMGwurjA8D7/cfnMjOoOWLaS56wLXvOlPi0kTYeghFR/TZK7OlG
LtuehnHJn8uyq/0hbscr9emjqbhP6ahHUfDlWqOThivm+rNnBtk0gklWMHVmcsP5enxW2JIHUNn7
y4LkR6KO5epCHHtzhiUz7e0ar4uAbaV/dqMGxa0mNoPUaEz4cRwgB9v3fjERjmRVk+AbS982Z5W4
k6KWkR2MS1YEeD8vZ4yZIfTU6EG/dt0SimYZbpKOrZPjrWcQ1QzktXJUbrmGNXiOLvumix0YUSid
Pg61O43kHRxIHibp+ib7WKI2UbQ4tALESt6gQoNeN5ZPZ+wt0GfH++Eg3N6qJKsDCUzDTNYK1iNT
dXimtsa7Tp+b+gt44PzC1q0hYXXpp3pBS77QjPBa2WV6cBjuDtShwsXW1Hmzb+YUBn5eGiPy9Fqi
YU9RY701iVh9W2JdgPiLctSQ2Y1HS0Y1+JL3DXUN37wZzIsdeLQ3bw7M6y9eZPGiQ+zgCXmf9u/H
H/L+sKWcJjc70B6dTtDmsKWl0kC7JJ5RCeUCnxSZq9lq34ilMC+Rl9knZaht30VX7SmrrPT6OPze
cGl+UtzivKcystmOUDkLyUPhw9azdwtxpbjOphH5Bgrqz/COj3rk8nOtk1STNpvt6rYlUVvb6n89
Q26KMJIP7KwI0Z60vPxkuXr0InKEPoyudy54YR6lxrtRecXZVAPpy2/LXHg+UQx2KzuQFkrPXmRU
fpySPdXuHN5QJGquou71y+Op3fuyDqg0nus8+nR3+0SZUsNrRGkFnYuTkz9oSXvpAKaYJy0e7f9m
alSMPqqCGQiZpFRPZuvEXx7/hL2vCwxQIj15BN41ufFwEAsahVaghr31XMH8OiNTGQa1svTBMPRH
j6K9eJSgeJBxj1AD3xwT3uTmOWJ7FIZ1A4u5ItUuYD6r7xrweuPUZVX21+MB7hzuVLwAC8jygA18
bH0uIROGVdtgGIHoNIObcUadgZz3HDnDz8eRdoZGlcCgzE7Fh5tkc+CmfVbkWrU4QQ3WOu3KP6sF
2ZckSQs/beyjFv5ONIDXwK5JS0BuaZucs8pyZcJtwwnUwaCEZVCNcAZDC5psaoOuj49odvfxOIKg
yADWlyUDbxOvbcK4QLsiOk+zll8cbmhfpApCImkqkLMYx4Ms4BcjZn0O2EB2aO+S3POWUTcB63x0
F0PltdCinPQTGw/3J35ZxUd0/FR82g3zR5HX4wdsZqKnpJbmI5g2xhcI5+INDwGV/kLZ+bkbut/I
YHnqPv7a8mtufx7PG0iH8A9dvsR6XXkGBirQzMPA1pHkYmfWOE/k4ulxlL1ZlyLXHP7c5CT86yhd
NaImm84hZk2iuiL5kTw5hfOlcLzuqVf6gxV8fwjSieOG8QAOaQCH5K/5La03aPmROnZhkE3d6Ou5
glpwWCFXhY3KBX3c4gxX6whNer9BqQaROPCVueHYPeugppF2aYxO1xm5d5QHF1Rc0iwyL+QZr+7S
kNuRNpOjAIeTNbZ1qGr0FhCkHQ/jPJ6e+8hxTqbdVOclxzAtE2rzslTYwz3+hDvjs3gccvzAkJCw
4HXQdIonmm02tO/ZAuCiFoMfCWf4XPR9f9A2vr9PwAHQCuIJSsEVGPs6lIdBoTVEenwebbzp8nGw
UCMVxXekqTwAKpFmXGYR9s3ZWfrubWtBZX481r1Na3FtA1LhecgfNruC56AthIC66pRT9U9tj+17
NIORbxppV13Vwqi5vPGb4l5H7EMdyurclVGF5CLme6e+5/rxhDl8nSMRv20A3hxkqb/S0M22taiQ
gK5l56pUPtdThAecEUYTQj7TOOc4kWtG8pzotfI+TeCz+p1ApjVBLOjDIvT6XdgiyduZZXJtmk5/
i1rV/N5Lkf0xFMCqE+qqHfaX7fBeV+Lyu24pBroiIACvHV4mR3Mrv97mp8s+GDQJKuv0wja7s8YB
yi7CPj4Pavm5qtX8SWsyRJoXdN5KB2hQXHT9NRtqnIidrL8qXLTQFgb3XV7q0RkQSX0wm3enE+cf
/ELagjTV+ecmM5XgsRJJANNPhRM/RWXWjSeBZ9MHrJqNT6ghFZfH62svIFuIS4E+lqz2rL9eiGCq
MkyK6VORN2963BnP9aBPgZOX1VM9xtlB7nu3dyHBEQbgLhU1mzN4Hc9plsG0QvhVZiLEpYHIAlIB
aMIi0Eh+9dBIr4kCUcEAGreZSzJhBfslRO7QV7LwYqJ09F9vqfLPXqGIoKy87iCgnKvVcpINR3Iw
znsQPWRG67EpvMu6om4ggCA0esXbXUOmbBg+PR7W3ZHE/5wNRzHQkb3xbQfX6NOWgpTkXiRiOVct
GqDaXOLIVTgLWtMCR7lirj6htDAGblQcQczvkb/EdyTOhMzeoU+0WTGxEmJzjeGeb8PuCSx9iNDj
7duLYfXdpxrn6OnMtgmRzNCE9gWDxflt5tTNLcpC4T+eir0Jl0hZqJUUN2horye8Bv+gORE0mEj3
0AetcXQqu7J7/Z4kX2AVuTgs0HjcHHBqEyMC7aBqAaZ/vAxeicIa4EXUfkYvyCrj1Q04OcG813TJ
GpVv4vWoZqnPMAFn9g36CU+ijBAHacb8YO7uMhMZhXeDBLlxAG6zT00UAEREZ/ocseHfLhJSvkAX
ToquNOingpo3P8yAjQ5IzjvnDThcnvmUF+Cpm3J1/5YQpSSAmjk7hp9ovf1Hp5eoS1l2rV4Ws9HS
c2+0RwWi/YjsFQp8VLS3YM9Wb0Y8ZWHwNOMiTgUGPeio4GRQGAtQdSSODyb2flEaXIO8x6gkw//Y
djYL3clQ9yCePujKFeZd/0S30To4t+8/H1FoMQJSQZ7T2TJqcFLDt9mQtKglyt6jg5qejdab34la
qshjRugh5qZ21gGQ8H4ySbwMXkhsBc4fe7MXeAmxqQf2ggmx8IZQXnozVeGeE/RIXjB3nA6GKXfw
+kglnkmZxkE5g3bA5rqg6V54deeBnu7N8mw6E2aPHjKqHo7GZxp/1OIstztVBVZHj8+WnXOO0LBL
XPkpgeptDpc5MhUBoNrwLT0L8QMRSB72yFS2Hfb0M9jkU6SNLV59kwisQp8uiq0Yn1QLCO/jXyLH
uJ0DNgXpLgwQMu3NedCPwJ3slFNOQfrxHDZN7KMu5jzb1nyUWe99XtYVtXmyOUQcNqG6BOUXPUQ5
Ihp6K3BqY/JbbVZuuoXzptb14iAb2I1nMbeSeiwfp+vToMsNTYAZZTmxsM4oRTKBg52/GfiqcGW7
+eAJvDeV4EbYmRZwJFKedbwB43meDAg5ZK6KRaWa5sEc44MwaPpRb37vGJAEburfcEKBOqxDJejk
21hO4qPoRMPZI5FD9x8p/sdrY28CgS5QRSSFpUS82R+RmKM4bFrLF7B9T2Gc26fYnEMffaW/nNF5
nVYEIG2ZT9GIYf+zLfRt4yak86nX6Oz4fdc1ZFSpds2zElc71D2fkS5ykCct7YNFcp/wUMpjbAbk
Bsr8tszif7sytHqmA+xIQ7VIAx6tpN7wAan34aY6ggdHWU3tBxd/3f+YyNM9T5k6/fF4kuWn2m5A
KMTkGFyY8LjlWfzbD0DRZfYyIGD+nMwx5jQD7PihSa6a4nlfePPWPF4QVFXsWnx8HHlvvVKwJcPh
usStafN5jakr0V9nvt28bi6A2PS3aTa/HzpjDB5H+kW03w6Sji9KDprL/eVuktcyt7DSVSO2YueJ
+KRjPwRhMhrcv4Ub2nhwFzkupY0SoqNuG5GF2WCRlO/Uaaz+0EIEe09mgaHDyZhKLTpXyBXyfEr6
TpxQlpdigXEuhO8CyfuGjpb235ySc49zhV50N8D+KLiqTVlTI7Ht9B/D6ac/M3tCd44WANgNBEEH
5P+WsT7ANewsLkkPAszGiUDGJTfYb9+2r2L8SxbpgYhU+yXObPtkeHl/TqIYqmgzlIg/28jqUatD
mLM8Agxpe/GpzqNMJWWBaEus43tGh0d76BqIvqjJ99kwsUos7Fb9KXKti/whbYfPvQYS9WRaGdOB
V99o+LE3a+a1xqnFumb9EH5AS6oJT6gXqyCRWyS0/ax26ifUXbF+jWi6wDyKC3GUheysT5rC4Jx+
aRvwHFj/+nRGvTluyeYcNH8DzZvzz2JC0ZRX93x+vED3QsHW4bJgO4Dw3pwCRj7UtcYuZMkAteSr
0aTRuoWrAu+Nx6Hkr95sBUkM+p9Qm1uwNOURh+Cfb1mD9jLqdf7HIp9DJx59WCf1ZTPdJqtaLv8i
LOpkUE8oRpDUrSfTNCPEVBJGiJywlM03O0wHUjFUCZY/Q/2HhyvHGVNJ9yDuzszSN9XxZwNSSNVh
Ezd2u3JCs9xA0tooblmF+nyNBOubUFd/Ph7hbiTUsnjAcGRzzKxHmFGC8pYZ9fAhnYrveT1JL6Sm
1U+WmXnfHsfauX+5Dv831ia1mEqAxdFAghyj2P95RAnnRy070o+j7I4IYSgKJ2SK2COtR4Rbiyvw
uULYQ4saUNuN92nAzfk5qcIjhtReKJTyaGrBPoBtsVmVKb5k7GbKGbiW9O+johVnjPWgSuXl348H
tbP+ySVogNC64224xZniezQJPcZYW59b0E4oWVwUV1DPrUdpc9don+apsL4/Drr3vYCzyXVBM4uH
73omKRu4cTUkJtqO+BtnaYlZOEznr4+j7E0ib2qSCOq6fLPN96JEOtg4e0k5h1b/HrXlP3WpO5/s
JvsXS52hkJigPEUVa/O1DGcEk4pWul/FIwXPRaRIP07wcpYlVJ5ePyhSaPhzHMW8WTaxakMv7NxD
wL8HfxoAVO/hiC9fpjw0gseR9j4S+TOaLgacb9o0648Uz5qwGsHJqHXpdEHANL46ffhqbCPlOsnX
hWXNJLHk11Hq0nKFjRyG7/TtXyR6zbklAztXyNr4mj3Wt38xKFn+JFWXL83NoGzFm03M6SlJUA1F
qh+/bT/MnfBIhHJvW8He/584cm3+lmrI+0Y3FOIYAlaWplnInprNAOrHWy5ZPbvPXVsM/3k8OJm/
bO4y3jq8nOke6KgzbIJSR8ysGfl+tF8dvT6FYZd8G5O5vzSx47zFCNFKXv8koeWFLA3JukXWLn/R
b8NMsa1LB6T3fa13b6mSpb5a93+NWYwULo/tgxfd3oqU5WuATSj92Ftwd1uOqTGpPWsf/zdp7eXc
jDFUr49nce/TSV6ZSs2MmtVdm0tLyyLpdQPPnSV544RU4/o8aXGgwSFNCd0XtPv/+zjk/cCosugU
dgBA2ogKycRxNY29XmuCTZDzNgg8q7Y/kfm5Xx5HuX/ayFoO/i0QM2V5ZXMedsWoxzEsWwgkDl7M
tW3exqRrP5ZNWPsRONcT3UubN1Y6nB9Hvp9SIiOSSS2ZQwvC2Hp8mAnTUW8ZX4k921v8F5Jv4JmH
l6pvUDCK8u6iLJZ70M67P/4pIsmqowTRwr/abHUqm10eswtRCcHnLVp6tA17uvtFngwHp8r9xpOh
wHJy3v6ql63Hh2izjWQPoebKbn3DSzw/5BINprT/OSvhEVhsLxxHpgc7z6bouBWfQhGbjujCPs/G
ATlwMHmBHWfYBsL0/5oNhXJQx91bnvJIkVRIcpEtLDrREAlCZ4MzOuq0EwrfXlAqoX5ws+0tErAY
FKR+FWy2pa+0RQ0P1iEoE69L3vHsFVdFpJwoi8DLMWncALZcGTxemTtDo1uEoogDxxGUxHZlUizv
YWLz5ZRIvOR6Hp+9sTP8x1F2liLPTZdGPf1HOn6bfMdsHLvoc6IMxQzK1sE+E9OPDr9BGLSPQ+3M
Ioue0gn/LVXUbc9NUIAabexpfD2VnlgGDpdu7OLyt9SVryGN7k8WXjCPg+4sSJsWvWxSsUTuGn1l
syRmXXLb4Rv+Xcsi95leVvlNUQSmXmGRHawU+VHW95ykyIKyoDVFL3ML4XUsjE+LZUYNDK3nD2Yq
pjM8Y8dHGiby86YWPpz34nmK4uKTG+tHqo33XxNOBAmESnMG1qq1SVnyeMxVb3bA5SOe/cO1Q7UJ
SjhxZ+wHouFganeDyZIFHxRnzS0LsBDLpCIRDgm4QbirSWbzTbvM9pWHqnZ9/BXv6Q9I0JjuL9Y8
ZVP0GdbHWKk4el4N6PTHIh/h/Iyo0LMlzl46zC9Rj+GiNSGCNMUWXGBlemOObvvh8W+434/EpU0l
byjEY7YAAxA0im0siOGgwzs9qYlWn6NkiS//Ioq8Z8k6yQFNOem/3bc8yFmjuVsEQh8wMiXVBUFB
ze9xlPtdIZMUGDSyqMeo9HUUo2+xrCwpoRkdZW4jWcYnvR+j58QWyL1pVd8dfMC9yeMMw8AbntA9
9DsyO0SSgQ0ES2O0n3ots9+Otdu9+rJjRGA/wKnoUuFyM3lF6iBwixEHWLnMvMUTrP98qSbEzqbi
1GvRUbz7E20dT07zbx9rrmgmQ0vBYXFW3uZgob6hzIrVqFWlMDXdH70Xeweb7u7LwSSm5yXBcxTr
7vgRalgONcJ8RTDpLWZa6eD5wnTamylh59hUH2H27zY58eADUIhy0Q2901Nz4nLpsPFjpShxconb
moaPAYyBX9kfXHi/2jqrw1PGMmT7gEUCZXqTBU4cjxVKvhhktiNWOaaYoj9YS9N7ZxlGtOuSoqTZ
NmOEVwzeuak94081SXXsBDM1fdMvsf510Q2URecUTdwsLyglTSPQYrMs/kTtg99fFNW3uTC6m2a3
88cxTKqrYmDVdor1+KBHuTtznFk0Xrhh6ZKuF0dZo/M8sZ2CpJjsN0J1hrM18uJxu045WBR361BO
HGHAYUid0S0AYZgcYxI8v7Gqn39Ywi3/FGExX8u0j4HMNx0mWiaOpwd33V5UiQSDAcnfd9y/0ovJ
KY2pCCpFm884VeHMk2OdEyKVcyl6RRq06tr58cm1N6sUTOAdI98I0G9zcmF9MoSNjbt4biFE1qb6
HHQi7igVlkcg7t1QNHrAlCEmyNtu/QHF0s1OBDIgwH3LOFmx1eCUKrCkbLT5tecxHxBJPcTdwQbI
4tM6VOxGwhSuiZ+bKNyrQzctGK1+PCtZHF/w8wv/83gW7+9TGRDIogn/ABWILexCmSi36WBWAsyw
U+kUXnkXQM7YkbdK9UZES/eiTGmHKm9W/Z14rX528II/uFF3FhBRwHxAWqPtsNVs8QpQglXpZkE3
Jk7QJkYVLJNZnyzUL955odcgkm6WB0F3vipHJzkhlXUuvi2sBbs2mIqumQWIGCZnvKXFl0VzOhov
ICQez/JuKIpU4DUhd5CXrb9qU0JVngWholaNrl2H9/Po6sO7zmrz1x82QHWkrKjkOt0155EfHE2j
VAg1Nh5+Uot7UZpm8quyPSp13KW4ZD9SzA5IL/LOPOHWo8J9UOKT8HcjffYCjMmsa41YuW+NnvfT
tprpPGpop7YSqYCa1NGzaG9SAWVLjS6eEhQl1uEbMiJb5WEetEj/nsZBQbq1VnVfq8PhoKizc9cC
JwXwIJsEHAKbE3xx0rgprCEPFmNUoY+19ec8xF20CtvyphVGfn28Xvb2A8VTsj8bSAtll/XQjIEC
iZ1NeZBFev1cOFZzrmq9vCD1QyMN771TGuP89DioHMTm0kUS/H+Dbi7dhKrc2CKjGUyhgfDWUOTz
Z7jc9hVzY+cpM4z44mUOZmOTqWff/0VsSllgLsBQA49cD9jVprkf9YXnytQbL0up9icyQ8tXsc3z
23L4M/NK7XmY7CPE3t4ionws9XCRbAVnsg7szWXpKgnezWq/RLeZt+/XVLUjn+PqCP65G4ps7dc1
KZWa1qGoauVlrZY5dALt41Kozmdsf/CuGtTwtVUlNqbhgY/lbSJ1+zeDYtImE6peFgCqS/ylW5Sz
wH7rnE5Oe3n9h4MxCuedZA8o4mZnlNQEU1vluEEjtHyaixSPRS8vPjVNq1yNGroyl6Tix3o7fX0c
ee/mog6J2CvhMZxT5fH0W84N2hR9QmFx0i2KFuhealyaVu2e3Bm7taGdcLR2Evfb2MRVi28qjfRR
sdyDVHVvp9Iqh13FscCtvRn/HCaZrJtkQW+m3tOgx4j0mWXsN3n5p+ZGRkA750jJ7e4JxeeVCBM6
RuT9jHw98DrBvzWqZ2ImcD+xBB4+IvfjHhTU9o4DCCkoFsk6BoTPdZQeqv0Ud17G8TpM70uT7+nO
U3jhtvzhhFa9+E3v1O9mGxWLg0ndu1hg6MHnoqvDHbYZoChH1IvaIg/MUW9r38Q88Tx1WXSzrKz9
lva1+yfGvFN8at1i9rvFxTHr8eLaO/Al/R4UBqoeZCWbwQ9ZE6M+mgU2l5zP8xlkSDykgVCp3qSl
ecT23zsb5A1K9g6Omqr+Ol7a4LCbeCRA7owdndbY6aXGspKblfCvHxrUHx79VIfYtttQ7eR0SWWQ
9niJfvIq14bHH3a33C7ns+gW82Ad3Q+N81Wqd9I6o7q47ebbZqstYRRlwTiJT1HbDc+9SqKJL2Pz
4fHI9iIBxZCDQiGJWvB6EnOp6+WZXRbgAzxchcpmBxw/Xop2NA/Wx71igER88BcdaXljbs89rytN
isEFGauSTN/1Lhubk0m3GDfJTiyfZzp7f4spl/55Q3JJbGtAWay0TzotjEshRHVwGt6fQ/wYKZDK
kQjzcgskzFXFMfsl4xxWkvxLVWJk5+dWZ95sQbnqFBZ19zUa6jI6WE27camwSIcJ4AbbVu+g0/fv
xzQLEED9OSlKcgZ94LwZLErhvLbnoBgs4/PrvzOsDWwJpD3MHcreo+9lFk2VBabQcniCIrs4qVDf
zgaOGv8iFLca8nicAryT1ktqEUPE/5TP3IJqvFhusrBj8BOO2vbIgOr+yMFvnvNO3tgS1b85cjq0
Ry1clLNAmHp1GjOI7j05btBEkXoDbXbUytjbLfLWAmQDHBTI5npobWIPepk37JbSeh+7beVzl+P8
18fL0+NJ3BsZDwVWhwRp3t1XeNgYLhy1jKJEIiWJ4CsseDqepiTpPve5KA8gdPKXrxNZCRMha4aJ
waty+9FMHf9Lp3JSDHub5jI6Sve+cVv9tVBITgCQL1LvXxLZt116bFup8eObHKBmOp6ofNhnK6PV
NXDmnB9P4N6Afg8lP+VvmU6ZmH0Z94RygRy8z/owvaLgPf6Lrcw7iiYkOH7Y6sY6ysRVqEXY36AV
lk0vXtnj1d6iJmqNU/iXU0JvrvvqiE64szak0YiUXuHcYjuvg0ZdWahc90lAF+3vMKR0AzbAwQQD
ntkcqkdN3p2Z/KWxDaCURz/aMutwIWJUmA6aCRoATXfpYnv6gMjl64zPQCWDJ/tVCCPbp1mxXYCt
pxdm3BBlKOqxBSAc4iWNoPCPKVamd4BLjzoSO3sZPgJ1BTJRdtq2FobwnktEQ67FqfUhfVm+HcfO
aU4PNUf2ZpALj8IC9Uxuv80xRd++gsfGB2u8pg3GSOuDwo2PmtV796ssYcKiIk0h0d08low4g+TN
eRvkIlRP2JZoP7VQMctTmEhVlVy6xGBMEMSTp14j1JJ8lE/yazmUpS/wHf7z8Q7cm2CJRlBZobyq
tl0nE4q5sJQ2QY9dSd5rSx6+5bxDm0iNjtCPOzeqQ3eURiVdSligmx3R4XxlF0udBPik5CfDaVqw
OEPfA15uR6SJtBDgkbfcXjtAyVrjLkWRm8fFXd1Rp4Pnqhk8qzbxzvo0tKds4iyw0iQ9eJ3eb3kD
9jDoMCjvNIG3/g6g+J1azZIkKCaRo6nfjGfwavi0VJD5PQ0l3cdDu1+xgPdkUZU6H4PcPtEgA4MS
69HSXxCH+0aZtzjDFFSuj6PcrxAkk3DylfuC7vIWyTFkk51DZ4+DqRdGUDRpg0ZWh70Oxi+nx6H2
BgRdlTcZWlX3Qu2iRGSu1JQoIFlXAL1BRhZU+IPHUeRGXt+iRKAgDNucVchqXh+VqIzSERzjKSiR
ovqotl56sS30plqehdeM/+zkREr5sWvmI1DMzgLh/qawSCIku02bFwrkcmfyMIwNuHyxcem94dIZ
3fxPuaQ4RZTZfLD2d+NRMf1FqWALbJI8DJfCzuqJF7bFDHKqyv1CHaInT2/mq51z3B18wPstzruB
JI/WqybFYbYPlRqL+bQgOe7SJrzWMHSRNV10P0yQmqdPZT4byZAe5Ct7QeGlcobxqEdcTC7g35KI
MTNIyqdpCiDHl2c9G5yz0+FvpdmD8sbWo+pjgrHZQU6xsyuABv9vUDn1vwVV9RZ4BNgHmqB26FfN
4r7QfxJ+2+fRp8frdXd8ZOjo+rMz7mjIfZa3YqxZr3jizn9pmsAxw02U8pLosxJ0BUuprJxXE8Z4
AsI9ZMtThkbUdfMpTbSEqinOpyCzoKfQcJuDCQXyZ9JPj9Ke5b7+mCEe2RnWAfINv/mK9bB4GGaV
U5A6c+OT5fRnE+VJXzipc3k8oTsHAK+6XwKAtLy4i9bfLgyVbqyGego62jYvC5IK5zY04BWlaapp
NyRwlGuoqeXbyhDhQeydI47OnmyEUYGhHrJZN5k+pUPjLYL7TnzucFF6PzVm+uXxAHcWJ/bJsI2R
ZSLX2FZCSJi0Ev9WEQyxIWUVh+TK9V4HWTI3B0+SncUJv492pTzYUBrYpDNekmVz5XF6uiWN+TYb
F4qRavlcWLT68jrt/qMUY34QdGd86BpQvZPnqMaFu/6As6osVGUSEdje5J3iMlcDlNW7W+qI7vR4
KuX3WF8WsLehhkNKp/KCmMI6lG11oeYJCP6syOSHAgbON+FGfaKAVwQpNf+DotJuPMCagHDAHVH4
WMebAVvUoiUfMmfLfS7yKXkb51ENxXiKir8abygOAt4vSAZIW1bqs/Fe3jabOjduxKQtY6C1+KJE
WOO8JN3UH9xEO1FQnJPYIqkEBIx4PaxCDUcbZ50hQD4iuUkExLPW6kdM+53Jo14DexEUDqtyWyta
RqMbNG5V3CNBaZ6KEVefUETZN6UdkpdFa8ODAsDOsCRJSmpDUJrinl0Pq7JEldDPHQKvMtVr7YzK
OT7m1d/vMdJWehDo4sg4W4Dy4upZ49nLEPRWl3yI2j58Vto54WQWGpXkwfmAekl78MX25hLNCdIU
NJzkq3I9tCRRBvIVawDOVLh/ofeb+xHMmFs8I7SdjtORus39nubxRclRinNCD9iiNDuvgfFVFyMW
UMV01uOkeW5NFgyF2yME785Xo7UCiIpSGxzMLWF4HlIPxE/Jki/H5rlJDe2axTxJHp8cOwNiF4ME
k2rOjGmz5BcrVVpXY0BTmOcf9LTtz6lZ4SwYH4mq3kcCKgLMGg49CBlze2bQp4qdPq3IRVy1fW92
qvXFK4pFPyWi8eKDYf1iiq9PRKL9+koIJHMEb25PVLbGBMO8KRiSuBpR/y4lMn9JXOeElAXPq4UG
y22Iinm8WuQ0CPzMiYVwVJmqPGFr1cpPIbbEP/tFsTo/8/rqqxDz/FNxu+TLHJvjT/JWD4xegwDa
baa6bJxyoRtL8PgD3W8rGIDUFlDHkDIZW4DIOBYiM6KkD5KIUs0pnorqa0bHKDoVCJSckFWHg+WJ
g311r3ZAbZLCEFwChFlZ8pvLy+PE7Yq47oMRfte3KVwU1I5Ha9HO9TDM/TUZhH0xpcHupRXwze05
NP6rOG1tn5YsNr2DI+x+nyO3zdtRojdQVd96dU8xBABBcyGokI196Xgpn+coz31jzPqXLHGig/tm
Lx7taAAjdMVZs3Jz/pY4m9i8Z1rak3wVlu4XaOKevQbSbQxs8jTgmXWQqN9vdirceJHzKuGAubtQ
u5GOSl6RVyZO0gBzaNmBZXaULe9FkUclzVra7RzV61Fh/glCGxxmMJapd62wv73QjWoPVuz9RpdC
RFLLkAubfGSTHIxLq1UR1rJBpLvJ/yHtvHbdRtJ2fUUEmMMpRUkrOGf3CdGxmHMxXf3/lA9mW1yE
CHsDPY0BjHapWOkLbzhTcuve23Gbhzpn8JeBIWooYlRY4PSAt/CBbAHHXgQt4T+OYlhOl9MfpYcR
KyH5/ODGtfhy/zDuTQ1lCgSXkLlUiui3H7BBXg0mE3FxY8/+qUOMPAvNqkaizHKLv399LBWIsP2o
21OyuR2r1xrJhkGZaunt5JnXLz5TfMpfj9pSHXlK7VwybAhiVeXURKCwmVc3zxU3gSB506X+oM2B
F8ZmUocN+KPHdnHmk0mafr4/wR0EAQImBMfoUPMwACq/nWFstHMw6OqOnlsJUDFNPpb5JE9Jxfny
F0c+LEiDPZp4w536Vl8v/TIa3+7/CDXG7TuhQHeUboFroc26RTHMgQjWtWBFZSsR65uU8AhPweT/
dX+cvZ1DoIxQlyKlIY13O1e/8DyJPhcZyEqduKSbGBaN32Ab28wH33Xv7kJmiHF4ZklTN0PRRlgm
bYmRNOMchhkacpcmQ8Ig87tnN5/G7/dnpvbh5gsSVaISowI/CxTh7czWOU+xjFV5auUY2IWC05Rp
0LThuK7GwzJgS5wkMghHaz0SWNvZtioGIwPhBmDGm+gPjIZhll1OSCHWHAdxqxjAnNCyt8xB+0aj
sApnr5mv9ye8s5Q3o26+r1WIZV0nag4W0j8PuV8sz4YQ86kJ5JGcy/4EVSVaiYaybW6/LZPWWn3h
fpt1kV5m210AtNSUNyTPMdbp07OfG0cWF+ov3S6oQqOCKKax7mzRkl5cz4hxGGj+5boLBK4Tb+Jp
7X65tcvrSj9SBVckC1tR0mKedCRkU168QHwbisz7UKxefOksCS31/oL9SH+3M6LUR92bWAonRPWZ
f3rNUTCI16EGJ+P2fvnWSQr5OIrYBkCc1m+Medb+GZZuiMze659QhK4/WFM+rCcuh/xDOq7JezN2
/xGJHZ8IN/r/6LVSgi2cBTc4IY+6jXvnCSYdeRqNb7y9NuXQWExoEjY8n2ayKmEpdMGLDnBlDcgo
QsO5PgtZrWf6+trBa/pyt1Fn5jLUuZJpf2x32+QOzpB7HvJVepMuYevnzXu90tsppGqfvjPWxTce
JXQfcTDwyxNFTUYnhaMuig3EFsUwjhaQkYUK8LC47mUd2uCZFL8I1zGOf/lyZCjF40PQmVbSVqza
HfTYnWduq2zRKvi73thEWje5bx2tbvsw760juaLdyalkEXAI4JitBLmutR2CLZK3dXCmCJiReynx
0AhTszMe7m/0l1uHydFXRbcHSDmbZ7PPY2lmNvpHUTl49mUw1/zfXKv8tzj19udmhOznDBBBdT0/
gui/fHMYmTuKDh0VFAootyNbwmpbN+A0L806n4J8jl/VJW9cEk8I5VR50328P9XdAfFYonVN2QvI
6u2AxK/tEqQqYPa99tmDwhcWdVafym42L0kKOPj+eOoVu71CfIo+tLFwZVFp7ObTCtvA5aXhJi7x
QX9KO2t6Cgz0dxYMnyJ0mYqPNWCOaz02a2iv3Z+/PLrtqaK6xQ8ABr3JZoVZtJLGIEmga9NXFimV
29AqfW6voBtOOfyOCxSz6nWWyuFsmG1xuf8DdjbxzQ/YvrRTqxnl5A3R0NLJo0cChmQox1e9Mx8R
nV4+P4QT9K/4vQBaaUHfruxs5F6AmZCMsLvuI2QgkQDxhyMkwt6EuO04kJQT0YTdbthpctxmbGXU
urTs44WLZoklVvBZ8MvuGVQiKKXTnyBQUULrtxNK+cPGsKWM9ByX1Niw87Ca0CdsllI/JdqhhtTe
1KASEjIwM6K9TUA2Vt3cOI0uIycX1YOvcZEmQ72+bkBqnu5vi5dq1GpubMgffVAcqTb7Ysi1WgIu
obRIIUUn7qKRHeaL5v1FXytYQ+x/nQtGy0t1XUwdI/EE+Z23vkycknabRGQItIQhz5SZ64/5Eruv
GkEicL3/M3e/iLJsRHbPokSu/vyn95+2G8WgYpCRmQ7dgxzRppq75FMqiuDgWtqpmxAb4hgL1x80
IJXq26Hm0RdBa5gsdt30l66vcaXTqOg2XYYfb1XhB2c28oKHzcyx1f2Tj1juE2yt7mBpdi5Ifgjx
A/U2soDts9MuMHAl2nRRLYtAcGWsTohim3sitbWgKgrvlzMcnjiXL0wKQLy67aom+L81ZSamaE5S
+ej5I/XKcaTo5sTawdx2LmM4A0DPuSlIG7ftDr2sweMt0xhVroUBAfSwxzUrswiHkSGCVZhCJ9DH
h3ZN1sgq0yPQ5c52os5NNY6xVSq32fTShUWb1j7dllToT35h/VViuvNl7A7P185dSA4H/pEDRiV4
i8Ru7aap9DRGuLlqrLMc8ubTGrfpgR7A7nzAmFNkxjeJjvDtnnXawk5ISMeom8v1KVun6ZwUqUHR
VGsOVm4nQqFWgwoGVBfw3dvwq/WCqqQDM0aOm5Sf5dpXT0UcWB8MMzfDscGSqkqNOSwH+9erUuC7
KaVQlzJA2QWbO8DT2FGAzUe0PVojgm1DmNvW2XlJBusgVti9BKB/KHUY4Dxc+rcfFD1j2Q8Onb9u
CNqLbpTiWlZZfZ7z5ONQO/m70TGHV1xGZTS6ax7KwK+vkoTo4Gvv3QFE1HDLoSkDk9xcRob0/dav
iymqF7TxwmLtJ6wmjGL+mlQ2WOlkQT7s/lW7k0MAhIY6DIGS3q61ORv2YrrFmtHUDdohpeM/WhhS
ud6zv+CuM+M8dtJi9KLuD7p3TNTC0ghHYZVs+fZ7L7AIpelIvjepU1i4s/bBWurs3f1R9o4JQbXa
QERhkMhvR/EyK3XsDvc7axDOOY7HOkS8rn0zm/URuXz3K7JveEeoFgFsuB0qEEsmcfQaIzyNkU80
Yti1qRzrMyKQ/6LqNX4udPso79+bHw8WSAp2jM/jdTuoXRqOdOt6itDkmNmUsq8jXbrmG1k4R1YL
exOk0K2zO1WXYdu3K7o1Nqdk4coxxsR/dJ0hTT+0iEY7n61ZvVKiRiDXMafiqDO0dyYAnlIL4Erj
9diEl9O62PaAxkLU6GjSC+L3qBl7eZGpMZ3BFB6JcxyNtwndYyOerSZjvLQZskhvx+RctF190ZfA
v4jROlIV21tFiCwgCfmXWs7bVVRSQqNc6jHSwLB9xWoPT2wZ25gCdHV60CU5GmuzTa0Z5n9uAgMA
gmKep8UJnqqFIli9JEfw/N2hqBXTWgbjSgvxdlpisFr0IQEAWE3pfB4k7ivJWOrnWXN/nb5HhxfE
Bm03lU5vqxH5GGhTbbI3a60Lrqjb+Vez66tTwPG43L9S9i4upHAwRiSGJuvZbA4eIL9yzHGM4FDZ
xrnie46KgHB0K+9tQhIBdjvKTOCuN1dXkqdU2m2fqNR20/e2Vrh0FZzsqfFs0YeyX4/O995yKcNW
aJCkrXCdbpfLxxYerRoBYJYI7aK70r60FTZs8SzNg6LH7lAK34BR6w5HhM6uqMw1JtDVl+qcYxb6
iY0hKQc42cFQe8sFOpcWCZVRksbNZ+xi38T7Nx2jIB77x4q07qOmHRoU7E4IGLnLM0rXdwtWQpxr
9RMUhKIaAsU1c0t8r9xR1mFaN/nBm7Z3D4My+99Ym3UarNryMw8AA0IDxRUWk//sabP/51DA6dT0
xIsyWGW/sevp1yGwALycUqcKEn9Kx4qsGVqZcUVR1aj/LY0O8pYY/PggKtj9jj8YuIrTDNzmdhin
KDJZTWx6yM1Z9mgUwn7yhc0hlvHaRvdP8u5gULAUVkNhkDfPSgfEqxZLQ04w9nYcWo2TPC1Dpy1X
2+CWD39jNAAB6FMiT4QJ9+3UDLSr9DHPfsBQ6jduPOEIMltPojiU7dqbF98OIxtAeooScDtSbGSe
oUGvAztUiEhf4+4RF5DPyVhrB7j0vdSA3IMUkjQdXflN+OGubedWKV+wwc3qqzYjKuDVZq4kr9Pz
OAx6WM1acVrn4uv9j2ns3Y4qRMakEbkbTt3tHIUbaHk5kWUNqb0+uxPm3rWz1NdMjoi6S825FqU9
v2ubMf2GdFL83JlZup6Q6c7PdVL3VzcT1h96LEv3VeEm1b/SGpf/7v/I3XVQbQHucBqW282M8HiT
GQHvX6BPzscsmUDXFpr4JxizI8OSvc9BYwaUBYBJ1Ya4/RxOBSe19XiUqjhAn5b74eL2C6L+JtgH
jLuO+NR7U1PQFiJdkAlATm/HGyoj5SmZedrzBSGxys2+2kr8vB7830kCIRPSN1O5J0qXt0NxdBP6
k0zNbTNcGJZc0rdLgmT6SFtf03/jlKqnwkcJCGbXNv2qla8gLAxCPyOLH9AfGB4qM7VO+Bkm5/vb
Y2/NQMGpvAvUCnjT24mNo5cIe6JAPKoGvjDxrp4reyGTFjmG2sFY/HF/wL1Fo6hJ1QC4FgnD5r4b
7XbwrTQDKtnb2qMoTPSgqzFZOaRDfPBI7T27qM4hcEDhQKUmt5MjmffqxWaserTHD3nuDlpEOjh6
p/tz2hlHtVlhjcFepB21eZc8s1+qErHayJms5NEpl/ZcxG35/TdGAQgADIc860V7FUZPOZYipRhZ
9n19GevEfBSpOQXX/79xNnudCg7IRJ7ACGjWHC7+3ADdStKD1t0Pe7FNY4RCM9VOhaAgiN3sPMcO
0tHA/zVqTCtZntyino2wbgqupbEt8m/6kNZ/TkvdyQerLgySEZlA7LdBlfyJl5VpnfXF6R8NXWgJ
+jyemVMh9cchhKM1/NFVhqGFQ4n80rsVW2/xZuzySt19izWGY1xZ60nCm82pLWT2o9+TP5y7Ol8/
dUvRxQfx384pU/Q+VGHIQiiVbeo6k9NDkxyx7Y0r5HD9Ml0+drXwH/QpSEOrN/rLry8hMSCb5QeG
fNs5yOPKDhr0HyKEcNELnya9C72haY5y4p0okHocTFriZ6pg23KD2bdlNjY63Z2ug31mAvUnRNMj
DDiGi9YQvgzkQgf7c+cGUVQKGs5UHUnqNtc+oPsOJiUfU6ukfqHtZnzom9IIHXNtDzbp3sFWupU0
elBAIPS8vUBkQSkFy+uBPZo7VL3K/KtFH/gggNkbRRX+lQ6novCp3fNTWNto5mhqoqJJ1+raN+Ck
UxZOlMSj+5tir7qoYhVa9UrEm5fzdhwnGHK7N/0BtelU6pEX1PKNmc3GP05sVMtjG08IErZdL6bX
U1cNH3FqX/7KXFczzraR42py//fsrSMxG7UcXI0gH2wOBTDFJgMryj1jUbBahWE+AIP9rzKGI0T0
3kjovwHTUoQKiHG3E28nfdbjFTt0nzLY99Ggu4WkbD6HMQaiB2/33pFQa0niQD0MNvHtWPks8qK3
tD4yes0zXpvC80AwjplWn2ykbPMPQab5RYjY3/zX/e+p/ubthUrdlFuGNgovxCYaXfqi6w0cbaPE
0XEXWYYCgx3ceN4agXBPMNGX31hAGqAwaz2aodDjb6eaOJpva9pI7FBw+Wqe5iGljJx/45rNwd7d
nRtRpSLsU4LbiiwU+Fvb+eQMUT3YwyN2Te4pdpLxOrqNfHSU5vH9b7m7Y0DvovwGUoD+xu3UOkrB
hLPcMXY/xs9JrVlhmQbGk5UYR52NvanRUFZG6FSOgM/cDjWiTTSMKAXAG+6dqxyX7JQ0Xnrx+nj4
ojH+QbCyew2Az0Lfm7CPMFL9oJ+uG0K+CVVTqA8lnZ1TOUo/CId5fm7mahXhVPbz52q1l78dD1u+
0JJzdqU9K967Vl4dnZa97/zzb9mcTCpzvS2owEcj3wYpfCibiAQ7SKAk4jeeDe484C0/tBK2wI8k
sUbscGDPoNImT6ldGYA2s/7SdrN9vr979i509H/VIVQuX9vn3tCnDGE0ct9k0fJTbprTK4qu+rf7
o+z10AFKKwEGSikKBrVZSN/u+lmbJfzX2nPP2WQsFyv12wi8PyRj159eOVZWv0oq4Hh96yxLSLlr
Hi5dLj04DBRZrmC9609V7DiPA/nyQfz9Q5ZheyWBjgUhjNAne3zzVJsIJlYoi8FYMrvh33rNvNe2
vizzteIcQ6DtsUEuc6/nIDex/0YU9vB3Ylv5Bbvd7M+0sYwSSdzZtw4WaG/b0a8kczRYH/LH2y9X
NagDGZS7gZ52Xnpqp9h/AJPp/NHDrD24SvbOt9IEIDfgoQMXeTtWl0lUHuZFRuk4zR9zHElOlR/H
mIBpa9imqf3+/rbYmRuEJtDCSBBAfXtxvLt6XYnWmJvWLktUBTMpv+W2rnk2rNnPD66TneoLstAQ
urlOaMxu2aY2Yq7T6MM2ymLfDl2JcnplT144tU31GjSveUlz/bs5T/1BbLY7T6XfRqWdp30LxPH6
GoZoAQGJQuQU2WaWXf0ccL0++kciCzuAc8UxV9Bo0i/UyzdrWMFNWiyj5UBXVvrQLtIMK6+RYZBh
X6wNvncy4n56LzSuEm1K8RWwll+2bWJkmpTwelF2g3O1vbZj4E3JQHNLysC4JIH7p5R9de7RuDjY
sfvTJScDkqEsJ7beup6ftaDuqbOOq6G9dSrhfIDk5T8FE64oetLl4bouXlQiEx961uKd/Sw+ehl2
4igiqP/9hi2a1YehQeqBVHxj9t23Wafr7OIl8hFBg+ppmtPgfZ+V+UGetnNxE4fSfebYkNNsz2of
B4lWluBDxn6cQiQ1zOeYEPVglJ0bQVEX6ElRLVDeLLc3gkCAdShcRjFwbPgkkqzOTq09eG/WadHP
cUIp5mBFd+fFQipDRma2DWd0Pe1l3Ot8TDtZ1rAMOr0OzSSw//31uwfm8v/G2cQycAITTJIpNtLi
aC7TXMbntgFaM5VTewAD352SCYwHoxISwW3w2SRrMa6eZKnaesK4HOsju02PSpp7uxBtVeRj2IoY
iGwqSK6FMmWTsVTSJqQXZqziXHs+y6Vro4Sr9qFc3CO21d7NRohLVQ6iNLoPm0F9t0aJU/4o2dbV
k74gVj04WI1hkJAc3N67W1EVCcA0Kw/2zQNtrOAihoHGlFujc17hkGyEq8/1BqOuiETV9x9/Y4co
+SELlgkw/k1gPfloRIuZ0MhqLRjm2Up7VPPEZ7cv8uvvDEUYRnICvHjLuTKW1dcW1XQz+jyH2LvU
Uetn/tmrrergM+6tGA5VqKjzP2rR6pH8KaS2O1TiDU1dVm3dfpHtKv7ArsN5NVVG/On+rPb2vYra
FQkcBZLte+vPYvDkpPpFeuZ/giNdfNEQJ/idCVHyIoNF+I0c/XZCg65BIBl48CjTaRecO9pwyrvm
Yar0o9dmbwvCGQGhjJgD2oybHSFwIJkNn3e8KaS4oKOuPRRdln9aLdldkOCKDy6OvSMNDoBJKZEa
PuPt1Dq45gInAvIAe26jRurB20TMc+hT4TiniZXgv7vGf91ftb0NwnpR7gRmRMCyOWdupjXNjP9J
JMrc/wSPf8L0WzbP8YRa+v2h9gKyn4baJh/kyXmbN5RVdD8p50uapNqbova0JnRxzTx5g1O+nr0K
/CPXXRDdH3xvMXk3kSkldqAmvtk3a5OldkNdLlK+QK/JLN8WTqdHurmsr1MzOfJW3zsMoLZgEKiq
Dtj127U0nTZB8XUC8m3rUIBsB/P0Xj/SbdpdPLI4xRjjptxGfy32TW2ZUz5y0lWcsTqrzlPStJSi
4/7g3O1tTjal0p6j7gBg7HZCSYxSE+ZebM5VLiBxluWcFVkVDp1jXqzcwrYjQXv6/qLtfkXgafRD
ADcBjb0dNDdLMxM9dUEAevm1GfCZgPNx1ELbG4V7mL1PDRJsx2ZrxMh8WG5a0L6YywawAAYyyxCX
5/tz2VsrYlaUSYCXkxarDfrTTTyvMG2dkd2fIcL5Nc2qOYS1s4jQy93fiaoUAw0SKM+L8QL+irp+
IV2KF17jO5fMqUuoM/4RrWvvSBGQcj1akJWJQm5npOzas0TqMIC0YUBK3VbRgFNemzIvHz2vFgdH
eK8+RCgALkZBEhhz85jRtNOBV0COxBoZJGa6BtdCS91XtrYm5ykGp2+tjXNp14wGS+5W2NHZ8XU1
lyOT+L2Z009W/h0IwdEoup35MI2TWXgTyZ3tyH8su8hOJYAW7M3wmTBEZn+/v3d2xyOzolSMizGw
/9vxZg8PDTkwXq8l3YObxH2I6Uv/PLX2ehqtZTqAT++dCJqgCiWBWMJLp/Q0Xvxggr2WzF1wEUGf
f57wS/2NMAi9KeItNAIJKTezMooisYwZwlMTm1pYGZmIFs0njtWC32CsQcCBscb2UTonm4uk7rgW
8fGGI+cOcZg5cR22Rjx+KpZpOeiZ7FyUNA5okYPQQaxzW2bv8556WKBUwxLHvVhZX4VL0UwXBNE6
mAuef6IDe6RIuDco2ockOGjzK/OB2w0yxjItfGOY0FnQsj/MzLce6m6UJz8X2l+usfbXIJbWwS7Z
udFo5AEopIlN/r9tmDegHOjfwQActRSyFnpapzprmhMJ3Z/39/+L/UjJSPEbwR3QNIeNdzs9d8Qa
PU2TBtHkoj8tPYCAmubqh/ujvDhlahTeN1YNCBL9n9tRkrytKNgXjDLK6ckFQfOmwg3kQoz4IRm1
X5YxV8MhvGCZlKhUFnc7nCisqRubtInqxPevmi67SBvtDO9Vw7ren9mLlYIvQ4SA2BRXCK/CNhpZ
aFrG9dBEbTDLJzso16hfsvIZVa2j+Fz9VTeFVaUFyBeBOUVqiujo7az0QZReKYhBUD9Dy0UuE96E
VXZJoQddY5C8ISot7WNDqTucgvmXNfvU8KSGiJ3CF6PMeDt8iYxXnfaAfEqEjc7Uy9oPTanoo0Rk
UVe19Lo6ftKvf16D/qjC6fMYbOfc6B3OYaVoI2VpdOqhm19qDftOK43F5TeGIvUGuEYBnO1zOz93
5dHtHauJvNVbr31mcrG4xOxN5y0Hz+2LO4VPSfiApiQlcuW7czuUsqhyAXE0kR4I1aW34v67mVRy
DkVja+9ra3DeQ79IPt+f4c5ZB3ihIAIqmQQBeztsy0/pJmE00WzUaBEsI/GFqIff+I5qWuQ8PODA
om9HmZxZkAGzT6pxqK6Wo5mRn/pGOEwiOP/GhBQsgCuMQunWt1YsnhbYMRMyda/5YJUcUopqLrJC
98fZO+SUncBq8tIhjb6d0kDBOynsBiGvtDz7bfbfLIMkKsfgqIu0N5Ii4SHOx4So6N9+PPSEA41q
SR3xsvgPPjiVsM0C/dWYOc2vvjFsQrpVrBFQBwUOvR1KsEm0yaNA4jTpFNbjpF/9FTtjJLeLx/vf
b+f6pxsCp51NARdmS6lkC6QjOuVVJGpXtmG/FHr22iTKewR34I9KnCIvD9Zsb0x6BEC7lNbvi548
JnBWygzxOe2n9JzipRRm/byGhjGY18r3jxrje2f65/E2ccJcxKzmiAWoIw1e62bQTtlsLo++jC00
GZLk2rT5kaSR2g7bJ4GSBrvf4Ml7YUVS8V47vd5WkalV1ZnauH4qqKw8z7PvKrltYECF7hFm+uJk
zXSD7q/ryznDGlU+IaSR0N29zZy91OncpuMeqxAWeyzEakXTAMNjFMXwUc+n9tEzOTD3B315RBRV
lXoDqTKsua3UXWBONl0ZlBj4t0VTotKeZvKJ0EQK4pevMvYs/1DbQFKJ4W6PiKwJ0NjRNFeL2fnS
j/MSzk5cfiw7rzk4Ij/+rtulRPYTJgk9PNAVMI9vx8oct9BWZgb+ch1SPCV6Pwsrrc6/F3NVw//D
EfjU9qUYTnI2+teAy3lyc4hmJi+WSL/HQW6XodeszfuuTcqP97/6y7eDBJsAkSsDsou/PcLtWFMO
sV0+hWZlHzOqdScdX5XP90d5eWhpPQGMQGaJcgEqUrcfAXPIoUh8QpxMN6GGp5oTCm8MPsm8+WZO
g3/QTtybFAOSs1M1ACitttpPhYN1cTu7peQZ+e5gXzpY3+1bPfHdIzXDvWkpyizsThRLXpQ759Gu
VjZPC924RWpsSIo8BFkqwiroxZteakcl/h9h53Y3kdCjyg0wiO272bmoN+nU4Ni5fpaIx1nM9ZuA
pPDToEG1waCxsT95SwxbMB69/nUsA/k9d4M+ivOg/ppVvvvcD8J/1seKfM4K2umxaRMbx9xMfCga
I6WN1R4CcNQWf/GjMclVRVqkHLZUDy8mYbbstINwO1ReqAW5/r5dzeLJwmDzTeAN+qvKWaxvi6EF
B6nl3gqBWFCINKI/9Fxvd8KCutbsj1YLXdP+T84ieBOsbXVOfftLB9D3qLq4NxwwI3i2dB4VUvl2
OKtKg1jv0j5acCP6p9Kc+UHidIHeg+WHsrSP6js7d+YPyTKPC5MoZlvaTyvXroZR6xDjMMc3ydAZ
IVVU+7HxpyN14Z03gaFUmkcKQPK1OVO6nQx6jiFO1DvduF78VjbnSidJeBItB7iwej/qRZoeVPhf
9q9R9QICymuElhm1o8392dXYy3Y5JIAV91SUr7IeVLsBvDHMChF/xvItM3Dza9CBpCpq5BQ+F78J
O1sUR0LqL19lfgra0arPqx6ITdWz6uPC72uzi/RJym+ZtNFQ98v5VWdMCepq0vqCFEGFNYQ5pR+W
KpeX+7fozjnireL21Km70nFTu++nay3o1xi+dd9HnVjybw02G6GXpMlj62ni5KfZ+mlp5PTQ1N5R
H2Jnn4HPBWyq1oEnepNhwBt0jGGWfdT4mhe17iTembpInsExFO/vT3J3KJpvtLZVyXIL5xkgRNNN
qRF9qfAsLldhhxIA36lMQXnfH2rntFL3UQozvqqRbhumtTSg5iO6EUkdA5rrqnXTwNPsAPI0hqU8
92ZylPfeHxIc1e0S+pmF/xLKnngle/RMXT9OSQ4dVzulq7a8Gntn/lV6Lufn/00SjMLtiK3nLpmm
xV0k/HWNhNvRKxqW9ZWTW0dXxO7k1EGlF/xD6+p2qEnrjTS2c/RZ89H6mgayeLWOjYYZ9ZLCHCoC
9939Bdw7EPiJUN0mJ+Ve2sytSdxGX1O0SxNTpmFcV/VjMKb/pmbavYP5vDx5vRO8QfzgyCpwJ8Cg
cgGWVNly0LPaBMhIG/S9lXZdFMvcvZLkdCfktH49aYSMRkFGQYRUg31z5S5tKS2XrDsSevNnXRXr
a8swYliay3C+/yF3Dh1+fTRQKXiZAPw28+n7pl7FSFLlxnhKosPXRtOERQRqt0dYoJ1LlBCIadHh
g4m87eTbi2FCoDDKqLMs2Z9mI2ufOwnrDykgrX/y0c76koxT9VTZVf4qk4Dt7s9170VRlDayK0Jy
5rx5UVbfG73qB2JBwo2CRffPOFLUa7XavnYWdRsjcf2zIBoKq8ENroTtR9aFOycFFiUJLCEJv+GF
kFimL/OQYtZul1NxcTN7eju1AQDl+ZyWQfFwf8Y7u/VHEROOOUcFnOTtuUQFvZ/jnOsGzYrkuajd
5PMo+/RglJ3DyCg/alC6Q9q9eSMKaSQeAQhzwjT4+6jnbhhYZfs68JrmOcfv4AMRTEMMuB7dO3tb
igAPmjmXAWJX2yBv9pdk6nRKAsJwHpKu8aMqo7ck0mx66NNeo8lmmNG8WvXF8+fiy/3Pu7eYMIzp
bqkGG/XM289rZnkRNzYVgsywVq4c71tLeHwppP+friXmQf1j76jS+uG+A8FIULtZTPA9dlKlXAor
22YO677qn8wqT9+sNAEOjsrLJaUXzyh0X0yCsC0ntvaDLhtbBNiCKV7eJ64Tn0ocNEKwfM4VxfYm
EmlcnPyYH3L/m77EQxNCA2Gi/IFGEGDUzZq2sehlIpo+8hyBtV+eOOnZlFrHRYvzdxHqi2k/eOvk
nD1t9Nuz7i35tSetyS95ndihPrRdFmpuaaEJqMH6Ge1p+PPgR6pvfZvYgAGmUoH1OQVEwqPblfdd
kdXphGhoN4vl2VzVSyTzOpTDXKF75Q+vVvcDPf4oEPaUhPrsOg+p1R1xZ1+G5vwMWEDsPqoDdEZu
fwaKEm4jhET1qrbcx0Ebv4seB69ltIuLgeTpOYvXo9Lpy00PQ1vxRZQsFVQc9ec/xaJiNetUxD08
J+Lv7Kyt82iEBcqZ+hXoOhqQwdAt2fX+B3+594l9bVp2gH3oom2zOaBmnlVI8m2J8ciJRqQ4zaMb
v+2zwjkoIfyAMNyurUeqSk6hhL5pjGzWVi4ciaBEgSrWBhsDozYu17CPrcAMjSaZnoYUMfIrjpAt
ifQEQuY0Vu7819ppo3UOrAxNF311/Ne+7LrypIFu/D6ZHYYUmr/4X1C+bZaLGNiZYV/p/dt6LPyj
7PDlGrE2Dh8M/QjV5dy86uB967jI2JQyIxeyJ9c7gZXS/hN1UkCYHMtPv7w8ZCeEEFS7lMrh5iLE
MJm/3su7yMts4aKA2QTvV0QOP3XOxGc7GOzl5QSUjcSQlg4XL//ndgc2eZY5S+fha17odfs6N63Y
+T7lE471KGeUMBB635lCDQde6IWFhtekU8osvnj00LNLMSlR6qUrmq8m7cQ+rGvXTEJfr5PXokwp
mMsxiameaOsbS4ITCpOgCT63DeTtkGIa3gvx5HvvQD0mn1a5Nmaoe+jOX+LMSd56sS9fTb6mi6iu
iYfCtki6NcoLy6tO4Ar7+mz4jYNfcQzi7zRp0nHwK8ft72GE+7Wc5mZa0suaVFkTCniz4qnMC9qD
eY1Q+SkoZh1WGDJwwTO2LiLDHjvNxsugtb581tp50B+9IpX2u8AchHluuwC1W0vo8Ttrzo3mAXEy
rDAqo+g8KmOu/8faoH30y/kVgAgKL2CwKVnRjrhdIWCnZmK6VLGFlwahwIn95IyiRDA5CM7Fknjn
gy3B33d7ZKEfoR38AxyheAy34+GT4ho9oO9opdr4rbfb5jygt/SumtCTvz/Uy6NFbkqOinwSCQAZ
8e1QyP+LFppnG5lTW15j30ievQUbTnLH5RkKylEC/qPldTs3+nrsKi4+9dJsKz3WsFiAocD1LrGj
zW8Ws1u/mplM5TXnP3hVWVb8V4/2roiIYGPxrlhquzzVlGnWk+fGQfy59ufpM091Woc5zeD42e46
45+6abs25HFpv0pqKe/SuaZ6kqRi9d8g8kyi345ieiy1DNU4si1zPnW52+rhYKZBgphd4Hzxekt8
c3DW/tQaXRWHjls6zbkUxSzCFcbMly4pZX0CINP8XVlT+VHPKu37MAKZQ0pi8r8kPQI3YZeK/pFG
brFGaSW79yLT9H9BoCPZ3QRxtobeUhGwq9X4akpbfkHvzX0q+tz8dxlxKolce03/Ir7rmrMxY+0S
NgVmvW/XxC9pk2St9z4Zi/4LzkRrGfpa3Jenph/S6rnMDf/zCsVOvKn6RHfCkn3afFxlMsE4l14r
gdj09lBEptAr511cohl+Cgi7OHjIBDwVfjB/sYbEGU6a1Y7ftK5MewhaXbpcao4A0puoBlG4wqEy
jyTospKqRpy/L3JlNG0bsXwzIc+kh7JCtC40Riqml5raxCepZaSvFXYhw8mN7SUL5diJ51UG9fRO
zqt2FoKe2MH+3r60SiSdSJamOWcX6sZmf08cMzDCoMBmt2uejCEoXsEXybxTt/AHB4Nt8xM1mMdT
S/ACHwas5O1hGgZYFIt0DHxP9eI0F9L7P8rOZLlOpGvXV0QEfTOF3ajvZcmaELJlJz1kAknC1Z9n
f5Pzl+woRY3LZbwhm7XW2x3ifP6K8PMHF+4Eb5zi+riZTgO8wPvnY0DjfYmUz86cqiusfRcLc8mk
Kd8HgnM3VW5iHnMRzJehliN2uU3sL2kT21aVOZ0jv+K7Usp+blz4F53e84mVfXIF/0zWxDjQLc0a
kTXRUdY9RXNjaUC9IFE4k4dl8LIIom390T/pAB2Je4JYgm47w0Clwtm045yHWeBaJLwPkxq+GcLe
PbhTSwGnQnRLsXMTVUfpOMyqOsuJaGCyNUy2m6mQBOv7Iahqb9+PblukuSlzZ1+3YXQYx6kVe6fI
5zulR8GfborTkZM0YxovcS8OMBc3nZEiuXbpHOjo92KXsjsmni6bfWUlzj0nRdTtm8kkt2LKlzc1
OP5JIpcH5VH2YnptbHSpmfYttjfsPF74IsIRI5aw99/loGF4lnKcb/IGPX2K2/0SnlddVeb73B2s
73UvwpsIIzGCidHAJjsoMmyzijKUPSgYgu996faXVVEYfeXbc/zaK+mvBNCo9nwstlFk9VZI+2Cr
2HwH+ZvOV2UqeCF17jzNfjwFqTX3ODvWor8FQeqrnREbaXAyjuscB4u49zLhRtU1InBWFUja+oQM
ProgJICyDidpkJS2z+c4JSOJ2fWEW/Z8pKXCcLNu1u1SNG0HgZz4kyzCYueNfcC/0IUTcDHbcyAQ
0bakoAyN1S8HKfwVlVpsqsdQgG7udB1IerGClMZURaoedrluizvRUa08zLFUb0Vl4/ssCCB8Bt7r
4tTk7vK9w1nS2nWu6T5se9zCsx6r4i2rrTZ+NaVQFpXOKOoMFkTwypB2fdTNFN8UMbGv2WpNyc+N
f/yjUQMhDbhvhN+n3qnazLb85Nk2W17sRwiXw27tNieCPZS7uPKW3kBywSLyKVujXNzOTle4mZnQ
FKUEFYsKao5nyrQN12T81rfx+KGtxl738OOHG2hmQA9e6QRX7SbdepfMsvVSJVH8Qk60bGuXjH11
UK2FPZTCBcI7ACxGH93UrL9o3iP+aunO3nTexAGy7K1x5t80E53aF7HZngM0LOtz5AkSS4ldt8as
7NRiXS2rCmQWFXFV7XQZhffYtZSPM9LI4DKoeXspffNJRKfGEtfRLizbI/tHPChPx8SHdWqbKu7C
SV9hxdwmF4Hw+yXTpQnN/qS8K9Jlqppu30mADlJvVu2dd6PpXkm/HU0qo8g6FtVEVgC2NMWP0nT5
Tb/EsiHpaLBfg86dorT1PHE/L4QrI31w/V0gLNpBC6+SO98KGjcLi9X7pVUTTak/o9tJDeYsN24R
K5ZorZtHgf7YPeIr1VzWOo+Dq8jJIUeK1R/sc9Iw/CCrqroMqlR0UedmAYmyVycA8a21jMteNXX1
0OWnsZqpN/OUE5iWw+4V4ZC2eb3oLDHQr4znDpL6w/EJwelRmN2ENELiLNflcIseP3wfuiVS6bQR
2ZKdwqnUAeuaWaeeYlFd+JVX3wnLF5Tj3jxEL0ldxQdtA7Lt6nENMz+vbX07525T3rvk+cpsrFTf
4EQLfpvSEjnxzpq0eYg8V8U7DGfiCQfXwTxGAA5dNnlFDjdHxE0PnBryYMdUZXOwVFf4WRXnxXY5
+otqLtrNr35aOe3qeVOJft0T6lPYBxljV5rBaI6SXc4r29LYGEE41GotD8Sdin4/+WV9gxc5fBK3
IDztAv1pOJTHKh/6Iu3FlrTXWoTiNwhFFO1h9K/ewfJnLAWiZrXfzQK4m+JlsgQ75dTeB502NVC/
Vt5xw4k9zE6+hXd4kbR5Jod8gpoTLRFcb7dqmDD6wWRfWFafCLbi5i1ZtSHauXZZdtiTQ8F8GAo3
utWR47+JMlnKs20YlvAObfDcHGSfFO2ha6R9v9bBtp6sKrvbaCn4JnIwBYEoZbOxrN1mOK/coH23
T8YyGYGk872vCao/El7bmYtVm25Orb51vm2tmjiaXVNcaBw9A3AKt39lVudrvKS65Vu94mWeLls0
TWS+kQu9KI/t0qNIkYfWr+N7rRxyuIwzRcEOMvEW760xL/A86JZSZtbYxb+VmQMF8UB239iWtk7J
drGa88XN7Z+Vv8nhYptb5578DG/eV2MfXtQY6g1HsMUx5iX16iEPQ6pGW7nhdr+oSlxalKZUFDmf
RYxYZ59HYmierNKyRy7CsX0vje7ddJCD/QO1bemmeb5O1ypnme8Wg53XBR5WY48EwA/KQ1AkyVlo
9IZ8iXBalY7wfPJDsUw6yQZFaTx3CEl20OOUf5kUasJBvhqMhOgl69NYLFnfpD5xwhNnml78fp1u
m8JZ7TRUCjvHes7t4aJ3Bly9CRYrv1Nd+uTMO0nfZ5GGtHyxlLooM5/474GqwLEuKE8DRFWs+q05
krjX18h3aS6xA1x7DOWDavBJfJ68b0pJzsJym8sP6LvCTS3pN+JczuXqpr2nm+4ul3yW837Trryu
YoxNnjdK7vKqB0kpUlCVLSHnsqtO7JfCua03p03S0GtznNrY1joT2mk8OoIpRtXbbKtKQ70C+syL
2+9hpG0jU45xXM9yv1qLXRP17Te7qao8rWU/3I5WHb3Pfssfq0IR4ARk1Ho7VMgkMiE4qQ5DmVRJ
CpugeimtargfwCCnva6dyBywT13cwzbVU5VxOeV43EcDqpE+XNwqowVXh2YQK8MH4RZ2qmPD6lBj
sFwPjtx0GvvGWa4cx9AhnnQofhYMMn+wXZqq1BFD/mBZztxlAjrNuxFV4qGJtXNs3webz7TaSt04
srej41KqUl0MASqKl7IsqeCiag5exsq2powoy+g13ph67NygwTUqcrG7TLuyEddYu+dxyvB4Xq6D
wp+jdONvhSnYM7dIJtdqUtO7HgMPUVr+upv7GLA9HuyKpp2wTu5RxS/PROua22heK6K9cju8o6GK
z0d3Xqys42kfhJUKXI4Fthyj13jNwa9cM0B1yqf1OGxJRPxyFQTvNmPzJM0Hlf+ETdAKatnaLh6j
ehi9/RB6w0vlRE2bVr52rpJQb3yb1vG+FUwXsDSzausMRyIr3s2u9r0jB7q8ik62CalcHfsX04KA
TEozUw8scb6TpqF2sr28yM9MvJR2VsmgUNkQLEG1w7/C+UCqYJ0+iXBYv45X7+rci+cDli7dg9cH
gtzQ1V0H+DOl3FIXEfsbIlkuj3r0YUo7DYkHXBVdX2S9qOLl0uOUqi5jXZmeDT1CO8E2L7rYWljZ
6bpIlR/Yl0pmbTht1343uvkunkWzpiVUOS7XyFdMNaCZQQ3X81AcZ5TLM4IMCVAOI0IfczHH+qx0
LSc6OH3nvgQdM+Ajfj/sBGls+57eqKz3kdPFyVVRk8OY2nmzXDdeUNfnjcONlQ5eieNsDmTyaI/K
mfbFvNnvhKsp+5ALV6lj1SzyJbINOBINhLgLFrqoTBaYv6VBsgyEqY4reMFkk6skwi6+oLz20Kcz
J22PTK2scCeBS20M2j02cEfMnzkA1lhFGp682sjzISebTq4PyVOU7pj6NByMqshAgPIRoEbJyNMY
n/Ik4P2MOAy9jgKDH1ZoseIYMRcxVWUXvNWjO8msIRSIE4m1zX3O7ORKGYl12miP0LRckCqLEUUk
17R2p/G6M02tU9lGG0w9ZMz4uykWbxZuTeAdfMH4IM2DBPY43x4ZF08W0FyXYf4xVmXYcf60ybcq
nGOHMlL5eZkSkxNWxzxcoP0B6wwxtRgZnGkNxfmZ6tmnWvNDHadyEd7PocM+LHWJixoPsSWH6inu
TAKcQUp6lAaBNho938Bcv02iZj9HXj3uexiGQQopHSVJi56HMy1JyBxRm9WOxwZbkovNMxU/A7sp
59gGdetnHsKTLd28rt4ydIrGybxu1nfBViywSyFb/JJChA1tQRldqV4Sl+J2cRdxD+JIdZdzln+f
g4lrpGJdbmm9hdsVxwO1tdcr6hNSfd1fXV3k96rt5Ou4tVZ75dV6tTCXCwyySw/7mpN6Jc+qJKqf
bb2uMtP54oZASnFyWYk1uOeLOF6m6AUO6C/ciPwUbb6JaoXkUkNeczJf516VmUBEl64pIYmjvxmu
g2Xlhldl3JUo24BFd/kS+g0V12DtKvK91ywZVfg7DLYguQyGqfhWEDbC15+1eZ3x5SD2brLUR+8n
zLQc7UfnTu9rN4tHz7sznrN2jPtkc2Vqe4TSWRfDk98Lak0tKj7zMpGVlIWS3PlUeW47ZZ0Z8ktX
4kOXLXU1ebvSFG2TaSGLR413sIT1quC7lEk5F5dDMS85YTXh0qcMNSdcBk2w7fVY+P0FfvLBryIq
/XpXTgO9eOgsIjpbUYT1u7EMpyVVdWI9b52r+ixgWtgf3ZbMmdCd2zgNuhBlLX+CkVhr0w6Muu3n
dIu0qdh2yVDuWJ7+D+6//L2wqkikygwzkeEc6i0B7/n0Echpdq+jdmvGvZdM4S8DREJa6DY0tNNU
p+lYV2W1W5KKcVtNENDA3d3yRzaPFLIPx9rcn7MULGO7qk5eBegBRuCRcv215mVxIaopHHAswRgm
0wzEXpTlQ7AkAb5lo9mdxcE4zv6z7RXx78hZA7IsnCkudpU2Y3S1tP50381h8R2vtrDZlXQJdcrU
dtwuNqL1fuH/P53HlF1J1jR289Oxa3vhEi6ZKcwqnh/dYSnF2WRDsDyLc29hA9qm+90u7lLta6qz
milo572artHvc1T1VkasiT0wgWkTJjDNoszZSfQ2pMGw+TINtK9lNsdzdG+pAIgEl2gfKmyOlx2M
zTGaOfli5xoxC2zOTgovSvEhKn83JAgUp+sSG+4ODvrHRJDRj7kai5o2qu6aHWSpud6tjockENSn
/zHlxPftcqepjoUptNxRmTUVM8VZ3ixR7vMxIj0wD4q0C5TAG18OttTBqz1oAIIwqbDf9Mo+6tOK
Y6bbK2MHv2UY0lPo8gR34sJA712VcJtZXvWStt24fEODIspMUEQ9WmawJooDY51JwJk4Rf+muJv1
DDJbY2ORevlCjO1Imf9NttIjrd3o+cPqhLxpZCl+tnWfv5i1LN9mKmbm1Bg/P0sHh+Ys78T2vBJb
7qaFbyFrbfx4TT2xCZG5DYHeEf1ZmTqlcK/VSp+D8hT55n41jjhqYpYf1NpPD2tcMnIZh7Gqaagl
t6Ji+DzvrIILIsPMe3iKI6JUU1/05p7jmjlCZazlfbD8/rccln5AuVRGKtObX3fphnHfPU5e3mM+
5/U5HcH8O9gm76FgA/0yQw9pr2F80tP224xtk8ILUQpJO1zSHNvcOLXpQ4my99f4WdId6rRg5PDu
OGNf7GC0RNVeDiElOBbHI6hKsKk7ZjlrQ309VToDkOnUfUAbWl54yYZAoHJb77sqwu5udl39ntRD
ra/k2sQLsOQSBaktQzFclaqIuz0tOBbYJln6XTnKpD+vgQ0+Ssb8lwnJj90FlpLRPSZlJ3s5IMch
89fNsfcIAYereLKmp3qxtp9YTHZPQ55H9aHrOibGM9jtdTRuvSClKcQiGMZWPabj3AUvbWvmfLfJ
eBhO863xgUiwHJjVtzp1xvE7HCa/Law0dHMOcMMdBiZm95adtZzT95vDVY22eWIYCRUuwNnJdnom
o5XoHpxQzesFYw3/caNMBubTdMx7GKSyTAUz940xY2POdcuQNGtKe2TNKIu5fduScpdWau2crIit
pNmvk2faTM0NfmcurLrbRnlyPRNJUsc3Ppjhb2xstuced7Y5W9ZTCV2sdXwu8napKNNsudyzBZgK
yamcb0ZRdSrjwlrarEnww83qWnnPgd8DV0xkQpwAF6tzrmThTRcFE4w8XRRa3eOqxCb3edlFDb20
Y0A5l234uaymfIaT28sd7nui2uVFQGLAqGafYgDg/He+LOZqlXr7aGrO0Wu7dxa2Jerv6Uj5qy+C
rXfHs1U21lm42mIGCQrn/NAyYe2OIzXLe2IMTaw3bO5hyD3Z7lpfVveExFq3fjT4jyPgaZnOMozu
kSu332W5WOW+q6NgSEfL5a80K/njWRjojp5w8XNmAGblulA0jEHmcXjXu2LKT1TjcToFR3br9EYh
W70Uc8xlGOXWINj0McBViSXbGUORbUbj6rEr6rqizYpWe8B50e7wyaglxUESlD9zTwdjOmkYWXup
jWiAYNyxTVGt9yZFo+E+U5KED35jojGbm9hciH5wknSIAuu80evkXy4hlHk9t3N51qxu8dxuTJCu
Cqwd5UHgyltS32vaEt8bgu8bzUqxD5hucyVUY81dEsV5kq1g/c+4AgXVAfVZH+zmZpXFAV6euIci
1ZCf4jCVGnonOUKdn78H0kTXylg1qFrt2ueQ+6seSEmxEeo2qa8cAKwpdXVd3lmuw32uZj1W+27q
8ncB4W9IpVachsQ0owmLmw1FiU0J9Ziv2qF0bLp62oc6H1+2poP0qgaOihSDRfWMcNH6WbEAfk5Q
GYoMkCJ/9Wu3uh0nqoZsW6QHII63y3HeFMO9ohy6ea9DMRJsqNvmoulmSxwce7QuYk67cI9Rit/t
Rh3l3Vk9NlubhYQktOlQhtw24xg4V74/zdEefwLqLdpfJMxuVBaHRLmizwolnfONCT2AQi/nYwUU
FqRzYShXw1YvMdN1OXUMzkKfy5kjlgpDQOdLOH5W0OGkuo5Un1ASBZv70ULC+NH7eL1mtdM41AET
nhaJKDmpZxziM/C2MUqTPle3S7uVzo6d0Ub4eKxk+vnJvPrH0GlsQeNQbC+TFyx2Vq9h7+0mi2EP
FYQzV1nUG/+lbyBxXxbELLmpgllyvVpr4mQyaZ1bvZ1aSw6foLiEXNo/5USAnFgkrvMQUDyPKRga
OG7b1BegHHGR4T1mPUYSK5Esdir3tqHD6e5zt90+WlgO8Xnvd/NzXJbiLpTxoRSDPZ4Zy2Es1obK
ZSDgr7UPvyBJrqdkXV7BKuLhDHVUe0kTJD+sRnAykKbK/1G3lnu3LduYUE/qCXIoLcDtwP1DIlW8
MbTNqRyY5kR+Q5tZe8X+1GTrnRjqeMfBKhKmNsssz3rYXYyNhgYAaCX6vblSjVdwWPpLdbP6ufku
uasfPD5OCXlrcn/3cUGle/LMu5q8pEcW7bb9LdT/gdK1Mjkjco//ZpeEZKW4D8P32pqkoQWNWOYp
kRY+uthWQwLkw957S85Qn5l+8BaaiLLBVXn5EzIErk8TPp9VGmHSkVyD6DLtizufyRQ5NoG9W1mh
Acd3Q05ADbFE3RadaO20D7EOI9Y9nMS+7+T05Cdkg13OIBrjfm0QztECh6hzh3AbSAYh9vod+kg9
HFaLvnqPyyiXjasKsR0Tpu3PyKO907w4oFtZNVjT2cq4ak6nsUZFVihHQCoSUeunDMBjhj8WdwfX
Qyi6vb91WAtS6TnNodxquI97O54TW6aeXNbgoL2ptW5ahs5k1w51Mw2/hkKp4saIeCGjYCxrqhwC
K72VU7R0a3ffNMaCcaIFHE51M5fg0WsWjp6cn+Us5XakahmElVa5B5kpMbA18adzC+vRnYwf4zrv
1nCiUtGGnIP7SDpd9eCJUOo8tbEVbbAOXaX35JOv293IzjI2wxcuHf9stEPEVORnulTWnW1ZL3bR
Lu15ZRYZnf6/tuwvC8wq5sfQ0Rv1lRVvcf8r6kuXega8j2dMQ4J0IZ17K1ho7bfFds4CU7vLtfSZ
ngMVDLr7jXe13voM/Jjm66CGUOS/82SLiIjGXba5HDsScF9qElamj9jh7ryx4z4PM4PXvPkGzqLs
p1aHta6yPAlb53tvDYEdHpoGcPAsd7QGRR69Ld4+LNOfGDzUcMV7B1e2PvIYBYwoTonbK1ciIQSv
nm/ZbG4nwiI/IZc6nzDCj5U/4vjUd2PF1AUoBZeHmreDWmKco+BMB9tsPbaB21NpzMsQRC9jrtUK
p3myJVsqgGgR/wilF0Y/5jCuo+lYApCKIvVNWA0jU6fSb1+HmFvmI6FdzfcmNl55acqymW6DVeKH
naF2w+W7iEweXRqFRuNYelq3VzZduX+MHVMu+4aZ+XYfDvz7+9SOwQhw7Sep70OUwjRPYWFb5i1f
DdcGIMmanCnWNz8tdOrkyDx81ufOpLkyC9sFQ2GktqiL1ZrxcQ7HqNZnY7uQGTJ1TblwVc5jdQMD
qpCHfonm/kJt9lbtddB69duo6lzS246x2jPu9O0zBbdkS6uO+nXnWWsbAWIwYMnWwO/i15od84A1
YGWuxjWghdls7tf9ZCZsEbB4Xr8TG1L8UmZz1HnIIVDvjF/n3y2hejsVll6eMdsU7sHYCQHyfevN
Ker5hjAlrj9/j5lZ3b+Jsc4jGiwvMWdi4A9l3Btrfi7YLh9zIKtgZ0NuXo8wMZ1nFEfMlQKG9Uk6
J8zeUlQ01h0Qqmh2dVxtb6uM+gfk0M7TGgs7oksay/0oi7IDPaBGTAuJ0DYFOymuO/rtuxj3DpjL
/tgGaR7mxds0itHJdKAmnbbDsL627rYuFLLatnfO7MqfKz7kr8tcmwsLb+sGHkwfns8jHvd0ZuHe
8tgXhFnW515VSUgC03YF/qObfS+0f9mze5Z0c2dwm2HNSeL1y6W+aiLCMBd/AnkQ3jC0qS7cYQKf
ayFhDAx+frSbY56GfogYmUaN7naygc++2wog34eKE/HJttTIMBorU/IggqhYATQ8WAeNE8LyKHi7
T6VETrKre61eIRrFD3ndOvVBdHkUPfSEe79Igith6Pgm+Eh6Xa8MYIKRPnoN2i4LFlPvlUjMyduh
jvBlFjVjtcWQdns1Ts5ylueNbM+1vRRnC+zl/jpAu0QsRBlwfSeqY36BqxxADZ6TzHsW1y6u0KwH
TTbMeSWYN4/k9HLxdyCeMo/w8A8i9SYFd9PerC0Ejop+ndu4Tki4nbd8PWOUJfzdGI9tcQl9ympJ
MCzbZl/m2/y8wQ8Y9/SO6482dIqfeNfHcUqBOV54YvCdwypl+aamBX5yXBTV3TT4JZilG/cQFddt
Al6ZXHVJv0TPivN+cn3SM4jMacNiyqD2AMCAqgLzTroj7GBoyVdNCRYduax041upzLfpsShoh1O7
7vHLj6h01M43q7mbKk8PvBIT2GnBCbSlQkUNJ56TwLASeuQ4TxLc1I8OY8wXEH0oD7rGjDpjWTKs
rrZyuBTwHZ29RqujOdxO4YPBVsrvtfT8JzsxeZNy7LNu3HGd3CtrUKpMbSCgVyHGsKHHG+Fw96MC
SvaZRZnnlYHsdcQcyWLxJON9MIrtRPML3OteqPAOUx18Xtue4zu1tjpe90W5rnclLNxHr5SyvVRJ
2Bf73NeVyCQ8g2mfB7mIgXcoLw6xAgg/TQwY4utgFgOTSyeQB8dtq/YwD37CyIfWj5HrZHQ2r878
1nHr+lnj4IDzgpqi23bShubGlK2IxN4ukhI39MgbL8FN1v7Vqba43G++Fb9H/Rh7mZSd0Xu2NbYJ
Vdu1hLebMfHPpd1P19qQY5VhgMRMPW7b7sLtLQbWhUMPd6A0cL/JQKtfnJ7gWXVpn2ZDzLFtGk/j
xJmqiHt+riq1nVWwJxomrhZoLEyg+lkVKnhyDM7Elw433f3WOiGVwL/zMf+gkEEMx1Epxu/Ippr7
bHfUNdM6U04xdR0qdWhNEZzr6sunfCba4/KL0RHG37jSJbgdfSK9057IsN26OBsGJs5Rw9cPegea
Uw2Nw6yeyEpMyL/4aX9Q8U4P/R/zE/El88PTf/8/TPtZONxBObbUPjnClxgl9489eQLHFtT+vz+K
XGR4ufhGcZ981mbhveM0az1E2eBAJfDicjqKsJ6PhSO7L1xKPhNoT4bJpyD2/yVA4EL3iYxXLEPH
htNxlldDl9Y50Qh11JZH9kINV7P78Z/Xx4kaTOg0pmZwAD99uXodthzSSAJjYHXPm02b85gT9Iv3
97cfBXcZ9aqL/ekf6wMRexvVpkoyyHokyi5wvb0cSXKjA4DeSgVfECf/sjQcgtpdKnh0EWDz/1wa
LlzwcUTanyWh/FH6dr0TC2zycu6/cgT5y/4ivczGpooTncX4iQ+KGE4O0iqTjNGHeoQCEF031Ltf
vL8/zDJOqyJBkceCCLFT+KzIHQIV0BbymayJiX3ezcG1u+TMnl3y56KRYYCWsc4cFUSZzG16OAnb
hWAo7wiTxj9Bi/PehSnz+N+XTxLA+Pa5QNHTfGKy0+dFiDR40aOCOJ+VCYQVuFqe91+zShykXadl
GjPGI/LZ+/QgtyrQcZNyikY30n46ihxW2WIP7su2DF+5eP65fEhfwTjqRLzl6Ew+7UGrcEawE/p5
q6jNDwAU0E28t+UrMrvyq2Dpz3KN0y87KXVD72RFzy/851qtqtHJwTmYfkVOfD1E3bsEpj5Q4vxk
FNYSwAeJpBZ6+ULI8+eZzXNPJh3syROh+dNzQxMri+qePRLo4DAQ15XJ2Y8ObTIMO0uEa2Y7rXP4
9/Xy1x9LTDFrBqox8pt//lgoJcaXNcDSxGQDJTtEd5h+68H0Okwnv5Z715HwSbv5q5Dfv37TU4bI
SV0bof/555M7XxIQ1Joky72t/dZYbfeweg1z1cUs7e2//8o/DwUEvLggn65ErqjP3jGlN1aDlgnP
6kR8tJdVHp0NJOHfn/K3XxTQ3iIs4kxwPnsP0KPnzFQjDlUTKPTCPcjV3LWXK+z4Ly6lv62VwEX3
hZQ0OqFB/3x5W52MMsKNKUvgbN2Yac1vfBhA3x3cGOz91vn5klIXVMH+33/i314kZnikoBGjiIj2
9Ar+zxVvVTbD0Jk2d1vc9q1xRdDummTylt2/P+cPvjl7EFllhJwzAEj0Pt0Xo+WQh7CGCUIChII4
wrLjqsnZAU8gnoTBQO7MHHwoqJA3ixf/13zK0xHA0R5gA+PjkPo5733WLvgs6HKWY5yd+Ri4p5Ub
ETi3VMlZbk9f2fH9beVg4HhyZfUY4n922yyw4KhWRKxZPNv6QBrMfU5e0K4rw/iLi+urJ316sXiJ
buUqebEi7IN90zqEQFR1vmvl4J//+zf866NOwawuphVYj33a4My2cqFyP8l8q/R/YFNB/LlXDt+G
svgqmPzPcuaUp/3/H/XpMqLoCGdQpyTTRYJ3tUuIqGCYtifYO4CWSaDkv/+0z6emCyfwJOFGw30y
fA4+PY9+B2O3uZ73i7U4R7RHBm7WmhxqF8ag5xl9iATzHG9txi9Oss8v9X9PxiQIReHp1v2sXKzc
GUWj6877eKzj323fJ+c1+C9m+U7/xR7826OwT7Q5m7EeDPxPZ0yIGX+zTvaMZFbHvyHW+xmiiKdJ
K+urzuHz9zv9KsRiJ6dgHIO5ef95rDTNrNxSwGW1PHMN/OJ8U+2iUpCK8KGJm680cZ9PTx53kubi
EwNzEffLT7/MmWbCUOJE741VwpQM42PwP+kESgoQ1L7n3wGU98WX+3yknR7KcUJd5p96v+RTYVoG
Wk5RDz8zBvG8cq2gPtMYkTwrlMIHKo5gz8SnvyhmGb8Xq1ke//OSpaThK9IxefzmTxtfCxA1tbbT
vl3VdJzqQ98/eK2Y79oiDvbgrj2ckf6rH/2XNYQuny1yClyN0Ez988PqmQKfh0z7WlWANqFr/T/2
zmS5cuTasr8iyzmyAEdf9iSzAnB79j05gTEYQfS9o/36WkjpqUQmLaKyxqVJKjMa8OIC7sfP2Xvt
xadCtd6jNkFN8POP+NXXunrxDWel4fIwfbxY0yMNoTaTGxPyou8W1nhRtXF3FWpzvJUNajOlrtRf
fK3aF8+uxn21eaBUAj8+g8vzxI7UKKslevRWXAh6uIxgHEt+y2Xl7pthHO/seMmOqezEdaOlyYPJ
pGPT4NdtyMRhbha6RUKbCtPGJqxC3dNIFP9VBf3lT4lEbeUIIjL9/MhPnNuJkk6RJqvY8xrpLB5P
iblvc6Xbt5aZv/38u/ij2PlPG+j6uNs4XvCjo2RQ/1TedUgW23nqNzEmsSs7nOx76fbD7Vj1+kUi
aAMLjgx3bkd/N2+m8qQvtAmxNYWnLMm7/WBXo7v9xQ+1PuR/+qE4fpJ4DzQZicXHJ6SlCSrWoKNN
VlvFibZcsbXJQd/bUZIFdTcvftVJ87xTl3pj5hX6br70TdP3nPTVsPpFvfjV80oijUPpjeXO+Mzm
QdkfhZVgBL2McXFCUC63tXSGSyU2v2V1ZDODmppfPK5fXRMGBOUwEFk2sE87FzBOdVHGSG6wDKUo
YsSwjqqkfZ3OzpB5DPdoOhShYf9iM/nyusQJrAxLZAufc9M0puRLTDNuU0J+YL4gyxUs2xNNyrQl
xkerqPE2zRrjF1/5l9cFebgufDi7P3/jlYynpDdLuVFFru/tNLMspMYyPYXYwIOhmjWGJrjMfrEU
rbfx84PG28auBjAbrOO6GfxHnTwi+e2FjgUElOZwnyRTF4jeMu9//jx/saWQ/4OPnHcaiuRnsAD6
0tyU7tJtrLZKNy4YogN+AUQWXfSOj3nwOzEJn2pBB8Xa67+o7764tdg3QUuxqiDn+1yKUDrMbabF
PEp5ap1SCzm9Q3TTjqK128hSIO9rul8RdL5Yx7goTRcKhdXW/un5ZXMDROuyjfU9M2ZQKmzYM033
zA4T3zbH4a+/o7CPxLpvE8Ssft42nW4FMluO3Bj5rJw6q2uvY9S+1VbFNJn4ai6j7eza89XPv9mv
7i3NAKo8bqwgnfnj8yOxUpgo7OVG6Re5myut2EuzVjfYbp0rgYYd52A7X/8/XNSg47GmFK3l9MeL
1kWXqLnJZm1lcXWacJF7rWMqb1FdTzu1FBdk7c7ZL96ULyoEKgMeYcF9FBD6P150DlPbyo1Qbqqw
6GiF6/2tnB1Mtrrb4k39+Sf8om4n9QIzM0/tmhX0uRyRyAr7YaQGmzEb6/jKjua46LcKc05PYuf2
dRjeW5kt7dPPr/ynhiH7IYNS8mRXktaagvvxc6rlIiJ9dtEb0TxgijE3Fw1DyndMGfM2rnXCUvW6
Nd+cOqwxs6NbRuyhCPWYkwV+z8xmPNViLOMA1RMegp//dF+9VezUvFj0MjlXfPoSzGFUFVZu9kUH
MZtDfDquosg6Z3KuemE0/FXU3x83gxY3jVrKNII0Pt6MOXY0u2k4xcQIKD1TgjMQ9Ct3iZDir28A
KzUYMSmBbCrhMh8vxURJ72KMYpsQ3fmOKvih5C3fscBwnHFb89IVRbb567eTeFxAeCD2Sej59CLh
dasshN39xiwq2gda2V+OSTlv3BDhiUEk3M3Pr/fVagF0z3F16juHsKiPn9Ep1aUa5nLYDEao7qe4
1zDVd/IeW6QGlboIL6yqyn7VSvjqoQFzSsgLDMwVo/jxqkMSu2OEz2BD81v3LbdBeZYnSoBwUFkZ
BfovvskvVgod2bCh830SFvL5erXDCsxYetyYc5Sd12bSPrbCmHe02LLnn9/QLy+FoxFCG/FpBCB9
/GiaDa7GjriU3RTzIZotTIlKjxg8qZry5efX+uI2Gjiv2b8ZBq6cv4/XKisDQwreiU3WROG2tMYf
hZGIPWFqKJYRbf/i2fzio4HWhPjLCBi+xOdDEjP2nsGwOm461qsNor9sh+TBQG1u/Yoo/gfh7VMV
tJZAZKSB/KK3/GnNs2JUZVYyTRuZxvPe1CEZNInSXxNODAl3lB2HUbW8SvpOPXY1dhuzc5dLdeyj
lwQ09jec3gbUA73dD2tWi62b4W0Utv2FwxHwyKOQ7ks8LfsoyuSvUGV/IOP+9MOvR1ZakOafE7AW
TSdkE2ncxmy7CvVQiC/LFJN5IsSufKwQeVDAzlP05LIVH6omgUGCikj5IfUqwSMCJKALfv6ofLF9
MRtgkKZR5tiMuD4+KqpSAUlteVQ0SyrokApnJTENEFoQe4GtyPaL4nYYLiv9F8e5r65Mp562NpMJ
qEWfVxizJx0+jqZNqtrfyaIwqNUXeYHL3NxoUuSPVjck3ti5/S+KzC8eVwYiTJk4rfG4CvHxI0eY
wUpZa9MGSnqM8szKPFIE9Y3ZkIf387v7xSoKf3u9Dp1xWCefPqMu80hnJ5zgOISrbt8Yix0insmr
+wnd47y0e7sRwy8+4Bev/7rIkE5BTaCKzx31WTP7Nqswu9cztBMVsSwybhAe+2WcSlYAcB+1//MP
+qd7ytNMbWmukwqae58PJ2gDKm1y+pm3L+kuOi0ud6Iyxh0qy786JRRcigcWagUFjPOnsLo6zQcr
tWFjrHrMI1a8xMsGBwkS/e1f1DBffSqoUzrfoGOZFBUfn5RSq+fUsZR5gz2Yfn3RGr1vomqJUTCN
+S+elXUH/7A4ABSkTQk/nXYrmtxPb6KDbQaRLCiFBCX1BeLs1MISVwFl+ctfFWsPZx3B/eN/nz6U
FgFCiBp93uQDbAQDCxh+GJKAI7dqXn9+qT89/isj0aIqZsXm1PEH5/I/jqxW5oIlWNvnuFibvey7
etNhtgxkr8xbGuHzo6rl41/d09eL0ktf0bIcAj7nZMXw8vCuaqiSULbB0hDJTTnTwbMlutmff74v
ng8upZNJsH44yqSPz4eFDU5D0LgKoCQ5tmbHiB4WHWp51/7ndO5/vE3/M/pRXf3zQej+8V/8+1tV
z+C+YvnpX/9xnry1VVe9y/9a/9i/f9vHP/SPy/pHeSvbHz/k+Wv9+Xd++IP8/f+6fvAqXz/8C+4I
LEPX/Y92vvnRYer54yL8pOvv/L/9xb/9+ONvAbz+4++/vVV9Kde/LUqq8rd//dLh+99/o8nwH3d9
/fv/9YsXrwV/7iz59qNNePD++Zf9+0/8eO3k339T7N8R6oJcXHdVzkCUcb/9bfzxxy9p2u/M+pgq
cgVGp/Tnf/tbWbUy/vtvzu8MWSDt8XgwKIalyZ/qqn79JeN3BuZrD4IMA5O+OjKM//7sH76l//Ot
/Q2m0FWVlLL7+2+cCj681jz+jKn4++BYM1ll+vjpGXHm3Og1SYu6020IvAqBFDg0WFV8TFggrKRQ
sSlxDBsIh7BDCDwNw6YrOFi16RlxI62to4/Iuigcim2IJ33wZBnpNNYWktCDbKkJD7SXjByJCB+V
h9C+v4lFwbY2A3SLtm4fLRDIcVXshrDCSNLhNQnxFmSVGwzO0Fqcxxzlx4RjDc4Gg4xTRSJ46/X5
MuIe69egzMaWGf9BI30XKUrdEmCpuKeR2fUjSlTlsSClVNsbdYRpO8yLH1ZZ2QewAHbvFYq6KZCm
7Sc9nzixlAY2cCmXJJjrML1t1bq8G5O6Q9ytOeOzzHJxHLI6CeE09ACSqtAeQLEYfQSXY0aRFUIf
JV5+LtvSQ2bqvoedPtxPtmKap6oZjW0/toTDV2sN7Cd4ulqvpcDHCq12zi28kQQHFSM8ESiF3t7M
maq/loTAHTrXStWjyWnqNZvWuQLYSeWsHEkW8GKEVY/g2ZJyl3Sg9fw50RwIK3Zk2F6PkvMUNS2o
MnzB/XMqovGUNW1p+RhOnCWQg13jH0He41HmQWQk8T3dpbWNX6fukGCn5niDVNQ5RWBengEv1I2f
Do6Wex0WFsApjnQaEGKLVeI/Q4rJeEm7wF+NPt+Ee1JzCMzbS0tfYjMYU12e9EzLnmxRYi8wc8ZE
R7ZN9RYz4TTj4dAZKfRzjZ9ZQ8rueMKouykYxm66hF9j4iM3O+OHNbmvUNWgXNDmlqXP3HLEFljm
1uVYM2LAYtt2d5PjLt8HqN7XWGiMfldUplucMNzImkEmNDXLiRqfVgQ1LE7BXL8BhFb+KLu5+h4r
cgwPg6Vauzoc4iKQIPsvFauK+k074wkBYWRMYp9DD92HZc7ei/7POie5tS8Pc40zYtPnkQX5bWQ/
cZMBq52D+7dcpS3lI0pwUfmiUYTcilhE97jq2nYbIUS6K+TkVNvanFrdrydlftaWChbYOnpRvExt
6wsd0C9wEI7cla+WWnVpFiG2YdiXRYe3bXFeZrVT0RCVNie7jP19OJ+1AWhCiStWeH2mzZ034BJx
AgsLcry1l5XuPo79sHVwMFQcB90F9FVtpZPPHB8haiIYOeOZQ7TnqT0ic5Rd+EaAt9nh3aSrxbum
pkLfIi+cGw+fovIkpVsoqFywR3lNJ22C6XosEPhrRvepEiAP0LBjBwelMGo8h013UwE4PG9L134O
BUgoUntcaNZqBhxgG4b19N5GjdoFONwXySGlUK66Rk1os2vMTqURmZ1fl2WDp1SpoAXAk10YOElF
eU1j3fDLRuCSwlTuOv5i5ta50zhTHIQhje19nWUAQ+Y4x3/bGP0e7MICE9+w8BNj5qzu3JlCaTMb
XY1Su9XSd5qk4SVeH8vwiwaIkO+6U67euCKKXx38UFQyoAwYOMaOutgEzUFN8Wosgd3NILM+2UrI
nv2VjIVx0cys09eOxfDSp+PpoJRnXXHodHThVi5GlXqZ3UL57GISq/3G6dqnoojao9WNM+9OVY6X
c9+oUKyICNs4zFawPrtO8i3sa/k8TG7H+8r4GXVyVI1BhsCbl80a1TcHAIS9GafZbW4SIaAFp7G6
PGCRUZ+KNGdxJZrVrW4bLWsQoaUlSL3LcZT6fFkowNwA9zZ5EgDeIxhapra2bFcL4Qr9yN1LPHXI
cyBQIL7foEoqk2tdAcrguXOXxAHmNPT6eTek89lihrRdp66tz+uutBw/4iV76SruFYQwEqCPtqKi
q5jjssGVY9bDVleQPIHgBbIb+/pAgw0Gb6sVvjCVQiFA0w5nT+smG/puNPbGtmrzLuhs2gGH2s2q
55bB5HWYz4l6KiG5aUHcJS0va+iIuzkdrGKPaBlT4Ize/KpcAO/sVhcCDbYIeh9KWfY8tcjaaNsS
6nxjTdPUMWgaBKTVuITrc2ImtmJ5pAzVgwr0zkU93pVgFEBLjNhNS0MNeifrrhS+SOySZDn6cw0d
KYhR7Pc7RauG/R/Fyv+v26jbfla2/a++k38q2yji/qjaNPv3lcjNmAfRCS2Af9ds7u80yFzGaswL
0FEgrPt3yWa4vzOTMinLUNtZdNEoxv+7ZLN+J5ETDTCNcPTiq576L5Rsgg71h5qNvgBHPcxDNAm4
Hv9Yj2r/cW5Jo0SyaU+kwblDeOwQaLr5vJlG+ymkxGLhbY5u2+1UZOK1uk8Ya2yM6cVOUuyyIrfw
KYDFdjHCz56BvPR+TIFzNY0/R5M3xnd4pzMvjs1dqAPSLVDOa4lp+bAJcHyKaZskd92sQxUz5GHQ
sC0YOlVdHHka7kcnGg4YjMD3PMnOrMAQfmvb/jgLjC0xLhNjajOyNJKgirKAyDQvmurjRCQyeABx
Xq70ws65blzVL41HRcMT7s5+rtiHplhWrNdyGY8jmWkLquIQguA45ahWlQ16w1FxPbA6uA7To5rP
z9C8WKPabNdo9bZh9tuWhcci+sQqtxeZxBaAOiAxQzKbXnDseZDjtfqFzQq3s/NkZRvQoF6vP/fl
97rWUFU9DkovAsiwzFXdIhiY+HsMyI5tr943ebGDsXHfZ8bbEuPmyvBXVMtRzBhs3czdOpk8yztq
1ZRAE1Q/Jxc6lj2UdMvdbW9k0XEEBeO7abw3xht9Co8jVeCD3eh+B3/WvbSbls9pOui8GZdU0yXO
Dt0vNbilGW2MJbXj6ya1tm2s7hXd3jUCw9/0Eg+pe41TRn2oaqe505SkP2ey/yAlCLhWvoBD2aij
86jJGvlR80ypdZQEJVTtbRp3PiMySNHRmHtFjKXLiozcAzGxz9Gx2+63xVHOQW2eJF25oIZR2FGU
09JzgmzWD8NKRnGa5KHtO78ZCzD9qcqelMY35TLfjkbafFuafvzh1I+oEjxzml/bLA2grlwBxr9q
xZq3fM0kzSMmCV58GLg6HO2iqCu/qG1iJIDcnImFOrQ17hBXdg9TX97PpB14E0aafQJ5cdukROVI
FVNnX2lwLjUfjVRgl4NvlveMJDejdp4s+TVZDScrBAFU4DRd1V9x6l6EGgMh0Gfk0O6L1LwGKviA
CO0aLgBOr6OB0r7LGBq51m6sikNYpPiRz2vrAFvKZ7bmqbGBsbsK4H4yJCjuHTjdpv09xSVcVSec
FZe4wwgqqAMHbqkAZjYMJ2GxL7rdnYjd2yR/W6JTNKf3oj7xW88tHSEeRLXAGl6W4hsmKMtIj3rc
B1O164kBjjWSq7ITCiVv6it+fm0+jYr8pmFoVKdm8o0YKzr/XYfdBuKM4x/gNCCRM3DVsknum1m9
apf0cY5AjS/GlkRAT7N8xnmY+KbGX5vR2BPPXPxojVvfQSm5ru2DPuUHO8TKXZgajtfK8qOJc4FI
mxoCAuPrWp/2Sqe8T4mdnGhaXWlZe643/fsIR6Zo+3izzOkTmE17F8crCkK/cEUqafcmDcEx5vym
LU30BPPSuR4BxezysMSJyLqxKXXtLjaG4bhMTndZLC4u4aY0wD1ovFrtFPuwgEFWos0RnXnb6tVN
5oznmbuS09LyPVtm8yEnIFfzekBPjQjvTLb0ktEOX1hNqZZFQCA74Ec49YdYOe8zNWiRFUHUekEw
GPuysMAJiW+41fd5KE/trNyG0sGOlD6TJuQDPZHYdYcIRGfX+6CJtQ1suDEwFCP2m2gTNa/h1GP6
h+VVDeKy1N9h2HNgssBe4c9cCICq++HRwV25Yhzi72M4Th6yAQVvfctBaz9l80YNnc7X7RZIJBCM
F/yg9pnWxiG2CKfaJB0qDZvSd0fxYR0ah0Nw1plK0DWXWYqhMo0MgAmh5EiqN3hMnbtYa1VQDkrH
PrGobxg9oONUueF3SzNvsNvQrH4UdvOU2jle1fCpLY5K6zo3TfK97nLe59z2gX1AX7oWxCjwctTU
9Fag2JeJejRkhGd2J/W3qvVlxKsBklRvTnNeHYpoeLHSgtrcCff0q49Zp27p3IHg4JHVX5OYhRtj
vY55gCafl42YU/BqQ3Q4z/GTTyE0HFuLd+r81LGeCVt5xnkcMOeCggWedAdXxd6AosS76ow3Wuig
tG7PhLOc1UV6w2Hzlokn3CQ1r/JTTXiFXScv3QTZJe6nMwb3AfBeb2hvE3FGACLseErzo1CXYHGu
HSN6BrqC+WcN0QKE2MHPuG1YXxsBg0ONXnCvBwKynSKpJavJB+dyyUHfc6pD15510ROM2Bel46Vu
jgPQKTNvvL5ovUGzN26RB7HdBpkSXTSD3NmVcm5O+XNiTweruS/y9smpORSwCp4wmawcbzqrjIOB
RoYcJGor38autC+sOorpvMN5GCC3LNhlvQ5liTJm14JrH8gLkX4RRcu+nug72BdlhKk7dn0ahRfQ
nUD38C3P7ndj5vTaiMBxWopiU0ZEgOS7fsCgnjaHnhSPqKbMoFnvm9UwHNyyi7wkT0mPNDI8+ZA1
xvKbkdf41ukWjQVC7VTQ6bDPlMXaVrIabsGsbuPM+S6mzEJTZ3yXlvsoNbfm48mjwZvvRR0EDYxA
1nZGt3wKFSP0SpNHxcUhqILEU/LnyVJY8KZF32Dnh6CaP2nRPB2mpuNdFM5EDMFCV50Pow53zZQe
QHFIXyrJVrPdTWqvNuXiTtHCaxxl2raR9TZuQtcbkmb26yVPdgZLVSyXLd0/ko9wnCz6qbambTjt
ekyKVQ+gz+ofpDUcoEVw8+sG0FuyTJ6KUiBZqlWdcKqq8rJPDwzCU08dhbprbO4OWESrzMATDzQf
bC80xhO9H6oD1IbJgU1MgLwMt2lu75YCBPuUXFbrkV9Vfgw6aAnXDtw5uSZT9rbWi2uM+5fCmm6U
uEKzHhbPupGBWLFus0Y+q+p7Uei7vnrXZv04dicteo3M3o/18jCqvQ9zi0FRvstky4pwVquUdeV5
XJ8PzksojurwAD4VJwr6g2Iz1rSwHku33DTqvM/SvbuwymrrgXsIFPdBnzPfGV+7wmEOOW0FOGb+
IEwgn6+T784IgJ3dkSrkl9W0H7WY7aJ4SdcCD7KleGxzMxCh6VfEukLE90xnmvcCFqZHqX3S6GbY
DO5Upb9NR8fagNaihZe+qw6vUp+dGIKdJTRUPLsdLtL4oBkgFPI5KK1CvZgm+AK98db2Dcxs1aCS
qfZ0FbYqPFU1rPd17pa+ANHXmKXGK3xtZYLybfpW1s1+XHoQZoPiY4c8Ag8kvZv2obpMW9Oq7h28
4DTRbrTuXLQ8BrG47pN3G+PgomWstgyMY3HUl/IKAV4ScKyOvVYi07T7hybSqD/wMZMT4OltuCnN
P1i5D8bQHhJKpwslT+rC70J0EhkLp2ECSZlJntuA/Zss8JuNr06VN/FdpE7lbFHBewXdDfO8L2iw
mrn+boXws0Y+AnofP4p7+8ZN9RAW1ciRIhVXVTM53lBcm3X7DT2SDNyJ78SaqlOSKjc4B18mwhHB
fF+KVruUc3YYq+8mQKzQ5OBQrOjEHMifYLftzPS2X+5LyFMY831RdQc9c4N4EbpnV865mndHrW0f
pLHsE3d+NGMw1LY4zxPtxD7hY9Xx0ko9NSQ9JSI+F1W1R1o0rULj09Q1wq+NYWTNnoghsyFmC2OL
wV6wEAt4KGl8aix1UxskVy4WPZVWw1De36XdsneVLOCgczdzy5WxCLoVHkDQ0BnILFJ2ZZ7DPJb3
ZM9S6/ZqvBnTZZcaYEPUyCQiV76CcFW9sVffKF3bZ6tk/Qf4pV7AXzFYPIa1gwtDZOg1SEwKiCj6
RYT7AoQTsEeU5mSDD9xHYt41tabvESGYK+Uc2GR4m1sL+TIT7auB5sl9u7SsuNAVRvtSmafsclrS
CSxJrW6NoSTth27ksqh0reodCBR+xaITWLpbSFKU/g03Iy6VR/qQ4ZUiOOoNa2TbIqftHOqHpdXr
vd2bd5OiXDhO4/LAOzyRABydbYtPxGfyMHiCVIzK4dhXDZg47Fh5jB2OA2lphy/MG65S2BCeANjv
aSK7nFN72Yox6w55BnGvziqWA8Pe1FV1zNzwxm51kD5VfREnuM0A2F1heyEQofye4P3KWykCy6j1
TZNkio+X/hVHO9E5adR918yl2zu4K3yhav6YULrBx1r80U6VHcT77kzaRgk6J6cySBKUG717Bv7K
8VpUTA6A3KM5GHdQmOMAkXPl55y0zLIM7Em8DqIjFaYEoZQYQgnGZnRRRBCdYw+tfqD+2dVay+JX
pz4AtNJD9+HwJW3rstVgJ17KJjvQlL2mX3tZUP7FDBgg9X23F1AUxgJ9so2CsNHeLSc/KxcLvDNN
xfVlEYj4REH1CICG01/FVIEubnw5lUu3qwzOuFLytYUL7X6Y1N12Bnnqaxii14nDS92Kp7HVbvRa
7GfYnFXTbKReXk482QjT3xvDeW7Vfj+69jsS5iArsx/tYML3DF8RVe5F8ea4D9GoPehad9vmxp05
FfExnOM3xbZe0ZK8VEX3bCv9DTkTqa8Y4rKIQWa0C4kCEa+CmmxmcOn7fJJAqutAr4DHJd8LDvEn
IkcS9FV084ZBhx3R0fufifypspTbSyGR9stjq5rRFtIjVfuc01WoLxRFgb6wXAug93s9f6m1nqAS
dai8xJSXld1YqN3zPLD67hyjdnxhpyWyPCDFBT138la9RVUfOraQLi/uuvVImPTfYnD3iDGWmoXG
mlANpjsxyWMVRY+g2W6Jgb0Ize4CnhIzjXX6w9yBnrTOxgsYTQu9JouDRrJdE93DAXnczA4QMTCg
nMpvcrqYMjPI8bDnV3RhR7sNhzPbid4TyhwY0Ke8Ga7oKH6H6NoEfLMc+qG/5ksJT9zeqlZc+6gu
KNqJrGidpzYtuEEq9LmyJkRH2JFviyBKtZcklVcJkG1zsTx93UiE1QAKS4GDGethNQpysRxzw921
ncmTrx1LTT8xa/PUvL9f2+2gXOwdFoctQ6Ag08YgQdduJ0x7KCU9l5WKVBWQQZPHBEqni4JLOgUu
kxi0N7SOYzY54KM8xL1FKWW/En21J1fk2CfshLI+9DotDeBhuef2WYP1OT+LKFHnIdSu9Fq/kE5B
HoTywDR38EE5wVA1UwdQCWXrPurq/syu8MBEDfjIfF7RM6mUj1RE/ZnbiDeDvU4qS6CNlH7kU9FL
GyLzYphHurV6PWmHWJ8TYKxrcaLoMQTQpXama3sEkROMpjVep90Qr92MWx0UNP9Hn59kDaEfRgLZ
AZrpySEufTiw3/DhbNzpezph6SzkXZxMF0Oi/6hKQ7Jijs1FpNewmk1oV/dRCBWRhlRBo6lh5zU2
/aySLcPzFG3ttKn2qdKpN01YnvixpY899bac+QYXXpKNHJXJm/Tpcqig4pedb8JmhgZSX8Lwobgq
/JE4PpD+W8KEqh3amzJwSB0ODLne8yUPnJGGOly0OI8fQrPaMDBDbDWa5plJM+cCBBeJChyR9XR+
IsLr0NYz2FujawKzHg1mENVN22fJGfG988ZOyu0IBXbHKOu4wFn2sgl1kVmm2V3T4pkvIBd5JLRn
gQKIbgpoBXlJMb0VFfMr0pCu0n7Gr0KXorQNTiL7Udok6QxbrVAjBOkRbm1AzbUvyeS4YJHPHh1B
Yy/lLMB6/dzPsoAkSv0irWLXmgmDDnAkF73ZAZLBb/5KjE30npU0O/uLplD2SRO96UImu6jWCRLK
zIrEQg5bNEWOeQ3bR7GOQ/5gapyjK0D7DHE8pzdveztGyjTtMwQnO2Ji4Oa+6wm9jwyRX2Em11NV
bvV02aLr40DmNst53NePiq6S39bejLzEDOLim06FiBaF5jtzwN1ao+iI30L1LE5PiqaSZWD4hglx
p83vHP1NlwAX8hojRH/jlgNZU41+bvfjd6Lv2EWb6jC02Smxi3wvlvAmNZrzRmg7daI1NcN/3A+S
Rz9f70ucJzdtoZ4Xtjtt1QjAgdLoyWMePgPxOxPyxi1uGqvcV0t7CEMruqQxZZkRfc58V6eT6dl2
o70sEOYZiZrlZlDToG7yC6ObzpPwW63fzr2xwquYS+lPc71pzSdBW46W3gRl0hnSi2RS/IVdSZGx
EihluDGaDl9pvzzR8zgiptlrGh0QLJVHu2L3I6QlmLTmdgihAhqJ+ayoRQ/sG2mBRYFOl57EHecm
QamQSutlnkzJvu3iHREJs8CCkA8CrlPzDmxuYLKWSbbYnl5CGSVEMWtHh1QbQlYUr1PTfaTO/gp6
FMVIF0EYh4hTD0mkvsC37aHgf5zCtPVMAhxGBYZnzGZTK0PjlfK5U8hBPaozhLVabCw2HrBlO+pv
z+rSwLAXlqMldCOYWtP4VBoaqQjR+/pWWaSzqGWzU1r1SeYswEO53NSkFBh6fhxJbSoP9EGPnW0e
ILbBUiLdYNgN7mPGszOF6nVfVC8ZMnF/wB0s6vyAd50XWt5W61Kh3FWWG1QLDAJufDpBGxqMXQPN
rx3dXTm9TVr+0rlM58Ini6YEc+Fxdn6kK4Sc5mfWw5hdYh8e7c6y+2MGNT4ukEdvMnEbg/EuXnPn
CcaiF8bfWbJPbjts8AD4VvbcJfd0NFS4MjWtdtVYAnoKF11ubmEqnxJNuzBcZUv+ES21sjsV0Xtd
satoBQEtZCtH6g4KnBfOMK7ixghA8lKwmT76e2CX0KKU+BHt5JZDLjfQiI4ifokF+U15cVCGq1yj
g5xZ/b4tjH2iAB83rSuzvHX01zXKU8zxBs7ATZFzoG8NZdeLgXimNrsEwIiTiiM6BQOq1DyY9DbA
6sCoGJ2vtYzfCiP6XmnsglNXX+WOCNImujYH57iw4jVlcoDIyWCiiAE2qwIVK+7J5rEZLjA3kVv6
oOnJto7eJ2YJTea34pGB7ighwRYP1TxxczvfsJbialF69Tga5UGZbrKBUcTUWTtrkiCPnKORDGdq
W9EQjoJBf0oWeUjq8S4XL/k4wymzb4bO2KVgmS3m3lp4isxnI3H2ZQ0bSrr2PUGIIz9keWZkyQ4M
86mSl6HbV3cas9pMARue2t4K5y06N7DD2ySFn69bgPSVnS7mLczMzZKNfiYEm77jy/KqiW1/UUI2
wZvRuCv7FWUminMrAX740ovjTLNXHpQeDUUrfbTO/qAemfEAJuccZWinoj5fVG4dzcn4CLyZsMiD
Eh1LquMY6juFIjTj8iFfoK0WW1N9UdjC07O6Ok4A+FPqh3i6QyB5DmaLhBg2kJBn5+hCKk0w0Dv/
m7nzWnIdydbzq+gFMAEP5C0JerJY3uwbRNU28C5hMoGn18eekaJ3nxPTGulGERM90WYXiwSBXOu3
XReVfGVua6FrNPts+RE7tCXn+qEkzbHTbyGpqAm9F3RNXMCXG3WDnZc7y2OFVM7WrJN7W5DIaTm7
3NmnbnYnO6QwMFhQwmuq5KMMZC0Lp4iuxUPQedeOYSl+4/G/iunkM7uTV5+88uIzfBr7ZgAq2tKs
tmrIJ69fnf7NjjcIMLZWGzwSiH7iHLrEGXCIXe4Rnm4JPKM0zHhFlLAZMoiO6dYJ49oUYO3m1tk3
itqMcoTcuZM239tk1wn14eQPS08lnLECXlm5eXuu612YjWvg4cHhwZLxjLK3riCoXVtf1hI+pUFN
KnR1jwbehqiA/gi9lSWCk2EbXZRU1U2zQ1VWmQsaL4I33Dy0GS7jvmD9YnzaUJZ7wLdEnacV9QjL
Uy5i2VF0kFdmsAmdmMYECA2KMGLyBkObB94IX5Ny+BDI35lhdXDnnvWsPLcWkG05nvtlaPa10V6H
NP5UfvPNQbGwDOMb0UHdW04k7hEPGEOhVbSXWciPQr+TQtmvzL7/3pTZWVbL2iGqv/ZHgpraDX0F
gxluK+NaxHRBA5GLed5JWt8MVGntfI1N3vT8zSwfs34m9aHdjF2TvZCQe50DlzRvNHG632l7zlYz
rO0N9H0uoCK6pfc2FaEe1Qix1vJfzp+KVGTxOluvXY6yh4I2eI/F6LCJxStyYraxfa6c6d7qvyvH
OGSNPNjhpxgyAhbF2s7uSemAl5GbYJl3iYenzaXKojmk5WHGdhS/2+pUe0/g3HeyIooOsx3aCAR9
ngkM1XfD04J8iXQn50N4ioyTj3Bqz63vRKKFZ+voSwnQCSHiOeQl8eSz86NOvlzgY6IOm42wNfnS
cZBtu6C+AzHAapHRE1e403ky+SV7k6pU5e0rry+udSyLD3+J/W0x2/fcYQNF6EO4WdJdCCYhjA82
bW6qAB6oHz+KpV6nxbKlq+ghqVL6mfzsZ9xTT1DaFzElyxHFxmYgxbvryWQVut4jGWyjPL+lNOLP
XQGIRsYcYLI2BNRyAccrja/GEHc12h7qvNy7shDhiVy16Xla3E/f5D6vhX60wIe0kL/GoTvMeWys
5iIZIL7A/AUA5Vpi6jC0fhAiNz8Hz/D3/TKGR5/M3mDBeO59zlDtKyylGrAIkCVBS3IIxHzpR6fb
kB/rR3VMnoZFOOqD4cWPy8j+MXrpC/ohh55gcA4qG03uqj7Z55XlPBCKFAtCnIPsqlLC8hFSUfGQ
OZ+Uq2UAqQltCxAg146n0iocZrVvbBciPTGz+I3VUPAVEsspJ4x5FyphHKtutLyNj81oS0R0G7mV
3GMEeKO9h3xyhf7alW9KhXvURJ+4f7cFGscVRqLXBIEQIkaEPlR+2cvVn7oDHPE2Cbut7NNDa5vn
QZh3QTqtytzwV42t9ZGiGkwGIqWgRZpRuRjmTvBNug/8+URJBZU7JQGth7rwyq3ZBugHp7ws3+yx
dfONDU5CJA4RxpFJ+NjIouTYBk+V5DkrRsq+Ce4FvixSXjfKabpXfrnpW4L6DcfzN/A4zml0eU89
vAMo7VDE8ToOM++mLGt2vVk/eo5dPzYWFKmY4+DaJna3c+qcVAc/s1+Cvr0UqnI2LJsNWkmCO6yW
7WZqTR1VDWAFzu/hqQN32YDpW/eY0NNkrWd/2Dso1uChdbWgmrCz+aGbOlhyl4C3bWuzHeNkCFeV
Yz0VcfudPhKruKtjMpjWZdI4H4ro71/TDeZNbEutWwXWVCLl/LVkJr1yyTL+5B6cOE6c8UrCb7Bx
Cgm+UuXQwa3RXSr+HFqGeWKxWgx+BHyMS5OiJfQGMvPHRKDnqkxL+176weskAMncNt7niDe26Vg7
H5DuUNNNO15Hm4ZjrFc8PWpFb1drllvCPcV7UqSMuuWgvoWh/RONljvssXmh5O+V8ykTaO8ExcNP
5lgKjeg8OOKWRXOijL2IB3o+xNKBteGmYvpY6r0y3frsG8BOTbznWgw8G7V3rDv5c5gsBFQCjXEH
Icmpq28JiVRr3GJ+XaY7ZR5Sg+nM7NV4R4Si9z7VomvWVt+LX2amKcByTWPaEdy6BfhQ3ibLmzlK
2Wl2bWqA/MZp15NMAKPFJlzO5U/pBsXTSInL41TrHgploZBDLd+GuK62JpLEnyJvMioSgIogY6eW
KLoqq/MHYo5QUS8McAgABRdZsN9NaCoZL+y16JT9gXPSvtIqZ38MrDaHtvAof1RLt7OlZ99VrBDM
OS1zVcMBYyPMtaz1QIjACggc3aFZxh3OdMtqzvT2ABCqNNy1nc42blhLrpuEUomL1t/V5oVsVAI5
Ru2GP1pvqjZw2qaMfPQtV7OpxVdJKeEuX5AEoqj2LjGhF1uTKeEIRs0odYuY7ydDvwV4e9e2tP37
Hj3p1icAGLiy9fyTlI64CwsniKZ2QAtD+RMuZ2pgV7pTHUuFP32VKvHkLjMMNpe4pJHPkbV5lH3I
+Wkn1qM1oAJmRAuaTUzf5YodbI6ajKxcdBcDVJ9DORiiECr4sKck9yMQMOku1nSPspH3N9DV9U5N
nUJpPqQXDyEof6bAluNTOQLgP+wKJ6HQ12jNtzCOF7nt6AvZu1UZfpuKIZnQiVJsG3GKGY92gfAn
CIwfZkyS6Sqf4x/4bmz6daCd8I1amww5VQ1IEYs7kYCbyFL8IYYMuSyZd7B6717HXcWpWVvZBr1u
ArjhWyyLTWC9uWXs3APxCOol/ba07vyiGG/Z7TFx4uD96wIZycYgANbinrWbM+gGCHhOswq+p4hu
NiNysAU9BFQd7nSs8pMp82nTKERDSeAH+xAPwmNc6uyhZcvo0Gre5YyTyD5U/Ctr5axWMR2rl7bJ
7jXxvru0qCnZpmaOBFuo3HgBJ25te51NbfKuisA95sp7U0TrX92h1vc23a48rvFa8rZsPus43gMj
DaeO9ub326NwS0BKcbXben5R5sRF4DvxmBS2R3sKxWcTwfxb35XmwaUj89kfyc0pdGUxFSKjyUAo
Hkxpjw9gVSTwT3LO6M0wcZlHqcolkd2G67VROVQvKVxCHCp3VZWVOsXFPBxD1XfcEYkRafT8P92M
8nq6m4Zt08L7cg9Bq3TsPCuLYf9HrtL5AiT31Yxw5n3Y7sSC5ZgMXQCZUpPFFjSCJYoGkZn7sHIP
qcSe6Wts7FI5u1mgnelFeAiCBsw/DLp1Y3bHjm37oa3d8QJt6W6tTs8XZ+7nDSpa7rFc1hH2EP9R
0+B8sUM1XufJ03vaY4rXsMnBnFqCMClCVXq8c+BJulWcmTHzzlTc60Fn2/SGxw52+jhX0rnOXFsi
nz3D2UAoBXs6w1+zPCwfyGMdz5MbxG+NMZtgbsW7BdSwrgxU/4vWzV421VZMrtpak6TFmqnxRXjj
u7DNcNOqGzzazOX4GionDVZNl/j0IvsDgNKCjW8vO+2tb2H+lzx34f6Txtwy/sAkYW3ehfRPbxYo
0mvgWQizKoAguOSTLpRz13e+XMti+QbWA0TTKP2FPNsktFyjvlBEqmjftja6lZTKDHDphEXPsb1p
9U1lbpgxfHHVIMyog2wTqLKOGBgGDg0GkbroaXcgwb4CzyMR2WKJWeJvdlJYLg9sH9mQaHUc0b5R
fFo1lw7ny3B0Krw0K8J6eGp2WrUIvVCdDF0V/6wTKzzf+qHRt1Nw4RhoefIyMkUTrE1TmUe+oMWe
fPfgqyLKcGdCS16RcTi8kAx2mBp8eB7LNu5Mm8ZLJMT7eBjRH8tE+wdTTdBA2klYoOchvvJtYzvP
+q5E7RRnjwPSRkbMcGo2eWtn+4H5g/JrVH0lnVf7Dm0d2dEZBnbOMSuYaO+xU5/uykpf7WIcAI7Q
sd0FZmndS1XrQ27HOZLPEb+BG/T5W8uOgOqry+yotRL9S1VddnXLxacPYAKdLlLEzrES+oj+FU6H
1h2Mj8Jb6AWltqS7L9w5/up1wEfX+CPrUWl0P+ahWX4VZdkcxWLOFGDSHg19Md04WJ18Q4PhXQ2e
5FsSuEu6eCdyxwmaSR+Mua43dIkMJzUClKt0sPaLnvqPgY6xKBEe07RTto80kWcXkKwGh4/NFJ3q
j5L9gTuxMcAMB2Qez2Osl19lkVeXWy3ItimpeF7ZtkFdkBeY69FE+7c0+GHnGeAC6zTq2DKdF4rV
OnSslQrlVSdir/OiWrccSQc/rK2jTWYmYiRdX7qedvUsn+erbhD0yCx4pOLN2erAyT/SsOh8NK/L
cBqptI8M7W+kkS7fuli3z/0gEGjlDaRroIdXelrQUOnMlMB0Q3CiihOJonpw/ATQsEeOYM6Sdrbc
2ZFGM161GcNQZ0UgXqQ/tvvGL9VuIgB5YzRjj/r+djBo0v/jNkAjPw0LpQsyxJfYL/TkLjWyK+4Z
SpQcy/3CcZFdUsemJyJJOoj2GjAvhBzCn7Woh4UYWa6db5IT3/o4E5Dah5hOcuuNh8nXCK94gBgW
KxeAYaMUHkt09vklnnPukTjJuReUt6hPX8ziIUwuZQz5kZ6Edx9XaXVMpOh/dNrldIrPXbHsQLRX
gT8wAsh42QbW7TRfjFOXgFa6Yw3lcvImdIdywFfiIqqtTi5NZNEghcc6GS+amz50EhrNDdAGBhTv
O6yE+8HJEe9QK5YZdEngfRedEb+OVZ3uS+AM+HNIer0qpWkw2Od+FLQWTaFlWRPC73ZybVOjXVly
nxTZqwkIOK7DxUruQ+cYBsZpjGvwPamgjyngOJR0LA5ZAhZD0gK4Y/sx0jZjFMs5DsdX/BEyciit
Km2wfG/++Z/L/5+biv/91Yn5m4Pz/8zZufvZ3DyR/V9/1M2M8L/doP9/mDrJ7vh37oAXvgY/f/wP
BFMgtdWfvZ1//MF/uQT+EfiAWrdEF9IJ8D6h+P+XtTP8h4+1E4cAA47w8RdjrP+XtdM3/0EFgx3c
ksjYk72b4fJ/+QQE/4poRoLacBY4gfef2ARuRtA/G7bppcW6gO3X5Kfx6/GCv7sEFgTuizVaKR0g
ARVmSPRlEILe47CBDybqcjcXpThJSjcbOmpS6xUtWEazLbGopckSebeoJPwVF431S/d1czQyPznM
5RxsdRVkz2Gi2o3um1I+8djQu6Du2ntCdfyTP9vue606uWsIJ6S7caBtcN14s/kNS2n2zbfygFur
Nfw3Ighq+pTdmk0bXKCbaA4pJIobMFJnR8CW+6SKfBTXQtQN2oOU7fmY0EuBchC9jLVF7B++2yNW
zqgZ7EnitqNwbuvHlfjZ0v+j9gOzPasDEkBnI2bT0jsmtDygkw70eS2tHtytnohQhywmxvhAe/MU
PoIT0jYYZ5bWBzeugoBxt68KjjeDnvViTLoIAEDvap7/4oWm0KyPfBq19zyxZ15C6OojJQP+qpai
RffWwNBs6xBVzWKHcxzReETbDy0r06XywjhfqyUpWQQrCu52lePGmxh3YQpilgTnnBQMNlYf19ha
x5Nvb0HHekRhtHT9GBbTwy7b+rO3a6cmkPdsgtYAVmUOKIvrgFUiM+byqVHCv9ooIrKNrpviYs8G
RIqXltqCKhQG8p/MrT8mx8vaoxSt8tbzgrCxx+3xBV3mhw+lUOg7hzTnF/ZoAKTOyrRtRIamQmBf
pO01WKg1e+a8bMY1Md51txFBJfrD0A7ml2mNtOXEKbW/3pyDbdWStoyTzGX4kboJLYt5jK4USHZO
9kTROlSkyAynadUMD5NqYVpGkpGfUawimglso/5OhZL6MTE8vTezMi9uUGZ7uiEDTlNK0VByTwE0
n5hCCDnTXw6ibI1nBjBOco3xMVJzFkS4TbsTBl6IhQyi/KktK7mNO3teNsPceDla2KR4bSzZ3cvG
KTEkC4WSCAMsLrwkp1mlXqb402Nt/N50Rh+uRdgv6CUbkz6xQFZ0oWiBxGLMgw7wt7LidcgM84mn
pdj7ueG8kowlvKhElftToiFx120eoJ1CurWwEqvgM0k9G3TaipuHTHrtjpwyG/QwDYJrJ2r0FpgZ
katOGY2JqDwTekfqit16PTpx/hkalj3uJKw8pDJeXZbfsVZb5aWUCksrqy9hT0f4CqnECOpsJi18
Ih1VFwM9uQm50Rpf/myxqxYViMvfxHP8JVuCpDmed7cQEgAAgki8v2RLUPMzmO7gW5ypUUNXFlKn
f/rcOFn+e6P7f/sKaLJAJHG6O3/Np+p7ILKx4BU6zNZLsDeT/P/xFf7yuBXtqJyq5RWqbp3xHoKh
/795BbLxMIAR5EbC0O8PdHCLnq+Khz0hiAzPhYCTf/MK9i317J/ZDrfgAvLOCI0kaMojMNcjMOmP
f/8nZ1nSmmnn5CSpk+Tq6ptCwXxa+ip8yxLXsEASurbmnSXD2i7C+lK72Y1TDsqL5SVUb4VYMP1t
p8fqTYO6B2RyESLzLq3JrPYknkprh7Xa1GfTMPMqssqi/bsQo9/DZXgHfHugmYhcYD8nQeEvkTYd
PFvndwFy2MU6m1TBCSw6jQn+8Z+l+f/zlWySQxyTNohb6NPvl4O9BJS5NIgbm9vnOJT5aQqWhzqt
luhPs8e/Qhv+HNJw+0G/XRTeEklAgjRG8gq48L+/EK2fPuhhCgM2+lGFK9hRzWsm1Pu/f5n/+snR
EkC2C0nbXPv/chNS0NngR5ltuJUyciaT+bQOP3Tt73EB/M1r/Z46cfvsSLUgHfn2F0LHnL/c8FlQ
DK6ZobgbQ32obwYtpMctfFR/wsD479+Xdbvkv39+xFpYBA5hv+T//4gz/tOXuvDr3sXc7a40FW6l
/0r9IeeDMLBg0L80PcrkGFZnIq7+JsmGTp7fHzt/vE8kkF7gu7bPN+Sv30bltjJB4OnA+3njc0Dc
DOpFKTDDNOGYXGsWZgieuQx+2KVRHpMBcYcDp7AZeo2mwZWIXPcc8tk1b1wfRb/f3pDXJk6Z5zyc
9a2qyh2ZAiY+Z45DIMaxfUGUwrfFG/PhOSYG4iMGgfoWhz4ls31YdaxEHmxehHgBEY1R3RQvGTKj
OXITSLF1TnrNGd51ODQhMx1wjgKlbVXtk/Fuqxe/DQHZZWf5mxKz5qM3ooh5TP7Qziadu+hjZcam
c0paZX4NbZvdl3QIYblw4o7uZd9YjlA6vUvzmsgenTH5yfkAY6XNeqQ0G8wxXCXz0C4RiZbWk+qh
XE4jwhn/KHTSPXWLks1Bt57cErDQ/8jmZEC6keIVstN6XwVJuXEHtlxEAXPaRH072WSLjIRQOq6i
zKhjMMF7E4Q444BMDDcaCHExaQCx2q88Qyq/WsalzSM06gAkLXt+1GI2rS6VnKdP9rKGLbMjYrbr
zAdB8da9Je0mami/OtMBAIk6MUqtEfHleUQIZXO1sYpXW5Z2c3xKdBlQVN51+PD9om/0pTd6AjkS
EsUMzLZxr/113uN134HSjN4K80swA/U36qmtA1QMfRYWH2IRR/SAxd5rdLxNQ+k8MBSKJ6S/nbOz
SNYrKwQXJugxXzsneDV8Kz7jyupw8sRjcm6zolZHLibkXRdo8NB4OhKVhxDIBHVK4H1yok+4a3B9
gaWjkufxcR5FgbLJttPAOw/4QncLaTGvrb2wawMY9RuCPKhOaWZfpvcMD7QB9TkNt37uo5Mc4K0v
4zAtmx4EBojSkdnBbomaexwHhNFbHRMZeqr4KK8iDbuDigWHB+H0an4mQBzfL5JN7Iar1KpArtAM
eKF4Htys3Ix2spzkgK2MpVsRv9c3fJdXmY2fgQBbko+YDtW2H8ygBIKd0nxHqJrCwEkdqWlfVZH0
+ffJdHyLeuN4MPazJ0r1RKJT/gliJJoTttzgUNZLTaMkfJO/noEEn/2ilhnttzUJDyKbKy8Cu8y/
dcuQ05Pojr2IYQ9se+eyien1kA8lkkYLIcEBXN0fo4bZ8q0uhHS3md2ryImdAVXlLJ5S0o233uyC
ksNID5926aZb1xjV3piVvNeY1Rmd3fYXbKC7z83K3uK2CPe5lONn2JF66CHn5ObSJaoTyy2FRKr7
h85yjKd9P4fGSx/niHRqhfACbc2Y/mhwcD8ChmXk8lBm9yYdB/9vQHcjBHNOYIkXm/U2UJN37O0W
PoVGWH87UYH67jtp+DnPnVWvAgKYdwYAzf005vweaNOolpdddcx8aRmfsLSOhWc6MzZjQhtdRIeL
LqOWwAQD8YJJ13XKQ27aFSi0z+4yvzV1m36C6tZnKmqX7zk5QeFOVTcHMwswriuq6E210wZdTWvZ
xtnLnMnEQaJkyB3ZKIYEkKX+EAqYmBI1IGcoWkcJeLxG+juTClDvZI61tq9pkPXWhpybbI4KT9KT
SXEjKHFnJJgLK0+Lbm9klJiu/LgmWcZwVXdBdQMUTnk4vVg0AJZul0VDRneSWd9sRiOP6G1MpIZe
Z9rWz/zeN1Aas5OZ66n9GNiUMHe7PDpgS6kMGcjCME5OHlC1mxoMYyhuUPfVnaVwvyur2wW3Gli/
Iap5FeS2hMfHd7EeZ2PZBKVAED/RLfGYmkGFXFbU2csSV95LPWriS/K6RfpkpaRWj0kSdegEXsPW
8RfStDPzYsyLHpHpmjiYsgyfxWDkKb41J/hSoxXSIy/a1N76JDzR4d2kofNShgMaD01lImplGaBf
ckPr0JFDK9H7zIsAcl7mVj2x9+Xoy80sI3OKDDT3PhioOX0fYmjBLWGgY/ZA5k61QdBpHkf2P+tb
OaYWauXM69x7xfx47qxyemD7Wty9BXUaY/IC+ksmO7nDOeM/1u1ou+vFb2ebCm4IOcJMB4PDjgxL
P/kk8MaTd4E7Qt8AGmBZwUpgJXututl+xQHfsmT5Sp8COSX7pm9FcqGRnTgEVnB5mG2jearaCaVx
rYasREA3QsKFZiPuaVG1xQbVT9UeZ+gIkqHQe+QrqEzCGsZY9gTTxIbIKVSdsWDSX4xlzjfDpTgZ
3kIRaQ528TgJ7pb9VPi2v+dskHsPuKW6k6Ihchw30RtcfopqE8BBbbHvDCQoWtUbutTlfeEBEGwT
FwV2j884j3jaToeu9C3uEh8XM2KN1NolpiR2Zsmm4FwR1GWt3Qlj07boNTbQZhbOoztAwNtKE5bY
c/clQybxjdM78eTgxGUliJ2ND12wQfQCyTAzVeyCKkfwZOWacYRsK591P/V4ggWL1ezSZcnAM6lU
PkhzsqxzIW7BqGgJ4/rRbdyg3RTjZD5VqWfUu15w3dHfShHcec6cPBosKajK28V9WdIUhmyw8oic
fYw3QOZj/l4UiVB3lVFiu+7r7g6O0A3P1CqbQESylOOpoYoEyANXsUFWGaGnLLxy5jA1Q/RobU72
2Zzr42TSOt8sjFa6GMrqm6FL4HN7uvGJc6+KEu1fButkFdrd4GGvhy/cWRZUw0K0NZp+c+8Sil+c
K1hYb5/BXmIdk7mlmDwTgTbNEN0MXGN5PZxr/MkW/4eoWeWvaqCuN9Jwx+Gdby05paVA5/U6RFDR
ouutk0Mem/wISV/r+yLoKCd6Y2h2E1RWwbNWFhY2iBrCGUlIUR/7gliFsFMDze8VwT/4nJcRHggg
CF4Hp2xUGTVhbJ6/MEG183PYU1T+RAgd6R9ZfiQiC4gaXCbCQrzvTC+9S92l2MH5IKgbIIdii1Ke
hLsfpeRoulxhrfcYGByMJZ5cCPzww3NhlWb/qzNIk7Mn5M0Kye6uLw2j5qwlw2sVxH01PUyV6ooN
QQKF2I9eMNylojY/qk63BQ8SlHkU9Mynqm+hA8JBuOUaXFXPW+X3bvlOmBudnx2aih6ih74De+hh
0uwMKZoJ52RfROHStKxHUX7lHK4MBoa4qY18XEVNofyTnpR/n8eobPWM4fBTFVOSvAqzbiO7X0TO
keYTTUU07zZ12mVTNkoxTBjmh4GcIoQCIJRBIyIqVlXV+ye7skJAB+yiGyEUYVgdbYL2NowNhzT/
dNGHdmJcpKKm1TUWZiP+quh0osnXro0P1qgbEZcRGPwU1GkYgDdlVbPis58/hxxe+4cd1HH3ZcnG
yuDpK2PEVpTJ6glmjkfI0KF2Hkk4YtYCvI2IxraqCJxPbGynQZ3WT4gSNRa25xGp0A2YNOfjDEB4
MKwM7WvoxkZ45sSYML2JhNgNt+t+oaNjggbVJEmlOMxFcRpxi9Rz7bibWvgpmtJFGgfa45GVkRBD
AW0eX+Gvyue23w6M8j3I0IogJG4AUztDdV28AXyainES8pgjlyVy6Axh3SiW4EHZeQdJtPThXdjl
Nb4Ix7sbUSKuG7caf5WZV75wy4W7ADfJicg8e2uEpE1YmCX5llP2g11ZxOrooekxT4tuHabGuU6+
+2477rplaY2X0Skc1N0NuV3rJrew8TKjmltryWYdzRZKi9cWMR9bmMjB0Yi2wspgYCNizZKRHIri
jCoR6isI4AFhhxt7F0tiCA7ZsszJoTTQBSM/qsxdpepuWqtyUvnB8FVgHyRa8focln6DG40v7Xsm
g7pcj6Vu1WZYxqY+F+OiSEC0nfnAYxE9bDeSjFb2DjY6K1fzd04D2LdiqRzSD1LTPibdbe/K+opX
rYf0JtC5qaEJQGvM1u/3Lcpo9RhqF4mD9O38fs7L7qsjSPFCsBHWmADvbdyIUa9sNBzNmTQO9W5O
w0TXdq0VDCzhbQOPzWTQ5IehI+3ODQh6cEQklVfPQx0CTQ5cT4IinLZ4d1iKizWzyPQI/eg8GDru
v4W9ZepNqv3llCCfO01e6X7qyk4k8V+VWV8WpdC42dkg00c/xrbEMYlvbOWMxnwypgQ/Xeea+q4I
hnrfu5NUt92k0KsEB9Yqayf5va2z8WoYsu4PoI7Fl5u43UCqWTR4tWi3y2zFxcXr0uUDQYIMInuQ
Ts6iChu8zPDg+WDZ09rh2C3XE/g8SoNpgRAeOH+GVdzbIjJ8iYiqwaGXOH3Qnp1cKf+QC+b4WyLS
UyVG7B9lwd8KMW2zYhq2M6HPj62lMZGbXbAZndCpV6o2w52Y0uQbWnrvuZ1bcq/rONTrbiizh0b2
JjpvVtZ6MYurBxa1KbXfQ77jTPqwZRsA0FndKbQzeZeSHYhXoU26duOmanoTfpv9ItFCMZNroXfC
Tec7f5rZywdfAhNbnIlR7WfDdW5ce1d4vtW/NK43H9MeQfiCiX3ZcsuhnCpdl6ZX5X/3e5s4IHB1
chMSs35gJG0+xslye0YvnITV0jMAuU6c4NOZE0zR0+CxaUIF2QfHc72dP+n+XGRFSVaSY0UKl+OW
X717IOvQelZu+RTXjAke6MYqdzLCDRO3tHoyATqkBOwdx1woRDexn6rDzPxOgfFS12+9HNv05oZ1
72ikLdqoIrVlxSbrfA/NoNgoiVlKLQGCyLrtlUVwFLtITKLQR3jzhTW6BaMydH9Ll+sNjozSgUHG
L5m2LYNd0yNAzMNXwyDqCfty8k4Fu9sc7N5A4g/HXx8zuw0jUcaSiIjELx6MLNQfBla/R7+jtN0z
En0qIWrOSt6yORxKE++akNy5aXaKRxkPAf6AkNiDoGyuQ5+JvV8IogxClvdVz75XRf7gq2/jSEXl
ENi9v8dy6AHrWJ034m83C2zUpiF2DgeKsVKaX2CddXX80lHFultQn0S+jC04P5Ih/M7OTwTPLfsE
kuAgtRjjVSOcIarV1B8rQplvIWL5A0XksCvK0zFpClmFSa7ysFZO4PBPY6n83TL1GjmAP1XEFWZz
gRg5BrFo3I6i4LFHEjxa6IuoZ+IgnhuE5vzjqYiqlCxHZGBzgDtJ5Kzpfc77rUtLPxiQ7KzJnTy7
4zREYQtpGKdztvMUzzXPwuywAlXlD/Wiomx1zu1iV/D8IATQK5Ot084iUnwQIamh9nSuLSHx3A/S
+5mQkLDhpK+/YRNcD1mYP8a95UyXdhm96DY8v9zKVJ7oG0J0Y5FnW3xfQtG+zdJwJywYoVne83Fw
++h2mnHJaBTcwxiW/HXBTGAtPv47dcMGmQN0aO5cuwnmPYJ/cyYm1/I+m8y1eBiDi0bSYbEgdM2Q
RH3K0t6glDFFJKwuyHEVI8tF0cRxNHTT9yn2R8yA/r1rEaK9JknX5jc01HQeJ24dQhOJgOaeuu9r
L/yJa6u5zpWtnPVgp8u7qGP3Pe5n9QgIxi4p8PGdQu4uC7iyH0lw6wpW6HS0IeIWCJuNolvzf5J2
HsuNK0safqFBRBU8tvSUKK+WunuDUDt47/H08+HcibkiyCGj76xOL04oWSiXlfmbF9cZw02p4eXm
yNQF20A3GpRKzCJYl/STQKBbfmEslUBasEhpoC5trfSezBLx4UVOT5zsl5WHHvCib18AYC7yN+VA
Ey9MtkLmYl9ltNs3UcRDrTqIOA8QvlF+YSvvAlfhPf7bbUxFrhUXjGMKnXRjuOV425UT5q6WtvB3
XVpWHxZq4lthZXhRN1kw7IZaErqrtIGdLdoSgmkuH/qYiXOiyTLNSboVBDVAp4ms8ZvNAiC1oANR
7hFpNRp3qEK9goT+sOyyvRttdXjWWyc4jIM+csrCailvjK3/FLH8doNbx/Wy1MnHt1YJhG4MoDfc
iDrpOW2zAlkvHjikhxmPph7l0L20ecfyfirMN96G3U1np91aBVMEwxka66+cpBLxU8eGwIAaEi8R
xFhWNtUpkLVSrymfRO1bTR78IwZ0pXG583RcR7Xmo3ViZw7pNlo48g5VqNTZlWUIWd3P+6ZdkHbC
E+5sTl9SNl1bhuOQfnES6ctVQPX9ofdbJ1uUjcbBAbw7Q3bXKVrrXtPibGMDTqowluNtAdTA6H6o
Dfpe27iymr3qx5Wzdcn1P6ImNLc+DNoPBQehfGV1qrxxUagQGx4PQ7cNCueBbfkU+VQOkG11FkbQ
G+7eKRvd2DhVgF5xSp6MXgX50F0e1dBZPDd3oA155dc8aPVlCc4bX00ncd+BCTUwZRDcgj/IlL2Z
FGGxcBnDSnvWMhrFbhvqezPh929Ep6A9VIY2aROINDDHEOY79AhjncKg1pnlHUxe+xcFzd+Zmjy5
fhQYi6q31YfBCDK5QTXWjdee5cYvWo3scADr9I8WY3dPnuCSeNoKurepldFtXgyDkxyGMApRz1J8
D2GKykjpU5jZ8OHldiKWPHv6Nx2SGFBPOwpvpZbCP2/QvNb26piLZttACGyRzqnKZK0nJiIJDajb
aA3irQw3oeKDsEMQlf5kDeAdrd64KuuVFXhju6G5jDwqDUH3zvYchJcqQOYVuoKxdlCCWgWmmHiD
s/MT6vv3vgSjtfBKA8pPZQ/BT0lxvF1GShIcQj0tjJWre5BttGFAWQN0ivkBvAHmW07mZK4cL262
eZaO0ZMnC/s1R1oHKVRW9qHBaplSFrIQ0d7poBkuS4Mii4c8DJgyyHWWYq2o2SOSxwGeQDyoiu4j
gfWvLgutKD5aynQjVNMwix9b8t59yhnY71LAAjC4clV9kl5mRis3SuUrLC7UyNAnkNXOyTR3Wdfg
CnVFSRCrNasXuBcGdfNCyN9joPkbVGF7BVQjuLhl1WsAu9BcCA8x330DDdSkAi3FhtwkuNPb2h23
seKVT5Wnop4BjIBnVInbC/KvwSNpXXePr0rrLy3Z5xQUhMX/Zfbur3RoBGovoRFpS3q1XrUoUb7r
twIZF/1WM1Jl5ZuV+5aiLb9KQOHZB8AycGPRTVDH50ZlYyO0ZLdvyZiSMnqjr5AaSC9BhnFAHi4q
mhihvVbpWEAe9dNFo3jh28RY4K1BNR9WNrTs0dSrg1e7HMxWVGTcuzYdoKz/IFjkroH6FC/KqJRf
4iSHfBtzY/3WE8RWYqxmVylnRb1tTdtex6aJOjvqDj7S7ZQLX+ph1BF2zCJNPQRG4/yJa16uCwzm
5Ljy3arqtpoYh2CDJZE+UQNzG9pU7cS7HuRutMx6y9/jgaTjupS22TZCB+BbYgxwFBol3wun7l6E
Jiaj53ji1P7GT155AtNcbkLnV4DQG8wtCCvYsAGoIQFFbDcVWICZkRS/K9k5xbLtQ1QV0tQNtdvI
T/z30PXzch00sIfoj7Ce6Sk7X6gKPrR+/OpKI8pgl/suMF6vypnFDPRI3Tc8NPIQ2cah3lWZaQFR
qYbmdkgphBwEZtEevMqhKG/yups0GMIUQUOdqb7X6wKDq7RpQag7LgzfRQm+0buFo0mHMEnH+qC7
LgU+ZhzsI930KH4QKZgUeDVFBpMd0g4/0gew2Q90rUCTlPlO0DN8LqZL16ttVp7p5FG5tNnd32n0
4Y5dpWoZLFipOuJYsifBhN78WiVh+tBaKZlgRN2RT8XrbdNTG422qP5xL6SFzfOsC8ohvJGytb7K
SA1u0Uiqhocyqxu5MHoN6aXUlzeeE3YTdjYrVPDUQfEjkjCjN2U5xt17ntOzWEBM9YNtmQP5FmBm
s3WruB2tOqo2Tzl46FvfCfvoKaU9x8js2osfZW3YT8jR1+kNzC6YEAjpKF/GKhcPAu26YiESykZG
VGDMjYOY4FGnmiqJjmP2d0k+Wu+amErhnlKb6lpDR/7AWnI35FECInndpDd9DRKWjJMvhDpvXu7o
dX3Jqmakn4PTgLVANccCm5rYdo2QoheqrwWpmFyqcEMyCotjQ7xG6Zc0jjyTLoFpo+Rm4629iM1W
ecvcvthBW6wzOEPx8IOJk3cBGOzoe8SwF2oSqMoLTdGY5koLII7CnaW9dNBcpqKji5iUrCgIGGHZ
IS3QVO2+ThwPoyQvz8utVxnja2gEyPXFXd9/qQc8aPPB0yDbwEmgix5+T+uiRDg1Tcq9ldR5tPPL
FARYb6hrEIPUKBN3gGeqx1X4ksqhQPAAmaYRGmjnvCSCdOAurpUufq7xRkC2zZ402l2EYoYNEIY8
3oBJR+ugS71YkI1Y5h8F0Eu8r7u8plmTcD4uNSeuEIchh/iR08QZvihmKv3nCnv6jiXroWE/DDol
fcMuuy9tG05q/32Qfqm6Hga2qGyq6HTXFWUByrhC06d1FP+pdusc4HwQVd80z0v2uRj9ne5nEwsM
Vusbyls6aMc+evGNnLqS7nauwtyZmGBQ5xDFIsQWo1xSjsnhNXaeDO4jQ/HFs+8PrHD8XBPrFlkM
e58kgwxuQrrMvEl9vj7ykmrzAW6zvpdRVwDmwtDhCTY3HZuuqJNH27OqF41nv74wlTYPbtzazJ88
T/bNoVPVdBNHmffNJBGCgY62wzclFIHGA6caPorIhsPTeFXQLr2Sy2UJgr3ub5XRg8ctdQ8/1qxv
gkfNizVQx4ZbZO/FGHb3SBlBlky9KH5PBQiEhZBV/VobZvk6mJZGG9jMFYr9QXZjj0UJuNpR4Do6
EKUNJNZ5QyAUFiHUSyKcHCjoxU/8dkWudF3W+s9oaMrbNjXKR2mSmKh6Mb7lxeDfZTjWIPUk8xWa
fO2NSdlEMJ10DpB5KpXB2w6mUaDQqMU2WkpFHFr9cxjWdD4tUapPIUy5X7rIEafwA63dRDGAzm8B
OSC1zwFcxILWo7Wr2C/70gibAz0367vMG/tWs3WDsnopipWTFm607UoRJDwEA22j6qF4QvoBRmBg
FpCzg0H/4lYxJ2zbcCBZddH4u4Y3MV3LpJI7tdF5ZAWpUxdrELPO2qA58YcrCyMhFB9s5O3C+KNq
yvIOWKH/mPVg4hcsK+DiJvW/bJUqoCCRp6zz5rlQC/WxCrAECBJMKIUj1K+yrOXB7CHoFthLfUA3
aVwcHCojwYyJFmKsdrBZqmxglehoXLedMNu11iqhfUPrp3+nUpRuyJyB5idDji6t5nt3lpFbb6Ix
Q9oManOfd42zC4CsD6uYHjTvFXge/Y7GWEpOSuP/F3vJhQlYOY9h2VCpiicDd6wtNl4ixYMWNMAn
87i2UfXxtPdGkNwLluYaPCNimrWL6csf1yP3OwQdOMcbz1YrZF1jzuMdSTroV+hbYh93bvISyqr7
rqUBksQURpEI9Tyn1B4RRcurHTi+FHNx3dz1Dnku2kh9xooWSvI8gG+gnRkW4W+huuM3tTLojAg6
beWOcuXwpRhFLe58OoB8Cz3J3X2nNaBtOwdFJo1tuHWF7oK5r0N4A6kSxc+eZ1N1AMginztqmGRS
VN3gHqptuvEV2p6Y88Yqqkma/SUZ3QweddtYxboKA0BubYIXQhKi27hH4EXxV0lj5QoqKWQTy5ge
4S6NvTF+HSbZz1ZJuoNKXofBRsQpt8m40m7B/TUSilCSPho2Sc7gSijCVorpMc8bASXdnCZu41Yk
1Q/UOW3vO3whlY1SGlNziy4C5PHWu2uCCqC0NqR1+2ZmpFmONyCi5haK0SPOOsK+MWwKaWzxgkek
MsqVxTGpLKvKVBc+Ld0xrlt44vmW8yJ6RAAsCm7gw0fPcINpyzMVt4ZhjV/otnvVfSCkG1I/1Lwd
/U/vNVcC9lXXhPcesnxUgyzpgSghTw83VqrwhOVRz74Y+WDoI5M9Iw6kFD1SlX75s2yjLlmaWd1+
N0KDQ8st/OQRVwinX0X0t+Ilhe9JsiqCwd0Q9Vkf0uTW5Ri75wljPjR1Xz7JYMCIWxVYRyOBVG0c
V+G9Agm8XY5N7kw5fYzZX1YhOuirRrJrbM5hlBWEeKZxRuG34G9lC8/Q3f3AZdPe1KaJ32nRgm+M
i1LDAcKwk0mPRQNLE7gQ3EBeNNmjFurqXZ8qvnYLti7r95oZUOKyS5E9KnUa0dxp2Sp0+gPeGkX5
4JW6wd7o0m1IfnMrXX/8QDmheylrgJSLZjS6Q+k0+GHniec6yIqTYG1yB5AnjPS43VO5Vt9wp/bf
gZsPVOgNjbaDXsiPJnMn1XTqkdljn/eI3RsRtHsU2PWbDu8R5z3uRXlIjbGHmc20aJtSTwpsmGvU
1hb4A9H1EnH0ELZ8oA1pgkTPsEsrKGFU3dMnuhD+8AKSABFi0p6yAmpW+Duj9KM/lRC2sk0crfUf
ecrb7bYhn1lpFbotKLHpjoXoTmYn66mNi7KOaWNF1QLDeeYYiEAuiYz7Y8jR9Bpr+Piy6ekWdtma
Ly6+Ae3LOQUN7j8VWo5Lws/N3fGIHQ3KEfRMY47lpA1d+kPoFuDjQbtG62vFpLROAhBR6DuEgaof
YAoU4RJFn/yLBk/+TdeEtUJp1P9lq/yUXan3OaynJrNDXouSyhS/uPdv8XPu3yFHBuYmcMxSrDlx
0ZFquQy9d8cu7V/eMKrRPu3QXroDnVimaxL4PloaeSYncRJSG2l3aMqlevgj6FPto7BbTKiSKLW/
+yCb6iXCc0lJN9+zf+Hx4jgc8fRfKKF20EwVMNUcXUpJm8gPk4ewHqBBSHAZ3cJBUGFEetd2nihh
AgNRPTt4aRO8ru4jV6AlUQ8hwg+D3uXtQ6L7440v2/6n4F79jTqjPyzbSOXcySYrYZp/dv9VhQT1
MhSKjOmyB4G7m9Izi24hpaUN9WxkVDs1leEBLFqKGmViI2cWqE79Fa6jexv2foSnaNW61qrhoJ40
imgmQ7JQp5Paa6keJLWHoEOOqnK0VHXNiNbj6FL7hhJdvWnw2H/4KQn+UosRK1j6XK31TeDWmbmn
d94/1REEu+1/1bB2G6hrHOFBpMG4a/X2D4KkWg1rMQyeoya1t9JswgNWp90H6vMFNVghvl2GpZ6i
enGdBpjqSJMsSugzoHLWybbymwGpqep5CNS7hI3rWOMVC8AzQFt6kcKmEWobtq7PbK5FjmDJUId0
41X06ZTnwPHRbrinl5vrj5cHdAbr6uiq5YCxNwyh2rMBgc/K4yqhogv3dCmE+xpl7tPlEGe+GZ54
JlUejfGIOaXJQCaxbyJCaPlTbr2mI7qhV8DWpyhoG6cWMdkSGzCx1BkyGRt4sDDoidGU7laFMglD
bQUw2dHXrsCD7RNYsi0MXXKbO5YtjYk+9tnFJS0szXGDDCxJ7iImRtkgQJLZhjv+M7FvAucqHPkE
3I/oMpQmvGxtUOQnbq9ZPkYlOFsd0ZwRNTifRP8mRXnBuQuDOw8/Adq95hXw9emMTbBnMGyqYUs8
dWaDVD2amg7YOPThn9Ws2bVpvdGa9eVlcbryHGHihiNBWVumPl8W2GQ3QWmSQkvnoW/eavtw+e/L
adKPEORMECsOZgFIZJMtezxVFfVTqy9NE/eYZllIsWyz9xBLnHLwA2SuwPvmCtTXD7V6q3gYU1vc
B+H/WGz+nxSWk/UCywBKBoeFatpSVef0jywB1u2MFK804yHz81Uj6uchNKtlp8hHtQhXtBLur4z8
ZDtMQbGoNKUw8ECeu7GaMe5vlS8pkuOEUhbveUc2UOndU6VkhwHXjaYz72nIUaM0SnCOev3Y4w1R
adEhLcZd5eGE4vXPV37VmfngV2mTrSYfA/7A8XyU1UDXChoPHhU/sly/FeRgBuKWiza7s9Hu8np7
oaQN+knxg4L7WZpoP1RdXiExnJ0QR/BgR+RMO7FXtVS6dV4PZrZIgFxO4mCTwUKB3p4tdxElGNA/
Py+P/OQ4n6bjU8jpJ32iMqgllogF9g0wnjfYwa9c4S86mm1NicKTf2XvnmyrWbCJYPopWG94IJw7
grWgY7iwaWRaPCcuj+jkgCAIO8sysATSVCbzOAiAyCFEVQhbmsFY0zTY5hEgW3LBy2FO1/Hkgwun
lgNiUs6Y7WDPUuoaZTOkVQ37cUjFHxOvHWVMqi/jaGVvl4OdjslB9UjYnOymbnIdHo8pT7RCqQ3L
XSiB2EqSJU9r31jFVy7c0/VHGIyK8APTTFg705g/zU9We2hSjg4kePlWh5uEXvmkIAg6uflq5cby
8qBOlx6JhIREM1F2YO/MBtUprV87yKYs0n+UMINm3+IUjyzLU+SMaA2PV+KdmTEuR50lIQX/tWfH
XRDYlPokMnh69qM15T3i4M/pEC/01Lu9PLKTSPB0WBMMCr8305ns3j5/R2XqUqWhaaEdbT3xf2Y7
ry3pwIWavfJrcWUlHtOyCcUVrGrWlGDAAIeidhxNlH3ZgMRjCzfLSn+Rxp8OHkgq6P5Z66T9mrbd
+vL4TpbjFFFH2kc68M2N+RZriiSJPEHELNSXRgBF2vg92Sv+dRTSS2jnGlsZrtpsXJSZBtVJMTot
+/s+/2aU6HxG/3KZ/j+vwDMzRQybudLJYoQ+O/dpZOU2NGGSMuVg84jXyxsrfh+at8tDkSpzcHTf
k67oJh0i4D2Ttfosa25rbcDaViXPrBR5gIdcrwoLJfG418LboTH+uBrWcoVHrSlv0100QLcq6d6s
1dDtr6zOk32H+7M0qZXiUs52MKdT+tMu79B4cXoLOfFQxbDeAga8tRNde9X0Nt6PtUohArGLKxnP
6YfWdIRabMNCHMBGq+A4qN5QzaHTQdO9RsSk/ImZEaphB9d8vfylTwen6ZrJkoEQCJJwzqH0BqMY
keuaRAGhKuTo+ATGbQLeIg+WufPncrBzg2Jt6sLULZ24s0ElWtsF0qEYEMX5I9zNPZRHcH/doUVY
/HKok6OZRxAniSoYmAmZdnZ4RZ4WttipWehOYXvhvlUoy/JmX4JIXqf1T5qCl+OdbnGEC5ktJK1p
I7FejufLl5GWayECTIhTlbdIk+FJFY7I3ipILV0OdXp+EcpB58iZSKIkI8ehggoHQBQ8YQohXLeX
1P8WQTskK8QNM/TQRGDeeNbQ3tIZf8Pzob1yzEzL/XhrYg1l/0NTtlT9ZMX0Lep09Ikt0m2HLglU
teLm8gDlyTuJzPJziNnHzKXdWLIEoZ4EEr3zVhlWxpA1+xLQ17IY6L1qMv0VIe297NL4QWtE8bd3
3/QLHFjevNe4/NTZL0B02p2c7Ei4KBMvIdwfMjPjdh++xlZx5T46sysgyBmayaPX4FUxy4xACQ+U
8sjy4hodaOVGOHcJNplp9f+MM525n86xUmnhKUri0PVadfLOpasdoJRQxFcuiXMrBAckQ0N1mGNT
zK7zwo0jD0t70vJMPhW59zO0lCtjObPdINtxzUleg5Lz8Xgs+BWAc4t5FZWA0RaVhi6xiv6VbxRX
Vvspd9lmYj5Fmq2EHlqr7Wd8tUaHdRM8jiw8/3et6KAYk6VSUqdoPiqwp6ZyLfSZM4zQBhcAxSn+
MRtk2MDBBVbDe1O+Bt4D7T9d7IrqsVO3guaaHhyy9kYgkglPrXz2ywPN/sbZGNFizD6ubMnzH/zf
v2X2GfSwDpBi4TPwW4Zs69X3mfjuolOgGQdIiKaxDfqX2L11w5Ym6RoN72G4ciWeWVZkBKYKysxk
cc2vRNmaWoZxgLXIS4H9RZNzYYGhuDzQM5vRlDo3BhJBVBvmb/wGkCh8aGq48F/+qJmxAb/7G+Lc
ujD9vw81CQ1pHDMqOe8kiPR5PxZeV2Bvi6UOTaL3Fh3avDJuwXv9RB20uRLrdPrIDBEjowBpUHqa
1zqVTi0KdD1YxZqyLQr7pxapMI2db3/79QjDQ0gV1CElsLLjIQ0tQKHBIIxVtwe/T+hAg0jOhjWv
zyuFkX9u8ON7aDpaUBQRtKmtfzH/Px1njq5URY4u+UIJO8t+yqn67z1VU7r3uM6LEKsPeihrquP2
u67VfUjDb+S2UoKoQ6XVG4I9RE3zLYaYbd25Zd79RnPJGQ9QD8DDWzTnklWGbwi0iZGGwoZuWvxn
cKE2rcwxMN5UiJKPooydG5ZMX5OHdu1r7pfQWHrNTClV5Wm81bWwB5jiB+UXC2ew1yqocSL18nof
pv2kFBzWOC45fXjlgDw9O/4pbCLpQmrHLT3br0YeD1oRAAxJih+BEy5D+1cRIH1U3IfhHp+2y/N+
mkVOL0Wb8qJqsZb/udA/zQUJrAZmAlEbxR6RDXKf6N0tZNPe6dxk2uj+9e2sI12hUnC0kXxAZuR4
mQkTOrBE05P3IrZCzdrQOqSU4e2nVwKdHjn8dc2ht25ZEMbEbD2rRtlihIdUeZphx3iL0tzl73bu
7/PqpYzGBiCbmyXEuYOBipdBYhrG7EdNj3vsrLfLIU4PNB01ln+HmH0rJVRaCA6EwNZmRW9ywW5Z
othdg5y/HOnMYIBQUYfTpgtZU2fX1QhiPbQqRIEbDfciFZUU7VqIM4M5CjFb1fXYdh2ULWwlPSXG
ZhxLSkwGu90IUX9dZaJ/vTykf1oAs0OG6o4k32YBoK48S2WyFIhsY6fOAoDawtTymzxCbjXu0JcA
O4IgDwgWNCLFsx722BTBAsnS2wwStAW/ALvQp8u/53SfmbR2oGzjZk8NyJilig6G0HFgKfjSpfqz
rnvwQUuY39UuHH0cyOSVR83pjDJu6BS0DywDzMNsRj1UqhW1EQrt38A9hJX1pxvr8cpBfno1TdIw
PD2pJkx17tlLjX6Ei9w8rVm9/QgyAdTc2ihadmUmT78cUUyQ+JRibK6m2U6LcpjCfYAEfF7Jn3We
bl0Ytr2CQigkNdSVK3t7earODUvjKqRUIsSUThyfUWODwLuCXNfSyl7THP5sYKEfd+2AOt0QDv0I
HTEqYLyaftLdsf3IKz2H/ofVhjhmpME2xVdnjY7us2V08koKdvr0nMLZHFQmwi8nr+rYVSyUjpFX
8W1k1dyvgC7XUcX+a/od9qAo4uAMYvrG6vK3PJ2847CzXQjuCm0NoBfLsOlvgKJtoOghI13c9bgd
cSBcKficTh0nvqZKjPlsnvPqLByiBSkkRT9YgnS9qQoBgW3obnNVuVI+PhOHq5L8D30i+tDabIno
qMwVsqR5FdpINE7SeuIQxV8vf7vpxx6fYNN9/O8gsysMMtgwxCSvyz7ooiUuwPumipeo8CyRSMa8
/Y/fly+XQ555Mzk01jkzWJm6PMnUW3yOAB32AY+y4Mnv8K2BKNWX4qeU3lMftaCCxTtgXAp4uPni
t3g5/slycXiyC/RA2Q+SLtW0ij9lIw2k8ridKL5Im6M+31k/ndQyPgqtkUtJN2oVF+ieX455MpdT
TEAEPNOm+9aenS99B9EjxClzWYaIApoGqkCcy/gqdWyLy6HUk/IIsUjpiGabnMva9Fs+jc8PbQPo
gsRmxNugl7HwU8DU45sboyYTvTVxD+z5AMvr1o+nT71MwLb1WzMJN3kkcHe6L93flrU3uivXhXpy
X0w/DNFTei7C4N+zjzCiXI8Rghksx5QiPAWwkIwMf3GwvaDNkjs0s7FGBWcK3D1QzKbeZZlqPPqx
qqxFUDbuLglsz78pOYTwT0GDZwU0UX3qwEG2q7IdcM2VSq/c2kiX6UsZAXJewvsnXy/w3fvaWAGI
PdqQYXPlBDo5Zx2hcR7wXBP0sE46jbGrtj3WDCGu4ol24AE1rvLOxRhubPHECzxzd3mOz8aj0M7G
pcpHW+R4iqNybGVlAnxyfGS3629eoKLssBH6lcT9zLKlpU5nghSXDTN/7gYxpAbUiRjXUNyzM3+i
/7L1FPvK7XtuOFMRndtQZYNYsx3JfI8+txFGh+F3afzCPtLUfuX+laPufBRDsgZ5Vtvzrl8QCOk3
gRpisrOvx18jSghe/xi0vy7PzblvpvMioPNHzsLhfTw3YVxzDboOZhncElslMBJEf/QAsXV8S64k
R+o00UfHNwtveh5wE/HcOdnrIfX5zAqicKn6nXhDOcJBO9gP5VM/CGCa2IcA5RKKKn7gAGNtUmCC
X2IIZYcEJK/1CIU6T5btSOazpcMHet4SlfurQg7hdfS9+KdlVcYOmQSArENrW9/0MJMff/+9qHII
jmQhqZDP6tVFw37shBssG31YuT5wdifDZeavcUN8qc9hZlsmVd2Imi5hALxB5995tVgaEd7t7tvl
8ZxbZqZO6duk205Hdrp+Ph2/jl6guKVjltIkFt3/tNf1d4mI/DMPXe3naPocgJcjnrnQiEPKRQ2H
tS1m52qFyzsT2YdLXiPwkUSr3DF5P/q0wooPqO26o5Z0JdU7M8p/PXp5/PD2+eeO/zRKxcW0hSc/
0MsOLcKiWya8AwY72SFofyUPuhZqlqLYIzWSIqJIEWVvOZQv0LZgjL/6+pVD/MzGPRrS7DOiCVsb
WkocgKsrr6rWVh3smvGvZUmpeqN8SlLuOCr5x2x9iECUOlbT05ezV40s713I58iPbS4vCv30ZNAd
np0mqEI006xZGK0tszBsJi5e+N7hz2JoL5cDnPlcU4/JJjGlzkY/5nid5xjj4P3dREuEHP4EdbLJ
EOIAsXvlCjqzuKdWL8pOnG68amf7ViBg6SsmgFJEFQ4U1uhJIDiW/qLFBU1ouLKVTnNT4HBT20AK
1OGnzPh4VCXCedGQRghdwxxD3wJ59hF7j5RDcmOpiMY1iCiWaz/9+8VHXJ2CJxmEjhzqcdyx8FNX
yaFYQKpfapGxyioFFVS5vjxp5y4MwJ+SGgx1C0np4jiOWfWOkZRptGxjsq7cp+D55NhfdPTfEAOg
N1AH68K90bxtm70hBNDbL7jN+O1Hnt/qE3R/3WNbkVwZ/ZnFSrFOgMQhOwYrM/vqsOALI4Cjxhbf
wriEJ19dmdhzy4hVxJRCGEQ0YnaI4FfWF3FGBJtrf4CuVT3UtLRRBamugSDObQyby19yEk/X8iyb
wcMJ1xkHZ1goZTtIxisvMvZImV4Z0fkwU8FneloY89xs9PRKszkYl142Lk36uEaEnbL2cHnBnIvC
OcXlAnKYd8tsMKrrOwAngL131cGYNLrGCJ2IK0M5M/10VcibJX0sxL9ni7+IilxoKe9Pq2l2BoxA
5u9KxnxmHAzB5M1OJcnkMDle983oNVpcMo7Rbd9QWtlUQJZEbP1tbQCg64SWYP5ti/b7fCR9nTah
ZgFur52VbG7Gml6BPVzZLmduxKMos8U8IJ09tiFR2gENEioEDZqlgwL8T1x5TJ77bAgjg2+hBQWQ
czb9yBbLwc6DGOpdtFeg8ehIibi4r19eZSdViOmzsfHZoGROJxmMVqquXtd+vHT1Er4kIhB0wm8G
B7lhgw+ZF5ixNX/+k5gAVAFaU8WZn7i1W7qDZxETQdg1ZsxJt8/lU5lRuUoekU27HO3M+YO4/VRp
oZc/NSiP1x+Vb8PMNPQKNfw3cALYJ621MhsuTkCxVnvl8j83bdT7KHDYlGhxQDmOVmCplsCMipfe
aN9M7hPSNtZqdeX1cW4ZTgUc5NXlVKCajakx0H9wFBQJRGZup9pbmOSLDq0HBDevZAFnB/Qp1PRT
PqWbgQ6T1jEJpZXOawznPF7kxjisSnMov1+eqXOHEX1QzjqSDWZsNqqgzQIGTSjUAvf2YD0gUnVl
MVwLMRvNYPitl7uEKPPeeR493HujwfOeLw/k/PT8eyDTkvz0zfwBlProEMXulMXIm0CnC/asKf/B
1Up7esJoAm+iOT47I1DxEWMKtwSlKv1lAsW0jrsbVR8Z1+hOU3DPvDyuc4fFp3jW7ME42KjjeG7G
xs2hRlalny2zFt9OTy2+uS5K0oG39bNo8x9EndyCqG1T6JmnKF3sGZUXFPFyzOIbeot5/FuV/QKW
ToKLd2NfCXcKcuJIpC3wv/GmNfRp9tQutVAmIx56ucsB8SwFeTapCwRpXzrjIaHCbiBGFK4vD/MU
WjmLO1v+ukTaBZOJmHbpuEVSRS+eBg1dt23NaIF2ZPhoI4y0aao9KtyXg589JD+NebYvTHfSuk+I
TdeElYMmoOiVxyH2sK/o4AYmf5/cHH3j2Q7Re5Q+/Wwaq3rwJLKoFdqL0JEvj+rsPvw0qmk9f5pJ
dOq9BpMc9BAcNIeN+ntX4e/eeiEgymtWFP8ACWcFIdOmsg6Th4wajOhxsLiOvbbSKeHXBuKzfoNU
V2H9xGgG/rL7Gu7wb9eRMEMdQxN7gfZV+OGa5rL1vrbZlfNnWiknP8V29AlgAOZx/kBsVTBeTV7z
hgiq34mN1EIDTzzGOO4/+L6f4sxWjYa8HjV9hqyo6BGOKg7paJiM39GEvHLynD23waHT/iG5Aztx
/HG9gpIH6lusT2VwFlqG2BgS4VeCnPtsZEBgwYGonsExaaJPkFZHUxQpI9vLD0bsHprafvv7r0bi
g20JxBry6dlYrLxVfCAY8TIKzfTVFEO8L1F9PPg4nbwZSfR+Ody5h7Xp8PIC9kMGhI/J8bfz20l4
MBgQQkVkua331GGz9ptJyjfcNPgNF9Zd3K0qd3M57vRn54uQt9iUezFnEBOPw2aYYrSNJ7iclOCA
/pK+jaoB683MqB7t+saP3/omQyX1KiJu+sPHgQGHSooIKjVN8r5Z4MLBBzTQMIfwkLlFwqy2Dorf
f1UqDZEWWhqLpLHfkfwe3+suH1Z1OOjLKgqePU373knvTbPL6F4xh3EbtchueDBkrrxVTlczv48v
AyWa61TMH5CxIipl4jItCu21zt+79OvlT396Tx///dm5lyYV3gi+5JEtt5HyZqkImj3FydawV7nX
/PWuOQ42W156mOporDEYF09Xz0f8E9kmpIMuD+nM7cgC5jTjJYSzoD5HI6hV3dJZpHAAjH2hW29G
9F3TvigpnrrGIVK/FN1t1W4QaVPxZL4S+8x8TU0m4HlYGU79mOOlnFptFhdabSxU+U1Gq9idtG3R
N/1jGUtQTmWFrKbRrZ3uixtVG9e5u1oM0E9307SPwC1MHA8a/bNFraCaa/ctixp++hphmAgxrSK4
qXUAPRAClIcGqd02ZBubSwymlmm26dX1iB/2uOr0RxxeK39XkPIOLvL2HUYb2xaacP/SIeghJgJ0
tCwMf9PZ+nJwUTMNX/RyN2BH19vlIq0+IBetIuWuzr8n+u+qfHHsB935b9LOq0duZMnCv4gAvXkt
lmlv1GpJ3S+ERobee/76/diLHVVlcYvQvQNoMDON6WBmRmZGRpw45xCN8sEHSkGFI0lfWusmy9ay
nQvx2OnQBW8OQ8ubsoSh09wOvRuM2uQiEcUJdFpat8BNt2P0yYD35fKqL2yikxkXFj0aBklKesx2
477tqZIzjy+81HE2/46H+EqssrLAmhBbQ+Ac27WPuRyuz4Ymfzm5iQfIYTpXVZA0Gn/K8EBeHuL5
hXcysyLOISyaDka7zoDawnR95MVVcJghoiWXzajq+Yk8XwK8UEj/zE0fp/sH4XCIPlrsjNPgwjdJ
j+ZLlvxyjBulfbYsaQOJ9hTDtfW1r2JIZPaq9pP8/aY3TEi9ehSYnU2h3ffDoYZGTZKKlej348oV
royTD5wPgKNA0Utp3IBblImAVaexbyKIVjM9xRx7HmaX9lcyKpuZYdbyn6bwPS/AA6ebBt2EbHDc
MYQaynkGXkfPxaMNJ2NlPai1+f3yPJ6D3mAQ4KFhABfWkKwXZe7IVsjjWDOP/qRuJct14tcwuEY2
UQVjFMEbplufbFLklPKc8iv58nb4CVfIymwtes3RVwj7UUVLwoo9vkKmk0D3fpZgPTO4q1cGu+g0
R2aE/SfbcBUlXm9s+srRPmWTgrz42Bu3gzFVdEDB0NoiIurGnkr2EtrJXdsi5B7Nejq1FtorD5aF
8J65Ry7WsQE20yUlHMCd7EwFHJfGJimfURIKqmtNT+ATTzeWs22db1b+JrP+vIz5890Y4El23voK
3NDnyxPzcdSfOevRlwjzT7+Lpmk1X1J3E5xrVy2Q3iyeycxvHIj5oSFG4JuQ/FGuP8ny3p8ehvFV
l5Bsj65astZRNG7U9qai3FHbu9Ro3AiqtEFvaMn6BtEXb83icPmbF2LQefbmjl/TgDNUxJ/DFdVb
CKQaAIO/eSraPG+SFmyqWj8M4EW8bnIbcCSg4JVm5fBZ9FaWbCbHgEtCvDghqDLzLpwMhGwQF2kb
FH1TqfsJU22y4rHnr815jH8sCevi2x5swBWWQEDwTqEHJdg3kEeZrbkypjVLwtZQUxbNi7Hka/LW
4+ae0CXXkie9XYnhPxB1577275jEWwnCWtsaA07BsJy1iCGF5B+Tm6KFWzF8bqVop3JU+oo7SQ+K
fFC1Gz+81R2ioi+J800rvlj2xL+89+M95XAaex8zJ3WjcpejI1R8Rc18xdEWl3vOINIIRwn2Yxsf
neSmlnggJ/hgU/IehgAS38qCShd14GbQ9rGq7wd5IpNjbaG2fI+9HxUqzy56WIfJ6dBJXusJXPb8
ow8Szo0p0MuBbjZjk5nTPh8LV5Fh03Hu6kB1Eboho3Nby099Y26s8O+vd0pUc18J8wElvuAmqZpK
fYhu8wZlC/JV0r2Hnn2TFCuAhKUhYseiTjGXkc4gvFIdg1S2uBAGQ4pcCcWMDeqC6AiMcNtCuynt
+X+9g0fvJQSM3LBpPAKW6exkZcDKfE8L7jpznczZF/LvttjHiu7AGAUpx0wEp/nga9vcUb5ojblV
h9x1cuMFDeVrqFjvHFiVIW96NnvlMdT1vdHFKyn65Vk5+pb5W488sY0dePcMZr+dkyLGAWEs2bzP
oeaAF1fr3UpOb9AJbNOVLbCwA07mYP75kV2vpIswA56ErER0nVj9PpyyXd78feHYNmiNYIAceZSO
Bb9OgCAo4Ty8OLqBQNl1mpVqwPIEHlkQzlOlQ9xTzhhI6jz41tdBu67Tq7j/qg3PaX4DalFX7/p8
zYXmOPvMhY6sCpsGrJIfoIlKKGi9KtNXT/IOiXwjZU8VmiANqDKwfmvZrcUl02YYlklPOXWj0yUz
Gh7R5shIdZN94elXKYzceeasvKHnCTsb2pEZYUIrJHFGazaDEJVb9IcAHakMcrdPOb1uEC+vHMVz
VH/JnDCTBP0qfHjcUnH+pKR7KboHIB76v1BJIvEBSzM3o5tnPxUdZeh+JeK4PKUQEJ5OaRKlidIk
HLtaHcBgKT/CzH3fJfZ/stn+nVJLVk7NoEdHyi1hjIXxqW4eI/Pb5H26PI+LZ9qRiTlOPtrPeSgH
cjuwavEkbeQe+m1pxcLaXAnPszhvZDgpsNAGwUEbeOsO/s0sh3B5ILMXi/4AxgYcCI2BMwb9dCB+
Scu9LbMkdaXBzooqlH2vlA04mFvJXMNoLEXJxABzeZScjQZrhWAN1QSjjlgZdG+68bcRqFdZc1Xm
g2tG8KY7j/IEYdVATGIlNHoeZKs+2MOL06Kq9tPRH2TtZ279lDRUKJ+cJtvWeb7V+1vJ+m6blRs3
6kpMt3TcnXzwHPQdrzN6WgkyotxdsVo/qtFIQiZvfmgOPaf8IAaUn4ZfoM3OboNxCl2plx/toE1W
vmNhlU4+Q1glEl28MmFe3AQliQjVbGTeGG13HcP0BRcLSrZ+E611wM9HgeAaJ0aFk8lPVRv9SYym
0y4jkdVn46YKsx0wUbeFok/WXm1rlfVt3pxnVgkRP3JqKtw9pzOu54OWmQMOafTVpr6JElg6JYDd
W/shsR6zsfqtm+mnypSuL2+EpVwmx/y/hm3hcPI7LUmY5fkt+bnt3xT19wd7o/05r66bCJjPBIff
bYmoWGus3AEfUP/zQRMWzrkY+SyHYLW54qG/YmyaoUh3ge2UWzRr5DvFg6Oig9hqk2R97+pO9BIk
KZyy/RS46HeoRHIAuBRr7XxbOH2YjD8fJKx9oLY1iU0mw6RtP+3eenBOXbZyxC2g7+wTK+Jam2bZ
eSNWIu66Dv2OcPxC9zjX3lazv1dwwgbZhtyplUNtLLtTDJl3huLh+FJEzRYG4bz5pjpkUJPNNH1b
8YdlR5wr63PbtCPm4eosK9JiZE3y9nUYbxPtWkv2HX1HAwpTI6Dw21R3Yc67bHYpLcec/DGrnvp/
PNFo5KBcvekdkoyzfGTA4y7cNeDAqnprw1qbe9+7CKKuit5KqkSWC6x9A/94In2COFm1XLjcItKT
jX1br33fvPBnnkqfFzGRPN8b4kkEmqsMJGbF1PvtrJoaNx0y2k/ITNfx2zituIiyZk9wRCn3E8Qi
mI4oHK5IpihhvwmUfVGgS3gTFq+d/WIY95CsB0NLSvIe6Q80oX9FwzZUns1ileBinv5L4xdc1pzM
VOmieXmMb1k7XVfJtEcjddOGr6rkxu2XUVfJanwuR75o5a5eSrrPrQ3/N/ki1APyMWNQaCUm29oQ
3NwlXrE3vXuPgljKc6n46QSwh6ykG/4fq45Mkm3GTn3ckUd3oMT1XFmNZmym5M1J5I2RfYNMe2OV
r6Z9XQ61a1kvki6tDFZceBoKoeuhb4BQQSU4EeKfTu5pWZRscCzyNST7bg8mwbjTlC9V9ynPVw5g
MXeDgQ/mEPDbqgzPmRCXaBXS3h26g27XAiFs4f5VnXbjxMZOS9ZwSOJdPg9mNkMZFozvGVGcASd4
Rl4ASuBM9io3H+McIn7kkWoiH5iCDpM1hdd+lSUrYfHCIE3aC2G1oNkHckFhkGi3lrOOTewOcARs
8LJ2S7L2GzI00Q2C8Mrm8km2aA5SKTg0AIjpH4f/kdtUbY4QNWTcXN/vegmyGu1WyP+Utcz3R/bo
eEsyofSWULWdL06HdOLpienDQztLG9KuWQEJMhFmQiUwCzYTFSENxvtvvvdaZxCUf1WtAzWVUX1B
etI2D5fHe5bnEL9jnpCjATfx4Mitx3eYkbexVW+foPOVPnFO6sU93BJedmeFbqrskMnZ2OGdI61k
N862jDARwtlcTyDmR5UP0BFJd3vb34CVRqcBydFMjncwru8q1VjZpwvufDL7wgHtoSplRLCsksoL
dlFxU0HgkQR7qbuShrfLM7xoiruRYjK9XWcMP7XntGrpsHMgTCejdSjUXVKFW7Xbet7KgTD7zJlP
0YQFtg0orCk6rx3nlu5XFDEG53FqQKd+ndZSKcsmgNvCrAjwQHylRrLeZeWMHw/Q+v2Q6v2d+N8u
z9hZUPvhkyCJ/8+IEE0EVYA8ocmrRa5pZaMwJNc7SfPbb2nnJDvTjvQrP57kl2xIon1SFP1dA0Cq
o6tBCq9j1FLX8g/iw1n8IOFYLwO030JdZtTq1pLdKgCiYG8N79ZCSTF4dsLrEl741tmiPBUabqWs
fYCYAPnfD7C4JqnWAeAXkgNqE+uTlfIBVoRYpuKm0k5DQ0++RzszR6MAFSanonZOwf6HbqxEd2d3
qWhdWA9p1EcD0VfakORD0DxMkK6q4T8g4vv+q2zvk2pfVysjXvazPwMWZhxVurLLKgasee9J/Gks
7lP992U3W9yYzh8TQlY1L+UJaSlMUIWVqx9g21L7sZsAM6zhxtcGM//86IzVU5QPkpz506LxIW/f
JUfeq6vdR4sH6dF4hJPciTUthnAfKw0vT1RQ9UOP7ipPIdiyLWfl2J5DxvOz5s/sCcd27mSxYcyz
N0xPSBnozoNp3g3ZIQRQ0txQxrm8WEtTSCsu7U7w6M2MvKdTaGplgl6vE7tF8Rz23/2IKsRa3mTF
xsc2OFompBGVtO+wgfw2FWlEsNEKJON9eSRLEcbRSMTAVKWO15slVtJE+6z22q5ttnLXxxtFW9lD
Sw5Btg+Ej44ILx1Tp3MGAEJHjJ6aHhgDv9qn1CfGby3qo61x23uHy8NanLwjY8JuUhLDHDoFY73X
70z/OaIRuOr+uWxkce6OjMwfcbRCHgcRwRlGLG4ftbtPzT2q2Egarp14i6OhuAyvhTE38gnuZjeZ
jxI5N2kBbiT/MXT9ZkTv2VB2Vanu7OAloVyqoMc6ZW5bbUftMRi+V2uEo4vD/fMVHyQRR8MFRNWF
UsFXZBGdLd8H40ZDmXuNZ3HJCkzJhPVQLvCAEdzEcbhKzRgoPrQ/erx17Adp2NprWdSlGSXKnV/f
1O0NR5hRExq3GpHCxK19FJictxq4aB+tQCs+UrHiqQT7D+wDPBpmNYFTBxnhH5Cd2YoiUz9sk3KW
sUhy+yqGyg3tS/TqKIdMSbXzY7u9t+2p2MlRP+b3g2nV0FnZiV3+6iW69YDA5b6julMUIPfrJ+ov
uU7QFANgCxwuNzK53EORn6P0bqdNc9d12iAfktQYCBAqvdC3upb5a8TWi9MIQSLNgjPgU2xMLwNE
rMcaPLZUOg99qLoKrduNH+/+fqORQPrXjBAfJzVCSo3JPI6e1m20HiFFK9/AvPEYtcnVf2dL8Aw9
JuUuddjqsjc7uc3i+6R4aNeArItBDJET/FAkx7SzFK2PxFytsYSuaUS/WugwSrndIKnJw1lH+LZ6
gpZxm8OkV62BPpc2GGRpMxW5hfeLnBVJpipSG7JmpaJuM2+XKkBkoFD7W/LMOUwjz8IgaV7kkSRc
yUWhQIlvMcKy8tt9EVm/k8LQVx7IS6EwrOA2KRUsAaI/3WFeqwcSWHTei3l9GwLS9bNg5d5anC/U
HmbOMNgXxBym2QVtOU30KyKJHG+H4b1Sqo050NA/lGtdmEvDQagLkAcdfeRrhDlDhikvx5EbJUZE
zM6fu+TpsncvGpjZonXopuB1ECJ32+kMKUkYjDGDftvrqPnxnxigfo5KIee32ALp+NHgOzotkPAK
/iTThdBZsKYfcVZRml0LUQIS/aw95PbCqueVmpZVhPbbUHsHJdw5KsmAdIsYqmZ88aNZxOdu1sSF
4u0/Gd0fw0JY0RU+7bEJLZdWmX2nL83VfXUFdLLkbsdjE+4MpU5Q/g4Ym6++wdOz1YadZBv70ViJ
kOZzTLybQJtTRoTOmDe64AmUSiw7mgCuVJbiIZz1Y6jId/Rfqy56cgbfhHo6uZNhDbg8g4vDA8AE
NR6EUo7YzZyajt54HWbHDoYwpdS2cWQhVa99yaSfl00tuwl3O52oJh12Yl0WSvQ0M+derK7QXNO7
s/LH0YQW71rVfuXllWE8S+pnq1u5QOY9ejaxM7MEaVfIqEVcng75LIEcIzQR/lRB52Q/S/C9dnzQ
+/3lES7uZqTEOCpIDoJWOT39cr0LrFLFVNnwyqqV6srzo7W66ZoR4bkNp0/GJY8R2Ny+9J782YIJ
+vI4FqeMcw/prTm+FGXEpNFykHzkVBql9lfph9cFhLlgo6/s/r2s1jqZlx4iUCT+a00YkCbz1u5z
dhjK4wTScrsj87lB9g1WkK9e5zwoxtfL41tMa9LkBVAcGAxdJfMEHIXOSDRKaShhEg2n535KXVQD
X1EJ/pLJSOTRX2JkKMdmBZI72jfNGbdqq29bu9hZSKRf/pbluf7zKUIs5XXRmCQlR5hj9G4pEUU9
IGLbGs0uGVZMLUw0wBFa9WawAi9lwT1rpMvRrcVz0GbaFjWS4dvAuDKtdOvb7wggXx7YmjVhWcPW
bjrkUtl3vJfN6bX0vw2+SgGCJ5NzY2ZXl80tHGR0RJoMDLIiLiEhTqyLypjUnsY98CAH0m+t9NNo
PqGWvHJgLpzTiHLQXED8S0O8yB6jD5UUVuncVEexrPps9rBZ3GT6lZKgv6Xyei5W0rZL86iQslXn
XiQIaIWB2WkLItzj1Eymp6F0g2y4VXdo1O+6pl5ps1zwRYhRSUSjLQQhiMjeJ0tm5ctzO2eNQPPA
HbVB6g8fSf2NF1tP5l/j0QgcMDhrGUHcRTFOGNvk54MXI//pRjDat5K9aags9Oyzv/eNIzOiXkZV
q4XRzGY8Quyovi9q1ytU+pZWzv+lGw4ZGIdqGP3jwMmEHVY6RtsUE42dU1GBuoWiGLadTC1vx0R/
loY6fLbDUfvhlWazHzMa2IPIbIONHiBCvbL9lvyUmaUox1KyJ4RPQYhZQYRU5ZoY3kP5HQrOZJpx
0TcG/eVOvQnXcnCLfnpkUNjvU+2VYW5iMIempE0QNn9Ff3ij5pHbp+9KsLLfl15sYI3/DFAIOqXA
VtMGiSCe4HeFXYOtaWB+meNceCP3ksyBTdnGKb9f9qW1Yc7X89HVAQ4qHbqAYdK29VzmHDSB+SUP
7IPkTE8lOnB9tgoVnYcihDAnQxViUMMbPK3OtMQt1F9DsRvQb9avfefOcq4t/dFpXtt0XxoJwu3X
vbfy3Fo8E2yoW4CMzLqiwlXZ9s2U+znT3Mg+BAVXjaXtO9uV6T3q19hGzjBDH+cB71PUgehwp7n2
dHJjf/A6KWRyNbOQSVGH9a7vR4AiqZ7SsuH90P2ooLe2V29gGnyREOHe9hbK0CSAHS7xIL2+vNpL
o6d6jkAStWWeacIB5fToCBiZzsx7NhIGEGRFh6je21J8KNPpcNnYGU5mHv6RNTGjl0ea3xShQX4q
e2wVZNfLqgTV/czh5Qa5vu3TaJtV6n0Z7Atlq7rWtRl+LqI7Dml01xFdiJ6GrbRVopUPWwg5+a65
HD0LSEBCebosEhJcpNSYhYHyZFwWj1wNKxO9dH2D1aSvlreqDcvIqQkn9oJKaubdHIdWvB27GCjQ
aPXXaEyWIarKTvNyebYXD5Bjk/MnHe1kvW1ildCTuHMmBCy/d+2rOe16hfL61wExYEQDpbfLNhcn
kj3EZOFPukgcCoGiH0cVo0x6BzXH+q731nB3ixOJ/ir5JF7jjghmUjwlnoBioMNe38nJrTV8ktSD
0z9fHsjivuDNb1BGVpDsE5bLzrWqNPN5X/jZU6xJN2VQvow2bMdt+xAgGX/Z3OK8ofBhwg+k8bIS
zMmN3zcp+GdXa8v6tjZz586c1ugS5l8inrJ44L9GBH8oIhKDQYcRwxi2TlwiKxJvS3Xl/lh2O5gh
qY6z23GEU7dLiLuyKIYVodPT56pX6KcsrsM+uJJgE55i/aotnNve+GU5ayHB/2Oadw8BCgknsT3W
RMkIuWOHGLnVtk34pkioy1Xqvgs8d2jTQ2q89/lw8JW18s+SU87MWEAj4aoyxAJ1V1IktjMgfFNY
RY+tX5PflKf4vuwUBFT9pl556SwtJUlc8E/AgugFFA4scraGBNKKZAoUi157PXE7BL8u++RisHds
ZHba4/NjmGq5DzDSSY6zGQoIzn1plxhMbTSLLQ+HiQxYFjnPg+Ug7BH+/C8/QNgVOdU9KUn5AF9K
93p2sKY333vQx0NT+7u2elblz7b2m2ryZbtLm/F43MI+qatGs1ONxTSiHJ2Gg20O28sWlmKsmcqD
IxJIJi+f05mtfMXX6npku8MDqyk7pXuNpIMuXbXQICf0kF42t+SdJIcQpZ2xgORuTs0ZkwfNbcCR
qSh3itO7UQNPR/SeS+HusqGlmTs2JITIdWFkPpgVyPeL7KWdss9aNq2MZcnzqUjOGGTu6jOavVD3
Es3uiKCC5ptNPrl8yv6Th/2xiXmUR35vyE1Sph8vi/6V29KiJ503pdv6blM+lWvc0YuLczQgwcmd
2JHL0GNxxvhGqTpkLiCgs6PNsBbkrBkS3HqQIrXtYmYu8m4U+7VL7qv6kxWsxDlL60OamBoIjSnn
5E1DNNmT6dns2cTON530VhTlVe9nK/fzkqeZwDER01X5Iz5EvUA2Jt3iaLDjCG1uT2npplCi18v+
vJRH+xConrnWIRAVC6pyE1lZiwAjuiPSe1tqB1XSaLOR3RGa2X4I4GD9R4MDuRyrvdP6O58tZRe+
m7T2it8vnsYID8CWD8u8gR7zqVdqhdlT3Es58qeGNvWwGzbxQD1Wz8HW5+izO24elrTMhxu6ddx8
WuuVng8lMXw4/gBhW5hOmaRWNue7CBuydh9btxlKeCAE/FTetXnOe8m9PP9LLntsUtgbhtdHfuFT
m3eqYR82/9ThIe+17dT8c9nOEuSOdf4zucLeMDJnDK2ZMHE0hhC+82xT9HBbWtWN30ByRmvU1mr+
0ab40PfZLlJDyHn+uotmfh0df4QQOOkIFdj9PMF16m0SlfQ9Gpn2r8n4UZr/jME9Wi1urB/q9j9I
wCHT96EHOhdphVm2tTGIKdZzpCrRlW+hBJV7d2r00tjbyPwn6raXJ3sptD42J8x1mROVSRR7XD+Y
vmZjuet0kz54sotzHk75W0Xej1mdFQE5JtBUE992YRNGjl1D7YjK1XYst3nxMMnQ7axRwCwOi4ed
Ru15VkgR9mcQTnmrh9gp05d5U3TlYVD8rV3e22tphEVTkNLNZNNgwsT7vKjSwKyikqNAVtD5u9Kk
bYoggPc9/Fv593ny5nIWDcom2WexPhyO9tCAridyaHaNAaHMcxc/ymbvWspd3azs9qWr49jYHDUd
3btKGBd+YGEs6+rs0EWKjNieDs1aizb2ZR9cMyUEYHE8lXqqYErrH6zxRyI9Ea2v2Fg6vGBOI8JT
IYYGrCIMp6aumkc4RNGWm7jNXfAmGySWNs5/NJojS0LYRZeNMzk5lvyGJlCN3jLvoeveLk/Z0vF/
PBzBv6Oy0+U8w4ihh3Qdf6rLcKMYB0X5nI7lph4ey3J32eLiBCJ+iNoOueYzpi4uGx+JMbL1Q/Cg
5/tCvg6Tz3Du/XdWBK8bAVW3Q4mVIkMET/Gl9ymZbkJFfUwCb+0Sn1dCuENn0npebIyHA0k4agMw
Ekpkkz+HJHRX0RbXQ6xnlsmmhQItka51REu5fowbn0ZRT1Vcw65WvmHh7cEnwDIBnwVpLHFLDwWA
j2L+BFjXVGvXVdvCuO7gD5StH90qum7hqJrLj0D/SaxBbyxsNLUe8nqaXwSp0cHuJO2Rr/usm8MV
7QC3qW+uNbDMQYg4wUws3TJzxRXk5+mmm5RqaDWN1QTUt+tNe0eG/rK/LBwdM8RuFiiHGh8W3VML
WV0nY6VRHwuk98J/SMdhEyUrOek1G4JP6kkoW2mJjamHPst+jy3pTrGH/eWRLOyvk5EIa9OHsaH5
BZ5QRTnd/W5SXofaiwIX1X9jB+760xmbYP9VIHuHY1vvNrn8CCCijQp3HSQ9L664+OQEyK7zt5np
/9SQSpWx1Cqe1VMFsGrTVmMRQ26nOFtPQRkRbGce5Lu0LZ2dR078OuiH/hqxUOdusAu+L0F0ezvZ
ZX+YgiDaY6P9RROOHG6qoMzg2nQ8xACriLRjOEzQNadjDNy3Ya9ZVy31C9BHea3t4qRQN4Y0DV+9
fpLfIr/275ywGN8HP7G857hVtTe9hTknDySywL1s+Qc7UcyfXhhPT1ai0hEq2V12KIoi68F++X3k
TgPqYYfKa6zuzqliqdxrdawEB8X3g6+V0fVfparUNPgK8+CtGG0l3Ei+hzaa3ajdFeXAbN9HVeSs
3HJLxwmAKAB+vMdBeQm33FRw+aUKiVIva7aNcagIWgv9aijvCn2X2p8uu9LSxji2pp6usB+14Rip
WLPKnko0DWpNsLFJaVw2s7Qzjs0IjlTHE04zYkaBPi99jr1PXfujXC17zXMj+iuEPuDiiEwh4xRu
g8ozAkeDh9Gtyx+FtlXTg6Y/xgHiKcWtFB2ADznlk2muPJ2XXpK0if8xO4/+KM7qG1SxeAWQ19N+
dpAN5emnBCUas9sZRreR9cda2jXQIqzhuc9Y94gmZ7pelUOTghNgzVPDdjk1EnCs1EXF7oeev0/d
sAcU5XevbVzfmP64s3kGzFIjA202sfHMBXo9BfnNqFmHyyu8cC+dfIowB01lJ1Rj+BS9V0xokI2t
ZBRAlhvfbfP4Ws3XWH4WwicGzr00A0dlS6RI8EwvC/W0T90kN1/yBBkau4hdI/UeWin/TVXhqh7r
l0K3f14e6BIm/NiwSJFgpErcS0qHRFo+XXtyQohjp5bbSHpzL5sdJCVFFke30VRb+U0cSN6tbCUh
XbVFHfz2Rk2W3CY2FVLqafckq2N0FaU2wpY6VHQqXf9e8xbExvCl86nGbyI9KG+CvjNuRllOnuSI
azjz8xVU6ZILE4tS5gG+ZSCBKXhS5E91E3QDuCap61wPLLts1wangv6GNku8q6r4M3mYJyM5TGWs
bZRhTXpj4SQCQQLmbkYcgewQjgjQjJOkhXJKGJB+1bTg4NTWF1NZQ6otnESIp84pH3IMBMLi8dpH
g2mUrN7YTxuTSgYdb21wSAFVXPaTs6b9eXNSwlBUUDjyDB073Zy10lMHs8fULdW3gWelDpv6tlK2
6XTTya8Q4sEJGQRXWjlsEnoYZO0xCa8D/0rWXJX/dvlrzmd3TlPzZoeAi7vFFAIgOYkmCf+Z0eop
GLardszcZPjrUx4qYgOJI7DieJNIbNMGnaUNwApQGCHDG24H411VvwxrPaPnIempGeGoIVTRyjrH
TArbQa8/jE68Mlvnh9lsgRjbhKAHWmMhJDWSMVRSAwu51u5G+TWbtqD5D8kEK9X15YVZGow264Xr
MEkghC7EjKY5eawMHKWI2TVPTRZS4m3SdGVAC85IHVQDh4YR0G6i1JHlGxYqX5gxx1cDSdRASb84
fUZTSvLi1KDuadBJpA5R6wq+kVkB0980RvjSqC96G917yufBKlxJW+0FPb+y56Yok+INEj+wzgsH
DzU+Ta/kMnX9zEGSVYORLrSmR9K1G2hfdsUEyc/4z9Cl+6QGBmW8XJ7+hQrnqX3BmSJfMjqzqVJK
Ec6+K7tNOUroyCrBw+T9rupwP0o6bVkE9cNaIm3JyygicXvNipDsm9MDIs8Bo0xZzZrwbg27ezXd
zrGKN9xO8VqV5/zYY5h/bIlAkbCnDzgIsaVNDbBZ6FOGWy28tdcwXYtjosmNisVMRy4mB6HeI8Fs
EgbQwrRR5JyOmH07PiTNeyYdVpZu0XWObM1b6yjsGjq9bmMLW7wgCZF/yQoh8pXp5a5u/TORZQ71
fQ72aPh82fDCGHkPgSPjfIBsRKxhqI4d1paeZ6DUfvuZtFEzLkq6BqMba1V6ZdEWb33cg7whf52O
UeqrNIvaAklktaZodlDVg1xA7V63m+bvq5qgm0FyYsUAOypGk0Uzlqo/ltiqD6ZyP6FCXQ/KZmpX
5m+hCHRqSNhzhTZWZjJgqE1v4+B+Kg6D9lO1dwOZSqvddNkthQ9Z/ZLn13a9a+Pny+t3HjliXqeg
xu0MraGYsMkMJ/GJDTPXM3pgUDTAozDdz0VJ6yWrCxeK73itWWNh/53YFO5fjWNeTXVsTnqyd6K9
knpXlnZjNGtlrbXBCYcKqmhGVAz0nGkob0LoyKDGTRv/UAxv2+idG8r70H67PKHnT9aTCdWFfAQx
x4iYCIPLLBJfN029nfT3qdZ5c7tDVF3/vTUuMlTTCGPo3p63zNG2Hwe5o8VF4R2ehzuNxt24upNI
t8XlsC/bHlxFu3J7Lm3CY4vC4hlGGyKUjN6npBSHevgupbQl2+Y+DNKNtBpFLVpTeVBS85iJ2IQt
D9YtCuKK8TVDvh0zC5IaQP5jvlV9WmzW3sxnawf5g2bYGrgigmGCw9PZ9Hq179pWkah5uqiAzVxj
gam6kXxvR888oC6v3Vm0M1tDEAyUDWHo2fUQhEZWJx7WJOd7ndKupL9fNnDm/hgAugyTCKKOhFXq
6XC6vLZQVYK3PwN8Stayax7q/Es0IqaGYkFaXxX9GhvDmklhBpO053mmskb++J5Q74NMOoePMAFx
+b2zDddZ6yY/i+WFMQr3ntpOTZeRwdwMw4Ot7jU1J9g+XJ7Hs/NKsCGEZd7kT6kVYCPgXPT8vdND
LDZsS31lMy85BC8xshck/3AJYTODbYVtOsROVXxOtNStihWHWJ6sPwaEvWvGzTil+WxgeOGVrijP
q4xka2OYHeToQGqMUYviBhN24O9R+9hM+pqPrZgQ+xFyJSLTMU9THZgb3f8iOyvrsDxNYKjV+Q1C
S+HpGLxBNTu0jxlDVG9gZq6qT6r56bJPnYMCZqeyKd2BC6d7UFxsvYG7EBTSrGAVb/0SYptqOzm3
XetGurUxrcdAqjZlC51evZXLFY9enEJat0BsQcEAi9vpCBU/NmMY16WN5d2X6aNdr5QYFnfM0e8X
HM3vui5C3Z2jbaT1Uut2o72Rp/tkrf9ybRyCt5Wm5hvjvPvzKtmkypUnr5WNz99ErNMMhbTmrksw
wcLmp6t0mPqBdRqgdjUNOr82fvRQaa42XhfGNvIeyr8uacwmKdbpQI84DDTB/8y6bMpOZlQx3Wzy
ZlQ+6wCCSuPqsgsuTd6xGcEJ0hC6/VDFjKy+WXCkmN2vywYWvAAUNXURxNV5IYgK6+pQBIiA0M9S
1q8KOclyO+rXg/PlspWF3YoVvHguBMJ/IYQIWjRDm6tJ2iT6LiNJGFQxxZnAvWxlYbJ4DZhwf5MH
ocYqeBq8fJbWZgjORc6rYz3LwQrlz9koSHnAhQ8i3IDnlmzc6Y4MZmJdoGCBq0sPcX8bmzvN+9v1
xgTzM3P80M7ufGhXHR3NnQ8WveqzwKXnQU4+6drK75/95aTgMP9+UhcoBxmmRQHzdAhSJ/th2ueB
22i/leqlb276YJ/12yBcMXTmV4IhYa58x8PnkGZ31Xyi3/QmtN71ZCdXf7vkyBPAigTkBiQMoaew
P7Q0kxGC7+nrVn834bbt1srJC+M4MWCfTljaRIo5gl13Detx8va03xTAh9bKTQvLQhaZ5TbIqwH+
Fzw39lLFM5rZSnmfeEgPq1dNl7uoOgxrx/GCEx+bMsW3z+DkmjJgCt4qPT+09U1nr9wsS6MhatZ4
sM4NpOJxnOSB3reNxqLoP/RiY2e3Xk2vAcm6eMXLznY8y39saV69o+2SqeZEMRhLOdpiUUbxYY3u
Y2G6eHazKOAkKFyJKeKm77tYr43ATXluxK+6uYuqlVrGgothAigz7IgzMZDgw4CcPbvx4CZItF+2
vvELiNajTzkyo5ePx0U7tL3OJThuLUvY+7bdO7lVOIErSdtIcyN/a9qP01pjwsKSkH8GrYPAoKqB
cD9dkjbU1NCc2tBFDEmRPofp6+VRrP1+Yck7tc2CVOH3F/G+Tp+a4vfl338+S7NeNinOj/fY2Qkc
Br2j1ZUPhCBSmyvHax5sfar/h7Qr25FbR5ZfJEALRUqvqr16391+Edo+x5Sondr19TfkixlXsXWL
cF9gnsY4nZUUmUxmZkQcmgJTEdUQ6bqCi+bmrjmGYwDuVj8+QvUw+QJEBNW4oXUBqrptjFPPDU2g
/HwmUU8HGAeu4UDaaipbpxMkvdowAVj2zopqNJy3fXnf2vW27D8ur+AcrM7vGJiCYBBFdwxzAWrp
Pqlc9AAJTEF2zH9IcnN46NP6ahoTuS+6Ol7ZY//DqcfhKomHn5dtf94dUHIHVQvw8Qz03+p4Vc+d
wZAelhOkM6uQ5ZtaN60/B3zVO4K7C6kARqjQozjf31xUNM3pTKzgthtmuIHPmqukjN8aNq46FKsZ
hB6/4BTemihPI0DAtXOTwmnjCJh1zKBX98Irg0bXC1/6Yrg9Z0VwILtN1UDH7Ez8Hn52KwinCOgG
rAf/Ht14U0DHqQ9C3czI56iKGs48CIAoBAAfUfLBLhPS9yqMEob5/YReVfXQ6l6gnx9vczUfsQ6g
XgJGBPX9VNpFW3ojB/tf/MbClQmO0m4/cCi3ctCF3neAlFYgqKfQwqt3lz/Y50N9blpJGspmsCCb
C9M2Gw6DBcQlBaT5cfrrsc9zF5lSPLLSph8aKwKDp5cGNHmL8nLb6NoWnzfHmTPqtSHDuBd1D2cm
C5OJGM8A18Bj7Q8BtE5euQWpO9kHde9rAtbnLQKzc0oE1iUM8qn3SNnXiTkR+BamgNiLnSxew78u
cs/rh+oB7lwQ2nyeTax4Z3Szjcqn3b53/X+BLL1rjLHcI+/YXt4Uiw79MabSwHe+kyBXgbHI+dc1
NxPCBCeajff5JXzukdrDZ5GLJ7IDI8S4Dsm6o9cCvMB55mylfaytzVT+tI1vlx1b3O0njim7MBKT
P1ohbPqxna9lKm7cbiR4GBfGBgg+HXpAt45KAM7MMB9YAWkP03mIwvuqw7yOBg+hMzHfMidpZeSL
aGI8xqfyfiAjQ9MzYFyTun4mQJ8/1UwijUmLeTBx/hEnRoBecknvwg/XvzGg+lfdFCRo2mBw9mF6
cONnBjU9bgbQgK7cO5ICihHYjeZJ+3mORvkV88c9+RV+7pTAoONXDNBUcwI7GgIbbLnJRzTcZVBx
7cM1heJdpwvPi5vmxHsl6Y0kRF3KGnZH8WRTSGbswTC9Btj/8t5cPBAwA7F29OoBm1JWuZ5asBuE
sGMQ1OkI/LAoSKtCdCdCDO5G87iLaa2haH4EBeJl459zLozkYxoDUyyeh2tIedUB1OeOlg3bSeUd
gVVbpyh99YPznRbswFvdhpovzfPM5NQcUadsB+ZVxWhD5idFfsf+LQdrzcOA1I8lwIQyl+uo2GZ5
f+ij9WU/l77lHz+x2ud7iMZmPdochnOoGVUOPfBYbpmNmUnQI142tXirE0hL4HWJ/PLTrZ629dDm
MWx5aMcEnTMFXjuBLT9djxB8c8thM///snZuEyvd47dinFfDIbR4Zk5/g3K9o2fX5GmP32AwET6j
RNtfZTTHo2oqulVugriiN/i0AwfVeCxjW95lg9w1eH9piPv+j8XAHPr/NqnUx6kFVSEURvBDTIox
jGbdtXvBfhrNNnG3HJL1gC33WCQU2wZd+PqcaGOzOai4glFvntNRvnnliBh8RwVCJB9vHaPCyLNO
NXxxW2FY3MV7ksy0i+fbyh59PwNTNJY5/g4uu8T5x5/B51/IM4CDgK4HRuHRwlSuE2EMjlGUcs4z
3GNLi33UApQx/tDs26X1AtgCQYihgf9JN4ClZWx5Yk4JO4TYIfRecwaFcLcBC0zYpvZLCEof0WQh
Zhn7H0NZfKtr9lCREKQvmfMSNsTRRKfF0AjyQyBAUDdD9UEJwV1q4GKSaA0ndbYJnfARc0z7Zqog
hwaZpjB+IG22cYdsw1NNxvC7LKeGKjzSUBCepWkwuqZ82gQ84w6oo1ZJeS/psIsl+ZGOSZA1j5PV
rC0e/Qsxh7mO26GP15XvjcAt1Ev7ULsJEjU7oP775S80H1r1J+G7eKjrUvxPHWMfWV1VzYgNHQ8Q
VukeMmfcgekgCMPhtgDMNUx0ZBVL+/vUopI3ldByGMcJFksxVZAEI+vaTN9j1E1cbdd8XtBL3im7
3DKaabB72EqQTft9HLDytew1N9DSfXfq0HwGTnIJ6RpRbfkwMiIEC1EFMQdn1DGM8PjZXP5aS4+S
U1PKBirSpo3AbJisaszf1fkGWmIs/h4mfG1DSmrkbVC2mrC/bBJM8piSRTRylNtc9GWcQAAbwTas
YEmsZGIfRt8MWurfhhT0XNldYkwaRu+luDHr0wN+CYoGENedr6mRSXeMLARBh2Dklnm3MdflSEuf
bfYHEIS5BqVOVBSlGYPLuMH1TdlY3mdj12OwDwHDXcdpCbII3kCRs4YwkOYyX9qUkIUB8Toq+Hip
KwFIlhluUrODEsB4lzjbBuo//VcuEXB64QrxCUFrSPlqZjP0eez20D5sP4zplkcvsf9Cve3l7bjo
CdhmbHQFPVyLym04sWFMcZNgb3jxU9t2r0ICldJPml2/eOFjEoWB9QW16E8j2oAfhdwcRqR4/o0b
bWhy1efbUe5ke2+6m8LaOHgj0Gure/6Cfyd2lVAVDVYb9dE0h4986yfi4FSPRWZoVnEpBJ96p+x1
weOJZ7MoUcRIuZIO+3c2uvdjkq/sMmfbuGytdZXnmpGLZbsY8kFzD0QS6sl2+7xyavT6wd2TreLM
u+oYXY+TcRcaeZBbxpbSX5fXc+lU4zD/x6I6gBY2Wdw5AJatnIKvPHHrt7rZyMXb/dSEsiXxuCEV
5TDheSEAyDhZm4jf8/6tpCu0l2wIl4WN5kAvhcjfw/QW2skApyuHLXRLt56Ei23SoZXsvoMocDUk
/drBVFMsh2NDsmuzHw+XF1NjVV1MTGkMCVBM8HS4m0oQ9N/b0as07muyl9Wq0k1sLZ31EyfV2qXv
+G2CuXJM1AnAeK4iBzjD6Asn4dSGct4g3VdQbsMGSWroIwYuiQIbFW05rscGsnMaczqXlIM3Zl4y
VibMsegjxWx3Pmy0Wh6/rxElBaHY8HP3f57XUdsCTsKbqsYdumpBBxxvLbvj7xD4oz9jDO5u/cLK
n4bCS27Z0MhpNUpu3KG7i7ZYn/D+OqrS9KpxPdA0X949C77PNLc2NP3AaYpq8fkF6+XAZTZ4vaIA
cwj5sWZD4HVa2PfcVVWdn1/neLDiJvfV0XnoTcrC6VAj6/vKvTa8yr7nmXuVDj2ebNLfjZ3dr5G+
3AxgSw4iUUwaNxcizkxMASAYAObAvirhgBZ4+oAHGW46wGyBdAqXxeWFXIo4MAHZMoDLXQzHKdc5
n6qwcTlysoJe+c1+qDdesUrZO4lMoHh2Q4/HsKbTvPTx0GME2+BMHvyJNS+lTtaQYs44jeuU7gzk
nQChXvZrIbzQUxv0fINIy8TEUpMjVldrEFIMfD1lN2H8AjJKQPXbL6QSoHJHCxLQkjnTVFaxrkdO
Wwfv0dg6kuhYDt+9WJNTLq4aplrx9MPOB6zs3KOsInEUTTDhWdjyP/vsZmw0j0vQMC3s+DlPnqmP
0QdWyS8aMcgxAQM5UDpx9TLLQP5wzaR7hVhMCQLA0P6e1rl/CGNh3LJcNEeRWdlGABSyDwszOnAh
m3cyhOZHJYpwb1p82grD5XhV0MLZFR0Pt2Dbbo8mnToSTCyf3pMRvGaUD2kcdAMxS9CLenKdjaK9
aeLUXI81LVdx3do39ciMO1mFQwNNnHHaVVbFP2xhpTc0a8uHsKyHayLi5j41ZIvXZlSC3y7JfJAQ
tTVfc9P+4U0JKKpzUoc21ODK5rlt43hDmi6+dZl063XsxqBhKtEhBYQ/YmAEnCBd89pQUPhg4frH
rpz4wXIra+OHSHSCtvXIPiqHokTJuZLXsePMvywUhw7qHWu7anMoBpMIFKl+0W8r6sqtmfd+tmt5
1e5RZewPNMxivjKnyHnh6eQde1oPYHYYcifehCQdy4BkJrm2SzPc894Hf1RZm3UdtFjEbQ9JrrWL
OS3g/2hm7Ls2jQHVdTt/K2gX77LJp9+yJsqOqD4azyLJuu9T6IV3ddmTjWFFTot5feKkQYxuKFlD
hpVgrtBMrDdnsn20tQd6lWat9dGm0v6XFLF537NUbAppxUiYATlI10ZepG9ZQvsKLM5F+k8eusNR
gM7+VVhddyhya1rJfsxu8J+3N5HnYfA8Zc5NaIwWGitOdPAGW9zYsVutZTHFZVCh3PvmVzZ96HPu
CwgfS6cEAMdL+22YcZ7uACS3D4VdNw+JcKotUGl+sxKOMx4x8NV/Z11kotcrUSz2oG286wGOkwEB
j+29B2jGbRpWogTn+xzDoWTxxJMsfyzyiRZrUUbloS2q6p0TGvlBZcn+g3QCg6OpNU7u0Y7S5pvA
fORWTGl5DFvTec7b0gkPEH2NwQdoTw/QOMq3WTK6KyM02IPLqvDQWLVr7joSOnxTtVVoBTRH3XVF
RDJ2u7Suh4e07MYuGFI/vO5dIwPSyGj3YVwaVsCGqvgBoE707GBdoqACN+0Tt9w6X+esS58LQYYn
G4Rq3/0S3LE89c0mEKXIn3Onqz7cFBUF4Igo4CBRElVvRZ/6D6HPaxrkpeOA6ZxkV14/8M3UAuOd
FnX/bFejLQNuyOLX0PXDxkJD8dmmMQAtqYdmUZDZBbifs9iPnpwkhORX7EZ9wJGcP9ujbWyLsHWi
wCzMFDP/4dC/OpL3hzDNpB/kPaVXfWmHt9xpcIAL0x1wijDMGGVld9X3ifk+YvIpsJOK4Ke7XpiB
g7dgt5nEAxuEOe5wqMLYQOigMhmh4zfJI5FGcj+KqS0CSMxUh8qjyTZ3G9TL3CmSqD64A7AcIvkH
c139S8n89pB5qY/GNoqAdzneaDkQStG6lIX84F4Y3SIatmtDZuMPltnVdiLgbnK6fIiCmpWg4ZjG
kV/FXYzU1R9puKuIyJ4GhOutKWq7C2CIHwq/rLYY9EhuSFmIRyMcoz2NHBfHIQEngkejZsMd8Oin
49RtwQSXvGd+bQRkjNoNOCvYHpQT4I+j3O3WUo4MRT/LxkwIaFP5lowMQpCk6jexyMmm6BK335WU
Sn/lZcSdAsCIaz/owTbXrO2oTiM8yiS6w24JYtagA5XYBgD/xlkxzpINtZL02YNYPOba6sGAUDxx
5bgC3mYqV75ZJ79ADg8s5VBUzWtV+OFmdGT5zkjY7LsoTbbgYajfHW40+woKyStptM1GMlmunXnR
o9yY3ojVmr96kngBY0nxgMEAds0bv76COMZ0sLARwSBuRDppi6VWAJgB/9xySvYYxcYI+a5QgEnh
cYq3JnoRFnu3/TcT/eSJrowySMYt0QmKLGZz87jgTCWAYrJiVmIGqrDmXrJR7ypwwKdSN1i5mPWc
WJh/wUktj7elzUFNgaZuO34vrX9man3fhMyFg4JQ/NNP03vS6EDfiykkMQHE9lErxwDZ/FI/sVrV
TLSDgaQhmUcf44PbbdssDqBGFEf7IX4LyT+i0rzFlxIVVPUYJhVRU0HKdW4zriMQFs/t6yK8jeOg
p9um3PX1Tah71C2lXaeGlCWFjtPod3NX2ZDPrfzm8EOrExlc2henJuafcLJ+ogplFM9fbWKHIXPB
c+z8fWucosCFlxxmvGay43MLBQbZiD333/z+qh93zN/4rqYnPSfU6lsJzPgAkYL0gH4a47bqrDat
bm7ZTt5176XHJk6gNRlDPdZeX87tlz7JiSl1JkMyVpdZCm9C78kj99BJtHSjvZ+R7OANPbWhvLwc
ZHm5H8EGeAhX4J1DigiizMlcs1CCZcW4tjFZGHUUehWABjr+CllVYOZWkIhhP0KTb8CLrTG/MwwJ
XPZes9Dq+JDHkiqs50kKyTe+89q3qCwcuW4YamlPQlgAcD2MAluf9L9pl9YgesDL05a/EvkcyZcv
eDFXXkESAOJ5Vf0KWVAdjjVeM5m/qaqgAcoEJI9erpugXNwrCBGY/vcAOFZlcXpboHiR4HnrhEfb
+LfqwNikaTHoTCgRwoTINETZYaL1nvwuBkRibepEEnU25n8/CRFFIjuPeHgye8WvKtkkxd1QPn7l
i/xZqU8vZpD4lD3cKJGuVe6bV3wPs1Uvdf2DxZ118kWUp3Js2RGnLuzk0HxxXkSnqQvrlkq5jYwK
D6SQYKmqbFNBYLB2X62/puSfo8OJD0o8FYkNJrkSPjT1UbRv0n9KwofLn0OzTL8v3ZMv7oc5psEl
TNjkW5RCbkN+4U6YpR4wmYp6HVKw8y01mm0ymhl6VJl1jCEeiBvb/GuRlnmdkLYBhgcWV19t05ue
YVd+g1M+Zhhm6e8946F1bzgG2KkmKi7lA6eWlENYIW+OcgCUVqO5I9GeSy8g9AHEv8XfT8HOPlEo
9s1Mrij5nK+bbZVhlQtY6qy1R24nsu36r3x7YKIwh4/aK+bMz03IAXJFVohGe1PeuH4RNNlXzvof
A67iQ5o3BfWiObp3L3m/pdFVEe6oDra0eBIxQQWANGavsVznbjAzzqu6nWtwbNfzrVElgdBd1Eu3
IXhGgcNAGwjcukoeWJQT4LA9emsRIOUZ3yZ0DMDSZYnN5eO41MSjp4aUDQZhZkmyZjZUN+U1ikrJ
MUdRY8Oaur4H4jNcyQ6EsR2l3wfTqtd0crcpjZ0V2IV1GffSZse9/HsfontsK8lJ2jhTMdk4uizZ
mvYAOP0jN68aCIkNlqbquBSGTk0pPY28tCvUVWBqHuiNnYcekhyXV3bZAsirZjQYEG5KHHJS0JOL
uXTa1LuyuHU6zWFa3CGo4P/n7yv3gZ+DpUsO+PtV/o9oxZrnqJb4bOPEOirp3/Q2ag6Mpx1AR0gd
MfOvbEZsRPS0wGG28joKeToXjx9j63IwK6Jm1UwMo14ssDnUaJLiGgPLtyNqf1PdojLWBQIEwA54
iOLe37fWbRv6KHxp1mLpfXj6A5VNDHRaO7XzWrTGm0fvI3rMok1UQBf0WJV7Rzd8sbj0J+uhBADU
HF0fdEDoLKIhVsdNQMsR0MI9R4Ho8iZaCjWnjinJS+4LQEdGOCYwMOm8NMataWoiwOI+ncnWMZeA
voW6T3sjd8EIgYELYV9HiYX0W9f9XTzWfyyo8Ps4T/0CMx2YE4BSQVo/12ybp9/S+trIdOPYGmd8
5ViHPpV9ZcOZKC73hYivoaK1/8on+e96qS/02rHHQYTwxqftrnB61NXyIGWp5rPoFk3Z0lWXSGKF
+PIjIMQgxWA5yLWSNemeepGu/38uKft5LMGjCBovXJsNWdPiJaPAdnuadVs+o3/WTYmHoWnFzK+x
blzsTQyByvpm7G8qigQKqj3Wzne2l71avtp8gMlBeg72BXXauhRj0hPS4jqJr+PsGA53KWaPbesN
IqItiHxIQKwVOsEBXopfObfzZBZq7w7ge8qK5sOUoD4N01F9zNtoZaLQH+kUVOY/8iksnxhRVrQj
+WjQ+eT63k6wncxqjORrWmeLB+rEhnLLVHk8uZMLGwP4ZvKZ1KDVbD6dBSUp5H1ZxoYBC1jLIDSK
Vacbql3ceWj8Ad7FfosunOdrBXRhaJFh6ir3xLNASA2yDGptYHKlKwYKJDDdjI/onHxg+uvwhT04
a0kCTQvRduBpz21XSV8LrxnQQHX5Q+Y5APc893WFWnZ53dVslQ/mgxx+TM0r5uI3xPhrwk68VECt
i0R1Rg2zT3UCA8pB0oLvmbAScEiz0dyTznChTV8m155XWC+XPV7alFhqSOcC4GBiHvvc4SHurZkK
FZsyCqwEbPL53cRHzfFaCo6nRpRrEbaHuCQwEjk/Y4aGzj51Szwln+v29bI7819Sz9ipJeWMDUM1
8q5FelwOYP4D5SMARisbTSKneb9sSbdwyknDTUJTNGKQL/ofnO9Z8sTY5rKJpYMwI+DBFQmOELxg
zr+NbVdVHfcYLcvDDxZDMQf95xIdSTPo/Q/H2Fb8x2WDyz7916A6DOWlLaaJaxi0C2dDB8wrQIg3
QxP0spnlj/THjH3uV1m4lrTz+SMlW5pvCFnn6ZNDvhCoTlZPffS7kIEHVzusOPJbJnZdqak0LwXC
078///tJZYQBqD5AughPkgGSaJB7FbpbafH7z7chuCkAeVWfx52oU1DCWZhTZk+yGVdieJUmQTMR
fdBDPKJNpAMLLx5UzLsC0gAIPhC25z7xpmCoWcGib13HIfAoYpvzPuhbC3nz9vIuWFy/E1vKLrBB
oe26EusXAQJqUMzMa2LBZ+bFOZieWFDeQbk35kQOsFBhIlMcS/lU8EdJVnm1a9EgRu4sjhbfgt8a
uK5VnmtelIsJDXN/U6VjhuVTQhP2GbXaEDvQiKxeBBnrxhcSG2g4S+EVAEeHOVp/Q/WYMprdUYCg
itU8g3BjAd8HZlrCpWbNFw844BpAKoDo5hPxNbN5X9Whg1/UPQl7U/fHxtcELZ2J+fCfHAsn88cq
TgmmmQW7TVrwqeXiNpc6jt/Fs3HiiRLoEX07L55gpu7S5splfYFkxDqKIabr2hVHz08hHC74FakK
3Stv8ZSc2Fbict+0sduVs22nALfSViZPRbQDLw7gL184I38sqUS2QtSdxyUsRY0bSGIGjU6TXfO5
1BPPnIIxWcBCSpCOllsbAz8k07QmFo/6iRvKUfcHq8T4CrZdZ70yDzaeLi/T4gfxHLA2AR+F6cHZ
yZM9lwsB0ZsKvagY1SHTBVX2WqQ3RniPJthlS7+b42qCgcwW7wQEFsAOFFeS1BKpMwM5QA8QhM5V
1/1KQ1Ag3hqQg2qKTe/sWfY+hjele4+W3GXrS34iNwTyiUAMB3CLcz9DauQCMrhYR1F/yAiz5cN3
DJfdDe6zk9Sag7x0woA+BaYJ2ATySdetKPBM8uZBP5uY4Pu5ysSPwfECt1hF+VWXrOvm38veLRoE
9QsAHeDndFXmHwPyn3YZNijTeMXVWL/XYKvwhtvI6yFcz5+nbFxDHlqzpEv7H5eoBzH1WXdabUkz
PPtYbgFGkhAw2EG6obsatTxQi0ZA/YVxC8wwg3b4/Lv53tCitIi3tCT1tg6nQxWZu5pTzRdbHCgB
eTJEkADKQx1Tub5lb8+0f/PrIU5vRnk3gS82kvUtWNU2mHXdRlV0D+nSx1HUKz/9uPz5lg454Mrg
nwIYyENR+NxJ6k85rXwk+RX0D43huiv+uWxgcRXBgItmBDrBqKOeG0hsUg2mg+uUhdNu7tyVhrnl
3NPsiPmC+nTCT8woF5jpQHmUzXkJtHeD1saUbrZtxRP5AvB5ViD/rzvKYbYKC1y0mANdhcjpYszh
JNlHZQG/p+tJLZ6rE0PKSyX2QtqWINBZFTbo5f0PgjHO9Kkhdy1b50W8r70vtPQ8jHFRBA+01VUq
vbJvfVNWKNbz5DhO30y6t+QXuqvQIkbLHgmWa6vXluGASUcYKNj4QqzYAJIKXJG6QujSjj41osR6
mkzgIsphJKPevUnbBz9/vLyldRaUwOA4eVZAQg5nBtI51nDnpppPsZiDonfnzgg2yNGrPbzEHGPe
S5zK2nszC2CFrkb7yWhfRPQA0uXoxrhBMW36ygvvxKr6comQe6bu/ODvkwnjMa+NZEHprbWs+PPW
Vc/qqR0l4HFp9gMoopKVVdF8F9vjQze8ycm/p9PPDHi+gCU/Ln+xpSB0alHdE3niFEmBw5S4ACbM
EgPtY/LX0oV4uJwaUbZFZtc2lyHc6vwdWGQDiPGCg9TRUVIuRbpTM/PuPEmbClb3zsBgpsQLLB3G
IKM/mn5fmhqgxeJk3qkhJXKT0UqZPWPzING64uPHFOKD3YTlI+T2INgEEnrXRkL1hZYeYL4g4ENR
GUhxtQLgCy5qe74O0848Njm77bTk/vPnVjYgTPgz4SaoqD5pp4Ru0Q+Yv4cJVt1W8zO5nII4aoNM
OEDKVCjWHJmTr3v328C/2aWOSWHhE6KjSD0KBAsgqiqJA+1aK4ttXCImGIH6YicwpWF+d3UE2Qu7
/syMcicC/MtJwmCmaTAE3gx3Dal+Nbm5vny4Fo7zmRnlSmzaqeriGUuZ1uIGSiyAZQfJw8D8G1mE
AWZRNFf9ws3I8A5GFw3I28+9NGEZZiVqXPWCVq/ELjZR+ysKgTvvn7ClMFP8w4/73Rd8PLGp3MYG
MXq3auw5ZK3l9CSThyBwoLotGk3LfPGb4Z2AvJaClVAlByxrmfF4NtSPYOr0om03Zcdq4hoeEZ0Z
xR9nkJz1JswMza6i96LeptH+8pLNn/3TIYO+HZ4+kHpExnQep5qwgsYYhudXXY9Z/XjjS1RxANLJ
guYLPRrIV2FGBLTMMxOlcqH4IAdGUgZTQ9SvW7p3IJqd6uoHi0uGQRH8Ncj7gsLp3J86cwCTcD1U
YQClA3vHiBlNl2tu/qWzZJkYtUUqjmVToYmcD7bBWwMoUGHtwgilcEFAWkfGtd/5AL0MKCTGheZL
LXlmASII8kSkfp8gdaKnETAz4L+MGkgs+TKr1szv+m3sTBr3lgLfqSUlIk0TowAmwL3IJ0Aok+u8
8w8c3IO4aQ6Xt9+SUzb67RjcBNvIp4cwqE7C1E9QFC0HiMKaYJMTdDNKX1NPXtrlNsU7dNatwitO
2eUVa/20iFGJ8ZMcChg76EdG3hVlwSi2lx1aWrtTS8q9D8m5CQhvOJQbWzB7BJT96PxN5zxdNrOQ
3IIz9I9D87qepBeWYZsc/woz7nTHen9XFKUmgC97MpN1zmLmnzj20yyF/JeDwlKW/xoBEfffWLvp
dbJdixsAdFH/saKEuDixnCqaq6ZteV+0hxGUJIPmVlgyASYbFHaAbp5pzs/XKs4yv+1n8Hsz3g7u
qwGKWrPWLJbOhhJ25NBL3HWw4ZEt4d96CwxmOi25paiD3qkPQn1obAHHf+7HkNoJqMRwGwC9+KPM
ouvOgeqRI7YpGEjdygs88McGl/fZ0i0+4wnmuhiGwdUcyC2k6BsOv+KuBMj2ViBgV1kRgIh3RcsN
EJjQv71scumsnppUPldX2ikvTZzVKmO3mPtY2X32syutTeZ7245lmrCq81D5ckRiMi2kWNWxKItV
Q4aPsDTqQ9rV34rOfDd9XmzC2L/NMA+mWdzlD/pncZW9D7G+ZEhLLO7ErAFqXChcgZKlW0P74WMo
wnezsG4gAqAZY1g616g5gtYYdUDclMo1DDkWeyyNORb2V3g2OEMSTPFKhr8uf8alghnmqCChA1gK
gODq3AcBkHEAuh3xw6Y3ZkJXY0rXUNTcVYa4ypL3xssOLnCILh/33G1/Xja/uIvmQhYqqKA0UNmA
add1ElTISN6Ln02SYePEW5t3uNI+MkNoPuTikp4YU4K+45pxCFYwFGXArVfS12RKDn4NCRfjK1k1
/tx/3VJigAsknqASbo0RANWmd8VyhrwQGtdDcScacy2jJvAm7WiszsP530/umxw/CTR5sBuJcm+n
ciXcNnCB6gBX1s0wjiuMy93zDnQwwtyHbfOUlfSOxX0DGeh0VyVtYGmZKhc/MTVBHjSj2EHFdP6b
gKZNZd/OxweV6zTa+uBNJ2tQHQQ6krjFg3piSfG+ZxIsGBG8J8N34gRZuk/RDLHEOuQ5lD80W3fx
LjmxpkSkYgQDgTP7FYPBxBy/haiTWhAhvHxAdFaU4BP1iWu46byTXMyjboD8DJCNaYwsBtcTV+Z/
P9k2TuO2kTXOn6htvjl+cx21dN2Fr0DDbQiNN3H0kWNW97JnS73pWW3kPxtDVVIQXSSqcrY6uOnW
ieMDGCtXVpdvOtbskT2jvSLWIMV47DpnGxnlxuMfpsHv0+hw+Zdo1liVCG4qg4ZA+81laHtNIhvc
mPGuNHQyO0vJIFQd8DAAYSAYk5WIztK6dP0Ebx7OXCjJ0z0A67uvePLHhH3+ITHxHIP6HhGu7vhR
sAjDpNFrOE0aM4th5sQT59xM4TSF14zwhIz8IOvyxuoerdzDGAjV7MylZiNm4CC/SQDBwBSQsmjE
b2rDiXxkheCkg6Lb5EJqPXCdV0a+DdO2De/cPshJB/KHTa1DnGqtK+sZIVWtiYSjNmpLBXmg0THy
Vn15BY7ftP0BRDbOI2jYOxtjVv3m8sdcDGcnriurXLO+auX8Ri5iMJSJ1UR3PG7XPHvJfYiHry5b
W6pQnq20cjtyHpVRhlfeKppu3W5TYszV7XZTLJFXPTrGY2qvB6Hpii9upHnCcT4Qzidso+GnvekX
sFmG0SGXHUjY603uGbsWLl72b/Eamgm9APAnqFYqG6kb3WwMbbyW3QiimMhTjZbsUrwwJvIN15Ym
pCw5Ns+n+5DXAZ+P2oYcC05cgxRI+B1WBzJJ/2kqv1vZnMbBZLsvl31banGg52kCWgEtdxuyCucH
khe+V5suzGFSjezqpLxu6qpYuw0fDiBEoruWOj+buKqDwWuLtTOAw78Mp6eMljpO+KVgiqCO8QCC
X/OJD9bOGmdAlpWuROofSVutSMVuUu0ra2G7ovM1P0chTTDraSt3ViN4Z3tOhyJi/OjlH2X3UICt
d4RIDkV3flMbkORimj30+avCJkpjGI91INGitl8Nz47iIoRNka2s+in2JDiCD0Wvo7vS2Zn//eQ+
ZnYroCqJkvrIVk37NOZbKGRL8nZ51+iszCfmxEopetDpe/DGTbsg8gDasp6Iic7482U7n3fEvGrY
nhhyNX2mbs4qjqB00MzepE9995Cbd5WOt//z4T43ocSuyC0n359NDOwHZwdLrnmBcYZfk64L8PkO
B+bEtKH19lvJTB0/aUBYYozzrPBQPnDpP5peq6lZL1qAwgxBnW3WR1H2tWOJKIxDFORbuWrEG3H+
OuTObJ6QQwQ/3iyGonz1NirHevhdfGcvtbN1wiJIwrsckKDLX31pd53aURJXe8gxg9ej9EWzNU/T
gDMQKqEZRDT+LK0XWk9o/qBwBNY0Ja63DRK3kqIyJf07u/g37W3dxbiwuVzEVaTzDJUVpsp/SyAh
8jFHeti6JQSyn00ofkYsm8lfAlnc+P4vQsVD47TbRDyYXb1Hg+O5tZ21aUmwaRWIEZXuWbD4myiI
Uh3E/Fkk7PzsyhYqZ4DyI2Wl6VU4tVcytnZO5W5H7P1x0nUvl8xBSwRbHzVAbJv5iJ+EiqIAx0PP
8DFlPZXvIwtBFJNNEBddFWkKMXYxWgS8Ji30G3OIJfOAkI4F08D6I4dIyMZvp9QLgAgtckg0eDOj
lujqlxBFpHu36IhOpG3p96JPQiEySzAaoU7DhVMXoo6M5RnxngjCxFwb03D04uJ6MJp//oez6+yR
VGe6vwgJMMF8BTpNzmG/oE1DDibDr3+P99Vzp9tjtbUrra6uNFIXtstlu+rUOVU6qHyEt+me1mcI
pOegQGxacEUUXE8naIF07hxTflHUWsgkdHo4keEKvV2huy5hyzykcUr03U47QBlVq8N//Itx+IIF
zg/OUCgYR+dOpw0rrjbz6IXtpO813du6OpC0tr3VBvK8phOuPIDTmk9jEysSVZINyNXjIVbGFT0B
SzodeoVYs5YR7nB2/GNKqG+Cw+qvQwmAXH8KD6DBQJPoqYVijGdGxghZ22hjJQdmXM4gSKrezluR
HFMnVoQtNVeJAfpFzOLoHtoZLbbs1qOb8zYkDwoCI5wqB/sI6S5hsrp2Tde2Q3WosudtjmYDP449
I3B7Y9n1Xp5DiWHKw6IGEfec9fMNkGZI3hiTfdGVw/3Yr4vii2Q7Ba5rgxeQJ6zFGhlJo8kCABDU
qOYHKgl+SW8iXbsbvAm1ijlUDF/mqXBR8HjiRWfCZU5Xkowdytr8SdMYEcRSyu7KA9HXJmE1ex9T
J9vipnDbx6t7A8Lr64xqLkQhcoXD/plkcb9gASBzamC/AqN1+hWRTZN5jEBIMTfO1KNFuCR6EDul
9aR5oMjp86EFyfucV8klMFxwujTLUaY00GR+cN2sfZpJDqKqXnOt73SMSQg+23XA0VbmFzpbqmST
r/glv+ud7qn2UiNsooaznVX9solXp3w2nd7mPDbGk95b2gerOrbzMs18saOI7Yt+KcMssdarJLVK
VEKiKPFj8KLdDXE7q4BKX5+ZWHtczHBdx73GEWUM8hkPb3OsioCa6Pcy3bvK/tmjjJAbLdg5yXZW
gRglKWdYBEEAP0x4XV6Y/2x0rGlw8VoZlo1H70kcVsNr5T4l43cI3qXIwTjXllK+Uba/cRigMguK
dtBlCltvKszFhoxEEUwJyFUNruyS3zqtpQADSO49OHMgh4V8Nja6iKadCvDlpTOQ0MXggcrtkDbf
MvrmuNvzW0m2bwF2ga61wyOKmLOa6pYM6O0pAotOG3MuDo6Xh0ln+QV5j2dLcb5J5+7Imnm6Y9bR
HLOshbV+BYG4aW4K947NipmTGwEtPsDIHI8iLJCZ5HPsetAenMvp5zQ78x11x+c662tFmVnugJDO
QHkO1Vm0Fp0OJwOEp53467yOJmBOf3QLkDWXq+fHMyqDG9O9GNGZ2qhoovnVXYw7lkew2aBlhA5O
4WpPrd6NnBKz6PTP6/A4NxdxBvIBP9ee9XZvqN4qkqwAOgEA0+fSB2i+EfvkBwj4lUDRwUf6Z/St
zyTQ8zBKN33uu9kbKYIYVp0b2uzO+6bsRnBsV7j6ZyYoBSeKcdKu36XuvJ8WVV+YzP35GwmTibrV
l1xq20+9WYDolLdmN92BTfuFlRw3XDur4vYhc8tjU4Lv53UM1BtuwAGNoT4VO3tqF75eFv+woY/N
CEdjnC1sbROYidBU3Mx3c/7mlXUQLb8SsGeeXyBZyAeWCKI9HmK+JeLUeba/q6YeOw2tGt6Dl3m+
Z9+30eMAgWlHleg3Zf7gINhD7YiAxkyM9wbTRtYSfukBjrM3fK95NFes3EZj9130gl5wzboe4u9L
HZR0T/KPrrlJ3AaVmx0dL3XrV6sxv2wei3VfOWFaqTh4ZM50/H2CvzqsI7kd4z4AyuhM98dl27r3
pPvRp4qbxx9MthgBcOKBvQavVZxCQuAhLe2MxMZMtGYCGNeuWFDN4OSxfp/fM2cJE4P4eV9tihqH
b/GtIaADCgr20yYX+fxSUVCOzoHu3M+xIsJLb6bHnya4+WA2BGVeTAIrL8FGhcnfIDXUZiHxnrJy
62ThmO9raLDFZVj9fQsWQb8lzAMvBa4l8Q3BGJIeyERBNBhc58id+pEVTCrJPFn4PTbCT+6jR2ze
NV6FBkNcAIz3vvftfueWW5I8Tfa+jG5NFUBCdhE4Nse97sgcY4sdpwvMOXYWUMe3yM2MZjlP9TqS
eS+e+jqUAZD5RYX31M6waLZj1Ii2JB/RcXho14cExHSW8b1QsW5I4gaOyz84YqDbkNM7NYXG2KxM
LZhKs0cnbtHOCT7i+jYG1yIJ0BB2PkpJ1uvEmrBeU2bGhTbDGvRSVgbOR/Tnp4nlO6ZfWt/AswvI
iyIwSmL9iUlhzTI0Ilf2CJNmSzZ6P4RTfa2rHEOyYCdGhHCzTlkWtfwyFU+lz4oLFBwxrT6Y1kem
uFKZ0hXDfkLPLFJ9KLKcrlhZZVZhLXwOi8d0PkzpTV8RNOmFdryxqqc0s4Jk/NVVv1LnKlr3LmnD
yXJ8om8pqMjTQx9v26gIjWGDzqpgLgYwbW5xo8ihjpfcTt7fH4Kolnx+rjA1iI9DZab4/RYYBQ/g
JaPduezHpNGN++u8d0l4RbnSwqct4TbWUvTorPyWErEftR122muKdKjX+3ly0JdNm24bcuUZG7O+
68HOtFQBMx88+60ok12jOoJk4ffoayAifbpQUC6LJl3H13iYZhRWY4jABnau+914ADG5H01vQzvv
bPuuKsNp/oeKA8yjbc4heJmh7/3UPMirSTfzq2nE7mbvyVwBEakv5kRxAEr316cZsZlXWyPN61KY
qbq3tJ3CuNlXrPqXTXxkRAiItqUlM2BNmErtWwde7CHdOCqiYFls4rgs3lfhgoFK2FfGME9FzsvS
ifOjiA5rAaHIQ+uCbDa/rOvX+eW8s8rmDX29kPtD0ghQZmF59F4HvjdesO+WjUb3Nn1c/+EI5q3D
/zMhLk1jTpBrb2CiZddF/M6cjVYpdrd8FFAtR38rkk1irgn08WtPtAnHx7pfrFc9u2pV3WRSE6ic
ODrShOg0FdYlGU2jXV2MYpwfgYJe8itUXc+vhazyCB6+TxtCkFpsaF1AZgT+1b6t3yzk3LtAs3+b
6bdhvC9wLNpDqbApHxbeOeiJwgtSTBuyph+sGkCqwG4PcfyRInlEvp8fluykQLnpPxPCaRsZOi2R
igdLa7SZtD0u4XaYVTertzE7xftbNRphkbwlLhJrgCkPsuuxsZ/Sb4BHnx8O/w3hpo1F+hyOsEj5
sEydocMGSxc/LXzLfVlo6XvGJVEViPjMnDMlbE7DZW1kNDA11T8N7aLoPpoZD8Xd+QHJXvPIlxkm
x0fjkiw+2tZsghIKtJ+CBbc7YCYh2WL40TBeuswJIrPFS665cSnZLXZ0nbjxfcIUHaeyoHf8BYKL
NEDBgowBX0DoYVx+O+OTSVCivgAJT023qa4aMQ/UwsSis8w2QUqGdm6wl54eSqO3JvNk2MgTtpBR
SfwifXbrTRFdzNbqz94rQQq5x9vx788P9B8ANY8efCj8iI21eduzCDSif8IUpWHZ78Z5c34xJTOJ
xhquIwVFKw8kCqcja0q3mVkKQTKHpUFPt46+S4iP6ptvpyEuWpkq5SXx0WODf2La0WPEMaEv0cwR
ls7K/CJrgCU+rMNVRhS1KMnWPrEjnL2jjmZ0q/SQLIH4OnWRwJ797h8O+BMjwlPVbQa7qnAtDRI0
Q3lRQLzXScXJLIkfoA9AGpLDS+AJ/O9HE5Y72lqS3CkClEWvunqAelV22U/ppub9m2OmmDdJ9D0x
J4QrMOJAn0OHzxXmr5ylfmoafqFtoHtOMZeqrlCVNcH9WnvATaCCNdMJ2+w7kJi+1e7nPLTN+3z4
OO/rX13CQvEOgQdXSzxCHGFouh451eBCk8LtGLIXEDEc/arenjfy1b9hBHVwiFCjJg7uh9PlstcS
FdA5Rv0V1WhrCJmW4nX64GqH83a+blzYIYCRodiL65L4nsrWuNabFHYM4yMHcy3EzNirCcm/EexN
7hQktuLG/NUPTw0KS1XoU21ADhgDizZttR+9i65/h5iVUqZNcq05tgSm8NMpBF6kmaoellbLIbg1
R1G6dfsovjZIlm1TD3IYTdnWv6zEiR8SgyY7Z/Dyp/PzKx0udHS5dAUyGmKRJmq9lpR6Crgnu+4A
OS7Me+q+z3bIWsWOk67kkSXuUUcbvLQzva1cWMqnJvRwg2MOZL5moDz3yfQ6WvdWr7j2SH30yKIQ
UqgVoQucwCJIuOtps5ouAK23UfMPVVasJOprqG3iNYeD83Ro1pxU0NOFId0NUiewjc4fR7Cz6X47
fETWg54+zd4NcPH/snb/mbUEB4KybhY7FR+fAe4hMHxpd463qbyNPinSGtKQ8jlAEfBgxC1oB2pY
0qyNXVxP652xvJ0fjHw7HNkQDhlD0xp3SBJAqTkvRb0pURHq1w5Scylwsc9j5mvLYVTxBKhGJlx5
9NTVx8XAyEZzDTUAC+f5W7SqOO5UVnjC/sj3I68q7YY7SEouk+xxgJ55rtIFlXo7wiRImijykpbg
7U1b1tHqwQaz/WrNfArIKcgBEmS7zq+UNGQcGRLOl9yr+sjgG3lGTt3Sfsbs2iObtfWZSjVKEjIc
A1QrxDUNAFtF0JUWDYW3ujEuhtPGrm7HNOzdx7G+AW4hr0O3/Hsvh3oPILQ2KgYoGAgzmCUkHmme
IlmSXbnGXWG/lX9/y0E55siEMHcpODezaUHSP6/uevOuHZ9ZHazLrTn8/TGGug8CEk5olK3F5k42
oO7hjoCZ0Oiu0B8zFlAaWDhmsmV/3h1kG/fElDBtAJ5Rt3EwbbT46LU3ByLYQd0sfjdcG+zFyK7j
aFC8GCS+fmJSmMZCsywQ9WJ0yFBPxtuq71rvqlKVj/mvnD6HeO3scw6FsD4uebcuFAPzjF/L+B26
d5H3wJKHIt1HpsL3pCMC9RlP1fCyjBiHhqlLoPmH0jFyjyOwGGkHEcMrMihWSxKJIDTwaUeIRPk0
miTvYSdeb007jJqnUYW54j8hThsmDXsIdRCAjwR/qHqa1GYEQHpkAoqpfxBV5kxuAMRm4G1Dfk58
zBGKd7G7orkXamGQlDcfV7tWtPpLTSBhxovdgDSK8MI8MewJg+b79FfdPDjohTm/a2TrzTNy/zMg
nHZJb5jzWpVIMJX3OiK1md+6xUOi0gKWLfexGcGt2oyNOLcxjqQ7rNWLy/wsUniU5DjgClP/jUTw
qCTu4mTOMRJav2jpuwchdUht5kvuFyouQumqQI6bUsKlP0RFbppbk9HpKNnb6ZXVN0FXMsWyqCwI
g8lxdatrDlSBuhFBBqRRacVJF+RoCPzvRzeBtm9QFvAA/tKS59R6IguIfCfFikhtANPDW7hQRxAT
V3G0ViyfAbyq51tNC2l9RcqP8+4rO5lROv7PBHfvo2EUbdzlVgMTzXIDSdXBCy3AJptrpkEqmUGS
VdVNJIvFJgXWFuVQ5MXFhCwwbdAKIqgxJMuWOV1oQnO4WELNuUJ8ZmC6PT8+qVMfmRPG10O8Awwz
MEfbq8nYp+6LS8Kl3TcqLLF8rT7HJQTLaaSgH1phaJi/OdmOITNrKZ5B0rGg1s8bsTj4RDjGKPNK
tIqgxkeap6l5TpODFQPx+phl/3DnMD8NieKEbJiGsmQI/PqyH8sn3OGLJhiBwHQULQjSSTsyJCQf
YpMCvwtoa+Akr1pR++jChB6gwgWkEdpD+h8cLOg9ET1OB1Q+A7sDXJz4FqpaLQ31AR26itu0NOIc
mRE8zeizzEhimDH1e017Y1p43pOl1zMAn7HEnP0cV9vTrVpnTlZFHHvEVqjCacklzfKQpObeSKZL
fbqZqwrwNLNifuV1iqKAbA4JLgGcgZT/E2z3YGYmawXXm+ltnRe+ne0nDbjXw/kxyvwBQCd+BiE7
SEXCwaQfydpR+ENt7Mzo97jcLq4qByrBMCIN82lE5BcE7/4A5g0YGZoAGLXQpNeR+265O88ODAAm
qofM23UqhUWZexxbFV19IUBFcKtddZlCh7P5+6Y0DMuFW8DTQSgn5i5ac1ybtYF79LPmDIHlZt2O
oHGTBczNHVCDDrpXKnxSul6fNsXEBQASXU65TVZ/L12IVL8Pw/a8S8jd/siGMHFsGkHhtcKG4RyS
zvCn1ga46q7o71ZkLLsorLWNbm7OW5UdiwSvbxD/oQsDSOHTvTaT1UD9AUajHsorPqDC2Qh6Po1B
X6anO3syzbDpmvRa6yMkFpfS2J3/AFms5+oNnNIHTwkRW14UGiVDgQ+wcLEoyIZh00Ve4WvFi1kp
rhnSzc0rRUgzI9Ws81U+ugPoJRlGzxvwOm/TcM2qDQSvmQ9xYtyabFUnqNRljowJYXKtqyKaGWp+
enO3WGE/PedU4TLSufO47iAAw5xP7HQ8Wpy4RVVM8BhWgZpD8136Hc9MgFzRsZfYiuNF6iqf1kTF
K+awHiAzDGhJrceEvq/tW+yt92WlX+oVxcmJ1hRLheKVRpMjo+bpEIuYaWZsYIglkKH8CjX+Q04S
XXJoikZrC+5qYqawLBvopicYlpV9kFXz18kntu9Vz7aqjUK+XJ+WhLGgfDMnHfeIQUevTuc7XkDS
+3FEfe/9HzYVGthR6LBxiIrvTUi5xaR3ZuQBAA9y+xso3Y/0CQjyMVIpxMrc/A9+HKV0gzOynS6Q
k9MlJSUWaAUjQN5MGzbgbWi+nB+QbOeC/ofrD6MtA+m1Uyu1bleg11zwjnK/Z+RjBg6YRbedo3hE
y1YIbWpoMECjE0gBhRA8dMMUtwnmLdauhvigmzfFdGnW94OjqJNLz+ZjS4Iv6ABSDEnPV8hodmvr
XWY9cGWkIiBWaobQGNGmUbOdiZaNuet+NfbbP0woRgiUDbISXySdh5aua+/xCQWrradZYcw2PSJH
/HHejtQ9juzwV9JRyKWaVqCerGNG6WVmX1rZVusUZ7MsLlmfJohQVMhnByLIKYYyj6+Lh6TuvM9A
0xuTjwX1KXO50VVaqVJvBMTGBn7IQZlPcBOXLuZkRBhUiVqXtQSO8ZGAdt9MFTdtqTsisUsBzATK
wRbslEs6mJkNJ8nXPYqwTfqkTZuuubVVeUPpgPgjFePBpUqMgcUQd3WcmfDGQjs47Qf1xp9eAXa9
lil2mMqS4PdtEaVL1MLSZN6DBc4qXwkXDIvzzXm/+4N3E3N60Pz9b0jCxQYvYSBeIwNDYvR6HWuf
OG0wVtlz01kPbT5cpXoD/tIns3mp0uQO/W++lq6bib5beJ8tTbtZnTRwWXawRhWbkGoS+KF3tCmG
wmaOxfBtYLftvE1jXetJ2GoP56dAloBAOhhSfbjZ4SQQvCdm3mQaI7AxdP5WDB/jGKzZQWcXSxNM
v86bkp3SIIgDDTyuVjYVyx7WkhkTBQVekM+3tXELCgT/vAHpjB0ZEGYsJ1qz5AwGmFOEGbla+rBg
ZDv+S/bxeCDCaeaa9Vg6A+zY6be0XH3buDfyH+fHIt3VR2PhYz1afbT+A6bJbSxD6Wf529zEQW4k
6I1/oKoStnTe0MxoQVWDQgRbODeneMQLcIGttgGN5dvc+TpkSlQlSamnHVkRgjzEMyYkvRGBE2wd
J9v0kQ8U1qDf0Whr0afz0ycN90fG+N+Ppk+Pi4kYHOSW6tcRQN8dcOdbz3hK4qBr9yxVXKUUMyg+
oitXAyh6+XNQvg31bm4Aw3qKVZze0mMS9zUO2vtDi3M6KKOpIQJVr3g0a3S3GqAgdvrrqHcP5+dO
uk+PzAghwU5Rh4jAKRYkUL9OIcJtvp43IH3Egkb+v4EI8Z0RUuYWqByC1fywBt1n7X7yXizrwWSv
CRBLUJ+itSrWS3fUkVEh1s/JCE37HEbtBrEdeSHcD8M8TXxcjkPi/oIS1TapHgYHN1TvfU6TQBte
a716GtEqzbIapM/T8/mJkLrN0ScJAUsb9NhuYnzSmE14lj02DXoiHlptd96MbEHRMQf8GWc/ALPE
qd+UTV+Ode8gF2KGKZiNynVV3EFkAzmyYAsL6sW505YphYXxddbD2b033DcQqp0fh8qKsIJRhski
zEVMLH7PIIiIc7+fv/Xex3kzsm2G2pjNmzrQ3Csmlp2p7rKZYTAl8hsoxdjWdoUEwXkjfM7Fm8eR
ETGpTM1GT8wWRhhadsr40WOhl92DCKrLLrs6C5tRxVksi7/HFoVtrZuxh951WHQYOIuDwcQOMP2l
upp+5ZWqpKWYQ1dwCOoNo7lMMKbVT/kQzuMzUYRcQ+oNHod3oaABHKfgDX2vWe0yICdkt92Ti+bL
/byYW5etb2DvzP18otNu7tolTMHwdUGd4m2qGdJ/2cZLf4Jb4soupy2Z114BCJPFGa4hAS0JrpXh
CvPsmYOV6BwAT0cNuY4UjBARElXfM8fvVbKmsmk+tiVMcwsUoVZCti9o2OSj5h+s7U9LhZKSTfSx
EWGicWzHdOEw+2oBLCE2wroYb0oNPML/VAJHNtpEIQyPa5AfnEYqXE1o0sUzDgYjtMFUnFTfz287
6eIcGeBjPb4XZDT23BIGYgONgICdkyH1o/GltjZGpRJWlMVdEJS4UD8AxxsRad4Gai16Olu8YPmt
mX6yaXt+MLLVP/59YTAsGSw3jgheL2sSxKQLE/epn1U9I7IpO7bC/340ZRWKMFGJ9r+gzg6jvYt0
tISOQUHxGnr8h/GAzgNNBzirkLY/tVRMZQ1ZZpxTi5UFrNuSIdqariJuSBfl08ifu8nxcOxoNDsd
RiI0jFF3l4yqvkzZfnGBOSUmXBn4f2EYFZSU6jnDMUXYfoU6XOVX80P2L2iRIytUSGhUro2Mp4lx
mPG2ND5mULucXw0Jry4eOVyCjuJ9CFS5MI5hsBFfFlhwUFmorAPeoc5wm8470GDR6NC0r9iheb9r
YujlYL/iJXT+C+QT+d8HfCH21bSsBYSap7+SoKV+5DzX3ds8Hs6bkW6jz3GKFCixnkJArsM4DSPx
Kc6G4tFTXV2km8jjNOycyxMCLKeuHS2kA/UJHvMVuHnaRzs96NWh7jaZCqUkO+XBvv6fITEmmPUS
ZwlSJ8g4mdP1ND0v2t7q39pyb6kqJdKtdGRLeNFNdVYViwtbGUoxK0gmmlRxlipGIy5Nbc5Wt1BM
m1kmfpejfHFFhyvWh1b+rXAUdX6ZMYguQm4FuU5khYRzbo09qxh4ZJjzepuaZjC49mFY231neKB0
mP2+bRSFZOke42qrAIDwliyxlZH0UZpGBe5JdRpERPdRHiEkBSXUbcQONvXT6Dcubn7GbnLzys3D
XqWWIX2LHX8BX+SjeKjRdjTSEV8Q1zfmHK5xaE/bprhO4uuW7eLsIcLb5PyGk9tEooFnz6EVIGaC
gELp+xQaLUGJZoTJQtnmLm3utPYycTowEaKbvc59dG0rzPIFFO/cf9hDAX7gNBHCSVZQWpWVA7Ne
RbRfTb52yAFDFmGYtfJQdRxMCvzdjqGpKnCzjOB2bE7rh05XHV+GQuc4TP8ClAHjHtJhIKFBW4sQ
ZBlyFJW38g4uvfar/o3Rj0bJ8ijbqEdGxDNvRt7bmjw0OtFugHCqjiqWYm5l8Y0XRMDNjz4nT3xi
2jkIduI+LfE0S/w6/jmAaSX3flXNnbLhQhauj0yJuRbDWuiUpnEZzHERQhvlKp2T0JwnRQ5aZUa4
xg/ZWuetCTNR+9CR16Il2IwqAh3ZCXc8FuH+blbr0pdRUgaWtqHJhUNvcanKJsXiSJf/c3FEuEqx
rO6o6RgKXiO+y4jvqsCSqnEIQSTSjVKvDFiw8/upRP4LNizPT/6lDOuB8g/k1DxiileSnOo1a1qw
Jmtx+5K53l1raJDknS/R0brrzH5/PmJIJ+7TnHgBycs0s9cIXj3aw2425vsVJ8J5E1I340wJXI0N
LEqCmzlGZI9xCRNd85OgBTVPNlP8/tc2XC5rCN0D4CbxHjkN8YPTxTbTmhI6SEtk+Uuk63dotMjc
0KqqIt2ctyZpMAa2zOa62kjwcUbPU3NQ/Y3IaIFGyyozP9MQS+2rCIX5wUXpN2jW3KdDsjeKO9L2
W4iYKE4XyTF+Yl7YU/poZpBubjGj1lZDahlUbGPoAbRL9FtdU1xQZEfZiTV+5hwdnx36h/I8hTVC
Hno8xdZ+A15O301eBoJzBsmJq6j/hw19YlTYbvYCit3exAwnzW0TT7h7qa7eJp8l4aw8McH99mhc
MaF1qRUYl6bdR/a2oxuSxKGlX9vRW65t0krz21+k1LZZsknS1yQbOCQSL97ABR4uvZycn3r8vrAn
OkYqB+NPmy/f5thQgfmjFSqSM6D1rWSgRiwBWXspQTAwfrfX7dTQXdk+WWsI5wM4WNUNJ9moeGsA
bwjGdiQGxbSOvlgRM7hKbTT7GXlx6uus357fOZJD9E9TPqDASH+4Yp96oelkJi5IHzqT7Nz5p1ls
l7gL5mo3q8QZJQH7xJTgQQxwJurUMJUYYaEBAbr3qt2iIpeUxM8TK4IToTe991gHKzTfzeZtB274
8zMmXRTc1f83Y3yYR14KmbfabFIYyEwwZD+n4zZJFTBjGQgDGEJUvAE2Nb/2fSRJCyrmEb0Gbqpv
0DwD3bVNmf/IozA1rgh6gvJtkUIYTVeliGWx5cSyELc1UoBLjfAuB3YPBde6DPXsBxIJYIJOmxDc
ssqnsNQketPA9IhqMBIxwhXZ8LKoICOSqv3gFyCdRdfuAGLJ3u+Xwc/KAc2KuEWEf72KQD1/GhXH
qdNsyTluslrvaudONz6c+ed5E3/67IWYcWxDzLd3Y29Phg4bpJme7IFdZNHiZwDYd2jpynsS9uSj
Ld4c4xH3cOZclXOyMSjKu9TXc3Qd2skhHZ3tUkISwHk2Ix06Zz9TtN4Ct+KPdnU3T/Zthm7x898t
2acnny2epemYGHaHzx7xCjTr7WS8eGmoVYqQKjkzcVYDvqjjDoKMurBRYyuJmm4BHHdxVusl9bzy
WwzvADObRZJL7ApcHvrKaWtMRgJG4vOD/BomwIsP+llcUMAM/4U0aipYiYbxFMCA4rHWL6tCMbqv
UeL/efe5CRutaMLoyrFJ2yjD73eotXgsDjI933r62/lRSMAkMAOsFFJlSLXD1mkw4hVNGwJ44F5I
H1pQfOZbnexmqJTFMYC5t/YastF3vas+YE+25fdBAK3aZruqIpZsuNCpBWYcmlhgnhB8pk8aI1tM
DJfVv+vcueoXbbcMpgKc9qd173RHgZoYGtNgYgD6CCWY0+Guuj5ojY7oNDnOmvga0CUfRlI6l0tt
jrmvFz0ghT1boZJTkw6qKgVaANfSaElopGl9Z+BZfYtCfZeirdLrnJBMkbmZunacoZ4+lJWvQRqy
9nuWJ0+RO3RP01pjBome070ZZarDii/Pl/EA5AY+BuRiXDH0saEsHCtrUbKyYjxfGsifFl4BTnWN
Up+Z5dXSFrjPFeg0y7R/wK5gNnFXBpsqIKbAjJ3OpmbMHgQisAPr4iN2LqN0N0avdrk776NS1ziy
IrgGFC7GzOYdJrR7yPPQaEFyYTyft/H1FgNAFbrYLAcqohyyfTqSoQPUviEjB+M2d+ZgXyce2TnR
iuOj9qkWKQ4PWfDg7aVQtIYyMxXLgB0jWmwMGFILTLPXmr6ZfD8/IKkFpKpwA+BCEF/CR1SDaTTh
x5PrbD0rAoeEovFHOmVHFoRrzMJQKW1yWJjr+xEE0tOjnl16eed7KiHhr4Eei+NxYhPwYhv4j7A4
0Qg1SRNA3Gy9AQRSZ/so2VSTb1NIOm7Oz5uEi/DE2BcseBvFbcVh2S0LS/N6WnYl29B8Y8R7x9rO
JKy72zIN62hPiUo9V+bpRwP1+Pvm6GYI7RFABfhAdXbVIhXu7WOVqpssYBybEJ5+TeJFkbHCxFCE
w3wAawBCPHQAMm+r0aBTCYJLcsV8OnGy4DGP1RPf1XOV51YFcE4QN9uuv9PXNzPb0+52SaD78JuS
Q2F9a7QJJX1IvenfO1uREZPtA0QnHKGA7+F2yKf8aEoj5sTZQDDeEjQn6N3xR1MRnqQWXA5vMkGK
AzDrqQV9bZrcdDjyiHS+UV7rqYqTS5KcQKjALIKQi/OnixugZZrOoOOCU8tGPemyXB4Mb6/l13G/
qZ0w9nKfdUBI4J8i1S/beUeGxc2Qu2PcjyMMA5XuaTuD/Mj6G2N57poL4+8BiieDFDXqsgV7v+GD
bOJ62y3fm9W80JI0PL+/VSMStxirCmfhqO0EBGrOeltUl7j/Rs4Pvd8DP6awJtvQx/Mn7LYBeI8u
1/mYULR3v3X9RTa9nx+QLAyjVUznfdguIHZCcGwaG3S6PTp/aGSh1tmmv9PR1PyphlpKMsfrBnQx
KtYR2SQiT8YZ24Hpo1Rw+VlLSOpxBEeZP/Y9eMsDTX+uDX/xLiYVKZJkCg3O0/6n9RMNx8L4QJVo
1JoDW72HrJhpOU9N76zbwgW14fmZlIRGA/wCSG1zMUG0MJ9u5FiHLO8EPoMghd6lsaQ3cX0HxPSN
ZjQXDblJdLKlNq6D561KqHhxcfo0+6U0MA+4ItiIH+ns7dFaBfEVN4zTF7KYe01zLrrmqY2TyzHp
QpzjIHKwvGCB1kW2Qk7KfbayZG8NVmAZitcnkawyPgxuhR5/3CBEJEgbZ2PtVnBeWqOzQRvi/CKx
a90MCi/NXvCaXN+pV3iHlAzTPrOWPGyHfpr8xuwh89qvkc/WPHmt2ka/qyIzi0J96u1iH3X5AAbl
ae4vqpnM0BZdHBK6ZtL8GrIxnkJTK+dfBdibfycRmIg7a15mf0od84c7tvahmpb8conpMAc4q9eH
wWsNOIWev0cdSw9oc+m2AKh15ZVWDd51ro+1ouj69YGLJUNTGnASeDJBGO3UU4qsN6ykQY3f6C7w
VNDIr6W+LiJVV9UfbQDhdo9OcdTXeLMTGqmFmy8evmPPEgu1v7Gt9CBJkvEaczp9pIPW7XVrAFmF
kzfzD1pZw001Tyhh6GPebPI57y4md24firxGZrcHod9zm1r5HSu04UfjaatiSmTOAl4gG0h5zgks
Oks86BZkQ1CHdhct3WnOam4c5h2apm0PhCALtFAa+UttjX9/wEMcC3hUfj5ClldYCzxekc3/Ux/t
7kFT6LvO5vwGlS32sQEhhvdW3FMNjh6A4ARpk1pr/CjVg+zvE0po/MVlnZMu4n/EQK6xkQ0pL0dR
h22GIb+pyOAPY6s40iXXFRA0IMrhtcgJHISXTlWOLJvyCXloOoWphk07B+cnTHIi4UEIikB0tFmQ
mhJOhymBHN7YYiDmErSgEIem9WCCCHP0W4MobEkWB1Vo2wHUhyvaiFXCUbeaYoxQiU5qf6y+tfNt
X28ylWiWZM5gBZkJTBpX6BF8LLe91KQLt1K9O/Q6UxUuVL8vPKWSZVzHgleH6Vz5uraJ50oxTyoL
wqpneub0pYkRVGZ+cMZsXzf786suX4nPOeIB4uiizZqkYOuCMbAq3noEhDDzq4MU7N83dEG8hSLt
xsWMOdfNqR17NJpkLGGnNO5Xe/Zj+r0nN16WKGZMcu84scNn9Gg8UJTqFkC4SjRM3i3jdTe9asP7
+Sn7P9LObDduZNnaT0SA83BL1qDRsiRbln1D2O4253nm058v/f+nXUURRcind2/0hQGvymRkZGTE
ihUrWfrztSxOSmL6ajP2YMzBU+xDDM/2uRW7wXDVzvdq/Rjl17LzffoLj3a2tIW5mciISpEtzFln
rGfjdZXslcWttvWptrZwaXRhMbVOx/J8+9koH+pgdLVkd3kPtzAWZjcVs5+pLRh18DTbV8XgwWTe
CtFWTw/JQroVecSitXNuC52tRoHesGGVAwfd2DmIjk2uyKxZ8ucJbYHopU6fG59pmzB0u/QTXaeX
l7lS48BURMzNFHgSOktNsqKpoEwXmH1XHTTrsc8OUBcOY+X5mePKUP/k8S59v7CswUhNEX1z4Ei1
LyJiy0zmqVYsQtPsilY+9FbsZlf3+8trWwkdTlGWhIXayWwkuEAx6te83Onzvd2XbtLgQQ5+9noZ
bM1eBPNetI0JCduFTc6lkhS2DKsorXd1zeghi1zp019gIMKgcDPp4tV+bi4DUY5TOZhLlP/Kg7sW
oZWtW3x1GRoXHoMric6XdN1iqOMhGjEHQVcIBfuPdP2W2P+a2Tt/QJZs3dEOrXieAWnLTz618+hv
El7GKcJypwhRpjjj9EpV6VKZNLsbf0vveS0cgVoAsRkFeVGqOf8a2WRxpgfoN61yJ4+7rv/aWwct
uZ6Gl7/47DqPcFJBUMp+TwI7uTGQtM3QpOWzm/LV7O+C+tpXP1+GWLsxhJYIrMvfM7+XJ7Ir2l5u
Z5g3Svq1lG54/+yKfj+ZT751sJ1jov6y5ENhbaR6V+52UJlSxS4qzIBfbKERdr5JSRdHzkAJlWnZ
kX9V8RArtogp4nsvHjwA0RGO7hrFteXJUdIubdQsgUxgdvtCq1zfppuNHpgR+peyh5YBo1aCNTUw
V3tOflze3RV7P0NfhHl9ksiSDU8DXuvo5vYHpdpY3+o+0mBDLwdlE3NZ5EqtvmnJmrM8HHYi/RrH
Jym8D7cuixXnAMAfmMU62lBro9oBRgvuGLLYh1eGf/iLrTqBWERhsyrZVZBk8BmR6h0aOMDBp8sI
W4sQH+vkNEk1Osea2CtSEG7h/Ap7ppaVG/XAtWw/jTs8uHhykSZePltRqkokxMXgYjB3rYx42oW0
DWhunn/gwQ0e6tvoHpfF57H77G+xvlYyTmfowl5O1sjk3D6WZAwu6+Nj41jPcl/dCrmsQDNhZNEP
PmYYYnO8vLUrHvEMdnEHRmkc8Jhi0bP21Ph3qXE/Kl+1+pu21WH59hvyDrTQUNEZDE5tbRE/ZM2A
PKBsxRRT5dBNuupDZkpuKocb/untPoriApJ6DCvgDfjmTdB2VZtPZkL1rnH17r4cn4dq8gbtWmZ+
BUN938+zFUwTsJgczClYJuTHMjPTsrQSj0qypHxOwiep+Xr5I63t3QnEMvVudGbu+AUQJTTOWn/V
OnPXTLvLIG893m/GDJeVzTXMyI9zA5yQ+R6GkZHUlTXszbjZDVsxxFuXB4JNSyFvZ+qcy1RZpktm
LkeML7d6t5SuDXXfa8hw9S+XF7ICw/h1kTahLUAY9/lCsLKsdzroA1n32XButZER8J86ZeNNuIYC
5x1tOwpZ5DfENzs5r4Y0mUriB6CkPs0jlf+Uyt2HYZaaa0X2pavLa3p7TG1eHH/QxK85QUssI54l
jZnseVQlrl5+H/P0kxp8tWf1amp/XQZbMTdUXBFS4Byhuq0tHHocl6FfVZizUwTIKHwfoU6Z5fNl
kBVzs8UnoskUVi9yUecrgozcFpZQKRvhXRguoYz1yE1p/3MZZsUd/NbZtsWQbWiJC7czhU6mVIIP
ZvmHZH4N0QGKI1q/doVygPxLomiraZIiHD/9PHKxsXIyXhBLVOTKF5FsOEuZEwZoyWql3cyurPsT
jSKy/xFyJF/PCnlyuyFd/J5l993OGcLBrRSbqJo3Mn0HEtmZxtMHaUBuem6G62GQ9JfMbwhFIrkv
r+JSS+Zdr+FN5cxsw2M3pMwa6PGsd009dHdkkOsPlTIF3W1pRfpHczY5b/M0H9R2Cm9NNZO/qVNh
346R3Vx3mFdE81iGY9ZnXaF4mCQSEkOBY/7K5GI8zLo9/YikyXgsGj97DqlkfSkTu7vVnWQ8GGA8
ljasjzLP1XCXjU5/o6em+dpXIepOyRQq7tgN7bRTAin/UEQQmmc5bQJvquX+u1D0bA4IoBXXnTnj
tuvByj4Oed3Ot1RZB/+jA7P0gVYXu/cGpBJbd8zD4toywuml7OrwYEU9SqCFgj4ACU3zGEYaswJ8
G7nzXdBNNADNaig9pGouvybV7D8WbRNRP7GM6jrrpXjHwDcm5/R63njkrcL8Ni+T4obPqAV7zUmm
f9VKLTJU05LsE3JFJe9sBMMPedNEv5q2StWDZNU5b2LL6hLe5UH3qupD+7WYA2bK9KEd/2BYg7av
g05ntEaeand62JB+a01fci+b/Ns3NDkxWSjlWdAkIHycn6yIiyqUKrSS1Wz2dLQfVKk9zrF8jJBm
9vvs31jaKlytHWZSEmLWtYMg2zIpYviBpecZp0xLDibko258P8WORZ0gLJx6madW0Qq11IDRsVI6
uUN+fXnbttYgtvXExbaT0unTb0+BfTXRh1F9vAywEmAiUaRxWzDvihLF0he18FWLvJ1IbhSq9M3q
LetrHgZD7VV2TnrUQQDzkPlOwCnMzH5229CP1F2bqNk/daDFfL+ouS2joa92l3/Z2tIRGyU+Q96O
VP3C4aeBPw6BDjFi6D5LSu+a4UahYeWyZOV/AMQPONlbu26TQv0tbDSoL4mKjCMMDGMqb3J1A2lr
KQvjNyI7iy0xWrGmnAH7otycGbV2O1q8SXl4I+FNFeB8LZET4Z8FNwFPtVOtFweNw9DY+CKrIBQW
iSfBot59DqJbaVQOzFf3JPuxbw5ptzO0DYi1b4IO638Qi5ehA2XV9GOqdM34LTHMXdxByc4HKphb
6pZbi1mYl1x0RTlILKaZrpT6piEi32IhrMRHNhkdIiR4DzB8FvsV9ZPa4/cECyE/oDp4yI7mc4iw
su6/X8oVOYQTqMW+jYWcJZNEitIvoyuGneZpcDDaXSvfh+H7o74zqMXGjYoV9IlPa2sx+rvWjHYo
rKbFiy6j5C6Z3mUnsHZtoKKJqDGDamCzL8CqoOi7xmELh9KLmsgtQ2bkXTGGyjWYlxxvGcWq+Z3A
LVxCoyT6lEvATZnvRv1ukn/5vdunL5dXtWZ7xJkkWFRdfVtJReWsM1IDykjI8AMICTakDWXe0mba
QFnOjJ3yQDajiWA2Rm3KDj+a+pO5pZy8tmEnK1k22mVzPVfJ79GnpWEeBy2pSfsr9zOSeBSL/Pj5
8sZtwS3MPJoYb96kbJym/Uytn/TZeSWdQ2H85TLOSjUD5T5iBmr21Ieh8J+7uprjVPsdLfI9925m
eI7x1KnPykTmI9qFxaGdtguHa7YuKBvw3JlghxLqOaYTorEeFJAptCIXHX3abdF1z91QZnul/tBT
w5GcDVLEmodyUOFnibJjUaQ+hyR+HDRrQGtAGvRuL2kfjaTzUWvI5evSrl7R4dgqVa0i/tYCQBdM
DLQ+RzS7Vm+qBLdbTKlFuU1h2nAyRMo3NfGl0Kv0yk+P2dhlG4m0lSsY0pRmWjbJEDSHF08uPnGe
mANllTw0rovu3vKr42WbWTlu/0+E0YSZRUVqsTIpZQ663pH5lpMk2xszupJm3YxwMax//wKJdzC9
CI5oBV2sZS4dk0QwXiouSIioj511LNVqfxlkbcPoPBeaMfSkvEmpK7Md1kkthN3MyR1pw9K2Jo+s
mIJzirAwPmtmFIysTURF1OTjj7F8ULSrLLsrpr+I0wWzl/oo1AhErcSnO4n0knzMJ3sSnEqFJtLO
8crw5+XdWnFM1B8pRUFah160ZBEnQ2yVWqkhEKLcqMNNru8n+1dhbD3jVxquRHkV7g2q8Rb/W3x6
I826KRIhRRtHxcHpgv4q7516dq3cMIOd5YT2fSRn4YfACbtiVxdZ9WEY0vQ5mrXoJs3UrDj6tHfH
blV1+l41/fRZpMrv1HhEuFdlMjsscgMJzmYYGt+NC7qv9mYUTSqJg8h4Th3kYzyKIOZ13DRVzbNH
kfKNKFCs4jxXwfrgQ6ORTNLbXtaS/SkJ/JoCAS83Q95PQ+57etNI10MrAKt22qvqoB+NqRuOdV/Z
3uWP+fYkA0/PCsrGFEnfjBFlUugQJSVlReRKqkNrJcGrPUEYyf36/UPXgRJsTsg7ENCX7nB0YiXO
Y+qLaddPrqXk0XVYmrZLu86WPsjaqvhyQu3L0VRexOeHgPSMVAwprbbhVDa3hW2Wj2rc2j/sUiOF
c3kH3x4H0SWFUzVs6LcI5J9jEds4ZtPTQVqWD5VGKYm5xv101Etp41OtAlmwuZj3Z2rqUugjUM3K
ypOeMjPkxilSeK9GH5jGs2/06unymt46RNb0B2rZS+SXeiHPLVCTicZfkz9MXfn1MsTqJ0K7hUKm
rTlvHHulZ5y5EoihD3aZr31MmMEXJtPGTbXy5mcpULKp88GbZVXnn6eLHLJ46UR9ZTh081OU3krx
S6BeG7R4R4zOrG5nZqTHH8oUOuany2tc20ZUDMRkba4Wkqzn2LIkWX2UGBSIGdWcdbmXRYfLCGu7
aAviNyEUZMU3eZ/OKHwT3+tF5Quz3mb18W/OkvDyNsJGQoxwWc+ZgqSo55r2zSG5kjMGF8xXEVHU
5XWs7BRhIAUcvpLOlaKd75RtFFVU2gryH5Pidcme/pENhJXTA0eebIFgGMj8e46QVbQNhn6Ye3l+
74cfourecn4N6saDcWUdosOLIQF0ANLDuXAGDMnM2yRPcm9gwKP+am5NvVn53jhOBkxzu1P0WPrQ
vOnaiR6e3CtR1h2SnZo/aN3GxMWVG8mEXMCnENkobPd8p9TU101SXLlXKUcl+zTYx8L6opvXsvHk
G0xMoan38sdfXRQsDTEgAJK7Kh4LJyGLksBUDwYA+/jOMF5C62tCQ9n/DWOxqCmRg66wwZjzB797
IGUdR8+XIVa//Z9lLAcE1OPcQO0GQp+ng6KkVxNdAu+HoCWCE8L/6eVaOBRr0PMKFYnck2hejUyL
HH3yF6s4hVj4yyayQtI7QKRz7Tq0O/cbr5O3Tz9CbFIB2JhDWLd0WabRI91V1blnFpGr55/iVwqr
pDh2JpWa8cflDVuzZYJVRMIEBYxpYuemhck5aVe3OQOwHqae8cl0U8vU1Ez0B4+Tbx7lrbFla8bM
Ahk1RI8AEvULT9bFYeGURY+fMSPWc5PF37stId41X3aKISzx5MDUWi3xKgNDyt3oV998kYNdHG4Y
wsrWWWQ/xfxzslHU889BwkH1x1oauLSMW8mM3Sx8NumDDB1XMW+ZGVXNG35HWNYiEobSSSSANhMl
anVxRIdGZcDkNPGtnOdZutWZH2B6WgvpYtoSG1v5SPRr8ER2dK6DN8N4bL3PicXl3Ku7CQlxXpf6
p2rcKsq8QRGiASa9skJLkatzcZRkma4cYjSoh21CD9OuVHLXio6XLXwLZOE8q1JxWn8ExPAheKMv
puV/MWxN6BIIBVoMGvrIMsaVlWE0xxFhglgl167thqD0Li/jjUn/RgCDmq1o/V5cnG1XlrTKUfIe
K2eXVzvbeVJSx5M3/MHKbhFg0OrNmG6R1xd/fnJy/KIuCaNLMuFVyxhWOpmmL8G7gzIa8RnzS4aE
r074t1iL1BShUYsJVnmoPWpdvzNyxu8FG350bSmnKOr5UqZ08LvYFyjwJ01ZPipR96BZW/ykVRiN
/eLJr/NKXJzKfuTNaM404vWpcdeO2r0FeUTNuvebMVORidAEc0h04C1WM0uqWRuiREG+24JoVmku
BaTLRvbm6uHDoEtDTEPKSiF+OgdRiyrnwWlCCjWMw+BEe/oyj0MAlyeNn0Zp2IXhlgTPGy+6gFz4
gNguK2tsKVZkkU5P9T4qvwd+u0votNPTg14fUbq6vEjxN565UeIC3tci9QerAyWI80Vac2GWRkuh
1rYbYnYLjZpyj27D0Zztp97Pri7DvWXBCjxRR1BQKybxtLD20EdkuROTuQbSjF26L03K9sci9grr
c5K8KMpjGL46wc1l2LVV0gqpM0WIEALG4PkqiZGHKKtJWmv1TRBSnxEl49tmdNyi39BvWnFNJJ8o
NFLAoJPKWVpNnqRzVQBlqvJ1pvl3XZogY1T96pz28fKq1qBEkUSGncWVsXys6nnRDEaPtRhmL7uN
Unb3dji1d2VTSW4bTH/hqWiadMg9UXESmZnzXRxUu1F8IQFdq+aeeity1mTL3k36xkLgSQtuPCHr
mxekA30D6yHFhaq+tUuswHLnNH+MlJTO07w4THn+enkf16wDjrRYm7jdl8+kyqr7tBYDGOze+Ded
xqPKFOY5qBs3tpNDY26piG3hLWKlZmzgUoXglVn0Sw5bhpKONyMZ+EaqHs363eHL7w39s7zFEZ/y
wqrShA21c5R2pU+M6T0UWyqMK47fgrhMsE/VhDh5EcjmxeSggccaxkS9rrTHtjf2MO7ef++foSx2
Lsi6OolFfn8M1YNc+69dW91r888gqjfqP2vrIRco6IIEM6QGz21dm6c4nuMJT9w/pYNDK5nkhlvO
d+WGITlH2p1/SOgur36dzuvaR3UIgShlF8pf5OiL38Ru7jePVcRI1w1/sQpnYeRQ3WDqL+cVTmMI
u0D0PjdzeWMld6n2Tz1Ue/Pfkrp4vyX9Ir7F8mZB14AggMCGXVz4XFTpO7npiTgSx/kppQg65tEG
eXjNARKeaTyeCNPQwTr/SBwiZrc3+FqyRNdyl++6YfrGS4SuKmPjnlyzB+Ini0eayEgvn4aRAj0v
tyiUxNYVXEKY0FeNmm6kHd5KrnBUT1EWl4epR1nuiBlsbapn/0izYd74o1Z/ROFq+qxIs0XnuFke
Kaqk5Cat5jYuyYa4eR07D6oz9M9mtleHLcH6tzXfxc9aHAYnmgw/NFm8hH5POhzp8DBnLzBC5mrt
ikrz9PDYbN0Da9ZK0YirBrUvXf0dSZwE3wqSu9aMHKFX1u11ZGrXc9Td+el4NXEU/bq7SfT6/RGf
qFP9B7kIkvvCnPw8ABJdDrfVTXe0f7b+DsLVnkpiHm2cx7UTIli7JOl1lAKWvTldWs55KjQCFMf/
qKFIPlafL99sqweEtmfmk4q365IkogZG7ky1QICHHN30cqbEx1FTqtCNS8P/3oZ9+Td7SLoJ2Q9e
fmSaz89kP029Hgj2UJtHx86SX3O5vClKUg6Wet9OiAlmW1NpVlcp8pzocaGcufQ0YTWPRkxXhGdR
FNBnGdXE/FYvHPovjI2sw2r8yscSTg3AN9w71YoThqRyd/ttSkvs4OrceVZwiJOfo+VK2ofKf7bU
g25tuIZV/8Mx4CDogrO52NaQuvac6KKM2lguo2M+wtE7+AyTuWwwa6EJ+cL/hVkyYxp7CtROHDq5
DvZB+yJRLKiKQzjNzDjecKlrn430Ld+LtBHKLYslBYakMN1TBHojVKLGt/9xqsHypHYMkaNJjpdX
turEaITTeeRQNuDtcW6YgdPbFPn4WmanfYjqp8K2GEhdDMfUCA7qnH4dZ4OxFQ+xudXjsrrQE+SF
W/FbJto0BjYTpdnrIH+ZE+2xJDnrUdA6XF7lmpmQS6TgQeBMfmwRhllVn/tBDFRSGYlbGvovp81u
KKxtDdxa812UTHEpFjl4ZaleGLUakwFHOiYpu38tKid0tU0539V9QyCCRxRXLt/u/IvF3ZgNeQtG
bkEgZiB6EcOg11XkGjfeh6vGwVufFA8eS3SBnkMhkzPNw0y12WxbW7lpHS1I7wk2y9HVGWUARb2P
G9s1BzX5oLdG+KSGandrQ2Z/f56GTCNSebzKaXJeHgojKjvbkfghSd1+Jp6mrU2Ndzkqsht+enXJ
0KlEBk0UHZfVgdhQwtSu8JqEwTeaHQduwrhlvwm/+f3wz+yoL2GmeWqRf1R4Dl0207dflkcrrpr9
JlH0RnLG0AZjKIl1PKpv+8FEIr7YBWhc5vnTZaC3/gwg+GpUPcVrchkhav1gdJpDfcJv7nLz25gF
bppf8SCnMrKxprdH7xxKrPkkXkHeq9RGHShlYqqes3cKgsWtC30LZBGJ9YbRVIoo6TDJJGh+OFLv
Ju8eEQDLmNoH1wxZIXrlFj6Ebo9aHgNS+Ql9N2baX2VWetCkrVTQylLgGxEi0JOFw1oWDieFoLJU
yKrnjfWdqvzR8nHIQRlsXDMbOEslZob0FgxnnbG1bHLDUjo00rj3jS2e8SoMak/idiYOWVLAJaef
pKYy2bXJ7z3ZLmzXMQt0vjr//c5KocpClzUpJEQElu+4oKrxVCli/5FZupm9ty0vie/tItrZ9Tez
DA82PUHzu/tUhFOCgUHuRYH1Zi9Mz4yaMPYjUO00/YQ21ItaEvbIEhPa6AEyaHbLAmd/+fiu+AnR
cmYKFUrklZY20mtBnHZzVND6Ix967Uc6DceZiHxiZtBlpLeZVwzxD9LSSvyoCJpxBKm1P9PYQkyy
l3xjP4/fDJVYb19t1ea3ABfhSNoWPlQuAMOmcq2BiPFDPNDj9iWy7H0jvVpbhPHVvUTzjP48wQFZ
3iydpXfG2CSFp0BbnMLHUZ12su/21kaI/Pbdxk7+h0Mp4dwP1kUpl77JwmJFI3P9RXdmz489yXjN
nC+2tDXS5m0gorAkRIUwStalLfbRmsMhDGrcSGXeqlPpaqhfXzaNlZONhJSQsKUKIMKq8wWNVUqi
gZ5er7RV2Z3kId4nLdItzG3a0kVfWwy5YxPKsThnyxchFbVUSlWLcnpQuobxcTOk+h3An2dlGKwn
+p7xIDAIl4FOV8PBrX1O8Wg0uVv6xq2VGe1BmuKHUJYeskY3bnx1uFMk6ca262tJLT5X1XxfqkGA
DjynsAk/UkPSCZv7m4IROL5ERBbIWr9xIt9Kp3JdQ/oW9X/iFPbkfN+HuofClIQFvUHmoVSyKzkU
gvHyruyZjzZCiY59Tx5/BrOxi5VAKO1tpBtXvjziAnRYkysjYbYsGzSlTwVykgQf4CboLTeonxC2
Or7bvAChaZZRORBolucyS7MqK6cAR0Ac5jfy0UR6f3N23kq4R9mDxzFPOwvazDKY7uIqV7QEmGJM
9nn32ZoEN7Ydr+ZKyOl0u4nBU0rJ2EOj2Yo1V/eRZ6VAJ6ZYtjgSBlZaZICtx2hija03lsptGm5R
AlZOj2CY/wcjPOBpBJbXqDB1wEQF9Z3U/NCGW4PXV7y2KAnqMCqJXdE7OYewK8YJZRLOzayfdP9D
n78irNOOT3bzqutXnb8Ru6ykGxiidIInnO3Jktqptf0pigtvrnZF/SGZ3Ijkt7Ib5htd+uZobjt8
lvqr91skSXyNZwgUK8KZc1B6cYushMhHfUJ+mLTiZgyMh0h6fT8KtSuav2RsX11mbZCYhGyZMsXR
SKd93U7XVd3soPluXEdrRqExUxSqFRy7N2noIbbDingIo6BFRWv+JfZ//zp0HISqwg+iErcIl9WY
hoDebDBu+ZNi3GjMFEg31rB2fqDYiVYvKEIY3/kH8enILiicYnWMA8lrU4iMuJt3w5ptU7OHKQj5
lNtucZMGpl045EPYKfO2o9UEERNleEzCXe7/Ww+7rNiIY4UZLa4i+CGidw31B3LmYtUntp32dU0/
Ok3OGpqcVje66vDYFh8jO3LTOHKrrdlZK7tIw6EoyspQ1gigz/GkqTcqXjaFl+SiW9f+2QdcLpq6
RR5csThRt4Q1Ii5ycnXnOLmmlH4YySKUrKWbeVCRWe6NLanONRSKsOQg2T+uyMXu2UnF7qVTwZCR
25GB0lstmivWQAMwTwzkcqGPL9Nlamehthby90v1vpRJpSZUQz8pzR26/WpwnLZYaqt4okhJfIqS
w7LgBj/FGFqZXbOK8aZzxiOZeNd0fmnWD2IW1PmsI3Xj97Yf4+FMBvuhxObI3O+LTRz6vBoSQhwu
pvbKCgbGjG8pOv3+O5ZmzrIUoRxF8nYZROidFhZI3RZeQPIBYYg0uo7k+5aImNmY/Wd1cu35I4N9
guh72h37+SHc8udrpnL6C9Rzg0yMsR+rXC881Z+lGyZ+qQ96Zfx8txsUksr/LXPho2otUdhIlhkn
8l7iv4xAurYQHLsMs/KK+V2Cg5wPaYUGrPO1TI48IbYtDhdhRFvanjIyVyR6qIotBcU1dyGKff8f
6XdAdeKejHqOojBTCi/V5qtMR4/EiffzYD69f0H0qlF2omJCnnOxb2miVHFH/ssLyD1bTvBjrKN7
mYgXtaStaGJl8yiUIqsi9Oax+8XmwW3MUi0AS43L264LPs6TebTqjHEc9iFJ2itZ+6hAr00rFSnz
D6rybJr1XdAYbqX9qJNkY+lr0c3p71lucVvx7G46fs9s+F+KXtnrtXJjlPlNnIQfGzIbKTxIi3iV
alOIiMiGya5cQGgKMroIfRUYXkuXM/TqlAwt5MS8cdxMuR4Vj7GCqRp5mURU9/Xyh16xJxt/LQhw
EIRooT233NkM6ilDp4ypY4x2No5T+n3uN/zZFsbipBt+kaSOH5ZeHeXu7B/zKdhVm02Dq2Z0spKF
yQZVOcpKw0r05Gi3XyX6itJdGO8v79cWivBqJ+cvLB06YjvWYjICLoCscM2zT7U/XUZZ3zFTCGkw
FBkB/nMUW5ljCzMsvZRh7AoN9GlE8elwGWR9Kf+BLOcEhIjpyHMtPr10n+sPmXUVT97YbbAhVs2Z
vAGNS3TnvZnDVeWWH48WGyY1GmFHe11q1V2HyjZt+qo3KP5RHbaSPWvbJxIvtJgQ60DEPt++NLYS
RGBpyrbtmMyncydn+dFplc+XN3DlBkOFhQwgLh+gJWuwSqpYmcoKWzDVe8YLHwv/x2UE8XBb3NII
54nBYihTCxWo84WEQ9OptUZwaNlRhpYawgBJONBf3uTfhinu8ItBtuH/3mIi0EufLyL4DMHTlon2
OZOM1tEJsdpo1ztfdW3vdzeD/q2TvfcuDiCkoUWPDg5v6fcjX9G6piDMKbvX0fzq19dB91KrN/NW
0+bb73QGtHToTYE0VTpwZyr1q5XgsrfGx4vjeP6ZGPltUi7mLYci7DJB1uj9XLStSZQx3s7tRzM/
SuGXOriqhttSvQ2aDTLn2hc6hRMH+8QHFUEed3UHXFpO3iRfo6l89KNv0njVxlvkn1UsOv9gIUJl
olZ1jtXPzJDnpHEZyi+tHV/pxvxYaPVeqjuXytJGLPD24IoOdkHUQzWO/y7s3ZDaOCjETTEMmWtZ
h8H+7Jf7y2b31u0JDIRnUTNgONtSWaCIe3sqBmYwd8W/xvRUxXfhBA1k43G8ZnMwtOlzJTCkKLLY
N0VhmqNmCRTl0fQjMiKPl5fx1q8yABynyvPgt2dYbFUnV2VeVnHpFfnOLJnF+TPQH7T4OmM2a7JF
1lyzglMw8WNOLC6rirDrUBPy7Fl3o+TasB4No3Qt+brZenGtmQBsSjht8PNgeC2uPuRsh9wI2biK
2RtpfRQD4IxwS2FgFUWMk+BOEvqBi90L68IgbZyWDKF6nBzUzZwnydpSY12zNK7w/0AWu2ZXg4Sn
BWTmcBbXTfRzVm5kZWvI2+rHocZAvEguhum85x8nL8vGSiJg7MS4zWjYveJpimxpMH6zOvNeDfxs
4witIjL8mTIplRS41+eIoRHmhuxzv/rZP+KKbSyvkq6lody1xfGyma/u4X9QUALOoRDTa5u4KDCH
6Qqpu2ooXccgrNuAWbWHE5jFcTV9o+q6ARg/3Zv91y58KqOXyytZ3TST8SWkF5mOuqSgMVBCr6Ha
lJ6qPvbxoTVuZMeHPOKZWwy+1cXgfGQoz3iHZRImpLd+0DIWMzTRoZw0L4bhMzKU/PKCVj/NCYz4
8xOnkGaDbTLNsvSSLiM35o3RflJMty3+wpWKbpf/XY7Y2BMcWkRTFZF9ng+MH9Y6+yWfg7/5/CcQ
i5NKbixgOA4QffBkRA+R8zCPG3nF9c//ZxWLM9PoTlcZwpARrTqEwW2XHCskK0KdOTObT2phrsuA
5GTLlqE9UhxDU+mAdXlIX+ogegbmo2R8Mzt711rZvp/1XWV2MZI0/VUyO/+3/VxGDaZFUxdaYL/d
a6d+6vWj32wlNDesfDlDR02RJbBLMNLa2Vnhg9w6rrVFn9mw8SVVtTKLgWFygCjBzmn3vX0w1Btr
K6mzahs0IMF7IgvC6N1zC9fkKQyVEZSh/MnMj2ra9+lj6geelWzFc6u7Bp0YkQ/a1AjrzqFC3WoQ
bi5xdPInrdqn2b/Wli9djUxOIERodHJe4yBtNdtnNWb+Yuc/RuV74ni9/WwPqguh5rITWt+6P+tZ
OCGrl9Ji0HmD1RKSR1G3C8eRjlh3MH4UxstlrK2FLbxEEwS9XBXsXVgbV9Ru+vGLAfVD0b6q5X2v
/kUsTKPCf19q4TColCd1oIOm5vqP1Joil4rlgfEp15dXtZLvIpL8A7Ts+YeeXFJ7ZwvbYF/7n4x8
Z1E+nOOrsdsV5lUR4d3DK1/eIg+LBbxxUie4izt3Vkbki2lk9fw6eemd+NoZPxm+wKQzzYk9hWx0
Vf9N2HwCushFFf7chEECaDfUh0x9LKuBSa5Htfk6MJg5G35e3tyN47Ysw8GOrhJZHLe8gz5MT2jd
lk+pZG2samsrF0cObV5j7jNg5OKnEXtle2OhCzc5V+HgTY7bbEW2W8sSf35yxIO0DKVRA8+f7q32
Q1F8Uqvnyzu39oA6tcrFwe6rtKwcATEPz+P0Q5s27uMV6sG52S+c7mj7gRn3ANhj+zJP0pPixG6p
hI8o7TAAxbiN8ocypUMgM7dOnAhaL1n+wpHUtlrJcQS0qRcvWtbdxWlwa1nTTapHN7Uje3OZI0Rt
7o1R3vCX6z6M+JOZKDRc/XYGJ18up82101qccyzpXir/lOPwGGbzQWHATFbH93TebmQrVm2Fqw2+
K8+5Nwx3jQaBMY3FiTMYCVAN+1zRkX3ZIu+uXgQnMIuDzejK2okn9rSN+kNm2149RA890seZ9m/o
bHWUr24jvaCkZmFcUIo8PwBm3Wo9PZLEBa0Qzkw8pzu26LfJs6sWX5LevXwY1hf3B25xa+sI9zfI
uXPeihcJLoz9pSl2c3PQtt7FW+taOBJyf34wNgB1ybOc00h10463rf4gyTe6/u//bVELJ0K7mFRk
otI+dd8t/ZijXjfeKdG9E+8uA20tauFKBC+10wuAWlS67A+x/9nxkct6KvK7Uf0bt0L9RnBgCaQM
XfyYkwPmyL6eJfToe2FkXxfhF1kzvDibPNMKUTqiwDL+lIP02Xe2SrpiFUunIvLQtByiD4p2yjmw
YTZGNw8AR5F8PUrOLe7zMa7N+z4Mtw7b2n1zirVYJAqCeSHneJFRTY5hsBuKx26+ImOzdyQ3CHX0
1uy/OAKnkOInneyrngVllUYsr0l/Zfat1P0aW+ak+Gjybolar9mLeDgjQAkHiLrYOVTd9e2YIubh
zcnB8mmw/abad/5UHFR1ZwdbKt2rF9Ep3MKXZIWllV0DXEVMaenXaai6KHbbAcUy584u9mX2b2ea
G4di1VxOFrl0KWHaWqUmPqF0b4/HviBtCKPB3FITW3P/p6tbeBStoDetJUfl/Q9pV7YbNw5sv0gA
JYpaXiV1t9tbvMR2khch20jUvm9ffw9zcSfdNNHE+CIZBBgDLhVZLBZrOaeev+UkJOlDvmoiZfEr
3lk+cu/gUUSxDKhi5/uF0siYOC1umNqr76cmfkLEpbmydSIkF1KBpNerhw4BVhPf4vTv2l73CFQu
lBgIAemDGFiXDBwJo5aDmgmNR5iRMtOvPVmCTIcgpzy4/wp51waNJBe4Oha4Qnddv23DZ+6nR45k
7vKjN54zbj56wH277H2VS4cuMZQyBTqz3NtboZHAA4820kTrt85/sHWjnUpDPvn90tYspFonQ4TY
3HGuPJ9/SnPUyZPa2MXrR/IaQBD0UJlHGxWl0h456cSBfQxdUO8sgsQ1yoCPw3Wb6mpjamP4V5At
pT1HdymsnEEQafAoa97+d2xH41LVK/dXiOTnCCJPlxcQwgpMOhaBhyH/8YWnmuOpdKcMeXCQAbmY
UpX8W2X0w+pRiFlFH29SpGFaghiNLTzc/CVo8uJqxpPvstUpIiagF2FOCIimaLB818BSsSxFP3uN
uZAdgOHtCVAdQVdHhv96WZDq+SyQxTA5BrQtjN5K3icH8odTOj66tdi4s9fyYBTbPgZ9ZtFtV4P9
G9Xoe4b8VLY6txnTlddVeqJPB52KYmIV/577PmcjczVnaFaxx3aMKMhpduac+8GY1wOIZKwqIikg
oi7rrDjSaEBHeylK35g+kBvUrGqs1thE7amIxwIQrj/mFaOWl2UoUAcstK2KpO8frF05iz1trHfK
EYUgZ7Ufygn9QJA23HjgOLo2VrBJGYvxgGSTe2MiBAitLfuOwV10DjlTHvAEWM7ZfwfsEZ+EnldM
rWNMUK7zNqtFyoVC74n9ZO1znuQRcIex6msQO77GbypcwJkwya+NqLKSxoGwJVnQM2OwNbQALxUY
6frj8lIrLgVIQqESzzO8oOSzUrXIuPg9QqtuncBAlyZTUHBuROZqHNuVs31X+GYAgJjfw1J/vixb
4YPOZAtTOwnrwLI3AvcIxStjc0LMy7hW1Ax0Z+vIFVTn5FRH6ZSuGfKDfYPqS7L29y6CnbY60KYD
NQpAYeury0qpFhQcBJhlAYgaGikkYemwdVaxQKmxB4duSy0AZRFneQVxD0MKtPrFC4AE192UvZBu
LDUPbtWSovXMA2QkBo+ARCgt6QIA13Ex0Lu3NV2Qbd3wwIa+jTgDMdW2LaNGnmppMRbEBJwDFTjB
5/Iw+TYldg5tW4wyTuOr31+P8ZWZ3PFBcyRUoTLmRf4VJc/DbXVpM27DJ9gLiwOTTeFap1/Y4IS5
Fb/lY3dEj+LPtbGOK/nA0/hMtnRbVj1D+heZL7zmsocJtNwJMz8ZdRfmUxE0m+sGEzMeLhuSaisF
8icQJExkUOSXiJe1XjOLMvWIvw4JjfjF5Hm0JhoPoLii0d78V451voWofvZTRiHHi+fororqCoNL
7YOR7z1rd1klpShKRV8poM/QmnsuyjXGfKQMzqYGgmHCywOQtFow33TmFbNvPN2QglKcgMbAGsLF
yU1GMWtK9qe0MpKEX7WbYwIuBl0ya1mv937pm1HB47umAEveZT3FKZMeJYCsQmYIqNnAk5A7DGhr
YY5yRdTTlJ8ENA+wdImOwkKp3IkM8fMT55nlFY3JDBlL5v4Ypvwm5jxEtP2MyOjopl1ADTe6rJZK
pAsoWkFcBf52uTtsKufW20T/42x+NozQT76627GfP5co7mgf4io/eipMuhzq0YrBGI62ExcdLen0
y84A4YqOSEK/F0YaxPMNZ/+5VxWklXiBoUqPdBsGGc6XtEn5RDIh0jC3/WIO19vA9+Ps7C8vo2KM
EHIsMe9BsJDADD2Xs43t2rfidrdm8GLS54SjRAZEEzRYR1byEwUYvPoNL2KlbkRDtahAcxUNdzgO
TMbLy0iG5vIGZ52gUgZ66l3JX4j7OjrXiftUUY6WhA/c8X+gVDAQImDYpQsCw29J1htYUzO1nkdM
LY6ltUsxe9KBrVKzrorUOo46Xs//K0uufHtLipaRHOtq579S4PCWcVyF6KJ66RK+41V9tIalDUjj
f/JI8npZuOoiFIiHaC0DLue72ipKPFM/EtxOfjHBkz75uPfRZBT4RhJWjaYrQidMOhvbhuGdzISw
if70k4M1FFGRvbXtbgHL+WW9xK+SXdmpXlJA0W09pnNFL9tkvlrFd+BxfOD3o9CJDkpk0zFtcH4W
EjIkXuPj9/d++Wym0w+rNKKPiPDRfgEuA6ApSiIa0lG/RkkJYKJRAehEAmKyyxJU/l70QgrWGhdz
zPKBjodpzpDoCl0yhKwK1h4YwLqZGZX3PRUi3dNAhKReJ3K81H9p3WNZRNbmYViMhuXyqfx5WSPl
tp9oRM+3BfhHa8sqCLMWIzCBG2Kbmo1XrpmL6WJA26DHWe7TRhaZu1aH1M2aoHEIg9M8TIoXM+s/
JAezkDiVAOaT9wYsHTgtor3H89L5QBAH73L0Ukem2evyDsod8gFdC0+HqE0Ohg2S5UXP4H980u0G
5zrjERt+syYPSPWZxk//fYsEcAL6tNEP8G5K298A9lu5eNU069uADI6hSy+oduivAEw2ndvA2m5e
WXgQ4MzfXSjRutepzmfrZEgnJ0URtK8yyFidvZ89UnaPSPfyOqni6FM1pHPTkJEgxQ4R83SbZkAr
OzZjZPcaP6lTRDowDHjs1kghpaP9vmzzPZiYg3LoNNas8vwAYUAMjX5PPDPFZ5xEfa5h+cMsnIAg
O/KC1H/J0RWZOz8r/5/Ly6ZU6ESSWNYTSZk/rohtIakBLrsDTN3SORS9JuJSJnpO9RH6nkhpMe+0
NjOWbeLbI/OMYG5xb6Zm5Nj5y2QOUeoP2LgVhS0nsrdhCqqa74siu+/aRfcxqvjh9GOki2K1WW+t
GVRePP91xvAb3+p9AWgjt06vF9sO4EIOmJ6N0vIDfVMCXOP/9tWTzlqKp95oi16zhN8ty48WGFjz
DoASK3iuzef/187KU9VVGnsD5oyR+nXTY5UAwrJC69Sog0HRGJAnnTvHrNatdrGaGGTtrDKwxyQA
VfFlXVQu93TdpEiompzW4aLZka0PphVa0+PQP1n5bblelbobSydLOnvF1Jrb0os9WubbanSCLgPJ
+tTvpix9yCYfxH6TRj1l0kMgGwESDW9YePnz89G1Q722op8OszrxsVhpucc6fnHL5JiBDjkAOwgL
c5Y9175/Tdq12f/n9cVzD+89BDWoastP6MmLU1qjbylM6hTu7OdceziOIZsP9nSd6W4DlboQZzso
YiO7jLT6ubpFO2e+Ax7h0EuNe9tEJM8GpJJ4OIApJAcI3Jo6u5X0AVmLq8uaKsz1TLTk7wq7G/qu
gKaleZc1u6J9rWKNCIXzhgh0X9I/XGtyVrtympgvopMjax+zMTLsXebv4+lmoJpGBKUuoOvCFAWS
gOB8PV/Gac1Nxl0s4+RcWet1Wr9m8+fLy6XU5USEdPAKw0nymENExXfZeNcCkA8gZtty5euwfsXC
Sy8QjHD9VUayia2b/SVvsDGAFy359dp8WxI00f+4rI8i4EV+H8UiweCCFgrpoLl51aWbC4vzGejv
UMEZdBSaqk35K+Fd+TW3uL+YIyQQ42Fabr3+WMbRf1cCuCVAlMAhEhgM5/sO7BRr2kS1LSnJguY1
IJki/i01oY5qQ06kyIlYtxkpaWZE7qP9ZbDD0rqpsrdhO1zWReFtwc/5ry5y+tOOy9FIOXTJfAAk
Amh/uSmyvZG9+fS+2h4vC1PtjZh4R35ZAL/K8xneiJFzwFegcWftLGSbnD6YtybduRiB06yeytDg
y1HphyQ04kkRrzHiqQO3Lko7c9Rvw81KdJVq1dKhoIMXtQvsP9j0uRkwL51KC0CdYQogbHAug7+3
PlhIJmW1/2inPzxaHi+vn8obAI5MtLBj5BbwmecSB4S+M/jJUAZYgC84tYFlPLEiCdhqBJxppop1
wqTAoqXoZChMEQNXO7Auh+ty3W/ZfjUBia25/sRKyb7nVC/JkYrODy8Xw07Tck8A5QaKpyDOdmUZ
9fGAVvAHA0H45aVUmeKpSMmxdnM+rdOAiBhtVtd55X8ZMGBM7VRXY1UZCWwEeXEg4aMXVDKSacPj
JDFwihd0MVr5a+u++ujNdI8mv4pTTWitXsd/hckgzvVQrrVrQViTpFdzUWHscrwC79OR21VguNtv
y1nGwDOIblBE5atOtJTHtFOSzU4mWr5r5gVj+7IkVrDxO0ASa7bN1KynJVnlGGP+dhIqzlbzPTXt
LiA9C+t8vXWbZVcSGmUk/bR4X4kTR7X3YpDmkPVWMDjzJ6v5nCw2qjxgXAPd0gcMSkBJAjwLmYl3
PTjUKGjj4mwuTnLV93DYfPin3TqNv1aeSqQ+/4DoCvKocxdg9miJpQZcqEM+9/HzQD911WH7laxv
H1DHAqidKSAj3w3Xzn47Ge0G/5lndrjiQei7GELUlcWV2iAKAG2zACaUSwFgri/T1oYU4uSP+JYw
B8NSDGCXsqivB1N3KagaSdDB9leeZD1bvW1wZQin8Ky1go782tJv9QJ+8tHeoxBzt5nr55i8uH0X
OoUOOVt5SE6ES14uX4ypyJMJDpUUNx57Lkn8nKfb3sXKfmDzTiRJzq2h5gbiICxrnV+hXWPNvo26
cQilMr4YsgQsA8V8+rkdNss82X0FZXj6q6ORV+15j5F8HeqP0k3/FSOHJ03OS9blEEN6zMs0dbiI
WZKPHN0TIZJV+IM/WbwTQfb83M5XRf+UJccP7MiJCGnvjbpIQCMMPUwGBcBlZKVoV9Y4R9ViAS8Z
bzr4YtCES3uSlPkY0xpC6vYWXAtde5vqGBeUT0cUfuCABIQf8PXO9503pMjdhSDo8X6O6+ckdQNw
MGDG8n6En1iywMqevfID5RGgs/+VKvzISf4KD5fVB+cLLjaQBgwkdNADfXmDFPYMhfD0RxMo6Bjl
fpIWhXScTfhVe7FecorXCafJj3Fh6O4YdDkbhdtDT5dtIitvIvaW47h5dTZn6HE+DfMXJpkjZ82P
RrVGHusDmv28rJnCKs6ESdbtLolppTOElcX1uHSIPYJ51lTKlKt3opBk3uAz2ag54cm9oSdms16s
4inHNGpq/LqsiyLAOdNFcmxzb5C+wV/Q0C8vGPbduwMyUH4bdZ5/t470BejlOyfTmZ9uCcXPT8zP
2Sx/mkuxXyg3OmhtKGvAY2pchPh2KQg+0006WZ43JkBhhW4JgAxKD7zNg66NSKeHdIxGpPCWIoEe
2UJv0IGPGQIfiuhYuhUx2pkm4ucny5WCeqYGmyGswT04w6037JfOEucpYEMZ1hqbUK8bIAuBX4ln
kXwTDaVZMr+H927WOqL9Tct1hESqsAEK/StCvoVY33mixxpZizQY58A3bxcWArDFBZDykgejGaI8
6OjEqr3EX6nSwU39yRjMGlKLlgU9fSzLr81yO6VLkCya86tZQ1c6v3Thed+KTJYDYPl5PXiG7iJX
n9y/yogvOLGJ2pjqpveFBLztvDlYkt2cHcpcAP8DxPkwV1eXXYVu9aQzy1FKW7YSAgGgi8G7bXvg
cx6OPJrpt8uS1Kfqr2rSwZ0rv+xKAkmAcF5HZJzMoDI1Dd6qe/fMBKWj29pVP4xcBEIr+jgjh791
1bcBY34T+VZl0WoFkw5ySWcU0jHGHBT6k23oRc3XMf6mTaPp1k0KV8x2Akr5gt8/+Ol3Y52vACH2
NjRsf3l7dEsnF30GECNMmzDuJrEx9bMHxFKfANwR2KbpnVNFlXXNdHhYygsRCKpAuGVoD32f58Tl
H1twgd6cRLwkR4oUjWv8dNGaf1k95S79K+ldvrMzOSnHEZLWDqNFXR00/Ufs+0SC9OSsXXcciXDn
HaBg3eknWJMSHSSR8so4kSH7Oq/ts45ij1jx1QGvd3KPMvVSDJiTR8+pZsmUrkEAkrvoiwbSvOQa
TGN2W0zJ4ixZj9QsAtOLlv525J8a43B5c5QmfiJJcg3Ez8Yxt8Wp7Z8IixjZ+Y3OM6gN4K82kmeg
icXrbYY2s4GYYdoZdNhV1s5shqA1w7qbwRQC3Gj0vr3m5dd6CudRc8J0XyA5CuDzIbwcoGVf/3Lo
T5Q5L6+i8u44WUXJUWyFv8XlIjSsXpP5yTdBk/EQj58XFpU9OBkaXRO0xkB8qUzMtiq2KzDkhQnQ
2FwSxls4JwD/SsNJV67QiZIOlzN31jaawhaRMjPEfn3h65cpv2Y6GFKdJOmIUUyrzG4vJM0GulZv
uJGGZh84y8/F0xwwpfcDIjCaVwEQidTn+WXfbisQXjHeGRLvzRhAEuH8GNhDr+vNVZ6uEzHy6bJ4
0SciR7W53zEbMs23TqzJqCpN+0SEdLgGbzJHVzyeZu85Hf5Z7eNl09apIB0dlrUOcHmxUlaVBSRP
IjIeaPzP/0+IdH5Wu/XmSayTNTlgFCsxv3+gyZf/lxD5li27LhvwVMbTDPdQZu02gwUu1wGxadZL
fjl3E83sXiTwTPcltb/x5FB8AEUKG/6v8XpSLNx66MT0RNiDAe+QTa98asOuvs35rYlRusuLpvRs
J7KE+Z1ExQa30txtIStpvseg5dna4pVkFHS2ZDf4ftS25Z455dfLUpWX7YlU6dwMg+kUm3gxJfM3
u3kxAHM9dc6+ME1UlRwvqPJcRy+p8Qgy6mSdTvHsift9aIDvnwZ+vAO2VGDoOjl09iGdJ9epOnMR
qlnr0Vuicn7T4rrrREinaeg2m+C6g334e3d5qoof2hZrjQg5yd9WnrGOyZ/V+lyMD37/ZHONY1OL
QKu4KCYiTpUdW0HnloiDtG5jkGZXefyC5qHLdqa8cehfGdJmjI4VL6YHGbxYX3g5BHyx9/kSB01T
f61sXQOy0qxRjwfqFhCDkQ44P0xtx9D/RHHBuZhfAKxY4I/7qeNR21yn2ZHossZKk0Z12UZXKIY9
bOk+7eIt91cX4jj5aq/XXntM67D0jpfXULlPJ1IkD8HyAgn4asXBobfolyHLW2poRAiDfZd4whwN
2FihBzpqz9dt7grLKRMkVwtMlZErM9/1QBu0lqhPDra7BFv+9gGdTgRK/qcbLSOnBnQqvNW6dRCX
hPHIUKcgqw7VRbl8J6IkM9+8Js+WbUMThZ8/blUa8sS9KRbNeJ7SFE6kSIZuwab7ZIQUpzh4FEjO
DyW5Z7rOdAWhhGgQ+7tRsudxgPK++BAzb0mEQcOCdIGT3rfNbqlfJ8xh8xsMmvD4Zuqf1gwgB3v/
Qw8aV0wlAQFFoGxKtmIDYnN2RCIeGXK63LL1m6NzG0p7PJEhrSZFpdxmyIWKR1NKo7L84Q7fh21n
xr9ae9fqJkmVm3ciTlrV3kgG0sVQyba/sPWnaX12/BttFkIZSLpAMAcEJlL/Mv6gtxasrsTe9esS
Tu2PNNbYoNLSTwRIqzbbqc0bFwK64ZCX14BkArjJ5XOrcrB4owM9Ufh0FIbPNx9Do0bqJfB4dK2r
pyYdrn2GdpBtzNj1gMGS+4SAGMCyex1jqGqL0DbmoXcIvbvvyFytpVqYXy1wGM6T6z6iO2mxbnLd
M1a1ghQo4xST5xbmiyRDAF2P0bQpFcfLimIg/CRsA/MdPVxeRYUlCIY/YCZgjtdDqel8FXtgDBvc
A086wTwowFpiEgCHTQdVJA6i5NTPpEj3xuS37jI6kIKh9oemAQpqW+wBcf/cI2/tIHF9WSnF2oHj
hgJ9QmDEAFj6XKl0KArbWwQT+5ju6q7/SYcldAyiyVMrxVBkHcFzDTJOOfx3AZcMeACwXE9Z86Wa
0Mdudg++Dk1D1S6P3KaAFYexwebEZ5yE5S53Sman4J+OvYrtvDbPnoiTftnyJNtxOt6WcXOfZ85b
jSbAYNqcuzgpaUCGrQ2WuPWPec90qDKq/bRAnCwav0AhIgMITJOF+eEW9NCicXL26y2oBscMXMS7
IQiU0iBzdABsSpEC7wcj9lhvGccuXdwE1IFlGS7L3h+vY9bhv28raFEbXV++KkcLuru/sqRgyubO
lDk2ZK2AZC3Tq2rKgp6HZLsftojSxxVwAp2xu2y0lsKvnEmVrNYBY3rdLwXgCcpc4LMsbnZnmXX/
LY699c4bOP1kxg77Hc+L1+yTYQRzZuGQ+JgQc3qc16JCXcEyWxQ6F3L0zambwr7rUbtr6GiCzNPw
zZ9pnzi7mSdwLAP6rpegsGhzFec8eUkrey2i1hjSPY8npsnbKtw1ZrFwItEqiDFbuYGUmvVsGAIA
eWMgVaPPo38EIGFqH2b3rpo03YKqk3kqTAq+5wSWa4wQholYywpmoyO/TQwyP40GL75e3jedLGnb
Vm7kdZtDFk2eBvvYmIc4Dz8iQvSpolPZdmXbtxqKcYgRx61g/yzVAyjftYRWSi0Qzgkedkxgy9Pr
o19nfO7gZAhbD/lMApQSkMvUdR2pxqDRWAVOb7CZoj1NzmdYxZhb45/V4nWwrvaPpPpZjsWthcG8
cS1+daYbmnYWsjK/2sAZk+T84fJimmJD5MuICo5T3AzMYbI/zQsymB0VGwbugR2YY96Ib8x75mPG
oS0yMEkz+5l0XhEQwm8Wxo2vblY8lebo7ICQYmg2V+XYTj9HuIUT916yxuSb8KUTTYMZxAf5ds+G
0MyvS//zZdVVHgZ6m5gjw+UEKoJzURXG3NM+z8oQg0cYeBiTOIwrvHfMNY/x6umNQVdoVUoESBHY
UNEmiOv4XCLxqjmnQmJGfw/mbkbVvd2uHF0NRSdGctgxaGVns4GYvL6Ps6iJ78YM5qXDClBbLyjf
UAp0cAv5Yi9P9mqci5z3bV6GSe5m+6mpg8zPbrN1/eyPb2lV3HXFGLaEv42Osa+K7cisL5e3UGkt
6NwVaBquaHY7/4Ip6cvJZriaBhtMDK+w5WCpDx3/Veq6aJQO+0SSFLOBkBLcWuIS7AYW+fmXNB2D
fCFBijcPH+djE8+aLJAqFoV1gk8H0P+4ISTdjGSdOiouQATES1Dmyxp1o61rZFB5OluELWgXA/bR
O5NcuQ2Cxwor2EZZ/rJgipZs0eVdUkYQtk3E5A+YRYncf4teVdduDQS6JAHa0PWyvo7evttuPWD8
gQHCdCNXNxqsakYGvc1fmZIjSXgMjhMfMi1QHtWgI4Qna75P9J7G+9aKNudT2oYrHJ3xpbXCAjAU
NYmG8ujUR7/WheAKhm8Mq6IchaFoAcMkHxW/6sWjHV8z1zeJHzD7d7w8NllgxMFsPTtxsCU7E0w2
3SeW39A6ijHY2l6P466ZvxZ8V2f7y1uiMi509f4vbQpI9qT3lBmXRkfNvgzHaZkCIgLUoal7zRCW
yhHZ6HgEFTxsC9ha58fTX2oE6cVYhoz83vovjeMCBM/DIP0HuitxWQN01reRW0TS71zQmPf9wuy5
ROf10cd+b/zB0w1Rq04KnB3aAkEaCugeyXn33KtHDOOUYbWyK5e1d25tXhlmrwnWxMrL9zFQV/Fa
AjCKgGA5V2XOizopfPRizX3l82CbTfJpAsbddUfaMqLdQB6n0Rqvy3UgTriWafV22TSUelKxWygP
Uvw5/wDwNvHNGfEBRntMpq8kPpS67VI5U0zm/StC/Pzk4mgbuuJlBxFtmeII3G7Ojm9RMhE0v3mA
Kdx9QCPAkuBZj1XFn3NxtM1p73VC3GSFdunfpQvbrXx7uixGqdWJGOnaHVs0LgwtrB1QfMCndrsu
qIw3p//sG8dG2+wrfts7OzmRJtmJlXBrs2dIw8N+KL5swJFKyxfcvWnzNni7uiaB95u0R+AvBpf1
/BP9XhIt3YVk6+OuXrGeTXqwyPXU7VL/rjLCsj0kReS1xaEj107TBb39M/Z2qf017Y7x+MB1OPwq
/4J3t0Bzdxlmc6WNZS06W5mHNTAy0b191dQRT179TfNYU50IBGyAiwS5PN4d0onw56JdTfBAgOnb
PHSLuff6dLfGVGOmymsS9G+YMrbALIUqybmdJsyZ+rkTl8QKCJ1dOafsH2PqxjxYYyuL9z4f4x2w
ZIenAiGrG04VaqV4E5TpoLmxVRqDvQ0Y+QJgAbm98y8xs2F043yCKc97n36ryoAYukZr1XE5lSEZ
cI6uvDbdxOWQRJsb5NaVVQC0st4DbcD5QAMvBqqR/QKnmthEaWlHQITiMoRC3YbrYbSyIBuzDzjO
UxlyxFEaC4JRyIg9jBaB+9E8Wn36wy37j2R/TiVJBolSg2skFa674nNf3zvDp2W7I9kn/nz5oCt3
6GTRJDddenOLjm7sUJw/J70dFOCPtiMQrG32AVG3xq0obQ4vejzIEM+/48Ps2OAMhSkGftiNlx0K
69HRQSWo/AXQVP9PxJ8DeHLvWCvt2rkV6za/bfMvq4/MLix1Y2Cq2OpUiuSVLG7ldJyhyABGbGvs
AyBYXN4Y1VKhwxNDzmBfJQATPD+eLG+QcmQmQhF6yzBuWqLpVJcKV8UhfzLhBN4VSSrpePoLps96
FB9RFEFe8bBhHLPEm8dqkmBpDkOVR9m8u6yW0gGeypQuFqfKTQdeEP482QK7uh2SDqO0N6Tcz2vY
J/fAzkDL3GWhYq2ky8wTJLmEUQI6P/kOMYYk69AVj3cCmp8nAVdW/s5WVFa7H1SHfvAnpXAujAE7
V+T7UM3FnKDkhlhSjJU7YRZzZKhNYwrS8aZgzXeT64AR75cHgL+ZfWnMNfCTFHHyPl/LIPf/odl2
VyJFNPZX9nLru88DOTreUzJWYCItIhd4O7quz/frIj7VBzs29p+BCP3cxgj312Yr8alFv+Pzk1l+
xeNtInijLL8v78C78wLgXcFICr9MAHshP0F7H9i3feoUYCQFX3y72UOQF5uO9/TdmRFSfCZSrvAw
7/YZA++NU3GUJzDnvl33df+y+BZI4Srn5b+rAypKC0j2FBUkOac30SHO/Q3RAkmT7yXSZZuVhJdF
vHPM0EXgeCHvjyqVKTeIVINBC2Q9kNBtvq70edgAdb0EZpIEFX9lzu6yNNXKIaOKZxymOCxXRgag
VbPmG+tQpuLdKzOTWy/tXv1Eh+inMAME6GI6l2D2ypersCaYxXiZ1Ih+CH1z1/6xR2R7WROVCIuZ
mMMTTvPdM5Es87j4OFJh2oxOCIzSAZ5GB4P17uBgwM/G0cZ7FCD579LTHcegMTACytAsEILPn2k1
hAl7MmwablRTWH53oUEWgykAG8QW9KfSIeVxOflrYWPNPCQR/jHMqNwexuX18rKppDhAvwF4BkPq
0hcGcnJtrmxG8qtmIn2zPGb0ByaV7prKA4PipnHG77PRUAjI4shHiSOK9MS5qNZOnLJyIaoDYvMy
Xk8U1Zgrv74y7BuThcu2c5AsyeavmXuDpqX/rice9ijhMRRlABpzLtwfgVPaTGUFIO46TN2D6x3x
ngxQ0tAIUtkh2JNggOicxuyyFCF4FHS1/gpBaPAKwWN+vyT242Vd1CIQ7qIeaQHlVNLFqkmX2oAv
BHFscmz6GTOTU/PzsgyVXYguYry98E7ABO35eiUp2DRAtlqhiPXDQzrL/dqBtJj8ZxI52AS2hMDy
YOl47ElixiyffafDatk3devflbYbYdZesycKL3cmRQp2Ue6YqckhpWswtM87kBXYv8qq1NRblGuG
d4jA9UcuVB4+GTjL/HqCmMT5wsEOWcRB20fa4f33Y3Fi0f6Vg8vofNEaZ6hZNkNOUfWR0R625Rut
r7fUClIHlKj+fY3sRBsWOqgixdV0Jlcybav1i2SKhVx72GFULawmP8gKbzctdmDTJ4I8wX+2QoAI
mww9DgD3QdbsXNNqifmwDOBtge8CLlkd8GEOYvoa6wbxFFt3JkgcuRM36KAp36QrBPW0KJ9dTq0j
yrv1zdo133LATWv0Uqykj7IUWimYi8FxuatgNDAyblI4ib7JX4FrFg3JOAaYwwoyUt1RJOVi29LI
VKkIUiS8jxFbeO8SKrlrAhE5G6uQLg5AzqZgSiO/Ar1Dq8kMK04bPPwf7GdxrchZTj7NXeu5cB3I
0V97ZZUGjolaAHV1GC8qjRC8uiC9B1sdcrfnm+avpJnmHBqtePdzcPH6jxSUKB3VrJxSoRM5knGk
xLCdiU/whbF74GYSWm4Z5f22v2zsqgvSP9VHuouXOEWmqoQ+8VZFeb4BJHHfuztnDRvnGtzqC5B9
WyPqMbw5bjec/tcmH/FWwrAjLASBNJPrBhVQhMU0eRX6GCMwjXxnrfbOtOqny2oqYqhTMfLAQmyP
ZmEUEJOkeAbF32baPtukjgbLvKobnTEqpYmLWKQQUUSUiiF8aRdj9jYoBbMgTX1D7B+c/06mPkrx
+rmsmuJiBsozqkCoBzHblg3SNHqCbiGoRnn1YJT01m2/X5agNMUTCZIptmTtktKHBDebwiqZgs0c
nsBQoTFFpSKMASMB7DsI3KVVG3i1lhPod8LeSx6JuzxTrhufE4fz7Ln852UOhiYHL1AfNAHnh7fm
+N9lzWDsS/wUi76q+rOLZIfdBN5zVe2Adenad+5vAkD+qhwOl9dR5TrAwANYYRHiWDJGfWX3bcxW
gKhn3qcMuahq/snHXUw2jetQOXoqmNugpgdYfOlId6ycTYujJSmj7h26oqOldoJ4zQPfLw6TZwa8
1F1lplI3JCB8bKDvgmbofGULMCVWs21XQJekb3ayHB2wyH1zC3rTDOyuGnsn3Oz0s9O5T3xe5oDl
qXns7Jlcx2V7ZHZH983QlkFi0pfLq/6+uoBNRzcKwmJRgQJc+fmnof6FvCMoMsK27QOW0mB27MCZ
UE2Zl+xo1fGezYCWMtoxYFkemuiYYdVdjomPCW3rUzsHLfuHtbqBtnf5MHwWrnM8fxkOrSWnbmD/
8ZylCKirwY1QK4Xq/+RNf6jNl2oLjfquKaPLK6E6xy5D3yYufx/c6JL1N64xoHJeVKHZltlVSwo7
zGm63NW0cD4iCgoievKBmyifZdvjfVz5UK7utjt/RVF6IZ8dd36+rNH75k3IcCEFnbyocLxrNkLB
0ymJiEo3UIG6efoyDfyun36v8S86z0cvHdKAjSRELffZ5MuOAR49MiwCbpnR1AT8qg0FQjnWFXVw
xuSO6a5h5szXGE/N2QxoHwLwMGn3oJ2I0ZK3+p/HVOMwVWcOCOxgRcXVCTB2+R0DnFrudAksyEqC
ePzhuvuq2UKu649TKnYiR3rJeK2bGl5tIG0/vQzLw1QdCcO4Fcpj/p3Z7Jv5A7EcgByB3CXcNOor
5weWw0sa8ZziwHrAFkd23TDmoO9MjZtUHYdTMWJ5T8Jvexiy3gQrKACGHma3DgYMWni6njCVL4br
wTYJx2jJxW+cg7L0R44zt9zH6V3ZAfHavfLJfqh2qY6DW6nRiTBpo1LS1X1ZZLjebBK07Y3FDz0g
Ky+fOVVwc6qR5OnzPunRyQaN1m5vuGNYYZAwrW8H/mJNHzHwv/rIrI0Thu/mIoGoxPzaeFdL/thZ
n1sdF+n/kPZlS3LqwLZfRASIUa8MNfQ8uNttvxBtt40AgUCM4uvvwvecvatooojt89B+dJZEKpXK
XLnW6jE6sbK4Hxw65GNjwwr1jrT6qqp7YM37YePyXz1EKGnAD/AGw+jVwtsS3mdpgcdeYiYh7X7p
JEW19avbgMRBS3eGqQee2kpE1xxiptKiEKbBs2gZ8dNMkEK6cAhk8RHltZ/JJPK26OH+jMgv06pT
M4sEsTXAl6NRmNFQLn/pcrsH5rlJ2yzqbVc9W5gMjHcgpy5tHxCRrggrg/bvuJKHUFEjwRCf13Mt
QEpgiCePaO3r2BnpDGZqqAvItISrKQakE5XC/VGoiT71juQVCg6G95zFGX0cHbDy9EXcfKvxv6Ab
C+TGG6+hxNsykeS7RLP6Fs0m8Gf4rEW/61EOKKiFuJsakLhmNUi4iannu4GNZhkNw2A1O7fhDkhr
JzNspFs9VHE9QaA045L7XdW6gTva1a4GbqFIWsy5NpYouT+yrqK+Ql/wjsrWmHzHGcsPDdKgb0rP
29RPXUAYffCT4FU1WhNS6qZOusDKKuJc5b1rhsRN9Oeh7sfstrOU82Cwgo4RSBeGJHJHwu9BfNyF
wC0njs8szKFZHBgmzNrq8Sur6OjesgLPxSAbTPfekIU8skS6uzHrEbRjL0HKUzdeoWP1mfsyZHXS
+l3X870hW7ErLK8qdxltG3QbU2u4BipyfI91lnXBMGoVpIZIxTcShrVDeOpCi5gvp2GCfB+OR4Gu
WRPfdfGTi9qSl3+5HL0+twSRMaAJNZMSo0wAaarzc9hkusWMuY6pxvtSHECal+k7Vb+AlNavsuvY
PZra4bLN1VN4YnJx0Yxe37ilhsKLBAy5IjVDFaR6TKrp22U7q3uIviP60YCt4cyfL4029dSXHHba
UR4GYP9Fnb1kpvNUdcPG51rfxn9tLTvfoyoh3DtXnCfnYHg/dPXYWmmgvHeriqYpanJIpW9pwaw8
MmZYNfpGDurpmB9ZRGogPBIJgDBqgfQ2qR/EcCvHnwl7VyLI7J3CgU2/4Jz7mGolVesLEqb5W8t/
XN7mz5H8/FeQ823GFJIXtwy/os+BdIyfpcrDUh+DmIVD9ZWlQdpsvFs/OxAsmvaMSp6JhZfrLm3M
taasLaFKYAdVre2s1DsO8ZaZlRov7OBBgm6yg67msjEXD71T8UngJhycZ4tC47dn8tAyeuWYaBYX
JB8CZuKR16bymAqIY4GT2/vvrjX/CmdmUMZjDSOI5/sbG8AoGzly+qJ+TemvnCnflNhV7ZtWvPfq
DmPEatpq1axu8YlR69yoXsQ8kRY+6mhPh8xw3lrW7YS0NrKAlXODxc1dB5TTMXO2rEDo6BHGAmSq
oGAHs2BxJ+mXAjd/ce9B90JGRXNbxFtg4c9xYbaJzuG8pbgHF8cGyjkd7STcpyl+ySYHZfldHCtg
CX9dPhire3hiZ3EwYkqF4i7WJpsrwX+0RWQMj5dNzJ/hPNM4X8rCNyQkdABTwVJa+Tjpwh9BIH7Z
wtZmLRzBI41rsxKLyIGmRtQ+5qn36ILDF3M1G6ZWA8nJfs37efIAKSovQ1cFiym9e8390BrHn0aQ
h8V+bNwMRuw3oNP576vDiZrR+ZACgS7DuUlq1t04eKj2ktaC5M69Su/KPt2ZW7wqa65wYmc5jjaw
xlQ6gx1mlNeQrYlah4cTTzZixZaZpWePvLc6HWY6kItQjBuxQoZVsQU7/zyYAoERRCLXgWbsTLi7
sAOIV5XqHiqgVTpM6JsMsbUjoOhT/pi3ZnGLoSvUr7xau0v1tI9Mqcrv3lD016SZFSAHCfzP5Q+5
uvKTX0TOP6RrSguJNH6RF/fPIjY+GtcKXfF82cqah56ue3HcjLKZKhVjf93hK20rqNZhALV+BOyA
6ROSszf0zy9bXF2Xh5cySmJzerGwmFRpXjGCInCaevEuq3X7Sph9jiYj3yIIX4slmJqaMTXATiId
PN9C6Lu1iZhNdZ15I2PxkJZOcHk1q+EebanZeyDyCqnzcxsszrN20tEJqMHFn0gM0x+Ifmj7HXjb
DPpAHOa33cacz1oEw/YBDI+6J5KkhU1No5BVGFH+tcfEd4024JM6FpYVOWW78bU+VzdAwIJC9gx1
g7UlpsvNaS2nlJRo7RX+pIVTn/iG802S23K4KuXL5d1cXdiJtUV5wy2GdioKWGOod3nQG9dbVB4a
X2zx5ayed9yTyDVRosWpX4RJbZK8Ked1KVsHUXO7M2kRpkBeto0WZK4RDuorUNyBqsfbmLu7OFMb
nrO2VvwA1L8Ay5q959xxikJUkMTCNcTwDo2Ln53HwgLoe52mG9/wcz0HgRr1U7QzIaD7CZc3eTmt
0rnBnjbNLUrkbB8XXhe2CrSwdFJostuMfLn8JddOOUCABu4hWERWe766qqcVTXXAfxMHgluy4E2Q
1EMcdZXx67KltQg2w/PAVDALYi7Z6bQSSgRUKwT6i2b/pqtpkNA5NlzIXTWW9y4c1dzbaTIAuIX2
JJ6DyEs3Nng1rXYdbLAOJpVZO/t8tXbaO8mYuyiGl7FvmgPauc819cfyu63u0/y+su4dZz/V7e7y
2ld32UHVB0KwqB8tMeqG53ZWMjhIlrR3zYKkEF7xZbLxNlkpwRvIJAAdRu3bxdDmItw4Mi6IDSxp
4BLmS7UX4mHMHp0CtZ89cw56c0PIbkqtYECeYXxD1eHyKte+sAd0gQV/AkRuGe4wW+SVQEXOwKT7
3ht2M+K2fbC9GzM7DmPqu67cuHvXoh66a2CDsnB0sO7z7+nhaxoNx4pH730y8DB5KABmb0BE5Y5h
0myRvq4cUAQCPPvmgITu6CIUkFpUmM2qZ+i3V1/XyvKgEicZaJWtLI1MFJn2bes18cYqV5ABuPrR
uwFyDay2wGOdL1NkpONFAbul2o3W/WD7Pe0wX9zj4QtNlVtqB53320MfDQ2K0LD/MxH7PF4FjCjm
VTFZiON7bj8GG4s2tKA6KsjVkP606keWfFz2nbVAf2LDXKKalGvHtiNho6HWIyGdX0DZYNR/ZnZ+
A0TCAT31722ivqG+6ZPOOFb5Fv3oijOd/YJFcEAZB6mxh18goAhMwZfWNHdg27l22jG0gbJTabYV
j+YTuXhEoVn2RzwCA4GfAE41N/NuMiwRaFUyOXvNHuRbNyXxLAE4tE8M5dvHWtfsYkdsyLz6se0m
yY2RWPnBrURv7jpu6VcZ9YatMaGVlAwsvSaaojbw23gen39yZ+zFKOYCg53Ze23ydlW6hYJaNYGz
hAEE0GV8ku7pnSJXrkIwBq/WsSao+gKVcdmrVu5uA4PWs8Dk/GL49MbvVE2nzsZroSgOpE6g4ncj
U+JTFm98yjVLqPTNnHSIDZ8Apo7IeE4SRPg0G1DtTUJBr2zxmJC/sYMcD9QVpjG3XM+/i8c9q8Ed
gO9S6NeG/lOv60MzItJm9hZPy+qRtNATR8MRdIKokpzbIppZWczNZ3q9u3h4QT3G19nB4DmkVO41
8eJ01519VfQvzNkAP68dxVPLi/yyL4lMmURWoqtbt741yiMxtMA271z2YkyHy06ylhUAaD+jhFw8
dT6JLmUWSwqlCxFU1LqxBHlS/RfaV1GSiF2VtX5rDre6nt94mnfVGPG3y+bX1goULyQU3Llc/Ocr
nNQe0q61OwjLzbc2fVU284kwoRbtQYBNf4OzXrfJFkvV+oqRiThz3R3TRovTrY3KZHGCFY+5/WXE
oKemjHA02jzIneTGMQZMrkBxtTIDO/4orK2xg7VMBbJTeFaiVw4EzvJCMWNmuH2L0yKaG69CLn/0
hgZNZgX898GjkUf3NN5xsNBlKAPu8i3yubXXoOFAiXVm60DiuxwNkjSNmw5y6cGQHQ00oloAAyzt
N0NscLQDV0crvoXm0X//0gDugo7hDzBhCekH8jip2XzBYAY9u8lbWUDEp61uaQHq9S69c7P4vc9p
u9HEXwtNmI4BRwFGF1C1X95rpix5SloRWLUJneLSdx0ku0D+6Bj4uLzClQQJTBBorYLHFzjo5Zhr
XFlSdwVm43r7J8RB9uC0C1u8C2krjy5I8i9bW/uKeE8A2AJTKOH+6VKcHJ2Ox+B5p3hSIPV5/iNh
TSB0oueR4dX7oXnoqR70XbxL0Ia8bHplT88sL0KjJqB2M8yPmSZ+GOIsaEvAlniyM90tvtO1KAxT
uLxmtUu46yLH1dSEsZcC8aGdzCsLvVjc/DdMS0KzklFeWH5RsZ3wniaHXU+Ds2/0rero6mJdgvCE
YiUO7SJalFNaE1ZisZP2HRCyRmv8qn1q0GW+vKkrkRCjIeg1gAXQRPt5sdLOQ9MYZxJprtFdSa+P
EKoDpzZ+amV70IrxyOMtsY0VSNosBYULFb0sPJ6Wbxarcl3Q/sJmnh5t8L3YV0ayl/yAt2fpHdgU
Fu5XW7sp6Y5kLxCL8qGca7v33X9m0UVejQcFSFRwe1tQNj2/azuTjkxT+B0Zqgv53jK/uPatJ2O0
4q8p3xLnWP2i/1qzFyME/ajqFI127DSECVr9K2oN4ThafrUV8tYCAooZ2F9U3GYOyfNlxZyooesm
PPr1NgC6As2W7qk0qmtm5k8jlY+XPWj1sCD4EIyCYY4OjZZze40+6ineiiIwqAKMr4Isxy7vdN+q
bkGEAybfOH2Ky9fUA8ld+uWy8ZV8FpWqf22Tc9sQ8DZ0iaY5cIsJsOLZjcG2cKvzCVi8FwCbBGYQ
tQ+wmS7rF5D6qpgXg0qSa17kAQVg6wpZYHq8vJK1+xlorxnLh1HWGbNyvhS7w7C71aKZ20gq9mnC
LH+yiuSx8BIa9vbI96wTt5nrwDhANI2yMp8lColhYr+AXr099qJQG8n8n4tquXrgRv+Iu2DObwkY
KBSShqzDx5Wo5Pfc8AcoWdf2B+Yyry19nmVHALbeaer4lS33VicDcKsf0uJBes4ht1s/Ru80c9Lr
2HP2jGiA1G91+Na3zjZd8HegQmUtZ1b6pssSReEFZQ8x+eyqy9+y2AeUBFzFL5lVHa30zWhMnzjD
F1LwXZZJX+pb0x5rjgL3AEs2niNIbhehFB/ESHO05YLUxKBOahnjAWBkINMbuZGqr1vCu8f7M674
J9U8uYNRv6t5Nz9hM4scPIMdmp5HDnf3l11yLWKhU4vOu41KMMbWzz1y1E0tw6AqlH2ARamaQ5p/
pBgptraoClYjyAyexnMA3EmfypSlwhhXm2E4WtRxTCIGnZ+drcsWiYTWv/Secr8anWEcCuZWN43b
GDeeI41rq6xAqmfQZCuizaF46fR0Lr8AyIpJ0GWBFiLNxLRnqYpG+n16E4uPTvtN2sgFbTLZ1+We
b52zta0+tbjIbRSrZENn0cys/FbrASeoC6v7wdxq9K/dDad2Fo+8uIh10XSwoxG+02qgzugYaGNz
hNQ2lFLYRvhYyy5OzS08aDBZOqYDNpK3b5MEC0D1PKRPuhaKWPiC7i77Kwqeax8OTQP0+WfmqmVm
MWVF5pYm7liUQADOLOQ4yn0DtFcT4cg4V7IltRklAFXvFNSqX/VKkgfNpsq8at2iR6+yMsadk5sQ
9uhQKEl21qTUI1FCdwNzMk3+gOhT76uhtNxDGufje25gviCwVWJGbEoQBhMvya+bmrZDSDA0KsHP
3wsWjbYmr7gutCid3dYsSQyKn043PmirNwfSDLkK9YJqadizrHSDZoy9O1urM8AGDa96MBNL/1IT
g7/ZegE6Ls3wJmT5jZ7ogZUaMUYRRZsdu2IwkbcqCo42TNHhN3jdXe/Gpu1zXUveDZlWIaqe8tms
zaEKVVcPUZe1+nfMLuCsW3rqYDKoSJizs1lNrpIBssF+Ww0tD4pmsNm+KQAMAIhxZpUwuDXPZekH
WhMQe7a8I5NPqxH4jmwsa4QmMN1fDTmj4C5MMu9DQJEjUJ1Lf+dJZRwLk6Z7VAlUSDmGsa4AqgfX
UwuyPr8W2GQ/aTKVhVDs6wLgB6E8iH4MIsNQECe/TeMOJBrQY7F/FzRu3420VV6QJ4382TVG+Syg
FxX7dq28sPU0+pvb2NQnV7jJHcQz9CxIFBcYibCmGwuUxlEvc8gnGLjsy4F6+76MyYjp9vZYtF12
NQ1DeUR5ixz1FsXveqyG1Cclg8itbOBXmgR48sq2FXripS28iGh9moSgbSxBQtfHtzqpNHlQpeEm
YU507bbo4LG+EkS8EakAfYmBErQCqaa6DgeIrYnHaszYtSOVaQV1NdUY2hnrehYnE40djTlLdhkb
mjvNnoxnS47pBOgzpNh9YgpiPFR2X1ZRNxhdcqu10rwZB9JEJlLfHxh1r/eg1QAstYI/FBsPi9Wg
Ps93oLuGOGou54ylbOEzBXSMMxCrxWTP6lsyfMvTOzP3y+xgit9yCpV543ibY+9z1reI33jLoLKD
Yc+ZvX0RTUXf0rrJkQ9gPvgG02F3dvKRQ/MDTC97AnNq6HfofV/XReo3HNh3S2yEopXAB64sIPiB
IwOH97J7UGr6VDCnE4BmGD4J9vZNN1g4izpYH7YE+FZiOhJgdDHxDxLwZdDjVWMVykU2IPIGPAwo
VMfglMgx0EgJR/3VlWZ+jZmCrNqI7muGMeuE2UWMrdmfqDkMjduN0WqoaHWA+d5VhYMu6kHFX2Iz
3fCmtf1ELQWchASqHYjt56lIpQZE6RpY6bixUD2rLXFl6GPHfbDbgjoJQasLp8TIS3/qnGGL1GYl
30L/0gP8BRUdcLIvrLematJpgHUL+s+N3uH6io883VK+XEkCQBCI2XwLDwFAGJZmUID0KlYhCTDa
SNoHCFDgnv7ibj0Q15J6ACSQpWIn8e5feqdyxsqskhRTftirtxrdWZTgFIaIghZIdMiiOgl+Bcty
Bfz2YMWOr3C1fY/7rq99niT5TZkY7jVrenpgicOiOK6Sa5YOWmRYvEeponHyOMzbAd1Q7oAknMie
bQ3mrJWisFsA95MZ8AvU77lT0D4tbb2DkHXloEbAJp/xMuLTd2aWvsG+Y3SG8LCwjA23X/OGU7OL
z5Q3ZUFkBrOdPURV8cVUas+3hADn374IYWBVsRzArWYAzTIFbbnZqF5HStyjOp2Y7D5PuofL6dKW
idkdT18RQuJgJzBRFDm+cMweSZv+95fK3JlGKwispXPd+dyGrHW35w0UpDy9eiob7T2J+Q6aAhsZ
+5xHftqtEzOLMkCXcum0HsxANL3i9wJDCSy9zajPaWT2Xwtnf3nrViIfloUlYZbVAcvvwgWKGjXD
wm5Ac69YKER7n01u1I7WFWnj0C3Uxm2yag70FvNI69xTW5jLJqd2OgNZe4waqzHxyK4dDECAzctk
t9WWSNJKrLXQef7H2sIvMHgxapmCNandT0PjE/LR5LetvWPoy5RbwWjt02E8A4ODOMHgd1p4iJWD
eJMNs5iL88tyI+rux+E3z77QIQ7r7mO0thrra5sJCgjAmijwbyhMnbukZY6olid5DYwdJiJFXPkT
t0a/y7NAMVcFndP9uOwtKwEDNQFkrhiJn/Ohxecr2CiomNkZhABAbHTuk8TeE+TE/mU7aytDemji
tQ7240/EQp5SboqzBkRtE/XTNWhFfQzOMInkcGvac90UOmiIvqCCWCJpzRicBhMHbMqVb0LXAUJ7
UUDzVfFBbVVp1xzEwejY/5hagmmdNEceZQCbjuEtIu8Gpw7J5AQuTh/33osmbLdIV9ZSV3ywf00u
XCTtSvDXjDDpQlivrl4o8jZ9LCJLyx+APfXFPFiLHtcscKHvOaXBEJMNZNFKMjCDpcCmT5F0oJF0
7qZoUPYym7DDHCKpKUirqSZvW00/egBKX/abLVNzQDi5CLjWE1ObGYHqsT54tR1qSFzbMcew3saV
sxZaAMTHiAX01/BFFyfBHBWVngLoNOvLKIY6QUg08ayNQ5S5ReRxLRpHsXEFrV1zpzYX4cxNMof1
GWxy6NmX0kRd8Pny/q2dbxdMAxaqj8BULA9DDDSf1SigFSs7Bs8iB5M9YHbeBm3u6t79a2V5DkoM
oPXTADTy1FGUKLTXNKd3M2hXcyF3lFj7PtmSQFs7eicLW1b2RVsZzpQDZu2wrw5/8OLfZDymTTTx
B1Y8O/2vy/u46ocnK1zc4lmbEj2dzbH41htBUxZN8nWTon/VH06smOfentroIZrzPkoX/YohQxk9
Z+bG6V2Lj6c7N/+IkyMl0O0xBgojmLP2yXgwug9pPdrpT8eO/mLTZsY6QOQ8xP3Fcrqsa11DYNN6
tAIyvQ3N9AC1JBq/Xraz6n4ndhYryhraoQWNFZmzu3X5T6/Sg8HIdjmn3+zYuqry/G+ixYnJRbRw
y8HOpgkmixbl0Dhk7KlRYM1E49D+yfqt1vaq+2FAGQN2gGegl3X+zVTSeJy4c3BKNJ/3dxXwZ336
aOdbjYJV5wAAYh7kA2XZ8lhNca+IXsBQw7/axa3Gd5hSDkoa1agn/cVXOzG1OFIlCnHuaMKU0m70
nPik6CLOrxLURvL8xt7qJq+erRNzC2c0U5PpVM5bqNe7nMXXybClIv5ZiQL8Eig4/LN7C0csUlqk
VjfvnvpeOk8KQuJs9D111YLUf9phSA+Uhrw6tNkBgnCBk74M9MlpHxSI2hrty+X9XU0VTn/NwkeB
EgU1vIVfAz2sTl6jh+e7wIn2TeJXzjVFCkZ0jBtfszLaZMD40+dZPnsA/IBaIFgwMLW4yFM0B9JQ
XqPAeOCRbznIy0k93GkdchMj3ysq/KmU4Si/l5Rj5Dre0ipct4+iDNg+kKcAzn5+Ynp0QodUw3xH
ZzhH0+yhW8b9snvRnd63ChMskxj2LeJ3y5Fvlr4RHda6fkDGYrAf3fuZqm6xemF2PbCjWH0/fB1K
J4yJDJU3E6DXrzElR5R5o2rM4RpjlNj5G6q3Uey0N7LYFCRZCx2nP2VxzACjhbRMi40oKUbbWaTT
X3iZ6XVy2HC3eU3LL35qaLHjLcbW5yEspGou0t/81fQgGVD5jfji9B0UHPc1qi8ZmgVsq3O0Vm2Z
JU7msVTMZICf8vxjA0yQ9zXFdiem8M0KQJEPU38sjCiD/EOe3TN1V/wF8vLM5nwpnVyjk4WT1dWw
WaOQX0ckVSYPnawYABdJx28YpBieLu/w2jV3uso5JTqxyKa0KnoDFkFXmWnXeQUaBuGzMTD124xv
Varn6PD5c/7vnmJE4txabNQqIxU+p1uKq1Q0hwpAdpf+urymtfvm3zV9RjBMEpDleU1q7AIR18hG
IIuXPhcUy5y2WpmrIRHiaxhfQwHLo0tYDSeGIzqIIKFTA9mdKdD1R9vifuV+8ZwfQOpyofzUehPx
fVdunI/1c/iP6SXGphk1O/cUTLf1uBvIrui6sIAsWPoXRAqzlNQfBBOiz6fuhitHjEkRWCrEK4t3
UgUkuSX64BvmFc9CdwqmTVHk1cN/YnNxGtxp4qUhYNNB6SB3d1xHfRi1/myn2dcOSEnjyNHC1Hi/
7D5roxBna12cibT3tI4bsFsWfSDpUbZ3toPgDpHHG+A4da0NUdVjYtcRP3a2zsjqNwWMHEimWerJ
XNywBvp/wBsCFc+FfOmG7DEdhmBgr1zbYpRaPY0nluZfcnL227Hn4LSGJRHzsGIsNDEcXGlldHk/
1xaE+jG8xwToFNy152aE0Y+A62BCkWsYenCzDON8CeJoaVnfc6PbeP6uWgNeEwoQ+LOWbTivloWh
6RgQ0gjG+2MTuFAWFFr9CFbI4PLC1vYPE4P/mFr4p1kRDnofmGIaBpFzs0XLGUPeYeXY+8uW/hRY
l4Hz1NRiD127ZH1fwJQorxvyndAHp7rr6htW/cyhojp9141XIz6Q/qvIn0A+RbdkXNdi6skP+KNQ
duIraMI6DVrKSH3ER1Fc6d7NLCzpkYci3eo+rV1Jp6YWeU5fx1ZDgYsPmsn9nbPXvEx94fRhpcFx
gEPtLb6xvasfEoVKgCKB+PrEua5ljpY3fYwPWdpHYIpfuoqFdf8X8xvA1/5rZpE1mR5DD82CGWSR
162wdhNMpKN9AKJvQwZsZQ8xTQ0GRAfwZ0xDLvYQwqz/87lcOjQRjy0aDnoB/YvEfchQVQttOWKA
rW/kRj6x8iIChRuGAz10aFFUnLf61E/AjM+KgonAFqn2ZHaFGxTge9r4YLO7L44DmoboxM5qeKCS
WhyHqTZjUZh4GIM0xOlCPQVHCHiEvnuocHDIABlyY8qarK0LfPyo3EOsEmKni3XVokfFsJ7Bbpgl
MDH4zLseFLlQpOtscBHYB6hBRCmx/NzWjibYBl03iew23bdT5stkQOVqCGNniCbH/aILw/c8jkpq
DualPKxKGuQkDy8HjZVIaEMmDUFwppFBxeT8U6gRwlNjBShj2TRQ8UQ2kvk8+yjax8t21nzNxsAr
/jDh8kmc0O1LDVUs9OPHdm9DazJmxwS4Q9DlWO3BxTn+v5lbRF1hyEl3p9lc8iIo8w16l/X3LH4p
h97fJPVfewaA0BpgQIjcAjG+HKstqjodG93B8PIQcqjL0dbPciNsCAC+fmMfJ3ErtoYx177cTNoN
UAdC0qcuYkI6e2R8wIiDDFuTByX/Vaovg741HbcS1P+Qg/+vnUVAAs0vugsGjpHtHXrQ/ji+rVm+
MQW82sQ8zi+15ZFFZJ2lM0yCF8DSG5NRSiuFLdd4GK0HbQQBW++DFq9rexDK7zBmL6odyJbAY7v3
tkqtq5/RBVZtHm+d25jzVpzEpcJxM6dQ4x8nbfWfef3dtXekB6klBKPAZtDt+bhxLtZCxqnJhaOy
Nh7LxsFXdBoZTBN9LkxtI9qufsCTVS3iIHNMNdg9TGg1u6ltUDSCg7SX6a2d86/9JuPkWgEER/yf
XfxDDXiyi8ThTeW12EW3Hj4ku3ehUcJZco8a2FVlds9a4u0oCpWt9db8FczpzPriUqOCtqqiWC1r
jnkd1dkI/OKT1n3EyavHbkT1bHiRNL9U1kZOufYiOLO8OCipRkipPFiGQkWoSTD3tOzGdrJ76YiX
puI7NTxh3G2vJX2YZ8/KfDX6Lc68zc1f1EJy01FiqLD5ef3B40fgGMOWBkV23/8RYignvMW+NlsK
v6uxCMzFEDYBHN5YXrVKJfpYWrDKjLBsn93mIR52WbnhyGt3CGht/9fKkvszz+JOaDas2Bbu9A63
624yDsT+ThpfDl8u3yAr2QOKAjqGgjGICdmbxalJXVVi1B+hiHoYt8n3TvWqqPYs9dLH0BWUO4jP
bbbRIdkwunyqW5gz+v/z7b0IRf9ix9cZHpTMRr30xk1S3yk3rv85oC4C7gzHwzADiD6QCS5OC3jl
aAIAHnIk47ECtRSRR9VvteBXvOPMyOJg2IVTxK0JI9P40OKVzimIGZCD2RuX/tZiFr6fap4BRMFs
x/vB5IBaeOx7/116CQBGAPzmN+qfGcrzO6KsoZsJDQs4IQ8s/op+nDdFyga9aLX1cVb3DeNKuN5R
TPlEY0EJsNRCh6kqvp/6X/Xw7CbPdvvfXwFY0L9W5hvqJFxPOTpKXIMVzUWhlPu1FzlxVHffErNG
C3/D4dbuWFA4Gxjmd3BH6MtzhU530pDZnFvcy+THYNZQp3517Ed3OhhDNHQgH9jwi5ULEAVa18VI
PPA0qJicrxCgY8/iczLI7RbireCwcSMBsLN3U1vpxvrWTrCLKAiALVIyQAnPbUG1VZDYm3GnkB0W
+ZEaL0y8eePo2+3PyYwkIvDlQLXmJXAPkFUhYQJ8ZxGoVO3wJBtg0QZgUWvjQLPAzDDFIcFg0v/J
1PJ9j55Dbtf5bEobgnzMDxr5amIYfxLeVh9jfVV4QlEo06MnuEjFmoTE1ZjYIlCt5B8lZsR/eJWh
vQGpXT03Lomhrix4cg3oPb/h0+TeOIpAnsEwKDvmnSuE743QnQc1eWF0kH5mdR/qZtFv5G8rdxLg
DcSgM9QX7abF7lf2ODYYigCmGe1YFFed5sEWvc8xEGYKBpq3b5c/wZovz4pbmH9Fzm/RRSxNnK7q
qwb2WFv7uQDXy7cR6bijP3jpXwyqADGFqREo24BrdNnc0CwpOnNe21RL4+tImIqIW91K0NSGAKfd
QUYhPWDxG5iOtWe0C7aMmY8DT8VP55VxE0OhGZDFtnTiV6/U1ROgHMbzlI7ECMyet98Gx8wPxCrs
37Xd0XfMrPZR03dm5o/o+RytsrHfcOIT5Ttt4T15WW7ne01YwxA6dc9YJHsn/2ozDaT1jtmEYM8x
fieTiXqHYSTG1sNm5WaC6gvqxehHoiaxVDHrEwaRegUBaXDE3olE3PDSBBjG/e+BDhwjAF+i7wdm
oCXoHaOKHtil8wq1cJ9jxkMnz6h90/yHOWy4/UqYQzRF/HZnmgryabiwLJmw0nkKrvYxxlopaLI1
V3JEEXXcF4Id8T0uO/5aZguTGITDkD2m15eAIk+Tsqqh4IhR0996vkek9Y0u9XkR9GO+y+k3IV4T
8zUrN6gE1iazTw0vMUZj1eV6a8KwBUbJGpD6Rgsz+mDH74T3fj3s0viK1nuQxKYU4sUP0n1Lk2+T
uGu2ZgvWurtnP2Vxu4wt5HA6Bz9F02Rgg1xrMNDfLkJbf8/cJjDlgRQ3yRRiPDwBTQmwseVfsEyC
JBsSmoD8A9W1HKR2zRgzVyYA0jHoMTL7njHH18VGlFvLEnCL4shgeHUm2FyEVeK2pIidGemNItmw
4+Q9Lvbe7Mhyl6krCdUhx90kk547i4tseCZ+hAIlhseAS52P8UkqFFf4KUM+I6bFN2LdEspD23ms
yCMhY8jGq8aKABy47NcrF8iZzfkiPLFpuSA5tzzgNjXM3Ewcc/7qfe4U2JxjcAwQfoBuLltc9aLT
ZS7u1lENyehas0kZ6WInrH0x7WekhOEeKqP10+pIk1tUg9sa6iGPFX29/APWlzxTK8CD8GRefFw8
MCrecwxA6vptJcKmffJadM+nCIiREiH7srW1dzl2+B9zy0dVntZ5FRv4qpnOApMcBL1T/bGrA62A
HjDG+GLntdIPaDgXzscorS376171r/3FoRVgW8C4OpabTEeICVnp1wozdnqg0pf/R9p5LEnNNd36
ihQhb6Yq01XtaAPdwEQBDch7r6v/H3HifFTtVpQCXgZMKqJTuW3uzJVrBdphQIvZj1ZsLt03py4L
UUIfcjeo8wir6mPQ/ZSne739dXlYl26AUxNCUF10XTINMqMa0JOfg6KSlb0BCMJJD6hnVfPMrtwA
C6EPQsS0RNMEBH+jiBCTesXpJw1Q/ORc07sod7brVN9D78panbMlU+RW4SUCZKy90x1zqlT3Rr8v
NoP0Nc+2xgSWKt5pdMsN0xrwbSHSpWl95rCmbwfeDWF56I1hwzA90DaRUpfPbnmP76LorSsPlyds
6UyFX5z8CWcbjxMxCFE62fQgK+Aeaw1kjzNLp1VMT3Q46usG4bOxlrlRBkfObk3JplM3jdo+2Zb+
kK4UShaH9+RL5gPi5MyDZVeXO01GnjwYHuvpLQ8/NyADxpja6LR2aS6OrwNvGOxrOlT2wvjahuZX
kDWADJoQVvEsSd/CPv05d6zPUgJg6PIoL1gjLILvg5Y8yIBEQis5hL7GzqMSIsj01S6a7qCGdkUX
dBE/dt5YHS+bW9joIOEtWgA5TI13ek+B34V26dC3IUeT7bZlDJpLUZFobPQ1zsklzyjWoSxvQH6A
YOj5pIVorjrICZUbRSuugirbZV13HELr0LT1Ssg1pxyEexhIA80GvNpRxxPLKW3fU3SsMWVHzSG1
hqvAWiPkWxo4WkIofLLxlHf8LF4gyaWpoU4bNTyTkTP5gaIVAiqT9fPyDC1tO3giUDvlQKF1QQxl
SpJuRVH1JdgXkM9yewOgYud03rGQrSu5qe5jtURVs9grnv1jxfa8tsWBtCCYJfBH2pi8y/mcUbVp
o8Cayo3qjbvGm3Z5k0Az1u3NsrrrzYB7vnZTCXqz1LjKxiBayYYsbPR5EkleAQeFu0+46as2a2io
l8tN0Zv0hQwjhAF9d0+ZJ9jpkZS6stUqu8tOL83siU3xuoccg0XZKSUXE6JK1leZx1CWQA992czS
dpi5bdWZo4PuIuEMS2nhkyxPnTumnCu5H95KxTgYU3UwNWV/2dTS0wd9Gi4jm/OLSEbcepWT6JNB
Oi7v1U0GnFLv9K0PupPW/m0sA21ty23avcREFV3nX/1H84Kr9gBazC8xX7eDtYOHmoaOsN/3hQ62
JJTGDYf5h8GXRreM/O+WEd16dvV95SMWoij6CjXEJEFHkJkXjnGaGSdgCka5oefjwUR3mtzKsHe8
8psyqteRp121gLfbwPFdjo+VIH1psmkkmGlPwPDRXXu+jzK7Gu3KscoN76K7vh6eYEl9knz5czk5
Xy47urR8T0z9Pk5O7sZxLGywLDammoKe6jFLP0SdGWzMSl/LxS4dszZlTgAAjCuMZ+deqWNja+D7
uTxIiPKk+9Lrxttlb34nAsQTyAEPYQFZncV8hWlL4TOcxlgtZiW1Ut/K5c00/mjjQ5JoblZ/Dhrz
xvQ/jcXRG55L5UfkFJsyuZOKfTodrOxKHwFj7gr/ClWtXlu5PN/PKnLePOlImdhwjovkj/Vg+Hre
0fGt0D2HKleb+ptRfYucp8uDsGgHJUq032eqSVFsZXA6raMmCJMPSuwGRYmop3gFh96quMCiJVyi
l+y37q9w3gdSUXl9iL4ffeuIFz7BzTN6H4b022WH3i8cWoV+Z7hn4AG0P+cLxxnQzrQ98kxNn5hI
QTdwWXjeWiv7kjPsBJLpv6lsxXi1biWjrgJeGF0xJDeEpdJdXqn0+IJz9Me+XqmDvN94cxaXEhtN
onN2VVipigd/yeSRcqgsj/ipvTJaa2Pma/xRS2MHd/bM9qnRlyq2LcObosVJxuN7sA6p90NNPl+e
m/kwPt9wuEFjOb7QrUN0ez43CJ52o5nSqJwaEDO6XgoRRHADmZkb6Ue9/XnZ2rI3f6zNv5+cVori
hVoSYy3sjd0kQ9maWNvLJuaz9Z1D0Fs4im5QVxF3aelooz/lvI/kVruXEnun5F+c4clSX9Sphb6k
5QlYrrGnXTb6DoOuJXZpGg0PwF461O0+MK5GyIWG9Co0AaOQdizWuoQWlt8sjMvdBk80+fb5i05G
0h6CyOkGjdxTXSKysJcmeRuvak0tWAHsRXuIqc9dC46wyL2hz0e/JexNjHRr5gPNvBJ5iWijjtHr
GJkfu/zFkJJt7D3S4fKGsv0NzSKVo21L2LcuT6yivp/Zs4+Zfz9xue7JintzDO44jxIKcUUD03G4
jbkC3cZ+zdr8pgPC4UzSLunvhmFcOcYWBoMHIflkLj86BcVOHXWAcDnKhxKyQPsj7zYfOv2u3sR1
shbBvY+DVZ1aJ2Vc6LIh5RaGPS+UMKQsV23yEUm8Dq1Ut5jkh9Ly3wyz/RCXsbWCJFjYmEAsYQ4A
4kz9RiwFGA1SmlBCVSzg6Rbk2k2TlbvL87cwfPATANamz4p9KT5s+tAI7UhV4TbMPxbjU5JdjX+P
K5lJFtkVUBbBxyru/cmw49KLjWoDGcF2gMAEWl0Ikf2/V5XFDlXwGeMG06Q4WmGbdH6fYKeEQxwO
c087lOHRlvaXR2zhRpufgSbXy0wgKFZNqowHKW2O1caXbs3sSS0PEwKJa/0eS/PCzkYNUSbogif3
fFs58OYNpaVX7O2WBj/70DbOPuz1v850MGYs5RksR3uoJVw0sa+nVAQZs3RCVOPR8kqXPl6bHNk/
DNqJHeGKGVPYuPMAO16q7YNZe8AyP0ERlrn5uJJ3WDj1z1yaR/bkQApjQ4vsFlMjtAImArW94Wzz
Ep5spXupzLekQtp6jeBoIT99PpDzqjmxKjWZNnUVVidQP3DsOerPUYGwjIMody39CE8ej+SmUUHS
HyEquzy8CwcFwAGk3wB5zuU14WiqnLrKosyrqKdEG3A6IKT/fgJpxLSoR3LnKO9kjlPyGuYwF6wy
5FBGYHHWlyh5DqeVOGHJEUIe+mE0m8eyyA3RqXFb5FlYb8KyoRFo0xPGXR6qhY1F4PbHgvAORhVi
ggIQC4VzNOrElWrAbv/iBUcqR9GsayoLi6HUCq2HH7XeJB0Sw5S5lDUxzYW7iPP6jwXheJCGVh7K
Agu98xAmOymDFQ+0sudm2kqhackSnS8kKCF9B0E3z9jJwtaGgWUNteZmTG+qhvwTQcSPPNw23uHy
xKwZEiamadMgrHIMOaywXkFEk+csdSVQCmvlz4UmG7qsVYsUhD7ffYZgiwI+VMR9WaOy1yPf9rnM
700JtsI3Y9zC7Nz0b7r+NtX3vNY1o3KBgLf2yjpcWuknn2DOqZKTcS3TqpXHkU+YwJl35qOer+Tn
F+4pOBOo7ZuEDjMa+tyAJOdZjER0vWkU1e0JWyrPVZXKpRv/8sQtHLinhsTSui2NdRvbeCKPQL7h
sL/Rw+v5dczL2ND3WrCSjlizp547lueS0vkm9trokBXbSicE26fGRpHcIv1lrS2WpQPjZBzFK9I2
wEsZDeM4Iewg03T+3W8eLo/gmon595O1UDdarSO2zlTBwT28pMp9soa8WF4NM6Cb7JbCG+zcRF9G
cZiFeDFjDcrb1t8F2tWwJkG0uKh16mA06gClEiUUqEBZ0tTiyBDJIKdT11krxC5YgCsMDguiYpAr
InotjisvKdWx3JgE4C4gnS0E4vVKVDRvf+G1SmmNZlv4fLj0xDeFbsVTEzl6iXhdtZXMqyr+TFlh
QguxaD8EawjRJZfIKvGosKkuvMMVlYluTlVABs9M5OnZbMpPY+BUf58YIQ3zx4hw4tF6kSFERfKz
DysXzYTrxtS5MMzD5ZW8MHIz5EKZKzJzqUQ4dMrIU6IMcekNjW7BvuwswDboELpZln8oK8d+8vSy
/BgmpbFieOFQICmH6g2PM15ohrCFmi7wWhvIxSaUj769a52HyrxSorsy/lo3MII8XvZz4bI6Myfc
8LqP+5Y+t9mN5q6Vd7FU7KKyItrbohayshwXFghaHTSjmcBfSSwIvvm6U7Sp0xFblscujTcJqJLL
7iycDmcWBHesJDHQJhtwpwBAksWbOnrS07u8HraXDS2N26kr8+8nJ13QQ4CK6DmBqvxY97mb+cjK
lzdKDg8z3XyXja15Jaz5wkSeN5f7atNOUvkhDeJh10ql/1hMzqOcNeqKbwunOBtsriIhczafgOe+
jUjMFaOBuc55zNJjFf5wupWVsDR8M+GeTrkYEgIRzNmV8ZCO6lRtalRtDbdvD30M1ui5+/suDTo0
TgwJvniqB6gzxpAdHRCFieQHq9vq7XYMnoJuJVBZWt5/bBExn4+b3XYRQERsNcNz2F/b/5DioOAE
jRS33tzdJ8QLox8Mg9lqHA1+Ra3yNaIHXpZWUjUL5T16TNDVYYuSq3lHldY3QTkRsrOF/K03bJM6
3fqmW8svavO5SXb2cAsKa3J+XV7iS2vuxKoYe6VwmKn17Jud/ygS41Wt1J1dZ5//mxXhednniVOk
Pb4RRl7FtEikSX6t2Wt8iEuXB+3Ec6GJMhPV9vOF4DkZ5EI6zljyrzw59OnTlMduV7lTz0B+v+zT
71hEuOSBvf6xJpx5aqCjUBZijfKw+XVsY+MmthL0LVLDm8Dhaxok5FP10Ci+sTGyOr+1gG4eAQDU
O1lKwg0i5fUxiFJz21eNvWvi4sflT1ycXGCTv9PJs/7M+XhoYaI3vWPyhelDH98ntBPLT/9gAnoj
VD0Mkkyiic5OfDtOGQRjQo64i+m/rws39byV8ON3XCaO9kzjhuQn8QHZuXNfwlzLxtQcucNiddc1
ry3vgzZQt1Hk7PvyTbUct+zazVAATZG7u0Ybdbcvp33dfpnshySojpKiX5N8+GDI3rZw1rRflw6h
0+/Tzr+vDyy19CL6bvP4tdHv0jXg1tLaPv37s/2Tiy/XIz3WdQ45lUNIS49T022t4DqKHrwOuN1K
Dmxp5ZxaE3YSMgxSpIJjoEXr61jNyYEXYw0AunS7ntoQ9o/Z2lNfFowYLG9R/FHjpRdv1XFlgS4g
b1QKocDTZ/pJCtDCxPgw7Q9pgiuT+tL7Fn2Zxwp4a24d4d4w62udnGi59iBb8u3UqDBbtaOVtmew
WvvuUxJ/NBJeS3f/0LeHa4SsM480Yb8Iaguttksh7cdKEe/CMqXPrXuZsr+Xvzw3I9x/dmp7clwy
UQhITfnWGZF+mSZ4tkYXHUpX11bu8+UpO/FLmDK6Zute/r0yxgZNSJAuoEl4FdymWrTtZ8GRBNrv
HKi0U67xRSyt/NMxFWZODUC2azJj6smPYfslbq+q4frymbkUhJ2aEDaXpFr5JMcK8cSQPHW26o5o
1tdW9bGiX4LKwEoCbulkAvo8V/sg+HiHoysnyQhrD3NmIv0co/57hjDJZY8WB03jvQbBBt2/Irah
970ObRXu97C0X0PY9JTcvLMDY8XMUpKc1r0/doSVqNDEV1YJdoI0/FSXn8LWOZpjAsXCuNHG12GS
rtSufa7Dfuf3syxguLHH5NNlZ5deiqcfIaxO3UqVsJfnK2/UPrRegJ5VvYsS/VYy/WuKJDsDPYsc
85fNro2xsDC7WDVg/MZsXGkuGR+3UIBhmcfLVtacE9amFuYNCE+sVMnGxo3hk4Y6uwaA5FsS33iU
gS/bWzwoT2ZUuATk3IzLwJrt6bvA2wJxypxXWr3+wQotVyzNmWpGFF7OkkBGKZ1XY6bdysOV4W/7
9k5TVqLcxRCe/lJwlpT1yJoK8VboW/Qkzs6E+Uulq254Xf2yzK2lfoDowEq2Q/dtXNOOXTxMTmzO
ccNJXOA3tWaNBTZRZ4qjX4PRuv346kT3zSrP4VIIgsYzKGN6DsFiCO5B7W2RDmb3GfZdld21wV2l
f2iKF216BIn49zN2aktwq1WlaWxzbOlJ4AbmrvC2OjpcUr+y3td8mvfDyfBBshTmJlJUm6BNdvlg
I630IzRVaAsa+uy1DVHK7j95JiJTEUtpy8qfR7H4kPs/re5TCO+PI68M4NK6mOv+4MCg1ecyPXcM
kV25lyzqiYYFz2dyb/bXEwysXnOjFleXPVo6mU5NCXM16MmQtyamUIjy8m+ydTT8n//NhDBNWQ7K
lNczkY4CG0z4IBVv5fD3YN4ZlPG/IRPfwk6tx6mnzGsubPVdJMMQq9ToA4SULj8ojidvLju1uPYA
GpA5o5mXDMb5FJlNYYNkm59ng/oy0eu6mcxhW/XjjZxkNGJor/R4rthcOm9h5yBcpBQ3Z9jPbTp6
oPhVT6E3zeGhm0/0Bm2HbaI/X/Zt2Q7wfY3aH1g0wTcf7iWdBolq42T9EYn2CPVOR/I3xbiy+OY/
JL4LAW8SAdOoM6PDzh0C0RDV9cQglt23ugAgqNFyfTXEOwiRtGynrEn0Lu6rE3vChZUWmd+rA/bU
6ZD3rqZu/eaLpdxlxV+jjalOKBA+zIK1Fnoz546pqaQkTRjVm1whONz1zZ2HKJh6/Nt5wgq8ASqh
IdlhEZOU6rGhjlOC2nlEE9otKNxq2EprT733gwbuiZT+LGlPWl+U+VB1J6L/XqeeXW0RMUb4Ky1g
xXwo1voo3x9F54aE2eltPwARo1E/0t6gKk95I9ffL4/Ykglg0joZWvKb7/oWFRuovdTZNUv6tlZ+
md1bvsbfs2JC7K4dnDZu1AkT6niMjKMmX6Gve9mLOVo83zbzRMwoepIpILLnGTu59wqpHOVGsUmV
hch0NJTm/XwlZbPkxakJ4VrwtUgeJhDzgM8gzyr8A9Qsu7LN/vo1hSeaLJMYggBDeQd11ZKmyRtO
tLw3vsVBSnBMs9AdYKGnvm/sfWaoKyvg/ZGDRV0D9EwhUaeV7nzs9BFOcZgniRkAGiT+/eSYV11H
d9cxCDS3qdx0rVr0/jQ9s6gJGW6vhE687eYblu72vNwNZfgVBcbbyezWGrzeX0qYggUQug0ShyTp
z51TWzsOvflSgrzlJvabJzMlqSeV5seh955audvm5vjp8mJcaK4/NyoslVou4WKVuS0sf3roCugZ
UvvNjqaNY30dLQvZynA/VnYC2Et6NPP6HgGVK9n6JCfe1tG768yw9kXsr7waFhfwyVAI81wCI/K8
lK9SmmnvtdX9ABQ4D8oV7xdHnLORVLLGrSy21Ol22Lb2wD5Jh69mo7s6Qg7ob0LmMQ2H2pLcy4O9
dBbzSJnT43S4v6O8bmRIESMbr5L0S6Nle1spH9PpV9ZpN3S+r4Qbi76dGFPPV1PpmL5FEZdsSo2I
TRYf4vooO4im3NTNUbHXuEoWZ+zEnHZurvKr0KgqhnLyPLfv0M4x5M0QrtVq1rwSnuKtZMpS57FH
hsZxJe1bEG4l+ZsSvXb2jSX9uDxfi3v/xKfZ55OTukOW3gnJDtE3orpDqG7L5oc/ZMeEfN9/syRc
nrWUVaE8h1Jm9iuPKXWqblx/zOy/B8Sw2zlZAKfSCYMq17lHNEfqVqQ4hGya7pK7vW+GxA3q+HDZ
ncUr7sSMMEs0dhJVFVwMRRPLWy8PlQOcB9ruspXltfDHGWF6slCXa7vFGbO+pXFvr1mfu/5YNFem
tCntL5eNLa8FCOsBDaHTLAvRuzFkk+NJrG/4lTdSS3Rj1q5WWm6Q/T0tMJMEd5U9F1zm2PB8kkpz
UDTPZPTUEFZa80krX61BguTpKc6UjVKsrL2lU4n3Pp2N9NwAqxOHUZuo6gVEu1lluHF1XyHVkReP
Y/e5WqNoXBpEENEaLXy0Fb3Tbs/0drSjjJA392nW7Cpf/aCqUXiVFcYDJFrNx8tztrQM54IkJFbw
/oNfPx/IGTajp40/87JEu1T170d/2F82sTB44JlwBggxUlviXOWGX9lTBCTVkR7D7i7S4PAotibZ
CztcWe4LOa65x5xHA70j1KrF91aVc5PlBRMVRPCvTm9OIW3RX3SLcNyHZDEsDcZiuR/JgU1PmbEG
EAOixXgJkSutl7Rn0bUBk7BY9IhyOx2NOAZ6qVLsN6Io+GL5Y7xTml6eUJ2L44+ZJ/U7WfPzoxRq
6VuT2+amgwf6GaIu+SMyFtO9P1KFjTOp2dtRaPD0saXbXqu6+7ZReloMjJwVUWhx+UYLf/05TgZt
Y9RK8RlMvx1sBqWQ4L7Jh++yJBlPdWlb91XieDBSpsEBeOHwM2zNVLsfPB2OY2uO05JJNn+ZQ5PX
Wy0J1GMxDdKu96fkOMmBlcLQGUP1qMdBdGsU5KRc6laG7Bpdo47bcRhNC9SBnvVubOaOegUvuk5n
15TqwS5SCoRda9mqgdn2Qb9L0JnZWZ7X/erawandwIqCcONEraNtPERSjqOiDTeRIqW3dZL2H+14
Kl5qqfxE//YDprrDkGcWQG15mjq3sRy4IQM1nbWmVG0fdn3ytbUaezMpRfLUkuw++LWj0MagwhuZ
DaT/ARSEVbHTzbjvgP7K5pVuJNrOjOToqCSZuksUXrUmkpPXbBoJHoGqPkpVV14bXWcfR2AYHXmr
Idg1ndQ2b7HXKv41DH4JOM20sBGsN8N8V+qVpV33waBumjhPHVcbYCrepEmFPglF4OJZr8LoSc1o
u9emuvuYFhV0OpLj7IfOAx1QWmbr2notfx3GCDKhFg0Oc6s7PqBAJfKiPe3fNG2WRec/t1Pd2M9J
MrTjpqOz5jXrm/RQ6FBnb8wpjfcQMY0/ZMsHU1PR779Lpbj7hNqQo26VzDPzq6nUsalWRvCKYmJp
X+t+6Xwk6E4PIwwKquempafdTRCIOS5EYvRtZErb3A5qYWXXVHF0HSEfVd5lpRzkbu5QZXS1DFF4
N88ci+7VsCjYg33e7dss01/C1I891LSy7FpKZflQMlL7hjD7R5UUOm+lWLUyN/a9j0anKdsOMpe7
VmuGPfVs9boOsvLgSY1zq/VJqGLVj1HwkBv/0CR99AQH83QEqk6uexpCZZd70Jjrw+S7VeF00E8Z
Ru9vi8TqjujHIwkwhIOyLSdN+aWFHYQ3dRcSPnXq4LmmP3i3miQlz7KV9z+dqQ13ozPFj2OfNwcg
2MpPiNqK3h0ie7qJs8jbpr6hPZa1Im3CFCoJV8PbvVF2MdhRya++wlodqq6VFv4XNYpIghZhYfcP
Xpal18BAJRKjcpM86n3tPDdq6T+kgAy+9GM9Wns51pyrqVe97DBZUn0bKInFBW+E/i5tYvOxKxLU
rntbSpTbRk6KJ4MWjhtVMqNfuUFw6PaTQ/5Y1+t+Z/tZ67hmbHf9c9NnySaKyubanKxxa6RptItp
ExrXDuqFaw4FKGgXZpY0lJKFKKt3rNSw65QDoc3krTTBZz2km9FytqA40AuKPhnlTx2hUjfgyGzd
+Pr76OfbLL8z5OH75QtqocmPp/nJxwixWC3LRe3H852b+PAWfEyzdBtZX4dB206t/ysv30rfuA08
ws0G6ql67VW7eG2dfoAQXyQostvZMOe5+ug6ytptW2bbrFbBmeroGCkHXW92ZhJsU+oAcPS8rgzA
fMuLtxb+k6KYiYuhUTyPAiSpjICocGuZ1fc40LdBHey1rP7aJq85yipu1eW7xsz9bVIErlMMK0HI
4mIgU2ER8vLuExNw4M1Q4bLAVYMO/mB47Xe2ynWXXWeUOlY8XbqfQV/9z9T8KSfvlVxC6qBpAYpL
RbkNnZ0clbucLhyEYsfuxQyvhuC6VVdi/YUonHbZ+fUM7Q5yD8LwxnKie+SBCR+5/Iypf0El7zBN
MuRQmbUpqvhJWusbXQq66GmBVYX+bXjwhLgu8CVpSlpMhnW46dFi9tUARr6jl2yaNUmVhRhSQTCK
tKPCq0UTKem7LKj1QhsJurS3xu9da63haGl9nBqYx/dk0jgG1TK3MdA2ZUhjop7eZ733OUHnntdg
Um4vL5J5t4m7QaPJDtbI36ltYbqAc3BvgxjbZN1z1b8E0atvrqQFF4fsjwmxPSYYpbGQekwM2rA1
h3pbV1f/yQkxsM+8Se9NFQtt9d3uDq316R+KGwhJzMocFAKob4iULxrQjTGOFd4OYQC6Bx2RvKxd
SVE+Z2px2wXN4xQgLV32a6Wwpf2kzZRjCAjStiV29cZaQtO3rNabrlZgD/gupzsCNSmYdnXycZBX
sK9Lq48mNwetMFjJWOHnqw8du7bW5qsqVj6W+S6ZvkvWDXHK5flasoLSjQIlF/uVHMO5lTbggSkT
A26i7ENNd6c3uKXGlf73kAYNrPAfO8JeMgqn6cNYxhvIn+XcOtRTcpsTMiaZvFIjWlrkyMPbRD/z
ThIriINUoQMbME1c/7eJPd1CsnK4PGpLWxV6Ru6N+XnOA/Z81MZO1rm6Kd1IreXTZ5ZZ23IIvU2m
UjH6B1PzUif/DMWOeIj3ThUnieXMQULthsN1lv1EseqyjcURo0t9Ft+jb92Yfz856EYlaUsnknBn
eIhlw/XUFfDa4nidGBDGyw/8sGtGr974lI9ppHL1sneTNV2CBfZONgv9oWCL+Y+a9bkfZhiWQR6b
cw+bXB7qLCZTYzTjuJWCSDoGed/cRlNJFrTQjFTZ+LYePU+lXH/Ke+RTvFQZDrk2ZXdFBVX+7u/H
+PTbhA3QTHYFrSBLpso64KrDMZf6lb28ABGc/UdeaWYsomwv3CClHIVab8N2G086r0LtWSm/9Gpw
iNHhKzLqTenPopAfOyNYCWWXFtCJYVHXBAy0XYcjA+9Fyr63gn2mrGmMzd8u3o6nJtTzuW2mPFAK
06BhMJNfmkI9+F59NVnBprB0341LH75l86Eu9C+X521p6Z7aFV4MiVYhpybjWio9lMn3Urq2ik+X
TSydwcBVZ0latFqR5Dp3Dd2EwbY8po3OJ4tHpvHBBC0if75sZXGOTqwIC7CFZSPOR6z04Q+7OLZr
gJfFv8+tzNE7gyp/PzZODpHJzDgpc/Z4p75I/W0sr6zuxYkwoQKlVE4/k5ggr8DtWINK/betkLaT
BncsH7tJXkm5LluxLJhnuXZ5fZzPRd8HnA89Xoz1U97vyvGhilcu9kUT5Ai5Ogj2IOw+N+ErdtM1
PadtOf4OX+5ByMN7Vf/LqjoxI8y3PaX8XQtPyuho6DHtBwfdfJHTlYL24uI9MSMMmJPIZDNSH8DM
eEiL29g6thIaPpvLi3f+2He7/48VXaj19k6YTYmPFdXaTNGtXH2FTMlRjvawU9ZYkRc9AsvHP2Rs
wM+czw88lOag1WGziZTbcKJLJYqPUfWDZsQVDPJiAgD5vf9vSfTKIFFkc2jj1bhpi71t3hjFqzK+
BtkxznLCpGMTPabINftrNcHF8TyxLJymHakGv8liejgDIAJPaXOrtS9De59Gt0P596g7riU4t2au
T1B34s5N6Oo0M4CSoFg/VGgkyw9V70oIcK/dsYs7a45jZxIC0gnz7ydHEEFFlEYeMxdCT17rits7
37vgeHkpLp5zJ0bm5XNiJDarpnUiJk0yPFcZnsgZXTYw739xrc81Juhj5BkBJ7yh46JLIcVmbibe
zs0YbCY/ucsHZ+MX9VVmVStvwqXlfmpOWAp+o4G4KzDXRp6b6P6+rX6TDK7BjdfcEiZHtqsGOUvs
OPa3NLim72pMSMce2mh/efyWVsGpQ8IEOW1v9E2DIYOyMPRneXCl9ms04gtkFxpMQnP395xxfg9r
rtMWIuj5eM12voSkSnLjJ6+VfoTIsI1u5OBJ0l2o2UL9NlI/xtnGC1aC6qUBPf0C4YCXPdqr+oYv
aNIPyfhMZtMlu04yyHWi8B+uRYoLbCz6MMm5CFGQJcfpZA+cv+H4QZV+lOleW0vnLE3bqYl5353s
K6mqO1WaTYy58phFqPKa3r6BP+/y6lhMep7aEdZhjOpN0WbYaZwrJ/nWSju6O/38l2bQH5dtg3GT
Oh+GNTHuhQOXZaKpKIrBrPlOG2JCTJSAAKtKVbqK8r1rYReGf1B5HjzKgu3KHljY1GfmhE3d5WGS
UMgiR+JXD2WWbfUm2negP4mgVgZ04Tw8MyUsjYmQzO7NOZzp0l3VxNd+be4uz9maN8LSqDrJ0sYG
E136YVJeR+XZnp6zf4jLcAQSbxvtDqZKuPfLXnfMfOKaGvpnigNGeMyalWlZeqGd2hAxawoiVFlT
cEONdrIF+rt1/NSFlv5LY+Wu6pe7BvInxHzgWBsfLw/i0uv4zLZwr4wodThGj21Z/xwVuz6+TopD
Hr5M5a4OPvnGodGex/LYF1tdftTMlRNk4bQ6sy6syFgLdL0cGN3U1zeB/KNCejYOfNfL5Ze8WCNm
WbMmLkonCZJ4juGgrFC0n3qH1nbWuXJ6Q3l5ZVznLxfua57bBDFzL6UOXvj84NKiQu1sD8+Msbw3
SulWJsXVN/5DGQWku7wveUb1u1Ge+tj7YOshegmfL3/CwtF59gXCTZCntuQoMd5GAxUT2+4VCm+V
Am9QudZttjiwJ84KmwRKn7SVM5xtQ+MmkPx9oRvXmtO5sZrQgPbjXxwjKc4NC9u9GDnK/hQkGUze
G6M8QnM45RRTry6bWHbojwnhbElC9NKlARMKlerBcot4IsVwG3dXUfxy2dTiHTBjNGjUnmnYhUUp
UwgPKwNTY3JAg1HWbpCk09VdmD0VZrmy35a3O2xv4F9mbT+Rz5RFUPaqnHCcoUtcA/vLzbliP7nR
2N0lRu0aQEZV09+Zob9JFNXNUdBujTfQNCsR8+IQn3yJsPWDQBnqqZsjTLCcPeo5GV10dBJV2z5Y
OWDXTAmzKau905gBTksWWoYmmKwm3lZV60bdT2hS1sZ4oaynoh/wvzEWYokigo7cKDA3Sq8DWqQt
bdQzd7EPGdBHx3ygU8EN15g3Fm9DG6YmpNTJs4hgI2lSzTavMOq1sTuSp7DN4pG+ASVfo/pdPFdO
LM1fchKSGUZJY5uOJZ/8V0hzQie5srXy/lg2ArkLet020CXhRAntuokNOW02fUN4Yhf7qLb3gbym
arE8av8zI968cT1IU2xhZqCxXtpm3gOsQr2zkttZsyLcsTbdqMGQZIxYfDDGX43zEGVb3/l7YUsi
yZkQ5/+NmSbsKBvcy6jQCbPh6mmOch2+SV1WvmZx9FPptGB3+dxac0o4t9KksZ3YY+i8+Jc57pzw
IwwBib+/bGXemu+uUYeC19y3DyZA2EuGVdtOMPKuTvxA2+mF6W/1MfynUPLEyuzryZIOBycApMJZ
FKKTxBPuSkXbykMQDqDSZX8WT3tH5xU/V8LpJjm3lCdpqCnzqWda6AqplIqgaf3WsDScDxLg6P9m
TQgBJr0NyDSxIoaqudG8rnbLooZKuVMA82kyYo+9Gbqp4+QrZ+Di4jhxU9i+bayD7pizFdX4XKT0
BQLqyaarRNU2lz2c/5C4PqAxQpSBm5MmDGE8datrmyxka2U2uKgGndo8dEdV2sVkAOWp3qa2s+m1
5HDZ7NI0wrxHCz/QShiQhcVfhroPKwGLvxnunXQTVM++cvTT70ExulW0JlO5+EA4NSdcYDkEWp3c
Yc4K4D8z7q0scv+PtOvajhtXtl/EtZjDK5g6Kif7hWskWcyZBMPX3w3NPeNuNE/zjq8tyfbYo0Io
VBUKVXuX4iZQ7rThOY69vLeL9A9051Qmd/JoBbDLLIPMsAP3sLotmoyM2g1CA9G4N9cqBJYu4DLD
3zcY2qAOI3Z+MMYRveimViIRFD+jE0Hp/FZAvjMkiXJgKNZANxxNxwjXnu+/CWcvNei3YP7sD3Wg
CxUE06BgKeTE/KusnmvcKwWQC5o1zocibKcuJb1eoZS0cUqt92mu+KAuJpbVe0GVOGKheLqwBhnN
Jn1tbJx2d3UbFooA7Z6RG5WDh0J/S8aVE7QUHKFkAqxRKJ/AOy8no2nAGdtMkCFE6MearEIgbTRQ
vF9nvYuCuBuwzg4rmDnS4vk5EcoZJpobsziGFUIko3xOxsE3ot6pULAbx6WHtkSbqiiZrn9UYrxP
tC8lnY+q9JyJAlEAjlYAOlZV5kMTFP71c72shicD4wyXqIf9SAFYZysjsGiFV7nfUOpn04eqxaQA
VkZ1NFAO1m+vy13caJB3MdBQUK/xBRdFgkswKpOxHmOx0YxuI5shnqrXXuOWDQneE2GzUHZxkbFD
pWiOyjscatpMNsjtbDS6ux3axjS05wCq8kmNSocaqCSdo5WlXfLk7CnzP6I5G6YOyH9ZzIb1Ot3F
db0F38eKKi+v4m8RnA0pBgZpnWLzLFTlgpgSJiQlFTL+f7JZv8VwJ6YqUFeWIWNjx+notFbiZnrr
DsBsvi5m0bWdLBh3RvBI1xstc21mvNVmzywfLBj/9JD0YIvc9GuNk2uLx2t+ByiTcsL+ZJLTDkdd
P+jj5/UZragAX2iWJMFgVSxAFcqnUbldDeMWvz/wIDW0TaMYiwcmBbIvwsWZTaG47ZrH2tpcH/+i
1QLhDaCB0BMD9MFzHwWWmNLIWpzSTkwPQ6oTRUoetepJV6tNo2d7Oq51ULPveOEATiRyOlDnulhb
MiTq01YHtzuqDYSNVn4Cm+L61BZ3/0QQt/uDJYaoA4CgyLztWw2UlygrWsPlWZwNKmrRT8Te6nlX
kw6zkIAKGSZggIPJs3ErTkCmisQ3ESjD3Syu7NdSFCqZqPkBBxlqBPhOKbUvg6DMGzapTau+mpKj
W3g8WLHdi1oBbEMEn6BGQVXeuVYIZQA6FB1LF+qZ03QDSbIa3hM9EeGmiBoilCt3iMVl/C2Qr6uJ
urKK8wEC69I35Zumcbvyl2g+SWsIR2uCuHtrKJjgMq3ZzARwVXQO0MzS9F2WbGteebVaOrmKAbxs
kPYxxAj29ycXsLDNrNowKUqFZHT1Ule21t7vlyTg4R41zwxkGuf3XEIFFEnLKtCpgicQe67QWPAH
RZMoQcH40dcEClydCyTVVlJmKYAEK6V2OKCqzYkQyQrDivtZdOIoawHMPHBBzIsetqSjSVAPQG6w
pBcjQ+L4l24caPqUyi+J5kTpjq6ltJgKc2ZIQ7AAsCZcWuHAOUUImjaPxhrs9aP+XAKdJL+tVB+X
LNOMkN26NdcMxYI1wlUf76fABAffHJ+llGXAvOkSMJ7FOqf+aAGuGEXrFH4pW3sXXtALYBMoSPXi
5oH6YXYGTjQvi6uYoi8VzZuW6JnV9NesiivKvTibExGcES9iCsunQYTU1gTEwU433NI1cJcFW2cC
vgi0ITB26Avmtkiv+0SJKwiZFdwNQ/QkYzqph4eG645iSfsgCDcFgGMjj8E72VDKlRZdZgxfaDeC
DAMvNlT1lYAARKRA7U12rKLH6zKX9ggJR6g7evFR9MzNDfAYVZLSHlDMZu4VQbXNjGbFpi4F/pjW
bxlc8mzWIhTvp5CRVoAXAOGsgjbygjXGeU3nzGjQmp2o86Lw3yc6UVEE2BoLVUXwH7xdsooqtsyh
ASjfTRD8isfHco15fFE1UFmGUmscqotkhTiCFHPCM6/dVU+1JZFQ+TCyBGb25fo2Lek5COf+kcMZ
8aiI0aLVQU5Z2akCBvUbqVuJ8JeKo1DCLevIE6CaF1XJ58dVMOJsBPEgtC8v7+ckqDYBgD6aWQGb
g6iGG1DfzX4jVsWhlKIteNh+WANQD4s5zB+uz/Y7o84ZRQwFaKnoocHDDZ8DktRCCaR0BAZ5NoYZ
aS2jfRnKKLwzsrH6mNQCjZbJUBlgZtC11KFtYd5EaaTbSo9+RtByJcUG37z0i9RAV38N53QYzXYw
QB+nhyWJ5/kuZHzDsVCNPtAG60MVhd2zBuDKBnXS1SASMdTiu2JUtU9gC1uv3SQj8QvW4JfYGqTK
iQDPdR8HqQQFbsgIAjcAk8rJbdmzG0RQTSYIKmjslelUfg2RMIUEjQ6iGwIQ604qagQytdTLOxmw
G39QPILlAxIZI9+0QK9zvpOADSpD0YS24PX9kEmNLwrFIQjDPzC+eLoHZhOYMTFszr5rY5jrVTIz
1DrjtgImy4RXYKKB4vG6OizZRZBBIXGFd1ATmDfcfOZaGqiRs1NmgafA6jMkiSa9dmqD1o9N2E5k
DkvZljNpIDpww10Z9SZP1wexELBZSJMz0mx4Tzwnnq9pFIxVBighQESWiK+Vx6RKCUCf6fA8htOK
xVywKmeyOIOpBhFVpwmyBGtnNb4WdUfQWWaGsBJeL8pBSgShDuLrC5rRhOIMziHWNY5k836S8Uao
CUCTsnTgHsy6VjxfX8MFZwNsNOTDoOk4SjwDRDGmMfqTMS8L7LaDgjLIYe1mv2Aoz0SwKZ/EHLQD
Qt8EbGB7AFVaAvprS5qcjq6xwi+LQVIJcRR8Jx8ShLEplRNTfbV5b3J0FAePifDr+mot4MwyKLnf
Qjg1yMNIaxOmBrXxnahAj9CYvhXiVpKelczXAIlSUbzi3fQorFrTjYWrF4QjKgVICqrQ+MbCORKy
Iv0GrNZbML9thjYHbv5Nqu/0yGnRX399sgthsAXwdhEdkWAVx6qe71tOwdw7NUzlq2EbJKovjeNP
PAPsy5AeVLWwxVndasrwcl3sN04D52kglxXmIuRHHwcndxA6Bg4GfSmAlGKWz3BGAODMvdmaN60p
EWVCX38Sv4fal1h3j+Ykk0hOXmF6nVwDXgwqT4rmZwpKd7UdNhVQ8jKZrqR0l5QNCXyEngwlD62K
52uToc5XrDWsjdzF+wGP6mU57kbj9fpSLO3AqRTu5MSzWfToucbhbKvhRgUaKSBPzVRpiajH81Ys
2vQhFS0/NILcrsbh7rr4JdsAalAVfbNAJ4GRP59kFYQCGolwopKx9Tu5vFG0P7gsoK/rtwguiMpo
kis6O7SaGN9TMX9IosFm9V/XZ7K0XTg3rK8UsYvGw+OoU5vORl/gTtJYqKCZPbmat1Y+rYgxlk4o
Y27GPQ5tiwq/YrUR0EZWS/DCRFJdkszC0QEyhjY4Yp42mkcjTfdMWo+PZl/RmyrLUicDZBz+kYBB
kliMu4kYYtTKJBk74PcAm7h0RK0RJruJkvQO7LvKEeARLZohgddatUMIrA9RHA8BNeadmgQ50K7l
JCS1FdSvXWABXiuS8o50ehcfhraZ7y11qJ7axJp3FA/lDu2q2SRxrgPWowQ9VUiUqkoSG6E1ymmB
e0M/FC0LqVvKZbkRCslywjEK7sxBruHhZWPwwL9aALZWpb5Sj1ZC5NZskA2K7hoKlGhRqoOtUATb
tBTkrSForlTNildUxuTNQ2XhjduabgEvPPuqJqgHrcbNhERZX4Kor0hRiDeidh4oaKqymeZ2fpka
XcrJYCTVnTIjuU6ABtIFZAJ4j4teTvo0ZqPk93We/hDCWALQQazjwVIAn/CKjVyMg0yQT0twOSC5
5S9rsiW0RWbgEoXSOOMAqunqpgdpx1ZF+ucF7+IBMJKKfnQqYTRvJLNPCsBUTP+e6EbBk/DvUXBu
KUP+sRo0jGKw5sOYGoBi6v3rR2jJFpk60EDRWwieep6YfEA43aq0gVU2JRDWRbh2VyGsUeUJWfle
iiX63sxtpa9lNZeCPBPgrCD6lVE5zL8VWRZAIpUWyZFCOsixXQohakQLZB03lbiWa1oKvk5lcamL
vE/G3KBYxsqoAfjSZ7kHRLenLqubh9YS/oDOANt2MjfO08U450JfQl40ZyOJsw41k5NwMOP4Vxpl
x8mIKgcIHoUrFkBLqY2h+bq+qUt2Ed8AmDGoK9SQFjq38OUE+JiswwCkmuIypFilG0zDeyC0a8Wo
S5YRIF7IqiFpzDp5zyWpY10mCAThytTgtcgota0aBbidgoduDVQRIkrCGw24J9cnuKQ9p2K5HU3K
qgwUllqrG4NlWmPDUVPECAUSOGss0cxX8XHLqSxuN4umabVEwGIClI9kBTa02lyfzfJ2/bOIPEUh
WnKFNoEcOzZvdKC4D8O+Sd+vy1g6Ayez4FG0zF605qDDioXFV9wIBPcQFF+Et11NV1q/1iRxRguo
BkDSZuvVofevnKitDo+K6U7tShizogM8rTasvjKNOWZkNqFrzF5ppc48O/XwCDypFX+wNiemIyd3
nQJ1VbRLsUNiHpPeGklUAU7TrduV+/eiHKCdodoavaYqfxXoQ6tTZGYVlS5yysJptGOlmsSQVjRu
WQ5y4Eix4hrAa0NNJwASVSwBhUQ47b8agFSpmjsGX3+gdeyx/H/lcLrQlGhIUQysmyRnnqXXB1EL
XpLM3MGhrUH+rM2JC2vDvJ7azEDuWLOCdx3JHxKiFKRtMpMMpfHw/5sYpxATGqjqdsDEBGhdHpJG
T91KfgqiNd+15J9BEvjPCvKmXJ7SrFchKB0LYvSjC3BVIlovszLZbZze5U0F5Ph6JZ+7JpWt9Ym+
4xoSaegNh31NdkMmOpV+AB8smSSgq+SII72oy73rK7p4nE8mynkSMRoMEfxouOdT2cHtjsRS/5gW
NaJkwe7KtZ77NW3hPEjcNxQNcBCXaRNRgq1OASwGUpk1XsRFOcB0BxEVKoAvODSGqSykaUJGXrfK
fRSgRgWtRAIyWnqxxvq5uIInorgp5XpqUYAHshcaRHN/6eMGpR3gGijsRv+DYnQLmUi8cgLlHXA1
nFPsZXOo8gKGSlNAdD2VfxlRtqtlGXhacI+NOq4YrKWXjVOBfI2zZgh9QUV4FVyst2Kl7vS43beh
uC36NzAp3uqaTqQIapqLOCbZ9rpyLnpoXIMlkPxKFp44zs9DPWYlWISxi5lQOUmtAIbxPdCClahm
UVdOpHAbWOZy2XcJpIgMYLinWzFKvD7FhVMrVw744gUH5R/As8KlFjknzq6YyDw0YQ5ZQufKNHNS
OUbw7chA72tUYobOGCpE/YMuZgvJclyhAVbJMtnn6yj3ep1nA96J6inwRn2oiASGL13oVvI4i/br
txyec2WKhCHIBfaIk1rgDvuJRPVQ9ISafhJQW2s+NEt1r6sI25yLMPFEJJe1Hk250AQFIjNsmBU5
iH5pbrf1z0QqkNdZ2b81aZxjnc2KYd1iIVVWUvkYCg+6dYzUxwgdu+oKDMLaYnKOddALXS1EyNJp
7c6CMxVeNyO0fwHaSw14x3S1A3lNIudd00pgFWWQKE2J12nUSazQHWbJCXGygzF/zuLxVu/X6DPZ
t722hdyZkNCORc0SYkOQYeV1hpcnbSWQXKoZtRDbARQQ7e94X+EWUy4MWJcYWdBYOET0panfunav
hI4kb5ISOQWQ53rznJEguTfFiOiAM9f2Rr9VKvDExvZ1nV00ayeD4da5ifOWThkmTPWHvJ/cKt0j
R70iZHFVT4Rwq5opQ6INNWacpjulGYE78gdgdni8lNEvpKJa/4LwzsBWZR1FtlHAEkr0s1UDIhYE
oDkru7e4XieCmAE/CYtSVUGVdA1BqFsiJRovQ+VF0lds16UQFeidIhLQMpLloIQ5F9KgXw2gWMyQ
qIMt0NgvexWXG+lfb8u5GM6C4A06VFIFe2/KMnULUwzcKe4y57qGXbq0cymcugsoAAIiDCZjzrKT
Jy9NFpM6eB+0n38iB6DbrPYY7zicHHOstCTTEfuoHVjcTXXTWEZFlKHzAdm3Rqp9aZ4wKWB9oHIE
+IwgVTjfIZmBJ48q8vc91CCaHhV04BpOBFAEwF/jJo9Tu6J4l2foXCK3WXmk6GmYifBn+nyDOw7p
rPD++gouqt03GJ8OrhvN4nSbGmNpgP4ch0jJ3otiUF/R/hL4QWqtAd5cxqngo1JRz8hqt/EUxAVT
WSXMozSpeH9Iyx0gvGiHMgtkxusfeNu5PqlLNwlRYIoyNWBP6bLMGbhZrNu+HzVYW2nXNK+S/iQl
W5AjTwqs0coCLoRU58I4QxeLclgKM4TJmSOpR0UDeEZMRNOjDborHpvAndc4oxaX8mR+3KZNA5jQ
41hHGJ5RovQxmQGxjfiDBptVyNCltVR0dLdYeAjRdZ6kCGUOAS0FA9tWklFQyGghNU9rQLhQp2/2
+ev1rVuI+Fkd5W95nM4XsaFWiQF5RfrcqSQTb/LqJ24YtlUehYmMo2f2dmutGKyls43sLQr3EJ3i
pZJTzrEahSjNAK6HCCNIgCdvgfHHlSKLpNVGFp9NdXt9nkvnDtBlgEsGBgnq3tiATnwKqD7mdKoh
sEOTdvPTKF/G4PO6iIXnbVU8kcEnGGtNruSuEdgbevM4F7PT93+BuvunyjIXk3QnVeq+0kBybw5+
jd6odH5FneGKw1moejofBWc2kyyOMAzMdBgqu9Le66C4z8fSk4LCjkGIN4QIlw+CEPsN7YEvnq0U
0SwdltNV4BQqLSUtR2MQi2Mtt64qMquvs3TQkjtjXMlNLmnRqSjOHZVIGNZGi6mKyE83VUNCw1H6
T6X1ENCl7cagf2J8TiVylq7UlMRoZ0hMp6ek9oH8HZY5EUAL0dHn1gjdSLQb8d/nxs+3lDN5YwOn
NzOpo/FcIuOmrvn1tYXkDJyZS1rbMk6XtpgjAlhSMIJS0hbxgSqlqyjBS4HqzbnQHq4fmSVjd7qc
nBkQ2qCqUNILM6BQoo2PatoRowOydPQrSbbxv7/5s3XEPdyQUCyMMqFzIzB3ddKiLww3j/xr6Cgu
/KSwnFx6vj6rZVvzWwynJHiRppLBTkA3J5ugnY5qp7qiXK9EsEtB3+lsOK0ADEQotgrEiO1DMTCn
xF6FbSPRN9fn819Myu8Jceqh1MGUAJcbpWJIyI9Z52rxqz47suErA7rCPHZN1Ow5cvDIuxJaLPon
YIGjNQMlaoxc5nzPzLGVylkNATqZacOvPFVHX0/nZIv3bxOvjHlAH4RKbV9nqtYObfpyp+I1122S
XPCuL8OiYcOjM0C7AIEFut7zkQhRlaZmipEI4i8QRQ2NVwn7EokwcS2eWpPEKRAr0EqiHJJMK7RL
wy2qp1J8C+vILat0xV8sHv2TWXFaFCIJoPZVhFxm5qEPCj3mtTqheKgiuRaj5fxVil+ur+NiBIe6
w38WklMneGfBmHWok2b44GEUelcEWUCi20Hj0P7emnBH79f0iO3OedYBZ/9EKGdqrDqIexB0AM+q
ujdQDShq+6x9zWbJbaXQK5oOzQlIu9yjzLWxdulaBeTaljJLeBJ/KJnex0aDZc7B6RwlTwwkBtcY
VXWNeOVl8Lv9+dpUuVgnGDUapy2majS9Ew8zZELYnDzXqW431o9cAUFGNew7LfVrWf9hgBtBBLA2
HYeDSL8EFM7Ddm4z8cOSIhtvML4yCn4SBw91k+y7trQza40w9TsTejlohleI4AxkP5we1soE/NoO
ZEuadIDDswfwx6jRZk5ucMxBaGqiuJmOD+Ap1oenwdrp4qvRr0ERLPojkPf9ZxCckkj1TBtsFNDt
BR18MsNPXE5jEMFMTi/WwEBtnbHXjBXVXHQXJ0K57YrlPC2zCELThig1Zo43yWqNHA6mcvEA/DM3
/jrdg9vepBrEVH1qgLooUlPwKsQtiuIjCaRdzfgM/lXpQYqGYrCNIep2bR9HLUnyuP+lSomqkjSY
rHcRtLN7ANhbR7HLzY6EhaVO9/MYdD9KmtYHibYBmtoMrX0AsFDvTeAfizx5SC2ntHBz6uJR6ElX
VVaPUdQBmF/MrN6FidZtUECi7EujRmapFqT7EUiqj2XTx0g4gTRrE0SV+Zq3Q7BLmxAF6OUQ9M7U
V8jaKcN8UxhW5ifCaPlt0YLESADV3mD2xSFPWsNBgqxxJrT4PYOLaNgFugXCKfAzIAtomcUxQ4nQ
LajRjb+A/Wce836uetIapoyG/ZIauhdoarFTojH1tMAQnQI1nyAORB//ULXKj7hL+7uyleLcsdCt
jre0uXDmLo+ehITqJIty867L6GQQRW0A3afPs7QBVbVWoApy0j9ELOA+qkPWw2v0IsqJrQqky7UV
jRvTwtMZatcMgJ4yipvespoXc6bTE7gG6jtzHKPbFk2ZO5Om0rZGN46bDVT8imuZ3pdlI/4A2ZW1
Bd8FvmNgNrlXTUY92fMkddsGCfVdmAKxDXiQoeIgw24+A0GiO0b1pFcAwBSLzwBkPV4Q6X1gh6iw
2EhmXuVwfFmj7vpkknQiR51VeKk5oRu0CQINoHRB2o8EKW15ImYiSw/T2Ib3aiBHrOsjC25acG3d
4SIIdle9NvOfRhMGLSmTsIqx8I1gApTbsDaiWqh3YpB2O7DQCkdL7xhsjWgmLtAIpi+91VW7nMEs
71/3U4ueEVSeqg6oaLRscP5+yqDXgO4AXXBXqqSb6qOuzqYb9MNfeWJ+pE1/MAqMWiun7XXJy0GP
hXTKd1kasCzOvUVcK2BXGnM0IEqtFyhtapemBRbeWvUahYboHhVgmPEoTsQMoBOChJt6WRYrNznm
hy9M8skoeD/dNaUpInltI7F8A4gzXxW2c+7XyeBcn++iczwRxJldCtRfARlyAHPXfU+KPqWkSoKD
Jgo/+tgkdF6jRVwMQVCbrbDKLdNEfvF8gYUstQC0lAD5dNgr0jeUT2M8SjBOXYjY0aHjMTHcfz9L
RirBKP7wyTdcqGi46bMJMsXmnZHADdqrDlZGs3/V1p7Dl+eHVAdY4k2gB/E3nTACmRhqMkBMJD6F
IwAq9lp2hNl1TNRvGaoXg0NIklYmuOTIgNGMgmRwJ0gX5NfUisOKdgWIJuaCaICwjbrYrXD/ub6O
i2JQPguICRGC+IqksJ/ymgYIb8p506QgABOOcvd1XQaLsHnV105kcBE4LheKpciQERpV7UkNGsFr
sLmtLNjSATuVwmZ6EhQG06T0tQQpdGgAG1iDWze1B9lpxnAlyl9WCAW3Xrx7IX/P98LFelElggBR
2tC486CRAUbUrGe7bsutVnc6KZDIiBrTASPS2nH73pLfy4knOBOvBYDNQe4NvfWyyFDwTiYKIPkS
fMx5bnvJY36syI292d/vnS/L2axV8nyb5d+yTFkC/heEoOwekSmYtrlwajSEcqhjuMrKGezWBYe4
MzoCEQhqXdzSjhxwW9s6PnFdtDt3tAdHsgOSEJFUtuAMJHANR3P6lR34RlS7GJes4Z0Hbf/SxXOG
kIXiIJjWQGqXjYs61EH9t91iXDP5PS7Djm2EmfbkDc7fo0qdwg6dwDYc065WLO8FohEu1SIaptDW
DCyly8IZaYAjRvpnJOa0jTMihU5jEdgo/bH1pJtgI+R7nfRYoeeIPH6uLYrMnwBePHctomJCSzB+
jESICIiD5HvTsIvtz9vSRlypAHGVxNvAqzYf1M5IQaA5E/kCaoK99loCfDjuyAOFm1VoywhfkHXF
FftcR+scNJZKnejEcZy94xyd/RG/89iH5xFvuyUEvxw9z8PvyJb4Hdn6Pnnw8eU/P3BrLt7JA/Hx
11v8+oB/h3/rsr/HF5t92PjhsC+2TRz7/t7Z4GO/gSyHfcGnjQ/2T9g/ZX9wPvcv9y/7z33lVPjT
fo+Pzz37XzDO/YpGfDc5nukpOoxFERVH0AZFlix+S7SoEMcsN4lGSvLzb+VUbjvHIJMbk9inHgrX
ndz+NXi1bSpu8DjvMn/YD6QnL5Ujkq9P0w49w5l2wsrYpAt1wclhPCfg+hOBCqdzBjOTxyYvhSyy
9285SUnIlvrj1Xbt+5UK0QvsU5xRgCWoUAcdrd6Qda4NEVAbAq3ADUH2Gweb7vuH1skI9uO6o/nG
4j9f7nNBnKcZFHlMpzgAzi/Jv00WME2h3bqr4E8KJsk+c/zcv705R8s93npkO7KJ+3cfKjmopHY0
t3I194PcIUwleMMhr777aG/uPz/3ayxcF46EXc6BM66gpAlkz1ii84XpR3SFyy3SUNVHotroY8Pd
jO6mt+F9/JGtePqLXYD6QRctlHJg07ER3H4Dg0ais1BG9pv37m1/3X24N4/hqmm+rBZhVTyg+sI7
FFiYjYs3N6FS+mjOY/tFI9hrQg5YXWK7mxWt+n7dPd1sNh/ERyD+AsEyw/E9Xzw5kLNSxvXGhnk5
em/Hv394sCpHGBf28behYMaCWQyf2Y8t/jv7/P7husQtyOFgw2zcb77uN87+Hsbh82VzXS8vHAOG
CiJ0nREXsW5akXOjed1palD24GC0WxtGL/62WPZmrU/y+1WMWxPgi6ExFEhJyE7w/locyjzNJyw+
s2awtZi0S1ZO2dIOA7ROQgoQ9EKICbgbRqNYeV7H4GBMyX7/sneOPz3/Fcfn1V3ZYondHC6mcyKJ
M59iEUqBFUHS/njEtsE2/cHGoONYQmQPjmRQoJ/rUFxaZdLGMxPgOG9H7xfxoQ72ZsXWXkIWQAFO
5XATkWheRmkJOcefP9+fnp5ChClPMDwsWJnxe/wJot2Da28evyr78etxIOzn10QmErFfVh7fvqtd
+aVFgQGqJkwYZJmHfWzQoAjGTgmawo7L9hYuGT4SjnKzgaO8vsyXSdTv6f8WxlzRScg6GPCCWs2E
wf3D8T/Ay2OqG+agr4u6cAHsqAHM2wTw+7ez4S6jItIiU2eB7pRFHSza2LJjz84/CwG+w4E1mctr
eSJTPp9eaKVj39YdZKLQnOALwO/w9QWzTRGB/vJf/bvD3eHgrmziZZ6XmyznWPuaypGYQjAsYEk8
78n/Yd+sGZXF8366pJyhNUJJrpqYTc85GsSC9bzzoanPa2py+TTGTYfzUHqcNRLaTiHozfG2Pm42
K9pxcZ/51g4dITqqNFDJw7fwKUlZCOn0907tDfIGBnLX8eD8K/fj21TaG3YGVipfl4//iVju+KdK
kOezBLFMP1Ly1ttvL0AuhDuY7M5h9xdEhN4DgadkUUeHqIP4r4B9/b5TZQQXSvzE+q84pm/Esgsr
cDIwzjGZoCKeAezw92mBEjnH7y84OOzwMI8KV8kOK/uCr/hxwK/fh+k7+MZq4RivnGF2Xq6Mii+F
Fuqg7sWzUbGRYUB/e282CjYWdglwvz3p2ggUptL8CIA0gDos4F4gjuHWpSytTFMbNHkywd/3FHZV
YbeQV8z+xt4xM+nce2tBzXfe6kwwGks1gG1YuNuioFLhLGWXFEISmQocUkluQxKS3M5tSn7hdzMZ
8TVk0ZSLMRAMxT/c2Q/bB3/ruhjS19f9JyKurQfbg0vOHneh+5eX/f2mJ18h7uKfq/HrRa5RRhwA
DB4g0SK8Rw3SueGrBV1LekFMQSVG5rfgqyXKZn7P3sNtuU0eKtL46dPkDO9rtBeXDgUtExZYwlF7
gGZ6JADPBQsZOuZHtKoy73ULf/r0xFwK1uBxIoiqNmv7chlYIaZCqAlxQCgBPgknMIjUDm2jskB0
f/6IN9nWmze/FF/YVS+x/Q6+DVsneMawAVS1FrczI36mEiycg5NGtAU0RQQp53Md9EgXdGpA9LPs
v1Enfcm2w+BLfrot/HZTr9iEi3uhzMnjVLAutF6UK8ijnvQovdE32X5I7aB15LvDcJAPhiP6xsqR
/y9CUSGPXguWQeGSWo3aC8kQQmiW2Ubo/Izv5wPdfLRgMfkq9rCAHt5Znuu1AJO/A/89199iuWgh
DqwYXFAQa8n29HCff4k2YKftWNwPP14nJ98+o6RltaCeWY+LHcWmInEF1A60IJ/vaC/izMxssrNF
6p32IfuTbx7rr855uksyMt1GWGMkj0jyLO5197p1vbh0fs/5RDoXrdRWO9cqoLfJpJEZVRAvcDjA
qApcwZdf18CHv9uMLueK5wHcdWXksTntLfMYJScAJyLJof6qX2SYs2yvbyV/fCjfxh3wtOwaHIRk
zUQsCkZgi4ODCwSyz5zgNg1oXwkQnOcuiiJc9NLUfrHXHjIyHCbP9Kz7YTP6ibua/WK6yk/5VDJn
FQUjCORAZduLuRF5V3nqXUdIeGhDRycmeW43hX+vbLW7tb39brY9Ew2sD/BsayB2RNIJqFvnmkXB
MARw9Bw5nREJznBj3SoEDURO4AEA0Yv3qdvt83vVDpGqBbj5y93gA1ke1qsg+V17Cx3YB656czP7
hV1uZRI6z9nKnUtm0+fH+H3KcU9F7ftFLfXctplS9iBTdPSXkRguaEpd5eZnhRgIJYB+d4h31M63
EUlutPvswdrmDsyALzyVrrZdOQwXoQZoBGDYUdbNavBxCzxfMAtNBGJZqXi89gyZxC2R3cCp3Db0
J5kIWMP5c0XihTnnJHLaEVoowsrAS2I3ghe/CChAtGu72IeHGsdB/dD+D3lp5py4FT+bJBfNdOCo
QUE2RPa7QjhWOQT+suzRFt/iHDRZRModtEj51yd6eStSwQ4M52wpWFoNO36+tIqgz7QY9cimTn0T
EoOYO+M2fwAYgT14yZfuoOQAmen0UNx8Ke5AbjJbJOZNTv4aSPh+fTCXGRhuMJxTwzN9q3Ul+Kkn
5AM11uymTgTwkgewn713buABDKW2S7wMyEQvSfCvy4g4+dyuo21ArtsZizEhF5mT9qbxZDd7ApTM
Q7eRNrP/DNABLyOgWnG6GyB27fpNYVsrVY6XRhHDMIE7hNdw5DwumguaEEFn3CER1X20GqEoFN/G
+9A1t9H7fCPean5o55HrWltp7aCx3eZ08EzyhTagfqKmkNy6KBKhb+pX78+3KJ2RbO0o/KwPbYxT
vmYQL+M2hGuSBDwaJLnBa8sroThRPRFAW2YnB8VJtrk7uJaLrRcQSCt+8hU+GUdq2kA6csaP3u47
cl3xFk7B+QA4xYstPVcCdBqzq58nbOaYSAfzqzu8fZretBudcD/u1S/ZVQkKsIp9+qQCb8kWdzcd
nhMDAsjutRFduCcsCQti0c6Hc2mI3IiybK7SniLOihR7cNEbL2QwxcNfMzGdDpyRZPIS8pI+IRIJ
7U8RrKkrI7gIf9gAGGAu0Ouggt+35ZNskGqOQmpoGACN/4ez7+hxnWea/UUClMNW0ZKzPXkjTFTO
wZJ+/S0O8OHYtDC677M5mwNMm1Sz2eyursIRJDFA3AeHi76Ye9zHvVtD1EorMU5THtKbhnRONwo0
F/Qq1ct15GbGM//J26qm+wu3231JhlocdaEkWQ7GYRk20YB4YD3WEF877Oe3uo+MGhW97CNfMjm3
n2CzwXwLshySZN0GWqWtmLJnkSrLb8Meky4V2kq47/tV4Cga+p+TZV3MEV6VmUvONBNXOUHC6wST
UeRjytTVosr1wEVqmxrJKu704ZzbmgHUndWA79Rg0BbWvifZmLaBPUx6s17qec5u95V9+t3AxlEp
iAPsQ87pqLhyjetUNSejcC6WOxH4H2ec/z7SM0H0Zs009iQa+rgLRfI0KXQA6/XEU14gOfyRGNXn
gMWboTVY/nO5Xcos74dicGZBW4RkBTNoEsLZ7ZduIx6DJ1OAftFG+Krt6SXzRFfY1rjSLOBQcr1b
/b3Wmfh5Y5He37htcIiAhjPY0RDfitVgxvtxG5z6Vapn28FA9DbyI2tHj5B9UrxF3ZS7CsPtium9
zmPOZyMZ9kOX2WvnAG/f6ik2k436MAbWtFISPTeqB343MQtR6v5JSpkm0eUqTA1cmCS+QJbu9Bs2
XuGtZkTfo6Z3mF/fX8zB49d4RZjCw997/ssLcXtVgssWD0MF7XNoXtDnOfU7meHTOjFEJ3oWcTdh
jZtiK+CptGYsyMe42mYwRQRtwD/MSfcfXsBq7A5e9OC/VF/igg/MnDH8HsIVTBSnkbNTIQ2EOJMk
pcDN+UfxxNmFF1i9BlQFbyNfsBOzvOjG0ivhvlsp8sjK0RRFPQxNit+i9NXu16An5HotTwzhDObs
0ZEA7RBfC0fbgRI8fmo24OpbSNLuC93EJg8mIxQEAOX4PX5XNmM/VLhmqBIEk95kH4dI73URwBZV
h4Nv1D2LKMqsWxsd+iVnu38VwDTo7Ig+B9E4ofLDIk9EsBJjj1Fb0aNVYPGv/qazNQfz9CeM2h/+
9rE7rAi6/pD1An0rurT4qip/69yCmA71JWFILoxYYtcvrbuHyJJqyE58kE3FCPFMfmk9Wdec8ic3
SkN7hJ4PEEbREtLtviCB34LZG9Q9CevvHSFbEzdCw8W/v4U3MBQqBXq+AlAd8hf76OPvhd/3GChj
VAgtahDaFxmMhcCir+qvzEsMxRA/WTO2BmeJ03jWpZBzI/FE6QMdRursiGxVBT6DIMIfa2SgqfsR
GcEWg1kZnkH8wbcbF3yS6i7YL03Y3GcFZFf/WaY8SqunMPDlMDHq1AZx/0+wYT/rp9hRFt4Uv8P9
VLi6MUTtaK4lkV+HMATmCe1cPNmTgxoa8mtRl7+yrXTC28Kod2BKlHf145Le+cxtjHUCCkZm0KC/
SdNeNgpT82KJD7otTu1ePYglKh6VIfiGZgRG/FYcxvXFlVHHe15wJbKDdwu/skydIUkLCy0krtS+
qJK+Zyadc2RTUPTiE/Ico13rkdmso4/Y6XNj8UFF/vpf1klEuQpWEQN9uhDdAqN6AuAxWO05UP09
XczSY5zIXky05gIU8AR4LyDFROGdcqdeSEF21SI2ysfsHe/53bRigPzrbMw2dkb5vkS2OXsBXBuk
3CpJJTXgMxi8GBw0LA/T6tCvMTVxEBwUZdnNYgi+fxdhXWBvF/EqQueFpQzGaSbJfYZr1z/Ge6D+
EYZ6D1pjvCV8+acF3yFPD/rryeDnJagD6BjQ8X6UC3HgY8T7zoAkQZgZ3S63wQloVaa871wo4v5E
D91ZXbri7p9EPK63f3apRfaTEjJlBLs54Ge79oCOxuDF+he74VED4hDnF5tEc8fkyiQ9K+Nf/DYJ
Nexr6k4bYS2YlaHtNKO0Irf5ZD95XdmMKwmn9jQt3HJzmcv1ammCiLi5iA00GxIjedI24nEwNdtH
vnx5bde+nXr9adSXbJINvP+wkCLQCKCKpwM+18nRIKVdYkwvl11lJJvkMHmCES0FH3Jx3NkhiQJw
OETWi3rb9rGSSGEMOw2q29MZpXw78srnvLQCzKWtR7c6x4+QQELG5v7tuxQAGe6KK/QX3aUIAFnc
8XBlvsZPeTsgVzEuTnRKTckGpcJKfrKhUGT0W/klskM4lWo3m8dRb1bG3z9gLjO/+QHU2gcpUgs5
wA8YzC0AyJ/Runa/k43sxjsBRVs5170lFrBFm1T8E/hoaOXqgvi3DXsdLSptH9uyEx3zZ2mLuiLj
YJacsyJgNRdWS7pB9JdWCOkwlBGI2i51ZEU5kBqGrLZSSL3Sks1sw3xL3uWhWy+WTOZuFZTBEXhB
Go53PdWaSgY8McdqQr7i1b0Bam6T/6pVo0fGG7Q6F5u1vbC8uUioKBB5QjYKAS860b/UJTfyipAY
p1TTpT3q76+N3uYrdi0cM7O2+BOMr5aO6WzaAHw7oF8gxYEOFbWruZiEU1SQ6+Wo2aJTnKYVIRR1
W2szmgqyYn0DshzMJy+lSzPrVQRA80hHV0ZOSFVryqHPEjaWEhSIOiP9KjfRafQeGHTFhpVk16hO
KR6et3tez3eBzayP5NWxlLv8Wrl1KpSK0FCGQh9yJsy8wemusgcZLAvs0MukkgA3dt94FOjNyvLf
Gme0MIymP215T7AlC/Fy0p8zuEHvBWaL9hUT62BPe/etwAi3o7PEcjnzHAD/M/F2CJ7JIDSh0irI
izCgFWAQXp5K3goehQ/2dTR5eSsGeAcueN99uAZAXUWjAqqsKEXSzXUlY8baL2RSrmueunewvH8I
ZvhVYA4RaPkasOgvUNE/t1t1vSSMN9MIg64WoQ8FtyB+hUxC/NU3QAlUqzAilRhrfATU7NAOcEav
dhvU4zWDeYwM1EU3IBjfMW+1XlilE29QI8cgpRUsBJm7gQqsHQBFcCtioAJCejSSg2tIpcXHbxH2
b5EhvDTWGaUtp7MePgm0Izp9Zo2F4j2p2YJBSjSjTamnXnEO7MkSLOWQO6q18G3uT8r1bwJK83Z/
2JELLhdS+7lAVke/WKDRsdqPlNUPo1kCqR1hJ9bMaing8vc5EsqZhPgUDEyAFdO6kkOFGbdCi1Kj
fkneRaPOAcfqnzBEagcbYadXF0PUw3evw141HkTffn7Yt8X6BwkDtwcUP0KBpBDcE8yTdJgYQUOl
Dl2cGhxkRjC97age+47ydfJUOOk6D43JG36Gxub1hV2/T/Qxnkm6xwjKqGXTkNg4FyJFbdG6Lnbc
OnMgpWWyDCBpEgbXMc4zxfqwMBo5U2S8NUnfrZzSgUwEJnknd6PTQ+4GmOR5JlNF5Q++tRPuuCP3
JmCiqMbw0dffK543r5EJJ0KOdid6WOdqJabTBf2BPRsawYlwRGKjd5o17SIjcoMHzQEj1sUklV1/
V7j/oYqODbj6BVQ0Vhg2Y4YYqtCDzdnSOXwIoYVhil7llOsqBkrDUDwjeGVfal1bvoHv73zQOuJR
h1tWANJIIefwKg5FITgI+RrrZ1b+tnhnGn04ibUFpV1Twjy0ni3Wse+TV1gEloqFnA8c7bdpdmUx
48bp0nD44OxRPnIuEir+2HxnwCis5HOrmMyjD7ybAUZZczGqzB0sHC0kzUTVB9C129WGGdkBUUqR
OOcvcLh92NsgBzGD1sSHNtkY6hFG8bH4gJ5dswY1HrwyCZUclXCI5ShMoUDWnK0Vu3+B2JvOQroi
1sdDrjcHyZHPnfmO8e6ldHnu+2IyUiZ3HNZLwylzKQrUIkT/CwJN1qALge6jXj85nZ18oTKRLH7e
JYNU4JahLxewOQzGm+4nd32vX7eBDl336YeFZIa+VOri5wwqmDJD0RyJ6x2MXyy0rtYqHn1MkHDZ
ylnTI0iw6HKoHzb68/Nk6IDWW7K+Wp7GnLssrk1TnzXOLiB6HWBa2HeZ2ZwYg9mh7+UEW/KWr9zS
sPTBCs4XM38UNwEQJX9Hr5lEFmnkv7XT2t65CqbsieFSQ33jzsGueOJMXNDx+Zt5aw7c0YNouV5v
lxrrM4VNuDBRPBWAZyHN3NtjVAQXP8h9tI5RR60wUvXD7CO0sks7X/N47m4U6wLrkyXvQm8RtUP+
OH05gooZYnvgDMETmNp07lI0atUEmYFppl7TseZNsoWKQuImZux0gf73Hs/dEMhFMW0kg6scemdU
ppbJad2jkguNM2OyUUkwAi/4rlfhc3AsP+Dawkktdf6LR+xA3AJ0KneT579/w0wtA08GEdOUmHWC
1ifNoCBEEohNVPyG0WO/xdeKNHgxrWYkD5LRrcFUYUGWcmmoes67kBSivACdNzLLSL1Wwphpc4YH
ZGiwR4t/9994a0JGmBV28J3vgMrca6i1uvFxKYjcV41EDa0v3EqI0lCXoD5x7QeTUJHGLnoS7KjX
ii67wQa87erCx51ZooTeuSwj0ULHCUWbW09u05yr0rZCwjPq0gOafSb7lHn+RtmCFxOV+m32lRvZ
OvUWE817N4ZlJB0EsYc3N11x5Hyocok1Gsmxy7/57xhS3AAnedbQzPPN4qXHwV1dLkD+e9le3IXf
i3HzfpOhTIsiEkjiNRQY7kpzTIYXmIibv9o1RxaDw48aAEoX5yvdSuYWGkChqTjP3EoPXNCeYxiy
RDcyN1Q0+DHfvlgpvL+akXcqKHIg9UTiSdMIl1Bm1cQCV3PcwQJCyarYgKi2XPurgEcjCkXC3EGQ
Wzpa9ykvMn201TXS5URbjPKAKCuBlAHdjcEfuyc4tyVAx89k3ckrbOh5sg/NauEw3ycDRF4bKpcA
sAMEScPJ+8ulgvaWnxqjg6Z2qvNGcVLW6d4/AJr1kwd6Euk8YCOMuQR5nrkriWnC1YHBBlBDUYsV
haT1kwSBmztLZ9ETLcaKP8Tjh7TrUfA2Ehdz4t1qzHRkvoIB+jDnshRPfwHOt/H79jdQ+W7MRiBP
0vAbpE8BGCAf1zXptEa8zoZW9yEvVb1n/PxmzeQSv8o3wygN+zjEfRG63bbANI3pb6DwhmTBy3Xu
yDjjcwd8zJPw0L4ufOn7/OB2qVQAZSCSl4o8llq/gGfPjVSzf8aYMTiYyIc22lNiLznXzDECsJwl
+h1oqaJ3f7vaFora9RjBnWuQNfhu+TFhIq3SoSqgB3vJKLfsaWAwobaw0plTdGOWfISrTY4ZIcYM
rAoYkoP8djXYga7X68HoXqpztV5sO97nfIAF/FslHbY5phqmikeS2eiBAxwd1oe2zQ7nJtYzx8d9
/AJhCDM8nQWvNtLYJJzx8dLlMedZ17+C/MqrRRdDV7Z+iL2eUDfRky10QY3wrFnfvAuyIQzAlJXe
rdfDklvNbzYgdDJ5RGl0Ow7CAmpSQ1EZAye9Ka26XWYw7xlebL5OyqWLKdDskSUiwP9nkLqPOwyM
8g1HYqTDpbbvDA/BEQD+yeAw+PJfYHT4uqA5Ia8lFiMSlA93oIYNRh8BsjOGzxbfMdMVG06s8+cI
uK7yOBhLQlYzHcdbm5QDqzl43+UAR3WwxZ9kfbEAJHOKTbqrXEARbMlduvDIntFh8HqR1J6mUlvL
Sg+DrBOcssdok7iDVRrs6e+TOeuj//byN7u98lGpjEL5UsNMbyt2F+uNLWE5/YJLLlmh7pU4D0dO
qMjufU5mcPQ3fIHrS3D/XsvClv3ebldrQUvYb9MLrMQb3wHRy3NjQkrPXoouM0XoG1/47YFd2ek4
sQ3iAXbEI4dg1q5rC9ThL0D+HP9e0IzX/Sa4AGOjCg8IJXVB+JzWlmGvomHI4RWllkb2owGk2ghk
Kkd5Y7byOTGL1d9WZ7IAWCWEaEgDVBQFqK9F6s5hVPloKln5A0rPRmbHKL5pm9RtZODy85WQPylO
aRwvuobqtLZZfMTdf0rM3GPJmgTJeQXjuLehk214Dco6GZIAPTslT1yvB1bMGUgE9MiLHB8MIQIA
HNveCuzsDCnXv7dg5kF1a5/8vqtPXEG1ttEEIHU7b7I5M7XFV2432ryePqrbL8V5/1oweB+zbwzS
57BjpxpcdzDov0mcfgGr9lO/5nTNkrYdCn8/6KssrfE+zyTa7Xgqs2g0EHTM7RpjdmRqacBnrk3m
HB+qXX+OFVPegFun1ydHe+OMxKx8Q5AWo85MGR0cI/i8kEFHaRP19FvbfVZVYdB2KCueeyTum5fC
UCaARkXQH+z6dQRaJAkFqcrsDtlHaKlwQdSGhKUtuO8i4GeQ5w2IjyH4qVLVTeHiD4Xa4iGp+bbU
6fx2ND4yA+9J/qDlpnCs3GiDsqq7FHVnKiSoMOL6QgqmgfaQbu/0mlSHlxJF3Q4demWlnb8xePOJ
LaiRjgF85rCry1pblS8XzVy6WeacG1Q7YFoEWRhUwen4FVeZyjEaNj961x4gQyDr00Y28dQMUJlB
ltRj0ka1l9B193O5pCaDoWDUGsmbnTYrd0MAXkkUOdXeHC1xG5q8K5j5erRTk8CyVTMEcFQvcqg4
mrljvnuGai1M289g0m9/BJXtR0op1SI7kscVHpI4WR/a2jebbYSpZG2r6tVX8r3h9WRfmurCVfu7
wNsr/dY27W1VrYL3FbbhcGAHFN/e0F59/ZQ8dY/UUJePmG57y47FQ7ubPuQI9PAGZ/nvC5Hm/tFx
+yuo0ArZlRzSIvgVgIS9VhDuG/TyI3vc9E/Mj7oST22Cjt3fNvmZUIPRXczL47ghT/wFUFyFUyGK
IKE6sSijQEpkX0HF22lBFafsH2JF/2T18Ed+eK51RjNqC7yXJhqsQMl18EF5163jJfj2DCwRlWB4
PvBqHJCXChXe5VZSktAXMzzqLyD01IeN6lqJkziYOQKrCsY/GfjDRZ86/ZFxFudA7j8BzKNEigMB
eSeEn9voJ0b9KGecjCMvrZOLCQSb3evDMdpOxzbVK8Z+5xdHt2dQvaT6jdYGiqIzWMiplIpWqiRw
BuiN3nno4raxDvkiPHQ7QDL3YMkDgLpcCSCjq0e0mTMD6FcoqyMfXJwjv08Ib38Mf7sDyQSdz7TB
j0HUBYIv7vFKCBDp2kNs4/uzL8oJWFjQ8kXGbuGqnUlvbm1T916n5hGX5LDdvyQ/o2dygVXp4qF7
/VS/JmfAI61dXTayosdHxSnIY3zxOXz/Cr/9CVQU6jB9VNbkWxSWdhZeekwPCFvJwXC5MVjM9sgf
yyWmgHsEI2pYQExArA1lalT2bne8A4DoEtQFSjutM5JRw2aL0LtvGis5DEvGZtYHmAbkX+DhuOfp
6933QR+UFwr0AneNEz6L4Hrc8J3Ong/JS2gF8Qq5c7N0mc/41I1RKrzyTJjlagajINJyghWnq1AK
XTWv5bOy5Vf8XoLGPRgYsjVHSrZ/R7iZewX9BsQTlcw78QBj3W6vok1D6WdqhsEL36m2sat6ATTD
P/hDYAzH/CkyJTd6TZ6jc+ws1ZHmPBoDXpBYQ7uUA1ieehAPmNq8NGWFi9PIH8CtjUkciTO7FKWz
JsYQLZlhTTaBo4LALrUQ5p9zZzGXus9gcamj5QJsI6DAmKe83YG+rdO8ZfAjKisNrfiQPaob1uUh
NuSRSQUO+jT/IYW9tUnfZehNFIwEm/VGOYNCkEx4SScRk/QZWD3x/DPUveLlBvu/Fw1vDVOfGwzh
kTaENcrdx/TQm6TD9iqteVRoVVexMP5ka0/cU7/1Dclc8LSZg6ywiOEq6mUAkdKDKBhVJhQkUMH1
H1mvPMvEHG9XKiaAxiWvnrWFewp0tmhwAUl/+02jrB9BLzKiFAnhOfSkmXetNwE6Qp1/cV0zMQMF
9n+2KP9hpiQGYTlsAX2c7bKt+hXaBEPO2/zeQLdhy36wCyp7M+9rUtT/Z5M6OFxRjfyFg83CCtHd
KXAzhiah5RK24a7VPXWxur20SspjGZYjE4JoAyq4dz/ZpyRAG2l0gYQ1NTB8ckbqde5SM2lmNvBm
nbTacJH1ktwOWCfEhRoLLTNIVhjiOV/H5kE5NqB6/NtJ78fUJDCYkMkLjPgjJtHvmyYVp5jXogIZ
tmQzu4/BzN4bvUaHu2p0Z/ysn0/kbObrTbIHzcfTmXkIvfINXKbO37/k/hPjlwBACjY7IKZIQ+XW
hZO+1KqyToE+XjGtox5ZUBPzr62ky6YIDpfeST4XEoz7MSKYRNUEqye8ncBz3ppstUsyqAOU6Kd9
uBns3oXihMG9FRvxE+THS6GIpEo3rwrKGnVuQDDrw4NhrbWRU68AO3a4db2edhhnHpDdLeznnQMT
c5pMMknQpAEadLs4BQ+ojs2qwhA4EAS0IACa9F8MmAzl3E3vTcY7HpZLHd/7BzPMohyF6w0vddwu
1Gf0pZr36+GC4pMb79Xtg/zFuxj381gUwDCD15gGzhQTLfjxPbL71ywASejGkRezeLvaMQ+UsC57
eM8eHeDeDAgvhfqAXCZxlG2xqZ/kVbXW3CUmkHtqAMow5UNSyVzyMuvgq87bAMPTPt9c4L62cC70
5LvcVIhUaMq1SGxivXpmPKsDZPh9BCBYchfzdXKf0U5GtBn+bx8oJ5MhGhSwMn5O21jSSjkD67mW
wYXCn8vCbOzBwsTlqtpE++TZgLTYgs/NWAdtNhrwaMGDO1akMvY4VAI5g/S8IT+qb8qGUCQ3hn/Q
Ih03BJpI5uTxnM5sVRuDZAu2Z/z9xjblAVVcj1VXwTYYxH+yp3qTHoQ10Ggqlq2VxmQIlV4+ss8L
ZsmfpTYc3EQyMCVwPNRAqWMGBSyUfkuYZdYyWG+4jbKe1prFfDfmCEUBnV0v9p3vVwqoDkGUgpAJ
kAOZuppC7hINSl+UpItjd160K3bFI77tCmUppLIJxqu6lfKwsFDy1r1dKLEKnmmO5VETolMMP2xT
LoV6oVHipYUG3Wu+Rml7izk1E3JIX39bu3/4owB1bY0KI0k7NCBBqtBHGVeZBUKvJ8J3pOx6r14l
rvYIsi+rt1qMyQlOfYrMcrGyTE7K3XrJOAPRi8eIF/X2l+OiiMSsLVHoBRU7qffIbrWtVwFwji7M
evGgc6+xu/h57w8RniWo8uIDo/sLWW78sKsaTJ+iydAjmBnjUQIH/BGcJoUnx8D7ZW7+jDaplzuj
mbg+oNtL8eMeJEWw40gjMXSKcjOwQrfG85LN2DTJIJq3LyLMFQxu4oyH6kW05bOsv5c/KHRZhQV0
u4O5pKXG0G9HkNp0tCCxeLBQQAyY7oimbNrkogDX7jzCFDAekbLriQitIyBHWNdfjWZuxY/q8/+O
wMPCryyrVOiaEm0KAmJZ2me7dN/agB9ah9weWn3CWAU5VM1Hv60rXVp6kc18cDxIeaCHMbYOEAv1
wdOM6Rse0s4Q9IOKOFrg+btgdShuLtazSDCithfpjorBFaD9wARAfsmVayWRLKdFyJWGuB294DTu
IqR4jBu4Gax1S4+S+9AIZYd/1uhkVimg1xQybGmkmxBTD+UmtKMt3pp24EyO5NSL7+uZhA4WwRyM
uSe0ZDGIfrs+lZmUC6QmydGZzHGXYlr5q7ZG238O3xh7kXyf/Dl6O1VQKWCREIsA9uzWXNDGKX9J
uxJqORaHwU+84aNH9iD55PG+KZc4Yu7r0hLw7UAO4nIFKISn7UHAuskhWQMftYUVaGct0YCc1Jp5
BOvT5RVzDQb/AMW0ben4VlLryUf2kyz60MxXvf4RdzirWh6yTkZcHALUHiOLBahslWPiCYwaIm9U
e+ZhAJ1Iay7cCDO+S/IKCGayKilQUxctRnCqNJlgV0G3bXXJMGb2xh+QYx64XWXGz6wLOQIy1IJ5
RUy55ZVerRexdks/gsr2Qr/IubjDF2htbsPZfgKkMm9dfjIDElCyS5AGPrrM+RNrH4OPxnta2ARy
7VEed70Jv1TAVwd4FJQSinGwH2+g9uNwpwgjNcNBTfQa/XpUJnMUQZ952z/Fz/Izq19W/K4zNPNR
cDIzW/SFmQOATA9lasDtAYqnBw0zOW+yIRvR7j41Tw30SCActakODJrBB3HXLD7KZ+7kG3tUkMat
mauXAvaYlXocLXYbeUJhps8lRqs4N3ZiLzlIxhJ+VphJuNALg/AFaPDAuEHDWKcx7iWhA/IM5F8i
mFs48F0h0bI+ORNVM7s7BpbgKaAVQYFH1WMvdpHpW9kKerrusB6t3IEuq3XmN9U5x+TX3z4x83DG
b/r36xTqYJTZpMhZhV8nH+vQ4tY8IC+9AU32wh7tfOdbrPnzt8m5LOHGJIkRV24oSoVcNheYVM4v
kTW54LN9441wv+EMMuLv61moi5vIFtD1/9v04mqpEyhNWt1UPEx3P8rD9NLvP5CGOdBm8Q6ZMxjJ
Es/ZzIMW2wuVMsLMhRm/u6E6jmAOxQRrDczwARDxONTTn9GqrD3m7p8vZnDmUKdxoSYIGZ6FAv3v
BDh14DE+ibY/LjW03+loq2h+ENZyhwK9lQJAAjIh6xfnsOl5QMcl++Wic7ayj3Rtx+iN0/UAGhfG
a2gJ4GhV9WHNWWAY3qnmpdBX7cuIj9I/TY6vH0vT34bWQoC6L68D7E1UclSOTOWitHLrGUkcRIDc
4PcmTygjTWb9gfkJPL6+OycBF6cbbqQDYAJWt5J3/3sVFMaBcQddLJkGRf54a1xIYqbOJODcMQP1
BkXN4WOQTam2cfXnunD42xPvi/mwhulfEHwTWhi06G+tKbKch3HQoxdU47QrBJ2p6P3rS+EQ3hT5
q3AUBTNoYFViNpPhSV/jammKfyZzlBVIz5DMEUg7mhpB7IecD3portcvGcodIV5lseefRgwHWQur
JXtHOaIKNABIB0FoBY4WKnWM0iTootrH5IIhGv35IoKSVx8h0PYUrVtXsDMUlPKTBrp7NEYPmqs5
XY45N1mHpG8DANDfP2cuDFz/HHpgRi78JK8ZLTPyjerI6KYEVrL1V6gthGvBi86LQJCZtOfGIJVa
BpexKosY64/A/gu+OMyaHduVAlPDkw9WjNL5WljiXZ9GQu78b8dlKq5Pl8wX+gQWL0YLRUsdTAle
bB8wqYtGCe8k5t/25oL6jT3qcg27y0XNKthrzXYjbKbe0PQEPfd8LxrsewH2V6gzmjt84hBlHfja
fwjtNz+AOlB5WBdyU/z+gGbb8DZ8TLY/A+8Zl6qv6CwEqcHc9b+uGsmkhmBFwgWeRTQFRxR3kLJN
kFGNBmfWz2idnD5wkjG8jwdRiGh68DCzceggNrfUi7yPIEQEEGdJwUyQhphFxStOw9TqRWlrODH/
Rpg7I+vzNcZ8fmSBK88GbYKeI1I+XqA8dvzfFUFgHZSqGF1B2R//UCUWUWVCib90tdHg+gL50A70
PDCL1mOw7Q3hScBZxtBu9rBKFof97l9q6H2hjoQpKAxikZGd2+AZXOSBEYqmNvgtqMvAKqy6ifFc
vBRuYi/FrnljBEUCGjqMYtOApkHwOzFqsc8M6qHTSjNIppC5k4V+0moxNN29EcjSrqxRbhymSjDJ
GpZWWbIXeIwe7lMzinR5/yqu83jh2N6DXClzlBNh4qXiODR18eatzRIIBShMKClGflAxMv4+LPft
KcqWfPvVZC4GULGDrYvXWR/DOnEwF/BCsOOMPewXq0F3dw5ljvJQTuzAYUWW1r501viurHuQOQF2
JoLYIzi3Tv14XDyTd51UyiZVXEX1Sb1wBWyqx2wVmqQXNhrhBoI5Qga6ghYUnYOD/Iq1c2cpebqL
+MS2CIpj0v+CGAcVgS+YJGvGGra5T+0rebf9LY+mY2cPKF97hbv4Oe9ek5Q9ylOlqGOTknxOccsA
WHRBqkJ40Crwt6PmRegxWyPdqkbu/O1Hd2kLZZdy2fYyahlTwS44x2w11j9OksP+f8wfzK+PJO+Y
koJCA+U/KSSPQk7rEeE83um+sy1YQYBmy0BwVFv9e+S+h163xpTU38u7T05+1/fPLuVDWi4IsRhj
VIVwT8hEldHf1B+1xQE0lKf643FpLl2YjTnoBXAyKKvgPtSX7CdgWPMIsZxkZ9qmsfacOxr704sP
1QAyV6PseHcbPX7L+vgKBgQ9sJ1wHYF9U3t4XKylkjBwkyti/ZBaJngiIIskWpSSKWKuSHKxBg05
Bl2j1YS8VNSlI0a5iwtagNWGBVHNdOjYpQA1d3ox3YI5MTADoBBIeVYoogXUjGyNdnavrsoDskLD
kvdoUrAL2crsGq8skf+/egJHLDQxsgGWKquH2jreWrm2sJr7jIzsI1IiAOsJ4dsvUvDKRqJmYuMr
MuLf5wANTDwxHAXgDtlVN2D2nND+CPXdRS/A+KC4/EKKPW8dCYKEmITpbLp8C62rrOoGfMXR4zOz
F4wSDziDc+DBp4sDXg1JDxkL5q2QsJ1rGC02F2ez7htBZA8AvQYAk8egGM1x1OVRyCUFhnjlbfOu
noIMwPcIFY7xU7ExvP0uTLrwVlvBAwusWvkZ2Vq/8Bnmbj0oYEIbnTgV0fm8/dQlH6Au2UWNkaE+
b5d7DPba0pb9atGBKkGfxGv/4U6/sUg5l8KPndbksPj76gfF6OWgAQvagoatXuo+3A+FEYXfq+VR
L7usHGQQL4RQYXfkY2h2VmwyKcjGz6OjfC1ExpnzCbYsDlheVLKxo9QNN2VNytZQa8QNh/VAXCXT
4csDRuzk7fS6YGwmKOKpCvgwTKGNR8M7hkiuygCcx3gsaXvWmkAXCMZCCPK8x3rs4Ogu2CNhnQp7
N/ao6ybxxXwS+AyQHQCjj6JDmMVtzCigPGV2mt5awpFcPKVebKIf6WHBOgnxf1mnLp0huFTylMN6
ZxTkAbH76G0WzXfVZM/FV22E3wsGZ25xVETBeAO+KQAOaFUGnuGrieELKGNvAfy+eLIjWfvDHv2A
cgWRMyfVPYwCdyhF/IdBRiJDfGWbOiBTXSt8q8F2cex19AMMf584vfXTKfpSS3Tuq16bor4qRO75
9BKWDZjT8024b1fMljkuNX3nwhwWBGFZFhVGjPxSVlql5QF2roiVCUw2LWhl0MsH04tbr15Du3jR
tvxDeBrXMZKZ5CMZF5z3nsfsd0f//QAqCtTZ1A0aS34AMLHjUQY2SXUGiDyxXwBf6bUV2oC+A5/K
eaDEtRVoC4XOsNf0JxD2WwuuRVZL+zIKzApaCiARQJntNuImdVRNEVsDvILkBXEXFbVuFyLwBoTL
QFxFZgcyQdZZ+tZzL0XQCP4zTB2inIH4VTPAMKZfJpfF5c4CNkU4rHCAo/I/qFuQbf9nkGZg6YMm
huA7DL4FXlPp37nO47tPwFGOJot6B5ibFvZ2LgRfWyRx5CqpkIYq6yQOFuMNa3Tf/kO6Zt5As7MT
lvqV96AsanHUKU1lzF9KLdlNO3SB+vVyM3M0YKGwuASj1ZDSWPHP4unvFf4+5++9BxNT4MNDr5Ru
5UvoE7ayAlfWzrKnrIVnsEFgwPyAGUTsLWuXxjNc2UiRj7Mr1uRel9qEsxkDXBflDdRLgdKhrrlQ
G1K2U7Fw2UERwIi/QuCqd9GBMVML06fuEoxz9g6/Nkh91C5WwXuPzggZw0RZ9qI/v/J6cx5XBcje
/8v2Xi2OSoeaCilr7cNWYbG+JWMuLtFZNKJBu/lM+JpI8+fgHz7LU2C1eKkn6Euz/3srEIBVZIUA
XEFEA1hD6qQOfshBA2dCdur4TvYz2e36Y0J+qljAlZ+DQ+mIAdKKv9d+P5EHq5JEPimYP4GgoMtW
uTL5XCLUQIwWoLSxsu3FGeDQkp5DgA2T+yxq3jizS4Qf98AYYhisKmgCga/3DvMlVMnQ9DmeAgpv
DOvK406MEVmyCxLP6di5vZdB0GB45b6WRK/mDjFQpKoGXs3/R9p19catc9tfJEC9vKpN84x7fRFi
O1HvVP3136IvzrGGFoa4OQiQBDGQJZKbm+Qua4kiUmD0lrXwF2NTUvqTiV7ARz+B1ly4zbCNVeIE
W/UeJUn7SMV1quO+oqkdMdsYxdAW+FVQUIr5ZuxMxfsqnmYJr2jXAH2le91uYsOzZcWrjoFnwi1T
YmTudXjlHoVKaEREQWOL2CT76DL1kZhBBljlHuR9mW+8KJYb3Lf+7Ew73Nz8dnI5VrVy3EHBAayF
EAalmu+MnyxnSUwtARdScdPeUV4edBTj5C1sdRtcIZXriq54wAuP4yhXrRk3VtSTgVUO5UeM15hm
ZPVzMtL4z/yCOnflPUEk7xTvybO+I7fVnR7a0m9u2czKxRHtTaiZNGSNdqIwpzsUeQdjqgxEEY/W
aQCr/nO6rbbxsdlnj5LTQtVrF94EXvDb6rbpO9c5/yhawFZawjOeQ2mjVrQofO+XJ/TegJuxeMch
iELGdhuVvIsV9fXnZqxADwTXOrygKfsYc7GaBmke815p8YwWcC+X8XuLy5VykveWj3teuWkVHEoJ
6oT3xg4hmdZBYIbnQL4Srz8+A2VKFspURcTAmUnXe9EkQor/XET3au0ghuArmx6fAq6ibYeSrAhk
7ummgMMWoKKh7URwwarHv7A51NmjTpbSkeFbWPFudZqDQRzN1gmfmg/dk9Bdca1vkHb5bXjFNgEP
t7SfOHTNK+fxOSiz5LFmgRKbgpKPCU2Chj1vm6sYJ1brg5X3NG05G/qn6zrDY8kau0qmQoHAe6p2
JuTW81vBlhDgvHq2kDAkR+l4exnx55Y6B2Sc9JSX0CvNAGjcK88ELRMgPn4o+DIhPy+P5zjMxWYU
Z5J0E3CSXYMy4Kse/RI+SBceYEVeuZt8ZKtMr/h6/QWxz4ssrrxSzvEZjxXqYaC2dCEHL0BUXj0R
P3nNPXiswwg5K3rdMGDF4i7enf6MN/K1DOG0+D3AEvNirivxsfNvYc6nUiwSJSD4lvCp8xBZBgc3
OqKgnQbS1eS9famehE1yuo+Og5NseNwfKxeCc3TmzLC0SdNSuhLTXveCjZnZFiqNJHRT0rZ48yN9
FW7NLTcyRQ2JcSNoF8VlAO9+BCQtxpsJ+TgJMoEb0d8Kl4Bm47p5lk6Vl+/Kzxr3el569qezBpst
7lkSzikkKdlr3mTJtaDlFr1sji8GdJRy70BwqVadGTSVlH4i8MGF8Ah3ak+l3ewLThh0baIXX4Ac
4vn9xxpqZUxnfIGwRZF57R1zj7yjq2GTgXK9/Age2pvhuXnjNtKsnBvARVJaQWUygrCMw9YMtWsK
AQuM3OwbNNKgNfQGnc1wd1+Df3Wbpw73ZPx5D6GT/Q3JuEklnOchDTBU0el30jbsXP2mJ6i0lxzh
VQflQLKXT8KNuOXy+VJrZc0KVDb4RVtS0aF7PsmyVk2RQgJEHzbjlfyIOsLEBXvMFsfRBsFlEBHc
N5vh8PT/9poY7zcqs4Nnsx+nJBRadKUWkd0fkj/o/0WziC19XgZaiSvQmf1GYnZrUehtGqsYX46y
3BN5KRDDFrwSTXcQiSUbLs8o9YOX5pNZycYMKkPqgQd5uZOG51ntvfRQBNgF96L/q91ylUxWDoaz
ATJ+QdXHuO8NACofYArIj7PoyIPdvbQP4cwV11vJeYP3EM8v9CngGvkjoY/6Q2SiayzclLnkpd3I
r7g+HM1rDVVWnJVbs0wDPZK4qNJaBTaXBV2z2przkIB1MLxT7nsXReXkKnmB2u6dqnod1APJL1Ar
8a4QPFzGYuJCV9IwBa70kXrRU+HG0FyWQeptoKTNkU/qG4Ku4oa2yf/NiFHNDgYQykpnMW/cSJc7
c8oMnLH76kr6bCGNCRckPqK8LPx9JRznXxkYoBUe18faJQ11jlhWdA8iz8JW2RZJPYgguYYJXY9+
5NQopzuJN5BS+qh9a9dtuRK2K3lamBHq59CgDX1rkLeeex0h03p1qKFx2v0yO6/uvXEP3kxlk+1j
UJYjlwUCHHBrK6+cGV5z7UtcZm2lokkkvaG4+2FjXAt3ON6OZeeQI/GIQ155AqArb3gMlPKJoFQb
dZlsnbbSSIMhdjFxrI9Jta3n6F66y48plegbnQF8oQLSWOKhdEXD5ox15SpM2fjRjAFOGXSjMnMs
JlE7NDWgWwPsPeI+KFDGNnvTDXjJtuZ9dlQqO7/mPjPW7g0gJUNROsLqaJtg/JFSFnWqzZhiAqpO
xJHt4D7cvUZHiy9CQ30p62sXUCpzQUgG0wqDGSOsUKWCgN9Je09/l8fpGlzpk6/62k3qi2/ha8Sv
olo1pO9R/ljXaVDKjo6StkkhyglRCeNUbF8fA6c88Ndy1Sct4JhXhtTPJIMiISYV3VESpNyc+AgZ
JUe5oyrTxlV2zP+Ccp/qzyOKixQ42h0RpTjfpHIzoqZYTghS+qCohjDyVrNHdzwMEohJ8YrX3jro
h4Bg+Xa84dju2n1oCc28NqrRygqIWhDcSrQP2StKRKFSKj1+je486xZS75sQVWSBV3Cd4coBDu9L
JTwQ/EIAgdk2khwN8igBetrjyhAcJb8F0QJOuhuk37W9us1uk83l4X4VLDOGDEx0TkGuFnUbbE2e
JY2p1MfAJA80CVyiZ7nCzS+EyCXunx5tIRm93EcWZK+f8IOryB4Oyg2/zYNuzksfwthZnaIEa8jw
Idp15jylhyyyc92RiWtCrwaVmttf0KutbeGheFR2EY95bMVjnU0Ds+rl2KTWUNJp8CHMC6KDl3Z0
+m3iWnfSHfEi20DI2bk89z/r5k2UJ6K4ANUOIEoHnfe5lcdmlUJCK4Op7YurI87b/ia5gZDGA2wc
1F822Pj97lNwbxM89/4CW8Ieg4gRiOlNjTmOBr0Q5WTKiVM3kHJPt2gj+BNDGDK/arbFtjCdG/ne
pNFWsOBtp7vL6F8pf3axaZbk6yKHPlvGU+fGFIZTRPC+KuzIEff6XsdW1ycI6FJC6XSnHQf/lOxf
b6ASBx7iewiQu9lB29R+Aa5FMItzSYJWCnNRn/D9TaxLr8ShaRS9ReLq+kXwwr0C7tDyNntGax34
GpJnsNd6t6loazf1IXRRbo+Ot8vTsnY3+eJbpPJtaKRnN2PaVIWSW9AuAweUuldAjhxRtrUecRYw
Bd0otoy732XMtYjGGSaz76Ys6BvdBOZ7CErgq/FZvJluxJfafQUNCsog4XHdaK8eMOtbLpPoyuFy
Bs7sgMFSEssqehrQoH0upRdMTroRINg0QFZFsmNw+JrciNLqxqO8lv/MM7PbQ7BYBFUKWGE7QztN
s8t9miLj235c1Q/qNZTSXP1oIAIvc7PNqw53ic04eTLhxjspmG/lWvJnZNJx8X2/01HxqbvSXrwR
ry1H2ahgikif7yHSav8FXQf8zvITmL3fF6QZ9ACfIB8VCSZGvLvZHn3B+dp6hZ+/VBtjr4A24rKt
rc87xKkgfKlDppt98Y+9OrVhj3kHfRtMq4Vf7ez+RQE3ioG4TnVIIFKAlz8IRQPn744YCGMhBQFo
WjF47m+lIhuSWBy/oiuSW28nuL53zPrho3iq7N/IQDxMNojmnezJ5OYu1843aIKh6QCCTRYKlM7B
9b5p0noGuEK5hSwbadvr/Bf0AhztFqd7A16j3ilfG6h3U9H0HWfq1w64JTxj8kMdx7k+0rGDguRj
fEmPCbqGKyeESgKEi9JfVKQ+v/68DLvqVA0IQlBeEFrMyMQkjFgZQOCPREgDjvXbHpFK47oArWi1
S7cDaH4UpMi1FB4OXdRoqkk8cIREjyqXpOSnowGzAZhkoZqggECTzeF2bSmjshKpVBke7cUX70cI
V5WwON21UpR4Dy+h072DBu3y+L8OsvOD7hyX8a5SG6fmpGN1DfvB3GdX803rzde9fwsuKfxbB1mM
Dv9sgATfftA83Dme242AUkfNazyyTZ4kB5X2OAPLqxL7dHjmkm7QL7j0hYxdmmXZdJVCv/A62kQP
4OODXJ8Jvit8waFCSSC4EPamLd9BzCQCMV3PO/W+slDsFyCkg4s+hEwoSd/5zlDTqasGGYWPxvW1
/orC+03jgmLDblAN5ZBDpdlIse9K5wOXUPsPdOREP3UFP4N/4pUPrtirisTd97cw9pqFIYoiJXwL
8s8I66OE4/ebBWmC4BNuEr4Jt1/8qdsNJd7UdgI/QLFS1n32CWy7d6n3dZJp+AQkhnN0AskQZdd3
742bv2u28jmBEqV6DgTaOYQ8PPhQUNYyvCp3H+jD9std5gxu6vIajr82yIVFshhDVmdsrFTEV8nH
+A6dzW8gJ0v3gftR2PFGvi6RxHwekK+efDx5edto5ZJyPieMkeZRW1o9XRZz897BBrfRPXLI8y0q
p15ndJYmtwjZGFfGdXAy6CLxWJl/Om9UBigg2kO+3kBogzHRWbLSrh4iUIUJVyqZXGVKX9AP9JgI
2ZsUYOIztKcQbjrgZ4AVsHiZUUoN6rqYa7KWdmJd6aicrZptoNiptOkheQtSL9nRZxScwJui8uey
y/p5UACTpuhFJGvhKpkUhNpNQiHTymBLudNkt8kneGnOabSKQdkzEMbFL5FZzjGvZ6usMK5MDw+1
vJH7altVvy8PZKU+CiNZoDBHXkLMJiMDUGJKrDqhD6FM7+pgvG5V05GCpkdgvnFVKg/ZaA/oy+MV
PfwMJZx/AJ2GRRVNUCHEXOawWpJOLzoaesY5/hCUait2td2QkrNya2fccryMkWq51A99gPEW0Yb0
T/H4TOKnnhtX/Bn6oqOi0lMW+heRF2RGlUe5VHYp3kld+jmL5mcuTx4om22lDa969aPHizLuUKPU
KfFelVHsnYM0vahb6BHoUQLeu8/KlI4xuuNUUnAUSTkfZzJxucLQSRwGmPJhtuv4MJsb0KJZGnLX
IhSwecWO63aMalV4BAPik4wdyxZpg5BORWFOdlWgl1Qod2pRcEoZVr0Pbq3/wDCGPKrSgFIpwCT9
M6muuxmXZ9U3M9OZ0Mo4O0bSepf3Dm9gjOVORArqqAeimM8OMaFzZU6SU5Kx5tgsD4ix2TDSK1Vq
6Qwaj6l2QkG7XSW88q7V+UPWCM86iUYTGYtVjbSKpRZV8gEYtdv0eUhO4ZS4bfBrjjcaMtitziOR
Xt2L6OIxIVsAXiuWlCiruk4PaJ18rPlmbW6GFirzx6mT/L9YKBNpG7SBgdfYYBYqJZM8lylwtHZy
ZnUXzZLXCal3GWXVkS1QmFXKTbUxEvRxgBK9uiraKfNDIrwaBPV4stzdlmHCi0/xEJlTqFQCuR+r
AiUHXeCX3WutoQZexIWnC/dyku4uj2/VayzGx9z60DOd6F0NtL7eCdJj0uy1Ibqdm8EtofKqmPHm
Mh5vdIxBFvncJ3EDvKwd/dxQbiq9tVUz82KSnMZSzji7bN0a/7US1iuaRM4MI4aV9BIqOMeHpv1T
G5+jcHd5WOsn7vc8ssQlqKGMk6oADrHktzYFaUqTFMIBauBXcp6jaWMcda8A+6ojVjlKKuT+j0Aq
HqkBb7Ty+QHVxvBVEh1tI/iy6Vaonu0yyAgYvHjG6jKiWQ77DpXB4Gg6B7JkPZetCcsYVce89sf0
VqoQt22eo2B7eWZXDXSBxJwAg2BYxTwCyZKfiIh59AtEEYrG7lLTBk3F39gL7SmlHCdo52S8iioM
GYl7uo41kGLJzSFsSGb5qGcDJ/O8ulgLKMa1JE1aiRVIARzULtyb8vCaaJNTDPqu0SzOqFbPmgUU
41PaRCggFIZJVEPkcSwdTfPdu2py1ch+piFxQVrgMN4kUSGv+9U8VIAianYLvFTkqHIL2EadPRDI
5ZCb2XQ04l42Et5UMl4lNaKxKxtMZa2oNpGt0s4aUOFCr2UoNJ5LWakjpqNE8zFts6Z/PTf+Oi8r
CHMCTUvG3xlyRqIcXptjuCN5/BIUOXrJ2+5PAr2k1EIPlQkdkaR1kzpwIcr7rCIUc3n0FI99oC6+
hyWH6QWjqIYOLVsFQkgS6qpNFVRcke5ppS/obmZ5YK/6ixkH4aAGOkCU+aoKY1FCmWnKWDTAFNHj
DOFsTy0nd65ApS2rnED9Sv2LKi7BGLPKeqFE7RI6XPL6oPQHUXfU+GrI3dJ4BD1NhgR/zLvFrARs
zzGZRcY7jUDinjaISfsivs4JJrJySXKfKrbeuWp5DMVtmnjIXQXkOJlbadhH5M6IvUY/xCEvDrC2
gxdTwKZoBGFSIiXD57Ra+Dak7acup5tqDDjZQOpNWVNCCAh8HtBoBEML4/6kKiyVuARMYnSbUS9e
JXO+vWyta0fHEoJxe1aoIACPemFHTVq7VQ8tDv9ZuJHSp0D89d+gGCPVLWIaRMLGaFrJjvLbVqj9
yjhoQuG0JWfm1hfoe+YYGyVtFOQZBL4dOCJHBAeBgApNlfMcWgehEj0QX0ZLATOgdLTMuBWw69IW
3ZJJ5ORhcKiUgrNEa2euDoqgf2CYsTRxVgb1TPOBxXFsHnShfWmLU5kRX4fgcgRyH875tHp9WiIy
u21W1EJMCBC7YnSicmv9xuCU01TZ+1hw5snp+sL/C+NARwYqMP+vOfvcixPcQ0lHex/FEAVu6NkV
jMHLyMmSHojCI8Nf3VcLMPrzRTykysIiRGATj6JK8cYhhjUKDvj/naDy+1Cypd5TpafSuq0bhEie
OnDY895L63O8+AZmb4fFnI1WgwHrum0Fb6N6F6U4kD1VwAlWecHQ2KZ63Rqvl+eZi8ts+MowImNo
gdvMqQ0lQbG/LUEhJ/sVVL6ELLcrHYle1ZVwM7gMvbpdFiNmtkuR90JSTECuOi8ToQGgj5ue96JZ
X1qqm4SLE3TJ6Z1osbTCMIulENKU4iy6LYGaj0K6l8sDWSkWxGkEuYh/QJiL/WA1xLBGVA1I1jVk
gon8bFmbRrjK1VMfQ9rm2ZI3LTmZ5Qfh0XKsOoMFNHPVF+pUFXqEexwF5RqdJtpz/CBEKGNrREeH
FKBgaBxvsHafQegAdeAojzR+lEhoVZGI4UxLJKqHqT8SyzZiP6hQkKFAmJhszdLjTO9atHmByJ6u
vSln7VQAsTc2RPb08mZKZzvoofcXEVvBa6OtbDHj1YGv2icYflHcTlt32ceGIlnIx2uAtcSnIm68
WETlS9hvOaNbtdAFDLMBR2Klg14i92wKH6Sza+MKLtw2g9oRwL8Nfu/GuAfVnZh4cvQW1qOtlQbn
dKQQP+4Vi09gduKoRFmWRDT9XeeuGGl+qt5N6njTdJyja31KLWi0qiB2/xHwShoTEmojcnqlcNWO
t2lwLMLd5flcn85/IVha6rAr6rLrAFEXyJkblTtkfxMbhJrJP6Ng2+RzKYBcMB2Fhg7FJi3dcDpE
XEaLVauHwgFYZkCObqrMzhZDKYsFEyhZGr3i7xupMbeNUXlJMB8LTdkM+m0BER28JUrOgbjqVBbQ
zHkIUdl8jnu8hDLpqRoj28p6e4i7XRe8KsNbW8+cPbDqUhZ41GwWTrqOJC0Zejqh1rxR5nEjD6JX
lbKdW/11WOsbmpeIM8m9bCq8YTI7Lx/7UREprGwJT0Lw3md1ZBNl8kvlTepzb5ArTlBh9XEKORTQ
0iLHhKwys6hdpOYWmTGzsQxdYHl8lObqGEvVxjRRyiU9xtK0HUN8hjGB4CGAprJtCc9oyLXNFurU
+uBfnoLV3QKFBRHVB1DIYTuo1DGeukQz0UJej5tM7u7GiJdTo87jh3P5FwIMteeL21d4488RIFBf
MmgnvAeTdGOqvjL+jRdbALFHfacZuTWiCDfQAycOoGJEIrtK520R8eLOq35sAcUc+LKZlbFIl7En
216/NYdnIvHO2fV39QKEsZVCJ7M4EYzHyEMESBV7QOVRinaAgDhJ4RHDk2lEoeWl67jAzPYvArD6
RxLtSRahARiE9owud3Xbo/6pGe1J3yr1qTb+5mhYjJbxAWZfpmYiALSQXUNQ7SDcGG3PubusrtuX
3COCoiiTZ0CUIstHk65bkZrbMQYtw6R7hqQ4l3fVqskvYBjHUsv6ZCY6YCANYXfVe1OCdo9SNCR+
EIwcsNXDewHGHN4QezfKZgJYPRX2lJ0qMMBN4a+2nDnukgdE3enCS+uh1ODZCaC4uEmGDVj1bAOZ
vpiTKeWtET0sFjBahQMgTWAIIrp+8jC/j8TJz+v2/vIarcOAshP04EiQsiWt4E+OcnRFg95SgWyB
MiE1cD/K0l8Z3DcK4yiKtGpC5CVAAUi0rWRFD1Mdb5LC4kQeVk8yUBv+MxjGVXSxkYWdacHHIpQy
Rxs1KDwt3hK80OvQnXkBAd7cMQ7CbIJB7UrAheUpkkHF10Nyl1fawhsTs1cR/4osfcTU5Qj2ug1K
P1CKN+e/4swE2aCYIj5V54PiKdncPVy2jfVHMY4qdPVBkBCUIuc2qHZCRIYhANsH8TSo4nUeiVDj
VJ6qcm8RF/LTHYoJwpE3ZjpxP87Kb9yvcqOF7RfhXE99ijHPErqZUaoQjLwbyOq1cgHBnJJTL5As
kwABQWNXwCgqY6vD0cqJk46pM6HcF9LqIU/BijcyZiMYBcScsh4mownGbqy6p7nJNpdXbdUqFyNj
NoGmx10rtlg0qzw2eYHqmgcD1nkZZPWqugBhTB90FqYwTRgHovq2KuxaeMFGVuwWC6aPkEHfz8L2
MiRv6piNkA1iXnQyIIsgQFA920P35e0yxKprX4yKObB0JUAa1oTPrVHmWzTHIig3nX6ModvxN0AK
aMZlRVPQXXm+sRI9GgJVEUDyYgw3Up6EjlyguXGEToSpPl/GWj2FwSPzDxazVE3dZkS3YA+5dkDY
YJQaVyGugrYO8Olchlq3im8oZonaDGUwRQUoSemulHByEvVuzEHAIHbhe99kO3Sze0MVyJzpXDf5
b1xm3VQxhS5siumU4eM7EPTp4WM4DpwMz6onXkwkc8NQ0IEUKHR0puqS7K5SY1StQdRR86vG8sLI
vzyZ68b4PSj6OQsnOHd9Z0k5BpWFXo8MWV9tlPZN1XmlozwcxslL2dCbtYhhyai0Genbr46RlUvv
uzLheV3qVX869n/GBAbQ8zEVppAHsQksK3qMhx3IOJUUnIWdMw9QzkvvZ+vPKD6UKuH4jhXCCIQm
/107tNueA4+CnulzDuC4Bfdm8qcNrNA3R9EmuJDUqbDJq/u+n2yrhyoLnpxVH/hyD0VFBZoKvXE3
qvXNlIu8lPdlkwKb7vlnFcRQ2z7DGpPkkfQHzbwlZbRPsiddf0sbnbNN1rcneMMkCM1BfZbxOoo0
VRDzxZnXZCKIE52+RPu60kIhajcWvyYUX1kRxyOsGpeBDjZDQgQHT43zAY5pIMtxA6eNyKVtRF5L
Xlvld61z3rzroecFDv2OxWYRuilJ2gBDM+pdVezyGJRVH1mzzfvbSdpIMs7az6Z7rLPbSQ3cyxt1
dREX2IxfUM1aJjo905V6m+moRYfMDpL6nel3oSt2w3+cUsYvQORJSiQCuDD/XccntXJqaEFrnEGt
nraLQTFeobUSPasUoPTpvNO07lPqZM5t/bJtIJN7vmaZmFhVEQMirtHCBr8mIMgr3GS1f3l9Vk8H
cBeAs1qEpofM2KBp9TJJ8hC5j7E8Cqpy1HPxSW+Mu8sw67flBQ5jgySq0i5Q4GOU4RnZQUnxEqht
SSAiDD2xcQXIKwV21ImcXb1u+wtcxv7kSWjbbgZugyq1pq/3wazYeDy6QQElwhQssdavtog+qgRU
TDXaJrr2yjBQb315/KvLufgMxi6VYC6UgVBflnX7Sq0OLerk8hGNPMLMgVq90iygGOPMLa0a8PqC
VkH+qcFwmgSPu8pvh2fQNW7/07BYxvW0TYNCoW/KsPHDKHaAZU2OqHKunqtOBBpZOiSL0f5nMouo
qqOeGAOMtJ42avsbxU9Vmbux6GrksRFbzu5ePQkWaMxaWZ2REmPEWonDm9w86v1Btp6GIEKZ76Go
/Il0nD3IA2RWLG0DQS1LOrwisUNoQwlHqZHtpjzliqfpnsILB636r+8Rsl06WhSh2FhGmwRSCvaE
SMOckIfLlrFefbPAYC4VQYsKqmLEoMRMvLXiAU2DWdnbZS6D+iEbT/WQXIuk/WiUAUXg6vzYBvNO
oCmtJr6OGylymiZLvDJTAqfoke2CSnduJ1YgcI6MdQ/4r3GxzUEBGFu1qMaHJuK8F5DFyCr1FNaQ
VLo8Izwc5oIBVpekSgyYFWKKWyUovdpobQhCcGDW94pBo6RIv4I+kTk4dLVE3RqGY+iPvT7bbe52
BJwXoFobb0Wdq2K+emsFAwA4H8AEAM7Ic7xwMMYgVWFLWepkxmSX3VWOJO8YPYwgkiu2FoqQBbSL
FLzWu1UjXgDTny9uNWFsCVlJW80mo94I47AZeC0wq057gcCcjVmUazjYMZUjyOqK2a/0wE2Nbany
OGdWXfZXkykm0MSj93woRpJYYznANIroTqu9GBUVIu5Iqhf3vINo1QoXUMysBaPci0VBoepbtGbY
eivaeZhwPBoPhZm5PIzAEUDfnEJ8ZSHzH6Ocs+A1e626TVQvg6kULPA/Cn2jAcVgaNtBRYWE0Hl8
NSVOCdpmpb22Mi9JwZOqcM6hFVoiFVSk6GejEidg22U2V5X1aZ4agCSFnR61u+lGf2hP8k3gg/D2
Bew5uGLswj+4Ylz2HWubeoHLnrNykxaJ9BUSmXcmCKNRGZvcyOGhk9wpub2MtdotuQRjPDeIvNIe
1zLaw2nZkLAPIQcE9kJbv8n3+aY6WLMNod7ssfZDN4V+cQBilcufsLYfll8gn+8HpDSVWFdhPvPo
d8lhmhAjeTAbV5d+XQZaTWMtkZidB6LGQh5CIMnJAS65mzpXEQ+ahtIRZdvofg0al5oXvPip0Ipz
cYnKbELT7EO5FzDDrV0eZ1w678XEHkMbofjomTwGdwdCO9pj91fghbxcq8IzJmZzynMaiz1YrqCW
GPnBg36TPLeu4cWgqJw2IRb0NnFNV3WanXZXu8IbWoZ3G7CDwrorp93iEAdjOPhUt8pr44u3wiHm
3drXXLuBDk5Q+0AdXWUpdzN9mtMkRzOgMZ6CeHQm7rG15qAMqGzR/gdNgvLSuYU1RU4yccLhUQS2
NqGILd8E3E6E1cfHEoVZ5wad0Og9BgoaXUWQrBvZEVqvavSpdMjsZ4JvSV4tPs7iZrB8bRI9jnXT
fcJGlJb4zEpngUDE3AB+pqAGtA03IgrAtKystnIiohQ73Uc92ahV6lR4ZQrJsEOl0d+kt5YfQU/Z
xTmtItOJ+kh8hFTeDgKInFGlmBe8xOPqA3MJw74RSC4oeQqrxpO8Mf22vZqHJ13Q0d780iaPYrnV
6l09312e4rUrwhKVeSsI1Yiyctolq9bCPp2Nw5D9EaTsuZ2Ez8tIPItljp6mF8uiMDE+Y7rRpMep
vyfBn/8EwT4Lki7rCiPEYOR0duRYdgJl9uescC/D8JaK5WucTSvSuoFOmuoLeJHjutOZu0a+7jVv
kD4T6VBKrqjnu8u4nBlkL/phNPaSGAE21F4a5M166VaTny9jrPvWf/0KexvWzKSt8gqrFA+oWe1r
hDuEF9McDo0mvyfmfWvG28uI677yG5HxMZOVNpkaALGpj4GIizaIQng3rVUMFDeCjxEU6D8qkorW
bNHFSw2ji06lNSA8Yqll93F5JKtzJ32pCaHOS2PnTkQF0JBRKg251t1JsCfxGGSTKwuKW+vXIbJ1
/w2Pmbk8nKc0oS32aX3XqNdB6qfTVWK+5sHtqDecG9yq8S0Gx7hiQ4yTVKRsCFM/o/5+16StHaWc
mrxVb7QAYVxtGvYDUt4ACYbaQ9e3I8YW3t/mNQo9OGbHWyzG3ephkcipCKgSVf4WSlY8Mr9P470i
HwTCyS2tzp1Med4MUKz8CM0bpJ2qLMB1CYL22jTsJbCH1Dx+8vVr7wKFMYdClSsBZZSosT1G1812
3iJ7tcuPFWg6EhuJW2iUucqucIRj7ou5DZlRT+as34oQEC6Gi29grIR0qqA2KbZA/3Gt4N79hJq+
z5cHWQOpTe32jrYxIE0/PUOO3lH2swbGP5XzDavlh8tvYIwIsdExb0PMQwc+KzcfHO1uPLQb8Am+
1x/RreKlFaivasm7vBvXL8WLsTMWlRXypLc1cEGZaQqQ8R4PZCt/Bp/gTEFuSfRlu35HlvQapOaK
4f0Fi/D53FOLX9xTAlVNUysGvnZ/tHJcxIOrAfXUCZAn27zrDsGdfApmO3y/PPDVTbsYN3OwJ3pb
aTqVTkxAl4YoDaRNBK/lJYE4KF8PocXojBRtD6jhxsHUvCfBQcucNOntuea8kOnH/rhxfg/m6+hf
wMhaG4AVj05imDtZZPxW8JKxpMgWlT9zJOJxJSJuyyuZXXVGC1R6D16gQsWwifoJqF31KQSqm6Xb
AHqjk/mgI24Yt/7lFVslWlpska97/wIvrHJL6Gj8dHJqxzDwOjZe8Af6ZI2T1kI38VV8J454J1wV
G/KoJk52K1xNm8tfwfGKX3yMi48goMmDx4Ld1BL2yiD5pepAiulvzq3F1DIeqQTxdR9Ru6mbwg70
2tEg15HyroS8BWR8TtYUtEwBKGLy0Upe27l19KGl3pTWdsIVIF8LWS6Xj/E0mjA2uUG9rNC39mSg
mflGNNy479yudSME3rTKN8gTWkA5Po63ZIyLkbtahDYEhkm6DQIOY/YbpdScBeNNJeNOUJpeQgYX
GJZsD/PLkO/yeWOi1g8ClP6scyI1nP3OFqNpUxN3PV243PSEzouh/FRgCya7We6dyTqMAsfqecf0
188XZl+ZsPm4weJlO5Rvy3tI3FZX5GB5mR0fWz+xW8W5m/zHbNPvB1uDbPPlbbd6F/7eEF++YYGP
7oMAuUyMWEiJFxoGQoEc90LN76cP1WQL5P0gHmSJefpO0BRVxtXKLJ+6aGdYB1I/RZlnKJyh8ICY
G482CnWZU86lavLrCHRIe7RuZoPb/VUZDQgZ/h0S40X0fsijEd3Cjlh+oNkcN9MMudaS18G7vjam
gQwheInReHZ+DkyJIkqZTrmGUOKamymKkXaXV399d30jMDt4EiN5NnVY3ywl9hTXOF1KJzDUq74U
7CzU3HYwOEfqV/T/pz18YzI72qTpupqy18VF/ZzKBp54WQGdTyvLt0ZbqYpdq4Iy25mpyh9xp+bo
EqubQ56j2dwuYkF5l7u5/ehGNFQ1qjleicNYvakkyu7QXamCzAr0QzYqAeJtPreoXK3QSlZ3xPyD
ssLgqZvE6R3alZDbqkdQu6aKYDkTQT1CqofhNiRG4OdEU3Brq6z0aPRhfzSmKdyhFw6kmIQcWxJr
VOxGHd36f6Rd2W7durL8IgESJUrUq4Y1eHbseMiLYDuJ5nnW199ScM+2Fs2ziJ2DvMXAKpFsNpvN
7ipbjz8GNkNlKrXpYbFa41ek1gm0N9IcuSGF+ok+PaiVle/Tmj7ok2IfjJKAz1GJ70o7ViQLKk5G
wGD+32Z4epk5WCyUBmB2QXihoNh/Wpw86XHMvdSQRlSulvI73s7sQUagLT4LPnG5LHsxRxpBEdma
gVzAiaI4QWa66d8d358oXGSkWFkBiiXsiBo0Z7R3g2EXBb/O7wnxFOpgb1Mhl7Ay6Jxuu7C2jbSY
AdInD+GyV8fvC92nCPrQn5HHO6V9b9aKtr856DaoXMxgrErOzQTUoH2L66dYS0CHd6kMRz19SKks
BSJcrg0a51oyK6bgvAaaorzG+oeBbqvF8v/HieS9y1QmYWADJKnug/6W2DeTWjp9eTFHXovMfFG6
I95cKtkTuPAg0O2V0xB0IKAZO13AKrKzbOlAkWU1wX6ZJjePo5t+DG8aa36z2vxvDrgNHLdyoGi0
mp6AyybUXo3amZXYsXTHSK8m6YyKKtnRfvzPyLhlM5vRZoqCkdkJOZpK4kTsUNmvCmJyzbpMI/QE
Gz423vmFFEVFSGCtAqigi1b/iMJtYoQaBIJKsXLezVPuNG22m4vUHcsevEDFPgqTw5y3aDRXn8/D
ipaRrZrcKCgEqRNfwlhAzwhSd5CPD1ocsNb9QJMUTrnFhc++VvFIeh5OtCW2cFz4EEQWVdQJcKl6
P2at37LvSSdzk6IDdwvCmabVMHspB4CE5S/IWcSpN2SgWAC7QnlJAlMSEWmrP+TPWrT64HHX1FZl
AQ4uzpaxmmzwjZhp5GTB28gc1C97egAqosceZ14LdTE0Ddtz5wTa+19MKMi1V3TwBPAJ0EwxqoSV
aCa3yE/4WTdenjvZBV04nxsMbtHqnOpNunJmpBFBq8x+DNFKlyBqfyX9T0NGJyU0EQZ6SdQ0GCZK
XE8dC9PTMqQjdnqhI4kTgWLofaKl5A4iivqQmP4PCH+CpyPod5WVRrAu26eooLsCFed/szKfENxh
bVaLUvQKxtFWsR8hO1XPnWsOP8+jCPevrRINinIgReSNz9Y7O44TrM2gPXWpS8wEJoC3WJBIW0Mm
MXWhIWzAOCeMvMxCyhRg9vAQmHcaQxc8fUfTqketY9T9RcMevLCNKnNIhkAg59QQgr6orEBbhQNI
tQ+txkkm6hepZAOt38zv3i3Kurs3fhc0qbSkLTZQad8EKE0wrX1K7pJMAiNy71sY7vG4H6dlNlZ2
i3ApDlln7NsBZZY621UpcXpwOBfTrarJGNJEe2mLyu1cOw1Ce+xXVPJq979Jd0Hsx/MGKJs/3vtB
5aUlGiD6bkL6zMY7T8XI61SA40n7dh5LOJy1vdZgK3+Byp3MhZXl3WCAT2KEJagauxgN+tqAV/c8
jHBIeOr4437Ac8jBVF2ZzFoPGIqrGwq57Lu+Mn7rYblH9e3+PJZg/4LHlKw2jlgQOtGn5tcksVGj
pBj9a+xwS6C4NA43eiwjr1vXmTPyExRu4xazUYILoUXrS3Ools5pZEeEwLwBAPkzFYThBAo7p8OY
zTme0wAANG29HH2Mi2aAxvRxaaDLGCgfUZs7LQskjzwCfwSOW2KjMAyETipPjGUHkamHTYf2Mgse
XA2cyTTurSpykuKqu6qorMxJYBgneOv3bHzFHKIsBPURKFEbdmAdSNrykOXHpU0l4/qTh/2yXpuB
cWdgEZlm1kYA0tB9YRwpcTtzn7Z+aj9Z447UBXp7DlOyp0vvdD1DQCqrCBdste1QeboTBGl0rAi+
YJ6vMxRTEXZIi8N52xdVUp2AcB4+X3uLl3X9UmX2gwllLontxFN71do57rUJaqsiJ9LGhxLhl2ST
/xdw9PiCUo1QFL+fLiYKL5Z5JD26C3CZpmi3VNgui58L46FVSiewjtCSciA/eX7Mwo2Cgs3/oHK+
RakyMqrWgL6afqeFXkFcBKo7td6HpVPleE6WceqLF/ITkLNZdNgVubJgmE17jb4We3LrSRJMCacS
NVcgxjSha/ul9mo2rKAKqxHmqsbdzWRHk6fWM8TtNR1qajY6WsG736MZCi9j1FhM8H6VMm4E0Ti1
VYKeghTTRDh0upy52c1KOi5oK0CoHYQErYs3Ufl2fvVE3noLwtmMkqE8bBnmtRI2dKf0JSN7FYJd
ljs2knNB1GCnbaE4Q+lUkLYFGcZjTj7q+6fqPqbPUfUwdXsb/eFj5WfpdZS96+p+6Q9j5qKANI49
IiNyE/m87Xdw9tPFTGXQQ4TPA1tIpT8V6uwh54Cq+kmyNYQrCFWNVQsa9bL8VSbFsxGK6glGrFMQ
ve9morhVuTu/gqJyXFSlfKJwIVFkV1FmZEBJaO5prTfN70y9GNTLqN4H9HKwIMVEruL0WrPcqX+l
6e9geW9l5ZzrrPEOfvsVnLXOlaqOXY9+YT32LdQSjqXb19TpIgt0yshbdpLsgnBuoe8L1gGovaC9
5nR3mMwKMsUC3rLYlZe1FO87FnmjHZVlD3VRrAGtWbpqza4qtxxUltRRWkWYYAohydqfPOrgxcxN
IQmdOnjkgbr4CC37PnGy381h3sVXyfMvaKvfkpvY0/Y4zJ4zqN6rBxm5q3gO/vkwviAaeZ26n0Z8
WM0e0iBy9OWY6pI7i8hBoBcUCsqqtd7GuHVd9HHOskJHb3jzVKvwEQnIMi7o4mtE1hsimuctFOeL
4hlSlouO4XStr+LdIgVbwPm9IkPgXFBed9mYLkAooYnSarWTyl6ThCfHdhCcd0mmKY+NARBxcgQh
RmT4Y/4WqYcEotPKRdBeaTI2J5EVQJ/gj+izyZC1Od0JkJvP50RbrcDYqcyv0Wwgg/jzgsnvbgIi
glWgACEx3yAZGBFuDgmsAEKuF+2u3du2137E++fZ63dQAvYCNwAFh5NbDmqjfVkpvMhlb+E5y1DK
nGbzOsQYVKMq/DQiY8u4iBfJuS/EQawP2QeN6bD306lk5ohirhjDnKfb2PSM5N0sbyl5OG+FwgXb
oHAOWyXKuHK5wmGDFc9UDmaIinJZO52o7BohGagjLKgPUYjmnY5lJFlvDSVyhjbLbxR136DPkj0F
4VO/ODotL1P7Lge+wXZoFLFlO00ETyAtw5DHwxUKzLSn8NlshpFWzqhjXNV6Rm+y7q3omU4fpHhU
aidaPFT3MGwK/ZbIeLkE23xNHzFUtSOXr1FuR7QW7p9Q50Q1qKr8ZFXthS2VEWSJMFbSdCjj4a6L
C9vp+Pp0aLvZNpFvq4bK0Wa6g4DO/XlDEZyphKwZPYQOyITa3DjUUTPTZoBwM40Y6Er9BdwVDfvd
x34LkeqY7c7DCaz/BI5zXWYE+oJ41YlWRtBvKexaVya08iCmp9PhPNSfo4lzKBCwRHBp6tBKRurj
dPoiULs3gY1C/PGiRAPG6IKwxaGQ/fL6i3I/JOi0Kf131Ps59NvgguUP8oKh95F76ZXuqo6Fpovz
XySa680H8WepYmfGuBj4oKVH1fev2Yo8uOwILC9DeF01819ciDEBBsoB0F4KXTBuew4hRQddATxt
lQCHaq/hYdQf7Ut0sFPndcyd0nLS2T0/yj8alV/n/ROW8z2kGZCeBN2L+5T74LYIQUS7h7ySExyN
u/hqOdi74TJzJsf27R94usydN/v41h5Abac74a59vwFZWreb3cA//2GiKBbzYYF6AldXHbrhpwYR
djGIswN8WPBd2VVXodd9gMqSecFV6GvgXlq7ytz8+BdsSyew5BQ2CDNFW1ZG4LCFkKU+OOz5/MBE
1awnCNxC6+pIh9oCwvQxePoB7Yw35U3y0n6P3eCBIgfshA/GS4VwEuUI3kXkp87v//ETuEXPq5SG
WQilaAi2OmDoeteuDK/8fpdff7xW13Q/PgcuVlrxmEO9+VJGXy2qVjqZAi6GtEkY4p0HU6Acrqfb
/Ddz0YdiHtjx46Xco+krKBzlh/HAHuy9dT87P88PX3TxPIFf/d4myTU1qCMyYgyf3t4y19wP75o3
obQ2vIfgYgVlZt0FW6OMyEZwykPuC71VqArBacR7OBuKVVW+pOCaDvy22lESIzueuZPp4ZFG7a6V
8AIlFWriMhRJ/ogjf5I9BAjPYN0y8I5GoDuBh9jTgc+VVZkWhGDcpcPlWu+cVDUcOGX06ex1/Vja
t6x1QpC058XNwm4q2f1XdKCgotbA+KmOVjZuTysTlK2MHvgjvWSJFybHwg6RD346v8AyGG4Pjyaa
slsV6xug0Xapyyt0hH8oTfRN62S6EiKlU6Izg5lgyLFQhc8NKQKPtkZXWwJ/udt50T64Z352nB7Z
o7bXD8Pl9E25Ln4/0J+IOnY4SnYtdKAnt32W7Sqxx9x8CjfsJmnBBqFgdlPoAXsD7sC4mia73K3R
RulO6OZ0hr26Wy6s4/n5Ft1x1phHQyEZSIKQvDi1q2lGB5FmJJiEDpJl1rRXiO12EFQdpxx9HfF8
iwTrG/pXfdLKuG1EcRdS4wbsCjfxL08ZYELS63rGtiIhOn1+DcG384MTbVsT4ohgnjJVXKb4mGum
Njg2MKskmufJCavSCneTFmZQL8vD2j+Ptv4afxxv0biQKwnrdq4noGVddyzQatu1uj+zwU1jcFJE
r+fRhHOHoaEqUAWDCP/a1FqQ8erHsoPLiVHC1l5Naia5QYkS/dCIBmUsKqD+ZFBPbSNMyhlqoVXn
luXsQIHKWSB7ajfMT4PyciiKi2CERIURH6zGcJa2d0sNereN7hJKL84Pl4gcA2ogQb0PFwTCQe7o
JUMe6kPfdOASYX41da5hB5f5nO2nYDpoGdkVRbazxgetNN1c1fdZPx9BFO7UDKoANLmCZJ8bQQ+y
B0NTH/xIircUj1q0r8CKm13PMRtB6pDhgdWShGnCHQb2CsTHOjVwgnA7LDVIpIQqvlyrX6zxSrMd
0r1WkMKM7mjlTMWlqUoFtld/wdviFnOdzc0xaQa0UdUWmGGbOjFepwtdccPRz3Vlp5a3k32tZZlj
96io2fV/kT4kW3Bu20VZQKZkBng/Kt+7Nrkw2WOrdX6CtsgpqB1jfj9vHMKoYIvIb72C0Xbq1uFC
1YshFxQVrykSl6bhmaHpjLWnQ8ME9J46+LPazsnUPSRciuzXOF9a9i/J16ymeG7yufsQ3k+yUJ3w
NVAC9ezp6k9lKfXI5C9B6lvBXV28qEoOsqbnOvulsAcJvqBEjFhI8plw6AYebbmtQlOtqSPSY/7J
Y4NoyIiecEsn5EihlG3t7BT1MbI3XNGVa4vJhaVGrGnVZAyd22YP0bBj8cWsQNJF30E30ilDiWcS
uFqbWbhK44FOw+sat6WopUaFpaIcLW8zp1Psh7ph0PaELmr8Y6hkD57renHreYLGbaYm0BozjNeS
uyKE0VznIFsPLK80v6Vj66TttaFLTmUxInLcEDJbq1C58aFUyyjSFrGlFWdQ80JKznhO0HLf5/rD
2P9G6yCI2mT1CyJ3b+PKhms86lpQ5sfZTWIkQ2dS1ARBlrKlNwTE64QUjtH46ngkma8smWsoqNt8
o30JCYhjrR/Om67gUDv5As6KonnUldDGTOtW+VK0VXW0O9JIjhKh8WyGyU2uEY9KWK4lXPEQHsMw
dk1635ixi5ekXWf8RVEvhoRnP7QZ4+AyeGeQdFY+LVhKO1Z9iywui5+1OH7sSrabE1itVkmMZ/3+
L+b6iUg5oj2EbVoy9Gv1GGoLK5IdgjZ0U6keiHitUL+D/mZcjf745M0Ro5gGG8sEhYUKrmROpSw/
VJlWmsCpYO4+ITi3HhC9GslaB6cmxQGJUXAN79aygyL0JnCzEeXlvPkJLcMmUPixQTMF13l6aupT
jAKyVWlOKZxB0XdtcNvEe5a5ejF756HEm22DxZn6UNgQgRqBZS2lejd31bUdm/f9Yu+rAZWaOlEe
iBGDTwsZZWdqs/kOEum6X9Poos/y5LZjef5d8k3r+L5YzuabuJ1hD9U42DG+KciTJ6iA/sjV6ibL
0o9gfMrxAJiCinlUgj1NE2cxQO0WhB/EhBz1+e8QhHo223wG52/LkvYJW0tWIfA22PRCg7BcMD1Z
Mu10MQ5FaQ6UeSzGtyUtbVHinQo4cegydW+F6bFE35W0OlwUnmBAn0DcWht0mGK9x7wO7EON+r05
d0iJBtb3MCoOevZq2pBqBJuKPnde3j63ZLjrqf0MzSlHK9KbZEaLqS0jjxBurs1HcYtd4gF/UiN8
lEodYl0ZiBNbts8t9B2gU2WaJYsq9EobOG5RFUXplYZgsvsZue/OmwavRD3N31gOVnPVBoMEKBd5
jirkP6cE5X515UIFaQfOcIei+CrVJGeIePI+gTjPVCZmMMwJtPPS4qdBlzsrvgcBLC28fv7Qg1Hi
0cWG+onGnSHNGLUxSk2xIXQdN1dHtdu9ojU3tirxSusPfXUA/wDxR0eZg4KP5iihjeLXFlnzTPXy
Lgfn9XMdeRZLL0FKd37FRM35OBoRrzKEHhAc45YsDVC5+KcQecmnwwShLw3lDAU4mTOjvElBFKmY
1Y7Rn33/mxa/CNpncROEuKvtmX0u+RiRjW6/hVvVhZI6LXKcN+2YFE6D+gFvrPXIM+IoPZwft2hJ
t1Dckla0zFhiACodw2M2aKB7648QdQdBmIy8XzIqvqN17quJTGgtcqmmXJc1Mv46OZiW5H1LeKBt
RsS3scJqstIKABMo2b6PjWelRMU37XwlBPVXR9xUQyXbaO5XsaJ5SHwrxruhYTjxKNOwE+1OeHVo
9YFhA6lSLrHH1LFXagozbsPRzSDsaHaW29r0auzeY216GCE7KfE8q5nyOwfEiqisYMikfRFWGRGl
NNEqtarP+ne7gYRAWyYZQIvaq3Uye2EoE/ISr+snJDmNVoIqQG/VKr9rsdpyQ2VhfhOP0EIdqOyB
a52wL6PTTLxvWdioKn9S5tqoxJaOCQU31HUc/rTB+UvUfq9CYypJf1s0QRQISUTSH0t1kHi/9XT8
Ao60r2mi6HlNPp+Ok2mJro81wKs52cUJ/ZYOiyTBL5zKDQS38UkyJWq5wMH2ZrpDWf9BzTKvjGTd
8qJUEPhEP4fC7Xq9wCplqyNPsis9+j5GEYqC71vipfWFGYFVQX1R0BX3F65GR86eQINtvYaczl9R
27ndtjgUzR53nTzYFUm/t6Azp7BIUmAk9GobKM4ke2qiTdYAVMRMf0IMkcwjXp3tW0h2350flXCP
401GxzmPEnW+RTOFbizeXTGVSuYiWkXPegHuA8RUTf5OWfhXc/iJxkUvTZi2RrYGFoF2bTI8YSZH
O4qdVJbmFLqRzag4W4ckomplM0Y1h/l+isCfUv221fZiip4HSOKen0Lxan0OirP6Miprkq3dWUoH
hlb7OrXeu2C8bWVmL4oq7M2gOKsnRdylBDI17jDHtleHQYrH6O6+s8aXkIw3/TzGboj+k8vMTAzZ
ygnBUduBpzPbWLtBT61/QCmSquUAp6ByUCpvmj6U9mjnsVO2D1n1W8oUK5zVT0Be+b4KdTTc1QAs
tf1Yv/WdZ6fPuSrrVRTRUdv2Bofb1niFrQO1BSlb52ELhH58CLwepbiO4dD9m3I9e+3t4ude+KBc
mf55yxH6yw02t88He0hmq1yxofhOs2RnEfuY67JDVRwcbnC4C/lCIUhZ9MBJ3wzfvCC+wXz6rfLn
XfGtBrUoDrs9yE0lUbDoNe5karn7WjjiMseqFfap9LPIUw6Bb1yPT8avfF8c5gx6UW7zG1JcVOLU
hPP6RynTQBnwl0IrNJvFZRAAmJFrW0NDZu3NViMb3ro6Xw7UDQq3egrpYl1bLSdp9rS9pVDuyVEk
vrQedAuqsPTDeV/jboYDyR4ez1uOcHdssLkVLXJriCsF2GFnXM4ZQNT6CgQo+yY2D+ehhL50A8Wt
IiglwE8eAqpQxr0CzhgyJxBPQ8GCmaHikH4/Dydbu/Xvm3zYVAVVnxWA0+zXSrsv17ppmTOTzd76
9w0GzZA0QpIUs9fEOBru8+4QWhfsL9prUKCGhz9VRz0XnrxOYdpO7yKWqjiFistM8ZrqI5KSsgke
KdBoQvEehoJG/OMw6m6ockYQ1dHuWWP9xThWjTcur4vSXqMR3R+W6qXQHtOifDi/TsLAYQPMnXpx
W+A318AhRoLPrt1ygSPpAmdEXZSZQGjYpH/xWrEdKncE5ZTFs8nWUEVF4+tErB04GadguNfqtVZM
lfDdrXb9ZXt/DpA/gKJCjaJhjVWSDi0Kffg2zGjEOj+JMgzu8CmgZGCDzhiEp1g13AwCR51VWcpI
aO2bgXB+as46avQtQPq+ApmVSt2AMH+xNIRfpSwYEhXYwCDXrmtU8aHYldu/dVtrM5kxbXVyKJd9
XN4lwStqvI3wsdORgJyfCT32yV0VHVvZY76IcOQEnNvY49iVRby2whqZn9JLg1yH5jMFrcLkZHhQ
q6806rBBctoIQyPwUWsGUQkiS27ES11ZbRkDtFDy5ylCd0MSeyMhfkUNp21NiCQmrporu/O2Ix7s
Bpcb7NRGbDLXuHNBic8c45nWDJ2Azf5UPoGbw9XmpwIiYSV7oqkswyUF5/xO32a6BU4ghC7pgNqF
67K4segH9KS82LrorX0deGFzCGTpEaEtb8bMeR0lXEIb1NTwAcRvE3Zf96ZDg3qnWU/nZ1d4DG2A
OGejUnVsughAkRUdZ1wmmVLsVnKX8zCS8fy56W5OoqSjyVTRFWayA6cep+cIhE0KXve1vpfcU2Rr
9ufvG7AoNfCuXwMsIb+1yp90NwiPAZ7z65W4adyp/W5qwX4sUx4RB4Lo6KboGzZB1Mq5uTLPQQYV
IpbvmtEJwZiUTiE6CZQ903NHb8oDyWb8f3M01MQ3MNHKYj1kaIDL7KdZ/1Xl/fH8tP+Xqfj8Is4n
Vg3aJecG3d9DdQ/2iXG4HTL0+0UXFFT7lr5X8FZidr4dSoIpUZE3pDw+gbnArYWGDC0YpmKpX5tQ
33cmcabJvDVnAx04ll8poaMl910+XwxswoudeqRRftTVBz2LLmwaPNbm+8hei5a4ak9gJtHFYOEh
aSTRviu1X23W+GGYOnWpqc7Q4u1jZQwZa5lwlzAs3AyECwuJaad0phhINtwN3TFMPmqUCRmqF06z
ZLXEDvZzzjgH2wTVYAfr3bMm0OJ8aINpr1b3Wndr4E6hWHh2eTxvHuLN/wnIedawUTPTGGEdlRGA
fsg+tKqGFs3JPw8jtULeiRbokB2GdV/kt1DvqBnIbHInVFH8dUxTN+97D6TQoyZ9LVit7DS2odAn
piDlQhsbcrvcjFY2qvmIigC4iq/aIN4HxoUJi8f1pU/eU6S1psQdiqsp95p+cPBsKRn41wkGvra2
KqJcUrX4BybFHPQWj9IIwGvQ5rTIb+1S9dKIiRfUzMvp7FrlXaNCcrFwl/YbBdN3Ft2q879nVDz9
Du44IWjz76Ma3xF1S7VDcmUE/wjYaI2iuQ3KJHbASDXvzg9eOHaIbSNXp1IEDZwHGBeShinVEY7Z
N5lxCOvHVEZZvX72l+VFGSyjBm7YKi+LNiwtnkFnNOIEZoU3Asg7UEiYMANNORHx7OCqRV+L5CQT
DQvlp/qqIo70PV9LpBALBmVgWNN8Y4ISNp934fTr/NR9DZdxgmwwuH05mXaIunkDF6oIVIYwG2n9
lWwU3I6M5zoLpnVx8sgdkKOfb+rs5fwg1o/kF2c7CM7memQGbEUBhFXcKlYPMinfDK+69l/nkE/n
igtgRqyHtm4zd6qv9elniYaG/J7pkicN8YqgyABZFlADmBxKPptjOGdYkZ6MThfu0k6y5OLZ+geA
p6gI4pnNagqAan5omvVdPQoeyBBIrPfrEYPZglw7CNIY2L34mq3QgqyQvc5WMIQgrES5OxzvUgX0
p5n0xXNIlfQnxBK7xyVIIObeZmkguUUIB/qn+0lTdXRdcTNZJMaolgYGSsIIbeLHXHVaK3VyGVGp
0MIpACCOhZSBxcVik1Xncwt6TTTQ/WADmnsCEPqY9+dt/GtwgOncgHDhlRlZSt2tIEa2Z/HdMj5k
wxMOHafvW8nKCS1wA8W50zIMtGwxAMWCKxNtm0Wfu+cHI7SNDcL6BZuwGVW4ZqUMQBiNlzw+TFAh
nG+06ntrHozkpRwlj2gi562hoxj+GzvqC0NCN7UNhPpsBFblY6GDsQQt3030M6o+DOtHXBzPD044
fRs0fnBoOBwR/uNVaz7U2btSSZI2wslDN9/KogoYPj+V6mk4hoMCcxueu/BKV2/SCqG1/WoZLwlY
0seP8+MRmvcq04yMG+jy+Mt4Mahzzpawc5PBgJCi5rRVgnJtWeAgg+FOosbK7XysAJPRo2GjE1CH
U5AdqUS4OJvBcKfRkpiEzetgml15A+aKY/iDhk5L0fTnZ0/ULVzz5nL5qT9Y3vjC0A6YuM0VGGPP
T6mgJAG72TbYygKKkJHvQ9RrfUH1XIxegcwjF5MX/zBf0eJ+CJz8KoWAo28/KpUEVDz0T0zOgzBl
MKLaRuMtIlRzeCT/vprjdEyc22g6JdGSAL8f6VdNdTDt77aMTl5sI59D4LZWHtujYjBAmOxGoceQ
pY6UR1F4atgMh7mprzlg7tQYWLxAPAYYeb2S4rwh47TytrT/vg+aomEObgn0X+Z6Tp76QDXtJxx8
a+feYMKlL+nwkAUsQg8I68n7lEblv29YP0XkDGCp9VAJczRUFePzUF2o9vfzVi2aue2IOANYUq3K
B4Lf19pDNfwedei4z/shl6V4RUchwTUHWOBl+VIdOWtagq4qOEB18rQxcig5DOqRjS0Cv8P5IYkM
bgvFGZwSFRB8quEuKh1pnCX19Oi5ZrH3v6GsX7E5DpXB7MKkAwoYdXJtcPEsa4JL629AwK1iriQ+
qJc5BVl6YpudvQ4FQi+Q0jBAjhbJGp2FJoBWvf+AcJF4E6IYJ4wAEqNjadFjz0RDappqkBt/PD8c
IZKFdiv0eakm+E5Ph0MqZPUSDdvHMlZdzNtkOgSqP8iEqwSFMQhdEb+uRL8QPv2TnN+szZTOMYmR
l3UHy3Braj0lkKQ19KVx0OHuQLHNnXP0NgfhzmxlVd+rdfH3mi02Z31s7vRyxFO6S4rF7Wlzt9ia
5LYhCibA/MBwJCKXaPEER2G0RAXsZS3rCHHe9sXgGS14apPeRuVUCX7SrglSj7AGDG9jL3kQEm0v
HIEwGJC+GHC4p4s4WCSwlhihkgWBHBaCcrtiVwHr/uIioOMmtfbngQOBp8btM8U2EHIiIgt8gu6y
cCi9Dqxcdr07b5TC8XwC8fS49VyOUWUCSFdbCP5qTdA9FHk1qrjMQQVTsqPFtrmB444QpCLLOS8R
Rpvx5EBp1MkS9cAmRLiZBTGXuHA7G9Wx021fLbJLgiimRsIF7SNIuIB8m1s6vdACbYoZrnfINxn2
t6qKwO1YX0Up8QztZweanvNzK/L6qD1AB5CK65zK945Zdj8ZXbF6fTo2jtpFIcQF4+JAatDODngl
ql/+N0B+9zEz1bsGgHZWIin8OzRVJykRJFqDQ43p+TyaaK+jAxNKrNBdA50MF3agOK8e9R6XVWMC
Xyoz8W4g0w8XziB4QFCTZiH25Pe6taiJnq/WqZHJK0x/pqnToC0fFPvdw/nR/ImSeNeFHmA83SFO
B68gZ5oq7ghZ1nYIBo/2oXsh1zrY75zpZbxJXXCIkQ92HHfLjel8L67N2/luvn1F7e3BPligAEFb
r3/+e0Szu/0cLvSpx0Vdogqfsy7iFJR4FH46jyCgn6AoP/0cMbch4jLXCdSUO1ff0ZvgGpQTd51n
Hayb/KJ/Vbzhoro2HSjlYJT5VeF3slBFdCBu8Tlz7Uhbo6AM+AY4ObPsisU3Qal4JZ4qzo9UQNy+
jpRB8wXP0ev6nnrtJEMpZzuioxLb9EXBCZjOhWdOYMoyg32W4w7fd5DxQ1cZmkhRE+KpZS8rHRX6
PgtF+WDNBTMfHlxOPyILtKU2WtygkrS/CGh8zE3mJE2/6wmYELLQGea7JAJVYfTz/PBFPn4LzIU4
eIyvcZ8D8BQWTh8fCnSwdtPxPIhoMS04V81E+hfPCtwUq5XdpKaJUFqx9ksA9pI9M9/pIvFwgsqC
9cwH1QQydJCA5qk70n40jB6MOK4W3pkQokVXvRun2WHQ2uOQdoeYzg9m9Yq2XXcJC7SJaxekiCQd
K8Kx2ohKUS0LDi8+4akohCgoPgZ/R5e5qM5NytDJGx/Sg+fnVHRiWZ84fN5zKtSWocIGFlMk3/Q4
8Wut+rEEqjeQ0Knqn3MsK9cTBVcMm0A10EaCAmfOpxtLjv6JCSwFQaxDMUVf8kNTIjmYTMGdrpfX
0zhELimVwCUakQk0ibw9CuJXUYw1ccgf0JDDaJNmBg2DTt+T8W7Ify2jO7W76d/3ka6tBToktCxU
Aet8mhVtC0qYEjgekz1X7TFJXtv4I61ee/VDRpsheN4DlgGuG4riYFxROCebjEU/4/jHjCKl3A+7
GW9a406LbjW6Y9qOESgnkWciy1cK8zVbXM65TimUmFRwsbmqsfs5uffKoW127Mc35Yk1ftz6zZPE
ywhXj4LfYu33xD/OvZlLhteYtVOeZWjMpVeG6ujam5p8j2Ssi6LtxzZInD/L6FiyeEXC/ceBkF2l
vo2pa8g4x4W+ZovDbYZwsvSJrThFh0pZ7TA4mVNc6Pcd0m9efVcHLn08v+ElI/tzhGyubsGY/P8c
xmsvPjpmy+cyhdBU/u08jqCLElaJVATUfMAxR/hs3tJaJZiZJxy9e9PVDtrjrnQhFcZutR/hw+Im
+/oOZB6js7yeBxYdRVtcLqrpVtH5ko2wyvY9HI6gkAvt3XkIsv4GH8htMbgdN6iZXqYKMIZdRhzy
BA1xbzqyY+sFD+WjNnqFq4Mqj3rhW+Zeov/A/Zt0z/YLuL2XJZaiKxlmdyHkLl3UHQivXBMFHQu7
G+rmKBmwbFK5o3emVjebEwZsPZj70tc+FMhVQ3Y0vEFbxTx6mpd58R75pt5ZZsd4CffLBZpnP6In
tpMlhv7L7K8BOyg20anPzX4XW6G5RHDi6p7uyn2wP+auqTnWTrup3Rakbr7htVf6L+2IXudin+zN
7+Zf3NFBRPXPJ3DTPy0BhCcpjs0+uUD1KzGPTEbaLdyo0FGCW1cNyDByzi5vDa1Wy3WU1c+++T/S
vmw5chzJ9lfa6p09JMEFvDY9ZsMtIhShfUllvtCUSiVXgPv69fdQ01MdAYXELo5ZvWRJggOguwPw
5ZzfltaBLufe6H5//WnP+tQjMYKnS4eyQE03xKC4u+5+AjoiyC9zdQD7+eL19LwsoIJa6N8GKpCg
RemUDlMUQFYIuoGsRabTQKHNSxPqjtGjaMDoHQQq8K5M3xojds2xu7T02p0q7VJKqC9lN0OYLvjD
s3dmaNKfk5q/w5FD1GoWBJ1c4lABqXMLXgSJOda4G0G2bTxP5ZbKV2QpTjerxwf/ASgoglpObIZY
vCpX1pgTFScno/Jtyox72POKix1adP8UISyLRKk0jCUuBSonXpU4vbKRU3TUhLtRuoj4kj866yCO
xAnaWrdWI0UzghFBxKXv0M+dIRAIcrUV2nokRtDW3iiUoQ2wcUaqbMPazxPZRXTEkQa3WGpkPLsk
BHHgZXDTtN7xPI8UI8Q9NOkKKIZSAwq1NGyt8dYQxIHlAJF5gIJpKu7FwsYZvMoa3EqRe1N+R8St
EYkjmh8HjgTcXJY4kQFUl+3Xu3hO/SxlTuegH0/5UCdpToNRUh0fq2DAYKzIVdZXCw7ynPc6FiGc
wlIJcN0yxrKkGCHT6DpLbA5oJ1I8fr2Ucy7lWI5wFsQl8LrAMIcLFIoYaH3Na28auB3lXrPE1Lkk
SvD5pZoraa1BVKpyF6jARaWijdepmkMWv369qrMZ2eNlCZ6y4qkBRGA8H6RtO9qNatPLZqd5lqNe
F3vQI7qZnTqKN20u6HV095g4j6G79FCbbUl0UsdzEDwIq9q+lZtZM1vuMe71U+73rWXryl4KURD5
6+s1nzO3Y3GCIZQA3RhzCnFAW3+QZuQdIIcCGaJfclVnVRPAoIgLKTACMUii9OVEpBZ3bq30J3Io
tEsavkxL2nJ2946kCJ7KsuKMqS3iQTHb9LTbSpJux8F+qJlX0JtwEXN8fil8+FpH8oSXBC/RHhB0
WBWw/+hvE9GCZ+LKt+QbmEjDzi5CR3oaXXmrXpV+4weX4f2Kz4ewlzmXFQFjSNDYjoDVPBqxXglZ
ixQwTbHmGEt0fmcd15EQQSXD0Yik900N8tiV1W8xcIq/XsbZOB4IbgwT3adz6ZrgUKYU/CRDML/I
pOsyv+EhyqdRp/oaa7+q7toAOl5xGUqbVH74WvBZ9T+SK3iXQFWmNJotvp5CUIkggWviRrT0Kjur
JUdShK8kVR3rJgRknZJfafmbNh7UltngQwoLDmi0zMuNH1+v66y1HUkUPtmQF6XFi1kv6gsr+R53
l2H9XV86q89IAWoo6hJQ6grEezEP0smFPDUqpBSB5CQm8bM+t1N63SnxwlPoTJMrRByJEj5UmIJ0
yeR4Cg1AD79XOnvaxpfTRrrUbqrKZrvQGffWd2UhW3fGncyEK+jzQ25/xiY7vaUWtdSSsEdQEshT
FGkkMGRPbWRryszI64Gh9+uvdkYbT8QJi2xIn5l9CnGFemDSnZJsFenuaxHK0pIEXUS1W0/LOc5a
6Xc9Om0ql3WXbeYCqRSxQU/pfjeaX9G9TG+rbq/zmzq+rkO3hWOLFnb33JMS60U7GdKhaG4UQ8tK
LevS1CNxXrjhFbkGvdR9/qI5d/GhOzTb6K71GQiyt+mBIztzET3WS8xaZy4XJxMQzIQHIPPSU0xg
CPxg8IvIjazvnXVVREuZisW1CgdtVcpxFusQRUIXzXPAkwpt7Vfkv6WH18RPvuWKG+/Cm97mh9aO
H4rNy1JwdGmxwtlIaY7yUAtfvmVur7laWNsV8+LwB0mevlayJUnCqZiZ+dhwA2vVRqcL9mV2MWZ3
9XgfxEsHx2wRwvl7/AHFNk4UEhAtqSCpUkFy/6NJFy7U56K8CticNTwVdIq7u7CUWivUQJtZEkCQ
ogfX6GYYMr8k/sT34+BicagxcSZNXzgQtTNmCgx1GAWQfBWU8wpJyyis6yJDlhmI08St4N9Az43U
S9IAGLf3MhrYSeqElrFlxT7sLqVoD1SoUd8b5KrXn43+NuaxrY5AqA43aeAmeech797L+3Ty+9w1
J7x8iD1qu4QG+zYAcjEdvA7Fh8hrO/Xw1AHXpWle1HbOojkm2IOKdD9W12Yj+0OEPDRKF8AkvOQB
z2iOCux0Bch2uAqo4omCgEyeS5OOewA8YAj2HQBupI6F9J2+1OF/boePRQnONu/B5Zqps6j4AOqb
OnJIn9gxOAFC1ygWPPtZYegeNRT0kKpoETs9SMKpBx4hgbCss2yAT/oygF8b5VnqD3l7lRSN/7UF
njmZZ0F/yhMcW1uPPMYbFK8m6Uk2geyrPoS14U+t97WcpXUJXg1cmqSojXldOupFAQpI1ddc35Ap
2hQm3dFFCKkzAomCtntALOHZ8gF9UlIjGgCOu3UUAK6GxS6efoygFuDldax4SyzkZ3YR1WmUImml
A6lTPP4ZN8vJCi2A2uuBMxaPYzAhMuD3fEE7zpz7J3IEVSwUEmm1bLYOt66H9DJTHuIlyoAzjvJE
hKCAZCJWTErsWxNojkp6x1jRekBwBwT8FCKnSBYLqqBOxAh5hM3SovZbwye3K6I7nizcGc6u40jK
rB9H4aFOoZIRy5CSwr+RBqQxS+1VZz/GkQTB4ydSZKnFBAkleytKjwBXUkGY9Gu7WRAiku9oek5C
GEjrDCh8afRdTzV43oXq/IW9EhmpKCs7U8uxErnVr6NOdcEB4H69jnP5puOvTtTT71FVaDlGRq8F
CsZ0GRsHfUydHoCSzUjcIuaHudSMRz0e47KNnhEkurmDLno36gA62cuboL9v0qU8wfyJhFvByaSE
azvvEt5YEnaXtY80vy/HqzDcZ/UeWSkl9br29utNOOsm/qUx73SKRzqZBHLHE3XWybjfdDHIjeJv
oBUN0oWmr6XvKdhw21m0LqzZhtPkpq3KPeMPX69kSYJwbORlaNFBhgQ0wwR8ozbKgt6fi/uffBrB
SxhxNoGrDHuV6fIDTZLEplNP7dYab4ZO8qyU+kOc2019Z6HN+evVLQoXnEcUTopO+wAGIT+woEIl
sFO212y6ATPbkFhOL+25pC5IPauMiHrh6EfO4UPWoa6oEWpS1DkMHivgXqyhnRtFzwOaA1+MO3lF
Tx0BbyeA31Fgqn5gR6SDVhfg7+3Qgdr9ZlX+MCAW1irclVGMubCh6hlDO5YlbGjfUJWVadw5yqFG
N3Fop4fixbwM7h/Vu+o1X+idOoM0gBKvo6UJrpkGgJdTOMR1r/JV/GTep1fjW2nZxd4cHeK5+u5J
vw2XXJz89SL1+edH5l2YagZ+FEjF69Trf3fM1i+1XZTZESBWFoSdcyVHK/wAyqkUucwHyEKi0+VJ
6UwoaUvuqLb5+sudO3+O5cwf9mhNkZ5kaZNADiPWzsi0fQR4uX5cChAtiREccatEFWHNLEaXHdpf
JIiuLUXtz1VzHGuFPju1o7WghdQc21mItEUyYlM9Jw/8oLh8nz9r94lhxwtu+OyZd7x5gh9GJ5Xc
pfNHqvlT+AK63x+NW9uSF6OistFt6a3Yqw8dqvJvs6f/22cT/DP8ZlbFFSQT8trTJ5XUdik/fi1j
cXmCi+7GVJHkWTeMS4Lqph+K3ezjixm2uceS8ufpYrhJXbCyqBu69NxecCi64FBwahvRUEI28uIl
s5VrDYl425jZMbzvMsoKzIU70plyqrkuDRR8aCgEAarY2R6M6OQqGgXFzkWMt/01yy7SBNxhrspq
N07ux/KSB9u23ZSjK5VXSbpgiWciDPMEALuIrgMkpsW6imkA6E3GUW1toZY87TKXFeDORo0VKJcD
MKbuxsgAJ4rHlhAnFXPezdN70qlowXJyGqLcykRfdGrsQxM5SQaY3G3a78CdLVnXLD9U5XNONpX5
ZOl2h/4ZKfeI/KYoLwbeKLotD+ktykNtK5Q9AnzM/pKWwXbqUscsHhAlAfkAyyvXQgFlXXR2U/0A
/oLTNNfhBMqMYkvUCAnKXafVPihYxvpQTykSNT/oJHlSowFtwFfUbTJ5Bdvp5UUuca/sd1zaBMnO
4JPdsN1EgRS/qbr7dLgMCHD6uB0mocv4rzDeh0CwNHCrYLlrTTdZcs1VtAH5YH8viu3ArxPwK46+
3OC+yp8AeicH28TcUuspL24B7wZKg3023gK+xlRSl1Zbs7ynjc9SYhfdQTcukvDWyA9S9xiZ3ywk
/KdDWu1zkN6V6c7M71i64fVL0D8gb8Kte7Pb5oZtjhtwVnPYj9wBTC1+rTUAVFz3k48eFC8GJAl7
luvvuRkD5joAxYKXGpcRKOyUR57cS/kLGUGYEwDLAhRkRojtGpFT0y5qybXiVzXXHS38Lo9XoD+Q
ithpkUhRu2TLqA/1c5L8MSi3wLedmt9N6STWQQ6uEcbq6kea/uyB4AMcra6cN2QPzmtuDU7a+aHm
1XK9k9BU0QD3UFevM9Lbck43NH1GtZDPYg/4uUvn/cer09ySOlO7aDLSQmK7L9PDoNKjdi7GcZSd
uav8xm292M4Otd3ItnxDLgFl60HD7uUQDbILjvCMeAOxKM2yFNDqggn99GApMz1vq7lMMDmgNdbp
ndTh15VsB/a3ewOEnfziFYmjb7VXLiz8DIUmsg5HkgXDNPLRMCscau/lQWgUuijt6RuoSxmurs6d
6ZmXhVcfxm20M93CTTagrQU0j7t0EpzxDyfTEA66qKvzJuwxDdUB0hhEB66xgTPu/fz5EdjvtuWa
h9R+tn59vfMfb0GnyxeOOZATARbCRL4MQFIR+1EADawo7JYsrW+ev+D/TtYnnHRyyoCcpCN/xWx2
pTlkH/kp1lm63abxgn29bZ2lkNKZRNbp2oQTjkVEtRqKPWVPYODacb8ExbGH+KP70lxeZRvdWYIc
WFqlcGvOCHB23ut3TeuC6JtguCLS9usPdu4UPdpJSxbuyNFYoEWpmk3FCH/K+naS+a4A9mvdvyDj
5FrZ8NL0qm2mEWCNKdpr0JLWx93t3I/59VTOcOAdb/AHJG/LytTCmlPyuAzeWiCJ8fkucdOrwP2Z
bgZ3usOpZiPNYtc+tTun91Ht717oiX3/9UQ+KLFFUB2OYlyCbgIUvwvG00vRmMlqgGvUWPkqLZ0S
zrU2L9Xx7mtBH74vBKExFKUVBiDt0AB36qasbMoKA4RNCLwBrtzgoBnyiOp/LeTjFxakCDapdmTK
hhpSAKoKbO8J9zM7T4D0i9rbHXE4+GWRvGILnnBpbYKF8qJnZlgmPfo/b5vkodD9fgnTch7ixAkI
CxMMEhFLqZZbLExKZHmXpSX7pkrESAC0OOaXZptkv6U2GRbimOe0A61LJtrtAbdNxYdemqBMppuy
HunAjVyjCUx96qu9Sp4XPtuSnPnCffQ4mjQVUMIjNtDCvc5VBt/YhBfqd0AChgd6z++KvX6Z7nSn
XqqE/Pgsm/dVBUcasjj6DHlyKjk0J6u34hTcEjtY3c6U7W+V3Xlkg74Mb+5XchaWOh/HHz7kkUDh
Q7Zh2cZVC4HGZXOIERneWI5+a/7o/WETXdCrxXDEh8CAsELBsUr6yHszgsBS9wc3dzpbVUBX72g+
B6nGgl/7mLg/lfYe3Dr6ki3P8g5gSWiccZVruule88yuR0915vfZtDGua1yMIqd5gTaN26Vz66wh
4i0AyFcUTn7oAhuVPOfqxHoUVqGktdv2cxRLN5YWeVZdCVhAtbk1VBOTCEZDzcLCtuKy1f4GdYZj
eNKhvCh+BjemVyEccsVuQr9Z4tg9r6xgRELqYr7qifQPLZ3a0KCQi8TSq3aLwno/cLOf6sPk6E55
3f5c0NXZ7D7o6pG8+edHH1OX1KyJorx3TBWVLA3INm3ixBv0J7q9bLd4/S3s7Mf6g1l9jiQKl1mz
DTKDSVgh/RGOdok4tQ8kzs5OfMNVRru+Hl1zI+3QILL9PTjmj+JCOiQLHf7ztfXDqoGVrQBwBjst
1gBWWVHTnMzOKDtoym/avn29recXeSRAcAGoLOsBRgpf3gwGqrxzu9QSJ5HpHW9RntoWFupdkMqv
0Pc2aghBR6BMQ5K7j7ZhkTgAH7BVI7Ctqbzui36XUmIrfXVP9Q6hPileemB8vObP3+RouoID6VKa
lrI6n27GzvjRv4DvzPCj+2J7V9j1lr4yf+rd5IJcDI5iuIMzuvd/uQLmdAqWcHEjkjZUmY4dY9Ou
lH9I7S2NHYt+4+iw+frjnP34CLCAVBJ2/YGLOen0Mk5q+K8JuS4+FVfDIG++FvExQDyvBsgRgHlD
I65OBSUfuInn6eyRgeWto538qr3y9T1gaMfvjR0+6BcNIPSd2K/8rwWfdVtHcoX3WhJUKQF/BxQ7
VndaMR2QpQba5+hF0evXks7v4r9WKFz2QCmhT00ISdT6FsdPWux9Pf5sIaKJosoFJS8oHsClVag7
MesiAqRXCZUM9U2NoEdwYw13Pd8oPLtiS+Ue51ZzLE1wg8wopqjOIG20vrWhnzdLNU9LAgSFMMxY
H5RZgEHvZyiIbvv1dp27PM7IWcju6CjUEeE8FHUE2l9X9YBk+Vnrbt5s6thHN4sVOl8LOnv/PpJE
BUPNB7TVmikkxUTuHB5FiDinySULf4Eqxg9VguLSrHF5Z33rY44+ON48yR26GXSaXwVZvaDxHyt2
YWoAOdXALow60w94KWAwKknHMZ/0t2IrltugqKi288MVipQQEGnkhZfAOROzKAqAwAxloYJGuE5q
MQHaVln3Thi04Ps4FIShu8bLa/d9o//jdfh/4Vt+8z+6Xv/Xf+Lfr3mBNEoInO/Tf/7XdfHG/3aT
vby+1f85/+Gfvyj83uYtv3phH3/p5G8w+D+F4wX/cvIPjzdxM962b9V491a3WfM+PqY5/+a/+8O/
vb2P8jAWb//44zVveTOPFsY5/+OfP9r9+scfc9j5P46H/+fP5vn/44//rsJ5FP4i/snbS9384w9J
J383NNBIU1TgIlBtEbiN/u39Ryb5OxztXB4L2MyZTxs2zHOgp+PPVOXvcIro+kbpLsDFZBl/VgNg
Yf6Zrv8dfENoRZ87fWYeOv2P/53eyUf610f7G8Adb/KYN/U//ji1cwjSUC4GrBLBgWhlmwd5EGVe
mLXfJmv8GbRPRxvxT0n/zsiCI8z0UG60FiOjaB34NYM9VfQvnYj/mrRgyvE0NloJaBxvtMwbmUg3
mUKWYP0+2RCRSbloTZUHKRjU5Z5Ml7muDk4wZsb/GMmJjfwbm/JetXh0bQ2AsIpMKE1RJuzLiDSH
cbVw/nw2b8G80VGWDCNFdQb6iLqLicutm6Wjdb/qY2qzczmatxpUU8/NPPOKvjLRI5FMriFp39YN
LhzJ5hiZvWYMqdey1NiGvHnp5XSJrfGzfZn//9HMJ1rHWmnKmUfQDheE0yGullDrPxtaOBt1Pgy0
kZvMy6yNVb9k8TrL0QSbxGcrClS2pl4d1upVrfP2lSSxPCyciJ9NWzDMgHYmKDjazGtHAkSw8SHV
l4q1PxtaMEyz7MveyHjmJbQd9nnSKpcBlRZynJ8MToTLvt6YWlsB58iL1NcSjUEGQM5WKeDsnI91
JDCMYDATcM9nIGQ1CprZmsSWEL4+m7ZgmHFXp7WWm6kXF+V1oHbhVi8G2V83c8EuZULzolaKzKvG
MXudKhbualRS7daNLhimlmnpkHdor9Gfp8IhSzV8n+3I/P+PTDIAGc+Il0zm9TXadyqlTBxtUtb5
QbH9lYPJsTQ5tGRu1q5CxMxZN6yduWCZXao0RRlXmdeZKP7PBvS79hRo1Ou2WzBM4FMGE1jhUo9a
GRwK3pFo96pW6rhgmhNjUx/WU+aZYcxcvKq5PSJDtG7qYpW/obYtm3KMXiSHun3Il8q/P1EVVbBM
TQX/+ySNmRer3SUL0I5b8WKhHOWzsQXDNFBjLVuTlni4NO/ylLGXKNfJQh/ZZ4MLhlnOTFxDTxIQ
fRnpj8qQayT562oJaPmz4QXLnJgcl7GGGHuA59LU59p2VKRhs0oP37t8j+wzy8dWCWVsDPAVczfQ
ebrtZm7jdaMLp2YCcOqGJyxwqwoZfK131O7XupEF60QCvEyiuEm8Gth7tt5qv0jQrTMfkXeaN1Mi
ZRGNPVqArXwofkRK8tfe2n9eZ1XBNJVAR5k8KRMPEPwgqq7qLTNZ4a7aFBGLsOkAgVJVmDgowC/Q
QZEAWDK9XTe2YJ0djThTdUw8wbAy4Y81YzfrhhaMk+O1blGOoSuzAW4pMS/kajDXnZrvUbAjBU+z
MdKqGoMzgObqultpK2ctmOWAPvuK4TzzRiSmIhXO2zCTpQTtJzb/HuA4mnWd5NUog7/ZA6Gf5tSR
DLJSa3xct9+CVQJ9qOBpyxLPSDKwEgSKNerfQb6aF+tub+/hkKPZm2beFFGTJV40AbNE+obCxpVf
Uzg2R1MC+jbByLk0XjRhgbBlPT2s2xbBNAs9StrOnCIvYf1PSWoPgV6U6xyhiLWWo19lGCISeR0Z
jLtEHh41PVQXyvM+UZY5cHByx+JlHBOrjb1QiS651ODdA0KjhbabzwYXjNNSG0nWYhbhNfhWhTvK
t6t2WxYOzZpEWdmFGDcAyq5sSe7QLvUjfjZlwTJ5k+FJqaSR1wMRArw4FlLw6yY9SzxSbDXUlAS8
OJEnowPQJZx/x4M2Wjm4YJZBkWLajR55CI5zDxBolp2zat0FSBbOSy4hThUrGLyIv1toV4wied11
UMwGgoE0SUKiRdC+gdpVgfCmISn5St0WjBKkbzp6sDF6EBYHGNCt2oBnfs3XBErX6dcEA18otRKM
cghfcCij2KZN131MFC2cjp3RWOlbNmtKpuYeDZunGu0iq2xHF8O7fRczVQ0xuIkK6kTfqPm6q49u
CVbZ6ireDiPUZO7j1y25t1sjXUqjnbdLXay9URCYbKIO+83QVG8nLAc4jSX1q/QQkFWnO54kg5SM
aHn01BFdB3IfJk6BuvNV92RdLG/UwU3XAQYx8nK5v8rS/q2c0JS6Tg8F20RCLOjUCK6wkqhmW5rm
pVO9VJPw2aYLJ6YW0r4rIyPyjFJNXKrIAItiZbTKPKEQp5uuVmEbgmYmgrsqnKm4MYrnVXsiYl5X
YK5pwtCMPBJLiZ30Vnfb9ZSuHF2wTqlXiwREHfAq42RHWWCHdNU1+QO8cZj3vE9LjJyUiTtW22xa
otL+5ENSwTSrMbD60sLITMojOyI/hxYRrHW7LZyYoOcbM2k+19K+QrvhqHOnHdhfKmj43ycP0h+n
OlKUlGR5XsN0WmsAGUfnojdvpQ8Xk9hIiBoskkoMjjKmccO6VdcewIOeTtpUkZnpAF/iNfl4KLLs
cuq8dXstGKRc0WmgVoMZZ7YCDNVVBzyoDk8nPJM81EC3w+2BDjtDafYkiNxVMxbztlbZcAoCcNji
ZFyw/pKM8UK+8hOdfu+5OLpPZSOR+0HDcVNGSXIXkfqRtzxd55tEzvmBVWGKxsF5o7X7il4WZbDO
fZiCKQ4aMZtKw0GmjQ9h6y0ia3+2HYIZKpkmVVUNMwRk7euogHZvIuuurropWGFjGWHTMKjdUAQt
2m3HEhAOoOtapyLC3ZWFWVrLw6zUuVR5k5oHLm2lVY8n3RRskTCTjHnJMXjI0TFJC+UQ6RNIL9fN
XTDIzDKqLrEwfFtOKHKOhk0TSmTl3AWzBC+aTMsc91c9rcpvU5C3hk/MVh/WWZAIwh7KciolYYG7
Q5bcpspgJ3TcrtoXQzgk886Msq6G/TCmbKNs5ChnTNdF1wGEcOqu8tLozKqfjZNtTG28Hodi3XFj
CMY5JkSPAUAOb8XRnsWnciOTIfHX7YlgoSlLk9og8LJjoxajb4bTWNtm0oIsfJ0AwUwrmY14pUFA
JWnTPgUCbVKq2t26wQUrBZtMQdReht9SHnQUoCjDulz3e13D8cMY9ZJqD4RgXL4jCzxyAahtLNB2
rpu2YKBmmcfSMGBwIKZtIyCZSfG6W72IiJRRtUEoE24rpfUNkNsV34hG0101bV14XprjpKgBb02v
s5ru0MoyPwBjIlx3jRCbPw25CFPWTIYfJ1XoVp3Gd2Nf6itHF8wz5UqCo6gx/LAr2MaqmmkXzM1s
63ZGMFHTLJpBaWJ4wqBHe64ZovbPSJY4xT85RUWgtFSi09hbleGnVt1uK+AY+AOe+escuthALQdM
sipeGj5tC3Zl6eHkZmPSrNx3wUK5DpbfIAhR2Jp2AGcndbaRImVJ3ef9/Vfd4p83cbEAiOOg47qU
GD5L8uQVGLvTTVITFNKWZeIrRWysc8FiXaSRRkNTgAHVN4NK2eP0RhtgHAYr7Uo4UvMxUod+RPEv
swx+W6K0bpdm1hJcwyfaI9YEybgzlsNUGH7TDu2tLpXDNovMpY6Wz0YXztQYfZOo+uWARWqpAWLW
hj4zrW3X7bvIJV+xKRrSNjN8PqrJVkojAqD9pln3tBXrgkzGrEZtoD15qoLqFA2Bl72qS+suMmIH
mMQlUsomdoYlLWrRC6OcLuVGl1ZOfv4gRy8NuQ40aZQwPCquc7+UqOIydHSvO6E0wWxNZQRuYwyl
6cvotpQGdig62q972X0oESKIHCYhvmoas/iC1PrMmAgOw1W+WMTOAzUss3gIfwZqtPJBR+PK7yiP
zZWjC7Yad2FcDiE2ZmgApBjIZr4FZHO0TmfEKiGwWQGKf/aWDJSLIMhBw3hlTMa6U0qsFGJkTFnU
B7oftm20GWimeR2V03XhShFUXUO9XlJpOGGbJFX9ugMiQK2xlQpJhBM27hGQbyMJc9fLwW3knu1b
Q19XtIaOtVNjMtKyrBOTQWf0Tt3iOkbB8TGm6+7YIkLUMJVGTVsZxhTX7XWkh6E7EeWvMcv9eQaK
NUNMIxSFTr3hVz2/KyVdu2i5Zqx7MokAX22a8kLtOwMoCfmvFPhTO9IkS5hrn5wdIkJZyGgWyRPV
/TbTDTckabuJJGldLSxYS06/KSgg4yk1BsMfuRz9KLWMbABAE6/KCOtizVAK3FECTEfDVxoqbVig
mRfSSIAOvMqJiaVDPJKAmqEBszEv29EJKBnBpDmwdaYq9tkFRjNmCrd0X02YDGSq0XDolATr3Mx7
i/bRydQFRZEQFaaqpUy6D1Bo6ioFtZYY1D/RGlSOnxx81Gy1oSNQyQqp7X3CY0CjsqFbdxsWy4fU
zGrYkMKaylg1bJmlsS/RSFswp3mOZ+6r7y1hR1tDExXsjLpq+G1UA0u2Lut9qg/dLs1L6q7THPV0
ewYzYlNQwJVpaE95LhS5urWYNcYLivnZCoSna6wBR8dqsYLKyvlVFYB0EUEsKH9pFsOCjM++sGC5
IK6lUBpD90kxGDsrksJnHOP966oNEmuKeBdzBf/pPnBE422hxOambpSVoeX3Pt6jL8zMJFbBb6/7
00STzVBpzLc6I1h3kryDNx2NroaYOI49UMyB3xqPwMDcoC4gWxdfFiuLgIXd4oEJ1Yk0yfC0Wo09
FHOr6yzrHRrjaO56JEtlo026D0KB3uN8RPd7WlorR5916Xh0mUZGPeEFLtUh2+ZxFdiTXkzrLtvv
DcRHo0dzH4sZZ6Y/6vCVqFakW5PSlYkwsbpIaYI+BmrRfMiy4tcASN19H/LxYZ2+Cxbb6GnQKQVu
fQ0gYj1V6q1tBTqvdTdWsS8dJE5wfBJu20nTjZkrJWb1VoS5uq4CEN3np991MI2q10eMX4+jqgEu
0jQ3QacB8mbV7oilRoNUpJxT2CvKMZpvVK7jw4RW+wV/P0eXzvh7EQUBVbRdbMxaWZO0C50MGTjH
snKAa5GYuEFaT3aLVOVSu+AnjlMsQeqQoUhUMzV9gnSwW2tVcZX3yl8D4f3zoiniMeHRNlEeIEAX
ZmVpq4kWOWDk1rx1H0IwYBDdGQMYJXBdQ0HCI0518DqwSbtfNzo5VSMdCjNqA+5Ttdx3e2QVG3+q
mnXlgbpYi4R+3SodQt3wDVTIKA6v8rp04INIsC55K5YkKUi6ZyFcj18ydXpqAYX5uwJW6826zRHO
Ww0lWkWnYnSU71seVYvnWM9Gd83gQNM63fmUk77rdBODd8Nw33ENqH51mC0Y2HmNBwXO6ehMzdXU
lEBSXqtKc9NJowK0+ixfddyi4fV0dAqCikjitelbTZ8Hu4Aq+X0DK5BW6bwmFidJaB0rZJVZvl6B
4ylAd50vjbhMrdv5+Qp3dGglpdZSrcgtv64TcsUyJh+sOjWf140u2KuW6hRtyNTyKfBzXKk1rcew
KvpVgb8PQO+1jH5LpSWWb2plsivGCIRKxdCtUnjNEu7IPMinFkjilh9MKSqrdMJeo5Dkb+t2Rjhw
RzQ0AIFKxb4b0viEajPglCeoDL1bN7xgrQYwZ6zYHC1fStWycfUpM8CREFjjquicJhYq6TKvh4jm
gT8i33OZp+CckOWKrFN5KhisTtq+UTkP/ExXhk0p94Gb60mzztmIECN5rFs5aDAtn6SNZLdMlrZF
k1nrdl4sWIprEmdohQ7mWHe275uIXKDypVlnriKZF8vQDxemVeBHBS7ewAslVw1vtXUFDYCiPvUG
cRRYjEZd4Je5LHsgsk1eGGfNz1VKKVYtVaQew1blkh/3qFU0ukT19Q7JzXWjC/ZqDlYeIBoi+ZHF
lEeD5Jlb9FH9a93ogr1ORQri9IZJfsDGwWupEmz6RlJWflbBXBmXqqS2ssAHinQGAJoxvTFJSl5X
zV2sZBqHPB3mDJ6fkUy9jBSpfMD7P1v1qILhnOrMJEesMdpR8jswBT6rIIK9CEx5WhWF0sRyJs1M
CjVti8Dn06T6fZFcxQHLVwWhAE1wOvWA9UpZ533gm7pUeMr4/6n7tt3IcS3ZXxnMuxoSReryKikz
nb62XVUuu16EutiUSEoURVKU9PUT3r2BOe3ZfRrbwAHOoIB6qHKmdSEX14oVKwJaqvDB7T4WxfJ3
R2u7ZOMUySU60oXBKQeCyadA5o8xm6Bt8OdrJ23qOdtZdHSj4hDmUZP5lLbZ9MEYnL9Lhvng0Ibl
aXRMcpmCTRLClNTE9/HHNtR7ehOs4IrEUFw/3DSzBvh0+zWlff+xDZW/266S+XG1HUKN32CC0G2b
OFO+/l3F9vaM/2fFRvN32xXnNMm3giEKb16dCYbxHmUWhr8rN9+W37/4+vfspmlCGbjpEB2LzjNe
tx4qSBih80dpOgm1Yp3Bm+lDoeE92wn8uEINdI2Om80DFLRTguklbT/47e9S415nser5jpCcrull
TDl0TAEAfCz9e0956kHUKqOB85MNLNDLGPYbXzRQl79TbvqLt5y9279dCYuytYjNyfmkPaIfFC7E
ZD8YHbJ3+9dFhOoh1/akJVeN3xY5Vrvu99ePvdh325d61vUJJudPebnOjevg1j10UC3/2Le/O2tF
t8FihwzRiXpkl51W4WQE+9jYGM3ebd62K6M2Sll7gnoiZNWIiLIXusz8Q2gUtGr+HDljTDR0Vjp+
IUkUj800oucOZdr1g6v+PQNqsUZrCNjyi3yiMSTRF3/tJsk/Vm6+Z0DBpCnvIVY/X1jvaNRMik9Q
KumGj81dQyrtz09H+jEdpC/MRZAMGugF3uoIMZSPLRz27sQ1rMjiVnJ2MQlIioCcMN3L1IUPYdNw
9vvztWvpA9blGl30Zvq6BTa+wCzTPn9ozb+nQM3FIsLQD9N5San6xhIx/Zrc+HfM0D/MV/5F1H/v
ayd9TDZK/HTuNpfyKwYoqk1OuYPr7ni9kc5HJaaHrIivpkLn9EaGEBUnkqRb+xJIGr91/0Yx910F
sdjJi6qL9gi+ZzQfl7GO5JbmxzyLOvHDjGEbKujvrVtaRduQkctOezkNdbq3ZXyEsUMqf0RrOmHo
bKdZSJ7hq7oNKxLI3uwP2Qp5xMuxLfvhJu9yMV4yXkz82Y8e+qrVpO06f4qN8Wqq5eYcdEBxEy3/
EZGQ8LaSMdHiVxQiF/Z6Lf3Kv7RbF8xSUbjgYNHpbW7vdELFCnOodc/m2iZL4ZqEDrJ9mBYoYNxo
NIX3qBEgpIqH3HgJw9ew8njNm23a2Pyo5ll1Jww0jNMZjkgF3DQdTHZ1s8RKDbj/zu/mvM+0xERC
HHXmiUwqHW8LnZQGTiczzdy1LhdioCIW1qL4NdApMbd5x0z8BNOqhcTNkgw9qi8NnZx8hiNhxzlu
1hVy8+cF32lMY01Bkx+7illnKhirin6qt3Rt46ECIZrkuioJUsUZ0E67TAfehlbfim107H7mzOIb
ChZFhFUKDWa2HXiBo+hO2FGK25Lsi7ooUZtMuKGW6u3obIK6cy+KXt2LdZgCaXDA6/3UsY3ZG+tT
ZRQ8DEFi+LSXjDhVuzLPoBzPYDMxXXRwuoueh9Rtdqx6UBbzrlrWYVwhQMxWFkLliilY34AsmULb
DfN+ELi72oRaAKvFyeZ2KGaOORMnSFbBFqc2u41g/bePRZv1UNAs6fR9SW0IX3xPiu6LaZlZZsgO
QEynr2H5uEKJIUp52p0zr1n2rbdEiVcX59EujmCp72SslizCx+qsW8R6IVbcVXLahtaqqBKQXkji
Khlz/F7YE4CDhz0RtC9eY8u7FA6OwrQYfITX3Rg9RbvzTNRzt6f7zwTCLdEvGudqaDCiAfuDTkzl
cEinYNbxatzk2wbLjesMPAU2Xa5NN+qlXK9or9NkPoo4z9x4iMrOpXHNfNq1Y5MX/RBeCPAG/1AM
fOsttPBcm9XS8+dsnXV+ENYVpornGMt8NnnvfiYWz+iXEZZMHA9vSLbLMR6H/BoT8pY8FAbNVGgJ
Q2Xmfsiy/jIkMv4dsniK/tJh0bKGftj+k+xWNCndcmgKJXz/TGUSoAeYZSk98bzs8r3i6dqZ9mZV
2snr4ORGA0znaFtK/uQ7LCp5Q3c43vWXkMpZe1UHWc7dV4voQPVhFmvedw1ps6AvleDbYmAlKrgw
DVVbFr5mUWz3lyht+fzFLvlUisp1QKihYZtSt993SYvjuFE4GWD8pkIuxV4hekSrqXSMHuZ0XEAS
mMlFHi+QzzphjjKzsJKEpJF5xeTZtIWKQ+7FTeCnQ/WlqBzdCrJUEOYW5hlqcaBGHFckc6qsIU8k
F13ZsfS8rPaImhiPfYN+1hNDKC0fZjKG7DndIsdJVS7DTHFtYQn0Vbk51fd9ZwvztOpBJ0NFVzr5
2zYWZP0e+CIUdOC2eOpPqmXLDHkrM0GGqop9N/TJMfAsBwdBbnMqybVcknhJKkVHqCQ2M2wyQVJQ
JLLJ0+rDFh9yKjP66iMUYepsNS+1OuYSXYQjnLbtfGsW4UeYaffrsh8Zuiz5pw6yD/EPvFYf2qpY
CwaNaxwNofwdmoCwUz0sGoQXfCYf1/BDpHrmWM1ijZO5ivi4wstVmslFBnJFU8bvsi6NTEMc2+Nz
3FM49lV5thS8ikxof21SLd29zFXwd7o1jJzwbDj9qQo6JBhfhF0u/4KD3gtZqUIOfKk6O4zhXBi6
mxVk+SLAlAPNJzTYa0eXkUDt2CvPv0BTUruLeCY2PFkVKBxnDesh23pQbjUQd57CGi/3Ht4M4saK
Tr2p/sR9UsPhJpYNV3tZDJXVOrnPO+p8NaqtJ6KaaFjV16j12a7vkdsLtDBmDASL6WrLJ5gPhsRO
6xXaiBGLK0JG60/ggid0q1pgY6qohlhvww8G412Y24xlFwBOdmam8K/xHeSGJKQfeHcncj8jZLft
Sr9D2UyNQ7MvwsHTAIM985RVI8F3fLVFXtq7QUqhx1MXi04WpzFZ5iI+JDyJ+iuix9hud6FYJBnr
0m6E7zfpvuNdVSZx8HoCeLnFbdxoEg1iaGCqnMOn20xvxTX8FNNoup9cYXNRYexzI+awB4B8cG+Z
YYRT3EH5lD+3kWZICdbZkfUlwb3vbZWnRCy/aAglGG+rTcZQqWgd3QUlRUhrHsVtgOfI5kLxEPsE
vFhe2h7etWgLoaR/7dt92cxxQluq/IIIGMMbaKF9GR1jknmfneZsWqSoxrEj24/N7NN81RK5xZfC
5Hv4PKrdLjc03rSDHxAs5FiK3GJHEJDVhP24d1/WYLFAamJdnsw1zOddr+HCTIb1EVFdRN98vuWE
V4IMIEFwUabdi4CT0vx5Lnyq+YnqtCuS2qjMlNcsNgXPau+1XGzdw2etv9jgtBaXTbkkI8yJTITo
9BCifEFIpnDUGX9Ps5D5c1uuLrvfY/kPvx4oyu6iJs7x0dYznklRRQlPQSFBSuohh9pxjZmlPCGp
+lSOGkd5pVnH3LdoDQt/mURL7QSu8RD8Vi1o9YvnUk6QoamioET6NVlKkXaVmTUKGJhl+D3S1dpB
oCo52H2cJPbbhoQQhkyKbuKKQX82e0DnNy0/9TszyuFNkMQAhM1MPwL+gkVFV2U7l9NlQVsmHtXu
2fgzJ/1EtoqO6ZqYSpVzkv3sGccxUJE+U/1XvsF/h2OQOELuU60Ta815sJ1o+4qmoKw/Qrq3j2XV
L3EHJXGTOYel1W59zk+sRx5L6h6aoAJxcGFRgqERCMx4ZFAzyuKqH9TUnrvOWzxBua3JNXIOWjym
CrHxOO3Jm0bZuEN/7mnTqZTH1ZAArylqh7R9HvZS23tcCkOQa2GubK9CrC35PRtoEVUlaH9JlQ+j
13VUSpeoWkDYr33QLQSvz8mqFDnuFO8HCfeiyy8u79YZ85SWb8/tns/SV1sXwbyuSrpY05tox564
jzcBZls1mXKXuup5xlSPEKtcidvfNBcMp8YyDiNSEtpTeUhLy/MXKyG9NlVTzEr8/ADLbXrBBpxS
X/etzXN4TxaaPfEE8eTnrvHA7uXs2HLX6SFdblewZrpL8KxyzPKhfA7FpRvt7F6TaR+XQxyXOfPV
ArM9fdEuqfBPcoKmx6cUjMfuYQlR6nWlMQW9PcreSnOBfmwXkqqAPYV+nGP0TH/tQ5GMySGdlzUL
FUGTMHyWpSFI6BceJnbeYMLR5xcDFwpTrX0XebiztZNnL4mXguF8lXx4DAgieD5A5HqGZ7BGLd4C
9rMxV+s+qP17DGbg/YZSi13nPoLn1+J8/PuqPSZaUjjblV/6vhfLUKNCmtlNJEspnwmkq8SdBAhB
jrPAPvzOrcGerCVrS4aRrwTeWzukGF6WVkfl/Qb5gRXFU4jgRDPGUAE6owlduM9aEdf92Mq5wO0j
1MvtLg+jGrDbFBzrb3i0CV8R3oXxKV2RRlbTlOXxWUx8Mtdz3K3pafG9lJ8Zm7pBVovcyHChJqoN
ooBNH+G5mU13vl0WebLCRZGplngsos/dZDh5kcoFuBrMBGbtI9h5SYVjMceqTASB9r9bRAwbe9+W
j+M0KoqYXbCpSXpfTF/WkQKPxFPesQnsnjtMLPgMKdl9ZIMD9OxlO4oDZNYj2SzF4vKHiNuVXM4L
pzlM1IJSmHNYS3Wbql3uvBp2RJ/Pa7mtrNbj7DVOG97aas+E9VdxHLrsASKBA+zc2jFXjh+KpPD0
ATAcs0exLhKRMFDIxB3pnrP4NNmhyA/xZBduG8w/03CACkQ3XiP5zJfLvOBJdhis5/woUuzQy2Ef
s/bA6C5Q7OZ9Yq7bRcZvSqde9/KqH2hQIJokQbpzvDlfNAT1rrpdwOyyZ9/t6LFmndIDrzyuMLvI
R95ntyvc/tLrIUZLpGFZJCZcLGbL8irlxR5ftXMm9U+eDYV98nlikrtEIYtGAYf5p+yOT1bOh9m6
ebnOAsmmM22NQ8xP/BKfezon6zXGUyFvUWXC0fKb1P20Hot+X8bPErsYmhFiT8xpTlHU3GWLpRNS
q0Lk3QLEiJTDjZIw07hdMjzoUdU+WuECcGbQ1I5gm521/djXbbTlJSQ9SRb9nRfEX2Ce72el2GCS
SAvKzytOREjDDNqAYoO+8bePgSjvoD1DWuyrZe7Oao3NFdrr8a0c9cemC+B49Gf8hwzO58iT9jPT
0D4PNjGft2Jq7z907e9npHK2z2ZMdTibrE8uSafE17eM+W8aXf+gJv8L/Oe9cDIPycy3rZdnpVU3
iQPNdohBJnRuzwxEJ8zFQSmSNy4jEZb9NoAkCQH3/qUvJWotoTm77bGQHABTpF77CrfKct6qiM5b
ioOowGxjQ/1Q4AfsRHl7IkaXUyXkRPJKKRBoYeiYj/aSL33SYVlb9MTifVN/JxP7F22N/zGnlSNX
5GIN5zJH+XBc5tKtF7ZNwquOHcwTJRRa/q4X/Bfr+P3U1mpkGi12s+cFonrRpep1GbEm7ZMYNo8a
dtKAO9qdsgZowpsLeAd2yVaBf5dEcGfd9niDYH0a7CFhLpqPq2rtfFEOKWHX2dJGsp5GjOP5A3Uy
Kj0AgTcDtdueqAwJmXOTLxykmK2d5juwEYO/hf5Ah+LBdoW5fCOv6ajJW4mq+tCLyEt2UKsWeUPm
bguImIg75CQzTtbTwuckfB60RW+jUtkydGvVqhZqX6hmUb9vJwNzJQAxZue2gz/lZnRDAiSNDgOP
Vrtc0mItl9sBJtMQG5PBhrFv/rEl/i1F/Jv+Jyhr+tX9X/Xw75aX2fn55T9uvk/2P45+/PUdSfn4
/jP/P8rjvzVw/1of/7bnL3P//U/q+G+f+EMeP6G/ZXmeQEHpTRn/D2uTP9TxCf6jwL+WCQw1ypK9
EXv/KY6fpL8V8LZMywTi9+iHvg14/FMbn/5G8pgUZVHmcDIBrEb+HWn87J0rTg50GKr9jGb4fUmc
5+85MbmyhArfIgsHPLmetniFglxKdFyegVxuxe2Uc3iTg6kquxvvUOc2KYpP+HTxtZA1Ctoxq1eS
zZ9zPwLemqDFGe5KVDXAClhvUPtxb+LiEj66oygrSghRGp+Qcdqg5N6RX4GIA2MMks/iIt+oYPUU
C53d0NFCK2/jGjXO3MeeVYMDhQ8+OHARqJdVoLJdIb0GXes0oWtlFehIlbcyvYHGSvQNg1oZq4wP
sYISZr7dUFvyb1L0qajTAbJZ9ZgNQNL0QOGYSoPsVSULnk8XNAJQVVEZhr0WLRE9tENEOTdbtjoY
M4o8uMr1HUxsMWmiM9Bx+gm1hJHZdkFHqp7KXJJb2lGdHBxX/G7eXfm9Swr2pLkrfk0tKQFtbwyg
eTdb1LWb90n2hCo4DF95Yt50zgBYDDcbRk6Gy7AAcKlGTdq88W/mSWeqxk1/SneRuWaf9kAOEp5q
Fta6ebEf4qUD8imYLx6hRJQmn3As+v2Gidlfl1n7puXnIgWBakyc7ZfKtMbeWdvGaGljGtVVU0bk
FWw9VldpG9ankaPUPJqy6IIFJjy2j7oTCz2GMuoGRHIIXlY8MyI9mN6aH/M26qTaTZH/7LKxRWhC
g+MxDMw9x70DNJvAYPyEVtMElHUai5+21fBpRRER7GneJQs1xjQ1rcaCQVWhKPh8JRiLQpWAb8KQ
52fwdJe0t0DYNihrVHCHSPN6TXBZJ2azdalm4+2F01H0q1uiPlRr6PurpLXdQ+R6+wpm8hfX80kC
mAKoBu51ARdRJYr+kw8aYTJ10hyVSta0jvZ5jlAjk/Qr0StMKSWFbAW8ehl78BRkpgp4XMzrvlP7
hMI7K6OqJUAoKrcO69M6wrakXo0ff0Jcsp/rInVAEPeM7ffAHxiuLUn64UhSDXBGjcsua5hizC8d
wIufbRjGuzxFI6GPd6GOlusVKnW5GZcGBxKT+LsP3wrsfMCZaCXNpzZuPazUtxKnP6yt9u80YtPd
kjLPK2PmdYeTtAbaHM8tKysYp2iIgpFe6EsCoNNWAGx0X6MDkcLGtwUgibxiT/YnJXn7E8wZmp8m
iNnBA7jwfMLSHSb7aeSEdjjZyh5gjyPy9wQV2UO7TfI6ASQDqGyW8S9jFrIfkYavwOgWUTwJxrN7
l7nySee5Aro/JXl/1ip1+twFNdwZpYEiDIq0FFsOpKAaDqn8hdgNACKbTRHjP8NOanRbAGQxpGkg
Tqyr+hI63pUIZd3uvwit0KUSb++nVKKn1eaSIm6yLSD0AdkmgCGyFQpVXVoYBKmEm5uyEMOXmOC3
HdpcbI9QWUi7u2Wwc4Z1mHn5MK/I0Zo0jjLZtMXOAZB1JpxgiMPcgc/ZCnV5Eeat9pDE4Q3QXEAG
kIJBSjf2FNV+2Q7AMSTYsTDnLH06NXRMhqGZFtHFx37kna+4lm93V/aRbiKqFxj9qqW/sRFJaaWT
DMl6siPXhQU1WEBHSMYuzxEGj58Haoiv0CsEfhWhWg+NW3uoHyhfbFBK9tytkPC12Z2yY/hhCzdf
TSvfVcVLNroKTg3r1NiMpg9YsGty2NoBxuucUszn9Ji5UA34lOiETdhwI/p8O8DZlvp0rLesEOEA
2Yupu2u7uDsDMZFQdyI5f+jNsLhqbXd/HIlBTAYPGYg19Njgs8uNHW4wQwDkxQ1KDMBNBASnKM4g
X8mdieFYtIMrD1k7jN96+InTyvd8HQETlvmDbaN2r9iUdVmjHM47LOu1f+77uPeA48a4aEpstc8U
DT5Usm2qL9uBJPYg0VoTNadT6ypE0ziucGb4udoMYWgqRIPj2KQYZGkU1z2cjIArPvb2Hx0eF7Ok
Mvhrq2OMKDxihq+ManhNYvEtfTx2NSBg9ty5TmLEQ7d9M6MChARYMnVTlcBF6dda9uhF4KwXz+AW
IZE802DRcHtsswEbusq6OfkV3DDe+n3vJWrePT8zK4fl1PZEvoqVqFuGkbgvJOr3Z+XJ/LODap6o
N62zX4n1UVsh94wfkWqWyHbtrF8pZ5jy3nN9pZJ9/9YnxN+UbWJ01bU6LYFjiVk3xqhe1r3RyQP6
e8nXjAlgaqCvyBJN1z1/ak0adAUS9f4g+2h/lZFbLuGF1fcwg6XuBNhyR5a95OUdJQNs8gQcgQBP
AuZAb850kPKESGZyZj7HmvFBZgiN2DQ9yvywpNgoS4bCOYplDfZrvgBZp84cKUSgfAO4LgzVwmR8
A3nd7qddI1lUq5lSWjOltuKepzvgPdvDiPfWIj3n8C4rwiarVYxDmeCMX/r0uyxjhyR93V3irwLh
w/r7vg8M3gokA5v3mpfJIq8zHi0CJ8u6t+NnYKBONqEQFF0+6K61F15GMwRESz7EyXmLmIrv580A
ZIbRAZqKaA+WYyOzdLopMM+prqDDk81VvovkJ8CPEH4l28bNtUaGHzWIwAMik4LMcbMF2aZvn9z2
GvLe6Q+uIvgCphCiRDcsyWjrGrTf27bZVxe3Z+s3333NdhfBmT2yo/jstmXUjWpFLC7aHt0ocMkQ
5ZN6YGjh3kLnYsNrB+refvOU2hQGQWNJL7TXBbrUS6kWWiBwqdKMxxn94/jFSISxKipgb3zaMhEF
YBMlo/BoYwVA1uuyd+326so1lnB5sRnc2dOhmG96yfV808ZSlOeulMnODgNyizU0cIWO1bELcCm6
4rDA5ehEcc2vyUIV/6HnaC6bzq0xXpNgg6t72uJCwY5ow8Xaepqu1bDylP7y0F5Ql1wub1xaSHju
9Yx0OjqN1rj4sp3Qp6zjDWv3Qpm30TQT71LVWKY6BQ0CFf4j5gtIf+IG4G2FhczWL6CAoLs4MhZ6
g6YCOrDPZUjQr2ujlaAv6dvX2MOh7YTefLYhSgD7A3oSx6IiOxZzAwKCd8cCgkjuYlSz3M545tLX
W7z0EI+ahXF3AoFHXXWC+BfMnYWbYm3zb/kIt/NjUmwYNU5mi+IwLZZyg9ZzP5J6z5N2r9Eq56zZ
9xzCBHRf9O1U2Cg9bD6Jp1pnUBS4jnBjqs6jFHaeBVLtFcrFufmBmNB7cLFtgaWeoNFXcwDAxZ3L
PbY5+ASpPgCAUwbZmucpzndi/OHNJPXVpLFEBl/2I/JvuZv0kHliSKXHTsIKPslXkA22xakTEgSo
xRu2Yr8Bk0XUm3BuotPXA4XAVjWfNUU2DcYm9H3rOQRqazTy1+ww5b14mOatex1JJmStFoxQVeVK
tys3tYOpQHlgrtFj/kbFmC2wbGuyUFZzOWTFZdJxPOI5j7uvUTLlUw1IVKKllM5iqEfmQalcjIy7
31MPYdfzyDSsvJZ18/rqDVsUQPnbTdd7iMR4UUIvPq8lPDso8HQvxxuzzllXaVUYciXBGVR4eHME
zXNgUX0tNDDmJorxFsA4yVDoU70XXQ39ulE1sTddi87nLG0lpm30NQ8WUlxBdGEDj6cMP5doV8ii
badf+NSr8mBamAb8mIAob3NjeITiYrM9SGB7lli910bn6PTANNplQIE10HM00ncGssByRNlRMtXk
UGEHIwMWBFF72LbUkXowdim/ZDhE26OEU2X80EF7ld0zKD4qV5McAGRez0j+6WekniJFgjBPkOL6
gyr6/wJJmF7GT25+eXGAEv4X4AdvSip/DR9UfgYW0v+f8MHbB/5AD9L4twJja5gtQ6eG5Mjz//Of
3nqk/C1GfwyjxQw9nHfWer8BVsAnAA7ASjVO35CFf8IHEf2Nwo0vgeJsTPGHQd3h37DWAzQOZPW/
QUuWAYJ4M5YHIkHw28A1+DPyioqyj+J0etwYje8tBNkGNKEqGfXx5WqLC/jc08suczCETuC4G57T
4jRoV6dkPXonDxn7tKSfVkBwopANhCfKmvRbvYMrEhaCjvqD2z9N23qM5+FSD1fGtdfaL77KVp58
TfllStBy+K5cdkFcix4V6mHvl+hRJ7+mJWncfmXIxZinNbM/IjNf+X2Q53Gm2AsJPKPhLeeOM8a8
usQdAMPXbYaMPite2nlEFyZUhbd9DbNfLRrfCiR2JQALfidUWmIG3p8VOG7lwOpM3K7F/MD2hx4S
zqig+acORuZ8CZdmiYDEdVUEY3W2IEQmUkfAMt5ObZtWcYKIgtZV1UG9u53NReT8aSYDLDMVuFvx
lYG/Trt8W/JlbhAldjQto6bL+C89FM3oxE2gIMURDJaeIYJbzTwm6NgqXu+pv7QLrt/6g+hYnYy8
6cDjmkReQ0oFgjNF4616K88Pwb0iY2yK4dV3KWK+Pun5S1H+6tIMpaqRVdjLh4Umty4xcQUKaney
rauF9DcS9Ot9zbKLNBmAyIC5cyxhmlKODMh1X0H25KWzAFhgUzywMIODIh5FMNDQQA93FBcFoPoq
QaVYRSQ3N3Hfo3oV/DIargn9Llf2BJ8hC7Jc9LwPPwSYV1F+E0p9XoJMDylGuOYqIT9av48nhfPs
ChQni1RZV+nIHj3ogW3G6hKJZcfezqGh7jiLP8POrcl5+wjzWnTRGPjv7GvW7ycgHreDXzI0+nN7
CUvd30u3d6e+uAKq0ePhnxWPGoaJ26uVrkmP/mB6ky70sC3hSANt1mQFl95c6QTVm/AvplVY0Xq+
XLPxEOvpnGKRmm5+TUCPAVvlRMsBXH+c71B+xNkIRkPE1rXiO/rhbXGTKXEZJHy5UeQBOqYKmXB0
inJfD5iSqcuYn5Jlq6PNNFAuvsh9fMBbrsXbZIsKzYpOKjikb7lqs8t7j6MRneIN2e5QF8V2iqbi
QGh/hyL3kMvlOCzJPaEwiYUrLoCTeA7QrUfyFdmbNzcppIZIqNgF4RjzzqPLfqG1SBsFCG+0P63+
bME4ix9bgNWEruetVQcNStnvSWnHM5hWtUz3etsi9NaTyouyHv23dUJCOt57Np1JB8H2MT5sAb3S
dJiHauy2izUOD35lp2TXd+Bi1iyeKwyNIAMd36rH+CHor20fXeIcrIRiDe2WBiRVe4zXW+Fm/AQ8
n7GVLFQX8/Aa7V/7+Img0QuagbkPg2wm3TngJ+FIoutxPTv2IEEZrAfI1R3/i70z6ZEcyfL7VxF0
Z4OLcTEBo4OTvnvsW0ZeiIzMCO6k0bjz0+vn09OYqmxpSn3TQUAhK6uyKpxOGs3e+2+vHx4suF/T
BKTpT7OYngZsp2v30PDyZ6PuIy+vL2guD1mKXMi/s8dkm3lxONgJIkgUUUvx0fvxJp28EXAiAVBR
W53yuufe0VF6owrjvinevdT+ipMsLEW6GcbnOc6+xS5vQ7DWrKqP2kclNbFEnCbSdO/L/NGj3WWm
J9N+eNNcKwhb+K/YfqlAKFtec2VadLFTOK+fsfFVI0wYS/BV93H07H2fP+R5zBZxO7qZPK+O9c3N
YEVJbRmt5MOiQN2U3QsVJI2gb25do7gA4tGfndDxAWkBklKcIRyZ7rWGCGa5VHihN0Za+xQ9+WEU
Ylcu0xgBhM87TIbhVWA0zMWmJ/CgLR769U0GP6RxBSq4w2m9ayxzy7qT28Qc923bxFy8sMQVXY1x
b49fvl5PmKwv6/wEtJD2e3MQwYNw1HPXZ1Ga6HcFQpUmxqGw4hF0t/Zg1lr2+ISMgktgaRGBVd1q
N+tvEbgB6LZZ+dG56T1i23rjy/ber+T3kbcWCeGDaVFcOp753nHW6LqYv+spy0OjltYlYZwzY132
QG3JxhNAcH2T3lWV+2CDEtEvIB+bpuys84I0nGr5LnOmv7TWMa66m2n1AE8I7lR9Nt42DTiN1Uz5
qbDBWtfePLTCGrYMvS02EDyPbZVajKfvuXeoVI/tZDoyzLvRvTgqnd88nXX7RJb6xamt0Mk4ZE3P
6D7HSdpvltkVBz2Tojd6Hb0xvvhvul7qjajUKXbNOUrqOOrja+YbQDB6pQrlnLR2AE4H0TJtXlnJ
2eiYiEPtr0IGFGTxJh+GUzn6w0vsAicG+opNBOxEGG3HKOt7FvwYvKUOOHM6+eBK2Ws3dSFMyLyT
/vTglpI3MqWQtl6AbrbSNRFRN4lfbwLrVS7cOy0ead6TfaHX+3ENpmO52lFuirc6NeN609qzImvv
nCTqS5jMY/Ebs/6wWuWfEvDsdRN4gxV2sczpkiz+uWhMIMsgtV6og0/FOJwXkR5mub6hkojidf5J
Wx9EfAOxs5FlLi4RQ746Wn2QRR2I1cYn2K+tM1hajNWOa/Sh15fZDqgu6tv0zaynb0zWfVM2im40
w/RD4zGt2vtK6Z3RdG/an/ap1mmE3FlHNF3BLqnbQ5PczX0FbDXsO3+9Hi8bZaLD8Nx2SkNhGIcK
eiLNe25mZvSHFfiTwP5zP3vBVxVIfQbPRybS9PWrio0Af3Y8Ry0g7tYajG4IZSkXztU+c/q98Lr+
oTfAGyvRibvS9+OVuMXUzdCZxMNzLZi7IPIs+e6JNoUXrbW2QpUKYIIOTsVrqBqUndALoLhXR5X5
U+SqxQ+9Qdn3dSwoiBiDecNwCH+vxSIeAk2c40ahVXuNlSdQePdCPcTgtcumc3IO/2V0skPRZX1Y
MFKejrLQG7tM/JItNEhLkKCYARAIFuXJNxQVpT9MKPjhe6pT0fIebZiM4J95q7u7Qgb+u1hQ2Miu
6i+oUueBLaxzv5P21vhojtfsQzIoaee1xvCtYTHQtvW9iaIztpLdIBV5tJrz9YRYpryIQfjUiihN
2BPp5LDp7Yo1daoN4lpO0YJRDEaxnvFvJA/2xMHRW0t9w2yqDLbgp5bPiKZQ42XEc9TX5l9MarcU
zENoUs+5YAqYnowund8FV3/rIR+iEwT0kbn0t0HXeQ/NugQ3spubBy4lPmb5/OiX8RhV0GUZ7o/X
YrHkEY1jsHGrQXQbLmD9OUwAGaXlH0n4KSPUn/E9h7G565g9EOWzAyw/medCOcbtAJH2UQNYvqZ+
01zcqfd49SA3hiXg8+p1SaKmUwNeEbLGRZ6+dH42XZj8upeWikpkVgUAN+Id39g4Lmy3Wdc6Mtzi
JSn1G6lI8V4SXskraSRhrredm1vfkd42p6TE0q5rd3k2kM79qHA7vGaii0nXL6ZDZ1Ipl1baRfGw
xDt7CbwXH/3tzpga+wCdhYyznYyCx0VttQRGukPA/iBzYMYVZOZGwAWdG2fMH0WJirGJT7ru35gq
tMuCh7Xt3tPkGQ5k2poIjG6KVB2nPGso4Sz/ELvTMcZGcNejit+KaXzOghgaBayBd1SmF4Tgz0YP
9L2a7Y0RT/+OZ2F2uHbZY5Z9thNNQ51BojiFf0Hb9aQbFBrXgoTa8OAX3FwFsHPJEgr2MvuZZCOo
SO59swb/NR9NEJG53425ex+DCp+8UVzy4gtWMIiWMnuM8Q/cIx+uNnGe1ZHOjGKbJ+uba9hvtTtT
2qLIP+NaCBO7h4sd5WMZJCHb4HmRK3yTMz14rvlWj/09xt/u1HcD3QFOkcSq7b1su5dlFO/wDjZ+
PHOT+MXJstEGZYsRet5U3IzeTBsiaxomKUjzS30WiidPKI/LJzZTimJtrbvGgDOr5gH6zrBfE4Qt
Nzho7GPfpzK/RwytopV1+5njlokwT8RHbRhXWbYR3MzxUpO05zbtkUPWzTaa4TCYYrG1EBk/3Bbo
AvfDSMzzpmqbgjejklE2t3WUaH/ooqasULq0CVIwfCNj2CLr3VZ9ho0oDSr7sqxM2eKedPrXOM3G
FJaqYRQm6zuadJN+dD0BfIuTntRidN2lH+Fu1lpASiCdPChDx8NOFaabnb1u3oj14Dpq/WYALG5b
Y9x7i/WZm2qvUa1HzOGBYLW8d5piZL3r/CNpyjGcjOQ/Rhv/f0Tlv19HlP4XiMpnmWRD9UdE5fo/
/B1R8f4mSMrwpAdiYXo2Oo1/qDFcQQcqJeIK06IPwf74H2oM1/obnLpnScaaOQQbXx3r/1BjyL+h
D/IlOgpkFJ7JFK5/AU25Oiz/E0u5QjxwAK7Ae3UVf/i/p0sylnYu24rztXBxgcRTHVXN8DaU4hzT
ZOxw9Oz/cF/u//6j/xvc9z1FYt/927/ft3/+RM8KbDYc4KDfrY1ZwwCnnHyzzdDaL8IqflwbmNzI
n7t4eLLl8BAoqOR4ct7k4P40Hf2ISuRjATPcaMPZaSS+qeteir4Ovbb71jiMM+5onYFGgr+IUuXx
/HZ7LFuCMwnH8qibTed3g+qA4twz49gG4cA+6FQlkg+Qids0kykIgGvVOwqL/NAHvf2Me2d9KLJi
r1M97fN1fVma2tuUCX670Ymxm4262zgzXD3UeXdbOum7m+HqzJ14CTundb4Hg3wABAUOukIJQ2rT
dtwlWdBvEZnt0EUA2/S+Q+GQjC91PTmR61dLBMV3sE2Zj8zwWz5mu7+dR+FvjIpqzjcsHTkWphZb
55ukM+ZHWysRDpqkBfQbzIAmR+NC2oUPRIz9UfvN94pTLBoBg8dNl1olRo8uiFJOz4e2H42H5JoI
LW02SFkr5zCsuHTa1RdhCRAgjf7Wt7yA9JKWnrjOF+czLozis6N33Q3IxKLeXmcmChtbM8D+E/jZ
UxdomJiqfkt7IY9ohr6tQj25naY2t/qwm8vihPoi3yN7KPYM+F0vZiCpPibQlBmzjzkz+aqduUGm
THQkAtvYDxo/l9m03TYBD5Nj+5Islfm4jmraVqhjt5YxGnhbS/tDiiHfx4uz5/nJA6bq4S6BKgT+
r92brBJHZtv+mjKjui9lnF3cGhcKJ5ADSIOKYUOMdbHP8WKNMPaAipCzR1fGQQbHHoszXLO/yco1
fWrt2t42CPzomvMtthEmFNvIVXp8G7yB4iUrqn2+FPIoV/tHLXUVWY0FelHLmQTougJfce7dNdPb
oadFR3g/0Oro5pZUEcpzclu3jVIrv4OlSMtB3ZTLOIf4Ib9yL8WNN7s/ugUj5jiWVR5mXtoflFc1
D2tc5VGVWHNIDhXGRqLFKF815hu8sUy/SJMds9h+ovrPftiB8TqlpXPndFlxWVOr29vKcM6plfzw
16b81nqd+YT3bA5T07eKTeLG6LScRNzowTG2to9hYeNCPIS1r+qTjtWtNGP1vYV/OuSWn6LDSaqo
q/ziaGSqjhBhUQvpbLrKv+7S3HKer9IMbo5bHStdAzu0TX4bx73aMarA/fAzxqcb7eKG5jDrnZjT
+8YtAVzdmu2mkvLA3pe8tOb8iLs35wVNyp3ulwN8OZgKhI7y9BRpq6cI1KrcJkl60LqatwF2tMdS
2MWtOygmQ9K53DL7c31fbH96H9ZYPJSLpbeTxohHi5Gifs2ulln50GHxOmtvQebsLtONkIsYNmg1
oxLVPdEPpu1sHGP4KGf3zrN0HapSb+GJG/CV5Sab/BexOL+E04mLrCc8Pk0wMPbIXDsKJaYQjFUM
oWionaMDsTe9KQAK8AHNwOu7bZeJLCpgaH6NM7hwgun4PY6712rpMR+lKJDwP8pN5zKmAm4obl5F
PfxY7UrdWkUgDr723nKMWi9t4nUPnTPEt01nJTdsQVnYjJ11FTXU2w5f613dyybUzWLfX2exfWcu
QL7PWKsPqlXqorK6vLfzYgz9hjIRrHTZ2vgYwmsUbmjH6gf2d9Iq8qb/itPWovLzkztXKHMjMkDI
iRGl31qVfscnzr0c+kdsaRaOQFecKxdx1mCYd30yPRN88Ta75itBspUXTrFKqN7a9FAIbXshnjPr
sQMmOrnIcY5ukHdRyQb5aeEpPiOwjEnjRROwgc/SKL4UOf4IrxLrWPkAXBrvxdnvIeyuwH55cHzF
e91VGM/gBJ0Dc2/Qy+aGhXsuxlK2aZZW3anWNVNOgVZFTauGd7/XVrYroZPXTYv9qABc683nZmlm
7qyuvwQN0GHtbShyC8D04ifWHmQvCuKs/GX3ix1lbQB9qEi3miXu1Y30Y//DtZJm5xhZDEsuUxti
38ooQB19Slw667oEEY4Rct8EtMIPsS6LO4F+4ZDMwjgmsWOirxvsn2vGeIEtsqsYlBVgIxuQTkTN
oqbbuJ3TU7929QNthbVlWR+tQMKZFh0GA9PVy84wmzUa0tneJZ4zNtvK9d2okquxJSVE3jc6bq93
rDwN+RTVCvdMlbrexpFNsBtTO78plIy/kDKN9xrTr9zRIGADBCA1B2MdWfVwC7ZY8G81xQDNa6+l
vAxx+jUx3PcVflZuDc74Hwxub872QA+MsQ4MAxtIoW7V4KmrXATiA4dtGa3VWN1dHXEfxtIxUcWZ
1sMsxie7reMTY4uGc+I6ggG/ZFQoOXymTGW77eaq2Xr+ZO0wj56039EN4b6+R+VK4p5bvWn8ZZvZ
axQCeaZLHpasNsOkLFVUz0F+U5pmEhE+4rFNLFONpVGaD41h99tiNgBuiwCky1Ht9Rka87sL7Fe6
SAyGUu5k1d6lpAyjtJ7641jEF8Cw6YbKAPvpjKcLkS2HJN5kjMW6nJ6UX6kdcsSpiIJx7W5pMR97
PPshL0R8MXrpvDnUHSFWrvqOjloclsE9YLnRaZj308K0RsNMD83kBxdICOtYCCv+GnwEggEnBnhd
qg+WUPrQ2PlX1gXOMXO95txapUS+xCJly8Z5mEZIRlp9MnM1zo+ZqYGIg8TsT4EjggP26QFJHQOs
UTJ1gujqFCKh82a0WwAstvdll1pYm7RZ5a5EOkPaQI1n0Or8qDeTG51ibwtKWyImG8cdXlV8hcXA
qaZcwZHkubeTdpFWDYb6tmYoadq1aQ6dmOJzOsf6kiD1fUtQNu06FbSQH2N61uMMENoSIYGoQuen
mqjeDyR18RkFUfdpzHFcbaYqabZ21Uw3U7J4e4dBY4+EWjz0jOSI6jp5wihSH0dcreFKsgoobj2G
DZq8jTu5ZoRXuz8EbD9btHJt5GNuh9MxnLtgYphN0Dvigq66O9Vy6ffw7PcZo+VD5PxhLoLi0xUt
4UFGYR78tD5AIWa7YTBowYkchKtbeAGtpYkGZ1rCaWzrAwps6xb34VsBHH9JRfy41tp/RjfbAa2X
9UmM9q8ax9qpEz3AYOW8qnHsH5JxPZQpH9uY+pdO0EOsGqUF7NiGEduU72n+gCpQbDM1Dg8IOSAd
HXIibjlJ81eyKJHoOEnD7ogVr0dUnTNN+FLL3PuMnU7dEOphv2ZZIt+CPo6pFBYZrsmEiljltXef
4pu/n5gegpoimVPUCNjQaYwHFMsZ9mpX5ijmsvybryEMO3sqI0SWGfb0Ut9aS0JBaJQ5e3dzH1vV
M0F+HXaq2kTHxaxnZ3BPtrFkT4XybtoS3NG19bb3jfLiOMu3vEu9Te/J8pjjwNo12msgxMadq/DE
z3YW0sTLretzko1p/qX0sEZ0eb+KwftRxf3z0qiHlV4M11XwU3nOD3in9LmRKcKqxL4pgupZUWSf
qiz9Voqrr5ArizKJa8WcgiyURkk1WbH4pq5LgCTG6ZhncQvIrVRYlu5wyOLe3VXLUkXIBovQb2d1
t1YrOFAN9JsCZJbd7IVmYnG/xD1PsiRLQN+o0lSPyrbTcKk4QcWAQFk08S+CbqCAunkNR8rNhbyh
XbGk3fYKnoctB9gmh0dnYEZsbNK6U8+eKNJL4cXG3vWKHTa7jZu049HsEFuWblkdE4JbNuvQouLs
KkExGtj3ZobFkBBnRN7AHaG99ofE8qddrqZgVyaV+zjN6pfjoVyNF9SUwH5hbyKPm13Zh5PnnMay
N28tKaZNXa0OLn3ETMroDrPO5jvBaJ98KvtdkgfruVb4kzZkIaaXBfaungQNV6fdsEAKlyy+9YC0
PwoaT0S+MMRFaae6T7MSm2l/dXljsj11sz8EpJ6WzVvfGSaY23op5jn4JfvmbS3rD7Ndp8hBlA4l
7RPZNtnm+JEU19rXx45t9wnyIUbksVBnVx9qhVX8iBZI4H+0B8A2IswJmHAgRtxkOAytPMjBwCiu
Ghx8Jhk4uHeBdV1Fi7nG/RdaI6TuErvQhkC0LFx7lzMRR22kO/O97b6mZJ6PYxUEwOjZ/D5No7yb
U1v+BEpeI5zQU9hQIYFhl6SaWMm8mwvmR8JNPHaV1+Pzch50IT9qbT6VfZqcgO29TUbwx6Zf/KcM
tuBgu7B6SNCzfUtLPlfeSy+ZNzW52feqbJdb87rTYSa8cgvxvJfSHxiAKYIqRJQCYkep31zI1TwG
i8Inbft1JO3mF76B6qlIbNymNeZOkRR3JS9fxMnCfDXtFkcYpPhq23gq20GeuKZ3b3ktF4Dz2mru
aNYh0/x5P3llvYILLo9u4yPvzf3uHXaKLhlL/n7AKbU3e0wfAm/vngfDV5PA5nqlX+L6xh2OKm5T
wAurlM4jOyMlHwI1qLY6yU+qKio00RREaV7s5UwJbM6XiViZHb6IOsRfK5eiuJnqmCNLJgtoAGFy
fnkQSc9Dj731kq10rqsp+03AvriOhnhymtR4peYeLqPjLUeiUuOf/ky/TqrecHJM1HiqgOsphpNf
wL/DLi+hLxsnws0cAIpP6pSTPWGH8JbmC0kBao+xy7hZwTeO/Wh1O183xEjQy36uzqJ+rojWMD60
y+bfIaB/CSR8bir++l1J9XP+Hz8pg3TGHvQ//+88XvvP5vZH9dn9/qP+XzR1ebgT/88Y4s3nnP1s
/gghIun/B4ZIYvjffNty0DkGtmMTmCD/ASMalhX87TrTDoM8dDtA1X/iiI79N6AWgcuKWAVihq8B
/P+BI+IScx0HZZZtmpYjUHr9KzgicrE/oHqu6Tu2AyFteh7CLNv8PcxXOyMjTOq0vaFzzvyobTCT
3xWiLeyfQNU2KJjh+IKjnnF2u7jU+fr6h3v1v8EVLeDVP18B39shs9UTLiP+vH+ex5WVadGr8ULU
fWtHNikU8kkkjsWO6spUnQggs2E0NOF719ym2RMn5iX1TQXCwQjLaeN1tM9/NS/J+k2tZmK440sF
puubqOD+6bpsUEWSWErrYk992V1PlCxBpx4wlrPIi2tMTb5qjy7CEd2uqGaJIsqpGI9TdmOW37ds
FVOIA8LwT27T0Wf9xX0Dfv7TfcMG6LrI6AIiKy2bxcKf/yGUvXCAMpTjqksGVTjA5prOcnaUEdyj
wqzU11yotT9bhYPHfrRBYDYzKW/Bx1KkA+Iw6epHWdjBeIbsqVZStEeZ3U8QUe79X1zpn8FYvBO2
DEwCx/AoWh6/spb/eKVWs1hMTbCt82rOJadYjSCXLFoAhk3Szj1qKq+qPxt8Zw9Fgd4Zd1fbuUga
5v6vpqlfP+o/YXMuxQksF9d+4LP0r7/586XUhFfPpWdNZ+xxYx+2VtWVN9O0OvB/xZCr98wjJOOv
BtHyiv/+qcwy8jwEli5kgv2b5bxeG8MDTu3PDXTCGA14xEnA8QqTkVn96rbPq3sV9Rm1yOZ9Y1f8
+8XIg/Hxv34Qv60YvvyVMSClhTfeIevqtxVT1aIe8e+0Z4ybtnEiUYpUGlHluLyYvZI1/1LA4vVe
89hdi9UpbYGK9HpX/rBAOYnKNG1VdbbpowucTaoRQFot88TnvyAn/syG8Bnsh7wDCEt5sNet8c8f
1QJrkyllz6ciN5YhUn+/hRZ8+bki4K160XUl1uPSN+5fDeD6p48WgjhrW3A/qY/4258/2vAE8s6l
a0+eYeXzPvCqKbKxy3t35LTyRY18ifW2TUgp+Ysd4PfHCQnl+ZwAno2ellLjt1VlMO2l006tTl3S
WiblPM3f7u/bUepNrKT/evWA9v22JYL9B5ZlSf7EE9K0fh8ahYB8JhhFjeCXBj1pYnT4Npx1GQ9O
IoW75b1u6jCXWGE1LeE2xwxyrko/drexapc7B8wMgBuigPRFVLWtQIiRNQFJGpm9nWgOQ7Rq3kZp
jEGlqJy3VnrTocU190jCVBbO+houM0CTuHH6NMb+pASlWNwSGNVmc1aIkwlN2hufY1l2Yafb4Uv2
sf5QQzfuEsMqj6mzurcsh49qUHQ5ZtHfWLMK0LmZOpR2bB3KNajcDf6E4KwLq98HxIQ9G2SB3GHX
qkOAAgJVVOPvzFRVFz03bYSuGXMyYv2Cm0IEF4fqiwMQ/Jj6lL0LiXS7hvzAE261ZF/H1cukoJzG
yZ63EEY6Gq0BGFl23iHpmvSHGvovv189vGWiaEM54YiLJzI9qOSpTDE1EHSmR7nnNmB7SoW6xZMq
NpaRWym1rXXonZwYEhePGdEJ1db2ZsxOmm7jB3WmDWHi+jsmKjfPCaX+dkUfFXE8Wx/BZC8pKkC9
bIkhwnLnFved4/kPqLYGmufeemBYR/E4Nub4hdBgDoPclfUJ1jPABuhO9YODwRryKoeCspLFRMNV
ewCnA3rx7y6CmSaEG20vdrO4p1nhDXDTuCfF15N7UL2nvKqdE73JjBS0BcFt2jhMU/6zeoBa33qG
dIyznXTrhQjH4TkOivQ9J8sljq4Y5l3RL96TRU7eHQFr42slLHqMdMQRgefq3HrCwMMZgEosEvEs
fvLA2o9tm26vhku84wXsLkleS/4TMfEZw1/ZeRHCdnLBdiRSYCd6wk7B4rpF0OsOpyZeftK/uyGC
OSSiOWkSRp3M51EK/xuZSbhEUl3lBzTUWGqhPvoD0MurnZjlL7K3rCP+GzhHB9V06pXjbesD+6gp
35l+kYUDQpFhmbEUKuXWL4tYs2iVPKGRoJwdUhg8Ga4qdvngY/WzuxFLzLLeiLip0C1a4xYdPuCW
ctMnX1uXnDi5cPGbXx5ayc2kkqOllurJclM0N8imiyDvaSbw8i7WbL5bWbAfgY5C2l11YSyDGYps
uIubcdrbzTpvnbLIDzOR6VushUWIbOcafiOQcRCR0YFU5evt1Ptyb9u5OsBHNPe1s3RPHpzVbdZm
CTBYslzyxGm3up2Hs6E8Ywg7f3QdrDRoIK4dHO+lskdksvAVMS64pVQoY9N0/nRUZhM5NBRykwGG
3VggJMUZ53lZfsNZVBrv2UjeJz8kmNxys0gfBaGSqs5/WXFufbU8Oft1reGqETgyOXSqmQl9y3BF
z3uTvs7iV604zisa5SzPTqNnYqEMmnEcQsNeOu/Jo874pYlH15SDw1V4KIKEzKgs6AAFk84q4TGv
hVlteENdbrygH8VxTgVX1S2Y4OfJLEyU4jM5X2HQjTrbLcYIkFvkmJEBW4e53Mm8sdPj1JVxEBIs
yE8YHTJwySDJCkY1JAjOxlldzYe1uQpI1zorTu7CLWCmIiNd9QVHqhhv0e5xqGzbJigpmy3NvvI6
pAUS2yq2fZzG5iBhy0ucxlsihECaGr+ZxMVVTPS7aWXTrvfCbDlhGf62xp/rwvtxU6lC/LA1hSOa
l259AeP0G2RblqY89rCb0aC2Wex+m1twiX0XsHeEnQEOs9oN3GKEF9lkx1WrM3YNAYPLWq7xzrF6
f3ysqpZZEUPqqfW+B3b3nnFrNeWWhNhJDiGrcyS3YQpUsOHBxnbAKy3W+rNeyxTxJXkW0AddRpiQ
KQnky8PKCLLJo0fnCaVbv86k1rvM9+obrychGWF66zw6NEN5dmnNehFeaDClLK9uLBDFIjm7Q0W8
dthOJGqGLru8GQaLgwl4wxPG9Cgg9Ot9ZkKs8e6PqJm3dWDmc4R/DGBys2KetOuIIFb/lyTDDTlW
Yy1+jm147Bdj66PT9ffAbqRsZWkCVyqINh0A5BxoQcNhos7FLYlJO8mZtJBXOQeT/iQxk8diILgd
4cLSNOe0nPhl3tN+5kG7TZo+yy8MzCmG7/2EJZDNrzFJ3OR4ihvxKRixAPtDuLPbO1FOV5R8UX1o
ME9q0/XIJim6xyRmwwzrmrL90KQqyV5Ub3fe7dgtK3cqtVoy9QCsa7aseKiy+LFFtrqIq/qiRNkw
0VQJyI0lbWEZKFtQgqXkGLQGNj7RNgDSpFdSJZKpOOTPRivTNz/JrS182AziJttxP5M9d0w0aTuY
5WNx2zvu/N2tu/jFWkZ5UnUKY0gyYxSUlvdKWf7Wdkl25OvVu6mmB9pIZ/Iw4xVn/LBTuWsHcwES
wmt0D0nwox1JP4KmyPZxkAcIM6s4nMTCOrMJC/PwcT6ZTVzvVxu6vsHXH5Lf3fCRs/kA7ZhHspP+
XeaPTohtEZxrSF20orCh2g88F18juFmL93JXGK48kSI6QEolqxN6MxtLQG5EtI5mXz4SjVpGAbSX
TSrcVKLRlXl5SgEBHWKh2+YGj15ZoDgQ5tFeR/jvqrAOjjWm27xiYgl0+Ku1VIws9yQZy7L22o1Z
Cfc8zno5kZ7Snu0KIo5nUp7HmlXt9tzrVDUeDtZauR92osq9k8fAS/OwbrpqqI8YR1o0poRTYnVa
jki5u23d5Z9irfRjmyCL7yx/gFmIh9Cam/SxyflxEM7+i1sO+A5qEShS8OqahL9U+Xf5pBH71w5j
LAZztUKpe2sMXWMYX9ZJ6Wqb9c3MmTc6IGOOT0zkVveT9SXRLl/yRTivNmp0jEx1g39bGZiOpJlD
oWRdP+Jq1LrdpmnsvhZE5bk7H9t18C60TPLbcVpgHAI2X7pOt8spAbsUwoeRZPaGuBFNMWQjR9ms
lAfYedFlPGUc1qckyewPmJD4XDiTfbQJRh7DUSbj3sGsQlSGay8H5gcsRqQbiSMkB4E/zUk/vTWg
tfe9qymo+PbBY49jnjPf84vnGlniHC3JaL9lthO8oJSYT6S+NI99FjvH9NrYR2KZu6PZzkANmuDQ
7VqMM757oN6d6RE0eDUX9RhKRBH/6odFvroWRPNVbt0Tp2wQH4bOmC4MWRayRwKukSkQv0tm6zJf
9UAjeH7U9YJ859nvrR2mxORUyavP33E4t0ZInRTrnSYpAaZhuCyZ1t/HICue/hd7Z7IcubFm6Vdp
6z1kGBzTojcxMzhPSSY3MGaSxOCAA3DH/PT1IbOrSlL17dt32WYlM0lmSpEMRgCOfzjnO07JMm0T
t/3CNhL9rrJZGx3Ceoq9m4gFpAGiXrGBL3VdXPuS2/6Mrcg8dzT89xzoJUZiuyxu9ZSUp64fm900
2eWMgGoY8z24aLjcVsmOQcx20LNFnafr1AtScypifEy8vzNsiHiSUG0TaOOX7pxaeydDOVkNYbhn
n+A8Dr2Jt4O3qG0m/fRgNGYhnbB0N0mVP0lVvju1FCd+QZ8VHy3WC29t6+9mMIer2d5Bb7XAu7Xc
bD6mmVGXLX3T0Qv6dNd6odeCWyyz4SamPrwDbDo+B2jeFcdxMj5PnmJXWrTyCs5Fdd2o6hqxS/dz
xK2Ie6uNMAQRKQl13z+xwcGI5o2hPs55esaZXjBjksLdQnPTV4tdcIkZF60VpwX5ZEGlb/16sd4j
GhUw0day/ORmxR5oe4H6XuZz8w4fbjyKPvpwFQUmvw47vr21eKKnXBlprvK4OBGx4+4rjcYLt1v6
2UZFcLZG7gutcucITHw5zgPWM6OVuQYOryGgNT/waLLvgSctGVoPzmNAF7wbqio70ZM3ezX7n/5k
ZTvHVJcppvEDepz43k5c+6mjB2CljJrY1fF4042p2C4RwQLM1Lt9PhThq28Sc2MVQGUjiEvHWkh3
E0L7uPBtBuJ4E9ifVLmNXB8euyXaKydy0OlK8jPbCScJql2+VAblmSwn7pFWOd/FWNgHMHf2RakE
Zu+8zLdDZE5JEnhUY0MTQ23yqagWXhBgxgpsgi1/wmNkqV5a8X4YrIpCB/UR/MkS5lNPO2rJFGdr
2rXHyfHGn/MonjGxI4MzQXr2YfBtqLIegtILv+ix6keot81NQedh9nMwS7UfI2t8SAQF8i4yfXPr
GluF13PF3YXtMY0us2rC+bgJdQSw1fI7n4SGeg7ucuVbTz7tVXSMhiQvToUKWbM17GLfqH2cXUTm
ZLqZg+rB9mz3ldgjxDp5E7CuSMG0XjmO/BZNpbfr/FLvpEr8BxvEErMxtqZ57X6Hs9E8jNlEHdUm
w51q2vE8L3HKmR06l0kwd9uEOuExsaMBW3ulkFYDMJp8L3ppAx2hliytW6wC38Bcu6cgmxkC2iUQ
FhWX173NGRYhlLxsM8SU3dBUPznKzCbNrOml7kFBb8WIoWlBJb9DDOcgugkCa19Gw3Qz6XC+4t6G
STaI+ArLWXAuEtx0EaxYSRuynWDb3CtI3zuPJ9RpghRwSDH5UAxIMntGt5UXVT0Ve1Ba+WOBseMG
PaLdnAZ7djE5htUbOobmtWnb9kbYkbd1GnCEZd5a76uCnxK2VAeu6FCe0DEuB0bWy4zVP3G+9Cg6
GAxhuW+ESPclc6y9iXUOIEiCxOLICQ1dHicj5n+0BVAOqq2RNcJKLe9cWeoHePxym3kgwDJrBiGo
LHkNDma5wEhkTk0zfIAK1t12aE1QH43K4c6GsnlbwgJ1pZ/ToCqe21x/U9/uqYbffb5ttc3nnEWw
7dxhiQRzsz5r7dY1l+AW0NMPrrhhrOjdm8HFVLNUoXtCG3dZqVRgil5KnDzwIj1YG4537HJrRHZE
AfiYFZG67T0nf4/LjhswX+yvjIEGlX1Cu8pOON0xqEsehc32tw4GF58gNeGVEi5GaxQI9tZxVHBu
EjsEWR2PxxSJ02A3zgasiX1IG1Q6G9Otpmha9O4TrIa/dpOIV6ehPpY10qxFFMGbkbb7vjCLMTiB
OMeo93nDcB0cUJy0IIryz1LEL7Bdra2sRPwgFgdH7Mj+d0UZnZyxhRrfSnMcUZBcpNhEtikb2Xmj
jTNfWajQ8E4Ovv9ik6R5P+G/ZiTi+7yE8JKW1n+29Dy9B8aoAxPgSuwnTy90UWHzvUrH+S5C8Ah6
yQIkwwp3Wfwd40Y29p0s38qlHM33eeYupzqKB7RUkl9M6Vr8jKt0+uRhOWzBbqVXZrAIcqhjG1Hq
OIvHXuQeEQeRXV+VVjhyYrr90GzZl467vB4kmDOrSNKrJIiSnZFMjn6g52jCk8dh1yMAC/wX1+cJ
VkpPjxmICbjRKt4UTtC1V1A+kr57gZA9jC3LZDQnXguj34mwmnq7CerRNFEaTuP17GTOSzG4JIA2
4kXzpL22taw+mZVQcjTQcsQddO12qpOdG9WybraBx2s7D796GJ0xGbhRq4vjkGGyEkcmMF0AaG2K
eTSElEl493P+1G2aBtyGjDQ8C9gUhtAy2EsWdSP2Te4wO9RDudG1Hd8sPWLTnWoHMTylcSeuy85S
wXUzajt4I+LIldfLOM7JPgnKKNyFud2poyojizsQYh1fNbclQ8Qsb2V8FRMz4D/MrkfswxYse8Fn
wgujR8gbLxPH5lf7zMGdTD8teDYd8E/SSZJnjQrJOzgsAsyBrXFUQWs13fIQLjb8Ds6UiBZTBqxf
j0tf6ewSfNhSXKZiGcI7z+pcva28LGfCjmwz41/CaWdaKDuFT1ZupsoOU1byeQ8ykcXITel79PFL
4Sf52wIZnJFmstA89rNnEPDWrgkhgxeWO926nqHxl3Aj3Mu2cSbJ2QoEtnI3MxQRBu3AqGl/4wSN
xbhYjX2oQ2GYgkhq6QuyfeYKfm/K6NuOx1Ccek4adhtDkk4vfgonR2ydQZl6z5ogEccIiUZ3pDRl
WJASRwkbCSRttGUr1MV47IkfwCkW81pFiGCSTTyQqi84eQ1NELLoDnuUap3D0tvQmvEblt38tTi4
TetNmC5R8BX6HtKs7dQbrifHydaVWV3zxnuW5p8J2O3hwbdLl760CxY2ewGY/fyqzIiBuKwI/yDT
JqS0hTPgFe4dtVChqZCd9t6tS+ddwkDwwa7RrWl6eE9P+zylNebOadiQJGstYwcz7MMOtFCMmA3l
gxdbwVdrLGd4IjXF46Mrh8jmX6FPfMlPC4Y52srOB1m4c6oQbP7SJCmIAhIF/CfjJOmaprOSEYhE
KM6uyUJx0EnBIeVowh3u+xSV3KFNGldBTaLl2YvJBblgpcGi7oqCRNRDZmqkQYDXikyBwk2d16QI
uxnfRDr6GXUcW7JtwKWBx9ca46uFUtfagzH1xLVajIC1TWCHe58hyso2Y65ZkCYVtDczk6Ir0fF2
B/BJ/NYMO+JLR/dYcEU5rJMzmfJhBhFKrn3SUREcco+kRJZjBU7j0Tgy245IboE8SjG1ZzUIvkqE
QxhR87FzO5sxWqKzn/Qqu6DiGYYFT/26FRW/PlbtTdp5dEt4Btt2CIP2ItG+3W5naQ3LlWUA5uL9
Rrx1gD8Uuft4GUZ1M5rWlDtig6xLLi4rvum1qC8WfiLSwMKRzXtsHMvazWEgjwyyi+ZMq+nOl+zg
+vBQ6ChQp9LtcS5ksp7VjoPQR1Jm2UNx0y6BHzNWcIy6noSKd76pCDBdKPapYVUcxFc0RkjfIltO
1b5hflyc/c7NGe6KWL8McaWSDaAwrlrGNF28lROZjD9FAfRh54ih/YEAdLhLKz6i0+xiG/yIY09I
itKaj7tPNf4Tz8N+jAOO+w3zAc2US7rTh8dH/c6MSHonqFzERQUTOiDkMjU205mDIdmvdxhHdERT
fyrVeml0pKT8+H1zoivjGo1sHbcnu1uImcaqYpDkqsEhSiULMLyDzagXc3YLMB8HwOsqOHSaSSJL
IajJe1mY4tIZUoRSued1apfZ6TSfg9nV6a1nJ3V7WVgKqROlaI95HPJRQV/Z5U6EylmNC/PHoA7z
fcGFGx7CLobuBB22uBzmuE0vAOg1X6EBTf/l1b6zMHkmnAhbghBMdlqAieGZpUhVvQrdc8/nbssW
T+pKMjjFhMdqDmQKv9yd6w58BE0oSnl0lyo9jq52050phy5CrJTKtjz6XVjPZzp21sMblxO3+CqY
7cgzj4FAXvtDVNTzzre5TA+sf5msW5AJ1aGBwPetndV8BQCMpTiLCM35CbOH02uSirq70GObbmUc
BtWZQBG7PXQit2YCuEheSr6Rf+ljurX8yHIYlFNpc05XyXhbCmZit/GUZzVCqpgrwu3wex+nkvQf
HENT35ttaaTF79DgV642Mq/L8gyZ3wp3ox0VJ6D5uX9ysrIrLmg34mchamAU3MHNvEsju+N+LWrc
69Vi2h8rvCzediZ3/IPDSOxVt1Ey7oQsypXdsz4jfq9KpwpoOiiDAhRtHtTpNW+SX9/XYsbED25K
d99Ice+Cm98nZti60nketF0Xhwksmb+d6SxgV1rCG7IjdnY+uDiMWPyiUHTWExjQ4gkj01JcuHyU
F82QCfCHvdeZjwA1dbcbeOJx+gSlDiDWuf0ztoNI7GxVmu9AR+1hP8xwNnpcEESnddts6gMqZT5k
rLqA+QoLjFDHZeHMCTWx5fR1czcK1hdMPrvJOtoqn+Jbi8lngt4v7aO30o/88lpMMvjJmKGdr4zV
CbEjpYwyg4rIHx5SKt/lLnEHb3gCctly+5K1dSEKKxiuSpXay4P2Iv4wQFq0ss+4kvKLBKWk+In4
dradAxlDVXdJMtDcfvI8KSUPFDtfaQHMrxfrxrDPR1hfIG0/+cKsA2Grd4Uf72ihk2kEzpi2wc+k
0in4BpFm9VWk/arO1mPKWUCYRfWS7erJtQgbcmIWCuOlanEdDBs/qsGVtZVXDftg4En/pqvBH3fJ
GKwiHpYDMSuCPEaHsnEYm1MPa9TQw6PR5dDc00zM+ZF9rB9dhWU/QpIpwJefYLsV36WeHRCgRFLq
dYY9seU4qQqg4g3zp6rd0+l13jllacqwHcDG8u1/10i+3XtUXXMaiBOWKMWjC1VGCIuS773cpLYc
Ppx85gSwAicD4BBRVDZvmkg8wSxgHMrrFHjO9AgSOE93edpznalI8aHZRezDHSpAm54sy0r1tvQn
2T8uNjXNyS7pek7DElrfWDSZ0zjac7MVXaEKsiv8AZZcGgzArAbXSj/DkN3nOz2rpV5TwOE/Qsst
2p82Pn76wHHKgrDbjG02UQOws8zA4HaVm/6IBzNmr2NMBsm7PydcG1CNs/iLBcvUotbPkuFCz0W+
8xZ0pMywM1YRl56Snrw2KYX8noBqHGEz86xmzYDjt8M6ZnVXqmKCcpOgxUDvWHWufPHZ83PQQ5/2
642TZYEpD14kXMH6kKLrI8tIHgANmdRRsFVzy0qxLAwdlYG9x/ta3Xktkif2k0s8HGdeMvia3iPo
7b5JWEtf1nkXmB9E8egZYVU6YsxZ2EJhzGrcpj5pNHbOumRBzLvoznVvGiblamOF5QAehLg7H6M9
IUjdDHWDxCGmI8ofr6u2U+JhgOQvTpUGPP7V0qHL6yIeg+WM206hB2rsLgpx2Ekoehc5DOr4rkhC
Ed5E8IqRjo9ULAFDkcZZ7/rOs+ZLeoa+x/rDTOSF6HCk5YyBq97sywL3uLvtR18zK0QfnbS7vmP0
opmc1kFa7is0FVZzSzpB58TXVu0hz8WGSKHb7xd+bK5+KzuRZaaf9d1/Nff+TQW4tu8YiaNQ+MIN
YhQtfxWx+NTUOhj0dBzqKvAeOzHH5kUVopHvU+aztENHS1m/lHxCr9BBePz8Epf8t7T0aW4+/9f/
/Fn3qtPzw2dKjMGflaIhSqV/rCzdl//j8b0c3j9q/fcv+u1Qt6LwjyB2UIK6rP/Eyvb7D3VpbP/h
oEhCHRjzD5zn6If+PTMAsp/g3ov5IozqCML+U13q/bEKfxzM7RGKUDv+V8Sl6DC5cP6kt0PT6iIX
cgTf015ld3+7sEKxoN6k1D0UQ/LUB3bwiDeqZlscLKfOZ0XPtAwANgyVdSFOz+KtlgLnSjuVvut4
OsOGwQ+06QTc/41xLY4hRR/4vXYMt1jQVCxrAFLeplG4wuONby4cIkN2DKrVs0Os1huzXPVgAg+8
Cs8r594HerfRuDIum5rZdJimI1YnF9lRNWXNNtQkY1QQxn/Qc6IR99c2Qs1DUOzx2uHezbui3uap
7b1kOdrYje/L+VUVhqJHZoF9nSVm8XbtUln3hZ67+8qp/A+Mk63YxUvmNlBoWrAqLJVgRcmBedGm
pxgr9s5S1ievdIHOJfwekGf8PIzJLXUmAF0VAUIbZyra7ySBLlfIKeWhDV3xlmO8jrYw+pGbUpfS
3aLDYZbFyPpdYlcl8atax+JqfHOBorDFMcDe2ZLviiAOaeSj5oNSGv2Sj2SPl9QI+C98ABVev7S7
LV1P86tPHjopG++zktI+j81wVGN3VpIF5wJWyE797imltkV0b2IPDzoQGHzdblFskdqu23OruMGJ
eScQ1H/UAYX7pljx1vi+4Y8i0DcpcV1WaT+nzJ3A1zV9/V5PhuwHd4izE9v/5pXwptdJtljvSXs8
lRWWpY4oMH7mCJKpcL9XAq7OrktZABW+dZP4Fo0oDWH6lXiRf5QkcwE7c56JyKTa6exreBxMmnUs
3kgcepPZ2spwWpPR2aXmEslPhju71HhxCMkFypEfvbw5kxjNMrlS3XXeWdfM/W9StiKbkOFhsK2i
yazWJnlCIGlBMrHK+T5p7eCaAgO2VZSbpyWs5E+/SyGxrTFmR58GsuMCiqKXZXG8XeYQdzc189OS
1enBJewHTVcHsrxSJKxtPJ54TD7NBDu+Q/sMshFYSlk8DiEcA3YwWxq/DGJgtz5N1Bdo6gyRiTvs
U2NZn76DS3Iy/btWgEXsvnvlAYtxxsN1LVlGki7ZX4Ehh17OHAVw8hsU/hXuYHCuO94PRvmYPmjk
wNMhvQvh+PVtCbcLupd1Yks6X6Qe3k4na8xBxUbvRvzhU4eTGqLAISwcEq7a+BPLMWBBWp59X+u7
xgeTXTdOu6nBcLHyttJlr8N6eVi6HgNGZYUCYEBpWczQnYnw8TR/Y9hpv2qxRgW4I/hBMTcQoQJk
d6J072tb1tuG9orVBzZad7LH205MFebD4Nu8YBFjtez9cNdGeoOVwnvVjHG5gBJgpRimZLNtiSJB
GoM+bQsA/g6OBXeTtCCjWTPtsI8BDLi1v+s8WHhOy84Qo/jA+spyz6mOsr1MBC4txhdbT7nxQ5hA
iw/Z+e71LOJtDqx6M4vUHOrEQTaDJ9EChqZM/M2dQufKipp15sTkZM+cNwIxQQbHk4grooqWNo9S
bDmROQjgk0fLy2E1wUZ+EPhAd1ETJt3dBCTnHLeteZmZ1z5OMwupOyKrQVM4aI4yK//BOBmqjD3L
czyO011ZFsFjze/ELHkU0x20L1rj1Jmd02JM/Zji7X3CmLuchOziIwsbs5MC2A/qE1BRnBqHIIzx
082T9TAOHUmTzDCWQwyQINjMC8t95FbxcViK6RaIjnNVT2Uzk7A5octbHHX0x8nMrMR9vGb+lJx9
ENF3c1EwToI0P3z6/XqHTaZ5z8mdR2cBkfirj6NG3iVMPV90NTXcwUETPCpQXs5VGXYspP70LP4/
FE3Of324Yb9HRx4jw7edcH2K/lngjJYmn/188HE8xzdE+3mbNqDi6yQWQPccrMMLqeQp5EPa56HL
8Fn26iD1k6rbF6lY7wXRYv6J2v4X+eWvj1yWV44I/F9yXfHL1/Bn2XUhbDubc//QW5nHyiuhMh+/
LfWIrjZvvYvBWZ6cBXA0ISMeFyNM0trs2LA9SSLvcLIwl66LHicbm8O4jhGGVtWG+vcJYRjuV9N/
VTUxIMaAduTi+Sdv6t8U+lQMHmRgYpAwpfg4LyiQ/vymBjo0TQoUDgPsrGBKZedxNtfpWL9H04D/
sUmegri+K1vUVQ3EMnpVceEXE11fu++ZxKVDUp0CJ7r+v7+wv+m8f78u7CCuF5PJEcZ/cw4I4Bpx
59vIR8qm206N+obAzFunstC5wmDvdcPp10/875r4n9TEq1HgH9fEx+xd/SVAa/3ff1fDzh+UrQTk
2NyOIoIAybXzm9hkeX9g5UF3w7ZAxEFoC1xI/14M82WhiLjcbBuxHo3QfxTD4g8EdCx4Ubrz3QT2
iX+lGoYu9tdqOGRlZfM3EyKfVxr6f7uGfNkMZUa4U0M2K9ofG+InkVAuCgIvt551C0+2MrEdEtM7
NclWGXtYUK22Pjt73MewbDwGJh1hAzM4Fdv77kKIL07wSkR7dtDpWdsiQ2O+waIvOx5iee3dQfPx
h7OxlhhyblX0k0Nybl6oFXA7SWS9M1NmhTZxAB3F3nvXkJm1Yy5Yx1vqcr4b88oCiQRn+nD2kHNu
EbEU3ZPFTXxPn+91qIXsT+rThvCAmUc1GoCJdKV46jjnCq+H/hE7YQe8oW7kiUG58d9Lcqbtm6VF
RXeK4sEymyBtUDdNDjGzmEed4SvSdtjSNTOxu6iL3AAsAhXcwHwAswVRdKDWCBLpH3kEl8MujDVb
thBx7j4i1pQalxBnlEEmU2iHwTag6HJ6QhncdAiupnwkv8gnFulTAVm69JGpI7MrvTnYejHDZHy6
i/8c4XKGXGGc5lyTWoWwqxni+uTLdrL36HTbtyXIq3fC3VElRVEbHNNkDfvzIRY9xMwnoN/B/rNQ
ugn57BUOOjnYcuTz1E1+3dhRdR9S6Tasdm3KhNwGPHA1ERLcgvqck08UjmgjEaFbz1bCk5XvFqGp
j0dbc924yAiOGXHt1G1xoo8MqaRzUAmOiH3Qie6HKEA4bhtSAx+JjJnSjQ21yNqxfyOKLa7dodpT
iYbJibF46G7I3eh2DP6U2AiW3D+6ynPXmBt2I1sKPfl9ZmH41oQWCaSt19nWps1nWjZrwrgMLhMu
cpVq9GRKsadWiBYvkqkYmVQqH4XROmC7dX29WCz68wyjMlcWFAa0dKRzZXl2QfOBaiEYel5qYRne
PaZuFhyWvmZrSxQPC/pFKrg1adRnJK/ExQ8P5YVhJ++En0MUC5hLTOd+BHAAXzWiLLOHgY4WeLQz
4MdT1o6XjVnqHwTToL/uVF7fM5GDf2zxMP/EghDceBjlyz1Rk1OzdYFsLLt5iPSwEzqtPiwinuft
MK8PdGzlSO88JFrPYSIkCtVyIF4xkVFXX/p157yUflje1MJjA9k5gvQhTVlA4kLSy8dGG4acFFd1
A7sguQzYJPwgIod1VypF8moXKdzxqAvmBXEF88XtSOjWl20bdBiRnYVr0JEgoWqiQik2Mij67Dja
uf7I4wGpA9Jm5FJmLhO9Hdg3oxJPDEhbpsPpl7ZBcG5RGhb0n0vFB5rbhtzcxF/sY+rRql6MuUwk
YVmsfbg5MUXsMAzG3G560I9sFHtkQ5lxAYYNwoZt3gVQ+mGpJfNGxvlHydAZ6LOQY33QXROtLHKS
fOmvJ3JXCcg8O2JUK8Q6GZisKfcjCb1C4kUHux0CVPzKWtuErAetGmRsLCCx9XQ/r0jgWPojRYJU
JJ3om2bZ6O9HSMdvAn3VXVBrJCzL6CAxJiIlPySsKt7noFPZGuVNUFYcivg6gIb26RnRTA9sRnlf
Ai7Jcmt5fnWuWFUu+z6d0BFafCwXLnK9C13pZmbQ6sdrYqBv3WMOYEOT4oGnbyjtAd2upv9ToOW2
ZkmCLSSDdMRA0cUZcNV4gvutqibQD53nBvP3ckhkCzrFDpnTwyfbYGwfApjLNXaaeqnDF1JUIoKW
w55kFwv9/5c0Hb+c6jufApnl7rVDltJwjGQe/3DcMVIQezIWubEe9a2DrhiVaFyoQ5I1LHF4fd6G
yxEmzUKGCXCzZd3ZwFjvAD4lqbdFJkGGAN08Ui6YU6wtbV9GZLDqAQYM5ITgya+xgW2HjmyDfEjG
aAuTFgcFXW64wdroL/uitRBBLGUp7uF+TGu6FTX0FhtPG9GXGxXu8sgmZYUsdaAVjHcrdHRKd09F
FBJZGgVGEryGZhi1AnPg9XOvr1iymJxLqWo/eBhAF2CXtM4MgO3OHLhaAgPhoFkODKRmNNXMz2PG
A2FKktqs0ZjFVp1wR3u5Y1bmDKpCgGgtp2RIiiMCOzlmCMtb0ntNU7NCHOuK5kK2IQFmcGrEtzax
YDXDPCLzcJWEv4Tu5K2RVQjpDxI9QbmBxFH8xH6X1nBVXG63qyGZjPNtklWBvqkCF73pSlxo9w3j
Lhu9Ow/vXZkP3ctSzNN4rNboWeCjsW9N+KhgX208Ox3gh7ccy8hqs7eiylb+BOaVewTF8xfpmpWm
H6/aAHnu0lZvKVu1k+Mg0b1RjuXI14mX5T2V5OtJrgrb99A4T/28r9PI+2xBDm3C0Q+OeTAV98ES
roqq0QeHyr12Vb0oADaoC5TTA5MCSwegNppyIsadsNnFgLmALXcRPTvIu+krKT1euijGBZmwh+GW
ARf12kVkiqQEipJkLzBlwagz1WYjab2F0azudKeJ02yLUj+CDmusK6tBfLot20G9Nvwk1hPzkIbM
lohm7Mevwl3m76gl/I8qrWqFMksEV+karsqMhKghfqiG9/uv1+T/b3yD2//PkmfWivgfV93b7P3j
zyPo9f/+XXS73h8xf5EJ6xOQRbFMF/y76CaZlon02hp75L78ueTma8jdDvkyJswOvuj/LLlDJtMU
yTH/DWeGZ0fBv1RyO3/1nofu+rJWMZDAtkoI7q8//1M3XC9IclsnOPeWRLkJKz6pRmjBWdxcRAmQ
fAKuIObgLOkq+QS+LLsnFxuBTRRneBaTFsHlJJf4iQUIu68gME1wyCsIRpdLryb7slZF++CGyzJu
AzyC8aFAKs6ad1msjh5bVvBAkEm7+jlzemg3qZU7CJFTAE7eLm1Sn4F2VyL7nbdBn1M0sNA35sIf
pc2J6C3a2k2BDVg/pykme5S6Hj+fYDWGD0gBtmn0UVU2x8Ek7KNBLEEJgAWVIpc0ll6oeRfIFvhN
xS2HRNZS9o3wQ4cUW16VfaUCS77iRYmrkyw7J3iNVJm9px1RUdbU0X7YrXLvAleYPTuiuNaE/CJi
wX3zjNhmxnZVJewv0RItvmO9eHyLnQyZjD2MfbXoG7IUausVJxhj+G0apw/4O02kt7zQhtJJdcwN
r2xwLj6PAWaWt0pnUfbA2LR3GWsmjmo+ptwvPtvWsuGXR9iHsVLZEJUfyezs/AcmvEJ9b1KghYcZ
zvq28abxw2G94S07qesfWRtiUy5n0a6BluxJ9sCsglvBA5s82qbIyARG+X8wxu+vo0otxS3eeWoU
y7jubWvyxDotQYZyvUiVMz9HJHN/0qDI5r5MyFvkadmNSJFckgWe2jyGGW4Rz2UDH4dVOeT3ahnl
aZwxxPJUXRVVBXPbPHEz75HZr7E5WUNRoXrKf+Unlw3qH4Rxla7iawYgcVJs1FjF68hWuQb4TFZO
VQd1O6PRhVYew8/aBsBZOCE7t4WAE1HBsnKPEZ2RrWJb3jpcDlXS8P7CY+JA9kWJHULUmJzhLWbO
zhPexNTW8UKzbxgWWZd9HlTlcUIbeocoIujPy1QU2TnAyp0ARuz6YWeyvtOHJAr78hRqHlAXph79
b8GqSSHhcdrV1HrHoYNvAm2b3mxvNwFWUkwBN1ZF5kqHm592NdbVTe+ls1rTPq3rJLNCfRjoxR5n
1tN6X/uzPiFcGu7TrJlvC2yXmOwZL95Epu3vSeF1iPTFVichoZbpN2RZ6kS3iRQvU9wSewMX6yiG
Hj2lYI3z6NakJW6YcLcXDSbB+8kNm/dUpYA1ubTI3Q2thRKuHBmzz5SCPpVKyiifFY3XXPiegrqP
4YW+zvNiRVdmpLSuil52L0HiZ0/T3IqbSPJOazY8iSEMwM1M1T53PcD46YOw0SIBJ5V0Igsr2iiU
pxlrbe5LQL0/ORWAR+2x07Z0ulPhZZ5Jdw1IdK5PtBrI8UHQafyQ+E7stpvI0XHGdHlzHYRW7mVm
UBc8wggenC0IOdZSWzS2PDH3yYQYsrqQJOz0NYyzEdZ9s7FkQgTLDntXPl7ZkyrIAABEFA1a7VXc
jYZU7xLeQ3WZRH3rUPcH7VTh9WU1hdQQqFSLfZFh8aGJiYMst1PIm78hmEQ+JSlhG8619zumtIKa
SscoIvwC7sZvstI+5oqEWiJXcGK022BwaTdMqIbsuU7LrmbhR7Jm9i6wsKlvcder4PtSilo+RW45
Eg2GukZfo6fN9XXA7i3fxzLTTrli5VR/pxHnjEyNUSJtMKhUO6XRdW8QAAbvfesD8LMp8E5VnIsj
qyNCCWu7esv4cDd+TPk/8u6jhyqbs4cI8JFKBShvVkKIDapCIo3jXJjJgsF/zTe6huahz9hMoodM
teAhhyXY69zT6HCjqLeOcW+rE9RF852uEfe2dmN8vB47xoEI40PeD3G0sY1yjlMVl98yjPq3aTcr
wpWQLO/devUVdykcOUSeF6rDTUHLOm5H7cpTQsD6kR1edGE3VKCbdp78t2HGVtONLEqrnuhNOzYV
E6MBUhfHOW74dpmfpPazidgPVrGERHi7ZCAoGUM5gZWuMiFiy9mNDwKu1DF3M+fZl9XDgvoNyHPV
n5ve/sJY7zyFDfYnCMR0FKSAeBfQexiTzkVQXc6818fEC390jmz1W5ZyEgMPHYb2g3LR1NdNXhMc
LAskVUQNh+Ybyyq6KCBm3vz939g7k+W6kSxNv0pYrbrNCtGAY3BgUWXWF7gT51mUNjCSojA55hmr
fo1+vX6S/iApMkVmhFRZu7aujTLDRPEOANyPn/P/35+spt8EDmNJzvHGJoT9HI+VFX3OkjZ9sh1H
aI/O1GfRGaE7oPLCNNXCgAdEMMHglkHEKuTgcxjitEIWeHE9ybnaJw3msk3ZO8UFsZSTTqQyuqAN
kJFi3hEamoAwQEV9ruCkrY5d1tIa6O4+FS3TiqZjQhd5NN1qjGhXxANZy9Yseh21VLuGlmJ5VU62
JY3DBGWJs1kzSFZD3VLvlVm5n+x+0YN6tDi76zyd13lby7MwzZybrlmkjfsDIvbGtIrpGQoT+Rkm
mtNx0hbdZwqd7UJtnKvtYs/Z7WQCmfJpj3VPmNS59ociZpvZpOTsLC9tbMfxRZhFSCFnfIwuWcAJ
Oh/liLO8sm1GJVHCKZC+zhfEytG8b8FJ8tDHXQ8x/r9K6G4+fv63f2GU8dcV9P9Uz09F8qZzzc9/
r6GN38FM0Rw2aDIjPV3BKt9raO93WCtkDTAIQZ77lfL0vW9tid+pnJkgf0sT+KrvaOm5xP/2L6b3
u2Mx9fcovRH7uUg//omogbdda+Bl9Map1GmwgC+jnn83kan7OqmLLoTrmsbDdcaaU2/kkGrbUlXT
r5RIwvyHl6PBDaeIDj59egNk2tsBEEtyyh1IDwybrPW4eF3yTBs4RilFZuu5q1mE49LmwL9e5oIw
cnqWgHUjMVzM6eyYhxwWCJ4LcCuXZIHQx8Oi2XuB1+MCs3rLMYgGJtEYSi3bWWt1eUnDphqPAytz
4aM/zHisHd19zPCEhqx8IZ6cAc0yRi4mtGQJIVp+oE3LQNxoUvM6c/DzemM+8F7qFJVJhvcbKR/E
hUCz3OQRSnp0xLZW4XWHLYMJbj0bb8KkquwNDniBLjYLxSfIJhJR+izjhxbpjuHrIBLZOIocqbxt
a5AqOVWYkOUdqRElxDjhAh98+aGdwvy0JAngJipkg+3PnK3BV9TOMFvGug99fbCEhpazrq+GQYpo
i2fRGF5TmdXOFgNV9ykqPfsyDuPF3M1TYz/iPKTeGRolnA3VxggGYSnqB50tPzlowLJxVmfRfC0J
dGBTnREk+C7e64/Qk8MPiYchms6RC/EU5j6RjshTa9zb+jh+olnYGqgKDPeDoJmAC5w4q+ccdtq4
Q+ZL9ExfQ0j1W91laMsSa1wTeZKbBwtNrR3Ixeiv09F0KJs4ZHS+2SeutukQB+j7cXL63i/Gxj3l
roU77jazdwebD8Z0mbv2somKismmo0nnUwxLjuzljuhILacG8dVCmPTWwQjR7KAY1FczRNNnjmR4
D3oPFQJwWrIFCVNsh3qDA1DcW/CyF5/dA/B1XRP+SDk9636JzeK+q0YSj21G1OxpljNcDmGMSqTF
9AA8nQopsDUPEI9TGtPe7KzmNan0sthaohuDTHDLIK+NR3JO8RJ8RmiKJmRWs35XRDAtAp1ssGWL
trbVD5AUWmpANfSP1mhnyMznmH2FSQ98NZXJ8VOEGQuTxuQw9mjKRucsipoFV01P+bIhMMgDyD+3
liI3Bz6Dz22iPeP8lTE+Na3t1ruOqrDFmMiVjcMUuQoWBXx/BhE4mz7W6luzQVi5MWm/4nMzJ0tt
RWYJINWm4BBhUqDTVsK5QwpTBpO5gs+bbYfFJEm+1pJWbPQKbN6mB0bDyBn20xcPKBt0ZhdT+MTb
uLM53NUHOrVITih2LbqZ2lzhD9FnT0NExBl2JzgQ3bW0yj3GEzWGStN0M1gJwEZIm53ci3xC6Eto
k11/XsyhXyi7jZ60KQgnM4KTpHuqCLNF1alHJZW1O6pP49wxURJ9FaIzWg9q5J5G5is8i7w7T4kz
a3cT/fxyT6gCIBRPW6K7mOPDiOaEuKOdndTdi4oXUKz9kOvmeTe3oJ3KaXDHjWpi4EAmvj8qLUc5
zJQ0kiLNtBGXnSPnB5m0+l1FpsVN5MW0OcFuD1c29ZqxpaMq6sDOTJkH/7VRf9uoJW0luGk/267P
n9TT/PTbKTI89X/+1/9us/W/9s389Pnpt//x2+Hpucyfkt+OrXoqPrc/dsb+9ru/z6StNUUI2oNJ
ewxoiknj7PvWbtm/u+ztjKMlJqmv+/cfW7v5OzlaNmkaNs0ww3b+3h+zzN9NR+c3wpzzAGaiqPwn
tva3YEJJTeEYdF5xhwgKDEN/h5CbvYz1vdCbeyes93atnyJfCyqIV6UO4wfGQZZXe7wplz98lX+m
nHkH1/z2wp5nOMKlTjFd8W4Svmpa6w5B230Vr09cjMCTCBVi0zQFkVg38q2G/Qqt0HBeA6AmOZX8
QNJ2CY1Ao4awdT9y1m+t9sSanJ2I80/pMm/phh0KMdykjY7Kug8inXy2GutF+YwIcz/nRA9F9nWu
sruyeo6RTTl1fkbW+hZG8l06D+ceM96NxwQDatKR0xSh0KzMqfNRdjkHD8u7QzMoN2ZNqGw4ps+x
Ve31Vl0wLkPElTwxHu+PQ+PeRTmFR1N9pF96D0DwaNYE0yXJ5xjHRxZH104z3QwOk8ACygAuHvdi
VPIuQUO8/koWr+Mw8lZabTxmjXs5egMhcQTOgBdyAi0kOZhZm5Zh5HLsYOq1k1RYQUctCVAuOyv0
8IV9oTkWY3EotBTxfZ9iwhutPci8Ry8Mt5W5fJrmjgWdzha8CY3MqAFQnHmvW+UVljSKPCLq/c5y
Lvp6YLzbZHTeMWiB+dwkNYHIqj0BNxIUVg5sQds6jHzgqGyV039bif5Sno7O4kcZ8dfbBQmeTpiT
u7aUvXdKq7qtc3QLWnMPtSnQAbPFyOy9evVR2tdz2LPROeOlSJM7AqVOY09tLUJYMiUvkmEIuri6
rTq54ziMASBpHyM1PSgMHDQX9rFGPjGen3QJ2T+HwE4ITMnF9dJxPgwhFdYkN+alugCec1WG00Pe
Is+Lueypc2bazSNBIxwySaqF+lZTQWojHcX16uAUJJVwjeBZGyJGf6Pb6w3umlhCCRjCUrFC3/eI
hgMrVgxB8J4o+6xuIczClfg0Drmf9zjcV5pOP1cfld2cLEN2Abb2QLfsmpjqq1zIs1ShfzYnEkrq
Wy8KA6Ug3WXWfZygJ/YE5qgITwLktzC/kjwm4McuMtHspDWdD9EL06/AyfOrqOK9xoWvvCyoMUpV
RrdD8nV0i/6EG/QsXsKTX6wD63DgB334twsLqovFj0Ifa+y7C0s8RQO5ymnvG927qxzvLtXV1mWY
NvfNI4igyqfevEwme1t16Xk3EnfYlDfhAP+j8CnML9O53jd1epa4HnnZEZY5dulKnFe03saiugJl
f8cwMEiUPKuW+tibToDVifxwYzpt6vpoQ3/BSnpOTQBvGO6CHLdt1X3A2hJgU4e3YEFsRCwt59OE
4JsKtAIc5BN0DQH9kGcqurNxcAAs0ECri/GhcdOg6k3eEQjDJN86xD8yfN95c7nHOLwjtMufdbEb
aNrC7ESVu371FXV5cZjpQFceNW/l8AxnW8kqREqr31VI4MzhMjf7ADzYJpfTqaD20+J2lxp4WDyx
L6oY6bKBw7WBm9Kn9F69i7h+WOvOcKwOZfaZpFP0lFhiJrnR3ZdG8BGEdsJFOMEQfWjt8iqNy4Fg
YudYmaz8ofYLdaL5Vt73/YLbaKDYbjxafOuT/sM8JpUOoXVJ1d7zXZ9DjAmYq+wj0p5aqzjU9Xzp
jfaB2Mxr3ERXlSQFJq32nYb/ilTWjJsDQdJHK823nkXYdYxivlqguZnNrsHzFTrQ78bswgVeMJGH
17rFUZjmfR0mL+tTwilgH7HsNw4EwZkOTUmyhedtfn5b/9lnZGQv6blYwnTemx7QHTMxzpbuPk45
z5m85riGAoDbo72d/mJtfKdC/faNmpaN0wNkCF2E94+Q1hAcNbKVWmV3ghdvJzeSFiFOhui0q+17
IKmnM8nPTVP6E61qvc9pa3ES2ciw2P7ik79/nk3km3xglHaGTS/jH5i/dhZJE1jT/Uhbf0nro0bo
g1o31bpwzgacX1VFlQHAoQEHMFTVYezWjHFSL3ie9KwPEMQRw25eMCPnXEh6Ty/Pyrh+nAqc6kV0
SloYfoDiSAP/XAzllS28q8RuPlCOnw61TZaDuM+14cbp+JjF3H/I+/SCefRDo8yzpgb4kkafoQru
h8gO3Lk/10mRMLPktWXXhpN62aa8CCVQ7ha3JKEhdIrmht5Y3fpuOD8Y/AzTj+ojB9Jrix9AM8Y6
L7S7VkdVZsanFTLZX1xk690yiYlHWMhAzFWLyHRuveN+eGoqAxpQHPO1Opp5gCSzN1X47dL9U2rT
/9hk+y9/an2tv8UAtP/+leyP/yx46p7e/Me24NQ5X/evqyOq7VX3RwW7/uR/9C9/e/36W36hJRUr
w/ivm3K3Y9Itr81axP9Yw3/9V9/rd53UTtTUFKkm0l+5nhq+1e/279TzdMWQAzvU6mL9mz/qd/k7
5Ot16k2bZrVA0c/73ppbi368Wuu8HHMWcy/xz9TvAPLf3hlMzzkOUDjwzuDb6u8h0Gaywp8TITbC
WuLHzPIyXxdpBFWI2OWS6e0qFswWBGCElmyGWIL0GjV5ldcqPMZLrYMWwN5g4e+7gDpS3cbm9Kmi
03Yk3Nu4zKfSO0UoFp15JF2dR+jaVCDatDwvEsbpyeJY54PXbOkhi2MVeQ5cmqEdTqZkcY9uBkfU
gQqChWSAuW4TkUdMh5NRTrAhQhtaPk54QYJpsN2WJ7qcT6PBtE9RKt4WXpmcT/zrvQmR1uPXjgSb
tVHz2LHvbxNCTHfAXq4Vwk2Ib8RH4/McXF/L42gv5zHdqtY08SX0uJvpAUFfjBN7Xwu6RUCn1XSd
IsDdSAdfR4QSkhNIzXNFq+ZEdt24J/3T3FFdDS8j6MNdY1qvdMQFRQa9w9KzTF9kHkRnlRM9rxFQ
qJnNcG600XBiMKVnakWb9zgOQubbMXYZ8xtmhHBctfEjWFHtGT4UPZXKyzYMWyCZYjM+mRADdRtp
TNrHpTEEjOpUHjgn0VVEfep9jAzMBQ0ct9uWAjCgy6cOQ5upL1MkokNWDLspNAlOivv5MJRFcYzL
MJTMTQAzUU0d3Lyq7semJYSssSNKikWeMhyobVK22gGiZ9suG5Eo+xTwq+H3VbMcVeZpF2aiJx4T
r3LvlXoazPiCVjIDDCgctTCs8BBgFpqxf/S2/aXEJH46NMzdlrBcrpfBsq9FIRiZVbl7LHsT00it
NZCs2/Z0WFBE4fN1TpxsUDs1TAzIxtzdoFFt7oXSsIiDANnBfxf7mpAiOoKUWLYb2uD2mDoZFryW
wCKGWuT0sxx7AeY5yT2SLwPe2ALJg1Ns22XyeYS/tREAX/jqFFk2k/yAS77ejR1ZUJmENKantTzB
XAzUpA1R1eoAtZVMCJoDsrTBTyePOV7lI1or8jc9Mmac0dvTDdUfTMN07ywnpD3tGYbmE4wZcxhS
7rbrnWELocJ6LFVPGmWnRTWCNVGchsDwOe+2c+/npYvEyWpT4zGmUbSfGY69RIM1o4swRU3jTIig
rSbidVobFiUMgXhPXHrIH8ztxgLahVjMEhGxtEPfmytgPSIzsVb1/N+ZazmAfhPGtptGB4Wymj5R
Q+p+28XTcyFi+25Yxk+ZBthPEVZ6YTTDqYo4hGA1Ycys2calh6Rq26pZI4sHG39ZxfquyPmKusEx
zuua1miBvvEAMAT5DDcarfOW2ZPcwOLpH+pxjQ8F+Iev3O4fNadb7sXQVMwbrXHXljnn0KnkwNoa
9Bwb3UfO/Fi6rb4FnhB+4FHtoX676jqPpwcJR/XQ25q5dcR6N0IfNS8nK71RiQJq202kgBNNeRX2
fQhmonPrTTZO/UXtCavfemUKxQkjTvbgiGk6mO7YX3bmIF+Rrhuns4tdKzcAMyGy7hLfxI0e+8ak
d2e5xWF5O0aaOBf9WmQA8GprVDpecRFnUILiOEcBpGcNhxR41WG/PGtjM58j+18+17IkENzKnXlf
VUiFJ8uZdi3Avw32T+/VAFodePy+PVZz7JWUEqcig6ShjHlXqewe45ldBcmYkmsJITUfT9w+GTzQ
9PhsfQ3K+QdyvcCpQbBI/VQrlutSK85dQkMDsF/iyFZG/pHAXq/8Edg8JDqruJtKx6qOBBoWe1TS
5KunoOnZb+JNkmsnAhFrMM1Jh92F5Q5JHvKgBLPA1k20B9V3zumCvPFO9M4u90Y41GOjgScsBS0J
bt2sxA0w4ekMyzBqg0HzoqNpxT1xfQhDmPtbe1FxHvey4YVGCTtWn+ZHE3YpqBAwaNPMHRRPduYr
CUQELT8BuETRnCcO0clDku/LHGWoZxUvTtZ8VG1+xKvwKJWC0hffOpjvmWUSdrmjpeMQJweAxCeA
Dk8lE9UhNOdz8gyiMwgCvFnTbA4gUNttb3Zm5UdTZHDIYKVMyV2cvd581EIj2kYEFMDihROL/LXC
PCXnTwk8+S1TqMmvs175dT+03cZayo9C1Y8IqIl79C7djgWqGZrPXVM3u070iLecastqQWRaJqeL
RbMsP+KyHpXdnnZyjXWz3GtTGThBtfG5GDF1dW0VU7eu4a/FsrBtE03QjkmKsNbDQEHIi3UM0/Ww
R5UOt1lEl7gHraAfMvdaqcTdtH12xshcEUDHBlzC1RxzdGaeflsNMnvKlxJvqHIjlDVJEtKPKmoE
ZvbEaterD3OYTSeNayxEXsy1ryOT8hEClY/EfBQclw2gxZXkIGmIynwOibjbGU7BmW3pTHlqz639
uYyVuPRwJ183VUyWoMZbvSQebMb1DRrITeeTUUbhQzmQ5XWalLW6Ai/7YoyjInmYTcwpp+sI+tGt
ZgrJ6Gcpd1FLS6uWcEG9LBkRz9vxxxo3HKOAytQ+ZlpUHQk+IKhRL+yjBGVF1J7l8ge0Pm5MPUhL
ezq1xeRcZrOOJCdCZ3sdTYt8KoS6GvCtESSGPJwUyxx4E5cYRVYnUbCOUNQezEz/0JY8UZPLCCsZ
VOlultXN0JNTXDYVo7e8N+9xYZQHOpvI3gpKTwmSV6+DuqGIwHWnqQDFifNYJS77YGU2p6Few4cV
qrqIm3S4aaJ2OhpMEALGLjgeciLX/NLETS0QrbzwHonkMxDesK8MMN+iOjROo9jVduSWdRvGnj4+
DLE1oU+QA+2Y+xiJgUHQncLFkHl5vLK1sWziKNDaqjiUQ34+uqmxySTRZyeDBfFaG2IdcOS8OJBX
LLoVHaSncmiycDsSi/upc23w4kisJ0BAoDpdJkifkUJOBxfgxAVa7Hi/RO5yMjVGc5cObs8WYswC
I6470fjRGVYi2uwOCnduMPGw24c4dczaT1RofKKrnHW4qY3RF1ruAjKNop0MXe0WoQYLF/RcpoKj
Uz3gjMI2z8FVP1PuGL4qs+6NW7CAyJ5BMC+7UmGN9ZdEfmoS0tPx2SeW2BVRovmtrPGjOqnL+br9
wln7S9mByBgJCQ/c3Gk3Mdt+jrKvyp88s+p02ktpvSfF27toLDKP1wH1w+IskBn5W+2EgfvecGNF
RRKXt5bVNnt6/fauHrLlBiMjsh03WXjjAFRXdZ0+N6lLrbWq2HNYvpY9dbuOC35pa84Hi1pyN9l6
uMsjGW+XaUpf3XyRASNP89gjoQ/oRWQHnZDdLVeiPoCth9E/wdUd8k81Jra1D0DWJDh6Sgh6xx6V
WI76baI5aeQfZUFap0ySM8tebqMGe2jVacNT2tkXadY1VysU/0idct1Y9U451UXTxK/o67ZIpW5q
3XuFLXCTTNYLGal7rdTlYSwXcQYR9m50x6NS8ipUlbGdZuM4LTmEzqIiKrDWWDlj59hEDnsPIRNb
FsLMb1AnZSMObCvei1ktz+joYpbNkcxM6XVpitHBaW/AxxjeAf/bWJGiW8JiKAEyyWstS14kFey1
QBN5h42WiEbkAAgsIUVfaxG0YKkrQgKlIFV4MvPbcEUaLB4eoL7uXCC+KtqO+LouPXuedWT6Db3x
JQkdsIyO5rDrRVFgR9p4Peo9CYYeUX0gzxpm8z0/gu7Wa4z5XB8r7dDibTu41cJpIVbsrrluxUcN
tilt2tIh64Go+AsYecmrjvWII1cJecJuyos4jAYfErp9ZYmm2coqIRJzMnDuMPgiCpEqZwL9DyQT
qKxUGqPhvmaAMfRNvDUtxSqcV6Rpj3SAVJgOGAC5wMwoiY1ngwOu1gnEiERZnOed5c9j8ujgGmEe
QXjuscBRRK3tQM3uJ6bvhL1zwkqNq2pmc02Fe6MWkG1F/1jkkc9m0t/mwF+3Ep/RAa1ts3OJlYwi
W54UeTeexBDe9iMjzeu4FmfKqq8cCOJbcMn1B5321k2dkSvSC1K+0RnE5w5j9q011kQypirfNyl8
Sxvi1B6FHPNwSvBLPNeCZAzyq+vcsfZw5xkm0Y27TnNu7wVSwLFvc6hTMO8GO7mWAKvPrG7UjiMM
33OEl8yfodmlhEHiC9l1yYDirZs+92lpHMZeH4PZ0ATiUPwYVNyAmc5sHrtxE7at7SfxlNxLMfLI
RpF3Y8xj9oEgj0xsu3CIrC20p/aucQmZ4Ezlrb4/vsSzKLH4I0siNOgCmeHkFNUW0fUCDYIVQVsM
4t1jnB6xBQbKtLwLQ7O42wbwqWd2QeYIinLE1rhLyeVUXC1yIk9Id14YGxAvIJRJtnBVXNVDIzlG
ptHVAoJ7ywqX39j20u3ihnzq2qkkkhhnem7wiuPn17jtZr2qP1dkJHywO/zkm25iHVqBKuTMJiXz
d5KIHqYaPSq0/+x2qGc9GAGi7rqlUcdJLtl5klp33AwUPz2p7yeLxlQHKbaVMwXX6mPXh8lW6nPJ
/pxyfeO67dH1kEXMZwGxEE7TJeI797aJKmpCQUb1Y86NcQr8ERQsBcY54m7dN5t5vnMXmwZoP2nP
oE1nvy3a5IvROe6jAwDkCGp7uvvX0s7rpfNcsUlsI16frtaPq9A82N5IXrrUnww3HU//tZfpktLo
QKtjesNBX9H5c+RNF1VKqzJBXSOJV6BaSK45dqbEMhvzf0Iz9/9j8qaJVZq22k8aeAAeut/On5ou
KX77b7vmqXh5/e8/tvK+/4ZvzTzNEb+TREWepqA9zQjd+9s0XnNW8JGJWhsMzIpEWkfSfzjEXUhK
RNgip2NkbXOV/9bOI8FTB7Xguq4ncXVDsvln2nlvx5wMNwELsC9znqZFiHHlXZuXIB7MfTrAGyAY
4lDC6GH8xMJpggv8xYzia+bgj5iI9bW89eRuMYSnj8k38WNLGay9B00IN1XaLuMB0X/etBmi+tjy
zXLykYrO9NwIzGk42FK5bOKZJCKXQGaM0czEui8JzB8OUIsXuKjocBbHAVPXM0mU8e6Ha/onegHr
bZfz6xcDrX/ts1r6Kkh8NzUSbifbgYsXtKV8+JrDjG4GcZQbn5ceqziocOp7995RthZIqKM67Ih0
YsaRt67OQdlkcNcj7KtN9zlL6juynaRPHUPmN2khk90DGSKVgSmwFmRlZu4mDHl7M0dCFSVXqgeG
RLaZG6QXomsLv4iqbQRi2h+pGX2GLgntqRT+SXoK0igwGfTniP42vLnKd2sAJmFp/yca9j81mf3Y
jf/3y+G16frmlWelan/b9cXnpw4W2f8D6bsOd+ZfLwDBa5GTWffjI7/+g+/Ne5tn2kY7SwQlQVw8
on8073lsKapNfGE65AHPWYNAvz/ttvxd0s5nMC6k8Cz+529Pu030rr0KcS0H0Yxl4IL7Y3Tx/S5m
6vGXqoa3Tzu4EI51HnpaJt+E30rjnQamLNCipQnGsbHElOvVXhKEXVVv56QuDz98J3/yAL3V+Xx9
KXJPLV6F+RFqNz7Sjw87vYlwsfp28oWp0adtTLFL0J+dTXIozkDrMqFscnWfkmO+r5IhPv785c23
86tvry9NZvwslciS3/MF+zFGexAtnU9AQRRfGSLGLjW5ibtLzQGliZYQasZXMKP4jwynlkT+Rcat
pB/3EqVMglmeG4nrbCaLLc1s4lMXo5H1DppUjuBvwVW2l0Y6fqlH6Bgg4eI69msKrKBhPEdax1CK
cRM3dfEF7zInPJ5sSYzAWMd33D8uyb5WHT5HmFs/DIMt7vWWrhkdG23trKr4/udfyFdF9w/Ch+/f
iGUjQ2MJNlE+vL0ic6WHjTOnnT/ScMFpyCSZCAlbAp2qVt6OljrWB/raxhPsB2EG0jVI8K3KSqfD
jWDy85LTD4b7Fdo7OLIRYoUkql5aYwUfkXRGZpVdYKamgorsdK/oObxQDtvGPrKz7i6kvo+DOFXq
2QZioXYagAPO5VCDHzEZmZwzACjc2HWOvQ2I1UQTDqS6Cjy36V5SMgnv2ky2yLT4FOOFMffxxTC1
tThprSpehcQ95hg9h+p21Gsbwa2WgoDa5B50EXqlooOmPHoOAQqNFTdBnCeTZFBVdE+60nM6s85s
lMe2F9I5JwlGakHbmu6n0Kjd7FDKeKy28dAYyy5pJikRJq3p1cXSd7cM5KLoCkLJJOCQuPGTbKRw
DqIUtK5GOeWrV06iNSWMYam3WReaqEoA7nXE+iREWsRNomekQSWuRXrEArKZsC6r7+GgeHSFUSzT
qenw9Jlng0YT+rQNQ86NCEbUTeIQyIFsQyvoYPfRCIHcVY08JMbkiRc+sGOfwuDDjyUtGSXXGS2z
8TyMMP/vlsStkl2CZ4spCHdF7mc6LadjaJpK0SIn6mfbVcIrLqGI0EfHnC6gdZB2aAaKtL1L4ZA0
DB9MohgeMdk7GzukO/XcL1ac7Cz6bhE5gSS1bVKtdupgQYobB/jtTZyqRe6ONGDTptpavRp3WMLo
oGNihGrw85v/zxYjlyUXYpaD4+F95dGmGFYGvUd/XBIN6cSGFbROW1+SzoXftB+7absMWrkbdGTT
rurDLz9//bWK+nvl8/XR89A0MSv1EF0jvnz76HVg5YCoEJlR4efcri4DEgL75ERYOacXw0t/kYP8
TqHx7QVpHWNGZorvEIT99gWdOjag2pGnNRYjGBALDXDDbOs04aSGB21qDqFYUKPZSCDmGtiNolf5
XI5A43d0RbBO4pvfLVQxp6aW4v36+fdhrKv/2y/E0hFigjiixEWG9U4FylgFqVetOgB7dDFLb7b3
vZlySoV+jMt0Sgw/jaYYfHuOGxG4s+EjVqdrlmvdnsaE/ovd6h93C/ZqHd+2jWdb4gF/+30x/ikw
hpA2yjS0Fv6QjpFH7Gea+7/44OuVfvvBbeoDi/2I8fnqFH/7QkaV2aPuotaPoQNfgR1vOe/PI30O
BP7yVYN9j/ExtQni1Rs8hSSKJGzVlhMzZTNwcoL8BEb8CPLCJCfNaWpmipql9rmGdCyg7wQs6efv
+R9vXrhunFKkwEq32nLevmXXlrYcwvUtD0v1bJhluw9xf5BgWcS3CZOD/c9f772BXtctmxOJADDL
WI5n5t05QZNZ2TPr0pEkqhWAAV5rkzTwJH2XyMLAqcci3hNNFV2mXpY9jCN91s0Im/1XZ4A314q6
hcoF9bQBxWvFwr1/amMO9EZlpDXWUXprimPURh+y+e4XH/ftvfftZWBz2RwPkfhTo739fk0HMPmY
xUSIEVp3QxtIGURd5c5NQpjJS2+R0dC1zXKfo8Y/C6NizSzSC8LbQRtmGWt4nuV77MnuFleu+AWD
7u3Kub45YrcpGy0BrJlK6t1CUhFM21rAMUj5zcNjbSO6nZQR74tsAJqapVsyaYwAaEF8qs9De/vz
7+bPXt1wuQnwU+qOtN4VkUkDzcTCbOrLpWP+1alyJDcLm/dmjpnqLVOpnWeDwGILYKRH1c00+efv
4O3z+u3z4z/TufVZuFHRvL04ZDzFFHncA0ORFogdK8KtN11aT1dl5ahNmKrkIOZ22P78Zd8tkOvr
ImZbHXjIj9k67Hc7BvYU7F8VRzlYk2WyZYCt36uopjQazCg7p1aTW60tjUs7Z0bhF1OMLzmxk0wF
kMaXasfBNp6Cn78rS1+Xp78vX1/fFmqwNYrdwSFIP+Pt18FcHx8qinUyL8eriKPtdaLBxATEpYgh
6CmrVlbhRizdwJ5+QXDt1svywE61vbum/vpOSlxy2Ui7ge2OmhEze8OKRwasU28M1TkvuSA2Fj2J
pZUBCXKmDOLMiB+d2KY1qhjv76uQhFC+i+XKirwPKXFqZ5JVJNxmmksoWK8nkpXVVnTz2cu/2LEX
P1ra1NBy7+Jk2ep2xZwMCgImGQi/84sWh8Rxd6MrjiPq5ykALz9MQZiJkPxBx+YuZ9j10apH/RJE
DLOXPHZwY3UFL36aDagzMAgYAwQGAHiXDEzRY7eVwei7rLz2SBmFXUkg6xrJA6zs25FTOnGZyO3R
CFkMSqGTzoO2gQk7FNRyuQliIzG69gR4Q7cjsN5QKLYT9wsiFjxy7uTUDw50j3FTU8tPQdRm0CPQ
aDSvKPZl7mMSgplRAXA/WUHRWytiLh/g1eruSMYrH1WYtK9uRCyTP9l5gS2sbdLX2KAqPLImWy7e
ICScm7mZxmd2cryPdE+LOx2U3LRzFk81gKPXeOBUx+W7S13Gi0TKGfNl0SvjtXen6dmFyY8HWBvM
Oz6M9zC0DHZ2mKGt814zmCMzro+TTcKQYaQ+ESbqc61ncB6CRsl80Llo2h0JaoG8Lm7rDZ1y3hmL
Re1eqMpMHnPleHMgjJkL2ukxUw00ZA3SCBF7+8Uha9knZQZ3tFHMix/SjjsWjZILw4Ne8fso7T/P
/RrOEPKIbQZ6ysepbg0mw9ivDD+r5qHxazxzXD98Ig9uOfdPKXgJelaprn8UlCqfqSxngPpGvnxx
MhkRBB4zjMj0yZiOmOdIUYu1wrxrAMJ8LPtRvy5RKl9ratQVzA4zPcnLFBhYVvCdA70jPIHj5DJd
AEOhQaxV5ixXbZx8oU2lvI3H9INnjOnICZwsJySiQnCga0qzb7aisqOBpK6BE4PmtK7Yt5PGlHKg
OG6DPM7QRKx8XIQ5dlJyFsmm6UgkNL5QRDYmH6N39eTERNWQIbjIeu5NYpYIEgxjTiqGU9ZPTp6h
mLBlCAWAQ6KAFVeVuuEP1VR/sdQUP7kwKxqG/Evv+iSGu8N2BcaQ58AUFx+m6jHhZW3U/1/mzmQ3
bmXLor9SP8AH9s2wktkq1cuSLE8CkmWxb4PB7utr0Q9VsFIuCXdQQA3vBSwmM6M9Z++1/TNSAGxk
C7AsDj2dFsLwYuz7q46l/0Vo9kztb6Y9cMab1+OlmpzIwL8wsRcrC4fzuq1HkFadwE8Hhwp1Qke6
IceqnV1LOnscxmqizDrXRicmlhodvjZ6xpkmI4s4+ypgYBPU+Z073JCGPpm3lxmDdVxhV3SLven2
erduuxS5hJjJWcSw71vfAkyg0cojwfISZpr0SQfD+bPqmdzQvoKkOwdHltEcccseRi/tfv5gEZnf
owRs2qpxgrrheJ26D0Ssm/3aBUoTA/wQ6XfbyqsJChfohkPmBN6PuuogC6RBZfwc3a6+0fpGViFW
Wc/daYmGFNIkp+bYzjRq8HnU3m0FmQWqHC1vPB+dFTzRevTfuiAQ3wunnCn752r5Xsdl2lmB/DZN
MDFDc679coMSMHBWDnFc3lZ6vvYE8YwduLMggKxE7FjXEa2hYtsAAO/2cP3Niy6yax8XEF/NxqlJ
ZxzqvuFeWff2bYDoCwNt68t5XY1NE6/g2g139O0Cnc49TP2NPaVKX5moAxggc1+cJ4nh1IxYXDQr
3ls/AhyZr/sxye90fSih0OWWyFe0gh1u9nkcVfsgRQAcKt20EBE5NDpJcOrjUI4ugSxQF8cthYFo
b8zLyCc6Onp1DDvCJJON+lnCiAjWRd4a9oUx2Zy0g64g6t0TvaZtafWw98qcnlmUyflGG8zylz5b
6SN/wX6TmlADmV1N+eQX7RAAYsqSZJ2IhJyUCHI7sA7fXvyr4JlXVqxbyYqotuTWSNCuHoGuAXm3
oMhd+WZNiHLVWFSP9DZwb0fRTA/A7Hov5KY3PqLsGOuzSTJY9rZUU7Zx+hYDCZITw0eoN+U5yBoM
nwA17UqtkK3Mb6ycxmUA1oiigiTsb6X6OErW2I67dqVq3T2oYUQ0YLSNABihV/mstsi0MorJTlRn
5pUabDWcL/Eq1zlRA9D3jQo3g0xRPYVtOyK1r8Hs/0AU5EGJEjp1ibCtsoAVwWjtaZc0UQE1sCmR
xBqE4Tnrpe9IlJs592M4xQ7aC+SqQmwxAfZdaNdGzLphxPKMmeNaazqoYAAqR21BD7oPjTlptzPg
t+5ASHZ2YY6SnTA2Y52ym6WU2sGc2+RDpZ0PStTJ3oZ5CFunvaVpbpE/3cPwI5oRE0spfxVwWh+N
Zrhue2DfnGnOauhuyRe3qI9HWYdapGsQ++SY3ocbr6q0AAlJBeHQkPj0kJtwjAT4ByxQO1IaKDdm
hz40g3t76Zad+cVd5v0l7vfBDS4DDk9kwqgNTy0bSFxyXXBHDNsYHcwci3qnTQj0sK7rWwRq6RcX
6o/nZsfyXG/hSFpQJryTC349zv6QSaZkOTbRd4DydgjKb9z6TPL7oE0HVlOR33x+PjWWm+HJ8RTl
En0s3dQXI+vyLfxhWqC81vZp78pQBkl9DvxSe0yl3p9NgcOtGnpKOAiZrrVYCSrPJdUnDX8IZLb2
3+Ey/2uh/S+vvzhSTJLusLlClnj/QTQ643kiYj4IsmWKCp27CYah3yNLnkIvNuoQ9L1++Pz1l6bg
6etTWjDpFNBPBMFxcnHO7N7LoRjJ0Mpl/1oyGpawS9xG6yGpSyQ8WpelIZk+ldjRbEe2JoJ4eo47
+EdhwwparueaHMrN2M3RtjEcIL8iV+oiMEs3D02vZVO3kdB026w2tCfdkmwrZp1/mydy9KI4tUM1
Z9MmqwLrInD6imC8zutK3GNtBWRU9li9rNIf69VUYNWfS7OM1j5NgBHo6yRc/LO5LkmPqySFTR0Z
F3DZUWyqzgPR9PnX9fHejXXJ1F3quRBNqMa8/43SAi0Zu/GAML0Uj0RSZSC38hJa2ufPWf7OyaBE
0k/zh4s0wG/r5M5EgoTfQbdSYdLBhyPhAc4uOl8DlXR1AwSB4Fl2wRaNKGisL579l2nPLFy6TQwJ
XCEn05Bbvc4pXVOc3tCSe3bUHZQ+qgc7t+djH7f+4+fv+qF2w70V5ZjhIY+j7WKdtl2sXioSnQGU
qpzlf54TDWiZb2wzTXM2GSezldb63V1RQ68D2TYeerPV/ln18/di59N54p6yON2d3x/yj2VgwCKT
A8XC7FrHxT5iJl5YLUHWSPDKbyr32h2kkRclOeHYQDhWMXCF+6CL9At7MoIzWVTZIQXx9+zgEvmi
pGF8nKSuobMuGgG1JRQzJ2tUXnFMS1oEXw4pgjlX0qqOwmFqgZk4Tpv9hDyo3JAQm/kKRbRBkjlA
XjRN8QQXu9BMJeG14OYAfzGoNCTrUv2ALljLVddodrkGmZmgy9UZ0MAM8/wrZ/RfShPU5paPTgOI
tvuCF/hzkW1Goy7yEcFx0OhyxXqc7uqpYJFR1HRfda+5sxMHgXFMvNiBerP+s3bs8VtijTSSwCha
4xdbK0/9MMUoULLKouCzzeX3f/+RupghSUiQCoOA0/lZD6yCk9BQWc+u79KUgUMf1Ovc1JIHYApR
EtaQA/3QQLz8ABlDwd3wjf4mKCt9Xg2RTiuFA53rE59BT+ZKWkb8yzFdkN7kiveEpsUwXij+mP20
PHKi7KFp8SueDsThiKpxCpvK5FwUWXX+0rSBMM7mMiAuNHE8ba90fi8kpxqCw76fxJ0qDMjSQzVF
3wTHnmepi5GIoEhZbzRw9Kd8juwEjWxDxmJWirIK9cGuxjVtXrjk9TyNeBwGRtyeNFcjObpR4d7n
yUgCTyys9okUSvvOMvCSoLLqm5a2VVLuEFqb3PO7DuS9Td9NI5g4tWekhApojeuSppOPU/YG8KxZ
kjy4EwLRpre2ti27yNF6YT/U6YH/gNo3P/fplOYbOC8F0ccyQINYRk5Zr4qB9OrQz8tUrB0U/T0i
Q/jcDlGnNvrDSmxyoiUfFSLFCC+PV1th0dGuIYwgyH9EmoInLZwq32gmkrmd78kM9psQ9j5Xvb3t
KB5wJJ2tOl5ZPLsOkzQjygDCaXcVzB76byrG+TlXGV+GjY4HYj3CQ0hXrJf1BXUKh/SASssA7wVx
9Q+duYxFlymwgKUWvJTrncyWOQoQ3owY710zNnaBMw6byE79sA786Uwj8e+LGt3HFR9ZGNZAyrWQ
bqF2vJ8Ket9Ws92CKBJRQJqkVTcJ7eRRXHUcvwjIob+gfbHJfNxIaWoF7HEW7RzAd8uK98dy66mK
/193NJZdC6Vg59Ne50ThNV885y8rp+2TaGExWtEu/F5Z/3gO0EUpyUMmuItIxGtOXelWRdxYI6PV
visg1hCr/PHAptBvrEJLrz/f2z7WPqkBsLEtDkvaaqfrno5bYiYdo6Oh2flbhaXs2lD1GBa6Xn3/
/FF/+REddm2aAlwZMG2e7BEgJ3BZpQNv6s3THaQeUyDr9KqNH3Bpc+DxPPzzB/p0Cnk5Oi8oTt7/
hKTQo3qtDMJGMydFcoUtA/5q8Q1X+XTeuEP6xfPMZUV+fygibNqF/0KTcumEnRyKKsKtpKszZoAx
cFCA42qxuxVFuW7Qju0MaQTzLhvUBKLB0WCnN4H9oGXpBCMT/VQaulka11vh9OpSjgHNei+NFooq
iPFb9KMESemAnTChVUGNLjSSxlc1+r8MR0ywDH3OaoTznA77QsXSmCwqYxEl7LNWjdlVUSQUMhoH
VIvnRNHZOOAVk2VqHXJznJ0v5sPHSwbHShtFB75e8pd+F+v/mA8RtUBV2oJRIgkibP2CLGUiXd86
kbnUP6Jx5epIDD4fKX+Z7JxlzcVrjFAfi/j7kVIH3qRkC1Z6NBmUM92YMyvGF/XPn4J6iMYjc305
yL1/Cm36zjBznkKi9nzTcl0NkT3Ux8+fsvyVk0EItBBVIkgkbsano77lFq50SRTE2PoVyclkwQjA
t+sJOTAljdb94gf7ywoCMIFJzXgxTUbN+7cqnFp3wMRROjFL5xh0WvJYDV2xNeyKuszn73bKO1o2
Hsj0nkdT0WILMk82HtYMj4oX8VnUln5Q52/JIGnoUHAAOCR1ByXCwJRNcZ5uRgfXJk1i87InZHeb
6a6IKNXmrf7Vh/rLtF8sN3jHOQJDkDDffwP9TEB7ko0q7CJNXPl2We/9Ka0eOoPIudDVB3fjE6+s
r+o0SZ8Y4LDscKt9dWBcHnPyw3NBoL3GzQ/9CxLadztWSTxwjLye86JqbJyitD/vZVaYd80UEf+h
tVJ78rLEx1NZjeMvgliC6TpPYuMnRRog4VXmE7D2+Q/2l9ns0wI2loafyVd08tXIXvqFZ0kkG5p4
hjU+HSzpWmd6P86bIOG4NqBR+OKLWN7z9HtwrIWhbzrc2H6LYP9YQfxc8/MxilVogyA/EE6Srw07
C1YU7nGlsM9t5rTXz+O+lz//8dsC3OLIYFEj4hOcbDjRyH4Du54MwCrTr2O6oVeaOUFkJpobJk3b
vXBerJ4/f6j58Tv20WIjqEZ6wR5+uqzAxomWAibLCoEtGPcdZXaXnNmSei05O5AHm3Ww+eImoJsm
qDyoTarL2ThvzLJ79EYz5fBa2xCLJj0GZ0T917fRW6l8yacoh5Rac21cIhODRZH59q+4c1iaLUNw
U4rg/mznxoa9PVFPcXfxkMDlryI5XRSzkF+cIT4uNggSOLDgF8eKyPbwfoxree6D06awq6ne2ZGJ
A6HK9OWKzJfq8Pn3+uFRv+uaKLrBTqBQXZStfx4AM5EWkB/8OSzM7tvcaONOtAOMlRj28OdP+jBg
OaFwv1vqFvS0ENW/f1LiF1NhDNw9abck68FoxKHkAhbqmkGOlzQE/vxa3logpLefP9n4sPExWH2k
6xQUQM7wGd4/mo3BcoSI5jBwc/2uXIJXrIlmBZzMaj/jSLzOSxR7IEvnNV0u61Kmsrox4gaOJ/Ts
Q5Y28lJWy/Lx+Sf7ywcjtQJNr/lbKOye7JV6UKCel8YcpvidL2JfuUcnyqwvwFnm7+Lpu8WC2wvy
5UU/jLtEt092LydTcAsq0JpjhUZvmxhkXMGuqnMTG+bgf++8vPoOKW1RUTmwsteiTAf62FYVDVS9
3BFqBT3kPAxi9uRV28Xtj2DM/JcqXTjcMeA4/8KkLFxuhkzX7zStAT/lE0MPypJgqhWnv2ZeCzOt
AI5x96lCo9Hc+IAvy8S3U0VdG2rIjmkHch2MN6AtcDsbvfIvSFcTJbUSWhDY5GNu+aDzdCDdQ0vp
M5uJi8WIqJ6kYSDTNGGk6yF3a9WuXEVlYD3g2fyGeTjWj4Az7eosasCEr4ZWyZ4iqq7LAymqvYs5
L0+nA3ZauKU5a722BpSk5F7Rs/ZusVC2Yj1HDIg3qxmc+6AZ+1fHr+ZyHxfFkvXmWTW6wLYlT4n1
p7ZAyAm6mS0a4nJd9H33InLAvbT5JBlHMGo5NquRponTF811VxAji2+tEIiTPS365XhEHFANasBU
OG5j/0zwX+Ih6xr1lFXCfkMNYB7n0Vz4ZG1WBzD1ApByxZSXF3TnjPRsTkk/W7lopVDc4Am9oyvr
xByv8bSEGCJbTH7oUdRKd6fcQtYpufl5ieuSIzKQmQRnq27vStKS9F1NCmy9dvoO2enQlfMDZFyd
xLu4eaLTjslrZiz4KzpuBDMgCm3EWsmhvorscfjp41DTCQdopx/42RMi2pq6uIcw7DqbGNqCFsZu
ZmGn57aKPZaAGIFmbSgp6SDIJXd7NrJsp8yo3Ovohdo9lWk/35LtbMBhTwk1oO3KXWKNkhuxCBbA
kbgvvzPf7KRrZSioE2PiZ2+EYY/WpGUXMFqC55yM8KvBrC7Q0BUwSzjbGFxmsiEK46JcSngkktSH
piOucIPebJiQ9Shlr0VcAoQxBAQr3NDD+FLTibfOY1MEW1250t6oaUHNVZrbQ0xPbAh1LHLXlRv7
VZjHjbpAH1Q+prgYvymUExWojBE6oNKW6s1gtsFtUJjxtzQYA5eg31q86LR6X+TcEwUQIwv+Xix4
0dXUGDM6d7SgVGiTgRSrxm8ccFW0g2ELShL8WoNSDMJQzbwHHlVvIAE3P7nbqEMBwKBYyWLqszXY
x+AnJ+klO71vum1pz9SAOsfmi+nxGqlVS3JJs43p1PMTTxqB6yWHcyTkPurlVZkxI/G5N8GrU7nN
93ymBLXqYos0qNI06qMxdcGvaegjlgI37pnP0o0JcVZ+owj9AkK/48xfa3DmAr1cd77T61vCzp3k
mHP2vORmI7pVq1Xo6LgTROYXW9TfNgoPxxBOC2BsKDxPjjaSBkZPl1kPu9j2yEYzS+++dH0KZill
3iMNSDzznjuOt8wxcdvQ5j4QhpncDGWUqeOiv3JJCDDaR8pwqfpit/jLXs1dVffoEFGCZkt7v41x
3MrJJ04xsBM09tIhEQgBG8qnqoq/OG193JeWSqyJsNZFMeYtxrc/TwXEBRQ54QdwyYEOwCO0MXpo
9fzVvvzxSOCx+SFL5Ty3xDudbEudEGRxuhFKBjXQ22+ZNz9yY2ElCM0/Y1LJazP3+2Nt19MuJ7ny
CUEMk6fK/RCjNK2R2cSiPqHqMtGI7ZA7PNWVpt1XjMf2i2//Y3+EQiDnXWTGPpdbGgHvvxQULlWu
CTmEIJ6jtSnQ2HPo9NNfFHzcKzUGza5Skw80togu4mSsjv1gq3967+VDUC2nQ8hJhqisk1/GqSuL
PZMWRFGYcHUmYQKiHp8sp7MvCawxvrjZfLhmL4/j2kvT2+CHOn3nsafFRcbeEPZxb11GelG8jPac
AbtdnEhBIr4YEh8KMzyPOzYeGk5r2HROTr4Zm4ymJ1TmTK0CYgRQGGJeUU4XxIVGG5JK4QGI2b+V
VIc3rb+E4nx+IvtwzVg+AKU7hKNmwPd7clSs/Gga5hHvkw7Tar0Yrc8s4jWenTT91afF8B0cqvP4
+TM/zmueyamM0gIESO5L7weWrpENbUpslCLJUqraSX0YkeygHIWm8sWj/vKDGobJ9u5wd/NMsh7e
zWwRTFps0wgJKWYkCQEGgRhXqrXdp2EIPHX04p6wGdPKo52dOhSgXR2v/ywEWzurnX1bx5F6TEgH
uoNLhWILg8isdr1TG/euZgA3IX/rEreSuNHpfhUrfNPYjayqpR6gzbX+MpcWQfIu+s9dThXxvqyD
+FnoZoRyjmvycejL4GJOej/emnZP5OnUpcW1LwAur9xxCYOsjWbejQDNk3WaWxHi6TYtnyfPiJNN
oVn1iyM539IAGWzuazbqpY7gY/hzWqGbYNq12Nl5VtS/UVYfppVJcCxijiEAmtCjrmpu+iL2i3Ca
06Ta+haCqLDB+/dV1eBvPwWjzOVWa/JjnN5K6Gt3IG4bLkRj/lQUpKuMBW+n9QMyOdQ3X4Vl/OV5
rBnUbLnnoXD4LUH4s2JgBcmMbowDTGCQmjDZQkM059VAZVnZ1gxs/YttxPjLyLZwsVDC8pGu+IvX
8s99BJuVQ6rvPNLNnefLkXV84dNApIgS+VwBgNnGFcwROqDpeZuO6P+4UuMxgmUT6BOZXJq/6VMs
zqlWEOz1xVzg4e8vRViK2N8MLr98L6f0Ua0Z/KC0uRQ1AFwerRi2Xtr1HgUs152/uGb/ZVlBEc3c
pvWKhufUKNCB3oo1y+NZQQqfvGma85o8nyMK4Ib/rOKdqGCbf/6C5t9+cS7aFoIStlfPP1lYVJXG
iebwhj2Qa/jBk+uKY5m5Mclbttm7HNDJ0916Q24+xo2G2zEQNTnLHSLVdZwk/XTOjGSbm1LqWSvy
jLOftS+sHJVJ2jwin+vuHCpwc9hKuxm3c9H4V/xN2wMbYqpN76RZA7ksJTuMbNMW5WPf+V8saR+b
2tzrTWzeuLRsnPjOyZLdM3FHQYGPHFjVPpDK68COskGt1UYZbCLRFtjnLI30YlSFcW5RIM60zsYJ
40oYr0G7//xr/8vhic/je0bAlVvXT70nrVGLAGE7CjrQNAmnWFpPK7pi0RfX+iVF82QALwYszoM0
tLAmn/YnW+yiQS2HIdSjKdkrQ6+6zYSI+WbyysFYuSUCWxp7afw8UwBaIjnGAbCJKqLndKRwvcqF
FR+SVjg1XA63uNU5W3hnDfkbSCGZmE2ovGm8oXA0Pia5prdAjwaQQzYU+AQRBGAZKF6ud8xw2duh
RjTJKxdf41dmjh53cd0pb3HcpufeFMTXJEYidXa1ToqtD28OGNQgmkdjrtFSZB4aQwKaG/ctF00+
b6cYlP8qMVPnq57n7/L5u4mP4pIuK3s89XwbY/f7VSnqPD8lTscJUZob1RpqaPVdm4U10Kaee1Sh
nvFIbc689TUnAMRfE8R8BovSfkjgltxkvV1GNxw9pL0VNBDVObSR4hl6MCbZOvOoUwR8erXxJBEh
d54HJHLDjpq0/xbL/B9AeD91/v8/BPEu3rr/3cUfAvNtn/P/+M+3Nvn5XP7H7a9aveTJzz9t/ctf
+Let3/T+Rb+ABR57ICsFZqD/tvUb9r+WnZCaPbshNZAlXOq/IR7Gv9B7EanBMKHHBM7qf2z95r+W
oyG2fnpcdOq5Yf8TW/8iv3k/jRcvJVVe7Is41RyK2yebpCJZGghjvkuqoojAqWPGtbR9V5dk0Wuu
vbdb/QdoSTIE6kD9sGdqOc3gdle1H1SPhtePVzBuUtQl2nJlFUbwkNnJCzakpV5V93Lt9om7Q2tm
rAvSsUmtanXnl2cBzHMQs61//8WxSca1pvKXKTONNTrluF21nl89xoSHJoeJds9Bp2X+EDk1CnnH
ym7toXXOXWPK0pVf1fxrEoeQ5rbpVQVl/V7E8fQw9ilxgkq+os7iL0rWjIN0wNTWXW9dDC4BrInB
v9UnGHuBoHCVlxKSft5dxZjjrlAjvaZp5116Od4eN7fMQ1rrOv4VSZCz0B4TmFBXVVd4YWp41SPc
d+8ydgBTkjDUk1CUeJeqq+VboiUvfaHFh+VfagN/Uc8s55umhtemFdORXI38PPL5yPACu6tx1Jw3
QobwYieZt/fn9IVwdmM9e1Z21frUKCmU8hpx6bn7morO4+9P6YNuutIBul+StfeKROnFo0AJZ8ky
1gnyOmT0jrsvoUysI61z3qhcVY/YxMmEiuE/XeFD0feOjLMrJxDxwTTwB3Uef2H0nDd+1RGjFXHE
B10jYgnqGaRVkmqze0vna04L+Kpu1w9EDvPa0fLBO5PPOwk4rKqZsqvBdiFQVoy4y9k1eRNyrfbI
dvSjUlLPwsnNM8q7xGzue2JjNyVF9XJlNN6wtkRsvhaKv4mVnTIPrf3UWf3+8Zqp07GweBmgcfma
xiTZziMHcTCuwnlLPWRUJeEaszW8FmQg0KEzQzrt1WH5WhEPeHuc5dlVyQl+bTXFy4yKCwMpD/Xq
yH3DwNW+YdNPDtjpvD1pUx6ZZfIVkKZ7aTvZdDkR6vvDrEy+Rb+/zDpnuC4nnUurHKjcWPJBF/q1
gYSbqAzK4AcPEClieu7Rd23TeZs0HrwrLWmyo4EJbOdxpIhXvjL8Bz0z2nUmWv3K6SZ/U0MVOC+o
GW8iN0APG1iooQyPcqnGtL1scMps9HoUx4ULdJGVAZg5U7VP9E1JfLbH5BBYZNU5jtWvY69D+qVJ
L4LO0Dr70kPqs3bMSuw9mAqvll6RjNlNVW2uWtVVm4IUUi5Ss8S0UQOKqfzuVzo4Od2+AElUNAZz
aAOwWEENklcDAx4SQrqaAlR/q2K2uPTYmXvT6IP1WCt/uE3BMm7ayOQISnguOc5YhY/z7LaI2h1j
H8GzvJ0iGFWMevXYxpqxKUe76cNMURWqGiKipWtAwJ4HfWsUECdcWRHxFRluA+N+MC+1qRG3AQAG
hlYXXGPvIywEIgft4sa8yKZF5lSP7WoQQCvsjFI4NAU9nFg2UEW0COuiDohWrOscXEQZ+bvEmtON
N8DS6lxlXemlGO7QocXbBj1AOFMzP8vROGICw2h3MajMAoutJ6TU5c5BFdVP5QH8o31ORipsBucs
LxxnE5TBpZtYi+xN6KHRyG8cHTkPDFnZbixdWBuLHGM+YdlurcVqgNmaTOHEtA8ap6BQlaB1e81+
qNjxr2NlGJepWyX3GdyOM7PU7BcpyatdZaberTRXj6kxN8C5C2lSjQ0i3zoYXKDJBEgeg9xzHlXt
nlmzA1KiG+JvXlJWGw5OPgNOg8RgFNMeFAxeK+zU3Rk1QPEA0i4Ok6ybUP9U3bVyY7VvC9gcK4Gd
cDVYGSKvtM6OnZFqFzAtxK0OjSnUxXK/pfRmrxyXrhx509q85XJCdaD2k/y1rgWwoApRqAb4ODa8
9eTOyZ2SSbBXWo253Gfud2w/qYDI3Emy+lr3UaaleTBI+6PSMGZ7Qt68jVR6e8n3r1bKlnkQ5kV6
FU9JufWpWN+DV0G6OBrOWUz6+HUUjXQFROevWzSoTyMAwyOhMg6zWgUbmUWQmsYFx5RBFo7NZqCM
wVVFr0xgx5EXPc/K5J3auOAUSZ6SPmvfs1nMRNC1lcZUGavsbMb/SQpvTj2vNc0DIe3uuk3gU7Vl
KZFMGn2waYox2MA92WOVYnoLEpd7W13A2aQD3PG+HBOP+ThCJJZ5f6CVEuxrkY8osiqnOuZFYW1a
mgEXWVPxcxgJHfRV3VvGMR6D9khdEdGE0ZoMKMNpbmMd1iKHEkp8+jiFUyCIoNd797Ht9SXoyh9+
alPkcwaov8m+TNDp0kqRdTA/wCLzj9MY6cuUsC69ODJZhO3JPOuMsnHobrhc/N1Bc26SRE57Z9ac
w2gk5bmYqnlvAQvYIA3K1zTgSxoRgnPrbOSXAjLjyo/hTBd8kI0W+KytesWEIAbh0PbemZwb68zt
RXBFp7PbYBzRyN5hp2K/Sw9mbKfgMqNbDAnTZeQMwZGkhexVDUa1qoQDJBoGrii4o/YGKMnaMotf
kTGVF/AOYYJPWHBFalfbVs3VdZHLu4IbD3AJV3jbIhPDL4u7KR24kYsqNiIp94EozKNPXv2Njssa
iKBWe2cuDyQVoG+ugjrTX9Pl6iJtP34w3fFJm6S9GOEd9Li2Krf4ToobcDrVOcIS9ruqaUjymAeG
Y1Ld0tW1wQAZIJPNOkGiWTU3I63nnVnHF5hwm5sE8yv/QGO0t525d/j7W0crrpU2lrgzy/6uHGSB
a0gbdiIurgDhPGSTN15ruuixLdLNEQ3gzpj+is2Ga89WccFcJVi0YRBL34Z3TGurgLN45bXNtbTY
AJLC/BanJRFN8wsn2GkNlyXektb5AyEzw7QjUKpudSo/LSB9I5+CsPbyOyvxjG3bBhHh6bjqiknD
R5h6WqgHnXyAZu4dWWlwGA6gKyqFopm7bf+CB6z6kaVDhczXT9qr2cE2qxXCvpKlZnHthoqQ1EGw
k8Rrr4Ignt/aoD1rB72/Mxwprhoz0S6dEpOp3Zg4XSNrWtP5ddbu4Fu7tPGrzcIZhcejtRuYEtYm
Hqxpu0S3butBgYlNUJHmsTdBwrIA9OadvKfvS8gRKvB6hSRbO1CKmOhAVZo5MGtMJ4TE26xR4tO+
HAv352TAqis5+OKLlaS/B269JiZM7hS91m3ie+OWNn239XvfC/HCFusemnUcOF2+UkzpM6rvF/E8
WCGoa3cj8e+fpWkJZ7wqLnJCNlYNINxdgIf6UtNYJ/xEuvdWVzymrTlsoPc14Gpt7eAWxIg5zghj
Eo4oyVauHVLhbKEyw4h3IVmMBNpsKeQlJDPZY2hEXrbWGpY4PNbzviq1aTsDpgn7qbNDv2yZaHGf
EHVjxavGHtTeNzp6ORgMdprd6K8TpuJdKgOQPtIiEi9wBAY/NYO0zudrSOrPZdY0PyMSv0I9aX/I
AAukjevzZua8srOC0T6vJuItZO9f1k58Rdx0GRogDVYppaM7uqxXnQvdvzQj8itpj+zYGBDCTp4J
iz3Q5E9gufZTzu72U8SELJU4T8mvgJh9KEuk/VtdTDXreKZZF+Te0pvEF+yT1N2r4Rj4VXvw7Ny6
ZsbWB2O2nQu/bi289ZQ4v+vozc8dPa4uRS/wZ06TM37rO615TmrQfbVZxftgZklRiAdCo+rTiyIf
5qMPExnoep0Qb5jImbjS3mhuHXiFN0WgYau1QJ+GkC/EbrAwRmGIs7wstM1yuu6jRrtVTNFiFVeW
eHGqTOw5E8oHR+g0dl05TwfSSwkwrErnCiNpRwC5Q6CiC58WY2GOgTmtff96QP269zQAw+xGHVXp
OCgJE3TJEoOs26vDXHj1i+UW3isbxXxwSK8Doe+CTHN7c951FSOP2Fy1y5vBeyCaftiQrgBUSMfd
dRHBUj+UIkivEwsL6MrspT6GCZ6QizhzLsjPi9euJ+czGroxdlwcWSsvNeP1yFXpVjOoJ3UcrFyF
rT8GZ52ldbQupOyP/ljCZo2RdBBzQJZvnwgQqM73USYTEjnjvqC3GZZe/9ryvzYRNg7G78QizT59
rkRmb0aN20kx13LTeP5zV6czRf5e7SOy6M9tnGbnfdQ9Z5gv+KWVth0Xd1pEGAXr3RS/9h2psVHR
33pzvfNRKFPT1B/ISm5DeC1nkXKHTY/sPPQpe26DAssLUPuLMZXJhW3Ow0vmttllHk/2mwHu6GaI
ouQ8IDFwrUqPQ9mURJvR0os9x58b4t9/TEZK9nrSRxcj8xWHrho20yDcM4+e5FnZdNomoyRKQ6mh
yi+Bw3IpXbeRXdFYjefLulXZfvJ640E4GsoVb3KXOIZFQtmdA655Ze3MVnMZ+/vCsyHDx9kG9dA2
14IHCpzfsnG6Kzqn2HauzMI0mb6VaE70VupLFM79WHh+KEHqPtVDPB9hgXnXFs7zexDfwJk962FW
/ZMo5vIaF0fMPdAQAICH+YLiLbu5eqVcBnGgMF7QQxAyrYJ+rfyS41brInss0hw239ze61pVnKe8
2wGtHT7EOb2jxHDA6JQRGjNk3/Mk/S/2zmTJbSXLtr/yLOdIQ+NofJATEmAbvRQRkiYwtej7Hl9f
C8qyKpHBCj7Vm75J5s2UXTkBOBzu5+y9Noimcb6ngmBAaa+/TZH6DfbcSHsGzsLIV1KSG5mwsz3E
WVLBuEi+KEker1vN/OAPyq8xZw7OxX2hjp+Loeg3lDUfMrMgTMhuphsfkPvBah0QadiPUwN1GfwD
Lj/3p1WnKa9aj9OZHSAGY4dScJ/YLDdV7Mkm0W+NuOy9akYmlATsJlu1NA9K4lCwEJBLnCC+Y1tK
5VIV+SqGGeqpoTp5pUVQwKynERaKjpzHvvg+FvYEq6Cj9hubgJFxN5EtKcfxoxLYDmzvXn6haE++
hWMGXp8Gh0rVOe1L47vKl+swpM6KBv3GSYvbBCLIvazyfhuzF8Z/0v2aWrvbDxOSGXpb+JmApG98
Hx/F2OXH2JJfCtF/mGvygZDS3kaRPPZR/2swu+9LqiCaBWI66K1p7Cmi1pQ3Re6TmcB3k0rOXSj9
LTBBVzHiI7wcVjYav2iyUFoT1fWSkxipyPi5icrhlta88lT62GI0vfiFtH/T1foPU5n3gXRCN9E4
ybVmctd15eCGHU2AqQl7UsS110qVrxH723VLF79HVo1ly+fcLUGhOs0h9RF5pQnb90GxPvR8JBMm
BAFrBDMsNtRaJmIbjMOnAa1IpmjOqudYGFgDLeM44Gjdkb0o7PtCMYOV7oTmyohJ+kvbNHMdfaAX
40QtR/r5FxMcYHZMKIJWqFs/G1/KwMweKe9jR5c5pFajpACQPqtasM1SBWB2JFw+2y9KK2nkpONB
V7uf1OeQxZTT5zQXizWxMT7CGX/NDGV+LGP1c9EABauG5pOmVI+Fqf3MRPZaSfltmIJfsXBuIKZh
O0MPZ8hfBEnsnZJ9t57q+gqtGMADET7BLPyKEGI4Dhg0AVAbpJSkzT5orfpTuZjSbE1L7luEDOwV
Vf/Ghk/iwYKz3TQIEzaaTeomqaWjGKskOQ20RSXqn61IQxfYMRFgBE3Cxd32ZXYYG2NbF+JAcBOn
OsXaVcH8Iyc1AJdX2qySaj7GfvWZm/mhzcNdkRV3OfRHL0z7TWekfFa7fRTU1joLFSoCxAfv0jmE
+58XFqwZZZ1yTqMLoH1AVh1QZyIrA7fzalbVclNERG3Z5VPC3jywMDkPgNUgVDy0Kex2mR2cHt5/
RBoKpwo0XBlCLqs+jGH0AkRppUxhg7wu+GrFBh8R1WDXN2wpNvnPSB7TNfKfjT/oGS4+u9yxj39U
ZuWW92HL3/JkzfG9HhGSPs/mnfDjfTvWw3pyUphFzVNPXyXyi6OpspHG2UceyPxczsEE2wrXbJBQ
zWhE+Jjx3VpFyfSij+FBTf17gauPfCZ1myZhD8BS7sMg8enCdjvLKoOPMCPbtWp1ny2/OXIerlao
+gVOCi3cAc7QtqMeEFfV2MzeMKQkDOETJ8ec2l/rGo9pksQSXaeCW05J9PKpKftnioTatkkV7RAG
KcomlE9g+NoRMlKUDPp9ptU1B/JCbTd91NmUFLAa6NSJWZGRAUNUyjVuYUs3i1DYRKSvswzqveNU
c/RU07L+YNdh+N1vMu0zlTGsfXmnP0hdybp7PiZmd3A6mw8w0XP6agyiAE08YfEZdUfhVyBmTD9h
xrB8a7re9Rtd6zSoUmXcfI5xj7hyjPnfUnAsUTui1qA6ZcbKbMsNrkwO361OKS+LnOFoN4axxLI6
frqPzbgg86jp9XGbhxrqtHaSUb6igNcELsktNDEzIUR9N+hVoN/pttYck4wJ48VDR7oC5QsjvC9V
6PZxaQJ+IbyH1LKuRYe+StkfbpoMwmZeGxmq0DEBNzXZQrLpo5G7S8bafqQkOKu3k9Zm1FzroA3X
QVOno5tOPfHsKQgTesX1XU/QyrRKgjyAj1XgXdkEbUpLjup7Un8VHTuWo0ydWnUhpcyg0hK1skg5
HdU7/FnmtJ0QSm7p3tcHk4ChDyT/UQkdYPyYuy7ppmrvDIImgcoxgUjYNvtAmy+QRyMoYGmCEQ1/
coSzum2uGgNonNDKtAbVhYqQEipZWD+XDrkax1JJvvk6fwgtBPn/TdgMlnMQIY2wfpUOlNGJEYkb
9Qb7bf9Zt8cqvJkKs/7B7K2lR/nCBtVFMlrInn1Uw+FRyCYioXlOxbAyS0ElNqkHf4+Jj0o78ov+
AZZew7+KCdZdpM07kgJhJJCxME+7MZxiJmdRqN91mtolcSamhlw3DaMG+7Rh9B/HkkI4Ct9JbgNY
jDCBWgsL+UTTuv3RWVlVKo8ZB9sjABsiFIJIdV40gxoQ0IIZhCuJd+02nQEyECb64DcUGNwy489J
GOdo2qbT/ABUgaKi8a2auVV8uKTstgAiyHUYNNKhOawY3PYKlsw8OppXLMV+Zt83NPIwBRC9j8MP
PKw4nXMIBmxGpZZ/pk9Qm0+RWpKpUae5jTMWwe9ElpKkjd+G1U3StiQWcTMZ1Ccyor6TYxn/nPMW
yJcZN2V6TwK04g5OYWvHeIpm4c18CsMnPbX1+9JfCBArBY4inf6s6PG6kR+1qcAd88FXehtkJ8qe
8cVnG+h/qIe4J1bXCZ7iyNGJYKf8axUuBmGKNvpU/yAlq6Sk3NDNYQ+SzfVdF0N/Q13T1J9U+EnV
cnRPX2aWbYhIzay8wnge7NfcIqB3k9BYISWj6JNjWugFkoOsZBbocolbKe1YfhpMUqhvqTM9d/iz
wNEqfvk1C8Dy3okeufZ2RPV3cKKiTVbAeFTtBQmeorFk5Wq1R+wVTO6QxqCteCzPM0QaVpxuNj27
7OJPqtmYX1EbtXfK0BObSjYgWKXZTPAA6JhrbELli5CNVJU/OkFAcATBq8SzTJic9Z3NjDoG9Bld
wDcUEx2Hui1BlWxOcZ3vmko5zjizgAepc70JOxZ2aqgEZsE/irZTmjkPnM6jVUnSVbbQAVoK5gQk
8nqJckxfh8Yfk61AW5+tZRPGsTdQv0m7LXu3nIpu0VY3eoVZnWO3hVR2nYx6U1N61ETqhn0cGa5D
2wUCYwbBgONk19+i9kU1bQQi92/Y7DnI0EPL+un3KTL6CMxdyz6gSIK1asv0W2rmZAsivK1+hPiR
jHs9KYJ8cUaXv8w50O6VShX+CvlY/CQngNobw57RCJZ5XD2p1FXVY5wZU3Kk/FtabFXL6L4UmHC8
blBkT3ZdRUGvhUa5ztWWgkHsz1QaZBE+il5H1y2Y7iujsANnnQWGknqNHsaKusLQCG3Unm36k8GQ
Dnvkxxlho3kyd/xdpSLlBpep2f4inDRe4wwsPdscIpf3b020/eSi+CY+bp4I3VZU654tXUPyUJvf
aEUXb1q6iWt2N9s5LNuPrPsGN62NfzYm6ZKLupp0QHvy/K60QrdN0xetSm9nNj5QKzj3Rta0F9pY
uwrQjXUxA18qqjF/5G5GlCKnT0oxOcRFTo92ge44SqkB+KXeYv0xvlNQDVayaF/51OY3gop+OKHd
iS3lS1fgSZ1b7bFlB/aj7lgsILitgNtlW21o6LzEKBs4fh9HdnFuP1j+TUkSVUaEOlx1Zy8IeXMT
QBYrM8/ZWJFpmtjTOpzZtoWFOxY2WWLqiKC+XU+cBeoEPGPQhIC0wJ+VnfyMyqQk+1GV61mweeD5
GR9nE+F8ZjkfoR5UNNsoCRQBeVQKyxgFNs/G7uCRG+i8oojDq1BpgMPiEQAdiWf8iEn3mjqBOQ0t
WCedmW0spvj8Lorq6LWkhsN+uGzSm7LKq49mb2a34RQ8Z5VAxTSVL5IjJnRGaRJauwYe38Abiycz
u3N82yEWRkf8zhbXBxJIwR1sXyOD9QydyhOFNj6UdtIf5oJaakslYNu2mBMC9JGmlh7tbngEte6W
sfkg5nLHkXevoP7wKgE6p1GVB3b3NZ44MARZVj/6PpGrTmKDoJctZoSoIx0uRdSfp5SjoXltWmMO
V1R8bzBLRWjwtPtO5UAqc6vcJAK+VD7rnBdE8m2OGxvc5Zh/QIxVrcoSLsbgT/qWeiXxssp87EY1
2eYxKgAUSTNCSah5q6oJLCocs4hXEY4KN5hC0HtBED9UkjNbWLdbyHfxIyTGY1BpbE/0aR9o0Bo4
3uyLKH4VInOHtgp2nGPYkgPvTA8ydjii4Oh/odg7fNWjglNAi05Xd6JXpQyTY24kX5AEhk9jqn8e
i7xet42pQFEqqPsNMIKsOvAIx9mU1azvJyQRCxHRA9H3VGvD6KlVMuwa0c/bEovCT2n7P7QkZEuN
w9Wtloip1ChfEirg+6ExnTtkFZwi5jC9SUlJWCqmpWs0wZ6MunGDmFp3dZO9D6bG+QcrU8RJlvaQ
VRXaTWbW6obcK7dmL7IKqsgiwmn8hMTtpRvD4kYo6VbXgq8EwH7ymzZedxp9NFMMz6aJPCps04Bq
EPjPBojQvYiomLdi+uqMc3Jj5FYMaVL8NPSMPapRgInTZirvTlhseKyW5zd0xvpxBBXtxF/tjOhj
6skU7fSOFqNJ9J7uyGFtO+IDda8fqVKzqSAqkFNS3Lr2NN+Geu7sy8l+VoQ98sFHB0ETkZ27ajif
i0S3t8KgDDOZO2rGyroYxZe4b8JtVCsf+uRXkus3dS6/O2QfsZbPM90/NtdZkNcfcbnQrNKindQU
T6uDTae2HNuVw5RZD7rkqTe6k+6nwtDvptB/zPT+Wxx/KKz4HoMN74UULqeII0qvO2G0vTvFyoMe
wPfL2okDh5F9s3GaTWVw2zSF/6nsi9ekzQi0qIlMH+gXVKrtNjUZjj1ZnGQjTh9rU6egOj3VjnOf
zI594OxyF+pz4UEuxUCWfGmSxGVH+0tt0ZfBFqCtLKU31HGHmlzZRP5wwOlkstkiVhib871dWsV9
TGTkhvbadNCyoOA8FhBcGzufRlF+imvYCpGRCEHcr4CyJ8absVb5jb3cWANtvsbWg2zV6uatGcmH
DFExcP3o3jLTZydw9qC1Ilcps/1sd/q6E/3OH/tvMgZ6QnKi9AolvjPBXlKHq58RxR5a8J0+UaMG
m7+kgqDQNvn3hjCGPgCMmwZjT8EqD++JZVinevwS2NXWCEpkEO2jVItjo+VEmg272ZFuFKc7I2rv
YpjHx0ZtErGIOdn59HnnxqBpgzw6iAylQZHTv0Dt49q1ptMtKZ5Dh1AbKAWPdToQWj8pm7kRh7ZL
fsa9fpcU1VH2goxHJ48R6Fo9/jFmfRpSwHBUGnvx+E0bE3YNnMc93yjMLwbIRmLFw4j8A3x/tFDT
dcxBbV1lOoa0dNA3tTKSbhvYw5PsAoMcUY3DvYbWnPJARtezt80FNCFurK7V7hrBd0tnBvjrwATm
OK211jRD/KX1hDuf0IRkpiJVaUVx1DNeNBkKmnnqJAXH33yvhf49B0rlfkhBfpp0uGSyGBIHCnMl
n5i5N59SM3kBE1OsQ8RGO6fzV0ou+JTnS0J1/CjmChWpWNMT5jfWRFCvNaIy1nbub0cn7PYUYPt7
URtgZ21beeg63KcNALvUSJbUMbO6IU3BuSEHkkSxZHiMhL9F/85DdpLaVZNOEIPeO4cOBO92aMZj
a9R3YDZf+LQd1dy0oY+xV4pS/GiAQKxdUrRMgkFkj60xGA9VDzuI2w9sMvFv4kDzqi7acTihttqT
PQlPMKzqJRfpm94uxZIY2J5aOGsx44GMzHrf2sON0tY3KDBuoWfuizZ9WWTBXT26RlY8l+mARAky
EJUK9tmryfedH8IhyWPdWS1CYHp95s9BGNFtLPP4hvKqvA2o5x7CqIKfD/ZvSXU2xQ/LYB8XVdmv
RPK5pHWWuVkesXO3G+dRY3cMboujNsIiSdRc6dwN1PxuMqf4T9r//9dW/mPRI//P2spNlKdf8x9/
SimXf+HfUkpD+yepYzZeLZuMJJLAsO8MP5v2X//QVbKOdMPAsY7nEPcOIsv/lFLa6j9VdhfEJmCs
499e2D8NWZThv/5hyn/asGQAHgoKkr+lkWeJSP/3CUmLIBeTM9lIErK7oDa7qOH/8DcY5N7TITND
zxoj3L8m4a2HpRv2LAujvaLnP3euIQ21HDzzeAcE9+E3weOPsWIzSJcDeOTx2Rffui5rLIpCFl+8
TLPZIChwvkCq8lqaeZpcIaxcHNxC08ptXuIdFgH6H4PD8W4pR2ghW08lOuZKUm5hc/Cl6/3CBcpT
UOTzswPon2s8xDda+9/XDRgTnv9C4XjDtm96BToyBm0I3hMdKi3yppqAdz4vw904lPbi0RH5kWJf
uJ3g7HBcsPU9B3prjQeCYM4/JufDv0Xb/yfvsoeC5L7mX/94gw39/YMk2nfcig7mFv30XtDxQ6KH
btOLc78nDbQIMT0DN2ZKzht/ropfGTU2vEvqor4k4X2jm4l8hC2iXUMXLrf9T1k5P4VuHppgpB+4
XbSz+Tf7Wk0KNsT/dlLi2zjPLUm0ZyX36L1Y8zsl5DL9ltR72fK3eIWm6HsT4yiUgTpAcUicZX1D
wo3K2ib5ql67V4vd4/wHEqelItoE9MBB4PRejdIAVkmMlFc5Q/Qk1J7onGye1lbtmF69uG9TYJZH
IwWuT8kicqugaK7QVS89MBxImsZ6gHia1eL0RziYr0I+D7EXinq8r6KSpHlCP++irlH2dkrtGU44
qSFTUCc3SZh00F8hcX+1rdRx3588yLvf3A9pYAGAwcDUESxMf75H2B07IMJB4gGV1n/UqUg2Y0zB
rw1qf/v+UOdOnGVu/DHUucWv9LFKVBRTPV2tqJZOttIdKsX3v5jZND1A3bc37w944dqWu8tabdkA
3s7j4tpaGq2etDFo4gUNVlArClBnwgcjn/H9ofgcnN9GXhedzQvJZFzkmS82N3Giqq3KtBpK320T
g7rZjKZLpLTKpWN+tRNhXxnzjbOMG8qgi5VqWYg042waxcqkRMQ8k8CTpdmmI9r1gdpj6NGda7+I
qgs3ZjkiLBSUJ9D4Guxoe0RUVNAAJ2WFvtXgwlNM6KT5jIqpKa68bG/v/wKmXT6GJk471Tq7KaxW
FLQ6yIdN0erbnLhJaOcRDaiKKtn79//t3KJlQwYoVCb+Sz2HiMDkbge6dLFnhADFlRJxkM8P+xhU
aY9g3Q7u3x/v0qUJWwg0rti3SeU9fW2yEQkyaSuxl4g2pJVsmVu/U4H3lar0/n4oE88c18bnlu3D
6VBdUrOWFkHqOb20PQEr1TXiMN2MYM+v2cgu3UY+IRQmSNjTiPM5HSsRjQ1MvuIVTSRrdCaU6VD0
w2iuZOo763gAc0VzOjDutKKebgqaFOgwJIEngBntfdQJ+VBF5DtRPy051LWj5QmC9K64vt6+bcx7
FZAAsTG6zup1+jPtgfwJ1adl5pdaAYjDsqnFBGSt2sJwVatVN22OhPLvn4OlcnOwvy9U0LOVck4y
X4P7l3gRAu+AIoHO8YSyQ3gHPkL59v802LlrsXLQnKpqR1NQtuIYOf1jGqbWTqF9cuXNuTSTLWp+
TCzMeohjT++lY02J5vMfHv27gpD4IPAUoK4bUSEdfP+iLixYyyL532Od3cLBLKNac5bsDOxtB2RH
Fa3+INppgap5iK5IuKvsoqPH3Cmvpemj2Y7wnXUrRPs0j8OkekQ46rsIKcsbc5jsh/d/4KXpb0Hg
lbxpDoTAMxdSTwb61IdF4lFkSHZGNwZe2TrWhy7EZTQMur97f7w3rA2VjRLuW1jzvN0OQuHTm1+o
ZWvRWk682azsby0A7p8TrXgS3MbWBHhCLsCntg/zh3wwnUenFd24J9lcIBaWCQ1+SCvq16GfUQVY
kTCbK1+YS/cDwQM+zmVJYLNy+vNokDLfwp4kX5rOHybaTcrKLCrlhUWWEqdF8vj7N+TCi80mFkYp
Syr2x/NdPUmGhj2QH+RxQo9J09H4bkS6nby2Nv/UgoGpCSbN5eP7wy7z7nRT6CzWN10TGpdJb/j0
OpNQ04Ypo+5G/gniG2XyvWrUi40KV/GeVpmzogqdrjWKUQvHVLsyDS68ggzPSeL3kibOcX56RWha
kxWZpzvIumBX1S6C5oQK73SNNX1pKJ0gRxMAtsmEW574H8cms2BTnCL98Bq7ICC06Bvq1o29ysql
6/3+Xb30MLF68xkhr9eB3346lt35VtFZcNukTzXTyTVnk6TCdGfODa4W+eO268CsvT/ohQuECMin
mRAF0KLng/ZGM/t9iTQxrLvwqfFt342GeTp2iVpv3h9qmf1ns8bSFr+iBABrQfo8vb4EzZo26KyX
JLcaWAho4Pup3pEvGlKhbBB+RWNLxTNMfv39wEB0fu93cGGeE3qYrqgqNZw6CIbGT8TZNZ9y0kO2
BpufVdN1uhc7TvK8EAWunZ8urAgOcA7IK6xc+K3PnmmKWEQUERgoRcjwPq2CX3MTWZtuIhsmLnAL
vX+ll4ZjNEoarAbs489uMYdsDii+hpwoleEtbgj7NZnn8qUK8/RJI/Pqyp29OB6Gcjr+nO/5zp8+
0spSKoP4M2TReHhucj5Wq0awqwz6OfTUrL1yEHw7g5Bx8HqoDLY8z+Xn/PE2xkB2+5A8G2/2EZRy
9G0PbUK8ypyqiO7C+gHU24c8NKsrt/U32/d06jIwyQJoazCBI/Q5HRhXaY58VUXnr7GNwVOKTikZ
S2vc2vEoHwtjzEnRgA5prhxHiYp10ij0rUuwT3s7ZuuHFFoNj7o6BlSwQ7X+kRZ+XbgEgcoXOzbk
fVhkKI4tH+3KqiDqZlqFFZwsnEqm+jBRWh7XQktzaqtIwb7o6FUxKihdvSkRSWEFKmUgrqxHF7Yf
gIsslYAV+Dq2cR5dUIvO1GH2RF7VqukaS3vpabYArD8SI5s4yH3BY/derpJr1k+xwf+nkCtdiHSj
p5WGnCybjjgAcf/oSn1l4bpQFOC3MdNB/5BTScD56TPRoyGO8FxGXjmHOnLRWX8qNPx8eJHNnaqF
FtowdCBtSnabTmtoOy0NK0Q/8kpp7e0SKhceCAUlC9yRfn6szAxtIqsPQa6lDfY6QN22bos52Gd9
Ka58+S49Ek7NVES55N9YytOLbmSbtlpPNiZpfTR5AFLXh94obTdKIpNOBcX4Z7MZVXhu+IC+k1KA
9GAYB4e+/uwcrAoQcDpn6oaWiL2Jl+CjK7Pm7VeMIu+SNk8iB3IW++xV6ecyRfQQhF4a81iKSk/c
PgRjUJpkhukKQrgkq6/tCC4OutwVNssgoIyzQYPG6VUx+IHXQcakIUpLeZeoMiJZfM6TTwMKnzXO
h2tPflm9z5YFCrn/PezZ6m4p6gAuL2Gpi4d4nzoGLMYaPdb7i/qli4OBzw4P8IDFUe30mQcAHMOS
FDsvKgxrb84JTJRk6D2HdLY1FCPTG0fC6N4f9A25TNWhxQEZIAeXAwhp2qej6jOqDg03sddD2n/U
p6DcwUQFDIlM+0n2EafHZYOf5IK1oBgxiHA8vjbdl+d2foNZdygS2bQJDPXsR6RRWSBRpXSMP6n6
IsQYIBjOaS4h5nvh0favdj2EB5OVZt9GQbYvkB/d4MBFzW/o+i0EgOjX+zfm7d4XBjwxuUsyADy1
80+sZnHWrMFGeezGS68Z6xxdu41/fnQgS8dlewN6KtuiPHI8DLWa+/7wF6rpjE/EFkseX0LK16fP
pdPGgEx4xm+sqtn0nLA3hLGYN7IOh/Ws6OOxmIZRXaPJiL81pKnd5nNjYy8hz5EKQ2lc+SZfWv0A
t7PZAIfxFiijybYiYaQmTzWIpp2Gw2ozBs6LExDB9f6lX7zzTMrftUmDz9LplXPMQwymjrwHSWLu
SDMTn0kcLTd8wxr63cTJY7QbjJ0GrBfz1qh/fn/8C7sPGkXSAYXGBUMPOh1fI9vPQqXOyiYo/eFS
/4kaqfuIyLvb2WWIZZVcNZzLdfD1/YEvLTOmjubEwYWvce45HTibw9EeZm5xqpbDNs8lyiKfGvj7
oyy37/xdox3nsHTTqAMRfjqKVdCxcjS8jB2MVo80Q6CFjVm7WPERmdd5doVKeGlZA0fIrthi5vAp
Px1PmRsNJjvjzZEOVWSucXQRPYqepURq9Iw7JN2oKKauMRkvTVgyHCwDS6WJKfnsbsouLSwOPEjZ
7dZ0Q2VS760h+iWm8X+xXYWhzCvK0ZGLPA+TDoETk2COW02ganQdMo/ZoE525/Y0gl6hWNogCzXn
scmwB195WS5e5bJbphBqOPjsTu9uZGO0smUSeQ6mUheIgeEWOMB2YEzFlRXg0sQhtvK/hjr7CuZ5
OqIxziJPcQBoORaCo97Q8BRkZNARumVdmaiXJo7FOQb4JxsNMIinl0aFRYmkhiTLT3EQ1bPj3Jaw
INbdiOwwAp+wgmY8bN9/Oy7dz4W4aAN6JaDlHGpJYG1O7wmPYtFUkxuQAbRpCrvB5dmn3vtDXXrd
WU5ZS2FxwQ09u59JFyeS3RI9QeprGz2gKYngKb4yyu9uzvn7TqQXReElhJ4iwOltJAm4agW30CNT
qj5Meu1vaFrTOgNqUu4Ii7rp1bj+rNlO+WQjddzIqmx/tRXkRr2pqh17PwgvfWmQw63RmdL9yBVG
Nni2bpZXlt5Lj5wOIE16SLsUsM9msz2TD92m+O1mworXSkWAdVmbIBJI9COGuJi3An/oh/efw6Ut
EKoAAh0tyl28R2en22nEjZ/UNYBIXeY3GE1ejTaaXyYfEoRCctxa66p0V2uQStBu73tLH670hy9c
N11q9ALCQO1AC/T0GQHsSYM2Z/+jR3nnCXWcXTHWyOsMBS+ZsKOtOhfjlZt96WRFhQajIE1fZPG/
YxX+OGY3qK6CkHQur4Pb9Kr6AWep3g7tNbXXlpZUn2xmTWS3Wtv2dwR7w8OcqyjeRDRpryUaXnjv
+C0mySaCWBP60Kd3oBMosLIAjmZuBepGaMV0b+P4dw1g/Fd6VMuEP3shaEzBorcWiCu807Oh0kw2
CvR6j7q2WoHOacPPRoZ3xatormxzvHA/lTCND2WYE6plmToZJu9PuUvPmwIgT469HU6i5W78ceeR
DgYgs4vQo+EkjjnCzj0mm2ifBtqvSjENdHB9t3l/zAvLNzUxrpuNNmTRc3mGNnIsxnVBn0aLoDHF
QY/VvHP2tmqlu65Mwpf3x7uwjZJ89gkhWT6N2CBPr9EehV/mZs54SBc8vAw5ACoNbIvbfO9KhJIJ
OIArn4wLs4iPBW8QRTF2z3K573/cV2kqYzzmNFL4Gk9rbBPmNjUwokN/SB7fv7w3t5ODCmE3Jn1t
0wb6djZURYdt5vSeeLEiuuVk1myhnlS7XCgQn3y1unJpb99W5ipfJgLSqN4aDHl6bZqaktOQJgp2
h67ZU4MwvQBgFGDSuJf3UaJN+xY7hteoeb4ryjp8DWOZQajJ0isv0IVLp32tAyylKUSr8exdbQaz
6tWWGhUkhhL/b5N7VboZaFUVdbZ5/za/+UguV02KDWa1pQTknL0pccWyBfJLcTPIJ9S/rAz3+1SW
MCv+NwMh9FgGIt93ueg/pg5RvrWZDh25pqw7e1+DQJ+n2nTlxdfevPkcaJigTE2JBIMS4+kwhaq1
3USP1hVdDc+jdohNmIROFk/gf6kaOrZKYnV7wieDF5Ri7b0IR/E5U0tzA5xG30CQHEG+hAUi+QyT
VlIoxc++r7sr0/vN27v8TvZAS+4rBfXzFUoGYwrvFcOqH435gaD58BtYJf/V8VWcMqVZ15+LKS89
p86UK/fozUu8DG2odBpZoDkPnU10M6vwLDo0KCCU2cChpPU8tprYd0rSfPzrh462kE0YtE9idZyz
hz7OMrEAQS+d0yk4dGkMZ1sjTfTvR6F79bt3Zy+HhNNnPvsDKH4jZmr5erGXc9Udu7K81oe/8KbQ
VKLhohts9WBQno2CU21W7MmH1FhZu4nzD8wMM93/9bXAh6Y+xQGdzOPzskQEj4xnM2C9DVpnl1cK
sYJ9Xl85alyYApymOAqTS0PTWT+7Y0qndFSr2qVHFWX7IGyNTW86qVuXnXblvX8zFIVv1IpLV4NI
Aw7ep7fNIrE4o/xDdv001t6IDvk1CWdws3EWfH//3r15pyzKSbxPKvVSgxbZ2VCDKFUMgAND1bF2
qDXh49c1Q/bgmrVuwiaExmh+zIZWv/LtuHCNWEk503Cy56U+z1KokeW3QId8d0ic6J50isAVZed4
8aw7V+bHhaEs9lQmB33eLLbyp7ezBG7sBI0mXVMdEca0fcECx2H42MmYBPG/vqH082j0LaheqIln
K0VvWVVghoN0ocpAlKkghRxrH60O6MTG/trlTflKZhLOHLE4qt8f/NKVUiGC8aqiqnkjEEn8hYyj
Ld7u1vmCdyQ8EMs38Y4jSnl/pAvzhmIQ7xxLFXTq87V4xic0sECh/Bx18niaFqcx9bjwSXTzYnmE
zo5NQ+avgV/Gn98f+9JVcghH9EHdj/PJ8ud/fBYjkwwg2VvSTTP2/Fltg+/uqacQnXxNt/dmASO4
DdGYxHnI1gLRzelQxPCERp4i3m8Gqe1HrGoH8m6aKxe0LOknu/+lmYTGFKIORw3TOhvFGfH7Z4g7
XCmz/GClU7AeJyO/Q5ml74Kxsf5+mths89EMk4lKeMTZJ8ZEQUB2Mu7fDGICHtgmBpSmKztZlOaV
78ylS0NfjxqOrvBbRVxC7lxI8onjKpSVD20RZ7uY5my6KvCz6q4Y2j7avT893sRRojfjwL40SykN
Ofzz6UPrcuphixjQtVsqQKt+KrJ5lU4pZvYp6J8A/AzmKsYL706V4WBHz0hvUeRMNqwBy0laheFZ
jRo9v/+7LkxbfpZEqsQxgLbm2TLUK7XRcP0OH/Yw/6Lyie/dIOjhIWC/u6KOujAWPf/lvlM21hnz
9BaYhfCnMQ/wU2EWXTUFPJUsz/xVaGT65v3LurAS/Fb44YxAPQra/XSoOrR9aC8+2MumzzZhjP+J
NVzDlYa9ah0adf/idPNjI7Pi5/sjX7xIniVaUvROrLWnI3eFDnds4iJnHEDY2/xqVyLuhb3WV9fm
1HLDzl5R0NlL55/x2AecXWUSO8LUA4tXNENMWYlG29cCQEsyCG1vOVW2mYze31YC0aVux9MmkCL/
++8YsRSsRJxvqO2eC1njWQtpb2oOKEBkTv08iEOaw0Mw8158ev/WXnqoyGUozXGys1Bmn97aYJBD
O0WVs8S+K/d9RExQR59544s4cNU4NjnN6sCD4iT5ayUyBU4TZRn88+U1ObfF0HNDWCZrx/Wz8mc2
28M2MBiZnsp8pcJ1af6wl6ewijAImeiy+P/xHamEJIO1A9gqIMStAEz7uz4pvlnDIK88uberIP1+
bSngstwiWDzbFAwI8UZ6Yo4bZwgGoULnrjnUYgUsy7ppSaO7Mt7bK2M8YaON4TQsKZOeXllnFcl/
cHYmO3IbTde+IgIck+S/rGIN3WpJbVuyLW0IyZY5z0xOV/89qfdfdLGJIlqGoY0ARWUyMzKGE+fM
0Jm6QT92P9rQy6+DTD5OjT1d7p+TLUOUUoTNLlLEWQtTV03pwmzjCHgknOaKrsMSMJ2vB42795Bs
WiL3+nnZoSpUW/ziY5WzD/FIDv27yA3zwFl0rhFMt8exbLVfWBRvFkm+S7jor9usqcGgooFGFkwU
+fxAeyEDzjhAQ9D7e0W3rVURkKoHgfeYss3tqhjBUqXQGsGhMIV8DBKm4wRXOrAFU5ze/KkYHiAb
MwmG6XytzkStNVSal1wETpO22kHK0LjWZll9lLMzfr9va+O8qzIbvXu1LCBot8uSeuigNFZCRzm4
fwOVnT4OkSGDRRtKeteWc71v7nWUBhoUbB/rUl1KZ3U2creMmtIYReAjT46MLiTIsLgnby0x4fj5
VP9DYnGzVovyC9uaqToLyg/0J4sO1r8hbruHMO2rK+MOtC/uL+tVXWZlcLUs2y47viPn0MiQ6DRs
xIUocjQHrV/sD8loJafOR9X6vlEVHN0+dLhdnhdGcXR1o1eRwzIhnQUvC1o7ZSHe+/6knWAIyK8e
RGXnnPLpsVkm94GRI/sBobPxz/vmt04OY5nUPQgldHONKiYNlA3ikyLQJmakRyPL0QxkMrrgq17B
+BpvBVCxxxYEU7Q4qIaAeL89qdAxcvOsmQuot86XNOw1cUBpyXn0GNLdq+epE/Jqb5XitmAOghGu
1QlqSFAzq2NxU5nTxhmj6SF3q/kKbDJ9a4ebdXEnXNpmguWtRa9L6D+KeGlEMOqQBhYIUaiAAfIq
iLl+5wFPn/Om+oVnTo3ZqIeHd4cC6e1mIrQ+dF7KDWnmLrvSHuphQ0MgCyg4FL99uqcpvrWfAL1A
CtKppAC9Oqu2h282ExZZ90V9HoTbgHWElxhSgXgn331d6lYbqgakKPlSnVn7mNJCxLBNOCjC1nwU
qgyZ28d2WMJHm47+B9dttM9oOjonHYTGdTLa/tQmwr7MZBg76duWu+Pw8HOAuXkEFbfbTL6ahcNg
sWyIkWnSOiNlSbRc79/ELe+DXP1PhCNpy1r/Wmu6GGDE4AQ5HEYBGRXsoLGFMlQ5Q2EaOgNcbKW7
8/SqR2h9QyidULkg2qaWvzpBduO1wPoFuXw9FSj6QZXvj5M4Lyldmn6GkjPKhuEBctk9Z7vleFQm
4YKpA3+4bvOi9b3kbWM5gePFxccsLSHSGuaEug2N5UHRkkbennjj1ockRaXPS66GsPkqAK3sWSs6
a3YCwEXReYY0/OgiOrUzgbV1S15aWXkdyNZc2IgWSnwlch+z1qHZMyjq9WjYw/FsmaI8D3aAQENp
Bd6ezNFqdG+B6iHQe8UqrIconMCgeCprJzndP56vO+TsF/PLZJ34N89YY3iWCUZCr9edoEU6Qg+m
KTNhgHJC7+/MSsr0YU7t/D8TvrHfZ+B9yQHe3PGLp0Yc7/+QrY9I54vhesUKQIRwu+aktGRlGFRQ
HYsJiaHv3fdx4S1/3bey9SyrCJFuKXhoItNbKzEvdcYgvQiGkbHCA77dec9E3Rgfxn5EScNuYvl9
Kpu8PKZL2Clxj2wPU7TlEQgL1AQ/8/RwY97+Bp7FvM6WTAS5r5VB2U/LWaA90wZArOpLZxrJf44o
wWneX/rWzQQZRDJKKqMUIW/NWqlT9ZFHNXyaFh2X20oIS/yGwtUAX1JthtoebcCWRUBoAIjhNMQp
rBxsifJ8IhIpgrLSxTNcWfphrHDjkS3DU58w4bmzxK0zpPDDDI05+J6fZ/1FcqNpQyiR8eDrTmZ6
nO2o+jD6U/j1/kZu3U7EuwQJNkBlvuHtRjZ5ZLswMKMYwit+ZHwQsUrUPpi2zvxP901t7SAFSx90
OhNCxM23piyzKqxhxI+LOGTw1oE5AJ1shLdgyAogYd3tYao4bf1wvDS4iuMqMzZmhs2coG+y4Z3h
NX5gSbs4CgllD/KVPuQsY3bWjc5739TZV29soc7yEQQUvUx2XrHXQFk6KUAo1ASqTTFSrG6raDVY
qgS51gLv29cEPGx71NpaG4/oWxY/qtFa0IARUcaEVWYUGqc4KZ7gqEANaSm1errOS9+9Gc+ifhXS
yAySEIIa9nqPOguJqInQfmaSEUlMSqF9K56Qnnff7hNvLK0uUJPaTIm0WDI046+6zcrLtEDHfP+M
bRxnjBChqG4wC1o9NsYcLvCSQm6KzlR+tSFQCph8HoMO6tSdiGvTFDBDxL8dkmhzdXMWp6wGKXW+
Z5nCWkyT5bHOYFuypnon6tq4ODh4Oitwc+AR1unXmPoVA/IUBFy40M8QTLlnHaDb1fNK+4QUaLpj
b8Ong7+hw4Gfo7Nur76UTDWvtgAaBKPLdE3SudZxNkr9GqdeE6NcnmWfXT0GYn//220uk0ExjwoL
swXr0q0x+r07lUTT0OB7T+BZ5meqE+SWKB59sFtn2bmRG88n3UY696qg49Eiu/VHaTO3pR0tZF5G
OlJiqZaT00pYd7gRJcIjsri00ey9HxMbUisf9on7693c5hf21QF74eDhou3rBYcYjLa9XM1My05d
bnqPfQt83wI1fnSgOdvZ5I1gmq4u4xNEJ3Qd1jGDp0dTaU+5G6RVV19jVGmPGSIEx7Dx42sXdvmD
ZUDpVcnS3Ln/W8slJiKMx9XwAKi/f7HcOa3b3MWtoEAWxxdeovBgyQTtxLlqPyyZbK6SkbPg/h5v
XVLCE+pltD/52Cv3Bn4j45HmkqYedUFyhQJ+U9i7cKRvZivBk1IhUaAcShVk87frK+Y2t4aZsuci
YAuFdA3OUch6oOTz9J2t3LopL02tvNw8CGNwcheK54Wt9JrUuOZGaBwQmYFVnEDofH8XX495KRQA
m4XK588i6CrKc6NY6yjdkV2GofYDFnv70c/gw3abkGJMuMRFfdTbzpVHFM6Hd5WlMeCVoTASDOnY
nrTEbv/KIsc5WoA//rBgNv37/i9Ud3X11HOsUD9V5CEAWFZ32bPmJodywQ2iIpRPbRH+M0ZN83Df
yMZh4lnhCf9ZhKJkf/uFbb2RtTtKNwgRJD4gcpJepqyGRCJx92aTXzMLUCd9aWuV9CZzP/kyhElI
zK1bHf12QVhSE+X8D4K/3Y+kAWqE3KPhFrD9JdkXMXZoedVRA3loFgvNO7h0F9xTMUnv0Nea2FOI
fr0ZinOIXhBlah7AtSNx4RmWIaCYQKRa/zhqLQLpbWJAkN14O8nq649LdsGLxHATRR1i/tt91+SS
QSqbO8GAEPgHdBOXB5Ti+jd7RorMRA0q2VeByio81QRzXQt6oBCQ5OKMOEf1QDRGWSfLp5n5xrr8
1I2jFZg0HN4KIyJ9IoMj/KIzSydxdb3anokUGnlOEPa8BJ1h1lAQoUU+93n2ZoeIKXpluH+yNpKL
270MmzC30rxxAheq9vdZnOrXJZTFkQzmz7feFiyRUajhJE8ZvbWkENgTVCt8NV/rgUtLxavUEdZO
hrUTir1+Wvj3iY+IGYhYXo0O6FUFcDwPbTioy/QadckX/Fl/dqc0JeLPxkPeZHvzCq998I1Ne/XN
mlmDwgOZ+GB0tCHQvSg5ArhvjmiHx+ckG/8/meM/0/+LflTP//NlL1niti7BizWuj+cy+f1IKwd7
kNedFtdszhEVgJ34eXNVvNKq0E7euaaiW1p3scrQAcw/jNlx9BuPOetBHKpsma6a8KLL/UOyaY9S
DVNsxLXM0t0eEnSKxQD7kh3EegojwNx5Z8+ErqgpKGBGDkTy9+29Dn/4anQlqckQYwK/vrUn+yJP
KJNyUjKvOEOYD89UPMM6XE/x0TSld0SuGrrk1kp3Ho+tlapBTWIuGmCvMhPRdunYpfAJO1kfXdt0
Ig/V+hLcqN4+GLP25f5CN0phDKnSMefJxqOQDN2utGkHswFTjiBnrIUPoG2qx9DpF1DYIwRUTi5h
bo4QpF1i7btnlX8blJJ2fM3WksGsqhEZoUjOVn6bl3RuDXci/4aU/NQ4KUI5CUKjDx18Ew+zlu2h
fF6/SawZGXTOLbVna539ydofYxraTiA7bv7iMdzdi3o+tWH17f72bi4NY1SDFNvQOkVq8kTIpqaW
AX9YfdIHVFkGFz4vKab8XWWY0c7p2Wg1YI083aOwaTrQW9x+Tstsp7GCNQW/rZBZ0aCfC0RBKaVK
82D6SQ1TOEzpiGjYH+E16y6FHyPwIDJ/56MqQ7eRFj+E+pcqGOngs5SfehHGm2BDe5qNDhG1G5KC
RvzR60YwNArf0zC+fWVeR+t3zG6fZ1Xb9QBMEYyuDlOeyTyLTMm3bXufOnLbmb+PjpU/9JRJ/rGk
pv3rzBAq5G5iP5tuKC/TqA17RbnNEwa4QQ3DQa2wnrkVSWdNS1RTd/QzeS2qLP4S5vKPKF+M8/0T
tmlJlRdArnmML6w+OLOoVAMQVQyK3rN+D2fpP0lb6x4WChw7e7tlCmSDuqGUG2mW337SRhfRrOmY
MmcbUWZ4A6B0TtvznOR7L/WmKeV9wYgSqK8H6GFOt7sxwSulZGHHmBnqvxcEn4JQDMk/9zdQHcT1
QVX4E2IPcC/w+t6uKkcmtl0cww4i32+/mTLhfbHjveHPDUcAiw5gV9CgCqK02rt2MXpD0pIP0jFu
T0K27hdvaocnTZi/9zKadxa1sX+wPykgLyNoVGxX5mAXnwZDs230l2pGwDLhMgcSet+0SiK9cn8D
N20x/wGeF5Ov+J/sTtFvlwnHghGQk1GZ7mPv2N9R6M0+37e08SrzHpO+kaArYOLqU/Ul7UPXJZbK
ZW3ZZ+lY0W/CiDIQmnJpLQiJvQTUoq89Ms077pz+Lc9ig85WVVk+I73c24PSoclTdzMxwai76XlM
7fZ9l/Q2QkFa/ynPcsgT3LRDnB6/9FimA2LnFZRm97dga7PVpeAUQZMEm8rtj5iqcPbaiWi51+xe
P6IpXD+mHjMmgBDqbse3bB1axav6v+oeddJbY/SlzVFHUh1idp8wK6W3cBidsT+3jA9ngbM0iHn9
wvpemFzlzuhcDV4/d07g20P/0BnFhA5D7H0MjWSPBXPzNDHSB42rS7C3hmVaU6XHeUO6iGxHnRxJ
t5rLxIjSyUEDU0MUTGSfw8lt/9TEaOyEXVu24SzwVINIPdirZdLhGKsGhxFURWI8+T60KJFpIHgk
WutEbXM8yaj4lkR1vvNJt84Ph4eniTYr1TX/9pNOS78M1GftoGxd/eImcX4Ycsu+VKjqnt7+KZkn
Zyrs5xCyWPmg0obeZBGUo0XV/1u6mfNcIN94Ye7F2VnU1jm1DYrrhOo+/LCrHEujtg3hXSWCAuca
DN1gPw8TemBwJChqHff7/YVtBVkAZOjzM9lN63Zd4JlADqe5Ash4TRh/y3F7D3GTOu+m0Cy/+xRr
P82M5QVaxbxZoo3Ob8UcTbDNJN0OrGyj/MO4Le5QlfzV4lfuIPEHU4qW+NIjW0DnUpuf6gr0+tIa
X+p6qSnNi+RdY7cR8sdgOn290DlkoqbGmUEIFuU0RB1rD5qoHMPqTcVFMozADBLYuvUcWlg5jgxH
nu9Mg1fFZ3ow0PUIIfeImGGYmE2DcXKPbnvjIb8xuvJWdQ7LYUiNV43qoDzlmt0lBHi+8wxsnTUF
4rEM0C3Ah9SveBHXFqEfJuOYIItXm39KN3EuS+/nR0dPn4xQL3+7f9TUdVxvJPUKVQnHIOWdW2sz
Mu5MyBki0MPKOOgItR3aQoxIYgzFNdLr6RSlo36wYmp/Y1gkz/fNb3kLxH0AZdBAV5wgt+YdP0Vt
LMV8k8BYGaJgeJCtGR2dJC4vv2IKGASIceKWdb6wQOnV2QqjW1fxdIU4vTyR8TcfU8PeC843PyFD
JVSc/J9jmatVoTdTQDFKL3tMaOiUkfmxkaMRwMuXB6JGkO8XlvbC3upgwtZYdyNs9IFfa/l5Yfjk
SAqHNCjapTumNpdG51wRLNFxXGc/njcnCD7Rx4i6MXxHnSJHYL2pUW7Ky2Z479jJm5lGYTegmMYg
Hm6IiRl1hF7cB1FQsIt7Sv4Mc7vHQibmoQnFcvDT8M2z0ytTavEvTDWdn0iWBNJhGcUhMaQMOoSi
d6rIW1eOAhPdd6rIVEVWF7zrBqNNuVCBpfkdPOO+Jw9ZaPiPuRnpFycmAMxrP3xXJUv9zfSnbtn5
hps/QGEhVZ0X4tHVa9ah09fF0KwHUId4iBxmAC6sYfB/FJWtof3AfRfWoJ01LcoDA2HbHZ+zdenR
26AZxlMKC8/qTakQ7vUJ8ERAXoKMIqAvCa1r7Fl/TOg4hsf7l2NztWrQiN1WEJ3VR2VyNC+dEGtm
Z0wHNxzlxwUmzSDuoacSSVLAyahFT25tiPeLM+31arYCMToFlLrpW1EQWpmnHWiU0sGdG35cpAd9
LL9IPdX+MJywP5sjHzcb6v7YFl234/A28wnF6k/li+QJ+PntcZ7cTurtBFLIR5rzn8Ge+jOF+Orq
VYN/beBLe3I1VORUqeMIoZV9oJpS73Uzth5NpWXAl+abi/VckKV1zMXPNJepYX1s8hAizCjc1y7Z
8ku0PKF4VSwWTJferjVPIQdJdeDojt79Z+edcY7rOj1Mud0jO42y9P1Dtbmqnw8J6Eh6NesjXOZe
EvaAIzu7TY/LROdJLPNe6WXr6KoIgFobc90Eg7eL0qLOzyZJ4tuY0WQdUY2aEbCF0PI8Q3uWHLoO
CbgTFx16VVJkIwqkm0+/AGbkeQbuTpMG0h84PG5/BhzASJwYVNpCY4n+1nlpDsM4lo9a5eYoUk4u
oiKyPuteZR3sIq+uVi3DHSj81vd9+RvWTlNPmyTrAG8mM51mbYnbJwPN6GuGhuBBBw9/ffsHxkO5
TLQxpvRqWFnIyRZuRMnYrqrxWjm9iejfPP5x38qWJ6TUAHUvUzbYWd3QMaZqScPRCcalTv4J+wZJ
PK/IByS6h3DYw7VsuSLPVrV4hmzgMVrtoSHdfi4X4lfNSluGTB3ffKyTMY/RtbTQXOqNhKmCUvRp
dOjhi96r2G6ulrgBHlKcAWyFt+fIbsch17qW0oIzeue66ObrAmaJaQZE/u5vrNq4dVjLsVTTRNBi
gCi7NZWNsygXejfB4iCXfEBn0j+62lwGaLqKE8KwzDPNiNz/gtWfnWGT/sqrQ9OUsBQVqnObibx6
qET2qWLo7KLDyfBOGyEKLCNu6n2bW5tKEY5CsEJ94P9uV1rZJKM/i2NxNcn3baQvn40h6a8MnO4K
RG15PRXQUna3DOpw6w9oMuUWuXCM5W1anataz96PRhXtXL2tY6oyNrBQoIO89YqGvLUlzMFQEFam
9Z9TKnm/Fq75y5yUNkrDRvLYw7YGXCgfdwZTNjcT0neiYx4SitC3m4nooBk7zL0Fk4yHhy7OzUPI
bjxGbbTHPrJtigkGIiBYtdbsUr6BoF8FgVgAexw6nW7/rZvC4QQvQr/zVm1YIp9EIgqqfl7itZNp
xwn9qAy8pysTlBXHMnwcRs/JD7aQ1uXNpxGadbrfDAJTPFy7mC4yhsmqUkK7OUqC3kbttBPe/D7O
yC7vm9p4ETAFxokjQp9tPYqL0HnYWyk1kqiS2o8UcYeDZZrxV9k2SGA2KK/et7fxGNPuUv4TdlvC
KnVsXyQHrjFmiS5wKUbllWhcFpr+qQ79HAmNsavHxzSpc+88ea3N0OLi5ge0N+e/7/+GjQv4UwGJ
SjjoEDKw29/g5ZFV1wWVH2mL9PPgy+XUMaX5476VrQNDYZ/pTgortBRW7327kL3CekhwY4RI4vVj
8k8jteoQEobs5EJbphgTou5ArowPW21qXvkdSoOTHXh+3F4trxHPZURkI/RdOrdNU7wIHl1Duljr
StaM3ixBFBVRd6iXU+SH8UMmmeSW6JruBCsbn0n1KXy44bkIoKduP5MQrWSaFAmhwUqmc5zk7iVB
1nbnXm8cSIIxXD8dLEX6s0rjbOkBKVGvDSlyfxrryjvN40yKM2Vojwxj8Y+vdd/tMHMepBO+HWUI
xAV5AyocjD4QTtyusfXcPKyotMJz0tUfUUmCgNeX48k0xr24ZWs7ISBRnS2Usow1Kom3qHeMhV5T
0prG1WsGeWoQ+tvZzm0rNnO6PiEK6entgsIm62s6ujaBQVVeiVDMJ485uuub75YCtyvCPRCMZIW3
VjK/R2Otob0Soa121pJhIdkf9PeDm357uyXmYPD5vNaQ4q/WU+otyrIFvayys+0Pejmb12lGLDgT
NDzvm9o6iRD6wVIAIzoxyMpUUZa0djoCy9LIjQPqydbBCLX4qsXu35aWx/YBNRX92sopuQxOR3h7
3/7G1aY1SNOMNJtHe41LJ+RiDKskWGcqWL8w0Pm5sisqmbG1zH/eN7V1SrCB/CpzQxQTV/VSPSyz
ooBAILCbtlMk8zNEE41v5jtL2trSl3bM1TmpzbFhLI7LPXfyi9tbycMyew3zjml+btylvwxF7Zxi
rQoP09jtCXts7qhKfQAsU4Ze+5Y+rcXYdzwBy1jmTyb6FX+4OtobTmh8ur+hW5ZQz1RRJaMor8jr
pmWhiZKY9ONkll2RwfV/jzuSdlhzxc6eqru1SgpYD6QhhJYKCai+7YsXfPInpBs7Wn/wT+T/+tLW
H51ez75F4Bse4TorPjiTNfzChadHQTvXp1/hrPthHaiJPIVOM5jTzDrEPT2SoQz7qw/wILi/lcrl
rtenAO0UWiB+5Iiu1mcZdbtYzE02/URuk4WyvyRVlb+LLTc8t71TP0MVr/3n69lelWcjGBM8dvSJ
wFgxiLwy3ZpmPWhxTKszM81LAZH4sXSX7MAbYZ0g2Gx34sytpRL1UdpQM2nMGt8uVUtEPwtidTD8
pvMwwPNzMKewDUor6lSr0TxUfdmekriXp/ubvOUAmHWkKaJY2yDgvbU8MJ7QLFy9AHvN0Z+mGBV7
v2x2vPeWGUJbVbqj/vaK26sp7DQpatWGzwr7W4WwwqWGXXMnUNm6EUQQipOVZgUrul1MGzNXEoWw
ky1281wVmXOpu0K7uLVWAt526mMaatXOhdhcGc8R5xTqnlfCWn1tdaadsDKahHkwmsyiD4v/7/2v
tLUwHiPY3yB5pzy3/kqVFvs0luCYMXU6MNXYH6Ds7I6E6x3i7kV9kFUid/zLxsrU46fAv4zhvyLw
hflar/RZYxrCkXI4uKlev2unZNoBaW+bUehiMgAAhqu1JXGkNVpO+d4zOu1HPTv5Z6N295rrm1Zo
IgMDx50AYbg9GnFh0aPImON3a6FdRaTN6aGR0t45gRvvHETeSquPIhvostVi7GKo9FTSlXPc1P5Q
Gtr3EC5feOutxxyA1se+Hb7qE8IO5uDtlWs2nh4YHmktKd56iAlXSzRqMBJFGCkqtsh/V3YN3LJ2
JqZDa0y2u3M4No1Bx6vGvHiD1o3WBrbq1k5U16eY/Wc97N2T6RR0j3VZV9Pp/vHfNMZu8vUY3CUC
vP14QxdFM5BLN6ia+gfOsfkD1VHUDpZkLw3YOiYGswIIr8ASCN/ZrSW700qIEkLaG0XTnmEoGZfD
vNTzXotzgzcPRC01JzW3i+NYz17ko04pr+Fj6S38lfVsxk9DXXanZHaHa14xzhfk42IFjUhQWJyG
yHweYOg/J5Tqo2M75g2zkQIW7+D+Vm8eYKDF1FUQTqfCcLsBBpT/2iIZ+DF5Wr9mbSwfyZhreWgm
GZ7ZD8+HqAZmukNj6VlyFFlRNzvx99bnpuII6EYVdpl+v/0NVdow/Z61oC9IBN4z6S+f0lZM53Y0
d2PtDc8KLB8WFWCalMnWsbaROKG0qG9QxI29h6qvtMvsyPYoOHJ/wR04Hc0o6X7hPJOyK0wakfwr
5g09FZ2rFWAMs07Mf5oj4rW+kcuvBQnNL9xTytMU5Dw020BO3e5lC+Y5h0cap2DCzn0IzdD9LzPz
orzIptXt8/3Ts3V9oOtlvlUp54BNuLU22NGcRhGnJwarnT3nXg1vtd248y9MbZBwQs0AnogDsvYI
EjIYjQyKkbGl/ui2hvdPA9nPf/dXo37tKgBF3YyxJZgIVTl6tZqoF34bhvg4ndLwO6jsjeeQ6cBj
nJiyPIxTspclbR18mzKjqj9QulmzXqHcHPlgCOFC8FtxtgpQdWnWy7Msw+wX7hhNZL469DqqPnD7
pWpZDgZSGmA6RG0+lMVSBkMUhefKi/fATVsu5aWp1XW2Wtut2saH4s1iXKEXtC3E1H/p0dKE33ny
D+NiLKfYbvtDkbr1Tutk60iC3YMZDXggDneVzFd96pgO3a/A7mznt4wBlHMxFv1OFLj15cjFCJWo
ZPIJlZt5mYvl5NBjCtQim6P2OoczYusgFp8gFx/P90/lFoYNKB1lKlpsKqVdfbo0qoDQN5EIOh2O
1aPZjOFHn+btdKU3JP/Tetrkx6GJ8NFTREX5g1gi5FPQ16iag5iF8QWQ/3Qxy2b8d+xtrdr5gVs7
zpg7+ABGnciiVt+7Y64pNyzVCrCL+vNcAfsA9/sLOBpUPCijgX5SOaJ1u+NRXIdeZjBML1sjPLl2
963SG+0aGcuvuFA1JUnwCCiJivmtJaLyyRlN0JIwEiNnIYoWzoNcN5AmzYTp75AEbJ4kynWGAdUW
mdnKYZtDOdVGpojonCb+6lMqvKa5bn7KwlzsVKu33j7FgEL1AE4CyFZvF6YzahH3hQLOMFx6Msl6
A5Rnut+m1nse3XF61ESsfb5/etW/ufapivcJURCl87cuSxpzGduM1nAd2z5+mpzaPeBd6/LQ+J0e
1N2wh5PbNEhAQu70EzSy2s8QtQWvqCZI7lBThxLE8L83LqM+Q2ehkFFZey2jzU39SYXMwVB2bzcV
yhzNn3V6blHe9x9yq3c+G1ohz8Ni5bCgNIl+7GHB2wsoNy/dC7Mrp+Aw69qj24STHXXz2CZ5TWus
3hvz295MnicAMLQ51p2AwhKaGStqh5Jcg6TTMWaKaJBOHxl2SYYj6SGE6PdPzNaFUPTZxs+0DYdy
u6FZm3UDuB+amLEtPnRzYZ2i0XbfZ56X7DyKW5sIOpRBAWIlurUrU5GOxshEQypwZJLFh0IH2XWA
PWE3Vds6JJS2EF4ihGU8aGVopv9UGgUT791QIflRiX45h8bY1KfJLOl25L538mXT/31/K7deYhdU
LFENECqS1NutlKB8ooz0KogZbrmkXt9/W9oUdEacWO8cSxNnAZLiCMl8yySs7e/4m82kxyWUUlSl
lEzWSTikbqIkNwfhbo7SIasxqmcnXpQU4NgbbSAsKT6BHtKWgy1HoJgjYPnxUEvPLo9icJL2gFiK
BLitm8XOC771SXhW8Uwq5EN17nZvYNHmO+cq9qpy6wmwd3Qmgc4Cv9fL9LC4jRFAGVTtbMmmVYAd
/IczBIF6a5UR/GGUPSFmaumqvlhZP9JsSt9B7rh8qBKKccxe7tGObuHxcb+GosHT1dTj6hzQl0Jj
Cr69IAYOdobBrTt2ZRs/Qw3jHmOAxV98AHxPJc8eGhG6IGoIk7+8Dm6u+wdy68Kp2SQOBXgsex0q
mG4sBh0a0KAc4vBC5gB9nW7t5ZPbVpjLh1+Y4up6DEqbcnC9kqRejEv6YJlj/iRSR9vxU8rDrl82
xXbDGaKbDuDj9lNOqWZZrcoW/DHvqMEIcUmnbLqMqbk89NKtDlUILb5Ia/1yfxc3KLBU/5wJKzIV
8HvrJNaVBiy1deZhNZPPpqfpxzAv5j/hih/lSWMUXF6yzDLrw+B44xMCpxkEb+qDF5PzbDdGuofJ
3TrXJE4k1UQwVPVWoUUVNnA+dK5LFBPO361JNxOQYB7qLWYN7e1jJRYX5WjT/IX7REJIjZRyNj3/
1S1GKtiwokVJIISFTD9odZcHadRpH7Iu7f6BZEW6z3oc2b+yXpVjmDr1HKUeefvxibISpxtZ7xiG
vvM+twv3MqSm6H63YWV7FlOHjqTTWDvJzcZ7DPofhwUiV03vqpP/Iu0ANenWdVR6gSGb6l1Yhl1g
LEXxb9dqfzG7bO6Y23g/UDogOUU7w1Cswbfm5qzKGspRnDNpied8bsNgYur0qwhLaz7Og2+/g87G
+OSXSil+0fa4p7eWS6Hm5xQCx3zN4TnnbaSZue2pxmxYH7QBToNDRjn169JKX0VX3vLvzt1S+eHq
WpOLAw5Q3GfOq7vVFjNsLG3vBlNXx392zWBe3DGLnhnNEf8mmSwOs+jr6pA42ndrtvoA2n5zx01u
uBZ+A0gdiH6Bfq97351IUV6YZuqfbrlcyNghHmBY7RouLkLdgrk8RtXd4py1Rbrj1TaiLxI5OvyK
2IGp3tXBloUjQFFjei6S+femr70/6V17D8bie//tbLU6ra+2GmA1/Q3VvVmjZwqLAkgM80kw+HX6
gYjA/+GaBRMYfmyiOBumhlkRGGTtB3eMtPow66VunpOI33co9bSrTuiIO7AtdkWMq2vNeu9DbP9C
TgKFBB7OdR9ZaDIuZJZA0Ru6c44cTl88UUu2dmKRLTMUzxQ+hP/RMbi9Z41TFXqVcOaMMI6rYE4q
oHRNvuR/3N/xrfvEbgP/AmtAwrmKPhxZpb1vQVoGFiyLjoZMm096Z4aHnrwF0pfo9/v2NtfF3Av0
Dgga4S9v12VYWTl7HvF14s3l32AP9H9dIfeQL5urUqgokMisac2M3dWlrc8uFE/Fsowf7CqlAwI9
d9Bobv8bXBZ7V2TjrYO4wOZeUvAARLG6IpVHBzBNJzeokQ/Mj3ZO2fjs5CKNj/Eii+hSGSDbT7ae
xH/d389Ny1StSW1d9cfqtRO158x+RxrhaVn6abbD6BNvBQfTrAXvfmFQP6y0Obhvdcsb0fVRvDJ0
BV+VDpupyu0E98fol2imS+RNc3KmUsDbk1pac04SK/4Rt4kfH8sQvoMdZ7jlkSh/UeMCSQ7ubbXd
YjFK+L8pntud0dB10svoi19m/nywp2Zv2mbrLFHLAgsEghZthdUN6XxHEr8RWfV5nJ0R3swOoZib
pzIKvy+k9Ttbu/VBYf2i4kzURBtq9cB61jiadHc9Zl+tpyW02msp9Y/OXDYXfwbM3spmDwe6bZKM
F5oAUoH1QEuYa6KgSoikELRjAJ3Ghin53pthb1z8r5VIi3cIJzk7yOQtq4otCGwF28o1vfUEZu6h
BhfrtJksihSFFmsnzYn6h2hJ/e8CkZMjclG7ZC9bX/OF1XWcLKAahuSM9oQ2d/qzDzPYufUGD4Ja
TsCRqGc0D1KaVDNEIj5oprTPDXyOgdGPi4CwCfSjiHXrM9vY/RGl1fwBbYH++f712nKScG4pASRU
Annub7fG0uaoq+hGBPEULZfKL8MPDJTVl/tWtm4RdN7qHnu8MuucqJ1DPXNoBgUII4BsLkr7qGdC
Dwjf+vPbTTGlQZmRPhsFcvVVXgSpho54k9+jxWX4A7LSWmofUupgF0ipkp37s7V3YBUU5BGi01eC
GoUgPiszD6hvmmdnVKq0c266w87h3do7NZj1E8EJlED9ihcLmtIMaWxL1dqK+QfIvOhqtstXCsJ7
2JItQ2SSBFSm0hpei+/VuiHrvAG2prV00MLMGo92Cc9TFpGnv/kjoV3ElAK9O9Kmda+rXLI0HxTm
sWJY9B1E+dnJBI9+ZITxFxw44R2RDVtI0rLmObDNzGa2HVD9kiQhdPUyO1fU178v0Mq//a2gvOYB
jqMTQa9g9aWiATaBkQFfAhy3vlDdj09uAttBlxp7dd+t4hapn5rPUSAWCHJuTwUpUGxkae0GeapX
F8NstGOC6uRpHiJ5KKk0H6fMbU6dN8yHcI4YsyuM5hIvU3mIdTk/dKWT70BrNvwdnS/ETRU1OF3g
1XMye2XemiXL12XSBD0VtGCsDEJjUyRHZ5R7VLSb9uAGoVkqGJpex6082eimNeA04lHTyoPieTpl
MGj8OVuhdQ3j1twJYDcuCGM1lBmQNWd6e62bITsLOsSBAEgb6/FHmlbRw0gkcBoLv9lB9vxs86yy
E+pHtioNGyoJXm1mNuYh6D2eLM2oBnGserb2g2a0HexcNNl/SzNN/JeYXSsDDXcaHhaCalhg4LJq
mCNMp+EwO+SK/8fZlfXIbXPLXyRA+/KqpXt6Ftvj3XkRvIXUQokUKVHSr79Ff7jAtEZowUmA5MFB
TpMiD89SVSfHGBVQkrWM+HuEwU5U0HVgdiqDZH3HNcCOGV/d6VMNdkSXrqQF8x08HjqkLcJ4mjHf
6t7UrVEise1RuSkhmB7yq3dmO0hJC32LE0U8T0DEFRPKeUIMz+3Kx9/uPLRWqngIebNl6WyR2YPq
l8yjonnWaz/yMyT2PLuouXStPBzY8KGu3eDnKvrwPWUkeT/QclhzCRmyo86CuR3Xu2saeQ7SVAAj
8E8TMLzwqf4IUZLAmYBTiF3+VYoFg3SqQJ1FEHTnJIJeJ08Q2Kq6dPAc2h9ve7/XB9dYx+uEEMgI
sGyeqBGTkEremLsrS/I0J1zJFJlo8BQGk/QzTd3413+wCIgRZoNB1Rgv8PV6mwXnxolAZo7hkN+E
gINkS+j175yI8kJyFR94wtcBF0qsyFF83M4/kL5re30SUHeZ0OtTGPsGbROqTp4bq6zHzAAkz85y
qsGnOtjW19cTRtEngvI4aL/Aa1wbTZqaMA9eLw9l2H5Wa+WiDDkFb0pAiA/eZOPJt+fHDNhGzRF1
ZEBAr02RerT0UiK1pLiMGaus8i2p7eCgvLh3Tl5aMb/ixSmtFm+uuhCFc45R2/et6MZHSDq1GeY6
Q7nYgy7Sf/ls6EQB1wcCDp7Na4Nl7LSWhodH8qpU0btrmwFhPp/begDwE+zXS40BlX8dC+CzGTSm
QcGZTtG1UbA6vQBUH3SnFJXvQ78q07Gc2DstDlkqeycEEmEgW0CqFIWITTLXi1FJK8C1H/0OKib+
JDJoTIYpVGOO1I73bgAGKBvBFCgs4am+XhUyCyOIAaQXURil3E1BkiF2KD9Bup0/hasO0jBmR5T3
vQPzh22OgikaA9uwqlqFN6wutrICilCfZ6canqc2dgtoCAiVCa+DTsFtz7K7TqMuglcRSl3xxpPa
0PlQMgayUIjKvWAw7JSDwyge2QL2j4fBHGfoFfTn/2IUKbkh7qJMurl+vooraCMB/yJbuwepX/0z
Joi7qWWpzFoanTWdc7TQ7d6CDW0YMgjtwACH296cHYjPgLnYNGuBImyXy4ZgqnnZ0YwzPucuS9aD
qtz2ifpjD0ErOAGoByN2vT5AZSMTe5mqtdCNGp5Nu+lcN3r8pykXcQ8QYXzmNbGfE9GXmesIaP/c
3uO99WLJeB2NEs8rbxrxkXZuOGO9Ef0nqof5uQLdPA19fWEe1b9vW9tbLeo7GJMJ/w1U8WZ3OVLT
laKvVJDS9THRWdD7mnd2d+JyER9si6vCcZbhWznO7aOaY/ef2/Z3V4tOMXi34Mghgr/ebUwEtKZB
TmuBAkUMSYqgyX2q2qdwdJzUWsYj6uYreRHzeSEUCJ0y1PDQnDc/6IVv15i+OJU+uJSN6py7Va/R
L5OUneWonMJfmM4tbrnFuAj7wXca+oECvHYQFWzdIX4D7k4EWADkb4FH3TyYMxoaEh95Lfw2WXIN
MEVWB3Wb1SArFbf3d9cUThLyA8C0ULK/Xu6qCXN79EsKaKaMb3za2ifV2fzTNHdHhMcdU7guuKTI
L9Fs3sIaV1UFsZQYAwJ8Y/g+9Bg4ZrqpH1hjHezf1vdh/1AxgVIV3hKgi7bTZCdSWwBxELtw25Dm
lr1CF3BerB8EYf2bGhKUXtr5TB5EBXvrC5GkIzTFX3g2r7fS4yAJdRhDVkTSjrIS6jRpiQboRdSH
4wj3TilwRbgXwFCAnLhdYamwxMCx1mJKDO1jjuYFhYE6vGPoeXxbvKb9ucZLBJHewD05K49tiORA
qfHAF+1stNFJNXRdIGVekTYwEWSMB2XZhWr0Z4v41n3QYaZNrbvlRNcJvRmwT4+arDv7jPjVFJEg
kAhiivnzFzd0ZUHr2i1xCqQnztkhxDrRYK7ez8h8D96zHe+HZAotBKAFUPvdcutYh6K7EzZOUToi
LmL84xw7EKOumLsUwuPjYxJDOhEDOrq8H+fmIHF/vVIjuAH6IAadGz+wuZye1c+2FXROMWDmST4z
Qr+SpB3yhazr5bYfeO1nDe0ZSZeZNoG6xcbtVWyoB8wWcQoGUFIWsXa8H213vec84ak3SPXptr3X
O+vYGFzgosCJg7yjuDaAVggB9WIGISwdbD3dyUj99EbevAucnj9YMnHubXzpdOVdm9+2vrOxRvYS
0SY4+ih3b141t2xL0vuTLqAY3z1YFf2XBYK8i2Rjn25b2lknohOoVPlIqEwL4fqwLuG4xEsMVzQP
7lz0GCn4HqL8y4UEHQrei5IPPcHAS8ut+9yvdXJQrvhD1HiZEKH3BV8L0RacVABXt3CUUaApL7tp
KcLGpd7ZC8vGTpHxuRAzDwl9kihGJBnGd7k/Y+5IfTLdwDqrbFU/t0id2NsBQzrrlLok4ZkKKsz5
MbST5UEhVucPY8gUalgQsaourazLIRUiRqWricby3DLd8YNP99rloDmB5jA6WFgbuhXXG4rGuHCI
6nH7y7g/+0M8Fw63zeahbtISXsEbln34+/Zn3LeKG+gamcVXg47Y0ELr2obVio3uGXQ7fVbLOL9J
lk79O8xI29nU0e+3je6cUgCOY6MFCoVtFCaulxpqq0sWTFkogrZUKQZteJco6OZilnF4cEx3TUVo
pcWQI7RRubw2BZSfN4QqsotKcv/MAYPO4IOtDPqS7OADbvuG5kQiekZOAjvA5mxMQYCZdT1t7IKF
cZN5Vb2cwzKuUtuKw7dJmVhFWA0PqN8Pxd9vJ+I5RHeA2L2mhWpMV1s4IH9FB73TDBOd2rNDIwx7
cwJycO123mfcNjzQ5olC/2Y7m4HDowM3UyMCAbvmAmTdt2VNhhPr0Oto7FncqUEN97MHaHzaDbXI
gLpUB+vdcem48cjeAYxHXrSFWVYRCcGnHHB8bIy+rkc23ldTTX8OQIM99gKiLwfRwI5Bo65iBH6B
DQJS/voQeTEhrifEUoz+3H8kfY0KNyHdpcKEuMJCCnpg7/WlNBRHNJQQuaBXup3B0YSox6Hpbhdx
WJEHq4tHINm8EroMNJSnvp2nj4uM3I+3j9Hr84tgxwzRixD3oHNpPP6L8MMflRfTHts6AmuUmcIW
BtNb3WfaDd0D2CU/ut4AzwLroCH4+orCF6DLhM3F50T6eW3XaxDULQNeTDeQyXOjGjRom6q9r5qW
HlzRnY29MrW5omQe/brp4Q2SuGbAskG9siVB/NYePH1aS84zx1vVQQSyuz4gjGzQto3Q2AYVAhKL
JyjH13R6v/4K/DX7FQV4TzRlycHNeG0K+SScnNGLA6l5Gz1rHpJAyWUoRsR92YJC0dPq0vc+j6y/
9quARuC4AN+NawjM8vVHg5JGFcphHfBaDW3GoNh56mXsp1FlWe9vn8vXkYZBYcDX4M4bfYvNa8Er
SCWCwAZTkTteuJ5UakUDOzkzECgc5zFdOgzNg4IOWPDL3w9ghQaR7UPLFpUfIGBAy7teqh7Z2kP0
VBb2WomL6ubwM50iL0WxyHnTu6rLECTJu67l4zMe0fWkwKjMJ8AN2ozM6HgceIe9jwyEu2PiWoPo
3nijGILPQwnl9ILxVUO5hdmf0BxB18uJj4a1vb4vsYN3EyktnAJKppujG05hyby17AoSeF0Ggctf
OuTJfT0pWfSTt76nizpSWnvthoxNRJYmfjXx5fV2221UihbBXdFYJTHjod00tKblaWnaMa/MhECx
LO4pkfRo0uxrNw9BDMjv42uD44YG7rXlFfBGwjq3L/qWBohcHefC63g+WyNmJK4IlJ5vH+y93UV6
CV+PkMFAXK/ttXVX9srx+yJgOi4qO2oySIRVRbxK/64emi+oZh613PfWiKIiWOZGKhOO99pmg6Ad
IZ/dF2U/u1kdCQqcEcVlsuc6I30c/rXzw815YW/jJ3QQyaSvnL6YfV6lruDRU7+o7mzHPDyITXaX
hiIXZjfg4URucL203mokL6XuC1/4UwoxUBQROm69baCakSY8+fsKHpaG9AdivQhEQBq6trf0sqXI
UbCVc0Pu4qb/PTU9phMPkKwcxiA52Mm9e/EHVYAREYibtx5XuuHgNfHYFRBACz4TdPyzJKqqvMdM
sFwKJ3oK5NBkTe2xg1fFLOQ61UKTDtr9WAyE39BauF6oD8Jz24K4U9CSyrcgqS+PIZuagyrTK4AB
/OwLM0CEXJshnHuLswRdgbZ+BZVnRXLPH+RjXJLnEiOL72nEaEGBj84GAnYWrbHbvh71I+bLKYT1
s3/AVdw7UegPIfQDlwiS+5svPMQcubaKoDy/LroQtRLFKjHk3BarPsVUHdUsd+0lCBHAkDal0s0J
lmOIEafg4xSDGze/mD1FX7nrajubFsmalFb99PO2C9q3iKQFL7gpLG5cUFhLhTQdn3YW0k8H1PaK
sSrFyfEXAhR6fMRr33m7oDYUmLIa9EOQ5l5/Y7X4gP6Gflc4LHZzDEeOs3hNugvnQh2cpz3vasqk
eEzQLIIS8rWpeOxnKJLE+HgxTZ58vehcdH30oZRMP0IHDD5vGQF+u72hO1YhwIW2FBRXjarTZkMn
FCOjefL6Auq58tLPk3XHJkWyHgF/Nvahk9XoVh0YNRdwc0GNoAX0C/90qLYKkDWAufWatKJQTjSh
ouGXT03n/womb8wxXkXf08AlfwbYPEjttAe3ZGfJUHRCwQmvCTL6rcqlhCzRqj1omjm6HLNOgDKg
EwKhdHdqPkbh4GSV7x4NgHzF8cIrDTkipNye0bZ9tdFdh8pa6PE4B0aYhwU6KaD4KzEFPxAb+xei
vHIpGEbKvWUzIMMPS63Kr0lPKp7PoWUdvD3bPTC/xnhH6EwBAgjgz/VhW3y0O1njxmb25HKp5TgW
6yDqIlCDRD8N6qZlz44YWVu/DKOIvTEpFZUbQAK2OiJQibUC2rRlHlHafcZud1+W4ZAevj1cf6wA
gATELkqor0B6TpmgBjaxEko4zHt0Lcv/xpJE5qVHxgtGlrUn6fEgVVXVP3RTfOCgtg7DWEdF09SI
fSNAYDb+RVLqjWOAkfF+kpORr4+08+49Yk/3XKNYffvm7llCRIS6DYAIhgtzbWkeek9DnSLOObIe
nQYdSlJpHAvxze7W7gDOsWsMWBxDof7Db9oYE0mg19UFsj1YG5n5ZThkGp3ROvPcdfl4e2V758SQ
cP/f2Ob9lsk6LtYIRPmgOAfkOR7OEWAy5/9gxWSDaI4gLNq2FLpw8ZxyMohbkGpObiWDOxqr6P1t
K7sbB0AIOtR4J3D+rzcu0hxzV4Gbz6F3yJ5LTT4BDzeeFkzqPVjPq1KXOXpGJRPYHiSgr1pRkLyI
3Jp74K4CpYqCqNf+I/wuyfCIjA98oE4mSqhpQ55Wnr1hit8hUPpb9Pqf3/AHzwFsE2qmm4hAc8Gq
WAKfD+HI6n52Gye1HRFeIHi95A6x1ntL+frg5dwGBTCK6AtcDwDY4dK3NGoV1j61qxrOLORjzuxB
6qzu4EnL0h3OFlLag4+6ZxAhtGkuonAKqYbrjwpGS1k1kH9CB7oE1UmAVYrtdvN4Da17pz6cRbpz
iGANMCoogiLU2oo0TKTl9egnEBNWTn8XcTbdU38JTxGi9oO93DWFFwrVH7gWTOS8XlpXTm3S6TjO
S1d3ueNxOxUoR5+ED4LfX18N1EONkLehmAGqeW1KziGygHbCqmqhL5STHxxkgGdHIhG6bWnnSQCn
Geo6kJWCbNA2yFG1NTmYCQMdgaENn5fJHb6gH1yBxxZ0H5HGhg9duZLMJrpEzVuTA/M7/gyTpnEr
0S6BGt0WVOVOpKo6B0gnsZT1R69Z5IOOm6NIbs8KeuyofeB1Rb1142ko5hVF8wx/ljDQmoVvJd/c
JuEHD8He0QcMDfcNdF6DLLr+aDzswmCAJkuuBs0+qIHRS0XqKfPlGN85aNtlf//pgAA1HQrQqaHf
cW1vxNDRaA3QdG3lNJ5ZHPJfIuDuO6jAuzQF6Lk5hVPcPZXhKL50kSRHo1hepXnGuxiRTENzxeV7
VWaudBKiyJvkYN7b5KSDocxKMbY/ACu3Pw2Ud6faIVrmiof+jCE3UhUYgJh8QCuXQS47qaLPVUKm
g0O1d1EjpNUYJmByoVf6CCWae6pbEwi/rt4J3Jkljb0yuAh0Aw8u6k6wiKsDTCymxqHPt4WN+sSO
a+hSJPkqIDkAL8eT54WOsZMGJBjf8Fp6xSiC+cftT7+784A6AeNs2v5Ac1x/e/hYL5bgWudtT6tP
tXDpHZSr+FvQ1Mn9IO1mSb3ZNfPTuU1SYgfdp0phgjsQ/9OK0q499j/sgJVH+Jmd/cBFQ0ET2CC8
PNvKRkv8dhxLkeTx4PSpwr7drRIG6YIiJ3dUX6UDJr2ebm/HzgeHX8bUEVPcNBWc690IuGhIg05+
DjLlikzBgyh7EEwYLjyv+W1TO/4ShRMgO0LMjsH5Nz/lRRCrAyDVHYb3TVfWUGD0NjAPoeTgVDcq
U0gRLmHbffIFawu2QtDytvUdR4ZjBvYk/BiS0m33qidS1WFCkxxgRe9uwFx35ImaHjiWve3EYE9o
fBh9GeQE12v0p3D1ygZvKhjz37ugI58IzuADRqcekaB2XCbAVgYiaIRwEaRdWxKVIHPHsIcTUGtZ
L6Bh00NiNYtWaeZ7i/ru9v7t2QM/Ho830kywUDfvql0JNtieTIBTUQwU9eajlEScLdF3GW/bozby
n+7ey2weBwQjYE33D1r9KDpt1icn0uAjDUk+diDaVrSaoMscyUy4Lr9fpLXeURFP6YARk6kZ/ZtW
UM59aj0c20TL8G4Mwl9Q2XOzOUQBHfP49MGG7H1quI8IdwdfAD2Z6w/gjsClJkmbgFJZeTjOJHwe
mN+mAC2Wxe29PzK12YsWr6ZkHUzp1maX2okYGnZe9S5wwR6/bWrnmiDOR7gLyiB6vVsvRAkdaw3B
j1z4DTn7a4d272r1B9dk5zAhP4J8JFQHoNe1FdIggPsqjqGhkHq18F27NSZpRKRTcF+Ds6Ti8N/b
y9qWjY27AfbhT7HNBgxik/yh67qWYQjVqhLTdz85MWpRUdk+Wbxavi4o/b2BxoJKu7VqD1a68+kQ
oaHE9wedA0rR5pT0IXMTHWClZoxBDImDNEEj/Y1PBDuoQO2u0SguwaAZGmg2/YV/pcuCsqlLynyC
1s5vkC+gt0YtuxOQkhb11yUg7ptosMrLINRwur2/u8vEkGFDiwPCZEt0MQNvvAjSIAjwa/ezWIAx
WuKgbNOkn45IRHu24PcM8AICyMDxXq+zryNvCecQniFmborpqPF93TT38Qpq09+vCkUXkwWin4xQ
7doSpjPMyDN5CSG0SlgFSj2AJY4T68eMNlO1HDxRe7k2AA9mWAiEfoxw07U9O6gwnDimZa6nHqXK
hAXqW+jWI6aAxXZqrQ3oPGX4eVWixYAW5mddJ/nBgd1xAPgNBm4Beropwl//BloSHySwDmvGHJ0v
kH8Wn4Qcjrq3O8EOKvtoDaNw94fXd20FD6fVh32Eot3E7LqIGe3BqguMWreT+9AUCk6WI52/nZUK
N4CCCc4oyhmIOLeyi7bbN03l22W+OkPwLbB1+LHW5ONfn5orI5uvmNS0W7kDI7MnS9BNcNncnpIT
E1r/e9vUK02o/y3I8Gsh3w7pw417aSQrm8gbjV8j7OcYqfaT6zbrd8cKq/vFmpuz0F79mbj1nAFY
x+m9jIeepcoGBH6alv7o+JjFbZ5thAiomaD8CyT4trVhaeqN/uqU+Uid+ozC7XzCyDwzhqkUaSuO
NFT2zpGRFEN2avrz23wlXpwpwIQBmHMJLZt0ANFoTFEcW6cL+mTxu3lCjeoNgBPyKELZcUOA7SFk
x01BveZVD7nz5wT8DCuPSx9wJCjff6hEKzBCq1n8v481/nTHoSBu0Cbbep9lRa3WnsLs9tbpM9kI
G0XgShTaYdXl9pHa+4CmEf//pjb33wGlPu6ltnLaMS9v52Q8QZl0OiXWqLIO6dmBvb1txAxAgy6B
JAZQh9eewElEqUWwWLljj3MuoPEBssu6vGHOGH6+vbS91M9Uu9AkMHPlXkHLp4gS5bj4ZEvSL99X
D+KgqWcP30cBaeLZDd0PJmOHpm9LU+hlRBdInfipsAGKlSggofzoi/z2b9rbboNzRQnOAzt1O0vc
K5XVRpZt5TJKwNwC4XB6KzCsLe0g63ABW3f821HtxmVEBsqDRBOp/hbfsbRcWPbSW6iDNwpBdIRx
W+PEC0zDerMmAfsP3hCFDugOoXaLQtLm+1ZjiT6CU2PP447d1WzEPJkYtJfKjMO+vZd7RykCuQeX
EuDhV71ORONNo2s4Q3DFy09t3X8FbiU5ORH5L4cW0EtwItB8Q6i1cbtOUq+sCmcrX2c3+rpM9Hnw
B51XlXvEWTb/p60/BagCGHqAgQA5NWt+EdQtEW34kuB8NLMrc974Mi2t+Wjn9k4hKsBgJGHj4lf6
8cguVxR4cAn9cBnOsdT6C1CBZWq1qjmRBjzp219qd1UoBYN5AaxwtE3GLTsaF23EGcemt/M5qsXz
uNTAod828/pAIIcBiABIJnC4XpVU7BX6hJ1VkyKgYf+lHYAbzni39M8NXbk8CJx2jCFgAv8JrxH+
tT0Ts3JnTOHsSbE6bM08lSRnGxPssily9UGkb+LO60MBUTJMXwAmw0i7bzEiHCoDIF74uFPai36A
tEbOHde2TDFGcrxQwHfvHBGMQboGfjKnpbfog1v9+gPiFxjODKgrf8hs18cSI09cqkUCrz3r9mFW
zLmvO4jm3/5+r4+lsWKYtYbSjmbXtRVvUoush5YAckNY5lgV+wYh0bYuqODWR8vpKje/bXH3IyIk
hfaxgYJsa1TlwjGWqVEEFaghudRrVUICQvgFRWvjr990LO6Fqc3ixoXoPvEHUgx90+Yq6NQjL5Ex
uSQs399e1e7XCiFZj0PjIpDY1A8wYsCNazqSQs4x5lA7Un6wSXKkrbu3d2goGV9v6iFbOtMo/KQL
KcRd+2pIzjTgPwkj06mKMB/69np2LcFzAHyPIPMV1mIovdXz5pKAplmRS+iU9vuOV6xP7arX/8EW
AP6GiYtXE2/Y9Rl04qq2Z2VZuQjtMafA0t3JRc5FCEDfX3fJIKhi8k18I6gAbAUgfeZxuliKmioI
u1uJR+4GR2DcVDAfYWX2TgQeZGB5/9QmtgNg7FATpx9dWoCJqgolZ8fo14nT7e+0awUVbVPiB056
yz7tY1XFER1oUSahwhg5LZ6aIV4PrJiLsvGGBjiKwjIqy4Ybev2FpjmhGj39qkCDnzwqDNQ5eZaO
CsFYewYOKXz316sC9QP1K7T9wL7YQnPrcurCkoYUR6AJ79yuHj/QsTvyRK8zG8NGwjQLkOcMdGtT
XvQtiwhvSKqid0ovGwdvykLAhEGxr613bk2qokLofPCw7GzlldGNoyANE2SiUVWEQ98DTtBN7zop
x4usPEHSmM/qgAK5c0KgpgyqBZ4ydKC3cztG7Uq0XeDRmZRehk+ZXCDleDTuaKewYoT2zNgOCNHh
yG+OSN0bpQkobhcWxJkgG9ZAZz4ayqKHJ8nC2nIvU9eRM+Sqqoch8UFscRtd3D42O04LfG/kHRFU
Vs1s0+tjmvxvNB5pgKDsdQa1v/AUK6s8Q7c5+fr3ppBaww/jbQaCYfMZW4muGygBdVHabLjw2arS
1eFrJoc4PniiTbFtc/nMuC6UOEEsRcPQ/PmL+BQ8Ppf1tMXAjCle7iM8m88YQNKcFV7St8I2dYep
bytsN4Ngwu1l7pxW2AYeCH9j6NH2q0IqN3JIwJrCIlZYeOvcp9CTdzJP4AF3uT6SAN37gi/tmSv7
Yq2ClGwJfNgDR1hmca37LCb+8OCOXnuQFe/cfhR1DPIEaEaEcu61qVgzZbdeUhfuSu3vM0Nff/bb
+llUftSlLQqA/yCzY+fbG7q7QCSH6AbC67zizY649EENtY1CBIBL4r9r74ARce4TMdKDBe6Zgv80
MkVoNCOFul6gLU0iIhJ8O13pvCR19dm1BnEeILZ8YGpvLxH3gGiNmjigWcYHvfhs/cDaQaLJWGDC
A+TKYtGfiI1RKHSZ/LerbvpzCH7CQci1dzZfGjXrf2E0UoFnYRQI7kVk8/tQESfjVdvf9+NY3ceT
OtK9weOzu07DiEHMjJ3dChbKSUvSlDNkizFXYPJSeCKHpJpjpkwqqcOg1lLaJc1Kb15khvpCIvKR
iN7Prbl2c4KRGHPqqXUOU1Fb4oODykQJEUdP9KnW2r8wwOcE1F5Fy9MIUN5/BysE0bNbfPJjiQAy
zqJkTlgq+0Rg6G8CffKU+5HCQDLMttLZUi2ig2YLrWCnorO+A5qx4zhtyvtnahvBLvNUxjp31eip
bOT4L2GogcgcZYAqpXrgzZ0dNExmjBP3awVXOuRK0eUNSKWkPo9ktP4JliC560LSyNSZqyo+E6y6
cMcKkHnVz6ObIS6lsvATRTH5AbO3cm7VEuwIOTjoG2ILL7bsCUtBdYYqkk5Amk4lZEOeZEX9f2vI
rg1ZB3HI35HGgNxLw3r1tvSJ9nPfX7yPEatr+2KhkYZmzwS/ny49kpdzucTth4k4kD+aI7t6WOPK
8U++a8mfaK42JhNQ7f1Yq8h/4CKuaKrdcNJZ6VvTpeGecN7ES2g/NqGtvQc6r+Qz3IH7PK2V/t6x
qv0GmcrhO1poHE21qh0g2e4ETxgSFbjI7Hv3Wy8t9ojRlf67rqPyl2Ohp5DZVds9LG1ZTpCKg7eR
jr28BbBq4OdxFPRdLRqLYBg2S35wQDPs3FdV2GaTOzGRTwJSlakNTiRNVzZYP4WFgCidSjksDwkI
jTyzoDTwTnnoKt6ta9nqTLWjFxWzF3UoAGCeFvSL/RkNfwnFgDgFf159dqgs3zhLo6p84L76WlNr
NqiXJiJZPE/tk4Cr+u3WibukFQc28G4CsOOHPWraZKKfPe/JHUmNWRukhVxXEDfdmDtVz75MQ1L2
2ZKsE8AeRPEcTMT+Mnld6GPgSAl6Dl/H7lM7EchpSFHOKiuVwLcgrcCUErRM/N8+6Vp0C8EgGtJw
JPOXEIPYy3sGYz+BnvVYBkFotBjxXJZBip7b8kND1OGh6UT4C6IaAL00SbnygjFoCxUNtBKawovG
/p1MPCtKpZ0MdkpCRU8SWW6U1mUw/usi6flF7UTf66Bs2rNtre5HFTHiZlbfhRJ7UtoZ7zFGBUNN
MCEX20qqJYt4mxAo3lqVPBE6zUOuGXOq02JPXQ+hQbdhGYRN+uV5reo1LFpNQgaRjz58HFo9xili
Ufs70XaH+jqANRftuU2furxpfk4C47nShTEL85on8gP87uVDoFyEVX49L07WIrN/lBItgAy8ncr/
aUdVEr1bGmj+cKTgU+5HQoHA5/NZZGu5enWHecw9p6cFWCyKr4FXN+vIhObXOIYYFYkWWfLN55bj
P5fu7EH3WyrgA1IVad1eJtfhUO2xpKAqBUY1+M5GBRo4j8K2/xfNQoB6BtBb7YL3bvJ2dOrR7iDn
TUs/w48o+3sCuccmrSJF9RvSOOuUoh+mH6OhsXwIK/YAF2hrGOqvgeWjwTI7XaezIbKiC9j0w5SO
ji1lFuFCyY/T7HvLuR/I2KTaWoPfGPVFnqDDE1IPko7O8o40kELIhJa4YzHXMxFp1LLmewIo+ZBC
RXKs3yrIX8dD2ouIOu+bGNFAtoZ19YmPjpWkkV9NDab7OBM6H9ATgIoBtzSgEXJWfU5J63lpvNCl
OifeNH4JAlKGadSQ2L2bVyvp00boiJ7YUs3OaV3BqT0tULl1Hxew99nvaXVI+cEbaCff92Xvf1gB
TIOcc+Kr/k0A1FT1pGIoZP1qrdLpHkBrTOibyJ5b9ytkbNz4KZ544+QIsq33nFPewiEQPwSkQ3pt
5oWz62X+0tTVWQJ39ztpo/Ex0I1Wd8KBjzlFHMpxd0nUC3YW1UgFBCpEv2ZdWIf4iJUloWcdanX2
aKnrU9Bw8E5ZGY2/qVPZ3pMOGft3xuzmFcDaUImsKbvRfarZ2n7i1qzK+5CA4ZTzsIrfR6PtsAKl
NDacMIOo/zccoy5E65UunzByb2qzkWireqSqmsNTgt/j5euYYOCMvzic3NthOcXp3AqrumstHyK7
YwyePoQWpHzw/Cog3xc19XU+dMG65n7bcp7aSjbueymqjr7DARRNFiqvtUTGbBy3N1EzhZCarSIA
TNuldZNzyJtQpPXgewpsJRJF79HWsGyRhXJkmO6oKmvOJ+i/QXpENsMiTy0WI564JMDC2NXYKJaB
vaq9tBrG8AEZ08TukmmNklNlM8zBba15RCBdYqSOX8REVOpX5a3km/KCWmakE3FU9GPgfWojWw+P
NXFjzMlMMLHhA8BdYZ13fgiBeIgXjh6Qi7FLx3WGSEEiV4QkMcUT+jRFnFkAGWLkZkIgwUPn5F/H
a6n9tm0de/rioKdJi7pdwcSaUW0MvFOIEZbxaZChbg0sJRwKCLKBGisVBKGik2bOIr7aBLJeVkrR
imxOlrQmCHl0PqbNnlVdNzz1gbSrf2NwARTP8Div+ofABB1xRi1aq4+hZQ9LJrmg8IoQCnNyHXU9
8HF0bfDQecuY4Mo7vXeq4zESaNIPA097dGJ1Gq0Rt/9JqrjuU6NS4UFTdOYJUgWQyzJ4r06nkF2c
eTZDBVlmMwZMRJntNvAAysYQDkwjw4zHRwBgQcxfppK+HaeQLQUdy//j7Lya60bSNP1XOuoevfBm
Y3ougINj6CXK3yBEiQVvM5Ewv34faHp2i4cMna25qQoFJSaQSPOZ1yzZrTl37fWgVVWxy4e+ujGC
UquPNYqeemRMVfqkCr4h4i5+WYGqoyEaFXlv5rGs5BiEQD+cZZeNdTBfSZtDLlzNdFqjuZrFlwUi
871qlgCs1ODNSTQ2+aiHCejl05xuoY0oc8nhpkz5eVRZMCIi7qZWWMxyuW+UdLQDDB0zjRaO1E/B
NGDIgJp+dY/WKUduTX802xkcBWXojLaZP6BBo+uc+3g8h2Uq8wBvdWN0es4wadrRYJtrvZe4X5Y7
qU2NuV+SasQOGeWQamdZy3Iv5mawIoOIOg/bzJ1tJE5lpSLSTtdkMa4qvUsByWY/RV3IuYpalZSg
1QjMm8ipfKJgo0BRK2RD+MW+amdnucFtQdgnYWeWeawajNCPjjBkd0i1RPLsdJbqBcHsoQ7cD323
uH1J3DOKJACe1ntpaBdOE9z2dlvJ267I7JFn6yC1hKa3LrYfLran9V+IUfvus9d3bXKf1EHKGagT
vE+Ynjnl2F2ryVzJZs1ZyqORuPVdSucm3Xl9mcmTnfgiHXb8R8sxyk5rh+S3EWqnEJJqYlcrB75L
4ROScTjUdpgOBvVzqMAiD5cA+9BwVqPfHi2KtNoOxV1reo99ov3R4Leth5XWTBrOmjkMcc0+6Pam
vvjfcXPqktCQ4DaOvUhRJpbWjGuyFRA6Xk92ID54K5lObHuTB362SdE7Lhwhh/tOVpoezq73C6cn
UaD3OCCysKgcwUmkodV5O+eZhhARV4vaGUOS/3Bmz1/YL4XzzZwSp48mL0jfCWISc0cTxj5qro4G
yVIFlRWR02QSrXEjMfE1scUN6y/RqOjAXQkDahT3wgra+dAIftb4mV3uStBSf6KIjmlVR6n0fW5P
81c51cVdX1lkinkJY+6m7Cqb+KNPUidsg2nsj5kuUmCkLXwUM8kStXON0spitEjsKg46ZXx0yswb
QmkvPQxIVTX3CHTDHtEqewgioIvmQz+DbQzBWAfyQN7V/1xXWV8Ho+93x7mupi9oAwW3xRIgoz8q
0GtEDwb/wlXBIo556e1FaWn3jd2MHMGZ5Z9GDMh+lli4Ne/8aTTvWZjWQOqQao+0OzxcOuqqvKLj
kXy0a60WYUk+8T4pk5SAPh/aD7yWnV17WZMyTO7r97O2BEbUaIa8DdxZNwl4xZpcu+1sfxY6USyv
kizyWCxua+2E5UDRJWVbP6OTzY63gnGxD6QBQ3Lq/b7ywrnm++z8Nhnui6UfvLAcixSuZKuYbZ27
7lqfTP1HY6cl9ywqTE84cZg/tTZFCmqRQXE7y56bzR+VnoeV4viJ2Qr2lwKf9CbuocRhgCsdp4ry
oEXqdcmL8cCmk2topLlx8gczbSNz8lNkTqxKRMGsKzOybDl6cWkp46bNWaOIbTpJHRaiWutoUF7S
HIPJthsYhuhlxo5ZaFfkE1q6d9vB/ZGNGm2+VQ11ThK9ViU3TMcdslpNIO6IxLCRThvhGHvBDQCz
jjrEs1zaGWshhfzBoXTK5EmuY0GuMBaWE4PUc92wNelUWiS3KRjfzBzCYNHc5dESvkG8CcX2ujMF
v5umt16heNg0blSuS3VYx2SawyavreL9qAz9By5M7hilvVc2+9qZ2f8D+XPB/s1dwb3gGj9KL6jS
XesYBPll4jYGWbxDM6Vt2mCOpFuZWKzZflCGBrD5KczmRtlR1YIzCj2hSjyHpwlomtbYAHB74X5X
2TjMMdd2KriYq94IjUDv7UOLVXMZN3NfqHh0PFjPeSuDSGtUsvCBUVk5ZoXbFqExDKMfuXaaDXdz
UnV3NaoYMoQhH/i3CenuUVW19ZmebDKG7SRagY56YD0WGeim2NHydZdV291gjSbGZbo+ENabBajj
aB698b1rC8geo5vZxVXTU2MMoXzZH7BhEstRdEXweSV+xJQ+Nb4h/dxUN2uO5gh36tp30dRU1juz
wSv1oWjc7ntha1WzX4lqn+eVyziqeMQ/W6C0nCRYz99ONUWnkChR5sfFbMeKzHatZdQNwLBI1RyH
AMIZ1lsn9VZWaW4TtjSr+61rZpVeVaLBvMmdfFtFwOwdima2U3tIOsyCtYrrJ/eYK6rgbmymxaOQ
Q6HlHuW2cgxBGop3Zlon637S5/a5Lmesq31nDgip5sShGmTY2dOWlnDDcWxPe3Je9ZPbwMjROmpy
1GWqkVlx/TnfO/2Mpei8TOuuTlstuLZlZt6DgDIemy7Qs0hXy3iispmROnle8a6xnUWFnYmCSegi
GWmHvlOJj0Zi50+mNdjPcpYBNeqkaw+zRH4kIm8jH7dJgR32YdBflf6qRCgbHzGtvO2qhEPdWJ65
APw2Kodx+ma1ulbxAcaU4q8s/ft6k5WinZrVP1p7ktMBgxLR75hTxNDd1DXfJ2trYp89r1Ydai2S
rwerIiAImePhe6cXzRgWyh3nkP5M+8HzW3njgBdsw4blcD+0RfU5R4XlOc+c5Eg4q02I09UFAYhw
T+W09l8mBU407PqASkFj9XUSpvifUcH1pFYTNZbGlcyrPD9YtZlSVRvWhBCgNmYUNIKUs66Yhik/
uXiWdlEv8j6LW6mTDuh1a97J2lvQ+s9GNfDitnFkMpoU5X7L7mJ+h3rEyMbhmq2tvtyly9Sy9INs
mIkFZPdE1cXTCUjS+X1BBN/gKIAwQVhMrv7TocSdhllXVD6A5Uo81QDC3bAbBhLXeZj9u2EYWmTk
6sJ4tDTd+BZU2WREM4YJP2QVtO8KVv0aOb2prvwl7bxIk4QhJ3dEjJCqpNNeYU8T+JFWSHufLSS3
WL3p3hSWhj+7sdclk0aUNtULJ1SXf4G8X33uA6P8Igqd+oPQl9TZy6SbnoTK2vdBgf9zKAJXmDun
c9yvSTbjj9xTcVopMFv6U26X1s1EK3yK9EzDIWP1VPrTn1qCwpEEisPAdPSvrpV1FLNSlRI/Tb24
cVFu0cjWy/XGhCWTRSpY6c2aQet+MERhn8xSlV8aBz2OOBOO+0zMtbAbtd59FPiKd7tMX8rPNDGK
J6NylhEweKu+G5BcTGoLK4GQiwttBipzpNOLf2n7tBigtEIpg/kTIA6OCWjZLqsUCwEzTrvWIIRK
ahK4TszqUCc46CHY49jH3stTPazKdqEw4o9atiuTYTu2cdC77ytjTimYOf6POevFswIYLsLG95F8
t+SQg4pHpOA9HBavihbR9z90wdEbs6yc54Wz+RNQsfZT7giTEkTuEEYkWsspWlV9N0ReXmpTvFoG
xhGtV/DU5SB0n0oEaFGkhAKl7ebA7bf70O9OnZo4CqbRyu8DLUXGyvXktCsVolGRsnNuooms6NmQ
RFKQOhrnVI81bn/kOvYnWdDAu3NKssOIW1t6bA9ZI54qs2pGtw1xqpOe57P50Ngea2hVeE1F2TQ5
90KuyFBYY5b7x4E6Lyle69rZlUWlsYplVlRXnTUrta91TQahUevOHI2u6ozIRxK7jLvZdlVoCtf7
ThNmoBaCyTFxJ8+EgCzF5UNQGJMVpck6w6Evs/K6whtFu7UKUv2dsgKtC31pUbwJUsem61FaBqG5
8luq4aLoHyell/lubO1ZhrIOxuyeqn36TZoIdQKjLeWDrB1DgpRs3Pu66ar0VHHVv2/bTIFYzMgA
Ypht7RgKQOwCMttMzNoYrT1EKAcbBynGoor7RdWPg/TIV8fZI6JPCD0GOnZucNsifomUmJTTHXh+
ikUBdKM1NEeXy82pHBqppWZhZ1yLqe9Cg5Ljo9lMWnYMRFF8JSgiGdSSzkNLNKAyA8GjFo+uluT2
ccic9lPRFe0pbaz2a+7bycdxmSd3qySjDivpTfjRVJDgRKsQzpXXlJ2K6rQfCbGRzWzDmXitPsy1
48+nlsLdV8wS7Hep5pV51HP5ByEEPqfa6ZNhjPhJJuNtas0eEhjUYowQ4jEFt8Z3tK8z2cZ9tjry
Q6+W8qEtO2Ktxm/9D2wwPlfnJ+V1OyUk+9zUvvleDzQtP5VmaoHWkV2zpRmu4u9o6lqk9FwWo4Kz
KaRNimiTUxSKoG5xSDJ3ia9o4uMS2BVRUBXOwU6VidNDU9otl6XbvuMcaR7appoL7gfw1LshcYzY
cvrGoqyljFuiOcWmAl/t+DdDR8n0ZiCFQxgIXY+jM83qnTMZy7exGWV+FUjBgZiOwjyK2s28aNr0
z6M2cfxnrXeM+5RDh83cpbKMK28OPsK2NyjL5o33dUl6cAdTIH2WWjJ6j6UYmgIpaheoflMPnRfm
AaT10MdWJTvkkzkae92nPMA916dgMJqqTijvOWkZWoM3ii2q9Q9VSzVvNxe98WG07eqjk472HZ50
C/YaA/qZUZvOC9bl1AlD3BOKDkkwLUBeI8iyL4McE3EEHZMijR9UP5YciGTYryBNqOB7er33h6TS
Y7cJnPtGjmyTbC5o5LipPVPnJPTUd8rNuncerbE/bbNXBTKEhESc8ZRdQz+txyCq1tR5qmxZPOFm
A/phhS1/TDFyKm/aZiTxNLkMyGRcb76iEofc5pB6In/XWBve3WmG9u/jTjayOdQFj9oUHJGXLUVp
Gm2d9XhNwfFpbkgm2w+9VecXICBvdhFBYgDK9OCBnMPa7Qw7kDLJqhiRz9u6ngAGjdkBDJd7SNA3
jtrAvwRGemtIgC7QcTfwCZDQly+mzEV3+2DK4wWloq0EFpi7XjrJDg1nopcWLMMhH/y/z9XE39Wg
X8Okws46hw/Qukw1+keUxxoxxmrAC14LPHkjR+fn3++rI+BiA3PZrF69MyyPVtBpKBI9j5Hcdo4F
/rdRPlsjvRpNHP4HQ6HbAhAKaOYr/RZzTEhYCRTjitv83qFRdXJ0ZzkuyrpEHX6N3QGEiiQNwK5N
/8A9+2wj25Ob1CtixCyaB2Rz2htb0uD9/Qu9bqQzaxbcAIQ47I2v/XJxoE2vknETX6RYtRv0ady7
PrszbfWnfsmtC6NtaL6XcBYIpxgwg2MkJMH+9+VowlgbHLVRcfKajHbDWvn7LtXunZEE18vUdBSB
rGgFyuRg2fMlAtjrjcAGh8SDw9gm0HrO5snGqR6NGVXJMqFvWAVqucLCvn20AwqfiduTp7XB8O73
E/waiYGfnQluHm0jXHPOibZ+WXh24wciBkeporIUgkJuqXHzw0f420MhJAeSkvHQBjs355mTIFNa
oOoYQdVRkbSmuBCnoqEHZbpecUGN6jU0KdgYSDooc1poAD/OvuXW3neHEm++xOqvJmQrdmRXZNYe
/dfab97XiWWdILpfeMu3xmXjbWbiCGiSir8ctxnQgSX5rmKrqL1bpVfF/eSu7o7G0WNWm/LQFDhc
mwtL+e9Prw9b0Qww6IEMdjZwrg+rYmKrOB2G6WSocj2Z3jgW6DdVlNp/P9ibb+mDzvYwyARTvO2k
vwBcKP327ijmKhbcwXCeRkNQCKr1fTku93QU+w9NQOOW3tUl7Yw3Fiyc8A2gDcqei+rsu9qzMuHw
aIThjg6wrFbWoSfQPjWDXl9YQm8OhagbonKcX2yRs5csHE7RXGwz6lvw6dCddLQhvbf7rrmwDd+a
T8QJKG9xt8NTPj95+oJwUGuruPTRWUWCVBw6TbUoC5vGJ2V15mExnXGHnJy6sF5fn7BAjrcTloGB
0Z77gyd6P/TohbNeR5viTpDp+04XBs6VmfOhSMX88fcr5w00JgPauEP4m4YnwmYvZ1VUElUDPD5w
6WyWOysRc1QKkrNUYNmVGCVdO2qXp7oS0y7TVLAf6+KScvMvytzZSY93EzxFYPGbqtvZ7UUQLREQ
yGow5MlwDezJcrcmlXUnsmJSO1TbKVZlKRrcoVozUlwhSTB3lHPNezRb6AT/flbeWGpwt1Gg3Egk
6EmfT8piC5ARax3rKRJygJUmYn7XuU6bNbsQI7y+uLm1YfjbXKyUwM4/eAYmqq/SoImDSgXhmHXT
NTgH/cLeeeMy2xipaBNwkWK5uC27vxwQbc2U+nPNC4mBsL/2qud27YcPTuLCRV3xsxu0fn78+7MI
xMExQPpuHgTbLP9lUDrSEzGPX8dr1k9R68/W0Q7aZC+ytrkAK3xzGf86ggImkhV09oIaRmgrEPom
trP0Uze26mApJSKwPM0NBhzJ0UQocY/YpfjUWusQVZXZXlISfetT/vUZzlZxamqpNcmA950RDqKW
UjU3mVaZf/9w2jzYUWkGX4iAyjla08MKeaEbEjOWG1ICHNPQSeiKy1XZT+AxKAYUpcq+ciFe0k5+
63hihjfpPhyfUaB9+UmhRa6cFUUTN5U93uReD5JyyQbQhMj4SQ0M2e+X0JvjocHjgp5GW8XcDuq/
LKG8g5ivVQPys3q1xDTrAWtrpbtXDniccdPj/f14b7BSSegcblBuGY9jcfvGfxkQjmaqL07VxEld
ddmpXBgpak0nuVkmt7gbZku+FwKEToOpDYbNE8Axq9RWNzRt5cdpWztX9Vian3//XG8uLWTN0PNE
hdz9BTf9y2ONjWPlCQKTMc7K5TdthFWuofF8IYx4c7Zx1wbDza1HRf7ly2fjLKn/moSEKx2APNDa
+9KYAKdR473Ftv1S0vfGqYTFCyctCk/0iM+h8Znb946iIBjjhhqczHGUe5BNDo0zAjY9kc671Rta
9XffkigUAgxL2EFA2TzXKF370rCpVDWxaLrk2XOK8hO0qOWuM+b1tNhQci/cJq8Pp18jQqvGBomo
/pw3mtVzMORL1saeIwsUeB37g10FdM/81YtykN5RU7G8l0XSuTM8UJQ1ONjfr6BXIc32DEiluqS+
JDXnwGs5KLsoFo2FrXsuOlarf1XaG9dN0XJvqtTc+3rnR0VfjX9XT46RYeYw5Yg88ABnqwokjSWT
QiBKjt32cZR9GoNFFWG3TJhCKfuSNvirVbyNB2ULP3rOqVcRDVfoki5r3WJ6Yxbf/cztqp1HEfVp
RWi1j8x1uGSn8WodM+JGPt68UcBxn+sszHUADogSDdQqhRGd54p7lYFPzfHfuQbd6N0BofQuHAmv
YpRtUMDwHqJMJMnnRtz5qBofJbg2Hju/CYNghR0JeIkgv7oUo7z1ftv9zSgbZPG12rpm2gAlmjj3
9KoPHa3u6yOaYYYfWqsuDxQLy28Nk3v4/Zr9tTFexIW8I1rC1L/YqGgGnS2dVoElBRHcxRrMsfeS
IjYdsQAr8KqYLBTSEKr9RKeviPsu9T9TTGgo/KskvckAZINKSKl6ZuSjj1lmJH5YmWCe/genCYSp
LUikyPOK/kvRz1KZm7Sx37XNUaOVFlM06A5+QOcnWxd1//s5eWt1002lUEY8t13DL8/oNOhlbVPj
j7upX2AuVdl+1jL7GsG6EuGr4hIz9rWqCd+A23DjvemoLZ9L9HVuDRiqll2cTDZNZz1ZHwgu0vk6
wbnq3lvcVcbDkllfpWZ6d4Xe1A+uqYYkrIfVftcJKlZ/f8qR2OT45qaiaHh+GSrZ9Uo0SRdjf1vH
gWi7I12XLEaVy9h7AB4vnN9v7DQDBY4AQQxM6K1z1QQ6FFaT6hNTXlj5cRzkk7O4aewjl7P//cd9
dc0Tz8GMJwVC1Y063llot9pJZqcmgImCaFmErp5bz8jkXVI3fH0XbOsHCS4+6VabOEtv0gnDFky/
+rhsOn0PyBdVacvSrvy1mkLLAaLZJ551ImW4JE31OtPbarxk1pwkkMTQ/Hy5fLE+D1pvsvrYAoxE
alsCy/S8bCcRs1JxN9ruSbbTGJsZcY4tg+4+60fxhRTpktvu66+KK6JFNcpwDHbSubh2OVG/14Fk
IhHgJ0dtnuY/A8rtD5N0+vHCin1zLOJKEmza/cg7vnxr8lSf4gVj+b0uw2q2UNs1ijWcl6WMf7+E
3hoKamWAi7gB9ehcXK0Zna5dfaeP9UXYO5ZYdTKT+mNp9MWF0/n1Yt12IboHiAijVnl+EgGUsCC7
BHzKuVxFSE8YVkgm0i69MHuv6sCsGcTkDaYPGzDug5ezB2esn+yxwEJqWD4J6X7QKF3uVlWI2HEx
nl4tWk7eBj/stb68sCXfmk9ekbLEJsPDhftycNHq1pKtvOWkVcF+AJ9xAo+cH8th7S4M9fqa/WUH
iGU5+59Y4uw9KRkaHQDZIfYKR+6rTncfFiKnWPeSDmgtOZID0CYYLjSZ3tyTHqiZ/x73rIZnun2m
l3irAiLnTJh6lZ7q2jf2ZtOJfYMN5Q6Vw+FUF0HADSOHx9Ue/O8NZtWXTvY3lhSJHugqYkKqIefl
79VOURsumwHvj9GNYKLpV3XReRfm+c1RiAw9tJpdvurZPNcYImTk5kO8gKba0eGT1y3d7G9/eyNu
0gsbc5SBqLm8XDhojxpcjf0Q49PVHDq1ZDFudWY4N8Z84YJy+VUvwyTYxSQzJG50fjhdXw7VopiX
+r3JBumrIfYrfDlTYTXPM/sp9GfkcS7syDcHxPZZ5x3ozpxLxmT+bIAG9QbgJcg4TtCpd1Xp/ARL
COHQKasLH+yNPbidm2iKoR0DqensWsSBOcP3pRUIJKRWlDeOTsGj0qOFSb2wGd5aGw7WrXQIuRjQ
/n05lZClvLkKcMgYmO13xoTr1y5wkRm48MneGoeAmpQByRbXP+eH4gnXZWWZIr0rfT8OEnkH9/OS
V9pb8/bLGZMd5dEY3B7ir1UDclktTaYhnrIAmViwAfvUG9ed07DFf7/a3zi7sO/afCqIKnixszNE
GI5Uw9zhAGdbm9UvEntJLkC4qny+RW/ejcZc/W1JSJY9/QBqi1v11Tt3K8NeK+tUMYnYqEnag2Ea
jhudsluEceGue2MmOQd0f7NPJnQ61wsw6AY2U9CI2C+w+phKbO0KeMPR5IO2+f1MvrEymEZkgbxN
nIBG4MuPJjbON6GTiCsMXB4AnXihLR11YZ2/sYO50QxiEmQ7A+fcz9NtUPyaV5t1XpVLXGRtdmw6
c8BfAZQPZeT/QQREI5dSMGqyHIbnnWMzEZZRLaOM2wzK96jPXtg3RIBFnc3/VW/4Xz/m/50+tw//
dfCJ//wP/vyj7RaaPpk8++N/3uY/hla0f8r/2P7Z//1rL//Rf953z82jHJ6f5e337vxvvviH/P5/
j7/7Lr+/+EPcyFwu78bnYXn/LKg5/hqEJ93+5v/vD//x/Ou3fFi653/98aMdG7n9NpoLzR///tHp
57/+QLvlL2tp+/3//uHd95p/99CCtkm/V6/+yfN3If/1h+b+kzYPRSgKFUBJtsj/j39Mz79+ZBn/
RPiX0BQ7HQTONjhLw2/L/vWHbf4TaWAiSnS0sD7kxP/jH6Idtx9Z+j91VF/pcG5d+oAi3h///e4v
vtL/+2r/aMb6oc0bKf71x8sojxE42FFaJzMgl6awfbbuJ1BWq60XHp2n0rvLkHt6pwRsMx9vhau6
ydtqY4YkLJsyv9VBij/+Za7+/Tx/Hd/cBvh/tygPQLmXYCBwHcJZQAdnt8zUpXD+uPBAdBvaR01I
0LyjaTNqM58gFPRh1yJxyW4U+Z1Tax7u19oQxKuvfHhF0LevZ+LRT/UC3BXcQhf2szV9MPFOWA9a
VzlqPzQeYHu6ib9/9LMC4/boyMVh9cS8bWfv+W7u3aUFGtIukesuc31c9Nxw9yLv7CkEEo0oXm+O
1T6YNYN3SlYzP7XWbJTXy2yKS0Igxsur4NfDbJYpKIFSs0G5evv5X24drDAFqEuLjk85T2scwG4S
ob2M+L3PRlY8Fb509oRMuLkkJUame9hSKjkOATIbB7xo8+wKtoNa9qbmJEsEWQlwJDzoPjjYucjF
talPU7/7/RS+TIl5aGrqtMU21X2Utl/Jl2hlIKCUzxsYm/IWkNjRcI9uW0EG7NoNDlg26LZGMFcC
ULGZ3l1S4f5VgH2x/BBL3IruyIygPEU+9XLa1IoQjiGBQ/dOBuElU2uTRlSOZ8hBlQIf2beo2V7p
ia20BzDNAfLmCke5FLvyFpWy0qy4CaVdbfIrRuWXoVZAFf30+3l66zFZbr+iPp6RlsTLx/SD3M2p
AY1QOIISYovwx0cd1bR9N+KdAX+yl0Y0IMhuHosVYbq7bp2z4jDDFElCExXAGZDCYFg7F96qDHOB
FsGFgvMvba6XU+kRDG/+XJt6CqLwL5+RZW4uQ2u2UdA66XCP0i14aJgoLQ1W2jgEQN3SEpoEdh57
S+3D1fUrtbc1QptjM3Zwt9Op8K/WNhmfBGzXvd3N5XSNEstTgRwHpKS5HN63jgQYiwkdSOqmx4Vs
N2hTosfLEKR2PLpFre4H5AGcwwBCLPk4j2L66CXAdUN99ITYuWPtX+xgbRHqi5cnbuBap2S3RWJk
ri9f3lsrs1lGIOMqBdQbUZSHYlTrOoK8k15DNGrRDDGjabKLeFpM/XPmK0CrctjEylsCg6hHNvyS
lD0GbGfPRYP/V1JHDwLxTE6sl8/VBxL5ArjloT20lXcy2qk/TXKZC9Dkbd88FWZN0dBLYClfV7U8
QXlti5g6b4JNoP8QNHqSh4aapxMaCggZKW2PHuHwadTH6cNiBV8CmmSnKsmnPHSAbmWRrDsvFsMw
3wQSsm/ezCGV3OYeoQ+wrzk2yVeDX8NV1wdUr1tf/9Cq5mfTJE1kedXHCjLA3TIMyE3oy4JcVdJW
ETLVNd4wU7zoXgTUWT52HkbdQ7X8qXp44GPXfJv1YSl30By7a7QJRIIrsq0fzSGrdqY31NeDP/Ak
mq7vm16i+cFyyX6Wg7auoULee1uqnh8LfUZxQct75xZSqNgv65IClxrHq2We36/YgB5SYtXj2s3d
o+GmjwKh6zBlRRyBK6+3NsT3PvSTptyT3HaHbnb97xqkg6hIrWzjbBk7E9fmb5zlVwLizw6ka3Bc
Wj09UkdvruYeEpdKEScIZ0kyHVVOquodrSLnc++m4EQ8Df2BPghFIZsTys/pwYAjsK9zb9j1cJQi
KATTe6QdPgZoctybHahtIx/QqNCoXQ81zl15c7OAE/+Cj472jR4VNA80yCEl6IVc9StncifnCnee
8Xke+/4ndheRMxOGW6I8iGquHjRfzogJJfVjl8lvuRnMe31snq3Z7EUc9DO+QrC7qZyAa13fQbQu
nrY6C0zrVSon6nBc/1NI4f3sSTMeAnt0Pw9z4j93w9rISHfRbkD6Q7uzkSM7dOKWuMO06/Hkemtz
zFpYeY7eXOuOCE6dYTYq8vgOMYVktAhofeIpNGdeWLtp/m4Cvn9KVyiYVktX4zAhmHOnVOGHyGkP
drgG6uCqqT3BKnR32tI1BxNo9CdrSQ4gT6zrgmQuDqA/XqVlpqHOUlf2Af53c5IYiB1XZL449R3V
AhtXPxTp5chHa4bvtCSHJxOpEBboZK97PzebRwcS506alePCAGqXMlohLHwPmnQ5jBn8m1zmoNVE
Jz9rnmfSd69znRPc4N7xEThoI+UW04MfjLqMSNT8ED4AUhRuSa2OnVQ2Yl/CMh5OmZjzwwidLxzr
/EuqOdajLxF8w0K7f+JgLY8TuO9v2dRWD72aJogdyRAaS6F2THqfh8j7RiUH7IceZhRFUw8pp8y3
s52+mgU4c7M0Pzq5ggg5pJzlLuzlMCiN5FT3Y3mzlP16C+saRpGjl5GZ5beVgzB5kNlIE6ELem0p
rwEErNsItI9Pnb6OH+ExQiZPhTlfTRAN98oXRVRjKXJVJdNDPamvcrTVftb94RQsfuZE9LCceDWN
6Wu7lvm7QCVJFEylAQPYzt6nQmknU2G4trhLcxhqLziKKRs+zL2jI5HhlTYcJv2BP+WfaKIUx9JT
jgobtUmZ5Fb6ofK8+UlpbvFFog9kRg08ekgKaFIsyliPRin5z5wNFSoUy/DTQAUBNmhRNF8lKIbj
oplVyCQtx2SY4V7KKoHUZzVD9bFc53cb1w6Ssbs8BSvOxf0in2obhZS+n8qws7TsGi5A9VgPfXk3
moVCxKPXiX2tor3R7DQ4JAVkE4E93hFpHD6fVU6IRyXz1EQYd9Ufa7H+pAQ+frE12b6vDRQabBSG
rlComCMIH0zCzDz+qItpRS2+zqIS3ewAbjoaIHOxyCh1ErHdHvZySI0sjRFQto4wxRCwWlWOhpiA
ePzJLH3rvnSyNXS8er6xNoUYQ8/KKzPpvhsyUe8aORdXjujmg+jgbrsASsB1bPIlE0ThsRnEpwRk
wE01DeZp8Yvl05wo+dBXooStxGgTfzuNlZWHZa2ycFDzEmNgUh3oFFUREdj0OS8beVfSZXEObtoO
zj6phLvulzLv7/2ZVCYfJqS4aidNn6GfoOXQ6Zz7ZZ3fuXDSrydXBjFkriP/D/bzWj1T+lO3AGVp
wtbu/2HvTJLrRrYtO5Vv2YcSddEFcGvyshaLDowSJcBROupiRn8cObFckOK9H2IoJIts5U9Ls2fR
CD3FJS8c7sfP2Xvt5rpPhyJIBhCCrZ2mflzPH2XZlaFVdZFfEbz3ZNJl2JoR7zNMmQgccRTByGvV
1FD8bMYA7Q7DTdzo2aU1JMmtNurNATYjZj6tyO0qML1BHJzJUj/WXMwuItzFF1XNqUfkNpIBPlrf
5aLoN40lnL1WTcrnxhm+YPbWD5HQ3SO1M7Y3e+AfTsSO5kfa2IReKVKgrVTUDcCFTdaSyDA1rn4v
J01Z/LI334DIeBeoAfuEu1Y/XIke3gQ9zVSR/QPZO9rOGlT7XlaWvu0m2R+WrNJfHK/Yti4YkyDp
Fu2LJZGwOLNeXmO7b3YUodPzBOLsLEmUPgPkmBkPC2Ku5CgXv5bE2pW5nE6GWOYrbuf1fuhqMyzh
xfvsAMZJFEP8MEzycVg876gYMbax0ZkrQMGm2vtgFx3fFdlJ5Ny6FtbJrknH8miWxrAvCF3Ogiiv
GsoO/Yu0zfFOGcZ8a657iztgU3Xryb2nf2LHAZQCezdOurYtXLO6483OT4j1ujbANA1yiwocy5Sx
jjsWczNXlvKxs2b1LKrMeZ4ADO/jOtLEBnOrF8zRZGr+gAF2A8LHvVejqvmIO994UkYGx75jpOMX
jYvptU3yT+q3BWhinG5VHPA2v+qDeVe4okXmFe0mp/PuomxqXoDvxHdIf82v+COzL7EnkxshIpL6
iLvZu22EUzVq8QBl0sXUry1iOti4jbE7Jm8dk4NDllkAYyICo4TwJJHxSXbZrc9Mh5Iw+0PJWZUJ
KfZ4eoATpLwixqzWd5WoWm4WjLuDCd3+Lp0W2DjDhIPUGER8gxy56nixMvGm0bs46XpbcnMHjPZZ
qmK5i4yhMzfdGM0fx0EqN4mkwA+VBXONL73ZelqBG0ExF9kdRrH6sa7EbPGtuG+JbqlkO2M18NnR
W7gdpTpfWxVDklYUEkmykbtXisj43bsymTDmDZR8nsdbv+1BYlyQUF/d9kqmaqGnzm99hZkbEMPc
6FtL1M4zBBjhQDWr+Cfln/tgapGj+gL2ZBSyWHuGs03aEf9QTNMxGcGKfLSqstxqee9xYtIh5W0H
/mHiMZUEYI1bLrZeTcE68wckc9XezSDkPBusUFsmewizHOdRrUt7H9n5fM3qyOILTwDE3qY1vP1w
VNHAEZ4LlSiALFTt+7bzHuiIFm+60cn9wGXva1zbFKtYJrrLqV/i62LRMt8dQNb5TbrMPfuOh5E0
wVOX+n1ZXiYA1sog0bw3MDFEh6XGQMkTO/UzJ29yIRlu7gl89WLCyYU57HrVjOZQbTvOjZU9vIsU
ITnFoDRfpB7+3KCh9bv6JKDjcPJUz9BznWmjOWX0YDdu22OFWxYZlHpejSEcLYe1r9i1vo29IX/r
RsN9yAk/PE8jYEOu1LU98N+slNeIYysPKDGrzE9dJ77PJjN6VRdoxv5sKMUOg9tUBblbuw+jyMZy
17e58wwaZ6UKKUbX7TRv9ppQUJY3EP4SnKpp14RFfk9FaL/YQkGWUjjd6tav2uys9ImBcZHplOWX
wEncrT021e1EsU1Ngkym8FUlUctwBP2k+lLoyUVeDcp5qKwkD9bjGscwLM/xCF/LfdBqY7J2S0Yf
+KT0vcRP0mde+lJiu73gVS6Vo6oSKbKjPOiXXTpblb6hZVL0QZc0TX4ak6XDST8Ciwr6JlI/rgHA
GjZVVOVsowrrVS8xmVC711YVMHhXGt8sJWZqg7pFnAy1cD7CQu/SlW85CdQyvTVuHUTfjl8yioeO
AniCqhysxI0pNXFGHZZvbIzkY5jnaur5MrNm39Lr8lLpJ/cZ5zyW/Kh3jU1JZOlttUzH2E7s61qN
9KOEC/KqA9qEU2AufGFpnrZKMEpbAU80Jjsi7aY7K2o4Ggobm6jWmN6jXLEfbmXXxaaa5ubU97Hx
OrF5n6tcDl89epEmr5FS7fUEzsKNSBoyIKAUcOfsG32Uu8zuiGZhYpwq/uL2s7XlRzfs7WQOsgwA
YCGRlQle7c2v+zLfsl//fO13GDNyqVizQi16l+/R6LCI4IxGq++jlp4SLDA1PdCYMJpST+4gA0zo
nyDMGRyxKUAQcDdq0I15M3NE614HI6+Lu6sqWhRzo7kWSitIN9aaQEm6gL+Irn8GgZTbgYJ04qR+
owh0uLCQk7P8Td9W9E4PBrXOjyNqOGXH1uLN3NT6PPYBdqF3rLuujtZ6IbMCgaPgdxETf2lOIbGk
tU37jnWHg+K9oLQuhVOp3KH9BW71Z0LcizKAfll9mUcnvuFHATZgSO0mhhHOT8Aa8DMCiUm8tDLt
Mrfn9ErLhcmqXYEfv35Cf2nS8sMR1/gtaA8fEuPFHxsgau2OKJeo+tqiTh/iSOPi16iLl7IC62K4
GKEr7ZARYk3sFpxmOydH5xQoZs3d7Nc/y4/Tn7W9iAKH7CL8OmvC2XvTQSx1PUmHoeCSNcuwHpoT
tvZpE6PU3AJhsn6zOH+cnn3/OEII6Bqi4mbA/+43J6G8HQUsOz+azdeOtO6Pnd0uhDnY3uuvf7Gf
fhImB3SYWPe4lv74Ha8ElLSKZ9gMwsPXSVjLsS4SKKfeYH6feP6jMdN9VfC/95OjHyZOfzuJ+r9w
vrROu//nv0Y4fxkv3TXiPy5ey4xH8n1atY6k1r/yfbzkah9IKmY2QiLzt3HQv6dLjveBOYCLVtW0
mQusPpA/hkveh9VZiWzB45xaVS80Df8YLlkfeIqMqFaFBuuUscY/GS79uC6YdlnISUjBsNkZaPW/
jxIhzd3Wo4ElrjWDdePZU33qbA2WcpsW42/UCj++XH98FvsQhD2aq8gGf1yDYsoz9qFy2jhZnoTC
UEooqbLYR4OMryGcab95mX/2u63SCBwhiOhR1/34eShjvax0JH31qoVONZLwURRZEZq1M/7mo36c
knz/1dhdmZFg1cL/8e5XM4WjtHh1R3DNkXetKW3zCRhif++M8O/9GsrqZZMCr2X00LTO5k+r7ScD
up99OPnq6J3XkHD9/bQfcL7XziDHQPSW5d5wuJ4QEqqWhEWL6hIbUnut6ql7SPMo/fzrj343k/+2
fFCaqpys+C/4xX/8ivVYMxTSf6ZNpKTFpW4X2d6Q/e9ShN8LsdaPQc2qYpnC8UaLcH3Sf5qcOQBF
rbminwkZJjuifu4vqGRToHS1ficb091kHfQXn0I9uwYvyoladPP1kg7970wSP/mNyU1iPa3qAKZR
76axUQdrYSpUWqtI6uDrYRwd6Xb+xpb27kz8tqA4D3j5V2ML8pF3HxPr1SRgTk8b3R2XZVtomXax
1LmIYXAp8wshB1C1lrEtk2232I3t24Yb32tu3mnhrx/xj+OJ7z8Jg28sA8ygkbm/G0/QI6Dfwdm0
8Xo6RlzJY/qu/XzSxzj9KsYhCUtU4Le//tCffcugt9iUeOS01999qOvWowKkbsbsknL8evEXDejn
7p9/CA8QkQwD2b9+COG+TuYyfd6MEu5GZgPlZj/6P1gwVBTMn1WV/ZWN/se12/SmTMZsXTCwRU8g
t9Og40b5m1Sen3xhzI4cxG7kLuKQXZ/in94Q3R4je9CYIdI1jsLWTSSzxsL7zQ7+k7VgYIsnZogG
PbHX797DBocdU3Z67V3L7ULTYlrLZS+qh9k21NCaOmVHGfo7h85P9nED0xmOFYNtRn0/N0dJ1w0C
TvSmHudia+bwwOOBPUctEEn/ekn8bKdhJVD68dLxrN7XogCizJKOLNA/PCpw60phvLpuZaahuzQq
DOfFrKGeYVsXOyUfStqaSto3PjoC1frkVlr2O4/JT357dCREjHPos4zevwpLCuAa8ipeAqvTjgVi
qy2hSN6R0UDym8f7k12Hx4eckBjE1Wz8Pnm2G9ShraaRywnoKcWQO06Vey7hR02NwV3Td7RSh6ld
csoUklJ//d3/ZQnbfDS+BWQzDuXw++E0PC1t1lyl3YyOFQcL4uwNlPjfjYHXk/i/roNsZ6t6kWOE
z2DgyiD8xxdlwHHmdDSWN4tipEEla8BteA+4AsbjznCVza9/KdxOf/lAzizsIUzemXjzfv74gWNf
LQtKjWoDiIe8CEZzfR3grmaGQaoVqUkJedtvUqkYdM3ZRAqNljtC7FXpEDVoj2oCg71lDW51m8vl
UWeKx6yntvuLvNB0ufdAdX+OAAhqYe/Os9jmeckNCv56BmA36Uy6elbUz0HEfZ0Gu2iZdTsVjdBt
VCZOvTNTExJuZ8l6CsAaGjeJ0Sxp4LiF+tFJXavyczdKnoo+13SIjxzBIfN5hIxd7lK04QLptQ2Y
p1Z/aBplgkWWWECkAFJDPuEOnSbXgLGq+bSUle1e12TdG5uZluJASy5NPmtkRzI6m5dJAXI8V/vS
ZIYQlJPX35H5ld4BG6BpqAMd6SDM0s++KwmsIF6DH6iQtM1MKw5rdw0KkASnxIEZawBQuhbQcEA7
Jb9ySWzpuPxm8rpUDZR8bm/Xr3mU65Ct0WXBhHX4IDR4a/SI5aSvUdfm0OkjMX9p4yKtglTN2y+R
BhwHBcNAF06JzSQ5RODVL1Lg6qNf8KytjWLoSzjXg5V5fgayDvBjv9TmWaf9V6GUMNrqwnKIb6C/
4M6e4OnWsJ7PhGKYatgPFlhkbmX6AAItpWkPTjqyQ8eSmuGPvPnZYVCiVsW8oJQv3EsXOHUiizMy
IxvvU1y1WnLQpJ6BPkffvG1oJXdHZFL6WYcs9th1EtZjYzmrfp6YLvd28EBLHZ1OV25cLMRaCD+f
CsqYSncI3ZbSw88aKo0gY4id+RMtw2HbNVDlAUDE3qu0yYTdNRN9U6I43Wb0Bxu2+3HIatPhx0fc
GJSdFl2a5TBHp3mg0MNanyvHmi8ZyNeYmukWUH9UMXBU1DjU2XZ6pl6ReZ3FsdEcFb22aGPzbd5j
8J6qows1DNvzkjVI1B2zv2Iml5ghlDwRk+KkyMeMYAc9cPM4IfslnvQrQfbGBaN/5CUKXY6vnPzz
I5tdUu6ElbTP8VzS8SVHnVl8R1iSvYUwVcdMJN2Ulk9Sic+d66SQH8u5e0VBbAGfWEtqP1qK5mvO
DuCFbS7zO2FP/DcmWaf6JknpeO2dpKu3VqvW9t1kKIpB05TxWagzk7I3jdk50zWi0wUItqlXGqYf
IBcg5yUNSSmttmNFkNaAtMhtFStUsYYWgV5Xek8PT83dAyCOkYXMpjAGkw7X/8woVPafnRgw9kNL
YJkCXrWXD9Ku7OkpAfR7Mw1o/vyOXZC9IjGg5RZQ2qItiVxqzsuXJF4QzWxcQYYw8GD0vYVzUE+i
7oJMmujRaA27BAwJe3Pbwwb/buf7R12Ev20R/NBI+O8nVqWa/ftuwu3/+k+o9e/1rfyV790Ey/qw
alUph1CDcvVaBeXftar8CUm1uG25X1O8fJPq/dFOUHSVHoRGY8ujfkPZ7FDZ/dFPUHTtwxojaq0C
u5V8gIb7X62OPy6f30XEP1ervpMzuTo/EomhlBAotFfp4HrM/7kSdRmgpG3UcC1Ai3F2CMkggWwq
WyUcJkAfW2NWaCuzhFOYe4M3AI3SZ2U80Wg2UdRgn8E5FRFevIMsM0leL9pkB23SlTEY6g7upaMp
kmlH15EkY3jjcusBf3XCllYHKTpNAk2TpJOSdHevzH1TmxNClgqneYtNes4B4gfjNmrRFYbMrKwm
gEfc2qEY+3ZPPhLIs8GQT21vV5/XDv4nE0re27dH+o9W93+7dWtQuvz9ur348um1fLds17/xfdka
9gd8m/9aqob1Yb13rUpENNdr+PG/O1+G+QFLs0qLCwcNYr3VFf8vWbXxgbKNKpglxqNcXVD/YKFS
9v1YmfEWsSXzTpC3Bq4Qy+yPK7XpIJnGRQYO2BZdg+M+i99y0meSoHDc7FJVoNA6aZc9F0417xRn
btKwnzPlxXEb293kaVy99amAcz7IPH8QzE4/Zdw0kTvSOLiOIrQrQVkqEQTqsihf4gyPo54zbfRB
l2UXvOCgznF2cYQXrQa2dFaWCeB+M5BSNsg0yoPY1kYZqqBJv+a1Zz2UuZfep3hU76NygFxdksV+
h3HUzPxqMOVFUSD6K+ZOnEkUmbswZfR70TfkIWzzJo+S0LCJHtcUpHj+YM3NU2do6HE6r/HK0Lb6
+Jy05IME+CzsB2I0GOw2SllOu0X2Up6QGUYbz5xmws76nLmfa/US1so8Zs+xkG9IQ7IUiVu14Rni
u6qVlfo+FKpLUVZ7VCmMctUXc5mNS8eeqkcj0c4osaxko5ipRo0RZfOWeQRy8Lrv4i10WHBGblfr
PsUauloofxZgVFDddtBOqnqU3MKMrQFH/MWC6M+FNB9mz3d7DZ162daoOozEJXxBi8u0C/m39Wtp
KjWXSLhsNqPWfLxDa5aeQbiqV4aqMKFK+rlt/RxhcRaYHV6LMJk1Ndo57WjdYt+ZX1yUdd6OcpCp
d8QZT8vJK8dNkVcEysRxH1/Tx7KzgF2ZEgH456iGNbBxtBYV4m2SsDLAzdPozShR7UoJKqeo973W
65+ZWGY75h9o/Mk2yL4WxHm/iSRP6+PStOgUs1Kxv/B9QSdt6l6FMk6MFIOquTgY+kQQnfT64hOJ
OlLZkj6xyu4oAWZfpuQpbxvmOCkCMg/AI+FjzY1oF8ZjXSQMK4wJA7tXjaX+WhmVSeTUAAM8gP3f
3hMzU9zlTp7moYImVaPlJOtjs1juE5R1y0Tl06t/OLX+0Ub5/2YZsLLT/n43DVPxiSpb/HmksP6N
77upaXyAQEovxMTcoDFD4JD9XgSY2gfAF3QOadThMmCf+ffOqukfEAdgM1rnTepKDvr3zqqpH7Bj
0tABx4dVApPVP9lZ313kDawgnuZgduO/RJv0m5/kTxWAVynxGg+o+7U2xnuaGmxDDi/Ln76Pn3S9
f/opoPU4BjQbe8C7jldNwIFHhIAO1decL+K4TT7mGtD2X3+K9q1e+VPDAKcZHVgMCHw/eF/wAf14
SuRDIgx9tGdyQDoTikbSzFqIZt+9dnsMHLs5Y8OvMb5xNQIMFcQSknLomUN3LcG8a35HtMZ9ierA
3sDo1qpLOBy6cayR8SHdiZvJ2ZYZWumN4MI8hFQ13uI3ZQ8Qe7J0IgpSLRKEEk79TnMW4g/CuNPm
nsJoqhx+lKGVZaj2ERtTkqv1Cc2REQWGglFoNQbFNxFc9HKv9rzKITA7W9vY0WR8Nr2ldfcomrSd
ExlNzy0f45kPQym9IkGNa2hlj9NppOl4axGcKa7UalI/zrqOYt610+yBQamnbuKprM6mPnb5tovr
vtwyCpjaXd1FYNXGXl1wBk3g6/2GLgnXp2iw3BA4HZh//gVMB2j9mln7q87U3k+E1XwsR87mwNLB
P+9k5sI5EbkXkZyJwg+0NlL44aQwLS+4qTleySE7xwdkBkt3MVqFab6alYWx0267qvxYNqY8IbYx
azjqDkoeBq5ogprRIH/S46j0Hfi6Kxi5rF9TGXmvrfSmB7Ls5NehQOzBn3T5Cy3H/EWovfV5EIPx
lQx2q3xWnGipA2T3g7bRSriJey9RGos2mdKLvbZokHw6d5TpXhIcm96SMC4nfrEcmHNcu219UlNE
fj5ZCjILKYl6/aVrFFJcKh19C79eZ6I60/JJ36leLZHXg2dM4f73UI4tFcnIoSHNTWxNCw897Zt0
vaNnsTY+ub3baX4C6E3ua2mnVxZpAd/dkv9/e/4f30ahf78/o1rJRPn6H9vXtvrzHv3tr33fpPUP
uGxwBlBkalyuwOD8a5NWrA8IFpmXAWKCWMdw5b/qX836oIK39FZPCLUpM4N/79Iemz7IH3BVrgsv
a73E/ZP6F+v2jwUwJghavViVuKsR3W6891rnGT3DvtYDB4F5oHVDvZyNwjO+dAoasCFveXGXktiH
0rN3SPT05zJOt/WQ7BUytgMdDxZ7/Kxt6AlsPAcpHlx95OMuGnJNes5piRKisYjdbvTZ3No0u/YS
Pp9fzTEZlVGjhl1Lf6E06Rt2R1y9MshRoW9y16EUaj37VLUpKZkLos92kORjRFeimhrKVXurNoQC
zVF8KekObVxNjlfuYPagvxXFJ8g2L3mG3S2vfByi0byZ5/mRmpmIRyfoamdbEMS4hSYcP3oCYwt6
uItZS+ywyBY1HBdbf2IXS3YUPZJeiynCpTUmJNv1QN5c+1AMqXU1djrOGjRcvmMXX4vc8TZYYBi3
2unyFbz/i+7OeFsWLQ/bKksPujAwgvOhV6nXm6fSHbMblAHagQYMYb1eOzwIIshHNMmTdrRIvVo2
GlCIWzMulICE3BtJDvUs8aYMufY2pSS0MKmfipHUBKnezKSp0AltzejC1Sep8anmcomXxrjExF1W
G2Z29paIHfdrnWjWJkkM4EhWx4WGiJ4ifq5o4hKKNektkZ+685jXEf6FHunvdVXnxdngrUDYXcAV
IQDIOLTs6PV1C2/+UjTOV7DTwvQjvsKBdJtxPszc8HbcFuyZjEe4+ALVt8MVO0hLF+d7O4g0MMoR
a2mfgvMf48J70lPTnT61pECG5KOqV7IwWjPoBiBV97Uaq+ehcW5KGzUWYkqBrSHP6e0qpDH5XUwL
ucegQETWArYjNUqyJ/OpONIVs6+IJctDUh0BJHViuYoaybmlEq0HvX8656B+fKUu5uMSOx8dwvyy
o9DNcoebaT9UZO66SzRv41J/KdAvVLT9gw6a1qMAvxUuVekh1ox9qVoguS0jjHTn4BKgezU3dnKc
FxJR+L8Y8Y1Uzdkv+vIMOOrCzNSLFIU0h4qfdvOTU6eXMQzL2BUnEkDdkNniJkbV3xfZEIiYUOpS
2XMbCZNU+tIl0ytprPUyV186TnaFZWOXF+QmMQacivbeSZHbqnq+m1QCI7JhOk+xCDpoQsbtUN3V
VrMiOBCwfs4Ah8Hd4ftUn1QCNG/7rL+Khoiypt6xHfX0knF8RfopZ1ShzhFRFaTgInKDWNdwudBh
1BfDxlvcvRBptM9VcjGamqdK+pIrZHngUW2HfDqhJw8Qiui7IaOLigRYC0bbOKQiaY+DaS3XVsLn
Jin3PaVYAxqcXN7x2lxo6fUcU/KpL+TePaD0DIzF2s0uaRq9dzCKxfeW8jB36RWC3AAXQzA3y8k0
zTARX012FQen7aE1xPQwNrB0tQJJdMoIhCZy4ETNJkqcB0JxBazfwmKfa18iCHcXSUoU1ZQRlZXn
13kqEdKljhv0av0k6/FNibxoU/M2HnSzP01TEfZTfi7r9nVNTeK2vey5Z3+ay2yKL4kKNcIR0fJu
Tssov6kyNSKkpDKFrxKpNXr1zlGBxmMmkmcyp4IqrUR8aMulIc5TRgqX+iw5tUVCrFJBoEj8gFLX
QLTrbSEBo0xFl6BCTWzzO+xQX4SifipnviotcbMbkkSDZQBLHZFtTJy04qdOr9yac9S+GUtzqxIv
fdsUGBV8uK3nNBkq8uugvJMronrDJc5jLHxSafZ4oxwievv8EMdS++hp+grQbasncp6HQDdXI1O5
eLdlmmK4IaL4lZwd79I0xDaOdK6rHaOURlIhIywlSM0yL7m33CVRQ+6lcJ9yxUVKnlPhjFilSdJT
LxqRimNiSO/oxm4fmHoqL2geEjOSe5sUSmMri3vu89cIBMOkk1gIly6/qKOSkrbkGqIkD87Mm1Gp
3WNdVFszexWVEVhJfOeIWWcspn7BRrCP7ehYttV+EBnWPcGpYtjTKR7AyylZ/ZkR/KWb9Z8LkiWD
qF1nPFV202ja51ppUBjHBN71msDeoCEPcfSNxJjlNcjvYJNq/rKQfFVn1M5FLpJASUqT2LwSHSrV
JluhPuIlKRENL/IzE6dsm+PInFQvfcMa4e5Qtr95TQVto1G3Dj2VwjIDAikJKVSJoo2K81yIq7pW
ydRqZicYymSTOcz/anLEM3pG5keNwKblubWYRICOJmLoqcEIui661qkevWG8yOGU+x1W2K4nXFR5
Fkq5Mwg29219eaQ9tkuVZ7tp9309XjrmdB8rI3k0DckKrBJ/IY6sshzU6eVNszqIq+mwxDavg24H
pjNcx528MuL+JCRgSJGWn2CdMZt020t9UQ992xzG0gznMr/0avMhqpMn8uWPw9CTsZbdVEnlx116
Km0PX5JG1lysvkRNcrYLeTDnhQbe5eL05J4pR10x4GKZmu80dKO98ssy3NUrqFYjZxWDH5KaYTa/
2hH5pCTdRPqr2Wehmyqar8YxQ1PrDgPk09x+BQ69R/5yaZPU6DWYZg01Rf+s7WWEAIds4WuU9r7e
J9eEaJmBm+B3wH7Ca677g9N2W9dNLhPjhHM35cl/rlVxiKUFvEeGqZRBP5Og2eFN8KYXgYHJ4LH7
yWQxLNW1Sy8adnWhKAdXbQ/fXOz0lVJtxhCaQxd7xFdxMubHGQm3W8TbaZoDWv+5n6qjPKo6TUcR
D7dD7e0HbG30Dstgga7dR94bL22YtMYOLxaKZCeaD1aNCFqMypst5SHBL8UXFrA0ArCKh4qgKndx
d9wWaZoqIZYjZO2vTUIyXaqEC9tGrIqaF7A5RziA1LK71Rvi8kjSLpX6MA8MlwumS2YdosAHI6xq
gZ5ml24LcG/Ji+es/eLm9pmhwZOuzdu+nvdmZm0tuYRLMuYBEpBQzXcj0NjYGdyQjPsiMJPG2zW5
weNV7dDL+tCyErYq8wJ9+MVM/AcOkviGUMWHajSUsBifycQNCxLX96Q0OaepVVJ+UW8+dsUbj5Lw
JL6Tigigvrjk1fKnNg2HzDzaLcEX3oA7rgZnXY7ODR4QgsX6Md0YvXUpScBFGI7HOtFvYxlNPIn2
Fr2tP3TDtZJwLE5aaCXjoVlRYR4WP31sd9pkEavW+6PRMibUrbDqRmIZ3UKGWHX60DSnYb+05pPn
DeX9QJbmxrBa7+SRZY1WnWkeXjMLy7d40qp7b5nOnTTuqmoKrUHf9kp3k7j1ydb1C6cb/bHFKkn/
JjSb9tjNtPPi+sZs9FtXDPtJFy+j6l53fUHczIU+KmGyqDsdnVTPd79G1xajew+lZ9gCOn1bN/Rt
YRacBxDGcy7fQdM91KV+UMneWmvTLdlLHn1v98FLkLq7RKrZRegM3daZH1EBwKkz820prH7XYpFD
zOcCkxv6JAHzJrTNbGFyAMQbWmmxIRHnc9x8KhPi4inVGdnTKNsUev+xNIpnbXZf9HyKjpZDKJyn
swVo7Bd6+misLkHPPmAr5rllnBnsC/AkvIAmGycH+nvfcKLXzhoC7B9n7Mh4OebAKUVgYE2IcLS3
mY016bIworMZnyPxUlYUJOZVnrW7oVQOVls/twORebkJMEAGCmHbRpxvM67tXZT4Y7xsMrXaWJXr
y6VU/FpttlUBpTzSiSlz8tfaXt1biHAED8RSEJEumP5lQPb7jvvnfjL6MNY9Fs8oA6LmduuMYScq
To3U3NT4ljdZ5US7zoS0Yka3Tv2SFi49Z7d0tot5a7iFsbHq1SeduVuAln4dz8EgLO2QEosVOM4F
F7xtZBHChx+GIXr2sR66UMzOXkze2ZqhOyj5J09rA1N7bR3zejadT1r8OVftaWcnNZLX9Nhrj0al
vxJ+x5ox7kWTEWsF15kmWYRlkRHCZLY12a218ZJEWvRMgjsH6RqeqfijPu+Whouk0KvKr5vmjj5Z
9DGponT9d/F82U6SYEUhqSHsrjoAAOLAJH4UFxT1lRFbC9uEfTLM7BPG6icSFQV9eVIrYmVdkvaw
aWNxrc/Gp2JySOgQ9Z1GKw7j+nL0xvZRr5NbutrNI4zvt3Q9S6PsQgGBomvjrgHCY82dutGlOEe9
+tbWyrEhDyLAcUOWnhOmUfNWm2Mws4S8yUUbq59zpDhtTmoNaFbsbGq14+TfDLFyEXOUXqce1z1d
U7LLcqjTs2Qms59bS6c6zRtPbIjh7T2NzOwCd7zZK9uh9IxDP2bWXd7p7dZzy+Sps+GDRspC2mG5
EDFs6kRD5pT1nVSWFyXuSKgGEbGBxu1eDvhe9vSEK6xJOo1Ev41GG1nPolxA0MzH0FB6VSPPURRV
qBWL+XWQkMWYipXjOUuN/iq2Ggyc1oI+yS+xhi1olfq49mNCulEykfFLOIjQJaHF1LljvSszpa+8
PTGYPZibLoutj4VKW4+g1wE7qiJn5TICCrBjpa24GbqHKGGpOxDCDdeSqNLCn9lyA9LmxdkTxsjl
W+kOXUOG+dAOJVHDeaIdXb1Z4qBD/4HTDt95B6TIJEORC8fgK4NDCuZA+4MWB4XFY88+Ch0jo9Eb
rKCYPYhXLCYzXIGJjLU2zXwMw1NCQrM5E0+fm/Z2zCg2Rm31Z+dpt7dTsEJnTEY56izs+YelVRLX
b+M53s+N05xQyXiYJjgJUE7AG88cBDqBWses6Kww0xJLW+Wc0cQogbA9LKh0c+N9T/XrD+DfL/t4
4ZfvSbG7oYWUz+5mbJUxvXI1xbK3mOqW5d4yhcjCebIUbpCel/xv9s6jOW5kXdP/ZdaDE3AJsy1v
SBaLVtQGQYoUgIRPJOyvvw/UMxNq3YjuuPvZKE6weYgyQOaXr6VJ3Uqx+3Nc27gUYb80ZZXQp+vy
LKlsWsZODL+eNOv2HM8mG5jvo4CJ12HoG9aPgG3ZPGq/kniBiVJSmYPHNDMbZyWsxqpvjZ4IYGuT
BnxQx6iEb7+Rw4jaNVTW3K8hnyyc4I0/+uouJ8Z9OOYzxN+j7ERufXGAS/yvlKrENX6p0j1RUYs+
pUjn4UZjTzsQ+Y/XLhpHdC0qSLHQ01Tx0Lh47dasBNY5IgiPlSkdm2lfog2I9kIj9kJYxmS9alhN
WM/qMriVsMH1ykPZI9AhjOh4Kn7ESBDGxSKq9vguvFmSY9Fi4SUlwcCS2GPG/aAy2I1RMIW6O0Uj
UPrOnKfoqISTALM3I1b2Il58vZMW0lpVnelf6jEQ9QaaxHig7dj5KmHkPmzE+9fJGtuvpR13k4eZ
2GhVJ/uxnNpTbfbVW21Zi/M1E/Z8HMzJtNddGPkEPeSTvS0FTvZ9ac/NQ5LK+tTLKL7KKILVDZoZ
77M3xmrn0SZ6LAlGWYsmSb+l2PvO/ZgT1NaaauuaWLNpjNHAWN4ccX4AK/7SXhQeRZ+Fj7UWwUOT
BtWtTcPcFZZecHYrB+uk2rpTW68Q4avGCXxtysFejt0yG8jSaDHUeU07AWxMcjp5RUETpikpx8SF
KcJ7zk8Cz6eUx9bCQddQA+mSVQl3shuJF3wdRaJ/mirgXicpaFqndNs/lmg4L2WqjF2TTfa5cGPO
C9ZNaiagXmi3XXDzujh688RKNyLPlStBCstjxnL5jWjj+iStKn6MNBFaa3doQ6CsHrRNMIzfFakd
IvKY2L2LlPTlDYbw+L0sCYnvC87Gsm2XwvEcUZjureJFkg0AzBgbiCrrpLojxlR9wSlfuI/ylaNr
+dOQS+k52V59tbdRH/bgTI2384L0zsypbdiWrC8M7XHdPUDeWmRKt7H7RhQDuRCkAnjBja4D7xUy
gGmGnsbVVDswC11B98F6dqnx5PZCNr9qxDiD+elkeAZzHah5HMz+YIWKTIPKZUh2L44HwWzljruv
TZpy6Rcn6QxSqYWiSJ0jVaviXpHwzGHNIVll/p6oh0GhTo8g3W5APiffHx99lJinhqfw5BDcukt9
XQnKtyvGZ8NKv6xsZsQZrWg6IWyI7+M4cB8Hp+SA4BJ9bJdp+zSaCQdfIOh2F3eC0Msudjm21g8z
xN2dJZqIh8sJzqLnfMXnra/o+sgjCWg3GcYnJwMhsIEYDnmICsDVcOVxIggBV0CSfBfmeM4QMZB1
o/pd7qAqapyCu3tA1dmLCERV33VDcmvmbKdC7nmsKFxV2bdmEo/KZBKu9qhWz2MRfyIBJD3HXRmM
Nn6bH4twOnQh4oqlvT2dI/wIc3cz4ONfVamk48WtbG7OkqJcH8DZqlR/69LCenLVJDj8ZM6nV2jj
dUkWKnZmNXgvWc7q5Fjb3r6PGp1+81p5noJGfRBHm9wW0+j8HBgc5Gpyzf7coOT8llfT9JW7Tv5G
rpJ7iiZjExBoslVllBGzE9HweeiToA6POjeWOJY6Q7HB/Vkkxx61zTeCzOWno0VyybIZ5m/2Gsmi
bJDylVFsipzMevNosLxzWtOJqbRtjfdYNX638Y3xmCRZ9wSXVZJ6QzHeZbLj+Tr4OgJ2N7X3QaUt
KSKkNO/4pT16Wxzqo+t91giZbxImJGtLr13/rrQLPDHo5uJQuHoIGmHuU/QrnLn8eV/SJG045XWk
uz3u0IlO7rzK6Wxf98mYfJtUYe0HmunWIQLodVFdYrbATVQTgeOFcbyKSKA7mpGza1lMG3NGYpYz
reGB55EcU71L5ua2H4oW7LkJVnEfn4G1yJdwYm/r5pZFLhgY79yF3sswY6QonYW0I5WBJpSVW7Vn
PabZNuo6faiIiNlkVF5vRsO/8UMQ+1iEj4XRcpjVbU+OB3uQRWYTQShbLHyYwSvs9nRr76l7kTcV
dc0oRLW39appvvfb6m1M1Zfs6VLHmR3bjeSQVZYnnOTt2u4p3M6s+NTr4sXIDeRxjfPuTx3AUkLp
GDEyq67p9nFQRsc6IPkHSP0Zu5i+U33kX7pSgrQYhSJRsNqix2WkC4xmDcCrLl4tHvshxtpvzjW+
Pz/6sIPyDBmxGYSe92ZlvDU1CGY1jqj2uI3Dulc4tvuV7hx/G/SfUgwcLkL7UJO9s550f41ir8Hn
zufS54W/7YL+dYwzxXMs7gBt5AvjZ7avRN9vWd73JOLCnpNvyZ+ZHgJHbuCFdnGeVLu+DxcxUTUd
KqcXRxN9/zEE7D1MperfJjtfbGcKsILckftcfBNBtW87dYqBdulU5HDjeNPVykK9I/ft3E10out5
dGZ0A+SKmYpO7rHI4g3pFMy/rn1xlAdMnForK+NZqgI6sUjD9nxE48OPYB4Q4HqUA8xjfURN0C9B
kuSdZNZDnugtnSYF1bf9uDWsZgsb8522+wmUrWZi6vSrmwGdN2GziwYbLs0VA0FdqBZy5jCsJAiG
zMjnCbTGYzvqQ+6CPcokVddh4I7J8vEOSkGz1nlyl6PIvylUVj+GkXkbhq117IziqbWmGzseP8fR
PzV1c6ZL54bAu5fwF9Q36EcmeHNVVEV+rS1//IwB7tDoq7u2D4zvMs38i2dmORiFokqYvWor8jw/
B0UpGT54M4ul4erZ2Yfu0DlHPGkJ7CJ5HhRakH8Qw+vEd4VKnl1AfATEBfi9zWTfHUlRXc9tdoUi
PBSBf0hoMV/3wcjuRHqc5xSHrFXb1uguJQb7eiTSqZ/969R0a0dN5VW2jXivUC4/YJ3NaZRhpWNa
MvNzqGPGitF2n0ZOArSY9fhIZjIJvKrc4QQBcINl2fc6RyLgOycbEA9P/nDXRm33EqKFukRGuxO2
Th8sIsW2ROtRp16P7srqp3mVhMF700Arrptqsm+HwQLVIVfgaFYugJi10bn5fZob61Aibg3S0AYI
HPaDE1u7qnOeOpaSzRiP6tSVhf4Y5eQzjGbIVbvyAYPP2iznm8DyHozW+rCdeJ+zJFKEuOYbPTlk
vNjhY1bC2sQItfVA/lJk0IfnHu2S+TysvlMaRAB4T7BeoRnEld645HMSKQmcWNc50DoLe5iPGRi5
+cPpy02d826kbD7JJn6oFc3gVNznCeX0kiwnIH6ydkiWOHiJmewQP7xMgI/U9zjPXRGeOoC8Mhty
ost+wYI8CGNity/jJNvXsTC2qP/dTZAg8FfDZO8soqzOvmreZJyc3UpCFsBwz+tGj93OH+k+Yl8m
Ydkcvvmt/9oW1SPH2fyZt7NEpw+oLILjUOerzAUxJjVz08n4xhGnIanPGAiSe6QmxMlM4iLTTyI/
ZbqSLbgM7fE7vyzRxav5LcU39qHUKC4EY+nPNB46b9tKZ9yMY7cg6WkTRvTB+xDUFKUjsESQGl6L
MkImkgVj+BJzBDHOMOTGxZmC8q2KhXg3F8wt51V6/NLyPAW1qYw1cxuB6TQUNZu6MPJiQwClZoQp
cxJrepO4JnsAdY7a/rKIVTdBnZi3CLyzGQXpUsCem/MPP2HEAI8pvhhGY3hE2a+1n6MWDXIrjs+x
A3m5MqIvzEGrljko1dWwtxnMyHvy5BvZDtNwG7nOBLhJMCRyyHIks7DS01/muf8vBvlflvWPkv2j
fs+n31Ugv37/LxWIFfyHNm2Wvr80+WLRc/wl1UMRTXMHCmTiNtA14xD9f1I91/8PljHb9G2UzgK9
HtLk/yuCFv8hvYnoScyJzMyUg/9PRCCLSO43cRvHZ7xwrjBdXp9AmbwoRH6T6lWiaGbNSQkKSA9n
6ZvvXjhwc6BrOBAh2K4TYSX/5m3GwvzHZcnYYOix6P7GjoC67g97LzmRmXJxE61q0I75uR4CWR4L
I6j9DTKvsNv0fStJVYumur4jzKnyL/MQWYKH3y2bsyS0Sp2ciCPHzukVVtSo9SmP6M05nY/uEuxf
89l+WrFtRVQ+xnBy5GiF1Q6KdjLfgpzykgP4WgMzQkRVtRGOrMut3zB/ZRhonXOdFZCWsrbrV8S8
06fRSyrS5pYuX2TcIdue3/bf+gx+dDe4KQ+bHSaDupeTCVMtJRxjP9Szd6KnkQVMtHmEUmQO3W8k
LM7x3gi8ZOKljQPNx0tih7Nt6bYc1yWCclQ1mQdJ4gjLgHInJ2uQsM9TOm2sWaX+Oel7hHAblgFU
h7ZS7nBEbTcWD6BYkb2p4j7cI+3prjKxrAuHJ+KJEFKab0VhXugzTfBA4Xe8rZcmgkR5/eIfH/xv
yNRbjuUVjOZ9NPhVgZcQTuGxdZzJIRuMyJobE9QAwNuTo9xbiZW9DVbpvY6mEXG8VZ67FnVRvwV1
oC4mApePriWceiUEJr5NlM680Wog2AzBzWQXH8Q6FaQmNISsw34yD3DEQIXJKFTY1gGZPD9HdhBu
2AdrsSJbEa0Ega8DzJztPELh+WLHccKpkebEehvXLtbObsidhrpnBsX7dJr6/pGcMq4ZeUXzZooq
WXukcSMeaIGHV/HozyfJsnlHrbjhnoKqSJ98t8IgSbHwUMKkE5xgFoQag0U2It1mlJd6+5FDv8LJ
Rjp7vZoKcq32M/vknODcm53ospTzDp+Bo0bLOZE2Jst55QKy1afJ7CCftdt2xbprUtneF2ZVv5k9
VPl9Zrh8973buC34dm4vBKWfVtWFS0+N3KmI6FqK38JI3XM2drL7xul0to+mYiRKyR5LYqW1dri/
LFGYOL0aZcQgB1NVdsNmAIYa7k2EmvIZ8iDJbwS3PXehly2/varMtnPoEfnrhwESG+igEBxwk5gh
f5kSa3QmG5VR/uysc/rlGKOtIRL9vEnDMu6OIqPp7ztpdfG0meLCa3e17yXGq2oSPrWZaCRu7XSu
39C8eM7WaAb0mBSN865Lp+U/EokdXMu6BMHr+rZp3yYxIomMvLTa8KRUgiAznzSIbooX8Sd2OLJO
EXuZ+wp9B7rUnFbJjVkzi6zdrsrli49sN7sfPBd9gE5RKWxVkbJu4GPnhqS/J01RxMv2KXUbIz02
E5WQ2Bjwwf+wOa74G28EPtuXflN+gc+mP3NlhQ/armrxlpTkbciusvROWNYpyyy1M+I5eHGkm4W7
QbTuU9ykdB121BcT/3tIFgTMBOcjjGidNNhKbChoyFx/n7b+Mbehkcs4Qt9jed1ujsWzM2X9QcR8
V7pENEzrF4Kozr8P4yUaVpjLrBGQQuuRJ3h2SHh96QnZUtuMFFDYSRsBslP8bKpo0AAXZJ6Zuea0
MMMgrMiT5uNPnbuE1Zg8t5AMRjj1cQNZX33aBZRJhnHrmleM55xSwW7Eay/By8sSz2U3Wy91UH0V
fNG3fqPhfV1rqQ1DGo2b8uiX3UepC4wVItgiCiOcNjIeDRlKKEh/2oTLNxNOmC6NADsB5dqNgTon
1fua3Dc6kVFIBOng31J6QKJ7T+QdcdjGBKrAiQfQs6vumO9YWbH71CPgFLSATF4Wkit1Z1ig2NZb
vwqIeJBp/c2KLWedZS+lO50D2/HwYsenDjrbM5PmpD21UR5z9cQZLVfRzUzYwsp12Qycbj5jr813
hZjJ6ovCdGc2VM02jqaZO2cV6+QDW9iwUeh1VrFbnOyadVTOkGzUAbzO/vTkAPOtdFGah6S1kYPY
szq6pnNEYUzydjXfRFH/vZ6Naq1K+LemcbEMebCVVjYEgPJKreLO2XepRypysHGqhQp0Pqk7OxpW
fihT21nVbTG9RVhj4UUTvqVkgBruzXJXW8aNLeMnYhN3bP2ozMMJLfGo9LSKgoJUzymVpGAMc0Iq
YO8E18YMDShR3dy6sUe4chneITS/mnUP2VhwM0Vh99r3/tWUCcq7Nr3RoThgX6L2LIvv4ItZuSFy
1jjv9nFNWLiT2cgCp/xeGEmxsVry9DzXiU+hkQkaNEmuIEetTI9GHX7Ivh1JwyVueTGieCbHdRbI
FQ/XwBFy5ITO4rPF33211GxIdPEmZI9uNVqtYCrfBz2zNhm1X5AtN/b5Np2pR1rJpm9Q5OTDvrdK
cRhKTz5PZjQsqq0YHgtpeEqQqBd/CycOt1M6M64bFs1Em8TuspOKxvqp1L71HjZF/D006hoMyldh
trWm+oalY7qAlqPhxhT8zQ9K6+TOWfmeRK0iupSKWfzzMgOeqPnMRhVvYl9kaI6yCK25dGpJX5Ud
PAG4GxIVHCccTtmusW0HsJCIDeM2iSG5uNXneGOOffs2Jto6KDPxv9ceatiqytNrxvjIPpH1/c4b
J+/SWeG7KRoo8dhw4XwpDkHcZMWV94FXXVuEwfN/wzgVx8ADTAvmyg968tE91FeDpncsno3k0lgx
hYBNam9CKL1mXU1G+ioCgsMzO5LeuqHzIN50FnZntP6NnW7hY71+03oRSZg2ddVkzTHTvaJbWVB4
jmBkTyZmsCvNzLzGhR6JHYUYqgG1EbvFgJF3xZwAKEW1QlKE3WvVQohdQKBb9DqD/xGafXaAvTJP
QYbmL/RjZ6tarclkXxAGjyhR9kWJmTRP6WlFHwKDzZ169WvRliuyHQkqaFF23Vp2mK7zpAfYICe6
3sF4NY9NM80Hm5+iWowq62hCsWxqq+X4PsVx/4NUwGnvtNL61tSWk7Mk5vm8Lt0R7rHMu+QQV9KF
a4AQyIpOk6zZoyxcFU1KwMIQ7jH2YRErGn2IXFUcTeKF5EoBJhJYHIm1iAf31pKNf4rJzn8ELnlN
kWdt2rZH30NkxyEjXf8uxSSz1qW3b1kX9yIm/HujHMN6Imnf3rLHlmuEcPWapolhT4qMcyWRNz24
LKAH/HXymDpVjhzAFyyH+CGwDLRnH0HbvuyckGkn7xeWtSQDMPOuPcP2tVMdfjsyTs9aiJ/Qfvmx
zpdFmDAGAPOcBuetBB8IV2EVW7cy60zEM918R1Ayx2EjlCn+EXwiP/BCtAWcS1+ime3Lu3kMd12l
cNxlqszIwe6QCihHZ/6DNlDNYIyUEcrKWW+CShof8F3JNyThihNLWOdHH14wOvi9FW7GGm6OZFgQ
LdCgc+sX5nqsh+SLPXURHxI1uvcHkJkp4VSBYTVcO8MAtzSJ4crSA6/MJiT2iVmD9FEH2B0gNfN9
b8wdJShtqvDr+3JFrPh4iqD3d9Ke9bOmOLRfZwgdDrI15VljzdgV9uC8hZx0qi8XEBkRvSY94dxT
iHfJ2nB4qU3LdXd14XkwQq4B1z75kX4M+ia4dRRdA26X9w8cKREkAJ0PezOCp6Z3Lga6zTsWa2Bz
xDO52Y5Pg2n1PQ90kPz0CpNbWhaT/T32LbFulQfcYU7YoRtX1QPyoNxKYWHNcF+XiCshE0Ek+qbI
oFP66aMe7JqUBtI0k7Xy7PHiDUbgnDJ0yoowbkFB6ogh1j+3s7jmek4EwFxYqb1Crn1KLKd4cjCL
rZO8aE9d5oynEu3qqq0Cuc19+YMASKvZzNrqb8Qi4V9zqeZq4Cw8SVFicVROvrVTFHFwQ7FBuOpg
IWZpo4yQYxb1ymgQ+dgp7OO6i4gj3faMO/El4esn+remr2aSnNMJSk2yleM2BWKazrc3EXcmoWni
ve2r6SH1dJ7tBhgQsWEW04v7M78dIoQ9mpX6pks6kl779CXykvTMqm4BjM7ijoAia6VYNfchhYO7
vhPkXbCKX8RAtRHaE4MZIE6fAbLKtd/MyRYYMbklHKUF63bcH0E316/k1rQ3I4LJqwF3tC+r4Fk6
eXMEX8puhCjKZzU27W6uCYrVZtzucQpVh8i2VbxjDao3WUnTIWGz+ODrwB5uM71oSUl7rLZVmjLp
z9zNHfF3pduMD3M/entRmovQp2pA/pIcNPQsOFFukwkJrYP3jmhqtvw9tRH90Sx7R9+YSWTsFriD
GA4wTJTcnnFoiqHaOYsqEvrQq7loyoRYh3WFdIpclBcPMG4dkb5ykDFPbSe0zSY+08wDG4a8IucN
Z9qK76PR89CS2fZt3pT+SxxN808ZGr5aadOcL4WpLpwg23BNrB5Zrnnvrk3cED1p7khRyKDqwnMk
mRUNdEHmOQhKyYYTuHxbdbpWqZoftJJQ7yWj/T4fjOzeQ7UWrojrz/hVXbOAQeegJyLVMTl1+VCN
a+WPiHMaqddDlKefTTVP24Jsr92UpK7aDYWRaGpLPKdfE7++3JCcM8+DP/gGDLimDECX/pEGKIq6
vLynPIlH3sUG/+FNnXichmk+5W3rQcN0sIt92rmknyEdRYfNCQORriJkl/5jM9uMYLmvTpw1b9Dd
GtWt6zxYTtdsBYKVox346Yn+Yocbss2Lp25orRBd0ujCIWdV+FOwFD3RL/5VxCO7bh8zBAPd9uig
bTx6qxYM4XWKFxmFLWvnhzK1v3E0GxxjQM4BlMh4Dqig1+dktrNjq9J+Z6ikKSAogniL8jheG0i1
YcVw4O24MqUFqQX+qSNoOdU5G0N07SubW3FsEeLfdTNkh8KUvWj8wtqGRC/zx1DG2W3u5OlT4U3Z
nTuNiNBrPfPpB2efr+UUSZXtGmcarW1EFwqkMGs8G4WZyc+8pRymz7vU+TF1TvaeF6SDr+LJ/6C2
bjzVxKvsZVlWRxNxldj6oUK90WZZOrEXx8OVJg6/WOUJbQnHrrfE4+wPdg8nqMtXAslctSaMx7kh
281IVxynU06BDFPnbGrMfDfnOiTOJ0NAjpKsSaHFKL+QNmeibZTZ3nfAW6LaAW0KRKpzvYQyTVLD
gAPdWii+W/9jqHHX3GRiQDW3xCM5NIYk5XteTs27aRTz82h2aNnGyggVjxFzKZ8e/sPbwcUQuahX
CvecZdOwK2SQvCZezfDDHmrOB8XE+ZPhrOVG9RO7IhfWSG/t1oy7jSN4xIjLt96Ap8x4pcUQn/3U
iZDM+0/s35Dz5tBWn0Pnk8xdl2EjuLOm9j0jaA9AvuQ8Hv0CuESOMJb1qC5/sC/0yXEwDP8aOBZu
LlZL9YzAEG2VnTgyWTdgLoc5aRDeoOvrT0ZAEkhimcMT+YM+9Q7YXGzcUslrVwf5SeZWQaMWMsV3
TZUOK5kRWZyUot4AbBiH2smPnROUr71nFwL61wJeMzQ6/002oZYmAr1t9SrUDm6eMQ34l7D2FJwi
If5xrckS+j66ORuM6iqgCMJEAKOCIrHHta2EVZ+ilgxB8osS9YP/N0O/6Bk1rCyv32jGic5lW0fo
eQ2Z1cj/w6UwqRZsUeS5NyZahdpHoRnh09i6beE+BxbZv+xM/BrPJHIJwlGIlYqdYgkg+vVz+Qt4
Egt4YqM2PAZBfIrjRcIVSs/Oj2kkzAKOhIaOGkQnKjoTiSjAw3zIWxsDyxpssK4uxPbwYdhUbZuo
gWbET2csHjgVsPIM4E6Oj1pwhxUtIxUcYUR771HCI9dTONZvxG3xWdVOyJ8Ygoh/LVnYxRnQ2qye
Hbtsbfh15ArPypr4+hWiFn3QSccuZMh84gWOQ+Nkty0sXvNRlD4YTBEBsf4fLAcAiw/JpvNNgmuo
NMd/Y6SCLjE/qrZh4QzyYA6GOa5JrJDjdcTZ8IbIkz9gC0xEbMQLuOPUzMtnw0Asshtak+/Aq2Pe
nOf86sGphgZ+TMSWt5/EjOB9NaiQD6rLFG9JkybDv3xPQK91XVYXg456ewXSZhXnRjVF+5Zj0Wd5
JjapejYpEhyvLJex3JPp72a3hqu4KROO69ki63BpT6A0pcvuLJae4qaHfX9l8G/1S+mNkXq2Wgj4
3VChjGJDiyONewLL0loFNX+NUEJeqBoqkd/RVcmrIgKg847ggDD5cIrkSDRjW95JhTNo0/MaxjMq
kYqiJc8BtyP4J3LXg1GX3Tb1Kt7imLu8fBuekuKGWsX7tCPrTbVucUPfDcY5Nbov6RjYnFIDeSio
RiFPdy6e3KiH6frfpp2U4G2uWJFjJYirR2Q4s9nJtr64Q2lVx6Bqxds/G/L/iNMjcATzBDFFPOg2
Ugl3iQX4jbGQA8pnM6XjAyKyuZSjA1Gvi94bV6Hpq3TnWF2h/yUV8ld87280CdeiXd2mOg+3LLTM
nxmMDNNkNTA8rTzfqN+A73pzHXE3fCmOdxuS3cTJndqGVrHeoE8i70rD2E1ALVC1WXPNB8q612Fv
iq20yw6dJ2Vgk9OI780Q6GFxAnA0bmbSxxERIlLn4KKDZ9cz+ke/sZJdiNbyhPDJoibGk6r4l5CD
hW754+2FpD+78MkmSeR/fqazgT6X7QMdKNAm93aljnGSNZvWEeO9Gtzh1sEOuSZAvHn6H36bIeQy
mRRkYJNIARf192+z4VHr0xJ+vZc2g2WWe0dg4+QrEXQB4OWzpfyX7/JXXeTf3yxDK0XWYmHkLDrV
/35JhSSt6wtgJFXk0d3s9rSgCCM80UFBxlwThcFNkTX+xRB9fSIEAMumGlsIesIejB0dTfSh4Ju1
u395Yct1//66Ags8GdIPupCCwj8+irKhcahhQ1/RYTXeB0Ux3iPKYFxUpmQ2+OfP/Y/wDG7owHKX
NlcngH3jefr7hxBOkVeRFAgLTRMATsu8JvUqHGP3+M/X+fNNLanNJIEsibQmybQBPObvT+tEeafk
map4OJfEWBOsKN+qKsGrBpTB3vDPl/vzRuZyNvcReSi0zfhE1P79cuVkpSXrUbWqf2086ZhCPkwT
INA+iBbnct5OCwjFxgCyPDNjbf75BdBG/cfXCNm5RBbjw4BT9f7677+tTymi2DGDGFox3zfda9Ii
psdm4moPCtKIL8wcbr81WmJCdsQOZm/RnKNoFCRnAOj59B5sOjMGMdGwindtjONhFVEhUm+1nXl4
swOJZzrSDqZDl/4tQDZ0fZSjUpHDGWO2Z/whkm7sykimCgC49PPVZFa0H9ZxbSQbVEis/X/xMqLX
bLQQCcsM6jpwTDbYNPIxpltkhMbYfg/iyV2cyFlq38FEePXGyL1pOqhcm/o+H0a+xJCUzuqZswUb
KtQN9GAjRzZd3WOu3gQlzS6rtovKYkeHA/87HCL+pZcFgUpWReLc0Jp5jcOJnzaEhpHFMTh+h+jO
sBD9mWLZiSW1PijhSMrgg9TpXjuar5J1LX6P67GOdugxg1OhMHFtXO13NzLIwp+mk7BV8hmnzAAR
NMOpQ+wcvZZhlDOZJEnyMis9X31jwhNt2C4vQdAA52xt8Pf8JlU1G3ru9wwhmjzu+ZCIaeq+RO4y
RVdh0hmPo3QifZyqnu2+7UQIOFE7khzNOUiLXUUwd37j4Igut0i3kca6ISMVxuSEKSqjHqLdgdMQ
Jzxi7KBySPCHozZePA34R1EnoyWE0Ps1jwhco+mJVhFj3KWOBkpty3E0D9oazOI8+gMOLJ02wNdd
ONXNtv/1F7rU5SKEp+Bfq9qh8dHPUC51gNz79SH4vGkfHlxx01S82JkZX64HOtzaez2G9RtZeRry
ph4jkOYh3KHo9l9tR3HXSBOeg/i+BuMC9u9tVGcRtL4RvNOHddvKEm7BKyVCX8/lAEm3yeLJ/DWl
jYPsK77YHr1tQ4GmC7L5k3o+RPJxZrkU+viu2EQFPpYTx6by37a9P8QPRPWyVDBChSy7wvMslBm/
L06UZ6LKswjTpTyZmT6GVLzyHlmnAjcyzLXVJHcy6PgK/nmR+HPxRXjpss0S1UistUDZ8/fr2gPn
wygYILzzkPU9poCQOAFOt/f/fJ0/RyXyuVGJkFiEcMDziYz8+3WgohLS6ABCSjeQZ0prKPg1yAZ+
LvJSvfVx2v9bVvyynP++hyFmAEKzuDBpk6Q//nFFkFy315R3rlzH8F+S0Cq+pOmo5pDIUOCcKpEc
k7RsmsE5mq3qm+Yx/PnPb/q/7TiLzJB0fuoeBNqSJf/q9y91WFqUigxGdk7S8EKGLPF58eh8hZPi
of7na/23G4hrCT7jQFgoNCzf+fu1ki4uXeX6yNFIFv4QIkoRvSYo9zCHVjWG42D8/Evy8D+/LoUd
dEwTFEPE8h/XncPJNsoCr5U5BON9NXE4AsDzr5ZtoTVxxPRZxBN31j9flQfyj6/XJs0OmRKp2Q4T
sfsr+vO3vY29iNg6ygoZSXR+Mc22PU0uHdfUJuZlvbXdipw6Pxt/irSyPoVBZge+3qB9bxMn1Vsj
mJpPu5LK3qIhEecMYm/aELiUX/2id57r0i9uwhHQcUWzGYJVOOJ3bBqmJpIY7/RKArqxA/YT+GKa
1sMGoW2PpzxYpDRpOJ4ED0O1sQnVe6d8um3WZPk18oZFE+an8aqPQUdGs58teyTQVpfB/UjdGSap
VMXptyqk9FivE7chM5LaJr9w9v6vY2/Hfk0UL/wWBWNYhaOjBqrqvkJbszq0UTDXp6GaXTJIPYpJ
DwhhWEwTV+pupTrjv8g7jyW5kXRLv8rY3aMMyiEWs4lAqNSSKTawTJIJ7dAOOJ5+PpA9c8nstqLV
dq5ZL8rYZEZGBAD/xTnfyWo2yGtbH3YNfy5/zHzAqzPirGjBgxsXiWlzlpRNJq/MoSaz3IfgBLB6
GszqbPTiPNj1wdCg6hkJyL3GTlzxMyXSQM6zcLlJemdB7hG4iEiWhlcqWftdkl9UBfuMTEBCGqbc
uO5Z29/PP+YzadIhr2eV+o2M4nXwlYXmdS+qgTeCfIZRsObsDvNgPoiidFswLehtLKk+ytIRRG0U
yKm3sBfMHmM4z6GLXuQMkkUB/7/pmtE91o3UDB4Jq3/KUon3VFfotuclcZ57ODZfRMCBHwWGJ5oz
o3bEuewSnFY6zYNsJ0PYal2+XtoDKrkjW2SIMRnB40whcmwQMGUn8pn6YkE01kzi/OejWjC067gx
YgCbP2c1uZvJ/oUQhvWrCgOO6ibJKJN+/n0WNEFybmag9C6yoQtwizNJfJ5F7azolbk5DnoJPeTh
vfFCrov34CJ/YajjYgV5Ra5SnEvLwOSpGoNg5YHq8yB0KPaTDqdhX4ZzjMlvGcf4MpfMhfddNfQY
J8auqi6zqYcrUs4ezkSB8MbYIgfkYv4pS1kgzdmILIakOXjIpakrNCcaU2l0ohswjmvS6Y8vN+8y
Z8Ef3NXhea3n+fD3d/6/3/fkr5gWjD3X8ixEi78/56A6NCHZsLg6CQ+uNswRC+O2HnAvv/94oX+k
IMUCyf/+v4mOAsn8y4f979lRzVsmf5WO/vj7/6I8/uXYa6tK7+RwnFKm/F/pqIGqlECRMKB9ZWvG
c51j7l+sZ9iQzMsghdFHchL/AET/Sztq+3+BZmZ8Qbmz8nfJKvgnALGfc4//Pu9pc6AjWr7L2Yei
c50d/H5hNBr1ZFGqj5EDUt2mvquaLVvMwYzmgWizjQ+hCX6Y1mCsDAdxSyZQtU+2+z1Gv5+8xDJG
zOJ1Fd1nHSy6eErYjYGtsiUPn0KTAW8pxxnf8GCFPEoxojGNdXTtoTL0yUdWpRi9vYX+srtvoPBg
5Cyd+sbg8ekcZuKxCfKYKX4R5sUlJKOFed7G9ijAtpJ4wwpFvOEzlfEqFWXVErTbzGraG8NG789O
xACzZLbweDcpnD6ex3k8AnuMG+Mx9TSbvATrYHcYAiE/HMkphwnSzturDC7VS0C/ZmEa0mRAk8nY
b3GkYWn2hxLamkLdRb8HWYtpXO/bZdTUhonHs08vYh6D9q6Uk76bzIZz3Jkb/WLYBNBHcNDoOJY2
qYt9LlToEXo/EdhRom16yCwPtJVXZhPG8kQDcAywgEU4tGUa9cPczq/8a56o+BrU9IAg1jNuiYJv
QDsxOEZ9n9bmXV61lriEG1zpvTPwgCMUNDTQIvVx+zIw9Rq3hurXqYFWeNzhqPn3PN4djkYBoeMY
jCZCCVzA0wsxrhCf0kBbybaZk3S5GR2rLfYBmzqMa0hJ8HVnFpILd2DTJiaSnYAF+D4AEad17vyl
VVkU5xnvYsjt5qUe2zQ8FVNs306oLmrG2elwxkpogZKoMIpBzNUd4AUcOO3VkDoNA/apd3VEUgHh
lVQFZnsqEVTV0Fuq5cy3W6A3FRD9Z4Sqdojy2I1LViAj+xKJFZotfFO4OxFPsj8ZySpIUrlERjpl
Vf5RNynb5VoSOPGtFt18g9CQ6IxR1cbM9ky6bxbFhIcbXUzxPialFd0Jx57e9bRYbdRxTwG4qEWS
PjaimN4pj0Z7Q7fOYoHRAdOArIibYSvieLSvF1SHyLBm5JYkJNc91A5sMUm/a0kLr0Y2ix7XRaAW
Lz6v2RSbLPenwNrLMJxvWNOQr9v6kzLucVkG7ikwMOxFgxVgsq/J6oyxT1jUClY3zzezbRba3f68
FYehU1QVeY5rIWqE7OfXmcbdPaYGhoSc5FBnJndjcOq0+uYWTsneYiA50UCYWaBdzVl8gJH5wjza
m92IhAReeFmXCRiGBht4RqXi/c/LdbHbWDyPzHFTTKYFj4afF12H+y/cB5iXVGT3i5QXaQFKB38X
/LctXo83302UiNzMaLnoVSKe7Q601EnipmRMr31n2zBvv+UzcSiYU+2+GANQBwFF79qzJqPdlHnq
vs/GhOpOxvW3vCjNIxr2/DxNgIOp3hawiWpuZdkMcFgD9oFJJT8SVFzRwj452XtGVVz55IogPS0Y
fOxph4j6UExsgIaZYtrJPDafAIaODBoKe5cDNniZAbld1SD6HkMV4JOTSVK/TqUZnpc6y5ytNlDx
rX49DOEyBvuMwuuLGeP4bMVUX4pRa/Ibkia/caahGamQAueYWGZAq6/99LGEYhSkMxqFOs1wG2Et
HYZbFALjGIX8BBDeiZ/bfD5IMnmJMbPYrRh80HUZJhECogx9V0jdtNGixc6CevuuYKDFBEArceNZ
VX1hIfp+80FGPFCstVucVeJM+6yKgy4YmckNWOfgRWR3ukkLdjd4/a4XBAsXCXTYHU2W5nE8PBb+
kF9pW39gH++eAqsmVAXdnpFvacTQYaiqjp/mIr8fly6hEB+7C959GSl4vC9ziCUpU1l8KsKJTJRy
rCHIcumqoXH6yGcKc7ZgwttlKgWCY8yBRQgQxNythRgh30IhbKfdUgCjMtlyfYy1ru55YsMIoFEh
8CJvemh4kMz5A8Zm1+Da0P1NbdvtRdJXIc8LAgyw3gTC3mLyzi8Q/SdIWNN+/AoSKkNw6WeNEYWt
it/qJXSOVgVSkD1XTay74bfvWWZ45i7GBn/fTq13MLMEIkop7LCIfD0M6EBdYHt14nlXKM2Kk4m6
/cCTZATKg/xN9m5yxhKlPZasa16VlsM2GW1QPm3aeOTN4Ml752jEJ1rgQIbFAb6iqpsuShZo6Jsh
kK59llGK+seyyo16o0a+sc08FOqbUc/udy9VH7G5dJdJWSfRQCnyqEk+fAlQ578aFOZZ5PbN+yAn
nNG5zuJtZyIw3SQIsqKM64KXKgCE5vgSw3OzVO2dC4EugkkyZ1EXTs13bQ79R4Dh74Yn/LpZ4d67
Eo43fLWswb8fGSFH3WQRaEQyr39BBtDCSrm0yy2+kOC2sbX/VnW6vc0ND0vfRJpUnyXLU2HRKgxB
ii0vaOJL2DbLVxZv1hOujGJvsxG+XS1f20YPSKNNXQOIahL1Ah5d8vxAJdBfVXa6PMAFJUCqwdbA
7r3vGnUssPKEL9AicQDapZFjdi4sgDRW1sHXNHOlL5nmei94sLnZ7QXJyUIrNYG+t+xuGyZj+cE6
yEUJPjX9l6DzOPt5HARgXLJlDV9h0bg6dey9TFfcmw2QGnvoxEUE0EY6/n7K8nnecxoUT4U3KFgu
oDjPXSGVHzVmiLmd1mLdtCsht3ULh+JWw/w8DkMlvlfIF86WlIf7RjjO7G1LyyuXQ2r5FpYGW2fV
Dknp6ELl4zsIHkEp6H5DFE8F2qj0ax5zSY7iFaVQgBAHhqSIKkFzg0LJTaDG9wwUdxRBBdOudYUM
7KIJ6e2l8d32x9TcT0GSEehe6lBtBVjXSIXzsJ/mOFm2KblFIcddw7PbYuupEMrYeGLbPhwvGlGT
OlnEXT9GfWt7xt3kZ1YfIevxk13AuYnc0rNK67XOXOsV3zLTNkakJoH2rtscGFh4BmeAyTxdTqpN
d92imvHGo1LKLvB6olBqYm0PZ4kYQ9yRPM4JcMjD/jnTbnPLiRyoMzebauiwVB05SUgZJ5fumuYb
OQyixEfNivFARPpY43dEMA4AxHKOzOqr5JArzFBuGpK8gHCfnOVpEp6xYeZL1eoiq7VuyxaT+iYL
lboRk1+1myK1mgPL5fC8asZw1dZz4kejxH6vzcAMeZhk3rmOG4E7upjzoxMn+Z09zpyrbuOKD4oj
gHm5hSC2t1GXWk4/xxvfW7AYhA1DfS5JXON7I57z86monfOqZxd9gDUOFapM+sI9rytW1zsDbFSB
xnJCMpRSZ7z4TRIjm18YCxecoWKLg/3WjdMqh1SOjWTjNCsXfFbOPESxQSm2kYarHbClmpu9pO/Z
oTqgWF8oA946mQz3Zb5wLC99V1x21uh9T9Bv7DVbDgK7qLZ2QHeMq6KsmtfQSkJiNKCh8220o2dt
QreZqk02KMQmhZYIhfp6VXPGSwbZPe0xyR2RAo3QR1QG8VZUkyz2lbm07cH2Udhv2PEaFyZ5WYgU
R2FYZzQ+7HTYm2VfUEb0YosXJXhGZptEmXABok5pFnxBVpBW/NI8e4Cuhs0pVynu4yYIWAhXPrdv
50l+zRRU1pegyeUFmCE+f+2QvA1RLvcvPCWQ9yTm6D6i3alfiJ5SKOWIqXfJ0OVmwKL1jUFUe0v2
GUgfYImxixMcoCojm346wR5BQivGEUZin+AzmH40ASlhqvaFxgoBnSKAyRYu7bJHcVIHx5VZ7nAB
ualBqxJPYoPh+cMRU8aoxJxPnP/BiXXmcBH2ss63rVGOTQTFGCH1GKLeXqs/dKmL7SxPKer8LyPI
evLTvXG591GE9rsUHcd5KYrsm+0Qcb9p5zm4gawBpUciTEACwcNCWJ1jb2sXjXNnJ9095Tf0Jm7/
TQBQH/Di2hCmNftRPvjiMoT6eupTA/8fPMlT2qTfhMcuDl/gfOKmW62NQYJSELglXzJ++2OaxcUe
52F662Yi/965lftBCJtxV4VZ9xrOaXifQJne+Zyvke0bcJiFJJkNcoD0bzxu3++gj4A1NbQsz1DI
UFjX6ZI6kcymsj20nfZfrK52FApzxDbG2n8Fk4Ui3quDVl8rjIPbNeZkHxT+CgItmZ8DlEfL6EhH
HZXtyjMo9fOBwxJGJz0lYUcoU2OIBxCNzPkGAWd/yMPuKfP95NEybO/cxl+5yUzHPi7VfKR609dk
ntjPosGViPJ8Ss+tusfnTnHSHTxtyxtAmbhLuNqL5DC783iaEVXvU22px7nEmuQnFPCt6QCrE+q6
h6REgEnvhBdL6X+rZ7TY6P1TIm6WEDlRILP8iHufeyROiBTYhpkdnEHvtk+cPt/TKUm+eax9jhpt
MOOwcJYYCgzvwsz9DpiAj9lrC1AptLZ49kGxVUl5WQUjkQJNhv+ybLg6OetxnG0cxuTM23Lvuc7C
H/iBPHIai9KWmMltReO3bXPV3VRZJnepM6nLaSm/i4F/pfRgnNgMlOdubthHFTNj5EADo2cZ1XcC
+DAR+X17HZa9t1Dh1Z3YI8CA+ZQWcrgCC9LfyjguDj7mmjMWvEmJkTOmshz91N/QhZhsM4e2QRUS
AtABSbLqk/sy3eYI18/MIVa3di/fFpaYZ5QXw7HQXndRjj4wBSdwr+2qL7+oKsWzMiPJ5GzmoH+a
AAQeoGXBzbBshtaQk7Jpj1SSa4nr84RVInOOs5zCd5e0sTvZmwNfvgPup2HxOJxbUxmD2cNQGbJZ
zhnrdi2Ni0VVw3MS8fWma9AuTiiB3n1oWtd90zTjmfCEuul9g5soxbuUbYwl776Z0GgomIthoZgd
nKduoCdE52nJQ+H783sMhwtwHVUHd69OarjFiMePXMYLNXnnYjiZ5my8d4PKOFGMw91ITQFdq0mg
Girapl3jYDbb9SPAyTa2X1xgDOcSMPK2kqvxrp0Am8+G8WrOpn+wlQ/uOM/nc6TKyWmm/2BNbjQ7
ahTO1i4HqBDgksPoh71sYw2ShTZi38cZeeAa6eoJxGIDv/PMPPSpgasybNmEonRTYXGTzHX7KhLp
lXTnff2g5/ih65PhmkmuD7m2M7hx/AI/2EMnVSU2fjiaw3b08umGqa0RX5N9GWxVp8Iv0iy7HXGr
00H3SbHs52RyPboVE/8hfPc76sFlb02O3W7Q7XfvZHx3byOWZiZmrfo6T0PRRSPobp0ZeBKgTh6o
PGE7BuHkns0rsbivlHHFAdi+j8AFb1K0BsgmyVYDeDbZlzatPwQk3cWnqSynU02TdFvhGvL9Mlgi
P9Hl+5INjcY0UIQnK63gLQUam1ScHi234kExLunRr5mhTBTr2Hm8MfjewS+DQebTtGFURuO8VZ7R
DYfZ9Fi3L2p8xs4K1WW0++FGw6Lb1+nwynFc3ecBIfFBUZU3lU5PI+/2MBojN3qAxve7O3mTOGMj
vZhniR/0066tZuN16UT7zALnChA5ybEMP7ez42fPWSLNu67LKyiFOGJmLNwvIdYe8jtH5oW+cV/H
ZDjljMpgXQww4hljGFTb9MnIYidvleotxYl2EgJyF3uvRpVZUQHR6TLnWxpq5eURogI1o6QU+Fds
MURTj81tTF3jrs85iah5BLcCMm1/HM8Y+iXblGNq3xmGC5th0ADrfSNFIDAgRwp7xwcgG1iaEkCM
0MMQJr7EI5Udslu42iO48POwViSxqka++ilu57bUH1Y1T/vWLrMvdgkkNDbiLMLmlJ/NuCwvi2Tx
rmy/fFwMqn+p5DdckeaD6HvuoB525nUZYrcja+HLwG4JOUkghy+9K0jqlMHwgpAjBpLoFLV9k1NH
zK9SBAlDWH+EqDWwmRkj+iGPcdeUJbCMm8rlPTLqk+1NtlQMU/2SkwcjcQuYngUmVtaO9gVIIZOg
2M3M9pCy3sOcRg4t2yf0+0TClob5qGH+RURPAABJUuWeG3KVltDYe7BHp+qBExf6lyczaql6Asqx
qcuE8YCiGcFm2LDCOB/YrLFoTymqINYUU7YTM6i1CyqTkNCyoeMxM7s+TRffacDwKQW5/4cl6u/y
oJ8Tc8HSmIISbrzvfdqQtzV0AtsJv0O/12cB8lxx1GT6FHBCE8wm9Rizv4w7feUXRvP8y2bh5udc
/n9xON0QWDv0//u/ft/Or6/tIZ50PEGsGdovpv+/rcYDj42oVS9vqDKJawgdgFHayqOFoWuUWe0I
Yakc74y4cKttPhrm/u9f3vq310f3gHac1sNFjOCbn7YFEzsvaJyZZO61qsIlyPDlSE6j5wDaqXCG
JwUTy3DSVrfx1Y8IWE8tGFwLvfbY46rYYbnPnxAMREnslrQIuxGtb7cjwhVgSs1DrAHu7oNMDqsp
De7+6VsIfA5dFKjOevZ67qevL/VFaswew/DFtCATV6b0mYHiHtdf0T4I9dAErmVyeK3Cjtkwzfc8
z5Ecdz4D2t3UjYyYaFuge2mBTuwUj4Yuz8cafvJBpDY+VbfoW3b6ixWQTqBzx/iZ2EMi6n/O5yTK
61eNBlcBpZPrC7ZK5GyDD/n0LRipZzGPh2oIG6NAnwxZFDu1lDa0PMWAcYfA2Sqp9gq+I5wnfLhJ
ueqEcjzdX9y+qKqVzDuryPrxLRit4ZV/UK78p1+SbBxTULhxm/B7/n6pgpsYSSjGyuQ1Xa4OsWPg
3KtUwu9F7XEL9zD7HhYD66acuJb3n1dFWINEwKOT2B65u4Qib6COkkAzI+8O/3AfO7/rTAR8MjLB
HMHtZAsTn86nHPEmF0sZpnC+bbfkGnCQQASvZdI2iPs0d/hb1fKprYk4iLcT205w0dd2ml8l2qvT
c+FDKD6WZbPaC+w0w3gpac5ArvVg78gw5emZr2shRgKp2E6Dtr8gMMEVGHYl7q4AJK27bymg56iq
6DkoqtsArEhdYR3nQvqgdcrv0N4ydM1ITcVSswTGG2vwYLqd+tR7QGkhVnAl5ok/XWPrbfDrXhAl
q8DqEQg+JZcEpPUa/EUowuIClsCKGxtg3qq7nw/V3iap5mABEPauOBdQpHkkDqrIrzuN7HfuF5Tt
Mp1nUpj1YDH9mAvKQ0xg3Es9spB+H7ezpc+BNDnTKq0evOAPbJpPSu/1a3Uh8QQgeRAy+Z74dIMv
7FYqJNcgN/hN0isjC+jOyOlb4m1G2VcDYa1d5xLcKT1hl2U2qeYhVsozYUr+26XvvGaB0WcH3CIE
cklLuM2Rc6DIz01PB+6+8kxhbNjs2j2xcbiTsJQk/FN7Dmr0Q740wykKujEP3hqPJB0IY37+zI7C
1A9//zT7/XmMUtazGagioecyBuRqfvqWEETAWCxIEagCICc0AQkurRnopVk1Z17WMdIwa49yyB3s
nTZCwIR//wt8ztZbtc6uJ7iBHPKHPYRUv18nC+EGWubIAhFr9fXeSyyXOngJGIv83ErxMfvuKYzd
9Dkz6mHGjrVKomfIPl8FInEJgERkbmQzX463dsm4dY89ZHyVJA7SP9CanYCwQKok/tU9iBFvTtTS
r4NFEIsBJrQiR30H5turDn94c58/XjbsjhUEq17CQSni2L+/OZF6iRl7wzeaq/aSYZFEDDWW/PYM
OcJLGuEx3mSIys7IiU3fGhPybOT7XQFklHBRZzeFpKZjI/TCa81wN1JASe7teR70yl4V9+Go83Nv
RB15ZcYCkyMLKNlFpjlZl7g2yAMH2TlgHHNgtzRSjg3jSNHvqrDp7tyYfm779+94FR38ctsDq6Kd
XuXXvst/C2QLv7/j0qj9UtTlt8FZV4PIibnH/bpfx3+oEuQ2YHqm9lxj9WWpkjkjyYTRMW0FndnQ
Oun8B33ej+vnv59D6y8U2CGmDRuFAqrwz5p6kgAz6iA0Y3hM2XfWY2Pc53kofSAaVtxGM2zIR9Uq
JG1iIPVnNwkdxBdhKLOMgdkA92Fi1044DX7QD5kG+YCf3fSufKdwrP0IJeqjywTbVtG01SVogra8
N1dR3s8d7Q9Blt304kFgwrbQYZsMIH/8qaFEw77BVMSR6QQSTpQYQVHu+9jgEqmHliQO1dOBCpLD
YEc2q09QVxY8vYlNPPijBU3xoapn0kNaJRk4lvQVKT9ywuhZ8RQZnkNZ88PKH0tUuwKzcZT+2B6x
glj7AOUCvbCIx3hXBzTlbGrjeiYEpWzrCCle6IKRXvVXo2EXF+TJW499qBlqi5r2DZhKh7JcVeFl
aTaeBcPBIoTHGSoqcICRGPEaPl1jo62RjdmPK+1/sk4Ipc4vd9u/6YQo79/kt1+FQj/+wU+hkO3+
ZQFxw0WDmhkbzcpT+8mYs/h/bBctLM953/TEWu39Syck3L8C/iYyIt9HCE346/9jzLnhXybjTG5g
08QUxF/6Zzqh3x8LJopROwBZR62EFyT4bC8y/cXqzATLlLE0y7Jzltwc9jno7BhgMh03PkW0E5um
8MKbpU29nVPABzjYI+v76JcP7T+0QL9Xbf76qzjYBahOTLow57OSDagWN49DcNtYEl6TlD69dNfd
6SD5k8j7T6/0qZDoa4azMqGoliGUEmRHFNB2mt5x16g/PHc/HTQ/3hTVqEPt4tKbeOuv8ku1hQtR
F31F25GEGNoX1QM8tlw6IAbQO7kuSkHEgHLmCDw3wMe+/PPP9NeX/9RWLu4Iq89cux4/za4dpw2j
KhmBVDic13//UuuP+uV5/vOdUjGQWomy2/osfBZaIVJBALJFKzZe1KDAkCkEhWFHklvA2CTMP/o/
nOPrF/X5NX0HXCFHORK34NPbE6SFuCLl7eVFwQOTdmfa2ZhKt+hAjCujwO0CZWk5/v07tdez8vPL
0imTegOFgDe+fum/fKk6aUmLW2UYla1qVBDjeJGktI+7Xk0eUhlnjp1t5/PUjRw7gV4fJrl56jSU
ADi0JGqAC3OFRYvqdW1USwkMd2lyWH7DYtxIz0yaa6Cv1OiGTmt14+fYkf9wYf6newBxIi0zDrNV
i/j7eygLyRwFs/fWd6E+ITFJ1SEsKzhlrJHrP1yGwY+P5NNH5rIp98hODXlwOZ++KeYoLBFoe7e1
sXBA9Z5thwTqZNltDUo2AOBFVxIpsODlFhsp4G7R2lCsG8F0ngrfoywwQKQhVeuRO1gEyF1Yhuv5
0eQP0FNGJu/DUTk+sYdtB8x8my/D/KDTzkKHFaj6Uc3+XD0uGS6idZ1fwdcF2BZswMkqdYzjpv2w
G0lSA3pJecMSvyCbCU21FKsyBVqeE7DS8RsR2EdDxV1NDlmLVd4cM5ndEGXqTsemDaZ0iybXKreG
LBbyh0Cc4PB3bXHJoLtLt/6QGPeY0d33sRJps48duYioL2JY6U47TRDYcOlirzSCr1ZiEpnithZg
2D5ogztrDtSh80doXIPVpy3wm5YBkQffYtzZJEHBnxit4hnWVoicr8JfEnZu8yhWK+DlpFR9K4pW
VAddj6TcVOR9PGKTZ04ogBle+13fvvAxIRUPJnv8Rivp6/3oJmB0qmUVafbw5b5PLMNLlo4AHhF5
lv1Xz9X+U1aN3jNml9na1E3unTUAyr/2dr7oTWnVzjNZx8sVE8Xku6Xt6VbVHY72pY2LVybWdRB1
cll+RLIMt0NBvnKE6kV80Sxs0LjQ6tznHUvgbbPU5v1isMzZwXtS9ySuBHeLv2bLlMpGaTXnweBu
eliPR5QHgP/BkI/UimbAoEEH/RAA5fBbkCLID2p2ysr/CoCDBOulAB445K4Fb9BFou7GLRGUXMzk
ujrkbKhrdnn2GenmU7OpeGLccVoSY+XZGRIJWA2hu3xBD2Gqg2fMrneWytp1z7JA2TH6smpSEObx
CD7KuCOMPEhgTG5kPjHIrGu/e+xtxoQbv2AhfiTC2hUnF18YigTVe8iPoButjL1YzA6lnWXxZ4yv
sP5NslqJ+haprCx26Hh2XdXOt4lJ24sHje3UpuFhhowqdjxGEsSCfnWIWp13S4e+CKedmRMNrNXw
2kzZ2O7Zgy7gqpQPYVrDhuBWcf2cgfzgD48OhxhiMEcjfVsGNdSoRJfC31HkEKnZxol10WLAxLVe
sDHFZEomnArX3DnUqOJopy3BaRCOPAg4S9N5kbQbezq4DPLnPXlqgxe1TsylgBbTJOAoZxogz8Uk
RP5YtxRSm8FQKH2lt7ThQRfQ5C5jX0/Gpd0htXvCIxaqnWxa0e7JZJnn73GfElSZTDi5kT37k4f2
w/bn8t3mJnMZapb9Ve3KavyyctAUPksb5LjZTWJGijDW526iobJm7ErN26Y1nCfBajDYLJ6uu0M8
lQZgGq7OdDvh/UF3RGZMssXn2w1XXALhE3Cqxjvl7UTKmi8FC1fme+FymmfMklvDz7mCiX1H2uqn
LnxHOyWqcCJmhYCy0ARE1DPVTAuzZXWfaVryug2N8eglpdA7ZYEnZwqVsFZ5EjBpbxB4TO+WGBf1
DISdiA1CYuK4fa0BVy1Elk5jIc3L1FYtoG/b6kR1HpNa4B9rD+UZmZRq8CQtQtfiPSchEJX5dUU0
lBYsbfuSLSqOHMe2TrRD6D2zJPMeylEg0AjnxecUlMxVNk7q2dMlTD5mkpPbcBGOtjBqFMMJaK7J
moeH1vWC9IjKZYW/IVNhDccPQ9vgz8WTxmtJEarhV24NCHfeXjljcqhJ6awuUbAVNkkOQ1/fj0Jj
uJG5JL9j9NSDBzjzAjt+Sq6ytyCIYpkIl1aQUIPcc96nhZdGXuKsMigyFVPERI997cT3bjorsuha
dKoTQAfc3nMl32LAS/t5aukQJ6nv+rTpH1OiaS7YRg1kAgbqS2zokduZUGTgqgRq98MOr9tlmbYz
hOTyjcVCyeCMCeFOsuJH7o2/Z+jLjBDCkABOG0uwESc2qYxgwzYJ7veHPlPoncRomed6FRETrbkz
mxbbUf6S5F4SwfAIzM2YDuJYV2MG5CcMnwsEHmgYk9tODSI7Zo24qMIwvsyWGfi4I/dwXiBusec7
N7ogAU+zwEguVHHmjfSthPXck1iCLdhHEy8zPaGdMD0grFWxI09wp/z+oEM/qzauElwb2GeRRql+
j+Im3Q9mcySg6gmEFs5oF7vmG6urgDkDkSKjHMZT0cXlSzjb83FCOHKoBh5c8yyCQ8jOiiw/C3JT
485fZVg/wXoujwgvd9AYOAJsEmMR9Klm74s5v8xn5IuZ7/Tn7AsdM8qt+NWdXIuue8KhPQZkZVjh
dJKOER8LaX9FNYNqx6is17ZYjO2gM05zJrUH1J0A2+p8WpHX9VM8T95T3C/NA4xYH6nbEtwipIaC
oup+4/jjR86UlJjD9Lzv268k33WRaokKluIE8jU/GIQZYki8mUJGqmXFKV2sn1VRliCQC9eOlo6l
FowKFB1WKdUJB4KJbTc96zPrgeWgu5W1hQRJtu0e2Jl/zN0YtW5hp5i/W2ebGSrZjNQGqPoxuj/H
uI27CGeCPuCYdfDFSpdcPsTfUWdP+KE6yMcbVbSvALrTe2krQGOBObQiAksU2Ds/aW4wjqNIRPd6
opJ9QF5qXU2Z4MSxW3kdeGRMYUqGSdxsg75+Tyf7Kg/jM7j9xmbIrf4UDPVyVif+deYiC0BgtKbL
MAkBgYIoZ32sTGmi2WiZ1UXDAPeDSjF495eFtKKQCW7qscE3DXc5z7E4e/wEW6MzQsyDpwtRtCQv
Rtf47rjh7AvsDfFGl268c7v01KDAvBeTc8328DssCMIcpbaPAqmCqs0PIKJ7irThujHY9CsZHBTa
q21jVF9jAlkiF2/JpnPc63RKFO6y3ji5S3pb0O9CkM1HFKN2RpRqY9S3i2mj6uoQxHhLuXd6v9vD
yInGwJVcTe1u9GaxkeOypdnBvGyQK9W18SkTE+jvMiBSRerb2oUJB7vqNelVcO/AIC2CZtoa5nio
UrbLYRxcxsz/B795c0PyKom/uAfBQ5gEi/4kfWaI96CRP29V2503tQnxMk3eKmz4GyYRQFfa+Koi
i8bL8JnLvk3PG7w+RkzVA2Hga99SgrdoybaM003UMpTLDilpUQPCjNbUXVMQbf4yqL74kOQ5/hFd
Z0h4tD9Epkb+TXZ2lEod9WO1bLPuvakcgfLSllHvATIi1YKbU7+6ZjruUm/cLUY4XKBM4Hmr60uX
gngiuj4JcBwn0yPK4szbDdqAZ9k5rE1Mb5q2E5mFinKlM0hsTnC5bUWIZjYaqB2fE/F/ODuv5biV
bcv+yo1+vjgNkwnz0P1QBVSRlEQvieILQoaEtwn/9XdA+3S3qsioat194mwTkgifZq05x4wIdI9F
PP8we/AsKKBnhr0GOyZCxTa5KHptuUvsMHqYk6n8Go+2iYBSJg13rYgQg+PucLPNMJr6C84QWuKp
3RNZb/DONds8sTXAd0sB1JCplFtf5nRrWJ/YJTKLlaIkNbn0T17jLAkycNl4l/VCqg9S4lDsjBBM
e6a3NYlXITpy6N3xlckMzE4vxAUEwAefK1AVDxyzQ495WfqUN4eQTAcIQWz9iBD45lup5yoJUstq
X7mNucMUUUIXBRv4q51dwHotrqcRrbgTkY8UiRF2xtg5z/g7BJbKEjHLZQ394xp62MBtJEH8MdXp
1vnA08x77C55tQVEmuJtnRXocMdyvxsAgpgIqEJhaFSS4CS8h6iOuMo0DOrWbKAbezp0nMUNWfma
cqkIfBEmqt7Bq/UvbH0f6gL8+NajfJNs9LHJ6cbBjkIZHNX8+yBQKG9qcGCvCAUJV8XhE01+rbS6
20dVAyzYxpyLjnGongFuzZR/Q/MLggkU1jTA1dfRc9rWn4ihzreOSdzWZvQyQktqN7I/JrmF0W0x
B3DUMM9a3nSmLoe9XV98ob2ffMFCxYtqYHt/RNjONOZ22Urys6Mh95cwbJ9VrVLu1QyLOQm1npCT
2SlvYS96Ioh6wugBg2QTB8c19uykjYs0iDTdC8PM5/6yM0XzEppO8oxcdbjDhDs+u5XA4NTXaGnH
NVo1cHJPfoVlxyowL5tlDzK+wi4jFmfa1iPFMiB/ZBRsKR4bPwZM818FUGfkajJKGXczLMK+hXn+
s6o1wutaXsxhA5RvvBdOU/3KBtqPbHCbMN/2UzN/pJlNfU0sLdTgqheyCUgmEuVeq4zqpXVn8awX
oXwk6bwGNm8KOCYJtXDo3K7XUqXqtZGBC+1hzadYjr/ocFgtvQ0Vq01nD8Y9/dbuLgIdmFwpDnKf
jywONhSGtGEvZJcxXY42Ii4MF+MGMe/yIyxkdTfDwEcHCNTjS1iZzc+BcJWbDCNltX5lZAvY5JY+
FqnZsfG1YzmiCPHQhUhtzE0/6mFgsJSxWbOsbjMUivQ4nu0yJFi3n8zkp6Z0B62jjg4AA4pUGM/i
Lnktk8m6662aPRBUEkWoVi2XJ3epGnS4roPaB1z1XO6VWeefJ9z1zsYoi/KX1veC1kjUNvcDWcYV
GtYSpgBkbaJy8rzUf2FDFMs2nHXCUJUZ2SIYcVotwYTdsidjfpy77YLE6mNiDdqIa2vSvuWDiwfI
WLSaLnEegusa3ElluynTCAgvfmdgdd3MpkqG2AaDeMTZhADTRbk4mEwXMYmOztYyc3lvFUvqEqXa
mJ/zGefwxlCrzWfpajodKC+L7iK29bIJNLOtL4d+mKPd3OFrZ49HiFcBrBKgWJx2026xu7TbZ0hh
508y7zuc8vgov2gVEmnCZkV857BsJbVMjhCF5TKuPQ/y/rJNZRXowrx23Rlpbba8uJbq472HqYA1
/jBo926sT+5GVw7AbJQ1TraTdTt+RotmV9s1REFjgV02d8aSRNkmGamlXriUMoq9TsLcXYvsT5CF
pXQU0tBvE14sk9rxkHVdunFGxXBOjjzUlo4o7AKG0naFzX7F6loRPYqsaybILDT7Hdk82ffTVcJ3
Cmzs0VkoseEWwFCOioRooAg8KCgyz3zOG5cRBX6Yre+Rc4xnKufvlF6lbpq2jmTAJBL4qJ6Nxi1D
is+hpnZedk1hZb6VAvI0Onu8aMo8Cv760taLoklt0Z+wjxUgTq+wDaylXhOq20YPY7ScHa9xo2nn
7O1v7iJEWspMFkho+FGoTg7LlBbJJ4CAcg4VgRhwdOa3UrJStBZDfjh9Vcba9D2oUXoci+xcCClU
sKnXHx7LroRdhxatvBwI3D3EsfSyoIqHONGrxoCbj2iaym8aUOmorutJi3aYerVHUwEnV6s/a3f6
jN48V04IhoiJKMwz8E8dvUKJJ0GeZhE+PmsmkCMljKuqAI8ToxCwctbPKHveORypP5TvTZP8H3rj
h9efRU1r95Od4DosMnRcaAIHykQXtmu9uoBszhTv19t5dLtpFxjUitcWMPiSw8MJkxZMoktUkAv0
/e8QoVv3SxGVRAqiv5yfnVEzsu+IaCoshp39T0n6r9qUn5KfbaWq1+4k0eCmfikfuvblpfv0vT7+
nevxfmJHaRPUs+p///5lxF5rj/DgP4Kyg1x717+08/2L6vPu/5j719/5//uL//Hy+6c8zvXL//of
Pyt2zOtPi5LqgFJgrGif//nnz//3n7v+XvDnrqt2/D4fdCvXP/BPt9Iy/mVI+kGuZcEph9XGQ/mn
Wyn+ZSOsY3ThdeRXaE/+326lwx8i7Vc3UImgHfz9h/5NNZDOvzzHQsymw6ZhoHDcv+lWHr6gtid1
vgT0WSvz0YOrsP76H30X9liVt9QUUESMo8bWjPrWriTwaSCJE7u01Bjv/7g1t/+8jX/KMtd38P+9
o+sR7ZXIwBbTdRnNj0e6hfq3zh7X9mlMlJ9rhMv72MRsfvoov2FEx4fxuEt84kS+Uts9vDCv7LWm
jCNJznHRfzWU0B4km6GbKsn7fAMB2Xy0upFtcKN3LhScohMPeYfbdTM0KMgxDutQ14pGupZvKdtb
Q39gCAZtb0Y/9d83h0wqylU5EhVqwknLErwoEzItmKeQpMw52O9oblmiFKrSpx1O9Pgxawnb2Qgs
HkRCmQOgAAjXrPTl1AvUzx6BDZuBFMXwekpV/wt+XJH4Jowa5a+Uoe8pfvtHr49N1J9UWqIP5IiP
D6ga8UuQf61/6dwEd1FnVJQbHbtStISsMTPZicliuCLlKnuw8hSooxGOuBbQL3gobGcrR+boZrFz
sSCdolYQZ2sGNqr+bTNPIHuLIYO5YiR5dAmcLKkCox7ba9wNsQrSVQazLaIuEtv/LJEoFawzbF/H
w3dbZgkMFxw41YdsmRAQpl3MnUp0uH6+jqZj+quZ+/f7RQ+f3juvNkKr4ylnwMNqGYlmUfKurKAP
WUfZkp5gI3CFJXrinHnTxKEM6PcB+XZciSGZ141t2+GbFrsVqVwoSf18oTju49IgB9hppyEOJNbI
G4Ucsgm6BXG8N3S47qMBIfcega+N1s5aEXxNAovSL7MZ5Zvs4x/Wgj19o9v9OF44gE1es9ntqEeS
poSGHiYA4OvBvEcw066PKgJGmyllkW0zwjJFbRxSDQ5JTdLCtCI+JNcab7ciOC5zJ2GT6DoLskPL
gzK3sYxK+6IGBQXeoLCJ7Bxp+FVWkN+FnWFGtYW0PHlmOZ6WZ/rb6yLq6BtlGkb5avN3NNqoNf4c
fLzZqNyCsphPH2cJ7HhR214njjZUyaNJABnFVs84J3l873HBSzMR2zr0ac2jgcHI6PXlemT4UWg5
P4oKfmIsrYoVSUQCiSKg7j6PUgz61FIeET+SakyoLwgjUty+UOIufSeT7edaA45CAzXmgcJeHfM9
+tfmiTaLQzO0qFZ3L3+KllN55gU/khGuL5wDycCQaCmlQ3zZ0W2LwGNG5RJafkFiAtnBnPeHgj07
qcgTfh12WHN4myfFYAcyYR9FzWUp3SDJCr7VAvb25KP2RDOehkYmSXTr4ol2GTnlwJ3jJtyUjcIy
ynK0/2BHwgUBUoc9fU+rNW+KZKK027mKVGrkUrn9Vwvh3xdnGKZk0kNs7OjyqIlus3c2RJtLP80n
OC9T+VQtS/MBr5595j4ah5qD9VDwZwmjhocIbgjC2+Hrl3EWbT9RLTU1Xet9IA10R+i7YfDEJNLE
SGDn9lb2XvnSLEnyAW3p6G0yq8yMM8qBtx8CugBmYJd2JB17/WgImVHFz1UcUZcfexRDqfF1abR1
1HQJzYqmlOar4cW701Pkb/X+4ecHUQmFv00VCdyEONIvdiWRCgV1OlAyM5GRXSFmIiM7bNJWqLXY
SOmjZr4siOWtnMxVdKZ5YzZgcEaxh3O3GAhZSZjctHhzHPKQInljQVejG4z61qAyVmbhR3RJuP0b
La5q0NGaez8Qc0HOkw5mxEqiHEFwmMGJqXpjuOndbCCITDFZXWEiJWkpZvTZkB6RLnhSZ1vHlEo/
FTSXphEpjhTji4O4oLq05q6NtlEM6fdTOvcJzjx8TsGYR/VlFBlJtCnStLgp6KHLLQPpsldeibff
xoopNnFNHsmZN3l9aAe3F4YYkhObh4pOzRBHDxUyThR6mA8Dsxi8l6J3uisxOvJiSuNwp2ei+m8d
T4LQYk1oozM+fJ0nZgM2tAWxX6qOdtAY4UzbdDW3g+wEASe5bM68tuvu5egKTThpCMgJ2XBs/Wgo
nSfKMARq5fSxpuICioiBqy+eP2giGx9Pv6xHYls+VrYzbI4R2f8jVF/P5Y+FamHkCENZfgQGpKWP
U5eQCifSGRhj33dfa2jjuHo0OX1My7B+ID+LeHN8E8S0JUNvvp45m3VoOL5yDBtM9uxtbdN782zt
sKbMQ7iYWRjdZe6Z8/VYrzVoOWQfa3Q124oKwq/J7Sk1ylZ9NhHjB0vHVtACD/WxapNmX2L5OPNI
1qTeN2eG04pzw3LE6HY0fqKUDgH94+eE+o9PV2WVcYcmmKVeMuMv3oTZDK6hGZkSUNYmIdVdIy+e
F61N8MXU3kJRbw4NjCWSLvq2GYbkVo+T2r1wZLUGOSIn6sD0ODQWTt/Ud94mHq+NkcK28E39Hq7/
eMLh1CypNSaen2mzfVE7SfOBb1i/18lJ+euhH+028lC25IwQrBKPhj45MoorZEN+NZfGD0oQHR3B
qPg+R4lx7Youeo7txb6six5EAJ2JH5KcjjMLx3fGh3VHyEvE42LpePT1LI6YBpg2JPYyySawokX1
2AOo2C9Uk2OYDLCOzyy4jjxpv78iLtpkZcwwgUr2aIyATttgtCtCwi7jWu47hSDdBz+BDILQneIz
WLPuJqK13vu51GCkq7ppcPLy1LZVWUwmHYHBsakPNwAjx3xudnNv5uUWTInzOV36hf1CraefB4Ct
9e70C3LEsv/n7Nn6stqWtm1TwDocAyrKAeuI4/hSz1DQ5M3kkQEathS+x9BO+y2tYAQm+HzQUJCj
uJaRdWsw2JcV9k+6IdA9qHdZiG+90RzOnJ7zZmVp6KzHGJ74oRZCxqMhStQRYNUa9EyvZUt4Nbbt
rPkZmSg3YziCkkKG7t5KUcraH/RR+5DxkNTWtOiL7ZBYAe2KR3KENnPsEYtFGmS6kUNTtL5UbgpP
xog1Qu+7tr7OZ5WoLQ7d9kWbjI4JUrOqye/MRRZbzErGEOieQiChPPIvPlsRhDO/7+P4kdTPmnQi
jjB8G6NkitEx2OwNaENl13TRxsce1MFPUbj5K20nwJsNy3f8KTWs8A2+RcvcwenKlw39EdSUeSTd
m9nw1t7WML0QaJuoT+Dd2M4MjtbxvgwpmTpFlDQ28heUeeur0t6KrAu/LVjkMQyjgQZPKIcLhLXs
WpcwKr6BjLJ/IYtWLwZxaHpAABy9Jmfp8+8w5utqM6uSqY3kQ5LqQ9QdvMyom+yNpWEi3PduVXeY
n8fozPbhnY8WcS9KVQYOVLLH4mMb+5dVW/Cs8naqP1UIU/yyiugWxqrE1MX65Mw7/2aRym4bXSxy
UtNisj12kXY1+L1kximJSq19aMdZ+IWz4t/7PL5Crsf2dkW97dh0qp+yc/odhRx5ZlZ576oZK1lW
rIMGC5rDD0/CkDHx4KIrSMV8sRjFcokhrvRl1/+YoNren77o9w63TqpM+kxk1nHV1IVV6WUmAdrt
uGpKDReJE+3Tn3SO75bRxul4+nh8AW9nTbxw6OlQs2KROR4XJcZ0j9FB82Oa4sPWFIOTVYDhmnjy
2yVfATrF1Lsbe8zH4YL8H7vYFLpoH4e0oGfjTqiU9nOp81G7gHhwVLMUA6XlTiKAxiIetRgoCGXZ
Sf9RZXkKdkmblbqQCzb3zSJavnVSa4iXaosM4JLAt3qh4jgxof14yX3WpEDV6FyW2rYpXFLLvVzH
oEaqbYM6lwwtuWliQz0acHUziDKTezNGmkLe54qXLuuKuy5v01uVJaEOaT71TDQmcE72dVuFZB0P
dbx30BH/QtOFXlgyQ16LXot/9LlFjK2RTTGoGyNlxTx2+VQRCwegcjOR/fkJGD/zl5tkDYwuFzEv
8g+kFWAglsW7GpAIPreO1LSNVQiYPKOb6n5iZkQnN3E1/tCbEPHMhJT7npDyCXWZShduoV3394sy
yFydrKq5rzI4HZvVa/hc26SVs/uskT32lp18cqYR4RY9GwtHYZ3Im0r1DQA9AvRAr00U6DdjXsI/
KOZ+cjZmBZVm29CWo5M1hGgz7N7KP7pVC2Yik472lJDY8ItsBuIgcbbb13wA9ZMcxnFk41J1LyA/
6XuiTKkvWtjer0bmxiWcOlHcznFnf677yrttRd88KORnX8idLGoaoiE57iQOM6+DjRXuBnEjKQ9F
rUVfZzr24PZISs22ClQPHWkqWVQjk6r9CjuBZI+kM2y5hX+tKQLFS/cRfd4EOCGttU9CrkmIBppw
06ctqu/rIvWQoNkIPiHeFekNyfEjEO24NC6FWwEERbZMKTIax6j/fvp7euf7XXcgNuUJljWUxg6H
i2LIM1kB8iQ1nf4DUWPZtUvnYRu1AzTyiU306eO98/Wu22cX1yHldFa9h8eDmds7mO9gq9WevXWJ
fr2CKEkwZMnMevpQb4sGvyv5LKDMtYnE3w6PRTy9llVwegBAoBPZTMgNPpWTq12O6WwETtKJz4uA
FbYvx2T8wBJP3aEXw952+jzeWea7NEJZC9EjYAN2tBSyIMotIh083zUh7l6o1hiXYMzi4raPKfqg
ZtYAz3IJsC7FnC7WmeO/qVhwGwAhW5TRcGBxHoe3wW1Jo7O8NvQh3pp3Xj9Qah0cqHvgs3ZepMP+
06bszA7hvYsWgBxcKmDCfbND0Fo1ymrKea8m0wL6SzGd/nSK3xd6CKo0nJ72DaRAD7pll5xxeb/z
UvNOc6kcn3P4PYX8sT1BaATWKqtIaHYc8TNpO4wTBvQXsEY2rNJa1d9OP2IW5NzEo10mzZnVsEYO
GHa3o/faRCiTIJkLfdiXWbKDK6Z/j7Ie0nTfoni8QC47ub5NKiYwqYloup0RY8+9G1or7nwP1eAv
pu4Kx6XZV98X9iAwymxdAyurryNdqSVMFnCno2Kbw+lIthEt11vkl+mPkuh5bB6UCYmkZDz3E7eL
nhKWv1UwAtECAzzCG9hVXmM/EYq0QAl0J6aEUU+VxaTt2fCrKOJtItIivlZeNxK1yJxvbbFWpPNm
rIV0yYAsog8DpKQuWAO7RjozYXdlNBayNtVHOUPYmEL404xqWvX+VKsS6h8/SzWHaTAk5viMFtGl
jxTmZJVy+Uiz55iJwfPM6rvjDBM++mFalfVrixaFTM88MEVIYTdNjfDS76EtXBsKRztijkGSuJe4
IThba0HnSVqJ9ph7GZaZuJxQsRFbHVJR72MNHaGJVL+OSQ7AsM+P37RztnSbmhq2RjU/7l6qcZD3
rWWkr6zvyEUYmyiKHhIcgak/xmH9ilosdLZkd/azn1fW+GB3SaYFEwjsZjsqQzSbIs76aVMQ/2OB
Yy0SDfjvSDYvaib9rgi9uve1sFewcmzJ5p3imeNXaDdyvHGOevFgnaAoqCb9a0nvgCqeAKoKRnR0
r8IG8cPGMq0a+dgSmjSvGqtuvk5wa34y/FB4dEgCILeTXOFLq2Z2Z6sxI7U2mJPbjTlV4hdDT79u
vcqJeOaqKvIba44HLM61QlMddjU/ZeWGi480Qhbj0ohSxKgABUKTgOhqgcHjkawe6F1E0ZE+nCu3
lZlwzZCbhuexyAv0Qk5C/Hg89c7TBC82x/2rgUUjN5A7hA80l1tE++JusNpluiCsefqRREhxyVsw
pp86zvufkcfntKmF5r2yjJHOlZvh2d4nbu8kF/msy+YqofChbQDVVa/WggiGrTlEW4JXYgCdrY12
BlHckG9wl6EeMNX0oea1ST7FaPcBVJGA8XWlyf40lrD2wOFqDEWJPdHv8hqE8oDpGtntZlRhgKZQ
/xsbC3lUhIZp0IJGtrPli7BFqIepET4Ofb9q2Ta2oa2p6IC9/ZZUdiwDWVmC2gpz4DlJjFgPGN1k
XRp6R3ZVm0bK3NXUMOIze5H3hiOLPjXVPipMhKIcjvnYRyXOEIomOUEttI/AwwCuEdO+6oBha9Jo
Aqexpzu0kBJzTUXd+PSI+M48v9o+PUqBBsuKY8O90+lpp6mMbyuR5ZUcKuNTFGL0S7z4+fSR3k5v
bLvQZTK3sdsxjpPVurpTkTMJF6wOoUKbDqd7YCRj9AuBaruXtbR26LvkmUn17fXhXjaIL6IdYaBn
P7rBM5knuj4zixZ5BVheb+d9LxfrM32Dh9PX93Ym5UgUKdilIe6i3nb4KGfS7XU4AA5RvHr1iaC1
yTfLDLQ/nNcbp+CGslK0+yeV5mdmtbfTKEeGjAR4hOokA/7hkd2EpqYBksCfB4jBVEfszSq7vpax
oKvpjWNw+krfu6cg5z2DWjz94GOXZBFXIlFaQVEGnfGWBXz42LRa8UUZRnvm9XznpUH2S9+KIhBA
E289lT9WCDNIyjwn38VP2pKCGoj3de8yNuxuLKKtL1VUxfsMG+2ZNek7l2itEBdIVzRRIfQdHjcl
zcdIW52X1R6Na70CkrjEwv2y8IqeGQLeKcFhUKT0gXSMNTCVuMNjQVZeyayd52tdHg3f6jkh9Xno
onmVd5s+3WaxXCUlLqFtTtmbdYmtd+DAl1prV74hCWhzLIS6zJAQn9l2vHMfKG2aSM1gYKyi/MNz
Q8jF4IhJxR+zdPzkZdIKxCzbvfCIrvjrt0pYa5Qk8hkWwcfjQ5xKctwWEUJzTCj+FKiEN2VnDgH/
3Z1ba78ddw1BlZr+h2BPRaP88LoIwcmXWROeb9HNivaFa5YXa64wbHFTEyS5uVp1Sf/W6Lakw8c3
GSlozt8PTfC/2LuzV6bjcbz6pRVAEmGth76eNsVrCgH2GT4NyKw1qPfu9M195ztaaQUmDn2+XAbD
w+ttKeoJO8O/GldzA5IVuj7QYj6sdGcILH2JGetfZBc2Z1b47xyX4jHj/VrF41/E4XHrSIpmmk18
s17KItc2UkqWWAS/qAJXK4mT3T4BjfT3u1fGDJ3Rae13ozQ7GhEnO9TsBhogCwCkfXtnDVph3Yho
D5lfd6Z++c7AzxUiwWL9bcFOODpYqTuaqvk+gpSyeQDi0EVQIhw3GOBe/prnTlxacnTExvZaLQlO
P9h3PtDfSlCd6Y2bfNzmdrIhNlBUxEGEheGhhNJwSe1e/wQ/1DtzqHeeJXUH1goC0enKrjt8lpnr
ZoiakOBgf6uMj5aotQA7zhAGBWXiEk4A/lqRqvCvBwYoPLpcUQb8kwn28LiNLHNXWjRhDaCWr47e
VF91100vjXCQF6fv5vo6Hu4ODw91dInWCOaM+FX6vRHFiu0/0QUSRdWZz2L9OcfHEaZY6zgUvll6
HV4Sxcne1NM5C9IyLj8SqqxuCFiRH7WSvCIH5dju9HWtiVFvDgimi9IGyXvSPJaA9GwbU7PN8sAb
kKpiI4RNTVRxm4oaja6or8OkHR8aL/ZwN5NUfZdRK/xK62x1DpsY+eCVa+muZDVAxr2VlnK1S1R+
PefppTRCmrOnz/gIo7bWqVFQMCNSloDrxbrm6Bat6Guv9dBvmDOVj6El2K5qo/xzPNZxd9NQYqP/
GvbI6UNDeHhZWQq89k7ROT5JNmVKMHFeZntyep0nHZFFB2c1hXtgNpXz3JKvqu2tTIUPQ2HFz4Xm
5bcpau32CtHP8JkgJ6L4ikJgtjGFLEw8ruiqzkz9bz9eil1IN7lUOGbI3Q6v0SAekA1djMF2Sr5F
cONuJzf7HmJRejx9N49oiL/v5pqQjUDLYz4nY+HwSGk/O4WjZVFgUR7ejYXCN2EN7m3npjgxPXO5
rfRmvO9ZXkKkBn1PMzBU7FFh9jpEUEBDLAkwgaVGn+b0ub0dPlm8oi5knDbQ+x2naS/1kHt1ksQB
kPdynyzut5hgkaumoPgYsQrYGV24YE1c4jOv2G8V4dFXCNNlFT94LPbeGATcBB7aVHt0rIvOLnzs
AsZFoudL4ztK6M7OZEVwaYnMwLqS4cV/lFGkfpl633ifwkFhqiJnhFJQOEO3hsHXOE+YBJJiD2Mi
8vanb9M7ag0WweQUrhVZOEzHVVIEV1HUVxRrlEOZRnRzkRNnNuWRn5LJqAV1qISPabz4IC0MbEbZ
WyoQpZdes9v1Xk6fzfr1Hd06ToZy6QqAwkS//vof63ImekJFDNRVPJZi15ba8CLxSX09fZR3hkmH
VacnyFo30W4fDZMNuzfRLSF7mlh2L7zA3c5cLA06Qt9prB4oX5w+4NvvZFWuQZqhOIj8Bszs4XUV
c21WDTy2QMc7H1EKqPNHuTjNJ7TP4U6rYuM2RgC0l3Pd4qO2s3bjRrgfNypz2ge8w/rHbgF6nsCA
PHNub5asJl8u7XCmwHXVepyUh8NXx0dry0BMyk3Y6xEptFmgtkWBrqzG2BPXRTCLymz7sSsHWSCS
stGonL5DbyYSzgIVsOnqLK48ygaHN2iOOg3W9+AGFWR49G20LVFKI8jptJDt2ZxdRbyOwemDWu9c
O7gm4paRKlApPlbgdGY0alWCqxP/paIyKMTS7Fi9lgv+2CGjvljaqbW6pKx7kwiBF0SUAF/iYvwx
KsLPNrXlNq8z4X3YDy3NA5voupTwljkPv5OKV0MWaxa7wZ6bj6/OiPqdYT9v3V2UhsPdOIj2jqVs
ggo8hTbglwWi5a1tEprkJhORrvlkTT+kjTE5QANj3OaDnjvbRR+j5XIQYFi30DnkxshsuNkW5xnf
sl4e5BX8MMs+s4p55xl5+J7oLK/oNXrdR89I4KirUXeSO5DWfjkX7U1nW9EOF/6HXOviHcUJ79yL
8WZEYDlDOd2w+D+xHb+Tf/8YEWYFiLOpahgQbNwuKgrh46aeHEARp9+Ft92idd0EoomNIv9jRju8
un60iREwFq7OtYxPPTPsVoMFtBdpS+aCWzY+mTrzhQeHhqywHrt+PBlfTp/Ee3eYZTAtC74ABsGj
YQIZmNW4jmiD1tATSmek8TEgAE2blRVktmguUAqT2nL6qG9mSr48whHRtXJ/8bQdHZWc3x5h5qSC
qVQks+Bm9gsd97Edh3kQ40zYz60i6UbpV6cP/PZyV+0YygyqTAAPjv0l6LHNss8MEld4HN9MmmTb
rJ8bC+p6Wix+CD9p2xopaRqnj/tm/OeC1xeKEZm/8LwdPup2SQtHhmTiFkabXU+e5+0HK9Mvh64w
PoxF2v84fby3c+x6QFYj3F6bus+xSqIVWtgVS6KCxMsA84P8X9PjUzifiCXcV9zrqW+nbeFsO8Nq
1BYf8XwNDJbOfAJAtj/zwN86btbzsSkm6lRMYQ0e3YBKc+KJSUUBhJ6rklyzsLWaLRLjPsI7qaW4
aZe2hDWEQcQLxhhOEhiLQhB4UzRhsyV4VX3Q22rIr9zGsrIA+4mCLiTQdgXxYOfahpGTEKg2H+lk
m9oSvyw5mqErRNzpzci68VkTql3X2KYWeHbeEhscYYjxm0lnVZwRhrV8VFDlvmk9KgziQJxh8N1Q
qc+ZOc4O8Cedk8r7xL6J+xwgBOfxZFlT1m3k2MRfdC1buTpqGQwaHkYlt1NEwKaqclPt66iJnzBT
yOtlLGbiqenIXXiLbmXIcNFkBrgtrNCXzRpgFLaUW6kxFPnepNtSJhuCYKd0k2aNlzy2HkRlJ08a
OKPJGFcX8Ejm5pK1Mv7IRE3FpcX+4HM5GnQ08PcspOrhuKIobXUNqVtD71zQp9Zd1CPF/DpjGG4C
IrmRyJ1+Cd9sCnjmxIQ5DOBr6syxOqmO6I+NSV0FrTYPF6iTwPCKdLmQ9B/OzKv/lL8P1nEm4Oa1
tMomlB6ffrzCqitB5DZpFxk7x+5p0ET5LXdLw6BdsurhtFFzfrBRBSbcT8n0jeWRZT6USsvnHWsj
/Wcq1TSgacwrfQulp301TALSfVfXlvkDsB7CGCmkOpftqj+8IoeBwKixLAsE421aVxh8nOHR69rK
8FvYLsJP9YW8G6PLyoc014FLgbKiHjhNbE79AdXdZ0/ZK7sbab1729bI2oMJH3Dhh4h9Wr/RLRw4
PcxzDOOKIEviWutk61UxsVWayhE+ibGX8iOE9La5YNvr3Uxl1vzKk3KZUNz3mU4UnT7ewbbWCQbP
zQhDNqnctS+9nqwPRgIdGE1cfaR1CzaC7YBqrkgdLrqtlVNkgpNuTKCvZVE9Z1o3oGrp7AqLUBH3
xA6PtnPhVSqCYzzRXGfMkdGaF2kM2xIlodi2tJBHf87ZN/l2wSZxF0L/EQGmDQemGZGIF0lhR+YW
P4/xK3Hipngit9SSZCbr1IQpI+uX9mD3CHommdYb5IgIYTKMNb9YztRmgHE++jTknft1BNQB/6I0
EnEtBE93K1DgrOHkcg7vYEjC1iIgxjEIBfK6b2jsxUDV3UpelJk17sOUhd20j2f6j8h4RlB+ed8K
bFN09ljdFAN5cHQQkuc29lAPaVAp9GHWAocIRrhJscL53kfdmD/yuqvsBiLUeJdHjpEHc4itgdBe
b6EVOtVip0DaDQTKx2lyW9X9dD9ZUSL2XV/WErqgPfvO2JZiy7oQgKkeiqHdkqBsY8zLbQFPXWop
SSGEyqR7FRZDvA3rOWQ5yV9y33o0FPZenS1Y6Yyiz/wiEe0rndXU3eG6bNptlUv5nSA8b/qE75NG
LkF9y3UUOsu9anT9qUWvoraCWPsEHZKXPEESSyNfTko9ZsaEj8jIek5KgV1hHMmc+RolT/TDxjUB
gqAPC0ozaoh+RQ5bOhqByLFIYO5JLRS20VV3ZK+1+Z3V2wsFiXRwfyBdzSx8PeP81Ce9fDw9FL0z
71Pc8JANOmvdb00P/3OXN5vdpHMzi4Co3Ji6ULyQIpx3F2VjojzqJvMpT63lzKT3zqTPhpKiLXog
5v2VRPznQSVo6nposFNr7oq/qWoZZMgMd66YzC9g+eT+ry+S47FgxXfAuOuZh8cDkjERDMR4W5bR
sq9t8oCJEOqxDKnu0gkHm1pYcU52895Kw8KMjvCF3h2qn6NVrGborW51FFa0TuscorpjAqb0MJoR
4GYjUJ+migxIVR3jBnrrLv/sOnHZXCD8sp9UJsb2v3HbWVO7bDtQpbL/PbwNCt5rOYPsDxyYYV+a
RSH3gN/jd4lagraazr1b70xza9kFnzQdUzpLR5uUTA2lljoCIChgk/umQQyB8sb7iNwmOfOE33mj
VlMWliyEbGwfj56w1bQsckzVB5TQx/vRC+PLOSx/udhE7yiWnWuPvrNMX2vVa8eShjDryMM7Gcmm
nPPY6oMyNMn4pXFHnWJCO0ahLesDXvtmh0s5vywRYt6cfpnfFnrp1a3dUvoQrMWxah8ePKljZ7T6
FBBErVsXiC/yy5rf64OasQOKAl2Qk+26gzxi0KogUtXKDRSVSo7/xdl57MitQ2n4iQQoh61UqaPb
2b4bwe2gnCP19POxZxYuVaEED4yLuzBglijq8IQ/BJSpyMRXpS0Oja1PWCg5br2zRVscVL233N3G
T5X7sMo9JO4Z9JTuMKJ5I1b8VTEOtkpHdECuL+7wp4M1F72r81J8MhFKQ2lwiqbvDZTxfawY0qpg
xNduCPuNs3FJ32DD2Kc3TDTjsfW5D+VUp3SSEQRWnmVHs7ej4lMRMV3e54A+pcOGaD7GWjfYO8Qt
NBWWdlZ8xi9N+xpxl0pSdFE/T2C2f6Z1omIrBiUNiH+eN9JHavwKRBrVxlBb/j06A2CnPADITlto
3R2rEKEs7W7p95U3Ow8D0NZ9jwvAg1qX9T4FzH+/LFmxkTLKGnP10ugeUyJRfFvMm1ZhQomAgro9
cy7HTbsdRoHtl6qOjM1G3JXDwX2D8LOkEuG+sIqPwFJSmysCCFs1GOKQzm75vUWj6Bm3NhPgrSPa
U9HU/SGPzaY+yKz9MdTC8v+xxwyKgWtxP6ABIqPYX2fUK6h7Lbce9swixNGcVO2hxSdsR9syfSy7
5ZfG1b1RAFyGKyo+Bu70u2ip0PM7XxMMjIfOJGsmZZojxIV2HNLS2FBSAsb7PA6NLUkZ+S+ev1SK
XepsKML0FlV3FTTS3LYHnGoHVBU0s9ihFoV8YE3/K/TZ0/hFQ4JO0nh1sIhVb+ExM6Nt8dzQif5P
yQbt9z9HBvgZFOISDssIdx0Z6C0UYSPGae9GcQyBjBhhTH1xUvDFONkdugAljrdPaaZKLq2H0R74
4O+3f8TbDG69KURxldSH0RvKw+evwfPGthPIRe0Hzei0fb0A+Q/0ovQehGdnU4CDFT/EhdVMQ9ps
2/fNIkThVzj0vEd/GrVyvY/Qf0RAs/0e2nOT71OtVubdTDfju0BJNfbtMWvvMngn02lsswTpUDPW
t3Q7LuccBFlGfh4deGngsH6SkfZEEo2Y0kM1KkAALN2pcBnccTXhhJ0IbSbGtukdynLzvlISDYN3
BXS+D1OKDqiKfkbdJ9Wd09XFfRKrNSm8UZ9u77f8oFfbDQ5CTidlXDHX4426nxHwKIZ5b5G9H+H4
wogvKyB84IM/wB2YX8ZyUO8KcJ57HeP5jQ/96vI0DFUdnxeC6uqjo3uWzkDuBJIJI6YDY2q0sy+c
wQkfC6dSXCxmGHsD5s2tyS/NGbcJcLahsnF/vw1i19sAxp+KnNRIahydn7rFcplC6aBeuIZq96kr
lzR+TNDu194Bu4WFFDFBe4FfAVBIQYDo2dKnsSJLK7x73H7K7GTHhoH+AvrJws9MFxWIXFtQXGlE
Myf+iL8R9pBK6bXBzPhVv8NpZ0KfnoylucPvW/lRGimN7lJtSL/n0izAFYcV7W5tUtJTU2SuiYZ5
zFuYB+DMGALFD9GEsrKfJfDLd2nURCd9cbrwUE5obKDAEqV3bV6mtGxjNfT8KkOW4h755u6H28/1
F5xEzQ+RHWfZ5yk0s7uGzAphRUEN4Oq5WR+F65mPzmiXXkC3W90AJl5momBvYCi92QrSa1tFv1H0
9LVGkw/dFsljaVK85VXHIder8nD7kL+lmqvXS9rP+EQCfrhV5PX6130yeYunjmo4oWioN5i0qxrF
6K4GxTX4YWrq7T6m51E8a0rUUJZHCOtAd0Sv+qfWtY16Z2p9r39VS/wsb/+yK5cOI0WYWqSN9LPX
vWXQn0PTdXq/H5ZE+W7FYbmDgdG8TmP3FWGYZXd7uSt5qsOoDcsZEi+yvzX4aWxCdehL2XiKDMjI
PugvRCBjO1YpsxG3REQsVyucrTCXK1BKbAT6xUWVa4hcd2OxB4qGOB4eswB+q8mGk14vBtyxrO3G
lzGcwxeMPnpz42dfHhUsfGFK8GGCdCBYnb8+Bz8UG6JmxuwhZIiU9sN4GNppeqg7VBL+fTGWIibR
o2POup6odFwtkdAXZIG0xrnPUI7cOSpzr4hZ28ZSl9GPK44cWIY/WoFrF7UyDy2ajuWyX9QSbxK3
rn4odKYPZm5Htd87RYUSNtAQZBmQ367Lbmu0cdlpoHkPhEoO46kHXfn3f30XTujpDM29ZW+RWP8E
WuJ8mvHy1lH9r529Au55BN6ObdTGrfP2cZ99kFj10AFFt06Hwg0p5HzhGGGjMWxQwmhnWGb36FWr
z223ZNmTVcxqfYjbrk6POoQ0lEAnUiAfr430k6Vl8JHUfHJ/M/ONX9B5Z7usjFkx9zvwTD8d6gaz
uTbpBn90BJYPZiiDOM/Z07yeyQ/6TOAsL5YCn+oBWT+8KsPB+mkqvfutakWEFy6IPLCfhTp/aOdE
nQPXHmpwO/y23za9/NGfQ2QxfdqVUXbXdU68ERYu3gvbw84wEId9jTPE6sADiIxNPUqWvezFoZVZ
FfVd26P/us+mQXNwRUNe0B2VTZLuRRHNwkCZdXyWQIVwI56/F1Gio0tzWt3POsq493Oot9wksHJQ
uKbr+r0K4QPi5mzTGx5MV/l2Oz5dfOgsD+IMoCSDVIuS+nz5LIIDHuMlu6eM445zrRlmYKodFqTk
724vdfHtMdwBkonHluwZkvWfLwU5FIhS2bLFXVkcRDpMX+KWwbQf2fO0j9vJfhQm1YDwIMl4cRgd
b6//ps60+gRAwqJUh+4R/aj1wCFJVAqpqNb2qBPB8IR7goI8eKjmsQq10t3NzHLLneJii5EnkOAC
cyrpmqI4k8YnArxFB7dQ1fluDCPoeapYBBbJuZ7u49nELR5NN/Ojws93dwKptR65mTQ8FI6Ginev
VrrYu9WEYvvSV/W7Zebig64K5SplXo2WXIRlwU5vi27jaL8N89bPbQL3QE2T7ae/udr4SauNIcTg
yHOHqb5XFU37hd933D4PccSEYW4HbQgaHbYJcuzeoj/1kUGfxFOdud63jXCORYfzvKSrLSf8AZAI
a8ucxtntF3TlG5RIVhVYt+dgubtKTYc6KUNhyK59hxywD9V/kYI0rjs/0Uqyp2MEPS/2XX3Bq/v2
0pf5Cp+9bSFHwwY5pq2uDid0tJLwiHknYtvKEgiRuJ/HsRd/2BrCUYbY7TfXpGMOVsd5bq0cR4DE
jqPvJgSrAM5tsvG1XI7/+UXgJmmvoULIaV0FBtfAvMBVOa0GU70PVTmKu4UQre+cMvVO1GrVfc8t
vWuLXvlQgWj/0KSqvREerp0diPR8NpTNxKg15lfPwwnD+RERBUdrARyOFXQPx+tzZsIIQ+C3pBnh
z9pB9yMwrWw5jWVrZae4BxXqqzAb8UpE3PmFuIYGg9HA4sbb0mtfbr+/i6zOoKRC2NJAWMFFA3d1
u+mDnbgI/Jp7DTnMZ+nRGPDZah+Qoi8/Yx2cv/7zekgZ4pBHj4hAsu5qw4QfwFhCXHUbMywDrIPC
h1RRsu9ONMZCOtOa6sbXcXlRIL5Co0i+DAP4w/qEVlYSR3Nm7vlaw6DrPKQM1CLDtcIQMCbSVDAZ
TMPl4MIuWDZaNVdOI7cTylu0zeHd2OsBPeTrGTa5a+7HmN51G3loxCdq3WoPXRon4d4oRHlCOril
ejLr+zQZ1PjBBMK6cSCvvGiKZrZAzqQpHeUu/ZU/4QJcW25imft6gBOK3W74o6OGzskuEG4J5gTc
3MaXeHlFQo2nqcB4CCWuywx+8SbDbCIM7xl73dPLG0q8I1rlobUTM9sonK48Hz1OS0pBSjDEG633
r+fD95px/VywmDvQmO4qBQXBPHoSSfELmEi9AelfL4e/OWmHZGZwoFCRWm0nlluzNiRNdEgtA4lJ
hB/vYYuIbqdNeJygIo3iw+0vZx3k31ZEqA6+gsw3UKA9e4EInhDKLVXZc3/Yj0gB9GgTNNV7Fa0X
OPh6FSCNvokpfYtTf9+BclmbsT9DEXQbAaOfLzvqZejMaeTukcvUn8lkvfqQz838TRuAxvm11xu/
TDVUUK2qK5oz6Plp9x7D4d7vwhCF64i6+gUFEMTgRrszsPrpq+yu1NP4PeK7M2V8aVjYBnci+tDE
RvnRBjWADqeaDb8mBA+nQ1hFkipbxt2PPlGHr8Xco5KrWovtkHEjqR8guqHmgUC6+JhUpODPMNOb
30uROyUuvLFzmECeqPd4gw/3etk4yFaMSfxfnAAzYHxaj8JXu8rBq0ZMNOkrpSWHcTtMefHKW/AY
WSzYGa7SjT8iwP7YNfTYUOxk2sM/BST+N6dkCINiIcEOkoqBvKhg9QWx2Ve/s7gFy5ISzbFnCcWc
glZNefC2VUJzB3pJefEY/cZ7LIvSR5wuoiWY8Hm58zDNKPeYsHsFg3Ej/UmRgHpGyUHDn9qz288h
KWi1DzG4As9rCW1ALb6lbzcNRvakqFhv7eE3x5CVc2lUmHQFGMNOa7EiFZ3SLc/o/qRLMOjNSKVg
GkrrR7QqH1v+7n1YREjHevqoRMFcltQSMbboeHXDYEYSBsjCYazq8beNp18aIJjYfasYZf3G1wSt
QapeF5RbH1Xf9KIVaJ5OonmAtRrmOxAsE7ouqRb/IXJq5S6d7VoPhmH2BLDzEBk5UZgLAvwUzUOQ
Ai/46gyqFp3SEvVy7CgmhDA1sG0+KQ++DtL6CNE5EzFXrIOrvsQcIpsFDgMI9jAaiQxWYzyK/YCn
WF+4mQ0gICPDGTjNc4k2ceQt9Bj0oY/ujEGzMZfylNYB/ITfYoC4rvi1qFgT+RPEfdMviyR/GsBy
Ix42LH/SMLR+uUBH8gB6BS03lANm5Me9MX6ki5v9l1oZX65WTFidD1mc2L4OM/JnJZCNgL8wOo9N
5aWvbBz8aktB32EjelyJV87/DmXkHIvx7flnvJi0RIRlo3imLBVWZx4MQsxFdy4ymI9dJsaNiYHJ
v7cKGwxfqAtRmiU7XEcrS1SVoeRqfAiB4KaMCqzxsa7KcIMmcyUoMgRBwBPWj+wPrDJ0l870Yud9
dDAYD2t7JcrCd4ySnSawnbE/jmmWfmrxfDnejsVXdlM6FhvMBaV80TrhRhlEoVGc4BQ2RuVejRbt
hMiN8UwJ2j3rYYyJxe0FL3B+hGGEux1X2tIy9FiTXRwDwf7INEIQdrrTvQ7L3H+n3K9bhBOU1Htw
mwgHOqNE9quFSf+tH0MYqaqGDEKAi1KYf3E6G0xVQaf4OSvhuJ0sVCSaACUez9rpEYY1Qddr2mfN
K/Q+6Bhe/EwY71aHsp4ZTwsGnmjnJLCw/TBBZNTHO9Z4UEKs83yUccU7mlFmi+eTjj2bKyz1Mc7q
UYpN5GbvK5BHFKBXRSkB+pyIoggxqcsxc7f41lUN19A0Nz7jA06tEOf98NXOBNCgqlEcZcfgomY6
oY59z8whynREaiOzCVJR19I4bxmOM0pFywEStYYSiai11xovyhitGJ2QnIrUAeUUGkm3Q3hPm0j7
Soe4E6GE0WZAZ/ysi+0S0VO9fA61aB53askkSwrwYYhLn3USR75O7Io82rD+YtFyDZbIy34KNS+f
8tpTh9Ptl65fnm5SRzj/hEDKUBL084/Waaw51NQxOyxGrFuBKCdkyF1bQfXbQusht3I9aBHbPgxx
pd11y4Df1ZBhLptXLqqTdjupCxuY9L/L0hCQHOsJqWsqrgL7xY9GaDoPntsKCnC1SrAgWlxcTiIj
QMenDFrbnJ9RmsMcC2nrP7NSDYfbz3cxdnIYKHKuCUfwt8jQZRD5K2cb5FQ1nbzigFIKdmOasBGD
XuKRdk6CT57HZAwXuz1dufqPOkdzTJ4uip8Q1CJnZ3ZT8ZI0+BnsRF25p7qWIPrYdRfI7WOpK1uf
4EVEA11Lj052m2SkWUVQC/vrxAjr+gAqQQuqBjZBAnj9x5AnX8fY/MZDqp9ub9AbC/U8ipJaIkGH
HA2NcDpA5xtUuWjFDHVbH1SbFpZvVGF1mrNGrfZ12tE8bGPNLgOdXlixN5VyBDGrFLPYlXrfWUEn
9Kb1ESrPP4GAK9FCnHo7fGc3o32cwpmUjc87Bbns5O7nBDZDsbNnralpwtjAGlxAsy8JZJb+yRDe
wmx1rtpdh/rU8mGoYiN5p8eGgJFoOuDa4wRKYKHMA5yGMEN/yox+R0NkfbUAESbQh71Z3Gd6Xv9Y
mJEj/Bz1TA0d3KoaXx3jXMOGOCqfE2XuX4tljDjUsFbRUEm1/hMMWTM/YuBpf7Bz3tHB07Kiu6Mf
5nylAJnGezyIVASBwIR8H6aRtr6TTsmTJ32cSBGK8g/uKyrDLS5JJLgjgb9bw/fN6DZUjkjcqQpI
1iVOd5WTDxUql0AOAzKL8Vs9a/O0i41saO+01sb4J9Fy9HSixss/9wvyRMcJuKt0MiYW7m6fgDeI
xsUJoMkP0oURFHXb+Qloi8Vw+9FLD0aKs/sui3SDjF81Oz+0G+CM49zgCYr418kSfE5IxNjW5wqg
annUY3s20IBu9P96PBvrx9Fo9eIZX0DmKCi1Yl405mNlPcHfzBCLVgtyD0MgMOzrmJ1OB0Ia1p22
GpbVO2+M+if8CcS0yxnIeOiS2wqd1khxfvdtrrwUXmv/koZb1cZ3d3nXou+Jqg95BM0U3NHPd2CG
femUpsBSaa7Ke7EgvpZGtJdLFSN6un7RRtUqv6nVjtM5AswBrwAqw7rpN055O4611PEq4lhDTkkr
uycvz5eNHGJdHRP8yBzoX7MY/aG1crSlRdNSEqYPI7JNT6nTVmh8tt070epi4xRdWYppsSEhHMxu
IHiebyFgU3p31pwfOvBoR+QPwaV3tvtCg0bZIIK88URX2wc5QnZ4GAgwoF5lZKEeQSR1k+TQFxjy
HhRK49HHKyo+RczkvedpnN3fodaFd4M1iF/zwOU5DD0geTcdbIqsHBXSIFUtofrZYqcnr7ab/Bk7
xCXaqVZvvHhZjondOABV23Fw2vi+75sWAQFFi+5Me7T+jLo3QLvTBqSI6PcMXxrLlNzUYmH4gttm
3Qeq1bWfRdUZNswsmqSPIX6PWy4Vl0fX5jt6G5qCHGVAd77vDd5iYVz37IKqzGUwTt7gfQwdRXlQ
8pYCWXFHvBhvR4wLLWqaeHIe+CbYA5hjDUhKilxTu2kqD6mSeZ7f9ZZ+7NLOesBIUr2H0GydCpx4
fOTNht+mEgkRtG7S4oRdWicPPwXfQobzCRtzfUAKV0p6e0UOdFlTB0zIOyPaSHMusxwb/JRqgS0F
z0BCfb5LxC0SGyByEqKlHtA5BULUgUXEITELWlQuj/lsthtf+bVFkRyFxmM6ZPDreijGAcReRjc/
cGCc49QbyGX15a5uLObETls89LjBHW6/msvP0ENMQrpHaPLPOoMIazcruGLaA4yNNvXRa7Q+l04O
TKymB3h7LZkann+GUC+hJwEPc7k41uqMJuxCpJq66rAstbfvYGZ5VX6A5G/tR1F4zxgoigDShvr9
9roXz8h0mCdDHMnCgIvRwPnLFDaRs0Z+59AK9zM9h5Sxg5mZBzEazYfbS8l/6uwRWYo5sOXYaJcT
7FeRRnFnCGWzVh+WWGS/jaIzjzSYilcAAXRsnGjZKGkvWrlAvdDUYwimo26Bq+/qJjK5Fty2q+pD
j0boxzgsOgtbEqiDdddMx8LSoF7Ecc/fc2ndMxMtDwjHuRsR9trPsMg/8dAAfEYCvZr2FPlYI2IQ
twdYDsrPFJ/XACCGvRcWVDD6ZpP5YFapYsA1dHN/UIFICbesN+LM5e4ziuS7AQ/oUqOsIWOCaZS6
YBx7UHNNPA2tt+zYPPdOy6NJ5VdgZbWRCFwcaY4ztbtUeuBW5nCfHy1thD8TJgnKgng3nXKdZie0
mvRYRPPyZHkFBisDStfMD/ONLsPloUbciEkvoG1ycCDJ5yuPg2G2C+pkh8QeMlyJWfu+skhuScLS
cOMxLyITjynV4vl2OHC0es8X45tVBEzj7uB2hvED4IF26jq1wkpJn3Ye3M27GRL1xqJXnxB0JzJ/
oG7INs8XbUeDGT4GWQeXAmqn6vD2m9rTT3md9RuR99pSXIkegxxajoB3z5cqM4QvI93rDoYa2/4w
jD+QHRy/mp0T/eNsy2HYg8qPlLR2SCDXGiqg+vOinnQS2Vhx7sU09++hyL/Gaez2IPcoPG4HpMsD
CmBJ3rxEXOZpa5tDmMQKbM+emQ52rj+dMIsDZwld23cthtO+PhdGC4etRVVeWO7H24tffo9QfqHI
qSReUitwlePFaef1oBBJk7XcPcZ89oQl3Xt0cMJ9hDz5/1iOrx53SU+iwdaoGPoVeG1pRX5YusV8
MpdO+HPDYM2KnOz7hAzB/vbjXX4VdO14jQDj3tLm1amRWeWIXT2P10E0sgd7vlfLIdw1w1D7Wqcp
D+VsbOGrri2K7K1Et4BSgKlxflQLUp4ZKCL35oCpvCg994jUzbz3mEgcOrPKH+16/DdTUihGKCC6
HCEGllJdbm2lVjvCc2uzy8EK6dk7pXaRD+FY7TzGKRsx/NrzIW9CeWnTQANld/58UevoE9Vyfphm
bXwsMyq/MC+QkI0L9xVNpQlI5aZu9AViQD4gBxVGBdUBc6zVqmCDnEVZrPxgR1P1PpJ62selYB4C
NEq/Q3oRTwVkWhlloDv2lOTp4NeFZ726WB0FCzrmP24frcvPFlwbLRapLAedQBpC/t2FAt4VlQOC
pwevUKuXUkBOHQyqD4DuSFa5Xbx3OkPZeVXrbhzqy1DIxqNeqEFf4GB7q0MdUxa5AjuQg1pn2Zex
o49i6dVwlyTulmvQBZ3M8SDxwMugKqOBzLk6f0qrx56PUtbBa8rxTpRezjNTpOVFCjWe8tEyWj+t
BvcwpQZ8ESuE3JVp+RdMoLdgNReRil/CGfCkhgpQvvU9jliQUxfW6IAbBx5U6fMnBu/Je9FFeFgV
prVxeV+8Xg/eniR3gYwhS1zDQfK0NKbIsGes4ebmA8CRx8oDb6B0Tf2AakH4YlZD+zo4unK6fa4u
nxOkMbLZOqUf81pL/rC/uptsNl5J6aIemqGymPZTc5koWL9zsuhHVupbgNlry2mAKkhUXJpF6wF4
gsCtXqW1dujRmvMrWMlHLDoYUE20VsehVn7efrwrJ4rSlr0Fj8+Qx17XbYlXqsJWFu2g0vp5Mb0p
fTdEdnKsYrJgX+Rj44eeTUmeZsW31CqxdXYTZ7+Yufh6+6e8KduclQJMPUyQDcBKZOmxDtRVwc9k
hLrA9SlU8S5K267zx5lbguHHGEWnCvxq/6LWqfYN2ghYOW+y4mlH9dWbKFKX7gHPJlE/MijsyZlz
Y/miO4SCfRMa2uIrjTpZAX4yDYBsASPH78oGP/sSkeICAewQE6oygsv1rxmFnOZIkhObTL2xFtdE
M6bPrW7SDhXIcwG4ynE+40lZvSSmI9OMPN0nyHLtcnveAq7IePD3lmI5AkudTJvZHfCZNfuyB0sw
4GC1BNlk6EFUufZ9Wo/VBoxifQPJVaTkHG8PtNTFi5tRMjDbWF2CUtOXn6mT/FfOdv7cJ57yxGSI
MW7cbmkFXVxA/7soMwdoUlDI1jL+k2tCThjxtY/I5rGOhxgPWtRtdrMZ6Z+0Frm1vIYcGYBdSz5W
vef6iyfKZ2x722ObjM1GoLi6CaRQ5N/cwchKnQcKc7ZRr/ISFQRFSdx13qxx2S8BgsJFhqIYjWMD
vGXjcF0QG9kHeuUo3ZOzUtHaq/TGKsKWiWy/BAr2kj6O4d4Re3vvU2lW0a+0AcyR1oghdKM6HyE8
l7Thm+gu16kyESkSz4DSmoMXgis2nbI4obYIeKzo829zhNlGlLvxxn15IYQrf/Gb+Rthmut67SCW
Vt2M0D2wwtbsnUfbYEweIeeHzJoSQT+xWwdmRu6pyDjE06E1M3uHs6uzd/RU+QTIkwSnT7danhdM
BfmrJPQRpB8hiIB4/v40BXU4PMAlmrGf/tPzbsSvRYzel2mp3PsqCRV1h2CrFu1iZaCLaaIEo/hF
rQ53Mx1Y5p+U61gwqYr6TkGR8EttJ8YLXclk9EsLIMjhdrhcpx3y9/JpU+tRRJPBr977CN+27MdM
gPRLuhc0z5P7ASeV3WDbW8nsRbPibS24WtCrJU/h7Y3+dQlOuU3WlgMaSbLE+cLNr7xXFGBZUT4O
r02kmj6grZTjXSd7oTjdYRnsOvj356XclAAmmXKsKTV21BG4ejR7K2P5FZcx8JZQ8z5pfWduer3J
JsQqbMoEi96XvIqgC5yfhZbSGSI0YdNYBuZrnYgDhb7CCXwCxl24GWEdUWXOHV+bfiyABPvZPIvG
r41wen/7sdcJAVsvJdEkUw4E3kVCMHqIU1ZRswQF05+gTftlF6Vmea+qnUAAczE2qok35tn62ZGI
JyvQoEmAVzh/dgW9sZD1FtxBwuZOn0B8P1vV3DFwgx06+G4XAj3MlY5cfyiH1A4iwPU/BgtuoW9K
e8B9ZqQtmiShIl7HVEE6pRxi1EgdY1GOM5EGk7HWbP/DBtt8H+VzwXmJ6v7Osntr2ojK17YPMCHn
lk4mYXnVXoxE51mIBtHT64qcwXOmvIuiQiHgdJLpGprPt1/XlVuANjhIFgiOJFPrdBHDgjRKq0oE
dtjMgZbH2V6ZHTxCmqZAJ175PkRpuvGMF5GABgyZqQ26gEQcWaHzN9YsEWAxFH2wFjTdh3EpoAW6
WYT4jL5lzHrxeHIp2RW2GA1R+q2y4SZapiVUXJbSO+UR15LpmJSlgM1m2eixVfZ+qbp+Y0+vPh91
FWBwLjrIQ+fPF2IfbRoZnmlMkpsfQEjiXdeq6OlKSfTbr+8iX+L50NSTEFRQ+LzG86XalOM/I6S1
cyq7+pZCOAnsBKTc1qV9dR2TgyLbPFLq83ydGm8j1HYhdBZhuNzTDaHx4rGxu2xJwk9GmJUBqhL1
f/ZYjO9iTQBnw0UtKO0CvYmwd6yfZMTmIUPpYmMHLj4YrNihSoGzppUg+xjnv6zVm0kPMeuhfWh4
H6n/5j1kHAH/U3jHEVGkjX78lZcLuti1cUMyGW6umUcj9lN2gpXorqkc5wAUAiAIDkRBtHhbL/fa
o3Fo3x6PT3Qd1bMkFaAW+E5w5AYqnwLk7KK4Dvqqy4+10JSNrbz2aJTqUv0EfjvQ+/OthEyW5RbM
it3AMPRjXGBuVzp18zA47lbnV4axs6DNW0NmhmeCAcAgetVVd0EJqOYCJhB9H5HsprQpkCmfjVc+
FuOxw4LmGcGrUTk0ipXu1azvd7c/HPnhr38Aj0nIg1sIumYVGKpeDZ2wxBjddpr5CfyV8q5si+Yk
PTyfFzEn9xMKcDFDyLk43F76MnPj4enAaLIjxee0Zj9Q1la9ZsNkndK+qva2OaTjEUYJ3tkk3eGp
USm77mlKME6OkX9yjqFZTLgug8k1/2RL2RwcDZn+p2bJzc+NoDfrdwsy/RHqjEieQgraiNhXwujZ
L169rqgolailzN/hqNN9dGwx3sF+S+HCmiB2EKX+OJpk5bf36dqiTJr40KgWOJTy8/gribOddE4p
gKvd6IXJH9G2SHJpGYJDRTe9A3c3HCJgE/vbi16WabwcjiXDbIIqRJ5VPEHiga6gUlS7uNG8+Hvi
od1KahCF5XFZNMiVYQrocle3o3mXx132X7dYfbKH+T7PL0sbooblQlf7ePtnXTuu7AHpjSyeoBuc
70WVpyBOY3KacSqcA6Z+895FQO5Ozwz9fYYpOtD1xiwObp1vWfFei0JAMkgPcHLhtl6Ffi1NVHon
eY0ZmtGjb6giOMPuW19c+t/4wTY//vlRpYk6L91FZOUCodLgXZbHwKJ3Xdbou841UzSFqzDAmlPd
F3P8q1KN9BtqjVs+AlcelDkGgj+0HaTkyCr8IbeTpBbN2F0RYS2omX1xN+TZsNMVxTxG2mbWfuVO
tbm+ZY4ARYg/5+90cswmrMKIjZ3sTD8MrlXGd0ivbMqoyDe0inVIR5BxyZkpUIfVQjVKMaE7MYsN
DYkvW0RqH8ch7B6ntpuQsJmVY6PUWRDGjFH9qRz6J3seUAEoo8L26UzE/qTp6fvb7/nK5w0MQpaE
/I8zvapZUuEhrzdoyB5CA3ge9D4LFMAap7INuw+eNRmPbVp9vr3mtS0nBYBUJocr3HGrLV+yXC/V
hNJgwq8mj3L7yVHiZmNWfnGQACHhRsGUkf4ki6xWSVJ6cgrDFna6TALwkbjBhhWE1XlQ7wewSht3
2bX1iApSrl+zpZfC+VM5td7p6ui4QYV/umw9ekcGlPaT6pZN0CTTJkJYvpqzA8UDSv4eZwpQKmin
8wUXZgaOPussqCtwbZQ8dn6C+JijfYf3a7KrEWt4BwIKm1JrqVFd1iMUvGJ4EjrS3EkHfRgQyDGt
9NbYK5jJBnZOjDlYyRCXh9lzE+E3BhLUvqjVGAThpI5HfEw7z1cip95Sv7g4iTwOtQhiHXAUNHPd
qzdQzy/LunAD11IgpenAVpHRgYq4L0WtHzVEKA+G9c8Cf8hHGeQf9AcYABGuVvFGZdIlkL10A25w
FI2a2cYyqi+NZQckzdvNnfDoeNVb3uUX34BcFoU/i2QAkP067BRCRfjbYllTered3NTBfAL/+WhL
EfvaQih20OjDVI1LdXWT1gqVdKMUHiRlwOFmb08fqsoqvtz+pK8dfiYs0tCZ+MaGnp/Fya4MNRcC
9L3u9B+0CSe6asgr1CAS9a5vkKe6vd5FkszUTHLwOfjMkphinq/XxsMIP6yAdVVm9P2GsqseeySL
Nb/Sq/b19mJXTiZBhL17O53eWmpjgqOTpBmXnwV28UkzxJ/FmFLfrLPhzivz4jHn8G7kelc2VCqY
Y1EKyIaqahW9BBpmVBqWF1TuCKVtbmwQkTPBGdPQ12XUN/H4V6IJ97ycyzJ2kLzN8x2draxeKuAU
wYLGExDxosC5gkq5GQpKnwzp+ihX4n3f0pifW6eBxLt4R3tqxxPCjFuKH1cfnyxL/hyi9xqTgsRQ
WA16HEoQxXAsRjKrSTZYi9j5RmKdHG6/4YvEjuMkcysXuoUOoVMet7+SXAfTjnyJCaVKGVr6PUmv
85x50/iYwup9XcxFPTWd4eIzog3GxtrXThcUSBOfW5mGrJNKkyjTjw7ElTTEsdlCN/mxSeDJlUXb
fRyKdPqAr/Fs+ref+G0stro9iHgQC8izQLWpq7jX0cnH1ywPg7KNLPGAakw2fAdIjzD2UClzVwWw
WwWyAq6Xv3cxShyDadT6n8rS4QHcmYozQ/uDRHl0HelGqc+h+yEM9akNEkoRvFpixs6+10d9E2Cj
4hU79hYWXhPOsf66FGr8KR2xoqDNZyMSbY42krgmwj372q5Q60Xw1isfMmVucwiaUazcRa3SGg/I
ko2nMlGryW+7ovhshxaq3cJww3xjQHVZhcjZvByQAMnAP/ENoP/XsRBqmHRVOqMr1QobeQ0EFf/Y
YVXcN6B5d52+FP+hQ4Pq1uDVd9qSdn5ae9PHXGFE4ueRqLdcPq58FszyYVSTYyBAcoG8GVwUQLpZ
D5KwHL4uzWTLyzEdH1LEh6UMchRtNFouWgS0mv4Px0yKCPf4/MtoyrqpJi8lY5g7MxgWpqpAyLWj
KAA++qPS0/JN6wYWJZlIS7Mtgfl6+6heeWhKAbJTsmZMqNcGlqAJFBp5rR5MYnIg3/RlhyFvrnp7
pKSHZwUNkOJfe4c4dfK4qL3JKSGQhfOnrvBNYbxbG0GVVsvjZDaFj29FDqtzWO7+9emAytP3ZRFP
agmultJjfaDiYOCYpxP1jlqKgzOkr6mbJntdS/9Vo4qACkGeWIftqUmiugrztjKpRsJ/ASBOhBjm
MT7Wbl59ERrd59tP9j+cnceO3Ebbto+IAHPYkuwwPTOSRtHShrBfWcw58+i/q+Zf/NNsoonxwpAB
w6quYoUn3OH2jSadIkD9f1BVnAWvF3Ee1CYsK1PFdMZyUncq4/6fvi9M60i7CErP/dFuNyqjoYNC
I47ngs7yajRrjpUxjzTCx9R+tFO8lF14SnPspsiynpY4clq/SyVovEpalf+o2SjtvVq3sZaAsiN1
TvcFv851YuM0utWH+gj6tmrkxyVbtC/smn5nprfnAcQzXn6ggOF0GK/eaG9updHAfrTKoOolU4l8
lDkHmp9qUIwLakDfFodb9/7S3qA9xKYRmgeaaBhCixG/6M2IclMjaxXnEIoqxy6PyqT2h65v7YuB
QvsncAQwqDIzzb06H+ofAW0HpBCK4GeY1eqn+79la1NBGERVhc4ZSd1q/7ZzN9TTCAerMyOcFMs8
OsedKZ+EV8LOOm8MpaDxRKZuwhMg3Lye9TRrmmRBS/GCRMk+6on9hRQ5eGrD6ev9Od22tuE+cKVT
bUEPgU7p6pLFlA1XpKTRPWtqis8UvqqvAQFQhcWgXTWuUZTxdE7rsJ3cKW4sTNJbSEyuuth2Svum
Lk3XMOHBekoNff79x1i4oRIcUpRWafBdL4OtSnKbDUDKM5vajNdXfXBGFCIfkXRQS39nKURcex2W
iE1GlgAcAhefm3qEgVhJ1/aal2MgoiHQUCn9gh+TskSf7RS6iJcmYfNzyhzq8Cj9jP/mNk3BRef/
82R9LMO9zS8+8/oX8fmFEDQcQ77O9fzF0yPnTSJjdxdlB5QNtN89nhhHnIyk/3XwlFtYDjkuDoAR
YqwpCvk4L127szAb1xuoem5s8h4QB2tFxKhYhDhkiA5QFUyH1plVf0ax4fdEGvmwFFVSu6EjxRFh
x5D9pEW69yTeiBpxCYhICDQdwE343qtNGqO9KQVWLntBkY0XWe+SxyyRm28GXsQXqpN4YOVT6UX1
QgiYSaH6a5Dl8pxN8XAqmjb7AuKm/DWWcnYxSiP59/7G2bh6kelnm1LzIC1cAwttHYnSvExlz6ww
f9JQCkclpDGjHQXWW0yD0OUELUKuCyUTSsD1bpjtoKznEEewqlZNtPZGEAtNB8fCDaeqhk2qT18r
MjdVKEDIH5MFkh8ireFOaLrxBtAdwr1LqIWKOu31zxhNfbCsuJEJxvLoq5rG9Q9djePvUJfNxwkc
6c4pEFHI6hBAvRAaUbw6PLOr11VB38apbCxDDBQGPha2FR76McsvqjNWD53WgJ+i6fhw/5tubjlI
bJw+MJRo+4hf9ebdGZlNtZAxeSYv3t+iKXWpxmz+2uhxfp7ipMgg7gbBH9Ocm79yoWIFxF6YrpCf
yx/0cDKRUQzl3FtSu3sZ8xJjpPs/cXNdKL5RizAFYEBsyze/sFzo/fB0KN5SNNGD2qLHqVVBdIEp
h0YfnOv6xdKXZmezb319diC9KODb3JSr4kCcOv2YFrniDWoZYglbz/ELAQ9eH1NuxrWnDgNSMfdn
unXAgAMK9oZJ8vHaTnszU6m15EqvZ8WTZ335gk/cd7wvx5/3B9l4comD//8gqzsmxeeimuhEeXMj
bN3hmC0I8DlhkSNi2U3/ZRlBr+LTRu+T4uP1xwuWhpe/wFkKhVgtP5AJ9uOBQzB7+ljT8GqjPX18
8fvXx0hIkVkGMRABopj/20VcdEUqqpiQOFbzh6rHEHFKW+PYY6TzgDPRb+oe1aUAfH1+/8JCoYBR
RJUDlMJqYKdLltRq0S4ArgsRVNMN9EWb4QOctnZno2zOkcPAIyWcINfanAmwBcnk+vdaJ5yan0qu
BOPTlOAJTau30JCrQu3pGGq4SXmqMoXvNYQW7xSHgguDUwnuY7WHkjLOxsgmY1URpTqGM5IIjbwU
n2oEUQ73V3UrcGOGAB+Al/AirBXtKhpZJf5KqreY5jQ94kw7Th8RVhtDD2EEFhmbcTDFhZw20vMQ
j3r3mGezKn3KOqQ93K5SGutodVH/PZK51HYup61rAtVe+qd0t0ndV9dEYC4xtscB5kwh7K5KifHz
WKL2CVeh37DPlp2keesuFEwrRHlw60XA+npzdz0AEGOihoUuNbTDXPs+YL92DvosO9ljbfmBHnU7
+3orNaFISPODj0Ci6azmWFhGrA0K11KxNH3xw06n6KI3Tj0d8HbKaAjnZU3ncpF6t48LSbuMbToW
rhSBF3RJlaNyb09sXJRkoqAdSelJf9dkLGAASsnOk71ImkrpJIeG0h3BGdfpX2QaS3kKI3Ibv6u0
ZTxFYQwfjdA+YXmGTP8rUXJ1IDkHqOzKE55DIM+VcG/jbv1GsWOFhwo8nDWNtFOlnHS5lanj1Qo1
m0A9Zpk9H+8fD3GprG47/nYkSRE6wJz9Fbn/5raj39kPuLDjwEla8TCVi/E97/sXOaml03tH4lJl
B4i+PJZU62fYcYKm6cLKRDtgzE9xaKPIQaX876Qeii/3h7rd5QxFe4rPKEZcv4NREYdaq7Wml1sy
4saxJB/ZTLglSDAAZkkZj5MxTzsruTkoOD3R7QPOthZWqBfdgrOIPRxPUkcBw6QSTw3APjoITT/F
uT49OLWs7tzkt/eHaHuoXAXU2MA3i1/15vtlWMhoam1hShdDB+X9RRtlko0Twjv5ySqxsru/tBvB
NbxQWvACrqeI1s71gChJjX1Kgcdr5nn5FuUV3W+gV9kX6L/tAShv8KwgvndIGlV7DiZr/tqW895T
eWPtIZB8FMSFbY6oAq4TnQjTxxG5OJPoqlKsFN0roSIVJtOARgBE69pV1E67hL01/erKSP2YLUJp
ywgg+LhqYtZ/5NK0fxlFUnXohI/1D9QT0LyMjGku3XaQpt91bdfO0cl0+xLrRqNd4HpI3+6vplis
69PHNCiZspxAWG/60Uo0652GDpZnKfUon8xciW2M+9SSonyEKR6Q62k69lxh6SHttbj0SmoU+k4M
f3vTUDig+UhpAyVldFyuP2mjmq0caJD31KSB0Wgk8UuL5MfOTr29aURmDMVcQNkoVKxGWfCGrKTF
1j15GpXycz1UmeTrwnW5Wkiodx6dzdGogpF2CaEYY7VNsR3t09B0dE+r+kq75KaiF8+LiiyRZ5kt
koH3P+TWcBSh0B5AUVWIwF0v4SJPgm2FucfSxfYv006KQx9E8V+lil/1/aE2vhagCWGfDHOae3RV
8upwthOeExZZdBP9T0FW73sVxjtxwsa1wiCsHLrtJC/a6loBCmyDcWSQRa4kDYeEMj1S1Itg2kzN
Yj7kiDvsmHhs3SxXY66CQkcFDmIPhYVpBmSmScYqCb2i6djBff9MZTP8ssyKnWALOU6nZIrkx6Gd
xh/3V3fjQ179iNW+MYJm0YeZEzmjG3mwBN57jKPmxQbA8f4tSkcTogyIfLbMGhsCkq/NqSnaHkQS
OicDi36RlpoLSpqWveLARhAGkoe6kAh5RIK4Wt2KtmHlZJXtKdKQaacqyrRPutEu2slR8jr1nVhF
5dXs0mU8W83YfA/n1FlwhAnHB/CuQb7TtNpaaGrD7GImSudotcMwStQbetRs47Q1f0PGzP8mgZ8G
N9HUcS8x3hqMs0IWDpiWGslqsIEWfgHHgcEy5GqasLa/Ej80Z9We+x0669ZQeOExDIkpj9NqnfUw
jpNBSSxPmS1J8ZEasEe3jppw9qNCdf66v11fa1mrF4SPyROCnAcU1vUy5iX1DtvhoNqhquNcOo59
59Vd3MeummXql3iJZ6rQJpe6C8OlOA2NRgWmACCZdUP04kS6err/m7ZWABtKoknIBNCuxN3yJiRZ
UDAMIwR5Idbo/bc8bAavoqcOa9pQdobaugvRCGKp2dK6s2Yv2Uj6xxmlUC9OxuZXQpX9UiGtFu3c
7mJ7rBaZ4r/ospJHgnVdbZ/AmjHTLADIRIaBZTaOx/JvpHdRP+okTXMbKZd/Jdh179z0G9EB0oKg
F0jURGlt9ajopTbnBAO2N1a6XaDkENXHiOhSP+Jbt4TuPJv5clDlKvzaNVOGB/fYWcrOj9gKtbgz
HAh0UKUFT/r6czq2nVeBVjteYDudfZkHSVn8xgLK64Jekz5HUp7H3mRaIa7LAFRCt7SVmNb7qAwf
5HFZ/p2zrPwJBJYF7E0FK2e9t6zQxTxXaz1bblFjteakepDqaAS9olU459rd2CXvP5oGYavQxRGm
lesuSdGFjar04LkqZ8ayyRmxiMjk5XdLuPv9vWcAxxFGArlBp5Oo6nrR2lGbyiHoIp9OQfdkxUjD
oGeYHXCHK3Y25+1TzVA2lxpcdhRV1hmA0llpNYdN5BtDX59SU6gq21pxSmeMhgFs7GFhbo83tFwR
clM0Bfu9xuFIZFYOwFjJqwJ47F2RdX5lVMaT3Sd7gKfboYQ1pvDWJWNEEkEc/zc3Sb3ERdZ2sDck
TS0oG6c8/lSqPmhV57x7bzAUBQG48iKbWoPVnGmwMS2b6JGWoFuaqu/dZMH6obW18vjevcFQYiDW
ENzGGjcfDFqNhgg2wWZgBseM4oeHdp58UCtEx+4Pdbs3ELh7TYGhI9ET0a4XMOnhOyZRKnmqmiGw
lzjGfIilYAa9ZH3MZf3P/eFu70mGE5uCXqkNyVK9Hi6k0DYDlA5I8csAKQeEA7Gby+Z/pjL/OIdt
vtNovhGoJeOVMTwjTqW2D8dodTfJKB+jYwbEcEm5w1xaOmiWJkj/5o9pIXeiKxlB/oW/1ji923WG
/NNGjDV2czlR/02sMnl22sao4UDh2vOBZsaontBDw7LHXcoaX5z7C7QR4/Iek/GBCBDtynVXICCC
7WnFSN4UlOYXE6ORLymNY7fuMSvk5w1+6Fjl2Uy0i4p28nMYI1x6/zfcviqCNIAWEU8m+fMayxbN
xqhT1kKkeDQxrSwFZj2q1WPS5CX1t0p9sKogOaDKnaBLBKfq/vAbDSMRkvCKCjdnkqXVY2pFTjEC
QEXAP+WdcB1IOl6CZP5vVZOwg0C7tXVzmJY/o1lpPkf6Eh+pJQ+/8RtowL1r/cmIFOdYZsMQHBIH
k737P3BrE4P2pfbP9S2oFdeb+LUWmMgW91vt2Ac9DVISEiXCxijqTwhNzL7S5s3OoOIvvY4w6Nop
KIjzWTiw615hFrcNrulIJZPeGT+Cqix5EpvBVyur82dKkg99HM9eIg3RDgR/644V6hWoLNIiu3Fq
reEEgxTNkK5VFLQNEtXynTywL5pR7FVtNlZW9MaJjdHfErvvemWlSI2LWWdl4ToTHlpjugAVkzTd
U5Qp8PHJTX36f3tt+a1Dx7CEh9AyLf5c7TiMnGP+4cUKVWu2f8ZV2fm0Sntf7mc5OWRqFv5BUccJ
jqOOWhUUccNxo6nYk3PaWGp+B+JjHDoqBWsK6oLADbRRiKczfomhZ9gDuH10HvtTqgx7WKuNqx8k
AIpcNHhoB64ftLK1lKDv89B3st5C90Eto89hKJezu2RTcNFbw9jJRbamJ+41DraAya6bOkOpynXZ
cPvXzgggR8rKv3IZZDCaFd2P+2d0cyhhfMLbJmKs1RmlkNyHDvAbT9LJnDPdys9JG+PVMSFT+h+G
ogEppLAE0Hn1pgXtWCGApQVeOCUOqqw66hp5HhaRKyXm3nu9NS/aQCbkXiSvkP66PiEw3bsc+9jA
0/Vw6P3CGeXmhOAzNoq5nXfDzl28NRyvJ9pL9ABU9sr1cKlW88VGKfBUvN6eI3NMvTJDiZzQXAt3
1nHrrcakkW9Frg8sdv3uxCryPH0bExzoQ9U8BkbcftHjNPmhVUrxZwnSukW7p9Y/xHJsyUcymuTT
pBcGHmXjMv2vx+wg4D4MJ2TVCWSwkzG19GOPHP3v+19cEdNeXca0hRC+R4iLN0BfVdigmMwRiiTi
6OQV4gaZDUFbCqrukNSW/pnosVfccImqj1UtR7M/o814kHp0lOOg7T8YMXqXYEqAikp9rY07H23j
/RYZv0jIwIYS8F9/tLBF+6yYDcLH0JJAGaXWE+wLx23kUTtQe9V9rZzwf66H1nCzFsrK/eXZuFig
4iLHxjlnfdYkhDDOR0dPQBPiIdofm14awN3zNAbT9AHSyl6VbHM4odUBAxDG4Tq9aYyZorHDpYmF
8UU1ssLDNJwwqc3GkzLJh/uT2yiTUYwTA2HlAQZ3/RDni6y2o4xFYtJ18bGheHeAcRE9OBPmBbWW
VgU2CEb/dRmy6kdoOcVD1A7mQzMs1k5GsrELQXQiEExtHrjhDaq7VYceAWzJ0wZ1uQhDXNRq9fZ8
f8Ibu4naAtc1wTPHcy1XQPwjOWGgRn6Pv+M5XaLwk5SMzoWkvvJy8IrHjqPjzh06YrHSv9e0gQAe
SU6iHvFK0ZtfbeZCk3pbm4H84I6oHHP8OrCcVtCZayLdN2pDdm3UR3ZO0Ma1B4eMZvsrSI5pX5+g
TpmEtg8Zc60E1gFoaupjpGcdgnH/1rtFJvJywN8X5H1Oy7pC1XB1O5zEyFeWZok9QCfmd70ep0uj
y9FBddLpSZ/ixUWymGrEmEKq6MJ4T/phY8YUGkwydpvgkqLr9Yzj1qnR8TNDP15G5dSVBJXUa7J/
eoK1vXte5JSr21MXAhtgZwAayGtl6xiLKAs4QYTMRFY+VDSxvzam1J2KOM3OQ97Wf2Vp54j3tMC6
HFrvg95U8FQyI/i7ryFKTx1kl52kZ+MWgUkjQBbiJ1HDu16ABoSFriWgNyQn/qO1wFq0MLIPZj4k
p9Jpp507cmu9yXHITakEw0lZlX+WWgd/Wal4tkwFfecRWxLuZxH0RfRl/8PcqLQC+aLcTGdoNRil
3Bb1+p7BylYme52cJydL7IeyMBT8Z7Ru2Rlw64GkHgO83aDBxt202k7WqGbxgriHv1Syeho6zTpZ
EGv9wAhO+BJ9BIoL891RGrdV9PlU4Ur6sW0GxW8RZ7skGgqWQ1gFh/tX2daik8dAl6KZShS6erYT
HFZnO9Viv5RLdDJz6XOvwxlv+yDc+bxifustjm4x8RmOMyDnxRF4U5eikCkvlsEFQhn8oxl1+T8d
DsCuZpXdk1Mo5othwf93LCnbKXhsTJF2CUU3CEZ88fU5DiRTD4KgCH2pQBhvmhYC0jaGh68N/yE2
BOICOoZSjuBmr1YTvJPTd1Ud+uVQLCcD5/ZHM4IylbbFnpzAxktHNUzjWL72G9cNgzlAlT8Xs7JD
JXjWolB7LsslOr17e6DbLUQTKb8AyV1NCLZWlNXGHPpFPIR4VTW9Ux+SEW/6Npb3GhMb9w1Hks/P
CtKYWAe72tABD4qJWiiWG09OPvCazcUUu3HtDI0fSHr38/70tkYkXgBvz6nm5llNLy2mXC00rvi5
LoOT3SHvbi/24kamFj6CWNojnGyNR6KH0oawvcHX+PoMNKG8DLVlhH5b14jvWsbgaYimetES2d/S
1o7/w+cTiQNCCMJWXF/lYQuiPkFb6qFvjoS4aUAJxpwxtMcKbI9OsHXK2ChCb8JCrnW9U4oag8NB
FzZedbX4cVA2npXHxkvAy/T+UIRN8mq4y50Fm/h6Fa2lg+1VaBmKxurihkEvneUQI4gIH6H3F3qo
LzGYsLQB5bEaqo5jxyoQd/XnsW4/ampuXrC8HZ+SRdrjs28sIK0IkzwWJgIP0+p9yGs7B9Yfp74a
VUgWpB1STHrdFLWbDsO0s4Tid68uY8H6EN65FDxu8J3a0NuLRTPOTw25/g6epn5sw13Jk60iEkJl
8A0hmBPfrPc7eKpe9OlTv4VceiKC/BoZgXweFxtnLAjtrtUoQqlz7qFeJ9U5aqz3uhoSLEM+FBQ6
cQCUtZlizTetnGRkWU2rwpbI/t0Hcf4VIdDuoZySYGfDbD3ztFQpFjMcKd8aez3R/8g0paZVpiD9
gWZGUT9mYBMuvRmM/hQ4+XNHZfEsdYV16PW4/giMsfjSggF8Cgtdj70yr7W/dWOM/3f/stv45lTz
cJsCq0FBb/0OKjTSGy0vE3+JBxlYpATFJUr36DQbzzz7idY6KH4kL9b9wmAmlOoxMeGTzzb8PUnG
L1MlNcFWd0nN0zRa5qPUj6iCx3Fl7kRZG4eIIhq3AgkSdeF1kAErZQakkWZ+ls3Jv4UlhU/hWJuX
2C52qmlb86RfD/CLcgJdm9XTofbWUPCxwYAUjXkhO0kfiArkA9V77TCi4P+EOHNyIhzQz/e/48Yj
wktM/0ah1CKaYtfXX99GcmUkzJEmavynM4z2MM7agBOxUbfnPh/3QGhbU6X2TGmHGUDoF//9TeTW
RYsJ9wmQddrLw5Gm8+C2Say70MaiY5rU9kswLJWr6mH58h+mCmFOIT4FUbWG3JPyxKj0sMg6QhUu
Ytbjt9aef83yNJ3swtmzttraPRQPaEGTYQsqw2qiM6gjPZmQKBiM4q+pMUJPmVC4laNO/fP+mQlP
b4IOEeusZUWrAv3AYpEzXx0LE55bofxddFn+aVDo3Gpm5uwAxW4PPxU2ijSQuyjo85JdTy1ulqYd
UgkzxHhJPbx2yg/tsOzJfd4u4PUoq3gDf720KDMUERo1U74NRUGFTSm6T9NIy+C9C8gVA9COl4UP
RdJ8PSFFauY2yhaBXI2sL0i3/sID2Dw7AOcfs2LYgwzflnwEVIAWDDkcOOV1AVEfDaVO5bDwbWGd
UZKqtm4KUe6DPC0N6jO4G7vGSAZnTRhE8q6lcbNzt92ee36CQ4UAEAHYztfH9s0xrAJMgGTkiXxA
dnaLeqpefTWmtr8ECAmcMlRy3q3YiGmOEO4QvRcYJ+vneyj0KMAtt/Bl+mqHtIqV02JHDq0ofU+O
YWvnMBiuyjTcwX+Iyb+ZXKtXDVWeuvARwOnoOtOseIb91/QuIvfODtlx6zCguCDSGiT0SaGuBwOG
1tmhM6KQqMO+pR9UuBixxnuhgHgCroMsMSMR0HF70cBbnYYUbUX0g1ACi+tWp0JlDm5mDiaN6kX1
E21yjvOsZodK7eaTHQWgDAI1+Pf+Mbm9u3kF6OMBnKBceasCZaWRXdpq7g/l4LjaSE5VgEN5wLo+
8QJ9mh/Y9LMvz/mwU4rd2q5CHZsAi+wD/ND1IuMuv1hBxV3Qpfb8wUjmP5mhDjngSDSSMUUZD/dn
KnKn9WqjxUC7iWiT1Hj1ICcZMOlQZjzZWn6PyqL3blmMxdMUdZaHMnPl9lEX7dBVt5ZXYF9e7e/g
UK8GLRFIqbMuLnxHpyPUBoRTqDIg+pIbKUAOJT2lsRN/V6Q+fH8V2EK3QAgPo0wlirLX61vEVUd7
CKVYqeojT5OK9sMc4RbUoVblZ4VReqaZzDsJ80apn8eYnjs9EbYUVdHrUaXCrszBQTWTEi2qTYUj
ZboXZ6b2iysi7A5hhzf6g4SUaOc2VjDloEaGBkj0INRX21F9P7KKHwQoAhwS8Qndh+sfVBAE9omM
zt9iNIpbp9ZyQWIf/Sy1C3be7M3JO/iUI3BGFe8GRW5UYWvoeJ7gFmuOfpXkaeVGaCdUrlU3PKhG
PDyVY7T8APROFEbmOLzMRtifaj1xvPvbfSO3grxCR4m504PACfV64nkzQXnThLh1W1knyOqZFzrV
j0H8kkkJ4rONzTSRt50/GCih+EEXtsf3/wZcj/gZr56vSNxd/wbusVwKUjLxkLBMfq4jY3zW7dkx
OGtW/28XB/IngwCxeZLMOPpe6dwJJ6LXMtp5GzeeZ9q/wnODBYEmsVqMKZFmnNfD1F+Utrr0o2qf
UyUfL0UJZEzSAu1SdkPmIQfRf5ugMO9cA+Iuu757hBWAUIhGcI92wWr4OdaVuhqQulrmvPVUzPu8
SZMid+ilxr+/5rfX3CvfhL4Irk6o0on//vahzPpqivHD9UD2ORB8ler7UKWzj756/iDhrPJDn0w5
e/9uo+CCTAb8aNJp/vV62K5slAljBQdPk049t9B+/FRvi2d4XaOP9SpXzmKqX6BenOfRLh+Vqc13
fsPNN2ZhTdH04kUDpPEq/PVm5lLWtlmn4XI/KzHArzQGKYpWQJlBpRoky1XsxfgclXPc4ZPdTMWB
Amn28M7V5zfQRKaxSHpAorn60KME5kGdSvQbAyO8pHNXniy9Tg5RIlkvY59hIT3v2p7evKSvg9I1
RRhBSBCu0pJWabtwqCpEDqWyQhAl6s9BpfeHds5/SGEwnO7P8Zb8K8YTIjwwDkE6rENriNuDhgbz
iPJm7nwvM7O6NE7UXqplmX0Npahz55jjhYfc+tT0SfCCY6lx7junfyonWftVh91s7Hz8m4dWFPyA
vtFAF/HEGrSYjl2KEmMzAjWV7GNRVioe8EXn6U02uYaTjl5qIVimDhim3l+Om7MtRkYa4rVuQhC9
2vkG/pxOT//e6zInPNRN3fiw6hNvtpo9lOHmJEUFVfjmiDGvD1lO/1bHEG/wLLORPiDNKLtlnCjn
JIrbU4l43qFR68aV6cXuxKqbIzOkyLOJvtfqNI65FJJTMUnbGGD0NVOtPBeguf6ZVYi9pWI3L9hN
IiOKvJ22E41vLbD4tiAI6LbyklzPOihwrhdygN6wIGB1KmNN+19I3TU9tqOT7TxZN9cnuSLvA+Ze
sHlAD64OMIILU9FOsCsA6OenZYhASsY44H4Zx3Y8lVqOrsXc42Z5fxNtDkvIQEJAD/1GaROtd81p
pnSAXJsvp0AbzbNaTLiuJkt8cF4NVfK42dm5Gx8VzUd0goEKgIxaX5jAscnvTPQN27RJ8EVueh/L
ec2tIWz5xCrBb80aw4duSfZEYDc+KdQSRG9fRVxgjF9/UvrXygCrALHbQi4eZqVLP9ramP2rVIq6
s3M3LkfKrDyHMFpEC2d1ZtK51jqC0MEjMkO2ZiDwwA6jap+yXtOfizJsvr3/U6KpSz2WsFMgT6/n
pqohUjltPWBgGemHMJmzh0xzUNmQi+YQNwFiglNcvJf4xbZ9hSJQmeKCWF/JXMe2Aqp/8JIymo4B
CnSXsWrDR7jg0c4J2fp2tEph7iA/S3NlVViRWU7TGDghDQqppzhp5Gd7bHIvtvvg5/2lfF2rq7hJ
TAt2mUkBlV7muljctQYmDFY4eFKi9B97KU0mf+RJMTzork7korkYN8dZV3rTrSUn+OmEQ/o5051g
dDGW6T8oY53iFB1o6uyjv5l90iRVMrxilCPr0mWt5fhSFuh/OYuVPyOrE/6q0eafvLajAeDOVGff
jfSiTEoMyomDCco7tbrNlLRFU3pwuEn7RH/qta49dXUUvhS4Lgjc9l5b/dVKYrWGQm1ZbApx0tfw
R1OZw0WriTgboA42Fh6YvP9LLSsz3CQLxvCydGP602Ill/NQ5Hn+ktRzNvrUNNHb7K0g/mQPQe64
hlog+EFltJt/TNk0oXBhoHLsLv0yfMkGZdwJmjdOLiAPQa7k/HITr1aKNmlmRoE0eeRRsNExiwt/
N71Rdx8hP/aRGw1JbuzkCTeVH74O+5rSOSkcIbv4TW9iSAVLsGZsFVzNqrl6CR3nn04t1Z1tvTUI
7qsUyoW2ACWQ60HydomVrlWJGKKsd6NCN+HGFOnh/uHZeFIoRgI+A2oA4miNAluqyo7lTiIUVYbl
zCcdHvSlE7oC4Xxe8tLx0shxdp6UjctBo69ClU4Y7JINXE8t0efOyRfCsLRpij/DvETLMZAsjTYA
KnE7Md/WDEG4oXjDPiH4XRVX5GFptSQk4K+qOKsB1unVS4c43Y8GUUjoMklztJvQfLm/rhuvJmVe
oOY0fBETXUOxEih4Ywnfw5tKueu8sDDjl2RGGHLATxf1s8xIn2Q9jZ+zbpR2vunW8gKxA1vIFqfw
ttqeQOlipXC4PESz7tA3sxyeaEW0iyAJSuPOo7K1T9mggn8PvP6GP1HIzgSgKJo8qyjMn3xzVXXl
xNwrBG5NSpjFQl0Bewtv+3rPLI5TNwb9cg/Duhl/5Kp9HCbkBZDhQPHx/sfbGksowlu0Xyk5rpvo
E68z1ACQxz2lJ9+IJsKdVpGbpyRt2v9wFoTwPA8XsY61FvUokJUEdIhBQaMgLB6wPbyZBuxllpVk
5yRsfCmyMS5tmqoCGLk6dv24jCiUchI0GW3yttIDqFpNtbMfNi5k6nqYeECvE5g48SveXI6aXnRa
PtOZVeqIBsNYKRZNPaPLXWOIyvoyZ6a5E/vfltRw1AOsS4SKuCEl6tUjQOWk5kmyB9TXqlg6cLrl
f+E06c8oPM1/8NwD/6AkbQUKwply2Ydan5/kWmpVt25LJKjevX9E8gv/Q9ysBJbXSxDlIUioglwE
uUPTTabZomXfl6cRpZSdqW9sVaBVvHzkXNSr10TlZJzUhDLHIFgm5sloO/NbXycaXLY02xlq40oz
KNHpNBw57KAhrmdlJs3YN70O2Ag5kbM6KKgIKcb4QbLU6aOxpPLZrvE0QH5X+/Tu9aRzLLRE8P4T
Sh/XI8cd6xhoTNIw5uhDmFUa8UQ8Viif59q8o7+xtaIkNEJtnlcD1cLrwXorjrV+tkYsQNv0W5rA
iJYlzXgCRJs83J/XxlERcndErZRlQJCthtJrw6zkQe3hUErjh7lV1KMhsJ0tW9zXmnEPOLbxFDKe
JRpJqMeC17yeWuqorVMpBkK4RT8cQypkrjTU30wl0s5W5kwPhbxrkCWO3iqw5F7j2xEvQU5dQ0NN
SUbcNB56bzb0NHdDenetq8+O+SFE7qNyS23If2T8v6YbVnX5VbXTcs9gceOTUm0D0sFRgXZpiZ39
5krqnUCBXMc6h0aa/y/SpfTzLDvzs4lh9F7kvrXGFL3oPdLzvFWiNRvDjkM9IrHDdPyh1ybjsGjh
8Jzgme1DQCIpAVWyc7NvLfLbQVcbqVMSZQlNMqDKLAYvXaz5IVtCWMdRauE0nsSPkln8zsl+hRDc
f3jCaFDSB6WjjGbNTS6bykYbidHR/dH9clSqIxx8CUvXYq9XsPUl4WSAiSJtFoy+6y/Z6GFILYnV
naJhPisFiVcGR8TvElM53j+cr/SW9c4VQlv0kkHw30Qc+AEVTTfpvWcNZntYmip5XCQ1eWyUKP1V
Wlo7uE5S15/rXvWMpD/3VW7Wbq43MQyDzDiJ6J0QejF/45KwJCTdvfF31KO3ev+Hbt0i8OMEH0jw
LM3V42dPi2oCtEYWby6k39YUTapbpHL9ua2gZyNIony5P+DGR4DLwJXFh2Bp1nEEqO6iSxOOE2wx
PCXtrH3OqSkfrSZcfvyHoWAeCcgQLZm1uYE2Uu9rBrlH1rqRPmtFCj4pnXPurXrQdjLJjfeNxwVc
PatIhLTOuWkX1HlhACKsbUSqJY1GYMs5/9oXiYRQZlGdK9CObjPhpHd/lhuBGSMTlglVHuqXq8BM
nVsK3sbUe5lmSmd8Sk3P0SJlZ5/c9voAK1BUEDAMR7BxxdX15hqsK1KNRWdDS7maX8wm/WRZ9XgY
7VA66KEUfB4HJ3EnGTZSWOmoQFqFs/PibW4d4WQlhDdFCfX6JzizprcsBK+BzKnVQ1v3JZscFzzf
7N9f1M2hRI0fnQ0o1mvDrDaUjdpIbHapM9tnjAZS5D1T5cit8m7QgFhY2udwfIS49hrhYsthFi00
BT2nsoJDPFAv6iI1RMqy672OBBrZ8XKP6HLL6nwdFeQyuofCCnK1a5bIlPOo0HpvQHD9uORWekCR
cPlgI1R3hiVhzceq1OtjaicalohlVoKWDYanQM7Go6Ym42mQRkT7rLCPDhn4Cr+g67+nN7vxHorI
XHSc+IODdf3F68YOkzBTOFVtOHzs4znhmSidC6y95AsajY5v0mk83//2G+8hXT4yKiI4ztMaxaGj
ZADEiW3W9NPwACOk+Zkmy/wsL0tyGvo8NVw16IOnpIHoL0W9+n+cndmO3EjSrJ8oAO7LLZlblUol
qVr7DaGW1Nz3nU//f6EDHCiZRBI1M3M1PVOREYzF3dzcbM/we2vWnDJJK9cBOtfv1JR04DoRUY8u
Juectc70pglJ8kIDeZ5a4MOxaCLb4cpsXSNyH0iNSJjSa3mYuNNarQSf9wezdN6GeJl4fTjudbdv
nSs4o8BF8iYBoLz+oJOhVYiKc1kZdd0e1aooftZ5+ztI6m4nk7xV2JLsKtINSh5SsWXNm+8D9gxt
c71ftYHjoTsp3lVF99WyuuJZE2FB7dLQDkooZmRgC0j1Stli314bT0WaR9/u76nNeUvunkTKKMCs
Qo9yGKMh1eTzYAbdSe/EvwjSDh+pgJQ7xYiNzcMTZKLVAdQKOXh1ZELQ5yYtBcb0eJl8botePBRa
0hoeyubLu7gp9Q9GoHevbh0gRIbhDgiI/w3iOKsJLonbD+VSQ6IHn/uuBrXjTWZnvZvyabcjfWuK
6M3DJAVwRklgFbNESP4H3MNkPr1inKoqmj4hNwIyoY1WL1tQ7YNdF7jJj13bYYqFKOIpje36AV54
cXaNcp48p0gSAz5hj6RxYBGEhaIUx9Gsp/9hy0N7o7FNct5J3eVs/no4q0xtqnh0cS2OQGEzN4oP
WRIkT9bQvLp7SeYp3BfAXH+K9KsHchJz2Yu66nEq7y6Zi39yN0HAifoqfmPZpb2z1TauDJnnyqiA
jX2jy9XEschDhqR0wqq5rZUf1aDTPt4/OhsRKnQHKUAM0Rxq3So9qecR58we1+dO0Wa0gMfcfcqg
tH+rps55TkTa/Hd/wI2zSiM5CB5wAYjFDc8Wr8pxLvXOTxGMuxhG91EVAiucuN3TaNucGjAhTTd4
MYO0XG8NI8qquh4ZKTAXAkRazPw4DFAVypTpoU+KaOdl24K6ZIQoY2FQA5wfrgecIyPU7Jq1pMwS
QJBSoi8TApePujHg7NBArzk2pbF8z+IpeZP2gXgWvMCXIa175fUwF/E/AavsASIlW33Wth6bAc9H
RA/Hpn6XBbl+qLGdjzyrT6b/ZSx408Tn9Eug1X89bQjtOmkt61zlYZT7qAOYj22JoqKni3R6ub99
tm4ncAKAe4grcNH168Em0WRioYLll8g1fYvTPv1aQ0z5UNJY1R1Ga5kLT2tVd+eF2TqMropAvIQO
6JNcfVrDbvnLptH5+RTgM9ulwUn0pXK6P7mN2EiatkF/YXqUCFbvtx73thU3jJK43XgIxkTx6Lkz
vWrOTaQs1fQp6LL4aSxxlQ7MYQ+L2R6e6gQZPLXGdQYgwkkECHBxF+T0LheTWdGZNutHfem6h8Xu
lsfO1LuzO7mCYq0R7Jyf208L4ZJTQ7AO0e5GYKQZpzrpDDgFqbos36Yhc44BMn7JoZxc4OE8sEfh
DaWt7FyBtzcSGQ//ARMmMoNre72lCscqyyKKRh8THmCaOVfet1bzrjEz5ev973vbO0Zyha48LTYI
RILBr8KHWWSTnrRgJFjaNuZxRGfivRpjx+ohEZd+UxpLOweaLb5PS1K8o5apPbpxEr2RQPjXSh3E
E/1tzj+FEuzJ720tPvUHdElJySRGdr0IEEkKPbWDHrgkoBOnVTBkavCELrGqaiMMJB3Ti7Gq30l8
b7cchxl4VdLtuEHWBrUdDti2gS+Y77ppXnvl4swQyFur/QbvULV8hBCSsz5Uw/doQUTzlOoLrlX3
v8rtO8FvQAoKkIzb8qZKtuTQaycbvkdUDvW5VbLhOQ676rNG9fojxZpXC21IoJP/H61zcO9olL9e
6sWOSs2JgXrHHOgJA6T0EDVYoEFvsXaO1MbWZkaQPGB+sdvWNJ0eMWW7yfjbGc+xX0dDCKnFsZBQ
KvaaVzaHQsKM7njyO1D661mJpCus2gAOUtzouXSk41LuqsUbS+t33Qo3x+KaghSERjGhy/VY2mBn
YVGRXoOWqM2byRwr91KmmNErbjF/fvX2oH1WdnxCg6ZouzoZUeTGyuAyWFVjkRBExnOiL0F8iEY7
P6jzmO4F+7dvDZp3QFoEmvh48hhcz45XINYxKwbchMXxTAdiclArboL709o48HLDw60nynRhaFyP
YjSpMLuJlGJGLXg6RI6djF4V1ellnmz3Y2w12jGpgnKv5r85OwtiA/EJcfsN4B9q1ozRNRdNIJzR
d+MyPkPkUPaollt7hCsW2I5LDc6j/B1/JQZKT6sM6DEgj97ApG0h8uajHvkx8Nvh/lJuDiX/Grqb
Mv5bDZVWWZCMVKZ8vVIQsEM86zEfhp9GXzg7OOgGToiIHJUSkm5OGgH79awEKg4SSOSycNrab4y2
/FUWi3PIaiN9KBdhPRmd8RIOo/pvEsfLF0yT9hrltj4gQQpnAm0K7ufVbJHLNjsXFT0/osPJD61l
ObXOkOys6cbDQJmPKoKNJhrFqdURxzEtL5ssh8Y5R+ghBmPwMJhzftRLp3/b1W6LmV8HFouc97nW
3T0Doq1PCn2U+jA8dCDuVbynV40emQMFm36Jk9Mk0vpA8/7g19bUHV+/e2BvQpyXsQdP0PUnbaNJ
OHlRYlJdJKbf1ogwDyZ2gJNRv7rdj79O9EEtiBZx7rPVpws7ys+1AvMPOfb2X2Voq09ulOQPEfyw
nZ26sYDsDhrSDFxfaCVaXS/53BmFWCpqbWQhByOP6qOYbEQCx9Z9/fuNDppFcI5GKHfaaquMSjAg
YgKiqCy8ALHWDQhvS5VaB8wt9KsUj5n7n2wD/ZItOWiKIIkGu3FNamhyMxsU+a4WCY5nXp4tpfm+
F+OoHst2qn9anRF3EMj7wqQlL7E/1Lmt0vrYBva7KcVV5Bhahdr/2PlZW4uuyu44V/asU7C43krJ
ZIbCcrgdsmKqT2K00vrUdyOGbVwa1W/LhFPi0xwYaZ/baLTeKl0Uw9rBKvtJqPQ9eUaCC8LTZEY2
ZcIsV/7p9CmtdoKSjaMtERQ046l2EJWszhaiNpOpxAkAE7zogwVU5CMbbxzdOn0X13gx8lipl2Gu
e6BwZFDvL9LWGmmaga8TGLAO2/Z6jUrbJC+3gH+rKI49Ot3EmzhU/1V6S93BfLdG0iXpBeYVzQXu
6rQlbhaiaIq5a5ViKl+WAKAQcCLfXKY99cONx1ymjCyr7K6FGnE9KZ2YK0KUiZAyquc3FbYKBLON
Awkj1sNzrc34c9fg6feXUv7V6yosoCRoqCSzUSFbGwDYwKst7WewTkK20ahN2TfLLIsdbsvGdmEU
W9IDuR5p1bieGx5GajIYcFtU/HQP+dJpb6I21X+4SWKfRGdEJwSmrEPshppXKq3xcn+Sf+iA61mq
LvcLvAyJxq02TDy4Rkbb++B3AzbZFy2gNQeeTRDMXtCqUeAHNS0yR7uvhHEMorKbPEwp2t8Jvbd0
xPbK97qI6nOJUdFpCILoYUSY9VMr0tg6hulotCd9jDThxVnUghKNXKbHuGyt6jSDidHlZ2Zj9mib
ojhmeuiWO/O7zUkJJCTdXYIOgCpr0CHFEqyziI/wOnM/x9VwdgNLlnJlUuoKlxpVjpPUPNOYlEPK
UuWFh5z+1zy2PmAe8AB/7MP9JZcXwNWKyx2F+tmfTnxCqtXbMSF6qto9OMScdcnnlNTlIzX96aFt
Xe1kd05+EHEbfLLzbE+mT37L25GphxHWgLSvVTwrG7+yjBfED2fXJUl325PRQntdgtmGHpq2Ow/J
zRXx5+zALGEsOBPrc5uDX1VIj3e+4gTteZq0+jJQP/A7R5t24v2toehdkyofDsH3mglClpu0LuYL
CF6kjR9kY3E2DDxKc87ezoO89f3gBVDkIxOUlNDrE9sXmtnG+UDvltMEJX1bnfEjT9XgCx2a7QE/
TQQQk2R67ufF2Ak7NocGX5Z8F3gJ6zq6bo5lohgjH3CxIoRpNcNzqmQ4O9MYPk1qHKJe1WReO1Xh
+f6m3VpfuuCp8AH/Mu/VNZWKFhuUFj5xQhed12WIftlIyR+DrNkTX97apRo8UZo1kfmhQfx6fVO9
MRPTnTvcMdvMA1GcD5OLWmZumtlhGSxtp9i3OR7YrsVoROPr8hqQJB+ZeoCvKEI55glM99owsMpx
sOSk4rfXc785Hqkha0nHCFfS9fwIvZJpXGJpCp+OL11fuwdaJMuHxgphmzTznlfIbbmeY6jbUp+b
BlgIeKsF1URZg4vnPfK2SGCcFIFtzSkSdDj5em+b7/LEyp2D7to9T48rwnelYnTjeyXqF9Y/icbR
K1q9cDwn7R0cCwr6NvmH2j80yZuvTk3kj0Wb/o/xL4nxanVIQicVMQkKKLz4R3dykucgJn0mw82+
3t/Tt+kmY8EiIlOXLtFwWK+/RDjGRb5UlDsDoYivnNnqa2osxsXuZ/Xfriloh1XzhvIXl8CLIZzl
t6o0vfPakE3+CoI+TAH5RM66pS+Y6UpIEDb3lSxYDr3mJD/mokNasnKU7PP9KW/tPdxb4ClLhyFk
rq5njMpiRltbAwbe6/07nqKu94JlaPHECZL00MXVHh/hJopidlxWtA3qwK7gndcj1mFaqXZTc1u2
pfjopov6IYqCnSBqcxAJl1FFJlRbQ/sYuSzLaFedn2Hi+MlMhfU2nQbtcn/xtu5AbIv//yir7aKq
8EkVp+z8AQW2QxRrrh8hunpo28Q63h9q6ztxQ4BgUbekcrmKEZw+H+ycArQvnGZ+Ao9UPpQE4V8r
orjSEzO37s6rtjU5kACpDMEdCF3m+jthqTkVoqLSrFZYigWYUp/j3gF3bNBEvz+527Y59gTCh4R6
0EVIbFezo5fNNCedFzQaJj06ml2rf9CAcqwTBe7mHzFWXYKVWj3F+AR3c3wkngltz2yK7hNOdrPt
WUapZn5E+6f5wGVBs3yhaUPklVll6V6sZOr7JGrhQJmZlj4kYy8Mb0Bs4tdo4CzsDchKajufbHMB
mY3kONM6sUbkWr6JVZpO57v2oiHfMdinTk+Vs0uVeWcBt3YHUC0IjoICIiDE9beynaKyC5MIspjS
+dgMufkvuFjqj5YpDqOu7aW0W1OTTT0UtLk5SPmux4uURY/VYGE8DUyzED0hnJ0nRFjB/7IN0UKB
N4coHf3Nq6HUMDPAGqns2lkQI5w81k/JPNME0xbxTgK7EUyBJZA80tAMn3RdQB9MYQ3GHPV+j+X5
7wCZ+dKrjHnwLUXUj9Au8+NYKeVhNPs6fP1pI0mHC69TJOHYrW7FpnXSuKwKQAItrzyrNrtLCkPS
s9UxPd0/bRsfD9gNgiCUcGpQawMWW50bvS4ILeI4/G/oSv2kVf1AFWpMdkaS32aVXtDBjKUMBS/U
KteoYpVGtGIrPKdhIcpjkifVyTCrPbX+rfmY3Bugp7xfN0kFV69LVzbz6Ux0Rb2obsavdaeNA8ll
lf37+sXj4aJcC+EMXtTqO81uq5giJlZDdi7G2WFsHzO8oJ9R3VY/3R9K/qmb1ZOdidwhtCKsW6Qn
LBStJANPUd0YzwutdM/6MvSnNB1NbGNcFUR6fDW4KHWDQRaJPoAgSJyuTzbyus1S9QwKpSV46gNX
QZR21E5zQI/pAOdsJ03bmiQJGpkLe19mMdfjaRH9LTbKTz75b30cjX58wSPcuLCd7IIeqqZ8iNHG
3UmbNu5LKZ3NncLbJmuS16Muk9GaIG9cKkRipwyXi5OL5gzGz4jcwUEdjvc/5dYWpWBC7YmXGxxw
tWvSJA5LNJ9bv+yX4pjavXIpxfgTDvdeHWFjPenWps6KsRCg37rZXRYXutYWLe8chOYoqLQvqZGh
yl4qCl0CttIILEA7zfh+f4Ybd6eUpJWtQ4xOhe16RblMg7qRUd3U6NPBSYTpqVNWvi1zY5Gq/rqX
lGZE3Savd7K1rWyGcB351z9EkhurgQavGrfpMTy1mq586Tkxb5V+wY8kVcNLYKn9Ayjr+K4bgKEx
K9F9O1HyU9J35UFbmu5D645o0qP0/LOaleYYiqTcExzd2G9cUPxI1AHk47JanUqf9N4sSZbhwIxH
YdbaQ6jrgVe43fxghaZyvv81bqlZiLKiGMfFyzmWnb/Xn0NvnAjIGVxAFWD1fitKwqVUy2PnIoZ+
eVHnojVOfeKGj8CzpXoYRTokvlHNzX+DMxBJ3P9BGweA38MZR15WBgzyn/9VnVTrGGdahd8TTX3r
ZVVhUuNSDR/K7p4S9NZac7QplEvvWZgH10Pp8LoBWhLQAvQrovNSk1p6s613kDvNPHpOXD3bI8Bv
nTreUjINmC74a6yXG9fTnKZHnHdb+qxxHGyPeppOh7Iql5dW2hH2uqkd7q/p5qC8q7Imw1O+boJ0
8qxGoQ7z1DRsky9ZMOA0VDn1o1PlEQTUMD6ZYtrTi9r6kFKQEGAaxZAbZq7TRXWfdWaL7osReMbY
Kr4O5HPWOvFqqX72MLe8i3OK7GZYv39isbPIrNWWbiWdkmhSx2+n2f1luGP4cn8lt7YMcTMq77x+
IN7yn/+1O7VgycYGN3WUB6zoYraILOJY/VVYLe5PHUnC/eG21pAbUjaqQ9SE13E93NxhUBaRcPjz
0Ka+YhYl1od6c9BU/rv/YShKMXI09A3Xena5bfXZrEYE6irbY0Ij9Ehq/KvsrerhfxhJdgxRZ2KD
aHK3/r2GTjDYc04VsCdLgzrlxt/aFCMCF5Xef+4PtQXTQLyxoIdD+5ftqtdjubHZJpnDcaO/peA2
ARqMy849ikbFjSQd+9PcOeKAkBmORlrensPGNnaSha09Ixu0EHCjvAyD7/o3dE5D74TGk646RerX
C87lWmU33kRl6lDXaFjfn/TWpsGugkPH8uJLtrrWRiUNLKXgS0YBLYBGErpHC8MXTx3dV2vzcPAk
Ow3zPh38aQ2dx+QcqtOlkP4XvTgCiv2qnLB+qSB97CziVtQgq6L4f0p3wjXNFHCxGXWdOMxCKtqP
3Tb/FoxN+QQCkgNDxcsbN0Vghpgi3NlDG6kJySsBLiUg9tK6KGtNKTrAHdBNNOTql6KMK6gdtMbc
/2jyo6xCeEaRXT/kJchvrOLMboD0ZFWgNjQYiAtUgPhbrBfVuXLG6aiPLSoBlkmHVD4o1Cn6eCco
29wzknr3/4ZfS7o31Rhbucskc72yKIRP5nsEHRpfN9r4cn+mm8fBouBCCI941R9Rn7+Of96rjVqH
HP84n+xDNCdq5BViMPwwpB6gTpPYWdrNAZkaYbU0/l1nsSKJ+4VpYx0uwgSa2qwcjEgx/YgQz59r
GvLvT3Bzq8rRYBXKW3v1xCdmLTu0GK/Mo+zZjfLgPA+yCZR3eEqPQWuIl2Tpu5dFdcqdB+MPkWG9
j4jkoG2C1kOGkh/6r9W1ui7NNScEaKTOMj+MtT6oKNct6Wf4D4r2QEJqo72miej9mPSRxeucpcds
iAJUJfDvsfwuqRWXdgcokV6Qum3pTdOkjF5b25o4zkarfHGSYWw8gTO1sbN2W/vQAo2U7EVkvtft
PGNmOgumGfx8tTSOWrhMKIkKAz8QN6yVvR7wrS/192irm3IuE7VING7KBiWuk1XPqTckSf61ifP4
EZHDkIWyVV8RRbKj17C1J4EGUKQgY8QTavUGjlDh2tEFidC6evHJ0PKLgmyq72RzeXLbKnp/f09u
XS98XppleN95EFfbIlzyJJ8F5Vs40+KNjnSk4hnWPCs0ec5D5deo442HXu2jzwnf4Oc0G7S63v8N
WxcpnXcSlIZFT/P99dZM4ygSVtrAwZkX/VOgde6nEJPS4/1RblkJvEmkeJLTS48WrfDXw2h8yiRo
AVPLMlrSc4xV6a+wGRGtFxwD3cNE/WNe4G+EVHKWH2I1i37bgVPHlI1wpwQ9DCmojNOUvxWFHnQH
ZHWH2RuFvvSe0+TL96qvutx39LyyvaQVAWpjlslG1YSaV89xq6k0mGd1kR1Gp6tfTdNhb1BNBQcB
VkLWXG7qv064XVdpk8uGyanPrXeDE3A2KiU9dZ2y8+ZuHEaedtk+RvmWLij5Qf8aqV5qfHIqEJe0
Ng0PnQvzQpgVeFoCUfr+V9u6tyS+QoQGLk3mt9ociIwS0TigAm6QJIVvVxVNvQuqKd/jRBMfKLMm
thcmqLI+2OaU6A9dY/QfS0cvn7uqtNjNZjjmXmxapFALj8pbB6is8RKl6uOnpm3GD+3Mop6qECvn
ndh5I7+S8QEMaFmKo4nheqEWKMNzmwAHZ6kRHysxz5ess36gRO1+SoIojDnX+S67byt1RzkByE+W
9SUp5HrYys6sOo7IwBs9M55FO5oHiiBR7pVgJ7QRIxpN5/84pL6T0jI/zML1rMYpj5x17b/7H3Bj
r5BdauA5oHPS0/n6t8B97xZ7cWsf2Qj93zgatKNaO3Bh22FO917YjfWmexwyHy86jY1r4pEjQCJU
Z+CFDeriyUk73R/aITyR/qGDmWn5d9zI+52PvDFDBgUI52IhHFzXWrFnQvulWShwjXV2KPteezB6
RfFdVKGPr15M6XoMPsAjDsIvX4+/Dx7yb1rrNK3fGkN+dCoqq0M2aUfEU/fglq2llMcbujKclBvi
6+I4k5lnlO0GDcEIqDCZ39LQdLYq6MNV7EZvbCPa65HeWkq5hKQO5NK0O17PbxkdK9RwFUMoslZ9
I0m6k9HZ0APittuJNjeHIuzjXzwLN72i2ajE5hAXrR/lWnQO3UI/d241Hoq+2CP9bSWbVF3pXaFV
hiaFNQU9jpUSMgAwRBFz0lLaiH2KRNFx0mbMZzKEJ82+xBQ6rqaD61I4V8a03Ql2/2hergJAEBBI
eX/UzGCRXq+tYVdKNaDS+kePvT6VfNaPgBbhp6WpbIT5U4drskpFFl6cdqDvcVKqqvLyrssc31rs
8I2tThQEQQCth7FoTPfQIAb26f4O34h/cBEnPP1T4jfXJOghqktkQ7TGd1BapugTLUe91z+1jZo9
Bq4Z7qD4G7uADjqMSADWCQ7WhNNSmeGxWGBREHYyXLiDkg7MIHyqqkXZe8nkAq8+gGyZQyhEtonj
5nv9AYj6hkCfgByqegqsoz7b/UFrDB0hsKEuLlOBhbqnBgF21PoszgluxrlnCVOcXr3EtNTJYIGO
CMwyVhuhwmfUjifyLGWYsRPGlv4QafF8NN2+eVMWdfj5/nibawyFTrbnKNQuVpdWpZA2TAsZuu72
FiwzYnaAj+5xAB94dWBChuPq3FsoOnB/rKLncppVrbN0zIfCzL1gBoI/lxopp7zu9niPt7OSQzGI
FCAEvVlFky2G7hgvW43fK8V0Mukc9pQh6E9ZsNsndnsmQOAhiVCa5CWFvXa9cSKXyi4Svo2v5DTs
K8YQPRAzpyej0jNfm4NiJ9f6A4te71QWUKqMEj3JSpCc+1/PDOqsdkkZjbmB8et+MThmeRpEY5je
wBl5N1dzraDBQo+vV5md8aZMDRdvAcMJWyToR3IIfQyzwQvsIk+PKEnpj0keDL8SJ9dOQRB36aGZ
JvWJtcOFsEKw+X2Iwkd0vL/zNi5eEEseL9jW1P/Juq8nEpRitpSUlUsNY/wNrJ8/lOjgPRQ5/Wie
LbrumE7CPdcY8T64TqB8MSuz2eOmbG0V2sX+9EGzVdad5VFZdm2exZhgaFH8nl0SPyemnnn2WO05
gG2EfihQAPJBcaQPiHjresZuE+m6kBcaBuDm22IagRf0LhGXKos8J0tOkWWMT6bVlsjruMOpY8uq
5q4y0m30wM9Ak0+Df04Vcd1WYcw4n/Ydr6seGiN+MHZ/nrJoOIxNS/SOO9AlNZI9tH/jnBBows0G
CKSQslaMqUiOpqw1G99tHJqB7HJ+CvS4fR7dNO3pCB9QHr6/wW5xAnQcYVvSWctpuYlXRlspykCa
ndWZgCtQK7OfjRqS5zWVsFgIE2u5UTnYg1Z/vD+yDJtXR1TK1uB3QglFUv2vvzOw4FSNFUDcHE2y
BlYmb51lX59hcxharfg3GQV6MdfD1H2bLsHkcvUYNWoTgTWXD047zxIzJkRQ52zWjgLVw2M4A78m
sUg+jnmsHhQ3jT50zpCVpyaIotMS6c7D/SXYOFa8YVCHkUuXn2H1nooWCUstTgloklL7iBJXe7RD
CDAHNQDvO9wfbGtDS90nGkXQYcIJcbUQIOcgZgwmlK445pFh+FHn2O86N0WVTvBomyBlO4Nubei/
B11l9GZdLrmlRFTi+9SiPpHUB1cQLxhWoL0bKAHtREO325kjKzslIUqRta7zekUZkzFMhz+GyPMD
vLPGq4NGHMsmXbzensYjAKZxxrF5z7n7ZqbUI2jFAQQCFyUiX820iu3ZovZPX4yI7fZiGE2Y02bb
OIlvB8tcXYplCvdMXW42ENkoYRCpG32TMMNW0HqwREk2h3QN9/Rb52et19snswnUN4WlBq/WipOD
0Q4j9T7AYdeS9HObdpVWllJBTbRv0kwzD4NI7YNbF/bH+3v15jMyFD3yaPtIJP2mzhMrtDQRy0HA
GYfoQ1xRKKCTsgLSthdPXWhmHCf049py3utU/pPrXl1LDM09CIpHdmqiU3d9TKTGZFkKYLK5cdQf
vVZGvwloUfk3ZsgCRGG6NIvW41/Ybi+fkUMKXS+cKvc5SBpzPlYZ/pYQw4Pm5f6S3Bxf+bt4EQAY
oTXxAa5/l+3k6iQ65K5w5dF0cNVFP9njEB/CgXCtaSsTFETFQeH+sDfXJ6U9KVHLkYIRTnlqNazk
QruSeG7lQfqlKJxIBS8kbtu5KG5QXDkOBpx0V1LN19ZEW0KKumEzMM6kJOfMiJzUU50p1v1I07pP
MaTsxZvy2UWyrSgODVq1l/sz3dhzskSs0ZeD5RndhtczTVElpH2FX7CEkaT2N93JiUvDy+3WPdRJ
HR6bxgJJbfI9+vntGqPsS+4GVCHD8HXVuJ4gS8U2GFuY2P1bNRDzP3Xc7VXBby8oIkjCfbg3hBY3
IXEfJTMTJ4VvKZv6STsYF6ztfixLN1yiCdT3/nLe7ld4ZWwb6F6oYcPiv15O7D3dXjeo5WOsXiIj
EnT9Y6p14SXRzeAlMEftsRFJtXP/316IjAok8sfHjx27elHzaiA9NWF+LW2qncIyh36S67Efp1O1
czI2h+JuknwmkuE1CXKp61QbXSg2RpEHP6JyCn5NSaa+G4Sl//s/rKXsh/iDQxI1Xa+lUKORpaaE
KSycEi5WUYXqIdfCMEJaHdjzYQzbucfqA/fknc+4OUtiUVlaQaR+XfEbzWaucMHufKe14vOgwRuH
/qOclyTec6O7PYCkh1ADOf6QEYn9r2cZT5UphAa8Q9+/c66MIY3PbrMMZ12vnd+wi0rHm2fTfmsU
kbVTJL7Ns6BB0r0md6pCRWBNmNL0cYkCp4XSs2ha5UHjqD4XqTlahyasli+xYY35KVyG5qPpFMt/
bu/Omi9qezBf27QhfwgCIEDfUnz25lsHUTpOASXWNG9zzHPoOfXVrHD0nQ+7celIwRHaAmW+AWfr
erVDFc4pDO7ON428eRNqoj7NWrynD7116fw9ivwVf+XhwPjJUCGs49tTn9LMiz2t0wYQx8uu6k4I
gQ+/7x+V2y59yZGHy/AHXabGs5pXCQoo6BOChVaneusB9dWWF2Sa/Vx0zvJt4BJ+BLZREdZ1Rv1B
s+buKXP1+CUPivzRjnS66+7/pM01QA8BgweyHK7E6zUokXqIU8nvKNOs/WyJMnucU1v9Vju5fXAw
fN4DvrfOLOGQBKxgPKFNcj2g2Xd50y3AY0Eq4stIpfsQVHN6lMJLD/fntjmUhB7hrXA93ZSHOnsZ
LQfSWE3D2Gmxi+wBEkJ3SNTRfPX7TFWQHktaO7ggCIKuZ2Xlok+60GmBq+zMPphOghVpFPQd2tOG
FJXF61hpYuVEX0ZyfvU0/7R4cjTJ16D3Xo+9yGaLAhUQf0DT8m0PdvQhHG1aSumxOd0fCgXejaMJ
ekUsQBxKuraGN40W64y6gV5v4+zUvBFT6mBzXFPCxTBGL1+aSDDN0Iq05dyoff9xwfQJLNtpROcZ
kZ3GJxWe7T8itcSPeZ6Cf8omCCwP3YJcPcxKUI+H1qlV18Nzc57Ps2qGwyHO7Fg5V71Z/aob3ahO
TdN3Py24qZPXLI0Vee0Qtx9mhc41P7Yq45dTT+kvtZuS8oJlkJF5dVtN73Gf6UsPPE3G64me/SS8
Vz8XDtETlYLK+Tq29tCe56VMvkoX3BIqstFatLQG6Uts6ISwjYZ9FSbxbZR4Nupwb9tkcKsLwOtg
yegThkaiLM2vYWis7DmzbHGarYBEnQAWAzBswYLgMGVxY51x70RfRcfN9hS5ixNfAjdwSfOdwh4O
qF8WkT+Xc5sdqaYUy0GUajydkBDJLm6VjYBrlXB0L8/nOvzQDGH5FSpt+KNoiv4rjp1medTKvGrp
B0Wf72AMi/kWw1pMNmkDHp6BiVRxEEHfT75wtUl9EyR5ZXhcEsnPwuwi8daxI/UFilmNR1dsB/+o
TaW6hx4RJjQrowyeeqsUdvIy4BWTHJ0Bhp+XmcX8hY6BKPaIjfuZ/0mdfF6mZdBJjtBvNVEmATQb
ovZtsQg8QBa14Df1phpMshEr/u0WdojDGn39oW9M6dS+qzp6BdEIQ2PrFCKtBeIoYu1ZYBETP6IB
VzzHth0w08hNH0NT5OYpd9j+Pi+U8bUckujHSIfsVziJLh7k6P8rVAWS+Zw3jaYfY9WkQpBNCTpz
gRGaLnIlCdWCAtfCt4ZizOMxLO0a+chYhdAXRg1OrNBs5/zcVTqmXkUYfBnyRTVhHiCfc2hGNTFO
dl+6GT08RZW+RbJAhQORD9FjrSpw2ZiFego7MzIehTEBdEMeMlIPe+Wo8pwBoZaLOdiKOHR9q+G+
Ciz0KIgCfiOihBlWFQEcsaCdOz7Ap0/wzgkV+4cxurV5sgI6hbwMcyXH01QEtF/6qUjnc+xmk/NQ
zKaaHNCzLM2zHgT8MSGm+XE0YlMgJpGUHxytLt8FWVJ1XqY07RO1dP1lHGMFFfY+H79bFvV+Xxvh
Bp8x7cpSOHqdZT6qThDo0JbINjGWh/F/WlpnUfHyMVuIbbHDNDN7gPIcRZNZHzsjRB/HFKFATFIJ
u/KUzU2NBkpfBz97y57Ti1EH3c8y0IovZJZLBAt+NGavw5C4PM3hrP4XJVbyNCtTzC1kRfXgGZPd
0GNvh4btFXXj/tOGgp1aznXayuVNLxPbkI5MiLcfgrBC83oiHXickBS2z1gKk08WpVb81yYUOLzZ
GrrZz3GkTT3R1+2DbWe66TUE3cUpA5kCuomyvL+MmR0cXGj7yAxHTqA9wE0oU3kehp+AxXrvjaB2
Ly7eG85haPLxITSd8VMziFLxZiMNvlkTu+RQYPXaPAzh9H8cXdd23LgS/CKeQxKMrwwTFK1gyfYL
j7W2wQAQAEEiff2tua+7sjTD0Oiuqq4a/2Lo9j/zTBWqM5xYHJI+d/D8x02OO1nVEW9ZddSve2Hs
CtXWuNBrNAbr4JcZweQoXSUmQ1LZOOlIfsShgR4jiy/oPaqt37dlUI0QWJVurYc3d78la4SszhAH
xAsPkladjsUaN9s6zuoEw+xjfhrHA2bwejq86fyycnOZhtkN9/Uq7HY3xXAAaMYSyYkt3Z0xV1FF
DPlRuwa45x1cLC6Rd1I15RhH7tc4UcfeMd1mf5LKjkghkeMmHiFhSAGoL0Fs4UXj49i+Ih7YGIzp
HX9IFCndeQ+ITrrHxYeDfeEhQ4/aWrF5f/aVI9P9ECIz9AoucuJPQUzBf9CRrSiH3quIQt5WVPCB
OBf5VpdfxUR19UUTv6dTsw9m87D6hHdu+ZkuOXw3G5uHI3pTWT7Xfz1aRdlVi1+36ByPg0uiJvcD
GNDGJanGLhZU/ov0zQr9k49bES/FcobHvh5/wz85Zs1OQhX+RIkxKkfySSHVZaB5Ssv7oapRrtpk
qvf4fXdH4j6gVhzgK5aIxD7BVHHa/yxHOqafUTZrdh/hQCEtjBrp8G8jiII/TrK6aXnOW7b5+QU6
2tQ+Ojf6TGHlqIbsutE8icTcbQAfxd+pDum6wjB9F8cbrNAncb84q0pwe1VAwPfGd/oDlm55LPH4
xAd9mq2SGeL/qBMPFLh9gex1nmvyXoFFY4Djs8Ngc8YSOb9GrNAL7UW6kBlHldqHSsKrIR2jN1y3
mHQQJqX6uQKBSaMmaFhfwsUmZDTzLUbLXJhPRrAe1c/xWnnZOsDSUK97WtnhshfLPj7tvDbyL5/C
zULSEjz6T5myPj8leDegxIlhjgsjnBi4zfwXxImmW2cIMruvI6Zn2qVDwZ9M6vb9siGAT4Crz4y8
rwTsZ2lTc9j4kLZQUoCZS7EvUrZJGXxWNau0NRx+5jE7JqyhCrY/ZgBT68eRlSVtPD/0AOUP8fCR
apBnWhfvXE+4KVCpRXZZmt3Vhzy7pZ7dZeFHll5ElevsugiXY4U8FvV8kgWEck3Gbn2siAhb28CP
I6ZIIqjp+Kcqg6FPEmrHtAk5hz0dVcZnTXwcMJPS0QiCMSXeP+ubNUcXBoaeVDIikB6VWomYC9jX
8tPhBMlaZWGEpRBzuk91h8BBDoJ8mZIYe9grAkBWRD/dDsgwjB3CyWLa5MnBnqEHh4NzOJL5Y9yh
A2+F2fPoTKBtfK7XgpImFVF9dMak+2cckt00DBuDCPOIqb0OaQqv6XUrHZirCdE03bQU5Nkzp3+A
zrehPbIo2RqMQYO7W2Vd+A77LQeEHpNKpx4+GHA8KsqdQX82pPj52DL6xXPYrrSyNnS9+DywB4SR
8rkjTor7PUri8XHAWoDvgxnGZ4O6hwsHpe33/CayG5uQLkWFswosYLuvioGYKPFvWz4f6AvKuUzX
1oxAVtt5g1tfKylyKpo11jr+JRfNQcrt9SYbdImVauqhlOSErD1TnyuYYuSN1ausunIXqMybVDCp
VsmhkUwQH35/l3y36jxNPNgvdI1p1oDnY/PfMbIzJCPIUrDnQWNNzD1RO5LlFGiwIWqwaGDVj2pl
e1yeAvK1UxjBDfnWK11Y1quE1tFXYrb4p9yw5Z/CFV/5a2w3WzUFZNl4r6Z5KvsYUfZR47Hbw8H+
VOl+v+p8vsRDPq13BsluVZPANO14SWIbx2i9cy87Gg9r6AsMc9u93513cA9S6Y6etjw4HvV5zzok
6SFiN+E1INqCu7A3RWIsnJQhP74iAGoMXS3WPOnNtKElazBJb/QJxThZnlJbjMvLtK/J+uwFoj/7
mYhNtHtUuTe4+Q3sAqleiVVCNspWDpMM52wCwPZQ4z6eMxZyPBsZGt4eTqNueRGFJ6Qfparu9ByF
v6WE4NGpW0u6sml9WnK+fTJkd+mmVDFaFOXAPUCya3nRVGSCLBU4N/vCW7N/5djIiJtUBVk8yLDL
oxcxL/4V1UGxaVZYxe/IIsp/xmR67CiK54PY4PzW0WKBmpujt+Vtkgs2dU7V/M2iTLxmWu1YfASI
hnOaT+vwhEADsjX6WOD+AoPgdOzgeJK+OjnNokFnLL4FjtPtqscUJ61c5zDc4RzeYHM4rmhg943e
TMlKjw9R5aNyjzUSyB4XeTOW2rbILA1KqhLtGKkV6RgT17+wrba8oJZXAVT3yj/csrDpjDdhfBtk
jl96FFjVbB20vejMTOS33s4TnMMMRRBhX+wef17DTvkSpYktGxDMFkEzS32DynWESQyWbXWrVc6w
MO2G+GWc5nxGW5Ug1G6vtLinzsT8E8ic/j0MSkB2aBK53eGdLM/RAe3Rz2JkdATrzee5QbjI8GHM
bFQDlV3QXU3ZFjdo8KZfe6H2U6TqVTapgRD+PRQVDw86k9HUAgHe9zvmDvllSB3wgbFLCPkrAUx8
2TNUAT6L+jipcjPsrpjKcF023K1XMVTjQ2JQGXu/pSG5w6s5rFcAHYI3mULoyIM9gtLnKgORcFrU
iiyIqAb8g8ZhN6Tfy1ryHzq1y/ojsXGxNnBoW+cPy6OibqMgsrlZ5lXBw2Ql9QCNk9p/04hB4IGh
Z56ylttDlq2r0d8Bu07R4MJyIg0nMzNb3Y0bth1bLsd4+wHHTV81tJyGHylqK5w5GDXfs3kff8ZL
sJ9VyNSH8uX65LkMv0FyzexaoXS4ZjJ4kruU54afBzGu30tsyQH9nHDxVngA7b+joyS2IRvE3rZQ
1Ycai9pc6K7rr2rYgz7ndDDZa73NWd4rn2b/DVHiiq6e17y6ooyjpOYTOtUtLCx5yEshHsYCTVWD
g6KCzFXJ+NVwzOoX2OIk5Gm0264vFgHpKDLlINZHpsOxXGwm5+Q7D4fcvi0J+t0HaSZ3nrmbJWQD
JrrDnXT/ZUEZec4iYddvHI0peciO7Pg3Qpu5dRvDqnCTVRB0oRkSWrSHmBGSt+dQvjyOE9vKPoGL
YvI8pFW0wHgur/7EsavfwduH/QocY0obO7M1fjyQLHW101INXR5llTkbTQa0YnvOzpysll4mEU/f
IsOtuy/WdLcXXSXDaQQasz+sds6vBZYz8pbaNMT3HFcHgeQ3Ez744ifrFTxsMV/pSsg7oYqhuSD7
cmOEKvKZxAGJa7sAaNtEO0BE+PTCOqNPNUkX/HUoURvsbmOoEIg8/XHYQc1IrsEzOst4SHuVJvIV
wlGytjgzo3u1qW3ubEmQqJAp/OEGph/b35RHA7q2YZ8yCKLZdKC13bOfuXMLv6abhIfRUGzkDpsf
c9livcSRb04f1WlLy2o454GnrNm2MO+9QQqjbQzHw9ShgqK4of9z/yXZOK2dUCaKm4pW018xb572
R1G4u8nC2801LKEEuDFCXd0DE4PYmuxAKgpG9ynHgSLmVZxijzC6M4a8HYaUVRRGK5pkRSQR8nkq
8ZTmSIm4IFgFIFoML3gUEyxpbbf0ZXafhjm/9zMv4yYGTp28zEKrcALeleYnA5b9k7g69a2a4eZ5
igES0Lt0XvfQQXwLu5Ihnea/6wC//GZXIkrOeK3T5GzQo/CLy2ATe81o8NP97N0t0qaah6xhO5yU
MQNGY9VWuEfqoshYng9PsE6JqpNgyQKOSvmJDseoWuj5k/AIz02z92st0uNjj9An9gEfp0fPir12
CjmFaI0kywjoDYMO3tGa5jA4iwGbaPxp1UxRWb7RZFjLZhopHxsqDoAs1UgVtpCWdYjaFB75z1OE
lPtmwcbi9pyNvrwsMZu3DpBV8g1FnP0ofD1mTeqy9WuMMn5XHSlUuBGf4uUqLfpEeDje2Ix5Cdnr
jFWqX/i0t6iJJan1eQY88RNGIeSd4+0zZ5YqxXq45+Sfa+0n1RBit8c9w+H0z+5x9h3u1xCrQIo/
Px3UVAETSQHYB+iZ/4WVnwyRosalY2vnNJ4eog0XC8nvwl6lIBBuDWOavBzzEkeXcUNG20MOJuDo
YP9c3K/YQ1k6sU61PEHQRl4rHm01hMfpvDVFEQ0bhr7/39tg6+gPADop30KVSP1cZoi+7NWRUdtn
ma5Yd2yJfstRJP4Gg061hdEYz6+EafM93mCB3ktI3+u+wnGToPpX5sFhUxFPPt6T8+JqFn0X63J8
hbS0otvZSNQpySzDyiTLwvOupGZXg73HvcH5ST54kgfaVfwYhwvx2fASUuHwOmHP6uJtFKtOmBFW
SzAPxb7OqEesFZDdUdccYVcEt5Xith1DKJ8haQZsiMdnTxumoGnpPPSVF2tgadOkEnr53q1xvHXZ
gvUVdGPHCleHRfjfBopb2c6we1yaqRQTEEO+j69wrR8WuHShgb7Anhg4zpLr5WWX2HU7Aajd3rd8
gcAMasR9a7HRBG5zGrfqD2Ybdy0jzI8NsAR55lMK7KHemTi+9jpV+iR0TOT9mtMt+h0QKviv3qZ9
aDUbs4dhY/JPBUx46Wdvs+/HMUzXkA6U9WgZ8qnJ7YggWrDE8T+yADfrx2ODM/amtFUtOjIw8Q3u
/nK8biJ14bRjlcl0AZXimqGZZj0WDrP3ehAOod1jpD9qsrpXV+DoYR44UavolrwLP5rsjjvJXpy3
Q/xaoCk4TlFsFZYYsSywnX1E9DPDegJrUFrX5yhgeOwzta3XCgRg2rqAHvIxdzycLYwBMSeEhPE+
Hef9M4X4WV/h2sqeJNNQtJY03805iTS7VE6k0x2/yUgw5ORcAOxiAq0TzggsSw+W//HA0T3Q5o2n
rdkJ2nk7WCxe8SLsQ+fTyn1WSHNlzVKV5FtUTCPmQVfFjwo5lXsPn0P3G70pm9t4x+jWlejxWQvj
I/dD1kP+DW6HMz/Tpcy+b1UGsM4UxRwQDOFrIMAC7nqHmW63Og15f9up/nljPMZWhnXOsER4hJc1
4xjh4G0BR94QD6NpdKDqWxJhDRS9UXngRZC8PFU2G+yTKVRNIaMIex/mo9BPRxWhY6KVWh7R1nik
Kk9TajpXFjZpaqDm74Ii7exjUQvHZQos1m8xBrCf1GN0aSVBPPOT9NPxkME2JsfbgH3zGSVPZqRZ
EKbxjwkwbGfvN/mE3bEigAhA5sYzmQo8cMCZZTOn862ZplaJM1217tHKwYQ6JRzJuClsvd92iMvW
+5xOw0XjRHkTYU0fRHrLN0urQ0AizOshvET1mGInB5lPjQOeCXuiOJLpIz2i/AvgYC6vmOPzx6BE
QS82qBhuAEgi+AWd/PI1oGIBwMa224NP2CQaNFz6g5GJRaBvIvtYWBHh1UdqBwyIvcpIm/Fq0l01
0HjGagXH+4lXFT4GZYTvAuDVlQ++omXWJ3Aif55XBCs/J3kOfMLXB1MtbkAVN0CcsqhJxyq8yy1H
Z6G8h+p5iAioGB3ZAc73sIdtaSIlbYB64OXBpAUMFD0nvIBLgqwWtA/gMK757GUMDDWk8wX4tHnD
GR0l3eIhWu2LMZjpoUg0zh2Hvk09AaH084MRNcYf2BGn8soTOpIun1P/PMyB/5pViV0ZkyNnlVTI
SnyCNzkuGxzspqhd5M7Co+OEf5ocHdgH48X+m5kpz18ZIRqpg3t+JA8VImPvvMsm01vEyOCNGsiU
AUtdiz9sqWnSgC8T4+MoY/u4aw0KRW/18SOlUzkDgYTlHnLiQ9lsXKt7WQCu7Tgf3ZMYZnO8bWaf
qj6Hqd3aZIRKkDbIqrmjbhnZ99rX6XG7rQXM/K0VP0mp+Hg1mISjnsDe/105Z/DEIvun/iIbwDiE
L8X0w1pWfWItFR964hTB23UxuKE7hDtEVzgyyIvCQrm7Z9Wyvng8oP6OSDl8rxCEl72vgpeqHcE+
u5+FnLc7pB1D/BJiwqOWb6kDPme2GuGTqPk7+iV8FVQUBp9+rI5E9WUATBxdVh2R6JFBlm8fb1Di
72ImhYNrRIG2xEidhs6v8WY7a3Lj+yiayS9y7DpqkqhedTM4o6aTsiDSupCR7QOQTh1d9sVvX8kK
JuNJEr79KfZ4ft6ZIVjdg8o1bffUY8VzSZyVbTnV6gUcPFa1SjrWVw9/sfR9ySfwSAmB8VYHs4uy
/nQg0JYLEGVnHqqp0G+MgzD70tlxzK1MdoFCX3DfMUwBHvMfBvDGBFfk92mN9+lCDTLBH6YgcwnY
EZuFVw/jbvaux3GbGjQxagS3EwCnagx4dbuMhky4iqUHmF0sTza32fpS2138Q7x4hsgsiLtQTTmN
tssOilBeEGeKL4RzX+PSjEnIL1CelL4VCJG8+GjIRFfDA+vGHg3DPdieHPPAtNaPcNZB5Dyf6hnG
CLVS/0iGiaMjq0YsbBGOItzWUMQLNnHcs5rZ5loJW8QBJ6hEJEYBdgroN4rq0dFKpJeb6gvrm7I8
pm9gW+FqBr58+C/GxA7fDl5GIHb3YgttVSTb04Qsz60Zkyn8BvMLdhDJovnQwKUUnQqkpehZbzaV
96Iwgly0XObPoqpROfgc6H+ai4H3mLnxwxYaX5jjYjkvNPIAen6aeTX8CQXf/maTQrNtl2RCn77m
Lxk8IdWTmgZA61qSqEc7GY0nNal1f8mNlZcE/V0A+shy0YwjJqYTsPdcnvFdyhTQF/dvxEA0/aow
f6uzcTb6qNnuk8YbVSdn+HsreV1gHa+bJR7dtwqsy9zvaRDLCXO6t7AvCRhZgCbtMdLPEtTBoHXi
fxDvFHjEenUYTiuGlQCH7HHXhtLFr8foyt+HGpO5Df9/PlZsgbDOQWMN+jvYZOkMZHk/4i2MCZgM
zf5bkwEW0SIS2O0ceVycTaXnqcOvnN+oilTyVq9IIWlsqpk+1ZsiGs5CpQfCcxDQCAtC2ooT6LJs
BswfYz3CYks3NLkY5HoH+gneiQgac9upklMWdwsV1D8OMOd8DsRDhoPiFP9bdckeGHTfx5nFM6Ll
lsIV/YyScoMiuWKQq+A1H2tsW7Vys+kMBzMCCEsee/Ww5JWMrkQmYu6RF7TKR4ye9Ggw72OQJ7xY
OrB5Tt7VSwXmOcVoCpq6So3oDQ4BAMg0AjAH97nfGyELCN9q3WU/rqnCpHKkkjerke4nzBg0zj1H
2DmKDhpQXnk2XeqJzhopoyvBdUhuDyyTjnYFRet1zaHBnVpSWuBjWgywLwKOAj8CeI2tGRzY0kLA
KmOsXbOIsUbYGg4oiEhIwEsfrVj96Zk65JNaJvCRkJWMVYPBRP5E/zz7BoM6K5qkREvWrV6I1xW2
9NX9bEtMQZHOEfMAW25ywhYO37qwlnZ+yHMleV/ToQKAkjt6X9fR4h8iJEQ+CG0D9Lt7CgovcyN2
+TVVh7jgmIq/i5THf/PUI7livKlTgeQIjqhwlix43qLBLTDv47nsNSX6NJhlXX+6laGJN0seP+md
ckjh3Yp92yzdEuCrkddbU4kRtwPOQNEVBiJgFjKbswz2XNn4tkwZS077MYDLQntz3IPFtuNZJxlo
u5BQ/DTVkOBcHaS8UVv4bJdNgCv0BobTm1cKMkq3jNMD/2EwoOFJgGGi5+U8ndAz2wIYPoLwGsxZ
9lr7JS9b0GyLull5hFezQN/fUewFVRc2Yg/jOjmafyjwk3c27F60AjQ9Rct0WHbyco2ihmGYuGVd
JPI7B67ysQYf8jayN3WCqQq2d8Ok4UqENfJZ3UUgqN8U2qbsO6ZBLb9lxKnyL3D3EQqBcgJ5wwEI
uY7ZMQHGAxkiul5qxddybFpi0VanaN1JPFwHPsNRTnusxl9J4hBsAg0najVY88H/K6KAHzQYgt4g
0mDo14kOpIHuJ8ZopOr6NFVjXqKecp9eGJPL20zV9Ise4JFh4SIotApJbQJWO9f5LziNBARDABc3
oZy7Sp98kHvaASuABgL9+I70mzIUcP+s9/p+9RtS80pkg0AcxXPIiYyQ8guTAlqBUJXsPwHezDRu
AgrVJzwx4d4vC+k9AuAN1l1S1eWQvssrZo1D94xiyaBDUGFxl2Y34YEZUctbKC88Trh8dGDKZb7G
LUPc6fYsPGwigI0hhK4REqVNMWgOLuYQqNfVVqzfIORR2Uuc4j79KmRg4XKglleNjs1YvM2VTMse
tjagsB1MXMYn8B6odWCWAcKlOktr7PrCda2hgLnwthZsBczCEwvkjZEPMEc4+vk+0+2jsCj7nyyb
GEbQ25mP85349qh3/Q7B/7D0zsL0rMNllp/KHuXxOK1xOl+BsoD15///KiGuWIYbjF7nhU4EYgMn
w/yJTcJRNQt3WLqrJZ3hzDtNM8EWdpBX59Dy3GTWS9WmaoAdkIYfy48MUAaeLOhCeOuQBrKeEp7h
qCrxP38rm+cWqHoVvxfCTX9iP860gd4k/hK6LMb7YVMIoQN5V+ynxEv5bjfP/1aSbaGHx9NsH+TB
jxqhZ5WCmygZYd4bDvgH3yWJpv94pKuxhfkaDB6xzRi/YgaC9hwGOZBlQkmUg6itIMKa82TH+a1R
0hF+PEjbwx+O/ndAFfW+Q0Vv8QXmpOiqTAGG3LIsSrutXqn9JUst3pBlX0OfFDRlJwRYp9AVjFPR
cQHLeviJKAWvojjZoB8Iqt6RrJeFcXrQrExdMy9w3uoI1QDvFaDJhwAhAERF3uX/ILmFGTAs2dV3
hLxtsCnZKv/GC5kkDc4eAuZ6gc3iQ5AoiV0Z9gIJpoCHh0e1aUD8Wrmo7CWcLu2vw6xx1pp5O+JH
0O+J6rNVhqlPo4E9V3pNHZAqhlNs0PDSfClsVEAPvHmr7mYXoWXYli17LAZy+B7GV/vYBTfXcY/y
JuNmrHJE1CjQNb2o5Ba6fYS67YbP+oe10klxMt7A/nESSvp+jeaiAM/n2UdkoAwERHDgmi8W4r+X
YSprFOxDFvcD+oS3gWTQepEailUDnAZrJ4Mq7Kmut/IZbYj4CcKLbE+VXubLHqfOXoTCr4Y7Blue
kkwYOJopKZ+jdSn/FYGhSwDhWq0n8PDZ84bW9yfIAsj2sSUDgQ3swlPVKunKqslHCCCuQwaEKaIw
vv67kDH4ZoY6BOyolW7p0GVC+qIDKBDJNWxDlFpNDF9ZeHvlMZ0rEB4xRqYGuhv0oLGE6rtHCi7O
awTs7OhEGciafs05hfgLdP6rwt5R3u6W6D+DRxm7n5EEkHZDwhLTydskiVF2PtBYD3R6PrTj2/u0
QOr3ECGe7/2mJw1NlflwKYAq658YZ/UXqFpOnnY2ON5BNTPkfYTO9SEI8KhtYqPwMGnnsgZ6iDpv
RuD7xwP8ora3Mc8RNIYnGSXI7znKH/J65ZMIBXJMob/wrDHW818FP/LlDudZ/mWHY3rysNJ5r7Uq
4EnucwjdIZdYvsP33wxtFgNxhZIprr4B48/2x7HAwdPIbayL5jgK8ydMGSB5ePXQcGHpuDz6eJ6g
kgKXD2Bj05BDVIpVd2jSydiNCRiQzheUv1uDtOwTTCK2+HkeDSoPZsntz+rd/My3IcIjuaLat/vA
llOyI6UFBCKQ2E+/wmwfHlUIeoaj0uCfhA12+y8XwT0fKTHVGc39kPT7sJsa8sWo/hXkkmMgRCAA
UCWoipL/SgKZYL8YIs63/AysqnEyovWzdT22KEVW38+Euh3sAUzvWlNM5FlG+fEbx671yJEhwvXp
nohPOocF+iNdA1JZ69jRO7kcGoyn4vVTIo8ia/1QgVqGPxhLL7Te1++YvTkoaTfRZxQBBVM2yHu/
pC/nn8RQgPE3cOwz42p8nwdBypYCM8J3hosPHsZlqU5DtYxTX4aYfmfxKJJLsUNyBPUQG+ChJQUK
KnVavYL6qJvBIlUYIlJNAD5pCFrRPlTjD3ZMTPdLVcv3AYswRQfFQP4NulgIuRJ8vxeuET+NUkFn
3hybyvTjwSP6EwArEnnjaRJwGa0lymxBF31HsuB868QEj0fY57m/QPWww6lhucraYwbB3cMpzRaw
qSnq7TaLlPHrcjCRQq7mkhH26hF/CvVCfhxYrUjvTJXYOwxtKc40nCrmnGaBhJcF4NfvufIuauVR
YqrAmEmL03SY8iPAV3p+clNIKSZYtv7MfVQevStwSVBjp4CpZNIi7ktf7gB+RjYfl/nAyi2UFIRe
gUXP62lNivm+IBAdgxNnOFKZ90D5Q2Dp78hldXSmjFF8nVqljzNA5ghPqd1kF0bYI6HzStMfXhNW
nCHpt5cUQ8Bt3N/Ut8pG6djrPMeTWUGE9RPmcYBFLSUrVONsfJ22ktJWHUf+Hy9KKI44cvu+J3xN
3qYlMhFUcgXcfWyN3NlWlWg9ThHf85+l2dl/05SYD5hkFEVbCFxe9GlRAII116Y58jL8M5CaHOe0
UBGmtvUgDwyawR8TVHzqZEHjlFB33GhnkHIHNhoRrC2h7UbXNq2Z9C3EWRRt8SrZ/T6Udm03nc7f
ERKV+NbCTiY6B36j/JEHZF44tFHgToaSfUDBkwmoERJcqHQqclDGmCO+TflOkfM61fa3iWdUmwhy
gIchhsLyZL2tbAOslv4cliOGgDbKE7hNEcZ9E81g3tE8wlZK0gm7/sBI+Q8OISOkWXvCkEGUCVjO
6JuxzgUAqUaVT3QK1HCmLwMea+jKpwhAhd7WCpKWrFjhhH2Q9DIeSbxeVJK75wKUxtzuEPuUDcxT
3NzAaWbbbn4ipWlo7kG6IN2E19/KZYheIZeCKIPqff5uDDi6tTGYWu9glbCs0FfZCXrnPUa/O6JV
BHEUyewMi+vMd/tW1gq/kEJOB/2DCI2Afnhvxm2QJ4D/GwjD2o8ZZglDza8aJlT/zdlQ/oUeqLwn
Ww4gObHo66HTmYq6q+pj3HtKXJqeS1yD97Ke0qyHCO64HrDL2Z+QvrX8Z1U0xk8QY+TmTgvHjucx
kdUL+E6xttJs6bfZwo3szoiE/1qh94bkKosRKccjezwh17CwzXKQ6QEik10hHZ5HH2AIR0iOoVFv
U1ngpEgtZy9CRuWXFdNe/wexIdlPMwTnGfhMOz9CKw/wUR5Z/UeYCrASgbKs37BYioCQdBFw8jJ7
Fl0Wb+YA/aoP610Ol1535jrhvNugLsweQIYM344K/P/JbasEDE/oEJ+cnkHuR9iJQ7gBmQAHYWp9
i6F/ZScMFsVp82PsTrfEEiyHBFkZKNYOEIsLSLe1dxWkIK9GHe5/HJ3Xdqw4FoafiLXIiFsqVzln
+4Z13LbJCIREevr5am57etp2FUh7//EzG+R4b0KRdXuTmh6CIFR9uilo/ZG7KvB9kIDR8hRRgm5w
ySakf4k9xJJKgJrT521q/Up9E/7OPbc0fWltV2Rt1a0nlrZ/CppimhO7Y1hAsz9WTmKq2WzDniU3
oSGncJJQw2iTCo7uYt+lTgQT0wX1XSau1Z+I4uw9nSouFgijl0vWjhz15EIgDVOyyX4KPNIhQzfw
zIXnwtu1U8tZCAHbueiOe65wIuLrhTDuoP+eXIHdKJWT8jch3nVAHzGanFujr/pXR7vAOiyqsIvT
1WaAirzXzYEaO1kdU+qwnzKKeasb5RemZaYupwsal+5tIVz9stSZ5wBYFRxrdo8dEkpqmWZn63uT
cHa02kT+rTCT3R60Y6b22MnCXratZhIGaQIIThzakriwMc4d+wAZNzZjr0KYJZ3qm6XIx1eknGnY
OQXaF1T4OSWsKC3zS1BbcEJ5lJc8CcKbb5uWILcdQrR2ZxehlKy7ouNXqWf16eNd3Pfd2MhT7Haw
yjwR8OET38bwOHQZQkxV+91t3HFbJJm15GGCcFSl92J0yCRp0sWPH/KYMpxdZWgvuI1GdqENFR8x
YXp11rSMG2E9bvM5ZButEC/dQDdLeWCDNY+B8dGnZT62a8KLhKtOHFuDZlWT8ldEAFvo7bXmIF9j
0W4C1EzpPqDxCN1JbUvnZEAn6IYQnCQj7WAvqqirnyiCJ9tRoMbLG/WD+bCA2T1OQxa+BBVmtuwl
UjNa6rpyQKvljPWrW+RTvm8qz3ZIXORy3Vl5F0BM9+PETdNmVMeHZSfeVpQTDORxmIN+lDPS/gnd
APuERJhbIM8FMksN/H8u7Gq7jGkTbKZgGe8JfOjmHR71Qm3W1SwQBKNu69sW8qhLitgt5bZa6YxN
Vj73mfe6WuYt5CtaDG2F1mHkVBv3A3U6+T5f/avGYJ7SO38eO9Bpq8vTpLen8b0MWvU4SaVZG+k/
LTYd0vsAyhKPTBI0VTFvvMo062niaQbMbZb0I+BHPnhepJ+bgYiZXcsHAWMYjQiNVR2p7uyBlNyC
ZBnSRf1r2ILL1XGvprUq9yLvIuL9l2LGfYP6UW2y2bbL7dXND23KqfkdYRrwdmGnp4pYZ7dkHTcz
rTpC0kWbFL5EPBv7HAqIDPuUFXtEFNWjwTGEzjTlszUWkTqZNLBvWtcIoDUHF+OA7hHsIJBeeLEj
/Fd4G6byiUL3AYYtaofLXI0RLzUo1XeV2jLcA0Dzv6UVl+oGcEI/a+aONPF0XFyjiQKxK+bAq+6j
oDPPU+vZ83vp5Zl70tRRxt/tGM6nevCUBVmf5vbPAlOm7lpFJtYW9bvfbbRT1fqQunN1cBHrl7+O
6Kfwz+7sWSYIA4hKLd3BoU5c9PYDVQkAdd06BM+r8prmLWRNVsCxhbo+6uv1kemWBujdUuLAb+kt
R5wQ5lx7TRYeQ692EdlGa7NzQMTmHQbdpoZ7IqDxlOFwmvl7FGx7Cmj3kWUtZ4uFsv6vzXz7h9BB
xEfE9ob3KfYloPblmqFcAjXFBzMBa28MSTQamrY2yMjt0n8HPXPUros6OUPDjsFPrDvsJMgmUU87
CKI/ddfZX6lScXir6nE17xMX3QfXyBpv/ZDcug1qjqyD1GnCb5wxwLQKt3NxN7KxZrvS6etlQx+4
Jfhaqunod9BFKKLyKty2fQ/u0Q6d/axyOM4DvwxKSBaW7r1GEjxsQXPdYefS2VTuWATq3wGnYvln
hWn7U7UoOA7lEHl6K+kRfgoK2LZSrez/HrBJoKGa8+XN5rGmR7ig33kTx+t6XyLzXc683X33VswR
Iq5kGuX4BUzS64MPQT6zoPqaekKMPfq1NplbPukuCAxTaYi23l/j5l/a+M6NpyYgIvrMMKg1gpz4
NJtAk53FdpYLEsR63ZRrbZ501GL04O6czq0/tiZZrAaJJIwh76qKfU5kz9ScPcro8CEP6xkpu5WJ
28GTWlwfGA3TY4drWW0yT8X5R1MuWZkwQlL8DHvjkDJU8G2QCJVdCiSF6qTHqEfLPoQsBKlomUOp
1FKMyV2zTFvLx6GSCOOohYnFY7bgl3AfZtglfRgLe37h5VLjsSx1aR8yLr4jTBlCKt1r95aYU2f5
HqEP0h0fMkJRn9BqtE7GdDdxRcbJ1onYh04zLkMfxQ9tt8ksZxe1WOms6z/tU0x471KElR5GWDr/
ppsbsa/L0XX2LlGpPxNG9VugJsTYMwjQLiivTA8frw1pHE3/P4rLMQdrluZP22J9rRRS1sRRpnj2
Sb2atnY9qHtr8Rd5aMMa+K+1poZc3iADo/NWXvS90egFthTVy3lTOX7QfrfR0INBOn36B8hSYS5x
+7Ha9wOOkU1V8JAx4VTZR17bkGjMrFO8adoVvKWMwJ03mUSwcp4WcCLTDKC0s1Pa0AwduDx7YdnU
xxIuy3tQ1rTeY7JovWTS4XKp2dG5kikW59Ye7FwnKwZrpjW/wUdZgCaGd/OIyQOjHQeC6F37CWHE
XG8dbufoduxU258WWi2xlpHI5uzYr+Z7ZtKySsgZGHkMJoyIYL8kHqPhij2zRX9r+9tAAxlvK52N
L6JkZD47Vc6i5E1Weum4LwkrCM17N6Rwcl6I0GbPio0ATQtOin1qufb7pBjRkqbszXOAIe8BFzz4
STum9aelx/TFBkIGh1t0JTd9r7IfsD22qUpbBhEZM8F/tge6CnTHJA/lWi8P/bqMPPQV5piDsFs7
3FbcTY/ALgHwtsG5exAiDV4Xr2yt17j0UsbhJhLvUnbrh2RuRGWxFkxdYzAT2GG3RC1bo420UDnN
cFfzoNZEReF+ZC+bwuImIwACzojfCVCCEtMzKElg730jbPNaB02UnexaZ9fvp8mxjOSzxwDLZAcp
cg1yC/uoeAaMTItja1f5J/YYewaHaxX8YYBlac8Z0bb3bWMHd3TqFOhHySp8aarW+uCraZcNMrnm
VV453Y30suh3pDr5Tyqb8d54nRds9SpU/WNaXQbXE9SdJKRxZ78ql6q+M9rmtX2Gfw8yTh4twG5K
kqp+yELG0kvvQ8/4W+YOg1pluxtCyUYEWYtFkfwoquqSRqM3PyG99c5GEddIfBzKgmPbdlZ/dAeA
eKZXYfw9KEKBYnxCMQSVWsYw0sr/1rZXc88QnEWwWz7pB7KQMHiWONJfhsK2//OGbDkPmVMBatZw
50gE1/kB12/3iFwtk8AaZMs8+rnfvxbStd5MUytvY5g77p3BttJjN1jWLRrPVL+6Lb67LUml4zEe
FkBsqxnLJ6ZEr+fry0Y3wdttX0QvI2S5MU9Q4oI+kRYQzPYxakwkD16RLf3BX/px3mWlQR4qOh2U
DzFROcWnJ2MV3wMMzOOtUgyX224OD7F1bZkw7pe/lu4ztI49MHMPS3DIU9stjgPGBnklu9w/XRQp
GGpX6kfgsSo/Imos7qtlHfMHwAeRJ8UaTr/E/nM85RjVZyshrK8we79wIglO1xbrZkgjbui2xR22
6fzCjw7LDNB0DJog6nb14vmHRtOhvs8z2jU+XbIj802vSwXnXKIdA98CCtiaRWDwRuHAirhdJplX
p7oz/S9Hd/ayetoad05dQlV13oBPpqSx+c9iCr8gm1+mi4zYejd+MUX5zjirt5vcLqi2fSNKsV+d
qsBNMYPY1xWfK/0p3MBBsDQjNG/jYHR1Usc7YVIv3tGQiAqTpYArZABK+xdrsdpvPBvQP/QczWQC
LKbzMIoofJ6FlPJSZ73j7CNN7eFhGrBpv5HWPWmoMDBsuHtZhAzxgc+gXC/Igxo/5lFHD/pfBno+
s7K3Ffpy/MrA466FOBGPAZLc3nH5VdQsij19BV2A8nqMM7AyG58W46j5gFisvzwuAYcHjIUaEXKZ
7YOeXNyrQiB6gYbI72ZMOfRU1L0vDyLoEN+O4epBfYvOv3GYzP/cNlqc/SrgF5KejJj/Btb7/AQ5
V/26RYAqMRvH8ZtDpJvR2DOG7rHJyX+FU0QCnwuHToLHzVXJsmKI3dbshTh5gjaFWPbj6AubbEMm
SNEIByapkd9RhF1agbdGm5KB75JmWlCcpnz1H6MAGjI5+UFMwEUr25OHUuKppbuel7Ke5wCcspJ/
o7HFp2+wPBCKBKnrZjPvfWz53IzdMHTioBYbSWsWtvM3tHbZHxHPhXdYz4vlftVIT44s8xCMxM+v
Bheltn/wnQGO4VPIzo2NlwQhpFPXmzn3ZmeHgRVTZqRDcXFA3+p9vcZYDQkfQOPnO8L97VYnejeq
M3fwtEDkrWjHV8173PCWh80FMwxit9bgkiobD87CXqrifhpI3NkvQ+ZzlGQKpX2OuPtsBdw4W1rE
1D0R4d23KBz/j7Se6rIu+AGgy3wJo4fp8Y/CN+/FYy+FLRX+YO2LSNtPazWCMrpeuzbb0RAAjl4x
Q3zDL8hui2RifeCtVv+heKQIYGhhoo6V04VHBgAyFFpp4UayhhYdIpmR5TbvPTf4jFmjzLbMgtYl
GinOl6OnV3c8TXXVntvALq69XG3kH+G+ZbPJSB0kOULa6/ARWIvrnJCTw7sTbNAgXkIwNyAF4cFP
pqidb9jyivjssCINtyMS5Ec5+w2dX0tTcJ8LZtudsEnnS8pyXG696QrBOOUUR9tp8H3+I1bUVl/F
io/lADDOYy4qx1JPxBH5cuOnZXzJLesKuKVheR/QuvhrIyKx+b8X0cXORfbFJhCvRJ+mdXgisK2t
L10Nmv3kFL1VnNpVFes2RdGPwLVtHSAibC5RWXbVg6qm0kmAaeRXE8fQTkSZwSJODj2FO505Y76t
cJvfYQLFrsha6WPWDqf5Bo8l3HvE4OEmndsYJKkmIp5yqBp/3rrOXAVcmlSabrrBjDduOhQ/rtC+
/Izy2fk3wwu15dZu+rTd4T3K7wTwVn2Y5BKj6qMKId5oDup7xBie+x/vU5Nemly6d5yTOYezDCZ9
IzkQMDTW/H3OTQ205p2rMCvKUwAneD/levwXoUb6sdklnzQxi/5uXsvhQwxFNu5yX7fTU4vge5tj
u8W139PN2AoTxWcqNbOjLZsJ1jNT+a5wU5ltIxTV2d5LfdGcwFzbnjbumNOX31/NjFtT9Wriwdb3
dVWUl4hnZ4G36sEa0pECjIMBBCYrqq7qjYOiHk8eifBvznQVPqJEj19bgY83Caeo/8rG3L9y0GWh
ExnSjreJYZGLxA+q7J9soWRQT4B90qwBXbHlUpmfZRnyfhUldszE4lxTp7RMx4+AefUhc2rJ9OC7
00/gqOllLqnhYMg03j7GovVVqmJotojHrKPdDtU/oTQLeeW1OoHNcglRR7rsbXNI7HGf+kUut1Q8
2x8onuQ/KyiHC09Ez42Yl9FT0xV2enFpPriQaDJ7p0wQx71HOYslkoQg80QccrduMe5hSOmIEkkv
bE9IbqIGwj9ZIB6GRLmh8diDZPAJKRfnR4fHniuwipo3YKRhvMmQ59X7kDrScU88QvvH4B54NBXE
rs0t5RI7j9tB+EfFBoSNbugllhB3ztxNWV7VarIoneaG5Llx2lex9mBw21o+NrCQQENOKZD1z2mw
3rYlIzTzjAm9U9u7sWRqcat0vwQAFbspctx9DnLNXgwHgTgubfpNhd2Xbs9KL7g8F9c6TRMDym7S
0FOJDT6ComCROUET4yTZtghJUhc9XgXhrsttQ5T0ECGnSrGBoc8s76mehcvyylmRQjONlKc19Hju
CeZeuWtrIl8S4ubU1zQN9Us6tEtzrpd2uR+q1NwxB0NWer67IJsc/P4mRTeKxdpKB4ZwzzL3Lk5/
F19VMF6GVsbrG+7/9S6ydZez+rsopxlmFYDbKjCS80o8zREZSHsrXEkE5lMREekunELnUnDbHwLd
1NPegmrkskVIV+7IMWjuaQbmpeXq85/Ylf32mHYEmpC/1bcfqk6jy+pw3CcMts1b75XN7WiFgdxm
dar3bGECIxsgz4lBFwVTJSVR+nSZiX3AGB6y4MoQ2jqK+vWnkz6qiW4N+q0u0vSOLBOd3QAVBnm5
UY0d82f145tVZcG5w+TNpwqFdpjrxR93AyJCk0jgUoD5InKbH3eiYeBiSgxvY2IV/izfa9JV/mt6
D/WYpZ3ZxdNO5v00+sGctNKT0Z6RjuGnJESgSsgl7KHLqgVdIgS9k+2aMbUv0gmvViGMfiWCestD
hnBVPW6qGdk5HjjXB6XVpAwmqpuXYBtdYRiAGT/FP4dPfU16lEj6zlrQitx3VRR+d7rz0OgzIKjd
6s+x/c4N14nzTA3fCnXO4Zvks1TYw+bQQg8RlOs5rOBj2sSaRm3tu56JcKvtnhO8RdO5sfH2Z5sY
+SL2Ye7GzVyI8Q68PObF6pnr9qrCp7qJW2f2LsipqCAHHOiRHBal+klDo7NXlKP5QPiLRnaiZU+w
kIDdwtxfGYXzFgNh/mBSt3tCRjTih2UXFBuyOuL//MmI6hTJfPxp5iW/NWIMyfPpmuDe8oLA/VcR
gYQ6OkepknSwG2Z7HdpZCvIK46Eal3AiMWC6usiWLHwMbboAuNStDiDUNcPw2FS45/lhLbYxEc7F
sBNF7z+lVyssE7ftNzt2WB938oA0AwdTLu1HxBVI40Y7k3dX39FpbpB6AK00IByNyrE39XHRD6ze
bVQcGJvwNXjh8hx2pKR+LRkOsHGMRfOwSD9vT3maq/Z3skD9EywUkPsSnno4os+NbtGza5ix3sXb
EAOrAQOlMW9+g3TwEfafwUa5hsifkCyedxXhHkm8JVhewML9R2XU/F3Agn7OluW0b17cj6eR9l/M
WKzBIDRd2zAKRPWfk2XLrw2RkyZ6NcNzxW91hUaggLdVjkWRhaywPwYZpa6XUNQieD9L/uQR3qxr
YthSLQOU+wxLcLjEH9Ok2U3QEsAZOyejQShHuav32Ifsc7aGTiEPHBwqP3OeXNviUDKHOxcxIVen
7a3fCIvGdUtXsxDnqgKH3Pi+mi99wyW2q9wq6wmncqX3HNZ9rs6iTc0/Cf2BIYpUlberrbUgT6GY
7zgWGbqight6r/IG7FkNrOxEbiC22CG5ypuv3Oo4eI1dqvhUDpPzmC/UZx4dXp4syZZqvLNMvJhN
TP4Cm0ZAlyYKA2XGDcs9/lGIgQn/pkMOMYJ/2f46OZmDSRNXgd55LdVVpHpnmMP4S1IwMDfMbjTK
r88IVgNmoMgJIfd1lMfbjMCUYlNW5fwg6Q14t5plHV60x2PCo8prjzS0a8wrW3xp3qMQfTo+2FW/
WmT1vIP3XA38fS4f0qzir4ErNTfEc/RU6dBc1iVxq4NnavMIIpiKcuVqYMNHFIn7QGzi0hb3saMV
LvAZye8IeVDI4caPPIFcw8n0g5dGodo7BFW8008Z/uPj9oKjn642W/uAeXVvq2oOj+hsy7OT5qnc
eEPggJyBEBAMpZH8blYa6WHB2X3FbVzP7MSjFPxnlzBcxKWXy3Qjs6wfzlORRtBogqyYDUiSAB8B
fsAHyz8BJ4Kol3vMAFiFRgqoig0+EIOVq7LXacsYS35Hvri8csuYpf62GnJUukZl6ADAU5lbOxKU
EQyQl+bsZkxBByQXfbiz8PMxGQD12Vtclm6TrK2Po9yTrv3YDyl2bM5JucMAm1sbYxAqbIphXV3M
RKJUx2kKOWTKWmblfw0LliZ4hxLaZFym7jNf1lgeEfj5YWLrPnspwjF7HXHCQ2AGsQ4oFWjVP/Aq
Pi+RV8PnUNs2FBHOkijBTKRu4OahBrRaCOJyvTkXBwyG/X+VIbGaRA+xpIkpWswfKXbRZW/kOD2u
Ph8mzG/GppcDXL6HoUc7OA4yJ+NdbsVbGvJdnCkwdqeaE85GJGkRQVejULKCs8An3J2LOiKMoGWu
Hw7s7+XzMnDQbzLUbJpke0DlXYSpf9rXLfEriShIhNt6eZw+m8YunXtHNuEJXYAp6Bx0sz2JzFV9
XChULS7I77jaBjSt9jkewawTODSNUyMmRBB5UniAl1TqxiFlzdkINcqXYfLjFwc7tb9XvD1X+7u0
DqYr+uzAM3o9742lOK9NV+3hdw06otmN3oewQXA4zBZSptHnxYyN6x+m3qDcqAu3EYdRDibcTphL
91fiFscLRtQrVukDimJ1tLv9rCfxZCmJ/KPwW11vY1T7nwsZXtG2RjX8hCYd3inFe4wonW5HlZjO
DRqiUXLUzLNSuHssOJMYuSkGLQaxgpVtDtASYjSaCWe7ygrz3unLRJPJ9jNyu77OciV1ACmS299P
/Kw7Z8VJsSNGw8r4ufVwXDBPWRfAWo+uYfzoEyLdKjilWFXNtm5zoFOOjylO8LH9/yDuRfHQlC4Q
aA9PlTiwjullWkxr7w0h6/E1Kcfzf4fIF3ei12qCmCdHB/VcOXROgo85sjdFGptHvryxhtZo5XdM
P/BHh7QnOkdeWtpHJ7aXmAHaddsbbzZryCsXuF8YvaI37vrK2Rm0n+y9hRN/O8pynokJYA8e5ATi
0aDxVVgYf+J+WN1NQ7CMOa9p5mQH4Oz4twu7Lj85np0RhA4cb20mz3TrrqeLaL4hfsIrtoxWTMSN
HNX7qlI/T5QlJFZmK3eQsoiA6b1CjTGenLDRvENx3cx7T2In2HYZOP8uDMj3IHSPQl50AKkVPZPZ
gA0jzNDh7ldARuC9YPZPDmBwByXjE8EWEKh4NiJjQyZ5jMSDeR5miv5sX3COIF18LPu59GGmDYh3
jmD44gks7oTCukTFlXBHpPe51vyPrJX01QuttjjiK3O/oY1I52RQm8jiNK67W0DhnE0ohkHCeAXY
iKuxInkuxzHDhW6PdE8F4zWJGgkxo1+E8rtNCAJu/3yMXvIcBUxpm7Lh/t9R/BVdo/xyHJu8VzHr
P0kk5pWxi29JUuK4bv0lcspPuw+HGflaRzRKlq/NgxdTE3mYmYd5wkEImieCOiWo5eqDKlQcCx9W
jfr8iFB2IFSyiYAWaSNpUWS3bpjiOo5svvTJ4aO+rxUkxYnppHZP7FVzdUa+Q19pBgxH/mhQ5wKH
ryBCAXs2RODa9FznHBbreolq0+IaadZa3GGi1e0dUHT4GfWQcy8WeTBit4Dg8QMtBF5EXKwdJimv
LtdDiFcV1MwUWf8dI4A8N9i4lhsEb/Z68CYcxIdRKDXew6ym90aG1bfd6qF4Qg6OgpFncAGsxHPM
PtF71JrYZgyiLw/wvzzjnSvK7dBkjBUVX6DE6ukiCusHqa1z7qb2W7VQ6XmszFy+2FITdjBKOWEo
qDIcQ0IU9YUPZnyIBymLHXeQbL7LgcFnN1jF2h9MUCy3KMsJIF8cFX7kFUJDWscNr22mhhwxbJTN
9+1VZwkWJZ5sgqow/rpeue/B/SfIF6iEpzYLkWHgKKjMTRV7c7S3raY9rDa7EG5duyecgm/j4jjd
2G9IRovD3Vj6o9iPBKqi3A9I78eAUZr2NHlCfRIB2kFWeNxFx3Ymi303Daw4x5J4iN1Sxlrex4Fu
P4Jird4F4YFsQ066vCxrWcobd0ZYt2O2Ee4uc1Eyb7N5zdKtFgt6zJxoJt6NDNUWGLMDZ8RKCNM/
CxdBYUOJdU6Q0HqZiRIyBxlnlb/h86tGXL7ZzMMqVftUW+VkvSI0pp43Lqltu4noyUx36JAZnrEe
sS4509TWR7a5St0OVj882LPXjbtRT2OBXqHMg51DBuZHhUar2EdDrM0BmiU/k2DH6jV3LnoP6JKG
i3C1ynFn4r678TzZ+STKRGt9GNLZ5S0O0POygViN+afjGR1WF5AGiBk9FocVYWOesFm4bJar03jE
QFZavs/cSQg/HEs3CVahFh4NdH7Gb+WXDQEYkekSxK3e/MBQ6HYb0iGBdEUlg7NbIvU+jUpOxanj
uwAwQATb3aAJnabdip7pthJjFtxPuoqr22kuZmjpapgPCEmLn8myIpv+rpIvzXFX9wSORuyTG7bX
F3ywgr82H/v5DhY4UvvhWtx5ni08gdAIE3ZwSDad7RyCP4nEGnz7zZKBARNZQ831Hy3APiTolBhI
w0LgWwiaq1vNoqpI6NYmOXCFlwSDczPnfujibCKxLIyCXUfaN0eCZvTaOx3oEdlFRPStnjX9oNsI
/iqpcGKLpsSA7Em53OKAy3+YQrrmaoDX23iaUQJez/It+88MP5vP2ZNUJUgvMg6wQVvZXgnd1qpf
ksuK73JtoZJShr5DBBqQ3+Abo8hBokMztHTo2jwXk2TD07mXPla9I3/w6ZBf0+ORn3eVM1AHmzcr
8IYjHNoYInDPmFQHl8AtwaHBRYTR4S1veinOaSbN29qu6zNxGiQxMJL/YpuSHD5RPHTEMQzx0RvQ
cRHbsy4vdtUHV1nDgjYw5Ol6HLy8PBZWmD2wO0FFhRoL/bkOBpala/6Y3BAURqCCrxyrTIQenejU
6Ur9mH7CLOkqDPaE0va4mAQ4xHK08SV0b11NEu3+2hX2L6hmbc4t7+4B33KqL7Nuqz+wxcFGZkYF
WoBgQxNEihvlLx7xTYHpofnl/c2YvkfReP2OeDoZJ8pLm0Ncxhm1UQ2QyHkuy9qB/ltdENwAzwL6
ma66I7Usq++Iq+EolmNFAEPoAf5u+5q98brJjulZ2FCMO9tdI7mzVUxwbdDiqEt8gmVRauJz13eS
N+3LV7H+6SOZ3hABZKNvnjTKkKHrnWuaPOsNA35YrbtV5M4jYdCIoFRcd4/oJCC7B77m40AoGFQ+
i+KXjRK+2iLoJd2ZDFky2Ne0c6qdVXnhH1+WcjYtQdz5yS9mF9ymIxBxkwZ1FVy46kx2IJnIzw/4
KfkK+DfHoyjbmpsp8KLhJkUcfe1yWlIewaEV7zkzijpmNlnWTttav4FNn8lxbU3h7ufSrPLqq2ke
0b6CyvIZNb+t8kEmg0qvf01D4N4tQS7K2+ejrf8jzT7/ZamZ7wpEjo/+JDEAtrXTvVXC8V459OK7
wjT6I8YxaXaZFQvM8o2Pb2ty3zMGybdgXacpyUhE0Oxqa0n9OWHYpwp9E9q4wva5zu1FD9uKPQN/
uxDo/3VnyGZO/TS4rxHcWxyhpfmPpRkes54K51+BWvNrNF70aXcjpRFOSewRG3cWPNeuQSIlqfPl
mqrC6UJSVuhtatAJaX9CjjXpScpMTLsGAMzflNiY1R68y3pe02L9cm2l1JbS6uATwJzHnKYiNiUi
aNXDQqIBYQZEt0CCI0y69zMg8YQhxmVUap3izupRZiaxzuS0i62wBkODFdoOqhAGah0uAuGqO/36
S1k/0PObonfmCiOzKvUHJHQp3cubIJrm8oZUTvtVj8wF1lindMqOMyCmLWDcpiBqrU0ae3F4J9bY
IX9zCOzPEMfDIzqePN9UCFPpIm2pmScVKzVHuBEM/W1viXdKVSNnazED7oE1SSUy9UjsCM1Pc75v
ufFQEKDK2+CTUuUOdxiIZtAQyvaE8N7GNUeuCD60zsBhz1dSooXuxXRR4zSaVtfRhxyBwTUbYKjZ
uQrY4GQIYAlJpNCNPiOEml4pn/D1l/YWoh0R6ljuoXZm+pZSoEgPnXgXNm8mJEQLdTM/+1GFwzVE
t+E3Wnqlf7KCKB0ovMnpzsxS8qactEPUxjx1v0to2TcuQA2gPlT5rVe5ndmLJUZjXfHCejcAhmu5
Dbwu5tT1uLHvnAXxxG5tCqvZd7UR7+wG1LTZiuDFBIqJu7RYVsL8+lJpYmOYAKd9I1bG7tQTUl1Z
5qzYBhPehq1fulfC1wrS1yVc6j/dMqX/BQ7z3p5MUsdcmp6om4S4P4Lyxx4+MfHLVYa7lgbJCbYB
/CTJCz94nfJOwjwIF5S/7AvM5DBD3c8Srs1MTmM1TNsC2+uYkEvWB3TTu+Fvg9rvopbB/rtKjLLE
GdkJOH2AIBJDzuDVfYR4n3DYJX52mmysHiZLmPxSDF2IpQ87P6+jwv7aS1likFKZPjQ0wBIt6sc1
+6e1rt8FuA4xeFI5e5mF2gfXET5KQU2k8m3ak6iT0Og+1McpCoC1cKbZKkm1FTwXBAf/6JB0ZMJc
4um+itX/ODuzHblxIF2/ymCuWzgStVAazJyLTOVWVbbL+3IjtN229n3X088nH+DAqRRSqG400EAb
MJMUGQxG/Ivn7029JsJ6Ief3aAaAFo5JZY7mbtSL/DW6u3TyFZRaUJId1M9WrdffG7TIwdYI0tCT
bXXqzwhPo+Q1t23+GloTLt61p2rtQak8Fch0AlWRCfgRRVD0uh/svok+IIRCZwrxvOpjYZQNKv1j
1P1Aq6vMdx2GjT8rI1c9FwEKWhpon9nPTWIFZAdEW1TtSiP65XAE0QEWXUT/yeitp54EGLZS0Mof
KWK2HcpTqOjsEp6CcoceE0EgS9S+h3tfwaxzaMA+TCXpBk+vQY13qPRY/1g1YO86qipvLxKP2yPX
K/kKHDpUFzBJzmfQ5cFZVCG6PFXaQ0qOTKS5caDTAIcgXd4A3RlsfEcrEYC70PQyzt6oaSF+5KAD
iouDdGSKWnmt/oO9h6LvRz/TIY9mVhOdVHDrrw17SJuTI7yp2ycVXc7DiJ2OegJ/N7627KGFwDL4
2uCmsVn8nfh++NUD0vjRsJwBybeh4jD9g7uhmp5QgWrrnZWqvgrspm3fhphGeOeoiuPwAuqBnBq4
XXOxjVxDTgog+echC+3PNvr65C9dNwCASTv0prWp+ztMdbL1qanB8SUGT06gkeaHyTYkFU0EuiAk
mvit0I1p4uANdXHzo+IksIKV2Ehmd08K3S1aBhaoibSyQBZTcprTAKye8/dmMxEUiwLOHX3PuquP
VpeZX1u/sCCai0n/YE1AC7FN8NVDRMcazAYqG4IutMHrlDMUmCiPQrlwASZL6JcFTEFKG06p0GlV
wbAZHeK3Oz8ltLoBNbBDj1JTS7ShZ7/vJPDv1yBCGpTLaAehca1ChxDhnrGc8qC2fZx88NEc8RC8
HmhDgqJ0ugPKuzAQPCseaMx59pieuZBD36UcYiRnXQdXdyhEp383aa9nT+j5k1ynlTLLWjU5kuuR
gR8E+0zRv2iVb33weNbaBz3VpgScEhw3V5cAOlygO2So0BjzpwG7lE8poIjvbV4pGf0/2/iY1mOH
VAYEbCoTfqF9QYA+eWd31UiBH6jXKwc9ClQAM8z9xodStXDRcSjC/8oIqyOwtzywUVTsCmru6GDj
qyHt4WPatcOXcgLxrthRDA65nrrHKhyoMeuGGiKIC8j7YwIYTzwOGBFADiO9mrUF4Fqd8GSqnrVO
sDd6cHUfxkLPsS/MWSCAQ3CYUWrsAVUhMA4PwwLOqRxBGSEu1WCK+B4NOl98M62amnmP99frgAD+
w9B8MR6tCIXqVwoUE2rFo2NHRFZk3qkDprr9bCQBHIQWFkd5mHC1bXdRMOqj64PDvHCZtAmqpDnw
6VoxzHdtarZcYgn3UgGRtN2FolRiUkmrerC60HHcKAsk+QkyMfpBDk33bZKj/kkLxky4Na1ZuVe7
0mZH+3jbIZcbjlSPM5g1Otij9HE0VV2lvuJ4zdegh8P9RKoyPkBiFs2x0qnp+0QDePb08BEFh9Ob
PwMA5XVK/zb42PWSSOa0vh65tINsCvMe5Q6X11T8RUH0o9yjWznKI85h8ZcsqK0BBRplePir5E3C
Q4guk0xMLhg1R62jq0qUzP8qA6fvyyzBicbWU/Wpwkfku64FEQXgVKV30nkQFNDnLvUffgPzFC4a
GDbECnr/XWHS0cHVJaLSh0Ma+iAqb3fQLi3igN8ojbf2c1kFWfuKfrYgfc8r3/ugtYM6uSKcjAuE
ozCFblMG2e4vp9f1MSOtcwHYRI/0FRzEw9nq8fEvraBYUVAbdAPpWf/QsGs+ZnoUzrkTWCwVevLn
v6YJRqPa6VCArVp4ZLQqiEUFiCtlkCK1jn/BoGwcVXrJIbdEoO9V7s0HNcaE5xwBZB43bKFW7M7E
7KvG3yJV1Cpma6U/rLFqsI6xWpSzAZcwPicmQJfj0DeDfh5aP3mawNl9G714vDRGEz3+53/8n//7
3z+G//J/5s//z87yP7I2fc5Dal7/858rllTCoP9NGm8YqqMtvA57shlJlGPsDIn50bPkIUT6nzr3
jLKOG/twf7wVmyjGcwwgjuBNHHthBuhHY4V3EC8oRdBqRZPxl9I21WveGsPD/ZFufCQJGGDQDVXn
/WOyster2keBn6OwhddspYSP/dSKExdqvzcUXCLMVP+7snrkzrHbeKzN9sf9wW88D+nEMaQmDTxg
LXrU14OXQefHsPJxksiq6FKoIR6WCHcca7+BL2h0AYo8cfLStf09KLNWVeB1wll8y2ks+iYwwcBN
dVt8UnVksrOiVN4gjh++1F2RiTmmods6aj8YmS0+I12zocHtALpZUdTHTDqZC3G1cQcPe6X7S3mz
Y6ShUVfRTP5rmpa6cPsyPNEVKOIjPSmt95UTJa8GvfxlpF36+uUD8Z40MKXX6KSqC3e2RLNMYE5o
B6CaW+8GqgJvBOH1SDMcrub9sW6OHZMxbMsxHRz3bIi71/sDvi32K6lj7CXaoyhLj2IX6zlNCzDD
O+wxOvf+eDdGYvN4zvy5CDAC5tz1eFHR+MieMV4FNv+EAqRyMNopfXt/lJVZ4fApHBoVKuUNY/Gp
0tKfuNZtkk58yfZeHjlH6KPo5DYqUih6b72/P97K1hBSwvR1hKQrtDzimgIrNlVB5CVqiyO9adHV
LRErMnp7+nR/qJWpwbUUJvtdsobG4oN1c3kgDTGfmLLE+hgVLU0HWRi/GuQKT6BXg424vDI13NBB
9lEi4ICJ+c//uBMU3AG4KcHUKUjznic/JysHULXnGt9yZlwbCqtqhpMWF8zygKF40Mw0BuRnUAU9
Y+/CCWhpIcBka/f3V3F9KHRp538ddv71rIQHTwVG0XyWjXKniFC9eMAJKyUyNgLU2vciZhALAd4S
/RffqxBADoeAqVQAGuDr8sju/SE6BWaP/tpURsd/MTM6p4ZlmQ5LuYi9OH/0SeewFTOckU9Dr/uu
gXnYqamjX/9iJOHoCI/YquTqvl5DKP846Uho4nFFa35qfe9Q5ZjWR4Nf/ZtJ6ZArVZbQMvXFUD65
vaGFA1GqF6jmoRtwMT1IGMhAyA37yNvbGs9nRD7prQFXxN32elYAy0HfeAgMo4yTAW3u0dA5+iTm
NOUxDv3VVxXgvUYodEImUMoPo6Pz6P0XS2urtmNotq3bS+f2nAd8Vg2oPghPKXFEgntOwbI6q3Yf
bQTk33/Xlbu4hM2sYmlhqXSAhbZIT1Q/bXKaYvo+m7Lgi1LRxdk1A0ZHBZizN2qQxM9hVRmPNMjq
J1zx1DdcudOBdrt9AZMjf45x0f0EpJ3ZvPEBadHhj89RqFHgVSDDbFxYNznq4ucuvo+iAFqNLVvf
x/Qs/CygC+sNGCFge3FAvF3dp2MTojyMbMj9b/I7A723UOJ6Z6CTAuGlZ+QaKUdAD+jMpfYbi+LZ
vtSs7tGZYQEUCn55lV49qWEanMvW2/gVa4GL4M/3subAZS/CMVQiI9KB+cD7Q2nSC1EcrwH/X5AM
LzeGmg/VzXyRU+CEAwq2rMWho+wStRD5jL3XfDNBbJ5ozGS0dlGVLZAUur+6a4Pps8MoaA/IEGKR
8zhF3BizGi6tx8zX9rlmFE+KjKqT2Q8J9XgDDtrG/LS1MW1KBmQkwpJi6WvswLgmi8CMEzmXGqVf
nAnAY3vFRZKuX0a8vwCkCOuIeGD/DLqoeTPqPW+hKcZ2j2qktVNM3zmMAMFLF0qNeiypmp/uL8x8
Pyy+AjxjDUUVm6If98j1rsvmb5CjqgVGDq6lXQLBN+jBHe6PsrKtuJscslpuKaGqi73tTQNtWJQQ
9vWoorJroJkiTbGDjj8e74+0El+J4Rq3u2DZdWuxgZNe78DekQDSJqouU5B5l4I2z56iytyLsLJT
V2sB8pCO8oSZSPXyyEpWTcDDVpsocePGPkAGDfvA3DtKrrxtLBW6hToW+RMs7OTL/amu7C8Tw2OD
5wK7S1s+p8FLQgsuGUsAFD63oJR3FQU7yq8Rmh+kBVtGvStf0eJ65BPi123S1rveK/jqoO9pUtsH
vVY/4JGOHGDR2E+VsJ2Nzzj/VYttyVCOJshteD4vDZ0x7qnxCvK4kRNJLyipwxbV0jBAFxyftUNv
qOIVZlnKRphYOQ0WQCbbMgHfmKY2//kf2WiSDSVmtwjvmRIzIuS4QtcLCuvpxR+O7gTq5IJijER8
9HoUS0FZHrIpSe7kqe+NsojoHQBAPsOxjB2weF0pNoLR6qdzLF6V3PmatBcTM/VGIwayV1Tfb8qD
gsTYK3ROzMgNIZq//LnCAvL1LNsSOhnw9fwaHk7ACjLkC3lDgDYiz5EYdx+qAojn/aVcmxdBy3aE
gS+s1BfzihHVzgEim3voZyZ2Q2gRKwlmtS0ARPf+UGsX9Lz5eTxQ0oH5uZgWzH3ValumheWT9PeF
nXcmUAGZn5GiUdFZTiBEJb2T9bzTxv5nVQGAx9mnephajeT8/s9Zm7nFXUYDnXhqmosbrU7wiJI9
qpm478pzCx/qODj1x7aHIvsvRnIc1LHA+HBRzHHoj0PB6w27Un4B2aLAXgCyGMJHAuwr/ngba7x2
7OX8PsNjjd6vvbgn6qECplUDqSiA/F5QZ6TThpeVW9HHeUBGWrlAVLTP9+e3EkfJQshMuY25NoR+
PT9fovo4IqMNqjjx4d0CxUgDS/s6Gum5mBxv48W7OkdaSNIgxULdcvHhcsgOthhRcfLCvH0rQyPa
48gzndHXiJ/gDGJAgXLhxjNxPgfLeGqb+gyvwlLethZznBCkA2OHkHsCXhXtYwdpMyhWQfj1/lqu
Tc6WNjuSfWkR467XEjU0wxvQ8thbo1l/HCZHPFQ5QNYIV9JPfWAnT22vjP/cH3TtKFBWRlXU4RFn
mPPk/9ygVSZLo0ctATrM4OajMu6tRIEfQJ/49OKhqHZSiaEWOJd+FuuIyfbMNqN1AAVYcwNqlE+U
leNjUnrdxhW4Miuq5FCdVMlLkaTmelYtFCaIWTVqsY6qHmMwlbRCEgsJbPvX/UmtbA6ofmxFEiZq
MOriow2q59VxodV7HUDJ6wrj6gG+Z4ZP5/1xVnKzOTcSFnQ5lSktAqgtyyyOkLcF6VI550SxlaOe
NuqexJyGJ/z0Z70DrVBwCWKEIOPv94dfOedSqhaQEvpkFhXC6wW1q6w1falzzlWzfy89dXoHnhvZ
UrvLjuWYKRt11pWzIPE7pS5OZUu3l3Ezbj0oxzEdxRgbq1MoHPmrViB2hjT2ETHBojKN+vrNiydJ
pEYCRtd1VeX5cD1J5I8R7gelve8cBOpylCLeWPSlj2hComvCO3Ljm/5etUVk4Spkf9q6yRmUi5Dt
JP1Il7RGXK2N4+9mkMofc2D/rkponVCnKjTatWAIYDBN0D3AcfkfUuqOlnt/4rerbUrLIY/Qya1w
F18cF2gcSDiFlEdVSxFvMU5MftGIwAUV6sEjcgmm3I3wa4yNa/h2U5lsKl4r3MAMLOdT/EfssdAY
Dm2MlfAwxHUMbN7oYkYZP8Bk+ckmDDdmuTqcZs+dJUdzuCqvh0O2UIO5BLxp1gH8AILHuFSJeEL3
CkQRDp2FfPn85hXF6wsivMYcrwe0rVmZOO9r2D8KXcmIA/t+ag3rEplej4lm3mzMcOU7YurGmJJ7
hGR1cT3qZRemOC1B/3TS+hzqBQr22Du4iufF5yBQvMukKGLj1MyR53oTU8knnvOm4dnGe+p6lpRl
c5pHHFV8PcA1VQNGgzF5jtSK4h8rKMt/oqbGQwB60cb5uY3y88gW+QAPcAvg1fXIBupCY1WaXJho
mB7oPMtLpdviCa2ffKNRuLJ3qNtqOrU4CrgEweuhFE9ERWAYIBwKdBurYZwO8KuBOU/F+9zDzfv+
gVydGV+QahK4OsNc3CpxKgNlCgGdQHPOjjl5IwB/Tzkin5NsLOLa59Mo6ziWQ7NJlYtNGokBdkc6
a8hM8P+6SvEPBto7qHzrn2j8ihOiRrNVwqBs5HJzULneNzyGGdJ2SB5Z0cVmjfsRd6K0aiB/UFVS
cCo6hlQ6No7E7Yfj1UHRmH1JqLk5g52GLgnk72Zf1xGyOtABXIRoiiNqnagO4Q6zsZzavBOW05Lz
k4x+kyAnXhyHSi0QSm70BqyzOYuAKtFpTAPjQKG8gyQOkeakFjU0AUtNz2WZIlcaOs2h6XwdaY++
fKUirPbx/na6/cYWGn6CAh79Zm6QxXYCc+1Dvpu/saFm6EmmtfLBj5vhhFaQ9blpIGKeo0FHKRsE
N8Hw/ugrn8DhdUnWxz8wNhZh3pHWAC0X6IJST998JJBpt2A0PUJmIgQe7w92mycRhTSas5wbUycv
uD6o+O0UiCLiUKEC6j5jyoXQjpz6s5dim0slTV5yP0VQsm2a6GACQHh5FVhyiBifX2Ehyr44T6pZ
4e2VZe0+R8viCONde6eWie6iPVRvJEm3J4ihyMigkHJ5M+HrubYz9yA2wduIIYNxXAbNKaTLubGj
V0YhBeNdOecGtCIWnw9TIejsCI/vhQ1Td8QB6AFNwe5w/7vNf8v1sZFz0XGeDcwW9sv1XHKEa5GT
HtBonTW9xkDvLpYWfdH7aTr9i5EsUjydBx11skUq26FcBnGl7/a9b43o00QOWjXeRdpdtzHSyl6k
Ys4jREOpmn768vsENtY01qwfA3O3hh/RmkdjEP0rTVCl36V6HX9IRxh7tezKz3Vvvbx0jAIdiCEB
LMGiv7k494j0UtVJQVHNeMUnmuDTIe/RpozVwfgX3+83VMH5/fWWbUB0YLpWtgJZCT/SnkoZ059L
2+gZxcOtfsS8bMutIpnRDF9REZVebEjbw6hKG+FZlvqkv0fzrvhcKJb4LBSQvbuusR03zbP8xdcV
vrwA13hQalTMlh8TyZ5hSHyj2w8gKR8xVypcrXfMjcO2dgwwuaP6N6MIaN9eH4N+xBxaNZBph2uI
Nuiko9eqT9UeP7+Xl6aYCu9JwgftVOqA10NpAq4y8GrAThLbEolQ6wE3PHPn60iyvPzIzRWUGTpA
39tcHDlR1RgDdXq3L716PE0O6tgB7eFj0g3f74+0Fqxov3HNzKAqWtLXk7IaPXWmBMeNsiraS1PV
1j6zwfjfH2XtK3Gh6iasWpQxzUWwKnSPgl8E67K0sQ5BmR856Mosz1OTdxuX581QTIKsmpcwRl/g
ShZZ0oTWUm21+LuqZidPWKSM57JvqTHAPzrcn9XNuZqHYuUsSqNkusbi5lIw84ZRhORRnKX+GeCz
jwxREzzjy1Z/hSSPJIGjzayyFw9rkeViMUTbgFtmGSVpYLMPCvwwuQHIqpsvWCdqpySNxU9kV+0c
ISiz3DhnN/uEB8Ofgy42v4kcTuoHw4xkNgTJ59gcx7DvzventvLx6No5TE4HM6MusUdt5ZhTjlDC
3EHTLzgcjVgkYedWlcgO3B/qJsWbJwRWkv4sywhC4nrje6BJQn2IZ1/OZMCZDWVXQ0d/B7yCcio6
YX0jBYvfD7LeOHE3l9xi4MWuQc0FLL0RTPum0fojT0DEi0ITfqY2RcUDYuuBi5AXtHu8h5/oJKcb
Z3Fl11pz3Y0zT8uEUvT1xNHYm5rKwelEDfCg2oUqqpauHyTZk4cuQAQvo0QTZETX4vIvVpwGPLJT
dMxINq8HJuUqNUzakf320B8QoWN/EbgQneC/SLdU5XTKK8c+4CNXbBSk16ZMZ5xqINcf8K/FkveF
4miZl89TBsO/R4M+7J+QE1eVH1OXKc9dUEcKFdy8+nF/yiunhkcUD2AW29EB1V1P2conoxwRwNm3
aGBMh6hF1msfNVmYbMSEtYFIOnXSTQcM6bLlxn0hSruCOm1Rh5ptdcbKewwCKCsbH3F1IMpvc+NE
xYVxMaOwmaSReLE6CyPj4JpjwjDV3VZHdiUOSCL4/x9lcTiDGKF2ND/UPUogzUlaHlLugTOrEMkX
10TAe5Gs0xqBl0lfZnFfICZVpl0gwNpYufgaKKP2VrSSJhcwIvf+bljZhpKsFut6a+42L+FzuOXY
TpZ46h7ZNyT3EK5EGrwfL5Gsh0vVDCD7UZnaePOsxDkSFvRu5vwIbMgilVBlIBWctjR05tLqB6WX
v5FFnF73RIZH2PeZa06zwZwjUZa/P921j2jNJS7KCRT8l1sFxzu/SWN2SZta4wlGOm6MEQQ/gczO
y28nSdoO2o3SiHWDkXVo9lQ+/B54SnV+yotMHjGb3AK/r02IaiHIPQlx0V42DIO+stuxwsoNJany
6EyyvDRlbpzxB9ZfWs9iV87VkBnOKXkZL4K0M2AZh82X2Fdmlh7yoB2POH+NJ9iMWzXQ1VlJYodK
qm7ykryOUXRqCn9UmFWgtMUlD3r/jAA6Qj5JOW1cPatDcf1RU6QsSJvieqg4BJ+fykTsazwxL9AW
jEuBe8qDxTbJNnbf2mHjSxEQBRkaba3rsXBNiJrGYgV1vfoZQ1A8hw08uRh3XLfBLALj6ik/3d/x
8z1y9dDiq/HU+V0up5ayBAgUwNv9bCDcj87cadLKOHLHsk8zWPN4MCJAnW2gO247Ir+HBPxjasQU
GLLX0zTxr8/6AKhgjFIy8nRUHIhm9jEMTDTnIBRqxyHEUR5WVodzShFqCCsMjrbxZdeiDNPm5Q68
i97MIorGUsMiKggBu0W2eFbwYlEBZFj9iSpa/yPLGxPCEor0XV3pW/nw7dicesIqHn5U8SkhXS9B
ofjW0I0eTl15VLqtYQwx6ng74RxhJNVuaQT9oaGCd7j/sW9vQoY1NbaxMWOvlu9bGPqUs1pIbtiq
Gwc5Rt6rGMW78/1Rbo/MPADQbh7Q3A/qcnKxPY14yA0AZz3zous+PlrouxyHovz84pGkQQCYn9Lk
Z8sUAkt0anODFHASdXFw4ik49bZTnrSptzYmdXs26Z/PKF3bAnlxAybzrdBUsjoEh++gqK5nOcLh
qoIOVWZ7R9Cvyk6i/r0REG4PJ+1msBc8c3mD0v243iathL3dmoD1YGyGZ6PE1rbCYe48NFBt6xDQ
8EvXc64i8YrneUiLabmeWRfHNdZT6GIFUwu5d6gIDDmPjqcUMM3GZrw9A9eDzdvoj85g0XpB389w
IVk1aFDbNeIQfqu76mT2uPRC1Je5jvcXht4bZZ61kemdsUst3Gq5Qq5HzlWzMX06nnsfMaZPdiih
lxbonKJEil/sgGZpWWFxbKai24h9tx/U4oaEMzUTSDj28y77Y87wbP3Mr/FUI8Lj3AEC9jJoCYxx
lJXfxWk5bWyg26PIeDSdYaowIOWW6/ES5BpR+nFGrHOE84rq8oD7WaC7vtFuVRZuF1WqhBahCYuH
MFyL66EQjRkmJDF61yyqDjOBrm4+hg4i7VrbxC304MH8htNK9ehjv76xlW6XlbH5loCXDcooSxZV
Mmpopw456h1FVLzz9Mg7T9i1PvS6qE+BqrUbWfHtss45Il1f8h0bmOLiWYhFzqBYoezdSi8J2U40
7FDNwNlUrb7cP5G/+5vX97Oc4auOmPtoc4PrelmToIKL7viji1csaox9CnhoVxl4o4Lm09tPHdJY
zxaCOm/A3I6I+0d0QnazIjSmBDjq7voktTYapbfXiBSEXZUEeb7AlkA/NKJaFZAwy+2puAyi2hPs
9T4bf92f+3wBL6YOVcucsxMe/TfRD044Nlua0QHq91CwTkHVuiB8yvCkYTQK/EwHzQAZynaR5mz0
XToij3f/J6x8aMos8+hU5tB8mDf9H+fVcDx0YmObTW2q8ROJQXNWK1N9ABOvb7xSV4eieQbLhkgP
rvd6qDrSyT1qrXfFpDSYn2WBZuyDukbiWep9uxEYVpIwKsM8rnTAbvPbbjGzoONLqCiTIHjUK9m+
FRrcaKRzHnRYqfuu0eCo62N4ghJsv66nyn/2J22L0rn2haHH0g2yAWlD+lnOGalAoeUDhkKa9jQK
HWOYEC/sLJ2QJcT+FUFLobhJApef3KX9cP/rrg7PuSJ4wKiGV3o9vJHUXhATONwszehlkJfSwuvg
QNuROSCLCPo9gZZGRZuTlytyC0299sl5k4GEpzjPS3DxDRoLHEc7VIPrd2nxvcCi8JRQFDmWkfgX
EZKLh70M7ZMKyJK34mut3YipH1BDiVHMwDL53A+WfkTRJkTcRjSn+0u7NjVQRrRp6VpqpEzXSxvh
ghkbku1Vds7wwWIAFxJj8xgV4RZsYy0azYWQOUkC2LXcyU2r4hQZAmyM9ULklyCzUVXC+Qyngftz
mkPtIh5Rj+DehtYKiXbJapXJ2BV+zg2Xl7r9iBuqefBy1IbytpneNyYC16hqOYf7g64sJBf3XHuZ
YRTiNxThjwiEnKns/RjdPMsvelzDMAdyC312BapqNL42wsJv+NtyjjTUwRbBEZnZBdffbQRbnGbq
iEczAONeQ+A8c3D4mzJVHqey06ZD74VNjsZyOn5HgMFETB5VVXR9y1l1pqcm2u8aNUL1M8bG4jUQ
7GY80QDV/GPfoh0/oavxrVUljrIotPGN8ImxpreK5ivezqz8zj4gzT40D5EI81dM3E9QYRYvpoWy
V3TyHdIjBx6DWJSYsiCvEmm2aO8hfvlezfsHv0dVEdMs+ZAYeCe8+CvCeOONCSLWpEIyf+U/vmLc
cigDqLVulYrph4ka30OOBsFXRL63kMwrGwaSvA0pFOAA5JDFUJSUklLJWsMVbVa8RRImfWxUMzvT
0fT/vj+rlQMxd60ow1gkJzfZbFsHIFNbhqLrPTySU9uu1kzBQ5TQjYNaKZ4EbkcbyftKrkdySVOT
laRfZiy+nD6JSnooj7lpZmVvQxlS0MpIwqoe8HvTbAEK1+b453CLA5El80Oa+rw7YXDlnBvbR1dN
nXBH3Dk1V1VHOxTrGaNQD/cXd+07ooSJLABvTsqhixwzRCEVVUEKuv04qF9jSjRfStUvPyZxOj3f
H2q+ZxaHnp4KLwQDDBUQnsUcaw2FE59+nFuOk3qowxL37lb/hasOrl2DIvY5ji+/yppuxP2BVxaX
gSU4TT6mBu/m+liYMELszqs1N24kmju9UD4AkfoFW6R7PTSAKK1RyzbWdWX/OJR7qO7SZCfGLSbb
2wUKyZIxO6+yuSjQIHmVgviLdrXAlikDi3y8P8uVLwkTXJ3RIbQHKcZez7JG/ctpJ3RKe3SPvmpq
U78ejQjPXpp3G+/LtQWdedp8TYI4xa3roZQE8leKqgPqoo2KCGhT9XbzVjaZpOfRCLEXlW0/9wWE
oJfPEeKirqO3RCZlzqv+R4ALSwo+OkkkRnuoPB8w7Bo/l4mCQnvipNXG+2NtQdmsFC7nbJlIcD1Y
JUUTh7aqoeE3DZ9oOdc1nD7bOFp2OG7kiGsras7XIXB8kCFLeE2MXx9dDlNzpeNVNcZvWvfYOlMF
yAblkAOtLXGA8t9utEBWUlMHXA9ZBsVgxl2khkTVKSorAwMDs1C6yygT/yw9xOT35eiDBmsSYbxL
Pd36kHZm+yurqUfd/6JrQYHK5AyWpwHJD7leZCxApdnXpU7luUIj3Zo0pz0ZeWL+ncSVejHxFz8E
APzcevTrLfLW2vQp0ABqmpmiNzAFXQztkFu9jiRYkCWHUep+iZqlKN/HDohZI/fiRxwBLJeHaneA
555c7s9+bYvxsEVeYZYM4hq9nn1Mhx25NVUHuKlnbof8+y4sHOOsoL3xL8IDzN8ZJE9mcJOaB1oc
BRJBcjftAwQbA7s9pXQzLmmBn8n9Wa1tZoYA28TTnZxycXCEj7dEKiPdRSgxb6lsx5UL78H4nvXA
j3fYuPSPHfbMW+PexlzEFDg+FBbBIKM+c72avpkXyIJVE2Gp755bWJEHfDrxqeH/Dn8XFGzcl07U
RsMK/YhZCWkW8bkeEBlxVEi7enITTURfylJgyOcp2i5WsW9K8UfcIbY8bATf31fH9T1qU1OkczPL
OVAZWRyZQah4PsfdiM6nr+bu0A3aY2+Y3t89lPH3iTcGT41fo3s9Fpl1bmC3vIpxOD6NnaP+c38B
bvcvSSBZA/17CG03LdQOLVNkIBQKf0j+f1DhCH/PwAa+KrIy+3x/qNuzShI4A5e4UXkULbMHofud
HlXR5LZoah+GVDiHAH/aQ5HW5ofQDj2sfRHQSMJIeSwKrNvvD7+yt+aSnzpjIEmVlhBzHxq0RTUM
3YumCjN0GWLU8CIQDPFeH0zv5DhJvtHpvD1GaCZzlZPaARckQ7veXXZkWB0GhaOrzRSMLrGqg94q
zgEzluk7dkflKRby7f1p3oZjxqQ0b3PJkmguK8eYkmlDW6JGWNVh+DFJxXPt2fk7wqFy1voAZVHe
/q5NLryxvms7iQgILBjENU/QxWT9FJNOJ4hVrFZROGoG4T8qCTj+uIn9jXv9Fldv2yQuoCiw9mEn
LeuqddNWSW9iY6EDAAU820foyMcYB9qVl7+u06HfJVjKupHoh4vU/PFdSNr1AVFVvE+bJH4lSumf
7y/82v6iUUmxHtwVCcDiUOMmFmFZQCgJJ4gFuwCVSUwoMtJp+FJmdskcE1G3+2OufWySKOo00OLA
SS/qYlGOZVc09BP17KJ/ciZNfMKYNbnYtZ7+k+HT+AhyR7pabPQbMWx1ttxGoDh5GVPcvt7aWo74
lVcijEylv3k91Fq+px+rfEb0qnmoAt/bCB5ru4vwwXEygdzS6boeLwWP28sQJ0pYou1xGLjySPpw
ghjsfONOmD/UIjoTplhNGuyEqmUtN0/x3J3NMNHAHZq3tCYMPmPTf3zxp6NSM7+mqEiRCS+OS4nC
32jX0Yh8bDqUe6wJ5aXMUMMxzCI6qxp2Mm4dNhiJQuZQNvbNSmAiU4PkS3bMo2oJ96WQW3Y1dSp3
8qcCj6yyvJhFL163GJA9Uihvd4M25If7M17ZMqQTXOszJIlbb/EJTTr8Zhhms05qjX2rYeCpgQX0
Ue3Mj3YcitP94daCBD1sag6zpoHJhXu9ZXpqjsXUwSN0RlXuQQfIA5VG8Aq9ab0t9Db/piHt7I6Y
ohwGFQPEQ1WpFvxSL/4QtgXC9Bh2BxtR8ndZZbm7CBM0ReicYsE0H+k/HkBkcbQs62Z0rVyK59hR
povs2vI92Lbsu4/t20Ed0UuN+yr4UvBU/BFh56MiBmnkR3wtw8OEN8BTQwQ6q3HUb2yMlXI/FROa
VfPT16Dkv4hiUL6LSerd4PZmXqOWU/R94oYo53ytVV2RR6nghvpgoX7xo09xjdzTqFSf0F1GYWDj
+63tF2rCKt06GrBAha5XKo2oCAc5RX+zw4tyl5J1HlvUmx/npjpPxzDTH0b81M4WTsiImTvZjwro
f37QB7T1S6lkr4C/GqdQFulTXPW47LWxYm7s6pWshgBI+oTW5NwhmP/8j+8ZdqWMslEd3MjLh+Kk
T0b4KMY8feSGdL4h245+bo6SO0uZIZOqNqP36f5CrRzmmR4gULAB50Qwvv4FJiJ8WELSK/ZDQseD
jyn2A54F3UcrsenYdA2i2gfs+OyXXwFwqhhyJiaCUVlcAVFTio7mPGZ8gKswFa0wg/4ZVLoCSVqA
dMDOXabi8uLJ0hTXDAhVwNT05XvX9DSMr8JedXETqopvvjIG54hWZ3my8QEId34YpOqDlopmY7bz
blucWwYm2eCpADNpeTBAGRpYHmWUg6q4KN0xwjMUV2l8IXdY0uv5VpyYo+FyPPY+DyF68uQ5i6sd
bqeADx0jS59bCNlpXh9jH9gWj043ftdBGh0jtX0WOH1eDA9Vbhq+7fv7a307ZYoSsOe43cGWoHB3
vbEMPZr6gMqsC5xMfKY4ZEKVM5FjqjN0uu+PtRJ4QK+o5K0z2IJm7uK0Bw4PHHXinEyir/PHlNiU
uXoSyK9GW9XVq3QaRxvbwWo0MH6HwbivPfS1saJJ8y00xG0GAOZD/mZrkdAidXk98T7UUSuBaYH3
ejsCoCm14DThhLNxcG8D3PUw85//ETqavoA4YuutC6jN9ulb2+1jXWBYgFVH/bcTdcbx/iKvDchZ
pV4EToAG2GJPNZHVmkMad1jMwYe0c4yAsCmFIYWx4c4DVLOREq+tI5j4+XNSRkCg7nqCGGhqABDq
ztW7yn+VT3X2QZjD5kU/B5rro0KFAi0MHTkmksPf+nF/rCNVmZYOV4tzmFGlv6ICJp2Ds8xzlzoI
C+HrPD5OQYskvoy8t2Ws6K/ywk/dpu3t5/sLfJuPU4vSgWAQI8hnlvwD9KNbMcFgcXFTAmYaF5Hy
OUqFfPA1DWQC7XEMODLh/SRfj7dqYSupBaNTsEHyh/7RTXm+VJD590XTuUGIp8QeIw7vUfZ1/Jip
jVWiNYRI7G8nwy8BZsV7zyjaT03Z/kiDRv9Qh1NyiItgQNOvk0/0bJp39xfn9qacf96M4Z+5nVC9
r3dDHgwGTj5pR2u5Lagwo+vzTrHy4DQqha5j3GxLuDFdj2pQpKvvEVQ3N1LCtf3IFY0wKUGGx8vi
F3h2ZniVwy/oTYxPd4GXgpqN7C0q7toxg2AJ7B6yJ2T2RfiIcbTrBOZurvK/1J3Jct1IlqZfpSz3
yMY8mFWWWQO495IUxUGUREkbGCVRDsfsjhlP3x8iI6uSFI3s6F0vFVQIBOBwP+c//2CY0yfVmiUB
j2Sfrqdo29RxYoz7xqn44o2BZCF+QR/x+xRd9i4u/s2UksPd/nDGur0Ko/WvY/dU6MwmOXd3b77n
nzNa6qZtc/arphrMw2BkQSrriUyu1vjrfBpQBGjiQBjYu9FPP10rGad4FOYBbhVTWJzaeY5SPzfz
Qyai7i8f7DtgwXvaIWQu+mxRjFDqKulEYwqvE3PVcRwOdm6TLJ7nb0EkLy2MgH13tzS0QYSe7Yfd
MOiw89h/Xb6ua+lX7tlgk0pumwRiIyF8Qxr0wvltITjGQQ55LDOeZ+uQaUPTjaQApRkCHty1a33S
ixIpPs3ZGyfLCxufbVL+QnmgdaA8e/q+4CM5BfjWlA5BiMlrtkWJaIwCLsfUn9kionw33OUAfJy9
8U3/wQJ/tvvbDLBBFBllc6/PlkpuQzdiKjOmrpH3n5pyDWRKFGYQWxKe3JnqIusrxs6ET5skl61J
PgNv9isV6p5tThQUi3kkI4zz5Ux0CAHT17e9F94Co0u+So4oeCfP5yPtGnY9s605hWjonzZVfe0I
5cGh239jf31hE3hyoWevu8/oq+cccuPGGH9JcfAgLcQZvP4N9O33foPmEHEhpzrUMMYET9/1SPb1
PBqsYnvbzFM0TZqe1DIO2jV0HJqNeWVo4nJef4ovHW6IGX2Qejod5G7PVpgNTD86PfGgY+HnbbIZ
K/G7zkY+ejg39nejq008JMzBSYu1kzMpK4572zhd9wErITyg2TjGkiInE+8KGsITX8xy//rv+NKD
gcq+j8LYUNzn5jclIYC+2+FaUliG/7EiCvXgyNE4iDIC7yiWICXC2o9fv+hLy2un5THkBFT5zQMT
H3tST4NsSkMW81mRt9+mTAIQLKJ/oyV56RsH24QFs2P44ANP33tW9BsaF4PyIhLNV7+dvpQYUZ5k
NzSXxjBl5yAsqBOU+5ZO4IV5CeUqHyAExD115LmetQvnbLD8/UCFyd+nda/bK7kGIorXdvVOsh2q
pKYVQw5idfOZruDrzH0D25Qp9luaohc28b0pYmIC53QnRT59DORJVmKqLN5y3VfnU9EDSOTm/RDo
9cJfVH96/f3ux8/z7Q0jDIJW9pIODtLTyxGM5E4FSqLUtvLpA7E6SIaHuvMO3qzIPycpVL4TGLJd
kVfcXhvhMP8/7F8hKCjjZeY21CZPfwGbz45Mo2hIjcC6qgi5/LyKuWMuNy9v3OpLSxmnXU6P/SxB
b/P0SmXd5cyOuRKl6HKoaqKFDV+3x9ILxr9eqENzZOIPd42K9DmMUDTbWtZklqYysGd56EOPuDcg
SaKy+v4MStvwiKcyUaHQpO3719/ovkCevVGGxZgE7gYI1u9RKLZoy1pw7bEx/ONoDHvQFym970P+
q0rcphguFl+9FaTzwkKCPMPUkd1i7+ifvcfcUxVftUZtKqTfnJWmOceFa9DTy8xYPiyBM6vTZBvO
3QqXHBOD3n2rQ3lhB4GNARTr71MxTLKfvmCfzLxwM7I+ZZmWx2it7oJuIkV6s8ej2UXdOf72edpz
Wv/1lQU7YaeYsq1jyPMMes5koKN5qFjDhQy/EQHrnqrV7pgSNeMbp7D94k0iSeXMx7QXsdHTm2zM
Lcw2k2ibeQm875qc4AtGQ/ZJT9V0vg1jnubCz5PAks3nkeRBPw0LyBKb6RIzVIbZJFAI6fl8WhYn
RQRSEWG2NgG0o8Lpv6jOyYklavzrOdukg535Nn2rUU7PPM9tvhgrqRJ2CS+MAYkItyt8dZav8q34
ihfvEhnnjsOhGH3OiwzDnOTYfh5S7RntR2OZLyos0FY0nbaOGW6vBvGQy/Ye+FO90ey8sAHDHqLV
YVOCOvx8IduECOY66Id0IBHqKxvnnXJa0UM+hR7g5fan1z/XF8oqEKldW7Fv97/5e4yqCHMKxyH1
+46uGZXgSPJf85ZZyQubHwUincEfgUJ0ck+XTaD6bGpyY0hNNZJh0ZS1JKyt69eLLiRE8/V7emkv
gNK6H2LYaTImfnoxwlULr5o2OjnDXT/p0NXN7TZkyLfHuXfeMzohs2wCSiBCkm76MJfE4b3+K7wg
WIH4gGsB80M8vAEZn/4OBm4K0+RYqBotTy3Y5mPTikND12eX/tY4ItHC0Z9tp3Xr90G+2nvy9iQS
ZQ/Wj2nwgsu2qN/ycnlha6aoZTJDpQ7X8PkGlfdRhT0XYcFQHefLuiAlmksNx1o060Hq3s5jrGve
cgl74aqIeHcOUURZxWjo6ZPI7TIi4tFQ6dT1/j36ZOXE5JutHy2pMTVmfhG9K/Ox/fH6G3jpsi6O
uMiwGFezxJ9eVod6gjeK9fRUhCbmqqh1LsuWWUoSETZywL4ZrgQn1Ruf74uXxXsP2jFoHUfS08s6
prRyP9uIBW+86N5T9kLn4GYFtHwtuqM5NOPRX8TyxmV/T5Fgs2Af3A0/GT9y9j+9rtlYugxtA1Z8
ybf13rF6ot8nJ6q+r2DaH4pIO2Vcoa0+G1e38WOrLFWVZnOhbJjmOXmuIT60qYWxNhaIyAY0GZuk
f8Vba4jH11/NC5vBH83iPoLm1TyvhCyvzOcumnGV0o1N0K9bRXK98R1cMGoiEkf91obw0gXZxpn4
7QwOgKSnDwceWQfIjY2VGXRw7amiq3e66uRFPWA+8EYj8cIK4OMCmNiXAEv+2QoYl7APc477NMsK
777X/qe22+r3IcG96aKm7iiVeKsCeOHQwFOOSu8PNJoF//QGV2aGbtkFDG5agwSWouoDYrvNSsQY
wM33KprfgqVf2GMRAiPe3vuEvfd/ekVCiN1tGGoNcJXPJfqFYhvO8nBhnlrKCHOyzTLy94Fw5/pi
3pRrFHGjbfvhL68ktNW4UTNy3mvqZ89aMg3Iaq1UatUQfNdAO7EhAvaxnMy44+vXeukZY4DDPBqv
EUq8Z4soqkAA+JxVmhd6+iCsav1UmhNuCwxzTs3W5W8gdy+sI6SLRDHgcUQZ8NzyNXDBNmCC0BBW
lrrFW49UzsUs8gUvyaG4Vl1GhYeT31vilxcqgt0dBqEfhTSmX89OT6eyCs/uGVVJODCHHCOG1Arp
i19/mi98ktg4AlczS3DwDn22PUszkkFUdn1alWOLsNtdL4o+KJI8KtVff5BMohgaUFPt13x2Q1u7
DvXkjEMaNZ5SsShhVpWtCD/wBB7R9ARHFAbi8Pr9vbBaItITkUkx78Ni7Pn9Fe3U1qgGU8eXzftp
JVF2c4ljrtfVPs7Zm/y0F1YLxhy7QdU/z/dn1wvLEgN9xfX8cch/NWYNU3eALdCZznqlCrO8bVr7
LVnuSzfJnIFGb68nwMyfbgJj1WiN0/SQqsUNhgNHbLGd8bSjd6acxeehthEev/5c/9g+n/SXjB2Q
gSEBRrfE8PLZjVqlJ6tpnUAM7Aq7gTnAZOE4g4DXRSwnqy1S1ZvOJ0sGW3luTeC5R7Gq4SQmk5LT
VWbmYJTVevb3GoOW6qZUfAbnUd5b1kHMuqhvNz7K3avByW5E34if+dANxK7hyX45TVt4X7VhXSdr
7yzBkQFyJd6oHX97lXwOHOOQeqB8gznvP/+3gR/92zJ6UnOH8FBuC86pdHG0GVedu50V3vSDR/Dp
9af6+yVRxYNN7KZqCEKee5HkGzxEXFu9VBV9OL3b+rkvYm+iX40BCvR2NEpqnYsRas1b5eFv2w0T
TQYu9K8cI0zPnm3hPY4887oKL+0L7B0OYk+Vlxnv/o0Pcv93nq6b3WkAXII9fLceeLZ99yE0AlsR
94KpyLzGK+bdCeHO7Tnu62/mzfz2YXBT6E5gB+6S2ui5sQkeGU0wYokORbNxbku8JC61dm5GI88O
bT1yGL7+/l643l5v7mGmpGqA0D5dMnZAKrot94doZjYh3FvurVdbv80bJHrW8F3kNLgPvH7RFxYN
czKKTSoASHbP2wmtOjNahfbSbdm6e7Eine6YPjCDVfgEYej/rrNo1F+/6AuvkRqHOTDwA+D881Ku
JcV37GXhp32ujE+TgDR2VjQGqTOiezPw8YXNhrEYuw3dCyUdY+enz7W3x8okfN1JoQVXXdwPuXup
SAOfY8qO4tYMlYBaYAub/lzZmEp7eWFcW60XfiCwpf5lqxrvAZZp7aRIVTY39s1+Wk62tG18vRxh
nLmTHPCJyPLlYixQLcX2YMJaDLKhLWLTwPYu4dUV3/y2XL++/ix/R54ZcZgkWdH20yWDHz29PTf3
qNiIIEs7Ic1LyPr2HEeLV+/MXl3oeF7C0TvQ23XvRk/jTBmsni5iY5HBQAqIE9Rnr/9Gv8NL+2+0
a9GBs+hVn0/Rzd7NNfhkm0YwzeYDL7Xsj9IRm3HA+NBmxLFtNCVNDxUhJoy9enRpeHBkFKTTJVth
+n2iCUbXsQkLvYl9LLBbFqjpmkeJEKBMZF8UN40yKxlrx1+/gnd75HvjDV8eWiJFPq52gPdUVbpk
URCCPJzLbY4kpv6ehcYGpfyP1+/59xWNcwaG5QhI8UQBhH76EtZKIXxamy5Ffucna2tXZ7oeIDhs
81uzrd+3CYRADHDohZjd/yYaVRplhmi6NrVDPX7NJ9dHR+VbxOBgpBebdINvfK0vrjDmWjQJe4WA
I8rTmyPyjTR1yKipPRTzgYO9TNxKl4ewHRBVTg3CGxWacMw277DB2Dhr1ixL8qCV/2Rg/a8nye79
H0nvP9pu1RJ39Wd//K/r7rG5G/Tj4/D+ofvP/X/977/6X0//yP/557+cPgwPT/5waAY5rLfjo14/
PBLXPPwrXX7/m/+3P/yPxz/+lY9r9/iPv/1ox2bY/zUh2+Zvf/7o/Oc//sbD+u/s+v1f//NHVw81
/9f/rsSjlg/P/v7jQz/842+W9Xe+ZtbTrpYH2tvt0ufH/SdG+HcUIuxpnBIgfhCL+FHT6iH/x9+c
4O8cj3vlAWBFwtVOKe5R7fMjK/w7kAZcObb5vciEH/iv27755yH7z2ctHts///wfzVjftMjj+3/8
7Z+mlv9zGMNmx9yDYQvdMU3kruZ4uix4eZmuS3nRzoYS5UfNd+++n8wF9gBi+xVdg0zDLrN0HZtO
1qjiJCJcqROx364RxaAHxuBc2XCfv9brLJxhjGu/o1kKpt4R9ZdWkCQVHCJXrqaKzYL/ph+KfLTM
2yAQ8M/jesQF1/7mLZGamq+5rlB3xKh8l3nZj8/c/RRg4xMgnZLjcuf0jVencz16U7pAsZ4O4RZB
r+nCRr0bcjtj2mBVU35cW3O7W8u+BLyOcnGFKKeTCUSx2mb64vpbMmE8/FM4YaVObVHgpucWOZp7
y5emv+uoW1KM+8IzUmvZsLuCcYC1q4qsaXhP+BDa1sR1aWSKr+6wdEueiFxv/llgj37x2W1tZfaH
ioRY687o1iU89aXriPdqrOePwCBRf+YaQxndKDlH5iEfmgUHLwQv5nEeRgYnddiB08uJCYaNl1Ab
VzkENHxYuk3EaqirGoET5OrYzdfubOmihn60qtlqu1Yr62StbijSLnCa6eQ6ve8nxjIYfn0MQ0Ty
03HQZa8tSId8WeMBMbkptgtlyCnrYkKfXPOi8uRyHvqGV8XatvR3uKk4d6s66OuDIs52NCO2a7nl
6uhUvlgrOO6WpfsLYbtFpSFZuc1yt3ZmIG5qzc+OmYCdEdNu7lHK3mY1LK6J3KormtBWxEOn7flY
G9GKPIF0IgTDjjWaxlmdTUEXN1M9hUltG34Tz0YYdngIOIReoTZT5bHEeG07RC1DAY4WFU3ptvYK
H4XN76+UF/bGyRwXtzwx262Xsxm3k/AWa+ltPVTVPmfNxKRU0k/MdpKZIA0riQgi/eT7q3+LYrD4
2pURYW85nJtP/mYueFiWQXezGVWo4lq0w6WRaf2eGIEwjAOZOQGKfBdjjNHr4Hhuu7oWR8iy+Tzg
0e+em3knfgW5XzSn1QqWMNaZcM3LrLBLYt+KZWlTM+8r/8wPV54tLLIoSvvWN659o1VePBczZoEG
WQLNBSYL+ZelQFtxGGStcX6C6T4m2m2lFXvN3GcEcCz9j3LzBJazk9GWLNfauLE66AOJsAVujlVj
Rv1xKQzLTgar878hJxv7WPkiMpPIn5smFobDyR2GmZpir/B4Z4GQoxmHBPDl8M8FKqQZt1SysBmz
P6CQ6r9MS238KsNi8GOnsIQE+7MrzNhrKP+JGIaZnLQ+NMRRiab4EFGVj5hLyda5bJcl/1ppFVhx
pDYiBcxFSszuujF6MJYAlK1sckcdDc2OGbdZSzywiUnxAaVD9dnDJQA306ZvZMLXur1r/F49FKGy
RRU3+A6wpDTPV8wHPI3d6aKU0DwOZYM3iGLK4/rq6NtLMZ62MVqy2Iy6IXwgX6GOLkgVqcF7WhMS
YxW7fGvzYdZV738cp7YgErub++o2XD1vmOCDZk2dRtEEhfigw2pEgDnN05IlIhsM2CKUVXn+c1Hs
EnxYm9rwWeoaT6SRb0Sbdx3m2Mm4qVdpE+7QKOzyvkeX25xFhq3c2ID7qu8WY9XeIc+gZbwLNrSP
3/IS1u8ad0s3oFPOnYBcxqmo9i3XnQiBOef7ZPdmv0AdHx6WyG7rFInVus4XNRep2jRA3TcyROzZ
vw9Z4xrBRRf5Wfc5K4CkT+Fg5dGVtJqhThnjeOUaE/narl/q2XOa2zCroim2hqicx9jIQrc7X2xr
CO6p6wb7bN966+wwhoYskEhOQSh+1jiFmdS720prttaTQagyEKJzpBrtmoMM3TJIiq7QZerMzCNj
c1Ztdz4Qbv8wFNL+OmHaYNxNk7eRC2WN7q2b+eN8s5Kg8JBvRhmm29yV8jBOy2QdnNKy8y9WbZn9
cZ2z0U5me8ZcCTfQfYA6enN1FXYGuo8Ro0r3I9RpHR6gyhOAN7uzuPPt0fpYmURDQPBc+zBBKJ5X
MVcAQgtCGNZxiSJ1jfMhyC4rLNNlXBUGCLRrdQAlqrPnKTYbr1N8kG1npNpV5W3n2nl9cvQ2f5pa
L9fHaHGVPIetn0fxNk98YGOoZHawcSLuU9cup6BMtA6COrW8TDlkcbaRy0LSZjfFA8b9XzNdNeFZ
MRmecRKKryepZKX0Cb28WcXLUGZVXI1NtsXkemxYu3V11h7HzIjsGNF7yFPJ2+pDjnDWSz1X6qMJ
N0Oc5oqjI1GNFuKsyV3msEHZWh89vC7clLgHx39v9UyAYmvqQufkONX2qw5H5eNRp61vrGPZx2Ev
bYHvlcjF9ThZ8xbLoM6Ki2hW3ft5h3iNamnJbeQ5llfrhPsSWpMwyofYxBy8P+Q57pCxacoquthq
HR6FUm1Df1folR2wyrtkEQha3TustbyS9Zab+rrxB9dM/Bpnkbgyp+mu8IthYPt3rV8j8/I6lgYR
1anp+v16aMaO1IpCi+AGYXVYkDYSeeVRLWL6uNa9IIq7kc3dVGj/W64sncXK82E6D8WKn2oOwFkm
wdIB5gpofPZe3fhE7lEDfugaXQ5xZdc1+1uol++bnTXh0TYy59ZauhHIB2fP9mBRVfmHye6D/h11
1aKvo3rjIIckBwn+QkVqkQ9VpPq+PAyhlYESFYVfz5+WAkjtVOLr+INBktcmpuzFx8GKVuudCDbZ
XA1TB0m7XYL5l5tZvFJMcP0qqarSyNNq9HcDXFfRIpsUMlFSeMo7k3rwulNPopafdjjG6SQXtVXd
Zu5aGmfAYzI4hlNL5bc1vt9eW8Kpp2NfwVmIfQZjR28wVJ9msrZTvmGNRnpuFjMe5SqDuG6rrorL
eh7RNoW+eLCgAbdpU2qtz4TGAe18wIj+a2dv63ANLhB0H+waFt6dkRu9PllOq39FaGXVwYUNn8Vy
HlfzopxDWR272m6CJJd69g/0A3AK1qivigsZFmv0IBvi7OLBWa32ZiscmNXSMLT3pXHKvrpBfV6M
d15B9Swlkhi9ExEORt1RCuQnjLS7dhlPfstt9Hy7Bh63Fl+hmRPcjkXPJpz+MtN58UsYnrnGosBi
/GSvFkFr26TtLTZUO1x12tycWFWiavfY4iCLrXBZdTyQ18Lnibf0cJE72nao0AtJs9r77ntOWHIR
qHyqLDY2P7/fqrK8pbrKBs5qZ7TiTGShee6wsvxY9evaJRMj/K/omkOdLF5rZxgh+x01eET1nECi
D7FEyJ0hpld0W0xRWxi321obU8wBN78PoGZej03vCtATa3qgalkX3JPzipT61VXfAtrEj4HasLzP
RiVuSzy2yH31M0y3fKveemwU2+0rO6Ia4inKzfpQBDo7ZpPBSVw7PNcjWeLBFzkTNcXG5LpM8PvZ
8OLRMYtfzuJOHYETdV/HbeHqz1BayiFZZLswgNpDPY6h0PJXHlEpHEflcCpBdQzDM+gYnUg3oJDv
MNLmLg7HbFVQApr1rq3bsmGzHp2f+G2TUGaK2eySwO+0TKpWKJi+geR8F7pq6yTPfTKB60no3ZZ+
qk6laViSM6TUX8ASCMsy7dbvY0M3TZWMuXIfBrmYj0WWVVPcymDUBCcWlKmuMY1jXLX+5McRjcaf
Gdx/qQN/L3/otm9/DU/b7adt+/93fTqIzSt9eoMZ3pM2nb/+zzbddmm4ISjAu9kbcsb3/2rTaeDR
PTPa9KCD8nd2HOzPLt1w/w6xj7FctFNLHGBzmuc/23SDPh22H0nfTChxvoBv8Vf69D+Yp//TpmNW
snMyTYa8jDtRvD/3zW1zc8AJAFksTozmSVdbVFcxhixyrE6hU5k3dEje3QoeC9K9bMP5YkSekdgq
Wn8Kww/GpMnD+kGtzI/isS+XL3rL5+vVm4xvA2k0wEJzPt/rIgA27kGIrtzBzzEVHAeN82W08w8s
oO0fE+x3HUdGES3YoTdNkSgj8CKSjteqA6sbozu8Kke8ktkjlyR023XCfQlA95TNoYjuTWlgvrFR
mX1svdLUR7fMs1+ihAqSlqJe1oMFrTZKzL6SnwneVS07r+QKqPKLjwG9TJBEhue1aUvbZmIIOI4F
YklzKVJQi9BNcJVvVRJ2ypwS2VjDZ3eWYrnoZiKGDn0f4I6gROsRqRks8yzeG6WuToHZTEiAZ1j0
UB9mwy4kZEmnaH7925J7AXF5OmThRUJD2L1bgXaY1mOV/RRvmbtus1ffP5dmE1yXmBPeZ9kSdcnr
V3mKZPKvIx/Fi24Xie3K9OeT46hqhnGyret5KrEQNZhH1me6RWt1NolNyjdIrv4fHnf/tjwZ/rE2
d7sE2Oigxc8lutijllkmx+9gTbpKlVNWX5ooqB/gH/Tt2SaNNr+I2sZWh6D37YaOPY8U8NKm5wPE
4u5dK/Dgj7chn78W0MQovXlpqn8Emgit9osQa9ScusoSNwtT6jEexBCatB9rFr7jjB7wg+o5dGJ7
J63EYoFkEzsKW0oyspblwtFLw8FXVznkh1p07yMLCtyNM1jtfeiuElXYNDgoGtwgPGybcK2kMtQS
pSMIUx0LGu3wYzY7pPVCPnBqhAibQ/0bdjp1R9lvMT2W7s4q7czrRSD9qcPHqHaso1e040+z5uxi
OhqWiafDYoub1Z3ysx6c6WzcNPCNws09PHle5T0O0AAvZiYbOayosdziogSUIa1TYWi9rKmtaOgm
oh7ttWiSAlDoWgerAYi+2QuBf+VWfy/VxoRDKLCAuF98OAOu0y3BKTJr74YQoT66kL505tjZeASU
wiRBD2ISzZEzR4bJZgcYrDC/y1TiuW2t4gybtQcrF7C2xrJeQaoNLd24J9+3PlZr2dgfNmaXEZGx
OY6bS9eOV5iD9N6lz8yfkOdpzi56D10VB/JYRu+0jbVsskXueJ87UV0yBwy6hjKP3/PC7QjRTDy+
/kukwVV9Xmhj/KgBpAS0ksi1j1Q1zv1GHRzGmR4JRLLJVh4Oed0HbVK6db7fVYj2cQEDGi4GA9ZP
jNJkuetEZkvK1M6RsTkOBExD2gmX02K5EvBiKjI8zUISJ1g6qwgumNfBARyquiE+3lmM83zAICvF
0EJ2p0L5NBZBk5uSkHRlNofRKkzaOnCXzyWA0uMMv+0xd8NxiycDiJevcfPVBSOy+lzbxujBxe07
H7OKZTvDGDO4DCNileKNEUHSb96VzeSyueikJko2dIryYmPGbyb9unn3Trgtn4DCuovanIdDtwzz
I/ED473kKdpp4OqiS+jmZJuKmSI2rrZ6rJPOc12wSXvSN1hPrGFCy9s0Bxyzi90eHXQKzqsXXg/W
5v7wecb3lWEI713YRZHEss8qw2Rd18k4bULnRuypkTFJJgVvY5eTB6kpWw26Yjfz3Wr2OKl0DhBR
7JarHBMpiMzBqXvGzjhcZXkc5iA8H/xN/arYYAitbpsZ88fB05+20FisQ+PY+qOVl8ujN840TrPj
9+feYhniFHmBJh+A8/CRt1gGaYZsoI8jmpbugECydXGR9LPbFpv54qzYOuYrtEwGMcdrtWwxQQqD
Brxow+8hQ8b3xrrikoU9YvgLHT70ZzwPHvOt7fTBUAjzU1Nj/8y3pQl0rZC+kRflOOUnAgr0+6Db
ll8jwcYtAHadfenqSRUxy0OGqbA6tqnNmu27yO27D2u38tf4iPacjRHeXbrKLrgWqDhxXYMAQVTh
gLnEMVw78aMRbnfv5OWax0OwDfT6hl1F6RY6wGLelLH+trCWZwQ3TtYRXCr6gAzVrOMmkCYPbFpG
ft3VNVXaZKb6lHE8liBHbvbob55fxHDMbT9G32yuDIam8HKAEhuOP5qloZQ2lCrqOGO58nfmvg4v
6Q3bW5MUdxnnalH6LCIpZHRiITa3PTktXfb2jpi2HTEdhx1KNz1julCwcIGywa2MlEmoZ8dsD0EQ
u3UUvCurdTN2+/bu1l67uSF3ZitQHDW2vN4Cb+4I3TbE+wUP9ODQIbz9VgqzDs+MtWoepU97f/RF
DtFYGRnESlwpSOQJtTwbmh77JscviwZZQsHQ7dT0TncVrQSIQrhuJAiIXlcSAEu0efT/rd/RW1EL
pFhytyLFZRjYfcxD8/PcD9ajzlT406s9nuqwivyasa7xZZkKGG9uZshfhVidLc78So0XkFvJ7Ax6
5a6xCvuaT4hp7pjUZBL9apg/u6kw5Ngew9oF+3JXYE8sH2C4HSpX9WMcSgkXdNqyrWcSrEi7syrf
Zeya+RnM4Shi95fwpz6CKBs/AITdrxGcwGvav+C+xW3mR5NlsBHh1nRUPc5GJmBlg7ukVW/NxFxo
c/IYPZtqjUOee5/QfRX3RWAYbuJHwpOpO01Ez9BsZWYMTOipg3Rd53vuwyyKPXudKeFWW8XKMIfr
jO0XULkaqLHcvHDNd0yyvc/CHOTdwHrXSbZ65a0ubfb9rjKz62WI8LGOhnHLY0MuhpXmNIlfETd7
9ErGlrcp8Byxfm7d1RfewtcVA/64AoOMpryZi37k0CHI1EtkmQ831kYtCXxqVT9qp+l0bFEm/VLT
2HzBuCr7GZZ7bIFfiPBLOI28fKsxTH/H2MUQ20Hr/6xyD0eVcOlWN3aiobEPVbn4Hzdd+Q8DGOxX
gv5Myfwb2zEQEUxVj57JECm2xQbkA1qAx5KEXpSnExOHL3WT+V8YPmLXyHwLl7Qtrkq1VO/Kee5m
MgQlch2+ZLP9VVvrDly7vX218JV9axni/PCCedgROCOb4sDfcGYsakeVcBLLYLrswqDSnOlzrm/6
MCoA3beBSZAsi91omfGBO6sRZG7KmzKB/Fr1xyAby4qQmnDa8LgogwbwOCy7JEPBw5ypk5t16TnL
FpyCoTKGd9GGm8D9KpzMTRZDGtOHJW+iKRHz3Nx5BrT6q9noF3WmjW1gRTauvWi6jXbL3CWZPBer
0qTztWd9bzIlJkgVtli9Bhq4BzIS+2ptvPFU4ja/qnhkdOl2/BqMpe5LSUl5obwOZ3VOdPxK8rgR
szcfx2aiXYjrUm/yOxGQuXuGH6mDu0CbZd5l1eElOlPz2QEQMyVOVt8Y/jp3K7k5Lv6zTuV5OV0+
IEkxJzVVq+EwhZe2cUNU/FZehmNkZCJZzH7Lf9raq4xj3bhFcFMiPvV/Mk/mfsKskdI9VCs747mJ
wUjUxFa+lORib/+HvfNYjh251vW7aI4OeDMFCihPsujJSQYtvEl44OnPV62juN0nQnFDc421WywW
gcy1fjtVHiEEnlunUSOuypRazvwWVuourDIQfIuz7ZxBpk+dByBYbDLpZsPzusi1fgJ8L/Wo6HJV
PA5ZaRlERhprakeMIjoYmNdlcvAt8E79kib4S7AjO1Zr36cry0d8te0xe0MVOdyiaKG46ujrzJMG
ON6uu6el7QcP0iuxcbUiglmdEOTP7M4K0Q3VqZLtOJ07Rzo0QDSKS7KFn8wsvnthtlK9HaQJnlUi
KJsuDRYr/UHvGtc+l21MQ9liLOMzwVOcaVouwOrzpWS8cSfKFDSRmcbLlMzLL7K2rgzUvB2vtJlE
dVHFxvTaaYT+hLDC41HaS+r6XS4mxhPU+1+g/bTJK8zWs19l6mqHqSgzjQGv1+NTZjudykG5rGpQ
wz1sS42y1AB7p/6arDqpOm03mNpOJmaxIoBYrWZPAbinH7SJNmJsTWkLh4SnNuH5wjLhN73TsbSa
y4r8pJzr4Vb2hZGEdH2Oebi0jOREFChmc8iMMk7DzIPaq5GJg5y7FVHOVHG396pVpqgyO3p8QlOo
jPaLVvR3s2vwyepjNpaxydXtCH4RZUxZEyaTMViKBNESyHVxP8EAf+mZZ3yv7L3xq6LK9LVo2vgS
15XI/bgeQZFto2sxuozz9K2ro57didrkwLb0xAFNIz+fOt+khvO1NW5v4Nbuh2raJvE19EQ7t11X
OKvWtVgm1KVg83atdt6PxCQ8zabRP6NVYsRdVlkBmo+p7YBeddPFrWu0iuZsq/o26YzCDRS2XeBR
2I1bIq6hXlQvjh/V1i7f6JFqQbe4IZQNvKVRRDJR6AArknj9XJ2MnBoo9UL6NZ0unB4wf+ZetzL3
Swonvgg7ncUma1YYJ7ulEI9YZ0PlUspKYNLc0OY++nOl/i9o9o8/rbb/HjY7fxQfU/pXdcuf/8E/
gTPD+uOqRMEwjXAUCflVqfJPfYuhX4EzFC4WwsSreQ9J27+AM+8P2GdkbkQp6Ax59Dv8BThz/tCY
+2jY4T8i7gsh038gcEGf/3csBBsq3luHZGQMLirwy/+V1kEiZdmqX9nA2YWTE14t11Onq2okclE/
J5U6sQerFkgE/rRoLlyLzo6yu0u9wd5Url4eO70tHu0+daM5V9qD1NQVx2SjnTpPk7BlMdXpa8fy
Da3aH+K5qPdNc43e87KgmuSxtaejxaT0g0zmrRzbQK7ivl+rkA/XcFONNBVPeuGrc/Ns0sXAJ5kl
DRbmAULo2Axa0E/TLSCGtSGpV+4VKlB9xitI1bzxomkZjyovAVi68qvo3gvkbxSvQ9gpibZfNMps
Z1aioTGVkJ6oBigMPhYuog5XD4vP2LmbJW/Fo5QfC9KLfE6t3aBncwRNxc+X2kNc4qM16pveVMxo
VcvH2S62dFxt6EHdNULu+gxVf7vsao0OgkGl02WcOrQDSXJbKRPSBgJLE90MhtQ+m0r+JBSguJKx
v/AgbtKXRM0DybU9FWlIUwsVS827sJfeL8Eh/czQf9SuS97UmLQutbeWHRHoyqZstDUYsNLt2Qhc
sEAvmKk/pqGk3JGEwwBWJfk9Bv0jQogv2PPymHsuTA1QWFBJ5ot2UL+MniGtt76Txj4kqnJpykeL
Dd8qozEfzl5fM2RN00drTcOWoMv43tXaG5l3h6Z/qfKDWLx8k3V5HOD0y3x9qvdTr73yRFXBgoZb
9/r7Sq9OzcSwboy6voVMu1ur5ad1vGyDoGnvQUbvrHr+jKdlR5Ct3DgiP9BPsgbtWn6n6fCFsoJ5
nmepdQku4twPslQRuBimXzR/ZZCZ1b60RGSUaKo7iKOoNodsNxcFhnorC9uMbtx8VLmS4Bqz20yN
K38gYeAAP3aCCjO31TSl0WSI+9Yuog7ArMgMkB+6bHZq0910UzrgEJNfYtCoozQ3ZJbtjXw4ZHS6
+cK76jiR//iiZ4Nq4uwOBc9Pl1oXZOu/OuQ6/FM/h7WW/pitEXn6tbdi8QKr8Rbm6PTJNfunPOtu
CBl8MBX+RemWvtMv2kbXsci5sxE6ItnXqzwkdvXZDekaOuSbfIxm+8mC8jp6Rs50m2m37ZRuKq99
9GrUXy694EphMZEh2RH9N5oTUqEUXnr7AXiwupNxmvkG1i1G0kHbZbH+hVxCPyTQRRuIQIjeGogm
U5hBc+tDn4ywLVeeHc1fl7234u9L79b4aMUpa163wTnM1b4TObi4p33bi3XQRbxthgO6qxV19jgj
7hgU3eXlL3w7bX27LPdVuzUcJSjXdlPDfi1z+64ZPDOTqxHcyrswkfg1G+qpKl6M7gGmdtOWGub6
kiZwPjuvfJBLwr23mLkDp3kZXfs7KQqovHp02NtS21/RGZgxq4k31E7zPvWT5vF6VvU1jFwwHPl2
3mawbkXNbgsqZyTLvauS13kY2xXltUEJl/VlZaPppZHJqZPlfqWgy9jTXKMm72pGbVgZuAs5URdE
wGZ166B0kG91k5baLklNkR48BGpomzunbJydWIiuDobeIEN/BUq0/W5CyL0h1ZyFEqCUadXuY+Oz
bUr3VvWYzjaaooyXPhlMOA7rKisBMvJAMykfgG2fk9h3e/zUW1g246XIixkIZFEbxA7SsL9iNQYv
od14NcIuY7M9WtkqaWyz21h6V0mVaV+bZmUXACqAQHTYhsqwH5Qii1buG+T9OqNnIwETPb/qjeva
bhRQxdhlQtG17jYpTHbELvXFUvDCuxaO7iSOfdscqzPNDXu2v4219PlrsVrFR7dqN1VW3Jpuppzr
rjIeqZSJA+LJgeRMe3kwtMb0kWv3b3XrVptZiGdgU1y70/CNe6XZ9c1c3mr9yKvT535rNYHrzbtK
bw9KmXgHioiXqQv6OacYZzqb6eh7aUxjN6DKwCFKftKYZWTIkNqn1neT0V2BhW1u8HdXkJk1ogw5
aZcdKkFtqvpAxFHlKOWZ9FQ8tU3/mKZpnoJJvHVGGnqicU7QDyls0w9RdagnMUJNdrIrU2c3tYMv
QRgZ/UDfAiePhiz1pQG7XCgAmROj/0FJsMW209YYRusdbZDhowNK/dmy+wised6TV/l8zehpMQMF
ZnroMPtOuWRDHHkldZnc26k4U80crWPxINgy/QaF92O8JOVpXmYj0FXFt+P5UtRKuTeL4lheVRip
iTTLtli0Aa23/DW3UA6ND173I4ri183ZNIxWS3fJuGCd9fJih8IHtNZxQjDqGfR7AYvl3VunInQZ
3++mcom0sfwFqj6Zcb8VdrehteLGTd4Mc+miGJl12TV3ZF8CeiVBblBylWbbIb6tiLu6MmjPiTKf
GKjvyVQUPvPFuGnbkkvHHoO+ybdFs+4IdPhVl/7OMcrituIHb2Zz3bJguaE2KyeaOW4oN80C1PUL
3Lldp4+eOX+I6ZZ68wRFn+JtJ+qOk7QMvPXEoE54yHgt68TEVrnjd21Bp2UI/BuHw7+ftQTVg95H
CQotJwFDbhb51DtY7JJxvRFKubPVNj7ZxhJZqX5HJROLu1eOOBfKu9LKUWOa2eOafFRjH5bpEI3r
tHcE6O8C0S+a5iDm7K1kkVsM9om64nqRg7fX+uxIiMcSOnwDjZPed8DGLZILh3N5Vstd59Zsv43t
HZU8+QXyAkpTPov2GkfJg9Ro4TQXG6RqQe8hIQUxLPfDMuTbPF2eGzrvFkA/5Mm72CnfYtGemzrZ
ScELojr+olQ/GRkBU1mi8GUWM/mpaZ2/GFa/sy3eRVHd5mztfqvGbuRac7U3rHlryJr1b46mxPuk
PnBjpoTmn5KUZws7JJ4IjnoOY+8RWPWEVYL55mk0RSiIi+4xDxvdTl3s4nloVG7BW29VvW3Z13sp
lJ1OeDekbwDnEpCk8aLKj7FUvjwqENrsVItR/UnL+qjnemB2wA8zBXjC2w6p8kQsJ4qkzNG3Fdn2
z83kvWiTWjzwTrp+7HDL1fF4ri11Gxf2r50Zodoz0uBl5vQFBeeqnOGX2/s06YjB7izIF6t5wU/Q
BgTpgsJP1daqTcEMXW1i4HoVAJKJT/idckMII7/yux2Hen7s0kuZWmE2WjSHoiwOamBX+oHqF8tN
b7Dl5BurN7c8ao4fJ7pKcfRwHFGWdmr9MZvNEYnmjZdryl6moH5z1u5y8lPWIKZyMfEXTrCwaLuo
JGTqdUpH4OD2HV8R/IjU4tCbxnBwtnHHRT6qcODkGuMZcXdCl+Ipm8TOS3cUNL6upX0ptG6+cqtv
nvwcC/IldOhVLK7hIpyLQzbYRjVUToYOfZ8pwInzoYsymzRDfG90yIGzZzw/C/nftX0DtXqV1neb
1FIh3ZqyfaoRijg+tqH1q3GJneb0WsaTAcq8GeS8RjQoThtNV/JzV+H2lo352CLC89H03tXlMr+t
erf+ktG5SYHIVM1IzhnPUNgOdx458yBMTNbewVnlvkAz6Gd6G8DtBItMCTeLTzTuRGNjR21F36js
Q8ssYAJKR7msi93DoiTjc5Gsj6XOhKUsR9lPXVhBxwV/xn6m2gsg05F2tB2ir30L9kRQNLIFxzu5
c3LKUrhAL7tRKvdlKOevpstukuriDdYnqqrr5fIqZ4Dg0g3h+MPM5XqaRGujLKyU3Wpbqd/Rs6PE
7c7u66OWrWc9i3EtjBBLrdCDdKjC0VIfgABvy0lGdAfC8KrsCSyuvq5CWpB5whjCfhfEWe1PlnPX
uMo2MU3C3PuvsaztHdtDgiSiCdBB77ouCxqzngK0confWXbtx2i/dgizngx1YJkrXZPwbZJhuWST
Mt+2uthTl/rEIHgYkBRFokO8JOVyQMzETPAiQRgDNbH0WxRUX1aqHCbOLxTDn17lJOFQiO26pGFv
XbhWHhGkouoeJlSDeu+3JFr4CsK8aRTDoZmHl9xQAjsdbtZGg0Bttd+pTX/iWY2GOHseSN4YEpC+
SktfzW4+mwvKo9jbLfxZbLHri4WJ4104UdqyE5iMt3Vmc7+SwlnoWpCx3CGWr15kPXjPdIX2J4rd
dybxpgGYcWRq6u2aciOnDkxCk7ETguS92I3xXhXmtbIqvSl65UOuadhW5VMCEhpkpRdoqfY99F5Q
GNI5dOOt1JdAOO1OAjIGKoklSL7uXCdpH6RZRVmLfHzVmU4bp7kU0o2mFWTLSCEh1pZfUeg1R8Sa
+73Ouap6nFjeMIZy1j9UgfuyXIxvkditj7TWCtq53Ck4EqLWQlQs+siu6tFHK4T7wBnLozZ3TInm
h0lHZBB7Lhu+tTy4q0GMfv3Ieq+ZpRI44wy2EPXDEJUFuHyXO5FZx/fT0ESW0O+nLA5HvLTWlIU1
kjIAwZ07zeTxN68Ng3uhFYxK7EiIw6R79AozavviSdSnqisvjmfJe2ERhDqOu9bsryOO3ySfw1ps
0+llGIRzbiWmgH61s/c8d9vQ1MSMbjCR97E9DmwKd4PjJV9xkqKL0dMi+YmNYT1nZiYgMOpK2/NE
KXVICyZ/YAYSn4xHY5+MwguBX/XHTtObO1VbKQ3IefakQCpUqOnwUlYUgFmYYveFY1MIs7A84w48
y5IR12wcO+isuo6Y5xM2ah5gpL7axnambgsM2HFX4Hnx1E+BkwXzmxpr+7zUvEBact5JzD9kWol3
RU+qJ01pFRa6WP8s5kK+dI7mbJMWSakXO+m2Eo3rY3Pq9nTl1nessNpFGMq0E8K2dngWEr57Um+i
JHGNJyOprClQEswjiAoW/d5ayQnh56M69RWApkfBVXZo6Cv3V6WiU9SLdY75AoW9L3Jr4dKw8xq3
ppXLrZOtBSwhMEeX98MZOFVDXSxQ0ldIDyJ1ypdvmsWcoF3kvOcEqvdxlyz7sY6Vw5WrsdveJEu5
jQEMUj1aVG/Al+DMLzlhLHsr1+fXrnHm2F9xGGwGPua9Pc/Tr2Ce2qTQ4NvKGMUOv/98O4ty+c4t
j6VXLZdwqSvEWbiPXS9wMragmt+sPuXoV0ONTJRtn8QznF/sbhWeh4946GyI9SX/5CA/jHmRhHId
1R3ypn7ecFPNP6blNq89Mnsv0HPbeJzsfkH7XpknNBIqHbTCFLsR0mOnSlrjAL55hzCRddZo5MFa
obocZPnoch+WfpJmAqF5Zp1L3BqBGitNMGD8AURyRijiK77YcJTYxgMgjMgDbCw3tt47n7NeZo/q
VeC5IKjOELg0StTosCUjEaXHGmT5VKYjNJmmHtHR5AiRoTpCQzH5v5nUur84ZqO+x1aCDRMZKGdq
368XeAgWEncqi884xUIO6VQrG53pdufIHkYgW4ydNGeW2NJKre9KJQrBT6UxJYEQfb6X5AYccVjl
B3LLslPGePTa59OyR05qHRXYPiRyAn8HOh5dIFDqe3+lLcmMirq1GNfp9H1hf7rSLlwyQnX2dJpA
OKx7Mo8ukOjZpmq9+3moP3TRbmUr4JnbeJtoOuJWSuJ7Bo7OLfe9IB3GX7oBBKB2atcNitJajlCD
HCP4qliVZgPbZwCZt3XTabxW0I6PtjLRbk4+SYpMTk2qjd07FrtHJSIwezUgRa7ZmgC4BKHajriv
pyrZqnwri0WIZMM7sM1FHxebIR9YdmizFVtKo7KodWmeLLsE/tV1pg+3r1/G0dPuFHU2mQOqY2FM
50ZxKurfSNLLPS+7aOvqnBXTuSekKyrd6rLM3bjtUS8Nu1rKMd620+CcZ6eX5QYbzvCAufY9r7Tr
mzol/b5Ms84MDFQFjq+g3z1KunKKsCfykaFkbbcI+z8t0S8TKJE7n2OrQuC4UFV/YkJGgLIoV2Oj
oVe4dcZeHrSmhqOse7G1W29Gtt5UzXehr2Ceq2PH/EVnaIuhai+Tyqit6+xSDCPD+JZAYiJ1G4qV
008Mro/TUYpNqqlmAKXSPimdbBY43tY7iLjNwlRxitPqmOMu02ME76glZKwO50lv3NDQRv3RMNfr
6LG6434ytQJM0RHLoQeo4Hol2uU8C7OLBrQ1J/3KQXKEaF6E0p6p1NJWDVCl7/eAMmFaXpnVQQ3H
eEBnio/qU5NDuukmtuHMtvFnI8j07DFSEmM7yOlUD/p0r/cl2z1a7PnLKWrVt1BnKSzMuYXAO6bV
NOMS37NeyR8r7ZJopZGo4FOgBCggbc9zmcxHfHrAJbqejDJohjo+2Et9Z7lWw/BTxu0Fhkd/j9nB
PB8qGzOaMpu8bVl8NK6RABkE4q3uxM/mIJ9yQukDq48v2qj1QaXo9gY6Fac8Cz1wh8nXS6dNrbU8
3cZDr2/XVkxvnlDqU2GAtBVOcdA5a1lt0neDAKXdVLRvdpndwSw9jkL75RjBK0QGoZuxhys3I/I1
BosatMacNlLtXoHA+CeLeO2FVoSUpEyI1DKepRoirMaOSTI0UtkXq4hRikyiPEnnTa/NB5AkbSta
nF1eYdxhlVhwOdXb0nKCLq+VXTpZz+j7rxo0s7+AM93hVohSsNVMfTRWDbmalX/SaXPUcIzpDIim
PBECKi+KApjeWQrtPmRD1H7PcDLyJrmKAm8MXpcsE0kqQn8XC7Qxl4EdTOvoPKWtHUK5BvmgPi7g
8/7surczUdC+5ZVfhanfqGaNw0ZUw2Zw68CkST5qLLX+snhWGk7lDYlnt2o+4tSRInRhNCdnekDG
0m9XtWruUWG4oW7OJ/ryXqrV+Op6hBbZUyecgHLIMF1HY1sgZylgIIb5muOGBzaI84baO2ItPZsv
MXWeJtU7Y/aafAUAoF3GABRx9aWqAaZkMJrk1tZgY1Zc342gfGPX4J1tQn7VCPklq/YSlr0asTc/
z4vDvY5XLhDy6kSqkARmuHQz07x3ZCWATdvHaRhuhYcMiAX6NK3GNlXZF1I8UWG6FD9JNxJW3Tv3
oyqzXc6cdgJv2NVunJ5zjSGPEPzIUCpxR14tuh6v/TFsBtK1rqs7AOL7manft0d2ZTFZD7ZlHVBG
pRuZOl7Yq/h304n02sZ8HeqRraB5LuwkYi+Sm94tf6Y0m7Z4n0g/mhJ8iSkJHU8G0p/9RBYgDjNb
eQM5OA4VWLXmTs9o4ILVmeedOnYXudTfVGkjLRMTI1pd/nZxBryl/iKnfXElwuva6MjyMbPRJ/Qk
3dJgjJzPk09TCmpOPfQlVpv8APy8npVUyIhmvC4yi/LqoyBLXXa4PJf53S6KvRdrfHOgYRhq6kfQ
eMXv6NiB6u237WyiS186yCPIjL21lEFtdtLxdUFiZI05b+Pl9mbt3C02dXWjapJvTgT1iCCL79kC
y5lfER3hMRu9Uz6s+lnpYLFzxZ0u86ApQa+yxSbeEi1rbYZsBos/D33Ob7i63LnrqZH4mpoUo2Ss
Pzq6dH0ty/T3wUqmnUqU5Y1RxdSoed6S3doZ9sWRFBzfhVkL5v7bbTtrj/+we1jWMX/jIp+PtBx8
klObvplr7N6ITuyqgccFwT7ribzSI1kcxI08sBUJmQtUDi4W9oE0OSM3eCfcbjnZSB0j1CAbs6hP
Yqi2aBdDzfU+ZglgB+yhAElBjHnGcu4tDV3E9KNzLssif6VFKcJFZQXjnO+QD19PNBEUeo0hHfPj
Wbd5TxukI52Zf+tZEtFG7dP7WPnOJKIC2aPE+bUvtCYwtat2NCfDU1H4IxEQorDHCeMJJRRWATIi
wKP736yTr2vuJSfPyTbIazW/RCjaM2H4ZItk+PU0vzezA7kg+45YfSzh/FXYcFONAFpLKm1IQTep
L5X7tE7G1+ikRyXLDugLdlmRbz0kv06OtKvudgkaXisX8pRiI7qZCFEjii+GzNE5qsm3XrENrAve
xvjqhvM41DJ+SbCrujnJYd0jfC2YWgdrp3mnyrTKndkU+SEXiGH9xrQCTFKPiyhfFGP+hcXi111v
kbfXHO3XCSF59QCYhqGYNwb+9/04qQ9plj7NLRqjpiJvQK77ZRZHUWlnRDtbIrhZ5YfkmJrk3KYI
MJYUOfGV14x6y2g2GQ7y1YHdyFAB+anqHQuNdlF9tV669Ro+P02u786WdoAOeVS8MhiHBjmzIt8E
7PZmdIR5zvlNIvSNStCUCD9di7nNeMbf3k2/khIdWGO+FG3NmFJS9Oix/d72s9865o7OQg0CqwLw
xQL4VFsGYryGF1aPb4xxfazT9KNW2zd1hlYoRRMO3RJM8Q16M/6s0l78tUjMCNmdu/HYMD1N8XVj
UHxC303GhlgL6TDzrU67IJwt8SlPhyydyA3AD2WJQKrqkc7yctf0nA6rC9SQ14hcE+XanaiGlhZN
NNB0hJ8hKSfKuKnVIFFFv2HtvynnUqMpQoPpSufDTNH0NilN98nJwZenVUObnTvdLdbMrwG2Y8SK
daU4R4XqVlsXyUYmGvXSzfqOqv+SZacpn8Mya9TNWpgsMEX9KPkWTmuucYBr9qOW8/mWjCsPDdQm
13rotOea5w6Z36+tfmVjO3328IeR5eT88DvVVhy/q4V34zjupbXiIHeM26wBB8KN+5zrRKaZ3srE
PT4ozBq7Va05cIaPlucLA783PeOT81GQAVL39gWB3W7tUS6p9RZMFVIjQbvncbXPnOOqdq/aiFE9
XlYag57kGqNDnIxf2lSrjt/YN2Wdb6okftXbLJoKF2ZRjy9rCdk4z9pBxuu9YAQx1QTeGYokLn9j
LKMg2tRJquu0tQbGVq6aW7zt2ACrreESbTaQwOHNcVBl4hhP5dGQJevnei3CyktCpIy913BX53iA
vrhQcKIiBYzonNnWVM/turpuNx6JTjC4KcNBWd3yauXEYaz37EKBbUPKiXo1Nz0BCFef0Iimc3oE
AQbuGpqdSCCDtW8G/12ZKOeqYbfPnOI77iaq/NoXk1Yu/lQeDliCKzBs8iTnGgdy3RkbMuxOFUNh
+VJMw15DyQpWBKZmD+kz1tfIWJd4k/aauEdM+TUZxX1Hms81L3Bv2j3gY3r0GgQDWvyaOzD4jdb8
ogQOWDHibc8VEmhqeqXKFkB/K158fUzPZaJ9Drldn/UBVzF26qMaE5NQGGgZxiT0qml5t9WyfUnX
ftxOCuCfAyi0YWbc9YvyRu5FWCUSiM6aNuhApoCCZPjX/GCW30UmbvqKotMl4XacH6+yWledHmis
CVu9/wXrhM9U8YJ0Ynma3Cx9H8bqbmFZRaXuq80Y5qPCOuTKo9v3R70Z7qr1LVbXoHFLtAMaemXn
Amy3NRJzO4g0vCpjdJ5FYbQYLwDvamfhdO5ckkSmfdFzJhkLgZtjii3Z9cvxWsfg9jddw9WMmBy5
wi30wL7BFDHXxpciOffjtj9Xo3pqOeM9qQCnXTCIMGci6aji4daoyCA2nssh9mOIPw8ruFMfehzB
SXIdBcxJBNzZbIAUF1fciK7yqpAbRgjJeOwcah/yZasZpGZr3SmrRcQtu0E+3O3pow6Ucae6JUMk
z17qbvsl+Vq6xe9rDNN1DdkiGUXJDoydxw4sP69FsR1MKzIbrnQvv9c7+ZLgPUVPHCaZ648Wkclc
kMkvkTkHK6b6b7bzPTu+35Y2LiUkTXEf71t7OXdaypuF0FXm8YuKzD7XgFbKC+PmFGWwxHOGZ6HM
PqyWDA9TeezLLlTHOCTZJ1BW9gaD3aLVoA3049Ca+8Zeacgj7AOLew/MbkWl3pabulMTNMrpjpRV
H9cttv11q4nuUGYoq1bbF0X5YRXmy+gst2BuxWYG27er49jKXUUA22rJ5KJ0laC4WF3m0FEXcPqs
WX50weokFvMXUXFQrHxRVnOvevnDah08MlCXQn9Iq/FmgjThYG/ZqJounL20D7M8RxZRb6EaKRkY
0ayvLk/2wv0YVjK/MXBKP3WMpxyQCYArcArRNAdrqUJ3IPZ+1davjsGJxtEHr1gf3G7apYMLT156
52x15UmqQ3aDJGm9rcf5OOsro474/lNg+LdYrL9mMWnX+O3/Z6L7U6hG7/AVJyUuSqXw5u/WwMZD
4E+1NVKa2rFul1zYcmtWQ/5dOW3xIucJIJVaW+c0jw3h/Qgzej2cCqje8P/zSa7JnX/9JCR6UgJy
7TlSVQ+V6lVS95fcyxTXul32WuUj36MgkNQK3J9gguRDlFV+L0tF+Qa2dx+Loe4eXJxzEcQlSfkY
zvOfPz/Mf3WX/9Acvvd/r7u8SQe+qp8/48muGWR//vN/qi4Bn70/+CO51z5u16YGnWflf2PFrv8T
5lIyWanqQUOp/cWwfA0Ps3RszJ5uGwRjqn81LHt/ULpm6nCSDD4M6M5/prv8+yPkkNLo4kB1eKwd
Bxcqn+KvjxCSFicuPKV5UvFB5v5I2EYSMnIdCt4nUhYhbG76VBADVeq4B/1hZBQll1rbGmzyE4Pv
nFElWK7xaWq9mAt8LKfvJTcpNkqy5gnU/sry0Xl1bjiUPte1zP+Z/vrfJ+8ff/am/fsn7/TT0RZS
/+3huzat/a9X3vvDRFGIJf1a1no1v//r2dOJrdMAEWlUUMHlvGvbzb8kv7r7h0XzHcUTJEw7pL/z
7P/LK2+oSIWvp55lqRQx69Z/8uTxz/8eruiiRzYQffEhDcMG9Xf+T89B5yyuVGd04JigKevMcusK
xNLZO7mE/w/qDeT6vWZCkS1jcSpUvQ/7ejiohnyXENXCHnfkpwBtqQmCz3yM9Jb1tCYjK5DOnABZ
Ygz2vEsKZp97L0J+1KIJYpAhGWfAM9cYHftl7LlrG7O/Ie74kbK4/hZgN3J6Iws859uV7K4lspp2
KiJR9ndtSslTn73H1/k+F+SYFuYwP1c9ujbX+B/2zqQ5buDMtv/l7dOBxIxtoeaZpEiR3CBIDZjH
RGL69X3KHd0Ov4he9L7DG8sWJYoF5PDde891OmxB3VtEj3jiPXa5iPF0NWAKrhJ0d8smMI1SWKQ7
V6i7m3tj6CbEbSpumKjI+P9Mm3NfjjBXSzIcmLIca/mch2kDJIqZIJesVgx/28kdtzgGwxIbfpYX
NzfnnyWaojiCflk7HvhTlw5DKgIefp+/Yslghtf6HSvSXc/lI8yjVpETIGSfbSc+pIzRRDt8ZoYD
tLSHlKadhSv4GEP2nPk2h36GehLHjfiB/41/E/Mlit9Wo/Q4QHM9wRbAPBjFKHTa5d1FEugfbduG
V3H8tcq1NSUnS0m1srS6Udn8ZA/mDVmaEHMfKllfCFtloGSqj6VDYw2a6Rjksce8p7o4dVSFsutS
fNE1cdHcNLZijLLd4pVPLDNkvord4HectBZAUsXF6sorjSJH1SVItaJ56XT2HM80gImYPmqXYOYI
JOuXmKK78Nzj5PnUGrf8ZmrTupXVz+1OFDa0rMBip19KJU68KystYW8ubr1XZXGF/RZK63GI7qwX
gsviJWcJXFVRTD/7SBDe1MubsOOTndcvbbegX7btd1pMRuhMlvwrosZc6dkd94MXcK6zqAKno5DR
l5XEW+7o1oHAHpDbDFfUlGAiLrATzwyogPqA1c9je+e66t510d9WWhdXN/icIYR2tU3Kzslv5BFN
pP9kaw6eRyGQmrcicqYwa4MLqen9nKJJOr13TMoOTXrWV2bhCFLNYGzrWIonip2f7bRftm2BERdW
ON9Xm7znlF0wneTSk2PCQ7x2GNV1710RsI8UF69I5m3SGg/VwJyudlUeME/q9ayzj1HLHLtgO2wM
q3kjOM/baNZXsnUe4xiu83GRfluZvsjaY37C/H+TYs8JskuBa58juz0e+izGfksU6zF4kEzyp5rh
EvYwpdx5Zyfg0VKYeAhi3CgTv/g1SlLlFWkhyh1hTCOdn5AUXolM0lA5lvuyJVY6Jsnai12+LJt+
BVV+HnpE7yRyjG3DSJ1z9dHD7s+YrMUIYX5Xg7kzVYofHqw7yqnFfMN3cB5NzBA0N4q42CTFLTWL
dtPwgiT9E+fpbRB8Zo87KkndX/F4HrQVrK20uyd2j7sgQxW07a4662Eu7ZXOvPjFModmDwGtPbsC
Wq8TNOWmW0a1NY04OVDTceiiYfgs3GbczjKS72PQvTh6Ps8xlzV70rhzq9i5AmUngT051a9aMwDV
FbmJsbSygy0mUERIZtPDWOWXQbXmxnWzlumSLzE5Cn/aM8XNj4OsNjwIzX0MxGluuG0Vwe/FG35k
2fiGXBl2JErX5SRI+Q4BKpURbYw4unEkD+3FPNrDfFI1YA/XmTX3/4xwt2/xF6GWENA04BSN407V
VnkxZyv0BGzEFI9XWY/7Wgz3xNfXDNoPV++YXpaRGUocjyft+EeVC3MNXNPdL4Fx1iWmJLc3cZdi
qMs4nq18MGFhY/rZNxCE8mg8zCNymtaoitPZKCoGso9QqfJwUWVqcrZ4XLbzQGTSKz7y7rlGMwXD
ZyIgaJ4jG1VyiPG3EIb+ERWHpe5YvzXQ0beZKP5FxOaxGpfNoqsjag1BN8/yoQo5ZNlHxyYRmZoO
+0PphaNcml9GzvKJqTq/5G5yEw1jl6HoQRfpJHlUHU1b8Jy3sfwy88pYO7VmcpDPV6Li+Op18zuN
e7XrZGKFdu/scTHtk1qAKDXW8BbxoDCL7RP3OMZL6Mn0irL9tjipu0mG8piL/JASiSgdYo+DwA/p
ojj6c/9n9oDLt3FxciGUHUyXipyJ8W9YDU2YD9WmMthjWn1Je/+V9AxD0ejk5uNv5vrhEgdh7vRY
vPzkQmj5DxDHV+lFy6a2OwdQIA9T7RTlFvSaXKUJkhRQ03w790jXFZMppYhRklnX+yTBxG51Gget
Hp/twfiY0mVbE9gPg7r7guCEeChZAIAnuFslivwSBOxAuFQ/Ug976sqjrWDXKpz1Rk8wY/Kjbjt3
hHwzoQHGKdfYm5VY3qdl+em7ulhZY//o2wIvbiH8bqqegRbQrQH5fcqORZ1k39AQh62N5YTf6CXO
2pvQ2dqIYSIdIPrbSKzysMxjvicwB+rBNuc3Z57rDxgp5ZOROxti7UQDnJsTbwF0kVAKppCl9wXX
A2adXP3IwHEg8/ysoH8eaow826S3AVmBM2A3Z5FlEIrfr+jphBujz0ARrvEaDOixMZZru0VhCurj
hAdlVYG4UK51jlCPmBg4jFhm5yvLAjirnnMopTBe2rj/CfWGvcx7jjyNl3WwftpYjHCoiQtd4gwl
zLY6jhIWqdXCYm0Uu2WBq/zAbG07gzuccrTeOr71VXaknPKgsfTXpcQ+IXP4fu2eqoJ158Edbham
pjWtWuMKUACJFecNO8cZD9CqMinwbBnQjCrYzpFUW/KLVqj8Zj8zMimpo4BqNCYrRqGrBljjrbcI
M/aP99EFpkvOMGdEY7TuJss89sz6bFC8OsWM79AfGwadUPFfYtP6nGugpfPE3todxhTmuW2/qmIK
LYnZa8kEBkMiz9nM/HYgJB3gS03kVeJOqyKIDoVgyNuFpU1oTBW72jxXho/Nh74EDXo1j/e2c4+r
9FcBEn5R0PdcwB7DxHkp5kXwyrXHOLGM9D5Km2PdEjryVcixa6td9yj63t+hNfKRVyLfpggx68he
nvMKFYu+lAdzr93F0/JKnsvgOxmxpSda71uNRIifcm3PbGj97MJ949/tGN+x556kwX4GmOQvkYpL
2tbZ1gHkGFVqD7nnYKXmjYeaI19Kr+6C874lu1aTtCjt/aCiS6q77049C0aPje2ucxWtG+uFhMzH
0MQ/q1rucPduh6BDRyvOZSwOXmuA9sXlLjIyM1lhrqeR8VxjpFu4Lxba0vy3zv13hyDpY23IXXIo
XvfHNqITaa6Vxl6n8JeNpt6JFDkARIoD1iV3xt/DWG4I1B8He/hY2j1dZbu6jTnNd8y6g7OVX4Nl
/Bxm86zis2Hjslue6ik4aah3NnYLn0h7l3Rn4MS8vAP8R8lCVk/YgmzONnOsLzpPv2iFInCXY0EP
fM5MTfVttubeVQIPzaVfmgg7VOusAx+Btqn4Y2bD/VvlPNicpu3z7HrrfgkuwC5vtdU9Qffcsn5c
XJffkPt3ZwJW1D1bChEOAjDOv+JWpDgcRGteDKAj/YMfOAo2k9Z46PZeciCkOHFQA17xM02Li81B
FUXmxMjgLbWT16ay09USA+Kd8VYUGGiLVN9raXwgARfroSa7QDRnP2vr5s2/BitZY91dLZOaiVOK
VTcFB10Fb73L4aXt9XHujO1kMgnWlngaLPnaNu/e5J4nN/jFk5Suy57xKAnn1eAmRB+KIt6Myfhd
JUuw8Rv42IVtX6q5sXZVg/IymVdw3vfRXTalwlEIFxH1XI/k5rw/bsocsNPzW4pZnhtFEhIA5zXg
sRyCj4mzUsZWZlTiXICHBK9jee6uIUTAKpqSB7KH5yodiCeoG+7kMDb1KWcPJJyB9XBgC9CTc4gW
hvSu+zEMt6BornRzXCzhvwRM5PPOerdhMUqWPfaMrgu12bzq5Tt3vzJH/FmsUyoclKCNiwnzsew9
zbOzV4u+1K22nro6+z3V6aU2HOQGx8F4OW+wcoUj310SiatDz2yOSdW0B3ybzd9A1k8ASjd1825m
3p+EEEGZVac4NaZrLJ1VMka3pqVRWQ1kfcojt7VlZfZpsn5gjvIp2qYSnQMcZ7rAO0ARgk5cH0Rt
AcstPAbfo7pQALRLzWUTt8m+67rP3Bc/O0oUUL8muBg9PQMd1CXB1kDf7kGgCTodR9JFsNgQ8EHf
VSMG4wSyUFSNG0FqJMxHRv9O0vwVGZBilB0+JuMZxZ6Ep2Q1T72hX3s9JlU5+h2/xOBT+D+iJvlg
5sRha9DnWJpXwhVvw1KUIYyx8YjoGT34I2+ENoid5cOytqzsu2/sl1owRa76/CsxOUtafk1Rraxe
BxANGA3I3ZaYE7To3oeo/Shzgh8c4ONQJVMZemP2q+TSSmBzwrRQ19520b4GAeJ+x2P9bMCtX8NW
undZRjgpyhtKpdXNxMhFhPGa20hIuINI6HUYc8hkwrd9EDozFaCEtfGHcFkGhEL89PxkRCt2XObx
07IjTFFs06FGhiVnh4VholkRqjjBTiPjR55GP6WMfyQtljrux9PjT9O3nJU4ZgMjOdIlWz6cYdUJ
B8q1Cf/d10BNLFufGP0u5OHipyKDpzmaz5XfrBI32ESpahjRjwDX2z+WJ+8F3UQwh2U4e4SkkDny
ZtuNUXWB9cxlos2sNThkwv7DjHrs1gEsn9R7SQcbj7vghr1Mh9lEB8xiTitTPd37iPRY7A7ROa0f
ZE+rEebJ1lUFurUhrYAh59FZKQ8mRlYYVG3xGflTeXBFqrii/YoF77aRbWf6hdPce6+Ff8acsA2U
eXSdkhyXXllz+ZlEhr+vcTWxTmcjVk+Tptt0BHFdHYTtcnWPrSPGPvGglUEJts7mwGMOwv7E0RTj
PGsV9uo0zJth1Qj77DqscJ6sf2jZIEHMBcQjaxTJga2lFB43Dxmx+WFs9efa33q48b9kgctiysGG
Btytd3HPDGZK9BgmQ5NQeZ5Re7sxyLEx81xgHvP2sXpEpyyOLrOyiNC0iwtyR3Sc68w3HeENJ5Ys
YVkNXnW1eRJ9lXzFPGoEK37gHPHWssk3jwB60VXbBHwz1G25cSAqd9EDs9KzLWdlbZMLxcLiRHpT
2XBhdLx35XiKO2S0DrtMAzUC6TWlxMmpTlJa14yjGnDdIyHcP3aQQwoajkFq7YeSHHb7XbjR66T8
Owj0EIFhq33z6BEIhNkewuV4lIepzwjQmCrK7y4fr1jdTsX8QRIppDb0iQT2bZrzd1E15yZv9wDq
sHs4YRmkRxQNOBRZaKWEoDu4xYTPz3ad3a0yZ5Kk7/GAkpI9ZwRqVkCuNw8bM1MF++BxJObAWCu2
WGEzInCteFvEvdwW2ZyeRcLxNGqvZAtWJSnVCx7ZW2EGT7yW68RVP+wYfPYi/tic+xZLgzYBzFKo
+pRW6XM+mcF1mDL3rdXA+RGq12qp6YQsiCeL7oMQGaUvIIHMWp4FNGDIUSkwOuJrmcpeBxUzzmrH
6aiSFEd7k2wICcWrvGKIPpjEm/XyshReEI4ac/QkfvaVvMUT1jmzBgmD4bEKq659h9E0YxeRzyJQ
JFa74g1UJpmBlhEEpZyL0ME2H8xVHkuLE0ryV1Fmd6DxPrhUQYPS3WeW3ma5v+/S/A41mG3R57Kr
t6r23+x4ecW7zrQfQuCJEf/BipMLgyEitfQDsDFYUKU9maU7wjfm3myyXG+cOD4kS8IF0faw7U4v
oIzfB+qc/pOJ+X/j/P/3kHj+52n+qu7V+FX9G/j28RX/Pc3Hou37zPEftVrevwAeEh0J5ixucu8x
uAfw+a9pvvSQn3ym+R71bQbDfkbw/zXNN91/PNqTEA5NvHgPHeB/Nc5He/p3KckFHxt4kpXAcimq
Ma3/H5nq97HR9WWzcthaCb1ancq/8eRwZLELgoqh7eYx977IsfybmLHWBqvAUb6+j2CxU6JrAoRA
LeOsIENgBMYFVA+tC0E8xtGW82ZAbUJJWdsZrFceHI1eFQ8X1aD6V28K8G1YSxf/TDVBoL2LcTa6
BGNcfBkj7w0Ti0QGK1jY/hfTaKTpJND3aPLtLy+DEJRHKn/nZAKZjvAz+nySf5AAhyPoRCS8ghFz
5QQdEH4XSbg4SN+jKZIrTzJgcXA8/xSVU3ymqqg2NvPAe1ekRBKl7De2MSGs2XPHTKHLkjusw4gb
KR9puppdIUI+NQ4ZBmzQldbC/mFOTXvrSoCd66Kt4yc9xf6JRdPZLe4yXT0GVwAnM+78mVZwoJLB
usqxV0PoIwv8Nlr1ERDcCUHlEhwYcQuoePTqhxWwBjYBzmSOMrwZtm6nHYjCkqlKG8mj4eiejdGt
/ZvyovRbVthWI6/4wWUnOVTJFP8I4gbVhMBovLfc0d/MBI5e08Hg67pSZazS0V+0vg/MOMQTgbJy
1Mn0UUnXxmE9kdaiif4gwL3toLvmry6KtBjrdcLAmkHLEoNEpK+HhbpytnWkaQqCRkAVQSnWi6XU
a9638pZE8kKK9zW1HKJjs98Fa3NKY1BcXXRihmczcYiG8nc3JOlaAGHeS6uciD5SxnFxR8oiV6bb
1URsvOJx27OhWkm3uSk1sHJ7fFpT8eCy1k2QHHTUPSwopnjBTc+4ST3KEuws3zSVW++CJGE2nug2
1LPhHKOCwFXmD/P2QaJnZhHw96kr0fUF131CKD6nmOlxFmLY7+FJsS5Vt4i1S84bv7F7ddrKOhmU
g9BIPAsO8J25I9IXXyJzbBBevPIa1X32e7EXkp2ERZis9+mwm6A9bMhltW9uVRjPS9WSgwz85Bfw
lpY9zMp21aOtsq+M7Nq6kgeQQ1rHj+2eMpY8KMBrYSIgdlRznm67ssQdVzYQvgDncCjB3BiPkKfo
vKFCIjcbPoQSO5BvQkrPGOZu3G6ueKcSdljHl88tsZRdBqACp+j8aqboIjYLB5MUxlZEOaqjLh15
WqB/ritTfo6WnR360oqfyQ2MoPYZB4XAPPL1WDTTDZtPsrEgg65xzThhERiEMozyxjS/2mJBtC6R
FMFNxdVyxUCPG9dy1GlJDTiFlD/Yv+vYprveUONB0bxwaqHUb6Wn3mVHnLhuc0Ag3lw9qPx96Fnu
W2z67nSKY8pKwzHImGdMfPRH/EigDYJ2bg5zbP+Aj9exQCUwQMF8Te/9QuR/SbGmEx6DAphGxac/
McyKMr4MoREihj31REBi3q3poYQYj9oYtDtwiCNJITMG2FAp0iZdlx1I0bZrN4qLn6OrrWM7SvvE
sSEPJXVZx5qCCsPrfptD/p3Kxru3MyS0UjgcyTgEkMyuavU2ldky77qAxTEI+VD3YsS8VpE6EqP+
VjJPhscL5oDP6R65IwYrtIOs8eHIfTAY1Vduz3FY9DCDW3IGF6SGglET52sS5Wkrnz31aOhp+KlR
U5cPnjxTXsR6Y1rKVlgN+eieJhVz75bxwxE9SqohBgx4tb5MD7xybTRcbpoDcL+bIHCzinjg9jAH
KcfC1/zPpH8MkpS6I5e/42ykA9wK7xuaxjFD3Go8rKq9YYatPe+NIrnGZolDrC5eeqtHpoyWsMZn
byDy8P+CWTC25Rjx63pf0A/jM/yw0xeDc6HwnY92kTSQGFvZDTvk2ItvdlsIJACTy41VphQX+KeH
67G0i9NQWifSm7sayntEOmlJSM9kDVi16spFeuV1xJARQsrY2lLYcpstZs2jDqn7ZsEYuJPbIC17
+LIN4QZY6uoIMr1l6MD4OxfRs5VNLAfmPmfrAXF3Hun6EfZ87x+T1t6wf7CkBZIU5BBxCk0oPRnN
lB6gKp8gmWqXU3g5WgxVGmtjlslTSzkUkIrq1loY+uPsJQcY1RXdrntM5trSMPeOUdjXonCS34L+
zeWY5qMEDcT2muCKZzIUua+tGXcBVsv81fO8BJz2yLLnWTiRFlhQCBfLwqWSOCXRRkF6q4GDG3vO
xumDvyY9Yju6mQzShRK7dvyrQcTkZsAIckhgVg4AHQ9cjr9BSvSXKDEUgcXOOuRtEt3cqa7WrWd1
YWUx2faDiusXvWi4DwB2ZvaRhTBZuWNrrtJGEe1H0ZAgIWJs30wUH/waCoOYTdTgz+NmU0deuxn9
x7vbD7+jpb5IytQ87pzfS2XxRgS30lrMfYSmBmarfnGM6MURD3hDK8i9ML6jVYTRfQFPK3CtkFVz
Cw9vO2biKidjuRSeR7qrGJ8GdsLAqaxwYgR2KKb4J0gbGu4H76hnytgi9WTE1rkdTZbFodj72opW
fmeUP8lZpGvODeO+b/Pq0mIugx4UOEcKZKpd1EdcEoJgQiJ5EEHHXsuPhPtZ47JsA3mJ9cajkwx3
JrBkcI3mGYpRuXHalGSBNsTHSOqDvQMwlIaCiK8tsP/gLTu6lWEe+pZ4PqveGFaOZFjp2p/RYPoA
NjS3UPgT40p7RbUbE/9DTrETCi96GYvAZEzCekdRAq7deYC0XneYNUYw5dxIkNCAem8zi60obZaf
UVAyDemKW06jUTM41B0silUPeYHP/jyMC6KL6vDmiw8JdcA3Wg0zWEE0aYswU9aTs5TmA1JxLnVq
41aSgpDswkphir+qGe1LvIzPi5E/awRUziWS57c59YW7FbRtTkmQ/80MNgmxCHcdWbB54nTBjR3U
+3xAp0k4mKIBzLSjdT2Feq0xvyqG5ysAIvBSZ+hpvbQ+fFn+dYABbdsy8/dz05xcr+HCV7Y/XVpl
wnjAaNplHiU9NOJuiSZYKVcqQGFMorvmgppRHBemDGtvGX+YJocmt7S/Iq5v5FbVcoANNq09sndi
kM+J8m9Z5ljAJ1s5n7vEU3fwNt027xP5CI+Bm4iEu8v9vP4dm1BxkU4hL0ujD7Ce0GT35ShgLQO2
B4IKcamsVSXmR6Nb/1TzEwM+ZJPtF5PxZlKAsHJ8WpYenL7DLAZ+rcd2EXuZByRsRWznexLLYt0/
oFUbzAUj/tB2wLlbQI0N27IkEzEnLUnZrKqtJ+DOxadNqPtMU45/i8gGkn0B98YdOsLIOS33vikW
a19ikBnDpnCriwJf/GlMqPUrTrmH3EOCzIppOIAE5UEjaLTiLOCfBXkZyOY0AFw8kVs7ehrbLUdt
D7NH9p6V/UCIUS5ypwZbnpSM7Xf1T9JGUTCy7B04FCnuWzrd7kvC8ByY8feEe2GfU/lX3YGTGQ3t
xZ0/vMnJFxmiR4TsRHRvPC5dp6adMWT1tZv1fNJSCojccpox84aqrjy1y6Z6kb8nZ1F7EcB/vche
gjYuax+vflqOGAloQaa2YOpeE9/ghXGYFnwNQZu8FVa0DCFNW86ZzIFgGGYPPfxUL46735bIXXc1
5oIPf6Y2rSAVa2fW0dAlUD9c2VV1Yq3uxI5lPBVrkUIOB3AOO381w3Z7dBv1IKBXxkwiY9e5dmZs
TU9BLahTtKCfFYkl9VwkeBDCZOom8TyRGW/2NvXsRHoYuKWal911WxQ3RRXdotPGfM9p1LL3jYtR
JuycyHPWOqnUJ8E5dHGvLMGF5QNR94PHtmOS+ltQYJn9qgqc3cyNDLXPzfRmcaXf8MLGIGCJ9zvf
qETlj9YU3XBwXVaal3YoI/PK1ZJt2mvRo88VRJl4FXhz3pI0VN3wVem6orEn0nb6lJRB2RythLqt
w9JR67UfUoIwyzyQP8mHvNEnmIDpBlcR/y4CgAx/50esAV/3uiPvsLKyOv0zVwPqWS/z74KM9hqE
7fAUid45+HPl3uGjgLnVS4poS5w88yihixBKsM/UFEb6k0jujDSLH2nsrwsvCXksD74jcJklC/Nl
YnBrggivVSFuj3IuM5fuIbKUt29BFFmZqlHtBgJTFffXkhh7VvjNxtVtC0uBpycP9BYVvH3Wadqj
INXBlcE9xa+1/xUpBR7EHd6qyQJhJ7xurRmQ3RmmJwC53JeC4O+qa8rXRSf1poz6kLzWMSiR+DM9
3qmmAf3RSFIB4iRBVPLtWj/UA0ViNyU2/OJtdJtmi1s0h2XZytCo7ae5tj46Shq5F0SEzjDZiabe
mXn/p0dtnOr5bRyD6zhnPyM9A1Bp9QTNxsne+Kg/+ja5JzXEcyHaL4huNWF+p+p/ZUa9L935jNHU
2Q+Z+nAzPoApCMt+ocneo0RrlCvCeoesbR7lE+LNRK1olbFNBnnTQUcCqqyOUTD+MYLGXTVxUF9N
oV6AEAOgNsp7bI/P+dJeZEsST9HxFy7NQHZbnSLPvPcTqbPa6P8GQPocTDN5NM3QFmBE1gPH93oi
KY5tMG6Hp6Uu3ufA/+Q+PuLwiQ5ua80kLrkT8Rq6RrN7bIJVikHpbwaAgcTMnXTPJbasDVjRLYvv
AB3B/Sz65ZQQYKP2loLURdn4vHDHccGIC/+7n/l5OPPBNy3MBwTHEes+5kRNYTSmh3mJPgo/+2VT
/II0XH0y8TjASsboUvbrckanNuvyjTQlE1F72GnD+xIR0DeI0Yh2LpbEwRgf9Rz1vmMXbOL+6jU2
nJXBXL56m8cxrTK+7wF/RqXthyWAd5nuXu0uFtoI37LJn2Sq6kMaVr2auapi1yl+d6nY4oA1CHYI
PzRldpoK4+x7aO5gc6hNo0x4VUpM9ob1PHrZa5U7Tyobdq3jdE/pYHLH9/kp++7BC9KDyenWf6j6
/O95Y3s7vy9eGqH2PUJE41W7ODNf0H+uxhQzHJ/epnaMXgsN/CmN1p65XK0gBx+E7aH3j8kA3Osh
py3dnkwUU1PYlwCroRYVm3hU1c4wR5hX0Z4x/dHXPbf5/JW8cegSV5R2fCBD8GLijGZIUxzxo63l
YKfnwJDHvpE7A5AycjBkGV2FjU7/TLayNzTGWDvD7qGZVpvYDJ4xDZKgnHnB2efblQebuZW5Q8yJ
3si5u/uL8G+D296YnBwY0rxnKv0dcTBc2KLXPm2S1xQF6WyMFEmzi390yWyRfDKrvWHiTklYMbKh
kusMF9OafpfgDke+WQ0ZtpfGUO6Ge9QbKTOMR7SZk0ub/knnKZ9ARKOcYHsgr2HtgOTgFjRQtUvj
hYLXDQBFSAXq4qfRDyd3tnTGB886TphUiJzGOlqVJ9ky2YCdNuAFY65zXBr7KL2YaEu+sfNe7Bnp
QMsozI1pOy89/JXZbrBudPGaLOVpaX17S5VJuWPQwTxeHxlnce9mJrlfIN9P0G3TDKJrVVa71vC2
5ljiRq6d78VO3pWAuZU3GyZMvCipJ0M7r65WZoWdERxAO6y4D/UoXx5DefjkBJCyqjlkfrCJ/WJv
T4a4iO7a1e0ZlwbMuJk73aOFwJb4m4MgrOzod5W2BLN8RLPJ5zTRr7NoHt66uFkHbfwTJxxPrNop
tuyaO6Pn2HfWa8w83Xp0MkRVzvGlZ4mL6eTPEfHTonI3c/9MxeKha/1XwyQ8u5TPhJY2NoaMB/us
gF0owPaMZr4l262JL+MP8morAArp2NzNF5KcPk8UkMYvP0EtnuMfHU7BdVpk7lbGApQ9RONQGS0k
NfNPVcL5kstfKjxCSoNSqjfdgncaM5frPVqg4JQgAl9iybeuKBS1Cvc5oWxw5Wf+BsGVKaDRtyjD
7e/h4S/Kx09E7UtBeLmX09otFlTq4oP4FfpWw2EFAnCMgy/UYrwj+20qpz/NVXshVbrxdLlqavtt
WpDvc5n+zMr8Nkh6rrU6ARO+ppnwLg54kpUTMcTocrC4XhRv3Nn5mDv7ljvdtZrNaSUhYrPiQ1Pr
enngIPFGBe/WqDmKa2xcwjxMZPMjnVJ+GcV0uUbjmWpmyPQuw136r4HcavM1juo1ZAyaMPhj4LZO
hJW0t6LX48U3Sgod7WBNw+BWjeTQZGqUYCUdsCCV3JIatigvKr8KWaKdDsjak9Y+pk+S/BxEPuyJ
A2XbxLjBbYbaVLR2XLaaDvnc5seS4JBjoPet+QhwJY3ebnTVnvPgR66Aw8ikA3gB1YQjKfWSKngq
s+K1inQwvgdcozjKpvZMRwk9TnToUIdUpnXkUj7stXyYex9zT2G8QIkpC3oL/GaaNYittAPjrx8V
FhBESrMByEPvw5a4Y/SsEn+2tinEofpkZ1Qc7AoqBl4B9SEHOGTRvI09uni8miLBKNUmLbFJs24+
Os7q6OessOjsPBm/a/iTwzbPe+dvWkFuqJdhfG4NP8fCE9BGtJo4PRHT9WkugcJta2aajVjUxo27
5mO0YhB6DXXnxMCZiLDTlWN+XbJRPLfUer07i4PtvSvg1oTmnMzvhE0J/QfAoNJtHjOLxwbBOhGm
tp++mtOjf0BFyiIlbz0iYPFULdE+b1s+RtCrFU8EWfSu3WGH8dQhC2oX1+NkWNNG50ozwsd0s5vm
uvw0M7t/wiqx3OSUPzxrkjPv/8lsaT//M4AVoHL9zzobqMzqz5fAqKK+9L9lZx5f91/BLesfrsV/
As9wTIMiR6J1/x3c+ge0MtM1oELwXzzvX3qbhKXvM90mOxNIFHSTYI2qKQsjFWb8gwSORwFlYEri
Vv8brQ3q/n+wd2a7dSNZm32VQt0zQUYEJ+DvvjiDZh3Nnm4I2ZY5T8GZT9+LsqtT51gptS8bqEQh
kS5bDg7BiB17f3t9L9v+SKR6pvDYTF2S0AD6DwptUIimHl8OLKiwSFk7TQvDBwsv8zjgh7bVaOgH
M9OWsXrxmK5/9hW+1fj4PK5HQ5pwPMe2TItn8rJXLMd5se6r+CoKt4p+jd5GHZ9DRNPDhRPnT4pt
uAlYC6F7f/rzoQWNsY5wJRVLvAL2h4bUWWdDra9QgerzIXLgTI6FVGT8YrRtqoa1cDlZQ0NaTXL6
MB1nAN0pSacfvXMldE0dPnxFsZWLoW2JpiXe/suHMFhN6KgpuooLuKYkEByRbZqMznpUGaHVIXeJ
Qx+qvx1x+MlJy9A0jECWgoQXnYsERSdRfIMu5u3remVOKGEppqqkc5mmlP3LKoCLkC3xd1HSWQP1
Vo/Um+p1/jCNLV6deDJV9Tni3bLavD3w8he/6EFdJoVSFhYSko4wSYvj/sA2GQM0/+GVyev/Cou8
/DqWPgk0Iq4zNi3rY09v+7XhEySa+Dj9XMX+sRl3ee+/je7SS8kdSzotD1rIclM1jt34uyTU0YfY
Gduv2KNFRyH2Msdv3+dBdfvnfWI17DL9f1lhvHzvjoeBIwjAXY1k/WMQRdGNGPx3DDpfuxubXj0a
Rpc+O/vgw8ZBPsT/We7CQFUbeFHjA4UImJ512z78+d14fMF0n3rCdNUyy190Dqdd5CZwjK9GPhfO
vhwPvLxWF28P8trtYJzFQgX3z0GesD9IlwJDbLL4qsC8HM2WHeWnpqrVbVK20/nbQ732dmiZdaXN
AoGp6sFXWQ5DAEMuvVIaO40eTCKSbMAL4zvT7dVhAB6xgCtm22I//PKxkTOd3DaNr1w/ne+TvApR
JQM4e/terIO27mWq2awbUvIxK1YatqWXo0BRDqvJi65KHAENih11X1A9ApRmKVfjbJ63dwMoGXNT
jK1gzU283FvrSsDYdAJrlO9czys3bSv8hl1hsvGow5ueM0RbeebtmrbQpwQ+5kkPhnX79k0v93Tw
IbOoWph5C5euZrU8kxcTssppuyOFvRP0OqFrwISC/NzHKIOP5uuzt8d65YYcwbYJXtvEDsc8WLLc
Fl6Ab487CJXhqYuROADo0H5vo3hlYSRkZZoo5SCIsQ5mPyRJJCyZWLwLxVnecMaAoBSBUwW7ViuK
WnUg1NaoIor0dm4fjV4d3trObGw12dqLuTNouImzxe2lTe4gJvccVUwMoyQcpVu7o7/w7ceyXNDB
K2AZZ1KTBjIdwpT9V6A6UdVCCICd2riay7766oQ2tYoJmBFZIHOBZ9m3b4/52kN6OebBOkRuZ+yS
Vu0SwTWtq9aAMtFH/hYKGuQJWSEIL3DX7NeWnYHQahzj5u0LeG0uuLQhuybdztIRB99aVzU+TFax
cwOwfKTyYDBGUfzOhLOW5efw0Xo0VDtLL7/rOMtVvJjdTWnVwJjMHVEFmbtuLEW3EZGFIFLMfv/J
5gD1uUoz+3MyUGRbC8flpKEdDzERRMZwk3NgRh1k5Eb6zsdtvfLhOXx4eEM59IpjErV/abMlksrn
UMxc9ujLLKNbq40zgLKJ2M6pjj/ASi02Fr1Y5YqtfPw0coXbKO5j/sv3SdMbxbEuQ072dAxfZDk+
p2+/oue48vDp0XPum2yLfE7ewSTpZ9unD8jcdXFinblRKRIMzPv+rOkbUFf2GN91uik/OwVtoJqy
M6YrLcJQqmUT3jjE8suJj7N6hQkQqYrq/u3re20K+Z6Ed0BgrNju9p+gU3WNyXFhZ2i7IFPjw5pM
ve4n5OAfA51XXpMrhElcoBze1uFeihYijPEp3uGkBCW3bunvyM2EQhVJDoU+AT3123f12i4EnEI8
R3cmiIhld38xZytO05aymt1odu251eJH0KSJ+qKdQVwPGrcd9CsRJjCTOVjYlFi0iNpmfxfMEk3q
29fyyhPm4xR8QOCXLOkeRHlpmZQy8vQug7i3nePuhynG7J0I4rVv1PUII4UvpW3h+r5/vziHYmwT
NbtcC3sNPAk8lm70cRCgUAJM454qnPsQBHgZ1lETpYOcvA4V8wnM7ppKa7QttDbfeQvL13cw9bko
IgJ7ETzKw21Rt9olCa53Q8QRgpr2ZxDkT4MHg3sR5s94hrjyvY3rtafNkifZGH2gm88T48WLTzGG
hDpd7SQIHyoyFAJI0NArZfntqqQmpYqKkj/9VKjkPhrL2im7GxxytliUfwmXWOTP3z5HvuXrxxaO
M+/+i5mlV2OrXtDGFepTJnpBS57tvnPXv980OGzF/vccGSCI3R+EHk49kKmFPSeih9iMm3srgv36
p3fi29ISTC6IMB56t/1BSgtQcW0Pu7xT+pscHDzCbdov3h5kudL9KcMgnpJ8uzj3sVTsD1IYfkmt
edi15iDuqnZu6XKai3ANVy7P3/kwX9k9OKxIKDK8HZtV6SBmmBwzGVSkdy5y1wmhoApvotGOP8hm
HGesW8icox6XD1Rou9ORE83jUpE+gxB8GTaQo/A8631Ili1tgAhXpjTdNhK1xubtZ3LIbGLTWMwP
TX/JmLBW/7aC2HYwLca3ZTKC5msp48+YXPbxOQQVhLpeY+OkI30/x1tqaAz+Tc3sJGw47P3hHFiu
hPMDRgA+WZzfmE2pHDMvqqcdQgTa1xae4Lxg5N6+38M5wCCeZZk2amxWNO57fw5MnhcamB/vhgIq
nh4ScHnmSBG9SHZvD2Qtm9vL2fY80uIMSVTjcD44GKnTOY3STIB8bPUNypnEXnvKdDHN8MnyNjFw
WVofj4Er3Ggk2Nfk+o0nwLP+WeXW8/07V7N8QG9cjX+wUcToHxxRtrtYNc0l2wmWcWLork1zuKxp
EdrWWEo9ZLQzZt00n1XYsB5R3LFOIIEj0iyFkU7vvO7l/t+6ooMPBG/bONGB3s2DQX8pi+33IGuy
m4E0PN4EAE9aQD1bTJ0AmlcAB95+IIer2vJ2hG1JiufCEqQu9udBh8FdF9vNzs2tYe3VLdE1Z413
Bjk8NzwPwlLjEyMoZOvO/iABSEGdpUyBqhW3ZesElKWnS6ERwNgICTAVGt9JLPwWmyxDShozaWVd
kgvewXvODASZflvvkC2AK5HUa89Ldxo/eX5Jt46wWkqmtZfjezvFMnyy+0K7gHbAPlM0KekDePsx
/xY7LNdj0/RA24PpuEQo+49AJuABrKzhGBP653Ofk+SjYQ7oRZAYuB3SKOBw/jj1C0VR01/cumLa
5b0guS1T0V2U9Mk9vnNJr70VwhhgTQRNNv/sX1Lb517pyJa+o8nAEaGMGnRzjUt/EkFmsqaxd6BR
daIuOJInwpe+RF20cS08JdZOHg0gKGKf/m/l9TYm1F13nMSTRKySmVYPjbL+BZD7xwj31ZfKGs3q
yLpIxHOwlLCBmOVY5jv64JAcyBThAH2Bs2dt4gE+DpiBFhWAxo2jRoZvttcdMuMnOQ8cjHmnufPO
pvHax0PCgzfrg2Jjzd5/gjqj8cLpq51l4INDBd4cjmlcoKv/nTe1LAGHS4Tv+h52vS4RiHPw/WSe
LBIRL/cNS3vl1bn+mpYLzDmsR+OURl6UeT0wfIgaEcTaTaZzXDUytxQYmdJS+c6K9cre4SuTIyG9
RGo5rO7fttdqdIKef9l4k38RFiq76eF9f4nnarh7+85fecA0TmDZS0KVw9Phau0i9k2DDBvFyR1P
VQ4sc0xr4521Yrncg6dLChLCmGIJJJ+2bBkvoll36QPqhHdZ6U7hLzN20JV8eZOmFXguuM/Zyds3
9fuC79OkRfmHIEwQsB6MR82vz/XQXzaxaD6hPsYsRucTIlmFiOkLjXVa0aOCIwMr0TB9L/qgjd95
g6w5hzdNQEb5CXNmIh8MtQ/WRw5REWXi6hKMK43zyLzqcCupPXwa9ex/smU7PDi0XrmrCOuO8ZtS
Pe1ZBomm5noknyWh6qjIvkzyAMBu7rtgX+aAhqnT3A/n9FhY5Wx8NI3Gnc+mOjPPjA6lClalLc+0
03Y3r7I5D4EYOO24s+YqvasTu/5GjYAGeNu0wMo3s6dBgM8FkC2F9q3f2jiWfQVKlN70KEZokGZD
/NY2Zrgr8YjHoKAJgcrWWQMbPc7ck3GyJ3mK4/HYXLYOLupHdWfn36YWEdq6JUO6UO/z7rZRFrB0
jJqAo1idCLojSDrdhAxIpN/dQiAMRPtC1RfDngLNUlNgBEfkcpqiyvpcFXJKN7EwsKUo05Q+AreX
8suCBUAEQ68FDs8z2lVoXSUAn1aKdF2aZtGdjYmPuMIfZXfS4i6NrixKIjyKphpBL8QAi0Xs2K98
q9oO3lQi8W517MXf4CAV6MpCdpBNpBV7CefNqaClyDOmdelrL0cRU8KZQD8eIfXhp1waKwoOzxTf
DdnR9qkcYV8GnhNhXo8yfKQ/xfDHa7/ovWMZNPxxX2lcWRqJR0aRxOawoWyNk0Y/p5BC2iAc6sVi
CWsqrxrQHgSUo3e5RH++Fq2DnKUtLeFtEHqMvMAUG1pkt3yZD20yZChylUrvRW/rbuP3C3YHClGB
T+jAqXPRceJzL9sQtErf8HY2sx/qGyOXbJnCycQN/drC2mF95rL2oZLM17nd4M4xN12nTyxe7mcc
iOm2bUWEmb0R5UWwTkRLNdLIugjZpx9bT41BgjeYjfFL2YlsPivMcjKOQxXob6WTNvOujqciX1uz
i9ouDdvyrs3CEhCc8hJFGT+xLEzaLPsagmt6G841M8icsJtddfUiPQPuRy9vqX08KKmMMquxU0X+
IRtvWFzqJFCFcipQzeda0q6LcTUOdv04LUr7wZoQCvmIwOlqNBTd6lmXdJsKxtqjaiO8LUJZuHel
M433chJOfqTiJOqPKIKNz1zw9N4cG2yCtJnS8sGRtb/uUUTcAE4TctWx5QNGGX3xHcUJ0kzd+2Kb
z3F/jhV8dYwLLl/pgJ1sGdJYdQrmLAXzgdvEaqBp78FxJytHHquj+xgJw4UrlXGOtV6EVqaxaKtC
T905p6VRtPdt58dXI20IBRinmKWtJmf0oTU9mh0EyvpsSyugYg0J6wY6D9LA7ucm+t+m4X8LyeL+
z2qG+65/zLqXMobnH/iPjMGlOZjktm2S4yaV8zd/1nKdv2gJXtL9Cz0YnOffXcP2X8tmyZaM9IF/
mz4b9y8Zg4GOAZooIgDEDeYSp/2JkAFi6P7mTBsziQMSu1ycTUfxwemowdMLrpbdPuCeCPFp6pzz
UQbjnU2GBLRz450WzZgfk74tr0UvqzNVBdVRNjnzdYO/5nnHgrxGbH0chliSwAFJL3zOBfeWNRYX
bmHWW4eWlBOlm/kcYwoTJ1kbJ1eoEDjj2SDoXzz6659RxUuFxP7tkNERvsNxzXWA/RI3Lj3aL2MN
E3SREyip7uy0w5UWRzncML1vJr1Ap2+PtJ8X/DUSBVyOXHSE02y9P1KXN34yVJ19J/KMruho9E7p
ucZZD2LZee1HzmXVVdCD/Mya34lXX7lJRnRIjJBKEWRT9oeOvKoc8YimCyr2+20xNyH0EaUuQtuZ
tm/f5W9DMck8ufS2U5dYgMf7QyXMm97v8/reGPCSjibnMXcQ/aPtst95c89J+r/DRB4o0RLpbKYh
tTrXPKy5uqXphMjG63v6SY7ysDnlWHAEweMCg5NtPS6dbO7KlqdFiM2A+libBussNvXJeRg8givC
zXCtkRJHQ3s25ddQlDd9r07zxQctA8YYPYw2GabcPcmq5jzJ43Pdh9ctABtWauv67ee2H/4tN4MQ
hKiPOpHJwIfHY2+cEicSWYqxxWAcuWYDkv4Z4Twh/I8p2By9Pd5vs1ECGfA4/dpLlZiZsf+eqmF0
0wTl5L1JCHI8w6I5QYCXnaOmLU6rcfBv0sW8Ruh3Z8j+EWK5UwoDpLn48sylLnIwQ9wkGYF4xuq+
c51hG1YFUkaBfP3t+zuoQC3DeBQgl1MRKXioCctlvDhEWBXkU7if4r4LrPIkAWpwolJjPk6hN06W
h9bVpvElCH17FSKIRwYVOSutmhoJkI53VVfIrTEdi+69Y/5vT15xTqYwZFkob1wObfsXVtH81pUY
gz7EAeY4AT0BV64FWD+oKCBigSC2HN5uDddwb95+JM8is70PBoI3e4OCMK08R8mDI4bVzo4ZObZ+
aNV21kWDeJmOLHcobii7fSTcuaeDnV6G0IfqmcmvrRluBqk3+HQFtF9019EgMe+YrMeyBeTWiafQ
kuRyfPW1dOjU8OZjOAgkJ/p3JutBLpiXaYOw5jxPqp/DkXmYFDMqiPrh3E8PkH0uMUM4psN8U3r+
rvGH86RQ+NERx4BgBKf1/ND+G6X8m7r2i/mzeWwffxHxd4/50//69+Vjp+OWDftloPL8Mz8DFUf+
ZVNCQEvJMu9azxHHT7ml7fwFmoTKJyd4FmjTEX/HKcQiiyzF5bi9JNRJQv8dpwjzLwj69nIEZkd+
FnD+7//Zy0U1B79+ubEf5Kb4+EkBkZgiJ7JkUcn07X9nc1JnRZq62KenrgV6zR0fnDphkS86mGIz
BYWjBmH7JkGqBW+xnJPHwRzcH3WNdeyLJ/dKkHHwyS+XgppkuSuLpAYb1v6lFFCc4XPGE8igsDmx
BR+La8TdiVuB8gdEGbU3qRcG3+pRvbf1H+wrQiGJJQ+27JRIX/no94cGdAdDDljvxjeiD15LaBEU
41Myekc6rP+s6EtEuKQAyWCSU+a/0UHtD0Z3gEOTAZ1+GAlOmynqHiV4v+O3H+bB/vFrEJLkDreF
FcLBIBGJ4TCzDRTqeWzBykv6zexKeff2KMvseLFWLkJdKn7CXnLkConTweypmr7Ft7nDJLUvb+jo
o/MkrO99d2bN4yA7V6f0RkFm89+Jn55lfAcDe2xa7M0KgglFgP1nCGFHG2GLXxNoMzCKVaaMC7uv
oY56Qxw+BLQetEeBmEdzHZfmI12l8yWEdR9roSCVq7ovgdB0GLlsLEPP42aagKpjR+aPH2PZV/MK
LgrKVwN67LzKa0HGAleIlnraKO/bxuMv0lBPhq4ne0KfBR1uNK/POyDUrjgFj54JjEQbUa5KbQDA
6rvQ809hXnHsl1p19trPY+NDkcgPmkcGdUZ3yOzJ77v0nic29FdZIbkApGNDenj7rf02N3jRFgGu
b5kENei5Dx6eXZU0IoXdBrPj9NIwAavpmCjw7VF++6bQLHIEQ/fD90wV5WAGtvHY5FZrtZuBDpiN
D+YTF7BgXNPYYR71syjWb4+3Xxfgs0JMwEcln6Ncl3r6/l05Rl4Rjep2Q1mFN0dkAjiiVpuwoies
TmHEWBOWiW8P+spNOqReWb2pFnMgPQgWwF24hBPYu7lpd93oKj1pI1qnBulfF1P8ZyXW51uk5EGU
ZqHFZ+tYruZFtGZWOEOGpdeBykVUFhBCbEMF0PvtezoofTLMcjTm3bEGE4ZyJt4fpgWkEIOtoXfH
TaYPTjLn8RbsInm5uoy9e6+vLih5kvCL/cAHbGWYeHdR0HLvaVK2r+IG3NfPl/vfAOPfpAdevJ7f
AowPj2387bH415oekJcxxvOP/YwxaM5AokCBctGRLSsy0+JnjLH8Dqd2jtEcXVx6DP5viKGshZFG
lLiUt/cbOp5/izYM/jxGKZwPvD/JhKjlC/h7pXaXkILQgq+DeYQs1T2Ysy3MzHAYJS2YS09tdxOr
m6B9DAI6OttNU5xM5rE73pn0gfsnV0d5dUvGTchwG0RiY0tQiGBHZOisENrTZnZf1B9kBW38IRoe
zHkX1dcdqwu+6zX00hGZ8Hrybpzym+fuwvECW3Dbunt+/n80Fe/LnP/9z/Iz30o27DiM2ueo6+9f
XcbfdNmUP9rDP7X3Q8RqvwZe3vzeLyCv885vuic93T41XfZzgPCpXP7k/+tv/gpW76eKYPUbDbXt
8reFcVnsTSZCsX/OxK2eivi3P/5z6sm/OHRYy9SjEu+ggmGr+Tn1yKYtwgnAeRxEbObnkk755cXD
tERTuIS1HDyJPpfQ91cazvlLPG8XiAFJArGK/9Hk45x8MPsYQrkkAxdNCoZBS8Lv5YqJs1PQg7CA
ihIhpzwmbe+pgvMjqtWjmdzzUTMC+sBmcaYJEm8Tcg7Yuw7l02DMNNSmQ0MRCY0BfqT0MEIjqHTZ
re0x4FSMOWuMwsdISP8PBbmpdT3Xwt5qz0utVZFbI+XpwrPu29F2dpGEBrpNsSnArCHzaiBlo6aD
fOg6yDfpoOCyMXCF2fTAX3kyRzhgr216E5OVa2dDeV7aZYzWpdNhd+pShYuuk9qgJ7VqE+jdvROm
JkUS0ljrxjWjjyIK027dUD7GQ2J4ppLrZul9bbH1RP7WH41WpTHIoz8PJdyopnOgFn2+KoWTAOKC
XPijduPktgOD5mz5K1Sz7mpB7BJaI1a8tVT1vaIHAqqJ0sFDEDUxqmp79DE3yGygt6LRzR2dYzi9
TmE7ZSsFrjjAfKAcHuNaExGA59OSs7BJs0E9z9BIUbhYP8j5atodvC6UG9x6svo4MigtbcfECCMe
QTd6V3RtJQr5dOABvQnshIMKypuvfirccYXHgJhogF2sfQwyhh/aWublMT7LJrhZ1VNws6mK7Qol
Em9NegOXA0P1xrwOB68QazebgmkrdNOIY+Et5DisCyycZkCafknqDrp8IronKGIiO7c1p6OrBTcP
0ElQXuc1oOo+9evebU+6PocHRDWfPvgiMPF5ZDGfgAjRqoJzeId4+7jwuuDHFJCIOR55op+AvbQ2
ff5R/qW04WnXFHSTwqMtfTmgDWOT4ouQuDI+bgWeMes5pnvjKI2bIFljWakbLIwJvG08qIptVPrJ
ZyZ70wNktx28V6J+sFcu7XVfyqlyHxOCRPt4nGV9rSyrN4Fv49PKguyByYGwRYNvDWYnxwqmdy6Q
TVTZxmx6PEUykWaaCpqa6R8lxsLrx3hGoXWuxBwlp59vLV1Mm0d8Rx1RkzIOivzBToburutliQeC
hxUSPgopvc3ZOHrfk75RH5MBaBZpNWiNq6Caoq+m1dGhFPaBufbh0cHG7vtRrH3o2J+IJeWntE7I
0mS14ZmXeIzIk9aKgx9QMiH+9lkINnwSty3h6mPbI4ddgQsLvrZGIX/EWaU/i66vz5pYqwdcGorP
Jt6f9YlM+tBaUU4Pp6PSrkWy1X4xnplOYwCOg8sF7FqZ4eRt2h5noJXiexxArJXxZ5fqlnEEWAi+
TqwFSlsvNCEJlX3fITUZcj9ducicEdI0CT/qGd4MG9CpcQKxrBjH9doHt4aFXb22JdnJTYIO5zrW
hezJNsk82lSWE6Fm9/pP0ovbB1rLw7uIelW+qSMt+KK9qXtynl91a9XNLszRN/N2gYY3VnuaRxVm
B4nd5hsxKv0VmyFuSscJEBG3kb1P96PB0QpOs/0UTrItqNmWfOBRBTBwlfax9aWVZXve0oKfbqJU
UR+MOJ+7XHDogvG1bOpuA33497HZwq3DGEwGF8WoI2/VUJP2N1ayWEywZFH3UzQQTldeO8p8PoJA
ir9mB44ywi2mceMYfZ2ScK/K9KrBMxjvqwyo0dEASPIreTyXAMGuGrXhpJvqozkM80sf5qiDNwJ/
uVaVBtTpFFZyG9d+aR3Zk9VXx04ZGd2prGdE33lZWXKbTLWoURFlJZ1Aioo5NvY4ZlJkFKAxg9By
HnKqwT6XBSu9fvBAsJpL70t0ivMMsKO66f3oGJd2Lzpm/mvrIxGQNX2DhiI+y1qb1Ra3AN2d+EqV
135ZAalKvbxx12VrAPRLo6y7op5KITIFwYJT4UAzLOwqQSLC9vsWhLYpiu1s15JC7RBgv83+HZmg
OdLqIUaW8iUMkuCDAHN9zVTnYwkE7K7BnaIdWy6nEioqwAxF1Ns/VZN/FBv9Y+CzFyxdVU/FXauf
ntrLx+r/gxBpOb7+c4h0+1R1X7P427/KH/9qo6d/rUss219GWMuP/4rWPYqQnFRN/uHfqJn/EzJZ
1l/0ueGXSbZGIG5dHA9/RUzyr6VyYyKlQvhMwt4ijvlP4dL+y4SNbPnUC0j9cm77k3DdfRYM/x2v
owpDS0xagMwgam7cCw+ycLAdLCfR1RHAKVzjw3IKL30xAVUciW6Ki14bwMhAd6TZdvDnaDwbxag/
4QO0eFNIaN4s0IaHA+4E32gzoK9LNjQNQyqgy9opSbpME/ZJfpnfTTlx24qaTl1u02aKmbLd4K+z
MKextxRDhLdeGgU/CjvF82SyOqiQrlmCE4/c7pLFJ0DGZ0ooah01HHnsqnLqt2BIXXZXdw6HzeiH
44c6dv38tEOPMX30XF1PZ9YEZnLTG2XobOoYdhe6H3CovT0udn+JgaGPmHXwRbWIwzYD/CEM2/Bs
rFbzrEtgm3GJISh1rwhntMKOL318JTDgFl2lMfOdsJbpOyP9mnMm/mI6PWicUdoT/X/a8z8gnI0/
1borpqNw9Ntd6hUVPEQqmj/KtkVSObm6hBmoSud0GBe3JpASGUwoyyu3shKlt5ZVKOLtrIxy4rO3
WhOVY0xuxZ696j5ORq25pXhSQArZEVeqTee7IY4dc10UdgCRxi7L7aC5mY1lZfSeyDHuvGOz6vRx
XMj2SxP3Wb7yncK9dgIHakjniHgDpc/IVzArCfmyZiC8VGalIBI4WfKofY2XmBMu4Pu4dUiLIcKY
gP258oJda+6OzZm4a91ZcSE2Fo5ndPzRVISAw3QhZwrovTTTeg5NgKPuW+d2zushPoHC3Den4Dfc
6rTpEowC8SRKo23Yzf6EHR4+R9vcB/i3EhU4n3VTNbgFOHhJoEjpYU4fo4THosQO2xlyos1mdJFm
SLouYicxcqwgnGrcWI7G3ohsVkEckApM1rCDS756UyKabcR11Bt0RlWCBteprYVEBOA1TGSd4Aqn
0OsUNflj2FU1bfs5HbDdxZREPr1FscTvqR6zqdrWFTH/iZEP5XTk9gmnBIyUY9gxc0sG+r4sB1if
Ia4I2ZqEZJOcYT5gfIzzGpO0KKZ1d6XpNI8v4kpa7m3c1U33YGcCl5Sxaqfhcx7TuruOsr6N7zMj
GpLLlPbaM4yb+/wcOJroORRn/nAF57EdTmER4neOs2UXMV9TGXxqhZ+qH1y3AQEaBLa1aZhA9lFD
OSveIMwsqxt76ItiHeKbHWOFOI1YV04DHohVFLbxqZV4cNF0GXXzZik7Z9is5K53lYGDhhtcjIY8
A4dd+huw/KZ1HNHy8sO1i3ZAawWvb2vauZmtMY1rJFnJPCuPalhyMC3tIY9ORtmaHPZlFpVrb85H
fRkGhDTrjDA134kRAMoRm3QrvpdJMVYryvlde+1bsW2uO+iG0ZFdm0m4bYOJkKE2M4RxEaglTMiM
1olgXy+/K2SZxifIOmrs+rKhSU4Gk0a8nbBYeU6I6bLotGmorp1kbQH6EvpBHpzpqEeDhjH5ACCh
sWsFp3aRgKWxBeXbllFErqxRI75iZRarO5Vw8ltV+Ezam2acsC/wUy6Ht88PAVL0zoJxiT8i/CQ+
c6rRP+opsH9MKee2TdFM5UcTghq2E43k/0BoqKfVaAYmhBorJ9zxVFAFrG8mv9s7guUmituUN6Fq
f1sHXpYd4Y/YXgm7tfqVP1fuLupn83ul7LI+ySeEpKzfSaRX5eDGT5ao3V068VwJ+7vyIxYq+kcL
Yik4aZTSP6bRsH8kwiJpnXIUsleF1Sg+1igrP3pW44m1Tb7kOy7rTB86ZPhIiwKhF7jQSicw0u3Y
XlXz9NkfyCeuaFIyJ0SL4wj7d1zQ+bE9ExebsvM8MuwmYLYstnV8ynmbw99cBOOHwYT2emHlcXpf
tWWUHg82Uexpr+OxXLNhUA+R5E4/URNLpXESipLQGpmhZXBuApx40U2pKVZtMXbzmmbllpDWzHtC
Pk8+xYNKCfX8brrt3abm3DOa4bAOg868jyLbPnUCAVwzLI3ABxmJn1hPfvW77gAMrSbLQROorRYp
WRsk40QOt4NVX8qsvRClY2P96GNfexQ1XrnrBrQTKxsZ6H0ZZsCneilAsxaClO0a11F9kVcBJmad
zKcbvbQ6Hrex3/krF5c+1qJp5MRAw7wszuvAj1KOVqa4R6kJ/NXJCzvCGmgS50E49sOqcPwmXuM8
gHjPNPL5vkJPf+Nlo/MxMUgzULrWLhTfOIe6L3tMUgtLsphRuPgiWMt536POoPIONdQW169neH6y
ze5nE6Y17mNecmToBLKh9MLLwR/IvcgsSHf1VBcfqzYfPoJ+FJ8Mc1y855XAyNdBT4c/j49Sb6y7
wCUpE/b1VsQ6f7BasOiIjFPJHuPlOO6lAd422BqVtXGsJsNEJ6D6xKSf0a1JsfSVmMJtBTfR2qRO
Ipx1DfDjuwiKEt+vwelvUOY391Vig39b4FZ4r0RVkgO8H7wrgoBWn5hNBNU6LBBWrioPuhP4LIvT
qCU6d0ffs0I3OMb6thVB+TXlUM9xyRnx1I0l0lIOqjUOZFVeckBXiTuOtMfE1kdFH9O3rFhepdIq
vnaUQyUQvWZDQodsz62LduMrwPD4Ac9nrCQKL66pU41xhZ2pz8H3GJv1cldmkifb1FGzqUSKtWNQ
2/qLF5v+17mzs3u8y+xzpNPyQ+nDMUOXnJXfSRzn5irP4ghjtxI+JhvoGNdHjp+VxirT9qIGwrxz
4xXh8pLJI5+UNOobawxzGo6Ny8axTqy++Ra7bhOhiCwxzTGLCmvoLEFbcULGsJ62raMyOGxmO94Z
nLYFJlk59UhDJT1tTL1SW+YTzSx2F05n2dRHn4twIB9gkNkDQEwkRSA4TR5OGq3ToCsyF/5/Dzt6
FWlDXbfDaDL18WeD6mvUKXAuOXrJyuoVplEYqmLgMIJfLlczm9EZbEOjWI1DNXsbyyzTrVVXARL6
zE+uy6oVEMdg8rAHLdvpykR5Nq5np8BwExb2eZcIOeA7ZMQjTltT4tECVsPmM1xa8I7wnBiDlQxC
Op5sTXpkI8mW4JlalOkRbfHDLWZ2YBTpBwyu8wxXga1fzKFa0dPS1EQhMa2p7LXhJ8MI5Q9svxEh
kzOCoy+gI/A1hAasUmUMVwVhQb9q0na6xBlHI+udJGbAIpBLd1BEvmuNkVqRkRbDmRKg0RQaJDOG
4jHOujo/VZ0c8MrMkPSSbPDcLwCa1YekTDpjY0YkNVcJT7TbjHjMbv2oKLNNHmbpsG7axvdYysbp
KWk7mj6TriMP6sTTLV2FzTeZ+fhzTOXYf3LLhu2DEnguMAaJMUwhaCZOjR2B4fBYdUm5cRsnv9aN
EX8DuGN/trxkHFYNMYPC+81c4uzQxAh7DGzUz0x/Jc7/D3tn0l0nkrXrv3LXnZOLvpmeVjqWZKux
LXvCciPTQ0AEQfPrvwdlfVU2lVlexfCuO8lBVhbiQBCx97vfBmJyd59UVUHiLE5EOREU+HvsS6f1
71HRBJ9szHIpukw//W6mbhCRwa7n9xhEN++h9Q0ufgBenu7MVJoeuUed+F5kQU/w7TRwCEVw0Eui
MpLQ2eWECJINFxbT57zCDXyXhjUcdxKz/Pjo4a/4kPQca+SSmtolY9cs7kY0QDl/HIM36rW0nHfh
RM4v8QeJ+00QtdrvEvJWn1ULHrKbckt8A5MlXA4vRVzXO2U387HjgMOo1+gxoJctYAL5xoJ087ib
2NFCzzQ+Nq6K/QfpyfRrF1X68zQPybsQqel8j6Sg0rt6HgafnOeGN9qbcPZJV1T1PbpufPvQtQqL
063Dr94z3fgGn2RGpnbvmxfphbo4Q4EgIaQnXqE/wGRJ7vEN88iESpoy31sDcXOZGM2X1J5Kubi0
k09azgxdlNGzr8gCbcMOcepwq0K8pE6+U8jH3J+yb1mN6+luisvhg4965eNo5e1XW48Gvpmczh+a
Hvxqb/aqeJRNCSYSgd61O6fVxcd8rmmIjJyls+8pVO/dOrIJ93ZC8vD8UaJ1ZSR1tlWoPwUIHIgL
R1mRkCyVgKLqlsKlBe4p9oFw0q9RQ8+wg2SC0Xgy4cC7056rvlQyywj4IZRPykgRWtXBbCgNKyz2
feDlN9hw0hHyr+uHKizEZ9qbkqj7cOjfepDjnqOcJFBcbCI+jedek2DMMUD7Ri59hTbEcKvifYFc
7j1Oj8ZX5LqOAGfLvOfZRt9KA2yz7KcxnHOc+dP+oWuKIcMvJPNup6GqfszDOH7EH3H+GoyyjI90
9PKlT712OLGwiNKqMdABg9e5wogyRruSyEUbR1izfi7Bvz5DsfQCXDcVbrOZlfbhCXt3QhA7ryyp
mkeOW0wyav+9sp1uuIuIKxf7XJRReOkrXGURP1KKkjiDZZqZGdZ3+jABsOQkbn6fzhkhc3ajvWUD
w9E5rWfqQUy6+Rf1EBKe2dmldTem9URuYaSaj67XU60LK46So8S05psstNWdXZkWbymKMW/pVcwz
xpLSdI5xARHp0R3opghRUvjkl75Czu/Yk7QPNtt2DZI58+GmvkDoI5rA6t9wqPrHuJ1hB2SLjfsB
RVpWHCubbJPbaMayHZqAcsMHaylX+Y/GlDhm8HVqKUP2RFHsScUr5/3QhU18dOY5sT9mjJXeJSKc
yLzuvEJVf6q8/j+i9n+XWeHfI2qHl6r51i3D7//ze3CNK/1jHmn9saju4IvaMMhhzv4LXLP/sJZh
JDhQ4BM8FUF6+Qe45v0BcAZuBvM78Be6KUPE/wXXLIfZegStEua79Sdat2LX/Ue2HUZXvwwkYW34
oYPTFKQby4IusgB5Pw8k8ePU8G2xqs6mkaiWKJmKaif7DN+NH40p6cQlH1JNX1ARGTxRLJPn0tn2
JwF8zoTSHxJEN5QqagcbtIg5yfz0WquoXvRsZD0f4mqeszMUj+Cdy573BUtBBgPY95tIT/kwscyj
uwGKKiEwdbFpOTv2H/Pa84qcaMiQ0nuXv3pEzA0j1UPiD9mNm+SK7TPqsaTup9H+aLh1R+ZjU5bv
JZUXUUMOUNCeSB+32zt6nI3TZMwdMVODRujVk2/GbM2f/W9pGo+feOgqfNNAnDKw1W/K73EXFOqk
yf6+7c0lNVsVPnORaA66S+Pk82LX5DM67RAgETUzsZPthq6N32dOVn9jAD33V9oLkeVPGW0DOjca
ENkMscF2C7bF3mfUn3t3nhaTV8s+m0zOZsBHUZ86EEM2Ek8Nj/h/0WMqFREBVQdD+7Gl+RFM4/PW
3FlUC/xTOfUCIDAU3kctueeE5CDAQDxGPUO+Aw6zQ20v2XDkKWig0oyoJLJBrINmoIUysNTuj8ks
5rcV42kAgMJNHsbSmF3suiPxIzBCg7K8yPR43YrZqK+M2CQUHqu5pAbv7EO1c5kdjLucSa6NF4FR
8kTsvH80x9okcM03TJqZwvuMNTG7eV6o8IOnU6nPdpNzvGKK/62A+0yKZzCab8jOyF+cLtEftAMM
wcrAZ51URd++TxvX/R4wG8PQNUtMLMAjRjJsdBpeF9E7U35kikr3bvd9SAyEtiz/PlVxK6n6ahej
r2oIafX3RTZk6rYAabF2bsV4iDgIHG1p65CL+5VJcjIeTMZnkK7pjrlYMMdni3S2+srvRDLtyliB
hjlJhDGQNidT3XJQZg1fzkzik1vSIhLhlcAN18GQkUhH8SLD+1gG7TJbKurOvGmrUdUYF7eVF99R
ZbXxUZsu/wyJvco+1BSVDnHsXjFcA3aSh0sAO+jU58l2+Z2oCq3s2BQsxjdzHkX6xiQFaybJKqKL
FHZr9Nxx2xfHqKwZhLaEiTUXERpa4lDiOyj60ApIQq/KghFlPXn2s1O7bvI4U7B7+9jv8aKRhKsO
B8JTS/O9Jq9j3uvaTuPPBH1m1Ye+9e3hjpgTX6AQMnLvuW6yqHxTY00+2zvRt4KGL8lF/lAGmFKc
RjzX3Qezotrep4OI27M5jsNwJ0Qf6DeiQCN6GIs+iHhgkYE7iO7DwTlCdRjMR7elrAHbyvN5V1NF
vM15ifwZK+hzxrLK8T6VBt6gx75qLfKTEEN+RRaCFRyYfO1/Sugsl6ycgYwEw/aHvRF1I4G6CzA7
Ix0OyQ4nuDrHts7cV0PJUNKqpXpxSe8Mb4egIHctqUDh9mSAjsbbyMD4YhezzahTF6dO/2VCBfwY
5wy/EVeGeXYA3BQZ8QVQ8Y++biv5YNakZOzLJnTvg6EJi1MaxfreH2275L2nbEoYBg05P8cbbrLY
H4YfqMQVo1vN14wtOD1l5vBKdyCmVO6xZ9iPDH/y6tGDIfGQFR1ZCShLk6thQhfY7ZG/IE3YKW+O
T8xtvHtGG/LbjGHFM2mlgl45Nwk48Mbha5HAWsEpY+gIl1Q548NPIBOL9TrcyZzcBN+WB7g3HbZE
uLkMO+qPABs9VMLyPqozBhJ9PRZE0UD8ifdqynhYBp0DKFRswdd2KZzfsgake856F+pE0brVbWqD
7R4MJLTBntY+wHeIeedbhSSrgBwr2mj6YYu0Ks45WBvdWkKc5J4knYpmEgagOGttlpdC5JCueJ5u
fFcQWv2eKr/ujqNvs+lGhGu8Kwtc0qlbR2cRYBpwFpM0y2h8tPOpDCbYsbVviU+un/vecZhqwajD
L2X7QPMkbjySAEn1sSp/5AXa6BfmaU4j/EOL+oPVgsMdLQ0AgM4oG4AM8uARDLeTBwp3a7q1RFLc
kXcc/2gorYNdHSYzaJqSw7m1WHhXvoOgnTF5mpg7z+qrpzgJ6HezkWCaXceZA/s2sMYAgyiNMRRF
fnN22h6zqAA7fMJv8TvJ9mmuMtD83vAG5vqE1gDb2ZBb01iUmvRNpyyPWFZM91bnmZ8Aftv8iKMJ
mIKnp5iIqFh/Q7lkJpd2nMgR7MYokpjqjh5p6mkfvB+dtEc8PAXE+jiGo9I9q9e5agwZ+Uxy2dNA
5fqhOqb5pPin0Zigg6YiOiePasz47Uz6e8VAy7+iJxPtIROmrg/VPBg4/2tJKAf4XXAeF7OIg8pF
+GQ3QGooeafoAQdgFQPnZPnXktO53hNYxZZWkSj2TtpWDOEut5z3cKadEL5UKd+yLkw4Mp6Uh1Bk
07yTPJGvVDWecRoCNX4q66H6iuqHKJhBYja7mxiRLEvZMZ5S6abPc9FG3wFPhiXMzy98BioJN+G1
U0OIYVSZHJ1peA15gPspSrf1bsxuyS3oLeLUQZrw+dhF4TCz9sdq3EkYkvURIrzhPRKslpGeVlsI
yI0EcgfYeyurG3r7pMLRwDJeCHP1m5NQQ+5iuGuI6zkJB6I3XSvx9+FgRTif5M3bfixQvoWFZPKJ
6Xn31gYeCfc5R3Z2tMecFNYgbhVqH6fJ9qOiwKK/TeoIGJOsCHTZ7E+damIU42nTO0QsWWRa9hpH
9aMrlgzQOJtDGsumzwtc/wS1SjGOaXxKYAncDBDyxZVcwMbDAPoyn+dkjus7uq/pk+6cSp89recf
ThcAcrsyC0ei0Ya4upFj6I9Qspv5xu8c8Z0exvhYwCR4IhCBZJhQDdFXAWTlQmIvp5fKDOL+MGPu
/Ckejag6DbPh3HRxD6VITSCXsDOr7EqPcv4CkT30djbaBsIFYsdgjZKBXlPWmuJDbwW8n8mWwV2p
e9HvIYnzbIaSARJYXpe/cUbMfI5t1sbEturWAWbW6r6mpP0+JHgEEkIpq0fZle3niDzr74kaSRk3
dQDeMWon+9wOCXA7mUv1e1KYphfom+JdPmQk+4SzGT11WNxe2mHov1DCxrw/a+i+cTJ394RyjowM
GysgpLQT+YfMy6wfdjfNj2TMz1eDUcH9y1rD/qzByR/oCOFuMAxyJ/A22AGuVA21mUyir/Teyccp
KL0vQU+mLmkJsv4q5o6Ysr7AfkQ5PjVWnMZpAWLRAV6wUm5HBkbuHodK0PQc+ynCfVUJtQrwnvg7
JjTkxwdThfNBko9w6huIRMCUAYambTt0BCIQVrlTXS+eEmMcrsg2gv1Rk1D5rmNyQIKe3fVwluY5
epzqkjjNQM7TtcW2z4A7LADiRWIaHD8ls6SazTshNc4JKJocqZtjTnZpdwQkNj7ahaZFbv2sLMjg
QxoIHbIj7qKbhHoREP8+u0Yu670/AHkfySJvcjQVyvgYj9XwzWe485SzYzCtVIrAkoxC//0EdQe0
a8775hQpf76a59ihYCgXuo2TQB3cY2aK1NLzIFztCpFm0GNis2uuhDdj5oqdRJLsM6sr6iNZKyq6
UnnnUDQzMEh3c0BNve/ywme/b1yR72P8EKodNbLxFMsYf0/LWJI3OyeGNJAbzA+otQzw73pqdhbi
I+cI2jC5t2MJje2qi2bf27VGOVBi+tr/iLYJDw/Hw0t+F8JVY25DbDRp5mHNAa+rvHkZR+1Hx3ig
5j3YYedStk4Rp4vhO/kXxSoh4sMZOYCE0ubn0YD/SXikkD67QyW9XRgHKtwLkz96zIbReeY9i3dW
kXmfutBwkj02EsMdxK3yOVZ2T1InflLhEVgj/ZBWSRueAqJp5zf0lxD66MLcGelXPLzMJtgbt2SZ
JHvKViWIhM3+CjvG3jvGTEGn3QwUjrEr9CPJ+WiKhmwvlyZSxN5U7wnKwDkC6NxPT+44VNNB43vs
sPlWzHLIbLPFVWhWXbpvPGViFl/UgQGXk73mJL0yZ/yQJSOvJk2MFF0PXipnOY24i1gWKbV57k7j
zvPVSOcBVgcJxTVam1nk3Hd3hqdkey4jWd0GY67tU56EFnbEoxHjZ+mxlRHdN0EMLfVoZae+Rlq3
DzTWVsfCj5fAH/Br0sAcgLuDYyS0pcEwZ8lV4zQcU2RgKFimja/zczUXsBLHplnGqk7l19cqxJWe
2RBs02OuQTwJnmEszzAzjvqDx8kCc8sZ6/pMQSOfGDA1xSX2TQw3nVIQUecWlvAPpRDssjrxPBwh
Kyc8MAUhga6ivD3LDqgcMVBfRLf91Ezj3kpCflpBttD3vIPNu2+DpSe2TFvEJ0HHgc0nMPBESpfV
Zlf40+j3bVn0xln4ItK7JpK2fbFTM0rem1GrzKPICqxR/KksKWJTLydvpWQSyMjMZEI0yynEImbs
XKZZCccQsDQ+Wue2ZGmdOl9nzIx0mFN6OiXr132dd8sSesmBtpAoFk3CDZ5BvdbWXsNyC88V+Wnx
JXVkSudTESZwVbZBnl7bpB4EmBSObXNHhFSXX81hIpjFV3GWXXH+Zwnf9zKvx0NgUtfidY4vX2f6
ql3+V/U66w9f5/62Z0j1jlJ7YLrnR639PXYCMtuEb9bVHaD8XO/xIi5bAElkmTurrOb8nL/yDcQr
94AbLJpT0SVwledXfoLqPdVBWpKxOCQLhSEnjN06E7ZDPp5CkuZcIH9Q+xCc7IVve/r18s4IMqLa
xrmFIYELI6PryJvc/pC8sigMKLrZyX1lV2gIe+JeQhzKDkVZxN5JhHlgHYzIjJszsYBxgP0MRB1w
JLvtwpN2ehKgh7EJhreTmEx9V6qmr95Y7BHlPSzDLntaoibEXmWxHj5pjxQXxMDWPAcPcHPi9AZS
BQSTaSjkeNITW/wkdJcTWbRwqAdbeN7JibI4fur/5KzAWc45jnt0b6eWNrejVQc9ObKgILxAEIf8
Uk3p3N8s2eaQYv4kyLySZejjRU4qr6/SKzJhiCy1SwW5JioJGj7INLPk0ffrKP9aoFV7DoOqIqKn
kcvEzg4b9Ho84uoUEo+jbjpHTooTNcMCR00JScQzBG3InU5Fpwk3OQeReqUG2VZAXHeLF7WF/7QV
TswwYc8cmWiJbO+3oy+us6Lq5TUHfM9K87rOf2gdN4UFH9TQkxw4CNU5KBAQnOBlQ2HSf9KZXqlN
zSvNycEZ6cYIx346MDqGCCVeSVEaJP0hX5hSxFR7jOKkgCk+vZKpsPEwIN6/kqx8gd9euDCvcP+r
qt2ky/4zmlRCmEcJwcR+JWzhdwV5q+aOm2OzcLqStGFLG2p3eswsM2bWMOeje5jssuXNLLww32yi
ERjAgi4GBFlPR6T/lJpdEdQhMsmFXuZmc/kOiIAZiwcB4Br4jckVpA8/2U8yJ9NpHEkCNwZ4a9nc
VNOJsNb0OevgteE5NsGQe6W7xQDsn63MLb5Or3S4Ng8beq1Xmhzp8fqCZUUG8dXmObNbLqS64pVg
N76S7dwOuhTS1Sj6XBrkTkKq86lWrFeankG4WrvrmC1+5+OHyBcFC6lPvxL8uley37Tw/voeKjwP
v4MLQwU/UooWeuhJqc2Tos9v+Zjqrub5jmq4Kwmi68tzRpQvhVRj0j3Do6lTGIIoCzMCCA3hA7IR
imXB4VKskgH1gJEnTww0KS3edZbfOHeSADKNsXlfuRjgkh4r1Mn0ew+81vASKR7NIprLnQeo5B+J
0y2Gb3042xaDGmg3SQfJ2jQo3GPchki96kezfrKaClep0BnRuyJTcbMDk8k6E6dm6swYup3bt4gr
ZGoL1zi5fgzcmepUZyeIL0bPCRCV/lUJJb886LbxxYVeUM8EzdHAQe/oQcbPyA68sDvnKpjJYi2n
SD+UUNbDKzclO42X7SfBQ12Y0/gitRtToXZlT1f5ZoCY1pwBB0xamKpNPE4emuSU7aIQQ9h/SyNI
6LcmDOz0uXMCU0MwbyyYOmB1VYKj0zBgWMYQtyVc/mucd1P8Wdl+0T8VcaUAMDMzpksgN8FfBAlE
v6t82gU1sqNnCupUPnnJHOaL7VmYfrczY0iZUlL7+o+BiCi+Cf/LBOITFWWEZ2dQQ5Am6Kx54ECK
vRYPq1yIA8ekOrozWWC5k0zvyQcc87MOnUbluxCSh9ktIG+O4g2uujtf0f6jiyedFUEML666jpvZ
by+9QWzSQaWjZjg9puWLOcXti2gy6wPDNtCebGjN+ui0LuVhBj1FsLmOcP0TRTLcIbLq2bheqHD1
oTNUcBMI1VmXEk4F0h0RxnKPezlD6tGpw/EcOtBXMbUT1MkWfTi7mCGmR4T0UAEghAwKtl2PRoP5
eEoN2xZLSAO2VwilI6QytGWWtPeCSF4JRGS2z7i2pd+NvPQi8KTCeBRpE5EmaonKPk6gTExjiZ5z
r/GkT99pmyuRtWmoW6CiZGCEPRCUOTQKxSijMe9dbTcQ1BkBhEy2EyyQdjjClt+bsB4/yDkaDKL3
QhFiOIexH/uKRHu9yD5+WCCh/ISAbHZeEMxcXMJHpntMMBLkLU2ov7WOctnObUdQDMbKsmDvD90z
Y2xouGGp7Yd8WOLhLDVZ32jTklMWlMVDUY/psB/C1IB3uVD4G4gV+55UNH1QqBnoHexlvmLpIQ8P
pgiT0yBVnEJwCunG0TK2EELEHHxuxoEciSCxuxcd9L46tKYu7ieYLskxnAOWmTZncVWw/h/iOgjl
cQJmf8C2r2iIds7TF0WJ+AAcwtPRqhseVTT1AIJGh0RFG9J7Z2R4v3BzY8yum/Mlk4lX5dlJdGE/
7fw6W8hdRjN8rDzTp8cQ7nwbBVkLB3OcKTANEVOJzjqna8RrHT105WZmccwKaNb7AkLyF4P4vJEt
T1Q/IJupF+0k2SEGJDpMLRvFDURNjm+YV2SXpIDR007jLmfsKmbfn1yq4enQ4tgAf8GYhie4TFF6
HZUG9Ou4ygh/tC1O3L1rBMPtGBkkZKvczV/oozKPp9uEN1WRD8YRbZR3yDVcgX1XC2O8tjM3JOoz
KrMfXo3mY5+rmpENtlrgK66TUycjVjFnMlMxdWCuUrg58jE030cDlMQ6dux+6aXrk4YSGWb1DmvB
kgbTLCC1teyNZIW2hvWUJCWipwavQHWKqlDGDJVtx90JA9LbjnkYtFQQGkZCPkGQjKnxQ9IsSt9/
jAfHxDAijuZTNTvpvdOZLason2F7QYPJvhds7sAhQ6gEOI6mHQfGcM1LJ/CANGjyP0Q0OQz2cMu8
0TGxBKKvYD8EfmPcQ6fIyJwMmgnKiFSMv/rSjp8614p7kFvHmvaoCuno24hpyB11YXgvxqZ3DyNA
44LRy4i0WwBgYkH9yjcPfdmmz1ELiwidmONfzbE7iFOIFlPuTbttwXP8qSr2Sud9dU0DaGPEJYML
3BUkc9LNvfFgxqKCNDkyoNvZqGCIC/Tr2d87rdPln+TcqB95q6tiZ1al/k7mdVU8+Eqq6GCbCxIM
FsNEKAyb/kGJOTLIka+dO0VwTYCQUOXPflWa9wNNmDq7wu2yG8n93UAjxKNg6OP5g8v8CZVjitYF
0KcWP1zREH+LLzzMe2mY3bhD154+6Eo2X5A4oE+azFZ+gPmQjDtTlM23/14T/P+m7sX2mGD//Zj+
Q/ai6i/Vz1KX1//HP7QuZvTHMuxGmuVhrmcuLvv/UKabzONd18dlKTIjyu5/SdNt5w/ExCZuVJjS
ePg//UsdHP6B+gW1MYJybOZdetn/RuuyjNr/pXRBdEUak48VBtf/eQTvO87UzGUzXuLaP0xEPk/O
1U/P4C+cbP7uyitjjTHzka2JcrikavjmFMU3o00+b7v0ymhC5AuSYaA+VChbwIKthwKAd7/p4vbK
xgWrxKgcy3y4BB6aG6yq39Jz/i5+428eyjrlIsLbBvQ8HS5e0N9EVlns5xL8Ydudr0w/Ql+WDdDI
cIE/GVNwGvWRzPn6sO3qK++CsVaO2dpSX5qpBKhDorND9vA7o5S/ezArpVWSMToKeYmXNmn1ESZc
/CYqiKLedu/LX/3JKwT5MgzF2af6D8WFzPFjGv3OhP9Xcf0/P6C1R+OwUBPiYtKX0m5M+0qTzSvP
NNKEKis9z+O+n2Ib71oM9N/AArA3vuxXs/qffhLNXmdDlFSXEd7Djn5aM/ictj2vV1OUny7ul7GF
5pv8cZCs7F0F4HALA/o3WTx/86rXjjuCGY2X2VgnV0F0G3dmcwFxH38TWfF3F19tDSHaut7vTXUx
qjF6QE3cPxlGtW1LWxstLRzEETlBf2Fq9pJ6BGbRdm9boavd0rZJQpYV2eXoWaL43oOrfJ3ZyPbe
brr+mmoV9sBXVZT2F6c11ZlpV3tGv9Ns3HlWTx0/ozjIleDBKONWWhgkjPpp242vtmOLKWYdwLK4
tEEw+btKd/U7d1Z643NZPuufVro0cBjq27a/9FgjPZhl6F5N6IK3PRdrtSMTR032ndFw820X7WS9
sILj+X7bk1ltyELMUMgSbr2LnKg9TBhzf8U7svjyny+/XOYvKgNrtSOnwQAuabLB2MlChmHGEl+Q
2FQ4qGNOd4jRDl7/57/0N9/sOsdmNJmqwdxmt8nT/A2DE7xZGX9tewfrHMgsxMMyGRx1QViaZecW
osrbMcOS/rDt7lfveJjCGCoxO04tO/vY5wxMVdv/WVP/YlX4szXh3z2a1TsujSgoerNSF4Fx4ifD
sKZnQZjfadutr16xwkcjwxSGq6fw4YeoI025bt/954svv/8v1o+5/KSfviyg1kkMSSAZIXrDDzxQ
7Dc1OME7A1MBBGYEchYnUHtv05PCR+XXP2emzKarTnWX1ohunRLeUN+V7//zT/nrt7DYYf/yU1z6
PehBU3dhMHfyYxD3djxsu7T966VVLm08ZsfuAuX6oxNER0PJ3+RS/t1dr46URuAswxygu6jUugU7
POedu+kgtNeZHl4qCtSXFniasL8zFLmxjWHTXf+bG/Tgi1aGLkeJqZPrdEx/jBAMN24Fq4fdZXaC
tpaypgyHN7jHPrm2eNzyHv+kOv+02od+gCUhQnWJdHqTm/p6qv67bOp/Vpj/FvOB8JxrJxSvPmb+
VW988rpp2PRIsIP/df2RVEEErMnuqHqzuJ2tYjw3zLc+bnkq2LT+evXeissRSx55ibrztIjSm2K/
7cqrXdezc6h+yu4uBhkOhQRey4KNn+Rqz63xgbPT2ugudRnAa8reN6F13nbXqw0XR3OGJDBfLoYy
GMWb/lM6AjNtuvjaf3TG9cjoy6y7WIUHTRGdS7PxkSyigJ/38oxJK0OnurskQfMlstRDi/xm422v
3qTo0EoThd1dRsRpx6Ep2nOfwhze9lBWL1PYtp+2aFEvAF9wFxefU3vbJriOTtWYBXZVXXQXT9QB
rjfGd7xef2y77WVP/2k7QdVRwopieVuk0KRTc5833aZD3w5XhxkqAFJRwqS78GwwM39BL7XxTdq/
3rRwQk+Gy7NO8YltnG+ABRvf4uooC1FV1AmzH8RcyfcUcdfOGeTXbY961btMw9jlvdN0F9T15U5V
/UsM72zTtYPV7ooDOdOHMpcX+L1nhZttUeptWwnegL+sEF8KC0SxRBAymO905z8zX+h/c9vLx/Hv
pRv44q/XhqdvjSLgeB97hAnMIssiIVqpal+qyvYIAsqJ6d30hBYd1M8LPWR0HOSJ112igJnfwSyj
6KQQxfx3oaz/e3gSdPbr9SeCp0bT4vp6Gm89aX/GBPhh060Hq80c3s8kRsnLlQJPqkg0SDHxxdv2
Ma3DCAglRSIO0eFiRPW1H8q3k5ab4FM7WO0Aw4xuJao44OYJ2mJYDQUSY2jV2x7LahdA+I0VSWy0
F8gOxyTtEYCX27aBdQ5thZF4MmccQyLAzwD5DfLRxv6w7b5X+wCFUC/9nn2RFMi9JJ2m24amwar6
dQ3KaDaKCL4Ucy6HiaW3a4Lf5Ib/TYnvrzaBxNRQa6yYZ+37PdOq4KlhTPabFbis47/YBfzVLmBq
Yuz8cZAXyADw8tAIt4xn/dprPsS9F7zf9Njd9WJsOiR48BUvYYXGoMrY333E45suvk45jLpWBZgE
dRdMU64KXxEXGm+rEtdB4nZaUuHj73HJcaXRY32lKUK33fVqTywkm66yw/Ziyu/SJGg+37bE/dWz
Nmdfms3MPbtw/Fu3uMoE5NxtN7367N0+1zBLAx51nTKZhPC7Q0K58Ymszv/aHQZ0K9SIgZ7zq3ZC
OgYNy952lC4hFz+fQdhEItuJeN5hHZAZjPZgLrbd+DpRwkDIP8AZaS9YcJz6FoLHGG9CzWxv9e3z
cJUZoKm4qNo7q9K5seizNr1Lb/XlF9Lx0cbA3wlHwi7kI9rijc9jdRxbQ9IHacujloN9EGF4qnNj
27njrY5jjrnEMTOeBzZA+wYPS4DdjZdefZBmz3aHBAU+U1kcEMHDcrE2Xnr1SbZuXWJawgJxOBuI
L7zB8WXjAll9kZiXtnXuO+3FmHP7wXWgyCDksjdeffVJWgznME502Usc6B1WFzwRrPOb9bess784
ebzVB4mPQzonWCvwuZd+e3LRZN5OI744O5coxu96nuB8j6aLt8+mBe+uTuiO2NOix0PmonzrMLjy
K4LBcuO1199p3E5tAxXrgnEGCuE4hD7e5RsRBXf1qba9ZfgdRjAXDEYuVdhelwiQtj2U1beKks0M
HJdLN/14j7fzY5T5v4ntXT6cv3jB7upbJS0rQpxm8bzn9uKjJ40r47TtrtervnNNz4iK9mLNOGJH
WSEJo3K8bfvXOsqws/AUc8jxviBoDfZj4OHBlm8D+ghm/vUcciG2jUHKKmywu/Milrs/wnne9Fyc
1RKn2S9sPXOE4nml7AN2ZJ11xtwK6fy2P7Ba530FizevKORoXfZthnS2+e/Cgv7ZxK2D1w2U6/6c
sxIDXeyZWLxDNLttG1tiOH8++3FKzNHP5C2PpX2DV+iBgeBx2wNZLXJJruaQK1YiJCwCc5JTUlf3
2y69OpBGw+pQHlXdZfBkuU9EiRRJlHb9bdvlV4cS2uvciyGdU5Nn1sNIWsAVagPvZdvVV19oaMdR
leYtNVFuv+Rd+mzAJN24CFen0gSH1e4taMuFjL/4Rncns37rtVefZ5Yu1FKPVUiE04tVtHuBxe22
+16Tjkzd+43r80LJj4ntYzTiYoaPKdZT21bMmnjUqhAfjoiNq8giXAt0ddYy37Zc7NUZlBlOORGd
yE4uh7u5iq/d1t/EFQGs/fXzbBzsqlIrocow7I+dh+GS/l1pvmx8f3EGrRPWUgwFDMw26crLSXr3
EN7b/BQ6Buul6i2NZVQ6ex9yrYL8iG2HIqbbkVJv/GGrLxi2gVOGZdNeYMD/QHMy752g3UamwiL7
16eGN16ntFyGI7D891ibXaezu7EXW5Ngwgi9i92p9lK104fawam1D5437Qz26uvNHXustAA6iprZ
/KGzITighjF+B2j8TdVhrz5gjWrPkW1PGY/9lzKpHiult9EM8Av/9ZnHEkMRjB+AYiRSgFh8Sk1n
49n9Guzy0zTAhMaU1oLFQiLxVR/X72dlb0OQ1gwVH1pfi3aQzdipjxiYvVGhfNj0Nhe+689HqyIB
TxQzFtK9g00OlqUljiobMZI1O6XWWekQVseeY+IaRBFTwbnfdt+rT1OKpMyLgG4vM71nWwenouy3
ffVr0l7U1+VsWAPVeuLi0IRgfapTtfG+7V+fdwnSDQkroHy0k3cIFG5lEW5D6deUvdKVstFYbF/m
/+HszHrtRrWu/YssgW3A3Nqr89p7p99JJTeoUkmM+xbc/Pp3rPPdnHDqUyQuSiqVVCw2ZtJMxnxG
axVcUEaQhyj57jfeTljiHBN3x+MKLMHia+TYmoxCNLVnXs276qJ42xn8apFyWDb1HlAb2ERQv8Pj
/0iLxpBOsAbC7kRRITHNUZMKVN779dvZVVHWwGOwyHB8jFbgPjj72XLo+v0ad2JzhF+keZRn3MHm
+qCi7aUbar+5QpxjrzkW2hUCTW9TeR8UDutz8cGv105kNslkOTK4wx3Qzs+oE/sAt3jPpt0tc0Wl
+oL6tzsKeZ+VmT8DYOmZAYBQ/7eFEFTKGiXJiHpmpx9YAwDf6vzO0v8h7P3XzjCHdU0BpH5M7vLK
g+KpTYaL32A7YdmXcyI2lITd+QGqRdOCw91/9GkaKEJnQA4ULVa0Hu6kWn5sE9zpjthvr6Su5GRJ
NjjWP2oPY2nvRxG8garcKyJhMvJ7t4Nl0UhZIiJpZ9+LQX+QMrj5jYgTj8mwR+ERYYGNDHnVMXk+
uF88whT091730oJAZtvhLkbyCkd7ALVC1Aj69duJyGULVzg3YGqjeuWyo0YT/C6Y3fs17sQkA3m/
BQUFd5Y+Cc7moPIv1M3NXodN6hqEUxTyinjCvsBidYV7/VuNF1G/jjvn2BYeSostxuG+BcVXm5CP
XdB46ZVRF/T714Qri43kgS0nZDOq4bpgSwu7a6+Yp66EKB42vlgd4nwCZgoqvgHRB23Fb467IiKc
H1CSW7Hhzk33MVnkJ9QFf/Ua8MSJTI2lSZczrv2r5eBPJd1p55Pym4aJE5vCwBWvAF7zPhygjsGX
wsA2YDn79dyJThE0tn9w7O+gB5/htXJqE+r5MZ3YrFDHtAcTEnJsBq8G73OgtBGooPw67gTnCkLQ
UrN9vCvUfqfwOXw3wu3Lc8jD32d5Nxs2qwLLoTERKk9QD1+WYJr79dyJTl6GA2o58T03wD2AaH6d
ivmjX9NudNZ1Z2WJUwSPNfgqgn+khfVSbaBK8PcxKUDT5czgxlOBqpo2awtmAcyk/UbclROVcMhR
tp+He4m4WYn+h62wm/AaFVdOtBJVAWUCXRh2OApCUq2L9rQUKHw9+f2AE6FyC2OlB9Cq4KR7Fbv9
VNHK66UClR+/jzrICQtvH1ntYNQA1WhTnIINrhN+HXdCVDcMbFdsF3cNah8jUS64b9NOfEL5EAUN
aAL3rY8A4AfHoLSt9lu1HlWp/321hzfCzBex4UwBZ8I5sO/2QvqtWq7Gp4srlD2Dp3y3UxikmjRL
BlCKV7aD/sfv7b+Oy4ewS5D0GBTSVM/JMb1pdOV1F6SuyAcJ7YDB9/aRowGQo+nnpz70rI6k/6Pz
4SDjDAMWW7PAQU4047sDCG+/SejqfKYHn2snFaobRISkXv8BHJq/vea3q7+JYFQWjRzr+H8QzSIo
4UiGZ2PPjjuxCaTAYWv92Duj+DLVy6sV7NWv405g4sqNUmnQQ+7Aen20g4A92PjZr2k3MEMAUSFj
ne7wJkk7cNkAD/QLS+6EZZXgefKI8eLUtFA7Jiuhl27Vfnkxyp19UwYDzKiadbibMLhCfP9zCcQX
vzFx9s1tannfBlhPqoWiTK7MgmrzGxNXgQMPOpRSLgXysovosw00LYCDR79p4mpwHoY5G8CC4x0I
4K9Ra4CGj/22e1eDM4GfrPYAOV/4xZzk0AJMpvyuJ8zZLmHpOoZQq+EAJHTzPdItO4d9WXu2zn7f
G6iaV6CFkPaNkoNeWjG+2aeF+e0OzIlLlKCHcWtx0C/C9zLU13huPFt2wlLERtLKYv2ux2G9DfOy
prxnod8JhTmRKQu61xOQ5HfJzbWzx9NGx6tX7DwQFb/txc06VuB/ITfLqgsLyXtZS78rsqvDObqd
Q+IMmQYIv79AT7100i+VR13FTQsQIIssFlgB3NRlOebjWk+t9btqxsnvY1KwEK7EHV41po090yG4
D03xyWu4XcFNKQFrjEaINBgPUx6X1x3WXn5NO3GpiK2Ac0LkTBp2fhJZN934bZWu4AZ7cBceMP+5
F5zfkF1/UsRvCXQF/KgHKAAowofcy+VrC2AWzJTiwrPbTlBKUPiWoUO4H5pkcAd8BtXnD+e1R2rg
f59/aexEJLKEDWq88Px7jJLH31ooS7+VDKzeC7BV7LjJZCbvdhJH0x/+lsfc+5cfdB9l5/WAjWUz
1vcef4TOYCFRPMOiUz4dawhTPHjM9h9QYwHIEswkG7/F2H2sDccWdttA499HkNv+ivkBGwEAxSvP
GeuuPdGmElXi4ycyfjcW4UtPe7+eu2IoLTnUhUoO965P2gwKxm+wyZz9lmNXDKXiBrA+iocEAeOy
pmveRGL3ev6gkbP0YPszqp/R73meTmQGJ0tGcFL0WiFcIZRYgGVkANyiWrP81dnodRlL/Ye2H/vz
v8xPVwlVaC3XVcew6SA6azo+fbBRxb+offXbqCLnYIBiljaUmxhwXAcDOF76vytb/Slj9P8J58g5
GCA3UsKWF2n/VoSY4jAS/TmU8EmAI2kCl4CiHoN3qu89V73IWZhKBTx7b6GQiqr5C93DF2EWvwyv
S2RaDLDjwEyDSynhqxC08G/pSmAi/WaQE7F9OZVwvMGDUbfy6JcmxEDOtBrPlH3kHORpBBcygZz9
fWdmfyVqq75GU6v9wtZVSUXNyCdBOwzNyvs8hFFt2rfV+s5raFyJ1BYMW3NYPFwyO4NODaYuHHcB
EvZr/TFx/zv1UKMSbQFf7q7thpouwAwj67fkuCIpiWTGyimyjnjZhrnAEgPnl8LQ5A87/H8UUf+y
MrhKqY5FRdUBb31fzQM/y3W9v1mgt4DFzAbQbJoI039Cfnn8AE4oee2qZQtwNGrFD5hY1k96iUR1
6UCgf5riInhNYAILeDnODe9hwdx/rZMGPoCwZt5+LAELQHIFvkE9UxzHn2wAajlAjlY95OWbn7QZ
GLXfP0Y3zkPc0qNDRnJ8msbhpeqlX4rJ1TCV22rjtbEyx7nwp5ZD1vfBP35TyAmuRvawZarRdBy+
QKc+HX5brStdArJqseWEdmF1kCUaMwhWLl5ddpVLYDiWHObgMieVTt4/dquPuF613/xad2IKViBg
G3O0PsF5ftuL01D+8GvZOYpT2FnCtGLAUBPYzKqnpPUrd6eucElV6yA5jATybj4HgOgK41d+TV3E
U6g5ARQWLTMYUu8z7DGgRvMbDme7W6OOwSwUTVNZXaL5OCGx7LfduagxDct3lNdg8nVwPM6KAq/H
YN2uZ7+OO9sd2+eyCMNR5nVx0BOcft7ZLvFMsVMnHitl4Owl0HgcwMmOwSu689ulXc1SoZto3lA3
lgMGemLJmK7VJ68BcSVL7JhC1sCWPqd1lQF1kcr1q1/LTjBWcCpO7NzzXMQM5qfLDF/cDuRev9ad
gIS7b9CIthLQFhNYKRkNCxO9NX6bs6tZgkZcFTBk4zk4uuWTYEyfu2Ms/7CBPnaVf9k/XRLSxkTA
GzHwXC5R/RLCxffTOG6eU5w4sSlhwRPPG2d5ssK+hdHLWIV+0eMKl+CKuW6HtSynxJ7C/ls5HX4X
R1e3VMKtaZ3pwvMFtm29+jHCU9hvojhBGStDImBn0PIiYUcR0w/AdSdeSULiCpdA+WrqScUsr1b7
Vh3by7z6PR0TV7e0R0c1Utid5GTUMPwcFXjfPfc79hNXulR08FJnx8rylkUf96WCxzj74DPgRDqR
SRNUhpAaTeNskk+0uE+x17mWuMql1cJ9DeoIhsV7L290NnDgabSfKo+4wLApFBWFwIXlWFf0RQRk
gVdJq72UvsRFhs17BZOoFqEDd7QUz8p3tvgJuogrXFpXaBVZZ1g+rPKkApmVsddCBRTx78fiIh4B
sC53lu80ac9JZchZ0thPn0xc6dIgAqlqg9YTgOLPTV9GGcEpyyvuiStdCpA8hX0epiHKlZ7hEfel
P2Kv3YG4wqUl1rGeW0T9bBL4UsWjADF/roLZb1VxNQa7HhjqxI8th3nqTcOBYGlar4MbcSkihwrq
eFLblvMR7DBYGH5CSaHXGo5a0N9nS3dMNCmo2fKNDfo81MV4WZTor17Liivpqpd1BESU4nsOg75G
uCnepoX6TXRX0nXohJdEBywvwbKqVLdkcQeAu1/P2e/jAq8FaC9CNN4XYwyHZL1la2y5Z+vO1VWO
vK8oTVi+FhXoLbDshVnOUhaVX5UMTK1/7z6KUAXeBac4bw94eh1TFoYy8xuZ8PemG7jqjKRvSD7D
KZNSlUdr6DfRE2fpgs3ECIsyOHeX9uF0VmXwdfU6BZHEOVEMYOI13VyQfAzGj0PYfBrbwEtdRFxN
V9tp+Hxpe+RhG34G9QPIuXr1myiuoguGrgPsa5I9B6XbwilSflnF9t7rQ7qKrrqd7DG2GobPqBMN
kQAq7ae5bv3YAsSFNnXwCg+jSmDVMvyFd+15lsTrlkJc5RLKICXoZNWWGyJSszTnDg6ifoPiTEEO
e3oYyCRr3g1IiuHlsYZNe/yXX+POJOw5nosIvEly1EFDBcReeuNXMU9c5ZIKh0Ufc2Dg3j2dxKzz
WsR+i7irWzIw9ZpLmC/l5bynMN2E7dM7r/FwRUs9WHObgPMHfG+3c5Woi1U//Vp2zrNwVoTLj4kN
Zsi6fuBMsFsyRH5VPcTFBjWwmoSHMTG5paM4aUAKztHqBxAg3NkbUNgfhWVlTQ4L2VPL6EvhWepE
XHQQr+KtTPrC5kNk3symP0GJ5rcIuqolG41FzMbe5rAohwlkXedBk/zy+5hOTI7rNjY7gPC5ZiJf
p+BUTNxvDXSpQYm0CYDSmIFbDNBB0+3dRZMl8DtzurIltlV0mQg1EJ5F9hxIyWBds9CT17C4uqUW
HkQR8u0mL7vgw1Gtl7Lm3/2adtJAArCDjZHK5DSocxV275Oj+ezXtBOZe4xyp5ItJgdh6p0K5eew
85PhExceBIKnNbhCmHyomyvsXW/Ck3VCXMnSXOl9gycYgjIkRdqJ8KloxD9+I+Kc1WhTKRSADSYP
+V8FWc8UZlB+LTtHNVgtLyzhEi2jEv5ozXVkf6L7PD7X/6bDiCtYCrsmhhXHanIBO2r5MEwW5dmq
Kfxa4FGYpwLOSn55JuIqmGBmSGD0aLCYR+VTCFrmMgR+5ytXwVSZWGrADpZc1kOmUEpAptCzaUdD
oI5o2MM+XvK9WtXrTIbyWbXw6/X6tK6CifNRYBMKljxqNcwvTSNgNN7vflt+7ASp0DDLqliJFbd7
cBPkqS5KvxXXFTFFJE7WCPjufF34NZLzM4CNF78xcXbOHu+UgLAHc37MMhWTug218Lv0uIDDo8Yj
WLTqJeffEnuOes9mnQAVfKvk0JRLTm2QMVHlm1GvfoPhbJpSVFj9kN7ITSAAaaluQPv8SWXyGNB/
CX5X1hPFmyW6wWjAyFk9rYiiW8Cr2W/XdHU9LRxgV7gTzflUsddoT9q0k7PxixtX2QMvq5FAKb/k
RQB9lpnK10FPi9/91VX2QGcQSRC35jyBlW8lxK3amF8q0hX2aC2q0hbtkh+0+ViF0wlmtp7JAlfT
E2wRHB5g3ZS3NvwFz81vvaGe+UJX0sOXZEqqZpnzsP/JtvpUy9Lv+OOqd1hjxhAWmfPDpTSDnOEC
pInfvumqd9Z9D4fpMaGLdl5vsCifzixZ5j8sro9D1L9ET+RGZtBRIwBjwNZZRfcViuW/4YDJCmj6
Sjg9LsFc0DQaQT32m/OuaHGdt7UaAK/N2wDewlM/kRNv/KjexBULkR1OA3Ye5lwX5EiHxMDgUlEv
HQZYW7/nmtpljIPENnPeBcfD3rwaTqJrO787i6sVqoNla/mEuQkTJfLcUIEjwOQJDCYuUEmjyFxD
iTrlMMDlJ922f7Gl8cOSEVctxLoQkHb4pOe9FG+66n1Z8I9e+4arEyq2cYlR7DPlUW3TVUY/at37
pT9cwc6iy23qKjQ99ah/wkqc8tX41ScSVyS7NrQvD3hr5pSCf9OQ52Xu/TYkVw0UJVGyWtNPebLD
PVeotIMVqN9oOxmhVRKgkuJ2ysteXY7hZ0iU3xrm6oHIlgCDTcCSpGF0AjAgSxbPe5arB+JHGeoA
CKZ8qrvUyC1NYOjrNR4uyWhv+xrlSceYt31R/JWsW/nuIEX43a9151gre50o+GGNeQEGC2tU2m6e
RyJXEZQsu+5MjabhwrycangeZ2IYNr8Z6KqCetMH4MCi9ZFW17o3N8io/R6AXJoR0H1FIYumxV4X
LieYJHU3bSC59Rvx8PcFfHjUm0VHV+QUaiAc5d4ng+eDnoszKteWlYpsFaQqFMpa1TXr53Y+Wj8U
MXGFQVhOlJo12rfLSk/jUX8zQeOZQXS1QbGGzXk3BexmZ3lf9igVAAZ6DbkrDtJle0w2LsWtD8wJ
RuxwNWjANPJr3EkM7WCQmGCI+S2eo/SA8ohTv9gkTmySpYzHsSztbSxtfEl0cVyXPbF+h0VXGwRx
5CQKVthbHcD+W+uztINfEtsVBvXJTNmCJPYNTo9rSib5EqrS86HQ1QU16zqHkHbaWzntnya4kMDC
W3qe+11lkAxaZCXmx6CYAs5xIskB9fbtuXPKjeB2Fa+bNDdZAMiahCvP0H+/JILrptUqbYNmE2hc
qY9A13xRq8+ZkEtXHDS1QzfvXWRvQTNktNInYYVPYKJpJyFE9bgHeg0NboX6ZMME+qC/PaISLTtR
aSba2pjv9kZY9bUJ2staT57j4YQlNsl90v1qb2zcngZbXuThRf9Dr5mzN+AZL9R6tDdbteoCv3ea
2rgPfS7MaN1JBsFWhFZ44rC3aROnkVSv6hhf/YY7+r3jMIJHXmU09rYs9CUsCsB7gZL02THRb2fH
xPHYNp2xmIBsfINP3SPbPPksVWjbiUnRkbIfdW1v63xk+KFrJKznPHEOsvNEalbW+JhHS4JUhP05
YIdXKpXL/5EF2UoNI2nsrZ/xzLHXBz8DJP/D62u6wiC4O1hmUI9867fxerQ8xSD57DrotxOXJFl6
5MnRtGB11sxlNhReziVo2olLNdF9FDWa3rbjIu0DsiH9PqVriTaZkQAsjsiBkeuS9l31mpCp8jlA
oN9OWI4oi2LT1tlbV5GMRebcca8zFZp2wrJipLAU/9zkqn7h8SrTI//pN0ecoCxjWR3dgsCJjvjS
k96mCbLtnkPiRGXX7vNUVdre2r76GNbf+0D4yPIxIk5Qjl0vw7nHYEdkw57ArsW4+C1TruiFAAfb
VysGu5wBvGn0FXU9PpcdLl3NSx8DAkbxlAwb9i7lcNTg4Gt4fUdX8jJRRErdVvZWlMepFvky9H6b
u6t2aULbhzYIzG3TcBQ3OoVR8cWv084+ScZpH0mH1a94ONaWCaqdDz/rEgy2E4+yqHhNC/Rbyul7
c7CPttkrz9F2AlI0JIBOHm3r6NnQJCPH4dmyE48N1QcnuCjczLCnu/o5JF/8xtqJxaXQnC0bJgj0
NCcoudO1Gf02AxdbRAaup7lLzG3cGAcMBIK8pZ4Dv9Zd/Y9Oal6Yx3F7ptScIE75Ettm8xtuVwH0
uGCLdULX52i/Dtt+XXsvAh2XrgSIijDcBHzPbnjhHdP+gY6RhWdQuuSiuRQKyY3I3Ka4lplpj/H9
Jtf5D6ep/2Rf/ieRj747gSmXA9elnsw3gqQpuZFdT8EbPUijMkZtoz42Fa0SvEJOq76C2TDB74at
drpOcuura0PaMk7JLrf6jT62cS1hiNnEXqlFLl32DGuwX9m1mW8DVUDNUfoLdmTfvcLEhc/YOmCq
hfng7RjarzErKmSKvdyl0G9nVG0fxVqE9XxL5vJWNkmZ0tFLFoa2ndXuONqxTqADv212CNNxtHsK
mGXiFybMWe96UpTbQcvHiNd1KkT0KJA9vOgf6Luz5hk79vMyYswNYjEtqOqzJWG//D6os+6ZSlkA
qtF1xfRfZFnzaAqufk07hxAbloe2sUK/w+IUb9FNCq+KLy5d9cbSLu3KZ0yVkPZxBk8fmh2118sl
otuZK8oyjgPINt9oEz2xajuBDOd3WHB1eIklyVTJGU3LNUxXFuQ1UA2eO4EzT8q2YLYM1vlWE3Pe
KvwAQM1emDkMijNPeBEZ3appvhVd156Y3dvzKqfI77zqqvGUEqSFZu5xiRQjrh5tvBaoKV+U383G
1eNVVatrSjr0Hl82L6tRP8tl5Z53G1eQZ+RawGsXQTTaV3DQXmpT+SUzXBQSWYeGlZgiN7X0X/ut
eIdv8Iel/LGs/ssm5gqJ7MrDIkkaZKVk3D2BLtTdjYx2grrSWXzzWgJcORFFIRxZCMOS3okkXbv5
H2UHr5Q0FgFnv4hK+L02Q4j5zqprOH/dusQvklwqEnb3AAWkaJnIvciqiGQEziZ+m4WrKCqWgQ7d
gca1GF/U2ODpZfR5NceIOCsA3+q+Z6iavvF4CE4tr98GhfJMPLjmaS2Pw4ms0XxrHhoC1H1/a8va
8xTrCouWaD2mcojn216VL/HUZtPS+IWQqypSI9gyIqKYg0VZIlGqVQaUm5f3IJeurEhPUX/0FKOS
DMut09EJd3qfBzo07SSReB9UbQBR0U2WzVXxLkta7qNXQtNOEon0W8l3YNtgDBagjsKmuvR6W0DT
TlSybU4awDkwTTaaQrGR8L+91hJXUBTyaaynAA1bOD+9BIUs07niXngjdNs5wlXSJCQKzXwTql2L
0zKMXZEOekDdnV/3ndgMQfdMwCV8fM0hG5h5jSKvGl703dmbJRvGvRxxYGm2NjyFerutRmq/5cqV
+YyTGGC9jCNL28TXdZGplsRvgrsin4A2KHFq0HTUiDtSKCc9eFlUcukqfBTgIoeNLCZ4IPVLrVqM
eYOnUa9v6Sp8HrJt4D1Jd4ujgt51YPSlTZbELzhdic/RxnKi44jWS12StG/mvs22thi9+BQYHDdE
g72rWDN0N9W1TTriPjHshd+O70p92iWcRlWP881MRwrt1lNd6le/UXdCVFeznEfajjeYX5rLqtmR
BQSGAX6tO/G5Iz+4TI3cbqVEApz173i1+G3LrozoiAI21cOx3ewWlCeQqabz1hPPY7/riwat76z5
tG+3vkk+F0j7ph3b/PZOV0ukavgZ0HDcbzDymwGBsuF1lrUXgYUDB/n7c9oUxhNeXNV2a8W+tCk0
HVGbyXFff3p9UldTpLseWMYNnzRAl81anfn4J43IYw/+l8Oz647W19SUm8UnxcOr/SXxeeNz0a3T
P/0YNyBrAShefQ4O0c5nv7/FidljI8MuJNlufPkQzAFAT75fwbnuHl1bxJBybjcGa4zFNOnCvGwJ
8IGdiA32GHTyBKOk1/ltJeiV+vnioGknXMV+BO1S0u2GKwaAh/3RpOXkmRRxFUZFrEB/n6ftpuKy
fkXuKDDpPoXRnzIM9P/RB/5tAjnJkaodUdhfy+HWoc43/gRrYn233AbsWS+oy/8AtBkdPs1FXcKL
dz/quf9742u0Az2qhsa2aYlXr25MkUnsjzvcaoDU2Y5CTx9py9n4RKfGlPfJjvvyZt6LUp5rgnLf
fAHKazp1TchMvi98TV5iuJTRc6ci2DpYVoDykComi7/igIVJ1hxYAk6NGvvpNDMOe81IBs16W0ok
o97FoQnYpV5IXFz5Bt3Uu3VI4uxg+7ad8VJ5t20Yf8YhynyPSb+8sM/D++6sPyDdpOciucxQO/9j
8Gt7xmAWwm9g4IFuFCUk+RXgPRJInDjmBer7S1Fcor2P+4+0Cu2vYwNODajVdoxgiwL7iLzfItb+
oN2BVy8WNG1/05Wojs/VoJvtsiQ82C8CZadTjhKmJnkKZmnHF9ayLvoGLPpubhGsFsos4Uv1Ohc7
KzLFIEnMDO2HJm+LtZjetCBs7p84HEfLU92jwC+rC9nxDM4ETF0Weqj5/nAj1yfS1Xv8Fi/M5ZpK
FQby+45Bn3Iwag0sMRsZVV/KalMkD1aWiNPG9dJeEt6GRSYjvA+cudiCtys7dHwGimBPsjg2ir/d
y7L7sIZV1Z8Lbbr4fQ+6AnqzdN0DR9YnJBuLuUnSbam6+kJAvIne1jqcmmwEVx7vU4cF0VR3Lcpv
RL1C8L/Gpggy2Yl+OR0bVOgZWRcK0vqoOJBNNO77ayIhsEvHWB6f1xlyrbSKkiHIVlIXcXrsRtQX
AKeJPLezKaos2SbzxTQNBQNTk9VcI8YD8fMAwSq6RWqgxTWisD5PzRDB7ycAvslkagzWuyBKAN4N
yUyRHeMQ/o2fmQHYFY2946I/8BSsxGH+y1TJXKdI6wp5K9lMLEBEITLpW4woSpcu4uadkfGudDqH
hT3Squ2j/cQ2FXQXUyd7mc0FOMIwvzkOlfVdj7rpNRLJfJ6GELLZuCGqzMJE18WlUXO8nSjE9H+v
VbHZNCB9D1+OrjLqlJBa2k+jicUXJA6UPg0rk1PaqlWt1xn/ubmZJFqOtGzGOHmLpwM+p8Air/1V
tQn+fdSbYDoN+NjAt74G4Gc7Tcbo/S+6Sw0dH9j3Vf9TlHKSJ1K2JnpugI38GR7lRq5BEmz/TLBQ
+bYXdfiJJl3NkbMog+mDKuqDADDD1+OJ6RWM4qyKp4GeFxXy+N3a7oxcTNE2Xb4bFfZXvYp6TGdm
7NvRmqa7ILYik/VsGn6sZYzMnwJC29zgHxRU12C3xRfJUcI9GBKPwD1OrXhdWR/ca4v/kpaguogv
y5C0zXAGV7Lp6/M627h5X3LVdL/wmkf5GViZMDHQEquI37clAlU57WzBdJfVeBYaopSTqNwz/LH7
9GbgJLbXMYjD5HlYh8ccCESBZakYCnwu3AvVR5SxlfRjbYKyg2nprOiYDmOBLBqv2uG1o4SUP5Ix
aosfM1woxhOZFI7YZdnw9qkEvnvLO06P5u0xVfxzs9VBlNXEruwy9drMb7CaBlsWl6bnF7ycijAF
frFuX1E+EsnXoqfqngx410dJtJqL+8A3/qsxYQv1biy69aXrOhwXwtbOXziTBq5r2lS/lsYu73q9
KZG2AyIqyOYjrNuPlTkCdaIHzhgpCG1rdCpxXhqvZMCcIAHXyZtNqoJc68CMxbnCUS3IxkQU0Vmg
yqw4zUkZ9KkWMwvOVRCsf/Mu6ca8r49TdGDtSFe8dz6G90MoLfaaBAdIreJUqx0o3untUcznoZzf
18EkjzOWBIEeFrXC6twlKiaXpVGE5kGciJ6eIlS4fB53hnwZ5bP8e6KReEqifn3hU1D1dynKNroy
eFyElxhBsLxgA7y3+5CNQEGarXyRKy9RVVLFx0vCu/EZaS3s7hF0I2G2i05Vl74Wq073GBnjFAEq
v4HYub+ROm5EBgzy17Aa5Q8mx+J7OJChez+I8sBMKKmmGSdlctpGWmNDBCwT6LVdgVkYwgWrbsrv
sU0uNq7NvevIeEYCXZ/AsenO/aKu5bbdYlL1J6bxdDSL6DpFlKSS7m9Vu01ppI42lYDDpRqIJ8zL
6j2OESZtUImbmS1Y0wNMglqK46QEN6nqRf9cheHLRusTE9Nfag3sJSRVeTIwRDrBpfz5ENOOVF6d
BKcFrm4n1VqZ6T6wMqXg6F23AvwrrM6NeJFJ88nsk8F6vn0XSi0X8MrjE7f1+knYoj+NFfDWIAtM
Yybh/WcwbZMCyw/btjuIdmEKE6ZPdYwbRIAVHltb97onAdbDYpRpjI+bQUNB05juL3RXV1ptL9JO
5Azs/Qb/1FZni6jLbJ/Jm4abrxhGfh5BbrwhkfVdx+o4R9F6gqxVndq9+gU/kvIcGLwoJzA6wwFg
ay5609e9VWNWSLJkZDDYVgx9R9rkrdnFPRqgFSwZJD5MJF0qCnNt41E+D3HzUuhtPXG+v2+6aagv
5RZ8jTdsCHVRPy32eKGF6lNF59d+rZP7zJPpXKz8V13aN6rGc3HWYQxZ0y+IhH7LRpI848p5PHYA
IMw322MJ6oIFFlihmnDailg0X3TE6zTZtM3CRgdZPIwfCqHELVwU+OE9eR+jiAR0pSaLdDiktZnS
aiD4f0SHKgTLInpuWFznSFbwIqUrakxqJJ3TqWvYO/jVC+w0xQl/kOpOBzw9dTqIY34XKsp/rbxY
ipO0Zfip7COzn0bb4NGRhlVdPVNGGXIH/8fcl+1IjmNL/kqjnkd1xUUUNbjVwGhx99i3jMiIfBEi
MyO1UBIlkaJEff2YV9fc25XT0z1znwYoJCrgEb7IRfIcMztmbiH+FmlDcb6GQ1kfS9nVKsPnIzSL
gr4ihxjI1HYZakZuRBjUOuUlZlHTbdbym/bRkI8tC+SF7Crxeez7aEuZt9srciJFeEjmqfq8dt1q
UPNhLvQyoVxuuDNneBiXY7M/A7aP9kLCGDTr/UA/Ix5Gz+ncNvPneJzKH3MJ5ueq7xdcnUVhTWE5
TTECp5t2xwECoOxWBFvnH+chKYfLuAwlPcy0DKG47gPLi5HMPc9lN5RQOw1rdWuiyizHjnH1pd+t
OivWaz5AiFzjtqKj8Sv4JZ8seWk7vFeOcZnugSUN+WZihMs91zrslpSOAFuBka7Ta9j104KiSjbd
qanG4UVbz8c3beP1hxVQLaWzYFDyz6iIwV2tA+E5DLSpvHd1r3VBlw4+dWrwnTrFSGh6CgmvVDHq
GjfktEiMc5aNRYRqvcTznV3XckdpMluFHKptGe7HaSzbrF8GRrCxtKFNgbBG5pCYYSfprEo/ZRh6
JncTbPHV0wS7CXM3mzCcDmO4mPrQkgq1IQBmAS+rjWIaGJ9isAc3sjbnOgxPKJpp4nO0gteweTPQ
PxNyCVsPE1/BzZyiHov2fS467DOfQ8r27XvkK8g9tZsCe5xHeFjnmAtuyweFdFJ2MTHJK1yKVrDU
OVLXGbx8euwrotzSFd9nd4rgSQ2v4k1h+C4q23Z8CIZtaO8IEUOTRyh5SWo1HJDu0bcgJZybncsC
tfU9vBYbTDWFEkfp7rzf8yWuxVW78ai+lKS00NeIeKkhAzSySl27T0/bIud3PsEU79hBRx9kokVs
esZVvf7QgaxpWmM2+HnwAWw4h0l05Ql+96hKxIYhitxZ1O5poOV8ZVsdFAoH+TtfWPTJTIG6FHGC
hqIdtktshaS+jZjlLlXKbfwyqcuWowVwsM/m+/5Duci8oKuTcdqNc8WymYYnWpV1Eai1t7kL5MSP
jAfblmnHyfZgSWt9xnTncux18nVfVAVXbaQSD1hj4/AahLHcir5DLXA9Yefd7xTK1XRB6OKhEoMO
v4bWsD1Ds9MORxt4pYs9IeUjlzxpij0IHLmMN86Tq3Jc/CckT9Y/oPNwZWYmPTTHCeVWCz5pnUi+
8+7aun6ld506F0bDUiFxB16J+ntCWy7u45LvxegHE2dg/04bLD231CBzU6dVwG+ieU/QISI4ZkCU
SeUNgDbOeL4IXoZZ3SiFeixm0cPUjMGjml2Nk8iq+EGucb3c7ZEZ5/uV+P7rsA4bxVyxroPU1xTH
kzFshuPuuNPbaKjdfWPUiPz3tXmtW79NrxUR2mWswpgZS2QQ5FgAcAooO3Pe4f00J9jtpZ2zbV/n
5riqnV46aZsWRm073zKj0QuH8G7qXlHUdSIdOG0Rpo438rQnSfsR1fX6ALicPTdxtOqi3m19YRCA
iyLJCt9hQYogvGyg/Mnbjbiiim19qsHUpfW20/YQDstWXSlntvK2mcPyeXLRHbKyeaophndpbesi
RgY9y9YGEr5CsK1RV2ZkK0zCOmZhKVd6TLmUY1IXduNle7u0bA+OiEUJr6mc18/VyoKbIYi5zZno
NCAEjCTFp31GX1GQibH5pjK0/rq1Q63SEJXsWswRWeSVIH188onqoKaiboLmgoh6LMZoCl68IjwF
iBBng4y648L66Syz+Ta68JYvIzIvAil21BRdHORDTFh5LKvJtKkr9+QhWbv9XUe6vCRr6W5VjU4w
TbaetDcSZ7j/ivRZ74rd4ww82sGNp43s1ZdxWLwupjUecNrU2+gOQ0XC8Q6YHJpyR1EeIn20/I4e
untSxkJp2+ziNEnnnmZslhfUs0pchZtt1D1g/P6jlH0yZWPtbU6nrb9kUYX6Rs3zrU1K+DrCDBjb
2Jhw9jpBt8VTCoPAvZi2Xd/asbVlUUVrfEeQqmpPVWnRlvY+jL5hZZ/BmjD2weM8bd2ChjYZr4du
G08RXfirgR6zR32VuLXoiZ5xV+FQbFNlmuRCwEaVp76NdZBtyeToVamiMsmneDgfCV3zRBp9qxxn
uVL7Zbv7KW2jMXxEHON+PYabW24ok9unHWfFVHTlihHzGUYIxUR0LC7GZdvo5VAu8afaILYMF73u
VQZpDPmCq8bZZcPUsIeQ9k90MNh1jN/yap3cveAx9tGGBOahrmWFxOG6T650t35A9Cn2d4P59o+B
Orj5ch6qVNXeZ1sAI9jjWnofpj7E9OEQ26tw34qId6Qp+r7ebiranraqv/e94SvACRpf4PCH5Axm
eOEQZQHmob77UpKT87t5aghdVIaJIwRukI6Y6YL3Er7y0vD9MdiHhaRLx+k7tPPqzdGF8VPY40zK
HIu26dB6DEKpDvkIpafrjVncjPJL6eC4RMA7snVe9/oyhLf0cuUNSNmMz5SO14EKJS7+WoefVBU6
cwvpWRIfKE/k9ASZtDZZv/p++WQb3fwAyWB1jiPYAYbR1Yhn2TG9A7fDJWqvgw3Xn7JN3Ee6191B
Tzvyfvky++gUQUFK0zKBa3m6NoTftZLqKHPY2G9CXa7vddP18TFWIwRo2IVauGzDm5DkbdXo8QDf
IvPG6w0sL0LvsNtY+GyoTHOCkw/5bljL41JTcRrjwamLxmONX2AWZXyKVUKiq3FuOtzUXDe5G/jQ
pj0OtDpFKT8ml54tVKfgeRYUuGG/1J/lOY02x5mBCJTII37swFXPTT7PfdIdYjaY5lZXukTXQ50Y
i8XW7quFHVeYEUfBM7paLjIjUyOfYIbWltkUiKi5DhkQjU9oAhJ/wRbmySdaIbf4e1xDpX+7SmWX
ywhiHHqcXNXN97LvR/axV4OqjzD4K384iwjbK4JufcfKVXN0RxoABHk9N01wX9EdFiEpqUFEYKUb
OeMQJRjvzRffo53easQrvCDMKIYTjKXRLQO6Sfs0wK7D72k0hJfh0MYuX+OpZ+kS4mJctRiOYceW
JpM68B5X8GXtlaHFVm2e5y5GNkemVtsPr4v12N1AcU3bHQEe+A4mZPJpKVVYZTBPt2UOw1P31DMk
XeW6HAQUOyva6RSHSP1ZLC3ir5YyAHKw2GVEsSsMGW8VYt9oXq5x3DxtQxiMmfUyXLNx3jd7Hy/t
VPTDgrYRLUivDqVsSPIDKFK0FkPcRRNYKxTaqQEeNT5C3epGOEbiDy46GQqq0kovtTuUMXDM14lU
NScp4AsMd2CRseBu0gE22t7UEh46wZA0Po15b9y1QpFVb6lwlJbvFUuSOk1CrubUIjfqvVb4f1RI
bbSmfb/jc8BWf34H6C0QVQ8u1GZVO+ML6od4n08rXqDL9RZiaK9FLS3eQ40cmFM3RiZ6TNZ+LQtR
4R5PqY/1fdiFVn2TcwDTp7FrqzZvfVjHUBRQjHyYvOfDxr+YaA+Sb8zpEcCDm5a2gPI3QPvUK8uz
WJswSTeU4v6/poL7eTbYslq1TanHk0Ge5mlIZnkHrIz/F9mYn+eDZzISHfbzeJI23PJuUDrdh/qP
ZIx/+7b99+pD3/+NuzB//Xf8/A0OX3NT1fanH//6Sff479/Pf/Mfv/Pnv/jr8UPfvvcf5udf+tPf
4Hn/eN383b7/6YdisI31D8vH7B8/zNLZ358f7/D8m/+3D/7l4/dn+eTHj99++aaXwZ6fDTvi8Msf
D118/+0XcH7/9vfP/sdD57f/2y//Y+4/hgYSlr891R+///Fu7G+/cPGrYIyFkpNQcB6dhRnrx++P
sF85x2EBeYwQSFc7K4YHPdsaf0R+ZSFIVXhLxDwi0MH/8hejsQP+9guTv0oOmyyY2HLOoQ9Jfvlf
7+tP38t/fk9/GZb+XjeDNb/9AlTzTJL9J/kUhyIUhCNzE6M2MRKHf57JmoWxPsAOUMh5aA6VGeuc
C1Sl417HoBtAvEQTs1UKt6dntvbySHvx5VysY1O7qQPgzFv80u/tReXHz8yLS1NXV7H2uZrJyQLp
1+N0Ws9lkmcbP6AcRdUx9C8qMPWVascLZarU4CzJ2DyLnEDo9IX1ib0NwTbH3f5QirHM6cDo5abI
TbhV70Q1tIhmtJJkW9I6wlkEx+OvwHbGlAeVzoKJVilSUZ9Q5Z2aVibFvpiXwDdgkcZ1vZiilt7X
MzFpt++P1mI2ylXtDcBt+Qh4eHlY273Nwgnmspsz5LQhixt961yYMtB3i34ypX4O+ZCiRQsfqKos
+sUWYN4CWmArEe5umv7CKhx67e8ZwbNIziZwd0hMjw5Jr27HhdkToPPxsG+s+2pceBCCwG4gXva0
7he030jeyPqguVhb/zZRGmUEoUrZ3m/XKGprHEoGTb1KDl2z2uMmyzZd9mq5mhXqr1I+Gx4Ua9xb
VI/t8+bpfOqZIw/AIkWRMBRpbtoyilLUlG/IQXOwu8Up4toGSDugotD6C7vHn0G8fEAT5QB7JTSD
YJ/n0zjgdAOCEtpjtLLXoXeArer9SxmPOKS6DizkOM5AkJcn2gwrcC5T6XTT83McAhMFM5fg+LDh
ayBApxITPifyLpT1rbcuF8q8oqJ4nIW4RH+6nmZRXUN8NGbccEjfqxLw2dDiAAvnjK/NlO7Bal8c
cIlbY8LhEO7jl57Y9SvGic1pCLpnN8ePgYXXXxa1+32PNrDQcgdpIADhka3FARLQa2o2D+Sa4jrG
UWr3Mr7uMOWQlpjuAq8f3JOy/RiS7qj8prIR0BDTPaKzWrA606xuS/CEFF1g3qrlaxu+6Ll9mSVM
Umi7uK/1sFpAPBCob/Mq0Euu5R06/i7rAWEd1FmyHQNCfAGWwS55EvoC5UuLTGz1OK7yDOZ31T0b
EMTWIiMbyKSKskWs5UfT4Y5pyu1ZgiEpmnZmt4xh+CcWaGJ24AG5hNL0VK0zHN7RGD7KiE5pBcTt
UHVqIFkpwN5R2bRXybRN3xSN1Y0jtOA7WOfFtZkrL+LJJzedEQ0Wafe8g7bLsH9lneXHOq7sw74t
4+uwyS3reNg9xwj1TmtNcHOSts18J3GjRH02nPnlKFge3SzBu8JuJPcokx4i6r8mXK03kuv+0m1m
yEPSAhge7QRkCIyYPcxiR7Ptl7UDrwrVbBOhLupLap6XhtcZCr76Mo6j4bOKaHJvwhr1LGZyxGHF
CZa24LO+BUHQnzx6xCGbIX662bTbH7BjtueaqlkyHu/tMwmAoqlhQgnX+5LatN8Xer5hxPao6na7
s4NYrzr0m48xR3BqGnuANalKprkGCgD+CQwtErs3cDZHt9OoWJE28IwsW+xVBsDIlwAR1peozWaU
ym7AQlqqPcGAwdxTrMyZvTeVrD5Dc9exA/FcF0bavSC+7TPfqvpEA1iFAbPc+gsDaMqhjQDnSjZT
vwBCbfNdxhimD8PgWnTeC1ASuPRN20Q3rZzWe3Qe+zfD4i1rOvjH7lFjv7aTBkg+2BID1ss5Wkhj
ES/BpL7yJSaA9Of9lmzQuKUCaoQZxZ0ob2a4Tx72aAFUHVDhXgaClWqiGVey2lHXx3yPU9ZjaJaM
Gm34sO5gm9hMrubFQGeAz3uOStkegCWKx20K5yteR+sH0lxnQMCgdwo/g+sNk8E/x0CCLlZPtz6L
rcaqAowHcCkYvntTQw6G9MbrmYXloScrzWAclhwCCHCuBhLEeY+t+JZGgXwFxtYVwWDXIwCbCurO
FSF2KbgJDfC+L9+nqfI07XnnviCRT95RWtnTpIh5qDq6HurIQYaLLS6jE9iCaiHjoRZ19xzi2Ytl
h9uviNbtch9VeVA4V49zxLcBuBJxTep7G330SUuul1oNXyz2mj3tSdPkPWrsZxTGBlHy8IagBl1Q
tUBnWQ8+BXslrq3czE1pAoSn9IkHZS0GKi98Dzwl0fucon00x6i2+xEtHBLpkybKNt70YTppXufQ
G9BC691ca1XDqc0BLA11vKBNa/aHCvEvD01ZvduyJofKo7wnnZyzYdPDYVtanhuQLsVmdfw6qdp8
9UHTfqqY9Jfo++hVgiag0HydVAqn3PGwiGi8qMlZBOAbpU9wXRwPZhy7+6Ba5EHvbr2NpvU5Eo09
QZsYZWNcRiny9voHlERxbtt1PW5neEr32O260U3XCB7p0lIReG6ve3wKh33J514GJ4mJsUOlNPvi
d417D9DeIWBWHlhQfp5k5X8gKbC/Bvk6FmxOHoKtd89RIMLUGHPYGEx3tX1DDMuaws22xpdxKN2w
XTgIM2bmnqqGFZ5N9aFsAeUI+XWGafEOHk6Vca7I8FVvMNnsW5U2vMu5NRQAHMnHEWn1SY8unFfg
oPuJdil6DXkQVXSsHex+HWbEtHDlDd58JqPl1Xidl3xb8mQRG9TktPtwZlePAy3bF7t5ncKM3byC
fsUFC4a73ovgaFvCbpRfw0MX8+az3Fzy6FsbpSHyeAqNcD3Q1PWaRroNL1FDPPJEodtEvdVEDIqd
oSBx4PKtje96DhHrLDPMI4a5Whua6hr0tggeRT+DD5r4Yx3wNw9HsVfM/b31wUauo27CqB4KrRHy
mZLmErQEtxXckmUJcFXu2eDX7mB7D4oVIh03VT+Cqc/rGgfyNMTAF5eKpXDxt3lvhkzw9sSBLh+M
WMFewRgoE1PUFLKfPoVhOJ7iIEYRocpC+SFb+1Gmk58+JNYtmJrHrX/CjNxJcvGWNNAZMXYbuo6A
5K2KePeHfoqOS/J906CTZtUDOUxEmmDTzx2gqWleb2s5AjD1b0uDCJ01dPcGJ6lqXXeogHvhbD3a
SRTIwNwKsdA4b0B6XwF6gVDCgzQyyXOw7ySjsf8RGm0LJzoobB3EI7SrQDYF4HYjHr9JGh2lE8gv
AH0QuSonTf8DEcx4cH0aYXzYwUpjnG45o4cx2n5swj8vYbTnnJIdtdGYYg86RkFkrkXUAxhw45gN
ziwnZOkiPnSiyTGCW9tZyxFgro80R16tOG5MdUTs3RHMXr4nIK3ARO2nADK9R9nEV6NZ1szw8kHT
TurUsjA82jXy6cLdQ9kQfVdFcriE3EZhzr3RaeP51TRbm/U1NnRZZ0EMhtdLogEld5/2QNfo57V/
8hRTBhoYRWbr6homr9katPsxCZsf4ICivAIQdGGHFlB+p2UWA6EU6UYAaw9i/1wlmzwTWMvNCH+H
BZbW4gsT8ioJWnmySRVfRa6HaQBocv15nQFXVFu/XkSzhNUrd/tpjRd2oecZI7jzEGS4d0vk28Je
wHVJfIc8Opu1UunLmfo6TyhSS2UDGdE4Mdjzjpofqw78xaTruxis7kl0lt6TJHA3LE7cB8Q602MJ
1cQrx/F2oDbcr7q+2qtUCtlf6yDEmTZs/hPo12ksKPxcszGZkgzI8p6NInbZxqC4IEDobvnqQE97
xQExohg1BLxhKuLWfawYIj+2y7Cl5bTfT/ukwpzRgdzqxMoCrnPt5SpLcqUZAlowwLBkdg3p5wWs
4DXtRHs/oMbKyWDt7TgixAkanjAdI98+QF8Up5R1wSu2APllUSq62jwqevgGLFfS4vKsFEIg79V7
yVACiz6APj2eglM1rUAc7fce/nFSlBA6jOQFvoDHtm6KmB4B2X/WjbiU+49ynTIm6Q8aQhRnoTpM
wfoW8dJfz7Y80ba6gS38mqptzVpdHmE9n6pAfrK9+0C1bS409BsAj9Y3qJ2aw9zaO7CBnuwnKMmg
jYEJdj/V52XqVZvPZeuO8+qGrETG2UWZdHNqZpyrblXuTiw9yv8dtL2d7jvrLCuqZO8KMVfrKRq3
6lXDnfly7feqcK2WRbdF9wAJa7y+wrEc1ijGIcP45Eq4uONgENX3sFGAMo2FwYRwWqMKVyM6mD4u
WLND8rTU4q4J3Kdo0B3Y4oCBMYGodHpbKAS4aW832JB20/R1YYspkiHsM8wUTq8YYQCDxgD4HUez
NcfOLHOBOO71g/aQEhoYTuA+8Ku55gHemxojjMeM7XZoVaVfYIXdXdNJP6uwtXAZgZPEBHP/IB2q
zVzjTMRhUWl5uZgV/R8RSA1P9zJBY+557DeIAOF731U8fG/MEhLs1cweoU2VeS9DfRDTKn9skgcH
uXAa4mOJ5qSgez6CDk+KaFTtcS67+XpokI2DrKnlWPfrcAHIUr8E6G9T0ur4aRtLQIxIKzwpZ93R
JnY8AAsrTxNUGV8Db6uragjnRwqkJF0pJ1eum+r50kV9dxTYNy6IadlJ+bNV4ipeGZTqMmxw2UJm
4jxauzE1wSyLKWnXV6eFfgR1vxdLzxm0GTNSbrOVLAE6Zre/75VE/PusYnZbtz3qcwTMY2dW7rPB
TnGAWmVEmeLKQ1l6gzLODe7QCLukgUUx2Y2NvIYsoEfHvo5zFtfd50Uk7rxCyVsgUcemuhJNGpSN
Nxlk8AxNWbm2zz2OuEvPu+USkpPwe1wukNuEdkkuQQHGVz3ITxAUIG5uXVjqokSYoS+gUSsv+627
ET6Gj+jUffARrj37HLGDwoMZpmuGm2YS7tLAhbXYGBUe3eHs8ibS/jDQOfiU8K790bRJDKIeBnxD
KaO3Tvc4DALbPQxQr13R0DTFUoXLc0vPgVhLJAZ0eq3DMu9NhA5XheYIdgqam2RfxBumwCbsgCtc
agXSFqcUnlcFkCOHInuVwJvU2l0qiGyv9GajE8Mg+pcRomYURqFXKsOFsl9qOn5gnpneTyurjqCo
p5sk8QrwOWqQFknxOw4i3uBGqKEwk5HPE+/fabW/uai8x1w+NstAwxfW5KBh4vR3rO8P0PFPoNp/
AJk/g503zbdZG/3D/gxl/gn9vBs/hic7f3zYm/fx59/8/xD0PI/U/59RzwzY56z/DJOe/+JvuCcR
vxKJRlPGMJ+IBTt7e/wN95S/gvgSGB/HPU2lIOcxuz9wT8J+RVoZowkNwxjY4nka7A/ck/wqIgkT
I8AKCUeZh6Gi/wfc8zwp8XegJxY8ADPGYhIlSDHkPxu2amVIycYOJd8ynERp9qsJ7DmUkSgQ/+6a
/HFz/D3Cep6i/N9fCS+Eq0ET8vOEtSUroo2GDlA7xEdQo0Rtn3KcEoc+Dr+KJAR58s9f8Dww8/ML
Cs6EiCGnieKfEf59KdcajlUor1VznO1GUNWgdfjhJdYkbMjAjYJuQUu4zUnw8s9f+x9dVhExFAQJ
pifZzzGIEO43aBiaHFZzYYeeEbM9R06MBZyjwfr/i0v7j14NoBZuIE5ZRH42y9vQMAx81PkIoop+
Dkrg1+CjJfqBFcO97l8Yvfyj6yolbssE1XPEw5/mWBri61V3Op/jtj9yukOLqeJXrtoIHvRxn0Ej
we4VxT///Jr+ebooPt+qHF8mJHIAgAV+xvf97f2xGaoznv/fnIjA50qdO0HOYvgpi5SFtluwb+UM
PNgHqDD/+Sv+g0/KYySN07P/ChU/e43QAQefnPucsEECWiQQ16uphKMBVId5FylyTcDr57Ral38x
HCd+n/H+090L5iAkMaPgP2LJ6E8jTtD8aL4penAwwh8AJsx7C5Cdrh3KRM6+rzEtb1BylQlmdGk0
HZDNKC5qyIs+BVtY4fyOzTRDzSr8ow9oF+YDkeyD2B0df8tsmI0Ngu8AHquQIvFp0dfMYMAmwyzX
8HWdAZqmiab8PgAGtR03akj/zDvFdAqlmUErZTYYFCHPO0KjupUuzoGX+Tu+tu6xttpuuZTt8LDg
tgjTZe6isugqKF/ghdVAmNHCHR8WgzGDJw/HhEyxzQYt867ihWYBWHqTQVOj9RXm1NXeHrYZQ3Ho
JaKobvK4T5QnmfYtqloPH94hr1kfom+AZ5VK0RQIl8Zu7b/bbt5e2zloxLEhjXqMdm7EA/QX0WHl
8wQ9Zy2gCgaOQrNuGpIJsNyE4KGlhEYgrX3j5hPAB4yUQCXevUgAge0B6d37F6ejps5iMEQMieYj
A3VgwHLUyPaOUjlr9QVWR9hoZo4bLE+mgTyvI+HDEYYnQqKUF0N3aNEBsQLetpivgcG3vcWoEOXw
SJT8ItyF/aiNs76wMmm/M00gZJlK0+4FSj7oMSHsKU+t5o6/sLoC9wO1lBou+gTUVQouwPi3Fjpd
jaxUF5HXhCGP9SwjNHF/G6kKMXbzGhBohlrgzPWL6g28e1KcF3BJ2OxYjQ97r8Lgyk9tF21ZvRg4
lAKp5Wp6DVS1xgdbQ11xC8+3oBxB/C+TWm+HzfLpTkHVgakPrnl7wCxPE+VdIzF+QTQGt7AXDkuY
5D60Uj2GETqJyz5cPb+pa4cZc8Nkos9DXQrCrBSupVBikn6Mgte6x/UY0hCRPxgAhlRMQoQhPYn8
G62azl/LeKbd9ToxswIPcm76DkAX2qSs3iAc2NNZ2LNSUM74Xm4JOqfqW7gEmjwBRS7ZQXZNwz06
3SCO8gjKm/V1DymCnMYknKecRmi23rC+5hnq5RBOPj62M/gT4IE/FihqoDSyCiZb6MNWLMcEctos
hA7cZZVY3aezn8uODoOZKWVNBYGaEty/1i5ZP2FILGozM2JSBp7piHUFlzEET5Vc19eRNdPjwnFS
ZzATQN83w7gZjEunypsunsUbq0x5hDAABpvhov2Y+qCF5nTrE34bAscIz+rZGsq9/QwH9EJDHFnJ
DY1W13ryVGPA47lnnf8GIpG8Y4Kze2PYRb4BOQFYj8mN1RZAzbr7aqjDr7ORyXfly/F9pWXksrCb
F3vY5OQg41x8GSIaQAQPYqpLluo4Yt8qEBIUUvGBPw1Q809pWEMtnfc6nj6BcljAP047g6bHKPWD
0ToawZ/I6D223Q50OQogHeIu9P2XqWGRZ1kclSIcLhzkN29kWXc8Yxzz7x4hLkCDRLvXhdJlk2MM
QlWZGvrobU+AWGTTouokhfazDIDuhePLiFQvnwkYs0A9ZmpIy9dmBCtbod3EMEgXTLmbKLQ7NSQm
ErTbbiF+hX4feVPs3KhJikks4JuUmMKXTCPLBBR0ilnh5lMQDbsEklnDaX9uXPQ6yv/J3pks141k
W/ZX0nJSI4TBAXc0wwLu5SV5SUpsxEYTGClR6PvGAXxX/UH9WC0oIvOJjHiSxZuVWVpOwjJCwkXn
8LPP2vsQvRP49IocinIj4mFvffeGobeI44nXonu0Upafe8xC/t7MUcJOZFbHsLduYgx7hUmlDFAH
y/oYZUtbXuJFi5ivbiRw6owsX9DGS4ei3HLjmz4fYXtKTuvMo95KPqQMCwap6/2kznf8OfqPqVUt
y8emYwjQmS3GpkPBRSQJQDxdfU4bSjiH3kIbPJl526JdPTU+00ANy6ZZ1hbpJf68KLrztW+sJzTs
i5LVnejoW8yYRbrhw91WCC8Fz53ubcKvMt0tdKZhRvdpouSw14Xh9VS8pkziV7+ZYnxDjRvHFwml
jz5ZEzTmg+vW4GZDVqxNYDVzkXwVsp+6i671FqCf1JPLGUEBjb+bKf/bj3kzNPLImuumvIg1JbpF
I6E8hdPtmy/+0uQXBuuasY/YDxIl5humWR1h2Ut5yXmt6yMjsmczGOKIPgBKB+2hG/jJ0fpA3xEX
kJf2osPE63bT0ektczlPzDUrTkDOU9rWkKVYbmhOTGLPQiB7am4mhuuzSU82Myenvkx3TarTW4DY
1T5ldm6NdjRZn+Ix7b8leFhvoAXSIz0nFKKxNoyvxC2TluWVNNcXUSfZgQxt6YZicbY3b0sMDaYu
dhdgJw51kiu1kaNe3B1rT9EBEaKsJcpCrjTNTEIyDsiReFlFKt0vk9eCSc2x3x9EOhhqP5dqeOrJ
4rtPHewSoaE77wux4DXrD1LMi074lO9zcgg25VTE5WlM1q880XMV3dNxi6ae0j7yiCfIovnRBs+l
ye0Y+dHORm+733otzhozafoPy1qs53z90waM24m8eedk3Xjhj3W/XuqsEuLWhji7x6UIGuU1rrfu
+wR/Ylitetp6tJkz7DQG0/p2UmAjZ6u06N5T8+ZTQN/KpZ3qyqm8rEl0UsHYqqF8SLt4dR5ZvEdY
TKMekXwgBjp8Ab77NWYy9WO7Dv6zGhzjivmjFXdycMSVXcniMWpzZzlVZtrUIT7OytknyqntkyGu
aXDPzjzQkM9LD39xZGAgqvkwraFtDEkJGCiYXCFZ5Ysg5vXBC1Us22U1aFqEPYJ1Fsb1FH+Wyl0u
U6oxbiyuWoXPJjE+W41jXZIOSy5xqxLgdvqAGIDtyFm/yrX83toqrUs0z1SHOTmCxsmW5wlRW8Ze
96CNcTBO6J/YzsvsLX51cI0lKk6jlptzGMZ19WE8+nY47718zs9nw2PhZIPRRidJvvTxCVaTBDwM
flYheANo3aUKSPGiy+cpOaI0scwE0okae1+OAIdBxnhBgFQZ82IMtUFpFFg6y3ny2lQ+StaqbQrJ
kPmhjeWqYGcAKrHXPVAcGzVsg9L1XTsEXWheXLEubhi71sKG1F8u12XCvdRFfIrY6ZSAIALvId2r
IWcZzuY0FTShASQh3IdodL7iqCNYN8hrqNWQfMI4+pbZNYGUFgPlUzylSZo9lL7d0Lv3uXzeF59c
iWJf8IjdO8qtXwxfZZyOtWDssUy3zkObSv65js1lPa/6wU3RQxPr2zQX6RVzM+anvq3KmzWBgdI3
aZl29Q4XdOmHOIConwY9qJO5SpbD6uLNPnVJsbhCI8w+O45dPSjhdi7OVXt0diNDwXXgTXH6eZlm
/NGRLBIJxmA3V7Pned+ctS6ufUPg+vLR+CFmlkyG20AZI3AkNOAFaP3yIekmNoCsv7gnELJjZpI1
M697LxEHYcXbZZ+OSz4cpq5GRWZrLA02Eb31vGJGeigcj+koxuJu3tFskozrZA4ZTLfSlwkUqssR
W+95TPz21petwcjXsTdPB4F3d49Fcv2YlpXp8MHvMNyYNWIACL8eQvypxkuiVXs2NZVPVKhmgG9o
UN/Hm+BePI/96H+UmjazDO0SEtE48C1Pzuw+9/qdJShR2HK1mR2ItCs/rVWq2z2aseFiIqf1GQxO
i6nbh1X9SMgGthuMgPZjPZT6oVna6kEWUX7FjkxUJ2xEkeG7rHta3NHPTuxU5Bf4WYo7mJK1DISk
HRRmc8dECqvxLb6m2og/s1zZDQTDlDzqSJRDYPmde54a31tQVuQ8iGzsr3sogLshxmdJSCaDP0JG
REwasGOxjqqkf3LSdALfU5Il9l0T+fgPGkm5dcySWbo7h2QZfJepj4rfWp6Uh4gP+XXBIN8aXI0v
IzyutMLRtsgpqiCA01Cydbob9EgZ4LOhvsJcV1YnonYo4iq7GC4sx6tqXuwMAuh7Lf0fcfCf6HA/
yAobcfmGiQz/7/8ZXv/x9X+d4YnsXn9EI7//wd9FQsNCC6Q76pMliY7j+lsw2+8qoeH9hrQjmVMA
H0lqiLmF3P9LJjR/c0EWUQFZIlFHNkj2D5lQ/mY7lu0iE0oBdeCSxfZ3ZEL/rfqiXAf4gKdImbav
HPS0d6pPVtgz7ZiF+OAoHu7miAnOAD4rTcw71jsyfIOlcYzuyTFhuD+PaZlbN308WgtoNNhXNewo
ko3Y+zrjEYv4kNB0q78i0vUSaH8sjU8rLxrvZdI2xkVazd1tO4D+nFaRX32crMl7ifupeNmMm7Aa
LsDYJKWHSTplTGagMiwJNIy6mOpNrPM3moCRH/CTsTX3Urg4LnJvTi9yWWpGdTF88G4a1wwbSitG
2r+6nDGm6Tq/Nu2kO2ti1JIVE8OyB4/ESsJFEfmHBZ+5fVcLQ+SPlgDwuYprX5y6ii27SsrWiYJh
INIoTAa9fEsqYV0jyo+wxdiTP7MOYjWRhPNfeIamZHb8gd9LgJZFwmdO6PZ0oddMtTvhwLnv5j5V
6zXTwFIwPMQZvlaDN4p7a0zT5iLFr8WegdBHOwHccEuACmumLymLWD+MaSbz45Instmbgy3vi9Z1
gMJFTPxPRwhJDCmmGn3Gh1knZ8qVxnBpI3AMLyXdI/fRZrHrqYQTGHnI58TBhjgm7DicafEDUNpl
3Nt2pVYwji4H02xs+m2ZULRzlxI/4m6yRfs1wpacnox20VyUKqIQX3sRX/nk1UoIArvwQ0PYw52h
rbIM7dVpIQoHs16vMEwsd66cI2IW5tmUX1xrjlny2SZ7zHIScXxMfLA2jHy0dHcjLtoWTKBNerrC
PXuOldoQvH6A2glgi/mLTaIFPnDTdbmv8WZEYb5Z2xAYRpImcHIQv5Ahfz3RKOfj5q6Nt01wttBR
afH791UVkQ8gRBSdafqjBg4+F2KQ8c8engyLexZ0gID5gRxeX4Qq6WlIOq7hfdWFz0NX0HXlM14l
uJM7cDJU6GSI3KOUeRWfwNz5H6NYr8/NrHv0TDPyRaDrhMqoTlPHDdZGzp89w5pvRGe6z32DCkJP
nSBH/I9WFJ9ooAi0QtsGiZziKXrOhA8R5fAVvk/bwcZbbs24hWTM39E2U/+YGWV1PbkFAJhf9/lr
BpvTghrp9CWeU3m7aOSHQE+k/xRTb9Ci7X0oUU9J+9CTQrOecnWabzrrKs4MQfwTrFl5z3/pfmxM
0iP27jQOt3mS2hfwXiCwMDqJFVpZBVDYt0UJEibZFmKs9qenzHYSYhZE1+A10QUWGp00DGNtrfqG
71MXh12PBhqY+cqEJmrD4SFeKPZD1Q8qg7HEihqMS1tcMQG5BhLKhv5Lvrrmh6KPHSTKVlo5lMPq
XOk5i/UJKYqmedZTT8twNLqByZdu9Fyuc2bQSsRsRDU+ZEdLkNkBJ9FHBdFHqeZewBRFoRVnC37X
ankydT+82LPbk14uRnm1Au4A/npr24VmDswXTLSwP62kplCAqarwzmJczRe5YZgvhV9NNltU18Xt
adblNQeVWVgAZ9TQSsL9YJlz+mDRh+ShI0cWj6PrvNQIc0webPlzwYCV7J6dUXLVo1Dftj6uwaAm
IOJTPJnDDbSlvaXaFhaEYi5OajelQUtYwviY0n6kbRgvVXveVGnbn0AX0O/MBgYxE0ITzWFsRCVK
LpATZ1wiKNpMyIpYG8z20mWSYE2fozCuWtvN613sl+PmyiF/AKm3ux2rpvOChHLryHlTbKZGsnoh
h/ILdCxhkI/DuJ/yUrll/jR2XnXfGmUnQmwx2tyRf8EweAxMrd4rUNiLZthKCSdnLUJUq5npZmPk
6APaB/GLYRe0YfG4g865kdF9yTso5wt3xJAT+F1WvM5lgmvfWaPoqjRb1tI1xXOWjqP+iHREXTLW
/OoAdBAkcQbN+mIRHMIMUFrxwIVYeceQwaAwRzDmDgGTfuPCNNAjPgArYnlfNAxpUHZW/o06bXyy
MyMG11NU3RB5JgQV2y37Dvnfdcg6iWnDGs1EPVfa7RQCGoFvZWwFPlEX2jc8KVEakOlkf/WjWnd7
y6ySR4Yt2XflbOqZ7X/d3xfpkp/lbo8fzspnkzwi+hQvpUa3AsOyyyddqMU9kF20oBKrhseKzNPx
vuM2TUG2ug7b4sVNJLc6974MfVIdRqyt9d4jCiA6loZUNb7GviRSpemwLPPPygvIagKL6TM6CUHV
l/q8XkiYPGTsdD8qasAW6cuwuSGtij5UdgoP0LdJYuzIx7Apgw1Tnw5Vbvs7xGnq+rFEdERWq5ox
UDhpd7PqRpoUrJ8gUh4xRbvIs/WxcQZyEyBZZsVxNwt1X1bQnITqmG7QD7B+u3UqnEeXybPnxRip
b8Lp4FUqUUTZKfQ3/7FNsFm79wDk2xPU53KCVBnW+YDQP4jDgCGlvxxBRhl06jf2J5G1xishA9md
duw8DdCkOLMBfgGTAyAaL76MKh2Kwa7soyhi2Dy6g1ZyqKreuCtLUO9gXkrFpSJzy95pjLUsc4YZ
fTas0oLtogv0HOUrAlc58Bfs6iW3XuIGdiS0Ul1AtyjPuo5kK75VbpbdwGq7r12D4g4vGOXfmFCW
4wmo3WnCyLUyqUyM3Te3sccvSExeTjsQ7mmaffb/bGfWKFjXjGTKsRwmbH99v17EvYUVTK7kTU12
r/aCiikPo6zsfGaT6WUMbdwZVwPkieZqEtGFZ9krvkjXAB8dLWfQe4vyhA+TSJpnSBKmvGl78L9o
NeYXQ1vY93z13OzIk4/uEZNKcZnEaHWHolZ+eSR6Vo4HRqrO1xpp86svuv4OyZHCPK0K54NtNeyV
6goLaBh3fcuAUdXL18ZH0A86O8EtKAGDdkw5NJktB7ZVBk6GXSBIxKJh95zMvB1GT9XnYyIa/1Ab
w3BMTTNG8F+K7kPRdejnKc8QI3fyWFxlxEFckt7hsNaWdNWQz8VqEefkCb4GiaYTmazu8GRFlndk
pu/0KW1c7QH/VdmhKlc9hhVPDNvQyW0+dmSkrTsWvM2T7Tb62I/W+GSwRtJeqGN9RAuRLrssHG+B
o32vDkXK55LJGb71gH2WV2P0R+Mimy1jDeWy1M+dz0mdd5Vozuhy2KjmXXcDOkJDbRokNtfe7L3b
lpSKFDMCWX7ApGgwvFfdsgIHNmh2rqHUkXutP4lO+t/8peqqAN1Dmnt7XvIR2mSciIWJ3OkzkTPk
lq+DkfIRiAbrHPpBP8XL0hGKBqR917LO3KphWGnOVNILNazosidYLjstDCzkRuWSIegYzpk5gPba
TZzdjXlkmKe5PRgPs7Lsh4jeA7rqBDM0FMJo6Kz0yHRYHoFhaQvo83iUWN1rIruOeFdcdpKxZ7xm
jcPeoGmLyt/lXqeiAOQoSU5imXYHun0LrvEKa9YJFb5CcEX8uynjBPq2Mpz1wtNdPO8msuvMHTgP
VII/rtDOhRNFkLgkFZ7YSTs4J6qvGxU0mZV/7CyGOpBXU6HCKoskLHKPUrTOfIodIyxbj2/G36+m
/3+DaBQN+59ANLi4IYd+rI+3P/B7eSzlb1BltokYBwTvegLv3r+9g5bFKop9z/IBSzxchX8Ux4YQ
1MCgAvxrH8mXwvXf1bEhKLgtkxl6PmSJLTdC42+Ux98nD/xXt94TaNeOokPkStqj9MbfsQldi/6f
5uS7NPFIWoFpqAWty1tvRvz5N7gG1UmkRyX2UhADYVYQw1HelLfkB6hhn3XmelZX1VNRVOBwMu5i
lEc5Mh+Tr33N8uLQu9NTWX9ELyNZyleJe1lRiCA9e87AgBVK7TutVHRfCM13bkKj+tx0Fbht1dXj
rkK8I9GhW3cxJdWljy+fRaiBZShyc31cElfejkXOwhP3NZFqyac2NusHQ9s1+1d8w2PAZsk5mChD
cVhrb597OnoAmau+zH7HU/7Dvf8LWOh7Tu/bC6pAHzzunydM334fKp34JaQviXw0gQtx56oJQb82
iJis/ai9rJdefB0g5vbOKle2BoOeSXqM+vZmLZiyErj2CGtdSIKNyKGUWEWikvUbJ9dtZ5VsTetK
TudZUigwSU0t/POf/5Z12h4HJZUjIUZcRB75Ht4oQFHQSirk+mpu9tpX0aGyMNs5Rgp0maXmL0Yz
iLfqzJ8PuP2gH9gYOwLBddnk8W3yMPGYH0o69YLsMnuU14vMT4CnsYTO3rk52viBqgvCsa6Kwjrv
ooXCYsJaRdBLrk9/fiG2uNx3txFVSnkebx+xPxvh9uPvsrp+1jzyChk+YrcRlfW5kc/RL2iZvzyK
sFzl2Fx25W5X54ezx5mJ4OyyGqeGwvzUiW7f2jg1f34u30cMvDsZ+KMNk4NCMtV7AImyek1lhknC
zTwDvZqPKPssEcVHq9DRfcJ+gm2B1S4PJj3P+07h8Ge/YWbPzJbTNS3EM3fEw76zEY1ivmcrdH1Z
5q/CKnpaaGsksOeSdbDHP4j/JZceHg/qr6TBU2L54wdh467ZZ4A0t7giqkeCbp3zRZVbYFxU7OPU
YltM20f3ARl+Fc0xUZwRA4Dhhny69YydqfPHqPf/CLv/FBt1+d9/sY6v1fLG6v79v//jgyV+20RX
vOQopaiLm5z6+wfLtvk3vAm+A9i1gWW8En98sNRvJgwWLhLfFTSEvW0g0h9qriE3odfh70PQJUVm
G/L0N75X2/fyh/fS5TWB91QeayxB4573Xe394Y2JEiNF+RcvilatsB5nng5KXyi4ynhYF921N340
aOMs6WsHc3FuVdV1HSEQh4IeYvN19OyyM8+nqrfnpx8u4l8s/e9hxu2neSR9eg5dD+JL+aD/+DJb
sVs3hKB+nYFS6j3ONVki8RXVFOJxb9zDz4/2fukQruNY5BJ4OHXJKXo/9nZaZ0ggILUgpYG9I1at
uG/mvLn++0dBuDcVeXy+LdS7BSpJlhzVC0KL2ZXQKFjhzorKna5+fpS3uCI8CeeCTcK3LDhjxuxu
N/2Hm4oBAe+P1TIcXZTZydRo88qfyaetHEWKVmLAkyTNK93U5Ren9/aW/XFgWynbc7ZexPvkhLb1
p15LIoAXHReHhTrrrOuNHM8u4Zo/P8f3X9bv5ygVpjUFrExv9e05rnxPVUsSbYAWVIXjsA5BsrbP
2li/mQw++wUA+qcT8+iesL20JbkU9F62K/7DFaXopMlukjGQL/EDWJu5h+N4Xaj/fnFa28/+8dMi
PEploi948Un7st/PicnMPO9kS089EsLYrSXekQ3vA4KQ2DqKfDr3+VD/rWQVbptHZ8hUyhPsVVgJ
WG5+PLtITmRuA7wFObxnuceeMX4TY0af8ef37E/v2HYcdgHKFfAKwny3OZ6QGyhQOc4qk/pRgUgF
cdpkLz8/yvcpA++uoS/Yh2//Mzm7d4dRWYatjnzSQGZom+jGBTraJA8pKUlNJy8LQl+LTB76DrW+
7U55XE7xJp3Rfb4kAZNubldf2c768ee/66/OXnjsAS3LJOjx/RzfKUX0THwjQWZT1ZlQ9CRyYt5+
8QD9xZPqw367LOdC2Dyqb+8l4FHpTZJrXBLO5QUmnKWkKuiBUwocYOMvbumfXkNuKWlOrDdEpbAV
enc4SS6+4WWkiRtZbEBoeJ/F5B17T53HhFX+Yo3+64PR3ATxsDzO8O25UaFTdzHYgCjfsjotV3O4
Bq9H7iFx0dpHVtv+6lH68+to8RZCX/OJ5JP8p4E5as46LXgdwQDaqyzxHnvhnfu1BqexKe/WA77f
FLv/3MMsRw1u/nwh9x4pqIDXpoLj1zJX5j4x2JD93efJojLacHRuN73d7Xn7YU3CXOcityA9jnRX
SRXVZmjBQZz9/Ch/fp44CqrlVnUrtrzvbrCI0sTjSEnQ9qazHOcm2VQRqG19iEmj/dWw8u9DJN6+
vByPYp3by2rAhX97VkzdNNtKoU81Jtrw+TQ5ThECr3cXsUyao9MMZDPgtM5C/GYxRRStygczyaQH
Rqnrv1lQCM/CfEO4qnRN26aQe/trhrGKvbLj7KGJIO70xLb8dCYe0fof3MwfD/Tuc1ZnI62hhAOR
mlOc1uwS9kLggv35zfzTxmA7Hc+hHW4hk9jvJ/hZAx5BB2II4XkiBS9ah+g5MkmYDOiCjenpgLq8
nNHo6jYzLanuvzjLv3qYbJ8rCta2rU3vbm4tCneBKOQz6hrrbmE5PCnJ+mT682Sc/vxU7XcxTqx+
20eAeyawQYBRfP9M/PB+mL1tVJmNXlLFum9PCzHRFZGd34PNknRhQlB5/p0l5xL6CBYe1yuhFAQp
0iP2v4pIeJ/SEvLaYwxxNTGIeRt7hlBPyrhXv7Cxb6sv3da2ufK7ZqQ5AwJPfAHbrbjBHL+20dPQ
LCMZsmWV4bavUovwem3N+bUBTlyGmCEW8wZzM9+dSrcIOjCAK35Ws2uUtAKIbyYJikWtwy6qzZVZ
ylvje8z4TaGxTt1w4ltji51+Bmbf6W62D6XnGwaphVn6NSb0nwxJes/O0a79Nd55IEgJPwEy/dDT
yiBiv6xg2i1ymoG305p07oHYz/LQ+V7XnvOaq8/sh+zyIu+KzjqUjpuONP1K5S6BtBmnjBu9IIA2
TKaSWgI2mtJTE4RCX5L86MSYls4nViOWHb7EphKxywjxJJ8wHIPw+5LgVDEb2MC6zlu8nWfE3Xjm
1tFALLE9fGzKIr1mQpwLD9aX9bRDITP9EFawIU6rEOtt7udtfDCzxnTxWFf552koy69dRystsPNc
NLt+wZ8UTjryP9IBjp7SMhN8/Mc6ioORty09t5LG8c5EQTbRnhEdqbNLZxt7idT+lJw7kZ0+TYRj
dMe1Yg+VhMuw2F04sQ3sHk0tW+DCuDCeervwVnfncdm2boiv6MoPiWzPI01YkgzoQ8qPDOir3PO2
7OIBtw27rN3YzJmzwxNXHFZc/ujbFd0Kusd2/NzixYALkQDaQZ0bItn7cZE2x2RqlnupSpDaqJV0
rMY5kpjOUzIpYkKYaIaKWpNLTJ4DmHljN4IOk+fQCs+Scb5JcIZBgYrFIzKz9a9L353VyYoESByT
lnigd522mgKtQjfpfLllrCqfLpHRzXBykMQ9By6qgifO1d0DsS8+YUbD0FwbJDIb4WI73QUMoZ/u
2A4J966ygexvdJl1fVDagAiHRjJMAnPREE/V/TyTwd+IeDBvoXPIFYMqNMTBJ07YBfqUtVF5x2py
euK/Mr5U6RkFTeWcEkeVFaFOxqI8zJlnfnQNM3vRELHJJeMcfaDbqUg3x3zhXSWiL8jeokaIyWek
cxay9LcFseIrqUVq0ZFBdEOfvNL/AaUn1mX290VFiRXgyaAPkFkZrR4SvwBja3+yo4D1wYl2OYii
Cn0SDsaTpF3dlSyaaiaRJva2v1JsqEJWZ1w6GsZDxAs3k33RgBrlp443WHJn9d56kQEWEKfgo+ru
JumrbteshJZTytX+vnFb5Mms7nIRtC4cAs2cuLhwyor23VDFstkxAqnJd31l0w7OyxQ3Q0RajoUt
K/UMZiIN6zMciHooFiH1fk6m4iyN8YWSXtpk+U6QgvmUaK39J7CKtX8gJ7lIdoMV5V/awhO8BWvn
WAfSsSrCbLta2eceZJZLXIpbduRR9dTPXVHanydS5MVJ26x8a2wf0muHSyP7kpCUPh3KJSHbm6Kj
2jdZx7B00mcdBUNpzX7Qd1nbnrAJcJ0wQVFBZOOFXkJqkgXeO6NfTDRE2l71opaPhc+IkHqAEw91
P+KtiNuWsPyEdJvH3DchM3VpNUlY2hWrhJ3YfbIf9TSRIBwxaCokeLYcDnWSq5t4pKsYFjToVOis
TQZNrbPaDqeFiM0jreB2uYX5zi3BxNGhlQcS4yviReC4O3HS553Z7cepyPiW6jn9wJQz3Ikx79ma
32vHj738lD0/e9h9m46MYgDyRpwehlc3i1T3VCaNAhQXUycgX9TS8YaNbOXHj/MUW2dGv9afdbxF
7M4R8X47V7V5fp7UagvxZ57bsmeEAAx62Dm+C59BFJV21I46RMfy4FuLmbe/bw3/I/gRCukgomz2
2f9e9fvfL+M/Lsf+rfD37z/3u/qnUPIwqRIkKekDYNZmj/67+rf9G5M9Cd11DE/0pdjw/aH+Weo3
dDibiaXcHEfBW/5b/dv+FX8NflCLTYhAJPhb4t/b6salZGNXy5QLCRSKkuK+qyAMqE1NFI29a4f4
nNxgf79k0Q6v1rozV0vsVZIxmUgltz6rnrE6+nTCm7izFZm9KslP1CoW0qidM0Kw+UArWtTfr+h/
nrB/bsrff/9shc/N6z/uX7uvr2/aoPyZ358rw7J+oyHmggczo/l7VOq/HiyDZwTZA4aYJ8fh2/pf
D5Zwf0NfMXmuN8kMfhdF9V9ZAvI3Dy6KgstHniBzUvydB+u7NPtfRRxPFbwPXVh+AII3xSkv0o+l
aVw6llboi8FMA/QM0pZ/jHrfedpCg86nfLU/N8sSY7XtKNwb2uhhygBNm6B6r3yuRXaOgdlp94ZR
O8RwFT3ZGIVZfKD6k8/Sq60jc4lLEpdT0q2DaLVagqurxXuElDQ+ZCNBXbt8qcsHn2YrCeLYWOsC
loKYUPu0E77xMLY1T2tGOE4ySvWSmdJ4luXCF70Rek8kOyihs9pBUUzLmWt6GibISj/9cFP/QuG2
tuvw5johuVOL2SDf0DKQXm+vE3AEs4gq+5tijfhkMxwv7AtGDh3UiDQl46KEHBRlchqrqoXYcMYv
5IaTBcScDUHWaxzPt8TOscHLXGu6Z4AOiWLdNHdhZrD9YS9ZEOBgTmASXYexRoxjuq9yuV78D86D
rp5EArJoajjvymR76mOXwQ7ftnmLN2UUvSbIIAdiqrcpTwY7o7j+CspJOnQV2yTLJs6NX84LpvMe
04nbZGE0xOIlKqLpPFID/HVpXkyZts48Zjce82qSJH0mJOqKOv3FPOG3ohLPKl0PAR9OtDBNBlSe
t/eAhMTC7v34W0Vn+KJC077w4nhgjz9ZF5uHZPfza/VdfXx7z1n2SdngnnJXtyX8zbuxahg9MIZX
SGjM0+pTUqystAxJOB3qqjhGGqplJLyYHU/Nsz+XJz//AfafHzof8dzEwcHnRZI38vYH0HOYu2Gu
X0lfIrjIyBTcGo7u9itRSta3laGWZhj1E7HkAxlz7WQuL6WkRArXVC3PWrTJtC+JGbwoZuuDqlzs
RONatOz5pmK/5tCDO2kOjUUcmZEeJ89ymBNGoN69InJfJ4Vb7FICZHtChRL3yQc6JGOXkvrEzfL6
uUyG9s6IvDhnMoHX/GJi73fB7s3V37pdniI6whd0scx3Jy9tXceEFX2xp25qmR7iLOdkUurHbm41
Xnlq4BMmR5rfCLsHxGPoEwwBnd3+qvAKB3s0HCh8bs+Fy3W9XI1kLAF7w2I9MMFkuEochtmczMq7
drxe3c/4xq/4v7ABJK0MWIzqs6pJukuh6vRu9rxrvMruLxS7Pz3QKGc8xy6vIqg58sfb+8srUsdT
p16aFs883eB1X+RILiIWFZRSJINfPE+baPP2ktIZQaxjGaOhha7/9nhtRuqKvZDPNfgzon6s9kue
5gxTHcrsbCx969lmuNvpZKxHKPdmCfOov9lmJHRMSmBVgnObLuqmM8qdy9TQ015UeQwXL41DQV16
Zphea4dkYwykqJHiGa6L1V+nmMzv8MJYkGZDrO/E3OxqlXs3JiEXEsh6sELCxMCpmTp57tvp+G3r
MX5QzoSLLIOU+8V1eKutsY6gR5PyQHMWksjBwvP2MpQylfNcrl80MyB2edyZRAIol9DbLjliwwcN
ZXH++aX/iyvv8SbzLUeCNREo3x4ySVN3IJXtC7Z778zPiVizCjfeEQTp/2rV2m7iu5u8rZLc4Y2h
Uu/bbXyrCYTu+i+LPz06XU2CVTP0xROR3GG2+vgeHQwLdFGUpwOGOBWf0y7LLxdmbM6/+CnfZ6W/
/SnfnzWTph8/CO357Vnnful6ieW/EItiPuXLiq2OiabdRwvvgQ7mqSFkgfGg7qcs0qaNQz8mLqLq
9SNDiXLG2en2A+aYuqDeHVce0Ll6VV4ExFyodBqIC4nG06lt0ClcUhGPVpTaTQDiSw6cFUUOhyzd
X2r5f35pbQG/RosRqdLlsX17Uma6ei3J1M9FDvsZOMXsfDV79N+Ot/zDtAzELG7jKVe+p57YN7w4
r3PnUS6niL07N8Yn3HZknwdNSvTGSnTYXmBf9QhRFtWzTol83bzhOPWNFWEiWa1b7LX9VR4v8pHA
9em+ZVDsB8MYySHL6IdFbXqdJ0NtBKQ5Txvk4nEBzCEmSZm5oNWphT/xKS/GDpZtIe63GdTRUcl6
JIBovEDpLWmkTRklPR5Zh06fkNk1sgW5FyOjN1EeauNXMxy+z4x/+2wgi4EL0KYV0uUBeXsZ7Wno
dR9bz52VmE8SAq8KRSKhYMyEzEJCAZfO3QlGKB1JvpjP/h9759Vct7Gu6b+y69zDhRwu5lysyCyR
kijLNyhKppBDA90I/evnaZL2Fpe9xfFUzcVUHdtlFcUVgEaHL7whyhdri6pMfQGuGbsLUNW2oECZ
buum/hyhMnNHSW1EPgErkW3fe1BwyHfUZbJkCg9fOXa3T0v6fzKe/woJdP5zxrMX6gGofvFQ/+uo
ivbx4cfEx7z1OfEByenT1iRnjQ2wgULfH3lP8As9I2A00KsJpzmO2MFeEmrvl6dXG3CoQblENr/6
A07D54Wx2bJpE9ueMZj4J4nPUwPj3/OP6/EIKUi7IG6S/iRYUbwK7qBGjtbcrlvMPBEgt4YUk5vY
031ISapofw2StqSotyTedb9itEQoIdrlCABHDtd1n6ES25hO68YNZmRFlgh45z6dwupXfOPGYhvM
9oLuU2KpbxR7rIdABHZ96dv5CAvFs7txh7q6pfYDrrMf7XZNw21CgVoiGpkP71K/SlxwyTGEnxSt
6L1VOz0azjggnfs9kqlXsGM8dNRVgyPED0/zb1Kd16cjA+Ojf0TPx7BWPbCxJz35zNeIXLLHRmRk
F0RZ6lfHUc35Uuv8qi6p9JZJidkzuMDs88+/2Sz5V4+Eb6ZtSTuUfihP+CTiQ3Pb97ivzZpl4VaR
Qd6si9O/0SeMXx/FfK5tJh2dWPIIx+B7Xj94dEawmOV4GRW2klsvErDlqPwFtzZFdqwfg3Jsp0uO
a0H3Z7Kn29Jq84KekqVUtYcBDitlB6ypQu4IiXdAgqPOBqRLxyLZVOUKr8mqM6gyqnan/tCsvow2
Duh5DInn0ceXOxDRJyeZOkWyB7sC3aeFhMtf0GffwdFAV0BmntpF0+p/qEjDf1/7WnQ7+1mKgM5I
faeMQMGAzyhWc4gWDEg0oUzypGUA2Mh+AJfNSZ8/qx3gdbsjiUZeeF1F/zXRY/3Y40GntxS+PHHR
eBnuiNa6WOV+qLVdXi+hB9gYIZkZ9s8wtdle+Lb4UpW0UPYa3OljDKVUgj7VsbuvdAqPs8MqG9Hn
rE4lMl9gKM98UY/rbcpsf08vJF+3tdtN5d7vXedXd5zQ+MXrCaROkU3doxGwWc6mWeBE2ErbPzaQ
8wVk+RLuUVA6RbLLbFBml1UaFssWGRIcuqJ4cCAP+x1dXsS4sC8JxFcs1mrkVBLIMfufT1DHhGn/
nqEI6FEqYVcLwa0aWN9p9mzprsAY7/cuzruLQAzW7YTwJ170ONDu5hoHQ9GLjeKGv8x5BXs09m6a
FiE3xOUJTJw8e26d/s8Z9F8hy/Y/n0HQWYu2+PbQ/uvusVdf6+Lbq0OI975U38L4FxhYf/Lpn7gG
z2VdK3Kp64KjIlLgcXpkAn8eQ07yC9uf7wD+CRwPZAa/+qP8Fv1CtOLCAjNV2KfD6x+AOt3o9Ywi
ueUcM31ZEsCYQy/kwPux/tZbNcoeXg1RUlKpuyzVYK8H2iSLPlRVXX50qwj7SiBsM7rnCMlNhxGq
EJMMIu7l6Nidu/MQdusuxqBeeWFiT0flLBLqn8qLBw3LxdvpuvN+R6WsR+fJV7Ra+t5Xn9oSnOU2
mlNa3q7MrHLTEUK15z5a/eEOjTK66i1mGlsbYhEHpfQk6iNIcFdYgZSCJiJmkNQGQiRnrtvaVA6H
aU4U7JsIv1/I7Gt2HBHmhk/DxnpTEaTdO2EpUURTMeoDTmP6yYMeo36PDOX0mCjSMDTj2uXjgNAg
wk9x7NF9I5ebbgTOQtkOgaJebGEs2l/zJEl/x+MTs2M/N525yZ3lhzGr6xCixdgneN536prOcKIu
QG67K3oH2JFA9Fya5qBwlokO4zyXYEaycW229DTd4QAHpGhu8NiSM37CkwfryVZioHOGOQHsADW8
nwKdzbtZ6vLBWVpoYlHIO7cDpmvjPoR36UC5Sy13i0F4C3FhkSgJ5LK131k012Cq6dj4KvpxM93A
z/NniNm0ZscmwDcVoXWJhRW0A5Gcib6vPiLohpj6VCTNlVfkE4CPYmmuYXXZD3MUl++iKoi+wkf3
MbYMEIfEHlvBXXeyEis7Yv/yHawKed/DMI63Xo+s9KZdgPbQP7C8rzpaEDQYl1J/ypKAwxAPbzS0
IF8iAiAETjib0tIWtugoyUzoELi9PmSeCKJbCFxkHQhOT8ERpXyB+Y/PcbSbcWiY4MwajqoInPEO
1a5IAIFA2LsPJunu/H6IHuO6h9EA/tC9kxPhyFXpT8bCUXkuSmc+edY2WdKq2aGeVWeHOqV3iSqW
G87nrTWAU51cvC53FutC7kbUxzOgXNkKldYRKF04k0j8gy1WDhDVBHW1w9m5To+WiP1rP2xKyMhy
pOKDhFPgHRfHdrFBQHxR408/qrvRyaG8jWk0f0OrHNIt5LfYyPbk+XTVykR8KV25ih1degD/iUQe
YxO5Q4y1ZzWRrvrjiJQL1LdoN4TYV0FraVMEOJZWJLt4qLoP6awBnYkW+Me2yTqH4kMdufEXFVBW
2zvhClc8WCrrsxwHZKfGYLHukaSbZ+g+UXAPz9/+jN8qvJEOuDdRRtYEiPA3KbO1gGGOY6r4lnSi
zQBY2rbatGWxQoYcpq9RW03viTvIMNdpBZoGUbj5PgDcQAkRJdhiA3nR+TDL5nFNh0EdlxBEDYXF
KsWfJ4lLBMewCWcDHZptjbg8MqR5Nn6TUDjR2q91fNVnCaoTXSlYNlFeLB9zVQUYQqQrijmIEzk7
HOaaA9mnV251hpnSHn5edt7U3O3OkRImtJKLanZdXyHp15QWdVY3GBLoMKjs9NuGTZrcDqQQdWgf
rQG2Hj2u+w6ky/VgTw49X6imhNZLEuICNhWoaeuwmb1LF9uYnUCv/FvjpuqhhYqq9+C6ILjHWBZi
+BZq5RyXIio/+WUJL8NtA+dDwCTsb8I5pyMO/VRBG9HeCBiIesEW7wUoTTXRdb8rJqbuZvbz0uUD
52zAXwVYMhzXLMPsLfevMXAMkEVQrmexb1Irwfw1JKeNO6tDWgIIbockvYf8/A8n5d/E96+jbHPi
kHgTBFIgopBOivL6xAk9kEs6gPOb6t4BionkCg70+o3az2nx/Olr4AVA8KFvSp51kt+7g434KHZh
+yVhRiD6jrA+ah4sBoWcx3Ve4oAWumX624zUwqWjsYbAfkb3h5/frbmbf0ds5m7pksHtcqnzuVTQ
T6L9fPTELEJP7HGkdC5iVU50tsrxkyhan6DizxDkbwbWZIyvv4r0lJyJ5jHwSypvrwcWqZEE1ErR
72tU6YAxEdCP+8qZecq4AcQOsod1kuzyBsGTjbL5Fxp+V9j7p8v4fxETYuwh1fD4LxTdx39x4P3+
gItv+/+BuLvBvf/5aP4i33REpb6tH9rffwwKzVtegsKn0gRIWRTZ6e1QS6CE9++gkAwYTg/zhjCP
nv6fQWHs/RLQiLejgKQxNNXjP4PCIKFuATY/Tphl/5SYejKNXDo+QPzN5xjwAG2B19OoC+VKZ6Sc
rwUlB+XuULSs6o0vVYEgkjtmnhVfrU3RWchHjtilnM+NF4r7lNJf/wY7xTHf9cOU5lrQyIyotaBw
FQKqPrkWDEDL0TAgrvGkZLHua8/O5cUgi9n6JJuoD6+9qhuzgliojFR9hCszlZ+xZos/tmNcSCZ+
U3XnGJpZ6zGZCi++HS1wNm+ULP4yZDGFChpkCRVUOC1/YQQtNiFL4NXXlmsjueDAtV+ukYnz5s+d
3xbrDp+yrDzOg8s+POH5PuzGcYi7N+oXf3cZbHY8OdvModMnR2elW5e4rq8bfObar4M3TfkBoDfm
Wh76vdFBzRLA3G5osz65LHF2khcZ/b346w+z/W82otO910VfjJobNY6YNinXctIoTUuJw0U8JxdN
FWOKdhF26Cpu8PdoEvuyLzLtYuddUWsNBULjQIzzqj8v3TAFsdTa6xs957+7HPotQHFNuc2z/6J1
nwTGHMSLLvrGjdAXzzxwU93U5MDEuiUZW/+Q6bnKCH0t8C8IQUxUU6YNVqloe3X4oqzPefMri98f
jQ1oiLye2T49IE4ln2TeYTWz4F6vstQFgjtjcIYWuVjK5N1SjejToyZmLfwBhYeaNzbvyTwtvxXe
5EfTeYVfHTIxqy7bdyEeLfLLLCNRPZQekhbfc3+awQs6uEybsK9AvBnoL46vdnlGxT1b1JFalLL6
M8R8Gn2/4E9XfvciMsCP8LZ18AUNGvMJTJvww+hnYRlzAYSvEPgaVbrph0ZTM5Fbu89afe8BQIVx
iuKLbzX7UZdJmuwbQIc4eYaV5GORER1KC7xGlKy8ZG46W/QHu1YcQ0dblRVvR/+hkvGu1OgyAZEM
dMFPdC/SEXucCNfReeOgX6aSPdI/HfeaN8gOgQOJM164IFiNWS6m5uNYHDPis95DiDJssZtspsh0
lPrRntbfFNhY+dnpstVpL/xQlrw5mnCQR0TeRhXRO6aTZZXIFtH9B+QNqd73wYq6gttoROspsZO5
hRus8U5j5HZqSszverLP8GZA1938XegoJziLG+TUNVgWLGCzA/hLvdTvrCYMZ+/Wwj3WtY+lkIhw
nPehn6boySGVA12e51NUa3g5W67VDu9tZwqz7ublagvBRHIOWi9RHR3KRaFqvwk7QOJoUquw0Pfp
il1itMUmzkE6s2yDkY06HTqHW2Ya1XN3aS8j8yUo4N5ZW6iZI4KfmSlDqgunUx4TL4coxNAvXmkz
5jaCagxs7i7YBSZgAbjjKZelvgdgOlYPbRX25fcEigXPqcf5iz+QGkV0elsRzjMkaSsEz+Tlp27V
EwMUQSTl7kNXJN29m7k13mkgovU92NhBIvSWZt9D9srxEyjpuX8o0MFarsAlN/gLUXxQ2DUJR+e+
2hRzkvMsFW1rvnTJEUFCgiVtI0DhgbBuHeT4ua1FrOZpDapqqwenbu3gU2gypUOPktO8U8ioqvvQ
rUsuuX6+8txvkUkBX96if0SHcpz7296drSo5Sst2xhTPAI076s5ZophVITsk4VLOyWzmhuM4E+FN
kugi8c7dGcFcukczCNrkAuvjRNbXLqoEHpl0MADbbnDF7C5X6YRYiU5kfCM5fjkBhygKBO/tTZZA
O70Sk4VE4WZE4FiUOwFsfDpmQ+CxK+RghpJgi0hhFHxE0nbo7p3BIVdHlYYdiO6frEg+Ildj9Ygs
grnkkrXkUUvuQg2IqezJ5NSF63bc4yESRcfSQiIjmO5Qc8gwKWspSev7PpYtY00BlHlAX828zBdM
Htw8Temhfw/+VzMFa5gl/KWDmgyivtg7VUgi16TsxZ3u04FRKlr40Gcl6pBMtiioWiZbgH0kf1TT
gqPqZrSSqvz+vMo8OZk3+UNNK3Lv6qScig/amx2L/G5o++pBNWVuzNTyYmWtsMWYh174SGyxrXUD
c7UcSq/8FZvaQZwl2vcnTBl04A3YOXR1cgaUt0jvEO9pcHyuQjOf6x4JkUd7mcqAeYQaF5dKg4K9
M4OQjNZqUUk8YfA0pnZMRxA9mRjiRVh5t4koh+K+d5VdHR0xFC4ihDmCc4YQYdRu2AGn5M5ZPc1v
osrTZbnJ687trlLhrCMOxM/PSQc959OGV9ts7Sh5R9Pd8w0XeRXhYRsUzpxcq1UKAqLa79W3SNJ2
/IxwUBGR83mIOCH+vLbUVWLR9RrbyrlX/d6n4mL93g2OsK4dWthVeyCOiodbOSZ1eRb2KAvYpvPQ
LfQrtHVZSQUmaxfXpdecTRlxxM2gJofDPU0racr3ljVbm6DHEPUeURKXC0YJquSpPC8J/HR5UFL1
Zv9m/FpQGU7rZsunQkcd9RoNvwOheXcdzDqakZZeL0UiJD+kXWbh1aGyyByV8RQ7K0rnxVA9UF01
03DBTiI4z6oxWKdDmlpNcgf8euStebYuPNO6hK0OCWBGMgvDuEB2Qb1N2wLbcjYWjUSPDiOBr4ma
iuKKCduK82EZHGfj0KbW25FpEscXUWLFLGiMSwiDtzkYc76iH6XLMYetwmhZuzahaR6DeHg62LpC
Bct0zGkLZ+NOBiC33wPfS+evmnoBY9Tarpk9PlwituuXs5z6q6lVtNZs1lGOuTWfz9qfeMPL8YuF
ngkUXg4J5KwzlibiowuvXAFXjgeEyM15NbWe4G2RDM0m3qjOrAlbw2lIOI0wzAEVPo/m/GzTrOBx
1TItzVD5kVn6L6de57kFDoXTYqeFe67CsWbUQ/Qb+YYoNKZIVFZmFxM0Rl2jMTMMku+p2/npk6Vr
VlTSLWY+ZMGK9j5YhdhiLMvaJohBUDnjo1Cw4zmBTy9ZsgFIqjG7Q9sSy7VPpYW+YEhhs+rEIXe6
qmd3pjrNqhRQgtht/dR3OflIGGBabrEjxAF5N7IGY++ixPuNc1BKMbBBLJbf8YbIKUw8YMvA4Uvt
FL91dvXnow8jPjNviGvM0iNnD61lj8IT82n/8g1RZbd+sItW0n97D/3bHKAomlaVfUw8ioLpYQ07
czzhnhoK+alyoRzV9xS1zGaVpAU8FGzaUjPqMEIGtkuKdHXagekMjLKCc6MaNx7YGydpprkH7JUt
cmyXmXnRYWzOS9apcnjoiI6au8AkoGYge6a0f9bbk6ed9zgUNEP5oFvhDc67rA3ApV12xRTQeMTU
0eLTWxS6bGK/AibK9DRSbR6Z78/rtE1/K4zEe33/EhZgjoP7dT+usfq0Wp7HYkQkD4MSYLiWvW79
RpptuMijwlx075uY0DMpo9yGuY8g3g3NNY591K8kgyzXsOJxvMQehTt0vF7AP+EmG7w/su4DKhPh
dIfuGVK7F1PStOmGuWI+MB0axe0ECvk9JyW9Asqblhucc9yQFIMNo/P9FTpNYmZFYENASjeF8Myl
vXxEhLgjYcnQI41f3AQgOHjlmo84XlCzzTs+BkwpbO1d55VimK675/ncjp15dFlim1X0kiH3GM1w
WV7jEQd4oIXM15Ee8pEVydPMJBddW34fxnwQ9FAmP9ORmSHmNst6oDC8m4Enu5d1nY305HE+Qn92
b3kIyN4Q93fFfTRZQ/trkqexeIwSvm+rnNb25TGJxr791e9rm0RHlFUMc8a2mwFNGMBvNXeMZzbk
xsEn8tyVZTZVn8vcBhaE/UtBz2aXCwpruNOOY6Led+gLrp9F23lNi2hurgeEBwfkY+3dJHgy3nVu
tERpxSSAFVHRRdJxUnsmdJzXn6juu/zR6AGt4+1KMUEtu6hKlwgRcjU1y14s2cwPKxk05eyqZkK9
53ODwd3kElnd3wuZo6S5FbmrU7FhbKrIuZIAQcv+LqZKYdeHxK6nQL7DnnnB47WfutRhsyuy4NZx
sriVZ3hOmO9HCy5eyr2wOvOTD6zBP0urFaHSfeO6qnnXj1Nhx2eLkPGoL+Jola23JZDLPZR2xqEq
UALwtS+cw+RE6coZ2cLXOoOOZXNtOYxkOSCLsmj4OdDXcjoF1zDhzMY3M73NjmfUFu/S56j5Zcvu
CzehTkBsY9XsxGFo9vhgogQ+72VcruUDvPwAXeoGwarM2UvSoeZD2axYYbA511mAXOoYJJ/Rlot5
srOqo9Cg3bTTrNcoQ87hJrAiu6bLZGFda2/jqJhl/DnWDvMmLNIB5DyOHBjdu4Ey4WrTDSZt854P
uRLrLpYjzcKVW/CeX9LamQ+qfmw0JpdINtbmUCcBGdkynnPTYGjNZ/mjva6XQwuk8q6k96OX95Cq
fHRjwzThSGeiEEzqp/QEeMfTuVDznkvVe+as99a+5Wh6znRdY7k8b0K2NYVbz+qm3XKgZZqWxc3L
djGjcsuJoOhesVEQ+KWDs2w78JE5XMNmdGVxR56YTohaVn7ZDniYFSZfGaLJbO2AzU2MWcaNOYCj
GCOL7+xXETs7PgNuKn9LV9jmchd21VNMmjZmWHQmTLZhhx1plpfFZsOLZyAly36cbO4w6dXEmLqw
wdgPysYCBnGolF8OsPtCxD3jY0KZbdl3ym7FrSc94fKsFcPGrsGsCey0cjlXnX5xqj+O8TYsF/bI
NQifxuU5jbHGMXPEJgzDsd0NYzxhx4FeNzubjQwpF6bzBLjAAb6v75+5z9tyQdxKgvQcOEtkeasH
kLHmkG/pX7OfNc9bnszrhHjm5XBNe6vggeAdbRn3HvQ5Y1xccA1mDvfPkU8hU7PneattQgU3zsym
CurXnIBZCmuvOwel9JRQrC4pYpNjwSyR71nMSRerAiG6s3h0TKBlC1cP3b4u6MJezv2aru5vaMgu
sz4GDLAREfbJ4z/YvpBdtmujxM4eVTbK9EMyraI600WOi9J2Kq3JmzYJ86dB7hvY9brNKFE4wxk9
8yp+pExgo0uJ6c1v+QxbftnlGY/xCIu26M8NInm9BxGCyaumC6OPSJJ6+iOhlcZgYuySYCkuVrAB
ooBc20HuWwQcC0Q/G6fdY3bm4uMhqmTOaOA4ahxwoZor1WH2IXSIvFDtFfFZ52ACwUGmcbLYy27x
H5wUOP251WJY8bWUrrMrfd1Fx9Zb4JlfIHOJEbiWk4WdErrS6TtY/GZdjm1WMuiLIMD7nuqpzJId
rfO22vnZ2AB4KuuqD87Wjh2LdmbT262345jE8OzapGbp0aav37aXlmTkCB5hpI0Hry5sp74KcjHq
ry8Z10uUTRhgop7nIsFzvmJ5OE2wzSFhMN1lSU8AD7Oxstpd1CkqisiWtRGTEtVOk6hn3G+3e57/
y3MM5T6vqmXVgX82Uz1iemCOQmnoOb+o6CoxR17i3JclgRagCauF3Zgo3PKksL9QNui/imlFkRyj
ZvPcD9qL+3ndBpFq4CRATp8nNm03Zobtcjm9hCMmtC6AH3BlY6WHEoHalSZ4h4yMQoXXQoz7Ipp0
WIW7NVvMluH3rcmDLBIEvj7xMU3BE69rUpPMIKpAgovbkCAEhRtdUS1OecKoYq89MhW7qlBO9p19
CQ/oUfeGe1eJpVjo5HbLXH9kSYV5iLX6OtjICgdDJ8+xNW7mGx5gP99kVRfrcFPYnoZ/IUOhbbqz
8LYfvQSlikdiCVV+xUdMlPeodKAoALN2leVXCdgO70gZ+fmImXAUDj6wem2bfKpY56q3N7rV7fob
7GRT/lrarg8fy8ojnj6mYzPxOh/3A/YaG6syfur6yabJ/Fw8gvISdliKt5R8IdlavRmOViw2Oyig
XOyUB1EE/DCB9wpvpJeak2Bx3JZH9bKHseJiyhNYHnpEOIUjnGq3VkGalBsnGKy6eS+yVvDAwudz
SNlew+VAvTWB2GB7JttIcaQxaQkcc30fWC6LAijb2Ph698chbYpODDuWSby7QgNW34ezq8LhuAb2
WswUTePevWrhrZjBEeArSdQVETWkhdEzBQ0R9iM6mSlOpB2WWZE3QegPgyVlYi5hZM4DjJNGaO6j
BVwl3HXaoV23cRHVxqBsfa4BNHZLxQRBC5JoSyysn7QFjE+H2ZGrPI/lNNmfdV+Q+CEq1oc3uGMh
drOJa2Ksj5nvqOnjy5lqt/1T8XSm8r3u0wi+xdfUz4SDR0M+zmbQslUx1nMzm0Ej5DbDlAKEZme2
bFY5hkjZOkIk7j1zag6Oi97BvvRQPEy3EQrVDAaK/pjYbsZqqVW7B8+aWlh296Bf5suXMkCFKxZf
RwGiYnMYXmp51GGJHKQ0HnbY+T0lixgUQKg5NCps8DYlrUTNe1eIaWECy2kN12MkvCkmTF7XlO1k
GIPZVIcMvGY4K9CB5rmgth0GpiPcxcD2qqk0f7RxxzVRzBOGJo0HRsMDGZrW1B0yLNk5p4CE8dwL
SD/8gB5mQApQRMUExRtsylNFDW/uyLti3Lv+ppbU+x51UWc2sZez6Bs/d+epxPcpnhf3jd7Pa9Rs
4NJopu8T0lHnuYJrPuknINhUzLhRRn8k5V0mhuxYoiLbAGbPSoKKjV3XptYAyqkhrZaDKab8vPPj
nsDJELK1gbQBaAZx7QAqO2nYSc/SAyIO+jxdk5yMMRo8XJOvAntMAjSvcTXDFRHkvE8cEqlSd+kW
w+U+N3iH5zWgiN2+2/Su7S0FWAS6tjPczs7dTlb2lHUvPNvLTEZQIPJlicc9dVwnWDcTG1n10JRQ
DLnHxOJISCef/7/Msp/f6RP57ofWJNo4NLfQ/0sCB/lQ+HGnDRxqGES8IxUjO3kXd1TB9oqdr8Ed
ZXFoRSKacBv2eqB6kAtnGyalujWaFogVxJH+MjcASR8Tqwyv3RErhL0fUhrcuhQODVC395YtCQYm
S16GDs4bs+WkU2gu3nERFoSgQx8ZLOnri8cVFsGSbhwOVari6bZC0ydKt7JAFibQi3TvNfCT5R0Q
3aL7Pk8cKRuscILHN8bQUFVOxtCNXBuenU1EFTgnl+FL37Y4DMShWNziYuHkuFUz0lpbMlKBCHtB
Xujs4R4G/VVdyDK7DGiMDbQisHc5NhhN+N9rFKI5Jd+4shPYhhkgqFI2PXibpgkyRK8HKE98Ol7Y
VBxyN5jURQ9MD/+4WpRq50Q5OEZUY1fvaKyCFCy13PSHgqAAJFb6dfQRFZIU0eOGI/xD3dVV8G6x
46B6h1Z1M77BSn26lpNRjODxJVA0OYRhBr2+VjWs9RrRJDv0uPR+kpGK8j2q9KSfqJj01UUDfh4P
BGykFHK6cwA2EPEiXFhQGPkcrV6DFUDqNRQ3AfMf1hEXsWh21LLPMCLDFkxo/DFwNxnPZaqjB1pU
xYLhZz/dzZEtqLsVMSLrGdnqRVG00u8QNgLKfQ3JIkM3flgy8SHyZpwSw97nG6K2411O6WkJt+NP
mMXfNJ7NfDkZCQibEf/wPxblSd85o5s89DFR6YLfX3Fro+HCKcHhHbz3eHjivNBBcQUNtfn0f/HF
8ZPAGiZ26DG8fgQy7rJmmjx1kC1y+LskGAW5SJjlB7tphbrwCxsbmHoEVPaGIOPfrGTI/UxV6PiB
j5Lx62+O8MRJXZ0rKmQ6WD40ZRB9plPXPGrOruRLtEL42gFNrJxdY7uUsEHTgUT8x7f/hOdCRhGt
RmAtry8CQxVSy3iWB5IBzGCEWlDdtgKn7LZ9gI7xbZ+E8a7yquwt1ey/eeKJATv5prEPc+PkvHHE
0uPx0csDoDMVHsSUNun3kTW9LcaZ9ulGxkha7/s4Gd5o4Z/Iz4FtQEwBDUwGnQPX5stPbrqqVLus
yXiIAtXYuywcF4NGcRLqDao5JqSzDiQb+mmHjEpRfRxRhoJkNkJqvexsm8H550+BqhzK575vZPFO
nkIJeBFHk3lkH+ja4KqKk/6xjpvkSriW1T9OwxJeYH+Sqzee/knowUAAX4DO70KeiSO2oNcDofvW
7oeAkzDw6znerUsbfwSlO36ce2EJ2p6ip/Waubh0ZyqE4/Hz2z6FUjx9Pzqr4OyZBgEnyevvL7RT
DK7ux0O1SlR+NkT8037CFzbCNxgHHceubGCVpdtjvCjwQ3rXLWN1CdgBQwiPfejdJPuEyLYSw7ih
8TaFh59f4l9nqRkeuEy+UXGgD/D6CtUQq95Kc66wKNZlR7wbr1ApHescCLkz/mrNFX3YOJ6GNx7N
340NwCkHF4QnuY5T+KHfACFOVj0cem8WHxX24SvlAtej5Oc0eLvhYLZ8rhIJhjRCi+xSJWF7RYri
3tqgTSAu4hkc5FdBV+UPrsK25Y3D6xSbYx6eUct0Q4jQPmihk8MLB2Ot/TkVBwkH6tsEd5amx9pW
8351GzvEIMwtvxQ8+DtUZ8rzmlrutPXAVIg3huqvGykbCSrIDnrIXM7pKepKlLn6Hm2qLAlzi7nc
xHg60Y21zluXIsxunQN7QXOrBAlwkblpvi+x5fPufj5VTig+ZlshogQWRAxvZsvptpL05RqIxBIH
FXa6oT6kPL0vJzyINuCFJnArYzp97cQMJxDBjvRLWxEHHVYgK9fVEmkMnnXVfpobJ1JvbXnmYbw+
X1EACg0rJYpjqPonKz3vGoWgnxYHopHQ2+dTXF/R6RluBF446FEEzScly/aT1cVrv0PUjgp+Rsv1
iMJc8zgUYi3e2POeNDdeXRI0KCMP6RGJ+4AjTy5psaeuXyaGK55Hb9jMYzd8ShMcaXeB42XhRi+x
f1R1WHyN6Yhdp6CvwSeFtqk1NF0ZE8JJhm9ic8Zla4lwSjcegHtZdfmw1U1jH5RySWffeMyGV/P6
ulGOip6edIgLyClWz101XBorrA/+HGLKuItIsotPCqZjvmMvXaM7uSz98rv0Miphw1zG+XvKOcvw
JagcaW3cxrMoTf/jqyIOD0krABIbL42TjYpCVW95YVMcRvrpMCGXsTagFssVcfHOTes4vFCK9jan
+0pceF93mqK0nlUaBvuo6XQpD3jztd2Hn1/YibcHqwJ4Kyetzf6OGgeyVq930BYoxoTafbqHnGMK
7t5zk9ejc0UyvkQT1cDuBYAULZStXxrqzz1w1Qf8VWn3BkFW2dUN71uCs96ReD/QKp39ixVZriHY
pBY6Kmd+Mpb272EYm3KzGGNT8vv5Df3lRMB/w0V33Y49FNhZTa/vZ9VJQaMQ4i+l8ng5gA+wOwqr
LcwJXFKGotukqQerQ0W6a99QNvnLnks+w2BiJ8CJyZZ3mqRbQYndaDGnhxSyM8WhqEG6qDv3gtFU
ghpUNSj3vPQyonqqPSNGCFE0OuCHZNo57nNb/+dDYm75xxVBuE71gE0FPC9DcypG0gdesarOnQ4N
dffqYLlS9BeWgy3KFsu78GbJgbLSosqt+Chi5HbfgomaUPn1BaAWTTJKIOPCPjqVvA2o90YdRPGD
YwlHXi+xxvqwWdfgd0QZ7fo698pRvgfGw19H1SLv88zUQMeWSti5bBw1X1E1LPoj7rv1Wu5qe9Ff
4Loub2nzmj3txwvF6gCxFp+AwsOGiID79eSJ4hoEWLrKQ9bDCDoQUbr5xriYjtdtI+sPbdRPy1t7
v1lhr7+UhwNhGV8dY0RhgOk/EgUlZr6o35BoqE7b8c1k6yL8lJaVFbyjPjzrAwPQZR+mWPnijGp/
Wl8LAIkjdncNi/V5p/pHJIOPXcN/p2wBMLjfgN2Bksjlfx8fu5uH5nH86Yuui2/UCLrv8vRV5mr+
/Kzxv59+nT12Bu//6od9Kwu53qrHYb17HFUt/2Bkmlf+n/7yxQD649o//q//+tapVppPg+bX/sgi
MJI5f2bEfyEe7IdCDq8FEcwbnmkHvvcL5iEBmm4x6QEem0ybZ9aBF/7iYyAAdwQzrJCNiaX5Iojg
xBiMkJzZLEwHOWYjU/AHE9VFPc6ovKAHSOCGstsft/3+ed4wYv8REG3ytH/ProivdBApRG8aWTVK
h6feTUVArZ6F7ZOvWe5hzrDVrRZLHn8YjZdv/RF2/Xrh8LFsefzH96C6AEj95BShjdEhbA1FLa5q
8atM6uWMYsR0kTcqn+gZzc0bQeX/Zu9MluNGti37LzXHNXSOZlIDIFqKFEmRVMMJjFJK6PvGAXx9
LSjz1VOA8RjGnJVZjW7aVSoRABzenLP32qdTyu8LsjGhggQ1DLijWG77D7D0ONt1buPtR4AKd8Ed
7eqId6G7SmnZXrjUqyfIR0l0DLe31F45ZpxeaqJjk5H9Kpiq0+IZfElFMGcVPb79BH/PwicvijOv
ZlLuBJ5CesBvrMofd4QnMIwIVSGmKnWru8IOEKyiim0eOGNS4M3K8mfQ5QOJChjLqMPYPRG7xA61
hsXyQYvl+e0fdOYJM3bxGDApMXrMZaH94/e0FONLt+f3JJwtBghRgeKXKHdewh7Qzb+4FgsnJSam
Qaw7p9diI5bD55aIaeF43la17B8rvK+b2M5QUL19rVU0xe+hg8nbWvLp2CUQEHd6MRk3KMTRbXoR
/oMrrXGDR0tAsUcVVd6IYShBVIv6KlI7YASNtvg4VQ2xfaHTMaOq7OccDnq4ZcnwIemyaWcSu3hh
J3FmzOEfZ7Dpi6uCXdrpb5x40bOGLcGrc6XYBkZYowInOu7tR3HuKjQ2WJtNi9rGerlTi5iKppOC
962tMfTs2XxMbSvJLjzx0/3H7wfOCGI2swzALJSkT28Gd3NDTZ4jg6XP3W45/B4Tqug/UOo2RyOf
oLsjsna3Cxbzwvb23FdFN4EqOD1zxpa2jPI/RrFuVpJWDV0QtYkWrHdn2Qc3BPuyG+wAElkSahRP
Bl3g53XQdIVu05LRY5O23luy/DmQLPn+p86o4zhMSRkQzu9Ozx8/iXN2jbiFxHWHDPb7tEoXL4WT
P779bs/MyPBkaZ/A2VPZ9S3v/o+rKBHAfNMlbb1DvHiQ+azpS8fQtL3cIibe5Hv+8fYVz4wmxuti
KePmIPeurgiKXEU7FwovbJrE5zmSWouPdPP+qyxuMIovFOQBvpzel9RjzZ7DxRacWuoWm3njLS3C
3b+4Cs5eVPbLwuasNoJzDqV0RDOITq8a7kAlxFunnusLJeYzUyyEiGXLR4OR+t7qK1d0GtFVzsrC
xsLcawig/GBSyg19Ofv9N0SlDIs5azOH+vWkZxNHC0syJ5PQhhmD8TDYFMFcXvjSl8eyWsPA/Cz+
4+UERjnj9OWolMfzDrmvl7dWzzxJayfW0q0R0HRv9IdoimMScJy7IXIvTJhnHqXLft1mDSFQjTDR
0ytjVs9qpYqFh3Q88io0mLseuQ4HKk5Vb4+N0xPm7+mMKVmlDixUlRPV6iYJRscDwFIOMbPcZSjI
yMsu/EgNe08p9Ku67S8xBs98WYCol6YZOx5WhdUEKtzS6bqsM1HrGaAukNltWiPRLtzXuUdImRci
graYYNf7HN1CHKXLhVdZDMahBEm161EPf5R9b1z4iM+NE6EyKS20WqDHq484NHM5WJI4Bjxi4REu
u37M1V7uF6bYNQYIDsJKmj02czjs1Mq8lNB57k4F695SiGGgrktEZdmZBVyPBXFrsewpZnZjuU13
k2kIxN8/WJYMPVQE1PdoI52Oy0LiBHBxPXpGI2/xYH6aEIRu0mb+ZQXJtRP26YULvh4rNii1pdiK
OEUFdXN6wR6TQOwMpenJIDd2SRroH+K4Ftu3b+vcVZa28rI/cTjzGKdXgVrS9kFQmKjZadna6K92
JQCFC4WD1++J/psl6P4xD4P0WV1FtFEx44QxsRjV1kOiRu6PnubCX1kwzxcOMEvS42rqgh4KvpNe
CxQofc1hx3jQcKucYNgb2ir2MafqN0ZszMYGxb64xejXE/7pyKHE3jIY7VbwjwAsa6l2G4Ukhec5
4L/iWZA4C8qlOF194Y7drxg7MDxaWdutn1CG1D3DyPNvqSSnBUVr1g270m3imwnSOPacbpAInRKl
/gudR2b4caQO4Ef4ZEevK3XxSH0CUE9a9Ck8ytjMMyr8sfiO/qlDSmuptwRHJl9KR1rmUsdGOtdI
q++PbUOSloe6hj097ZyixZsb6N8iZe4X4WwsrgktCLlHqw6vAvieKTYiAflLuq0yI0gCv+X3BtrL
DWpn81LD4syQ0hZeJDBVdooU0E6HVIZQIo5C1UCVJvSbvK+enUkLjm+P2zMjCsgX0w6MOJv5e7VM
pBX8F1sTCJ6HdPqQwNs7OJUb+TVokksj6vWAIraMYoAqiCzkAH56P1h/VNI5YpNCeZ7tU1SLtRdM
Itzkw0Q28Nv3dWafS54fCWkLlJETwzoOt8j0qJQZJyhKVPYPSbo1SYJZ5d419HFzgqSyofWxMgS+
1qgY2xJHn/5CjYa5d0yT+1q43YVH/XtrfboZWJ4kgAHBGklG2upQhxjO7Er2uFBq9exqbLKYT0nU
1IVNGlIq7pKbWjDY0Lwn9pIdEo4fSWcvLM90ODP4YSzs0RuNgnMY+UbBfT06mF/efnCvF3N+JMwU
hyMhrLB14wXmUInbhx1LUOf697bWaCJWivjFoV//KSfN+hhGSf/z7YueG4Vs/jmNAGkBbrBaz+2I
bn5UkqddEd9ynSe9iYQg1g5zlyoXQA/n7o9KOBryhYaJLOl0FKYaOi8sdQLrJgdZddGruvZ4Tx38
5ySSj7aEifT+m3OIPiQ5gwOItZ5IjSBHBBcu5RIEZwe8FfrnjP8TL/WCJHr/tSg3oYpjM0F3b/Ug
i6IHO1i2bNO1qj9qEv+akEZ1jfbpfbFpy64PTDwjGaAbxTk+tdMH6bDazQiV+Zw7TR5wNDE6Mk5u
Hd6nf3FTjEX4HHw+pBKcXknO+ZRMA+coJL7GrmRd7TBJOsmu5HB6SVd4btb9m3dMi2CZGU8vFlGS
FlSUBWywClb0aM47DszW97dv6cxVFhEDZGWH4o6xPuhAr9IGrWV2Qq+X36aoUQ+onfN/cTP6IpR0
xZKw8Up8B2Y1Af3KcBgpaxwL2hrXKKrUw/tvhl0JmxIg0aABVvv/ymqpgKkGn1TXDvcjsT6bsHb1
Cx/u6/M7hzUHwclSVKZ2u5o9hSQSsMswe3OSZ00081+B1t8B/7ouCZN7/5BjFoLku0hvAOeuvqNk
7qdgNLjYEorzVSttZ+eqkdw3kf7+yhalVA7vNBzJqiC59HTAjciZrEQSNWWroYPsfnR2DirzC8fd
M0+PxFDamhScYOKvC4qiRQtOqAE1lky1D45CoN2Yj+YD3jMWFkPqF4qlq87f7+mBCppF/2hBidKB
Xt2W29oTT4s6U7Wg4Owi1b/Qo+6uFArS9/C45r/idNYeANES9jeE/XCQ/L7920Pz3G2TRkMpARYu
OoLV0JwNC28mOzyvjqv5UCPM2dqJon/uuihBn9bJC5/CueuxbKJ35XNAlrwaNznfCNkG3HXYqMWx
QcC3c2UUPZGgOHtM2Mr92/d3ZuGkI4IijOiMJVhhNQk3w0gx/HedWGl7GGqutsFNa20ptX39F1ei
esZ0gpiAovTp+wRxqQY28DuvUyNoj+igfagIxYesH+S7SxeE84BjWjBmNBrWYzV0S0ULocJQZjbv
sDTYn5Wwnm9wU17q0iyvf7UjY+FaONtIJJHqrSZ7AbEf2gxXavQhvYNd+uDYyrTJzIYmTQTTcTOo
jUXCKsTBtx/nmQWAEhc1LlR9DND1vrvpRpnSXBEkTo7OE88A90YWzReGx5nhaC5NLn45Gw/+6fSl
UdJwHVQWTGM2iG5Hmb/CgCbQU4t+toF8/wRN/YLJkgICmoN1DaM2Zg5mOnOmFSYEF3au6pPHFfpT
osptRTXlwjA59wjptCydxEUeue4PZfOMEBQEqZc29fgpC+1sL/G5X/iiz13FZvFSmemppq0XNzZb
WaUXjHug4E/o6PutTC4eDc5eBEbJotkj+Edd7XBwYZVtHXAMLWFH31hVLz5CDdC2b4+5c5MFVX+q
q9wNFLfVSoOpukZv4Ahv4jC7N2PLvBprcNh4/JV/MbyphYhFpktH11rNFpHZWezN2NCDX8FxFY7u
ddLTv3/7hpYfvP582cVT26EbR411Nds2RKOyr2UEjHEZH8DThFuntcsdDIL5KOsSVIJSXeNVYxBC
nrmwtpx7nOze2B6wbjF/rO4xJMoy7NWBTzhP1c9Z1YYvce/qtwXGo3cfIdByOpDWlqkeWN/qzalJ
HxIBKtguDs7kEzc6PEQlEDoiMi7Fmb+eErkU7XeMXQsuer2tlzXgjFjMVKyVoY58aeAL6etavMTK
aHfesBTLncJbWoa7t9/mmSsv8QR8ZyyEPNNVoa6p59lSoDN5+DeCfcoh+CEthfPEGdSJvAgzFGZC
O96QtEMX5+1rv36XHAjZgNGmoYtOj+h0onQR1gCKotbSxfrCrR2JnU6T8DiVxKa+fanX37qr0l/E
PcUeFknq6lsPAqcRpUlJy1Z6+y4tJB7Kbnj/+sLhgpYTnVIoi68CxCiyVsmYcUOQqV1fTELBFqRd
Eh2cuZclUQ899DKv0KA9fWxOGU1MzGzH9UzpDladz57R5f9gPv9HxcaZl8PQZxah786xfd1EgQ6B
u7hyoPLkGEphM5HeQhQp4cvmJbzisiCezijQ0OHF0q6xl4LEakaZsM3lkjo5osc2fgz73vk0RV3/
Qli3Cp6vjrZ4qbV3L2RclKYkixmNGibn06cYhLabhc1IkTMMwmf8xjjbsaB9f/e4Y5uBJAXB8SLT
Xr0rbVLMGCYXI4Jj9K6dJ3NDU2ja/JurMCVzfOLMt75KVVqpAoDc8JoiCba8NiQMeXYJuXtuRFC2
5Gi2dFbpzZw+MVIrlCjtdIPM9AHJsqHPi9Vx9tGUyQtT75mqHbMhB0GbLQ07bHc190q6ZgjzGOO1
DV6ayCG12Cp22rceZQTtiCxYfIulaW1bTWk2Uur5XxxVsdPWo9nsMyXKtlYj5CeyNsCFi8m8oGs/
8w0yW2OpQgzAzOmsp02rnMyR/bKH7yk/mKWt8kviS7PW650kT4HvgYIP7VIe5ukTD5sgIAyTbzC0
Q+uLYdvFFRjJpvQBv+Q+C2T8/oFkLuklS0OFU/i6JDg5nRtWNa+4Ci31RmbGvItEcgnYeebhcSb+
XVDg1Iaz4/S2dKWD+hVbYAPt3HjiZ3ztg/7Sl3emFr1MxALduIvo4pX5cGTITGCo+cDLyrzJE8c6
WoR7P7RNV6SeHYfFFxhOmJsJvr9JCdD+a04hiG+w8LY3wo7y49sf6ZnPh0rDohSj9kSJdzVkJmys
qclK6IUcLj+ZuR3vS3BRD2Ak9QuL+plLsfhQu1umA5CIqy8Vh2KoNjrajiTvots8aQkHnzDwgINv
LnwI5y616FVt7MnqgjY+fZdGaRd/t+AIgKm/O1bR7kkOrjcDWevJhUX8zOcgln06xUA2ZZQ5Tq/V
S2UKEMJQ3dCC5lDPY/IxUmwXFrql7NopvtSgPTNO6ZlSaGXOW46Fqzfm4p1h85KT1lgHYgtKOz5Y
uCEuzHXrJ8gzw91AuxRNMtsgY3VXsqMZYTdcZerpA9VdZG1UJ4wfgWy9V0NoqDjZ2OlR7udVvQoD
sSbafi1AV8Km0pIUATXZjm1XXXhNK1MSg5vLUApefBsaHWd7NXkXsK2GdOAyThp6Ihf7tE88I842
pMv5fWNvZ1cn2geyG7k7O9cMnpZsHUKONrl+yTT3+unyW1jiqcpjhTbXFRQ9m4ZZtWneAgEr8Vqj
VC6GztkDhuveOXkuGjmeL1UUVBnEG65fpFV0aU5oAYqqKrnCZdR+aPXsUit/PSiXq9BroNH6u8Nu
rnYURpbVecynj2/BGp8xxrdfarP4+vZcdeYiDEmLQDQ2ZIKRefqlTXUfVX2rmh6pm8UmSvXWNwX8
qndeZRkfDA+N0zeFJ2u1vFmV7EDc8cBSw1kA+tH0QRTuJfMq/yF+7Z/7S0qC2hKKycmKyZf27und
6O2QS5rahodTXvwoUTQ+DznBlDPMbICUul39wiA4PqVV4L7AG61fwMYl9MUAtBGQiHxt8LBKFw0Q
Fnu6Y8IT9UGVmX2VQUq0H8laroi9LCq72cdBrhxDwLHhATRHd9drgz0uZlWjOrIHLq6LIslpz4+D
8WMijXXeEsioHIqhNDSSRiaj9ws+lZbimKq3W+CEdr9pdFlfRwKjpVdbUffNaAL2eXk29uGhkkPV
+KwhziFrWuWl7d0s9YYhT0x/1K1Y7AoVoGpEWBQ52wcnUHDdlWxKw9vR7dOPeMunz4MJH9jvRClu
Iz7cdpelRaLv4AnOlaepGAyPqpnVgTeWef6lJG7mwZniavJda45v8qY2Hglh0F4qqeMIsJfkaq/N
tDzfj2xdgq0jxu6GDUH6LJ2uHndhNJrarnFHzb2pk4B5L4r1MjkmaZRB9WBnF+4DJzHBVzkj0MnU
1OfZU7SqyDE7WwUAFzLihr2O3Cp8imo5QsW0KixzgHSzD8S5jAlsozjHZ1P3ZeJVCs5xfGG1fKnU
SoNuLeuBRJHAhepVFO6jKUarPUZtOf+IwN2zgXbHHkSbpTX3IsrSOxM4LREpwZh/ZdsCBU8mDXSL
BcpseYSF2LUv4kaC8nWy+kZXDPOzXoIO9EawXZ9V/plx3g2E2ioAItGKO3W/m7sET+jgBkz/mE/a
bNPlc8rGYEaG7RWllC1gH2y2MGd063uQFPrnIYib8hBikIm8wS5HCIC2qP8qwiYKblBW4YjFO2YA
/U7VcavnSfDFrqchONhE/H2yh965A2plHJOpd49xZDZX6jQ0voFsjjwRw4C1FVifKeG3locENc09
gEqy8YPZSGgBxbWsfQNvWwkhioSlfUtl4y91tFMC4oixYbA7hHoyCTbKd9a29GuqBm7lJ2DBe99B
8UGWjRvJT40Y5mpTV+w4yXuqa6hKjkZSkKUt5TFOv6lKUt9gfx7IeNK8mb//YxjGLCenyhmvC9dp
Wq/u3OSQqVVGFopuJrzupNFcaC811jpSWr7LDmXPNgFo2uyMKom+jBQbik0grfIORoTpYOMpGwMf
7OgEBciZyoRxmlR9tKVdMV83hDWNt8gooJE0sYCC54JJ3oGO7botOVoIHMy6cKzrRHcSeSvaxjAe
RQa92scEHPIx1GQG+YWZ5MYmAwzZeIqV2sU9Mon2W7S0qPZYJ2IdPY7A7QkCT81v4jmSA0SUJv3a
4CKtvBBuzewT/T59wTxYl5lXpLgbn+tZmXeaG4/ldWGBJjhUKA8LunXt8A2QY4Sf1YYV4XddMWh+
Kqqo9dpxaL72EI8/hYRPA8XnWRwLI3GI6mlJVbiCVa7Pm04LbcvLq8wkRcZk+4xcJxvZfGH2kOQL
hbHj6fC8bTCzBH6DCFNz7ZDEfXFd1g1s04HMhs/DnJnPeW6pD8z/7XPV5XRLHKMWB/R91SJfqqpv
1TC17s5QLLgRRgTYhGNVkzZ+6MruFjiiEP6owjfzkI7yhwJjx+coTsM7kECEQEydPmMLp0WdUfd2
ps5TZCN+ZS7OfNPOXrTYDO+IsRW6F+dqOe2DMeOZQM4voFJyPIDzTmLOuKnJzYLq4Y51sO3C2Ljt
8loHr5DN5BQCIiwAjRLZLjcdYt/wkNswl8Pt2FW9fqQumoXkDLmFfJyaYLgPtT7FdBI1jvm5NofJ
8RLRac8B1rhnQOXdcAVMfjReLKtgR3UcAoNWJyCD4Gbi+5W+LBr9m6INA3g/PYa5i+IzFdt2Eukd
9TTGJpzXNt6lQrGW1AlYhl7tZu19bEcJMbdO2jt7veV04y25MOlWasn0sXHnYSYAge2oDzi8Xuic
hflRiYPqEUKzCgoYDY24sqJ++ImEa659NTbkQzqNqDW+9AVIlGPdNeZTnm+qqsEwCnPr1xQ21QQ7
SsxXaTrI2SvcALvG0mjSt3waLWQxzvPEjmsK51k3UJ3YHwwtvTJInRz9utCdo1jA65tCrdVnOTML
bBJlcr4rEcp97m8kVNIM9A4SyaiPu5Zi98wsY6LsjcthelHcMnrKBKhZTxpOZm5DPihq4VkWY/Sd
q4QBnGextUV6bH+aY7rmdo+HeIMkP7gyFDVN/Vp1+O1mmEzuloyW6ntMTnu/B/Qoio1lwpglyr6P
j6QYyGhn1HlLcdaMBkqzkDihqChuPnqAmtI9qL/4vtNiOW9Zwhr4084kDqQKuA+OmuYhL9IaFZhN
cD02WsiUsTWZ8u6rMdZKP0r7iki20lD49l17HnzCXMBzj9WgeNVc99lBJJF7PwcD0Z5qWtcf+2xs
SKGH5uab0RxsVXTwrl+XrXXHQJ9HvyhY4H9oRhQFvkkVfyD+FJXfTTumZXA7B5ocZ6/rA/uXmQlF
2fVj5ai30FUJZmmxmJjPY2Z12Z5hbXe3am/GzB0ao/RGt4ihQgUPp+5TbLbMfbFl9dMuigPT+trq
6ThtzV7p673eZB1fYTuL5IZowkn75LpS6HsFxo5+5MhT9sdotjOw8lEsxS5I2lASx5fJl6bqZH87
Jb3xqZqDIJhg2UYmAMVsBM0E34yhyolYFN/6eDB+vb1VfXWMAHZlUxJBs8f/vLJFGWnaMp1P+Bgm
WW4jPRekX4QAfywZ3r19qeV0tNqtLs2V5dCC8J/Ow+luVTE0dCPGbHo2KlPWJcvaWI3BWDc7d9w1
VtBfxWGrH9tqmrdtC3Tt7eufvVVECxT4Fh3kWkMgUzWCjtZyjIlnd1d3wngiQGOECd/UF5o5r44Z
PFW68RzpLVZaNrSntxqlBZ5uB1lyGdAAVjRz2tdVN76zRMH236HaBIACa7lA7HZ6FcVSCxIXWLn0
tky3ic3uq+/NDtEUaWhvP7sz7w4551IvQMZEt2FVDcE4m80d5EovS0118fAjjhUwQTwnsoyPTGTx
Lpmr6KaH13YlReD8ePv65x7o72YOkgedAtDq+uBH7YItHJJyJ6j3MPKqrRS0Ud++yrkRgu2FqgXW
ISRIq/M99JuZk5RE19uUZAyMSrs1bTYWkwzcd48QivM0M+hAIKV6dURsOrNPGyJBvTB2k+1MV+DG
aoXz8+0bev3Ylqvga1iCWmkRrU7umq2xg6Hi5Okxump9gAQLMa278Nhe10XwdKPuJvfVxIRLEf10
IMYx0Fk75DIK4Kpbzt/2FrJSvmM5cAcYvpXzcWzHnp3GMH60ck3ZllOakraA2OTotMNAoZksLFtx
LyEDlk/gdM6hkw/sjr4xqgwKyae/DLhxa5ZsoD0T2t1LOAhlp7IA73poqxsHjxoBEH10SQhy7rFr
yIMWqRCV2jXOK3DhASzYdmY6rfDbvGQTP0bGhfns7FXw3NGSo9dPfN7pvY1pLztmTtPri9zZtbn8
oqrjpYbF6xID3tSFkUW1FefZ71DwP3xuLGixE1qsD+j3XajmWv+1KFtSTkGZ35MMOP59U+/yx/+P
vnZ6fP/X1v6/b6ufxQOu8Z8dKXz/DzjgKaH98fG+ssA//Cx+hi/Zn57533/jv6P3DBwui1t1kdez
R/svE7yi2f9hqlq87CC0gNwsKKL/csFb/6HXgfQJ1f/vzipj5A8XPKJeNKPIH+nNoxJZ2d7fssGf
fmfU/SmpCSA2CCrRh75iYBA2FI9THtxbsaJ9ZVXPnnrH4ChSEisErb5zxu8waoJ3TaJ/X3XRxbH6
0SBEHHL6BYA3n+K6cO8HSmeeQ7bfQz2F8bv6qf9cBDaptWyTWHF5un86PWs9qJfMrnsMGubXyW7a
xzSsKU788bLv/p6S/meH/99XgeGBG5yqOVC81a30LGtNbzr3GPqhdDh6aN4j0x+2nBTVA+zcC4LK
05Xun8uxPWHIgMV4JQFJE03ac2/fa+CbSdcyHkKpieu2dy6ReU4nqVcXWi/cVuGSIiRtqgKNtolw
V+AUVi6Zss6NPmyJ7LmotlJxXb0iK6QQGkXWfQ4s8hP/0kCgvZznq2yulN3kJlnmmzANN2+/spXT
/Z97sxFe80Uy/a53eXkVu5y3nXs3zIaNROWHMLQzzQ2nRWM3l2760ON+3xYEn30RTmvthJGH3+PQ
Qp5nBD00/Gw2PyR671xJ4pWQwvTk414YWGefjYNHBm0gTTh1PbCapq/dhLm6B3DIdn82feqPHLo5
qP7Sjdm9w0jyPg337yezkDcYWgjdFjzZ6Tcz9VFkRlK/Z6+hXemNdDdzEUTv/zDxNi7NaspZJtX2
04s0SjOQfqbeAxcDPxug6omb3rmwyP6tbfnvLcRyL/SVFqoqXwor+lqVUkVh0jRVfD0CchLbRgj5
1U2crLxqnNwpN7HjUknMNOKnyFEngWCrLU4GimeAHQ8Th9VfeEKDcAPXcqB4bJuV48mCV7JvCHDP
NwnlzWvg5o67kSX4UZ/TifUpxf5A6gvirztiE+Fm1VE3EgvqxtUTStLqqTFzi9C6sW5+RUPb9R6M
BZVELcVoNS+cx5RseqUyvlAT4xQ/6l3y2FUqL5/CwpE2jNFtiQQD3KvGcatvoHNw6OrqQvP4Ysfr
UCH0r6J0qG8KolFeYGLGo2+CadP8EsjG3qkN4ymQZuF4ZBgYnxqjNiheQEtPvYZc5PtE4RPcp/wf
Ohvopok8HAry2dIqcumyulBVT9Rw63wII6jGyynmX6m7oPtpRqDPoZV3yg+sAOOvJknMI1EodrIR
UojBdxoleuA5ukd9LHL3qM25a/p8YuEHqy7L/Fgis3lUDeK4dyFpbMdCtSXZQq1OzQhMbB1ug5S4
v31RagO8eqtNfzkhqASI2ZoebuO6m8trXcYGVWqmsMnrIoGbMGwb5WczDlO6aZgTDq6VJvZV0JvS
2Y1QVp+LAEMEvaVxLomWQyvrNfj8auSrhftgxKK+C/Ow/ljmXMFPUjt7LBLLJXOC7LUnFpVwz3+d
YBSnsuQ3R5H9teNkjrGpjbS5Iz5LfKhVN3yJXDtPvCSJCm1vNWP6tYjbItnFKShbvzXH/jpmV51u
dToomR/NlSQDQQX6tERTynQTubLakJtD+6eyLCoittOQKi6ssHiJtaGSnqHELflms6y+5wS5Dx7V
ufIj2pkODDh5fDkJLSAQvDkB5EqyZxr+EMMYUzOmWZT6YdFMP1RZ9y5WdTveGiN6fbuCfr6ZydxK
PNQEBFkAAzTqDUmPwccy7XXAS1LaRMUIWVKIhSf2QNpqRzmwNH4huLOmu1RokgjyVH4sE/SnXtHr
KI/SAqyil/2Occx7Lcu9YnbTbk8aF64sVwaaskvETPvINaWp+rJriLoZCO8gmL3r1U/YZgo+MbWR
va8NUg9oXZRDT5kemNYSXG//kk5BDnw9ONZOAeWe+m0t1Jh1ha7AJqvVJIEj0o8/4lEzn/Q0a59l
V8cPtsTQTmKHNWGWV3rjRdZT9mTaubgnNy/+7o65M2xiwG3NJsHaeixBAOdHl2CCjxQwS0IiCrM8
9nmpjD73SuVOl7yg2RH5d1UNwm/8gvZLQeXKolM321dkANbpxtFK99nFGYY+d6CD5FckCjcbEyvK
t6Do5mhLlAxdbLJS0pSTl6reZKnaPMfmLDW/GPPk58RrSOgPFsOjpiflD7RYwTeHDkTlcaQKn6tW
Mz+PhllhhXSJdk0KQkY81U2p8YqSKCpfN1kJwTMn452jCALzlMKOvwVKFIEO1yMQ4UogwKPIObJ2
QTk3EmZ/TeWyhBhYbJTQFk+lOQyPKubnwRvV/vPYJgr625bjqKfhwuAOyMhU/RAY52dttLAxTlVG
lTJuu9ibKVXH+xxBe+sXcohuVIOEAbSSjpg2ZTuYhCIERej4ULu1hIpzrP2STU9CKTjPaNxMUDbc
DQsYxfhI1+VdV4XZvSyniUqgULRrejACdfrQGeq2F3pN7U5xQ6IQMkigPKYhu08Z9443OlVWbDn2
i7uWVALDD7twfkJoVZhXA0T24zADWLlBtYAzN++bklqjSWadsoNbpzEDEbqFdtm3SpHH107T0IFB
xjwXHd1ckfez19uNNB5E3jhsu9VW/0gtu4ODqhgR1O8B9duV4oqoJU8xTcj5IxFF90SlVy55U2Sw
b5evgqBN16kYEETsLItd2DBt6nLaUD6Os+2g2PoHzYjtXwWxJ+aWbuS8J8myCn0zpiLrZWZd+ZKu
CWXceFA/KHRb4fcDtPwGaXe6NivVGeirWAM6YMNS/hpSpf2cDYErdi1aRVpPiRoTe5und1hYh59K
JLSf7L/N2RuLmFdfNVEkj32Ab3SjlEDqtojQzftKj6Jia5RIDLTPTtyqjySnJtmmmkjZPtTOGHZb
GNqp6lcGTFgaSc00egDRJ1qTYybIuyUa8i8s3BoFO7tJxwOlPZEQeJGkuj/LQB0PRlalytZyGvtj
1tIAPnTkSWrbiRzTwVfdWom3Q5ViKh9ys/6SJJ09bvTOzb/QFaB5M9hJ330IXIbPRnEdFsrCXEaW
SVuWgnZeWTYBm9FC8xgH2mZ4dV/GRqYQigBHVL6ZtkPtu+FCJG+sjqaQmOp8AFyZTyzxHa4sz7Dw
127VxIxCKtO9xVBUR2ukTpcFPwwQl14nM7XwogD6g6eBNu12bD2yAGxtECU41NLGwMkMD903aUUH
QBbpKVPsk3nrpwMYUnIYSvKnYo4VnSdB3de+jBn1W7LRSGDjgJpSLsizsPYTJWKZtxqyv25UfQS0
3WrSGQhZKVmpLDr3ySEOCku5VrNyiK5GlgJ3W4o0GY95WxpfUHE4RwQn+bDp6AZ9VdkqSK9TpzDw
RYqJfkNIUBv4BcGo7mMOmraobmmxEOeU5424n6HJPus1UgKPjvjE/mTuFN/R0iBlETLgR3pCpnXu
1ahOMNES5kvTFnXrrU6qweQjICfmGG0TGwdDDjmPk2wGlfDhDsQ8q1Gf+HVfxCS/2GYxe60hF9IT
2CO5aYxA+zX2Rt8f9KAlXp0IGBpXE6jOu3gyknHHkT2i+1+OlXKgiZU/WIrRO4dmkrbiQ6e3+Uut
W+rDVYNwLHoKpiB1PVPMbr5vXC2c/Z5FpNhBiu87XnEkzU2ldkvmaRM78Q/k/WUZk/wV4FSTmtuq
+3oIa0D3bo2p2dPnrhrTXY++N6UBkV6XY1pcDQSmDcdxNhsqdm6eh74MdRAsZhJWP1sedMpPiGCO
wgIUpY+SH50GQqVM841+0q77ykoGEtJVt/fZA/ea3+UVoQizUnMQ67rZuk001lci4ebsKSUOl8LS
OCvMywipoz24RrEdnUh5HIVmNR9yaxi6Y5W46bCZEd99pQ1iZ8ffh7n/X3f6X5Q9/zjXvqo73bxM
Zdf9/LPu9Ptv/MNeFP+hQkThdJF9EQa/NE3+Zi+aAsDiIqfFEqbjzdQ54/1TdWKP/B+Lzgd/cyGH
UwHlz/4pOy1/hk2ZHowKr4U/VcV76k6n5cnlwij46SbRAEGZ97oFUmuDzn7U8Uoax/sEdPJ1b0Xp
TqTGjwAz6uGPR3OmSnNazVguR1sAgx02CI20gLVBkpBleht95XpdG5CHOVlMK4hjLggnV27Xfy7D
6oKEbFFpmkv15o+ia5QpBLFlnetptUtbl83JVcr646tKHF9lfSgPQdsWC/Ld0D6SFB55xKvpF8ob
K3XZ37+CNY6OHZ0sihyrnksz1iqdUskWvmrK7+Tchvdzup+TIPlVlqX4q+1pcCll1l7llk4AqxYN
uwTKcfN/2DuP5ciZLEu/S+9RBi22QCAkyaAIMpncwJjJTGjA4XDIp58PrOppYTYz1vtZ1K5+JgXC
4ffc75wT07EpHiFszA8nZxodx5I8FygW8TLmbXau09l+78baeVZjCVnQqvKOcaNLQ72tjIvBstyN
vJ7m5SxIfNa10j6lEDJWJLWW8zajSzAuKKig1a/Sv3yZlPbOhfwiF4b+qDY1h4+saaaPVS6PlPQk
D67gcPKrrOXIracbDU/0GWiyICzErwH9vUlm//wj/v8D5d+8/+t5EqsMsCT//M8HyvZf/Os88f7B
YpR3Cwgt8Ie+RRX8K8v1+1zYIrLZvX3bp/73eWLY/+BjwPnDoQFKaG/7p38dJ9Y/WF9D9rOW5A0D
e/4/UrGh1vlk/YfYg4aIkep7I8ebhoRii2/8P3/yimqZdeXOWZiW2PTPI3eIR1M4ncaNxkzlWZJ2
OOB6b7bG71K3Mt3bjeWq/eylhNqSVBTI9y6TtowaalTMLIJLM+WFpM3ipzUF3HGy2crYdUGdwENX
4AqxkQluObQiVvlZDm2ScnsqDJs8fC/56TkieYTeK+vILEtDUOCzdCNwp1F/KdGUH2VdGl7Ul/1W
mwWf9QJR1y27XLJMiGgjFOPO9YWnomqe8idUGvWYpBQchoz7znzQt+LeiC/C0LN2E3f/Qgl5MQMa
uM7FArIQUgQmnQMFscJ47fNiEif2sex+qyWoAOLLJk1PNC0FTM20HKX7uUZrOFt6F+jXxqba5lA7
XpfS2dRkMzg01EzkkrS8ld1pkizAcJrZXl6LFqsPkIuv58gYSbdMInQL4gxCFl2yj4W76pmgFxMO
KHZaiUgSkry38U1zwRg2LEOZri9e0ab9bSzBp9dTTgtE7/8y9Xyeh0tDNK8+PI1ez3U46vD9FMHD
MOluPz3Tgb5BQXWPF7I+zePs9KCZ+WCT2/ZMraVZ0h/ODwUsWfaNhGIbyXANop70aCPUGxl4e7oR
+yF2affeciA7S1yEg1Xhkg9V+YFbti2GLTyj8x+nJTMqsotQMBmZZTO+pBWfl9hGR2S1PptG89x2
6D73FvhkeSDOfJoiqyqktgMTXTOSsQbu3z4KsxtyFcSeagFTmTRo+uB7UVJOwovaqQvy4+KY5FM1
w9zvSMUP1rBAWGAxWzjmFFN2P3t74nFRgwiE060zcfR6e98uE0wRmk5zCxqy1bm+luqRc5j/0rB4
5sK19Oxdr1Vef2CY9R/J8Z6NXQ9raYYuX+qOv1BxzengFMdgAKOFh87nd88raEFH85q255Yu23zv
6qTXn+Aheavm7mAwh/h9N2GOHhfzMDsKL65d5BYgUuVDLE2OnM0P/Dab0pE3/fb+H4fuEszmWISL
T3ICw02SCvlkBNJ7Dgwx5UekNcJLun8yNqPUpfHKO0CvD+Y3kgMlBp5TfqM6abVhO0lAiPwAwLpR
Pc7i9bQy5d/oj04ARpNG1jcfVCjbz95xBkAPLd8kEUHwUEVqTXXEEecbOspVoHl5pP7JJH3zSc43
q5R1NcNM+0+G6Ztn6tIMtKkbmyCyNuBpGEvYJyzv8sHYgChS3icbncrwn7pvYqr6pqfsttcuSIMw
VdM3X5WXG2tF5SbclbMhWOY3jaVr2eLs/JSc6hAuDmLLAzx9GTaMK/gmuoZvuosYrewpna3ywL8K
/dV/k2DDNxVmfxNi7mCPW1MU4Jj3zZCVJUaZXTFtbBkFvuKX802c5clGYK16UJSRVmjB2f/m00if
G5/cDVrLijxzIST54APE0Swe0X8H44YAVNpx/c2+ebQevhYbENcTtVLGPpPJyvzZG/O+++bn6Liu
CCbfqLpyA+yosoa1azfszv0m8Doj8U9oUnB504boJd+0HjZ2yL3xm+JTy9wNUdJnvhm336Rf9U39
AYLpZ4wcsIB8Quq/ntZUF4nC8jp+g4P6WidZSyFNN72433DhYgTjH+7IIIfIyAY9Y8VGImaL/SC+
8UT3G1WEyh/W3bwRjO7s8zJgXQbcTdlF7x+yb+ARF5B8ooQcDNLPFEik/MYjeZOBSpaceY/NN0DJ
JMgHKjU3sNKuAuMniaQz54Q9LE+SFk4thpNP7CJKBSunK1Xn+YhqWiWkH9N1l/rh6vaBovoq0Gdn
qzq3+BNIskZFvCXS8abz3Sn4IYp05t6rOLyY2LS5CQ3lA+QWuGjnMepoe6loJZYZAKvmuk90s+bK
2lMTiO5S6s7qUyhW6D+oOdXU2V0KSiNcU9GeN3E786KgsY0vkzVhE+NW65uzQGYiXIvAL7GrGtlV
sa0wuZKkZxlfTa+vEvwuGLwQilANBNbSda721lxJwqS1JrmIcm26cKp9arebsrTuO7PJyiXshd2O
6Edugh8zl9bwOtGf95IgxblIeFX3yEeAn5W0D+SbgN7JU50n/Nisi9sfq8mzAcCctZw1fT1wJzXT
YLi4w1pyFXWIhSz/Nlnu+SeeDbGGNQNMGYq5Grdvkgpgh30OF1Xun2715pU9TfTjkA3pDdVLEw96
ruzuV9HrBb9dk70GnbqJU+h2rFZZUjY4+CQC7zDEFvpeZCo1494XM4V4hdD0XV9wTEckEwOIVhNB
NYTnJBKFDYpjiVaqHh5Lfnn0g7ZanoaUoxqIKmOQlXFJPOgn/7/lzRtV8LwUDCS4suflNumj9zD1
la+jq3fdO3q8CRQ7z551XifTb0NU3OCv1hdrSl/U0DwE+pS/BIutHs0gYffVpMH6I1CJ/cG3Ov4s
NLneo0S3IMUyF0+Vm8mbRYFjGqasDeiHs3k9hkNOguj2iLWoZtBMfNdZG7joqjlOyCzogxzxhQLz
qLTaaY6cIN3kyLm2s3iq5/Uu6TcvhdHU6ZE3qtqqr8dy7+bUNR4y9hrnhh+FDL+ylM+aM7MIyC29
vQvwNMBF+k771tNv8kB3tkl2NdTts1+I/mvqe+e5LPE57Az8F2lMpXJCe3lC8gH1H1pyqEh7UNHY
TM1hpafQOzEvOwN/EWFQbjw7dbPXaSp/ZZsgzppMpdyZNDV9odE7OHuyWb5zQ8Oy0bBx+c0BO/Mq
RoApsQSXaoGHTuQ180STRSDQHW3xdcsGxAgSTUQ8TdORdpa8jiaQnbvFEiYXTl/ov90uA8Ea80kG
oXQCLYWgoJI5rDu3ueFbs5rLXNO/itcS7TpsmlZZhHZLtz8Emb9oEEGj+5NNCFaQxWqp38r4gIpw
CWTBYa8NrPNqZdgiXvXSaHb4m1PKvD2MIMjEYPwDE+F7YRkdX7bOFg49uqfZR3KBoVc8GGoWqkT3
qK1LRvtitZvrYWFvDhVcgG4VypzIpV3d9KkdumrxX7d/f4r7OSEAMKysTukEGzYJIL9IiHbkjdEN
VjilgNeccayPjm06zfW+BPAlPBZAf6fM2RKI/3NJCWVba/eD10rjoHEbzA9usHI3F8Am/S7NBv04
k/Hcs0eo/bitJKNqXWvT85TYfXpYCDGlttrHh8LGAZDfqqKmGJw/LT+S/jLN/bAT+Imat3ZrFwjC
xLbz4IC9iTmCBoNVf97M095N9naQ74g07++Stho1hl4lnjRlkOFYMbj+CLqKINNDHvhpv19WTXIi
516rOUHoTiKf2aqZompZOidcAJeSj7wKeWevzr70u+BJroF/TWXDM5Jnw/ycuL1ouVAJYw4b1AF2
OlwjMXGZJCdwsuu2TDj+a24LnY0wa9d9MOzTUSxvflrl4tKUmpHFdTY1VejWbr+EBbaxT2H5KzK1
9JcrxvPxF3owbdFlg4aKwUam/8IS//8E/m/fRXz/5zaV22eRl+y3Pv9LA8v3f/TPKdxz/sGrBpM/
7CBKHFEl/z6Fu94/mMtx/vuQnOTxbinz/1L1bOMfoKTwHKiwWwvLVv3071M4mBnJCRuJwfz+rRL+
D1iy7xi1/xjCwXwZEIBiEetdlDbnv0fhWHVGFg7mq0NT2xNqOvWIJ7sbq7sOmOCXIoknp5hdtXEx
EbFeboeg301eTB1fsAPVN19bGubj1OuLmP2qOOE8St07QVNeGVZ8It4XOjZ+8P+ZrkTyrscVsfpn
AQDyK514WRrWUu+ChVKKMZ1kbKVp9f+gSkyU0v+iNPBDkpxhGYgdJDfirf3vQQuJ2enAFLNxYLVT
Hg2C8F/55XrDBUwuMfaJvrL2wf6/7NzEJcO4EsllcRuayNel+t1Lv9m1OFSeBn+dDhgxvDeug+kL
GGA/hHUz0SmXOZm/Z4mYPvGqNI+TaY1PfhnUvE0dZ8OxlJ3ZexwURPD7My68ZCp2iBBijNI5uRP+
ypqf7Uxo8MpL6kz+cu1ZHXkrWHt6ff3PuTI79hdqMoz9SFs9WynHUbthrid8wkQ1rQ5lqpHLdv3P
DM72V7GwUydFXiUF9FMq211vDvUTQbbcarnS3UEqpPeIAkQvYykEBShNcWVV4qqwGkT3O5hWQY4P
6dy7weiy32RBB+9dkTaxVy1q5/dGwCoS6QJ3iWMPeJiScjR2Akb6VZvG/p2mT6CQkjUPzl+t6Ikv
S3T2e9uaL5qKun6joUlGcjEDQA5vKnHV1P69387NiQLDIh4hLTEpGtkO4kqxjsTkWrZl8bj4ZXsg
7iHf13Sk/vXFpMXNkCUPPtY9clJQJe+cwcNUQtn4Dsx+vucdLW6Vl2sEGOjyyFKqfJwoQ9ix6Gv2
LBUtuhOn+ady8grP4DzWXzN19O+8hozLglHlfhyJcF9AId7soTb2GIPSV5Ww3hU5Oku4kNzF3M71
MLcdn1RrKci9difnmthS7XhgxkhoKUMqjrp0V2kDu6FCl2eNLJYHMfTtYakSLBJIDftc5P2nAlMS
g+RWJ2MkNKx79dQeG2vuTzj+uiclTOvaGN28q+nMdSqRfnESaefKa3EhrUa6zxpdXRqttveZsLRT
0VQsbBn3Q6e11KGFP4nQmuuPkkv+U+8ty986xzjM9nPJX8RKZnnUU7gWlflmdTCW8Q4Wwh/OTasv
P71SrayX/dQLGbhhoCxHrbFFQO6+blJOgnU5rbb5W1ljcidT0e74JPzCdog9k1zYyLIQTRhqZ5Sp
5dEhQeqP5at7aICIF24bA7nsOyfRYqdPuyslfpiD+JXhxS0eJ9aKO3dugHRmIzZSVx5wJJ1VajyL
3hZRXq9fbmufhjmJRSuGuyKgRqFBxl5Tjb4N1Bz6zccfk2mck8D8LavC3Fl6+kczXjqhPayejzVa
NAAd2dNc5W+tWm7Sleckt250zL+Uef1sZt2RWwYTSr3Dt3lwh/yenTCtfHPPvQZrba34MJUNiH4q
b00jP4Hw36Q3d9DqGEUpRCRhzThUyesSODunHH9lln3DKv+xZIu6dzW3vWqoTgAQynrszeJrIWl9
4zDmB6E0JlL3POLuMnrjaE+IivIPe1mQL1s7CzDbUI0phsResv/tb3rQxJxIkQVBvFlh6V8S/p3K
8b1qhbzZS3XXBqTR4PilIRiwzTnq3cTdzwj5pWZ5xJhpxVh4f1euW0SacNX9gBPsVLV1eWz85mYz
M53l7IgjKZ3dbyvTUCjqtNzPhsOEslwN1b5rReb/AWPTjqTrnItpuk1ki8e6o9oXwxnJb6/SH+bc
FWE/ospgau2qDHkY81LxY2LBdqCkPG5dUoOoyMIlo0er+HDGBgOulUZpWfyh3+gZr6yIVMDxrtyH
BSY2XnM2o9SPEpJ5y/yHLM9uhWWzvS6br6Tk68+ouaEwk3vlDTilDI2xb3qGH8LDXB9yHWCps/3I
d9gMjeZuyPSPtdWv86zfe4Ix0x/vJoJu70d3GmOs7XDMxo5L2DEbLbHH3pzFeGefmeZ3he4B6bWs
atwsbjXVU3Kwngh62grxYqc1MIL7HXAAE/DQrQ8mJ9VUtE/m6tPN0XppaCacbG7+nubuuynEvY0e
ApVp/SiUH+dB8zRkWz6x8WQMQbHT/eIMx1CFukagn9ZnUZ1ATnaILGT8Ed5f5NfC0q58qF+0XnCp
5aulrttHOcxfWQHYNF4X+jMei9WsY0WPwOj3VZgLcZ3G8U5ow08xNQ+J70QqST+VlUfTgpM7QSY7
LHp+ocUS7ivoD6bu3BsLkXSrdJ/TYbhUiXhoVj8aCu0Nf+cd6ddhkYGhZPX4VPKyQOWtdrq3xH2m
MMe31mlKpzFUa8Ccbe6MTThPVMxofFTOq6m0JqoAS6J8HvBgym4OizRIjsqQd3Pt3M9opQdb/OHz
le1mPLrACLN3SdTQRKhoZZxxwN8ZaQVVseAmJUXylgkW/qXeI060pt48MqLNt9V3tXPj2s+Vwwwd
1Pi1VMO/thbWskOa2cbyLcheqwOeb53XoMfDCuF+LFYA0r51k2jmZnHOyRk6jHNmhP1Ar6z1KSbK
3xZ7TDAqEwUeBIsHpZCUl9zX7j3SHnhw0HVZETT7sezSFy3njOkjMa+fozc8J239Zij3ishvvc3E
v/p3S+K/+i1giV/tx8ljJ+GdfZvfVIUhOCj2bBbZPxbzvW/dqe4NNAluz+bPRGrhY61vn2kzHNrl
wU5xsDfGm6d5r/bSRQS1+FFgFz9N5hBOv20nTHpJ6AGMXlXVZnhp+w/PBatkXgy31rkFz2+68kZa
jaNnqDe/SwIexOJzkCunlunvVS++OiNrQs9D+cknRCXM/hycwv4i1PW1XciGEQ4bl15Uv2gnjQKl
qV1eF13Uq/nEbEbFQ0FAA1fKlyE1T/RgHjG/P/aleMkKbL59fkk0O1pQ/uiSeJw9p3po5Mug98ct
+mGGQEmTOayy5kaYSReC+bU8KcEhm7IzOxykh7o7FyTu4j10XvmOfwbgQmPSnkyp78tJZfxu9PcZ
uq3M2/NSqr8Ik/eB6s4gxYdABj/nIn8mV4Ify48NPOqHJFXPVkviSzZ1dpSJ/COjyjMEzWPy1rxz
6i0XYwCcqSfOKsWTv2h1cqAr/tiBM0VyNSKhZ7t1nndpne+CFpvp7DV3zOoS+BAUVPCghvZ0yues
i7uiuyuA4UP4VUASOtBZAq1hp8lHkkZ+SV3x17IbyhWEHHZa0bmhWGYrVvMLc6wZmVMC8Ki7RBiL
S6npUT645lvqeGZI8MlzMSqQS38SR/hJvuvWjMZ+wvQ/jcdRNwuKvLCI2XXLRXnVmQIwDxyINX2d
nQ63dCX3QC34D4fY6PXq4LfE7xem0YcaEHGo94Z5zGtDRCaX7bhesndliENWVWetap7sjCvZtDnG
sTR/BBKQV6LSugujdSqCPNK4XuxGhKk9dl1+yXn6q0wIvqPJpAoNw4yDrtMjz9ffaPR8oqrlnjzR
add6XRCxC+J33yV/ZuHstHp5apF3QiE9jei4Yt8sJr/gmTMRkpqzKVuad5IJ8/NkcQHn2boYxO68
IaynxzRFtsxzPRqlpCQIp2LWttGwZn+NoMg2wvet1IZH4ZlvNmblNGmiJJWcHGYZqe2hdMv60mXk
Axd0DrK2ido2K08LO5vQdPR7zaEB1qrFh0mwJOIuy0pdLhwfFXEINLrXYVvbQ5Si+vMkI4Cr/K1Q
2VHnoKZ8lACTLspVzaHr/egSveNoG61DZs7lrmr1I97vV28F0LXEHJc1D6qxqDe3WkgSmQibWY+V
N/7AaR/VNSveITjm3fw6QZLYhXZolfO1uJc07Yv92ON+w/l/Wcf5gib4p+shdlN2uNzNLmZCak3P
NSdY68tqeVPUOyT9dN2IzOj0n2JIYk/yPYzknJARtXw0HfjuVKyffK+f/pS+273+0FFDw2fZrkMT
Jpa0jvGXX1dP1pLdyR4tXuPI3BWuI+iMdpDEDMTqKPXM/Kytxi7x05Oyjbsc2K4pukNfEyPS6yBb
XXpr3CU7CAcufWuczqRECbeX+wLBJhSBQZoAL/YyHyJiNkDc2ehZz/626vbcneHm634ohsyO3ZJj
h/hqDvriZpVqgF8vdqtj/TV0QJV6vCvmLHbN5UYOzxJ3njpYbf7GruK5Kjvu9Ry5gyp3Q8/22tbU
firn8TAUbXarrFRvdn3lkFzl0u9znAI+1yGhdQyMtf8O7d6fDCLsDpWvpn07msGpcUb3qePaHbO9
BHJPWmM+6UvSnIC1672Z5+mBuC7rj1CO+WOLFp3CzfN0bFoCjDIZcoasWVjMqKkGISrXorcB9TUS
PgTt4bp2zuwg+e1UrvWuOyOUJtcM9CwhkvyRicog+gTvxWHpszGNqmaBz6xBoW7uWDPOjRWTJSlA
1h+WKAlnRs62l1uD/Du5wzZPZJtq7WTGqbW1LiYrhC2W00ntOsux+mqnpL2Mba4dNeLp4hJC+DSp
dSAbTmkP3uDaCGlN2YcziR/PqCjWPvFmro1kSrrvuemP0JEukm5tTC2SiO7vGyL094vnd1/I0d1d
S3QC5QeBmby6sht/m2uynH3ift7h7N3dVAHQk+GwzGdUSPw1mee1kTcZzdHMm+SloHpmnweadRz0
NPsy51UtUQ42q4VEfNT+MdfrnAMt6HzA1nb+q8pMu9YJ3jaaEc/zvEzs15r6sNjdQlAQsvIXPgrA
yKQcgki2mf2QaitaL3OLc57LnNPK5XJMPo0VdYarjopuj7ep04zP1uKXP+f1n7UJvJcVxDMmDY51
QTenD8qyTlVWwgTrhEypXD/MfS/AK/3WhBfO2nstmOaD7AafCasdDwVBsIgLWnCcKPfloW1d7UUh
hAdR0pUTqaC87sK0CZxzQj5Kdkg8S76ivmZ/pnUcPwp3tk7SgcuV9cKVGR/I/TogJevJwKswoUU3
CwwSXAKSWQOG/MM8ZtlnxYlOgxFWWz1cx8o7jr5XsqDxipPROv0lGNJ5v0yZc5KTA0tsiPk4UZvC
nsppf7DFmD7dXv0ASz6odrqkzFKHRlrOEg6pm//SLfB8RqZtu5OsQ04hOelF0VJKF2Z9rFBK7KH4
bWdtcbEJFJ5CYXFp1KlF2hVYvsPCKpJHVx/WCOFBnEdQ5PuO4KsduM+Vb3u+FW7jHqShur2XwqD3
rvPQWcxym114qs35QTWDy8dam7xjn47q0tIAul/7fv2l2RpVX7aRvUMWzwfeMNUTpCqpQYSCn9yU
Gz7/M5970sruu2Fk+4CBKnsNOD6OcsFCHyq3K/RocbOFkOLeY/bynIe5nDD1WIld76GOCHxzZB61
pjaGrZebf8ibK34yQvhfQyqW/ZJMyR2Zml3IBn75US5meqNafd61peNdbTX5LIL0PBaWIhiAhqto
JfYDjX82Ou41MC9JU+dXYFpObfCRPTx98cMOVPNYmnp99VIavnK70K/kqk5PZT+Nd5m3rh8lO9qI
YBrnKTP85WCWxnKxx2C4goqvH7wfbG7GfoNY3tokxhNW2/AOrfJ7MeLshbVom6+hF1whubPeiaBr
Hp2A1X/TW+Yr6212NaYSF2ORy033et4yTHp9z6Y11aJxZU8EB2ju1zzpN+vAeGFayU+BJ9wraX9i
Rx7zuqsdIAR/1c0bq6bqmCVtse90p4/dmaiqYfFZ1xRkkkVKN8SntpmkeJVu8bGet0s9vrRqVRLB
+icRva31jwUL0KU2Wis2HC25eKa6igkGuiNANCD+hTsOlwozR8WRQ22/rF4/RqaToYiShsFk3Kb8
E+mq3rOVmKRgDPKLhKN4FbNun40ELyCVEtnLOvjkvOBvCzvfo+otWHsEBHcxbkTGBV0YtEHNZW1x
vEdN17on2bTVnSXT8r1UYhz2TdF69wOfy32Lc4zbvBq0hzZfsuxodgyC1cCe71732jrSMe5e6lL2
+n6apabul7ZCRFXElMGBlEXX73TZqFvNGvM1TyrCSJYgqK6dszQzpXjbLGjxgTRp957jgQmQCd5m
IvWl795qQZD6iFtxl5Hcd/GqzLkSmmU7ocG3GEnL6LcYYSZnX7b4qvqS+487L11M23V1FmYnfht0
pZysrFo3ibO9Yg/mpaBJaBKzfGhKRz3Xi2f8oBBzACuQHFEJ0+y9bCtnP7jFz7yqjexS2mvyghmg
OVAw37+bGFp+a7nuHlqWcidAJ/VrLuvkN4sn89eQ6+aLIDrt7OYuOzkOvmyrjwjIHSSNrRR7cP35
jfY0yCJ8He09mgcrX3My/PvBHpgp824idHVxA+2DMKr2sy+y6ldiIGfGRVJJ0ofSlubOXCXMehPE
U1ZWwa2qyRBTs9fnj40+B0hLpA2bO0lyWRqPy7DRDyzFTnZQc0Tpab+FiuTpEDMDWy8++6nDpC3O
IxlA/o0tBJeADpr/rhlyqt49Lo5hVoLA8ZaVxVGOafDmdqUXq8oy9isCOWVgA/hNLIQYz6vT1Fxq
7azrGKghneIRweYyrb48zmQcRdXSTORaWfZHokrzp62Nw4HfdnO2V0CtSIzJFgPnLvUXCVz9aW6M
5DqJwn7TuKAQ0GaAoeV8/ahuc/9EthyHPAtZ67Xv0I/3QbfmNzhY94DJuGsBA+jargoaNvCwRJ2b
agcDmO7UdDbH/SIc+QKvP8askNgKN9myXCV+6vu8ceffKctSdKu1fcln0WKAm1PzYRDN9JguNZbR
CXw3SmvCWAWJZISiBhqRZBYFjrdOC7STrlfDq7ko7QRw6fUh1s3u3S+Gr3RccAYMbYB6vBSxmHbu
naaZkVGM5HU0oIupOGqpvsYBTORpMUR/6IYjRPFccoHWSiT4RH8oXeFd7FmvGlSWXN510jAvyYAB
YoJQlyHPRBsREmbvdDqtQk6wrxRYap+1hnVvObO89aITr22qIx1lOFnPq0KOizwt12I4OD/2h9oz
SJWy1+vkUc3JYD2a+4bCt4PEOYrTkPtVI4HVeuKXQWeM8pWhLrmM7theGDDl3myUeJkCzTjPVWfC
SdMu84R81p4tYS0R1Nd8kUHPQKPsbZ7LmiXaQJNDZaFNZqLzXlJoUe78Wj7cRGu5P2SruYeBn+nN
mZzmqCAh6mqhYNZC+v1M1kzT7tvJ8ep7J6u9lSy24r2SSxNnQSd3WcUKKtz20NsFw6ePnTMEG1g+
mAcLxXt+G4bOvTJiGM39YjqmtUtWzJ/xKpJ5X0+cOlebEMerrwtwHAv6FOeR1sqffesUv7vOrxjl
myy75KJXb2ah+U8D4XLwQKL5vRai+UuOr8DQNIDi1ILPRBXYP8cexwdrwLZ66TO3Pc5W7Z0w7KHE
GkWp3TdmWl37ahgeErvVTr1TDFGV29m1dTrrrhv6LJR0yVDYqIsrKhNPlgrMz9wvzOZQqYVLHnCx
ikvgxldkMchzRRJVnDalFWGhsYGygnqfakN2wn1pXEruPK88H189OZJXG3XpkFDj8qypQN3WfkR8
mW1NPJFx2gFgrRaPQlVnzZMfsHbQUS53RsOFeWzlGLMEaL7YInSHqVlqyBV8R7E2aHx2+m7A5mhT
735X0agbJt7wJAfUL8OZqpvKBLwoAQtn1oIs2RWJG7HXN+0rIWvensNOHli0d7hLl7LfOSpNfzmT
b1axmfN6MMYuHlxUo7ZT8jd/V4uRTKg/3mRiiYOXe3TxMT8o3TPJLCMt0Fvc4Z7GXYYn2+sVMkkF
P2x0sAJgCI9JUmqPhb7egjy4ySKZn2tP1DEhfmoz2ukOBig+VHu6C9fXCsTfZaiYpiHM8Sxyt55s
X24RRdppXdmIaj2BCEbri2cMjYgH0pO7yk+bjxpv8weHzHRnu8t6rxeJdSFYorvDKLu+4lQSofJc
8UHjrPlOy4sbTewAf1VFa9yapP+qgxSVts2SvUBSuTNtdmih3lnVSFIPy6VhrMeLYSf1dSxIMVyI
ol0Jaz3jAoXaKVvYrXTsuxOK9PwIimtDVvcogFuIZVkxYBf1XcKEtbpz9Vg4eO2AVsSl1j0xsRxo
VMxrTPymuGyEpoYdKxhRD4xW3K7M9bIYhApgmMSi11hfZbVUfjjWEKrgtpasIzkv+dHiXbQnobYA
hmqr9k2TtvHH9RASzZZN3fy/2Du35jqRbFv/lYp+3jiABBIe+jws1kV36y5ZL4RtydwhSe78+vMh
V5+2VNX28X7bETuiIzq6VSW0FpCZc84xvhEV857ydjzXyzLssjnSIAJR0k3aPi1kpnlMvAfhaHlk
iEHs59yKLlMovJx8Uyc6NMIwulC6ZnnRt4wf7Nq4KNLG+xoDUcrxmd0HNX0vjbnYLc3u4Ja08Si5
mLHnAWelNnnAz91WGwAtTohzmdmTx82m9z3TD1o4dPlKmNu08e/jgLZmnC8ynPCWo5Y/Rnalw3ys
wPRbW/r/xvUAfPR0yOnHUf6OeBfX+r23PipQcQ9Vxjxl4uC1kT4fWzI03eZNxVfd6wOeWO9msuNj
tcLDmMgvVKIYzzGP2rK8iyN91xSLf5yRYnHMIeNkFtOTMXTr3150xlWc+R+LTF3AHt3Rsz0TtfkU
VdWp35ibyS6O4fxeZ1N1lY36fMmWkq9CFEewLq9ieOD3lliQKVZDFMa+MYEV844zTp5AUMbJfODY
CbENa0FRddejh68aPpW518Z0S7FBWV/UBw8tLTIfr/y60G4+WbIZCaHt6WEkY1c6X9JphNnigFIM
DXKLgNa6qC9rDr5qTy9sPpkMobfp2KqHkaXvgKhMhTCdxEOAtT6M0RfjXK3WVpMarzteaWyNvcsU
VAhJM7vNBR7EObttZz8YacUTqz15Y0VzYyyPu9plDOz75RNDbmrqotX7RrgMgXpvZbs6Fya15aEr
ZhTg1G39phL2t0whKkZUFMlNjU7sMAqDVRJJ/hUCDeeCkpRmrw7m6mB50XIxsBYeJlmesGEND1lf
Y7NkFL9FxkQrn8ocCkQS3ZuNZ+3RpzI5BMJC0ZCbtF02NvJ8qHH+uLdIot2TQ9SqK9SG9Xhk2oys
dKNzvqSa4dpYWofMz5bdJIKg33rrfDa04rGjvWx2+s73xRJ2w5KfzqKdz6gWnZ3CYQnYuiEQzUjG
/jFgfvicI53sw7mJuycTbsJ1AWaQmZGFH5L00VNawZW5dd3aPS6XInV5LZLq3DQMqwFV3Z6xVY93
hdHqsxYBzmfP6Ft6fJwyiN6xuvb5FSU4ZV7ykAJiPp1mSRxsMKfuMaYN61CZziA2LVqMOBxSJTiC
mcArcGxToQyjz36LlxtmscmpgwbLPFo39N6Gu74aUO4FWemJHaKz6myeLKPexd1kRydNLIwmNHCF
lnvm+BX8CYaxN4U/ZCc+UYvn0ocsQRFsHBszVglHTtY1s8OGdkK1HDiTRqdIcwyP7mNcnkSoHYHa
Cqv7GOVuRlU12+kuzx3/3k0kdmaGkiB8jSqp7wt0gfuhZiEemqa6sibLIlC1Q2NrL4F1zoHROaZx
bSQbEZPgTUFnckBLSDQI9mUxeju6tzXqINz+6KJtvfU6X56YSt5C76FB5YJ4udDUpacQOtJ9ZFjM
oahu07lz2GBN8+BFufxmoy+/XAp3ZMarlfgoel7AcBBGz/PoFadYUSAhxF3zMVOsgAzdhn2Kxnnr
5SnA7bHg8zFYZPzPx0tHZ7gaoopJchI3xs6X43xLdnh950VRfDSjqsCL7WPO9tzoglwIdRQlV4ld
P4kqfXAbj66En/gb4DvDTWkt9RGRx9ajs9T2ZWHnHbq6fHhqE8M+ED1lnKmqHYAdmLUXKhUUlws2
rpu57dXV4C9f7JSuHSLvWdF8yl1zTaKYC7ExUhgjcJ2r+hrDQ3RdVbl32Ti53Mq0bBCbCxl8HaFH
A91GSV17wM+rmTXMaEzjG1juNjTBud6XVKF7lgNxHGv4G3lcYuUghCVhPGp550FbJ0gQguFE9SWl
i9LWF2VEcstE1z0zmRmc1KjaL+ay8Y8ZFcb7WFZfkkjdFJFZlxtFvUh3lWs067PUWzWfvycOUbU+
GAVAPTttBd/afFluM5vASbSkL0I17akhi2JHBT6f+2WKVyWN/VtG5+Z14vf91cxU5zwtEKUm0dIx
22AytknMHJaLIRvAezILPlPgUz4RR06115Xe1WRX9JyWRWOKthFvsy3NYOAJaNy5s+++8Pij+FCd
c9/GVXxEkZ/QajKCPfXoUZCly1HvlmvYQu3J/WAs4HiDiuFaoSw4yAnjILcDGYRat0wuKoTUWxrl
3pU5rDNMCrvlAMVdhmkuME4VjdvHodXbNP8KYLzHNLGsy7Ly68s+S/oLKEP1eTaCcgmHgCE/hj3r
mBqfCcNI2GJaNO03srOThx7bGQrrfEGJH4zGKngt7xY6Xw9042idgTs8iykpIa+oZlePyIMgQEJH
bwZ5looC3PVoDHuFMzT0O7f/GjWO2uJSX61seXU2LHV0XARglWZbs8oGsrvu3aW6EPgDtk3XIfkr
K2vAe8X2KRD0OVubg9y4QIFZVawicTC9QTy5rlU+nxuqkuGo/OZejrsGbUIYqe7Sw4iy6VErmEpB
gkDbtKt76dhh4REDZrsBXxnHk+i0Wuiy9LM5gTcWMj0tHOj73tDN216kGVKGtWQG4RFGwplOdNNW
D/QWkcjEBCAidTpFrK0/WlKlByrb/G5ZBN4gd4QnMZvlJ4sq7xDXS/O4Wk0eoOZ5z06p1/MEJGYU
alPoY37fVpjE7rSq78a23E7UER/9uW1OzBIRfm8uBt9x45zbTjft+7RvTue2Ng6M5O0NZIP6kp4/
n9USk9VvaRvB4i5kdC8zczrkuamSLacwg925UR/7hdVRo3zEFzhW/ce2kcHnJE7kkYWQeuVK9Jgk
ZJ7dCAJ4OIgJ6Z0zzxiPAkgIPQ+5Hs/s2J7isGbp0Js0SMWziQZvS7P/PICIQefFWZkZLl0bZa8T
dCOf3ZN+4JjZtSNzl9FV/cZj4HVrWcgGHBwgg6GjL3k5rUsrHr7nGvnOZU8h72+twixIWlFZs6tm
c4Mi8qUrOYUky3w7mDMiF2s44TriNKfTtouSzkZY4tXNU4uM5RCh/KQF6tjJdd52YUD5vLMYHJ+D
Dbf9rS6xOLtpwkTf5WR3QXctuxjQf+08XzQ70ejjppALMw6OP8zKHQfZNYxA5vaGb40hLwxEg5/b
z98Zw1fRKP12oMIATU2yrOzVDv+DMZwwvCllYUqP+igBy2Doqj5OM5ulpmMotkejoncOSoNdTdUG
O6pP4k2vEeb9FnqNvwPimrBMaHIm0z1pvrOGp6kVT7U5egfsMYK0iaTbYXLKDv/LZOjm4+d//sPn
xv1Ev528/HH4XH55a6Je/51/wUDFBxzU8A7Xx0AQj8uPvruoDcv74JNhx/+/ZmTBRESl/S8YqPjg
03R0TbrQq2t6Der6U8BtiQ+m9Mw1cR1uPbC734IyoPV9I2524d6aK3jYgfe9Crhfxc8/PKcKH+g8
FcWVDTBBbQyyC56qFcdC44YjeeNmEZgWx0KieSuHAH7L1DbBrand8XlRBTYo+m7ZyfIKe2kLv3gQ
KFmZggMBOS5WLgxZIbZ5EI3pbIMkXa7JY6U7ZyoEhydMUaVx1sjSzI7GuU/venjYT9pawTPLK4TG
fQXSpK9wmvgVVKNd3+82lYkf8RViM9GregpSn5JzeCXcpJKpz8Z/Jd9krxQc55WI473ScexhbGMG
1hQE3is6x4dOKEJazGvb+hWvoxYiJfb8SkRZqhG0BTTcInZ5M/raLoWErm/nMFmWV3RPXFl1RPEL
QC2YSQ+h3HI4NXqvvJ/2lf0TvXKA3FcmkPHKB+qGgTLVYK5+S73iXHQYZ4hTarCzwWoZnCBcnABX
nnY19VeJSHfeMq4zsmPhJPScXiFFooNXlL+ii8aVYoQjHKCRFaxwI2+aKgTDOkstWn52UW2FAE6x
Lv7yIjWwuKAAVKR6mK+4pPkVnbTOLPEc+hqkkoHwag6jgZiswVnsZ9dKnHgfOHjitrRpITLBesMl
SPzLOsxTIwRut8hRbPj0T+KwyXvStvzJWG67eZXB3YMRS/EPqXzg31rcvDuyNJk6zHcGslVG2Rdn
xZhN3V5GJQeaHJ3RuLPtksrUzyFXuKZVbKmPpgFDWbD49P47nFsUa0lPGxrO2fc1/H9dKf9gbfnZ
qnbzGWbUH/dp9fWF//5cPf/Rreucfqk+P6fVS/sjMOL1V/252HnWB+o50glMNlY4pmua7p+LHT+C
iWxjFvFY8d64VVjRhG+TSE5PBziy+DcyAgCN6680iQCu6co9tn4HQPN+qSOw2bExvzAgFT7Mx/cM
4igwNEnoNOmtocLoNZaVl9JowsuOpq1tCtzjuX3n5ELcZ3NQ0WoeW/9y6Ir2zkQKZZLwGW+c2o72
DqLQ7GDj8HzMSklXfyL8RlGEJrBKGEX7eKm25Sj6mxlZzLzrJdFYWWuf/XBX/oZxY6+b97/tN+76
iQRHXdtcMwn5z7q4/7B4o+qQ0skqAiPTFqMbbvpLR1GOZplIQvRheEHaVt5iFWZ6woDzXGBRw4ei
gMMUdLRa0Q0hHLXLjISdE/qu1FuJdZeDm0B60M74EXV79PM/+i234/Vvxi1k8SBIfEOAEt7+zb4m
JY+2Q76dRVnuu3HB/jOW9+PCekWlWm86/J/hz6/57jT2/aJsbmu4NQQwGtZvL8pNCkRNiMg2GDL7
Ls/mezUS0kK1FcBIdUCIaW+fYUqFEinTveqr4BfnsPcI4vVeOdL3oZXwEEJWeXevJFqyWQ78Caoi
ftCDLMK82KoeUR4xA6GTcm62PoOdibxyC+v9DlEDMVUM3nYeurDTJLXERqj8KwlX6JsJi/nFl/TO
zPX6JXG+5BCAYeyVrfL2S1okQuO+At0aiPt0OO+HGorPtBk65l0VQM019DX76LUpjmSa7KV3Vohn
AQkvM+hERu4WAISBR7fgfzLJ3wpy+0TwafY5ZzsPapKbpjWQIt3o/lcx3uv9e/cicHQhxc9e40IQ
ubz905skqypIEhmMi5qcrkmXgCklNtt8QZpqLOo7g+w/JlOvHJt3F/QEj6/vcwgjJsV/lz/hu+zR
fWBlW8c25v3oF6fmrLJDPYzlrijz6NzuxZee9ClGL/W483NgdXI0MCVYPTKU1vMOHejFX/xZf/0a
+Kvw47kudkFyZt7RqHryyAq67dxBjb1/ceif1KrTR6yx9XamObl9fa9+a4f8Kdz/bQzA8KIx9b/8
QQpA+8e+r54/d7Q9/wcEAlhrLuR/rgLO62WtAZr+5ced8fVf+pOlZH7wsWGxfnCel4DYeD7/ZCmZ
H2wLl2bgOZL/kgE/+bMIMCzzA5U+GaaAxRjQvhYIf1YBhk3xQDWBrZi9kXsNeOw3fJzrc/Hv14df
I6Q0XfZaNPpMru13LCVTZq4Ru2BQJ9MyICvX7lmJFOeq8Vq/+kVl/PYZ/X4tEjdIZ8F+7GOLfvuq
gl5hxy0Q1q4T1iGMtD9AwYa09BWmzHAqCGz9VRrs25f19ZKcR1j7sauuFRU388dt0s39MstAS9Ie
HbvtQOcE7lmS/tbL9/0qK3ocrbcNqP91D/phMy5AVpHRi3g1iTk8HEsXNJrHctvvE7vyaYO7FQCJ
H56zy++36I+qLy9rTmTtP//xNzcOApdJLM26u/A4vP1kjCeUdDuJlKafsRs4BDuEpHkBdexkHx9+
frG/uXNcTPow5gK+xPUh/vFrZHrbWHbODGuAHX4hkFU+O9jNjxpjUCd9qhEk/PyC63358bFc1zLP
k8T88Jjw/rxbZHkgzaHOmS0MY3KKd+YLwyN12vfufZu5wRnnt9OkaXc/v+j7h2W9KKI2rkhAMYPT
d+9C0kVT7cE42qx82Y1JPzxsi/pXK/Vfr+JDSJOO6zlsWdb7/WNoFIons6CKstRwQcmKc6uVX37+
Ud4/HQISJDkNnrB9mkivJ/Ufb9g0Q59SGo+Wci19B04cjIhN0CJ70K9wi39zKYkXgGRxMDl//Twt
eXVJRsg9oyaoBWFRIl3ZpOBoH8WY9Msv7tH6pL19MKDqsF6ZNoFJLCLvHowRUURZA4jFeOhHR1kw
Rw8J+r8HJzfwLPW5VWJDmX51QHr//PN1UotQ2FCteB6H2LfPf4xutVE+GFiUWd1VGi3TaeYzexMK
quo8V+avQq7+5iFBxYM4h2WSFo27/vyHFWXKGHmBGAJtRrDJji5tdOTLefrFa/33V3HJEWB9pA57
91qnrsM4GsEimi9lbzr08tuJMINfrFR/8+XB/cRGT5dJsNfZbz9LVCwyWcwWDJS28RiQGHkRNak8
sbEKfkv6qrn8+bP/17WDRGewprgQ+GBI799eDxy4V9YKz7srFqb8wQCzBDEDucGPqrQ+Zj6m6k5b
v5Xz5ls8ImtNRpAUpAA2gnc7DQQHu9QVBC2/m+VO9269J4IhOIqMpb/7+Qf8y21b1yibwzqwcWrj
tdb+8eFoPCyThcDwIn3Rno9LnB2qCtfrb16FutyE1bi2s/lFK2Tix6ssTAczxyrFBk0lghCjNKat
6jrr5ncvs7YF6FODcoRbEbz7MFnjo8rviMeePYAmSAN8dmgsVb95lYCDB0AWa92gPbkScn/8MIHt
dzJ3eMgDqIhbe4iSsKVM2P78Kuvf+mZx4o0llcNcgWF0b99fZXYtpFE+HjnQHcaJZpJ5SRjOFGYe
FqWfX+ovz8DrpYK1DLHBU1jvclVMzKczeheHPiFxjZu57E3neFbwVXc/v9C6oL79TC7tZstd11qY
us67TVEPtFMB40jad15ksabPnTxKwckYoS1nxuwMbBDZIwgvSL5F4Al5c8z86bc/L5YW3iwi2yny
mFu9vYG8r4gj09XiAPQxPiFbMDAPNta0+hef96/30LMlhFOP69Eoeh8Lb0TYzrUbSLBUdbVHcQlC
scfUEwtl3/78q/3rPSQNC3AwIwCLU479bvn1FsttdImbrR0WBeTEqY5qhFu/WH7/5ioOvFb0wFyF
tX79wD9sJXMVe6Mo1gBgv4p3NZRfAjnG5BdfW2C9/+IYcKypYnwik82EEfTb67hplhG+M8YhyhiG
W8DHynZnjknzLP0u0p8MLMdOvpEN59Ntl6qI9kGjI7LW4zZPqhtGiqsnjKY+y6dhkPCt7cnAQ01P
2DxLsdk/S3BNoBUyDDEvUVSAGXYiBw/XTJSAvolFO8g9ug3G2ksGtIkuT4z8/MScoiVyNm0i0LCf
tAEIyIhoU2CCmDzxOzrBBYs0PbTjxgaDd5WRDz/s6QDGntiynzXDlYseZNhk/NjZkdjeW1dSph1i
ZpX1qF5R1JENkEGfPMCM18lpn7UKjUzN+KMeGHo0fDoFz4O23adEM9Cn5YNSasP4SLpASr3IDGnT
dcFRnpJqe7kEbj0fTy263SsjQqCDMAqF3hnn7RmBeiX7CeHymClgVBXotGpD3FvEnpq7Ndr2yU7d
63qFbO2TtvMdJE2u4VzlJdaabU5Y2lVmLSSVOykTAqazLVounC4w/vrcV5gIXFJ4Hu0Y3fIJNstc
3NmeCYgEl7hOi89F4gAfUD7R0dBIATls6Oz15bYjd6Q70s4gYfVbdS3p8I/xU56hZwpTPdlojxgS
35kJc4hjP1CGvXVmZimhBuCWXso58e78xC7mo3rxi/F40FJ8Q6s7mdtCqCVAHwHqi7s2zBDY2rRM
8JRFPQTMPsf6VsqktFYKV4E5veS3XyXwE1P2Lg8oqCiJ8gqTwpvGjdeXRXeRJ6YXnFQMSS57qGPe
7ez47XyMt6xyQVs4JZTEHZaBzIm3s1nEXb8FCZYYX/yMRtZq/jen9kIjHdWnpCu4YqeMbNDP6KSW
Yy3wzuBsLWAdQIGgMHNYq0Hv2alnC/i7fqdvVNf06ZdZu0gfiUg2IcXuXKE60R7lKFDteNtGtYmI
qiqbWJI0R5j2KLd2E5vDM41NsztzfBR9L32TaVXR9eqCJd47aLYuzNKvkpNWxQnGVu1ZzRF/RPs1
N/0Kt3gg00vmNQ0UQA9ubFCnnXEaj4FETcEBu6wv8SRZHa7alvkRuu8o4672ejUGIDn2hi8mfrHq
EPdB0W3toMltpAJu6aFhy7pxG2SQa5F0LwS3aMIjpmM9pIUMF3wNMWQUBBsbq8MPdD6hkW4PSVzW
zz4v1XAAaViZX8sWtUjoG011ujJa57NiioyChpsafMwxuWXuZl6ecYvDZrjoRghQpxMA2+Ka3C/P
wdiX2fYuMZrG3lkiiSdSjfRqzgBXPsOdzQe1yzPPCXYAfEs4nlmEFIaVlB1s6hVfgzEHoKu8OgI8
l4/WPTIcczhIfiWKs5aAHCRlCVY935mGGqsjIIWwEyZaUAcNNQaqbIiR7rUyf1k6mXIAJjYw2agS
mNyR24/V+AlyatMeJ1Q8eJvBLItT1aKauewJEPEe6hoZwfWI9FMB7in85WDXYx/zCMU4fYKqCx4a
t0vPTQUZcGfTxX8xcZ3E59gOZl7NDvv9Dl86Oblj7PjFTaOJCN4YZk3yRQCi5DMGNsh7WECS23rM
iiCkQx1kYc7rf5FP1ajD3vLT+UiCzsjwNTgo9zKPgv9ozBPQLBXOWjy0vI2PtTSAWhlzUV61va4Q
kE2FcZHPeXPDwi+R7wjfiA/CHlg10MJ3sK9Kld+qvFFWaMf+pA8QrXDkLT7Uxo9zZJsJ96+DFt+m
eDVhPRq+vwPWrED0VpOGm2WphiCdKdPRY8yphtK9bhLrTASdAYcXk9FxzXrhHNWWm2UAG/DFfgIO
Dpq66pfgk1ewcYY2wlPvW9NAVN4wt6+6U9DTekB0STzetumRjpD9ZqZ661dF4Z0sUBrB3o4mJlg2
cWQtJjrCfufYfTfvzWGwlm0SdZIpbCvQKZIMVNdMyyFn4yotOgv1cAbTw++rqTvBQknO1eQpt9wh
HBLZcUNkFMirArTQXdcRyradJOLhE5OtHB8o0yt8dTSFOKN4c9DsRUXjZgeES35hWWvMcw8p1b6H
rdVgSAIjuVdp5K724NqRT0NW4MmYjNLMT9DNAxviTmLMMhP8TSAaFj7JGPd1DZBrTrPQHfAC7AJk
QY9zZNFKmydSusPIGjDQLEqCTDTGETRBPNkebktLcShUSGxfamRBSF3SucBwb1ceZ/xAjBCeW12C
8k0QrddjTqoPY2LnKZ31eJNZAKPgwRKeh60Ep/WqMLQ2tsrQUheFjPE5ZkOQnTBvNvR2Dgws80hL
dbaXCe797QBvE9wKKT7f7NJGig/IZ4Rg3ZfzFx8xIdwqR+ARzfESs7Z7SL43o2m1/jZQFlhw2yzs
4sgsFYOK1B6oVwfVEoNkj4UdsujCTydcxsN7VyXVcUoiGU60xIJmXFcjFA2J5xAFaDVXodcqEwAm
AX/+vvay4rSDMe2HoHGce0TSBDuVkNDwmcWFmW1BY5OQxfxgXLZS1d0VfklsarwDLkrXPHORZKAw
z8GC58EcShSNSP3w54PSQgj7aLP18cpX6M82Q6OhaIwYa54TCTNyY4zg2ThmVrhmfHYCbDYlLDiY
H2wGW+3D9yLRMK8+z5qQZ1zF2DAIo4rZCqDHnWhTQ5NgNDUWO6/K5E5irpAXorUW8BCBP/kckGDe
0CSJwbH0GDrsHc6nPNvbs4oI1IP9EH+ck4Icqy72SyClOhuG8bSpskXsDNb3NJRmVSfneV5MNpJI
9AA39lIOblj7RDxdOJmzDAd4Y9l0tCBswdCXzJ4FeycP8lPFWaIjpy+w4TLH2CPSE0/gF5YIvluG
c5vajSZzQVme+s5x3RBnEZ/ZODTcr3rkqMD+ajcyZnrCRgreWtIFykNlEJz2xLHFrrfkQLbNJmvG
KNo6TMuIRMpgqg9e7LlHaYx8ZqOKMkKtT3EI5r7qW0bMdYVF1qESfGyMOe5PdAEdmovpVRxdy/kK
2nETbFMGSsUmMJI03+vI6+ctdLS03tL40WrLoUsMm6TJcAXhXXS6HXfGPela0baH3umKK9OohwVR
nrs81IQg1pzB4c5swdQ617ochxMXi8Aa9QbeLkYNidQDkE4XEvllsEPVLXkgI9D54RHejXicqW15
3Oygt/Zm1FVyE5hl3u0H5tzxboXT26F0uo1oYiSRpuN5ZJvMfYvrXDSXiWOSneryl8N3adkaN0Zf
GRemRt3EI19F/Hn1TIt8oKcQ71qLtKAIYbTeGEaEKrcXHBI3ok1hX5RW1n/WbOpo9RoD6gvBeV0e
6iIaH5rMh/QUjzZGB2Up7xacMULhyrJg6YB9xhEAXww4CgdXLFyz7esBzbaFHrFYmurWNcB4wGkz
3G7PsU9inMc6sxEFPslQpEn2aNupzqB2DZMA9l1UR16lopmrM5zZNP3kX1sjE1DgqhkZC+B44cQk
STO8FN3Kto9ntcJsmozYQPgc+BhiITuIMPPKRNS0TBffCswtNdv4rfJnhcY0846wqnGWAsdLtUQt
AHgpNuDKznLFSbrMZdf9psN0jI4y84FR4+CCZVzUn0ejk6dL5Uzlzo7Bs+zITEsugaUTRRqkuvHC
KcGfvUn6GXV4AyV0T+iDaex14uUeSfDEn4aycvFQZXVlA9WxIW5v8zlbrvoqi1e8tnTOpDHE8QmD
V+MOR6o075Rv4+nVOh8+Lo0jLqe2NzHlJY5xDVc8YYxtDt4+SLDlNubgINclHsNnVVP1F6eK60uA
2h1BfpjuKIZtr1lCByjjzO0HmrtuB1F0sEEfTMfgVWBR0vMYX+Kmqr4VCvX5tjRadk9CDPANBNZU
fQZk6TlsuY6eCBWMhhlqdh67HWUwvoUFm5vSFcs0j0+dtaeS1Sb4ZMxLqa9yE80pfyL+PIxKqW/m
dwL+H5oBZc8xmTQB4truY1IZBW+locy2acBSaX4izUjel3pa7kbJ67XDQuIO+16Jot2Ones+gqoZ
bh1KQR36VKEC22FV+zxK2dyFcMF8fz8b1nA6LRzaQ6gDlCG8rSkPnUlk0jwR0INgRzcGpnQsvcvn
qWn756zB1xqC6kB95vtkCW6UgaOSiicGP8KSUZ26XpQk+xLRaBcCQPCiXaFbTsBLaYv7GmLOPVwA
EgJrH6zjIZBFf8RgXeS7ppjMi8oRRcl9UB40eU7q+HCjOjgQ7ZY/KrcQCV7EqoDR7IBE8zB8PLpT
b6hLO/dGCKOC2bXCYk4hh9+bIdkT3+1sQTAnaHOXTBy9wcL33l2iNFyeemAIujGg06TbSJTDsI+d
hRDmUvbuLbDWfjpMHAUBvQx0E4Irg3ZGdlpJw5dbAo0MrKADJmIass1Xa3Yd1jbQVOlGdj1mOMdC
e7ej2cSBvO6cWIW6UVQKQzu5R/hGCg+xQqoBRVnTcrvgfXqKiX8Vm5qwkkfyF7zzCvkGoMy0Y6tI
R2+4HwlywdWvzTWPkaffAa0NWB4porLJcZP00Da0h1W3bXQWF4emJYAVWNRQfS2DYWHlY0o7bTw3
I9ez72R7InACTbsZBB58cFIUkMmR1/DZGBOdno1g/lbOui/1gfHnyhdRZn+t2xLDtGX400WFBTnY
2TU+bjb5ZrqGzGQh/alAvlE9G0Z6oO0n+Kg9uAUew9E7knIktncYaDxvsLhZDfwEchrC1C88eTaU
VvxYaTha29RTqttIt7RvDSJ2VtYlh91NO3nr2Y30k9O07KGIycXI7jnyzSv4nj0UrgpS800DSzcO
tVPhgXPRpZub3CcYIBx6R3+V0L7JzBIBeciZhB94IKa3U/hoCpbDegpia4fSJICDGmdmjg0uLZ5W
8ECAAc7hmL2Y5NWRNrl8jIhAeNEEw/CWT6nuTkY1DM88l7HYodeV6bdlzqvmYHI2Nk4ihK7Wpgfo
znx60BYGQd131cFHP5SGjeX3xIUTB2E+laUDj78SWd7stNktX6YmZd3pISJfFlE61se5sehPwvHI
q7KGFGvsRiy4R6JzAi8mu7whT8bh/Wr6OTuMiiNJfwG8a7axRC62ta0XKtWvNA6y8snMvMEKY221
HSYFRZtq02TU6rc5x7iGjW+0PeOxcLB/3DBURBO2idSS854mrlm014UoiK10vYmBC2CcVJ37kTd+
GyfCN0J4Fqt52o6olmVOvZJieTjLFz96cYn++sbhFjYjYQM2Wl7VF9+yidP33pMcoTeWV9vW8dyq
rL5Jklg1BxvyU3LrdQyr6QI02UMXd9dVPsOZIXzVSjYuj4aoFIddIsgoi9xkCzTNPuJ7fmoBJzaV
/ljVzjfqXfKPlXyuCnv6lEFL3pV+HBw8OZ6065HTUGRbl0QF5NZoO19j30Em9V+KVymCNYwrVxvA
7Ic2NS7xRZFr5tpZzyZJlERG3mXbfaIt4VLKSFqw4Bxg7f4X9OBIa8o/CvQqnoBFZiaBljqD8NIL
64bKDH8Dan2Op/Pot5cqINBtw0Erv/t5X/gvnVQJRohmrWNayPdd811fuAoGlyfTMyhAMmQStCjD
SUHNBng1/WZzmMKQuQszJMb7OAbex7O7k5i6BZ7zxjLS/DxmG9w6xKv8Qh/xvgXNVRiJACZfxSyI
Y94171t0mXi5ybboHalPKIKqM4Qt4hdXeZVZ/Diq4DJBQIHO4ZxBo229mw23MVEvdgcpAu9TEe11
zq6zIQm0gq3S5vNF2jn+xShNaoocO9+dz4ZHZLXg6PP7N9AyCT0E4O4gJnj3hwxu5MDz4QZyUO7D
sYNKZZiYzEhM/3Nc8Vs6rPP0q67b+lv3Xk/1VoOlXqqbTr+8dIiw3v+T6/W+1gpsNs359v+8/jh+
qdcgyjf/Y1fBipmv+hc9X7+ALuz+JT1a/8n/3x/+gbaY33I7q5d//uMrAaTd+tuoZ96g8NfYt/8s
vDp8/vLXf/y75MpyPpBqucqjECSvwZM8bt8lV/4HFIJ4LlweFIZaDIf/n+TK/iA4ar8GXppMcQXv
5L8EV+JDgFZDskuvAhiXWMn/vuBqVYB5TEhWkSXqD5ff9nZM4hS+bGj9s0Q12RUbVgsFnOyeqbXF
xQ9fyOX3B/8nCiGTaR3zMgY1KJOYfgbv3rpOyZlyisrFol8mmyoCIbZQl5MqvPv5ld6939+vxKQC
xQ5flBO8e979NGnKyRUbuNYR/RkqQz3N0/bnF3m3Kq4XYVNeB/qSwxmz6bdfXOz6mrZGQGSPbI7i
oI4/tjNmDd+GhvaLaTHyN37ZD0sJ8hzPI1ITBxXaUh/DzduLRUKR8OPmOxHZxE4xAW2i86Ah1mSH
idxXW/TfoIripfVw9w2iP2VSG7WAGRZqgj7iUATAdepsJL8xbQOysZsiFKOmaqNFXy838F5NkNgo
oelIUWvZF3HS5h/zUdj60IGW+EoOFnHNrtuTbQS3uX4I3Gguw3iEKUS62MgP7f/L3pksR46kSfpd
5o4UAwzrcRzwlatzZ1wgXCKwrwbAADx9fx5VWVXZIjUtfehDi8w1MyJIOgFb9Ff9NOncX1kNeWij
BMjjHcMm51e2ZoYX8k/Y+ZkwLl/YzAzz++L1oKBNWpTzINg5LIJtGfgnZAya50dL9vpWwMUmiQOp
aStpIKFUCWbkxM1u8L68oPZKboQxxW8zRCV6CwtveZ+VmN4uGkseBnlMnUxfTjkhnBptEyuarE5T
6nQa9KFQP+lbr7h5iHn5JMk9v6JlVr8q0vU3XcPhZMPVZXyYZ3+F/p9ckqMGqCQjDFTmvPnI5lAR
6sb4VGPnPcOLK57jwemJMdqxCRl2pLRlUwVVPkIpyrmkR2ZaDW+Vr8e71W/4pGu/aH+gRdcPVp/Q
22wNOr+uwDdSK2B7cLQGDPNvPWmWzxrk6idvzfiRglgnSL/Cm4JgabVUo8N8/fBMEkHInfxmuDFm
YKoSmKyRLxfclNbQ6XeL99LZV/6yqHD1pP+eyFreWlJR59InU86HKUltMl8sXmfLXzpgPPMd23EK
LRgM5yNwDKsL66KyX8xpNgxc60v3mQXB8Ao9RL90hRH7m8xdsi9Kq9Sj8l2rRHIbYIoUekYrnl24
rcWazNd+MLsJ+YeyAjEPfO2n0Dr/oka6zEOGe46zEVOf0D5ndWM02jXbKHmrCVRTnZunjsVbEp3O
jGv0UYaVRVaj2s8km5tIV059HmiSxs2+UqgdQVC1PEBPSX3x3qzVep5XndzXlTn9KLSXfib9nHgP
PrvR20gnbArz8VKxRdiK8TduZQ3EaxQakWWwmnU7deQScKMjJ1+8ee2X6pSMqZXzxjeTccq4sTxN
7VIz1JpRK+A09JAZTP3gNR4InNwomPCiPHDhc2lCKue1eqiln17HlPZZQLId+gGkD1qGKXmxoJFn
9oQIafLyz1SlgxSNS96ykq9Ybs24b7/NVOH6MnqS88zTDRjfKcCwZ2TN9blg2Q+iXrjp90iXBc3Z
KvXeK9m5Z4uIKrQVIr755ZspqOXqg/4suJlaV0tMD+ZmKMyi3XLt5vkXLTHTqIUxp4FVVc67gqn9
hYm8ul9auKzRwqYOHU8lHA2zHKrhhnROZYWS+36/Wemof6PQqqEDnvfva+YBepC59UZtHr8tALH6
Vpnz8tOfMp6ksaOQEu46uJooKGJUcgoURwLIgrt2QS+mEXXxbL/0LJk/+tjwqZwfpQZeBDO9OgZu
XH8w+6QoQbmSq7ZAZcxhCSkUSRnDREAda/OKGwo6M0xMudw0VTfwY9qGvuPvVc/SyPkDpsjn6rKm
zVXEhIIZsMmjMgczXRtB46oumrPYYIxUBqnaZvB3ztbqIP5Z2FIfEn4AWBQXN6LfujSrItgBIaRC
z9splwIa4sANze7SyeCs1HSC+PsJINUcEhHhZuNS5ndFlkS/m9SpzqEJdQCOGlOiMuTma7GYlU1x
78SmYR8s0RQY9FqyzjbCYYMa31enoSxFA+jNRL7NKGzazJceMEZgrM9Ux+BE7o7L6PdyO5lerRHy
5wugd+mc+34Cw7GJ1z77snlakS2skW6pEpp3FeUQE1B6Es1tJh2D9J3ujgx+TO0kP7OL1rFNnHy6
t0tGvRESYGuFvhjmx9G1KZdyfBu9pcrRxg7ck4J5I+cGmjVuTfJLhcl0OJ4Yp4epQISNZNmy+Cpj
MA9AKGG8A1PPuqj1evu1RrcrmX96U8QwX/xED4K1sHCnYbTjueQOmOVvOARxvbfXQR6M1eqOhV37
GCVMN72e+tRB6o3tq2V0yiekv+ATzaT/QcsN2HLbUAmiWT8kN07lKwixopX7AMAFBAs/6yRAkDSj
V68vs2fDa8WnbrL5wTY1Mx92d2g0jRoyKAoxmogNr+CrZYb7mqQTU8JB4/Mh4tjlOdfpqS/CETDT
52X2sy1HX9bRaMXNZ61LfW56IVF4e/OebcG7RbsTGoyPtbMQbb5AE1KyCxdnskLtDiMFMb6mtxHF
iec86dlk8IXUxOa9Wj3FqkofgsoBgtHjzP8uqMR0Q7MtXTPyemtl2/VYv9CoWupdMgzLYYLrBhaa
5p6CS2LwZzpO0v448PB9dnwahOIvJQebScJNZr5JsA0DExWKgXLuZrPOKMYjiX9wIBECpsTQ9JhM
nveRdbiOw3id9E2LUnGxO1iDs5VDXh3Ze9W+ItFQhyLL11eeTQC+QWcbBGxMNpAcARl0NHSyZSvQ
cVpQUTmX6qWA9rksjEM2WQ+Te1MH9nzHqMCurpvFWdlTLGZ9YdsF3bvDw1fsvLUpzwvdMr9SIdvb
kY2C54i3LwmDKcl+WMPl/WBoN0K6FknvhZ4r61f8R9kPN1cpCztApoPdJs4uk1WsIkK9NK+SwacQ
TwQgaTbaD9xndCXkKYF1BpbTYl/G3j1z/p1HzxS8q3zh5wK8ltIbz7zgemHm0mxgZmYNK5ErTD7T
YWBX3k60R9C3wPx3OtdwfYuz2dnldKUQZAoJ886xz5bXab0RluJ3RwWoQoFwkhLFJXa6z6nAx2Ks
TIZ9MnHs0iscCGaWaUblKUgBwBST1O6xxy5Q8OCAO9wOOpvu88Symv3oM1UGKAQlmGGwBwTM7xLC
TiBc+ycqhSZKK/grv/X14X5gXJxu/crvD20NbGo7U/amNgvzcNLNSG7xb0X0szZQkqIFv+kpxzNB
p1FaVBmFPmMKRSfnjWMjwVFjKWtIwHvT8oji5+XWPbMOzkSK8bmi1cfyaRQWHlSdgVroKE+Ea9+m
HoHxaJkVB7sRmEx5S4Hh/IEdg1Gkw75YRgVtRmmU5/703Vt2zAmSkQCg90EO0HeYsDAF9i7f87gk
QA8RSVwA9+swney5Ud/jOoE+YRAKr7RIDBMmFAojqHTVkynsAzG1IU4XaknmgTVYNKDEdFkyQ660
x9SBMs+2O9N9oNTNAJ0sAPkXy2AHZ2c6lFOV+ihqRjvBeZzw+m5M4v2f8OAUI9q1p/82BlqEx7l3
VC7vsqG0diP+nfVYLVPBi8GAJbLXbKhPMshnCBDFKIZql8XwZFlyrMk+xG4yxG2kyJCMoSeTlSQb
Zwr3w0w5/lOPwSWEfVkktfuJfkx16gakHtsBLpPAviGobvB9xWX7ZiJ9mttFqFy8IB/N7UeGQNrd
FzbEkPvWAiDNySJhD+Zc5xY/f1/U/r8k8X+QC/69IvF/+/Hz4y8psH+gINyAyJZjOw7WUvtv1Xt/
pqM98QcrNw1flxq93yrcPyQJMtAYwQgdEM00PbzefPm/axL8L9v0L4odvuzfSsZ/R5L4HfL6522X
b8slNEhGFlbJxSbqXq7e/2IRNfwcz7rBSLDWJsM1QeUjbKTkoB3ppEfw9NXR1Vn1NGLgOXFIGde9
U3k18/G1eMoU3FyRVcABerFlJWS+ms0d4L8sb8eIOLBz6ps4u3WN3HuwtF8/0v/jNzvrsuv8jz16
/3sTif/vBP81dsG/PoaXP/83Zcxy/qDMkOEJqUH/73CRvyljwR/8RwGvRPAIEGRw+Dt/DyNK+Qep
adzf5OdQpS0ejj+fwuAPtJ4LZwZ72u//+995Ci9y1D8fQs+SFiEKF+0N+zCRAPciMv3LQ6iQQnBd
MVmhQY8bzaDmcesDzb33zKR/9Hp3/i9yIn8VlBCRCFEIIj0X0ZjYxkXy+9cv6Kia+oUpRcKfyzzq
TduIlGV8TnUf/xd6MNmMv/5w3OkEsiMoHsJzBIn+s55EeqrMwXVfDFMA61nxMdOn4pGCW4Mey1DS
I1/jz7oY/bfANkW+wn3CodWXjOh7l66BbJOlQ5GZGK9y0HPuIP3QM7X6loqEAS24vK8g4IR3TRtG
e0tfjxXGhk6yCKxv8TgOvmPsSn+mvsMY3VJegyAvu2OKnxT6pdnSd9UYgN65IxJj2TkNCF4GLivM
lo0lsNUd6kzh1UINUGVU0aY8RKXt0/GnKiIPt2BvK3XfuG5mbQejXYqbvE3mr5E+wqsem7H3QUNU
Y9+AVvHuEyeLb9rFy77KuZyykFrnirukpWgIimLg77YL3SNRg7Oh4qJswHuKmCwu4ypuIZRw+5t0
YHBx6d3sHVlttLk0/jWLEkAXQ8kLuzelo0tzXnU7Phge768kmczyvTbSgZO0Nuh74hA1YtyYWaGZ
TgbIa+aVn3YzuTlnbnwUexCVK209ieUqSj7B2Nqr3K6mj8dij7mkyOHYZn6R5dgE20a/EUfX3Y2T
GHX95OuGawB2WMeBW5bjfBAvHoM3tYStJWdVhl7GEYPKY83YGeyMcHDMbdzZAEKzWbjfpnKnmk4H
clsI1a/2Ka8MxmLwNDu3UufMAO9XRq3jCPhx4FwqX2wq215azASp46333tCZMCIYVEuvIh7njeIh
VnVXvSZ5kK9qu7QpHuN2NbT6KGuj6UDZDAhWZ34AQvdRm6vRAdNa2arvQqdNG5CUHZ40Ep+IW0v3
4MlRVfdVZth3iHEGXk0zm+Cg2WtP4cXCQ9RxEaiAygGojfg9uqAB8DvhI836lMt5VsoiWjksVoep
6Bc/nE0vTnag2/sLbVqt2wGlAyoQF8DkZQT51cMM7C18lpfB85jc4YjJoGgSFACDyGfd0LuWA/Ho
mLvTZdME9M+5tR4abpWJH+B9dqDzasUBC1saYOG68iUFdhP1dQMVHEUEHmSU3xqCc3vSqnKaW86s
vrwup7krrzK6HZF5W5iH6Kz2ms6PuRyUOsRdd/mj5UWmsHgrLPa8QuQwlVPtOluwTzEzXvqzxSFf
Wq4XWYL2+lM0zLYPTsPJ9kq5XnJxS5o9KicX401BKdAxG1pbnJgUM4bdlNjrkvXUd4xnMB/2heq5
SWDKGqddPA94J3eNMztuSJVuNe3RojC2DXHKzFQpgUVkgAHP1T+F92otCp/M4rZFFcWZsySUUKQO
UJ3WqC9SRqeKXTWNItS4ueuDb/qu2CWYb3HDZDoQW2ngv7svAjAqB7iQ+qkwEW5vUHhmf+90aLKP
yWzz+G6NsrTzl6aJZ9SBYW7nNJT47Lv8fa4NCJx4Rs2J6kq/RhoT82pkh4Wwr4EYaTHXF24Go0Pm
HMKv6zwX6dGw/LLb9zpOv2uG7Vj7VywJuCqKDqtbkCa3C/dvGQFBWx+p9pnSnUN0Tm86v+6uinX2
wTmteB62UzU6U2SxIVRRYWbj/MhTic1+ofzHftYGPCq6RocyoerGngMW63cCMG1V7Ps2sPP1fSEa
aD7EKX7IqMZ/sTQ/0npaLOvdNOrkUuar4bJIlURVmxFv48olrMbd4gimQe374mRSME4nrF+N+pwo
L714ySXeNFt/z1aqqu75f+yk9L9sbngZ9/37UzqG1Wz6K7Pt8hf+dj4yHO8Pm9lhEDB8v5yFLkSi
PzFGwR+uTcTJg5JyQQiZ1j9OSAb/y/UDGXAKIqprigsB5s/poWX9AQKWgSOTQwbtl7/358z07zM8
xq3/lj7C+Z9T/7+ckwiNE8YTBPHoTyGkzoXir8cWX0+9paUnttOIir6NKZapXKrt+nG6qRPQ90+G
VSzi5JUahRRfpbtGfWPay6ezDPYn1Qyx92MwhxzrZXBBiEsgM1giXTsBR4P/u3Agrxv1AwVxaUar
XIsEQDg4uLDhuSCn8KCX2rzrcHsAK5uxe28cOoy6ayEa26dhi4u8fqrN1rnR7Ib1IZ56aoO3U+Gs
sx2uA8rTdkA6Kl7KBsnkaHcNvGK79/ClVO3wI096y9vhsKYkdPHcba0pMYuD7HYWcn6iZoYWO67E
2yyn5Ha0FdVxIw2mS/bijmPzhZDhRGqit5q6y08BRvtqnY1TIpKYI9YkODoU0JVrnFBtRpyMULC9
X3PjSpg+TYSFo0Ivwe1qum18XKbgylFOeUdPQuJGqSe5mttnglkEqShqjohh0lNSDtMt6HcEJ4yH
UeOl57hi7ycndMsALz0O6dI/jlPrbv0p8Y+cwmnLWDCeSmf4yVxkjszOu8NKDLByooLXb37RbXxm
9LCGTpPg0Jyz5xI2915PyYpmRaOrWVqfQY6a1geljbzdds9tlaEsWFW9xRv1yWb3o54b2EGI1HtX
rF/SpeBLyLGlXSDvCCRRKFsAhwYen02PRTC+LbwED23LjwoxC5R+ncTPBQnPH5whiKi0jKqRURAh
e5+WLbh8DDc9Pc5PmTmn4hvSa/FiTaiGF5vX6D52NV0zblDF8qSmaZDfoG+w6fVNYyAty8rR1m2e
STsgo+DQ0JsbrrhurdUm9Q43NT2lGNQejXmoTfKlizFxVDftLiPAImm/WMYbn4J0l+jYEPjNlm7x
2vF/tTTPL8t14o0qsDAkJxyEk42m9Ij8H2GrGi3Gw9zfQYJPt9QTjQ+JaJvlCtKf2UeJ0ZuPGmfS
h7d6fmgM63yAxNudCZsH50mr/pBZaLMmxKaFuRRpYhe5643HllCYMWI355KtN4OoBlpu+u6mj/P2
l0ygE9ZJ3XShix3npOtkuR2TwkMebBgwGepFYfXUIUg+7KokBKgg1dmtOcv7xGtk1LmSQINPpo3K
WDcl5xBjQiNvO7bTVcV64Z8sEz60t1edMa8HTM1taCezcaXhsJKFp+TBjh0Z2oaxbLF1tZsUwIC6
Jq6U9Aek7VxEANhjqt2bYgk+Awb6h9KZWlwsJFoGGPZJDNeU0rqlU89p3zg/DPxJkP8mNCVQgHq3
jG16bzfusveApW9pTgl2jV+Lnd1xrGVsDVs49l0OSDYCVpO9ra1jbHCZd0dTs933OdF9eiHiTVBn
xRn9eT3RhuVj/0tsCepfZRYdUnFbH5GweGGdnv4S0eudn9jEkKrFuGqIg0VMveiEX3X+kSQZ2FfE
3m2yrHwYMiH66Fz+CE3llLfb9CQU2ud4ZMJiLXpYwnjF/T0dB/7etwx1LLlN0ulMoZXK2gCLXODf
NrhioybIxUHYWX6lU21cgaGxnzOHPlLFPH+jVF9ulzU/qnTuHgXvCScOvmQxLN2jTa8uAvXv7yp4
waLOp66nIHMjfh183Wzo337/BhvcnYcGsjA1bpd/AZbNT5wE9cGp0o+iMbKrWdPbTR+fPjL7mp/8
hY+EtTfmpiBVaHrcNdK+zY71NAw7Zbv8fOjTOy0w8TojQ0iPm+gx6ykjYmxs3XXeBLmq5OnJWicl
9em++/GSf/z++g11Y68amPq+oFIj5Agd3P7+DJukmZ/EXA1Hv7fT+YaQWvoqePW+E+X4NzUnoO85
H8RZUW/xoTzQlNxq8o9ilP1bXcc4KSuuDpWXjBYezIWlb1bue2ESHhwSAwwpaYLHfq2Nl6xNGbgX
QbbJIYPR813719p0i7CyfP0r00ZywyXRuwrMlf6Zvg5a/xW7UGB4xzaGD1JcPmNy9bzqzB+mkyR/
RcQFtZcJ0wZvmYW4XrbjcMKkp2hn9ZziyJG4eMKKIE/zhcUxaPeOcObj0BUPi1sf5lqu+FT1NnU0
Xkh1ZNSws8blMEr52fo+XUY5QGw/oeNDUG/FGN6/07LjQffNez9ZX6csYFBaEGlriZ/sYJar/WoM
RmRPuLnZc5YdPlYsJAnHcnt02m3c+BBM59WnwQd3R5JRRVNhvL9SslF7kaIku9PFk12TorpU2x16
l0dcaRce+qKGDw+wTziPl7SbXl6kx6Sx8ponMsI/xp5qzY7blFkbj2avu1v2kiAcNaR006TKOx/J
A2Gh1BGNs8F2IrILaLpwn2fuH5GVruptSYd2602egQYwGXsQ8tDke9oDXZUeCT8tLNy2/2sWpP4W
7yBMCJ9LSe2mhBerhni8Mvp5jxIfTZowdruYxZ1VGN5N69DH62vg3gqP/tVCWQN+lGFbVW6wadv0
Oa6pUDA0IQLdqVM35K/dsO5b18JmjYS/H+iJIKRcfGU2AzzPNYkMN1b/a0CeYhamiGUQ9Lp02BOz
M5fDOlIBOjpetRXBXEeei6fP1j7W9OZoL5S6L7lbXidl62CwrgD/16TM6jJlGXQ84zSJlaLGfjzy
vuZ7Y17c7Wi2RxDqrNUYPIdkqT/yhQmQkoM8a+TifaLpJHHiLrivnKF7MJWrQ+mVIqrJgj6Sa7T2
Sb3IAyVuMyEb+tkoOFQIPsjJa1R68AQmgE7nOJFHToM+BQ6Bto4FxEdQVW2a3a6qKu+C0qx2rNXA
WU1qAc69H/ev/WK7FGdP2Xj0My+IOJAC88MtIg7uYg0nL4i/s8lfbmPL1DeiHsqwKWwTr0BbnTNB
ddnadcnRZJPexlUfl2x57hDF9ij3eI15Xu0pvY1F3e16kffU5hV2z9JG7HAk//EDF6+x90anj2aH
dnLUaNLgU+XS/YIDGX3ZwGTuF0enVuaVdHPvAInPw91N1hWkrXGXU9vEY5oU12bQrzvWRfPI5GZJ
EVgo3GKyHVTRarPIpAh2S2QNC5myFIDGuskHlKUkM7j1WW4aXGcrN2iv9cZLdre9oSa3ZxJflLtm
sYxNPYv+sdZZES6SE6PrL+TksUb9mCwDl35pIU4wt0weuB3oyHOmlUIFnf7M6RbZgnHP911HKn2T
SoeHYjEvNUDtxTxB2DFe9XLfais4t7G6HKFnHAyFcaspn/3iHy7uAz2U24HRLI/YsD5P80IRBg48
cPX5cdXBCWKHHbnFsvxMADd++60n9oZLKXzLrJYCAvuQ5VjXSBHoPZ25hKk0IMwobZjBtfSEcYiN
fwVVBVm49LwNe/LbUGh1w0C0OdvYCOgna17ICRVYC6FD1j39cQFHxgj/Y3Z0G2cJ5cABdFhGl5oj
/iHfq3+xoz+slwbB+LcpTvi3dGk+xMJON6D18bRobY2Hvmc3iYO0OtuLTyTNmFnVutl7LSnxyjna
nxJHfXvB+CWQPcPVMWRUE0MJS22ymSXW6hJaogd7B3/zEwpAEI2UxZOeZPdbyQqaY3fX846RQbAR
QpyRnbYFSMBRg9wVfqqNW4gyFDFldqQcbip0sWvuItUe1g9FAaJMX0Db4AynsMO/SiTrcdMmA0dl
fEWcvjdj2ujdXLOO9tztQOxR+pMJ68PPydhw4Ko/aKthUQzKE2pcyiSygRpkZ+15rj1ib2bZXVVp
UfNrsuKoLyngGJFHwkwsj2C+yIt19BxlQNQ2k9JlFJf2be24Hz7wWgAx1g5T0LpdhtEJTUzlO9Ux
aIRNWfDSr+2DgUUv9BP/8kv9KTPfo8fRHe+TRs/boeh+aoXIZcIp2cAXKDZKTvWjlXrjeTJqFLUL
zOC0GlYbOh00cKnH+EV1rdFGHLDcHYGDgJrCFetH1tvkilLax8vga7o0kBfuSPu1ze9J9VZ8pON0
OJTSeCoaeSTf051iW4vDIDP3jtjKjWGb695IK0ZQAUCGsqGs0LeZ1zMxdXetQYNhOap1r/kYN2zb
soYTPSZH5vE8zpzAoY6s6J+pNF71QDfOFM/nBYMfdZvlM1l3hs12+6AMmT8ltmXtJ7uX79yrFM1V
4ruD/HMiv8xa6HV3YjbuVtHcMgbbU+4U39HSStyxzetj4VbUazayBzWQfhZzdi34XF9j8MQbjuv8
Hk0MP2UWnBg/qA2YczMcnGSJHFAR24nk4t4ZLEtsgrK1r7U91A/apmQGBjhBM8p1N4VViN0UrMOh
KNd4ixUnuJrihOOZ8cOr0/EG0OIcSWqUfsbgrl5kZlaME7Jgh8/KObB+Adku2viFsUhNaZjQ+0uD
zY02Dbaw2BdgLvwSmZYzT8yH6Qrce9rDFrMuuEpoCacgxMW7HMIu1DcOvdGbGkLWDVysKkyrcbjN
WZzpZJTzZsWDeptZS4VYNkNUp8hbYjBav2s7WCP6yKfzvJTGfr7cQzmsuBvMGQ4X7278tFNmGyae
kQjwGsT5gH4+ouvDZzrh6pGkVcLFdKy9mznjdcOLTTme+e6sugodH9ti5nQ2zz8Nz0gfb4suoZPn
dFASfBGvNaa1ve5iGoaUJ86UHdvXeQBEI561wcE8WJmsI8lmdXGeOrwrYODkrrbKVwzP7sG3qXsk
Xu+F5dBNR81QE89Cp1k2qJDcUbYc3/PTZdtONbf2WuGmxSvnPMKOf+9dkquzSycMSqsd3IOHXOkr
sdQneSpK6nLcBpzQYtx85AaiEUga5zN33OCOKQ/OYIir2s3jyMdeeDltBGcCehP+Tyvhzg7xMqJo
cnlIG0ZN3IWLQ1M7JPeSfLzmijpsGy/xjlNqKqyauniiW7d5kPXCNsD0wL+hZ289AEghrcPs6HaM
MWUs9JSFsuqsg1eUyWPFsIsYrV9vGeoYb4N050MTjHJT9rQGVEbRvQvKY07ZyMRik9D7szNp9t0M
tpO+qDQ/p6K5sbn8J6n4UTqtevaRs8LC8sodHGu1r4O426+z85x1pbMtnKV666yyu4YR6m+kqbPX
rvXK6xG/5tE014/eIs2Yl/GyH4lBX9tO/RPzjwnSJF1pAYNOT3/zfMBhO3CaGDHg03sHBCNRB7s2
MVqDe8HlmXw1M3mhOI+RYRUtnn11g5/loFbV3PXeXJ89quF+xeA4KLJKxuuBE98Z0EG297IRB7GY
kvZHXTvlNR9dFuEtsffeYgWREKk6exzG70cuWweCdOKqRXQIyUeURPw7DE4GxbHd5TOKN8xqaRtt
45X09WIzihFQQkCYdNhcFjLFDzpV82HKam+vUfPCwKn0PiAEGQbEQ9+CNrZD4TBGbLq4elw13bUJ
KS0+mLQ7wYSpdwrfF3MpSxOjchyLh1ACFTKLbkq3FH1Ne5Af6XYc4u62yMf4dg4KBWJ0qaKa9pUf
zcI3pYDj4FgVnXuw2q4iZujLLYU4xrM7cD1J+3nASucVezpXU440I61TObvtUohj0InhwPeVwpNB
TEJrKG9o8On3iT1kv0rqzz5qrzUpvBzKA8XNhO27anlXLYuPSIK+3LDw2V+uhRmwhRf04ePF2tJP
Oh5WZ/APLi2buwXZ5g0y8rLF0gvrIhsH8zsYRf0y+C1kHtT+4MFsfXHXrbn4ulQ1bZ2JxNowePbP
ETmJ3sMliRqQZliP8noXjCg0VsxDGaRz+4IEFX8Sjm5u43wYwhrL8XUC1gejfq2/smB8xYhf3DKI
7ci5KQ42TjA3P5Z5th+sWVALCHH03c/agSXE9j+nbE2vWgPXUcHGXYWzXtwH5Rj546RiFuGma0Nd
XS7adHidmhnWiKJwKrRJcd01uBuJxFe1kODqaWYuCj+7anMYQ7LQFP6w7STgDawqvx/61cPMJBlh
uiojR67oh5AMrBbqjjG07lMXVFhWuVvDGjAvtR4ZWDPN2HRyIsqjEXRHO2amz3vQBXf1jLsDta24
Mdsi+QAb0Wa43IBU9Hrtwyn1p1cipCKKF/Z/aCLrk5248VXg4iouFwM/JcybE5FTwgjyMr2DAfaT
oWq1sUR2rxjU3VuVN5+auEI/K5psD42EtbFYbwIzSPYTeuN17hUxeWB2VHpag3trhgdV+K5Py0fZ
3rSxiE+srdUt+CC5rZxuvuP1IMu6JAM4pYrnKPmkquDTcMSjjbh6zRz0dTDjx0xCqx8mEoHCuURb
eUwAVX1XFTZqSwY/3DEn7h3z0xK6vkJcpPrVpE2JcUMkCu/Z1YRwcFIwMFySnWlCwNA2xlKTt2Er
iX46HGRJk9MYhOvPwpOQM2pPFmZoE0t8SziiXdrT1CTDY38xXtuquJnSxGK5K9cdnSKaKb5lnToA
O3QRLy9JPb4xz+1C5nlbVU+7htso/jAx3ZikUvGTVQdecBCjJsnUdiCssiJyX4Hh8A6zWQIVsEgb
h9JPoiRIvdDKh/xIbGY4YORb9ku/lJEIilPTx4ztUpZS9nb7E/RKHqUJOz+NxGfJ/PrQBcbOni4A
CsZa+5ZJ9k9XtP2jWyhjuxY20qzkIrUuZBFkb7oHnWL9MwZ6293UsbbcrQKk+7G40XWA9lrBg9h0
Ts0tMs/fRsHw0oM6cZ/nA9XXnUFCJV9He8uWEtwR00sxaE9PVUZVqalgUxiLBlA2DNSDObLcdXgx
ztOAeiCwU0ZgNW7WhBO9omLtMI59cgyU29zUaEk7rwc8YEku2X3DZ+8LJwStZZzk75+Mx+FprpeH
gA6+TUZPJjEvXLd51/Wby82KqeS07RxB85szn+LRmiPlQVTWeXO0mvy1hd00tcZ3O0GpNDJr2gpM
Ere0np/FIohAeBQSJ1AGDgDi3EgkPqc/x//0XdVzW6nfkHi6cMLPwCXKT4+LhL7Vxpdze2Xtmhn9
dwV7g9VXnqdW8gDoCklailBxnQhzUuthaUzGpriUJuAu9e8oPgxC22qz7ZQX1dGvvOthYMpvNW96
IQGxlB7XYIaXhZ29qhy7MdeHeOMyHtp19qp2mGzoMe5WETGcuLHz5mmmWmjj9WiytXSv66AgH90z
MaBzmho46c1QCShkz/12B6AJdS9t1Ya5sbWh3VE+wZl6h4/F3QNDHWwMDz+3La5i2mxDMvE6wqyp
rmxfP6sFczuSgNhVrXjLfWaqoyymgzsGT43Lkasb5HxDOQ096NxF94Fs5al1xgem8v/B3pl0x41k
Wfq/1B5ZmAzDomrhDp/dOYsStcGRSAnzZIBh+vX9QRGdJVJq8UQv+3TmKkMZgjscMHv23r3fZTqC
NOUqpzOOsc3RarLMx2Qrymnrm/3nPvbvRUhLJK3wcJeDCrLODFl7a++gxkx/oHxMd4n/PHsC+Tjy
HqLR/AfqyI9RMl5z0IBTY1XxfQIsf2Kec5UZrr5VultebNxapJXTaKoDHUqBIbt6RzJ8uR8sFR/J
Od6xYxLMqXgkXCMZdtNyDPDzcpvb9UvfFYe4Mj+ETWgHQAvugB9WxxQ4yVkWnGyX7ALTL784Xkx/
i0BwNsGe0RYoxUOGJwLpCduHVuLSndP0yCkpOuIeqXemZjznRv0QZckXsHrGMao1Y5/BDdsXfs4k
iYL1RN6eIPPJzM+6k2EHQw6/bysf/ooz+9eTZb5gecvvM90cD5XWTOj46/rW8hqsQuSIBlGM/4DD
u7yNZnMCbKueEmBVQA+iIUjiB5b04ZAXJFZZuZp2BLPwWjhV9LkeawOxB8qGGeHrmrqLHEX0/Qhp
CIcQ/Q6KxyEf5qdCGec2UtvZGsdVMypYUuq6UjyAiQizLXyYJ+LEb7nfh9GyNwJFscVzt7Kmhihv
JXZtltyPZNuOKaO/RpXEMsf8n3pVnGTTToHW1ndM2u6sUW6VGR9q4QWFiZSbvWaDoY5PSDrsCZFz
UKr4BvbPoxbxqtfjIcuAd8yNIlN6zAJCTr+2hX4QvA2IMKj0VHrBabJIH+4RIGPHs4vj2EZHAakD
V/6iljJvRuTfK+ZrCsvQ4AWOrh/zqkXZkzfOYyzLTwKDXuyV9VMzajciI33TaO/thtSndjYOA5PI
mNPihjlv/Umf06s4HGEodgFbVDDmNfxGCDtUsVuYXleWUbcbY5rMg0JBdRWF1b7qknAtvcTeJEUR
Mpll1mVqSTBE49cZguhRk1527LVBUWaFn8RSWQiNCsrJSfRV1bCqFdHu8NyeilgfNuMcXrDKUZjp
+kY2IWsD71G+6Hrqyr+OGCBsvcY9Rl7snxoESJzwrNL9SENMrDgWkqsbdsM17PdTM1PHORw1N4XT
JVtaDfUnW07dzYJOOGppklx8QkPoJJCGEhWOJAHV2dFnSQ5xqznbzkSrv2KwWD/aTTp8tRsK9nak
78JDXuZfEkdwWqeutkPW/HoJHEC6hb+XUk6rsxfH6e11gQubgYxO7CK0xp76i5luobfM82g9xb3t
bix+GTIj4NSh/mpLShM8joHbyo1QdJIjuhlJ794veJp97wI0sVv1bGcZnQeGVPQsVqADD/yCa6pB
fAyTKoMGShuLhhBHcyjujMLpGWloW2hAj3ZYHuF1dSul6zeOmrONiWR/XYTNYx6rm6E3PzAKBVmC
bIcsBRu9G6rMQznLKWiE9yyjBjegpqtdnzrVg6p69+jZ6V03OwekSdZWNXDFrRG3g7LnW7Oe600h
++oo+zlw8G8xjzee+s5r10NTA52jOd/aegbpxz+5LnrkIhEUrhGAVQaj2E2mwIr9FtxImAWjF15l
RXTnljQtWhfAUQdli91n38f4H8Mo3FZKfG4947PqRyI0mSlu+joxoJB1j1Glnn0dNAvRzdOITqu3
o4Tn2LqJ1VBvqxxoGnauZxKCi73meMXKdpnPuVnsUjoAjvHmJlB5fpIdniuFcQPT4ZNWMYzIcpNS
sbuSANh2dtwY27lt7rzQ4Mgt7jrHldfR6I6BRBR1lhU5nGFHe7sv2JVZPq2jR0AqTN0qYAYdH7s+
sbez0VR7f1EeMj6nmR5yCHUdUqNl5D0aftpeQc8Ql7hLTm0J0c4lv9YIx+vU5jHUl40m5IAh02wD
SB86H29HT2g9HSAmuJmZXg+6m4AA1UFXwUpaDwlQMsXAfhPbFAoZFhneuik5EPlHRrpjuoHGsWAV
5v1Z5PZ9P/eAp8Rw21goRnRXf2zxIaxEVBPSGVXxIenNL5gXELwVly4qC8hcJTzcyM4pQH3cyjYH
FXeyON0UmgvFF1RHldAWTul7Wo+9VY85sRlRbVjfZhO8XBCCQ+UUM+dVf7DIis1O4ziDSqwbPIYX
ZrKGXBsCdeGh9TQDzkgtkZHRqmiYRMlI09KtaP1BBvTR5Ze0jtGPul07f4xp1Y23La2kGpPxQJ+M
PxzEpeP8WYE4dqb4hv09lNdSq6bvczZ6RK3nek2/vnBdfV9A3M1weZR9ZK5GRiVAaqOm0oMUkBec
SgG4aeNMbvzU1ENkXXXCdus7k6EY1TTPfZacR5FU6q6XcEtXGu5copPRKJXHMop9tfUZd9O8F74i
MxoZsb6rHF0ya87mKgPoSu91uhrGkC+HtoyWFsSKtgtIUOe0sPJhVQJQlN0w2p/KZpj1oz8ZM/LF
dLSNbkPd43jXCeIJnuMBDhecEG8KBiNN+pVReP4NagrvinwSIDjixpMCEHHfO0T1lgmZ1u1w58Gv
wgJXN/s2DDHdDYmKPhfpUN9omdZnK1l2s7k2dfZSzFmGd0DocQdIWjwAr/oUSXfrpDENcABeZoHC
McqsG28oXqxQBRoKHKxbk7RvGZxXx0jzalTRY6/mRztReMp6iZmI62Po9Mv2w1B3DgtMvNWi8Dm2
lbErcncHqnZX99TAMj9PIiHGPQWvVIDZYRQSzwxhErqOrrlleJEf2p4/LNNuPhgFPlnZ+Mh+3G58
JMJxX8uxAklocnij7D0NBXLLwh/NU4FdMXCXm1SKkjRWR+6kZhHIMfrTbrBq/FfeVWyCWzKT5jjU
1HicjoCXFdCbeC1FDPaIddQxYYfpMW/I0LnGhxAC7QozonMBAUTMZl1OSBnS8KD10v44jeCCtGH+
WHfZS0XREYCN26XtHO7dugEC2Pkl3EeRfixr/8UkrusAZOqqciXuyX54iMdkPPV0vm5J2sw3AqrZ
Nk30zyXwy3USt+wy8E2ZDMx1tE05oEHe6dPqC2HaZuDP89YGA7Eb4/YQdkCIS7RrHKoaBhHNdGRo
Z+1dn03Qn8x6g3Nz2uVR7lAluJ8gtHJSLtvxNjJCfKSiiOCK+di/jDBKUDT4F+BXd9hJ6wcATVAx
1ezcLm6F/QAoOWC40jyHQ459LgFm4DdiZDbTGvsWHupJypazRMqkNpZkR4Ik8jGUWfBpZFMeeNvp
u3reKUFM8wKiPKW5P2+schjma8+E0gmBU6xC+IGrIcyeEPQWsKjZ2iozvc9SiI8FSMwNY9j7eSyK
C1Zqxrp+QzXoqs4PBEr4x8q2CooZNFJHBt5qQmnBvSe4HJ8kwQ7+/AV5mPmVtG1R3XY+h0OTrj7J
7bkxohaYwNZtOz3WjyIt6q9z79MPXPV80TPm37laa7n9EbtAwoSxqj+gbBMnRI9qrVkMONUsj/Oy
ZK26NswutleXjMPKc45cEHk3PReAmthvl+IG8Dhp5/OYPqZZDdBqjIej2YbjkQWMwtoLc3iMRFQb
mzKUAyhvZVB1teVQ60cMGLx9Vgcq8WXJk23XvRII3sewPP8gvdnNcMQ0bd9pwmmPnirMYES4f+MX
WGSZSaRX3RSXd3FdPkNsMC+8xIsaPdduq6zAZenVByk1+56xyI7W8TchUw8DaHp2esFSONv2ba0M
1QeJEWrB7ERpiAYonruT50Sfrbz6gLFFBVMyb1Sja4c05IhsJsndmDHIsyd6U+zDe6+xtG9lg8YA
Mfm6napdapbVemzm4cAKsRUCUY/HS7IptHRSPORAaA0M4uzMDlwlV7/vfWZ7em7smHzVK9MeTrXd
mQfT0tp1CMFl3ScD5OOMez8MbXIDTonUdb9kHtnF7qqZYEsIBAIfzLpzryKncMGkSTKxq1Tqa8g1
3cGIswnKvSk/zGn2SPImm7dqXjgAdXdI8FA5VMN9zLI7o7sax29wvB5oECVbxbyFSf1dVOgxsVyE
H9RqeKAETVcQwtM1iKthm6n64+wXPu3ZfDiGrc5PY3TMxAdsJ5wuBjngEYIO7HfpORKCECBtcD9A
V7Iv+SDyLUKGZDf65iZFBzT5xbxZWvlcm/6Wl870wZVTbQr0td3ZjZvS3pp4nJXuwTZuNe9ATrF+
5SlyT4aQJyyEvPEwSA9pmhXpK6Ti6MpRB+Df76ApGnNmXIGO+5yJZrgQDJTt8rSd8FpG9olhZHtl
jTjWe718KXkeg1ol2amRyFZX4L++OXGCUqiBijpu6eifJ3yxwm/uh75CzsbQYl80PSRMNzD8Pt4X
FoIOq5sNivEyWVcWPFtmnBhiXR9phlNtGwYNLcofRu9HuKp7xUgOUgdWmlatcaADvkyNez/qrtyi
Phcmutc5q/ptXUQIbEHH4zy1XbWJZr8+p6nUkO+AnhAolQJZNkxTowH2fRxWmDqJRmqlXe+xoMKB
thF+Jf70WBgdOY5uTDufu5S1SYSsF5u6GtM7rdUekfJPzLd8sC/kHay6YZrZ6sUN5JTsBMqSmRYT
8yQs2pOWDeUWMeieUd0YxAYleVXRqLQyHep15j3lsZ7SQdGeLWO6n2tlrkEtxmCX+zPcEW2rwTir
VgA3IcV69rel+XwYZvebkQLpWhtO320AwvBwGfN8IG+huIQlCZXZ/zcM/gLSMnRQSf9nRfxOEez7
2jG4/At/K+LdfzlY1hhtG9DbQCF5kJL+VsQbgjxywzZ812A3NBAA/VsRv1hXXf7/Oo+3butiiTZh
1t7F//Uf7r8IV+Gf8h/QVPyJ9U/08Ivq/ic1vAA2xV/k6OS78uEsR39j4ku7MQJVEV80OcgvNOxK
yJJdA/TFibJyoH1W2DfCoFsZhNBh4HujKpkPDu31b4LtZjpkXTuU76CqFobX/1gZ//pQBg5G08Sx
xwq/uAF/sjIWRdnQ3sov8zTV92xW4qkemHoEjh1mn33GHCSy5TBShTKMd4B+y1/9y6V9LJ6epduG
cN/cj5w+S0gH/gJlUdviJBdniEuAlcxEv2G9jr/+9Kjc/PUX/8wY+93lTORkHPMwPbrWYlb46Zta
xYi7KE85Y+UpI9VYFs9pk5SfQ69qAmJA3Jc/X2/5+G+/3s/XWx6Hn6+HPFwqrmeYM1CDTCcXoQH1
yvbxXqDNYqP45UqIuIUHTBy7xxvcWJxIDrlzdtHysrsAECoOaTz113/+Or97UEwHG7fvwhpz315E
a1PObW1yqQDE7ibC0L9LhFTnKW3zg4nf/6tqnAHND12GP194IbL98u08QHQg8pa39819bLNZLzlA
XhhlUOfUKJm3DAijO28W3l05KhDECI3A0TvaXQilwV39+fq/vbs4jnlEbRIsFwvOz7+j78oJrS3X
zyp9U0ta2NGA7PXPF/nNw7nEowrTc7kKU77XF8mE16VwJy+JB+Zd4dbbGXQzb8csiy8co7p3/MTG
a2fOj9fesCH8IeRhrIcX7vX1zNHLhCmiSzrK6iTHWvtUIVW/qXQrvEWaMz75MEZ2k8PxWlcZkleX
14ZjDqPK7Z+/+W9eE17H5b+8ltYvP29f9iybYXTpVI62qMYeEqoWdIZf9e/c499ciQjhBVxgkUXK
mvP6OyupZWURggeGCvLJGpP0IP0Z3Rdknf2fv9OPl+HNM4sblrQsthrsWW8T9oqGlcxNrXOiJ8ZD
x638TO6S97Um6VkxoIicRzeMU6bHcZF9CTXlj+sprYfPf/4Yv3lzbDYcvimCQMu33rw5dGOg+TjG
2awVXUvRurh5Y2VfgO7S0tTn+TJhi3lkllkcitxu3wkT/80zDT5fh03okqOL3ez1/S5mDsYEqCB2
yry9OfndNstjFzXqJLehUUaHP3/b3910m2wyhxG6RyGxbP8/v6jKt+kT+eYZaxzE9kKS8LNW1LT2
Kmugrw29NZ5l7KmPieYZey0srY/0VNU7y8XvbvrPn+LNU8ZCj728Ns/ISeprc5qiK1iDOL1T07nV
RavflunU76bKr3cduJ13nrzfLFYLbUOQJkn8JxSE1/fAKbM4GWbj3I3FfGTMJ/YG7bzkne/4mzfJ
ZmujdeESuMjK+Poq3SBDvHbGWQv1bhOK3tx1cUFTijyad6Iqjd9dasl6drCZ6YJ67PWl3Ggm9KA3
zgT+uHJTo6y7J8io26K7sXwAjk50AR4zHFDtmUGJ0uAsYALBr0Ux8eAOVXUl7Ma6GvOBE4gpJHlK
7zx2v1lKSVkFFswIFyLE2yhej1whzRbj2ajldB5ka2+M0s9vTGjruwk2/l2cFv62TebwUCvaoJUc
m0NYufV7z/+vHwSQrw2gnlKXrdJ48/z7caf1jeactCnJrsMcoz/pImojvKa9ddisT1jPrTs9R+ns
MvvbuY4EtMqMbninVPjNm2joHknWpH5biHnfLn/WqIYKAckJmxBn6SlTlwhF5z35rSbU+zi6k66r
9r4x9cFsDMY2wdP8+I9/FgPkoWm7FLUW4/U3d4NZcYtI3T0JafvBSIbNJh2t8lIZs3smLS68Eq3E
wSXc8s5PxmRfZq5/TJwyun3ng/z6BP+4E6BxuBkYct+8kqkaMRYo+8RZNH0JHVEzmxwRJ9QB02XZ
B43rt4eok83eIrjpu2/I/pNXNyVYCGs+xLoDlwF575WHOP69t2u5Ca/3Kdpa5o/zkknp+PbtMhJk
SjDKTgJ9Pmo8FYuAtAP7YKpRXZriC1LyfEOhhQlx7MNNoYACUM0rFAwdrqbK6hfAy78PdDd/Xfvn
Kv03pyQ+kmW4mDdt4Trum9uFoG5E16WfLJWgzYAFUd/MCakkdUf9EdV1fjf5KEiUar/EJpp1zEr+
IewrooxkBIXizx/n19V8+TRQCljtlrTUN3DdekAmgpGW4UQW7aQbOszhRsOmDyG7zUL7f5jCxKd9
UJdX9MjtdxaX315eCG8Jw2QBXI6tr7a0ZcbSDuYJ8oO9JWFBQkhGQxQM/tgGE1KOW6kifTcY7VMG
zumdzeTHivHL48GFPZf6dzm0vr58UtpKz13jlGL539tal+yAsLpbV+T6bS5947PBEOkbSmcXkpme
hIfRzw8uWTcrk/sTFIXfvbO0LF/49ScSFBI+hnKBLdV+u7LA/cDxOaenpKrmL7o0eFTnCX2Nk0V2
i3eDKdfKpczbA1tRwZ+fhV/3VgJdkSqYqOpY3Yw3z4IWDzZMl/TkkaR51w3YpWD+Z1//fJHfbHhc
hfxpgyWU+/62ahLwM8wGXWVTjtq3uZnus3p6kaiU6byBn7HQem5zHosdAmIyR7LRXhWixlnnxtYY
5Mqan6rOppVNwGW0+fOH+83dZ4tBTk79zN7vv3ke8hD6o+SzcYPM/VgZxVVh+wkkDzNaM/4dV1MV
MqXBV/Hn6y539vWv7vgmZazJxUEgWW/ufAZAKC4L7eg5GVp/cDeyW9cDQiV4kVUNcHQIITGaaDbe
O/z9eKDeXtpbCh1KeTbWt1/Zk4aV6318SuysOFsN2LpiSLq1SI3Htsr6dUe2xaaYGf70jXMaBim2
QpvarbbwOjF6ZDcSFvcaDm90HyVYZac6u5sNIS80Zfs1iXrPUlcPakit40Rw5aYEOLlm6qNtRsu/
NSr9rIco7P58Q38tzV2dzXlhV1GxsNK+frERtOUsr+7RbJZXJZfSQ64dMqFfTJQbxi7v7YK/vjvL
BT0eHc4jHvD11xfksSlMSEm4URlxRcprtlnWlOt//K14QXVQ9bpYDjxvLoKTHzpQKo5QssOb3rVp
2DZYK/Fd4DRf3Mza/Z8v+OvW7lL3+RA+6eyzPi9//lOLB0S4pP6QRyzSCR5MpC15bDhbTWCH//OV
ODG9eQeoVaiAaR/yu/EFrTfvXlPm9L7JyTIRoWKwiQQYqDbSy4966SB98JJeoCsIi/mjWbOIQe/C
ZbSBNd2XB6cNnYvJKJwmPMipvT5ks7lvJ5PUlxn4tNoouBrXILoSuL0YtXa564/hoWB89KKqufgG
t6ht7ifbBPJgqzqs122TW4+DzLNzb3X+grmemBobcf0FZa0LT910ugGOUCyGzRB6+bOsFamsdYhS
ZQX5Lb2q+bkUR2BA5lsTsCmzubFAqm7PGuFObZ4/d5jizoWBUQUfqSXR/6L1CNl8F7/BUOcZoyfm
UEh9LPXMIiC/N/k8nrLKBbiUENgoVyonC6YFItQFMYOPb+hdUkQLjv4deACa3wSjDQZTiX0tgmj2
teyMPGJaP881us/c+ZJWjtmvek0PP9uFAZAXbTKknnDQyXHK7OwWOQ2ML9e1tQd6Ama8C/O8rkFG
MRI+4aCpYHri0kaju+gBkUP5IJZh+nLzAMCsOmaph1Qx3TbTRvsmOQt96EDJh6t4dNBRNBiJe5Qx
ZHHuqhrn7jaP5UcTn01Pflg3NEyzo6bZNHaIQNoEBwprqktdFMyORIpCzSa+W7Euj3qfw30oMxJv
LfZMD+9myb9StbOP/yKZGOYaXVST8ORZw6nSYIAG2KZRLnV63s/rvEe/4mpODcNclADLYnTrBMuW
7IookRfxZFsAOOuaONaCykqKCqedCK9RTyEVJGsFInOGVPjGDoGD7eCPD8cuRVaFmXdqlql54nir
jGAtm8lumy/EmEhAO/MZiZ76ha62UW1c7hgMes8iNRP8R7gYMOVZydgjGiz7R14D8rhHXUzwt/Hj
dhtL2tPBQoH0RIEFR4KVBxuEiJefBCucQq81ZQdluvKRRXHEfDKN1kNRGjFhAc0IpaQdrRenXCTz
OFLsO0hNKInCrkpUUMwT8Hoey3lpXIHp4+mcxP0AJvzJiy0urzLiEHHJ58MpJ/9Y7IhZCnWELKDi
91Ev/eSYxGQar+IsZRigtWpGFdcxr2Mil03PtZO0zaopclI4cfwbu2TIcg2b/1zA5pVR4gdRNdf6
2tDikmk2D486EcSG6yBKGU6ufLK1cP5hFmKKJQUMvVAW1ExERqfYCFzPyYmgxh0QNFMXIv5FqEgO
dJT1X520d4nws934szsLkCDGxHa49QmaPtuDPu/Ap4C+0ew0feRBVs4qgrV9XVMXorqoCoN/gMX/
bIHua4IB9DfkjEpY+1FODpxYAfJmM08aOeH6WMpTVWdzs674kfsNesHwq80YvN4wqvMymJ3gAZdB
P95Ls6q7p5Dw3e7a7aLhToymma+RW/ZEPXIjo61meeEj8rIEzH62AL+7Qa89BpMJC004qCZDD2NR
QuEMQ8Gf1J5OKnjSq+wgCx0STQ/frNiwVfrP9aQb9gbhsudu/NotvHM21RCLpqYaJmzTBsX/TEgo
Ssra+xo1ECVWEz3yZ3SI5pG5tPdgpXYGNZ0nUodXkmnFzgjRcSMRxViJwzEysa6qur2HSujKIJc0
CFad4aUWXTN8kpsc9S61bb3U2kliqg+JygjKRaZVpjS/UyoTZZTT1Qxe8YPltSw7EeaZfZTiN+Jo
N2jf3cTG4IzkEzWhI0btNg3HRf9OaIRAjs7Ci3qn7S8Ki0vJwlNVt/hqSPx1R3/4CPCAEGhTmhfu
lMBsHHvpB34AZvEEZtybSa4R0FXAEkM3VurVpiIFI914DjjfVQhE0F+NvoGZy4wS997nYOsC/V/E
YMRVmWfHEvMTbidiUzo/D9XK6v3FPyqMmahjiTUwqJKhQViJiLEIJvw8+XoYQutFeENygYWXivXE
N6z3Qpvje9O26o90XcyvvV6Nz6NbYOmGKVR8cDnF3tip9B9Rhw5XkRUSnYD0VAPf1Oo4F8lQxx03
5yPQdt0g4nLbJYN+C0oQTHdHI4qps7tQ6ySGSH6NiHBZlCOudlOhbWDrw/OxT3wr/WjavfGNzmx4
kzNVm3Cnjs5dFQrEZc08wyqg2tXPecovF0A4Stwd5T1Kg36Y2SUdIHwRWZ0knw86VSJg9BhF72Aa
OHhqJI0KXGKbQbHnoSQDWcmsOrZCDJ/8oV3Eochu84NOJ+hTk/pZH/Beqe4wCcORp8mLtQeogGJD
/qIV7/KhiDpskj7xdGZZ5h8yA50aUa6hc61rTZ6vieaMkLCNOmYUNB2oGeAGpjz0gADOFC3071Nt
RPM1TBqrNkITCZ5LC+VCohuqbyMTnBJE1GJtnWZbQo6Wwu8P9ZiVR2Qg5x7sa4aEjxnLN+H0ag/W
SqlVqeulOo6dhQ87TnDpoAGvvGvifxMgVlbEkm5ltfWZqNusCSiGkBQ1JdkmAZnp/VMmneQwQMzr
V41lwS4de0O7K3NS6ldg77IX0lKxqozxSHOO6D4SeKVtyHCNklndcfqe04CLL9Q/JYrn1unHYWu7
sm8vwyQm6xDlvrMvSbY3SI+kLmVBy8VzPIfRFZri+pnERchHfamyW7twta+QSZDQe4SfosXSakJh
OoV/ehGTQn2f4qZhwfHTe8vpxquCVZ7hFvU6m4LqltCaMGoxIDW5ftSlK+ZjGLqD9rEAZJIREIjS
8hAONS7cEjosnHgRavbFYP2hJiT7s70BAYCC0NIIhkD06ofxEIw8Uf26JVsZfmfdoacF+Qc3E9os
+vxY0UbfxFAbH0mYp6bom6SmicZ0apPDAfvUNnjDgsjFtUs6H8idRJfOixMOiBHLnrKHdJfEfLGV
O9wKpoYgUc3ciAAbSee2JzWbFRAJZb2SU6FjmS25g+vQo45eYZBmO/eQ9+ur3kVhBxLREp9iLYnP
U+R49+A2pvuJDuyDZcS2QCZe04/h+IU0qNBDzEBeNxKjRppCfergd2B0Jdvmoz1lExqsgcDGrrfE
wwj36MH3IotAXhM90mo2Q+TZmEnC65gxzoB+FYPpXSNkhCJFEGZPhQWOAU3PTPRF1Ho1qT1u6hvb
pbC+aNQK9XpMy2XvgfBx6w5T/LnQmi7ooMZePFO0mxpUWLyjlmdNQUuFSQfhsnml+UM/Lyok0ssz
/slnsJIS8cqoeyO8tAL7uur7h1noRXNIdbut980wFbcI8Nwdi0xS7tKptpEthQjgV6EZ26hdKzv8
Bsq3uKtR1mxqwubIjo28DO3BMLNPkjFtA/RMNCB9NlwL6CLEVfjAfTot3iKlgvhr6lk2U+Iq/7sB
PAEEKkERWVBUPT8fSqnOQENom9G2BnzgkGLU2Zi/FAg7FDShuC/zPv9Qx/xb24wt3yZZue2eehL3
YBq0blOcvBDy1Vp2CVZ41U/iJUVA+KVLxiKhecxvEjiG136l0PV14paGqNwioqL7g0uM3ySfvAqd
Zme7nyo4QwBynLl40JtCUKb11OpYM2hJb3QnjD4CBjUuzJHnzxA2s0f4BdbRyxVWwtoc8MYV0iPC
pMdc7YyZiy8bPATlz9RDLqF3Gu6tvn3oq9TfWZoEU4T5j9QDiyD1TUnpZV1Gbs4t/owk3QON887s
tzZWpkQnwYkUHkgX1j7ti8WpQHj9XT3L/qG0I0IpOUjPLdigrPta2FX/BDZouit4qHLyMjrUpRpu
sTLwm7Jz9iyvePfaySBmdEZPemIeE5LpR8uZX3+qoa6ikh5fZN7xOMR2Oy62wXre1G3bP1m0FzXo
VJH5Mk5RxhM9WvW2bjBXkSDchffaJKp8HbVTdsVoOv/u4j8eAt+d7U+VKfBga4mRQoAz8O4fk3Qc
hwCs8jjsF3wOkaBm04JibEgPWtPZzsjKyseGjqI/dk6ARl7aa00Jh5yYWJ/OqINh4RZ9KLJtCGor
YisOiwD8avSNppbbr9l7AfTknTZ+cmSqcK0Pevg9N3rzIKwJJmvJevS0DCauYuB6yYFfAWuOr8po
E5vm+Eg29CLvbYtrL0Jlt5azHQ9ny9Py+zDi7LvHNQG0iWhX5zJjhvPW1H6EM/TNZK9JW46+xnLJ
y8AaRxKFH6PswAOC52hNOLpae0OZqpVjFtqNMomUWTUR55mA482A8F5qaisn+BVrlCFwe5rSd59K
/sllGpr2ru1zg3BWbs2qNKEZr/B8+p9axSKxrVuU1Kt+rMijJeC40NZzpLRPKJcwa8cNk+/tYOnF
98wttQdCx1Hmww9Icsol3+dvEqA8KEKXEDEYmaQIWeATgDun1GqbYhgQrWsFgn2cAHm8lUJRMRPx
A86ioCpdaj6bMrstY9GDGiACeOMAe/PXnYr9zzaIHFwaRVhnbCtadR1JrAdr2XgJqSi6rK9m1nht
NaqE02Q1atNTJy0c8TnpGdWWdGvvQXaxlFsD0vOHHw2U/3yFI/0LT/rMMVj+HQ7JH//7f/73/5vh
k+gLfuolLeGWf4dWXn0pCK28fHn5En1pn79IhHI/wiwPL//1Hz/+pb90c0L/l+0aJrjYJYIR+ZD5
v2VzNjh9Ygxt1zZMg/bdotD6m7SP9YSoSViXdIGXJMofirq/ZXMa7H5GJQZyKs6OnkPH4p/o5l63
DhHrLfiI5SMwzjZpPr+ZgXh1qDwjjul/x/l4IBwP6F3UvaeDe91i9tAGErZJijzNSdNfvvPrVh4o
fN0YKYDWvWhOsd586FX/UYlxw1mYusSGhP7Tr/CbQdfbr8WlqKB8DD3AxwXzrtcXHK2ChSoam3XH
Sn8N4DoEOQTM5R9exUR9wXeiKcqvy1D29VXSLCqGCdcJ/ZSYiZHemju7tex35ESv5wLcPJMOucWc
jHAiF+7gm94kkjMvh1y4VHELNXepaItoi8v6nHjtw5imz2rEBvLnr/a6h71c1PRtkyfXtU0iEew3
PexpjqJuaJGkQ38jLVA53dat8TDidZjOhAvUwZ+v97oBu1zPIsGEK1GAoQ5/K1d0p0mHBdp02BLc
Ty4D/IDLkdcVZd07V/rl0QDmjNoNMSsTbEd333yzcJK4M1LgL5BwxiNHpWyNhCf/v7iKieaaMQDD
FYblrx+NHjO0Q5x3t46buMmO1HuhxsPYtO+lof7yapkMUHmHOdATyUFv9fWFUptwLKCLRMotW60a
smxH1JUArZpYsLAq83vbdcX+H/9a5GWQJEuvnMXobWKGzqh2rmj+rjvTLjeOTU6EtG1tWzYYaP58
qbc/F7YLXjBkxcKEKY+g9fX3Y1bmqIGj5RpfWLqrwFxyAAuLd67y5nHn4WOF4llHi+yhVf6h6Ptp
1mCQEioYx2dr8b/YO7Peuo1tW/+X815BsdgDF/dhcTVakpZ6WbJeCNux2XfFnr/+fszOuceSBQvJ
8wk2soPYMcWuWHPOMb4hjPEQRsMloI1dGiW7HP/77ven9M7BkFIRu8Lwn7Cdt5MUG8llPU24aqHR
XGBetbljvntORl91bLI4/+BmvXc4aiWHJ5EXixr59RVs2tHyGuhxFFQORZEkkRWnJ5CdiyEfBGUA
2sPyg+v55q5xPYnm5dEwKObwcVtvnkoTKFVLGkaGZ9URRxo591ljt//4xBQXEOU5F9FGfP5m+Y2N
qGlt5oQY/cb2GMnCOpKEkO7isDF202jqf/ZO/3VS69KEvJm5Hh/n1xcS7iULPr6egBcerwy+6F3u
R+JfnBU6VYeRHop7tAmvj1KaeTLXtCaDKSPNLyxFvq20moOqK9pAdpnxwdP4zq3iG8ajyP2y1y3H
6+MxWekXXmdKm7CAugJeeQfb4R/my3PtuEVsMPjfuhPw3hzFn4Hr2jNcXmhADj0BNCdZ31b7379Z
b74i61HWXC1FQgqKEvdtuk7nEBBMNyMPPA3cVvGPOxz16aYzMZ3/80MhClcMDH2DZ/3NCXXKiNyF
xLiA0D4nQPg53beGTzgruYYfqHbeOyuuHLlfvE0M6t+8wCTawSxaMEQzsHmo+xArJi1qMEBj/4+f
BVB5BsFLfE949t7u00JpdLhy44JvY4TFZgDJRH5i5f6LE2Jdt/mCEF3Aab1+5GKzcscOqE7gpALE
jpCLcaXInI2uJIDmD2RYvz7f7HHXDz2fesvixXp9sJEWkUelXAQybyWskGQ4yQr0/u8fh3eO4jlM
fsmaR1vFRvr1UQohR3vmFQ1GXesdztrP1grE+RcH4UViB82TbtlvFrxkYMYcGhxE9GW+Iz/Euo46
TG2/P8o7j5vn/HSUN3dHgYNNyoL01CQc4zPCM2ltdg0zEjW69//0UBYbCDoFiKh54t6q9+wR/nEz
mHx2aQRnGz6FtJUVNuTc68UHd+jX02LuzQKHtNah4DLf3CE/yzIFaSsLPDvF+Oe65WUHjO0LdYT1
wdrw68Ng4fnh26TYnnCsN1dwDBWO2opDEbmR7Ww9w1FStGF/f/HWB/d/xDOsBOwt0WkhjcWdgm7n
zdNQpu6YowuibR/V0XBSfVU956jBu4uBRmsNQlGAXvqnx6QAQXO+WgoQzplv9IO0rgo1VhHxx4Zp
bsJMaqb5tr3NMVYFFsiuD/YRxnpXXp8kagzkWo6LKoxa5M0B1z45qZdE10dAZcjjMGsIbw6eZCyL
/ux9EqPjZ2u7sNdrCBS+TqT+8jMBYu0zAz4IBGHaRwpni6Jd7/hxf231fkGCupNN+SEh9gA8lbnI
C3g00QcWgV8fObQybJTXsheT2+qm+1nBotM2igyTzxGEYfJF8mVoawqCJfwqcriBHzwP7x3Nob42
UEqz81qzZ34+GtACen20vIMxhQ62L/CgPGqr6XSgPR94/z9+ElDSrXmVPs4odrOvj6ZCeCF9wffP
InB+MxG9gbpqyLOICs6u0FeY00cr+fpHvnkWDMnBbBYLkNFvRccychAZZczTW1+iana+z4ssgkzG
26ShK2ZZ4/0/P0feXlqZbFiwXpuvz7Gn9d+Khs9hMk4wASLziay8U5MDNcoQen/wrL9z/1YXI/sW
wkNcVsPXR4PbarpCW0UQUafg1Ova+kHMxOKkVmJ+oPR871jr5xBR8upPfHssIAB6hILLwNBrp13s
VOKiGKL0PC+IWfv9RXznrmE6X6vgv5xtaz/t58eyjInL8ciaC/Ar11tiftxH5bVyR0QQAw+rBJeI
j+ODb9ivayNKLnRG5voCru/e64MyKQbBmsDrHp22PbW4i3e2HI2jD3N5s6ZifrAu/nqSHvmrbNrX
othCpP36eEIJImo8tmj9OI0Hb6iSdNMnur/M41GepwhJb4Rq7O3vL+2vdxG/oFQWZjKHf3irn26t
2apcppukGC75YWlWZU/WFLR8kT79/lAeJ/D63WP9MvEZrd4XRRP79QkyD3Lx1NYF+VJlD49gtoqb
xtdgnJknlp/yJQPl1iKtBfJF9tIHi82vl5dWA8+r5GTXDtH66z+V53nCtzCps5KZtu5OVV7YATIQ
kjl8Ul2uhJ2nD6Fd2B/t8X/5jls0o9AB8P5jeGLleX3YjIHEXFYpXztwB8eJacalb8beB5f2vaOw
hlom9Z6S7ttlbRnA28kmoT5Harx1M60DP/L6D57QX56V1X1NditX0LcNvqWvz6UD+DIYNntHQ884
ZtmQITfquF3xuPybQ9FPoVYkvki9/RDlS6+7wu4h2BB9dYZScdpaciYvAwHD4feP5TvXjg2WzVfI
Qq5u2+uv//RgFAac+oQReIDJcp1Is9psQ51X/7Cf/FfLUGHhXh9/+l1vtyEIHPq0KBcKo3asmeuH
cf7ikIs1b39/Pr886OtdonXC7o5VmV3W6/OJxKTJVsVa5zcqAezlhYNgqsdoL5sMcZwqoaC9qLn+
4AV79zqy7jm4Y93ViPz6uJmZ2qlTEkCLZqQ515ASv9iZqZJ/dRiMXBR9ls+D+PowEeYC7TpA2SlA
epsWbzIAqKEd9sFj8caBy9XjOuK/5WVy0fmTwfL6QJmbVRVKP2B5Go3cjDQpekDZiSzPzo/4cJkX
07wpR+KFGq8/uH6pPngJ3ruiP/0Eb502YDBbkD7Ez4+9cIbA653yCeKdfff7B+ajw7xZl/GMT3PL
yxXgv5xOhe89mqgFPmhJvX+QdflAJb3u/l9fTTWQyDCG616LAbbee5LoLlEIX35w2957+mk+OFiT
Vi3P249MSTRQ1jckB9gpUrTRmoy71lIjXSl2fNamcpvwEo3bR0XGu6eHE4lFkd0e3ebXpzf3duXL
isOiySUnKV5SmJJRb97+/la9twKbqNkprRmsWG8Nw84wCzqW7O9CafsrOQ/TkdvRZrFGk3Si3x/s
13PiZSauG1AHuyAA0q/PSSW9NYw25yTqsUMJGEOdNglx+edvNMdhE0kRjx2Q7+Tr49hmjfuuYsEy
kYqnmxZk4sGedPLBfu7Xa0fl7hiM2Bl4SqZtrw/jVpNVKwutltlCVSKweN4OMWJGz4B3+Psrtz7M
r3Y6FlsqxdPH9JAuovXmysEaHaDvD0xusJnvU9C0hxrl1HXsGNUZ5qf2g/7UGz8na5VL9Y5bBK8v
JbXy3qxVqV3bsxL9FBDXkKXXdY7OCGy6aWpqK193tygjCalwYX8hH3Nz9ckFLeUe2TOI+v73J//L
dXY9yT6dYSatEgYhb66zLlUa1xXgssxtxD5xZXGQNDNuYxMU5O8PxWPy5kp7vG4WlSOjb76rCK1e
39SQsNuwCxNyM6oSelwwl2Lwr0EeWu1zadYyzUG2jw2658USVkjMpOsty7UGId8dLD4dwH1pwz40
2QSIOJ1bXW4TtNeoRZbKvsqptO5AMzv2eTbJiYCVejSm3axd89lKs865mJoCEWajyawIFMbh6FHw
ffprOpKMHf3Phe2euVOdNXTo6aYKSMamcIDqs0WbVD9eEQBV67vQn6wuRacxheGnQub+WVvEFvEi
UZolyKz9vHcQO/OyQiuWi5uQ6qEqEFWQhg23Nr+Gai7gB8xkX5e3c0yuGTrtSBg5aC9PF3Tg0NS0
xQWaQh4CkgucFO5fHpnmqU3SEA3fQo5aDzMbzekllCZ0Njvf19CzN6ltlwsOMkDo6Z+TLQC2wTrJ
wyBFxTl9g+peJHT44maET15OA/LlqB2nZFvKpUifzMmMrWYzJXPo3LlAr/yjDnUJDKoffbinUCza
I05Kckw7fPfGzqmtWa4RjcT8Eb3op80BfJrjX2VLPpMR1Q5TfRlmTTNfkweQi0cRFaq9CIcOdRY4
O9PeGokhzweiKWx0WMtSfm9UOH9Pq16oS7MfiX314gR8VuMisDmRkJfqI/KYsT9GURXqXTv6pfOc
OrFhByyDUP/dKIz+tNhUkR2FTsaSoNgJjbgwxylKoi3NwDh5EvhCAO6zKFebwQIG/I1QNeb5G9OA
J/HC25aFIEbtMrwPQ5if54Zde+6+zdSkPheTkaSwAUvtfJl0LPNyA1i2iOFOdwqvYFa2AGOJs5zk
XRR3KMMtoVvnusxUM+JxayTnA9X+h8b+9x3zSjviUHCK6MzswTyyIayRFY6ZG1r7qJLiuqUgzTZ1
OybTg0lEnxHkrUVutZoHW39vklB+Ns24JbTO4WdDcAnZH2FrsgatQUS6lLNTZBvaeXJ50njbCT/Q
SQ+RJBxdqGkIuo2NobPkGVF6XmwM7AHWprXDHsYtTcYeTW9URbvcKiXP9pK55pbUL/ObAbQWZam/
iBJvSSRIBPKn1OM5rNLrtkuNb1IBzt5WJFSYhzETCEPD0tNHW/Zji4LMlVOAiK6ygqwlv2pbgF63
92Ut1fcoNbuU4ETlEgNPIY4qz1gQDIcI+T67aWFap2j2OPC8OE4cIALB8oILZa52qLeNh3pEH7it
rMofz93apubSJBhl52RaynlvkcP6bawoU3aqWNXUpeF0WDNSu3tM2Az3kHUF8H5IduyCaAA39ySL
yPnkYjDogoawgpje69IBhdQDFOWrupJIMfGtII/MiWOU20EMRXiKa1TxQRSCOT5PG8BsQZSk5sMC
kS9+WvDJczPSNJ0RhpXM1tPOsB5Z+OOnGuPYHWu3ylDTO076iCC3ZLnxGrkAha/lDy2t7rM9FHq6
oGmQfvYHbGcXsxz7bBO2jTNt2YODQAQ8U3yXKjQeV8w0oXO91Y1weRXpjDTRMQwBi62cl6EaEnmL
Js5onwqsGndSi+7aWAyaR6PA1XDBOlReD4vd50dR1H51ZiNKhy/rGs193Q0ZgYCFgMA6h351nLup
bwCt9iq5rGNDfhaxtImCmFOSn1AFRd9NhLAkJHlweI8FGMt+S0QXwraYHaO3NxKsn5dROfrGOR4Z
+8mJZetsSH9Wz6mkYPdWT4xoeNknLzmfI+ld4H8qlsu6j0tyRomGETsPxG4VkPYwDgGs8tgZN0QN
mTfIOmNyQpq2GDaAc8keLjx0e19BDPrNqS0qFwNMHw/mjrUExWroFjNET5Eut/lCS+1Fy1a+eIhf
s0fkTplxkcMKt85mK2bJx1ZIlpzfGx2Zz30mMmKHEXDvC6+toY/O4eIY5JAmsx205lREzxA+s6/1
0KgnJ6+8cG8ZokAIYebkhsmEb4DeAYMYIOYvRK/chQLN5UOemdp/QguYRAcXqwdrd0UpsikqU91h
PpUWXrjQSi8McNxkp8a6ACQrR0DiLvJrIIJe1ofbUldpeR2VQ50/4c4y1SEj1265dIkN7x9J86TH
O9bwZFnThrzYZowJPR7EFPewH8P/3HRkV8iDnnnKPwtkv2STd0N/boloGo/Wws3b+V4iyViadUb2
qV/N2VlZTEv1A/KkMVMzDcWXMXbd7w38B/1tykYD8RMRcPYuEVVGKtKCd2Kb1YVjf2LZyE0siWEu
cfa2VdueVYUZTec176gZJNj20K72UycBe0a5Dp9U4zTJvfB6SUrMBMN5m0gs90DEsmi4ywyrju+L
OuwsXFVk2Sw4Mnqr2HmQHYsHT2KvwZ8H8oanZMERdtLxOGbnLQ67/CyKLB9R3eIR7kucQNpoYsag
UCEN7ZYCF2G2mMbw0vlM9b/YXdRGd8lQF+03E600r1ASxvZVU0Ted6sKBz720u9Q/yLbgGGfGvNy
nJ1BJOS+siwfQqfLMhQDjscVDkryKZpP7IwaHuNalAMxLk5uWA9WhtXqWhf0Ep+cPmuj+4kr3QMc
a8Ycy8cCl5zxYjwcCJwx48Az+/xphJww382DWYotp582X5m2ErfqZ7PVH+1ENfIoBfHKQVX2uNSN
2TXP7RZZ63MdL/TklJEWegMna7lI5TJ6Z8j4aZ5Phl82QQpFGYtNhg38TM+DIgjHS4z6up01HOix
HrnnQWt1vJggcftSvBRFJsaDETfRuBeSI1xa0GDcPXVlbpwyIymngHyTwtk0g0zVHhkKeu6CEInp
Bm9Hpj4NjimuGt1X0KoY53bfal8O45UVzRXdFjezCEGIFfqRTdGOqtt36PSNG7dMU5KgO8v/Ijop
WyBT40hsoVP7Kkd2i8Z6x+eJjigYcaLQgix0ZlltYBl48ksdzaN4bqqIkENjLubHvzbT/yvA/S8q
y5/qincEuL1Oui9l8uWVAHf9j/4GV1p/0G+CmYAEl/LKpej4bwWuMNw/aO9K16P+QlmJYOT/S3CV
+4dJiwpNIkw+NJerp/5vBa5h/eHSCkEjwWSIX1fq3wtwaXSAEkIP44HdoDfwCwCP7igstj55Sah0
NrkLbhWTrPygpn1d1v19ECotGOvIiZmfva60rIIobTlFL6OXxWfl3PmklwtxLuvR+aiqe1XT/X0k
CCK0silnmNy+PlJko1PxZ/+zMedYVozRH+46eujZ9qebfPOfcvxnkM3r9sZ6GEVlTtOcgafDnXtz
GHDIU+o09rPZDAXpypK4pWqOSUn+/WFeTz3+PgxNL6TL9gpIfNv4AhjogXx+XuICEr4dmk8RIbhY
xZSBL0F0+9B1a5oCc/FBv+O9A69tZmSq6zP4lmaa8QD22pLPZoH1yzSKjnmgnMkPon4DxwIdG0Ty
cpGz9br7/Sm/Lsr/c8oIOi3PpxOMxHzt0f3UUScSVChtLGQsRl36OBXWGK5DtMUmOUOJNYWVKNmt
M4XkM1a26txd5dWUtb//KX59YBkbIG1HysVIjX7x65/CmZM6X2r13KextUOB/NDUYAuyrPio9/fr
gVYR66p9Qx9JE+LNHR6FiFe2yzPI42Yf9nZDtDKxzf4UfUTQo/P89t2gxePxrxlXgM1iovz6pEpH
iFE28dVCGhehTVYSk4MdTrwnXlUX9wkJnACQ4owxHkVceA7NY17jPwqK1pbUJHOD45LQjZZPyrQt
qzD9Grp48Da9dswvxbj6liKj04xaQZSHW2dBQrgbeEeWDcWW8ojNSjybhjt0/QsTirm7YcAA5lkv
BTkpIwG03zzlWbjgBjTFGK5TU1H9ZlGHCz0aik3ZMKM+CORDVOymsZw8e+mJxcanvy9sMgYBPvb1
F69g5HxqBYXdreeL+Ml0soU+jznJ6kylEZ5lTO2DvyF9b7iuG6dv9pYeSeRZkHPwrDM+uHcGNoMB
rTqS4+s5DLugGBfy32ReVH/CaEvtXU6PaDiGeGMe5oEt0saptcg3RBoLlxZ/1ILuJos6WABvT0Gj
7drB81glbM8iy92QUTxPu8Ge5uHBZb9vXizgPmCdZ8nwEosy/pMBp+2RTJ2ojOQSfAbhF0PT//7a
O054twy26K6G3gmphiftUXIaziS4sAcpyJskbV4Bh7hHORqbkvwlw4RXD+jVSYkvmMrWx3bq6mbJ
bkI7yTSd7kLkkP7djRl2nSF2c13rod5Y9Vi2Ahu8LbT+XNeMl81btVi1V5whPCvaOxxARt8S+ZqL
0Lmn7VJ1hIPpRs9BZ/YZGTAFxTz2OsNKBwg0eCzj2vYGchug7g/kArlEdj4UedTQnQjEIkND7iM3
4eYHwkAqj9LHQJFqkiGuIrd5CofB7C3SUAAygkpga2MR3Vw7HrviHopM95BPcHOnDZYp/WPRJpVI
yrgVAM8wdboO2XwRTTjf2CpJHZyYZK7p9OCks00on11IEhcf21gDnd3aITIGEpya2iRP2uRQCaVx
VDdkh7ZTFvRdI8ly9GUmL4YhdOQBZoX+Mc4VyHTb1N4JF1lUH4EqeU8mfIUaCrmTf0/zSkU/kM30
1lVLdhr+3yas3WsVDeK68xB6HCZWvfgTfm7VBIZXSnVwNfjHm7Cyh1s+C3Z0PdURJH2jKdPPUwUc
5DBoxI8jYXSLwcVQ41Q9xcqo+0O8IGW+7Cg8nbNkBPSAgXgCDJCWkUFBVhJR6mRKNptiactkZ1AQ
4hpgo6wOZNC79dcoJrZ27xCquBB2hCx1TaeT00SAS9RHzxRxg94T5hGKx3nEeftgLEMYXicd+u+9
N5vSfk4B7poPNH9k/CeO0sb51iaNOXg0KED5ECFD9kL11FSGD/V/4nX3T6lsHJKXiCTyu9NAyZKb
wSA7wDObptVD+pgticYNkOjYHR9mE6MiGWdVBIBGIBG3LwUqXO5lTKMD86BzM6MqLIEXiJ72zDjk
t63tZBhAE8mqM9iqmcmXGSy5S9LWwfnag/wc0cDG6M50fms48XTTa1IeN8xLI39L9m7CkNkOCTem
tjB+9A0XFCxkGnuMbAcrD8zapcBbZVPY7cYhPhHEhq11phBPDnXS8oVNiqnIDmpywtvIzKdP7dSQ
8TGVNq8L9SZYkbxw+Ay1oKbcTUm+zUMYufZjJRaAglZUEEbuV4seSeF0EmcPgdt2sPvDXQ9CKusT
eLfkczuPBIzoOJ1uDCu2zcCvRJbQ6wrFSIx2NABkKO3iejQtlnZjTuxPzCmjF1puut7YmQg/S5VW
33pKJhIUMfZt3Fil32NKaiOI26R9cYSUJ5pmebZF0IsPve9JCNmN0ps/V9w+vW3s1EWKZraCjBGj
8l9sv0wyEJ+6vAD5RjgOLZb2qR3b+PPs2cVX6qF65PtRNl+7ohJT4CRjBVygBIQSO2q8KgmgLY6Z
sCQ+/6nwhm1qLslX2y1sQrPn/NEQvfklLcTkBIM3lxTHHdW3keXtSzzR3+qlGL+xQqXpjgw+39vy
mTOSIHU1ZIJ68GAJz3LpN7TI3B9TNHnLZuEw4H4a5mfbWmpS5JLcLwUd117eLWiLJg6iQWzU7BUl
UZsLOTBktBtiz0mH4HuIyesOOS8H7CREczgpS1qxYH3UbG3L1GygDkTZeIVbeLxY2IvON7NtqR9k
RHSXrRjG+5w7MG6BAXmkWGa9yk+8OuFVlS4KXILlhUtQ+oSmsNA2LuHrKNPX9O6m9zdrlPA3MmeQ
cFoDOIzNtGTRtzl1YdF0fmyOG3cWrIXKWacLGpvwVd5i0WaEMNZf9WhDKoiNgfvSMaD6QoukMbaV
wzZjb86lPWxU4+IZXcj9Bou5kAt84HfrPCAWc8h2WVH1l3Fmo5EskrZM940Is2demdI4jGGpYsKN
24JWZt6NeCxUbd+ZjJv/Vov8b+n6X+xBftr1vlO65smronX97f8pWq0/0GCgOESGs9pAKXb+p2ZV
fzBlXUd0eEAxv3jsMv+2jeIMlfyFKZTOt01Zy3/13zWr/AM1/0qIw+bJ3ygo/u//ecfdG32v3qm+
8F292sp69FJWUKSPNZX/R47+ZtvsGaKLaCDt8bpL+6xK07bc5pNMumdz5CcD20KyY0nqow8eJ/En
A896BkjrwvfhcR9sp6kHYjFr5Z6KtHPTo6QZPvyIG1W1F+4YDju/cOv+2MKAbI8qJQh6HzUOFlXL
i2rSixcZh/vazsv+k5uJtgkmk+XvrFl0RbbvhGP6uXGT9R0P56Qc773GsIGRjBPFxMac3BhuQlkU
7Z9pnCXXBSCeehtX+Zj8ObVqfdscrf1jOlujdU0EQLJbSIoug16mlnubxAtMgalc8jVQlESyB+ny
NT+Q2zRtk1k8dKP/jRnDaXCx1pMZehta4lKbyRp9KPKUDb9tdd4B5AWpLZh6uro9QVr1PkmpX3q/
NqLjZIWE7CknIwZUuo8UC09oef1zVH5tuavtaeGSpotXHHosvHOw1IBwd2VEGpCIMRZ9sqo21KCB
xATSkkZtdDH6WXPueuR1fbJEKpYDM8M2WIB7jZ8wzi+w2jgDXR6zqTKvK+GGlz2lTLunZT4d84qd
It7/uji2yslbhMzaeGhbGu1BHA8s6F4feuFxqQS+9LCxjDsTtoIfECxXYWcyqnj6yoqXTPuKqkce
phnF9Q0dXADeeeS3X1XLwmmG6eLeImiMI5SwOs/Zjc/qs2r6+UvWevp2TBwLKlR8Gvm6btvMFPCl
vMa588XwuJSdOs4JgYAAY+LlQKw1kNlNPTlxvAdJZ1rfrKm3YQvEbZYebItktFOdToTfiM4fnkGk
eYxo57Y4YMTT+UuasAk4YCgjozVl12rtZqhw4R07P+966gyZ0rEcosz9nvQwer5T5jjTfTZjyzjO
uvX1VT4hS1MMA+mhk2xnZF3RHczFxZsP2Yx0IvOsdStofRtXpZk81gBG1DcHFgczGMHgJt3JnqYs
2W324n52yX9ObgrNIO47PZwUkIFnxtD7AJhW5XBoPZ+esAMnzrOqrcrN6NSvsBW9l5qXcjeT65Pu
Mtrj1VcfUld0tIepce9r9uTJoxm1LVH0aLvzJgYMUzGFZHzZtTet9JP8ij2xmzcM+giwOgsphYwd
5jKb1NakJ//ICEw3jTyBm9wsXHV0qrG6gBPkHfjM6IMa2/LKa8i2a1rzBOZggYfWp/N9t0TuS501
0QWJe4qywx5estJhWOK72VdM1tMmaTIPzb/sQfksa7OZIe9+yeLyTNAWOKSUmhgqmZi2G5DYVQkt
qVagyKblQg1ePvEtLbMHz1WVS1Bgz+Ob9f0ntKr6gjUuPXOgCZ2XKZ2q0B9/pFCqrqY6fMi14d1V
2RKdw+rluld4DvmZAQqDkeJ90LTCrot6Mh+8XMHKW005B8lKeD56dkbSQpiO+1kM8z4yJudR2nq5
9eu5Pc9F113qWQ/EN2mHYHVPHLrcjKeAjtDwZBVWPeyGBkjGJvFZTIll0/LQKPLfO3CAF6SV9Ssr
aAZGk3nD2YJd+rMCyRYMkPsYUlj13o09SjsrIVK9hsPFZnAeSYGQ8OBUK44qT8SpH9obo4u5Xn1L
wVcSTLk0ix0MYQYbe9IMz9koTw+uXQN+geh/MenJ3+U05jeLAZfeGebTPInpq02O75ltN/qua0F+
C+hzAWY9GYhBTXtlZWEgSLS+sBKvO5/jMX6G++wGohrB/UlH7134LcekaO4zV4d7ppuE9pHOdlgQ
FG0giaRXSWFXl8Bs9B3D+OQ4JM78udAy7Da09GFyxPVXZft6n0xj/xx5bn+L/WFCuQ9xjqjBnCsy
HlRmxReyTNXOK6QfhKIYjk6af4mWIak2Br95feSNU7QU/BaPlDwbmd12ohIkPhxUgaWrbCfo253F
yhlJ+XbVaQJT/6xS5ZA3PtTHQSf1eRdisVW63S4Oo3c+Wfau0n15ZrV+yw58GE89ldw5/KSQ0iAO
wdzYkH/rSn+ZmfnsjNZsjk5NB7Al8fLMX7qvLrdwx8xF3TXjsC+KPL7MorSE5TWbFxYYlc+5dFZC
CDOevQUOco0LJuyLVAd5U5fopNdxzmeC7SbaJDCMDx0xFkfmmuaNEWO4Jw/Tk0f8Q72xmaOx/GTl
9m0lUr6IQqo7gfadWOu42TuS5F2hivx2gE83aNs9o1npMAElyqhIRnPPaC8L5sz0zke0IE/+7Nrb
VOl5E9nTNwaCLC0JMB/+vC5Mw8Dxhels8tkiN4y+E8GljsTCOc2av8v+ruPN3cUj+AOWLi/QpYHe
JYwaHqBakB/r9Sh5JE2ySFfdVWysX3EaqwRUijTM9b5cTPe2iZzmUmVT+mNciIG8RFqRJoD+QgER
3QBIRenB+7ifx9pApHEY4zQ3yat1oOA50XPvRdqIbujU9XRlmhbyq9jFkUgbWjb+3y2cgdliTsno
xa4bAhYz/9P94YYjC7lHL61aOR3Hv7pGA+6V/opCuC2+4xmnvaScfqbX5EV299K1Bo5wpCFrc8Hf
T3nVAYHoXvKmmAPXH9OztLWTG68VcYDeIX/I7DL3DiJZTLmXaCyznT/oaF+WIyzK3iuqO2ZZ9rbM
QuOU+k6303+1xOo1ZNEm5/aMBJV8C9WW0ZtbI0hys3xjDS1J7J1n6qOR9ERFE4FwucR28ansKZg3
OXi8b6Mie3djV3G8GkYJ2SpLd282+SMKDp8mkXDPTZCV6Iuz9CRAmX2pm8J8FH09il3X2UB7srE7
J5adDl9dLx6vvj8/tS16goKIx/00Lvb3FHx+AMhUHKLF/TKGNbu4yDVuvSH3zz2CvO/cvmLZ4A/k
sUl7tz/6IObFBn9PyfZMoWDJnPu69TwyFNcGpD0L7xuBgu3G7wgpbOziOQzn7r5kX0PVT8jKbasG
c0+UXncu8XCskeRhvqcmsruLumo1+QeRVvcj2FXGmaREpYcFBNqpxwzxMk3+vVHE3k3N7nfvxFR9
xhynN00qkFtNQxvWW5A+eYONok8pI53iZRqs4kRLTJ2hYqtP0GRh+QF2O5Dvkp9V8aAUUh2vf/AS
Z7pMItQ6sVgUfFkoV4SW9tWWeA7K5WX5KvwYSuBgqI1dWuVz585J4P7V8jWzarJRBVXTuCkTw57P
OrzTiBRy37x1Fk8+9381jlv6VgMr6OA8jV5jfVuIJ3/kyziUQYf1mQvYZ1dxSfRMOJnGMXVS4yGe
PXWyxRh9KtYmdabnaCIQu5oeB5pbZy7tAT7lxRjvSmCYpznK21PsTPJUGEV4nvFH+IElanm5FIvz
UBpdc2HNJjxCv80s8jQX9jGIJuNHyPrRyfqrKF1M0d0Pxkhaiq3Jm86WafIC9hph+xI5wwrHVZU1
fp+K0rvjJ0XzREJiWiEdMgNdJ4b66jVNZ580La35GjrXFD01mTDUNQDJwfM2TNcJXEeiOvYPJP4m
9UnQFFIw5Tyz3cYRwUqsaFQwlr+B/pcO537R8D3v9STskzHQQ9hFhYktFEXThHwlGt1y70LeBUmp
vCw68+wh3zlhu2yQ/uEsb5PwTBvF0TOJyh2oCxiXN0+cV72LRsCmJJMV3Hs+gBv2a/WxMMfmUoxi
vhh7++v/Y+9MtuNWrm37L7ePM4BAEUDjdTKBLFkXIqkOBkmJCNSBuvj6O1PHz7bOfddvuO+OG7Yl
isgEEHvttebKSR1dL6sb3HcNdo8yBxNGaYDFRpp9jTe4BCakM28L6wJKtgxqRXV2Vi4qiFSFPvQq
LY8edUpH1y3fWNHfD2JsYLzy0pfL+BYLTuiauzqcQebuDZewB66M7Isb1H5MeHRvnX4Sb3RKq2cL
2t4pmKx4n8rGu+ZhCpDMAD8KStZM3zsPHMUcj/a7qR3Z30y/qKKdJ9eD0xqLYlSaiW+NC+NgaAE8
z244xXvfMfCa62nCQ2AA1Sv65tbqh6x4ATo8/0wsh1dfCtavOADLHZujKmL+ZSgu4tCMk/w+sI6v
ItuhUnvnlOmAkwHhT4ULqJojQQ+uh5FeCK9rSQFNZE5gZ7fFnzjY2KubA9lVbUe+BFbM7AVB8FrC
WByOA1Ze5ySQ57rbxV+a+d1BHhcQ9Yf4M/VaYL/zL7xtZ/PqocX+gr0dKlZR77IvHeM6Vr4s7w05
cul8WDzYLQabx7mL9Hla8coYG9TfWW0h9McydGaNl8e1h0TeF3FMCDSbOp3cW24h42tnBCcWdiMM
a2qk0wkqKb/Uz9Fzq/rGZ/Tztj7WM3c3jGsXH/Ks8J1wNTAFhoYEMKx+sYYtKFe8B2Bj1oeV3kHM
g8MyHIxs+OamXXGKHSeI7GWId2kWmLda1emOrKtzEHHWfpprr74PF1S1BJjwghcGPt5qVfvYiPU+
o4Ruw+HcLzaNII2xUeVcfLAES8DNgVE7OGYhzv5cBVFjeq9Fi8Ntq0xZnhQw/1MyiTly8xLErpFT
ggWXHlZyU3/A6KW5uOBY8Fmmo9dAnyyCqKS+m4r7umgPhtv2P1D+6xN7lPhDo6DwDHQ10O0c6vRu
sXQFq9w3m2VLQbkC+ugwBGamrfdwCxa0eJxcG/OCjha4AO/LGJo2zV/jHuVc3C1mtUZTvVo7mfTf
ZL0sO1l4VmTGeXsea9CW/VqJK3/JBR14F0Q1/iH/NUhLhDth9h92bQznwmzVbhYIhWXuix+G7tuz
QqN5SBb25Buz8fFALpL9n8XbZjPgxcMNpNA/SWkxv3PD79ySrVOyQgDFTXtvLy2T9WzH54kUYch4
nR/Zg0LUjnMnuOr7JQsh6bqPNZGP5z5J8iP4XjDcJWeaI2BOeI9swY+gxTN6Meb4rC46qBBWfuh/
ofCTy9puTPtrs/CpoY3jRr9l6S+fkgGuNbiFQU6jVW8Y5MehnuHUMogTSNaBFyRObrUO6zFZIFj/
GX79j+KI4ohQ9/dCoP+pONZt/flZ/y468if+5pSxLvIhZXKAv1CyL7C6f6iOtLWaJBV8n7CpdWm8
+7vqaLt/XAKzJFGhuP2Jsfub6CjMPy7YO9Ia+FsE0YZ/S3QEofCb6OhitqF8FkuEx6JVInBeRMl/
sib4K27iakne2dYZ67nklilvNChV7opqaJpjklZEpTcJD9BLwb2NzeGi/AQd/eyrn4Fn3BepqNg1
Dn9uHic0D/aQbNwuW0nz14rSuWwrOQ9fNpcQLf3+KZtsjlEEdmggio94eNj3bUq7kmw/vYY695dE
/LkYjf/ckxLdm9maEh0hdeCHgmT14D/he7wsWhVs7r66DpxZ9ONuWN1ieGQZNBR3nPMGHC2gnkWk
Lzz5O0/SsczsgRvpHSm1zE6Oq8gJoHrOHgrpXEuCGkle7Ig9mOYpYaqPOVX2ZhOhrrVfsTI6ZElH
jO0ja9BAP4AqN/tb7ZXFm9Eg8R0l2cb2YJajWVMD4SWsaKahQTgR4LjJOtDmKhN/Zvu9Yuvlv29F
6PRG04Vuh5UcqOci2Rn61UhjtPDrWzICbCXzUWdyF8ABNg59W9rFfZ3ZFYTSkTxHqNre1fuU/oJD
R9gfxCXapt5whvJwRha5odhuuvkrDKnl2mYTzTzCIP+lORwNnw6P3OpGoyFaZyvtkidaN7x6S1F7
/EmIucv29pzq6VkDwKfjQSdEQ/IoNf01fWfraTsnu2wL/2ejOYq/kt1Y21upUSDP5sjfFMElImWh
RvoVT+XSOPcju0d/5/jt/FHyQkmivorzfpPZjvlg1C6+fMcaHQF4tRdxlK4XKIfmNJBv2sv7eps2
EK/x6Prud7dKq8e17BI7bOdkfOq51fIdoG/gxHmbyDsp4tnZELq6oCz8fLZD/ifWU0kNyo1jYs8I
aI7jI6huNkarrFhs5cpsb1uJu4uRZagwgkQMbp1m4qgKpbcxluAFgmlTV/sqXXBRmyzKTqgcTElU
S4ku6mgcWa/7yudovbJ+YPqfWftHKq2C/IYTsM53I0Uvz3ow9bWSZZydiCvP7K4xSSW3sktFEiZ+
xSTVa8/6DsGFDN9qWuuXOWrf3pudww1jNkz51wXpOCdcerN4KAnl+Mdp4i2wHwvBJ20mzgLjw0nR
caCru2GKMP9QyEkicsa8VDdJ2ho1ApFDl8OMUrqy8ctjcOXBbF6qONn57Wt39Rs4Rhq/yoA25h+G
WFtvaWvqCyG3xrm+FbzH7GNHXx4AXJGPfGwiiCn/GoYhiznujXCTsVSwlOZDaQCd12DXcaqs03Pj
CFXuKZ7M75VCgQgZDppmy9GBrgyHvA8kYEnhHePdjGZX0P58RagrWehUa9CzmjyViOIcGotN7i8d
rOdZM180tbSeeNwmj84vO23sD60fiTienCcqOsxpj9A8FTepYQ4qTOLLoWedYnrVRWlRJZsZylWv
4wiHnV+Ahga+jxAkw3UurXeu8jTdzbXn3Gf9xQg9TcIwHoNmHA/84kY0VJX/bk1NrY/OVDr0ATDV
5iGlYyh1aUvYIErIW9u7sWI5hYGGrfEm01a+Yh/qKJk4IPaPHckxml52okcXYftKAZwIWdYK/V2U
dXUGceXYd4L+t3rX4YZ1N87cV8GmmY30fW1d976kYAhU+OwNck/9xmTjF0qaL0kc9DDylNcv5TBZ
5NjJA/j7tIGVdJX31JVsLvGBZD8MInjFM1Q/OUnH1comQ89XjkQ6jjw5jnJbjpUPT50TOl/40pTB
Nh0zlJxNgACjbqZRO+IaNw0rWI5knvg2aCnffafLh5cOEaXf2VwazdSr8vzRjefA3iCR2elhogHC
PTqzN487stxGzW68NhE1baRjt2JCPimnN0GYcOD9QClnWg3ySdYRDp3cvjVLNfHZGbqrw9bOSxU6
izQEj6V1FeQ2YC5vOzJvzs9mUU5JZUGJy6Pdjlh1aEtxkZL1sjFV3ix3KnOGTG5pR6TQYuutKfW/
nDgXOYuNSGOOcDgRBmOEyy0TdXYwctC/teZeL6n6LI32g+EjTjApxG1b8FAo2om6VbdM9A/R03O8
WUySOp8e9c3PbGeWjBYUd6T6YhsYZcyDZZRsoW/bZFicA+UEJeffvOnNcMqcUR2ypeqSkDcfbIds
zMrhbsQ9t+zTauH9GDrtOGSYiywRY7BwRUb9hbBz8VB6F7amFshF0TzP1iU3MbvrTdYpix1hllrL
ZpHOkOzrgfcZ3CBb3Dt+KiFC56XdJCwcjdXau8CQUbDo2XavbHrQhj3gUz9/zWuoDFg+kywdxbYI
atsXGzWwONdbel1U/zO9pIrOXQ6VAwtkrOei2sWu4ffvFGhUMzEU7jBqJsfUwRnQNYuovmUFLZmC
VhucYqTK+HD1scigLBWRjpcpnqOg79VyXeGuBFiiVDmenW7o/FNnLBSeOqJM+eBWRcgHAbCchzly
eMt1mOzj2Hci2yPR021qE9EmD9MAw3yxwUw7u9gkhsqiGleA3EIdwT2yHvnqJjybxBJIdV2UtuF9
RwFZuuvRMvVwO1XtxMhkG2ncvmhha/eqh1wgQE21hndWLJ/yO7/Pf4HSJymLjdfW63invcpYnpq4
Nce3vmaMyjcGJrd+y7kIXPgiEpwQPMTLtiWfKT3dbSqZ2F9162QxiZnJqCLKC4r4LQ7cmgI4ZuEn
duTBNRdOruEqnepDUzTSgMNt5mz8jhWiCDaVAm5/DnTuOaeU00D+tKhWje/52JcfkNxjfSiA1I9X
s8dtfIzNDMZnRYxsustLTYvByCHXO1y2R+q8JLZTnmID2viBzsO1f0X44jcFzZO0LzPGr8e2HKo3
T2BiffZKC0xI5S9sf/RqahyGZL5GYiXVSEeQJwozFOPUDkcLJdl4Koqinh6mgOS0wf1La8PBd5Rd
bMZeWfyjWB8+KJOHfvTrvP+f0ee/rAs35X8ffW7S5Gf72+Bz+f//OfhYTDCBR1YeozcV8dZlsJh+
dv3/+S9cE/gVybf7DDCgHqXJSPR/3Rb2H8whBL8YfTAfwib7h9vC+sO7IAdhHl06VrFS/ztuC0ab
3wYf7k+82FgumHhwW1yQRr8PPmnbLGnS1BGpXjGey2ytkSy5rcAbNa37g1Qy+5luiE15oBlgJDvc
8YjllFvHxt628Omy7RwXXKZGMCLUePi/fyh/SZu7yScLY7Imz/dxpqs1dNhuv3Dc9SeOVnP16c69
+ugIcF4HfWX5aAuFZtvQNfZpMNs6+aAwRydXhrDWky/6es8wFe+KKh4lqcPKpKKYLSGdBdQ9yJXI
l5lnAatxR7fXC5HfjqxT1z+35GZHCrfiFr8TyMY1WjsFtNFNaFH7Wthuyis2jdZGEHTSBz/z5KWl
J5BJNEORnNaQY5pj7hfpexyuXHc0f9IaQ4HDDkDSCO2mGmp0Os5KVeAcsLv2dkQibI4x1oml3hSU
zdg3Xj3Y1jbmrePhMPUUrkderba9kYYb/wBsNKAJL9Oyob6BEpgFQyii2YgWS8p4fFhkglUKrQgn
IGlWdZcPHfW+9mDoq7rmRBvOomlaVghpHIecAdhmx5gAwjbT4kHj4tohtdBm7JlxSp66eKXJwJYb
LBXZTc+qgmYZnJuf9ejkbHLnSj0GnbYRcvLA3DCajWHpuNl3cm86IyAeDGlo1SlVjSZNOMe4MaBD
0aLBTKIW00MuqmPnhjaCTvO2AJIcOtnwZk3QOXkYrredUFOEmWHep7Wwdy37zodUO/rTEUjxmGUn
0uL4Yl6X3lIHrA9BFZazXL+tIJp+4AINrC1ddl596Rszip3tJNawpT4i5+SmxGNpDyN2A4O+2fiA
yZFr5U1xn4cwNJL6qRh7/L4IA3L4njTtnF+VST35V5XT+zMZUZetZ8wb2+vs9wnnHto2eLVuvcEp
mi+7Fl8N7RMpbvUbQ5BYvdwXeb1jEqmf1sXNzk7D+sbNvauxprMj6L+GGk5fQGkgacym2KgiPSZj
gfRnUE/XpoRRzSboo9mH7NVN9MypovrIXOznLWFMzkpmOKAhJptZ+p+gQJvQpr51EzSci6xxdA/5
tPq71p33iaALUKliPMCpX7daGd/6wvyWY/vZ107f7VZQ3pxMdLE3m+Fq1kFoTSllWfzOh6XQe9HJ
b7FpR3WVHjpfGkibLob6xaKfx2znKF/NH5zIX9fF+8A5RamvF62zl+ywNPk/18L5YRRMb358Z5AN
eKxaU26dae2odmS1P8dlFGshQpuypO2SUYxSTPJHYjLfeUtMbRGFsMRAzDB3dbP3B+v28ireqhhm
fD2DZ1z7Kf0Y+bzR9YM9QfaroGv40kAleanq5KWvkxP58O8O5hMOg2o7pcX3wO3jEEaKT1B6uNGY
Sd60Ku8RFo5UwNHmYmXtthja0yrpdOq1cZuo+MB+9+Wyhb2k/DhyBSY9O8KMKdkqvYdO62dXT29G
2QMcyDHa9mczS4qDWw/XRJzLZ+SsBvNSX3+xeTJQS+uEo4rLw2KW83KatPeQURm2KcYRWSCZvU2b
sAcEuD5u28IRtIaWGDzTyu02bHkudlMqOOKZk2Ori3Tne7VJ28igD2wovmNMH3eZ6/0gKptfN6tZ
3FRBe0fSduK0iDXYir3gCls1V0SSLFzczoeL69GaM7gPbWe9FJMJl8Q2N4GiIZMI6QFyCJNP7R5x
6dDEHr8pz/moArCZGimelc380s+4JMoZYwUasBtBbVDXDG8A43qOmp6Z0ZbIThsJNhyIDZxc3RFD
Se1rOw3ac9KI7DRII794jXXk5ePZz7tHOXR32sh4hOhUhYNcPwk0PZSW25w81uD7SU6vZJTKx7a2
WTRNMzWFJv6htBfigKXqIKxxvvGpfKTfKk022jTD1G6u+tmJekbFqMuN7A0zwb51EnxAg/M0YsiD
UhjWPbzTjeBrmjVWcChV6oeqH+mnm9rnbh5+lF59nefpuSJbzuN6YBdpv3W+4W952Bg3c49uxVeu
2PaGvi9SF4uRmJ8Ziued6VisA9brS/8gydj9pdNua+H8YDCSG8UdRVKPTZbj7PMBKoyngHLVFA4T
TUB4CMJiMfh2NsYdifYftVmSQ29ubKs5dqtpHMfKuef5Vt5QU8Qe1Md6nqWCZIqrfyzV/Oya1Zfo
lpPnqGhpdEInc301pkuwb4nV7dbKuMf7nWxk0HKvz8axbJyTHrv+Q40TkwSpmbImPYsgiwWioNld
rc1nXS93ZeHX1Lz3nxKNJQSiUZ0dXGF4ohtML52gNSp5WIfADmUHeGEMfsDfuO37wkG+c0/eJK9X
0OQrTekxZYQ4wIjK0D8oCh53len2zZfZm/lTj1bqkndHr8CrN5p8AgF+9p1d05+0qaVp1J+zNfcO
rxR5ycSrfrW+OYrpEEd9b/X4mgXfqV1X9838KWmnZVOCukYPRoTrCLOcnUh70CH+UnAJBA39giHB
H/J8uurLJjvCSaXPiZ3N4KbevcD7EDQ7k/z8UH8Ja5B1eWx4ZIg1GgrCIeY27jL8a6lKpixE8nU6
Tk6C/O85taZk/e6YTT/LCPTJ7Fv72SQNL/Zkoic328d2LeZqT9HCbOxV0lWHoHVG8cyHJ+rxZkkM
2uQWFdxBO57vuy41P2gMETrUvCvElvMD+ZrHVrp57R4k9k2xKcuL6YCpKXFf8qkCMY4PfbaAaTh8
h+7xmilqsGrDRs5l3q2TDtf6LF0j8taszHRomA6Fgq/xIkgeUevybFrlVBi3KTbAzjoOfm6+zVUx
jVT3Zj0bTl58rmDOqcNlcJxmvsqyyYfrFKeNch6I68Vhmrol83MO7DLbUxDsJorPYer2WAqx4m3t
Sz9TyI61XYhXmEMj4NcUbsnSuNTSv9gD1wqzYKy0tCK/tiuCPozj8A7+9BXmKy+aG4XWgOEwxtHP
iZDT9T2B6UVu7a4p93OfMGmhcXTpW2W133teBOmzlXS1fJytrE+ONBLo+iN1+KJGHKHuaITKeJ/8
aYKM2z65Vp1hY5IgfzNJXjvrpLCxAD5SF/8ksQSqkEVBCGJT/bJZjpO5pHdT7s/9a18TEjnGoznH
oWo4liHbcdEdJyU+YdTFvD5h3XG83dgZU3a7+jaVaVHatoBicAWPeC1Yw+7zqWRZl8kxm18q8DcP
cQlxHfCOZ7UR5uhCbNIxaJwbNc6qZru/pNO+mguT2lJMeN2JxkTvEAdFI/eKQdbk9nasECRmWUYG
qwIEPyuAwzLGYAgmxYkGMSUty1DbAVlHettEkHS0Y3V9g1Tp1ri/bvFp4NoB9JYXR/aewvmmpgup
pppwvIWaUFIQYZ2uay7aiPaT2GQlpktRZLOsCNOoAu0rrSsX5U6xyfTz4lT2EAsHd+n3Lfrmi4ht
/cZ2cuCsZrOADdJo7lwBByajHDc2ki7UczmEGCF7vDudu2U6MK7mQNZHz8udq3wcpsNK5eXRoNDu
ARbovMXEM4CC6aaQJkmem+sqr9bZFwdZuOpk+jy2+C2NKFCsYySNlfSlxV1+8JqY9xg8oDO1dCXG
mKLb2alXP3W4M7cdvoGtX2vn2sC8+06wazhliB7fslmaV8aQtF/V0nBKlJzxfxZYGL9aFFzMd1IY
H9gzqRET3OU3wBeyyCpx6GSgNULg8xfOQu0PnHtSsUNMJ3sBIfTTT3NNhnGOk00Wt9TDcs4qrPKD
18qH9kHZdAPcJqNu/LsGfvUHIytNg/BYUI3z7DDPtXK2Ha/KYwvJYueq5YP1xHRs83I5uC1WqG1q
wIICNpZFacJz0Uhy75j4jrmDw+5vB1G98tYB6rzM+tVZxiQKoC1soWCob/hG59Av+nMwdH1IUzG9
CrlmOpGggnYBKUDyoSPe1QDjedguqQwVE9TWXyCgzE3/E0pNssMvX99PU3NHl215BXxJMpLZ7LF8
XuUgotDES+iNCOaBCMXUOM9zOjyjfqtLFSPoltLbOYmsuIyjFyXatE5WEtAT3KTpZ9le5lhZ1tcU
TOd4Oa2MmtKueGzw7W3Av6N4O6N+4TfhhLoEw7ivy3FhkMy8o4yt9WYqO30c4pYq4nyc97ZY5pDf
pM93/xFi+uVX+ZmPEPKvhBjK0t6T4f03MebyZ/62hfbFH6ix0kVrQe5g5/t3Ncbw5R/Epom/eGyV
fTew/5F9QcNhP+1bNCGxdTN9yZ/62xraYg1tStemZ5nOJ5NszL+jxvyuxUABcFGETDCwAT//0uv2
uxYjCxMmRNF0u7bi4dehNDxKSgjZBlT51T9dmP9HzObyV/2DRPjrRwGbddj10XBDxRja0z/vu2sP
xTXj9L1jN3Bsyv4+0/le+eLJaeMzhciHf/fHcckvNUiec8kJcZl++3G5Jh44pW678wb7iQLoCN2o
AFDHia1aimtObsmfN8FvuaJ/pjj8z2vJT+QTNj08PShtf/mJY9u57TLwExVLb8hwbK3HJooLVkH/
+lf7xef9/VICdfQlkEW+Cfwn2t8/X0oXT3V2UWd3TRJ3BxI57IOt3k6IZSTLiZdffnZl1z/Ra6+x
y45HtUyP/E3fsdG/lou3r2qvw3Y5YUlZvPbWpIs88kR8rNwmfyAy25z/9b/4L1TIy9fM89jrIyvy
HeMK/cXsQFJaWLQLFSz0+musZldL2d1JnnRXJZCdUZljOJId25SjxZF46v6mFP+vn80vtsVvl+zy
DwBuws0GehOO8++XbE7UIOrCz3eZ1Wb5lh1WfsYAIXb0ioapNPBoBckxIKDs0xKzlvJKxMFpTtx3
YFLnOplJLpvrp6it6f/zaV5+9b/8y+SlyoqSHym5rf9yC+JSzRS50nIXi9wdItqL6oSziNsd+6Ei
kFBTvVrampX7JNwJy5J27Lt//fGQqfvLP4IHkc37lQ8KvAw3zV8uDyEl9Lw0SHdMpcmXQWr9+7os
1CwQXDOPyE04zIjl5HdVWpRv9HQ/xRhyw9ioEoKiYiLcAb1qC5XBfeCP6ZPpriYeg4ApSY5PhLri
LTi0lNcnpORA10/1Cj7NTfLXOd5hScZR0uHviBJvcjhElawX9oWRSRFlS5bqqA4M0Ayibiwnip3R
/PB0L6mThx724ZMEuKliejWwIxvBW9ukPV7rrnu5xJw/lrWe9E23tqsMK1uuCCEMLndZlZZiowGm
7Tp0BXBtbbnw8zssmbVZnV3Afzf0MEN7UnU3/sSGTkRl8ljUbGXX5u8dTv9vwAeXI4+h3I6aeV73
VV8su7xqjL2Zwnl96Sg8z/b4bxfv5HpjsJ+BdR4lnkl8qayWbnw4bFA6DP2z5Ic92W5BUKXy/eJK
NeTXdW72X7y2M0wolh8Tme3rlyXp2iuN0ceBpbA0LsJaw/1MVepYk/+tiyu7lf0XotZy8Iw6eKmC
GMVPzkb5WmHLv6lW4nyW7FkSWYU4FsSqm42hnTGsNPDsbQ8SMd+2buCelOo7kFZOvRyqIibO1KXj
aEA0oPCSVWJDjrzxgmmvxDwO+27yUZAINY6AsqR3FawdnvusEN0Hmgr61uDq5ahwIS700Uk+TL+T
phO1M8fcbWxnqifoYU/MM46Z9aeyMdtjkKTEvzeun49eOEx9sxxZFFj5UfM6CeO0V+62VqncKZfw
w9hgueNVlpf+LcmQJTmIBfksHO0cIsYFNLNFnbeokLb7Z3p4MzOM7W5+F06TDRsrg1B3ylsr8KJx
7alyWDsG65Agt7OhxDy7x1Gog+2wlMZTUtMEjW4MEh5EiWVHQw7F7AOvBuXSnJO9dUfuky5eTmDu
PSW2sSKMAmgVp2Tx1cKG/en38ZTwryWNmccyPaxmXl03rt9fc+GyrxYVK3IX/46FKg28RfIMyek6
V6X8ATXoUeMue4bflp8N1PFDajPGMGhSxlf6rXPLHpdDLGXQmxSf627CrxrWQ+zdL8Gojta6iAhR
OwkdlnVEriBVLgXeaiUFy4vBcfe+PbahchCQM5EVkVqD+rlrkvo9zqoXY05QFimEORTaS7fgKWU4
jPLDTPxkRwhhDgu01e3KbLDp2t64J4zTzUwN+LVnlXKtF4SYcT75+CTPk9NYB0MpJm7my2OGq2Nb
u/QI17Z1Q1jTjgwx3AI4uLJErU9lEOySrJw5RrcWcdZ+PaDlPBoS+7kgUrMZjXJXV0gEZo092bUS
xWjWW8dpkOWxh/JzXVB9vrMJ8eUbEQyvwhutTdWIOxDdXxn+QfIhSQGsw3Cf4D7oY7YG6XnO8o8m
Wadrs7LXrzmz0ueS5+ZrK0vFnNKV4dhX99hgvI3NyR1rXUtA0CJPj4gLhpZcfssqK/P2Uza0+w40
Bzeuwy1WjcN6P0MPREhxPCsNp7J4oXDKxpSb3jKC6rDTAGvJbykQOmZecmpjRRW22nqYEDOAAfhT
8CRkQ9h/qk4AG2lEcBPEYZpliG62hnrIacXDjPLm5MLhaIR9xXNpgN6a2eqyDLLyGxqG8nPqlWNE
Irw5jQSHwpoC840x1fJoLxNlksm8q+oivanKlASrhVzsrZwgI+1c9gadnm5YMwxfyvAJhPVpB3Z5
8jd9NuuXobVxsQl67PYe9T5hmxTHkuqqrRv0cpdoMsyOlltftLjf81azo4YPu29qNXz1wH1JIwQZ
yu2K5fcgWdfRbg2he1s731ggJRRCzusVdpXgng3KcrK8vqEE3clOMpP2N8XDYg9WFwJJC4XDQgTb
yqb6BCLi3WLdKunkXNcbVCkCuAkZBmPYgNbzho0AUmLT+kJRbVNxUkGwc76XbPJeC7uvTkU1Bx9e
28/fC7iSUSDxm2zAbNiYjytcLSrlvQInZNlrFKI7vGvBJsNADOgrX3fWEE+3flGAXZV2RlCSyscE
gt9xwjy8TQX5ATwRkPATGbi7fu5w12SEw2JbvdENaO/zblghHLVLd8Mr2fmcU1DQbt42V2ZJjb2f
ivQyifP3K3LEaVoCabCbj7FaT2O9vgPidjdVfOkG4Veo0UM/8JEtjKfVQ9DZ694s7DsbV1ahVPuO
WSnbo6Gb24zI0FG3SYQxpL1blYdPfiJtNIszYuFnYvttCJ+niVSF8w2X+ExwFAKisRjbZtRYLbMC
v6vRfCzFhOkP3xFGhiJcg/HkpPIT40u8h0NBd3jKe7vwQBRyOb+Xi1J361JNW6Lgxk8hs4cEvHJC
qHCrfYUBxeLdZkxd+hP5yTr2bap2aaCC+6ElPEtmcx5YvIDlSOregUdd5y1LRR5UheMNOxK1G4rU
rY8FJ/m7EqoDcOV2882KorFTM9/1TSJa55XThnezcncpcqrcMoeZuMZzauAUCwN/hNCLc7b1O/tp
vDgICcMOd3HvDTpSudOGRe0FmInSdTPwj34sakBNQWukt0iB+bAda0yR57UW1tWE3vq25ithcSt2
CnPTG8L8xp2QHgtlkyKk2LX5mUPCvvBK3Z49maXuLTA7+1QjQod1WfFQxEdjxVu+vnGFQcx2Wc+g
dPnhMhOG4rLYnOlSbdLVIXCpWCETat5uBWkvsjFLK25d5dZ3xjoPrIDKtv5GYpClmXZZBB/WGQTm
ZkG5eILotI5Alqes3mI3y77ZJUrvRvlt99UNA9vOyZjR1G0YW6SOXbqhimblrKcIqddNNYQXuMk5
1YZ1VdoIh2mz1s4pRyaPT3WZzR0ruNa99v00++EVfpFECYiRY+f19lXZKv+gE6d/CJYSSnXK+/kl
4xlwIW9Wj/NQR0T557NWDn0aHv5lHllm/LZgQtuXZTydu6yYDpfAzDWcVecjV5cTJk7MKvi+6Mn/
Kspm3vMtX+8nUNyHKrEzK9SYCPZi9qwNNMLa2o3xuASbNi+g1RbVmrrbgRxlRDZiucsEIa6HNPAX
9kwpGxU60FyWRr3NX4tyv50HST7KC3DnrpxyNFoWDxlwTPlVLv1s3pu6ml+tqQyu2ae6Kgjjvjfx
7GWKQ62yK1U+k21n2cBo9VMP/gKbZux+sYXao09+yQ3d+UJSEa1pfqTdzDP8v9k7s964tSxL/5VE
vvOCw+EEdDfQQcakebJk+YWQbJnzeDj/+v4ou+oqwk6pnP1UQAGZiXvTlhhkkIf77L3WtyiTSnpL
iGyv+mZZDEq3g97LusFbeEJF7MlgKm9qKBbhdkJvfdHW41R4Ne6WdaIPxVrXIvlZiVArSn53tKZ/
kftWm/XXGnuEk7iM2psCBec2m7L2zB5qoDxOQ7Fky7kG1q324301TcBwmroLULaG80g4kuqW5Z62
YSioO2cD2w/jSOueMReFWDOb56Qxko4Vt4m1dlw5kb0oRLLJpwQEQ19GQGvtyGyqF1b4pqUfbkDO
2uKEdZw7fBtRdt+aSrKfekZIbAjdBbo2mu19muThVW47tJThIKQ3td4wJRdT0u6G2ui9XEWCPEEl
44P2PSjqNkhhy+vRttcV3oEY8SDlZK55GtKZjj224vXtrA3yMWlb2o+MwO3vOmrJXYr1qFaZifXj
YkjMeeHYTCEe2hjxlY7QsPOsrJ23ulNEfg82f28NMlhX46jvsEs2K4qH6BxrYs87waX1XjQAAEtw
PS7khW8MFttuFfRhwSPTqXdAh7rr1z3kH2mx7sqc//yv5We+lqwHMXC1VzDL3/92Hn9tSll+b9/9
W9uX8uIpf5HHf+ngN8v/8/rHQF4Wa8jBvyApi9vpuntpppsX2sg/PsXPv/lf/cN/vLz+lrupevnf
//xadkW7/LYwLou3zT66PP+6Pfh/55fm+SlOno5/5Ed30FT/chz8JJaDRJhBzrLt/iHVElBZ0S2h
w6L/hyPC+FupJbS/2Daj4iJRmRxJa0Hm/OwNGs5fRLYiVUanBSWWrtef9AYPDSo2uS6qRm9JQx4P
s0c9TomaI9zkUxep4PBhDAI2UR6VTuQXby7Ib9qC2mFf8PUwgr6HQ0IUthpjEbK9bWYVcDa02Ta1
dRoU9h6ZK62ogoAKS5+Gh8kQ3wZgXbu+0fN1JYvpykrCajdSqT5ZY0YzaSbpD6h6bO16KtnVnLU8
A01QfxBswlV906Z5/Zjm0m5DHOfQKvmlTYOVR+ppwY5pGaYymyggr+HhOe1avJlYMc9jhzWgpdP7
QYPotZ33d4fo56F1vnLcMqCQjvGhALIHbA6pvlB7spuBFsADdmNwckbXbOaOdI25bIOnfLEXZvhx
Hsokkg9IpeV5bgFeyPpp//6X9ptbw4STwa22KAPt15zTN96lJNIcDTWutqYmYFY1Kmq6yehhff3z
w+ABpQ3O/bfc84e3Ri3BdwvZjusyytkStkPtmQgiPujb/u5k3KVJDziZBq5x1LctraqoyZQf13E2
u1S4lUImVPD8/qn85i4n3lbFkcYtRAf8qPsd1CkEgDSe1lAYjXO8Z5M/9UV5o0sr9I2ZyjyjEb9+
/6CHrUVuHFYQKFk09jHC8RgvZ/7ma9INGRRtj1F3yAaANGV8NTsQVxO3CL/oZcFbcYJFIOkuem5f
mvfvH/2X67ocnRUEPhdtcXFM1ZpnJRpl7eprxDNXplvaVxZSxJv3D4Js/fjBJCsP2argtUZHyT3O
hgorDSJlJJM1BcnkD2Y0nCcW4Z8AUFGETWGYILye0rXQi+YcvT8EFj0HwwvvCqunfHH1sf1SqVOK
ekgNC3YHvTF8CTvN3GWBOZxG6ZCddBSamzROe30VcEaYdEYacs6UXBfaDCoioLH0GODChvaaqnLr
5NJsAQ/1MUBWq4hITBY9/pNQ7T51DBPXTWvop7Ixs+vRqAePwtd6TNMSxhPZlB4lfvKdfbxyR87I
tGFI3PsTX/O05MMmaIQs9keZXZxnTYKWYpqMjVkhnwFR8UJzsHrpzOQc73dwgljAmGAlBuVaN6mG
cNmhWjPGxD5VUVSeGIjp8ND3xvxtFll3kvPTJ1EwJJ8kz3+9WgIcJPYvBKQhVyrH3I3vqLOSgdds
8dDTzvDKuAagVY3CPkvyuPQii2Kjs8N+owQT9v8q1NFpSVSZDkSrjZtN/YNl2AQUJLnrK4j3LugZ
SfZDsp+fQnq47GSZf3s94F22pCKe183QlTcTbeHP0sicdVYve5QE8bEfW+POsTo6LSU8RCSG9V6X
ibGzCdrY24JciqY0lfrE4CuE8zh+jsqmRzGGth13U7gjix6ztqpqe2xY1j5JiK2YB6ffd6Krtryl
7RuCQr5EfDlXdNE3M25xuIRKe5Uw91+FQ2utW5W9eSlSZPEDORp9cDt1yk3YMWOsscak7KVXdVdu
ZsiEZ52pPYk+iUhOy1X2mZXYkVgD3SlMu0UrFnuRWfdrMnl3LXuSkyRRgjX2RvnF7tqdYZGNg+J2
jddzhVP0LDIM4XVD/JBpjY+D47SL9ecuR3UUCvMqTqHpWrjTZ5qoe7cM3SurcfJ9qQh9Tw/nNCrT
C43d+ZrhRI8xXf/iJCDwyq+ID2BCdvdF2MIrmtqTQC0+YyUHyhFyxTILoYiWm72vhy6BI1EweSa5
ajF96j4DW8MsI26med2PZPJqOn7+uVrB8U1WpdBvyXlwd0qTqDu3owOZirkDKKLAt2uvnckkT4gN
o59GGIgcSEnzoPvYRJDHEVxAUzwFEqGTSH0haEmvpObupROj9Sv0+UYqo76P6j64wuL5PDqW3JLi
2p/rUdSvC1xFJ7PoCEBWmszvCxusXz6d99VEnzrsVQ+pYL+TpXE61cOuFuOjVME8O3HxuejVcAVn
5DKZi2ulMJxP7Ev6K9wQ7mMPIIVeZHaJM8O9KnJz8uIBjqqmNPNab/pvZg3J07D52GZ1ZYXsH9P4
G0CdYCUhQPlRUElUomYDkiD8BNrlrDTH7DRIuWiu9qWP8fnZ+vSUMW/wlcJ5np1qp0lUuKtlsEPT
M9bb23Zc9idAW9c9rUBfESL/GprTNjNsRI8V3kq3/KxhQXtQ4vGb4jjhuhyi2c8yZSdwJF7IUfmq
RID9mFpi5TMSA3gIRd+qGibD465il6hya7VEWGxGSz4HwAEWafl2cKMvihFdlmXzAJSvPrfsrN0o
aBtja1kEJ3OvM+6B/DAyD4lNVDa2iy8+sBCYIjkap2sGtHsNWtcGaHvmofBfHqfsCso21K4EXVWf
V2RluSzg0t7SUj4Z6uSZYCG0nJ1xYobdzARxeuprxnkzyvEVeFC/rLoHemRYQ+X02Ln2BVKWYl0P
buyrCKLWAgT8s4Udhs/hanugvZ8KmXwm4CL7oJAztaWUOKjkyOGjzqfYoALAmXFU62YyU9M6tqu1
qyjQFrJuqIqNbsbLQwEVOmQCMmZAYdms1hfYyAJrNzSTBffHgsG1rtK8nv2+1OtgM7ZtdEMjj/ti
QdWEiNLK8nmQnfsEr8k2N5pUizWCuOGuIw3oeyhqMqg0RYF6L7Oa7LKa2dSXia7YM4glnKpy4fx5
ZhEG+WaZ05wjzcqfDKEp3XosLPNrMVF+g7LPQ0w+ikb2Elvj73ampE+dqCxE0qXTcuBkRimuqgnR
dVNoS2XTxyOWpUrVL1vE3FdEJFWs3n0UmpspUuKrsuyYyuTo8FB4qaR2IS+S+UksCX0k/CrCUuU4
I711pQvSi1CMzo1atXSQHWhG1X6kH/0UKQOiYcQ789PQZSPwR9uM5+tINYJurdZNpfolyiDHd8VQ
29jpBqJ9Qsoy8vXywrY3gxOUX4PcrquNS1Ne8YemYGEDOJZfOgKoIsF+ufnJlHnWrBR9MYuhbuft
YtJX8WrFWVxyme6eKWkkbbYvMNRXFci4nLaJag5+3cJ/Y9Sgwgq1Sky6cdYIFGe6DeKMPVjOhgIO
KOFDaQMyCXtgibCtgTHS0nxuTwyVgf2awSH5frkaJ8mmqgqjWA1Fkj6MeCpJju/g70AgK53Jh78I
ATwIcz3ZOF2R4yWzRzdHrt8GO9sKTc3T1dRWETzRLvfSpHanXdZ1cDOJgIGrxbQYaBaG5PCbaRd9
hBQyhNwz9LSCfFMx4xchM5b6vM8KX8cyCAg0y8gbDKNc2Fu9xiizbnDt0jsUvZjo/4e5teO//Reo
YMDl4hyT8brTeW1cWLOSp2e22TjBuMpFIbWTzOmLgq6Jis57z22Baq+X0O19JdTjfdLr/XxPl1XB
jcPu9EGRZWx4QaS6BCrZsThJrJom65hpqLW7BMkGkk6KmjWtlw6LjsryXNrBeDv0dZr6uAfpS9bm
gPgc0Cl0NZ3cOz9MoRwx+YtQBFYmjlZvnqSGTm2Gf4nBm6GZblgNi3sdTlhKgUGB+LbT5tYqAchG
mqZcW8S6feZXgr5KoyT92rFxewLgx9CR6e0Vt3xTe0wOzW436fZYggFL+suJTAN91c05CcNa15Ay
UFnCfqTxDsS/T9yGSMfBRjnNIhrTi2/nGc9Ab7WnMbntfF2pHKChmyx0StC1vCYNMIXr3NQajfu1
N2+QqzWIvxXoTwyPcX6BXaHG9k0gAw+KssQqmsS+x+wv5/7MQUv8pEgoX/5o6bzOhDbGE8+QVO41
OHtMDytt7NeZhvhuVWIr1eiLlfqJ0Mw2vbQ15gdjqOjYdyizz4qUrEjebUNQevXQRvMqp3dHNIMR
BueNq07mhrBXQfM0lM6XwWDCujwrKINJme0vyzAdmpUdu6m5lW2OLlQEHdrNJjXcz7NqJ9mpZs36
InIEsMFlhJm6cp0y0bGLquOeIsV5MkUzfpqaUrc2mpapknd2YTCBBnh/T/dQ7Td9mSNTmmDTsoAB
Ll3prTUzoJeT/S2bQNKNSjPVp8R8KRcQvYMHEmN068Tl7oB4zxcGZtwk8fCEuT9qm3kMCQ5IF4oT
wIB8HHa0+pde7NwM7boqxHQ5grCA5zmlwXVtA11Ed9KLhEqFZ4YhoU0MNKOvRt0oQI7mFcjy6hvr
K8CGqmIL6bdaDRVHurG4NUxiJ9cTmvQrcMJzfKmBYa6hlyIBICdCOEyU01hdST1R1RWujKCiJR8X
KTwyQ9yBABR3GbyQmFFE7cR+xLgbaLtdD5cWsIVndwjjkTUe3NVKnVpi48Yg+RyEEbCNEj3PpUBh
00A408Jni1tkT7IYG4naSWrHc8mbkivhknPqyWWxwqREYxqdf9OAFrLtkIdRjIVHHCp0oVodkGiq
WTQ8L4CCHDmKIpbQbV36LmSCYmUpo3tTlLNheJVF4MuKTMVX0H79mtrxtRJKdQtzi3z1wCnkExRj
dQ+BSDCBUsmzXNj4BOU2nNmjMkaz7tltUte+JrPq06QzOVyjloAuVuD6iPZMAojsNZIO1IMm2+Cr
XmNiV3WrHFaGofRXrVMqL66pdCARdOR3/piEw9YpQ96cyCzMLyr+r3Zdg7l6yFn56VqrNZ6cpnGU
CQlIMJdnxFxYX+YurG7QPcSMecwyZM8wLeMaS8D+Yg7pzkhJJo1Xk13EQPAGjSoymwLWscGQc78V
NPo/EWmBojiKwb3skebblzRQk+tGRWXi6WaJIacoVBCXFR6QaNVrXcGMk1Jm3qeiz55A6TK7G1QC
v/TQ4cWE/XSAuBZHn1oC3yizrDRrmb66JTrhlgb7Hl06eo20q5zKS5FEZKjyaSWt6LLMa8z+w50e
KwhmS/JtbwbWMW6sZV+Dq/VOJ43shkGZMUJryPOroXUH6g1erPZK2EorEeKwhULDn2X4RNyYAXCu
Jp3fyEbep9JyLsmjFRhL7VJj01pEPYkI7hCF3txH2bXepDbk2xHTBqRLwh1YZYKGpXREZVz1OrOy
3J7Th7Zv2deMdssbHYKYCFdK32f1tsD9Fd3BnRFU/kmEHUuzRkzyCoZWu8vM00F16ouUxsVNMxJD
vNZ10BdsfwTwSaQVWbABCmFiqwGDWWMACJxbXheiQTkcSpgERCa5m9ga2pHjQjlAExoEK02vkqdx
HCQixi6TzgObpFj6ATPv+ZMMDL0gwk6GJzZousdeBx7pGbyQ8EfygpzWdC7b2yoBQOuBBGmtB4YB
whn4dop5WDvwCMgaVgfaEaPdYAICVPDZbNH0nYK8Ga6zjkyctU0BwSwhb5Ee6HWLTospFsZcBP7K
Oi6n+hHFV+xuJvCW7jlUjBlHjqKp5irHVrtseAHMys6cGXjNEZG+BEbiqzX4P7ZzTp8H8s5Y3zZJ
CAOljofoxQZzpFNygn1dgeScTUBFTdWBOW06JN1SZC/gIVhAdJjL1lK9wKQI87a6FC2D8VVaxE3g
v9930n5tO7muASRKVxc3tfva1n7bW7Pc0dZB2a2lMIs7XYQuk0aYqRPU1YowKYjhd5WZa2eJmIA8
V22z7vKKGbBe9DwumSudfe32476pFPJAMavgU+RKoCJKlFH7Bohm/PGZ/2hE81+bv1xWL8Vt27y8
tOdP1X+DIYyu0nz812OYm+Gp+Pb0dmrz+gM/hjAGQxgavwJJBtZ3TTPYlP0YwujOXw7AA2dJnnGW
aQoH+WmXV7S/wICBAOQm4CdM/uk/pzCKTkYfv42dHqJTVaPr8UdjmEXs/WbXaKLNROXtaA6aaUYy
lKiHbdyyp7fSuvZtm0Z4MmM3c6igAndfV0Nzr+utWEvXwmhkOeV1MU/OOW+A8VktFnlfEuB+wxAE
sNSQF03bj4/6GAy3zHr1O7M0qk03yGlvZllyj2bgTtHItsEiBvg2kuF1kHXzqWixWEaTAgoIli6Q
wJp/Z9PR7o1OoJ/pWwSHceTgjsFKtGqz2AgR+jYdygCgROsaJ+Pn1MFHji0Js5QfFzbsqFwbOz8U
s255GQbOS70pndOkNilJA6I6TqxucKnnaugtq3GB6G5ymnFg0TNECSsxSAXUihLvVKGygQIAV4KL
aUV1Dc3Mivat2nX3OJB4Y9VAAa9z0qa3fBSGIoFgqFwG2hXqSdtrBXkO5WRWe2uMSZBJixZ1YA24
nmzS0G8r7UQilMIXF18IAnpPE7xJuVqNV4P92TW6q5Yp78RDy7JUf6+NLyZ70etwGE566Tw36XRm
kFsS5Cg54Kj37Segmp6Zds16GG1m3s0tu75vSoDmpW6Gz0TR5vuOdxARpiDHbSITGkPavp5Yz7o6
OmeyrU+4VJdOJG5Ht67Wou82UT1A2AqikH6ImflR5XwFMNPQSrTHJzVvv1nW8nJnDX0cTfkY1+4e
WNJJ3oSUHay0N4M2kSBQj+W3QrVuraL5Lmbt05JcFpjqboK/lDbNRgYO4mkaVhvccALtgiEWJDu/
eg7KZpPwrt9NkHLWFGc3VpXfNblWn6ENeDLpUsPzCkCVTlzTrmN/nc7bpcWrnxodmOOxjO9kMgBs
NegUWbggVX0NoU39XtIGqMG+CzAJqcdYIdJXVsbWF//71lTYSffdviZM+x5u8XQy2mxnI4ql/nOf
ZVb3TYmh0iGCCYvHmpcX+tZewk5GRYSugR7Cuq5IVhoVQV5wEAF2wLzaBM7KVAyt4DNP3UnhIj9c
0avP+zOtTuSTotrFlexDFAcUcHszghW5aiqNIh2SAcVGUoD6kvk99kJAnZiRzSjH2hR2F3S/lira
vbLZc6+GSe4GIR+Yt7G5z2+MYfLzUL9NKOtqAOJ+q1fXXYjz2hwl4Do3lafURaRMIOPDi7qxdHg4
DiOyFbr7E5lxPl3VnRUkVO1oFJMxn1IBtfPk5cI5Sy2S82isEFEH7SGSprzI00Y9mdHieKkeltAK
8HaVvaKuYB/wP2Km5kIhtqUpc1lrKUrjsQ7O2JajqMmzM6UFl5UXDX0O4PNrtPSuHwFTBUcc3i5O
5v2CP7pT8AReq6YbUGJyKQ3LmTauPWTsytruWxZTBMfNXsm+0/TW7hDRgcqpLeW+sISkLQievqof
2CHpG3KrWJ4MbZfmKE5hJ22HkesBAMdcy6QiJslqBj+QyEikEuXe3KrsGqXTWd5siJ0YA5hxxaBt
DSnsZw151KaLyM7G76Y/TmwiwhQzsEL2LQjhHdzR5zBPr8tooOZWwf3hqI3K9lai7/GmPO1piUKA
NoHIbTsReo5MvgZcOl/mNv6/wPwa9el+AjyGeu4eheNXAWX6OS3kLlkaQM3AvrimnMlFDPqWkk03
L2PRXRSaeaMoMJpUpTc8XXS70VE/qw2PI4qYXZxSUOp8BzGlcdrDfy6QRBZFYF4k2EivOJ3GG8s5
vshNo1sDGwh2ikBLV6LKDJE2A2cednao2TsRxfeqNWND1/VHN9aHpcqOgru2ICpC5lq0yWPdXY0W
ai0q4vBTBqMgqcWWIC7DN6xHUJv5CnWNKHYVNvtgzWIrHiLen1eGURmfqqFjVXfCZw3aPzuXiAu3
+M5rdO3lbLNHiUMTknQvvtKN8Vl6gHfrqHL2lUtDyiCQ4NRQe7WjAd7mp0Lr2udytOBfjbpJZ1JX
CuHbgRgMX4sZi64wBNegqTCUxlrcX5Rxkzrnellqn7qUgTm7cUXZ5qp5gYauuwCf1kQrqwmMq7HR
Wq9tGigm6YTGWJma/dBA17A1kmlWtYFLuHRldtEUQ7QZCiv3FCaEPJhS9RMlJPeqd6GXmzFibqhJ
29ER9kMVhmtyaxlXtDuKVkSgu3Lss50GHWZnzFnf0dFJVxZ64H1fDjsjs74TPFOfGiMQgXDMrH4l
R6fbxAwFd047JJtSTYONzblIt59Pm7zWrph8eBgouAScQz9a98wDmEiCj7yZpamuAvnUk+29CZBe
flK6iS6yTYO+VdsWA6IcdgkmjHVA/Mx9qKblk8IE9Y7gCQwZQZ+fG3Wa3CtU5PspLZStMOLwBIVf
dJLqLnGOWTNdK7FTPcaTFZLlRSnC23MiRCcViNIEg7KbtlGKszxWi/tWK4vniBbNbQy311ctQIWF
CNSNkwPxYKac+VahBntJOvgPWcH/1MH/ZDPyXh18+zJ9jV6y7EUe1sL80E9BkvUXXCg0SexrEClQ
4f5HLSz4E9XQMQsaDPR/SJX+oxY2/oIyxeQdD5ep4enRcRf9VCSxr+PnIBG6Jkom016ETH8Q1XU4
P3H01xoYbYllL75J+9Xl9WbTVUxdgy2LDmKXCWUDBpPJZMAz37Jqe2+uzG90SUtR/feo5uehbIvX
MJt0HVTvYdFdAIykp+YEaKERaUK/rlaVTS7Gnx7Fpm1vuPRFdJuIs6MQ3bqsJ2D+mYIrwkAp2Uix
LpTQ2f7xUUyHX47L09T5Fo50NJ3KORAaEnpcp3mXE3XrSfIRPtDRHG2Jl0uG8MyCHm66YhFKHZ0M
s2NzmDMiShx7+lZ36OQbYsXEqks6LyGsgpSLk4rhUTllZ2YX+F2u+oCR/FJFfF33jI+u9Eo9t+fo
9v3zPxTfLB+MyGuwzpBOdJh67McOdDAtVU7uqPTrkxz5c93mt2WIPMN1osHnTpqoFaDPvn/M1xvk
8AaCPO3iBGWHyCHNoxuojyDXkgRD+nKROPuxVEq2JDoZnaMtt6aTVz44QrouaTLse5fBc6NZF0Vk
jVsL+e4+sng1hmbofKAJWh7GoxsbjyGOZKzFpsnzevQtUW1MbkseKyNeZZr80p02otGYd4l8njJK
wHzyjVEal25VxVcoKdgW6ZDGcBQ8OIkyeaowhjOCw5vtbEdIXxwb4aUtQ8en8YwTo7YD6xEUtHKK
F2y+YUwzFkwgqIAThSynAIA1ySnGYil5/5L/+shyZlQaLA0CTqF6dGaDZbdQW1VqC3vGLEXExrYO
xeC/f5TfXj/4ebi2NSSax9q3OYVZZsYGQTymOq+R8NOXZKblQ9SmuQP0/oOF6Nc1D1iCit0X5SAu
8WNrJiyOurJHrJhYBOB71JjvVGonfyLV59+4gI6hGpbB0s+CYRw+J03GyL2qtcizLbLMhEqEUJfo
xUd34GE/4/VxZFBFg1jH2qe+tk7eytK0rmojIgcibxZucREP6nhpO/TH0tihoqxsdaNqsbHpOgjG
uGnsy9cYtdkasF+e98HCsh72VXrbRkTIRoxRrqKc2L5YKuYOstMXujMx9YzSbYQWoL5wdHlqFqO6
zhKjR4NVV56eOdaebLnsgzXwsCv449SInGJJZyeAsvfooVd7cmg69qce4WepF9uO9HTIhr7NVMjr
DMdCk9EBcpLxB3fJb+59tJgogjGEYeA1lrv2zZtRbwxqx5pEi2gyop1bkxQNKKb84N7/zULKq9fU
TRpSSIOPlaj0K7Km0APcLsTc886axu28VG9F7xK6gUllE7CofXDQ311TtJmqqvK0aepxp7UyGYDx
ioy8HD6wN+PAO1PI67jNekwnDeX9Q4cJcUMmUrx//1H/zUXl3UyZYdskk2rm8sneXNSUZ2QeJmYL
E9EgnlLQ4pHMKD54Hn7zgONHp8G3vCgopI7eTk4rCCmyVRZkskZZf/VxZ+MF8Ct2Ex/cnq8F0tuX
0qIkX8ibmNO4R2gsHp6RPkUUIW0loLNrX6qYRhEZnxbBi1twi4zQSnmLC0VuFIe1f2qKuyjPmC4B
dNgWsZNtK6ZV+5HUEa90kNf92eX+8eFsWA2glQxWh8MP5waidgyNDzfjaLnGX56fB5LM6veP8tou
/fUa/H2Yo2+1tLDH0xIQEHbdaa1NHTnTfYVdbJ7mZ4Rl0V6agTxD0gf2N1u2e51Ji6mLumuIv6bf
NsHXkb7wKo6FsW9crdsoU/7IK4PhiDOE172bMPW1k3xtDGkMDh+Kkda5Lx+cx/JdHZ6H0AAUL2s1
jz6818PLxcIMv7pG8tQ6DraXuP6G5di958GN4c7Z3XMbFDE1j56qJZQybN0Dmyl11QHHWVUyyh7x
zoWaJ3h4tRVtgHBN9uSiVMRye5sVkg7QVDIw9jq3JVkpjQfY05roY/gEfZyRs8J2cWWSphV69Zwm
H7yNjnTvXK8FmMKca6nYXjvqhydI2k4+2HICvdYh8ivjcnjktLL1GEfko9lUjuxlelI11WbNzmi4
Yf5Ce7ywaLYqHgpc8cFK9JsrbjOtR8xscXcysj38QFKvQzcVkPYCpxzvM9P4rtR46Ca4ZmtLZNMH
h9MWUfjRN2wTQeiiN8AAxlv58Hh5mwpZ8DCvBszfYw8U3rI6rxtThfld3mxTisrVTGyf1zh1uiZY
Dg63O37wWL4aPQ4/Bo8Eiz41LKuvevxcYj1oll2FQ182r9ASp+Fd21mtR8ndnXXs833S0jFhZbI8
VWbmvINbo2PMS2ddodpaQW/VnirCFbdVlacnAIBbRCfCvetTej2tKV4MZFPvPx3HiypbUeR1QucR
YUTH8Obw0mnLaANVPblS6Oc2xKh/zULQHWmBiOjfOJIpHDa3KjBjd6l23rwk2rqumr4eFOa0xfec
gKZtZWJMJRhF+eBIx29fzglfj2ojEWPwLvTlnN8caaoEU/4GlSAJHObuy350LbSS+TD4Y0yf+v3T
+uVeh0aCuYjbb6mk0UwdHkybo652h5JKRs76VkQAPN1MbMtqjcf0o83Sr2fGkM3WoAM5fF94MA4P
5lY18P2BxSqw5oAAsb7EtlIGNXoPs7lOnWw+BWqTfPAmOKLSsMCwwtCcYE8MlZq69+gmobNN50sh
63ksMGer3V2fj+fQiFdJ454m8XBCE5PQ5eGMuu6Dh+qX+5PHScc/w96UpgZInMMzziazm1xioT0j
6o21EVQBaXjMVlBVfPRN/nJxORSDSBPvECfMhPPwUElQtbUNCcPLwkL3+8Zl4jNW9rqomKClqAFW
Q1W3m/dvH22pWg4WDd0GTsBcFeMYC4d7tHb1epMT6gxFJGZTtq2B5PkJ+SAn9TAQY5Dq3ly4np0Y
1WUVtuKsboL2Ugs7d89E6tMHn+WXdXT5LIuKUKVnBOjm6F524r6eR75DbwRp6aMhGwnIrPEwM2Ks
vCywqy0RkCpBQpu8oNBUcYEwPjz/4GMsd/HBJXEME5Uha5Jhc5tbRx9DHYTAbYqGGeGShQrWrc4t
vSo3Ddst33DDbylTp23UDDHDvlG7RI4lty2DOZ/ugfl1zI3t6yf6n0boP/nC33w5v0SH3T49H8oB
lr/+k9hmGX+RCcYia3D3/rRe/tADKMsfmUs+FaWcucz1+QZ/NkE1YG5UBmxol9fNsjf6zx7o8kca
zwLbQdoTvMXtP2mBHnXZsFSRaUYvT+c2ptdBn+3wcQZQQ2pE4BBB07rKdkpJKiZOd+V0w3cdPaAc
7qwqlF5iIP4MNZBWMQCnuboAT+r4WAPOsqLXz1kNN5liiHOzffzzm+pd/ciBO/iyf2narnn5B0IT
+Y9Nh06jxWH730FzstSr/1pzchu/NM3TP85eyuLloNu+/NjPW21pjtu0l13hsr/kG+Uu/HmracZf
xrJygpPjLUzZxfr581ZzyXdgp+++OobpuXIT/uy2W3+51AggZGm+2iR2A737t5vtWI8ZslDSWPTt
WbZ4QR/eaM0EaSOYnT1EYe1pygXyirRl7qaJqPzgbch5vlkZXw/FhIBkWY2+vsV87vBQUtMQWtZo
oUxB9gCR8SvVbJ0PKprfH8SGQGdxhVT16Hz0CrXaHI/7iqGTb+rxsCbpevrgIMsn/XuN/3kmrglS
ETgjup2jg4z0eOY6H/ZcXDQXZqbuiBoYrsnbCj4wTh+fDrWmvRRMi0ubxvZxhctwDM/VUO4Tuobo
McMM1AgeT+m/uWuvfnz0t1TD3x/GIUsEERQyqKMTaq3Breyw2sdBa9x1URN4Ksqi3fsHWX7J26vG
9ULmwXzCYotBMvhSwrypbFFGd+M0iJ2ZD9MWpSttOgOWR+anfKr9ZFQfubl/PStLsIqj22Nvi8jr
qGjXpds0nW3sLCvIIcrQZFAqgsn+/Kx4tKmjl5YZEY+HZ2W3eKsw1+4ITSKKzawRvg/owZEdx77T
EP37/3M4ugKHh8vAxfazAkQrhxGkJjoyl4qUgGjuxIYytL5+/3BHfRRuPkzFXMRlX8oqBIby8Hiz
JeFHjcUum4YCaIsaP1fdHMJoTwFXsyNNgxNzKsH5jlaPyVkPGtdaKWPXfFoIYbM/CbNnfldk9mOV
a3S0jXAE4T9OUXDFmBvdA9jK+VHmNc4Y+hVy1xG/RAAS3A/luhl1nWNL0GkffG3HjzBdtsVlj512
GYJqx4bilpBteu7dLpqkuSWXvoH+7Ygd4RzxB5vUX297BKQmazz0A5ANx924wHIaNUP+g8VSXeN7
sD28wf3LVJYo99q5Gv9wcVrOjMMwp2VjZ7KpPvzGcH1psgqbXREjTJkx8myxVQ27TB3Tu/dvjl+f
L45Eh585E40SJIyHRxoTiQe7q3dQ/WZPFqXiYwzqvT8+yLKMLzWQzWR6KbnerhqkrFlTEpQ7A/PT
FlU4ZHHC4zbvH+Q3dwNdZxqc5KrQ9j5emnQjVuDr57u+LZGxj5WDSzQcADSbH0FSf3skDoDMk9HS
/2PvPJYkN9Iu+y7/HjSHBhazCYROVSmqUmxgJaHh7hAO8fT/CXZND7NII61n3VuyMiMDiIB/4t5z
4WG8fzuXpDsXKtKxZIl2XdoD2R2yVbt6wgT79+/pL+6O74iATpuuEPbvL890vQhntq0Gs5HFVhYF
E5uKfPyHM/2v3g7MgdBnYkHB+uv+Ex6dFn1YHaeWxLjJx4WLIYhzpB29D/8fb4f65DKaY17269uZ
mmxB3V4frbhYDnJyi23nNf+0hnvfRV+edpd3wrSVTT1fd/HLERUIAFQoDI8yjD/7cNxuVDiqm6lx
gofWMcs3W83q7e/f11++JCM3qghisqCjvP9A5CLznWkpj9Wq86TM8nYvJrs5MtFqj8sy4KG0rEb+
w5eKeotf+/4wpiBl3EhRyrH1p2FMiMs887r6gHaW7bMJJvEVZ12Qb3q+bOjqLhCEclgwlEFJH15d
0ZVfYiyrLf5m2QP8p6y8VbKd7papWpcNQNvuHMxB98KYs2yTiEeQ2OT8/YQ6MUHem9peI4hofQzf
AIZ+l2jlR+F9nzveLVaVbvyAF9IUe7tuq/4hKFqC1QdNs7+t126Qmzh1mgGDeWXyzz5TBvHgFB6b
6oIPjZfgBUoRF9vlD7xwuj+nC5d716WWfCJuRKk9dg/BgB8Mk1iHizRxzsWNcEYR7nrNxUhCu5nO
rrOGemNHI0yuvknBI2JlLk4GG8atRFv3GrhLigHPNhjr5yr9QYxn7x3magARiE56INOrYlwd6DL7
brXIQ9N+xFDe+EVY7bPMNmQc5mK5juQgwbuHqYHA1c4EDGcXn+SRKRlaQ0XIU5dkedhzQ6Bd2hjw
Fh7iGvfGtMVn4/soQ8OlTMowKBz2ND6mvzRcvRcjcpTOVW+aHzmQrNuOx1mN5XhIHzUJYCLJilTt
kelWmmUXHgSPyb61qfvAvIrMhkNse85809eDR4593C7frEVBoiePsyw3Y96krKbLWl8Niy2qZJlk
6m9SDPGYPhcU1GgNBnIiWssnfwmhyPIwesH4Gk/V8IWMsJUYHC8TwUavnXkql1A+5Cpl6TtMMwrG
I3mqS4EalqRUgzHEj65NWBblcelRZ66elO7Nmk9EhuC5lIcuwviZrMhVDp3ST2Bw6/QYLZx5DLuU
2GP0xMCkTD8SOTGHBoHxtDwwnsy6BKCjex6iqvq0+NH6RuSPfRPNc/YMqWaGJGKVFXn2GpP/psNZ
+5QFg+XCN9AhdO1IjtuQE72AETvQzqiwA0XqlKwp+EAO/ZcFwanZzrldF1sXP9znMS/9b/DBFhta
V7asCYkfqrkqm4qveON3LFlgnNQ/kI7yWOtr4lK2WLPzz7gJpX1id5UWH5XVc7VXH2/YZhqGCikp
cJBHf2rcIbFoKAe6NzeUycgjpd9kYgIuHZEzxb4HIcNNRjoTjrtmoUHKWj1vx9SeZ9zSnXWgHsqs
7WhI9QJqmtnbdAyDimAsUHCQHoZlJTk7VW8XIxZfJDEuh5xnWr/L2XfWuIILYd+vqW0JLIRB9xzY
WpIzNEtsOctSR59qEHKKfdyyeqRsr2MOM6aKPy0YNdXW1QWppvjePJX4IquIeHHr5iNqLN2QH2L3
JJtePMz4DPLmazUvxWNdrH6/I2TU9YndChsW8EHj/agXCex17Vv8Amuj4La5qa9ZI3EvAE4hPGSz
7VY8Sgq/Tb8GfZEFCanahdmIQdb1XgU9e+8ag1HDUjQnbcYjK+cr4q1h3qsiJCirW5ylSLo0Q5ug
c7+ePs1GeaQoqQbEDqptQ07fdbpgVcc5mTvEbzGyzZkE9sO/TuD/jvf+hwL2D0fpn8d7svlcF+8n
fJef+ClytH9jAssgjcyDy3jlMvb/SV0Tv4FPpv1Ep8hQ/nce2/+d79n8Lw5h1ACXOIHfRxT/1jj+
RqeAAJLZLutBBjD/0YDvfXEGGgIRgEdxxg4cfQHjxPenfiDjqWdnAJ4/x2JLWli/KUcIo//QC7w/
5X++zGUBQZmOOPNXIL5TlH2arriGiXPpr62oJ2ZlGuwtjBPopOESPv7hDvzFHAERzLu6gicngy54
dlQUKM+QqPzSE5AxT7I3DOKNjmUpBo6/hak8tuOGiJ28WSy2dSE0ywwmQqM4UQAJ5/pcQCBgMeIN
yKHzpG2C4b7zmGViK5+9eO958AiiQwUXxHGSIW4rVO9msFKLqrYopwFCUBTzOEZ5k7twwOeQsEs3
qTLCn3FfKGs03WEgGMIjnY5e2cYI4I5hCC9dcTRPV50hI/OrbStj0s3MR2QaMAwjcDKJES65eJj5
JJKzy+AKh9JrB2uhAPdQCJJdEvTbUCtQh9cx6cMh9X+H4TYuoiY+kliVgf7Iq9bFaLlMw/op1Hbd
ucncs686gq3l3yXd0IvsIDwduITUmDXEathWrgTpbia8FagoQ2vGZStSuq50I2VYEWXvA5BBCC+m
sDrVK/UevBM3gGCXz8TPtxBjGn/2AVIUpHZFludSvXh5N3oAKLQDYtqLaqu7pxsR+bkZjYV1t+KN
gx0qZNdcARIAUN3UmsydErbZrlSwvtW28UM7e+sz0fQnRtkLydNh1zjyB9zM7sluhtY5WZx7GMHn
FXv4ot0c8rZvT3HSanLVnzzaVNy0mLqxLVDFlN9kVuJQDoQVigPX3LI3M0rkbq9SFedfpwr9wHes
354EPzSsNkyGsnWbq0G7trVd6YRdNuOtZ6IvFRrRimf1MuR7EqgXrGQshdnfAtiUc3xdeFPob7qw
StOr2ZtN80CwgSXPQYjtqYLQYVRrY+PRFqa3uR3Hx0s5G9zUamz1A6ZXXrCy6krcEmw4uVfSpk5M
er+wZjZwlVOBplkt5e6wvboBpnfAqBCIG18Ucl/0cRpcBUOmgzsiKxTSFOAkirV6KbG1ciz5w3DC
YwS5JjEQX7zdjLNCdTsvK0wDK6F0VA4FkKR6uc+6uV9fY+M6loKL4I3iocEaXWFvwPR+oxtu2wdX
aie+7bIBE6olo6p5tAq3GG/ZQ7j2k9f1AaxosKPWyUpXWsYAuIAfQMDP7aHKdq2hNpAbck5rpHwm
aoobsv2ygIt+cdRpDAaZvjHIMElsh1pwUQaEUyFqRg8rUQAUUW4AqQN70i2nf04kL7EI9nbqRzPi
ksrW9VIsaj2V9qHo+iI8KrAK3SuVfI/LzoiUuMU17lrzSD3rYScSsLIg+edjXb1JMNzDlWWqKvpY
ZkxhePqsRDUiPnaFBlOwBOhjxgRGBGgdXOiY4y5LlJHKyjx6jQcm/BG9LLGRtzyzKFgSBLRZPd4T
PkxtDuY6XDpoTIMe/PXUOqS9PY1K0n08ajl7amMKFxM7LZCi3CxNmAGqC1YBzV3Gne53IXSuiUq+
NMg5JyKmgsTYanIbwPeIT+/QjRU0XAsfvph8xCYOe0g9IgOSYrkq268d0eSHsB9CcReHpVWeV4Rq
1s7thyjddhH8+iMpc8RUdshvF66OGHE68uCwP0KQ0P6hrQvCzscI+8y5GlR31WYClQRILi8nKZjW
hobCcxaIFek6sB5dSdcjdVi68LIgIHT9nMHdhM7bla+ZZRaW51ijcDnfx23UTelNZhqyPaAG1YwZ
/qFffX9ccqqADGVyjEAuBqyIevWX49IpxsGNBNF9o591u6YZ2VOQvFA8//359ZevwxiDkaBwWGhf
xh1/GFFz7guCI0EjyEoB/FO1Mo+l7P4p2+f9sfzzkAwR51GbMDm++Dn++DI0NBH6aV7GIo4vOBHF
CvmCpM3O76693DPO/u/f1uX3/b9m/3L5mDWx74Tj6V+GaL+8XipD8noDoJAuUG9E3u3Y0ERIuW1D
u6fxhDYhvUV8rlI1/cOdez8g+v2lqQl4ilwMhazDf7lzUiwmIEyD/s5P4UdPVb0ftET8S1Li9u/f
5Z9vHm/SZamLrJkD+ld9yUUD0hifl7IR790tuVNdY+bK/uEN/flaXt6Iw97tIhml0X5/70ZamT50
gS5dgoc1pxttpiAK8cXzBsYekla5JXv4aGhf/nUb/1vqU+ozpf6bNev47T1c+fd//69CHxwyT0cs
PB471Asqmd/009kPQ9kmvYbPAut4kKzcyp+FvuP8htMW2SGbWVKZqCL+vV6Nf7uo4pkvYuyw0WqH
/5Gvn+Hku+8eOhTXc3EY4U3hBclg++ULAHOWWmUIXvpuHYMniIU6jJjmlESaXEdtk4Xf6dIhum+x
Yfaqe/OGyXKIKEopMFlHFDaekVWm+0DMMSR33TTEkPOsjslpOfTeWhdJqlx3cG7dWS+ts0+LiAgj
4qaodZMGfUOPhVaPKwRPAsfxaAxBX96MTGGCbQ9Vzrkt5yLgV49W0U4ValBBabnXAY7QQzb3UfAl
S4FEV/tILhDOYai5zOuO0K9cs9U9Obo8it082GGChr/fziv5uuDsYyEB4UDKwbRLKkp2idSsGbys
2XzJCbdwUZyrwMoQe8JfoUYkolr3xba+3MuzxXjQ/1a22CZuiIjxR2ZWS2Erkli9ttiHsOMwYK4s
V1COzqViiobBZSPLVmEy8kZmpiFfxmGr+IQAgYvUcKNltuoNs7IFzBTzrEr9cKVscEOvfpPLjWA7
o7+UUNb1bUCACAkQbPzaNiGHpEKhOmPh7DY4dl1qRB0R6RuCqYtOQ09K5o9Fei3y6gJU5ngl+mas
dtaUQ51ZnJqZHntx+Zzaw5xvos4iri0luXYzZ0w/Nl1d6w+jNqDj5tgbH7ld/vixD4vBvdKWVwEc
KdvRvZmbaCy2GpQLbnM9p1flmPVBosfWGvZVtk78eU69mgtvR6zdoW5b55s/YExIVNR19a7iA6wg
4uYABwbD8v8MEzEjItzmH2ap24aJTqUbJcwWsQHTgGTj2Wc6/BxhzI02HoVUToVqq8HdFySo4ZhO
8wF7c0x0KIlz1WwSMURczHYiNgDb98obtpleqk1IEkn8bNeA47YWtQwqw8o1BFutluODS8rsfJSE
kGsKxObCoUOk7NVGb3LljNFdoKqCdGgnsqi1qkYW3yaiUaZDGLSuK07G9mf3czZV2n0RSmYy3MCI
BHKWxCtHKhzUfnXLg6mmFC3lAA8Mg+E6SXBlynW2Y1a4d22M6X3XrfCbErvM+KPWAtALuTM+6hun
wF+HpzlWC62o5WORJ9btw2j7/TePzBFgVLglQLLGEUSvxVVi3ExLUAwbmxnrB76x8yc+tVzGSfQt
nISlZI5rRdNw1wH9JoMjR+FM/cgSdYcwvY+JKCV7NnbJUNjJ0UkPkwVLYZuV3fBGkyweYRR7b9B8
wk+MjAkxM7PbXmMClPYxCutsQrmbj+Gmx68NEAApH3SoMZhR33slH7Za1eyq/c4JIeo0g7te3F1x
cQ4HQWsYTQGJDD4dE0K52TzQzXYvta9yNrWQnSDUhojTkzat+KiEOQNk7fGIob8n6OWohLfI6261
1n04+XX0xsCd+dqmpwed73DJRUPiqIz1LymnDWle9Rz17XkICsJZeFQt7raUjj88SuYk9Q3D1os2
ZVplE5MH3vqW2ThB6dEEVISFTH3iM3QhTKFiTfFgETFPK2bpKaX3Zlp3KXw6BBreTebyNSW/wwEf
v3VTRwM+W5WfHZy4Z5TJp7QSJBV6k7C7Ewi3uNlORroFCFlbB1dWZnnDidRr3d8Azo+sK763eXie
PNlGZMXHGvCSFUoRJKS3dNGaDBAO4Tvi7pbZV6Ktc/M2x2lHdM+Ujgpnt7St5zYyJcaNba26Aoa0
YyGVIEvFC5X9hfV8tFanFquI0wTEBnaiPMYTY4CPq+jBCGRN12+GLPQ+TsKE9XXWZx4xJYHpOjKv
x5mAjhdHw1mEAA7Sdmno69YlF48gtHMSSK+csSBFohqr4bnsCcu+NqOjRlI8ApZ5eU4iCBJr6eSQ
HozbcSDVbbOd3QI+tkt+CFOUfBjjfZ25Tr5zBvzFD1nTY3TBfQXq16YzTjryAaGGNRbBJvGi0nSr
y6m5TQ1jCEzhwvmMHTzv9k06zswtRN7cIu4PLoFAF9tBho6PQKzCl05Ce6SxxE9BW9/4NI04axHz
QxXUbtVABamrW0MSKIdp7w9kkAWxD5W0r9PlQEffTIf+Ij9IZZGncNLltJyk1wmZCHKkvvdBoF4A
h4NujeMyvDF6UTcZZ9PloyEE8OwGri3dbVzi/U+J5cjBX4lTEfScnpJz19kyVc/UnmV1kO1pUYMa
h4YyOKfWZTCfLXCD37IYNfSN1Tk62Jdjq4ikL+MAJxnSGXvDQo6dCFBEhNJO6onztMiy2xaSA0Bu
SAVDNt27qJo3WkvAwOgZLvDuKfJRnUB7uCpcvRQbNCvTG0IysGVzB+t3n7aKbobjm/F3bupMJDkm
INY4TlqdvRDqKuMxlh4bEgrNsRrifiKBTflvs2KLwMwBnqPeRSH2IqgTYI+PiF2H9SHQPT0t23v3
YEbiqM98oAD/6JjIv6TrpuAxohNneoRz81uQ1qABLcDZZ6dO22irOieSe1cp092ObdqdMzd9ICtI
8itJgL+NYxMt8MWWlliqXj1NVh9EBK8GEPc3gVO0Lml6GZ+xImvt5eMCYzonqqegK057x7nDBI8Y
uNfQMe7qvCKUktUmT36Kj/yeJ4n76sqxKo6eB+/U5y5zQZvSdV7MAJDjYwtaajxYQSnbpLPi3DlH
xjPi0IaGjV07hCvPoLjhsRh6moyLIWi0su5nX7nDt6JFLDwl8I2cMplEvN6kHezuXM/Zo3bBOAMC
tgUsEaCwSXFBsyZS6mbcLVzrB0IzWWPAxwkvB1/ePQWTLb513jiaDbzjkPsq3PVrPfNx39P/EPwW
9bUzbPKwDT9XM/tmlpU5rSa6A/dKDH7FHe6Xltgdqphph9jVOfkNF2ITtB4YpbLwzE2e2X3OfVMC
hOqApSKUMUVFVpKeDctd2cVmgoR6mQz1BY/joeaPL4Hkf4E1FA7EE+bD59iWwzkAbftsXUIQ7Dwg
ipAwAjiXtZLmppC4LUCShuQZBv5q+l0xMGHZtpywp74UzQ/j+/l1Dx/zRz8b8TJS+qnDYlz/ENSC
UVNXrJPeyCjrnNNgGfF9Gk3A1BAV1idRTP2PnESC9Fl3pVtxsqlm3sWmyp3XuXYa84RJrCIVL8vH
FpJt0dlia9X0Cu4/tIzv2/1LCxAS84x7K4Kih9npl2F/bDSDQd7UJteObLgTqq530hb9PUthaKO9
NoyL/9Ag/cUk/k+vSbdL14HcFHEaFlX3fZvKbsU3EYO0TWhXoFRcFR3WypqhR80r1Hku9t+/Hl3W
H0YMvEdeD0WV7SK3o8/59fV8ay45FOwA3392H3DeJlzj8RJgF+8yayDmfrahyI9tvHOpEf8jrcvv
rx5eEq6ZNF/0pb8SFtZKM+m1K6pnGYhdHIDxnZ3229+/xfejjMuL4Ki0HRpN5Ehsln6RwpWDavOZ
h/kGRGSQqAXwMM9g8FVZZSR7qn/3t39x+/76tQImJxeXOxqr97cvtcs+6woZMLEjPWHIrOYZmLm4
HrsSTuTfv9YvftF/vTHCSHAYxoykPPHLSMOyMRLXswroaXj6BEvYUrc2Yj12WrMFGeppp6i6t5qA
2nPYuNEXYs+DXe5qCk7FWJBzx3ueZz18Viz8mU1etq5//0e+H+78/BsRz2FS4xbwjXp/QUyWuRIC
TwBvKpK7EWfikQ19+t8JC4TXS8Q9yrY/XPA/LVPfPjdfftmlXn7g54gF9guqHQpBDjpsaS435+eI
xfkN9bhLEcwzhmHY5aP1c8RiRcjePfwVv/8DxHuX8UsvxyH/P/9j2dFv6KaR9QomOYi1/eA/0bBf
1O/vHj9ID1n1InZkWnPRcuJffP/xGNRijZjugbNV6XAhkzVtcY6dRrPH74uWzOg88tdsA2k3+9F3
9vysh7SJPeo4O5usbTGF07fZLZfhUEZtps9xI8RsJ4Mpou8+araCFT6VX35bw1lESByEUn4qILr2
6Jep5U5rSabIm4N0pP7Q+NbQgchHC5FExSKQRdBIn2LqNUD+6Zq3N1lhud3Wo5Ufd0RtvniqbZf9
Cq8p2kcZ2YMsjZqqWZLOKe3ObNphdtEIMVTprhzYaN5WETE3Nxt0cZa+R51D6AVZpIjFdkIHaLpG
gPvBMaQQqA7sIhiWuDp7kyvhHaCw45tiMPkTUmJzlfuif5w7+jFPEZ3CSEedF6b6/GE9TL1+Vfsi
la8eQuNNg7mDzMFq6yz2dDVxcTfD4g0Mj0L9ORRcYkR26yllHHAs9NQd/FmWN0KMd2BBWu4GyDgy
pIClxnm/q/LZO7ZmGq/6vgKlJ9zXZUBCmioRXbVNH35wGpHuSk98aYN63KZsjo/tHPq7JXef43A1
V+g5zTn3RPsjJ83vnGpFUGoHaUXFMIM0abrMtmPiEnU4vECISTdqWHweI+lED1F7g0KH7k/SG+6G
OqicFsa6gh6zsSKqho9zQN2+r8KeG7XplJDdvcXyKH6d8ghGH5w+fmTTtiixM3RCIcGChAc1HchM
AMktUBy3y8wdGUEI+crsClGAMx07JnL1LcLpD60WKXmRwajSXRuQw2moRElAjP3K2diYPwDeklcc
fHRUihZsHp4q+pNNBLZ8A4jFugANIRyGBJAgJSIKoNM70tYw35aZx0+QsGKsXdSZKCZIwqmDfWDF
400PxHhL5OOEpqpl6LOYSLuP5L7CDRz90bwa0Ije0VVDkZ7XMnfLG8gToC254VV4bdfhF5LjhHey
SF6ozr5i1wWIunuDTDg+yqD1iflFsZYd6ixy1DFtVnWso/beYZVF5aqG76s/+Cco5d4nllDIH9Ri
f2h9F+wTykcmuoq8qtZmAx1ZJIOIDjUzft9Wb2uC0vZjRgr0ZmU523/tWRgVMM3Jh0qAkx/sKSzX
xIKijsigZnS3XeYqiE8AkpTzIQCbSWqT7ZjL94AYYZM9uI66ZeZWH7xy+O4yLWHpH9F5Se0+W/w6
+QJnUMsr1TO03MLDqs5gddL2C4NcGJTghdS0Jem7DrZz1SIaZoZJ1BErN2gS6eBP5VdTV1WciDG8
taS0qF0n40PcGUfSbj2CF3SCEP+NiVAO1mQhFVc6p8r06poHlB2SQtdzT3OobTFBTbqAloh35Nmb
G9q2Vbf7CeD9F7O0bsDhTY6IxffSnb/xLCCBt1vDOtpGQweds6wpBPaoDSn2M8PoZWetrunPBFzr
ks9Ev27zqc27L6Y2iA+YCVp6hyqCtja2gN1t2J35csuJkRLuw+yj3HWdpakERnTGmD+uh9a27/ny
zjt/aeQN49zxoLKiPLRZvb4uHtFYBywnFlBZcHoMXb95JbCJ0R3HpNeeOOUW+ktkD+vHhbAdSzLd
KFxskk5Fl7OM9feWydMV4ZTW3kmt8CoqmZOilfPOni6sr8xISeZhCFYw8gq0ONkeOIR9Z69wp0Pd
+/swHr9XWRVvbdLa3jQZV2DM/X0BGOEMQ13udR+HVzZoq2WVvO/KHwjU9b9Ns8Xqe4DNu06t3vHR
8J4n0Q2sfIr1HBR5t5saM1MWyRlYveuZ6pqlBU6kdOyPdSu+x8SjPvC8Ta9jVuMMW2dbErwEYLAD
uXVAwRbQjknCd1SwvpVDJvdASNc3JP+APMo0La/Luq0ZywUVqg2vPZdzc8dG88esm4pQiyiNzgEp
J9eIZdfzNI/DHoWm84BodHzRTOMPPGmjEylnGW2sSj8SRpPtfB6DjFtzb0J40E93BUdMt1PYUt2k
dfzPlfHjV3eheo/xVH0w7C/uF08fvIgcmdDW7nGui/ZYCW1dK4vpvsoZmLpTwEVkINzzl4TB9WyI
rSjq8Dac+qcWfoOP7g+0985b/R9RPj8wbPdOpRLm0KGfy0kBISCWa4GQUCrns7JBUwT9B6sBNOlz
Xja6FY9O1+7StrxHP3uV0byFWH/3a7xMV0AqV3C1irQyd4DDOeq9v5A62dbzkDBK2g8O4/mR27bv
vOWBrgW5XhWgLIfUmYvw5Nlrv+P6e59i1n17hEYKxasXH/IizG5AjIo9pz5PC6IhUT837Bk8K/sC
uXI8Y4pwDj6Jc1tQRvLGru1jSLZM0sTQGmt/+cpMeLqPpvVEbvVT1wNObi3Cl1V2XJScnkYUAYhB
rGAifoM879Qdf0gj7y960bRntDy4bz2hUozwzr1UmwrKy6aco+285s+ZnrZmFHc0tWcGDxzSQbR3
iyK7KWsXZUtXPuShvoZhcs6jtdyJLrNZrstPzuQf80Amfm95qIt0iSamAtgcLydiIcB6Em62HBy5
fiwLZUOkXZo9bfyHYIp4L/M+li5KJXw+mr8NtTRkiJJBzdZn4LJs1sXPd0WQVzyXPPGQV2n8VMXk
zazoSV5qS2efIt0WVgLEHr2pTahcvGlNSUqYglbv7mNFQsNpLYxFGgWh2HWCdqX+7LjrHSNhQkVz
EndJanG3kenBU+BV4nQuu/yrM2X1SQOkFMONXbnjRo+jcjasaesEXVq1L+CG87AmWy2HSfIcTcTr
xILorqVbEd2g+22K4MA3SO3tpXFPTPo9jvSxuevRsvZUGWo8O7Fc0YY5Yu93S0zwfdGHe0/G1r3V
8nTZ9Pa02htvKJvggBFv/mwIQm6sDZhmCsm1JEItKZcW7cFaFS6zaseEz/CHdbyzB1O2u8L02Qfh
DMPd2jvBcbhsLUbIpUheSKZBfQGCNmBhYsrTFHv8ZxIE5alnPPQhLhfvFrHdvDWVW+3WGQW4IY5u
M4/cdKcBvJ9htmEpWHu7gQHnxbQvSFRDuVQ3TB8nz4yfJNX0/bRU951yrLsqEyubDj67K9X+wThq
ufKN392APnhADQWKOeKDQQmeeLICeEsmjDfqqE7crPKJ7Rnafa2ax6xnjj9gHUmisoNSO3d45eNr
R6z5YfbyZtdLT2xbkrjvqFrExg3b26kX013GF5qBmTiKwuXqp+v3LLA+16Gdn/PQZIgci+PSWYSG
l+CpySTZ+n0V7yZMAOD6NFRAlEFiM81T+8RtNa9NPqKUzOKvgCP03mhVHWXvP6O87m5pgdzTNF6c
mEH7aAs+qGgol3xXKSwR3u+7TkuBRme9UjQ7vrX5dYT2WCbmAhmuZ+N+6HS9Pk7+Wp3d3HW3ixPd
1PbiH/xgzk4M14eNXyzLUzPn7bMNMeIwBWGTeKWttoaQ8P1cLj5TLEY5fjx8m0b3vpCzemlEVSdh
I97cwY4SFnbNfZpaivC+Ofsal6BXZLSKFz8fDjmqJ8J9tHwp1hU/QJtFD+vcPoqibV4Yl3+zZnGq
I7IL465cXkVv9uiWiiMKee+LrHp59i2WA8Nod7sWDfQXNYThF4RMI2ssz/sIuL2PSLBnZKmy1H9s
J75iWQBMeRRrfWXNMyh1eETjD3+xlj1ob0NEnOgPFpk/93DcrEPg6PCNNJbxrtaIGLNATJTxBdkT
rlc/LT5/dsRa6lGY6VQXo0NSumd/rQXOC/b91qtXz+1bX+l8B/obqPk8lndGiTjpHa+5q6NFvBII
6OxFUHdbdG/Pxp3tw+waxqKRxF6UszwssmVX1kF3Gr14ZNdFXB1bkjSR4bqeaxHKw9rbxUETfMZi
YnTQV9Vxh6Awtc1BDWNzH48DHtBohETXsZwLpFg/VAFrrMUbi7NVWNXHtcqRsGaBf+CLihWi6s+L
IACABcl9vgh3S5q6TaiMlJuJePOrmUJ+Kw2Ji4WlTyKsduVYqpeiQ3zPTvPJFQ1BRW52A60QEk6A
FCCi1zy6OB3upIUnRnXAs/Eh4nDqc75v0fgaeXP+obGz4Apxp/No925+7XF0JBWG3m1QILmS6fIx
lfGZGQwEYZm7DyUlEuRkEW9Ke75wfNHCz5DjcoCWoPmWNl2eDPEt3o6wmR7IYLt4e9uj4Vs4aNjs
y2pHaUswHMu/B9p0uss0jPvboNJfy2oGpQc4ZNz4+BeuiH2Nr1tw3ecCSSDBNCiYWOvScyyW4gni
rR8Ks5gry5+K69HWD4bBXAJWg94n8xkDACa/rQB93UQlI/eMJovzESEFODKJpamIj3rBjBpNXbYt
HOBoiAP8B7YJLnFRs9x4jvpKOgvfUG3jIsK8rlNiPBjNB+FpmjhTHaXF3u36TyU6jE2QZ/Shw6To
vZU8LnDcOYgKCLZEMn3XWftSitz5uCLF3ZBMzALBXuYv3C+UD8PvjXLx0tP0v/BxPqUyK5JwrfN9
2XjBgXQa1kXxGjQnT5U1criq6bZlvJABM1sp43WStYrEFQTc+OiAdzEyj7MHBYYyOiNXIiivMxNF
h9RPbzwHI5VTsqASVnHLQvOjLMzWFjKGyh3duIsZAZdHS4JmgyvVxvdx6seJPcJoXHXxmTlJw6lf
D4eA0f6VbfLj2BLTUhKVKbL6jX31VG700Pd3RsSfrBq70mrn4d1CGXuVxinxc8g46qn+mjttdsz9
YbyJ+jA4OgwL3vA0TaxFLLmdm/VgLfGVGjv1yDKm+GIup/PgzrvRAhTZZ8t1HYTqGgsKVisvbJ50
WD0xOOo/EZg4/S97Z7IcN5J16Vcp6z3S4JixDSBGBieRFCluYKREYgYcjhmv86960U9RL9YflNVZ
ErMs1bmvWmSalUqFCATg7vfec75z3bMPhGSEmt+oD148qeHoqr5C0K9exqkFmTHnjKfNbMTOH0sn
EHplY77Dwo0rzDu5Um41x9ceE12lexcv6UsmHPtpGi19rxnNuRiSKWCRQWJuLCa0tMhUh7EbxIEi
/NmsBXm5VvfELOobj0jEa2HW17I1tD1ZHfo5reozynrCOs0629noEN8tWOf3Dk2djZ8NHoS2Vdgx
k3K59BHunjSfDniSvg7Is6cNacQgZUjtCCsxlA/TkHes24m6yVrZHSnZnJCNVwtlnxFZKHGOW1j/
TgVdlK3mz3Xg22R5Ogi+A70Ga2Uzy2IfmwnY9EXz0Ay0RrQJEl1RjcutYVnFCcY/FbD+vkxusvOF
HsMr531YoYbtnZyXbxnJYBtv9miUV7q6rLSSvdJjvDjVEEeVBpYIE0O7r/VGhfi2pgtj8fV93CxX
yEDP4+w+cjziUG6VLW5DWR474hTPhWfW6H3wpG8YDrnPVUoB7MvkfcJMtAEm2oTt4FTnLpskMc6+
e675cngS562e2J+LhOlpr9DwSbLKMDgCXwP2Wu7ztppeik5MV21TFwebVCkEV8tTvzTLzpx795wu
GcIigPxvWhxpgV5qFolJzcTbAyFTxF15SUw1LnfK31PVpcZdWun1rjWQIA36WteZC5g3dLhILaSm
9k3qWdTVrPEudcbWwhFJ4ksS1krHHGJ4iLGjpUFBjTZb4INi5mW804FCc2Vnd4TVL5titK2Njv+R
KXw13Q5QH0O6m+8G8YEX1WA6h9Jwu4MhMqRSqom3yDhuHHKV6bQYejA6qc0eSBbLyPnpCqSFMTIi
zBgckibCMZJGY2jR0Qz0kehQ3h87aNHE32pOXhPT4Fe06xgqq7JoQzQcnI6i0Y9WbbgbDgzuAtcu
Htig60DTiAquoo7gAahHAYluiNsS7ZkdT9sactQvVuDfMTZGE6CifT1X5ZHQjuxCkNpIwnOCzzQi
HMZkfaC277wsnK2xQkbkpYdsorMEZI/Eh6ZFIGRIJrERwpnSbh/qePo8o54PaC8az7hCXmH6Xhtl
pMgPsMfPHZPu9dlqj4ZI+z1N8OtpUXqYO6S9scsGXZ3k21E5uAo0Bpx9MU+BckYSp22+BCloeYgW
HsdYXmS0XuNh3yJzO6J1mzGqzLQQreRlGqLIPFG0d9EFYg/k3QNz83qfI78fzkbnTHdNUtn2DiVG
v9xEMa34TZmRyRy6gxGbiFaEPV+35pKdUxNJTuBEpo6fNmvw+WxYH5LPjYt/BF8D0ObZz7LqaWpz
pBEIeMxpI7G/PaFbJY1M0sUlTXqU9+nAA7dpKqlNRzRGvDwqlnWPMmKiKPSYTq/Dc7MFDhcVWkxh
CQR22LmlZM1r9YIyBbfhnURIJt60jn7drYt8QTtlqiayYYM6q1w2XL4zbrtBp+LOAIwuofCRv1ya
ozKMUyMan7rR70RyIWfbHLa2UDnCPJwVywkjiTGEY4za6GSNvEybJXHK6YwCqjc3ixah7sjc+X1w
HJyI47CGfk6k9aFUo7d8Q+vfP7htOh+IELwvlz7bDbPDOQ30aO8+FPCDMVzSgYvHQn2qYvvUWOI1
Ar3Jrym67YChYqNP7rehE8tnnoTxgQZutkeSOWOtQon9KFqSpfOMXkep+dOuxfNibY0ciaKsvDVk
F3NPhQJzqdZzuceUWyuG7PMUNaq7Ndq+4nlQk3vwSzrJWHyG6lNKBynbxkNVlHeVGuWFTkcoIJiF
kAgVl4852mbC+UbZX45yYS6RiIPBLC9oE7z+hbFoW/bOGmfi8Eio7X2J5PwFYIf1qScA6ZMUc4Xg
bD5PBmdEp3GqLzh+OVx09h3iFeoCVsmViW+UgN1kdVN2iTwirnLpd9Iz/wyS0j0yV7Z3TZaqJ2NJ
5nczqpo9GLoM06V0qsCuo6cCrcU2XmWP5gCqig6AfRxFlL37qse+nbBkeAwN6na13ypSgO1pFN8m
JumsIYu055fSIRP+UKZDQeiNRbvgQCRVEu956P3sc4qfhlS2rp7aY5qQpWjComyUeTEZmZ1uHVtE
TQDrA8FVbTD5oUZ2arq4hMzwcTdwXLd+yoqwqaahrXc5ob0ENfd1X93nlq2wdhPlybZK8lJeQrAJ
u2aVyBzipCRPkt6MO0JKb8YXZkERwYn8Nrtu8ZMgXeBSL/3yOCX1Db3pUzzr88ZITIbyc60OYqFV
S54h0TnMlKjZCXpciBc9MaRIrQ2ZOhw7oUzuHXKZd2ZMH9tmuUMtly9BH3uX8OSzKwYeG7RCRMYq
dU2irxU0w1TujdGKdzmu7oNeT9o1+tk6lHQlCQvz8FGwvAs7cMTQHCMpvRW9UhoXlb7I56VM3Kd4
iNxzI6x0KxZzfE4aLzlN9EhreoS0ZZE70+YtF+xHve8dPMQspz4xy343yk5Jfp+0XTa9wXaPbigH
DMIjg+3fMsutm+goYYxKFxs7yj8BhX5e4kjcMRkgCVMcAUzLfmdPyfi+KDXthVrDcaICd6Ahq+1g
OFhVWrIagzKdjYANVF4PNq/uZsHftpG0qnbu0Jk05K05pYlPz+dxaX2bGE2NPi4JVMMX9EpvbU2T
uVCdc5aIbAKepizkmEKqmTTqy25autdBetcdjr8w61MEtmL2iX+fphPZ59iK4tK4TWrzyvGxT6sO
0MqQXjV5e8AG5BNMG6HGtfSsuSa/OL60GA8A5/XHAJOPEoi7pAjqgSyWqkOqpbFH32tudMW4g12R
avq2cXkqdbqAn0wru3SadDcs9onk1r3CWFoy0yTqSqsbus8uuAoa1XDkgaX7WfxJzIlzoA2Q3BZu
Vm/9wTL2IP5p3yZ8aN+vt7Ph569yyY5Ey7xUZNewX9CihBs/bmgHRF18W0p9+sp6Wz4Oyh15G4kk
d/T52tJach3dDtuiRosgVGZOG8nUxXjopbLvTAc5/AZXRHbEyG8ezGwaw3nJjXvasm8jukVUsMy/
eO/ONmb0gxuPoII89NB+6V8RHhnfxJLfkFguDguF3avjkJQeTjOGTVjlVViA+dqQVzMTt2lqV2hw
iaAVGOonjbyFxGJ95oX2tLvCq5u7Ycg/rfJNSlhr2HkMNzfIRUSoSWM5xuBHN8It62PVu49VZmJX
nTFaauNYXhJnSRWI+aqAg/yKDZ6itY+v3PWmKqHcLRVcFuqlOYcpxzlZak+KuMHDEPWc37L6c4JY
L4DggH9djC8Y3BZsmBzdQyznHpqrlkEn1L7LuJNOiCb/K7F5TGlAxN5XHnuBmQ+Xjp1QbIlyORKb
vOML0o92kLzTK7uq9JzmcTVvnWnUnl2r0jaSRes0DfCsBcHSFXrxJLkfLHaxi3wc0NjNLeckwqyA
Cl+UtPujZ6WGCFyGjyvpAms8Ee2DsNh3zTYgpDWe9tqEemzEBbnx4bgGCH2dE1gtI31g8pFkQe5T
CR/w0NYdsXkEzr5Gru5cGN1SdvfflQn/tcH8L8NEGvaHTOhPIo17ROs/UQbX//nvEg3xG84X3CWg
zsDx6Lr9hwtG038TaCKAVvAfT0crbCNc+rfhnZUCVxvknlU6YfBH/9JoOL8JAQhnlW84QseF+Lck
Gt/lJj8KxAhJQR1mCNA9DshNlFo/KzSkTu/fzd7dNKeDQUtQO7sZSdiXfV+jelWur5YX6dbzirD0
xTlpp4zlMvWTKwJly3c3MaZ8Q2JWdMPoMvqcIaR+TsZc0q6oEn1rGL0ZAxRsCAxMYp3q0vGH7qWm
MDc32qg5mCKNBEsBtSz7X24P/TVk9PXk5yediwzWZdoXWVZ9YxaW6g9Go3S5RVthfkFoYc1f6Wcp
8Sj6LEr2qh18zDFZmkyXjpenRx/NrB7ydjvNQyVkDb8Z6rrzYGpGTtC20LydNedjEw5FnU/bwe0g
xARVLUmCdUc5+ygsmXoenVkMcs+4pRa7yalE9qm1pLKCLub8FCFxcc56HLNayCwnidGtO4zcw7z6
RpJWvaKtpmntOR3d9Din4V6T2LQfqZbSG17ojGTkORL4QFDHcyjfjaka5mvVo4fe2NiYmJg0y+CH
DDTwCzBKsKPznMoqCqzG7e8LYedp4BsIYncLgKkWnXZdDu030iw1HBOaIx/sdrKv0mpKe3vXJil2
eJzZcX9LnS+++cBnGAdSs73jlosvhtKltsiUNW6bTjIVaKx8rHcSLwdphiWD4Sjyaaa5NO3XPYwx
v14WwiMVCqXRZmSyc+cRTEb7PPaJnFQEfpp0bvOIBEnDX5IjzapF389Z1pxZimDKxIPkRNfo2LcD
G0rLO62UWG6QvvMUqLmIcKDjLZg2TsapfVM3S/OtRUqZ7EdU5BlVJwpZLA4JaA/U99gdWobFDxkd
Xqa+M3N3LytnQuDJAV8FO030hJ5mSOkBZ9YLKqmL1J8queeNJFWzQj1xRx44X6zNLQYyI2lsCLxt
F9WzremPCKMBrq+CTagl8AWmDaRJ98Ex+zEP6I8YLfoCIBKrzKT8xjG+RWW5MMkMcZlPZKB4KsZf
5UjnCltW+rakHuE1JAPVt6ABUnO7BnO/FpQSF3GS+Pk2wj5R0r+wu3Y7NwX1o210r1mMSCMgftJ9
MwZO3Md58bPX2Mf+QkxcifLaRYYfNAzW6H4lmsZkTTqzQjKPyxpxh8VJLE8cRhx5jAwFIESWXYwp
LKQNW/eiBfARtGujsq0+9KeMeMzM7MZjthgDtgKFn4jwdIxGPeMDiD4pfVnU1Toqh75dSUGdUzyb
vpZ/0Yis5pCX5oigzdii0J/N0tpYpQebCWcbLmu3dKEE1cZQbv14qgg1SQ0fgoDI+KidZjh3ZkZI
XUDntnvFDOQ3W9caMsFQmYOAPw2JHfAdXHvvMfw3gtnXBftk1CXxZoI1/tA1UaMF45BGb8wJ/GY3
46JWZ6Yt9AYrYXZyg6+8vF16Lbm0CqlVIerZ7G3i3PKQFH7CHs5zrxABlOWneG79ftMiON0vmQEv
agAo+NL3SfPME0PijY7xvT5UrCiM3ONIntyWVDMIVzGyIT9rOM/V3uQEFBPOKgevtAuL7f5t/M4d
wZvknGlOYtqzioKRaEpHNN6i5FTtwV0AXJIrMQw9C6qyyERPigE5Q24zAy997eDUUGp/F3v+d4dn
h/9LGebdP/+n/sd9Xf7zf/+DMOt/3Kh//p/qayrfft71/xBmur9BjoG4QlsD/CiMCbbv34WZDn8i
OGZzIGDQgQKck8L/2/N/4/Rtch6AXktSHBLMP/Z8zgo62dirK92HOu3AU/97dOHvOVn/dp5zSMUn
Df3S41DiGQR9fNBlFpaBCbAhwjS1ApAq8qjjcp2C0TIPepGqyzwytDQYu2zBHlj00dEtPbqZ+KvN
EySqoQjL3C0f9ClubmzKAhSZsLOeCTfRQmx29b3lxDDqfjhV/QfxtcUd+PGsYuoWlnmBEo9/c/pB
nfqTPz+3CK9T7heGtojwokGIm4RhYBYQNJ/dxiZupARP1y1GNiZIJSNQRopO804WgXlpFqZ1Mltj
+qzBzLsuJsftgr7RtPPoWDUBBHr1lPJH1mYoZXXPA6NbW8TW87bTU+csuJNsIUw8vqrIHt90unOf
xmqadnZvDq+ZNaSXtJ7dLbZnNoou6qPPxlxscabmbI4L0ZtMinKqb+ir7budR14gcVqczUKzg540
gF+xBH8GGHq6a3yPT0J+i43KQxn/883qDN8r3PVmAb+Dtn6V9DjqcgW1hIp23gih/vX7/Hd5YHlA
Wv0XBUBfpe0Hmfb6N/5VA4jf1jcXtzvYNQEIgV/q99XA/c1eddYc/yEjuLhR/lgMTP5oPfbDHuf3
06kC/lgMTB2PvE8lwV+lDoDm9Hc02j8LtF2s9KbHckCvXDdWGPqHhSBDTTHpc8ksv2vrx5yA2xMa
CZTaUT/cjVpRhMhsphsX4PWF0FS7/+E+/YdX+oOfgsuvVYfNVI6RHMLIlerwA9ijd+Rc2QnzYqtO
9Ju6WvrXFPP7na9MGf7NS+ESW0kEtr7yNmh6/HypUousqR1d1H9VVtxPXeYENStbCPPJ/8W3+tNN
tQCV6vhaAXyAP/nIojBVNdEh8zlN2asOW6AowIg20HVOwHtwRBfFvTN44HKB0Plv7djO5vGvv+2H
BEx+WL7lSlggTcHjwVuLyx/vbJv2MYcgwseXaMjqw+iDww7squjt0FtSy8f7LZHXzXI5tdiFv9gx
E2dkV7n8TKHVZbQz3OUbkxQSzatRyb+XF7l+Pnd9hk28CLbrAJD5+fOlswd4FOv4pnKX9lJq2XDS
gE2f/vo2rKEQP24Z62WQuVFJY1RlHfz4gDWIMPyG+JpNjtAr2jgeIWI0vJeam6EM/Ys7xel12Wst
bcyqHJd9t57A1NA57yNTqOS2wfF6Q/IVoYENBYGGU2vpQRouwr+Lc7cYgziicRQM5Crucx8QE5Qg
OmQqNknW7vzBnneI4gdm7Zy2v/7111s3vB+2cTJVnNVhwVa4QrRojP98E9nay5l3jO52n+c7J9e9
HR1xIqvmcty2XTLe/PX1Vt/Ixwv6FJw2BxfeIcI2fr4ghUU/evWy9jj1PRb0nLLHCWmqQRjPn71I
3YE8pU4m4qW2voy6c0KOHFZet68czBWkwDR0q3/xrLMW/vlDgVO2jDWh0HM/LCIu9RiV4VxuEmWn
d1Lo5baM5relzb2LCcRAUGCdCP76TrCa/3xNyCUrjohbwOpNIfHzjVhImJ1iCyiUzxn/CB8g31VF
O/witeY/XQXBNheCCgy178NV0EOQZ2+AhmsKWQXm2JmENLXOL+7ff7oKmwA+HfyQtJ0+7AHzZDkM
ttar4DxGv9454LEodP/2HWOL45RIIDB8wnWz+3FBavyq1CZV8yamzUtpMb0QjbK+/eIiH8D4LpuY
DvgcW6eAGQ1eaf2yP+woEzrkWgz2V+X3rPV6Mtr5wUkXX745ooDbJvX4kREw2RCxZWngA/MF20os
gO2GzSiL8arvzNq4IkIe0G6v52599b3qPiBVnOOA8UPdHDuri72A0TakWWNqacogKC3sW0TmTXFh
OCghzrER83dRVc7ylES2ZOeZddrMjBay/tCaWZWHlQLFvOoDrOulQXi8WQoJDjmCSnuIc+X7e2S3
OMsHfpAG55ENp1jF2fTa2SLPQtWNFUi7UqETwlIzxtdyiNF8M7MsHjESzy4Dcldrz7ij+uVTbzaL
Tq89iY390Ktu2Y6+UF/9SSPsUqly8QK9c7LygKYdZ26eqmTA9quP1qZxMW2FXW1ILVRDi7p4xUTH
+9la1KMuwV+EPY6ZDkyAtK+rRuX6Fjab15+iRQ5LiPuiFmFXgCy4tGTLBHM0pnoO7dTCQGJxYL8n
GBKVSGcnvtghKHLQKlpzNAZNZnjN3uhwA4dRrdBk6WajsXuDLxDbURR9HLQD4wyqfV3t4qWoUQEL
dFXgluHCebmr8XdgIj6jikbdJlMLKKTMba3ZiamjrRLL9Q7aRVl029mx49tumtjxoPrZV8gdFTxE
bunaL+mYydFO0vC4ZMvwZZpl/qZGE98ucDkErDWf/kENiocAbtsnAY1Zu+b/TCVBHgmn3Kp8KKe9
AbB83tIPWx5zAyfaJW6spNuKicTBnT9P1Q5pTRUdjZZF+GSgaR6h05h42LShbfCwwTJMQ+TFecP5
oteehPLreavJBk2dpOf1xTOH8jVKgQlsOJKm6eXMMLBm2NHBNmHlNhA5uGqmWTbp1ZsmCYHZguYo
LlAV1lA46UcZYYtq8ZuxooA2sJCsQypyghbjxllqRmZFe6zxzGX8EiT8Bjxcs9hGlkbxNXg0cwKS
YwsMKGapOo6RtolnIZ3MVwhnnrZN0Hbom6nUkn6XuJMoLqTIB5RD2ZidRq3PX5uZbSyol1h0KCRI
Y9xMbkOoWUzyIgthhTctSGGovcwugKOD09Ag3oIyNV69KZ8g9ek1iBRVYsUKAWJ2V2UzVe5RmnGl
TllE+vuNXfg2rw48ZiMwciMyQEABr4aMVAgTcQeDFzQJiZNu40qCC7Cxf9FcXaTWXdkm+sx9NfeL
e9MPrfHF0RopbyCrxtGD6GBrnJoea9aiN8B0enqNDbmYAxHtLSpKB/1igmMsblFjg0nRmEYN01CH
8LDFsGv9tnqe/XS8NZMiMWJoE8Q0b72xsTtakpGd7ay2c5ytHKSANFTP+bJPcmmpIM2JgdwbSY4b
KAUYgK8L+oh58KqeQR7H0uROgzguMWRU1hgstjtxMGIp9RGdJq3FkD02aVwvvttvzUp5cBZbKIjY
G9EULf1QXRXIMmrsGHVSbKaxROVpeD24AM9orG96Rv29t0BBJzt9MeLHyWsGEUBfa76lZudeGlBb
6q25egmnfmLOLyq/1QKS2uWFA8vlno8UXUZE8kErqok8xj1atCaqdLAOaaEG3uZMYR4daJzdpabC
7uYpEDqoTKzLXLrViArULUfGeDJHN1pksKH1VPonIylqdUmiK4ck3HPKPBq6jO6wavGNhxLLkx/3
4gqPhdscS1wUYwCIFTcUvZx+2eeFv8DEtuXY3AxRt+AJcqQVB5U9ksHsOLSpV3VW86Jsb77QS0EH
Fn29K4IBK8pnMZUMeCWL2B7Yn1gle4nZ4HDw2j5ApFQGADacTcfh8nqZcIVspWa3Y5AsbHeb2GBy
mPSWYMxNss0ZzaN2UTWjsXAjfHmLOXWFq1aK3n5MMGURLGij0SVkIk7DDDMWXtnJ0N55I9qn2RLO
Sy1hhWzGpTFt3J+Jw4tLo5TWbwKoafUsEVY7TvGc0wbWKBKlEwNS130MqBtSDO1nn7wZI0gSGvE7
upFdxvAygbenxaV2Mw9anaNO07DbwlJsv1rVSOJAAyhWbLQlQYDdpqXSt2MmR2PbmWb8lLFnVScr
NhIR2MzQocHWjnYdYwr2w7Kf67sIsD4cNZFicGPtT+/zbvIe/ElG72XPaAC4EGd2RBIIWDAfzmm1
XxKJu9gbEuto52b5eeZgBzYqbu0+TCYezI2TRsg/Gi1G8xJFSjH+IoVY49UGmQZb5YZG/chBMhqM
hwKwFqg4vfS+QB6Vt7ZWVA/o7y102Uzx7cDQ0RyjsanAFdmRM89bcpdM79ZFFDwdRD9Z+X4eUb3u
1xvCYM2tsfu0jT9AaFfwM2y7Gb+Wg1XxSzh6k7OpahI4UN70/kZm9gKyFlJI5HROtYlqsXTBnNsY
HlVU6dUhs2KtKjc9jy9CaPyYfdAZ62uFyY1fdYDze2UtokpDx8+nCt5WqgDMFGrWmG5JnSk/Hfpq
utMYTQGSErTK3FPNfwdRCDPLDAurcmfeMjy4NP9DUVUsUTvCtiJW2bk13/vEQqM5NTEovW2bp45T
ht9Pev9tNtFsooD5q2YTVfsbDafuA3tx/Wu/d5wc5zcaEI7BSJdTMGURxfXvHSfb+M0iTIXetOHo
BvEzVBT/6j9bBrPqtUFi2hQBHg/kv1tO9m+ClhMpP7j518ifv9Nx+lBCmlQZNCTWxoTFv0A5/nxA
H6LYrAqbo5IhVbsjlhNLHx10/HujvR+bpP9FztOH6ub79YDH882clRHzMQ3JcFq/8ksb1zzdLSC+
XbSEFOzRr7rTYi2TfijGf78Q/XTaLuT/0XT4+YsZWePVGh33LZFOc3nImr4t9o2Vule4wVxxmeGV
SAPHjf16AxMlEqcCv4IMljSy6l+0yj+0PaCFoMPmd6fdCC5fWB+6K+iN6A3YTrRN9CVHBybieweA
AqqSBUnbD4/fze/f8MeQuvUH++l7U9HxQzLuAJlrGh/L70m5fQMewd/206RtWF30m85Ou2M3+OUj
zNfkokqW9EYzhvbrX1/5Q0g5TyqX5omFLGHBEyBW6+dbjlUjRyAx+FvpivFcuFZy2wmHDX6sfWsj
hjVLllJxOg3R0F4n3Od94UXZPbPwrAwRbkJqlHX58IuP9XFO8f1j0dF1OdIKnR7Uzx9LyCobiJn1
t3bdyJ2XJ+4BupsXgGMvSRmZ9GAyJx9TCvsylq1p34GNvjBl46CbjliQ//rz/OmN4y55sIa4T57P
s/Ch8q5KVHh2xw9ULyQXbbK8cfBuZGrxg5FzwrGOqZl+cc0/vXXrNXklEJTxwtPC+PkWdGU5O0hd
uSb4mXMBgQ4nUhH/vgkQUhq/1f8/jx7tLx0lIgkQjDt4Bn++Cqep1tPSyUa8KJWJ2mzoklup530F
y0Arv05amftHHBKuPBDQ3v4qNYyUca7w48PPorL29nn8GN6BIfrwPUH/NQALRbuT0PxMn6M5Azds
kJwB0BO2/ctgePozsmP7uRFD+mDlulBnf/YbwHJAMF6q2SzeijgqVt9saVdbqaf9sks8S/hhxNih
YJ8n0hjuv5YY1xW9heuR2XEC3sia7zH/6c3D7HXOrTHOFkACzk7vFsDM7lqDdUrMsqOs+CFTFKHZ
BhiQDieu6mf7QQcWboMIRF6/HDQSoBDzwZnIQ7dBcLuxwLZCb0WndE6lW3ZbSrKeSHcbtC3iTae7
yfI05RbPsQVVHcAzjnTdHPe10TI9gGffkNzWNrbjXDcM0z+btZueXYCjer4hmb7xX8vasbF963Vl
gulXKPirmw6DugprPR9hQbai0wGqGPjVEGwL6z3S+dJ3gxrs7oDKo2hvkkYs7yUAiTrUgMV+baCz
azszsS1923qFh1KeeTpFu1l2nDot3l30GZ3xPFru3CL0SJbn1VimESGEiGHHQhItO3Td3ZfcIriH
VQPrKTdOz76MizZZ5CTpKbp8xm9xiCwIhsnqbfQunLTVCVsDUN7RKmYxhNuEge0CB6zqLgx6p4A9
cfSgD1oMF96uprdW2FIBlHsacJZ2kLah7fA/9vNl547WpVG2SDJkQs9q00eu3RNtI4tDgRjU3USw
cTEMfZfTmyb+BCaiSRId57rFyRLVzvCuaj/RP7Usi/RhS7ue3D021+QzAQvK/MJpDU6kvThjcgNq
pta3Jo0D+1OLCBzscTIk+itsfx9Bzqjq6m6WKSpE222Ff4lew0/dPT/PRNYVT8b42K8SkH2MQWrY
6zoxKslmJHPH1VaDqF9dLGNstmKzuCxCSFhoRxKv13aDxSpZdrR5QFwwOLW6oUKq42L1q+2R9gHY
leirO2hpfsoLTpThMpB3FjIftugWaX6GXRkhUEG5QlcliBbsFTgWjCxDQ7M25ReYiZBwW/wEFy3y
Kh8ino34U1lZei/c3ros55lstR7xNDg6G9gwjgDfwUPjOdk+aiZPhJ5TIDHVwZhRYK8woVB0RXNV
2wP+AZRu/ZGlVOO7oIOvSNVghBKSRlu8pGbrzHu/yVW2W6ai0K+VSGoKSpEZF62zeLyheje/ZfwD
0LspqFqZpxtPPK5Od56TqhIXXaUtdZj3PnTaZcRxuGfBaIfn1FyRqd7gjvHrVMUrbDWbIvtAFIhT
7fGD5F/QJ+TFllPQpCGRQRK6tUrp6Fi3ZDtugCkjVEFKrk/7uosBBbCOjecxB3a7j2MT8qxOLCzR
K6DqDfg4gGpsu8hUAKEvgQTbI49F5I9VErskqSybNskGGXS9rYkt9MF5Dqo8N/bEQNGzYegF+q4p
RmiHON/oR5FO5T0tcZpe4Spc7S8y1UdWQkxnYeosUR02cyO+FZFlHEcUrQ3blyXO9J3Uc5LlcC2L
xWuWvW122rtWD3EJEXWex6uGfA06JZqKxyvy3WZ7N2bmcC5yzgdPNjxp/YBsOkrCtIxtJwuWLrZz
tHVp6WUBPxp9M8Nu8rvKibWXtnS865QQTRy6i8Dtl9e10a8yyKwLGamnnz2xhl5FQP5ZyKJc1ncF
0iTF7Yii4mJevA6wM0nLM/LKoitP/jjW9wsKZ/tsLKaE0AIokUkJ7cwUYQAJBxsTB0Cxw7LCb+NV
+LLPg2V7SH5BjvTMHUzOPW1VFI8VBow5LGc13M8yHt090irtjWXZJ9MnijHiysQwv/n5ilDkqOy0
O5FimSGHzByeOHyvsSCVZVZblmEBCgThc3RQGK20Axii1jwuNAfqk0xchfPSQBvRbNwFURTcY1u5
RP1gMg6M3kBeljuyWgLfqvEqm7TJwKiLSn5aUI25tAVy91Y5PoTuiliP/kyvxLmUMB3ohYBFAtXE
P+4AMfbGvrQbHeG5UWXvGqGPXYAgEM0+wUBo9SJfeZc6zeMF1ozTKADk/VB08mJSS9ru7HQaLlCh
wiEtO4lvux1m8ytyDo1OXNFDLU1Z/XCQFBEMVhpP7mEYZWqiGWsBcWWgqxvcWpl/rBYdAUdX1cYZ
wnHts3XVqQ4COWnna9eVUr+YI0CSj51WqPrcWKVWXNXYx/N9XPgadAa/GLAF8rS3lXENeAhJvSVZ
J/WdlooyP1h4ImhuJKqjTbXRzMQwwq60FFkj0TQaDXczzlwvtBus/U/sFB0UZBM24UWtlGQWV+hF
N53UmCb9E3IBm1FmPpjdPpWTQThTLsojYDKVbcux6eavs9u61bVw4mJGyKb16MvcpsYMTJyeXp4m
IfH306ogrmnksX1Ukn0vaEYEwMeUyYCB3TQb75Ra4vmhI3pyuhzyJtJuKiNtb4A7IB0dG2GmpxqS
DCjdiJ4xR4VCw6RSpvEdfauYXs1SNmeaO34XGsxRCFMZZJGdoD7E7VcIWDhx3QL17BPeI7rL8Ner
8Qa2Y3uD1bBMvvQijR5JmiwAODRT+3/ZO7PdupF0S7/LuWeCDDKCJNB9LkjuSZZkzYNvCEuyOM8z
n74/Zp7qsuVsG4m+LRSQQFWWTYmbOxix/rW+1QWhVg7SjxvF6MKElLo8VrAs5JeawpZk76zGytYw
UTe9MXOfqUIO7b2eGREwdMg7n5fWdYQPVC1i+apd8IlL04v0s4H59IkuRJsBgdGxpoRhmFCG10QZ
JcnsiQTBbYf2xXTVSWhWowukZrFr99VK0vF+zsZS7TrNda745osXW0/jT82q4RvFg7S8CaYj1y62
YfiVBJNv0yYGkrUma3OZhsSmP1FSNeffLCDVN72rALn1AxGV8wmcL8aikRcSenSsvSwiZs83MJJm
F8JvbjxPlD9mO5UUfXvbyVi/SLfxt99rFtZV7D8wLZK2L7Qghj/mBox8QjYUAJ6vE33cADHS5mwO
zfZR1ynr3MFXQuO1zUwKr2GsD8TP0dvmJBfe7btxISzmpYWro7nDftAQ4locmdIN0fLsSK/TAC1K
cwIKwkYqumKWGU8gGtJNQLIqP2YpuLgAtMzGUBOFhGCQmfFDnqH0k2BNpjttMNsZeGmcvRtOZFR+
w0DnbRqd9SkdlIvoxiuv8nhqDdA2TcQPFOmpfq8Su/1aIYcJKHPCeFqZtuDHggPywlGNBoII26yi
37OY7PbalVVfH5iIMkFSzaz6R56HznnLrFbWzzqR3uHE3tE1FopMgQUZoHQikQZFZ6XypObQnUZe
4q5cUKtlXOEJ1arLMnVN/j+jGXds0nPTvR3jTMWfzIEUSo/nmZl7YDD0CQ+rM4Z4YoZcSEhyOfts
l3ckzUDfpMCNDSTMDrnVfU4WWeIqO4+HcfoCBCzZCO3DcK+B+CsuXbarL1oi2mHfFESB9vEy44Zv
tSW7t0PYA4HbmbPjg4nJHV+yf612Cgkj3tlGjohcLP3wOdXhJHtESgZWVTWphv97Abqs1iyM/xy7
wm+6TCNoi3PnnjOwwXWq436FyichA2EoDslKyyzNDglRF5bfojCfRmrE7WBtLfNL1HbaMy8bq9+V
c4ifQsQcQ/ysTkZiM+kY+fhIIHgDq6GiFgoWlO8imnmbmFYZp8wU7bbf22rp4qAkQAhByAGwRkdY
QViySlO5dx1NXJe9laeHhcI9JhzgE1qf5hveypneGcaWuuqjoNYb+1XnOUFFrvmWH5Km74iqufnM
CypawfEL3mZvMqnccwsqRuiXzLUmz6zWgX1lndDi0NWdfW0na1YfKa8Cjj7ZRv9oLpFt72GaQwzB
rW8rn6ly/VxNCdCQaKiMb31VWoDKS52yhWrG5X4UfUuFr6SfSz/rNc16Ru0zrSNFc85l3Mf2O8Z3
fgOcPLRepqlrXA2yBnxL8oHnAwyHOh+cOoO6FUOjOkGXXt6ZkbLUdDDiuWzUuMnBtGbx2Ls2WTCn
14Zply7J4qLYJ/b5CuQ/I8+QFcaZdM2BU/xkTApIZZzbp6J3Zj6AzMJWuat0KtV8fAbZuButBkLI
3K8jfKEpXljw9GabPTHCoOdIN3FZSps2q5mLH+hk1JK9aMgm7xIOxroXGVn8iBQSOzttlhs7gAZS
Ptg2GS1mwF301UwNzpjDKjL70JcbGDHNdOaL07i+lHNKVoJHNXO9ZaFFxcPEtDqBTp2ZeVh6HQUQ
j9bQHUUpmvyNMpaofNVzZ85PSrY6pK3GirVjTLw53OUESaM9BMTY+sz6pEZf8j+ogJrX8X88m/8R
tRG1kSB/IWp/Ldev5UcLJX/kL0Hb0v/AvWeyNcXV9heX9l+kW/cPUwC45d1sUGPlumhx/yLdboWi
2II2fcaxbcJWG572f2JUmkE0CwQcrymLDaviL/knovaPcpezVWkpDvzKpaAUkshHCw3JFsEGPk8h
rM8Z8QW3oU+wwSL0G2fhj1Ledh3bwAwkXVuH5i3tD4agpnGA8pBQ95bRGF5TcxperXWtHuMhguqf
Rb+rCfv597INxCrMTozEsH19kA4zga3gz72h207dnrKFGD/hkP9Gov+73wr/KSY2FFPdNTY99TvP
TtyRmiUhl3oJw/tr2TWAruEZxp8zh9EdKz+WmO+err8RDjdZ7t+yHfdxc8/y0GwPDArl5rX//ooZ
oVGnaXEfgrAjvZInyUyxcWolXpJG8/H/72IfbmKjsz/ilUInhOEsM4nVyrzPIlOnMQj//P7XF/vp
E4Njzw4Jq6NOUy7Pyo+/WdxjZB+wCRH0b7TrlGF4gPrb/uYqf3P/CEVuXjuaKHX5Ud41UHd7webX
g92SfgKJ1x/ajBbWjuSC/89/IayGCP02Aj/+3R9/IQMr0gCxlr1GXxunTcr2+VJPv/li/d1tQ7LW
WTBMVhn7gwcuLwaZU2QFqLq2jEM2kHkzMFn8xo66pUo+PndCKoZvDrZvJhcfPh2hYYvRQcJ5DZpJ
tzN6pVFe7tQ1/DfMXWTn7LUf8cOOsvkatRp6AWJ2AwOt2apFC6xe7Z2Y+cr7ZYfStKfNI8R8Bo3i
YikNZ/QMogf0lFC+EPn93AMwo01hHnxWpBbJ2dYrzWsnI3qfOo7AAd1CFYE7kDRfVW4DyFpLM1kx
NBTdjZvqTXNKoNFRBDNUoAwsCSzp1x/v9ht/+CaSROAbSLKD9VN9kPBZDaIupkrLc5eM4btc0KZc
u8qvKzLdN2pEP8w596KD6BLomJa4/6ij4M+lgAEFEyR2HVtY4sMP0EMkcgxcgjR2aA4QB8xeqNja
b57iv/nCINJjouHLaWLs/7Dg0KQK9xhgjbfNynwxCvnJ7PEHMN1Xr7++oz+tppu9UpIc4NcSP1c+
pGjqCQUduWdlbflmb8ApCn5NkjzwN5PbUoZC/iNv55/3kGQ6b2hMyCQK5Id7qNVzUiUOl0Th4lek
uXefJM7ym9fEx+8oQx4LkzNRZeZKLhbSH1cCxM42MY1w+45qRhYMMuk4atoc/37zdvj5QpQZbJxm
XkiMLD6OFdsMD2mspZyADRWfoewZnm118+2vP6e/u8pfmwbHZBhrbZ/jd2+9ai6bONaAbjnubHpQ
T1MUYwKp//gqTJg2dzhXYRr5YWErJoNErxgKb5lU8ami+chbx1y7+vVVtlv//beYpAqeAbQlA24o
//iwSKduMjQMuZFSEFCukbWKQBvE8mYUb2LzCuEP2f36igDHP16TfZuDwYF4L1fE7fDj/StnFckJ
AdGbihY7KMMXkuLAX7Rh59CEU56cwVWPFojsEHd6U+Dt+9ObhK+7OaxFPTAh1nORH2NeX8NuxD7q
BA2IfqScthmKXYJJ2dl1U9rjhxyK5YUjP8dOoxAtbVZVm72vzZRbwaj6VgQOXVXpXsGAmj3X7MGM
Kx2w9pmEMIVnrIbV6RnmykBqTiG0UgdY1n652hbmHdOcbqU7W1+ibqumGpZYIK5EIdnlmZa5YytK
ZULUaPFD0oQdtrt8gpSyGEhz8DCEWjYcRAUWu7Zh77oGXFBGVhONCFAvG4w6YR4/5Q7GzZ2B2JTi
amvqClqH0Q6MyaDzYoczNgImPF5KiVrTyM5WIiSun5e8x77kGKszvxodalUxOUuw6Gsc76mTavUL
Z7XsFwvsd3Pv6jDUkCbA3OA9qrA2VX5rlHReBkBsh/VMB2kHrYZ5k/0o4s1yNocza669lqhqyWLI
+hDjakO5yecJK2DRgVkt1IR1Ylxouva6qXS6QAwO0DwIZ3qKW32c7WMEHpMmtbo0X2Gjk9HQnFG9
YO+NpweqvcKvNnxOiFsaX20PE8xy4+ZKe5szg7omVInmbhxSS3thOrLeWWxJEr/v2HAfK2VMt5HD
qOdUpxNNQQT2i3VH5VSj3TdOOVP0jpT71Ksu/qItlBH4tSvqZ2iSxOq9rre7KEinifZOS2R17Del
3VE7IIoJKhDkI2evUlyesS+aoTHPAAeM2DsHbfzSl6Nef+H43Vs76m1CSJNIdfIwrLW57DWVU6vb
dKOp7bUuwpladCudcBoWWnGwYtiAnktt+xcNrzQ8S4VlGSBBxHPO+MC8yXVAAPguVdO/WQn1pp+6
IjS1E2zchOy2njPJ1Fy9z/cZhRhX3HcjfSS5Si9WmyOe3C9t1XXHAa8d5CDi0gYt1QuUIjA1ZOzH
Or0tNFg/p3KpubGlmzfjqVjoHUYnHCNgzPqUmYh4WYGjr2PM/K4KHeYa+oSVvuKon7VLQvgg8USC
afSMyHefnjfDQOCUoeZYv+CbLVLI4S0sQJd6tng9Sr7x9Vuj15A92S62mCqGdUY4VUZSXy8EoTYu
eaEhzNB8JVEiYnyAGZJX4dEoAgIobgbI1miLzb0hIgs2MSzk8hMJ862mwl1twOxmYjleO0bsgSFM
J8UFQ3rRXcRJkhXlzrXQCKxDZxaTkkHHoVabGSrCE6A9YcxnvN8gIMqAO51lZ67lFmkQcdzr6Oxa
qy/LGIlTkdrzcMWSE3d7MTI1XLwyriUNcU4ayva5s82h77+htXKQgXMqU1nZu1m5kZMd47ZEgXpI
HQRuf57m5PM45inGozq11kr3bGo0I3e3UtE0Td4o2pjBD+RS2Hdzztgy5LaC/6rbYd7VtXDv3Gjr
wIySYd7iRX3zMDsjOOwJjjE4ysrMS8StfDS8yVItM7Ctvd23OCa4nqWZRulZkuoKz41bm4p3Glgm
n6IOKY5a78IIGvJcDW/TitjumyPWqU99tvk8S3apcCLmMQKJGrFP3dE2uki/hhZSBDSdciKlolG3
jrPS9GSHcJ1eanPFKxtdTiJmMderTwlkwhKXtIONUkyme5VbEU7epjf46VN2LTD4urS47WfpTDe6
ijjGwKxo5oOSsAq9QVh0V2H2h7GjmPlcazmQ07O6nMKaL0odXaUqLz4nKV8CdtNhcsvfwWRpouSR
8EObdNmnilAIp4qlq0JKZwGz+1PqxMZp7XT8/kZdObfcKVF4pjYVT/BE7dBnjpt/65sGrGI5Cazf
+RpiImPRoUfHrJzwhcqnZQiw0rGHMFNbaX49avWLJgY79XqU8jvTSPthPycjjQuMIOHqhsSlLrQJ
p9Gh75Jo9LLIAbkmo8LN9zarykNv93od4LIWdzOe+RITxgjOAUolRwmmoZaxW5dVfWVkRn6l0EUC
bFET1RdQmhQnrKbRnNwmgYElwBFDUdEGVmui8uuDtrnI9qKPY0xIqp8+8eVglJDqZX1hpSQVmEPp
A0NpEXaMc/QmorysdszMn9sCMdbsZXQ/pB0xhoJgYuPrc2XF3+jlGNt7fkxZndqCtk0eIC2VT+Dv
VP2pL3R7+ISnkoabwrCbfDcw7Sr9oRRx+MXijw0BTnm7Phmg4CO/pSB0Clw1WESGkFqlnza6iG7x
7kLKNwt8rb7dCroKEZEz/aLLNGIsyaio6CXcMHY8oJmozpy8rGxfrxtKhyvRaCAsUVR0BFmQ1acl
pUHxvMwqM/3ksPAku1kAdgXq7C7yixQweXQvG2U2nYqWd/IeZsWSPAy6xXCM4RT/nJpChpc06PVl
BpOqbPVzt7MbqDSQLDrnWkbEPF/CuFLt+5SGA0E85jcF4acYNm3FwpwcwWVj6WVaSo2AxtpiHNGv
YliKEYS+WFMUHawd1RW7PEkhuUlQJCC3oyVhSUXc7T3aM4eIkZCia1hLWtmdpQArKJwlhI57fUii
kFoIVfJCZe9k3iEADya5qRLiT5lz9j+WluUyZdXG1fQLIQdxAvfrcHc1yFiMiqaJymqTNTRpOA3u
aOThHcYhuWIPg6l5RJyGN+QlM5uyJdbk6mMjmqiGRgO8bBMZptAitwKQeeW9dRiyKkUxn+3qfWGZ
xZmXxNE9MnTLM8lKEX5yTLvF6kCRJZZRHXBQwJvOJcGoBHkRhCKQMEYRWoGxqPQ+BrFmBqvZMWnu
86xIdvUCfdar8kZ7KIqV74iT57Q9pjL/s3c3Wls/B/d4sNq+OTcjLUQ0pFcD7ss0m4M/SnN5GLpR
+9yh+alAuK16d/jQdE82BJwgx6hQ342hCEm1AmPu53fmNPIZFLca7+YYK+ZBD9l/+hpeisUbI9lS
gsLW75Exn3xNpF6X5xnQYTpT9JLIizLNeTkzp3IQRGG17FDhogSEKJMSJKxkDkBAKpaTD6wArk6b
4zgCiUK0uZsTnfmbrbmM1CRVde7cimLPOBb3fEht9a3FzKc9RTjoAKa0RmEHcBw41OMKgQ7Vgc+T
Xt8RlPcqRnxciLrWu5xizxfLDqf00EThisLEiqr7FfEWi7JwbBA7lIUZX32JrrNX0djZl7JMeQca
GXRtYIcZnrRcNGdrMuPhAuBs3Km+qiNy2Fn5deztkvvTz+6fL2JGbRl0KcHvYyHWtW2LS4UzQZmw
RWigUzctlJoyycGAGwAtwb4OVf3UYmZZPZUzL/FgADKjSpyWAlhDrbjrDMDGRDd4z9q70na668Hk
IQ/EOCyw8svYgAqOoYqUFM8k0zzVWQ81I3DXZ7eWfxo52zh72dXwU3trnEtfVcly/eujlPlRMeAg
BVOMwyEeaVKTzoczIvO7aSJEQLdWz6bnzOLLEZMEDMPlvIraUO2TGKPVAfa9tQZ2MjUJrqx1uVqN
fmYvD1Qi2y8Ji0kQl/kKfmfGhehZqu6rq5xwdnljjVi0fDhDcqVGTUvFKRpT8dxXWjnSeMFqeM1R
G5p6sZQJgCAqQJ+V7sT2nbHa5kn2JfhqZ6ijB0uk80O6mqELqTyh2yIfprHA1gvWkMXKUjg+2omB
0K/v0c+3SGKnh+Pwl7X7Y/A5bnAARKXEmlYaxr2GM+kI5FRkniyYL+fWMtz9+oIfBSOBHI6DFsHf
0QETfmSdjEtq69lCvoOoav66ai3ZH+S/2KvW/nelpH9zLQvNiCmJRTSAwMCPJ+lMmXQnWZSFyxbo
SdOUzj5f1+i0qqz8zbH950M7XaAAVyhBNZBbxQcNxy2xtMoCsFfo1E9uki0Xi5O0v7l3P1+EcIP1
56xom/zY27//TlkB01Y0apzZmMRD+l6kIr5qi3o6/foT+rur4DpmKMV3Rtkf9ZvCoS/L5JAD2DMf
j0YCgg00fXH49VX+dBD/IK2Q1LA3SQWfsyC78UEmgg6SubKjxGH7kKpdh4A8s0U0KANSXSs13xn0
rrkaZure7wmKGs5NylFu3XFkhxEllsUS57yZGnVaBmOxT7GBC8snHze7wa9/1r+7I9jpsSaTIucf
H+676WIK4DDNfbf7GxO63gmsjf2bacrfXkTYm4+d2R6a4I8frjG6o6BXEjWz4xjCvrZunWABlvu7
atOfvhUmejRPKYM2hm7wG3+8ULbVSONLoqNC9f1em+I+85LG0fzVmprf0Xp+vhgDzm3Uto0gdNzh
P14sXgeEK7lSRmKu7W7NiYNiU3toBVbRX39IP0l1yMKWjWS2NdjqCN4/XklgLAObTPCXh3fwLJyv
J95m6eckrqILwnUuBiNX/6dfey4qoVWgsm8jnI8YjohYm+gchgdJUYcBJTzVXlg8zX/+av8Zn/8X
q/N3n/JPBNL7CCzZ1x9oZNsf+Gt4bsqtDBYuApkuNG3n3wxS4f4hMYyYjkJXZ9LCE/6vMNgfwkRg
p7bZ3qBA9kYW+b+T8z8shw2Dy3cDlgghLuOfTM750vLAfb/AMZZHzDckPwcStSE+zLRpgkypzHJv
OOWuJaVrPQIsz2c8AQydtQt6NW4JrCCWahUUSCoypLiQFVBBb8mr+FnDsoXVXk06DkZDJXQYigHS
Q7wYWPY0m8I5L4fxyz6ziFZcdiDNqwCT3fSk55VcTpOTLjZYrk3f6N0kvBv7fpx3onHYG7N/K75S
A4guEkU0T2Hw1Js4PJix3iOcUHw4htfuurKE0PM0lZ2xN0VcUpKZKQGXL8bEK+BJ5+ysbidwP/mn
SHZoXqMqyFzKaeFHxXlaKN8e0uSWrIZqD9ALydyO05Z7gPNcxbs5WzETREnfsDMbEcn4JhnF0zRo
Nlz1EdOQHwlwpn4MLuSd1iPrqVFJc5nNRWnyr0JIojQnldj/ukFgY1pBo/kE5Ntmz0JBO+rSKiU9
1sIo9YQ+0WlWsO08usChxkOo0uwVPYqmFiynEdJZ2OfGfpx084uZiua+HroIWGtUtTgtw8beVZHA
mj5RhHPIdYv70Thd7X5KE8MWh5ZcRvJMqUH2ytEsj4N8bdbuMZmmyX0WulY/43mkoS+laE1AZB5z
ZEMDGuncF/KRHeL61Z4TnhMtLmGN50ViLD740hl/NtbpLJhkGoST6NPALkraaDL8b+etbXBA3YR7
mvbsZo18RzSVu2tWt/s8MVRuA4gbMg4oZCeKUFjLek7oXlgBbro5O3JAsihpaxixosTBauAV1GH+
slFPCMbYJk4j1yid1ePpMoZ9VmSV9LVSU2FQuyMVqqRkVliQIFpzb5klufKiVJx6srmaXGLw5Ge9
FCPbN3yAtMu0ETMCz0SzIYIRjrjUnUlDyHSxqk/o4JNzSUkDCaHJ1QjNzAg98UVpptkLETTjijNP
zs541pI3p+sn0J9uGSe7seOEmBS2uJl6TldmYFJTJOodepvudGwnQhOqRJzj6X1e6FDO3yNacaXG
bFStwylKIp4OSHtzVkEDkGpTPFw3u9DyzHmNnGGiwETnCEWhWUkJnGOAss1NAva7aCVxdIHgZ6EW
VcP41KKDXbhVYdQHfQVfsi9JJZPmKrSRYk/bavU9pbLJmSic+Y2Dto3KMPRSPER2khoHvOBxfizh
LMvTunTLgSlL/wLv074jcTj1yBZFfo1VmtELqlZPGs2B9PSpR45KdsugzUdRi0hHcXKT1FvlfOnM
CV0iRUYtnJVn7XQo4PXdTVNHtIqQkfuO1pdduiGsiwtbc5ouaE2hbnvaN591Wn1Yuhp3wBjKbONh
gh4T4q61C8u3rWY3UF9DnDrGuenjs63PqzJtmptqMsllm4rJ7Y6QZv0sZUQFbdeM5nPMMfAR9ybe
tiKfTQh+GRXXnhPq6mrCnkZsiWMp7thaRkFHO/F95IZWeJnWaUMIzm3zs5bRbH1YGTLNezp4oBbn
hGmwUtbUGxyMvl/eawp85+5cDvYwqj0WPiRtLyyn4gaeLgDSoc7oURjy6jOQG4WjBOssaBm0tQTP
4FBcpIPF2Ai3NkseXcDL56jPOE+Ggz7R7emWpoVQBiDeD+n60/mrEza0pRWn3bWlx0rbtQlHKG91
oGegxzpGF2gTEvSRXQx/T9FTHf1lbtHhUQscslg01STTi+ukFt1IfTy/Ui8w4X537Rf24MaNKmOK
NTvOTjvUiLW7qmRtla3fEbo8wg8JOUnnifvKBKKUQYWJdjpz+k3wWKIuh1Wdp+TbzZD2XC9v5Ho0
3DEk0BnW3I55TtvI40eCv5HSCPOlBzaRerYbi60BIq/KgAZj4jW4j2BozMQxor3o6MYIQlqJmFhi
isZkYWho7kNmGH5HQdNDDf2ZFjDZOWfmdgs8KVtK0TCdkZv6z06pX05v//u/hOTA8P82Gl5+LZKX
Dz7D7U/8tVUS8g+hME7AOtn2Q8Bb/xWc3+yCpOoYbjHeZrNksSH6l8/QUH9gs2DqxTwa6xCE139v
loTDvyMa6oB0dZhh4yX47//1Q761+/Dfv49afzwlYIHkP5iHSJmTx/9oH6oFP/QiiEwq5kHXtI5/
6QyJaTtzxP67u3L11/br+yspsYk+32/L2KdjUd90IcV+j9P0j+cEKEPGQkC58fS8dTx8wc1+0rl0
mhez5vdlyNhT5kTOGmtQl/qY0ylC18GtXYTl15qO9Uue6W29jouTU0DhGi3sL6mgGgKgzTdXU9ax
rudHrNTmWTd02hWhgT7AACquiOVYzzimHXBy1WVsaK4nZ/LUnRy/EXOic7GMzNcEk6fvhNFT6EJp
9hRgH0/hMScikYQLsRbNYbzJe3P8TInh1Sia/ltohhmtEtJ+cWTcHRLXosOaIaJnzelZTkiI5CSY
P9Ap5ATbobUYFQ7lG21niqPZtgqPbU096JI0t21jL2lQI13Hu2EJ7c5TRR99WyP2agGU52QfC7aa
mUnWB3wzdBmt7ZmIgsM2eMdFzJBu3ViZseEcqyKpmJmag7TyhiG5JtZ+P840jk9nNn0Z09Mi8pbX
7pQyr3EnsvGfW5ijV2OGETSfI5vE7VBYiU/8w/zazcyVd3imrRPHAipDrapfmKN0vfbshou6Xouw
ehsQE2+MYXFh0YabtXo0Ol686cT0oV8bqtmZexLDYF3jnhuE6qMzGZv201KVbL9haDJPLskOng1a
i2/BaFV4hDfZ3XfVZGQes9dEnVlr12SB0ei0D1lxiw9ps8WzAaKo9VFUXdqf8VJecH3nIJK8qCls
96yqwXgS6XTprG7zYQDRVmTYM2E50DmI6Z5VtC9MaJrkbeMze6g1nBBLGrInX9vyQapq6SFtqv4u
1eXEENJdOt1L9AEdfXYgj635SLo06pFvfcOJyaKEVkFQGMFRhZ6ldwLe8aKD5gfgYz526RjTxWck
jNW2s/q3MeywZ7Tkod7w2Gsru5HOfewJvPJqEC7quJnGruaPpA+otI9b92ydErqvCtvCum6OieSM
r21PbmWK6jUtjByDOc1TAeSjudnbkw3Mq522gkK0n+ZtzRQjhNEOs2qnlTa0gCnLB4pSW6sZ92Pr
0qF9zUZvYV1gUVrq7lvWOlYc6JAg6V7VGMlsEL6zWkC925kqdpkld4oCwVjLjWaHa6KMzxrJWP9o
933xVaVm9rS0cZuTDgKVtifvzM0pXHNLkWdd5LITyQhsaiqZw4BEVXRtytR55ZlIrFPdYYf2jZx4
mKfbqUO1CaPvF6L5tI/28LbyfcpLOdnht2Q14fEpnrNV124pwcucYLIcsHgGbUF8RU0iKhY1CuLg
VjwzzKCjCdxeomwvSRTaOzF2tgWLZfYPaUUGpitLYZ/6KuslaBuHyUxnawv+h0kmQNmnCil11rtv
pTJqsDZJwlipZOt27IuR8ItWWbLZmfoo0it9nKc32+zamW3rZqeLK8JBHjh97SoymuRJn8MhejJJ
+LzNhhxejbzPb4gyFvTETtaa+rY2JivZKnpcGOgVkbUnZxxzzID9l6+iSHfNoki24echnFHDkN+R
UU7WIyyu9mYrFyEAb5AQgiMLywiIUZTsUloO67O1beqZPvZ0zHZtn5vxTi/mavisc3zh+8JkkM5c
/Bh4dUlcxvs2TtpqR74uZhMejrY4oxubEXmD5Yf6WsxQzP96yBWBkabiacgRA/xJuOMhmi2GFlpT
bl8kFIvofGEciTfOnRa1W0u9n6mb1hvtTrDLeu0zTmCegilGn87sjtiEiz7kYGhOT07SYLwy2EI5
3syBEZAbmLnNTlB0zmOXyaXwSdUptqQV6wDyOzG3RM/Hh5LeBJxcurH0F8DbiuhLhQOh/+bgMire
m7Fc55cqFOA9GOY0JNVyw5havKyz5Vx3ldRWAE1wcJmJxaND7+4CcXEikzhFySXDB2M7ctshp6yS
9H1K7XMYlySa8UHbBGeajrLew9Au6fSZ+4zESa9eBQ+AsRupKJO/P8RQpmUDvQ2Lxa80Q+8fieuL
KDTfUy2ri2Nv4sllEtaPtBpD8ZcLyaCGsX/J6Y/Jvl9og7E2AZGCkBVJt5vufnL1BQbtmsGderCJ
tXQszlHa3NSNxRkOtIhYj+UiK+sQdqad7yazGVlK+pCqdqthJnkWJUatjqD/LPtK61O2td4kKPLz
edEOTwWU3Oqgl4JmknBIMwOw7YbAXBrgvYydUiDYYKemxrrJkHWtY5m1g33SoMIx8aep3UjfzMlo
3MelU71OBbXLbDyoURjS13XsRX9XD2oUFwvlIsWFlLXRBAyKlpap7FTZ8Xnd8YEe2HIX4b2eiXWk
590a44PA2FLw03ftugNDNn2esNOrXezkSXzB+jtN30hI4aChw6KQ17jezPM5Zn39BNmM8XGXxdQl
O4uay5vMpdTzDE6Ceq0NK1oCrYJpu0vY89tBv3bxcDUQE3yRCEbDe7s0YfwVz2sxXFhD3kTnFYdQ
cco4Y3CMqXS3j/2JZVTndFguDQ06Y036aEc3TItLJcZlYp0BkX+bJWUXIDjwOadJcYntm+0Cu5RC
BDCY4cgW7iqPQ17Hg58WHa5COkswVXGE8cI5ZccRyugorfkuFap8nrIG801IgmyXwOPYRWGcU8iz
zu+y4siz9CxbHk9ntwciRqVjijpetHP5GbZUvBdDA9qD8TlrrlZbu3GcmpOlVH6YdROXEXnmwO6X
+jSO1fpQZlgDvcEQkKM3+Ul0COELJmOg4ZbULkpjdg4t03woakD4sIlegqPxytq2j2ZtTueG0U17
hrNv9ZKNx7jv0bp0VhL8BfUexxvNbv38Bn2DrmLKhUFdZFiJOYs9NulcXkFbmPzUpkaxVVb6VE5x
+EzIpmX2VnF2pPayhJzW5czIgWKIjc+4sMnUcgnfwLYbzHWSw3wkdpat+iWAiiJ4oGvd3A7+JLlC
C9uLTpL81Q3VC49JdzVbhuabPfPrtLWGi9YcJh90Hq0us5O3u5iezKulyhGacJecNaqRFMf02itM
2XOHHG7QaFlBhampfQ6ViHGDNNlZai/t7aiGKqKWZQCKF9FEcKDC5n0ot3oVk6wNeUkLK5ibyMse
tc1HJX/IMNt504w7feom/aYOtTHAKW2fmnYjesZlcVuH83IRGk5z0fdpewKwxean0FUAslbfxzo2
DFIPvCQrakiWjieG0QDpTJXrybnRi9u5d6OdUW1O1Qi3C7y5ctd0JAYAxEVPfHnbwI6G/pkGJ91P
tFlccBqv38tqCa/DpSMPalJtwoTjKnbLewoBdUQwTTvmFN5aC4aTycVSyM4Y4BGHf2Cm1XCwE315
yMOtGyl2rS+SLS5zcDWfytJk7mKRayeTuPKlDnrNUV//D3tn1hs5k2bnvzLwPQfcgwRsXySZe6ZS
u1S6IVQqiTsZXILbr/fD6W88/gbwwOPrQaMbqK5SKUvJjHiXc56j/EjcWxPXOnnkztXl4txLY3xl
Lln+mgkbRMSirFMxCSz7ZVP/aXxzCKyur0/MO4tjlRRP0MAJtxx54SFBpEQ2lwTVZlBBSN/BTY79
1HRffHyf6caWSf1t1ExgtlaGfsYEDXCsbfIvTeWgCCGcB6t1l/vrIW+lIeuvXoUeLGiEnlXWfy+l
p8Kq6rQtuRjky7nGe5bje7Xdwgm1PHdYbBOqs+mtkaSsflY/uL8xvP5Xr/9Xr2+yJvu/9/pPc/vv
Ov31z//lKDT/2eIzsmrLWIzoQKT+tdNnXSIQ9+rI0EhLY26PY+WvTp9UBoatuJ74SjZZ6Gn+d6Nv
8ffhzkMgQBQ0nx18V/+ur/+P+nzU8+vC79/ab/Zznr3y1LAoAlvn262+mf9jh90pp50yQo9gkWhl
HCwWidJ9EunWN7XLSNtllcR1ypQUyE+mxZ0e2F2mdpYXZ6Q/OwYrdkfS3AAMz2tAmIRCTtuynlQf
5CXXV1DHvAAYGRqkKvBZ3hcD3SraoaAaadGUYg1z8pWW9lmQOFymR0uPohdqh9wPp6HVCfbsF09y
e6duIiimle5OZej3DRXxdjb6pvpyywpVBcGHXuKXO6P3+6q6Q/5jq6dU9BPVBQvrqefZ5/IRNGN1
XP6ACx4HC8MSqVeNsvrpUBbw9x8J5e2xfmeJY4VNy4VTbvw+n5wfy1CDFwdmr6b8qhj36feeZkS/
UVA4BoSjmV0XCu+Jj+RrU5SqOrrV1Jg4gQUVsoHgjRWCP7ReEyBTXFCpolrOPuJ4gq+Vud0NOfAG
ZLSBdHSKD6Iykq9Oc1/JNAPtN6CtmqC4ICubdR0UgPWt0uQByI1ICfQqKCQVmktMXEB3er8kHbK+
rtrvl4Vx6Ya1CDwwn7w5RE9oV3ztwst6QyPNzzSVDdJC+zRk8Tnu+89pvIPwsgO3ec5LN8wbAA0A
9udjKrNk09qJeHR75+LDJMIvcbGLeYtY6iDQ5zSda1E9ytd5aa6Sn7B51cq6OY1td1vmxB6YabCV
EGPyMBJwvIuLJVstB+o0Td3dgmdo15FiiXZUqS1w3/x9sevpzgW0dacG46L30Il4MCIxH6DyPQEm
x5mu4lc3SawDLV/+UJoDIXAzonRm1AeU2e2+nOZ4S9AwP1rbfuk1MDJDRoddIsvcDxLMNonppyKD
pDPMnXlF1+X6B2Ct+kXE1ROuMrrf8lXmmPcRLVYMZbEFBa6aZBN4i0xeYAnUJxhoBF7MpOVumBac
df8bs2EcVjhsUfNTQQX52F5Gjahp5tqWrpnbMTrV3nyHaSFztjXGJ1IgfQ0irw6XPTRG2gSfB4E0
PHlInfYxBYS+ESKqaMSnu3TtFUA4F1BB6rvB0iUJ5zBeMj+oCU07OO78ODR02TLtw3Hpqz1DxBej
GHeMhfpNGZXjPRpUuWE3YrMxcHkWUmgWMN1bGLZymDdNOasrSzyd/3M+JYVazhEukV2n+B8QL060
QUV1r7Qo0456Y8CZRePrz9DjA4Twv40K8ErVpL9JJbVRpSfZHyFVDvzEXj67zrEu/UhjyfbEOqV+
np6FK+2rm446xrLpICOrKTa+atgY5QslzrwiK1jitLuuUgn4AOuaAWckr0+Lrp2y/YDRnxPyr/Lv
zTS2h62PvaoGYz19Ir7/MyIS38m+NO4YRxbVwa415GeDNPZZQWxhMCd8NWnoIhxHXdtCFY7Nk4iZ
hu4XN0kDrbTpZ6r+mJn9uEXFaDBztzK40SPh13M5OHzYKqU4CVj7eSGRt9awMfN4UJfRyrLyVjba
j6GpW5fIH5eyrQusVHMtCr0eYiQusySZnoEBy4D8Vuyo/YveYJ70OGsvuhOd4tZ+h15caL9Lq0G7
7mIQIBwiMxiQpJ5eQvONMKfAkKk3rB28u0lr/SvBUndpzVEI5aMA6ltr9zauszaVxDV29pnznP1L
Yd+KIeMPebDsYYWQLQM4BWkq72bsKm4Cy/ipMqoSsgcw/w4NWPoy+mkTvDu+trWQzWBLysEv6JKc
xil6i4b5auS6dmSpuryAQsiJBvabYzZYdxDdkWEmNRinoJNl/llD17nF1RiH61wC9Hd1yKvsHjHj
HTtCRJN17jGwFBCE6V15slTtkcvF5Fim1GVEQTLAYMHKIulsZMu1s9G68nnitxB1vhkN4VS23yXa
gxE3ztkQJPLR8fAvz+on0UeUgTq/6A4QffLA11SoPATkY6fDr5AOe+6sP8qo70LXTbzxIBuODHfU
flarEmeOEy4dF0Zc4yZKZ/EUWckvJxrfYdaIy+y/QjA71B5yoqFhxVR0lyWKgjlbjnjI6I2zCMuE
r45VeyFRYILgyvDwljfsN/Oxg4ni8OzXzWvc6v05joCqIJPyt4kJkArae6AAJc7IbUj6dK5gMOxH
dsnxH2v4LiRKVT7VSK/h2d+jwjnMefHg9yPVNGTQKL8IYTLDk80tXZhWF6Wrfzhd80haMrkO1qPr
MW53hgukG0h47aFdolvTdFe9hnChzWVE894UOxvs3G/o5jcpnNOYGFcAc6c5Kx5y8wjeZzeBdWyi
k4HnZ7Iq6gBEEvp41aB0xbOh1m3Vyzw7d67Ubg2uqgCK/rE0428O3zE+iohcedNJbuRmFLvWzy6e
9iONB1VzqXT0V+70NkCkga2VrWwzf+tL+Bzkzu7tMi3ScGzyL8k5WUvGR7899mnwujdt9kdJvGBT
faM22OkTjUx7jSB1kVoCEzJ+TrFAtbjqfMzT4DiDrjPQPKcHt79rNabt7VujjqmZHdQ6OO+iMF6+
PWwSrSwCV2ihYtRaZOOhrNSdu3D4fCzMWQhaDYTL3e6KQHh3mFKvfGTvqSdRG1DytN6hWVjkKZZ8
FYdxuoZNSAQawwkYyqE3mr0rvorWuXkpPVFZb/PGQ9rOwM9HH6f9crRLaZHdyVycJUamwBr611Kt
p+JbXojQLY2wAJJs/2l1k3PKTAkZSPh5xaepllnQLi70IStwtG7rac3FL+S0iWIkI1zafv2wdDUW
KfuE4IY1BPXH5N+kF5E9UB6Ue9/A6XP4ODClTzLzWtUKsfwIzwZxmnzIfPhlqEBQxsMOGAPYwW3I
SoqMjag8LtbemRGmDtY+KboQrQEPz/wFMn44jYqmWERAXTznNk6wFdzGiHrebMk1TPTdw9Jo5tEh
avZUa0xi45m61COgvum6a531fPar/r1jjnsEzYvvxUUVlAMgSlsIp+lj2d5EQqDVQGx4qJrlZnod
MKuBSOtta3lzaIoaflReCo7IOn90rFK+TpY/HNyYdyAXgwTU05RgPH/EnN/7/nQkp0VHqgIzpiyf
sP7Ywew46jBUYHWQESEHaM+tr7ubUc4XT0+eGqvQQ4f7js/fsShAJ2ZWD+lGbvlv4OTVO7Cy5IRs
gKfbjtDLtEy+8LhMNpqT5DMx3SNR5QDKQN5Vo/WEPGebpP7eQloNn+1IQMezyXdmON4yXNf3mem9
2ilDghngz2Le2f0DGCqeeIsRm7J2aSVIM+xCbG3BWM8Xg9aa95cfDIKX7JgIPI/6EJTSO6RpPe+W
uN/iDGXu7RAAycOaTofC1cOkgLk3UeKNBJSDPt1JTX+3UmrNyQijWT6Vdn2XTWiqEB69dHr7tn6V
2xavgE+e8Id8oEG4AvV61Az9B0MHg0tiy6Ht4EiJBnKMMf/1VFK3Zaye5EwcQJHtyqm56oVx0qzy
JFIGkgnEU30ynwy7eyGfJLTq36T17mMkIbgby7NeuDwB7ofRTb98Nf7yWnGNMQ254Atwgfg7zYz3
GEpfpjq6sxWTtTp2d5nyS5qRimVSr1svo8An4rpatEU0R1A7w8KNg7hWG/Q0cJK8OJqpDVqY7AiN
ifwmli6YxZiZcrZAKlhiPJoRZiywp5BiP/ohbc+JOTWHqDUwTFnbZpy3xZxuVU+2ilU8xNEJKcQv
L5oIfJfErcQEVSWUSIRpVam5dYvW32W1d4rB92slm62NPx2cVauSJb8WzwUGVc3doZL6J771cAJV
WCdz6HE6ZjhNbTaISfeT9PapFvBwG/9TdNozU5Nndmt7tzYYaq8hSO7028nPEVHMDDnaZGMasLMS
/+ZmwxSWPgFE1nLOiGeJcWacNHCgZ3eiurYdefCBqAnO33hhlMeMnZn3uz7qe59AGxPbhxilOCX1
uBNifoQXiKPKviMm5hK1dA9UKpwyjJbqjyJ3t5KbHeHe1sQ9JYYBOmVxkZFzSpZbrROMZL8T7La1
+h8yX7ZqqR7SeQhSNBkI1yj++jViYGNXjOJxqlR9HTpUxtFIVRXrD4vJtNsZDja3Gw63jZb30Eyz
j7por5qrvXb9TZBy0DjJtUO9YsSfI/VkOM3+Lnbda074EUbm13qwsEEV3B5LruXPcoZEFljtgmoj
vss6FoRRqv24FpJBD2P40C47SJXz2TUmh71ZQl9F89IUX2ipbHWB40uZp+c1HQ6SmJluyPKyNwG5
j4PQnqjF1VJHXwVbhGLDZH5aHpMaAllQVdK398KK6HqWcta/BeFgX8bYx48tCVL8w43U/UxkW374
OlHDgQVp9IdMCI71BjzYFReOPz/ZMwDhjR7Pc3NNRj87YuGb21CLZyxkA1i/jpNfy0g7LXPjBmco
RmnpGJ0bZK7V4m2O+vZTp0ekymMGbwUwRm0CDqMIiHLNDn1tteKY4BGzTD4Kry5pSpBynSxnHtAc
KkWYiV+YuGu8rGMMWjYK/CNuVgFgNwLB7LZ6FeQOyZBbckDuXHeq3ywETFdlJvqH1fhxHqhSp+cv
zMUggkab53ZLuM82aSmSoT/ajO8QHdSwaVEtwfbQNObTkkxYlpykwpwrfrhUVwOSt1DDffESd4vg
6HZUTPQXI+VQgZqIuP7m9t0ulYtvkDFsEpqW6txdjpbysngjk96oydI7Xtj4HGsKLqOpWcgcmkU8
lULw0MBmyZ8zJv/PeeM7L2RVj/BMjVGGi976GEKTCucA6hLyarAC0VmMJHLixiycrNpBzqaAM2t7
oXK3sUGFyGQZwseDU6pQcGCIgOxZlBVN37qPUSGdZ4+1PCcLJnKAHNIZtUvW+WUR9BM+hl3nViNU
Up0ggK21VBNgUTdlVC4wgN1sWxZr/JgSN68pJsZMsmaTpWegMRdDQKbLMc0xa/LmYj3HRyyprJWy
J6N3IO5PPD6sOdN6wePrDfEnZmjtlWD7Od4XDGX1p5Ht63rq2fqvcVoMJ2DH1s4hssavOiVPMBjY
VDkbYF6VRiTEbLT/NQ1N/5qGuv+hRhxQxSc7mfRvKvH1S/5SiZv/jGHDBxgDnwi9zzoq/UdmCIGz
oPXRNsFfEr6uryS3f5U+IZgSAO2JpWZUwmTcQdz9rzpxc52WClT/6C9d9N3ufyqoFi/E3yaiGIZ0
HaitxWswsGPAWfv7RBSrjWXKCcVjrMf7Rspne9IG8NJDpc371uGR8xxPEB1f2Ywvs+oGNzY9j1mT
vxd4aD6A4c5fWtKuIC5gY6Hw8sY81hJrvNLczVynRHBVPQHxWfLmuSn+0vS3hzdr52T2qSIGmraF
GJF/2ao6z3wvZ4+A82hCdFcuEZiqQt9sqnfVYseJgSHOXpKE0BW5GYby2VJk11tTa7+WmtuQzJHN
QDGQWejbCGGC2iNx6JPnrDSjP21qEGCW2jh+niZMdWQskXNhMnkp0ESVaK0c5nMbXXPiOShHvWFQ
Jcpggud6DwYf/JcJ69Pce9E4sLManCZ+NRF5qmd2giRDpQ3mpW1PGzj8sRvs9nSfwwDLOo1haFhI
lEjyAB0CFkkaRtKFBNAZ1zoxmkvvRmv3Xbj58KZsa/a3rETdPQQ8kNlSxnq1NYmZSimXVPyQ2M54
TdjAFoxDagG6xxrZn5CGURJuFcXPC+ZHdWdNldqbkWDjVXOuX21ssK9mBOG69t3yOhbGnu/9wNpl
2QjQ0uTx6daGORAMx7GOLzw62zEnO2tG94p2o/WPmo6QGft5dGg8auIRzXaWhrFKDnY620TOrTLx
RthnFN9buSK59Ozct/kz5+vqT2vRBPRyB55zeRBGTpCVlr4tjp9ckfZm+zZlk8yqFvVM2M82jWsz
J63x5oEFKTEElxQDKJQw1bA481k7ahC2m/z/4zS7ye/qqW+/v/vrp/zvq1nmq+bC5p3q/+fff8kK
4i8vzeog+dsvtlXPMfKgvtv58btTBV/6D5Xi+if/X3/zn77/5W+BMv79P/7bV62qfv3bYpyffzt0
Vgvbf7C1qVWf/NOT+vPv4o3Wr/rrqHL+mS0LVkyb7c3qZ0Ga+I+jyrSIN8LDiPsMahMcAZSYfx1V
homlxbVIajUIOcWF9G8nFV/krTw2jwhZFj785z+1uwGB97eTinOQ18AGCKPjeqRydP79pILD5tZy
Uq+DZeFRXmyvvWgRbareFMsNVC+VZEJUGZq0cduWSXdMI491RFI7+06U5gMehv7kW/B8hpkNo+xg
tZPNemgSJ4Wim3+WqpzOcWMfcZzcZz6T52QNHwDabx54N9yDEk6J1lr7jtG4bnKb4RmhpzdiWR5E
0x/zVHvEtJtvo3yB1FT2P2YbvxWpvMWGuBuIroS1ytlqaNGRw8XZxZqT31scTc99lenaJpLWdEb0
hQjfs/O5AGWu1Z+2l0MGEHJsngyjzgK9UwxeveQB9ZoBmS5/LiqDlSsCcyYobfUz4enwN2OvL78q
ZKi3zGiYtiO1Q71QQ0rbiw47gBPj8DNHwPyss13zEUs2YiZ3NkJ84cxgxnY4eHnbHhM4SQ956zqf
FkK7w+K0/aH0h+zFJL6ZY3CMvLsylSYzC8umttQ5HOiHfjJwhqcSfPevGuQT4UxLjNh1rG7OIuCM
9eKdo30K7KJKL2mTgndPSEmP7hFm3BHdh9HBOYpWPeJrfjLqekvTcR9lxiWr5YMnhqfKT54m6hmz
SefAIoxmg178WR8yhG0s4DY8uIp8ArJB/lS1z3RrhEFXpD0MZURzu2mh5fKiUnvKlPqWCfVRNvon
rIHxTD6mhiMK+8lADt1Pn/Jv+jVVA7STamAQpy3+8jZpRpbesn/4O8ql6Re5tSIBaBjJ29qidRPh
G/ZBG/IpXGiLp1+1YTa4oqqpKI36UEWOySgoSvPmvWtb/a0Yaie9FHNZjo/26I3x6whDBSD55DHj
2+HndvJdlxlFBAmmsksiVwCDMWsaLLnzE7t1O5TBEPGw8KAOJT3VT4ixBoflfY8rpiiILFpjRBz5
8pwYYEhw2njPgyTuFpr+dJhL20uYw5eCJlECTGhN9eRNysdk0sdnz6nqm7a0rDOgnYk9d9OQwqmo
izs1s9isPClf9aW236GLxw/wtBlkcXLz1NhUpeNpWcRMFuc4p6CpygHdWgkWAimdY+ZKJ0h9ToC5
4MNaS+wamopsEjomS7IccrBzsX0FpIisOM6yfUe+yMHTGDaOSBin9aYZ6KksTPKpwbgj4lMQQvMo
DZKDkuVU2566pniY73EiUROPYiyeIq9k8QZ1hvEhVx0DgtwwdqPR+0dwecZLRSDwdHARR37whyLM
ILH5oezCOTOt0cH6o1KGsp7j9tSsT1vq02vNqvXBBmXw3ZhT/owyqSD/z8z5cSlibfSRT8mm5326
h6SebUGLMvcxk7JjLVSbBIyIWa7j/+zou4l2mly9foc8Bjoijf0fRuuoX3tZfyUAr3aoeOR2hjIS
oKzKQl7YfB49sLWOY9c76shkXy3SDPrZYa4olumQxWDsoaAnKkR+Zt+XCKwCbaAaoYPuL3JUTYju
abhDPEJCSSKXp44QZSJVU/EQp4tzxs3lAfypigEThjHvnMHzgrn0Y4KvZvugq1yH2oE/rPa1JaxK
awpTIY3QpzgLC6xlSMlbSYfqICcHMeKGeofkuxtRkxIqVf5uFk9jrEqScz7zuOZDnGDw4TEMOtvj
aVlG8PolCH331GSjde9nHFMjYI69iiY/sJua0MgefYlixkvayXJDavMa+TraMSM6Zo7ajJoRb8HG
fWUSIMoA5mm/LrQ44dI/Zp5/z42WHIDC2Zs1VIKQVDYBsjgbi73rTEdwrJDs08/E9MrUxjXm6Ph5
cIJdkf3vR9iAOz8HiR7VTryt69w8DU3mMtyvOrRck0EAahqpoEQqrNAvB7O2Tq1AU2ToDVMlfkYr
Ckh+zlCGytIICsOWhwbP3JjY1qNSsNVtJ/vxzG7PTObeRPQd1o5enOnRIQxF/D5M03zT1T5aGQm3
bJk0fm5Ovi0859mvVEQoBk99oA/dQ+8PODgBNuH9TKsXPk4b3qV1is7wONdGtGPlg95zwiZW3wTY
tD41z1qo5uYoBO3wm+SKtyqfPoAXPbtRchT56JBNjJ3c8RlRuqicT6kX2ediSGbyXGK1zeLmD9fy
fb445rmWDHjN1rxPF6kOjsnSrBTezUDquPMEClDHk+PWhVM01Ogl45lhclmJhyrXrq1pf9WtQ+Z1
l5EnTExVnA3tBk7QMbGzuyguq8DTnZeowt1np+3XOBKfAi/qXHv8hPJBC/2C1BBW9NBGrjrIWu59
Tvqylf0Gl2S6jVbdgudcE25MUEh6QDAPC0dusim5z2P9g/3nSU9qZocDTxw5K4+L5p1cWRDig9Q+
Itl5RzQACbtVe5jkV2R1NAhRgFj9Q051Gc4+On9Z9QGGXjssde1+iPsnq4eYqpAVIPKtGSBHaNbZ
hb8L0B7BSsRhF+0HjajRbIjqmdCrHkdnUoV6wlwC1xqqe6BwjFQTwUSsSctu2y+xhkwvnhAIVDJk
j1wHWQXJcqx0S3JBupjfuqw6DS4pOqLgeGEkXgA1mgJeE/p76T1P0udaKJZD76ttXnKxxI64CZH/
WQDY0+fsrcGdt3CkWEiplPFla76muXfPm/Fbtgh7QYocfK2JNmh4toObXsc2ZROQVn+INf1VAETK
U+/JhBSFZQ+gE/QbhLUURe9x1t/cnhzxemx/OdAJ37BwCFTnTnNoMoOJkt93exJ8xrfFm7srLDy2
9INKELCX+L4G7VSKdPpZAUdhIhtCERBPB90sd2QXm9yZWRTWywj+IIvzZ8NuoFj6lR0uqn3O9ehS
sXoMadzkzsVVvSIrGUc5LekVZMJyVTusaFVxgjCxUwjRsMqAX7KEX19bv1/IlcHKahqIRwzFySK9
rAhNM+JsM6Pqw1jmaKuV6pQZ5mdPoMO+K+vq2OXeDlY4ggVvzq1NbrUwCyPju0iwwni1s5utaCZm
R/wwZX9bdMboG/gV/EPIdgPxaBrPFSJaKgXxkXpUi1Hhexevy13MuR4fq072W9l4UejESrsjoLy6
Kt2/knmgNl7d3A+GOV2jzojP2Lqt0ySMe2PJui0AtOyXDnpqZ4wNXXuRFzfMe9Vdz34+YBD8Bth9
DDRP5WHHeYzyuR39n9koSR6ohD5iQ2zj7h2goUMEctI8+ob25CP629qLufzq+Jk9sR7jpJqB5IUq
IT7EwO/wjAZ1tfEKs79XiWLjk9uWtoqeI8YAFfdl0PfI6L0SP2LXWwoVq6EflSK6OjLTL4Sb+lMm
5w88EM1dZGjifmmaNS6mPcVlhAYlL0gJcQtAf7N9xt9eBPEkb+3gDIEkmmSTTDEpbUWxAI+xru7Y
HEBLXbHl0CQvF2ul9VYckqiPs6euk5hVCw5WUUcpl2A2nB1qFzg06Ri0vX1vtvOhKsb7MhH5oRW1
j/jEMY5FMxbHFD1tgDb6ZSbPJa2G35SxK09xvrrmzDZGsNcx26bZ2U60du0JOn9G+vlH401tyk4F
P0BvUSMqkvOYW0QnwlSWk98reXR1RLh6ZKcrnrupSS8mRtYjk9kB/7cFz5bKHzs1jWVf9ouY3gcv
N0XA0HFgHGLX+tQ94Tup0h0BdCjhycieXLXDTiH0a9xKx/lT0hs6J1Kmmi6lihutFmP6grR2S6jg
yPFotvzxFiWwHpP2VQ6dvXPKJjtHTDw+o0UImjHp6zW6piVtNgv2BhsQgJW422lyx2tFiCMBZbJI
qaZRx+QCbdZcdeBFJITInLO989zfriIde+/iagEZiuM0H1fmsVfR/ZmxoyHOngkNdK563DblsWaQ
lYpQtC1qCntqZq50TVpWb97ldGQpTwVHnL+XZekZSeDiqzPMrUQUZx+WYuEdwt7RdeoOWg5J5V0O
FkVwQKkaU4dX+olPqFKW6e1F9OkyXkm+sUir1LOuc59j9Emkis2adL+haE+/S1Hm16xKK6RSuBy4
nebCLIfnkZtn2lnOGrwqyGV87WHHugFa72bPvTK9473wPlENttFba7MHn1kr0AouP+mCVGtYqIP7
znhRdn6rreUdKz5Eh3XryUIB3CUjm0W0zakZ0dc6xrp35o6kGsJn7Am4ZoS7aSXm54b1MuIgrFs5
t8jUen0gO8LmWrZjZS/eyPjIQ791xjtiosiLrYDo4oDytrqpR/s5F2WohhVl5/hvYjAQu7HpA5j2
vbh9d6x8ikbQLT3YWKOBFxfVz9aKa3do4EEGcl3ZlrrlxVIfNGOJ95kvXnmLSdxmK2YmB6vXsQtl
7ktSJzbB3+NnO01nTFbo+YVxmyv7vXRnGLnJ2ISelbHwzhTfEdtMbuhbAq4Q5xNLGBQ0Eiwx0T/D
s95qFk3LYD9gXDoVVvO+aOXZKLt3S2SPXrFcGsu9t9WymrDqbWviXfaW9LWopdzYXoQWDrVRUMli
Jv2k/IHv+JBpFBBJgU6nYGgAuUwnCFI68N0IvUoLdRpSpFdTwzFcY840bXSkxNSpmY6fVr5FuOhk
B40w+cOA6yEcCGbZ5HN/I9Jl2FglV/5kZhcMmtMnfaa+JTD9Ry/KHS5Ebaa68E5K96hRVc9iscoQ
50AtM7BpBD6rLE4YcWzj8mNoqsvS5/SyafSE9jINGPc259HKj2nWtOdlSO4d2S77wjVrVg7dfczr
3KgMGrJM/Me0aHe+iAkKVPVH2zufICmnQ2zlrEEXZ6ErylDwuB3tT35l2TeEeQI6eBDThy64v2Y9
Z6Kae9Dy6jR7kBFi+TpH1qZwYm2xiP32q+bRtrqdpedkZgJx3Nr8zLaN45QPnuYkR2I5m0BNcAEJ
NP6ty/lTYKwIKwHfQgPkAMHCZJcjcSuUWP+X9uAO7nmxLMhzpWj3iDrLy1wL7hhEdBQgnXbiM/kG
sRMrVQSyPVl1wT4Mt03P5Bv9TPxjmz5y4nXzZs53o+Ivb8nuDCq7SM4ZKkSyl+CiptOe3IIpLASG
fqZV1AsoELAH/gxD8+wNABp5gayZje5PD8kzdjDXWzPPiUHaODXI8Jlp6buSCGMhMZ4x47AA67Qr
ZamzSZPsynv0vlLygY8WXqhad0Eqowheasp4P7Yj4gB2WwsveesA1Q6KRqMdQipHbqcgvszEeqtZ
/QrGhUcCkuGAo2kI5hTADEF29sZvkXAyGuqOlmncalS0G4mnBltI/IiO7q3rY5oPHWOe6tP5YEiX
oBK7v9r4NTZgjbBgQOhiiDMQqVruTdECcbSWQC55GeClUQ+uxcC+qAAJE1p3KtR0N1VzFQzD8mlz
JoV1PCNe6dWyJSySJlkUy9GaoVVGuaufoF2tg+QMHoyr7QVSwWvlpWjZJgJSVgAeDVniLG+wY8+z
V5ih7mmQxQW4EBQ24GRhbbOQpPbz7fk6SGvn+cnOgPVxGoaJoBVcYlMXb7Q5ukV55Qajl1x0bfyV
NepNYwgUralxbIDvcKWwZF7ygPJuz3yQTbt2RTmZ3PQ6+RJmd+qH6FCvraDZH6KZy57nd9eaQJ61
Vs0IxmNsEJ1JU9r9ziijYUARdkd/Unb1kY/TNmeSEMKFOyCevSmLAZUfhzphXZLobEUul8k86o8z
mU0IOWdnZT9sVbdKQWiH4YkATAsru98Ts3HUPHnyCJPtJvnOEvo6Su2Qj/W5aucXDzNVJHqg6/A9
ic35lTvRE/pUHgmTOc48Idueq6U4WTyBUTftGJc0LEPRciDZD4fCja6FVbJiAuQJ3RHplR29xrI6
LnYPdNutmsAgPgrd/vhgAs+ml4qSW+Lwm3Gnbg3jFsOqSjwk/nnoqye2Ulu+4RPggTMsPhL8/Onq
T+NV6vNhqdyHutdCnDO7hIHeBnEXaVg2wyq8i0TedreeCnmbA9/dkGXF4j95G1rnhP0lrCaOga7z
rrHpM4vo1u20DdzPTI0/JcZSLI3VdoEmV6H8az0VmKK8+mXCIg3YJ+bVV05RJCb6zjbHP8ng88mY
tGgPkvlmR+3X0LpbyF4XDIV/9H56nnvXDCvWiA+pOSAXpUPW7PHS5stwSoX+xl8bcwStlnOJwrDG
2F2BtTPr5suK5d7zo1NSIvn7X+ydyW7lSJqlX6VfgAGORuOy7jxKuhrdtSHkQ3CejKSRtKev70Zm
dVUmGgnkshsdqwDc5ZIuSaPZ+c/5jpRq7zWI0Dncn1YGm1yyJWxGJBoCnV/jQAhYmeqsS/VJOGI6
13J5bAKeap/t655oaL6f8fyG3sKGKthVqv6KavUqi/Dcuum2gmW8pQYNSglq76L1W1IG1a6r7t4b
pn1r6mg3mawfF+lvo951OBwH9zX3d9u7Fmcsl/e5SDii6c3gZxc6d9d9rLfVMCFkaDyDgy6e3DAf
n4VhaAg4FRSx2jd54lYHyqvZkkGMDx+8dnb0q9uPFANSJGz3Bx52gn2WWUr7J4BdbJ0VuE38WRys
0Bxzdmepj8WoEn1EkMtO9dPYURJDa8uw81t/CAF7l4g9jPZyHLGznU53YnWmjp0mTUp3OMeUaAsm
W/0aXdmkF0BNeIfYrk5PxcQeDA+FKXq9Kr1MSrTxO6g4cjElfjZW8QM9IhFnH76qepsHUmyrhD+i
19D2cKOsJOG0kQmZbNPfiiD4xvUn7vN47FT14lHyx1l6YBpRjEt31EFIYzGQMGQcX9buCw196jTr
6e6JD4NlHwzSfugKm3SlzAdDu0Mplb3hiDYVZ4aKhfoiV4YZr2namnJtihLn/ZhKNgmwJNRDQ/s8
Bv9FvzbtwIGYBDGpTSZ/RA1R8ox9BbcgbkmDleqA6O1H1KVMJQpqrbwKhYJ2QPT6HZNaXEJ06xJs
qP2GiBkWJdICBMjTRz2FeB3zqhqTLZpJf4Y2kbgPJeA19aBq2y23xeSTUuCyE5zMOQZi9xgrLL4w
5Gvio0uXVEeEI68+DlUmpzP05GQV1sxmSS5A09VY2zrj5YysHcot5tzJVmVB98EKsDT/H6a9qBgW
LNdkwfzcucCTiTz6QJxl6FpE8EA3mW1QOx1bl5GyjiEIg/Ek+TN2pPV4F7Vkna9yYuI92XBaOd+A
VMnPXrPzW9MvlHvbtMUFv4H3gCElrAeMqsZfYNqbYlc6SiH7cFxxGak7TB+GGXS/zJmC57G77G0Q
zKtKW9WGbuPiUIC32sTVUD1ljmwPOBCuadBz2RyexpPjLvpWhjgox9xEPKBJc+p87wpMujjFCxMt
AaceCyyla70ZDhYHqrNTwkvMi/Cjm+6Po2XMSWPQxjTd6h3DLrVuwolVNp33EdjtvRiLemdhEViN
zQyWPYHahZOZDWq4HLQHTiNOmgWzUXdj1sxMJZL21vHobfczDlEQffNtTaqABRRDpRerHddLr+d8
CX4py4zvTm+SaJUGuXVqo4m7SYXljSpxdx0rWx28qX9DKO6Ps90Bb7uPPI+cFGwYYdQxktwIXlzh
9OcKT+N2CtVdqKn1CQ5vdqAI7JZa08FVWCqpbqUN1hmfm0ReMIaeNBT1zWSVhBUCUqJuFrOt9Ob3
VPu/IdRND0OKA2zlZdO1tJz3CFPo1teEERES4j2T0nHd5Hcgs9eBhyhsZMGCAU6r8IqiDTVM9zGO
1riN5wmyVQPSC5kO7WbQd1iMPLicBtaTLqPdvRHhOQQwfBttcxaYi0CHsIEZEwMQyizdFk95CZh8
Sg5Mnfr33hYEkNwkxbo4XCsT/JRTTKTSn04liuMOYxLdCmQEfsbMDrbQilHag0SuQ4jg6z5HO9Z9
7GF31cvRq53lWOkovIjaz56Wwrc2wZIMx0yXHyMtx4eMG565YM/nT43xyh5bXh+515KhatFIMWxv
xhb8v2VjKBhri3d4SgAVblr7F+4bqiUX/YF5mn2rOs/ZqoLcJ+KTtfPzctrDRLWoxxwfK9aYlUrj
6BP8dHZuCyodxoHJSmExdrU0MyiNOe8ak6/aRKZXnJ2rPcbobVLCxWrNLDAXT6wc1ACqU0flx4OO
BUep0X0ce0MeZ07ZFHjtd4yEWyWIX8A8tHbexD6wl4oa5Mie9sot0zUpM3z1xnWel0UUWJk1hst5
tuU+YK6zuRu6dpRTeFBtllQwRosqGBj1e+rNWAYXK2VqFj7b3ejvZkkXRjAnn52w7LMsWjhlvtt+
d8kobcOerUMDDS0ukmU1N44P32RpVmkMDnvF0a+6TzcYfzLqxI1NBk34Qf3K9tx7RWYSWw6LyZsW
3m0usp9QD6ml0PVb5RRvYlH1oSnrz8L1kptXhuUFc+V0P0ObHQT68cyRBeDGEJtrao8ZT4mNXg/P
hf6TbFrdEVCcc8v2WYsox/1NaY+KI7wgcBnjD5NwZq1wkp+Yh6kbhDRD1i8vvuhT6leNW0TUtUmj
tyKq3NUwB8U+rugHgjqwEnY772QHRcEfiDKgckCQ7ILkCyrEc1kOiEiYd7C4B/GuyZtfVWmPF1I+
fxY45KiyjpunXoPFSLJ0NyMLVL6jSJf01cYk9DaTQlJwevqeFaSOjnmdsmGCD4KYNp09DJNINhyk
wsYR23hg2zpVUX/sqW0IQv1YUtF9c1R00bQUbO6SGQfU4gMhKTlj9y/W5TR4L1UmmC80BHPcWT8n
lTgRZiw3AVsPQARLuumI3m3p9LFWrW3/WSbM+K2xeVOLubYyO8KS+e0R6F8NGJl3RZ8337KK0MYi
gPQ03VjtiRWIh25YnvreYqySFN68LrV49WN/OPq+HTxhAig37OCsjY4s+gaiYKTcrp68IyCnbZy7
+bZPlyuhufBYBjz8bpuJb4wV+TZ27p5Tq7ooi/UvS6bhEuuC2EKTMl0WGJLmuvnCu0DxQChm7zB0
lrmgd0ZPFt71NTkBsROO5Vz7zk+AzLn5cR7zeyReCnmTCUpypt3pnQePFFDvTvfH+FvbTk92U79z
N7ylPSlBuYQ/ckR1ahiRamPlsa3FBQUnrvrC4m89o9ZXD+yYNpKVhw+B1R/uhNzHUxsf6LZ1t8TG
7KPl05ReEyD9MSzpe2Y7vwEV0aIQLh+2V4AOodnQ3buNmA+p7J0VxtuI8Vb8pkgXsSvSh4zPew/U
RRxbX2q2QBGmaNOPmJ1S/Yt40kCpExLNzE96dbPUoCbOgpM2RxvWz9whg9iOt9DkyZ5tHZGh0Pqe
UUm+zXSQQfthyh2kdc20sKfFmq0EFcGQN4kbusEBN3Z3oXziS1dlcqRyoHuzhgVfAwb2tjDmkAtO
9aav2/3sgsU3fuXvJiYVp2QRHssbCdc84hcr6EbYNti3tmGYNQ/Y0c4hNcSpDM/z2Lz2cnyrXL/Y
StThq63D/Bqk4ZmHJTs52eSxD6OTmcTNT59kEbXJ8ML6mbGYGaB9dT3Dz4jqizN09o3nx1+KBp6X
eoouU8YUBzIylQXXxKsHcgKFswmiTK7SZQrO1MKjDFscY3linHE+9HEQXKHliApcGjUxWV78f+Dx
382sgfcvTWLYg/7X69eUlf/TWPbX1/zdIub/YWPoEjCCQvcvj9h/WcQ87w+HmgPBsBdw0d98rn+3
iLnuHZRss0yGng/P50785iA9pFAFnT/4d/hDTzp3aIAb/lsWsTvS+H+G+2lIDFwEyMgm2idB7v+j
Qczn1nQlhnYKNHTv/Ij5O2xSTRGpP3FWpTjwQYcp8MXUKQ4MCoMEtfte3JcLxqg9Nx7MlEoFwfO/
j4r4v81OiN0Omx2zOXCIAno0J8V/ZS/8jx/L73/wQP8fv/5vd5HLv/R3Y2H4h/Rog4Q377pgA+z/
RmU79t9uqEj63Gggsf8bCkE3NeTH0KZ5JRKwIcN/zwH9T7ZCMua+41CTzKlXEgcP/8kAPScEVq12
+FzquRVs1kvRATRVvIjMai5ojobyR7bhmLL6rpS3qJPXcQqDGVtBYHiGqpUAkvGULlv1CQRbUUTF
9BF8rCoB8iQbOrX88Of/+7dUYP/Lxec/6uFL/Ryyn1//sPrcv+hv941zb1D5241j/fX//2WXF/Yf
1DL7IJC4VaM7QuR/rzDI2X+Ao3DuywKlEhhV/z0Xqs3d+Q+rjHACjLC+oPuT4QqYtX82zLdMHtw2
lxE023Epe+VWp6JweF850LQ8RYxoljh/WlKPONz+bMM+G+ynmOmZdRNWxzG6gz+gwHFgpCkq3902
1FajzXtp0iIJlzIa8+4UEpOGOGxnjOTApYGiQnVjLzB4cL618eeXHtNubm2N1Y2zPuH0rKv0IZHc
ckhUyLHk5P2RUIuarMF/bIbZma8tBkp/ZSLkl0OeqkX9svtBV9ulguT4c/A13oQkGZYK16tR7Xas
EuXuW6weVXOq1ZDkkAxIJMHpi1t4VIcl8FFbVovPBh8vlMinrl3PKWcFDl2cJnYj2ZULMa+ueGgH
DKOnPisZuhK/zLrmZz971fBhUAmeuXjUQU3lGKJrOJObohA30fRBnd2ydShe3vjkqkAZJUuEzz/E
oHmLdNC+8R3QIKOuJfmfYg9XuUeOGoqzYOMEOOOE0ReGaR2BjCIbNuhfZeR1w3mpUvFEsyMYtNW9
Pi6/+MZiDA4pVn8baFU8grOlka0X/lcxKNxt2SJSF4ch/FOrsptoPycErUaSFe9aa0X9YOjbS7gG
9pIsBz4sdrDzwJG3tsspXRcakDXRAR9FP1XNx1SxSRvGxSo2sanYZ0XjDNmceVC/A9MM3rxo6KJu
4D1uadSLl0Me9IPZz5YX+u4LR96ueO/pQM7/7EeZpGDaLctjB05n7KNV4k9g7bHCbq1wSbhHfMVj
zpX2EA2VRD7/Aci02svBYbiRVdUB6T9BYfPhdTDWedGjXUa8MhdoeimGVlpcC+txJGq06V0MgP0S
cs5boMim0VQ8mYWxEQm8tPqUneZ81bg5kI0ktYlYIWysOZnRTDZjH+CQPyucMBzIEIYW7zgD3Pxw
4XjXa8Pxc1jFLJpvleynJ14BGHqD1mSvRs16xA+nqOWqnRbHSuA1k77VQVisjdtM/WO3AC+ttpa7
0DO49SgSTLd12i+HfklcSS/3XOGl8wbn4qjK2qY0f2dXts5sJgGFC/tcQx/wzpmip2yL+zKxmEGk
fVRCk7cIkrTbioFlvVaZbt5FA8T/C8Cot7NT2xzwtQYp0NaUk1/tTrH7mye4unvS4lPFpbMuadz4
/QGEpGbsi6cYTCNBrXem+yIFLI+MikjsbXuomLu+vBuKu9bXvyeKGT4ik1UHygqtbxoTC+m1mDzj
CpZceR3gcL1ELbn3mPgAiWJMd7sGMZybc8SDjkePYQYDVJ8rT6YRHNcYMw1JEGDmldWFcP2nyQcF
TOoX+yceMyZKBkYGUTUgoUyCjDyYCS+Ynu+j8Hhk9Hr1W4c8qI2BBARaUIbJT+F5RJc9eurOmIYw
FCeU9tFiZYWIpoT/vXSTGspEJ7fGoknqyI0vs5+VVxyk2bMzMRftUCTfBgpzP5ZiiTYFhBFUaQjA
TNzdAhtMQl4mXy+4eattjdS+hbYRn4yefYglRfKEMdl19gl5wmSN+AEowWrvNrrckhfyA/nVZZc6
AMSJ1LWH3/Ehp4b/SKEDV9+EqSZp71VMGgVOp4eQdCANjbGYd6D1w2uf9rLb+JWsm712vW5cjVgq
GH4bjrByVJLZZJk8SLuoyg3Ad3c3UF7pfiofqWeL4dVqAcKxdqx1b7XUh0ISgmcUGkxfM8NQpmaQ
UAPepczrgPZcp04H77Fk+cYba3SPWX9hajJ31KLWFvx01CWg0d9d1eRPpk3wezLfhMYWNLMTrAir
6picxFy9NGLpL7mK55cmjNCVe2v2NjYmo2dAoP5jbSXxex3fcS2mGmSx4SAvMEAyEBZEQEO6j5jg
I+AHcRG768osAeAoCMvzCPMHpGH83lceDX7+EtndUydYYlbwQvpmN03AY25hwOzu4NaT3vdgdz4N
dErAFGKY7LUNhzjaiSrvDnU6txunTrh8iIzphoZgyye4SotnBCAVDhAsxSDMYDLNFuP4ti6+AxPN
TrT9kaON4iac160dNzcRtBihKPEeNhoy4q2RSAy4SAL/FoUWK7lsl+R7GNTTWxd7LlSEmijJb1AX
wbeUdalbAZ2wucywCOz7w5QUkax2PY9nQaVAypQvGO4tJzlTs8c2AHm6JbyQkpnHasMbTk/RVrsh
jlwGIrV3iDqE9EPfhGBIZKaAQfCVQ/OjE/39WwzV3RlY5Oi1hWqdQ6/h/SIVMxODOAt3CSWI9C6z
RU7yvN77wO9LZ5Unc1ZFrwS+qN5OE52slGIMgzo9IGLWvYREzI+m4mo/eXZjTmEYTAA0GuK4cWnV
7W4Wwd2aMrLGs9MdKPVb6ntwNk49hgxOOni4KBD/xoElglKZe8Wg31UjwMm8cXZ+4eiT7PvZ5bOy
RHKEGYByhue6sn9MjWMXHS5wXtBr+rLjZcc73nmakZyhVfdJOD2yZ1pY/vJyD7SJTyspM/Y8OdR2
ZA1UlX3ajHiJjQPHq0Fgyp2DB8OBWX8E7XhV8CKs1xnW3/ItApw6bztiav16mGIquXO3jXYBl+zB
mqpS0iGK4Z1fqq7UWpG9qLHu57RVsH3spz2v3OlodV5TEdPx/S3vJC5TVCaUbcZDgFe8cFMmaZ2I
I9A4gXHw1Qaz/7N2DB0IBIPUXf5YBv08FtVUXm07Kp6Iqph05bl1Ox+w2Ta4RbAU3NyUkMk6GKM7
sQRC5QdDQ2roep837VsMvPvVphYGQk/uR2+2Mty9YVnWz2mayU+GANb3HENfe401GKZHsKjxukQY
pZi8ymnZGehHzLau6+qnbjIk151i8kLGVkWYfRRAMn5UWezDch9GOhyWgsD5ZaTitj5LY+H10koF
vKc6W4wr3EHeL/6l6N7nkdXPeE67eT+HCbsSl8nkN9y49p0QYg8d9HaoLiXGERtkuxy85ThYdlDD
gzUU8ECa80iQR1OLBT2689A83nKfLdW67loRqLJ2E+ic6ll7Q4JuTUvJ9GJcNf0yWbZ8W5yaFbLW
M/W7hUPfzCqkfwN1D2Xxpq1uIu6VOu38tkDpbbd9YCJu39bk0S72EgEce0Kj5RITBJqsQhwUD9XN
WK37NYu2jZHdOA6vi7FRwEdIs/LzWWOBRAtcivaY0Ue7DW0cmiRJfc2YPkUSYZ+bh+1JAeurcUTL
qDkru/MsIgWGHiO1GqMpxvfWuhNMhlxMrwueOxzwiLTrcC6tTd9TTEovfCoxc6DzswWfBvlCLZvl
nOrZL7JNYdt1s9N13hZrx3Vt72GheFUScE8hnESMIq5NmeDzAt0a99fB8ZuvEZ8aexB+fWBi9G7/
0AWT2qeghtZ7GoKWGmhooqAO6IHeN0EVtl8dk1KTbKpR1ltLsJg/Y+k0HfZ4YVgkzYwiS2RCdpFA
gveCt85M9BS5gUrPfZCAt9GCENPeixh8oM1WmDbTUE4/YsrYnBOgJq+G3QoHhvmgjt6GlNDnTju1
ewnYcnkrpFASScJYDHFgwhFNYZgo6IYFiQT1mldSsUuSADVyme3ssDAOm09lNk77GGQUlvcwrrCH
dVgNn4e5Z/xWW0Yeu9qBQ8KmHiYTxrrMhgPAis/l0MElps0q4LZg/L3rNKZXQj34cyHRBq/N/Y1K
7UgLmWIcvey7sAxFpa5fE0KWQZvSrdBitd8lEgD4KQTP+KMiZEynSYDLLywrDFGdGlrMVA15rrVv
5emnV9eTdea1i2ES2FfYP0l81L8BO6Ons3ker93MOeFItDAcz7axki8YRSnWOiVuFZ6cbFfT0azx
dEzZlWNnt2751wcm9r3LY7GA8M6OpaGN4eJONGyel7zC4DYC2/6FVwOmqxwTu/jhl6rWv+wkBveR
t0jp0LORdD+iSVQ/QHIv+xSb5VkrLzuJMk3ZqCXJj7AIOtoCeqqjvFkO5CRtK323QgPfCcZQdRMA
FN75nW2QYS3rwSprKVpmbeo1FNqqYIbUxc3wpu3BxfcTDFG4ZVXK6Nyil9O7OhEIvh1W/bJ7n7AC
Zq/F6Ol0I1CuimdoDpU6VbbIGmjYCWe+dW0kdBl0dtu+Thirx22LAwuESdyxvxO8zIDJN32yp5Zj
efVrY9vb1rEmXK1K5vrBRZb/HF0+5K3WKTVXq2o0MBYMQvsM0jrM59+TPbTB2ywKkjeVgd6TAwnb
Z9gMnkcT2u+OlO4bqPvxWNmEWd59xh8bJdzhO11AlrzlqjbjSstg4p4W0t7ABDdsqIEM00M1NBlW
lslJJPQkr7Mw2eIbB2xWPc4iKQ6hquU+o2d8G0Ol3Ctg8FdnRiG348J5t2xQJCuy2QFRyLoDg4mD
C9FTs4XbYDCNxpXg+PYkjHBquoGMNxDu9z2z77IMSn2BpYXAdtHbyT19HpEwl+N3tqGY60dRNge7
W5bLMLALWtU1FRYJ7y4XyHrTELfrpILqFSP8dkj9LU90HWGa/0i5F+prGzgcKeaeI+8honGV7YYI
8leQjP3CUNF3OQhPAlut7+f7uO7nY2XJgmCPy+GYDM8LvKLYhpEkSDVmkXicJ4zAvjPUHCBm5oMW
6BbIy6FdxV8SwwL+jTrpH6lbdujKlll9Chp/fsDAMI/fG9zaJxoVupNbLmF6lrLX57HszS/DvDPc
DuQTHsrE1/s5SsCClbnOITISpIJwGBbmuaYjGSYYcKllLaJ5eIGU10YrNydqxSTNNCTu0rT/ZQK8
PLEXanHqFdbjdYvjBsN/FkZvghzUy0hAkzEhp5eVMcD/VzGWvmQ/+vXyFViL82JNvvOeLSDYEmUs
+kebdNg30iV4OU/pxNa2c9mUubl56OeaK2rksJAlKfqY3aXw2a+VCbtgJaYRSwsY9b1VpxP+K0fu
wbNmEd3DAzN1EEjySOcTAEGDdnAZ3TEgoaT8mgQI+cx0zSHCWWe5AiOL47Jc223fk4BOY6v4hhWD
C2dLJNENCR7p3pyOXewTh2oZ/65BrX5LpoAz58xdeqL4p3nO3XicOJJ3bb1hHzjUj42TLFThzGXk
Aq+17ZOhokvt2Qu0P/FO+OE30FcC/PYohX+xkrK9H1Xhl3JqnZ95owWfnZfbR7loD9A0bohvdQRv
9KQcxfQoC6IbjA5FQX2hihdp3E5siwW/1iFhVBquaTcbzwGRQz7sqRH+MQ7rBiJrGHRYNLL4KTFk
UFZZ2XPigVnMyy3ljX8wkZZvM0jDadtPgIDORRoO+lgvoRVuctfSX/TseFcPKNbeoZLgwc8m/dP4
YGH2DZoS4Kwogdutk4+kjWkhxIRFAZ/nJPMl0U5wGFSDo5PUS/BSTThLs5BZM2y+rO0f2BKHu3uN
lkO3eGJWLKwg/TIiM9QEgbZXN7vNcLUzELUybGA1d44zWBNwmoUKeN7NnQhG5O16eEzhCl5HUXjp
S+ZEmFy4xTyG64M6ZzqToMjzIAxPTr3IF0o8xJanJd+7QVIc/SSMb4El5ZPthcm0oSyjEhjR6Rsc
Aic6gapkWhePbrObl6Z4I4tRHTB2tYDXwBohFE5MpHkvh91nFcvSeR9EOLlncCMk9rneDbk/fHBH
+scN8ZbyLkcQxIkk30pFOCfZRrxQEUgGCO94Q2PNWJobtXX5p8XIkJ8IueGq4pLDf+RTHbmzBoKj
VExY+mAVZc7HNUnrO1uqGsuYiOpfLS8zsjoUZK+0qzitW5Y6pfQ64qZaUCHZOURNfOpqqj4JwEJ/
TAGGBXjMCTSWuLPLWr2FQ9liBDPWbP5sAHA8Sd5KC35yWnBWgsIZUrPUOpnYSvUHgZB2Wbfp5ON0
sa1uSzlbRuLJ0MQJIF+xRj2EUPHKDWGa8toOQVW/eWnm443w5nuXBIuUwMePswUvKKBVNF9XqN9t
XdmfTL9kumsVFRu71O+duxOxoFUHrKET50SfGI88NTgdh021xMMuKTjkrnyTBu8LlTAPOLkDb6WC
u6dFZFZNsHLp64uAf0dGYGLQ7KFS/spRWYqNDDn/7qbRkLHA8xRd2OS3B+FSX7iD27o88igvb1Uc
T89DnKAEqIxwK2dynJ8ZEaaSQGTj75daUmsjUmpOWBshMOXU3n2bQ1FcyKbdV0HRj/PaWbhBtlOU
FvKAWWAEHo8ONePH5VHbYHspv+EcrIoV5SDDE+b74S0tsa2vIwNq4Sgxz5OkpP7utUq1gmqwjDra
gCNb5o1SldCXLGU43Wrb/iz7AoId0O18PNCPqKe3xZHjp24l1aGNPayr1MP57ZP0Y2fhLSfLnu9M
vG4a39JlYM0c7c5etl4n4QYKv6iJ6fXRsmc5rZtbXFhRT8aVINjNLyPkNyuJWLznqJNfOZkCjL7J
kCWsAmVLrqOlTlG09afp6uRiiWrZ5Kk1bqMBO0RBGxH6khYTGT/YhYeMhs2EoKDAQKxaAptjV7k7
xLR0X+adtZfeYF3qETy4rsfgKJQTPOomsj9pbdQXfq/2MfVc66BTguB5QxnQvk7B++7FYgW/a4lv
CM/TsBzGRbR7UonJbyxg/lvRmZoWzbmZNfZQbEB5Vda3hEjBIR6oPVvFkepPTk+R2DpxrQmWb4RX
YdX0+PPYvkNwRctyh36l5lT+9Erj/+gKi3QB8uyxo72xW2V0e+y8Ysnfs843tYuTTg/5ziF9++ki
xvMYYd25qThIsxOSZuOfMirmsKrXI5S4iJoauamGvD8MUsPBjMha2ms3jYy3G6i0LPelr5seHcCF
f1wSe+Pl3zQLe3vHT3Hi0p/yUeOc8MGomgnpD7feZcy9LvyN0Fj1vEFlRA6EyJMGfzkiPStWM+xA
U7SfZva8njW3Dwm9oKDR2V9NOwqMBvQEy8MPxFm9Y9RCVdBFjCK56Xy8m1lFrSecya3AiZUMLnI7
pOenZhnHbzGxqdesS0XGspUyiMCHJMUmoO5ufPJTgAFSs+mb16b1K9Q16HjZk3am8BbQna0e/Laq
gpXqIUf+yboXfzPBKCCO0jp11XnnPqGwcwm8yjpQmkESw3Xov1o1se+eAujp7XeKmOTXGITlNS6b
cBsUsC6glhY9+QTJDtVYWh4cj6LHjWLjWe30dJct7R5QyIGFxrosRV/VK5gX2Fr6IS0ehZGYPed0
qU9WJymAyUQrvzweb2dbBnhgGU3Z+NnbuNgFPqo/gya8Y21v+eFaZzWOajN0Yl4VRSF5t+A6pmyV
iBJxef76/DKESbGvXBmc4Av2X8YsPLx+QYQ0cYUl4RhY3iGgHFZvpLCycznHRLiZYfSf6SA3TTdt
9bIklLO4ICsLf8iP8DsIYLOGL7tWetbv0VuQU3TNQmoyhSjDMXskCoFttyE74i8/sNLIS2b3Flqv
1c6Pji79nwkA6IPpLMzvCqrCdMfY7WJtxZfAtQhMhQxv0n2fd+THDNbmfBu0sCGLEoDTM2jQPNxq
zLHurlM2MoEp5xx/qV2+qTGGctp7NLHmg/2cNEHzUSaGkHGuo/YjG4i9o/Va0O3smTagXlrQbxEp
7T+VL5Yr0rnXnDztsu8W9NPOrIal3xwwQxHX4aBjYKEvKG83pBEiOAHI5id6Zov+XC5RP5/TXqfp
kb3M8EgHtStfayoUu6fAgWXJex8r+dMdN7RH7vDkfskoGn4emmA6D35AYo6u4DDZSyqbCTZk9xjw
COhwoxi7jByrVJzsB8nDwiJML8FGwLve2XqU3veUYHm4JUyJ1zs3rm43jWN5WH9LJ3eg1ATD6K2R
KsRZZXZl1ih8fYlhPY3vXSZErnyi6379MzYShk2p9NQc/Tb0MEzb9FBtQnipMUtekX5EftczgLH0
+OK1uQYbWlqwL4aWUxclKSTjeJn4pLWL/CUt0gkSDzQS9ry51BuBw2DLmXAAVxygyZmNrJoATdry
ctipwKfI8G5mseTRKrCiKSOMVaLurkXaTfuJp//F2BIMbcr316tF10qtw8FKuJML90fkwRvERduF
3/ja8Tklxnm8O1D3zJbGL+MOLknufgGDeB9TYX938Ut6yUCypfVgKK70PNennHxo+V5OEXhEGdZp
dwv8hKmnSwulYFAnmle6usRNqEbXpyL34eEa0wML1x3eaPaQwH2wg1shKHy3t7B+tvrup2jD8Xvc
x27z6cOUrH7DHTcLCxFetY3vZHemI0bq8uZFk5zWJqVSkLc+DO1fqo5avTbx6MvthNVQrPGzUUvV
kTEGhhhH8U90KuQyNiwTzG+PmG7Dx7ly/HC6QtwZ0oeFjNgaJEeKKkXYnDe819cOAZ0lKL+LvhNf
9MxwOIPsURwaIuQ/moUZysrPgauTM2sKkx8pyNbJkXO4dxoB2gHDFS5DjtpVRFGKIbyWFGikawoI
qDDsCPk9Mm+wHeqXUUVeedGECpVHhLQcD3cIzoyqMb7hPIjNydZNtQcEOouHZGgjxpS5G5DG9czQ
6qvrZrROOiiM/U4W/V1bR/d4Ay7HXWpA9f8Jn8a4JxIJTXriovpnhg2OXnWVgkrXF4PxgWQElfM6
C93Mp6npuvtbeWm+x0zm0Un/EtzvPykJPYFTfjdP04jDr6kwWkbO8q2tMIWel8zr01PJaqGPc5dN
zhFvcnoUnbUAQpXoFJ6Ew/MDcR0ybdS68yZqWtcnUtAUVxOQLOJw1E6bAn7U/SpwlleItmerjLBc
CyL7kl6y79gWQdS6ZecTLbPn472jHZDEzBEh/k+Ozmu5bh0Lol/EKpAE0+vJSVmyJb+wfGWbEQwA
GL9+1pmXqZqbrHBIYO/uXt31kXknHrPE+wH2FAQRxyVk74bOvA3m0d3DxRNXFNnu50LClad3hr6K
d7vq3QdCUu5rJUN33LWMD9yDobeHOyefDSkEictXzE39YfEhCxJlbRrsatQhOCP4hD7ntuqvXMUR
zmapIRVy3Q3rDy9e1t9iIFpchjgWfnDugb1JUChUcZsJAazuicuNmEhnSHbRn1mt8uKgiByHTyvT
FZN9ZOBPl60eijcm1cjDYc/V75Rm7HQIxydqXH8Zs/oBTlRASsUtG2bQR9wjyiTcmzRnirupwQMR
v5e6Gyk5W91Gh8mxBDKSfkUR2aEd4Rdj5X9g7B1/w4WFHQysm3h8IS2VdCsgQKOyMx3mhAfYVtpu
vUgNbpq3fyaD4UrnvI1b2gpd6TXnnCdz+qxgl3rPbTtGxWdIeVuNCYC4PB4Ongzw9+0KOPfR85is
dybsR3skiY3pXeH8FEegDj0Lb3Sa5MszQ9Jity2YomDqeAJojDOQMjvS6BMlyLgspg+TvMdu23LW
5g3gZVCh71ZoQEQH6U6jh7My7OwvtHY5dAy0QSDhDI4dQETsy0RYHXC1xFmT/piwlM7vuXB3OgWL
ww3vscGU3P4HjIxqg2GZ13ZfcEWwXIojj10SHxcZTDfaueoBgQmxjBGBHXb/rOYgn+mdzUtSyX1f
p9kun7DlRLtZCjlSVmpqqFebuWPNdnKYXemOpVtmqMDj1y6X5JnlPNB7tViS+6ys6UeQIw0jkHD6
/Ik3h+U+jbSLHEjz952UUpEPnYItP0YD1dxx+9bb0PtXG2hiDbXdJIKoQIc3VRR2jP62MtLRhxsX
Po19ZNDVfmpC2rerMorktmCFvV57+sw5HkUau5bnj/3yjxa0uN3HcDaaPWI/L7cmwDpyxr/uVo8s
0mhQT6yepvOaxzY9tnWaJH81ph1ldjiYgrY9JUkIXYfKsyWB4TQHdzsQmHfG+j3i1RRdwrlSAWFC
gH0oV4UHHPLJz+d7XG1eaLrxT1Su5wZ8dGK9+0LaYxLd4B8p/ugSbex+WW8MqWPK0pUXEP8VeTDh
7usyd31LhPaDI1YatHhuSlYKGP0UkHMbx2Kiad7p/aAhuY7bZdtG0D22NpZ2uM5On5f7PMW+RWvq
lFnKaRIakMgotsIn0kKL65bCuYp1VGvrJT4KODg6PfJumMgsasFDtDNOjxxcV4sz/UWCqXV28OOB
9nO+vwBAHyWh5mWailn8K2Oop+/Q1kT3X585CCv/AmrXUIBlQ8gcSlLYrck2872iLcmadSLjJBIB
J6izheesHbKFcMR38eQ31bHGX6IPTr4I8Eslq2BEOfZ6my5bavii0MYQZz2dz5cxXkIHcPdStVsQ
xFXynPhJwzGaU+MbdFvTTXSO9FHZJv8cExL5znUn2ltdKG6oQWpJ+1rs8d7vMlQCsStkm+VeM1ox
PaTUQEf/jIoWMAwFPVt7j+WygQ+2eh6Z3Xquhoexlc27oPCUiunWTer/ylnY9rDYBWMwIdCV5UmD
fJxXmdue1xknwvvgW0WPQpU7QQnXo3e8w9gjFOyHSBXi6BB+pB+7vffQtjTKkp+gXtb5ddcIwrPh
wI6+eD12dhtPdVf9SB3KCB9ND3YErg20HNjr9Imu10TNhjABdTAtFJaCdx2nxVDOlHHmDjXj1PEV
XQsZK87XQ2IyIXe1rheHo3LN599xaDLvy7IMDW4sorg8bxLBEfBWy/Ce8WJ4cCiHcAlOB6QN4HvU
vLEihGRUwSRBRYXw0tQDOzHRkbgPlapB/jcits0hWt2sJmzGtTe5sMtp7Xnlfrx+dpK59tI7Ka2K
eKl0n+y6cenmMz4dr38YgTPF//jfhUFLyKm1j3GECqXOrEYYzgglldNeeQufSEafNC7PU0nH86Fg
F5YeMCdW9asAt7ilPIwpgXeiExK44RwemSr8eiJH0aT8aB4b5KvkZ9i0/ZJsh5DSqgtQeWoNDNaF
9Ahov3Oe55D/c4qE8MHslCSBISmAgou5YyU5DoJn23NgblepM81SZ/F0eg6nrFWHenJr9dY1XeO/
8v7AVHFEZ1/Va0mvZ71bxsLyOje1Usstc+JRcPceCwXJE3zh8EPW1mn/jop6hb9h1w/VK2/kFiWq
kxSjaN41HnEZ28sDi8rKAjAlSnNaMzZMvyOdclU5VFDdqyc+5FP/sULXqg9AKKWeX4c8t/JWu5O1
e66Y6GdLuBb0i4RutKhP2BKoqEtLIeV6WQdagQ4k5Sv3n4zmjpS+sPFLgBIQdmgsT1E2eqStaH7l
i3wqKbGRBrCWC+P9TOB6mMnjWKGbPevAfvw9di7NlkzzwUDl7Di4HencYFny8soaJB97HFxhkDwt
a8zvicxLzPP7XcXFOo5EVdu5/gY+zFDIGqpobXhPIenWv7lxFczcXthagUzuB731ALFACB2i0NlD
+wPZUHlu5Tr7ulTSvsq8XjvvON3l+TeP4r3ulA+cpHhx5rqmE6pJdFN+hSNAu24fFxNuTQBw+bhS
USDQeeYtP97ef8gCd5CPTFGKknI3x7jxDN+OX3dXYd2qTthPYLYpzvDsM/U8uIr7zqolQ9IfTchl
dRyjeD4YCZl+Q5uL91ICFqNRHQgoGkuIs27ue/URSHdxydEb/08+5fprLIx8UU4eThs/d+xt6LtQ
7gIZ3sOvFGwnj46f+xh2Fc53KufhhKljCkls3etY+Yzaig2g3YdCixZoSTXmr6nna/dAlLNSf+3I
2u8JL5c3fXnDRK00lSCZjMjgRMx5m2RNQ3XEMjnwoV0hXBaMtEJSaAI4+3FWbXHQaQ+ngW5ETJ1k
jR3Y+SlobAOCls2wK/VzY9LklMY9Grq2fQ4/YdWPM74wCKMuQU7Wh+2ObkQiFTT/rK+yzORTbpCt
kGL68ktXJUDr0Q8vgR8WYO0T7Z/dwHG+wlDyr6f34FK4ptmPbkiiXUF/x2+um2RSq8C9ElyGUzV2
wbKdOYkOQ4voFzaBvGhBIYSzliu6jqEWqBnV+JTnjkNL9QrEDKQnSCSfy8NjNutm5/mr/0Bjm0A4
Zgd9buNRvYl59rZUGUev3h1VMa4JvC9WtV7P0L1g8OMN8QOq2LCPynX4jLARb9uiaGBidNkOchq4
p3QyFydxA4udTXdvDE0NyzPHzRFlkya9Kbd3EpAbxNtZONafZdkgK8NI+yeiLFyekHYybmi6luCP
0vyPgSlutwGf8fvbMve+a7lqUuFUox37cLH6wD+PuTPLI56KoHiMB7/8pUicDRtXG1oRNPo3fryQ
28E4+GcdNrQlpXl6o6OTFaOTYUzxpkLxG9bS3fJ+7TBb0lp0NKkFyTVg34ORV6o9VESPLNndm8ta
PWHxPxP051AQUMYZOzfAU6NnED3IaC21f+/CBvh2+YLzB7+aJ+gdsIk3ma7VQ1Wxlzm7uEm2sU93
G6JotHYbr3W8aRtrve4SqiceQ6pftmhvwF8yke8pMMKKw6Hi8dHoZ5+oK/RNjD4xpdkTGINqgWhV
ev+nIRr2iajCrLpLKvwA1vhVwaQ+Y4cPyGrju2VpctRhLr9YZVUH35Tz0Y/X+IBKxrJwAL6/naey
OM94Mp7on2suS5JzWy/HEJ6TwMVqb97KY8pwp95qB9GejUG8ghHrg/pqQbVdl74hxZYzMm4nxF0W
lbnC4xVWAzHwtUKczfU6YySInYZ6E4+9EaEkz+xRCoPmkY2kf508iUpREV3cOV4XOzuG+XqHm9A/
F35lTqOoNKFDlrPnlHfPGW5Td4rWyp7znq1k3ajhWvAXPzHPNm/FwHAar9LfjZatMDNDnJ8K5U9P
/VQVtzTOkwc4txO2rySpHt2RWPRBhGH0mqsESxlN7PLUjq1zSaNZ/ifY8FS8XsKok+fFg1Fz8DE4
fNBrV7+LyrYU4C0wlWft7WnhQBh1lzU7cWtF1UjHPMhvdqB4vabfkCcYrq9111vH6uQ2TCXwGnAq
LhHBvHsosLN8xtR0eHutKn/fqJB+y3vAIT5JS7YQalZQgQGKeAohGKsnXVsMRTGHTC75uG/olc9v
GjtLcbC1a2B1xsNwkThetlz8wEfEeraPFYreZ+Nj5p9B7ZI2zJsD2VuoJWviAYsEK/PF57m6Fvc6
mm3JbWOvnaR66Oo0cmCdleGj5XDC24nOySmBJnUKY7IaLEZt+s4qer0BaUPLFhJKJCSLfYuZNNv4
LdvBzMNNnKf1+Jx08bqrS58yD9a0h8Avo0fJFZVOstXuJIy5cltASLXPZrK9JkLQl2+Ejafn6M4K
4tT2soPLO+cvdLWlg5jObAXsKfrN/SsBNkjn9A5sivPaEOw4xSC1iboDPym3az8XP0vO2a+CoqWc
8wboAB9g1DbCXBNDdR3OxW6c7IiUHwbfnU7Tt7zTd2AwFxc2LYYyiJOP6gHhojPjvGcVIptdhLb1
zOA0MQ8E6sPgFb76nZ+80x5pg7Nhl3UconVqn1ZsLpClEjl/ZAR1HzNiLggUXfLiskM6i1lPIDs6
IvZs7mP3sKRCHjP2zX8xYAbBM/2q9o0NpIEHW/RDshu4u048oxnry3UpJRhIU487DZrmb+Cu4zkP
A+fC+V/qd10qP9mNBU2UZ7gpOdeACOxphA+TTsZ6dhkjijznTx0DSFjIeeFj7Un4tK3nmv9G8PUf
d0dETDBmzc9tShy/yKpGHUWf5Msx81KxfirbRSU7yZl//8QPvvZ37M/k8AcGlYesVhfogCj7uH1o
7SIZUkaiONsFr/Se3HJtJvSOVt7L5hKIrU82LceJBWVSVi+pQHu4T/huGoKRGxbGyFRkiQ/1dpzA
cxURmO1NugwTlyMHv4rB3A2fS8iOEOVGrUU2eFuocOBLN95s2Zn5C3TymC8OKwI6IVQnfubdT4zk
ittKNfTDlRtYkm46ylKfgzkd2hcnqSVw3SjW8RlYQy4ZIHkXXjgF5+0cDDhA0ogYAdD5mDr12ZkA
EOKAYbPtZIGuf+R0DucY67DPHywvnRXwwAB0IGL+w4uYJOZLFhGDYtz6AdCRorN/RoZCuoeb3l54
dzm/BVcNyFbBwHfvtFx+DMZPHq6el8im6scK+g3cjgiwBP3Ap3QGjsmyv3jJ1D0wspbCyq/O9n3/
M84LHA0rVHm1zbXjsRx1YgRZzimuwBFL2uI64M8ETlDKu/Nw9tK+vxKUN9F7TmcBIAhvTfp/Cn6m
g3WAnz93VRgG3imxpo9+saudDiwzML2CgkhyjpKurn6YpcZwm0yotDubNZQH4PHtv8nUdJbTegnd
106zJLwhvgwNW4bZRO5OzVSWnWm3I9S0FwPY8HpL91IQnNlC6neGUphNCbiWi5uEVY43XbjmOZ9J
xLubLp1aLFU95/8PW6rI33ULSYXvwNWsK0E28gsBW5YsbNAyCU9Ne0Vy4g7idNygAGesOzG1lKJs
Ii+FJORE7CMb8hUpebduX82UljyhjjqHgIaQb+0DFKJyW6jfGVVLKFgFO5RNDkRMk6MCdjLCIF4g
YgFTqxqTnHK3aA/DIKr55rB8JZ5JvVyxJ2xmpu8kCOZ6m5apunazLKOXFPvNXwzIU3kOrepnFDsO
6Hs8jvBFm2XfykjDNweh6bGZRXiSQVj+LWl2uSCuheHJJmK54f79K0wU86IqKWxrvtZZk6Fj/RVA
MwrxqUIbkGvE1wzFouPFB0lcPGKxavNtzg8w++5XGZjj4EQAcXfU4kgCb0TuoE4seRrW274NHPzn
jHSJOA2SUXYbkm0QB6Vk6mCD8caZOZgIFdasKk7q4rmZ0JuPKlmt+qRfZUGF63UCPWico2L5VQgh
o03FtR08svIgaOF9ouOtilr7d40SotEehQIzqb8JQw67c+iwQb44vH78gV0MwCLDtEe7xHcn3HwG
R8JJzHYhs4HzQdYj8RSXmWlM/nSIj6Aqqns4X08FHpYFCxgQxyYvIFOPWVWyslytaY9CsoXZkzaH
DeRkpk7QoXHez6dCqySx28UEDTB4ig3tZZrxZFJrF3rKXAJHJekKk0a0ERg+f62kCt7qbBkWGuIi
R7NF4do1rN4O/v+Iu56tZjM/5oa0VrtFIJT9HQ5lpSTAwx4cukLg4gZm0ynqXVisy8/QmM68+UNW
l/uQiDIfY24vYQH51Bl1fa4qK79XflI1f5QAZbsP+tjRX43GdgBzF4leY/n3MTXpiEL285DDl6TH
eYLzvc/hNU08EkouzZPbyok/doBC7z7YoZudF9B/ZSg/WFaV4V7EOk+oKGG5zoQkIXM2dMe1GgQV
ZcLmluFSpvKvJkGq/tkqd+mvS3J0TChKGH7FGKCr4GenPl1l/oXBl4owL2Kx8+KZDj9q6/lius4F
P543sPHuvIdauoBMpjCdYmwsUBvR3vdTPS1qB4ojsIqTwoN+s9Rde4axE115J2XbeESbuuDTx0XY
ZeN3hapIhesS+ztYSYZM01ReojydBGW2jTz4feTeWmzt429o67yD9sYv4T0F+TC5yWGW0nCIkkoD
kbiESz6duy4PnK3H1wddqnTCP2vZEsehlaT8FTnWHsdpXSD6+ioKWBWxyOBDuqCt1zoP70lVx3W3
2RLD7C6n4UAnjJ7Z9vAL2AdysA+6JvbIS6FtXrDAphevC9q3BWtsyjRJB3lIdvTTGqSBXeu1cjMO
GUlehNpuevIdjUt20aGL/QkH7HDGb7FeK98nVIIXFz7QOHBMsiJmQ0ANrkra8tgLrflL1WrPus7L
pyoxDGGWsqdntvthe5VtOt4LHafiJaApCag+ufIHr8eTwhCNbOojiQKlNqsRT82AkHqXPnGsV0zB
r507xoRda01RPZ48SIl1XFJZTjBPnP289SjfIhjTH5oQfZ7awbzbdZFX/PTdsqZWcohBTecVSlqN
2dyhzbc2x3rAxbanwwAwWDLjgMcCQ+teEbNrAYlksu7QSDcfwGFLpjiibmbFrlAhRREkmvl2ubsl
X3PudO9RrugcHEjn8B7soY6dlR+M7pHDZPq9tGQNyODci64pD/jwkkW0W2EdiGoYTpS+Un8cEwRd
k11Pf+C46+pZnln2+jmFkfBAfSdHbiuRwX+EU0ExYekOy988ILF77aNkfFX5FJhzBCX73Z3CiCWL
M5THALJkexAJ8+RBRVaeTFF68BWVq+STYZPyTMEgYGQ59cFjH1l9KWuSgpBaxM4qPZ/FWifnyZrw
HIDU/o6SCFahyVmPS1l1z0zH/Lq2tEAovQ9JdnxHQ1aeFGnME49KvmdambiAGZZul2Jhtju7xEII
alZ6TR46jUnw1Ds4Yg7CX7i/Kbiz8ujgbMUuk96LZoFMB0e4hBp+MfdUDk36y202M9oywwNkmddp
3bl90V1L9vI8zZ11vpIc2ebNVXidduloWHhIIm3kN3JkY85pj6GhscfORsW0m0Yo2zMoV25NYwU3
yAuwELAtoNW7HSg62yVcB94ormar4/cginguQSipTvXc3D2RPLWTSbleE7TcwDYOXxa3JMY3z0sD
3DUTC3BKZ3hOYc8eaApVl2VM9X6SI76jwS4vivDj1gHXQMhj1PZxqStyLTx2PRNnHU07dywpj+m5
eKAXRzApA0899Xzmtj4Lzl3siaK66NpLwcqbzMHn7+DdDFma5wjG1v8YeDEZNqmRPOaxg72pKEaK
duhIHdgA+zWuIhY9rTgDvS6dXej0CbaCIe2OK/LXxcGaw917IAB8wA2DwXmNSh7fomrbrSKSSHSp
9DAF5sKiJ3tDGCy0CYM26rFsx9wyPDqUXRSEkxWTe6j8ij0ZPSbOH4Li+TGpw/xXoPHkUnUi/DMU
LQwxjYnohQP+h/3F99NfklzRD1mpgYpuXFMXEmbtIQ+Gfi9kk5RfVrj+W+AFxYpDAJXiR++489n0
0vUPDWoRk2HhQebi0wEWICjy+o8zDOFzn65OfVJEgGnF8B3MwHTRf6v+XtFH6PGlWSiEU7iZwd0Z
yvf6jgbeLdAece4Rc5/LatHP1vp1+lqgij51A/oLdgaQjVQsK4rNRUMxnTeaLNg3jH9Ap1zss0a0
DIAT5TLf4dQs6e+madMbagJPWdP4kc8QkoWEsVlxnWyJa01tLLbTp0FRK03oHSuEs8xIhrwNyve8
Fw1d5qkI9y6aEJefwdshJs+syzBHlyJK32TgMgBbolkYwdRc/Ju0Aa7t5Oz6IXpmvFQJrzi7eCBk
mPf+Ig4evoG3JV0w17JQE0dtdJzx2mwVQw5Bi+/YWYmDiTHe9m5vnkRJ1+w+a3lt0C3rNGxBuHI8
kDDuNNikJX2cubv8mHpYO5vQBjk/oHSy2KXZcHkN9w1taSKeaBF8ZejN44fI2uysWu3fYk/P5SUh
SwGBrkW734RjRzpJSOX1P5FJSi6oqHT6PPt6bg4EhxQ2XuRVGsKwrWJWIBEgHlI+H/0J58HwGx9B
fTXREtzzIONAtjsJoh0Fg+14CPsiYk9Qyke8HnB/c0mj6zmbW3OabNn8bn1FHwtr8+XM3/Yf/bbB
M8tv0fEud9il+9ARV3ucEje/OL5RJ4f+mU9m18belj6Zl/PUjQEb7o5TlDRJJCfSWlEPMDKE73Ch
8Ki4qbYn69UaSsHOZp4sm2dR/StMw3TRzYH+By0olRucMj2hV7rxOJ+cevQuKeUW7fsUWcFFQSYZ
0H7VpQW5gAplS409Xgisk+UJaGr17MhWZkel7mnLyZ2IUcH56/oPIGprITaLVSHuMrW4QfeH0FR/
hfBhFlrT8W3vDFxGWAhYVus9Hm5uIzTT2/5Igo3iG5ADFZdBNdBPXQ8JmRpgITtO7emJy6vWn2RG
SJ5jUPPbM+D6ND6tcswu6+LMv0LDunjphMIllKSf9ULi5+W+RJ4++yhcSKOh8ra0BXjVV7mwv9gw
vq4fLo4aPtFovLgXU+axRy9XrthVxBkwyYV+cdLgx+ODbO145VuEvsCEoP/FMWxTb3VhCDs9jr+y
Ljxo+7ULkwATZgWKtvJsdCen48MHLdBl5DSwzmTEEPEXjendrpZP6xcvxwINh6ncz5AmSM8iuKN4
nrKZxDQY4nTKdz5dbA9TvApoE6aWPvzQfiAIcVy9Qv/nhUP3YvEkrLQaSZaOfBRQ/mtMpi9V7Iav
TW0AZWLD3dlmcfdON3Z73i/lbvFivLoWJ9n8HozYMYK1tEe8dEn/Gjciy695lOfd0ecAKNm6Vst6
ngIQHvtsIfO7Q17ybkahUjlkY84UawoCbxHEU2plUG8S1r++4RuDLjE8pVjtLhmL8W8HhMynzgER
cGiNKUHlGJeNImt0EKO4vzZzWA4MHLJF8SmcQ2gCE56grcNHJnlhtpMDPHC3LCtxEhAw5GOMKAZ8
vwM/u5a4BAhYxMAx4JtukRd2QzbElK3BIo8UqwoYOw7ZeW5MR/waAPFTM510PwIV4DoL30bec1B0
a0x/eRCbnPR+Zh8ZKz0QnrGsXxN8kX8mKrr5PLFopaGehvSVmoMHHC2Iu2ZK1z2JgO5pZQdzDhZv
PPYzpUFcjIEXMtoiXu75uThv1gZkpvMVt2oZo/iz2rHtfrQhP9eaSWAvSCd8ioxn898iOiN+OQuW
Sc+uGL3dpeBWTi5Z7cZo7J8IHcVn4wqWSNVoE6aoTAQIXVlCO229zuxsmmlr8XK/aWaak+nzkWkm
b8pjwUYYM3+wYArttHacUx253Cv6gLz+wSEGZ3drz06ceHXIbzYwccD1qVr5lPGXSbcY0NVdnahH
PTbmIeUXfsM3RMCspgqWz50mUExlC+E0KlKJM8dWXRg3JQW2efzHDJT+9dpIf4sLh6rtyQhUUoAb
CSlAA901IGnwHqjA736UXS6RlOJo2lRsVupTEHUEcavc1LwXYoLyiMVNCFo68ovs0LkSgABjDVUo
EQJA/e5qG8QIqvz2kOJRGU6jH5l470aNW28H6+fJSbFKbvc1eBasLxGqOlnYMUx6Fzv3lJMP8iCp
IDYHdXbsnF64z+RMh/FhIE/ypHIa6zbxxJL/WUQGBz8mSYmrAV3t6DoZZE52CrjdY+KrPfwPO0MT
LNenbJ4M/4mQIA+B6p8zYtk790zMjFLmobpiay6mmxiWCoPeNHjlUXU2jg9tHDjmVrhd4t70KkKJ
Wulhuk9t258Cljc/MauWv+akGju8hTHmWM6i7kM7zFGCs7vAx4cvz1AQ5+SQD9zgSEaW5WOAQkr2
tZsxJnrltaJ15auY6uiPH8vwpc6SwHtYXTUVV+YBjIyc7rPa5ewSWLyye35sYM18x35dPBl+nS9Y
2C0h76gu6X7B+riM23CQFNaBfvH8lwgvsr/3PavhM7ATt1BmCDFswwnPC+JFjSwkmMh6StIG16Oa
w6aUB4NAEedZp9Qkjsl8SPkP/q0V/BpUcyfJ9lFWDHc4o0uUscxtEh8WamZ8Ui9YTH5EM3Z1Co8x
vOwjkSTnZQB3SYNh9wRFlHKotQQusuOrsUSKMOedTTMtejst6/BzqtbuXxj3c7url5AocxNyQ9tE
1bA8ZS2mgu0sVnAJLQ6oWxSydnqcs5VKqNRvcZxGrUZRjvOIRXaaYmF/WOOsfnGiro4enNXHyRLw
oY2OdLeZi7c6ACwXN6SJJU6/xYzZgbcwLPhr0GJZe4B5pdbdIkQf7bDv1i0NS1Y80XhHV0Q1pS8t
FR7vFZZiswkoC9TXlvtFDDFplUh0FVa/kO5LINOJcoYGsKBib0b1sZx+UcPTAvMmyJlicQ96ARfc
S6anrEzTgSSQavdLVnWnYGjKh5amoxPUpcX7RKyP8VVX3BzyEl8ylzrb21eHiV5SHJbG8Xkpg/WE
qrWQgutH+bbIIU2oqGCuIO9NzPchIX+xsup3/B0Y8OJq5gQt3HNx1l0mR8hD6XiYqra05XrhV+3O
fvmuG9PM6KINACLiWInH/bjl+0UtdyXdg36fu++keXgxYHHwvKs7JPFjlVJKYgpDXZxmt8KXCxvv
DYt/Mrzgzo8Y0t2c10DMFg+lAv5Z/5LIYO2v5EWrUTLjEA7gt6Krf4KrnfzwVeck+PHCYEo2dhTx
dZoy+D5t3uKoIJJvDW9aunL2eFum5o8rR3Og6UgED05vcamQhTIBGYFBrchYG3ZENOBsIEl52K0S
n3rxPhqWBx6UngZZA6OonpNd7SXY3wsxDMfVYaO4Ub2EItT4SZUecGsEl3LhPu4B578pgh2EKhZg
yOR2O/wFtPDuQubOhzr1wt9TXPaN5L5ATuXZcwiVnABGkRgAfUAQmDYTbP13Yrhq6/GhipKGkjly
UHo3smcH+eAuU3EbmCDyo/ItK+9yZP1FnY1fjEe/dcgDl7aPbpVuxfSLmEzgf/Tkr373AV9orlVT
HrqBlyAhaANhDUr7/cCJwj1u9yE6sMcV61myL9osrqUEmWJ50o4TTLrb4EPPhqbi0ia7NvMS/Brm
KXRPmY0YuPE6oXBAwOfcELQELn8WONRvGoFrAR81GcyE26auWNwvTVVF/2rbtOVPBAiRnXA2lFTU
ohviFenDGbq7G5T6EHc+024VdDQdGmD9MfJ61J8lNwoUaa8zaj1oDF08+pJkSywmlVwZgmm6yHW8
/g4ZZW/tUOifKapU8RxNQfTIcmitdnrUMV2AJepXtyWP4fxVk9Yu/pxIXxAxeZOhDTq3miLUPRbP
msBohMPZLe2JrpCQLpCqhf2Bgb3ERdpK78MZFN6vUaroN4CC++A2lWVWfpnEnRElF7xtwzxzoQ55
NLK0RceBL8MrxPPIMf/AU4vzC0wXr+YD3Cdcoj3r22ifiGkdTnPgwZGqWSz/pKGItQqLxYoFUTCl
WJzUeqMAdQbr1eOi2vHNt+Rw04S9zFAifmvNw0fk4rWiZPZoxkxR4MjZR4LUpaD0PBq+zw0t9SOl
qCWR1KeBXk/7Ahc9xSQZhgWuUcM/Ehbu3fhizQuP8vwCi8m9lKOqn4NpisDSizT4ZsMfP+AVt7t6
hrJKCoWbJeg27N13lJcJP71+uG9EirsOmq9E1i7shYsvv0uiYEOk3n/sKJXzWZ3QvBH8h8CPSSpF
W9uULf1jvmrvDUKenH9BIUkesgr/5H4lbiJIaYrlOEtuDcdZOakE0tL1wb5eSvHD4KdnoSglxL4M
H7A98aBFwOHodFZ4kzBNqMsaTObWl/X4rmPswyRKsqk+wsCZqh3laYpWoLlsXlfm5W0w5fWjRvie
N4kbB5Qmxyu4CLxpEabBo8Wss3cY9f/y+JOKcozH7cslDQqwaojTcwf3OD4NVOgsJ4Jf60e3jtN8
DJV05GulS7S7DPNqvaVIA2YBbq6QdXwMRuGLePnKA2uyMHkxJVusLYN595OOyHEGdiF4wymuFJcw
zFOysYC49VXOxh23Y2zWL0z19jdDQrURvV2gw6UzBKkoYIWYYVc7rAyAb25erewLEBbEwRIwK/f3
IpI72Qg7eXrwXYE5rnQxlSKs5HjGOTiDA5WWfvdCrV+B8+zeJNDETf8wuxx/L0SYRu8hcWt5kUoq
wTSOVnbG6q7/R9J5LbfKpFH0iahqaOKtsuRsOd9Qts9voIlNaMLTz6LmdmpmjixB9xf2XlveWLYP
b2nlBn8pKBWhjV+7arAkWF7ZEEyqw/S+QCetPshm98/aQ/gJwWogw6VICKV5Nr1dvoY1NV8RERzL
XidvbvKqXtQu8OHYzMClXPE+pvX0E5e1dZq62km3yzjDhLe8oGfZ3NV/3iq73Y5F2zqPGAtkcaAo
tdAEFgGEJzfNSKZNYqsBVt73d5AT2BlE0u00c0IkkuewHOJ9QKwXzmR6UEquPhzL5tj2NJMI8heX
aa0ViafCXlZ37iyLBh3VOLknG6vnpURlDxXeNBnNx7SciRjw5SFGkYhMquRZR6MbDfU5qaboJOso
e/Q8tEdguezqpUaS/RvJONw6aJ9us6Zr/4OFLm20tgQupIkQd1ykhvWljt4FVstpk2rkSDxd7nhn
EK5faiaWW5AjHQbOmonzI7saHIL2yE7uEqXMJ19mghxRNzlwT8qvebHEIZ5wRFKix4J/WoBU2qdO
w3qDfghBJ0V73dxOiYBbmo34ezQzDmcf+sSjF/lQ/svn0bqISrDg0Nr1UJjByd1EVgKlGTV7dM1Y
Ttw2dZO/ZmZAQMyXD+XM44UwfizaXQmLKXhRncUStBl9iV/RQ8q4+i8QDvR9cK7YRusnjVoenWzQ
Fv9gI2CXSN2JYagUANa37sx2DFpd87NEbf20ZPPyQxKq+0pSrRXcwmqsiEZjUcHLwjZQMvYgNmNP
nvKiXsfMDbmcmK2sWDQz3bC4D8jsyLkUz2RJmnPCBNA/zEov1q7AkXHkYiU3jXp/eOAq1myyk6g8
hEVpz5u8sdUxGIpBHZRW4tYzOfeDRR0E0pEnygKxGFU/jIghjkYYLxBCdOsMLO2707JEjBKFgR6B
37I482L26MakJpPPhXtURHPs7OMKQRLoqparEL4ZVpmk6EnZ7iBtpOxlpPoVYkyJAp6CG+KyWupo
l+gG9vcJeri293d1qTHH8TCAP07iCFN3CCj10lRRAM4G2FGF4RZTDYUbuzTWRDZOqQNukQmufcj0
cpwyc1WVTnGxNbhznoq0pzSP51kdxIDL3R/WeA0wDItztNuyS8+LjTkDjpafvjRMo0Hj2K1O76g1
kjuTYmoBR0oRwXFPSo3bRFH1yMp4aR/gK6K8gojXhbdTG7Dfq+ZSy0vNVp1nF/QiEi4r0USx9KbW
NySVlhl6HKvC2yYjDPMxu655m/gSJ3WvAd/ip0JZuEM73MstyAwUkpFInOqPaPLq3uf6+pKqC58n
yzUn1yJ7HQ8BQmZbOFPF8rdmTe8i7L9XdaGbA2KZ8KH37Opt8VRO8JbR45V5YpA+R3hZgow0axJV
P5PFjmrgYmHE7sG3NZONfsCyblzmDn9hlpTul0ur8TcWM7bUVk3BZ1CTi5ggIAmxpLcB66VikE+y
8loy4pDTLC/UyXK9sZjYFLvE75bgVNBgNa8+OZrtv8KESfZDh5FhbyBYJ7+ES4vpnMUQN2/Avm9B
KFuE7qEIkwpcSFCGf83oRW9ekgLQYNPNtY/agueCLWtnXhgG8mbue1wQ955l7PgBySFCRJKsZpbG
cxZ6735YuE+TZef1yehiPku3QgDhzPXVzQzCKuFG2Be7EXqUjmKSuMnZmi8ke4RfjQZA9VvhxPip
Wo5Rlpl+Ra63V0bNfYzOQp5hGXoVyrKQXqDDDMqUg8RR1XzR1un5HxaqOt9hS3b+07bjlY/BSvkQ
7AIkesgq7qtji1oIi3hIQ7mRayym4uS988a58+GABM63cYx/kpFEZBI0VbiXsc9TTu5DtRVBMNoo
N2S7BzBAA1ZPEaYZIBjLWaGKmj704Pr6E96Go6hz5sR8dY4eR27lzH9HazB2zzwpdvsGRFDDjpii
nqjpiSkgBu46f+SMAADTjinSj46RvfZbYl2DKLrR1OEEqMQ2QCzsboN7KvOpTM+pcpI/JO1BteOk
dh4pXIdLVC/BOveO+p9cl80HucaYLlSS6BMOj/65AxRwbMK2+TZAn+41uonuGookQ71iOdGd3zsE
+PEpBMtm9JDAqqh61A+z+NGOD4NCqIKRVhJAhgVv9vZsR70YbCuSP341WXrjv3jJJNDiGpngsIsU
eO1PTm7+yYWCKWb2E7v3OqVzmqmcnEvrslRB/LQIti6jsDOx8+BNv+UwPnKGbwp0BWaTINjyNdqf
FHsBJJa00AqWGJZinujJGtJdAFJ4JMADncoHJgaFCNAyrnkSZcvTv3Fw1jS3AybAZld1M0war0+7
Y6QCw8CsRjO0w36YZdC6OoxYbmgq+9HLTEFB3jMRrFuPtmHJitDCY9u1HuDWriGTHqx85aF9baZ/
pJBU861KQwbAplXJ7YQP4juL2LUn+4TVHRo14bBDleBMJ+ATMeC0rljSJ/p0lFBdm7MN66bpKZbA
s8ctviZxYoDKBqXCCvC9Bsot16xyS7iv6DqOUrN6YofHwQPJLSbKytGzPqVcugiXeaLL/qsirPJO
YUWpWBrWmfef0aokrDuNc9o2RKU8MysUUsdPmLDq4pX05QifAlWaOsxOnuwLBz7xIYmbmRivVkXE
Duk8Ln8F5j37XfqLjYTBhVD4OuBbyN9DNAisRdHMxukFZqVzZelHLglmUFRigqQo0ufhSbpuzF7C
btL6WEkO24aevrwNxgmLdYbS9YmwvKDbBqPlPTL9jrN9bsOw/e2ddOABgSTq90dKG/wmEBdpeo1z
jilsCFasahR7hGWn1k5GAzYF1EYYL70s2AhcnsTJkwBAVWktJK6ElvVS9WC8jyGBc9m6s7eT20Va
IPZkObn6phuZ79/1PD36mHddRB3oMp7dJUnW3/L8Lm+AtrqCO6hBjKx7FCe1L2xWInamf9KpHfKN
lpUinBn/IK9F6EpzFB7wqv082CMMNDVjrpB06pCLqvlcT0IR86NIxCNEvWZ4hqnjbEsPYnoQDuxS
SgcL5aawY5KIZZ3cshRR19JrUIQo6ZZvUQHEhA6nTr/ZZiU/UD0FFJLRIM1Gw8lvC4tkiypSApmy
vKQs0bAtXtF95c3sm5Oa6PZzAhvcfQBu55Cws8ADSwYCBZ8H3u9txZwpamfe5n1LrRNtJFlwNc9U
7bR7ZKFmh+cLChk+C7hLDJjWZTzESCBfdbVsbOMTHMkgHoN/VlSMo0OUX+iCPJExRSFo9LZiVuBh
/IStuSG+UuNx6AwTldifRbdfHOaWPFftbMe7UC1j+NlwIIFtbZhlXCEKWtmznzG8uLJIpCKIbPDs
J6qOOX1dOAeTPfFpGKNoms4l+0ToM7E5emnNLj135wtSfMBvUEZPM55fwmlc0l75zk2AcWZ9k4WA
Vn/kMsw8sUnQH5CRF7QwWRCOTOMP8YP8EQxhF5Btto2jDbV91bFl7XkarguPbX7u0SPggutxy6KX
9cPXkAz5b/gosnm3MFRgZqj4GITpwA31g+BWMaH5o7OMUSm2XcE+vq/kG9mBsTwx3Va3Ka0y/Wku
2+QRcYqDUmIeWU4nY3LHvIh9mUpY7Hr4wAjdC10GfMZ1n/rKAhXp2RNuI5e5+J4Ty/tAMWM917mD
MtTtXEi7YEfupgHySQrOlR352NTfNYium65quwNtF24lV5TOyaBveElT0Ph3If7mHegIS0AnczN3
i8aleEh1S5yl4QBleWqPrP7Zfck9W16CnfkDzXWmuX1BCO+Lo4/lka9pzBvG4lMO+t8L8kvn6cA6
1E0cPPimD1hqzgkaROQFTv+WRmX9O9pMoPEYtzXyPOHHN1kwg1Nh/eC8Shbp1Xkql7FdKT5ddoJ4
EN8lHZcfbrh1frbpI1xE69vW2R/kKbnON1WoGz30SEbb65QMJKWG8CqXlzBqs+6zBRl6qJoIKG1k
1zmxngt11cPCxHcX2u384Th4O9fl1x+MQ4RJQgOmrXwkVvHQNl9uOVNnNCQketusUfktlGR/eJKT
ZGJSU9yAvPIEmkrhtSeMtYlzbltKjSH02Jvrmv/iprDm9quxlunDsjCeg7TSuJF6cwQq4vk8Dbo6
G8upGOd5fES2cHOo74PQoLdZdKHu7BAKzTMkDCdGCeY7J+6MpUwQvKJh2TNw8D8FSIsn/JrkwGV1
xChp6Rz6RSTWu5J6AW6OlQ1HcAX09eCe8//SyJpYKZPKcz/2VTl9axUispt8fw4g3Qzd0bWHwhxM
ARJ4OyDKJw8ZitKn9h0Yq02NY3wsvFBumNW5D9wQwbWge0V4IlM8H1WY/wCo1XcAvacO93YnH6EY
q12ZcU7vqSSWqxtE+W5uA6s6Eh297AntwlQa23OOxwQSCweTOAqK7dd0xK5OYKtxP/sZ/zeNMD/T
RF+/sy36PXpHK3sTJBNccTY0j7hhvtGkjj/Q7NPTBG2G4X1eXAqkMicJTJARvNsohsejdw6CANBP
tlqYN6HoRbuFtz7e2F0WyX1vEa6JljART64b+t+d5rBG+ZO2p6KsAuAXg/PuMExgSDRoh+Ohj/2T
73gstt0V44NMgU/JqDj9WzI3f8GlOv+AmbSgW3ixZMeHecURyKnRTGbRwzSK6trxsT9h17aPVKiU
Yi64IFxpInsqzOh9K+U0GAQCE91FwvjzTSJTPzhitMW2MlmTfySGisRLR8LJCnDl3Lt2RfNFpbB3
U7T0W6I7A/QICuWoIfvOQXJPpQnxmVU6EjMTpSVrK5EsO1dI4+/QFGXvdarTt4Kun0O+i+7Tpuiu
TZOBzaKeyd+HoP/I2sLj68oRNHSdrO7sOHY/a0Aur6mccEAS/56d/Imd/uLO/5o0HI8qWbwn4n1U
fgp58faSW6/ftJ4TPOiqRXbjY7q7HQSN+H7s/QHnlq/Ps5Z8q0HTf1B/zPsWZ8zBqZNo+vHaUvgH
C+bKoYYZQM6vzliPIvtGJWshkuv4tQgyicj9tqYqcnZWL65h5I73Ym2y0I3w/KYjGEoExtGNU6r4
WTBJ2HBJFTuXrRe7DRJMLh2hkWem9PvZzcdDmQbUWVjMW8WqrwkvxugBpIn7ZEi4pMCc64s1ZMnb
bPwrVivr4MDnuxOonk9VZYePAWby41LUsznbRB3tOIsa+gWk0tXOltK5ZPw+EIzYHtgbV44um5jB
psxwi+qNcNnpAu6O35ZNE8nrNVnG7zV7zOXkItN4crmsTiqNxTvyB6IrED2zVA3AfvjtMuS7Ubqh
S/fYfyPN7F4iVSMFKnz1jhDTOVceDOJicIxEhQ8aEok36ekhGfFZ1bebDEzmxu/4XNUEy0oNNrpp
mqpdLSUUrDwYSXYPR8bBJJblDxgbhp1Jw+g5ZdlES2+yBFmY5bOxV26RktMDvQtBRSlOaLLGf2Zq
pm+p7JJytv9CbzjtnWKc0KqWcfRmhTFqtcR6Wta/FBFkTdIjLRn1bIh2sivJvN6MILgB9dLBDugB
+tacciJ2tuDqnBvkFDSiYTAN685TiU0x1dklwGjDR12g5ZYZMg7hUOqAPd12hom2C5h6Y5Og8ciC
Clg0cx81UTC1Ti45DpOWRISuOYM+6Mh5GfruMUqWE991tG+IRL56gcX6D0vtt4M0YNfaxrpM2XjB
Us20svF79RfaabexeofLr+NbXaAr59dljkj5G/yR3BOIBx1WJr2l/Sy40AByfST0u2vBNrTtuhKi
PEQl9UiORvhpdR5pxdrcgAtInEuU2ByqNgjrezEg4++hPm1xx0MwRVVzR7FU3HnTaj73kVr8xA3x
xLiBcSBFxEmSj2q3NvQNnmjLtv5TGjyYk82AFvEZHJi7GFaOSMEKLYNqC0CUizgMymteBzmcy7xw
ziHT5s8w0PXNFAxY0CmHf6jcq9+yrB+K1WHJqxsH/I8JO9oI27K/xqZ4qDudfIRwzDc9G9GHOCRD
GjI6UZVjAtZ1q7yIQMomrrnUM/ensuziiQtrunhUWs1mBMuzGVqyfU5aUj9T3EKSkwG4EGJ31iu0
4MZ6k4kAoMssl28w6k9MKQQDSD7mopld6DmbLyh7UFunCvcCohC9S4uA6QG17YaSPnrXU4KVYKiD
EzIgAByqwGKrCv3SFR3NJoFAHeIjb0WmLmO2r30v45D5/xtRmuIfy6mIBOQ5se+1WRIHQwMzoz7p
oc1rCZtrzKofiCu93PD4rYJX3aeveRw79+S4qGeXtfmu6KYQ8jj1/7TVqEOCveyWVO2KckhpWRPy
gEuYDRs2/O1aWaS/U+z0V3r9z4bA0mOnwB7jqKdCYEVKBEGpv1jEjxmFX6NvTKdCd5uyxYYNwIDu
a4ayk259r6nMjeho+fXQ/mM6TDZ5KEdgVtPQPGe+CKFORdkqPC9RAAVqRYsOIN9xhzsvnhwJ2fHa
pvjSyk6PC+r7rWpdBtuwzerjDMnsMWlN80yXwlnim8b8I9GD6ONhQUpgqpJRS+N56ZZzISBuB8DP
vlv8tD+scoUtXeW4NRawoHrW8c4qLfQdU4IV0cnpfdCyVmwzfHFxYma7LWatHWLibl+bTGNoKLGq
CmXarT8NJEKoOtT9PlsaStkadRWJXOQvA6xcQ3nfgM2hf5Sj1W+7McLaOr43aeKxx19BHaidYN8k
H2bEVwpFL8Lki1I5nSYDz5w9u89xhqfCtl6cmbWNlCa/FYF0PpjRpJ8mEM056iPfHO0iP0KIXOVH
Ob8P9nAnfYwrhmGHwIG/2GqcO1vSxpDGxC05PCMGbJXpM1g365yxeKyPVs940DWBfy1wZV8D6aW7
CP8buVwRDLSgc94L3YkPC1ybdSwyoX4G4yK54dYqf3OvG+8y1FgRcHdiukjhRQkbYcoBh+JCxGmi
Ibuver+4ccew3WoTMuqH+4ChA/hO3Pu0yzV2oQxtvLvq2CGVZkND3HWIUSBj1VUGiYvSb/ovmRBG
4Za8KIGxvKY6RlGlPhi88I8N0VPZszmN8vKCSSDaNOHYvSto9HhUppnR+pIn3avJ55ckXmsE4tqr
44iWGyGw6+1mmEJ7vw+LM8az5FGzcvhUsVxTN8qAsfa6a3CmlOMTjxMlF9D1I0sGphqhKMnXEc19
G0L+VHOuX0b4FNs8N5Ikdwhoq04xfVm1fm9YHubyEjP0oJpK0ppAIBCvtwsY9T1BKN0PBuzIsMxK
Kg64KEMJ5gVypndzLLlv+mn6rbVidznwV/x6Y8aTlZXx1mpsQP+EOs9fDVnyNyXTGXmkBArBc7MJ
x4vGA47gNistJrroSuBy/0KfmN6Zn4hjWESeJuiqk09DWLfpObdZZx+6xXUx8mCEMxsbm9afY7tc
RRNi0t2Qiv4fj69dHUs29q+OysbqSxhTPSzt0jwGMB8eR2Qn9HY6snH2h2O+YvpB2JxRs7mkSkUC
WK+CxTnuOmjsWHl8p/XLZxpHt2Xa0XCDI3JVzimQ1UrRi8vxxkzjFH0N9HkBQqkO9waqJeu6ILud
/+mMV2AhkFdsmTYhExmWFLAhoaTVTTaH3Lz8gEqVT8E4GCAcS5NfMidIYebV2c/spDa3Ktpq7wCQ
xise8QCQmTyCE3snjY5ay2CAO6R+VZ3oDtFIq6EKHuwR9F7YE6TObmgJr2mSewDlDGK/q2D0m3Fs
wLOhmhikGfbIHioSr20rukUB4/jbvii9faY8sR81fTd6QfiFeUbk34HGldVSL/Nnh5cPkdlSnEVX
6hWdadM7zqFLZFKAZ9vcNGLq0ie7hqh7sogdOMAp6X4zBJoPzG1I7ykj10UhHEvUmDAcWDmGWInM
zrSGmY+ATsAgB2P/dnAZox+8MFg+Udl4ZhO4i/9qumKudomofP0w9thFiaVr0d/2m6L3AAR6baZW
FpxDb5fuMLdq8gn5gP2dBIVXvbC6smb0OKvf90vQttYfqYueAFFBw/oEJwWdPv/1xsFo6k1WSZFF
ZlO3dTrmUBrtbtLNZ7oDPiZ2KHWFX8IEast2w+bTsQHF15W6uQ85CrjqFodPFT/JJE8TtUNOlU6a
YpaRc3biMLASm5moTORzhIoCkzCKyPQVcqKK3+JyMNHniC2+v5gRAT+OldoySLMN/Ll65P4hmdA5
ogfox1PK26lKtjqpscBx1LHI7pw4lgIcNSQn+G0hqQ/5OU+yYCLDallET6qSbqeSkKw+Kyja+I8U
OnPfxsBOgZHEGL9oPEz2x/5R+P+NBeSTEbRCptwGBUfhj/o5LWIdo6igI849AHjQXtoDw2TA31w1
yzNCkGh1rJB9+RwpYXUnHQMLIjaFC2RD22VjsmtEtCt9TQ5SgrJhgzWWSVg6JYyMkUV3n3kyrZuo
wjF39LQxEHVYF9RceErcTd96Oj8N5bj0BxO55SfxGaI8WznZBDYOoGHnKJGrE/0zaYn+PC7qHrKd
Co6zDmR4niCrxYg4K6pMEDLOxciBrgQuD6smj371CowH1uPGcpu+vyn7mJkNavy6gqoVZtMzTia0
wpXxaZod7vLhPu+nwDuVbRWNh9DKFo2lrjafjjNA5N1QIk3uLf3KeOrwQyLAL9qgvbYrn6O213BG
VK42rfKq/SVqMc6wxaNj6LY4O5L+YEPv+qqzATmIC9Ca26X0nMcg9eaVktUjaOp8slLOyMHC+dw2
0k8PtjMW5S3/pK8JEdVIcDkAfEJMrf6ttebgCcmTGV9IJeoe/MC4/FEEz4AmkVIfq66UYOwiZjC2
o2nxPQRllLCFGDnN0/qV8qAafgcoP79E0uF/cliHhxjIsOzfIUpo35sibYDZMl5/qqyh/4tcHCEn
XK6IWAtEpPdMDqV6cLVDqSPDac9jl37jpwi6s8U8deM3iXpQHAfF0YxFmh8qwu5+fJ9knF2G65Bg
C4aVySmH5JZi/Mz4nBCHyxsQYT7hVJaTubslb5z5jwn88Nwmuh6O0dyGPzDiBC5qMhMZLMqeqtkH
pyF2aeLX59pV9b8OnAiTJGGRRtcto7gR7NW+cJBOz/PUWG+8tuQ9oQ8i0ywc1BCcOy+270f6FPdQ
2Sa/SXtov9RjDYc7v7xyD67O2Qm3jAgwaWD0Z2WhVXRXwF6zdglGDJpDTiD7ZiyW+g1Pjs+Yn9YI
HbXtZHhYpsCmU3N8SVtEJlt7T/aBCghtapCKFL6jv2NiN249z48vg4d5nCt6zCHd2DUGQr9jU7kL
Kst/WRKMHPx/4PsgHDSpASoNdnBLggLuKN+CFbh6clLD0K7wyx16Ni9/KyGhj6dyGMofq5iQow1M
Y3lms8nGMASS6MdVuFJxzttx8AK1PL/yi1ZsAdqiuxD0EXzYHl3bibGfg+qoM8iNsyocDm3VeNYh
pOutj4tkrL7Di0K/KYXrTocW0ZvB2Sqw9HW4vD+zZYybm8KDB3xB9pom/9o2LdXe6sc+2Vuj1sU5
BseYwYYldg1zxWRfQZtD2/bZ7q0JnpRmA7a/p6AdNCMQO7bzbVFQBG5GvkzgoA1g8UtOJ/GkUGzd
CBib2dH26E8ITaRLZmPrP1OHgDA1xfqJ+0EwoaisigAcTxX44MchYl8RCmoFWagJNXFpc26bpXGC
I84WWM2clPiJO07eJ7wD5Ydde6Tc8vRiIUgMVKQd2WCw17gSCYTQHERnk2RZ8tLODJv3A8CsYcvA
QD5moMLqneZveEkMPK7dJN1kCyzWvrP6TOBGSZb8tu4riq2OMWv52XpW274yQK1urX4ZExxbY5Nd
aPTcvcab0R+ZpfHssQCrJqCfkCFdBPi3zODExU44New0Nt92GRZYZ4qFaaeNa479zwzxcn3mkuqs
2RCilyHQzEY0iZ9X7arRaV9BhPnzPycuiQDZlDZDu28lDcIEik3pnygBjb/pWmGjkoa+nD73ecW3
kc/2SN6R608R/J2I2dE01VG3n0c8/Bsbzum4LazSzEcxWrE6miwM5bG3GIA5mmdn04y6/wltNtoH
v2jGWxsZTvPdMEHOkTAkbX9mHm4ltw0Rov5RGuX71EwF2JiRccJzMckQPVNLkY2ZVMHh8/EJEWXC
ng26CVNYm6/aN8koTiwC+uyLne6g71wfh/nJcdzae1aMl8VGtEOznIq6I1VM1mPlnWbRqvDMbTEy
As9WjGmf0AFDn3HYkEoBRH0rmiZ4qTBCkjAFBir57s1QNZeE2/+PaBY2M/zY7dVq0WvuOrggy72b
VOIPLfL0MCQjGOkmg+WC1cEWj7OGX7CbRjgxl7Z2gj+UC+zlfFdkwTZA6BheyBdZgi8NL3Q3hIie
eriFVA9lkd0HrWvE3nATW3RC2N9shLzbuUiDyxJGpB9TWjFzU20Kxg/K+64kUJLDgFBk+6AEG86r
BLF2LoDgUD6M1e8UIIPemLZHNWI8CM57O6kYBvTuABKxKnT/0EIKoaIsDUVwpjPvhb8pvk6eAATH
nR0JwHIx8U0qDOvhKUMceFYLe/0VmybuMbynt7W2P4RmubvrITY+LOMEaYX0O73xwLbsdS0WDPiW
vIRgBRMOah9texXG9jsO1F49zYPwQFIx+d46nLssPiznIYAnJPA6lz6jr9p6tFGd3yomqPm2ZLR3
aCxFBOGa9NBWyLT2BYPxMwKJFLbIVEZHhGJs8mWkyo+lNDhaS0lI1HE0k5XftrNEmmRsGGG9jvgu
TBwv9h4+mm7YbMVLkaOFXTAg1cr5L9e4oNJy4kaq62qtpsLPlQ5zz2fQ90DZ2J5KdqsN4qYidzbZ
WEMvq8r5y5dlC2p3wZsisKNcXEe+JAy393EZrpwqY1/QSsFpqMvoA2LMP+hGLuBVMz6iMOT9V8PC
S8Ck1nuYaJueAQVPHHjMUA/IHJO33urdYx7yGObjnJJsUWY21PyUNsBrZHEHtwB10xz1/zVen1+q
RvgsWnPEmfsoy8vbyInzU1co/60OC+5AVtc4jVrYwJtR4xFHHximasOdEOwzDyEyqKE42ug+csCk
YRk6pgMZ1Gi/ccr1S0vwdz7WwV1m42oGooFczWCPYXcCl0S6y96LXW5S8AX3WZ76DylSt9vQJlyI
eTS8ooAhKerKRv8MVBvDjrptfjGLBHxEJR653zUDVUnJyx+2naTDMKrmsmA01hwLHgFxQKse13x7
mrtj7jTMnarJp3bfO0M2nVnginhnirIHNUtlgfOFd+PKa03AIsPkvDmYIB3ELnB1k3/ns2Fz4FkT
R64CtQVCoCSU8CVDC4XCpjHQyFBD+ym4DiLegA6gFzuD5fUYS08CFMPBtnn9djQf5fzRiSattvbS
he3DZCX9eMt0BSuHj0fP5dmP0DJskhgT6jGxVrIlJwGcqobRidwWzogGgDFPhHBSuNHRbUyxUmvJ
9eF6Sbx7eBTr4qxP/4sSPGTQApp5jfzhBCH3EJk8oA8nJn/kwMKcaFsUEiVosojkM7rsgSNZVsKQ
j8eYjPy6rkQVY2Y/4I+36T7XyTECpW2WlnrmNirtgYEVjDM05Uikd5WTBFf4WezO+OfVu65qjrM5
jJovGbPY20I6irhBcO02zx3OWn7eiTDO/YRaF4cXBmSMqDhkgYWEQTccEFi6V/hjEcs4tBoJyj7V
ZMc0p+TZc2azlFR9GoUwcmO09AH3Ea85CcxwPFMzQl9MgQXt3Mpx5xNuoNFs22rq5RFXqhMdJVCj
cx2BdEHKkRrDsERrdYsfQutjn7NV2dtdQ/5E5HcNYJTQ6h7cYU3ECMmbfyutBu1ej1HkWbs5NFkg
ggiBlQmzmZOkEeJIcAyzQ54kUmYzMojlTUuaooN5q2rTX+AcgJercI6/BOAyBCa9zvRORUXBvknG
7YsghvB3mTuQ2SQ5cd8j0a1p8APXXj+bCYO3Jelx+1B1FnjoWri3Fz13GbmBRO7JQz0vJATRirh0
TA6VG68rCXQH0JL9skMDS4uIIJkykDxfs+wgdTsQ+aQap1MDyuLP4Yf9qhj0hnfVrKzphkMTQzQ5
cC4WOxqsJ15vHKzB1IZsqSICXqgIoswimsZfiQBoFZ4i1M3w5mI2OTxPIj+PGgDW1nRz9GnFjuVs
A7W6hNCuVh4007l1WC50zSeCUtBsVAjiMNBSEH3joD8gzLqN+oOLqgmJpwznGs3F0IVMmOhn9n3t
QmhyCuBQmyEsoGYY7aT5TcdwxGPUXXvZiR2bJc6e46PZM3FTgjE0Jgz3U9PzCEEg8YctS61asqkp
u2dPIYpf/aKjAI/H4ceZIpERV6qivbWp8cMdCyxOnMK2ic1JcDb6EKdJwN3zPdQ5LJq4cc/IVWRy
dUPEdA8s1zsiNbzamz49W9b6AN7TGY55ETrRFrmI77GJRYBF3FbYfadcJGTR5GOwDlmJ1tumKI2v
U1YQBYlrr/eOiW+N3p4ivJWvGUB+8WLTclkwoYMswq7A87lDelLktwPCPwBIFMKX3Lfa30n2K7y8
nKojhWByHQIsIvumtnGSw6KZwlvh21lYQqE2BWQGz1Tz3p9qCLMBCkDW8f2qS6Ui9f+gDLO+o3Lw
wstcOvHf5A2KFKpCZr9zaje3JXHVjFLguvC7L24RkxiKgBIRUIT6p2WPyloFstgnwru6Y3DrQDnC
3IpALU0sCzZGkH0zMzCG2WyDMinW/qVMEGNhoWjmK/9Z8BQhtW32i0Q7d0gZPTtbbPTdD6vXydpR
qmhvN1hpNzwwqM1Tdud9BXbVHj26yQ4d0p2ThKX3YcXYds5zrhjwuK0h0h3+45Bvp1gNt2bE07+b
EZpUe0ZMjd4mePueUUHQ/aoWJp+Veu5bMXvzTYsqvwMc2wSPsJkJoyFtQ/fnmdqUg7ZlvQI8CyEh
nMkhPZFP0P39j6Mz2W4UiYLoF3EOYwJbSaDJkmV59oZju6qYpwSS4ev70qvuTVe7ZEG+jBdxQx/q
7EfrUmbhscM4eTSJFBsHh9P6ZQZW+Q8wUdTeKpNo7KYxy+U6MMQ8yi5zrlXcsICIeJmCrxlr7Sme
m1p7KLu2+E7ogv9r9zGVX22DHRZhoKGIgcZPewexX2DCUx0Vkr7U4Kgp3fpZ7YI8rlqaXQUrxD+Q
jIxfXOnVzYtn7GgZ8b49/iY4tXps0RnGigr2m6RdhLRfuqK0fFcMLM6snHnNNgyGWXKf1jtVLX22
ZXS2n4oWpHmQVwKPWqPZLDNlA9TrGVqm2ewk9sKfRudeTvWE3rwZ1Iy5W+ow0i6UXsf6JpOoQKvL
zL+TvKafyzGymHA4CVW4IyluOuLBSnd37pwkLFLJH/RN6X9HbSrRUCApLdbMSNfyE7YsZ8K0EeIq
tM5+hYp5z+v5BfTirUiz6aZNM3UNcjIecJNB95FJ/EhCdr5KvlIpMOspPxZYb4/CVJgs8Ccnx051
IuSUyQ/Yr9tnOn3mO/v7JeCGRzHl5GpfWBb1M7W8vJ/h3QRNR0tXBmoqNLxufo9F/zJW9ohTIcu2
VmK554mw0EVUHU7n3NNOlTfpO71zPhe+KEHk9M8tiJpdBWoPNwJddnh3KtaxKI9sYFtiM76bqA+i
Ce+s6L3fgnDTk9bDJmC+Tw8J3kmangv/qxHAkWJDsSprEG83UV0UvFWHLpx9W3w5YJTetaRaeVWD
Wd4qw9Uv1phEWwxcX5FHHQ2ASLfBpNrAfEAKaR8IOL0snPibnjwAPC1N7ohnZPQYTulvrcOTm+dB
O+V+DCI8g8mgF3K+YRekD0NqdAh5njzjvC7PeT5kP00Tg/vIyuwgaQF81NSwvAseyh3XWJdMkLN8
cWWfj5yfhBkSQKPvU0pWESXf+es2en+GorTiLWX0mzHJ72JvkWe/9doHk/wREfmuOmDbGt4GTGGs
crv20W9dbtcSPqSmu/2LpBwOcAYZE2A6M3+v6idLXH/by9J81bFJbj1HmEeo29bBVr31FmWx+DuQ
attLkz4gTAfGzTS6/NVxsvbDcjzu92ZN3thkbd1IrXimGazdL61OhIFcdKABQRFNm+2NsvlL3UoV
AI5AxCuQJM5KQQKParzQjrJs1F5MW/sIUgKBF7ujkIdCo/1cYIdlVMENZmE826k8Ny5Fq9I3KEAF
9mgGR1wkQzgYoj84ohovQFyh+A4CAYD2IYREH3WRPB9+NWSTI7yDGatLNnosdSZvw7js3zhZRAnJ
enavo+09D2RJLnlC+pW3cjceTV0rvnHg3kmMNJ/WQPLGTwaMsfV0pJEpeqtzP9QQ0T4drkPnuSvN
fY0Fgkgpai2Jue7AF+hGPvgj7TicjUIb/hH8I6XKnbGwp+7GO+7TrZb0PXfscQeOFinKhPpUUaoI
l7lDXUfjeptSWPVJRd6H6d/Zm3bLewGmIPlUq3OtbURf0r0AHKVAZ5SBUfvFAVhwe6NtjOxnObrH
hTRQWBj9kXidjk+k8bMdPd9c2vrOeZ1xgXzyqxjpWNCeG8J4n1rOlQG7RPVAFRy9NDYuGrB9A/Gh
inLnQ2Mm9sEBvkahN2xC1soVsk08Lr+lkcyY/XsVLkZLcGoc3g1NxydOf6xg/xrDQojGAZ2SiwDH
25jOz4IycEpvtfhdyDbazpT0veQqoQJ0cVr3B+7J+Jhb7B03lVwIJZCCQ5HHGWr+xF3n7AQEJ2Pj
NH0G3z+2mq+lKZ+SxgEk0ImHFrwo5pqSTgz+jJyUWKtvqWTt37OkUs/8TsSG89rdG+TcEZgd9Ue3
df/DHbE+JhN8+7Z1SjtYYuz7MdwwSL/YZHbVEhsv1twS23BMYp1mRdEp1dd3I6vxXWdQ4xasm272
yh2k2XtmOe2KpYCGh7W8OYoYRHnR4E+waxRYgW+hBYf5WDg6C9CuXj71ieaPKcKCz3rQPLOQ7QN7
pIfQMLFYuPDVj23kf4wOGP+e29M9jb30H6Injokm5f6v53UWuqlwd2QKSHcwE0Zork3/Y7qI1ky8
NNqgzNPZ07rA/WoLc1HHoEocwCAaSqMQtodmgdjbticvwWmTC5+7H8r3VkZ+e4jH8v8LKSkM7kTv
6aCrD4J9zO4srOoTb+Pkq4iFeZZS/dUVfgSIaF+pbVjn1qQMe6QKIIzAzG2N3lQwPar4ygqL8KfF
lnyHP4skf6HPod731ZV0CsCJXLJI6RISonUmqpZwNKs5gHrtd59l9iXzVPRoOFOGKVBLtvrgvAF/
jd8QYFg643F71LQi/RyRFp4mQ5IdLKHCt9AnLxQNPNJTYN0K5Rp7OU/pzdIM9W4W2G/73OhXEOkK
d9Ua79x6mdz7PpheBkGLhBcQiStRErK+YlBbNJ76pbZ1/K/52Aa1H5lbSE4qRG8Tt5Rngmk5ofgQ
kzZ5ucXt/uUR2C+MPaN1ZzsTER1XxqFFGNyZRR/dl8IDzhDTh4czMbool0JhrtP0IWHtsr5JfRGk
maaOMdEeeFuRxzzDVYFzgy9jegOeVsc74XPj3Dg6q7Y+tuyHeU6bC3lFtvdGbO4WRPerFjfGA1zJ
7jxNXnsiPdG+u5ILpDDcNkAJnr9knDyBhcQ7G3s3gLhfuu00OE8R6zalSShHJJV5jwBdhL0zd2fL
bDh9OAZDIQbraMzFfY0DB1RXwaTPTY3dST/uZ58PZHSLod02Y8zNzHM6f6PwfD2mBChPCkfDs+v0
xmvfSwEnXgdqGETkO/tNJbgAn0XmiIPXVfqR0d04TLNsacbgen/kzqQzdtTmp1is6JiT7T+1C1cf
nzXDTkZCBQMWDgNjspRPc132hyqdpncy+tXB6yswbnywLkxBFqLPU9ssF1+yRNcnLTlLv7ZeMtPj
p/W6zEdW4he8IjSGR03m2jbXkpcphW5IUQAoUAEhyd6OOpUQSkGVnYhoYXT1Ytb4NlIkMFY7+W67
qN4ZYxR9KL2/Agxznsx0JZeVbhSdrU4kj0U9lK/k1DC+FuBL/YHGWVa2Q/1VZYg0bBv139ykTqXq
62En3baAAV3TbKEN0Z0SDzaKcI5/KNq2v2G47EcuruR2IGw8GEY57yvIJFwUMUVXaI+DtetmittO
WceeaoXs79IotZId+yPKGjFnYlnU6hnjdWTaKVvocgn0oo/30YQQyjcn21aZYc04LTlVopa5wFpE
/Zskqt87U+++9ZNKfzEE46gA4rVziI7/mysDGwDvDLnpKQjep6713o/EWTf+7Izjjnx5cUcmySGE
O7r2bJI9+RwqpfBEOFoUitqJrukoEpzdXBMC6ozfkr7tKckQ9g1HE6wx3uA5E99U0Qtgk77IKNUg
iMOG5iOiOuGFKynuN6uPd/gRvVCWjraPS8P452cjYI8VsQ77P2E2j5wXm0J3Yj9m+4xhWcITjGYQ
FnRwp+XU0/9LKw9rw2Jgch3lnXjM8gQ+TeN2P7soe0WhjimsISa62aW9ofF2dAlGeDbj4duxSj2s
raa616nwU04QPdnFhsHiN/YoOKijmvFApgkcZl8cKbb2r23Wy++eo+hhLFz3ldDVsJvjnqUAF2+H
TieLL0Irl9zfICbX2wj1+jtv6ItnFTU9GIjJh5REyT1LaEXcWZZefWasVX/JUSYhlZes2XK9v3UN
4AUzT9LfxrTwPWnDWpcV2WcMetl18SdqKmfNfqtwu+7qvhzC2Dfc1fDXeO8YOuQrq8noaFll9Da3
w7Wul/7UZ2D7K2pufmIuzgHZDl4bc2duEjAZKxrFAK7j0fts5Fp/wgzZ/XU7NYT8d9GL5ulch1uH
orkBmv4JqrITmtz1yXO584OIjOlYxZzbY8naBgnS7K8pc1FDXezK31Lln3GuhmsFs+/iOOTFsHfC
UdcnQoVFmf2y8eftnibaSs5V7fcwURuLoHeawGNtgDzHf1Gy8keuAc3nPCm6aFplVK+LMt+Iz6Fe
dLQNbpueYdtv3OHRh2+cr1nwCnHIdt6VhrOOGL47Uq7giJNc0DZVxDlbDWV8NxvVXrO2VyDpp7bc
0Lg2PgFNVCGPqE7VguadUNb9fu+iNGFm+D/B1ppLd5+8WJ16ICPdiV7E4UCjTHmRkD83YuSatQGF
28MdKyqN924af+bOQAUy0TOxKeKpCNMx5oaJJPzmdLIiMpuxp4XLes+Bde4pGfNgQek0jhIDmbCb
QjpSBCxIiWxMYHP/t02Q3bAUzbeYWUmQMTlwKcc/VCZRdMBX6E93Gk4G8YCFKN/RIxE9w9UwmPRh
JNWA99cmMrktwEiHUliSIghvrWDxMhqgDbP7A3YzfaQZy0m/1OzxdZu4J/D8v3Zmyo8krf6DdUi+
K/iwiq29eCLIHI7FGJn53QNlSiXoFNebUROMuj1GbmSl0W7QFAzrMImq2U++0f0kHOr/7068L1yB
NpXp4CJ5hQzBQqylPC5aK1PUWp+lFfsZCh+Zb5o8kOwbnyKyRb+RhH6at5GAglfa/2JnkAgySOIP
vHV8bePw5JBR6dqjS6pehHJyvwCVwpavZ4t6ISAyB4tCPb5RCWMbuwbicM2sawswVdiSAvzxX3Ap
jXHJGuISW5A/8rzQjvM89oAgSJglZz+d2r+JlN098qucEG4rP1PeSifys2oXU836TOFHdvSJ8T6w
Qu33mmAeSksH6+Vsa1XgmX16KHQpy8C3G3k3NLG8aWUsznOuOR5WPLyCmBtK/HhIKYJfSaeHkOGT
XT856ckySyvQpqm/4wPVjz5K9EfeZmZAfC5H2a4651pkWo+Vk8lM3BpLaz9SFpW8tJBQmsieCZAs
TXqYMFt+dnE8/wizWG6t1+ePc7M4vBNosvBa3Xg0OkEztCqrd5sC1V0f2X8gWnU0UQAx7cpO+9ZG
6m4mS6UHF3rYatOvPrvJRL9fWymiMhFIV07yk2P8YBNQmWdBheNmVFZK+p6MGYSO2AViBrDiFiU4
pjaAIsUxVsIC4FNlTytya6MSiqTEyDc7MxqAGgSrOmZNs/BuJKb7FwLK8lJxx6PBMw+bEePuYB0A
wVj7Ba8DopE9X+icVN9Ll2nQIhbU/sxXhCxwmFZVxyiFyBgTLZ+86qhzmJHw96PEugwNligd8R/j
ZiHeFLcmfwNA7Z0YBPlpjXzJZxQ16kpCeXxakrg/VhxtFflXakJsQY7cgp6BpxeQA0uX0QtoZFjC
oRTFPvWj8RVsSn+m5rq8G2vjCPANG5Mry102iaCj0NQ6w79rDu4OSM3wujJyAXenJJ9MqQw3bwLW
KutDSk6dLwapcQqroacdEAeycRY4vI3Q1Fi3QzRglJYs8vZDAxeZM9v+QKrNiDynagQC6s3UTNim
9zCPkws6Y0od1PcuHX5BZhgm1jCR8LnjxQtkneLi8SdB5cWaGgltXFLv1cq3f0JwNkQAEM484Tdj
B4QMXToU/TmO7gcpI9ILu0aUp7502f6lGfVsP8QUxycU8NgIk3psm+2I+2Q6W0mHi5eSuji74bwx
6UzifvNrCUO3tmXBIuWCy7+rQQ0n2SdKJJ4n6keTZUPABwuzkU9OuS0bPgwEN1HcVCoJWcxZaRFT
y0cIiAjjmO55jnEiUyqEM9nnctgvk3ZRxQqUwReLwUxystG85ObPuW+vjdhGWrKbyVWW0MKT4GMo
fRk/jbiR7lCTMEgkuUb4GSJLACuQod+1rOrQYO1gQikqr8OfZ0jWez5gpGOpGSsx0/WXv0QVSAp5
Sz+epFqM5QS9snkBvQwCTrKsBpdQr5NY5hqRdwPryuaX3BSnpZ1AFwJLlmv8tp2RxKTP7QrtqyK9
eDaJtvIwpH1JaZEX98VBgQEDeD+BASPz2QB6g8mu70fREUnJqvxjxKTKWEhMTmxwIdMCp+rGPy+p
5LeS6uYClg/S7xb2nol0xvYezyxXYLf02XkqO4Ht0WrQLIJp9vS/eadRfkI6Sj+nQAC4a9YNOEr+
kmRrunQ2IOKVjnMax8F1r2RzGp77xqA6Wddc7TwbqowCUxhVuZPAUJpzafjugRI2vT2OeQH3zp1S
43vlmTL9Kln/s5zRDUtB+cUmY7/wwuq1WyifgZMQtpSmjefU0O1/uhq4uhSJ11zAPtiPtLK47zEv
c66w6KAvXcQlKTAwG1PkC55s75Q1+Bqf0xVWp/YJ3lQ/QqRVCK1mWXshpkvDC9ySheoO2QtHBs1G
+7EtxmcTvfVX6/NXioEBtsQ+WirpdTIMNqwUNX8DEz5husWFHeXmjK22nZ5hq3hnrjQMHjFX83fs
8lQ2UIiKqgZYPspV4IPf3BSm9c7NEYFBldqeSdt/S+X0b7ayNKQthcueGNDW7dI/tBjrGSUINqB+
98kTvgvKVnEgJH+tAV8HDwOoavEz87p+B+N0cgiObibKtWtrvNHhsK0cMuHg4G7EIu/eGlD0GSJJ
2r6LzsG7OI2SFnNIuEGJz2pnDIKgHpRDChZjM8RBRaxVNNnB7LoCS4g37E1qEAFRivZKisW9NT0S
/DaihwtYwTyGJEs+MDiOF3Rr/ZzFjXvUHc/4sPs+OkHGo9PK0/z6c2la/5Kr1SsV2S/FgJV90P30
z8zFfq+TqiZJC1ykxmBT+CykbbUxc+/Bm8zpYsAY3Ba1LmCFklnD05C8tCzMnI3d4w+FenhHXjbe
EAS9C3pd/RtHhrp59TqkRBdAQyArcXB4Z7cwmkcmAE+uo9Ry6Fdvfs5UOpmG95TAewUMBSmhNFys
K7IpCdIvNnyKArwVWOj30pP/fPbqISib6GsGnPQ3on2bm7Gybw4YwzCPmmljedqBbRiyd+lxYOvE
cR4GYRAyEx0HT1rVr7HmPA2MmEcDmkooaYa8gnHIWafyimLPdYhzciSdH2lhZSbNJkOwlrsJjPyl
Uk555jKLBufd2RGmeCtacYYLHBF/TfSEuXB8NpZitjeehFhcjFSXVrxxAhRldg449fYYTLgusrtC
7xhwJM7OpyQHsekH681jtxSw1ik3BNYf3caPrtpkXjJicpuBlHUIGomPqiv63by4Kpwnv9mhBFfB
okEOHZyu+QHa14fYWfuws+33ZCYASQ37ljkelCTAYiZYFgu+7noPeEvFyVHYj6VBaZaM8NspSc7Z
VP5LEUOJozgYBoz4WQg8gnFUlXV2MVIfqyQR76zEz86CUdyQaUonsoOmOhif86z+mG1+6aAedK0y
LSRUvT1bUZntLVcccavaO+E5NZpOlBywJhdBLBNUxNqZw7qX5g3J3zs76XwGo4fWHI0vIHRsZqEl
UIk9n/FZfiXG4BK0keCwcSuHeJ6+wT6yYItpkMTGCSCCWq/VXhgTBV3MeLwNOlpKQck7bwn9RP8G
rp6pcXdysg1SddZstxs3qdpPA89xOLY1POB2xDV8ppjTFVvlcjbwZIBhNYzN5GHhZcHj7KEgmU/t
6m1gfGWcnQs76BSoiXEl4/F6wkUta3Ft8X7iRzeSnU4DLrIazeRMqzuD3DNueLM/EA/DmjYaapOo
4m9p8fXpvUW7S6bAk6fL7gC+ZdxKL60fIqt/9dk9PsfSQmrKsDgqmka7yNo3rjX9GLrDdcL2HlwU
MO5gQIKAWsgQyhoYLeJ5BzhH+bWDE7Nveu1HgSveUKTVYxIma+EJ0dGNwavo4KbS/aFQEJdIXow1
5fMEXXXF/qnwDXXFQHYhokyzuKOzxfHmqg4se46Ohatx22VyTk9JNSBvgATYj65usMIgxFCC/YcV
mbU01tJNYJOspSw7Myg41MQnOe6eXtKhcCBouMbAZRw75gaaV09k1EivLYyhEJRUu2v9Jn1NDO0H
PPswnrxUA5ZJHvofdmMdgAyk6j2e/xrfdEqtt1ZNTrhI6moRTsfpyFzNOVhbwxl+jXbI3KG50b6S
fXKhxx8FxJ/PEr0tbeb6RvmD+2BaKvTnX7tObTQiSSJ2RYqBnlhIG9YEE4UwxVH56BaZPuQ3r7Cc
je+Z2p3jBuPK+N1ivMn2EwLhp2314o8aPLwzRjzPW5XFnXlk/cu1Pv0cOjt6FJxKZ3TFEDOBdyHl
8OBYLu2qWWXHw46dwXulMOJzwgKk6rkmpLT8lFOBDbseCI3y3WdJ9iftXBzlfpvv+Bf/pCdLM5+N
pYrfU42mai8y3S0CnUcTkPierflvOyr11CYUl9vgR5AMih/di/B9JMuDR2fBY9vg9dLj8qEtW8lW
1MwxL+d6UFLQs11wfhQbx/GacB4H75W1MGmOYuBKOdBZss9MyanUuv6Dty7ZhxT1kT4lMBxxrBvn
ZpIcgI1TvrBfoWWWx3qy9RpSR5K/cr3ihcTGjfAar3+7Rg7IHHZMgEZF6T6yw3+M17ERIFxxyZeh
PVlVb4aY8utnyrgjqq0pYtqZOnXtIiZSWTKufeGnop986F+lhimurDxBm18NIalxmaV0tsytv/JF
2D7fJ0Od9GF699o49HssVhXhmmWyJkjrVcMW2iz/xNbcNLR5aDBWXEZCVOxLn2buW75Q1TLN2aPu
CI6sVjqnaozCQuY/nVYAtYHr7wMPFDO/THJlBJviP522DGcSPZCWRt7XkFzU1fZ9C5k+lfs56def
oYsfhZmsh5+wnAfNi7t9bKTdC0fpHOhjDfrDLvviwxVC/OqTkf3iL4OhkqR1QCtd/S9yo1uaEoYJ
hqH/6KzlUYkMcWFii7XtqQJIFtHdhdnshx5SiSt/YrzIW1ZVGYGpST+MTqUeWI6tldErwiVnXTMm
KnCwMm45Qn6Y4E5ASKdjvfCisQliH005kxmZ+jjddJLatUE1ZYAEW+2dQfcCrRvWfUfzyhboWcg8
IhESd+dcr/LXbmEPM7iKyk5UUsXmsM5fa4v3qqvFhFth/R4Gz98DYP+L1r0Ar+6CAsrYOc3xV6bg
vI88Jval1pL9NJP+Gq0qynYdIvhOViYM63QYNdbA7DWc5lXixdmwNwekYjD0TnoJltOhqSe31/b0
YnGuZOpGnWszHOio+/QbdQC8UbJdKWvgMv4tz4hjuREODMI8NHG5c3qkKy87M37F+wnTxIOqPrDy
YMMeXjTKyQQ8kYbUERYFVPQFmsk+dmuPwbvqFN1sMEU1GHv7YcRuWI35Qe9aI2xdu3xSJASDOl21
wqyk86krGIZL8Rjb2cFQpH3IkXTf+PfbvWVrc0i/H8O36ULnG4bmopbk7sGjYSSB4VxCcG5WGdw0
nPqHVHL62+XdMw+QQU9nMb1UNoZ3tqzOL9d0OhksgtT3vCnkxSR9SK8o0rHpDV/ScQi7bJSR3pPR
xEUt/HhVNxmichCb8LQRakTaPPi9esRD+NQYmJ5nego3UEp+fFXVZ8AzddDPCdOiWnvGcxbHZ6k1
7bEXqb+bYgqJ3Yq5LY1/5lJyONqTHWLUeEmM6rFpJEcp0ugEdiN2DyPj0H1gm0lOaMKFzB6qGFNv
3ylXe06I5iDesqc2Meiuz77xZq1AusxnzMGiWRw0J3laWO/gxMnrXYx3+kmL+luRw9VlqNADtBo9
aLw2+6PjI+A1w4PbO36+nxCwAt4gEkYTFqWAYkuHznlteEqHQVHsQ2pjg+k3i3ESrTV9qUg/GofM
CqVda413e45nVpkE/0PFz9k0thsSKOGmFwPe5QIMbnsnU7s6yCyB2RRBlRHev6hLHmy81LBO2c/k
3jfXAXFc4I3szdFyLi6v9r2Wkfmd+F5UEYcjzBIjwLPLlRaxtB/DJvLGF8+J613qeNkLbQenlm3O
xXJb6y+5GlZ1QxZ9WIRzV7ge1Ldm8AJ2am+xpw/karkUeWRv5gm3Tr2gqPvjPLL+wg2809ehY6dF
TK1E8SnPjv34BHT46mv2iMoO/SW3KEc4LSShLwXE/JO7AEvkm9u4X37pdnepWdcGfgErLqT5I45/
/ImJ36fnxIPBbzJwbPC0Z49Lzt5kGOgRyHg6XiNZptupMbqPhRUd8geV23Bo0lM6xLE4lg4u1Ro9
hFkeTQxgNGg+aD1cN80isfYkq4odz1q9B20gSbRA8rMplwPI7GJWZu6kIwnsKB/KNGmPUOv4ZJxC
+2AKBX9PdGyLTfK6ciLZxJrlqcETSbpk5mg8m+5UPttT3L+q1mmvdR7rYZcs44sB/x/9Drno1Al0
Cqecz4WiQqc2S2ZDGoH/ga32GSfHNVPlUuW0wxYI8qqM06EIaVZqrm3TWeHQGd+5X50crx9/FXe4
MwFAg3cv4ZeJbZfV/Uv4oIt9XtoCX2HbQgJIsyXq9/Q5jGxXo+iGfXs4xyoW2b1ArLHD0UENOgqj
47XfcGUm4IkKsUmarjNYzdTuW0t6IrApiL65KYK0tvQ4vTE8VjZnQN49ua73awxpglYlrX0BQSuY
xIwnOTd9BxKzmAKbq1e4MEjsa4/nphxcmEkTIaKYth/86+26r9Mn8DekbjGs2/nyR/Vp+z2X7p+5
6sS+UDIP2H8nOT7CkmcZte2wAIt5ypxS+/KaOqI0ak2sYx8mYuqZNPDCN265mBbDBpzsH2i95CtN
TpuVp7bN6dzcc3Hqt21PfQw/PPyLZL3Xc5evT10dN6TpiZLbMa1sWKh7c7v42dGpUsxyrVRYYuf2
gVcm9AHc4lix9WF+7wazBilEioqXJcWWxctgsao8ueOYYduQFV9TeFaYFfuEnSACA40wKZ9IiGFH
uHtYAd2xqLAIbQUGsj3ONclaMy3lGz0wRHuhyNjOqYR1UI9XF3sWO19tUMk6j2GcUERe6xQjnj48
LNiXQa0I1wmWMvpk2l7uNjlqfUMs3TwgUanjAFDhhdCyC04EU+Bb6yrI/FgRy7uuxnGfJz6Wy57/
XNe7+B/EySHwKb88EYL/IrlRHRYM7KuZjg7Ycm1i12b4oSHMlLYKLLe270zv/TmfYI1hvkLA85UR
P0ZCiiD1+V5idceg0YxotWb2QTNMd0oUC3wuuBJQqcs6jFj9cNIhjLJMR4dk8c96gU15gg2RAj76
MVhh/5AhIytrJZ65AS5FQRZtjR4pFsQ1FJMNmkO+Z/FgZUFhYNzAzJ8Yr2au3rK5QoacZ6g2BP0t
THtO+69LSsCeYElR3c1gdOfHnGbdzZBgM+L52U3V4F3x2oiLxKkLthgsY2uz+J0dWpQ4D/6k1mCE
UTknbMDGt9i0gLdCloMdwx3u2C7LgAWkySNUOeWOJ9rol026qGLl+xjGedAT99IxCB+Ihli08cAi
BVBPeU4L8gvz2niajJScFsugoKCKfbHqBRXhoLdsASo/SQ6915K2TmF620Xn7yQ6DDZT3rxfTFeY
2aPefo0S851PdVXA8eZuYi17WCJ3ea9siIV1N2JpkyYFmkta3YxcV4GnZvzUWXuneZSlfQTIee24
MP7F6B/Q/9Z1DvqeQTAe9gT/k3XBgGjOSQXGEwqLy9uXb88sd57EwtPoNZNSRkMZHW8+fXxtdaZ3
ZKCGMvJYLHV5kK2TaASfkDKMyUNpwWa/Ixm7qa2MKdIf6YmCDf7YZO6/efH+9gT5CdTAIuk1Wq5w
KBW4LXsbE+hCIXvQO67J3cnB+wmREPpmmtWh6VWrc2ap+AMX55UMGsXtwhXpJwfJEyFPGhUMQuzg
yRn4qfFa2GPQNx3dZyggJBbmfrpy/rZPE8nM+Ujk3CJKxT9mPAYzbw00wJ6SGPuWmcapx/l6QFQt
D1nWUwpiUsvHBs/fsR+oWXMaWHXNODtP2DPunj/tEkjCe1e3WH8X+s8Sa3vVSnorC7iK7VigbyWm
/zSPNCm4EzUjxdwcvYb2KUxg2kec1RaQR6lHPE1igRXYGl9VNyRNSJ8ooJARNmglnH7PECpP5YLV
izLM5tGTs3mQ6bhSHKiH801FjMDy2fFk2ZntlH/LfO0+Wma9s+He4o/V0HCL0Zyo/GmxucuxAxjT
06HprYDV+auhaQ3IPpX1576Er7JGIryv2lLOHEzZvJRnHcr5s4tUW58wC6BXKNkdVVmP4EulF11V
z2P7yEK3LoKpziE9JHM5jKEjFmKxO/Z+VUfspjTPk1xf3q1qn6d8umem7uzMVv0QKpqa7axwW6IP
Mfk1C82PYM4JxcoYyg4eqRgjmwN6YDdxMzyUqc8vcNKdP1PvN6cInQ5bI9Kf9IpXTSN5GM/o6Dp2
sARY+kYSeI+J5E5stKcpRpssMPfkeo7dQi+gEUXEgVFrpFGcvYVGV2cuxofcLuC8GW7cbovGKzlt
s1E3t5gVqN+eR/ON13r9lylgeW+4XE6BXNzpGa1VPdsLvPGMGPbBQJE8FZr+tjKxAwoluiDWTf8F
+3NP1CcZMYdbfceKUm9OQm+9I8MEyIt8cgPs5gh2JrUsN4gKc0Emuc3IQ8fRg8OplD9qljLGMzvg
+QRLRWDd8pr+gM1i9Fl1YGDKuKceXDVGF8NY4Ej3bv4xl4X4bqgPuttLYb3R5cpWoC2VtzGBQfMU
KcqCtiyrYjIiEc3XJZKAD+AAvGRjy9eMP/i9LeomHJQdoFbQj7gQ1A35EU3GMuUQguYtHi0n4Ubp
PQW/dhk9sGVoYrCzgEJmU5jOE4GVcnTy7eyq7o9Xs5Xv3Bb5iTdV6Aku2TXfXa1M5yQANwHqvSWP
dgBa1/Id5IpHUy2OZopks3QHLgordOrNO52YyCEtffdaL/knPPE4WIgTE41z21Mi5LXslpcaOJWp
WBmBYaKQRlvk3z5GPfTdGi+2GOF7C9tlv1gW/1F2HkuSI1mW/ZWSWg9koAooFNoy3QvjxKk5Dd9A
goJzjq+fY92bCs+SSOlNZkllZsAMBqjqe+/ec62V5+U1SIhI9ddrPQdFnH3PkYJsTd3X6LBis2Bi
tdJd3wTuwYbojGYzK98WL9m7cf7gRfGv1GMRwICPG7tLMCcwhmD/qsb6GoShNKHgsZWswwhKUtID
2g0hgG6LlgYaBr82fx06L2VWBnCbPiwLbIOWaWdR9h/twUlvlwG3fUv3mc4Ng6IqMIcWCdkhpUrQ
ONzmp5589weCkksempkucF8Pu9h06kz7htJZ5/2+xM18E4IU+hnDFAAfDOaJdrKh/Mhkea/n2RyY
SksUWJjQl6nWu1b7PzUR32difzhywFTfs+TAZFUJN4HXeKcnzggoWhdcYF75XjFJ8AkeXQic6Qa1
Vk0vDqUvX4SZshJPS1Z/mZDn4N+FHRXtsljLR5Tlj8Q2OKf2iksIpH/nV5a6QyPINJPBMsm0IgVT
HwWPEVPKDVGWUm9Q0ndkf/SO2UJ/nF/qvhPfQg8RsPTxR/VJKe6rXnC+qeE424fCNN5GNWV+n5tk
2jg4my4gDJXZzfzjYtU6zgAZG5HTmSFn9eooXTe7YYjGp3TI5N2SBDyuTpwccEZmJ86CTEg8iUEc
XOV1rs7hltERic6jhSbBq7NuuIxaVV+7JnS/cI7pTmk4W/tqEMnZRF3n0e+w3D1YLfGdJn70054F
gnea5NncFrd6ym5Hd7gvGSRhpTdYxscszi5L0ac7Ejyu6SqYntZm9BzouxZx1cRTHXMqXv7iFoCm
yY5mqkAUR1n/jGNwQLJhWacRy4aHXZ4pYUE7Z7UUBVjYUVyaeuIP4Z0lrz17F0lb70aqlWRt26Tb
K1cHu3EqCA4jswM2hyHLkMnnMaqhf9K9KpcZlhED6UMxiTDA0tE51tFiNccDVtbjpZW1NdGDEcFN
XReyPyQdv8XTArgIEGfqURm7IKaJ6CEmc4C1sSFtFIVKoJm4u9Bk9gpc5F60AbLdRbEu1CPEMkUM
GV3xAWcoOcGe+B4xtbwHkEC8d8Wt+BXpJTv22agtZjssd4VNIsh2xAl376MiO8OnMjuewOxhztWP
AdffNhDQjyMFuBBXQbMaeduSEfP07A1kqIOfyH4ahZkMzwhj+I4e0q+kCmmIdyIb962yDlLlGfa9
4tGhtkAJj6WBhg4RDWEVoXkBDsZIQDAEEZ4l905Vc1NwTj0BV8ezS0oQ3dFqAj7FYHOHZA+QxlSg
8PYGb7pd8OvSC6pVQAOXlh+iRDqmjm9gYxVeeQhLxgfoph2zPKuujbxt0+j2Y6jsPCOdIZ/jTTAh
gl3jiOOlQxzRD6/AlBDbuGVv32hys08mSS3zRP6at9WiBsBagE/ZkhAtfwnMwI+eGwbDakK6tBkQ
FrxHLZS9VRq5zm0dzB1Za4i+d4mJl2CPwr1o6AHlwzVlkCl9OnX0TybZdvETBeDkbAFh0s4uaj/f
tNaUvKtIpjuHKsL7oB4f+6M1VGOyc+2W8FF4WijUPFbts5zj+rFswFOB4Ar0B8R7nT9ENDDdp1a5
zJWAPJTR48BmUG5NYKriHry2ouwjObqvTgPmz2k3qMRS1yZadNPGhDdWY5w4T8w1sbY4dui3K0go
pA6uqUPCXRxgWKZNQ3Q0jTFJJHS1ZDf4RB3iqwvL54w/qXkYaWYQ6cukigbGMXd1SscDVSTy3nKA
ohWTwuxX7oAlO6MGW+lqmZrz7EmRPU2gW6x9F+vRDlZiqEv6Iai0SMZavjY5eXRnF3jRVyyqcpcV
Klzu0V0mzbYJ2nB+4aiGgZ8+e1x8991WPXLoy/U+c/0Aa2NPA6nNVXtnZXYqyHZPR+8dX3NZ3TuV
UMuecQDqltUi6A2u5wjWSrWi2dTDOkyBfQZWgBksli47XknuV7W2JjebeP06WtWUWzZnLwS7hjzz
0jliVVRfXTchyBwZm9qwRZD0GiSiv4sZJGY3IYBalDQIw45L0uTunSgB8N6SjlBcKP5SdaAAGll2
0wnfcCAAi66iiM++Sn24VZBjemiPI9vFTDuB3dKYPONtdSXBAr0uK7Fh1YnfOR46hCjaVf4yN2lf
v4G00wm/IPJ4sATDvgkSBu81cbPBidQwWxzzqAunGwbtsyLhl3JrDU4/eivzptSbMeixsAzc+Js8
Vu54QnNWtLDjHP+ABKyVr9h7STF1CQvde5yNvydkcrwyDKnV93hy45tRdZxQFTPULfCW9ATDprvP
RlEc7KuZpLTJn1pZFS12GhreVdoPJOeVjlpK9GShw+Cj5MQ6Pnqoj1nDyJN2csslvKVsi2u5m/d4
mLw2iMdfE4bnclOoSNc7BDhT9y2zBhN+S8g1H0+2HGV6k3W6Pw4eHVOyg5rs6kUfGzTJVhicKhRH
9gVp9nTBkAj+r2kHErG9fAFjT/RNRPVzh3hJIn+LWS4mJ0b+tSi3j28KPHDJnZ1LEhvDWSYnB8l4
BZ0mcpmSUSsPGQ1EUhsOhZ0g9BV1mKKSccJLOBiyCFTW4Lfv84xcyC6ZbyxE3B0DZxW/WUtBp90t
yEO+r53AQgDrANHyyPfWt8m0+G99j3Z4ZU3ExAe04F/rqlKbYgrsi19WxVHFXvc1lMbT8E2kEogr
8YWdzQJXNo4h2kK9m4eiJ8OVjgf94qSM9zTFCOQbh9CO9tLB4MDCjt2AFYcsl64J0GyjZy4/HC/s
HU4KyYDpb2JWf6xCe/xOJFT/vqR0NCMsb1k/bWGF0w9tQrg3V9mFCKpj0NYSSVfWLijC7douTwlY
DpCqadjTbCPaJZ8Yu0CRBhmEVd5Z5PJN9KobX8mbCNtdMpXJVeYRxaR21FPsJ/tmtN3bhlJ8uTgC
GVwK4UgXK3w3Ct8/STyEGQ1V/RDNpC+gIyOmbyV6i6yfoqAJtB2Y1dKDpbffnVur610amqH272w4
/AFgiVh+KSlmYCvCsxP7iCytU01Pe0JjKq0XoGqwCIjn6H0Ir1eCcrRuBONqyrhWgo09+Ski/ZoW
UkKEdpaEyArsoLzGWYsCDp4DJRiZAlv31DX1c1rDV1BXge9r1TeO+TVgDu7v8ZuWEOTVgNnFYriJ
FOZOzK1NO7O0daZOPumtuzJANblueuhVN/HYy4EUBaeIjpXPCeHQM+ffoljsXpwmBoxWhSXF61Vo
c9QuxAYUuwB+iK7S3zn+t1vS3hAVheA0H4xkdHmuBNK9S+ddFYbdXEpIpA2jTbR9ZP/c9SLz8VzH
OMDJxyJcitSAKZdOiftuMKiXs6I+DuIqDLSvSppdUpnoF5kYwr+jXenld8gtXVSgRvg1ZmBB551W
ZKI0Zq5kZOvRkd2JncPMU987JoyYrDCu2DgLdNUNh9R0vpk6NtgHu2zoeiE0qs86H8tX/B0TR6XC
at8yW9bbNM4r8c65LT/GnE6YPKvQA/qCWLt9qbCWRwxeHG9jN0wk9zIMoHB5kX9M8ib4oYHz00Pv
qzNg7OBETPN4o2ORQ8rhE7hkGLdOg7yzw/aRMN+DDaqQE7QUYgy7+BtQPCfK4AXoAXk8pWO0Q0zf
Ths3UoAB0VC5yMcclwEsbsVoGwqMwuciN9E146LrF//suRIG19jjXel4FjC/larP9i30AYZEhbZf
/OKKagaCRWtRLnG+TZlS5mtTzwDycVxSx2WsKutkqHVGPl3jrCPOzq9xr809X5O5Hsrd/ioznaN7
zXBLrmTvdNGeg3eLiJiYDXXfoNM9Wj6DWYzmE5pDIKdo3cJa2YwsnPnVEa73KqNBPKZ9yth8vGYQ
3PqN03S3NukmxW1HCyb4njPhY+WQmvUUHh1RVgdKTDqO9JrIZQp1nFnxxmCjDDO2CZ7fgzXGDlsO
opTncMr1jdbdaCUr4mqs7Ha2qXmgU0Wg4CfW/WrV5pZ+52QqrEfbZkz6bkMU3SN1yl57DHXjd0S5
kM/Yz53oXXccT/bo2KvxUiRzRODLpNHyeHM1b5qK+A9ybrWLR0eXjw5o2hlnNbXrxiMzh5+txF5x
XvJkQP91pbS+9VaTbCmKqwvPRDDc4NSTz6SNkDluUzQcY6armpm2Ct+xTXXzBoWc4dXiJw/OARxJ
nJxVvQUD0hOFNFp67bRT4TJlkiry7tRAgXQCw5irZQVOZUYPVYfxFSDh4P1/obERItd26MfPgcEA
a0f5D0/4/LESEeSWedbooPniCH0IZmmOwO47Rvy8Jlt77uvw7EzU0+sUnX1+n9Qe7AdaWZx9s7H2
wB12kjGetFM4H6X2WguFl1IaT50v8eDqFk0u9EvjbUlu8KYPA570zhL8enJD53h87YvOcooNWVft
O3RsUsLrioOIg6eiPYddrU80CKJkjRLi2izwXB44N3EbHIkC5qS/Er4r46NyPWGORRLrdC0tdowV
PVjkiJH2xi32ruWGFvDyHrbCbvb9XHu0XpqZ+J9+IbwKb9q4Rrzn3hQA8+D8qahINilJoQsG3qC1
XlF7BkdfN5rFEGyVcyllUU+PMX7PMlln0InwiaV16Kud6ETVPObRPDK6gISKiUAhQeUhqAcwJM5w
pB873CDIkoQkz7BFLKVuNPwXs0GqrCBUJGUrPmpg8t6mbzg1rxPYJDNyFRGbDASVLsaTMNcZVRlJ
VdWbErqIoYzWo5r7TTLyTDL9Imk6I3eb14H6a4cpMNyEU6++Jbjub32e0gNR3Lojym8pp4tr2fSD
6zEAfd7hQAEhnCUu9vqGhrznmKnZqBmuXNbUaGpRVY/fGBJF0Xe/ImH4Fpd0hvFUkge4kzQyA1SY
SZt2j5HbM0x3Or/I9rB/hLrQI4dXP2qn2Ed1YNETqIMcaxyhddWAWf7g2bhLt0mZlGcEBNl2qG19
CCdkp5u8pP/UTwrmlC4ifWVOhtzmpbklepizdKjGtt0irHN2tNJHNFdMAmu4OEmfP3eTn6Y3qe2P
JQL3xf5holr8oFED0be0HCP4z4EPftS8MGqzNIBswqkDEL6KvZzRcpe5Lzg53Q2WiR6cWGGdbQzP
HOroDZbWpsp8UcCEyzJIIAHIBXQ8sgi+LlM7bgcoHb0LjixcIHd2hSVPdejaV58i8+0eO9qLl1mV
99Vuo+YWQfgCdKkq98gTyDthjJQ46H7mfgdlbGLYX/b0baAFuhH3I5H9FsRgQ1VTtd1O1UjU6Vr6
44UTXFK+wG5DdcAuO2i8gx2nmkrN7AL14Hv+unDRbs7lhK4cxn+4LsnLRMNcWXP6SFT04u+HnqPa
se3cQB38MhTVc3Z1FtF6ByHzdRrmCSZgAWkquSqnq+q0gCjDDq5t2VMTLGH8iCq8cR8BaI34wdzB
pxg3kQWrhgjrahxPcBWjhjy+gmPPM+w46qiN9K4gzNJYaqu8uGfWurA7tpQ1VRI9+B2xg6t+QEuY
IrFOS3xzNiMowkEIoWy3lR67n252nYMntGdOjfbh3FCSEnQlu/qljEOzj5Vw6l0oReQj5FLucz61
5qnr0+5ZNCb6OQFVsD8UcIYr3N0XP5AdjqjMUzU8cGiPQJJEE4KEVNUjG3kE3qfhT2lNSePU6sLo
2epn6wtNovliwsQNiJbw4duC7YP8dRPAk3sMKNZ/1rahWcRa4D2Dwyb/KEvHfr7PQKHfVqbjywNN
cMhYdYc83LpV7UrST2uo3b0Xlc02FxhD167I5rOVMF4kd1QMz1PURF8NCiyxQ+Me5Q9+ZWMoCQyu
rC29Y1Y1e+IcEaI+fgZPaanT7Pr9xLknA8wN10qVBajvlEgUJh/M6uzemFu8LlVFlGtNTFDu0So7
50hwM8JUCdbEdRK5YtuT1HGWFQNoAG6kajPLY9/bIgcMpgdMQeYdJ0j2wkh6HLYN0+ujzj2o/gCB
Lotk9HKiJPXyU8jk81tkN8Orbw/+LY4Ga6aF4c+kX0sgoSYUY/dBjmU9VuelpidUIqJir7qLByZ/
5ANb1fCFWBsEKoh4FkZmYAYDLJfGRjwG5nahQcayDuHcRxDjllZ9nsjLLdcM5hkFRX07MhckmooA
X+V7DbRh9HnT3SDMcD/Unb6TcZk/ebAMg3trSkmklcEwkZNc6c6ITSGqlnNfUJlyK6FeRsD16/gQ
95V6jVzS6Y4M6XX73HJ6wXSeyUhsDKkxmlK6gp67wgc5gpixgPMLwgQPQePG31Qk6hflNgBuksH+
niWZOSGDqX91sd3dJLHvnqssDLO9NAORSAZzBO26MY9/5HN7xbY6SzgQsWN5dzpguHXXRkFkqA05
Ep9nZTfyBs1zWx+cgW+MYguykYkKTFrl5Mc1NGTpOR/u0FlHTPbt+Ionzdi03SlIgbg3uI5/lj6b
/33u5vR6mUospfmh3NZNbrOxT+gwSfBeRAewpSC0C5yJ/UWw928KAoPFygAeOwzDEg+3lB2oqfHH
UyJMSQLCkOjSaiEqeOGkefS8BE3sOFeGZPN5CC8NRrN+288iBSW+RI5zj9jF6pGkcuQ/TYRkcI05
wSwTOP54N7A9PEq9zPcEBnvVAwlD2ZeiCGmpjib0ID7EVYwB7frbAahFqVTgZN602F+siysBXhQH
ERIVAtp9bkz1aLkGDLKVKMB5q4E1R5bXIOAE/LyKDEgPHagSVaoeqRJWDE5HC3pHpSbYXnzeUwDp
lMAGVfX58GYxEYycteoq7GG0o+IpPNBrBhctneU6+XWJNb2xa1YfJIw05GgjzdFrCFSuwl1eLs2G
uToecFopk35xCUGDCI50JLlxTau7GF4g0JlqxZZlmhvFyOnNC8D/f3QwIjI6JWVIkZ/PBKMmMB3A
RkxuiccZADyVpVIp+SAddkzxludNB7ZlHqLQvqWM7JDuZbg1GaI7pZvikcA4glTOdxeLbjzOWOZW
9IaOnHcnbl5beodcFDg1wmayiMDz1dHxdNqCD+FUAg0W8In3dLUdVz9B5eb7cFTV3qkpuX9qdX1I
eiI5jtpIJpNDFeffp8SRCcW9WDYD4eZ6Q3I3T+PY1zRao57AtW/LiIP1kJWUH3expavyXkqrr3cN
0rBwLYbCzY5WO9ke9mu3ULdpmCKYJH8P4wkpPYeJ5x8spjN69k8XSX62x8nGsplQ2p+9MYSiG6dZ
fQ+2mq08SKvptmRiYJtV04W195xhuHSfcC/kWbhC/GRtkbYhI6wgWSH4M+Mbk0BYDLGxkcnTMQrR
clSWvM04er8IziD545IU8ZNHx5bajb7xd6I5ONr5btg8irZJyg3ZCv654L3+gt1xgZmMf3dLQUaz
iFmmmNKVovSYIKmXuXeOy5B/AOUetiCpCz6gztZqqjvGazHs02hxau/VE3o+gCZwccsWxBLSzHNW
vU4g/BZpfWydKrXuW2ogJBzCUdN9yXrKRJSRQr5splaHHqoX4zzHoABRRMWmyE4xs/O1QZjcV5sx
T2Rzi5o2zr8UEerZD9fzhp7YQkTvay9ou3GdxrYVPEQWBiEm6y4nBPywpfTeS5Ae2lqF8MfkGyYg
hmSIukx6RHxU3crJBWrDrEF9NWTCBViSyDom1ofVyNtbC82LnCqH5v2tJYI0+GlK+lawyliUwep+
VPyi3oHXqulILshtUd86LdnHr4OiAb5LelkJTJi21lvGUTjnwm5ctrgQSBvWzKHAvXTuom/8GfIB
eIpF3xakqmjGQDOtD7PN6OcwvwFs+Uy/K0K/xhyUQ4iPJR8nlEMRVWKC0Gl/SnwkQ0cWtMW7EOBd
h8BRrKDlzFwxR8wI6nPus8Up1lUgkDRyYIwK/6WlS0WlXuV6+kH7HBkrleeMaoF2Y5XShiQEaxp+
OoZvuBZuTI/CTH37nGZR4a5zukHvM2sx41DLi3JOYPP03HK4fsiWweLNiuo3ODruoa5Ev9zUaqAs
jcG97jywC+GLK+yJZsYiUu8HNYaLeY3xlnzKotp/W4iICMOdlAsQj4nVH+yHFilcLDdInouyDIP7
Ho/+jsgMgOltujz1AvreNZV5CPsXd8pEtDXDDDuVkLK66B7ZdhIEz3lelG+yDnk9ccFEX1hi/Pd2
HjUNl2whfJbkcfdBWMrYmBHqYaCjli0IJnLXfZypD+xjRzTGR+n3fvyGwAiC2aSalMxoP3AuQxlI
fEJ1SkkUje67JJr+hA8ZTy3nVRU+d/C6/EfiSKm2eHPM13mYhr1xBCblqcrPjbhK7mmSZm8cYOcD
7V9clL7jdVvimUElAvbvIIEhG5hvczU3bxgl4ukp9bNxblblIPk3rx1Smo4cbb93zLKvyn2PnCsY
NZCT+gpjXZE3ertQMWN4CakF10tnnPhnAHDyZprJZjyJxJTM6tLOq/ayXziAQuWr9lHcJwxlmhq+
i+TQio2WqRfJvZPnroux9e8IhObIjQOEyW5a5v4XRs7VY+/KAcKGyod22HL7LfumMHpsvgj4PtbL
iEncWi84vtYVi7R7FFo08L9KbQ3kMThD9ENzPs2OzQAvQpKHoW9oZg/NwcGgPGyAzOVoo0ybVve+
8UfccFRalvpF/0lh7LYgLVSXDM10uRVa40cEiwkhG3vxyHhVWVn44FjQ3ex4Iuthay1t7V/CpMFS
yhkmWDPiBPwBugtsVYxnztry+XR1W412if7YZ2UmTwE6YRlQ1m+CRfnfF0ZKhDPzFryEYDfQWaRw
l/FTWERlciqU2bpd8tFsqImk880UGHjXsJOZEsP9sWcOw2jzmTVBMAAuhBOQdgEjsiens4ipqJmC
wn30GFOOMt8qMF09MyVNHQCMC82JjK6MWm13WFHo7Ia70cGkPQAwddYO07hnNPJ2uks4nVwn5Pbs
fy0AzoK1imRd7BhKBxhYCX89TWNZvORd0zDwSPo5RFl5xXZS3aLo20UcUHH49kBVQOqF2UfPCjbd
+6mR6Vkkfdy1O3uutPVWgd3SX6rewGXsQvadE9Qt1Hm14H/TxKN9+gzhIONgzOH5Xk69nS4r10HG
9dO2vYT7xsJiABLDZVtIvqw7HxALP/F7BQB7ecMt4IWQdJI86p9KcgKfmN1OIREKfvgLwHafPta1
74L3RqmwzyzuIadijd6J+E5lPkh4EmQQOPH8de5INI6ykCkrtlBn5c8hGmxth5QQDCiu3KQwTG6r
Pix/ZoFvaAAIxV+xG3g7zx/oNV3H3/MJebdq3pp4Cn4ywvPLryMbBTGR6Lo5HllB0zwXoBkgx9MD
vASqpjWQAghi/5D+8jW1ogpTHAc7jH2kkJNZU7HoqB5Z6q032eMhW+zq3ERj0D0j9pmcyxUS0Ow7
2YEs2FR9PZMm0gesI26EY/6JuKI8emLEJLmmneI5dSzSavaEVXg/SSaiEE38LmK0lPS72vj6vnaH
9Ch1Wm9rkdjfNLY+vPQo85GjkWtT33iLJJmKthgCrYVXcodPwbYRUcXLXpQFRVDPu+FPjkV7xw1o
qdBwAqhhq+WxsZBZbdxcje9FmE9mnxJVOcNuCgyZCU5CN2INkr0gfJDFAzwDFP9ATst7wRAMoago
lmTGBsHevmYm5V3hl5wwVoNUfvXMgM5fjiEG0JSiZ/ZBrrEu1odIDQ2jo7m6ZRxZNFhyVOF87yOv
evGtXriAe+ZRLQhvLP7DrpiHB69o+htEPPpAYo6FdyeVCC6KERTBbLS5tvwLEK+mGJY3p6tiIFb2
NL7Z+KEVHSbsofaQ8wjH3Ff3wGEpJIawME8MmLjHueUnFguZUdg7C8LP8eTmiSifQlPlROyxxCGV
7EvO1wFslBMKVLqLIYTsbMtxa0GHYdzKWaeocIt92TMFDdEgu/DR0Rcecm9SKe/90KgvqCvLpKPb
kNT0BZYF4aRzcLEbcIVktiP/EQVsfLu0eVYCNvAH62FY/JEIs9p49v1Ui84+sZZhIqQKaz4asm8e
Utuqgldd9Za6Iidkc4wCKXc1RowTobrznevOzGSt2LudKa3a98FjBrumEyd/0GUp4xfSGJaX2tKc
2qgF9br0ua2P5CHGLy1TnDU62Er9YPawVCfSMs0578nVWcM8NcyhEoKIsBKTbHAGuZ8+sC9gTaIk
cKxtrGvD9DrJ8TXu2lwvWFjGmFd0OtUg84AAu3R+ybojBZXsaOER7gAK1YzJWmScHiRClwEH5SHt
bE8nm5D3k6Nurnr9lIxUlpu2X0aqe2e2Hip/tvAZ59eG9s2CnDzcjwlOHWKUjBo+BNjF9HlupzQE
QWe3tCXUaLDJYLSimxzCmpp21kC6pr12iDPIrVXvVsxhap8sEGD2lQzm4YIZIFzqX9pu+gHb4lDN
2CixRXUTfcsS3Voxb4Y6Kjr7CV5uQuJ3YDHab59jB1Tea+eXw3SLUMeqwh+Gw3YS7Jif8YKh+Z6Q
y+/9Hr0xCWs5lt47ar2FGA5X2ybMAFkAgjiQJ4L1Qc1Un3f09P1l05ey/IgbUQ77xLVqBkiidtx+
n7CR9dj1JgxCxVrnSDidA+OiKPoSDS4r1mEmLXSudqJAH6e6X//8x//9r//3ffqP8Gf5UGYzUUb/
AH/1gAika//zn0L88x8s69f/+/jjP/9JGQKlUmmILpzajKLDxT///vUSk/HGv/1/nDTMO9xX1dfA
6+p6Q+Uz7jM7E2+epJ7A7YdPG+M8MdytbWaql8Zncj+lzLVi5El//jT69w8jNU1usiIMnk7PXCeo
v38YpnezN7Lvf0kFco+NcCvzLvC0dFs55HO+J0gFO3CdRhwp/pdXxpSvlLS14zlQ+x339ytLlxmQ
FVnjG2fFdN/kM7EsHuI4rb3wBnPkdxEAuPrzNYX5/es6AOccX7j0zGHAaeLcf78osilaSRq9NwEg
Y3vrO70HOLJzVb5iHsvoaTXy2rA0V60SD0riOwWEr0zG7uxo2kIV09QNOa+lffBo0yY0sZqeQwGR
mld9okXAdTol1fA0ij7wT2FOYXPz5y/x6SdzbOOAFPaVcaWL0sr4v38HyQ1aVDjYl1mLAXlSNX1A
zxu2rbRBdTkcat5nKcPjn696/VP/5al1hLQFASt0MXlQlHCvT/W/PLXl0qaRCrzyCdQjIRZV4ec3
Q4qzEBvx0q1pB2vmy2TMHiOfdI6/eUzVv7m642qXp1XyN1v+fvUerWzTtnb5FJRjd0lzRz2F7VWm
Cx/xby51feI/f1HHV9JBmOcZ170+Qv/yRVvpWAwE3PKp7agsC4Qfa8xEza5PzbRrtO2//PnGfv45
hXR5INEb+ornUtqffk4FsKeesD9cSJ3EtxCZ65iFPgZgubg40PBnbuRxPP7zVf96Q7mqooHvCskh
XNm/f0t6HHxRhm+XMuWIvlos71vU0sFmamYt3//X1+IxpTPmKwH39PMaw7NZ27TYggujc+eFgyLc
Euxo8bUbhZvuzxf7N7fTdVyhfSlcBq3605PiYgL3aF1fg4Gudn7odV/nqxsHFJDEv0axTqxkFot5
++frir8+Ny4X9j1+RdZR41w/2L88N8pCPCpNFlxQX50qy2myXePA4g3ptRCq3YKoj8el+Zp74s29
ZvSs07YjZyCAWNGw2noYH0bqOQP/5QFkybMxg/s3L/G/+YweBSddaI+mo21/+ox1VIVjC7ziMrsk
k6yi3KMth1/aPRctuY9xVtZvf74tnxdcnm4tWad4zrglLCG/35WIannxI8u9SN5thIH4BzqaAuij
PQjODhSpg+tZTO+xn3S7mEjc9Z8/wL950FkvBZ+D7pbwnE8PejoIbCJ9qC9eP8lj5rZ0kqosQIw7
9H9zqc87O2uke5UEsc4iaAOX4fz+ZcNkCno/r7wLQDuzqfDV7pDfUxMyzt8XSXWuOPmt8L86GyEC
KBtliTigWfLDn7/zX9dqZYRRfBibb26rT7tcR5gLOv5JXazRSHi3ky+OVZa946bnpF+CYh0ye97g
kY3/5sp//bnZlnwu6vts6dyG3++AWcbGqMp1L0g+mIBaatKbif7Tzl9SdcNQ6j5Da7QLeu8qDvGr
85+/+F9/bMX2xNYoBEcK1Ba/X54dyscz0IqLTDjJimQsJ6BP0bJx4nb49udr/fVd8rS2CapzJa89
o7bfr0XENLkbrR9cbOSMO7s114IuUnsk0t26sKdk/+frievL+dvGpNFWOppFBkeyDUrq9wvmKC4G
386Z8oWWqM6EGybOYWDiSWs4DlSz87rRPubE3ACRmkNi7vTiOceZULvloQU5+a1EbO+sELbqL50j
rYpXPwkgqldRcmciZe7//Ik/3SHPQ8/Ou6A9m786wnx6DId27gHGiuIsl2I5wAtrDqWViw3DuOwS
RvbfvX9/vZ5jS4+fBGyvoWP76Xo2kiMC0NOa6aQhobYYMa4DEQ3g/DOwgC7u7/78Bf979fqXn4Rv
iF7J9jU0L5+333xaTwf0EiUCpvrMHLl7Ma6V711XFmsvsqdj7CzOuzW6KTlwE3KQKu/S/cLkemNT
v2yVlNPfbOqfF6D/+TyaEwMPJFxD8+n1Exk8lV6CU0IvU+QRmZ6N82NMqiD6FVSM4I5NNF0ZP3aW
7AsEM0CGIaM+uQQU+SeHtNOXv7lBn2qd//5ASJB8x2E5ZKry6YVkVCeQS3b8JGGeDWuA0IgUXHKa
eDhVYt8TH4mImMYsMCOSGmdnp3rL/pVVMo42Q+4yafzzJ/o3z4jQxhjl29K/Pi6/v0TGtkYO/VOH
GMDLdiYR8xNsqXlP38H5aQsaRn++3qel+HoD2A+E8TyUztKWn57JtCf+pqfNca4hRoMNhuI03srU
Y7hdO2jyD37deNNdQ2f7mXTNofmbR1ReV4VPjyjnWHZ97r/gDPbp3N72GYkxbdSeoymbjx0RdYBB
7enVxM0dh30XjFZ0f82t/ZFfZzWUvw77Uk273CM49UBUEnBx5jrTSqOBAgr8/zk7jx25kW2LfhEB
+iCn6ZNl5EpSSxNCLanpvefXvxX1JpXMRBJ1+wq4A3UjMoIRx+6zt+b8F/QQLAX2EG/80I6+TIYQ
p8hIQYJkVBiBzP66f4jLj+aQMvPBIIM0cS+UVi8/WmPCZUjWnp5LfjpqN7YFeY2IPuD+xFZDruDz
/fUWbsR2HNt0LUajVZ1muPtqid+EcqFehwIucOXsOG6vMuRJ8Xmkz1gFzLpt0mzCea/cy4VxZ0my
UVy2wT41VbMXL9dmNoFav9N6ZquWJ0HFG8mPCb6i1my2tlWNe7gWi5XLsfDWLOoIizxAs3VLMjku
LidqeVMG3BM9Akc4dA4zptOsD3ZKu+RUqWU9HSD8UpTz2GhlS8MeXMM27uj8rGzeuP4hrgrliI4v
tRyihsUHzlWgPTUzXx7KPurwSJ8tbD9nwMkzPLfdNf+YnWYz1ttR8NsZASQ9GTxr7Ti9iD6ymseW
hqv6jcquRYEEFmE1+jEYUi0HMC+Mm88xIL/kcwUjh79T6au5vxsT4s29BmQfwxN2tfq5hLQ1JIOt
gMpBaAGJPbDoNiRCK6cIoehoKDX13EANhLBPZo70TKe4UGQOGqmRN3RZ16PfGIGu3zInpQQvxgAx
89cYbH36kdAaOsJxGMdO36AfAS33/Tt79UbIzV3LMKCqIZ3TbXnEb+6sDlwPOQQgSnaT0xxN/MHe
0F2EDUefyz/UVJyVjyYvx1vDwt2noabqGn8cvpw0PG8WTBpGt5Eiyzx1GNtPcOWWX9BEDVZWuXJp
/78MabXOo8DTLvZVwt4SgzfPPLAayDhTNDzXpoFQi9kbqD2X+lnJ4FhE/ztk7Am5krTMmq0Ip2Ql
tlxacn4IKaUFPEaj+uKaC18/JgZ8l6gDeIFrDl/NKo0OObLUXo4QXw/BvKSAjIrSI9utVg7hxvPQ
qUrZVAoEecXyqDWI+Yoy0pAMYbJwa+d59CGDxmg/yFs4MtNxBu4j0IlEfzilGvPx/tW68aXJZwzu
FRG9aby6mDdfOswafZ4ygJRBroF4BQ6a/VGiLHr/DdbBtKm4SSC8qr2IFfqh6ARC5HzpmclEmE1H
+8lw/Mk6BPEQfAfJD/n//Z3deDR8UQFNIjETvDGLyxU34ViGWRh6jYkijtk3DwwPgqjvAJZZOnIY
95e7dZmhX9ZUAOD84TpfvplaTaaWbljoDXaKGx2TGvvmYzzGMTnA8oBKSlpCsTHF5WPg0x2YnFb7
oNbV7/s/5Coq4DJTHafkJGxZAV6GJb05Ah6og8yDQVVHWn0Uo+MxpzMm/5holc6bCskq4+fYANrb
kjzp0c4uKBZvZsdSgj+JGNXyg9/psK3C1FLPtrKhs2EZu1pzA93YFMSSsRdH81A+zyCS+g+VJpj0
d1U4jppt5neucSpyswaAA6IWbs77G7zy4DhTgyo7oSehsGEusn5IItGP1inEOIDV/0qy2GPb97C7
ghtC++/+YsvSD36U0+SPBYSYosoy8QDUkDsRTgLSvNTIDyG0Qr8Z8YQlO3Em+4RRE2Sj6G/OBx3Y
QCWFufqXEjWe9JH/NP+ig4Xxt8JpoicEs7XygIav/jsmhtVWruCNG09ORsld8MJsKoCLGzgVKjO9
TeRBhTkb4LSRqjUD0Xy1Zt0pnlqaGv/dP50bdtPmVDgWUkBDX9750Y51Su1K4g2T2++QFbJAxIrI
izFjh9LQm8fGCJA5LIP46/2Vry4BeuAGNKqYbRwUTZfLvTaphihTFXEPbVRmmeLRgwzgZxc9ZKC8
n+4vdsNIEuBbJF9M+BlUVi8XMyyGAbSyQkXPcMZzy3zlVpuS/8EJYafoHAlTt0msFtH8gMBDHzHw
7DVzQjUTgDPYUVVT0PCEUwkihQ7BoQkcnJ9m+/sbvPUdCc1UW8VeymL15QZncDluaxaxh5hQSvlO
L44tlMO70GH5rGFolfEocxvo83C8v/J1bEzLQdppLiz+QVs8ZjDsxtC5SeK1jlmID6FC+WePKEr4
RQ90mrojSo1IWxSj//6rK2Mp6e/J8pnbudxyXZrGVCt+7JXIu+yToVQ2E2j2x3GM7b8jEnQoYQQF
My3UWssVn391eWWhnOK8SqOQgpohP8cbpwt0PIicbtY9myG6bcG/9WnWfagAYzVbSa+uzpcMh26k
RhuQTfJEL5eywHTk1Id0DzlnnQk8NJ0EkPNNYDfjfoJ6j5avmr3XEHGoclW8EPh+4tbLResUuP6k
GsJL4e54IM2CxQpNoE0+t9Gxpfexcp7XvheXQKJjO9TPVBvXcLmgLjK0c5LMwuUxOsBkJOLhcfxf
ZSNDgHrJtMmjjN2XOeTtIZMeTDrqh2KEs+adt1m6Jk1Qe6BJwLVaXCrTjhPTD3zTa9rKPTYtyE5o
KfKdWQtjA1JXfcmZT1vZ/dXjlYvip+T7YUl3cdqRDyXmqPqGlzaxHQLe7WbAMgPx+sYldPcgOISN
WliZONVAV98b2bE6rUoiDZ3wB1t8efSmqtVY99iCcYlG/PdaIB4A+0dRPIPJSuDICBpmDd5/zPR/
bGwkTTzqc5drzgoSjlnQE8yhGsZAShXvfaVwPziInRwDSfUGIDaLV271jVfrykiSTpepa3zdxaoa
DY4haE1vUjNDhY2qaSB2CnyKsVoIjvb+HuVVuUjB5LlCB8kTwpnjfi5Xy1LRxYqSm55ZYhnaUORb
mvbaIQqnXwZkht795W5tjjyAcJHAA4e+uLkdk2wR5E8GhBFTtm31CJ08FTxLDjvBSspx677K2qqh
Ey4TKS8C80qrhtmkweKlHSoRqtG5JwW27kMucuPcAnn/2kaatqN8WagrF0e7uU0H60TORcK57GHU
UB/AHxu6ngHxeuaAbp7LYgszzlhvKsZK/L0bAUPbI7Whoq2Ldq+JSkTgTi71r9aw4ej3mdjf8N/G
cGRCszephzmHc+Ir6ApfX4ED3LoEAh4FrBs1Vsz45SXwW98P6ohh4NkBhNgD/oQpQ2SnPCalmcJE
WTmfq0CHSyeRE1w40iZXLHKYGRB+WU0B5OJZ2/5Bz7E+MpCaPb//rjm2qjk2MEVuwuJqm60zVqpa
m15bVO0XBJayh7aF3SlqZnPFNl5/b6oXmkGRkhCeAGexIZQJLAVWCkGA2qtbP2z1fVeZcD1HvbFi
COW1vXywslCiMnXsaPY15iUJrKZmGlAA3XeAWwXQIAs9ar8BEO8PPhH4HiS9v5uMkvkYFVKW+4d6
7ehZXtAbB3YEKvn15r+JKQzIluCcyF1vCp35MS3Np6SE6JYSm48SPbBDPYRB4P6a1y+ZNUEWCe4o
kbGzCBshY0QPcJJ8FZTqPqvzCI2ZGAz0GUX+bBXILDdDzwB2ofy+v/D1PZWxEzdHNiMlzujyXTTO
UFYVaCDPjjPbfCrNBoJ06JKr5Nv9hW7dH5nNy6SKMsISStErVl9NBvYihB/CQ7q7fIzs8GutcrT3
V7p1fThGU1Zt+YDLPDMJWzWa9MDxyrBWQLDZLWqUUR0/aMMAZVySV/2nJBXZj6FT478WvvHT/R9w
60xlEEGBxtZJAhYegNy1VJRssj2Yo+YPPvSACBmR77/fxpCvER46vBS6NUuwUR8LUxFwJnhWGMc9
zKZt5RwTyovvtjKsg/8EjkfRmSbJ5R2hfDs7cykQtgRm+lOYc/7AKFFNDqf+uX9yN54Bwa5j6wD/
5D/yEr15esIMTfDTruWN5aTsfVXLDtS4x23fV4hrgz0jxkZ12aJVuvLNbq1M6IfJsYXBx5N//2Zl
+jwSHo7NYWQ8+wFlUrxz85YpD/wplLWxyI7Q+nU7MGVrzacbL4PaJO0vGpKAL5Yvo4h65knDTnih
mzOGpdDdmto02XWDEx3vn++1FyTcchnyxNioFFQW/iKMlf517tJjdpg2lj9FwykzKapQJ4ZrRUEp
8P6CN2wp23JoEOF3+d/yWJVyEGUZY160AC7l3jp3lgu3SWSgoDgU9U5A+3F/yVt7FBgZjavKLbKM
yy9J3jBU8LIZntvDsR0AoH0wdWYXVFGYcMwk7oq5ufX5gDhQprTJQYHPXK4HI/asTkZleIapgy7g
F0FCNiNIMjjvt9V0ZUl2DSpS12WNqJ3GqlR7w5sLy/2u9WG/c6yxWHntt14CVB8WRSFMilj22PRG
gwQQ9hWvrGBPrtxM+YYWQL4L+gJwu9XozRYmxp+R8N8J2cSwUIcwhOOA8zNB+i1iNOjrEwT6CNQ1
cL/5hjFY+1tTuN91DYy1OTIXUcu07N3XRScchC5TJgmGLY3524dftCIs+4QaKAWrYxskwc50C/+l
g5RkVzGbGa1Ehjfupw4bIpV7lw8J7uhyQdgJGOAeSDL7tjHRt476s57r/hlhIlrtVvP1/v6u0Bfy
VCF6JaGECBi03+I9qHE9WZHbGR6kPu3WCmIoboAa7qJhYCxhJDbY9JEB4UZvClKFvn4q5JDPQO8X
aoewGVYO/IZ71ikw0CTCefE8F195RGhxKuzB8JC0beiaO2i7b8CkMKJqowt5qge3PDTMMZwqkFif
HTtOD/eP5MaLJeeUSBR4cwDUyS/05pOb/uz4UVfrSOEM/jGim+6NVd3sw6oIVjZ7w/4ZGsBVWo4O
wBd94TqhDzQgKO10L84c9YEhExhRu87+VsRz9HcS8fTUGr26YuVvnDCgcQAAZATS6i6Mbutaohej
ZXq5CpEvjOJuN6MLAYfLJq1QlN30UAo+By20N1u42cWDMIewW9m5fDeLIB5/Co7Hoh/GW158Zqgn
Y0j7SIAm1BZ/RM3gf5r7UJ/f/5rAzViUW2WbHpKZy29ZpAMMfIVmeJov6Lt08JkWZaMzmc9EnpHT
6X3/3XGxviBV+JqYqsv1UCgeEI+l+1UrWvZnVEzbQz9eeS4YPVjxnTeuqWz06zK7J5RcgkJh7wuU
2kxNT6Vyu4XsdUS4soU/OdBDuMvv7+uGVSL4AIIjUxDA8/JzvnkTbhLPvVHiNTOA6i9uT1a3Yf4P
lSUDDQdkXl3HX1nyxv64nORYPEJ82vKaMhET484c3WN2S32sC6uk2NfA3mdDb3p/dzdeBKVMi+r0
/7ceFrekiRB182MfmSdNYnQsmDeGTYAq+I7JOUa8jX78oRiDfRjgNCDFnKzP93/ADTvAjJxDs43X
APpyYYSnKBV55JeMVobDrDAeb0joG6Q30G7oowY/EcidZMtgllOtvJAbJV2sLSNOgK5JishoLz8t
M8xVUxVhShhkiYkxQR+iOdVGfWlGOxvxLsWBny8Kk+dB1+Jt7yDl7cyh89dshb2/fw43rAKtVFJc
UM5c7NfJkzfXLBkVlaxaTR5mJdH+cjOybZnG1vuD+berLCupPUxEHez4yYOlxv5Od0cT2Q9YoVsn
K74Jy/08R2XtdVG+huO+9ZlxLIKXRIeLMZDLozZzgJwuQ+sPAyNh5sNUQ+Pw4gaW9oWmZfqzHVVo
AIWWinElaLvxlmTzh3IJiTxcWws/E7eKbkNMGT9AAVGfnLzRj3GsoVkRRGv++7WRtLDsjvMa6TqC
8aBlANMO/J2B0sWDqFMTMRVQraj2RFmGvkVXdm15Rr2v8w8BMpHo+o45MO9TVTFwPCMdzUTRiju/
Nl3gJun+yJq9jplcuHOCnmT2pyx7iIn7KyRC6ynaqsR8n6bSGj50bb425XN92hK1jbFkUENC2Rfm
hKmowFKVGEnacMyOeapG+8rKmp3QzbVY5fpGGZZLeUbOYQGhdhcfFonWFpUhxtpiu2p+hVqUw+TJ
E4XRJ2+ZOQ/1bKdOLqyJ9x/qjS1KICEeHDwPkzMLo9HbZRejI+t7I4R0NZ60zp66KMyLbZkktOzv
r3adc1CpoR3M3dUYrF2uZjCziuwI6FqIbZ3nFCq0vV92aMUg8g177tR17VYvJU6dcrf/+/7i1/eH
dp4cRmC/gurCwjYXTHaIAf1Jz4oyKnxpN21qq+yZsbfdTRpE1UoIcW0DZXZDp58SI97garLRyKCv
Q5THa/2KIqqV6scBFMv+/q6uPyCu1aYwLONAhpcWr2IQOhS+aJh7E0H1x6Jx5meFGXIvbXN3LaW5
tRZuTaVsQ6mbyP7S7IlIpCV4p8mDY0gCOzJoqGH/Zk45WSvO3liKxElC5nlMYL0W8VeMkn07wCfu
TZ2IfqG1lX7MYyXdKfMcr1zK20vBpkcnENzp0s6hyFGqkF31jGAU40cYRfKTXpj5HlrxNfzzjSvI
iISEnBDEyqbn5QE6TY9Wn5sNXg/b19GpYc/OogHMRwFB4Dy03crWXqcgLm24RdtcAnIETXtYHy8X
ZJJYDQfb7z30BDPENh0rOk/h6H8pzMr6gfyEeqwLB66+OqN0Ygf4sV2Z6cNJTxGbwZSXSNEiunv/
zl4bOwuDQ+YCGIka3LISltVow+kxildwHcCqoU/BXnR+4oVwyUDEMR7hBn3nsBdFB2YHQS9TKJbm
fBnQd5k55CnEnJ4Bge8/Cojmb2MVwpwJG8RBaxCru7/HG7dKhgYACBjzsjE7i5N3R6h1sqjzGnii
vRw+5DM1/vkkRKMd/4elmIUBuECuTZfucqlI68Y+TLXWg6crJd0O/LOhBOYhJDFbaa/d2hVmxpRl
FFlbXNwnFLg7iK/i1hv7qPnoKJp7JODVXih0OCsHeOOSCArRFE7IiYS1bHpGkGyUaiVaT61GGOeV
2j0NAkVVEcbDU11NcFXNxftTagpufC1iaFAuZJyXRxm4Te2ITK29YpiBm+ygO/GBoqXINmbIU4eQ
LSOANoZHWvdwYRWukfp/IGYpm5WW7w1LQeyFX9YAJVKZWMQDXZcic1wXYMAh+J0+tcgdhOe8riCj
I8lR4EDtTD/dvvsiOQaGSYKaWHfpnkUzUWiYzcYTRjYeJ2S3DhEkMCdTgTjp/lK39iePmDTUJbp0
F24LVa4xQTeK6FwS7viq+yefI38P7m6CwkDpD/eXuw48LLpeeEeaUnTQl2havetJG0Or9lxePmz8
TLhP6GWcyrz4hL5QdGqkVBf0Ps3K27y5T8IAEmCKCFfAC8gK80lBnNcbGyt6gdkj/WewrWAH+4Kk
VSzr/f2N3sgCqVDLV0PkCyRg6WJiwoyyasves5jCAoAWJwiVp6iJbaehhWamqVEoCabIgVoym0cS
piz4N6mV5OeoJc35/q+5Nhe8JUaLZL0VpNrSXIQThObQ0czU3aoh2CHCNj+7fVJNR7XRirU7df2R
5cuFwEFO1sq7dfl4+7COJzOtVE+rCqTM4gQe+B1KdcbXCQ7xF9eGchvVqTjZ1V1SriAer80VbYHX
bjZ2EX+7eLBAjbQJaiXVo0dSbUUTlz+1oY7+FrkCq4wrpYKtNnZ+vfuAgaITUFNaYZ5qibOM4Wo1
rQFV3kCDVM6MW+dDnunNzgmabOUm3/iWFDgBLlGqIgJcQoicxqpC06I4NRSJ8TMX43SGNAXyQRXy
vfu7kmd1GbUwqi5ntEzq5yof8/JDBvhIyak/eQGI6QNtVQvq5tw6paD/TmjeAgxoFDAwcTnCMlHm
K2/oxk4F8Hc+J76AbGHhBBzoeDM5VOoRMhXHhlRkM6BLsoFVbi1Au7EU6CG6IQCkGMNbNpUaVTGI
PZPKKwHD7zV3Sr9kyCOhgFpHKybwxgWlKERfkOIUKcOyX1ZT/kEZemRXMKMC7x+VxgPznqFeD0v0
96zkIT/UPJfi3a6MfiusChr5JXPtjjyDN7Ug8LHRFIaIPxrIgwBfCsQkCK7FPO9auPJ+l249pO8c
tgXrDF7GNkxCejlItVizRZNQRRE79zJ3KLPjXKludqjCBFbHzO4QQSmo+q4Yu1sHDD5LNl0ltcMS
w0ldsOyZ5868OUEu1a+sXxF00RunYx5Qt8s/uYLC3f2Hcu1d2CZEEsAfpCdddtK0UaoPuX7m1ZXR
PNlzUx7aUc8Ywqqy46A0a/QBy/WAG8uqnpyqoqjnLKMSrYNO1x4d8zxpaRHATm+gYom+bRh0z3Gr
pl2+kS0qdeUGLe2BXJbWgmybS66gZY6rFkUeMi9tnNG5avpTOUFUu82M2oYMu4M2Ng80BuEyy9mF
NPD3gzMO+/sHfeVWufzwPFKAAmuCSViigusKFd45C/Qz2kEtxdxqzIeX2gK/dHDnqFI/jih22gdf
cX3/UEIbgnRWWibB01BSY9+HkNNHK7H4VYGO30TBxpDwWWahGJe8fFhhYAeAWMvpnJaVtSmCoH4Y
6axuLcZmgFKECN0w4bp1kJSihpcExxKJtfemtPJH4GplCMekEhiVyx+h4eGViGmS8wBMZy8cFkRM
fPSEaH+riBmvhKhLHy+Xo7BO6iHn6QlTL5cLzQl9o0zvz6E9jPXHJHNTppPCCSXwQ8M1icUG8toE
4WZU36KJlieqCCvXUW7prXviNwAbozTBI1dB/i3cE4z1ESIaZn9GIk//z56n9Ftah+lz3YT9ynbl
J1wsRQGSmwfKgQLnciZ1RulPbQargyQvF4hNVM3eJgFbcQ3Xz5pSC/1DGUdgwJYxo5tZOZ34oT/3
fTk91SljvVBVoEqTjurGgd1uc/813fiIknYFJytTceqelx/RjZnPzLW5Oxt8veGlTwri8S4zpjFD
7TCzU48RN91HIRHh4k2Qtqa60jlY2mpa8kRLhDIMNgOGUxfXyC4TAet40Jy5ZDEaBbGZT+mB8TqG
SZJKwHyVK1GHBGVmoOG9Rqp0NXAml2fruCjKMwQ68oDeuMQud3uBKPt8Rogr0N1TX5PYJxsH/af0
AJ127Tw49P7Ur7kJVR7ldKct3WFbz2rv/OhQWtGeh9lxjGNq65HyQ4FgrzwYPfTne0WFvuDYMGAW
1NtgpFzwO/TrOP2odbFAm6OQg1A/HRcl5s8N0uXwaEYhLJzv/cKgSnATGv0ZnskyhDIjNwLvG9D7
iqqXPOyQgm4RtWmUlGmKvs8fOqG3B0OLlJUo9frBGOBxJRwPCyGz+MuTTQxEq0d78s+qCpI0Jvfa
hvaUfXv39liFzrBJUsftWXy/GtXgQjc7/4xmnR5vgqaTXFFmP1A17KzSOTo24PC9GBPdBEuaBV/e
uz6AEuY3CDPAzSJ/crnLUBT5yIiVe56Fz2wolqredD09pzlM/F/IAwa7JEg7F64uu12bT7+2FjDa
kM5QumOUkHDycnEY+UqYbWb3PPYa+kCqlT3GlZN97DUIHyuHVe9v9sZ6FGLg45NzP0wvyL9/81hc
SG77MB7FuUkqNI0Lw+gRO60ZLmtKhQSgCaqV6PGGZ4Uvh4CDNERiGpZOzbZ9AvAqF+dgbuUoCGrn
c0H6oU70yEXlG7BXVmFBIwMwTRQRPE8R06qDFmZPSeOm+cpzunUEYMspUPM6Ja3S5RHUKXwANOk5
AiQoPCUYX2ALr/Z+ryZPWalEK9HOjeXokNgMjgFslSMHl8sNeSxa1J+sczDG2SZsGQwpgsnea4E2
biaV7sL9L3wd3wF0o2hB+q7L6uLCH4wmZ4kqTeB1BVIGm7nUkSOFQUT7ZRd+/lj1lo3G12T2X2GA
R5XIRa4kP93/DdceAW/A+gwswnJxZTgym0aybzTgs0atOHUNau1JFKaINFAkyQMYDlPM3TvbudRQ
aedC/Mj/y3RTWrM3VzujyUWRYAg82PTcXUbP9OgWIj8w2L/GbnEdtLCUTE9kfkIPbPFNDZW6M5ox
gYeYuKIfIKEMir2lMqe579PGfS/YlZ1Rt5QJPIwjso9zuTOtTEq0jHS0mYXSnNG6VDZ5Zic/kDVe
K0zceq2AgigvUe/ixlqL11H6BvqhWodkm2XNByNBwDO3kSorNejD62Ewt/EIMyp0cuiZM4mEAq8b
Hu5fnxvHi8chrSZBkDDYxX79VAnUsnfdc9t1xWEYrE/ONMePPgiU99sCIgaCFww/p7ss+USpa80W
NDbnnvM4OlmulpvaQBthm/dpvU2DLHon3yRWB94enCrVX5J4ss3LjxnNJtz8gwJt2qjpTyAeLCbz
terERFm7witx42PKAh5lJnrg8jEu7qkeDJkWoKNwnsuGOkFVNepfv6y0f+w+QRqlYm7aM6d2RON5
6tSn2VTi7ygBmism6doEvo6QcYmBZpHeSJP15mWWxdwajC1X57FUHAq1LbxZdZI8OUVdnzUy/OP9
+/NK8HoZ6TOyRshCIkWrmCz7csGiReQQCZPy7KJcA2WJnWZK4cFJLuyXGTkKNmz4GQTlkpvm2Lpm
pXweEUSpHq1BTar//EqZLM+OJsX+PCCOinZN3WTGLxF3doAyz2CE0db0uyg7j/pUdgdXG3IImqMa
HaNNrOvoeCI8iLDvZqSdq0abKQhc43voCsR7jlpdNeHBMpMevD6zFPoPFcW433BsIbHoQBMu9ukQ
B8lHJy+ybhP5da7s7x/RtYWGwZhbgatg4ILw8vKEcqPQOQh+f9SU/tEd5890TMcTjZHs0EzgedXR
H1dij+tnTagu6fuoecou1GJNRTERurYTaFwRctxFNfLNam7ZyFtRhHzv9oBLEVYxeEGmR/N7sb14
yvJQydLzWE36NxP1imDXJk4zbn2hd+Ox7EcwynONPV1Z+Todo6fPwA6dSt42+NXLlTM3yGq6wN3Z
hgFoZGY9UEGfKAECLhRDkoNjRuhGVj3arTM2bsVyXn9WMkBGFSjsUDijCnq5OlNfVY3bGs9Wnxkw
czNLSCVh3PdUdp7y1Jk/5XIQ+/5h3/iuLi0JOmsUX5kYXbiMDqg0PXd0qIU+htWpzxkbPKl6EUKO
3bzfF0KxJgyIN2XXm37X5Q6jAPWHSWv6s1qp1t5u0AsnwHE3c2ys1amuDvMVFKbDDSBIC2h2XS4l
IG2exiJszyVYS5Q002qPzt/wPAaq5uVxmqCmmqxhSq8OU2JPqP3Q3QIlRlt/sSh5pTkUUXNu/QDa
e8ph1rOoJreEP60Mvt7/cvI6XNhJGJaIyEErASjl8y12GE0xkpsIs5y7ZnD3I/2t52wo3U0ARdl+
YnJxNyVEj06XS5Huylzxvtf+SSZeEkkhS/YIByz8UxIBi0LuqDoXBgPrMOK7RzMfUgin5zr8AKFx
up3oO5n8AgTFd2gRVzqyIu8GtxOcg/+jmk//gJu85KxJ3AIFZUerz9lswELRdhbKBwiBb1LYbF/u
n/mVM5RrSfYQg84wNbeFFewsHXpNSHjP1mSAZM0RzYw3eQuJ6QGLYh3MsPK1lRd6a00w5UQ6NNXg
nV6aBROGjdr2q3PVWGV4KjMtHL/atYKgdUFZ6LNgbP69jR95piatSiyRbBUvCVN9kY5K0lkVhb2u
+GszQ7W158D+OnVwfNw/0uuCMmsRXHCRia2IvBdnWsaRb1tZV58VvnDc0Z0t8zTYpnXbULJV/Ek7
ERC42d4pS/crgXpp7cMk0pvPCgKmfrxpjKpoV2zxjUMnsARyBepdVlkXPwpWkbZF1To7x+i6fQeS
2P8kvw+VDbC9/khdKmje/5kpYpNoSl4i+a4vbUeZz5ZQCiM7d2lWNXSnRy3ahYizzT99MzG/GS2q
kSsxpi7f6KUNYdqF8iNDEwZXepmcqMlgRBZlsvMMsCMTm5mHE5VbC8HCCRITWSbTw7ScQs8wkCr6
ZNt5PBwqBNqs56nSIbNprWkofmuI7Bjb0tLa4FVoMUbcp7OpgrhRoLrdfghdF845JMAGaxOWKJa9
qGIc61M122V7vH+jbnw7yYVLDOHYgI6WHYqwMBqRj1UKKreITrli6adEqce9XlpfSyeMV7oPMjVd
nCHlYlJWSfNNQrmwg2WWFVoZxc1Zpb/nJWPbPORiWqsjvlKiLpZhvA/wBC4NT72stdehC8PWXA1n
VFd6cSbDzaFiUVEXOVSOoMntK2D57d2oIJLwUsGXqnkBsRpM0kaaJz+SGaWRj4hED/43yjNu+CE2
kX+bdpabG/oeLcEAqb+ESFlKto4lmmzoZtpnaxix6cyDOpDCT1Vq7K0o8dsjKPtIOTEySsUtr/OK
SUAgB/opKs1eQwe6FNYmmdNJfILWVoUhx0/d+WdbIFKLCCaqXv/miqaG+8zXzfI5dLUo2qcQdgzb
qEEUaJc61Tx+S00TypdI1/v/kJ/Ipuc519ruIZ1CxYCm1ghnjfg8zHPFq90KuqGNpkOrkWzAdVju
M5SHvkM9ckKF6P4lu3b1ND6IFSXtMgPTS0AHWBZ+A0nAuYVMdzw1pT4i0h2EUbplZKb5e3+1q8AU
kDCQA2Jh2OG4BovAggnyYHJpWp9HOxVVuINO3Kw+IlUvxDGfxij521ZB3Gk7B80ysY9GtFU+3/8J
NzYMLJuBTyaVqSws7ZMy1Clw5KmitjDm3w1GKr7XaM6geoqyyv+wlHxJdHyY5Fh6PDfPxGRHeX1u
oYXWvs8MTAw/lIQI9b8Rni7z0/3lrkNFjpbZREqKr/yCixr20FVxCRDAPqMG1zxlNWJwTLieU63u
ntBcTTegB60Vy3tjTVk4Jq3H7jLMtTAaZgxGFVEqVGHrKe92etfq9dZWzOxrHzTKFnKa7kvoonpz
f6tXH1GOjoF9kCM5qMYsk3nCGpvGsbABsuXmk0Dv2ovoVqNn2a759Ssr/LoUPIIM1srZvMWVrePQ
byDQsE9NqFS/zMad6z0ym8lHHTKUc2bM/cqLvLkgRl9yvFOMX8IkjSJsqNMr9sk253992K6fBtS6
dpoz/8l0Nfp6/ySvw18oBDH4TITwDYECSLfwpi6CMM2MvKQwT4WqJJ+0zlJ/mB3BxD5OcjuEPjkv
0EmOh9Y/64potY3qQxq1Q3pW39//KVeJgEF7h1Ib8FCGcHDll79EdfwmcBqhn4Yeod2/yhROjdhn
jjPE7WM5WnEg+chS9XmOAbls7QrQ3yFOjGz4fv+HXN8ul6QZVg3Z6xLM/Vz+ELdraGBGyK0OcxNs
AiNUj7rV5MceLM353UuRPkrRHq6zCjr2cimkb5GxL1ECRfDWKSjbhKlhf9HrwB6/E6Y57sv99a4M
MCxKkvoHhCb9F+7Y5XoxPeNpVJXuaMf2sG8yO/x3ahGTovRTH0OzZFzbaYMH0yyj3f2Vr1ukPCGk
BIBawCSiXbU80nx2aihu2mMoGnTbIBX5HKH2+6AYfrnniModM64w/GiiBeisCSgTi/mxadTobHcF
QnIm/KEAE7Id/HSQeWVlcU5hdiYxcyvUTvvO+mSVQ3BWB0QOU7/Wn00tFisG7+p1yl2gbMUAONPu
tEIvDzACrhKY6B0eOSf7Iayq6pwWaryNUYA4oGi2xhp7BfgnAAITAqkquTjQhKWpIxiw86GMAXWZ
ZlgeYHMPaaEbfpdCNznPlR58GWEa7bxa+EnwoQNpnxIpAOd5dFDoUF/cMXSUI7qalNo2CmRK5lpm
9xqJXsR0/EbMB1QKpFlAjRc2UoEj2GrHrj42yDN4WjPpm7oO601TRcU2HJToXzvTjb06D8bTWPgk
mfA87NoqRtq2jOOj1qnOTjMDxKjCMP6EArd5aCyr2jVzkZxh808ekR9EBRSu5K9uW+oHt46sbYpx
PJdhY28sdFUPQEaUE3rB08rNvbJLcne4bwfMEoRrSxoyiP4gECqU+pgFIt8xXpU+vgqGF2Wt7/yk
a59GOKN2atu1jzTDwveaCLk85SbId2QDfumAklqDlngMm2NWTEBOq8g5hnU1b3vbWMujrq0D4FK6
AgYhC6nAcuBUY8ZvLG0jPleZ6tb9Tkti4R8Gqx7jgzEXfvHs6HZs/PSDMJ9/zTXlP3XlsK8CCqaQ
eF0GvR8CGTBai/dlJYOa1jk/IUnHhzAomi3Coc2TNWSV19g8dKWd59N923RzUTbMUJc0+Ety8QEC
19qxg+Ts1nrbR9u6hWkcZnG7ECcVeZH5d6LrWZxs88SsmzWm8St3AxEQt0u2R0D9Eitebnka6lIv
NNU/KQNcYJ0lwHf3ItlTZ0pWTvd6KSqJ9PAo4tgYlCVFSEgyY0fZ5J6Kxk5PlBD1TzBoiO2MEu+K
N78ylDgZCt8kerK+Ty36clfBhACyKnz3NCZRcFAzSOKcXrcfmAf4Vid68t72DstRa6aHRnAk+6GX
yyVjgc4SErynlEH5vQqb+jaFTO2khKhkKSUExfevjLE4SnroIAqIeF/bF+Qni2ibOqbqm8agPJrA
RDLQoUU1PGZRHSWHsOudivJhJiDk/T/Kzms5bixZ16/S0feYDW9O7NkXKF/FIimKsjcIdlOC9x5P
f75F9dmjQjGIw4mYnlGwxQQWlsmV+RvKaX7lVpZcZF+x++3lXYxBpHmye11GXRZ/EoRmYSzKW/Lo
dvpWcCn9yZUSl9ZoMsAsT1xfo41uxua4M4AGTPUaz6n4Zuhj2dwqQxEHroPyf7nymmEYMbyavEG6
dWAv36NKorf7aISvuEKIm46H7oFs2FtRYQzrqSg9fxc2npVyBU+VSVtCesw2FBi24DuE5YFA7ojr
/uVX6Qxc56n8+Ddyonm7qqo+d41hPmreYK0svTXXUWeB5xm7pbrXbEUTmAsm+Ru0VDINXZ8FVrjF
vtSVkSrzEdKQlSc4NtKmjBv1oAR6vxdiHtu3p8QrMRHkZI/WxMRHvOXyZfFKDgtjssubwbfNvR+i
V5C1hX2qIn1EZNyP18DvlmjGL1nxb2cvEuAIrRJSADYRr5xf4P2O492ojOlEAUeXN11nTyq2PE2S
00NTxuA5r7z+axlLGn7KeZ3oKxs98gcfd2MEHCJ49quyNOvaHdELvdXLMqu2XhpY1tkvfPuzMVWq
/yWPUilp2IkB8yHvnQQaDuVpMJY4uTEUhev4OCvfopPVROtubCz7US4VO1uXct4UHzS7mJTPVZ93
6Y2FY1hMScUb43yVJWCoU0RxnZaZKATjfeQBK1wrMHboQZ0+UNlDr2Mll2YBRMcqnKFcK36dVesW
v6FTXcNd23KOxF+6Apk6l755f0CGfpI3Icfm3QCV7jnG1+6HA0HRdmvcsN+30/EF6M28yLjRcmOr
mx1ZuRP0zoSk9Sl1lAqdMeVpHL3wVoedsx/DSFvIQK+mGeFICkkGUCLiSjoLV4GD8wYgjQhGGtGp
9jqd5iyW4B5lq+3UGs+Z47+TayleETgGSwnMO6CBuTKfQz+oHuDanoq2Gh+MYsq/NmpbnUyNfq0j
xPreXkpXmysagMIoAZw4/i3cxi6XkoHwaOiTGt6WgTHuEFaLbqYpyHeAnqfdO0Nx3rNR4GuIKY5g
w1yGmmKvzCAHezcl9+2PcjWMLvZFzbdkGJYIGy/6RL+vVeAsfDXURF4EfgDbXcaKU7tUuFrWJ/bK
nDuYpjfp0VB76bsmRTp+ZbFd/airqn0CXtW3KwktHmdXpVb/yU5UP4a8hw3KvrEpZEOAQvOjHFvl
SzM2yhIse3Z8i21FiCyxdws4JLnJ5aNOfk5du+y0U5nr47cMZs7f5BXaw6hmT1JUFQulMvHmv48M
5SOYJOS5Bhw3SsOzvTOLazPtM306gcbpTj0Oxee+Mcv37tAgbOgyAgShtAIRSCyt32odeVvgUBkX
/UmJ8vJzFPdY/xZJulcKo7n32zDc6v1gLQS9HkmCkpvQJ6Z+xJF0GTQaOwAik9qd9H4aEREpFGfF
hzZ2aOb626zKzSWJ3+sdgtGEN8ddjF0CtMtlxGHMplzKSJ+toJTlVaEhdh56WpiuhrQZ72Qf36Fu
dOKFF71atJgcixyafUl0qucbk6SgVg9LTTnVxtStpdg0XW5VP5vJWRKGfiUSHRGxWunCw5ObraMG
5mWcJW1zMjzUj9yxg4dj6FwTXcUMqoUN4gUtMZubYgOkY8lHpCs+G04ZjpXZJH5z8iLJW7cqR/xK
qgCofW01q6lcFYfLxrX7MfjWNXqXu43T6g66rKqnuSJZUB59emHdvmybrlzrrRHj26FKXzgKnXyT
NkZ7nJwG5zJTCX001apK0W8sjNPpWtETiDZW2rV/6ZkpxytUePIPaKCq8VbWx7FADLmtaJpY9bC0
Jq9HGSI/1xJcGcH0Q/K5nEbQ+AZDQVDgZGDftkvREnU7y+tuaV/0C9n09RphQ6NIjoQPsg1owlyG
qupOMUYaAKfc6n5mJfd9r+cQE/z6yDUKOf/7nZs+93lAIsgYCekZtrfLeB7Ivt4MemQlE1X/OWA/
tOkatRy2o+WPS2qvs/qBmDucYcI0FAwmG91s17FGzQur3NFPBmLP6yLTEQ5g2Z+M3LeQ4e/GaIuz
ZwXcWE2mnVYES7ol16NL1YKm84vwBuec+NC/bXspjel8xLL3pPv2cKzaVi9WTqxOz7ZZGXd6VoXe
wve8njqcHfRWwIsiXggl4jKiE6dRgrm7efLKdtoE+OEc/La3N/4QTgu7zvVmh2UVCrcqqbclI957
Gco3Olv3FS5UmhcrGxnZ0H2rD5yMBcoXMn44320JQ9q358/crJR8D/0XwRYg35PJIMSQ/zakUZV7
vu14xYmkOYkAMVp9uuqQep42lSZNxQ2ib9ZXSGKeDADYK6ddIfuqvkLtO83X4agXsVtNua3dRkFv
bQsZQr5LRc9St1GZhfIu8dSq27z91PN5IB4adhmOpcAhBAL08qHVFBECc4RUFpIiRh+yNraVdQ2D
7K8iCIrivvd7453tE2HoSk0Qih/3cgFBn20ikz0YXWeO5SmMu+Qv0h47XUtVU5ydKGrrreN14/f3
viVnkMBgUE6H0DHHE1nQYJNx8OpT1ZX5Wa0neU8dvPoS+XKLhqO2pKAxv+PyhiA/2LNQywXMPxeN
5nt2ap5iuekDdfe5hCths/ZtLfUOeYUZlmsiEvrJnApp1avt9OXdbwvGECEChBqpesz1YGwjo0DV
K+Up6QdT33R6Ydgrpy2c4Dz0ubyJEoMHeXdMQXIC+Ua3hnLKbEMTltepZxm4iY1J/jkc1BJZ7saW
XUOp0w+hLdUPbwecbyeckaINI6qw5MRXN+taNzkWVWk8CVbsPqEBv60c0JRtUi9dB67XCHcBEFHs
JJQNrqB9heeoNXIhw6kvFG1T6nq+ykdH3vmZ//dEYXLhMvfam5HCEA2cnWD+Xi5JAfHoNejppwzd
y2BVwYpv132gN9+NInyv5iae6CLdEFhs0WTDjPMyWueMoW6Dvd4lw9RvLDX90kMuW3eo6t3EXasv
dDJfltrvmRPxoDWR4NA6FcybWeZkky70oE7LXa70AUziSHPS26a1ncYFgJXApFLDYjcUmEq6fpZp
9L8kFH32KVygjzhqOgGKj0UWu2WR2hBVarX/YCux/aWUqlp1PdRPP8q1I2WrLJUGGs/QG+0VltHJ
xo/Q+QQwLbUbP4M4TqWpyoLV6COutwqsIv309hSdH/IvrypK5gJFAQ1wts+R2GHe2pXVrm+l6tav
owAcs1xu6YRlNIfw3xlMSrxKpic7y/HGhQP3MjyyMkIgEulsamx0YtjeL79spiSNatOI2o6DGe89
NVWPo9RHG42iS7PuJcywpTHMAFkYxTc/lpfkwmfot18PAHoE1gYbPjzI2US2jNLxY4B/W63GVzVT
YS1HyiQ/BEB/1/ghT+dBtY27Rk27Q6XU/qYE7rmOTKlYOJovt+NfD4ILDwUxwaXjaS5HIi2DVnIm
W8Yu3AMMQOUKDUkfBd22rNujB2P6vmwtfwu9Q9+9PQfEr/7PdGfDEFVOkhBBuBViarMxmLDhBnER
qLvYMv3H2Ju8m5osfuFTX24ZL1HoCHLEUcCnCjQvMyZhPsmtPmk7W+d6jmOl8qCMarV2Im+pYHG5
Gf4Tik48qTkNYy5cl2PpgajKrUDXdqHVqneh1HCEVcrwzfMHeztN3lJadfVqlO65biB7RZcNsa3Z
ANpS1zgVlahdmHUwYWR4LxiRStue4sHq7W/1Ii558bGQ++TIJEnga0G1n60Yw+csxylQ3VVG09xP
beutFcm2Xaimyk5uouc4DYoDt+ThEwaIk+sbgX2W7TB+NDMcl8jx6h3zEISEltvrkaTrOJr4nqtW
FN6GQSo9TGYMhKlHzrmCZrjrfDuFBi1MJtEz2GRmW354+51mvWK+l3gnIZHBRiSuxrN3Uox6pNjc
qrsSwdSPnNERWgHWtNdiraIMDYpa1rNur3aVtAqSydonmVnRjJWqja2NiBrYqKu+/UxXU4hHEihG
WlviJjAfZrkIFK2jz7Sztdi4Q4H5QzPW477KkHbN8+nn29Hmi18MAFkCRxulUQZhtvhzcxpooWra
DlqO8xg7CJkxB6hYy7W8KyZdcUvYY9+igq3x3ZFpQJEGokhHMXh+WY4DsjSIJdquYGkeAwXQTKQF
nmtZxfhR1kLpFNSTevCkeqkTdf3OkB4oh8B1ZL+j7XG5SDXDqyiWjv4+oV68Vpq222oRVn65nnC9
tKt8kyQpvr2ttiTOfP1tybB5XSGnbXC1mI12VxhZBcIt3k8O/KYit/JNbmjBObbJ0hDnWuILzeLR
UhP+CSJ74TLB7jeLlww6qjN+AUNIK+DPb/tYIjNLud7ZDsLHw4TcKSXWbv/2p70OS1kLBhvnOpMK
NuDlAFdWiLqyWSn71NMkXCBx7MI8/Vkv+2EbTv4S/mt2lPOWouRt81ENiKvUDC/DQXZofR1p6T12
ZNW6dqx2E+ed9kXLwuC7ITnNPh5sc81Iy27K115I7mfT6SU8mnH2L8Ny/s9leBOTqHZErGGfcJ4f
W9CKbhNK/a4sorswbeRNEsbfoDFq27dH+fIeT82HUgEgF/JTTgB2sllcP5NDp/Z1ZZ+UXvjFxh5y
pce9f4/2mbqbNLI72r/pQob6alAKpICvhN3PfHdSQxTxbCdV90NlaFspNW0kGdgw9TqAhc91bl02
ypLT6CsfGOkZlgu3VNgQV2JYYH7NKdXVfQC8bIc9oedGilLutAhdCpPL1crx2nrv5bmxhqGj/nx7
oK+nMyV2ReOCDDcMqarZIdGj+aqGk2XsEYEeNklrpCvV6qOdHRiRO8nB+zwDxYflIeEPkv5TQ7yC
sY+hqsV9GZv7yB7slZnb9m0AmAO6Z4nw5MKx/trLoWLEqY5poLiOX85e9C8yaepacx8zh/f4Ole3
ai/Qk73ef05ZOAsp34x58OvtoPhBsmDnpew9W61lPg1oooTWfoJd4JaRNt0UfZ9+VHNPVIYVbVcF
ZrZTEx2HN0CTu5Ez0I24ue66tJluIk/tHuoId3XuCPm9VmTpfWPBFSkUJViBCUqBo8ikRL3n9+n7
UknxabifcTHjfwFpzIGOlFg7LfciLJyVPr032tRYaQrCvGXVLuneXG8rbNvCxURG9IAsXb38MFPn
KVltdea+zO1o76gwYxTgKPd9bQJBgBq7ypPQ3oYlqo1vz/dZUvnykpDZOKK4MAqr2svIZs0JGdgg
eXBQMb5ODg/gllqJ+E6mKI9vx3pl+um/x5qtrQLVVmzHG2tv+QqW4RZ09dFqzaMJl2BV6Z21fzve
zCOG6Sco6mDCgIixvihYXL5cOBWt6dGC33M0tQ9S0d1nShuv1TpoHvvKCZ5LJzqpbWEcOtRDXCTa
hi2JiiCiSuX67Ye5GmiA54DByds5LZEmmK09q8MZWoZcvR8syVyh8Gwc4WueA6fWPr43EkmukJAF
j40x3VyKFwiabklkt6Tn6BxI0SRt+sJSD2Gsmu/cUGifEQKOBYNLA2j+Uq3dTHmZOcpBNcv0lDXB
k2QXz2EypA9KKo+b972YaNaRwgo2IjXTK5EFjH5Ky080HfKRqa+q2olunAzXxqRLlxzF5kcfobgk
cOQJNBi9wtl521Vj1VkDEyOU69EtxsYUc2JapY2nbIJR+6tKdWvhgjJfHi8xuQkJF0GYYfJshhhj
RF9Sr41DgBD/Vq1zZY25aLYKzSrcNBO1treHc77piHiC0kRNBCQQm+Xl6qgTtP4zbiUHcOXlulUK
bSUPgAjXI8XSvzsJWXp5SJ0Jkl7HUn07uPjlv10wET0QwYkN6JkjYN5slr3MarvBMABTlvI3rSjk
detV2GO9Hea170jVgUsHLD/+M9ty8rQwWsfujQOObdLWHMdPmgSFJ7LQp0ZcxT+XvlUunHqvfUe6
HxR7kIO65tCYSOAWTRyah0iz/RMq8t2HyHRitvAxX6lpL//19jvOdxYxlL/Fm9ch9KxQzZhK0iEf
8k9y1Xc3yBWOP7rQspdwD6+F4prBy4kdjGlzOWWoKcG4q3oILSWVqqTJ01uLg2otWBkLu9hrowhn
HcAYsEUh5XIZKpL7zLMBAhxsr4sj1zN9e1WGSUzegMqV25lZtpDuvvZynPWw7ihUCZW0y4ipX+ta
IgfmAVeIasdGI51b1TMOMQDVd4dC2El0X2w2aYVb8WWocdRaI6oC66CE6XOSaOOtHOGhVXjFsDCM
1y9FZ0DkFbTjuC69EFx+a8W1XW/XudVaB3oIwR18eQ3Pkl4oNJbvA1Zwx4VBS4cHcKGodHLjvnyp
uI3y0fM166Cp7dFMhG2y3Tcg1WxQaxb8fC0wp09vz/3rWUJ3B64kfBiB5pgb74zthDuhPXmHxq9U
14TXepQrRagA1PoOFOf79NZe3lGo0VCAg+WA89nsXEi9bhhqMoQjZ6m5HrPKv7f0WFsoC73I51zu
jo7oIJE600OlZDMLoyl+Yoz64GMZ6KQ7K0nqVT0l3UMojaPbR2l3W5Q0DqzICx5KPYxWpKh9sELG
PNxE/MOt607dw8hp6WCqnbWwq76A9q6ej9yRrqUADc3xxHo3INGVKNIhMjvfrYEJPOMD1d1Ubf85
yVFAkhJT28Ku1tZaU1grI82cnWFk9Xr0AvXY9UOzz4ZY36tRrQl9mftymICGlomPyr6trehQVl8N
bAtXuOmxcSeo6UmS6W9MIzKf46g3z6hmxZtC1/uzpPfWIRvSYd8VtbM2KtDUfWT5C+flK0uJlj2I
ZFFRYtnOFm1upjWJeisdgIwOxyRANXGMMuPYcEtcGODXQwm4O00BGmCzozmPq1o38lE6GBzQtxDR
0Z0G0XP0u6xaCHV1QpoC+0Crko4ACHFnNtUSFN9ixFDCo9XVwTqMJPXgBLXsWkEtHTQbPp+uIyT1
9rK9ej+CAk2i5UZA4Tl0uVVAEGQb0YboiARZvQtbo95pdtjtMj1aOo1fC0XJU4gG09qjpH0ZypIg
vgSmFx2lJseRZjCHc68OzWqo02yBI361GfFWv4eanY5t0hmjMdgR8mZ261aBkm3GQAvWjP9fvk8b
8+1BnAEm2YxEPFvgrjhGyBdnE9IZ4c1aJcKAXZsbq0zK87UfB8VGHSa8fqzMv+kNsB5GZlnbUdJa
0P/SBIAYHQU1UrI7B9Gdx9HvCgRhuJjkReK/N6XlCS088ACfMLv4CJeD71lZoUQaMixs/+ld1Bpf
BlXxvyXE3Dp6kr9PyPDXiNCtAChJa5UJpl3Gw+nF79HEj3Fa6bJtlE3VbZS1iJVkluQiZFBKbq8G
5WoidcvcQa+jk4kl3EICOGONvjwGLB2gWnBWQP3NsX6qXcpZVsvx0dEmFBwlGaHcoRgm/XZS4xD3
paRynsy6CxsqPun0d616NFgcSPjle/csATZ8UQSn+g3XZDYlwdUj+FrY8bGVQR1OPjpXsPjTrcHq
Xgg1L9wxG/E9II2A28Htc461qJq8i3L8+I5FnKi3fppYrgH+fBMoVn8evNJc2dgi3AdmIJ88H8Ov
t1fDK4vvhZVlAMZ78bq+/PQDyoJ5g5bYMVO6YWvXcnDMI7neFGM+fjRoai7Ee/UjUyDiSAByLuTs
ZwH7yZuKtEuOnTloTPC4B8EyNaXbO2aQ8M/AWE2QAfzVlLTqKh/Qz2FRLvkgvjbsAKJFj4MUyJin
5F5ROR2ihMnRGqzh4wAUbOtjn3bUk/YzP+m/aJKTrMyxDldmg0PPwvHxyvYqskoQDFyYue+Iz/Jb
ftlMpT96xZQc9TbxKBrV9m1tFuERCMWSQ9/1F2YKc/OnUgqWljrKZaiig8HfDU56lMpgdPPe6ikP
O9ITop2PahvGS7LNV+UjAUQHbg06kWQM8uZs94J1BnZWcerjkFv2So5QW6xRE4a7FOSulGUoqaTQ
AeXWSTadprW7WivtD7QfjS9Wpy/1ZK8mHKkH9UimHIuMk2w+1GXWmMkoDcM+tpLGcUuAIvuEpvqK
qVYgEjKltyHjcBiLTv9Gm7/chaH09/tWGaVQUadEHILhgLikXn4DrLOMvM9hjrWaM9wqOAC4hpUH
JzQ5htNglUvl8Xl2Qmmcw4MKAYcH17J5ooCjMclWZihHR8+MtQ4Ofq2pVetiUKQiyqEmq9jPzIX9
W6Q8v2W3QFSE9iNQULIvDpK5LpJeek0+GrF0Y4+5dswGK7iXGrlD67+lLdt0xn7IcetIs2ypQP9q
ZCGIIQjDSP7Ntuth8CkPjdDmlNiQj7nv2DusAutDl6MhXaGX6DayEnCxwcLv7Q87q8fwzigzUcCj
iid20HmxO0JYJOjo5pxr0FHruFO8bdRX7+xRiigsKtCAXEe5Js713Y3aqhsnm9LzMCjtPpAbzfWb
IThXtTytYmWSDm+/1Wx3eolHvULjeihgsPPkNgXv0/vGmJ4T24rWplH5+2po8AOf1KV27yuhkCWj
JgKpDzjeHGMEET3s0sROz9xy+U5F7lmWm/YIlzplZC9dEEXWejlFnYtos3UITHqS6hTzShohmrUK
K8iwbW8mtPHzjyTy2j0ndPlY6JVzRllMc7F0Vhbyz9l+LAZX1BU4XNiYwDXNtsce55Y4Caz0nFd6
6q9TlKtWEDa1j5Wmn3QpRRfz7a8535B/RRRADmqzopwxu6uMDa9sjYyx4U/jKTbGM4ZTzs+slcpj
i5Ee8Dey3CJyvjSO5ckr36DSgSJuxsMVSyTKGcqZnUm8P1d07oMIn3BEXO6FbVDXNd7H2TmeDInO
b5WYq66sdYjYMYC2JuJrpKq/U3srXUle0viuAtf0DLC43hiBjsq0RpXQL2zzc5ujNmmhEqCtvXRU
NgsD99p0UagzsepYDHy0y0dteoW2uSRn567DyTKGUYsFgG+uLE+Xb0KJTKUBH/e9tGv9U51H2sa3
O7tb+HyzvfxlvMQVE3l2UfKSZwlTIrJlOzKzsywbE4iI3uhonpvFzii72PWiRnItNX5nP/lXVOjc
ltDU4qo0m6WelFqdnfKV/FizboGvfs0GNQfkMk6bDjzpKteDH3kp25+mqpsW1ulrmwJH5f8Gn2VH
vVcOyEzU2bmgkXfboOS3hqNnHkO1+Pb2J35tMZJ+qSwOqGJol1x+YbuQvCAvxuw8ll72HVhyvLHi
tqcGxEHtptyEtm8HvD6qUAMAaUdPC62Pq25FZUZFS+EnO1dhWdxVAX5nXmi2u35s7hEsD1E1tYfH
ji+9sKe/No3AutDTk7lc0aG5fFNZ68dajpzsLOExswvlMlwbPWxZJbWCk2whmT/5oELefttXgwJD
tlBopJc9Z7EihUwPZPTzcxC208fItIobzceQ0KpSY+vpfvUhLMwlkeQ5bPRl7nK/EHqJgMM4Ny9f
NU9kz4+HgukTJPrTiCD/npNr3NRlVD/UivETe1Xz1q6lLyVc9jMOHhVFZFNbolG/9vYIfEBTIDES
PbjL5/AGJULPpczOaeIoW30022c5cOhM90n4fXAM72Zs237hO798yNkZJ0pSQDkpEiFJPPvQgBLs
eBwp86sVOu4Yq0sfy9aA4G9HwydtlOVm5Zfy9JTqibEFeBTsrNAZ+SR5fvC8vNjS7A1u+HBLdZ5X
hgPRasq/HPTcROaJeGHSWG3NNDjTy0FpqbXHtWVU2saqkEccFdvbjWPS7945A8UhQzrKcgMpctX8
9KTCT2OseM51F/g4XgGpduU2x62BZCC97foWHRmjMhe+wtW7Epa0m3+APCLnn32EwtclA2Z4cE4a
RfmZYCV9AK4SH5Os/xqKTU0bxqVcdBYTGAIsYKonTDZaK2hWXE63YqhjrU/K7K7A4yXcVZ7d24kL
qjY38hXtPKu5l72mTbaO2ozm+0pWBBe1XaRGwD3B2Z3brkdTkFKwstq7vJzyE/e4z1S44DANteIi
cjIsHIqzfRsoJJdLmkDgPgQjTJuVJ9uiM41cN5oH/rurWliSvRGj+47TzR7sonb/9ixyGLrf1hTh
gOIDxBRsHBJ9Z3YaVrmlZ47W6w8yvmmrQeUGk0aoAZhItZEojsOmlyus14Mku4nzXvr4dvjZofFP
eKYUN3lxTM1mExgCSN1aqD/U2hRtnG7oDlJaycAhR2cdDeqj0dvmaqDqvH47sPjF1+/9n8Cz99Zq
X2sCv9Af7CjO1zUaWB8iVbUf344yn7i/RhdmDAsFFcd5+dHH7UEvi1p/iJxY+lp1EBolbprb0bb8
fV4mzimttG7h1a5nEJ8UASQqFKgggbK9XC2VU8e+7E/6w9Tk/RbfOHNtNiCa8UIz3NTxljAf81Pp
5SO+CHwjqMFKnTd/ktAKM3My9YeyK9pVppjlChs09Oi1fFxDGvK3ZlRF2wR1j8ccaduVGsjVhxIB
l4US3Cy7Eg/yYtGgkVEK/wTx0X+rPcW1PSpxGBkPgelnG6Mtw6Naw+ae8nxJquWVQcZBC/4K3Ceg
43OVK9NPStBgvfEwdO19aXXKUfMN43vSxSClrKFcovy+MpNo/FBG5dYK4nWOW8jU2vGmqjUeRrjV
+yxtnZ8cANK6R6Fj4+mjgx+gvsSdeGV1amjRQIIUZm/sfZfjiXudFsVqaz7goweg1ImagzO0CGDn
jX6ePPgUcZ4/6PIwLhk7zs968Smp1pNGiqKSQNtdhvZ6PMDaTDEeihEibGKWtHB1xNU9EJPb0ZNx
sIz9cGNY+A7RKm+3ORggN0Cj9s5rInMTZIW8r/1qCbh++R3AjXDQk3oJyDo3PC4ml8+lRHEQUKsx
nwVRwjlR7EzUkxfKVemsPU0D8NtlTdR9TtvcN96n2v8SnLBwo8E9QTOZw9eCXqO6io3Z81BY4TbG
juHIIAbr2LSWSNCX58KvUPQpoKBirmiBmbt8Tz0iY7G1wX4egantEkuptr2ajHvHbBFgkCz4/U4s
y59srMDcCAPTd526lEQJDlxNFNvAlsCQuoxvJMrQUt6OfuQDhJG9g8yifF+XQWd+ictA6T1XQjtg
Wtg6ZwUFEZbiIhJ1VG059VGTvgyrhmU2Nnqp/pjqVIIh5wRmvEGRyiwPVlIVXb0GQCS3HzVIh/Y9
MFA5uh3rNKhdXfWAvCMj4W0ajxv0Qtp1ud/wRMLgGLluyt10+BCKunwwMi4ge2Yo/wAlCb1Gj2Nl
G3lZ062NOi2/2lnRLRHxL3dT6tgw4KGQUs0XuOsrsKQtIePXWUbwk3JHjWX20H/ClnBwlTQNnt9z
Tv4TSiQiwvuGZHa2cQdNy4LD0v4nZL1Qu4mcFqwb9CY7eVTUyLofuwAvQtaaZSx88fm4MtMB0UOS
oECHFMdcbYDaNqZTzhD5btxZ7Sm0M203Iu+vuaFlSnuEB7IlyfercQXWiygQdQ88INlZZ5+y87CF
Sp0A/1jJos0u+Y2xKnx29VbO/d3bA3u5gzOwyNKIrZtaB10/FtXltJHYwyypKSvfjQzT2+dZSl8/
yXt3LJTwrp8s/Q7ttNgNrCndvx36amSB2IqyHJNW6GHMQ1dTR50QgUgsx3V7vM25NK5w+SooNCGF
pJZ0At8OeDWuAqPvwOaCQgUcZ979rkOpBdmSebxr60XfET8sTBfIWHuTTrVTL+Tp19FMwdOHHUXN
j3/ONshYiaicT3Ef0DUGawjUKE7dOkocx+05qRaiXX1HrkA0ePCgYn9Cb3IWTZ50f/LVxAxc2dfl
nmhoh7qVEXg6TZDEiAWiF2qCY4z5WRt1++vbYzvrNTGRGNlfIg6UDGnszlZoT/k20TrNC1xaIaqM
tLAWjeuiT+3kmA8OLl9V7kdYeMuV/RzYSP67cePIX5umbt7nAMazCNdfofRPn1H4Is+eJSBlniyn
twK3tbRw16pJc2ryouOTWxn+RNOSKsPV6NNipKSFjRvsLTaJ2SpSu9YfqE7CWMj6pn6gndpu0ZqS
XD1JvEMQ5+0H39T6tUEmsrCK5vkGasfCpoclzGtTJBXn9G8pLSYnVmWnHaEHLUq/jWnxgBWz9inP
ZFrIljoeYsTnF3aNF0Wg/9yOaDeReJHyISpKjRTw3uwY7LyQkyjX5MDVSeTrj3LZ18O6GtIxW/Fn
/VEzgyHfD8mgfjObNPygpWqbPZmJ0t3UqDP2rpHH4ydDzkLFHax0LG7CKNO/gtwzzgriO/dVG8Bf
D32jl3Y1rMvhO1tif9PI8I5XDRlcdW8h4dX+uiH819/D//F/5Pe/3qH+n//mz39T3axCP2hmf/yf
c/h3ldf5z+a/xV/733/t8i/9z133o2ra6scf56ei/mPbZs9PTZhn879z8SuI9M+TrJ+ap4s/bLIm
bMYP7Q8E337UbdK8hOOZxb/5//vDP368/JbHsfjx7z//ztusEb/N57H+/OdHh+d///minP9fv//+
f354+5Ty985P+DA/Jckfhzp5yp7rq7/646lu+C2W8i+BJOLyKlxaqPn8+Uf/4+UnpvwvAezkBCML
Bs1DaTnLqybgL+n/AnopGjGCtMK2yEqq81b8SP8XmyXXpZf2kNBUMf/8f4948dn+8xn/yNr0Pg+z
pv73n5eHi025gCsQcDhQXMQy5tXtXkkTam1h+lANcrVSSljCsv0RlSLNDYZyCb9zuf5/RXuRsKFX
yTY4d2A1Ix83DKlIH6ywRrb6gzr5d70WubnWnHN85VwYeuHCwn8lpmjo0dqXufQ5svj5bws/Bcmp
tukQP3SjdTeEDqutwQStDjdyl1u7UI1PobMkTf3KsApFMjgiMN1gOcyaBp3ZicwrSR7UyUBbvLEP
zUDvTLJPSWguNqFe/Cv+s80wrghscKIRUIyrOlfY4cDJbJSPzAfnzui2trHWwrUdP8vkmAMo0ug5
NA03y762/kclAi12azd3WrY3EAPyVrK/VhuAW0/O5EYIjQXPtv9s55+G8kvQ3svdoel+Qg2xo03b
rJtgm0SPen1nBqcE3LixCbuVhYJIurPrbxOduMwvXFiT6iOWROAe9ZvoQx5sRu15zB/17mOQ3SbB
3WR9M6XdVOxse+cZD5q1LtQPMkUkuIA1mU6pqm5ffGhkaRdj12Htw92g7iU/WEu2tdIebO+g7awj
pjpukLq5ded8np7MYJ0a4A/xY/imf4n/UotVLN1Pxt+JlJ5ph62K0C1zqF9QPNMftvxttD8a9lMZ
eUi5YdRdfFDLvxABW9Oocwv1R+d9bwzPzfAEa7egaenwuVGYuFr51Zs+eNkaI0MZAyuj7XhjYyWN
X60ocRXtixSequFompObTIiUKie5ALzl1vdZuFI914R15vsr39kyF/yCztVJ99ZWD7ZkZeo7qhFh
flh0vJ+lHr9mCUevcBwTlY/5VbSM/ApBCsd86EPUVPEmRuagHoGQy3rARPB0wF1cGrK+xBNGKh8p
TizR8a7WBYtB1ChNYIBIdlz1ma2mieORCldjPyEf+X8pO6/ltrUtyn4RqpDDKxIzxaDoF5RlW8g5
4+t70N0PV9Rtq+4pl+0j2yIIbuy91lwzRE43toujV6NlM9/8Dvz4b692myLz2KO2Ad7//OhrmFsR
BNzoFzRoT0FURbah9xXxpsl+aqLumw7oy0YDM58BOl7tmEmyod6u5j82mmA0BmyepuxxovSxFQxj
1c54Mioo9GO+0634acZg/Jt69n5WDsh908PwHaFtIVa5x53RBRSimhrpYzNrbygAo3ww8aoPRDs2
8YuQkpbU90ifvDYd14CcrOUqeozz4ayPBb60vUmaSJeW3hQPrj4ll3/Xu38b/U9bE2UXOombuhxv
ki82AbGsCXkqh9a1qA4GRK7FMRRm4mtNdi3FIX1IZfSWriV/2oijVwUunHqYtsKflEVoMYixB81W
r906EZzEzw/NTtrWG21rrKDi9o0L59Q66DdSsMNfbBrClm1pdGuSjKCA2kpmC1vdF2mWbHQZwm9h
327LtVbZ+rF9D6/RVt41P7Jt6EerwKs92YDua9OGSIkbXLS3f9+Nvxvx17th/PWHZtZ5fwCGFbOD
uU6tq/k0Ys78i0DVRLZLHoHGjlQn+DB25VPW2fIp23EjJgy+Rbdq/Nqy+9Junmvgmtqpr9Vh3AHp
vPM+DCQ7362qv8qmf13nrZr+j7XchOI4LmAF12RT7VWUEaYTbRq/3JVrenm20Q+Je/uaHhc/OA+v
0kOxn7e9Z9hBcEzlVRA5wSHaWOswcOSLslFKsgz9uFyTZVZmLhLQLHKryF3SPVkM5vTURW6h2GMN
uQNuq8MJNph26kWjjaZ1x2TsJJ2nCxaJnWFXOX/RnTQ7jty6X5GxpiwP6rRbNL8NDlZ5moOfYvnW
dZeidpTGVl+zY2CXvrquVsm5OpQPMpKxa3NIVoL/78/3b/j1/X2DJQ14fmNmwwj5fN9Spq55EA3m
NX4Wt9ID4cMPyb495kfL1tbCi/rc2vm5r1mtNnAfGJB2y4R3yEIVJCfpnPFHjja+cMzSaadNM57Q
S2UCowBEmQ7/LmtWvemBWS7aKqq9onKJMQS5ndHRaw4enn3h1KqHhLvdJzstdYsfnDuG6QnRtq54
6PzsR30Vtv3GfKGzf5EOwzH3hRMHj1LbyTmZnNyk77bja4+vmnq1hk2kuTwPdbnGyVsokb2uxsW1
Bi9LPWakeWR/lw32l2/69S5StQBggWPd6+7mhBoHowLzGhyCQ/zcb5VN9BQ4JLXs6wgppSeIdln6
ESPiwsHHOz/om97PdsUuXtWudS43pNX5qi8WtvwyY3B4KL8pKgFC+CT/8xrBSG7USbY0iFq0eHet
bKVCO16Cej5n5irOcRrbJpZtkuLG8xhmMvv/Lq0CfL9JNdsga6riTWacdRSLxUbEpXXctdWbaj2Z
3bZtPSM8aLMjKqh41kns1L8q0w8h8ZTb7mN+iAK8C23lXJBCLtqyZKu/09q2fuJS8SHrXl8+hfOr
2TxIk8efK2R3zyT6kATpmD3IvjOOdin5DQaQ8nVhSHcTosLhPiq512SQS1ZZ5MfhujOIhuYGSzx2
lvKQldtBfDJyyZmT45Ie8G+LktsmS/UXJ1B0iyPRLg6IoysXT7qC9b/Lgzn0f7j4ulsZuABezNbu
3xnwKvo17XeJ7JfpeRBW+kz+T4hF4bqAdtAjGagNxUt76hANFj+GOSoXo5YNt5RKMHGAQQT2SEUj
gt0potS+IQSdSTCJqxOWNEaYrhn7fLpAKR36Q2vG/mA+x8ajTMxfnnC3xv/bAX9qgP/VOYF06hT4
N64M+OMXA9Agl1sdc3DxUqiY8Y5TsiHbFOu+QG6dpTa+OTnuSxkoKiCQTM7pBqnk7osLMU9UvYzT
5hKa5u+2oXRTUsSbYg14E1XfeUveT40wBaRVvZl83NrDGz368z7WxaLeYvQSQsjJa7uX6sWNi+IX
bsW3On8bJaroxEjDhkHZh3Xt4pjiqkvYrK3K2DalEnxzs//LBWEgyhTjJruHmnTvnIunnBqL0SRe
IIG8NGOk+RSOoK36PlT6zI7CYIUdz9Mo5GcmxMe4Ns4aChC6EfFsIFz5Bti5r/Wo8Chrbup8WCo0
43eVJXvTFOaivFyCZlypS++Q7dDZDNd8a5EEd8nLwOYW/4/qNT4W9J/g+qgkGax8MSCYYqUzzLIX
L31ctZ6YtqIzACMhgWHl/fso+/oOAQUxqdLQnHDj79UPQpippODk/aWroQ+WDGMmo7U1gpLoLH8o
SqK7qaR+c35SKt9vq3A+gZ5Z5NxV0Mm7hTc1cqU0VSVfYMKUeComm0j9bWWKk5bHJXPUZN1bRyP8
WeSDrQyWTYazrYhHUzxoVgo3+E2rH9XuElTPhXiapl0xXefqeW7fa0z5oukaZfuxe4/1ndrtqZbT
Ypcua3NeF/VhXtbYV0mqh4EWTVxrx2ruvOaGi8Gik2yMep3KJZsfHZ75gHovXtZNYk/V2Yh56k9F
f9D0dS6+wZvjDBaONX4+8GiFD/zfnUXWHGxh7EDwDY5e9VUPL711Mcrn2qATWhtciPkg4E6g/MLc
VJu9cjq2oTuSx1c4g3HOxI2l7WCQSMWHhcFa0+5168E0eNM422YrMR5sJDPs/LhSWMKLmTzJy1GO
LnTYhs5Ilagy7qKwldU/Qb/Shp9SeSyUc1w/ZrS3erdNpFU04so5bxLulcBB27iGsI+73sUG02sQ
GyvaYS79/ldUCo5Z/JQk7qn2o41ixwqhx60yyWGCV7bnYqbZWTexU2qbyvRkdUP/rBuPQ/8Ivc2O
U91plGs7w0h57i0fy1NZWYNRxAGN822vbitPSXaj9g1t9MupTVkGkxMSFDIEZuJ3p3YdF2NoaIF6
ieIwo2EnbqmqzNsgXqnsWWNSGUvVd6LeL9U0U3fmNkiZ2Ehvc/i7V42WcOynQlSw5vtdDHbeLE65
eGId2ma5S+uPVjiKqa1OHKbhWUGMqmyDAgnOQa2fu9xnQ2mnN8H0M+OQTwf5pkYR7VQ7Ywhfa+dZ
IhjLUWHGgydQNDbbER9SoB2cAZNTCxtaSbiz87Yu/cFyh61s7As7V56o6pZTEDCcPVtD7wFSj4qr
hf6g+HLgioLTmtsFb6hK3Bbidmr/hIWval6XeeXvQF+J3Dtxa5HkdDguit2MD1HyirwD79TGxp/a
lvr9op4ro7SN5tlQ0NhCp3/IFN8goSb+hjP/fxH8TxUZdxlSG3It0HYQv7ueBauNKpzJ4r3EyjZF
k9XYwz7baKfAy5zxYxjs8oBpf/OqGi6e91ihhgy4Zt0egrO4oESqbT+nJZ0MSKH7TH2//U+YxHac
P0P1yQc3wzuqcmXFLifHomK/MoxbtolxiIrDA54eEjb5fUHVrG5UzmZl/jMNnZcqr73JLSj5ZV9O
m1yqfGWwreyHFf+ck4MF5mORWIpD0zWKkZiuhffqRJKqIZA4swsHt9Cfg/lpwBvJDGtMGn6G6lmp
Bhqlg7qsBB02n61QB4gE1qCLsKvmYZ5/mv3eKkUaposQ9/TR+8Etb1lNF1EAsysdod8WpmzXkxtq
ZDe5jb6KFDsPH1ut9IL+XYrxSRVSW2sesVS/3bKZfrBP1yLHQHMgpMxO6OFjWw+dGvaejvjjWdr3
8qFWYObbunhU40vzc3RD6UQ2YLX0eE0dMl21w/pBC45BMrook7Xmt8LeFh3kflqTs+gEo7YvmlOr
PUthsE5D2vHqoe68n1oaOVr/Xk7avu/iTaTwDSdoudN7Irm58UdkqlfnlY2KzJfKVdG0eH35RvdL
ih0jD9jXfQWvQFqhoFlB9/X0hj0TRYGgPuJUGMybKSVnD1yv70+hMtu5/l5lvzXlkVxBkiWmlZau
+piamWgrrLY5CyjzfXydnvgwV8WPZ/ldqPxoWeWBL4puchGeetGVfoeJb95iJn1l9Mj8tlKvmQ5p
tOI8GM7dcVpogf2Bp9zloMlW0QZr/sBYlWhKy5zwqO2cudUTsUPAqn6W2Ys3qRw8tkLopLuvstXo
EFxU8NTfqMpeZPj62nJbj/0hektDu/wR7iy/PKY/hRNJdrlkD5fJ6zfjugcdfujBUvUNoproEv0I
Ue8Ktriur3HC1c0qZ5kTb6pd8qKSwerM54ZJ6ct3FiH3kmu2YlzaZHSBjCKRUtxTU8lzurFwC/kC
w830hrgSbXJgHBpEnMwVNXZ7iWxYsZB5QMG1wqx3rdLaZTrATlzrx0iVnlrB2N/Ewf+uhG4lx6d9
BfyQ6FLY6fA3GEHfTQ6tuiFdMuinCyGpPcoXuXTTYvjOF+lLvcVbx1oSz3od3jNyzM8Vt9LFQW0m
s3hJYqoKzHWexUg8qeJAk7/87MTlNCbWN3sm1NCv7w1GA54zsHSY9t+rDtHfCnKSzNKFmOZ4cUTD
zcU1QFS8sBP4deGCf0+Kp0vrQj4mwipinS7PGXssKHy1Mf9IsfvO9lN1N8iiz3aGdAmT0pmEN6Ou
nWk4xhp7xm6O/vT6aRn/SPmr0e7E7P3G9ktOZfJcDB+L6ZsKKJYjNQ6+xWjJmTSkidtrDjWnBApv
G7XPGkgiv5idZob/gPjbN5Jt3GwKw51GV+4J3nN4YsaYnddm8oBg2gRW9jUHN4wdgMaaQuTcejST
DnihC3S1kvzZqb3Bh5ZzNM/Bj/IjeEo/qtfS01ySMlyONZepkV97uje8pS/5u/RW73Dl+jGfBX7V
TmPgxKKNN6dIF1q6/CjC9SL56XIZhPVcbBSDyLxzgRHtusrfh/QXorlJ3omDLwwHMXnoxo3QFrbE
9CvGL0C7JvVeLF9zt6hRQmwWGXO6rZTuLECccJPF60LxrXQ14SHFGD20xcHh5+EiPtZvaWUz2gbm
Lh0DvFNiZ2MLtGFuGm/x+78fCxrdr4sH41scoW8IyNduhABfOsisXy6R5Cr1esJqMdmrqi9NfmB5
FJV8XdVdOd4wgrPFymFhqz+s2m0IDKgeC+O9L49g8eZy6CisZ1uVVgPypciLFl+LiQa0wcvDymkv
2ZvwWuVOeWwdiuubzt/Wr13gjZKb5J78EFznVx3J6uyXpa2d1dfhWfqILsUz5A7lHO6rNRe0rQ+R
n/INrB/Z6E6NXe6Dh943PK5xUzxXP7XnYVX6aWELmpNe2e4/tMY2WHCNLeluLLl9Zd8cZ9fRAx7G
qAR+4rtirPVNRdKi9Kg/6H61jX4UpXPzmPfaTfcBEsjBKdntm3ZAR60dlIPmWY7g5at0pbutH+51
m8PEEf3Go4MRfiYANDxQiaP8AGsRr8E+eBRH8A5QH/G3vAlXCRgPDsuJXR/K7XhU1sNa/92yW3ul
L7/LL8lujrkJGJqoj/BneeIWhltesrgp9JZ5q4GhSt5SrEVmVsPvyjjPw2ZWrlG1rLRpb0V+0jr8
GTbYt0OhsI2L+Fa8pAf9rcfPnI/kkD/Vtc0PgwjlymsCF4qXXvowk6TObnUnSp26dEZeblxb7W4Q
duZwKEcRtO61nbcwUQ329/dhjd127nQLqL03RqtYcYdz2jnS0/hb+zMcCCeJTbvhO5l4zjpL6oEg
CcO60R2MHIPBr9JVq63k7phmmGT7hgp7xikJTFXt6E+k2pgC6IkzJS5KErH3A20bWG6T7BTJ1yQ/
wCFH8s1yG43nFIg1XOv9hxpTT10VRsTDOq5XrXooA0dpH0Zak8TrOpcv9oZtVitcQbqRrc5eWC4B
LmQuQ0QYYRbjOyaR3016vp5DeH5IMmjTLYEesvTnE0LVmtw0gny55L3R28bIEx7EUwbfjnlHlBrb
Lr1IzV6X+1NReqaWy67Af04uklcuKOk3TltfEClsyjg2IDZi/mYx8Pp8OY3STOXYR9JFerUKa/ZE
rWLCWjLWmMxvzilGfV+2mhv7Dot26FNItu7RCDELlCGVquUyufkaSepx2o/Pspf4ljeeeDTi2l4k
J4+2/fRYpU4jw5+yyyf5pD7OiW2eQMmT4USSbgJijhqyoRP2Y8tuC0eOsaC1zV/L0yzajvYzzx1F
s3VSJw07K12wzJa1fSLdNe8esItC+GrktwOqT7ypdBvass4WT8nH7UF/mN/6Ya0kj6F6xNhcYXs+
zadqJ78163CT7ztv2aLuWlmXdCV43W4+qW66Alt94e89sL0/Fz/HfXWU/ZF9STmqil0nR4MlGbht
4mmLHTTbOV516WHpTlN6yFWuw1VPuNGA+Kr1bTvEH78ePME4Sxw5kqOSS6s540l4uu2NB/HE5Yc/
SsrwJ/HEfE18VT4E9shsB05shHbwtiwucxgaIvYY/aRc0D24yABtzcdl1o981ea8dWV/+WgyW7Rs
4al4txKnah2uN30aee7wOv3Djb5tNetlq79GF8LX48fykVZI2FbnrOYBHYrbqWn9tk6j4BAPLow2
X2/fBzYtRknwoWW7/yi94lA/xK/AJlvz2G+ttX5J/oScz+O22WeP2q95Kx/Sd0sBOLaNE6AwvwrT
NnlSFMbKrtrTQtudtNOU26O66PtsOLfBzmyPo+UKflpus2E9T/tpOPfdKVYPoUrkoU9OrKC4leRj
ECsMbA9uJqysdmUprtCvFySSkT8aDigGwVb6DwBrvWXjdvPW0RJWi52+WIV9YxYItu6h3qz6gyyv
596X54usHtLWiXSn5X0Xe6FHB/YgdIGTagcrfq4I1mxt43/zUUKdxGOE0o0zm5RktGefn1mT4Dgr
mLrlsix59SAocbEbcmmyMV9TvbpD9v3vGuHrHgEXGbsFNDTMSr6IopJSn5NxFNILxH7d6WKTHbOp
t6WY/p6hRX8HEt8q8c+VOi/HYAbtOGISNsvPb89KkLX1kZleEuTj7jLn75pc9CfFSBtn7n6JEhvm
TJcUdaVnQXwwIkxAs6LgSNU5rrpcBntqGdXPwoo87siprL7zrbD99b/dFu78za4WdF0kERI68efr
rKdeTLokjy/VYpWMdnqWqa53Ls2OsxDWtPn3y/31VP3P+3J7PbQnzCRvNAh0zJ9fL62sfKnaLL6Y
8TLusnreT0lg+mkbtW4cL79qnY5qTpTYm82FQUtkGj7QcIGCO2t2Q0PPyPtpbMJCg7VuCUi7tcrY
V3H6zRln3S8YOG/wJ2BRcKpwb7S7O4NWoA7SRlmu8o+e15PsbLCzR+FBXWnXYGVuc688My+NruG2
/KO8sNUzFI1/ZKkj5OC1dhMjkTqppZ9TgBXsJp7UH3MAl9gXEHqkLiWJFrgy0I8Uc/5fe/WoDmvr
kie7UNoVgaPVO6q8OsNImIxDBk6+ZTrEq2mo9qNsI3V+31BE+Iw+rZH62q3zQyED3p6F4DJS7ide
XHtgAhQi847fKoIdv5fefK5zhlz2APOgtUEyBgWIxIkpl6jlOI9eOnY/OFZ4TiQObugNRSB89u/0
T39JL58WA7eYVDTGOjeBAJKDu8WgSwbwayZel6rZwxxMXcWYNCeLOCgrYZJtntqfQ8H5WaVUV7n4
oErBB7q7csNQ5PTvpXn/xCKJuJGwcevEihT55F1NQysc6TyyxVWWIbhGYfaA7eCwCuJfEplldvE0
D+U6GafvVGf3OPDf18U17ZZehl/C39bmP/gNhVLllt7GxXWwBJ/ktAwUKVnsWA/sXI7xuzT077KF
vy5tRlc4ttMwMeH4yy39T0oFLiFdKyl1fk3KBO8MYzcrekCTRzWf5N9lov6XF7s9SOi9bh5LvNvP
H/IUThqh4Br3Nalf46igwFbMP6XUP81Z/F1lel+c8e0BEaA2UA7ejpW7SlCpFRFwOxyvwZICuRUt
tbbMyOabpXK75s8LFy8+cHRGQ8iYyIX+/J4SVUEpXOvD1TwAugG92tNjlNijbmNxI+QUfY5J0xuv
zeyktW4oehr1DoTW4gnvprLYJdFFsB6qaVdpXhKsSktztMzPNE/O3arz+skd66PSPFatm4Wu1K4m
wbXUdZu6Xexrwa6TyC7bFNYuVL1Z9ZplbQWepTGidqUP2kmm1tNNIurooRs/5o/SszE5ou4psVMd
qb348+w5HWyxtOvIk2onpPocnL5zSkaG2bFUvC5eT/kxMXzkEDTxS+iYgjNAvan9Gu8QY5Xsunwt
Bqt0XA2HYvX/aN3/36H2PQrFR3njy+E2x/ZgfgncVkXS1eNM7K9iujiWPjww47MXS56coWtee618
iIDz//3BfuEl3tLrbzZCLKPbYr2XRBRGNBYZKsCrpukJbeDkzjhOeIqmwe0aWhX9qwgkNEzrQuhI
8Cqr78bLX982OVNIIZDZIF0jMPnz0kLkG0ajNhXXTFCfkeKTfaBGmK7VRe11yJndpPzojfI7OcTX
p5QtGD4mli34TWri3RS57ee0iYequc560247cyXAxSPAxkEr8J2/7n+5yzf9qcGugA+zAc/s83vE
Z6sPxqbkxUbzWovSui1IEC3rj2g8YY9OUJvUZ85iMULCYfibQvC/vDrM05uaCBYgrat5B6KWnPdR
Ec/NVShEi5nF4g5FeMCsuXa1OD7M+7FOEoaA4TOTudd/L7Cvt/nmJ3FTiOG3cBPifX7nshpX4WAW
zbXN213dyvQ1osV+0ev2REjAd/sU3+3zNsWrAYsRYnxj9d8D2RYyfyh+WnuFWtGtAbLGbjMJS2j3
sv6syFHkyEU1M2BOv0uc+MIFhQLOu+QjBsiFlaLc1XkR78YQKiZgeT5DcmvExwg+dNFf+07YFY3C
UywzksanS7AtDgQHhqjpqfFGJ0RvLVWZ6HeL6Bujql9b5uz//hj+3udPdwZ4H1tjTnsG+3id3B32
SZUJkHFD8TKTE+aE0/wRDXXr62XV2nLKdJ9iwIC6ziiT+DN25o4muo5eulhm2KXmqt+ZPcHVOuVe
pVxkLeu9JofxViXfXOqXFQNdFT06NjF/w+7ur3QollGfCr26WhX8bSSskm1VteQEcvorqmGU/fvO
fDlAb5xsnbmHBi+a0uxuH7DavpWK0CivszEpUMrhrWRBn33zDGq3A/Lz/cdnh9Jax/yD6Ll725cR
J5WylbP4WkNWi3EwkN8Uabq00bKJ6rjc6ypstXBeGAJjtrDDPiO3LSFTDlOvPwRiaJ3KgPT2YIHe
Mxka9pzpeKzQme5SCUxBX15VM2e02yT6gxUJ8IaWXvIX+ZcJkVeIgncrjIQNlwFaCigsZ9PRqjXQ
7sJSiULA60UQKVQ6VcCTJigvVl64CS7X9rIseI4bYnvGCd0ld2Q4L4ZHVLGF3cVmJt/6ZNTdfOzi
b8rTr50TSaLQENHHcDxxON19Mm1MfhNmTMl16fLEIXpZcQaxLl0jk0pHXID84qQLtn2fntjMHxH/
jHYnWn/ETjykcuApkzq8YHHqYIHFzEEmNgSLi+/sGv5mL95/srR10Gmow0ya+887XC0XIe4tRXxF
BRavlHFQHqSuFLxw6GR77lhOfVDCJiAFIisBThWmi2LDsx/1teBWipS6QjvABgxyf0kxliJZbY+9
V7dJ1Z6YnLbdq0K4I6JDXv976X85eVmI6AHwqoaUcUu5/3zlSl80mKSNw43XZa0UlsaeCRuemxDY
TWss7cycevd/f022yVvV8VcJeveao6zB0zWH5iInHeG67Z88yl6yIN3kZsBRyPQLX2H/368p3Zt7
8NFT9bMv3xh1uGvcnwupojSynnXTpYhdpTjo6tWwevQ5z0VhhxhvhtKrlh9QI3X1Ntdh7sDQjG3u
Cp1q6Iz4NsRxaIeoeubcEVFmxGbrKvRr7Qy7ICApcoGQIb8bt5Dbd30qUVXtGmA/FEDy8DDIKbDY
OinsOb/I03GA41MR2TqfkJUas1ekdJy0Q89tVjtD9ZRL72ONHxYhhtpGtXwr+oD8i+kugRGrAFw9
V5/0cm2+FLo7Fq+KQnIxRpM2XKn2pJlePzMPg/bDsFT39N4hd9vuJ7w2LikYeV67xbRJjYOqPxjN
UwCKp7+omeqZ6UPIBTeXGeSs9KvQaSbw2ONcubNpC2/svYy9Ym0TGL5xI5vyrby0QGLBoQ4dciVV
32zOX88CwjJ4uLD1keBg3lMhM3Ee516X2ScVBf7EBMQZxMcQcm05Duk3S5Od+MsmzcvxJGAkh4sQ
v/38QMRanotxrY6XXvVH+YwXR7A8tC0fnlg7GvaGGXCB9mqYP63q8DdpNrhG3WvUb1vlTVH/SOqf
aQToqk5h9ScTDmRB1ounpi8LDnIdE7ddIDKJeZLMp3nuyUZ+CQfZ6QhpwtDGjxmWCYnTBcw1oFYM
MEfGdBP0lzE6YPIemq89wvO5+i23jbMooBh8Qm0fO5Ke2B3GWdL0YgXbOWpsDU3PqGvOjNmICZ4y
td1miARPGQtndkZodOpIMLo6As0BL2PNNA+QJJioWSWqhqS0uxlkUlRhCbN0clT+yh9J+x0LlV1I
J+t1oqVqUH8J0PkLMIPwtS7z1cClz6DaeJXZMkKmEbfKSH+GG2OL8WyLLWdKyph7eNN+ICAYQeQb
O3keoCxljmyem+qSpL9VRsipbIEKbEwsp63w0QrPcfNW6hcR3kz0WsLg0Xc1avgFWRF0tzy5BFyM
iitpueqrN0hUkJknN1PgULBi+5WguSbsdPDoemPK9vJccvI5CMEtywFtYZrWP8kf0nWKXObgkgrF
K93L6BVU8tjcPPL66iycmQ0O78puyh1Q+nhVFo7aeCM7QmerkDlAbeCwyW4Jn4+jUnRT832UnwXL
K0OPiVAeucPo9qkXKk4dudgKGglxrCuLDjnYxpAZxx9WCzC5kY1NPfsJdiU3Td7cQAvZJ3+/PM0P
RMpxh/n69CJGM1O5t758m5jmwsUdI9d4Hn8vhstQrzdxGXMY0zbyo5VuMfYr5G3YvYbmJlt+GMPP
hZVpImExKTpuE+s+8lL2MdYJs1FrVfaeYrrmtIMVz1bIj4IwDOGawo9KN3Rmk7xNM+gD+7z3kuqo
Qxcp2vf0NlWe7LTdFNJZ5eKF6vcgnYfsGkzXhJFjq3lIRsxmo3Oul+lTER2K4KhIK2xFo3yrhqsg
2af9Nsm2dX9r8pVlDUeyWB6kYqdLbqH6uXaZxxfkfMrwhGVavunLh9lcTapfxY9NikDwIvWnnvF/
8CLzeCzTRrM8y9xDZ8+1tVzgAeNEkKG2OmPJ0vv3gfPXS/lzTYA4+GY5AxdOoui7q7YHvIVKlNTD
ZWEMGMMwzZLONopu9mdJvCZJNm6WWh8f1K5W7TYP97h3xm5gBdEqEsFS6l4GHU4niwcB3lydUgQb
g9I5hp7DZsgDBil2bw2PZlI8dsFtiiuT+WqIcCBudLACylaXR9OqnkJwmKES/aHlmMoskeyR6MXq
FMmujLyGMzugPjE9ve6IOdVhfS7lKh0gaP37lnxtQqmM0B3eusGb49BfDtJ/oH5CpaGpj4TsKuN7
dNKjwa2VwpXVYLAx2eAwHpC0mOH71LetLYphv/rmAm512KfPhAu4qQRvCshbD34HYWm9NBiLpmVX
Wjh1H1YnMIHZrzr1I24hEHZd3yPxASJuMIlxinT5jXScyVPFQv/3pXwBQG9XQq6PzBDolth8V9iO
SxZZWTLk1yUT30Jt4eye6btKCt6VLh81i33936/411nry5vXFRy4Id7SBN614QXuf0QRqwCg7di5
ZlmMTpcav5TKMk+5SmqY3ssbvSlyWLFtgBdX89BM8qPCYbitzRlen54/hXLDPzPnhhKoGJyuSW1L
/mNMHFpooKdv7tJfbtfna0ZrQBAIMSfMT8T7wjpegjid4zqFDMf6GKQiWg0ThhFj0A+Ee8adV2XD
YsshTZMOZzex8vDUQbQIGTr2RTb4amhJKyw1+5Xcq7ZWt6WT9qHkh0Gr+1pRWitcF1HC5AmUjLZr
V61U6euZ8D83iuJfc2G0pI7luL/K4jfvTv2yGvF4BbCFCq0i5riPXGrnagpKdUmvMtIKmzirx1lM
vqnv//op3d/B/3yRu089CLVUltMAOk0rMu5YjNyPpaaCTcNPqonuzwhlX9czANlMjz29tV7r/qGY
sspPDLHxM/puaZQfCB8u7HGA+MXsyREhNLjL/6HuPJYkR7Is+0UoASfLMW7m5pyGbyAeTBVcoSAK
4Ov7WGZVV2RkdkbXYkRmREpq4xlu5iCqT9+799wc4o5C65tOOJiq0MfiR9yKAsC8KZQV7ZINd/dX
icHOn9/iS0vdpZcFsRXh4k9vscriUAZysR7CHnkTSfXLtrVHWgSxMEepOLSE1AWDOAfTpckrhMZc
C32xFib+xS38rZH/0+VlfhEimbwMMjir/rFc7BM/nTkmWQ9DW+6D3hv3bc9VtBb/2AQuVgVXzbsF
bZ5fBGvXmb3bJOspEnBLbEVAERZUzFvy6Fdyxr/8YpBWUBDyunt/CrKqlanzUmvroU3mZd0L8wBz
7Uh9UG5Y27AA1/2nkWyWKeUeVtK6sukmrKMZrdRoTd3as+RjU01v//EixFmeVY+7d4GR/mbg/GEL
0MOY5bNQ4rFM4/pm4TwbEi+RlrG5Wur0GKaJ3qgiFuvJn+y1z3+1DjsVXhGavc2tq6k5e8xKfbu2
DqLrK2qF8HudyHnXzrW9nnBH/PaF/29wVtS3+rHX3771gFb+P6CruLw2/zNcZfWNzt3Xjx+ZKpd/
8DtSxQrBo/Csh8z4EcvS1qWZ/TtT5fIj9EGX4dcl5+33B++fUBXP/QcTuEvIKa55tuHLi/1PqAo/
uthCLvb9yziSmfx/BFX54+6KOQyaC5QpZLy0m5FcXFaQH56ydqisUAHoRBBX4J8t9orYKoPV4kJe
dNEeBg+syxu05zciLg7V2O/5Uqt+GdeJdK7zqNjTh1i188u4FGuna9c1I1BZAKfsSejuqIgtVDSi
xEP/1e/fk6hELY3AVQpm4vp5GOoduUA7IfODo+01Wy0Hqt2klg2rA8h8ayXyfi97+Sr8bjOFqGGR
+8gcvzmzUCv09vnknQuCNhPEdoYtOTTrJONMH5CQvoJu+8Su8pYmlJdS7k1mbYukp2W49wpv1TNU
Hvg9jtG/WO/+eBj/84X9abmL7XAMKxLsdn3bnBQrhwnvfIRYYxv8omHzx83xz590+fkPt1C1qpCT
4hYm7p3lfhqdX2ja/D//KfGFBkQ/CA4OD+RPH9BGVk2Ik9G7WFxnNkeC+HEpdoWDH8dfFfaTcHEK
MP6P2+JGySuvqXZEI25yFMNxtybSe+th7dalPHWcLMPxdfC6je28kEexktgPux7QH/8+75v15Xf1
yD6SgEqDaiPy7i3UbkODaqyvV+mMPkE12y5n2/LFVns4XaziUDfFyquLVRPgHfpVqtVPls7LFeYC
MDXmHSF4CBjaH6+wjQ4kVWbUO2YCfGMIL19ygUJ0eB2a8VA4NYIcbMATfyMQFi5K6aYXIvwvTgV/
eR9++Bo/nZMq6tVwFtyHHDIiKS6r2aPlFjFxwC3/wxJ29/u2/KNlmFXph/L/z3/xT72dRvljIsXE
suAtG8RBq5Sj9Wj/6i+6LIx/8TlkLBMli8TjZ5lXIrUq+4Ir27lPkqjl3E5XJaAaq1J7S77q5Bw6
7Mn+SdvDw2IxmybIbXl1k2y9+FxrvBcYPtP0czr+ivZ3Kff+Xa/86xL8+6v91Hv1u2Eau3zQO2BN
aznRI8AwWMAaqFuBfaXdj6G1tUbx8PdX/q9v8r8/9qcFObEmsrRGbnIblpuA1lDj5ngMx12Z/opK
+eeF4/JY//ujflqiasaZSgx81DzVq07T3K3e//6P+dUn/LRyyEHbRaL5BDO/6+ipG36xNP31xYJg
gzoIp3Vw+fkPSx+pG7HKIxbZwbnt5y9DxNOBRyxJv/z93/GXrwPMKnSBvwW9/fQ6ZFGfTFXH57Ql
TbBxr/C8LI9//xmgz//qiQOICvzrwrz/bWj6w1/TBYIjcMUTV+mCFc7s1MxOl8VHd7GJHrc3dZyu
4mWhxWh2GIO7wF4tF99f5L1g8mYNjb67QXab0a2MtaIVaU3PYz90q5AAKZrzly59ZlCAjwerDGAQ
POeFffDLGv8DnUkpb60S3C09t1IFe1t9Fb3Z2TTKhmS56aMvdvv10gUtInWyMFQ68mYEyh83EjiI
oQRdmWVreV87/5mZ06KPfdBBsyk27ZIcx5rvH/F2t7w1VrKGArcTS7ozFY3+RR3TaVpLXD1p1m/0
8tJa4LVHGn72cOjNXil723TljVt/s0+Z03zOdPQ98MeXMFge43R66KN9796YbLofyuh7PiQbaRks
53qb5vajHLlwuUSRYnadjK6WRm98eel1Jiu/srexijYhCJOS1q1510VAt9fbBybYN2rBtlwQMXbj
tglKj+QOBtFN0bnnov06UEIsh+i+b78Uyz5lb7z8CYSV7VJngUz1MDQfdfhFLO+D/6qLhM3pI8iq
O06Bq3AeNv6UACRYNgjcNo1Bs58kW/KqdqbLrxfE6cNEXKl8ZqSya9H+hsneBXoCMJGJXn6dz2bn
9s358rhY2VeMrLvJzveRj3qILPWYPXNgp6jmYCOa4DxL92s8TDs/Th/NhKk4s6OOYU5xpgND79YP
V5bApDGaR9ViuIuQFbWP6aWpPF/BkNioli6pa9boIa8qtMs+nss4PNgYCC6d1zHjbiMuiggiReGw
Ist9MyGHCfrPVpVvZhBavrXO2q8T/1FW1aRQzpv4c59Y21CYLWi7Y9v7x0hcNbxlQSSPef6BfZ/i
jGl/cVNzVh77a9/+vSIgaSlH3BwJHOaFQhwvVpXytlVTbfoxearG2y5A/B1ukrnbQIrd9sNnV251
runD3DTDzth3F5zY0oJr6uRDU407OEib6eJS98a3HGn15NFomnjLimrT4EDU+IrdfFylOMEZ6l4n
l8ZciXGrKW905H8Udv6e+cttHV5UX+ahM/G5opS1/S9OKk5RgD2MIrQfvgx+QiKPfvEssCbR89hS
u0i1Fs3nfv5mfCztalz7U34gLpJCaF5bunt0l3orkZCVHP3k3ZDpCzDPuRA2evZDx9lmfP0IVVcv
9r4JuQ5q7yBg6ZPsZsJf4eDrced1uMyb3LG2pUQkXxYH7fZXFapiSQt/EnB4+G2D627j5rZxLb7B
KnewJoj+tik6roPZxsw8wnDcAb0G6PMCjJa5fHUYrIoHMtgV6j2d1V06eGSM+zucFhuNOQrG53Uc
Pxqaryk6f8uOaFFBtAvcbQc15lJMQiSBs3+vq+BozLDOZu9YiGmb6XpXwqIL7PTF8/UhhOkQ8/Qv
ybyq5baas63f4geCm1haKSUaRCCFv1YtPJZVd0zwFRECfFga3Pzlsr78hUXcP4bdtB/d99GIbV4/
BjhUuDnK3HRNfYe26ijr6j3W1n3Wa1zl6dmdYR8Jg9zubIU0nnOJhfc9J3jN4y4gpmESpLdjAM4m
fexVs3P4IEepnV+Zo5+WOzKdD146HKE78grTcxuS7QgVpmiSbWzfUWjiT1s4K6DwtNz1XOUHGHu4
8s9e3G5Bp+/TIrqSWrzCDN5bRX+u3O82ne/OvpPJcAU1e22F7WqmpZOJ+8gdb7z2PXDFgx6m4zhe
q8sodk62VlGuZrfeafxpdn2sXbVqymLvsdyZfLqx8vxFp/WaJvSVRlyHauJ6KYrDAOA+DfB+W+Ux
6x61GH/RhftpqkjZxaEWMdJvDFqwHj9T4K15AdIwNBpbXXPKXU4BGYsBgMQGiyRizV2FR0G4+Waa
sU4MxQZo6Zbu3FUx2rgVWQzi8c6SL4WJfvHV/rQ9//TNfiq/oyJG+9fwzcIq3ng6vbVx5rtocYPu
peReJl21639JPv5T6fHTp/5UenhD3uu5A6xmTcU68V/6Id/7tMv+vvhILrXeH6rdy8cwfGFhBr4P
cPmPlZSMOhK+EGLtLlQogP+HwKLaxmMy2BoDa7SB+Lx1jLm9FAC57Lazi/ZpGa7GNn4T3IrS2yqX
efxcrIGqu71aBwHZDZyt0SuufJ4rf/Cf/dbj0MhELpg3Hr+1tb+iIuStCY8mfOkf+uypd0gqTMS6
6GAxOVs8ShwJR2xRqWYYA06pKbaO/6aQrPhUJ6Jj2ghRIja7WQb7LpxvtNff+dHCqO1bVog7aXV3
l3cudMaXQFRvFjLZYBF3JRqiMqmuU2KiE2FeJIhLhBz3nXLfDTmGkXwMUSoAzJx21bw8dpa9keNw
qOf0ZTbhG2F+DwtHE9vVe8t11yWnMRXl30mwXw1DvBGgK/sGRifgsYyNxMt5oeWvRHy/zT/+5s79
dsT6oWpkCUz1bJeXx/IGBcBO6kff2l3aOPESn0eu8QKXbOgaCKaPafKLyvhP/SMHJd9vzagwAMHz
GyXnh0/v2ngKNN4L3Kz7Lht26ihvsio49/U/kx//o/7iU1Pxv59bhn9AOv/vUM/7b80Fjdz9/Kv+
H2Q786b+z83H//NdyI866/qPP/Cg+Te/9x+jS4+R85EP4M9B1upzAvu9/QjRGYVrcBkw0krkvWdh
+Vf3Mf4HHXoO4wHxUJDt/rv36Cb/AMIOxROKGJXu5Uf/AdAZA8Ufl1TQSe6FhIIJirkeMqefzZKD
EnbHQpNundrkZwvh/yyFt7EXc/YzHGdlwECtz8FgNCPxbyOMCD+3d/EYrG13xjqpdXPdhBNMgC4N
g51F3NvAPGMoonWDIKNeDbFO7oZgSMWWrPUIlQUN/vKuyINu3LbSD1qb39KSlYi2Yioa90vQKV9/
DQINp5HxqvWqErehWZn31dvYR+N170efo8EZ7su6su0V4dD4d2JZIW0IbWYVQ5gc2xB8jd+nBXAa
Ed9Lf7ZC51JKwhY1ZPrimDONxh3ex6Y/J3EWL4cMiNPQqHLDoXY4qTgYOZSXzmmU/YDZx0zr3sru
omWyYR10iPOz9qaC0Q9n07uS6fA+67DZDOAIL+KWTJ/8sTp3Qc0SvAgn2pRTk29qF3pKWC/FynEo
JjvvypHsKGVho28d277m9GynA9CVpHaq7ZgGzUu3dOhG3E3XcaxzRA7nZPSZctqLV52dkAR75CwA
/SpIHq0ow9uqjzmlVM73wZqv86ozj6Ktbkg268SNqsxcrZi66hetqZl8isKOXzmgygwL50h6A587
2xxG3cJl7/dLyYs8j36wbttCmZ12ZYJ/gZYwIhESd0GaQWCxtKbZaIRY5NqzzYKVOkXB4Zp41wzB
bF6Y18jHIfH6K4IqX9rM0JMMBx9okbLz3WD76irgst3ZuToOUOTEqO6aeui3s9O6m5Jc1Q2hMDtn
7D4KYu7xa3T2PiB4ADld0e0gbug9Wet9viodYA5072/raBiCLSwunB+KR2Y8mT6QdyIWEsBr4Rlz
JNVxfmbzxbU/Z+qmC6IDYUbEPhvQMJFgOAuAqWSzk3rBcVoMtOWHLPdWeR6b6zQtj7ov+g4ka2Pw
qlZykSclnazaMBGk8RKUJtKbIPcwbvnAKNkoCK7Jy2DVhgv6fbdjoNaBaxgmk5IZOop1JrtxPTJ/
CjdLMG15rfGl+/Q7pjKo0KdMxt4M5fDkpEsEoXsE4MSi0ZBQFGaEoyMY6p3avyVEiCNgTXoAQymz
iGHTq9je1T5qLZ3N70Qlf6/JclBOcxKqPy8LftQi+RwWkGoKhTgwpf0XOVn6YqQU68SgC8yDNEDq
0aORCuoeaY1pMgVtI2zSft+Mk1V9c3mjAG5683QailxNqI8KdCs1TY6irh/9ZYE5EE3DwAlbARKX
rD8Q3MZ2ugN8T4vEyscYO11ej8s6E82wmsjf2ExL3p0s164eah1Fj2K08a8rl5a0sgDK6vEqFSa/
ary6azEkJ2WzkgRETji1xsDbmcaP1nPnteWOaLJuH8MPqgETkrK3x8+lP+zW6v09hqwOvVQ3eS5q
9yk4De5Q3NOC4YxA/0ldi6bB9NXZc33nDi2kXTUpiQeUntLnUTii2EXaAOMto4a2Jf7QtS/8eJdb
lfjOEDpksZv7TVV5RKSZIuQoLSTObav8nhg/fyuTYUhBW8gRedPgwJfQuQEhkBagTGuZPZiovMnd
3jm7SyGv2wJ8giU874kUaHOKrLHb253r7atMaM6YMW7pBpQZ/Ym518elbBJ4PYl6v0RXn5K5da8i
NYt5RWQrukh/KnPOX2kwrXzdembXBmXC0tdDWnMrqbjW2lqXxnz0pXJBHfRixzXlMcsgfTUo4+Zl
asYrS2m6aKSFIlg1odCU6KWznJohujiWfPVGz9BAUcAhDchTb4zIOFM28ZMXd4Nk5vVEEBKdLdEJ
8lXSST8L372lJ0Zjeow5fbZxDaIPXF3ivbG+6lOXRSMzC5pg9lh0BzGDkK7w0UA0sTG4AL60J2te
6V6k8aZq836np5DjYgdcug+D4SyXSF9ZlrkNEtnCEs1LvNmz72bZugJCEB5UloX3BX3xk4cb8NNY
5PJ5GfwQ+7qLOj5p7wcLj3vNVB9sm3rmAY9X4xjdw0PhfOn496F2mKQssr1Ok+AbgoSvbmQCynUi
g+DVpPZNmedhiISwpuVhVw1SG7fSoG0M4qNDHvsPbFHxKavLiPO8P123tqqe6sq98DtipjyW3Z6V
k6D6XcqaXSfVsL7ywV0+GhpcY08TpXOGTXA5lve6ZsvNqu5kGrznbtbOW6QM1UoX4whIWiNhtXwB
hE5ZS7gp08XfVgnNm7Qz58b1ru1JPaS9s/R0y/yaFRZLZPraYtrxkbpXLBZ1mOxSq96XS5CsW9cS
hzLLCuxDmTO8L86IGCyLrWPWu/Xt0rrMjXLLG+ZVqDN4gPQG6RSg8nlKowwsK90SVs2kLrrm3nKQ
7OU2E8R1KtouP0m2sY+5VyAZqt6Teu9n0YylMWOhyiCTYhtxhy9jxDu78wnqhZsctvbLMsTZyavD
ejuTsPqqRsdrT32f3RAXysaydCmcgw61JwTK85SJHE2qPE9xZEFplrJnFwgulv2o6z8V5HY5aI1c
Bw5EklZ3NBg9f5uWdnndF1XYX9lOB4unm9Q5ad3xUyQK7Z6nzr1xdAF+r2z2+YC4Oi/rL3VuQzwb
vRLVZ9EWGIHa/mnJCnIacC2diQmr0pVNiVhgHJiXiyhI7IsczJHbecmTN0wYdeFkheyOtJdztkri
yqYMKrL3kKUupxMeE7jQoquSO2lzc3ZZSrm6SktTfhZOX3B+CZ3cBfakNGo7H6P8OlYkXG+ypOLv
KFxfc/oPHU/t+ykcBsRWtg+RxZa1eBL9HH0r6/Ge9m9frV1wpPPRV1RWG+4gXoNlZo744qsI+Vg+
dRzrE6AlH25m7Gs1EGCDCbI26Y1EWINONcwRGDOrIkg7Hiykm8ZFhXzIdWYtNGQzy+wmHV6mQr5l
vudOxDDS0tZLVjXxZuZROlid7e5CCpRpZfU1olvodeHt6PLSxiiEJIFk57lp4lOXk1OfNeOrllLv
lOPSumIxlcPaSdoUjh3IGJqU1aaYQsTWOQAeyw9zQIGyUa9TQWD0eg7tCaSRb991TnquGxftXoMx
FBYwNKc0pm9Xx0MxEWwxcKwVsoJAPVWyX0vAA6A1p0CUq1YvyzGMm+xkcukC0kzbQ08HeEfKD6Ch
rPxWZnSN88Jzb8hDjK7TeTTtepkFCA2Meu6NzS76Gaes3nrYF67tqkWlEnabPFL5vZyqC0GdmebJ
93wY4I675y5TtHuVfz17gdwng/WoJzsTm5EgllNmNdM2z/WzK0K9poqVXxY5H+wC/409dd1LZOpJ
wueKvc+Dm9LEjhvnOzdWHUSZh/vEgA+xO/plWZ1B/jBN+tqraNoWlpe8t60D60pOXQYA0sTmmZU7
Hk69TN3THGizbSoTP0u26JJZqOoYcRfCfB4tO3v20rJ6N4sZQfl7/T4dSwbYQnkWImuv/JAwkNe9
PUNTdztHfVma2sm3PvHdgUcBs63z9lRYg9/QudOZ2i9TMJdnIBislHkr6OEmJi/flmmsvpZeNM6n
cclhBddmYLYSW6iQndRy2g3sQoz6SzMUT3R+wc7OEdnY+9i9uM+McbpqFZVTKK5jF3nntQz8QWyb
os48ELEkqI6Jh55zrlu/vvG1aKd1PrNcrWTIKDJFecd0Jhej90j2O4tG5FT1N9K3AofSOzEeHp7S
pYHpJb0777F30vWt2oSkArZn1Bwm3wAkDj+j5xzvMPLTY5eGgs9sBa8YFANBxOXyiJc2UO+6jCiv
/Rbps5MbBgZJq4aPpe4d5zBkYi7O3ZI1TMMIXLAHC82wDooW/mw2fS0iCbOwbBOq0Dn1g6feDzLq
yiEK1Fa1JfvuPM3XVev73RPbSIWc1RY63VpN+ehkLkjxXki6evgpMCithjkjGDnVffe1lXbC9MCo
28SofeTJ6tmmRfdGg6SB1NrJ+DVwRxb2XJdArXK707cqaoqrNM2CzxUAV9gKSe9/Gpm89SQHjIKW
edXW/a7qqKcqre8IaeYl9mTygaUppxmmovtpQXROCdf3DDlZUbCUBCK5yB4mBi9BCvJXJtYYbKuS
yFIIwyqzGF5nNKkdm1u/t02Bo4pNlX5UX+TEES+pF67dpQ+jXWvy3KzqAaW3sEyBg5FDY/jODBxK
f1G2pdrYqvdfUqsK0ViXc1fQA6yreRWAcrmvSERrd0gGsuGcSVGsw7EXpLPq7PKiVlX1XadBWO6a
JId+mNVarzt/vFRJ+DmBc9c3acXwY5qjuF05Vma/hpYpOWaNsk7O5IY0d0WignKfEYFJEec1RLvb
3rhL86DJrwMOagk04Nxh30cFZ78lSSkhbjoKkGcmwsPYjOmNti3GRJHMmudaSIIeZtGP92Xq9J81
kGnIn176vavbEXULvNUokXbN0zJRzBIFCmjeNqNCKtU2gv+P8FOEUuQ39uS15iEwfrkWTrCAw1gC
e9ykJLPHGOXTOr8eEsS5lKQRNWQrLxLqdIg5HHmjg0FfxmkswH30frob2nl4nZTSD8mSYvwdF5Md
vJE14K1JUjs91RzsOir6GOaTdDtfr/PAhcFK/LNfjKdS2AXeIoqaVdhO7t2YqFHwDsxDt5cBRcGK
nNdiuq4TYhOdxevhfnZ19pov/VSdkjGzimPn2DY1r5zRB5eLEGeU6hx/jJ48MHUGNdm8WXQmH+Ny
JvB5amkS3oK+xN/VOiaEEzja0XSgcaL6a7lwPLvrRJ7kGyvJXX0aOGd9EbU2IOykne4oc9nJOqP6
T6hECwhIgxVeTXkMN4unlUq9zK37WZbQB6cLjYca8yHUHKuG2MYJ4HucDPPMv3GjPDzSiOkY5RaY
p60aW54V1m+Rh8iVCiQ+JhxXHrXjyfdSTD41QxnTZ+aMzlbqpcjKRqy+gqE2WJ117MJrLNzKPY8K
EUxYVc02dOvuBGd2uc187oOcspteEk6cWJBXU5aDzVSns7yJvNzvD65D2OZjqUr/u/SmHANqO5bV
IYFXexCw3yV9qhFFLmQRhnp1KML6Lu6zJSnWZRMGKKD6aKqTz5ZnKsjL1PkF46pKnXXLe3cbKSuo
DojakgQ8Vj0c/DTe2p5JNzSxHnPVPNoxtzYJvlpDar+aMuKddNqnqVH0byx9Vwf8Kru8N7Y4VDF5
VnGaz7cD5d6jotImrzS4TlV1gPZOnEsqXvqCba9GZjXCLMqtDytv75NOPWjX+VY5+dkd7GhdwPZq
uunDlVa28aP+KNLlgcTIZNWTUNdWDH5R1byCdYIHGTR3Om7uY6f6RCv5MbOtW1P6wbkRhLMg8aCY
kc1tNXW3NG6uTMJDpp3lg1HMp0aWzLmjLNhVSnWriaWalK3ggglyv5YOgStZn5BfqcXH5Bbbpi7O
VoIwokxoo5QwL4IBjWCfIFv07Ivb3upxU3GYXjldmZKvnR8qLDJ2pVvaMBSdPO3fDKmMGDDcB5k3
LxrydBYA+J9DNXAuT2EOZkWnj1g41HKwc7uBDxk3pQmeE/iolySUeeArRKH2xXOxeKRcL/rM/nyT
krq0SjyMg8ky3QZtcpALiVAVhjanPpo6ZO5Kx6MMWLccjhQEf24AmRxUa3dHY43eJnXzXWRPV2A6
bzxK+LTIw9USkhNcLOE6LOXZhCSM1QqUyxw1t/aIQb0P+08lOq8diIdhV7RZcnRzFEHJBHirQeBs
0Q2QQW221RCHW7vvnxm03mknaeAPinPDQcpmfSL1MZnaZ+Bc34kt9c4sbPHJjJxyhTHtlVW0y40T
MlskLYAgtOgQa8bKQW+v8zCF2O1foOrLBzrVT05YyK0pi2OTWdm5a8TdODV7M7mYQWf/wSuJm7QD
zFLKHpJTzdOMfdOqD37N3hQqGlQRaVErjj0A7bo2OxJu/YbRe6cUX5DdHwJTeJJUq+t0QSfitNF+
KpnhO8F0DGX+0AQdRjbcADx8bXZurKDztt7lnqccUZdq/AyczF+5PufAOeNqNsSnbaoc/R9m8f4Y
+fWtY2HGrkoaSKOab5NinD93fnwMRfoyeMt71gynCrUROlRyUya2Pa/xHpAJMBhW2WEe82xf1Zz4
lBMcchIYz9LxOzyxgbe2OxDVIhuX22By1cFEap+hX1ixDfE4sXqvS7fqHvkYtY0XXo/LefoQaeej
LSl+GTObVaFUBO8Nim7YOSgJtAsdygy3Mb201aCI6QqrhyBPPw2xVJuEHZxqg76AnX4r6cIUiX0d
VhSmaZb1XNeMbWhI7rtY16dG+jXVSCl1gspk6LYmmgUZdF7AqNBmmtYiDZXxu5e2V40TvDfRaLbY
xZNLXQQdl2ncilTmT51FBr3Ilps4wi44O91ZhAUaYon7yQcG0ZZM3/o2Xsm56JPbSkSGY2QeYmfH
mCqtQzeIMjjQ5qdPWgehIBekdtvyq04cs19QKZ8z5TDZaxAMtEq691rG3lO45MsZ6IeLncl+TThl
bWVQAg3Ood+I2QJfaLrZHExZdq9TwN2vSWwk60hHu8Ht54culQuJf2nF6zlZu2Gm98+UEIpsRT8D
ktV2VJRFMlfsNCMimzx1qp32JyA6lbyKDE5WUbcO2GDEUb3KHtI8OzUFTMJqufci70lQ5q/aoY2u
Rl3NQL6HQ0lBCo5zTzV3XXvkGtq8VhuZkbYQJHMIbYywHM4OT07R489NZA3a3nWuWoqUQ1yBR7Xl
FS9uuCpozOEibF81KqNj0WXVoeoF3qEOMOuIEW7rkCjhVf115NGcqIrsdsjt57lFC9QpvDJ0z64K
qdpv1kIVIIZpIR+oMptY++es7oLVLCfoRMPRRNOpq6r0UahhPguRO0CMC+8oQg6QqVd0byqo6Rgu
+Q3IlkMuq+LaK3HCancsztnYh5+ytvzix0uA4ZKogSjunxfHyCcmQUxrkUbvTIx2A13SXsjuSUdV
vZbaPWl6myobW9rkVf3qZoh3p6H5LCzxWWG8NSkH+iqY+k1Smu8FL0lTMGFbWSXi5sxnpV04NHKa
9GhvcCLltxbuyKs0dGJXCgh0xiCT51D8NTfWezT3d6V29gHryDHzy68ccNjgLXvvIpvpY/k2xQDd
nPmZoTEHaDE8h74KP0H7wZxLSgF+5g4GU0KCAWiyz0tsgq+YD6FcR+9pVr8OXFAIYnzntnX306zg
+odA4tPrMV2+uTaykKoluXljMi/CSDgN4sg8DHcpvkh86p0HRxKJ2a6d5gzZad2AldIaXgTL1Itn
D295H/Rg2uOXKM0/cTr57i3DbTFly64FaktdOMOJC2joDGTl0RvZ1JKGzcWQFodEoY0pt07r5cNH
8waZt43u2qjYtY1/PXoxsUSO47sfZY5bAie1N6U7Efcj6qtWUPSNY0YOBIq0ja853mZT2LOwIJq5
tNuiWyORhquY04LbyeCMizDeTr21pwETwVBMmrcybkJgldH0FQlR9+FYwZu9dKZLyGKC77ihO9Dd
BoyhLOaNQZptGO0lN1RctXdYxjR1j5j8pmqrDJdgnRapfplaQQsjz3cNmuzTKGoVrJY4Wp4h7gCo
M6VxSEkTVghtFYtYUrHxlWNzO9JUEFzjYKlSwPxN0+cP49JOwXZw9H9Rd17LcSNbFv0idMAlzGtZ
VBWLnhSpF4QoA28SHvj6WWDfuRKrKdZczcvMS4e6I1oouMTJc/ZeuyU4MCn68DZTdJEuRcO0ZhSd
s69YOn4kNO+PatvH33UkXu2i6bVoeBBJ2iHCn+zcc6RR75Nq6lEgaP0gkiNnZ4dXoTQjsU9p0G4y
WluI2JPG2NI0Q62RJvmqDCIy2SLn85hlx8Qc6LSixrLKWe1aohgrYjVFswG0OU+cTR+ps7db1uWl
4ohj5ufK14hn7VqrR3pZtHcqfUQP0xOK5jZ81iZiOZra38CK+sZyc5lPBvbbRqxqJyDZIyTZoSvC
Ze77IPLHFMNXDA7km9Bng/bYIGorZPEk2dksxra/kn4coosOQBdOrrMtjayk/uYJa8oNUWiYxVDq
CYX20o/QUiclvmjYOusWm02j6KkpjGCTxH5qY8nrJqLUF3ltQDtTUl1dCjuZNi1d0WCDCN5/KpE9
vcRKbnYLxs4D6L+8IMgMhLdDEurr7P4/kjj8z/QLV//PLFRzcDsC+t8LGe7KiqHN+F5C9b/+339l
VGvWX/ipAL6RH0wsq4Wk4G9BA/aUv8g90NkRYDDEZMjx/jujWvsL3h8m5le6qIYR8t+SBusvjOeE
kVqkZLnAqh3jP5I0vPUzKNjXsciQjXBiFmBjYnSj2do7g1mQyL/66E4z3X/INY1VCE9jWezd/qoN
3L8fmd9i8N4q4H8ecP4hv+husiLvUr3Wh91EFJ/sEAa3DJuo9R5p3778cieu/2kGOZEY/fsg6oko
TA34ktIVI3C+ve0nwjTyZtULa4VRdN0NLz406i4ildSYFhP1X8MqbPrWmTOcvW6/SNN+Hv1E+ZZa
mTZGZqLs1LjfFhi1Up9pIsM8mpgru0S8yzs4sX0DUaoM2UWenRH8nYBwfh75ROlnuErk5lKpd4pj
bp1i21TRTrBJD4Lx0KrddU/dZbMPruYt8XAu0vTE/P/zsCduhsSUgRSOLHZ0Gt2r9jK9aj4BYcsf
i2sk9h/f0/ni/VSN/TzGLDf85blRtFBv6qnwCcQDGG1iO3b77VhdBe6wagtU84l57v69lRb+PJT5
9lDR2KsuqpUBZZ9DBC49d4cdiq8vRBBdp8Kg1TBtL7Lu0Ob3AkdYllXrj0/ytzdw/km/nKU1KUNI
GdjszJSgBvW66e2tqAIvYhuBy3tR1lxR8yAda4Xq78ylfStq+nm+83P8y0Edd1AK1Z4gUVGIlvC6
DXXYKp25xbeC0t/f+hPTrN7c/uFJnqw5nVBHBzydsyufyrvouwLFaFjS8iB18EgIJZODPzzQyVpD
scM8JTEkvTMbVNN9Ru2Mhvj18ZlY0WZAiwK5PDYeQK+dfXzeX+IM92T1EdTgY+9Xxa5BlLqMHrWn
/FiEx/Auks4mvM53+r5vbToby27VffXZzy/Sy/zY1d5wiPzFVz9G27RmdtNdJJeiXdaP8bVQvnQX
ykJZsFYGxlF+QadP5vbaWCVruWUgQiLdsiaA9LK4ieNdc3RK7RPN7+XwSVl3i6/ztH0VDyun9hpj
X5tLlzZr9Nzcdre1c9TW2rK4cACPbOtdvB49sVMOc1jTZliZS8PfjNtqX6wbdWOuxl3uoWr366/h
sbqsvSjbN1516d7SX1ykDMGG++yWveOVpFBmp3Zj+i/xJzIstw7OeQ+ThBerS0gM61h+S28QSqmM
2F9MrAP5pbLvo9WwrbY50JxD69V/tjL+I0pB6zM3SJVRh7PFZqshRtWMPLvxCa/omAYx69Rg+med
TsvLWUXqeO4ZnNenf65bhnuyJNP+RPwFz2LXzq+vqi/QNa4q+Gu+/pmR5YLu/rKuPkfs0XyWla4p
r7NI344+4uKzb/irLvG9X3G6QlsDi6fe+TvHPKhGgUjCXbYjuyo33tcTyJhX0QiItl5l1AoHtxDB
fpZZKXUNNYjmYE0feV3n+mIgOmAw9UVYEzuDjHAYe2XbBh3awUgSrYTCwk2QMuqIxhwI4JlJdmME
v3ckRFnq6ZWi0A/uFTVbzHKcrMfmJbA/o2uMF5VDOlfwycYXwdDxIQ40HAdOuBHgVZZdOz5HeXhV
DyGeWixP7FevB43AxBzuUzyHf5Fp4CCBg2wW22hmwi5fKXG2yuj4FyHyFo09fKuB9yXgajPGJr3n
SFwyZr5yZ1ZK+RI4n7Xm6sz68/6HBJvf24U1Ng03NSXp9H7kAYl23eDFYWjNqOnaLrmC07qxytvR
OToTEhvuOOvwmVXo/TXdOAX+tmGgdiIBt6D58iU0oCk5xioyKAF8exUFZKDzKDaVcW5N/92pnny4
zMoZIkvN/J3Mt5ya8BEO8pDPX01ypG/Djryo6BawJ8t74MHsPXOev6k9/pHXOoHny4ZAgSthFtc5
4ou8dMguMlZh6ayIKziY06Ejqae4/cObevL1Mo2sqw1Rxft8V7ruPq2rB6UJvfmmxgDAEuXYVek1
IsvrwtIPU7B3dx8f+f0KCOTH26dpVPI2YUIY7zvHPUhTX5FHeqhdhUpgPJT8+1wGfXyo313VU5BQ
ofap06SRvitG/Dm+unfEvUlLvg3qByAxVEZkNJEppIfpudJnrjbeWaKc+bR/qUKGCSMvAcXarvOb
g0I6mt/fOqQiZmGyZnB+iFgNfXxSPqWt4Kcko31ukQYU9ZuDn6zSZj1aRhpR8g3dIeldzweNg2gE
UD8GeW3AjGgU6qM5z3UTvEukYx+ylMYt7R9Z0RZAcg3sK5X+c2nAL9GXzMO3BsmNEg2qwjTN2jj1
JjH2iJWL4kAObqBtMa0o3D1tM2eShG2Hr8kb2ZIA6oVJziqLaIlFC7VwC9eCSItlboXzh3sZTnIx
014AQr6Y6XVJkQg1qdtW7i53vED1BtubKs8eNiS5Fx6rIsxSi4JOCRmoHsbkCeFLnx1880mYt61+
7w6fSvMHU/Isv9O6bWJsO/tH13h2vevqnSo2qrbNyKXMtiSP8aPrEB3gVsOO23kh4etiJ0KPYMaY
IQNDptIntlYhMxtBKhuRjkBxG5xLbBhXSdXeM0q9MNB0tz6DlYDctVLuEDh7CAvXASB0I2KO3WK9
DfCtyMthTHZTjHKjarbtuFPV6dJ0PhnWQ1fk22gcvTTgG8rr3pTmAYXwJnSjbegM35B801gd714n
6rXh/KC5ejvWzoPZXGpFtWMcc+8CCs2N7CvjtoMdDbeayYSmJh+yttZhWmGGgfWAuEHD7amN9dee
kFiXKierodjE+ZdJpVPkROFN5IwkXo6sOeYDQobtJJHJ0mBdMNNKF7GjXqhhck//kOhJZJ3fw0iS
blksavm59n+QDV+1m9RdpR0q88roj2HrrGNRbZnDTesUoCdibE8GbOrglAwTuYEJUyqDtDKlBDs4
XY9SXTrI67sSG3UwboW1l1F6cErnRgsrL2+GtWyNlYsZtgxp1fK5CXWvq4u7dMivYsSLDGsoT9Sd
7xbI97b+IOdLc8We8r5JPjHuCYiAYk/AjIpSKb5Nsv5rSRRbkKuEcpcMj1rA5vXRSlWyTlAkg5a4
HCPnu6kPd215lFiwCmaSiyIBMYbO9NiNnq6i0grM22Qwjwwc7kgPfnGYTk3gKhNV98I03YwCY84i
scZrmSjUjeKmU/sL3UEqOWHAgvyFM31rZJqn+GRomHj9bOSu4XU2ElEgxMFp5CHGHh7qz0qJriwc
bsIAmCPlth93aHWS6AvyKGgudATqdmGoT6ysi8S2l3mEu/Esu+l3C81JIaaNbmUWetsCftyhlqbx
SeitQtJ1CJ1x3m7+yJD/Nz4llUWO1bnd84lV/7/3eGTUvF1dbT+dTLs2uh1jA6bh/jFoeMFxDtMh
vYQRz/NM9HcN2HbW8tOkzO58hvEBBZ9q3cmRR8t2lnaAUAv/sloSxkhoNazDdYdbrPC9GLd9QM5R
BncjdWK89sQt5/d1/qwSh1V+i3p97fpkypP+neC/th1lixhziYJmhVsFf/a46N2boLsu89vERmZJ
tKp9n2GI+Pib9go9ee8DY769BFMI6KdD9L8zmCDp+cEnylu/z9VnvjCkrmMUHtq1I/CIBAOYqeua
8AqXmlW1CGsdb7ChwhIdYHxALefjF61c3QCBOV5m0lrfhElw5uP7Gonw3g89raU0M5xMkVS7DBdx
yEfYVpqVins3r54a85b+fgWyyI4ACjL407ULJ892Sd5c6D5KLOKyKoYObXkd6ccuPPQ8ZPoBtO1e
EmiPapzG+bIFlFelT0bD4/bSynIpgcPVJIUlkqjPmMgsF6waDXaIexsax8u6CzFVMC6WpOAq6xpt
gIUiaF4xZHGfBbjgJ2QHMB0JV89+zFsA8Zq9E65r/J8J7XINllBjwjmCljTbgMrmC8wCLeiXvX5R
CiwdynjTGONKT9SFXhFSuEtDJvpXs2vUmo0/NU+hMiy1nME2SqNmU+jEmrpEgcTEdPfucozrTc5f
X+HiH3xiqDJr6TbPOTi2zL43+Xqbw4vNottO1ZnHSswlwnt3a37Tf6lbFDsPmPdp7JsvHPLdi3xS
t6luXY9NsQ0Ia6mTnWju2vgxgFonh2cZ3ggIzkHPVtpq11PrLNOmvkfOuHHSQ8y4Gdoe5oV5k7Vn
/nwnmDIMMlwGVXU0/GTdojNCFrQcXX8bJxUD+vwiJg6RpY84ZX2XESgLe3sVonUyRtoHdDv7BkxG
QrBHN3kmsuiYIPgpzfaJa3uJPkfa8V0V+XqSxTqOAmxtwQr75EKnHPn49XvF5b13nU7rZr/S8HD7
1U6kz36tLxNpHfl4k9KKwzZoPCjkl0g4bvTW/FYq0X2rbkNbJYrdvk+ClNAY0HaWvNEq/OjNJh6V
q8kiLqRKHurQ/IRqAIECCTMNkYxmgYEEAmo+b6K7gD3Js1VXF30AjlYp8OUSs5x+aV3mknxLpyDB
k61snVhdhzyNY66AE5FXZW/toDsxjK0gtbaeNn42C7p9E6nnA3KqZjiWdrvD/USmtr/NMgWJib+V
xNF0eNXUsF3Fj6gT19a8Yy7u/BgGbyWW/JtlR+sJtVsiHEJSHXb+5xaPk7Dnnwv9yS6hCHSGBgbO
QxKbV45bUafXNy0NTMfvDmNzNSj855ThUyBWsnYfMt/AlT7g/Wqu5ehuz7cVjd+0PuyTPtg0dr5J
C0DZOTGGFcIxDup4BUpdo505giyY2hcjTS9Su7+n/N4Z0x16q8Q5iEJj/SU/QzY3UDlggU66qS7H
8dOYPkz41EL8WojlXrJ22tHW30ORXvopNajT3GJSiveGZKLqer3Ygd/4+Pn9zUyBlJe377ldmsJu
+tTaSd+kNxY+GXS0SlgVxD+aqy62DnkTPOqqcSiGg2UAP2gITvvDg5/sTxLGgJFTdYxpaAiPmr6S
uXMoSvdLZraHUOrYHLuDMQbr+TaiVztU3FYFYdKZ489Pzzsvr31StqS5Zil6Fdi7OLOvqtI/GFKs
fCIZ/Jgef0G3cu5d9eJ6Im7642P+poNhn1QsVaKQKTaMYqexrSX8auU41/O+fu6cpJQmPVbEVPzp
3T0pDtQIMQlABmNHTOGDxdosgF6U4huWzYNw7rOoXBXChr1TXStiPAAkPeD/PfPF/83O/pQw2smc
OINUFzsLemmfWdupvRwtsYo5zTrx0Vqc7b3P5/PejTz5WundNIZTwz5Rjldab6xiBxE45zhfWaVV
ttUPnPHLQYv5VNbGKo9I2zIpTTFufnxbfzPiME6t03neVI1hTM4u4WuZ6eYqHhFeJPTKuZ6Sa9w0
IMJTBwBwvkn4WX943JOFMU1hKvXm6Oxq8PqJ/TS/u9J/rHWbAmc6aFx6K1eg6CTXiDvO9cV+c2vn
qe+v1YEbaQRiMcHdDS3eZPqAdf5IVkuEuh57jLBxJXkpYnHGD3Eb7HPHvBmCp95vPrdGfB3QjzYq
cxX454Zbv3mrrJNVLJVGhKmcvXWZ6l/8DnO5KQ6RKrYJTJAiUw+VMh40X5w7/98sHNbJwiWNjCly
V7q7Xo9fHEaPmVXtMRfM65VjhGs9IgW++BSxGf6z+2ydLFXAyAKhYJ7fCd6cCAOsLsqV0T/5gTOr
zq97qFJO+YRwEof7n61VpzCJLGzF0CuuQsXeHYJJHGKmZS1v8LwsOrl9UBlWanx1z5zj767qyWoF
zCZNq8RU0JuNh3nBKHhPh8ng6z0e9ArqIREaZq0h1vH/PuZ/JPW4/1/QLP4Pgip0Nli/F3gsvuRB
+uXb9zp8Q8rl//lb2OHqfwFgtixVJ5KMz/ssA/hb2OE4f6kwJ4iCMwme0oHo/lvYoVt/WSh6VEL5
iOvSiQL8t7BDh29BGhIRjDQmXJUW5X+Aqpgf9p/LPJIO1wVATwKuDazXxIb6dvnJAh0NuuJG3hQX
5qYexhg1oWFD0srTLfsWc/PLpbn++2/+Fb85v86/Hs9W1VfUuU03YKa6nxwvN7Sk7kj79UbfGcib
rn12XWG2G6cuPo5OqF7w5PpnXvW39SVIYQ6qzZhXyAAQiV8rtl92YHrt9G1XmIHXSKFc1GlCukdu
Uf/wxzPn93bZfD2UqerGDCRRDW76yfKZd9U4lZaOyhnz1oU7mfRvkeeg/EuSDSJslJMN+LnXP4WO
2j98fHlPDg97d4YZiVkNBFibO/r2dorERCEnnMpLGnAhfZoZm6aYlGs9rDFpy1lj4jSheRlHjnzB
blOfW3BOLjU/QCfjeBYLAbrinycf0aTvBNYeTXp+O9/kZNAf2lqJPidIMlfhSPYx8AMECiV7yiCV
7RbLBPl4waDDRO5IZ72zrXbYOlrbP/WjQQboxxfo5Hl//X3ECJEjpgsDvOvJ74sK0UQNvQ5POiHG
OFTLq1oMFnmlUO2bIFeuPz7eSRVDzJ4FEIPYImHPmammOHnglapB7Qmp0lNIeaChq7W6tuDMLNws
kP9vw0LGtzF+30QN/XXm6CCD8fIRD10wSFh//Gv0k9fPIeJXhdfNggOFUzNPXz+EpkWFXybxOuxV
8B8ZxRYLzNv1XuoaSmGjCmMcQehKo7b8ZkV5s61Btq3rdDShbqKLYqjgq+xzdTaOaLEDPHBGZD4G
TVvuKtTP5Qzr1Lrl0GjEzPe0y/AYzElmyI52Wej0eL4DwIJ+V/hHTJbqGTCr8faTZ7+eoguKn7s8
v4enb2BJdQiBE2W3QNI6J89KytSmKYeHtLKSZWGXw2PhzpG/Y6u5l2qKklqmZK9UrQk1wRfNDgt4
/dJpQrnGOZbepaJVPw8ozWfrQnoXJ1r57OA53tl1G38ztJTw2KnRv7ST4gaLIW96FVN+Zzyada3i
P8gnvC1ZB5UncNO7j+/o/EL/sp7+fbY2hiiNREHVPh2KKV3vJ3ieU29qJ3StrZks61Gc40SfvjU8
NhDrVEJs4ESDyzwpUh1Bv3Xgd3nAhIInhR546TdMfqpJfHdm6/zHJ3W6iLwejlzoeSFDI/maYvLL
em0PtQynisMZWREcE1za/LBhiYG3O7McvPM+8GGYv7A8MiQ4zL/klyNlA6l9Rl2nHlbV4Ih5CnCs
paZ3kyLrfWtE6V2mwQb5+PROF+n59IATW6QMuixBr4EnvxwU7Ymrpg2ivsZsgpcm7h1njdyANxHH
p2bg4rSMxxGT0nPSIO+eFb/nbuh7V5iJB3WJeA3Cnm/4Lz9B6S077tSk9LDjKqtIgJ5DME847FIX
mX8m9PKdp4c7SVi0cC3S204jfzqaTU2TBBXBIHZ6Z0Y9K21Em6Kg2iDPvWm+fnx9T0iLr0sASTG6
huiVa0yJ9fbsCqHGkXSzwlOlnKal2dko/AlNhiZkNkUHxENJpmvNDsh3UWJaa37hRBejXkFV6cAS
xztyO1zCqKL6pbWq9iXTSxT7Ye+Du4ks5cI3m/L54x/97h2xLIvMU9419fTLrWdWYukhdv4xYvCW
KFQmvp3mBzcw5f3Hh3rvobdAIVI6oipG7/728uROJGvJKVEOVf5R02vt2NZDDwNIOnscp/khNDrL
+/ig75yfwe3QbZf8Pst+7Y7/8sRNPV1lPcfJNhjkdtlG7h/Hvra8XPjKxceHeuf9AgeH9pCDGZTK
p7c/HGU6wcCAN9WH+Saz4viCqZOz7kxJq7PRxh3UjCbAIwk8uHey4MwD/965cnRyoQiZxNzFVuDX
t6tVJ7tX7Cb3iFQiHJFhHZbBEuFrVJwL9J3P5WT9xzZomg78bnv+qr89FAW6NS+WmWfyzdoPOS6J
2sLATBLjZDwGQLBicMkTgCd59pa+c501m7eMfjHwcMs8eY6kg4Na9Bbdbal2W8P0X/U70G0GO/WP
8TSydjHVgwgNHYJ3L4V58wfrN4Q9AWsPDtQ/bvVU07TGdlJ6ZqhaHq1thr2ND1E7qm+yQNEEgQXp
uZrundtLbU2iCNszC7joSUlHjKqhyprFM4hN99JXOio6G7tTuALUE28+fpjni3hygzWXIEqV8tEC
ZHqyUpfskJykdwpPUqsBoKweuvpslfrOQfR5Y6bNsdCIXk6q4sw1Kkw7IStCMCDlAy3gAoQKSLz8
+GTeuXI6mW8szabJWZ1eObLHOoAefekNljQfk6iu60UJQGrZJUZennk23nk1dL6l7Kls6PZkNb59
NaqiT7qBABiPCl3fZmg+9JWrUtFOlpMdyEZW4DgXeOF7xfry8Xm+dz1NOJJiPtnZ3vn20EpMCdAM
eeWliaWsqs58UWK+eh8f5J1l3JitIkBmXBs20cmT4SqqtAfVzjypCB7DiaJhCoaaZMceWl0i+2gR
ucG54uWdjznvumvC/CC5yTjdQE1mOIRj6mceqB/zMU9G5Roxhrx30Ot48KDOveFzr+X0BTDYyaJQ
5OvhUg6+vZaBsLQsZZI3i4MyyxsYGiG7gs/9g5fBfmBhQIfRum7/MJVkByPTJPgLDkbXLQIRyx+l
qaV3fQy9aVXlo71VyoY0y7EPX4QZUfsnopmjsIoON70jXczQoey8Qur1PYVL+enjm/bOG2CqFENi
/vaSMn3ybTIstW7MXC08vVQURtzYyVe29JVPTax1Z2Sl7xxrXhj5MOjcK/aeb68cuNPSGfWE4tZS
AsZQ/bSZKqXeEv54ru3x3qFcgy+Q5tgc8vQzNKrwNUd9TL3XjkcNImOpwmJamT7pRx9fwbnzdfJA
mGztaDOw4s85hieXEACf0quDz8s1BOyoG8vo6RdYAOGrVP2cN+B/MFOKYrrClsXHBxmz9Q1pVQrn
uM+xBfKcXY9ON100dpk9YHTXujW3JFqGhVK8fPxr9flj8Hb9JuxsrrRVXWXRO+38SnOsxQiYwsv6
PDiUvVF+Se1UuSgRKYNKJU/6pVXD6r4REm840UOzE0ifbgI7lFfxZAbLUFMZcxYM6DP4LrdF2jK6
t5p6DyHUuemdfNiqUd+uKt/KDugu/4Un/q0R60TjOZfTbDD5wlPQGHyGTssZrZwUClYn94QOzD9F
RVouY6hliNRUNvYsP5cQFOlgNGG/xFr1MqaE1H58HWH3zvP/n1eSpgX1HB44MuNcnai3f2xC82Is
o0ArPLupnHQZVzIIr/rcrKCoxOU6IjPhymZ1WkxN/2gTMCwWoopAyg5h9ENPiseBtFxJjoWL2mJQ
Il6GuFkFSYH+ZaxiEPyhdTCb9KrLq5UyRYRdBmKr9OKlD6OFH3YHmjerqu5uZRh8ycfwwbLnx8sY
dkHmbiMXR7uEg7NAEgP+Jjmoebqc4PUCVYLsVnqdDNdmmF+VWoXdP97W5figEiLcuZ910LdKWnt5
Et+MfXfobXfagUddTWH/XJWEbLvTFRS+IWYGZTEvt7GHqC2tFFRilXyEk4Uxx1qWwrmo9WgZuGSU
ROoSMve6aeQmDlJ0mtn31keDkAHxq2OwAeFa2N2z0YAqI95c0LwIgXsGJeSMmCwTCDSLNFG8CcbF
AIxF7etgbVbEWrlostS4MSAdic+tVtAPmNx7U/VXSX5tQNFN2C5N6TBHP9SXUaMFXj4pF6MIb82K
2Vae5s9EE2JMj1l//RfDljfjaAJWd59oaaxKXd3Y4iJp/G9RpnARg3s5drvQ1C9L8OeavAoC/dA5
1fMAKqO2ICND11tUfbJVYoJGMrIJFGeNjG3dTiMjq4Ggyg5JbCP2ZQ5SQt725aEmPa2zvpkTDliS
wK+cPNpU4zezUOoFTkgCG0p9b5Xqd6f9MenGvp1NwNCCmzDYptXsiRY7OxZrK68PkTuAIjKcx1ID
jOjS4p366ghsi9yXItlrUsOMg1w2jeS6K4J7nWQ4nmIUluDTVZgtqvRztFEToqqO6zp2V2lrPQQ8
zqkdP7RVDW6sRG2V7LJpAkarfW2CdCOgdq60wb+0AaxMtfVQJjUjaaiisS2x4QfmFnjiwrDiNTE/
zwozRXeAgQlX/bPIiktjRELrIyY0UfVVhz6gSUuEzaxfVWJlR9tnCdviYqqN7QSOsc2tQwCFwcDp
nheYssCX7WWVzjr+eNO5DzbME6zOd86goB5N86NbzOnzydDMyJmFHUVrw6iegV59ZRZx7AhVy8t6
1aSwbCw9O8CxPooC8FOQ9etBA8nEMvkQT/JO7bMbgNRfJ01uJ2ouJJDfK16ussKb1PBuf4205IAq
blV28WOsPuUIfJBnAqkctmPUPbp17ilujaKEOxWZEmxA+KN26p1faAtDKb6FnYVArlplFRdhiFZq
V5GC1ZnLNCSvZoRk2nZeYPk7xKkVvpe0OnRxuEkNklssHQYOwrhC3Keiw0IObRr9HW+K5O/QtzFh
FIbS3eZ8FbH7wz4qsWtDJ9UxtuSwU1R6smob3k5cwFImh5R1pHUiF16qxAHedeWzMYaEXaZFiEAT
jK6WUjWXoMkqvzymoXjWc7heabyGQ7wY8xKkaYKbwoqdlURMkwXGurZKWLQ1oigfvU/JnILc8wQs
kGXdpTbMBDkWlyBWXxDPpo9OLcn9NjdSdb/YJH6bVXtLdO4N3UzLbpRl1pm9FzcBTMXO3gLmWMwS
w3ycsmVAOEigtMFVnrDvXyTmt0zR7glVuBQhP7gMvEl4rZSwePOkWE3Y2qmXF1EZ3qjJN414H6fs
ZoEtnJPhZmzAsGT2U8yyCuB1jsr7CuCt8gpillaajVRPN0LxSUy2tiO9wS+xth7Kqkqv0kEQgSAb
wE1ZLeuFgfZtraZ1fR90FZI5IQL9KkbUm4EwtuW0rIDw9VvZN8WLCGFzrQrfilaN7cJtGdEDt1Ns
7303sR80s+kWdsvpTSYZJ4ocPF/X6vUgNb8BRgdtL0rBAkD2NKhS4rT7btfT7ZTkP1StgDk+2tM6
HLRFNCZuuyytAPuX305f1KFSdrBXyKJMCvsy1ZVpXYxdeS+m6psLsvVIXLPq0VsGeYjx23zgFcUd
aaShtdPdujtKR5naLWBgZwehLb0KQpl6iCdLcqxyX7mXxRg9jbpEBFmokeWFYlB+CL0GqQO9D2pG
Eo0NMSupex9Jw7/K0zqldDHzYq07lVMuy6YUm6asEZ4r0BpRJpQRsZU2IUYkHLHAW63ffXGlkRA4
3olwOZT9Z9Bw4mVEQDguGpGNz9UA6KaOMVjCtKmTbesbIcTQyhLrnJioWxooaUN/vnumjM6+akMD
CUQFv5RmafnoBh28N9E2R+uV95boCXxgpw9RPPl3tc0Ln6UZOgJzcs2NboLJWMSKNlzVPW6HeCBp
CFLqhKkCWbdrrNIoLTahqtYoy6JkpaMoWzqFWlwrMq8vIjZzn0C5Qfeq/GjvNKjIFQNVe56ZznF0
M8ilhL07z5apQIOu57VHsfie9t2TXYKAszIl3MeG+BZXHRlazWB4mWXQmxHOnTkUX+ymyTyyapS7
pkuqewEH0Ksn+pGtXgzGoqiy7jID5Z4sAhVVRK1ZfM4qqb/QvapvgHCSjNOZCcbNCcG/tOIH8GzK
eqKpeaH64RqM7f3kd1gqor7ZM7qr8uXMIVzlsQ7kVptggLowsCLi4SG3JQPWzNhyI2wcbTwS+iUx
1DixA/ozZLK5gC7YtljwhlLytSMwZOmMiBuXDgjRJfuZrdYozssgo4SuF5huKw+nZTL4YlnmYO/K
yYHyOqXBRTtJmFZ22B3D0DAAfEZptwrIcdlNkzbaC0wLzsEwYbTmEW48rRMOmLiYuh3M6yov27Ze
8oxru4wikEiuzlDQz4THBtPipwpezHYYIu17JMP8B0HYwYOiWsXLJG98xdbZ8lFEbzUXba1fmvHV
MPnlhZ1HocqC0UT2kuZXsRQQjfmW4DzFh8jiAmH/0ibl9qWsosHLYUPue2rk29pMA8ohRV93aZ/v
yPae9mZn2Qu3EuyI+lKjdmw6/bvVZrDBGMStanVoiCDXP9WqwcBUySVz6WpoJohRoToeEtvsseQE
RHclRVG21CTSfvB7pf1kJnT8gtwS3VqMIs9AVamdNzT6+NWBrFcvp4GNbdKrMl3bZWfxDUBBtJAB
AdSjcBBai8wcbnLfnT618JI8kQ86KVtthzLcyBVKWzkoL1o8RttUJWAsBmz/WIZ8DQfwMUtZ8ayt
zG4aVrnhV8kSFKdRL7s8IdU2j+K1T5Htmexr94JYiHuFPJxqIYUwBA+xXl6L3AgVgmM6rV0kmW9u
ArVJ+JrXAF9wfMou2rA1di+GzM0I65uoooPSuBelS6nEfU523DxdkoJQdiips+ybRd/qrjMN46XO
fwx9wrR5MtPvjKkMIFY2zq0LkHjdbMERN7XB4jvYvo1bSimWaarad1LL3EPTABi34RUiUe8xm1EC
Sf+L1dXuVYOjB6x3B8u6NMnjIua4fbL6bDhqWWMtBXJ63Piplw1YmHPNSDZGxYd6dO0ZxVbJLa9t
u7EVHV33ZHKuQm9XQ9opGy2z/ouz81qSG8my7a9cm3e0QToAszvzEBIpyWQKihcYpUM7tPr6Wahb
czuJZmRMx0tZV7GJiADcHe7n7L22jeauXd4gHCe/DAhKUtzng3iMQRmlnzKSqw6pa7YBDiR4PV1X
5puKTDVHK7s7bczsqymbys8Op5Ijze3kwSxxBzWeWz4iHYRx52rRj8ku5pcS4u6+wojZmmb20Ln2
S1NjedC1YdjNcA30TWSOeHmIsGUXTNYAvzSk0vrZzmw8OB7W39zqxCKMHsrNaE7RlTNZ+oB92TKw
s81EUZR2HUNQLwzycRsthYZgw7eZRK2uu5ZY1z1/wdmZcuyXxItMPsx2Em+tuhP7XFO82RzfTPhK
TvxkDq5+CKU1PtVK845h5PXYMNATuCacHrsnlALWNU3PIm4J8HWVmHb0twhYzkTpPUXumD+oNiyr
bWlqUXwcWoNCReNaPyO9lgc7sxoSHKcqfhCGE+3AElbGpoyUZKfhl1eOwxaFu5/d2roWTHSevxFm
gGAPhxNFbdvpjyIcluA6fJ23/TQ3P6KwAm8xl47E64LBl3b4QKVuJ93Y3I/sg7a5zIpfmdYZ9yVB
9s+9X2CGbY1e3vZZbGVshUwYIL7qu13TiVJAeBTdQy9LMyBJXl2ZOdiyUcEomXzPxc0lovtyspah
3c03dc7P1BpFpWwssUVyXAAvb1tfG0pCWCSyYjtpTbjwufV0Nwis0lPl5B90NrJ724nIlrDLar5h
wfoZWT6yf3YrN00hq0AlffG1HyUD3pW7Umn9VduS2GtjVLqV7Dk5c1rZO7Zcck9LcNp6SzhLaVuQ
kYf6o14TgZDMnfEpbjwtaEP3xQBUt/VSNMo0FHQwl7prXcUjPPIJNsq2KPwkEDMSYtkP7S4sHC2I
ByANxLxYtyFbBHMYFHRTqohsPHEJ9Q7vfY0m/hYybfSIoiI/JrKO7pCGpwuWk1isyu2xGqYw2y1i
Ku+1cqJ0MfgtPSHX/4CAuXmskWa0OGjGftE9oqaBSnHF2FcfI6vWdu1Qhy9jUjUP2qASQOrKVUS4
cYsaNwWQYCbYn2KBybImhM9KP/H2YxUvTGk82UZKQCGeUl5ouk4RwZBFfCcbcQWwVl7rzfzVi8x6
Qw6EdzCbVA+MAsp0OCwprVqt1x/Y4PwCeKm+9HPBOSSqP3akOXx2a/8bZYV+O7msgdCGgyF1Yo40
xpdQB0dqsS7sC5nPH9y0fdGIQ8eRqcUPUTdnGAESXIGyItqD5IN5a3Ri2HU1gpTOpMZa+21+pwuy
xWzRVvuwyusbvDW4KVXmH2Q4bPMmwXzBIe+OetRx4gWbwrqbDNhts/xYe4SxTDklACt/yibQi33T
ltecKydSWMLi1rdgVTMHWmS39rcuTpe93Sj2vsk/2GzuC5ClGPwFQAw2jzujFtjKvFkRBBZ5ey1p
tMNYQwgbBfSCIh6bvQmQlY1mfTclXb0p6vbF13sOKpbTQbrVy2mjG6G3NUiQxT4kYp+6QxjuYkB/
z8mUz8DXtCUL0TVIYhuVAUIjlf6+6DRxl2RttDVm1R/7XNOOc2yRDNfn7l3ijfm7MXFKvI+FOLoF
3kaFs81IZv0QdXH+sRtkfxxGcGSmGp4qfzTp95fOy5LicFdLMkObdEjvJPBbTNxBbBfTdYan7sqE
v0DcUNsfI6VwnFTS27S5F+8qrWyuZw553+HgESoqkmYrK5fNWeeNz7Y9+cQHauUWl0J0jd6n2xeR
9SXmsLobrQz/aDswwo2wpjqsgjpPZtjLMW9FI6MEQTxTce8PbblPa6fbm0Nlv/OU5V4ZUfbdaOL2
BVAG+Y+6019DEqeDlBiALKF4f0NNm4BrLiIkMVb6Qq2m+1prQj34sYg/QRbc2JVTHLvcs27aISTD
EU/KxnT8nlQso/CDuKCsrOyxJB7danh2GU6vHHDDL9t3YwxM4HETeIEdHcdYD6BRRve+iCriYXjp
6hoVLy3qqut6YjdNXG5/cA0oCjyybBuVWs0WvDU2/uAdLe4pJSIDuw3U103VtFstTp29QzZHknom
m89x2mkTmXD5kCaktPjlhzHNJBEmrIVDntb7EqHU1ndZewRnGBIncnUn0hGkou5xZvbjtCA6k9Rb
Da3ZQaulFZLT21FpG5K0v5uyiiAs0YsbyvXEVwtrZpyK64XlV+x8a1DvjHjJX2IHGGjs6q68lHyI
qQXBQkKV/EA6SbvhA4Yd/BySR+GRR/gWvSDTQAGPekmto6n0hVB0m6n4mz7p4j6r7P4hB0XZF2zw
e23+YZNNhv8WJmNcEPk0mOYvFYFa7KpiephdJzuYVEs/WfGk3WRKgf+Zxg7Lny6657A3i9tKRdMO
tO592/dfaA+XqI31j0Wa9u+0TmW7jtSFjVmKdoupcAgyqMScZdv0oewV7236oRu9Nb7aWWlR1wvt
7houcczBvAqPOuFZzPYRt64d+i+DYSb7LIm/p84w31YNrSuwfrOLAZI+uN23OJ3nKP/Rs7c6tAjc
rgyzTN4PiVI702TNdXU2KxvKBS15X3Dzv9g9BsMhz7R9SG7LM4iT8MYj/+mQhmLaygmSIwlo3cYc
5QSnVnzzZDntujk2ok0dud/SqlRbzk1G4Ee2/dQ5HHmLXJQ7g9o55ZYcs0QsMpfXRzJ/cTuelrHA
EqQdy2fl+7dG2lGUdgfIwM3Y3mfeXDznRVvwQlEhoFIrvR6QRVHQmUClYCZ8En14nNRAIKwdofb2
e6B0HXY3vR7vVUbYAcBwtXE6v3wQEo60nlUvpj0U0GBdYJYTVNXZG+NrPw/FgRAhQuFFTB7GKJru
tg5V8zil7bDtcs6P2yEbKV2WY5zeWCGgRSmjX7NOs73LNayBGb5OvF35tR7SYqMWVo4HomPMg56P
M07CJID63O9Lj5aGCTN5Izt4Qxn268B07PnXyI70VgtdYz/M4Z0WW+2jBTb5gNoAhSQEvV1juOqH
FUq1tYCZsTtg5vmR5xABQa/8fYJSDHEnq+NHHPvD0bHL6y6NqnsS8igbZ+MXP63x1yfuwa1pKAxO
PR302deJ0Rjy67FXMCKzUvQ/aXwYBTlQqn9O/Cn6iHGZBL3qV1K7nDUdpQdmSLeA0lu+dc05/ywJ
hdqZluiu636wr9Nq7N/P5sQrZBB4oc3Qb4IwMXBcwrnEA5gb9nZczvJlJBWlPBF+kAOLVyjnDNdg
kTzydh23ZlmEu0QuKQdlOqqN5drqkKmWmZRqM75ZBAlsGNWST5xj6O2qNqQSBWu67eKI22pM15br
f6tt07iuB4yhBB/QNkD0+W4qRj/fRIl+61i+vB1UlpBkqiv/UAM51Tmh1xHhm5wwjA3baI33qFOC
+benOu33oiKOcO/YE8w6Q9a65AtVmCIbc6LeBtGWJV0N8wbH7fBEybg4YJOibp6m7yPHhSMk2YJH
Mw0de0rp6uBkO+hqTq+Qj8Klr7zyZc7VNG7YzEIR5oBHNJGZyekg2jodCavrjIlidWTsuzj+QM2K
5nBKiamc2A66LgHa8MvEzhKzsZW0ZA58zHAf4jQ9GkTf3GMD1rdmRAhTlrtbA1HuVlTgRbv4a18A
owbH3Ab0nuLDQnioZkGKQ6hTnqhIJR4sP4RPbL+H+A+1oK7ZfkZm+az3WEwrfSSNJyRCZ6+GcPxI
n5zMK4eTtNJF9Yt0kOKr4vX4kGj9RM2dNAwy36KjIQB4dTQyPxUCZudGstO2NnluJj9LCRbEDe0v
flnm+8HHfd/hIbgy9DTDBW7cEIf+sWi84srNm3IXV92zMqiLZ7bVB36+sJoqe97nvtd+7gnD9eBI
AR0uyQohaBJQ+XFwQwfeA3X0zOqqo1Vm3d2IPvm6JD7nEJl2BNyakbgZIEpjECXpwszCZu/6DV02
L47vtb7CPWpq/U6w47vuGKU37AxUoErXDxpbatu6FfZ1ns86e9jWeqakQInZUwAXI9HcOf3ovoeF
RO9+8BmFChgcMKqiPIiGKctxyjxIWOQPcxiL9+NERsIM8OTBkXW37MWcm2bsyT+Ht9x9TenmKUD4
o+0RA5Sbj3prxYtfX4ofMQKfGNd4TFqAOfLCqGkytewbrkM4Nne8rGneeaF7U4FhomtlaG7QmWl+
VWi+Cairor5TOU34aXYjdZW4vX7lKWm8GNSYDikwAUKfcPmytPYzR2REj1/qELF5EmNNN3Sf+G+3
zQkUagZ4wIWbfNQ9q340aru6l13NnjtLyBfEbQfWA3S+Vi8ZZim9EpkU8VepJq5NiHUud5MnR6jl
NSnb9N2+t1FCeFZFBF86LQ2pkMz2d7Om1Q8qTDH7h0X5lEBWYTdRTJwF6SSQGSpg24hBT7Yyacmf
dmef/smcGsaPgSi4W/LB8296LpS/jcSYvO+niIr8wnQXt3lbsAkA8ZjcNl6L8CutoKvv3DE2P9rQ
qH81XUrY1UQ22Y2ZeLyYxwTCA1lKZvi+GOKOVy8n7lsdGnB1RzQ8GeHG4AA0qXT3xxRjpphZF3/J
SUnvhn2YCAzL5r06An4Mt51v9BBu07q4KUXhUClqtOpJk5H94md5+5100iUfK5SJxxqGXGZgqfrS
NWSZgLzn63YJOH7ZIf1NgbS+QOqtftm2rX/hIbsbWqp+vR9MzSbOIgEEjlhFelsfWDPRCJaGIhSd
OelkHOmo36dmEEaW+VgSSXk/RbqV82aMYY5JEyp01OTIFga9bdgv2RTJd1G3OER8OT4Xs4d2ntBR
LBv2X9/LCnsHdk1CkicbzOpzM41kicVpzz9hTJBbSKYdRUfXfwe3PLxzADhQHvGjMJhGd3xWoZnp
xyGffFJ75rnamKJLqztZuDrxgs0YN4RpAI6RoS7l0c1RzBCPFjWPPTFIxsHOE/tADFERATK2skd6
lQAyMi+M4m1LA5ZIW7ph8XbOCwtykG9T2SDyjAmUWPWuaei28kKI0M/nk2HB7AhzKPBN9lh5SXss
uxw6dOt23JCGDFVOYihPJdv/0rAPjNLEOKCdYGeRN6h4CKjjfpeS6gb8ljl7pKQhP1GG5wTta6V9
6IxB/6Iat7mmfp6Qe5ZkL/qY9OnGd2wQkpoiwKqY2u/N0EH4ISfpGkhFF9/AEvHvKchy+ZQIIlZt
xCteu7jjOdGHd6NiYG6xaqHJ9rvyMzmz4Z2fJPKO+COUulWfBF4oUPQUBAJ8MzSZ3DrAJppNjz2k
39eCwhPp4hyQ9ilFy35bIkNQ9Bgn9ejm9PW3cZNO+a6NCfbaSBKFfuiNx/+srTC+7SiNv1ARIDOx
jkvCZVVGBonyneopGYr2e9KHpkuJziK1BBf2J0dZ1RNVTdyq1qTELvZSopkwuwzPtW7VHyviBreE
SHovnBkEgS4SkH2W+neqFuwPqqwRvOQLjYZiw3qFgob9eGguArqslN0hiRKEw41jbnXQoCyvLKT3
zAPy6EBhobEB9oKc3TLIS9uZZUjzoANQLI+dO+ifyiyNF6YFYnAqWIysuk/sF48KPZmjlcWDqBKH
pgTpLTxMkk5v+hinhjXVTfgBsR3vXYrBYIcwOkAI9qI7P/Oz935bYMkmu9WGZj8y6WeeNwXQHOgs
YrYpukYr7LxYVc4goBX6OTNb8UNYUXIbldKkDDkNLA+E6oV3rWaTk0fIFmkhMzEYEz0GncmTqUWy
mJSzTdhj5vhPUaQx5IkHWXBWhC2TgUDn6NBATE7w/DvgMQrTQ4nb+1AFqVENz5oXJ4GO1u2dRcPg
UcboOEj+1L/wWgjvIldkj5PjVk+p70UEw5HX8YPDzkDEZN8yN+IWNwobgpn4J19T7MxalNVH9tES
YrtNWNZ2po74KZtmDOOuKs3myiS85wOvooX4UKdhckVYUhLUnitRojA/8u1Ai+NLlDG0U7pX9+hQ
2uPkqPRAbDOrLmSnT3SnuJ2uYU7Fu6HxJjYdkZwJ5QjnJWUYDVOHFvlXqUtl7sn+YbkXpcUQrpJl
frewMKp7snDQaBGxdVh0jWT1NkVB2jWBAwA/JtQsBCANHwmcpyw8+Gb9CO9loBUVEiyaLCtzwQsA
ltQ43uoOiSJ+ocoPJN6NdI4MAFZs6nkDpYI/puJMCgHRa3dC92ruARaQ940bKudLmtVZzBEyEhRR
qasvFSoeEmnbZO3CfuKtmufC205mIrJ3UTsCJm3BF+taqYi90/Trdo54FrzkSkEWM5yp2q0b6+CM
/HMXzSlr+6DH4bvMEayRMRRC6gihYhHRK8164UgJBCZB2ONILfpQM77fVUuowYBTcd9GDuA0adAs
G9lTbwks5SZNZpy3N26vmgmuUkGltdC8ULuecj3Dmq0YcGbvWPa2n5L+aJr0XEmErNhs61RJjxHt
GhQ43extEitlJSlcD5UvhiycLpAonsbSYC4WtfDf9SWwL+6DCMLKJxHFIiZoN9SqpiPSONeKfgId
ew+FqWmUzpPN6D6mZJpI9mXK+ZrxQmGXbMxVUMrhLskRTd3SCuWV1Qr8JoWNEJzNQxL4Y2IFXTI6
KJQchkpPh3ZbenQ+EHbxvtCjaXi29Vawb6x5STmehdTdmrJHNlpasmHbw+BtCeBib1p6ZrQlxpcX
JrtD84ZjfPduqvp2M5QRooioaXB0JaPxnhrVu45YBrJYdGMjUExsNW3EDVOO2nXXDc01pQl+jRNZ
IWG1uEaDMavYAuZuzxrfs/w/dByOIPIRI6TfJD7P7n4ODQw0Gpk19n4cjVi7Q3mwBOf5JZ32pJr/
hlH8W1br/x1V//hT3X/Nfzb/9zd39V++4e+qnOpYRu1//dm1/dvfaP7rryvIn2r3tf3627/sC5yT
UK5+1tOHn02Xtf/jSl7+n//bP/w/P/+6ytNU/vzP//iuOOQsV5OxKn7zViMJPe3Hvpu+FvnXev0X
/qbs68Y/DBeTKmwQIoiMxTA3/Gza//wPbNooSsUic0SZy58jNP6bsm96/3CoGvkeYZ1YLUwbkWej
ujbib/1D4LkVPhZjvE2O44l/x439u278byYPjeMV+miei7G2WEuCWmTqNmTjcWsjRj6n5FyUsf9U
UP7z8islfJGUkoN8WgYUftVVmIy3k2WnwTQMxN6zXYrcLcm7vOqqojjjxfldrPs/H6mvEdeRSfJR
2bjlohmthm3GoeDTGKVsBDKhKuZ85czO+zbWCFR89bDf/7+f89ph/ud7iE6VH//KYGRScFeimlWA
gC20QYYZ5Q0vtGI+YytYOXr/+ZOWn/rqA6iIYlwmFTCwm67vrsySTs5xqD35MZOmGG7YBtvfHEjB
TdZXt/mUeO9Lrdc4izWafgZD87ve+p/fYSWG1zJbY4R2VSDsEZXcoNtS3ydD1j3jqsoOb9/JUx+y
0o1HfetQC3XhYEmrfywGz/gFO9mzt0KSmrZ5+0NOPa7lv7+6myONdBEJLCeEqOOKH6xOseOZRHXh
cFgZo5Ye/ujQwaM4WFACHcXw4PAWvXn725+6RYvq+9W3p0zT9m0NKoyTrP3Mxn2mxVh4BCOh6iLs
9+1POXWPVssCyPnIFF6oAqPv1V4jrfUgqK6eGUunrr5aFRIOdUbsJmXAYYHWcl+zX8jzyjmbVXDi
Jq1dMAZ1X3vSVBmgmxqHdyTxTDpJpgLdjiPQ8WwJvYUTKXXVf4Axl8ZXBq3o8tptm7K6dfIGMDig
GwprbewLbTOyrZuo6hA9sn/7Bp+a02v79BSrQeFoKINwJiFx2ynIrvvUlnaOFixJ9M/Eyc4/jbJH
l8KbP7qG7+GrHTVzDhFNVbj9ZQ/DWy0ujs32yEuX5rE2IK9CVuh+gOfsf3v7h5541rylfhuvHRl+
aTIk0PWVLD7Q9KdvOAEa9S+bbWt6qIwJEwLDVQaZQyLoJjSK/NnF7f9y2ddfLRbtABMCMw4mCj1L
nrWoTr4PU5WfWe9O3ZzVUtGxxUb7k1bIg6fGRsTScHRJIte9bBp7q8Uim2uXVE6vDDy91cONb8jq
o4nsrj1z80/Ns9UywQt2DqOQl8JUt/R5B5dEG8pyRFpvtFBqv95+BstQ+ddNBJFDvw8hU9ftKXOx
WsqhGu/pWDY/UaEZ3k3D0M3ux6YjrODtj1oG/R8+as0FJFG4dcNWJ/XSRY20xduXto+uMY4uNVki
reFCRyGpIK1ZRcOZpeDEIFjT+xDbVQbBhmXgZyLxD247Vv6GTIjoXNjIifvnrma4VY8Dqs9BBTIt
C4m4xbSUtscnjKw/zzg5cGIS7XQGh3Hq5yzf4tULqqfXb4JnroIO7nWxD8vGDvczWbzPbz+iU9df
xuKr648l5UMgIOxYU9NDAFw26odNopJ3Zgicuv7y319dn4JHiRYyxlvsU6JHmcr5U2RnWfLLoP3T
CFtNeQ5tZl7riQp8/CRHayAs+XskyZzb61q6MKCJfyOf0I0GCmHgf4u7zAmHSaPkqrtnlvwT03Zt
hkUI1NuGwSPSyt7/FOaW+WPQZ3pceetpD5c9ptXSIDTNFVU9sQ3HDiu3yUxPkoAH98ya8LsT/P9v
R93VmlBkNMpdK68CDxF7s7Xp4/p7YlTwhkkVo1WymrgqoZcu+ctdOqWf3VBY39/+bScm1NoPhkUj
nSqb7YW+dOmRmOGpQv4ftdq7GJOx9uhGLckSb3/YifH4L1QZzZShW2QcoRpcP3EqyGOmtz6HZ9bw
U9dfrQ6iQoVVjW0V4FnUdlYe0V9v8aG+/e1PLKhr5F3ul1E3La/nSNggDFu/67GXyL64Bu0syDWx
YmDfBL5mF/6c1fIwOSCv7bpn+upUwjq3eq5JVTlz8VMPfrU2WFmYNFW17CuHXnWHKJTjIwXDPDrO
GkELmkrc3dv37cT4Ftbvq5BJyUYRE0oOsQMq6hlDhf5oOnkEVqDQ408oG7znVstD94BIJ8y3uOvp
Tr/92adGxGrXgKjLVKhpywB7g43SuYOZrvdW3py5/onlR6yWBr9skXnoHGHKSVLXY4frDnsP5x3d
1Ga0nfeX/YzVEiEzq0SAaZSB1Ss6Zo3AGsmgO/MjTtwkZ2W0V3i1Sn+ZlqMVho+I941HDUfBGfPp
qauvSgqhaGNkW5xRS1kP1/jEHzW0boeLbswaiELktVdpZsvFFwxODUrtgKPVuPDqy9x59f7sK2Xm
vay57Y1l3bi0t7aWyi7cMS+pk6+vHkGK8XONsRmjqvmKf2oiCtwQzYX3fXker748XeQmQ75ZBlDH
1TvlaNO+8s2zO7FTj3U1q8nQM0q0Onz7afhlgfPCq1Mn+8se62raTkWa+a4qOAnVuaLEL+R2xtZw
vOzqq0mb4HunbuKrYCQ2u+hnuTFK8XzZtVcztSXcIRxpmQURMR17wHDzthXYfi+6+l+5E6+eaTf2
Gfa4TgXa6EjkYOju+rLOvl129dVMbZGhZ7HOfSm0xVUPm2ITq7zaXXb11cvZ9fu4tkq27rjvrAeU
bjeSXdUZaNCJ0WivZmohZI+cgdsu8cZFULhqSqJkfHfn4CunPmA1WbXeyRqDXl5geDXS3Q7jF9v3
yxbgf2EAWaXnRo2pgrau3tt1uQe0ceFdX03TqMCK6AtgMb6YSWAZW0Y/UaiiHi4ckqup6jkVyoeq
VsAy0dnuylBDBO6gifh42bBZTVYHNrlRI7sMkLlPLMSq+dBNenSmwn7qsa6mK7RGmKYZgxLFYZPd
DQIH1U40Rnlug3DiA6zVu3VClTJb0YIqSY1q2rZZNQ0buyPf57Kl0lpNWqd25WwsS0JuEUauwATc
Ook3XLZUWqtJGxVNHGUh/QDLEzaMFZXQgJXVhd99NWtbp0zrxKFEweBM0KE4t0bhZGcALqfu/GrG
luXo6gP2ncCk/XmciTL8jpEpjTZvj8vl/v7h8GstH/tqKVY2PPdsGJeci9Bk4tb1htPBpwJngNP6
DzMutCCtWufMNFi+9Z8+bjWP86a3kN2XvFfiMnG3E+x45NCjhxICleo5Au2pe7aazDMStj6R3LNR
Gz3yh6SNV8d2L1sqrNVUbhv4YnnKYGJCuxgtVXflt+E5is6p776ayliKEYYULKKlJ+rj2Kn62sVD
ctlWcI2bNDXldJbBQjHZsXErwB68D7n76sxoOvHl17BF04VcZE1+hiEdBIA09Hk/ukVz7sufuvxq
GtPTF0TYw24wpiH3dvxr9UnDgNTt+wq8I86/se+uRxW66j7JZf1QGM0HzUkWwSr24sKQhJQqO57T
3QQGVGzmxcyybZRaqjmNn/xM5z56aM06TO6oklNo6rwixL1XpB6GkS7Fvt7gQIixMTgiDug+jOkz
prHsGRc5UTnwZb1y59kzXQxH+AHQKEc7oNOI9TvSDfriOMqsxiQ4thPurcROne8+dkbrqnFb8asv
x8Z7GOcJQ58tanzCUwxHJIrMtNPPPKO/cN5/mINroiosDG0eGj0LqglOF7Y/VEYH9BAKisnsZtVR
FvbkbHXEr+Wt2QF5OSZeWMsd8Gjk5OaAcHMRe9jFuVik5S3yp2+0WkDBH1mpmecFZ6u5fWoLM76n
UPU1HEBUF7NFElPSpJa3wYcI3KwusS+/vfqdGlCrxXWaIujAsVSBSHL9CCJyb2KaOfPSWb79n37V
8qGvllanGIZsSGMVzE1bISiW5rRjw56LDbL6q66eh6fLfsVqUW1q3UMlnhakIuFQMQxAKrOPsuzC
m2T+/jvGBhnEbJcgajFk7LTCtXd6RvjJZV9+td5lRuoARbGzILL7EbxP29CIcjvvHFP1xCM2VjsX
iOdxb0tsYzb1mKNuk1vdRu251+epq6+2LVPYD6RumWmQAJT+HEod6ZZRu9cX3Zu/6GevRlBoa3E7
NEDbMPPLQ9JP9dEpfHFuOf3z+FzD9DowBaIyoJGTt1Zg0Wwq80cfTZZ25von3vXGanJpeDQyy5yb
wB5TdORZiTxzY8epR5q0yrOXy+7RapYZTjyk9hLXnKrcIbmunB69LJ7PXF2cuEerqRVl9uign24D
7NvAGEiFmUPEsZYJlz1xi60qk7rbXvZLVvOsgLvWdUmmHXWvS28xsP4gJi+97ITwV9P71VCajS5p
IjWGRxyU4xHdTQ2xO+rPLBGnHvVqEqdOQy+uMOsAAzN2fT/3pLNH3r1IwPMQF83bd+hUi15fT+ay
dDMf0XPQYEDpr1LZTeZRz8z0MwaaqLxxoKzjW+tLOE+ZSdbdzl4ibK5HxzGK+w4x57mAyD9OfGTG
q8GNsSDv6M2oAKIckXsuTtmPvMG1c1lAp66/GtZ45VwSpkAke2P2sScT96gEDr237+MfL+7D6/t9
RdfYpYH6aaJAVpX9ZFQKb6p/4YTUV5u0UMUWJ5WKixfeGEyeFe8Ns53ODIFTX32ZqK/GsdPwON3a
kkE6Mzm3Fmv55wxha37mpX3q+qvn6rXE5XDC9Y8ET+rI83VyRXNb7S678cunvvr2BtaLvGpt/4hZ
yf40jIZ/HOEzfXz76icWK321WI05wn9bI8goUXDJ5YjhcKMSjLS7QamqP1iwfM+BdU/dp9Vi5Vei
J2tA947Vkvo1Yv8JpG/1h7d/yTJW/rB1WmsgDYsmOFQ0GYzYRuOfbo+L9tpQZTEcNew77Z763lBc
u7pmvLz9iafu3WoFa3KZJpWPcTbWKmNbNI7tbKwyrmwUdQaSboAS5F+9/Vl/vHesHatVrB+9CEZb
oh2HMEGBHflDnW1zS2+MM8vxqQ9YzW+ACCHGIzgEdYGJjGDlNk13+Vjl5/I5T33Aao6jVzHrEhLM
sRdh/GkArPCg17p/4f1ZntGrWVI5pkrGKdcQVSlOZ/1kkDxnnuv3n/ruq1ky92M8mPYEAFCfunfO
NPiHJvfdC2/9al6keZUKWEzwUQ1CQWr24neEkJzTqJ367qvSgy+z3NHD3Dxi1XNGDixY+ve2VdmX
SBkZmatZQE6jbrFs58EwD8D1SjccvrHjmdV2RMZ10drhAZH9/fl6GbB/fyEjhVMSBy5kZFwJcXjZ
b1jL+ApAGbBM3BTgPlZmMD3tLaAM80nKufl10QReC/RKLJ5Wz6IU2ENcXreuIFigbuXXy66+Gv6h
OSxcdpEEuPn67lBkI3gutugwAS/7gNU7Lq87pypHPkBv3O4FLIr60BPVXlx4+WXwvpq+SYzHPdfC
8VjgybwHHgV7pUBT9+/R8P8WmjB8VhNYmeHUiahJiCkj4ArWHIGM2P0hXr59e5bb8C8vH66/msL9
OJdCZKQvMjwLzEy2nu000CXTVilxjg5/6kNWM9klHhXUSsgzMFREL9zuwISYWeXAvZKUZHZv/5YT
C8ZaqIdytNFNXI+B1WFEUUNlbs3GuKgD6flrbV4qYNypsU6Cwpsw4DhhDl4sqcSni778WoZn9jhp
hoLLj7X5tYooaMjKvqTTxldfvcEyObQgpsFPDE1UvifHKgmAfp2bYSee7joBdxhne25qCoTQNl3g
ScXUjURq+92TnxjVRdUrfsNqHifSnquS9OtA6FFLRLLnySVvnSS3y0aPu5rJ2ji4UeJ4EWTXrtlX
HSrPfjQv2cnz7VfTuHQjDzajiAJDTu0Rql4NgG+6qNDN1VeTuEz7ARGQFQddLxAhkwfo3BRRQpH4
srG5nr86qZo1FEPMF9rTlPukutTeOdD5iVm7ltKNCIJHY5BxYCpDA/fFcYf2ofX09lc3lrf5Hxa4
tVhOaq4hwbxFgTtXPrn3pReprZtygu2r0ve2cdTZ32Bb5fEThkjt65QbOhnZk0eNOnj7O5z4hWsJ
XZsS/NELNvhz2lVfHRLn7wuZuM+XXX01uQ0LrmpK93+hcZgks1XNzp6wNF129dX7WWD4g4DuyaBO
pH9jDY5z9Kf0rOD51K1ZzWqVaZbuZjxyzU6Ik8bcu2v7UF3STvT8dd7TGFaOhEgkA8MPfzmgxTfU
TKL9ZXdmPaXpathtxNG/6iil6yFH/xFQw5n7vtyAPw3b1ZTOu6mNPV0Pce0v/CIBnug+qjQbi4Hq
mnOR06du/2pi17ZtokVpGJmQjeQxWUApAEey5rLdnVhtsXEdisSSs3Z0oVTSXiIQvh6S3UUPYC2B
wyxD3Qgg3XGOGox2uQ11bAovm1XO6lRZ9SylyX9zdmbLcepcFH4iqkASSNxCd9OeEyex49xQTk4O
YhCDEJOe/l99rhL9cVzFAxjTQsPW3muvT+DhaBxEn37X1zfdxsJ9c8eVwGn0Cc9B5cWZLIfylq7W
vxo8GNfuGxhnzSpU3WzXizibjIqAE9gi+C7D233f0y8z9peIt1RRCOd3WPZS0/0ruqZLBVyUd776
ZaL+8nBSzWhF8UYMexvL204t8K7p2jL7+6u/sahCZ8nSQQftlFvku3qOhioGxwgDcwH0iPewVl92
DpCzdFFkswtaD3Cjjyg5zzNMMDvYbuyL5UJnyU4VmkjjqoszXlVwGjZxAY8T0r5ThHlrhJwFGwgY
MJs8x7ajh7iFq2Nl1hQiStDWZRssu7L/ABM7l+LCEjJLtATBFbjl6FmXGezWdm5qLmkIwE4c50N5
ObJqeFuaBS7QOWy2/j6HLjPxDxszc47bsq1mWE6itgDDkOWrhs3W2UpqPux7urN0uUU/RlnRPFvg
Op+gk/h53Eyw89Wdldv1IczcLR6+epLAfDF/YpX3fd+LOwv3whNDgHBxhLQgdVBayFuvg0LinePw
rVF3Vm68dQbe2CTPmN/+8LfhqulRzd/36s56NTAGiWhZxvDAq+rbUYPVmPhlAG3yvuc7K3agBeyS
h83LhnoNn/KSxa9NXb93gX9rZJwV2zK2xKuM4sxCrn/bIFN2lhPZeca6UjgltmVbVxyDMD7VV6pm
HvwuAU3++8hcZvUf1pKrgyMtjBgDeL9kdFX0sEEZgk0Z7jqnvlbLoZF1dPX3f/TGILmSOFLLFpIL
fTlW0Gybw2t2sWV52vdwZ82WK4YbZohe1vRkzUzNH9X07q30rSFy1izpReVVEG5j8vjmRZgN9rJk
3qiBTzV6NG7DYYUL2L4f4qzhCpaj8zKVedYMQZECNDofOPQvO7+Bs4SjeN4YmiDwS7gma4IIov0x
BCLfF+tTZxXD0Z/EG4d8p62ofwVzq/IHkhLFviucK4PbWuxvDP5IGQsjQMv9Ls3ndWeKmDpLmANY
W8cKpSy4CA7HcgrKA8jb277p6argKGyjm4pJL4MfLD1UYwynvMbQPdVVEbsiONg7DnSGsgz5Tzo8
5HBjTXTXFfvS2/9R3X8JBxUIN70YUDyyQZHPsOxpGzgn2aBF5xb4BdW+qUmcFVyg4V7yHHMnmEme
UlksVytQvu/MzEtk8IddzkVtw7m3iy3adrPSlFbhkqiIuTGwNB1hCSth19iOjQdogqrr6p1xe2O/
I85KNrEXmrZcvEyS2cBRcl7O0Hotj3/fJ976Qc5KpqaklqG1O/NAjP63s1v4uR+j4KOPYM5P5wCQ
Gr9p1ncSo/9JdP40fs7KHkSODdbi7O/8IYKbl6SwAoZIqM0/9P6gPgSRQjJKx2MY3Er4VsO1e7Ek
PsGn2z43YGgAyaRsAzpa3frzYwEsizk0kQQhDzqKaNl3zLtKQz1uSPEVzMuUKdg3bWooJH1uuqe/
D/pbn9TZJOIA/ppBtyJK8eGJugEcdgaJZVe7rIhd4RjrGwTkDBbTysz/xqz6uQx1v29g/oOW/7KI
qYDNGlwjcNkF8+/sL7q4IoBA7Hy6E48PyhdjARluBmLZQ9R4H/Oy3ZlzdkVjI3yPlo3D4qtZgh9F
E30J8+HfXZ/T1YstAHYoKmpEJPkEjeTcbFfr0O8sugfO+kd7aLkC7IqLbjD+KEn1uYr0OzHbG/Pw
/4CntUYtEC328IXrymtwrhaYQFN/3+32PxnvL3Olm7mIcr/FOVt27JlyL/6ABEyU7Rt0JxLPzWaW
jodx1hZGJypYdSK13dXXiDXkrNB1MzpENTzO+kj/BCPsGxCD+4bFlYJhw2vGtocAJcAl67kN2uhM
imnn8ecqpIQEtQUdTBd0lSi/lDIfn4cy5/siBFciVeUjilkExtuNiMwd8nUdONQNPe76pBfvsl8T
RjEvWkiPc5H5ug0/WaO7BxiA9PsmjO9G32gaX2DIi8u+6SYJPzvZ3Jneb3eWhXxnnSrgkGo1Yxco
omjL9Nqv91HDunfG5j+K+R9OTlcjVc6oiC5FA93VatQPDi1Cc2enjn6T3jb2QMNsH4jfH6GDUK/5
HM+nqLFleyQy3zz4mcJSIEOXz48SvkD6GDHY1MONHvxY6PRblYLbNJmDtTr8DJ65YO+89RsbjO8c
9xUsuKd+VTDopiHyup0Xg/AZjWu7L5R35Vbr6k2qLjmOOmDVTqhFhwBDgjmybz46m0BDhwLO1bPI
ChCOQaMt7vNJ7ss9QbLy+2Sv4cJrwy3IM34hGnY9JE4qtP1pz6tDC+A8fQ5g/gv0XWY28OaKIAcw
sgx32ZIJFCl/f/pseAU/7hCwhnXt76Neik+S2u1x37u720AVtDzvJ7x7sJGkLICeg+flPhGGcPWv
XBS0VCu23wsG/NUvC3Mivcw/7Xt3ZxOYWLd4EWDuGbypnnIyAN1mtuaw7+FOrN4DjQjUAiKByvdB
TZuiT0vO9injcPv7/ZuOkQcs2YbIzkNbwInDcedutVP4Zd+rO6c1nSUhfoXILoZnY6bQXZT0ff6e
7u6yhf//3ihc9ddqZw90jAkayHw2zxSedq/ETt7NoL1hV8OEwKT/fXy8srPRuMQiW2G7e9WH4Gl2
YbjLAgJPd9eryre2a0ORlVP0jQXNC1e7mjzxZGexLiwIe0CPEPjaiN8UjWmugN/wd123hevJJtBY
MEQ1grxeLd7JrqS4AKB9uquHB29/+eS/BJELzKcN90Amb9HxdgDJ5BbtEu/JTd8QFAjhLlcQIWGM
WiO29nVzBD5pxYINV5AZ28BGS9ZQj02p9mQ9wYS6adpjSEK+wGIUBKpdlx7hqsJguYI7sQa5afFi
/4iiTQuwdbmvgCJcTZg3RTrIPSsyZF/062I2e/btvO26QAjhLGu1BmvJBaYt85qrKO7pYQAxKt21
Z7gSsG32iGI1cvmARY9obCef4Wxf7Xu4qwDzgImAMTfyo0zFw3HiaCReoz5/xxXrz3GPcAVgtots
oPMRMf5QrCiuKnKUUfm0a1xcBRj6H9AmTwzP5kWNdQpOfFNBSaBGvW9GuiKwYpk32I5PIgP0BB60
o1SPUtXm877Xd1Z076GN1BLQVUKh5RkSF5lNG9W7bijwKv19v0Ambi1qeIJni+zKE2CvzRH0qfdM
m976rs4JDFw3KKYRvmuodZ1FY48mHrRDvpNcfOvp7hHcwvsXTrwYdy4+rDFIfG3k77J0wSngLlWI
ZcBJHXg25GP1DHk3/bhMfb8rEAdI4fdh1xTWBH0VRdB32/IjKDj5S0zBqdg1ZVzdF/Enf+l9idMR
ZOYOJhrr/BKpEnHzvuc7p68/UlyuGI0ysaxTcSxxBy1SGIsWj/ue7xzBNJcBZyBwZKA9hy8NC/Rn
UJWLj/ue7sTLpjADM6TENQWn0ifCG/FBzr3dt1wjZ7l2nMUlAKsg1pJuSKplHJNiBvln37s7yzUC
5yIMVsmzDj7Ux1ht3q3qc/1h39Od5QrsMq0ryXh2UdQfhsKjB+vVwb45HznLdW6x/Y6X86kP6UFF
cHYiob/tnJLOcgUdYG0qcJ0hCAECD9hSIgEHH4EV3Dc0zoKdi6m2fn85XKv+aeuHl1jR739/9BvR
uKvlqvMLgaK2eWZ02T3DZdhWWVz7TZDFWu6Mal1NF6jyzeJVyBUtQJoDy6GKhFXwufz7T3hjJ3Y1
XcjMaQglI54VPq1x1YpbfwR2s8rnfeFH6KxZ7uWgQYFVnw3AYiWzVNkY773KucZmbKXtMm1cZIaJ
qj7AezuisKkWgG3sGx5n1QKCJRqjBcI+PsNvv/dBH48ntXPwnVVbU8hDRIEdp4eLaTqJ+itZvPds
4d/6suT3g2qkE3glK6LtbQmAU+mh2IOF6q6EkXD1XENt4AoAoFRmrKdAKvKiQ2H1u03El+PoD9fc
0FmzsG6NGgVId1aCnlacR3BZzfVIovXBE32dX4sA3AW4+w9PxTYDz11tYwUYkaf8r3GPalMwUWO+
wJEz+FoscC0/50z0VxX0cz/WHBwmCNpBXfv7FHljE3BVGmqpPAvcGo6NpZm/hECiAPFZDqDiBnb1
vv79n7zxMV3p2aAmOiu7iqzt0CJ4QCljk2mh85zum+iu/AwAL9xoF8SqazuPX8gWtq/MzPvU3sKV
nwmAWlRRECyjQd4P4Tqig8a+7hsaZ4MZt82L+rEVGZlCewp5yZ9HGPTsu/cxJygQAU5rH1qWTKKF
D6aM7VZz4Al7qEz2vb6zwyALQpoepimZhQ/GS8ii8Kto6fxl39OdHaapYC4OLzlc+1dbfp8rVV+N
udgnUBIXzsqvKYscfikQwEvkuvK6MKAcQhKcAAwQin0bJHNig41wvcYdTidPoW2/pJrA3hmY632D
4+wyxcDjOp+g5+xqgONRn+7hhLHr0a4CLYbhwcT9NszyoVeg1g7XYDdE+6aMK0Cjsl2LOffCDC3K
CwoOwfB5DO3wzpS5pPn+sPdSZz01owV9TC48A8Q2vFqAnvlJjB79lIbdqUWfBtiUn+QU5PDIUTtz
1dRZZuiLh6e3HcJMeIsF1ZiJNVnWZdlXshKuh9pWs8hqWoXIhdeIPoS/hS9TEyj/uO97O+sMzu1Q
ZggMmo/8SkopCKjU6/dVr4WrEhvYwFZykVpRv4sSuXQ/dLC+Zzb1xtHiisQaQNO2scPDGYOLe7JO
9coSNXD2tG9onFVmJw1QxoqugYqL/gGGgTYJe7J82/V0VycmUEZlM5K12dgBwiuBDwrkKE/7Hn4J
T35JySqL2+BScQC6ty3I4K/YZAbeYjuf7tyVo61sei1YlMELuwdMnP6T1/F7fl1vfFVXHFYaOnTU
BCybVDMcVVNA60bnD/vGxVmt/dqxzcAMJwu36T6nfp+MvXxPkfSfddIfNiBXBtYOiLgl0NrZ3LOm
O6Poaa5NBCBHQmw/PMLPyZgklKzvk5LUXp6IqNTT4VIBAQa87eshAXW66xPOV3sHUEPrJbb38gcF
fNyS1LOo5L48FnGWfYOMgfIGiwRlBNlaVcEQFvfBfQ2SgjjHawj9P7Rf4MMPiz7h2Huq2bjzxZ2D
FX2p8WxDZFaBbCdZLIcpU234Xlr1v9//p0/orPnIb4eNWcRkMwU+6Ci2WhUvMHEbi1TAOHRIANkO
PpR+PRToqA4LeT2XLW634wU2lpiwmPxjFEzggHvQU6+HmQ/LJ0KMb471MoQLQIDFuhy13dbvPhX8
4BGQpSeEfUnQeuqVt8rXu1SJ3C1fAyKN9Dz3o2yJJUjvKoBZYdJSzX7+fTFdztX/HyvuFrCB324l
AIxRZmGe6AFHLgVPmbXxPxHv2OcNNY1dOzF3i9lsquDJKHWYzXVbnSKQrr/FJgAz9+8/5M9bDo8v
P/CX3RJmihzRDkFu0YumqxA2+8jT7Wxk5241uxX9CHImwQm+YKKmtQm6ezH5uH3ueXvhagk1YJ0x
lKEIqjoOauu6yqQj4c68q6smLDtMoLgCr73T048AizpBSmpfX5JwPejqS063sFGYRUVeJMoWn+JA
/Ng3LM5HbbihfqyRYZlFON60MNbHkvTFvgjc1RMiV0wCrnUEPzVpHojxwn9XUGRe9r37ZaL+MiHD
Evh5G3J80pmR70uN9z4UEIq91yLz1jbnqgrRhjop5B8iFJx5c0vrZX6pG6LrYytzGScB5LSfIQEX
92ptNnaDJEZrnlXYwnh1Re/7p8aS9r6KRK8PyF0sH5QupH+wWw28syw24aWoOY4o1PrTcg/kZGjT
OZ+76kAvnvUHo2Eb9M70f6NAzGNnsKAuLiNQr0JscxWHGDkq7L+yI4wl0Ops/KqwRQPcMczCnlAZ
sreQwXToUysDtU8Ti5v1758L3V1FyXK0ahPfA0Ec09hgL9w505wDby1yC5EY4VlNtWeToFFTkAay
3Mf/QH3YOfI6OsdQ9KKyMhrGMmDcl2MlND/tmsqulDKu5wKMDz/MrICFn4L98DUgltXOyryrpdxg
A4ig65Ll8Kvix9JrpDhR//D3uVQIV03Ji0mbeVlDhEiMJzjBka1Rctg5OM4e1UNbXm6RibJcIugF
m7JoX2Sf1/tK3K6ccuMTis+jwdirYriiMjQpj0y7K7wQrpiyB3bHX82IzbvZUFREyey6G3Y2TwpX
SwlCWYNQSDDcHA3kHfATTUB4KQ5/n5WXeP//Qxfhih7FCG6JaTFt2Ohrlq6yhWMyQedzcV2HU/Tv
3//Ln+MK8X/Sx83YYVxQz53IMH9aZykpHKID+V69+I2Eh++sXLhEhrapcUxozV91tzZwDvU7f0st
OgfTLZfhT+533fc6RAYTbeMIz/b8MB7T3ze8RlQUseQWZn01fq/y+FWrfSaMkOE5m+nkBY0Q/RJm
UMHmDzBtbtEcPfq7Vhw6Nn5/85gxhZgV4YydAnkrWBGcJxnWu5Ip8OX8/elyVOvctgHNxBTP94us
9KdY5NXT30f9z5MWAonfn05ZVG1tUVKISvpmS6Usu/WAvhHzMsDIe92VAOSuzA1mVJOMuwK/AYFl
kg/lJ2b7cN/EcYVuDStCWxUzzfKqy49FVW7noGf7zhq0Lvw+QHmTr8EUtCzLoyo4qdnv0FDp79us
IZn6/ek9HKo7r2lYZuZRDclqPX2eg3pnOZm7QrcI2WLjFXh+H3v6bgt9qMFBmnsnTPrzXsRdCRvc
hMZAFhXLPD1HECSxn+OFQfr3mfnWw501izeHs4zGQbOUtroJ6rJMqO6id0p2l7TS/2/W3FWwzR0Y
9+2MlLQ/dsqmuqvHKIWP0QZvMCJ6dhrJpL/KmZjvf/85byRyuCtry3NQ0GwgKCT7AbIA5TaGY7Kh
A+TfS2rqbuqEqi/3FdNMp2DNo76CDyYShAea+3RMLHJMwXEMWzIntu3q7nESg7qp88pvEkSLfLlG
Nx3K4X9/3Tf2BVcnJytpL7RDmi1tYNYkguzmiw9Jwvd+KHa5hQNU7CQUx4bbWPkLdgXQyQ9DMLLU
a9v1neP4jfnjyuVIxbzOhpZmdiHzWdNJfQzRnrlvz3e1cs0CCZqRPsngdTIc4DNvrttBl7vCIO4a
pS09LfTQMTx9bmxCG1LeUW+n0J67Wjk6QTkU8ZZm8FKhV7SOyUdh4/f6bS4b4x9WlmuTNleol2h4
a2dtHyvkbtq6f26tbuoErTFTd2B+NO5iW2EGOXvECOeUcVI0yAbbYeoDBa6+i5luO6eQc7BHhcmr
NeckExK+YkcmQ5DoetOM79mQvzVHnbO9Vh32/cssWuK4OgMqkB8kpBX7Xt+Vz6nJH3gxUh/1QiFS
ySJ+wMfYp6TlriOaV+oW+Uzg4hfJzXHL/fDQqGFfBZ5HTjmgGddijFCEz0Ic7ylKYLDkVGxXGZu7
RNHGa/hogazNaFe3LxVwfQnPaffl71vnGx/VVc5tQtZMdX6QRbqavyBrX93Vq3qPDPXn+Jy7fmhz
K5AP6cYgK/oBevV1GNsvvGD5N7hjDF5iRi+fEm8s/M++HOY5K+Bsuktjy12gaElJuFXzEkAuuaDa
AQfQFEVjc7Vv2Jy1vIRMsaUyQcZMV2VDE57Q9rYzznJ5oZsphGjWPshqPS2fWVmFp5mE5rjv1Z1l
rDtOYq7w6k3By3/8LtgUurth0rDr8a6wzoasXUEAwWmAlP+TqcYJ7amEvO57unMKy0nMPSIQPwMN
uTkp5AxQNKx3GcgL7irqKI73AHuHn40lxJgJML4juJI23LmDuoK6ZhNwtAomP1uaID/wVS5wWYn3
STq4q6jjoS5GqJeCDDKA8nsvoxB1m72JJh5edpBfUrLAWIXd3OUBrPXW4XoBMykbg8rflanhrlMa
DyvcQtsFH9br+RetafPD1uUs35mVb5zzobNeudcUfamwzZUKppWJ78XNmswelE2JrsbqBRnaaN23
wFyBnWSjV8AxCifZRrcr+GFs98Uwv6eZusz0P0Qsrr7OllUAfpTnZ4jP1+WWkoo/RJZtsNWn4Vyk
+cTb4eijCYUchv9i1V0rz5Wx1bOq575t/awEKu/ep7a4NZPU+yJUV8NmOZ+FX8B6HV5qxUM3gjzQ
bNuyb3K5GrapVAXcwkoYu/NJH4dQfgd4z74ztS7z/w8fxKWKhsMAz2eLdZGzef4xblZ9Dk3zHqvh
radfrjy/rLqhFXQkqiCZVsxPAAzs0jhq35NRAR922fb/9PqXf/zLP/BQWFdwbyWZBI9TQw0wd1uY
wPepaqYEKqtlOK4FeCxX/sbgXhuu9bxeNCZec9gsieynCX7MkNbCcOwf0VhqkpJtSD6ECzJb6aZb
NR/zoY3yBCTaEiq/0EblrY27qUygqefhITZD7qcjR6dTimzdFKfRIPgEcNxQVqkwNdnSYq38JRur
qjNp1Y3dloV0ptM5LkgcHqclnEQSApA3wYZ4arvTRhXEKttmfX2NltRZ3+hm7Ke0rlDN+aALgLjP
YYmMwFFOFuyzmkRhlJReRcjNZCXcbGUxW4mK5VBPH0qARZ59RHnmWz8BTI0Hh7NMybR4a6oq69c/
6Mzsmo5qLudEwV+wfIzL0S8TfwsiltW4/i7JArHLC9Ss8HGKzNDQJPdrs13zzWKCAleH9pRPeRvA
iaw2thzOIff8/Ib2niWpQhHH3oXgqVWHzbdb/tq2/UU1gS1+JclaAwQAalKt61d4wtc/8eFEfowp
0cH3gOQmv6eiiXCmhdVaJ4NnvCBRvs9wP8/HobmeDDKB6QojZ/8M+306XAWwDO3wir4WacCNahHm
RMErYIxsSz1QDnlaFV7wSEKPxR8U0FNXAELq8LzBFL0APpCu+ZMlzJ/vNCEVirLIBpbhNfXGKU/L
rvDZAbih9p+yX6r2WHh9FcNjrAzM/VhD/pv6WzzXR4NY4qFYarC/AmPpdrbWijmplzw3R7iVaXsy
xUC+BrWMhutiYbBaI+Og7tc+l094wxJ6rgK2oS89W7enUprXEEHpa+3B/+gw9BtWVL8R/bntpu1R
mYY9LdtoqiPZGMQqE61Ul/RN5cHKOYBLXNKoiBwmHnkf4RkenRuD2wSSHPGg08GQ7ZFAS0LOeWmQ
MRnDaAnPjWxbcgh0iKwQHMnKMSnlVqKOvHVRf44CLe8Ag27azwx2zfExHqR5hlZSlYdtiyrztaJ9
Xp7owtvtNIhAkMcqVzM5rX2VV6cadUxM2tFf2kdBijC4oiBbraAnNno8rAKVhXQIvbU8MPROe4ka
17E6wvhfb+dOm7W5olGIKYm5W5TwoTZBHqcC+ztK6V699UkjObKUQzWCNLWauBrSkvUBgxCkWcjB
w83/XtppFI9LO1TXA7qS6382PRN+6rjyqxsmARxBOChHFL509G+FROJ3MkThQ9BTtR65xdc9i0lN
dwXbInxPu1bDUW+snz/OlpHpJQwxNGmtIeEFGlFP2227Ee9l4rWFIQSc5aMHEJ1LlXSwtOoStfSd
j7eHs8W9NCBmHsIF6/wUi6ld7hptYv+Aj5mLYzBK/k/etc30shFkqg9Qugl+CmLd3/J4Qi4Sygjv
FQ0QQZTKYm2Q1SrLPj6QPojro+/J+Ra0J5R+PQX//xvV6Tp+uPB8lU50Ty/wzGJA98TG9PgpxBDK
AxN+46VjAZXpzTbZrUnnaF1hMxV49PukscTRozNcdpMuiOTx4uY4nBaJkf+Y23JhZwok7ngTsf5J
1t5RlfP26hcDvksLY9DlIAqQA6okCruL62a3cCKObPIY8IvtGqlrGDAXNT6ZQEfQBHuN9VZMQYDq
T05mezeAh/1drGIyNyVk5fNzNZF2uqtUWa1XjReEy3g5HXgZJKxrNdLAQkJQ6tu8UenKzazSyOTR
swiRtDx6vtL/+Hm9HCYPmQ98/4s0xhzbJo8Pa2lMxkkPbruBP31ku28XCUFSTXRIpa7/lT4Uggkw
C1D9i/BrDo+9E13R89miH+tQzjOukKKPU19NZbrVs05wGws/Ik3hHdoFsuY1jqbvmwlb+J0szxr4
MpJwLOb7JRBDCgeq9lCgKps2ckE4KLzwiCkjCwwFk7hmK17cVNKbl3TSkfcASink0aOwGNalQ9d3
MvpMwjkIEoIEEvbprIMlLQDExRGgiyPXEz2A2/YFJ5i8XnVHUh+uikVSFPGdXVtTJEBeBIcQ1doZ
LnPep2WSr4QF+StoQuRj1EQgrM9en3Q+jhu5EOzovixTpsbtcRjN+AJo03TTV8T/2vRyfKG8z1Nd
ljb1Ge8etVb4gY0Xn2mwfm1X/jiBOpoorlXKIhkd4ARDEkxKct1AGwUZ/sphIlxVX2DewB+Cufvm
qRIp202B4FAty+Oq0AAQxd54kDm8WIY+R3HKxOd6Rio0bCA5oDT/2FXNR9rUayoKZjKvM09Dab+F
2ifHFV2AWQt/ycSrzXgdVR5meK/Kn57Jw6Rui49VxF61iR4AorqJ48ic9No+WLvGJrGzX/6AGQ6x
x3Cq4y9VzApkieAjY+f5GKpBnJsRoOWqR72GDkOT2sWqn1jZUZDaWv/oOguPNF+oawQn+thIfetv
AocVMBUvDMDYb/nUX1GyPjRKr2nQ+Ow+WppsYPZjTTm9wkHh3/JI2tMcEp34k1gep3WbX3Rdb0nl
GZFijU13OcU4SUQfSVvW+amLcJPx5cRTBBvyOVfb9tiizH3NPUzfEh7RhyHvmsQv4Pg9z3rLTE++
2SLCoC0yCeNmTDqqTlsHJyAKc8WM9nS7D7yYorUpH4sEcjyTFiQg32CpNH2XE/0OzyyaQqwyZn7P
n6F1rM5j4MFoBWD6swQ9NaGc2XO09X2dcAbXaCw0DI8hL7KMARwBcgGTbiwfeF5tPIGBS/FSFzjQ
TDSaRPatjo+YI0dRdPoglST3xpfVKxvG4c5GHjnMyj8xXgz3jCCYNKa5DhGopUFU90c/qnxguRRC
JDKz5xFF7rNu5Zo0g7rCzTi8zZflvpTe51oSdsbiOQZFyI/bYspE5YFN1tAnaT3Ia23yz3lRzykF
pj2tg3VMGjAKUaWoyuvF97FzT/Qra6dXCgubtIfssEmWYB2OqBmYV/RyqkMnvLJIpqUcz7zGTutt
wr+H2Rh/oIFkOCjs8myhdD/MshvBxqFxYspC96ndpqVKN0LGnyV0F+XBn8auTJeGywNAE21iYAWI
vaUNvxVsFUW2omLWQJlTUJaFk2eGVAdecyZazOkm8zWhQRgmK8KClNj5G+6ShkFjFIgo6dCM3kD6
QoQGtWW9CauRtQdVT61N45lXKdHYEoM1KK4n8JjWe7QLlwlEidHBByT0MF30m7AkI2gWpNdlHshs
6XKdyrb8Bs+lOoHnSQEbQx4cVj7RzwO8y9JyA2II/4Rwe+5pTibY6jN2inU93IRqup+3+Etpm/tB
qesJtKNzFJemekKvaXyLeJB1H1v4Y+CQE4v5CgTzsqX+StWE1dJDGDovH/ui3qpDkA84HELax7Dk
FVVwVEiplbezHeNTa3Rw11RtKBOwiSKR0mVlXcK8NsZNI6aILxT2mqQ0sDnWGIrbHEStr4Veg3RA
5P8YxqJK6OJ7t60VR1nyGwRAw51H1SgTNo/LUfri61SM111jALVoEKTViP0e4DnPjoO3Zf2o1AOs
Hl4MhW457lWcjLPlQwLovUhnv8blpS1ZiqzSiKkRjoiSfP86LvgQnC1THk+G1e+ucTshClLacPu3
hNlMtuaqHQ613oojMDlD4pF2o6e5piWC14sluhBFfSoZ69OpZvcDSmiJV8gm4WSoT5oP/ImgKAic
FZijA0y1kiZn+CvcdJNmazF2qjf+lSzL8ZDjBJ1SP6ztWRPMU5hS0hAdeKr92dBSk7QMiu4xtxUy
JCHuYEk/xyo+5CuMBK50yOsPtl6nYzyt+aFp4WM3bGX30jE13faLmACLqgvQHGx/aIN5POmmQhCE
LoJTgKTdl5b04xm7RnuMx7491jivj55cy8c6iIOPAWIKhIqb16Ye5/FVuXbqC1jjEKqBnQvqadOX
VxMz+gPuaPMdCwKci8KK1gCC2tKU1TOGeC4F+zRrM/xcDDxbh7ojZ1LTxk/ytudXJQLxWxjI0rRc
B/9/nH1Zb+Q4tuZfuah39RVJUcvgVj9oicVhh9e0034h0ktKJCWKWinp188XdXvmdiWm0YMCCgU4
bYcjJJE859vOw9A4vWeawCAz4cEn0GIiptx2XTosnKQEWYx9Ko1tP32CljbZ5ie+JDxXvbLAdEx9
Be2mgmvVlM+1QLQn3H1t5RdTRLwwDZVWH0Pp2kfQkM1172ZUx9EwXNHItHjEympMk5h4x2RjVe7U
4l0xMaqjIW1UAKGN9V3vukkV2oBywI4dLdABIT5NrEFZ5cimFc+OqzZOsSzH12StMBA2iEl7A2mK
/ObE6H/nrMS1q/raPDM2EDTSXu+h+A8JWFJav4TG9PmcXKrroanDLY3MGB79cghP3VzaN16C6Eef
g7oJXWVciAT5XEODDHoP6XrXdjV8PIhhMik1qhlvFoaE1BTxUl42xuOss2r0NpxOqhHod0ISgQMQ
6J/YkqB/ccN8tawmPgMNID8uI3FSDL7s8DCX2mGsUF9ezQtpedqbsH/GoRPbLAwHSCyRk1lGqUE8
8L5xY7tf4Aw9YouLH1UV6RdSU4dhDt6NGCDCT/tgwzT6hWAHFNZFuR4S7JhBt5gdjmJnMyWnswfd
ZI4iPPmC67ZrCzyVgzrrnsE3dfEzZa4DYACReoQjlyZnPCfvsHQ6jJJP7uw64bld1VLwcEraVK0W
O1wVbeoJwwRPW4MBnuXYvkwMIEK6zL5vkBemLCtIoOk9iZidX+eam2WH+ccB7GyaYDxQu2XOSf9u
qRvsxCHt5JRr53P4lNxI32zSr9+dV846Xds28bCxCcxadLJEZyK88qnicgUMwjzo8GdberuYhcmW
DhsfzhUdqil3cYBuEHgI99OoRDBxOgMA2gWrh7nwkKDZZ9FtQx4pgaEwHJKD00prlDGU8c8WhUhm
a2GKCjvLWc9U4/4MDFPWBCmjQxyI9UrAYPg8g10qKhbMJ95Xz1AgxSdbATDS2BNS2Mf0hnA5ADnI
uunyFkHdxyByGpdI0vLQtLrc4xxRN/PWjHlIV5MPQRnslN+E8Gr5QZkK503F2PTm3IFkylAk6+c+
pHbX4+sM8IvKHcbxXg7DHiiDT5s3wKTzGwSH/T7smjJng2uKFRtmxuxYHoGxob1bgaMCeoEg2K6X
DDne3yskQeRRFepHKWynU0jnK5tVvn2eMUkhZfO8tSmiW8MdxvRtu05jR57JYPOJhKxokNV7nKeJ
piN2lFseT1UK5TCe8KF2KkUaItM5wSabD1SQowh6/hPaUX5AoZQctUXjiBe8DzTeEnLs+xwVIC/I
JJ/Rt9Jdr6foPozi28jY8sXbzPcpUOBfap3zJhwQHlWLJ0wbU0fkRNVjWi8YkpoqxBej7AtkBhsG
mp3AJ/GpGpnKVITJZy112AUdskuB3JkbpL80KY3UnI0TxI6Llitc5JN+nzlpswGzAU4eHelOe4HY
hQqOj24U9rUcFArqBdNbpFfyfCPVVCDccbg3zcDvLM7gbxgziNivjrlDRwFUbE4cor6SZ9VXDTzq
CG5a6vlpC4ifBlCaYQ8P6iuJwfYvtpOFQfF5qcZ0uskhLIhBxz6CS8Dur3O0TRzNlryvbdRnGJ1c
FUtFPsOwDPejwSMiaXdQC01SylCCka2eC8Sr/twQPvsjRlNxFQaYnhZoXaeW+6YAm9Dfkj7aK82X
rI+a17Xz5ov2uttxQllWt1ym3rS6olZszsWIj+Urtu6BzJOjTta7FSXXvh8qbLqsPUVB8LE2btq3
Mr71I4dPUNq7SfJzFKBRdHwGbBR6r2XC/X2QKKCqiAg8z13YABgBxJ3qvtwLj8KEE0/w48DD+uQM
OxN2KaC4IhnSm5sCKqXvoSdRUsb6jc3xmJExepeqnXOKYeLnwNcOq2QYUjVs0/caUWJFtMKBJTXN
3NryzMGBtF+N0VnZItW2WmIkibKtvkF9gnuKwwGD6De/KQADoOpqOXoJRALi5oweAv79cifWJc6a
Hr4zi9TqCy5K0rbp6Yvy/O7Kd7HMMT/QpKgfVmhW1GvflUCaFs2LwQS3dtYoS5V5Iot9SdqoRcXQ
qWwuaQ1NYGl2c1/3hdHirfY1RMVhUMxImjyXFKMavZnc9xg7cy+CcCqqeUYFV2mVmhpj2lgf77xy
SXIMpI8PsqtJWhH1qoTluyh0C8t4IryXEDcBUPVcPSE8+DjhdqeJBwkwHvlwRwKB/cC2TTZQ2e2Q
Tv4Qg/YeVNmkWzWvBmd4HV9NmJl25yc6yWrjY0viMxxQS9V2xwHz409d0vGi4iXao7ZH0JobQBsK
QoeM6266Vp6ebBoi/ec7qp031Kz6amBqPVs2eVnoresJbqfqjnTdgPNv3PDhgBS3feo5zs4AWfXN
VLKX3sX17cjKaLlgxWb53kEPkDlqBN64Zmdkvrl0hhImhdJjfluUhP8lUh0u1Qgrj3MAq4dGOXbV
iATn8gyxsgfIq4rueIkZA/sFeRNwUY+TUkDBxXzPqm1od4vSA/0s5dZnXgvX7JXhbqKZEsD2UkFR
66ShJEl7bpx01XXgDTRF99fkuLM9liDOXP12mUJSHUcWYcgwgsoNeZz9RL2vwszRS5BcyovU1Tw+
t4asx1VF5YwyBQfg29jUM70Cjj5HGSxJlwUM0efOwzTVDeblKQpQy7a+zQMyox29wHHPYTtFfY7z
K4ACj3v8uiJ+rx5FFNXmgSEoctktZWnFHUYI2/3kKfTIbNBoNadm7tiN3Hh/JWKIrrEQ+J3vT/6U
JqCKqvsFVkQDpM41N10Q9NN+pWTs86Hr2/LKl9toH40/4Zyt9Tr1+4EFvkr1QhfxOoiA9AUgUPAr
9dh9g9CFoqO5VFnpoggmrXWoBNp7f6AcDkf48m4R8oSIzhScjttFEcDWz2HE3PfTIr1hy8sVc4/T
ytum+SfRGw5hrJHQ7WIp+29DkpSHSdTtg2bt1p7iaFC3JU4lLIyQV91x9Hr5NLUlmv8gWYOnuGnC
x566dtuX86W6KGWEaF+sRmCiXdg5zMVFtHyAjm5JgrsmHMmtukTP7/pQtIDfx6VdkdcHnf0xqgKl
b3B2d/pALVKMjw2V5IDnC6eXmaFEUrKZb2vgBR8tGdU1bIkWjFZNYFzAhPY4xojWVWPwAfqlKp1C
QxUmPNRK5U3LhTkw7BYASaEVP+DP8keHToYdJ+S6sr0Xhu0d5QOiZNpJrDC6X5KLsUOJ7hNJsOOT
gj3soV8auuSlxR0Cx9/3nyOffC9H2029O4xdjw6NJhEwojbgj31QGvXTmRb5JygdMUdHsCQZUoFL
X2cicgyDaxdwEJ1qSodKzYrvcmpNdaMxAzjIk152WCaV15uT8bS6SrpOX9fIgfQLTFGxU4opYCK8
i8Jhzmp/tOxsvaAf87Uyic2sV30ykB46Y0QoW2Aqe/WQ8JDBLd3p9YBGlpJ04hSAz9QnyNCvcbil
4Gr0z5JQsCJVYl0OXHtzuXB6+TmtffQIEyRddwpk3BUnVe39bAjw46JKhh4maankPoIR+0qjy+0u
Qqb42TfgGq9XOa4us2wh40e7ypCWaayU68/etLXeMdxCn91rvvGqcAZpebumsfQKe3U0X9kSGXRp
QlxvshVZlTxbQhbd4WZwDa7F71CI1DGcuAjRiPu8UfwBc2d6jY2uIkAYyBYAXqNje5jCbjaZRi0G
YVLnhFSnMRCh/+kDUw537TqV8SV3EyGrHxykhz6BPOnYvecBAcqrkdb1nak3UIQLzp59aMJxvXyO
asc3EyHmL/Cxd6peM5OFmGb+DEnp+oKc+OYmnl28m5pt/gZBAgDsAYf3aY340Gaw8UmXekYYjPoJ
ZvpuUDI+WHBlT3aemuRYSzujvSd+5D/0vB9uvJXbJsearb5wD7bvTsU8OvDQ85D0aBaTUU8Ht9Oi
1vt6Ac9eNeguU69RaCVow5g8eloAawK2XzWoUAHY5A1R0XNChukWxT+7Ay0kdFpJNSlkgc5J98Ls
IuOsTzYjshAQ7qXYKOfhi5Bl9naMSIw5TUaa3Fdq2vYROgMM3q7gV2pqp89hwkEgkK3b+Y6vDLvm
EgParwixma947R1HEhEJ2rYbqAbEYrX3YsKZ4t61iEPFbN4pFtdgk5vpbu1JBNR+m0L/Q/JWvmG8
Mr0exRx5WYLwi+BkDV2g7gdurbIFEBIoRRXTZ/RxQ1+steJPoxcOxxUd8LqPQpU8s9ahrUV2kj2u
5dY0XwqxnIh9Nv2F7AUrcPAXf0OPtW4ahXDMyyfZsT4VxPOrYgsvMch2BjOfzk4Mj4jX2n4k+L9I
t5JPLGXwdX+uuvLNfhzx1BYzytQHCxQCvZqWfbp6Gj7vlS8duSqxh2ELWGNAYhb7tCoQdV37Wa3W
jqUQDbbyYGa+PjpXJu+N0ijfDXXjI+rQ6pGIGhdCTIuBIRFE7EcD1YhMNY6DAXy8HycFUgDR3fEA
lEtdivYoHDz9aVCv7R06+u3U8y06uZohqw7jTzSned0xsWWtrckXvFC83FFnK42JDWuNwX4Qkn9W
jRk/aGtpd6HXzXTcgKZ+dUYoUZAGkPRuIOhggTQ3OHvbQfs4aoOFPNSmA3BNItvbHHx6qzOThNgu
GubhaNrA2Asg1TKZ09ITyQuAubI8lRr7B+Co1isP0NN10H1KR9DYd2X9cwpV967bDUcA2MDlc+5A
WWbct+6eytXF1zg8wWaQsQEbyCRhqGNHd/S8ht/0rq2mq74nKsgqr8GInWFcwR0RFapvFgwdxRMN
5eMeDhayFa1fD58cyOeH10SsOSXIfxb5OlTAjT1psIcDYC2rvc8QTJwlNUjtDGuWBHlpQIehjNzk
t6YOmh+jma1/tTVCxztRx+0nmPo5SrcpqTOmY/p5aT+SDBL8Zs5sK9ytP45CZwOHMzQDkY693hfj
c9hAf7Hr6nhq9mLycCwHXFhkIm8hQGAPZDeqrQhe0rz0XaOLHkFwrFgMALAC1XnzuoBmTrG7BGC1
h8buYq4ddlq1mDM2Ye/kOw+Mbjwv78CNkzYjwbQBmPSFfcTYUTwx3eB7uKRuDv19Twb4qR33ohJg
XD3ETxLRA/yITZbxlITeCDU2kepb5Cb/ufe8qf6IOig5YEjYtgGwhRYm35YB5u+psfHNNpSzy0kn
xjOvkvl9A3awZas0K9m1vUOHaJZ6BEHsOPLPNwzzyeAhI971MvkL2l/gSLvRTOvJ9fjVW2BXgO1h
W1Pxwai6Ndcab3/FrqiwIqrIWrAZtYXYozN4MtCXLwtGTjgP0ytn1JkGfTZiir5U7KEJ64ZgaVJv
SQjfmTgxn5PggAN8ZNwEebA18xPIY8d2fqXneXfJ1ilzb4smKGSYsc+IMi63vYBl9aOcfTOlOkx6
WswjircMQZWmvq+JHMBLaAnkz1MAJfBYawNMpu4g7sWtuBk0kdc2aCBz93Uo1nQgsJkdh80OI+iR
DnX7NjvWFXFl6mesD99/muOVtrhOcR/nC9pvmnFKWwhK0Ga8xGYjyWF0PkKkZIyKJhWw5fUPy7oF
I6pR7exPYps12eFP9N+xuWEydqVqcFZd0wWQZUSliwqk0rdNipQAGUHBw1WwI2Cgpwz4RfsxMEeX
YsCTMKfAcjEdw3dgsoqgHMM2r7wQl3WMthpFe7StHyUpGb+pOzRtaD/tuF2gqXCZzhFg91NiwIJl
C6N6LOoShMfeX4W9dfBmf4tFdckCGcfgVaM9HXYDVCFz3tWWt/mELsR/QVLdONyTdnXRqepcAFsy
QNqA77yxXNF7my5ovoEeN/gXG8bNpxdVrX8GCxC73erBh9qiIoV/KgUugIOJhczEL1KjjIDiBMGo
V/WK0yXHkLYAjX4MvUcWljhozg2IcA98iPTGjEMGWN6sysPGyWqvewxqE7y2dJneIAR1h0S3VYSP
t7XQElDazEdHmqDO1rWJLsTcGtOPSjUzwwk/oqLbUO3hCu2Z1KTf0tHf4qYwm6ZxjnPywkfU3R3m
YnZP0lSgvD1Gu3PvSbzpsJVVBUx4np47r0ReYbf0z2tImcwxzqTfjnHZ2O9LGQVtVvpLtWW44dhK
MYg9XFCiN9RliDKBqMyfpxLlnguC4D4ikW9vJTfxfFixgyeFN8qWZDgB7E1sVBynIaydn8BinMgi
lOQAAFTfDZdZQcGQ02mx4/VklLxVW8S91PUUza/DdptjizLbCec+nmeOZnFMVQjAGHK+5MFBna6z
yUa+zGQNp0PaLhvgq5ahVr1KjPIBTK9z013RYUI7iNYT22682aVOgSEhrrC1eLQb4gXwJ9ZDfRPM
a73uS+Slmu+jApd3BHuIQyWCHmlNgcQSU8SxmP3LpI25zregJuQ841ognltQlaR+3I3zt2lC5oBJ
ZYKsKhwbKqzuMEqkhBavHMcnJE2Rexszfafjyv3ApUJZzGEbmI7xtFYalYINf0BEyCBTCPm4whc9
2LAAF5pgjNjKxFfdh6ufuaWqeAbQIHojSbmCHtVmwbLT3nY9BHN3vXIF+iScZlm0VNO3ntbrox81
yjyTHrTdYUgEXhIYY9QfnI8R4j/jSdUwGgvctmLwJxOeSt+Q5TaWfv9z4v36Eet2FlA4Xfp0D3tB
uZtaShfI7Xxd52PEaC78pjSFh7CZnzEJwHuHQ2C9FAet/wrp4Ib32KgQ48snMZUZhigGh1UJzOcK
I72PGf9pFodJMnPo+RbjmD0cemxAHknKEPPAcg2th70T4xCrG4rlHRZ1QssXzKRpu6d4EkDQDYYy
8lz7ATuhAuv8B0hlUOWmYuXVTydsey4jmgT51pc458xWv/hzwNqsWpfGK0xfrY8RtAMzPkSJ7qQs
W9UUAUZhljllG48yG8oNO0LHqhbj+rjpU2dCQJ4E51SVEvCjHJB02IrjOHr61QdpuaTT0GkC+MpN
iIgZVbcUfeWD1HFYjSfp+8lSqDFmN2HV1S+9pSjq/QE0PfUjsUHwt4IVchujfsbRsjwKNazsqLyh
EmB3OiEOELpsqNoiQkFDl+AkP+CvaIEjJ3ics6DfOLvS7eVToM2vH5rFC++7RANz5Az3xxcqbxWV
YNiHOT5aBdEYUp/GDpcB6GqBgeqDwxnOoh4o18L0QXuTvkHJNbrdjKTuGG8yIR9McPlk+1YAv1i8
HsCeP3g7nDvS7OokqCFYsDAQFeCp45dqLnvQ9FHUoRRDzmcHQpTXb571p+faXiAlyL4bczDVZioM
Q7GAJtUQy36XkLnvd9XkRTJn4BJK6FZYjYNvDPsn+A+gLa3U0F+uO9r8pzquusd1wjD7e8EZlnUc
YnhWqgK47tIKchKTh0knv1C3jZi9xjpc/pFXKNfjsEKrDcSQrgX2CKD6VawVEOHBC95QuQagsYTk
iL2La/IsUHZJwIdkZEBYLa132xgtZ4OB6yobZjr8cNBDvoiJkQb4BhvzAIMmg6ybO0yIaKnQY66l
QY2yLu0E8gstJHYiR9i3yBsBGpfaTjeXEdlqj16pHDDuG3zzDszc1l5Vpp+WHBxPAPKxtoF/IKgd
Vc5X75ICv9Xdz2qqooc5RDMKKUKMFPTGbHhZj/W4+ButqyTjQgVHD9MBulOi1zBLSnimirFrgcI5
GK6bfIhL+uXpennchmqAnqkn7ZZPUJ9+1cHctFkXckw9ZLwCgDZti8CA2sSbBohgtwFQCqnlbQUh
8eXSh/WH9vTwJmyEheTPHOIrRKKcIHIzdTHE4fJTDv0wo/KyCGQZVtHeaFEzmnlT55E8wTClecdo
1HZFOXstCjUULeEOANcy7OSc1AZN/hbZvfOXbgG9yvoEdv3WRGcRD0JeV3LErkRNwxfQhoEtwVHr
RmNoqdseWsQgyfMUG0tBJAV02flaJSNO6Eup3fCpDLIRAR/tcwP16PJv7LL/SlP+S3iBmDjBJ0ou
Zgi7oMKGZv09iM3w9decAr94LVZvW5bFB0sxkq25xDHN183Ssn/jvPojoef/JVj/xecIxzwGaq7S
34cCBevRK7FK92MCKUCK0WZVlzcsQF2KFnh9RzNtP0hXB30uGwwl3VVosZoC57uJjgv3wr9mNvtD
XP9PInqwiLKNoLrFJgJZtKzqNSfq383p+BfelV8DSVH8Ux1zICadCZrvqnHd+wLIfEuDsbPIwyEd
4Ka/dOt+jSctqy7SJmHbnrilPK1ejXUX9PTxr736LzZJ4jOHiL9+29MVJkzOZv/o+63M/9qrXy7f
P92DxEi/pJhcvV+V9Qt/JGaHAWDkr5l6fk05rfuk9eMa770lSYPIxzCIKKbwqOrfWPz/xZr8NeXU
u4xY7CO37kHYv/v1nE6duf9rF+aX5Y4+g7WYh7rtsRRfVZIUmCTd/sUH5pe1brtpgjT2QgDqsMZc
TkoKfIz2ryVx/JpvukBVwa2vtj2m/6lTW3b9rtuCvzaiJvp1CrbebC1RYKz7bujlZ2j7+rZnbfWP
4Qj/+bH8r/KrvfvvLWn4+3/h64/Wrr2EbueXL//+1Db4778uv/N/f+bPv/H3/Vd7/tF8Db/+0J9+
B6/7j7+b/xh//OkL8NtAyO+nr359+Bqmevzj9fEOLz/5//vN//j641WeVvv1+28fKAHGy6th8zK/
/eNbx8/ff0P9mrBLHtF//vPf+McPXD7E7789YTBA711/DSMOjf9+0T/95tePYfz9N0KjvzEotUB5
8Bjml4sl3uF3Lt8J/uZj6FcYJAEQ0fAyw9rAjVD9/psX/41RArwW+EKEY+SPOIyhnf74XvK3AD/L
fAIztx+zBBki/+c9/ulO/c+d+w8zNXetNOOAD/aHc/t/DpkwpgGHRpJyShjDm/zVihtQ+IZnkHun
aZlXwBwB9BoIW1t+1vUU1qnp2yGHi8ZAWEWBbsBW5OeLZ+1OWfiYpIWA26pYFyIK+uPW9tWLLzZ2
gewupHwb+9+hwKg+XTAOT4mm4ufsrTpIoTBWBbEGQ4ttVc8bioCquhtVL65k6KBP83vao/Y2G+ab
YlBo2iQDOsEIEs0AYrGPEIDBefLAqDZBoIsA81Z2iAjJ3FhNKVTa/T0UmQt0mPIDLcO0pHyC0BY7
f/uDQ2X+EzYFi59GDguqLewemHAYlviXdRaiL9Aobrcgx8JPyWn89cd7GaDUwyR2FGUxIMLaQlLv
b/cot22GAkDet1HnPXXD4h9RMwEe7+KJBYUoJwrwAfa8nGu53URj1F5vUYRe0+/n6tOHWxZhjjOU
86Doyu/Mhjr3wzbOB+35bepBaryhyepu1AzOJANBCO4Jco7LoVmC05f0Abrv8LocxuYJE67sK9gA
8QqJLLKe48lbl2wLN8PvqLDbTRw4cZUoQrMN+iKFWZdgrsqy9HNb4ibGq0zS0LbLFfRi8Hcg6ah7
IbQVGXoJ6GoWiPZy50v/sPYllKFkntROQPL/wGcHIQIQmOBZzE115zStoQZAzgeiboNleLFNzN9w
bkUHxPFWd9UyD08EM9FeZsSzHyJoYI/IkTPQ38Xs6CeNuIqGhcKBFj7ZMdze4DMKPiVIRFjuJBtu
l5DvfBokrz7zl/PiIFhfp8BBFwTMBLWEB7Aybu4CVMmfMXKsjsR39BXCH323IIz1FSApm9JwHWlW
RvUAHtxfT6WY9pwQqO0rXp0XqQC1mrkFrAOlYVdV6zdZNuEddBEQNYGYOAfQFD/PG8JhJuF7RRy5
OZv8fgQPSzxoPxsK0ibGaIF67Y+d2iCA9kJdJEs/f1uMuZXKDvkKZrdA0BP7UUFFDTeSQFM1D2w7
DAh0vgIRULUpGG0IWUC8vwIOBd5Xe+sNBiOUdxBHl28bosn3DiRVRkesTfTZ8JVtPSQQrNQ3rO6h
C4KF8wpqVqTQbqPcB1VS5iOHGKsLQY2XcjT7oRnimzqpvNRXxs9djdebYcp6BFNtdyud/Dso/Pu7
ivKLK6f2cxP035MV4+Dllqw3jK7NzzoxGLk7rtWN8CNYj0K57kO9zBm8jf5BaqlvaoyNLyHaC2CB
lZFMNy+sd64eS5WVGEtmwZ30E8pcv28PFZr/c0ewTAlO9SrTbgogzioX+FTkGN2VblE2l7gRn0lH
8QhTi0enhZrGLMTPOUQNQGDXm3Ab/QKC+zLvmxr45XEuH3DQFWowuyZC+98MmerWFLrTsW72CXTt
U13ns8XLQjN6isPPiNxCp8erMZPzdJBhmGp5UtsPBEJ2JGUh+H71oNgeR+Wg4NQS36ATDBlNhb7u
hgPcKanaZJaIbPbuTP/DLN86ZooF8gtg8Mv7WlewoBRKnjA3Kp0Sks/uHs63RJ4vBAG2JVjV7DXA
viL2lh9LuIPNaU0T9PFYQqO8nSzg2R2mjsjMTvO5tUCNdSFFprg86mZX1TDrnKJoeCjfbYTm9jC2
D/BTmdZlOjmuUxr4d9rw1EboJnYi+YhhNcHmPNUxJLbwLoqjxCcrQbyTH8gN20FVklVJtOvp6eL6
6N9Z/UbYshcWAwvmIybewn1ZA8RqSS7gp5+C6XNRw9MoICjidNfAaqscv4J85KTr8EdoSEr1g0TU
Kio46U05BdafdQ+xvoLLbnrrEQ56DANvhIxZUy8fnfMPFgGtLywUtujXLqv5nFuo/1lMrr25kRlt
IYgLLAOD5D1V/pzOcCakS2NzqM8B+YFljAFcOQxpMf0Tk9BgdeE9px240HH4oJGXAuU/b3J9ceMI
d1343ND4Irhevid8vp7QRAw48qhyHRjp4CaqLTKaADkhA5z93Jz7DkvPB6uATfAHE8avmoMy8tgT
LC45kzHMQz98/DTgKuwgwO6CLjfTdLuKASKWm8tVjBxixUcYMN1ywCiUU3exaI0XMAAJbiNaJcRn
Xen6dvZU1gAHjUVzGDaQMeA/OXTkEU6ti+Yo8Y7E4GE71N2X7b39bN4Fm3ZLxa5Lj19ZB0Yc+tka
zjZx0Tcc8ZBs0x7meEiq3q2UeT2KD+Hpa5hjJNxonxVfwSaHxebeZQyIQt5E1ByW5nErd5s5BcE7
cviKkD+sElH1IrPx68rlpf/KMKeBpdWGaTQQ4K/XfHPmysF9DwsbXaGhaSQkjSKWKe/6QxTDqJUK
xVAKBt0ZFM59P4Hfjtfz2LKdpOpGbck7DU3WTa+NLzswo97BEQhcVRTRojTRYz1tWSzeFYwc5g6p
GnKAniJ+Z9GT30MdaIGgXrfA49RHD3+kbG5n9mTUTVwVjfneDDe+KAsQ5unQlLfddAU2Hk/hIYmO
zbuSfYZBO7GF3PInYMS09Wzeu6uwf5hqYO3JrmbqGMY4dcv4k48gx8DTReWRwErCv5f+/6buzJbj
RpJt+yvnB1CGITC9XLObmUjkwOQoihRfYBoxzzO+/iyodasodFE6BTsPt63roa1KAkEgPODhvvdy
FJDHzKKiZKdn03sItavZwlxoqPZ3tU8VusJbu5X0XH6xI3n8kBreTauhWc6uCo8OHAfO6Ykmuprv
GgV74XhLoQYviGnYO2XwoVrojhhufJRVLS7Tpt2hbEXp8Sx5zvBV8r61+XHyvpXNk1EcVflT2Z5b
GiG4hetdRwm1w0aDyA47ScycjeZdJj9rj6NCJZ6uZA24itpn8s4qdkN6kuuDom+i4pzK92PyrpH7
l1jaFbw2cWRka2c0wN2xcJ8lgTRpN9VOon/1olOFzp7U5aBG9wP/l+8Tst2zKpVXEWIaoyRNCz6o
sb7xPXy+3HfkdPqOr5tQx40ut6jGaaAxAs7+gBrVpOE2xkejvm6GU8dWNan7bjphsNn1wRlFlNOo
KDST6zy9TGy5lXUlt9/69n1HBEm1m+anqvuQlgclOfS4Qql47/IeqWrVbzVL22JqsoZ0l1XJITWZ
AyMhpke1HLUbC5Gn8RWX/U6GDWpxs/nI6DL/nV7dMpN6S6tj25NTCw3GXJRdxz1duuqKxs2u6dod
jBMkgL1jIgbO6VoXjoKIbrK+YYHamNDq2kNalHyrznlH+o1AM9pn9jXQWpYZ0plNHaMSQ1M54ePs
sye5fLBR6zchJiXSwsDfot3d2ZTos3Zb8GBGVmg87YYWW2DMrKo7I37Jpjtq27iB94HACtt/S4rH
UhxUnAaJf5CNixp8LKMX2rBOa/ymCKF8LwcsziWcwWxFBlkKdmE+Hr0udqCsKnxNyZPzkHus2Kjq
E3zFlprsQrtkbXGiw7mdqU12UyFclvlmyd1LGSJ+1+XBuELeXuw73D8HtJHdc4H3mc5T0z5jse1d
mosdH6lEfYrZS4peLraVZKgPXBlB6jhJ1o2RKPlN04bVoclqcQp6GfZfy/OvK0xNVRfxTu2kO1Pv
GXeyrb1YzQMevhNWT3Tkc7KGj7Xqm31jG9emkn4J6+HBQlK/IYnejFiigshNaGNo9WPOs8/NzMR1
XxQnXxmuMjRuWwbpHOgHsanWHfr4cQ9MeCuVpZuo30BmNW5qZLPis53QNxVSvpeno2mTw8xRfpGw
mxu5Y4wvo/yoFl9wCaH7ti5Nek/D6zxWAhch7gMKsmwiReuwH85KZjV4l3jk/sUNk5YvKjZfLevY
8Vy/RmyCHnqkP3i0+YYYthfsu+yx4U2YjT85sB4s725q6i9TeK0J6XYUH9OgORJqd1gHuvrQZkcp
GJ+UvqfpHLvzYmo7pmnE2QF9gdOWzXmyzAelRuIzaZsOP4oRvcuxISBwfgny4qwN90r5zZjeK4G1
M/NHz9rLJgmozRf51YH+x2H59eH4O9T7rzVoGXiTTI7fmkKpmJPBEr47yXqVVHrZnSOzf0K7RO+o
SK6qqn0h35xQGsSlO2VD6PQ1pmMhm2JHriHv/ULE/6r5/W/XWC4cZ4GDfGuWRZaf6jL/QZWYeV94
uwizCdrm40+Vm/nP/6v0Yqt/UGOhvCIL6hoUWv4svVjWH6ZuyaqBbF0W7C9/lV7UufSiMkhVlWXF
ppPFX/pReVGNP1gQ8/8MCwUWFZt/UnjRlL8rdoNVVhY1Yt/LPDSvujprFftTriOKCTUqI7hGyvQQ
0Jw7qaVsfsEqjEwKhIEVI14yjHETaqnSPIYIr95Lsv4UCCRnNMqLhl5AM9Tx3qwDC0uLbgZ3DVSa
BFCf2c02M0m5s1BPFbtATuwPg1IEL71aGfeWZFPm3Qih2PJW0VoFfEdeWA9Tj6AKAw+Cpau0ivRT
3Q3+vV+YSsHJE4DGBimiAWtGbqyNjynU3MErKE56p/rvS0v1RjSY+MRo0QWewCVMXVMRxXhvVPoY
3uIADek/aWWCWp+MvnCgaUbZtuY4ru/apI4rvKVW9i5GkXkHC2K6FZxRThoucSTESbWVRZlstInk
OMBx89IZ/njShbCv1F4ND0g8+m1S9BK+35rBj0po5J+8lpMeI1a7bcmsaDdWgvzCTO3hTDc3cFCH
AOVFkeGbenApzRRZo9LAJcLuT/6rl4NKCkCGA7JxZ0v6+0oYPhUGVJkxztDDqOtQ5hIjND4koZQf
Yt8XV4M5AMwoaZo2pv5Qlj2zHikIbUUrTy7yvjlhtLGrC/2SGdrw2Zulnok6jtQVMA6aSTMiiJfE
u8IyIQToJV1ZrCOdqxmSvUutrnxqElk/ldhIcJH2jXmctYDVpqAZeERZM1Cz7ZQbBtKojzL62L05
tQiq+dzcTZpNc95AjeYIic4bzJ2ovi/ouWLm6pgiU9Y2pT8JJYurSTHjnoGNsH5kzh5Rc0glf/4U
FTKdbqvZ5V0szgE6yycTpc+uE/ITtu7uPCqxuPRwV568riUZmphOyJAjuJRVUVJSxL607QIGkAse
AO3NADBmajxFeWhs7D4QB9NAEMKitE2Bu9jsgg0Chh5lEHZjcjSdxhQAa8vrMdXxy9AtzcWXJsho
xPf+SPOsz0NUkdY89VbQdi5wOV0w+0tnDTNPQpmyrTBCj1Vak3X1snpg+CZnfz9CY4sa1rvH1ZAV
+0lXPO7XQ2qPaqTUbtpxQOaPTRnlaJOoJkUnPUIMBLa7B9GUKhef8Ybv0eSY2DOStCsOre8rV3xQ
5HehbUh0KzKrd4wGne4GyZVQ7iu8p2a3geagNnupjJSGulunSvzN0j8ZcWxgYA/0/NQjwCPPs2ZX
nyKkO9XHuKFSTUZi+T3s+lK+INhsnnw7Ki6hWlsSv2TelltdYeoqXO3G1YAapwd8mJmj9CK6SG0f
4Pnps3PSycLe5Qg/0cPyiphoxGzMPVMvLKQaY9AgBw2kR2rU2QVBVNXgcJTvhZ6rbEolc5IDysjA
FzK7Pxp6px81r1C+maPt3XGWTavdWDTquwZdCsgonD3KLlBGy3Q8ID6IfqjA3jCFQQEegstSxwBQ
qLErme3wmU5owhkK8dCmbqTkNohIOVoIht2GtA7wyFDXZovFTc9vJlWR7nIDSg86qNnHSCnJlXtO
OYWRGvqmjXoG9BRRYsrocaOhZx/2lZfGmhFcpc1ZFD7bdJI1Cz9OEw5EaoSZ9JbFNV6ppVliSMkp
/e1iA6EH5dzI3pV8XajggfU71F0YnDVE97cNkuWLx+ElwQmVa8rGazv1auxiWcFDHEdOVlhW79p1
ah49qffEpmYezLXuKeaVjGw33SapYhxr7Ca71Ndzyof4pjYqeN07JAz4J2w8SUdF6jh9RJkVni3G
y1ylllQ9lQxpH4lHSoyb0Bvv81p9ZApp+GDY6fChsIwSQm/vg8HSJfXQeUP/9fsH+X87cfkPSkkU
0oW3U5L/m9GcTxJon381hea/8a+khDPEH7aq67pt4ynXLd0mX/lXQ0gytD/UuRFjMkbVUuXvuceP
jpBi/QHBxZBti1QGqMLcIf+RlvCfFK5mYF6jMv5P+0HKrC34K+XljgyNDEfQe1L0uW+10B6gzs3a
2vDFDiUgUCk5ZAfREmcs8s8IoT5ZoXXXlqNyQGldkBUQ66Og1P7qif1d4v0zqm++C52nwLQDVQjm
YZoLgqtIOt20iLVdq8nyGSTqycroLEYRjvH6HEYgFKwIfWae5Vegg38H8/2eg/38FHTT5Clbs2Hf
5Az68+HTHqsCF0hJuAmoKTuhYnclpy9vilQH4OLxHUs3mqRM2NINFJy70CqpAk913FPHZqRfg6uP
IkXp28WOCA92RtlCUKry6pAwUfcHzvUfBdn/LPW/6b5WTVt9/a/Lx6L+r32bffmIoDRbHhfmn/xn
H/f/j57sPLv67bDbUBn6Gr4OuvnP/2jCKvofGpGmYaD6fhAgHH80YRWasJwFDMOwbVV5fRLQ6c6S
Vs+RxRLgIEEk/Ag5/g5NJSKY8QAIsQjJf3ISWMh8OFrSaWYBaZoA5qBBlvl5sTH9UabA0qfHKRyM
jeY/SlU8OpwTqCHb4/teWLBBoqu4OxYyI5JNJKkgAovr0Y5+M6f05yPJjzvhhKNSFkEeJRbB39ZB
jEE6TI9F3B9JdzyWrAg/6Hah/C7CZ0nGXxH2rx/FM1Q1OrOCUxiv5HV5p6wjTQ7SNj02skfSkDnq
oF4xZkE7aFWg7AsPjzokpuRaUvxqO4X5iOwiifaTSn6v0Ft2Xq2Wv9lyfobNfr8fphvavFeOdhwN
F9hlkz7wiAsAd37e246v28899WanKsQxMABqgGigMSQbj7/+sfOvuXgMP/1Y9vXXj4FeoKaM5Zgc
e+SBGHVxPylxrW0Vy7r79U/6m3f7+ictt9RWGYMkrpTkGAT9JwTsjGfp0OBM5pck/O1vJc8r5a/f
i1VMrsnm+f1h8nqXI8G8yq7kGl32UUo8ivZmbO564SU7YC+botLfc8ZxU1v5VnlHIH6OH5+KQKhO
I6xnFd+Qm6Jn1bEAWYXitPRn8Mui4nSTJhwhTGTA/dCrbwTQycIvASuNOW1pKb9X0DnctgyC3iAv
/YR46abEgbXJI+XZ4+XzBnMSJz5fQfcYI27e10b9GElWuEWJPjgMoOx2im71Gzv0PrBBdHfA0Ta6
jaM1UqZyN6jWNacH1ek1L39fNdA8qV9lH9Rauh7bKD+NWvBOxsK816PuSerA1dDhdCpVfVCwtELD
8YMLTu6LPQjardRkPeQ4JHU9Ze/4hNx0D0HbOqDrgsgxQP+ofAIRjsmjQV+YhDPtnRw42IOtFWfs
tfENzjRqiI2151xeb9qg3IgKdQGklT0N0q+c/b6UyjBynmNAMLBB4ouGnhR8sCYTqly7z3uZFBv/
baUNjhUWjziinhVqnhuDuq8vu3n92VB7cBVS6B04aebHNi8KnFN1cRhq+1DPCCIRPndjcwND4WvM
KE8M5EbuWhySNl4+bnvkudBxON6Ktj0UWWiRS2uPVDpdFsonyaPnXJfAYNrkxcoB/vglR42G8lo9
cdJtcXynHL42lQFnCNHos9x4stvVxAtzDLFn1vAghSUeqmouToTlde3jS7dQ1zhd3ECLqT3MzRPF
S8EfyI33psK6sMc2deQwtd43LfAQdYxe1FzG3MbRCL8Ltki7YM+Z0Bnz0PnYdyQdNpL904CUZksc
vJfUWVpq2E9x1D/qkzJQGqFWM6Z6sou0ept1jJi1yb4LczhMGiYzgyJDxBCXUh6crDxGZvmZNsZo
W5s2xqyqyOgGOEKZAca9INB2UtCc4HjTCirDMzYKH1Mxgxit/h4Wxt0QoLBoa/OG3v2dxYEcB6OE
x6RRiZrUodV/P6FfH4ew38lDcsB9995gHAHEhxO7M0Q5fAJlSycF8U91rpUH1c6O/vDFD9SrRB22
WD5cWCFFy0AJidmL2SdZTDu9q46WV11Uaspj8gLgDMBIs+lk6eArDz4bet4LBwziBpAA/mB5M5jP
gzLvALmjlt6JcRh0HVoHgoE1qDSDi6eB7dWScaUQfn5+i+AdiJOsGydG3LkawmzpYukwe/DviPi6
Teh7AWwygmu/dX3r3ofPq1WTI087mU6pPLxw3msbfru4vWrLm7joMMcNIKZfdGv8KIKPRftFGutt
CxxGoq8SfWkk2UmUW195nAAPp8NuwGMuq7cZwwYZl7K1JWi2kKz8L1FG8Sb4Nkwmhv990XyZWzfQ
hqZUOjdqt7eK05DeZxqeZVtxenrOIAjxAyEd2Aijuc4q3dEkczeg5ZAo/jGkBdWG4Uj2c9C+JMMO
YgqFAHgKsbUlCcdnUA/3g5hHTCA57q8LBlx6iXBwr2xo8tN5YE5AcpzGBwnAkCqfBRZiD8WSXYpT
KNtMRi1OkcaIaZ8l3KX7HM98mwdQJD/r6eSMNLDb2oXEvIMzt7fS4Ebtui3HScfo7V1Ttc78LFNG
e4Y9yoNmQGpCVNJ5KQVeZsLULjMsxnstVe/1EuCP/1CYOR5fa2cUs3xc3Q1asC/Lbl8gLKmRBWTe
c4p/tJ2cyWagC2RczNinEUSAEqog44wttoGzpX4Mq3MbghsMJXQR8lUTKIdSBpjl0a7OBJ2o5ENF
/Q2TvKPLV2Naubo8bSSjAgUabiUO8BnQMhocdSUdwOhuS+kWR7EujPtZSt3LMZRr1VGndi/6ElbJ
x6l/MCDqsKdcMjg3hriJ1BcFc0KaKlzloubxfRQG13b1sc9u/IxBqP5nPbf2tlHtRDNDvMF3AVrh
DIWOA/OWd80sKVdNZX2jV7o2F9g8apHcdqkntkuCywuLdHun0U9k7sCxN+pynyvhS1bN5D8QBlij
tXpfJDUkCN96ln3f2KaNMgJ4Gfe4KSm1wRtp2TSmUVH2QzrL6v1vJdyy3g+mEzzjh0H49tmbDRZ5
Eqeww6kKdkxytr5pandbKWAtDFcSvrULpeqcy9JmaCy36NNg10nJV29iA4oq6HB6f8bV8yXvKuVA
z/NOhc3AVIMrBdq208i+++sEBszFvyUVwBmErRkmJ1NbWQ7QCZVaBztoS4emlHY9s9OhRB8wIGcP
M7rfiYPpHLdNtMM+gi+HDEXnGGtxgLRRFLqKCGl6DWWfbxp4q4CiWyjvxy6p90qNBTLEhmhHHxGE
0XvN6RF/8aZSGDuL3QfM0fu0M7V3pWQ8YRgJnFmDpRRfisQCmRCRF9CA53TaYD5kpPtw7YFXxSqu
XgStslEKvylqb94a7ZR+5OmY5YepuKmkzgmbfJvj69qkENvo74MVAWx5hZdTCf0nX7OrrU8pLbCv
JRAknSJf9cKsNpFSOsVkP01ZDNbY53NK2RXX/XsMItu8a4+G2XifcricIwbdB0UZmjOj7cpbK+XH
NKNi3AZlFV1G3DlbuaODHzC+HoBrNX4Kxih/Csd8D+360tTNtaqZ8V1jWBK07vS51z24pz3cI9Tu
lCMHlE6TPc+THRA2QDLoO8RLU/5JtSA8RUl765nFY68FwtHHChZ0RI1xG8GGCub+BDu8Ot6oNqZS
OFmgQvugcjhkgxBpbe9sVlm50S2mX28KO54QSZZ8d7tE3jOK6yXCLwTPjck7FOclfSv1PZ8StT5l
rTze5Y3ylKvwnNpKPlW46C5SNbFeLf/axMZG8db+YkLKp4ycgkcqmcUEccbYRCNpSZqFuWv3o3Ui
8RIzvJaaQyX5VODYkdlC2JsQnB3zvIPfplU3ddIhKMog9YEAiOzimn3wapj0x3FSTpksgO6GsTOm
6YtmYvIOmmdfKsS2nkb4GSMgBg05zy5W1dL15bLdKSStFxiyCbBvKqzIsqsXT9WpitqDwhsYMHPx
JifpLrH79nODtfAh0+wnkTKoHfoKibZ49m3V3kBku40b5WrQIfJnSfcRpCMN/bqIaK4P1dbsvJsJ
N6dISUMgNaLAYhBfC9ENrGI3IzPJRFR8J1LDXOfafBqSigxD656tKCmzFyQ6xoi1LS8RM4yxfcJu
o5gwv1To9pYEC7YT2EgdZIPo2Ea7tOs72MhwYTnhfY5r6HQo+tL+a6Li32uz4GEqFImlUKrgylkx
sv4xkk9R7Cpl8DkGFWI7ZuS/a5u2+JjJ4O6H4gYf96aBNUzBGTFcBP9/UzKrgN+qFUe9fsl69oft
2GojOpsmv66UdngyB+XUwHG/jZURmGGpTLtigu/dYq2UknNcOlSYfFyl47HAH3zKvKt2tA4DbftU
EhdF0p8FJkgUA6EOJ0PQklC7WQQmXlS0zBcOSGRN7ehItH2cRDTbpLyIKsu28wdtst12ICuoJ2un
EkYE9rGmieTlp9ouLnNnLud7mUBVsTVoV/KVrX9D6QHoHj9nJz5prSsBEdxCJumUTzloXmWA7J6i
Lc5cdcgdJJBop6Du97jllSf4ciE45S4vHnJ8mHESHO3wtpxGDI/auZ7KW7VKL1Sd++KJrrcxjtuY
LEKoH63+VoZbkljd3tbpV9Thx5jifQpMQ28/t30GmDRu3GmWQBOw1BCvfAvuh4q+1Fc/hVN2gigR
biAN+/OXEZqmURiHGt1kGWjbaGhSECj2dMhDuXTqWOxlO91Y2FzsEDFbzxkpeW77r2l91hqU42GV
bP2y2UjsXJ3cnn3YrHFmOKXR0w5g8kWV2+6cU5FG7+j2bgrpWALjozAXmZDs0zNamIMQ71PEVV4o
9gLC2Vx5l8oZeJBEjjGTGKfJTcZ3JltEG93AQjjTbdtA6EuC8JNmfW2HqyiLRoDOInGLLiyga0bX
1XCRPNKwoTQdQOLJFlYqktl6h8TIugw1H1RsPPQ20q+g+hA49RDIaGRdV5lyFlWw/f7d/Ee1Qdp8
/LMs8r2u8f2f/1n58D+pTD8X2t4uGB4Zu/Hxdb1Qmf/8D+mA+QfODNXGX8GGOssA/l/B0KDaTmmc
wrDOf52L9H+6NjSTUqJp6DZBbWtzvfHPgqHxh2lgl6Z6T7GLvIWBx//AszHXA/+qrUhMtjGFiZ5h
UTKz1bAz6mQwndlYG2wmPhxPgWoMK0YIzZdflCEjk1EY/ZCZTlCVVXXfG5Psv/MZbvft1WP+m0rb
z4Wov25/rgi+dq+lU2y1sWc49Efq6a5QUlvGvxrBWZGFjAFDaGA097/+YW89qzmVfPXDat5R1MPM
coYaoR51ACioSPAM6zcV01ms8XfvYq5/vbq+aZcyw1xwz7dKwXeA/mn60MuRbFyN8O+YBWJO89lj
LIv7db/QoiNSWDKJ+vwDuwQywryZeugI6jYIf1MInSuOf/MbLafaWeHUA6gHtdrHNcNrDVAJ6pYp
HGpwpcdBpF6UluE7wF3KbDQRgQgFjFWGKHSFE47lt3TCJRV+J3APpltJRe/6jUKL19cs/8uvn5/y
c2vpz+WnLwq8hUkar9ej7tCF78qtBVcZ4de3ItZKwD6l33cYykdTQv7L4BSnValCoa5meEa6wkLL
b6jPa+nVmkkQ3cE/7nnCqB0hGeTfTL0P1z2+5eC9nI2gt1DPAPitzWc5H+noYs65+fXTeyOc9MXW
wzD4EOoxJQug7eFXGQXaVSaF0BfWXX6x9eQQO5n0pDObpDG79wrFws3gTea6jU1fbDwVqLuiUIGN
Nrk0UR4a6JNTkcjxMa+7/cVmow6+YsFTY7PJRcukBMMYEKuUROru1z/gja1z6Y+efd1g7X3TTRNQ
Ffdmmpbte62cbPnUSNgv7kY/14zjr3/YW+96sbWpaGOyvC4kN8tH07itwzpo3qdNI/3mO/DW9Rc7
WW2BBe0H3XKnnPrk6AsYQUMY19Vv3sbPrZU/A305xs/OkfW06ui5uWRN6b6vlKJzEnCR4Q68ubBX
/pjFfoID37P6YjbmN63aHDIjp8I0MZJqgJzc4NJY9TbEYtMocw632pBSgFHj6R1S4+AG+6P97tdX
f+tZzQvu1ZYE0pJuA6mOqzI9y0nqysQGIsa8fIp18G6/eVRvvPFlry+wfOq0ZmG5VSLGI6oi+cb2
FWpyv/4l3rr8/O9f/RLQQ0aZh2O4rVmqA9a1QXwAZ1P85sP41uW1ny/fdmY+t7rQKCe8gSaBrsCs
KbNYefeLzaPlQAY4KcIiWHco6ZmgOtAKkcdwWvkDFvEcI1Ys7YGnTzugzI6FwhBSp4qYSXa77vkv
AhqrDnMXpMFAwBTMlPa6vh1CHyvdqssviQ3mWGk0ZnXTLTTRhAcm5A0wZJhTJ68LsVk38Hr9DBQS
jUYFdB6j4hacwNWO7hRUiN99m+ct4W9SK20RZaMf+XIKn9QtvbGoqNxqpnkLOr8zTow0hz7IeXDM
npPU0l5asG3Zb3byt3Kef0M6DL5n5kDm3TwBZ3MKJDzMHBxim6zRavoIcl3WzKbUMDCKdM/QQN/c
GaLX8odObox25QNeBOjoGWggY8lzUxNDnxb2OGJMSlG/Xh8L6dKfG762CFC9a4awVEvb1UAM5s6E
TxQrlDdNyQEboDne+HWafwMM3KcHMTGm6HrQIIFf6GBb0bMVI9f6za28sVVo6s8rCV6bXuR9KNzC
9GjiG5P9FaEm/YRf/6ZvXX4RaK0ChyKKfMGs8cH6QJe6uAYyma7b59SFFKHUYDVLkmm7esJJZtsq
1ozLC6ux/s0yeCMM1Pnfv9qn67AcdXXAIgcG2VOPlqgq+dNQKIQESGW87lnYFlQCJ6PwP0PzAMC4
6rmpiwCHyYJkHrm7a+CKbGmjqlTZMIvDNFz3AxYBPokJYr1RmdhXdKyOY+fvJiOXduuuPn+8Xz03
A+FCFpXD5NatT4kNdNXGqDB9rbv6IjiBTDAfkVzShV2W0tJjhAxqCnXlolrEJseS3FJC2Ogq58YN
qOOnzBe/y/TeiAd1EW6KUWRiAP7o+hi7Lu2YYSBKSsYZrFw3iy9nENHw1KpxciUPArXaDfHOQ7/l
rnvwi2hmHI7ObAiu3ngqAwk0hmrVKf3FVVdXFtFsZepkdSavFac0pnmt7dD6o6Ffd/VFKEeyVMkQ
ngE2KSFIY1ij204X0/7XV58X9t98L5cOmczTg2lSZqCBpH/lXBh3e9HEBdDo3jRW/gaLkNU6pj1E
sde7GoF7bzc5NBKoy+vOy7P+93XINhm5Sj8ZPUxd3Thatt7Sx8hWbjfKImQhNieeNUWIHupEnEMm
J10Qaay89UXE8iX14ljRGrfMI09BxsNADjPAmbFuN/vuuXu1m+meD9hkog6DCGg4Ic0BX+p5ybqg
WsqXqY8y/aSNGKnZ+n39oPUgrW4Y82gEK9fNImrBCnel34HpHXys5HGhfxjtMfvNwn9jQ1uq5nRm
nmBx9TqnTAJlo9VQk0sb28Gvw+qtqy+CVpuRlF5kIeXJpA/gTOkF2oy5W3fxxTc2Liaw1bXx49aF
WuJp6TCArbv6Mlp1y2sB9XeMd6JoTIuUDtT6B7OI1ljuCi+pufoQ2cG2tWK4MAYdmnX3Pr+OVwse
l56FpEzm6kL9WoYi2fuhv7L0NCOrXl88HsCwhxitHHuCdJ6YoBSC2BjW5QbfBRmvbn1g8IwHq4XB
s43XQyjvVDQPXrPuE/VdQ/rq6imuHtwwcutk3ZRt+iD82kbT74TGby32RZzWU9UwqLBvnTRGyWUI
/YPU1eqqVyrsxcdV9vRKGwOpQcchM6ltCD/WLZj2NesF6/vPrxRV0BCRCbdOxOwfzM8hprZKNVde
fRGnphah/ZVsbt1ulQuD0jXkGX5yWnfvizgdWqFmeEtad1KwKTMzHqMHqgHJqletGWEvQlUtBzgG
hd+5o0jBnYJl1ZEmqc3ndfe/iFVGM2DRGFK+rF6dwMmqkXqhZnXWXX0RrG0FFccf9RaWp/aiROpd
LbS7dZdWf140Qz1GTFyWGjcMpGu2R2a9o1Rdd+1FGmyHISqdzGzcqMdx3wb6uzz28pUvdBGnWVxL
lW21CBnCJmS2h3nF1NffGfn/fhMQ1iJOad/2RT3MbJ9kgB2mPKl6el71UKxFlFphDy4nYmoul62Z
2w3g3NiMteav2nqFtYjTzodXF4uqcbGhyM+iYR9AdDEpqzIN9Mk/rxdQw6qMzqQFcVKBnhjMTwHD
FtctGGsRpAB7cLGGDPma9V7oJdHIMyXsN53Xt97pIkTtzBAhAOzGhaVoX6zaZ2yy5BVP617rIkSZ
6thUTRWyHAPGuWpp/2xa4cpXuohRBm3YkRcAwar0DgibNXxISut23X0vYlT0YugZrMl9A9cSLWg4
Ua/gtpqKsBYRmvdY1pmf1ziyJ0nopL2rcGLM/ar7NhcRyuSjwpwkVXLwPt6ko/nBmhWC6669CFFE
9B27Oc8kCbK73M+ZhBusvO1FdIqiH7WBoreTT92h6tWz0Nd9Qc1FYBajzqyPgrOdkfpXVj64WfU7
yvIbkTNTL17niiGMiKBtuekifcT3gQ7z/boHvQjJxEYOzAwNyRFB/Kka7DtrMtbtU+YiHtuyixne
hVl9rCPl3YQ4141aRPXrbnwRkVrmMR4qtBu3luj1q1l8YKbD87prLyIyZr66jrNUcnTEbxtJNj6i
bF75YVuauVjYZZnIfJKDkOEiei2kHX7jbl3gLHXWVt2ZjdA7CTXdQ5UjZlyZSSxNdgH0bTgCY+Pi
6E03vVYXG6U03q164N9Bt6+OEz0NcoYbe7UDOerQJzTfSy1q1q0UYxGWVdvKMVa22rES/VZri8+h
GKt1n8t/03UJfZRLy66dKtVuda49tN3aay9CU+lDU5sHDroTKJyr1vIZ0C4GY+VTWURnwKAU5k20
LBQdjtMkR4+JEaxLsGZ6z+vdCtqC6GObyB+0sYm2MjMK851KBhSu21qW4GMMDcJDb9S4vig+Sn33
RPPhcd1SXHwyO02TK4MxtQ46Yh3HEwJhHJPmujxiqdSqgs6kHj1w48Nw2+byaeiA4ay686VKKkpN
aEqBVrtWrF3AWBggbU113RNfCqBav0Ib2XaNKxfJnUAYy9jrdUnKUv5U6VI2+lpauyqAhW2fKhUT
2aJv6x7K4sM50lGoLaTOKAAMpnwPpxCaz7pLL+JzqBheZ6lS5Y5K0jNEzSz3gODXSRfEUvmU631m
d+hrXFpI0y6b8mtTq9f15YW+CNC2UOs4UPrKzdGngGNpmYondfJ4v+7JLL6fvaSxKwocaWo3fqnJ
4Iba+rTu0ovwbPjwBIWR125s+PdDURzlNF23Dpfio46R4zg2RMV0uTJwAKsw1DvJPq+6b7FIaMNJ
eEzkiWvXDoptLMZrkNq/STvnpfzvLRexlBn1EvXgDjW6G6Sd3m4qxoFeSgOKbR+p7bgurxCLj6jO
hK0szvXKTULtBVPNk1TE79Y9mkWIDkgSE8P0KuIfyGBXV8pG6cS6Vh1z2X7+FvlqoIeVpnLjQnlK
OyZZC6l4v+7Ol9/QoQQgKQe1q6uh6J1Ja0exyawk+EEQRMT/96j/+Sb/7tUu4lQEPuYIK2FJDtJd
mKqMbF15Fl/yIhguUXJg5tLeaN81cnjjacaqNpQQixhNrNFLy26soFSlqitZanOn+H24SoqLMv/n
F6qanax3ISsRkgte7arEUbxS0SWWgqV08CRofEHlzrNMNzL+yrL3V1aHl2KlpsI/L2weOdvjuRvV
c6IP62JoKVOyez9po9KvmFvsZxsmTJ5xWq3rm4mlFMlmlciDGleukne3mlJeVXKz8r4X0Vkx4uS/
OTu3ZTltbgs/EVVCAgG30N2sXicve/l8Q8VOLNABhDgIePo9Ovsm5o/jKm6dmMZCmpqaGnN8FfdB
Xw4chMnQvdWqP3aI20uLqiUygKZJV3KMDDqphc9hx5Uei4d7udDI0KUmuwx2rkmNbjeq3k5BdiwF
3cvpYdNXr21M0EsI10iZA08/nwFq5wcHZrc8pcwgGwOIuWQZ7MnSifN3uiHbsS+6lyLNMuYVxHBw
f8gcLcIhesZOeuz2PNrLkKYAHtsxehXLocsiAoBhuip4WsOjQf1mM71NvH+JuHu9EfSzJBNLi7EX
sFwvWhTPyqqK+oP3CHS3j65qmlJnKpiVB4PqQWiw5seUJf7goXFvvRwaSiIPq4MSKMcB/a5c5hih
+HJow6O75Zoky5ISmE6Uk+a0IBzCb1iSHYyPdLedjhpdJDeMcIlmTDECdUHVH2pd0LN+7O13u+nS
OO48+DdlV8M1uRnNh0WHx/Y8ukt5Ne08XC0njHub2rt1IAPMxLr67tib75Ys2nXZarW3pazgE0+6
StzB2gquFIcevxccMcTJmK74rFlbgSicTPB1y+Oq4/3BH9hlv7iMU11rZ4w8G/zVufQDSJ8Ha/N7
yVGiDIUI2NkyicbXRgxvvRpfjw3MbrXCvsczrUVfJm32FS62YV5HMMw49vBd3guwSZIGk7ElczL9
muBS4W4CI/DYlNkLjUYSAG8NK80SKxVcIEhf8mANkvOxd98tVbcGuKPXeHo8o/k6Du29an+nYvq7
EvovMXgvM+qbBfK6lHblzJWoctwWSwSbpFlUIUwmFPzzV/86mUFf2cACXsJqp4/fo8Ut6V9w7zy4
1ywxHJBWODTcSdVGPE90g2K8WPqUwO0jkr374HsaTAVZ+1b90dU1mtbhdwrrkjBGrf2c2GmZTjpE
lazguKVerkBuprKkyVJHcBqTfi1CgmrCZ7CA5XoJmRySE0sWPNNrYDUvos/ggE70zZjEgBQM0Mhs
WPt1SaKoehkjHshvQxjDEj7daDaXcH4CPwos8PgsyRzDRCGhoSr4mogJxjydyB5BV0bjFuk3+krT
zOcz5e5qmwHkP9Jl6XrxRs/RaXYReBFz4iOUsHUNJyuhremQz2bZCieEBn4xpmtc+ODbSmZXzcIx
KjeMti9AFZqv2xaYZ6Vxti6hAJVg31Su2l51iPbvY1nIXv3StwAAwXsCPg0otuUxlY/1Jo51rfy/
G8k/6skE/7Q4Sm1Xrp2twIcmXpZLT5qD2d9eqmaWaOIK/I6Sx6BqIPLDx4NlB+PCLtizqALRATz3
submrypSr1XSHBz03dlpxjXSAqMGLNupKodM31egxByKCGQX4uEpxdYQ5a8SeD64bAaZyjNQGI6N
Cdld2jkiGFe4cSzRfS/hNQ2IgHTHMta9YahEby6YwqQrp3Wyz2j/au4AUTbH4jDZRfmaN4D5Uj6U
wqnoMULyjb6CafxybNR3CRnYdPM827krAXKZPrq033AT0abjwWHfZTVh24RbwPBRYd0WL2c6tBPo
z0Gs+tOx99/N9dH0voJHGtzmIv3D2+g+DuAjc+TZbK/0spN3c78mXVmTDDoymJ8sumCZpD+OPX83
4+cY6NJ5orbUfQa8LyDMDHfscFc8psVg2W7SexAWQ7IIJAgkjPIp8fDOaJpjCQLLdrmNTXwlNzhS
oxoBxzUoymCKE3hSHhuc3bT3BL3MMWDe6ETV+p6zOR6BAHIggR97/m7iD7IVEDJ1iGTtlAD+zchX
nGnXQ6Vglu3Sm2Qx/WYG5KsoZS3XKgJaMCFjcmjSMzhK/HQ9RpmesuYW4GVjRDF4WO9MozGH1iwo
PD8/PXThMi04J5fB2rK/aqjN/9pg1npM+Yn2vZ8fH1PWyloqW8Y8mYOrytqwIGDzxb+5O/xF4xuO
jz//APpBq4rrtC03HTL33qpm7ooqaUHA8EMXvEdHGPy0Mi1PyOJUVogMh9FLHcRxd+zr7/VhaKTl
ZJLIP/3aA2oAijwMKEzdWn3oGM32AjFYHW84s9wiUzWG1YNpBLwTYCU7kmOrYy8R28jk0JJK25Kx
EB48i5c+yqWK5mM5CtvLxDiMu10Lu/xynShky9v0Cer974eWNiC5Py0PPZp1zKatLa1rh2IRoPCN
8dEX361s0W8wjFOJKYFJuGiq7ikdDpUAcCn883ubICDCw0Hk5tQ6FEB/4KrBb++ODcpuVY+1diL0
c1tWk0vPUw1+rImByTv29N2i9glsxlt80bJxS/DNwN71uwuw3Rx6+l4oNkgAYKI2NCXSledk3h50
Lw4pCgFB/nnMxYJ7Ru464E8XWt+H2sF9tul+5yl/m3H/exBFZ+/PT/eKN+msmCmZSuE9LFOg4eoE
JmfHhn0vGIuypWO8JaZM4lYWfZbeqQiGkMdGfbcDO9sKUWVNW2ZR7R8HZ6IiGeX89r+ffnvKvw3N
bpFmXq2zD7G/azgxI2smg8jOmoQdoGU4GLXHcqy9dgf2HFVlR6fLzSXfcFB/Mkn96b//Bb/4uHvp
TjQTXA2iHQsdgl0l4eg5zX951h/zBmB7S6YGuXJbV60uM5tWqO4M6RXgkunYkuK7MNZROS0bYLhl
JWqc8UNqc3g+HAwHe/1OxrdkjQcUO4AlCtdT2+DyF26yrZwPHRbhDvTzwgK1pLJII3QZ1nAfTAUh
Lx2ap47FSr6LZitvcCL38BkVoVi6e0lC8kypjadjb78XNsLwEaaJTHTwWWSw1cUskrd4T7LudGhq
Jv+zkzRDP2cNAmZMXyfgeUDeOTZxkt3Iw5JkTInDu6PkG58ah/slIF7bgzFnN/ItIiTMIZf6HCau
ejevgX1ta5iZHxqWvbZRN204EQordCQG6VtrWFzCUzY9Nuh7gaNFyYtU5rZga5TKuj59CyPd5tjA
7AWO0zq267Q2GrIV+IoV6IiFi6zOQAD976H5+y72X+LxXljGIwb3Uz4hmoEIbt70YdgCcw1al7vg
IDbRCzzv+HCCW/HSPQZwDN4ebSJ784UC73mZOAV9MgrWOM+2aoL9wRoo9ca0MTDupu/XpthEXW3f
umptpktrsecWUyyX78xEEZDXcgSevJ4vrILhbbbBpKLOiWmi7X0dor/lrboZSbyHdTyQ6TiwRRv+
K0CsNYHy81naOthO+L+HBhjyqpu///eg/CLC7wVx0DX29NaQDB5HKJ/nTAEx11AYQh57/C476AIV
dxGZAcJcyF+c9iCuipdjj96dzXHWXE3APZzTN+hsNY1AGR9+53Rxe8i/TZVdYjBNMKTfhkWVvYWZ
xtUNm/anDOQGd/I4IYgrz2Cbe6hAxeLbt/lHJTbsb7bQcwwEmA34GWam+rJZLT4cG6fdNliv1YQz
IlPl3EX1Kai2T6Okvxun23j82zjR3asT0UzKTarkempeoaqO3qS1ALtdhsFvioO/+oldNCZVlghq
ewXuMVP8VI+964FadSi2XxuPjrbfHKp/9cl3cRnyBAFSqxZn0YxKXaYY3rJeBvrcmC2l8GQ+eO0E
LM7PgyZq1E4qpzFoLQ0gdOOfEIgO5lR7EV0AwxEUAlp4CeM6bmT+MrLw3X/PpF98ib2ILmHQcm7o
wT0p0SfjFbDK+NKlGe79uYBj9SF1ARhZP49OjGfzpkkC2HTA6Q+97uJz1ifHWlvZ3qtrgDtz06xO
lkkSjxdorlMQSsKDh5W9kG5uUIpkU1iXoHtGFzuv5pRmzbFzXLRbyITbUMMruTqFc3NPQJaPOn5w
zHfLeAULbehGPHrbIrjE9xfT0GNFzr2GboVTWTNkqjqphj6AFvnQ84NVvL2GDrLCm2FtU52s9P29
HIaxDGL2+t+T/Rcb415CVwEyO68MGFIViuFsrYvg7K2jy7Gn787kJFOuiknQlEkz2AeoXj/1Yj1m
Dsv2GjrBExHMdGrg7Uw1iOlje0d6fUyKyvYyumBdcG9oXFM2UvYnW6ePQeKG87FxuYWef2yFi4Qz
/MA68DhM1CwXSv0H65Q6WFS8wZT/+fgaiL9eR212auced7ddKV13bBPfS+nWelkEOEc1PD7hA95O
LSk2Hf8m8v5qMu7W5wx1/oYOPyyiYe5yqMYKID4PhsS9lG6DSc8wj7ZB15JZi1bYrs8r12bHBGno
Dfl50DOzoudCgfuRRt1G8xTw9YduUc2xPkhgIn9+/sTbqk16BoyS33Dt+RYqgPy/Z+PfQpB/SW/2
WjoAWwCObkVdhmvA5geQlGI0GAmYbb6HU1JXgtYBiHvSzyY+c1TXfNGPKp5hYWn5eumBcunP8PoX
9A+TxHQuq5Q1ybEK/N/87X8sFZ2NbEPReTg3yQIcVwXcAA6WB+/V9g4/zFO2aTUOZwYwClQW43u0
VC6/GddfTOe97mbyPWxyknU4r0m45YoAh52og/Hp5nr+zzUeq4mDvD0P583AosGP6w/i6mP9Q38j
TP/58GCzpq80m0DQa9wJBOe6ICAhFP893341LrtUF6zmqGpmBNPE0m+DYa+mpsdaKtnfV0n/mC61
wYm9s9F0bogDrMrS6lxVkM4cevO9JHQJ+hAmMOOtnORGcW0YScHDGBSIH8d+YJcVtk0DQEtY34BS
NcduucqpLeqYh+z7sR/Y7TygrE3bXFlQoLrank0a+RN46ceuPfaaUJwfYmaZmc7hzYTOx0CDmyg5
JPZne0moTeZoqEY8fJ7g9K2HqAf5iB4TnLK9CV1UT7BmmNrpTGVoC6ZCmaNi++3YoO8mfKdS4ItY
NZ5nWgOHEQToJlwicizJoruNR0D4TKKAjecOMq+8U04864SNHw+9+14QGnlrWcj7EUgzXMFFahPn
Zo2PDUy4yw8b50OQWTRA5FUCPJtZ1DdOtuRYTr5Xg25x7ftxQohsW64L+JzDniiqfmfB84tj4t7l
S4eqp6pj6QX0snh+qSfTmMvKqXaXyFnsgofGfy+mqmZWRaFEQIspyE0zjUXRLtMxMRXbi6lsXSXj
yPF0IdrmlEJJVWTd+uexV98FMyXxBaBndGe72LVoTC9Pg6mOxZq9mCqzERkNQKvgQk7zxdQpzeEw
vB0LNuS2df1jG1kN43xz3p3HetMAi6kPWyjjg590t3VvtYm2DrWes03rpDB6kQUkqcdk/4Di/Pzq
bbImY5JW9hyYwBVys23OLPCIx77pLpRVUaRdKLkF8ayviy02IPfBWv7Y9kd2oQx0W5ScnUgvUrbb
+43Y5aMk7e+83m8f73/TXIgPfx6ZinkfThArn2MXoh/lFuMtDX9XI/zV03exDKw7lKvXLLtEIGVm
c/C90+37I4NO9+ovFdKwAuAiucDnC/TUeYPAb6yX4fOxx+/Waag71m3EZZfYmhYaVrnw+pGHuk0P
rVW6t/uyQzohcbLZJRvCXGb0XpNjmx+90Xr+uVBhxNWPK8WjTYRU+KaHaI8JEule+QWAQlPVSZ9d
tpv1kfIhKMA1mMLHBn23TCXR9bitHdCGqrprnX0h/JibIN3LvgDLxZHJmOjEIX+QbfAYtc3bY2+9
W6AxbIRqx9roRPlkwjKyGn3XtTfTh0PP3yu+Whv2QA12ySXqwgUe59EQ3d9a9X7nJ5j8ewjY67ma
QNko9RW/GBsMd2M1z+Z5SADgPKNPNamuwmy+fhq36veHa7CJfvGjt5f5x2aSrLRqZwleZD0svl2K
UDea2rNSWHX6UleL0nkPIjS2sJYBrJsvcnVtcu205bW54GAtFXhym5rXa12tQfUHYx6yu5ZA0qpy
JtfN+xwHHts/Kh6m9mkeKh/y6xJESa9yt2kB8CJhWcNE7sbE4lDUcXw6ILH7TvxhHRjuQAmqBNB4
tinYPZ9WHOgTcVr72btCrUwur7CQ83OTxwoMHth8r80ytHmYTQGPgGCGd7u6C63i8KY3qFmOAEqC
7zbhBYekaz9YapA7ykSmP4w1+GM39dF84pD7gjuLEVKAd3valNs6LaAuKcKG9o8ORdtkyhcXkhB4
tZSL+kvbRCr7bsQEEg8aObfOmRxuX3L9fBPp3dnNrMA3wzRqKLxvhlCdEjROVucNVzb0HNBqGYoq
xUzLipn7NTYnOm8xeQjTmWeXJp42g76wvlvvYOPfFgm3M3+SZGrSE2mYZ0Wd8B5ZWGpSYEVhgAuY
r+B9C/2m7GpxGjMcscDli+dFgFLq+tYleUp5gr6RGcT2KEHaiFjCzXSPr9XVTe5SZHZ5FgbanCbT
0q/9aPjJr9uSfJ+abWUX67pYPW8OOM6PdU+T5JmNFWOPW1WnkzjpDT0q0QUIyRCOCBtPJv2EDo0U
38s2jcXLCbJlYroQuBojGzOk29Tdytniv/WpaToB3iiKwdcEHUjZ+3BJYEZY6DYCSUykwc0GUgPV
DHw40RtEW3DQSSYwsVd8y6670hiFNHrlqk3rXHGVXUDpa4uOL944HGDXAJhiZJbz8ECmQZ29Q4x6
5p2YQFtdqGhTTIeOThfJ4mEpOnHDyKPusII0PQ91+iUdWds9ZMuGIlAdk2lxubcjivlgsccJRQY1
joyxAhQ4Jt+GKnX8AoMVtTy01IeoapMR3mobrpnHGQzumqwDH6Hk5DBZI3r6RnWAnhk3J5F9TWIT
pqe6GmL5DXWQFIRjSKa6+TTIuBue1UQEfw95Vm8uck3QJpQB/Rrfb3FA1WNYe7X92bS6A/A+ckEX
PfdYtPW5tfVKr9aEsv9UByYlFOFNCR7niYnAGSXjqMJvkayqdM0rkRlRej/P8T1xTdR9lp6vcQHP
e4JudOFZmMHaOeb6ezV6oUSuepV+ixnv7Sd0l291gdsl7F1olejWJ6j6hhR/uQui751083Y11K7r
e7WRMCxsjZX0XUaY5ndC0e15zIi4ENqn8k3qpoSfCXjy9bte1cv24tEjATSppvANSE83J2J+HfzY
tj8Ubm7qB8l7tpZdJ3VV9ticQMjss4QWMmIR/ZJyGmV/hl5Vz2ghD+5xjbR9R3eIAUg+FoDRR1Vw
Whpg0e8BeZi3O5gHsc86a6LsZDU6Hd8ma63b51BUTXj1XXOjcva1XO6y1RFeJnxR5BPhQGa/q/tM
2MKuYwBPREkyAIAzw4f5ft5AnH8ayDaSK7Pc6g8ga1TdmynOkvpCatUlp3GRM2Knj1NXX6CfDt1T
n838u4YnQFtUqNL4N/VCHEJJ3S3+zONudOJEcFs1PwAin5ELYKEWHSpBMov3dTpk0dVYa3k+VoHj
3+o6k7YQ7aBGmadtWBHAgSK2XAdthvE0ekoCYFpbGgL2unn7hY1Ars6nmIgQdoYL3qIJxACI8BIM
7bm9WfLkMLTb1HPv0Zh2jq3zXylZPQf/TLTw5QQKgj8hXRJ/VVjCSSF1TU3BjY+7T2vPYgCykTfA
8ixnatuaqx/RJft+BZ/OVcCqjsmCeL9Z33W5BAS782Cdqnn4rsJxFO/messeAMpw2BUULGuydxqP
un1NO06AAWcc153n1lMT52gAbeNSZyA8n+dZML3mIhzT7cEvg0AZcwH/Kbsj1YpEEe1sdX0dwEIL
8s01TfAKNqyjpzriU3AayBxmp2TdNvnRkY3Ju3ncPJCspguqU+9ptT4yILZeSDjI5hWlZLqqvNF6
zC6wjhfjPXjEsXleUYpIL5FqsOmNVRX3EHtH9fJoBJGq6DYXgkFrXQIgLXdD1Xi00G1D+G4kyqAj
owUr/KVZSELvOtwby+cOdndNn89rBMwNzMXz3rssvIYsG8Y38dAH7R+0WVL9yDUbMNHa2uj6T6bT
DdPBwLdtOHcibeYL/mULEOdGRcMHrua6uh9EI9kVnbRcP02Ogox1RkzS/ASgEav+2uCXDGPzoZbx
3dA1QkDgjE4mTJQUZkr3tRxXe2elYRAOUwiJyXmwQB/m87i29LUNsvR+Njr7mFKFGhts0uPqfQQo
ffADUvvXm+j1DlYqdL2Mq0teIf9cfnRDT/wpDLABFrNs1Q+L5hqgtuUa33GE5zCfs16td6FvPykX
SRDgdfMOpxp4JG0kAJBQu80kRbZQTH1DAGx4nu0yF3ZAsvaiKK4NL2IEVdvL5kTh6vmWJ+3sn/RG
1+jUNHKIX03Wp8Gl7gJb1EtHc9AkCKaB8SAPT/E2fHWS4liWArk+FSPOgk9yRN/nSx3BTfEEmVP1
4PEHT5vQ4tQgd0JtgSq2nGTk1s/KObCVDbrD1kdYArI/agdSdiT5U20Uuc7DELASfbaWXXsosO6y
JI1et9DADKbOsOrfkxBrEVTrYMZ80HFBKfZ9ksmmPSHqDP3zFkzpeU6ztphI9WhlYD7As3d+k0wI
8adYG2B/++77Ruo+X03VfAVbRT5GfoXbuR9Qhb5T3K0RMo5x6dYTAZx+/NSHAu2jSLS2GPaFgCT3
8OpTmAd554PoPQUrhp4ab8P2ezozxPsA7W8PVg6QrEuIhsVDxsZl/gF9zdjkGW5ZtxMJ6Bw/pMm4
LX8mrfEXMY+QLuc1DPrfpP3I66Jfgtq+rTWC4VfWmSp3Q2BZXRi1TnBUqUSku1y5xIr7jYajO0Fz
NE6lH7h58gbJ4I92TF7YuJnw1MpQGAxVjZZ6nQV99UKtrZYLtLpt+w6atVG+wjyBP9akqebS9Ou6
Pidwb7Ant+Bi/hrBKmfOzURBFWdL39efp9YJ8rWp2fxGMtq/WOe2OvewYB9m1H23hX/vwqYPX0cQ
E4PPDFdhwaeII5LCtmkcY3TRRprHa5E0bqaFsCDQ3tfN5oq+nxKUGPk0VUWyxfMlHScpS9QnNvvk
oYl5ybDZJi6fvYHUSsTPNDNtsSZAGroKsjzE7ykP5FRB6VlPBXVbcl541lxX0xSVb78YIL/yZGn8
1UNHJ7v2E9R4a7GyLipoHSkOcxMPXALQyRrbFxq6UlkRmLRN60noyCKzHyxYfXMWPjbtGKzAg9fk
LvaQOq4VLkWjlo/nEH2/hdauzxsGBrlyvP2ArPcrV/GbKQSYIRyxRKP1Jno1dEH+yT+LJnuaWVZ0
fYiVEYakrJWe22KTEgX7gESvofH9FRAw5XIg5VmpIpsVE7pEXwai0/tAJq0riOiecc4Y55LqJOYz
vhkx/bOt+xrt6yGsYC82k7p7Ysb6AHsFHBYeMi7YSXb9uFzisInmN2FLgFvfcHGfvY/S1tcgzQO9
9NLTmn1OB2CDTkNUobaUNsHIn9fWVsmFOOnpG1xosvbdMPLtTRxpHZZWd12w5MOtfNFGiLjouIAG
Mi3n0OJssrUie6gQMu1SpFEkXlYoq4Ji4Vi974bN92i4R1819QVsMitVJFnY2DcKcHBAqo3Q/Zmt
6NvWF7RAhue0Ym17cqSitgibWodP0WRvpGA+3JLrFGryWhRZOsf0ZKaehCCeAy1ZtmZMzjLVsObK
N4Pu0vcWHZTsoxh49+jaCWl9UQsZFKGE9SCmbrrMeeI5ggSd4K1xJ7i3SCqTheAsKEbc5MInwHkw
llgUjNcGL0PeTh0WZkFj3p/UWk9tqRbsJ19i4vx8oYnSIRg4DuZ6YdSw9LQmuv6ezbHIBxZulymd
ls9tW9UUR564ksPzBLUeIp5DSt/cs8Z63P1X65t0vYF3N7exhyFNFTmnICctSN+Q6p7cBmOij17P
gbgq3sbj+0lX4fyudVNY4Dqkp19XXfm5iJcmOFlVf8iWacpnG/y1KnRxdbj1zd0i67t6tDB2idDX
j2SPFds2ZjZPcCAH+12o19ERekcV9eXSTdnZm4Q9KHSXftJIqIplld8EjKzfhChpvdQh5QKYgvE1
9vN912FnuE+9WP8MrQw/9m2c1ne0qaHk3uSwZU99QN0L8fAfhv19/ATn0ClP+QoXlYlsJdKW/qNA
ycm9zIFFz8O4JMUUQHJRBfHHNG2HfO3SJ9z8wGMAUFzm8oGIB4S4+bq6lH5AdBdnRSVXuTHLCO0N
YCc09kEhPAgQJ4Wlg/GZPGJG1dw1UyLOmBgAhnGx3m88/TNNxfg2olF0z4nChGPaFQ3hb3XszIdw
08ublFv5VhA7QEg1aaX6fCFN5odc4Py2XlYAC9c7PlPxkYeLvR/lmmYn2fa8MNu0LZfWyfh+hSA3
+uCDNHkV2jOABujYJsFdZZLZ67zCWklh/LDW5M9mrNbxQxxzvuZzY5YU4uRw9uupuTlcXPW6bDAC
Sl24WrCi+37ALFsa1smT4HMY3M9hhBZ9GAJ4cu/qsMqeh2AZxssM5wryceOa8iJbo3l8mCIbi684
i5ke0Awa0Dvb2CZ6lMuswRcW7YzQGlqXfmSTtuRNzyZmzzAeWVuYbAy8vnbBnOkvAVYmIGzx2sTN
iQyyHvMpbnC4ysYpaQqnkXX7vGIBYzpf43Vqvi9pzPrHeenm7Rswax4Jfj2mMXZvjYUc21yiBU6e
4QtV0dKlupFvlxDVrHPXRsxcxgSB74Qzukiu/U1Qeu4TQ9kbtInJ+AGKcBaewmyJs2uIRsDlR4Nd
1LyZhjG1pFgzMdf3Qz8wwnNY5KTI/zZJ9foWxZ6Eoq4DEfL2MAx6QCSq2wQ5lDVY+q8K5Rf/RcUq
u0Yd7tnYYHzyJRyYCr4a3NKi8LN0MbibuFapC8wOZP55Nc0KBBg3LafZCJd+4nCpGD+mvibp52Ho
MypPcdIHSFaqNg7mV+43uYg8oDRhyHIqZ4qsYpo+D1u6rD8iGFjoP12D/sxzKgGvfLfqeslgoRF3
7gXU8lgt53aGX3GZNQHtXjjWJ2IwYe6WIACPlKD8XbcwpLiTjNT+jqlaEXOKNre4LteccwGwQYcT
NY4vsi9WJKlIrJH3jP6tHJEi+jJTQrmPegi6+dLJYMyuw5BNMb7Ylnl36qle5q8qi9Fdx2uVDV9H
r/r5YgUxQZGpKXxoelHxosdt+vi4ShkJfJKkQXvrgHujwtm5xwmr5zBI+jhtII/A2qKvHjtB+9JX
S/quZ3Qdh3yMt82+WbXWuQMhNkebo5gYiHmp7C6rT5G+CEB1p+vGBpQc6mxK8mH0yJ/zcRr98DYJ
fVL/mAHrSc+bIqQ+cQ87ry4XA6gpdxUOjo8NzOYw61ho2H0lQel9sGLtPmUIn+7ExjEKdU4a6CY+
DnqTAY5cKwnKZcO8LhMah8n9iP1G/uE9a0ocasPsS4f0PqmLOBOkeQe8Wo00SIaGN1OOSRazIkWc
XlGfCNAKuiV12Dyn0pOtcFjwH1QYm7OuGt5iqVXTfUdQk3tCBY7FL2m7cHXvZ5d9Q23xM6gvI+WA
BHE0NXSgHtF3LRXVVzi04JQhDMJkI516GkeSoesBljn+qpO0Luy2AqGDnhBy1ySO6ad+ZIN+ctU0
PEzWdvIPMMnHv4JeDcNpmQJ8xmhJPqrpdqRQKm3f6SXyHzkymvEkth4HTyj1xiXXPjEXtN9nPJfW
CyQnEOLMwDemC24gEAkHVCxH+ezRogLoZ3qrXcLKwH1UfktyGqOn4orLoWx4ZH3aBy8sgSwVMrek
FfN15kKMGh9lWskAj4JKNueFsFTe0gbevBV9k/FziNaX/seCk89cBDVqsV9h4AEmsovTITq3OPdR
TM2GvroGh+tybeWQU4kAavN5cuAyCjr9H2df1iS5bWb7Vxx6HnhIAiCIiLEfSOZeS9be3S+M2sSd
BEGQIPjr70nZd8aqsaR7FfZLq7uyMpPb9521eI94OwbP1E7FnLh29LG6C9bMS1zNUUO+l6WfvUWX
YWgfLchNeHKh+jR1Y9jBA8rh58nQsnraS7TcRIkMdfvZc1yycYQSmgRFNx7bNJJFv8DZNV3xJbho
g8TWjGEvjzy6XQJhxTeVEwlHfSkzYN1Etsj6GhXCZVJMQK098rDv35tmQZAhsLii6p6RPSgrDN2F
pfvKMPcBMChfT7oJss+2aFbJUTnv5uCqLSwbnkjmhfzTRwkM/wBYUgDrq3J+JXtd497hFS4Jcn+w
Zy0zoWCeA1vK8jD3ziUJQ/AzGGq8E7eIyN3KWYdBupjVo5s5nLGHNO20PCDl22cvSsv5jhA2vkSZ
8J8gIDHrrs/gINqTHlDP0rTLvAlZhIjqtZrVC77z+tT5NYSaYYXOd6T2sP7QF1IOCVfY2WJFsvob
vOdLPHA4v5RiNjzpRZGzCO1yHcq1iLZ9htCcTcPdshtQlLLzVeMdGJq5cc/r6PhcYIFxtyrv4Yef
ZyRYxXzAtvpgJ4QW/0CqDJCG0VlWfAPZgaShcHb4HgJbVbgtSOrTHjMIliGgoeapWEJMpBTgGIar
0qs4QeAxaiVSDWMH3/AoBxJop6BH847Qa7kLlKeeUShQ1fdB1CPWYEGnyH2JNxLT8jKaJ7htO2Nj
DbSX3mIQFCyhCm/nqe8z22+rIauKJGBC2beLevvQd03bnhYh1ga/oybjPVZl29zSXNgTJsuSbqNI
kX4PUbCwdyBXug1uE1231ZxXYxoUc+NDAIou4k1vPdxEkGx0xLEAwJYp3itgRxYy/Nk5cz+SopqT
jk9+cyRkbtcdAvXWD8JRBBY3KDs95Wu/4PLJInwdtfU2tWQTNkxjj7T3McIWZXdyquD30OMP8Lwg
sRTIHaJHKBPZN7LCILGN4PlyT0BOlxkPotHzP0yk80Cg1alegXWNzaS6QwfOrfxRrMPYJjhSiHCI
6gJrAO6YzdwmxZApJPIjjkteI/QvAlJjQzUdlp4N0U6gCR5tvNkcRmVMOII8t1bSy0VIqjnPsbkP
2Ntw86nTah2lPRjYjGQc9ItpcBmDwf2c8OzMDkobL09nZMR70Ba3AfOfe4YJLZ2t1EUi2BzCvWZC
Vz+XIbKLUg94RvmtATrH4rabiuLJW1bcPXJCQv8YCr/lSSuDJkh74Ltz0nczwNq4CN2SpxWcid4t
U4OO7lBxU86xQ6652kwu41iFg5VhgpHKN+9Eoyck5jAvyTu0M81iVzhlxXuID2VfRgyo4RUf/UYk
rBF1cG5y6yEGXGHNKMqxbe8dIinqbVCNXutijviIGZB80a15zBqDwBic1AuGwt6JbEC9uhyz66L3
yvXgM2/prqUC8xCHilo0AKhCf3qclsVNsGYdxE2ZV3d7VDGQ4AzTpQhxTWm6WjCanVNbNJJavYVc
TrUJeEI+vXW2HQkqP1cTHUgDbPCb17SXIxRipUp9LVWFpR6LXnszARGvEziGzDjFSNHyg5MXBhzr
LDek25dQDs1vNnByTLMwzMzO4n5tU82VqjcNpdGQBuhYMnU86NYVW2wYDVZlhkBByImbS+Ed+v/6
tCpKuRwz44kogfMplzxFtoiHC6rMWig0QO73+TGcF7piZjGK7V3HeuhPBsx2MZgFv47hNl2rdMBp
0GzZMvnDpyh53RDsDj4zNM4pYnl+VnXbwKFYg/M1eJi2mBNZQhotd2GgArccaj+i0fOk0U10ZQEw
LAofvGQVwwyy0P6Wi7JZXgg+jSRxARSkn7aXfHYsvnO0zuxmuuzsp4z09YLhCwrwNa5clue3rvVH
LCt6oiEucFYDgBUJ2ENuTeyNrezeS4d9HgJBJ1rvU5uZDBgGBMfC1BsYyGf0L/X6OMp+im45bh45
RsWoWj/qAvzaj6qyfb1lOesIAKJB0Q7136Eu7xjGfVzL0JUwvlUYjYbPQjFuo9j4EvnjVrApevQB
NpcoNAKjZd4kAorrZ0Wmnpz7HBTm3SyrYUQGh4uaIBHzgKRuGEGVbg5FCyYXJwlTdKsFFp9wg2bQ
aTjBZp1zm6xgRfsWuYNalCL1eGiik1XgRq8wXUfhFcYiNj50TVXro8ip7Q9kavL2B/U84FbhZWbb
Tn1LprgRgSVXvYfIsjsyjVOJexyaNhOJybjbuKmN9E05Gli3Wu6J+XFtoItMIm8EbVnSpkNoks6J
eY/CUWWPFKBpEnRo7Kjm9UhWNMZjZEVSZ3OwKqcO8xRa1RNfLGbau76TdK/BG9ldU4er9+wXhvNj
WYPbTpTXQtKygRnZ0wA9OlBXILTGhZPtoINgSmjYViTGNXcdqvGC0XYcgS9bz4dZYNiWxAeDGXYg
LV3coDQwit2wKJ7qQnC2N8sk171iC/E6hBQGdpJxTXO0/wGV8Ksr7utxfOYjegI+Rc6m9gqDbSm2
DS8m+WAtyMa0yYF7w28LufW57LomPGV509UPNsIXc3JBVI9Hb0JJFBA8eC529ehWfq4m0ebHpdKy
fsKiB3gVUDqm5QFQW9SCg2FIHSy9ZMLFrEiCNJvQqRTMtojktobY/RLKLb4jk9Mb/URKRLq2mxbk
5jgdMIBpfLFGVEqf8ZzuwKJAXgZyGLObdA8UXzvsgpIX9foEPhCI74wreSvXVVxhiQ7JKSAZoPU4
9JDHGFyI6SjYeVUYql1diYFfrU0P27YfuN58t+UkgWnXE8JwtiZXiyti34KcAGsfQEboDWM0I/ZR
t+OPdmZRcO4RJDIG20t4sQ9MY+FzBHBhlXOVyNbaOnWtvnQkmjG84Tpj3YEhLsHuh05NNM1np7qr
YETyUrxktecf2Ko4vSKj75Mt+HZTpk2USyycahgVZiPalvR1EdXETtmaV8s9mBZmQCEVmV4/aMdp
/qbq3msOHoVt9+CV1g3XCBvQ5rFBvDqmmo6z5cpnZHQ/u4FX6qqcp1Zs1olHAAUlBpEY5PUEnrAc
RwhXB8OuJ68dbWIcSnAPGm+hSqc1COoEPo8Q+g/GLurcOdpKCKNvmhkt10+erfPxWpvV744CFY7r
5TiLDL4dadyclKNg1RvQRAJIlkdEjYDNsckkY4fzvN1gpq7xaMQt9LLgW63srSR6pokjxNe4TKJB
w/qj+OW7kwr4FWYIzeXtKOaGIKWgFOXHdHkyfogJADSiOnh+GHrpfBAqGKceqNaBmTBrg9LS8dQw
hJNYis4zAY7AS2nACZRiNB+ym6AQxm5x/0Ss59x05fxpqkUtV/0qWv6ilylk2FqGajo6gPTLSyRa
Nd9e4kjpfmynLG6R2zTEGEPzJe0oSCs8bMHFnyPnpDiOBUwzN6D7WsSJYChegWkNNeAqjg5Wxs3r
NJEhiuGRCyxwflUDydNDcQ/Fj49RaEa/+H0FkS4eiKiLQQypnKNMPgvlSejUOw/ULKDfTA+9iUtY
V1ncR5DE0AQyDj19AkHKgRMDqfHMK2CKtSRxaDC3VjHH7dWscd70MC7F6FvAwrld4HRGz1W3sLD4
jrAAsDXxZNHHNOza2fCySuyAKHwMoF64cD/VtIAqKf2PURskTRMe7cC3UpN4ELcB2IzMkCXI/KZP
FD9NTrMtcnWQxS8IM/buBWxEhwjU2z4Y9QYwwTpBok0ycviPbFq8xY2s2SNzfllSL6z6KV5dwW9B
u3ZTGmbIMfhzYryvIVmhY13bd2Oz8eS3ij2G8/bPydm+uC14Q+cFQ3ezoeV9BLSi5H/ODRZ8Tcbq
kd0ps1KILZ6PHtAjOXvXI27T4/733/lvZK8F0ReRMjCwwEBcCU6E4PIbir40p9aSHomYI4RmQKjn
Cg0XQg7BeRmB2WKzqoiXgCjBcfr9N/FbwrkvGsl8AexdEi22PYp5m7SEJeYaOtghwaAGEh0EeHT4
/d/0W7rAL7JmPYw41WAC3SLbYhAPxvXZlKocAy6CEMZL0C7CdRqMo4vr/uAb/g298NdCxgpSRzxG
Ar4NI9TLGCQobQaAzH/wgX7j1b8GbSmUU46ikBwiqPat1v6zjVT2pzTgwdekLcznQ6vyjG/BPGNT
0O5QTg39ky/+RSxpfN90/RTyLcDnDTTIYDx8QI6/f5h/61v5onTOFtCKXJbhNvfIiIf5nMV+gcf+
n3v1L1d7UCsKoRu+l2BtETNtJApT1/7h91/8N85Q8UXoHGpwp2qpcLoUQgYfI8Akm3ihC1CRFQWt
itUEY8EeFimubn7/V/7Wt0V/rVstotwKJGLxLZp9+Qsb9HhT+cBVf//Vf/FY/hs5/tdoI1E5Cjwo
Z9s2kgWgZ9k5C1YF//t0vgmfGUZu/JeO+V24K1X1WK3lo48zje+zsZwKLCl5sUHR6Mcy00IFsRGY
xf7x7v7zV30749//C39+7xW2/LwwX/7498e+xf//6/Iz//1vfv0Tf9999jev7ef49R/96mfwuv/8
vemref3VHzYYyI27mz61u/8cp8b88vpoBLr8y//Xv/zL5y+v8ujU599+egfNYi6vhpC77qd//tXh
428/XfID/vNfX/6ff3d5/3/7KXlt3/qP8vXrT3y+juZvP/me+GsYiJBzL5CBDC/6afv5j78J/kpB
fUKNRzHcAwX46S8dunsL/BD7a4gQLCkZl9ido0vi0dhPv/yV91fmSU9Izi+gtkCs3v99Z+d/nCL/
OBb/vhop+PWJKiLol7DuSQnztfBwt/56AYqmAkE0m32tq/yQibCr4gJLq2hXfhrUbM8dRIYHgeiZ
PdgRfhJYY+5GU0UPS4b9bJ1scx5IHmy4x8d3MjRkPwjXxrUZcyismxHEm9T8DrBTneYLNkwEuG+R
sNn8wW37Fyfp/1wUv3yUS7YolWB58In+V8neLOEnG4pxD8lf+QFGPdw6JOodAKlXG9tYs2lKV296
z/ETxaf+1vMMOk20Z91xCmx0cZ5/42jR30Qt3bNcD3s0vanvUH/5mzIj607Tstwz3XUJo73+bkfP
vkcLL3d9FfYHuRTLnTf1f1TV9Isv+esH44GPw4RTCIM2zpN/FcNPuh+8Khd6r0XVpplZ2lfPgZdT
i9/v3eL6QxZ4eof8rTIusaFvK8zaR5X74TEMLdz7FVSV6b+c4v88kf7STe25h6Bl/NtPv76nXr5s
RMDjfGE+Uok8+rV2sLlEvIJ6GveAvsudlhKMMQDPayst9j+oDJO67Ird//cvBVUdSYQ54+z3v/oH
TTBNRhBl9i0O9PfSKEhZ0Ivpwx9gBmjeHFK7COSnf+RX/DcflocU17AMKOCFr9FpWbXwvFvxe4ce
XHbN1/6Ise6pWjTODhSw/ShJ8wduEZ/+UnryP4cdqhcOgT46zhkVUL75X73w0NgijwKw7150y7Fn
Nepiojz3LlFh5mMyFX1HTJz/3SLIeQsxWbYr5kA9as2KK09iG0lbA/Uc9S2DSmwawycSsQAGgylz
YDxKqXcKIiyarmQtoyegvGDd83J5KCNvOKL08R2kPLTgRUhTW+g6RSKY3g+LyJotQPHxZZJzbOw8
HBaQ8sj8KLrHjEXrBt2z9kdziQ5Hy6B4bWoRa+QQxxB9ogyMjhA3GNGNUE2hce8q6FT06MEZhzuG
wsotocDHGrQqtRmR2XIskLF00XvkAKFpDz4hzeE6TrqZLzvkfwJ157x5xVXHNlRJk2IPns0BxJIj
+wYpmz+gMB95GnkMloehFcM9slS7V79AHlKMLxBYZtmFRR733VLeyhmUIth1cyun3DxCgEeBwnXF
iUg7bEdMoLHLsQlirww2VZuJo6uy5uQhwxcGgZDyJYEdPfjoxQAxc9fo/VjYudqoQO2zLNMvtae/
sSEEh5qroezirFTt3RC54iUb6ukRvH906jXt911FmyWG6kqltNAhckOC4m6eCjsmLUDvMfHwLQAY
cVgvayjGkJH3OQaNumYoh9k5K6DNmXD8BVjFIzwJ5nYsuwz6/Qicf2z6ytTwIvZZsoD+PeZFlX0M
CotcRlp+ki024HFZXCoKoAu4R9ZXlWC53Zi8qeKp8OvHPq+mKpbggJMgwzgSi47+8E0ZXFkWpPDF
wI3AcyApmpzn0DN7Q6b1ulzyXTcLfoYGCXQsm90xYIOF/mU8kqV4c3UIDGr4kCEptjIHj0Rx410r
AdEzcCBs1nN/D3FCu825eR/7leFTiyiFjOeB8mLItypqAOWCG4xrV3ePUSDzB1gkirMP0fB+gW3k
GplacEqpsggSCUg/vegst7AUABBwRQaAYoByeKvrzN2xKmA3GfJCz2g1GLc4RuYxLIiINgIHY4K8
qgfPjGSUfgtdQY+jIR08URP0gKCCISMdFTYVXVd5AnEY2/NlJQ8CjOXbUkmyJ6Lxz/lI7K1mVIK1
AFwhQFpAMKPcpdqmD3eS+NW5y5TYAlQrb0Or2Q6EyEc2kyIN6iLb1LhD3DqmyI8Oct3tXK9zEnVz
udfKAyOwOPcpkCOYmKn+UcoB2qDubDJzAEXgJYFgL4M33AJweQ6WyKWLnCdEbIXFYwsx4xHqI/Mg
tUsYfun74C4i8xYPpL0GsZ/HChvN54yWn9tpEt4Qc1oE190idQgYWKs9hWoHWpQeDHgVxd1YHgGN
ACFR9bZR3RmMEj34EaEQmLfr8hCiumazDCOunnEOUwJIdQttQfPtEumJLhlcm2OMiJsG0++CIDPY
TCKvBGeMhIkZRqMmhWqrM/Hl2bTBXa9PWtcV+w7Uwj34gCIOpkjGuIAQLOJNTTqxLruqSmRxxZrJ
o56ykF5BILu+LPDsJiMr3+ZFe2c0yqATZ4bMB69q+NHY4hQE1NUQKELYQ6CDxebSyJvZr8zdWDZd
6kVZftuBB4rnfDkuHX+CVGI505VcofeWbUckRt5ab1iOTHRvZv4GFCdKJp+dalcCswPOXf6c1+QR
ADTdYTYId1HF1w0oCVB0eNim+aBulUVmJPQQ/BFAWrZhqMsAQr/eRKLHEUCb5jaYER4NXnt9dyAV
bkMKsVGEWONkzrK6a2MI0dyQ+B5SlB9x4opthuFvH2meVxvnD+YG2W55is1Bk50S1DuWlNE8YZjC
WmhLBwpYFx5h4IhhdQ9j0vLkqay/8sK+3jMCuWgDLDiAb/uE+1oYQ7VYxH0BdwhYG0ggag18T9MW
e0kb9S8D9AF3mRzbDeXtulm7QBjkP0h9z7QnUl4jiLaYcdFP2UWxpI62d+OVPzMkh0PDebMiZHM3
Bv6xN+tL66ZHaWa6p647mnq9cP3tpBK3wL4FNnM9UJQcbis+lJtqBCofdtbgcBC9GU1vv+NZApn7
4MgBbcLYlvzOXZOurDdUB2cl1XU2Vs/Yq+5aQ4TZoJuuuInqLt+1fsD30HomUyX9e5CYQwKmudm6
Ac+tpMHTsxuFgc6C4CgtymJkgVpr3OQk89+bupmSkpbjfeSR9h4D65M2C09JWWe7HK0Td8Eq660v
RgMHAgy8XTRYiNdndYBHXl5BmNmizvaiVY0yb8ML2LYyfDhBaXlc6uA5b7uDJTVItu+ysgt4bdw2
6fBzCYVTGq6XEkyf8Zgpc8rd8vOUlXd1S66nQTQxEw2LowwUEqdkemstTgV0z5mdi/z6DCNkBlbp
zSoAkqEkqF4cj0waxB810VvQz3lK58EeKCnDYxEO/ITbrT2pyZ82w7Qf+M9ZG4ZndKfNjy2epmll
oEaxsC5d5RGaHtYO6MYQ2HoTjfTOs6h1rBbbp6QKsZ/A5QZhOcQ+aABaEyDK8Uzwn2osuzF1xRo7
l5NdF/ngYQsJ3pTIs4rIt17nu7BYX6Nmrk4DwzN8Zs1ubEQHqxz8U1BsDdt8kSIpqsCkoYSUIKlE
YX+YyQYblUGDu1LxVNb6EQa7NFD6VQQzJpJ1/VBWP3RrlN9FeZPA1QXhKpjADbTISdb7Kh2ifrhu
tQ6h6NNQ8fgNXqBeUYtZ+nIPUeIeobJhzCD8S3Lut/tCGXFoK1a8eg0Iscy7eDNlBNufDZ9B637H
l5v0ogqfG49O8WVG0lFmMX9daEjk4+DWas01AoVec0xXydgqnuSld1+H/CloF2+T+c14G3ICzZu3
vJgQMtUsKG5HH74Qq0O9K0P1MzyBW4nwuwQb7ZFk6uRBtplPc0xCDFkwh+E4HUaIaUePH6uo/OZ5
3Z2Go3Cj1qiKhbAszl3ebqmV382AxkJSRBdVI09WFN6Xyr25sN+CGFu2AqZfvOeXaHbXLIjgc2vZ
Dkny4ipr8nAftKFJS+nOwpj6StYUxtiwlz+qUT5AgT58WxBgqHrxXRP1Uo2d2Bd6lHeBROFgmMOY
x/1nP0S1NCU80XPJnnpUtkLxhB4ypPFaXEKwjjFkxqRQe+i0h57pAO1fcWrA4W/6KF+es6E5wSmd
Jz6vHlc/i9f5ouybhIgbUN6wXsoPKErn2HoaNqXgLZDEOxEq65ss6oKdFMvBi/L1utJ+k9YN2La4
A4581E0076HfuO2xjp9mt7A7bvzbTJsKmoryQWKij1cj2D1SZ+rDBEpgF5j1AKnhuczeRF1CIA6K
pYZrHiFMCEoqvCxPERgOXUXU4RRbS3dHoJGMsWQUqWegSVpgdbPYmKVHjh1yug+B123xYL2Gl88l
xKfHKSojiJveGRqxHvMMA5Gt2upcz+xiQerP8BMleLAkLWC31wFfTJozXIWDkw8TFg6ISjVwcV6V
P+ALxPWrdar0OnZJp324IN3PiyxOung22BkQnrdryAL1wRgN8qL1ulmLKQLfpTEWqm1n1WfXnX0L
rhiWuS0nXB8nCCeSvoA1bF6W8KoPr5a+DneWYACDowgNW6M/3dRabiQC+mIPXHxsCCmKndfOfsIL
P9/CD2JfGZw9eFeGJjizyQ08yB7KAP1DuLjNiHkl7iBmeMBEYTcjYmjhmCjvO6lBvltwj9+7YGx3
qtVVHLjWAxXX9+uhCkK4g3P/oRaQkU4w4MbD4j8DfUgW4W0Da9oNH733ydIjjCvNN1+3JwjFw30J
+Tu+Bhl38OB+gE09CIeCxScfYvk8ewP/lLJh9RI8eVnq+e5G5Ut7GejDRFMNM4ZjB7jOoZzdVXDL
446mztT1cJuF6qjXE3R0T1Du7myIfZDMT05mJ3SJHmce4hkpikdSmWgLN/qOD33KfPBXmccKtKSs
Nq5oAVY5R8pPXDeWbJu+Q/oDTERyk9MwSiqkKmJPGNrbuWVN4or5ZqzuM4vbXm7TuVhSaECgutgj
UPMdvXOpnaHizuiDlcPzSuHTio4VRAmwBZW3hbkPKpVOy6ti+CA0CJYElQfrJvIfxmbBtOZOl3AE
DBsOzGGVZJg5oRR7xr1TJ9Y/1hX6XVe+N7I9YJlNOXuC8humrDDH6Buds/JprrXClcwO4aTvqcKd
p9UHAuuIXz3iIgsgnnlZoeA4lI6+5qy4Cdmxh155E6kf4eL5+4h+VxXnSCVGqC87o659DxGu/hin
cXyZ2y68yfLswCo/Ssxap5Gt1AOxzQNuf7CWdsXKDiiljmrQbBzS/hKqYzzhQEfn0BlA3BkgaBxm
z/4G/nko1mv1c9mKeIJ85lrIEYuP9rZciOWpGdt0ZT0EYKJKvcVKHsNaAolnMKwxjHXYv5FkeMUh
u4RQBIEEEMIUMnFDj/0FSSRX1uXFR8S6Jq2cT5CqYPIrB9tNtobtsZ37hSRjyNa0WMDNCBOpTRNg
9l1gpUj6toziSnh3nsfsbce86DYfagt6avyAwcJPskvVLl07hG+AkU3N9DSuYwhHA+rA4AivTwzb
xncLqhWXs4vQ12D9+VvTULL3IbZ9aJdvg2Dyu9cX9nEIMSkg2/qSoKzNnaKzwlxcQDsCb0cC2rqJ
62rxoIqtGT1wn3tociQwtEzZLYUXHfoHPxD3umj5AUmBVwFWQ5gnCaQuQQ0RnkeqxPHCwEtN8usB
idxbKoofFdIa4Ki01cGt5XrXRtjYUW/Ag1eeuQjhnPNQ1Fi9rNtwTYL3EgAElD3AzEyJuik0LmQQ
h7IYMiPZx4Hq7KHNhu7Bg37kGBDXb/KwdnhkoNJ3FDbf4/LJE5GN1+3iYPGhvj6LNUSxZk3HxA8o
7hiRV93kJZOnIAsQNREuB5sN/hXjQu0nsao7KISLmJHZlrHxYL+NURQ6vxrP57uyY9huQsgRUoLy
kMOA/Xtbj8MPf6nBmc/FcMqoy68oz8NNydX06eDYfg+gU0qsmxvMfIY1LCn8jl0NULevMXSfU6yJ
s2c4squnhQVlmAQ+5K6QNvrRt7L3OzxB4To4VxR5BVhd1EuAzI9HKMGWIq2Q13hDA9KeyyBsX2XX
wVpZopdppYSdy9prjnmPYY+3QmQ3dUcJhfilLfE0zuy472GEVl1tT2KUARaPfpH7zKnZ2/bInazT
HvfmtOyhugumNjhMyBVIm7Z8EwgASXE+zjewPr4IqsVriz0/jmjNPj2vVUscFs18A9gU8quJzN0B
U4c/XzBQi+ce/D+J9Vj72gBYGsvVbsVspljRukc1K76OH0FLArgAqZ8D0MSaABXdg+7tN2jCY99w
BBrSTuRxNOkpWRGjhqAQtbyUUZdfQ41Ot2QKHosCmRd9oZuXjBrkBWHIxNf/nNNcb9oF7FoGX7XL
5unUemu1bxS2d8zr/DA5JFceIFYYtoKh65M387hHp8FduIxeAYjDv4MB63lCPNQNJlp3p31ZIcSR
1Pcz9j/wpTgqa0XhhAMrdd3k7lR3kJfOzHaHyzqecreyW5ykboNGR9gC0ViQnyWsHDc+ns/IZHFI
VGD8DUexT2ZR/8AGXvjJoJt5jhdf1DdEB3Tn67y6EQMmVCCdFzmIRaxHmhc0GWZXXxfGjHuKSMKz
hujlnpCGveA5MDzYLrhoKkqA1FA1X9zdNujhDvSqtol7UhUfTnpjFPsjs1dKyvoWu3uNwJOIfS7Q
pT4wTcdjznwTM0kQUzJkfXKxyO4J0d6VR1C+Ym0mrvy6pluPc45FOQNDhrusSXKgfRC4oH1nhbk5
9hbMa10kAEriadOgjX2s3KFicAavULdssDfUGHkq2/4oM0z6c5f7kNoV9XM95+bpF0R/drN5GlZL
DraQ+sXkIJVHNgLY8PvphsMeUqTdUPUpMAFYmJhHtqgUnL/DpleeGHPrFvvStUESy/dpNf5NqGZY
ZRvY1pNmhYYn6hudMkvIOVsI1Ef5rL6HIouusVCr6iJ4NVcIXnF6gwMN37hCCvG7ZjXw+CyYHJCQ
BYLFOuLnYXEzPNAlmHpfAfsxmX89lHl3KiI/BN5UMWjeXXM9w0qw8UYKM4LMO/ve1lW29SEUegrR
3P29dnl0lyFvZF/7Krhalw7F9Vlm5hu5CuAJq24Bza5B1uA+tvbmSZq63TUcmq3YVJ7dtR1rMdFP
hfyEKSCIMHw1mDwLdeMmZt9dDnkt4kK6FdeYuC9yB9qEhOrsIsF2/4e681qOG8u69KvMC6AD3twi
PU2CViJ5g6BECd57PP18ye6/ikQRiWnFXMxEX3R0qVpIAAfH7L3Wt4pU+IFpCaiJkCnaJfVX5VgM
Urn1lMzTbHksww3gPuO3FMX9BtFXl66R2WY3SSJF1/nAVpi9QvSjL/mSUTcTv1JJ8qGrdPmHVIje
QegkbTOo8rjttVQ6aimL8GD1+bOQ8D9FBLd0d+rmONSmissmrx9BSbtXVaY5oVHHj0qM9BYGwGCs
XFHMYnw8sXkLqiI4uAWOU81IeUgU8jLcn1aywcWbbIO8I9gTvwGFYI76j02oYVIgHhleWtCo3nWn
qMmqTAT1Hrmb1O7qpkL8lLa8ZVOOx50WKPhNMCkBMEDaDdsAh1pj1Plzjno3uwnqsNZswUhQxJAR
e+saVi1R5k/zZ0xk5qYvFfMVZy+m2Z4jw871U8tk7m71rUp35Agqu35UYWEka69CvC+otXRo/CFb
CbKqbXxVwiupUx1hXWc7r1jdYOteKP4bo/x/u599HfwE6ZP9rqcN7U898P+Put4mip75rvf2tcx+
/S/IKq/pW/Wx9X36v/279S3o/5Lh7KqWQdebziW7iv/pfQs0xXX1vcNtGeCGTPrS/+l963TF6XLq
/ENNFjX063/1vnWJP1LFU9tb0gEFk9PzX/S+3zmsfzfYNPprKlw3mnqmQd4gFbnPfVU4AL5EvZQG
EKyf24pK3UEtvQfXrINN21LGt8qg2sjNiFgTod5ONsPgSLtHvgiIRd9KZbc2c92/98RI3Y+4C8zO
qFkN6gh/qXHz4el+0XB9jxWY/lqeiyEZFpVUedqEPImRwkxIlVXvStU3eksSUvisNB9yqqpAbNVc
J2TPOshy3jGXqU1x57dl0qPxCKVDHTAVbiwJv2voK+ZeQWhnx35cZzZ2gtC3tWBEIw3B79fJnn4U
i6Q+hvDdKPBTFbBlNRxvfV0W1k02aveksnnlisVQQarvJif0i+y+VZ6pI/jtrV/gYKi3FxodIlkX
ohtJZmMUxNCrOUm78YsVkaC+pIphYOSfnxDvVNZFlmU03uo0F63uSNPTkgKznSDaGh572F568ozs
D3Cd34k+umEEn8g9O+UQeDLn+JbIgofGryD9qJUBd4F/gSC+wZc2qZ7Lt0GRWgkGHUyDg6oUC7/4
vUs++cWaqvNjNeQXnCn4dD529kWVYLtK1ySO5p5wX6dsw8BiyT9rElwRtQaafyHKufsYaHS77KwZ
sV6OXrlF8ewVK90rDAEprzh8EwvoxS6spGDVuBF+8tqt/Ls2r/rbvm2aflWOKH1Zi4d8pRmWq/F/
68MXV2X7YOceFJU0EYpNZY2pumGA+G9cCztj2KocwMUupTEx1KDFaArmt2NX1xtXyPEwGAJKhDXO
nAcj7dwnvNLgbEDw3aGmz18bkZ9NzyKU16OVN/u09/x+1Sem8OzLTbkfJLN6q9DB23Uf+/z2LCmH
dTvq1rWiGcJNZxm5kyUDqzpLxxKR8TQzTQcMShE0I/zn9GGdBtQHyqBQUHZ1RY6fyKERMRguDVnq
pqUNU8gNVr1X6nDXZJf+TqrziCTP2hpNo94R8QmOBseUrVfiqlXL9iYwaJBuTEWUHgr6PaMd4/t1
PObFagUwwtc4snrhtTXkMrSR0S39TSflw3XjZvvcT0ssd3lwUmOrOAb6qvGoULRXg1tF+Hpj9ih2
ITBKC1BeGx9IyGuaCs23uM3GeotT0LQzKFCYdmOoLJwTw3t844qJjv7ERxBDl3JX62Vo1L0Bsi17
u+EKTfNJUQ1wi1pgtlF8mluKWOFequTkUvCS6trAlahvcYPlsHZ6cV0jR77Iuq4P7QArWrTGL1Jc
wWGCvNHoAUYJWXeEykTXDRnc3xfRrfxu0MEbuRXzwSP9zDW+60OiIabPNP++NJEPrI1AuBRB2yWU
T3MnRNL/rBdxf6UmSnxHt8PsFwSHX8wVTPyGpWtwxE19Gg0Ry2Oki1ItU6NkcJH7I16BqdCPhW6J
u7FT9LWpxdWPbPT/s51glf9acvWu25h+9JZpmZKicGKSxZPa5MOow4dgukkXyqtKzrONJuT9c2gq
dMc0GXJHGx/Uuil2mtZyVuj8Ffwe/J80ma4Fq1A3lNyR/FViuhBuJZ9URJOfpUsWuDbJ4M5R9Xz+
WVKvZrC1BjwnXaCwuTLaXZiDUkAyTX057Matkiv6Co5YbGutAJNF8OJHokco7/jYZXWlhR1Vusra
YB3YB7Uv21AlolXl++WhE+MeIGeq/ET1VtAW15YiI97Fj9Mb4OdbJhsECy3b5GtmH5+UkW9RTAJ/
cIWQbejpZMioj91IuoegQv2YAqR18u4J9QrvlBPl+W8/CV2KAZrfogfpGiO0YxGMAl7iBKtjRAFx
i+je28ik+25jcAocsrA1UB73oL65aVcgDuPPhVGqHvqmpvgVNRw0u16/izVOtpIFoqbLIHfZAfZb
5B3D8CaLWOpt4IAdnBHBCd3OQV4jnPSpRkBpUfd4+5FVOvx78asyuGppCxTvr0O3D9apmcQHJVTd
Ow0v9jFJA4YvYg9Ea7pNN0sCWzGMgi10lnlpsZnGoC3nwbbC+rYvI6YrVamGJ7k2/fvYDaWnJJCw
NQeYcbGw66Nyxxk0Wxml1h/icdCvxDp4JJ6pfjWG2FpLQ6WDMYSdRTHO98eFb3Mibz1tzDSD70yX
RaRPbHkmyNxwrKkJSWAWDYolD642ujRs1HBTJTS3kxF3o5Fyd+S9JZd6Lwy05HttA3/cPHSnEKnT
gXzjJ3V5pQNaXRChKaerT8YZqktW5VOzDvLSRI5XYVNSGl9k1WiT6HtRKOalICS2Qn0AVoPOWV+0
lB3tb2nTUEpelUXxXLRRd2FR3d3JY2AxwlRlVVN4WKU6B0GI+8XlKJ3kEV64pZJPIRrhwzoiY+Fa
GDzvRnex99Iq0J6jNguPkE79XWI0yb4UCuG/fvwqPBgZxBzXNmEWKZ9nAiEIXPPEVWIFwpnrca7H
54aNWsxcqlGlUR4ytQ6uKP30LFf4/2ge9MFG13F7pY0Ga7PR30SWtKVPXPrHgs0vs1DEMj+JMrjP
yY49N+GciXoirSgphjfIJtqNMFASk4z2EJlSvA9KJCG1+aSLrJKSegGtx1owppyu8en1c4wRQYSg
wpVOitnJNAM4r+4L1RLpPnU/tUClz2C10jaRgR4sbPm/uF0DLgs7flmk0Tyd0Wi1hUIsYpOtvD6+
aRPD+saNsdc2DAZS4wovwcjuelWnWn5TyWn1khmKRytT98q1ixXPbjUsRLKiBrVtgAz9EWWc2Mca
ix9pV62OOUiE+JVwmA9PYdpUdZUo3CVMldcyujd0GZWa2+VggcTHSPuaxpQbbEkMCnynVm9uVAB4
5+/6faGZPGBT0S0Zgal++mYnw48DWysGaSEibBPqddoPCVoTPb3qSEZ4bHDXbRR0xNQuQy+s7apT
naxVjWSd0yxLVkLn31ehocFuBKZIH0D0859uiTsS1hwk3TJ7IKqdslCct5kGFdAsXwvMp9/YKmD9
EDxEYFIMj3KltXTwJKjHG0Cy4JqLoKHfBX0N63XnKMmYv3WlILyJVhI8e5luPsWUvC4VQTZ+dLWK
viVHxH0VFbKeUThq9Euj0YDFVX50wEkeF3ZSxJGGd+9Br4F8IedN443efpNbHRQvIC35poj0W84o
4YXWBaa/eX/S/1Vh4/+sauHQPwXd9etXff2aT+sb/y8K9vlo50sXKyAPrx9LFqesx/+o9RX1Xyw9
unyaXQx0THzd/1brG8q/NKYdhaKBKqoI+YlC+E/FQuOPMM5JIj04WVJR7v5VsZDMf0maxQesM5H+
N8WKzxJkgb/W4D9AKD7PxQaF8LgX6sKB+bUDk3ohxmyihQE2W9GiDYySBWH3l8YxLjTx+TTgaALI
QMj45OE1bvptEMk445nNEQQtpexNJvK/b+c0uX7Y+2K/qIssN5GtGfoNtiXVYdbjJJWxsOfF4NFs
MFZF35485MZqNCyHDc7vDy/75t8zyUfp+twdTja4niEjcDklN+UudcpaCK57MPIrX672zVKWFoPh
wyLx9/1N5q6xhDKvhYrqCKL4EEr+YTD9o9jm94XqPSsQLujrbjABnr+jz4eZv6822YmYYakHBbw5
R0B9LPYRfN3bsN8mKKrCHGLwsBAoN3dXp3Xqw1vzk6bKDbHXnCjQXkW12ptBsJFEk9LRE1bTe70u
HhdF96eh8Pcy8PdNTTZ/JXxvqdAM1REj1Osp7QM31PZjK/88/9Amtoq/LjDN7+wy3QqNVlCdIc+i
74JcZ/Ah2n0J5v3FEnusk6aicezvpQ2yrd9JWsn7uBZeeo7pKyPTw4Wn+rVfVP3HgSXBiV+xSqtO
wBBEA7zuf1bxAYHeDTk6LwUZmorW4FehGX/+1mfGyzT+0xDkweylWHa0Qf/pS9AzK+GAHPTCCON1
3VuHvO4Wdsszb3GaBUqpihYK0EonE2q4wq6vrjJJEPfUUJcidefuZjKXiOS1e4BsZQfLyT7rnzMf
0ZOybdNorabH0X07/9Dm7mQybdRseGkmp7IDf2I1RJ63HrXuOu9keXv+Au/P5IsRPw0IFSNByHWt
Uxz84Rv4H3bcbyO66ej/De8uLDKgFzEi9YOfXWvyJgsvgJHJ+sHD0VBpT1oHlFo/pCgdTpzI8CKG
KWTEv5WgX5vlBbMAf1qG3f70L40XWcwYC39RFV5VaF+rpalv7jlNJqMIYWvitpLpRIlvBzT6V0YT
9idARb4//6BOT/yr5zSZhuoR9gzuIO9GTLtuq6SRsc9IcVz4OGaWh/dj34dJDmiMW/a14N24Fh2m
GNXbGtgR5ZCBU0adL0Q1zwzaad3J45SA9SI3nYBXQdZvaFMo2MVFA2tu2HZidajyzfnHNTNrTyNK
YWK2rdGW/k0COxIUEkD/WPzua+OV2Y1PQyg6xLAxgpYGwPsp7Iv3827Q+/AEBRJJNIMu6U1qCrc0
KW7MaMTvXgOaaVpNrFemr6P/iGTzxWc3je7ZUzbaKBV7ORUuSy/3aFG2Gzlzn6FKdbYAMpYm/fAL
nC3Z1nKwHn2FQAANAqafC4faDBFtCfliZv17zN1Xd3AaGx/uQFNijCqKEN8IpGAUIJ8lIYth+hnG
XjHTR8BToIZ+F24KDHbrovK8wkYYtmK0bc0nIRpXtSJXV/lJQnT+Hc6sEf8Ia6oiPIf0792jXtOw
vRfNdiu5N/wPD8dNG14HkrpLm8P5q339CfwjvklrLF01qkY40mNnq5IVu5QGgW3m33Pl+/lLzMwS
0xM8i60kd4oLRERU35rB3GGa5NhZcF47f4GZSeLd8PrhFVpmJsQx6H8nlVHoCG79IIZLhIevn48y
LYyYUdP3SqLFTgtr5nqUC2HTKrJ5O4r6QzJm/sI8N7Pnf6/UfrgFIgR0byRMzFFr70LqpbXW3nb6
d7CK20qK/iSuT1Xe3YcfLuK3TRSNnRs5ghtXu0Rut0iyxIWBNPcSJns4n16BKiUVbHxJd23tFAnU
yQt/98wMOk3XDMYRfEcWho7YVcNFnuWYRHA2Iunj0zDYjGqczusBitb5ATXz0qeBm6WLcs4lT9IJ
YxQyWPKaCMm0ehEGF392gckRD5ifm6uqHDp1IwTrXC22SNSeyo4ZUqgfzl9j7uAlTWa2nMjmwoOy
CHkbYij0bfFBi4sMebjqbQyom0PeHV1f35G5sh3d3pECYWErOPfCTlPBh5EGqqOCIqAH7LfResl0
LDFQ9vIh1wu7GY017qDzNzl3odNo/HChqMDGJvZ1RNctXudGfO2jXSrSLUPPqEmDkv/s05nmSAuS
GXWq0kTOgIfT1mqeHqiefuHrn7sL+fNdiNrYNYqL3l9uOvmYK5Z42chSvc5waiOPNnvy6bCr4phy
F+5nUnf/60T0Pmg+PDjWYsiUPWk+aRrelKO8C6R9l16A+35IOSps3FK7UBtrLXjQJwt446FwlWfX
5M3hxDDqhQ9tZml4XwI//Aroc1juBTd1aplwhiTCaUMpOL/SrYWZY2ZWmtrHU5066wjb2JHDQkfD
j1b+e+kC5jk//GZ+/zR2VvRIskwwiDuFpu8aUf7Ra/5bL0jr83/93K+fTBOI0TTDRVDrcPi+4pvR
se2e/5tnZrj3EL4PD57gr1AsBzl2ehV6WAAXmsaFuBkU9PeF+fv8RSyG7xdbq2n4rIQbC3KiTshG
3ZCqEBsX/snLdTKcIiHbNVK4EQtXoWaqLDywmQ9JPD3ID7clhVKle5TPHJQvx0h0GjIDFbp1I0F6
TD+L087ci5nUfFzL9QVY/FxHMPRr0yztzFOrhSKB+rkX8Ne3KU6mA2D3qqUlSe7U4lZNy3WM7zPP
qhAJeAN0EYR3c02oyEuaPFvNxSCnezBsdt//ElzyFtgkgvdEKXko6msxaY5ZChTjUg8fJeNAf0TJ
B7vXHzqK1Q0SOrVV1kyYCcEl9ZYMlEv+C5B0D11NQJAS9g+6cfenK7k4Oc81YyBpQtLnThro7Jj9
DIxaGZfPbReBujO1IrVpSOIQFdBrnh+FM/tpRZzsTILUtNrRT032n8mVEcu3mmQeASbehkF9RbbV
RYv92kYydMVzOH/Nr+cFWv6fxyHsldwrhopLFhr+k5KCKszfwFsY5l8PP9k6Df8Pw1zPVKnzCtVE
gd1ABOA0OaK7/rPn9Y8c3TDqgGCS7Xdk99PIT/B1e7PGUUk20y6T7g30zlq/MNZnXg419s+3krQV
h4/KsI5qMTy6bHwFF6qntIfviB6iv8Veu6tEsC4an/CfvZzJ5kR3y5LID4TtfQugvm6wvZZD36wa
4p8W3v/p1/9z5gMC9PmuyAsldJPUoKPgx2+xz/aq62/oQK1U0VhY2eaG2ORLQv8KvsMXMaeBzFj5
PrKwKMC5FPcLg2zuApPPRjBhwzflKByTKtiIWOxErLx2mzSbP3oN0xBbTPixBmuDZ0SRLePZ+Nj+
kBCe/9vfd7lfvIJphm2qWL3QsfU8ojBCR3UvxxTKUCVbd323Hf0H8NthciDDEkgsTdPwekjfZNie
/cL7+Xopoqn+eQhgkQz0MtKEI3qGaznMOECIBLphIui8Z8lL91V0e/5WZwbbFMsI3MXrM5EHqaP8
zKTTDQ22211J+sJmcWYkmKd//mG6AcFcFE3QCcc+6wmqE9aF/ioMC79+Zi47qYI//uVd1HkoiFrh
OIT0Zk/jAKrs0qd+ethfDYLJOu3JCoxCi+8QcbwTteWq9UYn0uhnn54VMPKF7dTcy55873E/CHFX
8a1QN74jtecids1DkXo3ddXtcqK20Mg/n3/bpyXkq1uafPc6fFtkbD3jqjBsf7yvtR1wqrIjJxUr
VzKSRrX0auYm5yl8UR4FudIsXjwrAU32FZ9IwkXgm8rakaUgsuQd38z5G5sZxlMWo+yFLsoiniHu
+I2oaofTmglDibyvdOG4MTMcpuLPVmos8MSDcFSGdNVDR00QO7PfyZpDjrnk/H3MnLtlY/LlS2IT
NW3FVYgbuD7V7Mr6miswxYSIMFT9Gwxjm23KarGIN/eijNMz/fCFtoBSvGxQhSM7Rt9VtngFkQ4f
BDApRfctJ9CD6U4AWnL+FmcmBNrcny6nNxWAQ5PLVQg1vOZBqr+RTLfwkub+8smE0JpaOYyEPR3l
Wr1tYSTUcv/TtRZWtfcazhffjzGZEkoyL5NBMyrHV4w3JWqPbuCOdmR2z3BTIiv90aZ4vlwrceJW
XVvWUCF4ig5e4V+69D17DQwREcXsm8c1ebP780/0vZ741c+azCCymkqtmLe1Q8/6Gd71YwhKReyk
w+hKVxK6XxtZDnbVU+MnIANC5VjQlfvO8IB/kwEj5P4mEwiKUiQCEF1sYGZE4Z8B5yMXWgdN9T13
/QXdzrsa6atfO5mErFhvEOQXtTPW+cbI263nQYPB2HFItPRe84NDq3RYgIEvWYY9SspaAYmriuET
lkbPVu4GKl7tG/qnFVoc3ygfirqBpRLs5RiyeZdeAu5c5WSSy5FwIFaC5Lf0yhLb9djI33T6JSDK
do0JQizlsGR3I8ZaU61ugJAskeAmLoz/OYb9Q5II5E5z6zIrHTTbR1/SWvTP0UYmmMiuY9FBRG5b
bgWgI3QSy/1RxdJtSOorfIWfWarbXdYdB6li8wxRTel3vXRqx3VO0+JL9zE/U/cjljEr9rhQCNoT
j81wwqvV+n0rx+oWA7GjVVZoq/gTwkw8BHhkV/FA6h6Ke3g6HjmYnoCdEZHoEpz1vVP0xZudWk58
r63INi0qJxS9H25ObGJBFNy6cMdjWcfOUAoxGdUlvXJWgTRVH/vCe+tzYVyhIPNt0QNjXnrqru/C
i2Yo95FWPRitCKlnsDYBLy0tsIqG4R3xY0S8CuLtUKjbslBtt9YXxHQzS+RUrqcgyETD3RdOl6jr
Osh+R617gfD8JuKXrM2UDLpYf2j7p/Pf7szifwJ3fpx8C0/FvJ2EhRMRGzqS9kR+ypPUKI8N7HCb
OKQNZv3Nn11rMtFrucQGT9VzB9v4D8mgLiiRdZheeVVN9IFG/zV7PH+lmeV4Sgmloi6NLYYOJ4rU
Gy+Nb63EPKYeSvAh7hZe1Mx6rE+menDopHv2Sen4hn5JAM0vcwxuk77aYce6O7FI/uxWJlO+VXtU
T6UR7feYfQuwPG4Rc98RQAtYIfHShaPs3M1MZnAwDS28AIHzzMm1CbUmrPDFkOIxatpTKpQ/z9/M
e9v4qy90MvcaJD7hyHaFY2B979NbK5L3A0nWBvT3RP/R6N8L6Z5CBo40WoZj2671pHipk2wtJ8Gm
Ue+1CL5C+6qk3QluZavqntiFVdVbz/oA0S93X2pWdUTwzK1LXcaZNV2fnCXJudGYS0l3weh7o+eZ
wmB1xbtRCsc/e/rYBD99hAKmJg2Cikm1K9wZdXJ5utuqka4iye/WyCrOP/0ZJRG8s8/XqbHMBU2e
WEe3jY91KOAZyXeCIm0J1lkLUXojuOO60UrYGor1aLnlQygY9225VM2amWymxNu+aAwakYJ1LIgW
78oeX1KyK8hel+TqdogQ9Qz+w8K9zl1rOtmQAa1LbeA7setYVrwq5WobSC8VRq5VkBwshsuIkl3c
jpG0gu5l98JTADMHg8RaTqNdvjR8Zp/6aVx92N9itCo6EzCGkwfedaQrxY7Ax4dC9hya4VsP1xqo
zqIOX1BPrfzkofTct8E3mwXE91wxYWqUgSPV068DvaeL+Y0sRg9t3T4IpJZeWL0XnpgmF30O7rSh
kEhOHbGThHBLPmXVOPXWua/wgsTAJ1ev6YeFffLMBK1NZjWc9r0yKGPOJoGzi+QTmCY1GghVL31V
TfI4F0bB6e/7Yr6ZoogZ5yjGMRE6ONZ+pLBhDzTzBjuoAmttwmWo8u5HrhhPLRgd6rf1lpQbgKrA
FDy5Xvi6pdMk+tWPmEx6sSgr3ZggVeWhHjO5kUkqCtzvmgXfjDRhYz3Eyn2jdA+p3t20+fAA6iL6
RUxNsbAcTqxcf+0GtckUluSRQIcep9opfYfcM1wCwByEG0EPpStIHTk80xC5DYBApX1Mgu5SIsd6
IwKLXReWZm77VORAe/6lzKw16mS2Mxods0wQjA5hit4ma4WnAaGdhjLBtnp5AE/WawuXmrtxdTLj
JWOSEBY1jI6l3MF4gNoROUgsiAhaVeD2vDTE9XtUBN65WdiSGW4aKf/WxAuz0Mwwn6qh4S7IhSL1
5I0b8jXqpau0KF88q1nBJDz/MGcWp6kMusuCNi/kUXaCJvzZdqS1tv2xL7bn//a5s/lJeP5x7hoh
lgyd2EpOzYYAsbPvrgkKjLcC7RgCdcEj9wGZISqKMDC22IGWPK8z2+CTRP3jhdWImJwArI/jRuND
U9R7r8Ys4Sbe3eAZF+pgPSgZmXNBBsri/L3OvavJlKSA7sETHiDPBNzjw2w/bbTvglAC35CJ48L7
mhv88uf7EjU17OIQSWuf95dZAEUj7x+IWl5lMYW9xRc3dzOTKac3+janO9o7St9fgCj9jZn36Er+
7663ht35Bzb7cU1mlRwqDph5r3cSaXjIhvZJNPJvgeHvTfmn4NfXo3tbCxLEaQh7+Z0bvxZe/8oZ
2PuzZzkVRktlGPneKPbEfmrfaj3GCBwl28Ky4NqVd4tn6ZlXNnU1JQKU5k6qRicwslu5rW+aAA5z
NH6v1Whf/FEQjipPtc6WoA1qUYmjI4ol4WUA9uCMOMBHLiDxnH9hM1uiqcYZtoSQeLmoOXKkPDC1
b+Azyqpugyr8hhJgExZ35y80M/qUyayhdBgiTKsynDIsCQf0XdPumlS7gD9VrQic/cP3P5kjlI7U
tLxQdcfMWVOHysKhFJG5hkbouWp9a6dhYDh/R3N10anmOVVIF3CNSneSDvRCarygqFkF9Wjnxdjb
aQtUWwHkJbfp78okwRJv9PkrT/zOf63divx5xmhbDU63V2BT99UQ3y8u4ZKv+UdjtvnObbuLpqTm
p2O4pcIGjc5us0y5JDrqRY1del6h0KwJmY929Nl/jlks3hV6TAK30thJQiywFQhQ7JvW2pB4MSyJ
3WeGwFTWqLgFmXZDb4L/JtcXrmZeJXd+4j1Q3D3/YN4fwBfbqqm6URcgjJCaYToyyfC2F+SUxWtY
boVXg+WGnluoxqrUY5UcawvnXUCgyD2r10U7Fr8x4ym7otfGxwHCP2KC8rWr8M81fbQmOpDgz7BN
9QvLkxRKebFo+34f3XpV9UPURCweeXYHw/9gEpe7CoYBz2Fdh+swJLLsQiuGH+fvcW7rOFU6NR5+
3rTiMXZq+4S5r103RB9HYiNvzHqbqE0J4Uu5a4yCiE8EEeaQUtTr+MzO/4C5uW+yjhhjG8dD4uHA
aAXHCuLdWFv3QSp+UwdOTD2BjuevM/t9TdYSHzxaRzKG5OhJ9E0AZUDV0Ap2Pl7CbW9EpQ1iON4A
yDtVHrNbIjeFTZK7S1WWGUmZPNW5KzVhLF6UG44sKNRKfe2yM0VbTNQD3JAt2QZvitSahyT4JYRy
ahc1W1ZdDUEEJCTf1tpG7eNfC8/iNE1+NbAnm1ZXPblJCaRwxhaJea1j1jaVbWF49WVoxHs3sF5j
mRdfmivd8imtDteRUaybovsBjNLdhG2bLfQG5w6vU4282cVxURaS4WhRuC4JwR4ODLwOLlZY7eis
0UjZYO5f63K24o/N9On8Q5h7Bqd55cOhGY4mThmFJcSMiotCzl6Im9mPS3u9SWbJX5PqVNbtNqZs
1p5mOEWg/qjdW8jUjhCb12E2Xhlp/QT9/Vr2u8IuS6iR3rYQniz4pp4ojTbpQ6ckk1OYSFa8gmSD
bt+m5t4n9tpIlyTJM4v1VEcl655L9OnYOrVngnMZbi3Q02rbPZvZuNcNgL9l+Hj+Wc/N1ZMVJgp0
vdSUkLnaivZWWL6GuXmpmvGraAQL88hc52oq31aGEoCul5gYKV0n8QyKjMJFniL7SkG5gmYv7aB0
KkvaSUO57qrsxerGPcIupT8gLZfWbnXS3mfPktQuiTjmmiTyZNKJ/Lwx01ExnTaC1hoNGmkpdb4l
4S2xc2wfaw+1/Ba3enYbKERiF11219cjiCCf6TAd6zfiVkkGlqnU63p31XdJvEqUHKaFkr/4Uj7u
wBjScI6rQ6AIrzBwV6FZXyDyk2DaCXei3/1WSRi3JSzdG7F7gVr85LvepUaBUyw6eBU6mqJeM19S
Tdj3eZj+/KN3PlWlk7CkRiV5Uo7itnc6MAAwhNLeDxp6dgvKiwm37K+PbKpET31SfluJa2j094jH
viAEeSVKT2Z7WfjarvSJFO8tMmOxzgft1rR2WV7tWzpNMNWLSrksgtZWABgREBF3m/M3PjOxvFtp
Pkwspiq1GmkglpOVUEl7kibFILokdfbPNtnvVbgPfz/pHaof9pnltGK5tzK4paF8J3xrIzqMw0Za
cvnNnI/f17EPl4nTlOj3kcsg3EUipIs7t352kZrV0b5q/Cu1b2/zZuGe5soA7yfAD1drwUf5nlDw
0BjlZMyy600vWAfMxClNZRd1NeW7+IqMuKX9wMycNNWsS2mlRT6Z7U5nBdGuULNxbRjAdxOEAQmY
6FeNMAMdKKpruNk2L+LY7szkd3dSKVQB8CrtjuBBd+HnzK0X7/uzDw9A9HVR5hhtUkAjtj0r0o1R
SQdXvApQsxa9Cp7sp1RXyPiz/MA62PoPnfmkDMFPxe1U0MUVqTn3o6LeDWmw1gh4psu6WKWZG9OT
eazLiRPpDYPJtSJEykzDPUkzl2NuPETyQYk83JXSqgnLrSqQdSKAP1M2eZ+RGVKEADG19Nf5b+t9
4vxi5zJVrIu+WoVKJhgOfLJmYyX6W9q2R9KvoUmDAd4BM36Ly/HC62JSlcHYXbghkNu2Hy58SUnt
UIrG60r1fpWm8aiciO51DZuLtCpAZt5YLo3nmdE1lb5XsRnF+JvpDAjNTaVUV4lp3qR0hxO/vc8N
5ZvXXfZvBgE+vXvf5eoT6B4UncEF2SalLXucFM4/sbl97xSuNQIq1cMckHeVgEzRO105SsRXcaaI
m2uNsEIMiWZq3sE/cqHjkmEACyJ/pv833p7/CXPP4vTPPwxtD/tgoshhBdlA3lt58a0IvZvOb3Z6
U/w4f4mZyWqqpSfj3SuQBVQO6e03yahsBnKfNqR6rJrUOOkRyGiVzZtC0ZcsaTNfxFRLX5dypxZh
UjlEof90RRzqYvjoLzmg3ifzr8b5pFbYpTB606SsnH707gVSUMQE0qz/PUcNqqbbKHkuKeWLNRht
EHqQIy09XrtGRzaWsak5Up5/rnPz8lSRnlUtUnDBbB0xCX/Ai/avRilL14Hu7TpNuIHcm20CsSUm
LKNoqxVVd3P+yjPnwqksPZX0DjSGGzp62tZ7kUi54qREttr7ms4acNF46QP5eniSL/h5eGb0LCMp
pHumeEguMuUmqXrsGMTKUNyJSbNpctcBbUQqReqIqXoJfR2zaXAzIu1ZD6G8I4Lx+/m7/npUSVPp
ugLpXhr1kd/iFjcB6viyE4+IJxe+xJlDKLyuz/eqWb2mu4PAfRi9U5NnZSvrUN6fvBThtRcPTtm5
mzIaOAKPl7Xm3jWszNTAQySa0dLZaObIJ01V7anXgkBXhMzpG3Doeb5CSrn735xdWXOcuBb+RVSB
WCRegV7dxo7jJHZeqKzsCC2sv/5+nfviMKapytPUeKpGLXF0dHT0LVW6cyawHCAwC8M6PJ4ALtN5
n5uB/G6s6a4HjPv2Gq9UjVD4+3sRRJ8YnoAF6wMfi5NEsxAeBkdf7zEKcXHRnGEB2NQPmQmtJGKc
2rJ/hnZjHyWudzb8JkyEvXPkY5Z5R5vy/cavuh6l/93xYP78/as4ekCTvDbUK3gJmJn5zUOoqUqD
8yrPvujvIUR1Kem3Tazf+zvM8hcpxrIg9EEmMWFri11alZC6qqCAORyyuXzZbAmv7S7y97R0Tfy+
HyDmVzjdo/aBCiz6J2h7fU3N9Hh76dY2zaKFhHfeQmkJP8fZYxeTTRe37Y9qdjbiZW0Gi9rHcfK6
tCZO4WRS7nOZ3QP1G1UkiWf6+fYEVkZYYv3bTqFpSHBlLWsIFcMtwID8d3dMwKWcxEafZWWRloD/
mnOWNVzn4NT6zwIkFWBf7pk5n25PYeX6bS0B/dAlLA075+C0lr9VYp0HGmcNKIWJfGxeRgHrE3Vi
5NWx4V7mkPQwTe4rnXewo3mWlfEMpcofs7nR0V6J7CXkv/M09Ld9kcJCUj75I7yO0/zIWriXVv6h
vFoL3Z70+x0Ua4n8V3YL/o1tZg+z31282vvNXOczSZ1PAyuPaJrDK2bj671f38Bx9+9dBJYjKRoX
MxpqOBoaGk4Phfla0ASwJfdeJ+aLSoZzMcLN5fbU1sJlkRxMZTm0V3P6IDLzgm0Lg0QoFQfwENuI
+bVvtMgLtDY4miDKjzM+HkoAQwnrzlU53HvpFCq5EQkr+hXWH8HjN7VnNetM9azHZq1UlIM/Y8Cj
SXb9Sbc6bJQNI5cPovllB9adP/7ys/neHAfID6XfQZ0WQQ405O0FXanDrSVboIeaCdSncxaX0/QM
EcaHqcvOAm4ilZneZz4JmgIYdK2iSprfjQS+aLcHXgnSJXHASGHCydHqjjMIOrvJzuXzAZKGkCiu
d35vYo9Etwdaea39j3g0nmp9B6ZHSTyOJA/rJu4YzAtgyueg2/mh79BAKPFaNIbG/Nyn/aEZ57Mx
VVvHwEpELYkFSaYKY9CjHYOi9ynPDVDcjRB8hqOYJ5gzbRw2a8XLkkxAQFQqcIsicTE2YarsH7qA
tLVPzpXOIldFMKwpMnifetYIf5MaHXTP3kloKN5e5bXPed2wbwK6dRroIcBVLe6IC0yXZ39unS4/
gC+W3zH7+lwD6I0fwY1ZbkXuNcm8U5nQRfLhrWnBGKNwYi38fZGK19rM7iX7pOHm634v65MDE3mb
inMDckJYj3CgquAfVvq/b0957cMuclGnzAL7oRziAWZK3mwGjZ/9lr0VqFo/58ImGxO9LuF781yk
JJgaJCacC4fYGSBg6xhPxB3P3Pp2exZrCYAuyhThFzB3Tq0hdifTv+qAuF2QFeAXu1PWRRqGeGGh
K1iquG1Fvgg/t2EYA6FkR5XqcPs3/Hnrf2+Ki1qmgI8RSPlt8UBnDSSge9D8vlbp9aELOPnPiY/T
uWh83O+O1dWA2DtCPQ8u8MFkvdDpu9vTnWwOyTgfZHNJQFFu+o8lZNMG58cs88CDYYKc7kFw8PHf
Jv/6JJrBeeHH9R+ufoT14vXfynF/ez5/Honemc8Sj18rOysGOOU8uAn50MPPAA3/Y+fB0oE+NVAG
E6KOsnJPMyPivRX5jRVCSqwhDpSddSig1A19tFF/m60cDpN2QEGoGd1YQ9dO9J8L2uCpH9JhWy/K
azGwxN63rsssRsz8oYXvjR5/YfnA9aCF3OFnAbd2wmvoXZ+bp83acu22s8TfgyiPfljPUPhNaG76
7vWjTvUAg7mw78fIzYpobkd4+h5A+IaY+U89nUzXjqqq3tWwsrde8KkdvvVs/6cgfO+TXYvgNwmM
lDCvkrRHoaiaoBInBJidPOKad/0XMQAj8NPOHxGXsD7uOxHADy5w3QIP5xl0ZiVgtl96Yw6axA/n
+ofuecCLLzWFSQLO0rL6jbf5RsOvTNDAzn9VJfxF5S4X/KCL14ZGinzxCSj+9WvefGQUb/H8HgMj
vmeoKONj5DKy8ECbWfNu1F44cDuETHVQVaEFi1WIQYUJqjy7FBCI6Y+NGU0UFBU3LCBfC3SVhugk
BEvOVD9iZtctwMg5MX6PPXoI+U6QLIIL2CWBAjy2QTed4A980MNrWtJ7ltYHuceXsCDGnubhDHpf
Pu4twEg39svKJXNJW4Aub22YDuLPyeShk+EI2qLmkN+2YZIJvJFpo5HzzYBQPX48AmWuNHyC24BY
P5zkET+4sn/yBGyrdOs8W+l0WUuWQztxWTUtqx+h5AJUi/Eb72LfPeU/d8n4glfoKqgdcgCcF+6T
3UMO8q5VG0d7Inu4PgbpwHeVTzfKxZXD1VucNKJMNPq2RMcGJzsPwoEwjn9KefXgZvBhKIdQSnej
wF4banHYTIIx2M86OnYz+1cCG6qMd3dZ5X8YpXyZlfu0idRbOdaWJjBAHZjVDDeUGA5Yx67K7217
/uVP5r+dzkvygsAJ1pu2peOh1sdiML5YNoVtaxH5E7vrku7pduiurNeSweAaIm3HZtRxy2zcQxSw
tLCg8Sd3XzCyr4jzCLTg8+2xrqnonRS1ZDHADcgZpV/pOG2avVf7L/D4PY7pCFxzu/VAcD313xvj
Wuy8SYO56vUI+y8Fv7/q3CCvCaeKfbjVwCz1jnhQIvW8DwRCfnBgewAX999mtki+cDvq5jKlKta2
86nj8mRWODNF+0norUbA2sSuYfhmYkXeweaVMxXXRr2f7eob8WHFWdJzR4ojbI/DnMkZIuVQNYKQ
uDfjXf723Naam0saQjlI2dZQ5I9LvPLuO9hGBrBrwKN6Qb5OGV7JqwzEQJKzZ+3BWzQfnG+oppM7
QnByQPBWRH7qfZ+06x5v/6K1mF2kkxmYzqHPXRVLOkazJSMmoFWPN2qY3kBnue/UThjuRm5fqZKX
RAQIcTugeIxNLOEm/Gt0cv/n4IrsUpcDAaOyqOcjUw7cF/9tbotq1mJ9WdS05LFfjWd19YSyzfKn
zL0sAPHDgmvQDCNJvlG4rk1uUbd2fpd1/UyamHhTIiIX2pOQtevciwl1+nZnVMhv8Fax5i3njZWk
uaQQzEyZky3sJtYqu8OHisuBH0Ec3orVlV2ypA04rpqRmAsO10TAraZgEEejefHz47VwHsXRtu4Z
3J1RTN/+XCsNpCVPoPPr2tUge8a+VX1rlXsckGpclHoW0XeJUfKwTsc2Sqm9vz3gyhdb0gYKlmkJ
ZQce490ACNDrPaLtvvlzFw1bKl1r1fSSOwA+oQKcxW3iJmMOJCi5FzANUB2jcGGewIPezyoXR6cy
3S9EdMVTJayftGT1xldc2d9LCoFdC+XDFL2ORWPDdmPeA+B55JB8sGG3RilMzfUGpXzlRHIWmQQm
3nZluKKO+xYszRD+zzC16rQPgEkDQy8BR3HL/Hr7y61c9x3ydwK35i7Bw/XAUS/0/LPRJl7QG/UW
2nhtzRZ5g6UAxcHksIldKSL43iBt9J+IAXChZdxno3N0tpSa1rbwImd4mqU5SyB8rYDOhfGP6oMa
LuhHBXGJrcNuJcqXBAFjKCaJ+1wb48bEzlWnDYjgguUG57cxdCdmhz3UjQNdC4hQMQCSvlRXsF2m
Hvu5PJDs1ZJW4GLKFvLzRlSu/abryr85gCfYLQ4VsdoYsiunzrG/tbUXtmWHfFzP0ebde22Y69/f
DNPaMytzZ5Bxp/Luqz1Un+ECU/2yYcU27ztSD8ecK3d6uR2UKxtgySxAQZwYVVl0YB4dO60gkjzj
a340t+RVVoJlSSgA+6xz5JB3MUBVIoAfe6gJUNtQmbz9+1fC3r5utjerNQs4PULts0O+/zq41ufC
f8QBGiTzB5axsIH32e1x1tZpkSgKj6YDaRIdJ53b/ECvMKSO2T/ZHonQnH2+PcjKYbIkDCQ1mHRK
zjKGcRm8Je2C8wBSJN9abGzYsSXyoAZ4FTMFgpNdHW4PuvaFFolDVGnvm+as42auzu4MMfLUG0So
8ur19gBrS7fIFxP8FdWQDvD181KYjMEL3HXVK/SZvSCxN/L4Sm5dgsDnLp0zw05FXAp7/MASModT
0ab/tkRLffOs0L1oSC7iq3mf7MRjMdunUQl7I7OsrNASqt0RykEmg/NhRttDl6dn6IMdtdDP/maD
bG2I69/f7BPqwumMaaONAcVrOYw489cK6jOh7I3sbuYpHnb9pIp5no0oNDXtgFLuIMRnZmgAgYvd
uiDLuJblQiutJvB4a8C7vR0fK1t4ieie1SiSXNQiNkbLwRFcFREz+t9Y6+pzD1+yX2nh4w0OrqrW
xogrKXZJceFwdmaoo1VsQGq2MfKj25ghGY2HUmbnzdS0NsoiZbgVn4GcKlXcgIsfos/+XILpQ6QJ
wPTQR6b56fb6rX1a8venZbVbd8Vcqxj+XpccdxK/lwdZiHPZbRF/166ASxA4S1hvZ0Yr4kbArvU8
+txkr6ROaz+weH/nTMWj5zUUoBdvUp+cqa/I3qAMII8B+gCu25boTzfgScpEQW9/4Mre3Z49WZv+
Ir3IomdwMlUybkvaUXSchYkHeJ00L2RwWPep9kTPMHyR0uYAsxDQbYNUmu3nwaREnh3KQU/NLUO1
Z/RPCzBEbAljed3iGLEHy4bUvl9AuJyVvfGciDKt4k6az6OSYA0MyUTru9zQdnfom+xKZkpHAuE/
AFg2gnWtkfcfwDdD0SPZLOJEm9yLWqMeYi9VoAxVBdCFOfvWJl17gPsYpHHYOEDBfVTm3hcTkDVG
WDYN2dkjjVGf/UyFtP6tp7fEiAuD1B0rCVJul7uRlXVFWDqoINAo+GSVjYpxltFD1qVq40uvfOgl
/tvk3GpVaYuYzU7kUhe342YEFpUFpSc2hbpWTpI/X+FNoiSe1bhFqUEtT8oLK2O8F/3UduPvfANo
wD4bu2Ph5KDOpN+V8SUz8XM4fOBcJWC4CJ+7jai+Ru87baw/G/HNz0DBDvGOpDbu5YDHJAk0YOIT
GCNWzYXN3i9DUi+QTYnqF1iviGeZCmGpVYZG7/N9kmv0kq2U94EFjHOI18s6ykly30nNQoELXECZ
+n77p659lkUF5kH1pDRtWsa9nX8AkvFUGNYYeABxBjAYjW4PsvYGvkSVJxCU98sR4ifUgTVsccGz
DvHzLMgEUA3cDytaHYTLjtBDfKCZdaFc8NDiNQl6e+vqvTbTRaLtcDtMjRLu6wOdvii3OFSN+ji2
/Qko1dvTXAu+RS2WUw2ioKIpOm2En4jJq4vV+1uq9SsH0h8s6puYStohbdo8r2LROVHJ7QPcAKrA
LAGNGECYGpyNi+5KRbnEkktQMaGbkfI4h8ZAAEGxJjRqecpkvVGMr0XDEgVuZ3XT+mbG43HuAM9F
03PXc0lDqz2gLH9teZaC1+buGOv6oOj0E1fsl8P1E22m19Fr9UZhuMLytJYg8ATq5bwo0Y2BYMRJ
4SwIWu3DJXuv6UEJ+RGXkCrIQZGpBmBBPTg6ld7xdqysrfI1St98TZWWow2uNI/LRO5lU3z3SfI8
bAF8VmJ9CfyeRDnYRTpA9cST99LK4rE0LhW3nsbW25K3WclxS6i3AibWr20TDlqZ/NmW5Z1s/Wi4
HiEz+dVDWaHS6HoO0j9vdtFXbljmoibLjcHz9Yh+p9MZEEetnsopLNzPHNIxuYnqCXQYbm0ZXq+t
4SJfOC7SclkhOMxMDYGX0iPPYfY+1DSCiei/RcEiY6SF1bZuibYPapDvNEvvsoLtNolgazNY1Faz
WVfdoNCMtpMRB2BxbBFnZWlEDaQe/2UC5hIljv6zk2dJzWO4n/100qEIZm7MkeuZG/vk/esFELB/
7xOHM6aYh30y1PCyGMRZl8lBan5oIGPVNfNh85L1fnCZSxD4nHG3APmSx7XlHRzHtgJQ1iDWWL14
jYokwD2Dqu+HrZV7P52bS7R32iYj3NkxnJd6UECUUWl3sAqS+9n81Y9ya5deo/W/lQiMR/9eP0iW
G4KUHY9VlR/Nzn0qrvN6Hn8OTP+EjMdzbVc4akHDhRfuvZJy691pbX7XQ/JNgsvyHpbDLiKjU/Sz
yeuDgrJXbXYK4obGHcs2AnClvoZj9t/jiEGLpCtbHhOVR4kwYxc8gdR3d6Pg59FLvxqVExmFkAEE
1tHft6LUZwdR13YAZx7Ro/05buFRr3N7b7EXKUNQBmOhsW1jxzLOaKoepJy3SJ3vp1t4Sv89zzQF
b5S7so39pPRD1+eh3YnPk8GvDh/ld537RzxceEAheS82qTYQtitntekvcogNV0ljgER8zLX7IqaT
S7JglBGv7wqw6dCkRTnXEZDEyNPk1+3OK9hhuKpbbPU+VhLAEgXujxRSDJJWKNShocqK7rvBioek
Ub98YcdpMu8c+/vtZPZ+vjSXYHD0bv3B9/Hg3ODCaDjJCeCai1HYu83JrI1w3SxvNsWUtA2Bg0oR
O6a0A5XyK9gWL1vEhKVf8G+zuI79Zox5BgjfJBnuPmZmBA2U5ubWfKlK8rDZFl5JlUuEN+c9HHLy
EQvlzw/F/CV3w4S6B4R/aLjsEW9PL12+0Rtcec4ylyDvySHCTzoMxtIC5eCMl4upAZpNfYGlbHTd
ZVqQc6vrc51ZHy2+RZ1f+1aLxMKErEvGTNxZivQHc+YjB/fGE92RDGzjTryWvNgiYcDOuMz6YQbE
IU3K31k9+gfTzuddWgNFW/XGzlLF98JPIHcx+ipMtM2u2rAPXvG1ZwQYyZGSwExScsn4tFWarvRk
zCU6nGlSkrTxUGYl/s7hXbGHzzOAXRJStUQDxNUCbDp4J60OpE0+Jbw757wFqbsraQR/Gcdonl2a
uUHnjGYw0PGX1D8ZMZAu6jy0Cxt3l/yIJ5fSf6zB5rgd92tBuchUMpubCSqLqBQ8eXIMdPZxgYZ7
S0gN/Wr77bmG1PC0dUtaiY4lflzqFAqxQGnFbZ00J1hXipD6iXPPWX5x6Pzl9pzevyWYS+15CDhj
4YeEx8jB86XwzOJkD4Sfnabqft4eYoWiYi4B4hyd2hotdzxsDh3Q2z4U5tPApH7U4QFeNnetLO76
sgHk0TuCuv/RNo1jnexT9lzrPiyLPXPuNJOvGz/nur3eOUOXQPLeTFxrgphsnEyfdG1dOpvf9y1c
lfW3UmUHxsiHfB53HI0j2c4vmvYXSOHdHnzlrKGLYokW1tDx1MXLNQpM2EBcMb7H2knufBT+Ptef
AObYQB6sLvuiPvKo0UPjhWMsbiho66Z2OHcFbEqzMwjPUcKdIxpZeaAVxORhNP068/mhhfN66Lil
HSqtD9DGvUxm+nF2u68o8ba6NSuV21LsHk+iHsAxuo6lbwej1b9O/vzoj7jMwSnzYbPBvkKiRbv2
74OqKpqUJLRs4mmydmaTv7qu2PG6iTpqXhJPh6bThZYeonTeKBbXZraoobqM1q3ZNk1sm+RgU1MH
rUvPk+j2KSQV//WUp4tMBD3DZqopqWN/8veZ70cuiiJ4sMOEdT7ejtSV9LNEeOe07CaImdSxB9A2
KewvaaIjS8o0mLfUDcj1O7yzE5eobIVXCUKytIkH+LvNddhUif2Ylk73y+652I2JszdVl4fgl4jQ
UTIJJwt2sDAj3Uvr6oEpdiYAqkHO7MdJoLkyeJVxqYWZ4qse+sSM+LDFdF9bj0VhBdx4p9jY57Gw
2ucROtdor5xLXv7z9dC7jvymrLLhJlzgbcG417SEa99VuxkeQZaRgGQupjQoyQylAlTC9sbVbSUZ
LUHJZdmQxnNG474CEDgkNXvsSTsH6A3v+gJ6ug0/d12/sTNWDpol3LhqYKPicK+Ma81YJFFMgebs
QmDrdDte1yqd/2CIrXnMszwvY7No99SvICCSpvu0Amne+WAOD0b7ndefB1lcFFa0Iwrto+kOBKIv
2tI/bJ1+uP1D1ia6SDoMqsSylqyIVWZ9HQxYpnug6dt5u3VPWzm//oMrhstCydO0hNI6O6QQUO3s
XAXokR1sWYa6Z1E/QW/b+dqPHz2xawjdW63e357dnzfQ9/bsIvVUPs+EqGxcMGAWAdm2qPHjHMLL
Xf61SS38E9ygIjH3TQ0THlCEJpHtXT3DLbD7BGZWBwBjYGttnkBavdrLZ/7V0cQOUKzN3XPC2afb
P3QluJcYMcMszGLwWBVL1YSc0Tj1cZv0tBU5tDhpbgT11n1o5Yv/ByKdZQJPaog8H3eLwGv4S9X6
py7ZCKi1Y2wJiyYzSBrKasq40tDlg6laX4WU0a+eZRefJ57py+D1z7BxN4OWTjoaO7va3V7Flay3
1HWH3NzQVmIq4yKbH/OiohGKhM9J4rkhXOryw+1RVk5Nd5H52tGaptoZMIqt0EcUaRJyn1UnMgGK
WYM31G5h09ZGun7CtzmWQmumpx2yUJvcW8DvCVrBZ7K6c8fqye2Lb7cntHJTWCKiBwu34xqK+LEy
xc6gn2YYSUxOF6UQfoDd9afCuJqubXRQrvXcOztyqbheFfVAIChWxmqk2a5XvAvrAqoOt6eywuQ1
l/hmOTKleyKLeKxHzwTccmRemA3kiXgjhfmvZx1BrGHhXExmWA4GlM+r/E5oCuUxRnLvkXm2cuFW
BL+sadZwQndrcRi7LtkodFdMiswlSLOBMQw1R/96x3UZhNVYf6B1v8+8ClK7tOoCWNH5ITXVdz2b
w6mZxBgY5QQB6umQNECTpD2uv1PlRQacbrwkAyYXem7D4EAnsu/cD+AjeSg7LPjDt7T5Nxa7uUT1
4PGx8aYCUe8S/9xS2TwkiXDiFq4Z0M25Z25V32lv2viOazt5UZmaQuuy9nQRg5UyhbaBG7Y2+m/Q
IpwA1G02DqeVrLuUo2/qqfJZMiNYHO9H3U4DWlCHTJc7pwZRq22DITU2QSfXn/5O4C+x4iVsX2oT
6tCxUx1aGNyArP8TrPaLsMWdts2H5AttHk3FL3W2JaGyVrIu8eN9jxcbtxFVbAhBfNAp9MWzjNAw
PLbnxnThbndQnh8ptH25y37Z+tNVVVOdLT6Ack69g0Htk18nJJAULjlZntrAhkIaYSqlvPcb9+n2
vl3JdEvgeZ7biU95UccD63970tT31ZA/joMXFTAfvDJftojuK/lniTifWum7ZoLPUKbJi5/6Fx9A
nvD2LK55+b1PvMjXNUANA2Qcr//v/pdjZsdMmh/Bddg4eFbCdQm59iciOJ/Rjx1bGPqBi2rB39UE
NR7ihDyYOmM39+Xj7amsLdNiA8LXL5/sEmM5tIaOFDAQjXQ2zpsV/BWYhH+fazBEhHHx2Ndxq4H+
nIb+K5r4AKfnNQxf6odGGHsYZMIYrg+MVh24mddRnzrgkSsHzE361eTpVjt15Va3xGY3SdZNHjXr
GAzPhn4rCxhCSjgAQdxJDXdoNuwFRJ1APjyMZXox7fbD7QVe+ZhLNfdhzqaxaQb0O5DFK8e4T+f6
1PDuenVsQiqSsKTPt4f6A39+Jy6Xmu5N7ua2np06ZmTWNoCPHJISzYlyWnwevBzieJ2145WDMaes
PFnzVAT1oD5JtwMhey5ReFhDG2oJuzKagryQVRebS7gmU/ahwDkepBbTTuAY/UVZbhWKzMh2CB8b
2t6dLR5nPzU+87LQkcINAFL5488x09WltAtIUWbjD3sSUHmAnVlkVvDBuT3vFTyDucTRui7YFn6q
y9go6IdB2z8aJi+yT/DsVcR9mh5N6QcNTV6glRqPUnz815bHEmPbO5wQxXBaVl0WtdI8A9KwM1wO
6ahs4/Ba65gtwe7anCH87KA7lxXyZ0HZb2myR67S57J3YGdYhrg4atJC720KnOEsz7Zb3aW2/NT4
WI1qfOyT5htV1UazcO1pbAmOr2q4eDYSu7r2zEDZz3B6vPPdMiroN26zndcAnPPhKrgER5kgKYGd
b6vTsPkuck0e7wX5NZO9KZZ9kuZ1LwxsqGR8LXokLMt/HnCCQFEb6ilVwK4dfA+s7k2A01oiW6rx
Q/3bszvU+3El8oNAm7jr9qRhex88Wm2Ku9l3jnZltiGYYjDScg5aNYeqHyLIAe6aTGwE+srpuUTa
N57L+0nnmHpnvvSifGlcC1CTOQ8tA6ZZqdN9ur2jVg44e3EqGD4BbbdAk3ZS0viYZk4eZcqVePBq
v98eYaXwsxdHA8CtxLA0gqjQZN9r47tXKJi/muMPaJz90xB/nnneBMqUORUYuk4Zz/YPn0NW205f
oUfzeXPzrzV3lhhwYZWCCuqWsUPyXSI9yKNP97ocAgJT5rn7QVIUV/JEHmmR7drB/qKcbt949KMF
l0qL7m7Pc+2lcAkMx127YAX0SoAlbj92vbobwWAdxfzaEvRemXVPxnFvGuLZ8ctt042VGFnaISS1
ohnpSYkHi64OZwAM+rp4VRXdqExWDs4/te6bz2fhrBxVRzGrtA40+6Fz6wIwYKCyCWudf91kxK+u
3yLagb8mWrQ+sKAmTuWUnlqPHCGmE7MKdiKK2fcpqw4WoWfL+LmdyK7/+3cS2VINPCUAPqGPXEKA
tX9tfZfeox5uIggRy12d9+rJVbg3+jk0vhkeSK2ufHYcfyuLr/TrlvjsfkhlnktVxqXHAkW/XNsO
dPAjx/8C/7ZDzYFpQla5oxmOfdsBwXCs3b3aEnpYSWVLHPbQzy3Ja7QHzMzdpUTdFareGSR9rA0v
os1GHlvpeCzB1xQ5IBc5elRz2u9lyy8am5S1xpML0x6HGDiqtHfnuGLrrF75pn8yxZugLSrWie7a
9ajHMRwg9n6w65+ZnF/7MmuA+PafmMePMmklQrqByKKB1t/tNLCyX5bYawmdUIi0oMMrBY08ld27
tItyCcE96wFN32gz7a0t6uIAtoHtNirgLOOynD4JNT7yNGxGSGP7rMC0GutcEuuwuU/WhrsG8Jsl
BTPSyGDqUsTE0kCMJRxjVP5OQMFNtnAFKzX0EYdh3Bki2Qibtd7mUn67Fn4F3+vxWtb5USpINOcC
fAl+vuIUS8IDVqYHNiSnfusJdiWb/slNb2bJHDWaHe/RPpfV1USbHmZqffVAFbgdHWuruDhvPbAx
B6czgY6pm3KvWoh88uKXN0FahsBuojJ5oAuQY9Ah2LjFrqXVJaBaXCWkO98uUXGXD7Nbqt3Aishw
58v1WbkVPsd3a+C/0H2jtr6UbFOibKVEXAKtadcDGp5iZEnTY553zSse8Sc0IU0dMYhDB6ntVQE0
N2RApJIB9Weysc4rdc0SWj00OTe8HpWTbv1faFDucsc/M7//uQlCWmv2mIu+tJdK13W9DACdbijD
vB3yU0cPLixtuQlpkK4TfVhbnB7ISB+ygQYpBEt2QzPtIKv/gTqah6Ls3Yse+xCvprSBa/Eel1Bp
QBqJpd6H2xG3+v2vof4mpLkz5dIp0JSyKl4F1oh7ZGOg45ZVAoofJRC5+8I9ZamT7lvcJ4KCUIiq
3B585XhZgrRtTdxigsMd3kXzI/O9V1YaD3njPdrz+H1TcmBl0y5x2e40wAHLBr3DT036kPQee1Rd
Ve1lRrbaiWsTIX8vog8asgBQExzH8uzZ0gymHAhIGAH04BGFMNV6ub1gK6fHUtlbArPqNLAKBPgh
2QnaQvVKXnrtf4d1zclDRbLZpVjbIYtMhGcjV5UCjRDuov+YyDCF2pNXTo+bB9S7c7H9JTibyc73
SOoZ9znpP8I2eQRJxLiM9SGHYm+iPkJfaiPG10a6/v1NiDM1CINWiXHfKbc7yRrCZFlqm5E5uO5T
DqNMvKcAxpK26RYs9N14wNyuf38zIp2h191Ocxq7nbPvaue7tOjPXlp8L4oJUpovt8Ph3Y+EYRY5
pk5taFz1aR5Xzk7x6alV0xRQvOQG/tY7/9oQi/TALNkiDMocggw0sDr5YfK63ylggXBJ3XpYWxtj
Uaq0Y1XrKgcPBGyvOQJ2iEJvyPjlUwkf6mqgx9ur9W4ewGotShTgeNhAqFnEFQC0lh67wzh7bjSZ
2Za04fsVCYZY5IFU9kVrt2hnJdBmowBKVXVzb7nlAy79UTKI16y0d6Y1xpu7aG1S1xL3TaTVAuxZ
QRTqrio70LbqA9PygprXW+7c71+fMadFJsimFthmjgtQwYfTXAsPlkxX2KJ7TmYzosCzU4mJsikE
IOyARcZPmMm3K6EtkFzu3dQAImXr4WslVpaA66wdOzeF50vMsiSY8x7alGkKixDu7rqtW8/aGIt8
4VmwO3bApoEalpE2IWETgYIZwBmR0NdHQiIMRf/lCLT9pQQ3s+vBw12yuM4HD0DZo6HqS0uqA5T1
oJS2kQHXZnT9+5soaVBSmjhpi7hJFfKs9p/EyF/s0rqDVOHt3bWS8pao6wbM/1ET8v9EMf2Ps+ta
klPXol9EFSII6RXoPN2Tg/1Cjcc2QQSRBV9/F37y4TZNlR+PT9WoAWlrhxUq7USo9ZAlEGLk1FtN
wK97yeB9zWJFh4G1xiM7voxWebFi4uZwoO4wkIxZuQvJIcvNn8pO9sEAdUfRFYexbYp9ZNFuE1Un
SEVS7fsQAggelSDrdfQ+KqS5UtstnEU2CzCOBJ9tyCN8SwqPrhQACFiKc1Qh7e72O15aYBZehm6I
ZK0DBwUnNECW1YkI1HUADt/+89dlkvFyZ8HEqfSxYjpaLLD+io8EiBxOIHBbVxsjFFvmlK5IymAL
6rAvUVfBHhzio8WpUrq38guWNuos2GiOlThNIsXFMRwBI49sOyTslKNXa9N6A5e390ZK7kHmO3I7
UrxXReDKGOpRNYpO50vr0OtmKM1u/5zrSbzJ5zjqjo2QtRgA+RirYkvBQg8H5xhEj0YKpclyY6sn
+45r5FGp3lUs3koj2xpFttdEd6ot45iZmasPzO3yxwQlf4+mtNDkWnNo+iz/15rCr5vFKaOKHTup
8OuYDbctC8YDMT3A9MlzskttmOhzwlBah2R6jsGtubbqtJuvrTrLbdq+ANDbTNKLAVyahOlBdaoj
8WgNBRB5aQTbCyC0IW/VuBFqy4MgJo6bU2c/HPDC93lB6Ap243rpguefRTUYQVZKAFh0SQv4w3P5
wJxIellM/YY4+xbGuzbqL5Hq4NprMOVhweH2vlg4h3MkNjHSoiuzAq1IDCTNpLtrC+Mzge/l7T9/
fXaDB5sFOb0TvbBtIS5DiFhVa8Vvw4JSrT66Q9rlmzBIUazyHXRPP8bW+iXTX3BBbWBPaICXv1n5
EUu7axbNuAkbncnM5xLahXQ7tXGy4De8TY9FgG9Lx2xvNNad0gDbg7Vxm5G1U3d9joPHn4W5OOr7
JnWQcSjrrWvOQ7kHDAIqjCl0IIlnxPXjCB/jCY/daum7rjRfacYXbFrfMiN9vf34Vzsx+A2zUBgq
AsFsmyeXEspgdm9ttdT2jclLumSPZMz3aJVcVjOOhctzjsnurYyFY4uuYAeTlToqDKC99H2cKFiv
REWNsQD0cm4/2B98wpXzOwdn601mmyB6IZ+jYHUloR5thqHZAkwNyzURRXcDrRo/iwNfWVK54xDo
b0WLzlMBcXFLtJeUyTu0Zw6t8du0ITpdBBQqygJGqA7uohOC0msIyMVzpIGTMTltKMu+zxyyaSHo
HELi6tDbQj+kaZRtGJ/koICjm7gb2PNbVWLuzZNC7GFynrphMp6b3No3HSQWLVvdWdXaIV58EbPw
6ZjjyNOqRGef59t67NqH3ILYroDuTDFGP6sUCIeySD2OaWJvjpUf2tz2S2Bx3oeOHs3wjYz1IdLZ
E6jkL23TZJsB/qznUOPFRtJ+b9tO4wLueGmn+4Dx0UWivqGifS5Y/8HNYR+b9J6OvdgzYd4BBHDS
UYPuBZrsVkDgD6B7ETUfcbmdoral28hqvsO021wJY9epVCZmF/9NC6O+GwYYGSeXhquL5nQQl87L
gD4HRcbfyyKr3LCr1F3RDt/kmJnnHp6nX6kj6sALYGrCfCfuH2McVemJUW/2sDbFRd0E2lvYiQx1
Qgqvk8A0jmwof5CAPJXQvHFBuW1+FXrxLESmVh5lqfKaK6YDBleNiUrjS5N0D7naTjcyEAdb3hAv
6ZzvgBEPbiTUAUqPtw/SQqoyh9wbbRdnrYyRU9sI/qEAHDC6B2PXX40KSytM189fWXvbW4ClF6hD
hiQ7aAPdOsDawaxjbztrljELgWeOrEelo1pmayh1LHlEQww2dKOv5xA0ZyH8xfTH2+/qOvbD5HOA
vZ1qiU5ZFl/aAgphUAbcxQrA3JFBiWHgCN7WHbXvhgyurhyemUU2AKWMPsbt5acTfS3kzS4UE2dw
jGAjiBlzj1pk8HhovcWOeW/J7AlGAatw2uuAVzzn7NpwoKutwpbHF8nHXTYAI6oz16GF1z+aPPkA
RNOAKmcIuI9AuhCy6BOZ5ZlXVu0Cb7UFdvMdOtIroX7p486Sad0mvQMJRtTKcbtlfXiJO/2kteax
NivPXFNJvI58QRSZrtC/tqndxl3OW9CGoyz0BjqpzyfJa9i1bp8nR0TD7RTIBt2K3MksVom9UpvI
/tDi36Q/9mN3sGzqGc7X7Y+9VMXMIe+5OTBgbjH5yqMnI4jvxtwERTDc5nWyH4Bks5h9nuoZUhgv
eaAfLMIumlxzEV146XM8em9Io9LaIbnQrn2xh/gjSTqoFXXsReXkaR3Yv5Ce2bPgkJZlItISbz2x
S0BIAZIeNxHP740xeuMpUMo6R26KacE09TtIU72vvN7p0Fw5THN8ujNwq0+yCQwcPg5Svg+Gfe9g
c7VaeCmy5CXR68dKxW/V2P7qxvI+N0Guur22tfTQs5w0GWkPPLUGbHz1SRiI/rSFxzDEyCC8fpFx
4wCpCPlMitI4RMKQBRZzwUFEcyU6W5mxMdgPUgcHFmcblbYExBIoWGmt9GsnOBqdhkoFric7rNFd
eq11wQLLGkC4A2QCr1wJTGwAv6tJcQmo/sMyOqSE7UGA2OJK6lT7QtqpC5A7fHSjzuuCp9vPPX3T
a698Fr96BoWqpiXlpYQZpGsG7Ei4+FztIU5lxbU/Pwta1AHH2+QQEzQHiGXrEFXDKy5WgtDSH58H
ISh+R2WuygtN7BomufbB0YqVvThFmCs/fA7iHjsgCo1mgJ4aqT+hMHuKIGpWRuOOBpbh1on+YmG6
LgCPWtmASwvOUsbMgU5N70DADdA2tJj4hsB6M9L9KBwOWsp8SNlsV/m+C5FkjsJugybrgi4oL07R
Uw8uQ9LD+fJjh0JibdqmZqaCldbVH4zctVc5r6XT1NKNEYpzWsazT0js/W6yYTMYfbWFCCJybyHF
0bZwQnQFhDZ8v7/KPB62TWwmXglglVL6gHlh1u47zuHxUY4grwS/BpEPj/ACDTxm686dgAetcvAf
JhQycyXMvT3Qp1yvgF6Ji9e8z7nH0zaoXUBf6TZQNfHjtni+fY7+SEpee8pZ0ETTOgjsuigvlbB3
qFFAG6/2Tk4vY8b3TiVaV3Pglo7WTlTTLdfhIYuJRGtHbkE/dfIs9QZPO8ZvaWV4gllqE+TiS/xj
SjnnndVRZRHokUpwmQZU3N+F/TbJAqwyjBfyoDnZRcR20pG8kxfDNiEeZDVHmvWAt4hqL+DBREr0
TNeYRUu9szk+HlO2LlVqkLDCFQenHP1AFO8gb2Pslm2Mqtvr4D5EfeyDoOanCm1FoH5MnNegGXeS
R1ClJl4AXcJQJVBy+cEYLKFQYoqX25thabDx55L5K2/pizAYdAFd31BF3xU80fPmWwaZIdEDJx2z
DdHCXQlZCLPT3Cp8kOzYfhVDDKA/E96/lhFz9D2FNTP8L6DAWcfxmWlvFpF7JODvq1XEQhiZQ+pD
aBF0NcXlwdWD6O+i2kJ3btJx1D1zVbd9qRc3B9DnXCIGSyh26ml4BzXWe8AZ3pIq+aUg/2uT5oVl
zaaQINAW/ScIySvfcLoBrxzoOZY+rUSswJPFwyVTKzL+zqB8D8myX1Mn1uHqJ5iBYECXO4Z0VKJT
CBzbPy49i5hC0QLaIry8wDAEFp9vRqFvIx2AflY67SbEYYI/WI5sobb8xoy3JQaoGqijt5dfuFbn
8G7T7DJwFtLqYtl801JxSov85+0//QeReu2lTmv+dTAiWzWVFobVBQBqcoAdQ7ofghDE9ScUMlZp
Bl47fmfDkbdD51pVuk/K/oRG+Ru4vLpbQI5lU6qsBiW/oB7keBKvKtlTKdpHrvthl55zM6Lbuv/H
Xt0c900GjWCPhyANcOEH8bugftDWr2lWKFeSYWMI+bmKQ/1zMK+9nWkr/vV27G6E3bXDCqDMm+Fj
AItLuFEWJJuWO/Fp0i4Omkh5rCOVK7UGhjaFkZ/NzDp3DaT6pLQ6kFL158xxJopJ6fcmz08aAFBu
UjH1RPOm9WTsQFiXFMQTJMh2Ik2Gl6Ya7lvJ7zsW4E6InSczqVKvEHL0as7FHebmAC8K2fpVLdku
hjTKrup7ts2Y8WmDZLG3RPiqDwoe2bd3ytKpn4O3oQcLEZhQSMjEhXvDdEAr7554Zb4auLMjbgIe
Nzza7V4rdZ9DnH1l2YXNP0d0M7sNLU3PcU/W2j2DYIZJoZ+2keFX8dSHYqPD8Huw1KmMBboLCr5o
MnLjJlkZgSxco3/OzV87AIZPQOXSQl66YNxrYXeRw6FM+C4YxFNtll9JVe1WnnTaVFc22xy+PQwO
bYIMEoxWr712IwlgpMa3zjiV0ZA8YRmc8qBYkZjQfwSPpEFbdiDk4fbqC9nuHNtdx6NmqghaqwNo
Bi7Mfx8wR0UmdBdmiG0BLFlqnr9X/9rDmwuBU8usmjSD6KCj/7ZN895MzWNuhkerQce0FieapG+V
TN1VgcuFBtucQFELcGTsIZWAkLdv7cCeMhtO6lTbrBpu/CE3XfmAcwaFKTHKyWSGJbLCK1pIkSUY
WgeVeLA4jJ4Yu9QBNNu1dAMQ/T0NnvK+e6K15WwaHP/tgOLdrQxjl6fWU17II64yo2nuWAq5KtGj
956Hbir4OZePVe54dZT9bDP6iTQpXTltC8XnnLYVN11ikQpJ6ZAGH4EWngOdfEXNmgT5wjeYc7Na
0GW6lrZQDqzQG7eiD1yf92arw8/ycHsbLyRAc6602TGzKSoc19F4S2j6M6/b3dBWP8rU9lazrD+x
58qHnvMErK4nrQ4bj4sW12yv6cy42EGauW0U/UjDQN7FOTBuHloFXmVl9RPPNWMnU4eNbgSw3Rau
hRGaCFm66wP8KmEkxypsPrSC2K7laMZHPsTm0SnFsEeVVfoGVvAKx6E+THPWqEsLH2NON7BMvCo7
gZ5pzfWHKEzvaQi8Tw3M2rqw0kL0nHMK9E5WGi1ytFDCJAK0lSewnX5LxkNVjz/a0XyOGkOiyhzh
Rljq32KOO67p7sPevDNL/VG26aGFIyqEoEsX4gHDyjZf+FlzNDIzNYXpjIJbE/xwu4G+591wCUUp
XK0znqAtAjOHVd3Tpfc8bdW/bhDZoYnVFHVxiXTnp9Ka56jeIEfaQSNuO4hx8HTDDaK7MvwlYbUn
YnqsyLapzqOSrpWJFS3tpV8x/ftfv4LwBCJxGVTiosJ8FHaxiXMrcUswMv9N5Nfkf0a8fy0x5BZP
B5hIXAyrOPWlcZ+o6B1IX+W2+ePt473w4f4M0f9aQoeouSF7UIYNM2/ditxxgM20Sn2vq+xbIZTX
OpV/e6mlyfRcKV4PBwz+Fai7GUuh1Gqf8+hBV+EmblK/0NKTkOyu7NPvji2/2dJ5xZT8TM0IfVIc
VuDotrd/x1KGPmc+cDvPI2yg7JIzfuRQ6nTHwORbJKQhDgbEKJxQDL4Kyn2oqkOIsaQbyfZBYcAK
JHe0bxo0N5FYaoDvxM6uiQxXG4PSBV0MvrF5Er/AcCO+Y6HmiwZdznF8vf3LF2Lxn0Tyr4+V17ZV
WRW4kTi+32Bs7ZG89DFJvIx2aLmr6OWlPTFrOtp0IDUmWhl8IoAOs14lvLua/KLHPUbKUO/rbf5+
+4GWUuA5f6IrYJlQxS0QN7gXfcH4kwq52/bwWNd/F0lwZEG7z2B/pNX5ZqT5j5V1F67lOYUh0oO0
7MDdvWR2uBtl4bch4T7XTIgUWfE9G+F82+YEtr+ddoem0l6xxnAjPRMu7dNto4ZvtgYX4ZWfs5Ar
zukOSVo5TmVDCHfSIUXdvxmLwUdqKJsjvCN8CGhNJGA7G7dx/KXMfp/X8baJ3iUm/ZnqvaRsduic
rra6ljA0c5H5HsZQVCNVeukDJl1iyG/QkAGZQUXboox/Ucilu0ZKyk2DQ+OFPdwcpF28QyRUAEK2
RqBd/BnzWnqkxZAJUBwg2m+bP7Tg2GLeh1JoGGLPGMPdRHpHuO2I299NClOr6fSfedeVjGTOe4hH
NeoaVSkSN2SLNA4DHDCd7bu6aQ921XC3CdUvU/I686xUsyBq5dRum0T1Pivb+K5yDLpV4FXtgiph
HrH16MGksHcYWh2lPEw24YMVkL1EjrAtGj3ZBsBBGZCFqPLGN4axB1IpMLc9l+km55DUc+OysfYg
xKBl3xRQkrXG4TXS8mxbJaqwYJpdSOUBg4xQ1Koefs5hKo0XEUNfzlMAOHU+Km3tbAQjdAvSDFhq
vZYQaYOf8Q4jKQmjiWh0mMsiOz3AjIrkeM8lDT6slmTPFrCgcASPI+ONGfXwgG6+cXCYCaa47sgH
lfB8RVZp4WbVjf/erCEUthooYwRnEcoHLW9Pmh1vLDopOKFau33kFmLcnAsSObpQgJtqZ5gekzsG
k6utYpgvO7q1rY1icEtRth5LOF27/aboeW1DzaJqUpVExzATmn86jV0bn6pT6Rd+wwMftVNhWVtR
698yy3paHU1df5EAtf33RVpjhQ2Q4iEhvMbRyKENEgcUUAKkdJ8ZNFj5YNfvJTYX8o9G1Lk8ikAR
IeJdhSjMeolpXr6xGva0Phy+/s3YnBeCrnLXi2jgZ320t5VIztSmh8phx85WsUsNXOEQlr29P5Ze
3fTvf121RktwOlODnyM6uLnRl/4QOtAcBmDJZ4Sv7MKlFzddT3+tQg3DYIxo7KzZ0OOV2N15GcNL
1XKjIHpA9FkbvS0tNAukJrgnpHU6drZCPYRTlR2quyGk6W/ZBQRG3IXcVkG6hhi5fruyOVekybVI
y2jCz2ll9giKkYRkBVTKSsuVVg0F+dvfaGk/zOKEGE0qyqiCA0pTnnLeHGNjdFmcvFpJ98RGgELS
dO30Tn/z/08vm0v0F1k5ZjrBWkwN25GF2yANY9cU2hdL2T3VqWtwcghZgxirn4Ct3a1qPCwkSWzO
IVHtCMG3roggUIbmB88gkibcBBasinB07iApnmcKujtUeJGGbHa1W7twCOZ0EZqHKVTDLJgeQdOz
6J4kRHsht7D696+nPWwuyj/QnKihpuFFkjerNXzIHgg3pOpl4sLoafDQmj3EqFexNtdDMJvTRcKC
Z/CcT7WzAqCaFZ30c7ThjAJpbix3iCSbBP8HnugRv4s7Vq60UBYKH8ZmwaTtaSRgeBdezHb4cOAB
Yppna8zRgWz6ncJTo8pinjC7BrbxzIGshvqimgGNi3CTBfV5TNeccqfzfmUbz3kmQtA0NNo8vGRJ
rbtRolE0cWD7cPtALgDVAKz4bzwrOhUZUmfa2W4HlHJyS6Ef79TbQDvYLZZJUUJlY39fMu2SAGO/
Ogdc2knmfxd2mtgqQTXATRcfAlt5MJv/Mq3gxWwf20kAcrsqnbwQ2+ay/miw8l4QA1rBVQVgN5BR
UIo/qUi93X6HC1N2hP//PgqDxhOcCTisoaMWk90DAT68L/WHUOsvHQWHWG++B9Qf4OI2kDs4S3tp
Dy1xBaZH0QNknHIwNCH6fpy8go+ZIGhM0IfbP24BKAqLhP/+OGGGMimQGJ/RIviA2D8UTyFOlIlj
UsbKz3RI8ms0lT50o7/ZRmpvb6+7cH3NmSQwPDUDG5vrEvHOrzOXDTvpwPa8Zt3LWPab26sslBts
TgmxstIMO6PHMog5HZOvRlhswwa4audotxlQBYYsvKZtoavRPIB6PgABDrTGoEHFdPhc+RXTnr1y
Rp3pJfyVFDRmCEfpIYxASpSJmwyRx4f8BAvBHyQut02YPXTO+EljzXBFX3mNIMcGogOrff2Fa3VO
DOFmxmyrl/ElLH809s8h/hHl276L/NY6xPn+9lMuABzYnAXCZJjkRYxVTPOXlddwCBcYvz2Plb6H
ef02r4CVqc0tZEx99ZPW/J4UzQWAgpMeGrkPw5z7pieGy9t6r8FHHVpUHbkboYdw+/ctBJQ5iUQj
bRxVBORgM1T7roDikfDs6BvXX0o7c8ce6n5iZXP/adZf++Cz4CU7B7ZURMMHb/rcjUEkcwfxyUKB
3k7agEGZfpL8xYJ6qAuNp1cpmtCbdMPrEaV/XaP8h8+M6Id7TQDsQcvkpZGZr3ec7EsbOr6QZpAn
dBf8vhpdE+h7tyA60OkhpiOG068RP5f2zSwd0wg2TWkxmDCOBQpc7ZupjcfcDn83EiowJVG71XC/
eFJnQVIvgR3QBAknqvC+DlCIJnB8R8UhW4hbJ07/xk3b0874SJko4GgS/Ww0cAPW+JoL9+iccsJb
OJ/0BOsDMYEzmo/fzGhVYGchTZlzTJI+0xQMicNLSMlv0ecw99lEOO1ln/sqHnIvB9M1i6DkuDY8
XLjU5nYARDNklSkkKGOVvQVW89oHYePVoDDePk1TonNlh8/5BYzkVZ/pXQhTIQ4KUjhhO7ZOqx0B
2145sAvgcTZnFNhhXtIQthkXNBXPXQduMxmibc/ko2XI+xKpqxmYMN1xfte1eiljgC+69Gu6NrMa
jsRwnBOm364pky8chrnCP0NzkAJ0iJTPVn6iW4dgBJB5NONnp8z3WQVkS6tWHn3p7c6zrryED7Ju
8nMgnTuS1FujD3aqIE/r/cClLTkLUZz3CfgNhJ+L3O80eQ6H5DNraz8Go0kAYmFx+9Sn5NlOftze
MQvxl86CCQGmPyp61PqgLFUQ+xWbLGu2dsJbrxrL12JkACpAZHPDgjVM0sInmyPaVBPZRO9Ndjbt
XHiTZS0v+YXmUFmsSbuNI30ycPJuP98Czp7NuQ7jCFseUxaokUny1BbJM5Q0XvOu3zcD4du6gn4M
1axTl/yCPvYOY/Cz2ULVJXy9vf7Cw9JZIgfegBiSUXJ0A1vfqL5YFN6lQMBEWrtzwgoI0nZtarGw
1JzhADB0FoAJhb3jhH6V7/hnXELO2x6eQk3u+o6utR2WUuc5dyHhErPRQPEzbryzxCCwUD+UUXnD
91Tkrmpg9BMVPualgM9CJ/AjS5wDdI4f63D4VaT0zCLxVQIzC4eKMIsn4bJ/a5DNqWJGpIy4aii6
SSAGaWXupyX0P0DWe5iiQVybK9O8hTg+p084+JipFWn8HLbqqdL0jzAdp8HAP+2ZOWlCaak0w5ah
/2ZpJw4cAGXiJBFItYw8jIHzsIoHWLhe5ywJBhvHTJPoAAdDpm8a6KDBw10zV87eQrycy/b3agCt
JhqDc4QyTsTxcxBHsHuB9xYMFlduvKUvMYtfY5LmsWqH4Oy05XYy6mPKGd0cm33lIZZKMXuWAg1x
D/QDPGrOsNvAQL/hMHR+621yYkH/WLLqEdzUzNMH2HD3xZoK+1LYmsvMZ4aAp5jsQRTIql3QBNJT
qvRjNN0yp+43Kop+1Y6uIRXNLE8bqupkWdXvRhipm9T/2DadMxcGOx6HDjj3c4duCXcTQuSlHFGG
w0w2o5sxFfKdQ0YiX8nQlzpwc5hxkGSjnlYZg8pofF+a2aZrJDBc2c6JDYnOZnae+Otx2kGnONmu
HoM/OKcredNc8x4k8lx0SQJWbAf/MEwsLjyGrXZtjLUn8/YB7ehTS61f6Si8UGOfRhEJH227ZpNo
gcvpeAxHuanDakvoZ0pZ4EUCqtxQQ0fHABR/EG8I4ZvekdoGutGHxgg3QgZu5jTQOk4RmbmtfVN1
I1eOxQKii81pGQElTkulCZMFXet3odN/SCbyI+/RYXVzLT+ACWttABCAIEODAAl/re6OlPEeHuHx
jlLd9pygPKjJDzrSI+MdlYwJXbVQj6VfMiZPoNbGfghQ7b5r0+5YAnDoweww8VuSDMcsHGEKAIpS
7OpRLHZEQAP0dnhcSFnmUPFajaC814Kdw8KAz8gEqQaNFqaWftcHnqlCCEQ759USZOFanYv/I0RC
78PBtZqKLe3ZOwnkjsQo7gA+3lbK9p2BriSYC+0Xawpyf3UkogwveUxrJGOpDWmiqR/havqRG/ne
JMlKQFtaZJbFdtQ0KnxkflYZ20+3iirivdSUH4/5S8eNw+2vtPTazP8+C02M2qwJlqmN4eiE1sbU
6A67DdBC8O1Te1MnZE0pdWmt2SXAqpi0EZBJ5zqBfaoNhP1prB6a3tkC953vgOnWPZiP1MLvi+Gz
d8Cs6UPLG3NFXzpLUc+WjyqzQPgYmGfla9akCz9rzjaI4rIuupSxMzG1O2jgVm7Qtoe2K79NWyfm
7eNqL2npTMx6WZYZZKrAQPcMLwQP6vofGNo/Tzsp04ZHUwv2nHfgPa1dikvLTTf+Xxs1s2DqTqcU
Pg6tr1YftnFL9iTot7gxhGsXyZTb7lbj85985Ep8nvMI2tEJ47RFFhGiM+uZk/1Bl9VgYivYgunw
BmNVo7sUQALo7Eif0uhD2PUkNoKuDgDAARgddvzROKAAOOQhqKU/6t3o2RrE2xyruk9zPfCnbuRo
nyBXHIMD3AFOV+j7PuDMC1j8s7LTzRBhj425dAE12MTF+GxYeeGGAbQz4af+jdsEJfcgIw/y1XCf
kfUmjeO73KbAvYzNjkZj54JlgZBb5/u6Zo9NCxCBAUUY/DNcaIWR3xGSJR5sTN9un8OF427OjjuM
GFoglxJ6dkxM6TQCDR5ZvwBgs+9AB6y77On2OkubfXbeRVuXo9VSEJOAzzzXKdO8dDIaSkhk+VEE
bBdHc+IAob5w5dgvpH5zIHaBsa0wSUmwov0Ls6Qnq4z8VUnBhfc2R8oaXZ8EIZQgUIJbD1zy0LPa
x9GUhpeCnOeOIZWb229uaZozl+JP6gYYEDYa53YY810YjtV7rkC+D7kZb0YrqHwjRFyyW1dRBuWg
FwveYS6T7coWmU7ttdM1y3AdQ8SNERjGeWjkrx71hW6RO80UL6sVzdJkbg4wD0cbySwkKM5GV22d
IQx2vQ1Dg9yFg0qi77J28GmFnD2HMKE/mHClAs5d74J7K2Vb6MGvYSOXvuoU0P4KXM0YRLmMYuOc
ShJAs8i4pEH1kdTfOgxw3Jzn5tpHnfb9lZc6R4wbKof0TxyQcy29zvTCWrhdIOGjJOOXIMghIQNu
ZkC3Y1dAqMXZDioFzzFdU6tc6tzO8eSyhU5NZ0XGWbfbzZAHH6jVYc8agLJqeAm3wEEPoWYRx+5Q
8eNYZ98pxfihsTwdcmC3d/bCxpoTb9IAisGJJY1zDjIPGj0PeOHbDCRuTNT6tWHo0iKzpKmKC8aR
jpGzbcBAxooz47lI+mTTtI59glZOt5KcLdTKcz5NZTBahQIvNNZ15P7wIkmjaK1NtRTLZtET1rkF
sUBOBOTGeiBVc7IEfWeQtv63DzFLkPKSx3ywKoTKFEY7TfMSDvFvTPtOdr/SeVnab3NQfsv0WsHI
yj6XIXY8cj/PyuJdhfzSEWxrRcNeq3Th9tx8G/VJNSj1JIQLgBrfpOlKzrmwFeagfaDZyNCNjX3u
8uqYKdujQkJRrbsgZt5+kQvx409T/K/4IcTYQCV0gDSHkK8UmWLVjYdew4zAYtmjzfuVJ1m6E+bi
/wW8blAXZva571iVooVlNdsEgm4eo+UPlHLtM9MmzoFoRjdpnS/ZFmJrBdnAXZKDo/Fvjzs7Wyk6
0bbSU3xUqN1CN/Kso3REqtKeaQuvbSta6XgtsJzZn13113sd8q4qiMixkKl7cVX+rhr7TnNQ/7Ck
fjbH9GeV8EctTEEYHLwKMlNuXSZwfi3OxOlOXRU9EY3ubz/1wmGc4+eBQnMk8E7GmXaAv5JY+0VG
uoMCz+0/v5A8z2HxRdPHehDm5rka80NOAXHP1KmXT1H5RR3yM+qG8yoycSFo/Wm0/PVezWpkmd6X
1tlEIe/CDe5I8/Hh9nMsnYVZa7vrjBGdksJCay99rJpmo2z1pltyE9jt16pi69JJmEPXbdZImER0
1nlwoPCXQ6t1YhrSAFBo4iif9UBc6mLY2H3lM5M8QOFRwuHZfrv9lAtfa864oRwQYsjqOmdeOltV
TEZl0G6J0O8tgc52A0lhrdd8GyFOv7I/FjLpOWae9yAR6eBinEVJnypqfzMC/okh3hOk9xvXCuhx
GqrdfrqFrT4HxDOYbxmRVjnnPMmka9P23tKrtwT6Ebf//lL3dA5wVxpHwxCih+fa4X4F2H+gWRsH
wSMwRr9KcIwJBlzjlhKyu73kwiUwl+unnEE8kBE44NjqOXeqTYrAQHT+wLN65bJbemuz2xp+8XxU
AkuwIeh8OHq9T21JjB7alc+y9AzGf9PUMQEAJgiwAJ3q6SDKTrnZesAZ2zBfXlljqek5h2b3JrLD
KKH49hEQJ4TSjUE3ba0ezdTJvI78zCAhW8Ilskh78mIiInq9VZ5bm98xCXeferLhrjHvIZCONe8q
QBI2tLG+ZSVxJxyR39Dqc1ClvrFJV4Fu0b9UaeX3tenij7kATd3+4Etd4/9xdl3LketG9ItYxQSC
eOXkQEkbpF3tC2ojCQYwgGD6ep/Zp72wOKzSk+1rWxiAQKPRfYJtBCK/hycVVOZxYFTjbAIpu6is
UyjdBfDfrhENPJpfpEKTekA9t2id4GBnzpr70V+W8/9n+tREf5e1Dd8+X6MemQ7qMDjqRUIOJYTc
MBl1lKe4jSenbs+ws7KjATaqRwhpbHC37wMa2Id51N/Cbtxngx8Ru9xWVXrusU6Jm8Fpi/USaifV
82yt4Z7eDmjUBNYVLgxGfU6DuBHaffYEiAVo/Z5p56BCO9WiPaXl/F2XsFCZAY5Y224LHQ1qgtcD
mnagFrhhPOvBuVgg3+Qzus2JPsAd4DrkuvgiEOtRH5SXOj8MeIqF8PGdfLlyXy3EImri2gu4yaNT
pGnsJWFw1PKr09kvFugY0A3dzdxxNmkztlEa5k+S187KOVvYntT0P/BuQgBp0KMkDSV63YIQT8d2
h+ICYjm5gj57bGUIhJD7RAQI7Kj73j8Xb98jlBnJW1albRvQGpUfJz/kSFGdWl4g4/6xasbfBAIE
70QkUWbUmIhIIclKSzR2M/sT7WQf5WHyYwKibqDeQQJ7HK3m+EuzMmKv7is3mWYI4ECtyTspG9Dd
nEBfjeBajmmTeM/O7I7RNOTJ9v46vp1DUWYE48IWSePABCa21aR3BJbtJwWhipW/vngujOoLKHKz
S0KbxO3oQJmwCaKZtdAz7x87wJELph6tBHY7TgBHyPyTp2cfmnZyikQi1x4bt6HeimBGAE1aWbe9
g58AU44NCiN25Gr/PIfBzxqFJ1xG4abI+I9Ql5cWWMFeVisjv33PURP43lte0KCBiQfbAAUcuwBA
PEm6R2IhUnolnd85zG0v/ZMFw38B/mwZiLC5ZX3mlYuannsQqX+GXPX9PbL0FU3IO4FTAXTNR3Bt
8WgvB3bkPN2HKgEszv08QqBi4wzBay7svR4OAYRFw7NFvLXItnAoTOB723Rp3VcziYXVZBvdBwee
870s8gMcPbpKbvxQfbSt4toHzaHD5eIQ/c1xYOWAC0DsxOj+glLjTpVsZVcvXTJG7NFsLlArQTU4
G4IzE96HetZ76xZhtf+5TctvPp2+rpYXF5Cd1MTDE1u7bpdXNB6T4pOTuGwH3cQhslzZxIMPoeOC
QvywJP2lkmJD+2/ET15GH2SAkcLHS1gSDh0yyC5sVK8VpBp3paTbenK/EBaqDe/rn87s/8lTuJj3
XvPVwu1+7oYOBPEgqXfEs9Zui6WFM8KbSBy7zDI/iDkMU2Be6EEmf4Q+cPk41/Wuye0JTdYOstR0
5ZZYEEalJg4+v+kAhUODtWtIND0E9DH8LVmIzkW19ezmc+V+C5D+BbHXccjVl1/p6MVzP34Ii2yO
OjFffbWqmXOb5huRyMS9ozsACD5jfpzm9jNCwTmRzg7wIbB+rIM3W4dMBmcYRcfNNO5mKj41enrA
G2NlMRZW38S/+zAgcUhp4bnskCaCpPxeCxcHKP09VeJLVek+gtFstBo2Fs6tCYS3XHR7YfJBYtXb
agt2PMQ1LNrs8FC3NxYEl/y8uUwg69yPUkvD3V7y/8RBniZw4oK4WOwirURWrDY3/khHyk/zmB28
er56ztrLcmkpbyH/n7GA6uYORDpIbDXjkc63sHdr0zfJx8JycZMNf7SU3+7PaymzM0Huc3OD0rEB
4lUle56cVyyhGsJzAUwAR9nbd0FP8cTz6pNj4d4yUeuaELRsgopAZcb63WbZa5FDIbCa9+8s3FBq
xAHt8yYUENm4pLaXADSlIDgvoErw+f6Kvf2CpaZ5Qe3Jos0kGy9hJ+kjzNUtdMgzF3UFRiZ/Tdp5
KfU1IYnOjEQbVVJoSbMWpiLjsM/S9AJvz8dUZfAbRKboDcnZrckWWIFjAQnb+/N7uzZFTWOEwIG+
VEt995J7VcyrfGcNwzEl3XOQ+ut579IqGnkTegtFMMl6vNgDZAMQOXIS5Z5d/2lvugb3Z7K0t02U
uhVw4Xh+4cE996rlEPceO7gyPQL4tk11c6g7D58ufSDs4ztHNNIlu5BJIDi+Wu5Av7eGqk3QXvqm
/yy0dWwSCipMj+KU/ehAE/3+mAuOSdRErjcz1DDY1Ltwf+8g3HeaerJBsyUaZX1o2o+lm7Rby3V2
OQT5Ir+Oh+lFjt9IUP+q7V/jBHFpVMFB4qnrQwHRkWhAhv6ughI1Ae/VmIdwzeHBpZX6IU2RVxQ6
2XJFEKY/3J/+QrA0UexZ7XqerEb3QuXrfCtqOvLVh38Zer+bVtQXwM6f2mnFkWYheJlq+hnjDtrx
OQXdv/9MS//VzpIYfplXlLXW8GdLJ9+U0rfLDhixkpBLC8hN5CT5Q0rKD0r2W0Kmk+2LF5FPD9Di
6TbCm7djM618rcWRjecaRQetTkkSXNSZtACZD1MMCeAYhPKd8pEddv4PhoAwDNMFBZmVURcigYky
b4mVFYo63gWKHq+JFHvtIYGw1p4XS3/eCDRdKey2CfR0Ac+7wVVa3ZwUA2BT1lyaFt64JqI7GLgV
Mt5NF6qxC7kP7jj6xHqlQrew40xYtl2NPp+mcr70s3tyJshDjcVQHGguZDQ0XJ/un6KF9MZEZfee
KpwZqdMFseDSyOB5EjYChrwqDXMYp/lSrnmSLFwvJkI7s3WdSpJ7FzbveQrDMSicjvZjRQdk0Ws0
yYWPboKzkely6VWBexE1n7Y8GF4CYMhAQtMrXbelAYwcYwQFcyzR57okMtnn400HpDgXIVm5R5a+
unEQQ5Bkq4l3ELkfxg2fwp9Ek5+52524pVb7C7ff+saDwURns37yvSD03EtN3WNRVWfU/6MQcoNt
5qCiMu+Hwj97cNALE31O0nYvLefWRFUrwXRpJxgnk00NDdGnCS5w9/48dHxv4/v7LEtAFKZAi0f3
t/bCpzKR2KX2KJlBobgko3+0e2TwAaTD9K/3/XXjwu/LmuaJHOjFSb0nmL9/Gki3zuFb2AcmFFmK
OZh1Qt2LQuHBa8IXNTgb5pLnPlupNixELxOim9IKfgrVjJMS1G3kDBW0bgv/faHdBOUmhTeHltLu
RY/9xemGo4ZQ0GytxKylD3ub0j/PpAx2M8U4VeOFuIHYQ/ZaXay05lsxjvr4vq9rHPMS/jwNBNsR
2yGZxAAxT5pHnrdrhf2lxTeOOUOq2wPyPUMcuP9VKgal9NU0YuF0mVQx7pbJNCCVu1aq2cnKP+Vc
vkDwHvjMpKo2VNNx5YAtbVLjHNuwz4LxMUZiHt12ocItWwe/GpqCzujt3/UhTOD6LIIC/L0JijAZ
+zRO1iFFK201RCzMwEQbd3Sa4RWg8Nd1idJXxx5pNQDwk59ga3B/Agu9eGoKmc+FztvZwxiedPmm
KD8r2F36qYRCPozV4IkcHEUhvlXFa1iyyAU/OZDN88rgC9e7d5v4P0eFpzkgZLYargkKMtvEiRv/
5ke/q8MfBJmzfWmmmI9T5KOLUhMYBWiYm/jDV2eG70PYHd2wH/dBAxXm+z9oYXOaoGQL9VS3nuzh
Csse4LYsfqJOXV7RSFUfAp45wPv59crWWcpqTRiv5XHNQpmO+PPdrhTsQ40+EjCq+NAPHdfQqeHT
D2HVezHbF/jRvdyf40J4MkXL/VZVBfx+8cEtgB3A/N1Uk/MD/gcrKcjSNzWCR994jNel7q+2DmI7
PzFfP/CxDSKWJ5+1HOPU+/K+mRhtltJmTljnYX8NQrltRfsoZ3aFAM07N4MRP4QX9h7PrenSw1gV
9lrhQYH5tgsK57nq5ufcytKVT7K0FUypY2BRWJU2yr2U0Jjt3Y0DRhYS6n0ZjJvaFnsahH9c5R6z
qoizZFXUZ6FJZAJak6Gtshm1uwuEpXDAeAIRPhpxj18qr4SSuYWCrB9+oC1sXKf+rKxiJcVaeByb
SNZQOuns9HyEdltafKUBRH/DLqxA/YFXNKyNYAgY0T61PnZwd3zSdjeH7/uoJn41I2kOXOYoryIj
38MMMBUWsP7UqYwc/NF/cLpqpQCwcA5MrXgPNAEHRqXyytFuUK6iEfSg+RZZjd51TBbQ6hh/yXa1
6Xjblm+kzSaYlXLG5DyJ6somKE5BBEo2O7+M25spQvG1q37wcTiW1cr7byGKmPrwxeSjOwtW69W2
qxgPb/fkzXV2qBPoatw/3UtVMlMF3rfBfi6qpL5mUjxnsjs5tv2ctt4W4HZoO3ofrF7FQ0Kfgmxa
qTrf7p231tCIKPUw59qvh/qKbEFsVOhuWQkxjBL0vvfpRdD/IyFAiTTzAlpcaXtzMqJlFKBOU6tV
dutC8maidoPEnhsBiV5gLbV31IpsCz6zlUtr4YI04bhBBQ/WSmf447r83eTsyzy3beSN4qaS+Qdq
hu3a11/YYCYsV/a+mwUklVe7kZWOiJcX34Gi+16M9vyr48nOn7psZ/tFcEkUPBCoBbvrhNkSXljZ
h0oHG9+dKESFh1rv7u/IhRNtAnjhqcdc3nXlFVBrsK/mg2O124arLay5vk0Bfw3t/H3wbvqXdfFv
ZjTNKHxYrLw2TrtPVPLVJc3JmauNYM7X+9NZ2OwmQDd1aTY5QCVfVcOjqobRLky9t3Zpf1mNEn8T
pzcOlIm7pTkDSMjpEG5R+C2gPkv4firSDQxMeubB3Ovs8GstCAipMexAI4wMLYmNkwKiJg63/8KG
n2uqXobhCwRpClVEOIltOtwUdT2QSgKdbPC/tAiJkpHc/k/QnL2I6vtYvDRr5eK/m+6taRg5ja3R
92oENuMM8iv00PzikIHgBZF2MNdCEBH3MMqLXC879L5zEKBGZFMWtRLMIpRK2/bqr6nQLUXFvynE
Pxujh6NIGVBUwKzxwUb3i9aoqA9/F6EkLz7Dle2Sj0EwrJz4v54Ub83dSINgsx6ybMxxj3WdPiZ1
SB58pxyuMI9pgXDyH6iTii1tIQLt1gX4wxyvXtI481M7UB13mULrHYYyp4Lnv20rnCAJRrtT14qi
3Kqc8zPzgByDUiM7DH7B1SYFpOHCM907O9IqiElkLjCApaexnD7kSlO/nLbZKP0dIJvTWsBZuD9N
yGFD4YWd2ZW69indUyKvOO9IjBQSvenEgHmQwY0wpiLYFt8/gG+HOMCO//v6ceE+2hfzqK4+c/Jt
IqtdGFQW7N3Weu9vR2uUyf47wDTKMmn7TF2dFMzIgb8G8iXo5odkUs6pTVC3uz+RBS5YYMLwNOFp
zQCWvd6EIaHudGoscrLbGpVhPGXcRzzyHqA7g3OTX7yx4lFLsgPezXh/5AGN0MRe4yctZJYmtDyQ
WnV+bbfXorO2w4AuU5FEt2EnyjZ4vJ10bW9W49vSaMYCz40vpxF9rCuHQjQb66Mm/tZu1MHTeF/Z
RYwQvuH2u9iR1ESRj3nV6gA8mGudk3iyPGyZ+cPEsk/3v+LCfWACx2WTtfnQle01syygQR6KSZ3C
hBzt9Mf9AZZW63YO/gldutEoaIQYwG6zK7fITrQRpOFnAUVsq9lB0PRx9csskJegPf3fwfrG70Z3
sjCbvNpnDtx3+y80DLdZzw/CPSZZsk2UFyuvB3/XsSE0ZcELgI4bKvqVHHmptmIKoUNLI2+KFOdv
yGK3fZxu1mDPXnPMaB37utw0+XwSYXmpg+m3s1Z+XBzVuKzSEh0GQhKF1AG8aaleoV8HZTLvTEb6
rbbKa+YX+4Z5cQDrCic5kpCsbNClHWSkzxbrbR8IG3VlSRGxELCjJH1Mm3CfkHol1Lw9RGAib+e5
bmBgTeqrBTZFmIuLK9l19u1HPKBXHm5vJ9CBCbIdM2S5BPpKVzh4fXalE6f1mvXj0q83NiUfQPdK
Rre5DnUXCU+ic3qluGZWJVaXIr73311fgb/lacanuM6asdmoVsNVwJFOyDZ+Fhb91vcIxP1ItRZv
lwY0NtvQl5WrinyMR0/pHWvUXuJGA38epDJtlbtVW8+3k+/AVJG2rbbk9liMcQOCGL0Zh8yyAo4r
Fu0Hvw2tdenmhRQLxYf/LiLkBoKb0zTmJJM0CsbsZXApUDuwJuZOc5nVEDdFNkZhjkRPjPnr/fC4
UAUKTOhs4UJbSc3hEHd2eIUczTmoxu1go0xeDMjxwrhgkCUSIX1SdQufrrSWa8nP7YT+f5IXmHLS
aHX7lXSaPoYR7A8GMf2hZsfQ0ltf2ftWpd90BhB7KSEnwqtzDXup+3N++0oITIwt/EddaD2MRWz5
MFmDPdkEZeNkgpYpv7RlA6hEV5Evoi1eqil7vD/m0vc1obVs1BAEhdt9TP0AdadxI71mC0OrTQYD
CVRfOYnmFk9HGwBT5a6MunBQTPloN3NTkYZeEScMspdJ2G9El36VLXGigPNPuSOe7k9vIas0gbMV
73wvtW5LCj1YGzaPLU3wYvIO7/vzRoQp3UaloSBlzJi1H9W8nfvuuRz798V3k8oCRYsK/X5ex5Bq
3ec+PQPGDiO6sPw5vlPHJjDhsfagM0cVXQ3l25eKzhpqSQJVg+Ka0+ZAsA1XGzgLV4mJfaUVcRsm
/SpuqL1tne6Jl+mXd30HE9fqFrDk5nSWMfqN36DeAje+Qp3zVWDpwsk0caxpiEa/dJmMa94de699
an37BwQGPk9QUs56GCFUzjlUaiUQLBwPevvn/+SG04jmGbBpdWwP4SerbXfCh6epmK72IP6Itarl
wiVi6jPDaoz/DXWxPxYd0LIvNYCYLem7aO7dXY+u6pHb6Uq5aOEgmgjWPBsLXVhOFfcFQMBM1Tun
ssEia+TKAEtrZmQTLXS8p6wYsGaVj7pQ8hGYtiYqOT1COQsP7+39nba0E4wTX3vKYiQY6xj53Tb0
Jdv2eRcPMFOHqSEkAPiwHYpXoWy9chstzcvIKSDo0ck2A8pz6tspSqhztKy2ilhKz0HT9le3WtPX
XBrJSFjzoOS9o6Yq9kP3M0Ep8bbrtDt1m8ES68jfhbTPlDyGmI1ogKjXMRR19MnNUgBnVaGvQ9j7
25DQlTO0MIwJK52CKoGAUdnGedpD9MWOi8SLKmkfR/Ll/lZY2NKm2HEBqME4d14bd2nnR0UPndAW
T98IpjhrokNLk7h9qn8CgdXPkOR1OwWlzEsCGTPZZ8kGbLSf67oWt330RrJjoj89f4CMERyh4ltR
ElAH0EgKZDg8/U20J2EmQ/eDrwX+Kf8wowMHcYuzF6YricDSBG9r+88Eh9qZMB2glUhqH8viBSit
MzQuHlaltRaCnAkGVR6Wb658FaO49ssWf0I142bT58lNr9lMPpI18MPSTIzA4Jcj7TnszuI2gUZn
taMDe218a98N9p/7+23hFR+YWsZF74gkTbEbkr48w9P6cRrCD1AXmpp9wTSUZ8rgRJrwT+fqKISd
wWYK9Y/eB8UN/2kloVpgAwcmEnRCMCKudlTM6rbdZ/Vpps3R0v1eu8PHpJ3PU+mF+zpHXy/JdgUc
IDlvdpaAFq41yuPswWi07m5yyEfHuvp22sOUt6v2uTPtk6w5SBG8rKzX0rc3ni489Ia694WOUeqC
+7TcwXBGQXIjGb9Lb99YySZMobkxbCiNm+xbMe7nSr9U9gtBRbtpT6ubcKEKEZg8AU/mjqooyOUz
KGKSHfHR2L6duxOxxm+zC4d0ns4fp66NpD2vy7EvXFYm6hWsLdSfXdHEPZrXUDTZWbTYQLb2Ww2a
lXbEB6vKvg++u3JVLXQGAhMHO7HZR02L1TH+tYryhKZ7YdMHvzl1TRJZDtl3qJujacHgi9YH30Tf
z1FTMx5hAyHwBD2aIQF3t67+NeYsXLmzl944JnBWc6/Kw/qWR3v0EDrq3NbZ51I8tNaOQMtUWtVB
9F9GK/x0f+ctoP1RYPpvWBvrxBdN1jSx56rgyEd6bIb+4MB8Gj/lCQuxaxl9bSZvn1RpfZq8abjm
DvnpQpbch9yA38Z8eBT5PitvBhH1bhpLfnznjzMyJYo6SKDQVQAe5Tx4cfbDC7+3Cpxmz419D/zK
sYEWrt84ERAffyCFvYUmzZ7x+ermmx7e2MUp0Ht4CsauvdbfXgorppbylI6UhMPYxKEDgcEoLd0j
s63PeVV9kbY8eGO7V03o/mS0grogn186L6w24CjFOemfUoWKIimHm9fh9FDahO8c3FV2r4KNlYdP
Dqh/HcrqokmzlcLYQnAhRl5WEUCWLKtvYwbRojmU+yxLT55T7vwm/Jhpu4lW7+ilY2wkZp7KrTHp
BqQyw3AdBvcSBDDPsrujFYL0LvNfQk+fhm6lEbM0mhE1wX1hvSNxY1KnQ6OAILMZD0nR4HFr6wO6
G+fMDertLbaupO5LtR4T/SuzVLdjjSFrt96l3IdnV/A8IN0d6PQFZacCtvf1RqeFHdEZzPTCqtnh
/mlYuLZNZWTOOi8r+wxlUwabzYA/lkP2UDnyvBr8F9bThAc7Vi+ZoMK6koTCvc4KrFOjkmTrh/W3
WVM8VnId8cpSeOF5K2nV0pi32f6TVgGICVhI38IGmcONOW8jjfhLhk/h6B1GSwFZOHzJ1nmXS/eb
iSHmvct8MPnDa+qkuyJ1IDMKffyqv8AH7TGBtADz9PcJeMVKvqaetxt1+OP+91uaqRHMSFqiMDaP
wJl6etcrHAhNikdojpxHztqokN7LlLvPdbVm+buQ9ftGnuexGkjaAXX2KZteYbbzofQAxGFrV+jt
d7+RjvtGWBlmHL4cGirXybYOJVyZ1LiD3nldf61HeHLl/mdogkbh7wI+27CKRcqSw5HEz2YR3V/Q
pfkZwSasaGU7lmZXnlfhvvOm5FAqjaxFzXrlzC3lCaYMuvAAYXXIVMStl/y0unQ/pp6MJwZnlZBu
Mz/b3Lyy+7zdsVqf4S6xBW7LF+nBFjn031nIQE3jBXh6pFpb+LfnTUyNj7zta+UOoo4d6R5CdZh5
xJvyK6HDk82zy6jboyykv2lc61fiW2mkJuvKHHGurO2c2yupyu1h98bnNyHUFvWgihPMBa5B2Ly0
JTnKqXJhHNoCCSD8TTb7cmWohZ1m4qlbiL/2Uy2LuCjsA+36T7DwfL6/h5YSLhNH3bnUU5BqKOJu
aqzw7LskzTZ1L+lRT+4AxfSiOThpKT40Mp/3VmCH+yLsV54oCyHdxFGnlT3j0QWjk7rLPiYMjrVJ
yk/wjOewZfTWAPULugKBCY8OhQeUlVWVcWIDhlEOwUFId8fCjqPF7uw7WhZRSI7YSnh2BKN7DfsS
ugY55OkLNA4mthOW6rd1PfJtW7ZrTYQFpY7ARFJXA6j2dYXa+pB2+hmYYFhfgoa47bLqkw/ejiWs
/gThvCESBcUxo5JOJ+EPH8a0/jzQNbjFQn5kIqtLXeRQHEJfIUiAy5nzQxhaF51PCgQvdQZIzYdM
0LRb2XBvn15IvP/3wkMwgb7L5KLOPwZw+5xgJo0z6QX+n6Gm3aZk5CVoqrMNik5U0RKKFvhA3yse
w/TbrVfS/qUfYYTOjg2TsEpVxH2Q/E6t+tmj7b52V+CYS1mSqTHco/cGL5q6iB2reXIt6H5rNf0S
MznYPNwMc7ErYQZOCdu1Lr8y0q/gkxfOk4nHtstAO4mTyNgbb2poc3ikZXN2sbarIogLt7iJva6T
fh7CLpNxOfefhAXOA2TeIXMGhTAosIPsnG+LNaDR0gEx8dadsPuGDV4ZpwWmAmSM121sLbe5nR49
TQ5UIhXz3R91PR1lpY6jYx91scocXjgYJuh6qFgCghsv40HLnxmIabvKbfjO16TdWMNQQCJokBQw
0nLD8vaEY1NEIgNsWjTNAwGzb1ORy8S8zQCt8ySX2Tad1x41S5/6trP/yRuBV3AKyKWU8Wjlkei7
L4HnWFFiFX/YvFZBXxrjdh/9MwYMbCePQ3oeSaj1uUXaK1GMgN7KxmPWCtZkaYmNHC0LszmBpH0V
uzNcSmYFuUcdpvuSkm7rCDnCB4wBgQ5Yz/3ws3Brm+DsAdho6DAMSGGm7mMCUbw5FS8FmVnE8/Sx
C8VK4rSgAxSYkvC+sAgroa0PY6qmucD5BCQkDUcXUTG5xTybT7eFrKjakabcWV3zQ8wqOSbEsi6p
NSA6WPDBhNmss8sKXUXePGwrezxMNkyT0WJwhjNrHTCMpi2whl94c0OstVGQdzuarpGLlwByJuqb
qMoe5qaXMS5LFkHC8uBJcnLcaCo2gRWgVgfrg/CrXU5H6BFvkk6etG5RzvT8vVOI3/c/2lIcMLHh
leJKa47NTsYKAjxWfxT9X8zaBLWkbOy+0u4Lbm8cuQgG1rhZwLwdeEtXqEEL58BEjztdEsA5sy5j
mjif0eU5MKv6oHm4t8np/gwXtqWJGi8Z9cpBOWVcuANYfu4BNPUfamRbWODF9fT1/ihLZWkTCa4b
S82gMcJYTmr7STgprFa8snkIvcnZTH3FkBwJuWXdsEkdLi6iFUkEAx9AlRv5IBo8XYhT7e//mrez
WvIXuPtPdLFKhiJynnhxKuWzN5d4RmTdl/t/e2HjEvMG1ryXNcqIcxxCWjKaqnqTZ8HHSeoNl+E+
TJJfdAiPEE/9c/N0Cj0Km/Wc7WxbnzPtx02dHO//kqUva8TpPpRoxcxdEY+Z+o3S+hGn9luYNRsK
1PVqS2MpxTVB8aMsIC2XY5iCuuFWl4jRhbPxcvkdWcfHsej3vM931O821BafKh8+sXV+cdvxIS9z
b4e4u3ddCXV+51Rl0/veLSaKXgvWFKiTFji22QMyLBhvtN33++u69HD5W+D4Z/uorIZjInx0Yw64
DxiJmwQaqwoytT9cS598Em5qHXzLu3LlrbI4oJEzykGxsbNrGefchQoiPaSV+1QNycGaP4QNshIC
aAHidBdEuesWK2u4FHuMGl9f9rwFwkqicd0c8hbdAT7DuLSo0gPjfrrypl7YpSb8WMjZphWv87gZ
yh26cJs0g8S0PZzhDH15b9ZtCljrSWchtZ0slk0KHc4GzZQsc6G4shJRlmZx++f/bAkLpS2dU4BW
q1tS2s/Vg597GzJZz4mjTnJNAmWpKGIijoG0ErWig4iz3L6wgemv2kcyqGCveXST8UJ7oBd5ACfY
XBx5In4OduU8sXmGd2LqzNEQzgU66f1pSuruaVLZSqx5O5ki/5/+5zVr/HJG76rdZR6HRtHwOOp+
m1Nxgtmot5UVtuj9A7i02EZgQ3V37PTsiBiyklEit2hlnltKNjqHFF+wphD09pQCEw5NeDYlAjae
uHqf7YBmNz/Fi67FIeXeHFk4+m1ml4f3TclIRhkEcyWftIgTUDxmjjqIb7mofvBvQ+ucAFrhK2v3
98J9o3hkG4/gVCVFQPJZxDA9Rzethijn3IryIJW1Ieo7kLaBnYktH5tTr0ocw4lDq7fuz50PslHT
ne0p+N7C3WrlB90+2lu/x4htHS9C2DUnIgazKXOac1+NKXqwgVpZ2aUXsclS0akP6iyUduKAfxKT
2Lf9ANu14U8+94dEZCJimb6pe5/0GD6k/UpxfSFxJCZVxQZZBHJ8YYWqdvKjHOcNm8lr/atrUYQe
4fjanoWb7/zOufa0KCKSu9scd+X97fT2UxnynEY4KlgxuSUG70egihHDT5LCotr5zNyPJbO2jR5j
i9crIPaF5I6YZBbSpcGI/mgdw9/9FFjeeOnRwp5r+a0KeVTM+iw673Fuz6CdQ9wRFi9I3YuDEsON
SLBSWFlc8ds99k8MzvJurPmo6rgI80eSujtVz7thxPYtBhWDM/E19/1NoP1d1lQ7lpNL4LKn1ZbY
21GJmCB4XC8QLCOsionzZwrTMfKCVkSFGk+QY2vWRPHfPi6EGYEip30ge3hHxbfYn6flvpn8h3wN
7beQzBFT5hn90I5DZi+JSVEeYWf2IWP5toO1ubL4jkLVd5rmRyKHTZ/DuTjM9yrlGxtdVLedrknI
XrkXZhE6AaudsbezEGKi2Cc1jLUqA/wi3j/WREOyvH12+mqDDvP9w7K0pEaeQ3WhqQtHNnhbkmeu
2geRj59W3e4XtoUJUU+kSioQGKyrBV+8TR0qtm9mC81rdLimclL7RPMP9yeydA7/D5Nu9boSEIm9
ygEdWfsQIPF23Cf8u8yb0KJFb9t6nppP6JFH4Jo4fr9JyEoB8O3rkpi49NobmxoNSutKC7UNYG1Q
Oa+3hqJH6o1fF+fq1/1JLuwHE4rOfSQuoSjwtfCKaif/RL3+nAY4DGuHYOF1aOLOIf3Ee5U0SSy0
siPfn8vo1mm6//MXuqDEBJs3KM/2QSaSWDduvi2H8pCOD7PQ7U5BYTwtsyaa/sfZl/XYibPd/iIk
AzaGW9jzUGOqKskNymjmycYYfv23do6OlOYtCik3LXW3VGyM/fgZ1iD0XZCnYZvKF41pdxhX7Uo/
YaGUYP4sfjjWQIz28Zli23nxCtCYLfIUBFtvFIC4fG57+4p6+MlaK0KXyuE5PD2Xo/btfrAumeuO
3xqRWU8pfkKYwBcuRPP/tRae+t2M5XOb5uWm634lgv9iEDAMeVzwbd2Z3xNlyUo6sHDY50h222hb
GNlbQNI032QiHkRBt6sncGlzzkKJ0w+iVE2Cj1u7+r5v4aHZWz6QCVXgIExW3nZlFy3s0TmWPUlx
CEoXD2qdk+s2zY9ycNESoyrZQCHBHKFd/TSwCW06+DPLEDCjt8qWECAmZbFxq5GHgVvuPv4xS79l
lmx4EOWplJKIOsaGCWkmTZg30+bjP76wovwWVv+61BMa6NRKWutim2YLc+qHIu/24IDApG+lL7t0
IucQ99Higw2/JHE1tY/mOr930NYOnuFjM+bmtWnsg0nRErbbA5nK82rjbSFgzsHuSVyzsmnw2FQV
oZj6TzlD0zmwis9d0myawalDfkuX/m0dbx/vr3XsKUQzmRjiS56Xx1x4e5ZAFtCtD2aNRbn0peaR
xTEyRdy3oEwVb6CovCnGuAxpq87Kr1ZuuIXTO1dspkqlsQFw65JO1DpPrv5mp4k6qCrxo39bp1k5
4pVa9mWbxJepr3GUxItHRySUzmtszEoMXnqJWZBoaCLt1nXjS2GqozVYxymTV9/k/xbh5pj2ovS9
KY0xsgSW85LG7KVS5JIP08oC/el8/2/BxuaI9oZXSd7ffj4oNG+dQ/q3yuchcWzYDA2wF4hvVz4L
JRA2sIoEOmt48GS1KRmEYElhw9uilmEKuZitC4wMDHGdboO8vVzJ5hbyrbmGcqIHGBkElbiOHfTA
hgJi9dDpaIbxLXaG/eowcuH0zhHxZBgNiOVIGikZTy73fms/Obewx/N7+dWQX6Na2S1LF+hcFlkm
3FVawDx7qrKHwUsxwK2PFNaOjUD5/pzkQH+yfnqdmr3Oqp1jgmicrO+diHeJJVcunIUYP0fIj0x6
cEkL4gu08qN6QL+zd3C6Pz5zfyLte1tqFjqKllFoMd+CfF2g3Vi06lDz/qCV39/JTg1+pBtUlo0q
2OcUXZl9Czu8sKpqHTY5/CsKiANJ0txr1nj3tspR7nbdS9XCk7s0gQ3XVZgz0M75FtfepwaTokxD
CLLrIYsXKPHg2BgthLC3oZFI/T4MRAyrrgacnZ81S93dkMbWhtdu/qPKZJrDYrtpH/usAgyiKj0l
IKLj9r9T8Ec+S5RHia75ptQF+BAk7txdIXygkHzSf0v8ZtqhMIef4lCW95DRtvqwy23lY6rldZg4
3nS1yxwoIpG9Tsavtoki5bX26ARtMceJytGvz2MHbAQrCPw2kxvsccC4aZDV16QQGEal9gT1wz6N
YN2sN1bil8cU7c+TpBlaPQpH0hmL7n6qxvKzGII1jORCVJvzDiRUT1hLvfhit2Qf+8WzYbi8Vhu4
f0S53tsjs8BMXekpNBnEtc7e0C9yNt0gBfi15C7vewicSFwH1RDqCsi3NM3e2hzljuiLMYx5MUWw
R8PX6tJvpYSfkBv0oduA+gU1FnvTW8GjIPEe8kmnqi4gEFOv2SYtJRdzoA11R4Cl29YBtzSFg2kM
f3Ng9nJop6ft96T4BNWi480RMOh1s5saNEyTNVrrYuSYXTS0QN7kxB2y0czfybjaaCn3cQ9jI0x0
bR8GxM0UBvqr7/angELNHamP/+h7SeS431eONtKLd77anNOQgOvSOFVBINg/wQBDv5BM7S3jviZj
/moBXvTxYxZyjzmHAWpPIL3YDQE0BO3gwrlQdHkS2e3L4PDxE5Zq6zltYeictjUsnq5NnVyM6PM6
BI8Lfp+6fm4Y/amDGIl154d2rjcAjISe7p/bIAGCqnTVHcBt/2aNyeZEhTgmlAg02K6qVcc2BsTH
Z+4ehX+oA7FzZWvBD1StlPVLXbU5SyFp0hKueArO0oScbJsdSzEcvHx4KFAhJ3I8sMR+DEz8U8hu
SyFu/EcWa81ReeE2n8t/axWU3pQ5BD6WgoeKD5ENSBZQMG5IaEf2rr9qUfdnQPveXp3dQqWisU8H
Qq4wpit43JwGJ/nCRAzNT7Rs76uKIrAEUWczF/z3snjT7r7P9gr3IGn5cwY7LejHweecB2HSjN59
3Wg4+cXF3tGvU/lq9R7CMVCAMZhsUxO1+gSKD0ZQSMPX5FgX0pI5oG4kHeQyCMINByaCxX2ElODO
THAW8c2WDN1Pa+3ILR2IOZpOTHGZqQY+YppNGxeCsjQVx7w629MdMQycmeBBQMdL1s3Bd9WBxtBp
EhhQpnKlNFygg7A5u6KoA11UkyDXWvtQB3Dstgmp5R5yqYKt5WZXJPI/7aL4VZCyCvOphm1t0DwF
t8RQDr843LcGroHhdRW4kvxXkVQkCAO7yEM/pmpjLEUgci3GH6xJ/o3jzOZa7Y1xoUVGgulajZXZ
u0mVhYE3dIdS0LWaeQEBxNgs8Fc6CEZu7Okqe28IuyHfEwcaqRIYBA6lJXbM1WVK1BjZdPRCTur+
kA9dFkGDakemyYEWW+Vjsx9TCM85cOfE5REC6W32fe9glj50yDmJq9VZuoX/QPhjhaafgZyg6p8+
jrd/gHbvnMY53QNdsjb1s3QCF9w/lmgqRJOl0yhg/LtuyvbKDeO7uo+PXtAVX00O+Sy/2VQkjzw+
JPjC/LEhZuMk9snyIK7T+RC8y+wvNSUHNvl2xDr+yYK1d5hnNI209ut9WYCjq6E2udIZWciJ5ryR
YJxUkgY13oGOX0vdnVNDf0ufPXy8Rkt/ftYbqajnDwJG59ea5N/Qrujd5Ftr+L8VUnM9+YJMsI11
kumaunFwGplioT80TQT9tRimUvFrXwUrULylLGlODamgmNBIicvVdMm2Up8HpOIpBHbTJL0rhnEf
lwGM8wIRNpW8CFaGqxZTi4+eNUYIzp1IHT5dkxZ5+QTUyNa2PvkyPVdTfzeo9reFq3+HiyashiR0
bfeJtG69Nia8Hcn3tvns0lF1MHT+JKdrhrlGmMdnmAaPm0a4/ZMb7wKS74QJUGiQwroy318Dpv/h
Crz3XOe//aDBsnnDkZRdYRFabNIe5t3F0IUOITaEIqvnFBDUEGBvTNW7alvmSQjl+SlMCfQKPdq/
pGOwi+1xn40+2dWZ2pBuPGnCLxPJPsV0shEkIINhgajwKFLr2ZXDORirEmVVM2zG3nsFax3IGV+S
R7+zMAsZCyChQPOewMirjrkjq23WELfcJHYVQuIE/5DT2rLfXvOd159jiXMFTaS2BUgLGkWHJIA2
tWGQ2IQTCz2zenjCHOo0jfLZCciXG21wddi0lE/NgcVWReIxgWPWlXblPeRRm/vJTd8mFHG7kcqv
aZrAKrqVj7ysd5NdHFvvsYlJ5OdypYHzBwf63rvfkui/WoE1ZhIlkOHjFR/oKnxxSkuyragOJwU4
kcvuh/KUyi1J6odAiDejOUwq5DerENsO/u63VYKUqAXqKfkh9S9nWEteFqbWc/1nkWcdhS2vuYL7
G5a0lSDX1OcGAMidtsR+Sq1XmzlPLhtePg6gSznM3FpB2EbVmPyRqwdZCZ4i+lOoa6aUb9NCRwS3
X0Ioetqld2iM/1ZO5iKyJgJp88a5/fhHLKS4c56TcLpE6gK1y0R/wuAIvvDtW475Xe41j6M224+f
snBX/A9nKLECjGIQYS07v6g4Oyhft2EsnZW3WIqjc6YQ3Dv8LvAL55ry2j+h4aDDdAIhy+u/TQnd
0dJu0MJg/UWi170zTG64eQKn8u3j91sqdudsIkYb7TF/dK6tKdoo6DNIhtebG24YOZ2fbgEUlrBc
x52fjqGbZt8zi2206r6mSZtjWGk9rfyQW0PineM1ZxY1budZWg0OALXNfhzIHRv5NbXpBuZV55pY
J6sW+LqUYIGw0XwM1T9+8sLxmXONprbgY1b3zpWM4mQyX6AXKPaMl8+q/D3kGMuLbwFoSCvp959M
7J0X/dOp+SuOIF91YcGnzBUwl4iyUWwCUT1mQ/4jq5JpA4m5750jDrxpvw+NoUc1Ofc911EnfB6l
hYSOd8ueJ+phtuK85aLZC0a3Di3gWjHC+Jw4EJkSppQhd+NPdW19b3wA9aElLMZoaGpwMfYxZqit
I49ucSyrQ1D25b4Lpg10+IMvKZVAsUPeGtuihlRRFskbIC2AfhgB3cf3/A1T7qb2pg2PXwu+Ri1b
ONB/ypW/1iWWrSZWEIPLZfjdCPwEdHhDMDAPOm1Ozhpue6HSm9MJiOel4KO4ziWzoZ1sIBG8d6An
iInvfsgCwOJWDvZCa2XOJlANaySDCfAFE/HtIEdQAbywBr9+dRC2dHTnUH9JUwwQg8S9eHUDR9Zk
C0A90EQwj2APGfd3kxwfO8883bjBNpxiQw62vqWyz3VVgjlmraTTC+dnDvVvnbRC/m85Fwz/oDiy
JZmOAJO+wSYac4SQYpSbfysM5rD+OhsAHVTUuagyOSceeQycKaTD2pB7YQfOMf32WHqB0aN9keP4
mrPkXFG6Bavj3ODbWQVdm5wuXCpzUL/0swSer8L7/3sQlPIN/GcgKQ6DvsTcw6LYg4ZKeZ9bLwCh
xE277hq89Ozbf//rlJkk9SDamngXeKdCEcUe9l2b/YRmxfbjaLqElPiTM/z1AExZYsKz1INCcxcl
TAPulNzJKosyc4+mTSz3YFE+dmKlBlr6ZrNCoLET20xT5l0s+YazPMn8kvdg2dAEHvTdymFefCln
tmqxjY45nC8vTAVfseH77W17M2e8QAT+SogDlRV32LFEH00H/vLKWi7ciX+wmX+vZTA5tj82+Fhq
bzAtxA4h1iuWEN6Ulv7aunqjQBwY888rD7y9zzt305/3/+uBmKEkY4djcOEt8EdgmPoIGnZUJiai
6deUm2enLS6mGwpAP49o2DH/H+FD/wNoH2ENZSnBLyat9lXm6ijzk7UPuBCN5zj2PMlqaQvBLq2m
z4VfPRMJtFWQbjWwzx+v3cKob66ZHQTCK1H+skuqvV/aR9FN3W7/8d9eAOOyOX69qoPWs52AXTCm
xPgyNRstHiBMsC9YsGs4Un6RY1zrwrLAg3AaTCz8lTnq0srN40VgQx/Wc/BaZRA5g7z4jgXRffd5
VW934f6YA8atfoIQikXZxZBkM3WYqdTJzfTinLSURIWdfbMJKLj1Sv61EDDmUtlDUwVovY/exW6G
HwZCO1BHeasKA45euRnjlZtqCRE6x4tPRW63o9bsUqp0VzhI0BJ5DpKN7ndT8bkkGKk/dkP7BDvG
AXC/ND418q1L9H5qGSStOXE3yEpX3nkh6JPZENDlvusNQYElBo6gg+Zs6Nf/uO1nPVNP9DWETPGn
kVnBoT2uSVitsonf3xp0DgaHDkdXFxrbHqa1FOgoV4YSmi9AR8DMw1V+GzZ9V29YCu5iIpuj4/Hm
ybH4mcRO00WxCgAlhi9BtlGVUduhrceoCTInEjYvMfop6MoqLFwQdA4hZYWZkr5xpgt8HM5+wo+N
6SHvSsZvLak+oWOw92gMbJS+W1XLfH8j0zly1HIbB1rGCbmMcf1YNfml98RzjCpN1eMRTjYrF/rC
N5gDR9uizkwpCnPpUMFPTmQep7y9G23rQckJAt9QtV0FLS8u4yzaZE7fdi24cFDejC9x4ZwM+hko
P9HIUM8ZbPsg4lGHQ4mmKimhR7oSXheWco77d3TcQL588oH34du4KPcNxLfE8B2i41sIAKYjKByE
hIzmURsLiKgDljmoL5wHW0373yQwV9m5Tx//mqUfc/vvf93BkKJUVgJdFnhpVOhojne5zXfCcb8W
Kn9w1yzZ3r+u6FzeHvJ9TuuBfXTRlU83eWqKO6IpW9k0C31SOFP+9yV6GJM2rmD+haApWsYlhviV
l+5B5yRRPkHTI6fDvnLKHerXaQOPZzQXnOGYSwl6Y7MtXMjTWDC+AbXTOQ3E/lJBX5r17ZNbm+pu
5MB0tAwwUdFhHk8H6E9ajb7gEhy2nqvYKYcG/UMrhvaYTeRn06mHUjnlo0Wt4TUGCmvTowJ/CuIi
jryKP4Fim208Yrsr8eAPget/Eyk6hyuz0niY/0I6SSHzldOT0dXWgaMm2QuKbinPt0Fytd1nv3pw
3e8WZkqWScIOKtTlPQUKvJuC6IYGd1pyAviqRAGCmipzD6JsN1DEDTvX30DwSdpr2kQLc1w6hzhz
Cxb1dMBPDsR3Vr3Any60a+vQ2F8g3jiiqIM1DwjlTxiF2fEuNffDcLTc8akiryZ44x0Gcvy+Ep8S
kWNiSWFKtAsamBg1b7rsIxMkW7zI6Jsoa8lK62ZhlAnt3Nk2S0yXj8AqXWDVEGFxy+zOR26a+E9+
e6iHN/xyntihmuBD0cchwWwEfryh3eUR9b0daPlpa+7SCs5r0LPGvwajtS1qs/L7luLZXPgodkAF
6xyXXzKV4+/HMQSG2VZR9qlNpqMUVgYlpuypKH+sIi6WDvasIPIBWvKqxncvGAew0KogLaIybyWR
eD8bpHOeS5o6terGnl4Y3BML2b6UTX3JR/uYrwkYLFw3c94KYWnTNLY9wgQqgJqPSl4pg1FvPZmN
h/5GHovfPT50a6E9+XG8XWjB0rkLQ9d1VSr8drrochQvmebHsvPiY5pNv4qhBZbBpOLmmw1/LZiY
7XrqtZueWLBngtHQx79hYV3nbBcHUnUj7ycg0FIa7wVkbprSK/a2glCVDuhqQbmwOeYw/ptpom1N
NhTdiueOV1HM2hDczCiv4z26NDdt1nxXVfY+vlWz6EF0KhyDx49fcmGCQuci9X5uT/D+gXVq3arQ
czBEsiM7/4Z69tbu6MpD1//EdSvoGI3sScGGIsk3zQgcVhUhdiDYRAz+vMpg0Ln28RdWfs4IYJOq
7Zyo+OIL8rlFFnc0Oo8yzva3ril6C7+Ra6ZRKyTd5Wm38cRwooQ8jFDhg2oMra4FBapUiWANp7RQ
OtC5IL5seJ8MkBq6TPUnLIeu7253hvaK7Y0YNDT5FmXKwKDXmFgh0fWnKSY7ENCQIIu7DJEXa2UH
Tx9/tIXSk86ZBCKz03GMreBileac8maj48cCsGhK3yC8u3O9qy2mDSt5yBFZP37on6b/O9fnH8Tr
XzmQZbfCjSsKoTz9tZ/Exq6glu2nmwqmxTJ5445Gh+ctY1l0Q2Lk3o+6HzclsDsI+B37fGMBYS+P
UGrSXxHV7fzz7Q7CoqADBcIsXgEVGLb6pP39DeN9uyeqKXRHA0Tp/fqLLESzOVmhAAHP8IbEF+3o
F1DKIBM54LiRtHqwpL2FTHC4Km/4R+TovUW7Hfq/Fk0zKv2KyfhiYBFYtk/d+DnWoCTjKFvaAjXC
im6Jx6SLrQExqyx4hEXCsS+B++jGK0m+4mtqMZ0zBx68/rXvk43ybjotaFpn5Y+Vj3u7id77nbMb
CrA02iVAR1yQ62TahILesYyEbffzhj1tZBPa/C4bhvsWHoNjBmRifcVvyNwGg9Rue8OlI+e4HQsI
YuJr31hmiCGC86OHEQc+8Tg+EVzxBWQcsQEoRFDgCHbBsfj4DRai6JxOUWWwi+xjiULPhMNUpT+7
IiYrq3NLkN9bnFmpzpMgwVYNunNp1W+lkz52MYUj+xr8bOmnz8p1F2oypYO5zrlPMdeTgh3b3Fnr
ay982DmFIlG3Bn3L6rOIbRXlVhc6OXSMofhDCXqxbnqfeHxLzTGpkyOIV3zLrB+sWOP4vj/aAYrn
v/tfjH2CcWYHl7N8eJkwaKZuD2FH62g5nr1N/ZHfvDw/3gJLYXHOlyiEocQqbXLCNe3FZGuL9szL
uxrEeC/eMds9VEkG56jqsEqJXbgYXDIrqvjYE46EcsDeaMbnxobRQ5i1PggkXeS08rWexOcidyxI
fDtAbtUuSPoUXtsBUHuNSYttXru/qxKQHNUPzstYOPFpIiKLVtbEeXfvuvNOXpeyBnIxgzlbfgfv
WkMaiASQC0aqLw6ggDB3CWRYurLYJFLxTe7ec7XT7RivVJ3v3+XuvLVnU9r0ce/rs+psoA+85PvQ
VfsulY/1mivc+8fTnbf1YHBHYCDT6rMZvIekwyAaXlp66zVdu7KK7+9id96rG3rX5lLnwzl2d8zq
zQbWo8ckt8ATgqwjttoXu+mPH3+xpbeZRQOGKUkqVKrOmQs4UlYqb5sY63NasLWq8v0L0Jl38OoY
ClFK9fpckuIuU+nXGJbapZu+Ksu9M53x4Y0Tn91uBaD0/uI580YOFPD7Ks+m4Tx4YgrrIYedd/wQ
FO1Po+hG0/yQDN1aC2WhcHDm+g3ExzCy4I05G7vSkVtL8mAzfi/h8aV2Di+/jJzXUesx1JaIBlYE
41JwZZy1quH9TpEz7+EEBIxkv2v0GRXMmw/jvZTewfRboI8QfLaCnx9vkoVQhynDf+PqpF3VFZyY
s/DSPD+MSGDqFhJdgYEIK6nCUdah8TGIyEmbHT0zFuORMX9ljy695Cyryd3GB7vIJSdNs11nunsR
i4NM0n0dIy3Q7T9NsZ25QERZJ4HUg0NO0IFKErLpZfYyBurUF8E3gPueC8kOOuablTV9P1Q680Ia
JCQ95FBMPcsaJR6t3FtD4CTjN5VMoWdh9NwNIAaL3Uj456Fufw52tTLRWZCyceYltqIT1IXirDpT
YrNvMX3EB37gvQLWpznCjuApgwcSTavQLzBpdN0eYtigxUXeALlsdCwU9kII5dc1qMT7UQjQwP/u
L9+f0qzOIbUUoKkFuYUJnZKi3DaDWdlC798Lzry65k5dBrGxsvPQyJMLrSxAfvY3KgFUiT7+ngth
bt7+N5aTx8wOsrPus2vQARYj26jju86Oo35IX2UF0et/E81y5o3/qa21k/FyOpVusyGN+1x73QH+
Ys9B8mwVK3Xf0hvd1vKvYqL1SyBTPas6w48oHFP5AF3DU6kgiwMdzmucFNeq8F6Bhft4ARdO+Vw8
YihogiGjtk9awa+F519BxB2YOiCZV7Jd+UoLIFLnf7qyPmy4IPw2nSZavkqTHU2pggik4i4S7aGD
pr2xki2r6gj6/i04+cmxYvlTM66K7Syc+3mTlTlxY6zW1mcJ7G/SZTSqs+JQSA7umBPZWflZV2NE
iB7CbKqPlhlfY7tZS9Dfz/6debsUZpSDx912QNSBxB+LX0eMWTxVnAOXRVxBgqxHsu7x7kUM8gDg
BoiIwQVVZRrqtcO4cNrnLShLWWPMvHI4T6kf9glEJGlehrGGP96/baVZONFIAMt8aPszp3Z8Yw0d
cfe/lDUpICWRlPsc7fh/etK8d1T2dVES3Q9Q2eV6V9ZNGUrgXUNXAoBs1woKSkGwUnAsLNu8KYTe
YDJoIeR5QOIE/NrvJh8Ppb2KA30fauLM2zwl63MLzgv9GUOWNlLWLoMmU6Q4OvikABEqscaIe96X
xvpBHbTjhmwNvryQs817PU2VwhpEZfrM4Mk95V0ZdZ69L4G19WL7Z0+DL2ZNHnlh/8/bMbRK4UBC
XHVOU9NHgnRV1FYrH2ih1+/wWaJiuCAq96R98tzPSUl/B+60Ubq+tDS7+l6Pm015ZyuBx6BZq7gW
gjS/FeJ/BWnPKzEMr6cOpjWKRVUF9K7F2F0Ok4cY4eNUNJW9S8C5i5xeZflKhbIAPHTm/Q+rtqp+
8sWAOm869AEMbKGKkkeJAEPBqazr4EA2mSWu3MJ//BUq2lnklQZqytUPjlHyvoGy4ZcYm/nfTjyf
9UwogzVJWRJ5Bn7YB6nQe4sJFEaTYZMDkROtbp+FS2rurthp7aBDjEvK4XfM/Q4y6dfbjC6eWPXH
Aemfosq8i5J7KSi5AR/OqqIQ0g4kDUvN8pBZ7BvHnODAdL2SCi4cvXnHxB0DDTsedIMkB1lDwS5h
q1l9N8TIBSc3gqSZ3rhggn38YkvX77xnElceYTlkPM6+fQS1cNeYdgrL8k7gEuA523WDiIQs94VM
gxDa9OdGQ6DEt52VH7AQQ+fiE7yvKxhuw3nJydShc/Wx7er7ka/ZuS+kmXPFiXYK4CblVeYMsVHg
cVkGQrHy/S3pALqupK//bbvPRSVsmZYQnm5H+IM3z8bfqwlOJqkYQlm2P/r008dfa2mxZrEFhgGZ
UyepOZfekAFs63QHFzD5q5EDXQkkSwvm/Dd8KcpVMSS1eyYkuesHfWqMs6nj9hqsfZKlDT6LDFlg
yg5KoP3JcX1ICIxABxiy83RhQfHU39d5ciRmRc5x6W1meUfuZ6plruxP0gPdh1jeGchN9B58sCpW
CpmFeD+XBbCE9HMtuvZUBudkGH5WfokUbfQKSB6JNzNAYp1bdmSJHx/vgaXn3Zb1r/slhWKrw/K+
Od3cRsLRfBpAkk8b8ggd2VcL/nBJz79UeZyv7Ow/0PX/7X47c7WASlKNeRMeaKs2rMdviX1x9RdL
1JcJWC0e70TzfWTsWstdPU6bNoUgmnwClgQDABbW3osUzaE14uw1bx8vwULMn6sG9IhFZa+75qRi
f8t6BwTpfqdj+8nm5geKlI+f8od+8N6L307hXyvdWWUTl86kTrH7KOQTsBO3l80TzDDunPiBj7sW
6raEOptYJGEi3GgqxxufrOFZBLvSSE3tFj+nRc83Uc6GDPnm45+2kDPNpQT8QCZ57Hol4NT8PhnF
BWSzbx//6aXO0tyYkAooQ2gPCoSFkJFveWmUQuYI9w7mdwJmslw4J7hkIRtk6pF3BIZca6yfhdM6
J8H7NodWHq/rU+1SIGnH+9zoO9NjVJRZ5Vov9/+p17/3XWcByAcx1B0zVp9E05afHCvb17R/TZQL
v7GGkMi2rfrSCwrAIJ9Opu6iUVbTBSoA5bTTyhOvlhryIyadXcRjmJWVaVeDsp+kkQrkT2bQinEq
2cM8knewSrQf4w5WFElbvMTjTcO2A7/I60kFUW2HndBrxxxQ/wAL/H4UUGgE6Np/QN6f3xekEJuM
TeaOQq3nxFNfhEliHYuePqddcJ9R/YgY/WZgJ7k18BziinkYcOCx0Layhk9+VeU75REBOXKUPXkH
/EbRNY/5CAm6QtwUEi3g4+2+3DHPDZsyHc8GWTOMYVkvX4rYHNyiG2owLWrr5+CkPMT/0adBuifY
Vzsgmw3uvklodbH/DN+H7D7DDXUftHF8L4AaI0LqLzc9iYYqbzPy2N0yqc62332Gix3Un/ri3qq0
3A1QePnEu9p8MwHd1h45l1W+b0nccBjnpr3Y2Rk7Fn7KMowVbR1HtQGyn1rQ6LPdyi1CJ2bVQY9I
zaB5lor+EvT12W6KY0/sCpdyHO8ZJrw7j7X6jnAQ8JsRHp+6euyo86CZ+6B9NuwmARmq/cQNBItU
YKIqttTWzYY+8rKgeMvgEr4BHHBvM2Iect0+Op511wRwfCjr7GWCaBk8iaxqhASOdSgS91NjjUNk
qhtAJ2UbXD75uJl864FCVznqRuZEfmfGg2IZjNjyxL9Q7JdtBryN5UIMZRAsgq9tHPn4+q3lMr5p
c8/sY+T2B/jV7Lmp+I4UGDZV8GcDKzmBS8pU9faRgzzjfSqKLM0jh2Z2FKcEV+2A4VuEDh8kvpBC
nH1XAs0jY9qefEikhMqVDELno7rALfIOZMgHB7IbWx+Yl3Tvdy7grKUcAM/S46FX3mUQ1cugxr2d
+321rXUZecA2Fk9SqP4yMnLNRAydao/B0o0HCI02VZAmoPGZVbGKVEswhgdsh2Q9wFFFFpQR88sc
Jlq+v+dMRJ4PvCcV+5ZN6NhBcQ1mN1jQpv8d5D4wBhxaKrzj/bGfXLKBchMQ1d6fa3jySNSTXxOd
HpXyiw4sYC5RR8tO3Pk2IK2GjfsAtXOZene+E8Ce1x7NdaysOBRkbDF2z9FIANJDafckDES7aN+L
fNP55FlMEuSToQaoeBrz8m2wW4VFoENU9HYwPrvwP2ZIApyXuO6/cFoDkeWRSwpIyGfZyv/j7Eya
5NSxKPyLFAFISLCFnLNGl2vyRlGeQAIEYhLw6/ukV+9lOysj3q67o+00IMTVved8x0OCdPxgiW52
i9M3rchXOvb3HBVdCsvTptMuuMe5wl/bEIGWrNB4BPO8jVRm91Awq2RyWNOpNzMkymXTYyFzskH0
yKEv6DHT7rvIxujO18Epo73Fmz0vzfK2qBJkG6VUuNV+GYCA5slktPmh8ij/TatuRgIvxC33RsQx
TxF6rJaNHRW9CQOhM8wxUa2NZX4bwvEdQTtP4ehfRtiMSQm2mJlRKMz6W54LYBPpUKah5vUvX5o/
ujr7opRX7PzOtGuYxdQNmCUvpeJQOwCpBJ0lEeEmQNMhrEK8G/GIQm3haVyzKemJPyURgAWpkmxX
tOID+Hz/JSZhc4h79KsTU0AGRmaBt4ArDXlrMXr3YdGq9eSgF/bq5oSRES0h6wiRqs952dRw6LVi
FSEPEf+ErMWzyKdsPSvPwHJW3ss6lreRcPenNKHGBBbBMgioGoMMGcfKVTcNtgN/6YJ3nzc7A94Z
Fhi5z6xuN1LkX3PQd9IIwtu0Ruhdn4QWQtHAErzO0i4/G8MQBd7R4mlcepCMQV19s7Ay04RPiqSQ
f5Jbr8YhJnVDH8ffyrgefhCISgB1o8Z+le3wK6oGcsSBBgiTGc8yCxG/khGygMkMx4LtxfKlMHbZ
wKAHXS8xlUuKqB1/jKwtNmzk/ioi1RFgmX4tZ1Z+8+d+RkbXiErHa5Dwt7R2lcetgW+8fYAbOL9H
HghPKOtR9njthEfDah7D1x9/c90AXV5v1WuJnk59GAkb57Qf4h7q7DEWCL3q39uOmBtasOUwVi4T
h6KLkI/d8v4D/QGDvPB+eagkBJkxnfqkhfk5gSiuWtUjcBmmm7K7asghHYIPK+2apt3FYxNtl6LO
bkbA78fQbw9WLPnah13loRBehWS8MdiT2Nt3OSJ3adgNIp2r7IE7ARrDwgbnVoGm+YaL6fdYx1wc
CfgQ9ptAJwFmyRbu40aktorbr2Ne+q8enikm+dVv1rAqrRm8pc+zYMuwinCCpatIB+INPglPJNbz
ojtbLbuG+POOhbzeTly5LWR3C10RVnygqOQVmiOIm6Ml/Z0HffSlbtsm7Uv1k3odcoWq3K/fhtl4
OIDH2dvY9tXa5pSvkDlA/d1c54h1QFFTQl0x9GihKeYh88of78kA3NQgK4aNso/ofiqCr+hd+Pss
jsff8yTyZ2Gb+Z7oim17E4IvVLLJX8c4CqS06vNyY1h0r/txeWDekqdoTB+wo52GuaUfsU3TlUIf
jO06nYommGyKwXKLb1YNOD6iGNHCrwA7OWb5NMrtUunhESRN/rXWI6xLYjTPIl6GdR/S7KXAyQYV
wgBG4gazzHkXqGqqD4VfFwmk4HmITJUuTPWQG2xCuoTxoCHTgSAmFE3rnKwqiZxJaQlEcDNdwaNy
6zIVIoYYadiFK59ZJ93Gr+UjwshxLMvLFkwrfEpR2M3TE4VcJYXLFOdSZZ8lKrG0Lq15mDONJ1cJ
cqXJc6Exyc7bHmWcFXPmoT6hjGxwsvDJfmTWrgMUM954sF3/vbcuXg8aCQufV/Z/PzWx81ZIV3Rc
I4TLP8SNj1Vnb3Ttb01RH2tjUh8ovc9/5sIEnp23Qsy8jGMNNeCxKJXYslqkjV/tJki77aK3Q81B
XtLvuf5W0L6A1ECRoy3EtRP/hfML42c9Et5S3lAfDUHkaycLz5OpCrfKDYlFs4eW/Y09OQ53WUOu
Z9n8vaXB+FnTZFaKZwIS5GNYhEXqytw7dk7po+0A2GsQmvowsQHHYrfoK6KKvx+VUNH8+2wqirIa
HG70EX782X3orNvpsn/h0l45B166pLPOSWVyWdZZOx5jT/22TXtkKJgnoe5BMThyOyCp5soE7MIv
nTdQlkxo6teqOM7lC7OrCo6aJWCvKMVvo3l4mdW1k9+fTLT/P/ixc7SiqrkzpifeIY6iLyQ+xqrf
FxoxKuCKClfA4cLWiGq8FZFcm/J7U+ntnONk0vUPrm5+dy4P0jArhxXrvXYVy0cFV0Kz4EvCkEWa
fYGAC5rfMiWqziF04wScrwlVRRlsaN891CZ//vwd+3sfEGL7fz996dOpNPPpVa4E+kyNOw2FXq8K
sP/eXsAH6d9/PYWQvpEi9g75MD/FjDyLobjysC+s23MEI+09Uy9CegfITZPR6w9g75wSeXRsrmxz
F2hr7Lw5UsQdIC0SN2epZBpyyEHhVmNflKY39HvvgU63wvd/vXhbFmRJ8aZBSO0bmsTIUle+WXEY
xznoTkH4w6xHAS7Hs8hYimhjWVWr8JqI+8J2fN5nIUPTBiXOmkci+Hcdtlvp11+pzrM09Fq9ct41
39Ol9+tscypLZ4Y+wsQgn++YyPBBQ72PiX4mp7Vqg93VZXPp2Z7tSWaUdYfd3x5HPmw6G++66dGb
i+MQBf9t1zuHAWp8QCIEA4zHyPlr7sWHEf0Mi6KQ2f8GF2LnrD4XwnhiYogJw5A8zrH4QA4OGCFX
ph2XvvvnGL0imKbezB20d127QhMvVcETAIVlapb2rVnYGl/ohxxXd1UGc2GdsbO9QkOuEHIXeQcv
BPVjQfY2djfUajvPC+/mFjTEz/ekCwAqdg7ZUw6dlLBl3qEPUbW9mRazEAdQ42ZUrxFyqZCBmgQd
7uWu9l859qzlv+H62TlyD47BuIqKELrfPtvIvPrKCv/WC7q34prE9NJNPO2U/2gF1y0bUU7g2ryW
JqR7R2bYW6DIqyjj/VUMzoVdnZ1VLlNWdHHYoSDTuvnW0uZHpPIfJz3w5w/owj7AzvYBDPeCsfQh
2oNQP5SbIZ8TN9wE9Edbqs14bZx/cYWf7QItoo61lXgYoAHeF4ZAsZOlA1+bbjMjmd1tnH31YSD4
/KIu+ZfOkWPY2QZjAixvoCmFvyosNLrzKrd7pB9hAkGzFICdGYnEHVKvp6a+AwYiiYuXJnxvJ5Gy
7DsNvbWcylREAjHYV75Cf5/SsHNGmVYBlySr/EObfRHivh+HrUfL1VC7u7CYvqHrcRMU+tqM5sLy
PAeWqX4EXTgDHIdWZn+SuBk0+d6Mme6j6cvnN/rScz2HkhWCBKWMgvxY+nnaFUDK2nolO3M/eYKt
PBrti5n+thDAJrSdHj//1QuflHMAmalbv3DzEh181740S/ja+QuChjzg9LwrY55LP3E25YlwAmwX
KvmBiJptBKM5zL2Er9wCmQIiMK/l2F36nbMtpM8cIlcQfXyozIvr230MdQbN5le8FP/tXp1tHxI4
f207LAJe/YxnSCDGCi2fbI1m2uc/cGmVnW0gAv73wTRdfQywEz5msnqXNXCGACc/oOv3zV3DgV0o
P88jjaU3QR2zCHWs4v67JO3z4rMr5+4LW+wfn/U/9vFmRGQVQe/ziNX8IIgHVauRr5ZfOTRd+OvP
o0MrrWoGbIE6Ioyxhlhw3jenEyiSoq48ggu35pz1mfUVwYioJwc6q9cgq4+sHHafP90Ln4dzmGeN
hBs0VRw5NHOEwF8KV4jtfgwl4s5yDAXM5O08eD4//7ELS+mPXe4fzwEsZlZktQ4OOGfsMy2QWDlj
JBDtABeJ74O+v/I7F166cwxnR5BFkUdjDoVed5d5DjwB+wja3L3ummtKp0vP5OzFRqJ6yARrsqMJ
kAQ+NAa0lWy5sjtd8BexcwJfFPdDHfSQfPRo2PedK19DNKL7Apr76Pvs9n7WTmmFsIx8RCMJMgTK
w2bV0bl+QH+epk1GcDqUJfTs6NM2kNZ+/gQvCIfYObQPxLegWUDTOeqRPzk7vzMhnwo1btgp0Wpi
jy6vINct8vUQuKfKc9tc9enVw8alV+2szKiL0IdmlRRHO7VPKoruljBbsfGabenSAj1rf8CjCd27
35ZHScJvbKjnbQ9AdTqVGPVF+dqTb5/fxguXcQ7q87ooqmuALg+VcvCA1b0/rsJWCzQg9UivPKsL
b8GftfWPt60ksiqrySwHpNPwxEPrfOamS8BtSatrjIBLF3K6kf/4jQh0AxYhtuS4uPlbqatbNfd7
L//++W26UE6d0/kKEgCAXtHxmE3ZaiztMcibDRM2PSX3DJKvYyAzr5v6Ljz9PyLLf1xMXrW+YQiB
OOZB+3PQZQTnHl7C1ezYS9x4LzPR5AN6UoTeZlGz65HwlyJL3CVu1lXaZ021MaK/acTkpRAd4Xw6
KyiPP78Xl/5xZ/sNlZpYSL+8g0Y+dlMOtx54aYGeEvC+H6xzV75llxYN/fcDDWZYvVsMEQ55Zda9
95zH7wZpAoqWVz44lzq1fxrI/7jLCxPcDQU+AkWQfS1z8VQh8w9WBsyjWEUBAp03MjA/Aj3/Eujq
izxafX4HL13a2d4Rw+e8zAQKOqSLr7oF84YwfyQGjEDvGt3rwtf0TxX9j2ubMSQPmUMxFg1IKte3
KMpnJKrDUt2a7+5ahtyf4vsvHc1zQB/kHnqaXGmOpRqqFR+hKu7K9pXWbN5kJcZGTM428TL1PbM1
ZoMlgzMW8U+7LMCMA5PmmzYw96pvyhUmWKc0BCRiO+KArRfzx4DUj5RQbjcBXFhypccW6hQVtWkx
5vxjanvMWf02NzCsmz7FiBk+cVjDnt1pZE5o0Dx3nutWgReiXVoHRzojIG3pwmunvwvbwrn5tgom
YZqyKY8n8PHaV9EOWgw4cectPsg8ZVXoYdRJQH8nLr6yeC5sdOfYQpoPpI+x1R3gNgec9/QOEtEm
eXXloPWnAfi3Z3q2k+qFzT0If/VREbjR0iAsb7NT7rbufkB0N4idhhkVo0EiIujLRwEHdWtfxpgE
61DBp5Xl4raaZtCMKiveWol5h4/5lu+bey8KX9rCFGmsM3vbzl3qVUX5pTHhFxLh0ZRj9hz20MgG
ZeTrJEQS/VeXk1ta+t4RyMFqVWCgmGejtyo05dvMB5UyVvUTpFH6Lsv5g0dOQaEtcoNa2s4rYPWx
MPyxbNeGMv+FZgOQt0jzA6czbG/bINbrSiFXWpToe+T5eED4xY/P3/K/v4L03MLWtXMeICA1Ongl
IqP8pb2XhH5DQsaYlspscjd7iZ97D5//2t+XIj33s5konoRAqtKhoOOuqYF2MBVc9JVFCEAYIEsJ
crYg4nbnq9FcOQ1cWoqn/e0fmwz8wWEs81gduRZ3HMo13oufVxvUlwZ5/2cdHykRoKl4BwgB6uEm
Lz4q+gq1FA33Mr9ZIi+ZtVgxdltec5z9/Sayc7P4EFk30REtKtAlYNwf+ydYk9JcvqJdkqsfrBDb
z5/WpbbRuWccdZzX+pkwR4XYolMeX9N+jeWyFSWm+lZ8+OV80O5QyBEReUGiOHJCGvoMeUY6W8Sw
17P6yABQQy7uMZTxhgLaU7TXIi0uPdizD5TRk1TRCHMk+qW+fINxfurer1z5qYL92/ZyVtm6zusK
Cx/RUcv2qwQeNUXUHt/1RffmwVuKYJDDMgVD0qMIAvgDOMG6B6pDRvdZEPzW+DDXjNxrjU/1RIqV
h7C8RGZkpWd+Bf13IR+PnhvUiWx4ZjIMidr4wO3PWXZrwu/BRcGyqE9iBve1NjdjBFwkYOHZEUO6
pPEPBZjMVQiupMR/nV6CDpGK03ywfvkCZvshGPL95/fwVGn9/y2k5472PA8c9VoVHOJBvusxfo+K
6fXzv/rvbwA9t6+3YMtJfxoMTlUaJbRX7mkbrfuidNvAx2AKbppXLeovdXwt7eDSxZxtIsQjsAdJ
Hh6Yk2+W1E8+OjyfX8zf6yx6blKfobXzBZ+jg5P+PZ3GB83Et7gr2sQW/n8aKNJzmtvSN9Eyoalz
wH4LhsZiilVYt+9zKP1d1QbXXF2XLuWsGjYUOaEEy/IITmKZEE/qpA5klBTD8nDVhnnpR84abFU+
M6uBvDy0bBphQg1RBCt+rxexpG353/JP6bnVfK5B4xtyPzr0CwSKFaaDO6+Kr0UpXOgL0HPbNTUI
IcIHHpa7chs3I7iKyN1xtkuZt/d60SVt45IT6rmQMWJJIKDHf74Klb7w0T/3YUe9X9rIm8UhYO1+
8KOtrKlbl7KaVjWiOuymvnbgvfCm/h+DtfFJMeUeP2gAqxJWwfrg22D+Kqz+DdUtjvI6TBHDgkjD
Qn37/IX6k3/xl53n3JJNl8VSLy/FoQ7DLHxZoJffMF+IJ1fGXoIpxr0hiK4r+7qC1jbbI016j5BW
yG2tLB6YgcEq7fz5KSodsBSZv2t16+/0hEBH3SKWpwmK7pFb7Vbe0rIE0SZyTliIiE9ZlmCf6M59
EYH0wMOMBDS5EtLdKi62iDqK04HUah/noE8UkxpfwpheKbn/fuJFWfPvOgfKpWGswWA+uDiKV4PK
6W5E0lQ6wZ5xmPrmm0HJf6VqvGCkRMDhv39sGGY/U4PPDnIBxEPp6kV4/YQw1ZHfITMxSwI1P/qU
f2HYh9cdvBEb10TzocupSFggv8zCysQa79obdWFXONdtZRYyqUoU8yHy7f2yxJjcE3aMx1vQID5f
Vhfu77lia4gBL9dLNh9iFAAEFL2E+ae3Rsg3c4ozmcn3z3/o73UNPff6+wTjlVPVehh80+5RIK+X
yE5pxq+qPy79wtk+3QehmuAjDg/+4qZN1GHaLIwga1Hm3ZWW7KWfONulkSfgs9EW4SGkVXOHiFB6
WzSnhC8ENT9+fp8u5NGg0/jvRej5S9FrZ/hhyerF31A7B/6qZhEcJ01r0CApYcmuQVtOZhrWTxkO
umzVT2EAC4tfD0sadG3LkwqKbSD1MYAN2pDtOQ4/ryqcsq9FAYIkLMOgxNg46hEUWX9x3vDk1Ybf
lEsOpjIo34lQMFa1Q+etAuKCB6VhbOJtPux0jxArXXbua4lIoD3y3lCCeZnhRzFVz4tm2brO62Jb
jdncgkhDR3+LyLR5aykxzyWtCbKTQrJTecaTSFi2CwXFJ7VU3WsWwKjw+X28MLQEU/3f97H2QJE0
VbwcFK3iL82kX2zubIqU9yMCuqYshQ10BNJzgj7QA5G4TDgLmmu/fmGlnPv3aTuCc8ULfuCBimD3
HvNVS0bc1qD8FixwPGD/Vutwwccir+M0NIHclXHX7uAhi/GAY0wWbjs1692V23Faon/5fJzb+nmX
WQfQjH+QpV17Cj4WVup1jTCtla3VAoJAhzE48KK+yxJSx2Rd09Z+SHVlXV/QZtFzs38+d9qauMGw
lcBqtc9s8WWqQYXLWyj9+4WzpCbyyVTeq+oyfluNyq2kGR9aL7gF4gCeCzRzOrXskQ/Ef2DHfc0G
/KEiyH+xuQrBUBtvbRntMBngqXTtoR3Y0XkaR4l8vHI8ubRbnm0xeRdProNQ/8AdkCF+toU14w4x
xgBE63CjM3XtaZ1e9r89rVPF/o/jvUH4OxTocjlwpCEEZMTJtBoeO1djxN+8yBePInC1qcywPWUV
h2G9+XyZXLjAc4IBRPNzvvQVTkzNS2Ynk7oigr0DCNqkioNh7cYuu/JTNPqjWP3bVZ5tpwvYkqUK
FAQcIIFAZ5djbKratPYogb8szsGA/bK4kXc/FU6tEOvrRU8L3F7aEa9KVBSEEvEJBTbHJgHc2Wj+
kIFaNJZp2/l455BXzyMcpBesc79IMfUo2Qt4/HPFgK2FCvt3Ntg4m1CUoll7p3kRZj9AQC/QHJ6y
0SKEvYFo3dwFypVreFKCbTazkKw7r/bucKwZ1K4CwyVa5yi233pp2y1a59B3zAAPZmbGqQ0dNg/t
yDxcOeDqDpBQYJeJe5AvdpZE4U2p6fDoK09CSbEoDBIGWeQbFfu/M0WWn3KEzLMELgJegrh/lWKS
d3VW8vcqnoZ7i6zfTS74snGnIOPfczcDFlVOvJT34Of0b1UUIag9r8MSHNWha5WfdPiCVQfBlCZJ
QVFYxKpoV13l6aRaSJxmczFGq3YIq7Xoqb1Rvsp/qhqpxAUvn5piYTcxrgHFLZjtadn5csVJodNC
DxVcoTAVwOZoxabB43zwlMfHuxhuQvhIQxPel4iividSqF05VD5JBuUH0KaVststxRQ0T8BZ8Bo9
VSDTdIsposh4sKJV8IyAU++HZMFvPsOi2mjVos6Mshr5c6WnUrKgJQHfQLiqGhwrWtYPG6AOu2Id
KSLVDuw3YFXHrnmBaSHAnlzmkzq2OZb1zuVL4N3HUOzKbT4663a6lRN9tnVjxZrUBn9+mMNpSkF/
Rg91FLyCBYj7ezyAGv9KoxGEsG9cFoFD7XxB+kTBCahfZBa54Ci6ArKMtY8gSN2nxCDy5saP8EfR
Uq/HdGkz70FVmYdREjfBRmY1EAwg2bCBrDD4rVHNQ1Gf35tpaDcK6/2mnFu3GWjTIYtDNAI8A4XG
ahfAeWXKCjZPUUSltwk7K7yNwTSYgyAzAYW1aqoFp+YErd66gdGLDNFtaKXNX4y13LuvI3/peSLx
jfRSk5sCsYLjYEuyRacR1sJUGVewA2dmKDfB3CHwMyDAA3/AJqeWByINBFcKJJTmLRjnwsExXiNK
wCYBGucjmMjjaG6CwCvpzTQ3jfqhlsxXN77q8H+tcE/CR0RcAOc942GEm1yFhiMNvo2jnTOyjVIk
j0L4lTReWYfp2M1xdCvhV8vgsssojFdLSM19VOMPrJaqJhnw/hPr5SOczYJu4DbgbpNbWLd+AQ7R
gUCfs3HM7huKhbiNhnHkh7puNJARsMRisN5k8Czc9gi1Gh+KaMjWuiXSoczP7CiSLnaOv5aU0ubd
zmHRPGKAFaq1gklouGeD39DdAnDI9FsHORkfC88pe4N5PMn2MNxhyfq5Bteq53nT/6Jxq+lt5Omi
f4dhd4IogoaKPGcVa3qH5FgxReup0RSaZOEa+YI/ZYaHBu5ImI0cJZG5U8Lrhq3uZz6sWdUh7qQU
bBqgkMO6PoqhImJtAz43rxzdphDntzLHOh4qL942xRDb24VmPSJ/tK7sm7dEQXU7s6bLfFC4rDfA
iMp7yvcCJEnzs5WwKpoUXuDg5CkM6105Adt+bKD19nc8j1HMwn4xlct+iqsRPdQCXyu16r2JnXbX
Afkxr2bhdb9pBtvQmwC70Ryua1VLfQDhu5SvIzw0xXPFTcyDxBgnGU5i5WLlHZzJvNpPuCb92IJ3
W69lDPLAHpTJsHw3cu7EIUfqz0a1OXqIpcP/f2WWpZZrDumtfZQBKJE4APtFgNOCP84OMm8zeuXO
i7WazGaJo87czCUezB3hTPU9op2Gim/xIYJxxY8VjATwgTrzSyCXie+Cugm8RIF5lSVdy9t21XRF
6f9c2pEMWxCi+kknbSvGOeF5SFYZIiNIhWFMbYePOsDY+MGUBpAeOMxAESEo6j2bHTqfo4HWlQC4
Lsni1/hAxWGl5HdAIB35IqwPqoaxPJ+2DCTp6MbHuCb6oevA9597QGjNRnPayzfqtwj1rASzPY6x
WKS/R9QXYp9jcG89DLQCn31nXtCDL7IwAjeLGSeThJhu219iHEfIy+gY0BbUbwVHda3gSLgteo9P
N85SnAaADMyi4mPoBxnDaVt2+TssMP4IX4RwnXyOZiXhw5Uu4KByzlN2o2hdEXDfZj/MV1XA6LHs
iSPboh1seHToWasPSPUCDBt8N/q6W0kVxM4gvBGt4h+I+sGJGz9UFeDT4+XoZjALIBJx8OIHrQco
LPfD4kYFAN4jHDvL+PhzgcSp+NAm1P1Hj0xekYTIHZ2foxq6la+0Bg/y11AqiGmgmiZ8CDdcUTR5
1n3f+EimybHLPgaaeF2+QxhNHrkUYp3e7obcTjTbNTGyf35VUODj86BCyuR6Xmoct4Fx5E04JXyp
VMhXIldeiGokaMh4E0RWycTEkgl8baXs0GDnbd+G4CXHMwIXVjk1Yc22Yhj74b1TnpvCrVusAnlj
ZmhMf4OR2iK+hA+jHdbVLD02JNFsspHD2eATGKF6X8FBXkZ1VyBXgPPMXykeR8QcIJca6GMwAjHj
UjrF3H5o1JhNk9ACiAOowXqKyCam/LJakjICvvwQTiOEbqto7I2APxAyQZDcDSmaIiEVhW0fdve5
2Ali/PF36DVcbMESIM02x/EZ0aULb6EUF5VGwTQpZGUqWPSEzMpkrkZu1lyPy7wtuSuCdyJz062n
IWK/0Rg1/i9RjbSAN9UvcANZkJY9SO4BmTD75YWv2RZJWFl0jLPAm3YdCSN47cPFB8CgyQ0Ues5V
xUbiYOY9G1pky5rHRJ4gA8FUkJu5I6P/I6oCb8eYz/Q2CvH9XmdGdSHMyQBjZrfIufaD23qap65M
JbzAmMRbJx/AUDLRk1+No/3oJjrvySmAPHMDT8tmONkXQPqF/byp2m9QVkItjEumXbRvi9jZOMkN
8tLXEY103CeYt8Vm71BZYtdQWg1JPMFgEQFxaWyCqsoxs52LPgi++AufMjgghWenQ8VrpR+J34X+
kYVBgHINr64/16mgJs6/Z4TadhcpcYCXs97De+pV2GHj+t01MRngYQPgY6XFHET70O8wyTRxZxAr
QNDIUd+LWcJHsow5yQ+orMFZ61t8uUCBKKrgi2wWr9iPfYQFyGE8RcccbdG+2iKR0eJfEsEEPIBB
XUzF4wJAwIF1lfo5GYWPoZbLLqtD91uILh+6xI1mbB4ol2a4EU0+63sKHQ6YGdPUxk8znZt51wxT
pWAsKvOQHkVJ53mDeJCu/hUD6hFuMOnyonc2iME9hWh7RU8yq1r5Q+PfinqnEDANf5O9IMAGTNWS
8/ulinVdozFR9h6uzOMmyeELPiraMQQT8LYbp5PKwgMUofZgr9lHkBNv9FSD1gkJLmwcQTGKDnvF
VOh7yYeMoKJEgqjlpElVXEFEsR4jTN+/hhAnjj6CCKqWPA21VY1b+zEKoGYHhAO66SLCp7oXMorz
tI0NoSjOllD8lMZF1KZ8bBDRzEcXqv2J2FAngRsnGG6ZfhK6guMRV2iWCRn3NQPoEQ0fr7plUWua
PEE4U2WBtSnK2k8GjsAafJ9Ji3M20LeZXm7Bt8qHOtXNPCf43wnUaWWY4zyKDwS2P0xuJeafWQcO
Bp2R3/czBOzkkQPzsGkrMNKPBmV6v2BHC9rl5Jgm2VesWh8IId1wtwfRsm4RnVHN3h1IQxH4bTIO
4+yG8whiLEhO6mhY4y8udwi4jyY465vYTbc29hsLf56cxaqEXNV7RKGgvDWQDDPsIAQxTeIL/Oco
fk3Lh+ixjZvcbWEAlzcs6juojMNsi5IrKxow8YsYscsKZcn9gjIQxNsA66pet6CkdRbW8jpsLCrq
U0Mr90dyqwZtR1gDdS++O7AWXhwPol84nGIz28RzVXOwAuQ0rBroIn/OHH0OUNQyEFS9YJYpzDhg
LaTYfOg4r7WDD9Ju2YD+gN0Dn1Lbk4cdlIsVG2jlvuYNoB/9yla0txlMvEtE1YYNbTA8hCDKBw8I
nyPvygIMgbYqTgZRSmejiugFJ+OoPw5gT4CkCh0bMNipJi0n0Cig28hAk2QG+OCpj/vbfKLeRwfh
T96A1Ed0IFfBCPe6SCoNi8+b9RlxK0InMxRJsTiJrsvkNCLEeolKFgR8YE2DNZz6svkWqSZy6wJv
RPglwkUgTNIKF5YncX2/0rCeDwmABmg3VoSPCyALfe4HOO425fhR09D3t3MUSGiCxURa8oJNtuIt
zq6kmNdL7v+PozNbilTZwvATEcGYCbcF1KCWU7u17RvCVjuZk5mEpz+f56537EmrIHOtfyyj9RAN
rvGDAz5VNZ9ElQf5dTPEJJ/XOQpnqj9b1eaHSTWQGOMO2xn8GoOyGu6a1qfD8+Iy37+PGZ47OVSa
6xGMAAKrrmI2oM5Jw3UOktZTnpsMlW3eEWtaJ+m6/kM7b5aVWIa/Bm30vvtGut1xKvvyyrMibn1S
EZzEmTYrnpbOuzTetryURuhfs8QJcvARPLOuuRWZKA4EzXawCZvX0YvwfXPTUxv17ZWjtya6XitC
EigSNSoST+HCisVIQiOsw1p4KjhpM+pWqBkZ1+px9AZOeJPt3k2hm+GWt2t0YhqbaGbro/1SkZOO
XGSfmL6JKAtssr0KM5C/soVNjHVlOJXdQslLsI/n0QuykyTE5aYsOKBCZ9Fx1+jg6jgANk7elQxs
CMdCgmtuKRSyUzkiHuhr4i1D11sxzY76tCx+9z4uI4eWrt2kzCQevoxj12paefDC9Y2kh4q1zGdw
mli593q007zkzJhdGNBqoswy1H4E5g3gQYHWq5cvE48cFnkOiiyFliWMC/wiO06VTWBuo6cL/emf
E2owpkbFwtZIfp5CV4YeoTHj81euM8ZNNfW39MO6bAGUB/a9cP7rao4Pv7CW91pjZOv9QTyKoSv/
K70yuzRqyG7KsCc8KCKSxrN6ETf0l5Mc4u0MogLnBToOxqY86q3zWkxzsvUlI50Q7fRn3srw0GWk
U5fIuV5IdwKtF546hpnbnKuOIfBQNgZdaWA12S1bNbMd/ptTv0zi1pWR7g4BR8NJwUvROuR5U56a
zA+b23YOzF+/HxiAWW79x77SBeu/NN13FfT2efSt7dnH3n1CS0Gvkmh3PjRCEhJFCxwm6L77bJc1
vJ2FGH8p07k8+W4BsyDW4JDzMBz7QJlb1mNg+1I1KSGLPOgDEty6GLY9JqN9PTZWXyGoRCzzreqm
eCgjT/0m/V8c3MVqmpQMS/1atxkqzwptm7gpbF0dC/oO5sTx6/ZXoFT31Pk1cehOV/xblLEeh1Uw
mGHf/m/XluVdPRHmD8vQZhdiSSLrYGg7ScitZgbYqlmfChiRj4lzsD+LHZgrwV+bncogM2vsd7Wd
x3uRbecsclSeatui00XaVekkndbYSsNx2QagIyKYiS1VbJZ7tjnvY2O4lw9Fvdm3ji/36dUNplXe
RsFiFVTVNdaYsq1TjzruUX7v7VJdPUdUP9CprAGRmu3TtrfmXZieWnFL1jvfHSsia+UCnsA9aaWT
DIdf0+5q7zDM9HP8y4qy6mJqrcN7VbpGJAp2+adAfh8flcOIOe3lfLNRM/LTIR726h5qqKvud8Zf
lVaTrx58N2qjZFcUevLTM1/EIVf9hxAGF0aQ6yPyyeFfNtnDDua50n8berk8UBAZBTFPB0RSbeu5
jF238B88PPMmpo/T7hLpBDW5IYO1Et9jAgSR9B1EYTyPsmuS3iu9/lJLbr+0abz+Fv0yIcZW2ARP
OS0p4moNU/hFJlebx6IaGGgdGk7f7c6XPMX48e3U3WvGFMm3qtM63KY/zHjjW7ZH2bfuBy84OKFF
npZYfUbjfG4X92Y2bJnxtkTLzMsy2r8Lvc73HArOxwAP9D3AQz2u4bxFB9sm9Cu11n26rmskbtZc
5Z+inoK/jGzyrbUbYnu4RBbrdiMe81+eMb8d3M7fykQxJ90v+5hTwGW86NZRo8thPo3uczUxvRHW
/DOU0vGkbl0mkDzuy9Ydj5kZ9/ZIidmiL8LRDUqlHwhE8j+D5HCndmLubAA16j6vY8+ttXwjAc6v
ExXMSG9dzKL/11ZQuzQFdkVaN71W1f44GsnJFvqcf4/7PmfWb8NUdxMM9O1WpMyIZLcNiCvmkiqC
4lmnX25XmiC2fTojME1mKnraoR/PIB7sZhyKdgYwFNYkJ0+23cey3ayzzHrOi1z3wn3LVRc97K7R
L9qhkCLZ5ZQNsS9zsI+JQKOd/I3ajP2vWvj75zSV89nY4ein1ta0z97kW38s3ciTHsKpuJ17j/Ev
6P1qPG9rUbyKvaBX3WaffaKZWX2Xe1VXZxLN9jkeDNDeUTRYgA+bWzfvNarch2hc2vtOoqNLs0Dn
QwpmIZa4ZQdRNwpUfj7zb0Q3LqKb9uRJR5SJLwaCG3aiX3B6hCQqpUKghI1zW+bsHOgupmQafO8p
Wje+UP7beU/hW7s/2A2aXKrgrSU7GkKLiMbxddjersRwfRTBOCJ52mr4DNH74cn2B9RzLCcM4T7R
rc7rUtByCzir8iR3N6KbCs8ofVPsNW9qBd3sXvjclEgDbyovBXXJN2s7OfbF5aP7sOYV6L1mMLlG
Hn2ax8zuxu0iq0r7lzbyUQHPeqkepSjc9jBXe8sLwc0m+gvgQV6lZI8ty5mwigXR9NyEt1luUMe6
veQaasWyOA/MXtvElrBMeRwuxi5Y4coFdq73fu5fl5ys6KwmVb35hZ13T9Hk5NaT3Bx3ixnQtTlZ
Y6emY0U61+O8tOVHNe0s0kGxAWcSMFTBrTi+84kRgAnEC4NRYYbv+ja2h8Gbr77tBxM77WKbpOgL
+dCV1vJ3mObCOweVjlI2PIAVSjw6kl75sj6CpfQSuc8lxbThBvnaCiaDgcVMH8NozU8DFgd5qAoa
rwgwk1cQiVCcNtj2CxxIU3563WA/L4Nq2IWGjKwve276R5l79gUI8jGvV+/BUfZ+47B2t4hCNSTd
4GZkmBVtk3snwqrwGLakF753Ub2VPxlGy6UREyUDbmHUaXfXnJV5b4LU7seBAV+vRIqVPlv6alr6
dU2g7JMlne6t70Y3Sph6B42aWs/diTbziiuZMCx96Co3TDVAZXRotFPK58XPu6vrhOV0GJksf6q3
muk5b4l14XRZEU869f6Ve3NE114eIQjqXGKlUlKhWsQNPUc/KG/IdBEU7aiYnyyGNdvt8d0cJvq9
88SIXS+pS0l4ea6EHRIX58O0Hys/b9aktUURxauyg0SMq4Dz2MSmSWYDsSHl6Kcx1/Pb6D4ILRNb
flh8Gq+qFnaMwl6OpT1oysioIyIEclNH4bZRebAizwNp7jplI3TXzXTZ227rk1ZvOWnu9UJhfNMj
A0tr0KeLnD3xAG4dJGXtEfmX+TwnpFi+iskFryJfRhwIuMmaV2VNpNVWJqoZ9cjhG2Kj/RIxIXTj
z69i1/lhjWbVH1bHm05e2+42MYgevX1BgBOW7mJcEjNLfz428CxLNDzTg779IY0tCBLZQCDEKxln
ezoXBSeBGwah/ZgrQ0DjvlcUv2Vd9WxVBFje92FtSJKVq/ISDTWxpUFmGdDRJmg7RK+guDEvnmwP
Y5cV1gEqbXvWqt/mBEyfe8Cdwf8OU2d3mLBULT9UlFftv93rKGtkvQQtsDuSBWtkTeo2Gzz619vW
b5dDSYjg/tgLlVWnQVuUifhqomiSBfcxm1WWp6LFbpcUSMHwgMuoQpuY9eoZBRHK+o1wlxeYteG7
c+QWpsxS5TmonfLEPc/NpPrmpgEXM0ePrfGHWVjyh2LlmToMaquD27xf8/FmK6ToINTAGc6zihqT
1uVWf/SA3anSWfF79cXy7jXO9rWx2NwAwPPUURX5YmqH8LxahMgrqqz3H2ZWmwuvFkqCjURGkjYG
rGpsN7X0bojntMYXR5NNehKNrjuU7VGxxZAD633rl6K5hcBqoz+b2R3YuIHpmwNjaL4RjG+fw567
6rjai/NSKtgxVfTU7nKX3M40lH6x8ATjyeykbgJyTNv3JAaeAhUaR6cUxZAk3/3kUjeZ3u4CAfC3
4OJ+CalZJMuUvDbKzUmqGn28xO6WM1P001ekzbhcVQZHmLY0at1W5FFdiEUc7qaVqKvcDmnRAZbL
AzBfyULUo368aL5oAFLtsILKkQuOaa7A42t8GkZW4FJMEdgnT7Ix7hdRtdo6LBbkDLmKy7+lAi/m
qCciUauCipK6N5LHa5Q6UdawcPCs/XQNLFP8a/yIIZjySBkQoenDskhVrNduanuSP6aw+kWfCyQn
dsH/DFcbl/FIwm/QGh8iuA/bm6yJnOfN8vRXm1t2unSuTh0brqzkjOGg85gMacCRqefa6mbv5va4
evzvHXvKj2OhwfyiikumgeShHDvMj8DCHeYmuRS0BIOsPVfVT0OC2guo98HOrl2hGXmXykwfS1n1
STYEAbeKVdN9Gbr7MStoloSzonFJLxGZObJdXqWZibecBs4QvKjyujayO3sbHalwO+h22cDguyHN
4rYOBkCATHnvY41FFlu+ekI5ECaTkGtiumB9m61xI4JwyJ57adUPTUCsMjCnPucys1552xFh2iHm
YtAw5zRng52uIwACd6E6EbRZ8QYVGWtJqKQbNw1ynqHZW0a4DXOIWPMPx+nbW/BvzepWzPdDE8JD
ZMy9sQO1dXZHMAB7UMV19lr3ACT6U7w6jdfADD4RfrUpEj/yvWRr+ufF3oLE9TD3BEYG50aTFOw7
kLFtu213LBsbwvzaIlXXKs6lqEnurXV4nKxmPyHur++mOohSmoc/WxxVMf8qNqFuyIrDrCtnPWy6
2BIdmeixKgP7dS20m0BM2g+AuvU9KbXOJw+7l+x+rknkXLIsMdqG5VBkOmkvRwzb7lmaVUv54Skw
Q6+xqSgrnDyR5LZyilvWB1qkDECz+HA20ZzEmoXHJTTNz3Phf0mE+HOe7sjayWAWsn7KZTEdQaSh
RTNjEo/EWQKXN2kdimz5Oy8W0Ew575de+18M3N9U3YtnHLdbMovWvjclnNUKTv9iK1ueoH3dpLBM
dAmjwbof1/5DdLpLqz6HXVF4SvwRao8VpOS2LKX/ArJA42o1VET5ZPkRlV3PRb6V364/6TM4pHiq
h+lllHXxWtvCr+OZGeDU52N22LOqwkI+hc8OqXzJPoBHkBobEYqI9oocZ03s60aLGHIr51OiyuHz
XIJkR4eGfiXfKAkloqgaYpQsNLiuwbISnpibnMseYTyRxEOR9Ib0ImMV726Je+SDME/PVDeOtFvh
p0pqK57zPW+80zrNXISVsOBjHvuttNVdM4+uZx03Ua4VqNQ0KYI3WR6D5W1B9NqeGdtIaARKLTVk
1Tb45LeOi/8ZVIRfPti5kX2qiQQd/hWbtxMtaNYKK3w+5r173aM9nD7Corf1DR93WX8GLkoCaO6h
yx9cApW9u31oqsRXS+O+bZ6z9zdu5TTQjd5ENvVzhNmc3NxyoVeQja531v+iecj779BaRb8d2q5w
hvdw5m8wbRDPux5Ij57zePYx2538zYn+zFPNDO2TCXwP/Vk56bD8JCDjjytTV07TS77OZC0gLxus
NFv6knzT1ZWMlv40rWyS7YRP/BB02s0/tr7y4bwyyxf1PZHI/SsLZceMVHPcNHFR79urbfA5PUVF
uOZHMuMcO6Z3sbsCqrjIGSgJ6P4tVja1L10ZbO2zg414iKOCi98kg1yHkqzlti7v9EhUehw51Pay
d0Jj+Qeu5ZaQ4GnCcmjUDlp7qDYA67henQGqgWBL3d5Ekedvd8hLM/V7svQWPjBt2cXrttL1dthn
v1tfi7bnYXJxpDK2edvqvkO8hs5jBcii/uXh1P6bJT661NOIbYtkCeyQbVaDMFz0MDteDNK0W4+M
PpNKxzC3XqKVpwQfol/lvY0woZAVwbh9gEtLWTPuv3CaCnDjKVgM8a1hHs7m15RDziTFiOrJOkiN
stVJAz2RH3kUNu01/5y1q0hVhc/TfnBn6lzNh1HgUaZ03KGpK8oca/5dEf69fkdAStRbbBb1iES+
z3QIm7jnWgdT5noqIP9G06k3r7RgxPGMe6F1abp8DJukJHmwvaldJEc/7tJoyq7RFjSkvFKcsV3G
wRobncixCev70QwmOsm8DLv+skpHMRapUOx//GVuVEyMXKMRoc0wTUnTUGHzXw605T2Z2d66PjGj
nEV2mJZgYPwVzh7cWwVzLqS1i0LD9vmElgNmmmHtDpalzN3oeNJrbtlJ2XYPrUsO4VdA/0NA7/gi
ih35T66BLMhhkkoPR6wAYGCzrUR97eHD6k8IrHZ/Gzmwgn+lM9kQk6Ko14KAkdAK/IZZQaKVg9uq
+N0JmmyK0El3R7Qtu1M+kb6vkD9YoA2nhi9T1RfOExa4c9tqd/9tq4VKdG+cwqJ6hizYVn0f2nR/
2gmh5/3+VzhKmI+aSncieAxVHX8NiMBMyLjnqfzYhYXpu3h0g72/qh0CG9O2wPNqgAdIhldL5D13
u8doit5p6mP4UGTM9s6vcJjCEon7YUVS9g+8v5Ipb18dLkk4bcMViXbdXp2A1UwfuUslyQLZHLCf
bB7nBJ90U3d/eZlL/2pPbkG63eqtPtH3U87bX/VeHi/OGOIHnKJ/KreLj4X5x0zwXHmAl6/ykBco
wvbVXj9nYuS63u1meOQwEeUFcqsJflVhMWcPq10v09Xq7GW7IXBsOjokZjUJIu0gLXncmE2WPvzK
o7LCP+2VPa+oYqxgZOwn67XhzNYpv389p0XTOnWCLMlLHWHv833mA+h8BGoX3R8UX+5X75k9BFqA
QAXWXkOy8CGp2TmgNrxTJgYEV46O6mcC6COrORhhC0HQg+0OV6DG+neOyGZ+iFgvthhiVPbXXBdh
cdw83t+0iyCBD95s9s6N+9yVweuqp9VLI8c2I7JZsz9sWq+7PizYdPe4LMFfHy1UL8ERipmK89Lb
go2BxPS3vdvPJs6yOsvPhFXiTbLzzaoOvDzWja9d89wTquK/2auwzYfdhmjzt5mFHHB02V6N6ywD
wzFJgu+LE+nTtKJY85SQl4gY0COI4E4cf1UH04EuCl4lgAyiwLpCgmBHrgiIO3fCPdEaFcAh2HM5
nVseAPclqwJQoq626pjqkfpx9MNePIxMuwwt+TQb2MKyuamqQu4XGnWGy6h38RlExs5TBBv2b1fI
5ZfimyWLf+23O1BugRpU2sPzgEZAfgmw+b9ZxttyNlW7tokb+CCD0mYUvEjYd/8GUcLyRK8tyVVN
04bZYQ7s5X6trLIiLj/XTBteM3/4HfHd97aJuj9weearySSRV1GX5ai8Z9+H1SNIn2WgteM1ypYw
xvOYEzDgB/IMzMgfZyZhqCa+LHUodqu+dnVIkpxqllMQSjrESGAHhrB/XmTtRrAhWzf8yddpx+YE
nc5dsXQYRkPfrX78oPq7hij8olJB7792P+j/bBaa9KeyrvqMxt7KGm7tzVqiYwZDPqQIJ/cuidqx
YTBZvby9DzZyDuO2AEQ5YrkqrWeBvoN+AEry/kLJ/eiMf+B6HLtGzyD6Ju+g7CplDxlMjCq9eC1+
XMTB5hFrHjohrSM8hXb2AICLgwofVl+N/5wpVw4FFKiuASiiOaqSNtga52R1g+X+tina7V95q6hw
cJoNgGvt7ap+iICxKcys2kZ+j1FX/S0c3Ts8Q/ucH0nL78QtGjKu6mLEuyKiqpcx0djuGYFSOVL9
CLAwjbp7WoTbA24OSBWKR+VqXz0DVIlnINhKfYmRncKey+W3Jk/3CRMmKnFHcD5geJ9Hzn5rrq1n
xdn15GdGyVjKJQhTYfIK2ansLb+4XTFU12+V37Uclyq3gvPKAibP5LAq+ygF8MgRhVcxJ8pekag0
W4iHJVA9Gh9Zl/b2q+fvmoHQFe1zLkm/DbcxLZaBtAlPqd59IQbBb82pdhuC1ivMc49q0naU+qiS
eK72ZsUmt0Ub8OzqRghXDvQtSE2lTpVnf+qgLoM7AKElC2PRZaF/AESi08frhQyuoWI0fqDWcrg0
uvB8SOih51yay2i8mcJtfcE9TRWdFbhjjqm8gXXQUJynZpvVRTac9LSVzON6ADYVBQQH59Btt427
e/uTXFH90txKiNpbrA0IyTuAyt/BPms/XaPO58dY1mUgp44WglgUTXQRc9b+wp0gX+xIRG9uz5Mc
T85qW8S8dzl/pnDj25284U9oL1IfCVgnri+n/1SlNd0ZdHMwlolPl7OPNJQ5IuziOVxFsKdLk4/9
q08Um3WsSfvIvlrGDPm2d8HyRJFJfWsx6jyPXdijQakGvq86CzY4hnmWNG9RYANwLLeRp36u2z5/
9Pu2th8WBx3qXZ1N1l3XoGjh5my3+85irEKdXVbVfT/lcCooP3EYNXldp4G08p9UZTrWYMsd5b20
6OYu2qGa57Fthjxe2RIOHcs09tNAROehRd+5tFb/28PjHh1q4k8eOocQgMeAUzFP9nLS72wmCgFA
7zN1aUCc9lo1xMOnrV63Gt1SVVKIEPqGQ6x1o4zWGeNyRoX5/i42R8fIlsf5Ry7vPtbjaKunZqG1
+VcodV5ehrzuf2Z/XhXaQjzgpW3xgmcjpgLttYvA75Qz/WPVlNm2o30Bq/zFRhLptB/c5R73S3BV
XdZfIuYFhBbkfXjPKFqMn7BsjePrXrvIKwnWb+qXosvsNi2UQbGDetaUb6LNtwntVrcExR1yvRIo
eOmn7B/kQTm9s/YI1zlkQK3+kWl/p3vCcpvftEWEY3OI9LSsJJ2GJTdSzb3M4ex6kUD2CJfVnRa0
T4sGZ240hKM189R2lZqmLp4Ly1nPEQvHR9uWET9B4SI2HMIOPVFc7EHkphvHW31d2R69hxUznE1c
zrqIR9OIqj73Q+Z5v01Fm94rJNXUg33yCTbVIQ8oDqB9BBgXUtcPwGW3pXWys46oZk1NWE3FGzcI
+abFioL11P7gIMRZlIrCiUqRaHnLHiCIlEQJ7Hz2K1LBs/TL9t+K1pqbxDGOuThtnoMsBAiH7vK5
F96tJ9aReTir2Do/efn9Lc1HdJUpSffssH7duHTPUuctXv2oHcgjYBBYRdwKrKu8TSuIUZl1zQmf
DJtetIJG3UcISSM+e7fYeanV4P3FTgBGELrTUpGfn0cEr48qB2NxKttPg8437n/4dyfHP61YUtzf
w1AWK9EBSG1vs95tmpfdKtFIEeYjaAYFLqf6ww6G6que5hDb7siV+9sdO0B+otx6/03U6BGASD1/
SbeqZgw4IHxlSi0mGexHkPJsuumrafuig41kqANnAO+3RF2MQKCkCO2CKKW2XmD3EUNuAG3rkww7
S5/9Kii9I70p/ISOvwJxoUVby3hDtHXhAxvXv7ideMdawFeo6I6r/T/aAKUf81SO3gNJbxu/gIsG
paMpthbVhxPyO8VKz7Z5ZUGnZWhq7VXBYcjdSvy16HqT5PPA2GzNmaJxuFvw7zuD9FQCjh0VsVfr
TqKSJ+Ji+gWIMzdgnLqrcd+ogAoyZ2jeNsupn230Ahfi9IKTt+rmdlgwMRw0OTj0wtvusSh26nLI
rVieecrMtZW29ZiBwy6XrMyoW0Xc2vuHNo+inm6MNkxLhEiM81oqk/Dn+n4rl+5txBiH26JyKHXq
A5v0yKwS25nTZ9lPEaKZ/4p+Ce6qovc+WeK84mnnZSbqol42e0qGmU3myrmAR4TZ7M6QrF78Y6H0
S27APifRsa8sRHf+FAXfTeOL/j/pbot7V+f1Ds3fkzj8jQMUZHkJ2v0LXMJ450GENDdRvcE2k/hC
60/OANt+yKDJ0Bm2rkTpEvkz/uhAeGv92U5a+j9QhTeIFJot3KicEgDnrr2SkMPk2jiKHNl68i8l
H11P9/cSVegIW6dF6AQ2Ubmp79KbqLy6QRro2mEW7IfBjjL73fPgoRSTzhyG4FacduoABI/sJSbq
jmq1UdkZ8C9fKvq5ePOQN9IH1g8BskXgQ+s//tnFpz+M8YhPMbxrBq2zqzN4dZaurVGv3tzmHxhy
ABj9PFhlMtDVBWAW+X44v8J/+e1tH1n51097y387Sx0PlqOCkvvRRhrc7uBsc8dEWO/LLhEjh9E5
XIvgu0KczK4+jv+5eCa6YzNKYmgwpS7fKu+iYy5oET1vReSjkGrz6jr383zf64matn3ZwuG53efK
Qm1QKLq+srwb8nSJ2urTgj0d79tchWPq+9F2EtJayXnWdW4dyh95N4NKo45bVhSo9m2rjYUR4RcC
H/+5z7riLtcS6inMXVYKflhY/n2ftuMwu2g9sCfY3QuEGeOepaQN/EmqdHlQ9eJl51l3TXbvWbv9
Y7ObWg8lr60t6+qTCdi+63UsHtq2ldth3kTwEnTUZrMc2WF5R8iVEdd1BBX+VpXEYLO3BMINP/oZ
mBHIuxsfKLE5urThwQNYZr9aaBgYYap1P49jkD3WO5q2Xw2b0qPvLyvkLYamJAtGQ8kbDWjyGMIv
/uHum5zYbU2+FQcEpvubPQVU1HjFgOQ13LwFjHUufkylGOFn5uz3MepbXqxs+BY/pWCHKAIut5Y1
f8vXsX2BLIExCjL3PEOvffZFsP8yJhB3bjvufzeKqI6kgpZ30pbiQ2SQycC+KLuKofwkH6pr49oN
tptFBebOQhE1xvPAsQWpNvxuUJKzE3SzvG+w5N1lWsiDw62MJawCm5Tu1L1HhbDgMer9FfWYedih
fS61JTFt0YZTpATpBbeW0cW9Uy+sJHtmcaCTU+FTzbK7Emmvmo+94+KEzq3pD4Ie62HNC6hNJHC3
OPr6KMVJ1H6hSbFjrArApONqvYT5OjzrrTMfxBHig8El8GikITUJ2fPkmf6XvfTwKrYc5hOqX0Vn
4DBctOUia7UqpgNicu3UCZZPFkJsEGNe3iHHwX7jGqqD2ih4R7HZEZ5lIhYT06CGyLJJX3ZKrs7u
2m5XOQflR7A0+k0r1IwW38hnvhT6X1sLXARmsl4Mco3nKM/Wu2ox88WHfb/zvHL4IrDauoCyMNms
vGaHipoEasGr6E4tP1KqMXNqJFwO/rqBiaZeuiGRwRiC+DitgoWwtxSyisscJSwnZ2EQO0QlpBAm
6wCCehbdM9EqZkF7E1qkE5HD+eS6KMuC1WpTdyrW383SgHWBKuRRsi1Dfh5zM7GPEDkfDyXT9uLR
MNbJxq2oskPtdzDuaDP7AC1yCUbw0lM3zIivZK+uo0U1ixgyeqDsyvkYK2ldKFjJbrLQyHdj+fRc
NGFwBXye/m6lNcOW2+Xr6kjg7nl170C214u17PMtDoQ2ySLihxQxbTfdbBWJVSrzCh/V3pUhLZcT
A9WP7cs5eWwNxH+aI86UD4mw8Uzh5HJmi/A+wv6nmmwP9BNoDbCXNyKzJOM5tjq51ODctn+evMI6
IUqs0ITb0dHgfiNbMNs/dweLT4kL901M7UC/t+s8wUniNF1hiDqrXk6NpScR9zxGyD6HOWE4dcd4
a+X+yvOLWqDXIc2bAjbfXWz1byOVPgWBZVmALLx3eOdgzebMng5lZLfXcasCJw4838FuHvQGTtRu
bjb04WwwpXGvjCP2TQfTxJ1jLMg2zqOEFHpyugA4g9d8G6a46mdVHCjyxpsa0vxq3J3MG3dGfcE6
u/2arLkLj3611W+h8IG/wD7SSI6IlCRz2SNiHNZpNjTrsnVRc9Ye5EtIs8xfbiSY/0aJKsHsNH+K
VhS/EcaPoM0kKQfh/zg7z964mSzff5XB856zLGYudga4zc4ttXKw3hCyLDPnzE9/f/TM3Stz1eqF
gQczsGwxFKtO1TnnH7ToMvcQJLSrwchuEkRJlr6fJ89V2kEpxUMQtJxfa9ZxiCGkQmWKgXIodXTM
I2w0ZRA9m1gPw32TuBycXLXuab6gpBXkGjKAbVduJIreySqhq3TftyqyoAP0IlDwUkxrB793XcnV
J3KBlxTJOwifdcPm2Bjw8BVdpHSEDFVxRAeqdRsOJehIv1Fo/UGXXXZsnkuDZA7cRpNstHDQXxXQ
UMcKEP9SsVL62nxWg12kK+OlT1HYgSyMYkVe948y6B60y0ZGH9aQVu8w6QTFW1SkRr6UBuuONjSE
Ygq95h4imnqTdUZ5443jsC1Egm6hWvoNcJJC/IzCMUE3wJYBUicSgC9b4/APGqaw3wtKWt5imDhX
jlAD7Mu1Jrr08MQ1D3TVkP6JKwrXW7DBA7ASQB3hAmJb6i46ztlbtW2sy8Iv3RVVOPr4Jf6ASV4m
3yEU0cEDgoPbe1XUDy7kN/EEh9y+6cVAh9wrgiYOF5yxIF/BAmjWZlKLXVKCkYBr16yH1oNs4xfJ
ZHWI4NK+iDFeo5eapf1eQAofOC+JFC3pXpSUVvLxWjcU8gLEmtqlacTjE8dSF8M51Bk3kdVLL15m
VO8cKvTtYGBXOOqxvIK3kN0rmNvej2or3vMM2oDeWC770kivpVNj78UvW8UHV6FoF6QK9UqoIfhO
Emkd3y8oU1Q+OpQhbVLEPa3ujgJQLb3UNiwoKntm9FB0ibZL6kB6jfD0SbcD1NMDrJ7sQNs62HVy
UV7qnpSCrrOz4iKSWuYGvkhHf+DdbL2vLlhR1AIQsPQhj1SdvaDs0P/UjKDCYVXTeSYZjcvYg7tA
r5GGCLDJOySNXAxENOUIhyLdkOPkEEGKYV0rtqctJK/N/RUqWtldmxVutwjjhhUVqtlxCNLsexpI
6bVkG9JWN4vxvgB2A/GOKgCW0HaTh5AMQkpEhmGvlSaKb8axU9eiG/VrHRjduwExBOb4KE8o2Cja
1uilrBoK/tdowQUXkTt0jxMW4UgulT2YptY+xz6nD4gs449SVKB06zZrwNeOabyndjE4KiIuewng
9c3E7oJvIDEpnMms4bKvElgMtTK++bKq3ppgXHeuaiXXoTI239VS7VRQ8xhCE+2p8QKxpLyldmlE
9bXVh2phqoJAqJmNu9Z6F8NmO0Z2DZWoNHS0KqSKSFfaAJLiWdmD1UJWXLHTDFde3YTpqspTcWfI
bBMRxMLvfaOB6cAYuO2OMiSY8DVwBQV+MQDPtYtM+ikD8VppZROP7ziOinVVa411ZbUCQEctxc1F
6QF43+NhJT9WlTvWK1+XC7BXNbbcO9+juZ9RjfPqCPeKEPBDEPoxEQ2kXHLXp1jorqrBzy6BaEoP
Sk71b22nWuGvydOkxokAmnlrWBz6j9x3sXIcCigKC99i/15gp5TIj5EwDLEp24QS1hDzEVAyaNuR
PChOU+iwfSO5+2poexLBnG0Av9dBF+7gIATeFRfAm4aU+k4Jj2WB0FyrQ7bwm4H2E+xU2D6SGo7s
jROTq6xrfSeZQ6G8JHRCnTp2RXvLJmjW911nkY2PmdJpN2bRj/0iKiRWbipb6sEcfuF6kfe6AnNj
xReJK8WoMHGQDqujXhXh5LxJF3yNRAJY3L4MNGsp5UUrZWtVx2YV9K8SUiE25Tznn3rZ0MjLwTfl
7huo6KlPE3ihRDKfZxZ6EqhzXMRV0aqPKYV8+56mWJQRGeNoeMp9Sl/BZW5UKs3ktMD+SE5QVxs2
1TiQM9MPi/RLZCqUzinHrgCUZoOGbm/7OiINirD9wS9U1vLeCXWtKi/pX2AdHOqJXnoAeExgTwvd
S8vxkDe2mt6OJZCnK9mQQd068LzG8lq1UL4EXqrr9r2cyji19q3W9BeFlA+vOnKLkyR7FjXrzKfB
ZC9KFxwRB2pTN9pFAz6DAochMBGtJCpDyViJOxu68qXRWwDjp4qA6hjINDzUtmE9DclobOjSINdP
8nBT9io4+D5Eq2qIrppyKnmYuva9oOv44kEd2DeFpq0GzaTkkANnocc5iG+c8yT2DuRCAjhv1yKh
opbpwLx0qwQH0NVGstKTiPOzEroN+A07vhz83Lpni7A3VLjYpYKIjVixqk0ARvvZGyKiR6Fz7Jmk
NIVjooKw15S+/0lPWThh2YBPqNxUoe9oxNdpa/nXIwLIhzbKMJ2JARZjAxrrixDPAW0JHkS5HkZp
uKSUFoGNnIhei6ALq2+lS9Fo4ee6/6pWOTzcNOjXY18PSy8x8se+kAFea23/BDShfDAUiSJ6rKfi
xS5UCopqBxCCg09zj3wlstOkb3jx9V7P3Mi67qhYQ/acqVC6HBJKBFpxij4ERYPHYJx3LxE6MaXj
sypUmpvcaoREfjGaWN0Sb5JHvHKbpe4bcQ6ypTFvoAeKNynoKc2FvXY/Ykt6Gcn4IWNt2jdPyQDg
FpZEttHJsi8s8tZtVYBSXQyQK55zVQlvi24ogV2TN2O629KKxBc5WGA26t/LUua9pNh+cWqvGg2V
5d5fxrYq7nK5aiUqmW28Lj0J5kOqFldREBFsBmjl37Q+hPRACdO7K6yq2PfGOC7btDd+KJJMgQRA
suWwf4CTLfBs7+hoXFZCUZ5VLe6vUxNoqAxfAxlwnfIv1AgXtADA+BuvhBkIES1cNUYZoneheNc2
j3iszLH6CekNqpuKAEE5wCSE72fRQK4972DkFtVp1Zf6Z0oN5bGOs3TrkxouERoIH2uQ6g9eK4wl
kn7D2vC8BGYvEEeE0amwlqtYUiaZ6aytjgHCI7hy6xVuSgtJjFJ+q3S18hJ2sp7R5gWvsYSzXMpr
HDZHR0S9uE8iGjEd86Rfy6aat99oXRliq4AEydew+uvnzBqeYTwBtlPhexULPCEpWeuTunyUZka7
kkkNw6Nc57p36U8piuOGRbGshjAdndbNqQSlfpKvUxVo76YZy24zEsU532L7PXWnsWk2LE/y15Ld
gZbPqK5NDTctG7dCbqmmD8hOHHOE0bZa6lvrTAYjtsdlHs4p+JZb9E/gTgxqzgHANoN2RA45Vdd2
RZLXBlJJX4JSFwlG3RCiG85VFMGkRVIn0bbsJgDbpHuwLpPYoABma1HjENeaZQv/bJtXXfs9GAD6
93oNQIVWiCqY1LYGNwFNA9TkKeQXUlYA9FPD7jtQAvSCFOpBHCiAeZCMayEVTM5moHvRJYRB6Pol
WhNlKBa0LoCdJZyJpLZEchKFlnFb5C0wTlKlPc8FAK8dJnS7DHc07UW+ck033hngOPdo1nQH1YeQ
2PvA3Cq5Zz9QSBCYYXnmyysAGIBLXYTR3kBidRXkv7p4aFGt/BGzHX331cBeJYqaXJWUFJ9K0t9V
P3SD04gy3eDkDo0uCnMpXQ6xJ92Fup2/D4mSrLzapvXTSmXmKGapOnjPg20Eo1hqUBDdgj6PlP5I
EKR4GF2TNqReGwXHkhHEqauD4Y18gaO51YKycRUJoInxXGGISBfMEsdCRBE44FDfVJT91+xH7nVl
DsODnWnpylXC8IHGrXXfJFB66NkHSbJuK8aPzrw/UnuvstscUStWOnSZ947kZS1VGtApKJJvox6N
QIOsLHdMkGpkhqJfAmFsE9CYpRc6bdhKe5mO37LsZI7ANMHFwUP2BP07D4KOpQB23CAnlim7zk1g
HSi9KgVOzQ+mBim892VrgiHatVTDt6g4xjdqQPUIUaUQH3MPQoCdg/nqJY/TbYN60GszKsBWbHr2
QWqqCAYqiIKMtCCu2JyHp2DQy1upgDsP0YvkLRU5fB5bDfsNCoG2WJMWjR7urKnuM7NLcUlhdmrL
0+G40Nn3HhENqMt13lR+vbUzI3mWO2uczpqjNkXzUsluQBpYF1Ss6/DRy2tkGms1pB2G/QH9jdz8
pmXVmBB3YDA5QZDl29GALkwaCpW801WC85g1/W0IitRc+omsjEt1lMtqq6fg0YBDCcsAdyHX2pKT
VXUfD02I59aknrKpixGRMuTDTG9jyGk7koMYcfIgFWobOlXg4e4NnSP03uLORXePY08JBtZEgsi9
awcaUbIzDHlAYqCmCTn0YPeJhiQOJde3NgiL5GedmGAUPANZqN0wXX1fWIMsbSlfSMkSfHpPZdTC
6X0Sekql8gJZWqG8wL02cS1IzVTPb+1U9jXf0ahDtPtY6zpzg6OJnTj0TgJammyzhuPXwgSwH3Rm
uUU8Ib1FXsi+LXPR3tdd3iur0hyADnHI7ZNLqU6a7kAhMrxJsQB8GltjiB1aSF2AJ3fSueuYZts2
y7X8EKQRJBNqaR69MYRk9j1L0/GjwnoM6hL+jEYW+BYo7uDu1Ywj+7cQeSMDnoeioxTiDcPrAKi1
cPSyq16BriMI1zbkbQeada65kYNIx+wS4O2lF4ngtYdadadKg/ZUk1DQ7ge8AyRc9wNt3yARMSBO
3CCihFBcad3FstcVd6GbOUBbqOEmBKPcsg8uSgkrHC3h6lmQTPoVinFwEwDL1LdZL4u1Uo/ycUBi
4bKqMx1cC5iNegMVjO5ITP3yAThGyDYQeS7nEr/7metIz1Pz0AMnafRmF7pCbxZdh0IZVPngR2NQ
71yMrdW9Npoe3sGP765syv7RstCpvvGyWr4clAyPWqFG6YKeaf7YIKu2aU3fOCQuQhixpeo/mxwS
IL4NXUeYluRsnXC9o11bprKJx7o6CmDK/ao3wPyEtlKFK98lRXM0JYSRawNgT+1EXVuAePU92Br+
LdEok5c59ok5DX667guLriNwIwrUGxVD+WVTgEhHXYfDK0tbRcskTwhRdtHDMqhFZn33R5g/C3jh
/aZErOxC18YBo3rADvQKPKqXpO4LZIjb18LMOzQCotrudo094HVI+rbWyzC9AsiFghD4HCzLwj69
KMq4O8ZJVOwN1/WPaRa6IIFq9cFMJBHtQ7pKm7bJZelo1YW9UUMbJSZJvxdyNuw0V9MvXVST7X3E
yQQNnKHbmmFfGddp4drVJTp/HGQQaAhNJVsWQ48oFt0gE8MOetJtkbvXUJzGy6FiYdJtzdYV7XE0
zkBcoCGT7CHcauR3KdB4H3mcy4D2eu6wr4gXNMA5G7uBn7y7gKzBRPTli6dhLW1PUjxOWsTmN/IA
saINhO40iJMrqkkD0B/hyp4jpLoRK08NKWmqqh9ddGAgN5mCDp5c6NVzDzVf3oVsppwlm3zZ5ELf
al1T5uDi49paZmYkISMTGyt4J0+xDo3WEMVTouTiKJCsQnRl7DapPer3TSBXb0lvldelgUANayO7
08ZRvfN9NM3YNmVKdVjRmMGioFiKakIU8pwxwMyV31ilDvI3eUOMYTioVd+tdEGqs2AxCaLqoCrU
12QXrbMBeZEjMMTWdEC/WvukLXq6GIg6cvSz+vLeVvpkzXGIUkMeddV3bOvki8GYFHTqbrjTRRYb
TpWzo7Vm3W6qaMx3Va/Zd6OUGlfIdeh3JPTSRZnX2kHAt6CQzodO93JNebegEBRt0HowZaQVo5im
r0nC3aemGVxocZy/FiVS2hqIHVJOr6eLhJDSBsYgO/9QQrlVVUiwY1B3W9+r3YOVut3SIui96biU
3FsGbp0eJe5NqLo1XX/Y3Y6ftOzI3QBvNAztrRKC0JFzN4aq4ofZt0ov4BbQKgUlCOJ5Q5OB1efK
Zj7QcpVbb2tlUXFvlkr0IEMhX0C3k1DqyyEbVrDklxAupXzRVm2wyyr4zGMqV7eIOeoXliiQcPQ6
pXCaTiJS4jevkNfWcnoMLbUGGqdTMnNHwO5+2KIGhGUj6FfNrQ99iAxhmqv2PkY05qGkyk731lP9
Ky83xEXfmN1zVcg/hlENnoUh/Fuz9qMrw/CLpaeQ+8lRE28tBVq42pXV2rIyA3Vjy823OQ2RDS00
zq0oxU1xi74mEE3vxfWRK1vV5NXoaobQP8D/QSeaFqUatd9kMehPXdVIa6nXwkvKC9C5RROvTBWA
qJdZ7STs7cs/2HjNN0OC7jAwU68oagiIKHrTHX2pxBJJwm+iGetwhZyFgKGTUdQotoiGR5wy0dEG
ILmLFYSyhrWNQ0CIFESALvr3MMyU/CJks/LhTHV6UR2NDiJAvEDaLOmURSmZunuU/SijfhDXttnc
AgUNtNBBtCWhSUDaQzhkOdtWAiIVTTNWF7il5JosaqTtjBdMDb2P7HmsjvSIophIoJAVXLG/wsFe
ZEYMEvRypEoUSusRIRSP0y8e5GtrBJN3KwGEy96/FpE9YSthzhSsh8xQoQip6p4yFRjGMkMg3uss
5eHry59wm0bK6ndx3BKkrdFGhbb3e6JvoBg7uzqqKVIwzSsrpl4y6XyqEOJGCuWfwm4OOnaZser/
8Gv7jBLwiXc0ZlLxpHTCjONU7O0uRAoUDvi6iutzFoQn/HeQsvj9FVXJi2BOQfUOU/uB7OcSrOQy
CYc94gO3bjEeEqN5IzW8iYd+6fVW6oCNGM+IV59SnZ/EgT+ID0dRYgRIlSp7SYpUR/LrvYBLsbD6
W/77+huekMc2plt/uAWqIYnZDbmyZ5J/y4361pDbFcCVxdeXP/V1ZsLCZo5mItW4fp8llnoFgKHY
IUzSLL+++gn7h19yxh8eHgwSLFcgJPuIesGVpt3Uo3lBvrzuEmRC+uGdck28xJy623x9w1OjNZvw
loqOWS2qdu9WUbECvaKvOF68yKDezogxn/jk+mw6QycTkRf4Yg9o/EcFRgpF5AEhkDZ6PevPceKj
6LM5LRW/dJdLZa81xktgVJssi/9Ml1+fzdjBDRsFlKuCqh6YmzCAlcOnWWTnPOBPfAB9Nl2NTk5C
RYF5lCXu98Z171De3ZrE5jPz9YTstj7d98OMkkRSZ1FU6vvJv0iraLdG2o+hSR7HQH5GZbE9c59T
n2D6+Yf7eJJLU6GMlL1XNVfUxZ44E5+RLJ++4ida3vpMGr0UGaCw0Mz36SBbzTLrGwX3E8V8SBuz
XRuqpVBlssefVZ+2V3+0LPTZKtcQWNa1rMz3hoh+troPr0HWN7ISnImDp77KbB/ri6akwx1gI4Ws
jtsCxgUKhL4HTe8V0uCrr9/ilGuOPlvdE44trESa7zF0PFhJvTTCyhEBIBgqB1YdQh0LN7nLqTIN
dk0creH5wP6vxOvXD3Bicv8yovgwKVQVOrxC03sP3goFckGZhJqHBArlTHA5ES+12cKHuWSFujyp
0MjRFVLYuyD3LpFrWnVZRqHPxxcP1wpNv/76fU7MRG0WDJIiRycn0HMunXHQu2Eol5Ridl1abaNG
3BWJdibsnPKY0GZxAeyHVtqq2ezrsL22wjvggI6aiZ3aXea2tJHUNQUZmjF/tny1WZgo1Hos2Ofb
fcp5F8fpb5VZn/HSOjUJZpFB6WA8hopcHhL60ZJW73vduqZn/+3rb3Lq8rPogCKADX/daw6Jl5lX
HezBuDLTG1AzX1//xP6lzUKBHdkRdNcAR2q13+e5vwPtQopgg68+Y7h46kimzaIBTJwkjvShORgQ
QR03E9Eq4Ey9smmOuuiZ6om1Niz67ZXlOljLd7exLT0Zfr76+hV/GR5/EmG1WZwAbgL8TvHbAxq6
xgUdEKoiZIPC3fVW7a47kqs1SgLZckC0cQEWGnBJCM8/qrsLSDI3noHuFrzKG2ihT2eeabr3J8+k
zs4N0PNyBYuk9lBDK1/1avfWqgoz3uiPY3gjBKUt7GMWgciRRzDDPxwKdRZRshCQJwQpPKGztxC9
o/ui6BsORuYW5NamL4Z7udv1hfKIZn28BDHEeSDeZVHtYULgRlMR80dFPrs8MwzTNP5sGGYhp0dk
uZVs0RwAvYp1lOreDfZDK/qvleOmBboAFCl33dhCRWqD58a7y6tdXhn3KEZKZ5bAiSWmzmIRuuJV
L4kMcb6BAh7A8WoP/EasLRO26tfveeoW088/7BRYsuRG07uA+MdE38dl5S8rui7ocZb6maE8dYtZ
HLJLmZ6ZIXUHvZVtdqSh3Sp6Gh5E5Z47656K2uosGCVYUgDNAryfm9kLbK90ZVsDUoaqTA3OCr4D
C6NqtbJGbC6LM3vgiQClzgKUWujU+zWGDhZdtqxMms0iaMoDtiYAtOS6/bMzizqLUibrAviV3jEL
UNyKwcE9RkHybkoIPcrIFq/VoSnPTIcT+7o6C0jC1nLNNhhHI94kbekYSPWZFucV+TaAfGxWG8yM
vp55pw5JyizQVJ0ZaBAXh4Nv7hpRwZgb7+QqOtLV+lFMjaJIKVdSoxzqwnzy1WobxBzaysA7s7p+
3eiTJa7MQg76f3JfUJs9tEn5YzRCyJ80o8QmD5sD9J1tjYirXmwrV3p3y5+TJopc4AzggRmPkvo+
jvtvciJuKSjuAGVfemW4pNZcL5KB7iO2W86Ez5RYUBQKMXQHin+kkHLGjfPUlFdmAcq2ORkjNdkd
RgV+MnD+VDIOniwDKLYBspnPcp5dhUqAylajvZ/5ZtPc/mzIZhEpllqpKlCsOYSS/5PThe/E2XjV
dsV6GKnK7VoVWh8gDNVSJ4MBbYky+zmntlO7pTKLVa2i+SWNSoEWwY3cv6U4RKnaLf1RrAGyNWAq
bNkzeQCdhAiT/GgO+rrKLpvIvUnU3ZkBmBbdZwMwC2YhwmqFBkbyQPH8wgLxUd8HtvqE18nWkytk
cN2laymvYQPDnJ7uuY99Yl0qs/iGSHJeW6DXDhB3ioOdRCi0ucAdDQ/l0wDlfrjy3wLqlk5kGriM
D9F1jxZ3HNKXHC33IBvlSowYC7hm6u3pbr6gbZpc+n515oR+Ihgqs2BYDXIXpcgqoG2L8kSNHM4C
7aad7SHdUJ5JDqd1+dnYzwJhKrzQQNoFm64MAdg8kR3oohu7Ux8VrwNMEuzd2rg586FPzfRZJKQO
ieIF+tOHzFO1ZWcnVwPy+aMkHdQenD0y0uJpatJcW7D295PyroWLbJ3jknTmCaYp9cnrill85NiB
IlrHAs86oFmQZelFiUctgdUfK5C32ldTKl+lQV34PkZlNQQ5z8kzSnsEpa+f4cS0E7MICfScorWs
dAecDZZwfx6zMVtlprwtXJyaZHFgBPa6q//8+nYnJpGYhTSoIlqcyWN9yESJTi7iukNi3SJL/9if
M8w+cRj5FVs+nHd817ZhGunVAU3Sd7WL9nQbHkShnDnr/HrUzz7aLEbZ4BygXJjioKTHRERb8mGn
NCDyinYJcNbxEmWFvlLkdpuS6v7gfq8sddGBeTYGNEjrp+ZcZnnqTWeRCt8YJIZA4R2wE3CarPo+
yPKP2j+z3k/lTr929Q8DqWInqoI+7g62H28abT1m5oH/QxJxIaXjXunXAz8BdNVkO6Qdvp4gp5bE
LMrUCeI5NS33g6QN2VHJ03Yb1ehLfH31aZp99u1m8SXP9NhELqc9BNjipVZ4q7jKrm2KbW4AXPPP
vMOpNTULLA3EBwTTqQuNI07oxlheAk0FPpAU0t5DZnZbaKAJQJOmzihZZ15NnNi35FkwERHiKIXN
57LQ+wLLMlLGyN7bRLvUpPHWKpJ1DvhsoZSpQY7j3pWBfiaOnZiH8iyGDJO/TFRqHP/19lYKpdch
UbHFixdff7STbzYLGnJdQo7LdHGIGvqUaGgdPSsol343dZJy84AG54NcW1e9rAPvdNtwPyrksmfu
fiJNlKdQ9mEZlH03dd+z5oCyl7hyFQ1x+Mn8J6qjnzLOHEtFmNdG3QVOgITIQkHEhw4gIOEBmNgR
HaZ/m0n/x1v/n957dv2veVr987/481sGqhBOaD374z8379nxNXmv/mv6rf/+V7//zj/vs4T/5v/k
t9/guv++7/K1fv3tD6sUJM5w07yXw+171cT1r6vzhNO//N/+5d/ef13lfsjf//EXpMC0nq7mBVn6
17//avfjH38JmeX/Hx+v/++/nN7xH39ts9T722H6n7v/w7b2r0v+9++9v1Y1lxDa3zUN3pWmIzWM
SiaBo3v/19+of7c0WWiWreimJaZDJc4ktf+PvxTl78DDZfIdGf4SlFl+qcqaf/+V0IWB5rmNxM70
e3/9v+f77Qv9/y/2t7RJrrMgrat//PXpypCVedKKx2jSQaqRD56O1NO4twFbAjb8MBj/vtn/5uI8
/MeJ2Q4VyD+lkw8d1otGUz3mOIkjdrn6+vKfRmKefRYrwVwMCFJX8sEGWFBIwBSCxddXnuLC/4jC
XHkWHy05D9FXa+RDgXlTjGplS0s/HKFm9JeKDiKoff/6RideYZ5/phgIKO7IjUoLovgF9mln3uDE
d53nlVmjAChXINc1VIJ6BW1oLDgzazxTtjz13LOAF6hWK3VQtw+wio38wcxfvx6PX2f1T0ZemcUy
KcQ8AfqHwAUBH3rV29s4cbaIJXXQIfSovWoQKJ0cM+HvbWH9XlPycKzahnedX/S2fuUJXDti62Ah
3xr66OTJewMuH9KN+Zl97NMtWoZb+/usznLdQulGlg+9Hj7jhLbIQ+Reop+2luxhjG6+HolTIzz9
/ENQh1ctQM4zwiJ9UUHL9OeqnKdmxiyN84BtVnHFijflR8Q0Fka/Tqwz8IUT6+bXV/3w0F6f9bUh
89BJo65ydWWO2Dsh/omYZqls3Wz19diYUwD5bJbMVj6SSwowmVE+6Oq70XOQjjFqrYIVBAYXacFk
E0sW8E5zCUJrDxh+7YnmIYlSBEgm4lC16gYZYF63LF1306T5WjLHK06ryzKIlr4OG8uTVoGWXmIn
iKY3notuV2572XZaJUY+GMgT+f0Icqj0bAdj4KVfPvbDU97Ua7/XD25+iYjhQoJgrbf+cZDTq0mI
yyrGdaaAs2/6Y4foj2dRPdDxBVXWSGishFevzKjcEHiWE/yERhNyFt1Ral4wnICD/SNTZPD6QLFK
rFTNH+C/IU2Fzjhpqmi34aguarW8+XqQT82TWQxMu1D3rTGUD0N6V5QvWnghwFZ+fe1fNYNPPuA8
rwzDtkyamDVEMg21CX5BHaMDOHGnqnDbD7uhxvBEu0YS3mkUBBRTHR1Pa9kF/iHHcUhXUZRAE0Yt
QaTVzT6yU+jUfrLEWAz5l/bMRPv0nCzD1/t9EaJRXwBvZT63bb7qlOcICatyeBHoeWflM37rk/Tq
mTHRp8n72ZjMYirLEkVwqZYPquU+DSE8ROvaqEoHwtFitOFsx++Qwlha+lVt1MmilsUSCcADXOGl
C1+ypQ0RN/KTF8fewsd2wmPCl0KnsTPRk0uYcaAL3MRRbM3B/gcaCUDicG+riD5o33TmFuJcF6JS
HD3/KbhIiYiqMKBnRFQb4XykwFuVHsqpYTmefNeJxyy7hNANdfDeit4z+m7oAZ0pOZ8IgPMsGUWJ
BvEqxl5BDSiUewfE6JnZd+rS05T/EKYmlwLo14LP6umOjxNKgzq13K/8yRpDrHpJcqBexKiwyuLF
GhAsiZwB8KjSDA7sbTw2n3oz4Ec624sAgneDbDqEEIQEFWw4vn7KUw852wCMLFQL7G2gmNXDFqTu
ZSi9fX3lExvYPG22MR9y81Rha0EJxVZXEsIh6o+k2FK0OXM+OBE8fmXsH0YYx+oQMVw2mVpix35s
u1dVev/66U+Nyyz2g45powoQ5cG2F0W7HfQzG+6pUZnFuzxGUCUXXNcgjLgNVLWqB/W+szAt1sq7
rx/+xLjMU2AjTivEVrkJXp6ZcQyLNyM8U5k8MS7zHDczOqwzPPyj/BJ3rW19rnX2qxP9SVySZ3Gp
sAvLlPFnOeSQQZOw3CAwvYKBsURWYwE5cWcG38oqJ29/CMIdvu0OZpD3XV0vzdwDpF8tMd9yJBxo
uzLatm0A70wHoTdpspRrz1XX7VhspASXjEgs/NLYBc11FfQ3rXlUaMFUyWsFp0kadrBL8zrfBahx
yWuUjjUvPHOmOzV482Nna2Iv7ZocikpcTot1aZ9rbp668izWGDkI2CBIpiTlNhxwLT9XdDgxX6cE
9WMQgyoeJ5owwGxWNcSOaC23/so3bnocUc1YXn49YU89vvr7XQoMyiUsPAmVPoT2XamdWQinnn46
2X0IEE0SIDqbcwCIYGKO3sUYPo3DzwH56ygRfxZB5Vmk0LQMTxk8Xw+x99bQscH4588GZR4q6Gh0
CsD1wySShXF5fuaBP48Owp4VyLreF6bpKiOifPl6on4PqX8leWdi8uefUtizw4yq6yVtdYYD+QuU
mCe815nxOPXcswjhRbKbYXM6HjL3rqqkheZyCu+yM6Py+VQR9mxtypCONYgoHPZt2BnIw+BxowUO
hmcLpfvx9Rc99QazVYq8f9KY/XSPkpbrgxlVUCSNMy9wauCnn3+Y60EWlw22QAxPuixYo+dy/FPX
na1Nf2yT2kq4bvMaI4xx7nh06rLK74+b15aEHo0+Hjp56yNHNS6/HuNT150tx94uvb6EQHyYPAY7
cVcZZ3a+Ux9vthwlJc/1Zrqw51218o0gB1PP1FZPPLM1W5Fxgzhzi7HAIc2RsFr62e0fjYU1W4sI
nuCBO306m7xm3Or6mZV46nnnKzEZbQ+aOc/rb8zbrFn92ePOlqBik4cUBZeNgstAdZCN/LPrzpZd
BLMdOg7XTbybXn0puvc/u+40PB9WXB3lgWvYBCTECPro0keY4c8uPFtyct8VtAeJoVaPr8fSj/5w
IGZrDukc1DpbbTxoxp0y3tXnEtgTsZMa8W8D4QfIJJo1AxHmN0ZU3zRoBfQdtj+ltYNo9oejMluA
Xu3jJIpC7sGHQDRI+6w/h485MZ/N2frLW/RdUK6UD4jv1vA3+z/bC83Z+kt89C6CSGVCx1sshkL7
zxaKOVt/jQRup9C47kDS0ODB8UfnU8TMfv+O6igKSY2IF12yT7W1+2dJgzBnC7CrE9GMhd2Dz13q
qGFJZ2bE54UTYc4WIHoTmVVkjMNov3blT62JN+iSO6pbLe3yXvMwxqiv/2hJmrMliZqucNvSHMmT
KSU19yL9/vWFpzH4n3mP+FV8/BBEkqLLzTpnTcoAXBX5/3J2Zj2S4toW/kVImJlXxpgjch5eUFZW
JbMxNmDg198Vde9DNTcjQ4ojdeu0zmmKMPa2vffa61NjbcI2cK0keWlmL1ZmCR9NdIPjrDdqFmhZ
hp+9//zalx68WIyFrqKv1MbQDzy07FXSRzc9d9maBmNGsK1GB4dT2/Fm7Zjf+MLLpjQ05AJ40OHB
Bjvp9brvrwiWLgyEtViLKCXXhZ3h+9FsW/Uw65uKK7P7wsxYtplxIxW6e44eLihmNi62vXaiQBL8
PNB/s4vfTDxrsShVW5Opcz6AkeIdxmGnzK387GzDRz1CQH8xnxoCjEspfBjVeRPaoFNyX4Fpb0S6
Anr7pK7yPL32Nud5893bLJZy3ueNonO8jUCfdAKPdJgooil803fgE2BldEXu9/Y90HPez7//0ndb
LOgB5uewaaymbVJlpxYCQn4l6F/6bItNdgTGIWMVfgkoawU4V01yPBut/fzWlx6+WM9Qm4GAd55t
nU7geI0GWPUhh5Pnz0/Xzo/57issVjVA1zoXII1sNY5cyjCiETmNqNX7WfMOwmOgoHcn1ZSNdu4k
INrZaiuA8Ucg4djUMdszNS0CtOrQUCWoChAnbXXTTdfkwRc+2bLPb7aIgA8HlnCmonG8WI+Asv78
wy89ebFRj+girnBYQdQB9LdZw8H85+de+FzL1j4DOE7Rl3huDosQ2HcasBQAk+fa57pw7lp29rUF
n6h1jmkSPfJnu+Zy8iH58suzVaM2x2Ohf7nFizq4YTH8ovajocWmxGeiVkDb35U0toMRTezFmOtQ
iDKw6jJmAMwWQNi5lQ6V/7Op3P88FudDxDdza9kmyNVCuEJCBM0AxSnzO3G2myOdbxD9xq+4iCEo
9/TwClOnLRjWsLb8mrrbYvyyPbAyTQZPBjptwaaYcDG58Wq97AGcSVMC/IOsHQxlfaWGSM7i8c+j
fWlGLwJFXjEQIOD9sYXnqAmbouHKV7z03EWE0Ik5cxg2IgDZgAY40neq2xJpZNnK11a1Qwz02UKR
783c619uGollA587GAqcTMxpCxtj7ZTy8LbHLvZ9NKvAG8Qxpi1QU+bh5scujuCAlgGa0Sbjdnic
8+EXq8Tnz+97IRQt2++YCYg5h8EEDmyrQnkbHdiR6dVtFwdjsfKATclNyNCmLQBfqBny2w6ZxnKP
nnA0hvvvtIVjBxK47Y1vqyFC/XPkHpMuPfcawbdlZ96jXeHnAb6wMpYtdoAV5YwbmBA0O8Go6r1S
6LUi3d9u2m9i57J7jlv6/626RDSgbr652JrNzm+bJLLmtTJPXirSOxX+NAo3PbMxYJXswtXtDxwv
/e4MZ00eFAVGgs3WdWC7QPwJBQ7tseQvFkhPEzAcooC/ckOBK2uhYh3RffcpubKG8d3KSVZmf9/J
jeWsmAsqiNN5yDSGFQE6g8PhptU9FWLKDgwxeKnUKvfcjMB74YmrrzcN7rJVD8rXmsOCd9rCvE1Y
fsKDn5/7txr5zcgum/FsN8/bKVXHbQpdjWU/pFnql0SNavmaKHdqDl+VP0r90MoXc3gHOfS2yaIv
okc2qh1a63DTdmCESldAjf78ey5MwmUfXZlLlYJjjYzDx9Cspht3E/0cVP5ZMbY7wvLLPD/2y2w2
/XDleHThSKAvwgZ2PDJV56+agPOEw1w1A0HzmcjbivtkKTvUYRFjOeB6oGLwrFteblxJBZ+/0neT
ZhFAAKKjFrAQI0rbcLZUwRmGeMIo7k2AE+trh/FLn3Kxg7tVp+MEjiQgGeJ08BJ2Zcpf2AiWqkO4
lImBQwq9LYGORhMVTFqAbb5WXLrw1kupYTk5PTy38dYwNgXvQl4zsfj7zb4Z86XUMKkYNGVdj8Nd
sgM67U6bNqk0ggTdstlTBjHWbMhAHcyoaopTTgiMVw+wcYzyDG46ol2ZGV+ZxrShKFzqKTwQGFpb
GvuOKGagKLilMK+hf3q24vmjCto2JcKXKADBkTGo0HP28/ok6oXhXzazGQMZHAhkkYwW8NZKZdgz
A4xV05ftb9jn+Q3yS2mqozwMB0vVCeHt7s1w1S3H9VABUNDba/RIeYIfBniOthUNHONMxK5WJTZ2
eHVr6gwxTwqVmgHXR9zPNLqz6G40Dfh0I2CXFeiiT6PxG96+0Ny82kx5MMgQmVp9bMpfavds91oo
IOGGcb4HR6lIpzykQ+5NxucZtJMpULRYUdecMlisFRHcZPZkmIMRBq6OuaaQ3Q/z3VDhJbvGa2Do
zE3iOc6TzuqAg19bnQ3+3yqq+QI+bxkHcETjPtwNvdEW/tkSNq2fYCpvNxpage3YLAsPSKhAVuGs
Aojh+HVqhKVqHizn2dF3ZQNT4ckN3MkNbQnGAwyYCxWWBvCKtZQQpqFeU3+plglH1He9K09Ch7Ns
e61b78KU/9u2+E9wnA0QBUBLR54GiCaYljbX5sqF2/hSxoGislPZEmdtxh4bZ+f8buAR7zkQ2M8R
I6u0XCfN+ud5eWFWLmUduZlmUBTiJplUm6FPPAH8AZxCf374X/OKb9buUtsxEKVvXJirblWFeBb/
AAUkn74qfceqxwqtcz2M++86uH659qdIHxomN5V4UMqoNqXXwppwsLhvtjBrNfa4NK2cCoSevoc9
M1IPNuAmDEw75x5e7s8Zj6oKtp3CitA/7mtQVCtw1mVlDA2ahLyuDzXaQpwmA0PbZMVzbt/RNO5s
AEqv6Q4vTIhlp0Rn2GMyKSomBIBoiYIq+N2Vgfx+3/kbU/6ZaUnFcy5hKL2tXRjqnvjw+PNzL3z9
pRx6ziySt+fEiiN2Bd/Az10Zr2h1L6TolzJmyMNbE1ZtuM+UBqSCv8Ev8GlHgJMrogERe7LajXTy
4OcfcuFAoZ2/yL8DpKPfRCbTuC2Tkykeebk3LHgtD1d+zKXHL+4jDsnZDEAFziv5CN+7PGTTuwCK
z0J/288/4MLJYiltFv0AD8HziUWlW4OC2easEwHM9cYqr/yGC5Pzb+rvnyHSwL1Fjws2aFzV9D6q
ZPjzm1967iIxQKq80kuG55ZmNGYR6IY3PXep4ZW61pu6hYynVa5H1QfL5efnXviW/090yxgnMJme
tkioBjankE/XvjBOPfJoVz7mhbm/bPKEEf1gOOdyq2yfq/bdUA68lADICNR5AFOazoLjaweLC8O/
1LE2Vgmf7wIpqrGjvtY7gPUmt0Udco4a/8yYfmobamRi2sIfJs23xbVq44W5/tch8Z/nkhJAHDAO
R5TUxJ7Iad00ud/28GxXqw3Au8HPH/qvS8U3u89SiApYAWDvGqKbre+ogj4VHXCd1p/V0wzj6qlq
Yub+6kBVh5beyWHCMsI/7mgO0pPtDPggmCZTlHDiqXMbSCWPee76I5sfWftEjS6eYTzg0D8lLKQd
tMLnPALM0bGc6Of3/3sy/O79F7cNWBpT3eFYWbR7rcCtacfBL3rcseshpNmvAnDy0dK8BkWGlt2x
5FhZIJf+4oz7Lba6Aqaj6gyEWNmiERMZAtcNhiLqgNsQ2R0pn+spgCH3ldG+sJX87V3856OOowKE
B6A8W6MMZBcMcCe+LQm7VCI6GQH17bxJpfxXP/YBkB5X1umFtaMuwnoCsomatecJ4nzS5qTIt5+/
HPm773zz6dTFp5s7NetnFxdcjmKJxoGo4PelfK/JkVPkyab0/cwDq9j7nenx3gxsY1OxZ5K+6y2s
/0EjapHsAFApNuALl05fcsLcLF4r2froGoBM7Y3IJgBaWrRxkVLPUEBPAfhB68xwsOFZlxK4jaOx
BL6OyRm1uAWoUK3vCdubQHbTvTrvK3PbTX86vmLwvVferPIhn0+KEHlUgeilQn2uwuTZIem9zR3M
dE7APi9xv9tw622SR5h9Bqbz3vEdzILT4YVWbe4nmRvOTIC09mV39wa4gF22ny0JkAouKAYU78AO
6nagG64Hw5N91qmQwj3aEwjQJ00+tvJ+ho9xn55U+jDDEjtZw+66pKu03rH2OMHe3Nha+mYG1TWb
08DOtkVbeK48llqK7PFTaWyZ/luA3maRTT4lMbALgQPaQidD1bCPTiteJjQ9ZRZYmIMvlDu8utH/
/vnLX5pRi7v7kOqybVQc1NBYUnSHXLlxDSw2WaMGoq0Z8VypoRllP18LxX9v0f9/oqpLTShM7pIM
tDU8WE1gGF/BScUNsuQurRUQG58qEujla/HylkTmvFPsN8X8TMrZm52167xY+R9zrO8Zr+5MoMMA
fQYClRQ8MnE7bUCx028TRqlLcSlIh5LlBCoMMKg9096q6ZWl6nx7slbdRT6unXMdZvv4/TMQQAiG
WRsP4xPs2AY1GBHfb5kWYNn/dycF+bjsuehwfgeHZELD9E1nJNVd7NCw4KYGAAy4cJS7wg6q4Vow
P8+r76bFeX7/E83LyqL/K7AZ0J0Kq3pwHj+yIdKwpVClDHpyP6afuv3ZThsGPPUs+kA2m5rCoIav
7BH9sqL3bR3FyQHY+fkXnw5IaVQOCJytiq6mwKAHBfbHFjqIwk47Y8OqMNe+wJdY0fqP4rB1T+mB
8cSryAYueX7izFGaD3DifxL8CORx1+/t9GjqB9OMXNO88UsttgQg8CZSJ7jTt+19SXY2Ehi3TYHF
jlAMIymNFDOYaKH12edXDgnfBxzVXQQcgM10pT7nIFSFe5n1miBzddsLL0LO5FRMAfcNxZJPBYDC
0eZXRK/fnxTUpeiV9mOqSvj0bs9kLYqbcmY9DuM1s9jv7UlUdal9zWimq5lp4CoIfi3P7K0BFy6/
UjVkpboo1f84KGAmdBRgcOheXVY4rqi1l7fFoWMatmbl3ab5H3io3BS7VWcRYmZI12s0OUxwv+5+
67D5Mn7f9IWcRVRJZVIaJuxzoFz37CTQrh3lLswpZxFVUkfLmc7x3B7H2SzI/tz2uouYkisoV4Gk
OW8164WrmxtFyaqzWLKNXlugP+F1a5CGnai/Wvu4EASdxZId1KJnWY8X7mB7ZNuz51pPTq17jO5K
ewAq54tOuFh0QdECbZ7dIZHpFwY6R8d76nxmhYm23gn9vtqxKdCFUr2yaXiQaKOEnX2AXSap0dEH
40eHeGrXrAREb8PrrB3m5pS2cVWtehLPA27r3VGKVz1V17d9iEXMKLRK1VtASbbGu842rbwtFDmL
gCGmsZjzGcOlwL9/iFVxZf18f12E5+p/96Js0AvSER11fOMIw1dQrxvkR7ICZR0HKOnsttW01Oym
Eh6DaMZDWAJudLC7SNiPN433UrULZpOpMvu8nsZVLwL7tioXWOz/HRilSdK5cfBcou76V3mt3+HS
eC+W/6jrfTrbA9Tt/NFCby9tUCN9AuG+EQ+3DcgiEugAS1iw1UVusKv3vUAKtr9ynLuwtyzVusCL
ENfU8O6W/tbS2dP0HXfc27bwpWJXN6nhiPPDZzPsp0ioV5576aUX61EDsK4Dih1xvHiz3K8K5RRu
Z+FtY71YlXnSmKPUMEladGMnPrCFNz13qde14VQPhChUDx0guivK4tseez6n/3PwHN2pUq0er2sn
HynZGelN9XF1qdadFc5hXNYj5gEqo4Z9e+P7LtagA1aI0aklgh4BSdUzqyti0vNS+OYAvhTpTiDi
CFgPI+McJ6fh6bbBXay7vDe5ChPQaTvseHjN8OPSmy62X+ka7lwBen5+U6R9fn5T59JTF3tvIiju
AGQct3B484vSgcKktn5J0vuNIc6YHp8mW5CnoqLS/RImNHCIxKkuRRXxBOg78QRIxw1uGMWdArEa
pfuWPtfstTLSlaRpkJtzkKfyE2K5sIVJhA1oFQi5oFmJGfhRbSNgeWDmT05+KtBxwtfmcNA1pFCO
jTbEPTN9m79UQ7uudaSnizcoRHyqzvq6zEzIX62K+CpaY/xRtUHfZmvgv9dDIzZZBneJcWIArR2k
RjdOF3fJ/TgiobLN0pWotFgTvfDICNKnaaYAXysBS/LTLJttroSTJVcadhQQ36Rn1PMa7Ni169LY
SEnsoG+ZSvfRzS3TY1lqrRq9uu06YCw+SAMKtZ3IBqUiYKgbjxlX4siF4LdUT7UqZvkIuPM273ZC
e7UA+uvU20QJ6lI+5aZ9zqiO1cnM3732MNWPP0/PCy+9VCUJVqpFV83orpiiwSGh0b9yTKqfH35h
6i+VSaLmcjK1FNsM+hiLIDeuFD4uvfR5v/8ntPJ64mwgGOlsiHES94DsPJ+ifn7pv/WGbwLWUoDE
c1g/wkAJ+8wIwBUIrR11EWmfedaA0jX4vB89QdKgrrWgd74U65VB91qKJAZb+M4wrvmcXBq986//
51cWTkq6wkKgV51XpXmubzyzLCVLuZoTN4XaYauxZ+Ec9f62r73E8pBejHUhET71KH2afv38NS4M
grXY9BvVVUHdylEUitL9dGX+nLe0b77wUoVvCOa2/ZBNW3t2AwM57bmDQkaxoP27EvXPM/G7P2Gx
+ZtdoreyRWuGnlgRhQ2Sao5BhdN+fkaVvt40Nktpfg5ZKRjUGPBq3e5vq1EAf/zfWVeSxDLKswYU
Rg9PLf5Kbzsqm4vprAj8WQby8NvC6MJav2dorvh5HC6EA/M8d/5ZKG0v+aiiA3nb8XU/GighQZZf
XGtRuDADl8p56Pu0kfR4byogynlQ0YV222tr/31tzZ6nLB0RHQv7vVXmO6fqPZheXWMaXXrvxVm8
TlohaY7Z0c5HMR3YNU3P+bL63dRerEhlasZSSVBLTcDZgLHyuSjkl+iiqZPSV1Q14FoOWPT9z4N0
Qd0Kg8f/jlLaN7M1CFSF9SyemRt0zfuITJupjrGsRGzUgw8ryZBxgLkcVGX6U5kEP//ZF0ZwKbvX
LcDsRY7YU96jZHMlMvzdRr4ZvyUehxcQmbkMwYc66Tbrw64EaNUxjyAN+0mVA7zJV9QwQ+CV4TPb
hKqqIFO9ZgZUJ5TGk+Og5+QNT/AljUvnuVaBLt+UKfqVh+fC6dcpulISKAgTMvySw0cpHkqxUud1
3w7RaDs+d38r9jVrye9hgLCYWMSLotYn0Nj5vNUJcj0bUNWB/aqBFlI8tadbqHCMcj2VR3QvgEjp
C3KXa1fmxoUgu+wHKDITLc8Fbpt1tu/TMxFzLbSXyt1K57a6qmqcp8Y/oWUyHavDPIAk5Hm+vwZT
uDSvFvcMzgtRVbozbqsS39IOh+namtfwn++X51IwbEhobqqG4nRrDl7X+1rzy5K7VH11xKeEurDW
V+lwLJnrU/tjyFIU3TfQkMATlMPr1vaGAYzUncNGeJW9SPvFsTaSvGLGegB3xg4BPENBLyPs1lz1
RMTO1tc6/pX+RBMo6k2/13kMdHesQODXWCv4u64EzNC6bOPir8q6H41kw1y2JfzTdgcvZ6Vv6cRL
RnitGH8aU6w1+1HhzqHpoKI0Dkixh47pxKPKYi2HC0STB0Mz3c+jFpQMxLaTJBSpRytIaBKoSuJz
ZZXYuFpZDP3fYIrrdN+44JtKEaLk7KNVPuDFfY3ERD0zf4R72QBL+oypkak8U/aH2QQFbfyTG0vX
9iunCrXkAVb8SaVtE7C0R/00zzsIm0EDDmDX6tnKHigtUEn9TOp+N3xNyk7Lcr8BlbZIIw7LaCuR
XgMmTZv8UeWHHB3PsKH5JMUXwxBZQ++nvQwV9eDWK1UWIW+bVQkTfW/io8dA0homdT3OIp5UWBoq
f2Q9niZE3ZZ+teqm7MRKd97lWXkLdriRRSZqaYX2UrOtK//k6lrkz1oDhG0NInmWBZNyGB2QeAvz
WST3JTT8nNf3Zo3mXyxgF6XsVEbwQwhkaQVm/yUbFtCOoWdRi1Xz5Ba9l+uHFjhcBWHJk1NEUjeq
UjUwbe7riEZKwv3O7fDen2WxNxiJNUf3GbofyMhA350Dw35A1gwZI0+MTpxMnd/nwCyjTqdpW85L
byj/2G1+MGbYZ6GbU+qHGQ6IjjB9aDE93f0Asxr640ByK54z4tl9HWIjhRpEqEHrhkZYGA+mdhLu
IzC/Q7EbqtMwRSP+sTv/d1M520n6bQtnySdWHvB3ir8Pj27ch3MboXLK3dAvM6AicMsAR8y2YwGC
h4Z79jAcBuhQMtTvrEPNt6322k0tVDUIxPTL0d5E+amLd8eJh+RtSt5I/1Xhf7NJXML6Lrdrv6qU
fVWERbVP5vdEWxUmdMK1nw6nsTqy6qBVaxynfQUDStwEvctQYwaJ3Nf1HrAnqd67uepZ6GRplUMC
LUUB1pU6HZHHiVKlXbVOGoj6dSgo9hd0SuF0wd/rYk17vk+qCUaFY6RqNOpaiCvQ9JIp7sqh46o2
jhAE+51yMIe9tDq/60JZo6W6/nDMRzo1IMtUwcT7xxHWZRpyEnDJ2+OcFHbkWKd4YbHhs+LX5cvc
rM1ujAZwexstsNLWy80Np4NnYJIqpeuNiDoKSTz3XJhtIw2ByEavXwEOvFFCko0hl0Xp9cJFagQC
k3n0AScOWicGk9PLsaayqt+7+ck0jrZ6qh3osgMI0lETI30G74QPm98RbdylhnY/VlCh6IanlM8F
8qpAyisUtV3c0x36UHb5yuVKAPuIEAapVEF9GCrcqr+v2W8+lifLMcEtb7xEL2JdvweJ3qtK7jUK
TEJQIBmFDqW59DSATuq6D1z56LqTx4QR2u2bxUt0tkJ/zlLgsManCsmUvuFBQR7gy+uZhvS4+9QL
aKCw9pzUCNxs9G3nUGIE3PojNyG8aW3g7OsVavy+AqePHs3MurkDxDlo+JNBoMsT+Wqs1ib6zu0h
QL8BhFZlwPVn13pItOc+5wcN1pMp+h1dyDo0nUWQ1odMvKcD8i5UvHJ1/EWg6LNdZT8KbAJ0rs7e
mX5j1V7C+1WhVn6qd2uOG9NQogdBZW/AJ4HL3XoqRBJ9ZQbMOXs3lZEhHqeWggqcROPUB3zOA5ua
UTGtgerdsirK0qhTkCK2Yjo+AM7lD0VI+20lXqVx7NtnS0MD/51CX5BCVcBnxIEH/4/RrT1deafZ
ncQMAhAe17ezZWztFZDUl/qRYMZo/UPaoCavpZE1xBkPHfB1JBJVz0X+YGCxZLRDqX6TaO4WxTGf
ukVgle9jwzYI1i56zhQ9Q4ZOhf6ahEy9H4gWF9j5Bv1Jt+9BeZ7UKqgkOs/alyZBr6db4k8CcGjf
0CYEdwZptSy0tfEx198p3xAF6doMEGEF2Ti0l0GlBQdaRb4L9tvU1iAmUYOtG/OOpZ9kFlgRO5jo
rIp21VW/SLcp8EpNuoFYam0NHU6E28HUvKR4lFOsDH0wJc9QEJGGBK6heYxFqg3tVf45osnOlXem
CFLx4Lav3Inq8agMm17L1113j2QPttBqkp+zQbyBF6GmKHE1Yxa9WfRD4C6VEY4knb0ZEGILBkOF
Yq0V6KreU0rgqgBqT8pXaTN5dRNV06HpC6+liF6AKZETKZuYwg22FXOU2IVH0jTMzROaAddVegDz
K6zESip/LHgYQrSjNlj9BIlP7iNNiJuRCYe+FA1+lE4+q13vHG/mBlg30T322OTFXV1GU3oE8Gos
dxnaLO08VvUYmzG0Y36ZMy+vApV8qOpq1Lam8TT3R2I8k+qkVz3KY3etAgEXGph7w0u04+A4EUEN
Cj4YBbZDmb10acDpCqUkmDrc58OTgr2PO3BS7xj8j2eO5C3+DLR+uDQF7hta6kLZ8u4jHRQsTMOT
A19rfRIUEJY1aji4OJANK7vp904lPN7VvuHgXDC3R40nFSb0oapRh8CppS7LAPbCftqtEZ4PNtv2
iE4NY36epn7miliRpq/ZEkct2KrSIdTQGt+zB1dJo3LYF1LELrDzFuk9N4/QR3bKkLzKBNKzKPvm
2Zc67UttWzd/YBWpkFOVbbr+IamBNmzfujkJU3HKW8Tgcc9ywHBhiTvzwNEBexdAGb2J+qXQolLC
bq6PevTXgDjrNcAIOX0R2fBqaaSKAP7FixUalfyc5phEdiBwhwE4ho0vrvtY2au5O7TmGSVuxhUY
Pm59IEweyhQ6LRgDjUq+a+Ep1kFvr+TYX6zRxs3oDzqX47ER96xtfQaUUz5XcTawz25sV6AR2vjR
icv9Jml3tZRwxr3D4RChwImgtrGqD61uvDzPg6lTAtGIiGiPUP94NC1BYdoN5i+NrOvkPK76SSSa
N2ANia48oxYDCzeMXImtYoCfdExVFtHyc8b+VuP0MuNMrzvIQWAS6zhht3oWydIMtOmXgg3Oghtw
zw9T+tHgMK3CocLOVjNGmbYg6JrzsTfVkBrGeQG4Wb9Khbvv0Oikm79tLqLSdsJUQVdYQtfdpHo6
d/0W86Zgzaoi7yNlgVV1OAj4ZE863UtMLeRdHpHcCgex4iDfjRWaCZWzF8am7Pel1T8U1pdlnBLr
vqxPOIB2QsS8keFcbt0U8hLS+k2xgkmMb/XAHsw94ju6Uep9RczAKDKA78290ZSBaHE2bLRVzSZP
zHXcVNjY2ioWLdrBTIKl0fgawnNnYNR6DW1VRjyYv6ULr78JhYfBZi+6fdDHJza94sywGlT5DhgE
/nh9m5LSR18KgpuEfutzYrGammGBVOxsHcbB9oiG43yPyYhjOWuHU15XvtDuqBSBYzIsjM5XcKDq
rREibYkLwRgT0OpqPZp7uhuo6U3ZCHun9o7DrTLj5GSY2HJk74m23Go6xV3ADtNim7dBglyEW7m+
GBy/rWESZhnICDeeO+N0wx1f5LZvqwBP4rRY4gE1BoWLwCyj2R7hKs1OU39sGY1YKfZnfkztZCvI
yH0F7hcOHmpDnwG2JoZ2RpHPWems3A0w/NYxzLMy71wK/ZhhvlUIqBz2OgSHoln7OsPlrMT23KZe
C7k2x8pv0UE0ujjhw4hGM6tQr8f7cpYxxeJ0mgEmLL034CQ/ltnJIeN+7mC+oZuq39Hflt0ctXzL
mw+hJ6HlaNi8ZGBNYmULqPSzg2jQ4+RsWal4MKEO4aSHuy363JoY1sZe8jUkOfCsz73lAshHI9iX
b3V3g99RkZfMzOJsigBx1fUxTGA7NOgxKFJ/igFWOS4NS3sMsjRg547pXS+7qJmizj7aOl4cXX1U
Qqje9weQY0ILUDFtijvkgBrV8eDEF425dsdZvWs7CCI5JKwOLo4s0KwMxbGnDlfE1HpOs8ZvIY7H
ybFIk9BJmzCfbbSryvXgtF82vME92SG02b3YM/YA9xbP0u76Jv9VG9lpQqRBFyRt43zOfcgX6hq+
yOOOAiEF65zWI4jaOaDb6xrGMsDrHFxna6JPDAY7wLRS9Gw1UCc7q4TdC76XqYXo+Jq7v2DMxzwG
I88yB5Aqxw0o7yDhRxSHJ7Dek4N0kOeZeeqTdoyI2gQl1/cSHgM20QOsrZjNTxTdkik2XlM+wEYx
ZA6sypPmUZrjowr/bsCsfRR90NgYCxJXBv7AWfHKcdq5igwHaUdgRUAo4PcyCdus96zikaRVYGuu
P024T+AiKYvZl1iCIzCe/fxsCxwJasOvLWvlFgQbOjjMFCLIGqGy7OC9z8eTq2N3JaQLWjN5nnnp
12Z2mA030NS1WpYnt/1yWsMz0MAp9DGY0Z48Q2s+jobf4bIwOeJgTI+zfqQy2c6dFmoM69Hcusnd
jEt5lnVx4uIWnLaB1hk+ODMxzWzgJ4Yda4wvA670cOlvm1OnRzY9pGQDT2jPJW9a/jxkd4ObeW63
Q9yCmp3n+7ZAWqPtoYSOLFjrW+r0qGSFnySaXzbVCWUunB+YhzJvbE3unV5kq2Ry112Z7o1aRmaq
/S5xQrWGbCft52loUa3CicGtkYKZvZzrkVvnPkVrLAVp3rCUWHezjQoplhgmXMiRYIBvG8yhNU/X
4cADUCXDXQJF3shKlG1iHXTcNISNYrJ87O0ZfBpc++1Zj1N9P1howD172TejVwEsqLmNZzrMByTX
0wxyzJVsL1EylmpgoBVMwUmnTtGjpAWKBtDAZL2PzpdbZdtWlB7Jf3U0f0JV5oisCMwbyIZm2OGq
3j44Bn8UXQJSGgzzrZPTNEeW3RXj/fli6tc4DOed7hdyX1EUmG1tb8nJd4wOx7MZ96JtavEDS7AN
zB+wRfRtqnsaVcLZeS+QU5RYRcgbQY9bZSiRD7NXoUJM35sKbevnTE523/GPAukayzBwMquCNv0C
/QJ5rdQXWGsCRvWT/jFCGKmh6mu5n4mdPTgDZvAUm72zsnpcVVp9l5V6wCwAbc6tNDzMajOu3ZDj
zWz51dgWSJH2ymQHZBx9gk8PK/E4dVYZtT2rGnxXyaP/4ew8ltvGojT8QoMq5LAlAGZSoqi8Qcmy
hZzDBfD089GrHo4lVWnV1W03BOGmc//zBxPoTR90LvisCWIBOhuN9njZeDZa2K5xKzK6p8Bs2GQ/
CIQGkGmWSRAec2lYhxStGRkEvZLCQE5cNc4+RmKMoaYTPnC6wCIK55jQu3Oiru36SNMNFQzWZsWf
uH5z2mAXy91KqTl3lOm2jnLfyj6keWXkxlINNpmtrcbIcaO5WcnM2kSj/hyNtUH1wN1Y0WY/mmb2
PFnb1JbNvbb0kjxc59lwWzivhdIfS9Aow9AWPTmKSSgfZ16tQ97aEsUQW8/5vJWtpwGKTij9Kadb
YI3JPhte6ov4d6PaewdUKLWOU+ssU2qqQqSovF9V4y0PtgKkvVmLrli1+rJFiyylh5RKbmifk2JT
AmLovW/IhyDuFh20WBH9KjBSTiJzUbGYmphwu/ljpGCZuV2OmHETaZoqwq8BiBNMlQzkTuBr0LbF
TS6kpwZjyz4tjgn7dJ0RnpBnm6hG0eLMCyWBjladimH00lhblNxL59Ej5/HC/d6Hg723Im2dU8Ll
Zrhwxte863dycFPFMUr8mzK0Panuvc5501sd16z4kNC6kHnfUDb5+sOm09MbyaipjD9ye3C7YPCH
muqvbAmqHrwhjMn1CYArH4I5WDv2yqbHZZLqE1vZLm8eqyJwnZnaqjR2vY2kRgbJ7S73SONQR9PW
aV10AW5jwU03c1fKoJa0uTvBU3dSfV+NbOIOcYZR65flCNSkIH4Qbk5VMNY6iB1EVAJX6oEJWCvo
XlAqUzk1JTFjxaMVXqzpk5twsnwC29zQdDyjDry8EvzV3ouS2o1UsRc2EyVP9+F0HNXsLqnH22Ys
UNqziSXSUlfi1VAG4ABo+wuxTtmqGuvVMtNFDf9FZ7qoMmWIFPM09g3zqUOXpUjKqdadRwNXF9CJ
B1S6Ll7vh3p2HtJCbPRWOXT6cJiCcdVCpZVBtlVpk2fY7gNAXv56oktU44VvjckiG6QNx6E6NRF3
TMqxcDh006/xzu60Xdd1L6qAiqJyC+0DsQzVAEi3NNADS+eoB2Jr4KMpgCNGpN7KjU3128wc8Hgy
WEO8FlPzLjvVKldnr5aR7OX6NlckvysNaSXy1znQdwZ0g8kguiT11TgNUUAh/pdDbypfxhZSdD0d
1UDximFfYtIxvmjWuEiDeyN8Dhtn21fpDm+7l4igackhsHKeXCNhgZhP9kDcjfJRD081+Rx6ZPmz
RIhOF/hRWvm5Km7aJhsXlhndcSmBHeANBRd15znq7K2IirdRQN01y8NUGxslbXCUkImMTayOlhR9
KC5Cgo0oTeDBC+bX5Atdcq16LylirzV84+kcTntbuhkThmzdRsSjyuFDYvmlSZnvdMQU2HhVqKXp
6UZDmMssu3VzMvBw66UkpIgy3Dk43tXx/FHpq6qpiFKRQN9a7hlO0y0F9/7IeZCbOyspT1Jd+06q
bot2Ar+uly22PqEGG2o8O5Srbe1sm0rlbsYMswcHw6BqYcavoj3nABeBo27lzgLZrMtF1xBE2Myl
J+nHJN2Eto45kc4EaMq1qp70+RjBxbeF8EpCGnwtqzPo1HdGiIxlKN7si7Ix7ZeRo9IE65eXfycs
ZqnRq6r5Z0eT4PLvF61oUM7+TDEoFHtRIVPr4uJy78EtiQfnvUKJmOEpqV/42BsZuxat3ncUDO0c
nSy1X0hGBJZqfIxBibsQVjRtbrtmh6bFvEXO6KW0ddKdyAFhGkrpUWvObWmtRtEsBF3nYJSXYQ/+
5NyEMaGPkF56uXa7qT8T5fJWOegPmsLt89eAluv4YTT3VvA+9xyTkrXsjGpV68DBeH0M1W+ruq+t
be4MnLmt34jDGBXLto99rb8xbWlp8der+Q+3Y38wqi05m6vW0T3MXtFQOAsKgF3XkyN1qJtkFU6v
xbSJDGKc80Ve7B3zsZZbvxLKIpxlTwI1SGTfltFqKqobmxbS/LeWuV8B8Sr02FSHOrwEMJ7QUiiw
vpRoFUvNczyoj5UwMpajWAF93eX2VqrWqRX6ottMxvwmU3Y2Y4fRFALIcBOIdVDX617C2LOQl1EM
StX3y0AxljILYeJj99HvMS3eyEpnhWWeZAqO2t/2NLrlaD/GGjaTjpWe7URxlRQyvQT/bE7UA4Yw
yzBVqK23g9hxbGyY4KuukTeNwj6QDh8mu1TZVutZuQ+JLjF5/5qvP8U9EGNgeZOtv3XdAFMuPjmh
udAGzmijwE2rBECa52JdDHbuWbLujfOJoCDFdYD7xnHyCy3e49pyIjNmL9p0b5vzOorVTSDJa7mw
udXp+yguTgpErq5rVwF3AuJIl3U6rPWB5BHaFkp2CLWHdHoqk3cneU/EW8gRoOBtku477a0UQO3d
TWgchXkauLMVeAWHIJEAJpKU+en8nrRPzvSU9h8jcqtiOurDGgwfmqBsL0FQtcjwzRSZwuHSvm6U
EAnmLQ1FpSl4wm2onmxQGUfeSN12FKe0OYTVUc8OSnSIlYM8vY/qxc/7zDT0hipd9pJ0whS0YGua
5cTNAoTJqZieI4SdrXUcjJvscgLe11F6N5lcSOvcz+rB5WP8Lsv3xlhWBKgrLSfu6I+B44+xy05k
4+ASnU3qXQMQvojw+Ay9WiPaG2oKBoFbS+cChlZW22rZ8XK9nJzbVLppetCj4iAF2t2sNXuDIy3U
aQWusSWn9bZqDWTDVP/zrSE2Qf6BSSl0i30vvytSuNY0FpQ4JInfSo9j/NCMrqpsgQoKXKNScfGp
aXeqsao0x8vLacv1P7Mv473rLe0oxce2uzF0rEvo9tJMC0EvdwQuF72tvSSzukJdtMvKV3V09lp/
p7cjXsyFjBuN89aX/Y1B0qDnDG+G/NhFypKb1jJ0YhIPibvqSCD9xZ5/mkNnrUva4WKPk/UnO3rK
e4jt/YMUP+b0i7qzXXlJZW/1aGtTmq9167ckzsZLkWykpvXbSV+18lHJb5Dy09Zw25U9QDcN/TDA
sKfV7qdccTP2YxHUzNujlg2nOD1abeRjkL7K1ODFjE4RO4JsYPBDjUjDgIufHS8Ka9VsuM7kpu72
9rmXso2kcf+R+UEVyUz3MCV9uQeVlM5V+DsP83enLv15cPayFu5Mdd6rFa3nttXc2oLbiwFrRh3u
xLZvsH3H9dKk+UgSSgwKcE65kupFshQdETqd3ftNBG8p0jx1eCAXEJ/glp7zTu7e1UYs4U0tVKCP
DCDDyGWvU6TzWP1GflW3YBkVf1IkD70oz3Z/VmTJ/xH/5a8bwfvbXVyE5KIq/6NHYdv0AqJg1npS
Qf/+G++xT/gP13GkyZiXnH88126XtXOorJ8x469tweQ4lktj4rkJjcx+Lf+QMHltCFYQYaZWNgyw
qcFMmiH6hgD2mcDv2hAszGtt7HKJQ0kzN0n8OkiDr5gKZywdWVVfjWnthpm6zJ0/djCes6hdVOCv
odN4IZL34peZpt+8yydj8te54T9jjcrfyJLL71gbtKa89GdDfW3LM6TCtNOSIZHz40Qriwb4j+bm
tSmPPZvOEOc5iiHF6xM//o7w8wk19Np+J9YaOw1U9M0cNoWRrzT7yLV9EZDB/fWLf2JQTWbu/6UU
xXLYSUMsCVxMgetqt5+7VVhRY9McH5SNlciLUSKDUNM23Bh3sWH4uvoUTBll6E3h0FsZ2IdBRpSg
PMrNcNPl3yg1Pn21C6foP5MgG9JZjkIYxzmoN3GxaNXXeA+EVbVP+9/0oDd1vy66B9g+unmosFA3
cbGQagsbh3SRcYfgJkQq4D7I71Xjh/Lda7sfhqMETHCwqc09MGeSUr8eic+m/BWRsbbzvm1lmK4d
rdlJ/dP/zJdd/n9+P2VTWs3Mg/WV1C3I8PnR+17b/VgiVXTJMbFsVF1Z4xrq/ey5F3rdf0bdavS0
FnHD606qF8I+NIBBfvboK3IgiXhqMfcoEYtuJ2fLePzZTn/t5xMRJ1CEwzTtlPf5qfz99ctqn/AJ
/5+bT6xKljFZbMc67CxoHoNxcaMFPhnnmMZ1dhPnGiVgcHKkS88aY5CG/qLI9pX+QgtCkvZ6so2p
JqqEWCxV39CJWKYk5dbz72LAVlaMx0t3Ppad1aA8y8HbUN85qrwypfsoHCBEbZXZxH6YxZQrd1//
WhfK+T/4ptfeQZaaRIoK4r/LxHnCq0Q0A1kMrXjRqvotrvgVo2D84RS92kCm1MjNrGYqWcnN3Cwt
+/Hr3+GTpXptyaMVel8oesxuH+7L5HJX+Pq5n+z2176Hpt5XeG3ybQapZCMmhVEKAJZsEsC/M4j9
q439x/e/tkAcElmTa4M1kKiROxenotzL+n05vHaZA8oY0EDeDNq+LfdW9lq0NxzrZfFUSxJEt3QB
igl0nbll/Z4Pr450DqynWH0hXt2cAGxJ1CAJvb10LSVsdkKgnTJblvUfjT4pSdimWnGcP8TpoxF7
cJkXNi2bxFkpmC9ZdeR21kHtV5a4lcER5V9xcjKUd2d+AX12h+hGGW9n85LFdps3zlFqdmNyjEto
B2VNk/G1At8x6+Y2LDR4kTB4wjvsDO1mJmO3PI+67FX54xBsa/jZzjbsN1+P2mec8GurRxNRWJf0
eBJdvDm4DEJ8olWDt+Y0AvSbkB8d1wgVEjdKr+ImrAO+O2H0I/s5+doKsh2dUhIIvXZjfQiDtfiO
Sv3JJL/2XFTLUI8k+AO7/sO+r7450z/b1K4NF6dYKu2hhq5fDE8G8aJQQYHHXFy39BDlbwsc1zfL
MVQ8ZTIXsjyTME1HIrS8qt1E6YbbvuhWRjYBGvKx6WpYhnoIy/lZjtsbRy9gG5gnu4g8nAVXCuDy
GJubcF7noeZGebyfwJNTbZ+TzRJr3ym7P/tWl//+nzOr0zNRzKlCTbDFgUD80IVGvqrNhpZudhPx
2PhINy7+zjHlE4GKfLUtXsIG0jxnxgQGbbnfCCfWZvPDs1C+0nnEreibGu+5XTzjweDnyTeF6mcv
fVUeKVKO4rriuVGYu84A0gGZRPwkO5GAuWu3Jpm4jlzuMS1X3umO/uC2cXnoleqqldSizUa0ItZz
cG/++nq3+ddUuzz0qjxKzbCVBmg6F2+SNvHan9y4Ls+9qo1M0ZaBuHyB+Xk+fuf08a8D7fLQy2D+
Z13kve04epBTyzn1qnHgo8NBsmRoEnbn/ex7XC09PWFDEZk27srX3iv+/OyhVwsvwY1Zjm0mW/Nc
Wz4ozs8ee7Xw8ia2HLmkToTFSJvL+cab4bOvfLXkVCNsJKGqXOG0fm1BAM7DyrVabaVl3xnwfvYj
rlZfquKtacPExVeepsSfwTwlBNU76TfORf8qdZkn185FvZxEmqR07J+T2I/hsHAysbOBMyf1FjHP
D8r0y0+5Wo9JpgtzTHHOVXNo5munC5c/GtdrIyK11od+ahU09Y/hvfSziX1tQmTqJQ1bmRaBoQQb
QH007V+/7b920stnuFqUZhBivXm5rcTpOoXkRH1VRoX/9cM/2Z7+2g78Z8WrDpHCOWrHC1orhs2k
/fBrXK3IakoMkHE+cdsupwtffPH1+342866WJBYGtYp/2EQkHKTgDuP6FM7cqZ4SP9Dnb37IJ6vH
vl6gZmqHXcIPARa98DroL+iwvrT2ZwfNtUGQZpAXErZ4Oph1Gy9MXfFK6IZff6BPBvTaJCg0bCXt
bQbUCHCDw/nhm6r5s+deLUYbP/F8mnhn1fDEu5Ssvn7dvx491/cbZve1J5DeCcNJHTHuZDRhE56A
CZy0MdwnuLNK4+85HGA8oitq0WpMtSeNMhKujQnnUlYXJu2srITNdWOqNgRgZB51tEoqjaZnvhLz
g15Ml07/LrJVF7LkxR1Uq6IHJ9d9ezJX5Qwqq60Uc/AAzFwdC42g+HVRR0ipDFXhdeaSRZrD3sSw
b5yznS53UDXPLdTu2KR/jptsbr3RovcVblkhUJ9JyyXKitWcjRu1a/wOfz+78KTZ3GfhtHES/rj/
Y9BM7R5mJVxGKJOG/LbFzz/Q72wVZkKuokd9wMAOdsGvrz+zYV3m7r++82Wu/2ehIxVWFGpTgXN3
h9b2MRgfDPhGEgTK0j6XE98neBWJtFIdbTM53bJLm+3UmvQwtlY30ZcX69w6FAHO5fBTdZzLR4dW
ebUY7N8XVCItt42FmEgtVxcLklHzU2gAobyFKrgKdQQ7/Ok039Tp70R9Q/qAwuG+oHFY6OuZ3vPY
L0cdHsscYm/oiTr3YnjesXgv0X1hYeTqbbvIIAtb44gOaK0ryTKluzFDSspo1Bu/SY02xU7rX4bM
WeW2WBkRIAkM7elXqf5KSCoZxSaBl6HcdNlScuDd0LOtFbepNqP6AUzvCrN/SNvippK63ZTSVBro
VCJSbrXSbaCUBXBMUg0PWPE4tTClh9sJynyY8yWSo0VPDoEaHClc0GJs96X+ro1qOGD6Oot0d5yk
u7KD8/mmKNOi57JZReUyndPHkfzvLH4s59Evm51mLkuZXj1+jr3SeBZ/KPLHmShkYYiThIK81vmf
1XiAISvJngZhvJ/UBcugMo/4YC3Gam1W3aJpTwRouEXc+5r+ntV7YzK8xCxcTShPRVsjU4STzlsN
sfbLxMadqKl17OC6LoZ+Kc8kW6NJyaP2bqyrC/tLM9q7aeg8GyVFr0oevI3VGN/Cm7byws8wKLck
xRXxsBlg4YdW5hIrOVfETkTzRkJgpR8J2PMy6OiOkRKUYbsKr2Dwo2uYLEMIFevSYPRVPfD0oNko
QbschInTqbNVkHo6wYimKvcjq1v39Nq6OPIzyAppM65q86MbgmUcO+sCb0010t6LEOo0Aq2QBq2d
y74Zq16RnadGu1jEuKaEtW+THTP1d2zdTkgZAEld4BCoqQ75eblrW/2miwx3uugO5wAy0XPmVCd7
xpOJDoqxkNAjSNLBSbpDReO3Hv1cf56I353jvYX9Xb/mInQLXnZjz2KvOHdK9GcMUWsqUBIqmO1G
6Y76vSzE1klXIEr0RYOVAd+CH70YwyVdOssxXQcOOrQgpyXC4SAUGbpYAQmz9kU23/c2gqAa2qis
LwpGTC+emvFJZiZCjRppEgRD4OZBCVUqX7Sh5DYTHiTEvsyOtdDEE77HbRy56YjEJIeZOudLoW1l
aA5mF0Fno2tZwfbNEAG8lamGrHBTJ9oisjRyErH5y1E2Nvt4Gpe4QGE96CfpOc1tiAN/Bs1ekFCj
tFupQJwOTjQODPhguhp+QZp8Z6C6RriDfbiKfVZrvLZlvozoZtjJfT7dtTIE89BxGQw4VjsVxbBT
wLd3mMeAkV36JOUNzkQaWgx1nQn7FBrOebB20LdyaM9VvBU4mlfj0mzMQ88GbbXPUoYmMEUrGree
XGHWnFBa4bhF2wT2bBalftY9jwbrs4emQ+LIoP3BsdFVZQRYk+5VxlsNu7UbH7uxWMmxRe/1lNrY
ZtpryEFKl7p9RHbkRfw4pNtyvlE4wpT4qe1hxSdvjqmvq8qEbtisHUsGnRsWJVLODOKnJLPoEPzc
mPmpTJnGo7Gw4fXLznpyDoFFXFtr4RhdukP3YCuwN+HYe2Ua/ZGTbBtG55z+OmvpciAKAwKU9aSL
gi2y8OcufArodnXQgnMnP5jhqx1ChWfCdfDnBPkwiwnSUMUSle3HBKZHQYROmc63Zi0/5HDipxx5
8ViwLyfOay6xI0Zj2qyy0fTMbnQbA+zZaMqXZjA3g7yHlBrhFoPHA9JhHEjNYqnFu274pTSHODuo
8ostxmVSciqPNCXbi2Wu2Kk6x/7vqas3baWt0uQOrqE/BcWBG4CrM26kwTTp2ajwZEYG2Dnwazua
R0G+Vizn0KiHoflV05EPhdthXm92+BiGlT/ZG6MZF7X10NmvYEteEg9ebT4a+YdmnofkhdwwT0dK
ElJ09MUvCx3DTPKO2lqnJrmtWuJSwnPSPObxkhW1EgFPM7L4EKbTrSATLJa2qbDg0rEDw8HFW9Wl
44IQD1ZTmrRogu1tW8iuyCEP5G3i98ldUHa7oUCnARfHhOZdw900qUy4TFEuvQTTnZwW8HAhsITR
fTifeQ1PhnQk28MvbQj2jXyS9AcRrzowYaRUYyw2mbS1AjBh55DSQqogsV/sUvLJeu9LTpzhT4k2
L56yZd6P+85C6uawfuvnwFE2Y0SXtYXZKTFZM1lGLxMsDJp0l0hbKR4phQWF2p3Rf+eg909PC36p
a4+3iPDEAEGM2DnTsWsVL2ZvbhuU4fWHLpJVQWnVQXSJm4IQKOTs6AdI//VDU3JFhPYt/pjV/C4N
ONyCc5PnXm6E1HmqV7I8kxLc0d50/QDpCsF73LlNJK2bvoQV7qDVPDsZzNCiXJodpCqIwV+XXPpf
A5l/lVxXF7eyi/q0igaQ3gG+YobqHfOa+hSp/bqVai9mM0ZpvBbaqq7mva28NPZvOLALNTM9qxwW
0Yz2EiFWBctjTAwU2TckjCxmZBFiRkAq+bXe76AVxuMpqTK/wnLeTG/7AtFqou7aC5ewokCl1dfp
qOKtys2K+1Q5dRgfzJ3w7FLz5WDyuKv+zhGhOum8jENcqWgaTCcC05clQs54I9CJxd2tAYtJm8gg
kh8GrBktxCRJcMiid6i0RjVshXmXcE4lovBD7pJ2bx2SFEYaaH5AZYWAjT5DmRKTKJBOt1ucgpRF
XsdIypcNkntBd7qBFMR2MDevc73D84dKCLmyVT7JEtbXQIkXG9pe2ht1eNexcU0oAcZ26dQHxzg2
jdfFJ7Wc13KymRj3FjVXEMIqlsq1poYu5DTqgm1QrYJso4rWNc3Im9nODAs+J2ILW4ecrVS+bt8U
bMpy3S/UrmQXh/KJkEh70/s7kd9F6M9AYcsLVB2fKohyOGY4jbOMUwpQeyWZ6NQ0eR9nx1l65ciA
kSk8jcqpGu6mhD5puJSDw8zh2dRne7a9UF1J40LcWe2hHudFcOm1yLtwPqnFvaXcGmnjE3a80GmS
x/2ht55bdJnZZmRbMymXDYWZfOHF4yeQMu5z/GpjNpEi+2/PgXiU5VMU/hqaXZw8BWirY+ZCzvzT
jGMV/nIatFQ8OLkvm/iSeE2twYZrI92npUW+QhDatxEqnNGCt0wQmt8jRGxy+X7MTiV9dYvkAYi2
vp2rG0dVlrYZ3BHK7afOjiAMO22WVQX9XlX3XRltCm4/ARTxMjNhTjE8zkS7oH4s29c8OLfxg5I7
W0RCGAJq98HYP0tytctY0qX1PpvjaSD7k+QFYt68guCzFvypL+/1jh1CRsgQldsA9qcW8wFQS8dS
eIbg5bbIRAeZQ2A6lXlAVNm4GILjRHpnBdOtfguUu0EtFw1CDMfCv0B/MDCozWPUsnK616uHIVv1
43OSTl7Zb7EruwSFUrbCwtLZGBXtULAUtepE6vCCRYYGHh0z0Q0s9jcluespL2RG33lA30XuSCfe
mmCn0RVWb4FLKPd9FSJxNx8MfR8P48q2HQ8HkE7eTZwfuf6aoHQYnUfd/qMQ6WfGpR8O5Z2lhw8F
Yu0YmxE8UDps4L0+gBofcQKl3D9DvL1X/Eclw9Rhila58h50k2+PlAGwwt1GX+vRahI1SvadQhMz
M7n7tk9pUiKITuHN9YjasWEY2gdbandySWhMHXXcmc1gPVNel337HGGQbTo9GqxopTsYGdAlMtEg
Dh08z7zzQ1QHrV7fm72zwVP/KFD1WxOs1szLTezTFIR3iuMKInaSy1VcUAqh/u/NWwPxfxQcLyoa
zFMCe9mNDr05tvEQtTLGAvkcLRE01dwBxKWYI1bPkcZlBN23CEfPRjRhtdtY3qvl4wiApmUTQpHZ
TQMqcrQcimnfVTM5IZfxdKZVMazbYXM5hNSs/oj1bJ0Emovk3LUbBBH6eQJCyEGbJCRZcxZ6CD6w
rNjEPTRocz2O2zaxbyw9R1gbHzQNk9wMUmHd+VG4SjBdsdv8LlD0VYcSJmz6Y6BrW3zTVlMEdUoQ
9taM61m3N1Yv79qM+ciOZGPELIwXCdlPULBBtXchBP+meR2aYGnl8JvvyeyppmA/FdY5S8VasWEe
YoTzzXH2CX5wwYX+gx+gXOJjoJneTQgL0UVHzZ+vH/yX1/KvY/IKKhTKYApdrced3XcPbGbHAJue
0aQO1TCGICNqov63c0if9h/sGqhBTBdx2W6WlJt0tDdyOz9G9kfihEcn+Pj6pS5H9L/e6QpmbGan
hj9vYhuW6YuUIuhCURZV+Q06+pdp8q/nXyGMemoPQ53R0qtkzetm+UGE20Ilqkh8xNI57BUa8xtF
wDTutoIzsZ+SY2Yd62/jd//Sfv71BlcdAgzKS5M5yG8IjjKjsFenHD1I7cMk2wbCQXVBymR5M5Kj
EKN0bjmrcpVTpth31Q6q64irgq3KP8P6r12UI4RgcUpjfBdJK0U8zPE3+CKn67+H0rwCLi2zQL/B
ebVDfL+oydgFjUOXuIYacebyjDik2FEAEeWRuQVd/yJ+rzOM6hVPnttzyYkyR7pXI1LjLPB1pNIj
uoWs4Pp7GqoXLdSXhtkv9VnfRtXgR9KLDkO81Owbp3wW1eBOYezn+WM9W65IUcNVm7bdB9Nj0dUe
7kYOililu2mSxM0xFWkAmuvgVrO3Nrspe5pbmXuUf3X9lMo98BreNoQJjQjK2N3bEkFQOrtW9YJV
SBagZtt2A47csgcLpM8tikdk8lL3FLFRjiiOxjK/IAluILWLi8tA3VdUFW9pRLGYQtTFQCPrUIZG
9qEzx42kw+i/OHX4drZ3ZB8Rqz4jV6yPUblpp8A1gAhVcIhRy9cJRlwp14KyQ0yvbPQqXWDohka1
nB6SrvSaPtpYjo3T1oulUbbHm7TeVkBsRC3F4ds8fhRluKsQ+tQR/GlUjDi0qNrKEHsHu+qSXANa
ZPt5jo9NHHMaU7dzqgolYa3kXjiiABfIGcNVsAwNBbcpi6FG+jq+JLp6KMoPrazXmT15WX9R92+r
6D5u5pdUUPyY6AZNxefK6VYxJw4yvba4H9KDmh4gimLuFCRLZ/ql5Yo/ycmd1f1xonddjbxKYB6X
WwAfCXetdNGosjsWa6m666zKm7XqQ7TFupNm7mwvlr6DSI7ctdvnmubjZ8JFXndxVVoMZn47IyYX
6I2aYVyKMgBAyvYI3v4mjIdR9mJDLIiykszc5xSAuL/IKzFStOYEGMna5coxmg8d1WMzhQ+G9DQl
zc4p/lgRqloj90at9id0Bb1wjnqkbbtQ+xVrIBAQNxz5jzRoaI+J1WoNbGsrgtafEnRbuIv11dLB
X6PI9dvEkr/pg3zSzDGvzpQ6TQamTCCoOgZQw/MYRp5kQyGJUMfN3zEcPtnLzavzBbfWQsVESOy6
9CEnZtho9w6y1q8Pik/aIubVQeHMBZcUKqldKa+TkMC8cfru/vjJvnV1RFihEusgu2I3tod+OHMC
fPPgT7pb1564pqOVorBAynvsIYZgxhkMEznCjgv5u+Ptk2bDtUOuYRVZm84GA4uSo0o7MgRN4LJt
gmVJnDxE8moqbPaZ2HV0+5tm/SfDbFzt88WsyNZ0+bWa6E2zLpUhmj4sAL4e508+mnGZwv8pf+w0
ivK5Z5xDQyaJfDeqHQJUTOjE769/wF9O+z8O5Gvn3CToYNIaGiegOV126k3cxMe00n8pISA90bwx
O2unvFvDyPU2O+bBs91wJbkk4SG4w2XJ6yuMw8JpnVbcaOXyl2Pmmw69Jc27ZTMofpJku4Jq+ps3
/mSUr6MEZHMK5aAaaTWiMDQj2gpmuRfZOY1eRPUcjh0ua+HLjCWXjumHk+LpY0lYmnULScDqqpB2
toiR7FKmpfRWSO8JJvBfv9tny/Kq29UGiYK7nA2WCO+QQ2QCH/z6ycZl2/jXOF3m339mQs09WOl1
ZkJXJLe5Ma3qPPSdTmxUc1qVyNIkpVq0ZeZhXI/LD24cRfnoIBBSALXDYm0nwk3MVyWBSVlqW7pN
iyCCk5q4pfUrTNi503N9MSoB1lQUygwyQWUUwgIvqLDFTkvG0i1I163d+Vr0kgZvqVH56OPW1ZQ+
ltO4TqEbZ/GtRjO/IGa1d16DQHdbZ1XEWD/M4/9ydmbdkSJblv4rteqdWwYGZtCr6j5IcrlcY0jK
mPKFFSNgzBjzr+8P9+y+IWV3qKsfMlZESnIZ2HTO2fvs/dWf/Sdco6kSyDfeyv9te2zz8MtLWfIo
TVok+W/coqYIUpzPCAZj9gaS+xd//T++zf8j+VG/O71i+8//5N/f6mbpsiTtX/3zn3fZt6629c/+
P7cf+9/f9vKH/nn/ZaTxvX79PS9+hE/+6zdffOm/vPgHfWVZvzwOP7rliX70oj9+PGPcvvP/9Yv/
9uP4KX8szY//+vdv9VD126choln9+19fOnynG2qjJP/Hr5//1xfvv5T83KH6Xlc/bPblbz/z44vt
+XHf/Qd9AlJ6YYgiqrelVtOP7StR8A9P+B5eUNqnV8TfNPSruuvT//r34B8qFHIj7/ja9WUQsJBt
PWxfclzxj0gEPvaCrhd52kOW938N7sUE/WvC/q0aynd1VvX0dslXoLNSnhe4kg8KtQzD0Ht9epbS
FVXQGnXnG7lY1BidqBsQS1w6yKK1Srjva/Ao9k3jY203ZIPsEaaZPOiipa/sbvFqR1178TgCvPdQ
sigEhwmWPP4yYnBpFe3ZTogE6hnSUAKDvNSPv6artelF7tnkq4nxXz+brA1o0qzncpNVK7tWH0I5
wbZfdz1CGs6fQ1SL5qsGtOp2ON553tmUpZvUwBIS182UqNPnYh1iOvBDTwJbqRAQ9nx7/vUqc4eh
+GN7DnHmKCRVPbT+nSp8TsLYfIg396avzaSrer0b+9wtb5K5Lkhd0aF2nk2Uo+lQokX7OESmic3O
hyjL9wQySvDPEl6HalE1jaJEScoIVaND6VYKWbAGgsIdUiKD8xzIgfwgm2cafEUrth/JM7WUN10R
VbguB8bQnhk7qe99nrSZ6keGyf9RbYGbaO634MN+3hHxdh4//mnqwyZEvUkn/nPcp9HnwTrIdOeq
GbOOvmgdIHqnB5OnpI75NPyQNIfWxJ+Vi9qVbPD3OmglJVaV3ENiJxwjkh1l33x+lPRKtl/Ttkfp
RS5+3tzFU+Hm+zFbY/fj0AXJx9YvcjTnhPX7qx5pXEtn6BzYy1gEgm3rVSXVW/5B15mnzI3SyTId
sgkxqg9luRTTg7OuxvzAGUT4d6trK8jInaznfW55dZ9bJ5uc5yn2Vfu1CnwXlWlTVKj21szkzaTX
xJ5NQ2PKS7xNphiEKG4/pEmdlodilAjC1Hnj5Jdpnns5SXKdBdUn6Q4oaEkRNMF9INpl+FFkDXNd
IdmRf5eis0jEDL5vvvCe0/XRpqo/TqwVFFWKJtT+hwHmPlUg3ZaF/dz5yaDQnKgWFlpOzE+AmSsB
rl6aZvUeAAui9Kry4ggywBLpaJ9kfUpelgLjFmcuu7y8KULUWjFGTq28qL20SN8ltuDljVUN8xoe
CEI0/ayjh4VianWTJ1E8ksFpdZsJZBU/inFTafOiqoiuhkJJmo6dvGdDhcbpD6oNIOeni8PTjqHh
943Mdv/UhAEth5Ul9LhwMP/7iMQ70s6VP0aXbiPD9E7UU+3tsclMm6s0mEb3dsphS+zdfmWa6aPj
zyxryvUDdLLe/74IerLnzg/yu9OgK7uyfAclkXvV6czfURJdxYdw8FBsmgqAOV/RafYYu4JZEGQV
DlpTGJqejwCWvLhRrMMP97giE2+Yqps11nH7ue5yMz8uVZHFO6Quc+eq0tOirjENmpw/bZ5m3+sC
IRx0hBLfPFVJEcv0bAgyCsFnqgJGvUmckY/gV3nBYWnHBll74YAupo1EGrGR+Xwm3Syfqdl6C5Xd
eJEFCtl5IsDPpxowFjqOTg61ysz64fSk+Uwl9nHwc9l+bZBJZv0rtxfX9dKLXZkYK/4c0Ub2bl0n
mKY9Wpq8KtIInj2mjFXeGGSxYcRUfiz3UeLzwsLF78Wnuae62yUR+naBUPamin0vv9FZgXiSritO
orBJ0uGQJYMkH5Z9TZWz8Pvojzrpqk2pdIQa1SZyfIRyg1yNLRUtz30QsPBcd9W8HbskSF+Q04fE
CDM8lv06cCBfOvHqsgOzhlU0OHkTs/HHfB+DRtZnZnBWkvVp+L42Xp0+ZW1t1uthFPTRdqPX2quI
NP8MEbpW7ic0iyg9F2zIOzdanfZp8ZMs/TKsMnX3GPMlMb/Tc78kWVNQ40rzrpofC8NTHaq5Zi07
c8k56k/RwuahQVTLa6JrU1/TCpNWfPa0Cd5UFIrygmbqxeUgdpfWST+A0M3qkjyhmu9HHRsEoEZH
o9J/tvpDkrwz3TiMt0GIOeCElJkHaFegWzdCMixttdWKlVuihpg7wS2AslT7bCiYn9FRM+H17AVw
Sxw9S2gDC8TBsymXnAKZ7vkzKZyM832Ri9furU3QhmFJqoh6jbXUqjPfoTEDBtzp29tl8lGsPO6v
pcPo9cad4qJ4xnutVzenfddzAC5XOnYz1ObojIkeq6bV1AZk0K/vTetRI2iKph/ul7nLxeNQVEi2
5jJu5W1tMz6PEwR+RH4Wxz0c4YsmytilSUhbn3MBc30MH6MhSobPxEy6fFjhGuR3YgopOrogQyG1
K+ln8VXqj6GmHUm3zM9p8495M3L11cdPbNeGhXn6u+2b0XleuNW5UnMJ7XTNavS6slrlza0Lry29
Ox1XxfHiK6IwX9HT3LZJMsZcwbMiJ1kuUR7eNvSc46ND5dnqtkfrCFk/tJl/CeX+ipZ+jY6O3Wf/
SiR0yJFO0Ba5mFMQUvwN/faYLC8QVbHPhx63em+FxFTDdxQPlckskVE4hfYa3SRe72niolF5pB7R
GD+5Na0Qb/hLHru1X44o5AbV7H4v9KU6pj6/RPM6HtIFBdt2v3TIW+8iKkwICfp249kKtPdi1Gbt
lr4ntxTTfFimx70r/QKMzEffC8pHHJTFJXoV6MHLvkc51XSW46rMN4V7a3DwmsPe1Ye52vSmFiPE
vmpc4JsknKXAin3GcdHNezLGXJR1t0ccLr3skqJ7i/r8agJCFQgPqTrpuR7FRzfQrwpE6Ho6lNtM
fNlJVWUIwnJuE6GSd79vRhEg5G68eHrvhXUwPs3xCHSVFxazdmObrn3oerXMf/5+UbzyX2BMLoPC
l0AJJUKfy+llQjU6IRT1Xpl9yWDiy8bx0bYpS4uwYlTm3aOui0qfi3Wef6hcEoCScfkiv6w59bxP
ieZy+BnZHIF8sYa898TmLPFF21xfDlmLdl4tc9R/hrawEcZsmIPdoRAYd4gvsTgUZ1e0HVS/f6xX
eAePxcvWSvABXhAg2P+qjNJ3xD+YvNToCg/cKUo7zWdLr53at2HD9u/HprHXtc4z75M7hIQ8xhPE
fbPtOKQGEKgHE0bNcr2kKtB7nFa9Fnn6LQp5Y6SkTL+k98eR4oqhPVeTPAXR60XRpazCWMX1vqzp
Ndr1qUOMV4ecB5+dCDvc88wo2wPQrogg2Swci51TjsI+xlERk2aPvntjSwnBDjPVQu5todDWzAuv
vuyRdqqxz0uJfM2wCaR5eeC1X3//BAz2xSMgpgoVhd2rg4CmAVe8bh2t1iQuTI7SW2rjTO5TMTX5
+yLB9OnJp6lnva79YNO4RhcbtfWCZbRPUyxxgzMEvvwPmeg6eYFkVZ7t8BmkAdlBHxzWITyGojtv
c8X04K1TaszIdQ3XuTERQvPdhGTOusSDukg6vx++Np4Pb9IxfUl9dIDjhB1IkV1zK63Pfk10ZEb9
HWVN2oyC4j6TUblborpFby9/mrP1UzBuUmdEcOdcqz0wbXBe9cG9W9cfi3VrOlEOx4176eXpZQ3b
khv6fNY5PtdbtTxs+/uidR6HhpwjB/m1Hih7vwTnZRI9itmEd3JAMrmMEMFqlD8iFbbk124QXU7r
gNHGkJH2Xhnh2nlHM+5THGv0DZDxgWaAsF1QzfF55U0VJMZ8fKSYf1jL8VBV6k/VTB+gM84o/KCS
hCHbk4uinBOE+gyGJ2UwpUArFDRZ4SOum7rK/ghcjdvxlASZupi8NXlXxNXYfxO6Dsx9Cixjz0+p
kJuEYf9cNu19V6Edv6jgqpqLu1nrdxpKdSKdO8CXh0TARs6k0+6bZvk6dPmNmmEfZxEyuXP0xVaq
e2xpe9sHnZ9dSDP5Z8GA4FUiYTikC9qb/LrmzIVtKNoJFzJPXIwyf5eO3bOzZmh+19/lApCUtNqe
sdL/6FIomy6JvZpSaBbJNT0b75wY6qoqhmvPxVxhHs23VMIdbjH5KAyswKgDRrLtPQEvSruY4C25
fpfMy5/KUc/0z9ubRo8YWSZreE6SKz/kg/0R0rSyKj/cLckmXl4EH8LI/hS2gGqXDt+TpHvvyQHw
QjoN8q/TTy9eH5WG/BqjXiTXEv3qaAecEj83GYmms3zSPfyPpoEsBqx2PQWrd2Hadux3ToSU5t6O
RMTnU+s6ZwQK924c7oWBbBqI7xzC4y25DZLexiDe2U93aGFclr65S9FXPzM2Xi90jyBtGeBHY7X+
Ynz3x1o0j20un4M8/rRMvCVUXGN03jNX7/DFxHOpDM6Fg1Eb6OFACDD5bfYVoNbLWORdjfuTlavd
t0CBZAy+IlnEB6qPb+vWmZFKRtNGPxRdjH4ZHinZLSRHi7y+Szx5kcWui/YTISCHV26+AxbCF+yS
oM8mUsdNIBkQvv9Tm9LclcmKtnkY9yp+41p4ddsRAnHZwWLm7g21q93X/WQscLcZeqw+8mzEzsa4
Eb5BKCOg/IatwZJetSLhbr5YFF4JqP05nJbrSmcUCvaZ511NsC8JmoAcqHOqOdVPjl8Nn8Ane9DN
0ZF0zPoG6c7TRTeuM5KYLuE1gF3UqOmehmTYoW8cwBvi8CKMElpISj848VAN4iR+eYcL6L29DjHC
oXuBXGg1ASSwsouNuHA5mdvPU+psCe6SzenTaAqjaTtv3PiLKVaTQE/KC8fFZ0O5kboql8zFYVDN
JHG9nrgr02MKr2kc/LFEBW5ZSEXSq327ZB3Rdoi/Fd/TIMT3NEJrb6/cdV2xbnEGN/nY0KpsH8ii
RrokfOft6/Ml2s6Muq4nuOAjghfpu6991/o1rF13hIWz+hUlhjwXkUY1bKE7xg96GGro3xJHxToM
fFi7OVnzZEcP0vhSa/Qzfj8Vf5sJFRLIChaWL2gViF6RHdDejlqokB7J7iDqD1JKmMtO4WMtIgJK
O5dp0Zv0kJfGGQGjufbfAKVeDiBUFD5lKPn9xBSBRwvNy6Wggqj0ZJFW1z5NmcacBdGwPbfpomyX
eRJnBEnT0PLQd60akdAKmN/fv4JXe2wbAiVgLej/Ctlrkf8qouyMKzoHa6/DYDodvhfOUvXU09Zl
fr+sE9Elgo/R+FT5+cgA26Z1ul3GbeZfpWvj0iGRJfKDxetaXRfE6eEnRGsnH0/iyaVacRNMNJGf
tVG2in0+2c7e2WLREqVhzWfT70YQ2jYyXfw3Xu1LyGF7rpAuXEml2o/IoP4W5ZDrKzlvxQefloI7
dM5Hfa1KTJ2ubYelzvt4jHrvDcT6qK31r70dKjqalIyE5/ra9/nv1duUU4qIXRn719KMBHDWn/ry
66KXML3OGjt3+8iYOL0xynTZI3HWMTUO2e24hRPtnsq9zdqQhou5Rf6t8WkNQlWxT55SR9rkpu6X
VP6RIFVVQ/eoEccfYrUMl2Nd2eazj0axfl+XZh0/jTqX9QXhnZPcUmrQxW7SU4JCxzjP9RuA2kt0
9fjc1BBDjW4FCIGOXgXwnC0c4pHwr6PFsFp077FSYV9H03vfA/F6I4h9lZtxjqjI9YEMhOI8CYhi
X24cCBQ2p1ZFirnoRH1a6NpidaJYgMZVKFKE/ue4bT6vXg3CjLpq2d+dLonMpMK5XulBrd/MYrbJ
/dfkMyhNYhCSIAdcWP7fMnZTUpLXbpftT1VUOGocoKYMmczU1By7YVAx1W5T9sm3uFqm8qxd+7X9
CYJjUfqjDE+x5vf7292OkJeDAgLS7pbrRSAurxspe2fJjOvm2b4DjOu/IUFYdd/bdNqKaqhnJPuk
o7xzLoPYE+9iOWpzRcesrG7LqhAoI2LlhIG2PzDwLseE6I0dc5ypl+PzAhUq1PK54D3vOP5figru
6KKbPSf5XpQR1k69rlZLHb2uEOnWSQAVP4yUZ/8IFhkgnZHkfYi5joIAf6ODWQ/5f++FbUuZA4El
cbygkKLeMsBfBlSUHRANdXOCQORuEKmY7Ri9K2TSPKJ50tMQA6FDI19Wf0m9MIc8XxhvJOhH8/Xr
NDZEhOd5BBKyBx8Bwvn9fB6F3P71vrbhAe0IbgwUnCTX1qsrY+rdYsrhAF/LMpO7MuxFdRNOHnRb
7VjbXS51zHHX4wNrz6xEWrKjxq/PCkUXyW7p4iC6Tfwk8m4Rj2zmQ45gc3qwlXaBhLMhlmrnd/FE
U03VlHxogSirQsonw5pw9eSECVwfF/qPJY+HePf7Z3t9G3JKy9BTmk0imITXcKBUpciMhupQUKbm
flEtDVFzM8E4V+uA0LPCfIueybWag11NwX14g2X4f1iMkj0cRJH0VaT915sly33Hi3OKzPD0lHev
hU6nQz8NRf1AbcQrd76QLYy0Y02y5VvU3qv9uMdoqyj/f/Yu0YE8orRSb1vk5VLsagA7r3bNPgvx
aSGd6VK81aZK3pHad3SPAI7YhsSniLU+bzkC2q9qDZj/NnYZ1ZBItvmpgLmGPnjg7yfslcQkl2zo
ikhSC+E0jlw2zcsBJphS+IGJ58OAs13wZXKCuPnseCNheiDdtLoCkEQcfagVay9d0S2zfWZ35WSn
4DCmZd2fWW6MfUpRttyLwaPxqqpZAbWEYYtqbYUxx+/H/LqAAxRO1wYzrATxXPhadlOr0iuqOk+o
3C/UhE8FJ5oG2wEudSrSSzDp8qItesLCcsW7JgPWtOe/HwRg+4tjeXtzLDQdeYzAdYO/vblc+y3h
iSsOgVlAKl2VbK6PCzLIVD1p1nzq6oKLzVZo77ubC0+krmHyETM11OKRV5KF9R7MOq94dKXHKl6T
jVy3cR9uOU8m+NPJ4pWaHVKjFPNBqzE2uayrqs3ugipMI86s7XvxWCSmm6OB1VOJQbWX8AJ0BCob
E9QN7kCI1nUNO7KLDL+hyhMlDuyJzQEyWiRuP23fvJORo7zn7cGdvUm9vP7W1tX0jpcweO/iRXQI
wx/HmTQzvzUJN8dCFwQgvrSynJNnAJvA0v/ZiI+zr3AUG7jCa+S5M394v8yBY2nO3x4hsaAk710R
V+anyP1+u/mVX2Jg4/tIxQ9S5JgK5YkN3nX+7BR0lbsZRjxDatM7x0KasccsIwmoVT01KqUhcB6V
j2EdGPS+yTrrL+cV2kr1pcjHNb+zVEKc86DwqxCaF1Wvet+rgPdyCio89J28h2Yg+tgZqHOEeXmQ
umCiyJ+/Y1l5Hfi1GbyHTmU8NXZuK6DR1NUAUqeszZ2dKPiUpFvB1YnaUaRnPuvmlpq+meEPOSMU
ZTeTCw+bBRk/d8oVFjuxGpwqcYLdRBO1+kSI27pn0lNEt0Yn2CX1fshnR1VLXrNmVLV3YZxjOugc
I+BwQEhk14sgWy6BiDAbiN2E2nI1LWzjziH5fzj97KnSLcea2I5iC+uP2IzpQ0CYhXKaSqlcUoNT
NXzWM8slCte4+xTV3GeXpdu3CqWGOOnrQ17EbnNVH99a6SgG54ZZY35O85A4eFCvqbdzkZcwP/uk
EYa1ydNfDP7m/NhipIJd3wpaWmDYRfHjSaRFke00+sLZXZoU1ea65CFKt6LqoPf4mo35DQXZargm
uhzss1tqLHfCWVUzvLQ1D+iCKyiBlS0E2krQ2/EcF3bGvwHWyIG2+OhxNkmAvMNpolFOYC06dCDo
K0mbxubShT+Tve06bds7aXQnP8i825zVmLAhvcNaTw6HnK6xCIC2WVrzU7VZHHyq3NmbDvk6quou
FQoyDiVhTW6wVoZ9n7XDqB+SNIPZXVUSqWZXN9gbeFVQeFesgLlDQF4P7R7A3YEqllW0qzhhWuW7
bp7pJkaTNBmfu7rj9So9sgKUYyeNzUyaw3IICsplNPBue7FgqQFkpPBXFaSyAGxjZUz0cgdR2+Bh
FHo5P5+mE6x0C2bff6zCjq0g/dD0b5FRjwWBX8MdjgviaQ/ISRG/yteKvEkUNGE2+fKwFib6Gg4+
3W6h0T169L0+p1ZM1UmqkT9tG7TiUJHdfDKy6gqKshVyBXGC9cEeLkq2Qf7UieuE5fW+AuKaL+Z2
hv+zIfjl9SLZN0+V08f5k2Mx2TpfydiKfevUy/ggS1CGC3DhFcH50Y2++W3V670kWEw/0zPQZDj0
zU6lzmp8vfARaks6elSl/OVCDJEbYzlTUBEmp5sV7U9BieZ4mmYKEfG4DfOnovJmdJlZztWhaUrc
sorZm9U1rTtzc76VD+gJSmjap8A4orEf1uq+6Eyj3srkXkdhYeRGAS9abvwwChOvUtjQW+llA5A8
nF4uO7D1aJCIv80D7/ash93ytc0LuOS5Q8GgKdPkKZbQgs6MO67ueRID6cFjaDCcYm26iF7W3Ov1
9j/QZaj9dyg3axzqqyhCyqSkq5UZRoWjo+JqbuWcyuS8XkqZXVtfFwj+Dlk/uOcl5ND6LknHdHoy
jj8+qVrTCaRH0XRkuap/TsYxpGAfDLAVNPkCpQZ/eBzjNvrS51ZkB29cgsu5E5WEiE+GSi8zM3yR
p3VXnhsxxf2OXVv+obCfGs/JaNFx6ZahRNMkDdq7Keb4uCbkj88pbRFZ+avCqyFe5xgf2iTwa0og
+fg1LKLhoLumewP9ewncEDNELuAYiLAKCCj+VlwoE7ATQoPgUM/O/DkTaz6dR4kLRNBgH4xMIpdA
jP7H3Nsvv49XjmT4X7dhxIRHEcmtVEoE0evQfGg7WZZzKa8nbuPpYokm4APIndxWUTdvZqIDcPTV
IPWAdHyEu80dCWXzpWkURwMjgj2BZwZAuuw9TLthtPntB5/AI7wUosK6KNgyzPmYvJRTsCDs2SSQ
xXAXdloYhlSZqNg2nIk6WsS8WVi6y0dD6RIdSAhngPJNbtT47IVO9kec5BAiijQlCIb3xScbPXIa
jm7b0BEPElfe5qLPCdmz2IOOQ2UKIJGePh6l0h3kFD3DwXkEF8WVWZVZ9z21cDTOna4SxYMDvvfs
DUv0uVUDjnN2jKfrBaLlvRtV9JO4ftzQLM1e/zaGzprsynblPaRHDpqCn7IcGiIEFBKyGFOGfGsC
DZdWlFf1FETLnyFF9U+/n0JSqFchJzE6IF2w1WgC4s7XwXov28auXQN84TmN/azLkvIElTAGdqpE
50covs+7tfpG2IYPrTsQjj+Y2kK+SBZqX3vtg+wdAoC9n04+JpuBThSvO9BvPLkyE9PBdiYahPGw
RCvsx8KUcwCHRklz6dPJFdEspCq9Mw16HWdOGVicZgYf5OyUpdSOCaadmXiOM4rhfvwQNbNMnu0Q
CbqDyf+Sc4xOFFrVg7L11TjXtGmnx/ToxIKEH0m9hWO8a76urSyX6yRAN1TImF0fFzXgtl+s/bjr
gtX496LwhYJtYNyN2BMsLDB/Ckm2srF1MyA7iqB/9BX574ehSiWlEIgqD7pGGWkfwnXLL+qQ8O5M
qYRVNiU6xJUuzsrvLK8Be8Ujx4qSxpxgEuas6Xmc+rjtOaC8Pu083aB2fQR4csiNu35hNcH/9uFR
QLgMVVdejJ6BBKVXrK5/ZJAUoV3EkhlL7MTfT1yyOm/53RYzuZ9GTkVwr8ZZHXTs5MkFUj7po+5Q
Ot6fUnk3QKUqZWAJrkAQ1uhxCtZ2m1kIVDH0RmEnBFnnqToXZQd8ajpEXL1CUE9M2hjx1cizlxQf
1cFZO8/sQ/w2aQBzkyWlfa2Fh/bWwn21bn0y8TCAbOxRyAUGelVbpBihhrFcl8tTQQCkhN6vysZd
9jSAsuDNkcF8u8NoChnZguHam1EV2aHRHNfZfzN9ZDDS83WopKtgLb9u7FFxMKD9G82X2VQRBpFr
jzjHSxt6l56V7r1TFsCMpClyucqAaCrMr/xh8N4YxtEx4NcDORBCUn7Q2qWlUVE5e5l5Dw0F4DJp
g8uprJyfItYzsg9BUz54U1IjOLQ4w7JXQ5BWDxIxNRRJWHGVhSUWzcV60x/JFbGwrLxTGVofDwI9
N5zRxiBCcRPbVd4PqlmGuxhBGXvfLcFQPZfak628oFEhWO6jpWmbr1AFq+atwuDRCOTXR9xqXJGr
uOm2fJMqw6tHHOPESXrMo9FjoXgq0gh2EWGuwB+VfQ3lbE7w8G0qOIaoj+h+az70+xJJB9I1tJla
+dAU7P7zOnWx/jLZTK+1AoUFy3fLOLjyoibA2TyWU32FweSDv4X614Y4y2Bs2MHzrdpZ1B9heUc4
99SxczaRjtv7gJwe9GKKxAiZwe0+BmOlHPwfCWRyLE+L4v1iCZqvvQpSyK30xvfJ3CafA2C59owL
p1g/AlYSHB17uW57lSKuOpaEsdGaEt6R/9keN6JCj1dVtM7TGUxo89zjAxSdq6ztQjyxxNY6LuBY
oWjGAE3fqRKf9pA+zTCPGCBcSq8CLoZbiTaYaOlQyghNEyfFagxzJw4iCH8q+ABDHiM0ipvYoruG
xXNI3WoEDg4FpnXDUArvMtl68uM8W/vdlMBnvenaGZeqqRVtfeGVBIOHOkNrYlnr2lwUToG/adqn
xIWD0/bmOfUEIdM0jSkUyMWBQYDtEb0oGFil30KvNPfVgh/Fuy4qVo9C22aVuEINOKgsLh5dzE2Z
fdn5pMFrGVIWLlz9PVcdJ3a12GhCUSuM1gsheu7zU6xxOpS9Zg0z0GEDIRo4XXeHUs5Fcge0t932
rVrbWyWDDq7LRnhOFPWhh0UVQfuV02CAXg337kzEUfNTenni7IqBNI8OKuNcUTBQ/YPVGJdXelDT
ZW1jvLh8p6qXgxqL6Z1jOjOeZ6NCvhzxK1zZ4r4acPxaCPXu6jlzLiRJaAmY3y7v+8oBoTGEFssb
Jaej9vGv2ymilYNyYuCTTgVgw1vc/0tdu6X7o4fv2iLO2pXf4VaZ+TnzYPhfgAC3n07Jbxi2qt2r
I+mnmnrUCT3IJuPdfCSVTsLxqSPFRWsOYg5HqCgwr1FuORaJ4RxymsgU/vqHKqypJvG6nPxmbhrh
o6RD8fnQZ1HnHeBct8V7h5/dd4vwlnsaOM6T0ohPaxNM7KPGoZkCX7RNziFDpWM+J6JkorsWjdxn
whe/sWeeCxiQnZ8aImwzVBFaszOZgieXRF66vFoswZsETZp6lAEga1eixhAnbbgP8qVQuLLPUzpd
BHHGQ1hDr/JNshjWQBrH3LF977MGsnipovPYgMnfhesif+B7m0U7KQe0gXCZxa/JRPCh/4obRJxD
Oz2xqiceNL3gqgTaq4+RsGwS+G0d1Pbqs4nwdaKvfOM3S2G2WjJ3K+znYK1WnBK7cBpuWg/CNL1a
Y7pe0XSeftSj39GFvyZUtOQi8vQC5GtcvpKJdA38aRrFafCuik8jva31JeAEsUEXOqlzDv1PtDcq
6SP0T8LJiHzn9xhpPJ3GGduGkGKVqjD72XHAC5txsSj/zaalF8HSzRVUF+4w48ylusWzb5T/j7n8
v1bohp+FEMzge0BxVNxsr1ao8ahkTPQC7DEsLmlYP8ZFpQeh7hJO3FwfTOUgOBIhDUkEIsJiRgpt
C31GKhcdYqlYuyPehG3tRRmxh3aUCHEUq71pvbJzq5Dt1wvXW1TWESqDpUIRySFlZ0nncDz3Sdtr
ioMcVKwTrMf98nsNA3J8Q7CXTfcqogmjUPKwgqoGrHnwjpdb0cISG+cqiw81znu8ctc1FcbRhTG3
w5yX9nNUhCU89BMt5dTG0AWA8h9mqHB8QU7dxu6WVV3fzYsnhg9tFbAUxsTLYGcqE5K7VJo0YrN2
U/NyT8//Rl13CmmZy8ZbOfrWI8U70LZRh2JKXP/+hELbI853Kvw6pYIzfWoJ8COaIsiYQD8zHyPA
Ihl/NCk+q0+0CaGvWY/+MF6XY9manVjhKp+Nx9xLhEAnN7Wd6E5I4mSCMamOyUcADxxWt1ydhYcN
xsj+lY8UTbmNdljXxX/nwnxqv3V+KoY7UdmB1rBYFmTmR2qoipH9Tc6CJevtnznF5/rBV3VW3jRE
FuNT3HV++GcO3YnzfaUkvz+F96dFtCQli6upJrU1TlUD62rY2qtvTtumHVkKwIwbapvqsLafkwiy
5C6klWr44YS10/wRRKp3LkoWAR1YvXGdA/03KbowRUzOAD2UWp9CN9PsTujvEheJucitXQwuqBvR
h+56FmWVTsRcqN1udYUTmnTaACcQ5zRqCl/Me50TLCNYsSDFxdVf+d6912gHv9OiJ6U7TZbEMpYX
3RwPH2oTFn2JQf9Pxs6zN24kW8O/qIBiJr92VHcrWJIlW/5COE0x52L69fdhc4Ady4B9sYuZ3Rlb
7iarTp16zxswiJun3hxvmCVoj4yPqxwjdRMuhAgdsnzaQPvnzMLWbeT7pjE8tmMyDAEtyEo0GxMX
56mYGZ1/MFYS8aqaWOEAZpDocry+D/DLhAko4p9WFaLLKubJYJzqW+YQ7jIPq4yRwLxhjsdt0STQ
7fn3RsqC0kMLc24h/65j59zzeJKpF/LkAytRODxr2UOS7YjoDh6saAjoSq9SJrdBRHCWCOXKfQXn
2D2iTkvbNx07ernfFdnA3xB5VWwCPanl/00MaNzjevZPTQJtfm0eMKDg5S94Hb9oJRoXkFrtbZMN
rX9SKgfcB+drALW3ONV2mJGX8N5T3LbaYMSaWKRttAGKhsC1ak+o7EslFZKI2Dto3GX+5pddYj7i
X82Xi9bnKCAv86uyEs+/N60rk3fdVTiev5rcseR5RGTm3PlNZOcXO/N8oA+pJy+9G82QElFGzFjL
zZSFrt/TzZn2vG3o2JOzXWtcbSNRhWqbu6aoD3mVmCiQtUnXPKqOBMVOeHV2ty7/lSvmBrm3aNDi
SqgfZq7t+YkN02VHeM6Tt7Eh+Qf7NhZT+zhwWSBPPAGoJ/WwyzjeBMOV8lupchJXRdn0GdaVpi45
Y6145tNOabXo0QBW7eY5kPnwlFoqzu8iWqjNuj07q6rLh7TVxmsqRex9CyMitR+HHPrREzC0B1yu
CGPRRFUWS9pxXJEcU6fsz+1kidkCOPWmntSaxSiShxvPN5qpBIS5bir9HRcIHZ9WAArvRrO8kM05
6UeNgmvDDBarPUQp7rzPl+nLwYMBZB7WvdByIh7rrEipD5bLWaM9xBybwqptfO26ZCmywVi9uVeV
ho1h3XLAFnx6MHRdk5SK/uB+/ecI/5jqeMAAbNuUGxioh697fYMPoh0TqV45Zr4tGLPNHxCiIqDh
XjAiN2IcV312HT8xPgZXdt/680gL4xBACxT6b4019dGlEiiAHrPSN+bjCpasV7+it3kfRLFz/V6W
SjeeIliU9HI+LIdTkkDRxhUrM3F4mk05vTEMRh0XdHoOX+jnVAcPWKm7GjbCzo3jBI2nEWCItqoM
K9fqEX5lOsmOVmS7grHGoulZvuj8GvgyKG8KZrbGWcZhPHC9acyOgJcFtiuzBhADYVyymPlO/SdK
hB+c/t2z1+e5/m/YuxTDCAWnefA7c8xfeDd1eIDJMcZ7VQ2BOK+FNutSotyZulW42jAvxIc5FvoC
NU3rXVpksNfL1MjMS5n7pr/pr/PPTE4plyUoscwlV9aaL0GOSpxs/EURlAwSiDPrTUSmvvJ6Kl05
9FRjrCf4iXNpLipIVZoujo592F+cqsUXYTNdhU29V/JAvcTjdyf2zKEIsMFvduChdCcl5wTBgFHQ
Wp8TIQFdXX8Akpt4+PnFkmCkz36BkpRg46XXRIDIj1g3cVcOwke363XuzVTNnJtBRmU89xUxkYys
TNpTHJ+zpg8/CWVwRK8MfhNBMl9Cy7yt9yFUWYbGpePrD6t2L5xJy7lzIftZ3d659mK5H7s8CUJ9
eBK4g6YSy3WBRfRmLW++MwRs9dpvO46ta8+9PpwB9Q+KDk/y4eDnsxaHKUVH04foCjaJyHizf8GU
3mOhS2DJAoUunEvHdt7raLpSCGkkZcbUh+YDAV1IgbDzNI/wJjIa6jt4IW676DNH/Q9tyDJzHDEt
GjaALDT1KcMQLJonH9OmddqprJER+Z8/p/f+c0KZk4iQQD+kGzj2e7aCbEpYjK7VnFdh5NiltAd1
Bgsfi8u0cs+J4TSPpbLoeREgaOZksCubI6pxg7TSZG52a1OQtXoposgPG9KjzVwdvDSYk90iRo32
2Npz1jEqjIZjJ2Q2HdRsduZNiTCHWbLsrOKIGCmEpujK9IigdIJxXiIiOJcwiQN2tMlL6hODS1rp
SjJoMKXQZX2QbZEyS9cuZ0c2JmSZp3ToL0lehSzpOrMx9s78oj+2la+Lp0TROZ9z6DkhQUktxufE
Rwasqgm7DKaZsvQxtRAe9CztgqK8rsyYBcRoD/aqbV7b2on5OJK/axWpunApqiu8O+aavmDV9hWG
T0S6NoJ42CMintsdAsu6PpoSn5rXfi44lVeB4b+EGo8yf9RxyXqtr/2FT+cH0cYu2HZIpvjnsQ1k
vc3yWE+7P6+GxZXhP1y+hfPowAJyXUY/DneHYFkt/7nCR5lRznVl+2dpas6Q4nr5ma/9y3oFD699
xNDlBTiGE1J47HQM7C9lV5T5N1043xofghtmmAvPYArBmEl8XLQVUTjdJjBacbgE/bN249Snt3Hc
ps+Jzmd8WqPUwGjeLZfvX7jmQwSKhftXzkm6NYKq2bRtjlN+Uoe8p9ZrlxPlqsKuDUeeMFirpvsq
9JwvhpMFCAR7ZURnYCAjBi2p5+Avz+r3R+V5FjsGTqoBg+p97ErOlwoxdBBnZnPC+SzCUrV70BYi
7upwSO4bt4NLM1WJhlAxXLkvf35Z72RWy8taNi+zusD1ITe+p/mbTTWhx2+zS82VfzxNXlB/bpUf
lVzbGSk/JCpD82j4ls1clM4YewAI7/3NyhzW60q7wiuZF+Oe2ebeiO24Mni+bmYb4aWsK9PYdUYD
RrWWWJXNhr4zJ8gRm67RqboB2rdNznZneBVYsGbHDHFuynh2IV7/5Rsvy+9/93e+Mf+Ry3xw4Vch
VnnHnEwKy57s0skuKhpZnllkAtuuqmFXFUG6+F4YcYbSHTHgsQgrjB76oDL0z8FW/IZyDvDst12n
+D7UuWsc/+26r+1J2hm0i1QY2JnblTMjzZRVbENK8PesQBle1p2ZEyuw2GG0/PF//oq/raqFi2DC
eQskawpe7bsNKHsuXpbfY/JjRGJXmnb2GPXIcY+x7KBrKY5o48bLtQVjxLYhVfz5z3/H5uURM7pj
csc0JHBgSr5/xNQHyOWTTUxWbcM+8aIQHo8DTRVe2FUL2ia5dvaVjgRmO1MN7t9GTvBQzSJKH30P
Ju4ZKQmNpq4M/vdfPt57ch0fDw0BYw3Wu4T8846wGIaNsCLLEOf+WiL7kNN88fmlaCy2UOVzJyp1
gmCSDLvWnYDmc0cm96tyLXKMHnX/bOfnHPB5vLUcNGn7aYpnzjJZJPN9g4eMPE9pCbd+fdd//gLv
3CCX57sQyg3fgHJteb9t2nEa/UHA1blYysmyXWsKBfJ1dRTJM2kMh6bKSLavrq2dY9hTxzjRHvDU
9cus/ZFfN5fK0p77jZOF5zwtG+fDv5vzCiwL2F3ieQVX4DUQ0xDmHRK5WPhdc4TMxhGS2gZogigt
59JyTSLPIp/j5AFnGrHIdJfTZ8Y0wz137eh9+/MjWJbwL5uYAawfIEBlym943vvOyMxjSDZ+4xAs
mrM/ZVEREWCYy/AFh8tF5Kx7kduPsPiM9i9t2W/LB5qBbUHz8fAWQhj1bvloFJD13HgCO4rSHv7p
4ibrHjgtJDXaYmG32zYd2VSxikmIjDL+2iJKnWPnb0TgX58CUKRvS3tRZ1HRWFLvT1o7poJ2i/0p
XtNj8jQIVHpMaQxnsdCCjnWB2BCEOPy2VvclbOkftqE1Vdn9ZA1u9nFszCn5Wjc6J/QC6hVMq5W8
GTV1+SoUsORRL4yiv23AXyUIyJM9xqTXQSm2AQZv8dcClefc+gUw3XGFBwpycxll17RlJ99z6vjL
v+Nxd+JybMEB8p46uxTzQUY2/t6e6tK/UUfenwrMtNC5OQxi7UUf8p5P1NTQAaIWFGkaEs6cdW4q
y85TH0JRuelLmeUJcQr9gFJ936MFcs6qJR85jMm+0FwzrBsmTT0819IXWbhZWav9tX45fe33Tysl
FjXD3BSbWmnYoat+ayxGRcu+UtbUKCwyha6iJnJoCmZtC3UFpF1n1E/vyi0NRgc2pD0tKrn1D1p7
pU7HLLyGV42/Tz7ya7yxBvR3CflhH+aU1vOAgA043pw6gknSSIa7lTGJi8AEmW5A7jm+ONffsNL7
+lZjzO+EbWjd4hKik6fSTHzGmwkDiG1RtXV1N2dAaJtVrS9Cgw+BrySUzHUvRiKPEGpptSgJiQMO
1YUEgyS8rRCahgfXQjt6yIIo/Fupv762/9YJOMs2/110ThBKODd+XWmhshFxc/E8Avn0xceyGmfr
2U4lPbkrJ85lceUCrBVxRSTc2ooDQpNq6Az7rh74RXOGL9JjCyMReAJeZIYX/8LEyRs8Bw5jqmzs
xPsRWpdI0rT5GKUeF5UmZAT4F3cLhO+/bnr4VQg/nACw1bQgs0v/HZu97cap01qok+JSn03bOjfK
3rh4o8xSEkYWRfsTYRA8SwT8A3t6JcoOicdDDq6SRZXAh9ut5OzBtHg3q0lEU8ABeBCKYeA/1dyw
ZHIGzN9SWEbVPc4F/rNtGXV9YkpsvaVocYnSKpbuJp2tPj2ZlgBAhvnKDTMNuYg9j0nfdPcAFSyF
8tppBL1dfYldwMw9MoFU79bPErkBPAXcqeB5rgSK2RGIaTF4oC+GyWDft3JWHpto+VixH8CJTgEE
K7z3oQDu/QjroN3sBBxywyCt7nFtptur2hRziQVlv+4aOUd8Gs9zcK3zQtcS/8DPmpy9zV/jZ03s
q7ddP06aulP44nZqWZ1pDuE0DNzlia705HV3ToTlsAmFBZ86tT28z5VdYyEPl9wpXyHlj+mTJ0as
cmTRoQPbOy6mbf+serNVX+rhizzsm5kvfGhlJ4zPUvukiaXRwqFZX9nc2Mtk0clzAw5Jgx0D5LEu
OAcJIS3nvhfh8DGvx/Bl1T6ul8iCoR13oNqgHLQT7JzFIHp0PWBq6c93WS/j7Ivscll/a+w5AYhU
8c9KFV7xwaBRxBtais+M5YPgtFaq2q5YLDKIeFlMxoLu4uQmyRPWtYtdC9iqx3SiCnZ2G9tS3IW6
Ds1o01255WtPQYA8xWnIO5qYaFbGD1hufX4MrAETX5ccpwqD0iXTdmN5dcVfs94/YavQ1t86E8HN
Exf0YLrJrQhEWSG046uttPu8iKb8Zk472b+ufO2ejYEvMXEqLY5MV655QsV1Dl6s/fhZNZ0Pa0di
snNX2zXjBZzMosT9bCYDNW0l4VvoBSdM66Z4OmVht1iCDT2fzTU/gVS6J6NIyLKYTfM58+16a+nZ
xvOnMuGZ2h4ZQdEuY07LjD68Twe8IJo8sH4qU0TblqNkP1RiGbBXHmxeHPeLVESXPJ6qW3D9eduZ
ileT2pjMVRiodZnTYW3RpeMHaIE+N1OnVSfGZ2qfBU1478Tezxmi5yH3mw4y4fiU9oP9rUwEbN26
9Z9nNWqYJMF4rh03JON4lHci9uGsoaVjLNeoPfYC8z1dcnSoW08/Vu00bKWcJmyEREk2iT9Z3h19
BratIekkQ6X3DP0Q1xakEnWBllg7zZroTJVFX9okn88ek9+dBWK5Lya7uTOiOSKc3K3sz2Yfy292
MpJXIb1gK0nnghknortqqJGQ1J1FzOFoHxMD4fiml0Pxqu1pOjl1/RGuHglXtBHFLqzq5KKp6pdS
ONah57y6bzgWcOsNcwbCpCaOQpmHBn68SdiG/jJwXG5bOfmPYS2SzzaclhPsQWOJ36n1NpywYNWW
lrva4CZMpk+aIgQawmMrxnNqJOM+mrNo78bFsKsb9HCLB4+8kQ0Q1BxMmbWjfSfviBvnd4owkHuD
icFZmIk+0Ia1j6Izo1Ng0WbJbMT0vDc/1XmpHvyoMg+BBS2McntbivgD9r2kiHDd2IfJhAmJF9sz
sNFcHOSE5dIuKgk7A9xQet+geIvRYLxImKzbKSLphruO+jYPOJuKwchedDn+lGE2YphBl5r4xVeE
J5IUQo9e4hlX08jcTqHzKfV6deMYxHWhGaDa8Jxb8sPGfN407fBhhvO3UfjqIb8rTLx7ccDd4zwz
H/VUdu5e4/7T7KYxR+hRzH62bdDsfSQgEpMOM52DQ6kqC03W7HOfIv0ychib647QyiGmvs2tC3PD
4pjt56i5QY/vfUFdI3eOkQc35ND/bCypSKtw3G3o1dNdIQi9MYUtvpSpnbxA88Corq+7W4ZXyadE
aK9i3mQWFzskTYdJzNe8g22prNI/FkjDd7iO+DXuKhprTo/Ki8aLUIzKBHgHGg/lzvMb77FE/Djs
IlhFT4ke1RZ+FU8+M4M9tEpD0RBhWW7oQf0YYvsxSY3wR5544wenInoRHcn4WfeqEFvLHYJ9aThD
9UnL1PwUzgEAASCPu2F9JQTn9MEtKjPzYnfiKUS/tg+B1nc4UuuNjrwH4YF+35iazGvafSFh/VbY
8MNEdg4Kk8bjRJLPyc9Eeg+rvT7iRjV/xlPVgZaPGX7Te/MLLPTs4mZByO7GQ37yRhs+l8huKzfE
FlNUwY3nzoxCE2e52FSJ4yWbIsv4l17X1f/kylMPXcAcyTDq5pwr99WOa+uDRUeS4dTNtbNo9/he
DVtfY/WfeSQ21db0jINC+EbfRmxQ3MO0Sg3iCtqs/RAy88GOcVIfokl+sOu02epMN6dkqLpT3nYG
DpToF1qhMDso5qDfZmbaHnu/jHfV1D9PaRY9Wp370++nkXrUBycndKYbaxqDm1CnMcm7NoU2TbLx
S+oVhxa2wO0Qx/bWLEfjq1sbs7np9NBvkZCRquD26qNlwa2ynCVgqBty87V2ZuNe1bJ/KYKkeQk4
qZ9yS2Wwv2Hp3Ue9C0BPIPv3JiuKI66wwB9sA0xQvPRYGQHOIC7UMt8pra0T99OnMXWIlRq1Sz7c
5PgfzchVhzBkBDpTTuiyVPIlUN38aa6ggyxcyWwfgFmyotAnfC5sbJpBViiFXUTY2SxKxvODPPhF
NTxr17/zEWWdLPRBH4Ix7R4wPEiORHeEOxa39eCgq9uMfVQdexNHDxKsvP42iZ3gNY0xdYECZL7i
vBAdZOJY3zVQ+InRdvlDt9q/eHVTFoSajM2h8YpiW0kd38O3sImonHySd0S3zURfM0uN+m4zD1m3
VXb+NW9kTjxAMgnIWoG4FVNDXEnP3Qkzh+RoRgNiy2DERGas+nsNoxs3oyi4K1SkPtkdgVUYJ8yf
NJPct1Rd42+i+bgkwH/Bmz/tIXOl3j6t5UCogwUhI80z7/uQmfcoiIu3YpLWKa8GrMfdpgyYjivG
5rnW0Q5sK2BCjJfEwUhy46ujFH1dKNx9Nphi3phKNHBUfd1K5CSZxbiF6FB8jyL9kFrEL9ZTXT5m
GSKAPVqyWHH9SLtDOir/2fPAActK3xRhaR9DuplPErGpo6x+n01kXgz+yCXeqIJtYTg46hUUdo7J
6pHTsb3BtHLauXlX3qb0ohttKXI9jTQ/cOhkh9LKDkFOCIcdMc4fnZmbZGcgmnLb5Mhzuhewkj4a
kDS7TQiT6V5UMca8M/F/jJqIyUtgRh9z3b05zBmPGh79ySSWcF8EkYUvBa5YaVS9jZQY5GzTvIsd
l7xIt3Pas5GPX5C6u3f0FPfTQF2AuSAO6H1P1ZJHkdcerTPt5xaOaXvT4Ub4lZsMFEniYUKaMxKM
h3LvMbo9BC1ucAMXqh0tgLezXNW+1WWY3eOURfKp6WZ3Zd+Ke9ZlQ+fTEfjXuQBvIzoTzjgzZiBX
Du0/6H2Ko+9NM77JKnQ2qYPuarKM745K5Cc3F6+umX7RpbZu9IhNEIm9TfWis2RY9FN9tMfItPia
prq4QRfpP9pp6X6EYBbjL0QuWMGMa6O8kRtBVA4PIFHOph79+Du6CucYhIbeEQcEEyqZ/OxApD1c
qs4t7pkRjzcwd7Ebs3LOp0jf434lAfpz9wJZu73PHDu6+HBwnoKuNw6upzNCiscmeIZ+1Ew3Sd/H
d9JW9gd+VoqPR2sxkXbfBCaw2wLPSpoJ1zkLONXFtpaFnjdOMNJejkSbNHZvHKc4D/eJtuMnI3br
+wrqzX6q67fY9qjQNcqizsndbVUH8oPpTvKxLd2GVKsmf2hSoz9bUVqzRSgjFmOaF4rNfEcMAJW5
V28GEifYKE6MPqD84vqkLhFgo7ZYbWWsaOJ+W66RbR3mB7MnoEM5zN65eJEM5mNsfOiqhMgUBjMk
WSUVvWfiz8/Abfl3w23EW5FLvkCRBxcE5PFHK6iJq1oiDraJwQ2hQOdyo3HF/RxWE0kr0J6/BDjV
3Q1O3d/OMdm/IITFwUNAu/Ai8prkUEIGt3Y+yH1QCDfbSF81R4g3lLM4vKvyit6Pm/JLbYbZXT4C
BvE6xDLRyCFapw409jBxOIeHc88k94eoS9apFz8MzlR9GQtssFFK558LM3Jotukb0nrAiCwecL+y
2Cse2WGkuBLAEvTmxZ0iUg5nUieyLrtzuEu9YlfcnqWwih1duvetRjnJQDx07vsowWFaxC3RrH72
JuzIDNkOBBQUkQwwEyPubnb4wPVowTWtmPn1OP96TxMOmvfoLEamHIRMuoPv3zYa7nVpmYgr82a+
mH7bEENLjJdkYHthONpgVWbjuJUY7mUKimA3tcV3GS76o8KW7cE3SWx0VDvtAkavjBtnP3oxcj87
J1IYu7CZnYM/ez2qkApZCvYRu2FOPzexF8GZbKuLoogVZD8W3a4zO96h1QcvudmjBo2XOHu2X3c2
EKLswYUxzJ1HWX3AeCH5mJoeJEA8T7eA16RIZDqyD2OipwdY8f2tjJol+DCt9Nuc2jPBkTWHqJdk
+7yj24Ns1Z3tqKyjp1TnzgFCcb1Tefs6xdI/urFn7oYu+lHVqnvJxjz5it4j2LUQvba4p5hb9D7x
yRtysWd6oOMNUWPAhR50Ddur8PSbM3fazyiZzpEN/2qvUvIsnbQKQMauzmBQHjn7zNgFPsl7Vu1T
0HpG/U33+CsAn2R2cGHS75IE2KVYTaleE/kHNsiHd+I0Do9NkAbF/WpaJGH85x+GdK7loUJymGPL
6pNkgTOqIugpRBy0H+bECm5SPK4ga1bkLe86O7bareaOlH1cNcwrpjcPYyguMZoFev80SfwDZu/L
gm+jyZAfoWSUL4bZJpjKi0YUL/XoTESWxnbt7otR+tVrPkzitu1trtR1gP7qqQlKEJUGMHB8ATwB
DrBip6yPUs/BacYXXB1jq4vcB1FHARFzKZLwk0cKyA+TZ7RvWrBVWMtOLC8rqWGVfytWink0IckX
9yvgGfup2+7SqsareDFlBTnCsBaIEh5k2J1Lq3DL4xDFqnjuRrTXD6LVfJoVYy1WFFWNLheMKBnF
g267DLQWvVeBjBPONvW8RvB8IBUbWITTu3sLZp94xHjKl1d5BWEyv+397egj7eMhw636vOqcxyt8
NF99vMbMB65ZAZLRiWjkRAPgettzqto3bj6xDLQcJ+uMvKt3H1aNe4CFgPmQ1SamOdvcu/oBdokr
Lu6AM/FzNUvirX2jGvdjiN+cQ3an0MWLg8ZwPmGOayW71osBownxAh7urq9ofesdHMqw21QwAfMD
RtcgTavpCcRlwLk4kdPXxaYpuU9UWoyXmL4GQ5cRHRx5B70LViTiqa1/5hG4UUUHPcJDoRcUNxaa
6WixBkQxBR+Mn7aaQZQY6DufjUkvkPeq8v7z5OhdUt+Cn6KzdAGDkRkaaLXejW8aoyqFBjQ8rQQp
qTjE7tRCLToGfTWobQvJqNrWUO/8294Gb7jjSG+/x15dzzdQ3gisb/kjqnMImxltJi2zhDEUADsy
L8kA0B/IBQnlDa4EfnQc8OhvD3/+EvYinPovro3imdMjIOMCVwRm48uE5T8ci3E2B3zyzPi8zqRJ
b0fCkOdDpA81Sk7/0Ylt89FkOTikdaV63NcMxcfPMucCd4doLMCTejGA6nYwJplnmzWDtCPKC/Q3
c6rL+XH9ySxYN79TQ43tudYBbC/lOBnfGvFv1/rbZkQ/8jr3xkIfu048Jzs2yTmcqmmnesd8W1nc
FpxWfUgDg3YxK5zGO9myt+6kzpRxZwZwK1pUwhZDxzoW48B3iQH/lBIwVtorxd7KSmmghR6dv8zz
3vnpME5lTm3hFQJgKX3uue8YAQzWfKOUDafrFdgUdWwwCFlR67U0J1oZcpd2uPxssdZZBjgrN0HG
kFP+Mh6zf7Uf5PNAccD2heG9iUnbb7OopDKKsmvwQxOgJs19EXmFugUVK9MDLriS2VLu+P0XxwYP
euyTaKH+SgiN4kdd1BBSlw1GIpbbpM6jwD5xfFz51SvvMssqbAC2ZpTE09Yc6TluComr8RKRzVWx
LJ23sKPMS9MR3Dyg1SDU623T28eZDQsk76vIPKOh58pYesJLKSJ+kBxau5w+YwctkSuYGO3shkZ/
6A0A+FPnCFnsxIg93x08CBhPzpQwllqrzJ+3hvHb1lgE4JBasA12eHPv93flu+3sdnNwcesAZN6O
M53fkuzSpCdjdGPCAnTw1Bqub+xMeEAf645Ymm0x4qNy2+d2AQiCbs7d/OVjLWOZX3YsOkHqDZJM
mFHLivp1x6aT4+jK8gjNFR74f8vgp9yijCArZoKGBYUwS3T3zQS/UI8FI0eyCZLK+mjpkfPdVp5m
tOiFqdfd8WZy+4AYDoKEXzsd16o/f9jfhfR8VGlgfoTJlDTYF79+2D4e++VeUd8OJBgnr0AkvQcj
vS/gBamBTud2lcyvORapBVYP4jlWb7A54QS410yN9SBDcQAZ8F/G6lVFtEq0jX8pQotxsyDGczoy
z/Ia3BiiNLsnqIXE2p6uI7zRNMnkTweqnpcrYkj6vB003VE5gSm2ZWuc9ZWAFNUIVk4On666bS2r
BK1YCiKKp7Kffg6yTofN4nX0s0Dfo3ez6c+v7KYmvLW4Htc7yCiwA6GyEodVlgrUAipa3J2mdCYc
ax6DJU0TaXq0VdIehk1SDGMG4OhFKVPgvM0OrsCrZ2sFBd6JkG7ibZ+wCTe2ioS8M5ukJ9TXlHWr
b50BDGE7xz5DHeQlFM8YZOVvBNLfmArwb6VNJWZaaNuwSH99jQOaZ4ZsU3lWaLLn+9Qc5+Q08Oyw
a66NH4FidoSiLR24/jJ3wHe5wmvp6c+LyXo3WqeusozgucFPwKuMmvbrp2jjqICMIMzLulqSUrvJ
WRlVpR9sv1fExQva1y0ySJaO4tJYnskqyr7MzNxwFw9ywydDjDv4FhI/a4lkFhLk3Lh1qkfoHc3z
Kq8ktoHt7qWSydCGKHcMPVFqVd8sjeTsvMrK857D8M5qY0WoDwZtIx6ijvy66mLWeB53UMX8MOcj
tNAGprf53GVu6F5yS/bTX9TD16/+n6LAo8HJDSoL3pBwIhzrXS9Cl9x1Io28S20JkR8Nd7SO89T6
iFIQJFjGjRH3qfFgjgaD83wIDe++9aJe7RIUicZhlUCB4lfejtdfEb1pQT5ogQFwRbr1RAAJc7S4
KG+pJZGN6ZkNDjf1Y82zL/zZ2DWZwT8perzPdnloIElAcNqr24mh5FkasgN+VvkgeJiOJtXiz2vj
d2s2h1q9+OgtCxQx3LthtiZ7JI/dqQcXKdPoRhL5/DS6Y9VeaKnNkXQfnZZkxcr8ZET5+FOMNmkO
TYdGeuvjAkWMBoVq4Tk75M7nVZcwE9SDPswznfBuEpYoxV+q4+8njPRhbUpYDIshrXENQfxP87Vo
XXAgCUkavlpQLebMObnCZG/gQOOO/qEUddgdADG7eFOODJM2SD666ICDTNEdSx+0cbcOdP/yOJf1
8r/1RPGCC4ReCIdC9LOcMu+INaqpqaG5qc/rVB0vnNZ9DJTidF+nwKu/19pqB0aeVqeapflEpI71
RjsZL00Ow9zt/8fE9zfaGj4EHKvwzfibExjvbWebAHEfogz3X8e/WWLg/Ml2G/NAREalSW1QTnEH
yZcc3QQnJf8c1d443PUy0N7Wx4RqcdbMZiLJS+djhfE98fBBjUvYwQP/RVJXk1P7mtHGg0M4ix5O
iop5lwcC9iWdIK+a0cxyH2BNlRec8RF80X41kbUhRcCzvlfZZFU/lS8Fk0CukH87WNHF/PKGll6T
iBmYmQG0FJqT99bSrmOOAWDIcNaQjW+HAAeUD9Vce9iDi2FiQmT2mc9wP5oKNDU93DsuQ41CyxMQ
wGQ+83Yr82YN/yKPrgIxy5PgLXBIpXwlz9d2X8Ax7PGA2ZR84DZSxIB+w9zewCZJjUsNvWp8ZOKO
WaTElq99o3Vv9C1XzKDdDUOBOyzTpXrxiZwYSKI5G2oC5OsmzIKLJnLhc4ejgdwznGeqjkAokVvk
yHX/nVAPtz67vuiLTekXOHcjySIlmjXL43V9dfBLRxUvYUlEMT98yotNHMli+tFVcjRhA4STIPuz
SjEgUU0mrBOeXdypCEKDSOPVDlkaK6e2HS3uVKuMpM1DXF7w/Eu++rE3cQW7dgPpVeriOlU9723k
BzHGhHFZbyU2ZvnOpT5Mx4iYIb5npsuCiWfBEroRthMX+1TVKHR6PpeE7JIA+dNqpGd/rCZxoH/k
GoTfRx9cYs+bGV+tAkVBJ+4dS5GHGKisd0P8WDuw0hYc5NW05kHdL5TCeAtxXhBtSuZXxUSbgfQl
pHwsqDXo2h7mD5mXvsLnZStKF/etvjVq+zZ2kPGR2BRPDYlWIrvpE7ttbrqggvuee0VnkumHkI9N
7eIkQa5adkg98JMTVVggLL7yqWGDFPNuJh7rMciTvDvGs2tx5qquXnjN8fQII7dIbuCrFVj9TG2E
p00Cs4m4zy6wjqtQ1kRUCSkI/BWvUxxRX6bBmLPdv1oZR8/EljXDyMwrbDFqLc2xyL7Es6PjZzRi
ubUp8rL0H3Df6/92qv7Gf8a6nfAQubgHLfXwXcOBDVdGTxTgdqsKdBpZ2daPDvf8j0Iu0Xvo8of4
hilYJt46v8AX4v84O6/myJEsS/+VtnpHL7QYm+4HiFAkgyKZ8gVGMpnQ0qEcv34/MGp2MlljWbtr
1l1mqSKICIfD773nfCeG/r3wnVAYRfYsEbznLaFUYZYpGmniDi3MGzkkLE5wi6INcQEW1R2dmOYO
Tp07HS9691bniBC4bWyFcV7b9+asWDuYK021b3i7j+hg0Dn2bkMB9PuN/x0ffdv4qVdMkjg95iNI
Ut8dJKzVaDl9TfrJfTNytZmXOMB6Uk6jdja0UUfj0DrQp+S2Ae6BNPfinet0mRUnzbWyB0t2Qh7M
boF1XynKYB3BMzik97C4UP+mC3wxyxj6w1yuU3GPQ7EtPpQl/f06ibPk/7kINoDGeCBVqCw1EDbv
6qVen43RKWLtNCvEbB3XoWibfceRZsWP0xSfF5c73PJVWuPcjLLqGdBCgbjp23mk+9qsgAmYT9ic
97hFx+sKP6rqp0ZdjDshleTkEKOxRq3lkkCOjj37dkEW0b7ZPEJvfjpkVvAhBJlChGpZLi64/cqd
+Ge4T/12mPRkwlus6pCZtzaKh0eMUkZD4otsG5JHBrxMEc0vwcwT2d43pUxl/J0byVlJzJgHcSuK
qlH+5lyl/9pC2KoYx0Baa2moY+HvvAfvzNJeNczmGhrVLSqxeLPjVepc9Tcoz4ixpB7oshMzcc6M
bT+Orm/HpeYe26GfAUu+2bxXnVyNM2lzDHNqDbF1i47LgnLc98ydyyTx2LxYzM0PwucKBgMowmlF
/H5pvy3d/z7TIBbG+8ZhizHjVtMT7Ppr+dCyz1akRhGjoeFYfJg15PEBDqvEiDKDLcS3E7UiCyMh
jGTw1USp9f0F4Zq3rjE9wH1FC5lzFkrIQMp6h1hRbSM3W0LDLwetGI0tCA0D2z+IDCS2FiaA6zFl
PwjjIRGtj48J6W1vA6vYmQM7ge8SXoLsbTbKOLq0iPu6VJSjU4ikOP9X5avmIhp1e9A/JHBIrPBv
Ppm30/HPH42NPJSjnm6Rd0KhTtDtL13AVTiKyRwu3suhBWeit6UR77V2VD5fHPrdm42qm83UPOht
lifni3FRlSP1hP12c4wzg0BCd2jx3tUdlXBIGNBwg26izTr8Al1SBeaSkkWUxYD90M24a/ln79SC
SWQdxnghxEPoiXie1tE0osaK3ftLFmHzFhJwOUpls7bdKW8172JKSz5gzxQSGTPjoshq1ebrxg4B
LPCGNivGmM7VpfRpFA+7/uXBe+k2ELzGFwajjkcxGLtqedYFkjzT3zrR22A1K0Zz9yca4U0DfcH7
yXncOpU58rmvGoTnjmbowmu0s0DuBsx3QgzZUQBAZ3u7CS5UtdiFHHhVqbFwzxB9tlCvN2rK5YgE
JB8HyUVqzT7AufNC7cnRNjChurje0sahMrucuS5m8Ytx/MJ4uLRJLiigGmNMSmxuQsbd3sPTUEQX
9B3H1o3oQOuGOLHG6sTXWB/YHOeW2ug+f0tcvOAEmRB6SC5Rf1X11eWd1xYbvRKmplxoW3RvWbSX
WMzLch0Vj8tiV2TMWDGx7YpAKmamclhJBl3bT4NDg2LmLA21Ql95hJDpx4+mGVMKnaLI5LArly3h
0yu7mgBtt57Te5ehAmHdrjcLbjM8tAWYdHPgoV9y3mjvJ72m9VIPiKqidpYO5Hp6Fdti1lvkiKFF
kwq9G2LXVf9RaRzQP5aMI5wwdZLRPtoXg+76RhO3XL5OtWBsLcKFjDnnc2vF0LAaUsghHSjKRHun
xTu9iSdH+9pQDJsxM40LV0T4pUp98p2kYuR2AbYUby5Bsnz5GlyEwXAO3h4L05uPMk6LFedxNW2p
siQlf80UwxieUxwMX8xR5COjW0x/0CVWnlA8aHHE1W8klUs/29ayzZJ98aTS5KhZ4LNIQZe4C0fF
h852emEzUa7mCCsjZS/Pfg9YeTUmBDYogyDmFugrxmfkYpQqWJW4YRxm1V+TZW4P+FeAkF1WC3Ai
xz2PUEhfVLqN/e3Qobzf57qMpw8bb0J8NRV3ayRXbx08nYHucLXCaoA5etHFT3iRle91PlvIWPsi
+wTkSCUbokWQ6XsKcXOHObbzJIjn2VGPGmLw+uRMdGNDCBY9di8XQP++5vSQB3/ukNQGRYS/SZT4
7ZoUvkOrJ47+uIBLYU29JVsudV9wN4gu5bmsvu0eTtxvN8hlDZPavHlF563PneaAdAW5gHlmfqo0
SwTMcrQ7wiNoaDuQIuTjXLOW7hPMyeAiLNeQdogyofxoQxxJ7rV5nmx0qtj352eHiYkMWCWW+eOS
50cWKMAyt5anBgONSxYkGmhERJtZ8eJZJRq8tPhct5byW/Fy+fBMPMtJkKWJtrA3dCS5NqYgHsnD
dcMioG5IoQKuqXKIpy6TtLEsDom9bI34jAZ4ce7nhdzcq9Q28ZwsMU9Lxs6G1yzfVst0mtEXpF70
n6u3PcvpLbQacG6rafax+lDl2cga1rPB6xo3eQts7NOlGCjeAp6zcdTcGxJdmxeJYKe5UVWTkDrD
cVGwxNoyHfRG21brrPej7rcmIrIxQAbSpQeb28HaIDGGafmtVgiIkRrgmAw58QZ6oZKzqj2dyFG9
dooez8Ayjd2yZ6ewxd6m3qivaIxXzcGTw1qycThpZ8HBa1KiUpCH7BbHNPrwsueUo9i2QMtgEV1Y
FODfY/XGgjbXRsz+ZLO3eBR846wsyeYsR2/9nkER1fAYEhy8HOhiDarvsseW9EXXqjv0zAaQqwzI
P/bFBItkjxoZT3rjqo0ZkJHo9SGqeWlQaW1ADkZr4Kf9oq2r6drkvJftDZN74Upa8XbcfIM8aHqe
j0fd7EBlyqzLS4hwORDgyFYWqe5VsmBSEy6DwiYSG71Rf54Ez0YM3k3/tULQk4aahXTukM8snh1x
txO+QwVsXAASxmLF51M7AW6BI+JTlm9gn1wi4pk6CiOX08q2G6BN5jHJOn57TPIflyKiiYCFVfoz
WPztNtr2+OWelEOj+UzFY437VQHfTUavM1o6cE7gsM491nwzrs8knhJNrlbp2twBP+qcBzDN23cR
rzCKvELjlOyD1E8WuUMkzvjMZwpZuD8cdZ7XMjCGspMfLv7rVAPYGKTOWHGqBFi4WjyXWAkGhN2t
8/Cni/jtmHI5Qlx4DJfA61ml+YGkC8n3OV6xON4nCPzyXdVZhfkw8dg0953b939jrv1LCiiRCB5G
Mc3ZQmYxqrzrsWmTcFplruuTZ0sDMadRlCcV7NWjwHlZfnRM4rAZOcxptHp1lh3I1k60MzJYQmD0
Ns/qP1NYW0am+gPuuPn2Ypn5/enwXfgQnSbD2Zqr9BM2RCVFx6+HQyKywPgoxEkVvYucARImRskK
PXFxk9oNA3rLWPDWLFgd+J2J1JKPCVh27dkpaQv8uJxqf/8zGVvR9vOBFdOtbvMoB0/qcQJ5X5kb
icqOr8TidAkE96jn2CAKsyMXJE/FJlWb2zjkOC/kSWklCV3Yk1tEcRNeYWi3xVJiMwU/jJTPhCZh
LJVmXF2QyxfXVTNm2sbPnIZsd6Ema+itOVRmQ7cfu1GCpu3pl9fVqjW7tQHJs7fQ9pU4BjYf8OWA
I7dhVvKGl7mwh98+iP/1svxH8trcXS5Z/Ps/+fULyADG/enw7pf/fmwq/vef27/5P3/n13/x75vs
pW9E82P47d/avzbnp+pVvP9Lv7wy7/7nTxc+DU+//CKqh2yQ9+NrLx9exVgObz8F17H9zf/bP/zH
69urPMr29V9/vDQjsde8WpI19R9//tHx+7/+gJn304rZXv/PP9wu4F9/nJ7ap7/+/dcnMfBPLeOf
qB1Y1H/8Y359+x1d/ycROEDGt1klkLo//sEjbkj/9Ydp/dPSSczDIbuN0ZHd//EP0YzbH+nqP5mE
bO17wJWMxWzzj/+63F++tv/+Gn+Ov/7Viwe0Ct8tihLHBqakMunfOlE/TQKkAh+axWTcoYn61tVy
xy59QtkeEnISLoPxN0qFX9Pi/vp27xpb2jomSJBc407JsKvk8ouSorUrllPLW//0wf95pT9f2a9D
u+2tmMpgiTW5MG7V9zMOPUboyVBU4fyIPji0zL8p6/+H1/eo7PlqeBNGFu8uBaURYUnJlN/3WX6/
GPJz7YiH31/CrxP3t0v4+S2cd+lr1jJmyoBd9V7Ltc9j7h29TH5dkRD+/m3er4GN3GnhV+RD0rB+
/yX7wYjXZu5leZe2EMluCXPA1CDjQCh/8+R5fz28ERAgj7aYA1OB1tO7xWaR9yDdJLtzygpU25OS
fSjM4+8v5p0WZkNbQgKhhUht4DKneXv6/bSiJ7NPYlZFclfn0GRH+vTqXe7dZ+V1rU6nysH6ZUFB
ij/9/n3fLwfTsbc7ldtJtbml31Pf03oGHccg7a6D9PJaIzz5/eu/6yJt12Vv3SNyWnX4HwTE/vrh
ZW4u5Zrm+d2SSOIhpqm56Y0CRxYuvUBX4zGqGIIhXia9dia2JJiY8X3DXIOyXGm+6OpswGe1mkDv
cuu+4uR3lKr9io0wu8sarwocj6CNmmZcpE1WG7hKLkORrpqfI/SlYZQBQ143NUBbuEYE9iu+dSdt
8CeS6XfwMqxDo1vz+feX/dcls101KRlkxEMj0raP/advU4IGW7TOydCBHksL09TZaB7+f97CxMi2
vYXlvOvTknxhKnnpZXfWiOlV8Rldp+PwN1/f/7A8uA72BHKoOH5Z79+EEzhlTJLfMc0EiLaEv7+G
v748vHaUSTozaIan6vYx/vQxMaiFRTZ3493crL776PztyPjv3uBdow6Gg1Jq2xvAYuyl3w5/cwFk
n/z1q2aTVuG+QH4xeMHtR/jpGnKyC+h9ds4tLb4RiV0NYZgk+sMAAenQMFEPkW0XmFoFodhs+ftZ
EKoKbx3vl4NPnA5vQkwGxtKpmyKM27G/Tl62a7P0xRKGfefF3nhKyzzGsD/rX1U1J/NkgQwUdpin
jj1qXhQHfX9EraOfmQgtgRgrGdCHR0ctLPcq6SCD+uMoGv1oqSVtDT6U89QM1WPqZS3oBYDXQWok
P0i8qfZwrfL55DDjjHr8AQeU3cuun0c1WDDlh3hwPhKFPGG+q0RS+1Nmw4nymnU+FatZ7gxRtZE+
pcD+3PZru3jWfmphE7aIx4KFMewZXlEVFjQHgmYBbe6r7LB+MQ/xZyOlE5J7stszn0hvRNnhi0Vu
e+tifXlAY9IQcSTcb3YxClJc2ji9tt21+8j0pAMKWdknx076CM+SB6xvLncZk9nnjI3pxFx6DBnS
FHurdJ3voO2J9RKOGkL/U6Mlod8isRFGhu2qR9ctjaOSGBBdXPlSZQAoRD19dSDIh6g6N5aqbgdE
eHb7HjMzxqT0QdXbLaGr8A2x2Lu8JaIS68CCsiZRwqGbCivUDVxVTccUuohxFatCqSNk0aT2uGTC
D+RX+Cji4X6X5nrusglmqNXl/ohjC5C87A7kEbcAxpwhyhCf+OS1jodmKtJIa40Z3xVNSZ9Eotn3
BtXBVV3QMcZ5GXou0eU0+nmDfNHzw1oPn7RB7QP8t8UOigzYeXxIxLGDK6M49K60cjSvtX5Wr3t7
O/WX1npCc+mB5kuzHdrTlvG26pIN4in5ToHPZr7mo0XeS43roVIREatF84CUw2TJjOarI0fdjFK3
H19FtX4BoRAfF7cnGAXOyPUaiywoJ299aHCVXIGonn8QGvM8VVofqEVv74THZm/gbt/xQSu3wDnX
+2K2yBZP7PSgAZCKXDQfty5UIL5Tx7iVXWkfc0cY8KFtgQO9S5hZEE5QW/wzr0o+eZChd1LYU9AM
S7qDsFX9AM5Mo8WizVqN0AFSYCyg75jQrFpfngpIKCi36HDUTcoXnONZtAeTcWNuTsea5fuwIBzM
gtQUxn0/TTZRJO4aMPioAjueiHiqkjZCSzFsTAjFLwvhAM+2xkBL9KeepOeoNuCWD2YrDqMqe34f
TScfckUsTp28OhMcRKOhJ2S58Hgd2vXhmnVPrhzcqLZUfLJrHVoNvco0GZuzskzdsTDTKWKubR0K
xBFH4Bryul81e9dRRx81UNf8ZRu6P51uFDI2yUubEtw3V1mGNa0BrKvmfEXd2EMAHrHnJT3mvr5E
0tGmO7NtSEiyKy1wBpmdOoEvdYzlKVbCOn+q7I9zzA8yZPQo46y5tjlNXYOMr/wC/yRZfwkpvLlg
cP7ozlaIkS5i+F/QTpyzaDKK75yNPgyGPSjsmI35TU+WPnTE9HG2ib2r61g74h8pd2Tw5LcrOpZD
VvUjzTApThZzeGbL5HT30wi4oInbfSm74WYEdxnAWGvCuXQZtCnMUXxlKKd7JDEvCGaykMQn965H
g4sxsceAbQxOmAnbuJE0fo/G0Ki+aYz51ob2orlk+kHSBu7Sup9CKJrYk5dsoTmGJy8J+oHNSwOf
+KTQd71a3YUYLHbWfZ8OJHuRtxDQJuXWBI18bOyuisqyanewGIkZtERN56xo7rTZ0yOiXctDTdjT
zTRZ6y7tuu9r3hKekyvKycjUJlAzr/AbrfFOYxN/GS3vmyzVr3O9Yo5irOhrBHTtrAnHfb3UL/qk
YrTWIQHPg8v+WJTF8yIrcVjQCtxr3Ty9rmpapOAVTKJ18N88Tpvpn52wO9IOL85Oq7W3SUO1MiPU
30sPd9votBFE0QU/P7rjWZsOdZI4u2a0sqMJOCsQhiQ9IiWEL10RyhOKkO1GILrntc+I0kDfGaBT
877SqISqkyfVURIocjDtBaMbiNbIblCWxvqY38224kYZUWnQ8xYN11UyYoWcqmABjkvAuL7x7dsc
wZ3SOo9zS04Qfg1xEPr25IvZ4mhJozEvlWpA91NYgApcZWaH55Hgy2F5URnBRq6iNkd1NIoPXpO7
5QYzpdmhxeppJQnkPJR3jecX+U01O/OLIEHwEbs94V85LTG76x46tVl3hi6nnZaaq6+l8+uWZ4pK
rfZOfV6BDKU8vIGTDp8FB2DgInMAuZi+tl7OqrZXZDpxrR6UFON/pVSEvFpQChbHeG4yAURzmuFZ
iFjcuk7ePOe09nIE6UoWYhNuz04OFgEWfLmvDDIqZKprgaLN+dXiqhs8Y+txNvnLyDTJwOjDkDtk
plPcp64t+eyINqZPKzMckSjeQiKMsj0A/uROevg1/BpSzI44N8AznA4ipzbKQAw4+zuvd/alaHKE
welLkqzSNxdkjuS0fSblUrtB9fuschEhXndGG5KmLZIcRiAjAARmMWC2mg+mibyny0oe23WLoMiK
7QGK/Ui3erDUs5YN5ZWrJmmE2lG6mBgrz1dNQHa+Uw3mSWFwFQJEU+6a2EYOPKnifsHg7ifkiJ5F
zaPcdQvBnA4hvRjVLWs0riKnmbIvxJnlx8oDr9b0KS9t6d9UptFXEH7doIOZEWXAaPEsS+njXoVK
MY092qH8R27G/RMT7dd5+/9s0dyG1nAivsUbA3ry3o2VzE85BGhWgzP6aNDKw9J35SuNFNiqgo4y
w6wXM0+fmtlQniaq4h0ItnGjsuqP0ib+GD0egJASQMWZXII1rAGxhaVnJAfYiDnAAGJPMy9Vgzkj
JSVzpRKITm8ioU5lCCuaE4aY5N1Yqk8J6Swzze3+Ge7+q2nVyrEdtX7wadfJAC1PdrXAGolQXPTB
bE/PRulwzURsgksBNxXoQOtOBe6Hs024jm9InrdSJ88gVFp4Dx72qTmRZ6PCBqbCPDA/9ckXN/Gi
TCMbTGGr9JkmL7cwtuwwHtsfSrW+9shiTgkplb5KlHnA7Txfcdhodpu8jWoZaoVs5jEUwGyC1oaX
RzrWhLpk6CKBMWiPNqjyp7EwMUc4aKvAzt40bD9nldvJB+zUBKZVwhEhUhbePF+EgTeDE5Wl9fux
T+b95MVZSB2QhFUey93o6ckRDZQWYEX6VmtFeZD5WBBIhxTPKADwKm3lnbrBxl1M+FVAW0zHiI8v
v8QevjfXuPCXMp3ICLFfjHwgrkOFO+Lmo30FH9fa40FPPypePeF44dxeMDk9FszTkGSnHQkfnned
Ks55y8MJmnpVPiWlNKMRsdKnTCtLblcXFSBPWHLk8zpPTyMWCWx4CPWUdllO27w16DrTfZCIk/DY
KgttFPyxhCS91JOIr2dgOjd4T55sTGy7bJvkuBWZhn6Gg/qQuSU4DGduyCo18dYhGoqWerQOhCYM
z3Kp4/Oiu911Kts50KtWe+iZyfga+z/P2vSYL809q84MVcayt7k7FXclGBXfXpqPBFuzdERPXkeO
+bDujc+tO5hwOKol6uP6u+SMFNlw9fzUYxNC+66R+MAQN2wqU2LKs/MADz32HGKPo3SO5VEjLlsE
TM71T8I01h2de0oYL2MdC6WBxqMXlNCaMYpdYZAXMk99fGeXEzJYQqJu2OzkYepKBoVWTlhEN+HL
6MtmpyGqZA2TMsbOHw83zMPg2PSEZhSy0z2fwOgaDv7gdQ9CGNZLVRd5VLUm4iD0Bo+VVE2enN20
r5zWfWxYK5GrTTyVTAtpbk2T4dgIEnIUKiVCT1RrLwS3YqeZuHFV93utJzYyhcoKmkSHA9ulaZhP
RrLjpADRiGBkH5CvEZhmhmd41TlgoCxZm9aIrKFpb/Js6EO03HlgdV22Wzr5XNCx8XP834ekSV6t
CmSVh8zkODSpd0wzKz3LxSp86pPKd3qOjYY5Kbu0qld/KUC86K3QwxjxXrLBDtYPS5Z1t3E8ga1Z
yYYMp9FUD2PnJS/GugxArIZ2361pHVhtnB9KqU3PjM/WG0jRCeImdQRHVss7ogzkp7zO9FO3TjI0
lTWHcyQ7gsAV69hLs7sCROJ9Ke0u/6goGvAPZ0A9hwCh2OvUWfuiynBTecaDlcomYbZIbAU2q+LB
IGqYFBx6RBoGO+5ZKq5mz5EtPTGqrj7larfBZuqYmDsz2bFv1nvLEHNI0JwRAAyil7Vp9b0Vhs2A
0mzXqusHKi/itclFIxY1ZS4bc7Q7yDgmZSPT5qda1MB6jETcgnQfQA7J/Jihtg9VLXlJOu8DqBTF
XzC6+/Fc2IfSyK2byenyB5v1gwSjS/am4LnFmTQ/m5a5nDuG0jvNIP5TMNOrOVVG6ajLvWczpF1X
Sv9JS4kgnOE7UkNX/mCVkAmzUYSZzYFUlY5x0w/aDxtSHeq+dt7bmOHCOdMgXbBNhtTl94QPzMfU
TaFdlnN/ZatLsUOe14TsZ/q1k/do7kSSnpva7u9rvTROWl1bkbSxkuiNrYWlKOtD3/L9ISXYTDEZ
mbjk+BHpRdOs8Jn8fm3T7FVpmIY2rWUdKsWNweJ434aqgzyjmZ9tiQ63k7Xmq4UnrnQgJ9SZ3icq
q8bvJk5Q05B6kY71ma+lwwE/IY5ZYwOZ78oB3TaJSkWYw6RLh7BTEg5FgjafS21m+JuRR/ruZj5M
U/uF5sajgruSHiyPBobX8w1cMpqNwvJOU2XZH81snshXNqx9RghCAM6MDK/RbiE9Cm+/eHrux6tC
LTAq1sdlqPSwztYkmGftOwi7ImgRrl9XefkM/6k/ToWcAmINFuQiybLHWfM6OqN3lq3SQQTytn2x
WY5JVRt+2rPBp0peXzWG4x0qvZ+jRHJUEtLhwQe/6MOQAgWfgIp8QenuhAtm5K+6N7o4rOLqgQ8u
4SNfipduUbZlUX0zJ2NhjzLO3Cf2dQPoB0G/SqT0YIFTIIPdHxvbCAmhJwyrZVY/1noVjo0Ydsi1
sshUeBQZ9Qjbpcx6kqVE5+OdjwOs86QMjUAuSF3SGf0rCgldWFDhcE++PQ2vMWG7YdECPBHI6X3T
TdwIW/N4Fc9jcvA06ARjgo+pSeYCX0dOHCZsgkYTR7WrdfDYVkAg9NEcC+vWKIrqUXFXaBpD+6mA
0RaZoPnIw11t30uzfNfpNdeilbTcrWaOHEWYxzbXvhATboTo4ueoc4Tqg8+kT1DHMho9dfxS9L0S
qXmF2UE15j3tfOId1ZnmuYPcek/ryyP4pCYsYKUyPs5qgdcwVuq9Qf6vPw5UEpPOdqeV2xE1Ba7G
CbWD/UbcqYa49pyJgV0bRgOtQAJMEQOgcGzGH9D+cAdA7sY+5IhIkFvoF24FHGYyi4cGxp7vdKLe
p7PsjtgaxF7AgjpUWBgPdjfBBMLAF1XeNNxwCXXULWZ5YyJdIaRgGZ7yXPuKuR+HzzLkkWXWOInn
St3lJmEkXeqAgoMLyRAikYc3XaWXpaBbVuJyPZG2m3ESc4Om/Wg0qiatQ6piT2npD3Of33pmXh/4
Ob2gKnROJ7RLI2Jh+7NONhscH0/cZb0ormZzfCbY0mF/o1tS6llxSwFDSMDkAqKXa8EpiOV17Iqi
AVc3w1FoRXOVDLT45wHjTwqxIChFl58cFBBf4APrT0TbyYiw8xG6GZglgdrh0ObcmXnaOuzYTqcQ
Hwv1qV0sOmjszL7ZTh9dNClEAOZTKHryDhIhq42EoN0yleBGcPN+r+addo97L93pq1A5VMbZfrbz
JkL/Ze/IZPawM7jCNx2Dq4GAtc/XcTzYSTntusz92pn6sK/pgd11MlsiL+tQYegsWeyy6W0OpGrf
xIu2R8DEs4qibudkvUbIARmHq2WbRAzZX6a+B0g2WcTTU7QEVS3Te0SMzRGwmn1Tm7MIUYx2R3Rl
W5z2BBNnWBJIT0gVCX0sjnFZ0H7I3SIcpW6GSZLZhwTBot9UYxuxJtkWh0rbwchad7Xb9t+xg6Yf
FKevQ5uFSvoIbes42xrG1IlExPbGbk3pbcx7EoVCnmYQ/wTPjxEHwoykhYT2Ur+GOtURjahR/bdJ
zBEuqesroN/kSY7alyLt8LjkMcyNDvZaNpNJ2xRK7KfpSL96I+DZgIausXIvJ4j4FTqdtY9apwHg
6CKw9kqz3uNCKHwLMjs4WTgcg2MXQWcX2l2auM1hTniwr0r9uqJiObLTjrumpjm3VqM85eQjsLJi
DhJEjaLEdOPDlGxFoiW8sF0t5YuBSiesiEdF4m4vp3kWzSnDo/PYQefhhZNiZ7qpShCreKZRrtJ6
WcmzdmBjyaol9XHVc8As9MGCUSm0/WgWeTDMTub3etnSBO4/qWWdh5JCKpJLTmwn8+NjgqvogahG
X2jmTF5mO/sFRyhfM1sZkHQpA+rHgX4edXtJOfy5WvXlujWURxsfIxyFWA3aZFZ5QIx6mKhOxUFD
0JFauxezpGkwKcKJ8O5qPmT1/m7r5weecHlO6w6mXiSD9J1UZpVGw9Ex28IECpDVISRP5XNMmXCt
ExQdZgVuQM7Uqm8sqrnr6cs95MWdWl8Vuak8u9VCzLopvAjdMJ+t1tpnmpYpvSu+XNNQ5E2qFQUh
aG4OjmB0jij2xkcrjY3Qy9TxaslUcy+MZNhBspqCou96rrzcBg2DxJSZtaFn6F2AeIjVYY/Z1Yx3
PpyAxvk5FrgvWSHNK8yY/Yexq11IZ8JdgrYsxpvGQrWrF4URKEoDhm3RJj+D5cXehTibUUJt0Rqt
siiuMPp6JBANZXm3KOJzP20d/xkyGtnxE9/w3F8TkoXc1p3770XrTbcxOaq3ekMdi7Fs3rtr9ol8
5eFqAjWIxJ8IMvYxrLB+kgFIdGjYRrXOWccckQvB9tN/mLHqDqwULwG8Dihxdum3DVajgrTynqS2
2vsunzU6UiXnQigLoUUezZU2r2uos+GhlcynHZHUuKUNZHhCkcWOys4Er0F7LLVLAxKUZRD5NqXV
FGVrmSy+7SXtbT/WyVf8ocoZWM4YDrCdA/zc8ItqK74j03rZ1XlpfjVQ14KtceiU0T5IwiQlFMc1
F+tqyOz5bNka2ZONWD8L1u7toLYkTys6MCQDNmM31Unoan37aDK5M7URuJcG8LXiaWNYWfnk5qp+
1OJ0vrU5cvlGTDpGnK5KaIlM++Z6lfqD4vArma7zmWGbCopqzT/lNsYJ3BOZ+IzhLzmimDb2yqw+
oiZMfBDUDvsH0XWeMM4suk+GaNw51OaxelTHtvXNtC33guhBYkPJJtujxLMxw8qydSOU3rBqR9ZJ
lTe0r3vHIgil+M5mON7GRqZBOxgemBWmh5KnAB1djgwIsU1+HnpitjEYvrRyO/SgULCcNtKZa+b3
5NM9q3NWQjKmoEDDN932EIR5wkI6Sklf32LDiXjo5mc0qXYE0DPdj4Y2tT5wIeVaMl8I3aFdQsEC
ucsxEnFDWBN1M/W+ZkJtI9PPuK5UOT0hdtlIFqb+1Unsl03jyZChmpbbrLeVCGiuftIMh4ZGqWhB
pdCnFjRD+6BK2fI16ak/1ork4lJt0hP+Fi+cpObdkDua3qJKYUVzoiB4TngDJjAjAtUVld8UbVnZ
WS3lynMrixbQspB5kMcpT6ZsfB600sRVlc13pYpymHRSAwKzAG1aOH362cuK9mSs43A182xE0bY2
YZ66yk0jmfwKbTjo9pqFLnOtiEqspyOlQLkBRC2DptUN2OKt2LcucbItLKhwWWP3oNSlsxCPNMuP
aHRzrKEdDdneSdsjsr/VH9xB2zcZxzModtiKm959VeQ0EH4eb49mai19+0+dNcreyxou1WA01hbt
t9gYcJjr+ffFKNYTQ8Avi7d+cvPmu6Oo3HsjifUj40BF5TxIfPyjO3ofiDhVhz2rtNxv6VTBvBDv
EKi0Bj51imZ+zzdLWTgkuntNxqzBqYFeVZMBECKfOrkWZWPcy3KtGGF1DnY1ssXGm8zV271K/McN
PxMGryU3yr1eYUFQHBA6RtFoB7HGM7UQ6wVNRZ4YkCSLRe4Hvh3Ya8n0Nc2N/FrCvz4XgilMrdWd
n1V2GSJmzc90NNY2KqB51pH7v0k7s+U4uTSLPhERzBxuE3LWlJZsyb4hbMlinmeevhfu6rYSKZTh
7puKqqj/FwkczvB9e69No9GlQ8tC61XKY25KFlGDNfRH4ZdOU2XlJqRLvOmUjFZhIE8uWnyfk0gt
HagTZwcqM9neo2O7N0akI6JrklXeKxLZjTGjkf7HaaYJ74py5ABDYtcXDmIEF5Q6ambb7HeGwuYZ
Dq29jnQA0Wnj+Zs87ZDKd3z+5G0Uri4L2m9jPgED0zxX9CqbfV9PnM4XMbQxXLVt7Jmg7KgiDZqo
HevFS0+R9L0ri5EFPKDOpiGrdFK7eg0xzpHO5yNdJriZsMBq3qZpGGBh4k4/9bKSXyhqyw1/b6zu
uyoT67b1ByfOk2YTxA2sSUDhqwGK2jUJ3PSYML24ZIbMHD3LwP1iAdDD68S2j6o4IK0XzthQYKYo
Xsfz3qy208oNfUoWOPsKRy7oMsnN+FMoAcfrdBrYbDCvh2IVa1ALm3b81cMUW1WVbFLk8e9Z7vRv
3jim3JGJAzC0lGe7TBuqJGTombEWcjqLYnqWFJuY0J8T04rvNLpKa4h9pgN9KPkytrbxFDfp8E2q
jQZ78oD3AEy16tZdXazSoqtXZUPJGO/gk1Hn2srKODXbph+4qNHV45QB0YO3S6FKWPQbOQdhG2ks
NucRNE1HpoHzUxrhyMH9htHrNnKcuUM8/Og9vu0VnHXST2tcbexQYw3t/4BjTMNFHLNfKEg/orps
VhtV9M0O6FbDD2i7Xer3/gHLH1TVzFKfxkQxgI8GxIzmttXftmVhuBrYQJKTNRmboc5Gyai9fGNk
g+ow5jR30NQWh1olPVi40ZzAT8VxbA1EBfCPHu1KzIf6cXRHDDpO5QGH5eyAmyLoo0MqFzi0ExMO
Kh1Zp5E0a9PomrKWMNNv+TXDdpRasTFlT37kA6IcLnuk1CPhvU+wrj6Q5MQmP0IaZPq0IcO++eUB
CsO1khHbWMiFm9oklgRFnW2IT0oJ1QiDgzTpvA/iPyXXojmdr8K2MhrXIs7hQRqT6IVOoPgVeHrE
yj90rzh48w3H9n6bDkp8H42evVPkMvw1xDFV+4pjDIU2eJJe2qwnslofrHRsv9BUpGvaSaUO6jpX
VNJRO9zzKtV6uTeiHegWjyNuE9ONlWscEK0Xhpzfe04DXaWsitYCkNaNYmtgON/YrSav8ZVGhDtL
2nikJDi53UziDlsdJ6mWkGGcdbeDVBhMN9oL3m2ZDSK16l7LmiP09Wg/UcWl7ZTP+hrJeJZbsNtD
YcmUA41fI47OtRX0E3TGVP4dsN0njlDyHU3NrQ1mitUkkxHd9U4HonXVpWrAIXXAidVIFH2AoRJ1
z8D5Eid99EJFrm03RjGFdzQRPQdSQgI2VZ3IRLQxADDEsaoo6ggZsgpuEpp4lNwneQ81TXtU8sTe
8bTrU4bfLl0BsbsLZY2GZGHedmx2TpmoqcGAbcopRvGpwsnP5r2vvAZdU+7zOEGfXu1UyTj6IDLQ
4Ix8KEEKQszU5Ho9JU1KUdRSSkJk6U9chZlqOUU1NcfYMpJfJOwOdE8k7Whi3v0edENElEGCszWZ
92xsUjYU/WnQWYALaAjbh0ZpSNQbxU8dJh27qXYs+XtMJwWe1jLyA8IAvd+hz6euQ8O8pQ+hfk85
bRluNbFnr4lGJwCJ2YZjTahXDlGX47cCAstOVXRqDSYpods0IH56BU/7JgawzoklqNb4tgw6VnX5
AGmLZ+FpY7M1qiZ57RTdeyKjfjqRbWd+s8kyZT/kswOTCroMifWlB/VSO2w46wv6ug9kn5aN/xnX
vEJ8IwbGc/VYCUpWbgy/vANzeW3RBW7JIyWN+GiU462uZV8b3/shIzTIi279r+K7WWQMY4o4NqSZ
ywS6zi7lKWRyuwucqdra/YUwsvfSO1uB7CY0tKx05ZbQkSBU6N0bnXerMP20FH8vGdV5Mn8tDbOw
FPM9DQ4YZ7O5QV/YQXTa46AeVO8W7891bFPQLaMLWuylwtggokxDlEsVj2tRQD9/OYZJGRaWqnTT
Q8p+GZMtAXkDLSztwihQ1cW9zOJb1OwEi1n8Byec8wvF7YgV16zKGxU6F2UryZyLlE1/TKqm3eMQ
rh2kddParymOt3igrj1Zjokm5jguRXXyu+3ExIm4I/8Zz4WxpuCc7ZMG3m/ZUShoKHZStwVoumL7
Qa/BytkvXbgLMhQWt6FpaEUZTgxoJL/m0qGTjTUSmy7O7mZb+VHQVUOE66HgC+VhA+N9cqyhydjP
9F+x+d1EIWEt2+o7eBA3MUz0i/lVK/8klGolW+1volXRsfFJ1+aBxs1mMyXTDVClHzVFPi882SrG
x9HqXVUmYGEapNQt6nSgmGFQaQNrC5eIOc0yop96ZEora5LCNYq5dAUViaUjpWVWU592BIxtJ3E8
P0yepjGgfx6pL/683fFEhTLJv6395hhG+XMzVfImpfGwmjTLJzf4fqaKsV/XUWlUaDjtXn0U+fis
A3XcQbYJbuAOJOs675LHOspSEFhKu6NBso3vENUKG2ebfzWlV+QluSKW9/Z07GL/iwS9d2v1ZUH7
SElcGeTxevL9p1LmQM1BTqxSmhLUm/sDG3ZL3Y/UVW1tQ2vYmWayt/7c0l7cpAGSHLnuYZDOYhsj
y1aet/Z9KCoEn0gWINk+nFm2ppuXkmOqzxHhVJ2DCkXL6AnAxQkHQFBlzUEgg7jesuPSXgvkprf+
1AqX5oX+BHkWlJc+o1Bifa3XnE5Sf4pIlUlforr2yHKh5M16S6CxPlF3lMGT6B6d16wrpA06/ueu
HZBp+7m9LkN80DXaPdpzZbmqdKN3YQuyAGVyiLKm7td9Tr4bHV+VjhrzeZNQXm5FbW2nQR9gLnTB
FbsD4cK8fPJLip+WlPwiWxy9GcqSTUORxVE7wkAmr0ueTDZ3uHGU9AaknXpsi/JH0o3eKhspuyll
M1KOGKw1tJtfMwkEF6D1PUtwzvvUD2maIsiKtGxA+tZSBE6Me15e6GS17x8aHYeeVbJ5s2zrNKLi
IuIGcgHbHdnhHJDfwxX0t0NsfzU0yOs6fHmHlim4pTZDdUY18TD1oXcnN57YgPzVjxRz/e+4/611
k00DYh6Fen1l2JOLPzn82Zq+tR67eZCjdoDdQ8FABhYy6xnY2fkw6aI6s/bAewCCd7XpSKXQKIin
HDv7UQc4k4qVN5AMGahysQqLltfXxwX5M62/kiBBID1FQsTpoOxePfrn16mpga5oJktdxwj91gpA
AEAN7EM2mw5fL6KDyXNLYohvq458kjBiRAlJYuMdioCZLec5k05wo+ha7dYgTzY6eF8MfBNOX8TT
NNrj8ikJ6B/bymQ7rdzUW9VKqqNSw8U2I0GzM0Rf6uJS6p08r+INdw88w5ySdRcMjRMZAP8ESMp9
oKpoKCCBr4bW89eIbrX9gGrVkWh9kAifsg3ztTkQIZoT70iaGIrCCTvtG4Y0tnGKPR50wdxVDeZj
3GDQH3LFckIrfKU1XLtNB8O+N5BUAIO7xaVEh0vyw7VdpfpNYPH9EirRU2LvE4dg22gNW0ZZhdSG
tyNVfber8vI6ydEfVzZWBqNlxQlBJyGp9kjUtdWWymASHrKcY3YF95qiuT+tx7SfBZN8teT+dkCq
R8SuafgTFA6StNiiRMntsqWp8IdSNN9hbO/2aTt9F7rInEhnvykT+OJKQ8W5EcqtC+wnX1dFbe3I
LUcqGtEt+HwLcg4MwinEgmErJss3PjJgNwszkkSAMpXNKrtjk3TkGOLSu+V8KpC7pl89028c3M8X
nDZLvT6xoBTBMPQQj8q6u0S1IUJuKiyz7V1HO9sh817c5LJH3CFWhQsuEFXM/oK3mxQuIEAEMVuy
VSGRdXGDsuT7Bj3O5sY364rRa9EzjBVqC8gLp/6XrNB8AO5aONRL0U1EwbyKo7VecQCn8zRRyJoA
lT/QfDF2hAuJ+SzZf/P4sQ44PJYede6gQsW/D+ghbCTFT3ayYRh09qMm3aOkNDdKqE5XxKR2jtFQ
y0AXBIQzVdBY2PU+oVDsZqpkO6iuvnVqm7ms7IXLZlVCeVhZu1waadzNYUJg4uxDVkESGyyDegWr
aO4Hqu7oCnJbiiJ8U8z3W7MlkEjgst1Bgm+OVtjkG6zg8U3DZvF+bNvqxurZsQH+eojBCN2Gilwf
Mw1tsdgrBfCsYPDLlYeedVcUg+RCVXjmZG2vWrWsv1k9lDiMzo1bIVt0I/KW9qqoDhSMqGEFBKAe
JD35zX5KEL8r0K6Z3XRtibTcW0TAPDH/0GhtO9PajKNSsGOiMjrq1K5WBCfFGwbO65gYCWRMWXJ7
lWyPOqOZUho1WTnzXmZouugmQeV4Kgo/NjZDGk/7saLemvHhrgmWSg82gCLI25USPrDoEXPXSoND
NeRZNUsTzjqF0xHH5AH4o9mshsxi5QboQrpBYl4HychZg4oeB+JwAAwXJyj5Qy/+xlG5IzBK6SAJ
FQjz09r7LUzSsPrqVin1tQjTleYHR1SaiA/ClGVU7rGM02T7rZpAmBwAKvwwIvbog2Yykz21oD0y
1fHKV9Vyk2SkABQSkAZbsnWHwys1W0HB6mib7UtIg/FkR1axr62JMpciRTcY9ZP9pKmWmzY2WXJN
xcl8jGuWFU+WnF6tk1NU5+NarkukYKIc0YV2bNs3I7iTOdIjbY8NrTsWbI9Zm/WSIIhWjLTSzem5
k+aZnPEXr4I+RhNgqQUU3okwTMQHIWuUH06Oqoftsy97aHaV2r8pG3lwo6gKr0vLoNEtdbI79Y0G
LyEv8pURaaAIqFGfCun7WD82TgjDaluOjQ0WY2yfhFbcgee+gmHvdKmXXodTW4GxSlwE6vm3LKi1
HxXIm3u/rMvtZPvBvgBrc2iVNrix+0JccV5mgyYUPGmREcz+o9wyQdMDBdPRez3mSO2/EoM1pjAC
K6WvULpEmbIO8ckhh7CGk2whXfEz7zupJc9erRW/JBzlTqTMwhm6cuJGQjiJO8LQULj4iluii3Kw
wiV72qL9QbaCEZFGS5W7Johki/9KbKuyheao1m6krhMSeGDjPooOy4TcCLw3w6SgZarsEC2XLcH2
nKBzbVAwqFjVR//gm9JLgfd9yy6CHD2eap0g3uQneK+IRYsNUW8d2u2qddSRvTU409exo9xqBha9
XH+2WhCBsYOFTWfAUPuDymmHV0qygJQp6oNQKT735vDTpGLxolS+evBjK2S7l+nXUmBXR8kcs/Wk
6eWVl/fduqh74rrqhIK2XcJOMFgHR6CBrPYsy6le0Bpt4A5dyABeLF3ka3PmFLI8Mwk0lpGFs2yq
eq/yifu8U8kLGNboh6db2cuINQQK+6sRZv21EnbM/h1BzIVl83wJ45CIntE0VLJVqWnY4GTOj4sy
kGYBm8S+KbNt2K/lZNPEF4oD5wvXfAkNCvp8ymbVUiBFnl8ia5mWQDvYN5wmhpeK0A6IWt2F8/Wl
iyzO11Oa5PqcMnKjj0gjXGRXGtCjyP18k3HpKvPTfGPQo/6fRHHa2zeUrqb+xlMdFQF7eyEg9rzc
wQOzBQd3nSem8bjUZTB2pGGV0bsgZIEI2w0coPImAmyz/bd7AV+u6qal6SB7TRW48/m91LFSF7Jc
Tndog3y3ncZ4G4cVYYTI2sg3TOILI23en/zdvwiw6fTkMH7CTtcMDMqL/YvS+4agS52e8uARo9DU
P9k1vaM7tX7ywgy5/qUd4aIg9u6KS/M4ks8o6NUs5Xhf4eXWoytyZ8H7Bi9xX6MYK2g7IDg6SHl9
TIv29PnzXcI7/nPDVC8Euk7VWjpSRw3wq+h92jmk6nlD+dQSbqShk+jCMHS7zjPZOGA6GgvzgMX9
QaJD8PlPeF90sgzbAHAACsAGbrD48ky1g5iBxPAmMpA1ar2JeMHukm3UqMXRyJofpYh05/Nrnr9m
SjbE9s4OenxOGvjC5V1XclFoBqLMByDW/QpC0ho6rDsC97OKG3YqYN1yt0wv+OrPP8y5UGRpCjv/
mZbIB2Ooi8FMTiSxF4l3j+SKbiENs9GirXhhJjv/MDk4zMVH5mlUMeSVq/LieYJx5QiWWATE1k+J
9yjtP3907/68QoGQt8StYKUHLnx+E4YxkKyDyPpLB/08PGFGu/AJnk/2c3XYUtklmDouWpNXs/jk
y7BPOt1TjC+bMf4mBxpywuwCuPXdJWaKKfM93EqDdc1eABugtJkalbnqZIFRNbt1h1GXDeY/PihV
U1i1mEq4E5kK2/mDqu1Y96QkrE9at7G2gXphLXn3HhZ/fjGYyijV9W7+80RGRWtan5//+uVYnQNj
oTJwUmVeEMYSODKUqRfKal+cZKNfN+G67GQ8VN9SnESfX0iZf+jfKZf3PafKYLUnCwHfvWEvBlRW
ZGodT7F2MhOy5UJVOVQG7m2jQXGft+ntLKKmWXqsa0zM08AC3X/D3vlv1XV+BUdkvAU6hA2+nGVf
QoFdjGrT6L6o8vTTKIwnCouf3+hyA6X9+WBAkEBy1+ctzfl4GPoBR4Mu6FIWpQvG9EiP3cVl6FBn
2gPYJ6eMjvzn11wOEp2uEmBTIQyk0Az6+UN4sxVQ6txoM6pPJ44ApbVmM/3/+/vzKHrz93W1yGvE
KHME5cmmkldcWP6Xz2zedNIi+LMYzy2jxTcU2mQrR3Rc7ozJOzYEdRk6tMPOmqWV2apKPKxfw4Vn
tsxt+rMk2jKbACYBzaYaen5TYVxpCmWu5KRK2g08s+suidCcqdOryKcns0Dkawc/h6G6zgfDBfgd
kUVGoqUe/YwkkxburHpXnCEVjqJWRxwGF77N89Xrv7cMZBlYfKPsv+Rl26HtfDzn2JFOScpXMw3I
uGx71egoNDPckGY+upXZPEdWfGHP9+Fmhc4/cH3qOybzwvmjqYtaIfE4SU8xPtB6pOWYsV2mg5ca
X/lmtO6HqK/IrP58lC2miP+54b+XXQyzkaZxUBVsUjyyEzNpV3a/hv7H6J+MwHbD4cnzcN/Xtyj/
8LAHF8a4fT4I3199sSDJeZjjlU3TkxQj0sBaf0xAxNM1xpJppr86yM/IkDKOYgEGLERPz6hGfied
eW8kpAlo8qacrKsCNyjzCmlUqE8GpcB0VT73QSXRTZHvDGnEY95moEm5BrDAO1FqREJ7tMftwOE7
EZuxa1/zFMclaQTObE0Bm+cqGR5D8mKjDHoFYuCbgGBlfZrIOayPIkbBKHoC4+kJpOTUjE3mahoD
xmfe6VUYhR7R8fhWvyae/2Bm8p0XFw6Ui2GFgxE15OgqRXYQpbLWx/K+N22iE1GqDUR6oGsz43VB
li+TNhVsEASOZ6RUQpSI4re6rUz1d1fqPzGNYpvvm3WVak41koeAzh01HS4O338ow5o0zVp9pIpx
tMTvGPUQla9vpj6bA9puW0xsP3uE3AQCKeg3u6sx1x8Gqb8C6LrOkW87HXyIova/XBh252vgf148
jWI2bRw61eV3xjxAoYfSzImi5x3aFGr+0NrQRkqHwYf9PJZrI8UkaU5bLZqOyuB9JUHIUdA70cX/
mbUS+M/w0o59Xif+rpfzr2JjRxv7zwYJzNBietJylC6hnhenuHwxOJnwnnSEcZLylX6wjU5LGn82
3YMGBXCsLszHyvtvAT0lXXuDY585/7fzCUBGndvBe2Rb0EnZcUJbutEktVqHjT4hfB/k1wqN5a/J
bnCTWVVxS4ThL1RbwWECMb2WEs08tL3d3FYlsY0seA1JmEInbixuXz5/ffNPOX9OLLUmCyC1YUoW
1nwrb9YmXLDpOAlRMVfdGnVFCh2WXOLKpLra9PHD5xfTzjno//1WSJYROrgsS6e4f341gZsMebmR
nyp7H3YvYf4oJig39pybfaejt4vaa1/+gfB+lZfwTuVfFb1IooGuquHWg9uEXdDVxM8sRp6cvZJE
jSaVH63Ae0hQSMDA8bWrAUjyIMd3dnShcj9P3OcPC3mBogpjHliUQBYTO8Tugob9WJwmvTl6Y3wX
h2UIbkWKL8ymHywhbLOAWfLIkIGw0z9/UHRf6WOidz4B/1bnMnvwgv4w2TWS9TIQjnYb2vpwDWVo
POKnwRoVDvrm85f1wSCmScERkK3FTDlb/ATTgnTstXVxCstvY298gdCIlpDYcGtnJ8+6nOw+v977
9ZpbZrGmfGGA8F2GnEmyn8tGzMP1M9t81mc6KZ9LsvatJtgZ+aB+TWOC/rRBwaXVIND6/PIf3i6C
Dlo/yBDUJTdOklu0z2VWcBCR4U+gnFj5efYlbFIs4qO81/kwWvtSJNj51vPPByFU4gzYvfFFaO/C
uOQAIvY0P+QAqUGd0Hwf/n07woP9e40/H+WbTzy0vEKauqY46erWRhDWjLpTGN/wYGABHtyOOHEl
3I9tdmEAffC1UCtEKUNsBOS/Zfmg0BRYEZ7giSr2QycUGtfd1wlhwucvTnl/nfMpbDHbkufe5ipZ
dadaMW5rL/sq5R1Gj2TnBzRmUJKCoXsADLRv9GqT9xPlowrhA1wBOy2+9LFyYSS9XxDn30PKA9UT
NsdLeN4A0WzCaIvHNQz3co5fpm32xLPs8O9c2IV/cClENUyk8wOGgKedTxPhyJQ0IpHFCxDdm0Zu
n2KlsDd+pL763mhduLEPHjRXs0hLIp9zVsOcXw1RTasAcp2vxmaLUCfZytapemEeeP8hcrik+EPp
lN4ouObzq0B+C0GHDvWpMKp1nbY/LUgkhib4MON11NRXWN4ujNT3X+F8SUJN5u+QIupisyCNlZUM
CpeMp17dY3SWjnIp9Y+fD9QPr2LrKocmWRbvioiajRYJ7gCljiI7ZZ1+r2nBhWf3QaGS8Amdogd1
Qt3Ad3z+8DCq6NhKJ+od6WulAu8mds8vXwZBSbKgaTy4enaasKBGdnBhdHx0e28vPb/XN9OMhvXP
F2J+b3WxK0laWYkON+Lnz/CDIUiBkKhd1gie5HJdzAp8mdhmjDur60rgbZp5DfIiPU4hKrDPL/X+
22LnBgATsjQ1vHevS4o6ux7NKDy1hjUx8LCKBBrEtZFeoUscw3RhHptfzZvNBSVISqxCQ3Upq+r7
aSMm1kBpicY8dQrKCylLi+3UyohnkrFY27Lfznns2oV+1buLYlugn0NlGdDIzOQ8f2leoiZ4KFvr
JLy63XiKzYEnGONjZ/TWZuD5HuJeii+N0sVST9FVpuA3ly8RetDxnN/y26FSUspPBlk6qZhI9nKl
xJumgSnT5gpQstpXbiUr7B85UMJcY6t8ED6xPE7VxfHTZMW4uwmOixy77ZNTWEDcSZNavZtgr5/8
AYNRLpQLL+fdLzYYb0xJTEeQjDVtMbirAZ8WCvrsNA7fM/+VJFuS7kJH8ZBupdd1fVSMfxt+KnIM
jTaLQtGPig41jPNnhE6ri8mGy06KPlcWG1ihJvrCC9/T/LvPBp1hcJSmRM3EziFpmc7bKgUcilDK
Trp2QB1CjaJ+Gu1dou7K/uXz7+kP4fyzay3uyAcqQUmRa+V9uU7SctVOJx1BVGT9nsoWn2sBZemY
9S+2fQ86IuUE/fkvWMxQ8yNluFNLxeTKflaev/g3w873csREOeyy9GCBlc0uDOvFhMGoVpiRyPUS
NEd5pouFq5ATlSiQXGJ+/RmPbgv4prqLxwvbuUtXUc9vQi+NKbaHTDr1trinQ5PfmwEu4d4PpCti
o7XNvz4zbseaQ784CrDoL3YYsSxps/uxPLUjGhRAyv/8Ts7//mJQlORhKaVsl6fyRwNzI/h//vzF
TFMQqWilEj9fH9dWgvvN/fzxfDCoz3///LrejCnVkCwZrkZ5sqc78c1WTlRe6OynVJQ0tFNbnPk1
2IfHSfry+ZXfD+bzC88z+5sLN3Bd8qLVyxOQG2Vwi/bCnV36+4sZrygIawZsxYth8cOpe6mle+nv
L1aecRonSZ54M9l0o+tf5H8r6gs+9rPnYyy6V5bdNlaOofnE6WCl6DeFdGFJWGxF/nMBwNwUAjSF
aIfzF4D4e4BHIpUnIe7LfDvoW6V+/vwdv1ud/9zD/17iT5XgzTuW465LrNyvTojw1tHsc2qFo4tH
SZ0lZZd6TBduaNlGEECDoKfyKdLbtkEg1Hvolp/f0KVLLCYv4A62Ns5fO1jLTHdU5aqdLlzi43H1
95ktJiwlqnyor1wCxywue/tS3PClvz///2/eCRnDRhaD7Tr18a5K1+39/+8JLSYshYgvdNG8csof
YeumqKb+jd79P1/G3ye0mLJ6YlnMMBHlqXpQB2anCy9g/tfPl3k+PKI+2SxxCoGgcf6ACmosyMbr
6jSk9RaaDJR3p8ufam88ff6oPnwTby60mAFFDZVTNavqZFu3kokvwb+woH84WhE/cBilYmn/mfvf
vGpcgGOk1FF1ktPYtToaWOVtal2QO1y6yGI84UocTEC7FdlA/gZ2yH3cWS4AqwvdoQ+nElKOsRNR
YzONxeYEt2Knj7j7aIQjru9N505D3mncff5KPnz3MwqZ/SQCiGXh2+hqSWQmQ0tXDpF31F4ncN9P
n1/jo9dO150Tks1WnACG8/GVqmWDQqSrTpJ1DbsIKMf/YUvy9gKLlQ/ewiwF5wI2QuryB+S+Cxf4
6ClRPQFwT4eCW1jegTEHSGtTcUp/YlvJhy0IxSK/cLL7aFzpiOcpIxNFKZaPyUsaD6QfVT+zvZKS
p6G6aZQLW9H5QSy/dNIuccCRCEujczFXCRtSRkdo+Qmc4INql1eSLG4QmQNx9w9JGOBpmPsu//76
3150Mb0ERduVvkRjx7CeV6r96/O//uGreXNLi1cz+iQypVDMT6NwTX8P3BOLadNeUNZ8eBWdbQMK
pFl+tFijMl9E7Ez98jSug/BWBM8651r1wkry0XeiE4Sjz4Eu82n7/Duh3tC0RaEwAOJDsdHMCy//
w/H15s+r539+ElA6ob/x8v0WR/iJxaqVN5+/jQ8HmGma8yim2rOsTkwp7WBVHzjVCwMNcrUl33oF
HHtlQG6Md4b2f3pk/3u95Z6xLiozIaatOCVsS9LpfiwV5/M7WjZ2/uwaqfNYGsWWeY5cfDNWA3Gp
aT06YNYOviXkTAMLF/BUrAcw2H4pjfv5FT98T28uuPhewiBHjVRxwUbFx3AL7pdov88v8eFwti3q
pmhoKPgvRpphVKg3Mi4hwbEaVNhjL6Vhraz955f5cDS8ucxixPHZG5OF3+7kZQF8m61fbUt1O2qR
C1J55XPhz6/30ZJJ+U/WjTnNCqXL+QgvUzM3siQoTnV2F3svqbeOrSu4xcklbedHX+qbCy0bNJbZ
9bEvuJB4BYOv6RcqSR+NAEOmLEFmF8EKf5Qbb7YxskHaouIzYwptI0ywfytfuzACPr6Dv5dYPKoh
Cu3KN1I+VOj9ZrDtLk1mHw2xv/dAE/z8XeiFYYjOpDvnm+Q/p2AAQoRUerVq00tRWB8+LuzWrAJo
0ShRnl+K5hDuoFLJT/kEM+iZs286XJLqf3g7f6+xTOnp6hgMOpSPE4gsXX8Ed4xHh4zXCyPYFH+m
yOUazfb1f+5m2VW15MEcvVTLT7KS5nBObHGTRGnrDiXC1BqE176nGnsTA6I9Rh3GaCIk4DBZuIuM
sorcgjwLRFv8G0TTiH1VKrA90npGcSToNne6Rvy2XuhY4UG2AsX3M0axkpm7vLe+g1hGwF9Mv2OJ
zMoIN7sbjWVpuG1goVMMNaOB663auyxNiPup/Bh9X+ptco0CCiX2mYYTKEwqirXyDU5CFTg2EH9f
E5wkI5E5LoTLYgsh5Fk0VQCnUckdvwx/4AJ66YH6rKOhbNZpWBMvUQOjD6fe/I3fjvtUY1C/6C23
aUxoDKZ/FUR+FJymYTxkU8r5t5EdARFYgv0DrBe0KIo63ycYNugBbidRHpg7AMAhns4KM5I6DoCP
Q71ZhSqgUzU2bYypZeZaBhxkGho24HV48LE6eDvTiIo7NU+etdTX18B3rO8WBMitRpzDNiuD9hbO
EwwOFQMYOl/YdHLTu7VIVYytrXFIq6JzghBRq2Q2xpda6+qjXEBMBK9aX8GkL/YxNuqVGpb6TlG8
/LtFdvrW6Ntybakc+uwcYI0INOuQKeC4piSR1hXkR9fSgMF6Vfej1n3TyYxWefV0MM9qZfRfx9JU
IY+OQ0tUBWENo17RVppmmktVeOCrBAnCYdeG7lT6ymrQx546rzQYW78kQsC2s+Zr3pi6G6eZR1IN
SRhXSR+oV6qfvpYKVSDURGLftV2+gnNibqopIqMogx4LNUolrYnvvw/F8CPs7Dl0tUzWsvDM9ZiF
2q4g+paI6qK6DmMhDmlfNTvDHiGvICjnXZrKMfDLXwwMa5OoozZHSgKhUmuQLK1v7Uu4Eiu/GZN1
VI0van/s8cZ22fhQWh55DQGqMkJOuxvPK7ytEXkRkIDJ2A3t+AK8RQJZKXgfIitdEzJy4gYJESYF
5sktdf5oLeqs2dcmVi9SNW+V8KqLD2G5wmEMvqlNrRX4SXULwMTfZXWv77y8JTkDjDRsm0QDetbr
saPF7WvVSz/K0UCmUFne1rMq9abWU2RxdREwM47WE8T20VxRXAXEGWLvj4dq2tZJZa1kWAOAKn1A
yGEg3WV9Lo4IVJtNY0TDKlMhB7VtOBx7MPIbsyCBpglK/7q29N+SLQOaEY3hKCVQtC6BdqrH1o9B
iRBx0gx2OPv1m0QCzuM1yrBXwnSgn6SF12RGd/vaU7wvnj+F+7rIsY4PZX5rj7Ar7YnoKTCBpB1l
mJMlFZ6trsM5j+EDrtMkVABaauImbAJ8ffCsOMMazyaxVIDxsOLFpfhFMNFsRtZ1R8Qq9KjUowGf
F9URvitdIdm/7oFK7zNPIEgEvYhsJ7gTcje4QS6yb+DprZXG/9xoemu4A4kwmy6aLJBt+YR+j5Cz
OvIgmEm9uilmuKVRZIVbtjIec4CGRErNjMABMFeazCExKcotPL3+lcn/dMKa9IGgzUNCTari2Zdq
omWUnuwi3ZIQ1LTl6DSG9TugFrDy69nILkQAf8CfM3pFhm83HgDvmLAvhMBx3/m5GzSy6RiiqY/k
ruvsH4k56P2yvfdRkG2aGXXZFlN+CARb5y4Dr2zmU4mrf0L6Spr6in/Cu1MmePlyUHyP2lBzYo5A
bluHOj+5QgamEVsBHbohrgViSxAEADJtYBHY0e11HuIknBpRblIphpdbyf5zWyWaU0Iuc8LS+lEB
XXT0MH7ps/p3AVoL8W300hnSo1a0hBsN2nPmMeHXFg9ALwv4xqJ8Ngx0RpbqFY7StuShaVHkTi1O
m7QpgntkF/HKs+C4Z430UMUDP7M0ExyQAWbHVJ4wx86shCblu0kr4Iki07YmtOZVX7J16HTdR5RM
skDWjXjx4AbXX/kH+RKTcACmGVY0zpkxvoZWDbXLKJNvJFZ/NfGMPratRChtLJeHccr9o09DqFzp
CgEO7eyqtWawMUA46Vn3he2mGdxAIH89oRM+LlNbAiSGRMVVAhJ/M/+/ODqv5UiRLQB+ERHYAl5x
7aWWNy+ERgYPhTdfv9n7evfu7EhA1bGZ9q/psEW3Qc0897aL42PuFY8uscqQaL8AdWUGIukmJv6F
zHf6bJrhlFMUVPlOItDE4jEftXlHktlf0IwMd1Ka+bGrOHtvHd8zreQiKJZ0hiVp/XEIyQC1sM1x
BxdlEgPr1IWTR3Jy1x0w9SVKKYfxas8YehMYbSDbYCiaxupz2W5HfRrnYOt7/UnmqZhIKMYRJyVO
qF3GGrg3q27+asY917pO8PytSDDiHuQVcGpmxy9TnZOHfLk57/QJVp7LFLjbOF9uXg9eKzVY2+5m
3sGzKxAJlLbwdCiGeLfMArO3/W731oc1jq+rBYe9M8rsEXFUAUWIKNCaQJkIsboeqz3dqRyV5IqG
nEYtVE1/6A1mVpYC1M0cLzcIflcBAcuAS+zjMuch3Czex1qaDCc7lgV6LUnudZ6a361uGtlFDS2F
IDcaSqBf9Y2XX5d8/AwixF7J2LVv2yOk8bQuvRIIx3GxzSXSOyM/9FDx7qbCZDcsMdG9xeZv1d5a
reAAj+owDOGslc57jN/BX+Wa7iWxh29XMJ8dEMegEYX+3qMtwTXAFiC0q8163lbc595o5pCrEm16
rDAC8M6r9UUzgfjMSvknNw7INKcd1auiQ2amZPdbw4J3ZU3FntHh7V6yO8I/NvrkbIqZnWTgiyds
5JuP8SEJuPHip34ozV1i9eZuUBFtlBBh4YCN8rVuGbIaq9bx+atqkcKK4m6oYRf6jTJ0mA8n9x72
K+/x2rrfTmfD9+gULcCG4l5B7jihqc6AvpaBr7UkeALqkYKYlK8I3YcvAfcPKlqxVtiNtooKgLpx
2OvFCDLYnNUHrW3j53hMgHuP7bIrai0OErdeQ1CSre/WG6dy7AAGsZQKi/qwJs8q4PBHM+UKZOMa
MLCzTIFMpjhk1EI+mzcuIj5QJxwUDh8a1kzMQ7uJ2Id2dpmj5kHeTkA2XcYx89F5EnWP4iEmfkxn
Z26ACbW/BuguVFflzK6Hw7ugiV/VZDy8rQln+44JeJXrN/HKqWj+YT+zIqa8VY/1XfPG5HRQdq7d
szpMLEDnLj8r6+VNdUIFPjy37volerUn+hl/1gUByboY3WXqdDUoVO1nsW4PbWH2TEgdZt3sgEoB
Jw08m9dqWajGMawNssHhWJdtqt2lDCt7Ss1h6gzZFsnOYqAVOGVkrtryFC+r9JWUjzEty5eZZfuA
Icw/R8/p37DRcET/dj9WWqCzclxF31JNn29jEugEmWFho3HdzS00mRn+s6cu87hjLTzbL/laMOos
tAgryhLiXSkhE8RlaJu8p6JPdNgCxMCn1dLIH/JyOGZZ2T5abZXv20UYfqP288VS+uGLX/y605mV
SCHurfQq7f+nSdqeX8FSnuDw5GBGi/gZrOu2m2EE7moKZkiLHORvhCAandq0O+m5Nr4NjaMDws+K
wJW1c2GxPomsjdDJkGK4oqYgGVDxx372OYlHVHTr/CCBRncEq1P7AXvmvCzWJzthElCkk9bwzax2
yAwWYIym3GfIUeLIUrvmE87l7aWkxQeswTB2VW1NYSuGG6Sltly/HBf0YCYv6PLaoyG4iJnreYJ4
5lWAdQ/WALZRhyTugwMiBtkEcNDaFKHryGZfbJnwLE35KPsBJl7XNgdHivataDVSGadKM9CEEC39
JKtvrL5cJa5y1cwDDzJ4cYkf1y8HozgwXrOGU5WnV02CvkFY0NlPaebi0evMp2mGo5GkzG9z+jtX
kQEAiW0qDG3XQidD1GkPH6x4MjzAxK5zlMSCB2NSsqiF7XyABs1IPkF2UBq9xNI9/xiLavlr2sMZ
6AsqFSZ4JqYuKuyKREGqKFxok9I45NJ+c4XNx+N0CeaSDtYl55tXp/FHGQ+1bxamjqhNz4Nivp2M
sB09KfKUHIpiIkleeqkGm3KYbsfVXYUdIg9cpC/E+Y7C31QriWpghnOAWvl6gcIOTUjLre3iaPJa
tOXHiEdlPwu4iN5oQDxUSrfbzYxqP9mL2gUpTOCQJdQqAiTDZYHlDjghLypIy/SVwIBZK6RgPyJN
lm9bjafrtObWztKaGmD9kN7hRGLxMtksDc+iPcXR3Nn9uWp4OQVcTIRwDUctewaJp9eOcbDzxd7r
W2p4SoyBg6BkOujZaN8XccdZUN/ERxPKYyQbbRV0/QoT34nde0a/8JlY/Udi279KycyeTo5yXICB
vbEjrOy6VWm+3DWGvcxsdsCQiPTTASq1UqUDeMJYYZjfAOrIueFbSqvswckxPsYIu6figg3aOOnO
YgbhoDLzBIeMS0yS9+te3hAFohRSduY8g34SaFauag/JjFaYHmoxqH8ryTevYhgqAubFpJhhbzTB
ifXctP51E9DessHcqdWJ6dXEdkFmWgss1mwNUtAjQWspZtC443bVrVU/bBniJRQ66yUxCkEW4kqm
z7puZ1oyOXe9BRC3shxkPNl4X1TWuGMtcvxc9XXDQanqdAPJdgjTixU9WPZWaydmTLCzoKuJKry7
7yln0gmYcBHkSwGtjhdOvxIIw8luUuw0bjM+6d38O83oedNhcj0mv7eznj6NZQRcLvdJl3g4eqF9
EPBOHEbESVKxBn8ee3YhBmmHKf+9QE90y9MGSZrYacAtsjQtAnV13HezEYBkrcwu/m2x/QX3ZX4p
Gb4/NOrKPaRWa5MdmBNGJmC1GvpYJx3EX1pYy6HoFiOIl7wMS5VNCiljlpA0eJQ4ufvmrh/0H2EY
yhEZzuKV26SzZwhziC8vgyw8cTJsEvJ1sYjPWtjD3igbqiq2qREuduBgG4NJ+pptdQlH9NVV1zcb
jAqx2IqSp5dEhEqp7OwRclxRUdWdayJclu3xFhRN43eogyNB39Szu6EHaLw9UO6YWBRl/4qVCnFv
TDCBMpuBdm0q+PwcZ9hlZpzsnbbuHlPdsZ/4oQxP2LyomcMqXj9/4g2BKGQCVVUJujwGI8F6D9MY
0i8338ZMZuE6lMbnkOr6nZsXeua1UKLocJbQvThvT5PJIls59PD91fgNvA0rR6nCgCAHbQDzDS9A
2en73p2SADjmv60rphA8PexVx+BkZWU3yl07htkj/y1T171Qj4I5D7MrYuoV3pfJI17X1Xys7fRl
y2eohqgn2VVzGhiyaxVQqTTgGo2/Mxw0X2qF3KdjZ3I08fRUnE+HZrX6R2uqlVNnNfYJy2F6Z5vl
FlWFU4QbbkKqvJIfQ7tVCZQPtzGa+8JeiGyHuqMSaFLqSGI+VOubG+gXcTqKCibIfNrLpKkKUpJl
ttxA3PbvkiyzuWlvmlfhjPcZlKizXXM11i6oZqmJFKG13oaJ6n6xINFGylgvJJNW/7VN1CzZeiYe
6+dIN5vqjihyeltq9BZGF6ceSWaDccjqdnE1FjeYOEnEJkXxsYGMjep6Ii5ZrSok/cEirK4AaOVQ
5vuhwYCa2PofYG5WVuW2+bK1sM2Yzp+UaosVsSyOq7JaFxby6sAcZrYMk8ToHttqXMj3ywHGEAxC
zwAjEjnANUGGxX0k4S55Rl79Y2oo5bPtftIFNjxAYs04ipq3f9y07xuE12MrrImcOBaF1yNk/i1i
bPZNb2n3FW36EMElxTtzMoJxuCm/cudsb+j6DHahj67DoUAVbLzaZeFAkwZDzZYH1g0lVV7LtVcf
JkNLH7reqC9u4djvgJyoZpHFevxycbIyFhcBeLf2pt2vAVQvI8TYWoWmwLqk6vkQKMmoI69o+upj
GER8QhnU7VNge/tY69MrIqU+qMHu7RYeiz/ms34yJh5NIhKOdbW1wmbGflHF+bZrclc/6cCKw27R
oF8ZCFpdV2t2/8u9u6SPtnr7UtLRpkorF3EYZiYBAYwwd0Z4F2k9POVeKvOe0XbkF07K4yhnZgsy
Uxzmxdw7MntuBWjltOnHsDQHEjg1zQ+sf7R3LrLSo05OddrQk3HJdJr5x2SV/BDO8B7LMj1pKDt2
RY+7YMnyn6Rf6MvPVInN7cbOi4fRijaE2hGfVRmwSUBZqyV/MO1CvUcLy/dtwSZeE1cNq8YY9nyc
RoR93ARfpMuj0i31kx7n9vuyOf/seuF9UTlv4FwNUWMjbViU2jmYVttwlrT1M3MUfQB7lpO6dgdf
K5TsY9Lt4QwGs/SZ2EVfSIDoKxu0x1yWkJQqRb5s2YADmSoGalcxxPETD0MjSyylC3oSlrKtSVSJ
gn1arRfWx7pZ05ERnhGx0KLfBlbV+YXLz7xVgfUDS0XqfSopZBAkTft1sm+uJS5NrI+sEJjw2itJ
wmBRoP8BM5O6iEna6jtNYKXXY1n9UaVlydLpOJDXcREXR1TxY4p4nlvURGlkwhLIYY4DGYydoIWN
GoExgtJs8mLfo0BLjwywo/xMhs534nVBoT1M1mUUFO42He1Q02vvAL3YtFnaX70t5r2aKCDRhWqb
h8EaJIOfgDhCdZZ1ZGhGetG7ZkbqZqMvdPGgdq1uvonVfGcgXSWSk59Wkfb3/HGUCQDODwc08u/F
ZOgUYcwbR61ytYTNikKIwBi15Oy4GCTqm3VpUIfuXWdEBV5j1QcTtDi9fr95d+b+SW9Mroahtv4c
Dv2zXc0frEHLY0vmW/fUpSh3fmQV03dLsqAQsamhLR1jRyXu9hBzIecvkfFHbqO00Cv4a4w45k+T
1nS0E1pKEV1tR3Fep/tZarrfMM53wJheHXvB1gKfnJWyUTwSPOr66J6kq8kPa5NdjBe116PVzF5G
NyWXMeaPVN78nOaikmsZjfnkUFnwKmEult+2Y6bsqqoykTRWRuypefwo03m+2JAJi9CF0Nm91OMy
DEi8l/VFdI4WyiGWgUy7zVfb1FCPiMacw4Km7S3u1D7gs2WsX/TxIVkpMOtu+krXQfVrJ8FOroEo
i2Ea7kmC4gOsCy2w8gRecDPM/sbUta8kPTCccaba507NTU5nBa0j/1Vq/a9oKs3HEwYy0LKpxp0m
ss4uLOPxWjooo0YHO6UpaSKz/a2HLZIGSsHFv1HjWJxkVd7YwDRe1NGO31p1bQirF7fdI58O3fyT
WlsTn+t6tI0Lpskb2XQasmyH5sS+2+CSsdhnZjtWR4EKA8kHxdlRFKs05LxCET9bAa2zno0BPmHz
HZfJrYL52r1V+Um0kfZ0+wHACATcF0KcTDwnmHkbZKMLJEcVjlnO1FjbAoJuYrzsmtFqO6HhrRto
PCGMQK2ZCI0Sh1zdcJXjcLThFW3JpHhrXrxoGm07EzhflJeO9ajm2b9V105rUTxvfPA7laVdHOTU
70vEr41bXcx51fYbXme/V7NfdIqgR+yTPV0rZrEsLFQURvVK3HDEZfzO4Jl70St6Qr69KumfNOfx
ORdO/6mhjgncFfwj3Dpt436HYRTm1TA92KqxHR09+3SM/jWRKgbXEijmoE1UzGwFL+vSdDzgOvNd
U3LENPAxPVMvyvtRqvPJbHCsUEYGW5QpcWApFK/rjDrGWDcJleKhA4pM2oo4gZaKgXDLmDDVgq2c
vbK257DU6AJQWyrphnAKr/y2fHPGCDFJfUJaPGYROg0W//sKW/rKREJlUNrBC86tZtrjc7/Qe2mz
1D5hYP7gPNd3Nu0R38AMfI88NQ9iNs78msV+wYcP1s5T2Wliv5VqEY4rvmcF1xcVIy4fr6ym/rcC
yOIZhdOETU+wFmuix/SU/C72koZGWm11SE/kveUA8unGIKCIly/8yblnyHWjc6MSk+BvjHTFJEvM
5KL+aArLK3KA2ZlbBU1Wqj7AwEHPUrJCyUot4cFYm+Exz1IYChNUpUdbr2pi4022/lrPnwbnVFAi
BvVRGXyB96ZLq4t2pbA7ms9KlptfeuJoF5o8zcXiLOEvYv1ryJZPeSJWfHCWSZfFBXTQaymoEo0+
bhUXJO/lh5ok7X5qc/dInfrfkI4zf2xOHTGv2xvzkKnSoBym4al1VWq7cdGhJUE5lZWQiy07SVHS
J+N9XXVf+Gr10Gxddmxz7moCudIr+qGZsOvZ3UrHZnwzKzzGKLOqizJ2lTxVelFdVNpONryGYbmy
jp9HxcQDUgAthnWiVnfGUur3ksK/Py81waI6Di8zTJnAyJUFray8CZ7118akGLjqoAlHy8qPm+0W
R6He4u2OZ0H3lXRaT9qoTYo06FzOzm6yuz3dnco32jpldGMpD0rj6hx9teq51OKDOLfetbp8ZWnS
4avu03DLYn2v9NLau4tOABcPixPR11wfJ4O9ycGejQOMzyWc+746N0uHo6t3yGz5v+ASQ75SGIm7
6xBWe/Dmlouyuc7JTvg3APV+Nj2GpKXQaB6oOqjzvsPeDjDcJ/Hl0KQU9ZBqXdoFaiw61+vUIrl0
mFBp5Ni6R/N9iso+vnKamDvWy7Wj0MpiPw1mtr+Z+shuNtr9uUuGgCg8LBY8kxAmpD+vlLtwP7Cv
bDGWAP+io1mJtBtetsLFDP1ioewbDQlFdBXcz6dOLEQTJCn8RWv708JM1km1Mv2rEOA3cKlSrOnQ
jiBMa/YOlKgHjZBsl+TjQ5FM+S4XLSpqs9QuQ37jEZjGFKA/206QAcyjEJY8mArEkMaJjfu1y7rP
NMtkSPGu9E2CT4jrlc6NwtGPl7rAVq9OT8ZE3wbKbX9CP8w8Wzz0oVVvt4EmDWKBZjU0jLeh89zV
KEHFb9vedRMRTpOZ7uZyphO9vW3t1O2RhjehPZnjI+fzSlcJNFfejuXe0OLsLPVOnqDYInwypvZB
WrlD82sdies2mrZtkt/33fxkEmvulYXQphwUc7fVtya2qX5ZbtdfVhNESW0P4tBT/HiS0xhHKjGF
bxPH1GhLjDSv7rtUOKHizj9ZIeb3ZK5hsq83FqcoOAnknPxU0yqiwsliEua5oPet8i9MN1tRPZsP
5BDJ12AZ9a51hi0yhoLeb9LmfpHb0x1r8Vh31VallRa37EIm7lHejgNuYf2QFLlklb0CHiwLLMXc
xFtfrDvKr11AWN9eu0LOl1qrir3tOOMtNFTYCqCTKEZl3WuKrJl8EITEa4Ppcl5TT+TWSylHd0cn
qDtK0eOt579PwjsBMxEDYq/YBXPbxL6SzcudXJIGIefNCGq4zcNSun9KqX13pCG0sb8tBjMOAoDe
22yYxcO0rrOvdskYsvRn3teUkcNiogOsW0l9zN3COmKEyXZ5Vbzkpl2Se2rqqbf0hV/AACC3LiDd
0tihK8VuqJhZTaXJtR50K07eimT9qYf2AzRN6mtVDaSm6bOITqsa2Srhk6lgUL+5hIPFstX7JGYb
37WLPmqsTfdw0+tBxtlzqcs+pb610kcXy8vUlEzy35wLDS3Wu1nEFZZMTXlFl3dgo/lubbQsomtw
Z4NuJ1GyPid9SANr5XJ1NF5xnDTp2eWp7kjNtDsX1dADO+CFby6grdnVcaN4LJ0fYjRtp2LqpK1U
wHVWnO6w9iCAjdX6BNws9+xpM3Xixsgfx8XwatLhKHUtjU/B+HTAvdEs7Fo/dW/pWKu+b+acnd06
Ho/kMcA66JlnXLTKzKgaBYEMnISvmTWvi8yNh7FUiosmMX1tKaCdLU3bEPKtQB3VafcsyRWRW5MQ
snuVepYoKZRMZsWqiXCAbc5vM/XSiJcsDSh1QZjWemu/xS5deqGYfzFot9uHwL9PmuEDskYFais/
FrkK4iv54S7weNN5HC8Fh/U+V/hxEoOij+zNV+YN0hvcZ0PVjjBRbNWDM2/Dm+CvFlCQ4omrenxS
rBiH/JB+MOmDpNFkMnvK7EBL0vnZaWybnwK9oFVQTwKRPRzkYG9RD1DZGabXJqbnmM9K5WvdmHkT
28oBfZHYd7qpCt1UGw76WA7XUY2HXV9k9TNyESPAda/7LMakVC6J6P24ncWnpav9fnJW4z2BGfui
SCdBxtX0NnENbakZJwLxrO74PelU6KTUB9eWKAihINJYKcaHzqi3x2maAPVQf8KIDOOeXeGLIdr+
C9lAfaYUZTIKYMfPkKz5dtsZsVVS0xLJwBmjJx/IODv1u+gdshwQRP+2IcYZoDnbfklzOzJSg4oi
HcpGMf3GZYgLeC4x+u/QzG+pkjzHosKefZvjWUpKgJCWHYbVxPzqJPwXlnJqwran0ZhuXMempRv3
Vj53/9ShnV41tZ9A6FsTaP51DElOcBYMXKy9o6h3JIgJ/t7R9sdiTvYpMNrAtUctTFyGFJa4Thg5
E/qzNhq/rEHkoCsGe7foRu5rWhuzcMgt2VuN9pATj3mDoK2B4FkPYp1AhyVu5Is0MfaaIWn6K8z+
GvE8+VtOQNJXXT56EyrWd8al9Cib7BenF/qjYUp9T7bFFI8oWk54ydXiWDECiHaL1rnKsbnHTxle
sRN9xeplsBi/qFenPGviyPRUd5MJ5G/4ujFCNTZCjoaMx3QYOktp5DwaxScr55RwHgC8EwH4CCN8
lYJzBku6YDhgfs2rSGPsiGbjpa2/Jy2/izfsBMM1K8/QKFX9RGnGw53iFcmPwgKxS88/K3Fm3nr/
zmVcXxh5jCzR7U3xjHveU2YtKKwnqZ0si/rjfZIenWyP4TGjsaSiwXOdvdUS2J3hm8ZIxt0K90Fq
elX2buZhZSj8evdbuRfVD8YOUi0vU8kW+jPFR20j/VFPA+XOegyzjlsFIjVP66u2Hxr1xSCPqu/T
bNfbVPSsw9r0NNh+q3lfUnjqFV9n/LtuziuVpIxVzuutMT3SgiwnBBWMhhXcbd3wB9qcIOG3V4J2
/teN56X6GYGJ6fHdlnxrVYeACNW9y1RL2kVJ85xgYGnPmswPFl1tYT7YrRtx7Z2b+DaF04SS3zwO
x6AR20kdo6X/WalZWAXzjuRS6vy6Uo3qk3CeGEMgGTKIuKhml/Ney4/menJSmrFmGVjmXi0favlc
8+l0JNcXZ6C4j8ILD2MgjTOdP98ZnKCZfm5PTaR/JJbodEAEbqixQ8u5b7o3lQMzkcWx0Hezdtqs
4VCVyMxInDkZRvU7TxVgagdCa/JIvATzU5yA5RkppS4/nEBehSNppP5mymM3c/HgxS1gRar1ayMO
IsO+qZteFs9eaxxTJpJ4Y7hIAv7WFPZa7aqo5878SJprqR2G9OcmfgWc488Wv8CLoh8t5+JWtx7Y
B3WV2X5w25zv71jZ36b2vC6v4H08Whu9eYmdnaSZBSdCYWhnANLbMnMRDtpPmaNH5FrFQpptiudm
lya+y8x9SSGaq8fhIhdqekSW06JGaqh5mcyIVY3S0dedzJd0suoDFd0vvdCLOyxYob2RUBWXuXpO
HTfMiL6GDuuMYV4dS/Ero8djeN6YXOtRnYpzrLendNrwTe9Lu/bmkYk0maFYnjy+aXpzDP4SLgX2
cjFG6h4cee7L1HLyunTXSoqnsWdOL7hEA5jTfks4mBc7PCWkTfyphJNrkoHoelrWq1NdBM77haTe
6t9z5e3mfqXr6xiXAga2W0CgH+6t5UV1H9t4lzOouck/apI7pXtVt0fdfWHGfyv/ZtTQyQ0Jpt34
jXt1ypla292k47ql+en6kbUvWXJSJ3UfJ8tBzKpfgPVuG9BzLgZdCvVEC3QNDivTOSZjci5O4a5+
6rXX3ggMU7ljYiRs9JvpGqt39muOLi39CoMvxKnG9eR0q379W3AyVPl542mN2UEmlHHWGH9SSQ1J
uTJ8FKDhWNiAct0fnVNjNa+2+GFI0E9S3Lg2VgOK7Ju+G2Gb5xy3K536w21akg5llV7cFeeLwYHI
O0CeFChlHWa98joxpoZoz3Pih8K6LmmxL4xPnfH3tUYUyOhDIj/nhCxueEb4cLsKl1vWb7KsoDAp
ID2XPfS8JCStNOZYnpETqSSH6KXr9UKSG8k5pWMaH2O8h3bsDdmPraA4N0IlP7VYwpybOmS6agKD
YUdjnO4QwSoHfhvMzXbqNt1fxalJrSAxXuvmQ1X5VSykOswHNAJ8c0SHkyf1LJKeEscd/kAT+F3i
fA76bU51uSvWIaiU+F8/yYBCsj/WF7EelOptnL8tdb9WO41wqcA04n411hWUnp+h+yuwRw3i2JET
1tauLtmX3RK/0ODnPXChZsWOamI5K/5if28ctnP73RXPtnUmsfAs+ZGMH8yahazkEfLQKNPutpwp
9/2sXJxlD5txcPgQrmP8NFTvSvNBiSqQJvms/aX0TwmfyJBFVbXT89d++rZruVuZwWX2gAG4JxPs
c8sAYq2MR7yenNXgWKsvM7naPXKX5kAzBh7mUy/fVudUYV3+n/fnMLK3IfTKGHOc/knr6vKVusre
Eo/l8keno+l/GMDdoxMlV8aJqf9U6zGp3N3anvOWW5Pje8BWaTPHaOS7rXoeHQZnt3thXbnWIiJp
Hzpo/NdSHvnDNegL6njKrk5e8+lBXd8rhka04aQQXSW2O+xvk8dMa2QcRQJJYs54U7hN9XAs9cre
8fQHZC9NE9aGSE+tUV5n+EI8+DQicPHF/DDNjBaOFASrO82l3JhDc3rN5jHorW97+e2ZR8lRfloL
lsYN/TaPhJfBX/NfhSaDk0/BwPD1nJpBbf5bLWVHJRFx+BszZ6GIoaJz5G6LuI8HGgSFFWoFlEdm
oUoxfqyaEfXJoXLe6Q6QRJdRZb2l8a+4G6DxqtW+/3IO7XAvJP/DiSzZm6rdQPuN/cnDnB4EhmOJ
azHdzrdJn2l9MThOi4rD4nYymD8VF1S80KRIr3YF/UP6TvPoYNSWBQ/5g9PLVVZsTUFdlIEodhaH
iqPBr9k+EuupH8+5+4sBuZyOyXLueWfEcLl9abSf+YgOLqG2fpfJx1in+47iq8HjlWm/TRmuhHfU
Reb+n0v1i5YJd07ndwmSyuwrLy6SQQPAoZsIR6gB1p2u36/aoetJYtW9udjRxH1hOEdNofnQR2Z+
J+iIzHBZEiYw9Lu1e1znL1vjjfkos08ltWjHMnG/1YFULmOLoEuGCE98dfqY7dPWXBGBNHQBZQoF
47VLvqjzKPWyRwVTtc+qwVjml2qfhPkYzy9b+90kh82KuvRUVY/VtoPq6ZvVnUsVtpnvy/xqMoqb
DZ9lNvASnCznZbJ2C9dXlrDL8mLpz0l+HaezmhzX2/jU8J6LI1DVEUVYWYYZIEveUKw2j65+t+gA
niMxWXyP75t2744hKRxyqW8uIhrbaCYE19vvIorIqM/OlIZWiQNZLcMOfw0Zvjk8pAUuFh0dU256
mhqJli0axqRibmWVsaf6Uq0L4MDDaD/m6nye9E8EW7tSd6lLJzhN70hlfGF3JDy1N9GuWNQdWK6H
TJMh8TmRMoVqQn9FqJFakY+kdzWpms3N69SPYPyYTn0x1ttplx8XPLZl/42Lj+oAjtX6UGm/6WR7
rf6WcwDoyN36KvcpQFdE7gutw2T+HVd0XtkK6nO9z3tEYfTjO437jR9f619B7feYtEf3ysYFsUAS
bcXgr4Qa6O5sxDxSPOmijLK5fxwTfL6bySmTBF38sVhM9c8vsbyUsYVCrvEailSb9Tf1VbClT7P8
ilMYv8x85pwHDeXKTgky9b53revmFudBJtFsclUllQcWnv0O3Z9vzkSd6UXBiTfqL23J29yUR2NM
vk2D9lT+2041jQdm+pmd4SrsAns8TmCh6GNz5mLhpbhc80fWDLLEI7ZuykZ59zRN76bcieE+bn6Y
tODEjqOu/jHopqO6ob/51zihGAF7xDFyq5wUvD2k9hhN2k/LVnjs1tITkK5Hxn8k5U6VxR1Pvw38
Ku9KvhyaejwwV3Ir6id/XbxznL3GsJviZN66cJGlz6uO3qjpQkp+5wGA387eLObt/6TjBHP3Ogjj
VS/ar00VXqn2vmn8tNVfatknC4l1Ary2Kt/nLiM1Z/yNlh+N5W3ai/YqFS7e9DVzX1JdC8eOod/t
38IQSPxcr39uOyM9/Ha1jxGjz8jfON2b26FmEWYlPSzFZ7JdRBfk/5F0Xkty8twaviKqiAJOm246
TU4e+4SazzMmJwmB4Or30/8+dbnsnmmQ1nrjZp/mcL7T4m0ZU1EypBDgXFk7B/6XVceW31V31eNX
4D2P/c08BjFzHfu0cR51SE/TOQhJAqA0Iogo2STRk+FQdOVRz0C6iPxc+3mSV+1fJRy4KL5bL0gM
cPFknV1o0QEIt3LeQ5z+lnNEErqzWaKITaXDim8eOwsygKS8rWJANvrDePRZ62nnNc8m+i5t/7+N
6mu/pUref+i9N+Ssu7I3ID4/nPF+9iCtqxOe2+qo6ziJ+Gxw5MH2Egf/9ITzxTw1krbMX0uYURLD
aYRP6WLxFMEO0Eh+B9vsBT9dPqAhfYMaKZG54Wwh6rhq/tnm3h7fAlSs3R2xJHAWPND2gxjQeJ3k
rdc8ug6KpSe4m9t/HmxyTv+4BKkq34SGWqL6eRifMvFeL0Eyrw/TmMHtM5b9cpB5rYTdhoDqbHs8
ACq7Dym96rvXdqYN7DWSL8t6nImO6aIE3Be8/BI0/IXhSarfLquLH19VaZ97YIx6ZQLCitg2H5kV
PJqStJwrpsGd2l6a8NqKz4oK521FlC42JJbLY0GP1Ew1J8lDGwY9D1i1ZZcumOvs6t+MKnXQp3y4
r1pW8579ltu7675jGrAbmLDSOTZz6rkFDssHBE77scI+kg8nXX7M/YrvQcJU/y2XrxjbcoHEwPI+
O/e/Uc7Hwlv3nn2mzBkBF8/xFulnbenTSMGO6M3eofVskuSOWHO6LfleUBfq+x3r1fKfj65vtWsy
yvUdtq8LOAONnlv7QRt4snFSo7iuL1kMqm9FD1gKk63u7pp+hRzHBwnQQ097uVK6SBkp4ff8PkLJ
tlOjBvTlk0eCsXYs/HIjxaBkY45+Uuf2v0iiP3LNgcqy33GOuwgUtos1FWLdERXFJZzW00TCkn0T
Mfm7GfE87hKUNT7y6e2vk7lUZGYJNW3sXvHRU9OhdG4l3zNNn/5pXHnZw3U5R33+qU3/6fvWKd7m
QyTsu76v02jYEnCwnVibJ5DMgzebC+j+74ABUcTzZfGqZ782+2VZ03Ioxp0b9kSjC6oQ7PMUWXdt
nV8Lz0ppC81ohpt/pCVS3ZqXfLVh7SGnFjfZAnVWvDVlTEhR6/1G5sIsQQk9t7HclbWVkHf96ofI
vQpx7rzxj6kjcXB7MjfjJr44XLgowRNbe7vR8g4bTXMJvV34//6t7fOkXoU/MyJv3c6Nb2tc8wkV
9LSUdeoYvAThetnIgEH69tTEcEJefKQmF1aSVntH3XctVF4HI6/lyWTZk1vOBAnTWaA39aC39kqB
8r6Gwctsd78AK0dFeY04oHf5lj0hH7w3pFN3efDLHabdzKU51S5WQEQ4bn718mav1+rdIVjeuNu7
2tQh5u/YSCH1miexqQ4+B8eY2bxIG2ocixrReF+TCG4Fzp3q25OneE/RTxK8lcgoPEBT/h6t6FT3
y710TNJjwFT2nxuD6fT79dbwYTsnIc0LOOSvZdYXv8723kb9kpPXO0J/WXtuC+3SM9spAHmisKK1
R8HrP9r6W2fBMXatU8l9UtjBIYBeblkUBXQBWneSxbiCBW8vsVDXgrbYtsYkNwnnybPngwhnLHGU
MPlqj5QsKQp5GtW0L/PpqG2TlMsAleXQzreeQ7ffC/yBXn17f/jsXMzIm39iP6PTMrwoZ9uTdf4g
eia22V1eZ9CjKRzS3AKMs4F8TGD2DfA7mNSPvcYvJTHcSTAX/FCi+ZE933fUHhAjgTLFzD8ozDxG
yO0m+578bD3QyIOSBqHHMlXnemn2sWzOtt1h/6yOo+l+wyA3+2wrKDylfVhKSJibwNDtaEA0GB/C
xdDtlKVQxP5Bk1tZVDkNhH0Dzc5tINhLXVFe62g50yt3zGaz7n3ipxQoRGOGa59zlkfbu4/MdZ4Y
iEfaFPcRR8A4bzyJMTCgbcsrYqJzvVLIidcviwsWEnnbsc/IhDRrnXwgV+Q1lPzgnXlsC1iZCoNC
K/NfIw8v1ZXEOevnzgspuvDbgfLP6tWbPuqZLU/hmncE1kF+nRwZ4/AaTPXvahUI/9YEDeTJtDkV
nkxWemCswzGK2rFDYdbuDXRS5jR3Eh5smDiSmX54PCruj1EPj1Tk7lTBS+F0SYTkAbUqtm4U4Bun
fFa6tNNMWE4YMFhwAllcumzaVWiCuh4eG9uDYFDrWYtlz0VEOQCqa1D54VDI6OSCrFLAdahmc6in
cOfW3pHmzr0bdA+MmRdswGxaDMWTleSEwUcu7nYpMBNhxQxxSZYdQJhfDhxxHMVrRUNzg2NrGi9x
Ne/6285WODkQojr5TL1St/8ChRWv9bZPZ4Fom9f7mc1wA48dQiTOEZVIdgE9T99ax4kpMBd1ugbS
c7EB0v5378YRotrxYLL+qlgIVd8kjrWknAznm/B8VXLvIsSLl+Zj0NVFm8pOEMc+bgWpopPfvvQB
mkQUE2yGWNsqv/tU2NXY12BYPASwlWPfjzMoecQHbRBLcZdAzDKSBbx9xRHf1mGp4Hw3vkUQUQxM
+ywzCXn6qZeFOy0ilANNUjcCj9mwzxd04CFYfD3QfL5gWOX7XNEzlUu17BSKx0Ra6Ne37DCQOd9s
S5sIKwDXqNq9wLo8SJtrF2tREe2RZyW5ue3rY+J13Z0dYUN2OFl61aFMculwF98eTpNkrf2k8CH7
7QiZNFepXTsYD7HzK/XTM4gPfF5rW/hCh6sR8pBt9sED1xsc794B8x9Xfhn5rNxdLl2qsLc3r/JO
SLmPdOG+0tD2DB98P/DLmY04autg4h4wtFpOVGef80kcsVPtMZodoOSe7YlRFQYywjpIjO0z+ZG/
hwVBaATn59gbCweuDFHAGcf7SDGUM8MV2nqJPda3pTtPTOy7slrNPjD08EiOSYkX2g2PsfnP5/aa
B3403JMKQe4u6+d2Pwm8DvypQwBDOTEK+/mG0N3/u672GXX9F88eByzmYh+p8RROn00QpF5TPS4A
dJMpoIM7HGD5tZTjEaM/3M6UCFM/+n5/djR+uX4+uqJ6wRwOEAovC2V/toV7dvz43yhKG2ERXpyi
e+1p57mR654dg8nwUph4OmuI8jbzn3ryafDX8ylVe9Qe0kKPAykIP1cLBH5SIVmO1u8F3WCSEY2I
icnAB/EPdi6MUvyrHrK7TeNfW6YcQ37+Fnfmfmo01kKU/sFAX5Fe+RV5c38EW4bPKPERWg/km8Mt
cDn4OBdRWd+YFIugASyQZulPGRiwW9X0yMwIeIKQTgis3Qg2G80IPdkXmlnhALKBqIYA8baEWj0U
k0kzD5VaxpLqxtvpptNcQ3VfuPGR+O9rqFd9glv7joyXBmV1Z0AZW989DLn4ZedzqjPpPyxLD3wY
EXPRx+w00T6ETc4EVcwznTLhGO3z2+rYruzymFZt1gkh1cPYZGzgzp03lP96L/qJo+1e0pEzDGPq
+4q5sLssdG4X5Igat7gEVDjflC/MvPs1Qn12A4HAlARAjONKMBOz7bwgP7geyHtvcWNHALkAlPnt
MrQw25Ssq75cERpNLB91wSi3kN0kyNJox/yAnCE1bozjo+mOEPbp3MC4KtzmnZH92S8IbCRuYTQB
Q7cPvEKewuYBhk/zMWw6BJUafXnV+aQikkPzYq2Y9yt8dg/9IOjj+V+/u2c/x7ygQ9PKJCuiGz80
u89O1A9R2mztdGzLAr/n3ER/KxX9Z0s7fiCFFPLBoarkY/Pgr9zgTqkqlO89io9f5EY1x2XlNlgC
jQ5aoAzy6AU6ZSH1wLuxr7+qymsee4HkC80QfU3HuYims3QdiAJ/tdh2gk89++PVyOLvVit9xHxY
4ijvBOY4WbeMZNlj5DgYQPOt4Jn2ChfxHUCeS5SFHX0Mg3Q/cftHT66/tnWijXSPPph2YkVZcXQ6
EId6zqrL7AaXIcay5Uvc1pu7OLumtKqT6fERlTk4ktp8LG+YM09QsNNhrEPUSgqBnhF4jifMksiG
sDDhVVNg9z+UVyOprajz9aLQ/TLI3kH/EcDnwwTJV+XZRZUs9W2tDWbV2IVzwmX9ggqtOFcSQwEY
STmCxo7Vm661fG5VgHIfuto8ljH4sRN7hLy4eHOeK3I6IvJN8uVpGcrwr2gDYkxW3T5LE2XvfI7h
zgn8jIZoZQUondZXOP80z4dgH64hGRCKCumJZllQqXlp/0bOtqW64tuzG/I9sCJ9aWMtOaooBbgz
k0aAwXJfNQFqd0YqxfG5Fs/hNvX/6m1ixy35zRFr74oY1XVIEgmGYnd9q1FJHBZtv7Zm+R5sWV26
wLlvg4bkjiJkHqy6mnbG2307RbiQA9JXnuJyCHHgTXG6ycX5hHeO35Ajmw9yYCjb62tCIXB6XqWS
c5pTOH21Y6HfJ+XCAcfthgksxMSDIOuZZ8V/6ogpOPS2O37biCOP42bmUwdnSteHQEleVRm8DmmA
jOiLZ30LhVg/tvSbl2MvimJyv50a464u2TJwFPzvJeiIr+CQq6sRj/No878Py9/aJjrlFgt98lbv
tYxG9xgsCEmYZIbauiBasYGqFfB1kLccWQ4QMehg84HX9ib73Logjcu2vEMe4+5dF8JiwLzKdNZN
5jy7LeoPofX7bGZMGXEEImjH/bvd2wyrs8WJXeNqsXdN5WOkq/DIo2FUPsqQYDr2N9JnWOLwv7iU
zeHm/SI6YB6xJ9bU+/BTl/tmCAywRs58XRZRQmfkAnzLYdSRAv/Kf8Fh5UKE93arH1xN5vKOGB0o
aZFjsANmOKq5/KHMrUTZvAASdXWMT2GEBitI8oL8GB7qsun5NI6nIvqU7GHftCsXsCIYYi3Q20aA
o1Wl10eLJvoSOP2iy4UWenmLm6K/rgqZM8J4OA19/dfLtre2NlhY7udSPEUFpQr4NUnviM2K4g+F
zSmXPQe7O7xWTFX0TRccrO3NMh1kQfdcGy/ieqLakf3Uz87ahVZAOxa8W0aDcW4tXWgZv+k6i7GF
KLE+TWFLxXo/R8h1ARz2xrV+zzELrWYa/qxXp8d16c7n5Z2wgWJO+ejyXKpt5DAAjWU+1P2+pac9
AybJv704/8O0st07pus/G2Aif33PG9ICmdELMjgy4g/WDW4MPyrHXZtl/6Q9Ni+2jrKfaRVODjee
lecwix4zbsTXZfHl1beQF7YWde8UJsScLrfTo9mcgwnKRGVEtjHg+hF21Eaq+Uy8JAR/7gOMMANV
QWIXS+zQX6aFPijZEHuAE3Y4eXiJEuqeAFzXfIUvqUZbYs8FeK2Mi+YRGCvptrxI+Vrzs1WOBW3f
XNNe5fAAbpYTXBfSH1A/sTfcNfKzlZ8p3pH9QqLc/eijInaZ1rYog6edKTKzBAXt9WQxQotx+7Q2
WG9/sTyeieDPanhaJrc8zCQuoYllhaH8LAPYt9CzSwCvwVN/lluKCUlyKhmlnx0VSVFAQdWY6lWR
NTJGGQPI4rQM4sivptJZqERsGPRoG2Zkx9pHW59NxlWRCYy5CH948+06RR3LO6RbjERQ3jvpllxN
OoNGo610r3ObraZlZs6t8GvD9LBvbJ0z41IXykwXg1lluEH01HTJUK5EGt3kgVmMGxfN3ZioQuZo
GMRzjmkkT4oB6YSWE06Ruqt6usWzTO7nbbgflunHpn1qfhHMaKgRsupJLl5zVtKHNsKo5IOrFw/e
hGoau6K7/Gu52EkH89z/uij8BtSKD8PSsmwx+9dJnMEDxvl8mcP/kPEiM2hH4q5ty7VQ2dK0xf3e
/urGwH3G3qA/CQ2yk+WmmV8i98809ZV3KJvFYQycCCnLCUA7QyFM52hDeOPTQfQ03gSQlQtkFbLp
HMIJk2iTcyfjy8Kx7Kv4aWxcxIzKuTa1UTcf0oDMshyBcISFxWZoPqOtIcYnGr7YYzXypLweePWZ
U2aZKTeBKiC2KaqK+p5MAwlHO0RJIVX9OGziX6bL26QbmL/ofL+HFR2UGcPHWFjmPisy/LxOzN4U
2uM8HQi/83NiHITi2cBlBWgFzG+MuPHnsWWfvL5yvjKTDReyXehHW+P2CQtlcNdqch52S7wUMKKu
CT5a9LAHYgFAEmrLtu7dAg1ktJT2LXyILcaAZmxOE8fXXogqfi7zGPbatwxvnADyt2BNBBEuuYl/
jxPSTTItRBoE5WMOzj1qJ8ndz2xisQB2yfoCssDE7k/dBC+kh72MvgYuHOYnb7HuOlmPH1kWVKgf
RiACPXvce5WGE1Hzd+sqGxbZf1+mAkYsbD9o7Czu/SLX7wEbCVu9Abr1cKuvWfy8Dv0Lzqq3JsI+
5WOZ5ELnJN1t4/hrImH5oa2YBX1hkXxUEsJT+/3ye/RQqP7FjfO24RBsH+2h+Rjzm01sDSG4usVy
aINlTLqlKrXJqDeogojbIgKr2LXz9K/p2h/brzrgKZRCIoCUHsms4l2pcj0ng2cR12DzmGZHp8z0
gbptHzm/x+i9TLinZybUZByt7ihK/Scg4ORI7kZ8Xaf8Vk8aI2fwKzLeZAGUuLIvJQR7kbKmPPek
vR7xfjnHvbM3Ves5sK6+Qw1lpf5ZXtgemnomxGFDfN1s4d8SbC7t+vL3MHT4SVZWoaGxtl1FnEui
13AETthgPyLSMQ7dWrR/h9Zuv4hUuwm6a3DKgy/h0Mb6JqEapKMfhD9wcLsrpKSnw+HFcSuHZd8u
qAywo+oNlINFlGsMlYISOURAMY+nmw2nTrPCAmatIuOc+6pbmNszN6hTPQX8HDmK8Q9WEnGWA/69
eXLQEG5OJVKyHzTCHxrrdtnmb09Ovui/De93fbAi69fcWH+2zoRHwua6lOY4IqbCOfiZvUb3Secu
j8us5o/AiZFBC4Ve6pZS3NZUF7E1qjdY3Tcbn+S+yawQU5I7pWMDu88kXuBzsD/I04rN2V2zDW1P
9DNH3BLsP+Fhblmo05EQp7MXbLiAm2htH9UKJDeGseIvBSxUhD5DtGTVfVGr501i8WOYc5nM6tF/
bosOmqJdbehThqdd3ZEIiwMazUDMF1PM6JFKNYXAKuP7Kpbo2aJnPp2Lub1mQrsHJpsR+JOaxCig
fXIX+kWcjlksf+pbmBtqFCbGObSeNDlU3wRqmbvJ9+er5yp5zpnf96BBIJfxFJ6Ev/l7q7Un1hNb
3/Ge9Unj88CRpbWcBCKl+zkW47mMyujcSAlc7lc4WJepB0mjs4aEo+5RLpwv7QzmBnrp3XBkbEeS
+BIQPgux5+30IBtq/iQBRyR1qIOHvnPH37Wt1GWUcf2sTJXdu95c/bKJk8HFa+lkqcs1ndcaKooc
rEsIxcF0qP0CF4pcL35g/6VQBi2PF+3snqbAtoqt84zn/OTnrj4EAGZJFXrDCdQEDYNrc6ZHfLSs
8NzL0pXiS9tE/9KMs+xd8g72tlW91/8v80IuiJUBAx9VsvpgSgvYLXay1Jmdn01Pn2LFeW9X9von
As25egYLN+R8f6HNsX7dbPR1dmPMHbJuMSX4U6CiVfu2BSWBMQLY0reQlFmi+m/wJWMSk9dOxZP/
L5wCXkxm6aTw5vUFI5ebGLirHW4zZwe/D+zaXsp4vWUOWUNi6vKmW58bboBtKQ4KFwDZQMxnU4Z/
SOWDk0Ymdva2Dduq1TqccFOjeUDq0gbTgSOA/I9sCK+Scph/i4vLWRnNqjSV1paWDOHftW8vTyv5
4/u+GNkByPq508Z5amz/h4QztZPFBGnFoBszOdSCfLZbAI4JSdE0w2i9DmEd7Gth8MyUloGmR6Mv
voQeig+mjfhzcbnIK7sM5AmH5PJLtn517PHV4PfDUQw4NPa/thC3WIdyYq/IMU317Ih/pXjx+/qU
iWB5HhtiJtM2hzEc4pwLw13lZfSsingA28J6ychNDlvz6S+jfWCfRK5Jn275i/LrlS0ES2SCWnXY
QT3J/S1t9SqsDoClQPLE0M3+DYhy6azuN7F89X5x1VujrF9OTFUx0ur5jnQr+Y4SWj3ATnuYEHPg
LKfOrjGePqyDY/4XPCdgjsGpEg2Z/DuupIm4mgdbs0n+7vvNBs1aAF02GdzxfA1pNXo/zSgDjAS6
PRWtvwF+Nvg6H8hfncLL2mPjC2Kn44SN1J0OcwcQ3i2vEl3XhWSQ5djOYkHqVHVv7YSxNGxWk8hq
BYayV3dm+MXXlCVj5DZV6mZuhRG0rRF5AL7MTSrbBeaAIproIVfVAl7teNfRxwa5ttl62lDIv/oQ
qQjxVZNSJE4bMjaEOwou4Dor0e/d2HLo9oxJSyUv/tBsg7XfwnAJgZ1sRPByHbxdGAlinWo7QH67
Rr+mEoC+dr283nfe9uFtHrwSoVMeKGqWowNdUSkN2VCfJsf5anHzkdKC2XqnxnWDD60G+bnVpUZe
7/YoClpTuIk7aGJ16E54ihw5g8W7/kNRAVZlNuFNZkY5YzQUHWlg26EtlDxWS377H+L3cGqm/1wH
GE4pbAIuUrQ9PEKbTNqPD+1WN99bnMm7eqgycueyZhGJ8qAHZSicx80fIgzeMkiHqYoODXvcpR2K
CUIQnkqJjnGhoFyMKur4ebQDTfjPRJ2kBYy3oOFbS8JTzdZs78T19qetX5wnx7NEEkfV9IQHv0sH
d2uTVTnmBDFQJ4Pws/+amREE+JIBYvPsI35YNB2K076sSuK6OmR0GQmIxybqHazuAO74yJFxRZFD
G3bAFKeWr6VSw2PVtcFfwgQIfQtA+FvCITc+MgTgZkbrWKiwSAQzxF4a+FVhnPYeIzJ6Bo+Csx05
iAPQATEzNX2Qabc6JYb2PNtPocjfvQqSjvvD8j5sabXnIB7UdQpuTxS3xBEkD5Jc2W1KT5rzxPtw
I6UAO9sCoJTUNJqB5zYmT0j/CXO+arV1yw3lbQ6OXRa/TLjal9bW8q3Vw4pyKGhRXYqaHciCOm18
20LUWQwEp5KTTIke2R4bPFndyT9OUY7fy9qaVyB6fcJpUl/HvB0eutn8tYXIH5gqWp4rFM6xHEdc
U1t3isWwPG1DJ664gwnag5nciykgbsbLO+yEOObmiBN+kNAg/Tx6bEJQdnEJFFZOubNveoVbZyQ4
GKXftqBPJmSZAOPdtHXrbiXeIc0VL5sDkr93pM2cWee3B5gjbV0BNSZMN9tnnWv/XRUMbnSrE+U2
T4KUyChOm8BvTzZ41m7Q8adoilt/iyzJ5xA2AAZ9wHvKwoZ3Y2ouKcYWOCLSYDDVm6NP2OK/AnXZ
rumX7GS3mEmDFmneTNYH3ABLjlPSR+mLGke6icsUwsw76oVQVyKS+sfbCbYLMWHuOm7eAy0+kHhz
T4CVln9WG8FuGWQPmcDanq1dtZfETyFoKf6VzK874ZjPdUZzLGXmnYqleWdqmpLItl4bjwFu1y7+
+CsXtnmIx9y+27ry26cYmw8Z5flDH9V2aszC8x0XyxMbpJ9SM60+x6EBvPY9tHODAwNWlD/tFsEb
l5P+GLhL9i4t2md79a1znvkK83IBOWT7pO6FYXsh7A9tSbHlLqwdtklErpH9H/sssJJnIWAxk+ce
LJ6PpBAMcKPviGPUsxUvnjN/5FWXPURKy7u+7OYDWxJiv6UtX+E7cJNLRMMlYcfFbsMltdtk+V/c
lv117mVzRa3BRydOCRwgRz3d68m5a+oBvIUUX6aPnOxDpgO/eSWnzDvprXOeIYiQfasOkdqMcQEh
z+17yJ2KQWSbAgUKO3p/gsXuHnjmiF8oih8CNdCzlV7/GGYeiomyd7d/ZTl5e+WBqIJ8FCw8GG2C
wXJ3kd/9YjCM91nUegeDJ/s4j5Sz56OEfg17MHe3GxO+3Y6ADeWR5+i6181GeOMVSJKRdaIQm3os
GKiWdoZAraO7TS8NmAoQSftqtP/U6Hw42IR2HwkHtb/Cm86cELD49vYwQvqBRLcb2Pditv5zmkWm
pfLNSDjsIA9V5cwXskgWKiarLzzXWdK2NgJfl+4cejvslIKp9VpsPljDTH4RiXRzOmrXZgUjUjfU
xRdJN22ao7ogAq02d33Xs2hMMToni1VgX/gDc72NwCIWbnssNxUe8rWRU4paDc6aNSPxhMUm6SLr
iqSB4TTTNcYyu95Fa0e4V+bHxe3or58KqID/aEd4B7lyniu1uOI69L3bPtfNRP45rCpif8g4dXKJ
Ovtx1FQ8lyKKnrICgbGkPPyxJICFGJtMZtxHdQV4Xq19j5odKS9uJPav4qY319XIgMmGM1yyzhSP
ToRFsANZJtmEXC53aH7sAuYVUBuPH3w31DkJk4QT+B9jdsujIsbkiFUWp7/I7esQx8A3AxmqIt/8
w8qUfrRc7EHKAcRFUyv2vpd/Negtz5tw5F2hgnxfyZUQS00D58KxnNQmFte5owI9NN2vvFFemscY
f1sX3M8iPzp1oz57k/2Gq8N04T4gKjd11+Um0eR7bf3+d5VHiIUjiwd65p3yHPXNegvZurnRwbFG
5LmtUn/ceYp5ue2bWQF9Pi8I4UWLmjF1MPcEPjByk5GSajCE0E4QN+V9ALrOENuGBDzl8CVvHj75
+aC2cv3E6KGSWGF8Jn5x3mXiFnfurIx9ZKY0kINMOUtTM0ZOS3WJPUNKcqdfuxEYSjcMr+FiwRAT
HnVywzm6W3y8AjuCAeHoxl7x1FS5ayC+pS3Wa1u6ZM3OpnrLhvabE5gY9E7c6KK+etFrZl6DVvcc
S3TNJVGIclwU7udKCtudb9aaIR8NUMzkTkhlUb53Y0WS/4bGIwtNkRY2sL4vMhvtx+b1RzQKTPlR
/JOH7dfEunloJ6c8bnQrXAcz1nv6sBn0aCDl+SAKj7uvRDQA8mi/54RT7MIV6a9N4jbWmy3fe0Y4
0a6Cbdjn41aCLlveBKw6tk5ie/zKpi10X3F6Oi9eWyEI8fh3qvIP4EHMWt3O+2bJGAkIHULl2men
DasBWmCUdWYAx7MymI9qhuq1qafboOXoypDFn8YS8AdgZifXMvISU8m3R4eBvroj+/FCgeXEvWpN
hq+GmZZcw/rOWKS8F7MKUn5JRboG8Y8lCgTiYx5fG0+ydPPOED0+bOzgpQWUGzeSez8jVDzPcK6S
CFVMlyrq231X9vnRYQlL13UGxDT5LReE2Alo5mok1DtXB99T/bGKquB18UTzupY5AQvhUN1yK7xd
oHBe5gucj2ZECd1QpYV0f88qDB5XwmhT7TlYkDOfi8vz08U/Z+4PsaLz3p61IIJP5M5rbgr14UQ1
Sk2MPqDoagJIUvxUykIaYU9aXqRvVW9+xJDsTp4AMtH6IDtkZ33ZTL8NSZMv/ZST8MkF/hWVOFjr
mTWRmHHSSxdUA7WvXMJ4yVrcIuR/3Sy8I6wAk7EkXJKkHwMnWJlnMqediyWC6Ssbg+CWM0bZ6uyQ
D2JFtUqcZvgGZvB+Zu1wnsPKHYRbsT9HRDlsVo2sA08BDhlf7DJWztTRRfslmto76MVMn51mqyCU
hCF7if46BEAmusi8lBkC5UsUSMB6ZfRzMYbltddgpw4SNuPNN6uLh5lK2079O4LoZ3lHwzCto/U0
FlH72ERifHZBtMBVwYU9x8f5IzbUmWYViObrktYGIvexhyxhl0YeeyAknKbyYgn3he1uD3HALIF9
EMAHYgWpEx1iS8WMRuyVdsH8KvOD6rw7RdYUpriL1yNphPI0j5QQ2Ki2vhp3WTYE2b469ZwYe39T
nKe+qe9WTMpIZJ0sURWB9tlIf33TgGh6qD7uWZyJml1w5hBTxenXOz/MPkxpQXO7h6W8KIuJYsv7
7kB25OKkKnLNSxahySVvrXhy8J0T5k9221l7VQQ1GBQnqw/1MRu3iUCOcP2S1EmkuOY5LwgH5PjH
2wpnMH00xUqelt8KOIGb54T54ORAOL2ZCUm5vdjbvc0NSiKE8I9kwxIibHP/Lo5rPdBYOKfsXu5p
kVPxXzc41tnLqjrZevPfHDiCh7ot/3WE76GDNCp1qmVIF6f20wC06xAgQQNz8gjB9JlwWxoEUp8S
D9Sqwcos7ij/2KzgjVXpHg1R3rvVw6495wH0T5VNh81TIbpTWjb6aRafcljA6m6H7YrJ7zx7VnaJ
DEj4rjTyT2350R9/lXCKvRj6M2HBci/cgO+DLIE8/91qFImo6boDZER2Ciu8OBnFKofO7qsrJiHr
/0g7r93GtSza/srFfSfAvDdflS3bsqwqp3ohKjLnzK+/g9XAbZsWJJzTjUbjAKehbaYd1ppzzF3k
e+E68BqFydVL18aAXLnQ5Z/aVKBCTTwwKj0gfPwIrokGU6ceC4qG8Df4R6oM9Dwr5eSpGZnMQyBP
PRAryAuwSTCkoF9oLO3GjejkdbYuH+nvsNxJ+42thX5HgIBya8MXZJdCQWJpgGJe4Rz+TZ9uklWR
n7wMVAGAqcqI+4iiBhBk5IQ3sYWqOwakZju3E9IHp3QYv4pUgceYuflj2uLI8Z1Ru1WiPH+xGtAz
Nka0dcPr9GCwB9qHQAGWpY1SJQ5D717Ql7rrePVZpOoOPQQugTQi3qvN4Af61g+6RMYRF/pPRIDU
5sbe27adXa8Kz7C3Due/PbEV2q3Uh2rD+ptv45HJLyxTBwNo0iFmNoNNEFXOGz05gvwmljIBmAhM
bZIuiJCslkFJzYQXcAnCjIJJgsYyhyCyoBET/qD6ChcJc8A9e0TeR0PFjabQMOyzDC2mAsUSmLY5
beXEV0gBOCZgBy2lAwYRs4s/udQHf+vbXcKGnSjo0FZ+ssgHJowxJqYuHM1N6ArvDvUr+sCROqli
hAhutczc6GryQu3LWxcUFZdDqyvsOJXgliqevx4U6ux1kqt/Rt95KrHCPNmxwiflQqh+FE2v3mM2
LjfscsgEwQKHs94QSxe2MWALdH6OsOSqHL30zk96a+fpSE48yAolrA9BJ/ZAG1K+aB54aY4l7a2u
8naM2UgSeDiC9vJxEaaqd4JMshsHgWnFLujapX3CHmyIqYPha9SVNN5GCVZrtgZ4BypFXVcxkGBf
qN0yU1P1hmIvlIo4yG9VwTy0dKaAHqMbxIOiohSqKQlBA+MDjzKxTfJ8fKhG2z1pcaXewekel4FG
fcCxg2zn0MrYIb8FdKCxndkkOuSAPkifq5SGOROuf2PAUhQI/wd2zTl0y0Uva7HqyLRZG2kRvJjp
QHIIdUN0nNTy91KxjBdkT9ammnYVbdvm21qnAE0pzLwd8ZXvQphcm6RHWxsELfyNDkFxbybZcxSI
9KRY+HA5Mw/ouCiAR3H+1Rl6fcMsAQ+ODsyujlTxGPtKtkHPIZ4RegL2iCVtKSQK9D0zDTsrjZo+
bkDRA2XeED5MvbSnabqSU4vIHh1jBOgaIWlOtQKtR+VQd5Y1awMCU8IVclV5MqMEeEXsl09K0kPJ
omF4AB/NLa7z5BHuO5AOE5RkNebVyrW6HFy4Sgk+KuM7N87HrxkbsDvLD44D8IpVmDa/mVQ4Izuk
DGL7H7YuSSgARtjlWqh/FjYbRRI2qDTDYaMo0WHSi9ubHFrgnZtQtikLipLcTITIvaGhLq7VLQDu
V1+yLCzSxgd6jC7MjdtcXQkr+gP8M+N1hVeAebRAsISoF0yH9th73XfMJt8qcBc33egPzzX18hXN
2XYzeEDsgrR22BH49j3ttWxbuS1HE9zTEBbI1/FITfor1MI1DZvNoWixBDLjLKKIDmOS29nSqOwC
3jBLUNkn8mcEBvKukAGNxJb9rKqO/j2HuoLTCVq4Uy6jZCtbx1y5A/WhToP9kbdG+AX1X7fsmNbY
LCP7aTPZg+ikjlmlAQrxzBV3vZ7jn43uxuKxUsGfgP1X36y8sX4E+oTSEliFbPgry7APqnvN7cTS
bqJhk46uvZGqU76EXUUtQXA0hkAOPd7y+zsE6NpPPn48qJXa0zBM+zcQ6+Y9EEfWUU5jOHfoRcep
k9whJ03YVGVsPMh9+ckMzGYLJAmmDdXZ+uDSb6MYyobeG2CUSg+QlEslJYzcYKMVQbvwigl6CZgz
402KspvaoJTV5s1zgNrrRWW/hiwX76loqVYtHJfwojBv/Ccawy478jg6daSQPDouKlz86vUrqm99
A3mN84htorvhf8LnThjmzkIecVM0FCuXEZUalPFxjDw2AKx/V0RpQb2kSG6YqcYn3ciVvU4TfxsX
DdMLGxWNTBz2kSYnw1Dgw3PV7zBrXirVe2wgvYP+p7gUO09595QJinoaFZyHohfyljhSNr31yNGU
aAxelSz7GWp9vI68KLsPbTEZyusU7fGYqTd60hC6QKF2a+hR8FWfHGKq0Pw7imXR78SgI62iIjuo
GdpTGrj92qn7+LZvh+w49om5UYhH2wBqIcjAjp4DxSiyZbULM4JgQMY51GglpXVSVFaWB0V5l8i1
gf7RvPGTe+ysAEoal+ZIXutYPkKKEBLyz4RKqZ+DdsJtSDCnZZcgLUH6SQsAZV9vBCMM/jJbM5ME
65pYCYYgFYN3QV0NSpNv0tIokd5n7vjTzWKTV2BSd6RBsfcqL0T5qsBtV6dGUSjNR2scjfUAoWnl
mLWzlQaPyy4BFKgujC94P8/UltXvpCBZOzvMTmpRFRtqvf8R0OHdhsy80HqHUKSof5OdzO+xPfk/
Wdn6e3QhqHYAgybUKHFYNeQIwHpqkiMF4eGlzZgL6MKSnh6Lp6Loy0Up+JFWc38ao6YXJORwtIM9
jZLAHF4GjuALy+iDR4V+zHY0dKgGcc3bwod2GzbcBtDwJLTgS2n4PEx4hlMkCyWo/NZDXr8IbLZX
JMOsm8pdp1hpOx0AXlED/HWoYy5rcYRbXDxlJliehe/53q3TR+YeNV++soeBzqdqDPdFCNTeRfp+
0FJqZAT+xVuvcXhhWuEgCaL/TjuQgI7BKe8KKs5HmhnBEpT7D2ws3hputHe0/ULb9S0guZAGIroi
PdlTWsWOm+jZtjXAzLlN6T30hf0TOn2617IWr6/RSbD7U0edE9uBOCqmZeTlzBcc1LU+c0+2jWLS
EznA1BSuY0QnkxJISdeI486xF9gNAo2yg9EBI6rDXB7KtmL5dMxpe4YNJOzViIohT21Q8TNF0RDu
eNmVNZmSwS6QSKs4tekT7jndNXyOiyplsupqJ1j5AcYUq86rkzVId8OMAg3GI6sJMaOCMwdgJufV
gJVU5j+8aeOcFkX7W+pt8zOxG28TEw8GZQ4qi6+47ZbCZfpFbQePCBmzprEFdzYM0ekIQx0oVcMg
dFGa3NYCC7ar4XTTdFgDJonEgV7Wt5XAOmA55vBMaJZOYdE192hysIrb2psELxGGVJogH9YWHLfa
h9ftO1tLVbMDKK8AjxaCDrLwuhWhXw29wZwqWoy0WMFcrbn4zWScE7OQuj38J2g+tROr5Chq5j5H
oL+xjda5KZIx3yoaSppmVModHx6b6Yoiex2KYOXpibyN0ceu2NUxG9XNa46scFehnjkVciS7tSFc
EahCuKEO3d2A++RzFRXb9UGVT66mnkRsdaswG8y7UVivemtBk49ZVeuU5gSKS3lq8NfdRXWCtLvm
/SgsxNqx0vg7uiohDAcigQbHxB1boMWix8pHQrWUPZdigK+l33RPOpa/6iIDMw68bY40GLSroRqY
76vsVnMwDhgN9lGYmg00iDTdwdZSEYI34S61rOI7+1V2OahR4cJEccMUaKr1DawtXlw4QQq6JY6u
yQ/TLFW4gX6xs0IluOe9Mm4IdBsBSo0CX6FfkeWXpb/YAmGYFXX+RngSRuJWacRC42CKZFHHeVIi
AaGcx+FcGBpzJXqjPiqxJ0X4aBTk6CeDj4spUDNX9oiJpTVLXFeBW72UZVk9qhUZkF4ho6039NoK
6Jq1QqH7neY/7UCQm3cZ687arj2g63kFjAHD9hJdj9jFIVwBo3GY7Af9W9OL4q6ie4/niNZPpSFk
jhF4L1oSjlad1n0nX03dYr6XG5mYzW/Sjey95oR0jRz1J7C+ZFNCXT05nfPdFxJlW0nhgMbZLwS+
2pquDefTIK4oIcF6k3mHHMRsiNxqbUp+ara1THZoGrZwuDWWuxEDBkGTpK+VSTr4Vjikd2W9nvHF
50ayaxTDO+pWnZxMjotoyOuegj2V6T0v1c+ipj+RJxnnBumzELmtuu50FUlppakLIZR01ePpXZhD
CqiQ7duyH/FoIgvM1o3HygfbmmyOCSoUOEG/pXSno6ajDkMRZ6iJ1oKG6FiCeh6RFyseBSdwXx3W
Mk7/6MQtrmA9xT/qIe8eLdEo34uO+lCiGzWGRPNUsLE80FiDRaW6/Td2e29IzWxqrThkiEbtV2VD
vahrUSuEYfaLi+OTpia0oC4Xg6mmCyVzv9r3sWkuqrIoH32mnZ2fQ8skjYbOBP1UPcXRjgqHjBUa
GDruuMgKD9YYcIRI8NPSRM+XoidHZaG7g3uDGoBYqEYMyIpZ09QREk1D6gdiKRRNlSjHveO0sI59
Gb3ULgVrqdNsqCKWBkvtiHGFpLiMgxCpM9VfQPllhTSneyObkopyFAtYIyoYf0wlfZ/taM8oyyjC
DdlqBsHpcSpxl+CrUDvSiMYUI6VDNNSqbmuDdPAKs3o5EI5Aj/EWK8pDGEXyCSVQuCzSQmyRt9AM
APKBn6vxCY0cpuYNLbQga9gEILnHSaMiPRZKdWfVdkHXAbUNfQKTk0Yz5N5atuKP5zStR4+076fz
vgLYChsV1hprlXUDHcTCRbQMGxcKXWgPzd5Gsu6xFQy9CBF/EZWk0NqSnSUNUu0F7dFLcUfgZEPb
X8teKyDhAwctq6XZakFlVKaSX+BU0VvXoNLSbQXqOUhD1Gueta9yj5IKko1fdtc3fzwbjqEJ8FeJ
89+SyuwWIU6+JTlumP665A92A3PVGrTzfZ3vHHoEbMEJZaoyFS8DCco78YEBqV8LWJqLrKRHKWOz
WxW2Gm1L1Lk3JtsrchXZvy0qFl7McCLalURCQTkFeRZIzCyNo0MJjuzyjjbW+GyTkPCF/y8RBrWv
rJMmUNZm4w/4+1AjIUxUfykNgkwqcsWvyDYCzguRziG14NYYExTBbGlL24ZkxU8N61bYiPgqjC03
HEtbnAZhdRM11Hhgysu1TtMOkIghoIaE1l7XooAg0X5jFPiTc/qjgOvbVtGfaWLjlzR1uW1sYe9N
l20lawVmJ83w1nkylPdgxK11OSYF1AiCAkQZ4HVjwkt6A1yQxY+4JbvJPJugIFSo0aAFwdIsG3g2
toWi0wNdJLU22KKfoYuA/x0XZtl9DTu3ftOBdsFYpbT0WBgozEhBtpZj7oJeNnj9ygDAC+GUz5JW
+Ea4Dw6WBjZ4UzaJOiJ2LRQ0NBYH0Duqg5CIsYyh/5x6pWljfvPYKLwWacb1tLF61/mpdfQTqrEK
yvuTmuc413rHwXaPuBVFZElB3qKrS+cbPxbSb2Fp2q3dYaOEVv42NpNmUodOqwZYzDlFNuu6Dt5M
1sRF3FKpoK5OGRZ7C1DQzoROg2AtgAe+hW6HREIF0DZRWhWFDUioOjRbNbxIbOSce4ssEgQxffnM
EVjbtvjFcUiTlrIvNI1PJWzZEmthv9NZvdDEKv1BUNpWd32BGpk0skjkj1mPtddFUsVkRIFM10u5
kHHM95ZLHluCxSZwLEj4Vpq8oCx/FrXNfNMmZCAH5A/bTlT+Bt2L3ImjbwVT1o5WYzKAGSO9eOEU
uGUHn6lc6WGX1fyhy7BQrNOIKgpRXlC+kBGjb2Ued18i37JZUnjtKp0uKt2zkUYyeBkZ6OatrqNr
Z+HWkKoYDe1UylimCSghqNJsO9aG/JmFNbmckt6A5yKXupx0fza+3ZDSxIRqCv7zf/9P/i4hHukb
WcsB9GKIaUAL7Zd/+vOWoRuObhl0fixd1T7+fGN6JsftIXvEGv3VG/Nlpg3fLg/xOVCdISyHjbqh
25apzkLbKbIJOtNt9qiNd4N8xjdnR/iWsUNeHme6Ex/j1LkITTg6t8pQScL+eCkB+RXWkDjpYx4+
ULQwc29lMS83wVuB7fDyWNoUav9uMMNxdFU3IYk7DKoSwvNxsMJKQkSnGbUw50tMrKWa4H9Nn+x8
rxq/KnFPGGJX7C8POruRn8bUP47pEWogCVcMjg5+5ULe6YW1qOp7yzlcHmf2yn0ax/g4zoBCzJ+K
oSDP1518Lvpfl39fXrl30/jvXmkztAQmOK6D+vS6wf5oFNCrWgdshoLzk/BkpOVXHph1Zczp378b
0xscPO6iDo6Wjf5oQ+Q49Y3Ll3X1nZie37sxMA82apBw3yhzPKDRWcGbf6yMYC8oqCICPuaqurX4
AzTwE5fHnr6hT68j50THslQ0l9bs3U+LLFPp1ARHJQXBmt55YiPTY+R/cUMIse6PbLi7PODZ+ylM
zaTCbQrdmL0jXWLrPp7E4Cg9bZMlzvcJP6xl7u/Lw0yvwqfrEnQiDJAMsLZnr3wfks0m0zg4EmLB
Jv47iuf/bYDZdeSUOUbbi4JjDc6y72zkDN6Py0Ocfd3fXcPsdZcK5dgEudrRohtpBCc5yq3XFous
ftTC50nYdHm8s9PEu/FmrzpW+9EDaBEcC/0xdb/6SAs6Z9NwNL88ztln45jCNjR6gqY5mwJ9lySd
vG+DI7Bg3P9QHi///tlX7N3vz569otawLFV+v5Gg8U5HIiD/xRUYqmYb7I5wMsrZFVR+wmuH8vKI
sJaAnlWuVle+y3PX8H6E2TU01Ej9CCTAka4Ixx324Ea+TdvT5Ts1W/n+TtiGypevqZKl3JxNPCOs
6ZCCQ3BE+LfQy2Y9dG+ELlHxIDS+urk82LnH/n6w2VST2US+6xWD2YnERPigyGb9L0Zgr2iyittQ
+WePpS5ypMXSDo7tJA7CLIIA438bYfZYcuq4lKCs4PjVGZ9C8Xz51899gBRMLUtKgatQzjY8+Mpz
36vH4FgtMmWHDFMAzmuvPIZzs4oBQ44tleFIXcwmrtEkLrYn2+gYJL/zhMmRw0yeTaeDrz6MSiM8
Xr6os++YpMgDthne3fxrR5bbBaJjvIEXyy2+5ZAYQ/maaeZ2sN8uj3X2FZPsFKUphaVqsxcgazrD
6lEwHgvttb5thl+Xf/7s83FMU4V04fDrs1tXuIYS4x31j3ZnrdGGrUYT0D/+3KK7MtK5h2Qyt0hb
FxLj2nykQS+x4rAjoEa6rDq4Csp9isKuhL+j4mJAQ3L50s7dOdPkEamqqQu4Ch+3IM0g26Jw0+CY
kVwKlnJ5+ef1sxdk8UkKxzZ1Q0zb4ndbHGwyrkvENS2GAcfSQMtlHXujtmCKbdfkYowUND3Icmr4
ohlj9q1NOeJRAwSzNXbIvL12grbX2rbDlLJWMunQsK5oRuOzfQhQ4KNPAqfqOtovEz7pKvIISFDw
+aJjc/qNLQ0VbHYj39rcHa+84WfvneXYqGKZfDR1tm7mYd1YNk30o+L7O11NOWV2oLQu38FzC4L5
bpDZVJ31sVKMMTeQmaFAgyDpulMFujzItSuZTdEDtQ8MDgxCt0YinN/+i5/n6IOkk+MPJ9OPL4EB
HrEnLTA6Nold7dUCAU0/wjq6PMq5r5QzKXtMQeqvPV8FUFiZXp960bFQyZWLwWhRWaK6CefL/DcP
RQqN07UKw9+cfTVCVl5n+VZ4xKo+ALONs21QAOFSQeruLl+Vc+7ZCEOqqsFJlaLZbEowYkFDQDHj
I4gjoudHvoCkF8aDRUN+CfumoxBikPtO/gaEhdGtaLNV8pVb/UYfPKXpZ5L8kADoEJN/v4NriYsZ
K5ZP5//AagTzkro8uPmye42DLAI7NRkvDby7ow+P0STeHAdS5m/dQUXbbXal+VCgAKXv5dOABHmF
Jcik/h1g0aTvcg+xDWm9L8UxYeVHU5C9CsPuT6WajlvLaF5dU34f1CE6gTb016EOvnSQdkSx3lwl
luAANEQ/1KHwtvUYtjvNpFSSDhhKbL3/0mII2rVGg1VK4OIBcoI1PIbdhMd412UCRmCHpUZMrda6
JXbOGb75pkE1ykvHjR89J/1XOT5mR4viE6o+sqqJJWuWGbm1hLuE3YqSrg0roiLrBR1VhsTVJemu
FRpREE6SrIqqwrBEhXEVm6R9ZYRiLyu9lntZo2Ivch1sDGDkfzMVOJQO2EwZBMDMKztwktFpthwL
x3DatSXL0XzJ2iuT2rll+/0g04T+bsLOmhh5qeeHRw8GnW1rzzp5tBTKVmnnbXjiV74k7dz85rBw
UxyRpmVos/HIsjZsTHfhEX92S6/Y7Y4O0qabzHZcMghoJmn+0K+Foju3WqP6XyokwiSSqH13T9fa
pvQbxvueY/S29mLjSgXl7F+n2TanFUMHPjX70G0Da9NANsixR7AMQXKF0HHrRU9XvnHu6fzQ6ugG
+3C+cYnu4uM9j1M3B7XDph/PLkHjSd59Zfv0E/5BtijRJT14SdNuNdaaO5us7itr9JknrrHlcGzV
mU7nzmyCgQMzaWxRAVQWec56a5MwEgJBt3ZFaL8AjFhfvlptumkfL9dRmc8ck94RqSbzEqJrOMFI
bnp/CDw6AVF/a/sviiCytDpgTFcI1aj818IpF6L405kgodV9Xv6UxhcWYWiQhOpFAV6V/sqr+Hmr
wuRqEx2nOdPWS5+tUsIgS8vz3OGQai8tJXe7eB0CfOTi91jRLndOl2/D59vO7UaJwoLF1p8p7uND
p0IcKTCEh0MenLrkR5G8xQ7PHimwqn2/PNSZG/5+KGu2CTNVWWb2MA6HKHGJqdk44ZpW/kKKp8Y7
FrQdi83lAT+vWc50SJ6OM9RWdX269neTiBYrOuwffzwkJJChSL7yVZ79eVYM5D4UUz8dZfDwGQNF
6PFQoszNtD+G++Xy3//3wDB7RTVbqhbFNfb7vKsfLyDOrIICgDIcmv7BJD9D6DfK8FLKQ1RvKvOY
mEjlHwervvIKnr2w/w77t2D47r7lo5lZeRSOB7DmtnMCv3llgM97JJzZDp0B8L+aYc1L3m1gxX4e
JuFDBA4bRl6AI9w0poieyzfwzIXYNB80DmMcOdm+fLx/RVQoaD5N/6FxXsKRHlLvrv75CJZKQV2X
NmeL+W5vKBxElnR2HzQ0O4pFose1Td6Z+cCe6jw0OjQmQG32EjujQ0CqGgRwh3GEEIiUQPQoFWXB
Zm2Fimmp91dqpOdGlCpbSiqXvHj2bB1IBhaJoMr9BxFLQSNJiLvRUse1lhbOwc9tidoej86XsSYQ
+5/eTp0n9XcREpIS7eyFz2MZmXVtx0dteKEz715Z4T5f2YefN2YzUKwhTkFlER+HYF/0exeaoLVp
seEFP9Pgyuww3aWP366uSlM4lklx2+R09vHdQ/GrNjFku2Nsu0dPeEQPoaiLrX/8KTEMpQ02L3+3
ZLPXowkzhMROHR8NiyCt9EdK7JOfWURZ7i4/mr8v2qcLejfSdHPfzQo20krU1Q0j2d4DsegE2yv6
jduVS2ugIa2ToAt+zanILyBBtHPQl+jGi40Ly4ADUsfJSiEZruuuHbjO3mjLZMV1VKxN+ux19cmE
dDu3i48lqWnmN6f5beW/L1/750Vyusn/HWKaz95dempoQ5GHkO6T4TvMeM950ElciE4epoTLI127
mNlNjj0T+ELBxViwM5zkpu6f0MRf2Wp9nn6ny+GGTQdUR8y3WrhEM0RrVXyEqbV3+3YpKFEH4iYT
5ZWRPi/5H0eaJuh3N47EGZQjGSN1jaliSh1LzEyjgZg5DADlcnjA1j1ZTji6qANi4st3E2cwA3x8
aT+uNLP7SXxaw+ExDB9c8Hk44yKa+Z36g9AlhDv4hBcRYobXUoqQaMDcvIlMAJWNofjfUncsfwiB
VA8hu0ueJAbH2g7DY82yv0lUMuQ7i/gjVaPtHkT2OsLc9uS53q+oERaRBaPl/hwdFUW+hfdLIt1+
NQLxNWwyfZlD4dgiYG+/Jlof9msvxNBXZrr+J+i8ttrZnKtu01EpnpQWdF7e2M5Gdq68C5K8PxUJ
9jWFOJZHXyrPvgDjAbURnGacqTjGeipRXhr5h86zy63ak8K+KCt85QIbily2gWxv2gqyMSIXhVM7
ZJyJYu8tWptF2GgjG6mLYt4gSzI2eeU2t4nf5zehZqEzAiy/N9GG3pgZzywca3+rsGFYQHmw15UK
oK+NMQ14te4eNY5H9HCS5EY3B44PNWRrlhb8CY2lylfCh90HCC4dUqPOan90sov36riRZfMHwtR3
k5C4DsfsGJLnG2TJyQeJc1up7aOv1OYW8U5zA/GlX/sZoba1H6gciYFatzl6ElG61oPbko7U0Hl8
s/SAFCl4+3A9wvYLEH3ldnSKcTlZ6r4V9tQLCurkwSrJ8I7sIdxQVqs4dcdW/K1sNPmY8S4fIiv4
NVpoA6uRIqW0sWkleVGBevbFZgxwYxN11+1pMXUrC7jkrkPfTzUA26OOPxJhnE5SDEliN+BvbH6F
9NSy1380mYTr5E4WVQvmEJMoiph0RZDrE+JuDAJ9dFIhdT6NWSlPkZ6B+xqmNFfaW7cpFJ6HFuz5
FohUMjlWYXxpXv5SJA1kMxmLZWyT/SFIULpHdxTA/cBhq6mUawDj5ctGHaNlTJt5oVmx2MdWanxX
B0P5o9XMeU6YjOjJdPOmhPe7bnE/bYNG5WZ3ibIIZReuG7SVa1Ig6o1QCBDRraqBjJ3hpjWaciu8
OEPvSllDGYC5FZhYwLuH+tY2QeAFibQ2lz/7z/Pbx49+tvSissoF+LDwQdNxozmvBVF3Xr9ynZ+X
xxHnZhfq5NLRLI5PwpwtPdQrvT5K++ChN3z7e2EJ9IpBb1V717AbvgEqf43pEqip1uOOgwTCoE4n
Q8Euyr3QInIsE6JRq/YbZVv04I5y35chhJfmLTfJgSgEJsQgQEo51iPCKrX7ISveGFi9m6qGNVmZ
ur4s1I7Ub3Y1W1lTogg7Yt5wD1Srooyz+9qtjRNNqQIEwghqGM0piFeCh4JGUbAMxhgGqpK8DkpM
ihni2G7aDjpcY6O4z5sfE86TfArnJ1qris8fhYMYA4dgY9e4HwrqfCWQHd1qqpM6jN1aOrIA2BfZ
7ZfCiIiOZ++8LqP6T1IZzq1ZWgbbAbXZtnZCfDLQOHxKMS9Eb8EIbHKVXYNrtAtRBfUf0KUYDsO2
22LyBvMQxeG6iKvgAQkjWYeVXzx26XCtWfB5CaZHIFSaeBowLnXeu48aa6w1QuzILEJWlFQgEvLT
aPT/uE48DfPfs8ls46Y1FmH0kcUuW9OW3IxFZT8VA42E7nTlLT2zBE4lLR0ZE/OvPSsoIJCvEK5z
gIgNQTQs0mKoBM/QGUE448jw3cfL4507tX64gbMBo75I0lQVgDxIXb+zEUbeFWxe150FUBAqdLj3
qMu0CxZC58GYbLnN6AOUxiEeXtlOnTsAymnPj+YJkcn8oKkFWaxYrcafMmJBUyG5KSlBq5cv+PPu
kIOfye6QGgDtsnlpHEF6HmXD6D9AszPaI1GRYwgOBInfPz4dfRxotptyg1AZWSMYqH1wTRKwkisV
mrOPjp2hxUGWkzn/8HG/lvraAGFV8R8KYzz4g/8UN12788Puzxh0j64PY8vX7yfUUeV3v/Oif7p8
K83pBDbbr3Hs406aHHU1msQf/wCBXJX45cA9iDGbGB5EpW9Bx8snS8d7aIZUWqpAOlunbHrgxFZ1
VyZxte7yrjoCEQrfXN/X7oVhuesYs9pytHPvKdME8blY0nCoeQQ0uKqzg0kzblgG/2iaTbypE1ek
dnjk/HmpFm8iq2hPgO/sRz/HGqFV8YC6VS+/6DZ6TjtAH08vhMr+6GDoGngqj+7QisdcJt4ft5RE
ZaN3vrKszSYminS8WzA5eJXFpKucLWt9W3pmYzTNodH05zhXvyKf+G1U7pVhZt/MfJj5IRm08Ij6
o2sOXSL+qEP5MgmgLz/m2QL9nyF0lSOIisnEdGZzX6TBIA6tojl44zeUqCQwOat2wBylmFc+mbMj
OVNRGfCS6cwnP6+SlaLJvDlExnArcGcsW6uABzPFGPfVlcLJ/Ij897qo0tsU5VRH0Gr8+Pa6oC0L
LH3VIc+6bMNIHVmwWCNg44tbpyOurbGJh4ge6IMhqpeptw9tK2d7XEZfhqRkK6sTKp7n0AlBlZtk
9bb1zeV7f+7xToUdx3AEOIR5uxgiwtgphVodWjJV/cj+omvix+Uh5t2Uv/eBIDiaRMgV0BDMJqqq
rA0/1o3qYI7tuHZwHq5djTKlWyuwn21cNh775KVn5PHXNo0TvJViXHHUwWDnQ0woUNQvoNjX+6RR
r51+z01yjsmFI7g19KnX8PEpEbZAvIY7GgfQ5wPQRUN/SjAsnARQwxunQBAGdcEHxUWsoheyXPhF
4Gz0UfP+XL5Ps0eB/smhD43wiPINVp15J02Tg9F5zWAc8jjeB0m2v1azOTeAYwhdVTH6ORRHPl6p
XqRkVwyeOJAWaT2k8T8W3HIB735+9ronnYKTGzDkoW73cbyjEXz5/swmvL/35/3vTx/3u+pB1pqx
hihQHKi2pO0vxflTFevLQ5zrAjlAOKlzmmi2eAwfx0CpZ2oDMbWHXMTwnuxAEQTZBA2wuMDu0MsL
z0BlTgdp2BZBncHthVOG6bLA9eSdJN4ZJm1jE7UiewwVTV239AS/y9IWwbIhZObV1KDGXP6rZ891
+r4kE6eBvFRD/6fPbkzrUFURXlkc3EccmTK+v/zzZyZN2k8UYG22qJ8/EALgO30kC+SAi6Yrbtv2
e4WluLty62dPd7oIXkmWeEHyhg3Y5uOdR46RqwOL9yGJsRkp1RLU8Raz15VhpgrPux3F32GQD0z7
X8rn1vyMxrEWM31MSCqW/d+gTd7c2vlVN/IuIQ18MTBlE8zQX3t1Z7eQdY0lgL4TdVldw7EyW+E4
MlSlMUTZo5rfBQWHmK3i7XP7Spd8dgs/jTKrbnHW0qTsGKVI9p6PHuymMa9sCc9cCD3ISc/CbAmz
aLbpiCmy+JDf0scfMbIowl5SOqLe6vILp+kfH9J0IQRk0KHhY+BPnnchQ0AWZkWEx2P0XSx+4woN
xFHGe2zMjbI3mwOMOt95vjzobNs+H3PejoSLZyDNkemj8FCeypcod9YeZvk4++I6Vw57Zx7U++uz
Zkei0HX00fDxeEjwEh3pOCZhlNrw+i+uCOyMybQ8LXCz1yEdBYgJS0mZrp6ndOyOJdVZNhbgvfHK
Ev+3qv7us/rP3eP1ttG4T4qg2dcL31l0as0VYRkUt/Ej+eYb+49Vr+Ll18L8ahnuum2efOumByIb
9IBUTDI0HpzsHrdU4GLlfojJCu9vimBz+S7MJkdOe/xX5TXSOcFM//04r/RxUSuK7+gnq61eS/3J
SO0//9sIs2W1/v8jsDKkzvF//PXZnQVR4ZC3xd9fapAVo5WCge7y32/Pv7bZHZr+/bt1tXRtQB30
k04C3Eq2gKUZW7fRtW/67CjUxmgzaKqNdfLjKK2GECqsYuOEuRzGI0GgukvEa2vsWF9+IqTZ4Bx/
1Pv4mwYmqbeKLxMk1wvjrS3xNrcJTlmcrtvL1/757bBJqwHsz+qGf+zT0SNzexrtuf+FlrBtP4VX
un7Xfn520Sa59lEHCOdLaa/tZNP8s4Wfv5ubOa0nhqrjTZuLQwjKyMEaWuArxl3Tb+kc/OO7w+9L
GIUcDqal+eMzC1Ic866iuScYIunClv/iz+eELFhQTLbfcloG3r14EHgpCamVOJXV/yPtvJbkNpYw
/USIgDe37cZwOCQHHFLUDeJIpOC9x9PvB57dw+5qbFcMpdCNYkLIzqqsrKw0//++oa1K4mU3Fp+Y
nheHi4EzSyecnNQ0IJecp+ClDx/nUzO9fW91a73SKWWYeD7hKtQquiISJQt9GxpznYPz5oNPk7qr
E6qYBs7LEL5vRCYAnIqjvMRwnYfl51qRxHVb63Mm4Gfy5Wz5YQDT5qJxQeAjORXeFaXkPbCu78Wd
gHXaJCjoQ+bxq4qtCmCIgnbflaHvUXYwQOzfzdZvGCgwi0xU8WpirVYVz1So1CpZkgoQwTb87r3X
YQG7fQCunRbN9YaNbRqAnxKiXn7fUrpOmcEK8vFAc3gCmNRY7j397YZ6IUU4B5oyN11jGLEfw1sL
SXIh0WJjoy++L1yB2UzFpR34ftc8dPEDuBe3V0n2fWEX+OWEtrEZ+/MXB6L2WuKjNzaB68JzeXuZ
HmG04ERjyw06kNUyn2kA3d5l7wxGumPJ4/Iq/MNE6TIkKc5AgI6gy51uqY4AcYYQtScxAUBM8QTA
ZBOeALi9vVobx4ITYXIyHJ48VxmXPGbOCTTN1s/dZxpzwX4zvQ+3Raw/Vjh5FyLWFT07FnUZJXj1
uvVTkHtPUwHUkQuf3Xvm6NWPXtr7bWvFn22YbgHayEHseLt43gcqk9iabTLHeSke8Cva6gvSo3AO
OPtmaUpInEPrudKd7kNSWf2dusQJOIeq9dASdUvybhvmSJ7pl3hB+yJSF9VUtMY/1dMfqfLHbeVW
axPX1uQf6jA0mFyNjFoMXM0gDzf+pH1pFr/u9rMGPvHw4DFBpoQPt6VtGYtJ9yf5GlrKrvrsXUAg
QZBzG7+niq+DQlVbPwy6JG9L2TB+3sTW2uNFGGSLxp91BbQbpdX4kIgEQ3yY8h8jZXivPwK1cVvU
1uZYTEavs7CM0otJLiDV6todp8aHk+GlscPH0TIk99rWmvG2J8dFqtG+KsA0RTwtbtI0PjCtwwsE
9/rHVOsU0EMUVXLFbRkDw2uow9SiRm7o0tJDwGHUxCg7H3TdcucYf1BLux9tKGQ7EFgzR/swBcXx
9gr+TNOJFshQlE7c99MhCq4KHo8ehF2E5iCpgUVinyKAj7J/Fj06hcinZPt1TPqPI5Dvgwfrd3yf
e+ap7pyX279ka6HPfojYGNrVYxOB/tH5Hczc9vBpLqGErL/eFrLly86FCEtc91ULr03T+X13WJQP
6fxoOeCC0QKt+klEpkhyvrcMlEfz2j/HW0UTE0RQx1lpRe+CrwIn2HSfkiCQXDUyCYJ/copg0My8
6PymJl1I/wg0RIHkmIlT/OvTgLB9bUZe+525bC4tkzYv+gCsufVb5SNAfyXohLH20au/aUZxbwb3
EDbvNHCYf2OzzqSu5+Xs4gkcRsQZiWl9OBBAi3oozC/0v6jLQzoCN9RnuxrMu9sixfz9fzWllktg
QEqP9mFBJvjNXhtHnV9kLV3qD/n4LQo+VsEdhON59DDEgHIqP0CBlui6uY1ncte/n+kaxvOsVWGM
3Mj8ABrUV3rKJCI2D5hN5oYKHyYpNo1GZdeOShW0Pi1mjf0+j+46/SRZvnV5rrzJuniuo9JTLHb/
BS7I1zEexe/yAXwmD665T3b7Ue+fNM+h1PlP6fylhR+U4TWqnvNIIn5rEZm1AAmXfDtVlXUFzhcR
TsOlNjgL83SgtAM4+W31ZN8XzpqbzCM8BXwf+FqA+cxe8gjcugDOf79wzIDQS7MU4hq/n8capHRA
BmszhBPe0bp9vqLCRtkc+coCZNG/00w4amYEmXrmolm5LDiRYZeXkthjXRvRMtgY3j2kranfCfeM
Nrsc57zCMmxopb64LSHOp1j7/lY9HFXlBUe7FNH3VVM+sEueMSdm62snxYBAg66J2wKuD9EqwGOY
+L+XtGBiC0yAQGAPCJgAibvT1WZH3PsbMtakFoChhGvmaoZnZmyO2ZTqUdj6Y3FXp/Qa3I2a5Na4
3g3U4JFC0Mm7mvr1pQg61oIB2uvWL90D2PFqyG14TFNJ7HR9Xi6lCOclBwq56U2l8XPzj8T44OXH
2wt1fZvzfc/A1/x3pQQt+skgfK4sLoj6D6COiF7ugFAEFPwpb+/n+tnVZOHS+sVLK+aZRWRGKw6L
54o+lHJIvgDQ1vozUOCKcXIAsW9lncUSIZ4wSaANxtTOmdP6UfVhse684dBqL7dX7trTrHrQTEBK
S3XJPF3uf5AkNd0wnHcYQ5XuaDX7AQyw5DBGh7iSeLVtdX7JEnyLOrkRhKs5EUp35+gUkk6JKzmV
68+93pZfIgTnkiSgd8OgwO05d/ukA+LUoZBk6Tu9g+yjkT1JN6KEi+WzhR2a4kEPIVDq/Ch8CfCW
sfKo0ubeaofOvXewRCV7xwzIpEkO1NaxPds2seMkCeqJfwgnDe1pSD/o4cH07jpZK5hMin5pHIPV
N2DYIoVob0q+hclT1LxwF902QYlZ2EKkBeh23HshUtb2vJXgfe++cdaMYO5ymwRHOtk1RAMzZuHS
qguhpi5RYf3/b5idmJqgTaxjGL1GhenrRBu/KinBbn5/RW/TVZvcgLjdZWmWKmTRnT/STB6Vz0v7
/fYebAoAq4pEGIUJ2ooud1pJIkMda4PsUfI1YqD7y298HiSkFREOtAIREKuZ1ISGX631oQ436r0u
cWKbv/7s8+vfz+9Jyp7uMvF5VVeOZCL7/HT7928eBHohqHRzW149yIFRNmag0BvfgQ+5WL405J7I
Nhz7RhabbzqwNUPvkQCg72I9LGeq0ONeK/COEFbQ8a7a4Umzme9v9CnfdT3w29lyf1u1jScdZ8ND
LWAwdSIywWWmHZS8iW02/pBZDzMjyMk80Dl1ZziPqfOe7nuYAqFrUyRyN5eU8ga51/Up8rP0e6ao
A05t2Adk88a02VFn3ZnDc5F/c62H2/pteZe1NEgS1qKWJVp2OCbxDBktScuUl74ZHONUf0gnUyJm
ywTBlFn7MWgsuKqZKa7VA5ptdL4NA+LeWsa7jMFvSTy4ZRznQgR/XEGA1CmZ2fk1ScEeVjVwy9v6
WzmcKtlM1c9+YtGlncsSvHLj1EDeJw6yio9R8BlONWCtTzMYWorqq84T6Z+O/87U3bAEhziXXHDb
67lOVK8ZvasaIUSKYIZSm/YtoFWXtn8P+cq325axJYJO13V2jL5qivmXRw3eOS012rz3SevtPgZw
I93+/paFn39//fuZhUdjDKmqyfcd8DiYjYEu5Nnpj4Vxd1vOloUD6MkjgQCYKRFhp7LacUG9Lnvf
1G3GmEIozniV9uPptphNdQC0AdCTNBYPuEt11Ll1wYCHw5F3xC60T9681/VdS47utpyNiBQ/RF3G
4a67hoUaxskIQ2iY/dKs9jbMV4v2MNYPTvysN4daFpNuGAH9mbwPSVTrhPGC91MSCOiqvJt9O/ze
7ZviP7eV2Vg0jVYZnV739Tl6dfEBnT1YkTPhuA/DeKL1s1tge5IsmdgSvMY3iCE3x2zAirMgOAao
oJ1MGRbWDO5OI3xN4BYqrBcl/WTS1xierDLaz8A1VYmzX5GjYKrZm+AJt8+2eTCAF/4NrU1zzZYT
sThiCbg01dKuu3j2+/wOTPB0pMXiMfnztpDNnTsTItpjag4aUFozDirfvZbLbzy+NePs+8KaQisL
iG1YzD6g3CPM1vnOyCQnd9M6zkQIJxco9s6CUAAVkr+Bd3efFGsfD7Jqs2yh1r+f+aFkUualttmN
qL2fyNe2n25vhEwLwY+a3aSFTNOzUP0jIMzB8H7xnjzn+O+krL/iTAu4mgwnidPZjy0wVJS9NcBQ
4T2astrL9mpxWgkZrGugs1IfQH6Kyhk+1oPm7PW3N45xVM1f3xf0oKdBi10GynxtOU3GfZJJngob
t8HF99cY4mydGNDMaTpoZj9c2+GhiqDR/3R7KzZFWPSP2KQ+wN0WNtxwwzyLekh3bYadq+MI65Qm
2e3NXTgTIawSKPJT3ubh7OfNM5OGS/1yWwXZ94VVihqDobgRFRh7d4YD5+7297eWiD5Ww6bXFAwS
cSRMnagVDp2++Jb9kqh/z9UAVY6kv2P9jUKExkQofp9by6IqKawRqDDAQMaV6tPUulN0PwSeK0nu
HecxHibJlm+tF9On3C6E7GgkeCpQCKO8HDuVZwmz0cq+lYNjrakSUR26tmh7ogh5jcrRQGBZhrxR
/NCEvZtTXqSaurM6Yw8zzwcnWZgtbf+CWepxSWQNdVsxB3ox4sWwinXVPNFZVhfWdDf4HlNe0M8m
j3r4mJknDy6NQHI5bi0lPF1EhgDuENsKpyePx3kh46r7vakeenoVm+Rw2/jWjRdX8lyCYBjt0g1B
5SBhHA/hc3Ka/gnz37BvavqORWFsxQgW7GGcixy2MVPz1fzAjE2R3ieh5IG4tU4uD1JKcBSpeBJf
OjInCMwJwtLFL3XgDVNq345EiU0J2DLlbjr2HXHUTUmUKlrycvE7lyHALtl9v70PW06A6pNF4oAw
CC0uNYC31uigVZp9q0uOWv4+SJSjMvzGMp0LWZU88/cxlFOm1lWzvwS7wNjp+vG2EluLdP59YRu6
bGZIw0MJA4BClQnqw+3vbxnr+fcFY81mPbASYDN8j+eRVkH4qDNukh8rQ+IutxWh4WsFPAM/V4gX
DT0I6jEdZh/MKWAYgVOQwTRtqEJyjr5BpjlpnxYzKcRYkzMa40gaKj1ppfre6EbQoKwjrSmS5/HW
81zHcE3DANb6On2S55EB5XA9+lCTFwfVg9yvLEcTmgVXPRZ6Hu+NAThKR2m6U21W3qe+nerPul0o
9xP5cAhz1emNA5frK+TiNwlbOVsqvTAdv6ku4n2Xfx+Ul1p/dlXJm2orY3UhR7i840nJa1VrRt+A
zWRKP6nJaxjHu6n6WLufBqaJulfTljUzXU+PrNoxrkTHFEXlq5qypZF7hfRo8FMD4liPkiKYod2B
4a1qWtEndksCd1Dx2Vw+NoaMoWHjrmcQCzfiroPmrjhNqHjZ6Cmu0wML+J+EsUW67mCRAi05sCRF
mk0jZrKD0ixxBeHFpT9poaJl2qEY/EX/J4Nbbu2JqeBHS6o399MxL/8TZpqHq8qT/1JQkrULTNz9
4ENIroCDvEgc14b3pcGW68mlY/A6LeIYteKW0zT6PXinhMx3i9bsG0NWzt4SA68ETwWL9MtV6KAa
c17WZj35cX7IY8i+XjTDv+0iZSKEc9UAWMz0ECImD07SvaI9OrIMgkyEcKQArZ/baUGEoZzm+B2Q
0prMhDf8L2kQvOKa8DWuYAajnFl7Dyk+LJsq1Mxvv8zPP//TaZzdg5HuFJVq8Pnxi2s+d+nbn1UX
nxduD9Pu8inAh3KXHxMFNJx9MUpu8q2Td7ZAPx3QmQYqFKyqSmHPD7803U9O2h7EUMl1K9kF8Xgv
S1d4bdRMfg+xd5LgtH7cNlaZgPXvZ1rEWtQOznoezOlP5S9oAn/j82vTPCk7+nvE3x91lem2MAT6
SrHL+naXwPn17yQICugmwBNtgQSAWfQHIz3+zufXdwbAg2vS8XJ98lk3iyVqR79a6j2MOHtZrWrr
qqAT9v8J+AkndLYBtZsNrhlwO7rOM+yiE90v4QIs3rQrXUlD+M/VFl4aOvQmZPno8nWuYGQhKlvg
Mp17P2t8+JDC4cFIXr3qbtCfOsc4dvpdGNcQTR3HvN5JqSQ2Xm1rAITzBf+MJj3hBqlCoygbPa59
PQPGjlnpMev3q5uMIMUMyRrI9m5jaclo4sFc+n6Yiha8JIBdHX/wKl+D0KoN7s3ovdLAQV5HO+j+
JHa4/nphbS+Erdpf7KMRwKLtVv5P2O3icehPSvspzL6n0auTGjt7MiQudGs9z9UT1jMjxAHHLqj8
oMj+aDtIsSP91LXzI/BKcPTNOxCdJFfbhrcgf7R28zvw613BBsWtV3uTqlV+oe/m76Xk6xse9eLr
wlkzIEcseoevDx+yCTCiBy2984rX2wd6qwfkQopxuVHt6BVmYyBlnu9HWAvM+Gsbxofe+6ehh9rz
dsoEtNRja2YSC5EtnuCprGZyc3tC8EraSKrvN67UC8XWoOHMAhWQ3/OFYTqfpoMOrkZZpWf9/0UL
d5mLoQmQyAl848vvB1E+dFTVS99yv8X1k+4+Nulftzdna4mYAiRyVtfJGBFmJusGJwYlpPKzJ2U5
WLIBfNnnhahAdRKGlOa88uHwHoY/hl5WhNgUYDHSQFFnRTkRQr9+VDVTUYzSn81nr/0YNLbEhrZc
msu0IcENSRDexpd7UMytMVg8Zfy4LN9NMbTWSbtLIa0A1OaoV6PkEb51ItdeA3BrIFW46h8nN110
XcScxuC+KGWwz8vsACe6I3lbbFiWRSugST2Ml8XVqFAWK1VYtUXtx/8AJtD+zWjXbbvacJVMfXMR
APag6VwGl8tGhg2g5CWrfdhKwL1UzMdyTI9J359GqGAbSJVTpZXI3LCFC5nr38+OYwrfiBe4ee3X
+Y8AWL0o/I3U5IUE4UDmmhMU+ohW1Rzs3PyUurKZwQ1zu5Ag2HM+uiV0l+iQNu0uik891NnNHQMD
jv319g5tmQDZ1XUiiOv6CnK+dRVnGoOw9q3Jd7v3NTTh1t1tEVuJCNg7/ydDBHeYlKEeE5MLs2kf
ujbaW8prBqWzZ380gw/58DGpP1q67JbeNAMezqQDAFC7yjKp5WCni6MTF7gHUISg2r6tleT7YtNp
3Ok4tIbvZ+57AKza6cft72+4AGDG//f7RXLQaIgb2B3Myo+6tUClu4c0fWKx/p0U/fKwhNFQjmFs
ICXft7A964eg2we2JFkiWyvBDaS6Ume9iy7D0P1RG+UT5Bb3txWRiVj/fnbqqd7W/12uKjq2lIe7
/e3vy7ZDOPOxYrdmabBQS0vd6KjUj6GyW2SnUaaFcO6DIOjUWkWKE97loMlXh9tayL6/+p2zVerL
HnDTcA2FeHoyYRj2TxM32ZfbUja915npCiF501aLPeRokdb7QX3SGaJXT4A1J7KWHhHbbE2lXhwS
IRQv6ScxjJxD6FEdgjTsblyybOdq3QFoY/OYukF1XFL9LlDTB1fpd7rXfs1i9b5WyqdxCHUQFJ1v
t5W/bSh0iV4ucVJq4GQULHGZH6Ni37VP6TfGH28L2cqynimuiVn6pc5jNUs5UUGvaQeCn2wXVGEP
6ns87qIqW3aEey8pm32Mo6XZuTHcKL0H+FXILLLEwW9bFWVPkCJhXBSb47XI9uoR8gUGWE9pCdq9
xGq33s9o+0uAYFBeVWkLMXzlJ0bz4kD+HJvQrAOLUbfaEbD7e8X0TsNkPY5oqUfeiRzmXVOrn26v
+vbW/voZgrUtarpQTeYeK/snZ4gg5TF2dDTzgHYk+7t9gv4nSeyXLyJjtK0GSYv5ZYnelerHIrov
w3fSCa3N6//Xyood0wD/NX0/sLKDfgBfoY13HIrbq7Z9/Z/JEO6YNEjHIih4odflTAvEq10+1/lz
rL43q6dGvRvDv+ZoPt4WKtNrNdkzRxfqbleR4OH2956APsxdHue/dXX+2iPhRnC6GmD4VYRiaEet
6T9B/Pcwl+2pGZ3TbW3+P8f9l6zVMs/UWcKZVgk48vwoeu7077n56jhfxqDZqRDReNXfg/4Ko1lm
3QElIzFFidHbwpXhtOGQDQYW0mp3bXdSvdciOKa9RMPN/bLolwShjayc2KShZEa1FN3CfjntPv7E
C2EvcSLr4RRe0VThf0kQ9HADS0/ykKvCah68/t4s91b1OVVOdXQMtXdzK6k8bvrEM3GCyzKGBtRu
Z+QOtHdztSPrdtskZN8XfFGVwWoZ2yxYnd597WQeXbJYYj6A5otUnTUWK9IOJLWaj3H4I4h3IEiH
+9/p9DjfGUN4W2dOPEDChSoW7BMrX0Ik8dsS4zIEB1Rnmtna/cxJzU59SKv0BymTrmQ7xB6GNBum
KOlZsBJmi5chmSTbva2CSQYR6BD7ak640vNkmj3ue6O5B4d210P/vciI97aV+CVk/fuZl7Gm0jOy
bo1xm/s5+ThavxOjW7++L3jMQcvbvij5/mydrPgh/40hTQzp1/cFL9kybcgdzSJp7adUeXSib3p4
5+TLv9wLwZM4HrUCN12XKTwm1l1hE1NJRGze/4DQukC4GDQICxYbUEcDAoSUvTsdlfGftLizEuaB
nD9LwvbbjmTTv5+JEt5mA5XZeLRIAITJ/Wx+7YY/eob1W0fyBNw24F8aCbZVOFo0OjkRTRv+YcPo
Z79LU8kdIls0wbz0vkjSwiYMHbun2j3S2r8zo8egdeFN+y2P8ksbwdLmugBy62fWxNtlNWWbvRTW
aXNfViRWoNdBmRMHcvKxUiaeNzj4Oj2ExpNbvC/r93YvwVDZOvMMPECQDdaWdjWQMzl5WfXJhPOF
EGu6U2X7vhn9nQsQTNmBMy1LAi7CvnlKc8hV7jKn38XDS+d8stq/nQG6vkGi1NbancsUbLqGXXGC
WKfybetUFLsgPenOMW++3j45W/Z2LkUwaao8Uar1aKYrX1fs6pye7lOsHRYZSoRMHcGwc5iOmjZr
ebV7gZ9342NdN6eVP22XFrMkql3jEjFMOldKsGzH6a287FDKKgEk3wfp4zId9ekwqh9d/fX2Asr0
Whf47L7RppBmigG9NP0wxzQw3y/T+1TGoLflec41EiKxoldbY86wcEaznOpgzCRRJU+cbUVW+G0G
xIFxEoIxrVYnL3W5EXrbfrKq6kVzR9ifoyPYUr/RPWaZDP78X1li3rHsg3DS1mipeQjvVTqak90s
qT5s+4RfIoSADFaORc97Uhhufqd1z675G3HAuQqCS+jDOFvmZE2RAPKj1v8Bu1uyITINBAewTN3U
JxESHN9Ydtq323Yr+7pw8Hu6pOh8IJ7Myzu7PcLcdPv7EnMSYdD7PExDGzx+v1fvlf6LnX5sqr/i
SNKVsH0ufu2ycNKtyO4TSGoqPyw/5ukXNX5RhuNtRWQLJRzweHYcWlY5etN8Co29rCq+mf47NyTh
aFtqkA5ewDb3aXqok/gQpl8iWhyL6p2SfzSn/ETb8c51/jKnx0F/H3k/DOMEmbhkv2RqCse/bFf4
9pAj2dNR0UGJ3fi31/G2QdAUdukow6rqDbgJuGm0T5N5H+enCRad5MttKbfVoF/9UkpAeLaUOVIM
XnrGvTFLQkDZ94Vjr9nxmDUVbyS9ZjDiIZN1Sm4atEFnMX2MjgsP+eXvZ1LJdrOq4ZmXDzS7Gjt3
av4KKv13dvtMjKBGGWv6bBvcWm3zsYm/BpashXZznc4ECM4rnvWkBgGEOLbirup+2OUfv7HRZwLW
H3B27y5uN3bDhAb5dNAWUN0l3nfTXIE+g+SJ0rUqjiQMWkIzFIAv9P/sk2aX2XeacoQc+bYWMinr
38+00BWXXHe7XoSMJUzacbS+lYT8mSOrJMoECV7MG4p4iAKWKwynXRt+NovPA6id8/jltkKb+074
YFq8Yi0INy4VmscudaBX5F2p0EdsYr+0T90WsXlE/ieCZolLEWWqZnGw4PNVj9TObgm+NrJk/W0t
ruYHcgfyQxoTCSD/XgBj+HFbAdnXhcMXOIo7TTNP/C58oVUulTha2eeFo9cojVnrBVugOHeFAUa6
ZP03Tels/Vf5ZzYL/Z/exA42W9h37qn89smQVYZkO7z+/UxCWEEvZ69laSvbz8kz1dxSdhttLxKI
mw7AzLomJgfVuaOFyEIJKtPpuE+lBYNNHTgArmfSlo4vv9ShJgDNs7QmT5Qn0L9MO3t8BynMGGkn
DUYmIx4OWvnidH8t1mMaPFXM9SXeE72Pkt2S/Q7hQBpjB8HhUPE7go9zd7LbP+j3eLs9uwCJrgj4
kG+Jd26RBF1hDWNOo49272XFwWx/3JawpcS5BOHElMGST14/5P5i/BOWz2b9YABO8UYZLkk3UD3g
kF+xvsSxRysL9BHKsPI1rZT4PipD+x3ZHuehmm1Pcrdo6+ZfPFB/yrIgFQXq7boVckqBOMvKpXzN
W32fJAz1THtwSw59ft+3T31m7Eol3bczdJFd+gKtRZxV91pcPJlptQsceDrjlO50VbIEV8kAfpZN
1EF3kbECTIieI+uXWamG+jWEnsewu6OSfC5p7NWSH50radu68iKCLMGLZEPj1k4+1a+u+zXy0l1m
lPso0XfxEku0ujIeQdL69zNvMqt2WtfUdl/tMDjOUbLDVI+jdGhoc/FcJgB5D9OBKGId4tJzqy/r
+jUxvytVvc+1DzEUyPOiHIpSxm9z5b7QiXFszBSiyBUk+1Kn2oHuGpyi6hV47i9WF78b0khipDIR
wpkDstg2FYo/r0FX/pUq7n0fBJI8zYYIQF8s0PEtgxnZn0+js50x56G2lLyoXrtU3Vdf3aKV6LBh
ZBcC1r+fCaDgoGtKUlavehLs0vERr3GaRu9oye7c6+ImYCnnqgjxVUjRgcmdlA1ZPlhaBPJptwNv
ZJc17WEpYb7W4H/uDkYW3fVeskubt5bqADVx4aixwDXhX3HCqrZKZyijsXw1luIhQtlelbx8Nux7
bXiHJ5JcvndFcgfVt2bNTVS9TlNwNyT6tAvGZTfAjLPLWyvYlW0qkbhhHuuwu2aSJ6LTQwT6dhU3
jJIAiYWic0P/Ncmi7y0BED8YoNauw8ciKpAzUIhJLKt87bs/56g+Dp4MkWrDAKGKZJqeyTR6U0WP
2qVDVzLcXL5aPHfVT7uDFn+5fW2t97dwlaxklGBJOPx7BVcGS/qQTqVavsZWvjfrEcK5vwurfddl
8IKP9l5zj5OMFmpbq18yBdeQTp2RMfjFVTkx/Gm+dOrnWINverq7rdumnBV5AotzCKXWv58d33yo
epAVeoya1qdxWhpo7WmNGytn2OeAWb79ovAAJ1u7lZn7ZM7lUlzU9lkGcmD6CoE85ZbsONKRVKtv
BigENIyYk7MKFqd6xSCq9GmheIGXrFxW86GUDSluGfX554XN0cNo6QHpT16rrCk+NJZZPTq2NL13
fan+bLqGWmZt5r9CiGrmXFfo9o9euzE6KVFxhAHl2GgyVNTrQIlxUZs5XMjQoYERT2hjTCXkP1MH
bXB7SIz7Of3TiR4t653qnYrsr9vmdr1yOAOLZtsV+gJYCsGHt3beL3ZIBDjP4b6n5/rNDCEuVFGA
/JO2cOkmF4cgIHTs+3FRKvpczJM1fimzp8QEa2j50xm/vVmXC1HC0ZnGuOqayqlec3vn5btaNs+x
sVYafYlQ69FzDXSXECqGRgaeGt2wr0kejDtXsbNd2xRvvr6xGiBVcM0uAYKIy45ZJXOndv0r3Dlq
dbIb5tn3rgz+bkMVxhTWqJfJXqIa4YXU0lqoxeMSvQbBqD83U5EfLTeuJJnqaynOyhe+stfSUUN8
eOlcLB5hSxPUweew6awDnApNK6MmlokQgkJXjZRRA6znsxW95JPf3r/VpC41EBxLoKRz3YHj+Ln6
abVZ+uYZJ96PjIt4awV3rRgL/tcsrHyYutr9DBfqcX4OW/P4Zg0uBAiHwjZAJm3Cxv28uJirC4Xg
W2u2ggaCB2nguzR5bbifp7I90K2z+9vLiZOWN8PoEuvp61sDBhnNZiT90pjidFTnAmrw12J+NxdR
ujNm8t362232UoxgUPM0ljN4R/mrfldH08FUZYAg1xZLlxxjOyRYeXCSKbnUw5h1dWlGL31l+Hfn
3g/q+OYrfRWwZiI54QR64o5bQZAavZK+WtkHhrYS7c+4928b1fqJywCM+wJIbZAr1yENMWNftFqZ
p+6Qshcd46/70tx30bHyUokz3FirCznC8Uu0IJtho0lfAwtC7//EiQxxVCZA2Aw3ddqqhcr6tZp4
J0/mXovfWpMFStIk57EyVxmEw8JupGFtzNpgj59BEuOpfHAXGZbYVViCBEtdZ8XXC+OKhih3vXJy
s3H6bPaHLjyEznFsJEHp1TJdihDPHi+tpLATRGgU5j54MvCBK3MSPi+cuaSDh9kd+XygPfb/BAmT
ANVj+eYZilUKHpZIFIzjK2K9zEpzG2KL6XP8qKgQyDJd/8ZTgYD1GUplE091NZU3qUvbxsYyfJ4/
DfbDELwG89deRs94PY7LTYGLYq50Hfm8mo8qEB/Y7qgDQMCNMVrv8qHeQ1n7Eebnow2+saIEJ3M2
/ykZ1VIV2YV7Xbv9Kd8iXwbuyIordem/inoJE7fOddA6sl1laQfDuM/meU8Jbz+aj1X0fpif4i6E
mfcuAJNziu/t7qWX+elrm1mXgdW2fjIjiA+XrI54ACaD7jtluO+AdG6j7OAwb1dMb40BVoVh11Z1
j5gMnOVLhWtmEtSonnXf+qoO96r11iyG8Pn17J09+JZRgwej4vPGOB1pq486GRPgtslgLyDpqaR7
xZY0q1Za160tNBh54I3lrmSMO4iPpsdswpFW4co+FaOzq6TzENe+ibU7k7y+dc6UC5YxNbLF1P1W
fWyW92P4zo0/3T51174JEbyTUU9fofsEe2TYsu7LSNf9uN0Nzj5dDre/v2FousqR5rYDhJB37KUK
gJYEYUXITlHj2NX32bu2hvlActFtrBM4zeQ2UWEFzROUMAPFiGKjMH2lGR9iZXiKjel9XS+n27pc
JU5WhH3mrF3eFnAjiWF/2kRqp6mNSZPYt958sIx/OsZhAu9Dq5+ymoYkVTZIvLE79DxpzClzTJky
EhSru6UovMKw/DKO9o3+aaol+dSN7SGXpeMKeGdSwRAsbGmcZqqDyPbb6NM4LLvyz4aWzsr6fHvl
NvTA365IxyYoipop6GEZi+OUmWL5g3fSlb0h0UL2eUGLVPdqkrZ8vlU/WWRf0kVSetgSAMU4BWrQ
REBnFa7YpvbiRg0Cy7ebcvfdSWW9DxsGvGb8VBjT12KKuM+pFwxN0We2n06vTRyA16AdPOfNsRTE
ARomDO8xE/0ieYCXL9Spysn2VTrpvXKfhd/fvMsO0QEGpcJ9DFbn5Vmf9SLWprF2fFM79dHBlAEi
b+wCORBWX/VWagCxXlLo6mhEpPL8nFkcyorH5PhWBUD6ZlYIJ4IQduNSAbv36mwCAdQ3gkNb7Ovs
zZfVxfevAsGAiyojneCr2rvuR1ZK/NP1YYYzi+aT9RzDJ2sI6194Y+t0thb4Yx7vam959qb22Rn+
dGTENtfmeilo/fvZvWQ2bjSAzh74SXgsH5XpKKOr3dJkBXfXAXs1rhFXJ92JhrDOaDrxir2WfLPN
13DYaa0quTiuLYpUFDJ4YgBucQXZ0zE8rSVmFX5ezH0RvItM/80GxfepuOmwsoArKSxUVk163fZd
+JnEYDrcJzJQsK3fT1RFloU8CAdbMFh3ZJFKIw4/K2PxYnXTYwqwpCQul8gQjbYAIydsIbT7PDNP
O6onz5HZ7bUEOtN5z7uOxakmLL40Jy9PPKXwNNfvDvRedzJrXb3/xXObLMH551djO7NWQ4+LiKSI
68/pcdSnvZGre6N/7gxnHxjaPnz7cw95RCNwqBPvXnGXdGFc1YMee0Auuye7804SP359+i6/L+hj
e0vWFlWAPgt0OYegf6++/b67FCHe13OWG1qKCN0+Kd2u0h9un4v1/xe3ZIWlXoHIDPvqPg2WqQ0X
J1V8fZmgHCDuLO/d8H4Mnr0gfHOES57oTJaQBZniNGumGVlu+0JW2Ctk3QIb5ksHi04Zn8cjZUch
OAicwfEqxQp890sCPL8avRkbcWWWXl9rtHJuwHuqoQnfidMFfvtYmt5xMcbj7e3YOCEXAlYNz05I
Q1NF2wRt4GtJehf2ziOcMVZ+aPSDrXf3geGebsvbsOALecKBt5Upy+wUhTJL/R6l/X0c5fdzlv24
LWZrY0x6DrSVmBv8OeGg9FNdNHGOWkn2CfQNW5K63fw8PCS8a7DkK4DoJDdjegWqAOaEbwXD98Wb
y37sO81FIC9BVkpUJRjWGGttbbtF4DcDjVKnWn9zVAujOESb1DGA3blKfcVmP/d261m+0RwGbZ9l
h9vrv7XNvJTWhDNY91d5zqGk7yCsbNPPwuI5NbMn3ejvwtp7a9F/fZKdiREPeNSUY8/zEJydg/q3
KhtKXK1E8FUXnxcSGBYg4yAceqZfAMlYx+l+cZL9/yHtypbk1JXtFxHBPLwCNXXb3S667bb9QngE
hBjEDF9/l/ree3aVIEpR+9gRfqmwEk2pHFauTCw8VDICwc31AmMAtJWLBKmY7OvAFkUqQizUJC4/
1dz72KIwqCPkcHtbts4t0opwuuHJApUhKPeh7noHXNf2izZ0QVvtR+r8m433EOHiiRkOD7vWJ+Ct
yGrQK+FgLQua8jBwie5mmRLZnMaFEGEaplpQcxwgBHzMSM2ci+ze/Bs/VxcCBK+yJqWbJwkE9HOB
agri/wtD4UqAYL2pbYXiDb5MYBILvY+Od78/w/nHwEvNs9OI2gp6Vq0oMdPYMV6MajmNmbJbaonn
vXFkryQIO62bQx/zBkovsfI2t7uGHu8/SlCuBrQUaPo0wIiEo1TRWle7zH5J4umkoJlANTFfH/Z3
Xwl0WzBRRAEcI7h1hLOktxnn9I7tlzr9YD6j19z9wyMCipYOYORCtkFIvhV2G0+DXtovI/niPivG
278YHhBCxHE4eFh8J9JKq8qxxzlCuNj4ns0/bw+/oQAdDdBOj8OFvBXGMzG8gi61orzY321rCDRq
B7U1B5UnS6uvi2YBEtM1PNecgh/4LWGdKs2hy2L1youaLTt13JXlo8qesumQaXngGKGKgLhbSZ6P
jSP8zpqOILWHBiKOIHTRG1Vh+eK9jMkbs62dWddHmtztCAIwBtvt/4UIT3liqGi9xoWU1nO1p3dD
Y8EVjIUDIpJzsq/O72yoSrqAbffFydELr28+5qm6a4fiIwhdJS4zvwrCcwjsA6A8gNg4KNMWrko+
NvmS9bH3sqBe3vF+2nYU05PxhWgyQPzGxvDjDGYlzUJ2TkyVqHbWNXhcYLgP86GBH6U1KGNr9cPt
471+R8BObHMSUDBcomJNUJIgBU8bM56719Ru/WhEp+77xzc1dM8G8gXIRDFqNSmWtVRD0b2Wxu/i
YNW/7h+e9x6FekebbrBeXyvIHl1xpql021dv+uSmgVb9l+MLCjiul8poWoyfuIHz+e7Wr56NRjF8
3fH98J2E92P0lmmZYi/5PKunxtq3dz/h4NzH0sP950BUce29Igaiycma1+Ho2MXOa2SES+vD826e
w0o3NURVxVS+os8xwt0FewXC3kt3anx3xPB6fMG27dTEjk2LMlD25B8LPyuZRMD6kmHlQaiAcB2i
27qYnnNzLVncsqtfK6/+0fVz4A28VsD8fvuUrt8QKHSuoJDjRQpFRLWmqCJQy4G2r+34LTeNYAYG
OAZgoGCyhNN6R96fDtsBO5wHBBj//cKX9ZomHa26w3UeDszzmYwRUTa+oC6ydlAyo8P4RhJOjp/9
vr1QsuGFCzFZLpo1jm33qiAHbH1HF6+71RFQayDU4W8sYIUiDM8e25rFrtq9FmgI1pw0dKa/ewZQ
pPC7caJwI8RcSVUOZrbMLX0lxdduV97dlxUWCG4bUrGoYeBte6/3d7Hd2S7qmrz2btii24LkNdi4
D1fDC+ufJQrkVxg+pNZ3dir7b3evztX4wvNJi9aIlRHj6yCC+VG76f72+Fvfb3kwNGzeFAvB5+vl
mWdNXxYlJ6803ZnzQYt3ky6JP66jRcCsaThFHF0LP1J4EXqvcJNFJQSQtVc3q4KuSYOOgOfYdQAC
Kv1RVli7cSeAGwXMGlpKXYNgzaGizeKm5FUdVb9MT83wenvR1gI8kM0gcwxXBclJETU6tjGqUxUL
Ba75OfbN7m4n6Xp4Lv5CJc1ZThDowfALmfbWNPuV1qFViy3ZetkshJuBG99WCCyUr8yvSIjmQ7cX
iZ/8a8PvehbCzVjAZwhHBsNTc/Yt84uym/uvwPrerT4QRUWGHb4SrHHkQq8XC9g/UFhkdHptqtp3
aOY3kqdoY5l4jg8lnIgIrnFGFUWXwV6f+lc7MPsz1e+29HkHG6RA0dkWHoXoc7cKus0PhTq+atmH
qvCCNCnv32fuTACxofKGiKJdjGxGM8+tN79m2UNySL27o4LcmfhneMGgTMmUpMmA4XX7rS9e7d3t
Y7RWULDDQLCBGg001YNFfL2/TT0zxbIr9RXk9cpDpWqFj1CXCxRS10h5PsW9RhIXPY/hUdoWlOGq
q5BJ4XcVzFhemXb6RLXj7amIN+J9dJh3aBCOqB2sm+up2No8LqRmy6tbzO4ziOvrSFNoe7CZiibO
NI9ZcFvgejqYigueFZ5fB2xHWLvedRbUaWRjlH6t3F3CJJ7wej7XwwtvRwrkPCENhjdmtJLqvuom
Co73qSz5I5uFsGy5mjZaYkHMYAa16y+e5ITJxue/X6hbOByJ12YYv/SQBp8fWyrxKsQjDMsS0F3c
PaCQUT0nZl21GN71MI1DpLFXzQtdFZf8fPdOX4oQIyGJkSp5g/BmpOl+w4JUYuVsLBHvGoFyG49f
Q9EIJJ7Rs9wohqhXD275wZOlXLfGB44BSQsOFACq83oLeqXRqi5LhwgRTjDFEf/+5QFC473Gz8Bt
0AQTRAeVkmugSUDEiwoz1AIXv26vPzfDLh87bDHSOnDW8fCbAGAJZ7TLhjazAJ+IrPqkxKgC9WP3
hLcuV15vC9pYKVQRch46WLO8X9H1SgEYTHGj4y7KbD9OQk1iesiG579f3IXccdFVrcbwI31Txu/m
vaQI7+t08fn8qlyOP2dDOY4YX1W/aU1Eoturs6GRAG9ATBYRcF69LFjLim217pyXfQTilu+sbvfO
qPhK7+zRg0Bid2xc6itRwrNXGIWBZELRRxnba8NvSndVn0hkyKYjHNvKGirbnjAdLQ1jEip05zFf
ySSXW7TP3/fkn0UTdQe6dGQNCuX7aGpGP6sUH6w9/mK1Acn+auzUZbJpbV0WGHp8o1DVsKrsm+0a
zRqThkR14sTfNXdCQ8i0zs1TSuP5cSJsfqDaSGX0CyssNSbK6TIAyvtfVjhhOZWaAH9ROyRqmtx8
RldzO8ZrUjogzhjR18Xx/o5d2u9jarMPNZY+9Uulm1t/cu1xrzQ9+ujFZCnRyKQt9o3lJJJ3Yr3d
OLMAPzu85BElK/z3y8sxGFnWMayLx47ttOuGj7ZFwqaSdelZbzjkIOqLkhWuRUT3pekW18pbQiK7
+0Cm9FQqdTiCOjMDD0MRAfsrOcab8lBgi1JU5F1Rq3w9r3ZAhehkZCRiReoDK//g5G/69Emxd3F9
0sdUIu4d/SgoY5j9KnICsKxRGiCYPR5lBSVpkUesq9nBQcktesp3mv1Ql6Oxm3VQ3XauCW5INvVH
5qKqmWpaske/mm+ApKp/Brqgs5dSKx9LRD58Qr0cYNeC/bmtrDY0yNVn6tfLoqG6Kmao7InaOX3q
zfKPgr4i+uCcbovZUOloVYXHD1RfaDPnCmII6SZv1qFs9bOj7e5u64VL5aAtDq80BgbIE+3zJess
e2r0Jur2Svzq1dH9X4/kMyBZKL9Y57hTXSuY2bImokNg0dAag/vHR+IZhhlsD7iPwtksxsFR2ZC3
kZk9kmNf/IvFvxxeeCVi0lqV0WL42Xq1ijcmCa1s7C0nreHpFeA9VoWlc5EpXaaobdQYoUt2iSOJ
9krGF3NdrFXKLI0x/piHZuyPErNs4wZcfr4jXNSyy+pqBCNOZLbtifZo+eh1wbw4x9t7vNarGoxu
1YH7jtC+/Z5GvNCrhDVzV6lWE5XWccksf2mizGoCj/y8Lec9WCYoHtR82CY4U2wUYopp4dKIbZZo
XRnha4zA7Vwj0Eo7D7yK6vtUybygBqvVjkJzPaZe2YQ2nQboJlD//kaxQPPipNM3I56Lv8uckWe0
7BhfK5ZmB21I3GdGnGnfEjzMajIVuj81hiN7I9cbjgdSR+wMtizi7+LTQOa8sKYlxRNJ9rGvytq/
rzcclhkaNSNzgNQ8osrXKi/R1KGYBkoiNIUKS/exLc+LLKCy3m0uAw8ooErQ/6L2b9vabFIgGaLa
6YIanKnx8ArDMMhzJby93+vZcAg+KhR4LoorwOvZDGbj5ZZnkUjPm4Nefu51DSX9f28LWe/ItRBB
Qc1204FE1cZjbU8BNV7NSvNvS5BNQ9RRU6y05gQJdBhB1/fseYFd1RI9KxMi2F5225Z2mcD2AjN/
Wp+W6lGVVRxuikDgBsnZ97ILQZtoc7IAIYPtcJT9smj+iOy/p3+9vVib23EhRHhNp8SrAQmAkJG8
ZenvJpZE07YngbIFfgWNFcZuIabF1AnrpOh50KDPrYu0OY6AZM9XRWoajzgiQP5/ckSjX7cYelwt
Hom6r6T3zTws2WHq9u5+dIL2DeSwuszqX88M8X/g1GB94y8wPte3ZVQKU03ckkZDP55MOutHRrMl
bGJDskVbglC1DuwMIJDGyrw1i6pwvKylUVuXwydURKmPDvp0nBetllV4rXUNB6wBiW4Cs7+mxjHc
iWZFrZRRPh37/JTUH4bsPNeSONv6zL3D4rjKRNIBDZKvVw75VvQfLpwyqrMPmrvPZbQLWwsG2N1/
xhcUAENjW9utMD5hZ937yMiTm0teetkUhOtvsH4CfwBEqNphfrab8Pat5Ctw/fCing+BHe5hQOOK
AEKv6PW0s40pykxfN78B+4GnK0l/Lr9vy1lPg9cNqrzZtmHw/M/1TnRLVjgWSLeiihyzXd4c7x4e
qFdwhGiAueNJETai1Vnmtma7RFP/Nz0299ZboWsQ94Zgo6OKBWdJOEfTYA25mnhD1KJ7jPFW3o1s
/18BYFoDSB86cuVqDCB8tS06RmP7W3d+U8kbsrH62GMsDer78baLwzfzAuSEMiOcncRBfkBHEImA
9UVAERQPSgBSi6yrIZzS0ckTgPPZFFm55SdN5KovcXEvCQIWyQTxJ3CWKMKByS7gxygqXInDMivq
0KEY+q+T5KvWOgntSUHXhQQGiKaQsr8+o0tPU1ROFnZkfWjVL25Nd7lX7Szt7fZZXYHv+DwQYsNt
wJJx50mQE5txl7LMiZo00n6BA18x983fYf4NHrVjUkliIxt7D2mcpA0xzzUqaixTpJlmSOtTsD1H
VfkvtgWTAbIIUAfY72KIeEk8t1KnsouoZvsfPeZIXtyNCWB85KV5zIXDIq+Xa0DXpiZNuy5CVUig
79BSTnJ4uXIQdCCH7SKXr4MjBPUF1wLA0OZkIHboIjsdgTt/7rLntnp0Pytf6nzZ3d78zclcyBLO
WFkoqdfHkKXAOGFZoLB7UfQ4XchVAv6KagAE7UT6SXNSTHtuly6y1Ke+NY5uPviTo4ECStZTbWsu
SC+CYww1JrwgXFi3hhaIjjTIPfzo7EPiHO5fKkReoLg8VKEilXk9fIKQopKQnMdw/d7Z2e3dIQDA
Ki/GF7ai0lIgYGPSR+XyqJCAOhIs8taxgueMmkcEGdapn7o20LhvyIeImH+q+Vub/q6bn1T9Xkx/
LU3Wrm1FW8u3HbVJAATBIAGPGdfQF666NSjjAr+xj7zJ80tzp5Jje57BxNupbzYNPHoq6UP9k7Gg
noMxDknxAqIDhIZQ73573zYs5OtPEc5FVXlerytGH81O7TPlaVC+z9l3ojzllHfLsbpoSZ/17PW2
2I0nCBcYPD/A4MOsFEmd0c7CaIo8hRr62n4HXgyortsCtvYThK7IQOPQcEjA9QpPtWooJuF6yOl2
LDs2XnMalibQzWPhZfvK/XZb3uaELF7UA9YcXsB3LU91WUZbzWuj2LKeGyUOp3r+PNzNXcQPDtwL
BDoRteCa6VrMOJGS6TUiO6BhUeqDIiuN4P9f1K4ogodlBgsTcVTBNDAXcLsoSdxEavOhTe1wnD/1
7ge7fu5Yt79/xQBj9myOduD47OuplLUZ94muI2aYMmO3mJXup/PI0KHXkdFE880WZgVKV87ogCgu
DE5BlBVblZ1NYx+NYNv7WuZTu9PStyoejVBniayhwsYactiuDigCkFkwGq4nZgPG5hSgQIwUBsB5
ho4KD65+TBfQbd7tMWHtcBzey+zwHAqGdEqc1BwWntJKdrTrgsG17n/O3XdAECJZ8DxEQpxWi7Mi
nZ0uiqsYD1OYNrIyUX6ixL0BHhLnAAca1LuCfeURSqZKKceoS4o9OEN9h0xP6kCOw+w950710TYY
89VElRy/jfcQE3KRHnpnexVnRlFEmAy620e5Mx2/Kfa9BD+4qXChgCYApAq19GI2SBunxlyqaYjy
v0q6V2WEzBv6Bp64/l7CiVImVVAEuprM6Gu0DNEUG77Tf0Xf9iCZZTGzjUXiLhSSKijS4QWd10e5
mbp4MGpkPbIv2s/lx20FsB4cqTnwGOAVQJHwqj6Hl727NcAo0TDkj7DpHhHil7zq61W6FiFYJX3V
unELfR916hgslXt0FecjetBJolk61+7Xhxhy4Ozg0sNdXuHdezaZs0HbLKJxW6Fx4jSgm0ZsBs7S
PzledTK1rwlrw1ZPdm5jJx9YnM8/koyUP120qNl7uT36EzibDo1tJpz/avCrqjTDvnSTvUdNGRx2
/TqCkBnbyUtWEEYW7Y9Ep6M5L0kWZaQ4JGYTuNqhXObT4E4nG1Y7YOi393ojKQ2JUPKcupOnKIST
1A+MemA7JlFOVS0wtdyv9A9+2NVeSNR63Dk0GX1d8YyQuDagoInxq2HmBBMkH3Zjl/US+2DD7sEH
cZZBB4hp8FAIL93SMoBPULMaEfJ5psjMqzuWP1bxgzt+TDvDp5q665qfni1DVKyfB1A5QNe90/Da
K3KKdNHHhTl5Hlng+l7q6Q0sxp2fjm7j551xLo02lKz9xm4jcofYHRo7blibul7XBZrQkwh9Sv25
fVzqPEi945BaoTm99e7eVD6i+V5o6A8UbP6l9tXzwNtshcAqZHOgF19vf9DGxUfZEvrDwz1EKayY
P8oLcP4s8ZCjefu+TY6JzMfduPVX4wvPIgPZrafmfR517Jy3pd/2zM+lJNeyWQgHqEZOJAcDSB4l
mbWr2Q9N2kVCMg9TsCmnYrYTa27zaHaDpjpN+sGRoZc3JwHaTW6xwmYRayQTA85m0cx5NPwm7t7T
JF7b5gwuhhf0bwtb2aOga4vg0g6AwINvU8YFtmoYAFJjjrABnARHClpN2IfRsmliK2YeZfPD6NV+
Z+2L4QP+dcxjWeRhXgZOfzaXr1MsYxLduMpILfCydCh9uKeCUistfbIat84j3ftg5ftsKQIHlp76
jNItibmyKYo/wdybQSheEGXqA9KkJsNG1WESh33ux/Exj/16uDsXboBk8h9B3Ja+cE17pExKs4Yg
Uzu79cf2dP/dt/GwI7aM2KAjptqnsRmY3tH3u9/n+1Fy4DaXyTawHahbhP/Cf7/4+mbsUHxvNXmk
GAG1DsqT8QMtMUtZi8+tcw3XFTFa7T37Kpw5OzNZTU08HvMUOh7QLD6oQW4v1OZM/hGxyuZXWqEP
NtKVSbnDblf62c2CId5RqQXOd1QwXtBQ4T+TeX8pL9aMxHM8pjZyZJ7md2RPh/2M7r/3thbm1/RS
iqAKmrplbjm4yMRl/jj6lSzVtzkLeHnwhzy8LI6wJbnqjopqp3kUL4GBANrkl8XJqqLbu7K58cBc
IkqEGoxVZh8k7hWQF8iLJmjqbidfnOkEbsXbMrZ0MoghefcEgLsg6voMwzbqjdmqywi967RsP8iA
4FsrdTk+//1iv8sGFb+L1pbR4n22QLWcIeaYoPwm92Ttx959eOFoee8RToTVgPgTgRB1UcSZ4yZV
RGja+s5ofqOpi0ZFeqDWKMjpq6MNIGZupIey7vyOmX5rkF3r3FsvisOHOmO0T4fKQUhIjAZl1Mxd
myAvp8e7xtm7RGJNbhwLDxYNDBru6aGO43pJ83zqGbOKItJp/VTH8a/c607FlEncmY2TwcsTHTji
POErRhb0okWRAGkhJv31w5LhemSj898vzkW2NA2KjpsiSvVPuRPJKlxkwwvH2pgA4moQ9Yu85c3b
2fTz7VuztQWXqFLh60c00kvmriWR1cPUeFWs13uLsvkhupQgTGBBVaLeMi7B3BXmbny7PYGNTNM1
VkGIhFj6sGQo2iZRVrY+mVNUCJyG4oNCvADh+krbU5Ds5t3LbbFrbXAtVdDLxjQu3ThB6sA508J6
PjrUN+/PPiAWgqpIENmhKdyqA9HcdE7SVQq0/4hmAfGTlv66PY316TJRWYa6Dd4ZAlXtxvXhVcym
6tNMoXj4U1+LP8Vp+C8EWAiCcTZdgAiE3VniER2dCCsipX6IPSV0y/5wW8L6xccUQKgCQBpCO2D8
uJ7C5Mz6gj7MNOq7kJo0cMmHuntYSBZ42f2T4REXlzvkSECJydmiAOzcrsckSrRqZ6SPzmJLJrOx
H1cShMl4yTLTToGE6qkxdrWzv71WG8MjtMr7ppiApq3ikgphZK4HNY3K9lQFdX73E4zIIDg2UauD
M4Vk+fVWlOaSaWpK64iNPyio/n7e/vq1rroeXngu0PizTtsaw+dZEON6E3sMbVmEcH2xUQIAQxsM
PTbn3+PH7UKdI+wzxG47VC+qGVZlHaK9RWiRY6ff/ShdyxG8bXPK60LpIcdpXsYayLrftxdrvdVw
rxCz9xBiQ6JfTHl4dkGBe8mzl+6XbT8iVXp7+I1lwkFFMhyXgVNtCAe1J86oDihqAtbF/War8558
UtLmgKjzt9uC1puOoASsOZCe4sSi0/r1fiQsd+es6OOoVT6V/T5Z9rbMDNlYKrSQgiUCTAr0rTgX
vTK8qUYe9iWZdvXPSlYIKRteeCrM0mSV7mF4hb25P+tOgn1Y6z+EfIF6QOKJ9w8SIfZl05Z6o7f0
BR29DOMlLb569MXOwvh+5QHKGdhpHIOEu2EK87CAVndGqyteaqXwLVvxHWd3e683VgqEVihxwYOB
KKMlXPDBNDK7N93y5Rn03v6ELlj/3fjC3a69wVRoHZcv5rIzx2M5SrZC9v3CnQaaf0RAEd+vT8d8
2ruS5dm4Ckgv4tkxUAuO5q2Cr8Y0puIlregLcX8wpfEtAvB4JmsqsTGJSyliqKEtp7IptJq+KJ5f
/bLf7t6Cq9EFvZGbrVsVdklfQLixTLvWvPsJAmsZmKQ4JhIupYiGHNiI/fUy+oI2royEs4wQZnMP
LsYXttjQ4i6nVkpfHLSbG4AkDgpZeEwmQtjmaVEQuEeC70U3914aZu5BkzWC29Del6skpt3JQKfK
ARLsJXed4feMPumRydA3xGrreAcTazne3nW+KtcOLe8KCn4YlPOhdYdoZk7gw1AWFEq9WNOE1tMk
TKZDZf1prdwvja/Nci/HLfLw6HEA0A6EwWwWH41cjwuCZvP0pVF+ZO0oJ+FYX5JrAfz3Cyuh71Nq
6DXDMWvONjuxcX97wWTj8zNyMb5lTUk1T7jq8XJEQ1Up7mh9xq6/X9C0VULY0ntYoKQIayMcvCd6
bw977AF0OLcRLAO2uS4o2zK2RmMG5DtCWAmImKq4W5ljfEStkIsDnhv25vUSOWlSFUmR2JHePNVH
W1aWv35Wr4YXbf2lrhuzzBUrqpr6yTWVP55DHsB4FaIW4uAOJLy94esbCR8MOW9kvVEgAP1+PRvK
aD9pfTxHNEx/1ul+KIPZk8jYOFSoPOIge2Qu4O4JD3gB7mqvtQY1yutP07QzZHgR2fiCqcaazNGp
gvFTI6q7T7oh2XG+BtdaxIMjzNkxUOsHO43Lv7wUhLtk1B6isjobatKcpqx5AuPwH1QH/mVT89Cb
XfrgpS93bg1KBUBVCWAKjhpIZIStSbVBmZdU7yO1I35l+laT+qrzJRl+/ws5ACchNcLbQYrTa4x+
UlwV9dwZ6rjbISxYWJu1f74tZXXzMQuwTOvc2AWXq+ijxVPvsIJUAHCUByRFUic06nuVF0Tw8npO
fsSTxcIbiarMPtVAAh6ha/cSZH04p94sOQurs8ZlIDgJehz0W0Dx8PVZIINL0XjLBBIuPhTd8cvt
RdoYHdWkaJPKIRZrMm63BSWYMhdzhFrzYZ+w3X81vCF8vDIMQ0sXDD+6H7RDT+41Q1F1e/H1Ivaa
lLFhNwOG75R9srPM+7cXwyMpAaJyXpAgfD2lNcC9tj5HwwetOg7J6fbibBzQq+EFC5HqdjzEDoZH
gwXX/WiSj9m9FGCAjsK1BysR8FMo1BAbadhKhgLKiqlR1sZ+8TB7MnjoxhwgAMgN3GZcBBE511WT
Xo9zqqKmNPYTxfCnggXDKItVbBxTdOHEYwFAk8kZW68vgeUhgID7rEaFHdZT6MpQ6VvTuByfy79Q
uNOgenU6YfxWfS6yT2W1XzKJZfhO3nKl1LEXyHDxfUBwflWcA4ZyF0XExhLlSb+cFLWu93qr0zBu
hySFrm3PaeseTLf/irdl/M30hcCYGFWW+3mua1GmZGVgmrlm7kBemqKq3819zc29Q0NSJwAKq3xK
2zT7Da/Vm/zcVEdlr4MqNOyd0X5wF2fYD6leHhDbQzePuaLf4f3aH2MbGEFAK5fuyZm81tcUJwly
d7Si3NDb7qGw6tBzWNgZM7MCWx3dIjTK0kCjeKXYkzlRzvCVjX1PtfSAHu80rNUxTX0DyfU9Wjsn
P/UpHc/xZH1X2mHyLUB5fKIO/bKrWweoRz0JVG2ix8VrFuIbOtE+oNBL8btm6eqgUUznLXeb8tCl
pDk2OemCJqXtua7m5XdiGsNjlaIuOy+WPnAzLQ1cpVX3DShMA6C62EvhkiRoaNX6bqENe/QfaP0O
WPdf6uiAEaWyzWgy6mX0wa4UB/Nc2c/oFaL9yl13IkFNZ3aG7lfR49IGgRjYZlrvdSQT2TMn+dmZ
sStDPK4PI2puEFnkEQiggDzhGZ7NWe/1Dj25+iQNCiVr/dJS/FFLftyrf5DsQkTZ5uRYCGQKhx6F
l8ROWKadHfeY6GG9+N7rfyeBz/TiWqEnrKnhSGrnzkENanlsY+QPJLNYq4brWXB780IGGr0tZbFA
Rm76zhwWssKCrd0AOwt/53FpYRpdj5/MUAzoCKudF/MHejF4QN8PEtWwFgErDyIQhoWGg/d4LaJZ
qNnVQ2ZGhgmuFfTRzHax/ev2VqyX6VqGsNkAN7OmAS4h0rLQe0rZ3U8lhudRRUS1QEcsVrW6Rm1U
1eQYkT0pD21QASr3L74fMB7OKIDefuJLpphVU3YJ7moCS9HVo55IZsDPybV6xgwuBAjnaECpTaJN
lhkt1h+wZPkNSXyWo+JCFvvbFIRgNQpmER9YgYIGE8hiGjMzyt2XcToY8ed5/urqsl5gW4cKHauB
QuDv5ioXbA9UH0cEPFAj1vpp80CAWSTN59u7svIdOW0R79+DcjTY2SLAieXoQtM0kxEtkxEuTuFX
0xMzT1r/meR/bovaOsBAoQGfCEjg+h62lTp2aj9qkcFeJ+XTcLg9/Hv2TNx/dJ2CKY+EDlSv4MVT
fco0LR60qKeT781/czYekDQM0vzBc3/r7QNhH0Y1CZTW2dX149R9RrGAz+xmt5SRVj6N3VPJfhkL
GnhLrNytnfzny9AP4Vo9LG3vGomHmWfkE1v8GSCyQeIrbS0uLylEmSTsKzCrXYug9kQKMjY66pKP
6vy4fLq9uO9Ovbi4sA9xwWw8aWtOerVXddgwOPOGGjiV65c6DSbQAJIjpW2gzzRkykfHBWtiEg7j
ntbuXsv+xKAKSarvVXnUm6Mis7/Xk0YFKhD44PyFb7Wqw3DsxbVbeN9nlTSBDxND4rmtL/r1+ILK
rbUhIy3B+DP7OxrOztS73UxPbjdIBMkmIu4eiw2zHiHIgC0CHvI8W/zbG7g5FawTEE0g+lhRV6Wc
CSJBxdrZNKtPICZ76er6NLLuezPJGDK2RPGCL2hHkHOtiGx7eNtx1lc2qKbGJ7tLDm2DjH2Ld1fX
k8+3p7W+WTqn3P6PLCFOVMW55RAKWWn31cBtRqfgWhZU2dochOiB/EKvJc56en21cm8czTiLrTNz
0D6063xZo8GtSaCKBLAJXCCkWgXroUwJ+ozgvTmn5uSr0PJ1PO5weW4v1eY0AJ7jPbXgxYgIJkWZ
5iWHhXT2QFut+gqaB90WsDkN/oyg4xV6vYhhSJuYbWx1C6bRU/TgUMOctK+9MknuyhrXjw5OCHj+
R47gdTv64ALhplrnzI2DgiNyC21nsJceNYB0Nwx9MKuV3xZfDffL7RluLCGvIMVxQ7AIBTPCRnka
SVG4YatnlsBV9j1tf3v8jRW8Gp/Lv7CE06SbbDZhfKUPDC808yB7uy1h425eSeBfcCHByXIvSzpI
GJu95n7LgAv8RWSY8K1lMsCwitcCXYPhmlwLGWKwHLv9qJ4d55mmz7K6rq1VMlAgjgw7qkthrV4P
ryQ2S3tjUM+egb5kw47Erk9kCUw+yPV7BxfuQojgwsVjrXRqjDlkS+kr8U86V4Fjf9LYnmTHlkm2
RTIl8eo0jTNoajVhWzL27JT2D3dkD26T7m7vPrczbkxKpFGeG7BMjTMmtQyPRnzI2kjNPupeCm4e
WbxnUxTgYCiRBAwJnOPXm7ToipYYXa6e7fzvXLwtehGO03DIkqisqcT72jrUMMPfMcGoMBQ1G6pc
WjAPluoZ1cJhqf6IuVmCF0f7cXv5tuX849YLB88pwF+j2p16pslBc7KgIrvUfDHI79ti1ofhneuR
l9jjBK6eahTzJEzN4wU46l02nhLDZ4WkBGBTBNKcsAdAn+SKiJvUKlNTY8sCIOIBwZshP2a95DVY
LxYSmqiW4+2/kJEQHYsEPAW1kVsLsJR2oDX7XHmy9HM53dsrkgdIL+Xw77jQaA2UzZLn9hJpYKH7
vbSSaax1Ge8UaIDfEpSTwFQL5zirCLhMlQZEHSxYaIjiqdubLRtfv/58NrkdApetE+XFzrLAhUdN
2Xu5sRMw2oFW4WTLnFHsWsTUpXqa2ySOJm1JfrR5HJ8L1/lBwQnwVgxoPJwblQ4uEpC/+UWvLHte
cex7RH+M0/I06GowMOVPY6Fp7ey+3jt9xH5AWskXF2EHMf9SJGPlDWmpnWs6+MPRRWTvvxMg6HG9
VHOr6FrtPFpv/b5rJRw167pQjjf/ZwLvv18cP5PaDdN7hgBZWz4y5I+7HhfKcMavDhuOtosqu6U8
xFP3VvROSBT04TWdnQqWh9rOd7mJWom8RLMEMoUpehp3bRbSvJZUr64PGT4S3iFnL8Aai/lnsPVn
jVV72nlId24Sgrz2XyzyP+OLz1eCBqFznNvaOdMOJDsx2WOy+f3AyIBzF6H3VcNZZCVoMsQ6vt/+
7Havn29//fp+YHVc3BD8gcoV74e9eHRuykTn9sRpmbxgtg/9mO7GcQhvS9oyKlCk+U6fgqpUMRKp
961lJK2Kh2omJ8crdlppnWbTDUZN6f15QomhK2Ok35zdhUxBgVmF22ZzDplIkPmKd1rKR91gvtP8
uT239ZOCVbyQIygyEtvFTNminufyC6q8/4e0K2uSE1e6v4gIhBDLK0VtvVXjpT3uF8LjBZDYxf7r
v0P73usqFVFE+4uJ8Tw4hixJmVIuJ08y9hpFfxHEXshQ/O+OyAaKBhlIRjy2/fjYEhTFStRcwjX8
9HVjy2zYZ+uZdfLMsDPR2uHYjXqgD4k/Dy8UD3a1TSyMPRjL7YQZLagm+Hn9TzG8lDpcwo+393Pp
3DAwE64TonIksxRno9HziYI2A/vJcCufQPWPAb/d2tSnJY3EvBn4aSji4z+KFLOQDFUprLKPHwU/
1c2j1n2S8ScwNmx1ueLlXvNZY0/PpSmXMa9oOAw9pKEv6o5h/kUCBojBrDZw37ZEL48V6w5FUvpO
XW90Z3odhtRvquigU+K32fQ1qp1NU1Ur1+N1X8bl71Iv8bGMmpjOZ22LwnPdnzQ8ChtJn9bT00Ms
XE8nfBuudTIunvCfvVdd5NgxkiSsYJmGOfplbL5YveaXidxGfG125ZooxTgbAGKtVMBwmnGX989l
7xfVga41gy0+hmfnq7IK9vk4VRgCpAchhvZxMuxCK/XKrHggdeiNEXr2ItDXJuMHlqe7Js2f5WDd
jRV6xDnqkBFqg2iF4LHwaZR6nA/1psqiw227WkofYCQ6/F6wcaOtWKVY7JPSldydVT69KwqMR9R2
xDy29cNYo480Cx/iCkW7vPIGlEBvy156x85Fz0HT2Z3iiDaxoP56UMutuOPa9vbnF40Z7EFvSVqg
ZpSr3kK9VkMkhCsr/eUiPsmy1ks4KvrNKx2+xfEaNmRB3jytCiQoKHMCmzBr3dlyhOhcqbkcMXK4
FcVO/1UO+5HuGPkUrYEM55tBiVwRR84kahRMTyAUuhQVp0J3rTjDzlnjr9qZPA7WhtxJPjihDorX
DgXthO8Gbdzd3tKFVw1ysTzcECjrqWMu0UET12EW60EX7S3us3hD14afLyjFhQjFNpFH61hrYmla
n29I9QXIuver3YUE5dlM9K62RYZzssG7Ad4EMI90/08RymuZ5lrfGyNEhOKjlHfJu1GyGJ85jx2C
VsOAbBUnZERRlGY8RTqBG343bYGJ8d9/0qBaAgB0br+8Kk82HYtb4dIpyCvzVfSpD3Tgz3wVobek
UA5B9zKS1piuo6YQeR3zJhP2FGjunWvtKy3xJjT93V7LwnUPmqU/QpTT0HLcwqiRTYFjl55WYNoH
BmSTB5GsXDhri5n//uwCSPM+564wsRhzG8uNm6GHcUXEQh5pnrCCEigQ0nMZ9FLEgHx80ZjuFETk
OA53cLm6l569Ox0COlnANZG2nuv3V+mQurFiu9OnYCT7ut4DqQJoz+0jWfInwVcL5mMbUEbQNCp7
xXUq8RyNY8AN4xDqkZeI9tQCrdNxe9sVwJsTY5/J9ldD5b3NzU1XZ5uGrh3Zwm2Dn4GyNVJyoIdV
kQq622mOWdExsDY8FRsQWG1uL3RB9y4EKLoXE7MD5NgeAxMY5HRbmv/KVPey+r3EaFBvYAfRWoKG
TVTile0MZVR2KMyADBukaJ4rVm6DJS8B9LmIOU2wl88trZd6h7piA9osbYQr04GLkh8qmm0K+15Q
bYdWV28kT1aYejV71u3v799B9LgCJIF6PN5VReXb0BBIWug0kNaucb7bZYwE4I6uVHQXDAtFFJSb
MF0AFTSVR6MDcnGqBKEBTx+ypvbrMQGlwq+8cDcoov3FimYiIJClWcjyKH6/AWJSOrbUDJz+NIXf
rPaUEqDD+BpiYkn3gPIEDAQgg4U8QW2YcZoOkMPl1mR3svBo66GZY0XHl4zoTI4KipWjkdodGqiC
3nmyk8pr380yDu0+F6B4cqg9AC5DIUAXd+iwTdcg/NeUOrMA0HTNqGET0BLFE036GBRVhW4GhZHq
e8na2itJm3gogGYPNEKeKJxkta+s4pshe+IhdCw3EqVlz427tVTxbKuKcwczJjDjedQZSqCXtpax
kBax1rOgaB4qsOnnD6RZCfGWReDNnWu4aO1WbqW2aSIUoUsWWLL8lprRg+MWYAxl29uKvqgYwNL+
V4xyK/UiiqdGh5jEBAGl0/vDX+QzsVd/JMwmcPbkZonTJJZVsCDFGOLtYHy8vYAFlx4kYjPbEeqc
18FRQqY4yUtiBlbjs/DeTOCk7Li4x6jHVXTF4pmcyVJ0cJQDngo8UkHeGl5qbJwSONe1lNHiiZwJ
UXSrbeuRyzchzean/n50NswInR4MfE1wTlXHweKodXZJjAsHZ00L7cGwx+PtE1m8085EKAuwe0PP
tSqBpcaFc4/eWrmxNHDDSgw780ozH3bvl2cDuWEB4ozXT1deH8B3pNXqOeQ1po/5cB412w0mEfry
/dh/bBjBiLi5jgsmeeWSs8dy0NyyNAOtOpT8cLi9jqWDx9OGlwCxDyh7FVMU1EqzjES4QlNP+5at
kREtKe/55xU7zIvWGpP5WDpzywRGgT845gpqbCHmhbP4ZwWKfThRFmJYG1YQ5Xvg5YscFYJDrm3R
mF14w9osvbUFKXoGov0swpAhQJBKBxnwp54Q4Lz2tw9l/oh602MgBLXB3vQ2Ru/y9gKxjtnklJtB
Ij52GqaXojU4Yv8a9KV0ngWugdvilmwHxTsAKBHBz6z7l+LQ71+7oCEyAUQwAMF/sTrNT3qOOYjb
24LmD12v648gZfNCEC6nlQFBI3rx7iQfTm0MriURpy8Zshm+U9E1X2dRv0EBAO49Mv+j2Gnhyr4U
gzCDYXh24m3Srvhsy983EaMi+YEmL8U6CzHM068mM2Dxvkw9t1/ZsiV9A5kXbgBj1nHVPoEbqJy0
LI2A9rs236EkIdKVsG7p+M9FKDaaxn2fogXICGLwqk/+YNwVMfoiVpRsaaPA+EDAaYB5vyiyXSpZ
O0UgfAVBcCCaqvYSQqeN21RrGLElDZupp8AbA78N8dulFD0pKR1kAo44QrfJZB3d1PXpqCFGjOsd
td89cRuvGRJe80wwkGZcjW/qw0izCoKiGIZKxl+6tfhq8WioBYwQ2haAQlAs06hrdxqJwCTHMQpf
7Gyg27qos8Rjo6ltXNazledAuXnQQQrMMdpv4dXgqQEE/XL/MtMpKCbOuScWm1472R5pn93pkKdP
hFtwalf8KLWk8Fse3CjgBpCiAGD2Ul4PWEdV1b1zskIDyAETIBsAPjBWjYHhsxY18ZxUynv0Psg9
MSrnmOmi/vSuW+nqN6j6n1jSSbrWOTEAVg0+IY403Q06iACLN4KUVf5teYpJ/0ceoBLgx0O/nZrb
6jC4A8NGU+dkVnKb88pLwtCvo7V05vLeoi8YRzrrqJqUbZAWMLoQcoYofwJ/Kub71cV94wL/2dH4
uS3sb2hleG1CtjFltrKpirn/XuSZcOPyYPUGJeTCTZwTnZxHXvOjy7OV3IYanb3JAGsGtAYV7+uk
l6hMLRe1bZ2Y/uzmhT+Fd/0QGNNJFJPXZ1uj7beh4W6IFe0bskY9otjmb+kWIoAZKwwKJuXmdx10
LlUDpGcdbpYp+2W79W5ioZ+l1UoSYvEoEYj+T5aym8ICj2/RudapRrjpIQW4byLzk5FPn5oGEK5o
KI5l2e7sQd9PSIy97+r+vVIM7kTGYF6rykcTx2HYGFyzTvFwLz/TtaBzSVVw6fzv88ri9DBFO1yM
z4PV1dsx/PFee8PLiesFIQiOCYxDl6pY4et9OPT2qSh/5E2/GbID037elnG9hvl1BsAFiF70YquJ
gnpkzWjbnXUSHmdHzNa4/flrXbv8vOI4WaNRRMLF52msfc2N5imqigfNkPeVVa4EUosrmQcCAGaN
TlGVOonTycAoiNE6TW6DUcixJ37cXovyREObsBYw3iCNYVsoUihvmgamaJabLZoPwbiO2mGF+nVJ
va68p87aVbu4mDNZyr5VxZTwDkDek5FHuyKTPlvjEL1+MC9XoyhXLOtmiC2shqOt1fZzDJ+Q7mML
0kKr/emszVNdWg8InpGExws9U69cqvKU2k1sD9w6degdrUJ3P/Wfbp/O72bvMyf97XxAzgWTQTgA
TIXiQkXa6AyNOUbPgCdXNoaf0/yQGWXrN3it5WZgLQPY0pm2mdHXn3q7i30+VNGxlHTwOvDdPQ9a
xY56lWbPeQ7ii8gR5hee8OFjkTfjHjdY/6V1wMORYwjJoUPP4aGkFgYFTG64qXSJEeiJiEsvRB1i
K3RSbYXdjB9lLnGGYWwCJhaHD1VTdXtQ3nSHFD02vmNh/hWVsbPNpc13tBO9N+kivhOpAJDfHlpU
ku3uK3oDf9mQfi9Jqj83Vi12mSHcLUndr1OlN/s65R2mewBcprXmtANXtnnfYsxo54VVR72mK8ZT
OljRiWVSbCYQE20qTLPesZj/O4Cj3LOLmGyikra+WYXakzvm/QPg5GJboyHmnpQCYw56UNFNSV/4
FioLgMaaaLBK9WJTDG3oGUkcb92Q091oG+WHsI3hW3bCfgnha+5CFMYOZse0fSGj9L6sOEoU02Ac
K9v8p2RDvEETr+mNxRQFth52Gy0ymg2RSeo5NcnutUr/N+pJ7OdS+4gk5fTTXatCLln4jDpH8QSd
nrh2L7XUbtB+aaKN9znsGIY2iHtmUU8Y5mdnlPucdO9LWr4prGWivQnYU1A7qLWvxpaE9YRFz3Yc
7zIt36HqcZ/aw188I2/FNQsjh9C7odhe1IBUWZ+s6NkErQvSDPEDDv/Ut9butgUu2TimSoNs8W0e
kGrjHSbZU7sIw1PhFN9NdJx7DQlXXKclGUjHQQrQHbB15YTqxsh0FNW0kzFqnoGgu07fFxf/vkVQ
ioZXDzlXXZk85JEcGW4RDJQYQiTG19polp5EEMrNrJRouEPW4lLJwLMYggNYRs88bLxCnzzQK29K
G8SwbH/7QNQi1++1gEwQaSbUgxGGXYpyi3AYB9pEz+jYP7h82OP+uS+Rh0UZx9O47susB+LC/Caa
7DFM9ZUE13W8AGr1M/GKf9RGbZsMyYALeXS+Tsx4YXGz77u1LNCCk2m8zXb8j1K8/f1Zzpy0mQk/
ptVOnVVaXgRuPVA8iUPUuJ+Nqg2s2vZbOR6tAdebxlb0Zek4keua/QHUsa8Cd8EnhyV2GZ4GO93x
9FvZiG06fuPTiuYvykGyC5lbTDu56k1KmoG2ejaFpyoH0bf8DPohr7U/mPk/t5Vm0cJs8LLSmbQO
yZtLnSnHtJQWQOSnMN1S8SjWhl8vfB9P99wxAoL0mcTx8vuwiAQN1m54arMP6DLNPtz++Us6j+8D
UwmQB1pD1epqok2uk4eJdsJlbkAjOrrJNRrdTYAAP7ZUdL4uM8fDhEt5APqA+Hk/OAfU09cQposL
BVcA4ljs5RWVZz+hLTg3BLRS+vYjW2uTe4NEKe4OQG6o8iPDhiSOmjEqzLqnA6XhaWzicmsk1rQp
mItMWA6ODp6S9J+xz3PfyCtnj5438HR0Id+Xic7wxobxjwZOxm4QUbmxZQUaDdKme7BsfHXqyPEF
CeEZCDF6WaFhNFnZ/kpcdp907GcrWvNxkkbrdzxBcx4b+/c/WFgZm3MM8wgudXyuWZE84boTnjQQ
WYcJ3UapHeh5cbitKosHhGsYbxYoNjBf51IT4aUak91AU6gTekXKN9WKABUvOd+/Mw7xvxJUkEEf
lWmfarF2CsPezwUgh6YBX4naz9nENk6T37dS82oj98VE9qbdPnfMuR979xBZ+dFi7WYmsnWG/hFl
oa3IkgPJ1vgXFy5p8FrALZjnFDj483IXCKsqHhEHalo+Wo6PnKBXjSuOzoJfNdNz6C7oMxAuq2xv
ac36sdSJdhrbD6H+OU9T39Arb3Ix6GVcuQAW4hq0DFFQlyGZishWeV4tYfYsT9LoOSlxqtV3zbH8
WOzbZD9qxsZqju9XIshzYOFI+QFncbl9vM0rCZ5U7TSMTxwokh+3P7+oQgjOZ1QFQltgHy6/jwRf
ITuj1079wMi9Flr6JmZUbngJ7iE+oZEna1wjmIqaP4S20+zNyU79qAn/QRQb+VNLw22GzumPQLOE
34fUJpsyMzuvt7UGSfnOvjfrKlrJji7pFAFtHPzAGdql+tEVfEujT7EpjfM5stAuYwBJE67BYRde
RPCs/0+Kyg7LRk2IMmHaSSdQrA1/bft7zlcyWItCwJwFIu45uayeb+OwyhryHJeEZK6PEDPzmwTz
XDFlgWydql6D0iyZCgJzXOrI+cyIuMvznjBEDVFQoZ00i3slUrq9+ysVT02Fobz6iqksy0IGks7j
SBGBXMqiNM5cWWBt2hyotZFHstYvJgtvARiVu7USx5JlArnzP3Hz35+5aSnmg5YsxdImjqHlZO+O
jWe7L40RJLXh1fnmtuksigOUFID1GZWkFrhoT1wuyzlUyMH4gRsU41G8vcnAmLiGLV3YSNz0NvJD
CBvmdN3lyljbxXVF4Ju1cQ8WjOS1C+m+15JtLRMU16aV63Th4ToXpyp+3SdZETsDXv7JAydY+87p
bvOzdfF9RQdTW2b2aOH7UwE/ycvWSpsq2chvAeA3dw3AflHxUn3AZgZL5i0WIM0fhu1HhTftWQfn
ZItrOhZe0uPp662tnrkfDV696lnnMZLC2bBfhr5/qMoSGMtkxdYXNAYLR/MA7lkUdux5388U1BoH
Q08KeFRTuOsw0S+t7jSAoUQcH4YoA0BmrSa/qDdnApV9ICPvBHX08ORo3SMT7l2eY90uPKtx9CeN
rFjEm0uouIwg2kQiHH37GOakRs9AmoS5mHrse8fQEJq3j3TKMdn01Uo/Fl4FyrkebEfdoZzMvTBw
7lG5NkNmcY/BEoQJaKCiukqijloTg8F2DmOS0DO1p3YA9efOak6u+yXNV96h2e6u1jtPC0IEDH5O
1UWuSwBkxRybAfDimynbOuQhGn4UZuKFuAcyZxNaK2Ha21CGK5lzKy4GPwFYqlY+SefoY1vU4Sm2
PhSD8EqL+Ak4PyYTKLsmsId/nHGvgUYM/++2a12vw3zDckw2khQbLZcbkUVeESPGmx6FrfsupmrW
xHzCUM19MRwadE5lE93IuZc4PGi9seHmvV3dJ/qItyL2tAaM9Zmnh3uHPXFkSaL+KUm+sfDABCaD
ftPcLyM7TtUxHnr/9o371k2mrh3qhSsX9RZsgKLPMu4RbHRJeIqGV9lts/GE9lzPjiePTN+tMfda
cjCs7lljTzlgGoWIkYEYtwbIEMte9yydg8zLOdz+VW/szle/Cj8JNXzwHyDwvDTr0ExHi2TEPVnR
42A0/tB+ceHxC4L2I8ytHicNaN9dOd0X5Ss18CaNrWdWXzV92jAGdn7+bySrjZmUm2kIusbxTUyj
k+NubH6F/MEtTD+s1nIab/Xq6x8NHxZaC1JZ1S1vwspuOWcYoIxfk/MSTASoOES/8n7yDXKn9S+5
2SDg+9KUj0VmbwXddsi4GfGe6rvM5EhfUnCkvDIrx5zBe6Kl+7R+muxPZbfvzJMsAum+9OZhGl67
Jj1a+Y+sGpDadQ5lvOIiL5Q7DcT6qM/PmF30qSvPo+NMeRPL0ESdGkMk4ydN3mXifqwDBpXn5UtT
/TSTIwod7x7xOb80Jq504M/QXmKDUuTy7GU99nUXAbplhc9t+VgGt3VrwdEFGRdcc7TfIzWjKrwp
RRe3ZcVOIJF6dAewa1rIcE3v5ED4vQo6L2BO5V01ldgSabayqtkJJHR+Ez40pFoJuRdcCizkjwTl
6RtAeNpJ2bITIMMRw/Aq+uX2Ti0JAP0yunsgBRgN9WowrXwYGsZO6OXyPFumf7EAB10vOAjEBFfp
MZqDRUKCg+mUgTv0kH3/i19/9nVle+paurRt8PWy+pQbT45cq8kvPIvICSPhNndtQGmV7XHbkXZR
XlmnsjMfzaE98cH5zIfyEzdCf7Sjw8DkGmv9kvIi9QHIEUZWgfmCXtoGkKc96TiUt+MSj6LE9J+i
wxz6HMNPVk7nShQMf54chhcfLz/qHZeiuIUkSFK1aaDTuzoHTm83tStgsDURxqUIA2MIuw5jEII4
H7tja6CPr8ZohFNhOGuwgiu3DatB+nLOL4CgCDXhS1FTVOQ8iiFK7yO/6pu9zrntuVYRo+eB/miB
57ytfldB6CwQJCiY2IIeOcy8uRRI+orR0C1FIJIvsXVH4m81DChZy1ctrQvgTRBR48m5HvGGCQZG
1rauCIDaqHdNnO1KR947Zf8dYduBNfav28taOjIKynRkzZF8usJQVRPto9C1RCBHC6xrsfgkI/NU
GmtA20U5mDOG2AzdAegvvNy+1MgQbU+TCNAp4tUSDuf3qlm5364MGEdEz2Qo6scjoMR5qIsAEeIP
04y+TNS6A/IBtfXmuxEVT4CssRWrWpZpYpgddAL0Kqoeou4xFoMp8I6ityf+aPUlOKBfUQgxu3sQ
x6+IW97G/4lTWUC0dOzQYUEFeP/AMYLYUO8qzDX8C6UALxccdtxNOLJZSc+CMKCGI9GmdRqkhtjk
gx2w0Q2mfi3tuWRSgNSg7xDPEb2y4d4ZQ0J5WWK8OJi6zWhiX3gV77v2UxLiyr2t6IvCbMyDBXwU
7QQqMmFkeZQiPVAEY137hYnSVJEc3T7zRm0Nt74kau7EAs4Ck41RxbncvtQsadJmsgxaiduofxkL
UOVN3xEq3F7Sku7N3dozCxwB8lo5powVraBUK4IqjchOEzPv6sQwl5X8sAz+EV7rg96Y7xx2jm6F
2YGcC1NALaOlSLkIY41L3eaQ2hgPRHtwVxIAV06K8vl5c890rxRJmydVVAaV13N/dVT7kgGd/3pl
zyxeSM0o8Oud16JC3NYNG2ul5Lq2gvnYzlbAWZ221ryCKdlqcrWpcO3zyo3Tc7POavQRgKDloD2h
ofW2Us3/+0XQg/1HhxjQ6JgiMDMBXf56HeiODljlMmi0aV9kd0O/K7N/ePEhHw7M2FfjmsAFa8GD
h+gE/Qrw3t15vWfb1YIYOW95nQe5XgGs20Tagy1qNNEXhuZHI3rRby9wUd7clIfHCCAG1XMY6qkI
q3aAPHfHP6L8+TNfa1V4izmUTcQ7BN/EAsDguvGTjSSxNHBuBZmFjnoPFPnapodNbQBSQr/4cx1r
W170Gy11PzeZtq1ZckrFCOoDgID66tlgqBqWCeEerun2UzFNw33rxCICDUNUfsQRElAcOyk9Qg5G
aJdoViq7TH8oKUv8srL0bZkntYdJ3tExzM3es2Sb3EcxDzdD3YtnWVmR10Q0tI9t2PEveR3jmIuN
FZl+ioSpNU3bHKmTzkOvZ4r4O3IPsa5PD4jktCMgd6GP8+EnMAbkZEd7isQ1UBse6hAh94wqe+2d
lpz0irw6Rfi1TLRRYqhAA/BhIvRtr9lGBNCF7ECHZpu5R7nzi9AufKGabnjuEFlki4j/k1VK8SEt
TR7oJHZTn1sJ8kZTXB85oaMXk4jcockz/OYKw+i8NsIcUE0kxiY1c3aXpfY8EpTUHsG4h6dsGKnf
F6J/qrPMxr709YpuLdgmcImoucw5TFTbVNO3uyGlCKzwYLYPPzNJVrLOC7qLTlIAiVC4B0eHSi7J
GgfjIpiZBZFZeMn0SsRj0t912MDbNrJwSyJDCeNH1RwegBoK8X5q67BJ8iAdQfMtHsraAXxjBbWx
sFl4/BGK4I1EtEUVdy0mFNyfZZ0FWXwMP9rjWhbw+iJDfzeA8jPlHcJR5RUuRjZJUmlpYEefexF6
IN/f3t6lpQWAmwWt0MgHXCc20FenJ1qc50FSbVj7Yq2VUVe+r5auyywZs7DD9013626Re/x//Xym
uOSRK0Kmj/i8fQ/Ud7PW/zw/FModCPoftKFhoA4yP+pDIsc0qmNRpsFktRtZtkdKT/DNcdUd9VXC
4qWtOhemGJ7TpywTbpGCXeLewXVifLy9V0uGNwPRkB8A9w+SHJePlCmywXIAJQiaaFsI6bW88DLi
F7vbYhbsDhzhaKGB862DJEU5ki5uKMo+GUxiinxK8pNZs0M4GK9/IwbgHHSegV1IPRo4iJXGzCQL
YtoGKDJ4fW8cSrZG7LPgSsysEYjQoQTX2MoIfTfZPJgtGLXeM9x2a/V8a5LHeDpZHIQpXe+Fa/1o
C4owHxF8fORrwbimeEfczKFzpKiD+FnLcjQ8Fe83+nk4+syXAhIoDPK41ITM5rVjF0UV0BKJOo+t
1UsWzIZRpO1nJiYYjcrCkxQuFaIxyoAZfvbhw/BSD/7ahOMFbWaAlqHrDG1EwO0pa6jMlqQ8DcsA
rIwfu3KL8VfAomqON72TeGkOFiAJpI/QavyphkJ2TsyKY/pVMGTlpsW/wW1NXjrumQF57tfH9Dq1
VD9KHFGOyQTBGKeb0R/Gta1aFIBhf5gOBo8YibrL49Y13PDARdcBCkGVn+Lf9y8A7zkCRVxfeNcV
i09J4dp9VmODbOPQNvGOkuNtCUuHfS5BeWYbuyK1E3UIR0D4FtmGD6dpq3X/Yr7EbUFLW4V+dtdF
NI8sjwqljpNprEcwDQbRtyo+uGvsPoufh9+OWgwgGXBLLk/C1rpIHy2rCmTxMlYbw15r9VkToBw1
70XZxhQCzGxP9H34vgnvsymg3oo8EVp8MKFFTUCYbZWZVqWVgUzqX1TCqzfy97s88PwxPmQug+D+
UJQJvb4TYEp9GdAWaGYg3VZOeEGVLr6vqJIkehs3Kb7fx/IotP4zkjc7K0wOSO+tvIQLh3EhSvHe
0IeL5FAMUWPt6Zg69vm2ri48tBefn8WfBZ1FOxlFrcEobIxMcbwQZam15uvFFaB/WwdTCTL86nlr
SZ3FTeQWgWkVKLMD0qO54zvngMxKhZwn8KcY9uMg7lCeu8xutcIKC5yIWW0nKV+lae7aJtuG5Rqf
+eJ6ZsQ/NAtlRDXbRAY7BprXKQMuHqZDK1ZCm8UTOfu8Yn2WXmGmqmXh81IcbX0rybavxcpduLYG
ZbuIlXUDkuBlkGc7J931h9tatfJ5dY42ooG+SrldBla+AcuptgbcWLI/5Eoo2t9sZC7UvKwRNqWI
C6hUlXfJ0yCNn1oSJs+NiPSjSftp5XGdt1zx4OF/6MCLzUw1VzdWIcduoIg0weKZk8epseONITrX
y8bW3hA8Vn4oEuc1pYmxhlNTdhIVOLTGzxEo2AIdYONmbTmzz37SCmJSCVCl+WCXT2wN/qRo23++
jxsZCZoZbjTLP/t+jUmWeZPp6NAmmV/Fz2H8c+5Rv60OynH9FoLKCpBvCNivRifVdmtoeW+hAb9k
Hrp/fBrqO1MAxrhiO0uC4Owi3IJpwodQViM7yx2dBEQCbQeAlmDis9Eb0jMIpnZQQZrN7XUpLurb
us7FKYeDCrLFs3YWx77Gzuc024XpLu8+U/ef24KWTgl5dLjDmHEEgiHlPSPgkxLU1cBJ3v5j96/h
tKuTlVd5eev+iFCetMrAMICpgwi7PibutpyOpjySZH97IfO9cmZJ/9mxP1KU14zk0uFZgR3DqK5p
2EX36FDs7T3gV/QX+vf/QhiUGo2DIFqHx3Gp22WpGQ3VwD6QVc141K2UfeS6tME1lZEjG1zQ7lZV
b/mgyOQ6gCmDvfIDFvcU2UxcVQCaXkGQKscRYexkRkCi9rGqxb+DDIG7BwGk14VryrioI2fC5h9z
ZslRheLSqKVGwOpt/SPnh2ItGTZbz9XhIcIAiQz4RDGU9lJCxtKpcGeajo59SJInq1h5lJZX8Of7
ygpSBOBFpnMjAGDQk8aPOj+MfzFjFD2Vf2QoOpGNfJJuBxkynAa04U5foPmGlxTdl9vKt7YY5Rnv
0HDGiQV7Ath5D8ZP4As7P9FWNGztSJR3vIoH4DJMSMH9nqCcbB/C3PmbSxWFeDBb4Q80FijH3o20
7DBpEYrlR4+avqkfh3ZlHYu7dSZD2S0b43c1DaB3DF14jYddQw5t9+svDoTNU0eBazGuOk9TN48E
KbBVRnqXh19n3KXehysv3eI6zoQot2jZGClpaIh1AL1Uux4ftmZirTw7i4d+JkS5RHlbJRllEGJo
zzaIT99PNIcaNPx1pHdQGrrKioRS7/jQM4oAE60S33ogIW8fxfUCKJwpzPBAQhpUjGqla9INMMRr
hAbD/YQmybx5Z7ICzwyuXEzZAI0EvCdHnYkcknGoNdQHAsb1rTOIDTJtt5dwfbWj7IDoVZ8TVOB2
1y+NohqGCZwFAKjRcowe0Ar+GZkfjPFIiw9unRxuC5st7PLiRfCEJBvaV+EPooXvUlgU9sISAFgE
VeNP4ms94SLZ6NErpStmuHQwsGTIAIbjGgQDhGLsJnVjBuEjyPLDfOWCX/48mumQ0wU+RY0Eh8aQ
HeOg+dLFPZB3ifx4e58Wv4/kGuB1GJsHYoPLfarzLmRagsmWctyk3R7NHLe/f23d2BegNGYoNcYv
q0m22E4Hh7sxCyobhMaHxMI4nfebBhrGMGIUiQtUTFWMKCswoanCbKiAZAP5VCZu/6oN8RoTyhuc
TtEoeMcgcpnnQMIxUd4NN0elqGlGEmiDiylCSC3o9Nsw2PBLXipmolCb7evkTg5o6wBpePkjbVcM
aOGsgArB2DuEcAykwMovIJ1WRszU9GAXmvq+SN5ZTZ+vgPPvqzWjCcwNrW7EBIWQcRdJuR3y2DNq
bQsA8m2tWFoJaB9NjHABfQISHZdax8qp1oocb5cpx+1TWw3bd3/fAFAMzy/yomjsU94UYua8SHpB
A8352gXt2uyXhZ8PICR6IdE4iOFshnIQra1nxAQKL3AwJqp/Md/vcQHl/uf7V/zFUZrbVu1Q5Mp+
jcUDhr2grL1//xbhQUGLH6JkMK4oR1CjyTJmpKfAJFpegtzPWgR7bfkAL4DJHME47hWY/+UZ62h4
b5qSd4GW7jLMNEi8JPLfuwaIALXrnFgy0PWjuFlRHKZdacY9yHY/hzHfyGbFAbp+siAAOwQ+MaC+
ULG5XIPdgo1uQPY4oGmxwyO1qQpfarvUWbGHNTnz358FIiVGoBExQE4EN77WfErLXcgO2Wqtc/FQ
HDgRKM6jM0HNszfEyNKhMDqMYsz9utG/d63tUSv+fvtg1sTMBnS2HgPElyPjpAvyxtxRpOLSsvjX
oem322KWtg0TGFFUZagUXpU8SY7YfyrbNuA8sGmCuRkZWLBGX9bvnww24wyB+wHMCLkSlfQDY3Mb
q7FpEzBrn7Pnzj1YUeM54lMffRv5u1MXszDgDNGzCu41lWJBskYA9K01QTUdYjsAVxGVK0/J0gHB
5lHFdVGMvOKwR8bOSNtKtEHMTa/UP8x87065vX08y0KA6EfCce5ZU25hoIYKoZtmEyCxZA4+GqiY
s3IDLImYuS7geiNERQbrUtH0GEgpzYQ+p+WnBkCm/+PsypYj15XjFzEC3MFXLt3aRlK3dr0wZtFw
BwGQ4Pb1To7DtsSmRbcj7rkvigGaQKFQqMrKZOTO2uJBXrMyikw5HkD23Je+mCOXqHgild7DGxdX
Lrduvdre8U6G3KaX36/YadSKCBJdHCDAQr7gJEmbodkNqZlyONBJ+W512WeR7Rmh2T+icrwRNq0t
3ee5Fu/HWHptD8me4WD1T5Q+yxrEAdnj99+zvnSzkYG8BgpE82/45AeA4TAGdEL1BzSU6dluyK/4
FNCthO/WLPPfP81i6wnT8xazWNqw1xOwaEGp0TVuSXMevhQBErYHdoZqMZqE8Yz5OlGfKC+VZjMc
QCDrT8hLlePGrby6KZ9mWGyKPXCvyD05HKT5e6iv4hySa1vtD0uKlX+fAeePshKicpTxF+vF4lbS
cmTDIc5fau25Mq6mwoksb5ZnR89ozQLNuJLGjVRi4/PWp57p8fEWR8R+UmVMaJp3rtEfGoe/dq55
lTP9oeDibqJmZKLONQrzGpLxaCaEPNnkyLfvDfJ/+QHAjBHQmtOTtDCHLnrXG7AVKo/M+Kt3XSir
ndAuiXqheaT4RavfWObZ+SALuJL/mXXhCdnYjk3lYNbR5r5ASCTCMfuV2BvuY+0gfJ5mEdOJvFR2
Pjr9QdBXh73xesehT+Huvl/D+fL++hD6+jHLy32s7RTV9P7gubmf8sxPNyBGa14Q8hoO7kCgWE6S
0BK9CUk+9jASmfOADE2YTOVe82iUkeRNc5OX7z9oPlQnH4Rn3XyDoNi69FImPNSYxlN/iEEBaohL
vap9NVzqvRGCoc8vz4QB/ef5m+m8HFD/oOiysAavAmLVTJLhwF/z+MlyNoKv+T46+ZxPwy+soEQD
BO1qDE/4PVNpCBqRFPzqKCb5LSCzHhiUtI3mrVPDmyUw8dSaHeTpe8uUaYbEbYJ6df3k9YZv5VGW
mAHPnr/fqVPTmxMhYOtChmoGmS5MT1MdU2CfYofad8Yk8PDf9xOcmh4GRxUMoB3EFICXfvXwU2qw
IZ9Gdkh3nh45f70RlbCo3HCDp15+ngVJHSS48L9lRAG53HTKOswChkjfN8ENciaUDSb2ZYblU74u
utKm8ww63ZUJguKNdVrZCLzpgG2aKYeQmVpsRNoAhMK9CeuUH6vATDayRqvbgBvWmlujQDm03IbK
nvrU7DG8CwarTPeL7k3TQt0LgbwIv9/ytc0w0VY+S4yBq395+oe+BAdJWjDo+z24eEewCGIO309x
6mBA/4sCCuSwUJCGlPZXq5Kd7RZp19cHkhWhrq6a6dV2OZ4PKsrYTiNbUNC15fs03zJ/kDtq4EOJ
HnEBXDsIRv3azh6sytN9wquLhKHH9vsPXFtDG8m9GVKCm32ZTGid3AO1LmGHnGQvxpAjQMqDsfTO
vnmQfUPua5YhAizbWjhOK2e0UpmL4z8x/3JMtzKJq5+Bl8TcRw309/I1oXVjRateYwcAZqCo4H7o
DCxNQ9xvUqTPPvirj8aXAAoKQk/AD7FqXy3CHAy4gDRHF78s/ZZfauKSTaNPnCEytQvHuQQv+qR0
/IjaN4a7kkXfb9iahXyefxlnWplS4JmrD07Bf0pLv6lA7+oDJrlLJLu3mLeBLltbWdSUIZmGevzM
+vT1ew3QctJmTEBVXAYMuKlWHy9E/v8wj8+TLBZ1ArNdA7rKBt1AoSb8+Pj9mq34PNgEIHjInsDj
LX1eM5oKJehKHmw/Q41qyw+tDo/BjTmdBeDXvISfXjHoUJFTzEYOQZzEb7qXeiP0XR1/ZlRDEQHA
am9xeKQW50MuMX7Mnyu0PD99vzorOzyTw4EZBvwG6P5a/Pw41t1EVTlwwSrdOURGBciitxzb2jfM
JLh4usyX9FL8CPDBRiBNBqBX8rPtMr8dNgKZrQnmv3/aBNI1dofoiR8M50VYfz394ftVmu18ce7n
G+2/P2CxSnnTpb3dztDEKvY7ez+gF8q+Jvz1+2lWjjewosAnAT6IzOsyzVf3VVe3k10fKiIhLSot
4RssRZ+x+RJ39FVL2o2zsbr7aG2AFglo1hBIf1039NHUZUv1+mCDphrJahR5ROJea548E2k7RzZQ
KALoGcVKNPEvxejGGsTTbDDEIVPh+Mi2uCvXDMAyYVoEbT/ojV1skBcXZUUdnJKE6/xqGKvhWKv0
TGj7v4/4PMvCHbJ07GJIf/BDTbSrord+cLWFDFn5EPTLowiCKBZ6KkvIs+UAAtslRnsg70NzNbCz
UyGoGnwafnGBTAIOJs0wvAI94/1E9t8b8Oqvn8kmANae89SLcwheWCR0BIZP3i31Zmqp//34K/aK
OxyhGOhMgLFbOsOcU02kY6kOBApXBNX6sg7dLeTW2kdAIhTAf7hE1L4XBW83I1on+kodKpsHRRRn
zUYUvuJNULmdW4vwXpl5Sr+eurrOqlTZcXsYneuBX2XD9QipMys8f62AuJmZWaAAgLrB11m8thFJ
rmGtRrBVJuwD0FED2mDfT7K2Vp8moXPA9MnxdoCy1E6HtWrsVxEotnH5rew3ROzw5IYG1HyuF/Y0
QMBSKqI3By3e50Ygt+CuW+Mv3IbOCa1qG+Pz9krzHnszmPiGi13x6XjUO6ApnBXWT7bBANmjPtCi
PTTYYamPoWW8Nuw4sGOiXs7eDA+cHhS4Uygun+Q5SSN1NDlzeXjVPbRxbjzuTrcaMAN0eQAlA0TA
SQpONZ7dGhmxDlCvaS7idiPUXBke4RmuIGCP0VppLXyrPhk2T9lgwoMnvpS5v4WkXp0AV4MDJm+8
spZ9SYpoUMKwR0BLko+rLv1z7tr/p7IjwCuoL5+QgpSdaHU97+zD+KNsbmO+EYCs/PgZoYRWGzx1
8YZaGKploq0Z1GQG2reMncmmZ93doms59Uogy8Zr9x/WHEduNuRPRzlndpNZTAdeUPqpHUgPZKsX
9pl8QfBFeP/N/CJAJgJgsuxDHLO0JZXq9QNFW2XpRLlLdsyhZ3tYzIILFEtF4J6WtFfCEgONNWEA
vtL7tXupjREfD8TayHiuLRlYzuDEwcSByHbh/erEcUcImBiHWmcXxMZLEA1Xt8ixQpmbni8xjswq
ehwBgodDR/PY1/2hNElLLW60g+sz+ZLGz98b8KkrBOkd6BjmXAAo3P9l4D9tP6SLqdAFp4esa58U
mqeZNH1P156+n2bFkL9MY3z9iqy0rbFyBT1URg16Qr8bNvZkZQIH9RHkAGeWqJOyn3JaSKzoOIiW
/G08GsXG759X+etLACcEcL5/WTS8ZRYHMTZzw2G1YR+q8nfS7vgrqW8GY0emXTb8PXupsN/AHxsE
deOTejK4x5usECYwWBFJrvIzO1fmkwhHiCrsrLOLjP0izJlsM506ojkHZvg56idb2dK1jfg8/iIZ
SDOSj0TP3IP+IOPCp8mWvvXK6UNYg+QV0GMz5fViKzqv8ZhbJ/qBofGmr1swxua+4BUoNi7O3gnA
thDTQtkAefJ/bOGfzkZeaFUzckEOzVXe3cdbPO0rK/Vl+MVKdYbIM61oyAGknbGfyw1nuDX84siB
mUiSasDwmR3maZBtkTrM67w4EuBcBVwAfAiA3SzLqyJX9pQn+XSo1FE591bxPuTnOycwHiGrjMh/
TvIvtnrUeCe0WgJsnFO/gSonqCOsYaPat/odeFMg2gSbNJ7DX11TapFicspcB8tR4hfDYWhM0HE/
fm9Kq5OgKxT3H2AiKIp8nYSbVGm5jMmBV3eT/QGuB/BInI0SQSM8CpcImlEqBpzu6xwqb5AitAEI
dIyrpGh9e7rrjS1yzJXTN+cpwESFUggOxuJDhkrEeVzkBAoRf2vjJgahhwas1dP3y7Viu19mmX/F
p5NHRteStUjJwbQ/anJfxLvvx19x5+B4mAkyZ9IKJPm/jp+WOWDhJSOATx+t/FlrLr3q0gTBd2sL
n211Hq19jYXAByBHPCtPyug9NPlcsKyRA4SuIrcHJbDaMuKVSjk0mecuIKgioFK+LFLFHcq7opLk
YJDxl+yNSFXgXJ5iflGiiJ3a4oIOVuTUTmSgL03iNtt4Eq5YONoXgOwDYBzx5LIWJ/oxJ5rlTQep
PdnjDzO9LLvL73dtbR1RTUC6Hy1i89593bU2i7nGEmM6OLl7Y3btbex1G2+pNfMG/HnOJyGSPAFY
6zFEQGU5TyF+GZXpc4/5/WijRLpxWFcnQv4YCKU58l56nRa7YHPRw/kTqJBy5lo+GYfQycws4Hx4
/n7l1jYHpXm8pefuEHcpSkYzsDNQcEWh4SEL7A4JlOwhztLw+1nm9V/cCIDX/s8sixuH1plmSyhf
HirN/lHVym9BsG53P7Ws3Ttkw0WcftK/0Bt4T/AQoG1gNpZPLgLM3InMhnQ65IqjUq4HugUpV+31
+09anWUm/5iDfdCkLS6HOHVQxCrd8aDHWgJh4+l+6hnUvOpk4xZaymrN2RoIp/73TCc1YJKNHH16
mEk3/Kp6iN0Xr/prZ49NA35xhU6+9P+Qpjg1QzR4gMAMLgP/f2LvqtCIVfbGiMZfXxWRUOCA8qGW
c/4qzl0Ls6vFG2P5yI8NZ0DX24BTBaaychzx0L/38t/fT3LqHfApnyZZeAdbiQYUU+N00BSB/lR/
Y5vNhoGvWcO/yxUJHcDUl9YAsXs1OY09HlxvX0132ninuv3ZXzHzRswyDYBKo17/1aynAv1VTd7U
xzsqLR8PkQ03vbJKLh4WyEoB6Q1HulgliPkBaeyl9dGOmU916NBu7PXaBLMICBKdyD+6y8YLQ9p5
hVcwO6oyHNku3Tj2G8Mvs7RFLOBNXQyfGk/JtHPSx/PXH1pYwPPOPKUnIOVskODio3p1nFowGaGm
W2+Ax9c+AC+wf51bSKe5C49iJFUpx6SqjoXfxK91ffY7GAAP0KZAjQ09W0jHL+yHMO7SgYijwawA
neGEbXUynsZOmMFFPh4pI7y1l7cwswa91WtdHCGYlRK/9q5z3SfVDcsBgN24JU8XC3MB9zeXdsBD
sby3zC7reU1aCcTzDR+vxSTPPg7oFwCpG2phFuBdy0DQSAH1SydbHNOxCEHh6Kdb2O3TS3GeAXgr
C959Tn593RDVamyCkqA4ho1363mhUoHj61uqo2sLhSQqgiLAXU8pOyriZk3Se/xoVSSMJy/ApXHu
wcB3fJphNotP9+1AS1R5BsxQKhb0GQn7Lbjp6V2EGVAu/KdbAAWJ+Rs/zeBVrl3UHuFHUVxVNSBp
F426as8ka8E9ixTRnCJEvhkpNbJwsMkILOuEY35sWr6DTBGztx4XK3uBSSBsA+DLDLRbuFg3zdPB
S6g4mtkTq++bs6NgqB9AqMID/Q8S50sPrsX1pJdZVh3H+H7IA3a+g8L4qEHOAnJIOZ4+VdvW9cq4
PLapCGMbWsbaxfemtLLRUNtCXgWQunknFq8v3c4mZ2yd8qisHdd+OPLKK8JSbFxEK7PM2BUb527G
iXnzZf7JnGJHL0vad+yo+YX8+Ci831vOY3UGkEwjPQGyAHjDrzM4iteC8AE7YV5x+jPNHtHdj2bD
jeVacbhz/mPGIFLgj5ZIlgJZ6MEGRedRs4ubvLdDrbdC0Xq7gaD92hfN6/fbs2K/X+ZbLFyZiriT
Oebr0jFyrDYiWy0Ap3EUEHw46MiszRz7S06WjuTTUAwuO8ZiR2OI81BfWGcHUigYAz0zE4EDgPZP
JuXT9ie1Dr7OWK+Panw3jA+odH6/SmvfAGSOB3cFtTPkXL5uvl66riqpwY7ug9n6nrzOyo3K2+oM
YOBGphMhDaisv85Qgpt1aCyBUAddPzTLAs+Gcle+Vctds2Lgtv9rmiU5qyjQRyVtTFNXkcXutfwB
rT9bYlhrNoXaParrqOMj8Wx8/RYwmHFatQU7Cu+jelBbPVirw6M8hjcazjxuqa/Dy7JzgXEgMCgP
EUlfRiA93NjvlQcaDAqd9jDd+dm+zHwRQ2i0yXV2pETzdXVh0zhM+Eee51GlgaAY1Z+eE58PW8xf
a3Ywd8fCB6wxJNEyZbKZ7OrIpw/Te9LFszH+/d6YV4IU+HsEc4ANAOW47Fu30kwlVY+o16m8QK/N
dzcp9pPN/lABjubkfCYXCPXiXEI5GDolCLS/bpfV4oHTNHF17NDHanLwZwk9Mr2NC2Bt3eZGsDld
hBTyMnis87QrR4FZRHdD3X03hMZWZ/Ta2QF9J1q8gdKDXSyCuyEptdwVuGNUdQ1kR5SJym/626bf
AqesbBDyRHijQ9cJl761WLHesBjQjmN6bKvhtWN6iFDQJ4nmO20XDb37crY9II0I4CdCDLzalxrf
nmhN0JOz8uhVBwJ7y5+4Yfoj/iPx4/dTrRxdYJAh4QbfMEsozH//5KeLoUKA3NkIBtwXx++M8y8z
tIqA/eufXCSADF+Hj8cpli225Vg+ZiqA6ub3v37FxtD7h0sZj2rUKZYHh1mpFhNR18fWCMs4tN1w
1KPvp1hJ7SIZCfsFNBCaXvYyIEvqCZsvEXnnzq/EDaoh39O2Copu15J94u3iJo9qdhsbW4+KFev+
MvH8909bIx23mVwz5sdB63+0Th+6g3lTV/El+F82zupStWwOyzEXtAPn7nBEz4uYkNRpCX4nBP8m
SMyS/JYaP6zuR87fKuVFDv3peI9mxsPYaQO1dYpXAixkewnMD1cHdH8WNoJ20USXDuVHbv1p5bVn
3qDTI3LHfSwukn7a+tQVi0dIMjslvP7tE/1SKbyBJ0OPl9R0jzpHwOmA3C8PkqIKSvvDSS7A8Nig
lcIAdxgX954Z1d7bhlGtOBSkanGnzPl6aDIswpeMC7ewjF4eu0m702McDBTBwjjNdkZiPpqVsVON
+YrqG5pboXpskqiDwkWCN0c1QvmuhWqBnlVgZDLrn9//tJNfhlf43E497wZanpf6QUlFu3TCoXro
hzuAb3yoBUoZWemeJGcnwzABrj1v5gCagVoL32MOvFdSKv5gVlWw50mxsdVrn4Jn1FwpQ+oYXu7r
AXJGbTRS2mJ83a8NkBYzGTa/G/EzrX99v2gnNjUvFcGTcO64APB/cT+URd6aA7PkgxNMQ1Slu7OH
h8aFPWtVuSYyP4sPGTJTlFymzUNml6E2iABEwxt5sZNDiEenhazbDGVDHXOZibGZMeqTdLoH2/xb
sIds2BMJVd9jbIM/ydq431aWy7Nw9uauUhRll3AkQ2m9NJ1aPjCQwpIr/f7s5QI9MhTE8fgHGGVZ
C2uqIu6sMpUP0vybRCb7e/7wKIABGYZqG2RPF355rkDQwjHkA5rNf7dbYdPa2nwefTbqT16fq8pR
bmbKB1H9DBxzIz95cmEiK/J59EWkbuVt0lkUv/09H4/ae6+ez18bZMHg0yww1pzUp7WmLzuU28RD
yd5a6Lsq3do4C6eGOrdh485Hehj9U8vKXQ06HE3PsLmp92MYEPw7N731x3Svx+lCa85+nSHWw70P
VBveykj2LO5FzcLdS+tcPvQp0oZVG1RsZ7tP8VZP6OmuYx5w+APOYSH5swxkgNjx6i5R8kHPojqL
+o3TvTX8/PdPRjUQUjasxPCqucn4U3k2gdi8TA56/UH74eFcLI3W8vI0iTE+gWLsUCd3QlSBrlcB
oSDoNenj91Z2asWAHiFIQZIdk55IjJVe07rJNPQPQGf6ev+RuM9Ov8FXurJkM6knHjCQZgOb3+KT
+ikpEBznw0MPaRu7lqFxthNEoRtPCiwZxj/pAknipgTPs+phyNCz+5Fq54+P4jbINOfHF8g+Fh+A
pRMjJYX90O4ajwP1dzYSDGqGCBPm0w6p4ZO+makqytFwU/vBK97t/CGrdlDj3erMWNlqnD0cdGQW
0Oe1DA4B2B8RQmXWQ3M0zSFsmypKz+Y7xId8nmORHelat4W1YY4sM8KsfxbmVvZ+xWnNjSWoccw1
uZOHqlUrhcZczMDTsDJvcbHsSvZBxkvNigqyBdRYWTO8GdE2hf64mWdv/vun005UVwNcYxoPdCIX
BYHQMYSyk/33Z3Aun2CcL4ADQIoB0JubQkC4d8J4KaSa4j52zIesc5+NVLEfaERmF0MGFStg6oxj
XLfiTjlGFRixa+6lMYLTtUdLmu9N1VAF3kBGSMN5jtgPdlXeiLb91VD3FymAyBs7cG9E1jA4Pyc9
zZ7SMtYqIA0VZARLClC8b/Xmb8dCtw5gUealKJib+Z435GEuNR71iml7TzrDMR3UcNRGz/lp4R0s
fFW62q7VuY5mluQvF+lOuTkYtzIgM4TQigCFCxl0iYt8nzfol1mc/8q1AsJdrSN9zypKiEek4qMY
dHUzgNPwmtEWOVRpZO8pQ++En46jAUNt4RDLxNpNEj3agUjtd1m1NqpcbvYqResUPmgAHnTaP5d9
U4eTOxUvlefWocr0bmeXngmtMDYEnR5PF1lZEB9aX0XEYw13XVs8gf0kuWlGjUSm0n5No0Wl37WT
kfpuQqu/2jikvnK6LLIK7tzyUX+CEFTxJMFcfKFzaQTUVm4ZJOUE3fYUvUlmpHxo1ryoovVeexTk
mohWOdnrXP0sRPeie2zw9Xo0rqmHRfeZBylE2fLhLee1K323tif0klbV08hrvKsMzYsvR9NsgsrI
rXs36yGnRSWrypAxkx4sZfQocKRVEIsKIItCl8m9a9bj74x0H1wmzU7w5p1NSOv5VW7Ygy8TXrl+
2dHnnpfPQ0NfjGkaUx/dZ+TQugX3ASYEN7c2JiGZGMW/6xKQEDreUMtAaRr741BAisokToKuidkx
Q4rpwvLkI2Dy77Y+HBKWp0bYN0OUNeSj1Xvpx7Uz3HnN1LdhQ5Vd/2i0Wu17yf6WveXGO/QhgJ2g
6exHJ+uECmKOJvZQb00wwCYdbWhAhzF7ANTjlTktw4WiOQMyOv2xkNm7LtzDmLe88bWcvfY6/z2k
QvNFkVoBK0Aa0ttJH8RW5voZT+mu4Y689DTlmFGWcRaVPE+rkKBN7rqd0kz43BSgykhM7pMs7iLH
ybN9nU+J39ktD3X0Mf/lxcAvi6J6gvJY4pO6sKBDl7yoRjOfHWbUl+PY/BFO23S+wxN2xctRC1Rr
v6vEnNxQc82GXtiDk1LfAP2wPJC2AOWbAK9U1asenI5FjVAmy8IywdMWBadnAIZIu9dAIKKuxrRQ
1l1MAIGYGjn5wm7rcIjNIhg6zwndMvvr5IKFbpOrNqqpXfp2q+pyR4dugvHYhm/05CYfTcJ8a7SE
uGzGyvLBQqcHTt6LgCUC5GZlDV57HaxgBB0uAXJgbUjG4mCkYC9preEXmG7F3imrJOhjyw7S2rT7
XdNI2wqakf4xJ62pbvpC/ihqWf1gPcsNGIN8MqrqZsy1Q+nWXNtPHWdV0FikA8Fl9hgP5ZtOc7ia
PrOtKbSz/pWDQKq/kjTLb+xOopFOsaLTfY2bz81gYOmQ6YEesEnQDlV4Rf/ESJX0l62tJRe9zZOH
EfQOGnqZFEeEZTO/0BJzT6c4uRRtxbIo11wV72Gbd4Uk+zaGfp8yileXoCEft58MHfyAoHF5HZip
TCALVcT5raigQiyHuAj7rutENNr99ZiIwe8ycpEI/cKpleFLw3iaLO9CWuqj7By9u4DAOf1t4N7c
DWlMfsdyp8pdB8h5ROIeJwGt5XdDbhkxwEZQQGQtobcyM6osLGpbvlBpjo+ocP4CiTW5rtrunpXY
JMaq8VXYdQovkzVpAEyl3kRTXw5BCRjTTWJDTKK0yfBTtTLemx2tnqBx9jSx/A19QPySGsK+MUrH
vKECxoLTrAWd3cU+wGWtn2skC5HojdGTzsbdBLzXjVbEGrs2na4b/LKafpWOV2t7vfJY+9hLUKn/
tFrLCIt+6EMFZ++XqeWEqHlaoXKEAJqqtScSlE7t+X1veb5Jy98FdKQDyD2WQZ7XXXxpgUEwAR5U
72gc5LbWgEFKq0w9bEXfF7uBTbHfGgR3kOH0uKwHsNllHJTxzYWpxrd6LGkISY3M58ZUXSeTvGn6
tPXbrgSWUC9/eRS5qpSnd607GSHEHs3ItqEYQHo4VbvvLL+xuPaGO+PvaGUZCdq6ViE1Rsn8qUOU
5zNFON+bSZzpexdXXxFOEKQs9uPIKhhsmtRQVmnNNGhVVvop89BGaddPRjNO3B+KKg7NNh5CQF8u
clcLphKtujpjoLHETyRmBfsqe3Nfa6YRZalBg0zR/IeJf+mXqtxzO/ZjHXvSdvhhuKXVA/DU5N6Q
CQvQY4zTanUCNCA5iKV9UbbsGYyo5Y6PxIjsrIjD0pJjFcYo/wdIM44+yOQ73wR/+Q2wnsm+HKbU
p23/d8RaBrhteUBRzLt3QFSwn9OTYeWZfWRafaewC3H/JkqQsBE9vwfYJo6Ylrdv8IH9G+RDxxDu
ub6qadocKdQ84SZcSwSx2xe3RjlOr1la1uYPTen9O2iVDX+S0gyAAq2DtNXjNymr33rj2DsH7sEn
s4xmNxhxwDVVXEJAtNx7rvpjme2R9PqzwS0B9IpGHyjPzR1VqSODbEDF3kR5BdkZJ77QTdmEMU/r
AKSYWWDFnnEzpg4IyhzWXMIhM5/ltI6KTLqPuMfEbW8W6souwA1SGDgayqjdPKjw5tr3haX2sVH0
154XJz5NB2ogSm0nn1EmfqBX2nozIWXaGjR97lsI9NkDFddlgpDMyHN0ljUImrgrcGwGhHL3dBIe
hxLWYPpJbrI/TUvcEL9V962mKSEMHZM/SYnyZNhx8mi1QzNcaE5XtHedpae/GwNhTGfKK+kZh9aq
shvwWHqoxwpvKvY6VCVkMNXyhmTusXD6Arasl75jy7eEtvc8F/WF5lUZJFXSPWI1ag8g8xx2eRrv
ZaO6y8LRrFDXBucSPG9tABy18CXpjG6X1SBak/o0Q6twXZtj1QQGQ6u7sqvbZDKTKLZSGQ2a3uFf
NKGX/JSNWwVKaDKCiYCxxjHDjPPcHzw67XHV/jVH/VfP+x0YIBhg7ygoFN7eymkoYvtPYjICbbgY
3QPoPfRdmaE5Ja+QlMtS38shDG44vA2QUcMqg2Y1sHRI1fI+/UDvZrkbOBQTO6N5MQuRBaXhvE2j
nV0VrX3XmwbIrSj/W9WM3uYJUX/QXENuMhqrx4nG8V4vGRgJtD5/YklbR1VMxouEO70XjVZJ8h/Q
GxC+VnnJNcHCg9YVfdTU7WsvNKSyW9+sNQRfBXoXIq8fAZqluN5spmqEbxp0WRrcna98xN3nE2Gm
DxZIb8dAy4T5U/WufDOK5h3ssT/7xImDakobBG45ZE/6xxjC70chW4BhUniZG9K0HQ/LwikJ/Gs/
yIDiJvoz0InuQaDd/UQIIUNkbmy/sjLUZfJWiihNNBHZcTlGkLDNr9GRL++Mqif3TetkO+FwG1vh
FEWQJ03l+Twb46ei5cAgxkZTujetcmvDT6xumsLE1YydZpC/cdp2d6XBnqTjVBG8L54MJBMXOnNi
kLfUQDh1WpX8zBrWIkaVjsTqNF66hzA6Qg7AGN4tTdbXeDaAdWzS0qG/YVYljMeSO4xdgHk0g/IX
YlsQjsf5rihFERZZ+ogS4Z+6QJRX23lg2moMZazwnvCmv57XtfDkNjyOi18PkUM7qgpavABCRm8m
buTRkAO5PeJMP7TOhAi+Fu17Ztjto2Zpd0J2wGV5bosn0KgC1kBPLarLCgR5LNUfUWWn7V4f8yyP
/ZpBpvjaGCuWgsq/0zyF4BTFiVYJgZBxYrukJ2joUZrz1mGD3uLSs5Mfdou0sgvI3AXJhtq65J1+
i9prBybFzqyDyoLkdpnbpopSKpHjSUbUYwA5t26Fk1H0U5W/jdxGOAuywFvdy3qwcfbpFSSba+Hr
SEY9a6pOLjMzTvqQG2DZ0JgDZie0L9RXnqjgdHhZpC+Dk1Bfc0usA6BEIP/iNfomdLOO0LD007Gn
ggBBjxDYGug9bxvuNzKFJF4zZUGR5I9EH7MAktoPFWmfahQJriyPI95LptYfPdoEcVpVdzWpWDCg
EvrCHHY/8RSRGYGyk6MITnVap5c6bo19pnO6BwmFgcNs0hBwanYFAkYij+jGMXxqxYL9SPpUVLdg
2Ti2DnmH1lGjbuKkteghJgT0SBNRpR+L8ndlq0dilk+GkDbs1epeUmLzJ1o2Ovc1Y5xeuKWG207I
G1olTgjEWwGr9+h7l00vFv3FUoabkGsIAx1be89ZTnww5QCgnrnCSHcZ5BSPMXhsXpwEv96qa/dX
NynqK8s8gGDajsaRP9e5ygKW41xUtPloOprglNUvVj+wQJ/wGkwHUfsuZFL3wilZ0Jho0lGDRx4R
CD+l1MpewLLu/gTrWHo12brANdq4pV8OcX0b18aggrrEG7ZE60hUAnFwo8AWRXb6lMTHmjKPhRBS
YPxistSxYU7R32TFzKNZOnjWpR6azlQff+jdf5B2Hrtxg8kWfiICzGHLjsqmgi17QzjIzDnz6e9H
DTDTTRFNyNdeCmD1nyucc2p4i+rmpi1CRKv15OdgjE8ZmYuIkImG33eNb/5WaPBtJwUA0F3hNzxK
nSg1iOuZgIJMI0WZzkSrimpwnbHgKMTLV1adGdB91OJKy8RfYq/9Uq0m3GQpF6SWiL/kChalzFVk
jwGTQTEroazc+8xZ4dZfR0A1m8GUXE5Q3P4t1FGwY83wNkNpjDEZB9+7rdO2uc4VoVHsqMtv3dET
YBtq4GJCudWkbeTp3/oc4L8UDF/6WDe2BPcEe10QcrFYz6XofhPoG24bWqwexiDON8OoxMexM/19
FroNPy0oHL1LW6L4fKJHuGH5A9p8vQ1GnGwiVC5sf8jue1NhDB1swWiM22ehG+OfEQ3AXmErpu0R
1azyIQQfbcs8Pe2mM9SnEa2rlwJthaPRlUG4kX0xukUMTXvJIy/ghOtlDcaO5ko2bqPyPQegdzXK
fdds3Uwwin2aJfqhbYq9lqfiN0LibpuA2rrH+W52VZJVcAUU6Wec1c1wbD0o1gRTYBI9bgpeQcu2
arHYVKY1HvLefGXqXRuvBMKHib86jOJzFqvdMQqI/4326EvS3gpq61osjY4mDW7Q3Nd1VKq3Fr0O
d40WyNdBZZYbKtflVu3qr2RIlaMuyN8tn7Cqz6wXv2VgSqTRNV67dUPxqXNr/PDI+21U+XccM2M3
+op11ZUEhBaF/96Iuqfc8+t6V5ZivCnFrow3giim20Jxg21pEtLUg/vLQHRrowkxKoNqfExi+SgX
+jEThqTc4CkXtqGPuwL3ytLjo1K+msqx1itbGrQ3uffKfVXk0o3i++Aoyby+aeQ+fvpGTTyeil6z
1WNkb4c4fSD2/CpXXrSL2hanO6/CfWcZlR01VXyrdmRSh0L8PghBfkMDeCPZdm7+k4hKuZbittqV
/qjfu6raOV3pudu0RxdHNMLnpB5/h16mHVoktge7UvzwNkSC7iUcm+xnXGn9sxlbL6kgxj4YMJ2c
Wxy024hjsYlqyboqYiHZhsgqZbbLu/Lb5RF5AdjRSscxDH/neAg3Xq+Id4GnF9u+61tb5I65Gc1c
fqilRCVbkwii3aouorqm8GrJ3Rd1HKVDmardLgvr4LaT0f114Y3ZQZP+NX3hrdQy1bbM8MmIUCPL
8Ze38LB/uW6KHqoL8MkdA+PK0xJdv+5RG/uqjmS8QqUzpQ36vmjq9MSxrVea5kbzpJpm1OGIqIGW
4wtYAs0AXVJejdTmaJuH+UuQetjzjW+tJbfbNjalx65T8regKeh64nJ7wvAfx9ecJ+FQK0S2+55o
0Cl1mRBS1/P8d6VEiJxWxWMp1TLSwfyMTR36XU3wlD6nkd5f89JSwBusuL9t48DY923+q/ciLiS9
7RqnqeTiFa2bEWXGMtl5pWDd0yXT24dj+haVRIohlEjDLt2kJ1to/SADEG68Oqm+jWDSHvRe9ryN
abojQ8NludblIhBpeOIa+84duo3YhMjhy+bXoSqDN4vE5xeEoL6BmdKPozwoGz8hxNt0/qDuRlf/
JpG5i0cuVx31ecQA/eh3U8o1Iwir2M7VNgy2XS4Mj5FSRW/GBGcI3I6L0PKUHzVx540wmsUft5mW
XlS/8LurbV+6Q70pyJNt6avd7gA0Fc+uRUwrtdaj3PruplUzw5aVjAOZJp0dq4G66bl49rWaeT9D
oBSPYa4pb6aaGN+A3oWN3cnBFF0IkcpOUvqeG5Y4WMm78BhUAiA2YMZgFnKSU9ejovcHVUyGL/D7
zDu1o8fXkGjpYbonHuuys8ZtKKamHVtCa5Nn5uB4CjrGEggTfVNISrRSgV0qLyCJIk2FDCgoc3Ra
nqsSbtWgPBntt9HYtcox6z5fu0JuBRQCwhvgHdRZRSYyTByLJFIovm2l8Eiy6nLxYqG4B7MdHQPO
Pv/mmC6NPJXiV6nylAi7SttIa8q4C9+fqsVAQiAg0PhyBu9JItG1osoyn2rtFzco++/y719YgtPv
zxGcemV0JNf4fpy3ZImOanrlkWW7bGRlEPMG6aTiB5NEj0lN+pZXRFgpIC19HvAEavfgA2GsTX8/
qVLJ5HfoeqIb4J2v37y15gAfv44+H/BzMC0m8i1zopo5WIqgBI3yBKJMuDKT4+W5mTAe56Wv88/P
MGtEb6pc+XxezG8t46odr7rhYERr8IO1UczOAflIihxCrTyl4++xfw5+XR7F2udn6AY5r3KPurDy
lNdHktvKygovThKVSOQQqHrq2gwVhUJZqgdcfU+puDcje8ht9S1bE0tdGgOI9klgmQjxg+iQm0t+
lIeUuRO6cFtDZtN18/Oz9N7ZBr1OwNlzTmgQVmkSoNn7pJKFDNRdkn2WZge77tSAcX4S9DAbwxyh
r6dGae3O3LriGuJ7aZKA/tMlQ4FkjK1zC0LRKqSaZPXpK4kzW3fX2BhL30eIZOq2NYHz50DszjKj
QMkb/anjGcRhNzphZRGmOZgduAmKwc8Hufmx12oTqRRN1dp4arv70duiF9Edykcr/fyJODMzw0cJ
SRh5lomZnELB1otXEIkLJ4KauajBugGs/KEDS5GR7fD9zMA/1u6ifqslB5X6cEkO5vKe/fhAIPIF
6BFANzRjmBPnC17rktImuUVooY7B7aClT4XSaQ9506orlhaGBF0NftQko4Bw0syS51OhliNTfJKk
N+pYm653KeEFkDKaz1sCWjbBlCcYNnjv8zF1ARIabL7hqR5ki+poV7Y34ArkH1EXkIT0TffTOELy
GShdABNm26Ggf26Q2toA0K1Wn/xqV7W7ek0I/J3bM9vUwFJlYLSQnScMzbmBUjGIUjLcEMkiR+cJ
WrxJgtgEgFxWd2Myej1SBDmNsynveAA/pe6K4Mqw61EqbkbJjK4oOwaPElgC2yN8PpBjMu7xWIdb
JRlE4TDoevMgUZm9V/ofNEdDZUw/RpJW72PR63ZpCa0pEHMjtV0trB7E0fB2vSYKv6o4kh7DENfz
8r5c2C0wZGEKqfjpKKXMoCkWvSNEfSyVJ5O71IqfB1m2+/FAFu+ynY+A9omKiynqevgA7Jvzqe0j
yGNNoCpPrRbYSvelQT+CpNZQkZ+i3u31t01zkJMrwkDSzCuX1UeyEvA0NqnOwwRjhMv93Loy5Z1S
U3SfpIfK0JAT9pjg37n6YgXZRsg3UkOmbUXC4uMdzFYFiAPjBsPynBHnNnpmGn3uPvmed3AFYe9c
ntKF78MDhwkxdQ9DD282o8YgdrHu5sFzkXX3qZRcK9Jn9aT50acWps1z4hFmSW1V6FEGzw1F1Xon
6J9GQfJ9YGQTnAwtTXO2KpFGB6dGiYLnMMRL2KxyEhdnCIF6nR0HNG7OsrOavBFjRPyeJGJ6Izmg
yPsPS3BiYHYhVW6v5kOBgVzcV8+ivHLBfvz9BCzUjoDWwpn/IKwotrWrZCTHnqAiRjlKyJ/2c/g+
K4DG7xQ6zqkFkeQJdda5wlNi3KTSoTNXjt3HRw/s6fuxm8RrEdo53z+yUNO0QtKiZ3O8Sq3nUN+n
w/VnV+DcxMw/SPtCEwHBRM+asIWOlazp0CwswTtnFl4ePu2HQ+ahtBxpKa3yVPEquc68T58AC/3B
SQVm6jzx4cFpOz/uklEIn9PfPljm9vMbCF48GEcuCO4+YzY7UZHISTFY0bNCbly2s2+fn/zTz8+i
arkt9dpo+XyS3pjNXWms/Pxpf5w/xxOt/78/f95zWaWIGLUq35eaTW4ATJBtsvOUzDeBuSZuuLBX
yZwA9QY+Oel2zY5yH+q6H1tJ+mzoL1nT2j3N2NaoTh8f20kW9382ps12cp8WSYUQDO7Zs7DLu8Bu
d9KUudx9elHOjMyeBVNPEStwMZIptHkLb8b00+8ao0A3C3IxBDxczdkoCs3tqzBNn7nQd6M6XLtx
c/iHMZyYmC1GV7l66rpx+vy1Gu768NPPGp2ykCxCkUfj8ZlfS1Hclr1HffcpiX7VgK/kFV9n4c6A
zwYS22Ki4NzPljnOQAH1mas/9eI2uAIP8+nJOfv8bIEjAfYt4H79qQ36PcJlWTSsnLvFASDvinQK
fgv+/fkKx3Kgj+3YMUElAEeDBjzdioXpN85ONpgh3jUAy6QT5/Fp6FYSeVjTeOrKPSA3Pdq77f7y
NC0cNhqREGOT9ns/1eeDyEDyyBn1zSeEeDdqeJ8JN7lXbuJP91xAwpKMpW6g5IbU39yJyQkQAuQs
zScvzG/c62TVS1q4Bc8MzC5xX/b9cqBW/xT9BVVYB3st2Bgx5NOVQzd3kmFXgAVBa4v80BT8zFlt
raS6VU7D4OfawB+TgRjI10Lz1YCo0DRXozVsQXhRj/CPl1fqnTNwshsm2ggxJMEB+l1ErfPsb1oH
iuS5vfI89CBL4HlGqu0Bf3ixxkE5BLTDpmqRfQ1qrXtzE7l56zLduknzzv2bWHpynbri15wmHvtE
di1bUEaZYm4LBk0RCC3qokJTY4h989GvC/quNbL/gKpwR0N62gNskutW2cAp6QoPFEL/Ipgp6IS8
2llBaR3AQOQHqVHAhwI7vKqAqtCOJOrBpydWFN+CNvUfO0t7hicqbi9PzGwL/2deFBKmkCahVM+F
tT3ZahPfaJXnQLt5PWTpbfR62cDsoP/HgIo4Kh02FtyPuKpqSxQb5VlsvS3o+rKVV4awZmH2WFS0
hpZVnyHQCEM4uP8wABnNXdJ1+K+TLvz5IfdT0mhZJfF5VTgEoX9c8c+UhSWAoQcNU4UWKX4gkipd
QB7NLJRn+o4hVupG0b1nSPmLVGfeF1FDmknQRlrtZG74H6yjFuXaHfVoqlltZ1R7Q2m061yO9Mek
yuoDKQP5r951d+4QJ0dR7kySM0K4LUIhv7LGSjqARoUMYDS4g1IFkM6s8n1bg6lq4RqArvP7zRBA
gttQ66/sPGrEPwXKyXbjQqIYh165AZi0qqc6vbinRxRdTm5qwsypX7EJJPd8osWyjXrEOP2Hqha0
XdBLxWNQ9sO2pd/rviWrcT/kUkrv6tSwQ18nZ6p0+xwsnpi3f4K0iT6/r7ivWBWJ/CZ7d/4IhtBY
fb1XnxX5r/XTU75ePhiz92k6GOwopBkhbCnERrNEUF67ppWYrvJMktNWgUH0/TUo9ctG3rXqTyf1
3QoDmNq/a5TuZoNIRqPuI8tTn43B2Gbxwa1erUNLOkn9ATgQSLqSbaO3CX2vb5Phjy45uvGjJXMv
tCs+3VxU4T8DRoMKNQ0DF3UeCspW5SJEmanPcpPdlUW861T/i0S/49ajw5M/3isuyCskI5RM2slZ
trKcC8dskrT7r/nZNQHSqWnCAPNtBbQzsuEQCfmNp44rEemHcZILn9icMsJRk+DSnOc/Vo2luVwn
9yQvHwTkVvSc16XLo70SF+GuC6OHwgxee2EnVdEXUQ1WBipPNZbTNZ8O0rtiCTlMUqfzGyvqFJIG
JPse5Gas77LGkjayIIJgzPLnpBDjOzpHZVd+GKlTflG+Yu/UIEe5EiJS7Jp4bMzY23it9XesQ5TM
Ey8HwNgjClG23RGk/ZozODsKZFmZKLIQJFAgEJPFOz/5VRKlYdIXqTOo6DHUxzI+eqAlLh+FJSPk
B9CEnjwQ2H/nRuKE/nE0XJ96ir4l+Q+3o3fIt8smpk+cTPz7OE5NzMZhRmA7LR0TefBTV4Kr2DqY
rrVh5hLZ2zf+WsZ/0R7FBYXLklBp3ifXT0YzlYUgdVqBJomjulHRIBQSOja3D7n/WwivLo9v9tK+
j49gQ4HHT9esD0qXgzoIkCZ8mrPBpcqrrTF8svPvfyy8t0Z5l0aaX4qCa3a64heAkt29J7x1xudy
OR++P7sEwlyN6pT8u6NGii33b9G4cviWpkglASxRsCKfM5fAa+pQzhpRoE2qsimZpbXq8NIuBmYH
oZ/ToqDecr6Lg0iUhBTVeSeyIJtcCcKuUI6XV3nNxOxhAp2VipZHj9KuK3Zm0zlSUzwEhbESCyyZ
IUBDX0uatCfmmo1BrgeikTWRQ3saK9539SFZq1OtmZgdeb+x5N7yu8iJ2zE/mAhgHfCt3V1UrfrR
a6ZmR7+YUGd9wfvNun0xOv9e76/G9vHyysyesPfdO6UTcBamtZ+rUBQtiMWyFSOnSnehchx1Wyw3
7q/LRpZ28KmRKVY8ySDlFNxMz5IjyD7WH6hwAySdbmXtl2yQcgalQTQmU5g8t4EutQSVJ4wdxJYn
dPCapPPCavCiAPVBIOxdZOj8+yWvHTyWIHeE6lXoa+KOxxpay6cn6szI7C7pS98MPSmkoWe9A88s
CysP1sIknX1/Nkm+MJadqTEIXQm3WvsYlfrKCBanaVJhwhsxEeycLXWQJG2SeCZdMEd7+A4VNVrZ
S8sGaFVCdEkBwJoNwVBgTyXtmDlNq99qQ35t1tlt4aZPl1di4R1EI+d/ZqaZPNmyUUvhAeUG2kcr
4Djbw6jLeNONPXj3qvQ98L9fNre4MOg4TH3mCNvm2cmUpzETJUbVBfByDMiw1b8M6MTCbN7cTBOL
qhIzR0rNo4W2sKQ/VF6+6Y0vqhnaQfJ6eUSL60SMTpsUFdd1ji2rPA12kJ5nziiH8E/Gv0NXUCxz
hRUHYtpQMwfJwFX5r53Z0xKA+8+1oskcY+JnxHKr4wMP8HZ7kOytUQuPoJ+SlQB7eXA0e9XIw07I
s/PdQZamaD2d3dGRjikOjXvtNStuxZqJ2UMTFJmUw+DMHAtMvX7tPYf5P53VCQBISAqyal5Fh3Xd
KnWJOFioPabtm1XcB/nu8i5YXJ0TE9Pzc3KM8mQEwJHj3mXZuIk0J6hBxep//OiPFG4/bwpoFVI+
tJqk89Y0oSemUqSC1bh0U6fxrY2cxXdukkFHkSo7HtVvUgJF8rLBpRXCb1InZwMt53nwqUz4cXWg
M7pMcBn4UKczGMvRWju8NTPzN4ErW/INxiXIf8Kss5Xityav6DktLdPpUGaXQzJmQ1GqJjbQNK/k
fKvFtJIr7Fr0dvr4eHneFlwOWsn/b95mV6vgjUnmxQzIYm3U8qs2gD6Xs52brxyhpUuV7A/6TtQR
6bw4c6BEOaGfruhljpxqN4Li3UJJWDGxtDgkAECB8B8N7NnEGZ4+hF7AHoisDGLnwyh8baz95fla
Gsapjdl8lVInuNCZUifpt3lpe9I/7OPT788OjjboKoQ8vk/YZ1cj/NO2hei9ck8vrTpSMtQbFEI9
YK/nx7NVJDgkep84Ui8fBMQCUJBQkt/ZJ+tMk0NraKh54wHqyMnMr4EKwQKkxKPEcYXHQLty13Ix
i+PQuWGQWnq/N8/HoSRdZQVQuxxxPNRxbjc+Cej48Ofymi+5H2hSgY0H902qcPbAkC71eiQWMkcY
042fH5vxh1LQ+LTdGoq3Vas1x/O9ODZ/RtnG4F8NpIM/JO0zxYhRWIgzhzar441BengTCqWyFXtJ
OIRmoR71tn2ZVFJ3uawNO0/Rwx0EDtEu0QCwpYIMzqBQb5ADIdsEspVdu6hWbS9Py9Jxo1cFILop
xvugKmm05KCH2uLKTb9Gco7a5avc/MPbfmpjdt+iBy8Kkiikjig7QvEAKwd1jZUjvbi8J+OYHQaK
UqkHBTpzkNS6NuTu0VDGifh5XYT5lqxrQauqaCVZujZ3s2skkeQ27kzmrnxNjPsy2bbFv1gAsUaM
NMFF55chacPRkAoLly9LNkV75be/0qH9h9uKm/a/RmbD6BNzNIbBzZw2zTeqECD5UtpV+PwPGw3v
DqAwNSw88vNTbkDFRyhDZ4EgVXfjYZSNjURIc9nK0rOL86WoCGzB8jBmN2+YF0rTDQY+XotsE4Iv
2SGxSnsonv34z2VT07TMz/epqelaO/GOwkkwXG/w9fr+a9feKyufX9pcXO3kqanBTu3Jzj9vpFps
RMC+yLzEt54p76XOuxJ883NQ2vfLHekzdGYmivCHBoyGW5DjaUfOpooYQiYKXwTT/HV5ppYWhY5B
6BfjpHxMIuVoBUrCGGUOt1dS7y1/L/oHJYdlv7tsaGHOyLmx7mjdk3l5T/qfLEmZeakrKEbkRPXv
ONwV0j4yVpZl2qazVQe0igME04w4bB6nWFkoaIYmRI6e/+1cSJrWxhIQDEivEIDaStZDsdYOdeF5
PLM4C1uiiGAwYhOwz3o7Uu4K9GqSUd/o4rByeJamz5zAsfQ9BsYwv238oE3EAIkjp0bPrQ/3JYJV
ibni3y0OR33vMglVnwN0vq9RFPZHo/TJKnmvWpIfIv0YVvVWytYa2iyOBqynPvVRB3I/nd+TzdCU
RYpkDZtBFb7BrrUl87UuVrz8RRsIzANcBa6A4t65DQ/RD2/0WRuaBo/ClrKo2L1d3tNL8zUF/GBX
JxbHPDujZ0Vg0vIsJm2ibUzal4pSvxUR9GiGlWOqL9xoKBmTYkLvVIUGMbuiEdJpx7IpY8dSg+pL
oTc/isRNs42mhAn4tET44qbuAzCXveCEsCOEWNtnOECIKaBbB/Y9eaWmGO2seqzsIg914tMxfU3c
ITh2oxz9jaka7K1Rtu4ivVSuW2QsEMpCkkXLNQoVglwf6Y3TO8BPUrvsuv4QCWq4JVhsnZK+H3dt
J0CqFjv5TxbXwo2eSwK6HpVi/RbzRu3RgDGbrdI08nYci+5vrdI9WMmH7q1E/OPFS7Twt5dl1jFD
TelayxJha0LfP1DxfgnbtLUzb/SOgaCPB4TX1T1KDmhtCP5I9NvSn9tVo2McBelbo4DAEdBBQ8YH
zBIylmskvIU7k0OI6iw8BHSf5/XJWE7SCjkUErzDc9huapS6onDlvC9uLc463YYsArr51qpCBBNp
QM95Lw707rjvBTsPD5e37+KeYgDkyVSCCHka58kpzMbYQCMbGwlAmnsxLXeXv/9xDAgAM7/06Jh6
ic1ZLrpeCKlaccrRonlDhmJXl/G3zpduE9lYma6PQwERRU+jiZ4qgjKZXcRaBnumzSNMHdyGos5K
ODdnRvAUT4gryroThoVAaHaZZJk0Im1FrSWhAorybIUnVoxUqLJ2j77htZf1N30p/hhc8zaOxgPU
5lcxjFZ+xtKETmrmEx4SvfF5YwgxSmmPbbDxIEk5fRAexZakgpZVRzQpN5cX76PTPo34f7bk882h
AY5UtECJnGYs9xkKgPp4FY20kS8fzdK8C9eehMUVJLsErEEGxj1/vBG1N1SCEWa4dfcwLG9bWf/0
fmdIZGLYlTBpPvRJlKLSqk2ymfSv5Try3qpkre3N4iCmzq7kSRnHPEnW+kIa1J0SOuPe0q/LNSD9
0vqDA5O4FkCjUCE9XxNPKOVMayksJn7zEMfWTgqR5ggQgShNY8X5XLQ1Af2m55kS08xWRwuCyKJx
thOOYXeVlGq/L42q37ZGn259q8hXgDbT986dN3N6SWE6kGEkxzQ7YVE7uJYFtMNR5UNkInxGKm5/
eUsvrQ7MpikdQ5DzQUFfbwpYo0aGid4z9p4h57sG0bqViPrj68BA8DM1EsF0CJmLL2expEaIXFAz
BZ4pJl+14pc57iVqT56+RslftAXBFjS8yM2kzcoBVQ24X6v9iJx20j7r5DU3GtE2tTQFcTJk5Yxf
o+trK9fQ4lKdWJ1dDRaOh+RC+nRqvz9OHsRGVxppg253tnKtL1oCdkUXlQm1O09vIZEURVXoRY6W
fU/7ComHR1lfQZov2GC7oYeusl5swdnG69DfGUrfCpyAOG5st1Yqb9W1ysDC1jszMv395Kn1JlRG
GGIk+UlT621I4uPy3l4cBaVglkVjNHPXXRwyMc6bInTyrtjWtfgtH+I72WtWkh5L44ANBAZYJ6f9
AcsJBrqpArDnToKUzYsQPF0exeLnZe43oP+kSOcQI1Nua5xqPu8iKK0fZcS1LhtYesiJPqeKOfSC
iUB+vhAIHlejLPaBoyBofAtm6wkCQrIv8T/R4cV9N/rsVylo2h2CLS3qvnV6bWaxfpu3obSGRVkc
LtB20Bsqwfc8REmFAb2kXg2cXha2bd/e+Z37cnnAC8+4NAVAE6kT/Pv8BA1dKRWDwMaLla+wZ7ax
qB786rYIra2EXnOurKzg0j4kAAeLRqce6uKz+fVzPW5TI+HZcMvHRCvvrSI41p33enlYC6/TRDnC
z6HSsVCNcvuhqXMlcEq3PHqt+MPPXKC5vRM06vfLphZHZE0xFxcY5bbZiMwqSLUsMAPHKLaGCBLi
vqs2l00s7oMTE9PfT26HYvLDRUQGnLaTsu2EEUONOV7b+2tWpoGeWCn70hO9wuCii46ycq91x//f
KKY1O/k+esRlhhB94IxoVyli/0UDfv15E6w6+DBQKTK8yHMTlaa0aJ67XD/pLim34YoPsvCc0hSV
JAswdWCU8xKap1Tcr6pJnq0+yvqNbD5ZKOn1N4byeU+ES47cBE1xp+Yys3GQJA3rvo58h05W+9ay
dooSf443OkUsmCDjRmRHDmT+IIB6r6E+BL7jPyOy/EkRlA9fn611bA2B7gV83arR5but1rKFcwzw
BwPTUp1spjKvhlirpp8vFduMDo9RJW2EcIDwQostH72mpOnfhra+89T+Jc/X8qJLDwXQJ7rwAhNE
v2TelJw7P66HpvAcL5IftBYhy18pRBs5Riu3DtCoVrRDWtMCUkIR0JOeIukfzuvpL5hLRiEp4BZq
yi+odPWLmLkvbWB93pMDCkd9iT0CG26Oh/N0tei6UvYc0brthbukdAZr5UwtXJ+YgNwtkevjup7d
bb6pF0as6J4TaPsqQZnrWlhjUy6vlTzRAEDeIJQww3QiCB01CId4Dkq76XfZaJGpG9BbF8xauAVf
7h1U5O3szHCFTWeRlvILNMeNwROuIoVGbZcvqcURTw0oDVQqpmz3+dbt8kwuEa30nVr6EievWvHm
ZSuJ2jkNbDoedHQlxY2iGAzAOfCMns0tnnEaONy3fyha/vY9FTW/t7po9pKe3DRp+YJaHU01anhV
l8e38I6QHMZnMS0Gh2dxPr7aBPiuRKbvmG2w6b+Ngb/yHC5O4ImByac5OftCOcBYRZTcycdbKaL3
EmXJz9E//zN/iJQAzZhaxM1vx0bsXEmschzNsdh1KN8lxfM/zJJJ9QTCITWCuaNpRk1aV0IbOF7Y
ubRzovE1csBrqJzFtTixMjtddYhGft5hJWxlWwXD0hTyynIveJCQ3qFEkCikZD6PZ63czCyjTAKS
3Ihg2gEClU8h8uE34+hHRxhFwwMNTeStYvRrWb0FL49HHiV9Qj9i9jkuAOXW0OpUnHWhaK71vr6O
zfFZ7toXb1BXNsTinjsxNdtzbg/eFQl2XDCjdu228fN7ORu7jSmGa9t7cc2o5yEpRdntAwh51DKF
jiV4/UZzSJ+iesUNW5o0qK60X4Nyhbcyu37cIPJyqxkDB1pmnPX3pnIrxc2mqPQVJ2bNkHx+TBVx
RGLZxFAZv7iNeiNUj1AD4GyswTWWJgz2rkwi2dCJO2fXu9uHdZhmgu+48aGUj8NKwmbx8yRP8JGQ
nfnQGG3w4igZYYgCT7jvXtziHx5AiqvvxF3gWfM+35SNcikcct9pNAkC5+jlL72ndbd6Cd/k8p2z
+BDSmh5lJI4qeYBZrJIPiMrmvew7QyXUGzcFG9hHUXlvuHWf20oo2X7gHyAJIofetFstpL1LHon6
m9I1a9I6SyeKxBROBdX+CcByvj1gJCGk7Jqeo/fmjRQHtB9yt358uDzkxU1oMKvTS0QKbOZJ+wny
6mOb+o6Y1b/NMEN82HqLCkpedbWS+1gckAlwVJVgNMJNOR9QxpuodWboO1JktbuuGPKHhh70113R
rXWJW7pzpywv7zsX7wdy/yA0bTEErKOvN/1DFQOT0YovWqUPWw/C2V3pFepWKYthJWhY3EC010US
gcLsVLk5H6MlBHohhr0PMCr9kvvWNoaDU8cDOoT5tqYQGBttvDEqC/KMXG+Ra967g/J5qK6JdJhh
TCwNsAnz8Cj0MzMf8zgh5KY5Aroo3vdiLeZe2jgnNuY8oBzRL1c2sdE3h6xrbU3PbX24Urpw5VAu
XS9AROCRklLSEJs6n1IZApAUpTJF4uhoqBsjefr8CZhULAAc8UKiQXT+fZK8QznoYeLEfnuoileK
hrZUf5XX1MGWtj/KtTqShejw0Vr33I4n0x2sdYfEUfzRntQWgU8L4Hc+PxrCBO4widD4Q39ETfFS
z4raxClpNSSjIXOFgpy61lpwafFPrUxrduJhovxRporSJU5Hb6JSK7dx/zP0fTsV/vzDcMhWAMul
p6Qxj35aUaU7kyfGTqhsjXJTW/TB+jnU/cqsLa4NwhYTUhAQ1zxx4YJBKPWiip1GahrbKml2oNQ/
Gi1aiTuW7GDjXSsNV3BepAuDXrF6VPWddKyIpxSvsBUrO4xJ9XJ53hYvolNLs90GYKEtLamPHUlB
rr6P6GFk3naCZUexdhUE+lb3xP04mk+jrtGWIqCnh7RysJYO7pRg5GhNGijzCphXhZUkxGPsGGb9
AwHtL5m/BnZ+z/DOql7ErdStJ0wcyLjZIynlGj21gjRxrEJ7VotxG40IbhcML8o2PDZA09UKZdD+
VgGIE/XWdZKFV321JgGxuLB49xRFIQl8zHaEyHEgpZE4mVzQrU8otjSl8LcVcN/LC7toSKOQPkHn
8FFmt1WUREEAjZyT10coammBt4eQiaiH25juiq3FBQR3Ck5vcg3mEjnRSMM2+gYCwq4O1n0d/4Pf
SKHvv5+fbdHENVyt6XlBWkm3O3qiNN8uz9UUSH/YHFOrb9JAVK7nufsybPQ2lb3E8fLxj5FfW/pG
SNJrZdR2XVXvLhtbXBik3pCXAUXxAVsgWV7dSxZgQ8N8gFpii9VDjArjZSPSshWcNTwbehHPmfW1
lRnchlXqVCr6L1Y2PmiueaC/31712r0a0KfTHmy69dEGSx6Fu8yXHtzMP9KdZk13bXp357OLGtA7
qA4/VZktX+/redfQBNBp6NKzBSJTb3xlzPeSmZpbw2iTqRliTMdB64UOtWs39tLaUkaj5R3ZRVhj
00SdvECJ63ZeKsHYN6HrW4P0vchoPDYQLOz6wvjb+LHwDwtMQcZ4R5MC9pnFBqHYobZDMcMZhNsJ
8GMFr6r88/L6Lr2rGjcIsEcdzMD8Osvpi1S3PXOqmAc52kn+XrYOyidb9b4nb6aMrIUXjvCwPnNS
DY/2DnGhJg4FxAN9HA+0lLkf4zUZiGkDfNggpLhID03usCGfL1HgSjj6lpU4ifTd0v2N672JdDXy
jddGT+xGGlYOx9J1pZ3Ymy2QSns4evyZXFd05tH+yvTgurw6SwamggBNx02Kq/MdkLWc/kKLJi/h
KvButC//8PlJqRLnHc3QeSiWJGY7CWtEeO2draOMkhdr4nyLI/ifiXlKnFw7DV9MEL6pXydXQ1/E
97JPl9fLA1nMruKrQa2jAMBVOB3ek8PZdPX/kfZdzW3rWtu/CDNsYLllkWS50XGcxLnhpIIEO0CA
5de/D7Pn2yeiNdJ4f+ciN3uOllEILKz1lFkYAjgrWtTe65xNxYEUpI6oA/mOqczKPTSfTFiIVhkg
OIWza9QMB6DLf8W5oxJlc7RuVzV4sGNO/wime1UNrkauRZYIoJsv5TIdGph6Xg5zbkpXZVcLWR2A
UduSgQfrW3OpVwZclkUz6gHjtarEtQjrf/9rNmcm4XPGEQHZrw+ZDbr7LyOA5gUyKOBtjM3v00z6
udeS6mnx7yvYjV6pDJ67J9DQXnnK6NG/ET6r7FZz2SG31s6dz4fQ9WgEv7UQN1NO7gJuRdS8MqJz
x+jfITcHHEOiX7QBwL4DEiO/naJa3Fjo4tn6cHnqzuaff0fabLLFGQC1qwc8Tgvv0AiYyTpuomq+
UwU9jlBiCSuPHX1oGARk+Nw0btz45KPK+JXCw9k9ggQYaTSuRGQGp3vEY7BPbUc8LJxJvgTVeAQS
/cpYz4UAlQLtIaSd+N8mBO2J23Y1IJygfuUf/azO4MSop0+XZ/TcpQElgDVpA2cfzKrTgegWmJnZ
X8qnyZ3inL04HNXX+5beDVSHHvlwOdr6a9sratWvBhIHeBZId59GY8bC5FQD0Wa7DXTxdAD7quAm
L6t7Vtq3AUQ0r1wh5/qyq+bnvxE3H1tAJPrnHOi2mct73dV51BjiOOsFrIRa3U492xHthrPQMEGF
v2voDWN8edBnF/KvP2GTOln1vCzFUkPEQ4STHef1lUfu+d9HHmyi70GBEjqdVKptaA6ZPe4x9sGq
fsCH88oknjvZwVP5N4C1CTCUA+ECq1bUM5zV2uYGEtg/bOeaqsPmGAGzAvBdoBlQGIKty5sc0+ZG
Jaq6Kp5GZjU33VgO955Z0KhSkPJYCveaq8jZeIBnICIgym86D4EhVS1Yy5/yPO7MULhPNhyM7Zt3
Lf8/o/orymb2uNXNS6sQxTR/BssQ4lV0OcBmed4E2HxUQlcTOqsIILIVXPti6g9CJ5djbL+jP0FW
iNtqZYD08k0xWZq5CJoJbfFxvi2L9sEh9t4j8HntlHqcbGARaRZnRZYiUQll479c/gPODRKoMw8d
avB93jBgh8EvYD6HlnmVq5gV9l56j9385XKQcxvi7yCbw8LjpLTN2mRP1gyudcHDfIYZDHki+uPl
QGdHg45xgEcylA+3uZKiYwDb1CB/Er33PS/an2B+QDVMP10Osznc/1k0dFuhuYSy9BsSltlMY1s0
dv7EiwIvgFwfpIKxYmE+d9UIaxL7d2++8xXyJ6aDcihKx0is3zAPsDwtLnB0HQL3e0APvPhYF0dH
BGEfyHD0yisb89xMotOLqgayKejwrf/9r2RNtrb02djnTyMMVsVHLj5BrPLyLG7O139GtEpTQ/3F
R7ttc0WW5thDEh6NoUzsfPO54e97h6y/7+EVgukClmtV/T0dQmPmyxzAyTTtOQvNVS3xSkZ4ZgAr
x9BaaYa4H7a7rWoaRSzpBGk9JsbOu3Y2nPt5PKHBlVzTWWtbaDf9zptNRoO00g93+p3Ihz+zA9Ak
bL6sAPiUrSjnZNiNabRekJIcmtGfUQO/vLpnvnkfpB9gfXABgCyzOT25S7g95yNQSzTM+A9AGa0g
FOx9d/Q6ipMo6xz+tU1ZMBXNyDSOr6rZw0T7myfKK7jwM8uAEGijQ5QfCPStNqA2MjzyIAny5M5g
wtnZLdpt8X+Zq/+F2MxVzeTQLRNCMOtog+9Go7zZD+9sxP6ZK5SaVnUnSA7iwz6dq8DWXa8BgknX
Xt5sf8j6m/758kDOzBUQvzh9ociKL2JbkTH9bFgE2pnpMESOOMCN8vLvn9lUwXrlo+UAxh1GcToE
UF/9ch4MfHHtL4OMoREcO21Fo/G+zAxThSUHsAqQaVDhAS0+jTNVPmWWYEG6/BjKx+qT0u8+OhCA
ov6JqxdrYm+OV0b9RlDm+2nD7oqb/hqX4e06rKQtcNVQwcXJuv34TGTnHeD5fgqZ4fmeXpOvfHM5
oECABuMfJyI4nWyrtxMlflYVvZWq9tb5ZY23pp9cXug3A0AEEy/tVUwNWuNbf0NBpkyQWTppJ3II
f8CXd3nfS9PGPsISr9wsbCecsJtvjrjazwU3nbSuQl3f1P6Vrbp9Uq8BcDNgaYFYQjdue71RzbRs
sm5J80rFNVxzeL6HhHBIimPTz2HpPxTz82i8MpqI7JD1V46tt5nlGt+CiRlKidDQ3OJ/NF0gblQX
S2rSD46w4jyj0TLdLnDahlL6oxAxZGnZe5Ny7LsVeYn6MiRv3mIeTQLSemZNqdskDbkthysHzJmd
h18FiAab+oy3qao4cWrVzalRxZm6d+SR5O9NGzAEXIqAbaLyhx73Ji3JmjGwMwew9cr6adpFbJJf
l/f2tqe57gxEACIGQ7HpGwUyi8EhmPXjhM0tQvAE4VsW4QEzDo9kSe0f7ivlbkKnOpwlO1yOfXb+
8JSFkAScAJFZnB5s0A1ujbboptRWwSc9o5g4u8+2uCaGf+bztS0kXT7EdRxkq5s5rGf4SgLyNqey
NzQWqhA3VVld89LdVD3+zCO2NooQ2Aor0Ol0MEVQE6k5mdM/zukDziLjl8HniBoQYpk/XJ65s0P6
K9h6Nf2VabgMTuYNlATSXMJJuo5hU3vtxFhvr7+qOP+MZ62+4uoBv2A7HlPgyREQis0dPPsVXOzd
aq/6184cQ2HlUT2zsJY7Q17Jw89O4woTBLcFsgJbqWA9oiKAzuOc5kry0NXuxwkmZaXbRuhr7mVl
XDmZzs4k1OmBnoInJd3W+Eqjp2OngjlFMTsq8/puseV/CQGpKsBtAIXB++J0sbrFMZnb2XM6yu63
IbKjV/v7y/th/Yk3i/VXiM0WR/bBWSWsOS2Hb2YD4HDzODVVmF+raq+qtNtQ3prm4gkDYy6kPlsr
Rd3BsJuWy5KSBY4iMivn39D39hhcq00BrdES2rU+dmQxVQ9L2fQx4VUVtxScjBIW0dCLUjqaOoB2
BzdbEpQHZ4jFwnZ9aVSDBhby21WFuj9o0N7Dym7UM1M2DMFVJQ5FbfkJG6Xz4Myj+WRDYDIeKu3f
t5OvD5XJPtmdHD/Xjj39lDWHZwfxxiqB3xT/4OZlncgJGDUPd2Fk0hE72G++d8qE2TeAo10dq1Y1
RVhOdXZYgq7eETa0N30xuQfmCB0Oyl3iwYWWZVDMc9IbtH3xZFlETs+dROWCPOazLCJWMDOGAZt7
aPOuu1dLG0C+yA12slLeMdNyOpht08VwioW6d8CN0KyNMVl47+ehqewCbpjEjPLS9cFrr9XTaIji
MXDmOnQc9rv1DZQwqageq4mC6gLbhCgzoMPESmi5tQDAwkfCAM5/7vukL7VOlBi+gRvCI4fWZiz8
2Yxx6QAsk9fZHRT0jIfaaowPsnbuGGpj3ZKouZmOTpDVSRGUbpg3gt24bJgPNt40aA+ZO+Z6q/yD
/5PSeokLLooQukEsrnhhJNygmM2RkyRQsvzSgDQbM1VW0UQbA6UdeN+Ejjt55t1QFB/AcrOjyp2y
J9BRv9ttOR7mUncaUy8DHRqoohyIo3K0afLXYBa4jKax+2IuhT9GQ+swFQmxvM6CUxk1pl8/Ep+M
MbgC1neoEksnHn0r+Fr4zHi1gMFMyCgIj8jseS/WbDXfM682Pwa+bO+MGruwt4JfwmiGz4u95CHm
5xkbY06yevhVk4k8Ly2SCuyP4sWvWwdoMAcCIpQtwo0dWvgh9qDVHlCt+53rxf0wyhHANBaMce3P
7ICGhY40rOcPfKjMp8bgfhcGPVefUMiW34uu0JFBclSnhDV+yySavTAEIXGGCgiLuJeTSE+Vd2/3
43NRVdahbYnpPHaOYvuiIxD9naAEAfsXdjPVtYCi6OAk5oC7KF83yUy9Np7GOe2cVmOeix+lPfOv
DfPV44o1CMGUNF84OrXuTQZ2wG60O/d5zjD3oYvGJrAYKn8gZsM+Vn331fK6+rPsrNcyA+hpHucu
0s7iHpaRyF2JVVrIRHdYpOkRcxt8tufBiuCLZ8aF0w4x3E3bHezm/LgtjVd43lMaz4OE5Vyhuggv
B/wjoPDKqiH4BD26At9H3cQGaHGJNxnyK8OX2UWBV7N7px8UBrq28/wRZJvvHv+ucVdB+jzU9i9W
0SWk0OOIzbFWWORu7fupKnSlx/dmzWXkj4GOFzdrYzoEfDfMThU1EJOJ8Ngzd7YW/Y3dBk5cstx7
kQ43jrrIWFSxmUWNtB3o7/lBOC5ZFXZsMqKll1BEKjxxFGokEa9cXuIElLBWLsZiD7n6/rPUDvnu
oqkaLg4v4trrdGQVFcRq8mLcL5Vfo9PWOCE+ZCMqKK8jSyqYXvaFI5/BYpKRlRX+vq5EGwnlTb81
Uqhbgafed9UW1Y1t5TQMhrZkcB+qh2iGG/wBB48RtTQfwb3V5iduN7KN5hbw5K6cyu+U4IYOCzw6
I5uLZR8IVx9t3tN9NxIvGStTf7ZUqYZo8jszJloPezaP/sFqBieqptz6DMsPP+SlKD9a9VDsRYHe
u4bNwK0GqO1pylSH45tMB/S7/YibynhQJae7igCxX7vu/MQrqWI1+DDEbRY3Vn7ZppoM7pFADPYw
KLIkrHPLL5KN9YHPsxlNkjbABRve7Vy07dGVmRFmaGvMaIv61e1QO85dO1c8JsbwRE1c+DwLnhgx
sxge9j/hfVeExdgA2llVn1EJryHvQ2Dcm7lDrGun2BnEw6kRNMtDOQ5FSPzWDMu+x8Ugl+Je9r6M
8HrUoVWBddIOJZQZnaxJZNV2aM1Kyo+it/A34Y+603xQu2Io1f1iyQDyQb5IbHgVJhC/mSN4MrRx
TmfnwJhh7jLgTxPAHJFKMlN9xa1bJXPOi2SZ8GL0SOdEU0F40pXY07p13BsBrGw0uQ7cqQjsCnLA
qO57rarIFU0QudA9C+0hF6nwmfjQ8a7eSxtxPSXozs+MJgxYOX1qhsqL+3FYQij2GA9Zjm65rbhx
UwbZsO+I7JLcU9MxGIoxqWrt7gSw/juJ4/9GrIImRJTujQPTq2dVqzEiEqg0FPhBWu6weWTpWYmX
azdealgUkRm8m2js4Go02ZLFAH8BWpkNzl01+wTEe/xDM6+J5hzYrKCFLUY94tSYSSmObjCZCe+b
8oPk4NbZsu8+iLbqoBKyqJdeoClnzr7zJKSJP7oRVaKJHr6Vas7DyZ/7MDDhHszpMO4bZTHweDFb
oRWwJqHAhoVlFzQ3lZUBMmu3/W3X4Olqz0FxENjF+KaL4dkBa/4HdxWPtfD0wSqCMcwsSKPxRf1s
qS1D+KPx0DKxz6ayNW/xzWYR6qrWrvPKfA+VMxzeg78cwErAVwaeQsybwY6mul9Ce6mcm6Eh+gFv
Hdc5olU2j2HOM76zpftcctYdJ636pB0MbFp3Aa8+a6EVqgz32DFb7/qaeqGvrfp+AfcxcmXnxaSl
NQzRkFZB4NiI7KlDps2a17IxAKh2FucGRbxs1wOlsxt9R4WGUfnh3LgScCAFXFxHg6Sb3AA+vO4P
f9E/BChXr1pnJjL2Ameesoy90C1H6w2mgHPRQQRPdM4tn3N2L0le7O1StZ/KhWSRRdWwL6vGjmoZ
iLhnBY8NOJntqNGKfQPrqzukBdiDM5iTk8qNHbSOggQmRE+K5QENoeRTRFUv6L7IWvi4tSCTxvN6
20CrDGs6T0giptL5MDmAETglgdUCAIYkcjTos72lxzhzyynJpCwOjcxVuvAqO7RSyYd6gasSEYP7
gA9pTibO2GMrS+NBNG0OxV6L7LhJRgD3YW81w5fLC+vK4DGqPt2Ol0M2xEp56nmGyk9F26iy6WOP
BDMxVT5+dv1Cz1ELcbOvtjfL1OxV+dPphvJLsLgsoTxY4tHIf5RmaYYZGauozKD11PSBHUmNXBaw
PqQCVAe7QWRGAiRAHvZaejFd/CkZVDFFWQ1eqe4ctuMEsi9QPHMOgamGpCImNh1etqGp29e5DcDJ
mYL60QfZLbabHG18Z5mhFdP54YQyU8KcliS5OReJS1luQJmxs+jeaeZF7+Bv0EHMfMpCJ2ef2eKA
KjEM4hV5RE4TB93YNHe4vqNwH6uOPOBdh2wWNmzoBauYOxB6oyKQDwHzfo6iHMOuxaZ3si7fTWpC
agpY6yELRtw7Ne7BomrdZOZ6uAH1TD2PLQB+HmubV9uqvDt0fIaP3kCqo5TtkrqEFW5YQmK5vRVs
oQa6mFkfcSkX5NswcnqUEw6E3FqmSKF6hDsF5k5QfBnA8aZlKiGy9AGpGUTksq7a5ag73zWT9l+U
WWVdxPGWPE4Tg/LakBljH0KTpvgF8QmVOgQki4p55e3Qa9AuuWZFOPrlFA0AfUY9Urx91g5kF4gZ
xwMt3AhaXn68WOZ4qNo+P7TBKGOn9L6i0DAcS9dBy2/M6k8TFITudN7C4LZey2qzLl5yrubdZLtt
rBbfhmB5b3z0ra5ILUYKqOwVOd5DvdrXesY61iCa6qpHsWKpmyjokKc3gfJgFkWDYz4sTdKy7jOR
QiYNd+u7hqvuFl6fw31ua3boqN0/0kpMz57bsxtDcGwVaZc3PeW/8f/icT7aCsaQ+DZpPut9AFP1
G7y3+rTveqT2wvRhpeWMWZKXTOPd0pKQjB5PbGuowtrBQ6MGou7Fzqi1cwU1HgN82B8Hw22TPM/q
uOFjHhdGDUG+qde3Rrk0u9nV84fCqYcPDvDrOD4dM2xGJXeizCKf+zdgVn4qM4fEisNLi1ljGfG6
0Q/WhBeTxHEYgSghd5ZVOTszGGhkS2Pc51SbcTY0v7JSKBwWuj+2ojAfWsvnUWXIeHKhsymWUcP1
zB/ubDMfvlWNBHi56O17KAz7gC81ZlwCUY+7eiqPudGWERvyDkB7Y5+bJIRGcBeSxVqOI/qiyZDx
/kgCxXY2zSA/DkDrB3RQAPIChD+eBlHfrvCQXdVxFvnL6N+ZHS/jjgfBTrsFrnWIYHx0zOYnLwb/
0bBxzLlBh7xl7Al633Z1M7PC/2YJs0bfP1OxNYjh0a0b59ZsguHoKeOX67U4oJUwj3yyIVE/cSdE
3bLaLRQWrDkaUlGA7C+kop0TV6kCKo++m5BpMveMGiosKp//diyFFonNyGPvlvxYtKrelWw0IrRN
80SOfAlxhJNEClwMBZUNcLQDstAAlqIg3Im0NelyILPjh3nZ+TH0R0lUBnl1oynMLic/78Js7PIQ
IP7udeghzgBadXazWMBOL0a1HANrLr/BmM7d+cKc7qDt/3vmZfXi2ARzSctPYyDJrlXZDyVl/Sxs
3qXAVMJddLKstLU8HSIfZYm23GaPTJxFq7psjMLIGIMkZocm1udGFQRun25PjopBBDBEycR4MFDM
jdQwDnFlNg+5OZo3GTh9CQtm8ugMqEq43GlvUahv77XDx6e6INMLHcznZahhrdoZdfCcBc6jrQ3y
AgEdEzaOVQvZPx7kaV6Or0GeT/ct6C8Rd7LfQVOqW7Ahp6Ol++bGwZUVFfk0hi0832w4RI6rEGkt
oxaTQxBeGd6Nm7ExLjmHq0bDu6gpDD8cpWBRVtDu1u5NY68bw4/6zte7Os/KqLfpJzjX+YelqJrf
EE2j4TIP65srr5KSMo23mOgf3QFaRYMVLDRsO3P54MJP78ZVJo+Q8hp7z6t/i6oMDtrqy3hiLvKy
Qtq3PSStdzUx7/JurCOfdUba23qdQm++GQISxBAE/FaDw7Gv8PracVEpVBXsMqpMVJ6ahiDlxhOM
HgH9mF5aYOB22WLgSTnx+ktJiPgMLK17dPFt7AsbRGHaVVBbQT4VFmXGYr/vUdfStXmA5f3yoAlw
93lL2w99Aa89PF2z29L3raTuJnJwBq/qw9GSObILD8LFTLRIA6ohLLo6SBrUiEOm+l9+ofqwwid+
ICgkJPAAgfbDJEiydF33hIR5CQmMM8PewI5iAR1DS0zmvQ9ux11ei+LT5QLimzLoWtUL/sgOmOZK
gjitUYppdOkS+EsKFLZr3S3tlXLyud9fTSDwy+BMQ+nu9PcbyaQLZNGSDuph4je5daUVc+X3nU0v
doSFqW8W+P3gscqi6Rr4+k2nAtODzhWSBTQxUfjc1Fcnz8cdN2VLOrYVSoVH29jN/BoC79wY/g6y
6fNKWtPR1QhS5lFJwmvirdd+frMEAbB1chrw8x5qju1Tz17fv4WCtQ8GnD0EurcYjtnrZ7dE+Smt
5ddU2t/e/esgV4D4Bo1Rf6V6nm6gTIwDEdo1UshNfrVQH0IJ7L1NWPCa124HelFouSPKaQhYfo9l
JzuaZkb9iE4Z2g+z/fvyMM5sJMQAdANtKLxFtrxbNFoCG6a2NIXwtylT0aBU8fFyiDe9gHUYNmi3
UDoD+Mxf//tfvSHltA48bluaKtyR0I56ppVGcb766oHvewWa8BZ7tsqUrGQUEDxRfdscGzMqjf3S
NRQX5HQoa31cMvUEFu1HS7IfxqxQj7xmKHxmGyOkC7U8NNksMHpOh2d0ZPK509O0ZTysjjn7eXn6
1s/gpJWC6QOKAN840FRAdWx2QWWVyGeazEut5ucC98JiDlFMDSd8+IaJMtA14ZotrwPwDvCk4ReM
XW1bqyTR6YBoFwRVkxtu2mjPTHorA7fdFUeaufuxzZOy0KjZNh8nmyRj02XR5eGem871XPMxqYDJ
bLENKOsOxMX3nALJEs3jkbvvdIP5Z3x/Rdg0RjXu9HzklpsygLtqbEnvP2x4qKOtbSm4wAJkcjqB
LZJlH9Uk7AgYbaPJMjpo4cCbgKl3evetPVGQUTBdf3xnAC04jTSbyPtHT9mpRA0tn0OCQu7l5TgH
1ACvEp1+iKR4YHFudgMor8IYemGlC3plDA+0Jm3EGIJouXT9jtbyMxnqL0bm7GXQ7HMU9Jzp1+W/
4c2WACIAMLx/+5WbewgZte+3GZqJIInjMVgglbxybJyLgIRwtYk00XjZSujkQDxAzqFAhLW4xcCk
B3/7KivgTAcbur3YGKtiGm6O7Ukx907f19aYCumxBiAzmFP3k/Dxhg2kDJs87w8Vb6vbebKKl9Yt
/J09Nt8vT+aZfjYkwFa5CPC2LDA6T7dMTVjDwU0HxgGveg9sSt9CKufw0DZlpMt32pmsOxQoU0wr
uIF/+FOn4UAOtzzl2mNKofMLue9JwXsNZWmpPjvX9L7enJRrLKDGQEfwsWG2W9UTsCAw22lMp8n4
ZFG2E64rQoreCy7OmYd0bOLCrX6YyzU/trORwYAHGAv52Bs88OjYnQARckwVHL9H5cGl04zc5iaD
qpB+kmMTZaRPLi/km6sOowUpfkUSwdPqDY8g19RFp8QfUwcSTHEz1w8ulLrzFkKA/gBuCT5P+EFb
71Q8/7OgFHJMOHegQI1tdLqgjpQKehYBdCtxqtXuPrdYyImFlxqsUdx9+07Dtj/xVkTOSu/Ghb7N
HqpgwtvQs7FfwfKqUee6BqZ7kwFhHgHvR/9oxTWiU3w6ILtqaaN0i28fz0Q/gLzFgFLo8O57bQ2D
1hFuNAB/IUp3GgafAJADlpzSxfHiaaGPEFq/ubwjzpxiCIHzC2jxlby6eRTkM0HVXugpLbtWPc0+
aqPIsNnz5Sjn9h3EjdGugwI9YDibKHWQCUpJO6XYkujqHahYW0THTqlI0cOkXy+He5M9Yt7+Drc5
/Ac167nI+ik1c6ASpl++9XEO3N3Cf1yOs87/SZq1xrFWghiyRvMNSUwZXZAz2kwpijUfaNbhEJ5f
eed88qQJA7MiCrT3UANMHV2O+zbdWgM7UKPGtQCi9PaDaitdVbD4ndMCVpFmRlDb6BNKJWpPP/vg
pUW2xezvzjWC0LltDwoAkgfwAN4CIAkJ6CALE1jE5cVEHk7F7+6arsu55AHS+H9E+LHncYVvNr1R
oCM3LlPKjEeKE9gCFoVUjypzo8KTobk8uc3BNu5z6zcZb95PgsJRjFMZ/zp4/kHm7TS8M7aisgvD
SvsGSqgoY7IiP1xevjPf3EmIdZr/etz4Q79WYhcr9WsJbt+eWE+XA5y5r08CbFI84diVojnGYHI0
Q+xdrm5G8I85f1XWldTg7FhsE/rXuMbw4NisFpTqLJuj15V67g83+3YNkHjl561NSWQqg8Wfmwo/
H3YWD5fqWkHhzJYGmRTZ8Hr+ITHepKqFdtCYAU87DQQww/2szJcewJdjOZr0CrPCXH9rc1x4sGYG
UA8qHVAC28SaW9ksZmsswPIHoVm8OvbdQopd3n5y8p/+snaB+oMPrJZzpShw5vg9CWydbjhOS5tN
VC2p4OwZeOIktz9nYzpYEm5xB1VdwQqeO54QD7wFbAxAwbcUvI5AAqqv5JJ2Fvvulsb3DoYQ6M2g
mJ6zsODNHqToH0vW39kaEI7Lm//MllldQlADAYUIfjWbHamCjvq1AvjSAk0GImev/18/vxUF001Z
zLmFn8c7OGz7ZPB//4cASPnxggIUF8+n08VispDcH9Wc1gwmsJOBjJv51+Ri1h/ZbkUwJf5fEHvz
XQ3a4EYw9kCoZggABPOHpqQvqEP/nHIU8A3jlQQLDxt/2l8e3bnvDcIsqEy5WKM3ShlCoBxuZhwY
evnFRY497NEevBzizO2/ar/8G2LdIH8dr4503UnLekkLL3a+CRN65gdJr+zxs7sMhHccHJB1QpZ5
GkSatWXLBUHsJaYzXMKvzNP5Qfzv9zefbDYTo6NQJ0rHbqeDPTN3I5TTr9Whzq/G/6LYm1EM/qwa
jSh2nxh2WHyxr43jbIQ/CexqP/OmVti6MzjZ+R9QL3DrlZ9/rSz5YAqaXF70K3G26ld+nktn6ec5
pXjHTZDoY+jMhjSX6X+JgzcbUMPeWwGTrJGArCng8Gl73wADLFNALi6HOLu1/P+F2GSvARMe5JEQ
ggG7I8s2pNfsyc5uLqSNPuyHAmSwm81L0MpvJXeBtEb62IwWUChuDNvs0RL/YSw4iFEctOAUiAPt
dIOVIEPPM3HQDkBBEGiyKz9/btX//vnNu6LCozWogdQE0N6LrV8aGFPnP5wmq5gUZgnpDcrqpyOA
3KtdzLw10ryPiy5iNwBVuNfe5eeWfC12ozQHx2kQX0+DeJosvJXo/PgLUDfG0IXcpy+Xt9W5RUdF
DJRLFBhRbtjMlV9lGRDdzEh9b0wCLg48a8MiMBOf7y5HOjca3PzI4lG3CvA8Oh0NAKEoQJAZTRrh
670JV7+YgVRwRTT2XBSomoDH68Ev9o3nmAFvaZcUyKZGuSMJIDWXB3FuurAWJgWVGt3ErYyYW6Pd
ny10SWcbWEjWR5XnJao9uMOVtPDcHkZRBoadeEb66J2czpYlG+rAnWZK0aQOdfmtAWalqa88Oa4E
2R6PgNRKW3VrkBa6xP1n7aAocq1ccTYInk0rDQs2sdsdhly90UhVJqyIiGryG7HC/hpf7eyyI8FD
4RWl1zd8Kwv1Og6K3pT6wL0e5dJZ+4yp35cXf/0WtukRVuPfIJsdnPVepoSLh25dovTYvzZoo3f2
K1YmaP9LKHQEIVOJjtCbB8jo6DpYPCDZ+TTDXcwQtwExn3S73MNK9EUA1nt5aGfnLwBVDEo60Pva
HjVdJRxR9g4oUbQLfRMPQ/vKoXz2y/lfhK3+b4kqoAQLf04Db89JvEAyB1C3awmYeXa3oba3SrMi
196qDGbw7e4GBxPXgK6CzOJ+dOewquRnJqrhNlM9sCFAsqFyXPtfiIKvfI2mflhPk79XgQJtRMfc
q9WVxO3MWwt1R+SFKJRAznqrMUAk8PHWVOKY1V+r6qspnqAJjtI82IE1dCUuL+aZOYCLCt4IYIAD
VrxlJdte43vCQ7tagyWEOzgcHJwh+Tt19dd6Ko7ZtSUOcY7VuXJzRAFg5mUL3nONPURBAHrK+7Np
BIA3GSrwkDfYXrKCOWDUQOMwXQFH9JZP75T9XkcAdT664h5QMYNAxukINLwDS6LQrOlq8b02i3va
qRy8qqGIBrTdwgC2H/u+qd9fHTkJuzlHZtaNQPPkcyroGAH+mFwlUf7ROd4eVXRlveJrRuvwz1v8
r9eOFxQqyEHowciyEXVoAOKa2a93eAK5t8ZsyltYZQQPgNiD01EAhzM1pE54XUKrAF6Te2a1fUSU
w1/fvTXBw18PaOw7iLlu0g26QFwUVgw418bb/IvqYyNP/kMECG1AMwZ65qi/nq5pkYMzV0DkJzUB
di19AUDxSyuvoWbOnWawNKUgfIMtCOr5aZTeB2JdB7g5q8mMmwWYVXEjBxA73mnJ8WeL/h1os1eY
3zSD5giUzQCIGG0MDNbjVE/Q9wmcz5en7swhhQcMmvYu6lAA7G0+6LFgC25RsDkbQu6tEd5PAdlD
Ge//SPvSXkdx5+tPhITZeQtZ75bk9r29vUG9DasBg1nMp/8f9zy/ZxIHBaVbGs2MdCUq3srlqjrn
nBhBNa8Ysk+6nn69bXNuIuU6AVUMV3VVzIhZn0ReA8xlER0qC+ysegBGeKjI3zYzhwVHMPn/7aih
ju6LzGgEYukccqoVEE8tOt98qDzr+Ue3eDQr5L1w4LOHvtD3NV/ie56b2nPzytuKChZFaNaDrySr
VoTN9KlqH4i9okaguwtR3dxdjigFk4mIC1BjZW+m+chSpzPwfG9ABVNbPMB7Pl2Y0NkBoT4KxQA0
FOESuDwAXpa6lR9j3fAi7rempk1PJoujMDI5knp54a4za8g/tDRZInGZtYxwEgG4j3+pt4JZAM5n
2ZjKpt01Bg8bVHMm4y0lFjSAj8RdeFDMBH14f7moOqNIKR97lwNtJG9XF6G3zNZOSLlQsambR8yr
czcXCq5T6FygIoqSGJKUyumzuDMC15vpR6Arwqn5CbgFTz7ePgYzWwOod2wLMDsArq3qj7U6EblA
x/Oxmt6iaWMP+z/4PugI5AMM73uVQbuuYkr6kZFjCyEUETBvIbKZ/f1n35fe5Oxa05spLjuzIEfD
z8KcjAG7u1NRrgL4KuEG8fjCDaVYQFaKFsLUj3qSB8Zquldc53fUBLo+EJVAiFCWsi4N1F47UGq6
5Og9i8wMNCCsbq+B/IBy9WOryk/j7pdCvpcGuN4XbWT1xtEqcnfV+XQfZTZgwd2jOdq7xuZ52Az+
BNBl/vm25RlfDhoqdK/JuidiQ2Vo0GDWS022YU6APAyh81Hz1335+idG0L/m+qADu6INMfOIZO6Y
6MdC76BxI8S+i/QoTPzp3THp9g+MnYXtym6wBt/QdHSwHbvWeQWN/gcJWQw0mh2E9wfEFxfRrrK3
TWdCWwE3p6PFNs7wwH/dHsrcowAPO+xpxOsuiMIut8XYDC4XEUpa2RehP3jmMVpSeJk7nCiYgZMK
/dZYHMVT+u6QQD8M9SSP/qzLwC6WdKmuXTFYXKAcLYmB8V/VuxAjKjJwCbkHO0Xze/wQ+59ToJPN
ZFyNd5PaockIxsCQa4Fo58oPVCXQfyQVzqEiD+ljGt39tLn8vLzkzhxZOoAwYirx+fLJq0J/6Xae
KZdLRnhk2dCBhmKb6sb8WjgAMnP7AMBK0oAXYTp0cRx0bE/sfW3oK4f/JBIOrD0SQCXJ+Hbvbru0
r4zPF6ICIGywD5r/zgDXbdKHjpIFT3e9pWEEHTeyrof+JbVFt/eHkk05BknSV9YBcEiD3D3dHsjv
Vq9LdyqpU4A2Qj8W7jS1Faya0GyRIdg6IDfPNk1PnQF9fab9IenS7BNmGYDOir76ouUfu9owEfLU
aRJoBYnCqaiBLed++zgabvOCVlFUH6coSz91WudtuTV2j1aaxEdednQ/ZTHd2nGTb2tTStkLdBwA
+2zwHS69VqzsUowPI6KUXYwnbdCiH2IPQdbiW8/S+ITK04havkc+gbdc+xQLG1SJIqmPfQKuzK6Z
iiByCrTfx1MelNDWhjKScFdD3pFyCxfXA7A11S8Z0HtozrXM9zHzP/CK/5MOmhFoiV4AAzalfNog
D5bsGyHiLxWYlx8b4XV7qI6m6HXqmfPPiF6yX4UhtNXtlbh2L6CqBuUV1hu7+oryytD6BKTLiXGA
jDYzwQa6sJuWvm8oR7Kph7Z1YuPAxQdqfbLsb7d//7X3uvz9igPmPclKamnkMBSpfhwa3j4TpMJB
DKP3JnA1iZG+gCqSLTDgzR0SeVX+5p60ri5ltwTsSqc2Dgk7FICPAtV9N4EmfOWZCfVtZbZRUyY1
TPibLgduanPvxMnPg2kWBUOgMNRmtKrCBhy72Dno+rBJtd3EftWUB1b0EAOOeNvW9Sa4tKX4rZFx
q4gb2BK9t41Bc+UYCw+nGQtoLAFVHdKTiNLUKhup4tJkyN4dSL+p1/YS8dh1DIawFZejNIEUoMqi
6cY1sqwxgabM+KHDG4XZsjlqZy2lWeaGAb5ahJig7JRMlJenpc3SmGmk9w6p/rV/LL3Pt9dhbhgY
B2DICGWvlUhRFdHqJPadAwE/7mn0JhB5gFH+bSrM4cXu9WKBm8uQp/vSzUMMCjEFOmDRZo82lcvx
RF0X91PRlGguY+w01GJPPECl102aT+Ax8nTwN5VfPL3O18OUty8uB5tSVpZJEHHQuukp3vOt1/of
Knh2b+05BduIxiox+Z4bmrWRf4MghHGSHAhhpVXd2+0Juz7m8iIErRiaN2RxSvn9cUF4r9GJHsAe
oEvq+9YMmrtrUlAoxF2IBz8yvujUuJyjBMGwBWRndnB1Fk7oL2ydEbQSq9sjud5Z0gqSJQgjZ6K8
skkqI+vc7KD1j8RPwmFauknm5kqmlVHvBBbhCtqTxLEYLb3MDybVA9sFA4DeBcP4z/3jMG1QU6Il
WKbKFX8/VsJGzbMqDiINq5NY4qm+fuah0/Ps83IazyLIjPAhGWx8PrK/TOla409g1Tgxvs34lrC7
3aIFdVsEwvBayCypK48ilCv0EbvLKItnFyhvENfdO1vg/HWREEa120ThVnk8gJrUzTxetYfagBza
tqp2t78v/dHl+cb3UUbw0cGJzmb1fKSWnqS+mbUHYrTZc697yZuOiOIht53myYr6YW9quhuMybAE
JLvez9Ky7HJwoG9wxdGYWLXRFpy1B/6zL4Ls/fa4lr6u+GFd5KDpyJr2wLI0dPi+/4OEBUokgM2g
rgqFUvz7cqP5eQEyC7i8wwjiAhFk5lIYPzcEuCysCtJ5mCnloJgxsUpiYelF86JFT7q5uAIydaYs
PqSpbCTXIDiMbawMgXQGyBc8GdrB1jouBzuMGvAyhXpBXX8XT136hudxFQLIa4W1hsdZ6POeoXIW
QRYWvsHWvlWRD0FJPWpCnOx37BgChd2414G2cbqNhvLzKe8Nb5VUibdhfqGBFUIUK5QEsnA0jQ/x
wO0XL7K1XZaUaHgEt/30PvqOcAJSGfGuBZymBrGcC+rJKpseB4MN75TjDh+cdEBHTqu5Wtg2uliV
Te3e/SDFzEAYDe4QajdXCFGdJUYnuGDHbtq72ZvHFu6O60W+/L4SXTOv6aK6w/d7AFAJzsG4cMBn
2kthAfsTl7EsfarZgTaJx2EE9Tbam18LdGfYI7jgQExQgMRMe2ZJAZ3HL6Kkq9sH0JDb83JzIS8M
s0C9IllwlQmPck+Yhd+g5avXgsooAwfFGRZl62T81ESPU7wl0efe+RoBt6fHO4hMhiT74PXvE0eX
vkvDonUhAvXPWIx7OkgVr2erP97+kdc33sVvVNtTW6/qudPx9ggdulpbVe6O3y1kILHL/02DivVM
CpPWssPy2BWfqhStg1nQ6gvObmkYyiZyEVAljYlh2OXJqL5Skwd9ufDauL4o5DjA24uLDkjcq0o9
4F19x7L2CHKm4UVQXTtkXYr3pg9eomyqzNXYa+8C/FYLG1g5Idg7suSGJ448hdf5f62uRN+3mXkU
xoPR/IrLJYGzJQPKFVsMmC+AR82jDiaoB0csTNzs56WANJi4ccdeFdMdq6YoGwNBytk/ndkfuqpY
OGvKE/rfKZJSN6iRIM+hdpBPjJLRr4lxdP1oJ7xVjdpZVb6L5qTpS+UY1Z/8P2MACIM7F0V0NSKp
epENuB9MtKvzNdqe35Bn3DgZOL2JtSNdf8iseG2hIywko/N2+7yq+bt/jctL0UTfFJ7Xyp048jZ3
UJY3cY7AOts21iNPIPFIkgA8TOupReMkyUEuBfK4L8Zog8UUxHBpnIEdTV5JC79GuT///TUuMHpo
acYTQxXgMJKuSyaXmUcnf2jqMYhsBhLI777JV6iMrQySr5L6OdW/37arHPffZlEMQ9QhA0MUYy4j
Dw2gZ8KIMI7UezSmfcwf2v6+a+nKhHyHnkXRdU/qyR5G46hX7/y5SBf87tyZOB+B8mKaurJmpj8Y
6ET9bLqfFx6tS19XYj+b1aQHntE4Gh/tkUOh2Vw4b0sGlEelaXWor3AYoOPOATGvFi9lQ+T8nl2e
/84/2nsQloMJ9wpoSKrctzS0Rh2drIOob0qtLRcE/FK6pqF8CIqsP9hSsvSJPgfIhKvBLKPu1JST
YRzL1l5BtwbHRQdWeX3bytyoUMSFHgvgeAQF8stdRWPLTGuoCx1TAqZb8up5z7T8mudvf2dGWZ5I
sGk0Bcz0BOBk49V0X8YOYvTxUmp0zu8SBNA2WLERHKqFvYobpZuktXHMEDwIRrdVR3a114VxNcET
RPb29sDm9h0BehJQWnSWARZ1OX95XFHi19h3Iwi1IGNlwd39lQUVQUYbze2EABbO7j+M/N1eApDN
jwC0E8ha+sAcK67LA6SZ2aWJk1NyMG+lL22WLUTsaqvj77Mj0caotALUjI6Iy1mK+NjyjrXkKFLH
fotGP167VaW/F6j1rcDQnX9EI5az0murfus1Ee/BhSnCzOiiFaUpWYOGrHkvme4/xwytiLcneG7L
IOUsX/I+sPLqk6uZejMG4xk5Jma+hYIA6MyM7tmIGmSMavrIQc76B0uKyxIXFB4AmBxl02jUyAVz
GDaN/cA2vPuD8Ax4aEh1IbSxrpoRPYoGeq1JcAeWLog+vif5ki+cmzKUz/H70bB33WmClyi3Ujcy
jmjby6qvJPbCugWVpfXQoZp+e3nm9ue5LeNy7wjqtrUDpumj1Fku211B84X5mo+fzoajhDDNUI6i
dDUDPLwQq9REVT1roIDB3NnG2u+FvrF5We6qTNRIJFK2JiZ4S+8fpo1GQ6TgkLoA0+blMLUcGiCx
m9rHmqzB0l7/gZ9HOCQVgNA0fUXP0gx1kWTlaB9Z+6Qnp6p6bCWR/51dL78PumxmRoYExwmcFJej
yGvgfjKUHI+FGSLjWusLSyUdhXoJ22Ackl07qBiocJyetVnOhtY+0hp57fdpCsBq/QcLgcODbkkP
6TBVh4nxOuvbtoAJ64MBguiFOGt2BHAziCRk846qAYSOWmqMEQVZU/KdIbvjgNaaTAtjmLvVZYIS
JCRQxoHeyuUyWAwiBk6M1QZf0vjKYlBzrle3p2nWBJCDUtcLwDgi/34WjqKQliB0iOyjE61dINVS
MKvQ7EdfL9QipS+8WvEzO8qOcusmTurJtY9J9p6AM7pdT/U6z4YwHeuA1HzldUvueXaJzkwqs2cY
o1mBvds++ijiWYEzbeJ+8yezh+YzFIxm+o9w4aYjRCixC/QagGLmrsvEBFt/9kWzltDMcw4UF83/
bKk1TwcpAgEhA/uY62SXIAE/lG+3RzM3YbjbwbADfJaNhMDlXjAIIojKnDBhUxxY1avmHHOSLjjI
3w9JdSegjoCYDqaQvFKWpR1dVlBvso5kKJ0DL90BOfBRt8E7M3Xg9hy6H3Ffl7spAmk2FeDWTocM
WfPnwbQiMxgKKwLwjdovsQ+NxsDoIwu8DFPDgkqQDOEVNQ9ta5vrseqcsE5Fu87B4s+DiMTQBEuJ
80Po6CeYICchAgHNho0YHedzLfsNYuqDuNcS1RoVcuO17rM+iI1akkZV0YuPqLCGkkIcbzW+LVy9
+5WIOjsZU/rTsJv4Y1ISMJz3IMOvagiIe4UoHhFIgVdnqoYN1DP6wMeFu9OjrPh+e/Hmtgf67oGp
QxFTktVdLh6YFpBOrnPnmHFwuz4AS3D7+3Obw5OIEqQnQNKifj/ryTCWFnxRhDRI02prdH7tMwgm
3DYzO4wzM/LvZ/6oIJXJUxt7UGdhZ4EIduHELg1D/v3s+2AEy+PSwPdtXApgfzdOnbVwuckNfLnB
ia6DvEMGyGiFUrvSiDbyoSiohcszdvd+p5lQxe02YqJRUHBvfEzHoVuh+WMJe3zty4HZBKLKRjEZ
iT31VjWpD4xzREBDC/5mN8ywsbuQdAskDtczSFAqNSRCEC7vunjSsiruQcJ6AvApdFFqKKc3P1lI
NCwZUbaBA5iRDmr5AhHOS57+HI2HailDPRMuXg5E2QrgFGjwUEmLU823jvukgwkfsSLZJCmEJ6Ac
/6XNFqZubnPL9jG0WqPmf4WxA1sDN6batdDCvqnZh8hZyC1dbwCJaPjv+8bl5nZBlp8DIWUdE/GE
fzTI4xgbf6kOvDQKxdMk0DFAyz1GQZ2wfAVh2G0PcL30chDouUTWD+JvrjKIUUfZV7cxCAjnIc3J
y/dkqbg8a0I28qGdF73D6lORZkitM2O0jmKK7aAwxgJkIGKlm8kfBHB4vAEY4UIE5oqARKuRrrBj
GPKj2no1Czvd9EOUfZviOH5jzVSubs/d7NKgo8SWQHHZlnG5ASq0R3AqGni36M1+Nocvf/d5JZ9v
2mj1xqkB4SoJiIQk/MHnERXg9STT+ao2K0QR/Mq2QLY66HtozELd50++jxKLDpAzMGHKxgXFeO3q
Lq4w8VBpMSSLf/3d9+XqnN0tLTTQdY3j+3bgFs9+tYALmd216H7638+Xfz/7PNe5MTTyBu4/eSKw
9W1xJ0nG72cfCHPgnBDQIphQAkCESm00TTh6tbevydas821X1wtnYm6PnhtR4r8sEnZsQ4cTaY1H
Fubj3TeHDm1PIDbQOyvxJsrn69KVTPkgHja9g1E9tUYorPX96yyfxlBUBFAUti4XQm9rqB0Mno08
wx4RZvUnI0DOB41VcE2+2jiCjvkW2p21c9TLlUjf0+oFVA9/MAIUeeBlbc9Ay9vlCMAObwtiIVgk
Wd9vLA65pGFoljpg5q4jkDtC5hx3ErKrV+fNpyYwO/ZRi6cmQCfX89gnWz3unhIvWfB8s7ZsA+qr
eOqDskgZkTkKK0PzEmz1XhMCakMfUhI1kPzqOThCzcQ83Z7C69OIKA80zQRsMmgiUZutCnv0SE6R
6JmgQQW1BdCRrpE7u23k+qxcGlE8ylRQ3YReqH3Mmi2lYbwkZbz0fcWleKDRN6H3jGj7n775kLcf
bv98lWkMDkX+fvRwYSejRVDNkNroScQEZrgw0n5b6VYoJTIiIMUD1vInOphb3MJ6YNaTH5K+/A4K
/83tn3C9L2AZu8xD5yioAtU+MvTmaF02ONZRb+q9icoPRJPopinph4jxu/0CcOmgFkX9TbLMWIr7
HNLcLLKJm0fe7lNvtxR3ze044LjgcrDLcTsq6WaSWIlFk8o6juYQeqW3ysDG5E9LRfvrTA1G8Z8Z
tXMjpXreelONIFIruLtldkSP5kDKj2DkMo5xakD7ThQ83U9VLf5xyzF5v71kc5sSrZhgqIcTx0lV
jnJLNUBuqAa8EFL45QgtQLH6OwtKiAmtsgTFAtc8Jm8i3RXG/u8+r/i9iP9vABmoy8Y6LMo7mYl/
n6vzKVL8AhQ/MlefHBPlqgQKXRvSItuxs765kLH5g7EgTkaHso19rWJEa1HlSQm9vqPtf/f2Cfl6
+/MzJSXsNqQ3UZB1Uey76uGArqyD1jWkFYy3jn9kSD5Z2x75JyeGVCNkcAD4CFIoAGbIE/Zk00HJ
5CW7vziHX4GnLGjCcZ9fdUxSgR7sBqzEx+lHaeG98Xp7lHM7GnloJHFBge9CeeHyuo19ltKoA7P/
CER99oncCSH9vR1Q9wNbKEDDqEcpJyYfoLnZIp44Dii5BW21sJ9nEhro7EeTrA1NE5QWFb9WMdsE
6dAUHVOk3grzOySDvvq2HhQWMJ39Uul3xs2BCFsHzFpO2RXqRmtKG7oBzD/GLFrV0RZ89JshupN9
Xk4ZpgqlZRliIdpVpkwXtaV5k+0dzaBnqCgP9xeCCN6XvyNEZDtx+VyuOUuIWXeVRk+Uffwh2Nvt
HTUzSTL9ItvuJQmuWu/naRyZeSnKE1IWRr8qza9+v2BiZtNemFCum4rSLLYHmLA3Gm6AZiEXIjeN
kiUDskoSMGDn4sGqLIDHS1qjoE9PkOrbJ5EbWgQUdieUXEJ9WggClmwp/r4Y0yit9J6etGSdGhhO
qH1zk2du/kG8czEoxfOTYQDcinN66qofOFJBm0IrjT0DM/rgeHQXF2YS9BD1HbM2aHu/uj9cBPAS
h0ZmgSUr1eWeoyM47mjc0pNrHyADuJT5mwvnLr6vvK1GK6NVzRt60qGeEL0bHmQHn+1qR32I/yb7
2lrb6bMVL7x7ZzYi8n1giJLtM4gKlI2I96o3Ojalp2R4qNcuW/j87OYAvA8k7TJbq7I7+CQ1OwNA
uVOmPffOhOL0G9ovd7pTQzdrIUE3NxQHeRnQxKEmCUT+5QI1FWF1XMRwCmOod4CCJEsU9zOOAbco
UoAIP1EeVllbmwb4/3T0cJCSMSD8uUEWTbO+3O19AM7AI16WAywgYS+HUehNP/SpWZySHmrDYZ6u
pqUrbW4c5ybkTJ4lO+rUbkRG7eLU9ehoH9699rFBjej2OGYeBxfjkD/izEjO9JIyinFExcr2AmjN
2u0GwfVtK3Mb7Hwo8lecWWEeHfMI4tenAen4Kv/Zjj5qSj/SbOt4Cwsze0LPbSkeQBegUtJS2AKN
8y429bVGCJRfIRXb178SyFhyr/sGFsEVVPKOWhEvISuWxqp4CMiXJz4Uk4qTAFt6jgxew5/qZhuz
nbXE7ji7eFD6gdqOdHjqc6hIWZEYAxZvtNrAM18a9LSTje0s3B1zR9b9z4wau1FUpAhKONiIiQG2
HgbRvYW2qtmtfla2UXZhamgJTZiBORu/cjNHh+13Y4mkcm5joGqD5l4dhRtkpJXrFlzyJej2agwD
lVC7+1xFDzx+LFGk7JzvjvuF6zsNoMIl0Kb0zcotf2FWuXmzQsvcKIbZFo2VEyYQpdAxNASERtbc
2ESQs7192GZ2hYSNoVkCD0g4KMU15bafE+QU8pNRrLAFo2GbTaFD1retzETEF1YU78S9Om0jKLSd
UDEwxN619u3wrfHrVZoBozh9v21tZoPAmkxrSXjiFSFQ7zoNqzIth7zkP0R/J9XLsCQ/s2RCWacS
Qr9QUYaJqtl00N2ma338cXsUs1vhbBTKyqALsKWFi5IeItodKb9a2UdfA51l/9MuPxXZQxktXOxL
Y1IWaRRen9VVVpz0yl3X9be23Zf6sLDfZo0A9oz+PFlMUt+vACT3IvJGHF4bUqNb0MgH5RIh1JIN
ZSC0aNucdxPqupASrgNercolsvo5E3gJIXg1QDpxFTaUJE89NGHkpzF5LUoIoX4Y7u+VQQpYqg4i
CYfAQW3p54MwGKFdfvK1sEv3BttV/SEal7p+Zvy1JEzFWxtZuGueZA2ax+hx6fOT3UMHekf119vb
eHamzr6v3OY5aP3tvJPfHz/1yRet+uXxu3vLMFNnJpRLPDXoYA+ZyPEYWmXdCwVvp7n7u1Eo97TT
cl5UdMhPUwvBXBJAX5qDQ+RuIyguQPoATJ2o16vVSNMRhKKbhJ1Kr90Qoa9q75GB8+5+Kyj0AEOl
Ayl+dbNRp3PiyG7ZifAHRnYW24tkwZPMXCoIM34n+010E6qFjF6LakLqtsHW7Vemtct5AZj+z0Rs
bw9l1o6P2i0AQLINS1n4RBvYCB6gBqqPTcCFH0DYFrRDImi1z7ctzexiQOrRI+IaUKqFSMVlTIpK
Ls2iTm9OrJTS1t9SAHp4aSwszVyLxYUZxeezsTS8hA8YEKlXSZahTbIKRq0PY3Odi25HE8ghMzMQ
7NPfjU9xmaLRhkloU3MqpjwcnBdqGQDH7v/AiIV6NcCf8vEob7yzwN5lduxUE5ar6ceHPh220/ge
NXdXAyW1GqqBeNKD5Eo1YnFee5bDm1P1UdfxqD9F6NK8PY4Zl+khEfOb5U5HeKFsu9/4+NHF9h5y
sfftYiXMO8G4Mt12YULxN4iWzC71YQJ6FT+sePxpoPfu9ihmtjTqjD6q47jC0M6u7LUpNTrq1Qk7
iazYNS19MQTbWN5SNuJ3tlMJaS/sKFurKAx0GyJgPxVFLh4AYfnZ9K67MitqPuVuSvZojzFCdLG5
a2EPUZBHrvfMLfeX2es2lIJ1e1cnA8C4MSQVMq2MA49Z2Xpw3F9anXWB6Qt71eh1/2hNtNg3Vvwr
65AzmiztzWHMClszK8N29D6mfQ+f6lofJj0ztxoDsLz2tehtqnTj2YuT4iNU6oHRb30Aym0B6Jww
0tDsWBm6YAcNSKNDj5J0flj6U7UD2VGzYUk5hC34LneCsmlT9vYYIjCId4ZTmyvksKug99Pkrcry
dj9RQw+TgVgffavga40y9w19iC3aqfTuE1TSuzBynG4dJ42Pv/r6IdFq9ugRKK+2Hok/+XrsrCxL
DHlgAcAJ2Ib83zizinWVrpPqwfN4/gCknh00id8dmsoqH0AP0AWUFzWELjPkUEZD26a5o4dA66Yr
URoQHSuYvyKdtaS3N+OgcQIB6ZenBXlX5RVFGB+rmiXVya2+9PmhncAHiVfTUqi8ZEbxzmOdOnVO
40rezpQGSf6cAEazKCMuT4S6k/GwQKyETkUcGOXcC9CSaNgl1Ylak7uLrHwIGQrlYQmt+sA2R207
2am2MliJ5lxQfgWeMUJdNHXIA0R1wT3MabozeZc+UaZPYZfo0+PoAOc99cx85dQEDUFtWmEqdPQ7
ml2zMmJehJXXju8jt/1tmQ5TYDBQao6s/lbz9Fffldl2GP1ureke5BqYF4eNb4O12Z70sBYoNqII
AToQapQhwZMpIMZwsiIugrJsQFFG++T+RDUaShDCINFFkCeUi3Xm5atOeB5wueWJDl+zbm8Rtu7Y
k5VUG6Bzwts+bAaFCxNnxpQl8cD/bfiNWZ4s8bXVHiO7hnr5xxI85JS/V/5Bt6tNa/3T6+4mrT5n
8ea2/bmNd25ecdOjUVmFHsH8gBYmE4KuD0W+moaFLOisFclxCO0xG9lb5RQNRRWxYvDK0wR8uxGS
ept3ge2ub49l7j5woY+DChIoKK+Ank4E7OjYAbff0rWBQjnbVO3C3TxzcaI+/Z8JZbqmqfKsznPK
U+K+5/0X3134/txEeVJDCgQZkgVHCTASKKijjtRWJzs9WOMWQgLjtskWeHDkllK9AOp6aAZCLwle
scpq+EkRg/oUg6i9Qz89RgYE+qqPRfw29nRhe8v5UE3hAYimEFyL17xqVmeYpZX7cJ8yBVrFYMt4
i4eHVvyo+I7aC7Xl37/8ypwD+TW0gRl4hCiHiU1g0gIwtjwVEe8DZ6gNpKtLu9nht9VBMQJfkNhd
Hk4g1dqMpteuoIsybOkwOuBw14qdr3kkSDJo43kDTR4csys2ue0VIVp7i1BLaqSvBtepXxnj4p04
U7zOMt99aW1Wvuote7Mzlq+tln+3RdG90SJ130rHyVYIi8f9SNCkndptyQJWedWqi/3hR5NmPCx1
Fm2FE0GVkfdV0NRT+Qbt5XbprTy39OchkzxCZ67NAf/L5JcIZVj2q8Rvh5SmTlgIlsfEX3oMzq29
BbL336D+a3mZGFKkOsui+mSgJc8RJ6Z9MtEeUZjmPvOfSLZwdOaOJpijpJwieI+v1r72rSlFqbw6
ZQ0e0SR9yfidYkkypkXlGP1tPjLueH0qs0enwnFiN69PA5t6IIwybcPLbElFbnYgIAWBSh48gaUG
51mTVikwLtWp2WfxE6bqtpdc+rziwgRIbOox1fB5+9uTvyTYPefAUJCECwZgROZjLjdYkhKt07u2
PsUtt4FJqCiEeMomqCLtCdn71e2xzG1nRwdHIBqHpCtTFsRC9JxqQwJrFSQ6jV3exAHX8WACvT9f
qrXOGwNFKzoiXOcq0WylpdkWTVGfSrYvincbeY3YB+qUNUHr0YW3zdxDGi+b/6zJZTw7qZo3xp7m
wNrA0jCJpiDWVtz74rFT7Hxg9Eust0FPv92ez7kji5qrTK3IxVOJ6EkytB0f4K6t8thl/b7paBBZ
WsjHXTpuqbMU/czd2GfRtXrdichwJyIi3NhwpJp4GiP0Ny0xuiwYURuaeNzwThthJGn1RyvO9oNG
nlk0LeHclK0vyaIlahstPyB/QBOb8hwtM8HinvvWwTZ7seImM18MyJBswQNXPiUjZIEW9ohykv81
CBUiMLiAjeqqu33yU21i4Po/YMoc3VhZuba+vR/mLMhOXslJjPe8Cv/PASKN4wmqsDW6aYngr5NW
LkQIap3q9yggNI6YBxEPCIqUp08/ORyNmbZ5SGobCiC6Nf6oaGlvhwyPSQJ+6Uc7H9JdgoLZl9zK
k5UdDdEKal9s4Zco51v+ECTiAIM08cxDfv8q9rLcoo5tchAVSNiSoPG7VRWvW39l6ffPq8z5wWHJ
zN81jxh0ktsJ4NyD6ewL50SWahREOcjyk9BhRowHTB76AlRuiIzyKqnLhhwaPacPega+d7vr+1Pk
cLLuncIUAYozKSg9xkrftf3gPGTCg2JJFRsg7Bb2kz35fNNkxISAj2jWlZ3Eb7HjpoAxcbHU3Xh9
dHAzy5oK6EykqoNcmjNn53plZaVIgBwzNPBTt9px5zOL0Ng2Fh/v3dGyXU52JqO1BLATxZLZImtN
rag78gYMMHRtpUuCT4q7wdTDgoSJ+0D/XNeHEt/ELnK97hhrXsiM50J70Ztq4eK7PpiyLw9FcCD2
gZxSA93BbBE6tHl/HLNvRVD1n++epYvPKzFCNpZu5hZpf8STKmy3FXCy9xtApxywDiYoRq94RZqx
B2FJ5fMjhGoyVAr+8vNyv53vp0yYKavx+TgRgX7o7aU+krn5P//9yjYqaid1azwyjunkBeLLlN15
M8oDjB4/STQAHwt4juKMola0ZhOZ5sGyN1P9IKaNSDf3roE0gdMGTl8Q7qhx5pTCQRWtYx7Axl4l
K7EU/8/oIaFzFCKZBvyPZF5SxoAXv2hq4vaHJIraTWNG7N0seFIEPmDLr2aeGG9TDWy2iKpNT0ey
Teqev2QOpSA59KN+f3u8czeNlIyA0wXX93X4rnNXG1qmDWBVy7tV3enFuvQAHgmaavTANg/WS6Ri
kpWHxOMHFFK0YOCtHcQRiJgXru5rJ4HH99lPUTaoncfUYHo+HqZmr/mb2HwylzKX11tU3mQIi00Q
KV+nEjIE+mJoYEKULyY4HrT+++35lL/x7LEtt+i5ATWuyqElQMBwPB7sD34E/b+dO4X+sLttZGEU
av7VsDsNEFcY0fwga4JFhODcQpzNkoo9dQSW2MjL8eDpX2kKqpptWb3eHoLc5uo8yXVA3U2eBBVH
n0R88smg80NTiMEK8prSIYBOfPmTOX78w2lTIBNrfwpHtzKmACHjUo/W9SAddAIhLkWs7SL/phxE
cxqSJOVmdxgHowv9OD6Qxn2JIJR397a+MPT7UXPmd8U0TXYeGd1BIyvU/0SxGZ0F134dpSGUlZh3
sLbLhnHF89oWHa3By/kBPMF9Dr3aEDrl3Dot0h/MuItLS8olWA8TryYz5Qff+EimtZ08IottlBs7
2Xp5u2LONuUPBbL1t7fL9Y6/NKssliacjrb/R9qV7TaOa9svEqCBml4lj3ESKVWVml6E1NAiNc+i
9PV3KTjntE0LJpyLRjUaqIa2SW5u7nEtE2Ix3TYfc2qZD1Pe9xJjuCIFObn30hlgoPDOXL6QqkYZ
GTQwmkTg452Tb3m8ub2Ma+uAQPJMgGDh8rjhc5O1fTClCoY+K5SA2VDkr0qejrs0MmTNJte3DHEK
ZjrQ5A+kgqukpuMoWpqiaSaIXqNXLfedaZ/6pPCNYt+Mkv69lc1bkJLQig9sNORQhc1jvEHkZad6
UHaPSb2n7v17h1KTgVgEj5WDFrDLw6nGNC9tUunB2D4myc61fa3dTRLzvWIUkJEHINOSz7pm/lZK
LZ4LvJPBpB7q5JTrG/tOyCS8EIBq/VeE+EK0sVq2phVpQYo0I1BddE8jktsiWYX4Pkxt3hVuDhEG
P6U/h+TYpJLDWJGAmTR9wSTEv5BYvDwMJyuU0qiLOUjVlmyKLD0WepN5ltm83r4xq4LQcwJSJTDS
Igi9FJTqmeIm6TQHDgYXgR95GuIc/A+TJXM+VkzoMt4FKB4dmJi4MZeCehMw4FHTYkWMb535tQW3
mc6KJ0JRlnO3t1e1WMnL1w8hronUKUa04dCKjiyNaDuWhlsCfTPxYuMfM3rh3XerP7IyQlHauVsf
LsSJHUhDz+YyryGun39a2bEsBw8UfreXdH1QlzKEHOc8FTwzdaUEh+lTVhzI+Jka326LuLYwlyL0
yyPi3AR+O43KUDGPI2b/W/7r/ydA0IHEQmUbUL9VOA3Jvu12kVpIXpjrBwAWDNkwjAu8I1gJ6jzr
g5WQHDDdNh9VbzLpIY6N0YsrG03A2f2v5qU04bEmXcTboalZyKxxazvJMzWlLAUrqoysKLJtS0R2
Pds89ANjMbNpOOWb0gmH9sVMfMx01O3LFN9tDGyUy5AUQ/sZOo3EAL8v2ravqc1CpIg923pogDZm
y0zbipahLROd03ip0RUgpnvJQPuWNAMLO+P42YwOt1Vs5ZpcfF3QYVVr0zbR8HUwvbyAy/BZK5Vn
8CjKmpnWjkV3iQo+l7WB1QIgFiUfNRZqdM+TU5wdE3QzpApYwzaNrDNXJky4+7QeDLS7qIgUyA9Q
z6mz4ukZBh8A8UvMv1ErI0Bf38R/FydsYlW6Y6lYWFw6WADCjj0Qx/tM1uK0rgjwqpf+QEzFCnc1
xzRpDHAQFmZWk75WSd082EqvSXR6TQoa9YE8j2opwtJlrWfRAavAkUHMiIUmeKM4IBu+31Y42fcF
l3M2oi4vGEtCNCm96PmPLtO/3pawdhrnKxD2SS0NDlhArCDOj2pyqNQ9KyW+5fIJ4b000HmCatbq
eLQ9sJrnAw686YCEdIrS1FtaGS1WeaRtvdvrWd+xf4Utf392Io6pIIJn0GbVGjdT6fjT79sC1q7L
+WqEIweTpz0CQIAhkfiZm5sFPN51Cy+vkg0iEI8p9xWB4XGiBANSTWAJoUEfAeLlgvRo0grEnzSM
HqYfmczSrG3X+dcFBdPVrmRpNtDQUIj3XNUyZ3bt7M+/L6hXN+fTqLn49ayHr9RvwT+Rqm9DHMhw
kdb0+FzQcmxn5z6TAo2Ti6BgVH47OyWT1BFlGyXEsOhxtFlC8P3CwLy4b21va9Xaz0cKD9CHoAW/
dmDtsjAnoKTQcG7Rhgn276K1vdlI9rfFrB0HgljkGdDEAFdGUKZxikHoM1AaJs7edR809ZOhjXtF
NzDN++e2qJV7gioN2rKhuQaK/sKGlQkfaWRMcVhUpkejcQfcuAeVt68acDHRqXbM00aGH76yiwS4
wiifo0Z4jYmmRWg6qV03BljPRvnltOAFPdxe1YoaAJYcC1q69OFkCI9lmjudwpAFCDUzfs2NowZG
9bslgLYR44Bwk5DlVIUbaRjKiOHHMg4j9hA/uFxijK+3CH4RgEsxgwWgTU0MyXTOUIMnSh9WmgVm
Al77jjN8ifVcYraWn3lp9CEH7ASYAUFZyhUjMpKD8VW3myEsU8w15rwYNkge117ES3vf6MMokSd2
F8BOLgKRnbcXdjoEgpcGAK2Vg9rweAgZmNYizARSbet0v5n92FVBE3Nwvc1+p+3uPS0EgIDLAVQm
am+oKV9KzXo8oMQch7Cw50NTFgGl+fa2iJWs3SLDWmDxQcUGB/RShqNPNhCN+RBmBYBcFY+1JfoN
D2VZelnR+X1Reix20NNqeySXYUy8Zx/Fg0SwawIt3wbGutjo6DqkqwlyraHTWU+c0U3aOBvNKnZs
SB4s2pee25RebRhbIMdxL26QtrRyZUtS5tlV9bdiBP+7uqnrQWJh1lQZAIgmOAlRGL5CClDaKQcy
YY2SGACS/NxMzBOlDvpno8b1b5/BmjYvTFUL1gMCfjHhnThG1oIzug0TY1OC4r6fd5m2Gabvt8Vc
WxfM1NtwJkETCWpmUZuo02dMSfQWqJT8WGbaJ03JJL1Sa5sG9KWFdgrgyLqYTaD20KgWzTuE4VvN
TryhTcFLKFHZtXWcCxFuhUPtBjmsrAvd7HHQn2T4AIvCiyqJjhS4k8hUAhFLcCoUtdPQCqD3YbQM
vNO/PKPezN5KAqQn9UXLgGkn6zJcXdGZSMG9yMEyP1Wq1odGpX1DLPAlN/oPmJLzVQnXvEvzqGQZ
VqXOT5r5UMjqr5IlWAKATxX1JLIwwRrGxd/c+F3JUMpWv4+sK24jCG6vZyNxSVuiooA/OKOfoOe6
uJ8xGeVjnDfSu/CHMU18aQizTDVra7J7IMm9uH5USprkrz0WB2kJ1O91PJDmFcuN1jY2obXRI6/H
DjmGYLumRwQ+POZZ9EqN5C3VZFRBq68WXBWg78GwX5Oxs5hYtM1dyEz3Lv+e0Wcg9XlpTMDqE29Z
9yOtmwNpJG7g2lEBcAfOJnIt+EfYyNGyqaYmah+aWUDf+PRyvxk7//wi/swXB767lvTujPsJ2Ivu
Dby/t7+/ZsPgGwHsHzGRCwfj8vsd2lQcY8Zl1JuvrAcVuAl6h0nS4L96NOdSBIcCOOK9NmnYpMiZ
srdMIeSYR7H5pa4b5bmctQKDgDzy2Ex/YCqMBrox5ZLfsHZOoK5AhRW4YgsUyuVCSWFVczdbfZiS
wct2piLrqlrfyf8JEIEhnMEu7TgjfVham0Tf6M7+Q7p2tgaR4VCxY6ZyjltFOrbVW2VT/b2tDZJN
coVzQrKP0bTGGjr7l/krMj7yeR3jkfD6QfVhLa7BmTI3CeuU2eQwmwdNx8sv7Ytd8y0W78UAqhp6
LUXAWttM0WHsTriM9Ec8xdvcSfeWfjQa2SgBfqj4amIgd+EJXjoCRTfSGjGiUfewnmr0zB7U6gPW
8+zzhvC8GPr8H+uJmSdQ72T7VncDK9W3ajU9x6YeUMzofeDkAd4DbE50AQAr+vJo3AzjUloB4+ke
WJvDKZO9+tfhMvLiBqY+ASaJpi4xvafOZdRklluFqa3644A+/GNf10e1j7xZioe4chfRLLqUyhAv
YTmCV9NW86gMUVuHbkm2YzXsVZ0/FpUsI7Nm15CFB8EWYrOFqlMwKjrGK02rY21oo6e8JgdSPbtF
t6WZ7iUktLtdWoUzvd+zBT8L3BsA3dhLP/HlUdGsbgrNhFAC7vfmpFV/bqvCyiUC+BXm9DGpj4jA
FJ6cccCTo/d6FSZZ67P6Z2tYmNHeDez/KUdYB5iQnTHWjCokZKdaXm49MnevMUkwu6YKSGOABAxE
aPAOhAeuMoBXWtdjFTa931XHbN5GssGPFWcHGQY0nQA+GUheYo+yAkCspo2g2pkFHG6Q7ZVBOmx4
85WWRyZjh10x0RfCBH8jStRMnR0II5NXAWtLlxiCtXt6vhjh9MnE0pj1+L5Wvbj5jwmwUe2fFrCi
xJSET2t6hu4FtPYiEFzcxEs9dhv0MESu2oYGfbNZ6xeolyXmxmh+39bntR3Dm4+cxtKmfqXPesW5
M/K2DQHE6nl9Gkt2bOX7KIxAwcCei+KfJuxYmqtkLt1kCofvunZiMrTN1c8j6wcqO2AKEDEZk0Lx
QIxTTmH2SK2fNvl29+7AGC8pcTRYg2ddMJWsg19bJS4Hku+3GkyH0/wRAXgm0VaNPgnk4y6PmS+U
P9qs83AgmJFTtryVmuGVIPYdUWQZ8lkG+wQz7GiZxfPWQoKsdzVMXjWf66j9ZtD6mQ+2b7PBa/vm
MZoUDwXHk1o4fyYkthyOyKCcwSvg+npmPbC8+VMRKyyT4X4n/vz3EeFxpbGqAWLYGEKCXJoK0lxZ
S9CajqDqvDyssHHI2V3uMelsi/NqGkJbsb0UPatdKjnFRQ0EjwfV7Xf/GW1NV+mUpAY6TN8oQ2jN
s+ZPZv0ZWJ0HzDl6NsZSN1PLN7f1csU6QOAyFeoiAw1/8XJJra4XmQsQjTBqemvT9vOv0akxH9mk
R96O/9wWtrZ/77lVEPQt87WCAsV6RdPeQibX9prp8V6mhiWfuky3YmAXnB+A2V/En/m9Bsa2E9Ki
6R8cZ0WyG5UNkWU81rZLR885koto5bxC8DeMqnNyLRvCadICmwJxFFxqfM4+8VKWRF0VhewwWsNV
HUkj4UInreK01pxjHIMk3zFUu+mS7IvDnUPXy2CJVs8F7/YyU4mxOtG0xkhLRpM6D2FbZR4wu2Rk
vGsOHLgT0YaOQgSiXzEN4hIYgAjklmFaEs1T+/GJq/WTZsSHmoLwGfMvu0FLn03gaUxZ/gGzgClO
oO8Byg3ZaCERlpbZiGHVnodEf7HMT7IpihXPB0NCSOoi5IUMcWwGjI1qk4/TGLYKJizpm0qCSEYB
u3ZAcHxt2B0oOVo1LjV7aNoCSNkwC3FnbX4pSGffvphrunb+fSEgBTU2pjtVfF9vkuPc5WHRpW9j
OnxxUSu+LWp1KeiGB5wHZhLQQXy5lLLqs3iekzE0lbchPegy7p/V40AieqkYLQyRgo1hkcZVp3Vx
Q/tHvTkZLOjbDyjUkuv+jwjxnQHMfONOKUQULiiLae45Eldn7TjQdQrM3aW/Gjol7NGkLGxm1gQ+
oZ2TP0/689gf7iQDfbeWC2sHLMziUV1d+tTqOe/6Kez1F71+adm+kTUfrZ01rDyA57BdNmqPl+vQ
mqkuMWkPyFP2CvQ5/vm2Kq2VmRA+wR4vtQGMYQmuLccg2TBntRqCsz7/PqIFdZMRO97HrDY8tZuL
LfLe00M3p9ZmBG/aJi+a+qXhria5PysLXWBKECqCnwYtXIJ3V1TGBKQHfQ61CTk2t/PyZnt7rcuR
C47BhQTBiPG+HR2LQ0Ld7NrGj5XPkfaYwsUBREn6OKqSBa3MLqLT9mxFggpSBf1wUWLO4RC3fjd9
U3NjZ5vPThoBPXkXUeqX06e4m3Z9Efu1sWW09WMr8lRzHw98X2Rhqd7fcQA6begqzhsdUlfAOSpB
QD5yOi5cxtzxkuLUcUn6csV6oH0Now0Wcs3wpQWNmsBdOk4pXNymYvsCWjSP2/ID+TnUJvEaEoKK
PHr/Lq/FxBiYilnMw9r0KQB0JNZjRRkvPi88FnFHsml2lTHU4k0JSkyJaqx9fuFf0tEaj8YPMcOb
DXavjnqK57SrNhr+SKzr2hEgrQhmXHOZ3BTjVZuWM9piTB4Wg9/FgBby5/tntpGfRg7B1tF+vcz3
XR7AQHmU2uOMYMzUvC2AU+5/4wA3DouHTnWEkqrgug1OTPrB6nioc79XvIRKtHQlE4IRH2TXAa+D
gXCR5AAOsJXwDCccxU+z0XmV0fgGe3LKU4IRkpRLihcrz9GFOGG7kB2beRtFI+Ys/V/qWzt4lfWR
HdMBUgpuCDT3ipFVNjQDoKYgost2c76XcdusWE/M8+C2YTQFuDTi7FU3FBjzK2ocONeUE9Ik9iGl
TvtXB+EOGBAchYK3PI9P8Vxa2zmtqaSF5frOIKkA7w3SDXjAYmSSuooR8SUyHdlfVfO4eX9T3KUA
4YjyvuvMSNER+r5M+ony4+3XZ/X3O0grI1eJ6FesiBSahrcWtNGhDWS9mXzTTYlGX196/P4zAYJX
2A85MPschKGk2fFh2yQB1/cfWQOYYJapXuRihDd6ZLR2usYZwrR+jpXAlJjFtRUgKQmvELQ66CIS
jLpCzG7MB9Cl5oQ98gGDvHBOGLIEXJLPWxGkvasy+MltmBnBvDcN2vHMpu3DXC3BHc72Kv7wSRZ+
rhy5vnTQLMkemBp7MQpnwbQLJPmCUK0Lu8DCPIquykJpmQDhPLpEVwuSGRAw2pvRiTxqSJTq3YW9
dJoWVFek84CiYqKhSxAxxB1tehcikpICFfKlMr9k7T/m+D2fDirpvbirvalL/arNvH5qNlPUbLP7
mwzgsaA2j7Zu+IZXbWUItwtlcoDypdSj5zi1b5mSOtaKRsB/B9Gp9W7fRKdFt/uW931nB3pleEbf
bItS/2Rmd7KcImBAmICUFLQPD9vVxJI69i6pstoOctP0tbz2M97d/QxABBKLqCOgTQoZokulA8Rg
SyM3cYLcqjwge/qZKqlTrGgdBrsQQ0MMJqFEziaDuaOqaMxdJleXJvjhfkt/8X3BkNlKGZnukLgB
mfwOWPjf7jZiF58XPAum2sM4dfj8CDabvPAZaLo+IAHInujmRJcarP3lEdRxN1YZcEeCBsyHeY5u
Jdnk2+oRnElY1PnMsjTNVIIGGBIooAi/Iqi4vYBr5whvrLuMB8GHRD5L2KJar9rCiSg+3yRPE1FS
r2YucOgU6zdz+kPjKkeNfGRN50KFXUNHJaYsm9QNeJ34maL6wNO8vay1S34uQdi1LtWbyTUhYc52
ceIzcB3e77Yi47wMVQGY9B2Y+PJgOAW4bIuCZTAZwHdV0Sb59fYa1k4ehdQF+VQDN5cjvilGCe+o
j+xg9Ev+pYs/3/78tZ+KYz/7vGDuK3OcTWC22UEBpIWEH6gJnJxjKptuXFkFRoEw4LxgCQAeTLji
LDaMbCR5FKglJjafzeLt9jJk3xcUuJwLdO0hlxHMhg/4TOP++BARDfop0f0LnJ2rXiRSzHiJ5iYK
bP4p8fLk7vjt8vPC9iQxQGWKAZ8HHkXfe868Me73Ri8WIGxQNpigwOshAZ3g/Ta7v0EaC4DbgFwD
tAnTMZfXYECFLSnsLsI7p3pHkqoSC7uipigewUtcBowAzCI8cg5T1KjgjQL7B0y+IjY3eVmEbWd4
yIVLnMVVWaiYLq8pKi9isK5ZLAPK1Qh31/3V9j9M4/Og/1Bkxf81jcWj/V8pYkJDTxR7bHNImQEe
bA0uim8fOHK8R7h0sO0IFJZfcPZmcHSJgy9sjIKNlfe+03X+/Xfu/PuCdZ0qaqrUGSLgPVAvPhnz
Bx4IgGIigNLQMgn1WiLUswVgeEJJB/SEB4Xy5tA3trn9+1deh/PPO0L0QVrSRmMK063xU2b+is1f
uiLxptcOGTlcTOCg+xMFYGGL2qyrWmOooiADBrM2q09xqX25vYrFQAv+Ouo0mFBHvyy2yhJOWc/s
Wi+o6wZ1ihmI2Y79HBxCZunubT3euQ1yQbcFrl0PPEPIKSLmxx/hVLjZm/EAWPRAUwDwDgx0x0gB
VhHWVOJ2rq7sX0FiJnzOedYPHIIU9gnI2bRsN0ZXecroBkokM/DrqwK544JfgHkZYVW6pZQT0aDM
Rre1tsMhm0+T/ef2zq1pA3xolNPAvYzAQFC4Oop7wGPBiZuzBBkbr5pjicOzsmXgvYU7sqRJr5uz
+8hIVCUrrcBwXpP6UAOPitLvQAX2zFIiamUxEGUAjwE3E2yEy4aeXc6yT524KQYr6J8c/bPZ/7i9
VyvngVoRtgpNOBagf8SbUztKnDSJDUxKbcPy33kBhP0xdAcZe9+7GgkXyFrMywJE+T55c7kQ3e6M
zKlGK+BDCWj2OTmBRviht6wNTfkvPo7qEfv6qpvjZrSK7f3LxAgbcngAzwbSkfCuxUUGnoOO2sHA
iwdKDvTZLXdx7t5vhxb2UqRul+HDq/wwOkJJ05cQ02v7eNv3El1YKSq9s6P+7/uCMuS6pkdWhNPS
ksJTgWULZg6zPY5qqE4PJUDzFTRuEv3oKofb+7diwy8WtlyIMy2cW6tMogYLUwLL/YrGmfHrbQEr
N+pCgODYICcGDhgDAng/+WqKRj0kqGjFPDR04b+/3Ja2cqlA64lGIQL7ek0QlFhNRDULl0phgaX8
rJks57m2HEzLgyIZmTAXE0iX+1UU3CkxQaYAGsryqujVjEfPNPlOy4pdmta728tZO51zaYJapEnk
dAgslSDWtd7LYgzUxukJ8KSSbVuTA68QTXQOLN9Vei8vaKRmkakEVTMf+6p9ZBitTTNZPXFt8zD9
j4EkvLOYShDtt2uMc9xgOTrLvAiTcgFSIWPnoeVd4u6u6AH6W5HmgtOAmFzs/VCsMc1aogCwg9TI
uPmpKzGvKzsGDCiAdGAEFd2hRNCD3s1sVpLcDWJcVNcrpq0mY4haW8O5COHw7aLWTVYVyOq8UAug
uBLdWvk8AECWmWPUiq6RH9S5VkhfOk4ArLNjU1ZgH5HRaSxvvvAyoGSHYhfcK7Tniqcww/3kA0VQ
4wJJ2iWvlfVSWjvDxcDLz6h9BvTz/cd+IXBZ85k1Y+XMXWJAYPe9jTMf74BEwMqxgxkdpmlhUQDl
iHDsMYL9Su0KDIYDlEE5gOJSkRFLr50LCoUggkKtDZ09giM1jMlYjIaBweaH2UalW2LwV+4gML/g
68LrwDyu2OGFyC+f406LQ94Uht93jldTfgAzo2JUy4jQ/OW2CVtbzpLJX8YpMHcsVg5qjbccTRI0
HJ0TBwXI8QOfx/j3MtsASymigKEwzDjpGxra9l/eJZ4r+flrB47v/u/7+qVGTVGex0NU0TCthglc
BqD9jIat2pFWEhXIBAn5hbLAxHydYyEoDoI4J8/8dpCIWIFlxcAEMm0mGglByyRGHvpsOcxuAWtQ
8njX2tVjntaHnhub3NEfs8LOgCtvbjB8UXsFChhUc5GNnTC2fPvM3rOhol04+x1iYJLEcW/MQxSH
xFbaoDVSs9xWhv7iuhHQWTMz3aLwUJ0IhyPudOb3LLa60wy8Tq9qJv2PWssQU9cM1fkPErzIOo3n
1C6xMXi8dmpNvS77ArTYOA71Bd4Hzc3jLAnO3vtOrzZh6RvVCMbGr0DfSniUhW3hYrg4ecz7/8TI
k2dr9WeO8WaPVEO7t8ey8jWnjnc9uCg9vQSJyNz3g1c3Od+obVVvWNyzDYJaskkSlp1QXGp2Lrl7
LAW4PaglAzQChRgVnv7lLYhHwvIZEx1hlEyvWU4+A0tX8hxd6f+lCDG2SxAum70Fu2RScFN8VSw/
Y79v692V6RNECKfMorpJxlKNMXkLaJ32T0/7jQ24APadEVui46vLAZEkAlW8E1dPn91ZfaR2bRyW
WuJrxYM+/dNF/3xgPWcyFtN79tpVwEk3jbKPw44rm3wC3t34q2wqrx1OHCxqt4Ut3sa1ugJcHr2s
znUhrgPZzVQBTTYsnfHFzMZP2cyC2Ew3rltJ8odXe+csc13/ihLWpQ2xlSpdQsPaNuDwvlF0gUWp
xBiuvUtLqQadGWiKQqPc5ebZ06zGYztHQVvovpkdykLmK8gkLDt6djxKxM0IxAZRMPThMG0T5+vt
E5F9f1H3s+93TZrQzML31b852OwHiaMg+7wQuE2qBYDNBp8vIlRNfFJJQuo1hTo/AMGmWG2iqrmj
RcFondps2nckAov8S0ZkUA5X1x7qhLFx5NTRKIlS07LQs30qoqTKdSeKAjN6UtzjqCUbp9e8OgUC
rgxyYVUWNArDFMi2o5vxUhYzuIoyBFGwKPrkUgynVC8VCOvcUtvqtqTsu7qDC/DdQp4AJkxhB6s6
U128lkoAEKFtBR7vikTfaKn8GeN6f1vXVkUhoAa8LqBdr/KwbKj7ghEV5QkQrRvxo95OWz1+zJis
S04maPn7s8MaTQAtGjME6dkD0wsv646l2QEgW/L8rtkYFzwQaNjGYM3VzEtFupG4A3L7s0KPVZ48
xZN5aKdYckRriR1kCf6VIyjE2CNKjdx+qXu5X2jK3kaGEZ5ed7dGPj8pTPdLuwVbnbHrVHXfGfn3
2we3ppA4NxD/wsdAB4Lw5sWmkhUoOCEESwevqEZPqVJvVF4zZGiLz7dlvSf8xTfiXJiw2NLiXamD
yyyIC6vfZYTE8ObsP1Xi9A9GNLB9XXWWb9RM9RVDw6xUAcChg9ss5gsa5ekDqJtGdDpt7Ukv/zBq
f1O0/OREFpyyuX2MLD333CnTH00NfQ5gSUh2XaaYHjgSc2yk6voKXEXPnDt3k8OFBOR6EX+y0jQ6
gtLZPeVTYfluDnwgeDqgQk3b6NCoUQ+/l0TPtEgAlzFp7smN87cq5c1pRo/bBtgCC1ElcfyUp+Ox
Lkj5PFlDu42KTved3IqemjT7h/ds17MexEnmmDe+mljDs9K1ld+kk+1hzDvypqLtjnqPWhX6mcnE
vTw7gZZt8Kk7GX4ZoXgcW0m8LUmcH9KBfZ+Ujm5sVcMPtuZf8JYbL2eTEkTA7tvNM3G9oR3pHuyx
mBc1+PiPyZxxc/tYr1RocZsw1mChYIGQ9L1r++xKGkOhF02bwW1y69910nbbup9ebFApzXXjs6KX
PP9XD48gTzBrlsqjGRz1cWgzuiUO9dn4EUdwmU6FJwu2ExFlW68SxaqogpSn9W1yVb/LTyb6lufq
E7BFbm/emj1z4WMA5wVJliu0lxpg/0miOHACBo/MLzt/0H/elnBlyZbtQjoNSQngFVy1nhgRdLrv
oBOOEo7DT0BJ5b3kYq+eyJkI4QVVHPSBtNqsBBkYXWevSu91NYQlCL4YmVBfZSa+D6jIUxne3p/V
H48SwTILtgRCgjp1CUiNDDdSApXR3psz+0lxGskGvRPDXlg+QWeXO3R2R+ao1VGqTBDRclA81DYt
dijMRQ9OT1CpikcUX50x81BDrvwyT6ZdoerNPlVBk25qFfutVp22MVjubs05TSdQy7my6YpVPVnm
4BD4YyPERIwOVh/HBtprCI6nTaz/HHN9V6uRJExYkwL0egzLL4BTV/ByoBtxAMwBB8jRlH3MjyZA
Ogxb4o3IhBjCbseMkuVc0S4W+wCF+9Uy/qZyerytOTIxotqzYa7UesmKO69TGpbzcy5rMVgXATZW
tIwunQyCcg4IdTDDjnLCUA2JPyn9QeND4lX30xZBQcETpyIrvox/iIV0YqBDxibo/7D23PxaaBIj
dGXmls9bSC1h6EoDspWg/9WoACqjh0UdJvfZcLVDzIwHNtGNOhL/A6eCPkoYPdtFlVY4fNh0iw+R
hfus/bDon8g+0LvBH5fVgB9JRbFiKSMJq6EoZXdUb3Cb033ENkTfxtX2A6tALlrDBBnIyMTZg7rW
CKeNoQRtldDjBM6MvTXwaF+0tSzSXQI1wTZhImTpOMAjgSSSsGGZA+6XrsTosNZPn1M3N72+jL/P
BfuMlMvfZkaUwh1NBsu+KhWJX7QhL721YnBSYIAOjDCdFlQ93cbqPim4Z9Zfk2hbz6cZ2IC393M5
kqtFgm/WQhsHJmJFVBjTiWJlKME6H5X/xAVGvVnkjZhTM+xTDfSp28KWW3klDKPyS1PycqWEWxup
E6hakgLsFsUYnWwDMdHEhmzXaDVmM5UEEI+2uSW5xTyS2DJ+lRWbgSr0El1iX68r+0Dxa8Y0TrRg
0Dpf1b83zaeIKpIlXlf1EbUgZoDbh4TPNbZKnFTUZa2mBY7+Qmfd68cHvVS9eNgl9iaOtnAC3PTX
7X1913phY9GuhCmjpfRhYU700rB3ESKULKvNgJRpvQUrErBXDYVuWd2ph1xtjU2fa6/pnDeDZzdz
ux+6rvDnuWv/Oo3DNxYrtWe3oo3nVnbvparV7fWGNj8Go+0+F00ze0Y9pU9jjSEvvFL6J72ei50W
wzNQpxyKWnP20kzWDz7V+YHbXPdVtR92iC1y3wYKQ7YpM1ZurUalO2VO+batwTjnAc4g9jlMSRDN
ivW5b2xgBmmVrFdp5eixMQDzUAGrgi5K/XJ/lK6pY1Lo6Ogxl7nvqt7VPeHerGj3G1k0VBBkezGg
j6KwUKmlHa8chom1oLPzp14zdlqaPVsz3d0+8JVn4+K8l78/c5vizlBpSzozANvkptV2tPQtoC0h
NLstZ23fYMzxD0AUFqSSSzlZT9ySN5oTmM6h1E4lvLMPLAWtm/+KWOzh2VIqRBp5VkKEonkG6vT8
gU5H5c/tdazsF/rFkF4CqstSeRZMeTJXKRhRBydw0s9EOyS1X6ZQdSq5/Cv27UKM4Ph0NZ1BkQcx
mZlvEEprxl86bngdVNXk5fUPgCDdXtd1ZQqceOcLEy5+pitK2ZadE0SZ68+d49sJevAitu3c0ovy
kz7tDCQwdO0Xz7e9dbwtfk09gFG9vPnvqLKCevDajitdyZygZuaJ19YpYu2X0ZH1S67ZVFwpAHAt
1dDrSRPaTCS1FUzlpHXpuxxoVa2nULyLSulZ9E1PHwpielJCrtXlnYkVrEYOvr4mHRsnsMsvQ7NP
qO/KZg1lIgTFZDNTWD/XmKGJy9/GlP4aONvyXFZVWdP/8w0UFBP0aKWtxdhAg38rs0O9ZFLU/Whs
79cHzAug0oWmBVhb4X23GcY5qkm3A8AAeJX+aWBfMkeGbLS2FjDKw2hgSuw6CaHiWbIpR2MUGYxt
Mbm+Met+lb+1TLIasioJkAtAs4NzDMSdS9NklkZfJGqMCQhwZu144th+Nc/Dq5G7mFCzWPPdJkzZ
RZo6eR1n484E3cghKWp3D5YtimY0V8P4vaIYDyMDBXoRV5XfG3ayrUyaPiRNVjxYDFXTUSG6PwPg
84dpldy36kr10Jw3bnreWrukdkwAKatjEXulmTSfOjBA/02ysj5xM3N2qFmlu7YiSPzYwApr+8h5
pEyZNqbDml1S2vxZmxN2nNwEb23bs+duQocuBhdKr2ot5SlpehlGyZpe27iu2DTowhWUbqImrQnA
CtQOMP2k/B16TFlKUsQyEYJOU6Ud7FxdelbcJ0P7lHWfSkdSalk+IbhVGAgHLAnKt6g2i9EZSRga
TWoWBYzXPxMFdFyOzSQ5nLUUCMi80TqLQjH2Ssw0A92gnQvLRabLmTUgrANY/uCDu4YCMyE5KE35
0GbmsWTJPtIw/Ti5R0vptr0dfcsysr99gVcXjATfexbimlRhLAx1MMoMeVKqAewgyb61razheSXA
eQcy+e+tEh58MjfKrCi4v/X4CjRY0j42luH17UM1v4z57vaCVq8w8NVgj4DnhoT95RUuUz5acGGt
YEiAYp8f8vINuu+N2qfbctY2Dk7SMiUCZb9KEqHFpkmSlljBbJY+1X6695Nc4qVf+t6X/iPM+ooV
stzsk2TqYyegftNTz5VGgmv3iQBGEfyMoIbCNPHlVuVR/3+kfVlz3DbT9S9iFXcQtyRn0WZRshxb
uWHFtsSd4AKuv/49yFdfPINBDUt6UolzkRR7ADSARvfpc1BJZCkuc6AoijAvjrr3idU4NSFW6yTW
syhELW1hojeeCqhz6UGc3yc/Pr4UELJBmA+2mcuMjVPmi73mOnnsnGctjvLdxz+PdktRF8XfFyHx
ZGa4/cYe7gveOrdAd/qyEUWKa0U+dZDVAmhEsJpcpL7HjpMc9dj4EcoZQTOOv4GmvWG951spXkxd
wzdWZcuetCH5WOkQNUNJTyuHL1ZnH+pkOCYmSjcxvWWcb1QQL1FM8OTT8UlRQhfTxNK6JX6MedOB
L8QwnuKUvNlMqw/90tF91pWdHxsJC3XSvY9a/Qra2uS4ksV5ZFY6f7u+oqapOiVOX21SsY/YuvH/
MA10tLK7tsndvell5aGc4u9IM657HVWiXOush9nS2v26WPENH8Zmt8aOu6/Tvtt5TtuHqzG2/tAU
eMnYzi8LhbBDubTJbb2SIeQxinCaGVc79B/YuzSrDPSw0xFppU6Drcalr87ECGQ4aBWmPUMVDXHQ
oSR6tmuWAaLbvOzC1gQtaNkakIQqUZmr6Tjeldmc3VBOZ+Z3HoC7JAbfNpAaXTBmi7OvG1bf8sSi
eztbl/3cziU6z53a12b04/XoVD8UDG6c5P101NOc+CjMrN+8hSDgGKfiAPVW55gbRhy4OkpyU8/1
Z5sg8boiI+9C4YE0+vJFjxPQSjvrtwr/15d+pPVuJet66Cv7lbjlz7Wwyd6cNReCc/m9rVeHEm+T
ndZa1WNWe+1hmuYysNqp9ufGAj3+moz32ZJrYPool6AEUYvvDcnyDBGe1G/KpAu6Jo9Dl6z4D8iu
7iAAOYSQTGPfnDrtwsFgeji4rDygB8EOIEo6B8Cn8y9oT3MPEKlxd4OnJ0cw2s1h1gGO7I7NCy28
yfBXhIQ7vH0rM5j44AYAQaEq2jdINCdZ8kCKJgvbbF79GZh3v7TWt3aBmnc3GPpuYmYLnHvH/bpA
2Ad8xfBlrJm+s+elDBcrLXdmZY93/ZQZaJoaRvzI+O+hc81vcT4at7QjEw2gAjz+w+vEcMJas4CW
hkoA5UXtGwiM9+D0f6/GcfZB4Ve9J4P2jzl19cNaIuzktM6eh0XLQfE5TQEgHAQvl4YAHdjQZ4/u
U+N2ir/OtUejVKvcw+rwGL91IXdN7QxhkrTAAINgn4dsWJ37os6qhyrV12AcGuovfcNDs66ab6lJ
2mj1SjgjXKm+Aa9p5uvTrOPpmSG4NID2JVpnogg7EmOvZzpQkl3xapf8nXRd9cUbBitAbtx8t9vE
29tVkhzQjzzd09zywgFsuPvZZk1Y8nrxwRbWP5YtwKqamTT7uu3H2wzqslCHWft65/aDFhKcl3e9
M7m3qNtgoHOVhaVevk1dPBzGKc2etDzLAmhFJt9MdzK4T/MRlcwkGfUbworlUDVd61uJkd4auUaP
ps6dgKxpCnJ+wzuw3phDZkzjrm06G7ibPg7WekpvMqtvDuP6Pg5mkMJve1R6QgsUDJ+4HFDwcIRW
jn5J6KRPI5lcxuJH5jKhCje0fl+ne/zP7yzm9263pYKjOhsF+kew4YBiTH4EzclgdQmonB/bmR6t
FlhXNvdH1sU4FcwthKsqjMJxI0BA2LAXvLhssTyGLu74MU1CrEqzhZBTfh9ZbscBuYeNu/U8ABm6
3KzzDNipyoZWXGc89Uu9lcBXxFGCjwGPHiTMLjUbSQ2uWdpnLiScDzp4yfKdNn0873JmQoqjACoq
NGeBiYHtvdr0Tag21R/GsSFfRvAuwXUJUnVcj+dzVeISMawU2pAUDFK3Xb4RBiiWAgssAFiiwQGu
fP750cRLZikcSE96gRu6HwYR4tejggkEG9pzAN6WcjeabqxN5a15lFW9PxEktpeX62GDagBI8QIE
iQIexiDNT2VoqZsukJ3sk6BL0dy+/9++L8Xjs9Hwnrj4Pvme2/tZ2/AhRdSHbiIHbR/gGQfyTso8
NUmHRHbGsqhx6G1G/0LLYb7OASeoEPBfnxjKiS1pqnDZOTVd+yya94v9Vdc3Hl/KoSAhBClAvF4u
arSzp0HefmF5NJbkCZgn/GlnbI8APaybjVXZsiW5bVZbbjMhfokstP0Ec5L/WEcdqGjuloFZ1I4P
VuPv12dPcaAQhMxIfIrKxUXhVtOXxOJLnkdpDf6o+H7J2G0Wv143ovJm8eQAgTGOLTjF+XaMibXo
40zzyKZfnMovt3CDYl6kRw14IAEnxdUldPSkENukmZUj0s9BXU18aA/7XP9lxNMuph+vqJ8Zkja+
N2aeVzbY+Jbx2/N+1NAdjbsXh22ArRR+cGZG2j7gJjXqrNZxvqx/M6DWmp74FXjEnOSpN/+5vjYK
BzizJW0fzQMTd2GYeTQ0kRUfxibKpsMnTABu/y/8VqAuz5ffTlNumw2Wv8h+cHuXLztX33BjpQeg
kg6NQR0E2TJdlLNUbp2CVj8ai3IBfUaVpy9QvUqf2z6DfJ/V6BsJQoVLgy4SrYZopRPFdMmlyUri
zlz7POrs3epP9u4TU3byecmj9QH09Xrc5dFkxmgdyb/knn5jWvpGDlI9bX9GIflznI49nxKeR/3q
e/HfTbZPm30cbyRNtqxI7pwtCGxp3ObRqt06zY1mv7AeLhD8b1MmObJhY/05xYpkYKZtWiAU7fue
7q8bUdXEsO4IkrHqODRl2R7WA06r2zhqlsYo8ViAtIGZoUYEoqzlYWAoMuJtUYCiorKrIB8qPbRx
8IVVUrCN8ao98M8vkVwEwpVawlL8EhKH1rLT9I2hbn1f8g2epoBIEhxCJvZrCE686zOpPOPAiYqb
FVXGCx6XaSo0M5+wXHP/VBUP5vAcF5GV3UCl5jMTdWJJinXAcmT0azvi9tHe0I+zfpilCSR1Qijk
/49EuP9J4rGrNBcN1NhEtAOLT2zbRVDgbXl9usTj4eKKEwATIXuLLKq02suogWVjxGpXJV76c5Bq
P9ch3omeiT4Z/aH63X+4F1mMC5cq6ILQw4mb9XxcjZk6CVLNRVSOvuU81XZ0fUgqB0Pl3xHQEhtJ
H2ldoH+a1mtBi8g+tMPjWmywv4lpl2cMMBl0U0PP4hJi2vRpS+fEhKCm84/NgmlPzb0bv1wfw2Ur
ASYJmBi8+iAXfVkwLIspNtsFVkRPe/d1zkM3vysT9AGGGkAHE1/9RQu4NfnXDSsnD1znsIk28Yua
ABiNDaeYVtgFAv9l6jYCeNXnQSkKhlTRnHrBixyXtTvX3VRGgKbO+T7Lfn745wsoE7a+OMAgf3bu
W0vi8NWzMgjRD8/2a9tuQBcUP//s89JuAVi3nnKKz6cNdMGyMJ2H8PoAFGHTqQU55GRVzY2pBJeB
G9u3fad/nSdU8Jxu65RX2rE8BOfAlqF7STpcTKsEiaFdZZHed2HvvXFkLT+BdwXY9Y8NcVSfHGBV
PpJ6LfFa43Pn22Ptu1mDIuHH3+SoJQCeB7JtAye+dJ80nZtNiNGzqG0RMGkvOjteXxLFhse7XASA
jjAks6klJLWTMrZA5emsAMO9F7zd29pdh2aPjxvCzgMrHCCcOGKk+cod3rIBgnBRlTym1rs2vPOZ
BPayVatRDejUjhQ3mx0BRmDFgCzjZ13esuxXN4aEbzW5qzaLAE3iYYYH4MVjXR+6pLJX5AImcwlj
moJudSv1phyJCXAkegtB5y7XF1ejhHBzsaQRqDMS39Wbo5fX3yyiHbVmi7ZUtWPA2/+fLevcm82l
zYoOryVcWyb1aZvEqGtrcWg68bq77giqaBA0voKiFhlMiJyL33Kyc7QyT7iTjmA0QdRHkSoF2cWb
12u3Zs1CJ03fzV7fzTi+/ZjQ3Rjrb4Udb7xElOM9+Q3SCVFD4ROswhjvaIxu0NXeDnzNT8hxb2WH
lX5yYkhy+7Vfcy9mOo48z70vOVKoa+9pG1OqNIJkhCgUAyogc7bWfVnxldtpBPVAyE1s6alsfV78
95MFI+4yJ0nswhGhA4+82ieuNfBtAWsBYg0Qeki+Z9Ch080EfBEVJLPQT5bdTwndUrVXbqYTI9IY
BiiXGNM0pJHeRpb1T+paB9OsAsP8et27lY6FUoCodYuyj2SHpUvl9MIOJTcLP6D4gHrGFnhMtSCA
v2OlAZwGDk8yQjIP+p1tgbvHegcmKdE3okDVIPAuFrwteKtfiPlNEFbsy9zDgtc7VoaU7SBIeX2e
lEM4MSEtelpXa8lLmKDtLklCEl7/vHoECPpFmIdbTdp2qFWZTbIgVd644GiFTMXCdxXbeKIrnhcU
qLr/jEhXDdNLyJe5SAPiNeb0kZ7datq91hyL8p+h/cnHjfhsa0zi55xsQ160fZInMMf0lzjNwLBx
cLY439XL8t+Q5KRjzeaq0AGcgUjoTUEO2saybMyYHG1U2lp7bMSyzA5K7dp8XLL52OrDziuHh96u
nrvJ3qOgHFz3BrEQ0qvmdKFksHnToimlnwuY1f5OrMHP44iaUV5Ph7lvfbRaXDe3sVCm5Nt0WgZX
rzCJyaIdmLam4EAxY8TUw0Z0uGVIrOaJR0xDPOP+hCGX/Y7TJxcqAPV8vD4Y1cF54uRyuxVJTKPr
jBQ5O6jTZ8e2eaCt327hkJR+h2BKYHig7ixzPOZJlrlkRsFAgxpDXOQh/0TzpJBH+c+CdOMbmoX6
ONCjEWGNP72i3+7jj8szA9KR4y5d4XkanIwXj/Vx3GLnVq61IMCEEALuFVkDpSM1Uo6uhoDTtv1s
fmqX73X88RQ6hvDHhvgNJ/6UlFXFZw+8/gZlQT2+rc5LP+z1FW/z9+teJSbjYkeeWJJWwyJ9Mjks
Qd5x2vG18xu0vpvGGOQAMvTpur9uTe1df8YlLQ3NuWslPeZOI0cX+jHZxvkifu210UgXAdoWnNLQ
PFTTjPs8/unlfzHQpo/Fr+vDUJqBTgVSWYI21pXOlXYYvJasM5KLFY2mlN2xzPRbbQ3ywv7nE6bA
BS8yIuAGlIu1SZu0DhlpFq2VC8jbYvL7zF2Hgz3UU+SBq3pjBpUr9K+iFPp0LmEABeN2rqNRJ/LS
FfJvizb5dr1V8VIawTsaL100sEOs89y95xLZGRS4s8huf+ZxjQL9RiSr3KMnBiQ/QN85c/POzKIs
IUdBSFhQ96uTJrvri6MeB7IP4IMUxRvJD7Ky7MDvgZMmn/Y60D/1x/NYCP3+fF/YPzkGumy12RLj
Win+gsQa2SJGUf58iCSAt01I0clZ2T4lPAMXNaoBxXebHxCZfWJ6Tr4v5UxmlJkKrqGsVaxBMj5h
HP/b96XpN+e+cb0UlRlvCmm123ptKXe50IoByQ+6eOREyeqMhIGiBpnx9bfpLMFcA2Lqfq9XfWOe
lN6KhcY7woYanS5+yMky095KGsTOuBEN6NoDqQiYZOBMW6QbqvEAPol+XWBMgcCRwtZmmKe4qCag
MqBmjRpzBVKU1QmH3ty4gA3VgCwQFumAfiBFLut+WnnTmMmMQ6tLx0Ma1y9aj37WUcsrYFcBDGQQ
FynSMazTw1Su4UAXv63IQxHPB3DYHcgnuObwOhPUuhSYFJwL5xOcJMAl1B5qKMt0fOXTRmCm2kan
X5fc3Krbbhxj3Ab8h7WE1lbbrGoyTz8vebm9aE2XFEsO3ft93YdLDTr01+sbSeUZKAA5AGUB4gBK
kfP5Wb2lmqYW4QYtbL95IXdDFczdVkJQHLry5Swo0CHPje6kC/B2wfSZc4L9FCeFPzhfONrsi+PE
nhtKQaKxBTZTLsuJOekO6NxuXkBnlkdG9g1vT4M/X580MSkXw4FcMur1QP9dFIBo6rpFFntJtOrW
ozVMS5jGSKL21nTbcDukQCQk8fA6jFv+pgrZQJmFgwmbGOkN4TAnx8Wk6VpODXDZ4XbdV9McWszc
zyY5mib/2k10d32cW+ak02k1q9lraphL0R3STPO+cLUQqK/AqZZHdPSG182pfBHcNmi2AM8y4Fdi
WU9GV4wN2FDXDOSuZv7aWgW6owrglTTfGbaEwFQ7CzA1m2AuYU3mE8i0bnL42IOI1Q3H9gBGJsBk
r49mw4RMS6o31HY5ERSs9avB/uqTXzP9fd2EmBDZD0X1TpD+o1FKPmx54VQOTVD/WNq7ov+Rbokd
qYYAQCiyN4IJCEWD8wWZs7RKPCcrorrF08Ce72zjufG2Wp9UowDICkSwsIUCi3SIwsuQIPKKAlLR
P+vkx/xh5msRap58XzpF60bL4a8oB0OYEXCRotvIY6vc9vT7YnwnbluCEDu2HHy/p18BvNfTd13/
5RYb78KtWRJrdWIFHecetADrIpr6x+Xe4RuDUJ3Qp4OQtnoyFHkF8B4Gwe8nCFS0+VsJ/YVkuEO9
o9G2HupbcyZ5lrY0IzE5zM1DAM0SFj87y2Ezo7FlRboHoK62GDEXnmX3ft6/prbnr+xAir8+vg9P
J0+6RF0ypF3WYzRe895Bd2fa4oe/lIE892H5MKl1AaxnZREVhB75eFfQOy2+0eJvLPud63Mw1s+8
+2XRm8HYW4Z2O25too2p/BdOcOJ+BslWXub4AXETLHOYpMdkBdPFzScm0kPIjTZIgm4gqbqelsTU
JpMBT+McbMDRNz6vus9AOPnf56VgsOpp15roZ4jQ8Jg7++KtK3axccjS148OA/gqEMGiH0GQqckd
3+lCy2pcgXnBm9q3kdwcN8Lsy9UAvQCAodChA+UkXonnhwHOm5mkHi8j9Jb7U/YDLHqdfjuXW2KW
lxeAoZsgnIMh4IQuokO25CjREYA1muZ1XJ4769Z0Ng4elQnbRle0AOsg7Sidnjawb5PejVlUaxwc
JNDM3MgEXx6ceKKfGJAOzsleaovVMMAq7gOPzDcLtwoLSJiAYQaYdwegE2k1csMb+ZpWVXS3NN+6
6eW6MykmCIg9FEsASccrUeZ2Qlp2oq2mYa3L3udaDY7G0qf1VpH08gKAQ4E5zEVaBjRLcrXGTVp3
LZy0BBD1qYp36FR6KrOnGYF61d/a/MPv93Nr0sms1W7ndB6sFUfnS7bFOKJYEAtaFAIbji4pIAPO
t8ds0mpuk6yJtNzz52ePTxv7b8uA9PPR/od+Iw4DXh4C3jIPu+trrtjfZwOQLpRam4m+Nvh+3fyY
ndupCvh8mztfP24FMkeQnkH3ELrPpZ2R5TNvKcvbCHFLcxytmy45Fs3xuhHVVOHZjcMQfyDAk9ai
6YzYoBlpIudXS/+yzW/XP6/YHfj5fz4vrcQwZTqbDbeJmnIMWB9UQ+jFa/AJIy6ibOh0oK1Fvn0J
0dassfMmIsNtl1J/QKt5tmwEeMqRgFnN1EUxEy+gc6dlJMu0lJksIt0yH4usHF/tLB++2VNLw+vj
Ua0JyPVMFwBWtJXJ/f9V0zpOnhVNxIq7yNQ+XBEDsuTk69JAKnctXafA17lz22WNb+mN300fBoDD
CKBfkPdF/wSouM9nqzAg4Vc1WBKWzOjEulmWiKG9c0t8UjFTqO1jjnD6ogdEFiV0tCUmBDwxka0/
NXVUfHwhzj4vBSQaLl6tL/H5GPujibaOKYVLATyA3CL6/k0hGn8+SaAVI6SdLRaNGlpVWwCUHRQS
Q7oafCOyUlpyAOtExlSYkq5AR88rx8pXFsHn/AI83saYBROIiK47rljV8wevIc70/8yI5TqJQmNE
oWNswUzR/NV2MzqNqG86j7F+p2mRpfFgWn5dt6gcGBXVCjywbTAnnFts+7rmyWpj6efKh7bJwh61
auMcVjrZiQ1p8iBhprNK2Mi636ArD7n3dn0QiutEZMOA7YHOIboWJT/wNLcuSohlRWZzv67PWj0c
soEd9anfWB/VSE4NSVufVLmnAaoHqssgK9DoPW8FvorlgHyOoCt0QWaBGOJ8OUZSNmBYEvTE5qtO
9ty6sbegUIrJcrDlEbqjwntJjgIq7hlP0xGyYvSrnYNG3P3JSeuv0+76oijm6syONFcgK6DV0MOO
7U4+K1/bLVLQy9cOImqhjwaOHqEbIl2NdZItQEFBdYaaLXaKFzSJ6fe9EQDj51vdx8Gl5+akExnV
w7ioGzAjF8X3znmg8a5PD7UdXp81BeuZeCegZiWABGB8kTyAs97WWzOFTIkB6vkuAMpjb0B5gTff
ZvKDAMFe1C9xM3/cs2EWwSQuHQTjMryvAOgH6d0micB6UL3O+f/4eeEsJwfbag4VbWkBVvSiDzJT
EDlsnNBitaWj82wA0hnQO3pBaQcWWnQwlaHLDlr2XU/By7GLg+tLpNyjDlo+0GGGmoKMMEcUU+Rl
Bj7lstKfDY2mN+CM7W+M+hNFUvjCiSXpcLYIA8GC0MfwOhD6BWWzEckotygOGgeEOWD/kd9EFohs
B2dCJ0H3S58PWbPhy6qJwpMRCWgIGF4SAy9Tx1K7ALB8TsZXztmusOgdPH8jsFSN4tSMdA7warL5
Ogr8uma+jpn9dRk+szsAUNJxSyJ4Bd3qufvGxOm7oeZZlLC7pTvOh+sepTrJoPbugWwTtI6Yq/PP
94OVM2Y5aVQTwYhrhl1Ow5zdsjS7MayN21i5Kn+MyR0ets4aWjMClOpa7NLE+Q7lCX+c7LfrY1Kt
ClLqEDg2ECwT+XQGs47BSgIzI799y/WN3a7+OuYLKrqAK8ktSl7SWODkABp5ccN+fNA+3kUi6L//
fF+6vMyZ13h3AVJt82dKugMo4QLQ7WyciqqlOLUivR2hLui1to5ROOxlr6XfXbJhQOVY4A+Hwivq
TmjAkBwr07Nx7Bm2BjHBU9JBuCGunrk+3+RU26VavpVkUS0L6LEcZHKQVkOkdO7IU00bi8TYJwjX
/C8DnpLXnUo1HohP4csgRYMMtDQevdJLO0PncDTzW3d88KACgEZvGma/r9tRLQwORRGIi0tFRvE4
w1rag9nCjlflvjukR1NrHjxni2xcOV+QlIYis8hRyGJLGri9urnFfDX3xej52eBuTJjaAAjFwJ+D
o0sm+mZ0rNAPO6P1pkt3HpTG8y2CeVU4iQSFaCARjwgZKLRmXk4Wb8bZ1WlhPsX+YD8NUxqCPGdj
LGpLiPXQN4jgWMb0JL3h9R5fEO9BvIVU/ugXYBqa3Y3rfcuMee7Dq10WiUdgJplQdwD2qQW0m/X9
wZv/uu5lwlvlkAWqoqjRCm70CxROAzY4c165CGB9bh2daW8b9yCZcAe8+IO427jtFS2RCCZO7Em3
GItB1A8mpSRaECjXAKpY3R6ENbWf7UtQMYYZYH7sExmGM6PylnXbNE8BxYysMmjKUNsSVFdtVQLN
QEG97SLDKx05BrgFLYNBbJHSh2xcwrq9S70tHestI8JnTsLXUV/cvERDfrS2LyPpoD10Q5atx79q
ryKNCHQyupbRgSnNlEXNeSoIHpfMfeXj82Ifr7ubchCUoI8MOQaou0iOPVDLZBQKSdFgZY/DvNwI
nOUIBZzrZhS9V0hhQCRZaGfgeeZKk6UtZuuB4w92Gq2HnHR8m7Tx3tKKaHXmYFlENc8O2Dj4EHMJ
hngK3fLjfI3nv0G6WV0zc3LmtGmk0b2n3y3jVoFXdROdDlLaS6ntZLSzMMhxusvZq2bXe7K6ITRq
fFvfOPhUjuEZOh4b8G+EiNKTcJgb0kwxQZjOj2txQ26uL5jKL9D7B1VHcK5dQtrEbesht5VEtVE9
TbP7oJnTU49mietmlKPASwAUnTqyXHJLXrsiLDcAOkQz69Lvi1wj72bnZFsvTdWhCn5eIaTtCsCF
tPJQpprBa4ZYurMRsjHjUDc3tEz9BNS6qTOFDvs6OFtxlurOODUqeYPGzYqb3EgjT1A+1ingf69t
GgepvuULqsVCpksMEMcEAMbnJ1FfxTXIJQDsmTz2kGoomVGWBRkdfn18tU7sUKlSjX7edbBG9JhB
zTZMZiNMt1jZlNeRkINHKt2AaMLlSmlzbPZrGs26e9eszde48h7rQfP1MYlA3vUC/k9gRd2oKIZQ
y9vd9REqZxKZbwQv2FQA7Z3PpO6NS6wXsViz9AtqjxEklg+xZ33mggITMBEoRBRY5OMQxEQzMLAT
1JKbBWWu95m/kWYrMakYDLwafGTAfAniBmkwLE9G2+xKdFWYUNN0tJu1nw7Qk7+5PmcKP4cZF3LY
CPdASSxtrgTMjZVlYs6ymaCYPYPKxQ0S7SkZfl83pBwPSAgEjwLk0GWEwdikU8Y4uuvNLr9JRuvA
DScwe3ejyqI4kxB0AwMAbkChoStNW2XYoFsD3V2kecckPWyV5pWj+PN5WRfETOecmwueX40GttSF
+x75NZrGxvWwZUW6HmrgW5OsAKdC7/SITKivIQG21FsxkCozCVYQkCBDMwhQCZnKSevAAzoj6xrl
w3eqlft2jIPSbsLcWf0RAitG8dUwW9/Onq77guKqPbMrxS0Jo5PjcCySg0a6lKXgTf0Ws5t6BQ1r
unV9qDzCwuBAigZPv3hhLuO8au04aY8o9/xdVnXQZ9O3j48HAFd0WOFPNFJLm2jg7mS6NvT7DP6j
G7qdDsAb/QlceaiVG022iv1K0I4mXszIwxF5v7akY8CGtwnYQhDle9BtjHfrgA679RMlZHGIugB9
guQL/XXnp6md2MjFM6QyqqXfFatxHACmoa2zuz53/+ahpTfTmR3ppq1dPjQssYA6XbSHWHMCiLvv
Z70/ZO0zuB8PllEGdjwEIxq8UHY69l4TzGyrDUCcC9d+hXRu8Bxi4iCxxe3ILd/mLKgKVMznu2L9
TuPJL3SQ/6zP14cuRnbFpowdy3ujAuQKgQ1xe2QKviReHswDfxg68+CwKXL5RqJQsRUIogxwgeJw
vOTpmeq85XWD9ml4WFg0fdhvPYA3LMhDGtrcGi1OEcxkDwAx+y5/+8ScAdYAmBqEoPDyOffKpbCa
CVmeJDJqcAiHCySrjJAWL+10mD4B9EIx4I8tMdiTN2IzUehTWnoSxcsuse5I+dWeNzLdipMQJpBO
BfEPggm5NjSbKD2k1MEzdLoz8n1ZPICww34kW0Uo5bqc2JGmTRuMxI5FmdOiT2sDmZWf15dlaxzS
VEEHm4F+CN/vsh0xj50bQG9ifKMfZzsVPR/4R0DLUNSSbsZW6zSI91V42bgkOXpL/Fcz29+y0eb+
tHD7JgdR28ZlrBoanjgQAMYVicWSTE567TVkRgBLnTr54i00CVOcWYKsvQ3ycaV7OhXs/fp8KiIA
EB16FLRQoHW9iJa63jZ7qFDBKEQ+m+4nSos/42TjLlEaQQIJqXzE7Pjj3L97A4pToDJPQHj0k1PN
z+dvIELdmD6V54EtVPSlIfmFa+vciFPP3O0XPG/ivPdnp/G33k/K9cGDVrDGIkyWg5jaI70GgGEa
MZ/Mdxm9s1tUWr5/PK5ElgVgQ6ipACwivy0IQ1sGy2u8LfTXvLtN2483HCEZ8MeAzHKJw8aeVr1C
+sH9nZFdUgVWAZ4b3yyD2Qmve5dyTXB4otCOEYGv43xNhqLs6cATvKi1W23neRtvCpVfCVV51Lz/
JYmV71KQGg1162mPrQtmnKVBPwwII++HKd5qm1JFQyeW5MoXaO0snjBU8EXL3to/jRUPIHfsl87H
0Z8Q8YASFjqAAdeQXy980WN3XHAVeAkU56AV4t2lq1FvxMWqgODEinx7Vk5Jh0rkbYhXvprW+IUN
ztG0na9J4R0Rewa0+H3dE1RL5aKYJJJQHp5M0u5sTd52iyskp/ihSrmfmIFlb8ydapHQRYfMoYWq
yAXBnbuyAkAv4B/MYfUN/UtlIJ4ive8Zu+uDURlCFQF1kX9VZeXYYNTKKZ8ZDMVOcxuzJPZTWzuA
RDRM2PqJwhiubZHqgFNAiVc6PBPqjmA+QNsoM8wAYprk41yaosz6x4AY7Un0QdG+4Iw6mtsnB7oG
UCsYP3EMwAIotWygzSGPJWWE1iaJNZbY6HzNIfyg1/6GcynWAzABoPmE9hpaeaURJM7KuTcKHHu6
lD7HFmUmCUgyvnX9P9eXXvWUBahSvIzgzqggS2dOtebFELuoI8ZjfO917M1phyCFPguaHY9JskZj
l9/Sxt5xNm4918W3pTj+1LZ8CrnlnNkJg+0V5RZrvq+A85v0O65Nu9p5bbsssKaNk0JxgsMkUsii
1U1kYM+do0QOhCYlUq9tBm2X5TDreXB9RhUnA6jY4RtIu2NO5c3U1xOdadyhU484AYIe356csKRb
9VKlGTRrCNliRDtyDhk1wTnTixVpLsu9NQYj8Lz4mNp0I85WzReqF8i4C9ViSI2fzxcAGi7TBAm/
RY59AjmUjShHcXLjrgMG+t/E08WzpGrHpodXoiBSVIHTHuLxCJ6w0fV8BuKYyiEbq6MIejwkBfE+
x3sOjdDS1rWqttf72irwXGXBkheoaIN7xTySNDl2ZHfdFZSbC70ioiMdZbkL5nrG467NaVtEOkt8
DeKHaUn9dDRwLE2+CYUYOkC9761ytp5H/za7y1sLpWGR7KCoqcrbGklJkvYmegiBNSN3AD2Vftp1
9h0v5xnkhnoVulbjoRzFWBAjvwj5paHwR2dabj23AvGcW9/HWZd3Pk9J/gxKkh7Nzi7dtcx7S8nS
3A6TPe8axK8bAaPKsQXUW7Ct4ZSVI4ba9AbH65sCt17xwuwFWCYb1wTbAjKp8idoEPvPkBw0uAVr
FrB8FVHr0tlnenbTt9k9wUuSQVx9PCIjet9NdThDSwpaXHvNKW966EZe9xHVBgOKCklxQS2HfrXz
DebWbTKCjqcCawE/TKl2TD9RAIRIxx8L5rkFMjfDOhBYKJnf63fDlmaiasEQASGc9PAXXkXn37e6
1iqx3apoqNbbrnzxQAeRmL8+MU14PthAlYM7Q+bFagyzqCwvriJnFCQ8YbmFc1EdRNDb+c+AdOdm
rW2lTQEDQKHsh3LYTQuko7Bb3lG3uZ06vfKXSkvD68NSVYiRXUATpJAKRZFOOo9mYJBbL6clZCFY
YOU0SFzwTRVvTlb7nNxC9Z6Oj65b7kn7OwPU57p51dKdWpecbyjH2nFigoaz5j7u6K6ykr3Xb4Et
RCwsn0VQoYFcE5K8YG8Vv+IkIAPu0QMPfVIhh9L7oDQ6QjX5Jk5b8ISU5s2EvEAhKt+2d7ua4/d6
Me+8OX9gQ/J2fbSqsMrzBEZaNIbiaDz/HRyC8ENV1HDUFk3CNu2anZbwZgcutMFPE4ttbG3F7IJ5
W0g9ADqF+03My8m4tbqyeE9ZjTJvHQC7F2Tk2RhfPjwoHO/IeICIBf+WW+qpXlfzMuMC7XMAjoDT
87kLBewBkSmUba/bUpxVZ7akAUG13qni2Csio9rb1C/M4Pr3FXsQwwDLhsixQktUikWtAY12zoxW
wdx6zgxnFzf3vHxvy4eh+hvSvhvWDEX4eWpOjgXioQNIOoY5z3wyQMLc3hggc03LB0cf/GJ+yBbI
WvzTeIO/LF958rzMc1hDSHz6Z4zfa3ev0ffr41fO75/xy0k6a7DWEa2+5f+R9m1LcurKtl9EBAgQ
8ArUrbur3Bd3t+0Xon3jLkAIgfj6M/Dee80qilOE54o53xxR2RKpVCpz5BiPg9yOT4Y83P75le39
E4vO/NEyoVTHtbwApYgWeOOTcKEk+CSr5zh6K/Rvt40t0AMhYzxbzMxZHGa0knoprIGpW41feHxf
q2+69qt279tI+Fp0X1StHwkSVNmnQhzQnvGZtZLvL53B879i2vKzNTcG0hdc7cWj1r50tV/E/rhG
nbEQVrDQqSREp5azM237mQnlUIhit/hqud1t7FHb2nqxzz3yCei9/e1NXV7NP6ZmB6SDNKOtlzCl
F/dl1gYKWhRrNEELGTKKDYBJon+FhvO8uAkIWZ0yG9G6dqHCSb95vRuqhyJo46+3F7Pk7cjD8YMW
Bu4wSna5b/ng4EJzcfUV2baGqOPm9s8vfZbzn5+lPYklBCcm1tFk+7QIdReMpwAd7G5bWfoigAvh
+tanqat5BxNO4QlTkPyxTkK9OPQc2vIr9+eaiZl/FV471lUFE1VqhUV8rKZc/l/IK6PGhAEFIMgx
EaXPp9/0hiqrNxw8GPzUeYiLf3F1TJgq3Lx4DKH0c/mxNTfrMIaqkGzXnT+cQGez8pBc3CW8GYB9
xCvyagDS6trMbvQez4a4hLiNHhTywaIr0WQpXUOOiLFEPLvRCZyP0+oGkYrF2KW6dh86Iz1UOrDX
9hjUUPVCHS0gjQZF79jws4a9cMoCAmHz2y635NigB4CuDRgOKc7P5VY2Vl/VfV8WkEPr9C2EPe0N
xMXKfV5CvVNQyV7+hT1k3QBi4nkCqo5Le9LymMXronxMsaMKlZmdTL6gUXXbirF0OwFo8B8z07LP
wug0pmF6A6gVst556Evqu3F5KvJkwyznPgGdi57kIUN5KHHGO7MmB8lAV2/JD1tkXwUpTl1ab2qT
Hmnjfl7526ZQNMtgMbmDaW0MooGic17tnUpkRFdR8Yiq7w/aCIHMFZOvHeQD7+IcnB8yt3K/0RXk
Lo3sgbbNDnzYcsX7Fj/82V8xu8sMPRoJ9H4RMBW0w99GvfJHwEpb6/VfLRfuPQ3C4qvPDmuC67k2
G7t4NFV21KBKrRfGzkxwaWeshih0cqKD9cwd9Skv2StVa4nK8kL/Y3+OuCsSBe6WGPa94cUcnmPT
1znEBVc8bilioLGGW86ZztI8dKdV2TTCyhlW2QSmODHMM+vp9vZerhmZBe/WgpSwXqTsUdrfmdhr
8sdIVkLr0oU9cbiiTwxYy1WftWmV58QxLR8J2u1686A0L9DpsNeKu4bTlfUsQRUBJf3H2uxaBZPa
YDXMKR+d5BtaOxiXSgIUyX1pYto8S4KYg164vLOsI4ZrV77YUog4t21ehoi6sWq9JLCddbZfWi/S
SwIQzPoUh6/NXtGbW7lUlgp4F6udHTkHNQA94W75GBn5dmhB2qm/GAPbdN2TO42INxvDglJMl6xs
85Lb2JR4E7WQjvHkWU1F8ip2ilGgZoOhDte8U8WH0a1BdZccBwV/+AwqNxNjx+V29rXT1ipGxG1G
/jLa3n3JjDuhU3SzBueQRmtYikXfOTc4rfosxLdgba56EIM/dnybNj4IY0czbN1dmoMM1ZfkqaB7
sYYHnVYxj93TVT21OzEPP29Am3TsevAIAGytBfmuIpvbB3zx54E1mK4ng1yN4niFFbeEYqyoAhtY
WR+bdn/bwJIrTMjMP6UpFPtnX6mgwhNjCkyjtJ9lddDa5yhbySiW1vAnCoLQ0UCBZIrHZ99FVGLI
XBMCF4Tdl/LdSVcy2KVzi0Rlukv+yBLOMv1oSEmVSCyBgUyscu2w7rQnFGgw7TA+mlxuyrF8vr1r
f0Y45p/93OYsTmUFWOeaFLBZELlvC5YHYOHZxZUOJtx8k4OCN0aVuyuLEBNO26pJthFNQ5SEUQjG
W8dlj00xBin+zRXVQymSB1CQHJhdh1hNkIjkZ2blm5R09wI0aVrZhG4nDlXr3ZuRc2gsutHLMby9
pkVPMBENKF7WmIuZfSagtEfw7U4jhfLQVRun2pV/z0UN5ghUV/FsQUQAYujSE5DBZrab1pju7UJU
eDS6cloWQ8CZgXnrlGDyKpaA6D5S2/Vt86BAQGuLYku1p8LZtO2T0H5wkJvp7truLTrhP0ubV/9M
iC5hiAAI5E4DBz6E8JzP8fBYt49RJYJijXV08UidWZu5Xxn1lEDYD/pbQr6IRIUyz9eePIsllvPN
nN2HdAAw0SvRzIxovmct9SW3/ZxyP02tAwWnXsPGL4A/vFqk2Wal+1TYmDSyzSAZwB3Y07fb/rm2
5unfz8KIzNEvcqfeqpOCtVKgrzSu3MeLJ+BsV6d/P7NQDZHENAYOtQHpIhXtR/FsroG71/xkdsqo
0FLidPhyWSWDyPqsQFQXFweVy21e/TC8lZxmbdNmN32bC7t2IhwIrbs3oZKRNSuFuKVWIM40Xt3g
g/nT9b7ctDgDre/o4bPEBJOi/EuUfUYxQY9Og/HE5Mm1n7Wx9Zv8VdbvZdH4RbWx2iiwTOEXclcV
X4zquxi2rFlpLRvTTl6F6LM/bBZsUuWUcaPwh+X0JKssdAGZj/mjrg6kVWFtAtRePXbk+1j/1NmH
bLZJ9DtrD0x+ve23/59z9H87dCWYi8l/ZqQFol4xGkGj0dMAeJ+fGmxrIy8Zhe634OqJLR5qg9iN
ULez8OeCd3pvRPodeJ1+3v6DFjcGglY2wHno7s9fJlJBxqxWGCRuVeeb4oBRg30PebjWXrn4F8/T
maHpLJydp7HvIKo3YCDHIuqOoS/dMn7frUoELB0pYCUxQQ4SMoBzZsd2yLQoSQrc/8q2A0zWtbQP
ahsie5Cj7NN4V0RrA9KLvnVucnaKR5XEfOSI9kUrg7Tbeu63AXVo4T3lqR4MOuY08iQc2i9DusW0
UEC0YUP7U1sh3fbWJBgWnxEQ97JBrQyc1RWKwvA0aGROM0lsfFf1DmrLftnvu/qTLVNf1h+W+DLk
K+ixpcBybnO2A5QkhSGnwGJ76b72kzHZ3/bSxa96tqhZ5GJVGxljjkXZfb3BuFfA6q8e1fyxFaFh
vXTx7ra9pecKUkiQy5toJl4xlIq2ywZHwYt4ne5kM4R9ZKNB0x/pNDaSk5XlLe/ff8zNMxWTyKyz
CDwIXGM1sOVyZTlLZ88BsTvON9BC4Ae5PHssB+O/oyPoEOB7bbmzMQWcsu3tPVs+B2dWZikCfNnq
OuAaHmuJ7od6tug9K/MdGGgG/sLks5V9ishDZhq+U3+uwWEbtc+D2Jbl4fYfsugsZ3/HtNtnkQZc
GESLBP4OOT6Ub14WyNbXzQ13H6iztua1nZ2Fm7bTCYRuYStJPrTiSdo/ET/T9EuuaqgDvjX2o1A7
mn1zm510an8avIUG6+31Lia6UNbCF0axG6D72caPgo1aBXKkR5M96eJVV22QiX2W2T6ohAMvgqCc
Y/mUPmVr53IJ2IJH/TToBEAJ9Hhnpt2xHlMQ2WEAqeibjbAM91lI9S2z69LHaP0vSptioydGtLWp
yACUzn6nivCXLmXf+6xdK6Isfnp4OboKGNUF1uHy0zv9AFrFaWiNW3zTxPpjAmFLDa+wlOfbgudh
J9defwsk2ga24B+bs8OFKMy92sGAHuCbJwCdNjInm4LxjaurrSZkaJXZp7ZsP4Ys2utVGiJUhrVI
H6RJwtuesLb82degriSsn14ClnJ8kGsH6aT1xyFgXGx6d6/X77ftLXr/2dJnJ83QJNMkQZjUW8R9
zJdDPee3coqP22bWljU7ZK5Mej3rpryV75nphUX3VgtEsKgJYh2NNvjabYNTNjjPFs8/6ew+s1kj
wOyPeJzG7CVq2M9yGA5JVPlMgfTXqq2gY3KDxsn+X9hFEVyHTDuGjf4c9LPI5WpmX0DQBPWjpDsa
RfvA9PorBA42ZZHf6xo7pPkYOvJfzCt6eOITE7UlyIDMUVWVA9ylwTBfTLx8n47VoQFmTwArU9v2
ys4uesyZqelTn62wSowqshIcFrNQG2loz8bYhTIrV8BG0we6+oCYZnFsHZOeV32kchCp1egwkzPh
t+k9AZSi3PA1lM/ivX1mZuYnTHWk1jyYIZH4yDXrd1Y5KytZdMUzE1Omcr5hZhyV/YiIBqrFY2Im
D6TuCl9TtgTADgOCBX8fc7WpFGRDbzvj0uJgGMNNBCxWQN1dWo7B7in7FjJBNs8DiHb4UbOSlixZ
8Kyp9ANwLFRvZ+Gqr7vMkBYAvw47iFOd/Zc/P4tOHtcyFCfw81r5TaUf0RqoZ/HPn8g2gcPAY2Pe
HBW9hj9/BKQcg+CnNOZPOEIr+cXScUGv/z8mZkvAXFthdgYA3pYbpnZQyiBZ26UlBzs3cfWZK5F2
doesTUT3Hli9nFpCnlt9KlUXGFb+C9foJy3mwW3vWjqhkLqcmrCgWgTF36V3VfEYc5aMqCelqMqN
YmOa3ZtVxCeAm1c28doUauXAxGF6ApAy/HdpikGrA8TRUKWDCwL3mH5rkIm0kfNUVS4Nby9rIReb
CvNIs00TPLJk3rXX0nL0sklLCXzbwTj+BPzBH1Xma9Wu7d91o8YxQq2HpptMW3uJLi4UfIkUiaA3
qfdcLtTpxEisqIawEu0xPwocc6D3tblDhsYNn4LPZs3itX9itWjWQ88OgEAy7x0NPfDSNcGjvum1
V5BCQwk3R6FnpXSwuK6JI911AF3FJM/luqJ+jBpIRoDsTEG9tLP5pjCsu6LzHohaI1a7Pg5Y0Zmt
2YmjVBs9m+MuzJ0M3PjafV6SUCpvW/MoTMtyo4vmiZdyZcxzcYm4eyePgWbR3G3GnNYUTA8YkOys
kLMB86px73upuMsb6PfddtKlrwa9NGoDBozq+7zmM0ZDbVcMvDmk/ukpoDhx0h1tJZe5jo6gTEL5
4Q8Jon41m0J4ZDRJi8KSrcYBRa0GjbdmjQ9qyQiZYPWTlAV8cHY7OqRTvSWQMFXuCyYtfLtc4xxY
2qtzC7OEpe/tPHImrpIRtDisQvce2V8amZu//ySQKAN4l4J/+EqCLSYRxiE6dA7H6K7RDoz6Q78S
cRdD07mNyQfPUgmQc8U6F8hqVZX5gweJibeSq5Bmu6jr/Z48ReKkhtY3rM+3Fzft0WU2hgzibHGz
rwRaR6MYTTxLMpNv6tLyE/1rgoHTeszRxpQgIFjzi+Wv9s92zr6aJoyYSxsW69T+3JV818gizECR
tnKSFmoel0ubXWOJ0wLnrWCoLHdN/FnPWOBVe4P8TpLvvMjDprjvrTcMEPqWeVeCktvqZGB2Byd5
ub3HSwHkbI/nOJYKknCQQUO7wtF54uu9/UxYd5fzYts15HDb1sr39Gb3TNrErofeOqr83slQDyjv
e3ruR6h50vGrszb+uua3Hrn027SVsVXZeP6N3qc8/aUTjoEiOGz9o4OCWMTAAcImbP8Po3+6vdBV
07ObJ4W8CSH9tKtNqFfvwEqn9a/ee5QubvToqzkeobzh077478LBHC5hYFQoTzQs2RObUj7VxmHo
VtY2Hbobh3I+bdek/3cokRW95RY5xDzZZwk0tLsi7Bxt5aQsR+r/nEhvFnxGbzAjy8VOSuM3eLt9
Jb/c/lZLF/f5AZgFGTfR7MzjiKCaSf1EAzOSAFGtTAVoKJL7VnNPnSUe++5f4DSnEIAHNEpwWN8c
sDfwKtPKAtmJ6Sa73Ej80Sh3rZRBz6pgrLc5uSviNBTlNjPv3X6ls7X4GcEQQMBAgWr/HNk8GkZr
DyUCkKefhiikUR5U6oVqnxWAobd3eNnU1N6zpxnKOVSPxVktZY2XQg/iOBKIKqziXUJDe62HsRhf
wGD5v4bmscxyUn3IJmRABEIX462upD8BEMv4gVi/ner59rKuPRNTi0BaAvgyVfrnnglgGQTokICd
HOc5P3C+ktnNft7C0wOoKh0s5qCiw+zVdFWd3bous+Ihsjrj1OWYD8/aBy0V77dXMLvtJhM23s/Q
EcA7CvTPsyilzMpQniqdk5uQzveElrzpSdQHhMpuxdTCavBih8NPQ+8TLdnlalA/0npWjBKo6tgr
/SKxuu8gsLVWXG1hRcAY4llqY9wBs+mTK55tmiQ1VCzKVp46pI0lqBY7+Z4YenB732Z35rRvEz8+
atd/IPXzYbG0UW5hM9WfosHcFIAudMmG6g+iW0u4Fw1hahF56vQ4nIOeDC6iXh9FfzJAxXmoQaK1
SThwFK2bfDUwDBbeXtfS7k1Dkv9nbrZ7TeXgIUhhrmky37HMcBjjjWX/vG1lFnD/Z/eoi8ADlwMR
9cwK6ZjTEd3tT7Kf6OfozlUny+r9LPtoS7ihxY+syre3jS4tbXpowjVA2Atk+qVjQEpJDYwPMDpw
fyCPlDd+av5dO/PPyiB/i2YFzhSe8uTSCI6ZMFta9ycrdfzxLVrVM19axbmB2Smiquks+Hh/0t9A
VuhbYKBeo76Ydv/ser9aw3SQz04QBi1VUYwwEe9BjltqP4MxAgvB99ufY8mxJ5HFiQMJXZA5kyPT
hRtVHayM0te83YCBwC39yyfY/ywFvozhRs9a0DRwnK7tk1yektbbmlDEVgnzLfrr9lLmjfM/ZhDV
AEpETAAycebPVLi8yQ287FmLg7lNkWLKfQ8+dae4z2000t/UWpt5KZqem5x5c6rVZW3GlTypo1lt
era/vaS1n589TnqryxriYuPa+EmMn0CW9/e/7/2hqaOI0ei4XfpY7VbEwPOnO9Wu8JM67Mw1QO3S
QZkGpS20DPBl5mgOjo5WPNig3UuyVxLTsJDfyuLLv1gF4LqYGIIWwJXI2Jg7CuSueXdq/cJ1AqvW
Vq6ZxUVMvFfg6MCw2/yaEX3UAkmuy1NJ7iJ5yL2tYLt/sYYzE9M5PTvtHYdaR9YZ8iTaO6n24q9X
AKASMovpP1Qn5g3mWuq5m3HanTxR3YG79UjbZzb+9RogJwXUNAyh93Z15w9MAwpKDMOpFndZunXH
lavjOiLi9/+gz5HkQX58FnSNXuVdZ7HhZKH/KunvLv05JuNdZMlNYRUrbZtFYw6EvjygqlCNnf79
7IO4IDVK9bgcTp7BDqU6ekD6Kj31dWH7oM38268PLVqkFbgP0YnHk/TSWA2qcg+hXp3ij9rcu+7K
xi1ERnDY4GkxDWrimLiz3yejyYqca8Ops/VHk3RoqYHfE2XhZ7zMASPk3quV5y+ajO+Eucbben16
DBS0EZ1RTXeARZ65dtObItLKrkcqmAZMP3HrmzU2Kw5+nctA/g3C3QSr/CM1dLmDLvAKXZFV6pRx
rX7sXGhfK67zAsAJ0t8lotLec8uKn01aNvcW2FXW6KoX/AVvA4eCy0f3pmmkyz/AGiujYFCNOfFC
3+QJ8IhFz+5G1PItg72rck3Fbfq9y/QASS+OGWgSpn2dc7ag4eJKm6v2FDek8kms7UkjN0NPj6JY
7YlMJ2tuDN0XcI5MtD4Apl0ujnc2lMaruj0Z5NfY/0q1L475KtWjAQAg20l6p+faweaVz5ufg7ny
/lra2XPjs0SIEw1aYV3TnlrWmoFJ+o/G6V+HXPeCkdG9KaO1RGI6DtfLxUEBCAX8P3MyyiGfZt/N
tj0VOmuh+OEY+8ZMQcxEFPfLocvu68LMPnUE1auU23HgcSiD2NzoAsTGNe7ehfMDNm/AAeHfCBHz
NF00RVmAlleceI9Sf1tDSU8Wv4bkLxt6OKATa/g/dma5DBiipuFrHbNtzdHoMrAqa0FWJIFgf4l3
/19LSAjR3MfjbT417sZF7UYRF1A60uLvKGa3fp5nyc/bQXVx38AAgzESiqfovLBCZTsOVBniJLzm
UTG1d+phk7bJSm9r0cwflW94Cp4asxwNgK7WjfoYi6Fs3znqhXtO0IN9xr+9nKUD70DEaRJDX9Cf
1DqIS3uqE6fGS2q/q6p7LSq3jIAjU+fOypjgQjidkjWgsEAleM0n6mW5V45gYT85pR0OtnYEt9Ej
5AzKIHLdHMgksgVj609SraVaS1cVcGgYKsFthWxlvp25EdlCEa89Wd6Lru2hdIEjxsJIy8HNHiba
O+9jRJyVB+Pk2/MTj8t3YrwF09cVA1aXN4UTu3oL2sQ6rC0h/RgQ3IBpAB4XtrernDLZDdFf1vyn
g4C2FzRLUVEAqcE8yTASaxAqzdsTQxG6ArDZjO80cift99u+c/2OgB00J5H5gcYOVazL+N3aqolS
SEiepP4+lL8Mzlacc+mzXViYZRgq69usL8r25A3buu59B+RvMi19r33hBpRr+je8/H1K1vjTFy6H
C7uzm6ksJS1LCrtt/dZYceC2qKDu2/w5i95u7+GSJRRNJ4gkjt/1hRsx5rXTNWTnH5gMS4aTZL9a
VADWCMuXPtaZoTnRYUdAIV2oDpkEAavaw9qQ8drPz3zB09sksyKsY8hK8BrJjeutVcsWveF8CTNv
SNu6LE1turLrk0o9eEMUoA+7LcXbSBjkzoogBxG3cp5vf6OFWAwGPRwnkFcvoMaIHWngg0taoDhL
tQGvvtg0pE0fYhNzd39vCq0CUO+C/wQ3zGwb03oovMpAxPC8/MFJrH0SPXB7JfVZWs+5kdk+srIn
oHzr21MkRswgvrfOR2pw//ZKlhz73MjsCFGn9XTpInNN3EOsKl+ne4u82uZna01ffs3S5Jpnb6oG
mDdRF1jOmISpE+Cd3tpB3B4zsXInL/n4+ZKmfT0zJM1RI4k+IpxH6l6P7WcnN7/f3rWF6xjgi3++
//TvZyaGAuxWJiixTxQvqZh9T00IKPNdrlbaQ4tLgWTjdDOhUjOHeoA62EmaAkcpz5R9F1NbDwdt
rDa3V7P0ZVD8AyEAGmDIM2feXObIVyh0oU8T2+6z5CoNeK5DDBjxMBQpa+6EHPn7baNLW3hudObd
SZ8lQ8RwhIziIet/J+bnWH/Q2OttKwtLcyygH1H4AE0YLvnLD8WT3I3BDtKdUlWNT2Rshr1eVO7B
RbcxlK4ST5nX2SvRYc79Mt3s4CVD4ol6CEiZ5x0dqeMkKQPuMWpPtP3gDr3nab/BDHFAhNw1VIZ2
coyS7BhFQ8jHw+1FLwQOgPnRrAAWGZfV3GuqzmPRmAl+ak3m97GFIf03Yq4YWdhZGMH/uBUtDJvP
AgcmevSmbEp+SgzvLo2ToKz5A1jlfFnc1XI1xZh8cJajAaU5TSWiDIRnw8yclfaizOOMn3iZPdlF
pPsk46CXyT/sNi7CKs9TH3JOr6XkPqdJMJRNtr29rQuHEaA8sOgg5uMtNPclWSQRV1DkPtVF9s1r
vqZ9twbaXchEz03YM45HPB/jirZOc8qNPaqyx0xRjHm+kDGDuKV4tqyVj7jkKZi3mj4h2t9X1MBm
YVZmbFnNKWX1B+2GV9m1L9qwyt27cNhx9vD7E6Ui8I2zr9cNNuGjoM3JyCy8oY9l97kTTzT9evsL
XW/f1EJFQwNPCJBIzjPd1BGeGmqln2xgNsOxG92wIZpPYwuzK3kcKJBH9oaSK3fotWNMZlEcRj0G
VLTznK0Yxr7RWKGfaiO0XqWxu72qP7RJl75/+fuz+Oz1DLdDjd8HVKkAVyPURRQodsJuKE7gKdjk
pbXrevEDNMFfkC9/cD5uaw0FGmNkAdTuonA07O2g3NMIoTgvIU8tGOizyNxn7vBUSw9fgrTHYmxk
qJvdK1Cnn4c4Dkhc7yCFtIFA1UvOah18xHrgxcMmavpAkAFIKPrGgZnHOztFn1e8MU73eW8HVDMD
Qxj3uZQ7xOWV6iyZjsF8Q1Cr8IBLRNv/ClHqMepmNO+x4XWSfxpzt7vrq5Yc2WBISJIR4xmUJKn0
+UCqT2BS/aFpgr+oOPcoWJx3ET2O3/qkm5RVUzc/ehFlIa3dH7zmbdiLTq1csNcO8ufPnFD4DroI
85KSZnWVYxUlPSr3C3e/xOFtB4E+xtWGgNcTz2UkAAiSKMBfXnNOk6tEVa19ZKBkDprU3diZ+tJ2
4Eo3+g3Gy1LfaOKwidDfY+aWWuWdzU2gWhp2QFXhOxURriQePWmOexisbM8YP+CnwgpDUHpeBS5m
cgOuwMAovPGVuRAXVAOedtyNP+lC5Hfg0se8WmH9ItBtiEFC74+EQ8w0figL76mpwOk4VPzYJVUc
yLTZ0KrdYGRyl5mq+x2bTR0wqJeEHERZfu0AQMmifjfU7jvLRIZBqOGUDAyiBka70YzinkzXWmo2
pt8noPTpvLE9NClmoMveIr50i34zgOosTPM8JI72262h+2QZWzdlQTZWoOXQGt+RoOoFYV/q5yoV
2yghoJoBy+fXwaUPkon31PbCnrkHq24+2UZ7tLMsNM3kWYjkMET6wRLefQRgf5q1dwBQvkPC4JBY
dN9pFqCDXTi2Y5j3xRZaCsdyaPdZ1Xx2In4Y7fhhTIotxAA3o/haVUbYt/ZGOtoRE29tMPbeBqOy
ICRR+0o5nw0aPReJRD/T43qYj/Qh5jqqj03/YTH9vTL7EHXSEy3Jpum9IBXFieV9cig1GZrSHTYk
gRe4ZJOk9neM4t7psegC5mVxwEbwzg+qSLaVEae+p6Wn0cxQaeyz53RoQ1NY3zVmO1sLM5EhikKJ
3/fsmxk7/K5Jsx3tMGxe24CnV4FnqjDvCmsHTsiD5ZRa2AL4EySuhhKOG31kacLvCu4ZodPoQDY4
feha1PJzCxd2F9ffBlG6WxrZKxOW17cPtJ8wNwtcP+qBV6iDNEp09KCN4UhpHbTDqcUYJ69f3DhZ
OefX1+mlIe/yGFYEvFvCHHG/jftK+6VLiKf+9aPw3ATwKJcmOruXGl4bE+VsMGaf62bbiP/SxOy6
qVmBS3TarrzcjKB10L7paxyP00ZcBnB0hDENgEwAL2hoYl6uIs+sHnmCK49mCzk/kmwaWwZuY0IC
1gxKu9mOffScluZKoHSvLw4K0ko0KfGkQu9nnsKlVVFHoM2zj5Q70HosRr4DifwLa8HOBcte6gWm
1+XhqI/91jNSsiX1KEKuaz9Iq8AZ2IVRnpSbGKxio5RoMHl0umAOUsufNcq+dAMP04j1h3EoCkSq
OHnIBNir1CCaTd2C7Ccfm9cB3FYHqmUBj7SvelM/9Zr+yXD753I0nzTFoDVuPaR9nx8HIkvMW6tn
6rGNBCE7QSDtautLlBffvDJ5L+LS9rOyNgKDc1y83vDBMvnNNsQD0eujsowwlfXRKepD3I8BlNBM
3wVdsRLpN5S0kQ7Y9kNa13SrYuh6FYQ8CKBI89b6rCsbd0ITWNIMdM63ViJRigA2CLIE95FF9mk2
vhiFaft95j2gdPZy+1q7fmHgY6HRi4loExX8eX00KVzUnVNJj7aAEnXtNLVfd+q5I+lzpWt+ROlf
53EwCO0hEDcC7QfVj0uvLFll9G0u7aOled+MqnpP5EqA+FPAvnT8CxN/amdnhQO8pQvRDp191L1W
P2ET422FOs+70iqmAif3kL/YZmjo2wgNLhV+kpwc9DTTN7z8De2NHQO6F7qo0fCraUKBywfs5y26
+mZDT6XOhzCiITOV3ICzcAwx6TK+5ZnRPuSYiF3JS6+zbbwxoQSDwjIYY4CkvtwuULRWpYRq5dEb
WcH8JHGjOwUtspc+90DPkqYR4l+ixJG1ao0w/TrhmSaWKKIIZASuxVl03tS57VXkmOeseUSDJt9i
wqRfeU/QaQmXnwsXELiNARQHi+oVqMElnd45EFs/JhAne2hM3rw6pSgPnWjMQKIos5OdTF7RqNWm
GSr6vQDa6Q6oGvLEYt28w6QJn1hf3Lei0u0HnoocLGF1Yfm2k3i7dmjS2qdel74oVgybPLa/V5zE
L52q6jwgdRs/Dpkun/Ewtjd2ERNM+2im/kZqU//RRmWNwymQYyA4PRr2CBgkJh2/Rrottl7leK9u
RHAZKQ3ksrzpH5yxjR6stpb3jZuk4OtMmxCVWbFXRuMgvERiQxsjve/aoQY8L3ceWxmpz1FE+1fJ
argZEvxfBmnbrUC4CFJIAkR+k1CtxNwEjYMsknxTAY+5y222Vqpc8DeK9xVaYBCxQTlnun3Pzo7b
OpqbkrQ/VoCwdOnvKn1NxKFI0KR09bCyP26Hn6WsAcglA+8LMLpedV5pNTQQ7DXlsR+fUL2BxsI9
s94N7edtM0ursmFh0pEHjGgedFSmFe7gRPJIKyeIYqv0S1V+cYb8h55bkFz0yrexs6KVULe0OBeV
DOivY1ruSk43KXpAgaGseBQQXO/jT6P9LTbyYCzzvzeE2hCOD+qK3nW3F+9KV7qdUkiJQIX5SZYH
wOittZRlIRyggKFDjRqAY4CpZ67ROLKpY5epY9Y8Kfbp7yGMk0QpBp0hSw1J8jmAqgcNnWh0ZESl
15fgv7I03+jid51iZPK2Nyx8F4DlQEuNKcYJoj3LvcyMlM4Qm8PRGF5cssUZGpz7fq3PumZlCntn
Jwlny6j7KTQ4ZuqDX2NXmF/FVPy3X28vZ9r3efw8X86s7qM1Sa4qHYb06jcee6y61/X3/87E5Bpn
axmIO9g5gYkciijDxNyu9Sv98OtEBJ9/KjVMwPkJXnppQuRWZIhy2q4W0RosJMlHI4IWaJB05Upd
+DAYzrCnPjQIUAA/u7RUG0M3isqQx9x25M+01MddjmHjT2lmko2BHu/f4wpARorFoTOMe+6KPbao
Km51NZXHuIjDVuZ7C8tiQJdEwxp93cIuAoAGOAFBYRozktPazz6Ubo+WKpEeHGVLyQGC2uOO1XXz
s0wm7mYBdTVn6NVaRXUhMmBOFtM9KBzj7phXRsxoyLtGK+TRtniz4UrXt9JR2sp3W/BzG/hNYBcm
0MIVsbJt8s71vPr/kXZeO3Jjy7b9IgL05pVMU56VMtVSvxCy9N7z6++g9rlnZzKJJErnoQE1CmDk
crFiRcyYs3uW+goZqmGMybv50n5slS34zB9s1+JMUXecKeioL8D1utgjyGT7pgnH4HMwddFLl6q5
Lemx4LZ6Wb8GxaT8iMdmeob2x3+ppkn4FgVxCCmV3h/GMs2+NpMZPkDbnewLL5icrCkt0D5t9MHq
LFInOWrnsNfGtjJrxeupJreO36TJPqGHyh6SIL2Xh8aiLzEvD0OXmLu+mvwn4pfWKSwI8IgD+rtg
qH80hdqBmBQ4M21e7schPw7iQGagQ96MBsRqpxB22KM+7CvUzqC4iUOCqsG3K191ikjzD+qgUcFI
DOs+VBo87xTIO3jztfs2o01Sj9TkHzlVfklDo/2yhglJ5KJpZh6j9kGWem8fBk15jLIydsWsBZTT
UjH5BZJeeE5MiOBtRYoK09Gruj81kddnzrt9E8p+9PKTklaNq7xfkfryJNKh8qw2ovfc53n9b+xl
1ZPU5ONGTnRe9eWumHtuICenk+0qUp0qr1CCLu6fa6HNDhOcqW6MTqNbCtCLKIag7L0mT54MOfF+
8RQI/mKkiMfBdMFtD5fVwtHHdSyA3q36Z1Maf1RtqrA49Cf7yRZofcWLXORy5r+feZFWSgJFK7mK
A8/2Ipj/d2Z3GiO32+JDu3LFyGnypjEY0iwOvTxmQKUtvezLyEUoUc0+e82XDAiDsfXCWC4bVqBS
BjsKwm/muLgcjuTR9xXrWuh2Hbx+PWAuyfZMwy7lcGOF1sYDPIIuD12F82EZZ0ZxoRaB6oVupCkP
zOJR7XK7TfKHRDfvbm/7K5/LoKDPxkvxjAZItlyjTpt6vdQjd0wfjUMxbVzHV86Wz6PLRUMJOrTX
z/RRLmQvBRXqVkJ2KI3400jeU6+nDRjBn6LUxZGa7cB6R8nKkK/VLAZLJGEzVKFrKelOKQ5qRqL6
Yxg/e+0H+qWi5mORDTaFH1S9P+TyVih4tdP/mAfxLgJ3v4bdQiYdp43YhG7ZG3OG/GMxCP+2Yr2L
vOJhok3r9qKtzio5t/9vbhFHgfcrkkCrQzeWNUiOY0fSvgTvbhJYjGmx3UV16FNt7EI3o4fYUB6s
euM8rYyCXaegoQlfIUTui8vRD6i7qz2jKEPVsVLJSdW3NL+/PVUr+xsjhoSGIZ0zVy9DITaCVuEt
6krJV09/26p1ryw8uCI0onCjQMmXx4d9J5ZcuJFbiLzKBaqdj5mPeolV6PouStDYtMze290e0+rE
yfgF+h3mdtTFyvSp6U+9hHsYLdGRzRI92nuYWN/vhAwRuCMQecrN4OUv3Z2ulUIx+BPrrwR2q56y
4S2qR67hjRW6elTzasfKDKzkv2sdwTSARk8zYrf5gzQzB/HQFJAjib36GdKs0u7pH3TUqNCOt6dx
STkAuhLL6L6bMqnE+SdcjlAoSzCJtCS7ShnsJUE90hN3EHI4ZeX6vsuLX5WmPcf6tEMa40luf982
f72KPILRcgUEBy8TyLRL6+KoJGYrhrkrnurBgRzdfzcIYtbc+6+FZa07k8VULXQsUDbWPjRlmX0b
Yrnb2iirA/mTecPFk0BfDKSKfE8JkFJ1B+ikfw7tL9083Z6q60NMq9J8O/EYoXFkCUnoWitBzCIr
XDWyINzsoWwWC+hpb1tZ2Q+YmbmPZv1YXvSLHa8MchRXUlW4YpK8eKK8G6h25NabEn3OIvXJnKRd
IOmgm6k0NunGob4ao0yijNwVUpYYv8LojL1uTmUkTW5dd9Z9HQn1gdp5/d7Qc2Fl/hVnIZkQ5b6U
mtPkZt4xHEFYTNEuHc19md7nyVGdGpvL8/a0XgUzmCQ/AvKSBDRNWovtUU5+DVdQJrpGN3hPGU8V
Nx28aCeDL9xZShVtbJZVezJJGeIZeACWCSDLyuDZrrzJHao0dPpC2xtZ+mQV0Y8WiPztsV1t/Xls
Z7YW04kKqKJ4VgBrWzG5plIfu2r4oE/Sxs5cN8MVKYJSk69Q4ULhAwDAEblJOcr2VKFsMJiZXVb9
t9vjWZk7qAboI4BfQ50PweX2UIdSmkZvFFxFfpqKf+LqRWm+1dF79XFBHKNryr2i8wLSFYDAl3aU
EoVmUDCCK+byB0MZ7Cme9tb0mGm5raaVE3VStquqQXsKBK++6yjQ780OopHbw726euafwc0DOBSa
jSu6OmEYc6AeqeBOrWSL/t7P913oQTfzEUJGOLQOt82tLCPmCBWk+dK50qyJNV2gLYVRh8lDZD7I
3ue22RjRhoklvbVVhoKmeq1APPIixF9k/Vhv4dBWHNX5KJaKGwldyORnesFNkkOfHeJ3Cnj9Z2/8
d5b+SMCcuSgzzDmzFbPUxbkN4hOWjcSW+7fba7G29AQ1gAN5iZMjWe50MU+FVDA9t1F+BGbiSNZr
39yjF2uNEy/VLTLWtUkj4zQzp0GVesUDh1YDopWW7Ln99DW0JI5utxGuLfmx/szbuYl5xGfzNgoQ
xsgRJgoSek96qrzF9DX2kRa4QlKkd/U4IO7b5FWFQssEAa0fQ0A0flMGbScU1DM85UMe6rU9mW3x
fj9Jwg0GCxlNNmK8xXmvlKhQfc/z3GR6zI2naaBQbm2lG+aPXLwBOc34+/mOgaOHuOdyAiDgUsd6
FE13pEZy/8l7VLYIZigm3rax5MvpAtQ6a2q7rjyYkjsmJA+zThydAr1rWnVJU6VD8aOIDOvQmUr/
JdfLfF8PinHfAWjZ8aT7Svd4CwrJ/1kTFu6kGq4VESSpo5VWtOtSrXvIMfEgAxS4Q9umvfezTiDX
1pFFa2SjOwpinR+llBPudzGaxqbY6jZ8nsG9FnKvUvkM7XHG1sbQHt81SVE6shqKtqeF/xodMtJD
22Xk8zR9V4PtSWD42tWtKezUUKU/1SklOpzEDz01e3PscrTfhgACOctJxaQC3e4L9ujnht1UGQe0
6+UXJVR1dKOl2i4kpbBTkBVPfSSlT3Jv9HciDYvHyNLzp7CxUgfIs/AsZOEX9OZqw87NIf1SdwPZ
yCFMcqRQpZGu57ESjuVUNPtOibR9EwfFa+RLyh3dncY/qR8oR6rcSLW18DYilhk+ZLme0A0pNA+C
KUS2mIbjY22gIRAEBoCLrgBS2mrRMRSMtyBMlAevN7z9KBvZgzrVEdK+WnVsU7HYWwEg/oDszq5W
Qp2af5249MZ4cBFqiUMUzXymerPLBC5iL+7gu9eV7NDTentoDGHYTSYiUcPg9095E6gPoQKUyW+l
+G6QvWJPkpuUeoAsIew31n2aDPJutNTAGQuUqAdaeO0ARYSnYqxaFqjtn9DmTu1B7fWjOIntJ1OY
07SR4bmVEXmHnryUWxtGCOV9H9oJeXo4YsCSqKJgHlTNe1G8JtnXXgzaGjSgIwWi+Pm2N716BoMs
mHP2pO9BDhM/XB69RLfKOjQr3R1A2AWeifT7eBQM76nzKMIl8WYrzMo9h0HOOK2PXKRLnlJJavyh
mRrdjULTToTpkyqIz4Ol/b49rlUzcwKL0jI1g+WLQCzGiHeJp7uyWgq2IMlfWllpkJvTiru/sETx
FYAVkHV5SSzQi2Vc56Osu3XU2IanHKzROPTlVsSzNiBIPmYoF/39FJMvF4qiUl3kZgAQqq3dWpQ7
WwFUfuggCt94Xa96YwIdhS5NevCW6YNEDcKu8XTTVSTdMQIQ3b2UQshPFqGV/7k9eWuXuUq9F9w6
Fbmrol9oagWhq++51pCZNnfDo5rEz4I8gJk0c1p94p2UWO/t95mvGyrNLBZI+atYuUjClvbuxnPl
f83Czva3h7R60Zx9fVH2rRRryoWcr+s5jShgWbV2IzW7cmaZL4A5dEgwguWZBVqVWJM2eK6UJg++
EhyTMtpllvbqBUThQqhv7PC1EfG4Jp9E0YFOm8XWM40+mjoqO641pb/aIthXUfgXQ6IgC/fBDNG4
6ikYyb+1ndJ7bhZ6TqOKT0Ye24b0s9SafSBY78VesgGg/gLhTRBJ6m+e4LOAi44oL0pzyXIledoJ
tP3HWnRIpi1A+sqRvTCziOuiqO+SsYOQczLcEFpVob8n0Nx4N6xthvOxLGKnJlV6kB8YkVI37+/T
wlaGpwKocr2B7107qmeG/qA+zyYNHvpp6EwMKe2xN059/kFHHi0PFHsqfr9XCetPTHxubRHlT8i+
VSFKuq7SWZ8VIUJIe3z03ivh+B8z2sx5A6MIDm+xtWlqIjBLBssdJyePXsHCCsL9bX+w5k5nojkI
AQ1Kd8ubKOgBkpqTzEh8z+lEzwbhZeaRQ//EbUPzSi+jaMpOEJaA49R5pl7uak8rQY8ZvuUKoEv7
3yGBoxI+VB5q5AS3NLCA7/y/WZyHfrYlZBjHWy/AolWXhyKH7qY4Ddq/rQWiKr8L5II+oK2Czeo2
PBvl4uzqPcF5NWKzVFMnzlLixTfdojmhSA91Ujr9sMV2vrqAZPfAVc1UiEtOpJECuOgHgecSUk5S
vPM10Pne1yj8cXs2V+2AXZ8LK2yWJW3f2DV+TMXNcuVah41Qs8viX9+qD16zcZLX/Pl8e7AbKWMD
g7lcNhRpYuCNnuUWFQ1+5j5st6iCrhOyeFgIpECfcxtR8FjsRWrniVJ1g+5WquJmpXpMTf1T2Q8s
k/ahjsY9KJvEzuqgtMswOFqR8vP2ZK74Xio4BLamTnlRW+bDhLj3NSlMdVcajdpOOz93ximiFaIU
pv1tUyseGFO09xGWgXhfVpLiuBYhJY91Vxf+mYY7v+dpFOt3ofy93eRikJSVU868KsYs2ALt53Jm
Z+C8GGq95lawCp5GwWgdefAkG20N+oReNDh1i+GDQK0gKJF3QkNB0K0cNZSq+JWKXf4PzTpDactN
Jd3BtqDYpZZWYOQl9VTGfv9IDDYchBIJJj1Ke8dP+mKyCaUaR4Ngesev+jXGEggIqeo++l0+7OiK
yu77si3uwyDR7dqq9KOu+tZTUKIGpGpd7QC0gXkjFLLyxRcsBSmYgM4YPx0dPTRi0naTdvTkJnDR
fo33Y9/4e7kIKkKnvNv76dShYaRpH9LK09FQrXS7EtVuV+QBmoWw9DuT2k7PftR/z1J+gRka/kMP
4t2puUGAsoveXa8O8QNttrTES8ig9n5lHYtSVJ6brjafwrL75PficBxyrgBfi8xHE+zLMfC93AHi
PTz6SdwQK/qgyCP/blIPETCCXCofNbIzIaeozfYhzeo8Tk3joaAgdgfUtDtGIFMepWIS3dFQx1Na
9dYnKi7yY+1r4l4QxMyO5Fi01UER4T4fjF+Zx4DiSpkeAiA1u6So0Y3vmSpw69anuGpI/oxJfUwy
rziYYI0co4P7mn9NthK3vtMWYbtLlCajv0DxbR5zvq2YNZ1YPqzPUVOOTqc28i4xiK4Nb0LBRBYz
R8ojdALpTvzdDoZwzLxQd0QlNB/SoNCeu1JTH8oq6V/0AVyLXyrGU1nB3+KpkXAXd730FgfIPhDD
D0h1dqb0OUsqb8NzrTh/Ko704wDJAu69BHL0mlmoaa1rLpiqfZZ8Ftpf3YAEdIxuQv+9qLeKxNcs
GzyPzw0ubjgl0FRBMDWNDgG3Sr8OyvfMewmDO005ke60a3Fyui2Q0ZrrOre5uOEIcnyzFbBJf5Pf
7ZAQ1vTDbZe1cgNAR8upmys7gNsWJsKopbNe8wxChWbX8UD2iuNtC2uDoA8TVgWVfNQV9Dn2ZTq0
2M5up/yUUIJAJRgM2paU3VJXbo7fLOS3qfnNHZlXtJGDjCQkl43hxpkmHLyuyO+qAgovoc2/D22r
ItajKP8kqh45I8TWjtaL1S6pIsBbsVHsGEF9itLG3EC1rI5ep6vOZJvipRdhpdbHcjJ4zC+i2rnY
OSVeuvGdv5hi2MQQMwTEetVIQ2tGkg3xPPbS+A0MHeZvRY/2SgwV9G1L6tq5g/wTPAZy5JTnFo8M
n6xoHEyT6fpmVO6Cnr6ttiv/EdtEdsTQ+EnrSbrzQFXvTbgI6TGLkLTMopmfCOa8yVL9F73VUpt8
feRMYR4eKmkSnkIiBKo38rDvRhg/0zQW7wUzUmyjrEg3R3pOMs4anDxMpfu8oL+cvJv+6Ou1frTC
wd/TtpG9hVNQ7HVBaA8qPL5po8HjQr5y12Y5/0+oTYIvHoAegookLTiQXhvUPf4RkCrq1TuV1kkc
WsetUkOYbFbwOdyev7XtAP8UYHNIFRRzmXsW2kSI/LrTXL/83fk7v9lZ5a/bJtZO9LmJxXupKJJG
GSxMaE+1mdjhsNVisBblUMOE15SE4XVfSB95aHDriUaJPf+q997kePkwImghvmlVzVMj2mq43th0
S5oGfZCVMfEk0zV6DT4j75++K3chMu42gKFjNXaOlCGncXse15ZqpvFU0MCCx3PZM5krud7Q9YzR
bnwai/wNiN0nP4Jv7radtfU6tzMP/uzpZPliOWQT+NGeRzQiurY6WRu7buU9AdXpf4eyOLSyldCH
TRLUhbdLTh5rDd+gfgwIx24PZWPK/vAInA3FoEkpUyuG4pdvrY42xvg5715v2/jzEF88bs8Hs4zn
S1UaE2JP0y1Q+tbC7FOiC7as1i9tHf6MM/0joy1h8VDvYiV8jiLR1vJmN2rFRgSyPljuBfADCuC0
+e9ngxXqbOR5VptuJySOQENoSj89PH/7jfFe9dDOFxvtPPgMxN/IjF7a0YYgixOhN10x9nYe5EBJ
rtmdpN6po/K10tSfTUTX+tTfG1N4f9v22hCJCogOZljmFdtiI2ZKVyTJvJ6OIDoqe/PD31gA7wsP
EqiIZfghV/mU5lZhunr2IvYpc/ghq/+9bWPtgBF7wAZBEEIz0SLEEb1G7AhuDbfyaKU9NP7GLC1F
6v+EHucGFidYE6yiMpuR1F75EglfU7O16+FOM57E+MX09i2Jsd6669vObrXntnge4sZu+5+3R7ka
oJ7/isUhL1PaC4eJYYrpC4IgdhSYjqDu4xyiGRTAg1+SB3/P79tWN+ZWXbTHx4MM2Iq70zXS3O0T
/a1OzA2nsj4wANuEb7x3r5BjZRrA/h9EhhsNsVuW46NZAFhQczTaK++LFibfKIl8bCrvRySbG7P6
B9m09DZz5ciYC1W07SxOeWCIXq1JOfFxq5Si0xhJ7BiTV9+brdre6WUROrrpZ5+TcPTcOuDNSkdR
hi4GLBqy52e2UAg/kGRiBeKu24W+F9xJnWxA2D30u2Q00n1hyd/GsdKpI1vWvrX0yA5KUXzrdA04
C/2Kh3g0B5SblCpFdwzw9e01VFaPOXUEgIYAeSDvuvQwmVmDWQoMw5VjHGX7W6+F7KnrdfnOkAvp
kEdp7LQ5nBHllBO7N5V5KFIZtR51tNjPQnoyyCMd06DtTj2cJxQwJ4NG+zjU9ohWCzVEQKllk9f3
7nyCShyJLj4Mg1cdJbINDsBKwQHPUD7wSFefrDTkcQrT16vntfm+EErlqdQopCYoQbxZ1YZ7+HNh
LJcYBnVgiTp9I1eQHr9poLNPanKXGfmI0vpejdKXSQPI3OQfjCamPumdRLNxSX2cJKEClKZAVD75
6HNPpEGUL6kY3zdK1NmlWj4F5u+gCwGqK1snYe2wGTS38A5FiwXl4ct10vWmjTSNFLUASYz6Om5B
NFffUGDHZtkdksdX5R2xkIpGRjbCzVLSQE6f2DBgkSSI1Y/IopRfxfxQKHYTOqIMj8rGS2ltdOfG
57+f3ac40LEqlMZyo3wqv1tlkxzKyNwSY1uzQhGYVeHShst7sdchVKmniiDORbh5r2jtXlfubh+n
9dP0XwuLcYSNmo2axItPbMNdGtc75K5sI3t/5dLSId5k48ITfgWU0YJAAC8vG65ZlJ/kNH+YDHnD
xLrj/a+N5WOl6CW5ylrNcPNWQD9UJ02rT79MFA3sIe5cVYr2wyA8ZF22R3L56+1pXItZzwZoLZ4x
aqNaaYSjdAc4833li6GfcrKTmb+Bpt2ys0iBTyVYSSlhkKXpdKiXNC95uZO3RAHW3kx/mmgkCqdA
qBbXCLqHEHyXmem2b/kEhohyemkrGuysGwHV6v6eu3X+x9A83LNTFBUaKlZ0F7iT6iisk7lxWWx9
f+GDgkqvEYnj+1/gTJgxRBtPlbXvzyyvZErIZaDPcPn7PXOiQyzOTVeqPNilLAjFhfgvIndav8AW
gWKj7LvYWpI6BIqPTqmb1Tsx/eB/abK/WAXyMRSKQMuJCDJcjkIoAj/QO8UACYLeYQ6njNDJ7261
5WEwk6fAFM8NedW7DqyoJmCSMNJld5MCBcWWFMHqYkBlPdNYUz5ZEpXKcRDKaWzx1PLzg1J/83xz
Y7nXzsUck8/QozmptAhaxVKEoiUPLNcX7yz5O2+RfRQ/qNV0F/sb7mzNL5+Z+uPtzk5GMCpCTGGN
Aq//LBmZXbd2o3y87bRWJ4zCIEj5+VWwLCKXlpibqHhZriGOr1R5X8fGOP2FCQM+DmppChnbxea1
ah2pQq0z3UAkuVnZU7hVy10dxJkF+XLzxtFkJJXPg7NInTq0/wJBbc3ZYAqOVDiveu6Dqe3j1COD
SIpv6H5VIVoax9tztLqrECiidYb+qitYjFdIvaSnHiZK2tzjxOLe6BNxJ6W56FRVKx8NGcbP20ZX
95dJfAY8BtDP0nN1WuNnSjL3AUN42WmPefc4mBvPravLSqFhmuoz0hG8lkGAXS5NMkSqEghRfPJF
QUIHvv0gUQ5S4uSbimLGO8fzxxbIqBlFev00N7PAaEUhi0+IsDwbo/opVNOdoWQ/b5u5WquFmcXj
OR7MMdXrPD5pOs9zX6a+B6OiL+xhGsL/H25bu1qkhbWFv5HETBg0lUEVOo1AkOsV1J1DfeNJcdvK
NWkc8gZpkqfxSegeTf8gVm6+pRmxZWLhBkxN/x8TRnUn98f6p7xFVTFP/MWz6GKqaFG83GtFlVYN
r/r4lCjt0xBI5DVKCK60kyJ5ruH3H2tZ3pi39e094+tn6kCCmEuTeoBUSWQN8amyWJhjnB8Cqsj6
hne48m/zwFC8QJoLAU6CgEsriqL3glmK8ckSvsSvZv7P7S22Ogh8D/Qes5tbdiWQLmitPCjiU1fI
iHcgYUbF+m5ox6NZZff/N1uLNRqyxkz1sY5PhkLt/w45yV7bl9PGzbl6RM9GtJiwMjCLMUkZkeFZ
EfRTw66p1KduMu9x5I/dOI0bUcHqFGq05AJx1a4zdimUXaNY+ckp6B6S+JQWo1MZwi4ZNmL/1Z0w
90mBUFlhA0BKtNHlMk1O5nAvhXfvbqqcNxohLExMPDXJrlxuNIgGpjIJzHk7fxOFD0rxo4ve/mID
UFkFxarK17kxryhqijGMoEmdSbuPErtL72Ahvm1ldZ7o7wZsxVuTJPTlQHJfSTp/Xo8m9X9xh+5z
Qftx28TqktN1T7AMQw5h86UJwQutMDai5BSPTo5OAVQoEhj6jY214tMgi6e8C+EPTf7LbF6SyZ4o
tF50ktryntHKZLOayi57oEiD+WxkwtsYkdi5Pbb5Ull40gur89jPIs88TxLd8P34BALmJafPAefh
qFr7sc6m3/IgfBOK9pAH/XufOSi+zuzt3N6gqpHavjSbFRqoUzOOT6b5WBWxXfuPer9VDFy5h6C4
04jg4QKbeVcujfgDgUdqyvGpVI7T9AJAN9wiaVrZfTBo0GfI9qDouExPFk2bZAX6v6ckcWpAFu/f
3BefX5xSM8uKWPb4/ETLjf9QGu93MoCLmX/K/6CKxNm7nq1+0wVjkqmw6DcKjM5OtoGXXpud888v
4qe2qIV60Pm8n+6T6PNgbGntrZxMVQVRAVcFxKA0cF/+ft+UPdmK1PBEZ6tt5rRIycHdiNrQUE4b
B2XVFPE6ncb4tKu235C+q1KmjHUy1MAuMxiy5N8i/EQDkOnbR3LNEdDRPFMGgBe50hfy4qgSs6AN
T62Wn5REvxMbyFpHq7bVQvgPUXZfv922uXZUONkMDelEntOLiZzgNoRkqghPcpS8Dpb82NfV5x6B
3ttm1jYE735cNYbIoC1ua0nOC1MNo/A0lSd/elHef1wg4UDgA3UrkuVLEHM3hXKRtfJwkquD+TVs
9rd//TVelP7K8+8vHEpq9qUBMnM4wToVa9qhUF8GGfI305bSh8765FdfJnrCFXV32/BKkEPGhlc1
PHDoZi6BOmlmFX0UK/0phWZY638kymMq3CMyXGzVC1f2HtSGs7QcEBpaDxahu5F2Sib6fn+a8pPQ
Po4RkLXpX9jby/EfMd8C4K7sOqxR3MBDE00tW/eVlMpUJyjdKbWCZyHSX+tM+xw2W0y7K7uOPU1S
jbfp3LyxWLah1CZN6JoOJ92hOP1mtRtB6JaBxba2rEYey44KE8KXbX5Qp431X5mniwHM9s/cdA1R
sKbO3zfT776wG8S94f+8vcVWFv7CxMIBRJ6Z+sbUz0P4JPbhDqQOruZFF5O9mT0WmbgxpJUtfWFv
EXc0XhP0mj50PHSgfZMzynKjzS84xM1rZW4Ym+dnEeTABApEgZiD7ollaiK02j7JpaI7RdVH7Sh1
n94/d+efXxyathVVLzX4/EgHQwwZ1M5Cglpz6uBYpl9u21rbCtCUUPQE4gbHwWKdfEtLa7PMu5PS
v0BEuSunN4jlNvzoyl1nghK3CGpkagJXudVUoau9ktsTBNLw1DjcwdDlefZo9sfbw1lbGR4hyEty
tRpXBIaCGUdQk/vtKUAIPlR/TBv32sb3lytfZEKnDn7SnprXWtrF+e72z19bjbOfv+Qq6FGXi/2G
n69o92H0OA0PdbkRoq2sBfiaufpLHwQULosQra4HsTFoADqF0gN3S6KAp3lJt9BRfxBjiyOCGcp2
4AloMlpmCMc4SSUppYhsqp0d0QLhlV8y77snv/XJZzp734K7TreN1+CXYDqBfqglR/Pvbs/m9VB5
x8GQCHBPhjPpDwPBmZsragv9qCloTiq/IVHvo4BK7rc8f3dUCj8C7CAk3BE6wjFcelN+Q54ItKxw
XCHXy8mxbbFkXO+6SwsLhzDIRW6VswX0WWm3LeKNbbf6fch8CAlU7TpNLWRGmYuRXJ/CN6Qlhvzb
7XW43tX8fObmz164DgLkMqm6QowagsE7NXRoEE279577WReNPLE4K5HzbFrs6i5qRk+DjPUViGyH
XhDVzdtjuJqi2YDFA5PCDfDCpZ8sPF8UEzX2XpMnVGa4X25//mqKFp+ft/LZVqVJPx07jc+jNya1
tR0JP31tI4G2NYTFHNVtCB27F3mvXqugKR2Dr9nw82sWQFNw6Ek6XpMZW0rtC4rfWq/5+M0z92mQ
/MU0nRuYo46zadJzy0hlqwEtU+XioaopyVI2VJ8KJDk2ZmttRfCSBg371J5Y/EtTmSIMEQLo1qsq
PUsozZRS4vTjRtpibcLmtjc2FDxalFMujYxwmKp+WQivodEG+1bq8sckE7KNw7E2FNKzoA41RiIt
fXGXxnHb029+MtvhpFr+o9ErR6lOdu/fwzPbM1xBGIOt+HIwIcjAtA9l75Vk4KvV9S+R2NtWtqWA
eOXVOSoY0DQAITPJ/Dzasz1QyIUhoAHrvSpDRSzZO1oTvgDdRrIm27hA5hNxcYlhCiAcLWcSDKo4
xktTCQwtXhdb/inLMvFjYiW/KW8DDhrU0YaUAFkrz3o38Glhc06wnQ1PmaQx7bsgOO3U+odS/7i9
RmsbjgQtvhgxL9AFi6+rfTmiwlD5p2gELmF1hr6b/Mzb37aytkQWCTmaEJEXJQ67HAPiNmPcwBF9
suTf9fhtLP4txH+H7Pu7rZBCpQeGAwr99vLxn4xaGzVmEpxMA5pqGugbmb67fNdEW7maeZ0X++DC
0jyrZ2sCnXg8iGIUnGq0eI0qPXXyGNlozn7PtPAQycbHtJB//sXooB+CY1KG+2LZX9mHkS6PHntv
hOImJNkda0dxfA6NrTaXa0XROXN6Zmmxywt4Amu5MvxTA9viTrH0xImggNnXqqB9DAW5t+sRibNQ
yiYnEsGW58UU2ElSKnvy8dWWj1/ZPAyXij8A3xXeBRTiszQQa/+UW5pTZh+EKbMV9ati/b49wSte
EUoRBaJG2uDhL1xchxJi8NJAIfuEAprvKDTbHGWLRsKsQK/ttqn5VF3tnzNTixluElO3umL0T9PY
vQrjmDn5lCAb2Xh2Uk0oY1j2NIGQ7bYIoFY3LvxtcJXiLHmqXm7cNCpGuaeX7zXWaLiYwuI3OfQ5
uUkrofYmju2/plep77+kJWYVkAtlR2gNFz5mKCPkpdXCP6Ghd0yhvRTTcucB/r09qav7xCJ9xvvC
5E25WL8iV1K11AP/lAwjBaGxll5itGb2bTmC4kxDc+MWXVvEucxJhYHeMwBVl3OZS0rn6ajr4W6s
+iHlEXrQ/TF/6dpnYdhH5T6TCiqG5dDd3R7o2kblApqFkIA4ESdcGs66KZODRPJPCiSYwRjGdqlP
e1X1NyZ03Q45gD9mQAdf2oG1qSeIxuPI2oHiTdV+b7aGsrZmhOn/a2L++5kjJUqj7hb7wakE3l36
P2rj2dKeYuvT7RlbueWYr/+aWWyNhhyEMBQCSxUI4AKT+Bvs9c5tG6uzBVTkz4oAg1rEh4kp9kpn
mnhNs9lPxnM1afu0DTasrI7kzIp8OWElRJLtKLEmSo74QzxVyX1mqlsud2ssi62N3vJUdKPHWHw4
JUaAaV3Ok7mhVnB70taHQ3voTKOpEPdeDkftOp/k6bz+g3XqRXJnQf1elhscD5wjNMbKNLNdBbsl
hVXo0Xrv1SRStKU6S/dBP7rGIIt/sTaQ91FRn8dyRWutGwVCV0bGk9APPqaqjrKevOFz1hZGRndB
BAU/C40vFiZo8TdCk3uvaTVau1odf/bK6D9aQCHemxaaU5nMGxgRXm9XjUOxV6oZ5APeaz3TiShy
pR0R7XSIRQtHT8wtjPDawIgkkIYBIMxFvxhYNSSd0lY472o4NGlp6/pdR23g9m7bMjLvxjNvM6lC
o4zlfENAJKm/xNVz3G3c7GsmZiYvKhxzhWh5CSkDnBejFOIzvb3+zYsP2q/3j+HcwCJ0GHlpIf/h
+6c2zmQn9VCTVAd9sLU224I7b41lcThRrok1L2csIs7SgF1Z+yVu0duv2uBcQl4Oae8VWjHtM03O
SwKSgNsaqd36VP9FmmOOd/7XxOKOKTpFS6dCF1492Oaj/0fal+3GrTPdPpEASdR4q1ZPniLbsePk
RkicRNRMjZT09GcpP052N5toIv4u9gAYUDWnYrFq1VoD8k0qdK3sFju1IFwvTtIaZjJhEEu+m7ix
SRe2reJqQyaFu5SFHKeGhMVfQHxtmg0Wv/Q3dX7Dxge/uAF5ieUFIDdKVRgemXcGBQNCwJWhEBpA
5+elIh6KzxrGVQZ1A7j+pMoQyAwArI+X9OrTID1xbsCMtRY9CB0M1D8N9q6qBss2F7y+j3oG8k8X
ESEf7BFoahuZAaaF8WI+FP1LnaqocddJF4N5CP6u1LiQRr+gohmw4n2aVoipK1aOQVzozj5xCRq/
ZnCgT5zO+yIdeQtuDq/8174heGngT+AzEYca+N/zCbRzvegNp9AiC7qvi1EHdqbYctI5xMsdQgOg
27kINvMMNx1vcy1irlM+TrUe3xRZTQ5lFxcK3yk7RivZGSJlf2UQEvyN06esGtmiRTYYfbn+ZiGh
kuZfcX4V94B023nI4ABn4V8KenZ9vYCbAduO0K07hlSFHlZ9Xzg33bjQtkx6LfKTOxfaI83L9TtA
9X3B3xBmIwZw12PDQ3/MgtL7et2AId3TJzMkOJo27vy+Wy2k3sYoAyMNslftHXrB78aff0Yt1Kyg
/U0YuvaDmBzi5+u/QLrtwIOMTjW8UpHMOd/YWurNBJqucNrDFsogEIgzVKJLEhNIfqKjEO4B2LuL
IuRiTGA5o140DyboD+dNvBBwB/68PpB1LQTvcGZFCNh5hfrabGluBIrA19Ivd/WURCmoqDZJyX9Z
0Pr8gD3EHcBcggsF+/t84hrdjfvWqb0otuOdP9QHe8yDCrmqDTo3j2aPSut1g5LNiAcw+ibRi4PG
SZFF0obcV0Vp60Vuxr/Pfhnqc/PlugnZSgEwAhwfAuuVqkcYE/x47y21G7nxvUmfyfxpbBQlKdky
4SZag+qV20WMP7uYL3NWZX7kaHUWVIXxoNEOPG1W+cWGYCoSTtnx+qAu+c7RJXNqcp3Yk2i0M0kT
N2kK3vaB7zVQWSV2vaWl98ABwjRostMyb0+z/nUYu0/6Mm05K56cGSLfZnG0aXucmep1edn1uP4m
EDpAigyKRhdkOt1EF+IneF8QnjwzLX3kZb7NxvKmj8EIPbJfRoIf11Q8JFTFVSfxOWCNW6nqoH6M
C1vYuVBrymMgLPyIDEW/t5y430A2j+1pm7DtUDb1HaPZj6zwR8UOvoRdraPGl9GvButovDtfiazI
Ib4Ua35kVIN1tyCJeZi6Ur9Pof53B8qvbF+D7etuaCf2VE6tvu2BdDsaZf9LsSWkuxDCCtiHABLh
Djz/IZPjpn3aournpMTetHlnBcnC+B3En40DKOLGb2VT5AF4Z4ZPbUfbuwrtvGHVtNbnuDPrMKmz
ahOzqdmDUS+ZAtpqzX3VJPnb9R8qXaqT3ykcyMFghPA09iOgO+iGMjYH6Ox0XvqZxxvWO3TPO90O
fVqr1krmCuwTy8KhMRqOjMGQxlE/k9CjEJSbQ01V/pYEIuapkfVHnJzMifLYKSYYWZuXzS31dvW4
Wdx/BXWtuw4bawUKrDkKYdflrj1oHLShUUusnT+2uylVpUTls/XXhIhO4QC+VIh9vYgv+WsJgDfa
Sx85V4bAMjsOgHao8aB3BYqQ5xNWcU9Dgz71ozF5SjokPSdrlwy/rm862UUD/0/AxoJg+wLbmYHk
rFgM+MsqQwEACryT/3TdgmzdTy0Im8tZOt2Mc1iolwPzDo3zo3wnKqZi2dlxQMiyEpyC10PEkLp+
Vdlt4XuRDg3utgaAw/9mDD8XswRxf71x0+31QUmn7f9UwtDngVfK+drERlXodQp5kIbcQO4E0Nvr
35euPVJRaJKChCE46M6/D375OM647kcFmhK3TjEyBFMtBN3Q0LC5bupPeUIMpoC3/2tL8I8lsl+s
NbgfTZb3y6b+XdM595Y/39clA5rHfoQa33cnNsG7qx/QIBzOoxlNrrm7/juk+wT6lsB7OmvriTCl
I+00CHXM2ImQ3G0hXUHs97xFSzg6n8r3BTqvilhBZXC9N04cUpa14MWyF2zMl4UUQW19T/WgOVwf
1Z8w6mJ2ocq3Urhib+oCbqkCXVyepbkfdYPLj+gSeV2YaYC/ZCrux7yot3qXz2HbOPaLExfkWJQL
miKXgm1GdEJEKYUqx5J644Eu5bC3WNPuOjKMG7vy+cYHwnTHcxqH9diYd7i8akio+FQxCNkNuoIK
HWT7wfklRqNZr4GiZXHjKCfZnjgH2z7YOrSY0ftRjOH1CZOtyqmt9aSfrIrB0wYdCD4wOrXLnjyj
iA/DnNCfHq37DRubWBGnyE6yiyQ2BK5Q5gKg5tyeVo9Ghp70OJr4zvjGVMwA0s8j04NMAgAOoLg/
/7ytsaKqO8CBvPzWiYw8uj5bsrKyCUgcusIQHQEJIDgKr5uMkZVWHGlpMj87oLi9m10vQ9eeC7qG
ln4fl9i512bbjTy38n7Mmq4nYOw2xke3zNyPTCY0E03g3qFB6QibvU/iCnJ1KAsQGur2JtcUm0Pm
5vGYQAectfLniZn6BYSLvd1QJDa1+lsT89eKVdu+noIO7ddBW7LfaayC8UttonYNBhtUtC7g7u5o
Vj3rsSG5dgfa4MH6wppyo414d35vdKqoEMgcv7u2keC1AFJM8f3MUEVJ3BhHjSzRYr5nSESgF0ox
jdJNeWJE8Ph67WhpZ3txpIPwt6ZloKoJyAx4AEI5PrJOK7TrfNdXGe/JkCLWm7cGOXq1YpJUn1//
fuIjBmNgiLlwqOhEfoOR+RMqduH1gyVbh9MRrH8/MdFwkFKWCUzMxiffvkn43hoUZ1c1CuHC+0N7
CsJoFIMe9PG5pYrPq0YgXG/JQNLMdRM4Nl2/Sbr421LpDy5Eqv63iRL8NY2rzp4TmEmrfUzCeNiA
Ke4DJuBRUAEygDMUyz9+B3nIZHR98FOFnnYYPdToFLGAdC1OTAijqNCz2XcdTFC8sghQOIohyG41
lK5wwfgELBViPFfmTjZN4wgnou/jBNWFXbt8awoFRlpqBSQ36M4ErgeR1PmmJVnpV67e4DIYNvRT
aQXdc9mrwsX1RhEDGmA1/xoRbrQBvnAECjGO2qp6oBYLmpzcj9P0jNi8DxoPb4hh1XJZpjAZuk3B
VFoUsmjk5AeIl8y0Jmr7Fj+grJBUSprbqbLveEWei2SClpr9gbo9KDIgiLMSIWPcgivI8m7KocLp
R30aoOdeWzZEU2wP6fYj0ByEIWQX/fXvJ94m99EeUid4+rfU3RU2+p2guHf9EMmuMfQmIgGF6wUw
JSFQWMwUYA28AKMWTLvIeGTkBXVjc6e7vXGTDHl/QDYSUnMN2nuvW143xMWGAWsB6BdcRHYixpdA
77qkHvxcNWZvqOo9WhkJ2YTutLze+pB+32juAr2GTOGZpKcBskJQmF8VfEWh464nC3GHBcgB8Kcc
Cg2Coh3i6v0Ewc0NkvHt7vo4pfbQ6AclLcDvUas+X0SjRyyWpUjzpeRzkv6m/kORfG7Zy3Urst0P
LWBUWRAhoO9cOH4uwtWi4KYXAVW3NRD6cNBk1i9Zg4KCoXiFKmyJmY4R6f1MywjS3sOPInnhZsCQ
iaKQKGm+Xh+V7ACcjErcnWaic2fksDSaoeFtWoXTUn3ePF+anLeO1iNtEGXed968/XMHK5JO/p+m
BdxQiBAFv6uBD8hEwzcyQnmQ5MHItx+ZnbUp4v++L6z52GtkMTV836jeYsjSpJmquCYLFv4bAdJN
5xOUGF7COfO8yKkfiLO3460eH68PQpoQPrUheKB2cgnekWuORk+OdW6EJlQa8Wx66WrtyfP5rWGV
T0Y+OmHdm296paJqWGdJ9EOn9oVN0HYEZV3cnNEItY3CeymXvd+6wTg+sIYGlD/y+ef1IV8Sga4b
Y+XWxLsZ8CJdiINjeIO0rwov0vQmHfcMGiNIJy/p09DG1k8fz85PRjYi+czSmN737rzsuzbOUI/J
hyBh9G2ceX5Aw0HzyUGefDuyDDrZNJ5CWtAvdVLae612WmRq+PTvsQRomm3QKIOIGjeGsKdBOWw5
c2zh2ciRUCsftjX+5arwfZKDicL02gGyNkhf5O30OSPGSA034pA7ffOKb9cXQLKtkfVHrdPHUHB6
hBh4aZ0ZxC+oRrKEPdtp+n229Q7KGuXhuh3JMM7Wef37yf3ddjU6/pbMi+zhhrNgiBVXi9QRozV+
be5EQ4GIoh4bv20SN1m/3+xQ+9zzGNJo9d4q6xAkWopQQTqaE2vC0uMJDQjJmHtRXt5k+RGsWR+Y
LbBvrAKDK6Xaumons0Vr0hhjUXlR45Nj3HYvI/Her5uQ3cV4eP41sf79xERnzm3buKkXWTEL9OId
ia2NFd/20+frdiQbzPSRd1lTwKvsleCZkyGrqQ0WzgjF6GxTOLa2hwDIBAZmrVD4T+keQKOCvwol
4L/CrGUE1wAKU15ksu6eDeUOyZCbsaBPy1wcx+mfOa1W1+Xpa07dQXOp+IRPNI0UFOqnyPQe2+yg
fEasru/CGyM9sBJNgmZIJM6xtVa3075FPDrM+a8Z5eBN7ZZ+EUw61/ZG75s3C8osCwDM2IANumkP
VQ4cS9BkxhzQjmngcC10RcQjXU+gjdHGauOn2cJBLrS6c0YHFevFtCCONu0gz9xqT9c3jfR8+at0
DLoVVhWF882puUnWZV3hRy543R96plKukXwfN/gKwkHaCk25wqYsrX5s9BbBlP4tA6ZIxWsgu8hB
o+UBPICiwaqqef77WV2ZnbH4uBqM6ZOd0Z8EPH5OkYVeqn2mBYDTbtltTXd8aipyVy8q4gZZQR3Q
MHuFsaC1Gv3u5z/AHKEyxmoH8A/HC1xyT6D80vXPebnCqscdhD03tHI3uqt4yUi8ypldIYJYIB3L
tMKDXXf+4dfzGzO8A9iEF/B+ZqpeWKkx1A0MNEWt7DVCSIbeiqmeXWBceqt3jjSbwcxJlzi0XP7q
T5mjcC/m6tWFAwm0IKhfIZ8MuL3YCpU05uAObglXhm7uz7ZNk0+FORhPbkmM3+nigx8B1I5f+oYY
4VKbZhvoiG7uUXTHtI+d0R7ZkHr3Xgrh8AwqaceG6sOGaR0PWGsNUMHRp6Bvc3dDu5bfUXsxHier
TcAv1ncb1499aH/j6YvcdIErOjW210+dxH/+oUzzcYuCkU/kOud4Uml9annRwPETxltr4cFkPerW
b0YVt4/Ei0DfWEeWetUovKB78MmSQAocF2g6hgPE0fR6m7v/fvPABprhgcIHzko8hDXCzrjxcPN4
g7tJ/GlXNp/szlNc1dJJQ/AHPw0MyQUjcKvHA29Amo50dBtwah3ixHpAb+qO5qkWGK6mCKSkvmVt
NkTrAjItFy3mi5danZkMayFX+zam5NlJ2e2Ul4/zYnZBUVJcfXGgt9o2zaynwv9n8isE6af2hdgn
r+I/Eoi49vrhZsyT295W0XfJDjY6KRFVAxblXghA8KRfWugEor26q8wbzTfb56kevH3j5N6R0MlS
zKl0N1p4loJ1wEYKcv37SSw0l35tNlAhiDpyn3UPmQVVsu/Xz5bsxoHO+18TQriFcnhcg2QJUAVo
0M7+u04VuRypAbTTEvS76rgx1316MobUHEfLoMjBGfqDDVRulqgQBCoLwsIXbLS0BiFRRKad6WxV
gYX08wBBIT0EXQgI5J0PgE4QG6tojRkCmlmbh+D39RWQVfGxmyC6B3YJZBLFLOWsaW3NvQnAt2rv
JDfDb7fCg3qbekE7b/mPeN6yelO4ofb1uuE1mBCvDXPVokOjEbyEGMeZkB/u6wav6kJ/KONX0/5s
jTUIOkDlXr/x5cegOj7rQlwYhDzpSnuyllSF6AOK3bU+lQjRqqzcoUJzZ2rlTV1Cz4RAtyvo89je
aoC5XR+mbP0ALPxrVVg/v61o2YF/JJpK43M5D28DQ639ug3pVIJE3kIp10PvoxDWVJC7TEs0DkUW
dDPzmAdpmQXa8rXsHwfraeiycJ4+cFNBBQe8Qei+v2wV4246ug21cYtUt1a+d9pjUSjuXZn7OTEh
JhGbvuPo29a9KMmyH/5gPLe6vwQ0dhX1LtlVhWAQpXYcMEgcCy7CLlOL5QDbRzxl78Rmx2qEmKhL
nF9GBnRjzCx9f329pDsRihiIQtdO/wuOBOR8sP1HpEfdeEKbfz+HfuylW0KzcqP3vb5NEKeGsxU3
ijmVjRXFaGSaV+ERW2yLjIsmns3Joo/xcmzNzUTD3t63+dEtFO8h2bZH5z8yzRjfZcPaMvY6hC9b
+mh6G05uLfvf4XoIklbmOvTCQC5IOMyVZ3dtMaf00apvtSL0HcWRkty1YC2EOgb4sNYMnHCkwI1B
khGpk2gcp30y6sFk2NsKgo0q4l+pITh2JGiIi+S/cMmub3OjGbkTxQzC9UZ21KflCNxroSpMS1YE
PSMI+dA9CDixOGOp3Vh6rfd2NGROwPrAn1U8DJIDiyqri/edCRQlSBnPr6oWiGm+ZKYdWTYHvi3/
zLX2c1/8M6ETqDHgUVHxWvVVL7JAk5UP/QIGkijjtyuIvvx3j70GV+AuMddeARH2mzZGiTaB1I5G
Ahnpfd0///PpP/u+sHWzJGemveD7Ot/W38ou33ZttvW8FhzzQ+B1/34SXXCLA0K0KqtfyJj0ppMv
oDK3IgsFZKRCFL7sUnIOy4HSI9qeAKG8fE9oEOJiLOFWZCyl/jDFi//Vq4ou6K1mvElquBiXO+2d
V+FZQ8pKR43c8Pc1ktl7b/Bw40PadN/4znTncyXvoGxLIvGFXil0Za1cMedbEhjIRl/c3oogIvGM
MO1gJ3Udulqsor2ROFZU59eWZrgktJ0Lx7gs9IzFTmVFJB8DGAls9Om2eMYZKRQesvD6FpI5DTSa
4SijPgnUo+CdlsKfWTmXVmRqEYSRQgIuXM96WcwPbFVE/uCmBZR0ReUL0+dVnZXQxo5M/5m6ZWDq
94v+klt3tXY7qAJC2Vohd4a9Cnbfy5Z9RvPaafzCjuyEjxB5BC2FnQ5O6DTuB3rDkT78z5SQj/Fi
MPBBFAEuZHq22JPvqCIy6XYAx+GfovllTIHc6OjxFoeOQwF0a3lzCs10fT5mLpSqxhGCjGuTjuIo
So1CPQ6PblDqIUN4vlpOWQzehMxbhAxtGBfJNkcYb3l30BSi2fv1HSgJYZDeReAOAhFcKta6Q0/e
VTZyyVXeeXZUmdVvi7JN5VbHsTVeLa//PvPqc9yAGOe6TdkGwdsebJgECDdwppzbhCz4zP0SuxEE
5ZumjAzzQNxKcbRk1+Qqko3tjmcRoDfnRqq4rBLe2BbIaR8YuOocpsCgSUdhgQYXQBgEYCIUcUDX
FpkS14qYGULFrjGDVCUtInkPoPz5nwnB62VG2rpQDbSiQUNHYKkFWuqGY/d7dB/GCsDOZO9Pb9fX
5o+grvC6Qs4Kodjadov01fqbTjYES4duKH1cAwAy9Z+WaaQ3Kc2dvWU0Vmgz4A0cBz0wS7bom2V0
utvWG7qHtp7NDc2zX8xlU5SDZtuhuxo4fDzUY3fPeAc6ldKEeDTIPECPf/1Hyw4MjiLSwT7uhovq
mGWPpHX5+punrYYXIDlAUpmisquCgko3FbJbf8pwxkXIYo1ZBbA1/HXSQA21ROHNchwVdlI6mlVN
BNUxPPbEAM/Ua1Nzm8GKFv3LbMLruH4wNj/MFk0NxgcYHV10hiFghSrfKgB0vtxmgZSvzhcr0pdP
nnucVDV32YwBV4FXCtr/wCInnPWuoGWimQiSNJa+tDl/KHRV85LsEj01IYSrlIJqVetiK8pbcwn8
UYPEC5wlQthtMpbh9a0mKz2gwQTSB2CUJ2gxEiaMEK2AZhnQ1EmXOJt6LkKi9bc0q7Z8IN+0gtyn
ZbM1q/R1WCpFEkw6UrjNVaMLCUSxJM+WUjN4q8N23bdh207dFqgW+FHL4Du7mBvF5SBzcUj5QtIG
3Udw1sLiMdvq+4ItLtALRjAkZM9nE4010/76nMr2CA6V/6fQAaLv9e8nLietK2J0TudGThPF2n3x
+IHPoyN5rWtAR03sK5ka4tIC9JCRNe+bsFJxr8saPICo++/7wiwZS+fmVobvF6Vd2IHVZmXULLPz
ycsMK1uRHWTf6fMM2A7Nmn0X6xneuWUccJdqm0Yvi31hlnTn5kBX5GifDi2dj29O22aP8zChlFXH
+U091/4haZA8JBC3/loXVIXPWX+n6PlRMkQaF6++S06CBMpMCYyiPuKXm3whQVs8MnCLTl5yY6Eh
8vqqyPbyKiqJ1wzAcpdQVTPTQSw6A5lRHyz/db5Ni0eTHK4bkWxgFNDwHkd2CxeamBICVaZhMBM1
krJ4LioemCPWRwUzVBkR/I+e5MNYZHgVmbTcW8t+HlGL8RUjkZwRoNGxexEWoqArov5Kp/LMjqHk
6uvjC0QlQrugKlEZhQ0xURcn6N1vF1Q3pyp+Tvr5zsuXl+sLss6FuMfw+/HCwpMNFCVCdGEmnemn
tPGijm/LKtSP5ZvWBLzbxLEiyJTtrxNL4mAAW/SoUXRe5DfaI42d59hmhwRcBJmpQnmpTAlXgkti
jeYlQ69+WYOw0Q4XjwUpqovp/OP69ElWCJf03+kjwnvHqCDtU2c4orMdpgx60IpASjoSvNnWEilU
RsWE5lyNDdrncV6gCn3TgO9Td7dDb99PiaaInqUb4cTS+ktOfP6EVmx9Wk9m13+vKiMY/XfPmkLQ
lgWk+5mpctDSiTsxJ/hoL6Z1WlnA4RWOGRTuGpYqDqjEC0A987+pWwd8MiBbj8vZn+EF6vwwOzuT
fylUN41qEMLhSbI5axFIw5txiIj/sCzFPawYgoiXhtsZXUoxScx/mexvemoFbqHClska1k4nSsRu
lE3rtd0MKg3STXgisBfLWt4yr70ba+MZmujPltf8YrG2J3a6tUBdWJsqZRH5QNfMOYgQL2nRCp5A
5c6cXKAC/YescfeJn3xlXFecJpWZdT1PtkSSU2KhpxUADkiX5L75bhk+Soum4ihJzVjI7qwlenJB
Nmz4EzM9bXCjNPlSp99Y8rtIFblHqV8AuGMtyhs+0vTnI8moWzl0BPyQavc2qPcdG11p2Wez+Hzd
v8mq/8ht/mdIOEU5G3oOuSQ3iuc2bLpp43nxphs/NVoamPOXpHzsBzfo6uo4/7NEB/KfeMzryIGg
soKizvkYHWrkA0uBGKzi+6U8ptYmU1G2Sg/wiQlhQ0Ag1knrHia6NrDHPW0UpIzy769lfgARsbGF
i4gU4OZOEhc7IXa/smz8YhIV57R8hYCo/QMmADZJmCa7o8wghelEif41SSCnp7Gm33QVmNKctAOH
ByRX3flTWWvHcel3EygSru8R6V5EVIfxrWGEqANRmCliWDtzo6EJGjt03gqUtWtF9CDLvCD/9teI
MJMx0ytXs2CEQ+cErawj+9FrVvWl7l3+pPn68L1aEr7N5q4HGD9eFA89aTIe/mnt/ocIwgXcoQBK
ysxK5kbG5NzQOt+j7SPs0VtnmO1n9BrvZzq/syT7SabuCH6Tx6wYb7xyBGX2eFMOKpFg2dMAHWVo
XQP6Ym2CPT8bnCfLMNaxEy3akAQZ7ce7pE7LSM+6+amjvrVPTKZKHUiNAvGxCn7AM4qICQ0UvPqk
50AZFjcpuYVULMq5lnVYCsXVLVts+LSVKBEwqoumYjBhVwV+hBOZCK8g3cvQgWUNQVaNT8u46NvZ
rHeJMRzo9IFONjx70e+Frnr0TItl3MT3Ur1dUJ3sq2+99Q5crwN8t+MfZltxSchcw6klIXLMlrhx
mllzAOnekxi0K+H1UynjXcJQgDbFBYFeejGy1+NiWYrBcCK3YCULSnCNhcbcgiQg7dj3hTavuPPz
wGz0bsupXtww6FbccbtjjwMfx2Of0fnQpIRtZm12tk3hKNIAsmvy5AeKDwKHZppjDljlmWQ3fV2D
QKELmPMBF3xqRXAcNDdyDfwkKAOXqDiGRJUclI4Clzw8PHoRgWI8P4lFZ+kxJbjsIf31rbPim9ip
32IoSl1fTtnZg4cH2NyH0suFlFQBTKGjOYiQfDD9lx0DG9H80Drxu1HxN9IyVXOidHue2BO2p9v7
dq9NaANJFj2My/ohbj4A1nAxGKQgIWtxyYqJIkFvIuvtAOmyyeKwa3bc2eZ1YLa3RPWOkq7SiS3h
dTOCZW+2K/hLlnuBU393jGZjqsJ12UUI4QccNeRtkcQVtpqVe2hQT5E209ixjmkwVe2hybSAjKrO
A+lwgF3D3CFlc0E1Xy49n0ubA/ZMpnc2o065uM+IRvfXN53CjHizQ9gom5oWZgxrjhorPSCjvCWO
KsiU7jWwgP0BrIHdc/37SVieVvnUpiAVj4x4+pUU9Z1ZWIreKenxOTGxjvTERNNX6N1sVhNjYNob
L99q2l07bZiqsCvZA0gLIdZbuRZA9C3Ey05qJ4PV4klY0Bezeu3d5756TZ+vr4tkwpA7Q4kaoDSU
usSsgOa0QwYiW+SFMBqogv+7ywQVtovwG2El+oOFfZwAF754YwvHPAXVHNaO4uqTXO9n3xd8S2PU
nAEK4kQjq3eVW96OHX+aqjIcCYhRvOU7+DW+gnJNYVa2NAC2gLvLBbrF8gX4PjR6J47amBM5GVSA
cSy7HWrGjfVyfXEkWw3Hf+2CcBC5XKD2UwOc4h2DCGfJ9SMSO1YAzr17Yx52hPYHsjAFyk520a/+
Bsqm4IyC7Iy4t2muD5pXrzec+WSZXwCeT+6cYgkb16FPsZ7Qm76g6E7zBxBDl0ZUlvkudjKwMFqF
/n3I9fKIrjBV8lLiPFDkxXFGMhkTLnbQm+3QMMiZI4hzbrX466RBbAQlwA9MNrqhVvzuSm4i3L40
I1Ch6cFBb6CXcG0/2i968bJU7itW4cZG4fG6PenW/WvvgjuKNV69ZAx3VpIjug+9YVWl22TuZgbD
Tzpu2uV43aDsqK+aMAAQgyPAFqFfJZLoae9OCBPdkHRB9fS/fV6Yv6nP3UrX8Xl7eJtudPcjnweZ
MmRmgD5B9f/c7XpVPba6hs+X7q1fP3ykLxLZ1/++v57FE7fOEcnOXYzvF0fT2DXp7vrsyFYbbAVA
fKzVX1DmnX9+bmwtw3vDjrqi7IPO8cJ06b6iKXRb8XFbQTPQ8HIbzEOqoFXmqk4NCzeizyEpN5kz
QCAQIOL5sBltqIea79yLw+tDlO0vIFcAJQUuz7yIJPKKWw7QLTaCsNdMf/QVEYTi82IEwZuy4maD
z2d6DtSWE+j/DlfFM3jNwcPxwbULS+R0Zj/OAyeR5bbepgO0dG9DhEthRbYe8K9r1/hKyiemonqa
4FHINBKZ5b5Ydrw5mN1hzhQ5DqkV4PaBzV6FvcWxGN7AjWKszYghZzMR9+iVJoTRtS5EMUvlntdA
RCj8oKaA3hrchGQNvc73dgZE9ITmfzPqZpKgM4BD2sf90gz11xag7aBw/CRokdO4vt1kJwqlWTBR
o/Nr1RA+t1rmVgKY6UQAPWe3DXCaHkPLAMm+Q7+ab4a0fiM+iihD4asoi2Q7EWi7tXnPBQZEvCXR
qJeDwiUhkT4Mn2np3+ZLqbiJZTcecqWQZV/F3wGfPh9clU5NQT1Koqo7QO0qiLVwoF+vT6Bs2Vas
KWrnPoBa4qsePD/ABfg1QE4JEj6Bwcv30gcFn1k51W8TSmaHAmSrYVxDzOa6ZenocJVjv+Deuyjd
gjPPJkzHGTC6afzGvHZ69ZhThMzkKt1kqak/QCvUo8GELdxKxeLMpqs1VhTn9X3qlYfcoDdxnSmS
6NIt8Z8ZsbyCAv7UMtrCTLlvqk3OFMGJfBjYB2jG8YFHE46YkbldPTn4/tLeN/PNEH/3jJcPLAqU
dvGERtcB0MLnW87TqrSr8RaIxrp9tS1+8NP4ZzN4/5uZPxick3t2QQky5q1DcI+TJqxN6u9m3PjI
J1FH8VKTTtp/I/qT7j4xRR19WGjlkYgBZ2FTZP/SwHUUnnadedH5AS73/6ftT0nsxEiHykKqzwmg
1anTmAGSA9qhdGtrO3dDvtFL4Hg4UUKvZEND+hQvdrSyQzpH8A8LpCRWfLoV6eVWsw40uc9yxdNN
agJYJFjAhQ5Q1Pl+YMOcWlOpA7+8FG88bh5IUW5tiLT9+7YD8v2vmfUmO5k/x0hKatfEimatbD7n
qZWGdllqX/liDCpTpmSt0P+M5BpcKhoUhNfoZOglITSxIwi9WsGYWuOuy9Ju07h2MQRpktV35TLP
u7pq6tDrYmfDmDZtOiiY4mDPADznfX7oIZ66nRLDHgIOReN9N0z1xqz17saDeF6QOT0PFndIb5y6
eczQyv5Jz9ocGk12fEjQbrTTwbQazvUAZXr0k8yOAffeOu9xR+oqsJc+3nBeOwECkiLwOR82nJrJ
L600AUOt9W+2pmtveDGaW43O3V03TwiGUd8Fp4GFxmrUNgwoXerk2Y4TI8hSmoZWNfbH1q7TnT7G
qnyiLNaAY0JmGIBcVNeEjVI36dRZPXDUvu6HhICqSmvRBQkKh9z/gBs8NSVsFppQq/E5taPEBx/H
fYt3p4qpWHaekR0Fogz0A+hGFdxgkflLVrjwtPXY363JXlbHCcTc7E/V6Fm7ylZxLMquDpxjFPZ0
UORcUH8MVp90g2aRCFCn76477wD+efzAGTsxIUybnybxOBYE0YRhhLNhP/mTcWir6XjdjCygWBnN
PXAiQWrxwinV+aRVg0vAtlu+9ga7Wdpl75QWANqUhT146IIiV0G1pdOH3Y70peWvTH3n/mPREjMf
U4SBTvkEYRV7UMyd5Ps+6mJ/uNoRaYrlMUjk2vngMBLNDrrkvDRo41SxqyUHCMEkKHWh1wHHJLql
eooHrZ5wTzme/56Yvf48kJJtS6ZZW4sbjuIFIh0Rao+AFSBmv1DE4303TsOIfhuXZNvYtMNmVESv
0gGdWFh/wYlP51qx+LyAhYHGT5XtHwaN3rbDsnGHShUZSUcD8QtQruCpg7bhc1u+Vg/LGjFF7hg0
rraNbWN3fVuv/ku44XEd/LUgxnZQp8PT2US0Omfx98QBDHTi7Is3wct9wBDadQHIRRB20S8JsSze
FnFMIt6zX1ps0MBbCA1Ks1VZWiflYkgnloQFYuhBXMwZO05767Ot9boKELibIQvBuLzMimSpdP6w
deHb4OKQejpfIUhLo59iQYRkdf2rleVbr6yANvYU+TRXthNWPRrgI6AGf0FnYZlL26cON6N+0otg
1kvgTq3SRtdeN0Rpb9thVQ964HcLeSJpN3y29WkOCOK0PnDabApix22Q2+w1707L8vSQpatyCDSV
dqbdT2+FNzngv+28O8La7uj8P9KutMdtHdn+IgGkdn2V5KXb7m65s3QnX4SsWihR+8Zf/47y5r3Y
tGDBmZuLGWCCUbnIYrFYyzm2UnwEXiTzaBSWH7B57JALOFgd8MvepFXxvu1DwJ2EU55v1VDnh5Ch
7OZaJeBrrFg393nd1i8AS8oOThTG/sT2ou0eagzm2ZFvZz7GxHcRKORGEOQp3hiFPjftQxpV+hPu
cSQn87L2CSBkXmMwRXqFQuoDtXvjZDR29Bvxi70xnLTZ1ukgtvVkJ1veFw3m68jglQOils6sEg9z
ItbvqbAS1ylS1VXLTvF1vRk3WmhnW3S8Jq8WU6J9Rtts0/ZErGzcwlgKbgu0Y6ApAtfH1eRFyaI8
opnFTzB56J0n8a6ckAEtEhNRxBhOwzNlhb2pOvIl7VkOsC/zROI082f+WJdyrjxUDY39nNsfAJrE
fK2LUl9BbevQR90nKyvWIH8XOt0uf7N0pVI1bwyaG/xU6uWOd8qb08aHsKJvjpJsa633eD25jj7u
7dw4piGWWqgr1+21vV/+BOlcTU7IGqBA8xMRXxTlUQMF921/tCZgvu/P3LjRY/oinnXsPhsWkIBX
Pn/tF/D7kS5C2IgWkKtwwXTsvC11yk8zU6Ihnsr8tYOcf9DhTIjk6erUztqEQAim9ifTiyf/9vfX
lJj//myNkqIsmmxWQre9VPig0Vbvz+VhxBnN4cCE1UD8KOfy8DYzW1XpqpMZNh7KWhP/1DifQn2t
L+p6u0H/MINCIvlJ5sLEpSpEbeNeqZP0VNhebnp47ty7VJffl46MKK02Hjm+rxqusLcOUBX43aEN
RGDgycK8LZjP5PLvaKScKU6YnOLW8pvWceNiJdFzvd/I3iNdhnyZQRBBSYcuN0uCNwhPTpV9SNId
5z7L705bXIqQjl0fKYwSNU9OfYdnpceMTXQ/SOOlCClomlCpabUYWpgN3qWINFdOxZIpna2SLdVH
iwRcZ4WZJSc9+x3lueustUuvbIPcHzFak1k7ERSYkjez/N3XtUfUf7DXcyXUy/NgV6WhWhlkdJVH
wEiqPepr3mOh4DpvBI4cqq36jLB0KWNKp7hUKiU+WeD9IrT0kHWtzKeUP3Thp1xTvRbgCc7XLv7V
mT8V5xdP9nG3ZXVzd4x7+Tuks+lofRNyGsYnofqdurVj37yf5xmxH0EbA6JxvHPl16ES9sNUtmly
skGFZ+768EOd7u73MOciZrM8c8ZW3fcWY3GCGwWIsw9du8ds7W0R80JcRs6XWkgbFsZ6Uys1RCTW
O0Xuje+tyjONFUWWzs+5ItJ24DagkYIGoJMdbpphX5F/2G7UaZBNRubyuryQGKBujJgWnwryUKWb
ku+aNUS+RRXOREh7oaV22zeZCssGbwD3bL4SNS5+fwaXwRw4Hku6drnXjUJZhXA/PkWmC8j3Zi06
Wdzos+9Lv9/Ryq7oY3y/c56jHA2jz3j7T2tl4SU/hlr8/2shmRPvuJHUoRGfjGyrpgeUZ1V7JYGx
pohkS8PUYvAvt7AR7zbalWzPSR/5sCLk+kE5P+z+6iFdi4OdcdFijuA0xHxbtcRlgHC1jW+dvums
k0mCrHi9fRDX9l+6JY0xpnj0YOXGaRta6Nb2/7vvS1dkr4H7xBzn72venJphK7f8yu+Xy9lKwtEg
bOH7QBprfmVrOD9rn6eXx0NrUwszptgQobrVu/n9v1ocQ7oaVdZqNnxtfGrbR6Pa9msvj0WbRQ8B
gHox9I+Z7Mtf3w6NbU3aFJ+ABmhUuzx5TjqXa2//oMWZFMmEwDNuDWoNL8hsz8j3obNiQouH++z7
kgk1mE4qIovEp0Y89EGaP4xr3AEr6yTHWV2BtEIzQIOBPNoCBPegJ8B81fvtdVrQA2TpFMEungXz
wO3lblQAO1XtMYpOLZCA0OgIlo12ZShiwVxnRJk5KYlcG6BDLkVMPcBby7gD91cYuo71E3Cy29tK
LCwVhit1gj9/IN2k+4LoIWF4PMxUcBoyLQcn/WAN+xyDJrflzL9UChAu5MyansUgVFPsns+cbZny
VQcwueKcVKfwTSdxx+qrWqws3HwSbomTLhDVjkbViSCOaO95GoTxbsq/APwn1aa7w2F0LqHzak7v
L6TXwqpCbYyFJDDMvRl5Fn9uu5UDc20FswhA1uiAv0NJUDowZoRXw6BxCsAaz4r0TRuvRYgrEuRc
rrCztMn/SEi+IGM2rAF5XR+VuXEIEBKmCrq+q2Ea2taJwvlIgykytx0zXgEBtQcN4e62kV3vOsSg
MRStSvNLV64YlKlBhGAtBUY234d5u1Pq8icFEuEAaIKq6VbOzqJWwPkAOj3wY1CpuLRpUY5TPoEA
J8iV/tFIQtfmxCXkx22lrk8Oyh+YfEApB/t/9RYCDwa6rmPECnU8HtJqeG2sOvMEFz+G0DhwIT7Y
sbXynL/2CpAJJLx5r/AwucIbjXsHydGMoI5exq5gOfjYrZ9aNexrja3VeZaM7w/UBnIr6P6Sm3rA
UDJFU92RgI+fw/xLHq0Ryy/t07mA+Qec+R5w1tqlSCDAnnag3PGRNAYJoH97m5aFIG2HsSnUVWTo
PdVOc2G2DgkmnfuVaD2hvOrNipDlpforRPLWTNNqA+wLNHCah1a8IJi8rcTK9+VB5ZSbCsij4MzA
COBy3wId9z8IQNc24FwANYcB3sutMMzeoAk2JGD6hyT5kSE9eFvA4jagWRF+EmVPoDpJAiy10oDt
RYI4QS8khuDNHboa0VGDzveV47+4WDYArYHiAkB+ORoDXWJJewWboZsNBhUnz1ibqVmTIF3/6ElX
I1HZOPqk/BCnxQeDZmtdin8oui6vyrm8aoD/AeAHAEWSVkwjw8AAqYMVM9MIUCG4jWNyrKrmk4KW
dosK3Yvq5lchqtKN42Tfm8U+LKnbYO7GrMrN7f1b8jwAZkK3LEA/QGEmBVVq0vWkG0G2bGhe9Vmh
QUOBLPMPO4cZIgRuQBZCTV5SGcA0Vt+hIhqkWpzv7dHI/aq07h/wAuCHhplddPTh0pan75gzRD1p
CA2SFBRZHxH+/MNhOhcgrZVdon0BVwcNrPSYjId/Oavnn1cvj1KNgQVwUQsaCOD2xH5x9zPjcnmk
TahEb/QFwecVa99jnIusfH/RklBaRc14BtWXKfi6cuQs73QalLrXAoPIeXHoUb0/JQUtzqRIixRW
OQZdAeYEzJXUp13i/759HhYqajMoLQIn5AZVJPCl4C9WjBTxX0KCJH8z6Adusl1sBLH6rCbFsRat
a7Sh32ejV4iXfrj7NQ7hwKpF/zKwzACJdWkCRSuAg1zZIrBt7icR9/e3tVsK2Cw4HXT5YEJUl/PV
ESuKMqNCBGwEr4ZrELv2DIV1n0cEi9teJfzB0KZ+5XGwZBlw15godQCViBL8pVY8pV0DPl0C2Hi0
YHdFJp6MRkVhtQWVFVhJupWWwSV5aMjGiAMggGw0AV3KSyagYtRRg1uVmru8tfcNf8jMbRqurObS
dXEuR7LFCbV9o5iqWa/wXbB6D4jCz/dvGGb0jRksGW3KcmK+YqGJtpJJAKyi2Blx+jSDwLh6Pz6h
8fKAtr/7841YsjOB89qexW5ZTNPYJhDIm3ejfwTMql9OH3t9+Adfii4ZA1oB5w7wtJdyKlUJqwFd
2YGKOZDO8Ygo/NtLt7Q7DnqhgbGLjjZQIlxK0MRUIhCdkPMDjJFR7mJ6fyURgY2BUiiuTnRxyj16
CaA8IkPMdj2UHvplSrRQpuz7bTUWAqxzIfKtNmVtbaUxhBQDHdFfqW/K3OpcQ13rOFwWhNcHXAMQ
wOQRzNQcQ5bPzwKn3TfKz7A91MPH27osbAluZtRdnPlfTEJfbgkD31BiKQxN1/p75PzK7s/XAb4M
D9H54Qs0QfngFxSsJ4qiiiAtnurmHZMzLDa8fHq9rcbCSiFcQrMwxi7m606y3b7CvCe4MESQNC5r
X8z30ljpXFuUgBZhFeNxmCiUQ90G+OgT8nYCRCHlJsmHp3YMN1XN3u9XBNSIuOSQWJtbPy/3o6Q1
4IaBDwHMjSciQJAkUq8uV962C5s+A6YCFx/zTNedi8XIhdYK3Glh8Uym5+zXP+iAAZEZxBajpzL+
nqk4LIrtFMe8jLegFAxyQEuJkKz4+qUdwcAfAT8zmtAh7HKppsFS7LEbYFq9upuUfsvK9h2otSud
A0vhhwmoepvORCBA0pbuLox8sdrkEfyv44RuqCqTp2XJA3rWtqzRWhcYFnse0QezFEdeFz9q1Wnc
Lo0+3F7VhUABPwMWiBXFy1G+skcznjT0bIkgA9LgkMXPipF/BhvAmxbGKKVMK4a4APmDvmDAneJp
hEb/qxHjfgTmRNa3IjCGVN2KkqY/u9rp9wnCPT+uxn4zOSLzQKucvdcAjvCLUB9qF2x+/+JDkNFC
/yvcOubRpQ2IAB1GlPmXzMBDNWaeptDxopx5VrpyyBdwXqG0BmB2Mg++X0PhGXlcNZkhME9cdE9x
xN6YMgIPXrAu3mVmUTyDUNp8JLXeeC266PxOsf7hyYuDjyc18CuBCyb7MjPMSivvqAjGJt5odnlq
tTUynYVw7EKEdBHzIeW80TQRICXgmuOT7ih+HWHGOLqfghn033h+zGDZgCyWsx2xcNDDTDMROJoH
AOnsfix4G7eLgd3CwQA6r2QbbBBIGmIyA0yyffRskZU4eb7+pMwADgCifgCkYsxefiY7Kd7IvZpM
Ac3KvaF9TTKyqeiHPIrQdPlK+9PtM760L/Bm8zr98WyzDzgL9VRhxQ4P6yk4qNbb1lOi+x+EJnrW
QT45V2QxNn/5/a7SUYtl7RS0+6j1zfhZqM9JvL2txMLtgkOk4obRMYSEBOqlEDziRqBgYK7YAW/4
x7T+9C+fx9mcr3rEYfIa6VFnYtoGY8v5V248JCif3BawsOf4/X8FzH9/tglca9B3yyEArmBXqzW0
6H3H/qgaPYZ7Kq9XI/+2xMUVA23tPHo/lzbVS4kxs4eJJOBOqONNEu3ylet+4aJEjg4QHqBDmYl3
pRVrh77mTd0CyCVyE5yTE19jtFhS4FyCtGSsL3uzMQBKw8VPhsJZoq11a67pIF32XRKpDZQA/lu4
oXRDar9ZORvLEjCJBJxK/PnTRH627VqoGQUqHFYQN49IzRbsqN6PTotSCcqY/ydi/glnIhRekalB
5g1pfgdYWbM31NlX/ul+azqXIr0XjcxGv7uAIgnZW9lOXetMmc1F8okgcAARLFgMEdfLeAug2+Bj
22dWYMTfzOLRHndl8k3/Uov7ewWxXDOeDrKU8OJyWpZyQFID3cEKRPalUX455f1JiYvvz1Z9th1l
BeAy+FvATtq9N5BNg8ZW8LOXa2MOywv2Vw9p21ugLCR9Dz0GuuvBpRn7OrBRQIq2ub3xC7cH9Jn7
pQELBQwayfGqjgEMNYQ1gWJ8zxSvsV8Y4Cz/xbrOhEi+qgo7les2QK5Ia7/Fubq3wu7bbT3m9bg2
sL96SI+5dFIJ2GSBWodn2JeqZ9uI9xO6/cf9bTlLXmue4MLCzFg68uU+FlFmY8/tQAFrYeVjiOL2
9xf0ACgccl6Yk0BEKT9QKuEkdJx64MY4OyN/6H6CzPq2hAUNUJpEZ8RcpLymDlT1pm8HzTSCLnts
fiTJikEtKQBcEgw8os38mrLFrIjDm97ATVj2XppWXlwftf7jvTpgxA0lpDlHADI4OYIzBzzx9DEF
RsSI2RgwOTzc/v61Ekg/g/3IBBcFXjHy60GY4HMC7jTKKKBqR5vHplDZLorX8KauDznEINQFPfZM
IiXXi+3EaIqaKirwrNALo2xN65TTY8t2Kvl0W6HrY34paTaKM7cVtyZhRQ1JyvjBqR5zNM1TNLZm
9/erXMqZF/ZMTmmmSl5kjhpQc/B07aWrMjDPBaPGQUIBpo3N/WqBy2UOs4E1iqD7Upzt1HqUAQA1
sKwIVhCDh+upt6iripVc0fWhwXz8X0FyiqWYyswGwKgKt69uxu5rjabE26os2QKq7fDAc479itFz
iE3gHZHKCEqwYAmdpa6aDt/Llm2Tnn1XxfB+W96CRujBQup2fqXMbTKXS6dUmOLt6DgG1mD9zEy4
Giu9uwwy+xhMNaNEigS+nIqkWqE3aaaPQWq8xls9XtmThUMK4huCeTKkbvECl2ytLZtSjSN83npj
3bGOnzBf9w9rdCZBjoqsLh/zUBsB98Hcrv0wrQV3S5sAHOnZz+O/4M8uN4HEtpVoKp+CNJm8sjXd
PtLud2Wo2PwVIR2RPLLNESNRU6AhcmyFDwYFKxu82wu1kPhB6gEDzYB8RLgLIOJLRaJi0tS+gzX1
zQNAY7nm8grcwrtI8XAcjWkzs7qtFTkWVg/1tRmyBwElkHPmI3XmbKK+zlkN7tTAUQcPY5kY4Lt/
8SABiXSUvZHikQ9JqE8N7bQCPTbRdzvm6Lnz+1U6xTk9exm6YMIUyVvMBM/5T1u9VCPLtDDretRq
yvJpMqYtCxuXcCBSZQ9R9xQVj1mfP5TF3YHsPNcKnB4AmeJRL0+iI9Frx6OKJHvDHC8W/Y+h0jeE
6191k65kyBYOKpZvRh9CCw66MiXjAKdTTklXIOnq7Hn/a6DPSvz5tgEumcK5COmkpoC+QP2zQr61
VXw2TE9Nw1ZsYVEEalzIUoDkHom2y22qlJxWTEmQ20z7yO2L9lklw4qM+bxfmQLmtYGrh7wxjO5S
RswHTYwN1FAGB8ww2Ute2Z6Z91/B4utj+rd3k6ZacaOLeqF4gLQIRoeuji5TUjzzOXZHayPXQIby
5+2tWdh9GBMSRxqiczwlJB9XmHafmGU4BUXyRCrmjkUKsJT7rxoAjuLjCGvRTio70iEcbQaOoCnI
hOKntfDytYfSwjJdSJC2ZmoEIPcoJGBH7C/dGgXt/H+Xdh6NlzMiE1I6IKKVDLjEqJNaG0obxEYF
inIQaqS0cHk7PVep+mxHlekyqoM4cC3Rs6QXJkGRC8XUGKDdJCdajXFdxB3vEEINXhMDLeb+3iT0
QeBBgUZmxAFwApdGrYXmpHdT3AUKoGyM5jgpu3EAN9Xmtp0t3UGQA/QxHcEGGgqlJ2BBFDRFKJCj
lcNDV2xJYz4RZV+3j6Yt9rSNfcC37yJbYFj0623Z8+5c7R7iNly0WMerjDLqVUAO0VgX8OSTIpiX
dY9Th842zN7fFrS4W2eCpLti0to5YZ51gTC11AMmdZpVa6WTJRngRcA/aJ6/bp1BeSix0jIbQIX1
pjC0sq2c1aXFQsgJ+HyEPGg4lhxppnZjVDKU+Krc3rbwpbQzH7TI9kW24toWYmog4KAIhDQ/wP3k
8lcUEWPIc94HQ/M6kzCw8lukoHgRRtuk/HJ7Z5bcHB4h6MXF63fuI7i0cl3PTZ23sD41tvbm2BZe
nhY/FXI/OLmD0sVfOZIFiKanQ6enwKD4bUbNU/1D+9oOxVP1YyWkW7ICJOrAWwigZQTvkttuizTP
tHJsA9b7ravfD9QF2Dk0TqJSAjBnMElfLtfAkrznTdMF3ZQFI2YTw6p+tey1MYMlLdDVATMj8D3I
21yKMdGooA65ifPCYv9XRNfal5fcNpKaKq5Ogj4C2Zb1IsnokIRdQHhQpL/1/g0BPO2OJWbj0q8W
3942sqWjA1NGnRzpTWAtSurYilbzLIOfCYGxwmMgYv7IBQrHa+mCPx+SHdq5oHldz0JrZ5ihuZpZ
UP6sNSkgv8ajEOFeM8tPlda5JGpfdFZscyBGeHr2M41MH5u8YoMLZXQAVYN0dM6GzZAF0tXRkNIW
LcHlxNXqyWjbpyHhqOISrzZMNKO3fpvnb4SwY9NzUJ+SZg/Kl4//sObwVSiGIIS5epiXA3XqosOB
UzvdzbO93Z8s670Ibf+2nD8e4mrNAdOPw415lavHRg8soFEJ4UGMwfLHiB+KafxYghi7YfXgksn0
81T3E/5mt9H3sWvdwsgtpDq4VxP7h0osXy3G585GSZOyXallL1ZONw1ZQ3ZY8nQzyCc4pICAeYX0
2fEIJfcEC5KZ+6I6Mkzk2+z+xjJHB4AZDq0xBw5y6wyyuI6Bps0p0MkTpzv67fZiL/gFZHNQU0FT
mYMSreTdCkDgdXqpjkFSgNrjzQDl5j8ImBHwDRxVvBjmRTw7QAIge6HB8fsLlngV8mFombwtYcH1
zIDxCHj+pFjknsKcsKgk1TAGYJL1LDtHOvrUTj8042NMvocTWHA+3Ba4uGZnAmfndKZSVBYOiCTw
xq+Uo9Korr3Gq7UsAEldeDjsu+zdUOME3VdExsDQN7XjA1HotgILhotXKLqaEemig8mSFKj02phG
x+yDCDzJz7b6KaYrVdOFgAMSYLlAosG7WkY9BdqaXVgV6QOtTt8V4Wxb0QIICY2RrGhitzfi/W2V
Fi6Ec4Ey/qmuJ6xNatqDS4e42bjtgcBUJh9Ie/8T/kKOFN2MBbOaOoMcZjtPZLIf6xhgxU69/e/U
kYKbmg4q54PADg1IuKnPZv2R919Ga3NbzJKhgQAAHVGg50aHkHQ4VbOKadcgAgXbuzCOYfPx9veX
DA0NzyjLz+2LttzMVoghLau4G8Ej3LuNihYWtH40KwHnkhJoY8OjV59RW4m0VqY+/ec4cpG4DXst
ihWktSUBSOkhH434ZsaQuzzvTlzWJBvqAbh7CC+beHd7kdY+L7ng2ta6tBDNEFSjLyyPrUWYS2fx
/OfP/vPMXZEEfXZiwPeBszm0bsh3lD6W5WZYKzmvCJLpO4a6MGmKwelAa/w6czP75EwecP14tfLK
XBaE2RugzeKBJj8xuN0aih0XQ2AavevoiReZk8usVyJAvdytmNeSDYNMDS8noiM3Kb+dBsC/6WYy
YvfFl5IBkO5Y6itOZekGOxMhLxymFprRsfshEE2yYzjnLYY0vbo4ZOXRBLrysGYSS97yXKDkxWqu
04YJCDT7b3l2GJJjUX3J1i6B5ZVDwyVwlQimseZtPDM80Hjq6JUlQ6A4uJQxvqTHittg5OQfzg8u
m/8TI50f1LjDDL3AMLvCF42+c5S1bOTi/mDOA/kovNUwUH+pSI7G+7GO4ACqmgwH1vfVk9MOmReq
NT9Yo0WRZSP93momZx+zyVi525bWEcE/UpPozr4G8gNbAvL7I6Yqi/ADJY/a6Pdrg5trIqSIoCkw
DY0GXRLQ4svEIp86HxyMSty/UX+6GdHQCMYUOS9ljhU380ZFEcH60vgdWQllF/pPkd/AKD3S0hip
vmrhsMNhCkvRYc4dHXpG5QIXk3fHKfsxgXu1ML/pNnetZK25ajYv6bUCP4Q4HJkVeCO5flDp+tjZ
2kiDjn7p7XpT0mFbqgeH+2FNvbYvVsx9aascA8UlTM9QwNZJp6rQ4snMVEGCNnIGD7df9jyaev8i
SkVZ2TB1vjqvdEOKBdc3OkTBEXRp+EADQlVoRNnH7qdt07wk5ITywhapbM+o/ZYKL4Oj14bGrZHM
VsjWIo+mshfDhuehq9Pv5XBs+Q/SYVqJPVTVGisxXTqZGLrBeswE3FepTrt0Jl5rGI0S+i5sLa8I
6YvWmR6e6YCKPOrJDrO1iIQBBf7N0B9YdYKz8PQRYYh2AoUiAiC/zNZS5OrsEK7WzYTLQ8J3AZu1
sXjI7AzTQMga6PnRSWy3JXuiDKe8+K7w9GR2m8oo3Nw6jtVTUnwXcY5W4t4tRb0LNeex60BVXkcb
O30ZuvRkN9SLmmElSF/eXizf3HaBUVn5Hm0YD3tOsb1V+tmxY3cSz6R9FVW1pXhMlzZSd+HGGX/n
xlbnx1x7LHkQj4DOzbiv0npTZ6ZnWKOXFqGLqsDJTE+3PcaCrc8jFnMdADaId/al/YW1PYxhjlmL
vgFr6lSo0THiWrUx+bTWQbFwjJFfwZjRHAqjd186VmnUK0bdYMtKpSmPrMmn7Zj206Mx9Y1ni7L5
aLOufK0VR3m4reSiZDSAanOyFNHMbONn16ShMoOmqOkEgw2UOJOAs+G5mZ55HW0HAJ2IeuVUz4t2
YZzIyyPbiOYqzAXAa0mHmlOW6mWat0FiH9Tp8Pu2NlehBb5ugTgGdo8KFI7WpTaTUPSBMIr6TWE4
Hu9Y7KIfuPMMESZ7rrNoZcLkykQkefLNNVRKMzhDGwwzlm8Wqy4n6IBANnBl2a6CzlnQXJlC9gtd
CnIQMDeGsnYYu4BWvek1ZmQf0EyiubaSfFJBXbfDeq/1RS0u5oxhiBEaVIyufL2Tdblm6m1Ax2MD
/gElPYjiU3P3A2dW7UzMbKFnFogIpu3VEWI0bvhEZ248frltFQu7hKIhTtecBoJxSDbemFpWUirq
wBLx505U2SsvBfU0J6TvtyUtLBlGwEAxgEnMuddGOsd2bqK3MuGQFJrfgDX2ouTOQzhkmz7r1vA+
F7QCmQH6LRATzvwXklY8EdSKKqPC/N+p6E5Z9kCsj7fVWREh5zUwv2qleQERVHlsosit6POwNl+8
KAPY5KDDRDkft/3l9ueop8ZJFZZBk1gDcjN5jyAmy57zcJXzeGF34BIsG2JQhLgaMVWjanLaoqxR
PN4I+8EQ+6bfj9n324u2cFTRnIBp6bkVHYGzZAN5WCIhaKZ14PS5kbtFS0dg5YNGhiJ1cyjaONub
nUhWGkmu/DgIXTRgTtjQDiwX8nOHMpIpRFUL9EXkXhllrlUExNyWQ+iryiG6e+5hFocKGBqmMCiI
nPzlrhmwC70dwiIYhXbQi69ar21vL+P1RQEJyKgACkUDZZ48fjSpWoQOj7IMuvaYWm67lui/rmr8
udRn/GWU+pHIlt5VQHDvEi2CNYCJHXM1ZXgorReLwsG96CiIte8seQmrh9xe8UbXiiGYUBHUwgDh
JOS0lOiyYVLUog7MlrGHVLGEZ1v22pvq+j0CIBL4PBT851FRIDle7lBl5eM4mKIIoq79mFH1rVep
12vg/sqYj34k5sdd6dPKmDwnJis5hetDraKbDmBCyOqBEE/2TTQEZutIhhw8br3PSAQQFuLeDy2G
cfEzKbJ70rW8qCICnjaHk08DEpWhsDe3rXB2opfhyqUIyc5jwwTw5UBzMJEATv+1QysBAHl2evfU
RV/LOLDubqGSdJofRWe3YVxqqoIXVh7EmudQy1XAPnRbpWv7g0rwTzALzESDZ+pSgnDKqrFbSCh+
14dsxQ2tfVz6+Wlrc5tN+DhTDxP1+/D19o+/duGXP146tBkJRwDkYz8U+7H6OIFuId3r5f62kEXr
BTMHCskO/pNKEUlkOkpkNFoepNZjVB+n+GAaK90XC+s0J74xHEPmlnN71vNsmxvucGamcR4QwJy6
fbpitsufR8EdvVhoxpJb2uu00E1NYXkwUr9WLVfEa3mv61sOfmVGh/2PhPkXnCmQq32Plsw8DzLV
3I4ZXEse78vU2lEzPE5TvrLvSwqhKxvVQvTn4wUhebM46UwQDE550Ba2O2jMY9S7venXxXY4SeTZ
54c8cP6uQmwSFvaQjiM0YuFhdJL3SOTH0OgABk8OSqt4rZntdNo9xlTZUDF6YwX2QbM93f4dCxf5
xc+QFlazeOMU4FwOhNEzL0nGF7T1bpqi3VmAncRMxK+kFitX0jVk+R/dMYuLIAxYL1dYD0DAtpWm
zwOjB2u4k+3jJjlao7OtAWA8CXDE9fHTGE8udUrwDAuPjSmK/OlLDJhmUrNNhYHyFT+1cAopQgwH
txcmC67ukK5zGlOoJAvoVKPzJSgF97NyrUK84OAhBc08GEGeSQYkw2qtQhkmy8rQM3ac7EOovsTp
a8zBElcztx1ea/b59v4uCsQTDtBa86C43KuC+ShF5H2aBzV/sfrGjadthUJoEj/VuuU2JUHqhd3v
0MACAUpVkHIsjDMpSiH6tIU70Kp9l20mCoa6cCWfs7hdf2XIsxlRgddia0KvGPlOO4aE5Gsi4vuN
YsYrRWsuhjTmDNel27EF0uRmbvEg4m9j9cbyT0z9dHuDFlzNhQjpACZCtxgdDB50ZP9LXWM8Xlim
i6/Pf3/mN1scppDUUCBWjyY6sXXjm5J2K75s4Za8ECLdLkWvplSrIKSlby3Jd1rOAII2edEa4PWa
IOn0VHVdj7jjeADexFjzI/R5sod8jVX9z3UlRWEX+kgXsp6YmmAcYkzReYz9tLLcLUH+GcZb1Cc2
VvbdqpBs5bpnD9WOm5lr5js+hJ4oXpxO8TJEv+RIcuGayrESmZ8WX/Aa9Ibech2H7ScGpmG1ckeA
dvMHFcxOSftR0GkrnI1RcddRfwHZxeXsLWsmn6scOUC/sqgfTcQHGePONn6S/jPjkcvS14l8H5EJ
agsVLSefnPiJ0LXbd8FGcdSQCpp7HNB6IllR0o9qmOW8nJtATLXYNEa64jKWJcxQtCqSDFeNlIUB
gjTTYGWg0hEUeRjiXOsUXjgJ0OGvBPXyJEQYyJ8JqsqgoB/7cCfCt8HY3H2UL0RI3qJre8ux66wM
qP1dVY81929/f8H8L74vuYq+rUlJGL4/kKcMtF72wyS2Ubtymhciggsp0mYT0+hGXcVWWJp5QCbQ
jcIdYiHXLLeKMmyc7vttrRa3/uzlLT0Q2om0mLotYFzGu559L9jr7e8vrtoMkTljwuB5KHknLevE
WNUq9AHQbNG9JurnrEKxYa2Zf02O5JxAnpomLKRlEILUI7G6XdUdQvu5WYvlF/fHBGgGziEiFbmy
qKQNA+COWQbMdFH9acSeU7dM35TCE2tjw4uH5kyWZHE0TzQnKrB24WRvy1z4Xc8e+sa+/5qdwTP/
XyXJ5LgocztRoZIS7uwS5Ijcb9M1OoMlXbBec0T/v5N3lw5ghlYkje6Ugc1rv3daj7ftrk7vBj1A
qgpNq8C5ncu+V2SSfVqGts6SKsAWuax7seOT7jzWk+Xpa/nSJYubi8tomEQl5wru0jJDjYVGVgWg
YYxcVWMPHE0Hae88xNka/+uS1cEtIPNrwO4MOTuP/z0uk4pDLQwRl/6Qb8BoooG3QbzYyQqWzpJH
wFgkHkcGsG2vcI0mM616PWJVYLefCO5DYy3ZNx9F6YKHCn8FSGYtYnBxijCtAJyk+HZ/oOkXnWyN
6lep7W47nzVJkmVXYViQkGDZjA9s8DEcHxXbsHsQ48d/kIOx23kqegY4kpxoFfZTHk1xFUQaitTt
QPZJFvpmxFEsRn1exCvyFk3PwtwVMtyIjeVqqmLGGSl66BVrPzj5QUmBfNt3Gv24rdaV1QFBD3iG
iAdQpAS4gLx8LQY9jKrMAkHtowU/B+ZI8JZ/GMJuF2fKIdXWMLHpn5fDhXFAJuJ9pEwx3Ipqu3SL
Z3Y3iRL6BWoKXFVam9QrGk3fF6aV76o+MjdKxiMv7kL+EE5W5hVTXbzZedgfhnQAZyTIZB/BK5Ns
9TwSfo9w0uMMMGCak6VbVUwtWrd7/K3Te+b4P6R9WZPbOJb1X+mod/bHfZmY7gcu2jKV+2LnCyJt
pwFwBQmCIPjr58jd05WWFanPNQ8VUQ6lCIHYLu49SxvlvqyfK6rHImGhBWWteILjtuXltle695OI
aCEXOUKfe9DF5Ot+V4flks2jM6VqNs7ahFOYLiNrL1GQtAqXc3U1lk30uUaSvihhO23G0c0YJrqo
VtKpIfgxpkN9382Xjq7uhi7aPrNiYeE2hhNVfWdtrVrfhpa75ZNbFx6LlkIsExDfji3SCOyaTLlB
k3Fb1OmClZdXDL83Ke0BwMcImqCDvLPF/FZOg0pJI/usFMZOXReJG9YAfA1BPm9dwhEgmxb96FnW
mFu9B6x7IsVKTotCz6ib8XEIss4O5NaHhWTVLuGKW0sM8VkZ50IRndkOfYvGes5709aF1Y1tKhrP
AkaJkXTkZFhZE+epO+ODQFllLpmBhoc3eKkQ/ZDOIcD9nZ28wSi0TfvG+CvINpJUxj7b6hIxz0CJ
n3uVBw8couDwXjtmLXQ9rGzfsJS53M1g8cMze5rY2up5AGeDpd4IaMOnXoAeliEi8yqs67zFT/4E
VVW2Uw1AqINK1Ip7nnUNlglusCReQGvgJUstHs5rmYxDYc/hdJFIJrDEQi8ty8XflGaQBYpbAJd3
dclvZO99NXNgfwZUcIQXV6kzpmGSPCMTsfl4Pfq/7GcHtXjsnSDVYIUAIvjzIbpAco5MzoT7pBwu
g7lPXZbciumzDMJLQLDTsrNuRehdROWViNb10qxHMt6Zfm3bS+6iMomIIm3CEjOA7BvgvUupsx53
q5bB8V4AmWuqXENbvQrtNJ5BufymHTvV/pwt2GbanZhooeIaieo9ra6oDrDR1alPHigAN6S/dlmQ
+nLN4Xsv/ODOmeWZV3DyDRywtzGIk8jaHt0jWlMjIVbO7Y0U37xxzMBoKsjyhUJmsfvtmuvhbb9r
6+icikbaY2popB/Upavs1GBJmPJM8HV4yNF+91MjR3sss3xS1h0akcFzVN/L6Ey279zzj+Jve3Q4
tjs8H4qJqeKvybmz71wDhxF7l+MIWSOJqzEiDJvTkopzljK/nHVHo3A05wO/8mk0oQPzgGDhrgty
INTlbwMfj1o5JPLe9aJu53BQBitLRQSqECKFMkgurS8fL+BfguCfWzmuYYl20WFjoS9Vn4FUPvVP
xD8TvZ15XT8Yu+864o2BDqMFTfTfnTituktL5W68+rgf5xo5WoVxVHVBbTDmNYGG3Mrh1/WQhfb/
8W0dhQJL00qWaNXeWMD0lJnfpdZZEY1zI3I07n3SKGiDH5iEsztmY2BbSJYOc6oSbGhOnwwpcjIz
0HN2gzS4FeRdjIsFdUibl2XzBYXfr6Q2n5M5Orcx/FqiQCSEIPngIokg75fSMbSSUbibw+omMv02
Hi9cgLToJSxJMniI2l27ksOnYHjU5WWjLsL5HFTj1Lq2PSDRwUSIADQ4Wteoj7TzJFHcI9GN8ng6
wWLj41l0roWjla2qmZFlQkW39nLIB4y/XfvEanvfg6OxRWgEy3akYG9s1KWXxUqdbv1xD06tg3ct
/PBFf7fY5rgb69FD+Ya6O5YgRmEs5baXd96Yf9zSqXn6vqWjG4Y03jR7HKPBrAXKWGHhBx0yneco
gKc7dOAH4+iLUB77eRss7bgPphDFUCVX/XRLg01JUkAvP+7MyVYgneujpn1CSsxG7QB29CjDgPae
ut3rMN919jd1Tmz85PwKAYcAp/6gKHa0S8EjWaMMkuD68skqs2n+K9M3AfIHgI3wIITy87vyCZVy
iQTeFb0/mIu659bHqTF/H+0dDYbta2dIyIiTNVnruDAIO4czE/hkE5CaRWoZqqa/5DCgU+WSljnt
jWYZMLjWnHb2X5i58NoGQA6QU9SljnrR+CIWUYKTlZKrpbkV3ufBPVONOjXQ75s42kjm0TYWqBJ4
UTyH5xd1zoz0ybeEmYq6KfQZfsmINN3ClA+z6hsRorRCROonIzaTc+zSk90Acx6bLUBQAAb/PKHG
3ldVZJUt0LKsEPPWC9szC889tfKQhf9PE0dLQiqKtI/i7Q3SVWEuh9BsY+n76eACr8M07lAezOl1
i/UCQxW9r8K52QRGy9wtB5bGpozTxWEvUQXu9xIgo9JLZmeipvB543C/Nv3MC1zhwyLSoGDOMTF5
pH2VJjGuFcSJflsv7BBSvevRUZAw+8znaB0HOEq4Wl4reQa8cXLwIfaMaipKI/YxuimaqnquwPWF
otrraKo07La2W58ZmNND/59GjgPDqbcXCTwTcABO5aBu5cD92j9nunG6ERSjD1V/LMSjldgOCvFE
x1okEaf02oYyzMfb+uH7v1xl4j+ff7QMS0LGUgDpf4OLJG3Xc7wiuVY756/caN41c3Ss2x7RnaLo
hmq+kPIySL5/3I1fsYI/ptR/+nGsk9FWne6NtABrIt0Fb0he+UuxeOVd0zt5MNdFRNwdfDSjzF3m
goVIHfld8fGPOD3r/vwNR3tB5KlREUEQG/XXISsRlD5q4Es/buTkhIDkKXCdqGVAce3nDYdQIP5N
2KKgS5AQw53dC4YzTZzsx7smDhvSuwjJrysXW/PQ3tjIA80z8lHRDnvc/7GVo5kNl5dpFBM6kug+
G9omm3iypucMaM+9rqP57VITEJeBmBIs+YEqWZ7ZBE5uzu/e1dHETpZhlASqzZCdfq4SwMj9XdI9
VOzM+jnTzDF2o40b7OwRugH3j6u5c9OFlqnvfpm934UHHtbRn/05xh6iBGD12kd/Bo9gNDiK8dbX
j2fwmel1bGPNCTDmUqAvgyOKqUK4OnBIdsS/y/z40ZMQmGv4IR3CmJ9ncYNmGlfLFpzF/bLQtHYf
IOX6cVdOD8ufbRxm37uVElZ69MjStzeTG6bluLesKKO1KXx9DlZzeh7/2dLRsudjSIVh6A1ZPpe2
9TwuSH9+3JlzTRwte4g9DMZSaKIziwbGSdyNXbT5uI3DcvjluEn+7MbRcmwdk9Tws0Smo4ke6XDj
RbqY/c9IxE/cz5KSZZ4+Q88/Pd1A2gJqDmrHx3UeoxbhSooTLiSFcqESu/5tT54fM+3PFtyfZwEA
zlwaBzuZbIr5GxtW4/wXdhkYb/lQMQEU9Rf9XtLCJ6VysSorZ026OnX5VdIWFOT5j4fn1HwGmCSG
WApEX36BpAt4SiZhG6MnqJ4oiPeN4ZR25lLwM/DzU3PtfUNH86D3rVEFIsS2bF8Okcxa89vqbBiU
9y0cbcyzQXZFw6j5Jgl2s8F9+C9sL++ef5xGIIMNDQ4Xzx+jr7b77PUXw3RmsRxewvFied/EUTzh
AkUNIl6ENd+tpmZK3T65lDjElPUZV+esV98+Hv2TgwIIIoqUB1bAMeR5Qe1iilCju5mm50CFqd/+
rjDDYUzcgyUqVOagFHV05CfTaMHhqOluWgdmRsF6Yq9sqnKVfGm7c3HSyZeH2i4g0GDWOeHR9q+1
E1dlgFuyG12UMg94ar3Stffqun9lKr9r6PBW350BHi8FTJzQUDykCPrmpfh4VE52BPYih6wC5M+P
C7qozkDsvgubG+hE58SjGdBMbfvFQIbS0pvfV4g9jBE4KeDeAPMB6MfP3UHtunK6NjnQG1JBH6P6
zCQ7deF4//yjU6ZqQo+T9hAko3JlZYj7AGKu+mtRnXlvp/b99w0dTTZfaTiJBehIx03a0TvbatOO
ncncn2vkMHjvBt/lcWJBwBFYYTM8TpO8qk2QOWetF08dm0gAQHcWtDiQko4Ghbid7fReg9y9KVcV
yqzdN7BqAEvuUpY0mQzawlTnRLdPHgbvGj0aKfg1D4M7HQ7O5IaZJjc0F9CnDyDf8vEMP/kS4TYN
MTeojvyi1jckyUSmwwwfnatAoii45urMIj3ZF8g4wwMhAVX2ODEO8mo3ChuslBaFAZJcDv2Y8uY6
jh8+7sphsf+yZb9r52g+JPC4rk0HFoSwsufqnILO6aeHDnjoSF5Gx6BSmxoC2TqFp/fO5eybBys2
Z+L/k2MBYvL/NnE06JpHi9OzEUmNTy67D8DsC88MxbkWjtalPZk+WARaqOhtE9xM6jL+baT7YQ9D
PAZAGdTIoRf/86qEQj/3OwtkiSn5YpdPelrz8fmvDPSfTRyG6t3Cr3XTEcsBf047u6p5FdOZDNap
FQ/aow/ZfoAAcIX5+fkWs+swpgiUzWhvQ6khvpDkifNkgu+dfmT9VaD+ylX2fZNHbw15cWssIVlz
w2l/OY1VHsJ1aI6d3TCfM7o5NQcQzQIyhPUIDulRcEZhXTpF0YLgjB/sYV496aWoef7+EIE1Ak4t
MMTYOI8aiT1pQtnhFcaku7VFuKXx73ukY6ZB7BLhDHhWSMYcTeaQKlXVpK9vKghMrs+i7k4teGgT
QcsFutMAkx/e47tZNjbwxxtRrb8JkodAXbtnFvupxx/SSOC5HgwEj0OLqYnBEWuxTmSdNnNanSuG
nHv+0WZizaIua4rdMKhXENcBXOj3RhiCuxCOxOUexsce1NeOFgmiSEeyUI97ZoFOHX/pJlZ83MLx
uXHcwtGa8MpZxw7UffeV3tjiKkweh8vqnMn7D52S96cGWsFlC6EdBgHqGMdFhNlKTOJpPu577Vy7
gq4MoQ+O167r6rWh9zErb+rkkI53dpb1FHifAfdiqYJL58e9/SWLevghICygZuKgNgZe18/zreay
c+YoVnvSJ7eNnbyOLVFpxYmfqqpcw6RnO/s+KJ10HfX2F49BviNYQnUmrXK8+f34Gbipe7hxQFj5
WEsjlkkPCA9+hkOnFYjh60n6LB+NfpwFA3Spsv0ihp1o6i3xOd78jwzXz4MBoUA/gdapA2P6XzyN
KFwmAmjuDfsFmOU1zF+aXSTb/bBAdDniZG2F1pOgXbwXRu5IGbwM3vTm0+GbM6vHiQLRxBNyb8e8
gZ9tY18RZxxWA4rOBTH6DjoXbg4t5BZIvSUfuLVlwQJBjXnVRcvOS5YrHGdZJElew5cvJXO7ViEM
B8gMcWmTXPRL16VcRG+xB/jY5JS54kmZxZSvFhGsOQCXU4V6muzpyi7tbeLiqLDVfeNGLLPAw6GO
OifufLzMDzT5Q2R18KtLflXvSBRZvHiph718aujOo/9K4Py/r/N/0bfu5l/vXv7zv/Hvr50wA6ds
PPrnP1/e2oG3/334zn/+5udv/HPPvw6d7L6Px3/105fw4H83nL+Orz/9o2hHPppb9TaYuzep6vFH
A/iJh7/8//3wb28/nvJgxNs//vjaqXY8PI3yrv3j3x9tv/3jD3D83q3Mw/P//eHVa4PvXZiBGgBU
X3/90turHP/xR2z/HZ69B8Mtx0ayBjbCf/xNvx0+CZO/Q9oCN4TkQN6A9jDWVtsNI/vHH76HjyBT
B8tz1L//9ZHs1OEjL/k7arEQkIHIE/ZT23P++N/O/zQ+f47X31qEmR1vR4lvwzUHG8Wfi+iwbEGz
gPoY2oO3M87gnzcSY7WVEKHPNnIY2hmyastScFJba1jcuRtP4MaShrVvXc3jojaVN+htFPEA0Nve
2mgwmy70MNXfauFa1zWV/MYh1X3IIBGTCd/qi7Hsne0ILIWXTqEa92VZDd/7eXHqtBockgdt7b9N
Uy2bNJgaa4Vclv9QtQZIWzj/TjRrQHBZN7P31McGjM5OEH4TzW1bpzLg5ZgmpPU/UT8hXwEosnYl
pNsETEX8qscDLXLdNo6TyjAAf3IChrfp6MZ2ZLxSEEaJOmY0ZEUC91nw0n9zOIxHpWbtynabbuvO
ybzt52ios5DZZbHIKLxtWAR/Nu4uxdBE8plxGAQF3I4/xaH+PiUCqGA+wScX0nn+mFcetdtcKZs9
BFFb7+zOO8DJNeRHmybMhwgYL29m14ZBMTTxjctzurQbfxy/cBCGU1qLJccEZPnggc4RdR4QoGG5
QuR8aXtwgY7rqWCQnk8hWP48Wl9lf7gszVbaB7V6sWp4GpeKhmksmjFTmr5Iqwqu+LJ3/A0dwjcN
u6GsL507SO69iKj8JEYSZZaLPRsaf2nI3CWlisOBrIVz3ByHxdL2NG2DeU6XaPiiEwG4eJj2SdSD
qdPVnzmXYMkPsbWOGd8HwhuKYOmyqm0uhrAb76OqN0/+qLZVEhSta1JCl03YeHiLuvBts6lDMNKx
Le9YSP1d29JvWo/5VCY8q+BEnDX9i1OWBTPVWtYxWIjlSDPLaJGyDnJndfyGex2Qc8OtcmW3GePg
VYkkc3o/TkOZBKndNH7meSTByWw2lWaf4Mj1BIEKXsO0DtMwZU28IbZXhIw48Pxr9Ba5cGzWuMeo
jc2kVejQROk8wHU5q5bS/SqgYwhwM0kMIMA2psCtNQLxXmlgwV2ptknCocjkytRXI8+7elB5YyC9
VrogG6R+Y9iaBE38IO2aF8sEoYHQr+4WlzUrR054Yb0uv9bMDtNAizGz+9K6SAZXrayAwCqODNy7
0AEYYCHoMrbx4gJkimlVWqNw06phU9F6wV4P/n2oXfMJWcUZpiUznIMBHjedXBHoc2xRqhyBtcES
W2RDnhT1mucxuAuYIetoGMs1rcPkfqoBYg+R2TQ5uE3DjcAnhah0v/X8yvNTq4krjMg0PC7hDM6O
anLfbtvMaZx6NYZC7YbScb5HZKLb0iaZsiO16WJJr21mzzl0fUTmjFzKdKzKW0gAiR1IdNB20Yn3
akVlm1tivphdB8DhoN1A4+1OU0D/Qf42WyL7cJ/YcMQIiNjULbaQaB72AUz8KCo/9iMq9SASNb18
DVCaK+sgqyug4xC65q6nskUlV4Ntxg34+xuLkLxP6FVlLIpV0nZFXIkknevrum2+S4t1qUf7BbM/
wG4D5gG19WNpZoA2+hxbjtnil857nXTPfKzz+cDzr8v+M/XQnWaYdlLze0fhRdLJzUsgPoCV3TET
b1vVFnV9uUTkdtYlslXzTqqo8Ch7MnUXAM6vyZUBoRSY+hc+0yTTLIYQYS2eOAB5XljvxrB9s1gP
DjnjYbVP5mXZ1ICr8xqbczJV+NX25zDs6UWpeHnn8cyftIPlHkGhwRnKfLStPWlK53JKWvfCwqGe
j35c1FW3Jovy8ga4igyrFTO+SeeJNnvAWorO4rlxLZFFuA+tLd/JdVxFOTR9derG7aapgzYbQbaw
l5ltbPvBGiXfOMpesBvwnTcsn4Rt9Xk7VuAZNkObShN8srl6DttqDVKKyOE51mDAaux+NsstUNIu
rDZc0kbJz1UvPxtrBAQYe0teB/SqjIHk88w0Zx735UZreuc1xmyUP/TXS0QvuqoqGBtgxAAJkAfB
5XMD/63LKBhuZ/uT1R02RJByJKrgqR2bHXjaKO4AwRrHewtcS2+wcMwk4XU5wSajqtw29QOagwJi
ViJU5ZU/qXHX9FhCSfXi1vB8SIO+GMRk8oqI8QUqLwiWY+e7VxvvZbYceKV1AUQtgyqz5fQpASI2
K6vgJW5YEVvkIADU2p9EeDH40roG0cNgAjNxFzhrnbS7cPwuk1k+YXVgI+ShuZojt8uHUrfrqpTb
SAZ0HUjQbO2E4Gzrr6AWcrOYMm8bQR67xHuMkqrcShHMuRtUMi8nL3omEM1dZAXpCk6fmbaAiwU/
wPegNWb6KSe9mnbQVtQrKXo3kx0PHpth9uHD5SNNNTjr2C8PCp5EFv5oVtq4VTZU46feJpWb4szz
14xE2ykMC+bX42Hw9pREVdYl2mQuX7Sf0WXgaVfBFwOk8Q2v2LiuZZxVvE1yxkmVBjY0ABwKmr7s
IjAuxTPcO/VlW9Z3uLmV6WC8i9CV41qa7ksl+heV6LyfDBzQmICZF6uWFaPDVRsBseF618byypxW
tVmNhK3LSPpZFzjfxyreet2BJYNqbxGFk4+24rwMFShqpHFyUjm3fd81WetYU9qX/aNwyo1DR5W2
so/2nYjc+3Bw3VUHtxiYytYq7wZw6x3stllYOsALtu4dBUnwkugZoJ9xBMWHhO1mmW3x1Hv9smZM
FaEw6QiKFSj80cZtUK9ZXFOICQAxIcuVp/0ClyBehIr7uQiX5LoKad41etWKZNqh+F4ktuzSxKqW
Tec0a9eywqLWwQqsKVSXVZfWGtDbsHd0Wk2+WUuwpuehXVW00+lcQaHRH+1ngURX7rj92oWuTGU8
ZzWHOJncWFxB1f+BqMUHxE3sLbCJs46qPkMaJQa3yKK5jaRvMYUJtvB5AO2XjJsWNYcRaspAvo+3
nNVOOoq2wylewzh6iMFEqlfMJ3XROdckplWhSsQPUUK2Na7BmXfggdV9AmwP7Kt8ad8P1nwJGv5B
B8q5cikAhk6LOp2gBGFWZT/jQl2n7RzN6eDY9UYDq1dQxCN7GiJqUtEV58Do8WQDywi6jTSCBa1M
nIpoegDMU2SNbl4mRPtbaU1B2kzsDiqWRbQo/4IGHAQRKxobkIqovRWMDBnSbkne1tJ5prQfsrkb
nrBmNgBI5FNTu7kz6PINgqLjijMebQK/BOvRIJ/AuPtFRV13t7D+VgJ3CgN1HRUSERYKetDvbbD5
RhEULe8RkOpsIEqmC1DmfhWuW8q+d5Zybq3GxUk2tfux7rdL24KIRHhKhPwR9tRwo7HMym7ABnPm
eFoBsL61WPMWLmosFEs27qJemtGF0EtAhmLGfWHlJTN71VHor9QUOqu27gaSuiKcNlBWsGkq7OVF
urCCC9hM1px64wUfbXNpLQjYRo1ptcSt85j04VePuHLdB3ClXRweIYJseVYO9owpYtHx3h6Ih6xC
0prrfho+B30zg4Ja1c4LoNtRGnBCU1CVxQ134nlThssaAdh2dPr7KDKXnBur8Keyv4cv3VQAqh18
UyXrINUetJdWlSzZRHFjr1DNL6SgfdrX4KIHBnK66di7b6AgAqhqkkHuAri/m8n5LmPvq7N0Ku8F
vZAQhiOkfwl4R246UYsi6GS0bhKv29TBd0/j1GC+dxPH5nmkdpwtfeNvgq57ag53k7ANWVrJdkzx
sqdVDfwQk80mofOyR5C4jhBTR2WlMmo4QF9VeNFaNpxxUEQr+rqH025kT4BpXYW6xXbTeG9sCBG0
j3Iz+3zY2rHlg/cRpGCCTonH9pZoRDFGdXlbVqOfuRBW1IG5i7n3oPC69wDu4j/xEtuvCUd+I1Lf
HCKcm1pB/LivzNNSyi9DXN5J6l05PW0x1x24zEYHxY/QxeElAB0KoxZBh4+UCjEUAh+6cmdImwV6
h9osu1litVzD5XwpnJGyi4Am3qYETywTUdfnQ4wUjdLOqtf9d5Kguuq0+2bhAgo5oqDVgEgN5zlV
i859mHkc2vCAvGDdXoNN+ckjMdRLmDWB3oQZaHc8QZYoUN8hZ0AeSEedu2Bq9TePizqDToi+coXt
KmwGIXIxA3EvGfGUKNpQkcL0XCHymsQnZlS/LonrfeXBBBE4b45QXEb4MgmwBevR3S4cQttDnayo
KlPlie+hgHq+78u0CjAElVs/Mds6+AUkHLuG+OxDjltZZMkD4uCsG+Y2bcC8z6dEBVZal8vBW25t
mLekDq4meSMMWCuiXAFACzcn5U6XVSm2aipLEEypuppsKla+DkVOYU1BSuyeyBY6m4jLr6O/wHjL
AY0pwfNUqFKrLx+BNtbZ6HkCrDYJRY5lcq7qjm+h7iLXwmrCXUCpSF1CMzeRCE2SqaBRP+bBwORe
JGrv1ssq1m6GdKkperp8bhcJi6/ACvvrhFTJzg91IbTnP0Mq7D7wk2YLgLaHe592troxXxqGdZii
sPKtIsN90M+rqPdwWEPAkuKrCXUBFLAq/4pDVlsn21JtLNdkXbUNrXrPW7E1Qei+wlg9KALmPLMh
3nhsusIVdcmQA3sbmmQ1S+yUo3u4WCIR0C4OUJRRThPHFBqSsJcVxGcvuo66Oa6gfa6gUQ6+syxY
p1jG+iW48Bs2Z9JuZ5nCO2EVAIpTG3ENsu6qxtu8FyESKI0bblTst1m3NFto51/YAaIYvQTzjjAr
yAbLJs+oLVnppOcOfsY9fK46L6jSaRy9m9nEXuZMNN55I9CmCJyTfalw06w6rwcJ1dzKyNPfZFuG
eR8FXT6LxLlPWphpjPpwR0D1w/CVhlJmQYUzpyiHkfskEa2dkTqqC2SvJgiYu+KhGaERapuBDZlH
NV9VTcTuXNKHRbUwvcJtslvrpGq3ce3rTdUtBLIZTkzSuNQKliogUw++u7ZF9VpbfUBySX2sXRA9
p5SM071AdvaCOuGwDewRQYpXr1zGuoKqoL4wpnr2gulmFD38RpRx9o0zDfd9JC4njyHoxRpOk8HB
hWO2q7iwIp1cBFO/mxTVmbCDZVvNnVhbppsy5NPKlT3HfUq1w5+IwY3b7ToLWVp7+uaXiGkKeKCn
0ey9UA+nal/jfSMIwM3VYe4zSM0IN/sQtWFRJ3Y68/ZlJnSdIMXexgJcjkrtonCAxazmDq7sys5C
aXUr5SiSATdFd5ANTXLq1+4aOmXxk+nNM5sRqNV12G0gKJqgRI/FDVmllxmJ6qIR7kNnxovRrZBM
HpCYMYOfhoZ0exe5+xS86B1KUFbezmWJKz+QvrikWisjQv4osanFQ+/iWG1rSGp+A9MIhxEFhbdT
cbu1yx6wgAhZEgc6X7YSfo55Xac0DuYUKUyztZ1kryUOAubNbmYJt8bfhrjPj2WydoisEL5BPr5z
uk+SId9vQO3DrUPZaQTMw3ox4tLFceOWyZS2gHRiN0muuhDcPsmbL3NtN6sWydzCpgikyqjaWTLx
Uq4g57wEfC+09ZWS9pZY8k3V1Qp2YA+RKNnTkARV7vSA7Qdho1OycPfWnulNbQfJUzyFOO51rQ9Z
MLiTWC5YhDOzvnWOVa6h6PgYRbOTdk3kFZ0drWgZX3hNuFqMk+SI6E1u/OqiqQHOSHiJWIfSe2dy
r5tu3vOasUJJ5w5xKkuFE9gXIoyfeok85cxxLfboJSkBiaU+z7mI4TgbfurlfFfOZouT/0qNsphl
uAr6Lheuv5EA9GUuSPpR7Gb+Um2iUD+QegAtPoKrxspx7buoDw5TChmwsC1lOuGgwBJnuM96CNEg
9XSZ9JS9En9G6nAUc7niNaefKVMm11AAgM2uQ1fSk4jJxgaRRQhEVb3cOZJar6Qu2X4xbc7wP7te
w2KPEevJQX70TXQ4d0YUUYIR3xgEa7Pe89iKVN+aGVJeQQWRLgnls2VahSUEpgZVP6kSdill2775
DCoEmkAJrLNquqpbfwXn6vaBD3TK5jKODsEnL3iicIq43ng1BzOQcdxz1k0EV8AGOcpWDtMzutht
O8//hBwvfh28+fImCmpAqLp2TSBKs3KHmL3BOOCuRRICvFEcYNFkrQ5vJO+RMIBOAxIK4zI9aLiI
pPaA60CloinvFGx6OdQ1UxjB0BUz7bWH8UaGytwd/H5TZPamNVDX66odviETwwqnNlHuBeNUwHah
z4LWQRpYV9NLj+0wxW7zEAw+yv7tXRmJ23oyYrOYqL91K4xyYvznxsDPjiBXM3FlgQQEsPYw2zpX
2v8f6r5kO25j2/JX6gNuvELfTAFkn2Q2FClKEyyJlIBAGx0QEfj62mm/urZ4TameZuWBvMRlg0gk
IuKc3Z3+OvXUu1J92z4Hugl0+Wlk1d2E9zfrfHKdyto7xHKpL4h32iuoAREcb3d6GeZclyRP7SiQ
qWEyKykB5tUPq9qd92JWqxDL+pFUdYzJHaEESNUB5/MBtgZTeowcLU56QNW+DGLLCPuKQId8GKeN
O07xGkEId9RL97pb4Djv6Wfgx4+Db75ji8f03LTk9+MwF/ApZ5oFiEqIo7gIQb5eBq9D/GJVcoQ0
xJiMjRqI5xQ4yko0qdmG7aS2BFgwTYVCh2kxiKcfD7NsFMZD6h6dhFa7tGfjTut939J9WMNMA4WI
hWXY6TI3XlAVYbNHbhfAprY81onfFjH8yyGRyCNx+WeCIJ9VH5odSlqSB2AH9viE8z3sM0UogVYL
r7y1Qhrhp91SoVMZrx2m2mUGxixU6Fw/kpJNh3Rc9tVctocx6at7FIrIlxzbx1oDRqxDby5S2JI/
wOQVZqQlx7YFeSiXZEvn9POiuwomsHBT8vCep/AaEb4cbOt9qWN19qz9nqLKNRSZeJivsudgaLJ6
AIwRAX7+PpTuRQr3oABppg6r81CVa95XfubL78EUp0VJ8FzRr8sCI1OuKvBOmNDmrBHJTtdO5Har
pkUtNnsqc6QoD4HDMTozJF0huT+89glYDM9eVVXlUaQtwk1cVOxWMUyODOu2oE5wF+nS2djK46tF
YXsK2iFZjVxAA8yCTdgqbHCaYIeQY5jz0ttiNHEel+Nyagc8dhyqdD1i6oWKPyEXlB0HjgjBZtQ5
xi2uuxjYeYQ69CFKCDtXCFhZ8RINTN/XE8zu9OAE7AZ0oZNphhvq5ZVZ1U8PnRfflyg1zQiQHHXU
BA6m207tOG5YKfdDbHqc50DuWuxMznSJo1PtRtXKlU61HmLOs3RsTBZU/plw0R8wx3BZRxQICB/i
FUVd7BFpVp72ln3gohADqxGtCa5fKCHXgT/dSYwNQY96U8Xab4PffPNFlMCy0F5wXna7nlUbNoqC
djHHYFWVa/8pqT3nO3C1Fm1D0q7Q/NFvCaTBJcqgTHA32Ik6cnJZulMuZ1QMLd3ojlxIWLGN3/Cd
al2LiTJzt0Fizs40pyaOt/40HpNIRkUIjF0pB0MlqhgNhEuHDaubqkA2BbjwbjhhF0eIfevUWy+c
y2MI8G/rDhV1NinSVgA6PQ+NV+0ngDh4DY3/yNDBI4OyOURjhMlAfFk3CQcPoRQ/or14iTr/oboF
kuKxPsxRUqBIcwdMI68auPdrpa41ZEMI3K3oSlhWlIkQeV3XstAobDDvDSXV1JRfemWjlWWzQeYt
XjSkJKutm1LsctqIp8l0HXAxHfAHx07TB/CkR9ZAW6No/A3t5ZX3i3s3KU37+5AjNSdD+kzzhXrh
bkTpZG5sph2r41BF5dWyMVqh0pTAg8IFm5QZ/GyhFlN6blQB7ztynSt+jqXzEnS2W5mm7wH2z1sw
BWM28+CBleIAeHLB9jltwlRhQx1jRI4Gzj0sa0jrOSaDUwR9QnaGd+hOxAACaG6dFH2S+cpqu6xK
A7XeMtiNEv0V4Cz2ggkYLp2BhdX8ioR9iSg6pLB349ZvgZVqP84TlTiY9O1v0/YRGuYCyNgVeyLJ
JbeYpVtVHwYPa8c0pkOW8zyvvES90qRU6PX89imMAjSsc7OeoSdwlFfhfOwvaPtyzLUyoHgrsAmk
OUOEPRWMzA9zG/DMn6oVHHJrM49bwtw0d9IZWUu8QOvr5WPX6nxpkJcWVstLgrJtX3Uv0E9Ua+yD
Ics7o0GeQIhjZUs2hPTk3qoQiWr0jg8GWa0aZEJAxgqxEzMST5tpTnatQNJSVC73CFURm9EE+Hmt
EIJRpmnWoYjKeuxyfcjvy0R+dBwAd64Nw5zI5MOEMaWZDZBXCk2hvVAZtRu4C3UmUxHua2RMC6hI
nhyfV6saB1re+jOUHGc2if08ehcFxjfDkeOtJOC9zF3mJLdT7KL/7+/aMr1niXdqJ+Da9dwUCxoi
pPUUgZzgwvRTTFpBeperkUyQMHfIZlHKfPEAUS31AiSB+CQDdeI/lFDmFEYhRKuyWOxxnwNihK86
cO/Q3WeiHCPMWh8Z9hsEMiWVdY/+4H/HtDVAFgYVSjeAE4lSBK0hf6FIk6XeYZZFhxJo4nI966ne
jCgSg4zG2luLpA22qTDubihR6IB+Km1mUdRjMlzftWdYShESxxvvEQTsoWq9dWTcXMbNGUfmVsKb
j5ekN0dYQm0LuCSGpYWmEsvfEmeDXgQfNxhW/eCwT144eQ9h1T/PbNGwixjKij5I5KodRVPlqnKh
eklnnfGZJc0qsW6ZNRgEdyENPdUIAkHT4KmiMYF3LjWzn0WE/l2y0jkkpH8CYssKlKgkr0lMDz6t
a3BPui7mpb62gWkKE5VfPBLcuyhO9PCMbxY+JdQo4VCvGj3DI1Pd4qemxwZHm/aalRMjcGjqwy0q
zePCb5TAtCdRCB6oH7MSyfIoCsyJld3VSsOufHIAaEB/5ymzGRF0m3YhBAdL1jjNpwjnktPN524x
p9S2bZtPyvDc6upl8r9MEQetTNu5ynyogFz1Egb3BuXUHMZrbpdLwoAONI2/R3DUsk1dSbOaz3cJ
XCSM7mkbr2tf3oUNO5ipX/U2VgUFwnWlo/eauFzfEdO0xR+33NpXRIgjnE0WnUB/uowCO9Kkz2XZ
1djK55wtLJtJ/cL0+LGKtoOdN25V4vRH59q73qcyvY1TS/VuseOIks/V6RrhWKgfMHQUnRMQwHQG
QeEQlbcB2aXtiKxgH9tY5bdgZ7v0E4J4roKzFeHBfWfM5z4IgGNDSSNYu6dqWOllvDa6TPZBOaVZ
sPj7kOF5YPSffxA+SI4RVoMFVOMfUGvPEqCVaXgOeAi6aWr61eCEpIgx165IHY6tNb2lb9FkerKD
TotIpwH+Xg5P2qEqL0NS57BRHWio7sw0bJOoe9Ghf2EI48wbPpDDECbgptoEnb0U+GWzsbmO6B4G
vgmIjBBZB/dbncRoXuHKyElTbUEwqFUiRjTcfIzvYrf3Vo4jEzeLBwqwjnTL69DWAmEAlVj7ECl8
wCDtHpIaMaY7yUe/yVIoF3dUcP9j4BkoKWw0V5vK9cjd/Acb0YXIxMtFjOS+bEK066cGs8c+mglO
yaoeo3sRQOSxoS7Hi9STp6Cj8cWW8XDXSECKa6SA3DHj+3hrR0/dD6Gqj9UUEczU8eSnronDkxhN
+lrODUP8gNHtEWCDs4ZhHpSF5VOL2Ll2xH3xut+BfCxXYVz7B0nLxAdfUgYf5ByOG3fGVOORxMiQ
tgyynbBbQJLYaGOdsH0NokXnfhkDxeGeHDYj0g3Rlqa13kx01veT35mNg9du7fo0OnVs8J8r78bb
OprdY0QUKptYhC8GRlfju/MLQNs2t0it7kAP9Q7bcgNPwsibI54Ww7DC0f/suBYDBWc1rRUsOauR
zihrMLm4qUifl7NX5bRtl41FhGAWchte/WRyX3tkqa7cAXMQmS2R4DDITRL1QPvR3B7LLvqYhuoJ
igEPNGq5Dqjmax7MwVcWjLvYuXNSc2eDEnxG7Dafm9CiiojPoekfBmI+zr3nZcjUizeGoehPA3Yj
WKNriei9VYN/kJQ/d873odLVaWg4PuRsymMq5vbeOgnyuaGHzEGDxHxddhMKa+dRsqTShTQEJnBO
mxyiLZlrgnF3FmGjYElqsA7chQ25j9CJdL05NK49wIxb5WCG0vNYwXY14ujySb2io74tKwnOF9qt
18DjXY7eH/oYD0IDHARFA67yM/XQzs5m1ujjpFp5beNfEgu8AQlySE9UzRaqyBnoHEFS7BxEO8D1
yQpSBwxiwfw+90M9dnNmBcNNYz8GG+BR2YCNS+i3mkt1stJ11VazESj3IBoAN3+W1WEhuzr4NIdm
hiqEgTtAStTcx3mMEVHb5Aa11Mtc7aOYYMiBvPXDTtLttQIRFgtgur2q9R7SNLKbW5t85GKeVkPI
QVPHluzbNu4vDlSSKg96Yu+FwQoHGzDcMGObLRIVc7VEFmF16HGySYkB8dGTN7xULetXmE41H2It
lzXzaLfpBj84uGymq0Ra5+OyhK84lj7HfrrjVIdHoA845rlPoi+WVslBdMOAA81CxUqaCPxmR4/E
VOHdNHPzgJnlJb7elABpCNxHoj2OkVQln4/zxMbXxlq5RdRo76MfQG5CP4hDtUzYbZA4Mt4xP+6z
uSyn10bV7UMYTdOz8ZBPWAQMmSI5wE3g9Z5eyrmoWBl/MF6kt3QSdAu4qiniSl0HjM++YCaYe+BY
+Dvj2nGnsC0fhlgLjMcMIDYKw7Jd+7I3d60zkNdaQqsl2qn66tAE0a0e0+D0HOPj+FW0zawuzXWo
PY5oRExzWHXSlKc6GLx1T1pQE5i/mTlK4hiDXASNVndyKb55xe48FM8Ih5jjp9mtblVgTHe6BUDT
RyW7CMahYImgdwli7j5Yt693oeoVKCr0NwjHXNhpAHCCKQ4WYfZy1j5ihqsv0P0Cs3AHqOVazXZh
E3Qfob/jeaBEinsOXyWhIg8ZZ0ijd8XBJX79GHSTjoukIhSFWH2CMMu51X52BNcZV/NuqJT+Gk8D
++BCZnk3jlYjLvcOojV8365DcihzEaWU0vmTULb7psY0LjOR+GDbfAh3ADI49fxMJQI484ikLbxr
NeDkYfpeh3a6L7vFQW5malaNgFguRAzlFZabOfO7HgIRMzeXuQvRRiKzqdk2k4teHyPpy4unsQ1J
B8vaaQb3iLUliyVx4qxdgHdZTNjcIS3DZzmtOnxb0iS4+7T6RFRs74Y0hiQM+EgmIkF3Ti2WNVW+
yBczTGtkSU+HRAuCYrCui3pGpmnVyabgJDYXRsv5CZmi/QVXag/o6qKvYaQx3CokNGiyTvTuIxQC
DRDHPghPdRKd61h+DBrV5TWUtkUX1XAmjglmNU9ucnWAlIkNJre1p3pJ57u+sctn1U+ge9ul/xQm
5XezdNEFad1eUdcDOYUVpJBuSZqd34r+no0j0mxHUeWzEwH6i9V4RGhqlI1+X60ohqNCJNfWZz+B
nRvTW+rtUnox8IOpv5QlMRtd9c26cQeQB8sY37udpIcuVOlK81KtGunnBidDPk22Pko3wStl5jCP
wJlh32rB4cnAe06RyHjilOnPVWgAClrO50xIlX6dS1M+9JWHVLpq7oqR8/SlomH4ve26+WJ8W54k
Ykv1CsQXQlqrMWUZXvZ0C+j/VgslSXcRuG1aJAPrXvtlpk8E/NyqJjcxYSrae1LLpyZ10py0Xfyl
mcyY3/qZVSk49Puli1Rd3+U9EO8FAGnYsZP1xzaXvcDP4NxZa4KtPnWJ9wEzd6iTITEiEAi8jVwP
IlwIrdDSsuSOLiNChz1fF5U/q+8YYx6srTNiMxkB0WEHxC0gNpZt+4HS0zSbqBhoL4vS64CPutDt
ddDcntC71nRLAEKJDMrM+IrowLmQvafWjYIdYTVYVHJ0BKA41+PA9nOksF0HEtZGvDnqVSUz9zMk
kLsHFoDynAGC7xYSTUVaQZ23pO1NKccdtMNTvGdxyBAZIKqdTZfpGMxlA+HrFM7g6lSwIpo5zyUm
Ga9AmoF5kxdfVMDx0cESvEFFRc2FJw+u9atT2DYLZm6F8ihr3dXIRgxuMryhv9gugGwT43wPDYiG
lWIQ4wUE0Dx1O7IeKy0P7qxrDNnxEUtcoq6bEecKOG3g27YTDNlZJqwOfQhkHmwyKaCFq4phGvVH
isDDjOnUuXF7EDxRZ3j1myi5WBv3L4ZBCJ7H3W2nDYCjyN55bULtgXgNFr0JIRxeg51D1daB70Fx
lFBsL5QML94ckSIEPVsEkQ+NSjh3z76ES0Y7Pd7aIH0GAAC1DCSFFfN2Dn0ZdZSPPnRR1rTN94Z7
/WYSEm8uj7jMxijFfGfmt4iwD7r1wEP25HZzdN+UGG1ZaeCyPntIqxLSQ7DEzmMDcnmBQrmxXwwx
ACkl0MYoKkMnw5FJv/W+J1G+u+HyQCHazFvbm1fmQ5eAqZzOV8C/9RXsD7DhBa6QSo3kI52w53al
raEv6WaITSXKTVg57tu+imGEJ9O3W2DNjdsyXpAz3mEutJTgzUYB/Y4DKgcvfx1DlQCtLnRUsbPs
IwRkf3VJslwrkkTryTfOTdeFZ5qKnhUeZqUVFSwtq85qlD19aVYa8rQILJvCazqbAGcIEWh4mosx
fkF8h18tRcULTVCDDwcdXbFQ7qNo9CN70HWDlorrpRqLarRAPvEaII+48aYHRGkHGKmpZXhJCMgx
Kez0SDwVPQZUtZt5YeBgw1oBL4A7bMnsYLZQq8t9wMTwMgUoLyOrevSFctoMmKmL7Z/DddVP0Ssp
UemW3G7IWLurDhcsqsnIA2q421AmiaFJEQH0g06gvjptSBC4D9CljqmH9hj25aFPwmfok6ojGo7x
6iJsGfBmcysqDUbPkMSklyppyWUUlK50DAle1Y3d1VH8cyIhp7ULSre4It0KKzzFOPHRgC5R9Nhg
1OvDGNzoS4GoxLyTLIIUCzp39EtNuPY73TxXMtq7ehR36EWQgcVI9GlmrCnmVtFvEHGZAKqvSu2s
ie1DI1wCtbByPbDrQDnPzQBdE8QA5Nh1ZQcw3JeY8EXVeA98fvnC+5o+hoq5J2yLw4K3PXK/urBf
voRdIr9CKGN3yxxHmwls0QuWnXhuFVqmdhrKh0gtS30oRf1Jjl24Bj3g3cVzZFF2KDWde5zsH/s2
VFczyBaqT4L9C+N+EB0N1QNjtbsLSONg33ORSDT1H6SnJ13EasC2aPDkcoZZI4j57urwlKYTYt/j
ALpoip+lIok+LIGIrn3ZGpFhvNpoVi4DokSoi0WHOTfwBKRpd2rKToIlF+BLEmDUH6IWe1kxAa5E
h+LdxF7GCKLuhlZIZ92Wqjq4MaSSUCciOtvrEZCn0RLUWyswxeB+qLGDzRZjDMYGXbZTt9O0DkTV
PiPfuT2WUAtfej5h3BrtIH1LCRrJjIy9+yFKFzhyI9AJmcPKJXPQQK/8Ka4enHJKVsoTwX6eI/lY
QnxzgPdlwni0Tj0DN24h5JqgKfYhxywGboC0wpry4FNEyCUJ9LhmEga4QEw3XPcPiadOXkjKw6Sp
v0Iy33LAINb+I1vCMq/ViD9iYIKy8eJCV+gw0Ze2UKwN7MvU8GnMlU1udL3XbAVC4Veuoc16HCDE
agHxfOjCoM6nENlYJYZVFIaU4clFSMdugD74YCkubWvrracFwutaImZ5iWu0gQv0qhjwRIn5UKFm
PjCXkKyXvveIaSEBvBIIYqsSXh4nlo4PMHz3r+MM41HWI9f6DiOGwepKiIVWQTJEN7YpgLxpqRxM
qU2nUy9KCzVHYjcwr4aXxg2mHKC987mRej4GQY8Dz07OKanCKpeC9Cc/ReImh0/5o99Uai2hozmm
Q09PGnXEHkw9AGZPdCTz0ZzhiACBXiUOXQELSFZDG8anVMemaKxXfeAopD4yBrDa+piUiAm3dt3w
KHlFmgSGXkBe/A3exDmrILbJowWJCF4Z9Ou0g70o66o+uvetjD9HosO7H7QtfDAWFj1IWUYUZE1c
P9KqR7CtwNCbO+RKe1cbStgBvdDfAfwtPzlp010qPzEbhlkrz0vU9sUAd+DXivsj9AuBOjREx1s5
3HRVwVJZoMizk00EmKFDceMkJM1LD2XqhzDppuPMXLG3o8/2dFhw4vs48IghsNPEblDAsmGgih9Y
jk5PfdO1aQ4If2xe9NxVK9MK6H2CMExzFCfwNKKSqttbsh566wm7ytde+Bh1hOh7WABSgIOs6vUX
t0vpq6DtFcWe2UodqgyhruML9Ofy0E5NuytpHEmo+LD+cJomDs9UijyYhI/zpk4XnF0yGddA49Q+
AXKUY1cFGY1FeSfhcLlNopnXSLr0dxqGlM+o3OtvKQSMj7C2+pgq0CP2x0mq2GYpB6lwsx+l0O71
1Yeq0aDqlUvSrR+boLAxfiOc+Ak4QG026MfHO+PBV2PEgtkU8RTBQxPFI7qfcEdsKzwcWotaoe+I
H1zegK6Dq6zytftFwij5xNxIbc3k+nkV0RqZYyM6fSNDIJItcBg+1hCXsWrGA50Cc47HOHo1Abei
wMjRfqON1WgSyj02eQ88uVeeKMSN30nCgYIoF/5Xj2gYiTineKFdsyibw8hdv9JwCLb+OCdrD1Jn
8C3psHWbiiGHW2pU02lk9hyrEtUNrMM7ceujAJzYfSj4/FKmXvlY1eGAYQApGDkTJ/xVBEu8Dmso
0Dwj8AQc616XzgAL8W54rzDi9C+/r11bBZjDF1QVOOIwsscxgLARFJX31Ym48wljtu12Ho0+LZPX
fGSVNs+jauEVEQ4UGkfjTWynrW1WWlGzitLeh1sgSIuYQ4AMH43NwPSOGWTu4yrEOUkRGMj8rz6K
qOMAq8OuAb5UZf8CQZ2K0amr7VSmYtszX31vFkhtIGLGVtmPAVRzjEBX4upp5WEURk7gXl1N3Aw5
IBSyGepK7iQ02QWT3ggga/kmwOXD+T1Am6l7De5mGiLUfYnrg0MN+u7DBNKzW7WgHmAJHEAH9ypg
YHnB8XhZibLo6IRTt7UtCY5C3xrnttV7GOOHbaN8it66AtOSxIZ+XGIGohLvIegp1EcXlBR3iaKY
E2O1dw0xj/qJKoiPVywGo258yBYbn0/HnkNUn0AsVswDVodUFX3oDXmOOtSOSnTeHvb/ej9SIR/N
Uhs4M/rgUsEStB9EMBaxo8y6aWx9+ZevZvTfQUy3EsGmuc9JumZhnKx9JPfAegwtb+M+4nAC665u
dgZVUoi1RIghpIpw9VJVJYXFuYUrwscALItcUbxpceyJz9gahhV6lGUNI7BfTLb3WPYvCtmMGR0d
bRrUNJumriHjkOhr/6Vg709qv6u3BmK6c1NCOUwiDBR0g0ZvKHqQzQRP0J+xAv/t+/3B0PpvM/Fb
w/G7buIfHMgn9m14UOLbN3X3hf1/4TtGhtj//r/W3v/wHd/fjML/6zCKb19+dCvj//rTeAzj8n9h
9C5iCiIM9/RTB4EJfxqPEbVy8xAnyLx3YAeH0/jvxmPHweaLMUvYfRE1gcvhCP7DeBz/VwQXc5Ii
bCByYvz5PzEe/2hEJxh5hG0aic+3n/8tJkNjXg27adiuaQwYileVu6mTxfkfpWX8dfU3GRCYGQbu
peTkMjThpx6vZGahQv7bc/7vN+7vlun37vyNT1q6E7zT6OKv2CZOkCglhQzj8Dcvjsf+98fio8nn
vTeXl6FrPjMEGQMvhL/s9+785gD/2zP3ZwmspMSdS426DlDuAf6yXwWI3PIm/rKR//uR30zsf794
Gi4BAIquugKiQGqjJuOXbnCgYQHRsfut+387QlzjN5Blwa9w7WQOo27XMWaX/yLF552v9W3cVMJS
eDyapLwAGQTAFQRPyDvHmvv30vyHV+a9Z4N19vdnI8GoLZbS9BLPI0ongQIzdCmi4GvnF+/Nj8lz
fz39NykgajRmGSJQ6FXMFozNZGwrQunmJqQKZ9dNqexOX4kTt5uff6T3Hteb9dsl4BFV1yeXZpru
F4gKAZEE9s9d/YcUif+HJfY2BxYTiodhCKP44lQRnOszpo+J8BdpUH+8kP/0or5Zvy1SAaZYTvNF
cnflcYAGy4ixYztPPSXL4yjg4UVd3Z5a3qzgJYVicttNL2W5i9Uaf47pC4RCv/igbwLj//re3qx3
ProyWEA5XKaSQ0Op10t1IDAxN3cR+s7Q/2oSOBHJks3ebk6eY91mA5Zsx/m+dI59CnPRn//ic3j7
b3qQe/UcgzGxmBP2/eZs//n3/Waq+V93+mbzcBJR9qae5wuowZ3vf7VArSM8Ed8cYAB0NdzucFoS
kUASsyYTyxF6kMWdyZ0hBZfGf5F780dQ0D98fW8joiDPbojwLKi5/mZqSCE15lnSq40b4QnBruWh
vQD4eoGYCyh1huczIgUGY+SQjZeXQZkZBXFZtGvbNcw6Geqgnz+h+J1V7rwJkoMSo4Wyl9ELxyjy
zBPxTsM0nPAACqOGZapzci2QA10z9uCSbso6OUPkHjZPSKo4Sod/pyw9UtY/pz69epbcTSl9NrJ6
JBIJKPDOw8Gx16gORW0PiUvu4gmiDlPLnSr9RzAmX9veKTRwAVhNzWfoTFZ1x4u0rg8TAU9ZlluR
NJBALfeRMg+oC/aQTm0AaB9IjVl/xNnfnhhFGAcghHs5T5slcC8NkZ/pwO8G5gL+9vg2hSarpt2F
Rkg44gRelw5G76570kSvkeK/EiFSgRFtsfY6sw8p28NzvJEzPyCj4t53h2vXsXWFnEIIq8ozoN7f
2wWdN9Feru4rGAVbfvZmHHBI6DHwTEAHNXVef+fIIQAf5MushP3q59/5O7vgrbT6YWM3C45+i94c
9PXaowKoQ7/6vUu/2dEbDXdkilr7HGi8EIuKYJ9kn37v2m8272Ds2yRiPj9zOH2yOirvk4Ref37t
91bBm9JrJhIWtTjkZ0TaILcBI/vqSwNjwwmATPqrxNj3nrv343OHEM7GQWXl2er0MgXdvnHa88/v
/71Lv9mRYyHdFK5sDl0wmbKlG68TtGnFzy/+3sN5s4mS0CSk8SsJr2WicxK2QANk62xaiA5/671B
KNaPj8aEScp45IozTLtnTMqE2icafjVu4J8fTvB2MOKEmHDEaCzirGOcN2lYia0Wbf1bNQXSrN/c
emIaTKTs5Lkz3acYeFIUVd9+/uDfu/E3C7VPa0udehJnF3p7gErLGcHd7Bdn0nsXv33bf6ur44R0
atbYdrrSRSI67hwZufFvrVXERP148cYnw3hDd86tSV+WDlDDSJ1f1ELv3fibtdp5wjbBSNW5l8lm
EFBjS3C6v9iM37v4f6xRK3mb4OJeWq6BzCxwqkhb/N73+WaVlqER8Igm2GU4OHMY3MKiKZHO9POr
39bKf9YYQfpmmfYziBMNieIZcN+EtDxkeXftA2+bA/in7zqg+0FB4BkCUP1FOPE7Dyt5s2plFNnF
aW8Pi7Xf8T7l/gAV5s8/zXvXflOXpGNctRqalbMnGHb7FHkAIxIBf37xd+qx4O0oM1hmEWTHYN6Y
VTx8GfqQfFriRWbdXCarhRuwOnjNkGbDvfsE8wrKjMPGmLehe0XJwE/DHJbrJQblaJbIv+8cSCYH
hpgYErlhBkmOPoKPfG0j8EjR7Ea/9wIlbzYEiF9iY4ijzqC5vlUGpolp/tUwuX9uxjAT7cclW059
KVIIjM5e3JJtH4oYbu/4yUHAQISZuscJ5pZVxxy5+/l38N4XfPv53/afRek+HQDjneGszFzhtJmr
ENPxexd/s0dg4lh5y0nCUWujMiciVplMsDf//Oq3R/IPKy15s0m4PuxQ8PeqM3yVFHK6sD8EWvWF
nFz3tw50ZOf8+HSmJpRBErUCI/1GdAwmChDSAu3Uzz/Ae8/+zVZRcp8B/07kOVbWA8EkXyML6+PP
L/7HNNF/eDzxm20B6W22p1AEn1M3DXaOGuEF0/Qlxii+zOdsWTVmhgspqds7CyYDpKLPV10N3uTn
N/DOp4vfbB1j3GGXjYQ4L728jkwcpuFXY6Deu/Sbw34kTSBEr9R5jP8PZ2e22zaTrdEnIsB5uCWp
0bItz3ZuCMexWZzH4vT0ZykHB8gvxDGOrxqdTjMSRVbtqtrfWuZbrZq/OL789e9PbZ+enr/dtrOX
mz5CQ0YnHllaTXKnNTOmF6P0WK8qpHFigqhhTbogzFLnyRbCDMeGPpaMwWqvADeEg0S4wlvIaZEr
l3dOUSqXNJRH65E4AKubWQEDFXFKXfRMx1HWbhbdzldlrXobzsvvmyEqQm0ZmxAAmr4alKXxhSss
n1GdnjKtL7Y9u+UhDd/G2oXCBQGmaeiateqdIHPk9yB6rhSPow/OM7uw0Bf3OfMUsCSCRmeD/OAd
TRz9c5SN816jKyZkb39eza76JucuDdTRScM562p/GTWM5o5NzsH2np2hoJGEVBBYvgE44jT8nBIS
hE2RfHO2cc5eiG5U8nmequZIc0QWEuSnSaMvvhjpTs/9X37Ycwg1B96uOWRDfQSUVASc0Tqn1qV3
YqfsOcABIsFbRwIYBiuPpRLxF4XpJ6PU7xX/HwPs0Aqzi1W7PjKUix3RB7JKXtHsJn344l/47G04
/fkf/4IOgzLDhlMfozY6KAVK4Upvv/Irnh77v9w152wIz/SxigY6H45sxUs6Jlva2zxHYedAmXca
Tscvfp3PvsTZYD4tWVGrjtYhDW+uZRv9UMvq/t+v9Ge/wNkgPiVZ4c7N2BzJTBgvbmsUt6W6gOSx
s69Emp98evtsrJuXJiudZK6PoAcPpI5+pZn7RZ39yae3z8a6tp71dIypkdo80S96SW/0DHzi0mJx
/L2J9HSU8+cDJA09c2AV2kc9UUFZAZ7iqLytA5rzpm/tkJv26dv98YxKRTpzO+v20ea8nD6J+SH1
xi8UPZ/d/NOf/3HtxbGbZKi5tpKDTZVpe1l339vZp/Hwv9fO5pGUH6dfxzQPWmsjvrkY/j37/PGZ
ncxVZrTp9jEf+l3hja+x4X2vZrHPHnd9muyGhij76CQebWNRnPnpCHbj3y/TZzf7bIhuPWWJZpcI
VSM0MlPEK4NZE184vD65uHVWshjjNACcLeyjpVRp2Ob9VTQr1Ref/PTC/GUks87e0XZqel3Sp3ds
1KG+GiMOUmKPWIL0NDA1nkmk0CG08u/b9Mlbey4KIPqB5mowrKM7NfQMplVCu1erXNF9Wa7//U98
drPO3lrF8zJ64zXrONYJEbPmUdG99+9d+uxtjRO6nup25kdulAwaaQeFz6Kp6ntXP32hP5591yY4
As6VDz5Hg6+55d1AR+H3rn3+vgpSfLRbtscypX9Eo4Na1Obzv6+tn57xvz1BZ3OUTVeESPFoHaf0
UPbORnUzIsprvbyPBIyi+nJKrFDVNlPxrhs/c+NJNZcLwybhRac5/63ZJ0sGGOOLce/32eXfPs/Z
m26KqZqztHAwXtCeOE2BC7tEo+Fn9uiPjg4cVJjy2mnSXTZclWVLAyvjY2NugMSkzekQo/l/Ohr+
74jHPDdWjmlaLbadV0eKgzVNpQaprFR+8ep+8qibZ+NCafZJzVKyOkaudQnGbT/qylcj8SfHaKZ5
Ni4IwHeEO93i6EIBeCP8L0/8hVc255N1vZwSjw1YI3LIP0U03Jta/Qjxyr2d5sUIagvkEy1NUNgy
MAWDzblVNWhJaNT6eD1oZnxTdfy9rnedbVXVL0mnDnCn9B8cNlwaTZN/8w6dVQkTh/+WjNrySMDn
Q9fJXCJ3W764+Cc1oHk20ixFRVeXhk2pmfJL0FJ0RLCwA0xTvOrx+L0399x9MnKCRIRzzI9OPL1K
gl72+Pjv9/azp+dsvKF5FcDZSQ8UTd6q8FL6iuqv7vtvVcZf3kHzbMBJerE0cAHyo+TMcidA0t/V
RpVe6gowmBqmEiSarqad2G3asI+V6Yq+7vwW5hCE0rHO1yPd4CH0OvunSKrh4Bqluo4Ttg57VoL0
Qmj3lj7p66gf36fWAJ0wEnsIC4IS6yL53ok8KpD/DslxDisVMww3v4dVoAtMJN/cLDuXndANXRo5
XdZH3qIN7MZHq8+/GJA/+2HPahGEWaxc8z47Zm757tXes2Z/MbR+cmXjbMBRx0lzVFmlx7i14pXZ
2S3xpm7zrefROBtwLKd1TWcZk2Mhx2KlxRirwT9+9bL+vrF/eSKNs6HAKBWrXmj8PhbOegDtQVXD
5thNKXccuRenMEsKY6B6NU5Te0IXLewsk3QZSWS25jJtAetlhcRb2T94dE2xpgPTjz1B5koElXbH
exos4j4jnOzWTzQ2UCP7maHfRUOz6tid5F/q3eeRPwU6+7//rBY7wfdu3tlYNKqKToN4nh+nRf0J
uTDoVGRA37v2WdnDabSWGlmVHduh4qwcR0uif/M3PxuDEi+LbSUrs2PUxIdK765r+b1x81yeQwYr
BTZdnMZNtnxcoMvxlD9874acDQs5A4wgBlgcLXsXmcfmm/M5+pH/VIBVkZfaaE/Z0RggFHu0le3o
xnXW3/vUZ8NCFiGJYMHJ1asG8rd8Zl/u6VuX1s/GhbJqiqxo4ZCrSwbgQ2ZgIgkChN+7+tnAIKzK
tadBz0jw0n3dVdkVfdXeNy9+NizUlW5DTZXpcc7jJ80WpEhO5JDvffKztzJaRtcYiese57rM1jHd
0oZTfe/nPJdUZaZK/xtV7VFLvW41jEAUCw9W2Pc++dmLubDrFNtaUoAEMQH2lz9B4H51FKj93v/5
y1isn1UHUVxnmbTL5KjqyoaB+MBrb9mPjLVW4+7UvMVKuevQwzBG09m/Ev0TKLWVPuvBHC9AJVli
F8pNDOfNkMamhU05dr+M7J4r5GwMG7l10LmK3ROitOWWvV8fC8jO0A6kTvDG8JBWTxWrT5ux3cig
n/bQwpYjA3hdWttK7gZ1fRqqO2f0azXd8CcLj4Uyqjvmj8YQkGZ/TFXlBG1/yf+oZyYFAmwAd/7p
Rr9U90GLNN80r1nsHpgMUHT9aqcd1oaQ0V/hx3LJQzepOE0LlTwJBswN/3rj9GB+Gn/iiyT1bVrs
Mr6PIt6jueb3fetOHCP+HS6psRdMUskf0kv+mosMjM9hAaB1C7Zwi/+9jSjt1NbY9Cb1C9Q+QkvF
ALJ4nUbvcqjX3BBms0Gt91Fu4tBSwUFGZMuafa+uvSjmv65Pc9xMv38x5NeVBlFrap4ij07L+km3
dtkYHyTLGq045YjsJz5DzP5KnBdbXXtuO8KzpfVCGvIiKqEmNCXIebFaYjIC/aVuHxwOkAT0JJsd
VNnlQQypblr0Exp/e7qFGroPFmVSXcvWJvq57vsXsHW+Os4XxLPCXNA+WIdZTQgBj458djMbCr4H
x1cNm29uKvw+qf1jbS5Gjns9SIjHLo0R1UTWD1KMX0zdp5Hmby/D2agfg8Uk3c0ywunHe3jJIydQ
UOANaLl+0ooeGAZB9u+91mdzgFuBEhjoCTlmIj4AlnkwY/viW5c+b1Zusoa8neyyoy2FuXPxevjm
hJ35e1c/mwNqOXk2IDTW0Ur1XIzgL/riiz3Y3y2wf/kBztuUGw6tLWs0kmPJsy8mEeAG2POCCWkR
Nl+fKp4uuwGO1g9iKxbtSusf//2tPvnpfzeG/vFY5VNf5lMapUfXyD8481KOkdfV94XtZh8G1uYr
l2zIF3PRp1/zrIxr58i068VOjq7pNRcjwtWbsougDBFc8aVUpsvSTZMgJjAJ2RN4I++k5u1qZA+A
GzS5S5xY+2J6+eyLn00veCzzvM0xOauEli/JQ+RXMAbz5wQZN6PmHCOcyLtvPjvGf8sqkswAkua0
hBM0vja5+1zM8eu/f8DT4/e3R+e8EuyNpWhpYjlq0C4Yn53Y9+BCBadA007NWm+rePkcAl+svrcE
+32s/ccjQ4hzjtwpy48E8oeABhdOG/NvHjRq58ODY+mgpWY8rmP1UpKeLVT9x7/v1OmX/cudOu8x
NkTbKa4p8+NJaKDZww/2O794mD679NnYMEsl61NTT4+9oz5GXQp1yPpqG+yza5+Vh1Xatb1aaTlA
L/UJsv46b/ovCrjf1c7fbslZdahFbiVzz0yOraMX+2lWyVFbCPo6iBErkepJ7Culy+lypTT6ieh7
Q1ycCK1nFWko0MZtqkroOAuUIlTmZliBtwcCHXtNyKaCtm1BZ/vmENvrjC8RjrpWZhCpm+iLL/DZ
kvpcnNt2M0qr2hNHCWg9s7I14UCfoD8Uf9efyhvqmZmGCv5DxUCYDZwnUGqN9pMFEiG1jqeKaiFI
xKzeLUc9A1S9T7Hr5SmIBPLo2l1vF6vMKXDsoBgwV6fSYXCj4FRtJcaPIruV3RAaBNCXztz2wy9V
Pg/yi3nhs5/+9Od/vGl24ai1lfLtKHyTeaN99ZLpSOQ/eRnORqTWq9qR3dH0mGu1uJuTWq7ZPF0e
THt0twPIiRX+ynaVaQWwNHDHm1IBX3EC8xgbzVWJHEJ4pcLBquXBL9YD2iyKx0wX7FconYmMpNOK
MOnG9mpsEza9wSD4g5OS8JUCk5c3DldTZWXwZlyNbIaFEWjQK7Lsdq+tgXllF2NfdkEbF/pebWsq
kS4th7Wg55BfyFQe3Mq7VXM1tCbtWvT4FowJHidIC8vvlzmHdFK3viPqEwi1dCq/LAfYqkliHBTh
GVTyMxluScDVHM1lPesl6N5cST4UOaavLlSO96Ea6ndRp931QnoduqOXrTzg3GtauGGqIgJ4wssX
r3hDHB+PZMnmMuD3JJ3UQ0QT/9qup3xnpIobVgb4NM36mQpjXkWE9AMYPi2pUzHt6bNzmqDUU7w1
XrzJmuY1cdsBkstgXrpm8W4aevwoFvHioZp5wiRjXWAajDajaXZrS62LQC1wlfilMQ7XpZr3m7Gf
5Ha2pR3mNKgEJ8XO3iTIGdJbQaU6QtksquQxT9r6KlUgXyi4sx9ZEznoCtzafjXBFl+nfXvDdB30
ijC3c2PGK65d+pqK3CubpcZf4FQa0uuI/6XKVrnjxNdR1iXXCeYHFuG94mOe+zFOkNPmjGFkLoBf
DsWsh62iDUEGUeVOSR3e09r8oHEIyZYel9dclk6PVnmQOQ3VWTzRJThAGNknA/CMeUkiQvaprfyE
AqSHRikxn8Cj2Rpao/jxYsh1Ujh62MVi2MZZqe1SU+PXITkNhq6f451a5s7GNorpRQUSGXqNiWCk
nNRN79GDhaQNkhoCmZUK/vuouLL8eQLVE+elIWhdyTrdR3Ya+/R3U5U583yflzm8ZFUR7O9DOCH6
jzW+81vGVtrH4O7I3qMDCcwTmAeNKLsP52/MA8iuy8FjDr1pezN+7+2oIs+eGz/N2GwL1oUREjNw
mGtPgbKORE/dVJHuhrOnQGl3J1iBi2o8FVZnECxXov41zQ1nV451vOrmfA5SoUL71+XQfaimxRNa
qdneJW/3Cg57CMyZ1aU8sRhmTck2IDz09WDHKWwC2Crs4BJmtmpMfIOc+u0CTWXXApJ/jSyou/Xo
wB6o8nrijejN/ejAYWoHFrySJZXRoPTSny1oNZ4udm0Ly7WYQM41ibMQlfE8WEii3JfeYrx0amJc
aos8ef9mL9lLXkxKzxwUkzL3N6KrvVXMbLJRR7drVmnvFI/aUBoHSzFBCUN+5MQMlr/vObnxbmVu
YQepoco1DSbdRSvZrmHjNNGuhPCyaDtoJ3lKrU7ZxWJYMCDI8mg72NfltduombfSPZ3eUcsqHsfS
SjcFiZqHvjshVy2jqQiGC3dCGVCg3a6ahATNUhGgWoTO2gzy+HIHQcoOJtA8vzprIbHi5vVsh701
qfOJckIIwXULjeZXV2H60c0KmpRdx5I+8Kl/SxWwRlzIko/Sy9jUytrxowafDERSnhQmg27IG3fp
7NWg68Wyyr0cAIvZjHCIG9DXE15HjJEL0cFI1lcAmIbN0lfGyqol6SrT6YpwifVyn2K65cyCb1MK
nL1tZyAFQei4ahEQHQrUtBdNpymromrZxKxcrC4LcGpcT1O88spR3qhsEIZTaqurrqerLRtGL0hK
A1VfjGYGpET1nvb98trRG+db8xJBeU4C2TRBVJFjX8pDjbmmQpdDU1nJAz8hjlKcbdpJPXQU0Jez
7QEASKzR9KMB2xQgJVX8BPxDkmlUraMRa/biM1SYIdkCsnR1j6vMgugEmg/Ut45OS1oSgpeNLCjX
xBJg26F+7QAi1qLHM5l4QFzNtOvtK62r9BOpof/Rj718GhFOHWJacbeNIycsWpGb3cEcim5Enwzs
mrRQ1S1MM6HUPQF8JSKV5ZulOmF14swGRQJwPy+H25XY2qsxW/3PGYBYAGW+uephs1Cqx8XenJBw
GGJiB0ErMWdUvEed1dTgNwz7GgJQN/mZXVHezJzLlxFEd9EOYIP0wVypXlE+gLwvt8K0kqsaGuJH
KmxietN07XYRdUvSGdd8KwP4wjS+R9E83wym6wU9ksCfRWq662UelCcTHsdulLXxIrG58nRBDgSE
ydgGKt+PU/WHlqRvauFcixTLbtppxk1emYtvzgP+DE2O+Eqiu1FnAihMEKBuVyJu8Kw0xFBd8+RN
El+y9bqYs+nroGoCV59yhCKcYbhCWXAYgGOhTa6/7oqx87uFsnIYDIiFBobBRIPbnhs6BBmiE34t
BKISaJRYyhSoNjktmiDFrUA6SD2pWv254M9j47UuUxATRYAHtgjQptU31DNvamnD8bJO+NvCUy5J
zre7gu7YMK8tl6J1otdFX3tNvptFm2yK9vSN4j5et0LDdxmj81JVt8R82TtXrRINay+r1dvRzrUV
B3fZKjMjg65eNTM2yQj/jZU9kLwSoPY9ekbDWFedllNnSQUMp+HoImzkoO6iRUVfP83tWkp7DHDu
2OvZcF+Amb5VKNuA2urRKocYurGp3VdGkShhDt+Wh38q9hA/eCN4R6OVrk/92skkaPyoMvtVpVve
eijjd9SBoBedJDdBP5VDEiQF7FiSk0l7b88uiHJWAqHQMIhC/ss2nVfNGwYj9vDQLW5aaIZBespm
Jpqy7A1tACZej6RG6zb2dkPeGAd6127NBAmTmViNv5gKMmwCzHQ6NO+nyvaKoK70oeuDDMWcEQOm
MllJVHrch51oMR2qSPASq7Y2igGPtC4FkNeKd7qQKQARZpJ9UemwvEHxX+SK9yyW1N6Viakcinp8
iNUBcD/dvruh0YwX20ObkJrZRzvj/s366tGpsSmbFHJsnWb0h7SLpTxA0FJe2QFVg7a2ynVJOYfm
BVyT1XrAcee1sFz50vEBg87UyqtEsbStWzXRgy2hpC5Mn+Ep34m88I7BZAx7ZRoemkUVby5AYrxl
07LTm7hZQ5rsQt7YygfyMvFydF6yMfLO25Tg+QJC9gpE88nQD+U4VOumdOAAGQNJYa/tUa9pdxCt
KBQ9srF159gHNEjxRZ3aGfuPpbFPqU0QGralC4mond49tJNOMHYzXuOoBBrgKyaAE40Bwq/NfHSo
aDzWUIo7B3K08qsG1c7Bbiaq31gbJAq/yb2v2haobQw07A3zhba2hza+gCd3Tc2o36fD8IjxJQpG
2v7htMVqiLSpuE2zikqDfhFY7YZ33UatfFfxWu5jL/mwvVpdGXWiY5SuwAYSbcegFevaVsBxpbM/
dS7zCnArGhF23qFKzYeoYUkRlLloTnN241dymH3GyogbAxpYHRtVgfPslC9ZiSwosGG2o+hOMsZC
wLMi9ZDEJ93V3MTOBSD05IdpV+mGkLPtL0WRh04i5u3kFh/s4bO+kZ24yBh3LyQJk/XUAyaPovI9
t5w+oA1jCrlh4mo2cDVEGhVfrQ8tXafavG5Ta8E0ZngEILLWNzEObjXDYFg0hcmp7YhTVsrlTUTL
DBTLTadgVhIvWQF6YxgVnt6uvVY1+0CYSGU48AbiJOrnQo3cA1RXqkOKGKK52VvVDKCJ5wrbBvZW
nigV3K8/mAvJ8lKlumg9HWxgXPipiwksPmV7K2eeVkqSvZuQX24Mo51Xkg3a9YRRpccPqBT3sMQK
IhAFO+t87l+yLoYdCk4823rqrKe2tjeQIopdkzse9a4sIdedhET9WL80NqjuOkEFazgLQjp2x0Fu
JdOWbF0XKsMoN8hTusMIfGYLbb+8lJNWbdt+AIIbzSiy6IkPUhtvtxwM86HFJXuw+hZgG60Avtfz
SMUEKvBEMrxBCMxZDCD2qiqmm1SZUSgNFYpvEOTM85EbcOrg7GyjLh9dBFLUDbZ6UPkIoG4Sm/Zz
KmJ7bgWGkby90kTcs4Ll7Kwx4WCbUyVCQD3o5ByZ3aUzn4Cdc2dHhEYk/HaKB00YNp2PefWl6HrT
WLlV7D42vdOn/jQD5nYttb9so3G5zik+grx2zI+FfQUIl0iqJ9axUXc/zLgIXHWyf8WYhmGpOm2Q
Abqjk8yBXRuLaZ1Y9nMlRzcYVPgTpqd8mIaqrgHCGFCiInBepMJgzpGavvdiZj3Y6MVFbEr7Yq5U
LawrD8BYDoufr7esodueDol6e6+WGm0tdan/rAC5tSWRr5YVA8ubVLseFxQ5vmWWMBGT7oMWg1cr
s4YK0HMuVs3i/RojkawKdNV+rmty23XM2H0NGFKVnXrFShgmIgSZIGsbaz1njFCu7ObrAWwfthiQ
tGMaz7cspbzbWVdQxKRiWkllTMJS5Qci9QAtFqYnp1ALCozIIYFhutVleVqTWLr0Vig11Z2iuvbK
gOW8r1xn8XE+Wne5y5KeUYhF3qwMZeDy9N3WXSVWEQEHOn4GhzfBNu5KiFaqz5ITlmpbkVgDWhi4
NOWtew2W7YBuMMCo2Tym00TfBgM5eunkI47nPhh6PNNidLWQlFK+Bv1YbtJSDptqsLXVmJIMLvUJ
KfEw1VeD3ibQ3Lv6Q1RR8ozbOL5gonQeqqbPdoqln5brjekDG6aCj6MIWGzL6nGR1Q7213xVeTk2
5HwxNwaSv6uIq24mdUD1nDlNqLm0QUYnMlktMZYRNRpvOKPl5ldC2XaDvvyaG8MOQSpyeFt7yzGZ
Of4ZyuKtyBPlxs4HZVW3lf3gLkW0rSm/Lxp2f313YTExFcAh3Wmh6jDcZG2mZKQIy1r3RQ3Hd8nN
6GZoyzYcLPIPBeUJVX4uEgxomnGLDQi8Pv1Nu7hZwEvO1vBApplVBSuN3WAO7cpuxufRtInVwSjk
FNFxOah0um3PBIWVK5EXEUcKfjI7DipcTlhlU7qXnSrLQz/hkehtb0ZYWMTDdtZoOSgLs+O5KMuN
hvAVbeaQPOsFt6l0LFQxmWPCNpA/ogQKItNA8YLds1uXuHzawbzWh9nbTLPIQ0Bg6VVHHM93qlE/
Ilg/YhFTbdDWk7lXKyE7UI8qxhoInWLdN+6jXTkatMbk2YUFqatpj6pneWcF9pyL6CXr8uIDzjY4
NemEiTOpoZwkOjcbSh0alOmHGiGMd4mBrzIohoGhg+LvmefuOY3GBcVGzrpL6mxViWkgFDQkh9lS
iCEpvMqx3TcrXvbXWReZz56FxTvlvUeQwNgqQ62o9axjJUjfPRtdNxldeCfmXrlCS4IIS+8xUOVU
RSspQFnkMrfuW73V91XJaGWW43aeGnmrLZOyzpOftcp61KWlcpOZ85HlkbNl4T0EzglPJPPqKRXx
tVkMPMktSGAo9NNT36nOL4TIOm+FrN3bjJPnCz1V9FthJuQrDVk8ojoxj1HfoqM0GqjIMBlXiNzp
cs/wZrJxomFxY4FcqdAxO9V77uRyZQjzIjI5x3ejvML3rCMwqiDnRiJLwhFMy0PBdsOlSmn6K5XI
l1BHpNuhnz2/x3SbVekD9wyKmln/ynutYTvJk6uxwN88V/3j3Lt3FGRHWAIsmzX9NfHy+74o0x3N
vE6AJKXEi2qhwlgippppZBdiNq5Yq/Q+L8slntMgGtMS5+CS76CAV5hFVCe9lInSHRQyPew3lNOx
z935B9K1U5HRakGPAgnTWhs2lYV0xTt4MjX9rFQcdDWR5P8DCHKRM4YBG248EG02uz0pHjVPwIF3
D32uGyskAs+2ZT2YpjU9Gjyu20Sr2oNdCPuerf5krZSi39g90N62iFx+TiuMpNxUnVv8krFEXtw6
I2RTQ632ws6hg5e9ujUrww5YDCBmnW2ov2NJ+4lvFbRkj7Vxc1IlqaXrrowyAecOIGWvILPcjqzn
sdYnuCXBOIaq8MxtAeQfvVFhrcGTYvIFrbvKqYNCW1EcUJnmHGjNVDw1wrP3Uue8Vwr8EWmZXi16
N/sO+LwdbSR7tT550DrBPKqNa6ir8wH0pXIDAz99MFLuOr+0d+HquAWl11MFKPq142qsFC2L18st
4IGVrCCpBt6svmJnuzK74KQnZ9zCysvkedks5oWMqoOjJRqii4bminJo0TEBGoyM+XWYMxEUNUWK
5aDvrqYi3yhmNlABLG/2aReKbr87p5VegLXG8R0X0jTnSgm4jfZNa5tnRZzaEtXkapho9eO4Y2GX
VLuZ8uJCNyL4BLHxuBQO2JbaA8TrHJqRsJDeyUPbtjhmeEx8GNaHrgLAj9MZd9OgvRlMbc1Uwygv
cIiog8LaQP4Y2E0xqEG1KboxLY9F+1LMW7VokyfUG8rJqSOuaxYU8CIr/QKonIUN0LUD2/NOoHWx
dxZ9b3ec6erapkGWqLHr6WjNg2h094h2pWJoUd09ih3gjzrrvAnhLacMA9Oyq4aZbUtsh94uEXCI
BXoS38lOFgQL8joNpumbJhEV1eoDTwRToJIkaIB6x9d0dTv2ULJg1lDrbW3YlIsav3YGKsa8usKv
lfqFMsEDvukWG+TitElE0nA8MdLtYSlx6Fp2u6YZdwvNuAgcxfOXpjzVfc+0B8MILr0QXvFenYvb
YYn2rqvgehXw+BvKzJs8W1aN4V30THB9765neoPjchmAtZZon4r2Oq2NQ6uUwCAL+cDh6RG2zoUW
TTddx69fmqiYtMwygyJfxu0wjMeYVii/ShMZzlZSHrPMq9bjtAx3bmyzI54sz3Gp1+tEeW3r9HUx
2Nc3oR2c5APsI2bgUznRS9au02JhKJZ9NQ/DVggMa0nKoyIo09CveXn9KGV6n3Pm1fbOQ26WYdNB
45+U8sXJmve4y+mkZrKIylw7pTIPCRM9vi7tUinjW45YgqVYbnRoojtdRxrQ6xymLQ0wercQj5Mi
P9LB2MIuB1rqTSyA2lu2C7JNao9u6C6l8ONpOLCmO+Sj2qPC07YTfbBBlkUicDovuxSTqlw5go+v
jcvKTNWLhk5mhp4iQ98qvLulVwV9RNwzAMpshMLtWHozD5rGAmgq7yw5l4FMIrBRXhF6LTtJo6i3
SRbTHasXaGqzMvfLXPZPDVaXlSki6AadOGSNuoXy/kyqSl2NGmUSNZ4EiNl5wZBH7D7N02Vd07yr
TT9bs99SSCow0AvUMumb3XoIB3oh2Qdrt+5Ubso6eUmb5MD6/MKamfujXtT3kWZcNM4vy9KfKrXd
G2octtM1pUGYJWyG2F6WXKRpT1cwW/Osa0Z1xBhSdslTaZdvHfJJSt1s3RrJ8xj1zoU5ucPe7dnz
0+PGuCz06pa9XMunZf0+Y4fdb8dl3/VtT4cqMWhFG5VAd8aXRGd0aYz+MkNnj+XiaM7VvqviF/Y+
KyRxr15ZsQEGjZq2+cYHsXpQG5bUbaJpO9HqJzUmYr0WsndCuGWQ+jWAUPi8LXJNxqZ010iyGt7y
VHhqh6+13sw0tpRwrQLJWVrgmHXDc6ab+wWNK9pmoCbIWI7ayLp2cn8w3F9GxvvYobGmrZpqTy79
5eRAezbz6T02PYmLkiFiNpWPzFC2mm43OzIqO5Y85Y5Or5SjFpn/HKMqV/aDNrvWhnhMykb2Ejtt
SF9Yzok22nAKeUP6LNMfasWbmVdcI2bIdCaPXjan/dHp2NkVjqY45TRuhD48oI3mhwa0zCGCw/JN
q02KFWWgs6f22KAdsBZkBNiVRl7NLUv0oqGCYLmf3bO//67kSr1VSJU2gOvDPKsRYrP8RQToZwkx
TaGq1soY7Be2xu1Qr7WPLvdubdoHtRI4XCzyPmBTs1kZUVVsmuhnMkyseGQVok/o2H7MnmYtcQMz
L5C8HOgfVwMVs2TW8c5ilop9B10WBjR/yOt3Sf2n6jDOnEhrqGRLeuRmlZMf1VwrtKzjisE3Z9kX
OY70KmZxhQQtJ6JTXAzcomHGr6Ym0KZV1En8VdK9eDdz9e40nenNdCHVtrye7OmWqMxKGP3GMeWT
4yWOXzq99wvS50a1mfAiFkKcib/FhQZlfZzf06zzVVQYb6qLpqTtCKzNoNCU/Oi28a3asOSujdLh
UBInlh2tB7dKV3OUbmEPY0QuSnFpJXq68fT+cexaJ5jt8pIzTrTp/8PZeTTHjXRr+q9MzB43kEAm
zGJmUYZlWfQUyQ2CpCR4bxLAr5+n2N+dT6J6mnNvhBYt0ywUkMg85z2vGRmT2APGJgEFNejMW5lB
hus5W+dzLlRImGwskmegLrAxJ0pxxmPQ1vf1qjXIcijJZXecaGLvye+MMb03lc39aU+2giARVC8d
63PZ1t29RyzBOir6GbXp/FIL/40gnhfLb9+YMc5rw7OqpSjGYsUB45BKV971s3XE5F/IxgUmVclW
wqo+9jrNFnPYkZRU+PJhpFhf2220F7jjrQqPoUZi2PUtHvBqVXXlNo87WqeIUL/CAhcPiDVYGKLO
vsdjo5ZVZn6rBqNbEScgMU7P86WaIafVNgeUaxXVbR/ROIXYedNLTs03usDbABepDcEeUDzdMWVX
muTWC4xmGbtDtTSlSLdOPzyq0mhPZhAH69kTUFFVQXTgmI53mazTR/I3AYZl1N55LlBcFIX6ksmf
szZGz7lz+8G9qcr+uY7kRP3hCQwPonK+HsuOaAEOzbvciM17TgL71g3J+PUJIyIndcTxp8E+2+op
UZzIfTLnod64eVtwr9nLA1Pbt3VVaHytKVUxKyeZHKVPf6w4Ao/E7sImbKfy3p5KuVYquS094hQN
DGkXdCXFaha9f6Od2TtYdcFOghPVIpbxK1LWYpNTJONRr7EyEIyxYCBYGyYLZDPXpPXOdX5P7mrH
zm0PN1mjSFkfi3Th9/j1RSXgNwG/Rme0lwOlwcGp3HhpoFvYlkaQrlLRk1xEVPx21uXFLFi9U5QY
a6exwyd2bCIp+/aFVHFF1BGxNcjDDCzEVUmWoRPWB5FWcmeMlrUm6WhaYsRwyHKrXeKX7Z+y0LdA
AoMe0QnSuftIyOJoWXOMPwmulG463RDMAwsgNRHc2SLBpVElHJQBnnlZYl9BTBhvoto4s2/Mn3bH
8yKwwr6XdpGtlNExeGz6eTXmxrd6ZDagu6yhm2BIr/3gznUksN3AxlkteT3smlcwmVbgC8YDrhkA
SyMaZxYQGdZuqwiLtvp6KwYwA9BFR61iz5sPY8RNHCbV7MJAs5KhyYTWikwvxgytjO+LtJ32pTKq
VaaVvtbuGXKQ2iWzOSsopIz4Ufc4Y85T65Oope9BFzDaZowu2c+DfkvUkn8aZy88Wh2ZKcGYwSfQ
utkMcU32J4HT5B4ofLIqOw4ux25Mds4Y2691LOfVjOP7MSaiuSFDlkkWiQccCiqKNl1MK5IyY9sw
9bV5ZlUuD7EMYmDYwCP4xcm/B63EGmjIBQUiPBILhvhsBm9EUqU7x1fWrqvbeaetXh6xkyb0JnKS
/F3zWl3xjyu5jGpzfnSGDvemrCOyzGnNW7fssheZWvae1HS60yiovklP228MyRw4MAQHJ0zyltC7
OCtATOUqnqfoEuQzXI5haJ0Kr/EXyjZzEGQHMDVGAXu0ipEUrZ681ip2kc+lbbtr+gw4bxq8DVNo
+1uTm+J64KHsrK7oDg3VzX1KJX/r10nzPRysiSRA3MdXZm5252EbfHwBxSXuoM4IXRur2eij6xHQ
7Kc0onwjZuBWwu9KPSyJewf4zgK/WJVJmmEXUxsg+R0hvzHJS5fQqwn46qElLASBw/t5SJMTQY7z
d3suOt6RBjfPoepfG7OmvygLf5tOJjsjGR4b3NblD1Y9MQ8hMRTwF73beejaJRH2Zy9//KEm8Gil
nkOCqi+bxisu0mGmxRcldrsLJrQSmVbZjdFmciOuQUdOuyLCrjlqe4yuuyIUR7cNjVUeu+U6IXCV
YFpGdoCh3qbme8LNsV34b/XovfbSybeiBbiOe+KMli5p2gYAtWW9OM5IjJRXlNOPIIMbyrSQYWlY
hK+D4eqdadruvVtnSYvFjNQry2pH5jVsvAykwfhAAxyTDCvpAwOWXv0zYeWKpGhPicvDhBYnvVfF
rPWGoWjxasWO/ln6g7dIkgCAzfLUdde4bPT1GP4cHZnexl3urtzeZuwXBHpPaqi7JP2BSY6wk4tc
UuaGHPfHTLYocCZ9yBy72WWOhDoxpk79bS45fPzsLQrdsD0jN9nWsGq91HWDPasvg21KcKmG5U5E
91SCKhnoBkrtoXT3ohNzsce04uQknI1VYgZ3mZ9UD3MzkTsYgmqU67zNnXcZkjvVGvx0ghOyvW+x
DycEYl9YIhVHolfNJXl7HdQzaDwBaPerafjhqXIHxkwpqYKMfd2r3pZYnNQNGXtN3ZCOOcfsidGs
fpBhMCBvA2dJEoI9fY+oVy2o0UIddumiYmpyXULLu+hbK7pr2wqKQGxAFiCwA4SuYKs/E7cvWkKU
LuyByzH6sNxV6FVXkaestZHWtOpuaR8KL4hek5QhpBll38KyMBbE8BBUiCmYile1KOoXN3TKb5p7
snbVyOmAvhhjNShA0wCtZkE0WLqpo/ZVp2TqtbJ5iT133KCdbq/TWrdEX/vW1sK58pRJx350067d
ynjKmcLZQFNjRaXfqon+phEXZkmGnjtkMD1Uppf5XMFWI2+JS6GYrcvpxVIfabM6uGCK49E6e+7a
TUgvKBKRwsZnXjwT2HDhewbzYu13l+2cOgxMmA2FARbMQtvdomZw852s9wEomuSoHuLPIs7QtMwk
l2zsYAToMsP0MnQVic6dbYcby5YsyrhQK6f1H1Xs8SZwPmfPkd00V+XovTud2RwtHbIptOeQeGIs
H9jzh3XkgHl29yYmUHdyqoAKmtLeBT1pDTJy08MERnYsLKbmXTEYS4Cen3nu5BhRdflR66SmvE3w
5NS6u9PwM5mrK/2oxiBhwGky38AiHEFyClBjF2V7OVvptBIBcaX4GaUXToYNn4Uz1ZWSDekfprsj
92tc0bHl2zFvzefUC4b9FGnGyS7cJfIqzIekMWByptUt5VhFwjXJ6WEQGVdataTZup67gqEmaPyy
lDEjZNg46OIFhpb01WHL10+gdJJY8tKHeoYQ5Ni8Fk2xdqOyXHdeQ79WVf4J0n9y0blU0wbT7WXg
ZN8jr/I2gw9oFUVmvrUJKdpyGLcHh2OoZNKmrcNQanJkSRG/ja2JjNJyDDa2ETwFQWdtxig1jmPU
W69B3fDbupuOqTuoXYRMe0MUe7RLm7LZVOUQ3qYjuMBi0Mo4xfWgl3Kwh/eOXMmS7ybvfNJT8Rse
Zvg1UVxt3GBmjN8M757dQyKm278mLmSqmCx74qhCN1lOiolUbQu5l5B9yEdv++Y1LYORR9jTR5Du
+572ojiQn+Vc49MJMT81nkhfz45dzVjSkla+rgMAJ8MdOoJzbL0B9ZtOc2L0qzAvimU3d/OTHUbu
Kspde2nLqb0jVLy5r3XeXOjGljssOa2V5mx4jnVxAeONwPpyADqJljKGZWGY/S1AOjB4a8sFiXP1
VTCKdB1bjhUuGGjzs8uyWXZ5xHYoLBKkmUMyr1vLIR4uKvK6oBHtGISvtDdFRB+1xZ7Qce6WNof7
IZvqtTFM8X08QxpzQ6t/98CoAN3mZl9PlVq7E2ldgBpMIKghyoUa5SP/a7tXnLlEtlrvESxK7mc3
bJwgzl5nfPEetEy7CzaG4Nj0Q3QooH9iOGH7a2dG9jCJtHsV8CpeDNl6Dm9OG6zywXzs+VYb7q68
DcKyufMdr44WVdPH67qc61UwEvk7GvV6IpvmIAasxqzOmu4QSk54yEl75U5ZcdOICipUWsGJt2ov
uQp9T22xQ6P2bkS/h7gw3s7neOJknLrVYNX+ZctQ6hutMh1mRM7LuzES6L0MKvqgKnGBtnurOyZi
mK7ooB9cO582mKmSKy7Cvj6GQj9UM32tVc/1crC91yFW1qHBD/scdbyYGDymjCJhRaI2vMVD50Ul
5bsXhAlQQAy+ilkDsIVT6Z+mNTP6SUlLZVMtuhW9KrHBET0Gbn3mm+UG9iYvVbKTlV8hbWNkGCys
MLTJym0t0uDynD/OstLYTsSqbj3bcUkTLV4MPcEBnfGo2zp+TKBqPMGL8lA6uhWxeE1RFcxf1Y2d
OvG1CEomXG7c3EztPN7HLiZ1FdM6JHdMzKM81Zs0MV6y0UuWMLHUVlWMTtKzd+QG18TwkHnEGTMU
tVd2yOaA6ehQn+AvP0wGEeWNrLJdgW/mciAwknR59aygrhzifLCflAcdJYmG6MIfg0cnG99izPtW
aZ7LNYQIxIAlS6oJ7OC2TL2tqU6ajOjIiasXw8njU+01xa1qHA5Kr1lBXhFzbKAbjGY86mG9h8wu
Fk5mXM1ZRZi5tN8qNuQlp/vPhCzITm3C+sa02+5kEYJ6clAnzr0TrgOystZeGPmXZja9EYpdrEQ1
APa2icfZ1RectuB2We7S4hS57b37NU5sxI/Dpopm6awn22wvxrjGlw+cYt0pSKCtDxsPpdXTQI7g
kuof0x0zcI0VpF/njnT65orEy+i6hgHxTGbT/NOayuLeMiFiuF0vbiF2pGxEfQHebrgLIxySb8po
kX3C+yO7EpLjCtI9LE3D2ga9Ue0Nnw6QpG0ru+myES4RmG3N2C9w6zffQh8LXadaV5CwtoIRLDzt
GLNscpWgB2diCQ+W40OXcjOhTWXEZVTXEdDcbvSteDuR8MhwR7RHfMEpKQkkCFqdH7JMW4QS9gFj
9zDUdz3Euw1kL04snQWkR0/DfW2W2YqqftpWQRIuBVj7MYrNcAltAsRnoMFxmKcsPkxqAwNYIvRT
H4jWfvO6AKDNFQYwYjob/pUeKcR1mPgbH7Ld95oZK+34DNHJGtJ1O8TFY+3IEv5hAxay7ImQWymn
tjaoCEzvEHkp47uM3uIynVoCIBBcxrBtHHUTux1nJR4PHd3EzxYY/9TLJCZS1Rm8n27hQVHr4e0E
TEQ3QT47JxMlDvVUXNzpc+o8ejlQyS6Z3nyYqfvSQE5YpcCHg0KOEyRD8jBAnAKQGvShayqIEIFf
OhdkJOqFIByILwID2Jj85rKFuQoUn0A3CDP31jVzKCXGYC2SETYflYq5qaz6CfCRSLaSfNs5hEI+
R8N3PEXyN98cuxM9ePCQg2tt/Hou9+WcjpxnMU1JxQJtYmfa0hFZS2Hnzd7vi3jV0xg9zvFMfEM7
dJxDAjPNyCHrvUzb/dBoxABuApdjtNSw8UhqPRVB4b8OA6he47TB2s3HZhulVDPlUI6EVzDh2M96
sLZINgaKV4d6xqdFiyY4lGMazgnwsFc/N0rO65G9cOEk8Xh0Y4SKVEROtFWUDwQmMN20BVmkBLN1
PzrLGOOlbMvyCbg6vx1baB9lTDpkjf3R2rWZ9c6C5K+u6PVx7CFTYiqKZianJznHejEDy5xbV0R3
kVkHG7NImMfl4hkiTZ8sUw5Dz26CLYzZclPoQOy6yoXBJUM7WZShI+9s4uOOE4w51n6TLmveI7Ad
sgE1EX0orByQfIM0YI2F8Dde8uQUSMinNMn5Y+fjOLCwtDOB33httPZ7W1+RNR++hPz9MvEGuuKE
w7OsAmw8prjfi5xgzRaL4HXlhyTZavr8TIFqhDiz4WjFngtef6egtq/wz2SOGMb1W0tkBv1Aorch
xO2lMKb+MAiS7OpYp7vC99qLePbHn64KeBd8TtANx0+1LDnKGa5q0jSMdkCT0iZzuEaOw77cxhlQ
TTh9I5XQXYIPv89m368HG2alaYdTtMS33dhKp34hdJ6xJQSjNcQdIhEgpWg0IuRvgJMi8XDr8btW
c7UIU8afvTtEq0TH0abmDTyZyYzaqDe7J0bG2bpMUYTONKs7c/KcfVZ5CUyCoHhJ0+x5ECZAZ8Qe
Il1EHUE5PRtGOSONkQpueGssK/i8tykKBiT0Ga/ypFyVwh4hrMYJe14HSajgh8zxvxSedl/m/Pqc
h/ZbctrmR3l6zX+0n//R+XN+DWX71+eeo8r+98e/DX+U59+sC1Co6Yaokun2R9tn3a+hZv+/f/k/
fnz8lPup+vG//icE5qI7/7QwLovf488QwP3fZKY/QtPuzklmfxeaxv/179A03zLJOSOmwiZDnr/5
d2gaE2rpSejawH/nzA+i4D+S0bz/IL3cBiuzXRvmxFki/Z+hafZ/WKAhwCPKRkHk41z7n9/++i95
5V9pdtyqf/3+11ykT25xDI24NJ+rk67to0QwP2lfFTyWkGyH8Jpsluk6UmO2HFTeLFSvjRMBiCWz
RvbFxiMsmpjsiml51WVbUoG6o9NmEflWmfQWqLj1ZcXiX1EuE+EU+C45nBY+01/puM8X9G/Z6McF
k4ompWsq03FN8Ul73FQRAXVdE14jIjFuoJAAtFlpf5E1Vrh0+vypHiVIb+GjejIAEzY1XjtfiP1/
12+frwHGvsUd4xeP78MS8BeNZAdBqpMutkNG4sirYHat13wQ9Q6iL3PK1kzblay76NsvK+vvntVZ
qv77V+cBWb7gm5//47ySfpVmRvHYEubbltdRW8TOVYcU6lnljnWarDLe4CLlHueqCu+xuD2LJ4ZS
WAu/mj0PonuQxhf5WHg3VqcDctPTsFjD7xRfxOT9rgg/3xkMw4VnuaYjfQXW8vsl5oHdTn1VZNed
PxVHLRGrRH7b4kkCk63emrUrdggF1ckeovErp6aPZ//pBvme61qO5F1zpf9JYNqaTWK7fltcR3Fz
SswquieCl5oGu7pLg7H3Hk9CYFGyBMgDlaLZtVAmVn4WJ/t0isTqi+d1fh6/XY5tutLECNJ1HctG
6vb7zZgTl76mK+NregReqaGy9fsM8/9k+mObX0REs7/O1KDEndYWEy3UeQtLVdMxNMoivEwLK4dV
MEzdg/n1k/pQtf9+dQIEzLdNiyPddbxPq4mUYBXjuOFd1ZVZMhoo55OnrfZZiCHefEDpXg+WhgCm
O2RJYuxLUaZf3KKPJfv7RZAN5TgkR56fmvXZnjZKOoSwAIvXI5SMjaP66kFQWOw0ZKubtiDabqH8
DkVZGnX1Mo9UCuo3RPDx/K68nqKIqttIMhfLxTB7nKS8owwZF5WKWpJYe1SrRtupA12Rfg+0cG8I
262WZKMgbUnH+3rsNZRxjONh1sKrCBIsIkxRzaseEXK80GGRPxbBxIs0nR+Uac4dqoppPlA8dIuw
g4MYzX75DP2YSyVcGPuxKpnEak5ja9uU8XTlh4V+/+eV9buAmrcMTRDbtuNiL8q6Mj89unwghECO
XXItY+0cVWGmaLDG4SmSloC/g79nVEYCcVWVMz9siy8cB/7u45ViA3Qsy7GV+qTgD/1sBp3U8XVr
RMaesUS6EjiDHVilzbbSJWwu2AD1BcZ27xVecNf//O0/DD5/XzS+CQmL89G2PNP2PjsfDIEPIBdm
1+bUsCqGCDJj7avzbqdm/S48iQLgvKgxFxAnSPLFT9F4cN2LOvPxQ5eOe1MxhUTWCqdr1UGJbxZV
3wr6B4wtFhOJaWClQQSTkIK73hnxKE5dbcabEJJkthDoPvoluG05L5Tym7vAGKdvM37CSCzRDwvI
XOQErWI1clFGXogT+d98tI7HUC8IkKZ+zptBnPA2N8dlQXHyoHx+bwhfv6NzVgfwrvwpMof6oWP2
tXcAPQ7Rx8buNKZ7g2tc9ZzHFT//n+/u3z1cz+IeORaOuN7nPXRQrV3oRqXXBkc8RGb2uOtK2OHO
UrHAm2ie3jA8BW2wp2htkP38xeI6L57fHy47kuXZQvksbvtzQZJDegeOCtor5g/V8+Rn5zfq/DAZ
KVXPsmjVF4e5ODsNffrE8xZIBUSorfzLruDX09wVeZ8ZSl9R3/ASp9ja7zOCYxCZkZBXkty4UnGM
5sx0B3j8Xr0aEdgYKAT+qp7/nyGV4s8Dw+YAxXRWCRcV0+fYqoAZGt7u3ngVkWJ97LyW8OUeTdgQ
hJG9aJQZXzIhC9Y6zdNjV7CaFsj38YcqCcpO0DDNczI8efFXWUJ/nOo2paajyOml8uTxfHrhCIQI
K4oe88p1dLwR49DspWVHAPGl8yxKiJ/Sn8QiLOf4i9Ug/qh5+GhH2ehTOCOE9fmUEqoPPSSEEkVp
5T5Uw5DRcxZlsWiwjH8H8RQnSbt2bcMIW4bYeS1mwtA0PRzzvDQyq9VUaL0do6nceqHbjf/l14Ul
w0YkbMcxz2/M72d8bbZMDmtLXpm27h76zqY/rPv+BSyjOUbnzFR3TqMBsYJQ0Hgy5+2fX9c/ax7b
Pt8b2xUMsGxaid8vwHQwZ4VXRRla+sa3dspBT4nLWwkrxLKy6eKNW4v4MmyMCFZmMoWPQxgk+B+x
0zzgyPFfCz04n02/X88nXy8oC/mQ6kheMVN6ggW+F37y84vv/DeLQtFMcedNQbn3eVF4YkgaL/Sg
SzdTbC69uesJVB3LXYHI69iHWXhMUpynCxOTZeBztQ0h3uzcoUh3EUytfimk6L6XKB7Xwu/9Lxbt
n6+LT7YURbDn8DI7H1ZUv2woIS14JiXu1+EYWEeZyo6wrBh1Ei24GWeAfj6jTLeQ3p5kE/uL/ezP
DdQXjulB1kSU5FvqUwnudBlBSFS7140mkWaRRU734GWeeXIRty/djkD1L6q4T1Y+PHPo+rbteO65
4qec+7Q/RClOVrnXJzcqzpplH4XSBj4pkYKUJYqO8zZKP1Th3yK6y8ztmmVGuuZ1U/TG2q3y6nku
fFh5jUvEV+tDsB7hV0buXF52ZIzdUPuNB41AJAjj+fGja0nL3rz/51X1Eab16zkglXRd2jlHCarR
P2pRF3InXMCpv8LXozr6jVUflKzhZLfybuoyjqFQpMhdB2RgDLvT9z6tHxoxc0qFdYgWg0pz58Qy
WTEgZ8LICC5aDdph3u/nl2VSPCVYY3mLQaTzizn25Qbwr0En7tX3XmTrHyl6seuPCqBMnHLnO/F8
O1KHfkduhb+zeRZ8pqMaX/LZsr6lgEfwCQKq2xhlo+k1XKFX21trqiGegoRf1HrAHFozj4My6l8F
0FihaGIY3U3KWw+OUQkWpp9vSo1noOdP8SuaYNngRpJ1yP5QoWziMeETElNfey60w3muHg12uWPS
gToOqu/vcknhNasrS84Jo6HZX8AcNF5zuHs3LbSUtZPP6uB1neg3aWNGsN8j6KhWl/6MfKN4cKVd
7sKushiAj0P5ANHPPCSMmI5dn8zvXmSJ5zgP3J0nVY09I8VaUSsr/mIVf35vpKIEEDStjJEEIVif
NlLl62JKkA5dwaSjEBt7mgV1rtykytf+kIxfFPF/t4lxoJl0YfSH5ueXhoCt2R8c2Gocpd1Do5t6
M2FekC/yZsQo6p8X96eM6r+2ZeAnVjW/PHihvx8ThupGq/BQlCF5o6KKq3Z4BLyPDl7eju85TRZO
MUjFF7bBqI2mc1hLMiuO1NEPHlMr7JtD7n6ItcIKihAJIiJscCgww3ZzVi5vzSkaii8O1w8nwF9f
SQ4TcDMpbLa0v+lRZ+UrraxWXNV9deYxMjZeNlTuRygIXFLhO2gaq8buDi7k53tXyu/+uSTuoa79
7LSj9xYbBa6pabFwWiO7H3hJH764tWdU4fNFWiwewDN0Jlzt77d29mYBvMJFtrU54IACu+NUuGlx
IUXWb8Ks8neT7wf3pI+LE4xNDfcvXuUlTn9qiH8o0vy+Mtn62xvHfkb5rDiFxMff/3IE8ZkIOmum
6O2s1KFtRfeAiTk7aFy6d4QzxAeiE8ddZiUzUpOsfBm6gdrXgBLnmYl9Z3S9fUzKjraECci7jKL/
1m37gD9tafGKfw65xpWGBGgkHeBYWpwYtWfXKgm++bqCnN22EP2SKttiGlMeTN9EslFR782Ot6M9
766MMPrC8OwPUI+1RiUHuCbPVfhn6CpEDYLTnRZXfqXVQRZx9TwEFRt0FkF2nFyrYQLCzfxi9fyB
Z54/1iOZBaTI8eVnUM/vRZ+dZTlXYeGHb1aPUl315NRTbLZrw5r1TQKL9tD4lXtjWzMK3I8m8L9x
FZ6tHJ+LkZLw3d/XsJ/qMTRGpNYp1O8MSwOvhZXlROvEEeGC4eGbWc/BK7pADDjOf1703VcO+H+D
SAFoC0ERCyjui8+4AhnkvWuP1nwF8hAdypLzX8yefE9jKU5uoEsoONlp1mSEI5EDOyOOcfPPN+Kj
lfn9ZeYaJKe/pKSneDu3x7+8OK4WFQRCaV6NNB6ojR2TNvv84oZMILNFAIMdh7A0dS6KaY5OMqrF
3VjU5Y+yj6N55UhVPROyBCyBDV33kEKD3hmDtG5c/OYO6ty+hvFQ7hrhtEwqNUy5bGIYihgniy+Q
/5kWDU5MmeC5NL0fOC3xAF+2+dzW8zP99FX5mjxxwdKznc8odlYM8M17/a89ImMAdpJuFW9gBbo3
yJvFoSE9YFWG9WsCeeyWU927IWtZHfBTpzEOldzEpjUdm8K6C2NHrkcD85vSx3QtU2rGEkHqH+ht
7RNjwqfGHkA1xlkjgyGlBrFp+8jBeDbJYKj2F0Q6jrZ9Vc8QfFaDj0YVgmrNJDSS+ChZ43SL00WN
p5aFd0Uy4zYjzmjqmCoQbaO01YEKJkXePjB8m43D0CX1vm9Rhfppp9apqYunOg/BM7yoWKPOLjFR
btIbJceQhS9YWyns5k74AlY+d9/gUe0clGZ7fGvq+8mv+p9zhyslFBnIWIMVXkacOxs/s2YIkAbm
LoNhvDF3NYkaOpe9Nr+nY0WWBsJUqgGDj8LeJMgYLoPMGzf0bCwVujLvZtBFufOYK9zUPrYfeYWJ
x5wGexm630xk8dhDyE1ohviiGFUfv5cOotqPwnmYO8oUUXl7fMKSPVlT8UaBKI95El2kMKv2iLBH
/BSsemMFw3iYtQVp5QyDJf2gIX3W04/CjdJTnID95kVAnZln+lDbdUvWjTS+eYX+UcypfyILKqkY
2Ae4qwUYD0Z2/pqnvb+nJzMu+i7FqygR0ZXnIw/JofRA+enjCYWuuhZZMqxgLhzj1MBsT/ei3EE5
7x7y2h5uca7iBGIa9eiKrIZ204qRlEocURYf/0iaGbZdUaPuGpHiLNKjF3QTIoukxr+gGf3sr7MK
A0QLiQSob9Mh7jLgvz5HSa12OUX1NcE85sZW8HsWtUKlAaLc5wv/3DzGkVVixARmXPc1t+HjocEs
tZYBE7q3JE3lJWiMuylaxvz94BdwEyj9t5NGZq/bQ1eF5YsdDJfZIFxolh6CKFUESw44hy5CQaTA
3neVmUG4UXLq7itc2uDCK3WMVevtmzQblx3OB4vUqlvYKjJPDx+nEcLeGJJ+PYNhGoV9T3tZXYop
xZ5desa+yspsDSFenmIrLpcTWPCbLuvyusA3ehcqY1jFI2SHoRC4Tsa6WrlD2G0g5brY7/jYLdh5
61/WhX874K50LPx63DYw31axQexywEpGjBVCmKxkJJ7hVaPwNCesVPocCt6qQ8C5lNKM4JO5YAtT
bEQrARdjaVWN/NbWMfN2ZvYGuU34A/uQUpwKIwZoK0v0WI+idS220uA1D7P0thtd91X30VPQhmLt
FTLfhHgnXmfwF5ZVg/b/Y1eMeM0eOIYuGKNwYXHRryBI50texteZzflUm+ylbTu82E0E+WAsyuG9
8VokCueGI+nQFSOKGRA8d4P9igijfaDs7R7kGV/9C8of64xFaEqJUGoqo9e0YfczEngnfE+GNYPr
bUSNEGsOaKCmqQmPAYKxjUMb9FDj9Lz2YdtejGfngbY32+tE4+U0yS68MvIu3MEzwI5DFfnBEIw6
4ccbOGZ4EiLHwpXztIaokpCg4NXfvMQMTkHlRIA2LttLnKhx7XbTLaEQRGCZTvUMR5KNsBsZS5BF
lfYo/B0GcLbilGmbpH6Oangviw+k5OPuZZPjYEeL9iWZ8/egjktId2RebdAA48pL/3eJZWb2jipZ
Pdmq1d/zcCwvRyP2rpy8NO4Qvkz7Vlvqohlbe2e6rd4JOcO/DLp2Pcd5dYF5Bh5uRIPiUpdUGJU0
9dJJsu7B9Sag8GymZJ4jcJqPrWware4Boi6aZUy8rG1EnvyNlSCnq/tR7TlyrEcnZ1f37fLeis3L
eeSUnQvCrhaV0amFFSMS7ks8Xg0x7/OpLjeYV6TH1sOJKQ4nPm2aRPUoDVRzI5Q9zfcs8e3sO2wI
Rv8p72T1o+oCZnFuBQsZfbH5XDrxbaGtCYo3ShsYfQcvtMOtk2byoslm77KzPXsnhaW2HmaES2uA
Cnr2ES3jqrubLLTQfuOptQWn5TKP8mvH0clh6Dt1452rTb93eXIfCDdW+6JaUhG6G6RQWufDnWXa
gAmzv6YonX9gpzpfDlNW/gU5JufiKIkNCWc3cZcxj2qTDTYAnx0aegnhG3FuiETCMSLzCASWQU/x
W5yGS0S3dRJythnREz55R8dQCZY8oT6YGhJnrsv/Q92ZLMetbFn2i/DM0bkDkxxEywg2QVJsRE1g
Ekmhbx3919dCKLNM4lVJds1qkqN8pqtURKBxP37O3muLh5w57d5r6+m1oO7b0JkJ1SaZwa2tZq/V
j3gDGT13fh1vqsB8c8Son52yMnBsJIh97cC01nBDac3pZDpavkNsbKNynFENM7WgTq+bGNLjjFcU
cGl6Y46djQM3JfuAUckeIg5633x4L0m0uzYRwB1TRlJbu+aMnikn/mSlQmIt7xacbh/s8JoE95kx
tpeWastTVky0+JygXjBvvPXIf8UjPZrsBGyEwIloMvsvsLE0hDFapedyD3hUfFfbaf4+Bzbj/CUr
r9BpuNKGlJvSdYKVl3LGMwe+zspKUKo6U61OivnzqnDQFbb+MD1lk2Ec56rQiz6xuSE9KN5zrCkP
ShTO2ha1h8eRCwm2g1JzY9malg8v+HPQwbFkaupf9+cdsk5mUkGcGia9XTRMICxM/7pLeMvnzmc3
K2cAwHY14Htb3mWLoi2sS/u+W5pnhY+jG9zblp5SH27SjCvVeR4t8oQjoM1r5vmfJnuQlx0+8j1l
kPkoDIB2KTIlHjvXY7wQK9QffeLdFWG5VMWLemAIpfwistHg56eRdzdaJu+MnwnrpaKs4BDRNOzd
NSaoBEqDZuUBEcSfDEPNiXKpI+ETVC8o7/lPeOYT3gDpdfeJ5k9nRJCXoZr051CHPIG+hwMbwKBz
pIMTHePElK8+mMGbxk/haXvIxA5osPQlGmQLCdes62+OU/NxGbNZWq4zDjokNg9h5Rknr4zlrrbn
Ee6DOReH8jzitQwF1beHc4O3qJeTc+tgJDC2Uw1E4CYJkPjFcTreD0V8SgO7ntd9v0ieY1f1nxgw
6TfRGf3nlknZFSRf+B2ypprwxDirw7nLAwrPeiN+wPgsqHqRx9a2vrO7qn4vG4tJNAyxDHBwxXkc
P3yHEUC3McwgK0ZjbO2wg8xAi+rxhZUH93wvXRraII7ggHjE7DSV+IL6PrSxGUfD5Thbj9qrnHvk
wbdT4j6qTPqPkz16B9bRHnvAwJc3hUHVVfCWlcxGA2brFoXGdpKJseFZRyFLvRIaa5mTjFqVFlYw
HOwrW1X3biDSA3ObaVtr7P2ZId2XSFXDlZl6zi6y+2Fnq0BeEqB9dBK3oIiIoRGp6Cv6DSq3CKrT
acIatLaQtyOIR8yTtlO9dyK4ehkJIArLmd28jl61YH9COaMALozmGzrvGqV01gY3BSEWxaYdbeeN
Zy/wDxCiuuS6jFKvWUvCzS9Ujim1kJV7g7en+l74lRx2xhRHcK19J3nOJrHsAHQ+8eCNdvPZ6yNt
XIGs7mEfJlZeXym8ol/wLatNZWo/XI3jtM905q0D3IcrHGCn3LOP05B3R8sbxptBQsizkqy+TgLx
XscAefFXxdldVnhs3uwD6VdWRHvCWz/6+VrGLGZb2bnW1QSj118Nla++6p5aHhSTjvQxLQrnKQtJ
WACo3Y2nXmu/u8X9HNU+0uisTveOa4knE98A/5430vVXKKkwRM7xHkxysc3gA91BhAnWmLMcpoUZ
J4BZ2IW7Pg+ff9QPmay1tyLoJThVsd2dznPqc4+2NjC/MvkuD7XkHGtNI1V0Hhi831be8+pYecmr
c/5riTDjaQNQrDyIMOEMZEcmQqRz7VEtS22Sc0o5/1UdUG9ly8w7pFvubXxATTungbkbSbu9JQnI
2wD3MG/YNJk+SppSeR7XL3HSDK+s5wMuDI5ybMN8YrCcmsO8oigA1v4scGiTASDx3a5JHqxekGaS
kOSPsfwOr4PQ7HMtmRXLgaAIu+TSlqV7KWWXbjIANQny97h8apcDb5gP9GXRoCAliT3WOmcyOaeD
DGDM0gFtZG1een9t6rDsjJVsK16qym8R+bYpZkNvvMNKrU+Go9pH28WYKP2Q1zAKrB9fo6w0/6AR
VudV0uGqDYu2AfsUuE4E4t4R0gm2NQwhN/gzygBFfkFf1DSipYPGL49CnN6RV9c77c/jxZRH37ve
Q9xcj9OB7eB2qCHv9GZTHPLIDy5YHdRjOJBCFMUdmxQ/cUW5G14YaZAdjd5PAKNQWxleFn7SZW5d
884Sb+P7/bhOnNa8L9uufeS2c/2oNmE4j1G4bVOwceA687vcCeZ5bc+2OFaRsRs6FwJVq8F8Fgb/
I8y+njsh5uByGNfYKyyRBht/5hThmWn45hvefD15tQkpJhTRtyLGT7XSGPkZpCwXR3nLI1bo/pZe
sH05GjZg3wnV9I8bi3/s0RxNWocqlRc5Ozqnk6zf0INy79Mqh+vGrZ0TITjBpCLItoXD2X7Qbf5N
UXh/AvhdbuMhfzayiOMqin8ATYmZbx0zkQ+5SM0D5z9wVbOg+ZFCqC6RRd7AQMeiQoXwyYhbNlvW
QZ6PMIhxtqecGvKBGcj5CU5SmnohWBT4F2D8V+eN4seOasPpWtdM3g/10rGIoH8c6JRPOKTLx8iI
vynbcU9JDeKFHdCZNp7FkRzpeXc1aMhUJjPUu25qmlfsqN69jurUZmnggjm1b7xrRYd1nQ2oeWBP
II4anLS6CSdMkYaco2k1J/BWgVUIjAm6hSi9TC+rvB6/mZAo6WsJysSpC7Id5iRYMiSTXThRJg6e
obLt4I3paW6SJoTiGH85N2jCDMbiilQvOCFzraanH8IpJfEfBn1mP9LGenayBa2ZIon+YugUClZr
I6Y5S4yy0CvesjEIbs+Pex3CxC6pLULKXd7uNEv9Nd0Q+64ds4d06V8LWRLoZZk1rkhEW6wiId2S
ejBYjciG1o+1NPAlGTYo5h/LkWnhIlc4y9a8j61aDW08l6sM5Zdc+sZ7kVjNYu4mGQmMAR2QormL
nYkC3jWGBgB9ljGmmDl255geW8ijTYg7Ywxqih0BZm7XEm/Lkx5Y+Re4mz18aDs6nVc3BzXFheW6
n+Im9m56Tcm3O3cJz0ckOh11jPU9M28Du3Ifm6WcPB/v2I9oFiKm41CKbuYONAkoCHbJ4Ar4vnc3
oER4nM8LcSP40UUQXSZtCdErGlE5dagBjg7I4Eu4VtXNaME7wwDPHwFxrQG8fnMbGWztuBa3QjQR
mc5G+uLGU3OIR2dLYoF7Q3PMuCcKi8PL0umrbKRYrVkAFeNZy68Ht2peMqdBko/UD6t1N96fO9s+
AK1LmQ8casZ8N9Suc2hhC52Ksz5qaW2dG5LI78rnjJTro9QheIphMtZNFYRbo1xaRLov9X0Khu0m
Q1dz1/s93P6x62861CJ7D4yTt6qU+9W2VHYplo0PG1V3E/nYXWeR4FbrE0FbBBeUaEZn59r4L1eY
9wP4DFTQYy5A4oPyusjbKWIGYfuvap7o2aAt7QvVAVgXBNFN5Y1pzybO8paIDF8EVEWmtzM0ekaV
uDx0bk1V3ntTBYDIcaMbN2aC7IyaR6QNIaZo2A+c4tss3rosUtOGDhnE6NTPujcTK7xz7CY4wuw4
yfDauYxW07Ps8LzPA59nj1Lz0ghQteBZkyrjPiwDoNKPg3Xpu2pR0Id3MNjHPd0jRfMCZvb5WUI9
bO5K36FpAEzmCHel2Rf0YA9dUXkXXu1WhxrK/8Gvh21VBOLKFH300KfVVwwb0RUFDUWZm6RXgCYv
8LVb33TltI/ZosPwKuXg2gDtAV0vujY5HUAYHaeH1PLHB9Cx6Y3vUxhIuJ57NyHbIe97a1c63o3i
UH3ll4b1xvMUv/TIai/PT/yfm/+/ERsxh1Ke53osM8jhP4yAQfd4JYhFxo2qzR5onr95cwyBasCz
2JtucWxK4e2HHDhnHPXPfd8zBrUMz17HfhG8/1Dw1ui09pkcgts/f7t/qkoYDnkCP8AiKVEfRzTd
CLIkq9L5RPoGfh3UNelZZuA4kYX7sEyTyw7MBRTqqg78v+Ru/UZmhNJSOBQ00kONZX9QlQSZW8hB
1SQ7hjGmQBw01ct5RaZLRVpPnNbXIhJPQ5ElnCLayr61qzJ6T0VWovjI492fL8bHYb2Njlt49J0U
JLZ/qhTjhiyfLjC8U6Wox6DIMrcQy5FRKLqCqcPi/ecP/M0FUL5nSuTtNnkslvog9KLc7pMqD43T
ZLB3ZfQU09UYC//NtCZxmqrSuTfKxW4dev418NEFX8WXWw112xxlLP2nP3+h88P46/iGL8TUcBnv
4hWxFjHhT5MqK3aoCdoZ8yfO4zsVRP5rM9PfFWCed63W37O+9/eh7WGLnUfiOobwbmq96rvvEBqO
0Fx0oKcqQLSGSLajboJLUURUvHHsPTq88Bfd0MV/ma/9RodAJKcplGmjsVH/UFmIHuNl61n2CZta
up111V4YdUTfKIVhUA/BF3TP7W1YJFB+oYn026AojCuVBNm6K5n5LsktM+RMwD8h1LfbRrTNxRCC
NTjvFx5Op7s/X2hzuZC/Xmi+MppM4TPk9/1znNVPF7p00gLDXeSeVKoy8gW0vesjJ93HWBp2NJTd
y3aguvbCyX0ZQZ3t0nB4IWGKU/F/95RIdZim6G+v5D8H1nwvdgxT4YTh2314JTGpVDiDG+c0RDp5
IpQ12CdO3D1qBWYGRqJ1l4/JJmlIgikD6R8VYx4yghDuXJvdLI/eUgjZKEY3gS31a4d3Y0MOULH9
y/X7p77WE5w8Jd8Rsbj6qEVYxLVDCFjulJ4nPOceWDyl1UtMmb/imwGhIIzlYDfZ1yJO0g1+Qjqt
yzzvz9/kn4uGx4Va3hUeQVt9lEpSc7HpCAae54GugLLw5mOeR4EV5jfBMjH68+f9RkqNrAcBOCJF
rELeB2EIMA4sSn1mnewySASNxFfGMcW+rBIHcZ7nXg5kKhzApfYMYSgK/vzpv9nNPMEYnafDEj6O
hg+7WYxRfc4KXrUxMOHJt5KO9iS9m87PaGK3/ZEJQ3rl5U4MthR1XurW9Z0b+bimi9x4HcvqwcP3
f4ca6W9X5jd3wkSawk1Y1L0g5H9du5oyKl0xaHmKM1SzZ4HgWWfGwLh6gZmq/6LR+c2dYM1RiDqW
/QJ5x6+fN1H4Okgt3ROxV8mFSyAV+3lcfsqzkjFObmOWbMjqyTCrHF3HVX/TMf1TIkTb1ESzuqwi
uDc+3AqjMQlHqTz3lBpud8ChEl4UXla81kvWgJm4G3NaJMSMeJ/62Suurcl70D6JpEk6yIuQfKu/
+LR+93DwhWiyShORqCk/3AEbt2JlV1Ke6NnJxyYpQ0R8dhLuKgRFNDKk+u44zBOihhckmIyLrk7b
vRlFBTEDFqZ6k2irb4MIh9dxXuQOf354f3PDuEpcakTVLBofN7cKcoUR2so7OWa69LwbhxFWlw+v
yTKkTc10fD0Xy+f1ahxnRhN//gK/EaOwueIGcE3E+LRDPwhB2rF0/Jgs3JPXJ9O9DpfkoCTFJjyl
l6Xbtpd5CPDIJDjhIh7HbJ9K2rZ/eW5+s8d76CxYQRzLIeXwo0YKx0MpZxb1W9/tjkjKC+ZxY7uH
/8s41Jjnz944wGRraPswjHTGnRXfpTLtLu0yIhEma1LoXpb+2oUgHuA6xADHze4kDdopNTnt5Asq
WoR/vnS/2ZeoyDBzObwuaGg+PFrAgjhJQpO+1csaR8dK3XWWhaSqksupZBn7de7/bNP/v63H1/Fr
U+rye/vRe/yz9fi//lcZlLn+/2+D8uXX+Wsa6fbrB1cz/08//Mme+g/WAxx4LMckDuCx+B9/siP/
gzrIQg4lPUSjaGP/rz/Zdf9D7Y3tgAJELi8H/9x/+5Md8R9XckigI8yMCjm182/8yR+epcUEZLno
k2hV8yhRdv+6cBcRmNG2JV+mJNgN+PAYpO9mBZ8eYqFhXYIPd28wwcXxX57hD9qoH5+7fHmFtUPh
Zv31c2M8HcEQCFQ9ElCuQLewAy5Fa2bI5PGn+3H7o5D82YL9YS88fxTJNPh+GBEhB/5QJeQzw/eu
JaKvrwZ1zOzuyQe3tLPmGdeIZfy7U+SPT8Mf4HOMw7v1sWgcag43STviX1I9ZakyYSXTDtlARI93
1TAMayAKmAhl+elf/0wqQHZ9zk94Kd3liv9URceDaS8ZhNxJj2DUSEvxvZP5tI2T2dzqTJd/MWH8
5rKCAmH3WByCFobtXz+vQdsQBSnDzjzK8hGuCJmfm7CZ+zsJj8bfwb1r/xYyvqxsP50UuLgcD9BW
WzywvDgf9wwtWzRZg9vsehD68MVRMXil+TeN4sdPkVROwsEghkSRd+Oj3piKH4Bho4ad6y2RuVUb
XdRJIv+yA398A/gUZfGD8BVJCrSPJpbI0UbBkX9cYE8FHfxsjJ+TCgrsCseuOPz54fjdh+Gm52BI
h+GfR5k2op8WSAxLIuAgL6PxMbRAdtix9fLnD/rNtcOS7dAGR+jKGezDU1jZSVHEEFt2hq9OGIMa
YIL++JdH77cf4rjLukWjhGXr10ePJ5oek24JwbGdV9uBAx3OgfeXZeN3l4xTKVeLVRH95ocPsaMg
kyEx2TvTk/2+mmfQdH55lSHE3P35mi1vyk9PNeqSpUDkCCzhLbCdf1iDpTUN0A0z2qZbJrh/WWg/
/ON4xZadRdBxo9bi3n/4xwcOYYRV5OkOuw+Ju3MsgubelonZ3pU54VgXY0sbZV3MQeLioCdK6Yne
czDe//k3fthnlq9BCXK2GvIL0Vr9essMKFPeDI5u14ohpawqgxpqQgxsgYiI1KsuVBHZX8Ye+sS/
e/TPn8yyb4HfMMFwfDyauPNkZ83cZTtmitl+YsS/mxKy8Boerod//yNZNtjlF2eaefZV/7QEM1Qv
bOQgxIpFhD0ZoW5eKT67A8PgeT9beXef1l73l5PG767s8kpL1mHs2s4Hb1iQWAISd0OEcWxCvepU
2z73MHQPhWxJkxlDqyPCoi/t93/5Y1l/JS55+rncT4qIX+9oYImySEWV7+ALtZ8MqWhiR0XxorOh
3g+6QxxpZc7znz/0w5tvu2hcOG1zqLJtjnT28t9/vsKD5ajCN/NdPZkMXVpvyDb2ENv9X96aDy//
j8+hykK+zZtPqfXr50Rx4A+akDzCxMPg2k1757aylMtMg4DxP/+kj/cPBI2ke4MhnGvJE7rssz//
pIgkKGTi5Cu06/ZLfPrzv770XvgHflpeSAjjqMBijDpOor33PyzJducQUkt7c9+3EbMJMc3FsY9S
gcgf7zfs5LSHHMzMAKKYKhOLwXzhoY1hgTWL1WCG5CJl8O/hODgkaapqiv3VmIT+Z6d1HYbdkZ6X
1CCNp7D33DAkephYJ9KTa/WCU7M7ZsDkw7XtjSOAPVuToWb38VOFo1itK6PIL5KBFMy1Thv72M2N
dq/RextAKVCGoIiNmVfkhhyeVajA8ceVFd0XqU9/XrvGSzBOzo2ZtO4r8QbqTfSiuMOe2UF4ZLj4
Eqdu2CJPsuHCggZzGwbJpJSsIx0C+q4QRscb2ZbTRRuVmiykEBn0NqfJ9omXOLjpdDPrjXa9tkcd
lEKMlLO9sAh7x19ruw8Pbqtd9HJmGwOlMQkluAAvCH/WSH2FJQlP6Hb06lGuXTPk8nNGGJ2L4gy5
Vr4xfWP0an2OMhuoz1SYebbCTEUSlBNa9TFhaV+i5VsX91jXlRXxTSFYVgU343MYBzon405kd7WS
FdqpmpgRTGQIFjLSKYOLoJWhvaq9BXrYkPhMS5d2WXdBIwq+I3VOSYzboPRDkGKmLWKmNht/wkKw
yhrCbUFgy2S8CPgPNNf81t9nNlR76pM8O6jQAENXy9ZId0PmVW8BfsQTszZBTPOEY+xgpFV2XQFQ
s29hCQ+36GbAdQ8hU+OrLp6LkZUfucJqmJqiuHC8znybY1lqoLdgeMfJsr9YZjwAtY5ok8GsY8SH
kriIgBDjjaw2wM0Ic4LLDkw5dUmZQq3RD0RUeTbBqpKp3n2fpg0ZdoRVfcdhWHmI1byiWEfUjy+B
ikvroMqwSm7RUo6XtZP5xp4BJrWe5Y75C0Wfae9LwpH1DjWuoS+y0IH2Ng1Rjixear7haA/YNPVM
Fkm7IE42nZ4mJMVdTQZNO5NkXKYyqzdNWRuCHELXQteR190reFsTjjVNxGI92r11WUkrUrvK7FIT
YEUn7vg6CcNtoTucvUFHE23QtQkqXc7EcTQ1w0RA1hVdkVHJ4TQXtHLWAEWmL5DwK9opoRr11gmK
Vl+lwdRWeyOuyaUwyDrd4ytRepObri63IYOXfGcjfgoOQMrbFv3UrMM7skUCZzPRijhyJaZkm1Kl
XpJRtkR3lx3RrV7kZo9m4LuwoAotimNgTjxyi2zSXc8lrXDAef7AkmJHChAqsT4wQclF61cGs0/c
sa2ukXuhqQs4Qzg2VlBHM2RFY1+RQzOLNvzWNOB8N3mduc4O4odFbmtGvM+e4Pm2ePCdskNCWaWt
t3XmHjWSaD1z2EQN2PlVlKnhM8ZTNa9dO+qeTRSh7iOzcvUUx5g9dqmdTm+G37oWWcaidQ4a+ozG
6DuWekUqiD6OtXJdQrFBMQSQYdtDKDIG7KWSzTMp2Vm66YEhvMWBW9ibyc0kyfNxKjtWLhSqa1V3
DkzIrmJq5GXz/OxQ+V8VtSCS1S2syIO+h+oT3q4Ind0g8rJdF7LO9s00GdHW7csJ5Z80nHDnV1H3
fehHw1yDLUxvAstFAO7qbH6v6oK/5lid+1SZudmtvbLgEai0TdyHUm30tfej8r5XMTxrE1o+trsS
hM5lKhfYQ0nA2IS2VjZE7lSYP/cI4SEsh4Fv9MhR45yzMnGh/kqahPyu5gpb+VHDBL7IvdEMtvTK
UKQyfBbZOrVkcWiH86Om85oJ84wiJky73tpY4OLBQ4LZ7zZZlAfW1oqc4FY6Onvt05G0gUnx12qR
MLSo5xQPJ9Lr1maXat33TkhDXWES5MmHI+77W4LYpQ8mfa76Lfci4s+nIiZ1vOlJrMuGToJ3jHtY
zSb7gLwwaz9192gvTfxFJaIo3DOauKh5Yj3KW0jJg4aCmuYJqFw1ugEK+qL4XDVuAwEE7f7a7VoD
8IxPq7Bv429AYd84KwzEoQTilGPzWxUYQPb2nBGpVVJhAAOs7xn3E0RYZoKsKEoXZrtLk4Wk4wDi
q+JQy5XFmn+tKRX4ToQvXiKy6qu9D256scP3xwDt21VHOcbCUG471/9aEGiH68XfFnn+hm8Fa1CJ
WpJb/uZ2ev40WOl3y1O7SICZir1PWd2VTMrEZ3wUG0yXn+FiXzDKvXfDslyLWmsoTElyTaYvyu2Z
FEEvw5GODhHKc31VR810OS2pS2XMqzWxy62Va4AKGdqjs1iyJNHljP3LNTbr5qohRukJgU60cdL8
FjNQuEXFFKxS3eAn6WPGo+SVwA4moo6kAn1MJu5TV4Q7o5qng4mK4QQOu78apmrWWx2x8K11soSP
Cpd3nvyb+t2uzepN6rwbtwkc9ocGos8xV5O30jmnOwS12bTX0kTljtn5Vc+lNfPbedZWUKWtTzOc
83snt6ljY396iAkRhSRZ0fBK+CF77Ftib/pFcnJqnFOONr/4aaCumDj1JzjEcbimvxJ/DqsQZZ/J
0OFUA2s2qKeGPF4Pbeu81TKnQQIEJxAPDdYzAAZOilB46KevgQs5fnLvZQf0IMUcA11Fk49jfWo9
QXqHHq17UDkuIJpgqg+yt9W9igcb1aGWGwZr01ZA+wRjKjbzyK6E9bkEnWSSV7hlGNd8CyhlkzVN
6mBae+miAJ77Rmzd1MY5VfB/jA0yOOuLrW1xhfqY0EkGGvlFrTRvQznoWwbkFrjstr5BtWZ/S1B5
DU9tPg32FmwA4a5BV2bJuhK43GZLj8dpnN9LV3XbcjDa64AOABL33H3uQxG/oTp233XvtQRdphQW
XVQ+jcxP7kaPdsjyivC4JQJreR9CuqP5biN4F3138AdHfPfC+MtIDvqdRfAe2IjpgvIo25qGaXw3
YGFflX5QL/GhnyOvbp4xlZPK2LVHs2aUskrxXbBMhXNzM6TFISHcbI0Gvr6r2wGWudeBux9CP4eF
7X3vR8ZY9USieoBIeZu2at4i6dMbhFjYd3B2oq3xHcJ8sYJsbQese4zEZS3QbbxDNSAQsSIA0hS1
xQebxb2MhwtfzCfPIDxuhRNAHWu3BHscBlK+62gq2EbhIWFlhKHyFY5g1i9RxcOWqlSsJCjb3SR7
fzsMggm0Ze+GgFmaY8UWAex5RgpWQ86DBxHnAEDFJu7aHatjMOe8smY17mriODZ9J/1N2gUuanMt
LFT8gVz70fgUdDL9VJUaS1NY+dOxFmhd/UCg0R6C4sUGcv/QouG48hKiVMG7ydukwyxXkN1yj2iP
6EmO8pDW49Yk55vq9hTPUF6Rq/BQ5d6QXjnsaSvVVN2xAkq3h2s/bORMUMo42SwpbssrByTCvTDg
7qbEjWy9vp/W/OZoN5I9TKqD1tQrLShZrfI1OtuJgK68K46AEvSJIrBZu3muAbK7khuXw6akuDb0
eiLi9jZB+vzkVHq0V3Ya1yQbywzacYXiHw0inuCpn6ptnrGh7+bZCk90c2fSzuwpVys/6RHhW+XE
qtF683HgLu0i34yMNUVgxXs0qV3bUwWumiKDRTvMVpStXWkEMxTjIeIcMqAaSFwK8gt8re5rbpZ9
fJmTxGofbMl2eo1lpG2JaKv74crOPYmsHZIJFYtZ2Fvav7XeenVJ/eGlbHlxaZgPTmQQRuVR2K5q
FYXhGn30PGC8EHO+m+MaNxyuM2tawMKQNfkNXSKT9kSMSNlsp1wSrD0wDF1U52Rr+F4TPUhEsd1d
LZwKMJTxXlUCutIE2dbWvljrzjV2tl3mfI2wffSpcd7r0u+IpcOBcR9S1W3LWIvT4CQvnW06xIGk
pxhLGEL8yGSTpixbq9AjnW0gSqZbNV5Fyghy3A4Zf4T5KewouFZT6I8vc9ohl0QWUuzHYUp3I5ts
tkZ1W3DeJII8rzm/FrFh4L9cFlpJwyMKTXUoIvO6mJPn0EDUF4XI8gs72UqKn2MWVepaiTq86o2i
+4R3yyv2zjx34P3yCLQxutA+bQqyqWQVrxELxvoWJ3l1FXdOuuXlsW7xHJNGLitMKLtGhMhumUFf
xY6WN+5IUIThNhe9QWk3J6GAGx6H4S0nKtDExNauaM/UFyR0TRgBhyw5JYRlNZUu97aazFdo59OT
a6cRpxKL05GLynnh9eP4Yn1SG/pA1Y4r8MSsQdSQ80HuwPAGDrib/TR3VgM0AnsVZoDDtrwLxYHS
UO3tpiYltnRLWJBJdNUk3qs1hz4Zmf61U0y5tRqzPkzJ/Yj7CxUbz8WE0j82jf7GCzxxi12w2Gq0
r8h1x29yrPNTZbr5iSH2+MaT9USnDYMC6U0l7j4VXfUDKb7Yj6FeRP0905GDGmLy36cy5NqSJSIO
ZhFO67goXxiyLvsmya1m5mEMi0xzvgsU7SUoeTPIGpRfF3bYyTWWlXJdFLn1TPEQP7RZB8G/QeA7
riKjDatt0gTZsPf1GD54OQGhy4sdknsWgLdcKvsv7IzkVxU4CDzWUiqpnAJDgU/PzPA0iiI4eI2s
Pw9VLaJ1MrbFIxAPwWUlRWINTTD4RDJUj+tRBqhQVa7ktjKBjEc2aYfI9I1Hs5jEuELx7sXrPs+b
zdCJz4sC/lNWymZcD1n/ddJ4wTrK/jAlOgO7WIKbBBN7XGDBBmY4VDsPSVTck0cHFymgtizVWC/W
R/YfmYsH3O3De9zH8QWejGe9UIWh7geE7oqqZyNNFdLWgprjvfKbxasawai/bvKxGh9F05DO4mIU
pg9cvBCP6Ty3oY8BxsYFg7gq8r6pcQoIc5PEzq3mVpgtNBh32oW9QLagilyQgsyavPHi8l0mhM1U
ZmhcEybs5UfscMZdnS1nBxTz0wthRTnVOEXETUBefb+nr1bk23yY3Mc4MjTHCqq7L8ILnU2ST9m7
pbEvkkw/PQ1uLz7ZZrVEuBvE+SEQ8DMCGVFhockv+70wTCyYc1J4hDcnRM5WrU0guE2KXhTNxJap
woI53nno2qpkNjZVYWCf9udIUXxyORCv63bCsDxqy8eEwt1f5zF4fyS31rhz3Nm2Nmnfg7edOtk+
dV5IqY+GRx61VvLZiVKCo6Kulj0rttc1W/zILvczHIti088ACRQ2lXDHA5INMHHz/NoiNNNYAWoq
yLmEb/G1s6ko13HVlLcBRPKRqZBlCoon00w2+TxN/WYwZ/Eaaxb1DRJRicR3oI2Cl6vLHxJfZBSh
lbA6rLekrG0kKu5wy+qB0VvVnr4fxgSCmIX7gjDWqkfYCjnW/G54Akz+rFt80a5WtVyB8I0I+E0z
gUVn7BNNfUf9talrp9zTUkiXIMpEim2mVPU9YE48bII+zwiDpd90jarYu0qmiWNwkihWdQ/r961v
z6m5QZNj3hpYX4hvJMCc0Ka64ShBLTe2V/4YgvsnTJCZGL1eToVWwuEkCnqHDJqUIwo6/9leN8jJ
yd9zuvkzDZue0L9Bt3hp7I4cuMAd+51KYQ/w91xC8djA5305IgDiJDNGVO6Nr8guG+aI0Qfq/CUS
IWOaiM2gWzswlmH1tLW9QNynsDjgO4MWM5Od0FE9mu5ViUjZpw+luruQrcqgETNywHNYakcCTlWW
UoNmyriss0klW9W0VbVqorJ5yDJN9KocDTpVikzBb/0CaFp1TszBg9ZfT0fbzmJ345eyOolEsGmi
aGNFkrZPokod063YpEgpCU/2+/wLHrKaBXTs83499p373a5C93PtO+RL6sonNNLM3F7hTy47d23b
Yrp28ISaoFftGnqiIg2buMnwG/+i/F5GFqVm0OvwxbVa77u2x3mJ3SnGnW0QaLtOgOxM+8lPIw5+
k/4/vJ3ZbuTIdkW/iBfBmXxNMudMzSWp9EKoVBLJCE7Bmfx6r7QbMGzAgP1i3Jfb6OoqlZRknNhn
77U9B9IhC0FSP5ZutrU3odkSJOopGQD3k++IXtvvYEMITTaeIdyDp6uWGRGbL6Ft4aA7KDEsF7fX
Zn8TwVA3kmZNxy3K1nifLsscREYQzvSzh4YRxBr/CXq1W87E1piKeOwrAtB7+LKhPlaDTqmWZ1Z8
zKinsY/4s4p1k45ZtXdxCRKGnzUYWbM2lP/gu9JuIwNxq9gS12AnRdD6VhhhZZ7YFLa3fPh+7v7i
7xw+58EC5kpbdupFcx627akaRv5aGFMXDk6/Uc6ZviYF9kn1zrvQGbd6LITWp3DBUMeF742Ebcgx
PZszCeFNTZEcGVdKV/v7lpqFKjJ5yz93pq6ruGMJnn4BFknBEmCln656VFzxLc8fqGesVloRJnoE
PWT5OXQv4AFNO5IiA4xLYK2gzlyZNhVXWd3k18EtxR3BXulQFtbDifhhTDW6IBJwDjrKppPZN/VD
qjwwOeeQOEPJoYntcqq3VDjR1rQZXfaIFGArvq9eBMOmNtJDXbsFxuIRQsYSTQrf4UPAaYxbCt2d
63SjuLNbAjBwXNysctslXBX5pYGKMiJFDPdxJajWiJtW2KQS664s30hMEr6tb7VP+1Tp0Y+GcC6S
mJ1hZ0Yewl5D0ZsIxlgpPTBy87Ymat8TeiUVX+T+qcN9aEZ8v9KbFr5ibz6XWIT1NtFFOr+PjTZX
yihVIJEeuWvGRL+QqC1jktmWRqsRZkmbNG0YO87o7TN7suu33pETAwiu6JzPv6wsosGizugZmbKV
YA8h0a1uzKb+5CAZ7DP01vrvaKaaPpIg56K2TAZbFzRhHAx2l3K/nxvGWqxtXQDGsVV2+oZ40CZ3
aghKpt16CalStQUNmC4XH5rPFYt8dIIx1d/K6ciT+1ROuttmLu3wN/ATNqlKmx0DlutUNCHxN8pO
XiWHNynRRyKikQ58bs7FPDYM2QPGWJbVPo1l4oCM8W/Xrfs1uyEHgzQJesQr13mx3YZIH60Y83c/
uuKpIWZUb8Z8gUGTFMn8ZgGKds5EBkS+T8yZ+mlHotzwVsv8k+Has7/Nx9Efo24Eb/kwqDp9Qvgl
37TJ5s4wdqJJLBrD0iAN+UwBDaeUpQ4tXKR4Zt4TLPTpxXFHZ3hwEBXU3vMTA0iI4dC40VTe8gk9
A2gyHyXhoZlhEdg6qfR/5DSYSM6IGyGclYDzYkNoyXPikc+JOIGH1vCAPF9R+NspZuzJ9FiHi14C
1qntKiCdntp5FRVJOpeHpq9o6EzmsqkOpDXmH+bu3OGQoajnMZ9me/7Iq7ShbagxxRxj7KjqrYKW
YBPUJ/EJdox+t+KvBUl3YdJZ6DlDzDRujde3SDZR36mC9EKJTLDecAK43IlkA09uW4Jwusm+MRjd
2vVqu3sG1Yhr0ll883l1gDzRPQIzZE2J6+7ryiNB2tNg1+2ttfSpW/QhmsdmTVx4Q6eZzI/e1KuY
NvZQnzuT3ttNJ1b7oXQa55keTl9FpiiHv2GKi+m8sjrLNwvlqg+NPU4cwPBnnx1uw5+uldXyumRr
+mMLKF4bIPKN8USfo/dEnaTJf9Z3Yfh7sSF6P6CnTs9LaGnv1ASeXs8hUKz0MC5cIi+DkTlqV/Si
DvdEVIaac6VYJ5qAiL2491rlxfOc+qO56+xFENC3cPSGN02I2zR0klAmw19EMq7ga5utwX5uUUgA
7NDPd5dkQ8pdnk/aGLnFSp9rVq2uE3V8uu/XLmnvGMRIOoJEod2Z2uiADIJYvOky0PRkRJiF3N+5
nRsNV1fusluTxKHYBNxleSa1TL6YXYZzCfOqAd5RpMspaNts3M2pkz2nOuRoDivBAGn0JTK5Npya
44DxdFvpVP3SnaSoBj5by5QyCNpz5iorkHNMgF8Kc9vfJp27JUozerYjXPFuXseOlxjVmXeqsu64
FrMWEWi1PQ+6ae+AUpY/gvL2LA760C34WNLltGstMZYxuMbSPKpFFsXOHaDERh5xyybd8MvL8QAv
kC/Va1L6hS92JZn6ZT/6MxZrMmnRXGvgV36e6/q5Gsxi2rbAqFiALIk9kIKb2jXSVpW+l1Vwa70u
2VJTUu2b4xn3O/dsHwnCAcTkqoJ7+dAVlNK58iOc18aMW1BJH2U5MLwI+k6yLVQbwecPjGtZ8NAl
+XSXEtRlCCbaKc49DmmS+M7qfburcGkb4p9lnIh26GkRHWZ/Y6+2FpQ++uWpX1iaxraw5z9Oucoz
mzzFEq1T4lwCh+CRn2b9m2Crzw16RLhmLpyyXyYxxuouzFhcsyBQy54fCeubhA+ttzWRDv04NLr1
kPeFxy4/qd0F+NQaGtuhLP300vIXYby2nU5umIZbChTcrMlOVGTb5X6leEjCDCF/v5+hDsC+Wk1k
/0k0XKE7zkRsvcAQPqypZAXM8gOdHbkHIYUdp4HhfijWXzW9AOIUSieYTk7CDfS4Bj7jYUpkrN0S
mR2CbReQQjrdFuC4PiX6qOPVyH2z8IkXiw420TbrKffYus7UmZuRSPhhKqbqW3QWdsYMPyfFTjqT
ROubhqoPKDf1YXJTRuSWJtJLwgWaEWUZ+ImN0CvqA00YDlqqy5S9q1ne0leO9uoDonEWtS2o0DQi
XnLiPdHJjfmvqjU9ley6/yxhOqstqcoaRavrbwMYMky5hczvmdecw7HZYWEFidRy9j5Z3lQFkHUY
3WJj0ZVHNNXOwk0e8jLn9G/s6aEYGz6R5FG1+ZtlrfXSknx6sgUNnQdvdSmK76hXMDixVreOe6nK
/qllwmFxlpTG97p4lXMgi+gei0pbrwwlyo0LjvUyhuWb/HJqa1Ex3+vbjXRVvBxu/PAh6u3EWbaB
spbkMMwjcfKC3oPyiExfoxYGlHF0B8Xn7c1n/U6vdIeKtMXVAbunFwVB57IwM/WcE8Rgx0/91QSr
wnPXdgeIyi0+iaAk/aNLj8IloVG8uQxkZtIINoDLhc6w8vlGvXM/KjWbfdwrWydH3TjsEPQkwnFn
AZHznl3ZhvcDbWzTtrCc7gkWz0J2vikaArRFA6SEhWNjs7r2phdlimXaZ6J33VNrOEFyMLAHhqQZ
Jr5ExpsFUJ8N6GNHktYmKWeuU3OvNMn83Zpylb8bC0pXYwCZBGXZkNiS5lmoZ9vBmE0018UNarLe
FUDkImn9vT8knf5otKJ2JSorJAkIJig673gCuo85G/0h4vvIxl769S0EP2h6+RLpfMGQli8rPz16
cdRiGc7F9Xhmt8DR/LulSMmgh95SI+kySuOWcZNy2OfA3O0jVXW+x2rfRQLa2ssE5pnlsv9HB46S
LExhNkEsKSFquIWsP1O6SutDheUnjJaiGeR+5CTVJ6sw0MVXCnjd05pmjvhIzKwzL0bmDu6CZJdA
t3cauG+v/mqhEl9wGM9z7DTAml/9rGQSoTY4nftiQ6Fb50STX3IBM628nM7ZupThZgTRNuxggkEW
bObaGk+z4p639Yc1mw4eZ9pY4rRxrO+E9DMAjcxWzcaFwCmPFAVPtF0Hgfyyi4kNKUFyF6/y7LXe
eWJY+6vcqWjjXMO23BQEcf3HgW4/9xku2VRsFhpK6XeYPfU94pGw2UdwETvB9bO++9aw/7LhRIRp
4RPpAzaVgf7dWbcDvLLV96LcdadTO7fW8DRZ4/yb3V9WbMFKURPZjaNGwxeZ89MpZRh3PFLFr24e
xa/M9aYPv89pIOfyxVgLKeUPbiZwR5PtQ96YXLd8HAmU3vChemJBAHwgi316ZBaAKezONrllzj9e
K2/gQAoku6NMXWvaVjOL8avkws4vrAsykqw2nA/GMASHGqxceUHrZHDCbwM4gIe5fKfbhP9rsL3E
e90GlK0Cy5gzdhGtHkSkQALnW5NvuHdZfEMGO2hzJu2MdpDBTXFtsF0E7BFH7Tknno0juksjGug7
3n9arSCirUEOxPdcp9g2yP4UctkWHiVA5n0UTHYqI8+w7IqZ2uc1TIdP6h9EmlJvzBWMgy7P9Bxe
sG17ZpwqCMEHhubkHaWhYypQcN22Ho7Cv55LSq3j1UIvfU+PyhZkV0fgHV/XZ1eamjozwjp6Y4CA
bIE4Tq5eDgX9t+u5y2pF83fQM04YNJOyJV1GgOOLReUS63qfzue1SBwk+6mpzyka+61BfHSeQoPM
XVQ6YXXmpy/DyMhSzm0FHOpvrjpQYbXJTLuZdbU2UZGHIEZ85GojqnL0wSgfmcKjtdAlXzXTHBrW
ys/pLB2Tubey8gQv/sB/fcwg49EpXrHNjApraO69Xqxe5GNADPjtVWHGpoStBf9SaT8y2oCFPqFp
fZnAqutYBEX2Ffj0sjNOD+rN7xam/Lbo6C3tJGvNSLbSusIPMr7oSdO/MEdA/EocVfyYDnaZXa8D
lLppdvmRde6y3JH+Cq17PLgI0XxZwOHh2qgNloAu31iu4T3MIxNgTG/29DGgR1hRwOT01DdT4W5q
P6DDealtq4FCX7owgbjwPIxp5d31LC9f+RhjjJnkRA20kc46pTg945KFlmW/OE5bm+yJ+Ujyau8n
rtheXT3YYT+jXBXBbaQpcA1utCfG94Tbfw2wpEm728K0u8+A7c0YxBQfMIuKhF3uOcsXuVX30beV
/Vu7BfsaaSQMPyEi671a58bZpmn1iaTpH9U0zMvbmAXu5+Q56bePCFpt3Lp3LskgYIw3RWE9idkv
svuq0Qba4cDDFUsUty/Ch8qmBnfNuXKmpfflQpM0HtrQ7s2NMrFDHRyZeD8BiFJ62IFx7ojvNrig
1rFmDFus/OrNOUp9x6uBHtjSMJPTkFNA8OF1NiX0IpEE89JGEa6SdcfqvFRJN21MDU7rUa+G8O9n
mGX8mo6vcZO4CTnPEiacdWFz4q+xqTowoQ1pO55VBzQwc3zjXgPlOgKLCpyhDbZihox27fMfi0d4
pD3ZJzOMTaZvdhi7AuPYUvPJz7jLkWco2UZPAuYiDpLr9xg1JdLW1QVeQ6igysPIkr51ySRNLrsl
zKyHujTFT2iqPuSFulAfbKVdfSWmB1AjJcP+45ZK/QKAyusdmFb3l+NswE5hkGHY9M403ZqIV7PC
b9DL9gX+nVODBnFT+2/rFFJf1psE/ZPnUuRfOtC52pZlpigdd+pZRUUZ5n/Yj9IbPEwDePQ6ZQLe
+MWI+yoL54UC3UX3cTlM8qpxP0l8pqLOf1mDlzEddJm77v0mS60v7AXjsM0R6NY3fscFXLSYueYk
tY/syWYEwvc6Vfhy6jooMayAC9lBdwzc2CiKfqE2tewW58DfAzFwpJMadmHoz0j/HYzAU+mmXDWg
XbbahkwV8r9N51A1vDXajAcCgY8FHGubbIhcgXiPTyHx3kjglRRUC0cHF6Mq2MUKrZgkAeqEG8tq
3TUqzaUE6pbiY3wJ2CNe56xvKVil0zmLio4X4aHTRcAENbbWrk/TsI5pp8GToFB66jsINkUfJ24O
CsTxYHJtZJNkFFhbFZYsIvO5fstaK8EENS3o0w2SL0oanJSUee9DF/66HsYwFe3rKMDN3TPgkMOS
HGTll1whGZ7K1uTrMih8zvLrUuQIiJGp6rlJuJjVwRq76Ziy31RFY20DruzBpQSMnB4w6tXVxQDM
i5LidhQ8E3g3ejDjQ49tkEkpIEzTeMKAGRYGIgURxNwHIIoOsZQzkq5cXns79nTSicZ+WnKXIcKo
akwWHj+xr8zRsj/Bvuk6GI3zBPkpbefqi1FkbHft7MrfGsy62g2wf9vDzOcDxCZWkbhnBYVib8zt
p1irtKC4nBLN7YRZpzyHlPeUOOKmCfXfc2ZIDvXUTu859L7hulRWPRzw+4GMqaY1wWk657Ww9osS
7rukUf2n40NcRhro2ByntVXclpIj5Zz8zDp2PILjsOVdZejiqeFJBOiGq3aK55Vw7oWKW/nGp3du
9wlLlu+CbvLkTJPCiDdz6arlKgvue8dEeqCB+Dt6AU8UlppIwiSGne9wyfws5zRwYugNfhBlGKAz
wRkiWPobZcPxkY+UvN85cLIkl9qkf8PIhvHNlop1OL12eXqAlxSgytILjokskOXwxx1AXGNdWhsP
L0UGUhCdoxpPwP68II1ItvndYbWaW534TFG2/4grpUSVWB37K0H2lVshHUcg71R8g1Ey0nybZFWH
C1ZUysVCiioO4RiWabPuHH/037PcxqIgS8wAO61gBaFDe814couwWnZeWvv1rkcpKU+AXGV1SBz+
OnFTqoKz3lByis156UL0uUHSt5HOS9htQ3cxhr3fExg4YytsRJStPVjj0lsqDELWwOqyT9sp3Cch
9qrfxIAZYLj+LO3BWkqRnTFnV1acASJt2JzkdBezX6I7GbdjyWi0IHhuyox7+v0ges+mgacRAqNX
33ZXmLH4IvlRC3merYnqF41FlrcMOc/pmadBmS/Cmm8LStBWglmD6tXEahrvYhqJAArTrpocasBZ
dtRGO5gbjwPdgBMTkISCbxvw6OXoWaVdvSdem+pzzeUU/UaXhnpsrGTJucjZSEC11RjlW9etyPT4
39Pu05BsCR9Uk9TdK42KqXkJLbkQXgybGX6ZWYMw/ZvDPmHvIDP0cJNxrESltiaHjuV0qqrqsZtq
c3gbUtu3KuIfDvjHDSnqft2adIR2vz1URWY8lvbQfEjFFsDnV2YcPv2TafrvE64TjxmwqZMuhjHb
DC98/sUI9UwUYT/CZ5qt8s4hvVAAty0wBBnZsKSYhlAfxzjMjbY9Sohz6WkpfNwcS9O0SBTs8YO/
dQ6R9A3uuTCO1Mkb4+NKWzH2FZ2ozLxfJ1pDcIh06/C77pVpXRuRB9TRr7kPhRS7OC75G0WeHXCh
5NovZxq7U6XOTp12dEuMYQFXAGe8kbQxHPdM7RuHrso7RLa2vrCydPM3z8dGc87rrFvup67GsVeV
YR3eTj7rUq4CkHAHdPKYQ2jSGw+NlHd7KCX0I9hOB+6/LA5zhjicIC1mRVINuAU3gkvRV9E3+AYB
RWm0NqRfiMcOd+B+5F+cB3qvfcM/MBmmPg4mF2tAsu8BCTrzPpkYVpvnUOYoT0c5yMqtDuxBrLL9
DERe80SqAtficg4ak2jA6o7t8DgKMVhISW5Z+P3riNRisyEqlWyWr7KrufzteLV5oj/BSs90sJvm
HpVsNjBxp7FtriCCd6A7MhPbQ750xXYsFw8jaNMkIVNspl38AJSTp5q3p8U+kMM4bYHFFjIrly6u
Z1oLln3Wj2mYbydhd95TkiSZbDesOAO7O2IQc+eHwrYER8XI1xY+216eTIeWvQrlCb5OkUWBebYQ
c7tg39e2fNVqYA2ci1Q8TvZa/uSkYqjmkZP7zbE2OkykOnjzAWJ/hJh0h02DrfhFDkG4n4W5tofS
MtSH2Wr3jW6H8J0m4WwkEFNS17VrqahEEespgd6SJDJJseQ1kOGK7fZ/pEv/T2n9/10U/775rp77
9vu7v342/z20f/vzvupmaXFT9/Re//Pn32q6/8s/3Ihm/fL/VBhOwu1/zuNfPuvuv/aL88v/aQoX
/r88Go+IprKvpUaPrOQ/TeFC/AvaFftM2qKIYt4QOv80hVvWv1wi1fTBUj2E2SIkcvZPEt+0/xWy
myeGBuf1Fu4P/i9JfNP7d+jGfya1DBKDNxSA898jfCpLaQQdjOKoV8Ipnp2ljHysPz8qJ1v3+Up+
ZcNQYhzzyRiuNtJVEctq1eNxReCfI3fG8kOX7iJ/3M7JLYxirQZhHuIkdYq1zKKSsfRxZocTU6vp
HLOZvftmTNv+vVkKE2B3XrOGh8Q54ovU1rJJy7moIriKBbDC1n8TTTudhJJebPOqu9NSeweQ6Sa3
EGYEQktNiPErqb1AR2a4mq9NbXDJclcsybMzS+D3+LrZ81M5lJqT9SPYNShCHROLtBUNm21ffy2M
MnhaZyz9kQ7ldCVryeYwq6bq0SgNq+POx24qVAqgfzkWrrGRFuTrDXCr7mLKrD2y/cflluM5jgPJ
3OGVSB0I/cHbEkwz79rAM7zNxCT2QAZgeC7sLn/F66I/uOVP5yLU3ZkibR+9YB3e5n/noo52yWU+
0APnnwHd8qgzrujRaNTelm+GpbHnr9kV33X9x1aeRX+o1/Z7B021IOvTeTuEEYccEKvVMTDLJx/W
/J5MZ7Mrbt3MuJ2lpw+qg5eYI389VZijuBalDX6wvJT4jAT2CWiqFtTIdebr9/NzAy+cjQ3aNqeF
OKNjDOTix7F5RmEGX2iSbPnQw1pe6Ws09lmSex/M0XIXZr3kbO1kBN7ViJyi+GBUmKBQhw2J8LS6
cLkEZwI7iVsDvRiMdmFiRRj4mtgdVf40cMCqKOhNT3H6zrfgVWCau0EAPOymIah2g/MS+OHVyijF
wEGoMAYv4UOZs8tMwwx8euUNG28KOhGlnu5fQKzjTi+mEEZ+EhxwIziv8JVSvOfd/CkJDV5D5osH
i9qKDp6UOPUMopega4/cKYKzV6n1qpF7XulhkF+ak4X1bWMmsd3p8oJ0Z/wF0qa3huNMC8Yx2sEw
sOJgToURnpaeXTn95cGfIuN2vxlaCORNVtJH3PtzXHNlGvExNQnJlQEToJ+WV2/gVKOiiG16AcR/
Y4VGKDmYcZyt2s2OfT4bPzL0wr9uB0V08B24aqN72zRN1IK/sa3U4VvWXcjtk7NEJV4fJRXFfJpZ
2hd7nDT4/0PgezxfkmrTfPpYGDvfBVGiC+kNcY9SZjyjVdjsee38IS1cvQV2rt4S09Yvq/IZWsAO
B+JQpZYdz3VYPVFy0z+ufhU8G0sjPgM+yfS6CkFtSqtZvTZFeErYy17KskxBMZKwK2vh3fP6cwfo
v0N/KMN5Oq0sWqKVVdKvemq8WEGcvSNENd8u08TUEI2Lmw+FOCG4QrOa4ryffLhL3XRdhAVAvcd8
dIt7Py5BgfM6n8Lm0yz9myOtdmoGJCvkI9Yp7N5IbEf+dOeuLxzr0xxr73UAro+/01mfEmUaW5cQ
WWwJduZctdZqG4RZesCEjhkyNdsHnfjj9raruvlF3d/sOia+v7dCR4k74BTiutpNDuv20S8h3Kci
eAZepHds2sIteM7gtWs6KpJmaKFE+AIPc9iozqslp+9lpkrxmS26f7RLe30JhjL4hYfxl/b9bSh7
AD0XPa7pdRWt38TZNBuc+Pwp/YyGPLArowANOgtOIX9+6HtkwGUMcFt6xl+MQQ9JuWTPZKkmteks
iI8TDPs1xmeNkpVQL7dV/mQ++X2HX7Kymfgn59yMqXVnDb0T+2LRuzGV3b3E7vNYWd14oujX3+M7
z7+hsIwPJNaaK0KpdZhNa3mXPT603But5gVLTkgqrszyrbRZyYmtnluTHoi176KA4GqUYeepN82k
icWgcauo11V2LHLw13nLeYs3QzeEftff6+z7L0APewcrcDUepRkkWyRgDFnsq8ULwMv2OPpmv+tS
o95micgP9IAZl1YUywOcXOrgPQgCIBXT7oLDaH4RRZLTnJkOn0SPm13FiXVH/VC6tXTHQz6NKU07
cLiebI3zlVjJqRgdO6bB5y7HYfeMPG5uKinbe9saIDnmPkZ5v57Wn6qxxguQAN68FJU0W23dMpEU
/l21iyMcgdWIwoE5GdqZ+Yl7NjxWVFbtrWZ0fmdcTn5Zk9ed0oIPGgs8EbxkSk0Pmc66IyNtjytw
MPa8ecUOcrm4azyV7k1sL4SSUPFtPI5dejZZMe5HVfSHoXFpeCKARGZpbuG7Bvmb6eBTHXWrnxEA
3S9nyMyR5y23XkpHWbGpDcTs2+3kYq+jcxW6XL9Hp/ND+MZhfYdg08dQyIxYTMn4u55tY0+ixfrw
i34lLTzlzqa3SuedX1KyGYMLSymYcpf7WhBgVgqqDi6UojsstePskpJFT++4Ub3ifBdtMWzlStHl
NDfZg9kbxXdfExNgCeKjqBMu9Dc9LykdTVTEBVxzSvVET0x4ZlnDVyyH9Tgta/tgZqY4BVNrHW2j
LZ6nZravnlM7JzabPkmPRXMbtyUlNGG/gIaGgr9vRLZS6sAV4kmQDf3Tje3yZE/U3eJfGajg0aNh
PuLJcN1NkwfZq2SNewKfgzJErxAKIwG4aHZKXvcsvShzqqz0pua3NsgvnVgnIzP0nSQXeh5kgOBT
Jqx05sLm+9J57YMvFz1ufLdO7t2qz06ya/s/tZ3ToDEwxHDPKb4rR3Db7aXxlnaTg3HTSe70oNqY
Ts78CTKG+sG3LklGgGRaIqs1htNgHVn1Y72H0C3j9LwiqNUAzBeqDfIxTDCTEOUxM8d4TUvpf2Ua
1W7TirD8bDG3b31jAQWU1KycsWxQDCGMU98r73EmY4mNgBbPo5NSVKOJBB1YgeNjGXCHmds68MTZ
HHR4LJjeiMYAsaalcNyT4bC3o7KDo9Fa2Z+uWQwsyaLEER6U4tyUi6SxAos/mmxpv2a4DvYYTmhL
SZf0WhR+cvALNuFsBOzrbIbdsc/GrqCKwpcRINVJkWgu0OgTr+H5dV0jhhmCVl5mcnkZkkqf6P4M
LnZrzk9NwaTRcBjjRCaq6FJLdW93y/zI0VYdF06cR7RK3q0JPCy4zyVBX6kG80R7BHaOymmnfdMG
/rPpTvK1DAu1U33Nh5qkT3earMDIt3Mxc3JXrizipHF6DVkQEyFhY7YtqvvIimSM+1Wlp3lgXttY
lADuuOwHR4cUxcvSDP5HBqXhZa37/rnj1nywvar/cmawMmz05mOzSINHvLA/V1cXu8D1aVILpu2K
yrtR6M6xoe2MQPLcls9O300HgePulAFHQKP37XnXh/QS+eiTRywt03UOFldHxOXGA3hBAuEAV7ZE
RHqQ6ZmQf4vFHB+VkSS/l7IM49pygisuEI05h3q8S81peG8YvYmWlTgPudfiCM8lHYsbnKVYlegP
T56VBQ2AppdGRYyI9h6cH3KuXn1KSUYjl3Jj6cHfYyrjMl6NhPLRmQQujpHRutdDcsxkNt2xRaof
mnHEwuGy85k9bV5DfHw41px5plEDTwv3B8+6G/3U2mkI5NQoQ+EnsU6kLa4nitJCorAHHAMu9Oyb
U6qqbHKgqUq3HavYd4P29J09LN4DYfUknq1iPKzLkFOUSKBz67F8Zedt28vr6Cr/bIS8Irj2FxN2
3yWM6dZKSUTI+gzNscCYZvG2L8ZliRqE/de1sfQuU/QBEfDhPOmZUY1tpkzzsQwnaIegFqOKooeD
ZLf3KFonzSlXwy9nBin5eXvMzkURuB/keurIWXO5DUNPXskLhLvOdPLjUFpyJ5OgvkecKI51Jfgd
cjjah9F3edL1MG2nHHMub1hj/usqwPJ8yllW4e+RW2sYwktQdGIfEJU5ee0aOlHteNRmeVNkrO4M
i75JMKVaFOgl4lBn0/iAaOHfQfe/EbdY6m9T5Xq7FlRBE+dGqU4C2OgfG+UHp4hVGweXh+ul7+X0
dw5urkpceI82mImokE747Q95t++HwXud8TFebDXTcYfp7osqH/WUYMq6JxbDz1s4xcVrMcHicilo
PePI35WJmf4qjLT/HtM6feQcwCs4rd11HqvuD1kH58RT4f4UMyiTgNn9UZuB/irwN5EjAakRC/8G
SvSE47+GnYFDIGXDSwqb7cxtddkhivMtLia3uoMESfIlNVbnbHRddY99gtvNZPD84cWqom4N093A
dIaj6dZNwMLI+xrdvPrt2mlLytZzt2OHVWUpA+O6mP14J2H1vkJLYXFOGtDcmA5Bt8HD4R2JgQdQ
QChAWb+NCtxVH3RQ85tX7WyddUg/Tu8bBuZEN6CvkKLhXwYHqNrCJpkO9IJlfwOXD/iGH1q+wbUX
olU1OGtto+53Rd2Xv9jA0hAaJuGvpLZ8bAOyX9B4sTYDPVi8qMPdx7Wvd4cfrq1zvwG2MNw7Kq/+
8mspQSpwBm7wSCTnxDeJGJlpLS7W6t5ujCQs8fVj1zc7j0xKzgQYzGX/apfcrdLBkC1c+Qyvn7vM
56xeFS+ZhiqSprXpYzR0Oj1hX0Eka4XRbMPKR1pIZ0zTdp9Zd/i7zauluFvXwvB/FmfwrhgY5hM+
9eDca0OdmmwtY25D00OBy+BTpwHhOCylaRO0Z8uTzpaUsua96cHRoNLSjt21q09144z3fV7qw2B5
+tNyB3/3b9SdR5PjWrpd/4pCY6ED3gw0EACCnpkk008QaSrhvcev12L1i9dVrFKm+o2kiBvd0X1v
XYDAwTHft/faeDOhk3ACw1OdW4t5LrQXrq2QGgVPArmB7BMVGFR7QrOMPdI89nHUAL2GesYNzfqW
rCUi124mpaNjWwMvIdRUugc/Wy9JDqUYSu/+TAqUuEPIOyIvL+LKEYgr2g9ynW9kA70xKUJyytYf
og2EJ0ZLGq81Dra2Vo98RwgXX3Dko3CemzlA2Nkrd77VNGQCZckZbIrqVpqFi0WTem+mC/Wg4K3/
BIDD9xcY4WEizMKB3cQnamrZy0BgArQo/EK20JTZVpey2DUpgzv4sdId3awYxsFlbFmzBQy+z2ao
OiQpjeJs9k5XTpSlMRElW5lbWaqj2HlWZCkPHP3J/IoCYTWK4x39hvls5pUKoqZrvLzPq32eoJ7Q
taHD1hjTIb6clta9RUZjEOCfZRvSOwFKpwOa7Y5QwXrCsRLXz4YGAmKhohp6DqnA2hGclSc5bbBy
5a3W2qM5glyojPypa/wzaYnsgypp2hM7RJ8samRWb1TaKz42vHPEAjaJo7dTSGNREuY3w0juGzEp
FoIySqHX6p1wBNEi7IuiKR97RWp+xEKufoTJ5aarvsFdVYi+J+bDtJgwqzkiRgXK2iAnp3Ka7Sy3
NqPUhAg+swlFxM/fjS253F56UauROX2Fb0rYa0gCyI2hGMRCjNZzkgv9hS6Mj9AADyBQciIf+zpb
FvQ0vYB03ENb6ekyjrtu31AeO/TUrkdXGUTcmD7nYgoTldpQUhroaZtiVd42NDsRKGVmw4ytS5te
U0hNwxOdnVslCZ7DpGg3Y9X2Ll9Efkp7w/owsHHQv0S5usMmQ6uwLiEVG1GiECfbpyZ/vpLZFvi9
cUMvUF4mGQdMltJqIZbSY3CRBPpqnr6Z8rDC7ePzEAqcmt449T7W6VBUduXEfLASc/b9MdSmwRkv
05zHDtVct2QlDwt5VKqPLsxaw8VFOtAdUAcSsigyxKt5bAJXkKQgQlxVC7iBfdFaZRwIETkJ4ymq
UF0jcFB41b6AHSUGnWnXSTziBy9wSZClVodI5iSQSVRIWGnroH4yeC4S5awudUW/CxUqgEqm22YZ
QZcjuVvPNiAYpM8yStLHQfQNp0B1ZC6iIBFauwbX9EM3aNLaHFerPVmq5q3SNZHkJkLUkUObKPIT
pUFkVboJDnWK5YFfkegEvFC+5QbHUCGGuGowiFYRomcQjuuJIBs6acyv7F8qv7/FksVAqHvpTuFA
6zV5r98HPs1JiRbQVpOSbAP1KiSHMmTjWrKmHMoKc5QVqQKc9DnSei9HvS7balEMjwDHEKIjqJ9S
RNVGtMwrX2PRGpT4Lh1zH00dFbd+0ekNBupElndyIKUQUrCPEDuZDMekp9nb6UPzQXeSQlZszmib
EZJ+IjTUF2Tm6newOUQHw2l302sWC33vh+YKNpu006lA0eFu++5uoMezlPs6PGSDlQK00SMeTWKF
jjVl87GU1P44hlXPmy6q3EFblXtx38AZqfqxPbbBrKc2nacZpRk4eYLF6nFJg010CwFcyoZuLsDm
ltplI+DGQl+DDNvWTFZgnBwF1k2fsRFIxnwOy6ZFbRCRtZTmgvDZ1IV1I7ad+Cn6/IOpLLYfWUL9
2VeECStgx5fO7VCZEUvzgONQWYMDKNBpNjSGp0CbX8wxLG8zFLw2oEDhY6C+u2jELqQvrZQjk/6Q
npB46s9zJGD+IUjwGQN+SFMvgToNgmav8I6eK0qXk80EL9mgt1rLkYbJ3AZlSfWQsN1baHAXL2iX
KZs5DbuH2GiVJe+AkIIQC4CImRSBFlAktAWAXO2MeJ/GBmh7WQpLbaWE4H9YJKY3Dn2UY8IyzW7x
pyXvqZKrTAYoLl5mxeBw68P6suc+Uj21gw0xDcl4r6sUUIJIGm4CjQirQKUqkyjRJwYmb9bbu25n
CgRRWByr9KXSSxsyVldiFr/IbRR9WD6uFYh85j7W/YC6AKlidtJVGQFsvoHAggPuxckZPzZY9cAm
cejC+9chU2SgJNpDRZISNZ62zO8buR83ZMvhWx2FKltmSqZepAZNtSZzmkch1aP+XKOyYA7wUyJI
hiDGJQwycMc2DekfbcvBzs1GcQl+GtYjjsBdJ5nhmhOcnNAEl7uJd1sRMBfzb0BYguNYMxSMo4II
N8imIp1CmyA0ZCsEKbs8WButV6py+hSHWvRSG8F8NoI8OHckuaJBg70xVbqAcw0U3NSJ4PJimeBG
0RpB/iRyhNxogofUhWOYUkE0ujvkFwZcrDTbEkBCgairJRjhyUxWrFm3+PXxIeZa2wIJkKlBWYYM
0SADVOCXwi2C/XxlRYn1EUtpeVAiBGBs50jCClRys2oJAozfdxsKB8WhQNL6IJmJJV2C66yV1ugY
ZfI+fSgjOb8P0RvfjOXMiojt3vJ0BGBU2jtBejURl69UxfK9Htvy06RxTGnluMH78dPAlwNmt6VQ
l1EZxmedVcHVDLU5Z+SgHjgSoGkMOjTysgp5Ycg0DkJxsggBF+3BQmSvqSZGi26mnGXLdax6NHSy
Ta9XxZEdMd6GMAl2uhlxgm2MAucQBuNTKWJncIDhF6Bw0MhD9iqBIVW6TMolkWChO+ODGVzTavJX
9guY3NtBYOJLpd68S0WcRStTL6mf1oKAHDgupBWWNl2kzaFFlaO0VvMwGcawo79Is0Jo1JRmjIYo
7anJB5T99aAWYO85hMfLUGLCXZfMr+z0SgXReTaKLOI66WZeK4UYKupYkV5x1XYPI6UBVyFVYht2
efGOxLHzZMTzKNW7rGJ3jn4bhajas70wFBNL5RTGhum1JhF82DbqllNukw0OGnS2QSEKqc5Fh56c
rbYOUKhLrc/vLHIoMFEj+K/aqIs8mnYWOahV6mC5MVJwdjE1cy8a5+BQKJwVIZLI/BOXKMh23dcN
saSCViZ3hVr7kqMKlvXe+lMvMtvogC/qnsiuFYowCBlKzgR2YSLiy7QwRmfOqF86Z/6kmI99jIF0
kTZVPq7oo/rLgpS6YIvDxteerDZkUi5nk+5/LIILai5FAHQswlxAjsGFQj5chH8qBH8GUGMhMfyE
RR6b2Y+kDsP4RM+juGnrjJgvFe8ABmYxyGkCpfH4QxyLmrxnq23KRZrUQ82uAqUJfdmauw4LyXgf
xUumdThSanfbyMwUpyqQlicklaR4QQfjJAidCL+FXe2iNaSiQjpiqMjkzaCWlmQPx3TWYIg6iL3V
FY+X1qVIIy23mjJYj1Aq0UnpnbybSeN9H9qpUd186OU1FLl6U1dTduTMRA1dR93lsE0vHnPDjOct
3Y3yVJdp/DHjgFnik61vzRnzhR3MK/YI9WhPNadDW/XBOQ7wSjxqEixnJt08SA/T2B2UUk2fVHGO
21VjKkPmQkej74NbEthwY2YlUlj6aLMnZKiJbGx/nCATvaeIDiHNpplJTQ3VS7wbFL3pbR/R7ZaQ
rfjEub4C1FWTlFxD3PJUX8bEpajKK4UKxe1INlsoFbcQYFLYGiIWV3Q5aABrnUJ4NQr9Ri0T6zPv
4JK3wRjt2/JCODNMmfx1qnyPAeUJZoTETD87McueoWQb8N/ijv83VUdlccnxrphWKnkvFibnZ9JM
SI4rFGLJlCRloaRUIW8RPSonWsXG+dL/uh0od+JMJSwZk/k0PppZpB5G3Zz58IL8SPkt3gxFKS/9
UO42URrKK80USvpv0ng/UY7FFzDVGzkx6NoaueipOlWPMUjYdSlmwrkmkNMbK8gn12pmZbTZ3Bjm
otIm6wwdKqGHW1GQyUnas0p298iXS475CjgF0rUsIVHwcOfDA8dds0UWWMVrvW1kR6i09t7UoQfA
Lq3aNTUiybOoFugOtrsL1Vi2hg3uPyBtqZh2Hp2uYYGCcaJKquj3/kw4n5uIbXZIsbLcd5lKuYcb
opEgjHGPDjqFoBJJvuy2WFrQwA7qXi5Bs+XItxkSJu2usB2VyTVG4Eho7SE6+QPbRSlozI1UhQEf
GHlHMH+yMS9vOiKFL6HvkC9pl6e9sPgpHfm3VDR3RcZf18KYX3Ux/1+lWWhwmv/P6pn96/tr8d/O
/wu694+fkp71x//87/ha/1NCg+ZFhzMtWroiKapxoRX/h4SGv6NhydXR0IhwxhX+zL8kNEhbRHqY
okK+nazK/ymhQV0jiUheRElBlKPjWfy3JDQXLPO1gIZir3XFUA4S8qsrq+q3Rq8ufOuQFMo9jaIh
uJQeb32GyOA/dvR4t22+Syzl+ZdndPvPC/yaMPGTIf63616hlRHeNS3tiB7JiDfDOZbO4lAc8uBe
4vgC9s250dr61U9LVw90NhdEZRcbMLCdeqraVco/AMnH0ecfl31sRzKYNWFd1W8GUMqDaq5o1C3N
hExlh43Q9sIRnca3r+9d/pmN9Lebv2JpG1bXZ3EQ9tskWo/ij1h7S6MXdnQqJ72Y+iW4uPI9lz6N
8dC/S/SDAncebsV4sq3xYE23g1U7RnoQnqM3/telllHMaIF3krzbt8Kmys6UThKrt+vMkyEMXBRK
Tt5Ak9sUL9VnQtcnxse6pvSyyvf5S8OR3FY9EDNevQTrt9Bc5q1Ftxjd2cVUvqO2YwcLIJJu5AhO
7CaL/Eaw3ww7s5uFn9jhLt7JE8roReE/EvnjGDL7njt5OIzhKq7WvvSsl4c0vadiiGTXUO6TarYH
cTGkjwRWw6UEeZFjY8PN2UEquEGgYwbsFt0p3bxQ0Cw2lIm1CGWIXZ1QXaB91il3FfzlaQ18Af/Q
0iEALYkepFKOyXQD96LwHUNfpfUdF+xzu63xFTW6A3YpRniNmwhVa/tQ5ZtkWinaSipXeriS1NXY
31bdjRkw7y3Ffq30H3oxubJgd5xw4XheUJ4496ZTOPjYaZ2CctAKf2L5FrrdPVgJLeHAuAemDQ/F
zkjfslzthI0MIlm5QLjbPgjq/rLotpOr1jfWpbHsSZsipHmMzYcaU/Q86LotD3b/qr6L751igzfM
kSkTf243MQscDEq6qoiET6MBpBg8FIi3dxqf5htBxc/5suHBNvpaYGt2jp5GufUqS3ocdDRNwaHx
l1NzR6/JobMAI7Fyfag2Ca9d2EcdrIItLhv8c69kC2NkrZep5vKcwsVowESA0EnssxvSQjO2QJaU
h5n/sBZsmDK26+toeujYpygJweab1npgq1x5ssexeq0s0k16b63kjeZZnuaJC7a8kLzUZfKWR98Q
+i/qwb9OS1cU+ZHqadiaVrcVzumtv6k20iq8UQ7aXtnkh/GQb/K9dJt9E4onXYD/f/uemWV/Bcmz
6ScpI+Fq+a57qA717XguXuAOLLVFfKgP2fN0zhf13jwU/9UrXkUAQJCGzYBbdivdiBt/oz/M62oZ
3iR7fWfeaJv0IO70lfxoHpS7ryctCvu/51r8Uyt5meqvYjl6kL7SKCFFUm5QD2CExxLLrk56tA7R
Zlzrm/RupDPZ29nDtJHW1UpfzF6y4hPY1F634f/zOBytm02+s95h/O3q2/am9BCS3EZAFcg2b1bU
UnBIUUERoLWA63MrYEmDJ2PZkul8USR2IhEPsXOhamQLzo10TIrUlvcWDfM3tn/DMRpdSmiQ56rJ
pScZL6QFbnCDxo6zOxTeESzHiEtlgh/vaE/lTl4iZa/GXdvTE+QY75XtUoNXjIrkYA1bv9mhS6Zo
Rdto+pxyZEh284BJfPocM2fuKKHa+qcOKCu0qWUcxT0nMnqv5mt1qg7W9q5ZYmfiGI2fl1pysme/
DsEFSccT8eHTLVhOOmuCHWnYrDbBmgvcoJdgC7mgKWG6pbYEWwuaiRpJlroGmpTAM+VllW266ofF
7FuUn9ZT0ryTEt4qD3L+GYjr2liZ8Wp8l/fDVnhGjaUBIAHutsyAfwSrDor5D/EN4PA6+mzAV6du
/R68zc+gdPuYsoydvY234hEpIJPWdkxe+s4JMrfm4KgDvOMQAKXH9tOVCCfdh/m2YEA0nwYkuffo
gP92FayqB9r+lnpZRxSHl2Stmu20hSMwPOon8SQe03V4pzx1i8TGQMEnme6LVedQynlo3Q+q+a7u
4ea/sW55+tLA9OhZKOYqp2esyG7J3EuJbq24qZcs85W2rxezrTqzJx8vIiTHXIDgXyQHhN6iU+6g
gXiUCj/D223gUtN1IpcXZXMgtGPHWKdP1QL3/QOVyouQwqU3pi6GPYve2lj4Ht3XDT+xXKNkxQXI
4HdZuUHaPU430iF4aZJlax0D4InTA6pDO7jLQyC+aWGLtCDzN/GHta1O5XP9zCCo+CtZqPGynt26
WWG7VRcMT21RZ7bmBJ+iR55IdJ9udQA9Zr/GU9HeEe3ghDdSNdnFPUgj/ij/Aj13aMlIJ3E6m5TC
j+KtObCUnjTTU07iWjjWr/FBO1ZP0nG6wRm3YIZeKDt5UTkUR93Wjt3ZvtMdeFIn4cnwtN3lYQpO
6Pibl3Zt8U9zxnVyN/dCL9mTGmE/A4Lyujvda5fhYlpV3vPovI8LJJm75COmyfHcvka36cE/d089
cfL8JDQot8kG1+vl34ZrfjNvWLPcC0bLVl8RLbQRsmqsBy4F6wbh1hu4Q+KeF4luq/qWUBXOvKgA
FT5POvNsLzBpnBh3I2swzjCV3Zxt2ZaXe/2Wr039oF1aPIkX+ODWpLnOTtGR4NpxKNa95lzudfxx
0xJbceYKy2LHlzgvM5zZizIE3bgD1X8IjpHwULwAlt31OMzhk2bu8DmQi2GtJwa+DIZ8SWKuSJyC
4o2WhytDa5zkBW/tCpmUF7Nb0tfSo/SorNRFu1Y121ymzRq97mFed4fqgA/pQdjOt8Oxf5c1G9tc
E6IAc/kim4nmmCfTlsQQ+s45klqCbmOqxvybh8sKdHG6jkSHmnBEVwJhQbLt6E11bjMeNWVVN9u5
vZVJBKC8j/QJ6YyRuvIM3vDA+X1ejtJiGDflY35OtsG23TUJvdgHWXoujTcredGFR+MpmJPnRjRW
NCn9CBwngPTmLpg+gVzm8SK+T49ocu4aOkoYwRctaH4Ty/RlphxW8X5ErfJmhTYn8MVEZQLcYGqH
H8JTfweQ8LFPy8wpquqlkJudQVmylDE2yhfYHC+eqtaP7If5bJzkW/F2uslQ4nfs96hqvLevwXN7
6o/BU0W3eWiXot7TlqqAesFIYU8oL7qqWqWt40cvQbrUUBtSMgBO24YOpla1XocJCBE3YgtVn7Dd
Oe3Z/NF+4LVl1xzVDqHs3aG9UZ/1M5ucbnpSBX0Nyx/jo7yWUIJdxFYjXLHXKLrp+2XQry2ZjApP
PRUfIM/6fKXT4jmbD2L/ljQfk7QWnrKH9kk9Ij4TehTI1PbZ3OIntN6woiuGjQNguKQbZE4ZAml/
mDvPz72oxOnMM2T3iQnU6MddyVY40IO91XygrtESIBVuOeCexQS5Du/hhS0KJETtIxrUPTX2eaLk
4whMsppTEUFmnTLJy/2t0t5WklfimhOWnIzqLbtnGpv6Di3dTXX2PVRP4QPc/a5Ge+dknZNflDZu
nyF+Y6tHWwEdBOVANwB02W+pU8AUHdTF2N/PGSOMmvgzqxs/zd+prnX034MPNOQEwYRE0NxO2TP1
PDvsvHRyhGndqx7YHlA+7DKHYClSNpFshQlCsbMfdKLCZqlJp9k6au0WeTXzHO80/oTdldzKuxY1
sy2Xq7B+VZRt6u8y9c1SbZ8DoIbyc8PZTqrvkcdSzINhOKyS1klH4tVhhhKp4WoSqqLtmL5JeJ91
meUZiHWuO2HykFEt10diJu5YNg02MK1HVvoDc+PRaCm1LTRhq3QHrTskR+SAp+RVuymflOIlBXdn
F4/RubhRKNIEttQ+0A4s1o07nqSXW+akReuU95FbVIsSu5UGtDrEnwnCBDkdq1PgYPzEcwXXxRxa
p1Dg9gzEGDxiFtsGkgRLp3fE9cSqt0SPfEs1Op1W01tQHOWzhqUa6glACFB7d92ZiAadTJdHaS/e
Vbcyi9ns0OTn1DFC2p3s8Ti8KxPThM2gq6JFn66RH9RO5zEgk/dioe1iTLqPxp3pNbcpQpwlNmOf
Y0JrJ+f2xfSxb3mCvLTKraHe1eU2Uh3iLoxs0blJs4pXmVu9qZT47rGdmNvunB/THwIsvj0jnO7s
BfpOcsNb9BnvgJDQHoGIfx/ukNUfQBIIqHM1RwpWqP3nj+rRYk+GvqO8bGxkGWw+2EgCSmzMmbUn
nnjNJkwV0fkf0WTCSfKTfhv58WDD3bPFTlnpZnwUnmAa36OUZwVI4Oi6Vgd77RA3e0SWtr+pOS41
zYM8ugRSlN4g9HgS88UFQiFeJIuCrQrPUvXapeli6LI9isoFx2lLeoIbtxiLz5/b73+rLPZ/Zy47
vGL6/Syuq2f/D9rKMG99UReDEpD8t3UDCPrjN3fZ5U/901wmSJrxD0WWCAO/RJLj4+Jv/bM0Jki6
9g+TfGFCWw3YfarIAfE/amOC+Q+wHxKUMkuVZV00fimOccj5h6Xxty2yYCnt6sa/VR37/cRE8iy2
Nk0i0vKSSko+41WxCjOk1um1r5waQcZHmkDKV8PCWLIm+7S1RcMHUImca57Pvzyqv5THLoWkfx1I
f17YMHg8dPAU4ul/Hlh/STjD10lbK6jVE4kTBWaakKaYMYfrr6/y+7GXq0iWIskyYnpFvJj7rg7b
Wt7HHSAw8TgLyl4wqh++JID4FugvDx+BGucbA8Hp19f8/WD/5zWvSmhFk9YlhArx2HAAzODsLKUm
mzx6h7cmuLWvL/Z7UNw/L4Yy2BDBxKgKVdPfz/eFkPl9a3Ex/HAiwCzy1Ks0mVyYJ/M5ExG1fn29
n8G4v703yriyZEqarKgqz/fq1/Ud5BO/NeRjHSQn2VebHbTMdZ4ka5ryd4CRMSTSwbiouFh3yLqy
v7mBy4i8ugFcRbi/ETkjcjUvj/+XgVMoGFMt9lFHLqXsOlU+gHErl5UwGKuhYCNV6o3liH3BGS3M
23PiwRnHSlXm8WMU5Wth3TZ9u//6rv5457KsqcRpahdyr4ou5febCsBjSSWM2dtZxQ8YAZBjO9iw
xy+NeWWO1XdjTPrjKXBBDQq3rImmKZP9/PsF615vcFXO+m2uWSw0ZnSuJWErZSU1gnhCsosO6C7N
R9j3FSdswl4M2seOUE7lWs41wnKy4hx0huF8/SD+mE+4L8r95AsasmFc3K+/vR1RHpMhs2bjthAr
Vmltrbb+SxbDxRQJCVmGurjr6jleYTCtv6s4/e2ZWKou6rrCrGiqVx97DXCt6XqubWAGyoz405p6
5V4i4Ja7HR+pbd+EnN2WQEvVhaqowdqS+mVhcDBWkGpDGacJ9fXj+Nu4QDXE1M9UB7vk6pYEEuM0
AoV4TWWd3FLQojoVdD8SQX3OG1P+ZhReP3zrMtERQsNcJ4uXx//7wx8i31cHZsET5cVXq5LXdSl4
vVDdjaP8AtriHniY25Lq+s0k9POj//WbtFjeFIllzJIVQ8ZacX3hEId+O0snFSC2cQGcBK6K/ibY
BNqhF3ZVu+g74C+ZC96LbjjS3f756yd9VeHk6V7uQVZZbS8IPYbe7/dAVLmizoMsnXoK9ntDgYz7
pspeh/qjdhgLn4bujdFKh8rORpua2Jp0hVj9d6en69u4mp7SOoIayCJ+Cj51EkDepQ6DhVv3jmCA
XHZ8inLgTV712jWkDaizb57C9XpwffmrIdACT/LFicuTgRohLpFXRFmSxJkbN4OwCu45t4Q1NKn7
yxHzKU9v2RGGP765id/DRf98FVfDoYvBu8J3kU4cVByteu7lxO7Mmp70ey4eSwZIbU0OopZvJp+f
wfR/jENirFj0FVlHEPH7GOihwQZTlMonNQPE4qiiM/s2Qmt9XPaYQoMJ0OqKpYGuAgC/Eejgy0xr
Tt1MA3mVdwbSNFVZ9cqZQLas3ETqGvdioO/Zwn/9iH7uq/64U74XhZWbZUy9HiYwV2sSU6RTUlOf
Wc69faOPrjkSS+ViKzRgP5WuTzPr3HN4fu8/m7XG3n5Jm91PvRISMUUanAUYvaknuqKnPTSF23Ei
JvpJwoe4kudvhrZ8qdxf37NKqi9bDWAZdHN/f7plaEI6VXr5lABzSVbTay3vAjIb82esZmlG+J5t
rHAIGsUCxA8cwTk4zsP9KCDndMd9+M1sp/5tmP16P1dve5SKMEekyf2gS8wQ1TnGwewR/y/myNON
BUbNONk3wfqCSxu9rLqPlZWE6s/sboIX4nDi9IgdTRNXAOwEzUvEx2iw6wKrKOaBRV9D7leXJXUJ
XAxPiXlM/ZVe2xzf5m8+28sH8dWTvZq7LLFtO8zD8imaXxDJWYaXZkvffO2mB0W5/Xro/bGDs5AX
qzrLJOcLTFHq1WNTAYtaVq5KJyrW+hHF3orsjpW1t15IHvsmaVi7/Mt++2VXF7v6ZUhaVCM0GOfd
4JYKf9HqXESoETNjQdtbQ7l16d0hEt5SLlB8R2D/NM4nQtGKaaPENz3FLgmNOJXPCgo/OPijuJth
BwyUN8jLoUNuS+fonPSUru3mSfUQ6yX6PkYjC24ClNhdo6zmfh9SFVTdbNqRdsYfjt71wg2Fk5x/
ExH/x9bsn88XUgPbQI5812s+u01VIDZJOk1LixI75SnNk96VJyQzjUzg+LIhKthwo3AH7g/e89ev
V/vjq7g8cRZh/os1kQ3y718plADVikueuIWpkojMljwb9zID0/ihSictpviQa0vy42KoYRg6nfFS
XBxMt8X4XOwHnGq+N0SY8+IHqOYCZU3aKdkx712Vby3dzc0Den71LCMZcpRkUf+oSlfOnqziFABE
L7wQZ6Z5N0tbsVwJuK1Qnn030/8xF/38lWwZFVPGfPezu/rLKQDnvWVcmPYnktpIqkhGl0ANZs8H
iiLQFzppXwWePG5gMpaHjm42XWHsuwCAdULDlkDGv37sxt8f+79u6Grh9dteyppxlE4msSuUxuWH
WN2RcRveCDFdoX3V3vTUY3XEuVtJ3+Sz2wk2hTAqjjMdcxv1JkJpI3AbHx4WRxd8jtTG7ODGDKmT
Od0b/N/30qWrcNReEYQbZ0aXP689giqm1Ka8XZ9Mz3+iK648IH0K6E98srSY9JEesgN7AIt2Ff7s
KvOIXJbJp+NP0avaCB9fPwv1j03I5eWQk84JDXYNdYrfh6As6qKEwFE6AaK40d7jD4vY6DdEcSTp
4oXSBa9jut7VG+1HjRI7tqsbfnv2ykYcOBJRZK+C5GaH9qQsyofsrlprn/WBISdS9nzqwNyx6LxH
p3znb3P85sdm16y/7V9fb91/fsaWKMnsa/k14mWz/csIkw1kwKPFj+Dh1oRVKY4Pgf+AJq+ulyXR
scmK12b8aGkHkLCJBeKbISX/sZ3nMV4OeSoVDM7cP4fcL3cwNJaQ6WEon8IPIPDNfSg40TLpXEuF
zwUvhOBAL7UwINBBdbA32ea2uctPvNBuTfGYCiXZiEq/b+8H1Oqzi3Tw6xctXV7k9eyu6ZRv2PzL
7AiuBr2VGXUJrE46UdSkcJna4x3rv3ZcxEBTb8kA/Gad/PaCV5NbjQ9QwJIFJIvCP4bEHzkNBlJn
a7ee7HmvotdlV5d/M9t8e9mrsYDVzzcx6kon/35+b2HjHrof5p10jF/7V+sh/Wb//Nf3/q+nql+m
ml/eu6CT/PjzasGDr1FadsxX+YNmRz87UfdfGmS/XOxKrhHMrR7idGeYzw7BAMQ0BNAc6ADlEwij
4ik0MlhN9CaNBXQciuiq4JSmB8R1pOlgrAr51kIY7B9EWqla/aDme2IRbCDVnXbjV2cQr9/c8l83
ML+MOv0yKn95PmGMNloBkn+qDFcJ3ekeox6h9RdvK/2kd0xRefzdwLvsU74Y6frV3jcfiG8IQq7p
8x7A000LgZZuQ+6ILfgL5R4jZ36KEQrjDbr1y+8+tL8td9RVxJ+sMVX8OVX88pMFcIqEmmXyyf8U
X4kQ8Z8taZG/lVtJhTqD5/ubvfWfJ/rL3POvCypXY1AOsE1bRSWfdKRTpgunV6OpNN3RrgQcYPd8
7lG7zGV43GjkRN2Ti28e+d8WkV/v4Gpg9oQiwyXlJ/d3MKI5FqFTYZ8+JXdfT2J/7L0v2wfOrEhR
LxXNn/upXx4t6uGBOENfPA/kqYQkoKMHgo6T0VMJZTuynr++3J91iqvrXf+upMsNbH/iOZkWF6Jv
tmj7ZVq5uKzph6cYlTNXro4pzUYOz/f9EQ+0voiSb97wdz/76iMaTFXzh57bMKWNacJpd7JmIwXP
pBpl5r8/y1z96KvPR8OTTgYwVxNMG6B2BT6r8dBjiRpppDZCnF6/yfbm4PjmIhjX4jOKSyXYQ0xV
yavC6+rbgehNkUtLrtadSqKkSRnfKWXv69fzs0j424d+dafq75OLlvi9CW5UPKP2pEsflKR3LuZ+
GVMpPGC/R3JUBsupwuRvK/Uy54MYe1JmpvdKPahEU/uQkowicxWapGq9H8zNXB2SmgKYOwmyA+Wx
SHch4ixIWh3CBTIeZqLjhBSnZud05H9ccplJXr/Y04xz1n98/Quly7P+4xfqCLUVitUX0fbVL4Sg
3WFTF899fvNSWjhoIjrlyLJcTSHPeW1xtJ9vU3Ki9O/W0T82yZeH+8ulr/cLJvqJUOTSoboA0EDD
E9pqR15P6DR8CrIj+99d8o+Z8+qSVzuGPI+G/3if6a4Q1yJQnU1veaL+YYR8cHukoajuvn7E+t8u
SgqHqCuyCdf7eucWCmKko4mWzlTh2mqtikukUXiDAQiANkf/x6F1ekCnkViQpzZx4hnhEltxiJ5Q
hQXKqrnO0qVPYiciACTQguMb6BpcdbC10/Bs7UVz7avvwsv0HDAWA/7VLZpX2PI2iUr9qVawxizF
zLH2ZkQfGKsHG9bLRhVfcGjuLPjmrfpoVhj+N/hXMbcU5jef0s818XqggdWkv4cf2KCh+ftAS624
kwlgEc+EqHO9/03dmfTGrWxr9r/UnBdsgsEgUPUG2TdKSamUrGZCyLbMvg32v75Wnld4z5Yv7NEb
FHAnBxfnpJJJBiP2/vZajV4iVv4hcWtuvODOJxlVrLgLYHpHXxk1mmP8q4vmeTyMSwoE6tF4AFSU
KS7AiQ2eiNam2jl606ld/Bo+pieCHD1t93WsVlm/jaYj1IBRYadiuJOswtPVsSR+dMYhM5dOuQQi
MBP7IYqxpVQ0czGfI0k5/iMo9oozGlXh5C9bld92ctx8P1+BT4ss03y+7hLud22fW4QJ/TY2dnL/
XuegGI39n+86+7c9yqdP+7TIRoaajAKb5oUiy7755vFTK1IvJDXfcW2AdABZY3xk2aK2F22xtdk0
Hzhjcq761rwlkORYvL6mf6sA/ZvVhqo8nDqL9ge01F9vAtP1zDidE+vSOGAXwYsuOZf8+Yv/vlm5
fnHXlB7/eT7oc8WluGo58ma0Ll60wJRiELcjjvU9+xoyUx4sW4JGZO5ADIW78PnPn21f//7fbvKf
PvvT+8IZHT8SOZ8dEwf6AhP1Awszt6D73D8TAgJezKycx3H8lWoPU5Xhc0BNZUfUFHGz+ZdQ+b97
qf98IT5V23C6lVfxr3Vpif+SYDvn7hKII9Gtv7Wafj8Sfbrmn94iBQwOIwc8cdHwKVRKMY+ncWV2
zHPegJMOGW91NoZ5mrq/LCt//eRPL5EU9KE5BXxJ0ogUuOpxEcI2IkjJCQU+QbVC2Oq28Nn+9iq5
/pR/+qk/vUrgWAtncvlg+dZ9aV65x+T7DKaO+M8X4yMizFivyG2xM/nzPfZv39g//6zXZeanLaqr
80QxnW1dXOfBAbnVr3CgmrdsIJ276V18dOO2cvil57/cTva/v5+u7XbTYwbd/7SC+2C80TqaFv0Q
SHcrh6zetGmCrYtseHqTCrFK9NiULwXuN5F8i8PL9DRXhwazi2UtcuseUttM3o2QNEKJRc5sMhhh
hxTjVU6Ez+vPF+pvf+6ntSYKKqtHGGxdAooAYok7AGlTYH2h/Yiw5M+f9fsp9PoAXItbqH8cQR3y
1x+lzYxsqERlXYp2XUtSnNW4tAS9AqIGN1FFdD4mnHb4a+nTud7fv92GP33wp7uhNkpVIR3jW7Jt
Z1oWmv1IZpvJgrWSTKswCrTK+9X8TCMkRRZiLLGUpemq0FSCkaGuO2ulOwDKK5KmEJdsmuGAiZON
I2+kd+7FBURK0u/74eB2pxkYvP7Lgv1vX4v//Q3+aez8dD8rpEwG8z3cVmLZUpluuD+ohkIFbMfd
zLBCkq7+/Gv9XpL859ciM6J8fjbxOaCR4eMqmYLmIyGyzi6D8TcaTrUJoEpke1KuOtx43bYmtSx2
k843I2dAxmNlvsmaTVZ8cQnQZfBZ8BitmPYa55OyYb2sHBvUzb4eTh6nJq98bszXGNJOD8b0JRMw
Ffe22mWqBtdzUwGuqrKaOXLq5eQ4pfUQBTexvvzly/72HNAAcIiiSMrj8jqQ+eutiR8ljnCJmxe/
OuEkXwiFpq6lzKy2+ZfGJy18Tqo7nlYUWGG+95LNnNGWPbt6cVV6pMuiWsIa8D8ghTg/rGkd5Svo
oeBQr5swNg+3hrEmlRgVnNuO7RYfRE1Sdg1xSHv74cU+mgtevVyQFlNpcf7z1/uni/vLA/Dp6316
ARjuDPlF8/XEuCYTyXAYaOHyHSH4wd8z6swYRhGto+ZMFdmzufDr0DsKl4LURjQbSmoV3w1CoLuy
7HUQLv3hR2KsGpLZXCYHBvAS8bw2tlW15bvnYAV2org0JqMoTAXsWgSECvD1yr3NvaWVLLk0jUJ/
s8znjUzf8w5OxYkSu45Xnb2iY8voRIfvkdE5Avxcvjem6Ko3jq+4fACnLRgyE2rTuM+Vf/Pna/X7
1uh6raCPCNNkoJYy8q+3QoPxmqRNyNZIrCd7Y5JcJXuPjfg6tOeJbYnptrsP68N83XuPB9l+/Pkv
+G21+vQHfNqUNr2NgLJm/8fMj6qfqvYWqZ9nH4fgL4/472/JT5/0eSdWuaCAFJttM1gzxE+N7sWS
ZwjM0GC78uAHu7Q5egSa8euWuz9/S+u3Je3Th3/aeZm5Ay/+ek+iVaUdLbOVz80wHkxjOxQ3ut+7
0cYd10FwiJutlcAn2MoGKOVi5LX4t9KZ9ds5+9Nf82kBmBtRWEESWZe8OLaMW9Gd6NbiUn4ntwc+
tNJ/25Ndf8XfHsmfbrNPjySJHtHMNl+fgGMxfa/7fa6YrHGezfwBJEGtz13+wlVn6xKMev/ni//7
wYfUi80Auut7OBw4bXy6ybUNdArZ9SVHYsLmWxUL0ebxuvXn18ArIWogduZw2b2FtR8d0+vxS4MD
ZPia01Dhuu52wlwzNDma7Wn6oWzEB5ZlfDStfGPPNzEmN32LmPqdwZXzxnqcddP8ZbP12+6SL3G1
UFhKuY5UDL3/ssm7tuo9J7bSS1NcQxWyHsHKWvP2z9fq920Lx3FLUjklv0F77p///6d3L+R6B/aK
Bz1cyVdMlvPaAToOlKKlxZQG1pqo8o3PqkY8jc5pR1Pd6f/2XX9flv75K4iPYjfypfnP+PlPf8XY
qBKAHwxzOdLKTCGzqRp+HMZnuRfNqlTEprB1DGtO6Hm5M4wbndgXr7aeugFuyJ+vyfVp+OnmVSaR
FqnoSvqkhsARfNrJ1SMsuygIwsvIh6zqOLugn/cWZhv+GBpi9H/+NPvTs3L9OPdKKaNnhumQ1Oiv
P/RV2GbOfsl37x1gebG1sQBZLuvWfgqwVWUokXat7TTrqsjf65STlGOWxlGb80vZ8xaveo9ov6zq
dZjl32iAhl3n7ureufJ/BF4gFhZYxek+Qv/7l13v5wzQ9Y+/diEU9w7bXgQnv/7x01R6RHJc/8Ee
aX3MNeXDxioESJB0H7TZyTU8a18go0UtnKPbCHNjE8LXZwSc2SBPll+mEhtRDIfYrlS4ddA0RJOx
SrwxWbpdtwY2+Lff1/79B/4nZmWTazEp9V8VLz+fn4Yp6ODEhOaF4evbKDcXQ83c6qBiBtGS4NGI
U+Ns53NI1330dhku7zUyMnObqOHWTaoWPCnFQuKlN1OcT/vOsRjUd08xue7FhGnpPuB7LrtuZhcg
3f42MrvhFvs24/d5Mi//cv9cXyW/3q6SAJYvyRRL6fG/X78NsMnEj11TX/rEr7dJxNUPjavLbcRb
7DYxQawELKEF30mzNwpCgjRenpKCK9mzAfkeD4YxUI2is1ykOrhNmIUBiy83MU3usmnrc2t7oM1x
EuKKqhh+MZqA8UdO13/+Kp97IVfqB6paU/L8+d41zfzrVzGRr/R+XvkPCWLPoxEPTzZbzVx6ty43
EtCLSmNz7XbAl2juje5wC+G7XToAxeBqpGuYu8nByZIFB9VyRdwpWdkOr/t//sz/gcmW/++0Sde8
1h/AL2URlln8/iv3hX/l/6mTLP9fYMiIA9r/RXf5z+EW5f2LwQ4Yy6RxyQXwA//XbIsL3EUwwEIf
wCOcdI3p6rJro//zv4T1L84seHQhxvB6cDnD/cf/BqkTfpT3/3n/45r65Z9/xq8Q+/31QQHvyzyE
7wjJM8dfgRbo17sraA3YuKaXnyIRoev0RMvQ1djYOccVM8U5otMc3ueKpTQfIKTZPrNUc5xGJdOG
yjaqp6T0B/NDRryz75Ab9hPIymn4atc4Sd5TPyjNHYRXId/TSg/WoqydHmkmxrj5gKCx6u5RQKcF
zjzeadpuKNAbbUZdvk6YzEDC3OYh1YLGsu7h9aJcAdorNR0KI37M2KAsE7ce8ket22q4l61d5DeG
L7KHvu2lufeiGfVkyCN8bvNMfEHanBiA72m2PYs5cXJeqmOneXkGrkhgi+WMNAMpJI23KAadxycr
bACXyVS0m2D08bnX2ShRjzRjl4SXWcOGihZDW6vvsjLUjZ1Y/UjkzuEwA+CvZ5QxGvJ10FsZ1f2i
aIuTJqDBTH7vwnYDfUcPazcP8IGOOcqGeQ0gPW9f8iG1vdsw8uNobzduqYG3V7b+DoMHdhmWSvRQ
Rjdkb+FcXR1/sTHcWZgSoOSVkRc/zV4Ne9N03QotOWo5KQa97RDqbK28vQpoEls8Dmbr1RuVh7gs
cGqgZwpdhfjFrYipRmNa2MskGAy6iy4ou48Y6DxzwIUoxlWRtm6L7ErPtEuIlHMykjGVBW6KpvY3
s07m27DtiI/ntNd4h/dDgpJwjKzYXFcaijWNnQmuY7CMJ5kEGDcbPKRlMTOTOGr+0nPuyCo4CEx8
/Qq1lrHj9QcTYCi9B+5kAzhFFmJAsr0xFfUay6TRcVhX+Ag65cXMnMthKpt7V1UhXFc3F9ebhbXa
DVcYajtS3n7IC41ApNJDe5up3Eqfa0cULsqqgOodCVHqEiqSkQ+PVHRKfUdqn4r94CdgPZnsT6tp
0Q+Tk22sxAo6Ulu56616f2oH5hdVezNb/SBeLe4E53moTEZj+6LJO1gq45UouEChTmS56FPbeRJD
ZzLErdtcrvzAY1jb7Ysg3wMoHqJ7DKDOzN2fNsawLvvcZQkvQmtk7x3Rs5irceguYAoZPp0KBTXU
l2EQ4nMQRrwcTCwyOz+ISdAVI5yi9ejaFONbs4hjhpA0jMAe0hjZbgfsovXSqK6AqglPlEKBxTef
VmOmK5+f3M5EcjK9BmIvXp9QTbTipUUVj27egCKsrRKRRSvhipF2aVhUyVwus7QjqbACA8hSAN5P
u/6z35s+tSJUtPH04UVj6X5tPTE0rBGlm5rWIgEsHKJprHu3XcdJWblfKjU7FBaMyVcp5VQI/d4p
AnhnqGWGaqvcVLDT2vYQd3ZalofO8GQOrDAbc/ci51iN23EaGuetciam9R1ft2rpmdqRjwFedqrT
VivnZZv7ffbUo7lxid4iOltnOCRwxM9t8BAQ4lF0ECHY7WJl0jUJHJGXR99OXRgIkxuDSnAMz79n
U6G59omqvocjc8ZmOwm6Gjoy2AhViUFZAeNlDedIiMfcKBRPTxEnDI3HpgtC0NOx8yJVSWNPu/iU
t91EZ+dl8KUBLq43BXP6QTW9yNjo4m09xmb9WJfTRCoCJDjyi64ULzl00VU9WuNepJHfHIM07240
u/gTpGjqbQN1aip9NSnhAgWQu5Vlb5HXYwdr1AzCxv0DcvDypQ7D+dYp6ZdZfu0f3QzuO+mXpuTx
x6glQBXCtwCdsYyLeJSkSxkcZ+Sl3ICLNF7D2WhfU7Qde8zAyJHKjILmbhhQjJp5OtF64t9dmChB
VgIw6EEOFtyMCp02Q2PBXT37ZDR13odf1EQANNUZYK1g0jWK6Dk9D9YAdRLe+ktgxYDmc1dM1Qa0
/Ojuu7kZw3XATezc6dqu8I5FYyiofQymYi6+cU8iicqvKUDrl3SEGA3JpQ5PNrqP6WIbjAVLMHqc
dWoGw6YC8iVoeWFOp0B3KXhaJFgK6h9+KWLaVWDIU2CYoC9lG3eX0vJtXBODNvlP0ZuYnDraBDaM
8y5KG7gbyKdRruK1wPhrZPLenLPHNO24JJPhPcK1tRTRDuRGtCZDknsJZnisf42hn0Ibd8xC1nHS
Pk/1kH4JXRSja76DuQx8Ru2WYSiqU11Z02tOVm0/eGl9h5aEdSEcXIIFVvQwUqU/sIEMb8Brsv6g
RybSXzTBRYjeOE7hzBMpMQycQjbOw7IGkL4fAsvWW20kHFjgBc9Hc3KMV6iz0F864SMI6eRBZ606
DUM0HZoUNDX2Ahj4SHFfVOsFOH+nujkisqO2V2v91E+QaGUzGSeFn3dpD659lALVi2jQMKD1oWI/
KTDimSbmWvMSW8ddY3IvwzYc7Dz+Lo1qFydQy2cdpufG08klHRI8HFUCvcPBR4KfDsIJlHn1EnZj
9moDBaZjLrh30MoegqkKX81ZE5Hr5uHWHrPpSACoWuYkxvci4wWCwS4+KMxOQBmsK1bONoGae1lX
rgCKw26Je+9BzjN2lVoCLkWeJBe66WCceR3rRorS8V0kSmBfKuuEuG5DKzauOu7QzPQvwOaTO3Ok
y16PnPuGZMasUEyAf3DjPMVGXy6DPACs4yX+rRwybsvOtt7BO7MY+DbcB0oJwyLtU//Fxv/CRH5o
3Xp2ku7rlN2TaGdn5ZeOf4vpUb2HcvpIswxuCvOqgL6F2HYWINEqt0FueaZ/bkwfsUhMtBLDOenV
3jacu94pYVXGuCIrxqPqWGAGZKsJ2SCIVwGbqQVdpuJAisvf9WlUHFmMaQOEU7TtS0FIaaK4qgPi
CAlT12Ds81odOe7Hu9HrvUdtcVRMTS1vRpF7ZwNP3LOdBsXB57ZkuQTzhAHjngJeta5ylyIiJq1n
YppEgE2EbJRrQVxxRH8sy/l2IprJYzM7EOUKVZykz5a07eZtwjjqyqnFq9v236JgMrehdIKNlyXJ
TlswOOqmY07CDL+1PeZH1aCCiHmt7pI8yVhvJ3utMV4tw6g+ZG1s3lQtpCzfye+neYj32mNurIqT
W8/J211tQFwj4FVttTeUN6KjKMEF5Mxm1XUY33NPOMDwYiyhWy+wpHNfJmlzK7og/BCen7w5WDIf
vBwZgC5blDWUBG6SYKSJxpTFOLLYKcxPeRnl34vZar7UIqMBSpWFi2/eY+AJ+cajviibonrBSsOU
o9hAV43wIEGMSHPG3XKKd0tEC/mbMzuDhO8OXHcZtyK5Dwmn2YuxxYJYsSe8cQLpHsu5mza8rEOQ
fDPWljpDwWJEUa+goDT+0cmieV/45CeGQj6x703uW42/Oe27LNo5Y8A2UNdiOuZVZ6/tti9PiKrJ
4eORYW7CAKa5CCjb3LbtGDAbF5NxK+lah0P0wzBku50xIpPbGCb30iaaqQa3N4z3jsG6Y5Dp7rZx
So7p9Vx1G96voIdkWn6LJsCQxNlzXONN/cRtrZbNqBgwmOBeMpbir3KqXRyHCLANo2ffaglUex6J
GbVjWJ5Kl72by3Zoi6gg/LAjzgDAvsm2NjaNCodTyzaq2JZxHmJX6Ob03yPqVnD68QdEMSH0Ko2f
e01LPgnAd5fSKU4jz1wz2nBfCqH3qNKCjY/FHsK1A3bERDC00i3IwjrjYLEwbOm+hX3NHIqddkec
LuZm7Hv7FQNBvzd1wbtDFvkqtL3iR9TSCk/EBDx8ak55kZGE8jB92aLLN6rW49Ga67tWWNZD5XbJ
TmSpt2dGWb2QfH4qIoydYJZpjUYZgKVZmcGqNoobapDePnSKbGOafrEtfWLleEjFJZpVtPVBJF4s
Ub90ae4uMHEEqw7LKETjjgVnJIBcFk2x0hH1fc5azUMYJtnOrRm+LHTKYSFL9G1NIZqLNATTqvHx
zlMOoV2IIHtth/5VyQh7rQ3y8aUb2jcq19nRTWOJkjyXPOQF3dI4Ylc4m1s/K4GDKYxHwwrIt7lq
nbli1qVXN8iArWMUxw9MqFyVomUA+CnlJrapqKa+qh6LGLB0CEf8heX3rfDcGu0hBmEh2dsYllrV
NTok2SqHaVr9zg027Sjpzms5ifJhKitvVWZc68YBCkQ9N723fPTCXV/kJ9FFgj5z0yyNsboQvwUO
5Yjp4LY5dJjmev7NhfiROYDuZmuMkKcC0DEnQkJ5T2gNEnz04I2AmdgPLxzFArYIazc5Fhk5yTZx
ZsKKQKP0VLkcOWwA5djeqeUPMOaXiGqCjZrd7mChYgesNtMfQG2GPaPzGoRDbfhuemN1UhX10kLL
Ye1g+71wyiepwzbjelsPOUcjRlPGaDo7SRWew1IZF4DPYjuDJz+2Juoi4g1FtzBYS5dA1Z+0Efnv
fjdU5xgh8oITKkdkf84xBk+u8dpix9okGWBpbbbRpfLouY551l2Enr5p4YcDvKC0p5RQl92ijGVO
e3HAl1c1ZnqHPB6ajx+OD9lcoYBXTrKfo7x44rDbv05qMu8D3PLHVFTOGoJUfqcjmRymkk1I1jH+
xuqQb3UBJtsbihK40PhMv4RTSxlHb8qGaG+Nlrfm0QRNyCtmHUqdHWZnFuey7B5Lqz1bTQrtvE/G
o2+O9Tvw7vnAa4ZhZ7MSdMCBxGWxX92FfTl+gcjQP1c90IAFOgR7EUVdd2Rz8KUuLWsduzo75QnL
bsM5+l1GbAjUhMowQ63Ze4LgLXrPI55P2EMmB+1CRenB8TxUOgis8xF4/+i36WbM7WkTBpBNtVPK
F04oI/ovS9LBAFqxbVmHD5WpplMbNahFYYLNrs3aGSIchr9dLv02Oo7SEDdt0IR7VH1UO3BFroKM
JGYVOsHKL6xbbLzBOvLmp8op6nWLRZdVinJC3LR3LNjDx9zIlqNEyJRuHCJBdHDBLCvhIzAUrrX3
xvZeZJ21JafQf4mjOF9b1fWlIv1xlQStJtDY1dsAu8hj6ctz4rQYNbBN7u2JPTJYf7WEAZDD30L2
WdGzOfkWc4TlwLneMM3uvvE8auxJ4gKvHCY/X0ZWI2GWh3WzV+CAtpPv3Hqle31kgeRLy3yvzYBw
HPaKRcAvwehfL3dJEze72UuhGNZwh/FHFHve590RR8N0nn0vPgegx49IRTl7Wk7DRiNyaSEXxSHX
1I1dp6rZeNqPbqWdtW8CNrdSb6FLs3v02yIDlBUb9NJ0/mCaCJlUCjEFXoJ4G1LGUQqyEqu4CIyj
IWwaMgQe4l2twvBOI1TcNl71nQBadAyMYlpbbuUtbI67H6nnOKvAKsmMX4dgD1neDCDN2bRdMTPh
mqKlvxl5Fo9i1gO7zU682Gqu3rO5hvWmqDSuqNvo7YSA+75pKiiFHIN6ZujTK10uFuGOSXE8JRQ+
v5re7ELrMtx14RaS7Q1aJBkPBdqnqekPzOKbyzYqk5WJg2PJ0bUgjqq75zxpqqXDPuReY+TcZlbR
bAlhBV94JQfgBAkSJE4Awni+ZnMBwLCXL5OjiV5l15sYdoxY0WRRTkF+syMzww6YA6NbEC6Pzf4o
BmluqWZZcEBn4zBYyQlOYb8ukMlA9Z2RlNhxUQHczeYPV6YmusCA66vnET1YF75SSwk3esbiQ7hy
gHLY+vl9PMYWtLqoAx+rm2klHfe9iSrrRg1+vKnHijN0OTtqbfk8t3FSFy8TfYSTWXXpzsbftuyT
ur13xyI+TVPBkzoSkJqLqdiIKkIOELj9G5ZIJBJW6RHVbdV0N3qz/dziGdkUdlQ+iphj4gIDcHPK
YHqQgYrdu3pypi0vEJDAEKy/y8yxg0WLXZTeM6TAQhnjg07U98Cz55t8nIe9HVGWWVQIgbZeHjLR
lE2g41TsLq7H+5Ns4BhiEe03RgHRXoYGAINxGIhQi6BQ68QxjDM1U+pgthzObjLFl6in5kPV2d2a
rZhv26iQMZPp5ryqJJ5vBFTmeWjm9mjA8XiIunm88VN8KBmCTnpSIJQrv0fuZoQpaMeCtyG+e0xs
nNs3Y9X7y1yWV6pzgvLrKorWidcAoJ3TZRfUDm8+uoZ03QHfcz7t0ZzbVrdNVTs8WcD9MRY6joGs
RuHEbLooODNJxxxTG82AWv1rmTN1fYt3kmOo7wzWp9W1tkttgoKO3GO3YhYDZ2OFuajsiPCZjrnq
XctdI8DoLpThx3qn1Qjklsc3W6vEzLZ2yLF2tvN2HyY00KcpataojOjhTl6vv8ocoTnb0M56N3Qb
PcopFRDUHLABkeY4K+xSbeU0ZsfaAndtuqhtmaoY2UXXkuJPMBK/h/sP7C+sp/chzOzbbmC/aU+C
HaWhxovqzGydI7v5KBmx/27GluDP8Kw3OPDG9anpzzRT/Zueh5jM4oReQ8nI/RKWnNSTSDh3Zu31
ECPHcC+lQXm8ExSMLVMbyzSYnW3SRZjWUPwyPa3PeMvRUnB3ck51x4UjSwR2gf2WS6SjVcymow/N
4ln3oHli3ZXLvB6ZaK3nG8xQnE8cjMpt5XxPk2TYsbX9UHF3YySaRJbVf1NNd0ucOiX25zXW/Yxp
A+C1VSOsGOZNlKQmoaw5xUeKkDiVc7OR3I+kcYGiJFMnlwEXA/n7FzGyoI+8XNmzVOgnykMVX18U
GZ3QCswem9fHHu5BMY1fw9B41fgtcAzP7mue1N9DzNUUKxTj13NSMbNg53eTVTGUKrjibCPqhaCY
ybSW014MjcmQRLYiPRWkJKPIH2wwT3LklczFuDKvfrSZlT3PSbyzXRZN6VAWjzqKOj2a8aVRxnAZ
0sJpoFq61vtUs1xwMHe3LNuXUVCPcPCNrSimnea2Zh9oatPY47k9x71MOfm0ijvZfCFZMX6pI6dd
NUCErgXzaCkbKh2NMcf3zRBVN6HrBidAM3JdW+KBGvpTHVqgKA3jyZ1c9zZQNeDKal7xPJEii0d1
byTqiMJnvKVso7jTOIuOXX9KsXl+awULYudV49pLqChgTuIYhM5kX4WcSO3JIFQ2Dv26HbP8QSWp
erOskY2V7bNzYwpzj9VPv8HcgP0f2DZHbTckwKiLi5M28jhPqd6bTT1sBIe9XTCXDIrk5Lxomfj3
EufaUXpMsllR6t1BisKJlPT6wXRJWwZVMjyUgodymBVUGBG2X4IEuClHIUx16XWRFSkB3twaqK65
OWnIAGsdjWaDh7i2bb0zJ/LtYxUM26TSaAw75GiLOBJvyqLAWhKWXjE4SbHBKoyvmpLAWXoGk5o5
N3DnU0YrzUrfh6hdtzqckpMK3OExtHys48htIME7MVW0SZIkn+t/1vNoR4QnuR9U1K0x1TS7hOPx
I42ocltRsDu0jkd6wpfDggaau88tisFBmd4MEsf0qKhIi5JkvGXmwU2TDfOh69lMFnytj1l58Kbx
ECZZ4OkFnSampq3QX4+GkTyMZcS6lnRyQ5s6eMJsQKU2qUkQTBFzYtbcDI8e8HMgwIbrH3XmtJwl
ep6EfrIgB1cW63Eg3BNQrMnkRTd09SKfkwkzgGUu2SFLhwx1JdnbGc3CpllzoglG0QWYzm2Wuna4
rmIUAWGpX73WKc+8SJj7GVWGbZC3ylqMVJHMfqTMrTvv3nQUiwOajeukgZ8AFahORYNpITC7W2Gn
lwAV+b2rA+tIQSLwqJy1OQr3Mr6lrhstvbqLH9tqQmmXAeajTMrMr6NqTJkd1fWFU8SPMaNKXZDl
d2Xst7d8EfZH2grYa2djjwPUpbqJI7TkrT+V2z7uxMJvs/LUV0jj4OlygqdPdVJ9Xtz7rRLvdmRQ
8aTkMT4kgrGhviU5i/Ky3xm43G7ouiDeUp1DZdaPvhpT916kddoubCdqvlCYSkhzOjK6ayWkK9fW
/aGqeBXivHHpyZWMKqRzzoznXPmrmYDLqrEJvWYUfxeZNSRnbGggSUN2QoQV7TNO1eFbnRfD7dT7
BtWz5sW3OYwsTLeuKbvrr3PkDXuOdxPFSDZJnp+d0S7dZ5VbniC4Wfs59fp7bnXGCTmsTuPaRu8E
VJkPonjTNHkTY4IbZlQDRW6Dwp2doKrONJXzh6QO2f/7qXAeOdhLcVPkpXyeEi9omKFkRLdcal6b
Fuzc0Y2Xtj237be8hb9EBWWgB6PcxEPx6vmt+1LUXUFPdmpEvUvirOKAJRpLr12GAb+hU/Rp0rY2
rkjRW+wLo8B+aIRiSKjLvSHcjKU1VABDesjyxE9ac0ErY0g2doa/LhxsCJJtnZUbbbTlU9nwhqdS
WdarcZyKezpxxaYcZXgwaIOF+7gu4pYRLS2n1RRF6g1kSu4v6K3zz0U3cMNINtPXH/q5a0Pw6bOh
DlTHujNLJvUFCyrIwsjtGiJtnV2MSUffyP2c+2r2vk40h9Z2NFjLplD3uN2oQxaxylaaXsdDnEty
ZYEZTDdWOSPNLSztPBq2XejNHNDsqLJGdDduFpQfZSGGs9mDyNz0nNiGvRF47rlJQ/ESR4Nj7ruk
Ss4JB1iYuOMASF5mKlJr4l39rRj6aEa5FNX+YypUQ1UnYm14d4SRtkyjBVqvhY/2cYmB2L9n/eX4
mo0OF7Gjghbx6hZpdauj1qAiheGI/NuMYDvxhNk/Rb5ujH3WijD61hqi45BmcPe4+GM5oujyh93D
t9xJwXWdHbu/66cQekTA1mxn9bp4nXh5EVdOgSXnrQuJuiwSOGFDF4PHiuOeyqnRP8YSMBIXDHaH
YTbwj5mik5n9XQws6Ncl0W38AWBMVO8Urqhbl6PCfmyH7itbXoY/nObaZdYZk4tpy6wjif/ZhXml
6e6hMRvMHcLf+VTGiSANLXLAjc70w+dFcMltv7HxtLfyiVF1cUYihW8Er/LjPAzq2ayDcu0bsccI
W0onNyhEdIOoGZMp/epvpVu1mykpkK7IzhmY2KVVS+sd4hANtvpGwiOk6lVT+cXkSAnI6wfne6/r
fNfXNKfSQT+LvmMxdeqDW9YIH3Wu68d2rKoFhsbxB1VPc6X1dXs12PZrWY7vYaXLYywtCwy520Ly
VqhXg4g6Txyy22WFNpdpxGbTTlpKws0gDybzxtu64JEdSJc+5dxFS4Vg8jxNo737v+ydx27kyLau
3+XMuUEG/eBOMplO3pabECpH78mgefrzUd13t5JSKdEaH6ChripADJqIFSvW+k2oWAVKNgNTWBlG
RFEAWXgWGqbAsZLhMmJVHjJb+5wOofhWWUL7HlvMH3zkwodBjtaVW6PPXLr0UqrctzxpjP7enuLk
wU7kdKA3c0/aLTB7SO1+ByaBTxxNziW+e3SxOolLqB7pzp7Zb993eas+Wgiv3zpFZ33G6o9tNsp1
dMeUEpPAQIJhiCoclAlR6hWoGR3oeyE/O2WTPAR1OFyqYkBFaC6FQ1x4JCKJh7bKw7Muoz+LWDNn
VpFUNj1DPU846biQWUXbA9igPD1ZZoF3UHem9rZ9r6SduR5nWbdK/TmMQY+1fUTRAVBefZarU8cR
zXRpL0baxixG35soUaxZuzmoEApxFV23FTo15w1lUS9xbGffqFZ4SDCG5MStV9Z2InitB4Lup6T3
p21r45sY4E02B8dg5UgLwa4WqrZlUKoZbd3GcFnC7Ca1mRddkl5VBWAAywpLvLd1llegk+wHvW7R
fwnDy1qrxIbC0vdaDyzS0LjQ1qlTD+uglTR3R7wvisxs9iwvsadVbeK4TRKfMhGvOzE5d6Pju5uw
bG4Dw8JaSO+6T2GaRr/bYtAcRNdl/dOVg5hd7orvQzXp9z0hAGqeqz3IvJW/wSkMvyu3sPeZEkPZ
oCVu6F11Xqr+cKEIlpkbiLtAaDex3ZmPketv2BVU0j89PSS+i5w32t2OqFDU5h5wAlbq8ppWVOUp
JvgTXdGT1ezWdhfHY30zpMOPMQmfpK1TdEuFm++nNHmwDKvYSr2pbqhbyn5b1iQXfqNdBA4uhBuj
tPxzdxgQd62MQt/OVdgVar71ecT+ua9Fjmm3tBu6wQO9gGHoAT4YWIMnegHcO4i/OGEYamsgIu2n
pEipPBuJ+cDUQKe1MhLIxpa1TwIiRiUrbgkR0YsO/BhFP1NsHbDlG9Av7kZVpwIZw0zXWE9uEmwE
p/JLF5m/myqLd07b1N6oq/0Ts16BdDq193Ehk03rgjgJe37XCf1+j1c7XrZdazwN9Az2lj47T8tB
E/gQ5uV9oCThPa2i/sGkRn+IGh9DiVaSIVQJji4mlvCYL0W5+FzQStjHqftFbXzrzPZd47wuJJIg
SRD+ovpBPTbMlESDD8PyR9i/N8OfhZFh/eFH2ZRfOBKaeJvUh0JjzWIWaSTXgxJMzQUoHGsbRDg7
bpsIa8M8iWLcALFhYpbRrmqm6p7Z4n9t20Lh4dpQv647q6WcZwga94oeWpx8UnDcExwMrQqmVaIY
1l6xpnhd6nF7YVlRF33KsFU/U6cA/xinNndJGTSbxhXmpd629SUexKa/q2m3oGlcqbl2lthJiGIB
sJ6ggihmYCFGwxRpNylUdJ2nCuTGlg4JNgeWPV2kIkbJX8MNHU/UydKjr7FKNRs3LGWI+l0LF639
jeKFBfFJA9206se0im8tGYgWH6zKfLALUHnQz6cOhr7kUKN+MrAydG41ewz0CwVbUk7qNHdltHEz
FWdyylYuFsZFMJjKQ69HpnPZJaCOzo1M96WHDSR+HHUSZu33dhSGcg2WLA1uaeX2uH1WhtH+GA1X
JsDAIkXJvkxK5cc19C03B/BEjTNWccNGFcUOn9xS1ZLfITb1/oamL33YNJn2JhnsWWdWEwDlkrKG
IavMs5RmusrFgNCPE+MMQnH5nnrMhNY/0MLztM7HK5U1vw+dpg4Po5+5FaJwoGcGtww2WpXZW7/D
1UFGqut1quHft0LscwuGDxnKgI34RUyr/De1pPqbbY36k6mYqU3xTFjwD+Nx+EWFYvw5lb121kIM
eJKa3tpnfVaU6U0xctja5oqMjbOhqJhzY2OKn2WE7lVZYLxhg4yiZeO3gDn9RMEe1ezH31bIcWkw
DJ9wPWa1jk24dM3NQPsI2xLH1Latw5koC7pyb7KXDIgI1iZbYUe74a5VffHbGSx5qDFB3ycDip0I
1NajT4kCIGaxmgzKbLdmOQ3teQBHw+rWNCXM8dqMyiLw2iyOhbgIhz4SX7pKSzE0GrRkwJfaqEOq
acKK604+KIlVpNeZ1PCJ3eT6aHfVDb7HI+pwcWqkILkgCXb2VRsNdnIGizFxt0HZR6TYjtN2d4Yo
VT0GXqiaeFKAEwko+YedDypugwZPgabBkH62a9Eg5Fd2Q+PZtt9fUdLuG4UjVFaiHKfXSD76wTca
CfJrXkw2KPjAB1mgu1SRRk+zfRrNm2I0suAzwTFNPjcNhy9VNZp07w5jjTwNx8Zi30tXo66QK3YL
TCMtAvZMRdcDhH6dopbXcZ/WyQMYIh1eSVz6Urn5nxmJ/H+g7P9BkP/5VfwFdfae2qe/bTevnrJf
/+9/Lp/Sn5H81RyBsudf+QuUbePFadrgqlXaNjrVV8gQf4GybfEfJD8tENazYTfl2H9A2fZ/wKnq
BoKgOoKgAlbBf1HZivofvDth6biWafCLFpqS/waXfcxNtQ1g2QjxW2hhz4h/15hB2y+YP9E4jJHV
tCoK9XeudVeQj61BnyHimWKRYdd1dK6dYkEeU6sY04FsI1CHJkLOD7gQs/LdAaFYN6ArXuWJp6U0
DcZctJsXn+FvBPpLxPmCl/r3MIZpqppNpm09ExRfPJrml9jF96HqmcAtIHNtdH/fEJuwq8QuOfpa
JJ+TdF8CjUzPqmlTueuoXKsJPbvVGByqR4zUZpHo9KpUPL9Yt+0aRU7+U0mwDNo16wltA0pJnccZ
gQw2JVnUNmAEnAvtCqdFJBh6eT7DdusVhHQ9xBZtHT8lP/Unt9iZWA0rGxU7cyDqWCH+QLGoB6Pt
UY01Qmhzwoumc9u9wFl+UhBh7cm7vBJlB0nRxDslzPNqHvBNCJZwlJGLN8xnzs6Ll9XX7Oaw9TH2
FPSiVEi6YY8/dxzLu8RM4QJNwbAeJ+sEefitqWDYmgsy0bagwc1UoRfDpnmJH3HAsCoo/y2nBM7/
blOe4PLpx3TQv6aCLQQPhoPtTD44HkY2Yhwqgy4ddHNZewjVGfkubC57RCMK+QO91VLg5VM/Zfmn
Jr3SzOusgCNFrGf6jyDY17OCwUED84qx9k3tfk7wpcnVa1ucaTZp73UkaRlN/mHov476o5VRJpNf
g+5qSL7L/ASL+M3HQSzKQh9NE/MqOn6cegztAUF91QuctWZdg/ZYA8TYhsFFP6rYVuEdGM/OhOka
FyhvKNyV2d/EJn9lJgNSdHZdeZ2pCMOep9OTGf1WwoOsDC+1h3XdcKa8SOtmU/aHpNogvW3HV67h
wV9cgSKlmXRrdYDT2MW6E8zRmQHyD5Xqr8+Eg4pKLGQSIlBz/FwQNXwg2taEfpDJWaWathT0Bw6D
Pi7enWS1VKc0yp8JlssxXbpmrkmQFoa1eJe6OWU0882J8hvWkNFTGiX+VWgaoJVL9tAKjFWUdPvC
JRx2pR7unMn23o9Ux3y458c2EGa1LNOEd4V2xfFjF1QY7TpHb7wDjbWexIXe1Bu8s3/0Y6ueIJy+
NZaDJA8rfV7u7uJxDcXuVBBPk+dEwJwGJBcc2wZwVQCT6lW5ff/J5qstXi67GFsf/CLB4X1e/i+W
91jqxSRMBhKtflHE+MoDYhsRHkGzcEzrT4ltr+OkoTfpnFjybwQWRrYNl+2bTdZc7GsDJFL80U0e
EUYefbA23o3SCk7sMW+MwsbuIm2vaVAZlxMWHJzIDZ7RC1vq5F1eUc6HoHxifiz4488TxFSRpWcv
m1mqSx39JNKLXO/oW8MV2Dg0mcANhRu903A0oSS/AuycKwloyIF+s9L2J4L0G3vDrDiDtgoMQdKV
BUN2cnvqmiCKPM6ocxv5qWqBxqijBFKOtQqmEkiF2fWJUd8IBjCjBWHAUBl1mZlQIwOelgYTyL0h
2YVCo4LtAlzHaJg2OEVa/29i4R85am+OSFSFSkvDX10KpCUa7N5+oJkYF3RGDPpsnOh8POmmDIap
Qqttit3gxMd9Y0E+W7Kj4c9Ecpf00dLPoOHIYfQy7dqssXMNLLytpVv8Hh39xHR9cywQvPO6ZzHO
xvAvlyNuJKGSJIxFS2Pbj5GyKQacsa0YA91R0U4swbdGYyQV6XVYysLWFqO1URqkTBAv6R7lKHp6
0AVdkZGe5IQP2/uR5q2VaJlQ14TFfwTS48F0NRjo9nFmEhFAVwGPCZ9gECzvj/L6kdA1QF4ZMqSh
gktaROoumPpAdRkFhzhjY6bfpEy+jyZNRqFHJ4jFr2KnC1oHSwrDQbUeWvo8W1/Ezqhy9a5vwI66
Btsf1J5+33UBRqiJ+mnEy0ittenQwCNurPAErXyh6UXAYWyLuqGwISYTuBfRMxwhS9JkmBOM6MdU
549NDEtzADaJVgfAFrWCIIFAC2DMrQyostVT8wgE4NTieLUiuQ9XxbsIQVj4yK8m7ACsuOlr1eun
9qdgdWxK1diNfrJLxExbV+jWvP+F33x00lESAbQrYL0uPnFcOVM2yE719IS62ozN6Sv31oIEQokR
QWs7ErdRV/Qr16wcSsvG71y6VInG5NSdzCMdbZ7sK7x6Tn+oEyDmsciGVMXBdcsGwQ7CpNtEGT4k
sHDO1LgCqemY13OFgSqF7mxdFUPtocfYQ3XOTDe8UgwZnkg6X20CHDg5JNIkxc6IeLzYBJDPpIeo
xRMgrDKga4LKD3721awm0tcW5JTwLCvD3+9/jWfzi+N3QGXYFQbfHmc6ez5Xv1wEIrAGkUbO6Kla
AVn2t+SAEARfivIXawZvTnMFi8LHiSXcNNbWnT5l1pWRXKnNt1R+6rqDUL6FmI5DYIQFcxvNhuf9
PugB3SdrO9+BbU/MX8DgcYQ1cG9O7/0QZsmmFIci+BSPX2VIMfK2Ty6H5oQQo/Yc/5bPNgcSZEYE
yfPSv2VSLC2GfcN2U+8N9Uzh9GmbP0fnJqO/Wzdfqxy4r3Xtjw9Feo4Qbzc+4NxL1zcLOcKYV3X/
SQOZHFS3BtiFqP1idbvW/uKU+5xjbbGDtju626ragbtwELv00IWCDljiuIRC2g0qfXV7QPfX7Ld+
fEj1C2Z23t0qwU+RXkpxrpdPxawejmtzstcpa1leZ90ieDeEnv5l+JqiKd5+luF9ml4BhTG7C9w2
LRNXTjP8MkRf0Ee3FNpy95Nx0DFzjrDBgS0HkXAz3s2AbtTPeiDELSiim7Y+FxJ+ymPhUo9nXj30
P2I4JtgK+Jso2CXp2kdN4NGmJ6rehNMV6ThcIrpCzbRxSw+kKMdsU0cN+NYxYTvii02duX+0/Xt0
fB37wpY70hfFOcypKACDyj4HQuioe/kVat8AIwNUVOsFhSd/aBemj0zbtSq2GaJsxgqDgUw5gwcV
w2/WbkI/2UbtYZLfs/D7kG9GewWcQ532CFrZGU6uSE1qs2iq/qRal9UhAToJ+1Nu/OG8avea6fnG
YZih0yd2+NcBk9MTytkOpSVV5ch7vF4cdqcst0mawkKn96bhU1sH8SZQss8yTsUaqTr9xJ74aud1
bdUi/zUdSjoGDo/HQ4J3Lup6mHN8/rDOJP0OJ4Xv8n4kwIDzVTgk81VJzITKzoSoyfE4M6aigqY4
er28Bn4Fn9ISt7o/O79OPxpAN+q3sn4Yu7vB+KkbvxoYbxLDdOhtQj2EjQfZIqf5DGVPep2zgcDX
RhvT3fUz8jtca41nOV9i+NJoM0n5JbydO2V3ynmGChs9jU14y6HFEKuONBAT7ODMvszAzlvb8Ly9
bE0PImvBxau1uwMgcVXdC3sFvNDCqDhCQ2NV3FJSKFx4v7vgSqYXZbfP9K2brQ46Phr5Kv0h2weM
A3MXbbLf0zZQN3TtkMKDgcuip+SOZBlt6Shdq+bnEuODYm/65w0+t9JzxqsIHk8Di+cLUkhluBca
yGpvkPdUBBx71dL1GnYd1jP9pY6Te84SwYtwazhnTfOVzm1760+fi/QxM4aVwSqT2jcH/nSb9Wet
BvKnimgiPYE7N8prvaEcBhqxrm5kdlZ0e5tm5/jz/S/+KtfizEghmxoHIXL+//H3bos2tSv4Wl5v
xRUaf/KHWeNpoJjG+eTTP/73o2kaewzyGDh8OIvZJazckA24IbxxoO4bVPH6CklAGzyWl8MUfn+0
1ye6WSH3WVZKBSsOjPf44eqkmavz4whNz6HRngGGD3TQw2BJ4egw86zEHmBLJWvarvegBswT28/8
9habD2kyuayJL5EBBOL4BmK7LMIu4XmHCcPKJI1ApAm3ObFq3/iGAgELYQGVn1/qnOK8yGFF6krd
AEroZba5TafanllIMB80xHZtZzpl7/g6R5nHoo4DPdSk5rDImOKqcLNOVtC3CgtUFfqDKhUuv43w
tM89PwcrbTvhKZnT5UM6GvkJhwHSNQqZ/On4IZ3SnyoTOpyn5/3XsuihjDqXYvpeNdEpP8HlmYCh
GAZRrFksDDvixSyN5ZAHILSpOGsuqpYTdBNAHVblPs7tXeGfyQgjQz0at+/P1+W2MhfsHR6Nsj3y
qtzF8SNqCpAlcKUNfBiCYJV1aFtpCXY7OfxwG7+7SbFPDPlqiSBGZuNhw0GEDJhT+WKG6qGKGIS0
qXmbJc1Tpb6EbOTZ/QjeXcFTjhZ+QqtvhybaYVAn7V9OXYbHtRLPJITsaI08O6m9mLpRqoA4T1xk
jGC92PEI7L4go6lHygDt5N69/4JfzyHEsGAJwXqkEWMt922hmxZYb3RIlSLoNiogUaeivR0jl7Oh
nXvKO/DV9+SCrBFb51OiZOwuYitU0XYivcw9+Cs10JuK5Qj+1KtgH6zrsvudZEV0IuY9F2xehhxn
NiPFCBX0CPUyy1xMInhlilZ0foac3A2OgHRUN6p/4dSPdqVfd7WyUkvyOHBDNZAgDClLUDrZBX+h
WTn135JkOyl7HEEm9VsoH2mu0xLGAQebm/KiKy75ORbxpnc5iMqVXXdQswCa3nTaI9eAzMEFTMj0
ZLxpMv+qkmUrzb+Yisd/+S15Toy88RrQqZfRoDteLA60c3N0ktwby/re72tlXZUGjLOhkCvTKvUT
E/VVTKCywqSZmxsYV2K1ejzc0JejNYRZBDSAwxnILbZ1FzBmKTZpmv6edNzKGjW6kblx8/6Dvjmy
xvCknPpcxDoeedKA1rVFFXljnPwKB63f2L1prisZKjt0/bYuTnBgk8Tknhj41WqZH5kyHXVstmzj
WRXvxdrsRJQ0ehVH9A7V3agGUNUimyPQiEBumZ0q8r5qETi8W96rZswVESqhi9WSmj344XbCJCVt
aB8h4F6DT8Je7mD21nhVNMM2d2V+RfsKzboU409IcSdWz3PB+nj1UJahS0kNmHuhRXL8svXSNgdE
9QdPB8SQIaCkKiD8HjVJjigUSDDRRgWvuFe14EEq9DTpe0YHI2x2eXpgwk9Ft/XVBNzoZkQUt0C6
CpuUAMIJgDEWSH4f0i9y2q1q3bjVgeM2p0NosZ2GZR/A4Tbe+tUTLRHREPbnnyxCDY2ImrIDOlFT
+qmPti0ELfKQlV4y2IXPpRHVQujjxJx/65OgeEgxnL4uNYmlaYqMNST+IKdRHL6KNKQPHTNrz1OO
B7B1tHWfqys0DEyk9s3bom0g5JhheOKTLLON+bxDDkVrX0XVDM2x4y+i+mYET4gEXZOpspoQmxoc
ZVXKT/ZgB9BPx80UKCd2xdczn03YdEzx3K0ljh6PmTqAodq66rypxbGw68DDxCA1A4NihaGu3l/f
tBa43NGk0ylAUcIFuDDLuS6lOPscc/Be6VtPvdV/FHfEFvUTyiTWuEmCWzgK/rjhr8qPHAoHTUaU
QrsLSSmmWeFQhZJ4Y6zUx+k8OAy5p6EkiLqO+ZOf3fC5c68BzsTVztG2isBit4arpz/NJGimkLIW
JoXPQ4nYgblKUbEVd8X4dTD2STiuIIEUdCqVdaauOa7wExAoDCJItXG3MjADynAp8YBLVSY1gY0p
1naF8rVnd/uZp+cCmtsrOH9SYAi3ENcrc+fHax0RInJhH6bEKr/Rr6ebFjIkaoYP9metXYELCJP1
qOy1fG/EO2z/jOBn7kAFRJfam65cDlpyTVeCUpO4twKvsPaQSlP3qjS3db2t43Vbs6Uf0PtttV2u
QpW/KpGAAvToQrjZ8Y/IJiBuMInd2B5QqkPE2uq38bcmvtaDM+1rGa2wKAovxNXwpf+dnVvfxE65
yH8hgyYTcxOY1+i+9ONFobeghbeJ/uiPP5CdKJMfUXabQfc0VtoN4LFAOwMzpkSepa7dn+HldCJC
v9oa5okzq/m5mKPRa1gkb0qqgVnyJyZOg29S45ZwpG1KLXoDsmTQw7MJibx1ZIvAQ/vJOpyYuG/O
W3oOTN65hr0snUZmMUAk1ZCGV/NNUccrWPheP8qdAumUr2XSYZGQ8wDf0raXWbZ5/wZeLVMeHxld
i0qMjfPmq3yZB46tOmCqKc1ZFoYtWNHuHkIztYp8ODHYqzhESk75xWRvUudwtIgJThTard3AoouN
Otg3o3/pD8G2hJq30sf0KWiZDPFYyRPRYSGcy3M9jwuEZ7bjxNx2Ef+yJKpqIPOtl8VgQjUpZlQF
WFN0D40dUTs7j0z8C21wMXT1h2ss+8yNIiNtTedy8jLSNLy3wvOppzqTd+IXCFjnjLxN4JZiynDb
Rrhw+VGLZYyf9/82euukEEzOObk3VKBPx5EUtpGQittXnlSq89rsoFqBwezJGbsmnanFBX4xJw7d
85c4DqeMKRDNmgEOpuss9nCYlQ4ORC3mcl017RBZ2VlWdyYrcU57BV8ImB8n5sbriQiygQqzi1+p
4IC6eErpA3U2JEAlyhHtWap8T9GscvpOuerH6uH9Sf96Hs4dGsBd8zTUMPA7fqNRUcjGjurCU9iL
dpVKjQylEOKMsgGs7uWB656RFufb94d9/VKZe6rGDiwciwKkeTysG830wryAvilkBd2t2QCCUXep
LzD005BZi7vsxNR/nX7oTJi5EkmDmoags6hr5GajoR2TFJ42SATjW2p/vaTSaE2df8gFqODWSnsU
2jKsjjtRIQjUz0aVyb8Os7NwN7k/x1SU1pfnOHhJCBNUeuap+BgMLRTRzE0RK0R02K96FLmYwsPs
XWxOt++/9dcT63jkxVuHIdfZKNAwsu3Zg+NvpBu50CZNe4OB8Ptjvd5MjsdaLJuSqrBNOMu8psJh
zeGoH3Z430Dj0durqb0wRFxtNZPm3PvjGq+WK+MSVgkFtHvBYR7PrCyColt2GLMECKJiBdjAGVTy
4EQu+9abJK3niMFGAVZxsUSDyYwDJRS5B6U3X0eqBWUBM/U6iOALYnb4/jO9MXUxn5jxkJxSn5V4
jx8qBsTtTgVs53hIf0RW8hu6ALwdzb9El/uy8KtNQU4dprZ9oB8Y7GlQHt6/BfF6d55vwSQA6kgP
gzc8voWgpoXI5oj+h/xWhnORO7dDuukxDtIljAq1ltF5gQ7eqjW0J2NUYEdTnkffC216APAX6Dk6
a4aosQgx0bqNyTmdMCvXoTI7M+OD8v4dv45s3DDyL0w0jl68tuMb7nQz1jXAql4YK9elRKY0MMqt
VWPyY41bKlXYAEa1dmKHejUxDLq+VIOAyFIIN59dDV+cch3FhxfV4L0zs2e3KAt+U/ph7Rr2Zz1L
nI8MhkQE2tGc5KnRHD9i4TvQwJowgUNfB+zeCZ2GRPvaYbrS0E19/32+fjJQi4hOc3hDCvoVABg0
kdrXIW0I9BS/11WT70vH3UFs9XINlcR/P9iMAyMX1bFxWJ7e/aaDsQkN1KN0uYdYtDN9Q64QpMBI
ObJ+vz/Yq80IMo1NbZ98jP0Wp/Dj1zgqA1Az2K0e0pUUnWIL3RnXeZppj1pmY8MR9taJKKWdGnOx
GSkIdtkyohri+CASUFjYFaXVItDQqV+6RttQuaC5XGnbRLPwxArrfRAK9ywhdV/nyDxMHM6wJzLO
bd9BaUK3T6BJXq0e3gktfOo0tHEsdQkfG0ao4pQjkWcoHcXrUj29Fu33qvDRf8Vf1U3CGwfvrhNR
5lXwBnKDrYNBwsUsgz16/CWywYLEJ1KE31hIh1SZvsOiP1X6fwbC/JPROVSDdAv9ohniP0/kJcZJ
TRHmcysHJUrLdyFfn7dI9OyrWNobFvYjnDRtPyqoZ3Wu9rNJui+jMZ2HIWpKSj+Vs+jNE3q7/oln
n7eM5V3BuCYhoDTHlF6cvtDirXsfX1kqkBaOqtlVW/noXjRBfCg5z7r61zAKLiJrNE586oWRCO9D
UCmncD6LxkPRXFbNwzwwOro+zP+o3ccwzFcQDPZ1laZbBLLFTgWX3Jhgen0tiDbjEG4iBBmLQ27W
9begnz69vxwXTYTn+3m2EZm3cNCLS6uJIVZ6W0Xb2UOexPL0CgNjx1MCu964DZX1oMDntHW/gH1R
VxnakifW5vHS/Ht4CkQG/Aoy4iWGMfI7VcqY4WUDrgAK8YOCLOakqDfQ4mAwS2U4MeLxYvv/I3Ii
w0zGwFVmMe3LAa082gcx3AoRrMvcHa4jfT0VDpJ14ajvK4leCaz5v4Ls/9F/oP/wUd/xZHhKn5DW
fjqm//Ar/3gyUKzWSR2A8LnO3MX+i/7juv9hdwfsTpOJGPJcPsxx88B5wf7Pc1+W0gU60a6mzYDw
v00Z1P84JnWVmTeElcOci4h/w/4Rx1FSEVTR6VBgPnQcHXNph+mU+PoBeYgIFXeEUlaI6WZ39tj1
59Al0efIDaF8tgZZelmNGgxtlio5TIGj3Q6TUqD419YoISGol/YoQCKVlKGbGraYrWH86DyVXdMf
QhVNlY3v4OQ0arO0j9FHbYQ4NFIFL177zV/R7SXdZ2GO+c+jzI/4Ik1ys8YFRtlRK0zJbXEtdMpf
jY0O/so3FSzpTDFjMy2UE7Bd1BvzIqjLSuBsjgoPUKau/IWekfNpyijRrLpqiB2k+loa1Dlq2pdI
dIuvveI4V9DtnG9863QXRnqOLkw5ZE8OArINKIus+jr2rbPtbFX53EnHuJjQ+DkRXY/D+j9PuNjg
+75FudqMzQOq6qm9MtCG/yGMnLInXEfle6wX6WdzmmxK9oHrAK+HT9CfiCvzhPhnS/lnbHH8dgcz
b6veKaaDrk/KDWmy9rVyG/+LHKrqlBXTcVr4zxiL7cpXysG0mn5icunDD1sf8+9Rraj39miGSDVH
Q3riyPXcIHrraeaTyYu5ksf0xmNpoAzP2/ttY2dwV/u1+tjWwplPQfa4L+OOU62l9sptOrj2deIO
PiTvOlAfHbdSaXl0znekRCSKNAnlaac1wEHWpaDKoKjNuDFQqv2poUp04Q8pjtnvT/M/LNhluapQ
w9AI0PfBltvc4fZ7hmj++ccuvdgyurqvhT9O7W6kYhCE+V5LyhMz9093Pe+PL9530tYotvRdu/NF
da2p4Z3andpi/3TpeTK9uLQbVnoc6hV33SSAkStPLwjS/w3kb0SUP115ERttYwwQaOXKoGK24YTw
el7/tV3+kWnwp0vP//7ypq0UnFNWtDu8+TZCRzpC7byP3fUiSCRiEJPt9NC+EnWbjDFEjfHEsvnT
XS9iQJZnUUalpNm5lX4bivhX7RsffCGLpY8qaTvlBRLWheN+L8jWA6u6fP+F/CFyLbk5+dA7BhJP
TBAsPFBhnGyUCUXaPAxVHpw49v3hzSxrN0NHhdDPGKMNJZoRplG5T7rbZx/7pvZiZaYxarm9y0zM
Rtda1WgmgEpD4OT9F/Snm18sztx1UkNLEvxikemaHKQO8P342KUXi7NJjaxBVIxcf4BDEOD1MhnV
/ceuvVieiELXWjpwjrBFc5+VphefpK396Y3M//5ieTpUkXuJFNYOzW6vgOfbKPWJlz2/1Dd2Hls/
vjSGafS+2oygAujus58l2t6vE/dTKlFqtgMzvgsQqTqB2f/TcywWbI26WxJOrKo+q9eTFqCfe6oD
/6dLLxasgepWIIKAV8RhKe9p9IQngUJ/eEWLzRmRF0QV3LrZhQnwJwuIWel9aMosOZ5Z6Rsiqptm
Ry3/U6vKL3CITrR2/pC7WIslOoaGbztt2ezsMDa3umEmq7bw80PkRtXaRqF4/7FHWCzWWEicXwqf
GIwMBKIR6GZ1tjKcmJ1/+KpLnk2Y91aGgjn7UoXoq/+rz//Wh/i3O96SwOG7SAaNAEt3lagRs/aH
zxnuKx9LipZFyzKP0qxqeSmpsNZlXO5S4xQM8U9vZLFeMUPLQ62sml1tqjWmKYaLQgL2Dx/7mosF
qnWhPgIDbHbW5Jyja75LcWb52KUXC3QoEJZALI+JYtqoi1jFWV3AXfrYxRdLNOy7dCzA0+xUV64d
fOxH5Mc/dOllpaYJwqCXsmt2ppZ9civje4kI/8cuvVijVWOKHO2wZidglSeOs67FqW7yH6bJsveO
smGB/DQfMkHMocQQY7S2H7vpxRZapGYehg0xy8n1A1iDTTPenbjy/Nxv7EVLbrSSOfqQF8xtqds6
9VGfxIg8d933YXqrjrp7AaVwlsOQFT22JIyNaw06xd5uAxUvnVEmHSqNgfmlcwbna5hZ6ipFxdFL
XM2+KRC4DddJVNpPGBAodxFKlntlsOJHFTMZtCpnfU90XwfNlYdJR9QrAOy8raskhY5VhfsyjHp1
Fala9nNWINw2yTjuewHxY1CQilUoJTsrrPmwzWji7leUmggH9k4DJjkuhf0wWHmxwStCvVNGq2gh
iijtnUCFs0Xp3uo/luEsC52qxEjMBQu4Qw4TyXOsRWrrg9N1EXqaTEM2CTHTXek6d3ha3qGJ9MFL
L+IOOt4KvXKmqx8dEpF6aCB9bIs1F2HHSgO/LVHy2k0lZGIz6r5j6fTBd72IOlpZZNAh0mYXJzlC
9E3SrFy/uz+xGt5eDEuEhI2u+4SIU7PTC/+8MKKzQvgf27ONRdyZSjRFszxnjnQ07hoDGkmioVL3
sRtfZAQhYJm8C1nFyPFvYms8n5pTojB/iGrGIvY07EoudT8+ZgfYDx0cEQwfC2vLinioJwOKfxi6
4VC2GQbL69NTm9Oi6P/fOtKSMaRIV1a6qjY7zFPDJzTc8HgxRvxuJt99SIkF0JkmR15pmP2cYfgg
V7rqVx9bWkve8KwcOHUyJl6HWn+u6hMUM9w6P7Y7GouFi958btjUN0m7Xc8cLnrsxD42jRYLlz03
HItW44MgKVbAC3MD/YPferFuo67HpjJjGmlG9IBWYLpCOP5jL+RZIufFUQ2TwqRLEWPn2so1Jpa7
DNj1h97IEvSajFY9xH4BcFrUN2khN0rN3vKxay8WLZjxWjPn2x7AKlVAOqtfH7vwYsk6tjZNrYnx
roY0RysyDAlOras/RAN9ceAuZZ7TROfSaLdXAUYTVXMihM0390Yios8jvviImjYbn+dGO3ekEN23
aA+bY5NtQ1sfrks9DT52HtYXOyo96ckMK74o0sc6oE9568T0Qd9/88+9/beeYrE2hZKXXVoFrM1p
sjbw9qYNtRWf+l6ElVrZZmtRjupZndf22SCH/+XszHbb1tm2fUQENA+7kmfHSdo0aVd2hI4iKUoU
KUoidfTf7QL/i1WvOsaf/cCONZAPn+G6gJCPI4GZ58T7FeUqed9mE168x72FGdaF7e8X4kS9TgAp
evM3XnsELt/ksO9nCW7QdoE11LbmsffpjQP07xGnv1w+4Oz+eAjqZtRopMA+ZuYGVGckAcW9BD+5
BMmz2jBUz6AigxN8jaYGVI5m8FshtiH7jA35k0om/Q8Idt1B9fmwAooof0yJixHL4lKA1Aw3Iwje
6yWqgztJ4vnYprq6ceevXBXv4qosHZl5N0566/etd4gXKAXifEhXbz9Xf/90zHP/eV00lEcwMMM8
BeR3WU1NGc/ejYX5/Ob+95ID/vfnR/vzGOSuz+BsJDJ7iuxgDnDjhF/BsL81sfj3/x619z+/AnLd
QKUt7iqmaFcI9WE5vfXCXfvoizVUSA76EfBA2xAeEZe/ogzwvht62fDnGG1MAjkWDKgwAE0OkOvA
mBv56Gv/9sUy6tcElyFtcFQcEqACuqcoA5b6Pc8KOtX+vNrgdQggAfB+agchX2Y6OCeSH+/77IvF
E+LzAMwuvE3YAg5TNRvMTNj/v1bL/4Vsl3OPUUxjzM72wL0qKQFzn+BtQ+3txpr4u8Xovw862rL+
vC4KsjWOety4V/kYrTPRAMY4Ejj5vHwzBCM7+BY5NGhWvOPYBgNaJcCe8AC3Lcegc0fUl8a94Szb
+RaWzwlInBWw7Xzn0A/4vrjxd7Pkv/ZAnJPnTMVu3GNaMNx6eARLhw3rxoNxfif+cgEu4QwV+oCS
pD/PkyypPUw6bvecmP7BxOhZInUgF3i3wb5/+1G59m0XL30LSeLguBdsdQ4fKhzByV1uWXRyfjac
aBKeS6Rzam9wpq68UL/74v515RxlPdEc9YsoldkhGEHkHivcobd/y9/XSMyZ/fnoVCi4JhPav/Yi
F/25m93b1xOUC26i87e3v+LaD7hYEagHsXY3Zf5WL5iqNm0D0Gz3vtXmd6PWvy4OBhNHQSiOtej6
+VWz/gusO+8r6l7iCgkY6/DK4QhHxCbzfgbunZcj+POKx7kDCl1meFa79hURYHOfsT575/W4WAnM
YmyHBu5w2+HNNaabgXZz74yQfx9I/3WxWTvHKNDhdAZw9hEp7+I8ZfSuZ8S7iAL40ul+Qhv4nnQm
oIWHpP/TxOJ3Fuq8izc2D2yVGLfgMamD+xmHqpXCOPGNV+iiK/B/q/vlRIgWpuqJx8MtLK58nyY4
bGcZ9OOjDACOFxGMS9Sw7xxR8ZNSZ1uBzsgx73qyAXqdrIc5rcCi78A/e9/VvHipITnoAH8S4dYw
tAol0wB7LTX7tz/8yopxCaip2wA7R8CHPdVS04LW0/ghHRfvJYuYeH77O66ssJfNzGENk4ElucaQ
CWx+Klbi4zm+hSTCgQ98BlxGMtBPb3/ZlfXJu9j5Y991IbSs4dbp+pkv87YyzY2PvnLy8y7e9Q4s
HxRyk2CLNzzf9jDuFIHH7/2F1esuw0r+vl9w8daHwRJrcCSDrQijX17c7lBafNcqiB66P1erKjCL
UzDXbnMM/O8h3V3Ws582Nx7U30fT/27cIMD9+fENUHsLVJJqKy26j+/4lJDnVgpMaMPVLQvKA/2S
Vyx8xJGP3ZFpyeqC535YLHUUPuolFV0Ri8WdgJYcfvnV2G1cVev7kbbeA/bgboPcYQv9LPmH05xu
WmBMSpSmVSm4gYRujDq6WeAMuBt56k4dTPabqLXy81nJVnJ0Pnz2Gt/bpDBmqhs/+u/PW3LZlNjH
LVGO1xr+nYFtg7w5QgP/vk4TsP3+vKCdjtlCqVVbtJsAp0jZmZeS3irvXzTj/7+lLvkPGXLOaeY0
lXvUgpNDg47QNY9Uc3Ra0K0A6xZwMep3C0buFxios6UKQFrrlvXQQVpXyZosqwChZXeHdtCqCCic
JmW+YFqOJ533vk6e/4wD8ogxG8ae2RIvne5yeu5dhCjwxl719wUQ/Mg/L3E0w98LHdi8VT7xt6Oe
IJ3uArmRE+Ae73mh/8PWWGYROL4wtVX4qjWsfpi8GXr9zk+/WC4M4/0Mc0qwPcMlPlKSj0cf7pYb
Wai/r93J5VAyzfzBkLYOtinL7WYZ+vCRDljKE1XBlGZV+hzaofv89oW6ci8u+wUj5MHzac6XvcBD
9XnKw/konLKPMLuEN273+bb+ZYn6D/8AdvKeCUBIOUQyRzOn0UsbWP5p8CKx72eLw/kUaMiua37j
rHTlCl4iUVPeBpNhvrcfNBQzhYIUDCwMC636uSf14Fq5fAKDRt08nZ4zOX/7iRerMB8HLx+nZNnH
MUwzRdVpwO1mj+0VhBsYLUnAMvRFUB9YiBLgOMEY248TgBlwLWwhucVMTWPkGpommKNm0eFi8J+z
6uGHFmxq117Ttv/AJO8XkizmHrQjuEMh9xjuLKP2Jarm5CHAVO1cDq3Qj7mu6ge4pESpK5FtEFw1
J2dqkJAWXUH7BwFYCcEsRvrBBl1Txl7NCHpcOI/xCRbNfPP2s3XlWA1G0p8vOky8lRehcWkvMrx9
5YIxl19wtmKGImopecVbVO877QPbyjDWHYUNOyUguD7RPm9eyJz0jxT5Jnh4I4j3LKTHIMfmUKWC
KvrLjO2tmYgr+0l2seTzXuJ4leBonZwPvyh+nrrWr29Ee3+PYKCg/fMaUEhWcHSbxv2oaneCRyw8
1WFkXvsIwMogaOLV2xf72o8I/vwe7SaP8MqO+9lqOJlUZVcO+Z4bt/Lap1+seLHhchihi97XfuR0
UYULfMexdvyda8RFinQOmiCX4zBCaEUCB/dG5N2bXjcfMAJlSyFDuQaAziGlFLhbYcT5aPSXl/ay
KbOfTajqDvBX2HCab6FPoc+Et7oprawBfm1F/r0ZZq+BPqutjq7r61sg8StX87Jfs0J7aSWxW+97
L3+1KoExVrkbe9PFAO//Ioz0vCj+65CZtzBT25qOYFm21VjmHp+OplLie9SPLQxb9QiBgJdXYHqh
8t60SQz7cj9/NTA0vS+rCy7bxf+AsDTKmNdt8aZ+mbBErVDWM7d+4fmR/tuNu1hW8iqbwlqlZj+r
EIndsDnytNbBqs98VFL0EIldopk+VhPXK9S6MDIdSjR9dR0ksZMCrOXtV+5aMHfJ20fES+ko/G7b
tsAlYf7A32VaOYTd6CXBUJ1qdp3k/dpDjfzOxhT+tdDBtUplsMV4gFiB4NvC8o1/E0V/ADIGCgEy
9GQ3ip9XNvfLZtIQTYddz+ZuW2cA/tehgc0LzlV4qsUtrvrvbM7fbsbFumMG00NLxab9XCHWz6oh
MCvRwdZSxJ2KUVCZskPo0OfBwVax63niOGJQKFbXcqC4KeMUPmmLDqFbExBXX4CLtUo0/RwPFNVC
sEiXnzrJ6QvmqHxejNrOq6iWHykyR6tG4O3oAt4DDzC3sS5IxbxbEyRXYp5LwiTMGcjGaOr22nzx
52HTVK6MerfK0m+BSbezueV6uRLqXLasDlM1WAdcIFw/ZAuw2LgRfePtfZrUpVwoW6cSVOS3n/cr
j9NlD2u9pDQBmcTfBVCzbwBAnw8CM4orDG5MN3axK7vl5cj/srTIv0Xa21kIH6CLA1HWBNlLG6MT
AxXSav32L7myAF/2sS4pMi9mke2WO/AhLKB79a3199pHXyxOcE3bhEz46AlUz9zf2+ydh7LLLtZs
HB0oW5HYRlC17dVgYfTLl1uYwGsP0kWcgk5hjKIzJ7YYYO7noknOI2RM6+geCXm3qwUEDus27X+8
fQeurRtnq9m/tyka6T5suRJbVJ+T7dBM6Q9IffRLkiBysbypgAYcBEg7DP0g+Eu9h2OZYxQ8HlYT
MIZAPOTq1ppx7cm+WDKWSGd1nOh5S2DsTYFMi+C1tNWteseVjqMkuQxvBtcutBrE1vNCsqHzOewO
Mz3lhW1rSMF7y/qtN3bVI8Epvtn0Rk+/qIrhwn77cl8Z5ARU6M/LLRyaKJAwnbdiliD4Cr8Y3VRA
G4Ho2q3z5AEOjrVW3UM4uz2aJNcoXQG9uaDRoloFaf0L6dBSc3I0ALxDXyM6jH9Wwwljo6uAJ4dY
NTcy8FcexPgiOwDCaS0SX4rthHH9VRODMOg4izvUtRm42d7i7rOkvlmcv7ZdXLbmMi+cmn7RAqA2
WEhWAIV434M5lN/JUhucIDFsUAKPFH/HOPvyw599CBR7yu1wgI9b3zjzB9d+9UXEJLKIttyLp61L
MDxfxFnND0JgPruaYv4Nx556mzTc36PfbrXkoCSly3bOUX0GF6Xepc3YdysjBlsQUG7Wap7hkhuZ
q4uoBvSmC/vwGaL18wQcjqKNHaHPVnmvXgyx1RN3HnKBnvV/xtJYdWMtv7IHXjIINZ7nzFYUaZ56
aB9426ebcFTo6x2WZbmbgGQ5wEXaliKZ5xulvivv8WVDIiFD2JuEYKBlySAdrhMIf+FLVse6Y+rj
26/Sle+47IqGPFQS2btxCwG6BSdaqzWHrWrlu8Hs3v6KK7vgZdOwIsDFauON20QBZUzjYNwvsWju
Uku9e5L17MYifGWvusRuw57mdU1Fx21Tx1+Ni+p/mFXZ8/t+xMUC3yyG96GGTcFrQ3YAxmdRRZzK
cYvBKfEYDc7cuOnXfsXF4m3baggpqq/bPB02SEKshoav3/4N1z76Yt3Ou1YvFa/b7Rm31EzYBeMb
C/KVW3zZ34pVGLYqUpmtWNIKMm0Rn0AjrL3Cg3x417Tw7RRv/4Zrm89lu+vg11U9jBgJ1tMggzIk
47KGP9keI5xL1q7S6Wrs5A41ikPWf6aLemdK4rLVtQLYp8pT3aJbwXp75rphByLa8r57c9nqCknV
oJCv6XDbFXy54iv33Ne3L9mV236JFO9IzJKkm7rtXA8hdkzrHUaub92Qa59+8VDVqpeJzAkOxzFw
YVqwCM3N9PPb//qV1emy31Vyr5oZxZGP1VN6WiLmlfUQxU+qCf3Xt78i+R3w/+XMd9n5moL02lYJ
zr3cb1EfWUI+UugkfbcBzrLZ09yvXyrRNCANR9197/ccNne4Z0agcdqVP5v5M8gRY8GewwNPkZQM
yYNsIMyQFZWvXtaYTdrksGZ0DYh5ISPZRsye+ckXCF3aakZUnY7sq9efvTWJBw3C4OfLTwxboOTF
OB6IdYhjeFdEGK/3ilCMZKViMv3gjttNFMbT54aG9kNQE4I0asBXA+XDzujK8bKWCoZmQsNtPQbN
0zik2EoGsewGZO4G9RlOCa+w00wfwEQfkevtYKNvTMx2KlKTXyBtCV33AiIZ9z5Ni/NAMm0DlKa9
LNefWT6yEThx1xyBMtd9Mcfc83DIqcEsR/r3HkeHrqzGpHkWUlb3ZBH2qfM6UrApAu599Fy0pmjc
BWJ3nrynYLDtKkNP4zNK1nSbS07wW4GoeUyCIJnXkkb8oaU1P8UAYOyqYajCggx5V56PxBlqkcBd
gOoxBMdFx3ooYknCXf5bUTpm6SqHQH5Xc2qhJ6kH91M0NDgwQFllmVMyxoXH2ZyVk2vz5EOsoCmZ
rWlRclk69Sici75XI+wyrXeOJVuMOpxAvpKg54L+/RyHLXSkWOwsHCOQjWNLBbwUaGxCOHjTbd6X
mQ9YCB9U/oWkIjmOPKJlZ8cz9zee+6IBzCcohjY16zxuwtU4U7lDqqlZZSqcP3Go+rqNjXuk31vM
R8EOgjlpjOl16hhpEfZbOAvthBpi33cF66olBELOgKUWjyNrN5xKOX8ajR/NBckiLAGDb9EzDVKo
LEM6uE/nAuHHAHnC9DgPo+8+pPghP6t+yr62tUHA2qUk3uNMON2L1KP4VrBFtoROUADH6C+BfCbF
SXe0pFZlTWPtlyptfH+VIZn1KppaQC6Siv6ZKBKfMn+Jdp1L+k+LHbxyAsioBFpSln02ebRAIjvZ
oJUe7bEAhppoO+PA+NUPqkEVE3cACLcAsa7kAkYdYMnpWfy6dF5cxiyLgBIcwA2e8E60KBm08S6z
aihxwvePZgk1AJZBX8eAnxrd3s2Ykyplb3FK0D0yXytm8yz91QdtR5GH6McisY2lO7q4ZlUN0bjr
TVjNJa87vcmJX0+oO0+Ww680glrnhAfTDD/7a5LM3vNRsF2SKwqR8Zhv2sTCLjOGLtsDUpplK6GI
D5PPxEEp9UXGHhgkBqc8UmHR58kALzoZoEuR7DxjBBnmzsa5OI7ULuCNN/7ASq0b9p15ptL3XY+J
6gcgoKZvrLZLt0350Jn1nDXfBYZ1D0IlATtJN3VwTyW+8l4Gk//yWk7bVYddAlycqYLrCvD85MFK
x3dkdsFPBdDNg44S/hAHAS/nOGmhNXX10hZTQJwPBDWDyTnGJPkLN41+QDpMfcC/r39MdWbAIEbJ
/mkmufgUOwGYR5LBH21aIBtA8AeVLvedv5c8AeN9ntQhHi3U8ji5wEYZRfjkhfmAbU8IGu9qAnpP
oJz/CeX77EH207CuW2c/ThGOO8hKNukHtFjqsmZ1QFYCrLWVlEn+EI8UFdpB9WBqWn0QPtNlykaF
+C1VJ4xKi1VnIQ8C1RDGwWjxPiCRma4Zcl/AW5NuLMhEkhVxuAcJGnJ3mD1QDzmx9KenBNlkmU5+
iihOv6NnBGFWTdtvvkyxBngsAlEbvp1yoiHOm347PahORpsqqWW7gjMSa3/aZJjUrJdp3ZFeH7Qv
gXFmiz3mc9988KK5WyeZ7jca0D/AneGesUXT6vsQ6Z40VueuxrTp72a0lSSiWwMAts84jl6YWO/C
dbeA/luMzVTd6SibfuQThGqjhFRqVnG9musKGmwepS2A5ByaNJtJirU1Tsras9PD4OlxF8i+e5I8
DBD8YuU3BbVRuJFctrbsMVKz9RIjQB43S/M5k6P5BCAaKhx5Kr0ylBmNi3qh3TPtTYeSIVbEgtUV
fTQC41EFerHh7Oo0tHeD0+tlWNj92WhbF0j6pc/xnOpfExQeK1R50SpKFtjETNLHoNwzbHJoqCdP
kRI4Y1SxSL8G4xDCBTeQZi+bbimXhOQnYAnhQTM9ezFZa7FpgYNcjpDLPHu66g+Zy+J+5QXLgGVx
hBSqlDKAFn4c0XmE1VIAyw4bJX2MgyaRq5GBtFbGlNjHiM4oUQFuLAqMbrabtG6ispuD4V4vdXry
NP5jyCLaoKxF1J2WpseGzuOhfZRLiPmJys8frU+mPQUkCp6vOOOIAFi4JqCGngbkEYoIo1YQck99
15Wd8potSXj2iu4VdIyksf7usqg5gVNgv7CajwcyNvXXvKrCbZ5zOLwXN63nuJ4zjBFyzDKkykBJ
yufgp6fT+gCVYfCTRlbuIsQVH82csFUkoMfORSCRxp/CrU3S3mxEJrtnlND0NqlMuKsaAp+W9LNt
1/HsqHPk5rN0wLZtgWAzCN6QXxBe4QdCzvdSdSr7kOcgXa8iGeHZSGiTCxAq4wa4qiabyY8EDXQr
m9fWbPm576uIYp2tGGKxD7bOm+cwq/qvFr2ex5pO5kkhh/KMJRU0/cr3O7vq8xwicqyLWH7htX6k
8mcTh2rXTth9Jm8wEN4F/I6DEL4KSc0ByM/r5K6BSzLE5Epln5KGajDzBizuQkfqwJSYP7jAik3A
aV2tu9pmP0e/Cdejl1TZYeZze+wkYjLI53IFswSTI4rdOgr7Mgex44Nhzm9Quk+8h4Z78hvpB/IF
hob0oxlSufFtkOz1QDAg3JHgOFaYk4fzzKFch9ZH/RKB75Uhx5YjxAp9615BYkJNYslt2pQ67qZX
HuT12qa0Acuy4QpqyjTsYWWTeGJZF6nHWjhTreU0xlvd5w5T0FodvblyO6ab5sEiY9pt6igi4PAT
PRczytlAy8oK/rQ0aQ6Jnl5GmYWrc7V0Qo4vlXddnPIQDsYu/ub56MXDZKGMfpha1bCJVQNQ7HEM
AQfkHBht9ufsRBDNw7WGkaqzQ/pZRaQdNzqqSb9pFIBSdQUHGxsduACKYqS5sFXPQAzs0b9R9FmP
cethAGMMUlYmgxUdK54dLIxf/MeIaHuD+ApJJikkOc4JgXURHAPuConBblHwaNkGIZGwDuDtkmUQ
ct5uDQlBcI4iv12DVskXdIIxekpzbbccZRc8oJx2E+iRU3xAA1/3ncTQG1RJT76x0BK6qiHc7QpC
qukE7BNZEZo2U4nAk7EiJL4qWyBPVm2ciWEt0LI2FKwSOMhgIE7N2N3iAezjiE5rzPqiM9NQ4T/X
SxT/qHtA2XKTmXO7ppofoUvNn7lyQbsyViK2sQjVFxlBJTkgu3qIHNbyxURoibRo+ktFiiSomZLu
LiB++NlzBlJ7rHXoRjfeCSRSmxWeoTnIb00o+hJlTgyHduhdgq+sadJNHTj014VZW+/ydvYfOkEb
yPSyTZ0NzU+hZ7Wdna3uEX/iTdJ8XMeN+wnqn80/ogE7iXZhP+hw19dD8tVVYz+Wrrd+sDU8gipR
90Rl5bJwOAqJx5p7zvoe06koUs94JWFC2dAOU/USR+9dbjFCBtBxjQ4T1g9TgXPgEiBaoz65t6Np
6/sayP0uBsVq7RA/zes8VzG6+TDdbDbDaI5Bmyq9xczd8h2o+kVt3j5A+pD//L2Ee6kEyqwJFF4S
unOK4Ic5kKaPHaq390yzccP81K1HE4yHOKDZ6zjzISyVHKc9ShEGIGWGM8+A1z5NF+uVSg09jA3n
yX4/HlEjELSVheI+4gSX2gmnDVdzPK2NgzrPX4g44YLM3i4gVdKWYVWjBghg9ATXojCkSIVoUXMI
AVMIKmAsNmiQ54+skf23hoTVKe/niBRESgQKdIgIhI5VgD6j0Czjp0B2zQuFWQHQZ5LBdIId4LUf
LJymyH3M+65RLToks+hL1UbeB7x441034GxQsAwtQMa3kNXqKcjuRps0C3CISBOVMVZRMORc4viB
zgvB4u432BgTpIIbHooPaCDIn4VO5k8EK8ynOanoLiXpMq9VFqEdFBY90GX9KsbDlSZq3waanlDw
P0egfauScl4ornFz/luJZP4XBQNVV0rb2l9axPkvkB7nqsBcX3IXMLgYTxVmKo5y9odXDMgErmS5
jPYuDtzHkQZYfGqFgLaArN5W63CR09eQL8FOSOb9o1HT+ZLH6KjWM5yam5413bPVg/8aTAHOrCxl
mzCu1EOEhY6tpgYjUOeVYW7QHAnBJJqaDhpq47pQwOhqFKvM/NJlMv9g4tC94Ij8Us2YU17VadN8
z9UU71Vmwuc2G6N7PjixWljocAsFTE2IyaMEJXvdV59ml0ClkmE9PlnBPVRB4srHCID0NILdOdqr
Og9FGaB3QxRy6ZGNbT1zzKRvn7wk1CuLWbaTwBkF2qPY53FpFI75KxmF5+zG5FkGfGydeJsZIqgj
WsRQYEFQ8E9sKP/sspb7hVcl6WslQhOWsIOZH0gKSJyGGZJ1eyTz0QkDdj95SYmJRYGblqJjt/fO
R74oi/gxiKZmGyLx6uD98apnYgLESAD3jfcTimcz5KCwg5UdmCE4LkvPd1gLeTuiISy0XyovFh8U
a/yjFK0+2AZ/VlgorB+ggcLxO/Nxdg/YAN1c2o7Rq8JATIOumbQPirQm9T0Y2g3uPbfVMYY6bl/B
w/kYRraJS91MM5rxwPV8QBOPfjKC+DvtB/au9sP0AbwuBhByko3YUCResJ74bj9zGAMHiEY/aIbY
cDXhdAvjcS3u0wQszwaxHxIXQ/Ytnbl88vhclcHkxGvaheNZojN1nzBy0a9BV9VnQHoIDDw63wCN
Qm0A+OF+4FXRzhJKcp/U/YcMXYjfMc5THVGIhuxSV91wB4Wuf5hgVUVo2oudHlIHa5HLvudVXn2K
VW+QDeiXHKJzF+4bBiF3CaeD/8mO0fhgfLa8YEnVRQoI6BdAB9Iv2J2HF4CpF7U61xMe845UA2o1
c3BPcg7/bE+9figQV5vVlObRjuA0B5E6tt0co68d/dZ6o9o4P1YbrOT+DG1SBL1XW3fBr7Aephf0
GMbhSik/e7ERGpjKocfAMTCv07eYi5gUGsX2dTtwB9VdqtxnmxJSo8EKKRpCo/xzvij7E3ZBHPCh
OU/KxdX+vQlM8MN601A4QzE5LpIM/HKD6mKIDRtH/dRW+TOLWPw9H404AtmSwOfM4GmWQRM9y3AU
iJmsvk/7MX+K+mnGfzKz/Fs8wCuodcYOejHpBsN9CIF5FiHRpTtR/Yy9Ri0AlM1mI9FRLvYTx566
7uMOZidUI5OPmMNEqAAUnv1lKUl2vT+MOCs00VohBX4ijRbP3LJUrwJn2EuETDtfYxl0UJw5VyHW
DJEcqbjAyL0Jzy5wj4wDKZQMLHZBr7cGB7/Ww2R4g/raBv3u2YlTj7Ftj6PXsJ6QKXjWuQ12nJ5j
kEbDPpEFHY5aceVChjCC8bug9pefRkXxSzOoGImeLmdF3vDhKRparHB08R3+1K/sM21JfRqUWU42
qjBkmlrh9lMIf3qB+onD0ClijxUuUf+AhA27C+Yk5gUYOrBhJlMikjUYKOGnVlhscHPLLHaq2LT+
is/QRyKBAK1OEaEF7BQk07JhklYHjCd139KxSUrf6zx9xGLoINcyCYTeFdIXW9d0UpbNUIe7rCPm
qVONlPB182w3J7ld0I0uw8cmipYNOmqih65L273oB+SnpKReUnhO+19kgB6YAtQT5LOa3BUOY2gl
5hKqXYoh+X1Iw+Dj1DfNXcfkAL6e1+6b1nWo71B2t7g52Tlawa3QNQJ94x7k21PkHfXo9Q968vwd
NX3fIJkZpV+FQtkb74Bwa2QBHBoODBppTaZwuLeLWBA/SInlJkMLOhsRM9QsTw9LBBP3TCK90nOH
bIjqlicfZp5n6y/YNJs4qwqXMPrKE3gGcbjHgzyOQS0fmOyQXqBj62GoPPHZZghBft8DlNLdY1PD
cKOP+AYJOFRm+TqmFoTvSovga5LDgaegHT6ApzQe0hFzUDZaalEihR5+6TJ8gKzIgmMMItlVrCC4
LXHTbLsBIQFxdBvOq3pa2vuuReSQQvXzzIAuQYK0D/x+hUcx3ys8m1/aOEeUIVHvvieNIlExSdVs
GrTY/hSVTj7ClVOv4UpdPgw0SPc4lDE8zr6zuEfx4vboBrXnvuoJvRnNHKVoeMN4H45t6l73frce
56XeKDL4PyY1s0dOsvngEoFUdW/q6eEsGPhHI2VcLjUae1K0X22WcOz2UStGh5UKs45QtQL0pDOc
3zFZDMOnCAvg0LydAWAZh13PrI0yMSLcCYN6IeT0o1NsC2RC/hnC4uhJy2x4yoOuKlKYW750qLvs
AH1R68Ri3cga/TXjTfYslCeBoxa9WqEbIqpK7lHv46CVdy/zs0Kmz/QBOzZ2tSEPEHwoEY1yFfXB
/HWJffKoWe/YWmC6Zy3zulqhMsJYSS3L/5lSdLOUi1dHGULcqFonSAK2q3SaVfCRJdyMn9ykRxw/
Km9J185BplLFHLpn0scU0nDP1BGMq9mEkFFGim+z2PopvIqj3Y8aIubCb6UfHqLZ6K8yjUj/BKkg
29JRt9/b37e+naECXlmhBPa5jtqpoDAw15han8jTWHtmKFF2lNFzDtP0uLYjSs7rUEQ4bnmG7YbY
jOvMr6InSZH98heqlsKLcnbXZDmUqxnqGUUCBUiG+CNGLmFBW1iBXLz8J5T+tKlgzzohEvCfbJdB
H44U23rIlF0jPIOOE7mAU5tS7871LCpxOMy/jGmdFj7+vR1rkbdONbe7CMlIpAhY+x1D1mlJu679
KEaVPYjMqK2/tM1nh3PigHhN989ubIbHhnXmcxog30PAg9i2QaI/QyP8RBDHb4KBxvveZ+gt8bGX
HCKrpq9KIY5OFb+nNA9eA4MlB9kqUnJ/oq+jlf9H2XntSM6kZ/pWFjoPgZ5BQNIByfRZWd6eEGXp
XdDz6vdJaXaB2d2DFTDz4+/p7pqqZDDii9fC6rTTshXruLwpB2LbakAZ/Zhd89ZN5Wr4fSehWIbR
OFjKiJ/hZrxnvW+qbYdBaofBDPMXDUXWDawBMiaHBNjUt8Zyuc9tZf3EvdW+0dOgap9+3ZXTm2Dk
TWlk6fM64eDL5rj+BXjnrKIsw6435gBRkKrBvnWq67qgMMcVvrOkbR32RIvc0mQd3XS6Su1N3XvN
/aJ6KUH/RHt0E0MDwUF0wiYY6/NxFYZx5Fo9XHAGJmevQxiDPGmugHg8ochEmfI7PdXkAzRBdCqH
CQMrvRXyoZ4n72DZBMAXep68VrMxv69r1G06c1XAc/qwHTPDLAMy4+Zn/Jsd3X5V8lIL1VLYrI8b
jiAU/k1nHUsgnh/+ty4EBynvCqf0bpyW4jdLJW1IGH32E8d2BDjiZKEbS4z2QxwfEtbtrjdzbCSQ
q9Sip419NMchObVa6THmRW7hF3O63jQlG0iQUC10cQGkV59jLgdb5ZFsGii1cjOTiYDNfzUp3xgB
JjqtKT/TKNGOjernfaU851wtjX7OVIpdQ8nxIInFfkztlDQVl8qMmfNS5e9NE9OAauVRcxg6B88f
dMMEOcFAcQ/XRjJn5VLK2anJ8psy67jIQCRsgRLcT1uJYbNOtXs3I/vzkGxRYn2N1lcTYYpZ9ZN2
woUPYltPkqh6nyBJ9wLhbZiAnK3+qrfEjCxukRJ6l41Cx/BneB/gL85N7FL01o8zdHw0w9RkU1uj
A+u0ZQc0kr/WnpfwfctWhZPrZKTDlu5O5Ln5RpIei2ItMjQvLGF9y1pMUauVwCAWws2CxqNsfmnj
K4eYxCvN6onG8GRNS3cv+fRum0akm1Ysy26yhuSTS3f2PJhJ/ibnIf3W7YitCaB8CqsEihGQe65u
rMxoWTzFOobeEtk3jlFl9HqnBiG5ffS4jDO24Iax249BIHf90lgba1l4wdA6hBxI6d7LhfPHEqwO
lAeinBo8jIOsh1MMLLqZTNmKYMorI7CiZXlqPaM/d4ne1RzMcAZBunpqxxj6wa1zvIb1rAmTo6sd
VyN1ubEBZ8WyXhj2RBZ0gJE3ZdbzalJgX+8Tvcxz7qi6vKh+0lu/Lgf9hitXQadI6W0RN+pHUmqW
j6WzvA/XmHveJKdMSaNuk0anjWCZ301v9ZyN4Ie7TV3yg7g4VRszNaeLmgyMmGZnFIec80Juyrjs
76kWXnxNH4ZNEtveQ4ZF8jBZJmcFPQg3FtEoJ5Iz1c00d/MRpq58bu2Zu0WOqxCO19ka+vXEIKXI
V0miB9qcEF+fpzV7eAvRb6zLzlimeGfIQnuJOXbh820dmwGhPJ7f68D5PtTC9OGBvvzkhGWQu9hk
UIBuFe/los+HElS79St6AHeDzPQtULx+NyZV6jM80QTL8XTEWpzsZ36YO6+oGgbFMU93VAWZp4z7
Iyq2gitSORfe0VbsZZDx8WEBALsTyN8MX7Rr81HluXYf95F+JO9YPxSa3t9EVFzd2namfoqqnrJz
1ywjqgSnt/a9qZyXfCj7d2rYja9JZRSx2jEeWtkvr1UGhXsadC/Vt+XSabGP0Gm8YXMHObEsDuYM
QcLM83ifDbIVdl1k6zwPvlu1tRHL/45LR7jckFao+VrenMKzr7HdhTc9laVHfV01e9VeELUJzFOO
D2viSt0HmlNhYo0kMjq2PPX5oB+UVYtNROr3ERZqejfdqNg2Agtur2UzOIEltlGPUjEiB+6bmgTI
c6V7agMdVodOY0R/sx15G+Il0t96lYDIViZqULZRbsc6141g7sZhu5ij9W2ZY7U3+2K4saoxZrZu
avOjzmxjU0Gz3umTU2HQUsq4VAA1e801xDkZxvnCraAhtMsC7U6U198inaQ1Qy6ifRlI0WGVL1Ls
VSqc3aDH01mLx6zwJ72ijyat81ssb3Tdp5Q6sqwoT2mA0iGIfVrP6saftX4c/D5VUGNlY9avbH84
lznCDqVTrIqiXSAMsgTrR1QXemivRkOPQyq4MrfSDDjnnWdkE5bjx8RHgmgt0BEL3/1j5Fnlgw0e
e2nLRtvk62rfm16WwTsU8ZEBMD1CydFI56HWwEkMNEnZ7cNi5R0LoCiXBza/7sAc6gFP6vnPOvS0
/qKzCAa4R2xOa6E/UC9fPOR2nf7EVWmdWkwL3/lwRb3tebUf+4p82xqIciutRfpAetEPIRVfsav6
TauNzL3lAIHHGLHpky4CXS/N68s77DQ8xVBw8PsqHfMtqxoEMCu7MNUbY8sdmXtbllULo1wVv2DD
9WQwyx4uP8qmJzKT5zuCa7EeFzaSFzUU2p4ELiM0JIkegpcI1Qbs/S53aX6mCa64KOHE58yV+cNM
OikovGNl8IbzeBqTXn9MCQSPgqS0KH/Xwe/TTKZPaVlOl0JzrtLbBjx+Zvt4cIwZzKaK100y56Xc
Kw0Al+qYho2TLO1f3ZHuYdQroTZiJY/ptHh55Nfs/yum84ae2BzYK5xy8BddXwixIXur37PZJRrX
Nq0kwjMS401ZOQTYdpMTa9i8DPfZgS18RloSXbgXGGPQJuI1Ev20NaNK7AH7pr0ZJabpj2ubHTPg
SA6O2ptfZm/KXxOECYe60dVNQXTFWVeufZEVxrKgMPpiEztxRBs7H0O5q/Iuzf3GSfMPNlWnezCG
qEzDycm8nWZwGIdE5VbmV6ViFRZaDUFakYvbr0YHIDaS4hSURTNpoerrL5m1NDbn0A0721yjJ2dC
GnXbC8wZ+jil3ZNJLoC3TRjfsgDzV1btRpoy+Tv0hzvxI/8f858L7h9ShFCNyBr46cJeejEn7pq+
GuzC8ZZRuf/WEeTc6sIBdal5PQl8cCd67OCni+SlJzPvhgDNzFeWGIMK36OPWdX1aw7XABF1e5hR
a54cWDKetG6bUPzWdCOUnQSUE1P82xqOV+7XKI/ooJdyzqeAtAw3ig/XB0aBesQLG8KScYPmTkMY
Qd5KsHdLj29a242qB91M6+eobYokdFXi0WC5mNhvkjpThe8RZ/DDrDVoTBhqUQdjACiAr8yBmEc3
4vJqlq7JH1cTQ9CSOIsIVmb6gSYgXFxGVkbPU7WkEzodx552jjZX0zFu87j2Y9LkxEcNPrNXBpQ2
5/D4g47Hct+rDHbAT7xGMPaVqZ1x4sVDH/A5WdYOCsL9bhdNahvycXPgBaMu1p1uIHNfVTJYYboq
43aFFgJFyRNt8Z0mtja9ZanTbOfOp0HVbMVRKivDN1eKLCIURff5EjlPXVmjMEkQNZm2PofuNCzH
UmIwtryr9qMGPQwkWxjTvtXZCY8OtT0XS9LBiljTd5p0CkimJKtKQO1o3GpZjEUBCx46m2p654HJ
rRqUeSyvXqMW2fXXtPT42Uwgs0vkTla0Z9ydtU1pje076Gn/C85bvaexYz/amqkMP0NXdYLSQRaX
d+zajbDXUA0xAzr6cLu4FOk8/7XW7O1rQBmwcfIuvlJtZdjvjDjZqc7QbvA+dWEHSMehLGNvl7Gw
PzwSL9tg9IQVZlEzfGBZy28TJF2PLOXk0hW59m6MtfRrc55vjMhebnVzdqgXmBYV0knFXaRdnEcp
OhFwcjh/RR+vWyurW87eWnta63XY8v7PgelkxtlivP21+iuy5EqtfG3kMrCoYK35aEFX3Zj6akq9
xm+Rp5DRXdLDMgMRuH0OoxzVTb1HNNN+jshwTjSR9ydLJn9wUNF5IflB96E54zf8OTTZ5mUmi6BP
c7oQtMy1Pxv7zsr3oiI5wKDU3oI8VT5tkvS6tXpzAiPwjsqQWEHLcWJ4SWSdoRKy4/iE9WP9mWSy
wELq2FSA1B87SrvOJRL0H3sQ5bsF1Ugwd9qoMRiRwfs6DM1JsUS2DNHpZhTCu+cF9B7qpohu28Hq
goEBbzsvehUWagG+Jpe78NB8xNy+yWRwn7ysye4aUVefkyhAQNeohv+J+vq+4H5iBRP+MvO/pPX/
rSK6p7rkP/92/TvfKPYV6qL+P/7tn361+60vn+Vv93/+oX/6O91//Odvx791+Nl//tMvNlWPXud+
+FXLw28He/ifX/8ff/L/9zf/x+9/fpWnpfn993/5roeqv361GBzxn9rkrjbi/91bdP1O/vH3rj/A
v//L5bf5LP6vP/9f7XNS/isQmOm6pu6Zpk3/6f9qn5Pav8JbmaZnXP8hrevv/KN9ztT+lcJQAziS
yjpapK7JZ/9onzOcfzUtCT9qO6ZhGvR6/rfK57T/tyvGBnH9Z9dSJsol7qdMQc3b6r4r2+GW2255
UJ6+bmwpxL3GRgl83o+l7qfC9rydgSpkl8Xu8FDnwgs4xnlNVRnt0wSczjON4a9EtYyzaMm/JnOg
oCunrQ3OKht/C261G60vGeWnwQBgqKdt6XoUUjpW8thGWXdJ6jH3LWw3eWDpJqIIQrtvZBnFj2tB
Tku86tpvzkgQkoaolK+03N2bdZrfe1pJajgv3dNKezH6vzSSDww3+gHgV76Nmm0c6HcvvtBEZe+U
gKKqbEXbbp3aJP+6L+VJoNnV/FjL5Y3RRn1gdxVKVyWq4zSDHUKTETlRJu5DVMbLxUym9rU1anJk
+onshQDNRuWGeo8CbQb0/k2zar5vjetNexgS8e5O17bJEV3XpU2X9sbRRnuTpaV914O6SZpuTgwt
sEClPe/baFoexqwp3krDjp/TvHUQlmXetG89DR21lZjrx1j3/aksrxc1SPX0LXJzsD/qXyWtWVZ/
hjluPriCw0KTY/pnDq24ZFY5/GAf0c5Z581dkMY2cy/WF1RlIM4g2Kt8hRvXQ9Wt5nGB3Eh9Y0hi
wnLdzLDCFnPha2ShuUAlLPXvpl3K7xpl6mHtu+YntxuiYpF7EoJ0ZSQr2Nyw0x0ToN5SGzV2j3ol
S2JDnxroXlgLQFhIjterv9tZaI128GP5aQ48j9CVRh6tum8s76DbTxUC+DBDeAeYO5U7F2DLF6QJ
OHm+bePEAgzoL+bVi7xC4seuwUaJ0GnPwG2Gov6LTVPfpWZaBMP1fBUgslW2fkHK7HWv3Ak9VyHK
NVTDlMobNF+Pg/XQVbgW2xKJOtKyTQJ0D6H2OWUZxX/yzoDT/ssqoUMIzBjGdMPSfiamzbCS+h/6
kelFc2S3QSfA21LEIDn8V876pzlPICdYEybELLedqfKTQnw7d1+OoXzP4gzohbdzJ1dwJbuylR+4
9UIjz9dNlIhDmmc7F9fhh7HM9laWD7o1NttK5M85zsdCexqodq7L5KYZpHMoGODz1A26SoL6VuO9
rknYqXK6m8woh7UddjHR40ZSfbcVWI8uoS/16BXo80DxdhIk6eoE1UJpcy+1g9LaW07i9Ji4aRjX
9rtM4x9Xz24HpRx6ne3f1HVAiaMJ+rdpQt3ts9BCWg2QlUio2khiyxAn0cdnzJtcpHKdH3q6cxNv
w9FIrzjnq66YSK0yvd7R70tyop5bT6Ci5kDekQa+62C0LvaYBjPHX+k0DNUrGi3Xm8KCK+xkarbf
uzKDrGQlwu7i4kvLVw1NTGeW7RbNS+QXjW0dSqt4NNrqbyieJ7lqAeozqGzqYXyT99MALwJ01K0N
17Ia3h7zBLHyB0I7ubnx1j25SEruplVjgcy/Dnemo3Sv6oCiukN8zo8O09KkrkScjVqKPTZ3x21S
DgvqMhOSTwS1iu+l2zfbVMwaUHLs/lU9VevJEm2GsZxDG2Dk4lrrpxs13DOgJOWntTQ9Y2Pt4XLN
Erp1o9kq7x2lhs/Z4qEBBKvbybLjHXGj2UUzGtjQuFn7U6NbWjg2enTM66skTayr/gzVB+DJFnvi
5nVr2VPzvUyr+SnqKf1eGfZ/TQjau1h11gGJ67SNvNoOcVc25OpML3Yvul2N13lvC/2lqNG4ebT3
+G4mbF/C4flg8uqI1hTt4TLXLQJLy/mTs3lScW0xq8UWFWhavUEe9VEg7+nJBQktgeRYN8v4WDWa
uylm8mr0vrtIE0FgX47WU+M1w71hzSfY0OYuncfPAQHPXWXKOnBRWMLt1tFt5Drld1RH7ndRgur4
UGLWxct4VfPIQOqORUtWgZ6SoyBFVt/PSwVSEmcUJUXdk5jGJZhj/R49wPdqrf02scGo7MQxnkbS
OEOoIgY+cNSZ7Syfz4UhE6LTVvcN0+cjzPakIwXoo0+kA4AsGULfMYM6jZF+1gnqH44PttQYtq5b
JWeOpxf7Mp8BMsppJyPPDHVEZhNeAJSM4ZK4SKGjxFFfjVO5exs566kfrfVQFXICfRe4HzjcLRbf
OunNhm2sCK10oLwjnwazDnPWmVI3etr3fKHxYBmFBjx+vZVmLRWu1RCgDTqbZe9chv6taFT5VeMr
D7Lc0jdai/Jo1iob8Akw0S0RX/dFvuVRlBzGFUgknhLmeEGxLZZ3J1+wyxjiVs38oL5mDpADLjSn
NKuPSM/XKtQsbUVKOXmvWZKbkng2l6PBSye/koi9AvJswfcrVQdWTzjh2qhNbCd3MeAhV6wYuWMU
9HFR7ZIOZHrsbTeYsyponW67SvWm8j6cZutPajOocjvrm8QB0bHW8XmqEf8Pa+vepMJEoMCrhCnK
4TqMTKcx0aClDGMniR7DX8rcCJxuXRC6cnCs16/K7J7XbbStjR/h9iMYsfeJIDWwnMo+1JbDMxym
rzJvz7J2XZAWgQG+mH7HGVrGVwK6OO2njTGx+8G0p5AAo7E3xbUpaUaH7C5HyVXdQ2w3uLoILSRl
nWPk2ylqvMA0Y/I1bPDywguTtDhUzYhMS3zMTltdVt21g5SZ4bSME47m1fxzDZPb7oC7wJyOprAA
8LMbal180MzSb9YZ2NjRvt0cXxV0R++jkQlSm3/RJ7PduGb3t2gOYvhbx1bvY2nezVa87GoT5gt5
gB9Jz0/ctvzteyDkWIbsRSlEaPvBkNOfBvjvYIBSILURAH41p5thtPN7Wqy0BQiHiB2urAnXqeUp
yqGYEROhoGpvOqDTt3Qc9ub8oANiB0P0nbSRgcTJ2fSzxKONNwlVJlrp/lKJZHvNAouLcdv11WtS
gQikVfmi22WwutphMe6QrN0U/XLQOkc7Zi2ODh5LaFMIn2qlvFiWE9QogCAJ1nus8+clrbnSundj
j8MGqG2P/p/rt1G8riL3tigvD3be3cjU0WFY+9g9ktDlt5AxhxE2cmYCOLqQc10hrMdqlX8GgWaF
ekxk0gZVn78hI2KHTqJv7PDrRivP+TRnwVyMX86a3psT2G6LoCoQwBiDVX7Iq+ilbe0g12iFumoK
ksi+uEWu+6j1w0qb35YSC08zoLW4fky2kRVbp7TbG7TV1iV3Htsie5FzdbAFcsY2LR7MAY2PE+k+
xDAQRifWAy2e6kek9on2epQCUfU8ptoTYXNYasvuzJrNGbrKN+mlGVsAnrWlkFDZ6B6svJ448iiN
cuz1DmQNFXaNuLAvssr3RE4RWFm8uxTQdCMWGcfqwHknw9cX3jRIdRHt7DKxgiVrm01eZZepqs9l
w1A7zNXDECNF6hPIbflkDhOThu4kj2jh99lEMBJpb2GX1rzR8EdD+pNJ+24wNaynDs5vLthgSj4a
Zu+sN+sOY0/o6MMdGQmnHB4nQY/mR2Os+xTRjfsm72Udxqy3ZUUvFMe42mKj5WE4AiWxTcE8kpaN
PaNV9sbvjLdqa7vN6hvwsTvbGQ5KNgn3muWXjZ8QwhOypeIwLMsR2RIz1bovmU1TjpXOgEa1da15
tJdYBG4OjI7076jZrn3WmvrkuSgFiuyBIJcl1MlkKvBzUcB1yoT2pBh5jNb8akfFTaG3b8eOTbQZ
weNX/TayUdOOWX3mTDprUf0i5hUtjSGPIGq+lPUO3eI+KYokIDbpVtNvU2kcINnvq0x0PBEHMd1g
8LIatAnAdmL3wOmi9d6m65IP0ZU32Wr74xSzb/S+LVL2adU8Od2ED0JTXnUZCUR/B33wsWdyDRun
LxYs5zDZnbu0yHEnDt2WA/QPrLgPOB7P2ZL2fNjxRcwIYqT2xjBFyoLEkJ6lA4OPp00bV1WPbupe
6sogmkDV+cuIj4P3RL/uSRnLYS3wItXGoRqXbV2J9uCpH+VEsL46jzpN1keXsyWIoheI8yMWPmtf
Fk/m3DC4FqJGtcXJ4jQdKXmgdlFuJBiV7DWopCG/MXPOH4PjXVJxTEU/hyZJwGtpng2Nb6fvx8Zf
QPe597YMQL1VhEkmp63bE1+b18/Us6HxMn7yQeTsBQT7mXh2RGvtCEd7rrrrGOK1W6/r+4Os6XrH
8ndtPOsfy8lMeMVayec5GGSVOvdVbma+kfa3dZd+u724p5pmP7p2uXMMM/HhtHREFLt20IIJUWiB
ek5PtglOitHkgyjHi5Hpb/QBtIFp1Oc6639nBJYXvLCZbxnV18If6SNqJcYxUttcGDvh6W+jAbPI
Yu4e9DidD7MGTYGZLcVRRpUoW+RH6jnGpp7j8a6U5XovE5YUwHngKBsxTrai42yqu7rtH1IdJa1X
DllA+c3ZbBx1GJtBhaISX+WQ/Kxt8unCBgViQtNB6jMwqqPe3LpRb9Xk3pZyxjLEzBvGvceP0eQ7
Ry/OSPEztqKsh+Ky5IPtiadWFMse9NKGBpSnyWt+VdJPVNqq+WSabhlE8I3UZurxLi6QGzbkGE7a
A0++RHRkpxsboUHR4QDFYyaxi0EKsTzLm76/SrgQXYNnxJiPwAec1DgUqFWrsTVCgI3Hzpq3EzT6
Tog+D7J+PLVRuXey+ElXZbObkfTuOqPUQum59yuTQAZd2GFzjr3bLJZBPMjvGLQUmCb7xfKEAkVZ
G90AFNDiak/+/13pTcGwMFK7TF6LVfOlYP/j+nmETfGhP3dxkp7arEANSgupD2UOV4Xya6KMkJFU
1P60WD1UrMaLaribhlbrTLUA+B4sqmsP4aopfb9CGFWty7WzLcLIwRGUjmhsFmHB6Iypfm7QCQyu
diptTIVijG9x+m5XSucDhGybhafqq/ZVsUsfJh1LVuJAqsVN9M5We7G86LHAS4z3AOwo58Aw1NTz
j+QWh8BbZcx3QzvlG2eaunOCDapptC/s079DTXDduuhXcgb3LcP5vV7BvrqZZNiwGTI5V7di7If7
ymxf9dF8lgmnroPjq42g+PEoaTqzVd/kQV+UW2+2nkqUW0ZDUcbU9bykyQF/zZ1ldF80CDxneRuA
YN+Blg1BnKNXR1DxRADxvTLavyhCPFCjYwgA2Gs22TQQ+IK3wq7ObZL/5a5TB7EpHkyR3aGGYKWX
GJdt/I/OwMGzcvblrB4riXhvV/E1CfZaHAgru3GBbn2Yuu9On1DL2RaumYR51Pa22mrhs002tEdt
Iyv5yxBPTj0eczzOz7Eaac9kGG2AV/yh5nbSLO2LmRpfheQkGBui2omMyjY0S9yWtuPumlbTiI2K
jAHJmkju4YMxu3vMD1ycrkrJN77jwBzLB0ITNz1KYaIe1W2UNNXR7NP2dSQqwNc7CQjUp++DXO+W
pe42ynQe65gPcTWwMKYMAUZivzTzzMVjccNiAvQZ8vYxS4pNEqVvlZPNu1I5T0p3byryRbOUFJ+m
vCnsZ8u1ZZiX1WuqjEMOc9DZ9GoKdZv0Of4qt92aUqzcL4Z+I4T1XlZWKNC1QbWPOyfrAlQcxaZg
KbplA49QH5B37b3M1Fjo5qa0zYT5MsazGiPuJZLQB+3Jw97Vsld13Vwcy49s+zUt0MKNebJ1RXPo
qpVuz3WLHPthRHYaLFGCIoL4b13LtoOVQ1NfJQxINvT2foiHG66w9SWPp9tartw4kOE3VpyfwQX4
XKuTsoqOOCk3bFeCawvvDv87AaL2FEC0K39ustm3tfoyCHnrUSTD/JzfRpaVktAW78lY2BYWYC3n
U64lD8VavVrzrG2dEf0TljoAF7prF1oTA1kh9eCOYGaqD9wpmnYwC9jfx1h7nLvXwan2Kfy4dLxg
sGkpK8F+Fm/W0Ed/A4htugxlKa5n927Cm4VbzN6hHt9lRiS3UjGosNTRYN96a3YSljyjpLjl4olw
zf6BXfKTHNn/iHNNw6SR4OClTdRlqF9ehxgPNnIJVzWPjotz0a1fYXhe8I1nmO8XE3r6EW4WAJa7
/xClOzT/yzbThu6j0PUPoXUnkSQbU0Tq2oqAcBM1NRkUZsgv7mBXqWdPlqdiWm7Hvj/ySp3NNX8e
R9Qlk4tDJm0wQavUz5f6ZFfyguRj5zjQ+NHa6PdLPSBhJOjBHvsTLwVFxmWAsP+F8FBypITYm1lz
l03qLWuY2nRXDTu4vwTDW9ScDMyReQLMZ1u48c1HDTmSHORtK1DwGjmRbsWvi5ML9t3OAx2MrGi5
2hnXu7L6aBrHLwYKYjNj2pUxDPhysZF7Rwi6jnCua9gaXKGVwWgf24oIsqINaYzwLYfhc53Si2ty
9yvJpi27LkjaNsim/CgrizRm82oW0L+1RLyYfYVfDL9GqJneb5oMcHIe61sb2evGvMC81A3pRtR9
8wq2aGZ1FKJ7nFB5Qgmbcdgu9rs79u8FlyVo+Sk/R3TMs02q+ILZdG/n09Fp12ybYjpcVM2YNa4B
NffmvlaPlt0f9bT4mzC7Pjuao7aW7ar9uvJQxtwb76uV8o4lXcA7u1ZtnF5OO6/ksiqz4eQabo9n
KT+bkb6v3Ddc0/lm6VCprcV3iplwRZdLVQZELpkWwmFSQg0r7ei9KD2UL7zhqfbpFfGTNs5nOUbb
cn0oDAZHIn+0Uf7FTOoYk3Ejmx9Gob4rrdkma7qZ7W6T2+LVVu7BMRx0ifiP5/FlzZPDWmU/C892
sRlX+uRRGPeCe15vuSfNKe6pn5h9zANn6O5zRBZq43b7TIPG7nWRbTAVQQIiIaDOaVxOWhpbN6kD
ua6QYwoPYGp5yYzWCACsJ05eD0NH9kRa2x38COOthBSIgI4U1ztEpjgA5yl+cggCYIJgTwExYr+z
qSuh3GGoEBxqOWNsRB9BYW4d03p26D6CR9Hv8lmQVmA1RMUn3bRNKVbwCT2utwuQ5qZdboxUfs/N
gxqshGREvh1E/N+c3lwJ+zijuYylixLv0vcCe4D7idYPvcZkb10tJ2cFcMTtmEv6wBBlspOWbaJJ
0C4dK6tz5kcucLcoSHEWCTx2tqwPyM03XsrsCjMWn+2xcEM1i49B5TdjCtQt0h9GyhcJIbXJG9ZM
zvx2IFoCJfBsEPNmaMekvGKgyvFTM3LCmJgEX4cgSL1fQ7I30Ua/n5P03pmHAeOUboe1wBcJ+g1M
rP56sA7ByRmOVlqdKigXMqDDtETAiviDiI41bU5eyogGEM2Ey3mJLxK512h4geKqHSA/gklPyOUZ
RmffyQT3jrhrBg20pYvAV2dtn0TIDbMWMURqfJgDL85qijAhNchubTuYtZSob73n7cNYz9yyOEK7
GW2725dWBp6Trc5T1XqYsFJi3+5ms7YPCwgPUkp9ucHBVX/aHSAam1tMQE2nI0genBKnskdOLHFh
M0XRdXYCIrqflsnTUCK5zgzYPztPRaONfSiisrlBen11R2rR2G8r3WoP7DuAB8awNdL0q1zwe3h2
d+cNdRIiT/7GJHiudXc7Z2Xp/0/yzmS3juXK2q9S8DwvMrKLzEFNTt+RPGxEipokKImK7CL7/unr
O7q2IfEXJbhGBfyAYcPXkpnMJmLH3mt9a0znK2Ewju9hvDe+V17PtAs+o0zOz3gNFZ9n4t8qp6dx
30200jK/AvLRqyzZlm3Gs1JWDVII3ggUlwipqlnrZhOK2FoVBEYcNMZPyQFmpAApvWrbKye6yafO
vI8i29l6yEs2+VwIgMOJHXwtRWIwuqFxXbdQCApbYWLg4LUOJcayEdH5pcwQ67nt0PoHiFcjk+FP
yTCeRjCCiCVs4fp1ihmBorpv17LjGtO8Mwt0bUO7w/hlHYZMpddSxuadTHqc94Pvzvtwzjn6UdmH
8TLtGgvlHWSMfT973WflVdkerTSH5qCal6Zq1qGLLd80KCnLaua1AWF44o62F3iIa20Mso/G5ciz
3bXUOdYytOoe6RkhUWggpKfUMgfKujXdWN8gQPdPoSH9dqmQaX0bVRVpznN8MsEgkw9z3+h46XQ4
iqg6DfnUJdWAiwpJBooejtdzGth7XQX9samprTZJaLATuWhW88XcOOJUqYG6qdctNZMCf9D58ad0
1sZX3Iw0WqK681DigZcPhS43Lj8up9IGSmTzxr4o6B0ruh/ztVtG84ZJLQpyum5oSbUYb525tCBC
BvWm5RNJF0kYNls0q+VR0QjaIed/9qthfgD2WWztgFMG+1WIX6oar33qmTM9jIt7B8eQLWpFJoFD
l8EtHSSfXXQ30MW6iboRcFdKC6oHXOEu8qhwhhvOOozlSAxEQ9U1cT3vRdcqOup8/Z/rKJHXzdSN
Z0z8wZ1vc2BfmrlnXNn0dtbQTWGNGkkQP7dBVF85kZ/dDKJwjmII6ucgCOvpkDaABwgWLvWJHnsT
LkwZG82zTGW7xO5EVVmgw/8G+MDelspAJ69y5oA7dM4ItMMy6WmKqInxY37MckxWUdbjHdZpC3Bn
HrqSabk1umcWEI8eDaKxa8ur4miX6bZUK1kyzR76wrM2Fv2L7ewY4Z1ZGnch83vc9j7LIuIwfZix
DzzORt88+fRy11Um8KvKXu1RoI9XtV/YKKI/ab9yyVYUEdKaVgT38Wzr1WjZ5Xq2TFmu3TaOboHe
Yg0MitYpF0WtIQWwxN+FQ2SfMSh6xZavPVQnpx84Cg7xSK/dH8CLLca8D/aZHc7Hyo7AE3RdXYml
BzRo3vhNe7a8LFzmQNkwCORMLU3DmNa9riRe9yTIvvLPSvtLYtLKc/qoQNquCT27bAztiBsgQ+Bg
Du2Dsi2J2TEe3MeOw9VT5cmB5oachgO+1vFEl63dt4VrngqgBp86o3FpidA/Xxb5DOs6EuFVLQN7
jah8ONCppopAO/ainS69Iwet7C/Vt39UQeZ8rNB4L3pHGwszz7vbSlbAEPzZ3aQAhh6bKrr3TTO6
TVSPEDGu6XiyfspnBANq2AyO5zARzOXGgd5gno167oz7qR7ktRzkM1QW87WjV7yIiYO5qKIuFs+m
5LxWOwEhsFIH+3T0yvAsstx7mO1o/oBjaOM10GnQjXxgXhmQp+aAausNusLldBnzTSa+7JFVAYbG
MK+aETFE4NrO3dQWxlPsgGobsgIhL85+2jsJZn1te9MTtxuClhPQ0IOCkR5NDr7LbKKNgxy1XvZt
Gp2mZgbP0TmO/WxGfvA0M2bA3UbocUJ7SvVSrXK6ZU9doOUtEg1T7gPEiphW0UjAom8RkyeDeyDS
xVqD3uEs07k4N5jbJw82IqNFUDGzjW3ByTHipiYJ46FGtwmyA5DYREikeoXihT0cBNBNZvXNcQKa
fttYQ/MwQXUBod7qqzCasFOT4MCZdizngt4R0hgIxIIzFZrpNf4p/7pMLcTIY16gjS/z2eyXxK4H
40LxvlzVTt3Wu4kZI84dU/fneYJfsAhlSSbkjBJsYeTTsNKmnMU6L0tOG54N5iuxRgcXTtuuVZXf
0toOMPkEdF8DyH3I+UI6gc0U2qx9TFBkXQ2fQ4PSENN4f4Ptn2i30Ctv3KLPl0buutmKlXmCnCNK
+dAXCPJXgfRiE+2KKl+IJpF4rhxqo0I39FsNlbUx5USFxcZkP7L7OI43UHtwo/k17qgIvcrVVPf9
i4uW/jbJBHMrrHIOvtVk+Jh8H7XZrq/WCj/iDVVSqG8sp/OanRXU5srmFdtCGUBXYwTRtWwMe0WT
OD9M7VB/8xhQLXAIzWfLNZuTM9pqD3LKWYPhcP+ZjfL/sV7OujCw39fL3b/oAlzo39K7/df//sf3
P/+3Xs4QUvzlCBkEnE+kS/sRuO3w2rT//Q/+J+svnzmwlALegi0Bc/5TMAcyBsWcadJSwevjudj7
/62YM4SD0M6XuARcVhzPBCv8L6ng+W/kJipDpIlIB//53/+LTexc4GJs/vsfzs9cFa7ItRHzMWsJ
uAjru6DvR7q6qhBran8WD1b+/TCZ1wkMEI75X/HuRQAkXQp1JRQrINYQOnxiDunyxFYqmTyYCCdi
wGXGEu0bpDhGUDMITM87O240y2Vu2g30kXSy5CqxpuI+mY1P6KZYB3JrKD6btB2mBd96M6xBKhp3
AfgRvmeYPXphZf1UrjvTjb4iiPHdxZDndASTqIaTo9sMeQQR5ZuqBWrHsa8fu3WJlMN4hsIS3MSj
ojWtW9QAzDckpWMOCK2axvn8w9P+1S38iUxzuYMO2kZbODxHPkHxhtJa82RjqLLiITNj4AlWR6sI
+fLq9z/lZ/zv3z9FIGSRZmDyFtlvIMkZ0ZddVcbigbZes6bUqjc4h7qNYV0aPb02/oDc+cWLwa/i
8Ys5KDQtW775gRyucliO7vTgQU8Fi130zyMNRps5fQADq+ygJCwsgQmhUmbEyyAk88fGpgTvx4K1
pWwZuSdO7nzROUjWkKlGsnCZDkkE/IgUF9Rgzr0T+7xwVulMHzp8R+FytEk+WQPe1Fi0hrpZdwBD
u6Xj4hReoeyZvEWKa7zFby2JfHI42d00gmnSCvM5Pi4zhIUazJ1Yec5l/Q9ldeeB2fmE7I9zhUFk
64sbe/U3RwPzWiZOCZbP6UMKwf/wieHRtpENYnTBLcdd/FmSioNEtJB5xodW5d/CuThSkaIDtIKd
keKF/P7D/qNV9yr+UhdN8a19q0H+Sah8U77m9239+tpevZRv/+T/RbXyJQbu/dX3/FK/fHnN/mvf
ZC/51+bHdVhc/ubf6zDuu78Ck3S/APUxnciLPvjvZVgI8ZdgLfWlRKwkKLr+vQwL+ZegxrZ9qhbB
R35J5Pynblm4f5EmSedPOoHg1SPm9s2i+7tF+L1YIPvy0f+QwGSESLcxwjQXR+J1kuqlFepD2prX
aeGs5hHjkm185FRxPcJAtmqGnYGlqMTUToRetxjs8ks+hktOOrsf7uEv1rTv2Qm/AjZfaNE/XNHo
tlYxyKk5JKV58I1KraICJEgbaCBEEd0QXMxYXfXagK918l0wapXTmAs9d1+ZZT1CT8IK6MwH0YsX
RwKYFAZwYNlYCHe0hD+RZw+M0uUGqQrl8JxQARbM/hFQo/qk7Rxq85B18bNjz4d5Lh5mnVxz5Y9k
CivUB/Wwy7NG7XRtkBnkF+2a5ohiLj6/AtrYE2e7SmZ1Ngl/Rwf8UOnuWupU0qmLxgUI5Y/2AHQB
KuyXoTYfBR/oNs/M+wmkOtgl/q1rvZt5bv6wfH9/lL+6oW9WAUz9ntFWY38IcKGSKeUvoRyzJUZ4
IAJkdCVaODBk8C6RpYcleIPkucjlnqmRg8BUrfoGISIiki1JYDutvFdyRxe6/4R4ChfPeG4T11j5
aaY2fj7oPWRBZjYWsuogsfo17AyALnMP/Msh5W+uwFFljvfA9BRVjexvq0r+Ib/Oeo8ofik1fnh3
GDHC1TaC/jCFwxnJxbHOEwSc9hU3eYfIiBOR02dLnEHyKbR5fyc5PKPkS9Y9ARoLt63QDNAPL9U9
R8utG1hfOr8NtzO2HZhR2Ucbn92Clz0n7E2dO4Vs5PevvfVzNfTvKLS3uyueY5hAhlkdyEPcTTOT
BfcQm9Yq8LFB2Yj6nfDORxoA3xohSPbce+ajl7aM9KNVitGeXnW2JE8KrlzFvHjgpV3QST8FNpmr
srhT43D/+0u9mCbKX71Qb0IMsAhGLjCr+tDRiBVxvspVsAYHQI482hGaW19ql9fHLx4yO7mHeEW3
I1LmjvPusi7KEzCumVmQ/ENq8XsP/U3143FmE66LtNC3u0WHUdHt+LL+FLiID+SXv631Jo0mjwLU
A2ZdQ2AsT4xyTigThkXlYeV2L63jXuZUAiZosdoRWwphzlIRkT+Zpe+VZroHpOUmvAj1GqgJKoN4
5pLWC+3g2czSe2E1uyKRr79/Nu9Es7w1oYCQq8epKKCh5chT1WsAxzmlB+Ayb8uk/MOS8r2w/MUb
8N0D88N35rL+xTruqoMohv1lLOJVmvujtgi3F87l1FqX1x0ah8D9U6KUdXm7fvUz3+xUYa7wmmd5
hZR3vsdefISIA7nTiWDyDt43GCrhqob68wF8/zKGbJ14Lr1hMogNTt28GDg9x57JD0bBj0nF+KWp
+88BYuyFJuZ4SQGsl79/Cr/2AiHBebOHee5kEFXklwcOBs/lxdtvxRephYNM14dsuYA5u/VU8MGy
GpTPZLMAD3uqrYh5lkLPzPaynsz2oyYMIFSMaYCmaWIQEZ8v08g7DmP8pYqtu+HSpqXmMFeY4NaN
Nv+Qa/TeavQ9mumHBzz7TTVEjl0doMBBU0Lq31DpWrb3YM7WEzIyZpwdabDpssfyO5XepqPz2LnG
DZKmqymLkdF6twZGi9nq7oYCkUojv7DQ7jAOM4RVlfmHhfO9VPHvv8IPl5rnyI00B4JD0hgIvDpo
lDMZkYuZJs814QDeWtHxA3KEPQDJbkkbJ70rvNK8cYXyFvqirJQ9M55UOYtAM2J0Q4S2eaht5ABN
s8ssvAdD8sgk88MERyAQTGKHFOJTQ64DfVMqEWDI8WgWKLeno68lqjbXebBBiv/+hXovgez74vTD
LxlC1/ELR5TMl6Oll8dHYE0H7QWvvSt2Rd5dp/VHHhccQ3tDg+pIQ3uTZ/mfMjK99z6+N0t+7rc1
vDC3xN+QmXD2J73sNUUPWuLoXFJSBA5YV3rOYmmYw+fUdr7Af0Ug3OEkpa0KTpoOlulPzMXwctP0
+gqup1qMrgCI0CT4vTQIjWVZV3BKxwr41tze4nZ2dqNaSu3hz62POuuPDpTYBUHuF+qK764Dvwo2
eWed/HJIt4GhdllovQA59inNCBuoNFYdYVBN0bj8MPvZ3m4wFrEpMYytzLuitoYNrPRPbsiEvnLD
M1nwSJgK47rP2w9pJp8iO33uWcTRLCKVVfaujIAxDwzEMW89//4BW5fN6ler25tNTJrN4Hu91R3M
kYK2UdVD06OfLXv67Uhs6aNHFl272oa31LVY0YfcWnssiit24nTjU4osEQW9BBEDgri89F5DxYAM
bUU9AAOsL6T131/r9+zzX1yreLMj4pNTVW93/YEmyXXdX8n+2kZl6NgZgyb8bQ5pWeieLAijAota
uPLJq10EWLACCoZGZdtRo1KKZqxe9U06PoONu5KGv63ospd+tQM/zQzBWzTS2dUzNCpH8buGB4bD
lDjeqq66dVp8Ygi107YlIGDUd6knGQwiM0IIMoVizWw/806svbStT7r/Ologjz0UZuicfn8f3ntm
36Okf/woZ9a5aOjrg2sEzpbZY/aQ5uiGWiBWe+HXEhs+5q/CBDRYMGXizTRXxhyADnHnl9ioFTR2
kqZinWfrxqzkCvieRmxI58l2MOA1tIr+dLHvlDHfD4A/XKwx0WuB5dAeEp26FpwC2DNg3aarMI9C
amX/BjHmACKKDxA7iVw6qFSXKihOjicUvj0IZzg5ovjsI9+4H7SPlmV26ivgsBZKJngPtMox15VQ
07zmD/WM905Z/L0G/eGyJ3SVF6tscWDk1q5mB4Jb2qbeLm3QdfdBOa/tqGxRuSWojh208b3Owbt1
CJW1qk7JHN+RL41gf9q5Arl46VIzl1kSQY/znGVvhphFHNyEkI3adZZhsvEwEi+IwaDDJLWJ/UiO
SAOQ1AXq3BYapqyyIEECmdoRlWAtKqO3lmCcFaAQrGyYQ6ZF2dJdqqfkzg0p+i5VI4mKxSpKmx3E
12e/js7xILalkzGUcKJ9FSLJMfJ1EiILXsguKtfKJmbERsC/J4An5Tu6VPVmPm6b3ntq04uuWhZq
3aMqX1pZhl578O2/ezrv9mbfK3rFmwKGKBqv4/BaHuCJcL9KDhNNM5TsezocL0MftVRwJJay6F5H
B4dla5QzBrmmXAc5kEDaqeAxCvEkGveQzvZtn9gIvKKK04nt3oxWf3Jymrg5pM7ff43vnUrEm2Nu
MZS5I5MyO6Sp/0R0wKd25Bm45qBWhRWdZeA9WZZ80lZ0M6Iu3mZ4BFexZzALzy9sJis+N1q8kN94
97+8oss7/cO7a7PkRqPM6WRUIr4RE1rPZdxb7X1o5zuor3j8LJqGFnSTNYwHGFxJPuzAshxqp4jk
NpwnTBUzPaMrFc4xJs1Q/eG7eq/vcxkK/HhtVj/JtmnN8qAiGIimXcE6sBu1tTO4JhRR4z4FpicN
74beobmYgxbqmueaa6lFj4NmvAzfC3NjDJ1FP4GIoZIX8Q87zHvnC/Gm3BDoe/2ywzOQO+kel8UW
BuzKNPwridTI41P3u3njuv5Si+j2f/m03uzAGlE4KRbMi8NYbIHDbE0NYCSO/SPqZ5hF5rYJoPO5
Eqsfaq4k/EA+1dbCe04HBQMMDL6zH7V/iMP+von8YpM132yyPHR3qADYHGTff7CTzFvabY/QOR3P
YTJyqgMNvnDT/BUtzZGGPBja4t7h1E8/eXbXdotibRLqSxE7SMXq5MXzjT+EGL4X0Err8aeXh/fS
LDtj7A5dhDiOHo76FFIzfxOTANjRF4wEMWUsKorROO6PKd0w0g8+mW5xqmO6Ab2Ajdr7GKzpGMQH
qsvhtlVEktgiu3N7ez17ybOUHOiwuyMNbm9+/4zf27HNy7H5hy8yzAymUK3fHUTVf3DBTiKhHRdj
a/iLstbPIm0/DYoNgmk4GoAWQ0TGkKBkvut20bVGJNLEsHOcTtobNfO+cxMsFJzxq8qpan9/ld/r
qF89+jcnXcIn5ggTY3ewBPOMwEyuRDWmuA7zr3bVcXoq1A3DOdT9MxZIpziJgu1OmuQLwVdmwmS7
D7PPhlWFT7KmOOuGlVFa7fb79f1HDX+YJPzrbQ//p27/uzOB/4ud/oCv/ned/jRu2pefUSaXv/J3
i1+6f9m+JYRvMcRm2O7y4P5u8XvmXz6zTdAyMhAMYi+P+l9oEo+xgLR8SSQvf+PSKvgXmcT+S5og
rYgdAGfgmYHzH3X4Tefy3vw/75NErPnzW68CPPgKudCaxrofngAzNS0JDgkM9q7t1CU6W8NRVl2K
xx3uPql04IWKcmth4uhnBCSzTEd67skk+GcgUxmqiWjP4W76NsW5DBYBjIuVUkG353RgTfQ0DJy8
JV7lFKshYjkCojr/1nAH7KQa3KFcoGbQjyhkPZ8udAxuOZl78HEWydKfXcau+QpQ0PBhNMtUXU2t
kDi2/Apj58SiQeejn+U3K9UITwjmS+tDXgB+mMzCIzYhSn3vpFoWntPsIkw+pkYeqXMYzHX+KGst
h+MEg78gAVC4uCkXfl2jsJm1aZok17YMHteZAAa3CZNuJtaxxY6+1nYWtki7Bry2xeCp6qmZrCnY
TpOfWfjt6dx+oAFWnTXqkOBm9l0iiVKb4/ohMJ3EvAbHKOxlAANEn4wCuevZrat8tIEnpxUmzkIU
QVcBkeJ2cNDJ7P7UwWiPPyGqEuVeTVRlhDaixY5vISAP2Smy5g4hiehMWdwidFLlFU1ftgUgI0Mv
boGM581emwBGFnqE7vcIWGxi77QhP9LArEPU/04Ec+JTmxtDhRoXz1sGY8SUjY8dyiYukBN8p9Pg
y1BWofgG87yuHmzZ5u2pzNwhvzEcyBnHGkmLvsF30vMAfOItL81YJKB0rDAvzZeLlI7WSwl1NnpA
/+wWNypx/cRZOugAaczoVhQtnF/S4x5TkKWYyJsUZREabO5yoJyYCUMEcanE/66DO9W5YrhptS6T
K2zAPcF1EKSbr/T0wroDuZ3bxSe7rpojTiIyNZDbu75nYpMlBS4nXIjMpphcmYcMSp61Ii3ZB9MC
DoJDmsZTaLsOchZQsRhvzHlI5kuYe3tdSau6VgisCDVTOngOHb9UBwQT0AEW4CJrNPSVwUg5DCto
NZ6vLzenhOUwzYItjonyqk3d+OniV2qQPmrjoNO6NtZeHWlzPdWlcxaYlPat39sYmXUBTlfg55Ib
pK8psUGOYVoLv8rMfs1gEcFy319ccNns+c+INIeJNqKvxEIbtb9MCXeDeFBYm9AU8hkNNxmeZT0X
BGu0F4pBONTTBVFSbutysD8OtTe5i8blJLceVewPq7BNVLctXcf+Gre9cfEIefeyDooC20cyh9ha
HFXsiqoky6YnEg11tRs82BPg6DzwhnHTKM+NrpE048vyWRb2Iqqa54qwg0Pc4Q+3ALabZBWA6Vpi
SRrsfRuEcXEHgTdLlxH2dExIGVrWBWzEoL6tiBshj0YRNFMPoTiPYeqTapiYps8sy09eQmhne6Do
5W1YGlgQJpcIp1WbN3dZUwHkB9xdrkYbkeDGQFBYblrUVMO6tVCe0qeaoWSp3DavzCjFKOaQy50c
FfBK1I9d2BGNk6TFskZQC2cUOUqzFoU9NVeJqPa5P9SvYlbcHa2Ia8WZxwCMc88+LUT7CCyYP57K
ifZY0g+gWNCqG8vamWwT106ikx2Uu+CzToj22KZjEYEHEEXyWANlOqR02umhtaF3Gw+2nV27HasN
sV3KOnLmAmzLuXT6PE762oxnAJgEOSVXtJb68Vj2LqmWghUFWWHlgE+yGiN6TWo3uJZGel1UY6Hv
O7cXN00NgGHRaBftXU5CR5Vg56pbxzjYQEs47rKoosWbFMl1eRyCYpF5Umyikc+4cvBEoAs+uhoT
zsU2S8OtGvy2XDcMuLIFWtMMdg6rszwRVyPmR16RuflMWZuRyIvq8dQaDH7vw7zLYZv4Km9fAe21
3S64JFrBnR/kS0wblowFPEJQgKKm9W878qGC/di04kl5dA6wq5KKtSsuSiYa7JaJXrOOcE6UfA39
0uIse1JuTf4PAilNsmg3gK2VoYUaUIyzAK06lzb4aTekmG5SaTP3oQ/rrkq/SIc75FbWZdabhVd2
hiMMYXdcgy1tZQfmF6bcdFM6XM6q0JYjHi0THPqGV66/BFwEkX2MNXzVBfg8rz/pgBfi1Y9KC1BL
lPszp27vEtTkmBeGgkgaskmVNZwMbzaKXdWkuBRzuJCMB4llHjYkzx1nj98b9TK7zWoKe8/HbGb4
NNwSNzI2tRlPH4B954+gkEhyjqKy7vaiNwFmDZiv7U3ZxTVW2AoO7dqIKjT5o+zMfVOWmf3RKSSh
vapDDDgx3ICRkOfVqsVRq5fuxDxyXQ+FX22RK02wI7oSCEKmQSeYyiVgIy4LJjCTZafJLSTu+kbD
Fi7WUKKJ9/aEZYZouqoUMhUS9l0BkLxfuCDB84ekUt0tNNQC16VAhrSMPGE2h8iQabsNR2ZsaE+T
gJ7f6JnGbWt2zE7DLmLm1cNX7a7auQ77pdcoiuMSSiqqduT5Fhzs3MJvyYaphj1sdVktUYkmAHGt
eQQb6XttdW33EV1L+jloHkhowZRCXEIkD61k71tU9Cy7b5NF7BS0XB75Gj8dD6wJBx8vfqUscxkL
9ikolaNZP/lRaDSrSvhhR5qONzJ+r8bmwSSwK8YRN9un2tduvyNSqv86dKSWbKC/Mp0YUrqeR09W
AY0ilpyt4bKR08VoEEgFNblXi8KyBpPo43bS5yrq7Y+lW1o4xvECsBsGIS5UAJ+DXkeOVcRk7Vmj
3NoGXVoIhtBy96Ol8OXaPo3CO0Uj0LzWgTtLIC0dcodcGBZ3QFvttc/T0pjNEGLRTAvEEzmGI086
i70UGnRn0qYjDGXwMJnE2iZOmCbXkuKaHjss9/SGLogsSXcghnbhIUiiOxeQbnisIl88lIBJ5JJ6
kXhbS/hAmJmFrRKvjJu7WdTDHddtfiYo8hIHZOV5vDfnJqKIaye//zL3kw/neYzEAOunHaZVIgmB
elR149U7j6efymUtEZB/Bpst2w2+IECnasyDB5xMY7L2ZcTLbEQO2buT0ZokJ+YEfa86VqDpaGCI
q5cO4UUVXKykHEij8s1TrPKxp9Jqsvyo53jEj9f55qIoOw/gWdmO/Zqom/GFlI+RdpOKhyHfNX0W
Wbsma3MoTfUlIJZr7aHWSD7YdaK7bl53Nob6m8jq0/G+6MAoHecpMqDIjVOq9+OISGFVSyaG4KrE
7LP8WDj9Z+EhSieGioiqurei5hi07dTuxOwhYBwQZhB7HqAmPDrUw/UrsaO9BVWDlKeXFE0+DVHa
vuN5IupP3Nq90UWk3CV0QvLE1BsPKSK5OADi4AsnzcoSVYc6EmVxtKUlTzB25lThTCR30XW7siF7
eUXiV24g/A4rCZpa293S9N24/gC4oCyv0oiSAVdvPp7w57b1xuT/+ZqUa4oZQqLt7ENiubo7JcRS
ErCduU7xsadn490I9OP+bhK+/YCni0zONM7Km6JHpbKr8S64K0o43LaMfIOctm9Av7qtKjN4JTav
ZpYXC6LnpDN1xsmQJJwdnLKJyS4kh+QS6l0SvVslbnBpzAJOlwfeeryLlukaxk2M2M84j17QDzhc
DL4gHnYSedk6D3hOG3syJ5C1jtLwi70WiC25k/WD08JD0sSjzmPxXBZdMnwJChaFLzSexEx6L29u
840IeqswgV7IrOY4FBBBsuwy9hF0K8Vorxuyd7j8OBguJFq2nmy8QGjTWnGQUoSXvTja8z6OxNX5
69EolYkTT9LUQ4ttDwoad9FY08o2+M+QWRGqxvEYOkQsTGfRt0Y0AUmyU8IyWAsi8hqyzretZUKB
jnclQUPLVjVZNWO+xgig/7Errew4naBI2JdMXRxSuLnB4ZLE0HOwe8Q4qnCIM9sKtVxZNgZmxAMy
DLHl+X02OR+FldgodcOCmojZfqxuejBJ6pVltspX0CSacRN1lfT3PikeZAC7wVgHz3h1rOauiziN
3uWFLLMl2ca5oqJVEMcJ5GHxk6yj4doVwDRgDk+tPV/xWL34SLsluLdyL0624Ap6AuQam9KpZ4VJ
DkVRDfeznV1SdfMucm5JAOwx3HEuxaiBg0KsOcYTyQktAftsTXnX3zfA9tm+Znjph6kZwh6KFimd
RT1b36y2HrAbFGp8MQ0p7pnddUQlgwsAfqs6G/Zs0TnwmoYhfs3zKWxKsMFa95SLRcpbKJoRRCOZ
Y5IAB3iTvWrKa01NsuMj7D7Stw8xCfadv7M8oEiJKTkaeWYmybRpirFZ27ALs6uWp4JcKIWbnmoy
0nRBRh9sR55EN7vnhCDeekEU0LjA1W2sIDMgKbbcyjrDAMW5ZIuwtBetZntD1pK7NXaTDFt2dMEb
g5mBR7mxKrNT66Bk1/8yCpXj+7XGhki/OhIB31bGF1aWcMypU8wLbdDN3BsLcV5zdssJ4JyNhChf
zhzIQL2DxIyO8xi7DetbFtkL1MF5vI4567R71IDG1dR1ClKLnQ/+qYFpSr1uFDYhLo1Tek9u1vhf
iRUx22cYMs14E0mjBxCXOF1DMKAb8iuMuXuTudABmLMDOibKr6zcUw8y7YI4ETioGtfIeworXSVE
B3gDs8yq8wvPXpbaFY9AbVx2HjW596kgnpOUWl7vZTZ6hb9nv2mjPcp0e1+0VeFtdZeSUMvWFJIa
YlR1fDVMLHPrtO5HvIvIFGCEhsUQLRAWVeGxxj6ZwdehSl1ynPDvhqgKALAFA7S90m/ijxjFLk6n
sCaM2tL+h7DzE1AsZRA9VKryntIOx+JSmGn8UobtfO/LnCgYTlHklH5nHpNhHpy9Pow/SbPLxMqA
h77nh0xne7KNNQtreosMDZVl1o6DBhvmN1tXob3baxL6ojW4XQFTIXWryyvruwDjKAMUanEOyuxz
XV4tQBYh0yOKuIjuVW/I4lOZlpQ5VmMXzjej8lV0T5RwRC/4onmnN+D73jJGR5Vep0GbnRpiYNdJ
Z6gesY+Q1bom49O/u9inADUYxH1A4TO6vIPhZrlIg7oUPi0vmCFo2xhZvXBHOhbLmTiRZplxEl+4
8bhOg+LacuX0AZNQt1OZb07HVhV5/aUZzZDNQretOhhTo9ElmH5sw8lJEts5jyansWVAYmq1cKRt
GGe7mqKr1o58E9N1KfezPxohuIpROis0tyr+oBVmvzNDYseiRhX9CFRLqVvahXpaB02nr92mtyd4
tKTZXY0VlDW7GqrjFFoOOME+J8bDDdlIW9JwITQ6jv9ZQOWNEQVQmSwKNw7ubRAaBxXaJd75rgdt
Offx+MgJCDSNYdTk79hzUrRHo5ZeuUTdOj2Z8CdJw2T0jkUpTK7LvtDfMiFllXPmFawW4ZTN+qj7
ORuPPebpCyQWJetySmEErtCHGYTRuzyzLdr6HmSkm7txeC9dhYfOSECdgj/PsM47WNkPVth1JXdT
tq8AVdNLqg6JjQsxEyG+dTptgzMZx//h7EyW20a2rf1EiEDfTEmClKjOkm3Z8gRhl230fY+n/z/o
3oGcV0nEr8mpE4oqJLPbuZu11xr2+HHBQ6yP8JYH3mPfRx71xGkEIYnZXNBRjyv9NivM4k/W2s6j
S271BT0FNT0XEQoxCHhmKuQzMAj2p2Ul3dh1MOU8WZZhPJpdQHUS+tEZWN7kfNeLsQAIbRS+WgzH
OSKuRx56NLgSO5Na6HeVrBocUgbeWhdAz5vQHx8Gnv1gkGtFiamNZ4IB3KfnSFum65q389Gdu1ZB
62MiHZdBlPVoevpyHlr6N3Zz4GXnsDr9V1GQ62YbphFTRSr5BBMYzY/olqGVpiXhZz0Lo++ay+GK
XVpuwDpb/aksYzC9TUzyaA9nDluRICB6P4eZfm+Hy/wzIKH0Nacc/TBXXqddeYX27MHNT4PDXysc
vixZRudm04XhObEgFSW9ZEU3Vh1F12wMkoOtDXqCOnNOcNc2FCZYfusrEn/TcLBxnpt9ryDIDttA
FP01loEmCy81yHcmqPg8eSj0PcQeJBuKgawHr84crl2cNd3jAaWsx0Qdp+FIvG2mfhTP5PgG1axf
DBpE4BYKDINMcK48ap7SXVM+6ir2aiz+M5H4++POQwUAXJmtmichd/8WRVH+Ni2UvPaOXQ8ppfKO
VvC4IA1M1ivSP+shyVC/8sb+pdYLyvZjAb/HLmsa5OlLz0maHXinAHUslASRN57iZA8d2PKFVL0x
HacBGNLD1LfjD9JRqKYNdu3+4WLpV7aN+Jpi5JChaumdsTR0qNqV0T/UNqyamGvnV5o7gX37phLx
6X/S+G/bqNZ64HvJfaHsPWpuwcNXVvA9aX6ANaLxH+AC/H/z9xnVVSi8ingD17jW994bSyho6xkJ
RPJqEAfqS3PKFpqNCthEqP8ujwRfe8isSMY33sbU1vrEe8MJNeoMW9Sn2qu4SnpbQRAUqLfAD7YK
vu9CSyiLCEVmoDs8Jh2fj9qSsLSH0C4dHjzDua7hLT0sQXjItdE6BLnbsKL9TR8Hz7Ft/Td3G4VU
2QSFknPkdKpStksFj0ELxVXgZjsyrTQu9eH/1OqkQI5X9MM7a2gIZeTWCeoypQsVOYvVm8uC1Eee
viFW7koDNZjGPWqjqR+HoEY7D8lo6CTD3xCsG4T3GlQcK3Yv1Stj8i+fV8kZWkn6/ynBznCHtDrk
k+Rb/kKG+5lYlCySV36NI/OsZAoxx7yxxZL1FZXbZ/ATmp4ylsPhnHgGUlU/EqX8uDwVSV1N7J1Z
hlGLpxrIy7L28lbqKQLvqjtPVdNeXx7hfSCE4xrrzN4UrOlXa030FiEpqUjeNPVpXK0hHgFtCrse
uRcdSoucjmzCma3y83r+3zsyokXpIL8IDXwhuoLUMj+Rsr2qLCBR4bMCVW0dHdWcHYvhks62jqnk
Lr6Ce9/ME7lYIsWhnXxH09eeElhHFHKFdwG6AmV8QmrEJWhNIS6rTmr0C824ywss20LBxGh4bpUH
Zt4HYJvfRPps7tDuXhM2yfLU6+XmPVyv9HuLKhgbu5nRi6kqBoqU86SlByZi5nezVzwpLXjYdt5X
WkWhcQMOJZuYYFqGRVu75cvJL7jsUMIfO92+HieeBXRPL6+d5OURGyMyMzWIrfvJL9XiSo0j+DXs
AzuFYfELO+RZ/1vkG8iN9/FKDvyf/16EECEERYNbx7cV7cwg65hTMPhO3DxnnbY3U0BKyE8kySf+
oQIrteACg8OtQNm5vEETceN6yGYtQEimpHRaJ+SHxCV82+Z4R43uwGB6+YOgPKugCLM23j/ZUOve
vrkUZjHZXdtmk6+70F1SySv0XwPZxFKZ/AAbsBjqjvzl5d18Hz/HCgumJiJOUKEimPxZ+eapynVl
26sFmBVIuol9iU1JG9557V8Yrfc2NnuKFl+Zf8bRC3T8l3+E5HEQ2w7IGeVuWnNqybP7MUnRwvpO
c/gp1D/bNryc3cYj9HpG37mOuuDJJBqw5KgpsHEgPMmk3qTEQRY0sVAbj/+N2rVn0GIFCZH1fT3Z
DlnFnstjhs0ZyqhTPtb7FBgaDL279XiVqFysi1SP1n1PtYv277OLUjjj7LvyN0jfXZI1W9AwiYEW
mwGywFrqJkSbZMCX3uneowX2FEXXW0Nb7jtquTaXgVM4NfZhvYiX9+Z91BcHRDBhIaTwmbuasGYZ
vjr24i8Gx8OdoGT3fF0Ljtr87MAZHbKKXXc3JhAf9iRFMHTWrTPDnE8SNgF3P0z1qdGSKy3qdmb5
Q1WdQ+u8XP6V0mMsGD5kwowsgnji9RhjALrgl9OeEEHbrSd5PbNcmXIx9h2Zs3l+nmBC5jlxxvPm
KX4FUb5zukSAfKTXqNmoXKWlvctAyZLIglnx3uPOMl/sU2T8ICUAfkuFwrLYONTSYQUbmdVL1JDN
n3wlpwIKK5TH/CusVOl+wiJ2HEyWokHiOaBwl46/N5Zcch5FaHmSWkhuGN3kT1r82ObfNCTZ1gRl
ZX82mruInpA0A2BHB6gLtm5jUImpeN3/N8axyejUQRObyTrKESFsM+4OsOtTTgteWm2+auyfOA7W
jJQHWS3Sm4XPzKveuY179WwNNK0VkElsP4ere/Tepgv201E7mHYDHoYuUj14KBAEmJUi/rQxX8mD
LsKbM7WJ62L53wcwNH6VAdzbjXM/J3ccrd7I74zxbkTjjy6RVPO5cu6o3fMwwSx0dfk3yH6CYDRt
OOODTA0mP9L/QF3waC/5VRDEvh1teBTrUr23hII3pkO1iOL2NPkeqb997Xh/y7K64ihd/v3vd1HB
hCJYsGjQlUKt8Vg4CY76d4DKEYQQb7iDaiHXcgTuYwevL/gIYzxFwMsDy86qYJOidC6sqQ9ngjAP
mU57/tIF4U83Ur9WM2RGc/0T/pV64w2V7JIIHNZtdHAodMwwE/fg8Nz7ZRU/7wz3gUTvxhiSsy4C
gBPq1rnbWhi40vqq2snTphsi8XlEhO5c0XneuQQCuWHc0v51ZIXgq01uV/917oejHaafMdaXN0YW
X6nrIr6xIm3iGnM2M5zplPfNDFqle87Lc4K9wmJyJKyl//nhyQkmAjHQnB4bDOUa5Qz4EzCDHwMc
qwCa6tfYZvOsS46cuu7cm4npiZ6Bw2BiY9UcKAL7uhE/YBvCKTm6WfMbv/jyEq5+7zt3VhWMQphF
VlYUzKm2k1+r5V/NUPOdZsqbQds4bhK7oAp2oYXGpBxsxhjV+QrlYd9ZLERJ2o3oU3aaRbNAGbpJ
pgWtt7x8KfXgExHm5cWR/XDh4iOWRAPPjAQSwmn/ZdXyUmbOd2dof1/+/PtXHYqnfzc5cEAPDLox
+UBBf9tzeE835DXlbaoUgFYvj/H+FBxvPWBvDhJJ5HlyYhubCdadgpTTAAurH7vp+vL337/wzspw
8vb7WlrQr+6MOA/orOFx09IMQeSjXtanevUR48dNv0y2XMJlB1yTaGaC+U9S+wzR0deKN3RRUYMo
yo/55o4nXPE0mFyl96rZt011vwYViFTvDNhG16uxdp4Cb91jUJrqtGlWJI4fPFr/rmFtIG3hdtSM
nKC5Wq08gRpu97qazXfLqv01OlbnZ2u+x6Rd3jfZuRDuPdka04VKafb7xvmbTJ0GgiZfjjiYl7//
vl1BtvLfOQ0wkHYWL6dPfvtJDZBhgaG38uYzUKdrRfv8sVGEq5+DTKdoMc5wEtMrTOsiks3J/frO
mPVy5ZXp4WPjCIagKSGhRSds9nU0mndqpNE6U/7Q1e7UL8PjRxfNFQxCboIA8hKm02j5fV/29w08
iVALPMxKfDeMH9ualePo7ZWl+IPsbzfM/rjUeGeolJU9bDjlt0ppn0PjQ9lVxxUMAwrWQRuQN/Nt
FFX+J5IejX0fAXBB/XRjkPefSccVTEISNoFtVQwShyk9nME+1vU1YuU1hpHuoOWx/6ED4Ap2IVTS
wVQ0DkCUDhAyj3el26H0EJj4ohO6Dlm6ESjIZiTYgqi0WgfkGm1TDqKhSu5eGQZxT0qptAujg46e
mq3NGxkqiUV1BSPgAZ4Bi4Jj683pgwe9O0X1+qpx619AJzdWbv3h/9fBIO/w72mbTM8BXkXU4YYD
lfC0HnYqtvTytkismCvcf3PMWiWgH8BXo6pGWqD4CqAQfMbG+kj8SyS0//3xY2ZT4fcirGT2uZ+/
u6Qe6OMsjoCxDguMWsmkfa2rj91LR7j9RWSBpS7ZDRraSlaq/UGU7NGAsHLn6rAEtIFmbMxM8myv
es7/2ADaCyG4IspgStQtjq4KFjM+rVil2gSV0LX7TS9dcqQdwRJ0qTFOBi+r3/TTUUUDg9bV+9cM
s2vto2jZb1o22X45gj0oZwQHK88j/LCUE1kaLXzOExSLkPZqHubisUkz5GY3Dp9sDQWbYLe6G3s1
8yLowGzq5XBlAbzk9LGSy5pQt72PvT+OYBVCcIlIp5WYn2r8YoXuymBGMipdpt2QtjMUHZuJmfVe
vnNfHcEm6OYI5Sa8C76RGxROCaXUUz3YnAd4mA+opgMwj7IJkNXSPcGN6L0MIY1n1agFT1qEbP3l
my1bXMFswBJnZ7AA4RNROMpt51MLH3sC4qrXHBjlpi9t8w29o8uDSWyUI5iRHjseVhkOWBa1f7zY
aqBIAeR0+eMSI+sINsS2Aq8PlXr2Qx2JvKZS926gf+7HcD8a5sZ1llwxWzAdip5QWFAZA+S2Xw2q
r3bjr7mGbIRI2Cb7rcXxx46iLVgOYKVKYA0MtW4IFcQc0Y3Vv8sUnsGt8tf77dOOYws2w6FhUUP4
nIc9iX7UXvN9tjPgaWm7o0HwAJ3PeRxQWpxQ3yIIyK3Ur43xF40XyMt1J82LPxdktfn3bxZkvy5v
pOSU2IJxCe1+gOiR2CBU+4eQuw2b1ffLn16n9c6lswVTYubWWHXrGbFKk9ZO7xhAYN5P0DYMmXe7
5govjyN5L23BjhhwIdnIyeP6ZcHtPNh04i350wcDfeeVBeRNsDnNrqU54eq82Np/7uDewkJ5A23c
z8u/XmITbMEmgJEf3MzB21uAPx+HuEL71AR1S+NRexcVJYg+5AD2Xjn0Oy1DaObysLLNEawD4OJu
iNIV0mei+wH1+x2+2bnNc5IlpE52xkqPc3ko2f4ItkJv5kxpSwIAh/oVOjSHuLG+NJj6y5+XmImV
lfrtqz8pkPDOqHP4ngJ63eMWqU75kqQ4GVp57rvpnFfXHxtKMBPRghRBY9H+PyRPaxmtXDLA3CcK
d2cKy0uzVVheV+adm2MJhgJwZLFUaIz7apIZv+IBSBPaeyuuPg3uOlAI2aTkQEJt5KvadsuplezT
2in+diEBR9dmNemzP5cxwgf6lWnZDwhCXF47yYsBP/c/X6cfJS7VnK9rhf49NqfPbTR8CWL9tHlR
JabMEuxAYsY4+zGrVsU0wCCfie0uN2Iy2bcFBwIqrGmVMcJMRt3Tmi5BpWfDTMqWXTAAo4o4be5w
fnW12tdefy4s/X7zh8uWXbjnQaen6rKw7GqU0R3X3+Yr9oJeqs10hWwE4Xo7Ue0OTqVgwILuQKXN
LOzPrnmtVNnGyZE5wKZww5HinVRvoY2NHix4/J5xe5v8G/9LmF9DOcZomxH+a93lnbv3SjD2xtzP
cVPFqsl0cqP64qG6OnZotXTLTaKGV2u9XVFNAJwDAkMD3ZiL5nz70AUxxUtv8/AnhcY7Q2OiVyTH
CtrvskacLtowX5KdeuVieDM1pSk9Q4stYjFA8NOKnK3z294Gdwt3/eVJSO6JSOswRcA16sYgBDOm
jiYQ++92gUdi6E3hfjtpohhVUi9+mbloDiEtcEgDJX0snLa77av6p1pZyyEIwIlfnoxsQOHStw24
fehMoPOiOdklGoEQaW8DoQiBIge2dtqM8WQjCTZgAY4cOEbI1NKsurJHZEZQTYmQiELcMu+L5EaP
9cZXLAr3l+cmOwuCXWjoZmkjdJLwRavpkGTzdN33VnzUFk27CmmW8S+PI7FupmAd4DEmlOvLhTOH
VrtjnmhsvILKf2MaEjdGhJJC/OiiNwbjWtIYj+HU3qpdetPgBOxAivqmmXobXobkYIsQ0WRl/x4s
dshy6xu6gL5plXu6vESyOQgX300MO+lqrmUABn0NehOX2mjc3tg8+PoWmbNslPUgvLn85KuQsHVc
fBeAoa6dnNSmuJmSO3qwtgFbklMlQkOjymjw9cCzNKN3hJ7vl9Io91FonWr1/0/54X85qR1H1A/o
+r7UwjlGUTBPn1WPQiy5ENtT/LqlnfHyjsimIVx89oFKjMY0khgNYDjSUzjH+4Q2/CVClHPcOLyy
YYRbX1fl5KHTuPijOVUopqMb7SXKNYEe/dzahhGTXEBDuOh2NiCuh8SfvyhdhPjefIcWF6yFerRR
XpLYLkO44anazHZKEyEbAJmxsiBc97wCvhKqF9C9HjdTibKnWQR3GjQ8zsmIPUaYCV6/e5MqEsWk
VZOxpRWY0lKNUGCJoOS2Ky5ZPhHjWQbocLsz1Dvr11/LV2TiAZUt2Z+EZrgCmGcRvqyJMQomGnnA
VEl9goHLB1GytiKndaZqZqHDkuJTJU+KlwV5MYM8cxEM8HN/T2kfuTyOxDjo6wl9YxygDTPTVK0Q
uiLFOMwhFUL1Eelvmmtfen0rrFnP9TuulYjmjCMIeXWr0f3cOVarDLyjnqdpZZN+SGCFsNcqlzUd
09ja18tfayvv8j7DmuOICE4zr2yXl1z3Y3h3J930AwM1+u7I811V11DN+HBC3YNTUrNnwJWQjEIH
BVivzc6JF91pyESR/0zZ7s00q+Tqi1hPR296NCGotERRYviq2tEQHqWnWQmdGzPv0Zm/vLGSZ0uE
ZQJ7NtPEyy2wVxA/T3SD7zyor06Xvy47noJtGYYIhqgshCkypvnU7hYblqHap+s929Hh9JQE+Ba9
tnmA1u++d4AEUxMZkZJoc2zxhqWHhkDGNL9N9TGL0kM735XFS6x8nYKnfiuFKtklETMJk6y3jGpk
+dponyerObXNdFch0Em34MYGyYZYl/bNzVtoAcbZSiw/gR2RFnqju6Xld7wO47C5mQj3L++UxIyJ
cEgYw6agCUrLD7XidwL1K+/bteX9vvx1WYQmAh/hPymyRV/pVfXs1JnK9QQg2SxUOFDSK3fRf9LI
6FtWc00r25/LY67B3ztnQVtn+mbh0kwhmFlPdqChodIRCE57DfasrryDqZaX59pQtvjcZWAGEejY
hpE9uFNv0Si8Zi/rK6u5C2PrxGBDiQLxXZ+4xxS5VCU5bueLJZf3FTL4ZorlCCN4XjGqBigQ7p4v
Q/Com8shmY6N9Z2xJ6jLx+4+aZ/XBjvXjvbKVoJftryrDX8ztueN9LlBTennVXszrrzDNGx3KIAU
4/dh6U6ugc5rDxPM5d2UXQPBksBWZ7uIKNq+1VzRe/+cT9Y+qOfbuHY+OIJoO0bIioKeCTVqfTPR
fJZN6U8UlsnlHS7PQWINRZCjUdGiPZQB1mmZ0TkxwVGryo2+0C+75OcmmjxE6R8vjyW5zyLYcTZy
b4D0z/SLGLoxdxhOuTq81Fvc/pKTJyIelaJbajBWJoJj+tfRMn/Hgbu1TDJjIeIbl3GEl2p9+4wQ
AiLvV18+pch5jp8zZO5nopMKsma72LB8kpOlCnZCS5YotZfCpiNId/F/w7spC79VKNB8eDPWVXxz
V2w7Q/I3YAhNyZ91z/yapc1xs44nm4AQjISmUpvLlNs+NAIDxGf03TQ1AHpNH3+MkFltPESyEyVc
eGNoFXoumURQddk+dMprU3HnfVLn/seOrHDF4ZCJYSmC8dO1JzjIvJvYqCFtWjZ8EdkyCfdbCyB2
RGHB8nWUIA7qTAE5dOgNXBnLdvqYGRvnSRKFwIT6726blj6oVcJANrJL1uAd12Mcjb+dihFNejoB
1CWw5cMpc2i2EInv2xZbRDx2htYnU2jhxyndEfq987RkRxXoTksHabmY97hBl7dJcj1tEfyoQ9HW
gKYa/DD7S8OC7QZfwsrcjbxBI8RQgPUghzvokIddHvD9jbO99e9vbs8cVQVMbvlAx+qvqrYfHfjf
1PrzWGyYytfe6f/rKSBQ9+8AuRLGcMd7gw8N6NVMVN8p0CvcwnnpezFajKQn3FLZU9NZyFEFKHLv
kMq7Iogj5lvTl2tH1VQWT00YHkKnv7byOztsrukniiPtq8d/W6fFCs9CO/nFA7ZfWWhRlmf+Yg7w
vZOmtmLlh0q/H6gKly8m2XLjJb3vbDGFS2IcyAP/naShuhEy5kBiLTsNF7RMMkiMCi32zqpptp8H
M1PvnGWC7lab9/acjXcajDrfYF0bb+Bvbmt47SBTOA6TYfanaSiqu1Ef2we4Dgivm04Nrmn3iB7n
kfbwjYBQtvOCRfCcMa2WiNxgHRb7cXAPmTUgEvUt2UxHvx/X2ist8tuzpQxxYQcTyXw1Up5NmBNS
S3saV2aAcYCPZEt9TDKMCHEMGksp6bk2fRN6Mjpbg09Fmn2aowJ11+GcK/qWBoLM+IgwR6hh7S63
efdX49NF/R10Cl57yqZj4iJAMdF1NOyceNrBPHr5er7/LsAY++8SLukCLIdavr+ozS1I4p+RPd8s
qrlRWJMtnXj7w8pyCzfFmqIctDPq8N4qQCnnbnkslOW7N25YGdk0BCMQOuY0IKZlkTBa/muH4tpN
4KzJqg9+Xrh+JlzJc9cURMIWzbBdvNzNI1WcrestWyXBB6iRUUJBAgp91Uo/Rfr0pZyWz9nYjvBi
QtOy6cLKVklwAhJCRDRikH6AIeva6Zw7N0ErrtI3Vun9oMIWkY0OZNVw7TONzFmVi06rrojtpGBO
nq3stHiRT5/Lx46tcPPLOFicpGcmXjR8GnpqN7Z9607Z8UOfF2GNEVq19gIY3PfUvxWgrtM8mMcQ
7XP/Y98X0gJdb9l5GA/IXozlbbAofhjE95vehGSbRfAi9Kl6Og78eneuzEcgrNlRn+P5DJV09f3y
BCR9bbaIWrSrfp5NY7TAMv2IxqMWqbBimztIpZR9VJ2bMsCGKXv8lrx4IcnysSPmCPfciSE1hOmS
fErxsKQ/ey26Wk1irj73dQ9VkLPbdMwlPpmIX+zCDLyiyVDtOVMPYE6DxPqko+pV5k96k2+4LzKT
L2IXoZOG43I9arPZHa1JzXwQKKe2bvyV6xXFivuogrDXnb/Fc/Znc3aSM+IJJqfsunZCMphKrmN8
K6M/qE3eWtUW7EzqZQqWhl7kqu5Uil5uOTiHcOm8U5kbf3PoEw8I/ZS/h0jvr9PG7W5ie22ZzrfI
iSQTc4SRg7F1o8zhajUTKD9lVcO1o+um2hL0WE3+O+6miLt0NZj4ppSsDYRxd/nsfRk3sySSRnJb
hF1qlL/jLms4C4H5szTUae/09g18gY/5lN4ugXU9G/p3vWy018hE1QsfRNcJtnVoPPB806K5hUhw
445LLoAI0IR1rU2NlJCxNZJftQkF2xTM0JLmK4UaFfrG+brZOyjxFUWEptY6zmQGRI+RBy9iFHp/
ss54qZavqQ68+7LNko0huDqQvc5gqnTLd5zgpV/0g1M2+yo2njffcdmKCd7OUOtw81aEcXqm3w2E
87Wt7TVc01V5UzlsvuOSh1aEXobplPVDyUzSRbmJQvMl6K09AG4cRHMOAOJBDL2VJJddZRF/aS1h
GtqBg++DHTI0iMholFYDqB6QvSXAgonRLiDi3RpQ4gyJgEzWUB3MkPHgWnlWq+luigwE5LP7am4P
4xZeTTotwU6Yi2PreUucH6z4d1g3y6K7QprtOk1cv4+LexDQ+95IjnppNxvOtszYv2pdvgmGlZiU
oQFnnD+nFaLV/aFBlOI4ep520D2IURdnhLg6fkpVDf5127tB/zHacJlk6yq4TCksqOC4EhI0lvaQ
Ft4VLtRpBK4cQLe1uXsS8yvCNV03q6bZzGx/gb26yhCRnuubrHb8y3dYcsNeFdzfLCA5sg5dhgqB
VXoIdkv81RuRrFNj/XMxdM+Og1ILLIaXx5IsmCXYizi2B9WIsUlqDwhed8v7Vy+QAMDK0TfezMZK
brMIzMQiTfA6U10Zy6eErIE7I6EAeUjRohdalruwS64W5frypCTsbLYI1LTcTh299f3S6Ns65INx
BwfcF9I/iAcq5SdQnP0xTtWvrdN/G9QwQXo8OkRq96u0cviJ82kDHSG7gCKec1I0B10Q7oKpPJf5
AzGuVgbXUfdtWl4M5dkqil+b7TySR9sSvB0VmETsLjysjmmXV7rRxscGRpjLSyrbP8GSDKUzKXq1
vtpxd6tl2oulqX+mMDrBgjv/p1V1erBHPbqKzOj35RElBStbhCspTaE7aFTihABXA8a2D4zHOFfR
LlsjLcqkHeRphF2pelqCjX4NyTRFZrumzIZuKpHqM2K0xDNjPIFefJ5t99oukmvXyV+KQj+b7hJt
rKts04T80Ti7SdImo+33joboJBTAXaZv9fdLj59gDkdSLbQpI9WMoboOQ3O5bb34d1a6X9QxqfeK
qT2A2z00ZfK30yptw92XmEcR6xqpFuRaPXPSoh/abOpksqP9XCrVxq2S+DgivFUdDbeEttv28748
gYXYj01yhzKU/1EDL+JY87CINaeLbd9AeXsgExp3tGQkadhuTEFidkUYaznpnd4uEUu0RHtXTb/o
bQQhn3uinfCUbRVAZQu1btCbh4RScl0GBe+Uvph0qdYK5Mfhdd3rzmEzKSW5MSKiFZrg3iMesf3R
vY+Xnx116xqW1AkZJMUxVocNztmNVZM8jKZg4dpaLXHTe1aN2ic2YDWnzv2gh/5qHjZh/q/193fC
H1MwdpOpOOSJeT76oD2YBI29GcL0HpXarhiz+AqppQDlkqw8uXp65SgoENWp8zTGM6CgYs4ODjIc
qGtv0ThKjITIqDpOaGx4kKDTsk0X0qpzTyFlCzclOySCjbCUOc9pPsIVDQ0KQZPeP1ZLgetrKvGx
HAZ3Y/MkkxBhrlGJWEJkUryuqsjZI4qafwIrHmzYUYnNETlDK/hy6WzBcKeNdea2ftGn9DqHk+Ly
YyS5ryIoNOgHcyQPQ20/QhSnn51dUn9DDSAjUkQIZouXVLZG69/fXNiq1KYoRLvF15LZOgbwAj/0
aWn9ujwJyU6LZKDBPEGkirQoGt/Bf6azPExxdFY42ZsGR+Z4GcLNqVCNKeMQ/xuk+2FwnF9Tgcqt
Z4ZX6oRTrlDCtqz/vBZNoQg9EJI/XanesojoLGw4fxIj8X/Aokmak15glvWqwtCH3alpw7sk678B
5G12eaBP+ynRNgIO2ZoKt0dHR2RZKnasD7VHhJMKVPlgjw/zrPTLGbmQy1snOd4ibLSuzJqFTW3Y
B/JDpdWHCHajTm038K8SIy4iRLMxVsZXhWLLysxdGpWnORoPaVUjK8FR0QZaB+gbqGat2rhQsgmt
F+3NSU+UjHxgAVjGNpUvSdc8ZjHyl1ZVJrvLKya5SiIc1JkqJzSN9cbCEbZfNVjg9l1eLn9csusi
CjTNQ2duLD5uDMhiakkWntu2WPYwXi8Hx0I17PI4skkI9gAVl9HLUq6T4VovQ7GcqqL9EEe2LaI3
zWwJ0gIxDR/9RySOdO0ncP1Phvd0+ZfLVkgwBMmEBI89kb2xHGS/Bh38VwmaTbn6ILDRFmkzswnF
mwBFJL8ZujtNqehoiuL/3MD+03vlximVzUK43ZGCYMJrONB7OXy3zlOcKkhPmXebAYdkBBGe6SLw
ihSbyrvVB/dk+BUSNdQTJiKOyxshOUKvjdxvLlodGsgTZgYbQQ+YF0fTTjPLv5e/LXkVRUTmpNeh
jdQb1QOT5JieOt3ZbpbnIUS2y6m/hdG2dvN6bt5xyUR0ZlSnuqEsrJOrOj4FY/w+vD+ETA6rj9bq
92Zzt/qbIXZRtz64dqvxerN2qlmlRQ8nmq+0c3pGS9E9IgG7RV0jS5SJiEzNoakhdli+eUAkMTv1
arKHlOVTrf0hyUlJnMwz0IVdo/cf3DDBgY6gE4VMmlVc40G9Nr83ifcYoJBaasN22UXyAr8G9G+W
bZ6COtBbz/SBgxPTLlCY2BDM9Yt6FTtwK5eLe29O2VbPr2w4IYSu4j4MUSQx/TA1DGdXmHr7X+Vp
1LKKJj1XSEbdGVFcId3eaVtOs+T5eg2430xxUhoEXtDu9Idx/hwhPYSUKBCtrYMnC9xFHGYTahDP
a6DSM/2PVtp7t56PqzerLckO7bl9qXTn2V7wZjYgYZJFFMGYqm4OSmkyIbTKbiMvuO1GbR9l4afO
zr7Z+G/OFtBasnQiLtMwgyIcHNv0XRepH4QlVw7+YXvtJBZVhGZqmgnIbOQ4NKaBg95bBwUA7khD
qgIp2YY/JrF8IiKT3qpoaBrL9NVSy/Z5FOVADYzl7DhLe1KRcH6qjDHdMEOyOrRIOomo3oCkFEvW
ZZN56PN4lVyJ6f1o211Q6S/hkHzpIYHpQtQAbedOb9PfzYJAH+x1V5dNvWxVBcuhTKCsUo8Jj2P1
3GcDOqzVZzfoPk/OsJE2kq2p4DJwJlR7bZZDPcb+ZaHBuabdkAH8hAd03uRFlE1EsBaDlpmkixgF
9ggPsGN/QAAvP1he8m0zDJK8uargNmSu0RthabJYofNEguTYxs0WOOD9VbJE6GY/DOQhWhqAol6N
fJVcoVG7e7tI9Z3autcVOIXLO+69++JaIlyzGcI+18A/AAiruy+R62T3Wa2gmNFElQ8JEKU+1dTP
5Wh4jwlqrRsHTfIqWiJ2s/UUKJ5N1SRXdWoQUlIs7cD/zYtnlMB3+VCje6uiyQlD+wfNLdqE/z70
ypBqHVKJJtKgxr5OQCOV9xN4jp5/0H5rRM1Oq036FHaX1/b9A2KJcM5Oj5tQnxlvsYEPpYQ/7dRt
RKSyb69/f/M0FaGVW/BuWIhbzdl1qdPjQF2g3dge2akQ7EBZJujX6rhEXd78tpXxwawdeolgMkLL
zKdN84xy359Qtz5dXqn3ryuaq//OxksCM9fXOEKZjHMfGt/CFMyrgQAdkonDz8uDvP8kWZ5gE0Yz
csu4Y5DIhey8M5BgdG7arS4f2dcFa1CX8J7NBRibAACrnxc0DEZZ4WuZt/F2S0yCCN20TKWqIeHH
DZ+WHRwl9zjHpVefQSBvmjTJPoigTV0L3dY0GUMZprs4q5+Svv7We+2PTvsYet8SUZoJWp/VZIO2
8mr96BjIDLd1VyOQ4W5gdSU3QySlNM1AycOBAXgzm11Z69eJ67UbV1qyyyIRZeZUVPQDLkYAyZE3
e2e7qq9VzXu5fERl6y/c6iVrF7VT+byNvOayigaD4G4SenY30QKyGQhXO8HMd2PJEH1Z3nVa8UC9
6NkaPkYRYIl8kyRozdJquAYgGJ9CSGIOM7wnKDB+09ToqkijjcSG7DYIl1l1DcRfSZT78CUehrY+
8HKUmfII8nDTfkv8c0vkn4y8YZjsHi8itNT9KnFGBLoKQMzf+wy11Sc7RPK4Plzee9loIlJzsTwK
uQbPBSqlp3nszkYb/VxXb1HMGuRs9odIq8TbS67aeLN9TnLkRCpK0+3Tootx+ey0bh6T1Mi+IOBX
x7tRKZVd0mXmho2X3EsRyqlGUWO4Bu5S3CXzrkL8djbK/EOeuiViOK0s0NWmB20+dOmgItNEf3um
R/kuLwC715PRHV2jqX9d3irJ8yhCN0t3hjGub9gpha4F0oIp2qJdAk1eavyaPevKjnWu7JYfITnr
/we+ieJ0BxG96Vt6ZO4V1cj/prO6HOJwqQ5TZRfVzuuiyL88Oclo1vr3N57FhNx3oWjJGobAg6oZ
aXOlzavk1vz/OPuyJblxZMtfaat39gV38NrtfmAw9shNSm31QktJWSBIAtzB5evnUNMzk0IFg2Np
XQ8tpZIgAYfD4X78HA+Ma8R+cHv1PmJNV0eMJl2NZn7WwCYc/gA+vw4okWzb4aKocpuFkyQrFf+l
eFPHUkJAt4ZiBGyhaIJ9MCV3NhWQRkdtJBR02Bmi5ifRDOpglzlsX7gFcv39SuJ94Wrn6khL0TRK
VMjEAENabyj4X8D/Bkcyl03RFZGYkCf+MmvSuV4aNRDCXTWdBW+vwzB9EohqKnJ0X8r03huytEPP
xVhfDG8IPr3LXnRsZaUa1sZ1hjwQQGDOMHzwB6iCkHyfelWKlDyIx28PtOCpdGBlVg1ZHVAMJEUT
BcQBoV33aSgKRFzt0+0hFja2zntpkF6UmUicbdd1YGTOzE0TA5M9Oyus3iE1yPc8m8w9ECRyze3P
Me7fc55gwvt9vxWjCBpODXtbAHPSg80BGiovypcbqJx88vs6qmW3x2G984CuDxVg4qvgy6UZna3m
zVZvRazSSkEyUzTiwgvnBSJ65yROHie5dtFbGkKLaIpGdNVUtVi0DNpy4+fOU1ECltR+/Hx7yRbc
lY6xtLs6dwIING+Hpod8rqg+zsemZ0A6jBG1gdnfHmfJNLQrCsI+A5LEMA03JQ9VbESDCLYOiEI3
lLIjrtC7CVDL4+ptdeG41PGVoIoa4gDSyNtqrI+qRLk7NldudwtOwdOuKjYnLDM4Hu2jD79hdAop
4qn13pyFNdeBk0SJzkWEYm+9VIEfyO5+gBgGuK72K3dXLkNLQ9DfLdcqW6tnDEP4c8bUTKMxsU9+
VjYh7hK3F3xhAf6GZfSMIKcjhjCDFJqIhnhpp3Ets7wU7OnYxQ6Qo1oZePpQGIe8ho6enLAGnlcO
G4S09xVzIPplgHoWqnEHyAav1SPmGbribnSsosJlq0xG7Pk4aFAUaI/QDfUi4iP54Xjmp6FURxOY
3ZV1Wtg1OlqxAJMwETXqUuj1fCEpTM0Zxmw7Jj/8FKMW1p+VzINwkLb/vlPC1fZplgnA7nNcQHzf
/Wj4uxiRGDjk96KeVrbP4tppdw8zqQYaS1yhcISLxj4A9QmWC1qqsGDxJh5YJJ3hsFpkXVoxbbsa
sumrLMal3AaKzC7HcZMD1y3SNOr7/JVX7XsRca6O6TM8IjPot4NLI6s+QNcdWEj/8N7sgo7oCxiq
e7wH1BM8Mpv5Y1IJikwhvqxiuhbcgo7oyzyipnQuVVLo2Rlm89wR/2SntgSEZ8UtLK2+DuqTjspr
s8YYffET2j7QeCaHmXG+zXYwBBT4nOybeGcJytVpKlVlkoAMNa7rnn/fGvTjiCvg6scsmNbfYH21
M2W4F4EIxI9DpMyPuDLd055faOvs8tj5uNqcuzSSlnbwjAIlah+OoLbiPRt/dThGQQvGA6f3L9DP
/jN1x9fbnnvB6ejAvjyNEffaWKHBPUijCVX5kDsOisZfHUbOcfvqH28PtGRumiPwBjKo3gc/yAQk
PSDFYVAHD1mnjqsR2kJ0o5NSVm4C6xWoA3j1DzAT7tCs4gSzujqqd8bH21+xEA7okL2ReVUwUB+1
BqdPcMPjZ04zdL2W73z+bBJvokwCmJYIcmz7sfGQDYrR7FDRyMk8tbIlF05qHc6NnH1Cs8xELtzL
WdiY3s/V+9PSvVFHHMJA28zskJRp4/EpV+4REPkWmKz4TP3kjhTdX16R45qMWWNs/CbceK3HawGf
6v4NjVhSiVIMsk/gOLioXpwsInYCl7nQCNSXyaLbRCanSbTfiZt/cQYaAelzHlFqRSlij5BiTWlj
yUD0GL7ossDrkCIqW3LOKusFTZAz0cLK8i3YuA5YZKwJvCmdEFlzm2zBX+V+d92OfQvAVn4OZgLN
CbDv59vGvuCHdOiiFJVrxxJ1pxy1pYss6/jZrVU/oeG2MfIwyC3/kvuO+RfyKvZaNW9pAjU/YfZ0
CNy5smuizjlPoMlAv7jWQL7ghXRay4AFkrQV9m/ajhscQbRM72T2w6FOdHvOFvaXDkvMbekZbk/h
5mLVboYY+JWcVCvx2oKz1kGJNZiyVcLh4cBLQZ5FjdacbRrQug/7oRv5tuoH1whlPTXFJo59B8gI
22jeZw1EWxhkJJXVO0gpmLKLSB1vXFDh2La1t+LsAvnByOjWEuMLq6RXixkveaVSpNUm6PLNdyLP
4ttaNMcsMX7cXqfrQzh60dg3EZgU9jzERDhovToaAkA+C8aAbLST5bf3DOPqVJ+Eg2MDwt9wB5b3
ZVAtMuGFeLKbDhCJPP1ye5AFp6ADO5usTDJi4JqSGcNnQAzB/9JFTUkfKFczm/rtURa6j1wd4kka
9FONCrd6XIleleUeuISuRO21UWeVUOplf03oTK6pC9nP6nPdqf17r7A616dHRFAMDVbLc5HqNCf1
cSizNmorgEuD8en2B143CVfHf1ptUoz438z0ZrYhyeixx1rVLj3U49fbQyx4VJ24s/TA2injCsc7
JMEDtWPJGKIlCJKgW5TwQzezV86JBS+qQ0HHIiaGMaSoHOLWGjd2FkK983F1PZa+Q7tmNbNb4Sx3
t1LRA3TQ7xFrWU269cr6NBOLEOt9hRAdDFoPzJBOhX4dAKKsk9fFZGM6YlzxpwsrriNBJw80OCJB
q+cQ0y3zhh95xyIbTFWrmamlEeYt+yaeQ3yVct4ApT5YycVvg24z25UsskMqk7UEycL+15GgJBkn
6WdoOCJ55dxB9irdpz4DtVMnJ0BgeLqVY5+szNnCnc7RUTA5AWmDlck5yrPDzB+jIX5CeT21UZCw
zbusQitr8iG3jBUXunDo/Y0SVOTMFBaQ5Y4nf3ISf4+pjENzGPbDGIAwGVD8xAaWEaCl920eHYVa
KtPowaIPJP7MypeYnxkXRRiP00qJY8ko7N+NQlR9lrEefT8ihVZi3vZI/dP0iQVcbvO23N32NQsu
QMecTnJIy7xFTyBCHWtHXefRn1oa8oHXK7iapRPh10XgjXXLHMvPTIJON8P/bMf8qS1BxJWJh3QY
/1Sy2tq9fGwVydCdBZi1aNwA/IxrrcRLH6g5IdNqkBkcTHSAWG0dEq7ua6t8LNeS2AurpANOqwG6
f1WFnk0yxi+5lzRbY1SHuEDHdGzQv961SDrINCgNkdVAJ237WZybtO4B/CkPwOauLNHCHOnQ0qEw
xzwjAbDuSdV9N3M7RcG3aKE/0pb5+PH2Ryz4Hx1f6kIP2vViNPt3brpv/Bj3ysI4u54/q1zhjvfe
lJWOMZ2CpiV+nPtbuxTWM9oei2NPi+ne5e0AWT/k/d7nAXR4KWmKIc4pvgi8f66JbI8RXHiT1kVI
zd58Z0CtuQFQGlKQPzR0O4AFQG45NeknkhXoDlEtB1c4SnekAlVhPpaboRO0XqnOLHhwVxc5R/tz
25QuBxiz8u/7wutCezLtsJz6h/l0qobmS53zj/BSw2Y1ZLh+MYKUqub0QNZaV52Yy7qZsU+RleVx
16z4uqWHz3v4jSPiDc/ddMDDE0P+6QrzqWZrur1Lj5531ptHg4Cac/SjANfC4u9lL76ZNV2rZ14P
oxyd3rGTfh7bCZ5NJd9M6A/2KDo36LThtIyC+PNqGHLdDSDr9ftH2M6YMavBQEUnQlKayb2J/Ehp
T9WKn7nuLB0dlAh6Udug4PLZqsHcTFV6iHkGbXD/tNpVvWC1jg5JHMeUZH2C1EfpNOGYfwOICQlk
Vn4nyU8XrgbKm+G7rVU7W1qnKfwCSd1tPtl9SIECMMe1xoIFi9LBicVEiCAp4PhG2zxDmfWh8A2+
4rgWLEoHJVbK4UUDTbPtMBBr45cQf+hctwircopGk79YEjqseX687fgXVl3HJ7ZdlQYFVC63gn70
2viCW0BR1Z9WkenXQz9Hhyd2w0Ri7gGIYs6dkCI4AXwdItbsPRZWrg82LHPdwK6fYpCU/32PQOWm
6wVUILcKZffWE5E3ppsZXjMWwZxEvj1lS6PMRvHGndC2qEoDWdgtEbm4S2tehG6n4GezxEEfnWrB
kz3KldvT0p7RVbM7KP8J2wViHXXFFPAnWW0yNX2d4+WOll/ZxKFNJMnGzcydaeVruf4lC7d+/8gR
alNGXyERnPrGd8jutJHJcudwewaXjE7LQ5l2MSaxP3OLVrVot8Tu0iffhrgSCI3qrdUgq7O7PdKS
+WlOwG6rJMhn+k/iowWYv9qZG/HSiWZPbfpumPvWPRqCtrdHW/guHdLYzcRPU5KA45Di3JXS/NZX
xhGKDnwjemfl7F/wDzqCERguXzk+mppMLw7FfFXDydM0Zpg0nxFY7cd2ZaCFE0dHMCpvqmKfol2L
mnzXy/TPgKpHAwWm25O1YGE6hlGxIfYnAPsRCQafVWVfgtRfKyYsbFEdsVij49pzZ/qHumevzG7u
O1alO27aBzM1TpT2a1Hm0orrvmA0ASKPQWIBorha2hzS7XVUgP9mv0qYukA/4OiowYm3bcqVg25a
UVNx6BjpfdREEsOBHHKTP0oSA9tXBJ5nbGjC/U8GugtUZKK6CrUXkSVd1AGBPv9+LqxdX8bWGi3a
0hpqXsIOyGh3BkqP3lx4dHvPDru1DoMlz6ejCN2eELR1lrA/YNFcBiEbv2cQsnRC6aanrriLUU4F
Jct6sXvJbDRv4aKHBnQYyO3lfVeUIbNjNz7VBPne0C5l4J1jJ83Kg/BMgB5+7YL/+jH8N3stHv83
FKX59//gzz+Kcqyh/tBqf/z3cyHw3//Mv/N//83vv/Hv/Wtx/yJeG/0f/fY7eO5/xo1e2pff/rAF
uLkdn7rXevzwihR1++v5eMP5X/7//vAfr7+e8jyWr//640fRSaiGfXhlvJB//OdHx5//+sOaywv/
9fb5//nh/AH/+uMx4TkvSy5fm7/91utL0/7rD9Py/ukRB9BG03cocWaoZf/66yem98/AQk0bBA3U
cX2CYFgWdZvMo/4zsD3PpRRtNS7+zR//aIpu/onzT8/0SBDMoGvHMm2EOv/n5X5bnv+3XP+QnXgs
uGybf/1xzfuirVevUvatEUP4RUwXNHUcnX74YeXC2eCEBtOh2W/dMae7eCLf30zNf0Z/O9o1g5xH
091LnzLG42C8dFb707Hlt4EPXx0inw3PfUnNbiWbddXFzONolwsy8oTFZjVc0OA3QhIyDsynofbZ
fZ6m7ZPXk/GpiFN6LqTjQ4lLVgjeVJLcdX0q0I5aSPJhsKZGhLkr8jUc+LXzZ34pzbkwaY89WgzH
i6T1S0BdK/I6MZ1wXKwV465573kELQ4paogsgMFHXUwjPoDg6VIjC4uG0/FbZRdrxIdLg2hOJbbG
rCdUUPTS0o0qi8gUB49Q9By9I+rAV+j1Skekjc/dSl1As5D9tBxrONRWamy8iYqnVhlkc9sYr0oZ
zAPNe+JN4OsznD8+JJwvQelXn5wCIF2/iIsNGynfon9T7UrHaTdVTcwDmrfIi5cn3Q6b1JURJ0Z3
MUDV8KWKW2pt0LKUfuiHYE5m1RZ/GN3YtkCa7GSnpFLVSj3o6hkyv/K8sd68cuEIW9hJqy4QUk1e
AMCxIrdk5Lmby2AhNeqWQ1LPE19Hq4R2bZ2nSSh5Za8RtizO2WwVb14gNmuQ/xqFuuRZCehs8ljZ
zQ+IPR5a0YdlXuF64j72zhdqlXvI7oVDTiOeBltXdcfehZqiCTXgxnmamNgaMt1zf2VqFnaXXgos
VeJXxoCZUeMjYTtC79Jyf9tQFixeL/U56E8abQ/bKqHOJvUfBFgHp6bbNOV71IznZdX8lUWSHhzl
GMGpPzvlnd2v4DeX3lxzOUnNaqOCms+FlZ/LQIQN55s0vg/qNWdwLWCaX1zzOFPXpBlaj9WlEme7
bgG8b1d259KTNTdjUi8oLNTcL6BsIphwtXbdXTAUvX7ngRjMpH1Cz2jHTLdOl901Aly7FW4dt81l
aQDNrYjAUqBS9/jFGWrIsyhwaznCq7dOOz7eHmHhGNUpXdycN2UFPN65IwTqSQIXTR78LAx5mlx2
bLxxrdtzwX7+VsYrKJGqjumZs2DfEmjYWN22zZKN5X+7/SkLy6yX0rpCcOKnFj2XXXfIB7mvCrES
bCw9ev77N66KVA6krd2WngXrul2akVe7trzwfe+t7VijCBhpSzw8Jha8WIIsaT6SP28/fMmCtG2b
VyYXSen7Z9M1L2ObffDq9DEeqw/ve7y2aVWfIxnCY//MuP+h4ePOdtwn4tPd+x6v7VwFikKIr7re
uejHQ2rGZ2UMOQiNmuj28xfWVa+CWaTPBqNkHuSEuo2ZfaqrNTaFhWBYL32lpILaFKoC50R6oL2u
48/U6b+Bdfy+SayPYwOqkoTW79vEeh3MAHeMxN3VPY9GBkIciENxVv5oq/xDKksRNWpaWY8Fb6HX
wppJBZWdYaCiEOeKgJKkA8CSxfGxrvJ8Y5agTr+9MgvuQi+GNeDIzbseI6XMRBZPYZiYQkeyaItT
y/01Ia8lA9A2tsllhhobhmkdKwitYLBCak8r3nvp4drGDgLSJjUos86iMpwTKYJ6M5LmPUrcOC/1
OlfdZw2v+Pzq9EXmL053x8pvalxxpkvzr23svACjEzhn4DeKJwm+NdrveojEdc0Q3V7gBceko+CC
wO4tOcJzyMJJDrEqXrPU6DBBzFtJ0l39BCvQQXASImq9YAGM1RolSikIWnBtKkKQypI9GKves8oY
RjujSdDbyhl6/9x6FSihGKhCi+rlHZOEZ2sxeq4qCCGUlX9WMaUHBlFt0/aD/QBtu/cNMM/dm4PN
ElNSFw0EnImRIVEm4qgyQF2TN2KldHZ1D+AL5uV/M0BSBsaE3invTKwOBNvEiTIP2PLbb7/08Pnv
3zzct0CbahWxdzYtYYR9XfKQsvQ9AS/eXNu9KrVL0+uR2aqbHvpoxreiQhrer80yVOAVvf0FV3cB
BrF+/4LRRi+EU/iYHm5/6jvrm2LVi2XK/J3P17bxWKQQZAiodwaLe8zqKHVQIe3W+p+Wdph2PMdS
8kI4nndu+LHgT+CTeBCOHxlGsnvX9OjFRNnGU5HgEnoWLf8h7Tr4KjJWf8xVuUbMvbAAekkxzSil
TocFcJIGGVRbxlGhBitK6qFYcRALs6TXEbt6BOU7x0eo+MVtjF1tiZCnbDPF6fb2NC3sA72SWA8l
Gx2vLC+u6NrPNqP2PvCyNZLiq50PvoV00u9GykCkZwApkl8m1IM2qdsKSE6qPP+TekZ8T9rB/6Jy
T8qtMeWKhYQaAlKvfqOeIRTfHm9/468LrN6uOL+FttmbmFAzlk1xMXpgMXPW19/NlnRHO2aiQtt8
anPUfgnnUFg3grB0csQMgbAbe58blrMHpHY8J47Pn0C96QLlP/lnaqVVEk18jB8BPPdOAH6PoQOe
0Ygn8QASKMixXkpVrR7aV8NCfITmVGSgBnSu0/piDzUkL8fJZ2igKCcKngOZwEP6Y2+5Ic9LNCvy
xhZriYdfF7pr06d5mkwMLKhcmV+UryKAib4OlXcqVHwKaHCnAhZlSXoy7LsWr1UX/t3QDGGTZKFh
evuOW4/epLyQuslaLX9p42meCYkcToEEyi9MmerUOpV7NFPXuE+DplrZFlfJFmaT0fyT7Y0ZyYwy
v5huSZv7IOnVFGZ5LhBm1B44aNiYRg6aZROUwxXZK26AMiR3kYprQIB3x0U5XkyLtD9v2/DVRh68
kN5yK/wUCkeGHM9u6O5wmEd8++GRhjRsjnGIkffpis+5nrbGSJqhjV0W5xnHSAKtLF/zb9lpiiP6
6G+bH/Zfs9wj26BXmn1f+bAFu9Z7bc0a+6hgGI7e+Q/sfojSKlJIZYYq/JHej5G1Yxt/2Njb5DCs
3GwXnJ6rGVCKmqhSRTGe2eB8RA3seWyd55XPWTBOVzMckxfZYCE8PVdb3Jg3YttsoMO6AevJxt6Y
WxKBu2PFSBdOB73R1isFyje9GM9p3z+0pf/o8CwLPVpCRpGsFX0Xvudv/ba4uHVTkGF5KvKYEpAj
cffkOmqt727hI/TqfhJnlWqLMruUjmGFuPEmke3GIpxiKwe9VLeWz//V9HHFi/2twt+WhrLtQF6Q
j8z+hLOXJ0Ka/ARmcSCzJmvqIhRo6rBBl/lhhD/ZIfvBIlzz60uhRvE5dqvhJMex/EtlA4hq0SQH
7K4TZyYNiVDq0TEpGM4Yqvvo6/P6x3YwyTm3CvOrTFtz06Vs6jZJ0I7vu6XojcqNUTuq9uhwTtFk
VhZ/QgsKOiegbmZrpNZLiz8v2psouXHg9UYQT5/b+piPTShAhmRYH29vFRQc4RdHVsi5oGlYpuM7
8Gh6V3KPhjD02PPx3EGw9FublVCKtuvMfmBB4F3g7iDvG5vuEQD6Cfo6gbnicRY+SkdgDNyzJULx
7JIHD2aWXRKoPPnVCoxpyZy1GesouoG4I7JLL3MS8nIsDgx0M5HEOXmujbF8B0EdJk/HYjCTBlOX
FtlF1a2zKfx8C5jWWlrxeoEHT9cCprZLAtpPsriUQXGI035jJ0hST3+5VRrW9kNAkfP1wsT4fNsS
liZNO3G6pkgrCCYVF6+1gVevNw70y7IW+d2n9w2gRTBBBx2RySsxQHpKyKXll8TKQ7nKR7h0Zuqo
CtnzoQVntLyUFp2+TyPov2vUyKImIfJQlIl5rNNSfoFA7HgpU44Ykip5KhKr/uQx2wToXKUHCdzW
ygm3NKP6KeSArVa6jrykNT3kY/9QFuRHNriXjudrV+hf5ZUrG1gnbaJlhdbyri4u/WaI8l21TyO5
c7b+zoyKDY0gpRD2R7VX+/pO7o3oP+CO37Adb8v3v3pSr42rpU1Q/YtRjkU430bj1t19B/PVvtqw
bbF5VeGXy+Xe3rx8+tiH4LwN69AKP/782a0ERwu+Q+d2qquitYMiLS5VD0T/oJywHPon01K724a6
EJnoPE7xUMaQOUVTMQP53IvFTblri85ZcRpXc7BWoOtkphWoM8BOlV0YucvYswt9QAgiZ9MPxPO3
33/B7nRxzLy2iQky4OzSGb3cSNcY0LsBJixiP1EIR4a3R1laBc1fDAHkGk1gsC69ElvFER8GuLbS
97lwT3MWgzGCLxEh8MWaeCSMn0qykHIjKtc0B5cmSQs/ScMsAo15nDwDcBE+j6TNosJ/MNYUNZas
SNv9LuqfkvJOXgJuPzWyOLq+Fd2e+oVH67RMPegs4bVQVunR33oxXBDtGbGxEtAsrKuuZtngKpea
Hk8vJClfJ9V8aZk4xla6Jsi+9HwtJ1qDRcKWJE8vAzPvBm69prF5Ak7q9fbc/MI/XHFMOtuTP/qS
sQABeRtNUbbNd3wL+zw29+ohj6bDjzwkO1NE7Usdlpv2Ve67sNugx22bb9b6W5fWZ/70NxGb2bDc
EAOuHw4gRpy4e0nqlTTK1dmDFrZmVemUO9lM9XZO6D5AbzigShuWPd+eu6vvDfjFHCS+ee+gS2ie
ua06o5sotOV9JlYefHWz4cHaYQEmklIkVZGfZZJPM+MEY49NHZO/islMnjjj71Fe8zGQZlxcJa1T
tqI9l+QxK1gkINP7vrmZP+3N3IySg/Jbte2ZkoO02zArghVHevVAwDtr1pLUfHQgG9SeWfbRKcnR
KD8CQhSyLN0qdKvdfv0Fu9GBK67yUneIPXUGZ3BosDzMxhoUhGvMH1fzB/gGzV237uQXBbHbc9Kh
DGfdmemzkTobKjro4aYhQsuV71iaLM1t96btMEGa9ty1FH0PR7CrQRAA/UljEaZrBLdLX6NtsrZk
VkwBwjkTyswjkkj80CsWgDpOFacqt9svUDakkJEI1qhaF0bUkSipwg0iFryFR08vtUmfO5tfwFXc
bzKW16FnspPw1mSmF7a53lgOHKQKZg6Ls1GVUCfxwuxdsY1p6miUIqlHG6Td7dmVpLsjZleDNrRQ
ABrF9UYlJNuhim6shNdLc6btyIlYXHV+1Z59L/6Vjc/DOlb8RP0epWzpIXHmtulXc5BrxrfgxnSE
SuYbAjBpsz0DpCXvrXwUj6xsph2CEwsa9G22vb1ZF77sb3iAqq58KHios0cjpMZ70IBspy1/yNYy
qwsWoOMAzKruy5nt9QzbDjuzCs305+1XX9ifet1/lJ7oa6jMn2kvjilzj5xXB25VyT6dZfCquFsZ
aMGh6U2wDOTZhhXL9uz42c5tHyGlDIWB/e2vuH6VNM0Zhf3W29dEYDkLtzuzmA2bwDHBAmiK7oKW
8vKYToYM3RbLnVFhhd0QeI8VRPh2hm3lUdUALF0o2n7y7WI1Hzz7t79FNXghzcH6LqPSAdHjOab1
GGYx33fVgCoK1m8g6bfSqJ4NIXYmBakGqQJs66leOfmWZlpzuZZljQ63sal7xBrEfiyHT1SuhDNL
hqh5WjtJBgNq8urcFN8pf7H5e4JYEOtpkQywO33q2HF3tq0g8opPOfE3Zh+vzMj1tyY6ZKCJk75K
bb87qzrdEgOg5NXQ/hee7u8LTXTIgOWVY2P5tDtPBXQQLSN3N56ZFme7qpKQuKrcTbxstkBEji9t
Zjg4HCxHbjvF0uPoIEtkcRGEJCi7bdYKa88NJr/f3hXX3R/Re1xNxzbASzZTeYkS3Brk4ObZxswP
6AJ7lzmAD/H3bQc2STLVg4FNnZ/qPvLW5Dh/xSFXZlUvRANvCe7XFg8GVHdbHrMP7KyezUgiY5Ls
VOhF/a44Bqfm2bnQc72XmzK6PWfXy54m0QvUwqrBTzYEiIwu9gPdt0d3V+76OySAjHt+V56bnTiy
x/6SnuXWOieneBs8F2vND78i92vfPbvpN1FrRr0pT1SSn1lSERuMXzxMKxdk2z5wWRvbRKSRQBLw
0RoqsPmpJpBDaA+uvBtVY34zmOFCq0hZ3T0yZc5FkoCTrYFAUm4mjq7NTeo52b0yLHHq81JwsN4C
gdpXDoXyciyDUPkTOvhICvJgMdlPQy5UlDvJFBmki0PfVWTL4oLAuTrmkVTu8MDQ4PW5KAPrr8CM
2V3ptdXXYKqKyKWtu/PQNhH56N8P3YCpe3BR5ruUKVAeU9N/Ji1Tm85FIVkMjTznLRigBnfId4KQ
YcunHnlU0g2foJJsH9Naga2+E+qH21lAhqAC39ylY+nt/Dob78oC9GXUqdmPuuBNEaq+xKeVfYbQ
vyrlfWkW7Udhg0g8zFzbeImN2r9YlTJDCPqwaEQnAHBvUP746QckAAlMZXyyC9bdZ16KHrfeZZuu
jL+7wje/2KCnCqs4mR591DG2k5yAWLH9KhxMlcooRu5wExumQJm1VdFUlLj0O1Ncok8yN/aUqObD
CB6QbZk5QHB4ff+FuZNMIAqr7K8I8uIQ0FTYtJGJc10lWeQX5gSVz1F+qWUd7wqo6dxTJ/fOPkjR
N/DJwTEHdnOjAlmCL6NLyHbMOt8OBefjBq24Ig5Hz/4lCSK8sKwZ/lnrV2qr0ti+gAPd/AiqdTMP
rTIJIH8Bccke7gN+iY3ijAw2PbGpN9bQmksOWQsFE1I7ZuKXwWlIPw15vU2Ttb7X64cfuEh+30AW
zn/fNSrIw0xQJ3aKZltk/vep8Q63/cPSm89//2aDgjKED9LElXvkvbzLhfs1axu+kgi8DhrAMaiF
MWnGmtFC29w59mwnKoyYvaDnMt7GVZWdYiGGHYtluhnNHmr2RPo73MnHDcuncQNgkPEIkh5gjmZB
XtIM4ty6rfUwMDGufPzSgaIFNVWnKog4pOrcW32MWDTdy5TSqKUtBJPfh66BB9aMwzFY00x1jJt7
UCKHeB+LT7fXbsE2dFyNy4YC7IaFfYIethfmU/a94TB53qx1qi+EoUTHzBQ2l3Hf1PbJCWR+pnYx
HdCgKaPJoARN2N25MNMkEqZsD2gcjWgPZAAxxUObd8PeHm2xN9j7wkCiQ1/GluWxORY4m6cjl59z
gPWYt5ITXzAEXWtIIAgcwS2bnofywQ7Kc0CHI6Dp+7hbK9P/Kv1fOwm1KDYx/IEXsxX02F/P/cj5
pYyFeSzj0jjQoJrQOdH6zo+gbaZPOD0ELo5mustdVBCHEajQYaybpwJJoAg+Ejnp0Q3A4ZpVB0Do
oS7h9PwQxMVMK1gVpxhlmdBJGKqalE6HsZm6ne871lNFxj5E6N7tDL8kUadq9iVwjfFU1WO1z1Qu
72gQp/e55dkHDhTRxqepRF0xMbala/QRxFiDM2jFaOTXiXlvMdPcBirON96A/6eM1DogAVY/JaJU
26kZnA3ErbKV7Mv1iynRG9triojS6BBGqSgDG1gZ+XdpHrYyWr3oLPhDvaTa0rQqmIE0Gzeb+2zw
oAe71qD0K7/xvzi7sh1JdSX4RUiAWcwrUCvVXb13z7ygWdl3g42//kbNUx/fopBaIx3p9IMp2+l0
OjMy4ooJqAXVLh0Tu/dgZb05gcqCj4ZdHzInqZ9pUme97w6tVW+TxDI+KuIdWd/1vmTZezXme4hU
JT8zvQCYfdIGecxs2m+NOXN3pdECU0LBGX3bq1yeKFd+pa2EbFyafGKWYGiimtuwBZR3k4kqB922
Ze0BaxnfgUT3duD5fzVZOay8eJd8mRJ5540OHGBTeriW4x+iyV6sSX+FANLK02FpW5X3WNm3bcME
0nZZ8ujS9zh/ub1YS+NeDPXT9VkWJqLbvMgjyLlvqwSVyCRfuTwXfJKKUHDn2TQqAYfhODpoT3ig
d81Gz6edA57+279+YdFV+oO0GhyGGh2L6vl+skCgzkhYj/r29uhLa6Pcrl6DYKuoL6nSefRzsmfd
79sDL62M4krnOK3Qz4kzarDxSFr7FxtB1WEmIDv1Vsp/F2O/cghUtaOxS5kYE9wEoIDx6jutLQK9
Omu9CHow4H5pGmrlHBxQncdLkkVMOs/OnP1pLXEo4vGe5F+M7lSho5YLJ+UDySN8Z94UoGvaWBn0
H742AcVTCMPLGq2vu2PmWQmUfwBvAmLEem2oa79J11ijz1owU7UenmuD8GZtxM1fyQ1N9kBTQTl0
xUoXjEkthzvcqqfEQIgKcDDxCeUvnjO/F5kXmgLO9vZKLc3gckQ+uYkpruDcHFis2W9RlfWdNgli
7/H24AvnTNUtamjOcsvQWcRcFoNsvwd4mVVkJUZe+unKKTY7KtOW9iwCtXo4zDsu7XC0VvItS4uv
nGRTc6RRUaTQ23nrym0/hzwF7+fK1i4tjHKnwE8kCZ7f2FrwVeFZGkAV7vaSLyyKWgBPEC+y1EQi
fsjf9fQPtJt8Nq0s+ILrUevf8ziYQooCfn/UR8R6BphvgEE8CmRBoXPRZPuET3N4eyJXlwjwu8vf
PxnmDJnBIRfA9nXu2DznGvBIow5+7K+Nrjz/ilmS2hxdEWloPBZo22nlFxuPVGUOQWkHhKgjotl6
BCURzP7I4pUduGqVWBTFKofCRrugaYiIyruq+F2Qe6v/tsqcenV/MbpilZLrDWgYSi9K7d8zaf2e
534Vg9ayYmgTeru98gsfUZU4kolNqefNIpJTuUHM7FN6sr1qOyNfK9I/tz+ysE5EDX6GGuoDGVDB
7mj4nverGNnJtH5lrr4yi6UPKBfMNOj2nEvYjwHYjZB2FXTtcOqL9reu0y/1yIPV5vLxz0eAdwOi
3UlEcfurnsaTl4rwIsFze42uegqMfvn7p9FRtnUsk9kiKqcp0EpI1gHKvso2fTlI/xemYHTl+E7p
hPwYwobI2sV/vcnnd83dEE4b7+/wAkqZ59VE7tVHAT6knuQxT2mLdYrSAzN9FARP7tYJaiSwhW/s
3Lv4bB+r33TbbetdtZI9XvBNKklNZ84EAmPYfaucyu2ATG+g1/br7X1Z6u0gyiEvU6e6qALA8+GR
tSVhvnUO+gGUBafen6MyoMHtDy3NQjnuVRpDJoTDADLDDFvrwwO05fbI11P7Jlib/mtb09wQKgYu
osEj+X0xtN6DUQOWCx7j+CBHG+ULkZFim5qTdVd2ThlSERsHI53151a3xx2ude9UTB0yB15nvXtF
yw+VHtenJp8K8OoZQ2BADu++zXkWonfLA/9i5rK15sJ/CJMr5qvCcsC6lNRSYm1svz7QR/ERP1b3
zpHuGj8NuiBFj/vZvZ98Gehh8Y0NvrPVUCNpg7V7/J9Lv/YLFA8j9dRkaGsSUeGzEIcz0PyP8lD5
jX9+2TwdMv9nua3Pwt+dvv2YQyOAcej+j4dLM8cF2ZoDXppttZBu1gqtC/5CVatwqpFT3g8i0q1t
OpmQQXg1TL5mMRfjvjZdxRtVxajRwcF0tf2wEaHm23twDPla8If5LjwH21BAZYsQHbw4APpKMXRx
lRU3pdfjrGkWzhoP5BZ1QV872ZdDh3/zZg54MONffmBh43u+6w8bhJg+wSYMPuil0eTUBO2eHcdf
3ndoz/6KPd+efTtIN2sF1etcQjhKin9LraQXZoNf2MMKjFMSQVI3cIN+w7EmQMLs2o0DGDHDN5MQ
MPjbJ3hps5XYmgmtczMxYjtwshoo+aBpBMqJtwdfcDwqH840WnSGvryIRmsLpqBy+nl73KUemn9r
+OlKy+PR1GSBgadfyZuLHbsYEgnH+2wf7753PvKyG7QjBmMo/pLjZaeOKC/67d2wEp/98w9XzFhF
K9HerYuY4hfY+Ha8MzfFPkWTVbJh+/gUn9ygC/uNd6dvAaff5BstjDd0Qw5sOwbV+9pJ/XdTXPsV
SvjD3a52cb3Dqh/nDd+15/g4nWRowIuUsB6UqTf2k3kwD+2+9n+0QR2kR3bXnNvjcDb3dWA/2OHK
lizEASruqesmkQ+oi0bQkBdwYMmTiyvtAodn+3Zf4Fh9175DvwfM1sHse+EQaS/dfu3z/27kayuh
hFD9VOP1gCoN0rJW8DH63M/COKC79Hf+kOxtkATfkwg34Gu8pefhNP2wtlUIGeIoxe4gabwxfS1c
25frRQvTU1FSAhhVmqWXWCXztTN7aWtfvjsP7muCAOk0nEGb+NN4uL3yS2HEvx/x6TBonvTiAfwN
kTy7z/UDCH3vgKffzFv7aJ6wyytkAv9M+9oSKw4KNzgvQcIIYzu2p/qhu+e7Zuc+YUGf3Z1EW6Qd
6D7amnf2Yd7dntuCA1ElMrycTh7vsas8NYKmpwFoileCogXHp0pjzKinQ5QJq9YCrsmGHZ3T4EKM
cPuHL8UV/zqaPm2K7va17lwu0X5bNz7GNh/tQ7dP7qs9ibrXLjR/lfbWOg9bb8N+FnegPcVVXt+l
f8i3lZ9wceFX9ktlBnJqPCKHy5U3beegPrQHukv2464MiyPw4LsiGEIeChj/eKBwUu1uVSF+YdtU
5iBdetIEfAGBbelrH+0DvytezcN8Lg7usfhWHrNngHtvz3LJ+lWg4BhPsd03RETOLttPL/pd/uwg
hqYfdN+cAXtMv2aKKl6QmugBIDHmlNhzmOckJMOaPNB1wJPpqYhBPufaTFOMnZ7E1tmhAL4n++RI
T9lB33aH8WAHxdlb8dQLhq+iBod+rEFwiwXz4rNLv2n6Ie7eVzZj4bWsYgYFHWibInUU6Y/VEyqE
8d/ym/VqfuugzuNbmZ8mfga2fuZrh7UmlqXpXKz/00FD6xMlWoVPdr0M5iyKvSq0q5Uc/JIhKy80
kAdxrlnIYWiA0ub1Tq7Sny6NrLzJBgO9hkmKBE8/QGcg/Yns7ErR5nL3//+xpyrurxOcJ5e+tGiC
2spYZ3A+v/T8tRW/rBpr3688jReuA6oiAOdhTtvU1C8RtXU0NyV67vJQe2qjftOcAHzdZ9v8zj10
iHvizW37ur5oVAUGShFjah082iBfivoVrAsrl8F1u6WeEj0YqRw0kmA3kNwBUGgKEosHkM8KBTD1
t3/79dIruI0vBvzJUHUHNV3n4kD6UH5kP5J785jt660RaffuRrtrAIFLn/r7+hivvHkWd+iyjJ++
CIofTt0eJz3+3me+l/nGi/1ePTav8bdkDPF83HTb2dnFkXlKfo17spJRX4jOqQq5cS00oTsJZlr4
lW/HZ7FlId/0BxJeAuQiAA9XmN63f4tDdWh/eMf6yQQbwSVyWHPW150CVTmJKknr2mmwnwPjHz3d
8tS+G8Cafnsr/+W2rh0xxS2QNJFu0WKC3abb2L6OJ/uw43cDnot9+P0lRehdbu2fza64g45tNODV
jme63/8pNxeMI/678R7Ku7Veq6XZKr6ETpPspTEiWWyKzDdtkvsUmhHt5G5vT3jh3KnQUclzAsYx
+NgeEuGTOKXFn9sDL+SPQFT0XxMtG9up3RwmegGlamfQDEbtVhy8bX4Weyds8YQyjjOsA3DMfXV2
9j1cyu1vL6yaymk0DAx0OhybKJjhD+2PzEYDg7eyYkuDKw6lYHJ2eg5PhezrJrnQDsu9BpL+2z99
4X0BNvT/LlvGzSRvJH47Odsf/Yv1pt+Vz30Ub9lb9tt9m1PfWIkiPYx4xdRV+FViSS8tCnzJ9bJQ
F0XA0tZv43fKH0n21wXOVBrT2m17MdhrH1NeGG5lxtzUYQ0fZvDd8PPw5ftd4eOBf/czO25/Nv42
85/SEJmi0kdLws5Bslf3/wIUjtj5b/T2WAZvt1d4yeKVqGLiominEZdbqZO/tgOhPMdYGXqhXZ1S
xXtkml2CrgljN5vmLykD0fgZsLev7bP75H2v74dDtwWmPrQfxXHaAPse5V+KYalKJjTrNK27Dptp
tw245ka/4XLFJy5dNip/ShxDk8OQcLnx6xzom/EuO+bn+BCDFhx5ymmj7fSTGdZ4HJZol3+6vU0L
x0zlUqkLV+Z6jfiM63eW9VKlP6A4eXvoBaIjqoJfWhApAZKHxZq22nk62VH2WL3Skzh2D9ifY3Z2
w27lWwvWpmLK2iTpXBsNNtEoxqChM3DEK8kB9/qJUrFklcd1QS7HV+avDShHjdQOGYfaIDTMhLUS
cV6VmXRNqqLKyryd0K6Fr4gzOc/H9uD5YEpB/k0/95v41+0NWfBEKlLIrAbN8gT2Wjfi08TuzQ6p
N8DKY5aeGguMRrO9r7JqZeGWtkRxAAOuBqfK8TW7fWnJj46sjLs0C+XwV5M+Q1Xm8kLKWWDP9zkE
GWZuh9XwXKYDGg3A5GOumNXivlz87KcAkHBULye0XkS0NP2sPvRNFwwXjjkLGe4MWVGj8U3r1U2d
U9c9jMWabs7CsVRhRVw3cmcq4eHG+CF27vPmLaHfb1vB5QK9ckWocKKaaujZdrEv/Shf27gMuese
Z149QvB+ZYsWtl7l1pjJXLaiYe4BsGwZMrMenmyDrBnWwmOfqlCiQpZxJbXKPRiEsOSibJ7uJnsk
UFswnIMGQsCtW9blDlDE9mHWrHEHHMAQ5INH98L905kxC0gNlTJ/tidBNxOlxcoFvOAtVCBSH49e
07eWe2g0jiaZb56cQk8+egCNk+xL7QQmVak5nCKuk6ny6KGfODmn0nTOQJsBHpA3a757yf6UOMLx
aMHYaHgHkAP2Pzj0lXaVlSVnQnRr5Spd+oTiHwxHDk0LOYdDiYyoH8vkrtH732joWMm2/rtmrhm6
4ihiCqzBhO7+AzGTMTKt1AO8nuWhdBpIkvOM/s4MkJVTS4AFYczjF7NhfF9OlOxJ0nSZX/TtjIxi
PtgHE8Sgm8GKh7NEW0rANCvF/xrFpZubbJPZQC4wbYe3ytSbFyNt6mcTqD3c3Hm5z6T0Hk2zAPLK
cttN6ST9AYhrFmZDL7fu4LEgy+tsA1Ix7cWUbn4CwQqwJGIESY1vFpk4TMTLpC9lhwqTnhwH0erH
C5voocoK/d3oG/EbgtXNT7eoTCcY9RTU+iY4FQ8dmk0uAmvkTYyMvFQz7zeVbtvtljk6SnNJbrpB
yZFB6WsOYp+uzw6uCeZZ1Jy4vi3QhQsep7wwEXFQtA0N1WjcAddu+51gbruTVoUSXpKMfp12XtgI
D3ocBmg1T7PbsEfNm9lZVhy5baH3H7cd2ILhqGR5pVeimSTt6SHRnUPZg6JoEncdMba3h184wipN
XikvmsgF9Q6eIJL6oufybiogpYVqe7GpHaCBwobX6eH25xZ8pYpcAS3AUBUM6Lnani7ky1MeZGJN
C29hqVTgSsVL16lts4tsDZ2998b8Ujornm5haEe5Gasxjp1xAOn7oJlQ+JbWiaXo7RJD8rVtVuF5
gz63mTBt9yC0rArKJhd+V5pQK+9qPby99gtzUFF6LkvcTJaJdiBVHqAD2ufZKTfalZTYgiGpGHyI
v6VmRhp6GPPxBWZjBFrs7D3ifp9bqoW207zcnsaCCalkNTWEz/Ha8ryDU5cPLfAGZSlWbvKlGN6+
LN2nAGjS7NoySss71GSoDkZHpqBkLEXjQ8NwHcSOtitcN6TkArFGQ19fl80eiXj0/ZUlwnLoNHAo
Cc0Dy6KJwhvcnvJCEKNyqNaNSaZBaC6mbOzmcmc5ICKhNnjmVm6PpTVVLsCBNfnola53KFj70Oha
YDRrDWtLQysX3+SadjYYgh5i22l3ImlNP43LNbT40soot57pcltPILp8QHocnBkQAvI5BShHH84J
iBP82+u/NAfl9INPpI6nzHMPxeA8JXTe6w1fK0gtzEAlw2RNAqyJ1sQH3Dv0ztEN+mbTbrrvzVZ/
cqW+9rJbOP3W5fufTJs0LAMCgrqH1gFq2Yh9U4x7wb4WZqucmGwg2lS5lQatcWgYzZXTvUwOIQeT
sPzbpGtrGYmlWVx26NMs9BgcDbGF1TJm47226UtWZEc3m/7e3uilzVDOAYllBVIMnR50AUCIOEkj
CWl3LMTKNbI0vnIY+sLKcwBn44NnQSmN26UV9El81xX9vazalY8srZFyJlwrThtI+MWHZnYOTWnU
vkVrqJlBHPZrq6Qch7yIZWHacPVF8YxO8qA2jgPaxqW94oYXrhIVCdzq3Ci8HvjZ3pppQKcOtYZ6
uGNMoNef4OSV7lrn2MKG/B8eeIrdjA/CiFr7TWSg9rFR9egqP+cruY6FzSCXOX4y2EZKqzQFehGM
mG6aGlG5ydJzIab323uxlBFX8bSZ43GWdLURdU2u7SfTat7Kxqv2bKLe3iVu8Vz0Rrl1qDb/na2q
O5vGDPJtkAwgu8NZ+hDD4h+9tHWGoIlreiK8HqG7NQ1+26b8oXG8eQwS7xIw6Akvve0EqckDa7m9
1lVEsRZXni4qUlczco9J2s5REed2MFZDCJmFfU/ayTeq7hEKJh88WWWFvxyDa19TzqCuoS84tgYj
mprRBRV7XL/g/VdwtIi0LKTpBIGueWQtIFi5BpRYmXPhM1CXBJyTNT/2Lwt17Vcoh5SVPeh4rFpG
sctn0M5bTgdS9Bgv6tCKswtXACXFT68pEW5yUGd9t/k87SHRMPhD15Kd2Sd4pJRICOiNYflS1P1L
7UrwchCtCAo20nt0UmU/Bsj8fi8NVp6rrmU/JglxYJ6k8TnuZvEsXEvfOHZL+gAcPI2JVxhBsCO7
PrJnUT8ATNM+gILV6/0capg7SAcZkKqs5zeQ9cgH3RuK0LHR4a/rzTSEHh1J2KPv6THnPbqRoFa/
S/TEep8B2PVdvRb7sR/sHVJz3R6kJQNOMjdDndlVWHeEvc5VVY6+nc/zyYPYzxFlUbnlmg5AWlIX
OwMtFIFpzTUaA0rrEU8XtpmJQ9JgqHRQiKPwkZoBF3rWhFUzIH/pFtNwlFPNo7Rvq8Z3atMGz4aY
+l+3z99CaKCSC45FNkwZWmMjR8g57KBCG0LshX7Ne6hwaVARpHHWTH3UV8kvsHYfc8er/QJmsBLZ
LPg/Fc7sTSZtEzy9o8741sOzGtVdE/9I6rWelwVXrpILEmENsnWcLqpLPAIAzto6eEkHeuYec5d8
Aw/qy5f2QQUhDzKxBkjh0oNXoKSQ6t/HJl5xsUtzuLj2Ty68sglLa9YYUZ0gq8HKJkyq9pBZ03lm
eMSO3peav0yqEg5mDSkn7ZIWT4T5mpPmFQSQ4e3lWbiGVLCwuJA70QmZXbgV5ISM0jjUOiSVyt5e
K/oumJIK4hJpzOzSG42otKtHs+ean406pNzbR82lP25P4/ppIypWxRxpq1eF10XVcHJr2087a+X5
ev0OIio6xWGWlhrAARzL+iLJ5XByKE07MlJvr8k5QWIqfa2leLo9j+trRVRgSk8bwY3egfefQkgh
PE6jOFUCXA7V8Hj7C9eNlqgIlbk1CMJuISN07G88kPEQlwX1hammTHcNnkm3P7O0IcrZsEt7TKHs
J6N+LjcukG4i+VKmiHiXL346dYUw0rYyiBE1swhcBmXeava+fe1XK2G+wUk5a97YRRR3U5W57zWr
f98e+vpBIyqSpBymmdbMMiK7sGTAgNs/1l1sbxzer0THS19QIgewA9W2p7k4A3maR5J5xV0qOrLR
xGTvb09iaVeVAN8GGdHQxLyO9D7/xtLyvmjT8EtDq9AQ5LUglT672rG1myDt/tbxGq37wo9WoSG5
maNxkdQeFH3aTW2DHq9a8Q0LK64iP5g9il4OhXe0qnZEQp30gCmRuvidgKJ3ZcmXvnHxFJ/MXc9G
1zZMB+CmsfNtvQiF+G4RtrLqC/5GxX/keVr14H2Ij9SKKmC7HPnRmG8G2jdv7+rSr7/syadfP0AL
wLal7h3N+W5MHOiK/m3Yl+SdTaKy6AyQYp9Yb8ooT6duy2JDC1OvdVZwiQs/XS3by5RVxlTXXZQW
KH842fBIveoegeZKCHe9gEvUWn2KNGGPFE8MCc+G+FrVRWVshqXgwBHpv6eq7X2Ld8fUKlYs6TqD
lUnUGj4U/FAioWSKpo9RBv03790GgLbynROZAatt7/UX8f25fQSBm3y+vf8LED6iVvT50EkJZb8+
Eo1thHHSQuu75bT+aXIZ/7Ebu9raTjp+5LlWAbDVM/t5Lopi284x30xQPgeZ2zDrZqBlXfe3AxH4
mbll9qdsiAO2VQM4h4L3fFdAuQHFnr7o30mWU3NbIowa/aRCB5ov5zL7rSVGVX/t2Kil17K5WEZS
4W3d1uhTnTssZwm+Uq8h9n2hgf/o9vItHE+1jpoJylg89MY/pukp+6n1USK9cB5WbHzBNaolVIYH
NoeIoAGSqNg34FWgsfE136gyOUDN1IH2kW5A9DedtijjO5shj7udZ4k1bYmFUEbVNXDKEogda7Si
sXOynTHGGxPkGqhAjneQet7x/ksMqCYQWv/1Ym01aZNMKY9aCPy8aZSawcQQK4OCb5QrybmFrVBR
KQbvdWFOfRFBCO44cetk1GTlnbI0tPnfn19oZtlb+dRFF4k5BCEvTW38/pKBqjIxTVoyq65NI3L1
v573Myl+ZeifJ8UXh1fiDVrT1DDH2IrcpDybHX8QtfYbOK3a19vs40tTUDEmMeXA/euIJ1t4CmpU
fm1J9Bc8UhATf+0L9L/rP8jBtjMprKgW1qbLZDDx7zSp4OPWApGF+hRRoSYpyDrtPnGtyIA65cHo
u2wLSe3ke28Y3m+7S9Jza1nWae45C0TR002pd6gk6paVRXyoHJhFAshvzFNrq3MhvlQ+Imp11Ol6
q67kJCPNOBGwepnummdcuJ3VsmiL0r+NHztFHeRKbe53WuGTr5XViFoQnXO9J5mFvGNJf4zgNIOo
DCVYHPpBZCE2t61iaQYXr/YpNDLA1wpOETiVPisncA4j+1EYU+k7qVi5fBfOvVoQHZzGbkfb5RFq
0wYY9HS/zuRaWXfp51/+/unn92UDUESmaZCbm4H/bBhYeJ3OyZ+KdJzdlUtkaQaXv3/6CHpFIHHi
WDmoq7LQHuaHiY1Pt5d/KRpSVSGzsp4cJNFyvGVABUnAoYA+17bSfcQsxk4ruR5aFrUfpeuguttR
TX7XOyJj33OaIajLOgHTQNL8yPvWeySTlz9ZFv7GPMf8mmdSlRetuE81dnmqcw/WTSvoDhkdR/Wj
i7u9NcZrPYb/egn/P+dMbOWC4HaHVp/p8qwTiQyJOaa+2w7HeY4BzNY+hlR7iBGfujYSw3RcSwEu
aOkSW7lWIV6o657D6TFlzibO0FcyQDI3sZ08QKY5CWXZ2Xu9H/Ogkna6z8eB+kk/rly4C/G3ip/J
iO54ufRmJNrHd4g4/M4sx/VZqd3L2Ag9kAX6mujvLQeST7dNbuHIqJAa9HmbWj7q9JhNeCcKB6CA
jz42VkZf2kW1YIwdxDqmtou3XBKUqR0k2rDpddM34zcyd5uhmZ9FznyzWnlQLESnauUYuZGsx/PO
PVpmtzEgCg6ehzw+jcXK7bE0vuJijLFo41znMtLbe1mi8XTEwwQKlUMxryTDlnZE8S+GUaKOQvI6
8tq7Yi5DY/rhWWsqN0s/n/zXedW5UbipV9GjgToOaLcBs0Tpw/rZyHllyxcCYJU4KrcNELDlBRqD
WOWn/dm0sgMpnhugTXnxxSVSDumcWLmVTjgmbn12wFYRW7/pKn5iaQJqfNfXlp25LrSoeRJ4rgv9
h/sR3DgxkUExvt0+dgsfUavGQ0oGvU2oEVka2Vd9maF30Wn8iqY+nmqlbxlf08okatHYTj0dTZNa
jQzcO0WvTualYZugKQjajLfnsmCwatUYadW6sFy7A1kx/2t1kBGWOd9zm6yRqC194GLMn25c1P4S
kEHMzrEsahGkk2j2cNLpA5HgpLw9B4hDY7Ar942Kx6ul7oDHPnWP1Zw6RzLFeWh2DAy+8cxAHNYZ
PchrnLiJ6AwdPI4Omm0MReU8dAH5PWrS8vy5bewNlUkeEH2q923lSkgMyqTxR9T67jtXbyMCGvOT
AcVdVO/n/ojmNtRDXRGfqgwesh9G65XH1Xi2qdfs9KllL+Poxk+zObRh0Q30iSQtGsUAzg27wmz9
erDMEP22Muy17Kcz9QCCOjQ5Z6zrNoB88k3OeHY2GWBevmj0+SxqivYikVd+Sftsm4Em/m12Bx5a
Xp8fyikDBzXl4tjYWnF0Yhd97QQc+k0eb9GBl0GPvE/u52Ku3sfSS36iGJ57ftYl9G8WF/POga7K
rpN6d2piWQYg5e12taFBgK2Nh/shbkDKP/NxKybSBbz15HvhyWabE63fOF2Z3lFWFhuHQRnDh2yx
fm84jYaES0tNPzHNfl/yvn4fHe+vA0Rm0Oaagypr5kXSYHwHmQASzFNPo6nwhoDqKf3pcKfZ1npT
vbumTN4ZSdIwpQkDcbJ+TuFtgQavCTR4+HAYh/xPB1GofZnyam93RhNZU/I2QE3wFZL2aO60oS03
o8oSkMz9MVV6+lJJx70Du3556tyhfsrc0fYdPtKtZ0IXoZXyz20bXTgGKu/GzGp3iPEuAt3+sGuM
MvHHoX8cRbGS/Fu4G1RwxuTqsmAXr2qRNPYbaK35Bcu/i96cw6wXa+/ChWmoAIqJIaczTXkPdSrt
MS3ih2Tq38osXjnJS8Ob/3UWUNIilQ49kMi2cyBHHuoBIufzmg7a5RK+5iWUm8cbx7zngJ8c+9x9
aIziBY7i5+3tXRpauXeciaZZY7v2sauIb2v3pv61gdW6vN12Kc81cO2mwn5zsvl+NNb4RRcWW63I
Z9UI0e6Zz3jNGT7rdoNjhE688tRYGlx5jGppaaFdY5ojMtUBrQu8p4kPreSvXVtqEZ7JwhhlI5tI
WvUQpimUUEDkiHYHN9dWbHHhRP3jT/l0cYFCXtPqtnaOIKiN/dJJ3y2NhUYqmtABqORLdqMW4jsn
zoQNte2obL+ZzevI3r82rhIqth3NuqqCA5xIOpzRIj2i/VpW6YpVLkRAKrFPnhGhQeF+BnUyzmkp
AoM9ldlz0zs+MVdIAha+8U8t6NP6J06TotfBbiPhmGABtWgJ8WR7YFt2iUpdOs/3ht720xctSnEO
GqBarjXb1rE2seW9szWS3u8kX0k8LM1GcRBG35pxn2kWnqZZfyxHu9t2Bi5RPE7bgBSltzHzIX++
vfsLh+9fJ+ynpdNr3SpTRuZIeEB8gl1Mf/RaubJQC7175B+NxKfRs7QdWSwxuixL69hxVxy02HSP
EyosQZxb8VbMEPgxtezVzJNxNwMZFkCrnhyA3Gg2t6e48Nj+l4T59COYnTNWlSk6y4c4fxaXztG4
4VDLsT3faxz30Atv3JIaouFN2xorT/wFN/+vc+7TV3Vd4xMR4xyNDsX9eh6yNWTi9ZGpau2s0bMa
oSSLUAxwf+fAbz6VZbfWPrc0umLcbaU54PNkIqps/YO41caI15j4r9saVQnvGrQ9It8pjWiuvDOZ
sofEnR+cKVlxkAvDq6ZceUB713PfR+1gBEVxqVT7eD3cNqLrLp6qlswQgxbQWCJRXN/nw7cWGUfd
/ZVnv742/MUXfLIWwNTlUEtw/LsW0/x5hnSZgTvK6TR0iHnOj9tfWdhb1SbBY8zJLIGG4rG7LUu6
zay1Vr+l9blsyqcJEAe6iYAiQaGIdGbI6GRuOo/wwPYKui+tvt3ensJ150jV66QnyNVx6QGB06S7
pBi7Dbfa0v8fZ1fS4zavBH+RAGohKV0l7559JrNdiEnyRRK1i9p//SvnNOGzLMCnABOAMpduNrur
q1x1EtRKoF5lVkvtVXNT0i7G2jIT00mAmkntzP4viXo0L5ZoT/TalGydTqrV5SnN7Yr179IVuefw
MG5QBHKaWybK3eRar5eHnjMJzZgLG6njmsPipN0Wu8Sc6L5EP8GtJ3pv4baaWyXttirqRITmNOJM
uWQDNbPBD4fhl1LyBTWz6xBdrs4CN6gIZyvzyFHUI7mDlI+zCyu3vG4DdPY1UJmNXSuhwlQiyDoo
J1Hr2A6XOFFntlfnXOubHriDvm2PHvUOlUNv2miJBW3GGHTKtSKtZNpXwEUP0Kgreb0LcxRyWmvT
O2CFNRcK9TM7rHOtyQZ9zl2d1kfXlP+R1Ij3RjE8DsKzfcBHjIVYYeao6qxrwCyLHHSkOEeoH5oh
y6FqPQ0rigzgwkl1z77pXF161U5tdOIK5OIUJK/a5KESz1YK/cASxEYlD/rcuCp37BLN6pAKiqc8
tcnRbt4RTqNz+W6iHzT09petem4imslFwMeid4YSMBNYSOZLo1q1jbmDtOwNMiLg+PW6PnCn6/jD
uY5vhdxmkbLeq08iZTeOyXyeh4+XZ3J+07kOcG0npx8rwPePzQAC0/bOGSKgkD6uG1y7U2neK+AY
4PzCHjKL0Hwgmc95tXCa5n76yVq+XXg5UmdQdaPmceLTrimQ+bbsyJfudeRLXGdaw3M7g6MAusFp
rMAaq+cmibYt+v8vL855r8R1JGsR2XIkBbRgGlF9tNR66gpQD14e+7xb4jp1WphDiMeuAYgu3RgP
+Q90lex49JyrMTCq6zA+XMe0ModFGSQHmuNo8Jc8YaZvlvK5wUFdcEhzK6RZMXUUaZGJHY/QFoWY
XbYtS/p1eYHmhtYMOJPumGYn6FPXZK+DkDdWlF717OA6lJXIEQlWius4lVDpRMs8q5dUrs7fA1zH
spZdJEquRmh/xUVvolEbzzRnSvtdBbIRSKwm3sKFM2NaOrTV5RbEJHE8jxnL86CNkNGWJkNOqCNL
+b25T2jWy+g0uFMnqmMC4vTYRNdjoHixury9M89eriNb0VUHgIuN9resRpeaka9clfYoLrdvYrB3
o3T+2EYJ/Hi3NpvpJ4dbpU34dOXHT4fum2NShnSVcg3cPmUbBbkATwk0aQmcEwc1uy9Hh6ygCZFC
XxxVQij9et5qQLsVyhx59+BRoV4v/5KZU65DZMUQerEc0WUoisbPbecGffcLCZ+5obWQubNL0roI
0I89szswAZXkAQ1qS+mkudE1yy/yAo1dbQmdLP5Ou1dr/O/ygswdOs3sS2dEN3uJcRlqQ65JdpBl
PeJ3ry8Pfz4s4Dp5WZhA+FiMCPtG9m4hE16hvS0P5YZY1cr0kqC9SmPQ4jphWSkZNJSrgRxHy31o
M9vxkVKXvg25wYUbZMbV6PhnM7G8NDpJ1dOSuYFRk3JTh61c0bQH9byqw+s8jY6Dds0uClkP5g/p
2p8DKqXEzl7RWnB5Q+ZmcToH3ywR1KW4XFvcsUo4JBBUGM8Fs0Fcz2O59cwwXFitmXOl45wLllLo
jsDQbDnVBEF5a6wmiDkd6JSQhUht5k7XIaKEETBBTji7qRkFoZsemvaHrdC2Wf0qvOseYpxrZs2n
Rp0ofBpEmuPoS5J8eI23lDabm4Fm1V6SOWndKvvojMkXKeWBeRAVSCCdHPINVHEXAqu5zdCMvENx
zYmEZx1B8vuHTUUNQYrx1sjHJe3WGbJwroNGs5QOw6RS+9jJqv0PwK965eVJshbCFNuqstU+qxy+
8kJDvAgQQKJvOiVfoN7ir7gasqPnefbm8gmf8ZQ6kRlLnCJ24HPQhVj/aEAJghr3EqXKzELqsFIv
qpmgEHg/AkNM/ZjWH1MB6m1WFwv5wrkffzLbb+YJKF1qq7DHj59Q8oim7m0kzZ/LCzNz2HTwPE14
mtmkpMfW+ihLti5DurLJPqPTIc1eL39jboFO8/r2+2nHSJ5lnXU0wqeEu4GFUn+7JFd4WoT/L4By
HUJPUBEfTciEH0Pm3vMseQpz74t55GVicmGN5n6/Zu1G0bikoMI+FgI0KY6VxffgXa99EfXTgtea
m4Vm8xFDVSgbmYPU/+jXaJwfyy5oyiGIlxjE5yahmbvrOVHrCNM5OmVlriyrtG7bVIRrasTDdZeU
DjeOwpEqaHY7xyqE4rsIfd7zgDVXjn6KJr6dIs92US6Ls+wYlQTQnlSigUSmU/dCC5ZcVzHjOg9T
XKH5OfLQ52Xld4N6Ic0H8z4vW8GMFetA46keQFNsRgoI0SQPRtM1DhZEVBZSLTN2rHMvxTQ2KqeF
N4cjv4nD7r+CqNdGRu+lor8Lc1pfnsTMOdW5lFCCQ6ONjQdhz/Kdg9jTR9kPtAmtHYSVs6ShN/cV
+9+tdhODx5ZXj8ewkM/hIJ/GsbuzVfM4pnLhNM19QrNpBOIdVQzNSWPzRBCDlsM9Ya9x99/ldZrb
Ds2eXQd8Z7KozCMunno98qwSPjkVrBs7+zBYbL4pu5U/Ln9sxrR1CDTwPeghsmEUioFmZCyzcqcG
8VJlqVpA4sycXR0GHBI7gcAO0l9pT3fRwEFH1SwcXO+8//4/vG9PZR0m6IE2QcbpGxR1JFFZt3me
3yDL/UmxjL4HHiRA1iCocHnBZnZHBwHnU0ME60AfgqlE6FhkwxbiMWa0b13efOZCZsbKnJL8z+XP
zbx3dAgwBZjAapxxAi1wF39Rq/Q2oczIxhxMQwQMyTMAFKlA5D0otvQymTkUOqcUOM8M0w2t7hg5
a5En6zTb03bJQOcG1250Y4JepmFDqpyGxASv9dD7RhS9lM24kJme+4DmAQzlerFXd+LQdup2IORn
5aab1jDqhRMwd6A18zcdMwQRPhqpVU8eixBMETI02+3l/Z778Zrxc1R3IdLYewfT+Bqau6kGXG/B
bc0Nrd3iUMGJ67GbDDRT3/XgJYCKuF+whSBkZnAdAwy+mZNOyigOo/dQjGUQqSdVJwtvv5kV12G/
LSggkEOKjYMk5XOWoX0BzElLLTDWX0zBmTBQx/ziqZ8LFE0g+BBCnczP+q74w+LMe0pYSJJgql2Z
+lxmzQ74UDtoC/lmd3L6pRCqA+ljUzCfAnIqWtbsawQYB1D+07WMx+JLeZmFcu0krSO3zAltLU3t
roQyehFkKTrVJlZ64MSPWnWXqSpZobhlfZ2ul0A0sj+mlVDBmLTtvWNMApmCnHlB1g7eZ5uXIBb2
HOmBuNIwgChxRd75Q9wC+wXG2/fKG2jt57wZXpTiYFNNVKaCWDXo9Bm8yPiPGQlVqwrUi/e1MIAj
KCyq4rXHnObFMhk4fDo3ob+klILAg0bsdZJ8CnoF3DIdCIdQ81i9OaHRfvaScel3Sc5Wdtz5kHmK
9oAS234khXVATxGUVBgBj1Oj2heAlP6kTljcRhH8lmtG0fiYxkkuVsQLy58RWLv8VJLKb7LMwacS
t99Bu7R5ZHFYbyxR5k9iHCb8d/NTsUGBB6kHC2TrNYeERPArsiMPrgu7dE2T/nIoo9scXuEuZoxu
rNg01iG42VYRTax9A+6poLSHMujYUAV8tPhmUrZzD1x+94cYKEjcpjU8a94BJe1nOYBKmSCl73R5
+2l4Vv5WGzaAyaaDCkZrD0HhMHAIkChbDX1sB66o4ltrtCJwfA39ygDRSL9ORATMllu2nbODNk+Z
BQa6p+uVtFTySZKxeyoAgPnonZgMa0dRnm5My/CyoM1FeoO36LSfOsKq1WgW7K2KvUn5nFlyN3WR
DeZfGIfrxjYo6mlCAcAPTXc1OEX/nvdQ9VyFlBdr4FS6NEiVbW6Zcu3bmEn3qR5iboKLCr05LeqG
u7rzstrPOpYCz82AuwQbsVH6hKbFtLe7PnXW3KTRsYIs6oZLGYBfytkB0qX8CW4AzwTS/UiNye5X
PLLyTUoL8ei147D3WhCYINKvgQJhab0GFW6+EUnRnVi33IIEddmANSFJ2R/k+o0PD+y/r4VMYDhR
XtjNWtl1ubeFY2+LmLKHrihkhR6uvLiVALjzdVTL6d1VEBPnU92/oqbrJCuzjp066Os6b9aF7Uzr
pjfoBm+OHhAgauxzRdJXkQzuD7fz0E5pdg54D1jpu1UxPoaFoXZ1ySQyAG13bDnP11lJ4tesQHnS
BYnbu2iVsWvz3Fi7MntB8sLcj6WnlA/y1O6zCgf8HOLlq7F0iI/dJgcyZfIhds0p3Zoep2zBZ845
ZO2aZSdMIlxBdfSAVsBeJCuXeyQIp3R91U2lQ5+Z65Qxi5vmGHL+EbrdCZI4Ut+plqo8f2FH5/yy
dtFaTggabYu7h+me1H700L+OXyBlq27jH8Oj8Wm9u+/9S/PY3Io75+nypGZCe13oOapY4USxi5ai
asp8lBgE8EnJZEi/Zm4F8ulpqUnj/P4wPZ+ZVLEaaWi3xyI2oUvKgerJrPR3biwl4mcCVZ3wWdhj
AvIBC3wvHmQqWAMOQbYKo6eyBZ1gOW0uL9j5aXC90yQlSdk0fd8cM7TGbbpcqBc5dAOUeI0lorfz
n7D/pgi/Pd6b4cTWp+riyGobytTJL3T47UgorsRO/y1wfRsfgCHmiKyojiLkN7lSmzyT4K/LyUII
fz56sXX9yoQVwqZGiBep6zxE1HlD7HJVqGv/7VT89tMLs4baOXWzY23WPrcBEbPAT8weLu/tzA/X
AUld53SFk1no0jbGPUi3tx4Pr6oa2DplWUYzB6CteDqG7Y+G/QEs0HeLD9YudYLO/fSTUXxbmNIE
d03VOvwQoc56WzDwZubtsCRadt600Mf67+ijRyeGBpbsaJUS0UNmH1vq3fWyuFURAbl9Sa5y4raO
fWoaVwDxif014zIYctPvAMlsEVVc3uDz3g6SCv/OY/As0GiDRP9YkmhlqGgvWhN0lCUyrNeJt9o6
4qlyPMWSduiONCb9fuQtYr2pRdzh8err8izOP5FtHfKE0N2klEbjsWPVJo9LuZI5+0LwhWh7Sp/w
Qt+0YBS+/LG5g6W9z7IwQT46MfOjkeS+aPdkCbY6txfa62wsBDj8HLM8mpn1C8qcod+Y00nbw7pJ
oMNw1dvV0mFOSuRD3neecyB9+lK7448qHxe8xYyws6XjnKa2oKPIMrAheKb9nBWOt2OZFyGc9Az0
FyMHBILTsGoHaOdEbRx4PWue6rIMt2E1km3vEH6iOCVGvG29vvutwEQH2h8vjVO/h+BFgBAx3rSU
mTdWoeKDYRr9I7oazVezM9B059Xen0iEaCXjVgyFuKxC5meicXFHGsQPRNHhZ4ziMbpG4/rl8nE4
fzdBz+ZfC0pojFg1TdBmNpUHK8yHlVuL56pwf1w3vuZpvMbqhlrGxVFZZaB6+gW1gm1SqqvCHUvH
X0UN3iVlDd5LR6T7qAx3YVlsIqI25RQvGMx564Roxb8r5Iah1bRiKI9gM452zmQ/25a9jQS6d43G
fbY8yI+Cin3hfJ+3IktHZUUEujhgKimOSZUGyGb6UfpfxV6LduGQz+239e9segEK3FigYmSbYN2t
XDt9C+2UHrqKWgsLdv5ygVzDv59IPSsEu92AO6WETC4BN0P3lg8/ItYFaqmgM7dMmrNBrXSKwxjY
nYG5d2BYBZdxSXdTXd2E4H9YuF3+Nm39f/wOxuB/ZxImYwLQVFaDgjYYNjFkVJ1ABemKGL4ROH4N
JqmVcdutyUb4h+dwJe6yN7Ze+vx5T23pSC4nGoF1SHPrOHRV9lr0kb1pq9CsrjtpOn6Le0A8n7Bz
x6T4XVLwJtj3A0SunCVagLmfr1m+aSKn2FjgNIoqN/BcfsPHJemGuaFPh/tbcNQPsSWRFbegz1Y/
I3f8yDK+veyvZg6WLkIpq9hMpxRDW6zdZyagWBTd4n4mCoLUfL+ES52xER11VVYjNUt3QKtmCB5u
t0mGjzhzwrdBEhaUVpyEUExLlph45ialGX1iibZOMhTp2YR3QXWvqk/b7fwyWUjMzo2vWbwTyhz5
CFD4RcZmmnBfJu8AcQdWs+C0/jbHnjNEzdxLqzZzZPicIwmcwH3tb0FLmP1o/IfpUEPlt95ZH+C3
cJ7JJltB7/ujfSvesp/kaZA+X/E9orUFlzDjPnX0ltsVyRSGEUqktbeFHta08lT+LGhVry+fv5mj
raO2JtUCODIyG6za3nSnwlKibd4cFzZqbnTttk9HxyvaNsQ6mva+q9KvgjeP1/1wzdxdoUoTLNfO
se5LiYRUlz+DkQDdpJeHn1t4zeRxhNHt5VD7mA3G1iVI1tAhrqDIuETmObc0p79/8ymIHWyj59hZ
Bh7iuh5uEuEt+JS5327/O3RGjcrtphYwE7PYNvnt5IoAna4LR3Luh2vGjTZAo/eEDYBG2v6uofQ1
GGJz3aJrdl3ZPaWdVdDj2HI/VW8Z9ELDUV25pZpRx2CrGpxMWUcWl7cN4+uWtHwNVvxpYd1nVkaH
YLE6imIr5vZxsKN9VZUI2DJvadlnPLgOqpLKtCghJj8OJ+7qdIjQ6yburCSLfAgV1QEf+FX1Z0uH
WKE04fYQF6RHWvEsiJtercLUWQjWZs6mzlPqDWi/AGlFd0ysFzpWflehSXq87n1u6QAr9JJaoUMc
9Gx1/S+XTO8sct6l8O6EmV7HnWjpDKWhx2vPLHpYlw01EoB2o3WvEmTK2cQCyOZU68vGcP4dYOrc
uFKYBbwmYACRVf3iYC08TOOYg43MqXPIE2TkB2mY6nzUKMXvy588f6+ajuY4QhBFMzOR7qF2unUO
na2VS0e5Yh4EE6VzJVTR0lFkaZ0REQGFdTTqAUGPkyYbFYKrRlUR3wyO4aCAUpXdYRzKckPTqt9w
W6qdUfJ2V5LE+nBjvHMvT3nOZjVvxoZkynLXs48qHz0UHs3W/ADwDGLwl8efO++aSyvqKBfV6Zri
oLC07S9H0n0zLTUszDkFzaVNKR9rj8sOGoXJ1htfIxauEf5upPuHy1+XZ3D+UFg60KwTRs4cdQpB
Ku7TEmiUbIcmWB+Ah4U1mtkDndwy7TjIh7wIMtR56AWhFCC3LvOFxOnfHuAzsZyOMhuiio9hA58A
XE0TtIJHT1GT1w911xl3J6Ux5WfAFt5MHsn3sZ3XG5AfQECzM8qX3urt2m/CRARhOlUfl1d0br5a
6MITdEXDgTjHsEtvu954cqfpyqFPx/BbVDE6FHn5pLZQB+fhbV51ERJ8UXzdzaAD0gwhS6lsPFbS
qBt3LaqIm1YUdCGimzGV/6O/dFLutCUOc998TcY9iKxRnH+/vORzY2tmbsWjcFIad+CTrDf5GPmm
8NZ5+HZ59DkT0Yw8zXPkhVKYSN1UfkRuZJ9tcYh8I72uDxY3/b/7OnDWZAMKsmjgcvc9FH/9QTof
ZmEu5TnP3zaWDjrLokLSqPEQjkLRzyeZ+jCcdAUGc1ylED9K7AiS5HKpKWVmO3QcGt7TlpULfE16
FEq6IV3XEY98zwgX6jwzO6KDzjhowyQvsV59n4CkrS/Wll0q30yHR29IlqBtc9PQDFkkqYTYJoDE
zinYK6T76OQdqOuvA2ZZOqystDrVQ64QQGWomcdp4zPg86JxCX8744ec09+/OYuhGoywz5r8mKv8
DS18L3ljL9WTZrrdLD2WaHo05dASTm6g3XqsIO3HpXhlkRFB+8oBnQvI5xIwjhZu9dWP8o7Ew2cq
xZXBvk5EaaaIw8GiB5NEUuWddFFyMECeuzZzZ4nrcu6MaVZPuV2BjhWvlcFjzzw9XYmq3MVA4Aco
z71edi1ze6QZft6mRWFPuBvdPt7VaYPCWfxweeiZ368j0MyYh9lUoxM6Dx0/7+8GF2pX9h+BNvHL
H5jxKToKLecjlXkf0uNkNc/5JIPKZtsOfbNFAh0hB7ys5XUtW1CS+Pcokym3RgF21mNiwn0hGY/y
HKqKGzspr7v7dHTA0IKI3ZMdOzLE4Bn/YUcLA89tw8m5fLNCiGrmPVBHBFRYKfdrL89fQvCZBpNb
y42bZEtMYTPOSif4M3lje2mFCaRo07WT2xD/TPZClDW31drLYVSU2G7aM9CpIXjrboSX+uMEYJuo
fLN4JlW2unymZjiFrb/FtG/LFUmVijhEKbkdJN8KZbsQ2kyKl74nZGeDZDhak0xkgGZz2gZxpdJ0
5SZVtJTGnvkBQKn9u1+MOXHi0hqV8g4kPAEZoVEFvkQf1Pkgo7QNsM5cFRcDJvvvlxSK5rFkVY8+
RPCMh+NDUvLrEnM6bIcplMaoBy3AWllfw5B+1cUSD8XcedY8VuZAbZOYOAoFkduxviPhE6+eHHkd
c4qlExoaXTp0osf4HFDTLC9BDLgQPM9YiM5n2ELQh8RJah3NHMLmIOtIN9CIsYKigRDM5eM7Yye6
yCCyyu0QjgLd8m6+su0HYRUvxHyolb01aoD3roxMdHpDsyrMvEML+hGMFEFqhn7e/eZ9uL48i78r
cuZNpVMbDlU5INzFrVSu7GfrwILsoH7wn96x3Ks1fRgDZw0Q/HP86H6QZ+/WPLQ3cpc+pp/5J7PW
SwSLM3ejzn2Y5WGbxTUI/ijJXzLe3LajdZXpWboIIQgVBa/BVH4klnq0q/bVrcyFW/HvXp9bPM2B
tFlL8qY6Mc5AAgVoXV4GIgqb5y6RY8AcMtCAy2oM8qKf7nMOERmpevs9slh9PzIE4yAKDVfQTXAO
4GBBGjN2s09jQmLTS9J48BNHNP7IGvsrarp+o2pC7rMMjLddU6Vbowp5QPvQXZlx2l71ADIdzebN
3CstcmLFGLPfBms3k5eulPFzqJZkzc87FVOPVdLadIsOMvUQbbptpLeu6bBPIeBlvF8+0efHtyzN
1UKHteo6tMoep3plGT6eoqBT/IiGbmHT546qtkBlg3401qMMbkbOvZmDHLLLni//9JmhdYK7HqiQ
DgkxlG0nm6/zanS31pQvwRVnFub/GO6itu+jnNXHJiGvteC7aIzQWCWHxzKjn5dncP6tYDLdKwo3
g9AYJRDRrfuNgdaQXLk7KvJ9lzkgKMhfqr5deXYR2FO1Q1Jw1Vnx/vK3z2bQ8OnTvL+FE4XBSWvV
dXMYjMfY6u/KKLutTogom91NTb8Qtcx9RYvxuipsW4WC5SE22nIlM9UGQHcfKpF/JgmT67YdrvzS
6ZR8mw8tragj6Mo4FFn9CRT9iy2hotmEA6D4avzjdEO0ubxyZ29LrJwW8vGST9Wg0LxRy8QLooSY
QWeP3O+6JWDH3Bc0R2mSKs5Ii1XDTdzfQyO5fwgZNK7QaJUvlCPOGg8modn9aA0NMD1edUBW/yfN
jA1v8UC9vEBnTQdjazYPtkyjkwZ+/pjUW894sSayNqo/kmTX7YDOetj0lQ1N6rQ59BPabvyUhska
bFzUH4vaWnCMMydXxxKbxODcscLskPVp8h6XwgxKcOHtQcUBmCve9z5v027Blc1suA4s7kpzzLuJ
pAegzvpVXCWgrWgctq+SbKkzau4T2oYnUReWE2Qw9p55g6ahNbd2olNXboi240WqPIKSfQX5kTLb
QvTU3tuOSn2wxuSPlw/V2QDSZDrEuPckcPYpTw6VKaHaMQCf8yUTlz91uQ0u+8xMq2BQHG3CkwkV
oMsfnbESnbqu7i0RepVID+hVuR1L4znEV64bWlsyL2ZFI7s6O1DIbt+3hP5pAYNaOLznfzfoTv51
hrkxRcJ2ZXcwpQK1txKfZRcv8auctwyqozdVx4FikmgsR/CQfqXhGAu/6p3kFqzM1U03oa0pMECv
sZDRnDm4OgDcSVkiOPzrHtrnP9PRfWFs/CzB8nh5H+aGP83y273Rd+gBN6Y+Oww064CYHvI94bXp
Rx6C0sufOL8bTAeBG1TxtncLCjlvs1mHgvVbpDeXaIRnvK2O/B6Kqo1aWwJ8k7vQwrr3isHPEhf6
sU+Xf/7cB07T+rZCKTr2hjqzy4MTef1nq2LgZtvJGzbAHkYQ+hRuvL38pbmF0m7W0WnNzu5MmFti
NlulPO8ma+N0dd3o2q3aQ/LPQi2kOID2pl3bAiRnwqqLhWzWef9EdXxvNeWO27Yo3jYnjdqcGM5W
ihjs/W52IqQBHAJp2V+Nnb9eMxuqi4fXGfRXLG5Vh2nKn4o4eVHZEuf1nIGfTOXbhptjBp5lwqsD
G6soYAKphqyjt06ToV8tdoJM1gvsQOePFtUhv9nghGjhK+tDYhSvssu3Xuysx8TYFZ16u7xO5+2b
6jhfPGMboIG6+iBH41mM6ofLx081gnDuuvG1U9VFZUxoe8phICSoY7T5SRCc19Pu8vDnTYLqGF9j
RI249vDzR7u/K8oC9G5utiT0Pbf82h0kQS8vuVfX0D0Wtg9aGwM4AHYDiZp7w3EX9nhmBjq2t81E
KxsHezxEfLhpjKjfpiq7LlSmOnY3r7tCTY5zEmdGu3TYR7+KweTBmF4XN1Edvct6kZiQWq8PfW12
QV0nvzyeoS9aLa3PzAF1T5vzzdpAbo5agRQ4oP1bxd6a8T4VC0H++b5IEwDaf8dODKTWDVp0B4bC
prMy5cBWFTYbXpsYwwe3Wf0JVuz2tRx6vhZuK49ycsYd781hY8rQXlchVBaaxorQGgwCLSclP1uG
vG/Yp/bD5SN+HqhgUq6ZEIAvU6TiQuyzJLVdcL006rH2JOVgewEu2C5ltEtEppBq7jwKSOqUr2sz
QUViglBV4npvEqKJr4ZIyfryT5px5jo4WeRTHprIihxkIY5I5txUkQvdm/oJAN+gqeijMZElVYgZ
b6sjlKXblUlhc+vQs5VheRvIj/tWSdakfGfeVdgtHARtiTsnQlXFGcUe+/xbNXL0p2m6y0X+26NL
+zh3kLUXxmBCXGsqR3ePLjRwFWyVZQRRny/c3nOja76qlQ4hZYXG63jk/QZSgcW9NZXRp5gKft0n
dMxx1aIcbA7M2FOcbVWxKTBZuK2IWuLQnfG3OubYBrAtnLgl9rVZVCujyW77HI53SNNd70Hq+PLh
nXG4Oluk17j5EJW52Avvjbd/rHohwpnZAZ0d0oCKInghpbFvzJuBFUHfPUeIoS7/6L+iC/+XHIYT
OH31mxtkOTXI2E5iT0RdHY3etm/KiJs+lFdDuJvIrKCGmpa/odXF1m44eIEJdXqoaVXTtp/ABeCE
jusXAp1hYxR66xEoyKueCFRvwI6FIdGri4kXCowAkOxS0wPNs/Xlmc8tqxb0Nq4Zo7Ebo6viLgGj
Xy73Fvl1eezzuq5YVc0mKxXbwmpb/PQOdHgqnrqA26Uv4egzVW6inilfuXjbDmA/APk4WfMpWSiN
zjg2rlmsY3SIkpUp9lbZ3osw8gfa+kmcbUZ5UOVSwWfmKzr2WJUJiZ2qig5ZbQN3RLwHKwIzR0id
+0l04D0ZyUK2dmaj/g+I7IEhOPeK8IBwJt4JdA1u+Fj+J22rXDgKM5arA5AZ1Ljq0R2ig+O9lT3k
kHm6EEbO/XYtyKjN0JvM1BV7u7C+WFOnmxARNhOgm7h80uY+cPr7N/MFJN6FDAIR+753xiA2Ynpf
mnX7JEQaXbk6p1X79gmOZP/kFfAQZb1rzTAg+VJpe27dNRNsQXk7eOCa2qcJ8u21N8SrMuvbhd99
Srqc8WxMu3uFbdZ92+N3j2QUPrhK3olNv9o++jkV1kM4uqY/GtT3Knd7eS9mrhmmGf3QOnkhDMPd
czmofWea70ymz8qrW2j2lk+XPzK34Zp1TzltaMhtsY9SaGjmT4nTBEV/FYIGTdlaAkvGMaV56Yh9
U8u7yK5/JWlz73bqpSVFYMb2a8quy85QHYTLDFkipYuJWDa7HaiAkt9VUhGYxclnfTuxI2AMdmkp
3GlF+pjn0UsSLnGqzBxZnecRjckqK+IqPtgR4nOwVgYTaI0WLuOZE6vTPBrowi4iEOAcrMTLnpE0
ljRAwhKdIwVYu48e3nCASg59/T5M3NsrLx+vjMF0pG3cD4Nl1GN0sEB2RVl85/THcXReLh/aGcvQ
kbZpNvLKaDCxZmoCmWwoSQPOsiB3lyjfZsxC12+PhepG7E18cJIm8bNhV43gY4SA7HV+Vhdql2WV
eSGJoTwf032Coi1o5R/BYre/boE0q4aHtYr6ZNUlt/wSHfk1+XTTR6O5bgN0tC0IjUw8NWHXSQJE
Zx0R4Uu489QtX+LINRc87oxx6Cjbuuicsbfhz83e2BFJN23pvF61QDq+Nox55YUK0sdmWa2mZueq
+g4PQ78uyOZ/nF1Jk504s/1FRCAGIbYMd6x5sMu9Udhtm1ECMUiCX/9O9cofr27dCG86HHYHcAWZ
ykyd4e/u8P7t/pE0aDwyVQ0oMxrxO2zuHRI+OPxuDsnD59e/UDBtsbV+R2BLRVCWha0E4Kf4BQsx
RLOaD0Sqr93kX4OSXGiityjbtiM69BuOxDrDdBn1JcRsYn/IlhaRbZ5k/VcilCTcIm6LJSBLZBk7
Bvaet0Mq4ZDBumtN24WI3sLeYCMUU9ALsJsS/aWOwCI2DXkJx2vv+9LHutmtTdSpmC8DP8rGP7DG
yyAd9vz5q7706JtoVjrUBFQqfiR1kGi/AWxvAS35WqN54fJbbErZgqztwVLtCPPP7+GM0QjEYKFz
KJD5Pv8BF/L1Fkg7rz6ljosNFFvyUHVJEX+xUwsd0+jKDS4s/hY+iylCACEKdOSsVy9iwpBSR1eS
0KVn38RxQ0SJbREVMXy5M79+iZsgtbAU9du/q8C2gloB/EPBom8LlACl3g1ISsfADFHeG4dfaRsu
/Yb3ZfsjF2nSWGAckIsYeyawbHMoJPieff6XVcxWGa4h1Vo1QQRmhzfdxK5NXW6uTCsupLktXNZG
fUcXiTRHBQ3ewtKBOuZS/u6L2U/cjozPQsnyyjJd+oo2IVzXDTF60ThDNJ3JhSOaPLBheOUbvfQS
NlFsayjzB9PcnqRbyDbxR4j6uu+Om73t6tsWlhBXluzCjbYA04rGkNoCNB1e97dkemTVw8i/w/b0
81j+b4//oA/aokzXemA0ZENxenu7Pzr5/W31FOyD/dkkUDhNltRNgThNzjz9GSZdAixaOu5x/JT6
GQqoBJjjbMzIKTytX7pjtFc3S5fAZz59drI5mZOfV57yw2bN3dbVkYIKNSwip7NszD0LuhuYpl1Z
3o+/EndbVdtIxtYF1+isYnqoxnBHJ3LljPzSpd///o84Lbuqjh0Xxi3Ue+HdUxNfmR99nOHdbb0c
QCLJVArGM6ZeimTx48QvyAMtr5xPfFwhuNti2Qu7DoMg1Z0gpVg+TcKJUOtHOjNrA/8G7tPUhVjn
ifprd2Um9TGAl7jb+rmkeL3FIIvz2I44vBb9sr60QrPdisFLtgadmBMtiTqTMfBxBMLLO2xAIZB/
YzXnZdBW56jkwd5XgS/TdTTmm0OqwsP2ugYHjy1rlYZdUcEXnvUU3gGLcY/tgJo9oWM93oZ+PGOH
75y09SP96sSB2z1RW16jzVx4Y9vSN67jQIYhvtmoGNmjGjySs5I7Ozdk3ZWP7WO1nvcC4n+/NncG
0bIDl/PcQSS6T8N34ATlzlfTdU13pEXYx2lQts7ZOJA9hswwFE/bwZwmD3LHaUncqcC/E5FRp4y/
ECWChMX9/FZggZZUR6P6AV+oYk0br2kfuok43/yl0FMOEoe5YxUMVT8P9o8TnrslFzZTRGE04MVH
d13hYUu76gVmjnGdKBckbSvMXxYy7rbvqd2ChKMm8bFjkv+EkHKHYkyz3kniWdV1UkholX3+oy7k
gm2Hoh3dQQOT1ae4nIo+wc6EVjfq2bfPL3/pA3tfyz9SzaTrodRiLE7uGPyIGAQl3rn5bV2xK9vd
ped/v/EfNygioqRkFeptTu4G7t2HU//y+bNfeN/bjoQbTayG+j5mYk4KJst5rte7GgCmxEjy/fN7
XHr8bXBACNuPPSfC40/Pg2IZKBVX3uylx/f+d2UAY6V9zUocsBXrya2ePVXnvorTBcjHzx/+48GP
uyXeQPKZi0iY6Ag2/O2oi11Y+6e6f6hom6geyETp/ewqmn9+t0u/Z1PYdIi8QTpudGxC++SR/usS
yH0b+FXSxtfovRfuse1RAidUgcOi4Fgrvh4oGe7UMgHCEvlrVo7jlTdzISi2fYpWLsDUCiNeTZtn
NtGbkNgnlDtXvttLl9/MEcmA5+bAEB0ZreI3nL2NT6rlUG2A9Lf5+fnLuHSP9wX8I+ws9Z0Z8AB2
LIg0pyFe6jkZx9lJvNpDmvq7m7zf/I+bALAP0YaxZUeinHsCi6nS6Y6VMldi79JveI/JPy5fuCWx
K6AsR2HDx7FyX7lCoSh1/ndPvwntZpgGG46xfyyYm1ih84rjjyz7u6tvoltTPU5mYv5xYHsXPXoB
1Tuq7ZVn/7gdcre8NzVYTXqkpmPt7Lh5tzz/Rtm8t5WTemz3+S+4FGubeAbMdHQGRNaRt/xnLx2R
mIiQhEZtnYZSXynh3l/m/28j3G2XwlghIYQf+MdwNK8EPgeJw8zT57/gwiptW5QRlmpxFXr+kXRx
psf+n2Ba21TWYHZRKKv2lXr+uxttIhqy96z0IZl0HAavf1vbZTryvpuzNh6Kf7sV6EcB76kr59eX
ftUmtJ1lMhUsKtlxctbU1gcaxDfNcBDruqv8189/0IWTZnfLjKsrmISg3KZHz0aNl9TW0H/XjoKR
NQ1FkdPG56nbG7Ib1nnK/JnYZwCJgESqIie4Ruy/sH+R98TwZwIYPQuUy1Se+34+1CbeLYJmhpRn
l677WsTYXc7c7698iZfutkk34PdzGYdLefZWenQdBvcODmn77gZhe+vycTcaNABsfPl8iS/cbsv6
89gIy4PRQncspOzgmAC5DZYgxyKIp8RHdEMm9V0gow09epyqfr5SJX9M/CXulvCiJnjoKsfxj5Ap
cJKQLIM5l6On24zMsriPxRgmUcNZnfQuXzJIy4RfvIpfA0hcwIe5/7mx/PFWK5+NdciaAP4Idn3x
SsBoznxe/ACjZK+J4FLTmEOxzD7AtzB757BgaMCVchXxElLXbV4FywzSKV3ellHGVzLq+zf1UR7a
DH2gK0xHuH+GRz9eHrnt1nSqoUru1Pbh8/d9KdFt0qnRvmRF7QRHw+QgksmZg50Hlbhravb/cX0+
+AVbAp0MoQ4Du5zoyP7DtFR5X5qnHhgXiyMrH62bYAw4se4dr5kZXiYom3NfQqbmtYbirOu+hDBX
CcL7GgcgwhcH5vIri3thK9my75RrYZ9SAPTfgHA3OFWq6EG2y71kX/9qcckmAS/lIPViwgitX/Ha
oZcFV/jKe/uvD/5oXTf5ls6uW3lDwY4gqkjUmkFUpY6FBLgxcNSBb4w4LWsQQ0fdhrmIgLLsHRHu
KwN0r1yHKQsY9X9+/js/XEgv8jcf0QBEjBpXzk6G6ZPD6peytv8sNT/VZRf8TVUHzPl7wvojPqee
+CXxPXaq6mPdvcn21+rI9PPn/zDKcO330dEf13aXgsGnG4aSWq9Hj5a5pXw3sGtM6gvLsyVgWoUh
cET1AsBZ8aN3YQvXT64Pg/D6DTyX4+e/4eMPAj9i80H4/lpNYdTD14HAtRm5Yhd1wyvpuq/+LM9N
a+9pbV58fxkSxw1NAqjAQw23jKQqrvnwflgD4BHe1/ePdYxLOyp/CNozfMKrfek0qDXaSN5PYe9k
ZRyRPZlYe+WD+DBz4Wbvf//HzeaoUssg4XtWO0zfQlh9Td9/3Mvny3np6psyXNBSyhnJHiqf3/T4
LNWvv7vupgCf10I449TyE5h33p2ibpHbuDK7z69+6UPebBc65rVylmE+s3ga14SDy5mgveK3ayCW
K1XlpZXZBLtDhc9ZUNizXIbuOOle752VDj8//wUXrr7dLhw+dApd+nKmczg9xKOej9oW019efRPo
kwONR096/BRoLZJK6Lt+MteIDhcWf5vtWQtrLRZHDURtWZmtktMjmKMmWyHzeKXIvnSLTYy3leGm
dnp+8soSYJkoY9WSFddEeC6E77awDQNFpTvTBlx3D0N4CfcwUZZRsvbyR7HCMsy/anV86Ye8v/4/
gtc0GPMvpcUOwfZrTJGR1lzE+kouvHT1TfBajHdaItrmjAlvapZ9D9SmjPrD55/ohXS+5dG6DVtc
Sur5bOt/gP9NvOYH5jLp/Fd8UA/N6/+uzdoD5K6H2Jwr26gMpKz2lTsRDuX+7vE38esvUxQsHawR
ayXTeoL6nLr3LHqKa0F2YfW3JFrlVTF1+5mD1Fx/8zBQioboJSiLX58//4UMsaVq9libYnRifvIH
U9zMyoXVrYqvdFuXnn1TsfVw3PaguhycpXJPEXW+V21wkmL8K6yBF21ZmoY6kBy3ML2s3mHzZ2yW
R5SFvS72ny/OhRDe8jRpCfezpijjU9+2XWJsfUdIkMQTjj1VleNE6OXz+1x6CZv4naWFrXEEdah1
AbINKpXeozt51ZUIu/QWNvGrHAnBcWlmKNA3Wat1Vve/qHj7/NEvhO/Wnwe2o42H+WBwdgBCcqef
Nu5gpPbWUP9KgL1vJv+vMsc73sTvVIQUB6XIbeAoV5DiG+MnSSudgkPOHfg6FtMDvDVHVOBivdZm
XXofm6DWXRT0jYLJrAqXfRz0D27PHz9fr48vTbc075l5nSzpiEsHIKvg0Ae2OTO5UrBcuvj7Gv6x
D3RlU089R1XvNOx2mfs3b76m/Hbp0ptQBmFZBivMV86APnk3aO/idCi6a6y3jz9RumXGtj0U0XRh
2KmAN6UbwuFelonR1xCeH8cx3TrhwKNRNdDOYCev7/7t6S8rbisCa1GCU9A2Gq9ki0s/4n3p/lh9
h8LpsplxFzUQbMP1s+zNflX0SjL9ONLolhVbe7Nr3fg9EJxnr6iy+d0htrepvga/uXSDTTFdiBCH
6G7IT9Xww3FntusD51wb527E2DH//PO/tEabaC5UMYKAhBftapGb1T2MLmgTIv27q2/iFnakNhgK
B1cPgUUZcqbihA5XLn4hArakWEFGeIVqBBemvCpZ2vGH9qdfnz/4h3NCj24psZwHdQvrLnaCDypE
CGOaMjVjeD3XR+3zvI/4DfelSKCYdAURcOFFbDmy0DbgbsQkJE+LOWMAQiVj6GeUySsU4v/q9P+f
t+mWIxuZvllrWLOd685Z98PK0N1UlXqV9UoyWAU3qRPLcTdh4Iqjt7V9RbsrEhWXYt96JM6G0FCS
BMtIDrXfmnxuYRyAoQW/Vjxcep/vK/NHuHoMXhAEjTBEMrufEdi2TcJrwn5+/kYvre8mGbRqBIy2
6+JTaVhK7D+VfnPWK3vupWtvNvTKcj8G2d+eFwfjUivjHxRiix3W8O+efZMIWu2DA/EuVhnRJpmW
L03/0kxXvrsLqZhtEoDWVjTdgnrTW+eEh9POzmfoCSTj0ufqmjvqpVe7yQNha0xdFRxFbTy/Nq57
drvmCiLswvNvCaeQZR9EYYP45IzOVx0vvz1PRG6yDGS+ITNv8qa8Kl14ISFvuacwkCZ9a3por9fl
gzfJw1DQsxOJ+zq6pvV26RbvP/OPICDIA7aoXeyMM19BNiw5DvJFmJBCA2QeZp9/UBfex5aGCnPr
sDQDfgihwa61Yg9X1iu74qVLb6J4IGtU+hgRQCGkp4kd1iqXZPzx+XNfCLRoE2gxI9EYa+xWShcZ
BgSnSNAnu17Tsbm0+Js4c/yCD4Qu65kv7YNTOikf0B4pWBpeu8Olr3UTbR0OhgbpL+QMwZdzzWc/
q02QrUP7PvyXfWZ1EFzZHgn7j/P4QcrfskflCvJAv/brWZaDl+M4KXzxMcw+Gq76vde1w2/gU4Y3
xE/5Oi8j2wu/gtYtoz2sPWFp/lWCkJW3sH+XCXMH5x8rm2ofW1s+qbH2v4ASX509aaYDJPLLh5Gy
4gbML+jTDS07D74sblUACS4f7m2Z28EjqhHh8oADxmqP7VVmrqsJJH+Bjt510yJy1hLyS4EwlXve
As95YOSyArC2bzOsogFrcyq0rGJuXjyquynRaM/OS005/JX8+YE7ZfWvdKto2uF/DzLIWQAwN5TB
LhJe9dtALv4LDuL8nZTV8DXGQOYBB672NKoJPCC/XB8dEpk4nVy7HiFq5FRQyyzco9tyc9/Ua3dW
zch/xs5Y7GLQjLN+Kss3uFSPPwZIAd5UlOkq7RsDVlTrjxrGUqQ925b6mdsDaQIYvn1stcO/rhDY
+OGg14c3/VQ9RfCjBqG4KCEc64cw5VHVjIqmipcFx4GNn4aWGvgCj/1db0uRoz311gQRvMwn/PCV
p+FK3C6r4UcEfKUxycSlc+7DxX0WIYCtCWU8vInGiZx0BHXlJgrZyxx0tZ8D411Ac7xSw66qWLRD
hLVy59Z99Ahc/+LnsCKeZBZ4I7sjfPRYCrv6JgmbVb9St1ufDVVOFk2c4HMo1G4IxLyr1Sh3fbfW
EP3q9LELq+IE/pbOjSdlHohuyhY7DRkrvenU6EkfvH5VJ1d2w9Fjs5cLO4WPnKnpDQ3aPGEVhHdY
IlDMVjGaA+oRmkydP8oEH2z8aN3RPsV+AOFNz3O+wo2F76Vl3o5FnoRFsAz2iy3D1AFKNamW1f4M
WTnciF71XyCA2d66g1AZthF1b6doeeOdlqkecHpAjK93pR9/p5pKHyYD+KY7JVmuWdil/aTErwhz
ywfFbJhhu5lvBtxuF1gcByo+vuv0crQFXaDvWTTNO6/pcBA36u6ZUGilR4Va4AWH6f5tMXbsa2FJ
twuHpnqAddhw35UeydiIY3/ZWJD3F6dNRczifPLJ9CXQS7eT3KhcuqzNi7nCoruzziMc7+7gnmng
h6LG2xVQlhs6ErObg5jh1S10F5S0zX1XDmndh/xO4fwpKQPoIw5+6R1i0QC3MYwMYqa9vKkqGSAY
R3ETDgF7XA2vbknPbToGZfTmLsSkLnHcR+NBp6kVrlckvab+o+1b70C7iBxciy+zIXq9ExoDCVtQ
MHfpGu3jNuB7h3lTPvjB9IX4y7eeVQCmQFt+Py6je7DTEkBqZbW3DnNDYPcJkzuYrbeHiNvgjU3z
mnfuUJOkcwaZFJMN7noU0Gm9qKoAdz2kmds0v13qiXM7DvFPL65pUhRFmwZxWMQ7AfLWl7acvvCV
VUkUALIXTs0hXDpXJtox4Ze6MMXPtSm6tJKtXU4tpeNpnkMYazqkS52hWZ9ZNEPmJY4N3xnhtw9e
UPdPzdxA09bTO7eMuifVzQK0ycj/ahrqVmmrQaToy7bLwUj076Kw1a+tDwGBggzFNx9/OqHiiJDt
ah0li2Q4kF+Jk7Qq9rOi674ZyA0dR7cGnN91xEvR6Q5eXm35rVm09lOcLJTfY+sBVT3Wurkr4LSw
l0sh2qQf2u55IXV7jBm03AWBQ3FgMIbNDQ35vrWhgavkMn7353e2UDU53R2dYSGAIIt/hUPpJHCV
JfksJX6va2gyCmGhZ9GEqY0cuqtmSQ7AzPiZTyGFzPwBI/BaAPxQTbW7s2tYB7uQR8W+Em0/JOPU
REPaRmWVBnAM2rec1vc8gp+pHQcsJOEk93ra7wQn5LQUtkon4yt8vnF5X4Bb9ryuTv9sZrG8QsEa
+C94W90wZi2OgmWEvn9a9iGzEB+MHQ7nK3+svq41HMSpjIP9CgWkxIyjPk9LJ19X3bOEDXj6lhMv
pUg60LuPw1e/8NWTWLopr5Q7/Sikg9GCadri0A7l4yT7eDd43bwfegc7abm64MKvZgLiY8a5P6vH
N2r88oH0U7CH/o/JxijQaeM4TVq4s7jFYe20M+VQ3ixC65+q7+QdQ+LfVR1r/2nXYjxH0HGpU5y9
+LdOQJyjrv3ugM8CXwgLxVEUXrszXVHmAhBsQHQNKOst8rbCa5qg3izYjkCs/LWDe3SV9D0LH+eG
siWt4975OWKucQs2XXMfGkX2dAzWu8qI4kvreeytctv61Md9c1tSQ/cMWLvMWK5OM8EFzKoE8vcw
P0CVcTyVpDJx0mHvfYkg/5TMlAePYhgV1GS99nmBkEudFnp2xzxWJf8qmSWnDjPqzAZNs/eFqL/C
FqBFYg5Bb1no+NDOEYWVte+nPJw1hOHWfj+qqn+Vap53MeubL8FS/ztKGGlkOoqWm6DDu4og0PyC
YgIhz0lVHSEEZo7BQnB8r8gIBVpSzBKGA0it65OPTusbwBN0yNu2omnp9U9r1N+1VZxIhLhukRYb
v0/sEnB2DHnpk/tQwKor9/RgYY1dyC9x5A4nTzgIrUGKgx9xNSQR+HdzKmxFi9vRa8ohnR1f692I
9Hhw4bvopfGA3XedIT6QQBVXPLuCkKyxMEbQdUueu8aD3Yb10RoIzCN8JcHqkWHr5M7C6ePaETdH
2nIzWKKZ3y4b+xymwFbdLxqCU9LQNaGS45A6jIefbA3fMZICfq6EEdsllJR+gJ2tjt1sQP3zBqJ3
/0riUMSJajyxm2c9pxpfi0gs9XgN/Zig+EY5NgC/J79V667Pi5YxYAx8ZnMyNK7vpQYYkZRFEFtP
VN2xHUSmbDqz0Nz6gTPvkQr9W3ze+qg7mCC01Rr0SafjaU5J7xTfQiduztIL3Fy4yuiUIpUmIQo1
JxPUR0pcouhYRtG8D4p1vdegrb4G0eKeMar24YY8m7RHKPyEoXmTLIvSGaRuQKXVeiR5M9Jmv9rK
VSkQPGuZ9RXagEQHsfDgjufYh7Co9M6qdgDdBXQVgMdl3tC12S1N1Z1mQZsnuKwUzT1lZXeugFN4
CfRs46S0g3PnOwW0JBtVI937k+O9ik5Ev2cnrL+78YztN1qD8VStqJdrgTNt6Ba3Bz1FHopLJh9s
ZNo9D735ZdB0eBQ1NpDWNn7mqWCN4HRHYb7bxlCmSiblri9GCjtm8LdtW2DYtKYnAQPYXCHeXkcl
6qwYas/LJV/EPaMu9zNJhXcfiYAiFdHW+DlfhfPVkysHCbjq/N8QqFjPvh3UHVAdOEur6JqbqJ2H
RJJaAFTUMlgOS8V/B2oZ037g4T8zQHRJa63JZRD5zxPz7F0zcSigFUDtOBk8t/nP0Y2c8NDgUjXK
S0iRPwIBM8mUje20c6g61L0KYP8SFRgcBtW4Z7yAWBGVFJ72tnF3axXH8O/1PPswQlwRynXoZikb
1syMMz/DomJZ09qsRKXSFyhmrK3kM0Shq3xWq7pfIeQ1J9NaehIkpsA+ws9o3VEQHgEDjNf6vbR3
8McBUC5I5MNrsnGbnIxAd9XdgBp/UBiUtMZ6qVCqgZa1bkTaqBkZrrKTpGlAwSRruatlMhg8cYc6
7SgDqCrhmKY4FpHi56qa0eToiR+VTxydxK3j5pZ44jja2uYqlPLWR2N2wvKS1E4x2elQ9IDAkPpu
sB3fzyNVyQgeaIHixVU3AyFNCjEWcSjjwb8NUZH+Yyj0G49scQaIo1Xdo2Kxl4/FTG/qEPsFMA/L
Q1SO04P0h5kmQz/Dn8Gtwd9z5xVotrFeDpDKoC7Osjn+Q0v16q69n0bEKXJIrItXp53obeD3kDZV
Xaf2ddyEO7+aDfZ2lCCJBFIjHbyw3nNZuqeg1e3ewLzvyS2c7p8VRfahW4vuDBR3KxJUYG0GsGQb
gv/VqC5rurVMw9413wrQTt5Ur5oMvKgOxJ8AKvOJQeDuOp+457hoo38bI2HOV7fNmJZtSFPUduUN
q4Yid8Rs3uFJkDhOq3XCXzRj8Qp0q7hZHVH86rh1YS/F1b5dBYFxcutlTTQHWbjiJWH0WT7Yelrr
3PRFuKs8pz/6oD3tg5GEN/EiAHauWm+3THOBxrMlp8INVZV6vu5ey7FRPyz8ML8JVoXf8fy2TqHc
4H2xHI4kDnGcHL26+Do0hasTDwODnYI6bea5Mj4ETTi90Z4ER/gTrS+Da7N4XReTzAMUOiO0dcTy
41gKqJn6qJOyUdSVxBTJ1XHqObzPSlovO1X6K0dNTN4fqlu7DC2eTkwZ9+JQYScAQhC8N3dQMTiL
jmG7ghXdzRCZMZ8WHpl0gBo9jl+duvr2LlrU7JXu0MUAII2uC+oEJaSF86ryw8SlNRQl41incVS5
KFxn8aWtRvWdCVSkubc0YXRf9UIMz14FVNK3EidZZV6jaa5SV6j1C6AC3ll0tXeI1lgl8YA8L4cC
NudFALLh8Ew7xnM7e2HeB6Kvsi6W5Mg9MnlJi0WAsZYy/Q+cFsjEk/P0FkZ1kIGlExxRiY2QlDVS
vdS6hihB6CwKMFycubyuioRlVsyhj3lIF4Mza3xao6Bb6WHUUNRFJovYbor5v97ayAfUKkNSwDXe
y96N0aIUrHIbZAU/zOgP5IOMPNOna8AimfbQeDZ53FVlnPG+AbARU61f3PRmZ+YuRmG7CMi41mub
TMCcJ8yfYJDCIVnaxSDa+ZBa/gHOhN7Xy9CkGov45EGi60W1lGfQPPeRhGBCcpYY/ySz6NwxUZCp
OuppknfLu2XA0MhmB6CW8zYLbU8xarQTZL+Km8hEsB6ULpQ4jGF1NoupOhjmiH2kwua20wTDFozS
V9jNBGAe++B9LfF6WlFtJ5gB4aCw6Na7Fr1R5hsUgElbuOQQOIvA14i+CJS9WYpbEQua06Id9o4D
HZxyotWO08re2nkxB3zAUQpqS5fHMAy97VsgpHkUQQ4xGHQCPTTzTbWkRi23NDtPkP6Bm2jC+11r
kSNnP3cFWiUvbsxz1Cw9epY5OASAO6e8mdhOio7dDzH3jrPHAckla8ChLjDZvIcRzIkhhCdUy1P8
fQkRpmBtzeymd3h8kMM8wxEbICg16eoFQtfrd5SP7VvtaA0/IWzh2bxCKzcJdWvvSOvIFRU4xhjV
TOm9aOb6xpnH4abDwSF2aMyPdisa00fIJs6/YuMQlkSRG/1bSeOARIvOOnO62J2gIBwiKyu0SGME
jRck4m9x2d5yAqh2KGubOa3AnEspL4UYnsi528J2nALJgLMdOMhCZ9zPdBFr0NEYxZzRr14V/GFw
3lcbNCq2K95cJqpHRFORNIZUN1ETFFm3QpJ3FMuce+9tWQJ8WWsTABd4hmbTO43ERyj2M/RiUr/x
im+oodwcsLnoNC4W1gg1TFcGR0LERw79HWWBeYxgtLxXoeedh6jsbxq/ET/iAp3TvLhsT3wagPVS
W77HKDE6Wiu9xHdb840s/rKPKDdNgrxV383x6p5rQsYnWo7ha9k0JGsL4Zfp3LjBCYWge+wdjeeP
tNprgUnr4Cz0BqN12A61S5gydEDY8N0ZUnSRsUldl1EqC5zuYafooYjfO/RnbGvsnFxClwMJefBe
3EkRdjCCs4PoLcsH2MvEOZ/61SaALNeYgURNx967ukmn6JDjvJytvUG4TnsYnS23MZzFkiU06+9x
CMr9WpbkjhUB3ljkefpmmNfgSc5sOPclGBK4EEdNyh1jzy16JJmOCs0gJn/BLyKBusUwrdc4vPHD
e8fDoaVjxgh2u2EEUAC0j4t//FZXz3BImELYgPXay0JSDDTtqZl/R6ytXzAXi25tMQYmY14l70Hr
tbuqXet7uZYkw2sKHzTxImyYTf+7mOPmialyyqYZ3Q3OR4M+Z5r9H2fXsdw4rkW/iFUACDBsKVGS
JVvObbs3rE5mADMJAuDXv6Ne9fBZVpU3s/B0UQzAxQ0n9LHkZRcT+GauLAnJNWT9gp2BwMmmKSu2
afMGpRA1LXqhkGp7SYa83yHLae4SBNI4AGBkp4Y2/V0W3N83IPce58SYbeK53ZVbd/UTU12AfAIz
l1eWoWdaoW6Hg3bt7kYPRhlQ6CfXKiBmxwHqsBCgx7Q5wHH87kCgRESl7b12DQg3u0tMUO2IypGx
2RoVfER45uAWKtZFaeHQfdYDSjy4tNxyvNQbA+iIirI6K8qoaYP02Dthtk78fNggI2RvXd0m0zoF
tQ01XAecAeD9D7NblQXaey7GuQ5W/NYlRZ5svX6SvwLkUPugrHwekTSw1+2Mpthq0J630QK42cJU
84/G9JICxub122kS7FuiTRvPiim9btUQrDzs+ofJjCgPdU1+kDqz69PtrJwZoSbpOIlC+KXuYPkt
bxJwB9cOLUIIgDrvhPTTZoKByXM7inLjhE37Cjw/e+s70d66rbHfIYmPzmwQDvEAje7nBklGXFep
XJOsWeMQO9FDQr0LrHa2hguP7ybdsG9e54HTAIOt1t6nkqAfO5oK/qmeQVMeXFL+7J9ys9RJYdYB
Rfe4gcTyWjuh2oyQAYdiLEo7ayDpGaHWnp9UNoaRdAT5SaY5vGJQYbyvVd9fo3VRn2blwQalWLhT
CfKzNkdDXeIc20KG4GTZWVX7DFWeXgF/w7ciq5rtNNOfs5/4D41TBjj98DQyRbfOQP/9t5ia7HpE
Pw12kHR4Ij3ofSqtPBx7iTo2pu7XAwaBUQjlKvRx27X2UAbNdTCtMg8tVwqi+BtGtsWN4yJcuyY1
K7ez/oE1msbdKPMfdUnRW8BM46aVFeK8BKQKXzBvbGQxUhlW6BfX8ZTkSFTC0n1AYEg2s3Aa5K5u
fRPYRCDrRR74yJwUIDUkTttG1vNVqYlYoRRD5WGKASk2+uCuTdg2V6N4TAEAWCPrwLGqbB5D0sCk
oMT44QoDkO4oVFZ9h6M1hK0zgQ0cltWK8RkJUapl7Jqcrlh7at935iWk/snAkEhc2VYvpsmGW1u1
9InO4mXqnSROwFh7gWnVuyGOjYpuqsQ6D6BA60ku1hjCv7u21r+hZ4CGnNECneZQxVLLzMbcR+SJ
0HCHft3MCTq9EEHdBGUYvM5NNT+1NqvSVaGERCHnFmFUeKGJM9fLI65CP64yhEvfRxuawwbtapKO
uU4BeXzgqcX2H0f5IKes27CEBFcKWUqMY6y+IWOQ3OZ937wlRs/bVLr1FjZu3YqfDBSmk19NN7Vz
VCErqaMZyfvGp763ySxaf0g45dEgDQzXHrxRV0niOzHv3XDTSsZWU2PCHVTCyRqZaBD7ngIQo+JB
FfXWfRXQ7IvLuQGnkM9V7M2Juu91Xx+mopFosjjpru3G8AhUxBArFym2HOtmjXRVbZOxwwE+pf4Y
JUkwf0NOKI4e5HTelZEhuq2eifQs7Bg5aViDcQR3uFTon1mK+i1qxlI804w8chOUQ9zXUr2HjqtW
jNhuk/u0PY4MHfvCK9oXbjMftBtlYwFLhjWMIE/LC9WJyVuYysExYwW/OB1RB2cUr/P8e+nh38He
mm9kRkBK1/2orkKbNFs3wfDJQT/pLc852aUO9JcwlUahlPZtdg1nCexC9EGjLABbxQ/GN8QgNAoS
sEqrqh2fShmKzYRmxS7lnrgHQ8fFg/iYu0gHcqGwOkaHdGswBTiF7dbAw6Ug7BcAefTVGRJ6m6CS
2jYOgz6ymuDIOWNQk4N6e2CQ04swPYLnBNyl18Zi0llk+rX02nmNTAdXnRq5qR1J9oPU7RVjvr+q
0NveFkOo1+GUjyvjNNU6qQK1yyhWvanRIogs8vCHwGnllqgMquiQOlqbcK73jUQpKQodXiV8RiY9
FvKp8cqfGMHUsa7KPA5HDh0QlJ0rR+dka+YJnxXKUn3EkVkdsULpukAicmXLVoLp49l9ojKzLzCj
W9sR9WmVFAqrmE93fVpPW+QXgY+9zbt1lyYljK69xEa67bNd0ufjHvp/wHTe1kCX+1HaBePPAa3/
VVdrSyMlan9PA3fYmnTKBcaWg7gDkDjPVvnQCGA09fC7RaP/VrhFD5FrNFjTKA8YuzV2wsYkWdtu
uKT1D8otPwRypLdwo8r3gw/o0koriUlVXow+JHMCB962mOsEFZrAXQklIzphdtYqdDOztK5WoqKV
G0ELwY9lK+hrEE5gZ1czH6Meh9Gm1jNb+6VGwzBDRIRXX+ttnLodfrDOKTeA0hfr3ICL2SI9fNHD
LAB06sLiR+7WzRQ7pK3c2KDG/gVCSzPHZUamQ1iwHLI6nve9HWW9T/3a/Box4hoiD0okN34PlZ8w
Q1KJTiW9YUPDsZ4hl4NC/yaHffJNCLOnGxCkIZASYHAm1jViZL/mGHgfsjxIt/VIyyp203rYucOA
bAczquKqd2QR54PMrmBmN38fMqvMqqz7LtYN1T+m0tcvJvPMUXcp3zilx7aYTHkRp21x05VTf6xc
DXX5nPFHWnKHrGsFnV6/QhGB7T5uu3oIr8uisvdmHsNYpNZuaZPBpzPrKjQsh0xu5mFEfY7ohBZt
C5VLVVZHdPCy2C8tRz1L3HSVqXH6oRwffGnGJEFjzGBfQFsn+c6H1o0L2CltfbfIN4UXjPcVhdd3
g37JylcW+lk+qe8JLKpWKunYJiVh+OinqXny81psCQ2Km/ZXQB31BAw+rMBBpu3BUmjdtjmqwSgV
FVh+K67Rao00epGvwiZYOsqX1z6TPm7XJhtKmb2WhUT1RlQvjsSb2p8YezODEoN5b0h0RliSBIU7
rUfmj9mqSCVaHSDpl9doiYvimoxZA7zRrDBA5nq6z7oOPQNPuF4MkUMJ5mwyqZ03umUcuErbXcBN
+pp0AiICrZDBZtKVc20Y9k1Ea1p/z0Km3uuS5DOgZCJ5Qe0j10AF0SvhdxkoPX0VW8ACUA/N3GLo
zEezaoPgNJlXWSw4CiKkodBxDHH30HTPu0jYYr4JYAr8O88cZ9XIyYkniMRkq5oU5lZaNj9QYrLv
QVDP2zmYDYu4NiX03jDCRJTI1bEDAe9g3ewtmGu5NaEo/yg1yD1aTOqZKVdAQ9dB22ZsYHA9Cv3a
5jXWh22Gd41999xixu/CCkCOuzBDhjBq6d+GOndvKt4D+jIOwzsxRILsVrYbJ8f9AYoCPxX06U/s
Nw2PumiAYh+4npUtKarUaj72ZYaCL8cpuFY58Drb0nGzAVxqH0lZQgiJoa2kHMzhq/YpVEinI+Uz
jEnysKtFLDIybrIBA5Rw9sd4RNW3VxYEsEgWTvjbz7zqsRxB9YB41dg9zE09DSjBbQufKK7g9ZJl
djdSEqwa2NreVRJOIasKLYBfPhzF6X60igBH1w2xRQWBQa8DSjLo/DDpRgPLh0YLII7Vui0qDLyA
0AlX6GSl9zNH5ZvDEvF6xCjiTQaBePI7Xt4gaRofSt+WEMWV1XqsMaYIhhlyPGPPtmOAelrj+9zV
Na1inOvlKhBuet/ZRN/5Wt94bfMng0XDsROQlOrlhEk43Oe3PSqViFhexabBKo3gayPXws3pu8aQ
/6pLsv52xsG4FnKstmgHN5s01eHB5jOKbIjSxY4h0OdyxYC+jte8Y7cVd7QK9aZLhL5jes6v0NLx
7xiGH6teFdm66xr0Dlg/okeuTBJjYmR3NgdTQaMo/QYGb3krSMCPoQu7BIx5oGSHDxS7Cq+tm2a9
7i1gEINbD9f9wPi966b8HbV1s2urfhyAStGQpFIJelMuS9i9pqzYnGbQE3AdEhxYhhoEE1EffdsE
Axpq8jImDtZmMaID1XiyvaEN2uFwB6PNGrzAZIc1XRwar083nSs8xGR4PkPOVPVI6WsfWksxVPqH
I7oeoEdbESnUxXsfAz3Ml3DqTh165jxzzRHjDxXpdCzeCLJXvZpEWf2sZf1uy6Tdyjzz4qbACvoc
OXcG2raU+Je+7Eo/qChMdgGdqWoiNgAZXBeOCVA6Jl8Dqi7l/XmVuFUG5MbBQ9uwAoEJNQKa9qV8
+vwpzuD//gLd/kFH9gNFvRl29pBDtCGLnCpogKBiwXsm7SVNgjMARu/0Bv/5DTsD/dVMbDpMEtXQ
PSLu5/d+hsHseQtkJEoKSQMDz7+uGOF/IFGGFtnqNCDNS/i65t3eFHCQYtPWBViMZt5VD0yd017A
Tp57rtPf/3kuKC7PCG4CAOjqufcfW4C5P3+wcx9lAcqsUjiPS/BzDrzExKSLlPPbA87/84ufW7cL
SCZ6ZHJEIAWh2IKxRvuVIyT27aP+kjUi85ZC/62Dg0GneXqYrERJucunFu3LS0Js525/AXxWcFgi
I4bHhxmTPp6yZI2qdAPtERURUl8yfjnzK0ulfxvSuSVplh6AdUSucyRuu0sgKJKL+UL4OLN4lgL/
adhzhY+qD5K1q5T/rtN+/fkHPnflBeAZfVfIZ0xjuCdFtW1cGRPTX4hGHzPVvKUOacNgIzil4lQN
dUegD/8MKRdRbyqUwqyH5lswvThzemkfnPsKi/1N2wFzvASypx59E+kdo8FqKB6a3rkA6D33pk5/
/2cDj6hKIB7c8wMmHONN2jXhgXZB/rXwIBa7WPW6ARCwA5tmKvZSBbclGlpf+8SLPWwARcsxzQr3
Yg5OWvWxU/tfspZj3lKL1KLEhXU58PJNAJAJdfVuwLQnJrK6+/zmz0S3pb5lCaskrjETP6i6Pbo5
CgUQQ//khL99fv0zTKOlqmUf1sIkg6mAObcZFGIa9zYlp5TCC6i79ctW3SvMEe6buQ1u5kbX49ci
61Ll1EvpMM0eSCWBVWCKMueokXispD7VwbynFz7+x8pHzFtqaQ4pMjEegi8NgOs2AxiFld0tAHXI
Kc1PU7UHysVj0qhdR+f8QlD5y8j4APnOT3v0n72SurRmjgtx/tA37tGhYXlrgeub12j9oy0TpG0M
Y/pqUzpKQJInzNeC+dkGrm5JpBl3VoNj+K7ojQaMJik2U5urW4AZxRaTbg7VOmhIrZIMHaTIgRnU
O5r3RSSKsi922TgYyPxwO9+wsS1e3LIZd20I1cR8DswNnY28GyCwt+UjHa6HYDSP8LpAVdGPJUfj
pFbxmGMRx7jd6ilXCvZ9aJdCGcq0NRKDBoPpa+IX9p73ZbgSoUk3ifG8bZgEPlxTUeqGgC7m+bfE
7Z4Bv3a2laTurwrdtR3mneW27Xt1pbh/QhoH7EBB0jhMiTevO1fblZUFO9pQlXHhDO62SqGtI2de
AB40Y7weOgJTVT2aG5sAb50NpyyyLL27wuPTpukESiUTjD5qNyubrTR+sfGFda8BOCWXDo0zm3Ip
2z6hV8cwign2AOaf2oMUwkDeeEGF4kycdRdxtnInQARAMN77SNLB50yzSzTmM3t9KdUurHDmouDB
nrb9XZsMai0S52me0mFFkMl2YxOPvLiiAHN/HlzOPcoi8gpZ5GRwkZrBh91uIMarDmB8sAtJwZmv
sHTBCDK3wEjICfcuBtRBkMWeeEAUvhCfztz7Umh2IukUdHpGfEKz+SqsAN3qJu7tPn8z5+59cdz1
ypZBL3AmBZOKLEa9DdriIfqMX7v84sU7Ttv6UMifD8D93s2zAZyZjJFl3gXW+rnbX/CIJpq6GPrj
9mF6v6qTZF02x7z4koEQQvYiayUD+vKFwg5IMAinuyH3MZyyF14N/bvcPwjOSz3ZRM6kKFmT7GeY
UcLqwlW3kP7fhJjnH/y6mlZzzz1gfhx3PYb8V1611U9d4d87qkTRrq37zPvMXZvs1NuDnVkZA++X
buo8LYFVaPPnUmFsS5yyv8YQDajPOrXefegCVNt5uX+LaeCw5dlItwkd27VLMnsF4VPAE4s+BwoN
Z+ATSZNgg0IM0mlk/AGl7VwBvjTpu5IH5SZoVPkWerneozcMZ5m84Y8mRHxrgtDdYLCFeh4w+1sf
gSpdDaMpDxx6zADPER9HrKoj6U5ZlHA5b5UzqkMyU6DundTGY0GdvTcBmIC2aYh2sOE/0MKbfoiq
rPc1M827l48NgBCj95rl1HsenFHfGjLOR69K59MAQEj0y8t5EzJaPtO+HY8abs2g1lcKJCFqXlTp
u69TSJujYxXGE8DLFtcwXRJ7lQ8c7Zic/kjqcngLOJ/rddITuuIzq7eQ4BIPPkaee8CI+wc2T/ym
mj2g8W3AnJ3STb7zhsl86zwnuCahoJiUScBKGQW2BRssRwuPAyXeiiKWhS1Bb7EA8rXERDnwWU+g
t3mHUXUU8HUMAyPjGBFlOQP1wjNosSj4rYIq4Dy6BW0PA8v5d0eM3U+aJWYDyabpOk8k8M2gU1/z
YgBICLSnK1BW0OajgDD1GX2GG6UAaiHg2XXpKwTfrOkiF5LsT07rFauxHFxycbUj4/hosS92KthW
VU8HiuRXGHGAwuL4DIRa9jRDwQrYtL7mO4Ix9m0+o3TmdTeuQTtCKw4UkxuZcBOjf/slE06G3O6/
WVEywUN6JDrcD871ZNWRhM41HIbWn8e8M/XP0gdmmix+MSTh3lM/QElY2RQYYO9Y6YuR4xQ9P3qX
i6yu9IBXR6MngEeI2XuoK6KqwiCrd99BU5qimZkhAiQN/jDD+AjV2xcTFuMq9y8Jt/yVivr/G6BL
Fc3Ztxhg1oM5pDBy3Te16Y/dPNmfAUv7FbKS30T2fM1SFMou99I4qQdgwbwZBC4mlb1OVQI4ZNHh
qExbfuEo+/igpH+lKf/Jdava69zZDQw4pTp22byvhv5C/vDxMUPZ4iBIkKIDCoiERcwvXjrt9fiq
a/4VwW9s/1OW9M99Kw/oZ8Pa4mBrjFDRpd2MAJkkHnM3X1mQiC///YE2dQcODJY9APWzNuaPNw9r
7f/qdHZhc595PUtJNGBVVIMkyD04zLuzfQnrEAcoREdeeP2nG/1guf31+f3nDQ2l0D0yeXvIIHZ8
3zA3BUGAA61OQUOKW7fEbAKjGag4aXh+f/7SPmYo06VKmk0xEUZlmB9ICsRPOMt1X6ntMIyvfpMm
aPC3v772Q6fl/M/DlbxB2QXTjoMT3hgQk8BYipwE7cMZ1M4kuxCUzr3CRZ6n4dRFqzEsDmmJmX2E
UWHyMgAgjrFyOdBrgDr0dUJc9w2TOf6l5AwjxP8+WeoTUvRJYg+VW+xLaTBfekzNJQnjc4tucaAA
FexOMhzmgwdECaBfV24CeDh1L+iEnLv8Yss7BSbo0xD4+zot17IFDHlc00uGp2dC1VI7bZJlOMGL
yYc2vroHpfXodfnV58vpr37cB5tlKZwGRjX4F8Au4q2b21RmR0BG0bBxttSKOBjDx7Hp0QnokHV1
Dt/2arzwxj4+9yhZdDCRdfZs8OV8aHSDXgOI6Vez8oE1zV0G3qUt8gtb8+8C+ugRF+cfZoIzLaxF
/ThV7jaZneGqn5wa9rHVt0TK6jgkrYYFtWU7QLbrqHED5zgCl4eiXttLtc3ZN31aOv/sXBaMDYja
gT0YYq+bDkoMdYv9lWxkRZJXyIJxlCQQgRtnCVQ3K5KrUZjhQj/pzIYmi7BhZQ+q8oSg3oLgWphv
LglBjdP7afipitsxv6QjeGYfkEXgACVlnFRdzvD41jWAweO86k1CQc2vvhYmlkptwLNOfB6glMHN
94n8rtE48Z1Ljrznbn8RJVQPvNaQtQHY9c++B/YHFVGVXLLCPrePF0GC0EIOZaqC/ZTYO3cMr0St
vvR9ger47+KC/BC6w8rXhxk6drCMGjOLdnRLV6G09c+gT8h3VjvT3mNzdymx/PjMI+EiUeBVCLOI
FEpSs1tEA/le2G/h8O70v/z8z+fR6ePPQcJFjPAnVgM6BJSZAlzqWDtgkDnogXOUYReSnY8/CVkq
tgUCbBIPbKAD6d1vSMRBIpm+f37zf0Xq/z/uoGj77zchCDus6rBSCTQr1iA3GgC+un7F+PRH+oBo
OflAVoEhKCSJV26V6el9gMJ8L4B3uAF38MUAhng1APTypjBqj+ygQSQls4pBvJteep2HMeZ8ZKch
4ROFEPS+ZF5z7s0v4gWjqGrnCUu1EvMjZAsPvAgByUsv2f2cu/4iTrg+BA9bPc2HXqUWahRDTEgI
qzDQej5/+3/HVR+9/UU6MbTKh+plZWEV1jrfqzH7bXkxPQDk6EOeq1PvjbXV1pPBDeOBXZuqK65N
0E0gnpDwrYa5KNDJPoG2YSnvEvD+voN/C/Sum0w32kv6Hw1YGZABsKDm0ylb9b3rgipV/gLWsojn
si5Xo1SgyVhLvzFVypU/WvuukHdsJaB291ADaOMeGJ0rb8J0tgOtctWGY7+rma0PhHo/0w4QE1En
zS4JC/RjgAEcD8ABZj2ECHBpxlwgxsOgufN4s89ABRW6IXdVDxEY65bFj2ZqrQSkE15ZAvI5q5ap
0Fw4Vs99wUWoDEumm8DrmoMmb4YAHtQM6868f/71zm3LRaScpO2Symn6g9vCpAxPC2gbFFu+puNN
lhp4OqzzEDqN3l7jY3owdQsd52t3vpTA8wMJdFCWsoMDGZZNMoPZ5vX5Jd+PvzrmH6zqpd6dl8yE
EnS9D6AmrNElibKOrsf2UWoCTYQgAivpSvN5H1KEC1lOu0I9DNbGBRhVTT9trQVJE+ySTHSxDfkx
deRWzuiD4aDrMIARl3AbZ77gUjcvFy1aUlb7e6cWTWS9GeTL8kspAPo8/w2sHbQ4DABh9qDrIRop
xN3Us+jMpciBq3z0ihehb4SIYdFC4XqPVCm/UTytwRFicp/01XRJtO/M5gkW4S8DdBqCAr2/l3Kn
53uwXSv35+db58ypHCziXh4qURSnS3eDWiUa5I8C2gsDpDS+1+ElJdJz97/Y/Boy7BMzxNvToj76
Y/mtn+hWl/7282c4t3gW299nPlQ0eI1SsEFDrO3BMZ3Hly9de6l8N6F12CDPswcKsaiM/GjLC0il
My9+KXNXcgIZtNaqQ8PJusyrHUyGIhI+kKHAiDC9MGY78+b906//U0X4mNsrDSGCwwnpHdCXqXiH
8fLnr4b+DSMfrP2lwh2CrhU06KcDc0D7bInX78Cu1CDQg7LkrEUByAm63rOZVlRRtnbzctyVE2SP
Qj5nBze/go4123Zp21z1I/hiIWjy3kq5p3YSwLwk0omToosA3hBI4G47msiDMBa0nmqeg0mow2Kr
QX97S0j/qjPg+sDxsHFKmn5DoBe0DgNHb3B8Bree11F0VjCQQGenL9vXUCTVyuesHNbg1DJzXU8F
5AcATGtjKIaIRwnKw5qBYRwBXlpeD6LID2XuFzsXuPy467h+l6lf/JgyqHf6oi9i8AEKnNuSYSLb
m0ew9gU0O5IEntodhKPuLU2BOfCbCqhjJdLqMDnSu2pIJrZQxUsfNbSYrgpNE2gfTT4kPDKzTmRV
X5UKgiVtLiBgAqPUlZpGtaMFVJTdXIIPCAgjjOv5oLZjpfi2Ad2ohvY+cL0oR1g4QhwkGUC3qkB7
1gL8sMZ1mkPqsuEJbEkwOYHFwpAlKbydI6z/4oRhECd6tJBWYjYOa3AE/dobH6HiXG146gdx506g
vQGyX0C9ybT8rhipB/WXQtzwKffhjy2rnQwm9zlhM0jZvh0AOXVoaX6WlZmhGD9DMoZUxU0GnmPc
66G6pXVRb8YaZHUl2mFXTQmPWkQn6GQOrMb0pjfQNmuB4+YBc+O0U8URBDN5A9Wz5g8U0zAWafpZ
QlAMjuZd7PtesyuNH+4Z5AXuuqCDflUZDuhi82xIY+pbN40rC7w9DIGGlYNy/qXTvYP75ERF9QCO
9o3DQqDMy6YqMlBLQL7OJljT1dbJNsA2/y0BgKtWoI264OhtadtNMfVE+1jWTPwSrSVxmSQaKt5e
0JzIFWH+3Gdg50SdDtz7NhxQj6LDAIpaOc/6cQ7tAJaBBcMBQl8Kq3Td+o8Ox1nrhg7/NXWqeyhH
mm9I2bTfiiR/wgjDbllna3HlZROILkGGifo8j6shrYadbPTLzLzZgxTcAJK3Q3QF7iJAc6uuT1xx
nRIo8Ejl6nzNZaq+JkxM/MXZwtFDg9Ua0E6F66hVMwfb0mXP4mQc83kEOhfdFucKVJMwkYTe3oFB
c1oZlAZp38cJA7D88x849Xw+CnCLkwU8GKZ47oh9C1wNpNumfg9tMohl+D4YmUmWXOirnTnBlsDh
ylivS2ddQMdQpT9BZYMlYZf57EKOcu7yi9I7B5EDtBAKaUUuGbxiivoKkt1s/aWXtMQLOyKwFphz
sYeOByQ6VilSIEaPZiIXbv/MZ16ChTPrwilaCr6HBARDo68Lb4pLZfe5a5/+/s8BieF4qVkgIZoL
pPidBQj2j3ESsp7CTFzI8T9uphF/8RMsNaZoC8B/BguZqcIEr2BfI6bRbCepcwsA97b0hi+mFacl
8M/zhAXYRiMHGj4Xr6AIrHoM6niOnK4DXaMe4s8/+ZkFtZSIBfVTZLPt0LeroUvRnBSAx8aMPz6/
+pkX5i2eAYqmaD6BhXxgYtYHRTNwTzMA5mrg0mOOzRG182gjP6z6C/rMZ/a5t0iwXb/xfVF56KZ2
6rqmoDGGdPilg+FqKL9kIsygN/HfLwNK1Jg4EHk4ZFA3/iaYto9D2zjgGxUidrPMuZDyncECkiXY
GucsWtVwgj8IPwB1FDTOuPd9d9XnFOJqRanz57Dww0OTgIUExEcaT31/yZj0zMrwFhGzphCq0wGA
iAyaQa0+EUJDzJs+Xxin9uQH4XgJwWZpyavelDjPk6CJkn4e15r0v0mYrKYAP4lss9DsBuz/P5//
4GmLfvSDi8DZZEBCGBfwTRcG4jvq6Z0TIh+FfW93YSd9vPK8pe1dFbRBH7RIUbR5plB8a+CLGbYP
avxS8PGWlneeV2QyUTXwAhC9QAtAuXEJnTSw6AoWgTpT/nR6t7+aWTDNF77Sxy/NWzrhlQVQzkUf
wNYiOHJ2w8dhBTz+hbPgzPta+uA1djDcMYhvlPQvQd9epRlsTbviueL6wgY6d/+nn/4nhAp43wW6
BCZOJtNKc34oRPttqLIvYoLZ6Xf/ub5llWDIvvx9OKCvC9Vdz76ILO+fwJG3ZDVCMfiLL2sRSMGQ
bkPwsqBVgpZ7g3Kn8vtI8Hrt66fPN8jHVSxQA/99lsLJWiMqbBDD0TOodFSRCdpyr+3gRPifF1bU
uV9ZhE4hoMZX1RR67bT5CWTYzRBW3SYk+lVJBXavqzafP865T79IKAEeapXNUvcQoKSKeqeCMlxX
rQKHXDjazv3AIjxyKwHodDDGRJP1SUJ1sAPlUFw4+8/sjSXWg1vt+S3B53bBUCknFungRyquJ+dS
Onzm7pdYD0XD0RTlAKpdKq5ICrUD28ImMk9ePn/95x5g0a2YnUzCfQWvf65yvgq7qbuBhD6Uq5pm
2FZk+JJpK/OWkA9YAINGjZC3D9xXCKythgbusEO+dZ0/nz/IuRd1+vs/W1x3g86GvJgPOgPyFWqJ
v8JUvBbFpdbLuRe12NgJSsApTVm4x3+iBj5+zvRe9VnczBce4O/58P8nn/eXX/fPE4CSK2YibXHw
gCh/QF+6uwO5B4ITGXN3aFy1e09DiWkGAAuczS6XYKSJPM4xsFhD19LZ9k4gtn1Xim3mS++6TDBV
cOiQrwKXQo17Aj4xmosUxOM6pTs0CQBO6eBjMPfOsM55Z47WWLWrVBq+4IRiED0bsq/hL7ylxZkt
7AD46Ax3gEzOAFX2bzJ3+xjS3/HnC+DMB1oO0FsXYm/9KYVVWfmSTOa2RIo8jyk0Lmt+qS18Jiwu
p+eOk0o5ZzVAKuGxYBoqnzaS5EjVrc2/1luFiPR/V3JVBKE3KI8dWglV6bGH5KlJ2bfP39LHxs7M
W9qcgcgAloSAX4wLnNqudwe5llwhtxtGYXeVldNDYvP+uYR+FbSagSedh669A4Wm/WO7Nt2A8QeV
QNToEFam6EVGmrY+pKsySAZQle50Sv1203E4YGWjD0Xcz2/83P5evBWeyhFcZw3/DTd8b/wpW6OE
gOOvuNAPOHf9xTnkDk0azlMCCCR3u22FPlVMIHa0c10nuXCmnvuJxUkExY7ZCCqALgicTTaeRN3z
9H+cnUlzpDq7hH8RESAhAVugBlMe23ZPG0WPTGISIAS//madVV8+YyK8OhE+HVSVJqRXmfl8BeFs
jN9vo63RudIYlHM+lTXHByDpeDzPuJi8T5X7qmUxhl2KxaFGSO/HXqtrWRIqt1KnC15M03KXuT+x
b0fG055IZeuHrN5KOI4i7koMxaVViEUjcxYGFMlmwUWK71m6N5mvS/cbC+6a6qjRUr7u8fJGl/uR
8MvLULA9q9ZGZ9urzhb2VPgayccXDdeVo4GCQ4CK3NkDvn1cZ2sxycIAZUaMUnEZ/MH9bjdSf6/9
yXqlWrHuiHRQWSPFuO5+2XSGaPz90fX2Asv81QypJoVFwMUmup26SC40jbGMnGB/us/L/NP7n/F2
lzB/1WoLI1iwbShDFfEcWCp1g8SLPbDa213C1hdLWJZUL+C1TMCSIFHmtwckBOSHwkHR+/2vv/UJ
q8Orw0eHtqrlyRDoeJzbG17OMUJxdhR5W49fTQuGe2Wr7t36kg4U2ASkfi/1gY0fe/paLSTbYSYE
R2MYJxek5v6WDnIc1POHWmYtFCop9rF6gJ+VeiZJhfdVluONne3JYTfG5lolZNPGVJ5kXkK857H+
ArrjQSOzqUK54v3vvzEw11Ih2CarstbOfKHTiEsY5EVTDR/A+w/f6Nfg+qH/7PwmP8g8BjBRknGk
HzH/8+TZOSaw3DG0bbXO6sioW7FA7oLWsQqNSsqTNwpk8/2Vzc6s3Xo++f/fnxdIaQKEYLkgXVUg
xZzK54U/1Fa90/hvvw5YsFp58p5XtQW3XOLVGnmhxru1eh+CHlveI/frWVTVTlFyqyNWy4+aM/i3
rAaiqqKyI1Z6J+pMNShEeyrPjWG01rUgD6UrKMJaL2OVhlX5CA/Hx8bQWtZCCDy6PcUxNyWMRH2w
3LQOVgjgfj/WNmthC2JJ8wI3JsjZwELxUhkni9qWz2cjh/b4oXmwlqSwAoEJxXxtftbfg53zoy3k
D2Sw7zx+YxitVSn1lC0KRd/5Mgx+cF4m2sSjJUmYZb1JoLxCeh1TP9//KRtTwl9NaTA1KgpKzXIJ
6gcntaE7u/UR86TkXklrY6iuBSqgFvUAfV1XPLcJq6yJBt8H7mZvb7T1+NWUFlnd8cKBNJIMXtTD
RzowKCGXvfLSxuPXMgYxaO2JXsO2i9ocEn1ZjRMG5HWZh2Sj93tgY6qt74DybgzSxXXqC0CtuKk/
FjDdfezJq76dwRpfIO6ANlx3IvQHCmqNtbdWb33t1VotYZD0kA9aX5CLiHjCV2v89f633tgzrq+G
y5xJcBhy7E3s4Roffm/AiQMaQSMoa46pqEiEO/zz+x+21b+rFRt8ozRvS9ld0tw4KCZBBQHMlhXb
vbtTedsQ77I1BNBBncdhDWRCE2KCj7zysjDPexHW8FQ+q2BgZ4QeFpc6xY1/ajKaNBNXx7EFhjbl
KWS5otbHybc5IEZp699wFIRjyQjcsiLLWqSeZ/VXrAwELCjknmJnlMa9lsHL+y200c/rG9ZRADZO
Xd1dsbVgIbQ0O+CqZYg+9vRrv/yzo0A6Yo5xyboLbOCR33bfC8v9+v6jN7p2fVU4Bb7O7IKyBEC/
o0vAJFym3y5y6T/2+NX4hxi3RSA7rrZpowcsaNACAecXL/3eK3hjZV5f/DOpZmgT4fLIoM9Ghiy2
6SEIAqE7ZjuNv9VCq1PAAA3MADANDIA2/WW10Bb1hFmxwjXx4f1G2rhwZGsBABhvHTziLl5lqHtG
RV0g/x73NEdICiVS1AMEQlqTPARTlSepMzsIWAZV9P0P32rA9athsGrdmXG+wMQrBaK93S9900az
+Pax56/WDvhgkG/UDt1FGxQ6HeQWx0y1NWJCOv/oteXObmDrZ6z2etzutMoGCE1KxP56MhRlGtvl
bd60Oy+gjWGwvjodFp2DSzjgLCv6UNX32HEX+d7rf2P5WAdXscAaellCRJGjmD7DhVSIfmcGbrwo
2HX79M/a4U/MgC1WNuhfwhGRCQ/86PC2CC2LL2c4HJDjHQjzSQ/lsmOZ3fo11z765yM7yD9yXwVB
UjieeLS5yA5OOQU7P2hj38euHfTP0+koRov0hUgCA10+obFgz0hsQrYoWGfLniN+6zdc//7Ppwjk
o9oLhWRm6UD7ggwRUUc92Tmbbz18tSpSBeINsF8uVpIn1wr+LJb/+/3ZttU4q9kcOAjEkOC3XSpG
LfgW+RnnWjtC9BRClEX/VPGPmavYOtIqyKsc7+ulRe1c3xV0vJksf2cubzXPai5Le6JuULQN9K2I
i+0VEWBjlPH7LbQxj9dJVmPXAXlYQ24ORh2HpCdg8x1v6n4OK0v+ff8zNhajdWhVH+BohUAPkTg4
VtGyiwEZCQFFCNO9iMmtT1jNal7WdTO0lnPJOHwzBY2GnCQ+BKJe8fP93/C2VISts6kyFFsWZgwS
x5WGFrJ3KyxKkx3VM8IKmHRAU7J/gS7wUwwfs4mwdVKPNQ8coGVRXaxFZEFkctUjRHGqzEe63vHc
1auo8bVOaztVydhc1S/YXXoIwwPEby9F7M1ewQesBu4sh14NzO2SqV4ObvDZUU1E04cl+Px+n7w5
dh1vHUmTLc1oKNBnic5vKxsHxeIXxOE7+5w3Zx0evtrnVMZzOkjdVQIwT30/WGCwFajO77T9m68h
PH01YBHhtZRymnRiwLpKydfcsaLUd8LBO7riiKPdzkFi61dcu+afdTvwEfZcmUonDegREcK++kuB
Pfnx/Q7Yevrq3ZNxuM7GIgBItNL9A3gbboJ88L3N8sbwWUd62RpQOmKAo/Zt+MEtBQJC14HjvHSI
HfD3bKRbg2j18oE7SWdymdukSOm5YYuMABmRkPSbX+830psrB7p69Q7inss5xSkuaQgC7Oa8Q4xB
TT15qHua/4TXh0d+1/5UE6LsaJvpPZPM1hBbTW9ac+QuVynU2w0oioUcfwVDC8TZ0sBnxVGcRpQ2
ljPL/9CxDD90Nd0n4Tvgw4HKHthwRqSNPxzaiTQ7FbqNsbYWnrkISZJSz0WiaQXeYtY1N22b+ef3
O2nr6avZrjVSdXpkcyeNl6eHDokDDyxwqx0F2NsnGgcGov8/DV1/0F6qC++GKvMb5DIT+jV7BOnu
k4OQKHCzuhsxTHcA5fzGWXZPzv7m7gefupr8qAhIKwA9MxHsIgG04T1SeOkDWcwZBMHw/ZbbmD//
oz7j2QDyGisQIESzB1MgHQT0IoCnM7/fi/DZ+oxrr/2ziqVt50w2Nz0IC69GHBG5FwZd9cEfsFoA
YFIFmoda7cWQdDm1BNEZae7Wd4qXZOcjtkbXagko62bUrAchAtGvd33KbwKP7hwuyH/Xov9z0Yte
Xs9z5VawqFRBUkP8YEHFWtEHKmBWCnUlx0cEwKioLRYewbLRnFIXsTMoBwwK8RLpELtcZlOoAHg+
VflAvvl2R8e7eWlROBhtpbozpMfVpwnbWTuaSVH9Rnhko0IOWOg9JVDigF4MwLuolLo4EPdcL18G
oOV9P7/0DGS2pUOa+CzsNDICOAgOrpSBGYG4D33F52O9FP2jLcbiois7v5Os8xLqlC30F/QkO8We
qlLkUTUS84XaLDjOE8X7OKfOy6Bw9W8v8JQKlyHb352m7KXIcveuN8pFrgYBQcCp+PMEDGnkBPWP
IE/FT9aDe9nbABXY1LZPC7ec3+CFWl+MbukPjoyzY26V7nS0mJUdAJfwPzlEsea+ZqUBtaA14xXI
5tzbVtMca3ianWgYLOzNy7yYCXJwfHnLUtvzo7RhIyB8YuKveWo5iDWzQFdcgpTcdXglxFiZe3i7
oDwMSy5LesEdbnutadBDo5rmnmWFAsY6cBOG/M8HMRN9J8AlO4gZxqGpndmdNn7wBB4CvwGUvLoM
JRhWYkzZS4fUugMCRsoLwujoaUaq23eEx1UVbrAQPNSWqPsVrJM3uWz6oyhE/avSk30YA3AKPEQT
3DhQ4500AgJO3kKyM4Ve76fvWkCtZSw9SAfJowfgtBENrKE0pggz+MLE0HzFqQoqKFtpuL0Ncv8v
/TDB32sNcJER3ADinwoH9fb80eeQfwHTCzR4wa+QGNbWPAcRYQa2sakx+OA3PLqyt06I+5nglINt
puFCnEi/YE8JYOONMwAyX3bTfKvgq7+0PM3uQbMuzsg0Acjcbd3YbihMnDjoTJ99YEjBMiLmKVWL
f5wEh03SEOodVc46OJrgsoqR/ppdysotowY48jBPa/gEuM0PGifHI8qDaeSxDsgkpQGyAxObgO0x
ihguLS+yxtJ5sLo0PTSWAjDGzsy3HlglQEgydWsA4UpaKpybIm8mFSkH5vVsoVwDdOwNR861OTJU
sL/1YBPFbUf7S9t7CsG7TfAnKMv2HjWjKUPJFnlLeMtOPfiJBpC3yLRA3IU1mGKwwi+pbENmXHkk
AMzD8ciXLwsFRVogGuxZI1T7HpwCoLj4XF1KHG+mJICmxsJLohoOdZ7ZN31DKvB6oOtuYTA5kTZr
nvkswSQCiSDCprI8TpYunpHhJZFjy4HGzNJPKSYh/LK+B2ZY6YAEzSzQc9K/nHMPB29teTFwbnMs
wY0AvUx4iOxfgI8xID5VQ1HHRjnQ5lUT+NB89tMbh47+n5y6qX1pW8N98I18espsRHMGwZzG4N34
LngzxBHgchsbZirW/XIg84p94EAADsnrQ14CgwJd1Xi8Ti2QbVUAlTpysdwWTLbm51xAlmu0ycFz
dhUMn7xDXa7J/gjgKL4VdrC8ZEvRnCu3nf4Y3tt33JfkZ4XQTfgtmxpMP6ScZmO1PEjohqKZdi2y
hJzgLi+y4pQGfn9cxNLhRJqBTgs8vRnuoOV0won15CyYj7DjUgrv6HStLUNqgPEACK3tfhKgEPmN
hf8AKhsYXM6nhQZzIJ9IeTfA3Aek2DJBtQas2eBeqIfLoZ1d0cZ79380ROPsNJY3dhc+DVNo176J
AZwFSaeS2elD24e1clIpzy2yoekuZZMeodK4tN58QcDXx04oa92kR1Mv0JCKIpxSUEhD2cnVcP68
/903DihrvSSjJcMiLtqLb7/kGFcg/MWDyYEyqz+2cVirJSnizpQn0+7iAbY9BMFdwPydottG365T
AtOgQuBZMYuE9eDAwAExQOvJ0Q27pq6N5lnLx1GxF4Opa4GSiTm5nfipYfKNwKr7JaTaSx7a2Fqt
JeTAG4BFJcb+AlLzo+8C8DObnRba2D6vgwJdpMdajVt1F6Wj+U6B+FHE2Dp7+vD+8Nn66qvt+VAV
lrW0YHuYtvpFyF+35M/vP3mjb9dxgK62a7vXbnepWR42YxFlNkzq1t5Bb6tjrz/o3+24XREfbxaM
Skmfyn45s7w6in7+Qdt0Z1u71TarTbnKQFKeXNFdrOEry1+8+uf7LbP13NVOvJmDqkeCbHdpu+XJ
BOazM6Sf3n/0Vqus9uF6Qh3VQarGRcHeTfxbmVU3gbxvp3lnvGz16up8PTQl4rNAuL9gm1z4L5V3
Muzx/e++0SzriD81thkDhb67BORv3T2TPR/yRpusdbQN3lF9ahXqMnnPKAgckUEWN4M4MciDP/bN
VydrvOAtq5yc7jLi0B4i55+EY1HujEL+nzTzjcPVWuiqxm5KR3C4bgahrSMMg+lnIxv/DG97cZyc
tDz0LTGglWWNEy2syJ6KBthgCDxLMKqQdw+SVlCbi9+J4dGC1+WIrCTnQfPU+4bYWfmDAqpwV8Kp
9bK0WQUyIgrLrTbZXYVS731uxuYAy/9yor1aEk0Uvcu9fklDCn0YCZe6bpEiMGrnz9xYyJkorL9V
Ps0/WxgB46EEzz62jT818DW6Ljh43Accl48ItS7gRLrus/zRw3lX1jdLXk83Q0eJjNrFMfdZRgo/
MoFq0W3cFhEiGpdDvXjqFBiaHf3FBcWYDB3E9Ujdw7Nr6HJdqhF3AGVuDBaDOaQwcvTStgBExwlz
5BbSI4vF+7lQaW5nYYAZ4Mhwd/Siu9BJDXS3ICwjZJpP5R0uPZZvysPJDvf9LQ9bXVXnTCOF7ISr
TfodgeFIY0bd3xxl3uEIEuSFHYpW9ohxSMV9NufBqZid4tOCCOfY8YfSCgOvyO56zNUrlq4C8hF3
5t+R2ArU1yC9c5GB5piyDqxhP9O/GLjFRwBKHdTNjHyZseOMnSUNAHKeaYJjNf3lUKu4BMGEZAqw
kuNOpRzu5aJ2jzLrJM6xw4SAcMdbkA1uiTSSXjtH2dz8yXEG/jEjOy2BJMb9VHG7PbMscCPbIvm3
gkNWQpTlfYZffQLptc+HWOIXxazKsa/2NAS4+GtYI5ITVNqRnUov9Z4ZqBzY6OTt2a8NnPOTY/mA
r3Zu9mNEyNn1/et/7Uif+WHWciQvWrrW964o6hPgrLjLVRMSzxHffi/yRpyBUPNu2hmZyLERDIVR
KRS94GsW4IWBSGsfAOqtmqhtvKk+eGmJeArll/UFL06VcMbMkzHpeFiccjmWheqAmCCDGsImcPtv
xHERT1sOKvjiYUrpkGDyfg5MzR+8QOF16zD5vVjs4O+ANJFfMyqWDygDFlVIPNK+8q42L05lg84G
z+4ij4z6HLH0nosDz6jaEFrQ/h7VkT4Z2XUELKxGtgMNHseG2wgxBw9Ew0t/lKXnHJgCRjj0FJ1B
jJ+sY1/P7dnWootrt5AJrVxIDhtuLJxfaZkoH9IW11H5sVYKekqc0sADEwy1iU6dPW8YbvWVUswd
0+FUxcyJiaU4VEGHpA3Fr4cMZK3U84ADOWJRbmuC0BXq2dNJGSXPqivdeGYKFG3AF7+CxguiRdrU
TqznBnmodm/0U4EkG0RlL8PT9VjxiJVqwY2/M8fdUICmjGAUZDB2AXDpvhxqxBGI4hP3JqaRl8bn
k+/kdhNlqd8hEYZMRyOW/q52enmDE6H/kuHsf4SL3fxOXSw5OMmMYT9xC881A9jKfdu+Zr7Hvsta
u7FuCn1X2dw7EK+CGtAaUqg3TCfQ5ZWh3VPlz0gLLimwqIhbRtKc5XAk340wSeGma4bdyPVDgMar
BNi7JYK6wHrqRl+C6Wcp/wS6/fKD2JM8A71JjoJK96uqpuonKMTFQWLBO5WBvTyXmRCf7cUrbrSD
qLo6C1iLYoMrb3OwZp8IEKL3OYDNj1mT67hEKOPZ6NIkwkb3dgVPHyo702fIXJBmT2brbEOyBpJ2
yn/6lhnCRS/DD1lmSyhyaqfh0nU8SgXYeV7TFoe5t5tX3NiBczhSVUR146dJhdX62LrUvitJjVFu
Tzi9utZcHVpTi2NR0Oy1msUC/xEz8P4YKsPZ7iZsDf+jFSIxbUTFtkOyD9K02vSMSHgVISL5xXdG
mLwBFMeCbiPOx+3FTeO5waPfgJcQwminWFj7sjsq5GoA21OYRwXrT4jD9XwfSF7eFYFtqtg1nnuc
XKpQaeEZvFM2umVK3VsboPcXIWz5Mkpo6RwQ0GIekPzVtQd5YjwFqATK/TtnsNOnasrzY1WroD/1
pKm+WD04YRHD5EMSm4u6hCvVSeAO8xegoyPqdm4PzroiZ0h+QEtvMAVIVZeRrAQ/1z1Ea3Zu6RN6
twtzK4cw3QF6T2rsZWUuBQmpD1b42APtGnpVB5HrVI2odE7e50JjPcmLazm/dpFPWbhOdwsflP4y
tdxgByWQOtRAzTAbnkYNDLRfWteeDs4I/oCfWvw08T79Wom5vHW8MTsNotGf2ryicQp61XkyfIht
RPOHoHgjpaQmfYLEKnmxXAIphkf8+cDd0j2KKlii8hrtdK2oOkfweIdI55NMpszQCJR5cZoCAsND
g7XFCpafTs/T73BqmUNDLHbA/xTAMENBAvGTwrhSfsy8Edxx7KUeEDCFWm1vW+p3JuvpPKSKfcb7
h1xE3VJkj2usIkfccLw4lukOqbBbEtemACXJKzP5WA6TOTZw2N+iyg4rt9BEoljXDT8wP9yvvY/6
7DI5KkZwaPupm3pyI/IKmAqbQIXoqDkOBJ0/4frkDLqPPGG3pDFyOvcWc9d9RD4R/zWgzhc3OHAe
vLJpzyg46odA0u5cCEGjmmbtycy9Dx4qmY+qYtZ91lokEuVg3WNj6pwRDrUAXW76h85vxWNeFNYz
SL7d65ADljGaoYYrpX3MpEQlFXybGK+G/GS7dX99rY+3BVC6R4MheXZ75KNRR+jYEXitKzfvb2XQ
+d8QNaXymGemupVOHdwNmo84OBXj0czW8Bvx2sDQpTx/LB3CHhawhI8EtfPPXdNUP8DbdULwosrD
jKiyY5WV9Ak2UefJK0rkY06k+DMjgRlIdOlfhp5/YmVXHNrUzU+Nr5rbdCbOM3Va67egjXzWpgIu
GQQOc1RYae6DvPEeBukgR8R1xh9g3ZK/3uiTBD/YHGwl2pusEO4nFAuCU7DM86vbwzPLDXF/a1bP
36A5dw7+oMQRV1E1smJacgfqHf9Vi6G8Y7peXlMUY1NcrNX6udDIp291PfzFax4BmNAayx9F3rdP
OuewLqF3ySde2lClThVAcWFfpigdBqBk2WCrtpIeXIDlpzDVokbhqGkBsfJIj7qX49b3Gc7q94Mq
g/u6ssbbuXTJAdZN67UzyK+ZIHjpwgWSV5QCJ17FFfXGBGlPI3JqZeZBeMT9KR7BGHmFBbPBWG/a
m7Kr+jjrmX7EpUUW1uBBFqfcslH0lOSzYwNQUxuk3Pq08U9ALFfR3EvnqdZG3iGJjJ56SfHmKhp6
C8cF6Oq1n97nZMYNCXQMJ2/w2WNJRPmaGulCrseVPqTuxA6BsnSMlzP9oV3q4Q3iIRnPoFB8VqYJ
HqfBpnFJLBfletPMB7Rf8FtkhfeMurW5XscMB8aJc1uMsPKHyNeAx1cH9lc/H+BQkgi/CwJCbvye
OzdaDhlB5yFRk9Rp+lDmdqVCqXyDuxXhxG1u6thymPuJTcg4OBCU0x/y0eP3gbLtK6p+OuRDPx4a
4aYPTcbye4tb+XEpRu+3ldMmRCkbWG4sDu6DrazYRcBaCHFl8ehhw3mvcSz/09uzDKAiBkEcTOzh
hs2oFQPyAR+jaJW5S7HVe5LA48V1Z5VPvRUQN86wq8IaP4ADrOcT9Sg/EVH7J+rO3RPKFe4LKcBc
lCVbDoXbjqdZ4VLJdBWBW59Z2LY7WftnbI37mAPkHnXjyD/NyP8D7DqlOYvdJih2JKBvn7P52n9I
gCZhqSDgucsq6uevuBsMMZjeP69uPXx10Uwnx+4zoD4vXCAQoklq9VsXO9fMb5+2+dqG1qMAPFsG
zx4wDrH0R9QL/TQehz1u49tlAr42ojUNsZEFFXQXMNESP8sePLPn7t169LW9/qkpdaq1XaEs1IGD
e7z2cQLZqYVtPfj6938evCy9GxgL4jNuW8m4sNe2yneKSW8XCHmwKlLlXYerBWQHJqXlJsjK/lIK
eYu7AhkGM33pRLHzE7bGzKpo5SM4Gt6tTF1QpImhJIgovwfK+/0BuTVoVmUr1GcDnA0RGJRjpzkR
qJysb03jR4udHt7/hK2vv6pbzY1Gyk52DZeocX6k8AIMpXqYbL3nDnsbseDwtfFstACcVxr3FIMI
qwMOUGWUxdUr/+ZFiLTEdnXeKwhh0PxvOYivfWjC7oGm7OvuInvAoNuwxAGJWViO5Ie8nvgpq3pW
bklQI71UXXyGZVqNSPcmoUOWsNyTk26MWv86EP6ZEEPvT7XfoWImPMS5NzRN6lydi8YeY3vyTOjl
KOZ8qOfXnrSqKqnXTtA9FOAzz/pBAqheVjsB9xvDam1Cq8bBLmYb5flOPNcubolZj7jGD+nb0Q+r
uW33vjU7Fr+W0IfYyr9wF+E01h5TcmNRWqckN5kqLAmUTtL748HCJr2HRv/9Nv/v5uOtMbqabrUt
sEdHvfGmUD1KKCh2L3FmSj2FmaPZd19J/nkJBDJUpVTV/TLUOU6Mcr5BgjzPD8KFOkIS0mNPO1m/
TYVL/Az6NYT/QG2R9dNeYMTGwrM2rBOnsE0pRwriCCJGyijH4jBDX8HJh24v+ToRuSOkxUW/7yQC
aU+3aQmoV2sB29Hlltlp7K3fsJqtVUrcqhwbliyNHTXTTY0M9N6jOILs7EW2PmA1WYXNCGimlICi
noZ++VsGj+nchdLaaaONgbj2EcrC8xEkbNxEeShlFFSe867aeT1uTFBv9eb1cjjjFmCKkyL71Ddj
NAUPc1/vLC1bX3w1P3XfU8+a+ILFSz/BQP3kotL1/gzaevTqdVtVoIunIypp6eR/gbUcNKgq/tij
Vy9bOlJvMu1AEpybEQoNCEeunB/vP3uruVfzvu+Q9+HZBGfCcQqR/IGQY4yaD0W/OXxtLNN0SHHK
x0BBBR9AyLhFqSLXz7XY69CNr89XG2Nk4ea9Qah3glJBWHGMcedbz3faZuOdt3aUgQgKRY0Y3QTb
etCWXQRGLZV+CbibNKz+q8pdhM/G4Fk7H1NUJ2bXd4BAED+g8YhEtbf53lgK+LXh/nlvL16OeiEC
zROoa4cjroyqc4Dj0YOjcQqtclEVO4vaVk9cf9q/H7TMZWDNmZMQ3w8ieLF0RJ3sq2cFxw+NVL6a
u/nE6qolHUlwXxoZ/4Uv96bZe/9tNdNq9o5p640tVyTp20jxK7b+a9HxsGv4x5bkdRwq3Imej5Ld
DKlwHcTggR5qwY7Y274q3IF8sA9Wk7mpqwp1Kkzm1K+iIVgQ8/U7WMTOCrcxHdbmPdRyl6JDdnZi
15/nDgWtc10cGZDluEHa+QEb3bC28A3SMshAD0hSaYo70jRuVHZU4y8cUD/4I1bvXhflis4P4PMR
A/ZP6UtQpA+Z/AvoV9R5u5jOjcnwH9/nn8nQ03rUCpbdm9YqsTd2NU2CIO+SjHrda1lX5CmrEMEc
zh6wadACTQeryHDfVteo5qAOD2lYWSIJeins6RYGGOemKZGmaEEdHanrVVaIyeBC+qblAm2Y16Es
OXSxDeVSNLZjeysRhSDDcWr7W2SONPeFdsrIbxj7hDI2P3iTniNJhuwzNjgj6plwGE9hV2bDjWvK
MgaNeGChM5ExgUZWo4WaOhm9zB/PuH5EPXas3DNrsuEzB2Z+55i0Nb5WS5WT+QiPdwqCi5wSwsny
ONYDzIjT1waiRKXVTr1jq29WC5VDkQ8FrlB7UercoTpbwNkAGenOCN5YydlqlUKtj2hEUrcX1uJL
0/poGh6/vwBuPXq1RtHFGB8lbNjjU7DXWbjsxSBstchqfzHkeSk4LAWXrPyOZIjYxU3p4H55/1tv
PXy1JnXVlKUjcosvAqQGkueH1nvhbC9Dc+PpayOiXpYAd+pySQZ9sUwQW+PnDPGN7391Z6PF1xZE
xDPOee4v/k1OS6CxCpiXjxy0iEPlIYSSlUN7CaoAhePSx84m8oXqDhWAjREBRPV+DIbg2GYznIvM
2kWEvV1LcFfrV0ehue+KyU6WdPkuywKekM4+Wbgj3hnAWy16XZr/WboIFN60cbEEA3R76PNnOH/i
tv/zfotuNej1Q/95uMNskTbX7Vrl1eeO0h+sb/9+7NHXj/zn0cjxUB7Je5IgsDUS2aMz7rXI1pde
TWk/rQfX0mgRYZs5RM4iECEm2Hkfbbzx3NWkHrXfg0Rz3TZ5zWeI/V8BMj4VPkKpCpjK32+arS5d
ze9R2bx2IQdKRuKGfXEHF0Royj0r3MayvfZrCsmhxgU+KJm7n3JxDy35JdSVnsUPVr7TuRuttPZs
FlCGZz6URInvPSv/e9kHSGhVEcvHm/ebaONHrH2bglYUjhiC5IOu7H4wm7vnvLZtEQOrhVpLUY4O
7no88/P9j9vokbWRc1ja3h+Gwk6ADr/YJQM8x5x5uZMWsTFg6bUV/5kKjgXFvl9JHIpcHdbsu+Pu
PHjra6+mrwsxOXKieieZDfOOuHG5sN48ZsraCyja+oD1JLaAqcirxk5yX5+XfLxCl/yH3HGO77f7
VjevpjIrFpC1mwVxe7q509hNhZ1Dn5sehzla/PQ4+dhWhq5mdT3wMsgyzIkBORSHrJV3XuGdllnR
MAushCMI5f0ftNVgq6k9j4WuS2YtCVAUgAjZTBwDK/AOTFbu6WMfsXqBZ0VDykUM6aWRU2J57hep
xfecf8wJ+D9ogCqYnIpl6QR6bZug8BbDefYKIfLO2vdfk79R2FxzAHCL3NhFJ7D4uTDOpL2ljzn0
iodiGODwmCAObMJFmuKH1xvnglNx++pgd4wYF5We4L/LqxAVozFukW/VRpluUGeAuP5smjoIkBOM
CLgIKFDnzqrSGfpLK8NtRWUNDyV17S+1T7LPy8KWP2k+Nkc66ukJzmGSMAc6pYK0Gph6AsHdoufp
9/sdtjHI1wp6NUnoSgXtEl/NYC1Ww11Z+I8sGI7FpP96NNv5nGuN5Y2WXYvoB0K9DCKTLjGN9U1U
kPZodZMZ+VhVQcRb83VyvZ1e3FjR1qJ6iCEhvGmFgsmNxDBEpaEj90LGt579f5xdyXKkurb9IiKE
AAFTsnXivuxqzoSoKp+iF52EEF//Vtab+OokSUROHQ6RavaWtLUaM1uqqUNS8PpTOEs4TwYE7ozw
pb8+FwvxaWLqde3WUGOA2ADofTsnGf6ZKrUnOfTpbmifeu65U59SfQYSOgV+k8clUGG8O/ky3WX+
8/XGL44MGjeypWWPeTqwqo9HWt4XtICnlf37tqaNBClDqOdAkB7uEw4sYf2vmt9C+MZvNhJiDg3e
uoANI1ilLAqmxy59v/6LLx5B0LCRBic1khLai+xER/a17tMq8iRoYhzAPKL6NdnThSE3DzqgRPh5
A45bbCXVhuUgbKkzPOR6F5YaN4qleNHmviXwIjzA5i/KLPuPLPjuetsX9QqoZ55oGmBoK2lB7xQi
XJu59B7d0jqA8XfPpfMICa6tpMO+TdktmxI+ZwTt2JZuYXVAvbTtQwCr9tT5UwLper0vF4MWjZ//
/imowgTIRGJDSQxedng08Tc+MC6WulEVyVSosFqvV6QJ6thzMCQcsBiQkcaV376wTB0jZl2Q0jUk
IryTDQRjDZyL/ccbwFdZW6BL7RuBWxDCaU36BtYhj43fRRN4oMErkbelHMcIX61d0AxgoRiD4JBH
RPsfHthf16d16acbEVx7njMTt4AiUtHi1coDogmYsiIKQGzY5zCGuP4Z+/xb/7MvQln2HCKflk+d
51PBCd6v8eQPxbYaez5ol3l6cPOAH5Tg0OgPtYqthlIQO+zyybPrAnU8ixTb679hIdLNQ4+UTeMI
hORJWPVrcUZHNuLttqbPp45Pvasy0ElKBh16m0wcgBu1sYAvX1m9F48UGDojrF05TmGuACvReQp8
MpjU7vycTz+Y/uLlUFqFX8fKlxZi3BSgqHIxCS9woR7m9hNq5eAmkw5kZJiZ3/TMi86cJ+fzSM3A
JBJN3VPoQXSY1NEExB0b3hz+en0qlvpgxDqgN9nAG2xJYBHjovRtBhLVVmtZcGkujEhnnMx25wqo
oBW02afaHvYZXqqPVeV20FKEOe0WIOT8rsK9+OO2DhnRr2RGKi7QodbdKVA8ZoCLqkltr7e+1CEj
/r2+TPSU4PHOqviDJm5cgpelpxKYZJjmWoCxykHaKx9bmBvzEJ53qVUlBML6bjWFCP/0sfDze7tI
byoEUpiK/O/qgtKlrEIfvUmS6oBT2j0ZekgE3JhBzBP3JJQ9tfTsSNnAOTYM9oCaH6/Pw9LQGEGO
53dlqwBwqE5AU8TXG6m/hN5Nb2AYl/NXP0VdAAQ3DvEzom6udhRmCQUft3O5ooy1sIf8rRR/at0X
s2jrCqKDXX2o6KsM/8UTyVCs/fil5o2I1kHS+V6IH0+LOzzlvTDIReizN3P9dtvYG0E92aJnLvBa
cU/kgTH2VaOWHDVkuLvevotRvrD3/d0TP41Pk2koJTbExuYG4QHlQyghyNbOmEsLxwhgsA2SRJPW
j/2seqpnJ4ngXbypz/zw67/+csGfeiajVVvBMIRVxmM2Qf/Gh7fUI56LZrgGY5MYXCeMhoCFMdS5
Johl0PS9zvrgqarkdO/7df3ExFDsehtGDivb1OUF4ZoeCxq3mAmAcTdudONF8NT8PbXkuRj9R1Ki
Ona920sfOU/mp0nr6woPj/bgxV0Nb/L0adKveR1An/379fYX5s3k86Ysg/Q1NsCYWOfS/Icqh60P
h77rrV/+9R4xDiT+ufyIC40LXW0W1dDTCQCgAOQ7sqi3MkALq9pUtAhQGWZpGrqx8OZNbm9Vu7ZN
LP14I1t5M8vKvsOPZ2xbuz+6Eopuv5q1F/ul1o2JhWbtWJeQsYk5++X27w0Ftat7Lb0VTMPSsBjZ
CsbkQdolCYshhYXX4npsI6CgVnaJpd9uZCqP4wkto+eRUXUkk3sLitcy+Nl540qqWlqVxmEDwQwO
ilPgGMDqTek6G7t5TOu1JXOxCIdMYuYqOgSh02ka2w3YR277C3JnYB2HoPkQBnX8RIqVLem84f83
5bom8YCA7WL14OvFIYg+UM8AyfvNAy9shA6Pm/8cyNo72OUBc00znK7PO6KQkGIPVPZOQdMIdlRb
V8717nokX15PrslECMqqmLoMPSE8g8nblyxfSUCXJ8M1GQitrtIMxX0Wj7CevwubDvQgXevdXHVA
3UO9EaRMr1zpxdJ8GFFRDgmq5V4DLDYep/cJK6EExIF/1S0eJiu/oHk0pkF5zOYsfL4+cAv9Mx+F
ie0rW1e1HQ/V0Zb8wN302Pa/6lp+KduVeFyYHFPKNvXm3BYtAOC9yAlIOslDP/O1V9ClpWUEu6SS
Edwn/bi1RDQ07JhArt311s7Kl5UUqWu65QSl05cKbxexj8AQVRP15NACtaRSCHdSK0rdp7DoQeBe
Q4MunCTc0Ij/wmFu4sLsL6Y5mHD+r3z+1cILdeoeSPHVGX6T4Jnn30j3NOH8NXivApfd64vhr3/o
hYRg8hoqPoFyxuHp0lKxyfr6K7PtqASBBU7L6REvnRGzxN3UZwcAbP6dgllts5G9kSy9y21vL/t+
Z3f+TUKJ1DXJD66QFnhjnR0nOUyltctfyry584FJut7dhXVpUh9GMkHuouRenNkkToRzBNL5/bam
z1vTp3NRHRLhZYmPF9q23xRTEfntGvnk8u7mmhwHBU2yrKuFHVewNCmCfGP1995YRtD3XTmz/C2F
XloG5wH79OsFKMeth1QXF64zPWT9UB4gRg01TJFAHACk/o1ue+vY4/2gibrebo4WbFSfoCTnHm3F
pm3aQ/MKLMs+21QFeLoA8waACGv1J5zhCTj7YQ5/jox84YFNvs54aPrFbAuqCqoR6fe+C+eYTnn2
w4H90ksOxvkUiY6qe8i3sT1Q0tZjavsWBBSS/KGtWfGWFAwS3xMPoPh32wwae3xY53MDm1URW2EH
KbY8DlP33+tNX6YPYWEbES5cH+UCWbdx1XTjR8Jda59C/OI4EX/4DWa/9zjpyuMbnTfZM/T2pjFC
vSl5BrhdHdQgQVe7/ksWkqdJOrFHdyiAHsHqHxrAgZzyay3Yl8B21grWSx8wsnNFZODyPvBi0E82
aTttOJ83wnq9/vMXNi+T0SG8IQTwVkPmlFvOw1C2LsR4ILn03Ize+F65fYV3bQlJ0Ns+d962P4WF
VeuqsAFvjJNKyD3qo3cDh1jhxKZngC8fXdWtnI4vv4i4/rm/nz4EX+pQhdD5iUvpQGcvhSrQo1eV
dNvzdoCi/eABsOmC1O83IxRFiDdma1vAQnYxUXFJX7Bm9hISu/Ay2vQtPdIG7nm2bn5PwxqOcukj
xkBWRdNZquztuEy+SaBci+rFxVv6QH9fn6iFVWf6Yc2lD/UNCJvE2Le/5hbV2L/CmbSQJPP820LH
JLJAmINXQ1G2sc701zyFsvo8ZsXGyVJ75QsL25NJZwFez+nKyaWx5XiPldd+wPNxTat7YQZ846SZ
eGFHyrxWcTc0v2voTkYN/BghSkG/K9K+XJ+GpQ4YwV9mPd7a/GyEyFf6lOtmP4NKer3ppQgxsrMt
Z0slDuyq4Ca1lzn498y/z/S0kTmqKCrf4OU8ctjacC0tKCNhz82YNJlTQC6XN/cO18+Cu7/SpFo7
6SxMh0l2AcqHcJG2TpykOgSmhICeNtVNuAvO+2w1967YXh+4hSuG6fHAK55BOHlmMa9hTj7S5EFA
vjYMx13upVC8mrJ/mGp/Xf/YQrfMp1Y/cHNKeriv+ezOGd4g5bsj8H+uppsEMalrPreqaWgBTMdN
vwVkmg71gY/v4XhX+93KTX+hByZJqGasGrwayoPz/MibB1c3r5lkRztxVuZjIUZMohCBBhfkVwGg
Zsk35j83aq0evDDRJi9IkwYSY25DY92ofaWtXxA1gIKQCu4FBDGduf2HWeXKPC914hw2n/aralbu
wGTmxjKfH1y4u0T2NByvr6G/D48XDqOmQxp0VCCRDo3tOJ1p96WjU/DsOGXwXIhgeocJpbcN5dz/
SdvW2+Ys5JE4K/uKsrJyPJ4wSIYQy7W3vvDTnYLL9r5x6nZPSxrCx7BGzc+X/GgpB3zU1g1eqKf0
CZJVajuJLjhA2hfCXOkgH+rGhyTZyNY02hcOL955MD8NGgfSn5SVp+IgRzkY4Vd2z/D1lT8CxtXj
1CZ4XRK8PlwfxoUMZpILbMvtaxuC1HEbpsdKiS0FegbXtttaNzK9riHH4uRQALJU/eJ18NFKw4ey
7n/c1ryR7duyCypmCzz7oKDXtvU2Hb/XYs2AcmlojOQO389awcNQx2k3lBHk7J6cyf0Nt6Z6ZbO6
mERwdj7//dNMW35S+kxZzinvfjFZRtz3IWdSbVO6BqS+2AV8wQjAeRzxQoldAk67MyhibtvDHy0n
e175a7Xyi8sVnzCW6ziQkQC+6Zy4KOPcfwzYHQVkG3YeUZ+sxPrSN8xTScqwfojnnKCb3YDAU5Zq
6/OqfNUMin/NCNrSOFprSNulQTMWrZj7xhOB3cR925yklLtwZA+WWktcS7NuLNqKQv6nJFChCHra
bZIqTO9nOO7sMFf6oJumWonspe8Yy7dkwMPBwZyeZIeiIezZ3nRgPQ+Zld8ToAauR+Dlmfl/L4hP
S5jVKIFC9N05qdTTkGfP7mAb8kGEf5Cq++YX/f76dy7PCTULxaySepQzOG9pK/+lhG7qsvipxuHn
bc2fu/epG9pqXVDRcN9tIXYeZBqV1Yfc/rje+MVdEPdAI8x51pXgS0w8JtN4KpvsaKXJ9nrTS8Ni
xHenwrLxCIafZOKHlRK98cv5RzKotcekpQ8Y0Q0T0i4ZyoHEzogKT/sqBhEV/kqdbalxI6yhY9Ow
wnOm2E4fKWRWIY+3r1aLlktL0whj+FJkhZ6bJoacrTyiGkBeoULZ3Nvl4G6dPKz2QZO7a0DIy9FG
zXJwAZxJOVEvOM2h+hgovadFmQMR5vzwk7mNrk/30keMkHaozIfOn3oUPvm+1SSMMlbFcLf47aEs
fP0bC6vVLPWCRNKJYQRcDqIJj3Y5vvHcXtExX5hvs25bBYPnNZALPOUZi6DPGpU1iWbvy/Uffrki
b1OzbAvhOtyW7JHEFtx5OkbLk+vKQxqQD8jabvrKPvmz3CWh/qWrNfzAwoyYGjZhXhYprAPmuPB+
KUq3UCGN+qI6Uu99pVfnYPjPMRe9Og/mp9RE8cZXuRpp3JqhYB9aY3qEi0z3BsF5+QhSV/+Fz5Z9
gvSsc+hCRt4mPlPQ2Cn5SixePcuJrAGhL14d8FOMZAC90n6YUXyIRTZtPLhT5ExFqlcRxIkf7ORf
Ga6ktaVRNRKDX+UF5Y2yT844c3CI2Y454j3R6lvit2verksfMfID8MpeNrlgHgmZaw+XARY+Far3
DmBt1FuBB41upTtL697Y8SG+TIMcIIvYTqgCFWDcaif9QT1xyykb82KkhWHwB9oR2z6BlwK9Tzyd
f3AOKdGU9/Xv68twISv8p6IKNx0tJXdOfdN99HBUakn4er3p8PICN9VxrB6s9KytYd/cTlXkqvPz
GdngBebJF8mL3QTwZRn/dcby+fr3FvYFs4jKakc3Q6LnszO1z6AALKdNEDwNTgtt7G+3feO85j4F
rccrCxz4MjwpX28T6cFDKo8o+5OrMIJu5v76VxbWlVlqVL7XEA7n91PhzndWyqsIp7tv0J8ONtc/
QM+xcCH5mKXGCd7mU608GGpNE7G3WYsKWjFQ/p4l2Qwzam65kXCkbLccNUlcrnn2JDPbeZ5gmlhG
ftNDh9TrvFMD3bg4TLj3JWTM68HBL/k/vi/LpzRMqmLDNKR+OZ5/YhiFgwhx/fcvrFqzfKYot2pv
FASGx8VDlYmtU/YrMb3U9DlHfpph0Ldsj5ER3GDN5FNe2sV+yIp8BfC91LpxHg0KYSsY5sEKDjLs
d0L66hFKBslKBCxkPrPI69Zt2w9kEnEDidlA1wpSUelDmtlvDkx/VtbOQhd8I70mY1irQYCkDxKH
eNSZywBULtZ2iKWlb6TUUk/2EExQmJQ0vEuD5A0PLqd0lu/XF85fTOqlhW+k1B72gRaF6jiw3A05
dlWdbXPokuxt7v+x+zTfW2Vr78tewgWsqJy7jLfu0Z0SC5YE3Ufp5sk2DcsCwjhj/+KFrfPWQI14
JWMu7MPmWwwpmxJ0vH46Ne0I4GCaQwu/e6sn9wW8lW0BcfstVzh9Xh+LhaE2C4bh2Xhp8HUTN4Nz
Lwr2oer22PjtyiVgYTGy82c/BVKn8xH0FUpOuBTfp5CBCb8CngWzv7XnkqXff16gnz5gp00HqeDZ
OQWQNvkJNXV+GqCReXLU+aH8+hgtdcI4sMCCvgIlQw1xbd2zonkh9j0UVQ4QAFqJpoVNixnRlA55
ldOKgWWs9VGyL37gb3IS4Fmp3vrjeLitG0ZUyWHmJfjS9JSDxYXrnn1CryDFXI0nv9cre+PSfBih
5eWgzKgEHprzMD4PznAgId/zulzZFBfyjikpRAOpUDiV+jSOHo7hZTw0/e768CxMgiklxIM5y0J7
gHMD7JeH0vvNBvhVQ3b531qzaiPd4P36h5b2Xe/8Cz6tWQ0x5BpMySam/4jv056d9tOdPADwguPj
L/bmfmFP6TO5T2J6/FI9ZO9rQrILc/MfkaFZWqPm+K5Vv3VhtykDeNetmacuzcz5o586lVN/Kv1m
kHEqix+l8n7Y1ppm21LTRozL0E956qDE0kNKY2b5a8BuVCEDd+9/fzagRaSwM4AJhkLWu8y2/1Rz
C/10X64sq4Xk4RmxXfQkCwqrVicPPJXHInHmV1KWesv17HxLNdMrOWTpO0Z0j6P2GyvvO5i/lnFY
QekbZtPQCt/zzFopHiytHyO2Se3UlOgC89APG7euv/ZO+1YU0Ai5HhhL+7IpnxNOIay+JMepwh2/
J24B9YA/HhyQ8mR+7GBIb1HYyTJ5UjDW2TDQN6fA2/jWGAnSgnMJg9m83EDT6rZkY6IkUyDQJ5h3
tXFaqlPPnEMyTyurYmEoTXCkXQ3CaUKccGDR9MS9+pmk1o7mzs/rI7nU/Pnvn4IxdVO8zclZxlzw
YuPbzruu5wbU/rWlsJAsTRp5yUO4TyQ1ol0DAHaPouoxdBJYGGXwG0m3t/XCiE3AyWBx2wAwpbn8
AEEy7pz5SYtqjfq6kFdMKZ0RZrQ2dS2cw4tu71R95BW3AUjRihGODarmczf3Mga05jfyYlyH1nvq
OP1GyHLXCf3ipOKt5/a+qVddypam3QhQyMmPbluDNxHMzQ5Srvd6qI/MXTvMLYyXyTUvihResbjQ
xS0MLkXoy40VyttEnKkpqDNOjjMrLWSsi28c0B3m/6bjSiAvFCFMrnlalrAjYNj4ylbhBU5Xbf4L
Wz3ZsHC2fw+uyJ6IYurd6UYogsE0deW7lyF/NjWhEKMNAZls7tu4KwcYKDzl4hGmEqgeQ4+C2HvH
nR/ztjo1KBqI5slObqzlmQgJbdkCHi0tfA2noYiyJGq7zVyNOxiGRO0MZ1e1UpxayAMmNT33A6fK
Zt7Ew+ST9xQu4NvRs5zfvB6gVlyk1sbm3Zo0y8LyNqnqc4I6mCP9Np5V7PJ8w1IRBcO8MllLrRsb
dUdRVdPn1sX0rXCbTYpqW7h6xGfIvBeunCZPXeL9Gl4a2NqwPXs/LUjonu0s2R84HBVbOtfZyoQs
9cJIARVs1OlUI+8oGkIxlEN0Ioe4T7Jyn1tIASZVPR9beKF0OY9na7gjYtqXDl15P1hq2qi5OClk
VJvKqeMQZaaRNz9GP78FWWlTahy4y9yeWFYhL0pAQ/ZqDraEsghXFfs+neH+NfrWYZpDbxf4wU3k
F3zzvBA+bcFegsd5BZGA2K4sB/bx8s+QF1DYHJ01KMnCkjIZ6UmtBadAvcSNAD6ia/aV/yCm4JQw
Z+VAtrCYTEK6U2TMCbStQAx47cI0SsIj89Z0nBbqHNTY3b0ZihalM9Sxxf+ZBoieenLjutam6N99
6h0CuhIRS+vKiGtZQTGvr0J8x7M3uq/uAuasFPL+LvsLUU2NXR5eNhMR8O+LQ1eKrbRJsQkzx4FP
ow12eAOtsCgphunB73znCEGlZD9VqfsN9loCmn2KRfA+h2XYkNYRt2v6pyqSASKsYLGr3NVfkjx1
foTUdl40r8Q9bL0k9OZqvoOSEtwg8hLeDfBS26txKs7+e9U7irDD8/XT19L8GJlkaDy/QDFKxklZ
aYCGsn3nDZvEVT/8AZSu0oZj/XSbqjg12e/j7OT1pGdog4Ai1CdQmhbHumi217uysEuZ1PegQz6v
k0zG5Cyb2McgFUQwVNmm1UPb0JUL2MI6MwnwGvYg0uL4iBh+iGzf5mswn6Vfb2QSX/SygMqYhEnx
xiH/eqEEFKOKKOp0azvr0m8/J4BPyQpMVagbq1zFRQgvkC4gX8Uw724b/PM3P7Wdz7XdTrbGSVjC
8lJNRRHZMJCCxeM8RnDmeyh5/nb9U/Y5d/wnHqlrSn6rhqhMtakXS1WUh7znAD+GsL78BgqFvm9x
HH6beZ1vU5FbW8fnyVZbTraZRmrt27bKNqqV5dfrP+avxfmFH2PekWo5Segpt1MsrWB8HnWdHzMr
dRLUXbL0UIRh9t76/qhfHZvl/b5PXeFtUU6nPapOTbiluV/t0yooyCYrROrs5tQZ7yxo0XyIcNBz
1MKX9kfoZqEAQQvuKisTdnExAF5rTFhIJ+kkIPXEHpewTmMxLcjKHn9xQ0HTRs5PwnDwGLhCseIa
4O0csuwQnLzJ6Ryzb2T6cYReteqBPIe9axgVs+IbmaUrP32JoGcKsue5EKOTjUjugJmA3DJHIps3
ga5+lknZ3jVy+DUP1RuXJSybk343sPkoGzgFT3ON437Yfbm+ri6mA/TSyMtdlQe4D2dOXLfNby8X
sOGqt1Qotuma7lfnsZtAL9Q1a60hgPT20Is+tgJvimqexz7P3iwNljxkXl6u92ZhsZlVVwqlLKCb
4PWVwJBzQxPryS6qf25r2zj2pVNRppVT2rGonRK3IPUsYAWzcjZa+uFGVqY0H8X5QhInwbjvWQwd
2MP1n70wwZ6RjPEW4JZVIBzYn83iZWjS6cWquu4OKq3Otm/r8bFlJVvJUgsRaUr2BanCw0ZZQ6kA
EhTuWRZofJzUSk8u3rupaxZYmpEMo31GiLM8iaR89eGjzUs3CqAm1/Y6Ano7IjxcmZGlrhiHMZI3
YYagd2OkeUjsOYB32yebroTdeV4vZXMj7KoCjg+hVZ0HqoFJUXuEcFokQTzk0t/dNPFmfUXw0VKF
lYBvAk5kIMUxlMHJsmCgCkcoW65BVBfWl1lpgUeT30MtrYsnSPy3Wm20w++kjB3dA2b983pfFobL
LLlwP5GBsjKIDAjAhcGcxkVl7824qDTWynzbf1HIF+bEVM0987Z938J2D4f0ejPNPHgRTVEfyw5+
0JtKJslzWUCCJ3IlaX7yNrC/pGHKHgoyYP5Gr9lMdKYbofCvUdhZ4WF21ZhtZkHroytsG9oIklZb
wCPAk9cqPEGkV93DkTvbof7tH9vEk/etz/0tZ3Q45uUcQLnLK4I3m0As1mqkHxW1gN1VIb7jaEIf
lJBQF9Kuf+D5zLatC/I0DxPc1QNgAWQm2AtsYpsN8Kr8qZmU/ygKiFkoOB1grkDaj1jv2sfCClOo
HiTuoWfizAhW4Qyv0hb6SO2s32D+kx58ioug4yl1h5OXc5eAvQRIIaqej5DDDjbMCcONnHMKD2zi
uL8TCDjFvYZXPZsn/ZU79osr8l/JKGKY8QYHMlXD1ulT+VwyeKCmcp9aeAgfxzw/aVLk8AruENNh
kIR3zuS1cBpPi2EroaEF8a/Zgfs2KkGu7yTbeWqLV42HvBNBrBaAl1jockZ88SuzQKm3Ux681RRY
l209pvaRdBXbYUqpi2EP4Jqa+cV2FC6JXJiOP4sUZMydNTRjCQdQHCdXFthCQjFrNmUDU2lSBBIH
OE8f6WglsTcl/Z5Rr7hp+3NMhzbbrnVHEg7QZKE2ZQPVB5uvBsjS7zdSljUUcJRv/SaeHLD8FIzS
gevLhw1UPW96uaauWQ9yRg6ZvTYBmt4tD97Uy40g1k8YQCeQCx3vYeS6Fu0LnTEVCls/6KAJ5MjY
ld10l8E56GXQmQPxpGD+dlPOMstEuMP7KmxQgu6opQEiZjXwHvnwY64L/UCJX67kxgXBR9esDYlR
DlU7gPjHfKe9L6quPzR9m32E9dS4OyeA8oINKzO1Aw3CfYGhdfmnGNziW2GHPl3ZbBbOL2b1qOA8
9CDWi8ctBfv4ptP7Grv05raRNK4QAbNCjaobKrVFD8pW/TFIHPRxIdj6U7bGTbm8IpzA2O/hZ5ND
m5oFpyn4GClUmOuv0M5cif2l4TFuKgzYcmbNeKDzpvwkWXEMsmJl5Be2xr+wgE8XYj5N/jDMVRtz
KV9YkUwRG5WOurPfJ8wgb5wCY3T8CS6LUkNxf2r5piiH73Ro9o2fPDqNt78+y5cnwP178f3UkVzZ
wnY84NgYlVByqPII1rrkgQ/VtFJu/ht6F3Z4sy7UU5Cfw3qm8USKHhJFJRyIqsmucKHK/PZOqJQ/
40m93E0yGY9jr/wjPp9+gYuc2mSN0z4GdsAOYRnOXzyq4QAR9vZTOtBhG44yOMDOL30L4KXWRc5g
wV4B5IrImjW/S0VQJFEAyQsegbQO1VLfEWuXh4Uj2F8llk8jBxNEWIWDbhhn9GMMWDSqLILgWZRb
Pwe5dh1eWGemsCHF/ptC5V/FtieK3cQnGFeFdvFByOT9sbkX3lJgxUunUbiHyVCPaZFD7BXju+7G
l5TPx+sr7G/h5tL8nwfw00BxGY5WTeYBD1ndo+2IzD7L6GXwdqcWXJjKWR97UjrjNqtz8Q3W9fKf
Fkfo+8qx6gNg5vZ9O8j+3aGDdzeJrH6AQZu1CxoQK7y668gGnrf9sQ0ye1P2wv3pzV22D9rU/t1J
IWI4mPWHpOAdFDmZkDvwfCA3lIT2cRiteQ9+YnDIm0kf3a4sQEjI2ueAZMVXUgn6zercfJ9kIjjO
YdrueMnGr2Sem7s0m/xI1ra39ftMHSdd8jtXdOqhTKf5mAaduxmcKj8VZ+VcKE057WayVJAegyAb
d57fo2YMpI2uNvA7bh/rKnDnbdnUsrgLWcY/siCEBKEAxQOVNvLVnnD7vT4fF2vCeKM1ThR9yzWc
vLLg1GsnzgY4ubGt26utnYaHtkujga+sqcupxfkPIj2fpsQtWx82FXN/AuDS3gZMztsmoGso3KVP
GMuW6vlcnVE6LkC8aO/4/JCTFTePhc3jbwnp06oVSeL2M/xx4zQtoGfpSft99HW9cky5PAnu3+Ln
p9aZVtppS5/EPZA+WpEXWlYwD1Wvys8Pogr+aKJXpmEphdD/Db+u7opMIN/ikFDDlBf8PxRuq+Bb
lenD9RW19AVjm+qzOZimAkJblpKPoNDBSKwed6nymsgDPm1l3V6ea/cvqejTkMFhq8r9lI5w7i5A
CfhR5rs0S2/baU0NUNK0AKjVbXKa+7cW/s3wuoZw1oMV/rk+RAuryVTDFJZFFc/68JR1Rb1txnlj
D1m7u97432rehQxrqmFOTlPQus/PVeoZpfmGQD55pKmH2kbub+FrkD5PSuQb3pbhvcqaOZJtk7Xw
NnO8XWvn5R7wZMjdJ189VPNxxoOXOA14RMvO2SQlCzddZsENRXccj9FBnu0opIE2XpDkp2rsvR21
/PYlGwv14HpBu5uS3ZhM42OVKW/fNiznuEFPNQT79bhlEKv7YtMGj7e6gwOjVnnyHjaj/2OwHPuZ
2r28L1U13YWwS/k2FUl6X1gNnAqbovwDKKe1pUEzRNMkhxwJeegeWuVNkD10sxmHL2u64w7R3la0
bbljpaYHUQTW09wkLVkZ8MuYEOqavHAwvmjGKbNOqAvs67bc4vl2l+T6UOUHYnnvfvLNYvm9K98G
lBBwQ1iJgYUzh8kWx1kZWPKmT06KdH/8udsWIHYwl78WMC5w/TVNxoWA/lur+RRqeigLNlGEGuyw
d33lbEsbCjPs3W/49vqSXfqCcTQf+AxH9gpyAy6R0RzMEQl+DmG+yfyV9L00UkbWs1IbF82eWKcg
IRAPgpWDzY95cLL5m5WvcauXemEkPsDOhKMa9KILvyiUEJNMQ+X/XgiykpaW0oaxV8vMq70w1Si+
Bg2UK4X3nGThGlrr4hDZeIH+341hzitWgZMoY9Btwfzg0Yjn4LIOgcTEK36vbukDPmPMhOKsDeuy
5Si69j8sv957RKy851wcHjRtjH8iq5JbHQferMfBcUj2hd3sry/Qi7sNmjZGHrypqvdCvAR7fIYz
ME3JgTm24lEjm2QFerDwDXPTGRkjfmKdJZJdb5Ohchnw/jmt1+QoF0bH3HNa6ussdxIRD9o5zCHd
SrbGvllq+rykPiUIOE11YVinUEDp4daeiZG/B2FXrNwYL4aVDbTT/7beeh0e/4ZSxV6fbtym2clQ
R3mFTWlcs2ha6sB5Sj51YPg/zq5jyU5di34RVQgQgilwcgfb7e62PaEcSSIIBcLXv3XuyA83h6qe
3epbhoPC1tbeK8Cmi9I6B6BkaHZMoWpuqk3N3LWHX//+18Mz1F+1lVf1RU1PbthGYfuuigZGZrFl
dVGHSuQF8BxM/4b6IHp68OMat8wr1hbkYqtOAyNS2oG6uNCQvB9wqfkMbYH0YtCs2rgNrr1isWWl
Vsy4+qrEp7JXG8XeAVst0qraIhOtDf5i44Y0rcqJAOAKIOpdnqrPQWt+3Y4Jbz+aLEWX0QkYUgv2
Z5fBh6VmVcf9VrRZe/LiHlNlarRKgSdntRNZ2Ri1/rtiDGqL/78W+9FiMG+EUW6FPg6U3C52Hz4z
ABFuD8nb00mWyhlFDwAGHE+wYhSgLHb6zK8U+6naooC/fUaRpRQ+8Rrpt6ZEJmLqHfd/V6N9mNsM
FjRlxOFE9L6vuE7LXxvWbyEQAOkmoHOMflCWd1St+7Xqt1TN1wZpsWttu66dSXjmUkKsWxXOsVJn
6D++a0eRcLFpdTFWc84BLUq71iScwG5SV+TOQj9s4wRf+/2LPdsaKRu3nzOIdRbf8xIKdHb5Y+ra
p9uj/3a4J0vV5F5NKVMtPkCmxaPVw+cc4ub3rhecWak+337HygZbamZkVVrDyLVTl9y986zm4Iz+
RqKwskKXkhmFJrJwHDwZfNcnuLvuRWA+yWw+pDjMTTPOG5PwZh+ekKV2BnO9Lh3gzgdfPvdPPhUn
MfYqctzisZcMBlM10FihP0Z9sKkoujLvS+mMsaPSDVOwkDscPPFQ4H2pUiQa8n4LYfsfUvSfqys+
6/ruv7ZeBZvNaph7idvL0H4swTg8Zwp3xSRUffrJLSQOB/1xtAtcsgKAGZuos65ZklDwV7Jxaydx
ijbtGKU+hWcN9NiQ6gtd+NAn4M3jRHvxI7NtPcWlO6ORFShydfLOYSQc1PSd8XvJwG2hYwff4PGq
lzl8JnX4yKfs0+2VuzIJS/YtdCnCQASDueSW88FLg5NQ7COUMZLbj3+zEEXIUqNvZmUo+WyDx2ir
l9wFPydNH+qeaXSdr1hFr/zlGNBqbr9t5WOW+iRy8kN/Qg31QlwzRUFLniETXkb2uAVUXNvni1A7
22Rywh4vKLyPrIGo2tf3/fBFkIUEUmHVsKG4zM5dUf7S5Z2cft1+9Er4W7bACLP7oFF9f4FLQAuh
W1lZXSRt6CJAiII292mt7I3JXhudRW6UubZLJzYZML6CSIwPs7XF9l958rLWG4AlkwmCJ3fNN9r/
dLeOzrXnLhIjX1i5PXRY/bPT7XJT3LvGf9ctAyCT/488VnjFRAeFufB5zAGLr16g0XygBUQoCqE2
ovbKgl/qGefUsM6UcNTqofyFW+ZjmGV7J9tiiqwNzyJ6kgZMf6/ISmSkujiyYWrvBCiDGz/+bfQr
IUtxkcING9/0Gtu11uxowbwCXju2F/d9hUxjqmVUzKm2Iiuw8n0/VgSGn6aOuV+xCJaHFSS95+Hr
APpnIgLoqwSpC+KfZQM4yqBUnXjabR9Dj9cbqdDacCx2f150wgvn3lxs2bYvZRWW9zBc77+8a6Mu
9TKavOgrUWTqHELSGZLoWXayhlklOYPHAa06uXvfexbpFpnKou5zHCbDBKydx0AfL8KXqercxAKV
9Z1vWcYCAS1f5KTmgsqtYr9rlIMLcXK8jXvHylT8I+zSWFoJC0tHdr+L8kdYb7Vd1x68iAjoCwxh
BkvtC6TpkQTE8P7dWO4re3Up6DvO+MVzNyMgBPVzaRMZl372qUzpy+15Xfvli9U5A8j+33Xp4tmP
xGSR32zdedd++eJ0yuE1XgqpwPGRO4GbUQn4VF+/C7WDFGGxHpH2jbqz2wFGOsGuH4vItZ0EZaX3
jcpiHQaEZQAc4LdXHL7H1v1otqjBKwfrP9jnlljWNA+QSoCFhW1N8TyInS4/jfXWeboy7kvgs2oJ
UmQph4sv3cjkd+SqqDRtpBwry2WpMCGgFZn2EPoD4UVH+fRoq9fbI75yY1lKSPTuJDqf4yYhLHOW
eRuT3olM8+TwPJkB+rr9lrWffx2zvxL7sEfpwfVReGAle5KljJ2+/nj70f+B9964NCwFmANXDV05
AdQIe/jSgyEgsWHKXXjJ2Es/mTQBg7VRLBn8BrWCoIHIoA0EV1JlokzQbifHMAOd24ELVGKZMN11
uEtdrL6TT2DC9pEG2yyGyjqNYd4bPFA6tVUEw3gSmaKr9ynPA0RKMjywsgsPjiuKHaszL+F1iEyi
ID9uf+faAl5sDbsE/zz3cZxRyuq4yfO9UsFnis5T7OJ6/76JWmoVsdYT/BpUz236BKIpRnNLc+e/
TsIb87TUgmCVa4UzdEnPQx/lv6oMfrVx9Vt+LZyIP1Rf3TZO62hLGWVlwS2VHlBJb2HyhJf1MKSo
yVM6b7SSVqZhqfNQAnQldcux2sozep9RT+sotXhUjya5PdErd/ultH/QllapHZdfmMx+SQPZGJ19
gs5PGRfS3mVZdZLCum95urGB1obq+ve/9mbPB8+0BfamN331xOnqUnP7Q1YC4pKJ0E5urweKmNUF
XbgDYsdEnSvHUw2P2o1XrM2G8/+/XQy8F14eVJeaz2dD6/mixCj/UIiY3aOi321MydoQLQ691OSz
HfhjC94JcFcmPJWe/HR7kFa+YClX04RXk+5SqgsNGjfioXySnfysZghMj93p9jtWfv5SsabnAVDZ
QQrMFS0/UJl+h1baxnb4j8Pyxq6mi6GZJI5V4wtzGYNwigEa9nag5FoxZYPxIsjIcQCHy7SNgSzU
OzW3bD8VZQCCW1qNuzof8kMppX72PdncsbIgMJAUQdTmhQ0DEJN9rCFq+GxTh0ItHowDjIrY62kK
EjQrIcPQOtm+CIv+OeNanl2A9gH364Myj/ORNH883ThPs+jNHgplzEQGvezHJp3andGjswtxeMQU
lzynfrWZldYHw32WQFrFfjCa9KcOvkN7r3Grj0Rm9p86y9TrUCnz6OAZB9lBK1iHTnBE3gLCQenS
x1wKtC/gZ7CJLbwms28MsbeI/B2YZqUD5PqloL46AGumnmGSOCWeh5spJCZ41A/KbyMnlPCyv71k
Vpblkrmircx30hBX7bEfqqsrHvrC/Z0zj98zvWW/ubIsl7QVI03VmxYp2UTKHwXJf4IOuXXarKQ1
S7YKTufJb7uZX8Q06ri22s/NXF3yhn0etLp3pXnngbkUBLHz0KqZBBnWG7NkQE2oDez35XxLzQ/V
5ZDyKwC84INIFPlqpz9uT+7KCbPkg161emd4HqpL7U/Bb+7KYm8KCmXqmbMPnXaLuC8nC6Z0fp5o
eLftb7925TxYckWNVzh+xXGlsjpnB5rIPmNOlA1yY8muJRhL8pCB9JZf2Gg/pcq0WdxBHG0naz+4
H72wPKq0aZPOJsU+C3TzAO9o9tj4JIWJd1F/nPIue4A4e/p8+1vfJpcSKMX8/8lU8h7SV5Sh3+5q
sTM1qe4hCNDFHtiyx6nx/MRCNN510CfZddzlu6GwyJEOwC65RPffshYAnnpIq41zZiWILPv/vFdk
Bi9QXfpKy8hTqFL4vnN0YQ4ck1xWsQ7Eq2nlr43v/29W34haS65NLZyMQFjz2onq8wtIcPRuDlzN
o0CI+YsNIuFJAL7yanemeB4d5n8POAP9yJ2gj50M4ALAc7uGLKbLXbZzC9Vd7FSLE5hc6aMOKzux
bZft+cDFdydn5j7ocrYrZo8OkW97+WNKIDRmOWH9QxkFv10EruKuokD/ZGouH0s1WXeeyMnestj4
wdYt+zA18OkcoVl0gNTqJNHFsYKEQkv5K6C3/QfVFXQnRTu8pH5RPOdsKH6Rsc7vm94EcSaFfSim
ORMRJ7y8g4zo/OR1DXBnWnTPvkKfOMOq+B20DliGeU+qT2hzjPFQzyNEfOBcQjhzH9VcuFGJWlmE
23f5QHXmx7nO4FjbaZTSmgZEeFSfi1i33YMw/vhSNAPZDbbPvhqvQd/Da9W+hSJ2opXxD6bORcIE
UV/mgtKI84DEVNg0ngxrz6UNli5ugSqWBQTBCQgLkQUd7/shZ9ZvllLnkPt+mlitr+4Gm6ZRPWDs
60bQY54Hdgx1KnawVGb9sCXN45DSLHFKjyvk97nzEmhp7Ye67J4ZZEOjidp5nPkA/mDhO8fMJlms
KgiFQPAif9bVzHf+UE8fUBH0gA0izYfKhbl7GZr24LZum/SDne76LkNVHMpyeeRaKY35ZOZL44Z/
+s4MhzStROL7XX/XtOFwYIZBabVv+Zc509kvXjsiqssByh65rrakW1bOsiVAeHBdtxddiDJdbhd3
DhXuPU3f5YNHyBKbRcDKcHqNq1/otI+41YZR1xR7t3kfmhYvcP4/WMFiTwpTj2BDNrCyf8zb38G0
kSCuJBJLVJbd+G6rpkZdyrlNaMiAc7+q/DXJsCWNtzb0i/RITL4HaWdENthqAhlUlOEJO4puxM2V
Q+sfWFaBtdUh+7poaieBR2EUDKrKSDfKjG8exY7zj8YIn6DBAruUC5qhfuSOoUFToJx3MxicSdF5
h7zT/Q4ar2Gi+vHldnB+c8Tw0utc/XXjEy7cFoYATCK42H+TdfaLoFpy+9FvDhceff37X4/GY9va
m20Hig3tD9sB0x3iCvUHXyNbvv2GtR9//ftfbwANmXW8yJ1LHjZDpC32OLnz59vPfjNrxK9fHNoN
mQlaMwG5DJaJfa9MhkpmYJ7D6G7w+0f8nw+3X7Q2TIsNlxHhZjVehhOGFIhVYRVxvx7Ak5XvurPi
WxYXMwVAcEBgxHRRtHhmU7rv0/Gdw7TYceFUqJSSeYRm2695FFE1fg2sNtbyPgMD+10jtNx3nYLs
BnxAyIW5VAEm3snYyBrHfwHD9tuveDM0Oc4yJWIWFJlCZIRopvvsGKA11yZuytsjaZvpHLaSv8+a
DMTS/1+z0hatbQXQZKjHlL0MTGeH1JPpGWTb7PX2x7xtp4KvWWxq6tSd4hMuasVgZyebAExf5555
rbJqgtNIF8b22Dunqvey01jldQzBt3rjprI2kotdD8/jQgPYC1sVcCQqXIJmSTmyoPxT0ZKNDu3K
3lzC0OHI4ExOX5BLyKh/6Nt02kHLJE/AtEStBBiOV4LG4++N0bxuxH+yV4zmIhJkNmrCUFSGOEQw
0Cfcu7vzTADjQONSnqEBOT2T3v86hT0Mpc0EIArXDO44vArZR563YMjf/iErgcJeBIqAV5lVzoG4
UMskdmglKPjGYJbffvramC5iRKVU3Qti4EHu/rEsJGFoMTpKRNr/7qZb7NiVI85eRAteKhv+xyls
o5ryQygq6wQHyNiBIhwF/b/u+cErzNexTpsNccC3x+wfZGbpy0nAa5lcAkSlXdkEaWRSUSOn1vqd
r1j0HeuhDuqQIukMpmPZfDTw9M6e3jMn/2A050ZTNnfWeDHa37Fq2CPhgxpQ+136zQ6gky3Q89t7
9h+wJqFj4HFd2BfZnIu2jiY5HuypSfrpy+0PWZuG69//Oqh925mwdjMb9kPWk53mSW3xr5L7G2v3
7es+BOYWiUBWKc8K5hmeEiheJPCKgj99zfy4V+kU1TbvYjurKzihOe4dCiloZHCf4j4Fpz0ZwZa7
PYAL571zQSzixTANHrozpLqwSvWR9MXOLVt4irfdu87cf4Gdk1P7FtLcS8lNDEGvXevJvXT8F103
D4Mlt6oo19H7N/CRpTGachueNTRFwDEN+OwuT1Q55sntJbG25hahYDC6DaiVzvD5zWIJqLfXySP0
RKCa+C5JY4cssZ1hlQEF2NrzRfIq0QHOh3IrJXk7WpIluFNAWZoFRWVfBphM0pJEyjzj1N2NMoiK
cmNZr+yaJbLTExbalKiBQLhFxIO7T6E35m6t0hWqGojy/78nCxeyxZ6AATyZs/6sAwgsxbnorSz2
TRFeLD0Ve9TE2c5CPfDQoJiShAEsPAfFLEjL0PddE/4BeqIkRjPT5Pal7V5Cl8c9OVj+uwAQWAKL
wGB7VpmXLbIRiet9SXhEvM90i2W0tggWGx1yYzOEBBr88qGad7TzITmk6yDiDe1jDb37c+6PW3aO
K/tlWSEfJtNC/jufLgHzeDRIFIaaq4eNyqF0XU7NRpKxsueXxfKwKCrRqtSHGaKxo1R7OZoa3kbe
tragFxlMX5ZcFQPFUUkq5GlflY8aVP++zJos8ZIyACffC5BcoGW6g2v0QWvnVI9bNuvsGpneCIdL
frzKqm6iyoeuA6PW76HXKQcbDrloDN3HaSe8YfpGRyhN7uWM0nIe1IGXOF6Wo+47wiPY1b0fRFTl
dD+QVJ875Zc7YrmFG7MU+uFePU/RWFqNjoOh84DpMjqLSwBJ7qELmCcq5+0JxVF9nIrK39fMI3e5
0NN37czpFziHzk+s6YBkDuGGajiynMwawmNeBkFEAmdMFJPQ+SVeO7020J6JJgzYcYYyVjzXnSji
qmD6s5lDgbqbdn60TVCiA9l158lqu0+QTJhjMc75Cd22MYiMa/pThrr2zjRzcG9YOSeOH1pHwizK
Ir/mQA50jMXaLoaIA5ewH0Zayh3NKxcCWQDbyzZHQOnTvDt31eh+nyvNsoTzodKQ0DRbjcmVrfMP
BnVssq6d1HyZNQRQQa4HBryCbMJclWVshPx4+0Rb2TpLN7x+Ij2hHR0v0i/yWBh40fLabMgdrn3D
NQb9lUHVuRZtqfDwyiAs19+m/BfLICIHbPv7fv3iOMAFrYSkMTJl9EKfg2zsPqCGviX1sjY0izCc
u5SRYQbRSFUGRWnhdHFnQVTjfT99EYfLFtBoD8WHC017GgFw/wXMt9PtZ7/NQ0BRbhGzfNvNOi5h
vZIWDKWZotfzByh7zS/ESxG6aDdbcSPq4CNaE3Tn23I82kHZHHsAToGZ6RkENY1C+leU7r10Rjdq
h755VBas/gzhwRFKdc59AIr8CRqETlKE1AN8Nm2sjaC7ckqxxcVugqi333NfX7hEO8K0/mtG1N3M
AbhlrDvLDK2S22O1Et7/C5x/rVFGKbVHON1e7BAfXIbqoQqDKUbNLHnXC5bY0VyHgyXGabrwzEAU
hUAGqO9T/2uJqvhWJWjlI5ZN3AANyQxXfAg+aIFc54Xb4SEU08ZSXXv69e9/DVHbBUU5Inqeexys
6HMfhQ0Lcf+d47O4ilohlYM1QCPX6j57rkz68TvXwUZmsBKBlijYrHXatjdDes4dFY80izL6YFCe
dqyt3GNlcJZkmdBJG3cO4EWvPRNBkTcZ0k+DvYUBX3v6YugZrMu4mYbg7OFkpD14cA/28PN9C3MR
39rBJXUboApKO7Pn1J2gvdCq2PHY8fYL1gZ/EeIq4rsN5KXJBdKnEZRWzxlPY7su0SU+3H7D2vAs
4lxW96mciwnxf/hGui+Wd8Yu2Fg6a89ehCCiipwhkKK2xNpjByXEiHG1E4O9dVNdG57FZVJNwMAE
nHgXxgJ9KBSRe9yNG8hud4DiQOxkQ1dg5UOWyOFhGktkPAO5mOYrs39S+zyB+nB7Albi9BIzLJBV
oZqJLKUu8m+UOZfWc05CoIaIwkzebkl4rH3CIpHwcSUWRTfPF+JA8keEJHvV4Lge6rpRW4iha7x5
I1NeAonngbR+J3ExwtlyBHz+giKWE836Kr8GJdVAWN8sPW7MyUq1mywllaVDysIPiLjYFmHfJhzD
ISTTdZnvSCjFYw7dwJiYXMUQHtp5PKx2VI9bp+vKyvsHP2PDJqFCin22PTv95AfZfBYshdsmEADH
oBzSjdB+jSRvDOnSrcNw1gn72tq2UAaOhEt+VBPbyHFWlsQSn4IFDYl6GyI5XksOqimKaMqra76z
5f22MkhLWLaYmjpDc368tPN9pX5ZRkb29FCl/cbgrD1/ER1dSKumbumRizDmm2/q+qGrubWjUK/7
WXTh1gm4Mk5L7CSxiRiKEfUw3vNqx5tJnk0n6MUDIHd3OwisvWIRKVsp4GVg4Uva9hegkQmQM1Fe
FBtPXxunRZhsCtVkdlsj+xDFOTXstR2yfda4xQ52M/ZGHFv5hCVsHHe3pvH6gJ17lkYDedTA+rZs
Kz1b2QdL5PjMae7j/h2eS+A4iZd/DKfmx+2xf7s5QZY4cV1IL4dldnBuc0+A+5A7x7aGY0nGwo+A
prFvPM/rEwF+ZV+1kGy//da14brO1V8ZoWWNRLWDCs98KB+cUnyBH+KjLcXz7cevTPkSQa4zmTU4
1eeL9pOA5x+tuvs6lGUVbfGE137/daL++v1NL3nT+sS5oKI+JaOCWKADX4GYqtl63/ZeggUbeFKF
PBMBbObNybfaP1oE8cTCg91AWvP2OK18xhIw6NgWuMbQr740NSWHOoV/XMFHmWR1trW3V6ZiiYIL
2TiXtpOn5xZ+6+lUQ1YJ9m2oHKqp3fiKlRzCXWzwVnTguAC1cG6It7Nm4OL8u3R+4qZFU/Lzu0Zq
qQo9cdkV2sE7wlnt6sY+NRn/0AzBxnG+8glLKegAigxtG4jpYped/cnm8PSCFX3xSda6ikNvFkeA
bKvX29+ykqgsRaErOzC9aEBxyaFZ7gRuXPiAHafd/MU3OoxLTf+odssNY+3LFjt9HksOmqbFL2HR
pBdIXs+R1Na0s/Ox7KMMNjXPHHpq77wsLzWga1XyirYl8snGreOCOA9wwnn2XPfT7bF7O+8idDl4
XWC5tumg9NflFTTOUWGHm/mYsV3eoTFuFfgvp4TudFLC+OqXTxkSCzaX/kbgfHM74fWL4ezymnZW
3mdnnMCgCqN/BCwDiTTl8e0PfDMk4AXXv/8V2QIA4QYd+tkZbI/D0Msy6Qr27E1mq/Px5oLACxah
MxwqAFQdqzyjtUv3YqT6Rc20OFGTdzIqJxfi7h4v543gcH3sPykkXrfIkiASUqSBMNkZheVH6CUf
yyB7T40Jj3b+f6hSnxhalrD0414xPGYQ6k5TZu+vqB0ono8xAH/vQ47TpSsbLNZcx8AM+axATO7k
V4fT05xuHQNvd8XwJYsIqlU4OPmMRT2D06rm+Vk1VnDmzL/v7PKPjb5FUSJ0V/nwDdzFHj0YBIw6
3aKS/7e43pikpSZ2muepl/eAX0oPuprdk4vqSu/po+X9skAwqUgTee33YIA7EVXF2djNgeNaNTfk
wa4BDnDdD5oa3K2nO1gc713W3pd995DP9RPRRxPOX1jhvIvKTZfa0LyyGlipk+LsV/0fUNFhay9+
3N57K5t7iYUkObwNAoiOn9MANi9FeFfbMqmV/wqG6u72K1Z23xL5CG4dgNACM80svq+qly7QJwCZ
7fSDzd655ZYQSGmBd5gBX38mMwzfYdZRdFtGXm9jHghdwow7A2gl6QMMUe/EgQ8UbYAwVTtJR76m
bvWtVp/B64iasYvVpHeWpy8+rzZi49r8LGLJZPMgUFNZnascJ3LfzHD0A1h732Vje06LRmxM0krM
WqKRxZSCbOfI7AyJtQ9Q0zmbHJI+txfA2/HdWyqghVauvD50qzObcxkB2Q4pILwwkky9z+TaW6qg
ZWiv5w0t+VnWTgft4PFHZiCCEsjD7U8gzn/dpbcCxuLGyEjfVpLO7rmZSL63tZweVZB1R1hqyzkS
sgTNwqZV/bMLpOiPiPvmpNPZfoEcjunPoeUKFik4lr9QZjVHNJktKKr3+RNXFotGJ3AeqUUKOLCX
6QvE3zmGyi3pncyc6tQ3fnrRjZ2/UMrRCNF9G9zBVRSmxFDVr17HXMxubOWcHXpUL8FjtZtu54Vd
DreSymFx5+kuTGRThKD85o4d88omCdTUgbeE2S3/2HRM7kXvuLGyKLoqNOURYGrZMbXRaQ+ROe0B
Mi4gUQzZarAtJprtTeOqY+Nb9skimh9xOHpJRhsZDbDQRjidejdu5cTPTefRJwceCgdpTXLfTGlw
ngbY5Yy+wy5dra1XZ7Kr/qCI6n6qybOOkEIUP0P0xRP4W0nQcIXcZYAZjLGiuO86Xgl5ZEMrK0Hx
KYXrs8+GWDQt62NeFvmvZgCXLvLhplJEdWF7T62wBIyOxyzSmeqTKYP/ceiBTSwdCpsjjBdc771A
/xq8gnzXmVZ1TNF1/gzbsA7mwtNvqGSFmGOo4H/SgxwAhew6L+p8N9+DM1buKg5HBRqG0w/ZFyis
dwM4HE5nq5/pmJnXsBynbyBJkqcGzKRPHm2bfUoy9mUEPY4nzC6hYjzNwaGD9vJPv5gc+FU1CvZD
7TSIx1CIqYozbg87AO/HBGaQFRTH9BA+zpUIY45Ob2xrB+SWebStB/iqETc2WDQQ8LoSLHkLMmWR
cf+ZuhKkDnfiJzKNw3dOuuAu5M70AitEsSNTaH5bRR7uWt83iQckYcIZUlo37RmI73QIIojgDi+K
hf4F8+J9Aisk7KJ0DCfIMvZ0juGY3TBgYUv3TPoqO2Hs6YE0TvhJyNH/A7oPqDYez68AQb/5OY+u
9UGGtvWD2zr8YIWqxqcKK/sGO7T6IFMP/KnAqgmBPK7sk0YPxfdO5uhCZl3g/QB9Xg37UElyP6FJ
XkU1L0OWQBCsAUcoAEX0UEAIKLYqd9JR7xTmNNAm+KTSgeIf0yDWjUIrh1ndlcmadiqCmkB38Lyp
iEkNLa6cVSLKbB/AJhUQqK8JnuKhKUt3aBaD41Q7/VMdBuwuqzjcWiCzJbHp/IrsQtx4eWSkJV/r
Suk/tEejHmZOXZlAzj6AGp4D/W4iOI8aOBvs89Kbzoxh1xXZYAB1JF9L2aCTaWpzdGgzfMmcTAKT
5ukPcKwS+6rs6g/Sw6lkNzgkRiIgnR7M6V6EdDxDtca/d0zonpnwwEIyrr+Hcrd+gKLIeIIOBXhQ
V3flE1eG7IjDux8tMq6IO635ZFiDEqtV1xGpSnOPXxp8RdLW7ovJkw95JqAd3QRt7OkcenEmCVxE
Ou21Z9Iqy8AxLFSHqiuqg6dcreJcjvCGd80Q3nc9TxP8ZPpqbPIkugzY5bSEDnrohnurB/NKu3N5
H1Z51sRycPVDrzprZ5eD3pnWnrARxz49khKEZUg6GqjINqWudrYo/FNQVc5Rd3n7B8qP3qvMuvkI
W0s+RNKAgQxLCwW95ZJBFKHs6LMM/ProQy2DRmDD6YNTifmkJ13fOaFxDoyKcod8VSSUs/yEy9CQ
+FR5ryNIojEZchYXeWp5EQsBzRhgNroXymrOARv0netN9ueJltYRFC7/K++GRkQMaUSE0FsdghL4
GfATK7bvKmmDRRcU0dBZsHjru3Hvast5ma2OfTBh7n33elaXe9BsKxQ2QiO/jiXxPzaUlB8sIZsD
jEDTV3BYp9fUmljcDyUEA32J8Ona/G4eQkjIeLw6BnrK9iqzu11KJOinrAXh2p6KLz72/T0sGVki
fdbdzWFjowMG4ajG95zHnNUcp8eVui3gUa9q377rhcUenM5AwDcMK/JR2V52VJA8fQgKNkJhfu5P
Fhy0knlgXxSoc9+B7pZDZPoAoCTSueoJ7mRDCU/ksU98YzV+gk/zkkoO7ak03vQR/HUPs+nqfc88
8NmbtEjgpmleMuPVn0RWFx8tOcJ2LnQhjdURArdQVWE+TN04D0IW6aeuqvuf8JoTBq6bhTxyNokf
DTT1783QZyenxpXZd4cBCH0I6x85KlQ+vIHtDDJ2rH1gbUu/eU5JLwTD96POquJsmQEryR0tBCpK
TsFI652d2fXeBw0V659BB1GVKSxRAJkH+a9s90iC01/jbHrviOxKf5RpEN6lyLS/o+lbH3mlHVzi
ZUF+O31ffzacZg/g6ItHgHrdbxMkRl8tgCE/y7SlgEBqsLBi4muyo+oqswLNVPuFFUxEvocSi7Dm
8JXDQX1OCjsfhqQQrAQMwYXLCK+q+5TmADoPGT0B6uLsbHBjTxpGvoCIC/Vt5Ja3R5Acdw5kaSKa
wde3bJs6FqLvksZGtQ5nt/ihcUYmUk0K3uOwkIv6/3F2JcuR4lr0i4gQQkxbhhxIz3aVXbUhuiYB
AsQohL7+nexVNc/pjPCqo90dCWi4urr3DMAa7TUVIFblfX7bMwM5yMrufwWhsXaTdsq9mUKosPrY
T6qXxTffJkUygmb5pWihU6ZV3sHbj5R3Kyo54EAyclqr5ZV7ev4xOXCbUX6tftnK9NOuGF0B66KG
vC1DP96yGXHIJspYUe3Aoy9uRVnxOAeT5bukrXPQBW2AR5K2udErhxxKCCZmA6Pgm8nQ8B4Qc4KN
MPQygtMCjfM5tHHzRCkuaiAw+cgCuO2iyjOlohDVH8eb3VOjanU3+GV/B+sDB66HZ8NDi0BL+Cg6
4Yok1EGw3jXlaPaNWzL4unnDQ+A6YkdK5qao4fpHKMzXLwz4zINg+doefNbqRxRynB2FtkGKPEsg
dUKhB1JzNCE2xIojm4NiHY3IvMJodHyMmguN2IzkIai0ZV49lp4Ba1TJqpbx0vvhbQ/w1/Pigdfm
OHCt9IfJOuCqgluYME2TjAzAqhi6/dQkk7t0b4qJlkRi9CUCgOrD+3aiCIJQ9JxjtyuKMBKyJN/n
Jpy/5La2YxUO8h5lNgbW9+haPArLQnRpkNvwEZpGyMLMTUVwj6dmPrNRhXd0g8Y6dKyIrbmMcajS
xNggDi9QpIplt/R7yHqGdQyDRLdNpraWeofUyP1hDbr/Lg1UJju42okIdEcRRCMUHB/KAI0cRTz3
kfde+I/uw/q3zos2KXAAFjAbts0OQmDr2zyGKzxUp7J7DX3CEHPhUTVDvLdx4KDCZve+DWhIYhfA
ure2WoLnmRCWBbbrPPFxhJEs90aaKq6KBLvNu68DP7gdVr60yVqN6h4nlo00avHJHQPWd0qXvlIY
jiHcgZShHoLadL/ZTFoUOuzO/g1bS+9uzZUEvRYlyxuHeuw8L46oAFVc+FfFHLLvjN1ljpnEa0iK
9gSITpWIIgDusBFFFvTd1EQhsEfnJBntAuTP7mFkYLlHPuwrZSK5bd9bDhoWUVijaSetgIcps3Cl
hTnhWEDoCPUaHCaOtZcDBHUXiNtOkUDfIS2HgH2ZsEwg+p8BC0AOOOrCt2DC8sCJLNhurpr5e917
Oob4h7MfVN3CILQffsIrhrTpFAgIHHS5ieGJaX6UZuw4JP0XifO/s8KXUAl/jZhY2m+lZXl5tK6K
3g7CrW8nd62+1K23poVr0ycoV9SZQFtkTkylPDiVOjZQaVWhfwNLX905cLJOu0EfHLfYgyK9gIZg
6nucUiMsQuRaxWvoibSaAIWUq2U/1nTWUCYAwyGa4WKSor88Z1T54ylc/SmdUVjc+wb5R9mHBPC9
MU+YXsEtU/P6UAeCPJSMqWMdLjwZZvAj2mYI7s8x9HZeR9QYra5MNPxDbmTtwseltnlzsieB6Wp9
x9uvyKAEttvsnwjkgYDfBObTMD3/geYVPa1N2+x93q0/of7IMx/r4QDMHN2VddiCANUtBzBO6tM0
BuHOHytQFix7TSpjvH9KTvzHEfc8ePoKWEryMO9iWOzMqdYTNiRsP3sK8Ko7zXG1EnjKOwI8Dc2l
fPCZbH4PUuF60Qq+gpqp+l3tOX2cD+XKE6stxh9sATvc+N1SJqx22gQqm+OXtqohg90FpI+5GLBJ
GTf6K1sbsxNNGf5s5+B8Y2SdeKpc0t65ssn7m9Ko4EBD0z1qgHsOwzRN+94wJEd1oJt+ny+kBjzH
gmwNBOHntOtHc2BE8TUhmk8ACcLtZoDyzQ9EhGkfAH/xlVuDhQ8TxW+rc9fYm8lZGqJEHj/nbWGl
2iXrb9lx9siatq72y+rZSKI1kou4F0Nzk6884JEpm+YGH2nDesdzsTXruvKx9WFyNihYqQVwGDpO
2P6xzch4UFXtxnSeoBCz1NWarYiGRweiQ1MEqiC/K3M6JA2mXsK8sOqRDVW9SKqw7l9IReAF26/l
k/Bt/x8f7mbwmiUwt8MLP3luSX8Nobs+TTXhBzk7xUkNhb/TAbXvQmiw4fS1ph3cOco5GWmJokiH
P3+Fxg5SZL+eHyzDrW9wYeC/uLSrF9+yVA6cIsvxP8pFxcMKU9sUwdlxktEvZZ+UTuN1MZDD1o+J
kgHp7trmMHLzIX8gYR2DBRs6xo4tpzn7G4XafBeAz0PZrurK1PZc5wSxHoVbzkQcHCjl5E2R6r1p
Z9NuPqKuSaKuhGZHHkoY1dp5c1S4cZURaEQrjciAlMwsxAM7ouG3vV87PxwNO56oW5r21KwOkE4l
rvIcILEEZXH75GCr7wooxbyNkrF9u/gLbCLnwj9Nc2ASjsKngyKH0/SxgCDSPWycxwf8Z/HgSH/s
IGZdiSISzOv+KY0Di5baw1YZWJO5VPDUm0bc/11dQy1mXddDC92ztKCz+xOFAifrJPzndpUzDMkA
PNZNQ6c8zSH3kuQadZq8CT3UHbSndkhVAj9ebMp+2+CAxLWi7c7Ra/vQ+jPdmaURb81i85slQPJG
PF5/9Vpc/rt55j8ktP5TqG0AHr4sa9bhsqkjBovaZAxs680shRvnqA8lOYft2Fyyuo96wpbfjFrd
Dm5Ryo2sUL5C65RkCvxcHbm04qd+huA/G6BTrBp/fQ1GlOviAtz5b5UcpjcIPmg/wg3Hve28qU2I
Q1qc6KjcQDbCzQiwlzfWUnuoLrE8hu892c1hKH+0jbVIlGgabSKfTtVXz5nWlC7NELHCm2Lg6XWC
e7VMAPlAUsnHBU1Vj1vz3gBOdNdqgajOkXjpxbQYRSmz2fblM0SHxLcZbAUZKTNzRG+0ZeHrDOKT
07mn1hc0rqiuvhHt652W4/DKTLCeuEbvFnf87sHDz3y3+GK/Gtf3DlMo6I1tFaj5gL3mhJG1+M5u
5EGZgrIB0KohfvVwLnSc4KN7XklwnEdyqroy1vCu2a+w1n12AXN9ZgEhCV8Gc2z7tTlw3AL3/dQ0
MXaKSBxNy/t86fJ4gbLIPVjYOHG6heyGsK/vwNuBO5P2QnlYTDV+d9alvj8neYnt5bAMMyBs/xrd
LriFHyqJ3JXh2ggsTkod3SXFhETLhj4ibnU1xcDh6LfHathblSSJEVghHUgRO99BLS1qeyJTWsri
2S9wxHQdWj8evjDGdaZNof5uJ6vVhiZu29w9mTBXO+XlXhrgBNoNywwhsRnErGnollunpm6RCq8h
X/LJQ8alOeTrh7NeI1S+nHTNtXe0DGbFn2friSDfkcm4TMUdloYkcd817TO4jBADCBfXeqJ6Ge9h
QbrGkOmev8ylsPZCTO3NQJp519Gyg0IL7lsRCZmb8XXmJJKi0N9bpMExRBzbCt0kpMJG5fxuxTn/
Zo+2+iUhovbc6qZLGkxtDPfl9lh42PlRlUP+E9t/hGFcgbNUQPmeTY8C/l932MHm5If9uLO9sr8F
jss5MsGXXavc/DBWi3U83w3vQJRGiUjpwEWIkci4IM1iRsDVVxlTzzN71hU8JeNooaZWhw+TM/h+
5Jb9kkyezX4yz4N0oyFe+LKUlZcCAoI8b5zaB9iRerc1sSCzFA4+NK3HyUJZGhkTtt5wy4tc1glx
7SEpgqo7qtrJH10lSmg4YGx2TtDhqwLaksNqGUah/oOINyvonXuV8lOIuhT7TlYdeh6uWhNBzhlD
0HXfnbB2UsbCcYZiXDfeeLmyj2tf92mF3O2t8qzuFoKguA3kTv401GP5Yi/zfNv5lByUUQWG1zUG
d68RpeJ89eo9NDiCo+fy7hh2K9mBYORGDYLgzRhOC4zjxfADpespDka/iDpNZAaFMc/Eumklaiat
Zh00dvy126+dDaPSoev3U0irbM491Z/1n+Q3xPn+vjGKHSGDNJ/QLYXkflmzO9Kb5h4Fo/xVkKm7
9QLGEz4ImtjQNk0gNaZw9MH4C4ag817krfvqLQUu5q1dzXDqYmYfMMf6Q1efpIvl4N8bX4nfONRK
ANtJXaP/e1YzNb1+nNx6+koXd4rYguW+1ou8XQXn+xJlul2P/znJO+bsVoayteuCF5KHwz8hLgPP
pT/6CeKUD8m7vNwFAbduA2gP3DggFiU94+WrVXjdC6o67KYbYGiFbdVAElXLSu+WEIRSX4jWSVzE
9FtWhSgVesSQPeoPdQBTVov+BJxsRpQMO3bvKmD9HwDMmOeYANTw1AdO/pL3XN1rGF+8wA6m5sca
UrbezgFh5q2acGzHDowYcNtc8v7nLKbxAf6GA4kdmM2JSKN8/kL4Ql9m1KlJFA7Q86S42lowiy2c
r2FYKo3rNfmaG1hYig4GhXBdffZIDqHzbkRljhnLQ7G2tMe9pWmedgRpTtKwYcksQ/sC5DBNoDHU
BEsE1V64tPfAYcG8YXzWda27qOlF+0+l+Qgcg+c5jwHMLw4Th6PzMlg6yxEMf+tCiu9u3Wmkye34
Rbdm9FME5PlbiXbpIay4AsjWM9eaV5capJtW+NRRBQvHFvCEtXtuwIxBu0V8Qz+GREXbIWN37beP
21jvIu9sdyvwAacUMunWso5NEY63UFQokJ7r+iG0yvmJ5kv9KC3Y6EKiTtx4bhNeAdX7F75wq/qx
KndA64w3WQUth2Q2wokdR+jEdPqsCTzX0K6XNez7tBqg/UJluRtW14LmD6X7uYUEJRD+9Z5C4/2I
WmNRRSt0RPYcV8OXubX7u9Vux2/SAxxOl4O1p6P4M9OQIjmD3Yz0Av/Ut9MR6uJjHuPIQW2hhdr1
Ux9WqM3xuap/1f6EYoQocx31VWmwKEap05wXqMMLp0eBEomffYv6FSigJW7XJUocpfXHEg3/I5Dz
PPBqDHZWnw8Mtjl8QcFG9QYHD0pIaiFF6jXoKMkRFzskKcGNKh12W8/0N5WOenLVEmCfQWBWdaOI
hoHKrwCPQi2zyL03WtnNFyk1uk0MlxsrVM3emVG2UHVn7ogNxC8drWVfyAGEQSgKwLUN1MZYtyiI
MqG+4f6XR31AXXhx02uuRJdm9fz3v3A7c8Hha1oWaO8xaR1VYBdJKXFWakJUSsPWTtB4aXcfL91/
NXTe6b9utVZWa4S4XIkWr+OMlMW4PYy/Bg3jxCkvIPe29L+WCbXeyMBt9ZSHPZIRhSLM8wx7j+cr
73Deke+9wwapVBmRI1bSOpsFppp5cM2Uw1GK4YBWFy51PpjV85LWUItzRu8KDvBCa34rwjIGdcNz
V1cZsNfDKzFo1QjpsCvjegFgsBVdWVwbHRFGiqyG4unJqMndBSRc7hk6yGigQUX2CgrgX7zH/w8e
2zqJGY/xvEMRKIMvBS4vfDgDGsIAquBQxVBPUmD9WDgNYoNDHbKe2r2FZdpPTOVAIsPt4CChQ/da
iWp+KArFUIvyPzvGG1xVMYINDNyWzOiYv6EC3byCArB8cgI3yAEIo7irW3q4pxjYJdtL7z0R2sxX
IGGXlsfm9AC8UUKOXfKsgiI2pUHc82t+DBen7HyO/LXDB9sHxVlNMgusyXsLtAqeCDbBD7g/LFCU
s7yvjqN7JLKlfVhgBB75Cn2mEJfEpKzoimS4nh4ktcq9p6vg6FtFd8W04P3Yw8Iz0PSvN5uRS0KA
cpZZh0ZAXAzlazlVIUxAIKGuGYm5UtX+413//gCzrebJBMkZDuIpBjjMo7JHCv85jUEWbsA9Ctqv
9bCgijkGAmIwMJP5xwTwxzV1e40RcunlNws7QAts9bTyjjiBHlqQzbgwVwDEl356s6xpVYce9K9k
picXIEowCF8/HvBLc7tZ0TPungWvIZEzGrX8pF7BQM+qGbzJbJShCweKQgJ4lG8fP+0COmkrXgJN
Hj+nJZBPBpcOS90x/MOEV5QYL8Ac2Va/ZMIRjpx56LKltaDzBN3q0yIKFezWlnh79F5K54hSH4c3
ETL66oD0Ij+V6MbQo4PO0BxVTrVcicDvgrBttAD/u2fQB2jGFgD/jKCyH/soUE8avNtm3ivfO8qg
2GkE/SsPuzCJwfnvf21Q3ytV53pVm3HSH2bLfsqDDvoLtfnlBkDGoj8efzx/7x9g6MD990Hj2lEb
qvM8W/M1I5LvSdXCfeAHLa6s80sP2Bz6VgdfynrIedY0FYAQ7aTz147qYF8ayLfYkFRZ0o8/5dJS
PO+0v8bMyMLv0fbnGW0fOJS/1RjXjX9lnN79cUq2biZ0WkKyAG6QLZQl4CQBx8bTPK+urPR3Rwk/
v5kGf+jXcOkgRaHJ+DZZ3s4v25t55M9OcE0A7N3bCx6xmQivciUPAP7KFPxw9soR+56WR69rIGvE
2sS2/AHgGY1+8DX/rUtjtpmQYujqylmcPINq9q1dabTDirQayGeObnzQdkNaoiy9ATabA9pLo7G+
4bLwmaiGn97EfSYGo8bZDrMgeF0HXEMCBcnr/SfWKX58E/mBLoMLl0+CrCnrHVol35ye7wJVXtN3
fx9yiwdsToAAhgIu2LhBhusWBbjIr+5HOIslLLcVDIQkuc/RRUlZLmfgMDoAwsbG2nuSIBE/W8oY
T5PkU9+6ZdlB1L7yUVEBC6cvkrbtgDgr1ru2adZPPmCTyTQjUNCAwfiZ6tcKJf01j5nbvIyku7LK
LmybLd1uATQR8nwl6HasgCEcACPxtNA7KfMdmM+PK0TP47Vdn9s2/PXxmL3PWKFka9gyQ4vZBsn9
PH92viunMe2ksyt672fFUP00TvV1hn+VLMsXLT9ngYinbuJDbhP4ttmFlwESYQFnvOijKoc6/fij
3j3Q8OvbWAAVoIA3aONOOSp6VvEViKg3uyJ7oB8A2dLrNQuXC5F0a+EyOraESV+NMOfmf3KSfw/X
5h5SSyfwgK4JBVz6mE14ENPiB7INu5PjCWjRV/76kwZ2E1tstb9DE0XdCtkMrx+PnP2vBMr/Xf0w
dpuAUfXEh4Hhwk8FkPo//IUP5aFD+c2NFy6K+VgB+hcvzOmsDA4m7IvjNeOr1QGQBIGc8sYt7eYJ
wNaqgoz8Uj+zsIHd16JVeUBrcfkRVkH1ih5H0KEyA3XXQMHXxC4aBlCD3dNkQrv3sQ3CMbbgjn3L
znymaEb3bEkhVC7qSIuvZf3TpfJmJAZEVGGbNxR/Ma+uP3wPeuB/nFJ3P20DNboohwzUgCpLNXzl
UoSHCkdVil6Pupn7cZQ4jcj4s1zRe1aokcSDR+yd3xMYU2lAVDwHZSKycvuVshG4kRC0XY+WxTkv
tPfa0otG87W3Xt2lXHZ0hjqY7+vpWFjuU964y9lYoz6gSN0uR7ewYGFHGjUB0FL/aisDxTJuWbcl
EBKx4QFMq9D8TeB4M6eV1t/GJXcA71jghKAALqjQL97ls+peTOM1KoXstvOEITW/eVuxb07hD4/L
elDBiIYt0GgAIDudz34NsvpdeBTtDIOqfuJ2DZotxnNtREdwCOEn67lfWzXKnduaIWNru+wAeyN4
V4jGfiEQxOoi2liYdThSciCcRxDLcqH8qGSTjuvFnYFhqV2WukCk3QPSC+C5IKN/A7V5OMqsE4/8
4kwQGtAq8SGzCz+NLlhaiu/nGrwd4w27UgT5QUAsP/OIoge25KRC8MmhfxhWzRdmGv/VnVV/6Gsv
h4YQ5cERzEB2cNYAjgaFAJ0edDcMAtT5QwhmmXH9yeFqnHVBWOxrF+g1dGgBrynWNcxjunANQarc
WiJ3di1AEwTap9ImDaDFRUci+PbI28EXFThEAU+FKOuYjLVKprB3f6whg9NRADxPBKBjcKxQMT0I
5OV1LJfSPARhs+4HScc7trjyXtKKPuF6YAEigR4UzFnRagWomhcqaWo52cC78HqC7TKhzx/v5HOs
e28fb87lsHG6lTXhePJX57T2T+DyfSbJhvTv+fD6K/XtAdgxRQEPuJBar6RrftOAHYPCHJrGvpIA
/0uXeuftt8p+OSTqVok68olXGLQeytY/WgnDpJnSIqPz3D7UVSGTZbCnPPahMBPu0LNdflBXrgX6
/iFg247V0z8F4/wFsicVjIiqkUrA49E7joJG8v7K9enCSG/lAU04rHRpg/HkUbXGUkgVhzCi+Hga
370IYrA3uXoRLCF2jYb/HoF+VNvnp6Vs7gszv9QuYLS5WmIFVaOPH3bhONs66rTLOoPHbMaTgZQR
cLrwIjmUxd3Er0mEXkjSt8ogpIFHBYFXQxYQdehzjj7kMKYVR939c1+wSdNBNCm9FbXl0zr4QQbd
8q4H/K3yvkDORf5BcBafy6u33Hht+dzyS9TINAXQBCDef3K/upPhNW2TS1OxOYaljc552PTTSYXj
Tps6Xr1fA4czzbWLwaVVu4kPE4UJTKMkoG5UuFFupjfgeq9cMC9M85YO7w/Gb4uZ9adinZ5Znmch
ZzFR6vFTk7ylww9rGForCe1sFOscCxxKsbu2SDW6W4V20ueW0pbKXQZjU8PIVUKgxTv6hD7ykj80
avwt6Holkl6Ygy1dG2iN1fFYB00gfxlu1oCX90bz/spuvnCZ2HK1deHB2QY1Z1Acz1WjSPlvc1in
bGaRbIFkqosdJ58drfMn/nUoCANr0LPcFwzCoctr3/tuBseAuK2vFJHfJwGjYrzZ2Y0BrlWDoHVi
+3xfHvSzzKb75dY+AHce+7GKTUx36423qw9D1t+TA7ROD156jRl7aarof7/PMa0f5gZLWrllhF4i
Cz8lYkm23G2FFGVCuxxKTeX8ApZ4mdg6f+ohCen5sIP5eMdcevvNZodA6dyOfQ0kbLAAxZ4/9uya
UNKFA2pLztZzCeROwMKscUicA/g9oy1bgF0wsW8askxiGK58xIWosqVWkxkIxy5QAWR4w2x2AmC9
2vElN/yfjwfpQsjd8qv7xerEEgArJIu4Wz2YM96vYxcNMGn/+AGXPmBzlgtn7GAG5UI3HPZrYZ6P
EETtv0g//wz3HH6N5+f+tQet3hZL0TgAO3XzLeUidZCEf/zqFy6hW2I1q5qJO+XSwpDlK+1vutI7
5aSPQ/Ni3GvE3X+X/DtJ378lpr/efwW+Ep1pEWQ5sDHouedYPIV7C+Jv/tsO2+IFwpb1o53nYbzO
UOSdK4ukY9X66Vp54r5n1QCgW9/fyBZSNejBB2vkFC3fmxnQIvhlC5TRrfYVGh3ulTX5fqubkv8z
oKAAnuYc4sJ1a7dg7JUK6WcLP6JosJYSQnsOuIzw/BLpQIL1mRWOKGG9V1IdjV0xXFlZ704PkOPn
v/81cucin9e2BgzC5rXpbxogIOHF05lMW8WVR7y7O/CIzeJlllfO6+R2J79/m3A3I+WYKicDGHP3
8RK7tDs2EdYClERagM5mNkOZwOjUOnclySeL3v9O4F9DtFZOmfcECZU0/Ogp7w+kbZJw5F+o1V8J
IJe+YBNlRcU8AnS1OfX5UsZeVx9b46QNH5orJ/qFWLvFBKEmUa5EA8FuRvps9fOUQDH3DbPvJsri
T2ttkgKslyt7/tLTzn//a8QCt2Z23nt+Jiv3n5EvmSHhyV86wB2dBjWb/E9nkyuTf+GAIpsFnIcV
ruZynE513X71gum21+rXp9bVFowibLDA87KaT+0AAGKv218UTL9OQ9Xg4we8u/kQAjZhlwQMhS5/
oJnIX/vmATYXRzCGwMISOyDIrzzk0gCd//7XZID3PkwlE3D0Lcs729BsrforA3Tp/TeZ1ZmS3DuQ
zjhVZ2Efi4XhAb25/BWFaLnT2p/jeSLFz48H61KQJ5uLzQTnwsKdR5pp1TxODVluCioA/GJgW4Gk
CNkvJ6DVYXAskwG1pHZlP/xmC+vTgBFYNsK5JgRRo5oPXUso+JMzlJzgOOwcKngA3boo0n0PRzrc
UhuX2I9f+t3YhxnebGwF2RXOW+y7XnUJjFLhec9iyb9S/fTxA96NHHDk2ZRUrGrtULP0kHpoqM9z
CqD39AO09PVK8H53K+P3N1vZ1Xlt+f1IshJtmaR2QaHVIL+nld2By1rkANblgYibBTD0z33RZkPb
U1vwpllASfbc2wmAwMnKXwJ+7Z7/b+Lxf7kCvmhzHLUBGSZgg+2sbdTTJNsXOunUQKwBlL/FyyYP
1b2gciuYqHrTgdOufpUekIH47RkGnsuQwl+lvLI+Lk3fJgJYYpIum7mdoWz5i9bl/QzcegxpuyuD
+e4OxcduNv8IDJmFOpafdc0at8OL11uRE6p4rm9yJPOfm7FNGJBV1QCpXZCTX4CTtTyobo3osP/c
j9P/hi/B4UQE61cc7sFAU+iF5ZA9oCj3h9CJ+PgR725SDNI2sNSDdgaBuRdNGLP6l6JH04pk6K7s
0fNgv7fiNkHAgRSLUsVosmayVTZB3CKqpym8MkAXpngLbQmmCaxHE3qZE6C/HIYQC6MR+iRRANba
Un1ujrcQlxpiEbYjLCfLK8v6GrgD+J7ASBznwnUOH0/Dhb2wBZNw6sKlgrsaOLSboCkAHt4P9FqT
/wLKLdwiSHK61O3c2+upMGVZxsCct0+VBWFV4RWm3Y1t0P+QANCD+shqBmGSQHk0kkMOo2Q5LPKr
FD79nY+gphlSDH/8ViCX7Wq2XqlTvN9PRZ68iQWdN881AVkvQ6MdPNegiEB5niOco7uBGIjOwIer
6WudgJV7o3z3+Klh9zYhYqlGnw0VhDQb8IkSQrsww4KC3UmlxZXFc/HTNhFC5aLoxTwxoOuoetbu
oG+Z9IO9t7odIPpcx8KbcxixDn4PODxK8Khn//Px913YfcFmWNG76kEgaQCKa/0qoj1+3MzTlezz
0prdDF5b1q1Y+rOppWqfnHFocbtpbx3f/vrxy18ITVs0lzblbAFoXZ3a7r6t6H6Fq3MP39og5+nn
nrCJr+3AxsAvPbgt1uLN+EEelzLcaZAIojU3w5Vx+rcU8k4M3NoJmWnO8w5mqlk1DZmqraSFVhBS
U3QjD9BauM/nI52/Ox6JwUZMV3j0TuL76hWv1QImo/Mdl7wrl5NLU7aJxhXIkBRQDJ0Biyy+AT/g
pErlQywCVnzGlwJGg5ukzFAC6AAECLKwqyGIJ1GNkLswuPIBFwL+1hmnb6qVTg5z4Ac0RZb3OxdO
VAb3o+cB97FeORMvjNK/JI+/bg01MvuuXsL6BHUZ3caTQDOBwQaqTxbZX9OHvPCQLTSKrnqwmGZw
sLLOImJBLlPVdXmSk6H55MLbYqRcDwCppvX6U0vrsYhU0aw/ZOWxL5JL9jhrjYhvQdLKxLZjh7+g
tgHtkNrAwT2pJokyZGA4OgNWjr4NWM+zBx3b822CgBAser+/8p4XNrp//vtf461dCaaIu+pMt+uj
AzmKplBR5cPbcf3x8Ua/MNj++e9/PYESDlUixZYsN+AAQzBg3AfGstNeCvfKur9wWfA30RDcYuo5
hi8Y6/WPLSGLshS9zghSlCaSygXLj9ZgW1qjWdPPfdXmZJk4mLwdleOJ5b6VqsJ8K+1hwbWuvbLb
Lk3MJj72YhVB4eErPCiaPxi38e87VfpJVThnsB04tx9/yIVjamsslJdw1YIaK9hphX8AFTYlIfnk
tGwiXlvXc2HrrjyhFRW4z1bXQ7UPpxW4LMEDn9SVqbjwBVs/IWU7fg/95/IEqezT2LkvwOVcSQ0v
/fTmFmq8ailLl2roCU43QABmRSmv5Cbv9rqQdW3md5pqZCaB72Sjqyn0SspOpRb0RmA+BZWksBud
1Jqglg52ZPvHVpa8suEvPdf+73aENIYNk8iOZhyWx8vUdlFLuzSEPh58zpaTpadvpAoBmkHCcmWC
Lhwc3mYdVH2JOV9HcnJbGD7JZQGyB3ibqKILHgpjl91wVsH71Hremrs4ugB2FyObTXVxv/AmbXl4
LVO+8CFbc5dZt1AVpPiQsgZAKK3ndP7C0yJhSaMi/gviat2dfNB3dcrvzcPH33MhDmyR1UbnjYHU
4HAiq3MsV9++hfi3BnNv6RJOQUf8+DEXVvoWYQ2COxsHFDRPyFPIESTV9gv0DK+R+S59xOYMgFI6
JFVgHZTVFXy+VpTCwBk8qq5ad8per1Ucz7/2Tq73fwYl2jL1DMjryfb3kt/3xUNvvXxueDa7xgF6
aoRpN/reoXitnfLZK/7H2Zn1SIpjUfgXIYENGL8CsRGZkXtVVr2g6loAg8Hs4F8/J/opmykCKTUP
o85uQeDl2r4+9ztbvghrv3oxO1gyFtB7MSua3SSDYTc/2qQrcOoqNu7sV0btUmQ8SBV3zgyvIMMB
kWb+MWTK9+LvEMv5dNOidWX8LB09cpPFsWHBGzrR+ROIkhDHYgP9qcZfaozpqFkvJtxSkGb2G/nb
nD65EVxKiXMygTI5wOKoy+R0BylGFeCszk48IdbG+roSb5e6YWF1vO0qQPuarqChGnqS+kgsAUFY
1sWuhVyvDGrxI2nEXte0+Hq7ydb6/NpNHzZdfZk0aW4WVjQQF5SgOX8V3CR+p6pLPsjXqqTO54L7
UlCcurwXgwU32MZ7A3wVgNSwxjhz6h9Z+ykTBPiCL9ZK7XhxphkU34XoB7A+roKGBKn+xk62Stmc
f29X/hI9ljJilBnnDJhFZBONJN9zsHGjzqrq34w7gKVpyMkvpGngaSeRJ84Pbmbmx9aaS0CVYRAM
UwQJ1INPcZ2LtaGtIyhfpwA0NxvPYs2umpL5m1mQws9AHw6LHhjIgNbwyACl1olPuOpzoww9FVTc
7MJBx/S3LU1+giGag+SQlXkX6qBg1gKgKDQ7UDZI55K7LIWn9Fygvgp8cEAz5MS+8lZ4r5Y1w6HJ
HTPnBccFsZ84Vy7qtev53hhlckdYRwGVcksQ6kUVH6A8S6KkS6t/kHWC/12BINTauQwAfwM1I/OK
PcHBHERp1IdPEN0d3Nyod4mHh/skndkRcEz2BkptgvR5bz6BWjLed3CSjBorn8OCFzIYrnWkZscb
v6i7+AjoYHn0cgs8hdQzwGxw9B/sTdyDA7WE3/AEOEWjc16HXM5nw3TNAzYSA6woyBCCYGT6o2T4
cHss7wxUqe4mkkwvPXz2/AawnmdiQIwJKIpmIFM6ZD/VpjwBc4/9TgZVdeUChFJZdg5vEiBmcgfE
lKmom68AgtGDmEbx1rionWhqHAvtHDJnABgzcJ9RE/tP57hjiKy8eqkdWEjNadWfq845t84AaB9A
c6cJvky7atBgr3VmE6oaJVFFRpoLF8x6gj8o+4cmHVLvXc1wSqnGk1tKIDrMpD8zMU/3fLKS/ayY
xqPAbWCe/bMx2w63IaDsArrqwygSMmDU+QWgSmvf5umjIQ1ymqDS3jMufyVd45yQMzVfLLt9zYu8
A5VDkJ8QJIC7w6t6+EaAEg9GsJUKH8dKWft54tAAACb5BxgZFZTzNJ/yumlDTxVZCMElexTQNb/I
zpuAzZV856lJfwMntnqr66q9JKObAEAw/wEsqIGwehIPoIvEaIApvW9Z++bWKkO5MhnQIZU8T1MF
awPLrfdQZCmfTtUX5jTphddoYStX8hTjiSegS4CeLKQjAzW0eag8d/oai3GMZpqZB5yiKUDaqHU0
KzfbuzN3/EoBnl64VXNQRNN/iJzlXZOh/tvsZvnTAEHrxOdpwBYxbQ4Uu/1dZpkxir8gWK0xf9yg
gl3DXeOAMuhRio+UdRxgRKuQ10jhgtn/L9om3Yue9Y8g1EKobic8BOl53Fu2TI9OCkh0iZACWiWU
i54mwcQB88/HqQxp4wJSHSP/+e6Ck/JU1KC49PCWDlXeJ6EzuaCoTJbZ72qHjyBWdjAoL3AgAAsL
HL/WMLKgmUxUEiSAPT41HjUf80aAiOVVKpqabj5I2tq4gRW/Y1oCLumIOEworvdj6mZH1+LE80Hr
iLGuMlWdnFoPF16WQoLqZfF3aWaOnxKGvLQlY9Q1VAP3jpPKy+8Wqi4ymLHn6nHSElC+tiewsChR
3vAA+o13KWyefHct48skZcMQOxqcNVKEkB0oW3wv67m90zWUfqWNlxhyru+Rg+kB4MSVkVsiBVHC
/wLIb1LpR51iFKaFq0OzTrwzwNT9jvO0CblytE+7kl0sYMouE1I4+xynpfsU+LVzZ7H6C0a1+BJT
k75h7IzPSPiOiKdG2zpgP80N981CO/6s+XzIG2I84+pRvUMZbaKgIx0CGffqjkwFNcJ4RJpSdXRk
MBCbYQ+vPMqQsFYuAikoXUdrNDgS5z3mpiQpeW2KDLjyFABMo9DT93ZsSAjjs2ZnZDyGAWCe8XSX
gYuIqQAcbNDJjBwLxcFvTosx6LpmPHJK6YNu6i4EFkpeMqg0jmCeaJgBcaTdPGLL4zRDImlSYT6M
ZUEfZQr8T6N1v8cMxjCtMBcUK2GnaY7dYbziDcHDbuG2O8Df90TNVL2BPteG1Mz1faGyLrQyYe0F
L70LMUf+PEm4zaQarBTe4+SGcgPrAXXU0BE3JPnZAo+3r/o6vSSIOIGyNQ2F61RBjvIvP+FmHI3U
1MLPzHjeZ1fxUc459kDYfhUgPcK78JFDJfJc5k3xYnZQPVWlKHfAGuf3KHKWr2U+xb7UiXrNRe7m
/ojRc6orE+40IzH3igJ6C0pgmNmmPtHZNr8jF+4eY1C4gd9U/AJ5b+l7uPP04Sc433sp4Ly+m41w
gtG2eUBWpX4qcWceTYWuvjpgoOwKmrMDVKLeYZi9Cf949ZewZvtUzVn7WtEcS5eq4ucBfL5/UsgK
DxBNsSfaNfOhmGqBeWLyAOoL8KWN2j2BhwUSW1+1dz3SnGcbwfsbtYzxtejUr6kgFqBewI60w1gX
wYT0+H3fTtPF5kb7Y7AVoIZNAkuePhn2cNCa74ZZ5ymaeKKzj802FvMcFhEI4BhFu1zCbsHvB7sO
bcs13nHPKF7gPp7+mGF7GGqEhQeSdOJb1wKUGJO0DIipCVrSbN+AlUORguFCG84shYUlFs1dR0b6
o9caVMZ5tnBhWaXGqZivm7Gub/qXznSgnpWOCCky7ocJKGhfJURfYlWp32YvAPR1PIb6qStRdhrg
1GCm2XvSiuwudUT/jLit7xB6Kcgg2nmWxVze1Qhxx8Iw+B86QzsRVnVHIjZg01UKzw6tFiYfojRR
Mzfk4n0oDWdvllVxqqQ1HHuYoJ8tS6XhRLVt4RKLglYNt6lIpKhV92NvTMDdbxKJcF55J2cuAFcG
Qf9nRvorG1aUj6g7tjcyPisHvWWFSGt39tzyFjd/GUpCRkGrkNRGH1DAdDbyVSvn7GVhRwO3a9dp
GI8wDyMUufZBjHWpqaqdZzjG56QZywIPxwMZvB4gzTD7BvzGjtwpadwlot87Mj0BYucgMUE3zn5r
X3RtzA8HGeTOPQRRnNCqjt51wEexJIexel6fYkNuCJpXzq7LGo+kqTjLemVGnTErFAGi4kpt1ceu
PXuRJ4YrZ8myWZhRXdVf4SOPEKK8reretYcvzkVeBdKL19cwvnMBoJ4Bn41QeCg/lxKyF4kJ25KF
Dbx3f7Yb43s+k58D8TZSEmtTYXFR5Y7Q/arCRT0E4JY+mKcnpfKLCQDl7ePvWsMs0jUGVI3MHWEv
UDukC+ZpGmGpMX67/fC1H79ol3qYq7yQ2P5hK1zubWGVx5nMsJpo2LBRVb1yfF+Wo8gG5avI1mCK
GXBocXoIgkcbXuf6W+WVz1rp37c/ZWV2LetSmLTIXAJCHeEwFdTNFCRwXR56+E0BEPq5V1w/8cME
pspktlsMFpDSdTBZP1s5RQ3fKdR13H7BSl8vS1LcxMSPbinY9ApbpLa/a3P2uWG6rEeR45DpStbW
OSm+GliN2uap1VsXPGt9fP2eDw1TZ3EDEksC5xQH9j6xxjIljCYHojE/wJMOTMIOGZvbbbT2rkUU
mmUB2FWHJFQyxuW5drxDD76024AT3tsmRaGhtyXsXrmLW5oIcrNFtobPkLlNNg9dmYE2T1zguzvs
8kfAjoDjHaHShLNgePvj1gbxYrJj91TCs8sRWOpx5e1OdPD1VH+dITQDBDjfyMOv5PGWloJ5bGYo
/E7iSCfPfYVK4NYMpX6XifTBkdg1/Tdr2EgZrvTWskAF7L2xhmsOlLPqD52+dN0j3D9G9FVmvN9u
spUQtixMgf1Ww8bWkGdt1qfSrv+BF1ZY9e6n/J1xDFlM+pnFiTBnx4q0A160WZOv/djpjf3HWvNc
x8GHieOUVZ1xgkQdSJvUJ6w6MIoqfyvbdfb0ZvAtO8y1Rrr+/cN7SgNW9zgNWFHd69/gjL1k3XRU
ebX1HSuBa1mhQibgQ90R0hS3odVJImd76QYkIm538cqsWJamNHlpocYTV5ZXpy9AzENLvNMx21XG
lvHpWvssdh+q5IbDS3BUZu4duPR+xUKmvqvdjf3yWvss5jWntXAcD+WMOHaC3FAf0l6dbjfO2hBa
LOGtlROr1xb2BwlYCzWMy/4AdR/qFPc6G7uElTi4rHzAYQppBKJBKSmAR8i41T2CcZufy2F+gM/C
ntJE74w4YZ+LgksKajsBodvjoBqVDhjO45/eqUMz+9EhjXG7zVa6e1nwoNzSGO0KF6szvAgHpCiU
+u1UP24/fGW0LkseKDFsoCSIhzNFfYTP4RvSLUVgDPUDMir27vZLVgbUsuwhb2xAHAbbiq6UA2PS
bwX4IBsr7FrrXN/5IVggC9V5rZN4kapNGEKYz6MBI0W2oaRYGa9LjiZ3vBZ1hNdqSGHDi6+B8Tvp
PJxVzVPV2PB2EKgWu91Iaz2xmNWesOH918b6zOsjhyeaLf/JisFH+m9joK611GJaJzmYbRkq3841
Li44+06mi2DVRhev/frFxC5zO0NqCgoWlAh8qUoUC1tIRkuooH2eqq3I/fdP8P6v+MGsgYdOpvks
FDSRhGRP1ewQpBCnjc/4+0j1ltUPEtUsreTKisa4Alyx/WUIb0PE8PcW8pZ+qUjN9SWq+RCXHPsO
UJz3OYN7BFzycK325/YQ+vto9fj11R/mQpXB1LaaSHO2Sx20Lm42lXJeZM5e2gRQlakUW2rBtXa6
dtCHNyHPLCCDlN25nxVuDhrnnZBy4wy5otz2ljUMjSAFWEkVHg7PRHhpwGvMrOxuN6f8yKrh1Izm
ASLLL6mevxOrfGAp/Tby/LHT9pOblU+dsF64Zb7cbtR/yxb//37SW/I8zcYEcAb3VlE+eKgTZ/HV
eUOMB8c1xotX1snDXKjkENuVOhs2HFILQsnJTGj/gyUdf6bDhLooTeWLDeqLXxpF+4YiJdzS92WP
fwa95MWuoWzp+hm6aHNUDzYZyB211C9qmyME6xXpfe5w+QBclXs3luDPACiInFlSFk8adp/wWlLo
5UaTQwG/+D1acPSNvo/vY5xmzsiDWPcFPD5PAqccMHqUtbd0T7PA5CC9GhQXPtrrZIS0X/GtAKQ8
LIm2julkiR0CN1xVBFYDVVjeWRgyRskoVGQ6xr+AitYLeIvIqLlKLvnE06/xaLEjTC+q/ZjA8Ka0
EZbF2A2XnjN3I5qtjcBFuFRq4oqCYwuUinygVJ1sO97YpKxFmWWgLDiY1C7kLBw8evtOsCd72jjM
/Htq+dtgWsTJsYY3R2E79bmP7IO6Q4Vv3frOHTvKINmVR/KQn+IHO/ObC45q9/Kh34g+K9+0LBrh
OKlB6UDKs/JgDLuTowSLv28se0dyb9yqu1/plGXRSCqvttrwZDubev7Hrub3Al4jG+vj3/d13rJa
BBdTLs8dRqJGG+0d7FThrTHa866r+LhD8hp+BC3zwqSYu9fbM3+tzRbhlMIrjqcepDXWlOvvY92k
Fe7sdAeQ/7B1IFwJ2ctihdms3dLzKIHCgrA3oGj0Q54xGVkkSYO4atwDYPXF8+c+6NptH6J2ymIK
zIepzxP9nas+SB2kkb1PIYEs/Oj/Pr1pPNaC0kojF7EOoL7WPhSZd/XXnd9HVIuFtz9iZR31FhMf
zDLcLV7L+dyRnvg1S+qYlX81iVXXa5rbL1kbyIsQgGOuXVZlhwRvN0Vdlj1yOWxsKdd+/yICsEr0
cQZzlnOblS+JMR+5NUaOVq9p6smNn78ycpf1CI52M4bprs4d7MDnFibi8Zj+Q2L65XbzrD3/Okc/
DiS7aAQsp3lU9hWs67Nphn+aV8I0rh83IuVKDyzrEUC7ge8J4I+RSJwcJMvxZ217G1netZ+/mNgD
/J3hDs1J5HLofoFZK96qGlfHI7j/Gz9/7RXXv39ooTqBazi4gbjamKo0GvqaIsWb7+Nu3ipiXIkc
S+39GBtGzqVpRpwm3+KrTx2Kc3+VKYS3lf6aTfanjp8QRv/3S1pMs7akTXuuuf3YTHCIK6iKIEba
UoD9HYxheWwxo808rwhLZjdyc0iMJsibgIVxDVh68l2JIpcGTKsmHiI9FvfE3NLfr9SoeUsBvnbz
zJnrnETolIeajtbbNGVGBJmBfEuow/zOMPlvlk/j1xY3JrVpiY0mXRvbixCAe0IrywmtISTpw5R9
m2DieXtirjx5KcknEE7EBu6ezz3SHH6WiVc4GG88e2UBdheT3gSBn3hZ15wb3cBnV+zG/OyqPmrN
YmfOL7R6u/0NKwN7SSiZndyA93IGoXwrMwh8htdUZtpPWPNHCfkgUblz+0UrkXjJKdFVrKfWzYBk
hbMKcCh90fmKC9Tbbe1ZVqLAssIT4HgOw3ELFI4cmkRIFotTDxOlEIbw7aeuSrxlNScejFIqHbsw
ihDdxZIW/NCm2Q5Llf283UxrH7EIAGkyZ5CC9BAxwV4pg28x7n0CCz7Kn3v8YvbTFGFL8VqdlYAt
XS4iBV4oqIzHzz1+sZIzoLHkVDgu8Pj9jnpITEAP+oWKKtv4/WvTYjGZ62HU9pihpAqmoU8qLk8W
M6YAzNJdkcJOAyKru4mYG729MmSXRRZFm3slKyec6MbWRu1unOK0CT8iUFkhCKX72222EkWW5Rba
cIiUnltdRfdvg4rvcp5sVFetDKZlVYUyUPTnIe1+duHuEVQ2LI6uPslp7mwlBNd+/GJxlwkS7WoE
IGM2+pNDxwMchjbaZe3HX//+YVGPdVq39oy4Dd8rnxuhg4IaW/+63egrYW9ZRDGYqBk1lVmfYbzX
h2URvwMA9UxzmEFWA7TruSc3zrdrLbSY0Ca84zIs5CgZKOTJhttjzrqX2x+x1kKLyQy5MBSrOY7O
IPMGUPB2GeBo5uH2w9daaDGVq7ZKILnFkX+Ec7mVfPeuVxPeiweqJryrN7bnay9ZTGfGULQ8dg6N
vNR+hBnXZWyBku6ZC7U2FrqkgNT09ueszOVleUiD8hNLF3UcCTbsRiCtAul4ZqCVK3xbTBvZtLW3
LFbtXtdmY2lMOHs+Imfnjw6c9oC7kULsPvcd15b8MCtsnCJLh/Q0MpyBXRID7sdO68WHVIj2wOdU
fC6SL2tGeg4HVXAoeNRx77sjgcMDEptl1kZoXZkVy3oR+Ik1SuHy5pyC/aQUXI+cjePG2pOvf//Q
QGVDmas6oznD2BjG7vZgwVw6aTaevsK3gSvlfx9vDG0zwPwW9FGlHpXDsr3tFV6QDnI6FbVEDTSW
8Poxp1A7oIo5hvNnwoHvh/+Y35WtgBlNOx+E2sqhr424RQyAeIlTzwZSX+YzLumbHr6loye7yMp6
epZEbNG01l60iAdwFiOoZoPiAVIUXLPOzvCzYla3w+E9hd2pXW7EnZUVfqnHsiqppQP7sjOSTKG0
Ol+gQJ70uc+MMy+LS4Uzyu2ptDJSlrxsWwNWMwjcsPfjdyMnx7HYEuustNVSA8m7AuVuNZ48w7N4
hMiFo/BziF+ybEsTtxL6lxJIbIEKZKvTGqM8F43fmAkcnblFj0BXTBshYKUnlne7Xlkmgz0k8qyc
X21ZwB0WWm5ISTsa73PzrvGc8HZH/Htb/5c87fJW1xZgslBQDM9lrLODkWTFIRmn+TfKcXZJpuh5
AITLL12lnii108cYViwHSbzpGANEeMw16Td+ytqYuPboh+iheysb0yJuzoqJM6Q1Z7x+I3KvNOcS
4m0RPRr9dN1ymM57MpFvvckmf6rqd9xThbSXhS9n83M7v6XYE7cPrvAwRqLcnqPRKKvA6OL7xFBP
t7ts7WMWYXBKWxqjhMGKOlw6+K2oVcBU97N10u5QDN5jiSqD7PX2u9Zm0yLE2XCtgFq8IFELpyJb
7rL4FxOwGG3c4PYL1ibTIrRl8ME2QbwzIwVhOx+aL+kwnq2qdz75/MUux0Mam3l9NUesKg9NiVqz
4Ysxxp/r6qWK0pqcthnzGIgZRU6GdS0XGyo4PyTFsL/dPiuTYqmfzJJYiCZrdOR6+mKL/FjC8OT2
o1f6dgnzrjur753csyKZO+d8zEEQUSeVvsd0o3XWXnD9+4cJnXod0oxO154nuzlWce76JGlOyZh+
6yV4Qre/YmUbu1RQppwkuMsGnz9m0AFaXy1j8ImBgoP0H+1tmbSt9cL17x++xMmhoyxqjFIhzC8z
6V9wdN/Y1XA84i/xd8nwZrSTKc7QJtDg6mtWGc+2iXtXrCkXzIIgVda56VA5Z+pi6+5qxdQPSLn/
fk0M3B83aUIiY65Pcw5uSgZrg74OXfslgyimyk3c9JK9WQ/IIWShTn7d7qu1ZlxM9lGCz2oWFM3Y
kUfdgdQR0/D2o/9tr7+142Kix0DZKA+lscClqOzgkaGLqraYxK6rJ3lXwAFZ+lpyeF6g7qVogoKK
5sWa9HyyJsiqfaYrjoOJbVl76tg6CWavwhV3PdU/x3ro4OftpaiSFXCkfwRBqAM7OR8ScVCwgw7K
rpg/d3+5lGZmHSxtUWxmRlZVolCsy/y56P2+EFvKyZWIu1RmliYkddOI5cOsyuncafgkoeCiuksN
I3283RkrE38pzoTlpSFbhn5O0TZecyFXYbb9pMXGnPm3Mf7S2f8KKj7Mx2FCNJlGNkVjBaiSoTK6
z4TXPSJ7nx2b0qpCs4z7LyjrARhN50oEKJRq9g6qkI6TcHjYs1k+W3DEDk2zw80/LTQOjHzEmUiU
R1dtWpavNcW1Fz78UsIdVQ85vEqGjF8wpJ4BvzknM4802eKtrMyqpcrThLJBuq6AFDZpj6XD0qBE
2N1YJNYeTv/7+z0DOThvUnZUw0IQOa2LQbONPe7aoxdhiPOplLD91meZTvV3Mrjqwljtbil31lp+
EWxEhluNfJ7kuYCkOi+qA7WsM6BoR82HjZ3Yytrz74XLx86dhPQs0o5AUtxLtqdEHsoOTl/ct9Nx
Y31bma5LUWSrLZ3jirM7T4ndwPDSbh8BYSM7OThbjm0rHbGURrZ2XcOXIu3OhMT9EeUTxB/amm8k
4dY+YDEDaGrCv95whzPvDhVIY7RPdhR1Y7dDzdrTr9/0oQumtEg1JU5+Hrw5QYH5HLdh1ufkkoFK
spFZWunmpTayyaldoBC+w76U5Xt4YM1fHGiWejjSc9RVoOg99WvWD2rjm/7+PrbUF1QqKSozh+as
6mBpxMj3SvA6yDX/Hlvto5sMP2+3Hb2ujf8fRtlSYaA7QtPZNUhUjt4zqqVqXwhVBA6NR9914imE
TDMJqagvCTJfvsucQ27NByxQtV/0TkiMyTzMWar3WEHbAIbme4WKkr6BvZ2yB1Q2k7LfF01uHDmu
h4GeSfoQKgaYffUEWWWnnoI2F/SrgULbndNvWh79vQW9pQOBwyrPGGcRR7YjAggnrRD1CPfmzH7j
jocEsvTebjfh2l5qie6ukHzhVLfDuZn0BA0rLCqNSn/Jqvo56V2yc239TY38SUoKHha5j7Hl8OGU
9+P2+9eG/3LXgyKn0k09sF+UCDsALgq73Y3T1sXh3yMDW8pQS1JODclod46T4plmzfes20Qkrj37
erz9MHMdl9uUWIg6jWcf6Kzu4Sy/tcf5e+yHJ8x/nz26jcmMsgA6H6e+sn3pOS48ZxQxu114u+H/
vm1nSwVqSyZuOjPCcoua+Z0W+os06UOTqn0Kuk/Gk3NSyUdplBtJ27UvWkRRJ629DDz47jx7ULoM
lmavHtgKsK81vllAduxuf9bfxxNbKlIHkHq1ZRjtuS/CkYhAgBtNqi0Lu7UuX2wmqmYwst5NwIz3
3jNUeeutm9u1By+2EjUZAaBmGVawmn5T6fylVupwu0X+HkogWPjvUFJzGYO431yXL7GHYeClV/zB
SkfiA50jwrgfN7ZDaz28mMqAJGZsJgojqrkukGXoJr8y51nXxedesFRGGq3hqV6l/ZnMGmkjHIHi
xwSo8b55ud1UZKUblqpIkhfJRK/OuMZx2M9BfDB3aSB3FJyCcLzXZwCmg7vxTl26S3Esn8jX/CHZ
Fxur5orMhS11k0OSdhXl17cDUlT4IPvk486YdtXe9XxH+ezX7c9cmSNL3rYxe67juXiPzS91j26C
die8/ei1BlzM8i5hrrZb47rZK8LKNnaiyz/56OsrP4Rbw2G0HgR+tTbML7EY/Io1G7Fp5WKGLRHI
wFf1krhFfJotuI+OAsXtfgGf9soHlVKeJeqG7qtsck+grTQBalD1niAYvI/xEA876BWGr5nZ6zfI
VMjG565MW28xm8ZSWZ6RqCGqhnz2O8JDuMteapp/aSvcwAvpxBsBYuUwypYaxLzuYwjUmvgk7BZa
IdA+numkCBB4DqAeMVxYnxJa2++lU/xBqmffajfoZ/1IySSOVgxYKRpg+DpMpHwFv9v0EQjMNID6
PPZj14rfbo+tlRVrqZiy6mwAvSfrIq/T46UrRfrYjKkdwEA4vZNsSE7UzltY4tWTeIxte0tNtdIT
SzXV2INB085mH3XSA+ap8na8ngEiKXCVQGFR5/WfutBmS3o0WlMzFuNFBehwuQb32r6wjPhuDSfg
reLjla/5P7VmkTIK7k8TjayCgKGCpfMM1zV7KncTdUw4vKUbiaC1N13XiQ8Tto65TPVUtdFg2eYu
8+S3VLbPHe+eGyjZw0w73UbkXMmdsSVA2Rp4WsHLITnHsQO71kTXbbobHTH/qWqCmqbZFc0vbaPe
eUcTlT/K3rZ+zFPKHlCBUmO1cscUdZmmGCATGUGjQbH0/KASOZz0IIbE1wlc0j2vtn/2LtM/PRix
laHIsaKiZoRuFDWvBM+lnE4p0+1tZTWRl+XVpS1mZ98IY4sBvLa8LEV0PdyoYSbH6qibRQbSj6d7
FIF00EwYXgxoV2tT41HkA1hZSnO2b2mXwfGoLps/tyfwygZhqYNtDaecUfveR7qIzZdKZjTMWWNc
PJQJHWUPpsLt96ysb2yxS8uEstIBx9mIOIbx6g6qDnAys33czRkbsWilq5ZCWJombg+kdhNB/5j+
cGQOV4oMQqDbH7D29MWWbYL9OoYCSnpB3XL3HSn5hSa1vRFm1rphsbLIZi54Hsc1kCgqPdTIPryA
dwVWB5lyX9Jp+Papr1hKKmUDLR+2bHVEE6NB+RLwbG1CHj/38GvTfQguzIFkrxi65OzBfVzGeciM
37efbNkrze8uxk+iUjIKB88+fzf8d8d3fOn/YqEXjIHj39+H3zN/X/v37+dzeL/H/x5Op/1pfx+G
9/evD88oD/JPz/7Pw+H34fn36ffg/+52d4+H08k/nF5P/un3necHu0Ph7y5RtNvt3o5H/N+36CU4
RodLFOA5YXg+BvhvdkEUHM/34X7/Hj5d/7MgCN/D8Bi+H1N/q4JiNTAsDh8MfF06jYg7uPjtvmcO
t59iNULZ5qHsrJ9L98HKlLczWAF4nZB10Ji0fr3d2mttvRjqdE7iNKtNhlJBdnCTNsjnbGOIrO3q
llDtedRO2gqXneaEA8dp+F1hHM3hn9xFlYWuj7bxPGbDY41jIl5OWPZmOu7Ocrccnlbi0FICSktt
D+MMUw1zNu3TZMzWu7IMUBXTOP/5qeZb6j9NnLfgqs7YyWzhhUO+OPlWEP1XXP+X3NpS/2mYWVKT
xm4iGCAqYNzy7zlHthIoVzrDKVJY1u9+stPkaNh5FeaDMl97ey5eqzhz/0yMDQdWVrDPzARUhrg4
jUUAgKEVTo7eZYC4YLc4HsfJpk+qEvldbRrNj2bQ8PSZdaWzK2UsJb7N4IsQ2D3BJ3KR+SNvx4OG
J1hQMWANi6wF9COdxuzB7VB96mighvSQoi4BAyo+VNLgv3ml46AQ9oglvrRyG8y1DoxV2N3n4Evi
xs3jJT/M1OYzTOD6uAw0sV04QY3wGQ2YPeJCH1rJHaTV+C+ES/oHEre4tpmp3rkycS+47Rxecb1G
Qzj6xThRySaglVO8N8NYPritOwT25KW7ttXt6A+GmbzJWCBDQTsaThMcNkTbNXeuwbYkiyvzaskD
hl1TYbWW2YDqiss4n5uFvYNzVu5trLErz1/C0LNsSkmqxJUT12SPsUjyICvrrfuxlSXKuc6oD9Hd
BTotHdGBUAU/T96z1jrwjMgWW9Z5K1lPtpTwOrDMEt6gnNPE60s/GgeWFKe24tBAcPhLlYFRNaGs
6GPSgLJLctRmyXgjjbHWdMvlBUII4J6QZENmxo+bhzb5cjsYrGy4nUUcn01rtCVRTZQroz0Iyucj
7FTqB8Y6chlqs4i62OG72y9b66JF4JYUV6MwYZGRgm/Iea5Ed/8/zr5syU5c2/ZXTtQ7cQCBEDfO
3g/A6ljZp51p+4VwC0JC9CD4+juWz44bWZRZ3MiIeklXpgC1U3OORoyOf3ZMGHwE9dC8D63mLRPU
WUOI22YDvLQr82eJgnVnuSIAs2FjJv/5Q+jy7u9pKGzmSOaC2Ud3ZUFIRCXcOBvvjnb1lg/unx/i
uYuYC/KhnsbFwTtVQJQO3+bWC9r+rvx2fSxWeFneEqCsuRjKjtYidv3edIIEsJ7xaNVZ4QRzjhMo
bLoOgqaaks4KILDukiDnKYw27a53DoqLTbjSyhxcityn3TgQ1VIZ5wMr92C982+6H4gVEqqbXToP
EFSyuvFw/cNXTtil7L07s6rzPewTpmIx7aobMyOPhuduXMhW9A2gwvb3fWiYhDmrqvMu6tITDgS7
GoGryHTziphJ37gpt0+E2t2TVegGtn4aappp4Uwn6Fd3AtSSZIwKpY3IKQ3yoh1Qi1JVpBuvtzKp
/oGDvpy0mXKq2E9q7zgniRVn2TDfVpAutYO59ZMNuMLaoF52sjfbcaplKgl1ZawhNFsCjIpLpKEF
hMKpJyIrQ5hYjZCCvj6oK/vjEiWtzaFwuaRNrCYBkKZVtofeK72N3ffPU8ZZlgwnc8Y3jI5EsJtm
QdHmHxM9fp+k/Pmet3eW2wmfLOlAIV5iO7EPNvMeqJNspCn/3DHOMiVosVQafabTuNBM3CKGmQ9+
0mxJ/6x0zDIL2DD4BThumcZmlu6d+QOimf2Fo/aublnmtprOE0M+KogHiy8mlJgTs31ny5dJ+2Zy
OgZk8alGy42A8QCHr8JmIuHPC8xZOn9VOU1V69dp7KEA63tdCFf4vTdVD2pLMm+t0y///ubl06Hk
c66LNGYQFHHtj0M/B4YQG13z53XrLBMutuW1VdoPOSRPkaYK69EUY5C6uX0z8k48ddOM7mKZOWxk
/FYm6DLxohLwoqxkyOLJ08PtnA4A2gpr6wxd6yv7731VtVVJu5ylkD6xUAyh/AF+0kXolf7G1rD2
+ouQxhaKSV4THquU3zi1OiB9sYEkXRuJxfmvLQ6UQVfzeAToxVXOHukFENLcqPWsnd1v7NMrH7DM
kHse7rBI5nIIb8z2cz1JtwscPpsbQJiV5bBMhDNODenaMwcOwPpFZ+sgE9EEHCahmFTN+8A8zjIL
OotW25k3cdg9Qza7eWXer+tb0J/rB84y/5laeVlA/ZrHxQjGmzA/sxaeoHl5dhsJ14r5Z4H4jIvH
609bGfFl9quxPLOGNj0265y8QMaghRtHCozieNswZL9nf95SLl0blstseLOHGAScw2FAh3n6NWtF
7JEP9phAdXrrrsfQ0D8zAc4/8mGmPfQktznkY/sfXtXfAFEXuIPrBiRTdiB1dzR8b6sMurLM6WKZ
514urJzC/kLl/a3bqREkHno71kDtXx+ZtQcslnlmIZdqjWaGsGnPpwl4nqdp2CpFrDW+WOj97F9M
jBvjpNXnqelBj37w+VbXrKzvfySUOlEJu8ebC27e9aI/yb7dSAqvjPEykVRNsDQZx9o4WTlAAcQn
WewI2K07HhAhU9a5t15W8kdoP2zRvVem7TK/pFxBh5Jx4wRuC4/qDvqbzAPExc61jpoWxrrvGu5l
pgIc8qmjuZ8iU5FNgaVtfqc0nfdlIdTGI9bG5TIZ3qxAINCgD0b9DG4nI8wcZJeGqBu/b9ddpioG
RwjP8EqO9Ef9YZJqiNKWHbuLqlJH1MZutfYFi5wE2NJel+dTBt1HFbSDG7qbkIC1mbVYz7PyE505
lMcwt4xmhe23GENY0exZNd0KZn6EHc+7bg6Ou1jZje8nTkJwgJPMDUWvftBs2jg81jposa7zZrTK
pHd4nAnjofGriKL4c32CriyE5eUdQPN+gN8uj6EDeKLZT63oPmVTQKctYZiVs2h5Ke8JrMsrG9EH
IXBMEfeWZYOa+8ztb9AOiK5/xUoHLa/iMOUtVGWi72sXitnV1/y9E2h5CWc6aXmeJNiQbHojm1kF
dq8/m6331WH8YabGWbjF0/WvWNm+/3GlZsCL+wI7rJPsptlFZekeJssb0/M3P+UPB+nvgtObfaJk
Tj7MsybxKCdThmbisKB0zfasMsv4kZe0hxMO1zfJBHGKzixcZMXJeMGaTl9aVo2gnVviLBkc0saW
mXddMVtRz61XZNf7fVZCsUg0bbm3zdq4gx+r2F3vlbUZutgdOHyWXdejyQmjbJ71XKlHn2bpz7GH
armsB7Kx1a1EaMuk9eQDR987Elc5S37mBZPhYJNHc2oeTDv/Kor5oUTi9rLBviuD4iwN7UaJiLa8
WMu5FPkTD/P2S27ccZltLIq16bTYNRwuMma6XnLySP6lkORHW+vzOLTP18dlpfklCVm2wzQB55LA
jFEfKe/HcM5U7DH1cr39la17SUUWo8WpBejDycvVwZ1gK5aZ3TfPcmJeVvCDqobDnGz11coGsmQl
F1WZQo1yNE7cMFHc9I1n+HZtpR/Weuoys9+sPEdA1a6zpuQ02y9ap4G0kKM2NzaNtTe/PPRN434+
C78G6vQ0q8ZEFrAb8nsyWXx/fRTW3v3y2DfNN7YlITs1Z7FNI1LovVVZYU7pxp1xZW2TxdrunLRF
1Qknf1WfBiDe26KEkD4uqViG199/JTsNUPTfP8DqnYamFj5AirzcO7q2n9I8q+/qCSkVIlIonBaA
60rT44CTVfwZmjAT6m7VlkPOWg8u4gI6V6k/taVxapUN8bgLlBAIOl96kVVb0/H6Z649ZLHWS+mY
7WBD2tR3MT5C7gqZh6qdNnpxZZItmbpeL2RXl3ZyquBXSCWEFG3jvXfuf5B0Bxsua70B/ON0gjMF
/Ja2tLLXXvsSkryZvHNHqsq6HB0dhUNR4idIOJV0y5L5NyHvDyfqP5xNDA/XuUqQuHb69iFRghxV
25j7ZiDGPbyQ8rtSO0bYwRQr8hnyvHVGf6JI4mYRdhsWahvCAWZR2ifm5d5ZwLdPYmZkdOOAWZkU
S2qbwdRYzLZKTip9cuUH27qxthbuWtOLhSudYS4cs0pONtzN8pAaYG2lrgRzOPe4//X6pF4Zvt/1
0zfDV/ujKrwUSeHRGYG39ufsO5sz6+P11lf2nt8bxpvWuxbWpwqS9qepgFtlbRT3lRyAt0n6nz4c
564/ZOUTlvxqkMMymdqYgdTmNyIddxWvNtbkyhD8hpG/ff/K6WrsbQkYuHfKrXZmPWGqbTHDVnpn
SaxmRmUk3ojTV2sWenKOHO1DznneFf3L9a5Ze//FxtyZJoKf9vL+ZblPSp5HKIF/MESTBtcfsBJA
2IuNNzeRIIIWFI+lV4k2MqmVPxqsySGzadSf0qkHjgM2O/3LzMlWHWOl236jnN4OCmMwU6GOAZlp
41w1/FGNzQF6s99s0/p5/bNW+m0pbmLntk1NQI1PRW3AH8P8Ydjm49RBQud6+ytTdilpwqoi1V7m
VbHRNiyqlHUyM7UlabkSZC/5mH5f9GWmXBUXiQfKJxJKX2jR+7sWXocRtx1AWmrYV0hlQpcjy9XW
dF6bC4vzseCJlsLBDbrob4ZiT22AoQTy39+hox62cuvAWRmbJf28rJEY0SmS1F49BnNGIreGjLq1
lYJbAZU5S/a5ht591WtyuaM0MI3R/YlB/6DEpcSTEfzI0miyoa+bwODniTSphajN7SPfavzIGUV9
UxaU3bMOsfT1ubI23RcHrBBAD/UQOYhpP7QHh/jsY+fMuRcod0J1RAsY/1x/0koWYclZz+AW1xcm
UpseXGqF+MnB0aaEIxN8k7M6uv6QteG7/Pub1QtogsFEXyLMKfOoYSpAiT8o1afrra8trEsnvmm9
hgea3WVJEROgMW67JHOjxm3l/nrraytr8e68BKyIG7aKnaxSZeAJq3wyKOg1ZDYuqv3N93FWdWQn
dvVqt1O6URZeGRfz8rFvPqprAPnIZUtjz4FSICyHuwOYMs0TfKfpgVYjEktAub1vui2pxNYAZ7Ka
WjRGzBTXUCMQfR2YtbjJ6EYcvTZGi0MprxID7rb5dG6MWd32Ix8D3s3ZRiFuZbks0USQ4LSFByP5
sygOpjcdxuQn6Gqhm2yJPa+9/mKbg2yHKCm8h89FU+37xNuPCX2+Pr/+3DRZkllb5N4bJaEM1o7m
I6juDzmIShtHzp/7BbvE3ycRkteaOb6F1x4/cuz5pncYe6Sxt5RT/ryuyZLQasHRWJfSU2cN1geA
kYlnhIPx430ds1jWjAjYrDaGFzecPMKy9p6yfmNNr/X5Yk2jg0dhF7Yda6PIA7/2a6gMeRuLaQV5
TZZs1aoSPqQ1wF/Xsh9vheRVmGb2l7RCvATUIWvPwOD2N31miEDCOvkAxc4tnZa1ESd/H3FRTias
hyGXrSeqA5f4n/0829FZ75nZbUnurj1ksZgB4U26voPFGnGLb3BQfm3hUOxDTYl03ev7Bn8RY1LL
bvh8MYmEzkQfpJY4uPn4zhW3WMy+aMZhpFV9xvbaHPScjRGT3vtsnsiSz0pZp11Uh824F96dmTGg
jI3YHLzD9Y5ZWXJLMiuIrI1b+B0/F6kTgjkHhLO4yfPhXfs0WbJVRxfGP6a0dOyXxueyxrlWZb+u
v/mfD1KyJKgKl8IJKXNH1M4zGno0/TWD4RXIqX5iqavB5oHUbjEakZEZGyW8yz73z0QCWbp7JGrW
DLs2LCQsGlJwB7v2IT3NvRfO84HJLXr675r5n55z2WfeHNbTxet1ApsQ1wavobukhHf4kPgirJJ5
vEdWHTyTEkX1diAd5OT8GlcX3F9SXRXH2dLsRo69/jBL1QfeQIrzQGcPA8vkcUiU/lrN5gyct2Gd
2n6g0CM2tdhZ8NCLfS54EZCiSV9Sz81CYNTNo76YKWLWwYXUocauIxaN4AjunRyVdUeecPdQeTCN
dNV3WDrpvStZ+kA6aX63BvkEnmVlhJYz+3tijNWnPuv5EUD2KjRrfyqDuTHcKbKaHGQ/S7VH6jhk
X45yPlTMhC5jb003BD7ZUVrZbZQXRrOvsqJ/THU3P6i+cShYQ5axI93Y3RpmRW4TlEx21+fYyuqg
i23DzhpWeR4f47r92chPnnkPesHGvr7W9mLbSJKepdQZ1RneJABztZwj4IOCF3ych5pvzNi1RbLY
v8vCy6aaYf2ZPdmDVMGDxNevtjbdQPHkq3ShpVHM044O85b/w8puvsROcmR+CHzd+nNpJEMw2iMP
mQWF51IqF5r5W65Ov/F1f1oki7GB/7z0bd5l5wKEzHNtOb4Llu9s39AxTffuPNIo7+A40PcOE6Cu
inQHNzh7PxF7CDtW6Y+TzCgOBCh/1/48PoyDQV8tgHDLcKxZ9oUkrH+YWw1fX+4k9ldE5Px5ApbW
jFLXqKKJC4JbB+uiKsusqJFKPaiys3aihOcfLlmoQvG6S1/rDG4XfkfafQv7gwD6yvRkUt+KxFyX
uE33xp6LynkRlIofAynVjtER24oDrIMRgQ5X3MmuYw+ZmtuIJPm4k1Y+Hoeynve5cKpIQjwRJHTL
3xeztCPpGcNtPmQO0uiy3iutP7fAhISOtP1bMIp1zHqWHeDt45wgHK6iAgk8KOGW+r6H5mXggVYR
TnLOYYxGhmeoGnEo840ywsB+H9Ok3Pc+fx/QhizhKmUpZ0GZ0jHUJKM8vfHbPvTzrYLzymRcIlY6
1WjfYnl9tr1C3NUZYTBWEHttVfzMMjVsXBhWAsAlTIUToWXlpOXZ8r/72R433fdF3Etciizzwc4L
OP/oHrocJdaTZgHR0D4d3wdGIksaTVsnrKtGWImZmQ5k28VZUwTjuCUhs7LNLfHIkmH+gn6GHch3
P/l8ehxc8jqkzZZy2MoILxHJNSBJAi6J2ZmqJgJJA7ZhGocK1JxHa+MUWNlEl7BkVvYklanXnyuE
dhySS7c+cX45gr3Uk7otm8YOciurI0tye+ORKxPKu1zj30QA7cUuKbElP9tuezcz8TjJMrp+pq01
fenIN01rLRKVim48UzrChfCxRzTxvpYvU+BNy5ObCOStCn4e/fGRah+VYDq+D8FNljDlzMgtXbVQ
oXOnM8IDUK22ZJNXZugSkNyZmQ0FRTs7gwb1KDg/uk16Y7Tl4/VeWWt+cbsxTUdkdY0JCmL7l5HI
qK8hc+2Vzvvy52RpfNQZmQ1PYX84Q64F7pQFnNRYH0yGf8PBJtQcfhm687fGYe1zFmGLOXV22+bQ
f7Dd6nVOUxzz9rHO7PddGJboZNswWzMdmuxsjFa/L/oGIKqqbt9VxyZLcLJhoSyeFi7GovjscCMk
E8jssx9l4uVdg73EJfMKgLIG/kbnsvluZc7OMG9dPe6uN05WRFjIEp2cibJz4VmSxKZjFIgAwN45
CreHu6TOaHOnGal/SYiAm6dxRr43gKC+Gye6bhrIBZrGIxkn/cktzcI7dalTPUMRnX+aejZ+GUvH
PDPIyn9UTk4/5XVaRKoDSTaE2JQCJBKgvAMljX2Tzp1+UMAhPejar+LMJPSlwgG4bwVB3A+s9L5F
zjQchpZ+S62WfWYpBOp7xX0Z4qLgPWnThH5V0Sfw+YOoIQ+coizvdNblkW3l+ZE3RRn5WWbsHdcW
Z27x/DMw5WBdp1mzowRO4EE+tcMNiMXymJRlgkRdMh1HC4clrnx1dpPr0X+CYBhYDb5XHaZ2tHd+
6xi/xAARmGCEjMb3fLLr+4xJIw0aMPkP2nPbw0QLdWpms93Jsfa+6dlP7mXF3H3l9owHGZwwzgOk
a6FMMcIBohxBP/Z4AYUUqEsWjx4z6n0ikvQj3MoL8CiAeb+fE0521KzdX4Vfos4wKudRax+fT1Xm
Bx6urBFtRLcHZ7GMp6GEfCR0bL4D6tU+W0OfAN0Fp4wvzmSTXd2OdLqRvcXUjZnUzQOr+J3rJA0q
B5AwY5qWN7Z0aIB8QYMSt5NHRVeTvUeN4hb/piJ46zohhQnUjnWWEeZpKsO6truQoeBzA6QYmNtz
5amQeo0X6qadd6K32hdCTfdjl/fucW6yKVIDjE1400MlkSQmRyYQvoQAuY5h41oYySxlAYCW9DQZ
xIX7BtDmGSwAIcOczzdlXSUfnHFKjlVVzzHDYjw2rZ7AhqP8ACo0iVhegWU7VNa3hojmNZ0wiRrf
8J/nevL3EKvW92VG7G/AobDv/szHF6/E9DBgUfvd8FIznJBFnEJcBFhYzfb0A+ISYWK0Xejbrpp3
NXf8mwGOxK7uTnY2Q1Zz9J+LSQXjzL54VcpDSB+rXSMA1Wioe3Zl/WSnjtpXJSl3La0GyEnDe5v0
vN15RW597XB922WFHD6OXs1uBzNFp8Jm/Kh75sV5Dffduhi8ncdrIDPccjxmXt/AHaYvWiAeBnGQ
Ypa3cFgg+wQsgH2apNWH3Mc7c5krILdIa4aNAYTAhBrTHTfAYvJrR9wrq8I1mVbknjCITeFyPAYF
9Y1hD0qvGTmF4f3okZGHMHxL66DIoB9eO9MY29U0v6QDhskENOXBhdXH0Rp4cs5RTA4NJ/HuZsvz
npwZDLuWlOaxoSJBfpMDJ83H1o8Sy++PLvf7/TTDtVU16MHKrGQ0V4OMqNe2mAYm3YuqAO7Jp4Aj
hFULuDtjZbObCygvxgAPOuRQkdSOfGELGM7gT7MW4kMGw6TmQiUhCKhyb3JiHzzdQTcOyFcYkpLh
K/fyUkSKzPJLm+bFmQpVPsF8sz3UZpm90smvvmFZl6HfpHXoOy1UXqbUq5FIAAea7qGkDFejCa7Q
oWk45b2sJQeTy9JJGpQjst15hb4J256bc0gt5RVhUQv1OAD3JnfUFfBR821qRcBb6RfpDsXtAOVx
N2iIOT2xtqWHPFfGM/QCbODhbNN0Ac2yYEnjuk77WWZN8sXQUsdJBU2iUJB6vh+bjIEXZU3+A5YG
/H0cqCJip3FkfkI9kR3duUfNQ1dTA2FzuL7gkg2yxd04Yn8CXWz2jtIreH9fmXMfqKQV1q41FP+a
XXDn9cwIYv3ZGCyQZ4aqjGAuWihciyy7Cvvamx4nNQBgp7QnL2YCXP26foStRA9LwgvpUdtt61JD
7oncJylHnKL4Z01ltRGD/rnORZb+eQWrEt76sj7PfXPjN5AK8fsvRlI8W4i8sG63WHMrUfSS7gKZ
k77tHCRW9MAfnc7bp6LZKrOspBmX5BbkHsw6Z0gz5pSzfZ2Tm8GAckdDaYb0TXsyZvfeScZ34VOg
+v73qN3qkKspNQz7avEMAPXONu6lu1XoWrmduYv8E9DG5KKTV55NaKL9Ygjv4s6xa1ind+Bh9saW
hOvKvFqqGqR5D2GDQuICngKzCRWxXnzpi+HDu2btkjIAOYAiTdNZwe3I3dVjO+6tpvGC2YYe2PUn
rCAGoKH291HovGGoOgHXJ66HJM7spkCCOateRn82A47952Zs1XnqkJOB5MqNkiQ9VvPQ7QoxpvcC
iih3qudbd8SVYVuyDTBMoBukY3HOauO+9nDaWTOMpVj30XCNh+ufbP/OMPwhg7dkHBhNW0OSwIID
KQ7A56kfvduxq5Mm7EYk6+ZiGAdUjZFQy2TfTCFAYP7nWif2MxGe7wamO/RfO1pSFQg6qbtG4Q6X
srZ4cjLcuiJLTORr4TNWYOEjcR40VePAwGryypBV+QygfAtDx8TGhZU47KOkU5+Ejq/cU2o67WsF
c8AuAo6+coA0Lqok0GNnIphw/XaHnEwPySeSqIfesPSja/k8zMALNQJbWmmUt1p/gg8mM3dGU7BX
aCdNu2qgyc4k2ggsVCK/QriLfbFmQF8PRi2bF0ZYOYWW103PVel20QStP6QVISSthtw7thV3bodB
qrNQaXXfS0ArDF3Ubmjbfa6jvO8g3IHyUx2oxvbx6qV5MaTtG+M1M2cjDypldIfWLWXInRR6PCWV
mYDQjUoeTcNN0OW0+2gVk/XBqNkYmHaFKwTLHzqvco622fuhLJn9g0AvJ93Xio97DyzbZ+2Y0MHL
zeYIJWxETnyOR2g43BaSZYGF0l6MBKl/gjIkchngvQUMF7HA7Kphz2umkfuePTua+7x4aCBlHZUM
yJTE4MahgJVBwIRr3HZuU0eNOZafxTBn+3nizf1Eimzfe5bai9b4Kuqs3GeUJG6QDfCsgs9wDdUf
z25DH4hBqHT6aR6ABE4ejBlrueek+iSshgGAa3HvwYIzIChmjWb3fWPDjKTKjPRuykbbC0urQsch
iIODTFff2YjqgUTU6qbNagWdIwcbdDi0pcygCwPn4dko7JObpNjfxOR76Y+St27c2kCYg9VUIxue
e70T1r5KPk1jbgTwU3NChzl1aID0Aa8H38ItxU/NO1M7Pp4/TkcojHcf7NYfjyKzvZ0NIc648Uvr
bM+Ts+8K0Z4zXspnE0KGe6jl8RNmlRMaftkeM1LLMEuc/N4bdRpSPUDIS019AJGuChLllXfrOLZ9
qEqjCyduOPeaskTtJ/z2ubPTObThIno7VgRxjNLOkY5mEw6+yD8BD26FCJ6qXadVFkD4njwqjC8I
tPZ9PWKaBt3UgqEpzYrCLo+3N5lOxK6hjfO9qAbntjB7E6ofyKWJtqGfkaLMj1NT5hfJCmsKWKO7
O7vNjDt/glLS3ksK/i3PAD4QiD1fDG/85ZSjOFRwtA5pM3ih7YzWXiW6uuVdr18m5sv70sIVJEzH
uXw24EyBghfsB6HjiLT90U3YAEIHwHlBRUrm7lrGqmPJrG4vJ9JF5lRjJ5Yy+djnyQDRHGmPKL4Z
FjYS36p+WD7UP8PKd8QRkpA1iXrc1D6UqkSZJYfyTR04fl5+QOQ5N/AnH8BYGK1uuJHmPH1KfRM/
++CdhBbz+Z1RuPhZQk8Lhqp2jjBxSMYJolatr7A1phLlC/h6Wd+ub8MrW/2SUcFc4Q6Qehxj4/Ka
qNiQBJbgI/xxyo0AY+0Jl39/kxbkM+ZjAsOiuJ47F5fM2gztYogHX39kqd6qI6wEZEtqGao4TdvU
CPxkMT653Qwbg+7pehf9hur+6aBafEEmB9/teqT36WNzw49tQMN9G5ygi/0Z3KY6Io9z7MXGQe2e
s/h40WV91Ru4rbXPugQ8bzpP1YDzlANVZ9rBNR08SGcrgl0JmZY8sylvWvBFUHiZOvM565LHISO3
sqC/rnfaShC7FGjBurYvSZnqDBPzA+1lmFjWU151u0aSoGjGz765pU241keLDCuOIB8hLPoIVPo2
mpo5jQzpsP31D1m5USzpX1Nim56fmBX4dzK2LBKZPnns7Okwl9/qYqvmv9Zdi/hPQpzOgunZCGie
c6qcQgXIs702Nqzs8/FJEPWQynbLE21l6JeUMIHLHo72OTszHJqfYeprv6ZNKaO6xdF6vddWvmfJ
ClMjzXwg3dUZe9cT883bzvBfld0dikaAYVo/03RLu/6yCv+wOpe2h1D9Kiqeyin2cQObPARoVbrT
/XfebImxrT3hMvHeLEKrdWfTGRMdA2kd67Q4ZloeWyN/sqSKrvfXyixbMqwsU/pkGN38XAlog9oy
ssc4Q0V7JhXkNF+uP8RaG/jFSsmtwiB1wc1z84l8qu/mDyIec9Srg/6T/trex/5nBMjml+tPWymb
kUWBvvEhB9HAteHczhdVRb8plRHALZftJ5Gq2BJpvRtzIEUDmQ8G9OsN3mzAHlZ2hN9WMG8GrMpz
G2dt7SGCUDGn5OiK/Pv1r1rpwiXFykoJ7Gj9kcY8+0T8yzJ9RfwVvK/xy2p6895ISJOx7mca22r6
wCf1c+otEaT1+8ShyNIMsRmGpLEH4cWt43UHixF6HGtSblTBV+bwkmc1Eti5GhmwZMKj1QEMDvGQ
uQaSUuVcnXtQ7n8W3NtK9KzMriVjRyEw6lERpDEtEjiqf5/KFtekCW4bWUh4G2ijDgd4yl0fmJUJ
tSTxpFRnrBxROOKA0gfIVGefbSj1fb3e+sr+siTxlH7R5Vnu6DhzfkzWDGXt7pJ5DPxyi1W+9v6L
hS84G/1Kadx6mPhVOOSro7fswdYGYrHMoUmFXKVZo3xa56Ez22fkwx97f0bxRnwAoiXyhiQY2ZZ0
2lpfLQ7KzmM1bl6mjnsgljwJ1W6US3w4YYCIvL8+HCudtWSHjBN0tRG8TzE1KSJ8ziMUm7bcYdZq
eEtuyMQK0rspnMMHx+l3yTy5YTs0bVRn2rmDuV0bAUBc7ivLpi8QojVFxHBLIYHbGtmdggTpsVCD
K3F/SpvXTifOKUlKdW7zNv/Uu6P6YUj2Po4R+W2n/GY/osbITK+15Hn2TQ7Akd4Z0u82unllu1jS
Bk3kObPBNtT5QkxPUcmADm/QZFmoS+tUVluEi5VIZMkfHLIkySEp38OAz9pTVx2QWg11n96xLI8d
c3gxXRiDvm/mLCanq0RnIquTn1v3U03OEwge1xteOXWWZLJqgMLs5F2StEN+UmX9Udv+cWDZj+vN
r8z4JZdsNi2qc81RK+YOIHDsg222v643vQZfX1LJmOu1rJgoi+1L3SoFHjSEUITcKYO3R+R2+BFk
jj7QBfKbjpqSXSW0e7z+8JXN4jcj+M38NUnBhkaj4QJSToHK4JMB/PdDbk1mUOTzRqCzNsMuT3/z
lMYqh4a7RXUukXtQuoQ80XCCithOAh+rWBFzvYFfWJkGv+O6N09CZSOx+IyL6Dy4cKx7qp15L7Pn
65211vhlcrxpnPVkLkjOsB6F6MOkhrIaSPlP0/wfWtx/f9f/J/1ZPvxvTN7++3/w8/cSFSgOT6LF
j//+UBb4738uf/P/fufvf/Hvw8/y7mvxs13+0t/+Bu3+57nR1+7r337YqY5302P/s5mefra97H63
jze8/Ob/7//8r5+/W/kwVT//9df3slfdpbWUl+qv//yv049//UVdy0Yi2adAbTqMEfcCdP/vt8/7
zy9fPuhff92Vza9Siv86tfKrwhL932esNvTza9v96y+L/l/qrmQ5chzJ/krb3FlGEiRAHuYwIEjG
HqEttFxoKSnFfd/59fOozOmWqBzFVN/GyiorK0MZIAGHw+Hu7z32l4nyqIpUENiMzflK1f/85ycK
1U1d0w3T0OZPIH7aBP/5H5Jq4C+hrmgA0UoVXSVY1Tpvf31m/qWAkVUzTFM3mYJumP954k9r+K81
/Qewe6c8zJoarwzr+NftCzc4+v5Nmsl01JDkZZMcer5xTHllcN9uxoonvH6YLuSPFh7k6xBzBPLB
QBuFNBWi+uBeGHf+j+4hOXYMI/Uim/6Wm/0y0pemRcby2DQwUm5Xq9NFWOh8DHyZK1M1sYzoTdeX
x6qftVkM7dTgHr0S2GSH6d5z5NvicIkM5P0y8t1Aiy2N+iS6KNQhuM80iwR2OnHmVIgrnwNnjUzf
Rt8gN7/1Tq2IeLseRXUg9ggCfGE48ZqK3ElNR2H2B1v/bTkfLWVx+/w9ux9ef3ZAH9YxiQafTskY
3FfGamqseOXkP027dRq7F9WP4dw9DRqnFwOuz+7567ALN40yu6qhtB3cQ3VaVLfDegLQhUv39V23
VTYer091Z0VojN9s2O2/8coM2DhTUQ2d0mWWVSqliKKCH9wrL6BNMSqeP+VW+4j6iHYLIL12jB30
juo9j5+/H/lzcPXrpT8OPE/Kh7k21UqtQPkOUxtt5nPAkafzS776fpD3UG1pZx9HWezMmgDupuGX
e1qhG4oXj3IJlVCO1i4MCIG0NuDotusuUbW8k8J8HdfQVKbqJlWXIWQX5jivFDO411K7yurG8f1x
snvDLHihqxAo7tGRQhi9SvUoQUPQmshdjewjbZBngwZ8G7KS+10L5ZlgyPeJoh3MJo5FPLAbCLg9
SZlxjlMjslMPt8xQGdxMld7ykQUrkE2bXIHUozMQVcRZfT+NU20roJERF2Z33qXfveWiiJ4pYDod
ZDW4V13wlZz8/XAdWsrB5915fFYeAUK4kDZ5d0DfjbjwG1nkj12nTsE9udEMS8k5Ejd2avvcOEqB
ZTwYl2hJ52Po23dc+ARvTKquKpXgvrTTH+UKxGqG1dqDk+xki9WA+NjdCUoeIrWhPwvumQS4CNs0
rC5ehQHvfY5eKhfqDKvExf/HR0moW++C4/qTA4E0pkGJCs+tLnlaJgMtMVmDZ6x209Y8pCK6EEC+
928u591QdJwJsi5T+Qu3GShoiFaF4X3KR4u6oO7Zx9f5dfXaFHziKA7aLz06De+Mx2kbiPHY3Cs+
l+zwCYqp7b4xHHTbndQbGe68sMZ7X3j2EHH0MbG15Cg3w6lcySit/ows87Hn+mulCTQGXcmiPLWv
8cnjKExtR17wVOX+6QdYVa3vbfk9GfvdGy5sOQlKRW4CKbjXeWsH605kR4lPTmnhBj8J2e6vIU0Q
b4IbY63xcnQmy+OqSB3tmfLKCp5k7uG/5U1gtxwC9xceb3Ep/+UuPy7AwvDHcZwyTfGC+9GNdiNY
zq36HK9at1s1uWAxaLvcYaNs5F2wISdzV+gXHuC92+a7+Vnsg6wrernzYAGoy++0TfCIPrpVblXb
/hRbt2wViWFriNi6h2iLMK3ZKMpNaTWbeh841Xa4yp5PP16Gq8QOoTkaWQ+t1QnyiIwAupwHHu3z
e/W63vYyL/b99lJ6bEFa+Hv+VAjfGSaYNb9glQM1DiUwM4f3jWgEGmlVQV3zRXcUkTmRg6K1yQub
3kx2ewxfG6u588Xb9xb2R9+FxKVOZDyDhkf5fOKh73TWLo3C+/CsntWf0rUGhk/ebLLUjkGPkwLF
zPtLCZIFbdnvF/8w6iK4mGo/1kmWhveRUxz1lcRP9a5xg02/vbSFLg41H/kfjvSqYIXpSRgqPmQN
T/fwCOAoXme2d4DjzC84vUXR8+ubLSKIkqBnmeVZeK+53mYQsfAOntWIYTcIOKTD8CzZ46O8RuFN
VLxf1zfI+Inw/sKqfs4ufn2KRYTBxjSZWIqXxqZ0e7dYTW7yHByDZ/Pgb3Sb2MW+Q4fS3jvI8J3u
96MvJCN/j66j9EYZ7nbmMkGbJdmgpB7moLUnkYjomIhwiw5VIVmo+7/1j6VohceLDZQ9RNWIvWHJ
l3JK7L138YtvQJO1oTLZhAz9Irs0tibkkzXMwcP6OeUhf7jZP5+d8IB+HwGLQwfKNufP6/0z49ua
IzoRqWWr3N64BQ/4aa1ZqXVULdlKNyl/oO5TzSMndW/hQwLn2o6t1S4QDhAR+L71ydbwfh1/PvvO
TcqP3hqnsOVsrcyqRM0J3/sYouZPV3vmbHP36Srmxwl/V+cO47rQXJlfDSLZDdC+60Rv15YnrIRb
7ihOP53T4/WLPR6NiKv25IR8f5Shm6daOd92gm6Oe81+ukUmn7/FeNP9+UmU/PZc4vcvlRit437i
2jrlq5zfJhzjc8Uh/MHx1pKdvk8Acn1WIPCtNb514j+PTwwPd5WLlN8cRv66f5rwCmIrCfv6yCu+
g2gZ19fCudqcc97zPd7nFcT1zt3q1XcMPBzQC3x1h8yI9frg2ecnbw1Qq3XScXwl1k2M3+fWEXM5
W8ewfcZ6+DzjKd45tyS+1vnV/kZ0Yr9u+K078KfRfdpar4Mg+KOnAS8lWxO8Js5yE09eu8cn3NQQ
c5mWk1ruhDeM9w2/pljV8UTxLamlCew7B9/fcFvjDY/n37zYum27kA8cNsSybuzNgfLYXZ+cgT+u
7vCoxHI7a13zE5AXsNvd/eFmm1gHftpNMOfdamNaklUKe7Pb2NfQIdyY4qHk21XLbyp7rds7DGIh
0uKWB/N6+2GI2kJEOmF+3EeNa7C4k29DgpfDve9bfsi4vUInDBZXtVrrcKPylR3w18nRMaFk8xII
t3ekDdlw1fnBD3ejiG99/gRVbZdi4uxr/KfgG39eu4ifAZkQGc+sAH+4+8kse1O43tbeKNb8ZD9z
yxEyjK2z6PGww0B4Tquw9sdQ2G+22Lg/50DHPrzuW2vT2ia/g0OTeX+yM9v9OVnRqrT37eZqtPad
QAO9UJxGrGK+2hM8v7o5Y3ePMKv98bYTEAAf7UrcnfdHnT+soNjEO2G4smuvGsH4eb+9wpPHAhGZ
XVgZH/m2tY/nWPBcvBF+8/AKS563EeNvqbBXd2fLPm1GGODBfcT0pfztvHroOWZ3FNHhxw7dc/zw
6FuPozPYG7u5GoXBJ7uzJTcXIKzcehxnO/5xQYHMfWeFyQZKh/sC3zp/H+C1QhfS/EB39h2errE3
nnVz9fDc8+0gakwI49h56HCp1rdnGStGXQNTeMVEcifzZFUcILtjbeoLt8j3lpDv/NuikqRKBg01
lKfvGdzLg7R9mMTzvobVnLFS2LDrwNprloqpz63nWxe9r+sXpA3K9b3Bd3Ps2tmlQ6ybfy8qNA2C
K66qGGzZW1SgfQkisVWIzEG2RqtaCNH3Yu2DbuUmchokoEAmszLQS2oTK4PBfX/6vGepv8zLh+EX
J7AZgGpSy+o5JlSvnoCUWjP4QTe0ycFb0SN1ik18LC+sxvyly0FNWVd14LeQWFy+sxzEs5J2H97X
VVjYge6dTDXCZUMpf2QM0g7ZVOSWP1TsUpZvvgF8GRgJSzrf53W65A9IUxRaFQkD9/a0lt+MN+2x
f1AfcCMp9uwk3Rq/Qu6/lY3+r7Zuqh9J+CP7B2+rnz/af+Rv/7hpfjRh3YQv/x8y0OqcZfvfM843
Yeb/KPLq58dk8/vf+Z1clrW/ZFNlhkGRR5kDnn8ml2Xy1/uFFFZgyMjrYlf+Ti4rf2nMwA+bVDHm
tLeM29Lv3LLyl4Isl4KP8CtVVTR//I3cMlnEvHgsRtAGyZDdZnOeeZnoSeNQLyGYkblgdXnJ6xNI
8gxeRkj8Fp1k51B3t4gUSUCvRYmtjejLSGv/TpXTWcM1ePUruqJ58pahcswHdExDORJ8CAN1oCRS
WB1NdjnTwJ2SgPgTdyM/z6zMQFEWO8QibWrVOjoXfTkTOQAxAIjhPi0lEA+vNTGEc+e3pK+CNDsx
gx5GyQhBjutv/VjuLNDOW2iMmCyA6fAdRLuKEuaorBXzqBQ9zxCctie92XdaZtWGbpV6aptgApQU
CvGiunBokt9kJgBqnt8KDaQTXlucgoE5EhT5WJ08UYC2YmA60aiGhhSv29PxuSlTm0T5STI01yfX
jQTexqg4zbwtMk2tPNBXg3YNRoyOq4F3K6PFzC1Bqc6lTktAC0HXpglmvUICqUXYzrBK6OPqcq45
UZCbaIZ+zuXnGK8iKcjRxJ0IyLUMyDdNqYXx5DjdK0yCfK6Ghsgc3WvyoZwql2oFn3+6aRI3ycGb
44NhTUFf3XgzJTk3GECiplc/9DlAT0E43cTgJ9TLZh+glipFZWGlmNBJ9mwjUnkjGUCXSfcyFgNP
pPfKWQfILZSvk/YaKDAZCxoY/blUrjwZomUY2ARdDa30Gb58ncyX+um1DLqnJEgJWl9VTip9FRsY
E5A1oKYfqiy1+rG6AWWfBT4bG4goe7YKUAAd0DmZcNog5Iz1VQp0I1q1un3ZZk9xhAbyXE03EViD
c9jaOHMLd8AtQgEvLn0w3GAN2HAujdhu6+iZjeZt0Mjnd7tJNHwbfgaARj7mYA8N9asMIt+tUsiw
t6RdgfzO1YERmd82yuRzU5m3ST6gIzq3S5UAGEfdssbNTO32Geu3Bq79YTErwW26we6wAzqDrdMw
APLA29YlQCZVVrrRqLsx4AFGhSyqmXPPyG46eH099e2+KvYBTWyjDV+1zDd5rkl2r0SvhQpwX3tN
xlZMebDNolq1qspYRxqgsGOobUPKgDUYaW+NgLOINi5hThF7SgNtvNb0BKUGM92lwJ2ht7xkuwyf
AauHqHXM2TaFfKGY5FAXSd4GTt1lSHSgrd8Ce1AmQKZNRN2WnlPS4BGgTV0USkL5+4eVFusihA5b
AAy+K5tV4JSsqBs+yUOApRgzKy3aB38wfzYdAaiRaacMG4fXylDbKFOM1w3aZO35gUYZFLg5na0g
pZnVd9kbzdCmmeL83Eom9i4x0kwwpc9QRNARnUK/FYjqJnO11AzXTZrlK+rlgQPQquSGmQRWxIal
XBo8YWRdviJRqJ98TWE3IZqkbehsC2MwnaJEks6YXLkorKQKHTnOn6hZb1MSWxPwA0Xi20hGb5LB
BAo1sfyq20rqpYrYnz0wihe4A4OpAy79c9ZBmhW/fUCMXU/CnjeuO1PlAX2Gogd64AdMQ3ydAPkp
S9NZMi/Bx5QFLurXAYC6okkQFGi4Ai9iQ5LSDpC7OHcVU3NT4M4Lr++stjCcIICd5h6kmt2wJvbs
XYeaOcGkhKtqampLAl6XjwMk5mUCPHPTqpYvx28ockeCmfJt19q6VN4yOksDTuwQAo8zf0sEyW85
vZU8yDT6/RUdwodChpIVlTK05Cf2NCZ2V+VcziC1IRfZDZNzJ/PHzeyWm8RYN2HHIYopNI2uUX+w
pY7+SJN6xzpIVmPzzhtnatg6U/xt0flbrxtt2QxEGNJVXXaW0QYvPbszOssPE24k+Tr2AR0drmFj
HD3hYIpqn32iuQDn8xylWxpRK6HYhlBXYQiYQkXhGtXdth7ORZ/fmGj+0iPtoBL94A/0QHy2M2du
ogrEUObUIQ8cUktKJYP3sj2ZZNU0gKqowx3c1rorDTPmE6hR3wpqrAe4aylEUQDAIVDp8D55BifH
zfxCOg5Wpm0ApRl4naa7ps4ekUJaAZ6UTzqwHNWmIFcf4pnTrwDxY1VxTrD9K2z8ZSAAMKMMrWBn
wFI+22edpDNj+5i7UVsNvIPXNgOjsnJqOnJ+CSzxHm8sR4PKMLKLEO/Uv6RiIKTetf5k5C7N2QH4
b3i9WLFQ0r0CfQX2YNG6ZUkdSZPtDHibUnMG79Ibv7/S14dAuwFDU4CqLRnwzBpgdOjt5YDepxxw
rBVB5V0uPUQVLj6AG8rfF3Q+zkqUVROkOCJiJxJy7Q3tn4seVwcdh4WkCpCI4yAFoJ+hvRF/Rjzq
9kVtQ5gU9Rb4KyqtA0k+eMZ0Cup+NQcIZQOoA+vzHyp56AYP0OqZAMAQage0T0huPRWgEt1Shr3W
5KsoeNW0ZzOUT7Leuww8VZF0SeT2vbF3OSWmrqJKg2zdbAqfrSBTVMjcgbDcBSiP54q8JiACGGiL
k21COyjw5sR3/GRbB/e1UoEfK7XU6cTIKPoBp2W4HYDQm7fPEGkrVqa7WgmQGkgyN/fh6PrXRuqv
yWlSgq02yAcgMK/HphPfm/J7o+zXt5hjZ8AGCbCHn99ixn3FWgtf2w4Zj8p8NwDrrmrpoxRQu066
VUa6Z6U3tol+2+vjQabSSq4QwzbqD3B1wAtEQ+LmIGUpanajVs1h6BBzKt1aLdl+jj2zvhV14F+q
G36+NP7ahCYlYFKAp1bY+032Q2qaFFKY9fqQu6BMeh4l8KxIzEK/HVcVlOjyrk/4CM/ZjNoqMGWh
9M2xLAsb7XkT7zPF8pPp3bkVdcsNBBkXbtLvqIMvE4sLBE4SymR5SeBIkpLQyq9zdwhzBI+NUDQ4
czMqnoIhAzlJvCNKBh/MDpmmrSNJcX0cIApC7zaEP5/IwezJHa1lp0AXmZZxpb5u49TW1BZhWHkl
TbNYe3BWUs2N5cTGYbamfsdHEIMGDMUu0oo8J1eaUnMl8gQghy8dCVb6pUa+PzookxE04mg4sY0l
qX5CJy8mAES7ekSu5mhMlbuV6u26RHZSIAzHiK66EHSyOFHGUV1NfnXzvRUv9LB/GwPD3YMQA3HD
klpULwr0Uil4hGKgViEba3hTqxqe5yhbCYOtUic2riKvtYRethZI0yF/0CPdAdf/2xxlUz+5UMv4
QxCjybhGMsoU1Id0eRFFTKBe6bwJ9qnLu4mV116kncCw6WhFfoJ63it679FI3BxYwuxYuwDh+sOa
YHSsBjEVPATYHhbbulQ9aax0WB8CTwY+1PpOzxBBMsmWI+0K91RDrVbIq5xo6YMAiV7oGly0S8wr
8vkBFt6xVH3AhRUcGPFUWVNaA3EK7k7cXbAqmiq9RzMZVWfxFSeO6nXc1XalPgIVvA+mcdXqg8jo
ccJ+xpZxq+pl9vo+Qb0Adm3EQN4XIN1oAmus2cGrUjtHvGREuOr2UEkzw9/84n8rdfN/aCTchy9V
Xudvzf+DTkKGos7/nsax6waVth8fkzjzX/iVw0GrnwrDAn/IXPxkdPa+vxoEVeUvxlAKne0OpyNy
Nf/M4ejmXxQdSRoSK4oBkhIGo/ydw9HZXzqwbPgIwHoT2R32d3I4ywh+tniCBJKpg6mJaAisP1v/
pBZqU4URKsGtrG7ZVD8UPq1dSZn0XTON5iZUUvSegtHcNZSEuaQaU7D4ocUf1auJIWkNbcVNlvnR
3YcpvBw5zg9mANyMBzMVaqrLZj/mRVLUQ5hJlANInDPwNsEX1T0eNK48C1IDyYVj6HOvC84dRvAv
YlWmK5DEW+oHanJfhfWAAIgVHkjUK6PaQKS6OX//WouzWIZ/Q50QVyU0oyIgWnobrfVS3yggDRKS
Vt4N3kQayPCF4OCRiHoHMgX/zm9L9VSMffArpfqpv/djLP4eZn04ZzE2VVG/1HWAoeY3RW7yY4na
Aw9Zh+zGLGpA4yc/hdJ9DdoFtFoNFGWFBLmmFBGoYyL/xaXaQB17goChC60iekhYTY9QLTUev5+Q
Rd8he38qE2c/UQw0tGvLKi5IDHyTeL4nQGsqOTqWZlUqOdIBmYSoqYBu0TV4w45h2dbbYkS3RzAq
wYoCr30fZzEMUDGvpDaFmF1FWFpdsIrl8fDr8SgxwHuPfClCg8+TZkwMEopV5onBNw2niU1ATSMN
DZF5O6zYGCvocpNAHUDDXHYVJQKRVaUHrgfGr21R+82FYG5xoZofB4f23NAMMg0EEIvDgk50GIO6
Cmw9MrARI5Au2wWgPjYrZOkh0M3x0vk4f+PCahC1wwkhywfxneW+UFmZRGEAXjKzzBNnGlqm8jiv
5JuqGnsryIDs8rO+fyuxBDwAh/RhLPTYzlUFIjjgy7qT++FS3mNuplg8E0xZRQSlwzOQJcxsqGu9
VBMa2h6Ciquq8Qa7gtS10HxvWGVhVyOvm5oXpn7pIIgigypdRdVFnZMdSzYbtS1Ia4InDYltz3cN
UkNCUU/yC/P9h1G02e8paA5HSLvkls2oVIHvG0wMQwzCPuQx5+xBSy6ppH6ZQVRx4GEZI8xEPWDJ
jZuFcBNxBEZfkLQk+1wNtHVGPSDzkP7yXNBYgR5LSunp+83+ThT5aeEwLM67uSqhENyhZvP+cBVp
tMzUSznURJ5OkreSgER8Qz90kDk59N2ctFdq3xpJosuil6qxsr0sR0RUTWCsBjWZVOVCwtnYccWs
GmShyyBwc9IzyxjzCJAtXZ2ZurWxuK5Yhi5Spk3DdRTp/g6mRI5RHylXpU5q3S6auV5Wjl4N7kSi
DBYo9EbQi6Sytw8MD1nbFu7AreVIzQ+YRl3nXRcMdpORwikltRt4NahgGPTBjZxyGijNOUBMfZDB
AZk5XaDmG9gJ0rQDM3swXmlg+7DiEGhyiOCy5KY2wkSGKFgJejVc/IpuDQ4Jml0NXQYSIdRFDJco
ow6+u6lLnhpdnzzbJGNyHkCw7VlGLEkogkeBEgpPbgjqGVLPniU1Aq2klIKsgrblukZT0k0feuU5
0SJmhSn6cS/ci/9kSXBHKChhd6BtfnEtTupoUj2q6oKpqSTyMPEQxxt0lqJKBejfukOQGNmFO8N8
VH2xI1WjyCPjuwyycIO9h6IL8QtdpARU/JOamnaZFYUAcI1eOAH+8H6ICZDJAdBOQaJzYbI1esgQ
OpkYCrtiq4yQKPSCAKz/pNA2sPPRoZCivXBW/2lQsBZQWZ1Lf8YS+pX4fucNoOAWSm42+3gcjl4A
kSo0QVZCZohPaFPJf39OqQL/riLDoSHDsQgPco2AWmfU8KJhqDnIJOB+iJy3Q6B3sLrgB74uH07T
ORdEMCICoc9uAEy1aa60uS5qOqQCp1a1lrMwtCPZnPZKmg4Xxns3woW9GArKfDjCNcTVS8azhOll
3sbgVMatCQFOaphvxoTcaBhM4S1yBeqDZmRt78o5sCwircrpWgrq+F43A/hfGV2EUJMo5sxiD3Is
gU0mn0pfKQKBFoAR4qQSCOe/n6M/mDjqjtREpAhkAvLrn+fIq82il5ocTTVlZu7aNkS6sPBkixb1
8G8MNSdeTAVwI5ynCxMHV1BtlpkPTVVUS3lvSCGyLJJhJXDNF1biD4ZtMH3etrjv4wBY3DfGQK2N
CLxZop50b9dOXo2yD5ELbtQh5X2TRFuike7CqH+YS1OXNVM2ZWTW8cvnucxNMxwCaWKiZXFmx4EW
WhVkvHjrD6r7/bJ9CdAUXCOQ+32HlSDFssh4B8ME5ti6o8gqGZqINK+xy6mtXOh8IbUWN8kFedL5
0T9bNkH2AjgO4MhwpsoLT+gFJIZYWApYEC11p5bGZmfimL1gIX96KwLeRowEF49ehM8TWIYNyK+0
GnU7EHdakhK2Lmi+2gO6VHKLoux/YTx85df3gntArnheL/T3LGwyiU0Tl7FMFmBmkoiIwiFrQAmm
oVoLckRU1LOcBJ6ox6DY1EM5+bztGzpxr1ZGYHlAJXfNPMOswBpFkVkbKAX0MeyiTID51outPtHR
3l4PiCW6siErc2qmW4TuYCcDP07yEnr56AYh6d/qNMyPQEInKuqULY7vhAR9i1oxDliO1gAflb64
DA/DlFZPQ4QEl5CYBsheUZnoNYRI3WMZDQPlmuwjoQZGtvZnkOdgXOsKPwGFFFH7Z/AlqwFq7Dlr
cK+GNAJuavKLVhXDYGHp07u6bcu7GKv9Fgc1mn3VwQwRkSChCOBSA2RPWEoor8QlS0HOVisaiEzl
IX/Wc63xNiZL9HkSvfGkSyFYhFEGTTyQQ4fg2h7ToDpoUjVAP1dqGdhHwXeLG2ATMtAGxGDnNAd/
+Kk2KNPywKfpD1qgHgs2l0K9xY2hu0/icfStOOkVf9cmBBzX5jgOz15XUWAOCwNgo5JOscbBFNbc
Bx1kCB3kbXGZG1COT5w4BMmNpQTjFLshGJ8RPw2kIah9VHBIQ5WkL9NYS9cQ3YrARFd6eJAeHNUV
+oZGqjkehAAK0Hl1+ktaecEbVbse7xWHfutUYe+jCJp4BUiz++JYUak4I35rGi5BJWfiYTdlBipi
JcqzZSrVQK3EEvF5CJ6vwULpt8O8THUj8a4ZSMYpyWS2S6bBa9ctlKDuEghDBlbQUoDICNh1No2a
EdBNTYZ5bZKsNN1yoP0WbQ9zXlHRghGsZGaNaQ1rMIiGUeZtsYIDBFX1EXqU45Qiazf64FCb1xY/
yAoAjK3II+2hNfIGzYJSxW4jOYPgSZjHhrHvjTRfS3oWvKq5asZuBHLF9dSAldqOozJbhyTLQL1B
ZP8KukPqLQaSE2uoq/zcD9l0DbtG8t0Liu5nmVdmi4aDAU+rpjjkuG545ZFWIdK/3zvL2RkunBeS
OzKy0EghGIC8fnYr4aAriQJ6W9AsyLpbZjQXOIfVfQuOAxuxB1SP5L4XzOtR/0q09fejf02IIKIz
kYBVkJ4DgmjJ0Z+pChi2oYYInVYJtVIlncBmmKiTMEYFLS2NDhlADcixGsVlUdSVeTS1nB1VLLgw
9LbfFYr090hmkA6BxwOoWJ1DFYRj71CUjzckKTV6KYWYU2ngigH+uRjNQqXJy8BMLhRnvyT/MBZi
r/nlTbBFI/f9efrNOAf1L2vA6q1C2mbIuxEViDzbMY1qW0jL1T8CHdTkXdRpgAyGUJnS9dwaDeZh
O3uBxdoRjgolIef7hflqFhpg0+93YBkh0LKrIUwgUKFEGRNgWWt2ctubPQeNtuTkRgH3GGe4i0FA
wQrLRLGkprtE5f816YN6AGwDkReu4kAWLI67CdzSoR5Aqyj1Ov9QhHD9yAoW66xF5Z16tHUmglOG
SjE7sRC19WRq65SDcL1+koopffh+PlBgXG4U5I8ZWD3Q94kCHtgZPq+UUg2DRDriI5boWoiUgs7C
iSluibwkHigJ5WEMVbdibXvw/Qi3E7WAIXEPsdXGhzW/diNSqJY5ZWw9xArIvlOQjGJ7TUCN22WF
SNPydJAlr3GDhtfLTPBq+YVhtqJSygTc4D7Rz3EryyuVxuicypSyM9HOp1QrNQr8guO8ROtBGyk4
UD0V7hL9WTq9D3Q/QwA9jkot9FglHrZVGx4SVITRk60quc9TI5ZR9Egl+gIyHLibJi17gEJpUkH1
SK/6u1wrCXTVJBQyrULr/bWCdXggBUkai/R+XouqTI0RPxzW6Uvp51pip2MrG5tkHBKccKFkKPVg
gZ8xQascCZl61ElR39Gpn0DwP5Hy2MIDE8trqOI7WoTSpwgHWt3WDJkFu1WHVFn1YEoGFkCX92le
0ezUwbs0fBgYUdC5JyfnEiybFghjDOqCdRP5rwDaKBk4SVGN43nYlL41jGM6Ny+WzWmAbMRrlBuZ
5OKETNKfaTfKzW04wUncTWagQ8FjzIOUg2Q/km2SFazd4Aiv1xMg/YehLmi3K1kEfs0YTLqxGJMh
R30UXKiVOwZNHDpM7yrlCmqUrSMFGgEepjJkMOaGRhVaelugcS9P6uAYdqWJZv4m6m9lf9ANpDNQ
f8Bq+rQUI6hqQQMTFgqEAmVPVp2KyPULGFz6KxzZ/guDEYWg8Aj1Z4S/lIDTNRvVuROteNAVhiMz
C+T6EdfLFrmsqPIiK8jD0lsbYx82nNZ9h9RdGiNxAM1DdDuAOFazIRjR3NY12rk4pJUStxlzo7Zn
UfvbvOzBWFVXyeAUIdDG6NkjLVhTay+O7UYaWtmZMpgpD+u4IDzQOnaMxtBQ0fcZpSOvvCboOXjv
6jPih1pGC6MJXYS8CtMRYr9IhzpVEqZ3Dcml1Pb6XkegJ3XFz34082BVaAX0FFK0NbRWSOMEittt
lVRumQT6LpoqE41HoW+oO/O/qTuTHcmRK10/EQXOw5ZOH2MeM7I2RORkpJFGGmmcn74/l+5FK7PR
XehlL1QQUFJmhDtpds4/Nte/J1otcyKdtRjToF3dlUOd8HmdD1hih22exoyHcNG3i8ntt8JBd3SA
FrG+hbOM6IJOlImyfjNBdWoRzH3QojifLBKUxb6kNs5G3FZ7H1uzhl/HYVytdBjzEEF+BbdARFLP
gDgsZYmNRVODAa1MbiqPVLP8RSWJB0RDyP3HZm1utxMJT1qKA7ZFdLpcZxwRf1ittRCHYKqkIWTR
70bGVmO/od0WhsRir7ssmy9/BpGxnoSxCfvSdYkQIix6ezdHtf216hLrdVpKPOjMl9aTGryZ9jZQ
mxde9XzI5nCqv1YyDj8mNxlfKaqofs1TON31QqMntYxe0bL5ZntzEy2+1UMUWeloj0iAZTX4y46y
UlekvGej2q/N3Nb7unNirgq9dOuOFXvAoBEuS7vLafcO0jlaapxY8E57l8zlimLn2kEePNbOQ814
TfUGZRDqSDaN99ekiira1VW3XuJp1rwWgZAuUuNuavbj0FTXOOYy/m4WBGn7uSIw/Aaq2p8OGzvm
I0Uv88eimtBPaQSK36qR9hfTdWRWuvWEEbgrNnHnTLn0UqeKsFF3NcFcmZ6N6+8cFMTdxTSrF5As
rvpiNyNcbc6iXogS1mPUWXvaU8p71fQdwRUDuyCaxzp29kRRbdTFOGH+pHXbvjtFYYdpmfjltnfd
yfzwLIvzLBbSepg4JXFud81ICx8f7LjreikhpZbKfp9JiaTfjLeyPyYbeOeuJG3v3c5dD1nw1jdE
IdN5cGxLu+2y2a5gs0TcVtVD5A8NeslkoBttI+n5l7d2Fel27Wh94ZvuO2gCTxHWWswM3IGow4le
A6es0il2ko+RbSHVnZDVXsYSkKBWMiz2STWGb3RmcmeJsa1/lM5mI/S0ourLYIvuqbPhHTJnbJrb
bi3pP6Ggk1pQM/oQ44PvF2Vm+4PV78nGU1Pax+3yTYQuPW7EKTcfudNt3/qCnsRT0TbcoqhQK8Su
rhlvF79roZyiAOh2aK012ufQDnPUU6YeD9c5bWxH50P1g+5PReOFIrOJ1c0zmZczqc81fZ6EKsEl
/Asw/F+R7v8to/5bnM+D/tm8DP3Pn8Pdp/4/wL27V3TwvyffX4vP8s+8nn/+X/6/hSL4R+jRBQCI
5KK8+c98niT6hwcWCIkEsYPy6KqE+X8WCtf+B3oQ55/eBpB9UgX+k37/RwhdfzV62hAoGGH8/xX9
/gfKAbh7xY6ZMfn5mMX5037jQ2w9QnAu1nCqZMlq7k7jnRVUMR67cbG9TGvPEseBYLpxF7POB9wd
U6COfulZvGPDGnvZ3A9x/zfwyx8DOD+WB0DnxQ66ZlD2P4vugkoXU3PNyarog8pvXGBSJwvpsl4y
F7TgVg+NvqMLj4qdvvOqx8a15+5vdsM/MDtQQhYTaHgSwF2Itz+TkKN2GqOJDoyjsJQX4pYQBito
CNSQUsXLr/9vT83jv5bO39jxK/L4b7sofx+8OEg7OlX2wX+qMf6dmgJvWt2mK6Ijp4QZ91PkfVTu
4hQZvTP2X3Op5oc6B3PRzTzRWhNU6IXJMe/r09/8IFfE7o8fxI9QsPJgAljzIfz+TOiK+Z8+muBY
i6ElAyha3EffXsWPfMid+6SOfU54KSogH3tb/rItRM61twmLy8h1FNHyE2x6KLuo/JvH4vo0/vaT
sZSScOXahGHYDkrb338y0UEetHE1Hdnk5/zg463wT72EHf+bL+PP5y+CL4JodeC4oT9Ywn7/i5yE
k9PX3Xh0av7CveigEw+Djt0vWzcHv9xqKRhOCf/OWssnAyYfmrz/m+fvD8gTSxMLOCqU5Kr2TFDu
/P4zuF1S5kzx07Hd4jVmcnElSv5ldbO56z1xa8+l+zef7x/g+D//Smxb7HpkEtnJn3J6kkx7dyzs
Ecl8rb8if1FlpqKlIu6y9YMb/lMXWVx4/fJ3ESf/5YvlJENmBN2EHBhW+PffdS3Vpjfm/KM3KJsC
LW1z4FRWqHnSaoIsU1Hm2/Q3X/J//W35chG1A8wTgBbYfzznTRuRQOzZzM3xXJxM0pNNJKdq/tEQ
Gf3DDVtCNKpq+jtq7bq7//4QB1F0tdOBeMB9X6VV//6eC7QVrI9yOMJ1DWx8tBn+ooZ2KY6rpPro
GBkdJbt1FFBfSTS44fF/fr9Rf/3+HsV4NcgJQLxwlTcRTvdnKhtdIDknXjsdqVly6DoZPhy6Vy/e
1Np3xRC86rk7RFurM69E7b9Q+3eJi1yWmViD5aanMIvZ1WugoRZUq31nzmJwklMHYv5aFZXz0K+u
Ppq5+q4iidyn8cpTsTXz3g0HvHd5madBXw+ZVRUg2+ua94hqVHCx2lzLLB627lSgE8bOYFOWkqqi
tD63hOaxiSY10W3dL7drXdoStptm8aKzcfBXRMlkUlGJ8qQoM70xMZrzdmjUB0N4cXYX71e3tc5t
5NFZU1S8UYOU8Utlh9sB5qJ4qBd+cVsUjyANDyPv47mMBfozMyncHFbX/OVUycewKJ+QodC9rTTF
CySaN2ylxh6BZaebthuHU5KP4LmRsgTScDte6Z926zX1EvnCuI0owC3tKSObnrF8K/u9zTGa1cFI
ZlTEDXCwtqkpX5pB00t2BdLx0EdToNnDcTgkPWV4AOHFgfYPWbFcIFDI04lui+RmGmIK1de4G6cm
rWPwcJYM2sy4qiVvFs0Esim13JXNUm3+fuyNnzwialhX4GwZF0PMzzFgNgyjbuPHCdw+SJe8018r
/kR9S9y5W4HuDzK27uiTzrsutRPRbI+tWjgA6aeZqi/UKnIs10mliqz11+XRqMlh4WwL/sniLKnG
Cgb+u9sgPX2rnSS+5mb7LWln4cJF747xRAZb6JGc2bMObtdNNR5WPu8ubqSX/etGXpxRNfjdZtv/
NQiHPxYRqz8954gHnWxLFv1VrICdlI9E/mgDr4Ij3zA5c4jV100xlbm0naweE35qQfw9+Qpuwz97
W1IKU1DfgU+IZ4h0E/zH1SFpZpsfjIKWDq7CIMtS91szCb2LpxXCowpLiSc+XKLmsgBQ+V+9UAUV
eJRn1qyc2pb6EK6NW3/tuy7TlNzH93478kfPFn3Fh663+/7GCLWYS2NPPMu26mOKHXujv3ZjFTtn
m4133nm8b3xQjAttVhXNbdPY4yEkoWsGZKITMcM62a9nNtn62VELwVhJYgXRLSDXmB/moB7cB4fU
VetFJHldPpX+6A+Hta9U8720nJ9bKSFUhmTzf9D7tyR3SxXoBx0GQA6zH/HEISUfEsqEcAyla7Da
3y1vsG8nD7i6803xazB8Vmmo11Kg0fQ17tqx34LnWm5Y3iD6YzDAKiarkfa+HCN36wDFyOam9xVd
JuFSW/tu3XrDAhZcz6MitM3nKEptU+LRRzTf2PaCP6vAcraEyZQfejugnLAbYgcDYCujx6rG+BeE
1HQ9AC6XKq0TZytPkRw5y0xwBS6lAkoZZa3HQ1Bfm+E0FWvYt1gT5+Uo84SHZQB0mXdhUDaU1uiA
EphcTf6jZzedPlRgaeg+Env9a2tpAzthZLREVlUzV5j2Rq4tHHzuDtzQhskKipUTPRhsIOXZlMmx
UYpRZqyCKL8R0eYF6PdQl2S8m+6+x7rXHds4gvl0Fnrxmm3jllKmumuGqDlNdjk0t4p14eBYcf5c
JbZ1SIK2eXAcK7xMSz3L3RA46lcDzEazUFI9uMafb0lupueGN7f4MV0jQt9anScwWzKiUlGUFmUy
E23ou3IYzKkNtaCWry7wVMoyyXf0xCf7cAYnT9e6bPvUivIkhM2k97Ir/ODbOjfXd6lTyyHZ1Lp3
xpzuIBwsN/Re+qkKynOk3f7ell5yXPTG9upawgLZWijbqpY82iv0Sm+j51InGrjbE/eoOZEliodp
GrrDtHZ5fbarIjgrHcNy2ps8JWFjXWqSSndJFLaHqZ4JHgI2QWWxegekX+UNwYDirnW2L7ZT4egE
AgBC88jPJkh7AyNQen6ZVOXCwbI3oS5E2nSMp2FMh3KbcTVLJj/DYLRwNHcOYIU1NWfOviutP4d6
4Zyy/Z8jCwuwURh9Vp77xTbhdO/rrTsXwRZnARDGeenGeL9ZuurAEQEDPtnMOaIMDdxGOW2xj9dE
+IdaeEl+X/pW/NJYXfBYiY0j3a/0Pp5yn9qgMgrHG08QqFjUVf240qcgdkrK5IO6XFNctrYWGMgp
28G7TtXV7Ty33nC3xCb5vppg/KkZu/Z0ixKOr4hR32vLOIe8a6pzgPSPEBepO+6uej0jmTEhMMc0
wxnGAa2DraWf5lF2J+4Iykc9fcnh0jk5Y1veU1k3PCQSgtluMRbMkwwe+QxlJlQo9qOpuahl2byg
NVf7zR7Dyxpq+5sXXC3GpFsIP2VksDKoY+fRa4b2J9jXul+njnYy1+vB2KuyUe6uTmZ5rmSlXspi
rg9zqYs72vCob/UlRIRbJcwRCDvSujW3SWVTvsYxFf8MK987m844HNlmqJHT1eah6kfsSMlIBa7G
b0Fmc7v6u3Is9FtVe9ZJDAnvhgyrx96lXnafmysSNdvhKWiWfh90UhwDw5zgg34Whfkxb3rONt7O
B3uQy8MUu09B2FLilDfzcVFLsOcAdjNb5QTdsYw3+1BWzX25OtY58hu6Umdlf2cYNLcLQ0822px4
u3yM0Bmuk/dAZ9yliAzNGdfewdzttnSIR/QsIopJLR34utHtTNW7vwYGJDwpkBO6YGPgeA0geS+m
gcmC9sJmLSjAWv26w57B5J8UuXOmGI0kvhWYatAlWykA3WHAQm7V0PzTVFE5eZUgI9rYW93ySi3e
W13Pr0NM/56aWnQSciM91RQ5LW+ru13spSNh1s7fWd9/ySnZ9474EUGipFEB8YpA5kRfTwn7ut4t
U/EZiK1l70ER7vvirZwtuDfSNOGEtzckfmRF5SqzO5sXstf3svHdO7OEZC/0y2kKkvrODcdXX5fF
QZALvaNhEtN5DNm6iOngUkT2a6yGNWUyg9saSMNFd7XLI1mkUe82ex9f81qEwzkpNPFBEWSSL/vt
vjQI1WVCa1UxbfLdV/GvgSroc1/XX60gsC5Dg58uVAxbUc8DSApqbTef1PJiwKUHdkcjn8lwuM/v
S1t/4wi+41R/VF5HTGM8VnQLjsSIIWPgEWwC+L76Z7FOX8p6koegmWFKe3O3yaLbU41LNE8I8K2Y
LQ5F4B8arDzAM+LY971OOYfK01Yu38H8UcsAMwBeO1WWUBy5jyMJIXOlnlaQcM8gUhro5TuGDEFE
Whhxv7CinFrbWfFF5y9q1JiBywQQ1bmfLCx6jWZEhWtRp3xE0xR3svqZlFaXMlbGKTgGETi2v31U
huKzeDLRHW7r5UTN7dOy5gQN99fwijpAiaUm+5Uz8U2ufr4vpEgOcbXWwP5TjMdY0A0WdAMF2Qbi
LbfCq7m0ljsV5la2OgpP5xB9dohosk1a8IzapjDDRSjbRt/dyn0M6NsNViIk2niUfPmds0tk/o43
1El5JXrUIEH4SBfeydP2wdYRZeqao7VsjHfcrF4f6LUAPxXagh70LiS+hicn1BXKB8dPzRC+mdU+
TYJL3+264rQWG/289EQlWTuShFAhpzxvub6PZmiw1qxMtJutfCzT7sKioyF1m6ZYT94WPQhlXqbV
y+/dbdouuqMLcGQYheGZJNoXZMD0T7/TGLz+mLy5P1u97T1H3ALP81BZlwppLirKuMKXv4hXKgmb
l0Zu256uOJy5WvbfwcvbKLVsqIFATNsXgsLto1HEDyi/+bYuVd9xdQTiE/bgXXGzPCw2/RqOS5qH
TYj+jaoXcSdNSLDd5roHSjeqDEi8UwcYwiHtevGxBpG6ggj+TvczMMZqtbQ0q+hqi7ZPlUNQi3D7
D3euvftGOfrZEJ+RBUV39JvOZKpV8ks02dSxG0qh0xnD6z0QUEO5NdnQneXdV0gHd+44xHFmwzCc
F+qDVjTrcbuTPXO/7ZQ2jxZhHyPyjjoZH5JY9tmA279niQ0bgHgYFpF62IoeWJsT/Muu3RkkTQ4Y
gPDCPeu5YfD3REHXXlXkqbeKxoD7lLT9jWZ0X4vS3Pmz6g5G0xEyUGy/G/qYvQWl+M2Aaul+gb2i
hVmaFzEbriO9TYbopHBVl6JqxTe/JNNhGBN82WBny7izmsZQBdJHZymAQXdtsK1OCh8c7gazcUDP
E3EYTJQQEzRoip1/ldrwECd0YE/sYNOyqL/qTm1mV3Of5HSIOFGe9dR1QPr1tJ5fsAkF3YH2PffO
rhFqWVU/8yCWXvk0BXPE2OsTQV0VY/s62Uo2x3z1pg6hTswYtxQRK3Bs5uDo6iV4tOjqziKvqE5M
j1BFqMxmP0Wk2Dzk46IfK3shEWNFb8v+wFO9Z5Hyl2zOLZhh8nn6wzqFVCpWzJhSC3Ox+7D7WCe/
o5tjEt0hYVbDmQ5QEexyT0eQIMhnzrVj4vmIhdPVGG31zN8Wrwe0dCinoqSKbtfCFp+xM/WfybiM
lwX97b4rPIAmt4MvhJEiZiGMb3NjVWfGOj6CCgNvyZj+a1iln+VrYlKa2MoziyA7G3qCOQvrYLPO
fdk7cscrhjJszu35oK0p/hn4VXlxl1J9jUX/Q5vIfPJrEX8SxgsZDkIlO4f4oeujykMeGxsvghvs
eBDth8FxgkdlDdFtCWj/Edey42bn6nlgeCnOrOb+3VwFLj+pZR0jcPSnPuD3TGkK5pysmg2+Xa01
8cDhiI827VGVnQrLQWmz1Hn9Xgq5HFp3kV+JzFmIrHCXQyeuHBWAj/so3Xi7w87MOUkAxZujPNqN
xrUOPlppnFuVUw0+ST0+Wwve92od9Sdb5IMPrvXUmQYjeji42YSxnk/Y0cTodP5r1bbyBZXxdqFS
Inirymh9tReE+fNYkdY/EJ8G2LrsNDP23kBavdBzZF9oQCKEviGjXtoG3YcXBxR2dqBH1T5wrw6V
re23o57c8gzPG1ymwo4zqN8QF8LG3IlOiAWFnZ+A12hrtJtxZhWwm0nEzarIaeyD7/MUP5eujoFq
HLI8rFWztySPul5VunktyKcPqT70YQn+CVMKHhm9LPOCDqm3u28671lyu1KGN8hP5qfAothEcYYQ
QS0/y6HfUk9N8S5mcU1hxFd1JG6KhT3RxYjPfQsfCmj7NGomIvnCofHT0nXt1y6g7xdR2LRLxoiS
3sQz+Y+oMOYh1yRpRJH9behRVmUuTVQHTylvn0h7PVTC0MsjQ7XcJOFaHByvd/kg1mmPEu5dG30a
xmDa1U5zdJKgPjWDS8RRMSRfAqfaCzk/zhy498viHW1/pGecrtulfuwZfmYx+uR/DH+t7TbuvKVx
b0BuZzJf/ZB6rYBvS+qaeL45FuTzUN2yi2UwvhWxc5KdnX8z8cpxjA/mdSr8vVTlskOBp+ddG5OR
cezKpZwZQ9bI3PfCjsmfsAG9Tk4zIQmtQzMMrKKGOl+/riwI/h4NLxYVnoSs3UDMH0vDyJ267ZAk
l1XgCsuc2h7IWBIecT+tPRN4QMaXqR+K1jZVZuiNVjdbocfqXNJ08ksMxTRfsNflO7QYQJ15R3JQ
ZbKt79kDm+gGy7NJ57L6Mjd+mZWkfKlkLneLb2587X2rnK1Al1N2BH1lSBxuCzCrdXEviKgyXS6H
MojeLVmdq23+MNsU3vibj4hmDMxtRn+yoetIKGhfH7rcUQ+GaxTCA3NQuUa3csjFziMuO6P1/RTH
koCfYv25Dsmd5+Y3PPrvdFIep7m47Vuy9i2ryQ+5adtdESgG6OU57zyc5lj+c7d/8ZTpU5iNz0rJ
jkUlfFQtX5q/+C9mS85OIckv1InFEFSTYznk4W7Lw4ANcLphTq/vCxV+a3V8lIsk+zbx5ZGe+mfq
uF6HYOTEqq7a0FvX6ApkLNm+dMV6jiqR74xTXqj3+UEMAvkseTHetnFyYEGCZpMOoa9DTaapPTbp
YLjROtXeGA6cvd3jLe/GHv0JN0tqC5ID5Lp+WJSNpH4X6oOIwecOTYOy54KL4XvpdDqV4L32nrR+
zaUc57cR8q6LDMD/fER1SQnQk9t8oO5w9RczR2vni5HJi9DCPbq5cN+FoY0ZYPhuIpgNxaolbxC0
MuErzhaSuKpPfe2cxLQaW2FGpA6FOcieEyz0RbNslHGV8gvgdrv+osGrS97WXObfW68cRMawaor7
GTk5AVcjMvObHpQWTVGb8ImvXIbrwYmU+CEtmrTJ0Wnb8dFvymj4rL0RVXnQbLV1s2oftCIlgGgZ
jlYv+QBE4BTWbqB6PEw73GXt3mbi1tj4l7fezM9NYT068fgOjL9re+mcfCqlCeEoiJJnaNhPQfyK
LDck3SiKDvYo9QfDT3wQ9vzOiFgdDEbMM3Lx5wg9x77z7f6utqhznkTwGM5r7R0pLZ3sFOedleaK
ay4dxKieesEQvixYgdC3zfYXIFzeODdBp0DWeihPQuX9rQwInuu8yO4BaoR8FhGajAm9zV+Cj1Kn
VLJAh4Z1NDwHdG3nnFB+cnFtY5HLWonxbBeypguAauiTqcEk6Okru5Ovwi+Du4brzVjlhXtJBuW/
2WX+E9B5us+jJbrkmsCQXT3ZbndwhBibPYXl7IZrJMBy7fkjtjUCcg7D56v86yC8QZ/10iOqs2px
AJ6R91sdTc9R04/Pcr7aI3Cm7Cq3/74qOZ7D2iq+5pz3sIqWpfneq35Arm4DTWP5IS9WJeKh1sOF
HnhsXg2CHx5jU6FiQwJ8X4qS0HLCMXgRJnUa0Uh9hVrejtHoDFmxzU1GmkabUXP+lfNxuVjsSCfF
jZVaKzJN3vZB3Lr55Ia7KYFgGGHJHhohEgpoHOeSFEh20hoJfIY0sLxsyagPk/KCc45qE8RJzMgp
1yh8o2LRR33YEHOOVHvfFwy+Tq0YOmLT7DoHEJNsOi7AtiYHzW3LbCpdFIMyMTEPaDFfPG64zPUa
/1BEI7iFjiCFLHVVrAtXDM0eA4aTCk/P7EpTeBvkk/q6lNv40nXLZ4eWcW+JPHgavWRlAlrFK925
OINH+UxMd33r0U/+LNHvkJ6sKZzuUVkczaK8H/Oy1BevwFU8gb7fbRP/1i5Bdme8GZfaLpvDWArx
y4RU4+qm1Z8Wd19atNNya5nxO3Uj/VOurLsqam6IdmICoy3kahNIxuLZ55A+UONaZfUAVR8rdqUq
HGyyx1oXz4DDjOxkiyPfBbKfGdCULCY5BOux5i6lU36L3ge6lzCJVDqjp2YEFSMfW8Ug8fzW5cfS
gH2sjD1AF4mzd+rqpyqUsy+DsDj7Zn5dt8XG0NmHT6WVrEd32JIfc952KKC0dYPiKD+2dZAQxRF6
IBKAplpHhD5ZjIU3KIvCb1Yolqeomu2dyK3yDWYhOBRTy/fRtsMuLmosG6Ub0rI59s9JHnccgYP/
q3e7mBAwFHDSBH5GwN18ZjyKMU0q9R5sk74fA0LKYl0vuyJp/WMxTWU26PBKMgzVWxdOVeo0/fRR
TN52pBu8zTzl48TVhbqLSGi8rZy+el7r7gXvanEch1Dugkji/vTkmuKyUH81npIPfNvzcxx23uts
ZMXv5sbTG6JTGpDs1rWi+z4OSnTIJQAYTFSq24kFXdEWj0nB39g8PLf9HlYj63KvazJNpqAcsrCs
e/Y/FuXMlwXLRuu5qJJXv18y6U3muw1xZO+sPg/vZ90t4DTa0t8IGqi/NC617lxRDbh8ob6vneuS
lO8k7rOeWl9kidIO8jm54MUYAy3P4wRkCp0n9pgnhkNedZTkUgvxUIMPowNjVgocY52TKmzHXURD
5dfJ1Yl3Y3VittIZ7kRlc+1Xh3rpwicK9VZeqKgDhYzcu5LfW53nToQ3obDwX2xt1PAmxeOxWR3x
xjVlZeXc1Kny4F7XoOveYTTWZ8fg9rKthLtKYUaR7VyRJTpad4Hny4MMx8BNu3KMD/SnELSHmpTb
dP2GEJUNORok73qy3Wo9L6k3r94xqPvt4MVm3TmEUKTu7BPqXm6khONROlc1c1SMdw/gEca00aPz
YvjQd5WyogewZH8fyWk4QH2WJ59cptQP0NsJmzhV3mAceL36Qv9V+Z3kxKjcrS0AWTFrn1MyqrI5
2Lazws7z6LbUbYZTuHc6OZ0g6QAYm9xjRBTjCbQmzBYGoh1bNajolJSHkobNnXTk9KH7ZrwjtNq+
1JtajgAK1s5lfcoSq6KYJmGH26j6uptFBMA15fETSqht50dTSVRtUdyRY0eqdj6tX0xhEwwUh+YK
ocbtRzSFCZ/9+J25ytlhWWw/ZGCMA9s7PMR6c+5ZL4Nfslgxq5VhkMVOOZyuFowdzF/8OTrtypE9
vss5ivZNXKDgn3kSjnXuoZin47GObaDYWH31FDJkXFTqWK7hD4isJiPsFawwCfU1ZdNP2Y6QhVnF
qx80V5qpi49oGceP0Qj2SYjhm9plLN5QtpO6NsjXwlsQb1o1qJmqPfXLkUQBtjVLrCkDanqkzdCB
vLhlNXGaA/oPb1fFrbtj3OnH87Jt8q0GJtmyzlGCNTPsTs6Ap2wdEdOkaM6njl9Cmr2vAaj3zlX9
j+64r3MqgZrmTPqJ/msZjALGQQ1T7qPBvpvKfpOMr4rEkyvURubohipimWfeNKf4UP5ozoMxyIeT
UeQPJU6tndeP61MA8HO2tRneNdYEiP1tHrY9CxmqcgiAMFWY6+0sFCz5v6QUsTglYxyI4xxrh0u2
zTG2gGj5u2Gi5J0y5OJmiMXyo55NAvDUVd455jlqd3O4qVSLceVWWuJfti3WN8J6r5LhgJzc3Lny
1UhLz6XFl4ISWdofA6K4fD90tfhsKwWI3gr3ofEj+6nwVL5Hqlu1uGwqkQ1Cb89JiAw8RRm2zCnG
4pDXwhg3VUkdccAamHivJO019cxYnBYe0Y8Qq9v3yp/13oUdTyH/P4uo+L5GDlj0Kgr5GAXSTo0X
cnW7YiRd/proVUprucw98mgGgaA7uutMQUZVJW+NL/OWDCwv+Ip7IX4sBmXmG11gdJ/azb/Ja4uN
qFDRN081gLRKBKfFkivr/DQOdxgZPdLXC3+8cbvePdkCqnWoBSSF1xUWX08bfok6Y+8YJmZB8p/J
X5wuGl49r7Ie7Yp4vN4V1ZCujRpQ9A7RdiYPb8g2Pjv6o6xmJM7xCgUtRnonp7UmwNV4YG+K+N+3
HIIIo1EFAOPVyU0fO8Wux5TY04DsDF9Kmcc0Nq2RemgM4vVwXXHKhNXai9PiEPHEm53MN45uNpIX
44wEUVBPkMtjXIKcHGmAVOSdw+p6+w2LIFVIrqneI3mdqnChFBf2mujU13yPXehOJ+Z0i34O8sNA
gtYQg6eYxpboxnCLq50N0Xn0R/lgF+W6r5t4ynIRE5SdY2YFI9EvuIuZcC3K1LbU4HB52hIcpPcg
YNaNiZx+AnANvJdxFuXRVapnvC/tcTeqUb2aXAKTRqid8VIuS9YaNjbOGqHJ8Vcy2R7QB/Cil0OI
IyGmGRqzWNdhqLAJWsRGvLxNZeRNLDZE8kJTdOUFT3+9Hj1IRJjxhrb4IYdlTJVaif83dfIyTTBr
BUZKP+0djqgs3rjUNIeNyWzTevDsHaSIcNtz2/hhf/CKJnaep/+g7jqWG1ey7BehA95s4QGCnqJE
bRCSqgTvPb5+Dvh6+rEwhDDzdrPpiK6OZgppbt6895iGbj6JtAyOYc8Lg4qXoTAlgTWg+kPHBPss
QD5URdmoEegaAL1EtGiUl24KVRBoOI8+8oHc18IRgK6QRrOg7ysw+JOqN3mJ6GuZiz3MPkhQHcA3
JG0UIaRTaTycOj1meDhqZSDHACuEUxaHRB2hbFB7eKODqlS1gAqQReAaFbgGcgkFQWho168RaCG3
ROphYzQIHZ5hhO+ZSFXgASYl0LdkY3/k1bDpJ0YLmCA4CaiaeMxIv43UEEK0gtmKBApr2PapEnUc
LGPwosFLFHcJih6tUGhopTSosCG9VyqeOfFJUqkpvuUquDxYs2gN6IANAHOSUcMxIUdfHzvmVxLw
NWq/tY++ErhReV/5eoPdyfjiORQp1+yHFvUbBmisHPSnoi6/hB6O1kDgnDl+CF5yJLvHkEFLjqSY
5kSzInr1fsSDr0slBREYoxd3g40HL1oVRNbwvZ146CJpeAegwie3MRyw0SZqWWAwyhRJgSn1HABK
sV8CuhKLbUCpQQFa56mjAvwLJxYCazVpRnQvfVcO0etf/5L4A8pdVBWR6YsnkUV7YIGmhlBqj3QT
9cMiBn6IJiP8NNFWgKESMXS1lCjqQfxGN4v/TbFujpjhui0wTGOCsrmVT5goKijCzB44nEe5jyBB
ZpADojJ4LmzRv+NsM8UnAffBSOcFIr+JdAS+gE8kfv9C4LBUOwLtoV7pqjTnNnlbIdKNTM67m7/w
JLEUCqxZNcgIVKEvgMZoyRiOywrFhWkbyGho8bgs4ADfnsB2KZB5pq4INtsdjET2fAstLi8HU1iY
4HlaSkGUYdIkLLEEUj80FoHGcrFPcCfRe4g/++ilNSGd3xqCx6UFRnsDurNPogYtJjDuLKGyiMq4
lwJpXvHwa0NvyOnA54Rufxih5kH1kukxBKKoJ9UC/ruwY7o8QZskrxsN/COU/4BapHduU5InHwxN
CQgxv7PwSEgpORcK74uK6+6C1+S2RlcFjaAmCjutLHkaMDmYERtMlZJveUBLp6qrg10Q4u5zkbaA
mJ9FFsshw23F0d+BqxcohI/0WgT38nfes1GEHJaqW7nLkI6DlExaQZsPOtAA7EfXcNFnhsz2pUkC
PNErWriLUqE9gr7YyH52EI0+uFCH3kNIAbZB7RBuopDudnwLNlgt1v2rB82e3BWpBrQ1HA8IWWGq
ioY4+Vl0GAke7X6BCgsL750RlVuvzq80Rb2Bv9SCBNUXTlujIgxFWGZfuwTi40ChMhSWb+AeuIbQ
JuKlY1oWygBtdBm6jr+i2U1reHSyQKQIuRkgq3xvwGzQoBLKo9tPQScYkbNy6FoEhonmAzsIiGyb
QBcGpG/pBDkTyEFDwE0V+7q8oUL7EYMStSmiOHJinOybn/hHEZmdA4jqW+V6o6exyPGUaqShJROR
gED1gMdBukxQxxFJGtlM1Wsp3/BxSKkSINo618a0E9IJbP5IqYK0Aehgzh0R+3/irlzWnaf/d/SW
/0f+1HhvPUCHJ//rP/yoLx9B9/GHofX9//BvXgtN/wuUYBJcRFh9QJcDWPy/ZCXRnPqXRPP4x+lB
x0wCkf/htfD/moTswIQh+ckZe+I1/1tWEpQXToRbK3DHIgUOhPR/47X8yVeGZTwOEi9Sc4ZA6yFO
kT2Ji8Wh9r0jHhKTPgDOxW/qF2KFJf4nfvzvMWa4cdYr4RMQeZTDH5udf5UBC7s9zPPhLzD4D1yQ
//5p0OL/xIajhxeAEoefZhzhBFne18zJdPLT+2ZXRF9B78FP/Q1D/3uICZ7+wO9H0iDUoJKRTum3
0aEWBhcOwGGphU0JOJnAwfwikcrejjvCHOiqspohcM2uIuG6CnIASu0FpPYblDIINHGguQF4WMGB
Ilq4UQAkNCOicpFw5lCUvII2PoWGWR7rgAyLWsfS6KLQYa41U1LsoVllSDBdUaEaKWg84h/0NCr0
gn3IqlElL75C85PTEYAQ28k6++5Q21CEnGPNdFL3IgKoqKMtnQDKwkNvA2LLqO3HOQxFhGSb+imp
UN4JOvMm4nSuoRQPDewYz5dUjEQ5aonCgrEe3NT6JD6QMfkF7DNcAUK/Cc90gHqtiG782Sshpt82
LHo/RVf/IrMGXXkoSBmA2XnwoKWztyIUmQ3q4LmBvlOqgUEV7dwqhhyZkGTI29Bd6TvCqGsRlc+6
oratz6cX1NFYVC2DbgPkae5A2AndGhcUbm+oJAxR92hvJ+KXEAG4gDI4qSQAwKNHTHhWRAqpETBc
sYFPS6fQbjfIk4wlsH8eJWdMmWuxSzFWyBS3hArabUgTIq7xpFihE8y0Cv7eSBN/6mEjgUnbumUP
3J9AOQS7hVZLOZo+EOF9JeKa2fD8sQssUbK8Zo0r9SeF4u8hZ7QcyU05PyNixkmYrlM8v6WVeohC
pWwACOPpgjYAM4DnmU9VK2ScpRGnGPDwkQ3kNppmwIHEB5q8ihuLMeDrTK5QUe6cqmencUbyEdBL
AMgZvw8cKnrN/DaEvfEBWZVMNLbUquHJTzfoBsvuVHKEU9sE9AzsFJi89vRz0KGXIsL07w/fCPm3
gpMI1ODESWTTqy6dAEBmBWfYItyybKClibSD2hGQNCFMsAXhBuZUqPnlmNnlyEIy2kBDE6XLV5+a
GuKeEhOhD9JCduuIfIOIsjJbf7Kz/l7+GXNGqGs+htzZ6MQTMKg94skCq8JJbwhWC9yvhjZXZuT5
LQJplj9nhBc9hgehG07wLRB0l7YDPA3Vg0Z+gyJOxesMSpKRqMHWRrC7WIGJOQ3E+ItAHOrGLJNz
Hh1+/kuWtt/sqqnqKiPGgRgcFiBwtekg6uXw+adEZZrUWT+PMd3Yz26EuQgONNnASAKt0WHkWo02
e9Q0HJTsVW4XbVsLTSs5UBILEvUKeq8abOllUu+VXaFKhnQs9DOEvq1BO5eKuLMhbi83m7WbdqbR
+58Vn4vFi2j+NmGFP41CM4zUpIkzv00aGO1UavYNYOHIg4JjA9qLRrlcfP48IzNh+L+HnZ36HhZC
aPGGo+MFKGbIQIJVsNHJ4AXFVbvsBdpI44YXwxXl1aVIOpcaqxoiqaenmiManukrlNzDslNCnIF2
ir42l0uhRpzFa3RjYx/1nNHhDddorrBhdtDwVUBmOKPyZra2qOew7vS3rkZYq/bEf7IZ/57Kecjm
QH4m+Xp0ALuWR+4jCPdocJWiDqR2jYY3+AkCdwGimZnEtFAEQPMPzw2WXtnd0vR5TyKsOItugL5m
qYvqoZMKKPo28RV0hx2EAXURNiXAqSuhYLWo1WXvlQeUZhED5gXcPScYhc+jfgK7gQDrwnUWGeJF
VTIgjnGgJ0SbKL1JTAl1gUEne3QwQACBvQpSX7BB4DRUtjrTQnyvskS8lkOnyk5ieqGFVi7iTQFV
gCazoQRWkacG4OaUOQbcazg0sjeirwLEknik8ReC5QWYO4n2jneihj0DW2eCh9RK8CUMsVK5lju+
NaIRR/QG2jKHMPNsoHo3UA/QO6HWGDReQTkQGR/4HthI1VZfdTC/EnQqsLxqW6c8armt3HcnpDtd
v+3Qe4PKo8VlARaKHRSOP6N8+1pLzXvf4iYHukZjag6Pc//Lp5ptkY8rLNS7C8WTpZqzQCUI0tbN
iLArGsEGXSNyG28oM9o0gZIeKLPWxg/xC6LlL2jdb7sz7ax5jS7FmTnXNmiGtoG3Gg48caBHpYY4
CxRlSguuJPw1oz2l8lDOsaeZGootybz39PHnWMMthHhhdixRyZPEOilHp4+b7QjOCUBTmjSh6xu/
Qz+lPQA/b0mQZWPbawougUTAaAFSMsAHsM3Fq4q3SjqN/SYtq3fwGsE2GmFHd4FSFijKrk5ShY46
B1QuB7mC/xCpxVCyz0tsSMhC9Gxr5EWkoKYi112riR6IhV24Rcy1wyKSSyIHLA99kmg3eg7l2l5Z
ym50K3uH5AGz1HLmDNKFnGTmwBYaDxBPQyNhRZkaJZOfp4hZSFDmktR8S4MIkHi0w4EzB6bi2wDU
ZaIPRvNN5wpDadi/GrQJirMIpNztA3+iuC9fAOQDNhzVwGsoj7scojglBGXl3mEFOCoqXnT5+e+7
q3I92bfcbAmhy+sLHEVQTt8YPlpmjZJobQUTSRRWNoBEsAqAL7C3h/aKMUGt+1eE+FzpfnuokZmd
lTFOUR0zfk9AV3eXroW+pV0990wlReAz2xqxt6kygDBao6dUH7j/LkVTBkaMya0G2QLRVuJtkCcg
X9Uh3sDrMfmrwLKo/L8Ue2d5lNslQQnMzehU8HhJYBPSwUmHWNkWM1+kv6+WWXIUIW/JoRtLO0FZ
kBC+9EezzAJYTLcoxIal1OpC63LgyZJQWw3RNhZ8hrJjsHjxtWgMR+wIehBKhrII7SidcnnBrNym
BR4YLNvc69BHg4qZUrWowo4S32hdTVUnmhF7HD3UmL8igOy6lc9ZuCiF2dN/BDNTrD3MFRK9oQVQ
BLpRI+qg/dfPu3RmwPOf6ZqTvnsxblK2RKAZ7G4n6ZnCaQQcvUvEVUr7Jn4Fug//5pXBpuv9yZEQ
Ztf+EOQUC5D74Pie0VDuOzjpGpkc8WZ1S4TXE2TYoWapQsKNLTdZuAdS+OeRl6Zxdt2DAUYBtYuM
sUiNFLh4AgVVYl/2a28Qhl74sunfH19LEN8Aow6c3EQr3klNvH1VVqdalMxf9cSezjtwmohHopnK
B/hnKrT6RSm1AeTBZ/SJbOfXzx9KL7yG5uKRfJvXEukKAyAwIB58DZlOZSYU54P35Fod20DnDWHD
0iAMyKVB2EmrB5dwS5BGifoN6qjAHn0nt9Yz0eT17WbFrIBeWvnZqWy90oNXbDg4IQUV1vA9Eq91
qCcjzApgrggeoNcrUvHF7IrO4HJ7bFTYjdKgObkSih8WtKW5yh59bRC2AbrP3FqSPY3/ZEfenQEe
1q3wSAa0X6zbqCMeEB+N3mqJSr/yyHZXVmTh0/npin8Ygpb4cer5YNM7lVY73anaFgYStnQTqqkp
bfm34hCagBEqjQxXkysMrmDFTh1Whn9elyT52asFhVcyhd4gDnj8KvlGDeJTBk4TMIxBj+qIMaYE
7nKVAcIUzWU//4pNkJ/GHpwAmbVEFy3eIxvcJIFTS16uPsUCHWqnWXlUM0uzMyt1cIDPJT2UZRzX
JTWO2Nb7mqvBCdyAdN22LzH07xiNKUEMAsOwtT0w0AB0AmDKIIMdA26Wr4PL1KdX0Mc5xq54lUgZ
OU5JK263FWd3SQS68qFKdz4oxlATWIllSyd+bluTCqlEgHYwOKXeq6IGgJmMrrQsqIIMNUa1VSsZ
jDjZVWs5UTwL3r8WrxoAkyujktt4U8m1Ehv/cJGn2X3YYy1VwSWCSpEuwiut5HtDEG/JaBHCMSDN
AQi9htmVmSSn6JHnYDcMJXIL6N6BhoZ+MPr6te6F72OD22WA9SbgXL4LgV3A07pWHZljB6w/2RKr
NjZLm3IWjyMCJrTAeuDYIfcAbEinUF4AM+Cz2IUqep8QmUIpNt2RwgsgLIUEmvuKdfzM3u8/F95d
4fthqpI8LshmRFoGtdzGpKEkoYw2nagZvP1A4wACwACiR3Gv1Wu0Y80Q+EIZDPsEda49REsGMxn1
8I3aeLXWnweNPyfH5Nvd8cQhD1+ZitL+7Tm/mCYtJWr8LE9KmJYSXRF/KSw31FH1TEEPUAJgbPzN
+0hNbV/j1JUNNE38szg4i88sKtphCh9MJ9jVFmvDP/mSO2CrIBUglOSSyoHByoLtHSLLu+QKsZFU
YWXshRuLm6U4LZHHgBJgaN7mHFRQ1F4LzXErrGSbS2Wb+xPrYcGh6An8aIHfl4BHvfRnwWxfid8A
zFHbiEB16ucZXFqtuRZugD6WAP0zaqoO8aBKCqDSXSuZ2PZmA2VDC3yceoNcFKk+r62MuRA856rM
VJf1VUBjTL81QCZl+yON03vmGHhQcqhH7gOwwzfox1agAUafK6MuvE252eGF9hoJJIJLOZ09wJ07
o/UKkBLPe+sajaHwD8xX0x4CLoUF9gaESxAkD40FIHmX6NlKQjH1Jp9tWG6WcEFxPiV6Hp+eAUxT
GGlhA+RPwb/XkHI1hzAsXrvaQHzTB1LnIgWmNFAcgVEoZ7CUVm7DVpfab5I+dJHKs1ogHYE5LBI7
z0GYwnMHFC259sHrB05BHm8rM7eQbXCzE13DHrqjp1PG7N2XXG0+KHO4ATab7sKVLbF0mGbnGISJ
Bj1WjCAeKfUCpe49gC2rIWmpWjg3ThZKoodlOH4+tOBZ3zvZJjZ6vbUgAbINAP3UIW4qKYgT1nCg
NOC3k5VNd7d7eRKg5ja3bil0EJDHyHBD8nbBFZIiJ4jt2qkxmLlaWqOefMQHagOMwpXY8ofMCF56
pb1Ktiv7O+x+tdO9Lcp3VnZejdAL52/qaT9eu3UqDRLgRggtZwLwWJRWdryCIi0C9BupZhbC5X4t
U6IWNs/cpArybBmETDFYhbd4qfKKdMqvUMqltHC7Jqm3VLSY26pBepEAPxCDtGqkJbak01pmxHqu
p6pojCqv8rJ/Gqx6w6qFAzjXtjbIDXcYjPdYy1/+2TFhp+l+iNi0V/IttL9xTHRwhrXfggFOsEFY
a7fdZHL5LHiwswjW0WQTV1NpBjAzefquyoAe7AUy3jLcUBSAalRC/+WvnMmZ3c9/Uo65u+IkihtJ
08r57idM6Mdqi1JEoFQqXSvIWRkIT9k1cfaNGEcokP0tMRrSyu269MC/93ceJtMnorTLp3zHu2Yf
3Wm0uu/eEUz+TH5lF0Cs9fHanOPfPy/dUvWFncUfz60GsWQxGq2IBm9fTqMC6rl8YvEfo0rpeyBb
91BAk2k1USvtCqSVIq7M88KqMrNEIoRg/iiVGDuSWS1REAm0tdudWSgg3LPJh1mshwo60NOWrHXI
QLHGqIt4wpMyWE1WoiWnWK0UT4cFusKZjE7JQE7gyBx4ufyg1Ux3kTxy236DFhmeXyq5srj3T3sS
Fe+348OfxTLBCPkY/FnA3Gqp3jvNFcYxNiWj8WBBSUcONdZoYFOsVVdKRkH0O3PcPWjgTq/VhomX
tAVnUYPWB9wSnelbni5YK1thuomf/W2zl90YR2XEToes1D2zdRqtMUYz1yKDRL8QogPbchcc2LdS
ibe+wRuiEug/j3yvAD8bmfszfkDo24eUAyrDpLSbNFNCxRXVIoT0v9wTchrgCbTN4end6DRu/71U
bons0IEHiXLDle4gfqahoQ7ph/QKaht9hAUKKhF5oQkFFNkItYIkXQI5/lsBCUpAiEOZ4Q4jOlSS
2VcmgPIFL3tTX/x344KlEAHXcuUYNWkOXg1QyN47ZYUmMvAPlH/+Ymrh2r+/rh/2ASCiKddymOtG
4fR4XxiUjgaR1rx42iuqTUZvsDqpU3a1WTvpS+/fe1n+YcgJTSFEJIYELc/KZN+4UlhnsF5UWvFx
CcI2URvl3xS6wQD7aqKcG4VWqy+9lhvgqFi+fF75+IV89P4XPvwlORj22TBl3tR+dDqNNyAqsi8U
8Odk2qpUT+ks4Vgc8m24YnK1FFOZWR4XET2RuNOIuTfKJFT8CXuUD4xr+PDBJlWv+qCw8xKlVSIN
LkPq6sW1kHAws/BKMrnb9tM6g5+jJbvIzhSLO2pQL9DOawd3qSRzLy0+zKffBCNPQXDBoQ0CDaTt
WMncV9xArkQbscKQtegOxK61IBIvjSq0IEezPbWwylBA4aevFNhYNwZyLpFKHqBeVoFyjXR6J3aH
Bnl5vbbnF5Z97oYitHCponqRcsYv4m28oLGFakb5C52VjxZwhH0OC79RHizm3FnsZ/H6z3YbPcv5
IM+d1+W09qWanIbvUc0R1Pwp1FMKMGq41kIU8qDUt7bZpqj1JJrdr9qH5QiTGpUrAXCqEbf2b5c5
N8URcpuI6keuUXG2UDaHCIXK+qp0WfnIpTFnEZQGByaMQT9zhqO0R38tqXT/V1srvdxAVrGWmXeo
g8oRKED8NghWirFLg06b/uFDO4Ip3b7igKrq3ynuKgUFWnVrRkZLZYA7zunh12soKwhli2nkKDnh
ZXrrnSDTuGXP5Bv0jKjrzzO3tCmny/BhlB40gYyPeRzQIRbwICeAEPeBLq/hJQNvDAOCirhJ+nBl
uKV86940fxjPhSkZTFUxXnEVGjnYNTv3WmzDfYS8Vm0upVk5ow39MTn4rkzazG1aR+tFrV985O0/
f/JSNLw/Fh/+BiaAfBTRYLN035zqbvEwZN7CQ5jKowGFmPybsfNTufOP/OmfDXi/BR8GBGkDJsvQ
qXa8nfQluZemgxkbYP8yhG253/QrfQ4a1Q8V/pfn5ip1+3nYJUTc3FLWTwXoKcGuy9m35+xUT3Nc
vcT7Tk2s8VuyvXNqQA+B3mRaNMo8XqbFPn/JzJ9HXzgc96fMwzdDYx0m7XC+dAQg5bv25BfXBvTP
n3986V1/X9qHXy86qaj7DNsI8rt2bQVapgDdNJVGUbz2Pz4+SHPURm3KEfOV3PX+JHgS1+6FtIcx
45T3hhY6Dw7mElooDgucKMjVeNt7G/qQvBesjGKj0u3JV/dVsGtRSfNrYHGnrjNBpwDiZkRTFsZX
SrDtv5lrDE1YW/yE+273yoNFuPGPycoWX5r8WWTKwtHrBwF/KgAoWnQJVu6ShaztbgT3MANE00gS
mD2Yde7NzfVYAAn15N1IVwUPjxqMlcVdGmYWkyCNkRDdPfJ9BSd6R1mMTnNyaMFIxdXSC0PL/IXb
intW9l54FQrGU/3M3wFYikfCNtMJ9AnDlfL70tP7Hp4fvnmU4PhUVNhpgwboLPaXr5BKrHMGtL/U
34xS7X0t0IuVU7MEHroXUx6GI4agEvscwwkyxCPx8Bh1X4ejq86rB5BWlVZDEqNCE1fFVGy9lb29
lEKR01I8DAurVZYQBqxsY08PDVqmSTOAZ/bOb+VgI53aDUwENvSNvhDb4ECo7LH8qjb+e37EgwwV
AF7nOB1cXTvZlvteczest3LUpzTlyambWzizVQshqaDGNVi/xSLeyID90IDbhSSJDo+/Msq9u/hs
mFmW1IAi6IUkRTkwzYPWStRCNInYVkSgRcKXC0NUIRS3ZG9xQK7XRKGFQDLDqUYfs1vZnmua0GhA
LMUpi2xMMsBmBYC4jj6FBARk6LeJkHqk6h3EFurwBZrBciBWRwJgJiYSIaL5yZJ6wnlKiuef20Nz
s4A2BcV1ZijqEntrI61LRQumYR8xmolxCxKAGXpXiH/xAPECetgP72V4KSnb5SGc1FEGeIby2LS5
LNF2RLlGGL9GxT7yJ9ElvO8nXTG2RZkZ5Oufj+09Cjybwtn7Oed9kmo6KKtRXywLvptKfEL+qTzX
Nt0YCTQklLHTspVQtHQuyVnGl8BjimSJEWkt8dmXakz0GuAa8oCeX1xpfXrge7PaQtqZQM26sBoC
yrj4n4AXCOmVd/v0Yc8+eBZlyboUuMzFn9BAl6yPcCfoAi2YdbFm5Lj0TCZndT9ICIC5NmBKS71V
YUFqhsgAa7P9JDTW+gpP06s0NugNRKrWADxLfSFyFn1Z6AeUqdcgqzUGrdr1G2oTnj0bTlA2r9cG
uCLDJl0L9dMD9NkUzh6msR9D5UwA+6KjB5ipuhbj9VB6CXS4HqpSOBUgwh20uA0KOuvjwGi9G8gU
82sQoUUHu+G8u3vHqXX5Dt91OeBRLgd95ecdTS9co3NrjSRlC7YZGBTokFxsmZtgMud2HwIHB/2W
dz5zBADkFNd34GbsclpzBiSX0hNCGV9gyB0AkdbJycqGnzbV/5gpGG7MInSR1mHUuFgWcfgoxUsj
rZ3bp7ctfnh6GTyE/kCEomEPdi9MvhSXskug96j02nJWJb1wQaYla44wT58ak2XInwMlIQpsdY8v
qICRhoma3DGEFgqbGq6EsQ+54++fl+15IMJAs0A0gjYLAQZsKnQ59tlHYXcv3hGE0A/xbby279HK
itDTiXi2JLMQBAQ21AQ4zBxrQOXPiS1fiVVRHRUJ1zQPPAWeFHA3lckN1KRNVBde1+7r54cUnzgL
PS1aiQnlY+jywLAKLJSmaqr3LpxSs7fpL+YD3HcXJpZrsX1p7WaBiCqDPuSmT+0UYo8nojaqvenr
MASXBz03AvUmKHDl1Nb6OkvjzYKQ1ARDB/9wdFRQrJPkC5QgnDW20vPGFCZvFnRYkWhgn4EfhyKG
Ouw80C5Cs9egcLySTk07+tnGmFW9/KylQOXCBozjd6b7xR0LqyNVv12pOzxPEgVpTnUJ2KzuoOSG
Krqe2b1Z7hO7sEM11FHl2rSbWsvUbi+aIDfZLLrYm7BYSZPudbsnXzZnskCarqtDBhERq/IW65DD
42h5dI2IkynOHHOTgJ0wmkImQcgcCj2xVuWyd/M62Wu0YcNooEUWNVqgkxy2oAhqsGcOK8f+6XWM
WZnFF6ELi9ztMOuwY6V0XkG+9AsWiMQJtK+NdISU67Y1ErWsV1b5eQqCAWdxpijzUixA3nWy6+hE
74wKAcZYF7aj4Z6B05Ys9Mb4XW0Et0Rf+cZpBz2b/1nIGZCoR9Q0ZKG5x8icVhviOTYID/8wqM2t
9IqIhu0QjRFiCxW77lhbic28AhOiRg6YtWZuDmqpcDbMBPG4Jg3hslbHXTqXc46LEAgdVEmQT3EQ
gM0umeFB4YGT800f2v7GX3nRLVyk/wNOHg0uIRWoikQ9DUVKRok78+fVeV4hwIaYBZZwJOg6DPCK
ymI1vHmjEp3gaVzuXeaWDAZUV8NMbVpoYSsclJXKs8eeJOqIFF94absLbUL2It41e9ATGwiwHKna
gL0RJPt+Q/oLtiaBqwNvb0NupjK5HjyA889/9+LEz+IV67lwr5qibaGhRCR7BlTlLQA+DfH0z0aY
w8KTkMlzyNRN1aAvGB2wTC4nXSGnUGCGckTVAIVxXef0LsTfOUY8LqC9LWYd1gEEUK19E/Z4A51q
K9Ujazz6V/dc74AmzD+ylXO5cF3NKT/QP4kGngynIkFhU6nMaRzQJr9XC4hP02RBmhN7WKKF1g1u
FXD1saVeffRn8y2pIqjJv1ZWaGnOZpEFxqpsyhKI7C2l5jjqUK9uJ6ViA7pFsLS2Asmhz5BEpKFF
C8U69gB5GfQXzXLlWC6NPx3XhzSUbCOWLCgPTRz4Cn/H59aGfXC71pNYuBuEef7ikYOfFwTpjPt+
73601iTOduBfupNndxAKM3qYsWQw+VD4z58ndCGtFmYZjAutSWhoYsQWfvEoqSAVtDOrhmPKYQ2k
/vR5gl0xDzdQFfCJHFOG9+5nvPHZlVt+abJm4UAcOMgLlfhdt4MLSwuDeWLnF9COXrs4FwaYg9hz
UsqlvBch3gAxnl16EY8eyh6OdGwV16Fswki1ZE9c3DWo40LInyPaq8ajgwGmUk4MMZiqPxYM/JV5
reZ3ELihXXVEH5wCWXKXXXzukjbHn7fAwpa+15oetjQFFb6Am+YRsKAXHJhtsfpwft4dgg/jNLUP
v02IHA2vOkyhtxuu4SG7MujrMYMyfkT7tffvUoIzh4zHpUSFwFYDB2SxGojhG+GttyKbhgxbgbor
rOL8TbHH/Sl6cDNf2X0LsZSfBQKoeIwNhAGRnUMJX85eKCM2m09ozP6zRZlFgsFtwx5GR7iJJNSm
SBgwgLzz2QgrP7/0+JzDtSsIaPXQwps6kUMpU43SdsoIQYyNJI/jydWLWG8otalXKv3U0t6eBQGY
aRRFBAkTRyC21Ce37cBch7C/5UPMF61slA8dYPpWRluIOPwsMgxQjW/JCvfQ9PwDFmslcVo4KHNE
tUj2VQkFUkRnvpLr4UrkcEu7cvCQk1ZA1Xekw5PEeQ6qzpK2lDrYwju0nQPowYHkFNj1JT0IG4BP
bO6Yqvm+AggLorkKCboDrweqD2QWoN1XcVNpjSxYa8Cv511QuPNOE/FwetGeETspnMrtAGClOmnT
RoSKnnvJN42DXoYyaL5e2/4O1hpmY0KxVgVaGpAj7vbzKViIwHMuauByYk11eEGWw4EH2yJAi27Q
CJyJn39/4RDPuaR5F0KdnIAyniQzDrGDgIpMHNzTzz/+XGkA0zcLEU3W1rhA8Otj/B44fr3poQ32
3hZXl1Z9lMeBcYHe31o/aqnYMsePDwRPlJA/xJMIRI9RE49hmEOY0Rp9Bc27AOllBM8ekGiU+Oqv
tTiXAglH/7lHiJono2pqNxbd5wdT6h2tt7xeWCFsGqEsYDblq/uO5/3Pc/ocn445ncURnq65OE8x
XChaMEzg6G86hcijxkYaXGrgfQeOEjKzzJNhVCQXrE2PJhlZcCFA8bOMbUialokalU4ANDEHKyyC
sjNI0TKj7IYC1OLVAiTGpsDOJhzws8L6xjIfMFWsAMkv8refP+M5bw+fMYtQNSwcmUzAWoXOCOxj
L8nZSdAhQ6SWm07v5fyCpigKdPyh//Zu/UewryC8c60OP4//vGIvSHPAee/1sAqGLJTT6+S1uTY7
z2Z2aFWqnJY5oY3C8RcPQFl6ItX4Hya3c6g5X6EEKkzloAnQBn9rW9CjY74J0KKsFeJGbupjbbja
z1/4HFWAL5zFLlooJDFvcQdQ+rXV8STZ1pfCCE/BlvvsHdfKHN/MLMAN0fsxPCXc/S8YRtMqPoni
c0i5BGfOkQ2QkIBpZFIt9hMkqC0hhnsOBG21BMJCxfDPHiRzZDkFVVSJipE0+ozSB1p7duNbL13p
15/nceHOm2PG86JxharCRnE7WEnKgwRVjxO4Y8Na43TpkpmDxqG+BIW0ksNCqezLaNEvZCQnhntg
XqckG4UwINQHoMfBGcO5sMNpsYz3FC+gZiWoLOQmcxw5wfFFG9YZ68DCElZyk2dp1a7c6EvFljlO
PHHhTMJx+Dwx82HWY6UXktbxtGMtRoLXrd6KL25x4CHvnqojWGG5VpzgYp0Wr1lxFaFDDU9tMbTg
kNG4BVqTnIKGTTraLco2eBRyDsRdA9bqjU6SPcKk0UOEwU5e6jD0lop2ZZctXJT3r3vIBDI+DfCM
Q7o47mvvhalPA7RJAp2BPkq4sgpLb4U5zpzPiY6hgoByyKt/Ycwatbwer3s53iK9UX7ezktvhTng
PKv4RqiaGm+FRoB9BftF+S/wUqj/i7Pz2HEbjdLoExFgDlsm5VA5bIhyucycM59+ThmzcGssCxig
V43ukkT+4YbvfucbKuRM8y/VSnHnjTz6Mm9tnN+DTMCJ+gxd19G18lRZt6KD30HUXw6JS4051HIt
wjScn5vutJlRKtEfyse6v6/nkx7INn60jvGinmQmvOIEE7JVMy9+edSrlYKAAcqMvOAPDHF6PnXs
TCSk4jo55epXlWQ+Vn1Jwt9EMD35lunlpYjD+H4RXnrLTtRVLCF17EDUAXNxQtXT5S+RWUwJ+2I1
OyQG5b8xthV1W8SHpp7cPnSZdvBkhjXNbi+q7/9+H1fKD7/nAv5YVxnQI62q6ByLTvOgb7+GbbEd
Vsnq33/9ysZWLopFszpjthU0nMPap9gBf7mxqa+Epb/lKX98a5wEIV2FvLolP9FPKKO1VUJ3uGlR
deX+uNSAL3oia4VK1gxqVwvc/GnYKlvJI/GYiE///WyuBW6X8u5+wvrawMyX7gzeHXZqVxtpnW8S
P/ApOlrn7MaWu5KMXYq6gcT3UqOmPCyFIZXszWhA2fabf/+Ka83NS+W2VYKWZxWxgMhiT9I3OZop
FZ7ZutmgStrRBfBY8c26eEa3vO2em1X6eFN1deVYvJR0y2bTwS+JqODa0LOI4tTnYmfuY+bRv/sr
loN5thcBdLStN+NGTvR3XajB9M1/I+4S1ChnB6s62ww+PuWrYZ88xrvcw1p4ZfpYypif8974f66T
S2H2PIsUhwq26LidTuY2PSApUs/CfWZLjvhinef7f7/KK5v1d3zwx6aKmnJIcpNFr+LDryCZSrTH
f//la4f+b+HEH38aBEWnmCGHvtT3h1RpKQhH6F+Ck6HgJqZNntLC3AueJlEHS0wnPFBcTWCyJAcb
UHb7SlU8dfh149t8l3D+cvD/zgn++DYBnqvakpAWdu7otff9IT98YQHP3JO5Hg7RjXD72tK8KCCl
UV2Vrcxra6R0L8qD006lN+BXn0+p2+DTX7TTjU14LdH9vTn/+EWjKsrfKoPviXp1y5DKFt2PvRdW
JSNa2o0P+bvKhWV/kfnJpSxZoD6+e7qy166+PyT00oP8prooDldMCzU7xsFX4UO2Sp6Ms7CJgLeQ
Ulg3vsG1/tOlIBsFEHqN75+J9IS5tNqJ0U0wjercOpOtv6+M39naH89xNpNBBG9Kz6/x8eAPYahB
TPQlxny6bR/duBWv1eIuBdfNgmOuMfEkhTVQ3d+vjJmaLeNseGjMbnq6pZu69nu+k4o/fs8iLBkk
Jw7nrvWQn0DjoMQSn5u7W2qjK9nJpb5aC4I8TA0+QN+2NtHx3XS4JQy/9qcvYoduABCZlPxpxXhS
1Och8JWUifJTFd0ou1/ZoL/fzh8PB8hebwgTHzBLq/4+wBvEokpRM8EGPPTG3Xstz/99+f/xIdNS
JAL5FQ8/9zDW68uPKHNMSr1bBdzUfJRIMFpsc0I7LPBPqH/Jlosbcmxhb+T/+7y7Vuv4fWr88R1k
TYEhIvEdUhrKwHfyk5HtkT0a+N2l9ig+m24pPJeASJMJptirOa91HAXyg+kPqAbIfaqDsMdE6ee/
v9C14+pSKz0HcZhXI19oeRhcYVceZS++W0krDXbv8eZ08rXF/x3c/fGzm0gXYnEkZermF63cNPNO
LLGYxk9w0d9rc7ZVyFYRtHYmm2jDQkUszfUs7IzpUfwoRjtOb2kl/z6GYFiXsmmhMIxQtqgRaKN8
7sPGj99iqKM0cNeD5sfKeEiUQ6zczYmtE1Qkz7jU5dJG7EglDrnIBOYuAJz278d/ZWNdKqX7qoys
oObLCHPh9B3jTjI258ClRaw4oxvaoysRunhx8pCt5oMRccRVxnpZ6Npp93VErefGVXAlphW/P/aP
d9svKXbfFb+hgKOoShAecceNtFuNwCsRwqVouKgHobO+LxoGn1fVfrGHnXIcHKacPdQ6lD/+/Sau
rFDxOxL741cIFtVUYNjfGUD/gbO0/T2eIO5v9eWuxeaXsmDqqYMqfSd3MsZS5/ABTPwp3equ8Zp/
DC/yq4FzJDZF4UFysm9Atw3OHoeVWz2ua2tA/u/PiyXIgf3w/fNQt6QTCJGDFeVuldzoMl05wMWL
gCRLFGGEQ/89z6lv6yPhgGPSQb+xTa4FrZeq3nYJBb0TCPNBXAICGJ8L33zAFN0zR7t3l23nGI8z
JUztLlv/ez383VDBgDTx3yfWL9FSlt/5sjy6JgfDWlqXgp0xfZrYE60med0k8NUomKbnb9D5cb7x
yVekgualulcuOjEuZT55+mTeLmtcCU0aTW8vXKmnzBec5BlXDH6pdUgfwSzzz+DdClP+bu7H7744
Law4tOYU5wq6buF7ydtcfBXyrAOOeB2481u6mg/9AY2sy/BOcS/cLY2NC/Yh2el+ue4dhIvR1413
8L16/m92YF6qgkOYzpGscHKNTuEW/rBb7lpfcapVu71l+nL1PV/ENo2kpmakIUHMj9ZrMfA0nWHP
VnwO3NrBLnkf+Jqn+gwZa4i4bmyXv5+Z5qUWWC6WVkymRdmbsfxL6NAewiZn9qz4/PeT+/t2N63v
w/SP02ym4h+VOg/OOkUMY7b7W4rNKwGMaV0cJOmIn2mikrAVe/mDIjg746X7VHzqZdV+ONeH+Ikl
6sWr8lzu5WadxU621d7k/Xzj0V2JWMxLKbBR4xL8W9fc4HHwgVsw2AqmD1rBhirjTF8mdOBbBfkr
9QXTughc5napo0ajczKgBbaTwakYHvgpno3WXrYLda5PnLLbl3E7buG//vvlXclJQN399+1NhiAG
8/eS7F7z55oxDsLRT91V3GDTeeIu9W+O1X7/jL9ssEtt8FAp0lJPCDf6ewGTFNtYTdysxaHmmLuR
e/+9lGFeSnx7cx6kJe5oKZt5D+N8XJwW6teNa/tKHmpeCnrNWsdVTmI9hh94RMEMd7BjDp0n6Zb4
5NpxbF4cENBeQB/3tbg3HsJ7usjJ4/hLfUaRBKYgjhm9ZpZQOs/b4jC6WWbPbnG4ycz53lV/ez8X
UUmqJv8r61pIAraNvxinfGV5BUYEqW/A2nLrG9vqyolxKeRtpSnJFrVHb0UxfBFbe9aPZi/ZAgDo
fy/rv0dYIJj+u6qNxGjCWf5WAAQ+pt2N4M4RPq1w1iLYaw32hsmNbPLqoriIRmZgQguAXwQ248MU
u0Hz0RuqY2CA34dvwqswvca3PDr/HvhQkvvvrwKyrWVqiA63iF2FSdNq0+U/e8ufDH9qM/ffj+7K
y7mU4qq5ZGpiUCv7QIqkDx1aoZNNCV5AzQiVu8qt4cY7unbeXcpwh0gOQqnql33kJCOyYoDVcfua
BW6PJDJ3sbB2FQwp4dOVxUZd3GF4K5rIVW7ttmvX8aUs1zDNNgOjvOyHYDuWu34W7QJfl8ITGRTE
vBY2+4KX/DaegCVv5k+O/T78yrN9lYs3ls/vduRfdt2ldDfojNzClx/b1eaROUGYtIk7Lm+i4UXK
Ppm8JcCBzVyOfXVMu/cZKmcaq45UvuaxH9QldNf6aZwKRxWZ3KwLp5oNAPBrBYdhawq9pq+9XKmd
PFhT6cCENCMlW+mY5kr5Tq4qL08+RjpRhYxFoOjJ8WNr/Jx7/99r6eorvjjPYlGJ6ynlCQu7YCv/
Kh5RV2wNZ/azY7OW7srHIrUfkqcbn3Zl11/accfWWIDng/3RO+EaFPRu9Oj7+uG3eRbuddEHtV6s
qnFntm9slr+7BhnmpXC4lIAZAqDC7pfpb/mxbakkFcVJDrEpzJ5aGNJSeFY1jLWWxyLRVpHOdHqR
ellc7HVjOdX1I7YkgArYAhjr6roXKqgVIjtPJgev/H52K0Dtg1RARJhsI/LU/jh3+o09+FtC97fl
d3FQmkbaLYYywgAKOuwmaKcsqr9o4CsNKhGPJhM8bcu+pETTy/NKjn6mwrEqm5+YXNth9rmkH30p
rebwy4T1LlHQ2oyqYDfquktehOTU43KN97H1EKSrlKp+jJOFloy7nF2u41EN3lIJMkDXLzqNHJi4
J7VcVZVgC+KdEn3hcuJUEcZykQCm/nVqssMgrDLLawFlzPw5HHEspTgwbOEYjaczwjuWN1qkVxp1
GGH897gVYqNOOw1TX5FagOQK99K6cCnYPtebCN2dcKOpeeVUNy5O9QSGZ19r6rw3EdSrGCrbIRiM
sGQ0e360hrd/b44rAi7zUlQds6CyUcPfeXDHA9wUy09/NSs0qNpaXnH3tjb9wUUynX6V7I3XQfIg
WmnQX51yrGx5n1K89O+Fb/RRux4ip28pZuKjMRw7HEPMGwvy2olxqcXuJUmFccCG4kBOix9Yiu/U
0+KJ31ZE6avhdB2D8MzKOFLi3ko0roytmZdKbC3QOzGcEpGScIXev71TF5oLjCzqp/ilMt2wOi3S
41h99q0v3tWBM5v2ZL6q0mS3XfkiM2LJBNtnHyyuQtdKjP1hPMyzE2VuTtFPOySw4P/9Hq+lJJfK
7kRmHlpQCBGldluHi2/BpO9wJ8RmQfLa8M1iah/Bd/Mm1rdKIldW6KXOe6m6akpFPhI/vvvMDzf6
uj3fSk+vZXmXgu5kLtq0+B5TGBiwWJF9y0et4glvhh/qI2VyzNxxkNzNO+3Ruit+DfdN5ixnCQvt
Vbm71eW6UrA39cssVlesEnQwm/1O3yZvsIZWyUHaSG66HXbZKT9Q+RDwfst/qnyVf79LTf6tTPvL
+ft/5OCmiqyjkzHTz5NHVbTuxPm1EtIfxdDflYreGahCIsmWUlRFCx4FUv+qSPexFm6buHWbtjiU
dejKnILF3Ryczdgvm7uhfEg0UIFF6tS0HUAn2grUp3CazkGFT34+/4yCftuF87HR8rVZ0p1PKug/
CcbLMkbSaUsA1JBsWoGT12Ao42a3BB1VmNELs9AbcfjMIk8JGPUVu3tBsma7sXTsR0qfBqJbT6qL
D75typsi32d9fRith5phT0XcoGnzusKMGN07SYHXTaYjyB9ceW4XjH5vlh99vBG1wZH4uZr5liQq
khzYCdCU+x95Cc0ky95mq3IK41fYWmtzap10kWuX6ybt/Gp6EXNf6Kipl2aTABHGFiEFBi3P50gF
r6xI1THMI8w05xGdUzxW/tKlXtdPW4Ils9mAy9qqmv4ehNkObufLkGSulRZPWjStKlV9i6zMmdr8
RzSNp26KNpK16it8T7tCXHedZTPwILfJvoobjJRUduEsJwUOSmpc9HZbahxciu4VC1wCLK7ktzRd
5fI2CX8Cj3dVHIBEU4WMbHL6FrYxMKqrDkyk9JXY3dWj/t6aytFqrGTVGL2ee0auJ59DLtc/+rLO
sWWpIR0U1sQTxE0LqJMwFW4IQHIjhJAp8ro1bJ7ibA+NwX85yLo3q4OtKRxeDPp7hYXFtdC8RnoT
vmpl8ZLk713WDXst1VbSpLnlkJrrTJ3fpXbO1qWita9RhCe1pRa/lrJeLWOLv6SXdA9BdBr7p0Y/
RVHrCCAhKn/usJMc1njiE9EbRXSOGicNLE8JV6nkJMF2LnJQBzDCa9Pq6dBsmghg611az4ya/QxU
W47PCuPE0S4JN3my7qrt1JxaQuEoDRylr9wAu6fJxjMvgijfuXjTsnQjzmHdzYXVhE91F+/Vfi/O
Tq/eYSyeAT9HDz7bpnA/TPuoRdKir7TGoYBteJB8FSdIn8XlACsiH1FJNqLbSHYgzLtMrA8BpiE5
fRSs0M5wte8tgI0zAylldRzTh4p1a7zOIoixGr7lg2b2+7L5yuuviT2nNsAx5I9qYpEow33bRSsz
VV9o1zEhZpCSCJMbqwlyPzHC5rN3yNKBzjd3UvVYqOcleCxHudwYhXjCbOSUNdKhkRuvhvK1mbvw
pZdMP9SpJy73qXTMGWybxvclLXf8jHmkNylg3NM+B/XiDFa3m8UQ/bW1HZXA2nSF/KDM6j1MW+XR
DMZ2nYPCFSJXUKZspyUUJdi8VV4AHiowsmJpqDSwGrye4JmXoqNmL0odudOcPGJSOs688wg0bW34
ZX0clqV2TEPcGIqXD7k3pQBDGh/u9stQM6AO6m2wBGJRewqP/Vs26zzU/DSMMHQF/KSigVI5tPkS
xIkQ0sjqPIGlomWxT3rG0ChAmPFxkhK/MRa31BSnNFpeklhvpNotZE/8nvXC9aXcF0IR4l96EAx3
oKoiYhntQT+CCy7aKlTIaV9ouN3L1iqJNcuvxbZcKxGKdkuv3upKPVfyHOzz8GEcT3391SWNDXm4
m1dp/Wjy1vWYalHnMnfA7sj10jF60WmVnS6sY7MI3KI/Lli4mnG9F6Jsk1PsD8U0d5rYegyAC7sD
t6Ei6A9y14L+EtItD3hc1dmBypMVen1nN3uDk+0kUro2zkOHhymTS1F2Jw62kL2jzDetB8gh4vBD
twLNFpBrvGfWSpzXEDS0zk50p8sc6Qf/Z71sks6pAGuYtjQ6ElJGGgKKPeDIr8fHEQ5PuRcXO8zv
S+kc43lVeB0JTFj7prTrgjth+RXljOgVn1KOfQfsCwOz2rQPn4YmWgtJttGj7KlLagxp01Jetfk2
otFRt/nKHCLDV5jC0ywIwJO+armvekXG7D512r6ZnBQHXixKNa40jVPw28pxFyqPnOTxDBZoxrLo
XaOVEGo7i/xKLUYsKIzK0bR1JC6dU5QVnxB23aEujPiH9NDE/qR5Qcasn+7I3+1Z9Jb5SjGMFcNg
GGhPhiPpsc3i8cJWdYQSBUrMHFJ4HjXZXYzOFkxQisahBbRjhhyiyyb/lS14uzD2cV/BZEgBoW06
PXW6EkZdUoxvatufpg7KG2QFSh+zV2R7UHKpjF0ZJLvB66VtpXhC5NUKPWNcbTo+17ScaIw7Rix4
ah9xemyxo01Ji0ZmMA/FslFSckn1SxFxGlDduTwm4lO+CHZJJaDbGrontbRYmieso1Zauw9VN4yY
C6z7O608VoPXYtmlUggAjJqDd+oelrsBgU/S3TOKWQQN5LzCAy5iGl4fQxdQn+aZ86iYfJ3R81bu
nW6eAFa7vfhuJj8NCBUdaYwff/UmhwSTtCXnFIIXRLOA7aRNaSmOLPuS5FnNYxM+aeVW+T4qbH04
lMWOblSYH/XZazDbpkKt2qXhVBXn3JswPeTLY0nSovbuEGxkZtr6VdGtLcif1Phel3BH/1FlcyzR
BxQp35StvaXXB6I8uL0jlXxD6ry+zjmHkvm+mrVNyButQvGkkoVmVdztE7A9RdPQjqI956j14lnL
tE0wH/FCseWKmdOTblI3kiIv0fUP8z1qvLhYWLSJo+jyOmyzHVZU2+H74VPRNcfU7yGE1gtUvNIf
OOgr3gWVm26atvh2OFLdu8V8zOjSD7VxbjrH6rZZ1LnyVK/mfiicuqn3GnUAHZK2qtSnutvLwkOg
ZLtW/gCtXMwB0/ndcFZi4czIiVNjEIrL5GNvUFMStroA/rTGYnIaJVudnMRMDuNUKxxPhQ6js2x2
vWyUjrXMRFbSWg5fe4OSUa8aBFViS7BHUBbJhj/nU/5jGbjwE0Nxk9xHvIwZslWu1FD3Z7XHhal1
+0Wxe6r/FC3Fg1Gxf9MNl4ChMkReLlt1Nn25IK2U9VVUj6dpfKVfbNdq64h4Bzb56MowGOdSdSJt
b2Uauuxi3llLDZ4YSxEutlh/qMbWZ7ASfiQ0WWoBlpCDTxaj1yIwVkLwIVIyoNpmL9bWMu6gnK6s
UAZ8+r2YGQQKCtU275pmpeXBtrLMX7MSKu6QCOe82ASV+CElcJhiXrU21Cu5GnliVOafOtpOy8p8
QEiuaaZtGTsE3zVRyNK8z/O0shpsnobn3HqXxedueVZnwjqvyu4W0IlS58+AO/B3DzYRnpWEAo6s
J/ejrHwNzHc5IiAUfN96VGn5qY6rQzlYsq0UwkavWLFCszYGXy5XYp58qkbtRVaHhe53W7FcgMcD
Z20K3RszPbGZnp/gJYW7usjH/ai3QPGKLtpE87QdMNy2Gea9H0rpoHdztFbE4a3kDl8ze2mtyuZD
WhKvSKyvaYKxWibOoD8nOuE7kn3q7PEZtDtQTin/kSYkJkMO/G7E8WWo3TZDvjX3W6LZTR0Iu0JK
1lEVrMCMPmPft1NVYTWPhDhDEf9SLCyVQ1hzGlB7w3wXZ4MgjWWnwyfntEQlURZHLuedgrq4bfZL
8h5bb6LGUXE0UiuyUzZ8MQD1BFGQehVFplZrPaHmKBkmbHZod+/aZQLvzCiWHVt9tJ86c90Eyqky
mr1G0y2s8t0yWYywkQw0gZ+FiVtKBY+vEtdqV9IoX+b9FOZ+vMSONr+Iqv5eTaRpUrHLJTYUFddE
+0rat4gIqcsriPFMAni1pnlL357kuHNExY/kHy29XlMpHgTpvsI8pRmfYKLuczU7T13IpIHJXwL4
c+z5BLmdcXvPZoI25aVtyrdZsdZlmz4X0fgsU5+Z5HPd76ci+oJ7AfsS8hmMrGEOuBfp3+QCw3R2
UD2GkDElVuBDB0uEvZB6aXXkhC1LT253KU1oyZ+tVZ49WKQDxBrfe1ettp0lr6UCdhm3fz2ySiCI
Pxp9valjjt1ac2cBZaj0MYqP+uz2CZNDqvQlZ/2rNv5kEbrkY5wfTpDnXhMlbpBOblB/6ga4ceWr
HLzFqPczgVw7xntJEW2h+9JNwZagUhdPinmXx25u4EhOqbvEhmKilqoUb4qWnK1Agk0kpJuZcZJa
nznjaKGOpSvrr0uUbWezfKpj1ANtvpZFJxcxtGaIJtNcw9oaxInKZxK6nK1d+q4aPCQnZgwj4cn1
6yr21PgxYLq2eI0U18TAQxT2prjOf9BgbDQnxDK8eBuVV83cECUs0yptqWRI23iEg9pGW8PytZqb
mjRlp039eRnNQ4hhBvNGYlu4Au3eriOkxTB10J0BN6suxTOVmKj7OS2wnaB0Ka/BvEqANTSMi8d5
6MnJUa0/dMaXzCEBjEhqN/iifkip3GKCCW+sS/3a2OrlkdOz4YYZkr3CrKZ4J2MsObF/qs41RaCt
sApV07XM9xBLnQYytrzR6EEGH/NThDCh/vYfzmXfWJ4nRvrazOkoOkEZkTYVG6o+BoqvBQfTAlDk
kOlURHyd4PbGsVNyzqJd1uF2u1hHkyhYTWtPwg+KgnDfpK6U9pCLOLKJsts83IRkXIqVeiHZgpyy
rUV6avdzQdG3c6s5PGB0t2o7Moqp2wpd5FsSnpnxdyEhBhJVe2H3FUAVjbPZr4eSM66042Y1hKtG
y3CCfGpUPHZWueQZWcCPaHZJFrplohAbx64uTqexNDZaSL9dVX6KIWZUebPmaj8Lo+oLmR/gsDi9
BsxvNEW2mUVP0bdl/svg6JkK0g5PolwaJBsZZaVtMrZNJ2fT1++GuhkQ15fzR1udVaY+Cpv+Ugfp
hxMgs4m+08HLZrv4gvRg16X+nLcbOTp2wit075Uwwi0zMQnATI6nb3YuHFfTOkgZkVGws7hqh5Ih
taQqqZOVWvzz2xqSbNkw+ruoHMc3rRanNzWoW0qVZq9uBaH0lXFaJUXnUZ+onShKfR06dNCR+cqM
fCflL5O9FhYNhuyjus2aaTuG8Uq2QEfoy3mRZCamUr+bh00hNT8XXY8PhMCPlhgWa6QmDo5Nj51S
3df5+CsMSdzoYdpBEBmrLiruK5P5qcC07sXZ0u1Jj8he5gCKrXBXyrPTgqPmd7ni3P8wsyFahYH0
SzAlr+yDn/N4n9bHpXWqd6X+pEfYM/pBztO7SuZknzoGY8nQeHP/HcAZ3a58EWQ4OLjRYVFnrr6b
LSYZmXqoYgb8PEOAluVKoz0XnjT5XflRxnx7W5Ue1dbOKidSv8cTNuxYtfTibGtKvtaGTtD4wNEo
Mcz5K/6UBIIFkl+3E3cSFbuqBga/gTdgWee8ZFz6l/5DOqnPypsw+8C9pZXUu5LuVq2fxQ99cui1
1qFzrJ07LmstdClWMMmKL3YUrdLy2PBvM37eRLXNbrNDn2wKrDcHp0hWNY6X1klJVjrwbETFheHV
IJnJgsOtQKBTPumYSgX3Qy17fW4P6Wes+wGqc2mjHhSUiOWC2+IPI0ntLKDl+VwztdauE2WX59Um
0VdA4Bl1HbsfUe/K8SZIvoToI1gew+5zSJdNJfkNblSVS+pXUCYMG0yCbYi0be1Z1ak0Fo5T5Gwh
NbB0SyC3VKWfmB/WkBwzDU9hnf+M7aEBOqjg5aqFMyUsjXSTPihVSAZ6Xyced8mcuHKBBVYSHVAT
r+o22qvmXj9p1Z4pchMjHWQzlWt9CkNNlu2FxnNOZaI4tcNGWiDCp7TqsQ2rdfLwXZNsCRMExvZF
OAcMVVpPubWptNdIYgAxG+919dPAoDehwASkfuQwK17VBrajoHtqvc8LNxJ/tjJ2v8UPC/1c/qsa
zhrdf4XZ8tLD6FPSKHAc5PyNOlMXnYJqU2sPRXpotH3J9DwS8JzpecRNouBx6c3NRpI3BARL+bMI
vAxueZa7BkW7zsMO1ZapVSVT9z2GiCN8NOhu9IsrKQA1OKlPRatyzPq9QKEFBnF/IBypmDL7JMZz
62otYcn2kpe2+YNLpX0uv7TaD+vHTN+ozOTDuQer0zHZgaVxp1jDKcjLOwimtlLxMAHVi/dWsAJg
GZlP/BajvCse1Og5nE54DQvLU6MQ2USxk8TFserI40mq9ShHytSvdJEftxyCl0JYGJmGmKRtVLzi
0orKzS6zspVRJOx4LAItV4rOwlbFQ7rAOXyf1+Wzzi2ZEYTJEcls9qyV53C2y/wu6FjyB510plB5
A0gCRRX7Z7ibsxOa5zl9sJaFsO9AZ31oTsjVbMPYz+W5UJ7q4KgR0JZ0wTJfCdxBXufZLmbOulco
HqY+dauk2LT3Jecg5sytzJIlr3moCt/Q3/tlmwvUeFf1e5uuRwZ/jQ8FRI7IpcnY4PTO7zKi1SiC
Z5c+C3VNcdPOyq0W+5iwgCCxDL//YpcJltepazqgIxHIco6Np6r46rMPvW7vqLejQlDafdU5asq7
e+W7FsnbpDR23dAyNO4Ri1q8vtYS1xG1iKq8m/K3OT4uOISEr20R2rlylwSrgnw8tA3rSZ1cym7W
MWmogykrpdigznIMTqqBRIwiUAb/xHiR6p2O7CiNdgOhLOeI7jQt632fcO/3Oum8xJmyCC6lIUKK
ptgQAZEsx+xH4EOshWBiotrGmZ2ql8Ugm+UH3HXhh1p+jtlr2zgqM0WY0FinoiwcLHp1aiXSri2p
o+gnRAxDAdRoZSRncqdC5trUM9tQnk3CisApF0dEEdve1XhJ5lwev1LtrJTnPHP0cBUqPzUrczX9
MQ2dLNlEzapX1zQ5uIYHwxnBOVRP+AYnGbZlwmEuHlpY2tWxT85R+6IVFHB3rTB6AzMDSfY+WRtF
/EVEVwuhoxOlyMQx0S5dGGFLXWFCg+PUNVQMu2DNE72IxCN21JibMVAfujKkf8Lvw6gFLKtmtz/H
cs1OqSI3aVZmsm4agpfHthbsNvwK9J0ebBdEsJFrZKvhZ50QquHgxJi+5kXPExzeyZXbE3PDxIIt
CZ78aFFx3ytgkE1SFIpLIns55gpc6VRJhGRTh5mbNc+pDg09p+GxS3qCRmMjtB+LaTh6vM3xO2xL
RzTWBRJnSBsy1+nKOKaTp8rPy5cSv8gg1QWS35eAMXnOZb1wxJy3Dz/KDQvX4MTKD0hJBO1nS7n1
cVZNatt2/g2z4RzNAON2vsDAJBQnOgLTz0n1uh1u5LOEBIjy4iM3kBHgYCevZf0znV6bc8nFEq1j
fFsI04IvPXsZUQJTyso4alVH6QIXjc6gE55TdqT+YY/tZkYtqRlvoXJoVRxzUn+MeEjTkzzuWAlZ
TY3QURjHq12rPYod0k6Kva6svsQUH4zzMLm4PynkkdKzQL9bpZIs1Lo7TJTEEGMYtlF/lcFxxFba
2qhvOvWciLB5PZunEq5Wb+smvgPPo1C66B7tZf75XQ98Q/ZriHtxupuQFJH6V+Vqbr0q8cXRKQU3
aL32f0g6j+XGkSyKfhEi4JHYEo5G9PIbhEwJ3nt8/Rz2rHpiuqqrRAKZ713b74itlpNPMe6ytHTn
CSZMHq7aGG5WSwRRRM58dy1n3jDWT4NmA1R657S+RaPX1ttm2rcvDSWgJMz/sXuGSCH1twi1ovDC
+4Cg/MP6GzI3VpxKJqF+q9obXD5i2o77Hv5g8FTu6H9aulf+FTrJ/YQJRqHuDdGn6N9n5ao/a8QQ
qOO1e9eWoOJvpHnrsgJV3spI2TKD0FjmsMWHyeeqyY6GZIvwBKO0dlzJ4DJsC3wOQfaA7Dh6z5Hx
pSSclF5fHADrbfVfHLl5953kAUgrDdliflGkQ9e62bwN5YCFz/zTM8tpP1L9tx6+AHmpjN6knyoj
9T0rBQ9Z/dA0aFVQgLznp3Budq15hMfe5MuTzq0rDaCwfq2BD85UzH4NJACIq/xXVTdWidzc6lG1
aeaDUXFNz+ytOyv7aZRfzbg98H+CoDjZ1OLyH7D0eOT0TfqUxFuiY2zHqLbwA6i4ZICheP02051M
E7P8kvOVT/zmFYN0dgdv3sC1WuFdvsObdHQzm3PQzC9Gfk95puKaMHGiaqebvuvrU60F1uKGsw9a
giCMMgBCuAvUjewyvF3kGwWtvGsUn+fNmj8HroXoqTc8K3SGKAjr0qUStprua0zkwcFu7kDF088Q
NU71rut3vna5c3OSys1gbH2g6gnLw/dqHtKQWgMqhgkrbBhqpIZvbXk1oGeS1076t7aOyoNjLfAe
h0cRgf7QsTl2VDha7dlK5Q7FL2kPVuSll7V903TwFYWbkOj9d7LipGzLFF0v3oheSuL6D1odCQDd
ze039bW2cciNIM22ueLYzK5U5AjSxfpACM5oP2f15RSiNl0qttkQ8GqahQ/CLdHPB5yU+7L9Gn8t
PZt6ATelOmO8NayTgsxPPfbN1lZ/Jv7PdTdauzrblNJbWL/UX6Ua7sP0BebksfTYAyL9lpiv7r07
6kD67aw5Wn5tzYMycpkr2JZf7PBtjhGFVA5fArOawqC9Gm4KJcZJ3DE5mzDk40YeHwFIiZtVaLv5
p70yUdXP+lwcZpOlTfcnnq0MG+pGejYxOxT/dE35qBS8tzlY3gyRgbuqVTVujsNSur1ZH63/X+80
NlQ0QC3T5MS0NFXVl07/Ac4V82o16rsEALGRjOHBYVeF07Ww9lxDAuTZKDJQItpqou651Zp9t8Q7
tawcc6i3bR3+yWn9aY/iW1KToIFa3mRm4ujd1swyv5h0zxKeao5cLJsy8nW22QtCJgSkG6G4Vfyr
xt8qagT1EIqAFZyywVbbKfXhAcPFrmz+QdkXv7TQbxON0G08e9W5uQ9N5A3L3zBqLgqUjosLzHmr
81+WNU9ZtSGY+yZ2iG/zR8NrFX8VfgnVYgzJ32zuVaiTWQwfpe6xjDedo4vpmDVkMPfjYel5iQsw
MRV7DSC1mpyqm919RIbspxOxbk3mR1Z2BQLws+FR36XexvGx2APUzlTk1u1jTpaJ9+cKmtvZixqO
13o9gqmF6/ihiHuipdcq3KX8asOQbrp0J1u0zbgmCLq/xPGRe3Na/NVmxnoy/qLp34TSOgIB2DDg
E0FhuYp+mJAuaqRlRSRqORy1j6EXZrh/oA8LwHd/maJtOe4XkFjIKqgELbraJfwFPM/OUA6rCeSu
enXGKbjuqwWYaLeusHFHbuFkcITp6/O9JG+73YSmV2HQDGkxCUa521XLqfq10Fxl1ngBXAalGMeL
NOyl29o/UWeBh3K0PgwR8em6uRoU1tauI7QN/0yiUqqzep+1XZGR3bej5G6TUdvIqTcOPgu33j7r
9g21C3HSyAkk9a7y6DMn8x1NujtHh5QpQ2ZAIK9FEKUGYRQRJEUH38gvBLzuvnPrY5i2lrpbSCqi
rmv+HdEEFhB455GzXB+Y1govgyYOZ/LGtXjbjecifbXN4zKdMlhWgF5jr/fo7QB3m0cJ4Nz4+ZCA
9r8TjQN7cmfIY0RRyGd8GZdzo9z7P/s3T8zNkHhm+FPPAFhJcp/N4UPhZlj4zUP8VtVfOUowezqM
NPnpzpT4kKJa70rYu/rREU/NqDBKfGRMj4yRuQ9+p80be2vTVBWe8yzIy7s9PrWjJ+VnGW55yA40
sAtNvC3vDajnP5ldG9wzqH+r8J8hnMxm6UernMkOn7tsnNbZNfi8Z4fkXNNZdAZXp3xNJtqSlMKL
k4+6Ocrfgl8zZN5c/IbV60Ciq55dWAEhIWGPdP24Vqnb69yfOAY7ZR9V3UFv4QBJJIJiLOTdOrJJ
gBwD9fm8yz2z09HMX7MVOh05y4A4IO98nY83fyP6ZtaXQ8Mcp5qu3T+tyjlvnHki9DkgaMPXD6H1
qDjVvaX5mGV4fkfX/i0POQWKGttj+9CQrTQMG4/9JlMZLFCR5E4F4sfIgNLHxuibfnTPCqtJ7fTa
dl497WZfxva1eUtth+cBEBSwQokgt6S/vPwklawufPujZNBU3ltglijdyqXtLuUmQiFbuJq1qWPZ
VS9JCR3uPma3j2Xxw3CLE0gW3w19q2fQcyzWMEVnm+ugUvjQp0Dv9/XARmPT/aEemuEbS+6TRea3
vvoSNOb6HY6oJcrn6UN6JMH0TxIqjbamxbb3Ew4NeTezKlUrQX/HSEMV+7hnYBXU2guH4xqdsuWj
Sd6j2LPlTxmKLtHfzMwOjKdZ9mYT7vGQg8Db0D8Ud8iJ+WIr8vdQSIeo4aYJCXp8FWD7Uv1uphyz
bkyjOyHo4xeR+XHmsmuUqAzF02IQcWXy5SDU1//N4b5IpUCGv47DnTzxAaX3YWx8u8iCxoLDgbhb
zzVauggCFCH2+FSHnBORa/Jq19VPGp8SkOkoclpEJFG7FW3hLLSzsTDE7bchPWvFhDhoQpOP3ZM3
JLIY3pE+lrGfriUzBLi2yS3VmJ6VTd5ioMfJI4AHLTv3+bSpFes4wOiT7yw5mnodojsVk3DdkY1A
asO8PVot6312i2sSAcbcaNFAgZio9TYzKbcRbOFF7sfsijDPICb9m6i/hBLwXLKMAylK07GtvnKb
ZyIBcGE6FXF1UoTqlOIqde7jox6ven8u+AOj/Iv/mpUiYxTXXP8Na9Ky31IZeb7CAq4+S9TsxoY/
rz0xRyy7zMkhqnCOimKr/KmA9nbsg4w0y4ocMlR1tzTfpJoP5VBzFK5flf3dRdHjtxx4/lNUMWbE
mnDULebuxFH12zTHKL+KD65soQAnWuZmRKJdWNlnZwKh5jOZNm/gINh0EJBBDLzL3VMZ/3Xw8Avb
7vi36p37n1DlvBqnAWo9YkdrOBNlId4rRqKkfR/zbK8JNFlxulf5i0fCOlCLeShm5T6QSTDtS/05
zC46WsYofJW7qXNXWzkP/Rh6rfqYNquPOE+D4iDNH7YCfo3QzRn4UYbXxL6p6ujP+b5b4anCaxmB
KGnXPtpXKszhTZG2hvBWO3TN8V9beTHsimntKHdl2jXKXSK9JOrIpP1jVt86EFPS7wwdumWTtjRO
liDvGYmwxa2f+lNaqLdcB6umviwu9gYxisWP3iKX6BcZ1rmA6Vy/po6LNLbvxFjzzs3ttzknL5IN
116vhl8qI/wTyketrXbNwBveDwbnmvUz9CAl3MDKJIntkImvMF729PQ9R8N+Vl8sZMUVFoKkeTOk
6NoBarcsGIkljccEdh84TchOmUDsZgwtvqHJsV+rxs0yo+Su6QiEmoiZvlyrnW5H98qivEdHOFr9
qFHmqYa2kxrUjMX6tsoPCIgjJ5JtdP+nPIbJRQilhw9lIHujbrdvhU2VniTGvT6NeAHIVdvopbod
7Dh0mtTKnEFuxiDu9e+otSIfJhTVwhIfRYiARNdGukMVpvvyHEp+n291xcbf5uI7mLTpVeJ+D43L
Mj6zfrbpwRZ4J5rELVEkld+GqbsWRQjrxmhZpzLC9AVOGKeN/hLpplFSxBKKVcbWpisVTZBwCsKG
TMFjNvcaNYFNdcuFdGgUaXKEpHkGuRwqL6rtiv4+GImrlNtF+zIE/Jca5D1Pg/rVzqz4BWqKuoQr
gbMUD4KOFOJKcyyCjNa6ObVx/WaaCpXbI0yU6iFm1/epYpxHgjeBCRamWAGERekxY/A2MeEKtA89
JqMyjsdd2xVP4zTosFohbBcBw7EImkbmy8Qw51iiCJ1Q6vRN2+iKF0d83pYNTTKo6eJC8By7sr0U
qu0IThFprk9a92mnYl8QNNKMQ0WDk+HONjpUQ6t/DenJqopdEg1444YEfL8I5PBsjH5KC4qNLUuj
B36Rzpog0JakgPKUagzODlOkpWwpodC4LeboiE8pYepcipfF3Eutr9r7ygii+T6Kg06bKfYA3ra+
7q881pHfU9gBnaWvYPWpBB6poQFTkGYpXjpr4P6K9UJDMNd8SUhTsn52c7sHX2EbrXqnaJ9rWjMi
tpsz9LZkHfT4ZhpeR9RE59oJOBNEb8LNMrBZ5OuWDcDGIIWlVQhvwNGgecgf/IoA22GxXC3ix613
USN2wxL7AwqEQWWxbF7jyWuGYdvk2q7Rex3ujZEpRXOI6Jnz97W5VcCpg/ixOLcZfvvxK+9tAmu0
j7r9BTgL2/LUR8lJqba5Oj2t9j9dAHYXbCitul+Mzl9MPoda2on4W9MpbZFc7GekRe1zpasdu5S/
ZDug8tFta+Qvdht+tWVDgU4aIiJBjTcruitV5ldiKSuTD8WA3fDWK/JWTeP7EmZO2Aja7nTHCBOU
EJWEDnfslqBrLeI+52qwf8e2lr1BXoQrKVHiKUb4T6nQo/JSa0NHoWTdIxtOZfoWCkOr+BfQB3HN
Tb4WMpLOjkYwK7IPSLA1FwaQt6MbCj9L0+3Q2Id4nmHyKL9BxTRByFdzBDZWG7MTd5UP1FZVOpKz
EfhGjGV6SOcGXCq+NJjaGuCRISuPEmScNirbFSXiPFQfk2L7icjOyHNPWZJew4dBUQN3GhjvV3wr
Baob0zRlTx7KwTfrh0LsNBsHWU/FbUXaWU2m7ZcP0S46d2eKickP4505blZRbG2k/gYDlc52kuJN
qlApaPeeV76BXgqLlpGtlz1z/BrXT73ZquydGnKyFqVNzHiCR09yI/PWqafZspl1apdm61A1NmrP
X/Gvq4n+C82nDAVCy6BcWkzp5lcmNWwwkunOxVtZZy+KWMzzAs0NlpCzmj/U20qmufl4tuqLGb9K
LSj1Xi6rxwtXJuROFuZ3bfKgae9oWvwhw44moyCOteavRsqfOaN4T6Io0BLIigYULpN121l6saM2
iOalv45MmG5mxrHvSDja8TyWv1n4HY/AnbzCYvmHyGBiwi5S/Pg9KMUiK15r+uvgd7gj5MuoB1Z4
DZWTFvbxJcO5qaFCvBvz+pvU47RPu1eRB31u/jOKhJqVMTCQi9Hl56OUr7SzOdEbMOYQK25fO1n/
nJiqY5IPa01Ojho30/pt/1DekXeNNmS20fwKL+lzIIZL1RyXGMET6lWhFrD8hWvG7daMUWJ7xNtZ
C00OPF2biXCpx1Bbwk/IMHvS1s4lzJPvXL7ITpBwtahAZLbu+jMh2a9QOF51ry2n0zrtkvCginNn
pE7EEZONr2N7g3SCWp4KiFTfLkHeEJ3a2HIdSTH8UeZag6GJx+xzlOJzxjSut4dZ+hwm2+fQviZ6
40vTi67pRK9OeBM0t8wk42ow6xU5coax46TNr5EpjG3frmSAMP57VTjAmypX/vujGjuImBiQeWmr
rH9K2MSKYj1GCknd4BQaIFA/ptCqy1nk5kPFpASFvM2rr3Uh8WPWnXZVHUX56MNqb885Pwcu2OzL
stBO8Ru7BxwID6n8FQMCWLXbWGDyPV6NSssTFzB8XUwspyAd+bq36a9WV7eoYwgSgrwLEU3oClh7
U+lfIUwUpKgbEdonaRBHfk0+TAWAnSXbsV4E+92uEeNllhfcLWOX1ISqQmiXOcS13rN+NgSimN0C
5qD54/gXN5a4oQxoNmNcDpchBtHn2J/htaJYWVxZxudhA1SlT/KQNs5Y668WMhQMHpVpXOpSCxJ8
LvsWVzLGFancioI6R4nBe1gEL+yKiHJWw9h9JDq91zW5v8v6lq2jhHhjq/RyyQUIOtImfaBGx5km
p9rSxaZR03MpeTkCkaEiYE7TWBctCWZBFrge83arjhKS1hkMkEHsOkjRPRpzd5k18dTPy9csgRtq
hty6QkU9XFn2rVGoTrPnG4hr1r61j025U6O/yiZlPlEuGoOoXk+ZU9nWRe1glfOzGj6jUs+9LP1s
KByZ34aWS7Nu7qG4agRYoyccZJoExOuc/YQsX23zFk8fCodbLJ578202QHWVFxnQMH0ogt5SHbJY
489xeWxO9oR3IIyb5slaIJlCI1e2VhKrXyFu1QLiNFrh5KowdG2GK3n0tcdyN0Cch2tjg6Rau6nN
9K9+bbxJbTA0h89zMm610HKLbFaeZfEbDpLDtWA0SfKKRIpeBhNBRqvVForgSfpu5QgHSvrVdcW/
aI1Byd7qtds1afgqAS/Iw3MyA8nGJoKbzsizbWzNKq8Pqt5Kdgsevw3nkDAsBSNA9KSb21z+WWJK
BoWGrlj7KRJxBLwYViFDJzObYMtB+sY5blQcmFZQln9aaUIw9kQSzcpwkOdYISz4p5rezAGfEJi8
rtvcd1nQLcXWBMWLhq+KlPQhfsaJhdwdFeLIx83xML0ME9JQXS7ZVlLXAFFRV9ghS0+2PWM0CDrY
1PT4adLWL5srtGzOJm+Lj86Sb1FpfxZ1wQANfmkuhYS24BHugOgxKIr2tTcZ7wDcUnM8EkicSj66
8aifAwtDFApmHUJEuG3LttOmD5k6FRmbWILegNAuNFQvhon8u06N8B3glwOs+Weq9ffIN4uOQ4mR
jhK2l10IMgYmkW7ScBLU0jgd+4W7NG/kOqJm0SKnmEA5SUsesHUpA+cky1xRGdeCfyrZ6vVjvxtk
RCCrONByusFWPCuIWlrh5H0SJOFCjzHwjPS2RHxjjXKsrScgyGM7AnwL86JE1Rb5dBFN7ftMj2w5
VPiHUKuR8Gz1/O8S9oNleVkD3ULF1/JiGUQb1n9TCJBXzfb7kLVQzzFbt4TDuTB1cBm99jEnzGSc
npC1N7sut8V2tRvg11h/KlPQPmYh2Y0quzlqA0ozobSIjeV9qDIMp52bpgZbXcRT2MkjcylOlM5A
mx7bsIV6eDUnEwDJMk6SJe5W1jhKeKqW9slkotdE7HcCsFg4HGOHzGZegQCLurcmQ5wyzdtK186U
AkLdvcBDLngsgmn6pzbWoUhtTxd8w/Bf/HnPoLttMW2jsdkl/LWUDg3/+FIpk2+knxz826UqDolt
bcMuYDmOh6PxEqLZqWu6vVGtdJXihGC7qzU6yLD3cfgRtpyOPCiIa+Jkfaojw+9ht/V5BooVLzUR
cdVEK415MZF6Y7eGepadZv2no9Tqw2HXlJ82XUzEPzwmpwltXPlrD2+Sfh+sX3RgcfIVyRAp6NgG
N5G+JnK6ddPmRwXRaKmOyBZ3qkdMZCnqcTg3IP5Mv2jpRzhdGE+rHgyr5i1GdCFZvtxLd7Vqt3as
+S3x8c7y4GK0OdqxpQeaQAG/VNtRepuaLDBJsrWTgzq/1piR1JFeN112RNI9aA5TyVsnHyXAyMdL
P3GwpwS2DD+2McVbXQ13mWF9xvTbjk0ezJZOrTiGtxLjTYEgT81MVGYIE0zlkDAH6Zg3wy46duN9
mpKgXrD+mfVew0KAKdAjUPHhgx90PilphOxEdmXpG3bkEft8BVrGmhQZ8z5D7WGA0hXxvTW/peQu
my7+IuRrH4v6rdY/Fry80pDqOnxU5YoHNJ1+lrnCW1+XH0qVXuqEENtO6y/KbL3Eq0x+QbE6tb0c
pPxQ20TMdbTbiZ0CKpayVT4+hyjmr2lhQWz5njC0yFH8iyiJ+/gAdsy7xelZWVkQVcjPM6jM41Bf
4vDOMhNXkMKHInrYJv1mSL3eSH8MgNPpvkgvzPtJE15GA+pqJgBAjibE1mHPvgEkz/6/7zN04MY0
XWUkqStKW3sZtz3LiRBJvlFFeVKbxV2NYr/EhnqjLwtNrNbjmUz62RMDClxFiTi7cyWojeVHFdZ3
qX5Z+WUVg5O3EgIXtUOSVdjRSRjzFwr2KrO9MUREHs4yqHL1mI6qsHhRWtB8VmA3SvuB56J8MOGP
dAcmm7le2HWJ3dBKqKyFnbiOrK0sfKWlZDFBXVqe6Mvxe7V1LN5msvF1oR2yAnK5F+F+zrS7nsZ+
ZmhuZM8YMYI6DRQJZSnS9kF31TYo05MkwhtmiD75mSbrGi3vRvSL1Rcqny3UNCRXjW+KcU0l7dKB
s7dWfZJm2TF14VembN6sOUMJFVuazxJHgFMx+VgRP5MJ19VEQlshUv3LCjPSZseGMtB8+v+4LuWI
SpWM9UQ0EsRZgxV4GPiejNlfYzRHGCbn8k2IL5R/q/ZTQxZoSB5Gd5aYYThQ6ldhrs/sTDuTW6dU
4EbsSD6NmKCk/ntes5OVH5YGpiOq3KTMsVZYiIaWbTYvQSyik4TWoJnTo5HWezUy8MjMhj/Uquri
//FyowF1kvdNCGqQ1PFrm8mejqINhy218SiGq87vi+kUdaETQa9U64Iuf01dTVhuXk1o6LpG+apX
24yBVoh4ld46q3UGmxN1S4MDwPVORdw20QZg4lZz8wiQ9qxNHxy8g/Imlp0e8qU52CwZ9m9rTHwL
qvUbA3Yd3Xk+dPuKnlt0O5uVORTPdWnCxtxX05+rp55JQmkADfQ+mER45/0qZeL0pH8VInltzpxW
H3hL8hphol0jlUpryVU00TtJ1PEBK2Wxz7uJLDpA3jR1Wzb3KHEb+JpmmvZWbd4o36rdzqiuXXdf
4kDTXD3RDjUIsaK99E3FCB2xCHhVHmqbpsGSVvkyrKsmZid/pC+xrWjlOZ0HjONvWNp2tlwGkZKp
waqsP7N5m5jN6vViS7/F/AYdzor+cIRSikMwryFWJ6xSH7o2Xwx0m2LfoHwQ3VaOle+xqxEZF/sZ
IEYt92L8jbQV+XnyY6k5WLjE3WeTC/baV8lxJgScQjrxHa8sa6G2HnQY/JVZYpjP+F1AURZv4SJf
zhIv9igbWBGUTTLM71iGevs30f4Uc7t23aUwzjCZ0MQLfmOpOcVt6Wo48lOjPebrpdXzgM5Xr4U7
0oprW35Y6evScg/iNReHfELL3iIX104t2VRZKwApH3yFX1lYpxI3f6gQ4WcNhlZUaN1qHVvpTyMy
N8c3bLbYYB4ipSGp8eYLDwdRTC5d12/pGXKKJPageBcaE1Uctz7iZ9UUTjSObrWedLPkF8PIhRAi
CXer1AAtIkTFkljm26V+KtQnlflGDvp1T2YswP5mJQfJmjG0rq8P4ivyqnqHQzcBlTR2AEa6HvTj
uRmcApgruuuR15QM2aiz9X/NoxsLYERkLxLqDnQSKJXiJ8Tkm0z7FuzPsAnoq6QR4rXFoSudhhgp
CvW3GWI8m6Vc1fiOYAeSM4ymZHC9oqxowsJJutKflump7iA3jslw6JaPRXdT03DU7NCn124+mghG
1eRcyxKPZpx91IW+s4Tg0/ux60srlXvTguVtbVSZWCOlb8aOHWs5cB9GbXAkr8tjd+3FvrJtagEx
brHiVj289my8yvqfUZTousx9Eq0vafNlK0OBbwWrQzMpLu5Ud1F75A9ZIKUIZMUhevxEwzdrOt88
einQaax/gx56ZV+/yOPwlEDHDBbB0e1BGiNsYpIXt9FzlD6eiuRq2Mm+4ZNWQ8WHdXG0dtj12lHI
i0EiKiNsGnW0/WVbue9OmI0Z7p5FVL1j1EAAACHgU8PmpeouzAhKHg1EJctausv4bRgacNEAPBDV
AblY4Kktm/80kFRuOaq97BR5Wdxm0onkLJ+qNCeZJWYKK8cedMUco9kPRU/XWsPa28xDsNIQpmUt
7k6Qp2HuXpK24m3vIpmGO4OMFb1X1UskKebLI7dPdk32ezcajWFnKwAHkQ2WoNvoNsWMTBQLFJYU
aXlr1jPSzkx5z9rKWTuSCtDDN3DPHxZX+xzdG0ggA+OE3fph2n7p/aU1MUss+MGmufhXdpidly5k
Rh1Q9ivNq0XlcFsMjF9T/xNr6lPbKHvxyIKoi0tNdpFZiWRbjdcW4BhObVWyTQQIJiCOLYVrEcvM
bBh+Y/5SbkTOUTrvwulfhEXZjlng4vBqj4xJpVjqc9kiUsNfP7J50j9r4O2blHP42B5rqBBN/sgV
453oI6kadkWefmgRftyyWG4WXQJ3UNMto2evg3mNlylH+KTgavA63rV2uAniepDtJ/HP0u/URPJk
1RPWsINdCWqCnuq8uMfkZTE3rUjVyBZkRKeZAXXfon9G2bko3Ah5NqrQZEHdsFwSUs03zNnkByD9
jSXrUqyro02hk3Ze3HU/al8HvEvu2MWHgc1JyyTHgH20cqjrJgxUkKF4vusLg5l5F6Cubhcuq2MV
OSM26VhSMf4Vjwcu8aktCzTzCcFOE94nnVJG0QT1Y7wAdWvqTyy/w+SLBDcb/VQmGDk/K9aDRvUR
EYkKlpo8o8o6y2j4UvYLJSPM2cR/HLbzzCiB5Q3/Ypzk7lqW3ONrd7Im6eGJvILuVOlz0/gYb/Hi
XxLI0IXt7QW9KPkBMj/1HKn4xgAZ/Kh4FoMXLjeFTBZpx2uJpbW2/Vb6nHqENak/GM7cfqL7juj3
lW9duI+n50XZjeE2iyR3Ti5h+pSjPbXdWb3njb9Mv2Xh2eVXAitvfiYG5NRrD4uafMScFdOrnHsW
JVTTUQXglEriaUr22bVjvy8ucwFiLpSHyDN5iiwGm3PGoWGPV9Nwy/mkjq+lfhejeZYi47Pm7szF
iRnYlccT1GQnDy9NvB/sN41huQYHz8ew8jrbDM9imBy140tL8HgMKiYwlhUq//RpsM52Q9hhh8q+
yi39oD1MtU0jiPyEFndaMs4LpWMS7U6UNrrzmnJErQUYY6Gd+xY1llYt20ESMFFVtw+timNhWNRg
RIDlNNiulOKtkX/ydAkavCRLTUtvu64E4IwJv8g4LFq4U9J219bNNpdwS+VSoGACECTCFE/xow9m
9uL1NxaOCNOzXPU2ELO5rxWZzUNBPQ2qubMh/TtgvXr6iDOK7EuVAcaE21ACzbbuY8UUjxz40BoM
RAt2vKb4JHfuKZZZois8wWl8Ha2S43cJBBk5cxH05llTz6q2E0BCMJCy9ZSzqnfLURjKxmiadq9b
ceimsfEON0HgCDR3GxMhBbEY842Piv4TqWKb4vHKVhjtDAU+LEc8arzi2sZU8WQRkCWn34VA9RpD
zSyqHgDf1jpDrVj3rZYdC627JzqSXyl/kaLkEKLNMKToZHSJthE1JrQ+3doi3qorhggS1uZqcYna
GCEAyyvZPxutfa1T/AyTV0lP4UBk9FIYTv2wH2WwxNeBR3XkcNUeTmUz46BrGhN1t6lp/Jz9DXQb
ar7ahGyLsTpjFki6YjM08rvUhB9SCi0MM2WapB3Exq/JZd3mnoIw3+52c+KbCeNKvPxFaXoobRTs
GBWYoIwKkG55KDvLYLAHz0LGFiulF5rXOEqOPdocQwaleMznOQ7c0rT3Skuo07NqESNn/Y+z81qO
XMuu7a8o+h0teHND3Q/pmcmkt/WCIFksuA2PDff1d6DUkqqgSqbiRJyXUyQTSADbYK05x0QLlFDY
pbPWlKsYTzwZ5hbuwlp5CvRq5dEZaESIYOM24IyQdcdWuRpHervZ8L30kIEotGSAvrQDhig3vXSo
GlYITGWEpAhV4MKgH5iKbF2b5Z2fZ9e2CG+If77oU/emkMe4A6ok5SdCmljZucp1kFgrkBsvmh8e
/NRWl0mIOYFdPm1Ib0EN65j4aJziHkHx1zgqbWJd/QlGNQPeJUE2po7XYbdZqMv38RnD82JCJt52
CzyDZ5CJJ3DU84zgIolbS9UtFHzmJlQeiuau8Z/OfIHpRP/wBawZzLg0Q3UQhq4dVLUrJoGoXh0H
PYyRIlp0h7ShKF9l0mGNtSqLHX1Iz/VTBi5tJXMMUR+cOY8TDNV5mnDS6FnVeqhzxv5qwucK/Oy0
ADfjCn0XPiV9XYoleen0PH3lGFNvUM8c2jl1CWZI9aox7NF2WBl6E7Au7C478FUMef2aWh5q6fuE
eE56N9hrUykOrXHRaRe2fOsbQAc1D5hSbhsPryJukKh5KYW+jhXvO6tYHe4YvxTmMq6mvSipPZj1
rW4NS31gp+bxpcq7cHjOmIbrN6PUdhH6D9XDZB4H9lvYPbKGYn7Ckrl0cZj5RU/0hNzFlrIXZo28
HvL7KNnRYpznwTbw4qcLO3ggkcSpIJyVjOw3tcVWme1KWe20pNlnoYIWySSklV3hd8H7gV7udf6t
FzjvDLq4X99SY7p+f3q0plv9C+W8LRKRp5k6EsQYXl6v0r1/k2+jxfvqqd4lzULdIi1RF8/KEmsd
WtnFvlvcy5W7oDi9DLY/guUHHqSjihZ6/fUZ6fapp2wGVw1dRa8VJzAuA73dwahS0Xgo5QuI+ZfK
0ReFZ1CeDNaU7qYmGKpWVKNR3OFQMtiXg2+keyEadmd7SbuqZeu5KwHev8f1c8TePIVoat2U4Y2n
iZ2D0lsGUNcHukwdAFPV0q+Qud50H2rxKKxD/8MapgM4ALvGXZrdxcaTAiWxWKNmCa7VEGrVJA+4
0jsXg9Nziz4vs/f4XU25Ru54S+L02rmnKj2Gj4O1UcFjJOBCjwobGrly2ALSgeaR2gevjYYiHDkQ
5sT1aOK53mQdJe8tgMK7yU5JnfZH56B1wXq4JNlFPRofIOiKm06+GczLrF08HGlyEDR8xuKanmtf
4PNX9ggyK7dfdEDM2oUPCyqj/kFVqXtynmnfWsalwTLGflG2O1oXGN7q7sKGGySTq4nSlRoPPTBd
ZGT697pgEPAO7CMnIHdsRC/RvVsmeuRQbqJ0vMKiyAoThvpCVW0e9OBGVAGeIPNJ6OZNFB+DHE2M
d50iPwRIEFMiqtfNcFHrJjrOe1e/kv4nYTZNf2305doq38fsgKWITvVThQfLJtijYIACUsIVo1HJ
0u8ThpRW3ldmJCFvu/d60d5UMnvXE2fl8c6jseSnGe94cOpgQwyHxPKWvElE1bqHFMDLJju4hRu/
6z6J6H2xCemxknVdBLvUf6vVq4yNNK/thenCrgV9pUMzQda0SwSzjnHFGjZSnTeQ3macVdJtUZci
yxtjOCYFm0SDkDTjecAMgGMrrh+rYS+zg47CoELrjIaujLF9RzHzpyV/uEDbfBW7o9ktiaS2R6oB
BOXhYXD6G2ke0/QWCowWXHg2iJxozVaxI9G9xoeW4IwLXms9enHD8CnJdpm69IrHpLktMn2ltcGd
wr4vbVssz0SBZe4ylDhLaiPc9nmyQPxcIIGUaX7/9Xh2TiyM1gzFyyPSut5QIOmExoJNBXKj0r5F
Nftc1IotQlabjl/Ihm0U2q1iXqcarm/IkfTBu7BaIHLpDZyHCTUP4R+70vmhmOib02YyY7wVlLhU
XivZx7fg1sNbhMcAEg4hgma8FYlEwGhXS3ScpcNuhuGRXGh1Tbvm2Cn7RhwVd9+me8/WkFc8CDpu
AnGMqG+LYTfE9U1LQUh4lOoL2WwFhduFFYa3VuR95L61zN3vtX/wkfuoyPvT5p6a8Lpo+tuk794N
v92Z/bA08M/3AlywHlyZ47c+uzCaozOO5/Y3J9ZGdcb4zOzOt6SppcfhNqYvBZLxMy02Ovu5SWCx
pAhODeHru3niZqqzm+n4YSEzhUPlcahduFmFOR6eUD81Ff/aEWabtSEr3CLs8G9YUzjp+FHT0W/O
rHYnQNrqDEmcKVUXsx9KjrG+QqGoohnE7DMVklclDqhzAHbzj2uqM4+9MUUxZK4zJsccR42iXxvi
4utr8+eVEfjz74s1G3+zsiOZ0AVOqXLWxsIxvc3I672V6U9fH+PEHbamL/XLhkBCSxUkLemXfsLI
ihRWXCZ5FDc5EL6vD+H++QK51vyBVT1U2ULpL2m/4AICsFcBXkNyCgbWCuKFixI0DcQGFckxQxtR
JJdK9OFDHVf8EZlWv0rbqxEFsPKZlNSXo+QiqGnqVMrGzfZhwpSsUfUt0JbXVPPSdmWl3spAFBtN
Kv4y2/q09ni/gp+X1O5dKD407T6M2xX1sCULcKUdazBgRk0RNIleZXaVI82Gk+EJ1hftW0X+pew3
nvJUhB9aot5WIy29OF21Ido7DcqyF1OKVyQZdU+leduSpN2kVwgp+oKAg/5bEYEkJ+tA0hYZvL3C
XaR4SUhP9tGPj3pFOyZMr6oecwpveHRAY5pRkSicM+NYOzFnWLNhpja8aFt2Teug2YYK4Dq8ti+K
GTyaAQaVvZ/CkcXk3v61kWfNR16WdQOSCfXQBIV971RJfU3/CZtAmucedPUsAw0inBWiqgQsmutY
N18/a6fA2+bs3UlVRtUossE4KHVF7270s00y2PeKZI+ToQXLHOYA6ueW2lD5+kxLdd0qNSrOjpdl
SW0zp2TmqZF75uE/kU/vmrNB3IVp3QZhaRzCrlbwXorGN2DIZ8prlKswnCJ6fd87HX222To0dmxd
Rd1gAb40GwHSwzH7jyoRk1xGFBc2nHWomFmdHZoOI1yZ6NVt77DL0XO/fug8O0bz2ml0zadBh/k/
QoInRogu0q39M5O2Md3HP7xGmLPXM6npcazCGz3a0obB51BnyTc5KEXMUUvpOzTdaM2oxTcFRavl
5schgtwzXAdGNPVg0GrU0Wcm0/tCDFsTGXKK4C0kYdIlJzBAS1pVctdVtGhwn3ZVQUEeYKMTrdPA
PhdJf+o7zF6FetPzVT3xcoBPHa0pdDRL9c1/gzIdU/oHfeIaOP7cnWVQLFohhSzQZ39a98Vt1L51
jwrvG/Tw3rsrhhWQnu14UJAo8fXRk/OFiBoBjvNuV6A2dk78Ro0SqKy+8J6bH4m4RFTOc/gpCGSn
mMK68VwR3WGulQ/2pwoqC9iRn8iIlHqd7GvAATiayaDbohxvMsBoi/IbRuZKXaQ3sCldc53Ut8BJ
xjBAF3ighJ6dyQ/4Sdb/072evZ/pg1bmIzCnSyDtG2OX7GlLXKKkXISkRyuLB5foL3Np78lQXYYb
DxHkQiF7rNjYxDDZvDsmK3/B7nVHXW36q1W6xPS4Ao+yNKnMvBlrTG1bscRdeI2N4Ups2VBfQjtG
HLulGXghtnInD+Ha3WCl+qtP8Gzds93Ar+ycb0WK8hLL/VbfqrdYUeE9k/bdrcAmre0LLvOiX5gr
WKXLz9fHYJVsqHYecHmX50D4J97IzdniGI0y6Zn1dQLb6DqucI8sp0tkL9jMLTH2L6JN+Hhmcpy2
bX+6ldO//7LYV0wPSTIdyz8q99kFsQQ3wweA7WW2/ot1MXO20HgNQpBKH5xL30MkXiZXro4aL+vZ
dn39Jf68KXLN2dLSqG3p9knnXGrKZH2UJN2UcQ4fXdl4ojwb+XJidjBm60hmeBW49ZFCCd3OopMr
c3jkXQLZgbPpbFIL6oM7vgvv3CbpxF7VmC0TMu/a0heI3lsJQh4ypVLuUwqvQOWAp3SrQidxJDvz
IJzY9P2sDv3yHBh0Vk0h6JixcGxH9c3A522fu3QndnvGbF4NTLsYEtMgLCdwbtsSSx5wxK/v/any
lTGbixwndXM7lFQkqxxiUVLRUU9Cz26W+CfAXPf2aK1VB7tsgbrmWuvp9EYWkCng/eE6tUL2nOS5
Ark2YAbIsqE6knvBoh9ViT5YBwoyIIYkqwY0uqpEB7vW1QvhhupBQoxY9Q32lRYnN7CpzH01dRiN
JO36iMyi0XMu3VSD7+n7ILCE6n2XQGaXouiR7gszh1sAiu7rK3GiyO3MMycNjWHmxlFy7IIYPpud
tcO1pmSShiqrvhayhIzEUu6A2MZr2hvd2hszY6do/XvSuMpOC9ruTP7DiRFpzKZSOrHViNaRzIka
HA+cb+azJUSDhW6dWYNOfFvXmE+SlWVj8uEQoZFE2wq13iLjZq5bB/GbpTnquuud+qi3hX8dhZXc
ixSXG5DXGHtVMa5iJtkz+4ZTY2c2h4ZDSuvbsXueoZKKQbR3EVUNUXlmp37qYs7mT8U27Fjtg+FS
KY8kKuj9xvWgx5y5VadOfjZ51q1v5r1BOEAkKqrW8GDrY6ur668fyhPnrs/mTLWJUlGii720XSgy
pup9q0Gk6nX3Ltr43IN/YmLWZxMldtNw1EeVgwyUYGSMajzN232cmuwuw4PrjdejMTgLqOcr3USQ
8vV3OzGr6bMdbwldpix9vcf99ijT1zw+kzQ9nfYfluSfrw2/TMWuQ/e1KvncQNsn2YTRQ5Wt4bIM
1/a4+mvnPps17aiRZZZP567Qm3Y3UZKdWYxPXZXZ0K9gUThVyidPnLQmue/UM2lSpx6l2YCX5Iem
PpPVJdp+EMODtkJZDDXv6wtyYhjoszFc1V0QKDqfbjnhgrgLXwcMv/36s0/d0NkARpTTB/F05h4e
TxWn0ORKz+5cmBnqmdM/dXFmozhM/WBsBVIWU8fobdA2tkEtfFDz/PornNiL/AwX+uWZjLJuDEDe
5kcbaXigjv5Ccxz9wmzB6ZGF5/KgMvd6gm56rsP9/PqoJzbCP+MNfzlqKBBajWaWH2Uk3/PEsKjk
G+k2EeAU8kTicYCh+/WhTqVdarPRbEuZsySO8RHfTXKlPo4pVuSlcts/GovhzINw4i79rFD88n2K
KHILUkfjY2PkvDBkZQQztnTfYwftZ4Fb/lzi7oknTpsNb9FHnmb4NdhVROz4akT05PQHZcCEVr+0
YXGmpnNirGuzsV6mijBN9J3HVnWjx5Ibf/C93N99fUtODMmfK/8vVysM4sALiio+msGmjR7i9lo9
FyR/6qNno53OcaP4poiPCkzO1Onh467L6syKemqszIZ757C71FquSvoEFT3DQQXZTAMhuBwBs56b
Z08dZTbiLSNukWNO1562XLutvtOziUln8Bc9UI3Pr2/BqVGhztbvwdWadhAcJYZpVa3ilggEaAkL
nG9S2ftYBcozM9iJ76NOj/IvdzuJmoQYYo6EkBclPMVT3LJuvYbxXhHJcOYLnbjx6myUe6TM+kkO
x3HwnlvxKkQN7uLj64t16rOnUf/LN2hSy/P7KE1BFdy0uFvhYIdNdObynBjR6nTQXz4cw1Vt6MjI
j+YRKLvEUEbV+0Yt12Z+ZgY8MZjV2WA2G9m2bcYRZPMEdww/3plT//MHO/P8ec/yQ5nZhTjW/bVi
XpIic+aDT5SwHW92UepwEG4pUnEsMOp7tO3QXmNPXsgP/6XGpUj00zlRwqkvMbs6xajJ0E1LcYyR
9ZbOU1OfeWr+vCZAhPj9xkotG8fQ9pKjOypbEwhHRdk5AqPunJtH/7yKOp4+O4IwK6XIOIJUYLI3
0C1ufOVHU8GzNOLV18/+qW8xm/OGIKLCbEVcHgyu0rxPfNradOTz8Vzw9akbMJvvEjsfbK0P6dbq
6ZOoGzSayuvXJ3/iAs2T4sPYULxqTMRx/GgftPfih/+C4fDrzz5x2vNs+MZoWoGLVhybwbagbOnP
lamcee88dd6zyawBwhE4ERdd/jDXhO492Zvw9uvTPvXRs7msVxF6lXHAyCI0gP4UkjLdhAUyxjah
WvBlfeH9xSs0G8ROkdoyaLhC+BuIRJJY8r/+Dn+eMp2fvcdfp8yStCs4YzwxDaKPQ7ZRb7zsULyd
6yWf+vzZyPVkbWVuwOUnNVF7IOdrijGu8HQuUBt8/RV+7qT+97ug487GblvkUaj+vMXWIr2q34ob
5Y7egvHNWAav7m7prxFhfn2sPy/Ajjsbwo3yX0+TytOkXNkgG4sjeLjt1x9/aiDMxq8JByfQMLDR
99HhM7yL+unrDz5RCXLmue6+V+e2qHNxtPRFfoUEGSU4mQQSYe+P4cFEemyt/OfgzNv5ics0z3ZX
cnIGo4HvkVD2f6oelDu8ojRrtvlfPMBsVPdu1dHk5wCwSEbIPVf2q/4AIW98s87Mdyev2Gx0J6Wi
uUbMIYK3/iP7SH6YP+pb5Q59c6Nt3Y/mqJ070vSc/uH5/SkJ+mUMIuRxdJqv4tj9SMYlUj6MxdDM
7nSToPBltQ8/5e7rx+DE8+VM//7LkWJFtVXXV5OjkqG8c9aeoZwZGKcGoTMb6GHn64OY1ByhAgEn
D0hqqy1eRCHL0ZOtVbzbEdkUWUqlucM7t1Iap1i7di2vmjo3t7lo8j3rvL/++quemHic2aRg2nXe
GIWWHEtyZBHdvQSP1qSIW+Az+PoIJ/b9zk8R7i9Xs1Y7nOuEGR6zD7zeSCiFuxDP+odz67/wFvP1
UU7dstmU4JW5oxKpII5OSGWYsnleVWe+wImPnmeCh4XaoXnn/FWq+qlDpGnsnznraV36wyM9z/FW
U2Oo8P8w7Y88ZpmCs99oix5SZFeuvr4wpw4xmwJy1QEPMbbJsYXmhU8epIdNC+Hcq+Opj58N/1Rm
A3m6bJvTlH7cYYi2XXimTnRi3zAP1E5VoyFSko/ubkF2E6hTrfq39P7ry3Jqv2/PxnhfRpbidkiC
yGzsH9obtDlTGvR1862+br/V72cOMz1/f7rDs/Euygj8RcKXIN+N7Jhhyo5YgDHTthHdN0KbjTNP
6YmBbOu/z1l95Ht+hBj3iAoFBpfVABvcdv4i+ijO7T9PjWR7tqxP4dUmtDs2tyHxtgSu4Phhp7J2
qg3iDxj/7rl+5akxNxvOpUxrYpe5bCVhhL6yk9I6c51OPLBz90Osav3ol/QoWgWUG7HKymsOKOvr
233itOeWBqNT5OjhgL5sIL+pbOB87e7nJ//7R///gs/85j8fmfqf/8H/f+Rg1aIgbGb/+8+HPOW/
/5j+5r9/5/e/+Ocx+qjyOv/RzH/rtz/ig/914NVb8/bb/+CejZrhVn5Ww91nLUXz8wCc4vSb/9cf
/tvnz095GIrPf/ztI5cZ9rS7zyDKs7/960cX3//xN33S9/z7r5//rx9evaX83eP4/plEdfP2v//o
861u/vE3x/i7rpmO7ZiWrVqmPb0XdZ/TTyzr7x7MS0s1NUs1PHUaFFleNeE//mZaf7f4B8fTbOKT
NW1a+OpcTj8ynL9rrmZ5ro3bylBVtmX/dXK/3Z//uV//hpboJo+ypuZsfhv4tuc6JkfmUIZlcIbz
d/KmhqMUGrBBUz9CeKc05bZXym4bOEOyziDJPXSBIW9+uUL/OolfD/r7hnI6qM2XdjQOSIghZJnf
JwNeFD0nNh28CTKlz1Nis8GI1djkteVaQvCAwK5wTAw9sEk+DmuYtqHotTNLzu9T0X+ehW7YmmVo
JjfZmZ8Fu9syF2q8K0P4mXjPfB3JQTDqU0xC+i3VxwePVIGvv7pm/7yk/zPXTsdlI+jotqO6qmZp
8/pWVA3KoFh1vlVg7z2SFnY5QIob7lqkj7gufKO/tRvpi4NvV9b3KC9qE5ZBTuK0BttykcT98FE1
fWd+g/qoPwexAyw4ikfDfuzDLKY3gWWGzDHbyqpdaMW6uLcSW+qXWt8C7StxhxtFml21XiWjrTA8
IjIUad84hDGXdQK239fUXl/lupV3Bz9KmqUySOM5Q9K2tMC65SBhSMni3pVkl6UeYW1x37lw5YLR
RK2Wx9R0crUJ8G4IPXmEcpx9JiwzqGsVk0wR+2KEgAe/qQs+PVv1cTwbUOM73HKoC7ytPiY3hSdv
vC58TgaSrBzRKLew1PwpZqO5x/hbXgyaXlyrY4Jt0s7UH4JIksXQZve8VNj3gSmUnV9MXn2VeLbW
5yCxE+vohzOSiMpBbOp+vLbLEVNXSIqIVlbvpe+/KMJgZ5va+tYrDHWFNada6MPEgW5gi3dJI2Af
KxgiWz3FSGAjwbUMYb83g7sPUpy/JWampT1q2Wfh2taH2xYFtvi+Ve/awHxOnXhKtTUOvVXIeNMp
tmevo7IHR5Lh1tpJYWSUJWWWX5sOkR5DSlCtVirD51gWDZGqnm32eE9aDZA9bCxxI3ulJmMWu9o1
PkrrRy4sbMM2iWMAd22zu+6MxgLrFA6AxygsmS99OGAeCl0ZO6Toys65Dq0UMmyTJKRKEM2qmK9V
ryH3gd+Ulnd6NHbVvcWN6nciaYN36Sl1eyxLhxBhK/P0vZ2YA3o2D3DAumGguQDeSBVejn2HJQe5
tnNUegBZS4vFRx4C8KwPdE/kXZjEpFxqyoiFSPEl4OIccs861FWPYGM9SkPOM9azrRNGqDwRMzt3
ehLaxs7B9Ztd9C38r02Cuf/D6x35KMYMhnOQKmgHgSe4GuIlnIoEd0jRAbqIYe6h2NTsa7NzB+Dq
hhmBinXTcCRdzkygJkiqrFg0DJnCt0lKF7JSKa2NrycNyaOd1Yn1EObFXdKYhbUi6Df75jC/TkTG
QijAX4tY25pRCInPpvVyIfJMKx7aBlMjZpPBbpepSOBSMtnDYS9b/MBLp3Ihp7e1gi8kdkM72/RN
TNy3Jnn/gbedhGhblYwAR+qa+FlSZpaVMO2AtmQcTZZA0jbB+dFGGjZGUcH2iW2y7sJGTLbvVLhy
j3sWur9KZ7Ng+AYKsW9Bi7O7rVP8U6nh+lN6nt6sW90FHFe5tjm8xjK068uuzb3H3k4McQ/fkDSu
KNbdhzLzO0gstnHvWWpfXsWZ7AWUlzLhQocRIdxdVkXJK6MaeEqQ6BaGMaMkkyYaFFKc6ip0vV2a
GNmR93P4MkHMuyczfVzb98AI2ug7Pkj+VE2H3tmzRBrV2hS6TA+eatYXre4QABw4GTx/OYy6wOXg
aS0xEPrwEXV1ER6g3vFKRyk7GydAsQ6ea2gqEs9Cb9zEousORp2Fd1afdhbGGRcKoql48INRJWQf
o0igBWSqb5CO3kRwENg/yMcBLIy7TmNd3ntNiVcm16DXX1QexK+UKxlnB0au4cPnr/xkbcX9eGf2
TYcTqLTgSzZZ7+VXep9OzipP7yDDQspbmfpQfXpqahEcAp0bBKhltVvFFNa4GpiFPtTWlMm2jWzi
uCoMMN/BgttXVtKW8NZEUwHztI3OWTum077pPVi9fUUsKAxdcCGkUhuwuhInnXhKHe6wlSYS8P+g
ydMPxxDeba45NTlNKmEHS1KRJsaR07+BtiyaxQA1Za3QuALMqWKScBxXebC0Ub9RMrWHJGyGoOvc
NA2BB8XorQ1rABgD4tGGFdyB92lrgiHNWA+xC4qhr7ZVAEToFvxWnx+1IunGY+X7ZPiZRRBGu7qM
ALHqdh1dO0OXia1SOiQEZYMysQlsg3ixoYlN8yqpsCotLBzcN4klimulyWkw50WBD8VChMPqoNoJ
mQM9D84KFTqXWsl1zPU02mk/NFZfEjVgkDISxmpFQkdeBTfNEAETgWmM3IoT+cbkGcBFUExss+WI
h5ZMcvjdTf1i5iNMqpRGTx6wiAGBabIXaHI9ugQej4PdVlgLrTbKH+LAKMD/oHDa5LLWXzPHK99K
KVSxaoRWaiQn12O1BSHj3jUSqsrEir0Rhnqp61p1BU+jaJ+9WAeeqVeFEm4AjMjHBGLETdGrEqt6
0Ng3svMTEk7C0FWJXkmJYy3tWjVJNhgwAunKMIilMUhskZE1yCsWVXY/BB3o8lING86tLAfFXHcB
gRlbM+nJCkRXNk5KEfHdEiwXwOnGNNtazDBInU3qwheVqqnVQXUzcpJ7IGv8kFiUzk30VaIKxb0q
taG/80r45AfXrZJw07X0CzZmYoISyYnj3uYDlB5i/LSqOuZQPAhlziqXUFy2gvVFDbSVzYFp5t9l
r7aXbqwM/U6i6W1Xo1ZaR5btziMaSDpvRdKEBZkeYw0dS2gjiDGyhT8R56vpQUY55Gg4X3C77Qq6
PYxrL+iYHrTuMwYABcFDBZGwawETk5Eq2cUuhpCGD6tPIEBlV0gyErv7JJ+cYKhath+NY12HBdlm
uXSrNUVA95tXEwI/aM+NSUKjpTR7teB1K9IlsE6vajYJTULYHtC0/TTcaU1NQHdZklBmOwJaW23Y
rIuqkiHEF2ERX46idt9cOb3Geob8oYeev0+6kMjHLjd3rTviom7IxszLjsg0pYHcnCUEbzspaAe0
tY+KJ5LXQAPqA6NGA/mFnMtZOmqbXFI70r43YVruFcPu94VXslyT3gSQOo6+OYWlPsZWcddVrk4q
ddIrm9Rno9Bp7d1I6h670mxTFuLSN4xvuVmR75pOI04pqos2aWqACESOxwNG2NisG3jgTbAV+rAv
61bdySBwVoOtsudvm2EXIqM7OI0WrxVbSel0KvE6goBzJdz0mr1QvmomSqqpundVk7ANqMnfJRph
6eresfSQN/husre0bJuEQbEZwMmtXJHtJGlGrWkBsod9KM3uxTVMGJxRR858ji+XljARQ2kdr42+
8o4pqSgbrXXaHdPDD+nlydZyqm81DMcmiP2d6nhPapkS9EYme6+1+XXiI/+kabfnd3zSnKoC0kfy
kgfMzrya6dtkQJ5n6bsqrIFsp7fsknEGK+qtj2vC9BRrF6Q1YnEbsiTUi3g/Dh6lwkbVibIHDGMN
yEs5CcLTInvv5xjwoxSYo4aIK2xy5cgdJLPB1uK7cDTQuJW6FVKs71C7I2LaZUYHeVxg9lE004Rd
r22irihu2L33xPy0HalqeiPZACrWW6OF3UEvM/uBTrz9xvoWXrVJ+c0aW7I5Q9FcSlf110XuiD0g
1RvdIBOntvwHzSIEx29xLfOKt1QH58UJ1WNVAWTnVah5KzSTfNHU3oYpGszcyq29oTghxB/05CQQ
b8tQAHkLX3Vpa6suJvGj0rdKo0xEuuKlySibAjD1wEuOxbaoEoKk9OY49vGFFvbRc9aGAJOAUVKm
hIiFisYwaQd76ndXJ+JIo7iYKuGu0ORDUdksdHzWvqbYvXTM9Mq2cbTXrvbMzmVQoKjx9GVpb780
lfNElpi27uFyWlAPtjBe+7UEjcMyRHKR5DEfmgNaJzzyOlw3Q6TGnZmmOZBx83YYnTsjtCD2jrp9
Rdy7+251cAs7cMNwLMsDz6h8sCtSjVXjssj87DKEkTJ08TEzTBBCSUEpiHrsAqII5vEmsS8sbFVr
A4uzALYm0a5AcO42qqdNZP8EVzCugG5PyMfWNM07RR+2SdRmuxqGIPSa0vkYhjR8cbsWFpmBNdso
PPEyZI5+BVBZFGs8bOZVGEofmGIF8yq1tVsxJdooPvh1CXFvGcURGAitzkjpG4zvvgHSOY3YS6kB
6bEya/2V4hHA6+O9F22KWdgrir01in2uxjyhhi9vC5hk+y4cH1SPxBQ1L53XXjOmxiJ1gMLJqTu3
TrPx02Fv4vdCsq5E+yzRjV2B3WftqNDZ886HDZMPYfo2Fur9ANLsQRosd51LBcFn9ofJYz9Ujhbc
tTFVxzQRbHp1R6x8FYRlZkT5akj8p1ivDiVNyM2QxnDF86yDrGqb1AaGobFfA932jyMT+MFA654Q
80BOWeRFx1RW0UaRxrbj1izVLgf3GxoqAetylWtQ45JQqViUEdaPRqZda6bHVJ83ZJnmir+NvITA
JmlGhF5rSMc1CG57bfANbYFVrn1zvKC5jYMCsH6EGIb10l+Y2O8P5hCXUxLHgbfOaGUNvfLgj3GW
8PqSWe+O0996UeO9mRbXijdMKCkxWaeFS/4SG98Wbqa80Gx1nzN42JDjs+s9VV2qVWk9O9zmI6Y8
6LNOk9EQKiTeJccFYW8EKSAtRW6JQYHdZwXNQxYL/Jx0vfpETDCBxFyN4MP24+gnd5W0AfOl0Jfy
0n2uCmoXBMel4JSM1t6lJMcvB4tXghSm2SEMo+em7IkxkGwfdDztwJ58AE1h010auaEvkjKqAf7a
H9JmrmynUE+ClzMykEciWHviO8CLtJW39r2x2EON0fci43Gt4SCNKzUrScVyhNGQINCmiXcfWm1f
F2AuXKO/MQ3VNWroan4Y8w6qGrV9FzVt4EFX78fQhFlhMztMQILKBsZW1XpAe0wH66ywObRqMlJ8
zyoDYgQGRF6L0Y/YPpMqoYca6V3ga95dz5ctOCVFWCb58H1D3IGpjHbhblSDKiKLeQ3UzNjETaDm
w4fWaYF3Y9blY9NlBANEemSBoIhHfss9dqoqdReYR1vJW6+ggEy+vIdiiPekKG+dl6CP9bR6S2Sc
WdmuL5zabiZzb+WyQYqqLAIPZlum0W/H0dJa8gJtIyXduJTG0I5EiHbRaICMVMC2tat0bFUcH7wl
9oayCX2vcpHCdCUBl5rIv+FNxr1WmvrGAKUFSEVULvm0uF9LnPvL2gzqZeFXWy/VP1h0m6Un4uq+
KtH4gTg2tLUZKaD1zb4jFiIln8LLf+RFS3yT+P/sndlyHOmRpV9FlzNmE5rYl9tYMxOJBBIAsd2E
EQQQ+77H0/cXrDKJhSoVTFJX92haokAWmUhkLH/47378+Dlc085ovqAj5a0mkjyTXl21cPPShomT
lGlpNMxUCtg1Zf6zQquwIQbgFigqTzOS3V4zszSbhFaHqDXDrqVVgESNNErb2OK0VWPiY6F1xYFH
sfWjODPOiVIIlzQ6qRmHHLHpCUoUU5gmtpYiUi2TJuA83OsXzIAk/W5tRJ6nZS0QaWUn6fX+nAyd
wul0c/1grile12HfRrh8z6j9hXVD7TRLQnpllUv2JAlhivaxnvmNalSN12Ibi3L2nOBSJ8oS6zXq
4jR38dLKGSaMVBCJpYmpf1fNgJEB6kguIVm1vJ9iKw60RI5Gt14M5SFOpBBrZy2LDzK31k17VMBU
ROQpoKccPwB0CpO4nY9NN+lMzC6nuVOzfT+0bw2WCSk+FY7Wjr5aqEjp5aYXz0uzV8oOl4swxbMC
acizuk7hrura6KoM2/6LEIuO0ObkGjke5plE1YEaW/UuCQsymN0kd8e2H6WjINCPTxQlECRLczvC
kI8Fy+VkFoLfYj/WSmJ5yOM8D6yR1JbWKbPTybAJ6UNRMG5EbdLQNaXjEzFxdNsos/5VECJcTXRM
f7oR/W91iqSg1HG77BL5oVasei9trl1gsV903DVw8cFbY1iRWBbT5qxMuF5rw6ocxXV878sBbfE+
qva9gb0PM/TdXlWXXVpK87maEG5PeNSv4qTR90lmyUHNDFjvCVWlzztDUYTLoUPv3p0AMq7Dyehj
p2RVPADRYCAmic1OKEp8IlXRcIXUQMxUNTDH1eQUVZqERS8L1XUzyje6irp8LmXFubJkg4QnnA8o
v0qCr1QJ2lR6UbtChG1uomAbjQ44Orpp3rOeER6NgDlj4xI3YrSi83ENDzL6LgFOaNPiYYdm0I0b
0BnMOoE545RJX1QecbDuUs5vbFu0Lqupd+N2fBI1o75fM96ipRYzG9gWaZ2nTWhACMyyFwP5cGuN
za0qAeNNC6OKVhIzPBpLuE4SD5iEF9G2VmNamukkSX6B8F2tN35r9f3LIKoYMYPY7tKhojgQitXV
ZsyLJUrE15QSA8U4XMoHUYuDHnmFkyohCzf0Ye4LmPAyFLcMD1TsGhphcRFpOirwYLso8DA6Lu6y
TNLbx2RGREgGUfZCo+4wYpHao8Xx34FtzJ5Ghf/c6yCTjhbN91qZMSeXDUj+Ck3O/Ns8sxfGceMJ
PRK4EnD0OEntIdRKnBEsPRLuF7Fcubr4s3U5qrwooKgBpjxIzIcwdnpVHb70HcUvI13Sq7y271FH
kgxkXGqYsBTjLVL7NwuuoA7qBYu7oChwGVbE4akXCP06qUQ5oY4eLZGfqErupan6SNcBpbK10bEk
IsmXgAXI49iBzQTN8KYa5WPR9bhpzXhCyGWPEPJaVvs2F2e/MLThao4UnSEZpNIB6qx7yI7JiSGd
t2EOy2slQQnZ0CXSEHLtb/XYo/KrCO1pzGf0ysUO5agSQTCtF6OdTEvkPIX9I0gUgqGCO1hkddjL
HtRNBVkcxskNy3bP2ipvNOgle5qogoR1FQmM3U4ILFP2YPul1Tzepdk3Nz1C5kwqGKU3Jyj3d1nB
ZPLaPxVyO6OobcZHMFK8a+tYwTg+q6/FAfMsjEmQWsdZZrOWHmxrMfBU0WC64Dln1BnCVK3yosua
EBSthNdiVSlIA0VW1b0CRa3fskzTD6YFqGIWbAvSItdOF3dIheq6cJWi1r8XcoE5CuArlMGmPr4D
Bih9mXaDs8Y1WlrtcMTFCFvoAsfjvlB3SV+apySeLltdwucNPwEjFpZ933TzdRriP14uYfRgkm8g
O12ZGFLBykX2e9Z147yETUlCmhNOqwXNzLnp9gVxtJnlWzThSweJ3C9MbBl+XHJ1Jnk+LYM44Krd
BG1Z0ohQtfMsTqzoWFtRCwOC6i5j5KleGrmMVzvTJUZFlVLuMl83rNTn7eIzCEI3Pi+TseYBSUi9
A+g39o0YCq0jWAVW32TrqPaBCB/0Ki2jvWZEkvyIo4W7GloF/FlHryQWy9dBs9izxK3VZGlygfqq
7iHb/TCmBZU4Y09G3uGFIyOKhMb5sVK03DM1FbmvTiMRXpQKSHLGI+EKPTIh8g0rdhsGISlxZIzH
UJqAvimLL3KUlD6j2MbbohQde3E1u4Ca5akRkX0NB0s9GENI9ZQq2KJODVZNYYdEeVbiyNKAtNnz
OFakcOQC0AnGdp+ZPJhaHcdIQabLbVnLNctmlc6VNvdeZwhswEmFxkUxKjkHqfbpjSrMZu5GyUTV
2qf9jsHqCTPiib4WJnmoKIhqdT0LefUgsb/Zcs3TaBcNIznJECvepqDh9RLOgWWvxHfgL4OPNkrn
TIISXiQLJVhXxNUD7iHGJV0l67DksnyzlKJ2syFGZ/Ad7SCnXYNZXa73m2TbgKuPYgW5aannkV3t
DvkMOh0FU9847S01WpkIBKFsPt/Ilvzc6WX2pJtyjflwNzJzKJnbZSnaRXpedTwzECEv2VY4IoqV
Xlue+7FdH6TM1G1prBHULda2+LboCQ240TRZH5Sn5jrQu0k7ZUeNbYJQV4l6GJRIOEp13mC4qI7H
LEVmPpzzgZHaUnRF+EIUTsym3/WDsTmOIRoYAmHuWIsWzvAT+gsZ1DXgYWNdULMqdGWJvmpJhT6R
6QjCgr93mTSwY+NMB2NCi0tAKpUOilr34J3VsAaJgL7kg9iLM24HoIGh01Iqvw9zT3HjkE2DvZmi
2V/MoqmOfqHUGcr0qyxIF4ztbfZDjYiGW2vRfKCppiN9FiVF6Q1SW98uQ7fucozoQYI0VPVaxUh9
HSDltEx4pSi1jLMk+y+RaVYa+arJxBf6b8bo6mal+NbcyifAWtJ/0SA5JKy1yhNmDPH9JLQ0Bui9
4P4mpBJ+8aIxHlA+DbACE0Svr+f+zSytWLxB9xlYl0HiuzbDjmpKN2xd1i13UsXAqprbUUxYKHjv
dUt8Sje5xtG6qQd6l2GKy/1a3iWt8Wy1X1dLqS+xkNuZcQgJJmSFu/2sXhAbHZDt7NAjKaLNIy2F
FQSYZm9ggoeC7GEfaYQ6JrrhcUlpQeuRRs07XHDCWI/Jmos5z7mVm8VPxaXy9XXqHSwcMDnfujkV
pqdpea0JJT0MJMeWPj5FdeUPM6J/8zAru3GQb2Y05XCBQy8W5gsyvC0SfV36VFgoF2Q6W0WCvom2
0oIEq9iZYP5RESPTXg/+ZOW8zpdVA3PTT97LKPSqAsyo2KL2EJjtL5Jw8pQsNm4NqkAvjecrUYAw
bqKnh2o1irvZ6KpTfUrE4TSGBvKBQ/duof+zUkmgwBynZ4F2MQZHe1lLL/NRMzEebkDOY6ep52zX
LqJxjSXKhZQPI+6D9ZMk5i+KaV5piwxCqZ/Qj21QcjLelRT2wrDZAWVJEZ2LBXerYv6WR+3kYBts
A5LoGKMYQVEj8diYFj6pSRkzLI59OHK0eEeXVLwbqe0i0RgWo3KPyN1jw6UvHF9GVowCbqPQwiin
2lXCJvcLYL9oHY6g1VgW9JHCGCbQeyZcZmV6LhTQl7Ylgw1pStsJCT320CKuvRVqv0XRPXB9dssY
X0jIBSpWXMeOquJr1BJCAjK+kD2F7lM6z8mlObXTAw8C+kRSifFLN7JCV3Wmv9HrE17rjbbNxEgz
j2JuRjzKi3JF/QqHKlUXuj7AtIgZ17KhRK6RSeJJJbEB88Wyti6qFEpFiQe5NIRfhbqQvQ2fsOlz
Pw/qoLxv8csZxCL7FtKBaQ9ZLVjUU8wIVNdxGrf9ZUhjbAZYnPC8a9WJwm5qZF29MvIF9WWYVPGt
monWQnI36EVCw4HgdejKKomO9IiSwom0UXwfiKf2/+kLcU5MqJe7uCaRepLlcvRDlFvrx9+no3wQ
ZoKMYloamKIG8mnx9H1UUkizxmorMY52Sm/FmFjn/c0kNRRPIuXE7M5mKRr454xc8WQYwKAbaADM
9mKR+oT/lnwFYUEVMJ3Ic/S+VE2bbko64x2zPeAYNsapaJy3DN2n3ohBGDLZVpkM0BHm5qjgA/NU
Liq40qCMUERQpZG8mrv/s1zK30VL+5ucs1/w1K7qtxLX8Le3/vJr/S/ATrMMnYsKwepvM9TcKnut
/vR//3T3NXvr4qT4+iO77S/v/4msJinSn01DkSxL1WXzJ0raT2S176/oqiSLuBIplqlCKvyZrAYj
TVYVQ7MkTePxUTf5lr+S1UAdMBeiAShrG8ft7yGrSbDefqCpGjRlNNWUYY3RZMYs0fxA2YIWslaU
tdU5Kt5T9cuMxQDqaq5hGCAu6AdgKFzFtWPQW4hJ5YEh7B+u3G8w1z7MEfz6CD5wTOOQrpPVcgQN
MFeOamNXRm5lpu50uewxsnbNhjzzuUCUhfLRxgbn+wH8ASv57v8vGqakydsI699e5ldd31bjnzZM
aqhZ7l5ftVU//Gnfoe7PVf6J7LkxOn/+UT+veNX8swlcImmsLQlCHhTxn1e8qv/Z1HgQ9L8u6x/o
mZoGEgBvU5WY8+QB/HnFq+qfVeI6dBLF0r6H1L9nxevmtqD+yhbkx8DL5AAYDxBNU5U/yorUS1Gi
9pPrX1pNei3HXIDQ0BJe0xi4ZUWwGwoSvqkldnSmcVqlYvVRaD32Ik2LRBov0Y1RXye1iaAurIxv
zb1MWS43567Lm1OxmDPIbtvfhBvNChxBuxJTDJFyEG9bXYtjN2K4QFMax55hibzIQkxyWMNvuaic
jTpFratsHotYyih4N6aeGL1iy4JNlYDPPDLlt8US7QGRnqRROdc4pe1gddBdKsdtWmFFxb1Q8CRI
XxAleA7pLNuLmaT0UMy7tjI69h4B2ABFfzo/EEsqcc2p4dNnWib3chN9kePiucIvDUVTcy8XwtdY
MvbqkL8PIayXVFRPaAz6WM20e8pG7LDl7mFpa4Z+21p6LJrsJZHMu25RkY62BJRt+fC5I69idlEc
DMFTyhqFuzK+iIeucgVVNnGSbpHyTE3NSaS1DMQeeHrASQ8wmfJknsV7NCqQJy7Cu0HPqYGERLdL
hYvVlPk7WZyIAZV4L1JAIZ3cdSBbEsLZEb9NavpqCN1WFXLeGALVVyE0WCc08PVC8Om6WwFBlp4B
RbGo4ldoPQg/JeWwU8cufJ5qbDxhhGKBjvfQdT5iUDDmtYp5Ja7k0jamOufTphJNgd1G6sHq13Zv
NYjndw0mMdBZNSdN+HxjFesXXaukx6FmBSRGBLy+5rXfrFBCdDF5RRHhbBnCQZo4aQh6hSNU8Xsp
xO+QB96hzeDkoOArtEC4yDYEPzIo4fEgCvfivAi7ZISbzzJJnB4fuF001TdGVpZ2V0vablnJtoc2
tVi1KpXrzOnzLEB/HcfLHvkPOy5LFY4qPkGRvNyPZqwGY4VaOXB+iwfjkh3IXTK/xBTjIQe/tqOY
BRZhfbmK0z0Jy+IY3Ri74AbnTg01Owo1JYhE/UTWp52SWm2+IfKIWoXZpnZUq2dmu2tPNKRzVqWv
1Mb3acNxZ3W1MjsqzF+KAX3WvmcVRQOWqgpVEh1lGQEqIUF8nZ+CEup12SrnDMonfbSJu6gqlGIW
6iJYv4R3YZO+CGuNbyJ3v0q5BlmNDMH3a17W3WgTwM4C1Qou5nQP0ybGxAegaxoZoMmPUoLPORTX
GgyIJ4nuKUYjJYsd0I+qatYCVcbaKa1Yuhrq1K4gTNER6GyPSz2LuyqvG8VIzuS1J1DnGBixfhRm
ObeFEQtTpdJ2VV/divCwduhcPTfdeh9hFWwvonzP1hjbkLUG7H/M3gXjOuZtqfpJBM24RleF00wp
QbqMJyIxu7tOzAysjPAIRkQaF9WG/rZqal4utF6icu6tOFxGZn5ca47XWKy7Tq6vq5H1RCJ7albO
SZz49DgGfuomcUXYq59cQ4Z8VGnpOy1LBseqzoVJXjjgY6OTglfB4xMSbNab8Pl7/Ks6Un21zA0P
vFN3kD5jAixc7wVElhyR4tnTuEkObqFoq0vc4ybHPhdymQbPNnlByv0sChr9F5OGVFmUKtAGTBQx
QZ8tMTEIFQURH4Mmr50CgNypWgnKRTRmcm3TPdFhEPJ6VPU5M+uY0xcWwcNo2sdSah+hNYs2ImOd
s1iN6c5LeWu0dYOMs9rdZNuNLDTcWyFse0KC3Swx9R5kA7i+M+/CkV1A5GBso2wfh5idog6/qnr8
XmhTu69yhMkNcFzv+88uFTnDFAkTuMG4wwEywn4KS51szV6WMRfdrkKHvYuq0Z7yBtX4qcTidVKC
Ml7uwyR9lzs8WFYM1w/WiN2TJFTORD0N4KQl5GX5EbuJY4NeFcWPcrK66VIJw9lbW7YlU02fmQV9
bIdCPvQmrVLEbO/rDsuCemQhyhpiNcqEkJ1T6jo+YCXUoMZPDaFcnC5d20tryFhr4iLS1ZUTBvnM
k1Ir53HiuROj+tYqyudGSHF1w3s4ilkL1D6UggO3Vg0bxZYmQpG20rnOcv0kRVG+g0/c3ypZbXgY
ANY0Yjb3LbaDeege82bKDpOUvtYSfI9m6GVnGoTFmXRZOeQw/naRrCKpa5rSHeRV+L0TJN9+Vc+T
klmY/wkW1nWWF41McU4d7mlzqN8xkFCgnw7WOwmsl66P31dI7esGEWrZ88xhOUvEN6da8hItvDWS
y2PaLPdCr5/GqmmCVB6NXWLCcFBUbmgftY/FmluwNbgSqN+9WTCT8K409qWVP7MOHsuZRQ1v9M4q
rG+hEL+KpjF7srwSvROEm5RlxXR0Lq/zbLmP8voRpWkQHZD9S8xOR1vrYD5auvDGTtPZWZW8C6LQ
+00BTp0XxTONzcNS67kDPPcqRNulx66dWYIYVACPQHuau0e44khwRxyjxGUel9DaC8ZyP4NbALeN
GE/OBXBJBqZQStGFLsbC3YTBgNeqLYegZa/5HL0vc+TTq3vNBqJMXcXDTqjzCidEes/YOWN7MLHX
TWA4NtTFGfndFR1h2qc8n9xYNqyY1TKpjFVPXCQhfbcSnrZW4N5JE3tgAoAESpC8jIpwKDQeZ6sQ
7gaNUD4Mlmmv2nZB4C2jzsbal2oIq+CSdoSqMe5GpmmLeotTabtdwXis3LGPwKdksQKDU7Vwwe5a
Uu8lWH/YeBN0tamOF1etkhdNYefthXzzuVddUZRwTefUrZSWlyLM91kyNLYG9QdzFbBrOQvvaCqe
+wS9emttmdPVeDDWxlCCNl/rU9RLHcZMcXyFkud82CKlM3TzfVKa4dd2pMsN7RDfuuax20wMk2wq
gxSnPI++CvAtAwvAKYQcGTzVNxB0RlCPOEvnrrQFEkFPzvMjw/Bfq2Wb7BirZxzN8Me1tKCfeiCW
MnpNUGkqZ8JVlhH9ReYtvCYic8R2rNppi95eihVetUuD7XGsWl0gKERIXBZKgHKWJkSB3E5VYrcw
tuNpYkrChvF/FlMUzSMZV2WDpwZqJCKRWNMMGIiME8e3iMwGxjqdnjUZ2QyY56MBzuUWleSlLQg7
ecHGO/eaQJeFdzL/UTkQKDs7N+LbUZAHf2lZqJkKuClv+4uuRK9VnT1Hk7U445ZixzAhEcDCHJiQ
hY1biTdGSBMIg1bzjrEr0mmd0fd5lfYRvnfQhIP1Bf46ELKyCC+RyGam1vCZu23SOw/Vef89GCa0
0LwolA9FrNGexgqFrujikPTcw9Xtd9Msd4EVKpmXjCiMW1pu+fBt8ZRQpeUiKtnftsASTdz/BrnF
rSl2B5kErgGOAdC2EdBO5BlviZadKE1nLmNGW0eM4z74o+rZv4nf/D84M7jpnP/tStWpvlXdn/7X
xdtbnpTR//65Qu1+LFG3H/BTfWrpf7ZkSwGO1ZhVU+StQPypPuUVc8vHNU2n80+H8i+AjCCB4sjg
N5YpUTMyX/iX8lSQ5D/LIsMbosjoIeRlw/i76tNfjvKZ9BtlVWV+UVdVE5buR42IFcMckiFFDvQR
rs6Ijvhu43jLuE7u+5aRDOrD27wUbQzsbFXczf1OVy50QPqFzQF/QiYR8NFK6MbGbo2c17oTJ0fR
D7CGMBXS8R5WHTyLm+52TANFCAQaJ0wmGo7WYG5LKMbuWMfT7YCPjzIdcZfGDRK1Lo15kD4o5ot6
ZbjPx50kWe6KFhfyy/jCuO/uitf5q/aO3TdDFqelOCObu6j7IvxEGk3dRsz/WsD/+gptV/AHfQHZ
rKI2jFU5MAWve17ejAfy5meZoYAH8W2MbeNFql3jpXqunoc3dh/mrtaXGV/OWyDh0B+WtyWhzkGQ
nZkhV6t2U3oxpN8Yx7FXNvv1slNwG/cX6ClZIEU7bXjKhfeFfjXdMHtOr6flk8FJ5Zcw3K9O6SMM
hxR/p4QRN30yHuv2bOY70bzQhC+1fK3q9ml9F87mIz3vO1LRJ8UTGIt46hOnGR1aNxbeEjh/5zaU
8hChUjtunZb0mDf+8FD9Blb36WF+wOr+mw7zswXyUfjmX2CBfFDL//UC+SAr8D8vKvxGULAURrs1
0dLBxj9qkBdSDq2O3nSQlA2QRS4xQsv+jJaYy8DrZ0pun30am8uPIeif/DT5l5Dl97tvQRdlf2FC
nQHWDxGvVVH0V8dEDQZHDyiIPKYa3RRZf3hgHiHeQajTATtzIVK5kat9Ep6k70IPH0LujwfwcbKb
Acu1Zq5GDdRg8kR8Gu11wGEUERt7QEfmcXH6I/l6j5r5nfl1fg0bW/6y6SmTNDc2FENBtLMDJaNo
07yM1gBPd+UlOTDSqoSuxL9+Kd6ic4+gpu4w14IZ+gkHrv4i+SJONv/F79nbuGNY4Ke/qLCLMYIu
6LQz1EVlYBtehsxkCJtw81zoQ0e/i479e1y4whfcJG8mphUqWzlE19HT+rWeGVpxytPkjjeRSjvV
wSJiOLb31FR1bh+ZLdIfpfvudQyyq+Vhuojc4gZCK027m6yhrKCdZ98pPl1JhopXGPOwe1PKMX99
2iYnXKY2kneqsei9RiWp/kYVNsELwCm2tvXTq3hS2HZHb5E4YEepv+S6wzhvnmEy5rQ4S6n2YGK6
IV8kbmfaE/l1bA+3fRDWboLJ0IUICuD8fnj//DZ/iO//vs3/irf5s2iyKWH8GLz+s6PJLwUyfg5m
tBqp5JkhI2j/8uORYpFMxDfVoJajt0lWrxe0eeyeUc2d1SqyIyiIHfz+yv7sI7fXf8gY/zM+8oPO
0M+nqUuIQmDca5ofpWEyTQYNo5UfIEPrMMvl3D2sXnxyhk/O7dMP+rA5/MMf9IHZ8NMZwW+gKFGp
TihNfnkVE4Bu2ewaugJhGDqKWU12aTBzJ6vpTk7m2e9qjKsNq9OhOuK0JqxIHrU4L0JZWUxPk6D2
y8gY7Bclrg+oOoiOmuRoVVAi+zrccqc9NbQ1HOar2eDCrHTD7G6W1dxHjSH/5LrJv7UofjydD3t4
CWqetEmqBpbiQBafbBF9BaomphxaDsFBnRxOdJ7QnLJpE9DJekQdeW5w0HTCEXjbNubL8isTDwaE
AeezTfc3H9Mfj+/DfY0gyllpwfGBx9d7KMr1HhYmAxfpbXtlPuo7cyc/1tQG5tX0Ml7OQXuZfCIj
+Nkt1z7QA/7Fb7n2YX/7r77l24r7mGX9cMe1D4G5irFSxo9VDZhix7A3s+uvDD/Fl+UnG/1nS+uj
g+IfsbQ+O1f1l8HkHz7XD8KLP0UtQ7JkWaRxy/8+RC0aknm6TpkaPD6KztVVZPf209OX29tPUInv
N+fjzfvxcz6Ek8gs9dHaPmc5RDf9HrqhLR7CINr1+5d63+4xbPB0hwR5T5/SDoRAcUKbdpU9HesT
vmVfD64nBN4BCNjGQetU2w+qDTJvn3pnsq1Pk3p5W02/d8Af40s7m0mDslDAXFd2Q/wLI4dxNx9H
+NhjCLFyREyrnTJxynN9wNWSMUbVgV4dfjH2v78/f3Ys3wXoftigoz/wWD5bMN/32x+O5R9dML+5
b/+wYL5Ts374HC2OgCILFszoM32K3d3znk2mClTok7k3T5899J/c7+9ErB8+b0qbThRb7nfvzt9g
IlpX+V1Df052ldiNE5f9jn4N8nvpTkkcS7nLRsBDp3HxGM8pl7pPDuizJ+b7jfjhgP7bn5hP79gm
MfjDAf+zd+z7CvidJ1T6kCl3+mCNuNOqAcNsVSBSFjvhTlVd6V1xtvnx1cWT9p98Ej+Eyz98lXx6
ET7E1f+Mi/BbAKJlyEzKgPmDJ31060MMR1ppIKuB6z5X9nPtT8Hlc2H37qOfuvZb5GFA2bnm1ZNz
7jzF3t3enhTHtBd3d7E4jzt39yW1d79/YxTzt/LVHw7qo1NhPvRmV60clBgYduuy0Tj6WbNnP77T
g2GxRzeGqO93h+qiO/AgP+qXrS+e0Yz8xndi/blbePR7X7HvBf+12SlPmjs41g6Ni11mN575JaQ4
OYfe+R5N8mvdWw7gJbu94AiO6ep7gDRn3pluEvS24fDl9XZwzbyhP1/E/ht+CR4T4W7tvbUXKryT
u2ugKcEjd36rLkNXve7tN8EJ9qjFeSMXULcd72lzwhRY1+ar6b7B2LE9p7UPnRv68Qtb9UsUIGLL
T4XgEiTOt2vt0i6O16ZreJq3t9ihDKfmOJiwtb3O721xPzrIZOzhzfF3WvRBeCwfEj5Sd7Ub47TB
ZVIg7h/S9/4w+A+jMx84n2+Z8013j0+T+3Ay7QfgLefh+qZwApykj/CG9ig0sxkHD7x0xF5VOxw8
0+bbISZs2BsCRPvSPpxuz+fCRubN12zdu+i87dfj5GT2xet8ldmtPzit23m9ezE4r/cyob+wmaBz
U+dV430F78Ib9ogMjv94MdiXSC6x6tggcBV9vLxI92hZeaBDV/HxojxuP6x2Wz/eT4fxsXlfsLuH
Je8sh/SY7gcmRR06P/ZwwP7Rn69l4MP0uByUq+1jtyMM0YAPnXvUDfiV2a+nJy0Ir0z76+59sO/v
xXPipjRwbbs5IiLCNa69zhUfvScGmT00JL1q/4ROh8s82mHyjUsus+DM9j6yg8Ve7F3p7NAw/KRw
U7bU8Fdh8a9P50dPUIYtYl3ank7N7rycM+UELv19FST21eXsrn55nDz32ggYqzo8dXtPOnCI/uJ7
jvtJ1vdZpFA/pOz/JZHis+uj/HKbavum6ef2+/XZFlV4aVxN3iVC0HbjPEvuiils4Ry+LkfHUwKe
AViRfnR9PBxuz59cns+D1oc0/99B699B639m0PqQO/6RD+Vn8eFDWvlHxk9541T8KpjT1tI1Sybd
0j/27QSUd1bUP7fWVuu2rhhs+2PnjT5DxN7grf7Kn8X97M8+vSdnew2hM3bJ/vv3bR2p7bXFWf3q
a7mXfMk3D6srO5Kr+TCcnMKDtOOhUeiNO+Nm3I07wcFGHCtxiz+hD+20Mx0fGRcoOJD3gzs7un0c
XG/0tMPofY1cxvq8bSfVg3Q/ecItvKDj6Er+xL9CQMWSnGnOLWNghs4lmp5SO7a/fFWcrzX/vpX4
JA3BW+GY1xW7400WXN9sHuAjv24q5ygPGJRbp+YbcjvOkZ22tI/Xx4cnHVAgtnc56cN9ZVv2+n3X
Zpt+vbjH0cUGzzBsMsAFw/HzYL9u1+Z9O6Dbd7ZvXp94fUsqXl9f6YYenNTL/MjPg4LkFZ0tf/Br
b7sssdt9adzF1/3CrYMtKUBB1c2D389guZ+f3OsPqXxioqYctZha1Nw9dBScwTH52u48Ai7edicv
mMolsd1uo3qYvHpf7s2g3s/u4im+SOtRBkSpycITT9vlPsq2fsrfSvD1wovdjBuuuMzpc/u3f2uC
2IdR5qR+4sH34nW+26+cBMsjvCB5dd5ll9S8teWKV+h8jZ7oI5RooxhzXB6RmOL/6pUUtN7kd3v0
/F0y/dCTbdlH08KJyKZrcjBOhl8SR5V4Iaeh87V4ZG+uQcbdeINTXDQeMg+B5IsAQfl+9Gs3dHgn
wHHLAsv8ykdbeVc7DtJQF168s5s7jFtOyrk6Nnv52AdOjK166QAA2yuHIx3KXWLbpOdeE5R+4fnT
vj/1J9FHyOLAT7o8u4NtOvGh4F3VhckS3lJP5GacnESSxNBJ7kf+nntYUfMTR7rJPTbxKuu493ou
xQW4EwmoHFSe6el8GZwQSfv28AAM7IyjdUz8neUginq3XA2+neyjvQMhPog/Wz6fhooPgNW/Q8W/
bKiQvjs2fszxf9gWPha74aAijmsSKka/I1B0nh6MBPzZD8/zzxtDyLMkEyO2V7THMNjig+SK3sIT
GAaigwiPU7qpXwSC822kYGXRevtEcarHjnJgcFevcBPWs8FDmDt5cHDLy/5y2uuPM+tZtfGpddbD
cgXtwOWpiLzSV8ieqS94euHO+wgnuOqVaJ/kx/imd/KDte+DPuDh85UA9tU+PlV7mvqO+f3JIdp5
vx9SdeOT7fNjLdSOqVnGU6sGzHZ8f6IHh0r+ktFxrtbgad9WH8EqtsXV1x6ZhiAqqURIxd3i5PZL
dyRbd4Ygd1HbJGLireR2QerHXLeI/46IlJEXuqE78ydC1EF0SDzE3gNk1F+22JsRWUviK1qpQXy7
va+AnbJ9b3JO2Hyh1LnNJe8j9kov20+Qdqnf8H5G3QK0kRxEDbng40URbN/103d2b9t3oGJLjN5+
jw65nxykXRPwJ5+YeI3TBQXHnXBfcr9xcn7POLLMK7za55g4x5JdIPcHjmCL+qEbcx5FwNdlEWzn
syEX0SH9D/a+bDlyI8n2V2T9Dg2WwBJm0212A1vuC5NMLi8wbol93/H190SW1GKlSszRjHqktimj
VFVkJpGBQISH+3H3c6xplvPxOPxvjBN3kuNd/JPP/2/5OcF/D8Z2083Ql4U4V7B1OBA6AIXQ3MXz
FD7DChqq8B9Qur9XF/U8uQFXyUM+h/nG2dps6ltp0VuQYHcB2JydnAGRPXdmwDVlSVbrZngKxAzM
GKdca+PEgP0Gk4ubn200uFo3kw3rbvLTRcbz8md8PQ54BpCsx7lUmI1ZmaIFbv4blNcjoYAiaVvY
hU7sBHZgW9EeRdoMSig43vnRVeJAqBzPHmeJ6+NIG53RSvFa4wBJ4A4FwVg7hx/VgctxCgPrS7fA
4nkzWpK5MpzihP42oAjB2oPTMDJ1h9zuwrcOoJQRXPTqmZlr3ERuaOGY93CueSackhF7ywbhqqli
JpGSoUCBQGizBgOWSd1yXq/qle4e1iWOSggjsHWPM1TGwMHaaT1IjoqbrjFBtQ3iBMb3l2eHKH6K
HZCWoRBqOVvSec+O/A4NTAyGjOFbs3aGfC6O3BYbBKO1Kht8koC2ClvfU4yAutRmOPo6xnSgBpN5
N/NwzsMvmwEKn9dzZVGvJFd+IK/aa22Nrz5WZm3FK2PVzeaIq3Nz4oE2k024XylbAsqx1pPz4HS2
sMajhefpu6hS2wmLwU1s85TBPpxOibl/QzrdPNxtniN2d9ezN3h9Hh6Y2c6iO21jLbm3J7GJ3XCI
pWa3/FNQyM5yfBY4HJgOuIf7ekc6g3ASDBVfZqXdz+jOxxM2MFMl/OkRS4s/UtD44u2VA7zJ7Wf5
MseD4baQz5aHR1NiHYwstJAXgtezQuEV4L3eURbBbIEnyd1xMHFh1fHFhGw5lpBnRiacZSyHEesV
hER2CT/T1N18rrsSJg48Rg8CoCF0PWBBbWRLNUdMzMoEYzPgPWZT1wY/z9bfnnI7hhPhYe1n+EJd
G26BG2p0juJB8qFqdoDLCFcgC/Vc/vLZ0XMB6ZDCCAvQVyJPckbrSls+xyR8w3IPlW8KZFDO8cnw
wGMPvqHzDQ4fByRdtupMVnWrOpJFTGkFoXmz3fhLHd83c9GGwqA/Iybfu5q55m6quiqcF4m1d7Bi
VrY9e6qwatyOwWN1MidegBYU9g7e6368a93qkFjtunYlBmuH98ESutIyd2GnYZkjWGC0VcBiowbN
joFtxrxKEF8IMyDiQLbDXj7Ih3AFiY6Nuo5XoJXadPe5OzCILeCI5BApkNUdRWzAbSG3wxLD2LiV
xckQuzH2rQZb+OXaAr7zVyBvR8RE4MNi2cx8x8Am40+JA4zwrZdg+jXBqOPgXYBzwelk9rvO1ObD
EpbZTQ6+zcfYzADYWgDuGhsebHbnW6AHcoBL3/f3ldta4IbEb4rY5gau6tmRa8C8RNjEIw7tCavp
uTJNuNVgtEbhDX+CgVu/JAhqCkveI47D/uchUORKc6ChWIWAS7l3i787hz/pClArPzq5aeboOv8X
YEYc+SUKeSqAsYhOsRDhM7jhdgTGKeCKmZtg3xgwj/iyIxht8BoCVIXtwmQEWNUS8PEWbrUIC0vd
HuFWcdqgFtLRVxyk1c9mzIfvjpcsaIfhT4QbDvfEW0CsA2aN/zq6+xArUMQc4NnBXuPblcJgU4Sp
PmYkwZyDj36X3sPMzT0zRTiDZ4WVkMK08YAXgScqRnkCA12KDg932rnITFhwbCf9fBSdZ2Ym4JL6
Y78U5gE28/nLSRadC4bRebYRUSyZHbuFusbj4qA7C56FPQ5y2ztoSA5gKW08y5jj//NSRCOl+eVA
HVhxH2MIPIhQN4al4H9+uMZ33ly4wcG8TO+62bDkBzNfcPwKAkIT7+xUwClxMiuc8WBwwiZ6QeQN
Onu0P4DED5bLs/nTiGC0ZWclO7r9yhdyCKegdwOEgHA6MAXpalq328KdhU5mmgmUJHsctfykKfHk
uBkLsZQbl4uVMPMN6xgTxGeb3AQuX9U8Qi7v+WzjVESwg7V+y48h4Za/l//UMOsZ/7c6j1z5hp+c
PBoMXIRRiAbxbhPL7opDeDXGJhfg7/cY+3uM3f5Tu0y6Fk5cwPXQXGumpAcaF8H55QcHWJnNZ24m
5fW1oszrwQsfzYd8+vfg5Xvw8j14+R68fA9ePmqF/rYM5Jdax4+o2UVmRxLS1KfcfKPUAJj03AV7
hHmlCZCjrJ+FRxcFQv+tz7gehF2kCr4HYd+DsO9BGPyu70HYnx+EXfWiLxJV/yMvWr9ijy9bNESx
jFM6IFPSm+Sc9yjmPHGerZQtT6zyyjHkHxnACmR31XMOsUBsqgM3nixiy8hjqMCaJuAwHN/+ghqh
Ts+wXt85Lhub7zll4tv9tAC8jX5JW3WhioT8CWrnUPSYWz7K3zggwzGPLzjrksfH1+q+rt7pRffG
v++dXk1/nTPpHyKj/6PpL5CofssZ4UrbYFGFFPhlCXlfdbIkdw1f/EDrgNdxzO14fDuO5gtA1RzF
D0f8oLCApi9RJtjjT4VD6xzvAw41n6yXm4ltS7wV/H3s9lZgW5QSLLJttq1dY9fcyztlo6yHPbkt
7AKAdonKER3pqhrQEtvtdq9gnGM7oJoJ2wGKmhbTQpyjJnUB6TVLBdTfOjnQ0cCRzHw+opi1tHhJ
yIDgOnAYfhu6WYtH0JPtT6dDwA5IA2CsgvUWWvsTcgAK7iFGqj5FnceRl20KzvK4BPC9aplnvr1F
Jmo/kMsH+n+srCNSG8AFVX7DKOFEVUjL/+av8LvfHzEX5znClSGaeH4HLyrYv32emfw2iv7hyVzE
9gl0W2IjbglqlfnXEikf86m3BytnDzpzbtGIc98xn90M7Pbcy+6ieJnZK4b6lxUqaO7QI2NDONsK
kfLgabsOyRUnQ/IK+oVITOBeImCuxzeU2oznWTuh9iWyT+OVctNzCvVXDu+HO7lwqgcQB6mg/0Ei
7Ak8Xe8os3b7hX4In7W9uJf3w66GSAcbAkiBQovUFCkEiEwBjOpr44DmQCKDMoR30wwv+auGJJ8l
oBY7MqE86ccmGgflvWZ3PeseP38CCkf6Phv3haNO21rn3EWoE99IIfK07zwFmpqvEnJGls/CNThF
71IndRJbsOJDfAjWMuOZuxAZIY5p8/rgz8d0brD7bEwXbj2UmgjI33huBRkqqHrjS0ZhT7MyUMfF
83koiGH17FxrAoUgcKfbOSqBoB/oLFC7hI4pZDaRBazPSRkFaz7CUFETgxxRjxRmskbOCF4TxFQf
0aJ6ZSmAC+jKnPLXP9hlkJaKeihg/DxbYGC8PEmLvMGal/yADAv//pIfylC41Nv+DS9f6pCJ847I
/aAerdnyarT6LsHfPL3Nk8we0s88nc7LmXj6mxfZ8/UOEi1k313QjPnEAqXrbUWXJZTrFZYBeIZc
Esqva2QwaytcDUDpnrXtZM94yY9hFjjukfjFUzSQOK2R9+ucczoNIDQfcTIfzmVJ1ALBMiqceL1C
Z4OQCi5ChkTxqXD75dubZ59Od6v31L3ZQQMPVKLYf7BRoYU/IPbGDidq1ahQ4+g4x7z5uc//7IF8
I2+NREE749/zLBDHypFeBLhenfPJSNn+D5eXfNGu2pIs9EYFSz5l4rkGAf26Mz69/Z0yg3wVsmdQ
vTNDmBIY3sUCFuMAmRVWmHciu0utu7tDbqXO+Q5hE/dvbxl677gV/XwffNtD/MWmnBs0P6wjccjC
Tmkx0PIm2RINXhcqzdzOzXkVmAveMmtayfdXPvTaaXnuwvvwqd9Py/+t0/LqerjI2vwh6+GaMZYv
wP4/b7dcM7vnysAPC/e72f1rmd0LD+kvdqpfc5TORBEfVtf/hqN0zemULxylv4rTec3tvyTX/+u6
/fq3OLcMXZc5o5iKxoQL66jmpQ/SEbh6xv6pQ+XONh9m8212qNfSDEXe1jsqKeyEvcdrEKzCrYis
9g5l9Ga4gHsxSxeo7WEo9kF49zqYqgu2fxOcVa7mTOscSEzEUKjXreNzXUVm8i6D4I7C8wa7bbAv
3BycrPuqZPsEkR6aNa+4sldv7yI++ze7Pe2biWyImkiSqKGV95IC0EjrNGy4gyWOZnbbokSG3OvW
Ay/d4rWwgwVn3KxuEX4gAIln8VI714qWJvjNUfMZObxNpAN7DWtG1uootELdHm8esKItiqycdE0R
8vOSoxYZcl5wiVIeU8EzhVCD66ODIJcgp+uqkkNb+3NH7urNXXgL/1Y3x6Vtfh22fnhyF/tuFGM/
k0kHvg4dYMdyfwSucXxAHI3aOxEoiOvuID+LiqMzOrlzd/sC7TKSiXjkSjjBj61fBasfRnKxRUoP
TEagHSfu1pkvDp8/w6u3eXFm/gtvU+Uz+tl9XgAFKrRuNUjAIBixeS1pvJkA0jghrNcLB19e5huZ
PT+uXB/9o+FivgFkA3YavLJ9QbEj3pabwNA4rDDaT4oLLV8n3ckrbaYtjVl68CEwPPt89viIPhvx
xek4eVTPjQEjBretswSg9/nlyTfD/A9P/iLMb+Kc5Fx8xYU4WolmoNGMjy+8mUxaERPq6bAV7Vqd
8QpNXomeWNLMkZa8bJxH8IETWDd1aiqnCl35QCz6lWJKMA4eU8zkZrIrhuI01vW2d/P5wK/MC72M
fwdNFIIJ85LuH9E6tr8WYH/71PhlYugFBF+UQ9AoJT5g2aCLGLLoFtiyzBzYHiBUgd3ylTEh9n4B
rurMmYtOtgw/UJ2XCejeO/5734Hr5q5ijwV82ophlGho4whhgCh8UbEbnIVocDoAxztBjAJleacr
T1fhs/DJ6qEyXv/g7wnFJERigJuAVRkx+AfKHkoAwBwtflrzn3QWCOph33kT1OqRPzzBrZj1+cO6
tu/ohRn/6+87yi3Jh5n7vfvu2vK9MLjtH758L4zuv+fyvTDX/6rle+V0pBc2+HedjtcM8BnJ+rDQ
/jIG+JuEeVAVk4guEgXMjxcWOIsFqVa1nrgvAdqTajcHcQ/AxnvYOvMAF+UO9s5CLwVPUl3pXJBE
bjB+bdh++fAL65xMjZwLkLFxC2jzbCJ0FE3ohR3t9ZnZa5vaEAZGsT0v56dophpANoU6z4OKRqiX
ZXXwKwbR4CDCQY7Ca/R0cQsPTg0ov1reI0rSnc0GcuGmbJ0i3EXnGkvIhyGSSdGVk1uKeRDxz3E+
uLzVKAJgHzriDFoxzEcXCZI0HGiNbHkWI/5JnchOUWKNF9H9IcOBli3Rkq1n7keXeOFzYwvezSuT
c2H1xzIEC6WHJ2Pp6KSGVNXZ4i9zHD0j3Er+rQjTv34Sz900vLcG3cb4ic4efs5i8S7sAb3lisPP
iJzx3oAnit+EzgPm+ksnDu9H5Fd7Khle+/IV7Ph7wB+MoPAWLWAo4udl/gWSGUgZ2hCeRSYd3Ybm
gPYunmUH5Rb/HuX+6EhCW7iOjoHu3GDR47fQO5Ux6n6p3pcWEg6oAXw0n0/Zb5xPvyyni/Mp9aW0
zWMsJwjrgs3uxWfz0ry5haQrdw1rllkO/wFfI6mdzZ+e7kfrXjHBXFfA6Xl+fgODDc7wiL3tT4sQ
q74wIQWDJXLt2V5d+Bfn0v+lhf9N2qiPFuniUC0rL+sgW0wAUbyEjCMV/Is/NO6+Rc7t/BY9ROgl
QgP52ekP8XxvX15KOGb70/EI6oH3d+jNoRAEvuyce3jop10tTqcTegkPM/MkIB3LH+5CZnw/mwe0
6IVo0SnQh5e5aHDj+dpocQjskV2xeVfv7uJE//e6u+tG6+Ks/260rhqtC7fkTzNaVz2FixjzD/UU
vuloU2izQtBGkpUzOPHBvfI8LUwgAIkOTvYEQVBs6RwGHlR3E1s8a47IksUVG/1Nylnjw0de3G4o
Q00tkvGRgS69DaIBVgqjggBL80ICtJ9CY9JNI6myoFqVOtkEjlQigWqUxIyK5KHn8t9QP6tNQSx2
aSe/FEFpdtlYuaoeQ4yr78RrI/6mw/DLiMmFK5dGcax6NQwnmEg69OGiJCcwi7nCxjXwwQaNvbMC
NCB3z7woYbGBOvK1irczyv8rh+7DEC4curTSyagRDAGBNTfRN77NG+U4nV3COC0M7xv0USe0h3d1
OCWohfjcB5C5V/TZCC68phS6fDFU6om75tHx237NCRG3Djj9Gs5qc7eI2P7KR16b90u344+f9zOT
+Wd3feFP1EXb9IKAu5acEp4c6sJKE9gXoI4SZQWlO2G/cGIEMPlAVtDaoI+Pu4Yp22eoJggtFEiM
MzwS7v2qgP2BcqBI6XT8fKa+bes+LI+Lo30wOkGQMwzziNP6hXuY8MrgdgLS4C7tg+V2JviICrbj
JIuvBMRCnLbR3VQ8DuGN3bPZLfcE+NB7jseYaEQ/Hk+H0+cjvbqQ+TP/YHD++IV89ZFenKR/0iO9
Zia5atnHifrzzeS13Xph11M/VqCXizWYsvVuNft83Vy5+GVt8++7+Flo4pNdfq6P+LAoo0FRRa/H
kYTdUmMDS6ApATGJGa+j+4ateBc8RAs3OUqqWlCOgV8DdF8F24CcgVc8vfGMw6P9+R1f29OXlb9/
3p6WrjgRlyTyf4QTceU0Ok/ehyf2B5xGVxfJhY1Np1DTi4ovEtEElZiPQl54SzgBoBML6lt+Jgjs
abAQ87sqiuhGACCx421Qi+iilvGA3nzzimdydUyX1vSvMKYL+/pHbiYuT+m/57sve7n+x3/i+9e8
GKvQD5qLb//x/9q6qZ6T8Dn7Aerm78/tD/nph0Pz3IR1E77W//mV1uU/vv4W1/rps6zn5vmrb+ys
CZtx375X48173SbNeRQYFX/nf/XFH97PV7kdi/e//+01b7OGX80P8+yjcqWkEw0+0G+rX25xh3n3
w7LNnusgrH74j3/+M/xJCfMbl/uihSkR7UeVigbVNBGCk6ij/1kLUyLqjwqloiKDmVHXFQIfKMur
Jvj73wj5ERLuiqLreF2XZQ3rr87b80vKjxouIhmSoqiEQHXh92hhKme2gl9MtM51OqkmUoVAH1mX
EbB8fRyWuaHJghRVd2oX3cSNQCCCrQm2pkYvedMWELANwefQlsVLEzXUiTM9t6Bara01uSieY7Ee
7abMJgfizepmFKA2fBagz5RBWxOiJEwrpyNRIPVdxVnrtFWDjqugAh9F6o9uNyjhbFIUwcZBQZYj
7fOVNA6hm2TQm57knFh+TfZjPWlOL8XPip6N87QO8SkTrpZ2ULhOtSKw8oaUli5EySzVxdiZ6h4M
ZFXRsbiDJLVQxDhXCkjiTnmwhBy8YUkUCpwjpGKpD43tGgLfdArDjRGrFSSukxdpVPZGlq7CKnqD
iXoJdcRS/AfUE48kgGCxUKeOkU+PdQKt4jouDy1NVoJoQBcymkJXGyD13gn5U2CMvt3lDboQ1AJE
51QX7IlosaUX0N/2jPgkG96CZIO30BthmoVq/BKMLTXrID/4OnRnirpketiULOzowLLqrHkcvehc
RDrwx9A1Aoy/qMTotoSy9zxMw2BrNFMDbzSfxqWnNqOrjR2U4aHJnSlRYPlyBM3wQTfclOIhVcST
VkOhbdq4HN1RG3ZF+SQ2+LQ6yZ6SLgOtTc91oHvMAv9RriVP/VgdstFfelNT2HKGN6tqBje3jKBb
3QmvUijlliGJkNCUmnUwQta3SgPdTn2SMCPQbtssfBM0qNrVVfJUQkzb0RE0L+qkCvHsBxHEm40U
W3k7gC6qgk557ZXAgUMRCst4PDKFTPggBtDzqDpqVnF08oiwiEc+xjZ5ojQOLOpLCUvFfFdOeB5h
FLROktXFUxFRdZZLkGkvJ0VaKVkKlVJDhawqXzqDUq+hbiswmnftavDadqVrPkEGdoKQN6v1VL5J
oCr+guqYch9O7UPRq64ctoY1UWWWl+FLIUGMWh3yQ6A1w6YYsqfaqw4eiZC2jlDkhNFCL+IhE9Od
VDdI6vZD4NSVAAJNOX3R2/htjNrcIiQJrJAoAtOVelhkeUIckhUKo4GfmmkgLIIKqn8jloIc4H6b
LH6TcxXy7dIeytwo009zMF+GUACPY4g812McbnIxraHPqiamlsbqsQ0j6LF7OrQEvRiS0dGY7ORK
nTWD4FuKnx2qEftspMFJHaV9lxgD69sEyy7MTmqhCSwJhMQkcopFqIkosBLI6HipEELlfogtmvbr
KAyeJq0QLcGHSHYSYWqHQu8yMyCSMqNNn1ueMPorbVIbp/NUzW78ad2rWDODiucphlDUTnQPvROk
kVbFEA7bUK4zd6rr2qIx5AULtUZtP61kyPxBl7KXDNUUY1xAVcreKo0I7XgTlJ6yoHxoBhiEdtR8
qxA9dAbkfvDW5PRVCUm58ITw5BkgP+da75LeWimBbLjflepOh1lUoIMz17KUWEk9ZS71MQGtkdSW
7OMTS5oRSxSmI2ZSswkV10kkklluxKLVkXFkgSojf18Hb13Yr4c0PhlD0h2TCHLfMoFkOSkhJR6G
GFpNg9TsoyZzW18e5noSBUyRq4fY8F8qWXw2xC6xBKUM3UzjWuheGzsSNjcjcQ3DhwIL0xgh322o
HSxt1sl2HhoCiwyonhejWi5aMWpnsZIVW8NQppkxeOVDmweJbRgFKPK7rHopcq1lXYiOCK9r1+d1
ozZBwTcbiHsMbClaTVCUi6txJkpYZAPs0UwwRpGRMKSuStr1+eT9XS7Hb+pqf/RT/vGb7/rKI/mL
uCA84/LbDsjsOWzCr3wM/v4vHoagSz9qskxlYoiE67P+7GAIOvmRoBVW0amuiTqRJYSOP3kYsvij
aBgU/oOoECCUEs79nzwMyfhRlBVdpUiyUuCXRP09HgaPTn/xLyD0Df8CqVoduw26dvq5Lv9DQDEB
ghR6A1Y/67q+Z2EeQkUgNug8H0OCmj6Z5mu964T3oY6brTZUfnQFYePxw69HAL1vgsFQ+Zzg+DAC
OSrjvCor3YbliZ2qVBSTBJlky7F3RcyNg1aXn6QRLnwOFm7M3wWeqZaV4KVir9mpJJWWWEyqFWRJ
euV+fj2jmFMV/p8qqQrRL+PXwEjEXG4JsYUuFrdVPopgYc5zHzllsRGJI6dJMyvLTNhoQ6ved0Mu
h86Hxbf7cksfWTC+Dkz5Q1Up1hPViCwrMuWe60cMhepZqUeRTOyxKsEPqdXaOhk9ag1JDXIxTc1M
RfSEK1AFPNNfza8mimg31eE04HnSiwiIyqlXJmKl2mJWRIgRgzAQ5wJJlMacArmgNh2kyoeGu9RP
ZkDLTGeeqIK1jBZxvvXh3N4Vk9ijZCxO1FVWoPaQiZ1WPsdhQ32W5L6PKuOKKstSmqqQFdEUj2yY
MlllVJmGmIWBN2nmOGY+GraxqdBJZATkVjTydHBDNDFCN0aPQvIWBbVQmkYhZL3jSb13Fyhh9ICH
Fd3oiUJejLiMQXErSrSZAZUnOIlLqt34sNdPkz6o2r5RgyS9I/GQ4KxXxzKaGa2gPfrq6JGNktCg
vYvJmLgkjyZ0ymWxBEZ2bVJqJjZpd6/3QZjZ0kBosfHaRD74mg5wfwz16G7SplZyKUkI9M/6ALrm
eUW0yc5kr33Wykh6VXxVtEQt7ZVl3kF4knkD1SCCTMRGM0uxk+APSh36L9sJAYCqY9qZHgUeNHWj
RkXYbiRwu1MsCsXJIqHIraKIIU7ZNUObWnLTyAVL876Ev5IX/jyrJqO0tTRVIhOipimiCb0CvWM7
TkCCvBYcdkE43PqF31MmpdOEIoFkMlZ6n4ZQYpdC4zVNBjU2iaFWqSmHEoEfJkWuGMaexEZtGsE5
j43Sun1SvAsqlQ5TLEch64aoB3FjnaankoYkYP44DCEc/bjbZVX3kkfhWLIkyknLKgP6VIwYQ/nq
NV5qTkItzSqh70DFR5pwnzR6sEJFK32o/C5476swRSwgiBSQsDEpD4nSlW5RJ42rE8FYpvGod8tI
oOSxLAR4XKWSFyysZbLIWqqjvXVQ0PY4UMNj0yTRfadpemVp4aDBLRl82fHjPEzhx+m17TVjqZl9
JhKoBBmk3wxS0EJFOR0yyaJ5G0JRRxaCYxF3qH1P4gSEfaSgoE70DA0YXJ34thEZQ3RMO0xaxvxQ
j7VF2wZVyYqpJNliIJE3rWg8ROCwl1N6E+q0BPujQNPIzOt4cuuhEjpTHg21tFovU1C72ArTZCGQ
0fIZ6RP/hXRIt7CMwt9hslcYmtmguZyVNI9eCz2P4Rw3kwh6YbVroHuaaoKyjZS+8cwxQ3Rvx0Od
byKSNYMZpt50M7Zj/ohQR371mzwEm2QpePsxj4xtEEc6NI3Uwr8rWx1rPOql+h1VrdmOhiIRTT+p
o/0YSg2qzj0xqSw5TKPaMVRBPRJBTJ8qechONGsEg9Ey6Z7qyfBeJF8cShgXKZCY2mca+GFJnIqz
gmiqt+2SCp6PTEWQYIu634LmMckHicGWJ4YpigPkqas8xj6R9IjutE4NwP3eZdK9l3pKbEpZiyyX
n6p5atZhJm/EJlJiphmN1FpxOzb4dymIgxXILR6MIqmS7IQi1B0suZd1aB+GdHosBQ3i2F3SZM+q
nw8ZIoMmj5wsRf0fDJkgo7qmk4UCm9WoZCs0lAD93201gvw2q6nAKmFK/K1S1BGUs+O0g5aDUfSp
23ZKAW7jXsxKEy0BiehOxVCBSxR7Z2KjVAZIFEpZADMghjKMS2cMz0NbCboV53oBQsmhwJ01uoLu
bfgNPho7okqBj9/1YrAgXhgjmdNHSmb1sZE9Q6U23U1YvQHzykCGhlKVT1ttFDLJTIzOe6VtEREH
2619THxBvC0FNfGwIwxdZIOqwx+tRLlHK3hUSL4lE7EyTAjkKuikraqYWn2dqbdpHjX6LMuVCEy9
mtHlix5KYJo5xJV210pUjVghZgZYtLU6lq6cal8D8KqqiZIEjWZdlYAOEeMyHWHksEBtloCkuWzV
fVLvc8lTF9GUFDdEx1x9fnB/69MUUZEMXYNDBq/w64N7yvsp1+pItcMkF3a9DIG7vhcMp1MSsg6i
5v3zj5P59T56RBqAL9hcRdEgDQpX5eLzqiqbKpgQYneT3+4DBIzoblZbfTDFik7gUYgypYKmexT1
diSMYnYnN4bgWU2HhW83tKwTqyRaMVpNWZO12Ga1ynJf8T1TQG66XyvUzzWrTIR6NMnoh817hpNP
v1KoJf36PkSO3+FEV+AVG8YFSoZQvg0bwTfspO0F3yS1TiWk1bsaB9EUU20JX2mQ52WUigAPJLGu
2DjJguqUsNbtFwfwXxABbbt34GnV+w/r56L+wWmzN6CyefY1BvuXhGQ1bAmdqwL+dkz0Eyh7CMI4
bwA+/8cP//znvE6es7eP8dI/r/cLKovQBygqjCLq70RslP69bv7+tzNea6gqEXVdwn7klRs/o7LK
jzxkEg1JksCndoHK6iKEDFEGpvGqVCRHf4arf3Knv6Dmv4DqH93rL81Tv+wbHf49jAGuJwMwhom4
1OzRZA/OaBZOd0Ip3ZNRXlRBto8q6TVJEU9EqrKUDPAaw1NFFAMdviR/B7Zw8Iz82CrqWuLYS1TL
q05Yh1Nw48FD9JsC/kHvqkl4jHN4sWUxRI7mRTMgvwMASo445v68peNhrOI97bNjaWhzvRyfjFxd
ZoZ3OwIoYjiTR4ClikUogE+a5+8dGopYFEHjR23orRJJh1Qo7VATZp0PODQvKwlApHaSemPbNsoK
bvLckPTbXBfgOtOtl7bAEsJZ2Saz1hBm1ZA+pmn0kuU0Mwcl91gge+BqiPP3ShZyVrQAJZoeLhnJ
KuT/Q71kogelChx5ZpePTzlYClgwxI+CkgDcjNLCAizx4kvDgeh4cyWpnanWitV3XcR8JT8aOH9w
XWNL8NNalVBELDc3Qi3MIql2+lQ/1nC5eFCBuCuQHUK8GS1wqbqqQZJB+oMf4wgUJnlBR+8k9/lN
ImFWhA7y65RiboduTO1UhlMG/MUxqIoxVw1H5WoUPTRC53ZRukdPjMrKMjWHsTzid1MGWz4bNR2X
zYGAGTjSVDifzCD6BqhvanvhQE0jKkszNcr3KMHQqVAmZhekoLwhcFPgKgYsqfAkpro8Rv503ytg
nBeFrZaIyyTycpZN5Q2O9Vc1BwxlDAA6ARmoLKurG6nVbkXabgT1lvTje10Yu9APHzMplsy6zt79
sgSIbjjAU0fmGen7lFa+JRokZxpAa5YkEXzCpABAV0d0NkTjPY2U1RgNT2rr7/JQ3yS6QJmqCKc2
qN0knw4+UVETMtYFIDYBOkQjnREhg5hzmRiW6iFbEJU3pSTMpE6875LyGEvqXNXzYyI2e29q16Oc
3Ui5AQr0PD1603iQaeJbgjAdwgTes59DZiRsIEkyRnCulQpCVUHXWZ2sPnQGHBrZ82ZijM8JyIrK
wcS8OgO5f1S9I8xaAGNcCkG87yjYOEYoNivQXMCTb8vqvTPQ62hIcKbTtRTyR+AZ+4F0GTO6ytZr
zxaMTkWU2bidXrpaKa2Cpu/MtvW2SkR5hBY9ClHjYnhwYcaTLNUunLWZiNyGWMgmkNxHrxCfeiRn
jF5etX2yR8okMfsekaLQ0tuyJ6+0kF4bqs6LJj0PrVeN20wUTnFAFnqizwsBk0N6dFvR4GUUgRcr
0nLsUt+aerJIxHhGleKmjoeDWAozNUpno8HhbxK8BEJxI8rDU94bpy4Ttn0JUhNZXkbj9BTl2jxW
x6c+S9+HQl72ahldO4u/TlH/ZBv/P3tn1hy5sXz3r+LwsyFjX17RaHSjF+6c0cwLgpoF+77j0/tX
HOleskUNY67D4fg7HNINzeWwu1CFqsyszJPnGEiZ6Soewnqumr/I51DJSoxomtfHUuRUw6b+PVW4
bNpl6hV19GWayWVbNAGH5Snqu9/TAhz5ZL6TAVFe5yJ+PAXpJDIhCrGb8tym/eIpCqeZmqZtZZ6i
qLcEJJJbZ8a+Galgq/nJyav7tC4+F0p0rJfwULXUK6Lke18W22en938gGvivlA8lIKYxnEX/Z/9/
/63MnrLhzwJs9z+95Klahv4p+W+3ItCpXrr/f33dn+5fpcBKNEft9V9O/k/3r2q/6QalV1JbBnkm
QYTxV8rU+I1qqWw5ssHfmNRf/5UyVY3f0Bkn4adqjm3ahPK/4v6p4r4KmyWV5hbdZiOLrf9iUxmc
PSsZU+2cBsmxOXRX0rVEYzr6Z1jls3oQ/1e/sq/MrVUjYNttcA0H5Z76iHId3iZXIxIe5Xn5iFAI
fRPFNr2edsmBNmyvQ7A2e8qDEsFhx1XpEwkQBDym6J1BrIQaXAikXIVRyDyMQYZinQ7VknmgFQMp
uewuPKi04KPls1nQMm7Q3dVR5xmPqBwFqB5vVvozk30bUAz25Z1+aFB+S1GUk/xqbx7q++ig0SuT
XXW7ZHaHs4JgUu3X0CIWV9HVSDoD3ad+r3vSeQJkR/7llJ2tfXOlHizY5pur5Ryjj0xS55BfJQGw
UL/Y4yp8nPF+ONiH6ja8ka7y++zgXFXnYt8c+n0LwavCPGOAhNLZgKk3DOzJtSy3OMfXue2Gk2vi
fx/Dm0Gf3PmP4tAHOnJKKV+r+Z37LYD4KfQfyB+iaIywA4JA4XcTGbzUr/fm82PoW2XPN4BYxKPs
dXSMO38r34Sn+ZBAPpWhvYMKxF7oDsX+5DcI3Gm79khL+67dm5/aY0efjoZQg3bIThYKcdYuC5Td
dFMio0i26q64RTNp59wOidsFth/fTnDjITVxGHQ3A30ImdRueVb7gLcLWaD0YPvad+WQ3VAH/OJ8
7tFbquBGaN3hgb6fCVVEuPUQXuxOk29eV7QSh/BSZbuaRt/Ci/dUOm/D6+W0wMMnhO60TYkwsXmd
3smn4uv6oaFNCVo5fLrqNuOmvZIhyDKutCvn3AXZff1Ybptg/i7TYGQEFuQLsp/cxMdxp+7THUoN
NHwq6GukZ/1soKoRakE8eLXuJvfWjRW0jCY0pbUNRfzspqSrxUD9gd6Wj/q+PuBRPkoBLVCeysPa
2/4LOFD+kff6XXHUBBdWSh5iY1/pd8oNOxF9mwT6tYZzIvOzr8Mxf1Rukj84P/xmemsFyy7pXPOg
7yQ/uc7u03N6Ug/5yTyj53eXni1OQIsCcnwoD/qxe6e7AkTHPxz1ixvlVA0qSbFGoRt22o4xp7BH
cSRE0WKgH6rmGVrv+3fCAP+Z5ysQRIo6ghwLNIzSgwZIutsWT/HNBOuXDF9bj1gm9X0BWU5Q1hBk
hYJ4waGWuFe8Fn0yzc/2yt7q3fRLsrWQ1oIGgyY0BaIGC3pSm/cNR5nXH/XogHIj1AszMh6UD5EO
mffVrXFU9gBDEFeKdsku+VaQF7UOBg3a39Y/hJ5If0S45tGmBojGzHJd75EF2WTVZjwiqGRtpA+6
1/Kzfh9+in0zyI96kKEYVj3an6KzGihXUXKy2Utn85oNicqh+rDeISmOzPh4sM6FtY+C8RCd8uN6
Ffqdr19D/ljd2Py2IIdIXeU879DkYnuTHdyE/vjc8pW63yFn3TzBAPmlxCqAQqBVzoDhTj70aLx8
/Y6oCRhjQTORQviIuhIQY8Hkqmy7wDhMp3Q/IndSnu2rZt/DbGH4Y5DTI+YJyax0g8AJWp+wsKFN
cow+suO8evNkopSe0G9mgl2PNl+x4SdBaqeeJXTFhWackOestsPRuclhIxu2sAL4PWRyNokfyGQd
toO6U3dC0oReH+Se8m25ISYPpOvlIMbNz8sf0bUJUwDpWoaErQ5GOo5A0Oyrrb6LUHBBuIy+IdVr
r3qahKgyIIUGje1GOSJoBn2fkC2bQCa3/rIbcDXdVgKpTFeZ0AQaPaw+fXclKpto33CxQGhl2Dd7
+a7Zo2TzYH2KaEwEVvE7QmMcVC2Q8EAS25iMMER1iLPcWYEgz1R30r4WDCyHGsmh4Z20Fhd2UXL6
94353y7zIsM0WUkm2i9kdMxMVMBM5MG6nYSiZrMvuH7xTlp4eNH/hDUvYikRoT3FvIkSXzWzFI4n
efcZDggpP/6YsBofGtrply1gfCEFOgD2jjchLYcZrQD1Lj8s+wFxeWQ+YfwTR5a7KFyLn+1nHTdc
M236KUSDHV6x27Z+Prli2wgnyV/AccITPvMYjjAaKn4b2IcQQ9XC71sKOS6OsPx5OOTwGpq7bm+y
x2DluPrBJhhjNIUmm6DubuejjcqdULATP2IHPYn93O0NT+iGyZs2yO4I5gNYJ/YOW0JlGAR20bYb
tuLLm60SpGyWHsklMRF4A0FZCq5iIaJG9p5dmQZ86izIXC23+TAwO5XtYzIZttYVi4YTR6eRnQtk
g/9WT+kD38+6qoDdQyRNZWS+hCia4hUQMyZbEqsed3U2B+SJZJNv8keuUbA82rvlO68FHSkO4B8y
fav3IWjQx+7YsHegovBMVg7IA6JWQgYucXVs54wYvb4TXaOOH3NmIb0E9wD9JbJTYqOjVzl6QsB3
AUYq8fQ/1gypLl4mqmf4jnwrHCNoEQ4CHK6cRg5dUOKCxFautg6fU6CecGjI5A4PRexJyHUh2RiI
6YhQCR2s4/IsdSRoWMMdC8RvSPTBth7AIhavDNbfkY08LCxHx1PbQlzzWUizPsVB96y4zAx30rV4
0yjnQbGJOhQbOPJbdOzobi54eomvJ1uygbgWdBKPG2MVhASxWAvulTw0V8HnRe55+Iz/0VyK49D8
WuVxavE4e/XY72AP2fd45QT2SGcvHbFBR3LC+24PWsQXY+lEeeKMRKgRxs8bU8FVTJyoFPrL1txI
AcqbjKZuLU6e2BLlCdsEXSU7Gesis8VijAdqd2haif5a0vs4LNgyf19/j4Nqay6QvWKu9h2FEVxd
ivRTg+3qEzdn58l45eYPJzCCFumwkp9ADQtju+DdHj3gejv1MPpkjHyk8SYECbt9jGCZ0FwcOLvg
ZbDA41YoLgppXyEZJe3joP+iY4adk7BV+W5gSVW2tJjqQG9JyYoK4tPWs0QvMmu5ID3MWdzKt/bj
dKtfYdN414WnnAu6MMls8DD6JtsT/np8G63bE28EzAwkJI3f8hxCvYz12CT8DiAsDiSmfjcJUckr
hU8Lwy94iAW1eAOZJ7aUpxpxFJwLwmh5Z5+NL0IfW75ddjYupt0sXv0kIVwZcdwFT2r1gR1A1K8y
EyEbKASxRDe5GBnxQl/lTeUB8SvKYC2knaVX04DO62VsJbBhcKpoEOf3WeQe4dfRkw/as22Tn3f4
jGS0uROeR5xWJKSFGZJ51aLDXHCv1EwdwcNTZ7BJJKwmSUbR0uopLnJ8fh+zjIQ7wuvxKOMpJrYQ
nMTo7N3FX6srsdTNAVFx1JMRJkcr1UY20iEkt3fpA/qzXn1dwPncIDGmYZ9oEzqu5rm8Lm6Xb/Ne
BAo9kU1CuNLusRwcdSRs+TXnyqGZ7MitBCYZovIzWqdkLH0F3dnqgLLzITtEB0TylpPE567nY3Pu
zt03ytOIeDuAzrMNQRCd1Y+5z5VqL7RwJVqUdFeou4HC9CYUBGkhO3Mrom1rIEqqdrUPuPVZ7Zlo
hEbgjkagYtMSFYmwiwos/43FP37vyl+lDeqCO2dTQ4tiuzUEaKW/nIer+WSirm2jJbfSqt4TqM37
2nY7vh5mX24lYaChAHhV71E33zaE7NkGfuyjcRU+UIrv+YN8bz025uPSbs0TgRj8OcXsFhDQW/Cm
mej1BsTfLIuNOKH5MGJMgv4YBtUj68tGobiI8PS6K4/qzSS5NlXqRz1QieC0z/pX+0G/SdC+m/nd
9B5dxMD8lHxzrtqjefOscOsXACcyF+IemAduEXbdtki94iIJM0UcqkBfs412iGwzz4JIMeLHgra3
2Ajdu4FW/S/9PiOSMoQQHv0AnXtDbPoEWruCPWybnZJTBI3AZvA1mPPrLWHenhKB3uzLFr1s57Nh
uHQzdr+r9yH8u+wT/lA98MvEfOL1SuLSRxjWuoJFyGYNq0Dcw5zn9+bwhZ2fPunzUfpMeMoGlLpT
uO8g9o0etMhVg6QNVqFkC29R+klhP0BJxw3zy4QO8rylO00YBdgfXJuTyDNaG2tLfdQ12V2dV7N3
UU+mtUGEoUJJWWgjs1qccduNV1K7mcudi+uljLQhZAbKjp8uEvzN39F6BIK9WSp3gg3vQf1SBEnQ
buOrFQnX7wt6kCHDieg2TNyZ6xcwDBYWOghGgJlYPAVUB5G9l26Fim7ji8foiZPTzo2+5nf51RLt
dHhz0UXn7BIEYdZC9nVNe15xtlBPjDDrkeCb8Ei8MZYM3YJK4Fnu8Dm8OPbu5qnfaDhawcQgDk3N
6DVhtwi6E18E22JzQ+6+efye7kQ8K5ZLXEH6Z7F0BChx0fVG/igkauFSPoAth99owuc9GxRoEMAU
sNDAPviToGxQ+ZmC3+Gb8YsUfWmTF0K/IqqTYHjHqXEZLTF2cGwINwqt8/Oicw3dlVvU4n2hUNsy
EyFvKcJB0W2S4A9tv3moMP5OkO9m+IQVTqegMBLujQjr2mAC+t45sI8eUCfGFdDftO0+rFDCAyXZ
2PjedAvDx17QI+NI0RFWPeQQhRneilXmCoBRRrv4NEIA9h1NTF+i41/ZptsJ30LgAqFHzwMTSPlx
IB+SqzQQMbZtsaAQipmujqilkLqMt/U3rtp4GHFdlIgqXiTe3sCD6errdOhf4TftDK8zVrY0J8VS
1cqZIJVIswCYT2IJv779Ksi6TRJG+JBS23AB4AUI8UuIvckFkTnCpmVYQB02EBGfiTB3RW85vxHx
1hwowi+gYC1CLIVcEpGpu16Hj+E5PLcn57oN1O0YTDuFDIdDxApUAebB0Z8OBjmj7kP+sGyjfR+E
xMgTgryaL2P9SdRAHdmdc388tvuS/5keRmibnPujGQiLOPj2PdKZuK3YHz/OH2f3xsIJFbvucXXR
LDin99034QaUB+HfCpI32dbYK/QsYWJurePsfkGnFUs/P5sqShv8Iws7j7fT2c6xZ+zXmFZw4R0R
aMaqCUHveNOLS6XwK7bXHiWsoeLZB+pmBL7kj7waVU3sZsnikVgiSSdcysrFciJEZfzndrrFB4/B
PaMTQasvnBLFdn9CjHTkd0SMJgTeRXRjkGgganbVDyuMK4R1XIlUIeyNIRMLgS/dSdBpVsikiunE
BJ/QlGCmeCP0iW91vHMVrIdSu+1Mjjv8NRrRFp90gXpmWPJ5k4JeJkHU+eY9U8cMUG/Zjh+k25WD
psG+oh0SrvogEnbjHscM5Qo/23I4uGdBqk+sZAteQu5HIo4U/J2ASdgw3BaYg8bN3uivnZv6LH9M
b4t6n8iEeul54ngLI4KidbRBo7XloCQl0Z2F/qzYk2BRvZar1nE5Rv5jSqQ4BC0duhk2Ir+dYQw/
QMTjpntxteVyzZmdeI8E5ugjTNciRBSCxSLE07aN7IMdqw/5ls5+9HlFJsL0hwDXirGqsRoipKsJ
y/KgJqirtZO4lAhB6ZSv5cuhsAu/5FfRDWAYbJJIOVDoxVLlxLM/P63ARN+8LJOrfn1ai6w2sjy2
rXP4TbnWD47g2BEqu/GjfLfem5mrnkc0a0QgC9RhK0JLxS9vqPGQZe4/GUFyb9xUR7Jqt+sXml2u
p+/ZleVr+5yw0z7YhCTxdUj+WEQP4U10KO/HY31Udtph/V6R30Sx/pmMx+I1J4iCUxc+cYEmjOFq
jACwveMS57f75Ton1jBv2qP1uB7I73ldgNPcZoeKLZKcilPHFfP8CedILOnJVxkGb93C2SMH6o36
qT8IsXi8ODYVqh9/IMnZkJow913g3NqRN30ZF7cJGl8/NkfnOkfHlxsN99WSzJt2rV51Ryvg6o1c
AvfinfMD9fNLRZuHquDfSyzGf10EO5nNfy7W0IDfPiUXXXd/IdgN+TdbVRXLsm3TMVVILP5CY/A3
GpB2S6bUppmGqpH2+ascY/5Gg5wN0MaW6a8Dx/6yHEOFRnNkitQ6nzSVXynHKK8B5MDnac0DbQ3E
nmqjYlPceV2VkQwtpTGJJHhsD36aFt+rIk2eUjrqToVkclNNc2unjePql05YfNXjAi+f0rEdxs76
WY3byJeXcHQ1bdKDF6v4lud9jej68XAqz6QAIqFV7xI/ZtTlBI9CQkRar8OwSdLBoT499PM2rwby
9HMSPkl6M8Zu149gVusclqw6ITSTQ3LdxhB/NhZNv7Hp8DMTZ/FCfdLuw2Vdh01WT/oHpVjkjRTp
0ietTbrEbVsqovR/6DkQOyAQH9RIR//CGpGdt/pEpoAttY6bmqZkuX0EKpzuJet+WQ2SUmGK9LeZ
JWiZ68DKQVhXZ0PqY33TWtb4LbdrwKCAv0F1qOa0fFc0KyLlmRWz5o7OYn5e2t5xC0lO5XfKyhcE
Cj8WknIgKDyDAehVeP2WwZDmqRTXrddYw1Yp1C2Ays0yAxydRB+dFJ7H4qtSK7sxR8aj+1wW9s6K
75oR1Q458ivrPiSBYflJDTomnYMmp6l9MNyaHyddtwmzhGa4zm10e69X0o+umFd9uC8hQ6/Tn38+
PY0ehgpwyFEv+WbWJuurKO14+mxEf73vyHxlSbn7+W4T/uHfSdYfo4CDczTq7oYC1un1GinWmsRF
C1TWWkpKbwavtAxvh+KUWwWw9YmcV5NU77irC8YGRmUrkMGVDaYnG6YmvNmLqmiktcA3zR5nXzYg
g/VCPk3F0oNwTeT5yVBT7RtHOE2BnkbVrV5gSMD8yPEXsKbFyUiW6gTkXqXKJxdc4eNYOsmpmn5M
GyV7jJdc85p2yuhbWAzuAWBO39tar8u5PyaAbaMxxFapKNsXE8CsrMYSZa0X5+PsgXelNAYOe7PS
OOmqqVn57aCRPxtD0mjyAFnYonHm5NraVIo9B0YXk5SUaMwC+t24gOc7mmYlmM2BdeyWvD0YZndL
28e4KZoKGASl7bNSSdP1BJBhR9vdXb8u5XWWRtDqAjl+Z4Kva1jMDxZGlHzoNAJ1RI384hJgjJLG
Y0+Nl456u1fbNmgSe9xEqv5dUU3uI+v6zoh/s3qMqALEpOvJsS1bvghkcroUw7FgxLptH+iNgGZ2
mFQvkw5V0Wk/EBb/eLYUUYt7te0ZTYBNaGICGYhPeb0BqyyT205vERuTzU3eG71f04+4KfVE8tJC
4yq4FJDb3sh70850L5m///zYPRvxiwfAkYETVkXTlnppm4ZQapdBjxovMp0IhFRBVn8owiC3VnSB
OoOryqKSAixbyx2axtlUWoOlMax60w3tuMnm0Qrk0eFqafW+o/UP65gtWz2NHVr3elghY730zAx0
rlYULWC8mNJWaWqe0zXQMOQAhAoE2ux0BHenSDdFmcFjaRrGdhqd6K5LJfthjAeynGGdba20LdzV
wYYac7wUbt/b1aOS5PJmxnbEk8HtQ0rNYO7z6kMSN8NBqWpuQhavbs7W+UeR9ZeCrev6W3nft9++
9UBh/5+JuQxO2j/HXJulbofuJQxG/P4PBIwGAIbNrAlyMiCmisEJ+4GA0dTfVNMBG2PTMQds2eZs
/RlyacZvJi2Dhgxwhv5Ay+RDfzYNiu8j+pD5FDGZIkNc/CsA2IsTp3KQgNLKAmytAoO9ZMGuHH1U
upA2/2Jc29bNnalRXDnNqoHulny4b41xvKXpVDk5tR7+MeGVYrfSlfaPOTWBYlltp+6tQq8fU2We
mg09HP1TZZj1711ogTZtBsUiEZb2dbuxxiQu/VLNVt1/sdxvBGcX7pJZAArG6rNehk1ocWH329qa
KrmVlI2hLOR9k5ZEI+D7TbrqDSeREiGdM1E6fPr1YYHbY45l0dz5TDH+wl86c23Qe+MomyVCxU8P
PabmqnJxvc7roR7H89Sa3TsG+SJGfp7qyzHV1yZynidJq3sxpkzmJqwN0DVhCpJV/fzzyanim17Y
wueRWE06D+koZd9exGlym6APV6cAIYnZcXgVbedeMsKh5qblKD30i6Mfi3ixSPUNTUqiT+4B6Q8k
v+ckMo+SVBl725CnkTZA1aDLL9a4CE/JQMK3UpUn2SgkGok0wmk3zJ3qptY6NXdrha5B7+eTATb+
99koRDS2JtscQkPlRL2MbZSh1NWSDr6N1HVR7unT2O8lKxq/FEuYew5EIPNWN2hXdcOStomtVRCF
e1LRrL87a20lu2kywENMo3IOw3Kd/FYZZixu1IzfYn3h1GSLSXOFZEkhaNpBrwYXtKQ00RklpqmK
GeuZmgV9VgMEXoecJbHraqZuI1ZqEmvmRNNKGpmF1EstAU3xvLydWOlErHmTLRFokOdXMUkTBTzZ
Dsla6XYEE3OtQWEAHFn/tqSw3W5WzEd1MDR6XzbVPMyNZw+V5CnrOn/XZ3r8NjRLDso2Bla9umvv
aN+zOlkldyqU3ib8kSjSjGqoN5taG8MZhoBJT09d3M58OR1v/abo2jn3tCY1QXroGsVF6ARUZQsa
MObdomAXepmqROn94sA8FQGAT5VSHQ9TmYaijXI2tiWgVroUm2L+WIItTjaZqhZ4z2i4y9thvUtr
3XiI0yoGnKZYTXcjowyveH2YF3fEYlUQA/kefQMukvWrsRYFjMRzmlDasZx5vpqzooloIZMSKnxj
t9xVkImAMDcXR4B8+zDamXmmGW6up222WXq9sFy7NywJrHCrIHkYdZTJjALwSRElUDRmsrr6XTIv
qt+VPc435gpFQyGI+I1mW7RHTpIxPajh0h5UOSmKHZ9ih+Rhq65A0AuaLbmmdfdc3aIZso1I/R7T
+Dm5mGPtG+11BsW0VNUIQbNxeNINe/pQK9VEATzhRedRU1CXSiuZOgORPISOikZT8Dg27bHgrc0b
oot82YZxPYW7rJHJfdqtibzBUDW/d8JGQzVAe50pLLcpbPj0bM5LYdmrTsXI28Leh8Lyd8IHWJrR
3/+PYjG4ADWtulkdydnWUW1u50hOFNd0YlrhdHmW6GHrZIcAx8ychyQt1vfC/Ms8gWqY9Lnj/0yu
4zqnWpz1F3Z30m2V1qOIh1Ct61IrvtrpMnqFzY2VFraT6INzaSv5Xg8gB5wevaLWPOkG4PMwGu+W
ddk3eflO7CpC71fWkmcSsFSb3jITn3phLf+9MElnMWP1efJ2Fsau8bwmxvP65L1En0Ajlm0RC/hs
5X4p/vpH7PGrfNdPozQx3ksSqj/H/79KHCUQuv8cgO2e1ieYsNqkfhmEKeJD/47CTF7LnwmsZ7Tx
n1GY/psK9wLBlE5X7+soTIFQSndsGqRMk4Y0kcn4KwpTfiNc4p4gK5psKuTLfiUK0y5drcn4Ftcs
egUFQ9SzaOCLDV12vWmFdUR2x8gBOw2SVV6NlDtp1vVCzZoPUqiV+SaqwV2oYNAmfmSZRrtvST3N
nhI3WrTpwGedu1HNjkbjSIuvTNDEQHG1du4wz+l1py3cf+MyApk343K8Oltpah5mSbru5C4Lwlya
sX9lYqS7soN2JKxNhcKOOkRgWUtUoPJl7aofsdv/37T//ZkD+583bdA+vU7TKsQkP7arqZFyVZ/z
MCqmxBbXiR/bFcIyrgQWQaehyfSWinaIvy4Nzm8W4RocZ9CgiY8TBf+5XYHNk9g1BYGE/ONjv7Jd
L0IpDWIAU1aB7HM/VgSr2WvzW66ptaSNqm6LbKjDw9ipyTFOOyXcQ/mogQGoqtraq2XUy5L74li/
EehfRL/PQ3MvgpMCTQoy0hdWtmygDsv0UN7qUCl5UpkuD5M+gvIb5bh8Z6zLaZJn0ZFco/2KnkaV
nPjraY5FpxgZUQL36GLyu077mkzt7NOwbX5Umr6+iqN0Ov18fm+OqYj8O0QzGiwzr8c0pGyeq8IC
jKAvECJrc/ONpG30EV416Spr6juztfV3xhTf+cJzaWKedGcoOhlNTbcFd81Lb2oMvSV3OglpvY7i
zA1phL/OFg3UuVTO+T1NZtXtz2f51ojceBXU7HTosdSLtzjBMtfmcQXMYGqyoyY36dG0VtWXG236
IEuQR/zyeCKxSc4M60oa62K8Lk87e1WahYxgdIzHbGOPcXzVmlESaHStb34+2hvvkF4lhbwZvaXo
plykzNrO6ZJkVqmlZU1E3L1cK1J+TopBcs3S2Gt2fP/zAS9T0rxAhz0qumtpjdEvr6HLMkd2vmSL
l6jmYzemzsFYl+KdNXxrEGiFROutQgeOc7GGqjQ7utm1i7eGSgll1kSLkLtWth38fDJ/Xz2LPUEd
iuQH6WhZJCxeuMImqxvZ1JTFi6Z2BTvZFmNyrZmVGvmD5FjEnFwEuIilXTEb79wSL8fGrBK80eiG
9TRENer12GqRFmUTt6s3jguSiVHdPyrxKPthpzTwdJRgZkoW+h07c7myYlTa27DNuH9e38V+WbM1
tOIoXklnlmHh6WZoAmS0lWj1f760fxsIS4bttlRTYa/QWPV6er1ktlVsGavXW5D6TDGdzmohN7/E
zSRyt+xFg2KipqIKLtsXJsyypSmXjFgmHleWzxmdlrZnRLFi/uIxYxxL5R5PEGZz+bg8ZmNj1lFa
hatnDGb2FVIQsLeGUlxDpjMcSzzJhgoDdH8/X8MLggKmp4kKJfkmkUiAq0B4qBf70x7CPOrSbPRM
GrYo5NtkYTswCKq27yRu8amzDethJ2vvbZO/bU4ox3h/kHvpFAA4I68HhqKnk6Sso1vI0qLTlGmR
R7aX/jK7HPVtpFcJ4NZF6W9+PuFLj0tNCDozhbINPFskUC6GtUpnnGBrkL3Qbhd49lptDQc3DZdm
3uRlJSW/Wl9jPEOnukb7H6f/0hsVVTvJTSjJXtQ2ikcPcbUPnSx95yhceiAL4gC4SRTSQfQTyrAI
vHqL1qhwpm16nOtkMY5zYi037VKuO0mW5m08J+s7Hu9vq8h40MhSOLZkgiaR6n25a6RWr2ikjW1P
ix0w2a0zQ+MUTwmgyR538c4m/dtBZzRCQ5n6G4Gacpm5G/S56BMqi14HRWvQ9oLXKJ7bd1qq3pqT
qbJ22ErwaJdJ1xqKT0NabbBmYW19KeWq+qKnXdm5ORkI7xd3oZgRPZ/izEFXoV68r362yLXmpuWN
ckiT2dQlZ7LkyWEd5+WdDf/m4lGDEiQxUJ89A/BeHPDIytbUXFk8NUrrI2Um2kusovtVKykmxKGi
g5WoHFTF6w2hdoYzDWlGy5c1Vg/QvqaHIkrLd17RW9v85SjcCF5uO7OgOqUZbLsC7uEjybflZtGG
2FvjCGQbdc7Hn7+my2ZtihViWlw9qVBo5OIv3lMr6eGI/QL6ZfbTY12nyf0EB8AxSxYoM1MYqfhb
1bezTj7AVwjV0jjQz6kOYGAzw5ejMTv8/JHEiC+j2+cnIg5TYQsRTCMXTi/OastaCnaO1Y2FLylK
eyoqxfK7qYw3rTx8hWlX/fDzMcVp/tuYBik3blwUV1Rxcl5soaEo12ouFAt2W5VehMmgrzSXil1u
DdIHSDDuonCYzn0+W/ufD/zmkTToaFZV8ls4jNcDx224WFJhWCRkR22v1Pm6TYZx3eSJbL1za7jI
d/140y+Gurg12OWaJ9PKHId4mk9xrNypA9jzuDSAVmrF3u7k9b5JJNWvtKp656W+eUapTZjcd2E+
si4Gr5xOow7CS23Ticw8HCm7pXPK/8To/HuUy5ReEy1mDOec5a3aOB/1ATnB0rHrjVHr7TvBzJsT
EiZbcIeCX7iYUL5OUkPkxItTnXFXWlb12aqG9y4Kb+5L0+CewLVdRGqvt4dE8tiIUpYN2sPyANGi
dRjDKfo4w0H5VClGeeA+b+zsRlffWcq3RxZEWIrJibwEZsR2KU+Fysj5lClQ8zaVsjflRPINaHAP
c6NDt2cmqz+1Y/bl52firaUl5CVI5Eg4xuVbXBOZIow0MrSWWPdrqVeHRJ2jdyzfWyfv5SgXS7tY
3SRr3QpCvFZSn+yavmmUDkDSDKPL/96ELlxHXziFZVMI8Upr7IK0SWnR7Yf3kuxvuQ7qmgDQuV6S
aBd//8KGWaXcVbXKhJamdDxF1cdN5xCRKVRxUXq0q+6dLfLmCr4Y8MJ1yForG32i0pVm5vmX0lBz
D7Lp5EM3Ddp/cNpIX9lkAsA8as84qBdza0AeDbODWxzbVvtiteMStNPcv+Pi35oQ2RTq92B2dPhj
X68gNGpxExmCkU935g3X3fAIdWoBgM2Otz/fEm8OpWoK2WqHgO85v/xiQm0sR3ENF6PXlKJnqJCq
rxYFq/0Qxv07kexbx4l0uaNwXaXicbkvqJGtLZcCy+s1nf6Suqm3lDezdzbD26OAl5AFIpQg9vXa
2U5mQsAdUUqiwg3Xtl2flmoagp8v23ujXIRHS9Zxj5F4Q0ubYuUjKGUSrSr+o1EAT5FORP7CuNwH
oS0n84jtq5rVgmxpVl0lS5N3tsBbc4EwxQT0RqDMpfj1imVjuOprwVy4Keuuo0YFtl17LzvzxkYj
6YrXBSBlUFC5GKVTjWFIpxqm0zR1aredKYJvw8WgZyAMI+edc/r30TgVBP0CFCyyFhc2aDX0bMhC
aqFl1IW1Dx2YHhFFTrIUyJXRle+ENH9fQgOGbq5LHFiY5S4vNIqawKYux6ontQU8LYsFlUdka+9c
zt6YFBSUIhwFrCIS6K9fVGcPIFlIO6Kk0eRA461aa10DZk1AHHaWZb+8L0xS5eQpSKYhZ3KZrB+L
hpCCCrxXJbLxlQQXNFpLOU/vpWOen/t10GtqRBXgnCCMIo91EXvWQMSX2rANbx0RoPgjLBuzsbaK
JcmoCDkLtLlu1elRjfBL79CsPmpTuxkLFQRbqsIeTY/SuFj6HUlvaLQrLueN7yiZTE03tB0a1cmJ
lAXAX2kKSY9D6bcbBjtVf/n1CHQlFJq2jOP72905asE+9a3GfWHgzDKcMUabQdObxJ+zsrr7uQW6
9LI2BEQmSVXgEKCJKfi83gy8sZV7D7DCkpI/ih6FlH0amrjKvYjPgSJEKiD9xVPFmJCzQ3yoIcdD
Lkls0BfOYuhQ7clL3QFyuDr2sZ40DTCFrUkpxLclXA4/n+LlqaJOLyqagpgUNkfn8qZrOMncOBnv
LGpji0SEbOqfWnNU37Gyf19Jgf4SYCXWkXKt+npWkg1BYdXHoSflVpN6Zl5b35aC7REZYf3ZyAZl
8n51YjY0lPyLjxcUmhcHmUzwRK5YhVeln9p93ZU0BU7de9LV4vjw6C9PFtc5vl6nIwLUOSm4CzPY
tZDnUgWqtpOKWs9TLptSs7dguWvvEhXQix818gykaAmH3+M0n7x4ULPrvC3s62jUZoBZ8aolrrU4
/4u9M1mOW8m27K+UvTmuoW8GNQlEx74XRU1g0iWFxuEORw/H19dC3Mz3MtOsqixrWPYmObhKUQwy
Au5nn73XVoAgmmJ4aSuR/cQoA7yyswYwC4HffF9Fjv/IeVV5458dF5zeDhC1R4BLJtm9I7mZh4DK
H7no1gQOUF6+FWs7HHAMVS9ubPfPlgsKfrc65DBuKnvV+oZekW6/cLcqzmZcWNQJxzH3KuoCrFNh
KV+DYZxPXlb6V3bN4+8ANT14n/IEEEPWmnvLbb+0a5V6BwCdiH1WOJ+yanHbUYHxwzFJf6P7qCYs
7XCsWk1XvHpjyVPCU6SZ+U5giWPH8gPzSywK6Pzom+GFrAF1NMlklLtfKuXAZWqtiA553E1gjvI4
B1gh5jA/2KuMe7DcEzUqZCaIsg3+eg5nGd9AkgRQUXtRDZnbBz8QDOu97JvqEAVjBzW312Rku9be
2oxsc+dNY3M0vi+IYolMgmXGX18d/B5AVmll/Z3JNyp7IpT9EWXT8q3yUUSwQgWpCHqIGRTpjJyB
hfflu5M7peztC7krxhKoTAP4fcrd4VwV3He/DToijGc5wfaTUnkOwbKa5yLFBLXSZZOjRB6zUOLk
j8siiN49r57B/Sat/W1u/Oj7jHVY7RrLSSCQx07zs64U9mTRq/x3PTjqBgtYPr5aTt3guekwwDZs
uhpWjDkI7T50dniU9fwl16hwHvucv7j3Ojd8iIyTZNd82R5xchU+gsFCv9WR/RXrsWoeaueu9UYX
kkTd6XOW1353aOsBGLbXYLKkmMAJb3JbVhNW5mLSDy0PneAUyaC0P6dRlppoUBu9C4/Cns4d1vIw
xrl8d5fq2SlMszfNSDrduJHc9dYcjdDxK01celiJpS8T1TSrM4hHo0fQQWNdkG12cnE3W262QN7v
/NS3a+rUuh5fKE8zHc57RE8cZq0qc9xcapYNYerSmPxM5GAO8MRVYRs007GMHIpuWtoEgMLptaAd
uEyIIjarsHeiWfo5ndte3w89/1g6hxtnnd6wkm7z0B1E2nDumrtKl8KTzw1jDFrLkmdiefPGxeFz
NGsaq6qa9FcqZWuK58npxurouvMaHKKE6pvnEIMcn2wamOKc/IpfT81D0lYWfLgBBOiY8uNwh3QJ
8p5E9hBjME1EJACNq67/1s5xC20IdHn+Q9lCeecoV4IwRZVbRALioX+w8NVtHkPanZKdnxu7YOWp
ZZaWdsnOZIr6dQKUDx9+Z0XDxBfGJ0dwHuBqdAjj3Fh7TFZ44UrRJnjVMV0dfT6r4x4aekU23sT6
MZ74JB0Lugke82SN1T4LJ8WeaTGMWl6bh58ygxebWhG+tD1WQ885yoIyojRuZwJiGkqtOnhkKfQ+
ti03PhRw9b9ZuQUP1fIS4x2issqd3VwvxUOpK7Xu4k5pHJy2+xAs2VzuR4CdZt84vU86HnvRbeGs
pbeP51lcRW4eWddx6eSfecfpt8dit1JZBYyViDlva3JbqprBznTZ+muuhO2lWsXTx7S6Ijr5lcOS
xWr6/GdIJMXfyya3WbcW+Bx2bVVWfL+OKN7DzmrxfbagxQ+s+K3ySMJsOc14F4vULjEt74alCUGF
rHY7wN9tzY0ZVtqgupwt1S6JPDEdtN0TitG5J92FjH68VPsyXKroKpqdmf65xEOj5T0gnWubmIw4
2rKMboUpTZImgzWSYEiiZd77/uK+FzmI+tPglctKiCarQkj3k/ltY5YorqZYi+U4FXlIvUHJkTUF
2oatES8OrQzawBHs1r7gKVtEv0dHJPdcnTz/XJRj8BGGFBZce0O3svRaqqQ6+xrLZTo2iudIU/nO
l57LiQi1DPRHLVXIi5pN0+x8k5MXWyJneF+TIcZ2W65CnweOjicMry4HRLNCDu7W2iN6nEVJlg60
Q91m7G0+LYj64U461KvuqnboIQK0WalPTmM8KEljFP7Jm2zI8Ym2tnNwVodXoD0zdSlJtx5U4eDX
1amYIJMWTVUFx6K1pJ22c7N8Nk3FMygOTV/sxzrqhqPvq6Ji4lnmKNUyosGNBRF9Yrbbz6wb/Yr7
aM+74YfHV3TxF2T1nOIR84ZD0fXWh9353o+5LlGBJ3o+vlc+zWP8RHshTg4L5nMfRB0cy3bZ3lGS
4NLO1m5y6wQVvuhSd9lXa/lUsETB3ES0TvkB2OSQusqjQOhwwVKX40Ps1DQyRI2FloFy14NBMz7N
CxnKLHitIl+gO1tGvA3lWsO6kZ6AC+HN7XgM/Hn5tdJyJe9Dl3KVbBXleKRCbv7hR6u4FUNtu5Ra
bS7pQeXyyxp5NqZ6GIrkqQnnFSxOaal855ge7O8o6TRLqWwr4l1jF5xvk9XyC0xkMnt7M4kIdI/J
JFlCVbUwHJu1bI4jP2wgF8LwEmcn1/auWmp73YDV4Z9BvHhU00RNBOlCKZiJyovX5LqwDQFKMddx
k/IRK6nzWKwx3q2C52xaT17R8yTIvYoggNPcF1MmXGzhFtBlvZZ5wjQBu/ncGbjUTddIJ42SuRu/
uxlP+qtJCweUZz8H7s9sNBWgC9/txX2jVhb2lPAU2hxwgc8QCvLaa5/WNlgFke6+KegodMuy+aRI
LsyQH6NypLBmDqe1f1sYcvr1R9YDNwZZ0+Z+pZ6wSs8u4L5g6DLnkC3drBnnLYe+yFC4ddDRbRZZ
zXigXKkN7bQJrZCKgGFdpvKzrAtXfI/wcW/R1FHynKTEaIL3mS0zVMKoa9RRy9CASFBll+2DQfQA
n3I56IfMratrj28j3J7w1UZ89usvHtfUg0Rtp8dUF8WKd1yiQpFFbRv4ZuVcfPVVnlGg4y7tiy2x
Mh39YA1OikVDfSzYb5a7YeS/gK2O3DvJVoczdeL3ufN47uWp0tyD7jrfrZKjkXn34fO1rUNcaOvk
tcM0nyw5DPQodtxJd3IMRHzI5DI/1dXghzfLLKzvk8MhefTziL7FeiUFcJglDunkSBPjQj+OnQ8v
jSerEUu9rCgut+JxOtZrlV/beeuoq7HR8JS7bir6PUeGjt+phwCDrZuo/DlhBVxJkw4cfmsyrZSA
jrLz0nlEHE3n1cQvC1UjLZDvKtBpMS4iO+ZLMRap52Yx9L9SOQBT3Cl5zlsD1FWHVXBjlRbtN00R
bmWCVfFhhOd9VJVqitdKEy87+cVaPRRLzwOra8vhujPzDBszAZx7sCiQ4caISvMR1YtL5Q9yBZw0
x2kqft6xr46238WPyvT1b0dIExEJ6EcKOYlicnP2CPfu/SpanutIq188EN1XqRxDMNPNuvy0elUV
7TBdhOxb13BOlRqK35vJwj9J4Y6fxuobsJsFnTn7TBt9NmSJwJzFfv07aTj2d+g0NlwHMUyPiy9i
2Pg0e3xVbjgwuuiQm3trVvG1xJxmh6Zou1t7IqSZjpbLwdwMdc8IlzndtVIFt8Kp9yJ9BI7OZVsg
F+09p/Kg1yaehlnLxDPv+lJM35s1eAd4Dienzn8Gswd6Q24v3A+HPtn7Zvw9tBrIXTbzlbN6enCi
pXzo4vGT+A7k0NhUd0uueAFl38W54Nxp+seCj/qrnheKEcvAHa+KcFTkOsf2GMqCgBaXBEelnIQ9
IfAJvFIYWcdKbOB5r13lr7Ge2vfK8l8W5qCCRDWXo10wlqBq2sXxTkQEACfxPNiT72mhOoSu2WSu
0N5zHWeUmUpgEUWVPcs5tkn2kN29jTPraq1i2FtmcV59O19uV9HBDRpMfEflXHt0TZJ8S9g/3iRc
EQipq8XsRnu2XnWprA/pC/Uy6xHyq9v5r507T09TLF0ooNRwKUJlzKAreZbdQm+ou/3aur1e4/W6
4Hp/KjNJVw/vondaDuYXmQTQTdx1uvcDCQGvpUGsschChIF8XRd1dkYt8asM6607hVM6d3yygTsZ
AGI2wTZuPlu6rfLfy7YG2gpk4Dt1XsvBGkQCq72F/pkt8R3hjBLYFZ+tYGdlvKxGmJc+4jgkSelf
z6YcrgoE7N0y2Lek2m8iBU8vonoSi+qwU5kPpapA6UtCIupiph8V44L7bjNhn6NmEaemWdwPKmoB
bnV19U0p8qO7MLejh7WgSaJb4pvFZOrNWKHieyfYTsiou8n85NpiGfPbTH17NU/l90T6xb1nWzLV
Pi11uoSFudSB9V7YXntrukC9Urk6PAOyMuFx8rOagXV2ofnWZjjYvBW9dfKOnog+JqbN3WrsK7ZM
zXs3ouqutaoO7lbPZKa2h8hflIatq518lG0VFUd/oTSi6BM4SLKLz2te5XszN/DAMNzfUFW3/o5j
yzuLtuZGLdxynzBFr7P9I6TU9LmmVfTs0hp3Q3lpeS41asSusMoqpQnisRmC/tGvnfKVrs4ekM8o
7oplsa6QJZaziTTPssl8jRg1jpw/lEVV4fgdOYoE+ygGmhJ68Wcm8vW6Yet4WwfNT8XVi8HCi3ZE
i/x9P5nyZpaq/GnlsnnF9eteK6vrD22G4ECpWcjPOLYJjel2OlbcKOs08y1KAAJEp2PFTL/r+chc
4cR6WpMuufEnXK+pHwJFW1fFG1iJ2T0U4RTuNXvZa1sp6xpz/fVUz9mVHzbiZqQe1s8863GNHaqH
ex+unF3YvB/XpXkPCx3d45B55oERfcnK52wIc+8xEtnvwe/fR17DT6aPpktlUDc/FmrrahrUqvAQ
iKp/cVc5XNdr2Z09e36s1ejxueGhujNtVqGmht4jbgxuXf4wf5QTJWYE+dbjMmYlkSaPQYRzyXOK
VGqM0DvmfLpChC+z745nKMPFwx4TSRx7veGqhxCAp++s51q3HNnlIgYu6GW3dKfO7ieYwZYanwtF
oRCzqPM85Y29HPj2gy5NFKICpWYjhYA+dUNgOJEenpd5K6elMcK9CRt02x3EDO+7pnOXLpA8dH9h
yJbHwk/67EghK9mtdQyr+yVPFIRmhIpsF7f5nFNy5AugmjwiAAvVZLH4wOv4T4dHLJVfeRicCKq5
VN5PC0zUiFpbhstekMgjdR3C8fUViuxcIPYUiSUTmo41fQ2CUg/6gmWBThx0lQMotO7o8i21NzpX
QsXzmNJK3QOLMovFSVxMcU6QrJiafajr6NHKyhCe5mpFwU7EnqGawjVFWhHLcne1lXvvjZU7zY7V
BCAUwmHDsIvtYL5r/DYyaeXI5LNrrP5XOAzDY01mvydXSPHXfuKp/aeyyljsOdukdxy6pOWNidUO
LF0VuT0NMo3/prTFow1LZQlV04rpOS65Wuq7ERXFpGKYhaYwGJzIvjd1Wx2qPuxf1NRQ2ZtgxwBx
5YuBtwJru5+1aypIh7KL4FrOwwJjrxwC9LBZCWQohwLfp8H42d3QO1u/LTunjL7par5PAu1YPNPz
Eb0pbPVbNBhkY7X22bsfiIXztjNlvve5iv0eO0H4rZGT/tmIqZVXC6EdbN5z5kZ3lrfNzKBSYlhp
TdZgJvYFBw21ZFwpqbOLIN3Rc/2hp5jXIA2iaTIhHO140vLTc3MNaiomawm1dNEaHKYj4rtJ1fHz
2k5Jd5RVJkLEnc4s+2hhFN9HkArsq5YSrhW/QTcfqWVe6xSYSgVjbJx4RJY0thPERG+MTomKQyKC
dWfLU2PTgWOy4MMLpFscgjqvxGFGhQUaPAHFoQyzm9Yzt+1hONQ8t7+FrZd95RUnT2rCVj3HZdkX
ty6XOlJD26IGyaeOPzWbyemQR4PNWzAvsmeIDjFwSteFFtFg/ZQHq/SyNfWZtt7qKUPI5g1YMfXF
eVgcMHpRl2ihE7e7ORfTsvMHv+PT6RpPHOMsme7WpmMeS6Ye/UjHkrae0lY4KekY03Haa7raj0JG
o/vaxNaY/64qIYbDWEu3v3LQ3O5oN9fji702vj5ZDR8phpF2ox4onx/GMS7tmV55RQ3PntQ8B4jt
TUGwL1cdNumikjJOvWy2btgONZ8V+xtAwCvdNDunq5S9N7hD7luhqp/OklQqbcvCPLiL4QE4AtQg
6bQqBQ3WD4b7sYhUuS+82uIdWUjndRqjPDoNo5n8PY4+v9rVGoNu6udZQcNpx0R23SqHX/y+LWY9
0IWY+SOnz6AX/21gASSeurZX7V2Fryf008Kt65XrW80SOPbm7HdraoYfOA5NucuktunAlnqsNz17
NG/xUFuQFHnWIdeGkWDOYXH92Iy1zcW4rRdv1yYuiI4hH30AdeFcZ3etCSJnhypKV1CRhUl/UlpQ
Sb7DSe9izNL9PMInmlf4v9SfE76OqF3jAJ+CNU7lCsHs0QincyiAV8BcEloimUpkN9pI454YTyHe
aybRmR7IXeblMrpapoTuHkSJwXo3qIMgz2Zuh8egwYSmdhmZIfvbAvsngJe5sA+4SUxULdfomNPw
2Pd4cQ888t3pJehj5qrD6HoWv0kpyyo8NWXWta9VHfiSd441z0+Z8ez8d0dXNt3seML0dbwEWPt4
sLTdy5xMLsY0DXrjV1N4GkKiItoyytQpfSs4BSyG1FXPLRfykHJCrXZ88sr2vkTya+Qu0cXkNKlN
P5ZLtZMe58ZOh7XRtB5ILwh/g/5ZfomASS1lHFtQ6WzTh7V/Pel6qa9QZ4bkrSY+iINUSGu1QEEl
WdhOO2ZBC6W87p0+fEsW4S0Pa29FFH3WLtqPU5Kyz86jX5ic1bDvMQeYJBDBYWGQlt+Rz2uC5oXf
W3LXOpSJQsqz1kDchxJTlT6xrfTWkxM4nTg3LmJRmlutxQgZzFNSMluaJeSep1g27dCu+6Un3kfT
04ke9sgc7Igeyes5yyyaKz3jadBSXAFz+U22yzyeonaZuG1bHOXW8+yWhSUIqjfW8obvuCpos6jk
IK20M0kzn/osaJJHWQ3G3GRNUuY3IUM+ANVx8sXeY1FQ7ls9dRX9YUg24mzV3aCfWU5l7jFQIpju
69Bt2MMnY6vja5Hhp113Y69i9aCHJmp/Kodd14up7VYGHHeLpfXpsuv775Dif9Co9A9rzy3j+z++
1FAO5v6n/Pqf/3HVdz+/6n9K1W5/4W+p2uCPkHIooithzP+QKvl7TBFKCZMn2VkUQS9A/GEd+/eY
ovcHsVk69wJcqsTqQv7o7zHF5A9KvVliQFtgvQ1a7t+JKdIP+s+LU0x//DfCEpvlMCE88S+ZJfBw
fRlFQ4dIulTVfg3q9XuXye4pXtz1e9aMlCZ72dR/mcjT35RrmfqYz+4cPUUFdbyp14ROcTAbFG2/
Inse28LqwSNnMrh3tiHeFol8nSoshru8D1Z9WFiUfbNFd4rYHiraNT18DQGBRXDK3tCDoW+stjmi
C0H39CNYSviomsW+zStvhsnKXFntF1FaDs3MMcUdTtMDH6rcu1V1ozoHrAyt/ezLqkgnMhgIIVbT
fvm91w+7QC5a3Qy+TxAfX4WfnCwELZdri/SbF9fL3PxqbgpdHzDLDnece1lzleGbdVj3DmN39Lxx
MGleJuNK1YUTD+mgWCRuEykP+UaEznj2EAXF1UKhLa7yuWp/UbtZw+NeVEDUvakdlNqched+wq9/
LcJpYAw0vWjT0rczG6wAYnGayZgT0pGBoGpW19NT27UZ/UFLOZ+qsCYauKosGdNlHHsKFiu7BgA+
K+eupR/uW69VJE/aJOYHk1QE6Y4tN428K88FN5bBrTcsszom9uw1d5k3/mQrOsxnOHwFZ7oMOlZP
fhwV+7AqE8hNtsJfQj2uqHZz5NXl04Cy+ZlY0fosPdS7HQug7JznrQv33yvj2wZrNavbhptUOi6D
puvJZPENT3wFglnmCBs6KxMgceRiGVDK0FDm0wQsdRYx0QXrUgzIpBR1vC6HCy0X+I6XirwDoCOl
Ej35IlvXQCzucpARssqbz2lqAop4jLB+MF3icaijxpyibsCXXEexuJMJT9PUU471ZzIUPWRq9CiK
YBAH/FO/BvF3Pfn6eq4m6FKFmXNvV0WVUo9jrqv7vrJn3pnUr1IoYLHvpenRsX4b4ze3UA4dc/Lb
wiyIfkPHFsp4ydSd/SivpzP977bX7GjAHv501iaZb0AZcg9BAiFV813Y7RjviQa32TVWkJUWoEAl
9kmvURaeGI3HhQVngQTmOiv6L/vp5XpioVs9V97SjPDmjLL40AwFnQe2qouz63JQAc3WvqrOjiVY
nHdznEMoEUjsnMdl8ozzScnzrFyzsiRaXa1uPQHL4xNnOt0DQxmcy9ZVaHdtA+MZLYtaLk0hfSoq
B+Y0b4J7VS7lbcvjkjbdaO5OBJ6T44qlKk2mRP57hlEeVySfQtwkOFgcgjX/8riSDRQaC8NGyl2m
Pyz0yu/6xKw7PnzO/wOp6/9TUsTm5v0/hu7bfzrNtv/7X6eZH/8Rwuja/PcRqQJwUv95msV/gO8L
sc17pEMBuPzXYRb9gVls80f/7Q8xAf3XYYZpLeBkJAYcRlH0byEi6ED+l8OM4F/gEn3dEtoYl5N/
MThFLDfqbLIVzxQLXlfX9eE5V0FD8YZCh8zK+pw1PM1xjrVspKkLn4tzgBZXvLFlYmqzlyIoniKn
leIVKxVzJRXtHXtMfipumjPqA8/ue4LtcrCT6hgxlOUne+6X/JgwMYXXhDtkdB2uvVdQ1NB3Xvtj
bKVvnrNG87kNrCqpryslLP+bb+q+515NBJMddCid+FRgpviwF5lhZBCjTQdTZzHqZJd5ZbzMLt1l
jsm7baZhAGK+GbdRJ+76Gh5q2SoeBZdpKNfbZFRcpqRsWVc6oC7TU3eZpJJtqIKL6lFV5IVjc5ps
MzB4TRPp4rtgjHzxhF7EdAbbiHPItO3A2IbfAhl5T2h9nq+Dy3QnL5Ne5XI7hjG6TYDzZRpMjHFe
y8uMOF3mRVcImlv/miJHwUTpXabLbhs0+9q81SJosAlsI2isF5YBm2i5V6Pw1E5c5tV4G139bYit
e7+iG+sy2zqXOTe7zLztZf5lBJyQ3oPSKY79ZUbOieIxMPPkZXrOC3+1Dmg17ZvfOjUH4jZfT5dR
W1zGbn0ZwevLOD5cRnPvMqabsc6WQ3sZ37kUMcpPbcRYH20TPoeFL47BZfBfLiJAno8IAlyA+Kd9
lXsg/vvOBoOe97q6CjYtocsXi/6Bi8SQe5vcoP+SHqw+e+ZIRpAg9YI4EW86RSaAvB28i3zRN95Q
3LZbuyxl6Qgc0aZ1LLEx3+B1dRDlRmugBSNJEEY6uTjkpkFV0pZ4EU84bz5y26bS8SKtZBeZhfMc
yQWJj1HZvUgxZlpIlioR8w+A+5qP2B7IYatoyalpuQg6XqbXZT86a81b7CL6zJv+Y+YwuvMuolBy
EYi8i1jE1rahM2jucQC4sqgf4HdtDohNZRqZUeiGuIhPGJs322sg2+G0XASq3N/Eqv4iXJmLiIXr
tZNXetO2MEEgc3mb4hWXI+J6cBHC5KaJhRd5jIW1fluLANEsuwho9TTM91XVJZTFOLUASrypbYhm
CG9sZBHhrGIT5DTopAwVePM5y4toJ1AmfyZOTkwwu8h6zUXiE5vaZzObwWS/iID1X4LgRRysLkLh
PM79hI9pExDlX2LipismF4nRi1n3pf1FehwvMiRmBSTJcVMnMxd/yL7oAmS3dvGHR1WOwy+xaZqI
q8ibtj3Nd1ymED3VLBBA9UUMDbDLvIuLRJqLTS7tI20+wrJFRM25dcWpKcLwsb7IrHOYRVix1gQj
l32RYkVdIcti/0KiVRe5NrxIt8FFxkVjQNKlbRt5N/E1Uu+yqb7lOHNbLC9iMNMAwrCX5IvaB27B
Vdn4EAvO2HUWfB88y//0601jbi96c5lNNQ6/iw7d6F7yg7/o0zB7xH19Ua1rYg/ZsbTwMObs5n61
F4W73cTu6KJ7x+vo3piLGr5uwrifRWjk00UvDyrwqHuPgFCT4quB0KI2eb122emVdTw8g/lBfc89
QCYnlElU+QCfJ0v1TawfswoviMGHOaUEcdHzAyB1xb7eZP7goviri/rvXjYB/mUrUA8+7zmP5fiV
G68eyto6HdyqeFCcVKUrd6GTcY/xyuINe493FVHnV6xudU8Ya7rl15UfzGA/CYqGH4qI0jZBubmu
c/G8hD6V2W37KGL1XPt9+WAkmafYumm64iXDPcqJQL2W0Y/Z3NL+01vUpcXTo2c2pFx7HQpc9SiW
2pYpz//mLFGBkI9D6gR12z6hS1z7nX1V5FwHk16W+c7rv3HGUeRXU6en4upNmPmbZio52HwToV2k
gmv6Z24vJ8DV34BYXGVlQagDbsqcZ+GDk4FbS4JfuCteEdTClGwRv5HM1ecpXDWLdHG3bokt0Vsn
fLO/mlC89YAyU2scrlu397+0sxwNyvPdQCDwemGwox0Ow+N3P6fSlfZsiimnPr8K5+K15Ss4JCRy
FnZxkadZhTeXhQnv9102ju256Lx7Vk/OrsPhJW0Y/ANdSWiAeINy98E1EyWmpQwzzDQiP6D+5fvM
XeKnRIXueV1FyLlSWNgB7Z8R5hxc+A1TUt+0x7ysb7K5uR5wGaXeREdcT5lAKZ/qQdxakxnACHaB
+By74E5YsrpZc8i2keJECdtF7PlC2HaX+2osx1c5sQsCgE7rrqne5q5Ud/zap12MYHqbid6FVLjM
pxgvK5Inwo+w/acC3fc0BaEJTgkjt6us6Gz54q2VNZ1xEScvRhVWptV44/oZW2eZnFtf3GVJ5r/0
bMJZf0vnyRldqtUC72npWpDn8ax+BC7bj1i28WNmocWvoW0QDzmqGavvhzjp6A5M2I7sA+wKL9Os
1e8ggn7tx41zAjhtjma0w7vBWpoHiMafbpV7V62l9o1BbtsZS2BcCtw+SQsIP33jPPQuoGzUbl+e
bZM3L6Ge651Y0A1kr9SOnVT5WOXLlPOhqqf7pi1oByqk4HQddI6hbX4UOkFPK4rXbinebT1YTw5X
1ZSQMgW9pX7PxonGrDn/s66HH6yFudJssZEXK7eb1xD2/jFrhfcZOdlbZcv1rSaMsINdwv1lZQVl
4HjOfjkxteM0xTuTtkUtzrn2fpBrdvEB+Z+jhToSYVHkInsok9x6iXCjUrRUh/vA4FBxquxWu0AJ
loFStSLizlo2t6Kdg3v8NLhLvOWuxwO4w5acVKcIq8rV4CdXlgCkisTz1Ci1XhkLu3PdY4rCEX+M
nah+HMPc/Qy8+jmb1+/GLX6XowW41prNq8sG9Ec+tFgqr4qgYjFbBnCkePFKu6e28Xt1BUqRJOqB
B6oL6qUvFOhD22j7Ecz4JO5cVjcxy7JBLMHvFr8u5E8XuL63n7OW+ng5+n3/3A0As65d2c2Tl/rF
lNS/M4RezPIi62ZKXrgqrHq/NDZD933bxQVpwHqOJuyFQuBz+XOKkT7LQwPHY5GYc3NPiXuMEaPH
trUFJHmN/DzCjqhdibl7F8f4j56qwhvaFxyX1vIRSJlHmy2Je5R3HZqVtOapkAXe7NdOWo6LdzaU
9iLo8WJHox4pO6jj/nESiSuqn1nb5a3c99mU/YbhGJVyh1OXb6nH5/zDhyCwa1EWVhZiocMWa/LD
5TR6OnyuEhCY0u5EfQw1HliG/ImMzX1nVZb3VpFL/O55rrYPyi0c+12XhW/9jcH43yrtf2yxrf/9
UHsaf35+0TKhv/5xtN3+zl+TrRU6f9hICnCiEsiZNvHAv4+22x8xwLo4fbkQbGMv+Z2/KbVO+McW
FiSTyw4k2P7afw63TvDHlkqJE/LqkKjZQfw7Su0/j7ZBwCqSiBrgCFKFCLb/2qkQaj/EcT2Ne6AJ
7xsjlQvJUO7npV92hft/Y8j5/5xI+uufA9C14bWjrV5h+/N/CEB1bPAbvGXDvssYlNGL4uFA4nH+
kUszXq9zj8WrjOFZ74I8Kj6b0Wh11p3nXNliHWyuNKWNR5mH3kfHKu9cqsx6BgmEiT/pvOPq4CGn
GGT+bHHZIeaQGahCVdM4isPqihKQ/8XemfXIjWRZ+q8U5p0J7stLA+1093CPPRSLpHghlCHJuBlX
M26/fj6GMqckV5UCajQwg8bUQyGhTDl9Ic3s3nvOd2gPC8/c43AJ7U3WgjGZRXVelrb9kHrUU/Gk
iOZmfgVPWZpHo++Lc0x8pKK1xhnKgfraDRLjes7o925VZpQvEiEaZ7dkKO7gOoUFZ9Ihv/vunrr9
Zjj6Ifli7T/904f07XsDocndw6LAr3XSgTAS1DXVwvdmsdL8mQw5ivbB6L2X3kSlaLMtNxt/GgKc
SJXxzD/h1rTdEimUUakIbG6emsVmyZ21wjIrxBV+XnHyqsVj3khygwsG2LEqM4bLiCthygKbZZSc
IxXeDMuAtpqG/Gd2bobpWkf++djm8xEtAkshndfDZCp8RYGfhxdm1jeHcXaMS2bGRCpyduGVKFO+
mEv3MPjACdEJo4JIMrN7wxh2YoV8/aLwEFK54sW24UWduPoW6HYNMQ791pyWcMP0HlESjRCJUiUM
ESxaeXPptZwAkddvlKWJW9Nip1JE4XZm2ReVNU33ajS9MwMXCYpE+glmYT5xbBBnsp/K3a9/2ZPc
hdc3TM+L2QtIDdh1P+En2DIaVL9qWyFuQfoTJodhij5QKOJ5cdGDeRYHPGcy8VJki9rLJSJLreiG
34I//fU+ALivsSfcaKc9LlV6S0YpoDCeKGfnQT2NKwur0Bsfd71RT25kXh9zZ8SzHVinTJicqiIs
i1xtCyHKTe910zacOmhTglFtr5zpEDHg3fF+w42ziOScJpQd08BBBVUm9Vvf/s/LH9bICPgrTDbH
oZH443rkyaQK7BqgQunO7aVdl81RODVcwtQj3S1BSnxnOgl8swr99KfcJqcLIi2Ksa66CWzFYSxc
KmRooY/gc6iSq1F31HC//tLWe/bH78yBLUrskeeDMghOCUyTagMqUxOW8ujb2zLKrharOlf+aJ7r
8EYtYLBfL/hbm/kvMcXfU4r/42b40jGi+vIPUif6f+x19fmTyurqNIBivfoLZ6QuExgW/uP1X4sv
9f9VtLH9y739vO4+n3Bi17/w1wA2YpbKsZf9GdoeKE3az984sQxgI3rI/FQgzkxg2TwD/xzArmzD
9RGjiMcI/EPPmj/AympzrsdySp7d74RLnMap2DTs4AByffqTzDZOb5phyiKGnlrFEVqKg2dLfZkv
NYWO23ZRcKABXJJWLcz86PZIq/dGILeoVueORpGrLgRJR8fecp5gx6BzzcLpzm7VR11nWweoy3U1
ZPOjIQPnwSYJi61WUyM2Tk5IOqPAywm0KyOURt1CgSNn2JN+f+6MViR25UTBtbMNX3b7qEEUd068
vVrBVI7E7sGBKStjn9LtijpOKx2HfpUleButpPhSequIFF2pC9rQAZ2abSKRhgaiJxQbu3lK7L7Z
qFwCa93WrpgmVGj4PHHAsUM6oxtcjO3gtxdNkIa7pZnJ2JKMnDbrQ06wXiclinQhqIm6cTyGdWWj
pWN33FhqqSCJ0mKicHQyvauKzFKrN2Zc/GsGq6kdm5SxJHhr+ifviLNp0KASoFbfiWTOjr2aXHE+
LpllttjJ6OHBDAkyceycJnpwep2YI2IVv3dRRyLluPAKINKGZciP4Pmn4LJsG0qXdsKtLzDy3UyY
kuJ8BvYVmtLKr9won/R1GTW8Lrq/AE1NFXmfHC06PgNW8PLB9FEUMUV4rWoWKxdS7KkpkjxaJZaS
WMxpSIYUunCYR9vOnpJHqxOpd2zyMOlzpqZg88+jAvt6w1AjKrGxsGK9CB9vHi7U3AsuTNTlVJPc
RIrJql9OuEB1FW6skHCJeOKiNK1D+JF7r8/1vqlUZ8Zl6S/y06IHi2milVAtexAanC8MHBcaL40U
8TLOOH3GjEiHeCwk/swm80pe0VhelJ2DR50mzn8x2m/zI5rVTOwkii3z3u5Ksn2RTCRPKhzEp9JF
jo6cGin7xsuKiG5hnhb3Woweg/xwZi4MHgzFEWdYXcepmYd8tqbWF6E/UYkbWgc3ntuUcrtuKje9
CLAoomtCzGQh0iamLpXZMRlD92vgOtLf2OuEGqgFfjiAXEyf3bopaDkYbnCJ0IfRNm3T6FC+DrzT
YmT2vQBvwLUDtGEzT250VZghfp0SLdCx6JwM2f+Su4TG1Mv80Hkdwc/ZWOg/w6xRdPI6N/icBr2O
mE5P5gdorvOj09Q2AZCQyMmMh3/nbhPOm0nstpzIL+0Kff6VnskJOQMijYwBQ39VXYiuQN7QrkoH
/Sp6GF4FEIpcA8yiCCIRRriedeUOAiDSqpuwUFNZe6NZ5RS17Q6ksRbzgMwiNBUxlR1wCr4Qv6n3
C64Ke+e+SjT6V7lG5aPr3fYhk7HClk9Gtwo7lmDgbltWvYe5Kj98rC/XvlkhB6Gxl+2zqsJtlmf0
CMniXcUjrmfq4I7okKnEeoi+JOhE/0VHVeQQVWFMnK5k8Y4oigzx/+RYBxDG2E/SepiwEvJCwb4N
AvKNUTAeBrTgsJdmiwmNrbFVdmde4obufkmmvtg79iUFOd1cvQqElR/usePIjTkErvgvbMv/QyfH
K1jh3xfZF3r8lKnvC2ymwX9vxMyOqZMR82Ct/mtC/G0fdqmhwRVTaP6zhv57Hzb/sPgrPrD2V5L7
unn/PTsO/+CoxcshBXBC+Ny/J4R6De775+EtcIBDe17gmysqj6L9FGw8F4F2ZYfP1WKaS34AI0Gm
eybdvy42aWTWHQgBci0ZHoGGiTvtj9PGaMy23eikM62YezKTcSUKEk5CVSdwHLM0ObeBQGdxNSQt
4czR1CUbmaUNsCudogNiliKSK134BQM3dIbVgStNL53IZ5zZibnSJ+ByOFvy9Kbz1btJ03UIrTuY
7AI1M7wFdIdYIGPGLwMGbK2pl0ucp82maSx4DyaJcXhfhwY/a9BWR4YCE2HMTWdeGUnoh4eqL9PL
LpMu8lPXZsbkTm52K+1gqY4jdLOUlnnfDduxqkOg61WidkU5Zzfmoq4XVYTXNOuMKzvCF8AH7Nz8
DmJU9pG5pke3HKPcQIiQY9Mp4GXTKUqeqAtN/ENMmZ4qhaCYIeo6Iec59RHUtgaRn34i9OdI54a3
K0VVBszVyYs5h7Mwin3pd36/o2+XbNu5zvASBYlLgzedu+ZaGHNNxvUQ2jTETRKFrvWQotf18a2w
DlnRAU+itSBTSZ30rkojzahLOOrQuMh6blXXOno3OnhBHBGE1SF36uZiatvK/dPHEY//w1L214oh
IWt2lN8yjfIZWvAt4wjP/PvEssrLvssHRtnTMvOnQ0dyUBM6FRbMqXlJC4VepbID94Mn7PFA4s3r
Sttce878CUMMmC3J17hxlIeH1j1Pyq58HxQoG2IOVUtMo7zcMAo1vZ3ObaqfzOWISM2U7ax5ulFl
RCNYc9oZ2DnaSsQR0V8Dqio80md5PXVvEFRXceN3dc/66CAztzkVo84B6X7KlXHrNOIWWfS2EVm2
X4eKZ7YJ3GjD8VuSvc34mm4Rp7xN65CltpnIvtlUFd0Ib3SaC4gFwV0T1C7IvCa9SioLN9f6zTGt
nN6oa13vX71XiucApQjKy1OuvqvmxCzKQm8FaIJsk+dOUtwmWR+G/NJ5MW1yRFn4cBkrAKyx+2eU
E+Z04TR2Ee2cth+2RQcZCMO5u3QbBEjjV1/54ms0eeAJjKg6GFHh3ttpweaSy46jUJDn9UVqV/62
SquvdF6unDGor2sexD2+PpRxY6+LrSCL+Es0e/ld0yzqWWKEaFEmVGQWYr10grhPreRJeobxZRZJ
fde6YXktfTARm6R1Go0whZeIyy5FET2BGjvTskCFllJAyDcqXeuUt7P+5Gyv/PbIU9H9nJCsaPwF
w5jaGiRt5r2rZTd80K3/WKSZfZhFqY6eKYq46tJ51zIwxiaqAqg8ur+FTWUd/SFTjwlTs21RDvNF
SC7SPmhVsZ8Ne3jjJ/8Xb9Vfo/vo0/K7e856R3zXyoyGKsVBB+tm6Wz9ngEq0/m8Wfa1Nm3cJX67
B8oE2YZH6a202H/1ZKB7skAABivf8DTjPIq6NJQzlBAxef6xKnD+WQgO8IjPzUNoDNa1I23SbLJe
7smNwe9R1wO5UYgM62XZoZ39kkhhXLqzLZmvhvb5BBDmjY7SK8vxx60vZIfly8GCRiqKeSKqC/Nq
krWf6m0Z5mwnXdlvNTS5ezyg7B3LTEHRI6BPmaBq+hp+onfJ4JDSFRQfItGPhyHz3Q90zulftrZx
3SVGv7PCQR58LLyHKSj1mahsxohpkv5Fm//v64H8v9jPWGO7//0x6kaedDPW//xbN8OLGCr4oIsJ
QqIF8UpJ/3aKWrNX/jo12aSRh8wrEA2tvyadjf9zamJe4Xv4bVml19bHb3YvXh/z7+8cUm5Wvhe0
doYmFqexH5+tTEGAkTlAO8sI1ywmEnmKPZZgk7DWabZu0Rsb6jgM4dBekZQSIeTSEzNO/KEAaQwG
Brim0OV8bYwEcodpNMl1btdDsmmlxtK2DtJWD70VIWqBu/sS9ooZmiOGBtp+FBY4QAtJ2xqqn3dv
VMPwZM5t6uEprPN5E3R25W7dqGFF983WvFPKSD9Uy+LBE2EEwJSeJ2KicS4IyqbYs4sD9GuvvKAF
kzKv7bvpowSy0G3tqYMUU0QBuKisbTtr73mGX+6Usmq9t6moz4GI58mZbGnyxKNulgV8d7d6XOfe
KnZRs0h2OK/Min1PF995iPDjXUyqQBzBFDPnn6cc01kmEG2voYmetQl7jQkYGLe7canqjPOgTuxi
W4ypcz9YfMi4nsnG4GTXvYGPft20f/hpVyklroWIxitd3NPIjTKxWK6hkTO+jZjtELjFBCEZpRwP
flL6d3lZR9vEowxUdhpcm72p/NgvM4za1hiEB164uv3uKbj9dvHvpyuUDj+cM0ILpWhIshG5Fi7D
tpO7jahIIdMxQlSPJvDaMvwJXujIxp1O6twGRrP/7eth2QhcLsrea5/OKMbEHEp7abne1C97NN3Z
xySs1Vaqun+xaGWc/fp6p2cTpvCrqJQyiKgTm1Hvj0+TbvoihIQf0mTnoxWGGM/JRMjjJEvKNz4a
C8jJV8mlVgI6m5K7Fv4/XqpHPu1TeYVbYwaUhA+xfsnG5s0Ywp8uw/KDtpf/ZxAKpXT9Rb/be7NR
EScqsmArDPhRBLi0e6REwebX35ttOz9+HII3SBHHX4O3kMtxh/x4nWKc3DFbyH5UCQyXaOdPnkHm
mxid+RxTSdY+4lc2vY+lS58OdridfRVVbjc7DHd1mIAg6Dx3It3SG1iFUhKmbqYRLS4+QjJrP+bo
irCv2ASGVnhZGxtVmi3HZANnVVQHdKvGlwiAmbyKhGMMBz0t/nt3BCSwW5TmBipYJBFaVUwP+g2Q
MLA2i/KANo/huMiPqeW2BrOMaJkl/VUc2QoLLl2NPea+8n50DNYINSCN3eYlgOSzrO8T964yWswM
4Il8Ey0T0i2Jf2cQ3QU7NPJexMbaAGLAMHAIPfwk2B1Xs17qzTjEjMmLReEjLzEqAuH3lSXrOraA
bchra4E/slW+ziuJi4zy6kJD6+dOlLIwd8K0VE5DMWvKCgnDOCeXkko523m4esvrZDQb/9GXdAfj
ED+h9ye9qYpIClq+7Vka9n11YdZV8gGlkNFvowXv44cJHufLgonlzisKwFibvrUydbuglM6fZJTm
3Z0zt3p4MKOgyQ9hVtSMV4qKqO6+rGS5IitGVI3bnOAwa+/2yawPammGFg7HlBdPIpvd/F1rQxwR
sdOl2fWiK8MmJWnS85/oxiveigrb6GageUSEjAy7dM8VwxqRUZNBJstc78+5KEtId2IeN6D1vAEg
UN43n8GVFThGciVCfaA7Hzmbxce66CGR6gzj0dBlFDyCMAOLlGU6LPd1tkQu9TGV5mOf6tq9H2Ax
Tk84XkW160U4ASmTJckEVmjMw03ZLpVYVYxtmXwAnuD451bgdmoDgsOqnvktIB4dUjUGFg5+kKz2
J1vowFBnqOVk+0L+VTCOseC8xsE8jDJAesIZDIypzFO3AW3WewbECCVJJyrEFunOUF2UThJSx3W6
nw/AjtCuo04NzgCuOf5Z49aQA5ppVUAqftzwrB90aG6UYTjBTvG+aRJXC4HWbYck84D4qv4429yT
20UXo9hoFVXTFk8N+qCyF0myywoNVTEf50bFmEkSdR4qWpa7sqFdsHPph4wbPwlx/M6JuDQreFq7
yfEyWq581Ginwt6CFDK6HTSWoHERzE7o/Y2koo2j0fakW2k7YEWmaqb8w9qEXadKU4AkfoNV9hJf
KFp+9BzDfEjtxrvIVWZXOHDa6DkjJrvZ0wwNxBZreN7s2zYL/KMv25T0x0Wv0iaL3KeNQnC6KvPC
6souhkjcDAzmCOhNJ9s41I42B1gRZnXdD17QsB41dQH/KxEP7sDnjfG+srmE7DOo1yydO3K5mt2u
KQ2IkJEjecuLz4/LOy8DrrOqzNNMLtX1ZBAmu5ETss/oMLFvsAK5C33mM7ykvi3ac4w5LUOmra7K
klZKmLX9FhdXI92zbKwSS7xVKp7sASB0XepEj1Qmthr0K6elIhPZCq8uyNUpp7WLP7tI3Guo8m2x
08QPN0+TNMblaKM1y85MQ9jPisckuqzqdlCXbYFG5aytJjOMLQU4EU4n0MPHX28hJ1uva6/mlNAJ
LWQ2LumRJyXQPKCDDVHgsvVqrjDBoYkmU26dsXsrv/BESYDRk2s5TIdfN3oO4SebFafJhoUBa53Z
DdWeWYJESjOOW9euvacZGPC7Bj8xf2aL6yQ0zF1N04w2YNocf/2hT85T6xuxGDpSRLzKMJyTDw3K
tHfU6uS33TnwD2w14k+X9RCrYmIG0WW4in/euB1+vhs4BlieuZp+/PA1gPP7E0FOd8c1XHfcWu04
b1XF6lpO9W8Svdd7DqTyqxEo8KhRTk5SA4O/tBnAXNTjGvxFCtrZEOF8/PX39/NncRH5UEpx5uBM
egodbmvOPaXM8KikyoR26trH0eiDl19f5aS7hnWdF6dUswhlR1twems6vT0yEizzrW7LYOdFrRt7
TWntozpih1gNfbB1s28/029V1f9DRxgRX/C/r73vcHd3P0ww1v/+r+Lb/oOym4qXSUEImX6NRPur
+Db/YH4Pm5zEY9fjweZW+WcxzsSUYvxVt0cSGH/p7xGG+wdxm2t98Zdr7rdGGCd3o8McZL3yqmag
38U7+fEMHLisolaT9Nu+a9wrK5D5eWbad999Gf+iBPvpIjy5aBFZwTwmDK8iye8fX025aYSe023X
AMNzD3TgoW3n5PcWJoKTePm1nYXCgsbdaURWHvZGzcrVbSGMmheTn6H5g6iXDQbnJtOwDr/+UKcd
wtfLMXviqwOKj7bqx2+ud7MEh/LcAc9jDJPMRRRPlH7Yf7wRatCcncNGD3ELONXZr6/M+OqHMuzb
lXm2ebgZPp1m3tVqVVA7qOuA35WXeSuioyq6eWcrZyAkYAC06zkMbt35mHv9/MZafLLpvX7NSLuo
m3zXp4Zyfvzcw4wvQpZcPWrhfI0j5Bj6Kj3Bmkq80U74+VKgNLgGXkKKd+6hHy+VkeZVDuQ6YN+f
aVqYnKPaqO9iD+TF9tffKU2Bn75VBKng7bkRsX2RX/PjxSS1Rd9nNJhK/Itj3NZakmcUiHv8gH61
4zDYPYemQH+dtY6VxTPkqWPpaflctgn8Py+F0JkDkAQRMyRP6HfSetvNRfYVHbiDh7sKPkxtUQM7
m0g+peme2yGbZucAWWxqKrF4wQX0YSYH+b2LUOPZsNLsIfFpwcZesWgrThKlzK2NjTGJ+yS1vV3q
TnjLQ4FwXJJOdZmGXpbE/pKoSypNv9q4ukVIYEExefLY1F+SpdPuDlhJ2fOnNrv2kNrR16nOIiP2
237Ot23bE0ueVn5yEeQWrNwhCq+i3BHAU7voCd1R8jWoBbe6LpvqM02r1jqOeU+ciFKlfMxShAxb
aIqrkUgvjxkG+YfZm93HtKsZQlWJP1FzBzbmUsG+/jEPrfkFx4yVbaU35hZnXZlfZ/5oIHzPA5Bf
s0rLaicoWvTWI2PY40W8CYPYhEYHglWvtp7Cvrlx8dAy04Ci8qnnaE27z08R5Hijb1zoiKpqWzVq
fmmQqX4xA6O9Goq81Wdm16YfTC/PHswx69HWdJ7/sChn5MSbB+VnXCDQq2h7mVdjbsD/zOdlpwJT
SPBb6KOWJU1voNKY57KxXY1cxDCgrnQhlT+HXJQxI7IcHwC2GvcQtxPAUrUFbHFA2KI9xzhgrfGv
LQdkzEZGefQZEk1/l5krdMYEXYOTrOzohoJjBfCCo0PHabPkT4mGRArCSCUR8wkmJ5s+B7fXNAUC
bKAy3kXhAKLdW0CTTeJJmunG7iGF7wYL2o+ZwUA4pL5bb0XSErHF1Lk4KAI1P5PwgEtomhdFBrhV
0sbHmTl9xUdRP5VjPn/qmd68N8xuqRnKLRgeWZmBCE5W438IvdZeAU71gAkwGOz3FN9l7OCXlPus
Vj5E3i7EUJsNf+pQOe86s+m3Wb0MX5XqEbiMVu/ixq7MO1tbb6bRnPZ9WMGi1WuOup7sD6YX6/r6
XX8JAD0mWPqr27llLgpMvZ1DqIuPlbBB4Uy7HPteD+XZ0D5w9vumfRmdC2QfcRtde9HlJG/Ac2xn
5ypMHmjWkMq5n/ry2yL//89S/wtAzXdr809gnPtP+nP2j//sPv2Zffr+SPX61/46UoHH4X+gA0Ic
9Dgl+AW/HalQZ3KgoSPKePFv3ebfqhD7D8S7DvJnhviB50RUUH8dqZhvkK/jcdzy1qZj9FvizG8Z
Wt81wSnWObq5TC1CgmBCDuI/3l9iht3Rs7BtytaqjbNEgNrOsEGE26oLvHNQWhRPHRPi2DZsc9xY
jpqfFrp41nFgdYlwUsryKzzC+V6ICK6g7ar8gEQjP7PTpS+QZ4BbyYIRjiJesBYRgmDYls9tvaG/
LD57lWiPHIceq4UWXhea1QUWQGUCnEy691nOo25XmfE54WDzDnqwtR+9KY/5oj/SAcxjmJbwAEI9
0hpqK6c/Nl0hPk126X+cRdHRNQjKdyzaUAMSVRTHQrg4iXk0eN/YEXj66Jt0KN++oiBDN1d2w7ht
deXeeoRjAEHp3bhJnPGOuSu8nUKLIAMzVw9nvTtoBzZ16pI7qVRFioWCJYw8UxIC08rFvUh6RF/n
RVFCygrTLr9HkWwPRDRMc7MN+qRQV7Ris7OaGugqN5oCz1sVeB9Mxk7To02ESHVckhyoLP3QL0nq
w/NOS0y1aUiULwawtnyEU5axPFgRExMQMfiKD2DskuKlaOuCbYbIFl3KJ9Ip5gi9xJhIvz0LwwUz
5LCEs4CV3bArpvg+B90OX8d0oiDMN7YZNj1ubU9qEDBfrKg2NHx+DwFtxA8m7GiHGlbXnbGV7B6N
eQVUJyxkLBYafNcZDcE6jbm9jRpRnLB9Rq1ubFtVZF0hz0M8sQy6A5+k3UTEdkUK68guyhvmDrri
bNJ3x7HF4BEPXl6Hl+HS2/Do/WFIdgS9+O8T7BTGpvfDdti2C8QBDnhh9EnD/7Y2tVdEF0E3eOqy
wZ68hJupA560JwtPmvth0sTAlPRrY60du7wCzu8O73xXDtxaEgrIR89jsu8tiQR/rLsheh9FRfgQ
cii69sHJ6b2ZquIu8KdweMeRpfKOY9J0/RPQTP8pWaL8c2pWjnvT1kPzPM1FlZ2hpKSvNWWliNsp
isZ4qqV3G7IrFrFuDImgECxH+tiPQTGf0WhE1TAG1fjiY6EVcUFvkHofys9L36aC4V9jq/QCp+4y
xsid2KKVZ/TROfGaywfFXo5Z3urFxWKP+KlRbdTlBvy0ne26ykDMAj5/vCFEcpgOQ8N4cKEsjPZO
MHd3jdT2o+fRytwmWTt/rDQq6y3pGmkd94Uu9gPgXaiyobLOmYPPtOuYeqIcG5yHNpuTPkbCFT3m
q8t719ZzeuzqeTRBijaCtr0YW1CvAvLgJzOkAbUjUFzkmzSAAHme5kXbH7BipySogM4jcFWAjEd1
bbbbaTGK5QHBA8PLeuZeBNzfWu4N1EStNubsBJ+7CZtVbCC7ECCWuuZBl7lQxwY5JcQULdN5myJ3
lmiLfeJYLJKFmC0ASNqprk5HUAl++qkppHuorTG9CQJrcPeyIpSL+igHOFRFrtHHo2XzoySI6S5E
AzUTjFLmfllost429mSfR0h/xKYWbf41CIlZ2I9lDYlDRfas4VKmJnxJo8zqc3DaDXlDZudvJ1zg
B2lqnK1zLaon+uL2B8AmnN1geNfvGXd5HydL4z+LOh8AKiQJeNmNl/SaWyUoCDXBPqUYPwuR7pzJ
dwAeZkA75tbVggNWkxBxKNobWrnRe4OFtdmMTMrCfapceayDJsr2YWuBf5JrI34jxygiky5vlxK2
Ew1zuW/JFUc4m1VlFc8JUNo9Dex6Ww2KQdgF7ioRHO02qsFfGK/CrZ7RWKU2mFK4fc4cDVQQFAER
xcmekU+6IAOUJn36bNVVry4pf+nG2AD34F82tZ+j9Bf0jYhGQ24+PkuKyF1mt46fxdo2AUgMW5nX
TY56mbheI2lug9F2CnfYAE5oB6z8Y8t32vOQjHC2r5Fll7irkKiZ3B1tZ/cr2hRgmsEcxNIh+Y+c
pOV2etXrV6/a/dbx2q6gRjVaxOdsi9YlcIPJNslWtnjdXSqGFZ01YyTesOwAzrDh5MxQuQos72eQ
6oncQdavk2DYCjKCtN5BGXXAZHkpjttN5hT+VNwa7pKgvGvcSLbQdcF4eYy99KYbxdReujk/qFFV
1jO5HHNxPwcGUx0v1DPIH7Jp7rM2CuoYqYupiOzyZj82E6m6u5xwJn2ZOG4wHnKPMdzBm/r+a+lV
/YMxRWraKRRlgjfYyC9YhemcE7LUqxjoSTvHNXl8zwxg0uUB6KYkOqaUxDOIqpmrraTGC24AQmTN
hXDtDi/AZKIzFw3zPlzplIv8BCWK/Tg0erxKbc+bzzc8g72/7WU4eB8G4lqQes+dvyiMRBzjN0Bu
cb43ORDjfcBxPGOY2FYLySs5y7FjpxzOnWX25WVqanGc4VmMl6PUqAapnEGYnplVVrrXjC0n+3Yx
K+nEE+KxYt9OxMLc5QBenK2dDfaz6MH9IypdmojJWZj316MfFYdwnHE18YmiJ6ZedciiAhzhukSo
6J6X5sAOVXSFMQD6oQ9d3ajCQrsR4tm7MasA2t2iFdD5fO2YvPRWIuo4lHr8WLaGgNGNh/vaG4z5
3msSso9Sl2UTrHEKcNi1oWdaG8vW9rOVdWmzLjpu/QyuOPtQWioTgHBB1oBtZRJ7lIZosztgpdW9
NZu292TkUzCb5I8VpX3OysEgrmx9krViYUXdV7fmQz3VoayiXZ3LIUXprloPmYUO++SiKwPXPMuh
Dyx7wOlob1XS0zyJM56IbIrLFrbouXDN/AVsn9/sMDPA9Um5F+fbQU6peNbwep5zptSQqXKfN5qj
8eA3LYkG39UcebMjZt/eexCV4TUSSK2n5J6zIXQ8Oelp3yjEgJcaVuryzgoXAWlpxgCxW9o6CvDa
RK39jIscvZ2cveoWkFPwnJeu2e7QwtvOmSZzxtlUeN27HdMypqir5BVUAuLYCfeDJbPhWecAKlkd
+tLbz2GkB1gZIN3jNS8GzrEp5nBT5k75gREiBxyZys47c6JkSY/QkmZmn37DVuAvQS6DDbgdPqLT
rrWY10cdYTPCI30uM2Z3z7krvbKm0X5flVN+Y+OmeQjRG8/EDFiOt1Mto/y49wdO4cpiCzZrzsN9
OtOuAmjCbL0tXYdSroi69ya8hwa6gNbQq0cvMHYllI7ipvAaVdxYlgcuXBdVdFgyojPOZ/I7YnKd
JuIr0bycJ4iCPiWEFQ4xmpfwuV2j6LeSm8a/J7JOFlszAY+1mYtZ46LigO/Dlzgk2qDZkoM5+Aop
YXpsMMmcDQxS0gMogubdwqM675255xbNAqxOPh/hKOyh3A04bO8SZqQ3xMv0n4M0G82NZWbajtez
YwwY1/S46x1XxSQ5cb8YWJgJ/COTgiWCjk8EBm8EDYXQcREBgqZE+Htanu7FQmPJJMiN5J3PskCd
tMeMk4DudkEhxYGUfXRsB8f/UBtFflGD44QZiMVJxQV4RZIhCnP65HXt7G6coKVnoTgvphurL33J
uTrpgsvQr9Mrw0pQF9R9h2wJG5kJPL/WwS2n9OgTqoEazLfillAEGUL3AC5F9ZDT89pyyh0e0oWc
ucMCvfDWH1a9+0yWxQFVDrZmucKZd4HqQAmbeVQfJVYPPKlMmYk/rS3M1KY3ajArk7bkbsQyRoLc
xML+xrxn7QN/Xw0yumOlQn2CfYFp5um8p3CtyfbQRsSkVfOsFBwlvk7eyHuhKOA9g4QLJtrvpIf9
Xp94dfsyxqIrxULJ7HAV9H3f56hJ3arbChz/NJUFiurFE/d5ldDhLMkwSKVfIaLnjHzrZEB8ACUj
C/+ucn+78b++A5KX0EvDAvCJ5l0HA991WtimWzKoWKIbaSbXUJXdfdLP/ddfX+V0Nvr6QZ2V77jK
Zc2fWrdLuZZBoyFjb6KFug3aXjax9rMI885YG5sItCpal2XiW+AUx4JitT5S1JQJ2sPq7m3e6JGf
DDx4Q26wlv6hB8Ew8E/14io36qR0sxoZrOPuLZ/yvUpmcffrz/2vruIwQFpvKpM2xMkktiDzcICn
i9yfeKMjhZHLESep3hDqnzTh+SzMKYnjoW2CfjswT/ri3hRSNuZhRVeCup0F3LahE1Tt/JiDMazf
uGd//kwBrjmGZOSgMix6jWz97o5xQjoEKhkrDmQRj8iMwGpnJs3wv5k7kya3kSzPf5W2OQ/asC+H
ngMIMlaFQgqFQtIFphX7vjiATz8/Z2bNBEEW2ZGnLksrk1lWyekO9+fP3/sv3YWduepiMysXqWQk
4l1Y+bax7qHQsRi47jgbYViO6a7CnrD2w7mleGzU5TYD/nWpP7VqMMghaSsYKhBcFBJ57x4eBg8q
E1cr7Ekor92fNsEaxIrj8U6NB/uTuojiJ9fNtFEV9umF/Xj0DZkqvUSHyVrg79d+35Wt1p49m9QR
spwGBrhyhVJRhyatD2lI/3Z+X2py461CHp04k1WFZSW7m4cz1eukLhLNJbcZsXfjeTZxMaT5PD9b
I2pgqBFbDiphsfUZ08uwvLJaJ3xI6iz5cv6HHH1k2lMEPw3dBXRYdNlffR1+5k5NdUOxik3a0/XB
sHXhCaGh4hRt1CZDox0l5Ys760S8t4m2ho4QCl2r9c5KQnA3mSsIRr1lfS4qkFXaJkk9CwZ2qY7R
lRe5C9YcWetFxcP5CR99ZwvKG01B8K7kN0dxB5aAfAPHBZZ5oO9Ua6EFlShu9wfxSp4w5wdbra6h
Uz2XjTJNR82KJZb//tVRnTt7UCcT65qc9+ndMIxOhtG6/TXvsjTAHZjL7vyAq9ggB+QKIeBR8GWG
6wFrL+0hj1TJpsLL63pIrTHIL0fVo2nZuuNwW8tyMBTZo3iHK2xce0q86bOi3rZeqgWL2cXOphJ6
em2r06Xra7VhqFMzoByOzYp4xjrk2QWswTGs4exFhv4t58H6gvzMloqJBaOCOhDKdBzU82u52ikM
ikYiLw4N3CsZwjoi0N5o6eJIUKMifoWUYDZeNfzKdXu68NFODITUIXBh/iGym6tYEM+JVuttGm1m
joUPemyGDk6DJdWzt3amZZ8Y7RGpf+8AwV7jd4QqZjXhEQCPqcaoRU4qJz0NPPmn88t3BHRnLGAT
XO50Tbnt1+y1PLStFHPXeFMbzEjDx9al4Cn68V2KeWR6Gy5O9AEhx/BhQaJ38Wn29eicTcUSXo1m
bufvAFhiNnH+Zx0vtinxWRbb1kQ8ea3LX/b4wKZdQol44VkXIhqG7N6Qbj35p7cPZbBzeCJzVR8t
Nuaj8YQbabzRmvHZGcQzakDPCLk+v30YUkjuLg0dFxBnh0EGR16zBmcdbXotpeur5fkWDV+YdH17
Sazn1OJB45V6XOxUNtHhUMkAJ2ZEx3wjOoyJ4mQJH6AV4Kkl/3R+VsdH3rRBTiDJBUMAzNlqKAos
aPzAxcVvMEyvqTZzvqdxWG5Qz0qhPhnROwteys/zo65xI+wMIjVxU/pAMJlVJjeCig4RlI02RDgP
TDdvzQdhDcN7r+vZp3EsXjAyA9Tg0s4B1FxcyFdPLDBaSBAokS6B+bP+ljyWMbnGPIr7f6z1R0fN
9W9VLnODwi74QednezwaUwURBCEBcTZz/fYoirweIN5gUtlKLROFwrfdP/83YsHxQLT6UDuDoeNx
C0pK1et7UEuB06FMSaFzmfYngcbZPzoJtoTC7JNirLnXq4cXwpTY1kCfw8bnO+EbfW6mYaRtxZ/e
unQ22TFi+ewV5rXeKKLv3cjQapauS2/l2S7U5PafnG02gsS2AY8jYjurhcsti7dwQ5/UNePqjnrr
r8Iwy7s07n+dn89R4oBPCWROjdyb1xKvocMvZKHr3qY95Y7U1DC3xqwnuDybE4OgRQBvk1zbPR6k
d4o5qRBS8XOjLJ9MK+7+cKLM3Zun4sq3NFATQhTs1MOpFKICONdNqFaORvSB+6W8a/rh0svyeEs7
cr10ULdIKNCiOhyF/DZJzLgPfb1Cwz4wmdt4heQH6bMHIfwS2vvkcMAjwSGSisDKORwunLsydGZK
pXolUHQHf3LTzBQMctuZtufX79RQgIjJJHnSWkeHFSvXGT4pUQGNkHCSclvVHQpwy03VJO4litHR
lqAIAAsYuRA0II9ffPB3PFAznuKnIYLXCpWgrRqz+c5P6WgUskYTMASvZfaDtdeKepWHKzjGjjhS
Y5got1tHxTWoZ/fNC8coLJoEPHIdc2cdfqOhTkfFbjP8Bnk6i+tBkh14KxfOR3JJs7lQdDhKwhkN
EAdBiISf1HF1YqfB6FwbN3j6GVnyGZ9MsAso636ctZF+e2pHF9jMp9YQrhB4EqnWd5RmqGnqNrTU
PVyFKSkrNnzyyXPT6zd/KeaF/Be7QTWOcibMBlRsfzH4jPHAm+/UYuI56IZTgxbhW0dyiXS6K4X4
TN78K4jT3C/AeRO4ZnrRDBnNNb2v/NQtvPbCQNZRKsOWkJkZOqega/jvw33RRULgd8rZzWXsHr1s
epeEof6jAI1wX3cGPq9C1NX72qPZCYbfyGHY4WF5NWMujcN7jMo8jFVyVb80VOVOndEyA9/QUcvu
C8Qp8HJ6GPrR+oZMoKFssjjvHhytWD7HHg6+V5Qf52fb7NHbaMKBRpTTgN+icWsm6HSQ4kCKtXj8
x3heRjdZR6fhmv7lSxMKI70tkPj+2ln9FO90+cp6nqAPPVBTx4uV5g20egspomex1G700PUF+iy0
AY3HBtGEJegANNx7kwYJ2cW0UBoXGTZ1ZfiYv5dxsgufWI5Nd9TaE+a9c+U+9EmnfUvhRNG2cgbK
v2/+7pQdeJJTQeNiXZ+bDsVh+DKozQ8ROWyXKSWNp4v7+Ph0uvu7lO4i5VYguoffHCXoGiE3rgdk
uSknGfkUPpTeQA4plPBBm+vl5m3Tgk3MQwtQldTZgeS6GrBqRU6JyFKAjWTdn8mDdpSX4yW48ToI
MAqBlConFTJq1msEcOpi/2IB9/BRjSIVT0izFqjKT+fnsr6BGMUDY0YFkEBASW51g4d5og9drIb0
7ofqDhogImBdHvICKMDtXnhonJgSLzQOKKk/ifA6XchSDAGralD8QSgooRVcCxGNy7+CwJuwip+q
gn/WspCvVSH/z3+PGnL1u5IOed36r5K/5uf/LIVJdJ1fffsjJONzmfS/f+2hjP+xLZL2e/+7O0A0
yv/734hGKb4gezRUnjSuPKkI/TdJRPtP8jwq1eT8UlzSYT/9f5IIxWQUaSySZ4691Fv+F0lE/0/E
sQjLlH0deCdIUb5Bb3K9ZRH5k+VMKivU/ykgr7YsIKEFxbxED1zYglcJ/Vwfq8/2pp8uXlzrN6oc
iioRkmxcJRDrVj0r1xCJUbcIhtBTajcS5vYNRb4Kiqqa3Gu40PoIPLYBPT9D4pCrx1cf6ETD6sRM
IY/wH4dUhzLSaniMvIsqpFIeCICiW6VQaV1psREYbe1euDnlor0qkvMhKYdRfpPVKtKBvb7Kq7TN
oAmn68pkBnnj7cxi+STs3NoAugHE53SJP6I+4/d68vX8DNcRYT8sRT+HL8lC7xXNXg3bjq1iYUDA
DDFW94vQU3YgJS61Htc3hBwFXpEk4iB2RlJ/eEMAFrDROsZIWFXi5H6e8vKbwrhsm8K8V7F0+nl+
VusWoFxNWfWiLCxpTDzADgf0aizoB+GgIILk2UYD+HCjpNhhb5ZQr6AEkXANGxur5N2g6/Yf+PPf
EujkCFRq9fOF3yJTntWX5bdQ6dBsnp3w4w9/S5fMXDBxZAbFONa+bjvBPCXvwYiCsh/xAATqu8FQ
7J3Fb8YQWvOJ0fa3KMVEXVGHZnP+55zY0ge/Rj/8NW7RqQngOiOwFF1S/bvvahiptyoZVnxhS5/Y
Wxa1UA+EAMktx/dwqB6bchBVrTw94AMguzzldadfeBqcnA+rIt/zFq0HmZC+2sC5M2tDWfIq9Tip
t+TZIJCcNL5G0eRvc1ouEqSJ/3vRYA/i/tdQq01lhr072SlmFMAx8NB0Ys93hvpdH3VvpJ7+tX0R
opA1F7qs5ipfh0NOj4GIFNSox4DlUZs7YQzum7cC7DhOB3GNpJ3X7+HSoTXQm7XjVoEVGupNibb9
DWCm4gZHm+4fDMW7l5eHQXFYWwsjwjAnOTedGivTov8Mhlq5XlycfVCIat/4dpMEPJ6IWCzwsSS3
43BW/cCbqvVU8J4CWnxc4TBj5+2l9+/6ncNfzN/vwZGSVwN3w+EoMyqMWHGCKuUK137bnZHed4st
sfqdeiXgIvxI9TG8fuvZPRxURppXe32YnKZwQlEHdqi5IFcRH7dT1el9Dbm+q/NjHR9e+amoYrIN
aWrI3OT1WBXaw6aFRCJfDHpSP3mw/s0+vD8/yvHFQI2UChy7D9MMUAWHoxiamyPxYXUBZqratdHV
zjUEHVBComAZNcW6kACf+GwQoCVpfN9iW28OC63fGD0ldNy6RoeqtFRiEzoT4oxeOd82qT1sPTCE
FwLhcYziDOPNLNM2zThCMThVHBlegTZaht79xi7b4jav2j7A+6K9MMETC0oxkEeRDvhbpbh+uKBx
3CAhSu8gWNRhfF9Z7fCECyvy2PXU7MzYg2J4/gueuGq5ZS3STfIWDPOsVVTsoqyb9CZpA3BVBiiC
vgRLYDcIPeUCRijYdlx67aq1vtcA3opN2w/9B08TzYfEa8CGnf85crTDy5YMlzUmpMHdN51V5Ez6
MnOKvG8DS6qO+FOfa/RO+z6jbwoN5mOX4m6GyrKN/Wyaaunfb59/e0ec2GDEZTYz0lQSKr6KC2PZ
6SDaGX/w+nBnlEodALHocVHSvg+pF980Aw2O83M+2l6AfUghdBn36ARInfnXRxX5Hw0fBwQCYX6k
225MUEirXAVOYfn7/EjHH5uhgHFQQGduBPLVUHVvRK4NUAQhV63Ng8LRwytXDb2b1u4NuAeNoJJT
UfpA8M90NnoYOzeuMIdbJxdNEpz/NSfmzRPWQQ1EkuOpnazmXeYII+mo//RgRn1HcZqPVq7h1mZV
6YVL5ehYUeOWjTleT3Kb7zmEryLvUiIVA3KkD2q1irdtksKDVaLpOYzDaRfNg/vl/NSOoi/jUX+k
dUBlHx2P1TG2lTF12pCI0cae9zND63xHi1O5OT/KfoUOTgvDGNyXlAR4euyJc693TjqGITUOwbTq
LLzTOql9X8FhCXqFzvktcjHtNpuGzk8nI4bgEKVbBzLVrajd/hHbsqjBjiwy7xe3T7bnf9upFbBM
KR5H4UqWSQ8/ro37mmKXiARIjAv6W8a0W6o8vpA9yv26WgACs0yBGIKSiNxir75rMkCuwAwFcleW
1PEmHpfsPlmyKAzqZtCvDEVN33WE1ECvQuUat2tPubCJNTmRo58ALpLvIMP2GqYQNVqmIRPfBVGc
6dQ3bQSJw7LaiEq37gZcLXFcrNPUV4sw/sIe9R47gZeuC2Y80JdWu65hKl+4lk8uCyBNVkXm7uuI
gkiZ7mTlwMkKq6TemrXKW2EWau9suMyyazVRw40Y1fwWD8TlWkxWZV4IakeBFMQYhUsaw2BWXZpo
h1+GMiXqa47cmjg2vK9ZDd/O5uxmoCXxZ1HciT26aBeO+ZHWqmODkVUhbKJ6icjSWsXBBsKkRFWO
dL1jvJjtQ1n10HqVAPV+X5ab6cXdGNjTTPGMvOOOHvoNdKgRdahOxNhY0buOlgt25ccrgRYHiR+h
zgUNuVZYiD1timEuzYHVGsN9Jjr9oau15nExSSGUdGnfO7NT/zh//I4DnoTq7gVCqe0Cljtc/rkp
xQAkWw1K7P/u5j8Zlr9TXWy52ooLGcSJ+XFlAhnj3qQuuW8pvDqDhTDLwV2yJYBw336A6z9saZmW
T1neWtfUR937Bcm+C1oSxzucawP4KEUXeX+sS8iaieEB6LSZzjmriLByehstXXedzzXaYUXpJtc0
6VTDz71hfuj1izXs48uLcU0SJi4WsHnrCkVUgxjqs2RBwGkIN0iuRXehU3VfRZvrF8L8cSgF8kBG
Qo9TrvC6iFantczHFjwzciv8VZRh8rkcjK/nN8zxfKj9yyo5Wo2IAEvBm9eRFHVUGFcugwh1aJ8a
DQ6KUsXGz6xFheD8UMd7k6F4BahgSkGyr5GzYkaPTYvTOdCGNr+xO7PWsE5JiNkdxJI4mT33zZeR
vCGx9gOYIOWaVsFIMC+UnrHSxOZXvTbaBq16MVoXQt7xd5Kj7J9bSPqQVB8uIVyYFovHnIOuZAhP
4rYGsafIdudX7+Qo5Me0hShJIdx1OAq2K4mYkm4OckwudkWX2ndYXU8X9tyJbyRN/1D4AqRiO478
968OdYY6HdU1tFoEzcabqmokgypsPppmDOYWosOFtTux/TSXojQVRvDidIYOx5uyIcUlhvEKN1Fu
jVRRPL8189KB6jRduh5PTQ5AhCO/Eun2Wlqoy3uqzp0CvTfs4wC3vatUjf6oavrI7ikv7PYT34t3
FS8JGank3XQ4M5zEW7uZ3T5o2sbjzYS0Xx83w/X5XXFi/eRZ0mjUyR77Wr4bQgQlSsVCi92Mfhe4
AZDsGF97QtLVPxmIRxrvUwq0602uDG0LlsjAq3Zoyo+NwFqAjb/ch8vw9ojEbgBnIe9xoEWrQpDi
FmPihuoQqJ5WPxqVZWwVR6mfpnoyLnyjI/VzmCEHY+mHH2kxYz1yHZ7dTe1E9yMqi+3GcBaIfEmp
hR+MvhvtHbawGqxtr11K0qh6gqVZOiR+0Lkqb+OAFO987BpQ65yFjqESvjbJXT/1y8ephHH9SShl
/bu1Rl2HNlbMTlAsyA8E57/PGq0PBRW1OKBloBJIhVD4PZyK0sZpPCrViJFwpG7j2MCba+r7LzPe
TVvLg5PuhKGSoiGwKPd6l4TXmG7V/2A7ygWVpAEqaGsYwTDzqJ11DENwTG+uIrxJeHnZw5VE8VwY
6sRhlrke2Q5ga9KrVeSYQdIBsgOG0+RN9q7EODDczJFS3+NjDVM9NppL8oUnR6StgNoMAmRHEs1W
yScYs34MTEonN4lhD9eA/038OJCBeGdkdfx4/pueCCEmyQo9HhIlGnfrELKAnjH1GfVMr6oC15sr
dIjt9MLOOTEtGvJ0kcCakAis8fh9jrr4KFBlbFKE1VORD7dNlrbXi5q075UONYTzszq1UxE0hNtA
iRUrjnVeU+DkbetVPwUI6Y5+hLLvbon0codtafVpbnLle2GgzxRQvhUfktbzfrgDidClsy83yOED
jiekrNNzG1B6suTqv7rqID3ZOahvNGjtXtu2WVbeKNTVwdLDHr2fzDx+b5TueIdbNtZidoWyK+Tt
jVAWk8LtUD/C7FSpQkKOhEZc7GLRxZt5jLDeDjmKPkojw2Zx9eHCFX0i5MueFIgNsilgduuNzxtG
zSpFBLU7J6qPbC9+nIXQHrHYEj/Pf6tTO5Adz5GWUvAgXg7XyBMRWgNFwRrFbbiNq7qBXGlFu38w
CofZpeGngntf7XOheO6i16gB08ULr/MurW5rD+b1+VFOPBL54GDdSQRppjveeuHKWKCLLuVHi8j+
JfIGZYhiib2tnkEyvVGLCNcnneLu8xwWZbkh2qoPY6fmN5ig/FEFAhQWWcludrLo0ULYAataKh3X
k6aOn8//1uO3FT9VKrTKA45viTyzr/bmlIBYzyvWnUIHfu51UtznUZsiIBOGVwLPJ3/QavPH+UFP
biyH5iuAYfhAEqLwetAGZgvGV9WExn320iJUtFHVRviRtxTb8yOd3FavRlpNr6PKmaoVI5VjiZbb
nObv4iW/JLZ7ej4QG2hdG4ABVzdioZsl9WLMawsLBfc2GqBCJ/BzfcfJ1S//YEbYhVL9kFrH60OZ
ZuGAijsxLROZtpsrlQE7tb5Q3zm1brJ0SrlDVuzXCWzjTNwXVjcFphDDVpvjwc/q6RIrRq7+OjC+
HmV1HDNN7RrNqFk3nnJPQwVBawoRtq5nz7mpIw3JjfOLd6I8DWJQlmrZeBCM1t0PoZmzihCNYCvA
to9Md0zxxO7E7RgV7otoPe12Mtz2y1Sr+bOeWcp92A/JnVnMrn0pSshdcTR7IHe8D8CtAtE+PAUj
iC9PMTsRzLqWE+2nZFuo8cukOe0VCpJ/RiMJyiGJbpO+w/ZySiL0EZILz6KTH5qiETQWEm54ZYc/
Ih3CGG9sCPIortfX1qj1fgUd+sJNcnLd6W9psMjAzAJfORwGuWc18mqWvOwdTfUz8tcH7lpsW3X4
u7cJrpnbFIGmH4oUXArhSn/RKet9HwYUMy9M+dRpff1bVqfVrDNHIAkgAjeEaDW0TJ6eBooYOsaN
5/fbqdU1gQcCsubZBL/zcNpZRlpCO4SLYDbQggnNOSjq7G8nyH/bUpLHZL2RwHzJuiQvTpTsDkdp
B4HSCh5hQUrOjqvYUmTwrmX/6YOpZkUZjF5e36vQWw2cbdPqrTxLslEAQlBmTd67vBBXx5i+beQs
kSUCLNqK22ZM2w3STe3H82t5og7OKQFqRS7Ff8x1N0dv4mzo8a0IWmOOv+e6FSWBswzKJ2neeqdV
U1dspnTsHrCjjn+iPTbFGCwCkLlZek15WVJtMa41vVQuwSRO3aGspsQTOJTEjdX8m6xRJzzQBKUM
1bhGMWf2UbZwHhfXxZyqsirfNAvr0/nlOBU7ZUZpynoQShH64UePoiHRs4JINld5sk3i7nFQqnQz
2NZXrVc+nx/s1D52WHOaEOTTUAUPB9OrwZ7UmYNCu1i/NRoXma/UGv7BpQOaz0UYn2hENnI4yqhl
llMkrCOaWVuUAIvHpR/bp/NTOXVYUFiQnTOa7fjcHA6SmHNOMKI70PQqWqSpVijbSGQ5Ffy2/xYq
prdNQwNRQlVoF+Z36pNJwgqqCHgSknUdDk1/bkwrIEKBESkRZcg2vm1qRHu3hY02g1+oRfZ8frIn
vxvGLPBOwe4hjnw4YlOhgMIvmgIhPC/ANssMlDFJd+dHORVQmRFAOmTB4Hivgjv4Tt0ViTYFYVjg
NddN3i2dmP5G7ZEnOD/Uqa8HB8wE3EqFCJDp4YTy1rQVS8twCI0M8ZB5uvkcOrgOT22kYPBs6zcY
Q4ovpR4a/2ApqbiqsirKbWmujkCtOh0NUvx+CmNKPidVbWyKojQvtHJOfTDKGZSjeASB9V6F8iVP
7WTMDWJcBxW/8ESBDIFeef8kZAONlw08CTn0Vlux5v4tbVxJggU6wtYT3nxlz3UTnP9apwIjPUuS
SAA8LNpqzZqIHdma0xRYZijeDRiFxFuBzZrfqkjnIXZdIG2o5uICxOXku19y8Rlayvaudwkm4lGv
auSVYjBV4Vtl4zyG/dw9Ex3t63CcxpsOBOjVUqXje+HF5WO+NJdELU6ld0jLAijkdYVC+OruNxet
q7SJU5GLUN/lmjdejehqfE+7MLmal9L8peqL8bXUvQ5JtK5Hpzntrccox9n7/Gc4tale/5JVyEsR
WqszXGED066HO62M9V3qtZcoWCdGATfO5UC5gMr+OgtA9Qr/Kqsiq17GLPbHyFhyf8pr7cLXPTEO
qSpJM+V8EoJ137cuNL0uul4LYEwW91OKCix6Vpf0Dk5sXXq8EJQkuo3O2OouQlewaS0Dq2/TVVqC
pj3/RF+qvGqB59ADjKzY14E7XJ3/Uh7ha5XJsV3RJHIQecCRYP2ldORzozjXwMnE+ochc+IdfPBp
k+mlvsFxvb0lk26QE4znzZLVtXphp5yI5KBkKDiCaZeIodWs2xhlvjiKtMDTBvWx4P2zdcp2fnKE
8uf8TE+ORD2MbJEGEBvmMJC7nrZEubuACOrc+Q5hzGa7YMr8pBootJ8f6sSGASgD01b2cvHcXg2V
4MMqwsTVAkUr0DvXavhtVRwG50c5tWF4sIGvACEA7nP16dzWCtsWbh3eAw5AJtyR45e9YOKuQp5o
2DqzittyVJZZeWF+J0A65Eyvhpa76lUNx8662O496BZ4PLd/1AKG/mjq/XZJPNycKzy3rxD8LLam
4nSQBdxJu0LSz/ysJ8odsivbKnGbTWRG3c/zS3Jy4bF8lYhGGQVXv0uU45JWlGaDyWDcPMujbZuK
8sLC/wWAOTw15NxgUHh90CznAXQ4fxXGuad0SP2jqIu0pjMvzZfFkB7ay1djLjdZ7rbZlbU3vSqn
Jv6ExCpWWJ0We+B/h7DEzrvUxg126ijrt4vWW5+GpFUidGfd8t00LJHgnTgikT82kaveNljFoe/q
Tq59ExnSoivZ23XZEQ5+uyrDxSvEzK31izbEJrxXZnT1w3iar5dlwAVvxhMhui/2hmD8BszBxN4o
DBO3ObsqQrBUATK8EFqSvbGYujcZ0/SoA90ircem1u28rSZyLMm0vT0Z3Mbofrbq5VlUS0otrUSa
wZ9wmkuxcjdFtEXjF6OzbG96lkCuKGldIPDA3yKN0XTMoim+7g3T8Bso9KCRPmot1Eb9ukQqstx1
e6u1uE4tZ9uOwGz8Tu+wY8u1OYvpw0ibtj4WWLaNInWuJGkxv3X/MnXbG7xlFU2qu87o8ghdVxFF
m9Gs8TKfILbgB98L+Hp7y7iK+neGyl9iZc9GlEzWc+Z2ywfdEjPeFPmEqCRvLgWbxwG9WtxLNJyV
E0SVX/Q2cqABGTjBVo1Sf7GsDgFgHePSem9hKvZ2prl0Ni0pVmQg26XhqTKSKuG2jQ8qimiW5qd7
e1Qa4FilWnvb1FxHddxPxq6DwJyYfaDhC9v4UU8r+Sof7Ax1xzB07lPbaT18VBd9ukKnU33RowKT
2N7CTBTT1Rih9Jgwf0OpJzU2Tq93+sae4ry5byAT6TtcQNsCMZqhufOMEGQdBNYFGv0Ao2qjhaPT
XI8uUhzvdadUPqN0Nn7BNATOriPoFaCKUNo/Znbsd9stxftWK+s7WFgFjWdV6D6PHNXeZWMqPqkm
GhooHLQCv1cXbgfoGg2t2ajqew8AbDElbPHIfVD7zlOuBcrx09fBdXvLT2fdWHxkHxAMRs+0SIN8
VI0/U4l+L2LzBj5YSqv8qZCcN31INanYoRrLjlXLfP5InMy97VIuxYtVlLmCtDQlkg11wPhbmtbu
DWICxW80HpNHoU1j+j6MHPMlS+DpArZBXcZHljJWA1j0YcuOKcDoFl5vNFgNdnl3g+Jvhy67NScv
5YiQDRgJEVaPk45sdYBqRJPjfZ20vzBHq3BdzMsSJTenHr/1EOLr66Z3i2zrpJH1gja0GK/Qswr1
Dc0j430WT55FexP6bwySRtn2ubd0fmzOHEp0mYtha2ZerW6d1kFhXFcW730W5YrrKyE/JIGUFPk5
H01Kgc/ar5ZXDkxYY/wRtaqibHRhJQniy5n5koDjj3zXqReUGOM0yYIJ9Em7BSWluTceVudqkHgu
uVzpKbax6bolecRcHNUgBJirYTOGkAw2sMVL2HdpXt54ZoLiX1KXBk2odqgjv4WUG+OMhtOdr0cp
DiKDotM2nuJkwFBDxfgyEK41pu9sXRH4HS+tB/laiZG9U7y9HmpnxG3Aq6X8ogsVawwUN6v0avZa
Tqeu4ksO4HsMs+tW2EPrN3oy5IgBEhToe4c9kC4MfD9Mk2s9KbFo9F2TL21Be9sWmuR6J0iiDl1T
4h8JsZuAQ3XCB5+vfNCsKhNXk91CKaQBZi+3xdiVWhoUjfBA+w4WOt5YH0xKqHU/AMiVk/JBxQLQ
RmAOvQolf66mzMVzBjayTkPtf5cNDDsXfFQwdkn5QMXLe7IIRZ8svVUoomEltLUTO79Nm5ybXBMJ
gUVpNm3j6M9zrKX8a9yGnp2wrNlReaVcMnI6KoG5ewtaQKBYHGK5va70RcAaRwyuzQBFgyeWqwDW
FM5Iw6l5gCYYOWnZNoERZr+4lRC0TxVkyIDi+h6i1Zt66J73N/ybiLzv69/lU9/+/t2/+16vSbjU
MP8fB/ff83n/J1J1bd5z/97A7evv4nd5wM2V//u/ubkmDFzaQED2Vm4jpvaf9FFJUkBN0APfK6z+
zc2VydG/3EUwHuFfS9UMYPuSOfQGKu5fOj+vsyOwEZLrsc+0eVwcPfXhN1pcpLZfIVKnXBlp3NaP
S2bGSVBHvReNiKxN6A77UdMpyT1l1cK6ohC3vHcWgtiN7cyZ1CvQleZKN8qGAnO69LAW9ILUzinK
ArfV0XA20g/hhZvI+epW2ZKgKJ9VL64BrdIfEH3Qah8tC8URm4Erxv2GBnCFYHXYuiaGD+TOZROh
FjPP/CUxrr7Pmh1V2S7Km9ioNwkW7cqfLB/Mot2YY6zBHFGJUxkRXEklFB1AOixYNcIkfiMMErx7
N0wHY9d0ZXzfq4Mi3uUiKeNgyVVd7Jx8TgvfMha3e7TUxDZvuJxjo/TnpcW6uJ5xmfju9iodFze2
jQi5CSdxY/DXSoZVk5NZ3Akg4WP9KhVQoO7joe9DAhVgBgB6YrC+k/u56qfQSyy6+Rn2CsboJ1ai
lPFd2qYVfiAGvhnf5qmb2uc2E5O2qdupmEvSwbCQiQLqXoHngZIsNs5sG/MDQvB6/MFbQu/bRLe8
vgmnaozfTRBC7dwXtCfTNjAsZQ4tWAegK/QNGbf0WwV6Kd1XQb9hxRpGdRHtWuMvk9ZKENLxn0rr
NiqeuJdSc+bDOE6FKpyvLxAlxz8qCtpWvEW1ftBNPA/qOH5W/jIyQZ2yx9YkMgrQSj52H5PR3+d/
OZ9UxObsJ/LTGFxYqN7pyBag7VxcI0jeJn+awVT0J94e5dWSOG28sbDIeA7Vuv8OCCbdWHunFa/s
Q8VXpQlLAx4ivSFjbYt3Dm12hAGlWQssgda4poFs17elKLTouov1OdxUi8n9P3j5B4FqUNCbXvOh
Hgb8sWwsW3gNClv7gP11f9Pro9g2SMM/67XwvvRqUf9IbUTC29p5UaMUbzE7M8wPldEWP3XyomZj
GoMJlQk46xejScCwTKmZf6nVSX1qIigB5Vh7XwGcRO+iiGwtsGqNlL6xvIq0ZSh3IlGejHpceFVU
+d2c5Hbvm7PVfxPWVH/IUef5ppttOm30GGKdL3uBgZYvxs4VrsarAs3QQujJXVaqyq5TkLxBvPmG
dwZYja7B7WYyVJ/T/AcgeLXtR93C2Ff9NOZ9t3UH3b5HZ5i/wtTbj5Fbfhz3qXJuTn/wcWjv5rnS
t5jcmRsOR4aKHo+Dp67o8O/2JgsbalVv6skPs7Swt3mZqfadU+VYI2Ro1GW3jZU43l2SaJ4RuK3o
3d3ohV32kKvalG4Nu46LL+yDVPyShCVvU3QiBAQxFnlDGz1S7K9R2s183nnC7GeoUP/ajPGCGnW5
wEd/WKaww7VibhPnvaf0jo2dIVUTv1qy+E9GcjaSc9n1x9EevUdU19sfrpb1jtR1cWKEFXu9529K
qmdPAT95leq8ATZFi3DMF2xIynLbqqOmgtjolzqocPXWoVX0MdLoqYbHmRqp+hehjS3kMc1oWh5Q
NSp4WZtmzi42q6T8XnRx1t4iNF2l10qNev4Wfaqw2IEEiQyMPDwRjy+G3bjTVZSNlb4xhiiN75va
JdMPp7Zber8NGzv/7YhSTx/NuqnrXW9UbateL6jULU+eQa9n4zWNnt+1JXIzZdCBpI98YxxJ7l/d
cI9/XRn/UQ7FIz+u7/7rf62f8yAByK5RVkQbmNrbujgVg9OlQTOEPtpoyJ2WDsgKeEFt/8aywX4c
sO9Uv2kGQS89fM5bJP2LY4yhjxJm86OOxfxDa+NLPMB1vUaOQgon1ZUoUEOqPxxlgQOZ2zyJ0VH0
jGtIBQkq73n5sUNT2W/qrHs3hxyK80t4VJmWowK0gUgkZc6P+FS5KD2XLyR1lqjo9cpk1PR9on5r
Oku6RTEtuaKUomQ04b1mq9JlwH2Dvtzn879jXX2TP4PCC3V5hJiAHqyWGGklB2FHRJiiMnpxQUTc
c9VGvufO7c35kY43DcU9CTGCqLOXVT5cZpe4mVTaoqCqVHqf8HLSdks3X+qsHc+Hoik6/SAL6EGh
Y3U4SokN7bh0CGXZHueh8/QuiKMyvJ/7qX7zKQD1Cm8cYCE1dTBeh0Mts8XL0C5D36K2c+fyiIuF
fgmndmI+UJukUAstdQklOxwkty21j90Up0ElJPmJzDDE/gNKnZ7l/fz2GeGyy16k6wQrdt1XT/8v
e+exJDe2redX6dBEE4EBbwaaAAmkrcwsbyaIMix473FD764PZJ/TZLEPKZ7Q4F6FojuKrrKQQAJ7
r7V+x/SwD6DLLATJB0Hsl3SiJPrFffB3Z0QdynAZngAY2oczKrVKIYhosOxZiYvQFruuTfZJn8/U
VQUCul8MBf/mttMRYy7cpYXD9JHarSO/XwyOLDvRm86T69Zy4bf9ygF2edPfldaAEFheMq1XF3+m
j5oCA9wMbZJq2aFWRHbTh8le73i4a6HvdkUuvv38Wfqbw9EWwJH84nlIoPP3d4XRkh1fNjohJ7EQ
3Y+VquyF1JL3dWcVR2Wa1F9oH39cIqHfiwqGXdhn08t8AFuDeYhFEl4NGyN63U7b4Jk5b2nrvXSc
9Dq35T77xRF/vEs4Iso6NnyWOXgA359hEAVK1OccEe194c1GNdpsEZZTiwT5/Pxi/u3JLYsG2jnY
OR9JuZqaNz1MAMOm+h69JBkGD/fH7sYgsdQLpDi6NZqBKdfPj/p3J8jNz1Ow8IDhbnx/grWeBqwg
nWEDPvVroYwaVyYO2mvKtFn//FA/PgLo+1nd+bp4B36krRsBCyBFL3lCfdDtI8FY6sym3/z8KB/v
yWUngfkC6ZFfeBI+rrwt2USjQapWnfbhy5LEBAU/y912SvtTpgm+928cz8C7A8iDDfzjOhL7QTqZ
MUaPloG+K1QZ7HdwOh56lhVydI0g+8Vl/PE+oTbAaAvSBhs3Rnnff2JRNwsLhcK0JfAM5is6pbcc
GsmNij3xriZCMHEmvRp+BcX97XFZVcTlPLHxWi78N6BOO/ZSTbouW8CQqTdpOUlOnlrFZV5r7esE
EfhaKJjw//zq/njPEDON15OEZGlhJH64PdXIIsyswfi2jeqeOJ9UVF5kRrernx/mx6cA0zyAcUBG
PPPBOr8/t5Ta64s7sq0LobJFRvLGGlSsYwuf2n/jSHwki0wFB4CP8u0+FuupqmEcFKLUPNJO16Wt
zg3ipV7qfsX2+/FZoDZmEIJ7HlkhmMt/f1qjHtSdpDMEJcxlLaczAYiN8ToESrNmhPELfeqPHxXY
9xKmAOsEPdtHAUxsFLU/E3rCbKUXHXH0ixWZJNYvrt8PE0cFkbXMoswZwbdhPv39OZH/NKZhbpj2
5M+Dv+r0wSrtbpK7aaULRW45/WRyTWOCZR4E0p5nxsYNQJAihEbpTTwe2mLyoGY4TObir7RIf3sR
lpIClcxiOPHh3Wl0mn6jcNZGqVeO7neiN+n+rxxMfnwUsZRF+MNuD4eKtef7a2ACH4dml5l2iEHm
oUDqeQ5EsCPJbMrryWirh4h57S+U5j+eGqIi3CQgVkGY5fy+P+ggGH6H2YBJAlVvrkNtylaNlYa/
WN2W5fnbCgZpMQa9bPJwR3k+PrLJjbQUEmFsdLue8vpVi6aECMg0YRIV4QRbrWpf1oRjWMXYsGG/
DTf758/nD48MekwohdRqi4kfbJ3vz9KYmyhr9ZLjl1l96IKZsYVaS+NmzKcErLolIvTnR1x+4ocz
XmSt+B9SREOM+/CQEmZXRiHLvF0R9pffqn7hE4xXYFKxnbFmt36xP/7wMQJ+6zQ+S5oFx5Xl709Q
LpUWHqKuYU6LsavlQ/NBjvDbm9RyFFZUinhkVVA0vz9KWg+9iRBNA2RPGkxlCmmtJSphm4UsOQq5
JG8VsbC/+Ox+bGYRxcE6Zs2jMsJT6MNR87n1AcUD006sABBGGh8iXbrLLeNohs2NlvUvqh86qkHw
WqH/NpUfu8ql7GY4RIkqQln5/pzbdm4HaUo1exS02hVUPLnDIO4IlNPGs14xRjOqNr5EezOsSbxs
Np2jDZX69vPb6cPnS/0I/3Z5G1R0mBR+ZD3FUpGD35HWFhu5aZct3j3Mwn+TwvLlKCQxLMx5FV6Q
+uFcyUWb5jKylsAygkCjKsRWbE6kX3ygS//wzaOBVh7LHj5JPBElHa7Mh3UuymUIzKT1OtbcW4GX
o1V6jnF8qV0zV/xh01plUqxIMhlibyJ/s/T0vjF/RZz78IAu7wL9z1L4UJQv9mnff66aHJRmOJct
wX2BcMX+0ZMyrOij7Amo39vf60s5GjsczGbIkOi1f9Dm6QzKAsQ7rdMu6ZkJH0DInDcmEFA3BvNX
Csgv1eL3lxiSCjRSaP8QyxhWfH9yozT7dSSVvSMqpgA1ROqtfLD1ujGGdS8SXrgj9daS4abg53ED
BUMmbTFnPr/WrVSojmptgWYj1up7/bkWEUqs1J5QhJUhB9JNrxdZWOOBbpTJZZIPo+qAS3aktwMb
PU2pXItunEil5eEPhyWq3VI/Fw9+DDXp+ctz8VvI4P+Zf+9P8cP/jMjgUmX8a2Tw/nPT/mE/58l3
6ODymq/ooKJ9wrIWoxbuAOLbsfj4h3Ovon5ClYh+f/HpYuqzQIJ/ooOK/IkEgiWLbZFIMsHln/5E
CxXp06LZhZcMx5ZyARPN34ALUb1/vwgQCcBduUxo8FVaItk+3KF60itlGGG7JlnJrvfVu1bRu3MZ
YTzbIV3Z6BWEhH4wyIgmSntvzuNZTmmZ80w0nBHDtRq+UdDZ6C8PnVira1EwmSwmynwudJWNPYqZ
0qujrK6RHq6UVpz2iDREL8qAP5qU1q5pkULJSMNWZZIUbpfjL2jpgmEjLd7XU9quFLkqNE8JW+E4
zMad0GHoAbFd8Npej9/9qZBOcivl94kwSeeiU4RLedbrczdE4s7Qh+yg9aR12UU+9YoDkQGqXhY2
T9hPhv1xmt24XjdmdwG45hrIk2Kr/1yxjeLlblwFEDVWkTQDseOTrWf0ScowZZQtT3L0IHfRtR4a
h1Crt3KarbWp2arhNnn2JZmMnvGsFfmzr1dP+Vy91HW+g6LvpiAlJNcfCmP0oqE8G4F+loL8TOB5
u0CUm8GXbvBOXgl6udZ9dzDOuRlfA+Re5wZ2O3JuHKEZuUEk2dUkuU1NzHg6ngfzIY6MlRL54Kvp
2hytg96Mh36osGfrmOQUwlPVsjU3cnbZNgHYX83yocVP7YhVWpvdkxp8CBNjP/X+Y1LM90OTbn2p
xcKtIZtPdoPO8Mg/vJyC2sOYClQggCVlFI8NEakjVrVMAE59X0z2gjAP4qOSHoLq8zjNq6KKD0lV
XMlFXNjAkaBHljeSa+6YgbwnZmZZyMyLUMreKziXDL1oF61jWdebqjFPcsURsSadyffeBGa8nWPN
0fpk1cYnCxzYlE5doLlV7T/D233LjXkltJeCHJ/iMHGneY9+kiDmjSafO+K7hdqb58c+35rheBdK
85IhW6/6SbjORPm5LORNopxUaYocwLS1ZaVrALfcFoz2QUgFrxZmrwmKW82/KZS1qqZXtQS00I3r
To7XMHviMDpHQrAVLHVdyyRsIYBTWu3Y9uZRzk2vKu7m5t7Puy2Wak+zgVdNpm3QqrlFoF9M/bwz
MvUpqoNz6CfrUUxPkwATSi04UoXBdQUmFSjpVkieml7agdgCt0IKEydnnLg7SYez6SMqWb5AExMc
IYHusjJ80uRn7qD9XDee1It0yI+xeSWFfE4VEaR+ZWf98A5Z5lJMhuu8V+ADhcBVFeC7sjXyh1yo
YJXp2h6etGuW7UEZrB10xduoA21sS7x2Lxo8Lc2k82rpirCReyk2PHW4MJWLTttTV5b2YExraxoP
xDHsax3f0ngnBqmnLJ5S0HuMXFnLUes2TfBkpekMod+/nNLh2lgevtC0bqR+U3VXavU5w4pbib06
k1a5FntjSyADBtmDudXryjPF5qAUsaeX1kWBLMaGl1TkzhCPNmCwQyS5XRcGpK7E1pXspAn1Q2po
m0n2byHbuU1ZHoQkmx1JsC77UtsL+mUfVFwGeV1YwVaGZTnM6zyr3SnvN43WuFr4NKnauWkb7Nua
dD2M4p1f9UeCdMBd1FfJJOmujAbocHVh9607VheazjDZyIN125QDne1GDXbkVKi9cNe0qt3JcoBU
YDSxr7FuRUs8K1ZNcF0HpwzeklMjF7V1KfVG6WUyJyhS8yqwDG+u1xW3L/w/LPr6O1mEf1nX/nvo
z44lzgAMRbK3YgzUlNiwy8Dfl3n+VlI/saD7pJB22kaU1V09954eDtd6ag6r1JR6FwAocpIyte7N
vGxY+csnyw/rgxrG5UXdppXTGOIeAu9JEeYD4SXwIwcB0zA621MHP8JGdxau1Sh+C/Ek9aX0oFtD
SspHF+/JV7nU9EizC0ni5jA2GS+1Sx1T21aSH5N8vm619Lkr+mODRfq+CmtoeW0ubrRE6g9tKWOo
SpTpUWXnudKyRj4PkyIdZZG6x9UaP10RSbpi1O0E0W0Y6NBimiDl3q2ktRkZXmNdDFb0nKbQOpMy
m3f4dyZ20GwwZLhss6Zcx1NBYNjsJmm5TtHk7fO1kJjaKcb8rR2T2GYWCzxQ+xpq12FvpaK1wR0Y
vLEq3CqI7lnzUyebrmWgF2KI16lY7OXYfKjC/rZQoT6EtXFbR5W/GviwEgP9U1d1hyw/Rxkm6XIE
SI9/Wu802bjr5eJt6PvXuVNuwrrf5/FQOX6QbMxcPKlCQ6q2JD6Ueuk/l7XROYRdLeO+yht3OTlX
yWA3QZg7RSoTeAxLkMwjRNJtzgMydPU9NTgChKyGsyzpLpZG96I+tluBan1rSuNFPD8bcvgwTHyX
DFE5XmdMTqBUzqs8Ft5ELAyznuwhYV5beTWskkCZIETPAZGH6TEvCUe0qgBHZuD+fn4QO+VdYIRn
z5KF+U2M/6SmBAB9IxzEblQPMMIPSerfUFk/JYN/aZXhsc+tB3xGngdLPlOLe4ravoXjtpKvgmIQ
MTkRDi2b0g3tYI4zkyhAmenF3RBC1JQJLlgPhZ7bYalnByEWYAMnHdO1cVBYvtNrhfklW34VOT3R
MnU/V2u10SrPX65YCvDryFbqe0UqdRegeDzTU3uXg9asCHL0D1kcKjY63uAQhclFpLN/92YAVdmH
Fi2oVf9Zhc7gmWjYVmOHTCottaXFjtqd0YZvuU5Kj5XMByxYfVLvIygSUtZvc19LDiHo9THTJ3Ed
qVLrQb5ObLFpmd7FJeYx9UbOGNbh6DCRJkO1NEP81M3RIV+hWQ96vk7hwmAr9FCOj1WkHgKtFJzM
8s+KAdlEwQae8kJjnTJvhNY6NWm9HVlGFHHY1A3K8bGtAWzEY5C8WAVU0SYMOlfWpqM5VNd4VCX2
IBSpLSYC7YkfuEqZ3cAy3UE5WpmhXzt91YdeqeTX1Rge5jyWWNjaFGpSXe4IszP3eUtmLcC5YhxL
smsukFOmZ7NeVs8loZfkXkv1CmnKL8lj4aopu1LULs1gMrdDWD60ghB4SrQh6Ve4miEH3IKTQ3ZS
rDIW2dOGDlOAwHfHlE98qNpsXWUgM2Gl3OelYbh9I7z/j6yAdyH0Ct5NinEt9O12IpoJXmzLVEno
tpWgc1tj1zOW04Vcyy9Rk63kXn7rKDTV0nfk6E9m6P9vt/6bJjIy+9ft1rH4I3vO/3vzR/qcM7r5
nLdRO23f/ufX1/2z5cK4FXoAjc0Cqi+g0dewFFouDMYY28AaZ8SL+u+vlkv6BOSDB5kMo3rBxZlu
/dVygfsS5ooDJsMS8JLfabmML0PWb4YCMrNX3hO9IBNJpgMfzfzTfoB2raGVJalgG0eHqlaOQVm8
FKU826GcMomheFT02843dzBCdqjeL8rYTtVkj32Gbs+i+GiUkuEIOmR0ZfwcQBKbsuCgUgCy/Rem
70nRc9PKT7ChJ4ek+cDuVbVw4r597iPZqRBzJHlqz01zyDUNMijCB1mtnmnTZHkTX1vxqUnWNXxw
1Z5KzzddvXCKnVWiVF1r5q4yz6eWBs4wLmS0zeEB8X23rlQ3U6Dlu37ryJI9QBtvvSm27cZwpxjW
2FYkfbd0RXVVdmcruYy6VVRc+fEeHU1FUL2/WrinCYDwWk6OteVZ6ja9Tq/jFZoDhAHv1a0iXlEz
iXYWkL1lKwlD0PmQeqmn3Qv+aqKCfaIKKq8BrOGD3wiSQ0hLFThN9DmUrvLr2rRvqvRYCHdwveDe
zzYrWmALSuHMdiqXF1W8FmtzPcdOI4xrP4iWgs0Os3m1TccDvhkbvbssBJREXtUZe4jraZ46eAvZ
0hrf+lbGDNbpHqZX4Ul4ml7FL7+KX35dvobP7fvXr+Gz/Nq+y6//+K9/j5+h4q7V1/5dfdUYAbF8
yoyLJsyCPH/yrHWVHGQjtlUrsaGO20qHw8MuLbOn9Bg3ngjfQi4eqdBnvOBALx/SZ1VxekrF5Aaz
r6tR3CatC4XVlpxiG87umK0GEsdrvCpOWLFLmjeEK9QKenGqK2ecTyyx2Erwswxpzdclhao4mfXG
gNE2Q5G0M2x47VzzQsHFL+BxdEx2+zq1FRSLu4pXL8rF69EZa7uzbOupd9STXbt8n/lcqG4+2cbT
Oqs3cQnL8kQPY4eTq4jroHMMw9FHj0C46cx5hr5Toe1qV+pNMdjqzXQOX3yKquacRXsj343olvY+
CRmbsFMds1lSHq4C4TVoTpl+kLdp5wVrXl6Ed+N4NSpPWr4766IXCw/cqoHKTA2DciloV3i/Oczm
HHMqPNx/8WHGNNIQVl2/TZLVVDiRuq9pV5XxHHYbpV+LM9vrqhLcnBNmUGGQDXeBBMER2AGdMlhr
/oXiX5SHtLdHT90V7cG8fNLgwlgITkPHOtXtLgyJ3uL5dib5phHOTb94SMGjqlexeIZ+ObyHN9Hx
YuWtTGRW7141rgrGIc8Xgq1FNrWq5eSqM89eFF6WDbWH0xyx62vggLqWcqjhfd8Ipz50+Yny5GqB
20zuKDMU9HepfEiydz+6R1+CWQvKwcPgqO0zYgq3gYysinRkGlCqoNkazs9kHtnVl95DxJJD2Fjh
Pm1jR4peAhw3x2ZX0+u3h5y5UJkcLGoQH7oq781q3fIsPgMfRMi07mgFqqusek9QeRCTnaWjazD9
vZoZ0IYlRo2zXZosMCf6kLgRN/kbcZwyGINDo5dH6Mday6EO5s/m2wnuOG+NTzS2x620ShWodo5k
PCU+cc3GZ2sQ7tvYS7VNWm4nZb8YF6albQY3oXSvmhpnus5FL8nvcvFOTN0Sh7aj+SzH1PJhg508
qdm7Id0rMkWW6QKN2rnXpWdxuoF2rZZeHxy6C+N+YD2U7OIyu7REbCVsbNyEL7/JT91Fc/Hlr/m7
r/8isryqNmvVvCxoXfHn/1rjNJ+LC+wim2HLwjjv5/tpgBlmJ6O4ECVX+H9Sgpwr9UhZKE0v3Pb4
BwnjS5Nm0IGP2pRyJ90LokvQUNTxTFX4zIk0jTDpU/FFymkThSujFpwg2AalwEArpw3dNsiuLM0g
lZEecNqhZQ/Lba3dZq4/uIO5SqDrxHMXsVjrD43IusoEvbziquZQFjpuDBT4CCjzF9P2OfLKyuzZ
kuknsTWrrXXR2GlnQyS2yod00D2cOBCoGaXdh7b1rB/il25wqqRx1OoiLI56cFewPfrMFPMNA3rD
QCfkzceSEZPqaLMzyg85kUItmEzQCxBpRzcyeXagipvy7E6JfG4Nkz/j/FQ9ww1w853GQxu196o2
uiUGIFarebLBGLDwvXQo3wMtdcqYJRYYO+4KwsTpW+RbX0pe2Ngf4xQK2CiMtopYAKnFqu4QT2OG
6Xe6I6qTPc+XYgENOuidwFJss5OcTpW2Ta67QlruU13ES9NcKQKBCUXtDsP7EBzMhvHlsCbBPrEj
MUSyfxYUfN1Dum0bNvFKnaLLSMtVVzAtd4xmaFL4SdlS0+9l65SN1xJ9CikYbiKrKO8qjPINSFtl
kNlDP3sCzBlhfKJtPCaxdBi19GSk412W6m9yTumvnsL83wAF/quN+xfnRqbt/7oCXReUnn9cdy9v
pE/X0Wv7bRX656v/WYfCGV14x9gcMlf/swbVPgEQK9CowG6Z739bgyqf4MLplKwwMOBOLljBP2pQ
AvuwM6aoxZBX+536Ewjvh5E/qxkTJ+wb8MpWQRC+oxpFZSVooPOiU/nWbFeZrjqphYkTMQLb3ky9
WMZh3ZDuGQifa5USnKZuKowLGDCqW7TNXsv0TYatFClpJ0HQd0WvHsGO9+aQ3JGacBTD+ZZ405Ft
0Nil4LF93WykpOcRll8mMdjVqnhVqLhGCImVO5glvWUwDrOekbsivevmMthusmGdpoxYijh+MZJE
/4z2tVn0KbJ0OxInuta0CtkesNquN42WsZ6kbMcQbpqY6t1dm1Sarcjp+CROvrwalax0BMRClyGK
2aR5DhJSZ7E+pLIo9ddSjMZVGGvSaqqbbBdYQ+/lKEZP6BDDjRo38LJLuDkLLZLhohKn5NbU+tU4
JdeBqBWviEsXMS0+FYIsqsc27jRGAkpOYgcGASRJVH5vJ7nJUC037quMZXACxnBila0sM1McPrUa
TYBYntE0b5V4zGw/rpK10dXXpcyy12Mx8KqlvlsXfA8I4i7JmuDSysptWzH0zFhWoXE5fpGsrT5z
02LaDj0ArhjuJi3aGMm+GZK9GTP0VmqnzhgvttvCVNAw5YCthW1q8zGKKrucKLZiP7ybgp5vKI6h
ynZj1S09SNm8aIHh5XJ35qN/HMvZHcrAkcwHJFjebFV2pObbmXk5tZBgMLO1HGhLhBzltsU5qQyu
Y0s/SKGARevYnfNqyh/LWOcKK73BLFNCrfTaKLO2ijVKVEktmy02Xsmdsmg40tw/4qm2ree09sZc
fBoxYr71p/K6CSZxM/pxfMK2VxGKnebHn9V+34Sxx8PmGTE8e0GekyXx97pHuMEN/FonTXqmttE2
TRftYjzcE5+3mFW9gJ0MmIHST14i4bCmSPkb94HgzMYorXhbiSeLfrnP0vSU+gb6JJm2p6m0w4hT
8FZRJ6Q0ojo7RtVAAG2DkzrPuR0kYU4BPzxAMjKcLyvRb40F/qstuDiME6e5BG/96zX3pstf/tg2
S8/ffLvc/vXaryuupn2CGIM3xiJ2WJhUNPFfV13+BVbOF+QfigHzZZbWv2JSFyYUIhdcbDBBWSzC
/lx1Zf0TDAycoBV4WZjQs1b/Bti68GO+6ftxqtAXfyD2A4h80Ks/8C0kOePx0FBaG2LrJJ3a2EMR
PsRK8pJ1ISAT9kEevgDfXKjz1x//rYpHWgDcj0dF8KJKC28OBPrDUfmLSJ/iUFtJJRnfLQl5jAwQ
NU9RtuvV6DjVBQWjrqzjLD3jc2MwVaajSurwNmaVXbGPzI6Yx6r3+/fq/5uMAYiJmKUqcDVN4CwT
+/yfFhT/ceVeu1d37up//bGQCT7XVBfI2Ki1/ppu/e2P/GeVwfhRVLh5l4AoWLb/uOehHiyp2MtN
T1mKw9g30y7lE6WKhVkXr4KYshDx/qo0DJU1EzkyrnxfipDfuOe/qga+uf/+7lp8S2wm3U2p06yW
nIAwdbvWtE0AOOniqDZvojbCoWDowzVesBdaKlzGan9HGb3qAuplTQUYVMLErjtG1bV27PrENmBi
dlZzTKomfTLN0Xd6AaedDCKoDVQmr6k87pUa3CNK8XueJGoJs57Uk8hM3Y2j+T0l0x3nitybZnM4
CKlPs4LXrZhmV0NJI5KhR77s2gk4tS/UbSmlpWO1lOUTZjYY64Ww362ITqcv6uqqlildwlFC69tF
43pCHGynBiZOZK95xYh3Sk7bl5mqZ/UwFOKwPKsRUxGNiCwb05abQlWewzo65pl+JYYoajWRrIDK
RFkZh8eCyfdcRHcY/lyCTRzgxl2EkbyuNXgLWdJ0cBtMBumagsFpXM6OJsfUHIa1VsVOdvNGvGDq
/o6YFlJAwIAdKsYh6+bDNIvQMVT4ZVlvdmD14ucmTJ8bXz8G4dgwEYT3oKhCgniy1oBWBzbuxtwC
T+AQjF3NIS/pn6Se5rpJ9koZJI6fW9eJn24LC6BPDuZ11hbj57qp3hGcNE6oBQtlcdq2EoBbQtBD
bj6X/rj1E4TU8gpNZAz1FEjBcgffOOVR+t5NNXzNsmupIDLUt0ZdnvQZyUaX0jvHcQrfIRTpVZug
bbbyJE52WgvqMa+ZZ0Gxqtcql9DuGpX+TBw3RSMZ14P0YmAO7XRhE+2mKLwOAxlzSDPPSlvDthFH
DN/uMNa5j6L5NgsNrF2I3cBt03erfCzOE5LPQ1sPw3lepPa9MAi7OW8emya01hnxM6aRvva5UnmI
NHHJkX1X1XpjR4UVUxAutjjSdDCgFKyFfrxt2gUHS6COOnLJ3E3u7AJ8opTTjWVkpyRubiBwuczC
GQZ1oCPviIM9gF8nVgiNwAPLbjrF6fLQ7cvIDoNyWzC3rKcn8Bs76SpGRbrTgJK0ubSugeD7rNxX
gezk4mNPKWrFo6vVmSv4RFkhiicLCdd+jYfDOo9mujbqsxiO62HhxiCcPCadaac6jBLlTo20ixwC
j2+KTFEF6WSopmwTX+SKWPPkPXZtt/8Xd47/hAwydt5v9uwfYuCv06J/Tr5f77+85Ov6LsMFw8oM
EwlSc+jKFuLr15pG0j8hmcUdd4nr/jPf/c+aRrWWJnNJVIHBiB5T40V/ru+q8QlXVxyVFykUNkeY
u/7G+s4L+VHfFhi8oWWTg0mqqKAjvMfv28kG1XZNn0bjUWdy+OiHBZyw3BJ7AtJ7aU6cUq4l1hNL
j7glFS19M5H12HOHm0RPdPsQJVPtTBa+LY6QykzefSV+mkit3PqDXD0WQ0tjk0nWAzsIA4u4UWA1
zDfU7IWdaVO3aggiu5mFWlsPvQWsohjJ57Qt431Pj/kwGP18hQHDiswFXLhM5pVilTBprPv8VWaq
Ajlq7O/KvtFss9KES79shUMJL3Px42kqTwMM3cjiRIsG9WantvlLLd71nEMSPKWh4UWx+jrEOYDG
OVTviEvPLou5r1xNAaidg8bRu0F9KzFMuFbxiDoNYsdcrC7k9giMo70EUy9fYfg0XxJUrT/kxDDk
K8YB2VoOrGmDaF6/jNNA31r9wk4TGa9DHm7BhkwHe7Rl+8L4Rexic+PTVttVmepeHcD8sLqi2gyD
5j9YvawefbWSnL5cwRugKcd11cumBQeVzfmYz/FtZ5SwA4QqSHtX54E/KFU57DN5mL2CgJJVpwbh
oYNEsfb11NEb7RUP324FMXs8Y8swXvR4Qhz8RJYcX8VholCjs6mU0qpVxNETSz++HBILIzqYY2Mt
mvsuaziFFIBCD5pmV/iY6pdSs9OzrFzBJnyDTKhvIzJubFPPbwRN0C6ssARLIOZjTcGdH0a5LB0N
OsL9MINoDfriuaA3+m0caY+VGGhnoUVOK1SGciiCsFz7UQSZwZxYBc28IZ40r179uMSFY8qUTaLN
wk5miuAqtVI8d9md3pQTWFNcX+pCJ18MSjuQ2dO+l5Y8CTTEnXTKJj9Z5TrZgCPvyxUqkhL1fBb3
86jh91CobXplBnnnjBge0Ihjf9HP+CNNU8DnQaLPnTQYw93Yc+H6ZBLvlWa+1cS034sGTDlCZKtd
mXe9hzoDw820cMqSsXRWyaID1K7apVa3k4Nif9j5JCN6uhKqTyWkhXUTTtYK5qB4MYfV6CptNK/7
opJhWun+KS7M6qK0TGa+LTtvTnzg+JjLONdpuIuditwA1u4n+t2+ne5FXuLMGNMH20xp0YvBtd74
U2ts0gjLkb7SjFNtjSCFbWIVd7lKkH1S49iWm9nkMrgJV8EoG7sOBysHi4TSraPIv83KgDsa94e9
3MuVlwhW/dqqpAa3pYS+qA6kWzVQ6i3ZpKIEXdHMdzU+o1tJrBUviJPHwWixwGhzLNnSSnTTIL4a
0RJiWVEO1ht3z7O19P7NPHa7cCDxRmnMHqeJHF+HAVS0Ked8HaojvxOLwBtn/Wk2Q2IHxUmw3GmA
EiLKcehlfVXtMyOwtoOWiLZmVFnLsFdPVrNqsAIlwCNDODenfCjr6yyK+p1oFJkTFknsylHfQ3NU
s70vqzEcNcm60eHq7PGaweyEOROXSZiA03xZ2HaDLIDllYBamNo+h/kcOoWSz8xQAthfUlN6eKVU
e1Mu5WuscKBmpuqBIuYCIDt6lHXzqimSRyFqOpfBjHw0VBKMwjAIoQwG1/M0T+7/5u7MduRG0iz9
Kv0CTHA1M142fXePfVEodEMoQhJ30rgZl6fvz7OyuqoS6B7kYC6mGygkCplSLO5OW85/zne0EGi+
FQZMifRf8khDtZi9aJ7orSp7xLgA8jfYXoluYkEnI6TLO9hMxU3MRRMmhi8/fAg+r2RqMyayvnyu
+75Yo86mvDCOg10+TlPUshHddFXo80wMVzV6YfVttLFPi7AfyN5+ZO7Rx6q0WySu/9H/Rhu8EFW6
FTD6GfHK/azbD8K9frOv0umGeorimLYVVqvayqwndyjWe08tOAu1d0JF33Gd1zuMvmNkwwbeFpnR
uxSL5t7oqTt1156TsJ/erCLI8TRVqPg5R6E4uA6T1fWc/ECzASg7pn6Me8wlQYA6QRNmyD3U7hEI
3DPi/z0YuIyBH8bYHrvw3VhY5mEC2/Jmx4Peja71rW+hesxJoB7GKvf2nah3mYm/Ii1iT5qGY7e4
4XnywyOdp2dMDcMzYIi9A/r+YE3yRNhsPySWfZEh/y9ekoXh+dWzRnafMzCnztkLf3l5/hC4RbHr
4AeA8ku+22FC3aIzOXd51uqzLzLGm1UwRl2n1s/BtPhvep7TXOiBeCtcQ4GdyCrAEEQ0NARR5fW8
+4v+1bnFe6pNwkywcl+sukv2NqWKxTBPPzOfiQMciPRo/Lg8rq4VvGeCfs5ep3JnQZKK/Na/GJ2o
HY22bRmNrFVzZoJzw1Z+ypVs9wkc2Bulx9t56RZcr4w1POeRh2zPNRH9zc3QieV6B38xvx+xaoai
pVapgUF1WtapLqI4cfq9Qrk+zMbHWQ5rxuHy16S/QhObVzQZfSz9aTrI1bPvmqn81vSud0hsdFZI
hN5JpN0vk5blXqXXWeUcNuq50JjskGsZcLVZcrFUbx36QfZ+ZMuk2MZWHDy1a+Df0e2jH64N2bAh
6+WwqLR6CoaCtvoqFOeR0NRtBax237ajPq1L2VxSGG4nsOUctad+ABqaW6+2oQsKmvK0X5ac3W5Y
sxHofuavr2GS4S1QSvc/fbWszHqX1t127bRsJPvERxEzrZPW4J/Dmtq4EhP5FwZ0I0Nj4ILYZ6Yf
tfaaIlotP7nkdpncVnmBocMaNslkbqRbensfST8YbXtflnYLyR3Ph3THrZ+nz4Fu/B/F5PPCsmWf
yAhXN8YbzI471cydqnaijhefqWIpcAh6OMDnfAmOLYesbWq56mhKlXzrLXztmTox4rjM7nIREj+u
b+1Fa+9RNzYezIhNYcfnIsNSlddUoOUXuoIwq6ws3pNF4XRKn0+gp02WLB5TB81kVcz05ZXeNivG
8gY4pH8FgB2KcT6vRP8eFyPk4xiLCqv51OxFgi3Dtk4xJKO1r3GALQ/LcMkG7IhNdvA0A8Y8eZ+L
3tsFc3NrAwZUybxiBVkuQ2Dlm4YP8mEMujenWG8NAza/qYJI2B16PlGqtRs2cTV8B2zmbqzCWAe3
x43dtDhzymNlYWeBBb5V0ga4Gn6mcFsYO/Ah5hkhEsG5j9RTeEhVsoPN+tFa3wZdp5AHU7yWiq1s
6wFMRH9YnpYleFJxtxczr+TcO96+zP2bfCxeixA7cHqdASjJiQtbgVoYpGT1fUhVKpCs4IBYnkdL
A1wtv6LIBxxt2zoxPzrHnbbehJHbplwwwhYeLZ7aJpLzd+TV1cly48/GhF8CcSYVfItFgcO+5+Q7
y66euljw85uL1+aYBq+0qHLweGBYZFJ0x6l0kkh7eAx0iLF18bODT4ypsOSRclO9xY203Mcp5s1p
vswphXjFAmxqkumXwfd2hT1+I+v4DA3sBzDKX3HR7iY7P6Y1/nRtukOXcVpZisXbekH2GMcTNWm6
wtRpC70n+aWxcIw3yzKEW8euzn7CbHsUftTCld2BBhvOJW88ebBAPYe819wGzEaDjd0n5o1ItxVp
x2m/rCB9TZrdJZBio9nN6G5Ugt25fK2btsIu1X5JpHvO562ZWU8XauIf5yTfgmU7DSDEzk6bz/cW
lOE397psWmYT6g9r8F7MWls43J3sxuJJVhx0NBOvZR6PXde+6CCjD3xQGJuygOqTMr+rg7o7W06N
aT1N/HzDpy78qtu6i/rKcn+VhCS+wbuM5sbapEt15rTPm9oM2JD7JvKEuylnfVfwMeRuMafboGTY
XOOKBg/byu6n8cIVqQWEasM0DZXZ33stk3JalQyHtxoDSpfp7SCcD367c2lZt5UZxFaK3tzbplCv
g4LMxX3DvpMgszkUrWqHYbLbFHzZbadAdxYgP0kJwISVIRAJZ3T2lHY1BzO01oWwp72Ra1jdtmEi
XlVB1xYHF31wGwnkTD8ttCcEJQ7jQW2pH8CI5UYZEfQox+oG6bgM1XbiLVxtsdyoSUf9gpbku3dN
nJ111jYKKlJ27lV2WEz+vnRDcw+YHxtKYc5FfV2ZFlPsCwSNYVJ3AM7sS+8bYMRd69xeYT5RMGEC
qymkF2Vzu8jxW2HT7unP620fxmx45K5OJi+HYw9i5TTinWMLcCNrjS/DNDRM6tr5zY8d7hXt9LMe
yScokdjMyuKzmWoO+p01RVNiDEf+bj4ACEQD7J8GwKR7bpGCx1n7PCfZ19JgPlqZC0aV6Iji2AMm
jaVPuJyHrG2W3+9Sa/gos0xslJfwe5We3Ici2fdz8+KXQApt7HdlKH4ZJ3x2m+KJ3XBbZwi1PKcn
hfYWda6wXynGbqOR0s/NUi7LJobCx+gvBOOFG50HvKPJYlgfqwn3vKzL7y4DV5axxdoWOa6yAvlz
Z2er+4mT80A913bIGKpOdXCw6/hcg1oE4M4Sliid7DAmV2/QmXYMdpxzHwTboBg1uzBYPpnLL66D
3FWGwblo1KYtw5vUpX59DL0Z+VY3nB9YVNfUejIL2vMaBLclRgkWsHjbW+i35IqzHeW27zGfPvYa
Ud52jVh2eCU/B3f8wsHofqzs+EHi7XCD7IIP493NW595JKefKnAplYxjTiW5c0gd+80vYCiUfs25
XCH+td2Ed61rvjThivklTVFlBRYoDrzlgSOn/qmyajn3XjvxIo4LF7oSBmQQjD/G3FF8imc9JxFE
AHVaaiv/2gBmvg1kPx5kW2KnAr3OJ14v8ntdrajDwjc1t6GiPLt5FX+1VuO9rUu/RGQrrEuW59Mm
SalwyhP8LY2HVLukVXiC/61f3ZFnLK56j1SfmOGE2ZID5kIhMFsVkZI5rIK3Clayvx/D7GuaD4gC
K6t0JGnBqfjnstyJFp+/IVLyKlr/20hZ0ymBgXmmo4YRq1YuYSuOxrVlumsADHhyKpsbmFH+qR4H
uZVDIx+Zrza4xxv7xKqXvdSBwL/V2tYdWEp2XTnINgpiv78bPArbSaJY36e4GBDvsRUM/hD8siru
fMW6OLchuJGXtk/qI1mjAPtkwDC25SGFYJm3b5mZ7eNgr8WJh9Hc80C5/sYWMce6VZHZ7f0qfnaC
2PIi3fTNTui6fZq6Jv829sLm5kU3fZAS/lrT3npqwpasJFeBjdtzp+90Hey8yp/ZW2K1T+zYPqi8
t7ZDk5V76cg8xl6wQvp0Sw6OnShgLjrNpbR6HGBeLz467cmLM/bhmVcxy/GzSYwTveGbrj0PovG8
cje2K9s4WO4q22m1xF5kKVpR8sSd91Podft2nNSlKGZlI/qj5/eWxDWfzsRCAJY79yrV7c5IlP+o
jvEVlVkg3sVS2bddQv/wYoJyK+m/OhdJaG1JXaG41zPuyKyI95BS8lfhJ99btLvHWS7fAwv1r/Gl
hUSddqcgTjzSJR66f8pyVbS1f30LfUqE4aUCFxQw/Vuvuq04oWwzG4kuXqkKr5FI1o1bcb0X676o
IPcH6QucqAGrcLrV8+j8CEapzhzyw60lAwZLVqsIxGl4//Von0IsOu+gbDf5NVtq1/QqW8kVu4eW
Zj3UPTxT5iJVerbsPjsyPgg/G2B8x3DsrA89Ltl+ILd5EF2q8U9ScPF6pWA+O1eCZm6FLFfSzFFd
J97TaqMkGeSZzURJ0YMVoy+w3Vtbp8I228rZPMzO1D76LpxRlpfyLTRB9pKksbyzIdweGrf3nuIx
YREoHQvlEsTvac2ckkyJuHP9xOJHmOtp3UKhnZ6L0udIB8mEfnP6O+d6E2R5defM2nvzgtS5pROA
GowMgyt6HNHvk1+3zv3s+ZPc+clS3BTN2El8KFZ+kPJ31sncPPlINmgCQTm+T811CJRlQfJ1Yt9K
Ip814TkVeVAwxLJsXM+pl7g7TyTDpfTyP5gh/6tNDYz+/2s3w7/XP5qu+5f5Ln/+b2q/85tUsAAY
y4JHCRT11f+p9jOxZWQLWQQgQEirIjr839V+zGGA7xzAkEB7gKv8w8Hgu7/5wF6uXwhmCDzov+Qd
C/9sHcO3IEEQgaciMU76709avxtyuYQhkEdx3NgfmcnlA7LZHC0cCzarDUah78rmFOO4fDWSE8+1
vfQ1bvVN69kYzUsLsyURVf5MXi2GWdGkIt/QsDV3vkGG8dUOKIzC988Kns/ms7KJx6JHb421oMyX
5iC9qtzNY5huVo4np1Ks4wYGEXHKhEx252Tf2lm964lJW914l2WOX22Revt6WNJD3HYXR1XWhhnc
qxbOeMeR7GccllHbrCTEMctSUFW9sYaZXd8u8uzSKH3w3GHZOZVDa6XVK5KI8/DpW/YTP0p1a6h4
mZqp24UTc9Oa4CF4m8W9Z+PI9pXDRavuV3J8YdZeSfeGY0tDYmgaLgNk+/2SjPVu5WC1H6YuQa3z
fjT+inUWHkVUBNVhVKl5yUv95CX6R1xYbz6sf17pjO2NWK+as/QlLjr/SNHlMWwYGmKraze60ut5
Nar+G7TvLz2PL03F//7v6O+f/8yIP/xs7r5XP/s/f6n/D8d4Vwvnf/1QR01fZ9//DYfSvx1/duvP
pGFA9S/P+PXv//GQX6dzEAF5ZMkgOd4VRvvHSA/LhqskBiYPyYgnl7/z94c8+M3lwIfBw4Upci3e
/MdI7zoi9CD0wnFzgUNge/oLIz1wEv860cMg5aESw9PE2wPY7M+12fPIZL8yXCd9jJtrBAuCTGpc
lerWsdcS6zqx3/dhHhM0JcyAjM2ojRF45pIZ0R6nQL7PqeNdtz4wnu/U7zqvPcYGbsBoHwENRV2X
72ZOjFypDH0hu1mxo0WBW7bqpEVJKs81MzWGnBoZn8wi7ru7wJ7reBv2i/3Ldsqp5K+C/tqNhhQw
xyqr/GIF/ZXTKjAebEiDSz+KoQ2fpTvYwS5jUf2CXzp765K0IMYzhg7dMip4nqZU8OsFOJ6gSc/V
KWamM+1Q1bhCNInrHJ3MAGZvmWme1UKvzu0QMkY8VG7fXZSZPItEZ0mFJVbNCxJE+GxXoXObLWSN
sXPzZT1Gj3fTGOd32YKkQlGD0bjiPVPBnRkJlKIXoiHXcfE1TpLuUlYNR7BWLD0bb8H4LrJXuLpQ
ggGx4+DPsZ1QCv2rR76PLyUybLNtmZvYmO2zMEPAKTuu2aYHdbz6vR3fQGrMDBZTmwKg1i7DTcxh
hqi9DrNvSHu4TqZBEthOi4Bg/DAFQE4NSqGV9+Kb1VWKRiRZm8+msOUnbfZMdgyyC5pYOJcUUWXy
mMS5QiNSVdqSlI3TV2l5pGQmyQlxa+yCpKqqhrve7W1GG8rM5UamMZ8yMrMT4xiAfjcC2fWb21F9
FmV15n5xO4vIUq416Jyl7I4VKdgOu+yKH2Qt6lFETuVnr5A9Eap4LvRrzsDso04FefIxbriEtVW1
vnH2QnqqEk37p1z837+1bV9Lqmpsyczeg4fVMGPeNhovHaO8EjQH24kbX4QYXYJyTdPJnYqFc8mp
LEDGYnQVRDrPr1qzSIdns/rXyaMciWUtYX4qu6XJT/QKjB9lXk13UqzFBwVBw90sBKHYyiTOzcqR
zY3GQMTPQ9gl11KZvnfI6tFxhY/F8aqzazEL2olBYBGumNHdDrVl4xiRsAGaVU/f+oQJPWO5nqCs
X1eAI+k4SJ+t8FraM2aL+sxyY70pTFukxRAXHt0mdh5GZIlh4+euoW3I5aHbY7BZDjWsS72tZG6c
rUdtmLfDOuSt5zmB9YUmROavMP3wwq2WDbvzF0olgclJjEUUXHWRtcgmJ3pQ626TtFbSPLArzqSa
oF7+sHFkcbUJrfWhwPn9ls2l+xnGVfeznrzW2eW64oVbise+nqavVeBMXylvKJ48CpyWg+kpddn0
c6qnA+NoZUcuhU1PscH5SX2BgzbvBDMDptlZEHw9asBCTvz2QPTJievHSSw+okSyIigNIOi8Ub9Z
/bB+pr1E8xhpcoDt6dhaRo2uLbD0mFeopmgSgjO+f4bPUHLP59ryY9KF/06ZBtcBageckc/zJION
73Xhdi4rRgc0hi2vXU6V+i7nlrJucc8v/l4towbajmT3US6V85EUHtD71J5ts5v9cUzhPteq32kE
A3UJ4tD50nGtY8TfY5/gtwzTL5VHOThjwiIJttjYxI1sRuJ1eCWslmhOMX2yT9BgAwkDWxGBW32x
wrXhltA5sPVdkdPLaSlnfusbl6ttGGSEY4YFw1OkJ7olbkA2LwFXUG8ONtZ8bZXJV3uo7qqkqz9h
HCGxLdM0Ps5hy/iwWHvx5MoWA9lcePYGmzP5buK07AbrsLrIROF6vdH1YVecJa/GvJF4AZAkM6Ss
qLZX0CZK582CEErh0mgSYR0NtbyGc5pAv6lYo75gWSzlISVT4R9rL1HPVlkAaaiELoO9pWz7jg8W
8yOBUV0/tlksULz6Puvw5SfOLxgdbkkStAry51WvZXkGqW9ZrwKpVz+mbFjhhn4fZkvSlYO6JGGQ
kH/VTmgxylPyWzgxb4ELm8kxKiQ3V2aVlntni2J9ahre0y2NKyM5Winmj7GuyzeB2jseGRnIS+w7
JXIH89jPIc2me2MNokVGkgnXxfA+tccaRdVKCVlmWOOYMI1p+n/oKP2TAZl9nUgJw1YYkAFMKhdb
6j9bMf16wuOlMgodhpzYpMUwmH1bcmUekp2b18G2hE92WaB7Rv8PLVv/ciD8n2Zfv76I/82p8Gf5
nXKrf7byXv/CH85d9zc2Ey5nGLM9TOvXuM/fjoGu9xsGLQ5gjA2vXvVrxfgfx8BA8J/gf13tYJwg
heTw9oezK3B+c2k2uKLGMAQHvgj/yjGQe+e/HgO5TVJ+RRiJXLwDUDr808fFzOjDGUBQ9gFmzgiE
GUUmIVt/ve+CzPx0Qep+wys+pvtMDekTt5L8V6ttKiNMsDCU4pSETaIC7zVHSect3zNZCGbNKXyV
OOgBRrTSbWFwMKnk0U9d8KfhoLzndbSxUqSr47+IUeGscNAoNgMQjwX5OqSJKzOYIiPWr/bbOKwj
QB9MJGQo19mlSMfTUu9a7VZss7SkO4yhgRmyzxrV3hERqYnA2aTvGD03LzPurHfi9t7XdDLFS4bu
GT9mPX+KoZIm2+sAJYH9kyPEY3QkiswPg1MgMKO+d/EbuVtnbcW77TfXnwC+wIvVOVA7zEiA6OCP
HN02Xlmk/WbhYH8oW16QA6Xj4pFmFvL1IX3g5aGiJyWPiAcQa82dyrtZuX9r+uStpt/B+au+BgMn
KQY2lfyYk1A/l2PC8KrrxsGNJLfAz1Cs1qNkW8kiikLKt4ZZSB/5fUy2hzhyj7egD38Japrvgs70
yXb0pE8ipbaZ2QU9R6Rd7FNUuG3o7YRBsi66OY6+HIrIxEvVEAiXHJ3wnE7zqcJre1uxBdIJSDlK
e482Wr8ZZ07UZhhbBig2CaQGImFbXtwqbb5TROOeB+ZDOQOa1hYRRaberzy9Tlyp4iTQ7CXO8KCp
1DMnff2pN6tJZYzftVdU6hVl5ZFSpTI+kiIr3pZ4mOJdgY5I8trDArfrBzfg8otLbpM0ecDxR9TF
EvV9jkQao+F9oRs5LTaMWCvsLKvq/KjnSGYBXdRDvgPcE6KJh7Q3b2JbTm5UWkn1WnCbAMJiGHZQ
htILCjnx96bRzKt4nzip920tlnDeYRTyHrO2FFhIZqe+YyePn6ck6L6OIzbOzejIMY8opFVLVDjS
1kczV3yeVkdrmD0j/diMwvv5bpFJgFRfl/MB10NJ7rxceUK8kvq9o3KvE+eYnG7FG1KUE4cPx3Ij
FoSy2A2yjt+B63Li6EosEb/f5bCuFAzavN7JXzAywvalnN6Kqlo379fj7deikuXXbJ2uXZ7+dQSZ
9M73ru6hVWEodh7s1Y1bTkFjXZLhjkf2URHAs7QIAXfR9S7xNVOiwgjfhcEQYTy7zsFVYFrSdU5N
aSF9gjd9yPRlu666eLWTymJ+4xpSz2nuthfLaYqrQ3sKAwb+7fA0yYprmSjGjFfTd0kZZ90AS89K
Nd1jVl480WQaZNu+mesSy50X/KC4qn4Y6tbYmEyUcw6ttnI2wgJduls72QA5NGpQO8/j1LevHXsB
jKDLVPFt5vZZJfn6jUJEpgNJEpAEG+2m9vd+MZQN3htRiMMsOZf2Ybv8qoqKpWyQzHYHOib1tvbw
2Uc5xVpHEl43TEWCR9MFwyOdIpxjenK8XcRckX6PuHG6F7euAS3MeOoAnJl5/lJihh03Ze+Tf55U
zefLMQ5n+rVa1w9KxuxLgNOb1Yd7BsAONx1uky4m5o2xZOb+JPz0ccob7wmPnW5PGHbHh6Ebhd5M
mWtz6WyadcvNk1PeqlYZRlQWZL8yoCcX/LjEDfxU2dVhBR89b/jO6ZH9gZLD2a0yZwsvsX4P+tF6
Sdl4fomGFu2dt0qXX60lMbRt5r587ofq+tkgY9udjM5ZmKq6WRTXp4zB0GIsEv+OhuALpEGr57gZ
27vUKtJsR2RAurvUn/hsq8LiRO/Sbfip5qCwzp3FB4Xmntb/8O25/DlPQplDjzzNJ6RJ8y/TAspn
Lz0oBLgSJUW0nVIGq0xzRRXoGLcMJAJq66mhdOWF8RAJyCoxDH39um6yXTup7mdP1FBQpNk0v9yu
ZH8IuarakcAdv0R2jiSI/Wy+upuVKHtsA0tb70xrEzV0k+VaGLbwZdsrgjWayPrBlBLFMHJtvM5K
VdCzEfDyV5cFqyAnvIRyMZayMncgvC4KEcIjSRGOWGJ2FkV4ZldQCsWSn2VM68Ekub9UbDN8iJ36
tbCYBuEVwCzJSsmuF68dv+sc2MXdEvsCAJ0oeWoWNRIMTVaJt6dlCAzWzkI9TOaJj04j5crUWRAT
wfJVDkT/TayZ15Tr/MlNjpW/L1g08qQLps081NSP4BVp9r2hrYCcS8GFwhSj03JjIejHWJfPBY4E
4E27Kgnrdxy3mFpcwNRQ6rJC2rteSX/e1O4CJiUz2FFjL7AyFFDwZIydJhwjghnLnQpL7e9xl8+3
scpxY8YqU+9lbagHrTwr+TmHHbP91u2yD6zCwRcQbmWyLy2e9G3BJdnZALr1b2rPuN42zXIGlCvy
CK2y69jfizSZvT0wdBSu3Eu86cmh3PUFUGbGlji3JanokhdgqyfBJl3PtXujPWxa9/1i5XcDiKFy
W2Bm+annZbRQgMvpZQF61W9qWpF/jT2Hjiif/eVHnRmPNabtcjThZOQ6yVgOXSvBJ4lGNcVit441
5JUirhg/l3x077Tnp2abs3aO6MLl8EBpT/LOUXKl6k5UEmpDByatdR3K77z1d2MdPrZ3lEMoXQEp
nbcwk+05W+DD2T3m24haJqUP1cjPeB67ursRWobTPmXe2x9zPBlllDlZCPkjdlC/W+WgEDl1ph7J
AIw3XRJPLU2IoMcxF/F0RgkHAZ527TQPHuhVQz4GG+smNqXDuo9rAsViUhzCOD7mATCtVHmRscXY
su41eEyycsGaPSecKrCI59yASFGXn2USduzXPb8J9WsUN0d4kbwvkn5HF+GA1jToEUE3bVaK9L7W
zWQlfEGbf6pazm3kclXGYFK0Zr3vPEIJCF/AyPZzQ9/uiflLGrDtJ8OTM5KWgugylly1fdBFfdVl
DyPMhFeOoTrdevTGQejIZmaF/hp0ySZroINvVGW3P7MuCy+qKLMfwG95J4XBR382AxC0Qzbz6T+6
OHHUjpK80uWjHnDLbjiyPAyOiyl17obhxaXT90F2uV/ceAm0v8iaExe0Z7dO7EIe4Tlm1L6E4ZRY
AkxlvUwYj7WHfjMuTFJTJQZ1zuMlx+pKrO+lknr8jBG0CNevNqVjbdXOj16HgLzznB6UnsEhAH+F
JIJ7N1bOlRQ6mDiYEYdU2g38Gj3/CvSEaPaTHr3gJIqQkyiuD8llnXTHq4RjCRIoQd8FNTTxnlOh
lb/WHNPzQ7YWawy7r3KhtmTCcgWHPn8xB42UMu/zDC0Cp4yDUSYy/SrKXUne5KlVGLQiWundswvL
2tyvvkcdsBdfTdbElcqbPvcdECedyX4FNaf4gzFGfsahTBAIOtkC5VA98DtjqxVBSC3kRsLMI1vW
ueV6dNirccoDxMLXEBtWZ5Qu9aQCNT4vcOKSHT3m9Qtw/WTY1Pg3Hse02qzo2wxCG836UoDL2dow
ax/bel0Vy4bCG+NBlv02hCHCn8J583NQLi6jQpsQo4q2p03XXZuS+6oMoJ2wMudHl8DXY500drB3
qml+raGH415qc46ZfOICwWLh9IdVkMzbsCNqARevHhV+m4C5P1M6N99jY7D0Vwx987Ar/JbtirY5
G2wBE/atz4wBi8U86XB3JYOve80LQldaPugwsifveqYPSdlHQPPz6uQUuofdmRpG3UtY4zDseCeO
TjgARG24bqSoeSm0zzoUCFaem2VV1PZhYx2rwlQ0Pwp31ICfxuy738mg3fkZ+NgT/twUJUl69tcR
VgbdliyDsCCqQV/ybIjFBiMxG5FjrOLqJiGLVjkFS9po6bY5y35Zedg5BFqbJo2d773M+TaGj9KX
FprzuE1x84ntYo/hqZV6SbdD6FD8NY2Kn2HKqRM3jo1GK9I2HDdj1zSa/L/rv+GSWrhIuAq9d4Qq
qL6XnfS74+LX8JQGPyXwOZLzWFFiFFtiqNPgRo4jQMlaY8/iHEPp+TaVlUeZuWW57ziS9X1pmSA5
cKnJNHfZWc0728kWitfna7FVTuDycW6T1j2aBpMAIICZk3rG06Pwz+PtxHKT8tFkTtI+tY4wfmRE
gTSawLp7QnRzrI1g75021ZAU09HmRq13PMT1pSZHs12xu18os0PkgTwXsP5XJG4LaiqrDUGq6uX6
mY/hAncQDWZECTRFFvDhpI3fe3s2Q0cfKNhFXO3LLB6OY1+TNCnntH3lwJt+nSe//xHOlrqu8yGc
H1zlsXfQgezi28HJ0xSrWSye6boyE8SkQaQw7kzyUmkBcb/qPP199W3r1Vp88YzDXt2tncXXMR0s
jYhkCPBoESYL5tFajNgZBh1/EDdtaoznOK0iWdoF2Cltw3XA/McVWHv58GSVOb65MaG4NpKtNbzH
42TdhEZ730tb43FtGKhamxHg+Y07+M3XKmNNEX1WdISP/ELwc0/2gn/aT1r+TQlhCDJv8bPosahv
CpOiYlt1Yu/AfTTp2cmb8pBYuQH2NpfFz8xd3ArGa8W0o/ZHcqlUvS6w0IYcJFCQ20tz3/SF/JUI
+vYiWMYElqc+y//o9/tL89n/aSqa99/PVscy+f6nRPz1b/wRkFS/CRuNjLvP76rXP6APRCcBN6Bd
YVlw/ACl7T9lNN//DUQEiigoyCvX4Tqc/XtAEhkNCg9/y6aTFO3rL8lov/sy/jkfiVsi4Dly+BkJ
b/o0Rf1JdZ0yjMgxD8OUJKxGXuFuAyvAN0nznI19L50xGRexVExdfPGzKFUTbwr2XwcPVJ+/CdUK
Z2d0ABDRz2JUJH/M620GBQxKizusXzH/ZN4m6BoKscHscH5Q/Gu5KebAJYvlzl140mXcPq1eHYbb
EDPQsI2V5tKQpg77nBVIK3Jml1WNuwT7Y+2W8Ni8MHF+tA5vTl4F85c8XeKbIV75tiaZC1LwWkv7
JIOSoEcRowdC6x2LRDNXLNp0zwjjjQnn3pbBvQtfOw2Ap6/scJO6tYL0puB5Dat+i+q2j8HdBRD0
3IRIgQv1Ss/HGFu82ztH/lyGadQzu5LbzalVzHdxeXnDw0xXzEfgfulCQjiRnbq3ueq2dQiyMabF
RIpjb+vv7SDvYnJzMPQvuoWh/R/snddy3ViWbX+lfwAV8Bt4PefgOHpvXhCkKMEDG34DX98Dyqxq
klJRt+5bR3RkpB6kIOG3WWvOMTN1NXlutdLSLpgNfrIXI4IwSQc25zbgbFKUGNuqpnRU1WilBZh8
Nsd0Ka2JH6GzHcbaWtJ8EL31GIlqOyGN7zxfGlutZoLxZoIP+Ow1F1debWjf8VsByVHFfRKl2y5r
rhK3eo1qXaxc/AzRCBpTomV18wLB6sgO+Nae623S2zGMsPiKHOctXNyDI4crO6PlwkjcuPcppbBK
e4o8a5u21ZEqDdS7EXOOe6ZB19Wowc4+dHHNGqNHr8Ys4LQtO9FIv4nFdRJPd4PJIJ2AeGcyBWBA
zDvb6Y3X91tJhw7DVr+tMtaEcxYkjjzqrO2Rypgn1ZQegK9f2iFJm0a19my28D3lC3iV7PWvXT0/
YWG4ThM6bgIM/MpiW1VoxRrB9SYR46nVsjwyApk62zmFt5fj96EHVmCn7c27PpInbWfvIj+3rjvt
2YU/Vcks3mX1t8YbLwBerCKWywlPLRHtZRvBlGyc61SVP3obH4Zq722RU/xs8403DUif88Cw5UUJ
4RpnHB8OBYXUPdiFvwiBLdie56jxWNmwJOxYh/cAqcPrcNTWWVtGp6PIL3262HfxyN5EYQbO0e4T
n7F3ihlXoi4DU9eObpjUT0191us0W1sF8WLOmntKkntTY/85hf1FUWF+zadT4dm3eTHoG91jX5gM
OzIrVhO8yQYDMI4qXdK3rFuQquNCy3ZpG+YFXFfEx3UIm7tug7DBGjJUmIVzcXDiclEqnJmhJKpM
ebiHvPPRphkfJWeUDPa6zI/02jG/du6lkOrQsLutdNIC3FDHbMRkpdftmoTD83CKD+ag7ZXr/FBp
u/GKcTvwhphacdDHslvnzbnpjvVFpnX+pTVTf4dEMRRHxdYGDMei7o1vMndGPuvJq2QaT6iq05NP
R32vaTHtgPw7iP51Smg7HehVl08bn8LCKtKyp4nt/KqhVMrMmW9Sl+CFts/W/RTuY0KvID+tDWpt
VZNsx0zukF0Slg6c3rcvRhha4BYoOPCQ8mZlJAXc8JZKIrrVm9Rwbwp8AnQ17hxUW6imdnnIpXvR
URiE1DvtCukoBIrWSE6sprxkG3c+IeS3qvhU71WgNH9T1li1XP8QG3Ld2vbeBHpFzDjGRms4KyIG
BjbxfLg/lETDjqHa9bq90QFiQKlmFFdOgt2yqXFy2fB/CDY4scPpwsTj65aEMcHeagwdy060qRzQ
PHZ6oJLD48ncPdRtGq4TPROvmzZlrgeZNZC+p1Nq8CrndW7QiscelwRHbuW6zZmeQ2VPk6PQjDPd
qI90qBGWZ98b1o0P0mqowofR1iSvgN3Aaainz1TYNkUSH1g4rmt7viGu+iy2ozW7P7VqIrW2xuM0
VLxOZb22wZzltkvoRHOFL/DH7FVbB8fLhllN7SfXumgpLanWCzxHPYis2/oFddgWF6fo3YOld5vF
McvaVKx5Asm69b1dqIljJ4Ds2vXpMhypEGdKVpsHZX/XQn89OKG3ssSbauuNXiYbkVyytRjguZSr
hLZQI/ADUSPVZu2HYlUKJd+exb730tPUmn5yWw49ZWrdUucjqMXBLLILFU7PJl6tdI7R1rXJJVZY
kphRAlXzdSIfi1oqKG9qb1c3HkAUQgJOwkw/qzuNqL6wYMtLEiqlFYEgkgFRVQBkErDx7DPRt9BQ
qMLqrVNuR5+pkw9mI/pyTyJ5NNNTtvwrK0+xkXRVy9SC+rJ5a3yruVeznz+wfoVUGg6Oc7kUQVuk
Q/Sjq7hoHxqE8K9TyaFXEgNlAnW/LU/xw+uQOLOOr5FShXMRhljy1pTi/W9WMU7MbrHp301+MRjr
guL/jFUrbl9Z6vYeTqFoBJUTNmYVxHUE8SN3UxLZE+mPp5TD0zFQSs+olwpE5KZUzSl9rFCneN1z
6QP6/wJjPN/1aZXbxXckpeM3YTV6fM4jrprXbEmlWscjTr1aH1OiFIQme1xvdl5vRVOF3l7UkWFv
SAXs7A3/h82JaifrEeY018i6CMYxGXe405SNAC1xs1JtxDgU1Wle9GlyyPTSbQ9VJzLvzCgLB0XY
nBlXeU+7bBNmFFTZimqejTGtHRGwdtmk7akqLqKc1Evc3agIewBG18QAbjpfD8/ntkO3WTS6Zgf4
ueKQCi5bpI2Zmmi+7Qh/O6x9bDPrEfFshm6tkv4m0nqjWxexb8FJVmMUn0cGC4oNt6qmTNy21j61
6jY/2oYExmJXoGdrr0jSo5hMwaiHjbzeY1qKb9BCtMY6NmULKaOi5LTBqSYpsrWRgb+ZGUMuHiXb
PxTsxi7qLk5pzmAinfaITRDqsMxzq8C3G93aezhMq40xEv1zoihAfCMhDPJN20vk4jbmATjWXdny
febGrHAK099cO2MuzFOtdzFzyj7sjLWflzjjK+WLR7/yqU7GwwSIthm9sMXzmg/GwdRBIWArjmt8
5H7pwNjxHK04WtNs+Ujuw3I8LRDB5mjuAD1Ffev1l4pe1/lUTRBmJ9mgT8ix4VZ7dxz1EYGPQDjb
ULpQgWeE0gzYe4fGzhLgfShRzLCXQ1exQezVKAhaAtr0nR4tJk0tA+dwIUhOQzczmAZuIJQnB50O
DLDgoRDORkTSswNrgN++pdDkgxlqUOseRuWUL36TD6dhDVF1RexDfyyi3LUYba0UM0MkB2M7DW3O
Bp4smhOJdTZdh6zfGVL0Dpxv1xS1Q6yETptEy2ZhI18h6WnVaZn93EBZi4I0GvR8o+sTWqK8hNBt
pYN70iupVTiTMvd0bJ083ehhHIJt6pFhrTQ68UAIBoXDJDJBI1K+Q8mCFUDSdfZZ/PI3hVXKTa1E
B1PbG02BC6Px5MZGhljhLLLa56kXA5xdGWJDNqiXd2tILdmynU0Nm9bwxEJncJMYjZMVQ41zucc5
6U84BcEPzNVb0dbDa49qKKEpRe+VeTR0ThO/l9/bOoIrNBArSaBhOYR4i6Oa3DvzpgZSg7Y6dqON
nsb6TeZYeB+wYxf7HkuXtWksVku4JccH2y4i5AKd2swGwPVNm47mK/5knX5GOFItlKORHIcsak/y
gZUfbd2wpLVewWLYUQ7Rrtijzwmk5ip6csR95FCijgu7fysUQWPn3mCru2xoLGtjRjlrK+o8/jc7
FLjf3LmbLqZJo+sao8i7TxmiQ1KqBHO0Ris+pClRujdC2tY3HJYVQqvR6fpNqY/ym4emi+5m3ZAW
BQYNF/uoh+hGKaTqh7hW7bwuqCs+TrpGd5PlkgsrvTPcb5X0rB9OOFpvtohEt9FqyOXmaMEt6Gzh
9ZtqWmpEcG6oF4PHsIsN7WfjRzRKmhaWHEyw8Y6TsWifK4iskoIeSwXIqehPs0pcV5i4jZU/Z+03
1S6CSjH2PL6udge6F5XOQ8ImysSk++yWLBNaFm4TZL4iz6+tpq6LNfSfsEGb6uNyjsWMZasVPtNv
PRGkgm+HzsimLVXNxIyi40hFho6gUxJ0ta69DMe7FICU3SHU1Ga0qvoqDhOtI78kjZ/5Zv23Gd8k
5dHZDZH3kj88rtMoHgCwu+OQbqUZq2tgYMCtEst4Eb5T8UHOJVPYjB3boDVAAy6YmTmPVd4AQldl
TBmtKqSiyFSl9D2oxkx4ZrHT28GsV1AK/HY2X2k4Za8df6InCAUyOEB2tNSwEyX2+v8UUt3PZA4c
sF9JpO4avEwv0weJ1PITfxV3IBH/g/qAI1yB1X+hJVM++UskpTneP9BvL5YXnVaCi0DvX+UdzdL/
oS+QYx/Dyt+ZHf+s72hLCgj6ek//5y/9jwhYFIrelXdcG5QIJSQKRpSLdPyNi+juXXB75XaDTbyV
GcwFMDV60u22n6P6tsPM1fz1kiCAi75Xl39RE9/DPD8K+P4+FjYfiyvGguMv5/LuWJOuJ1ZSZ1Yg
StHSLXSTywFbAMlpdr/rWWncZEQbUwmK578EfP/2yIux538ojn8fmWMuBGqwqibmg/dH9pRVF4OZ
YMKPanToDmsEWVh/OMhvbyVFPNuDf4CMk7fg/UEYhzsrqzhIggG/9XDUhcMZQVLvXq/f3MTFQvXr
tbw7zKcnZgC8m9C9W8FIK+m8L5lS0KtotxKfW0KDCFMt3EaqNzGpQCsG64dknq5i/A4XX5/J4sv6
zZmA4OY/2/mp5Xt/waysxhhoNmey1tfWhm3QmbZOdoTY7Qz+xM3ORLw2VxB/1t3GuxrXgOxfCSY5
Eil18P7wdv32GZNu/M+zWf793dtVlpBioXZZ9MEi/AQO+D+l7P/wGQtqoHDPsXSiPyV68FPcr23T
wwj70gpcU6LaNfP8XCZAF2LUwvuvb+/n6xF0m7HZuPZCOqfKy8jx/npsq40Ks2N3oScOQZmZyRPt
sBZ/fZS/IlLffxscB5EmXh4GKsw8n3WSeq/NUkuXXUyjaODZ2hTPe7PqJ7R3cRyWO3tAy7uTiWW/
WuYIc910Q0s+g6H2yZIgIqgbDr6uh2ohCbBvU2RjyZ0eFiq7ymBORfZqoQBeIHcBmplY0gCk58cl
JU+7NRxyHkzRnjR5oqBFtFXuIlSUbnVFsl+HKH2aiH2o0iHDcLEA9s4KgADFIc0kTuykIuQiFleF
75ym5hyB+K51lOZaVkMC9iNlbEfcrfZm9PrpToArcNcNe1Bvo8gty/fJ8udOsqHy97QiZXqDFVuu
y2as6bZ6dV1hyZWlTwxiH4YXvdVH/g7vDfpANOYDThAITum3oqQptOpRWz/NRYfdKM6lngVR6Bjd
Siukdu8RK1+R5dbiN4hQpu0626bLXxZe1JLlifd6TUydvcPTXJWUPGLkABLL3tai+sBeOA6tRxWj
3t5YXtIdFM69fh8hAD/LZ0FBMKvIELErJY0LP4/6GpF0hH5JIQeipJIbSR8AyNHOSFrz6t3otWhR
R0IR33yyYixvJ3yFZlybuF5fTG241SwPHU+muvzFSi30MA1mpmlbJsiz1lkOGYoiBQKigm0wNSMo
RpdmAxqPss3kXdZli5ZttMRVY2Tuq8M3UiFI6fJrf4hBm40xqRWrJLNkskabNg/ESUztD5pUTb9x
HNbcq0YV+IukHY+3GWqwxaU5EnQKztTzEA7VDat5EKPfmD+pL43GUD/Bbmd9S20gvqWQBWmEWdT+
BhUU2oldAJfig6U7hg16EoFELpmvui7Kn3Br5saKlb+GuRuVyY/MbaazOkzCb1Ek20vSk2aQZ8kC
LzMFoY/jJMuHKdcZYOkXRBeJZVEVFGXmXaELNkhoK9tBrkWiDTcKEMjb2MqE2JZwxFTQ1hoFwtzV
4oe5RgiwKfSWcBEvGfFa2UaTn3cyocGtaq877a0hyZE4tcOV2VuUBCtrGs8R/KgEf1vS30C46gBq
mXp75+UZDIR+yegzc0E3BCquw7yga1Sap8LO1loy6FegEnrKkGlDtlsC1g9d0axZiJ940S9MrcFT
X+cCzKSWUyu2+wSSAjIq641e1aCfVD6Ges325mdT4nrZ8Zp5F2M9QDDoOoAg654W57Prl3DXIEVC
JK5KaV/74cJzCqVd/aiU5r508xSicANBAPwuN9KLMpTTHa9U/gbmDcLuGE1UNmKyALGFMFCep5HB
bUqR91y3jCEUKVH4luvan/io56p1z0KnsPM1Wmi2IoNXnMlu6jBu8MZcF6WC8Uk1u/heWrFHrx9y
Oe/t5NngOSddMm9RGXX3NialBXQ3YzixU+J2MpOPm/hoWWcbOGpWEUDHYKE9NWNbrHuzB/+YEBsa
o6Oelh1DLKtna1x6UjHdGfzysPmIHvXq74h8+h7qrLmwMzRDnVIwyNlhZjXBAXk8JtOWNPQ527Ld
9CGiOH6iB7UbOgi4BpphK03yIVxJcI+krPSUF/ZxIQnaNKuWVLOwlXR6Zqdmk8DeVrd3dGGa+dRo
NHHvz0VvogdJhpu4tfV4V8I/pNuNuKte14gpc9RLaTOfySgdLmctxtllTAYxRGbZXjhsZ2TgGK1Q
+yKktBbMsoV4ZeKQTvdUzGpUBE2uLOqLYnlgekd2BAJv2eLnAn4Gliz2byC3GQU8O4IjAdaVuguU
YCS7o2xcHIMVInL6CD5qv5XdWSGdpalCqDEualFclj0IlqKemYFa+udEE8Gj01cdJR+59bC0jEGW
6H29h0Q83tqZI1YTTOjx2m1koq/jEPXqyWxyn2k4TKplIohzb0+3m0UaTQCqk+bYyLUUynKCWM8K
JFplUtcbo+Lkt4VTmRoUCxNbYJFWA3BHwYiaGo28Y4EZ2QFO5+FcN3QNNyXCZy/ABmHLDSEVPlxH
9Me4z5CoIUbpOoN2mZ665qkD9KUhN9nJiTHVgdvjoaYveutmhj5SSLGtB0dR+NjbalT+teaG3DCt
LGuF9k1vELvGlDxWfF9OBRXF6Oe1ZN4eDpTeLLw/FbsNhPlGSTkQ58wZw2rq43mVdI9Q11EIj+Yb
Q8hlZ4iQ6iZPM7tbNaFZsmgky3Tj9BKvQ6dih/4CskHSsZD4jT8kcoAcjEZaS1I3Y0BqHhDpbieS
xm6PiNBjopsYduRK59qodZbCfIi5zgtSjdxHUm/ldKrFGrVM0oKlQWCIbeG0b2OGwQTZ/rYJKSv9
XO/8R/KC/0du//Adunvz/b/OXmT7X9u+fHvpkqr8X2D1Nhbwwb939Vy+lC/FB2/3zx/4e8cqBA4d
2oQumASw5ojv/7Vj9djMwnXQkSI4LBjf71ixhFOotnXdZ31MboDBwvhvQQK/j0ALmBA2i0tHd/EJ
/Qf27p9btf9Zrjp0pgjAQJAg2EHiDHU+LYtBT/otsiM7oD4cUxyyjRtTTON+nt16Y3rKPNfwaBxY
q5gWRHfTv/al6xK5mKenlqZnGxNp6zrtcCzqwnZ2LAAo7RSq0zZ+n+g7N+b3RLjK10Ko8vDuRv9m
87Y4n95tmX6ePRQLAewTk/py/h8X9UauYVQKfSvINde7LCgVnfh+YcKGiWgMdKXzVJEUB1k3pfEm
sjKGecbSgzUzlh14xM4u9UD/D3pC25mbgOkSYHJXZMe2JH57dPvnNq6uHXRqj4hHGB2T0n8Oc6Fv
jNRKx42pUn9dq0ntaiseTmJfnzbh3HWbwm/doCvJLNOHIsH1p7XbVGjDFli6SVxflZ40RaH+sMn5
9X4A+NZ9qu/C9xek98f74TR6gXyVLaTXFOo2Zy+FJLOv4a+C3EG5amWPNboAlFHN8Pr1s/i0kV6e
hYusBe0Mmm6X/Inl3N5vGPOScmzfGkE/8sec+v5dl88Tw3WitlISpiYagEF9gXpiGO41lWXHyZDf
vj6NZcf48X3mdUbL4RELsKS3Wh/Poopllw0QBIJxsIwVFHCQUWP+QxPevU2198B9SFZfH/JjoWK5
cOE5sNgXOIKrI1L7eMhBUnrvatEF3qi79JE8uoPNdQuj6g8H+vXpciBKWJ5LZKxFXsfHA5VyiOhb
uV3AQgqzyuzM1S6snG7LSsveYEVAn994sAaH1PkL8/FvKz4/42g+3VcPnyjfmMN14hn9eOyQJxtJ
2SMuxTm1Y5UkAxjcGeDYSAS53tzKknosfZpNa8z3ZZjm/x8Xv9xolF3chF/ucqtF0LKGpgsq+OWQ
wF5U7RKXk+urmkXy2BnbsnRvv36yH2sGP58s1AvGbPi+QvxUjL1/pRONDTgOAGIq6bIckmSBt2dg
Bb4+yq/vD6gOBnOqaQ4cEHf593cfTq+QpZTUyAORJfFm8jHhQaVEXJvZyR+KOr95jBzLtZlZkLQt
xtCPxxJ0zLK6dRoeo33S1+KuNpzv2MZTwqmAQbKLCWqMUPuZHYPZtQ9fX+nPT+HjW0TdFvco0yEV
XMTUHw/f2jO+HovDd5b51mTVqa6aZwKQnq2o3xthscW4GYIYcTdoZm90zX8eU1pEzmxK/tbZLe3n
de8tmifx9PW5/eYpfDi1Ty941xYxEH9OjWrV0Sz9S9/uXnk0+68P85thkltA3QuXBMMT4+XHW+Bq
hacorTRBaqsb0bU7r7Luc4udBjqroNXSbazHZ95owV7Oomk1KvbnX5/Dr681p8AAbfBi25BiPpVv
k7TrKAwrXgKvrgJh05cGlV3/4UqXueaXZ02stq/D6lgcyh8vVK/SvBj1gaOk4i6axG2Xd/cls22j
2uDrC/p10Edo+TN3guERM/unQT+FsoKsoW+woMlmj0j/kUJWuzL72N4NzlIZ8Sj3fX3M312etazs
DIekQ0P/9Bz9Bpk1YqgmsGV/G/k+doy4eaUNdxxi6+3rY/3uszXBbFFVpHS5EH8+3ksQqVgup6YJ
8ilFAkjfD9gaLHk2dIps3HTcoWleqC3eYxVRPsbt/Ien+dv3FkscV0tJeHGpfzyFfiS0t+7qJmhc
+8xnij9JavptKEA3OJ6+TzyWU8NIk41Kqh3r1utkwFT6h/vwsVi/DMggjX6O/+hnmYQ+PejMjwgr
iMtmwTE/0he5ngzzbDK6W7ie9yztLpm7KLc4P+wY+IyqWLb/a2H/m/WmsYxPn99pSuIMUqyxPN7q
jzdhKNKijxZ14bAU/ACpnPqgCndZmILhc8ptC1F1yJJs69Y+2eaYY6laAN4jBlILus6i8ACRJbNJ
7Q5rLdsLHUpPU5X65usT/fXl9Gk/WaxLHU4S1tvH89RxPsWzoyOoHO07TOqYglBSCW8aV/OgjX+Y
VX4dOplKYBMAqgJRQIjMx6O1o+n2XZobge+0w1uWJTeOVVk/Bu1Py9tPLZLl+cNF4GDgDhzTMcxP
YwqOGCNTma0HBvov0nMfZ5pda6IbLiG9NCu01TliQpAEdUEGeGT6G1oP414W+aanALEql6TyNFYw
bDPx3OEb3XejTWm4LMx957CYMOL4qhmWVPW8oC+NWnpD2WszWL0NtFt9A+t+/PpZfX6nhE5v0iRR
kBebGeHnO/d++q9t0KshIQh4ybtty6hJ3ldLdUjML6Y1PaY9NNsoyePt18f9/I5wXJONH6/Izx3D
51lgJB8KNn49Bz0bt8BxCg8uNS5ub7YX3Fz5p/ng86zz1/E8w2LHywZWX/793XXGRZcOumzmoGFX
cEKd0rnCgOb+4c3/PBUsR7ENg0o0wYrLWvnjUSBWIyrTizkwwxmkg4xfiSh57mx52hY6uMG5+MMB
f/P46JItbjf6vmx8Pq3+laRp5xjEpJuRiKBtZ/iW+/qFlKNvBkQayE7UadPKLv9wXOM3z29Zi1vL
4pTO9xJU+f5+OqnXpR2Rd2ihcF9KZj+zsm6BLWarbGyto4nPPXXSO2/+EbveDf28C9cjj4eV11wV
j8QLg2X34+oPY/TnwYAHwAaFsVHQabMhmn08LVVGHQrpZgr8uvU2oYrsA90MH5bPJA9fv8HG8sq8
H445ludQsuMdXj4f8WmYQ6TXd7mWKMbeiAjeuYzWkYWISZjzKmJ3EuBI1zfubLzwhW0BHmOXwKi1
tit7y+sBk3lMXv9wTstg9/GcaC6yQeGU0BSwafh4/dRsGM8VokhwbT/AUUJMJrUtKza+KpPA9NL5
FFdxdeISB7wldxabM6bM7u3r03B/vTUsFAzPptJMsuMvt6bPa2uIem0I7By5kCPDp2xIyJoCXBuK
7ns29u7twNoGjLThR9dNKpEF5mBkTT++0rwGyITwTolYrPaqEWBeae+UAJqr5gRMcrO1tbm6EloT
X8hZcw6ZPRsHv5zRx+o5aAB0bfvKmnUCCwBQg72lzRdTrMdpXG9rUUAbJrq+mCQKpXYoyOFA/FmX
1tqc0BC5Y7nIe9PXUhPiCCvMemk7Q113RcVJkpnqp2ZF6rB5X4+Wup5ypL50zpHVu61zXlcOTJEh
ry4KyA672C8EwlUgVCxG83CDdEyd5VlNLLOXUhUhrcE7UaNBUgKwMmcnRYcR8g+P45eXgokRKzAw
R15W2FEfX4q5Tj07y5shGOkVvXl5Hd5BKyv3xazfO4Qk/WE9vPiVPr2EHA+fsWEYdNYZBz8eD65+
6cUuuV105cL73pCgFxLEjIXQw2/wC8mMyVWtrc1cU9cu5OCHHI7gbYzp8QQDC7j3lHp8Aan4BN0r
elYtp221buqKbla4fNiZPqlrTALm2i9rFGKCX6Q7rb6TVmWc28Qn776+hb+sgRdzlsUKlG0jVdNf
xjsNN33q9P4YRKV160T2He/lK92R577NaN8QoOLMLUxlK4gm7dvXB/91kEem4ODX8qmr6a776aPO
nWnym3Hka6LbvBbg/i4J/fQucO7z7rhxeIBgCL/SFAjsvz40E/LydnwcUhjfPWYRzmAJH/70NMEs
dxFxV10QEg6SbLMlIcRwvOJgVpCWVlK68glvYgswMFLiQHsGFaKLveaCDl75prwkeYhKWH3g3JJD
2Trqcg6dkApS1tsnqaymR8+NrYMphx95r2gNxl57YmYGGsjRYOdUhyU9syH2/H3XF2jrNUysl6p2
nkrDONdFbuwB49on0quaTTwWdyQ0vFgQsPnuuupgta350IhCPNMPpyFUVTkhkdD4UQqKvXTM+rLL
kaCycvBh8tsSo4pJFBwigaIIJE5YNLLwHmMvNW8rQrQq+L9WMDPv7UvaKU9xB3c6Dd0SHlIv6BbL
egGnTe1jXFTjHXUbfM92ZiK6pAO2lnUapWu/or4QSEvnRhRFU50mbd5eKA1QJzrAoToJ03HG194O
84uW9doL62zjloQg54UGEpIAzc+YPY0Wg1raGfJJ5YQqzPWorrK0Jz7IglcOTSghD9ybrgykA+Bz
lq55awrq5Cmgj9gU4gXkAiYvzRrIaUKMOTuBLLsKAVBd1udNRDV5C9UoRIifqjMH4e/GiVFiblMZ
57T7MRuD4wo77oU7trdF16G2BMIkn+Yhl/Q+CzxfhqX55zR55RlK83CVkdbx7Fl1fOLEcbfNq0hs
CNTAsz7QRSYlB/xRU2WgnSVl3SfWFItCo0lGBPJOus/nWASlF/XBhELzOGUpLnakaG96NPSXE3a6
9ZT5aEpRNJ3nhUqPk20mO5EmIz2EmSwVPQWvoBe8apOV4u8zzuKQbu5Kq2C4d4itySNpPe1o5LHz
XRFARGQkEnd66+x4owBuj+HvEuSf9to1G5CpQ1iTANWwKd5WoBeYSAw7Y+1ukf+GB8ar97qv/CDN
8FPQkU12Gaqbg1fUMF+8pD+HvJMc4zTy9jmU22tdM9HrJYMPNgY/3nScMR1fCZfFw+xI/zRDy0yN
O7kxMC+c1o4sdx3ME7yHVon7XTpBNU7htm10o0BxVPZH1WSkqJauf5+l/rBVDZ6NBLjLfoYRjXVm
RnysSLh5SPpyZnotp7NQG7DImxoUAxiy5hH0a71OZhEYYFw2s3I1PjIjuU5NRapXJfx7oDR+0IBv
uG6QbqE7XxL90DKHJDbmazlM+JCtzjjvyqgGmG3aZyG5Fohxx2MFg+ocrqkHgcMzNq7fJeTcFvRY
G0mizQpjq3YkPqo+J3ehueEzeepFY0F2XHxNrO13XWOKg0/Y31H3Em0/OwgpZkcTt0nWCTwSof+o
jFRdq9icv8mchzlEo4diV+TXGfVlbHKyw8aUeedTkbtnQiD4a/pZvJpMQd+gjfPowiJ9xPxqYg/h
mY5t5uIDbQmzTBRkTrZq1YkhfYw5NDyzDQQPtn5TMnRnkFXoVqG6Mm5xxbJoKBcflmv6wOx1ovNk
NF1oWREgfVeXfWGq60pZmHpUWm0HCvtbU6AbJsBKC/IR6IfSHe+kZjd8zIr0ZXQVGptuwVjqZPfs
c9e5couWmVA2Pml/bnqJ3KW4LKMMaxC1Rh373KzNF101W2djB/VsBTCDxWKaOX61cnHPkrjXW2du
4gzAcvLxrtTqwK3m+SYZU+OclAjrwCHgJ0C0WrlppiOOb1Crr39OwfSDaXcN/YD31UzMCoYxE/1T
LvjZsvXkk9k36QkIMfdtVCUBGfVYnVj0rXfgff2gKBdwHAxUHQ0PN+Kx0m3OEUVBee6AsWy6cDjW
eXuQpFNdDL7XbOFE10ebcuJ5gm35SkuRLBDlUl/3HuqWuWmTB6Cn01XpxzflWGnfMQTajD0JqjRM
cucWsVPrPCWqJJ3m/lKEULIOWmT005ksk3TVE3+EfrtMpbgAtdsY+3kovWuKKfI4F5m5RSnFD7OO
EHeDGEghVro/wu/tI9xnJWF1V0luK38rOpLsucMjsgQa+caGKi35TDBeoNfVSOh3vRuJbZwprPk1
7V2FxXaYDxIcwhaqWHklM3eo115NaF6TNne5AuwRN417UY1h9T01NPWQx4RilH074JU0VPhgaXaM
Vkqr4u3YDtVjSnVcoHNfPDixcqbtwkONUXJ1/kkn9Le5rwTs0w5/MOg6C+EfqrTQOWtTlT74OkaG
JBTEKyDhA7FHgNwlxfHhWcCSeiEWKbmtyIjZFqVFMIOvRrPbmsrEEh432vykEQhTbzBveYjPnLnY
O9HMeKPnB5JB8iv6o9WPubSytQFhBBua3493rrKmS6kNVEWiEWST7WD6MFNpHY04JbmvKvuTwaUn
gwlzLlCPKLYnL6NPru3gWOouDKFFbpWhxefk0lrfkS+/SjGIi6hzmjdNYhFb9fng3C08L1RO9qQu
paFY1WTSE3czUpONqBz9HFJGdvCh/1B47NQt+yACr2WWnzCl5k/9rOMJHNB+4VeCiRdhSaiiG53c
RvY77RpVGj6lNjpBeHHlOkOJTKP2EbfysQ6Rbh2oOnoIUkM2ODuj02hzy5EFsKPKa6ST5k43xg7Q
h+s9qxSC1L1o56cpsWN9yyRdRmxxlsWFPfCA2oqvM47946TMIwFh9h5nCZwmeGEEYc/OZT5qQMqF
07GBic2aWc5qLYZgG/EPSWLlfzN3JjtyM2mWfZVG7VngTNqieuFO+jzEHJI2RCgiZKRxnoen78PM
RgJ/ZXUletFAL/9BUsidNPuGe89lj8Bn4k8PyGRjWN9rFSR6Ge8RqTjHcljjNackrw/GlJx8fsYr
5Ur7wEGKi6Hz3oAWU8c0mTgDHMY1qobHkXCkHVe3Ok/dciakQRLYVfsvilLeQTq393rqeQ2rFrFm
2aEHE8IBituINq/d9Kb3XkR5OMbspnrNM7iQzT8Rz9TBcQgkrfTcCf3KC3NsYbsqznHNAD4EvTb+
cFWvHbJ2ZV2NFX8gdps3PqH0d17HxSYtdG+X+p681aKmuvbFMXUGHF2A1e+d7btH0J45SYfx9E4c
aHJqM8kJBPPuTdez7lx6vCplXoZjBmzFGEmQ6Vs48nIqMZNOfnrULWtfg7zbWu1Yogo6JLC6MB6p
F17mjAiy5ZZWhb8VepWG2AsfOnckiqY27Ec/MiZmiXCqjtOcwOBK4uKejtX8YCLcyndNU8W3GQTh
GdZ1/9iouITXY+i3ZVZ37rYerw161AOMOM7XhnJ0dEWLV93NweFE7aMz9exSsxzZbZvUT6MlxcU3
8k/IRPM5yxgkBW7v+hcorOKiQxGRW1tP4BOU0gCCauNcTLDVglxuDjRg/cYb6ol428lhLiX7V36f
88DbdRrYtq1Te6P7kPnH7CXOTu/SMSh5ak99OlORWVG8r22IZ0jh1MXsARWht+Q7lFEdJlF+w/lm
3DSbZ1NRYxCDXByiNkI/1QrC4uHY8svHT8vVinBy4vmG2HbBsGOMuMVT61WLyvqSFXJ+GiCMHYEP
kfvaR/V+MHWanJLgVDdArIXZjYXpxPFp4I9fzHxfN/b86o4VXiRRqidbucg66txut95glmoDodG5
WrJIUZCDz0DnTHYXEWSgGjCOwKeHMAe0dp4tb9MkNi9PD5x63hrEnO1EPMShRCaebkfMFoHSrOXb
VRAZgtwVeKYWCbeDPGz88nMUWzw6MDt+KS+Tz/CKqiP+w4kY1mj0ZcDIYniEEE5lp/RlvNVdNN6G
kuil2tSqdCPniGMKRGz+0mdKu2SWDUO2X1CZqtJArCyYJaKvCXp7wevr8NXrJEah1FTOxzTkfzRV
O/aO+bDFl643gZnoyLmZglQtqpS5yvaj7fgXRlHaSS4WKbJpoZ6SzO03Rm2In3HuFu853OkNO+Fk
X653vhEjPdazhA91aWYO3o4sw2AwqQRtbsGj1lbyrhPbS4m9JAd4uwUTVacKp0yDpAtsG1mlwD2r
E23VOv5eaVi5QLw9zchTw3yuqx38bD/atl0ahSO0ycMQyy50CaT8nHm8AlJYnV3ka97OoWpkt9+t
LLM6mrUHJ5ftnh4BA+cqpiF5xghTsE0Q+4mf+cBm7QZuA+gzUgRWyjn2txXzZqAmnb9rF6ISFD4t
hRY3aEeHos4i4lBX0fihp7LZgd6fduXonhDA3ljtGW/o+L+8Qsk3Qh2S30NHHurSy/yz13LkHQSR
pVvS359G7H6n1gEJMGvY0HDP6EFcAXxw7BHDNRgu41nYErtnhd561tYfqYW/Jofs4neNgQEWtsC2
Ry24bbShvgy+uR8tarquq7RDXRFsCaayP+lMkfeTQ8CUsVgrbagD7VBEegBUgZe1YeNkymI89xxW
mwnt6jbRWnFlUL6Y2xjzG5BTfkOnEwBCqRg89iFlBPs+rSXsuXkB9OaWxjiSwRjXYTpm+4aRyFXo
TEobyzkZ7tjtF5LQD5m0ej5Fq7TxwfYr+292IX1Yw7ttpuOxqjSoCFGb8fwWjRMyYSvOWi647xpg
EPHL4tgxXl+jhAYQUzBGmc/6puI+JTyjoborLBoB9YLzPDpGBt7mgpEEE4j5WbYJYaODbILEBwy1
znL7Y2QZoM4siAG5VqCx0jmSRFZi2db1pdryoZV7JgOwzqndQ6XGNNI3vodEmsE5d5RqDe/SpN2t
x8q94drZDsIaPiWb+i0V9E+grXB4M2LeNgj2HqQdEfIDZ2hTutnKCI0uqPyTwO3acbdESoSWVh7x
G3Jl29qPqVFHKHrfhZGTaWivTdxYmgFmFJfgExdUgD2IfdNVx78x/8eoXl6Ggl9sxWoBiWboR2lg
wddZXtGrbNshHYJyxIxJDNLCGwvHk4xlbVfqy445u2TnuN4IKqn29ZSOF18xHSMv24HCi0A+i+aX
ubGKAF5YGiKv9a6GlTqrQfhiFWmC7pdHgbiwOfShbzA6nK6FIhWX6KWniKzGjZPk8PWqjnp32q/5
j3wJH51Ub3xQb7OTHka72c+Tex77vL7W3Mh2SEhrVQPb8NsIxZwlKFEgYjngduYCbbg2PcA8aE8G
kGprWdTG46QkLhyfrr9JMP0++EszPdpJPVWguAvtyYYCsamlMgnlVcN3gkN7qxvF+8KOssQE247b
FmXwTrTaFM52R+xlEvV7hYf7k/dJbEiDSHczD8vZdch02lQMi7aS3rIoRIduz32IMrC+jTFYoKyt
F38hBXDM84r4GQi0qLzek9yEOCHmFL2XsZyB1KI35ts8JDBOtwns8Y0rhpZKyBoJaoeXgW1OgJZY
XrNW0krStXOLwvquZvXFcCJFgJ+8mpPWI8aEskBs1hdRMTtOOx45YNgnZqvmg2MSM54ooV9jz/Yf
Lb8njDQ2sPBXvTqgjctvUjOOKV3ybZ16xxuS44H1+FnyFs1zyfWdOrcu7sxrVsnsptcNesmaOO/R
+uHDJNhaBbVDRITY1Z2anJdrdA+uo+wfnjFNB6NvtwOL8ttAaYC6r5t+i1Grnko1sTWAzxNChlpO
zLjZH7gW0zJn8qqdC6fmQLJZftNqBYsjzsRvryRmGGFlKfQNHwDTtAxBwZoXUmjcFLHuJq8dQx5w
0v4UkRC6eFxQmeFClqJBtm6DblMQSykDaPPxh8dM5Ezqp3r0+A7Ocqyh4em4jAM4x+03xEIih4Eh
sJaYu+5QqFnePa8abw538hfYde25aqz0T1Tl82XKZPWzza30qev0YSX7MNHyahb28+gYe0JCexb+
rYn9kl2LJWMeHrTngdWssWWV2fwA4Dm/wE1t9pNIh1c8xeUj326nb7s+iQ9RROEjla4uXiMJbbT8
6lyUKspC+p1pQ+njnnGcS/rzzt72zkSsNHb7JTD5o0l/mRI2WU1/VPWUMXdUSLda29+h5VfIAofu
JlKIBBIAz0Mfaflz3gzNoYHeNAY+wRJzWCuyWLGWrDORxICkucOCz5Q/NRrnQy4JgwoUlSIccmg+
ICcHTZ0h5mFCg3r+WzTcU0A/gRdOjiNeahfAY23l1XbJcvutgEr6rlHaeOUsQh/AvrlhOKeRm1KD
XpwnrglCo8W26jzrDVcTYzRvks+c8QQI1FsdK/uGlT+lyXPK9JFCzdnVbr3H2KQQHPtHmXCB+T7k
ZAPMg2HwmPQi+9XlDB+Aga++JO2PlaIq0+OKCTc21WXpQQyY84GMUeY4SUHMto93CY3jTkBJeUv8
+sir238SPYRNPRvboIxdcuWQAldlzUQwggBbxwkJs/zVN96MO7IxtJI4ElHiLc86sjPS7hgzxQ7w
tkffOk6dbefk5s4mb/Z7nuCCOP1kBT2FnjvEFCajGM5JUVaXVQB6ZF6vbTVJ3kKzYFHd2LDTtjHG
qm3MrztZNRILPjomfYxg2+ce5iwuvXzAb8JBQVSq8ZL2vQj13nLDeXCKmCpX0hi1foaprNW1DaJV
kpetyX+sGWtd/tZwz3ExvkrMBxfLkgORXWpFQZVw5vHucO2SGJq07sm0fYjklrmb/Y6ZVY22fW8S
ivls2Ea+H+C77hhWw+NGAK321pCJgz0CTDKtrvqpmpJgWpWkPxqja9+Yq8GyxaxDKLYy4/KcD1P7
FbElOBdshI6TxpgYOEh2qRe3ehBYQUgIlg+zX6jAKub47b9fuJj/vMFdJWT8FVzPRUTzn0VGZMsz
JdbNGkKYsrdaC03JMcQrIcQkoMMMi4zq2eGnel15kFxPFC1mrkO9G63M+XDXcnqUvrv3alr9TM9e
DUDsp7aE25UmRcx8zRH/4mf+LzbhDuc8gg7LZeGLjOSvCz+bCRNYCJj5dansVxDFYov5L6YJqNJt
ZiPUatcTx+zLr9jiRWpZGpxV3trXysfJspiIPimOmn+xof/nvZnjocQ2LF/QDuK//euPZelFjftI
1qHJyLtF8cE+6jGiwdwUNXYWO4IbWLda9q8ESetG7K8bMwehCR6JdQXqIkf4659L6CtPdJfU4VIa
2UmUxBXM7rRmzsXeS6WsD+TprzN6YrCLsIvjmEIdk1q66Wq/eMiWKkO16HwwekivbEEhpyV2efRq
wuQXjW0bqcol8ll9XVKRMblPJ2OCnhP/aRDfbphoe1RqFceALk2A7DXhD32+MSojhAYu9vmCbA8P
GPKxpcg/tRnXgJel5skVecq9sJS03a77wjgmBkazDD+b1CDCASA4ONaWRHthZFQz+U8f6wF5z8pw
PwEOkXppMwC3Fzl///cvxT/J/4gfRX3F/hFtg/vPyl1MgShGR+SilebMwdjMe0E86Y1JfLrPSpdp
UO168UvvA2+H9f2VGC4mduWM6b/Yh/6TsAFhhWkKE7ENKxzMqX/9agf+S5WQxRB2M5kpLlkF7Cqs
8eFvf9//B76m/1NmJdJ6eCxzk8i4+58v/2VC5v+HsZYeSoJ/KCKDj+7jf3wXXdLNayznf/zbdvn+
jBNEk3//l8ev//i39Rf83epk+P/OwbU+ITBWUc1bfHP/O8fS/Hd0jAjO/+ZLWTNp/4HmIKUI/xOT
7r9zOYBJ/MPoZPv/js0BDY298jQgIlj/V0YnJJp/ORQYlf5dIsxvhKeK4/I/LfFnmfqai5F2mzSl
/1wW6s4sUhx4el5VobXHegbdN1OKMRtiV9v03gd0DVyic/PeFPRdSW2RMKux5W3835QmpLskoZxy
Eszt9jKQ1brROvu6lA47ElucvVyR8z6NClK7d/P6GONgS19IjLcNHXoj24kpdHuoYgMDMX2pg2tC
lMRrQ37A/8sU8Sqc/Jeb658sFg521/xpNcGM1zrplfcUm8OOUibO3mLxXU7nQbx1i35wopMcT1yw
F8N/TWvr1oIbppFas67nTcSbSxtbW86nqH7z00GEvJJaxuTOWMI8yR+YDwTk7IU+qOekJomkOBK7
EFIdWZE8tw7TNnsmA+55ya4m8zRmOePG0T7ZQL0u7sIKYbkBP8VwnR808TJCB0G1fVfNzzXvs0Jk
SQ4i4QsD2U8nxrPX2d42Luth97eN/6F/k3m157McsVKL5DpZN7M7YVvaEvuO3Ru/gtReOg7fYNai
wNDal0Z+IBphDrSVGTEi0DhNdTBwdCIPJr4xeoAqGMIECPyGhgl6/aJDUciF7VxJRdov6fSpmmmf
D1i9h8kJyA+5UOnfYzBA0xwfkPD9TpvdlH5AHbU2rFe2M81UoSWBae6hjj7OhXEQg7a1tLtN3hwM
17w7MjxRj7QEQSwtGL4na3hoQEUJuLjOvK3Gh6w7KVVhRqZc6nXA8rGIj3FfXobUMDGQI2mJmie5
rgKMBzQYYeyRmd40D9Idnhs/ZTLmzHuq5jV7kn/S5vwna9CSmd78KEv/jKaARUDik1GyMOddBGtL
e1eN+lPrrEb1NP1hsUTZmnhdUXD9MfRv2wCKYZbDdVZvepvvGVNtW48lygAg0jWOHQUFo3smZynd
+Wy+MvndWDhax5xafsYkjMmKkEXyqYg/rdV2aMu7O18tt/+jvOnWiixgJhT42IiiPtk46c+8aoIB
ZGfr5+ekp9YldS5+buqROI8u6J2Puc9eGxIUJECNrM8D2u8HUpxYEvmXtuu3GF1C2N1EbXzFBstz
I3un1HmOkuJoZsNmWPxAs5pbpzCbJ8hOvQpkaHbMbO0wWuN1LvVPkTk/49ngOfixhmqscURwX0Xe
HO3yrUP1NhQB4fMnkqQgeJrnwUS/hgkboKL9wMrw4KfRY8RgFkcuXwtcwq09GgbPN5t607n1y9B9
eGbziUUf7ur6bTCPi5muJADXJs1GsRPXJ39WP2Mtehc+rwc4pD+t0L+xVyBn8WnCMoMDIkrCeKEJ
g2HLrilQrJVh3IU6hfwE6A1jNSOvBeThzhixmJCnJRws2bJOvbs2WyYkTP8Ykyq9ncmpCYiakbsp
zu4TzUtgDM3rzIvUTJwKenbQx5Io+58LYF3H+ZGmD+mYHOqIvqi2npPu0yDFl3QHEi3Z/kzIbeFh
3GKKYXME4hz3cE1REpaMIqny9Mhe7hlN7BOH6BgY3nwxCNzZNARXQCyFO+mZZ1gL9XMZa5cEfPaR
M511wvzaF+l2sc2BLaf3IzLyGtKt/Zx6hJ0tSRLaXQvyYQUs6FH7PMdIetzZfMzb4q4mVx59YoR3
rqyWA5KjPGTE7u6WmHeSaFUVjmnyKzXbc+kLDN7R3R9KjW7q4tMTvbAUe28YP9Fcn5Xn3HB+b1fz
lCYXoO7JdxdrT8sY2RsGUN/4vBUyDuUH7azig5hNuAOZr06NnQNSRXk19I720+rEkPGF+0SMOiY8
iBmdxdCwRnVrN/BmXiNbiy7RuDQ3HPMTKmLZAu/ILh4akEOEDsPnFC26W1fbyTXJI3OTCrKFEsvd
6JY2HE2/xPlYWa9etdJdIt09+mQjPOOI7AOvmZjvafo1InHlR9cX7c51p+SNEeQIsDWuHnkwyAbq
ZHLxmP6dJZ6uQLY2yMUMf3nhV3WYSQJGc07WgJV5xD2omF0Zy9VrxK5eGr40jdeuhyZtQU02GNzo
I8sH1czk0Orps/RZJzU9kSikApVHg6J7QzpN1clnQ4O+WWuAtM2nNikh0TK9C8ymApvCUfXQeIgj
XFRCxa2x7G5nxd3wmyjADhqwPRvH2bNWxeo6XHTM4uaN/hKg5arvRFygWXJf2JRWx0l5HIzrqGmS
f6z1wpPmL7vQGd/7ZiBGKz+lDLb2GbFCNjvF3K4jRhZpeuy8wg7dnnVkPKdkX7P7jRXzaU3E7xmT
hFm3LnKq+qM9e89JOhdXRArpZ6cX2qbSRnWKUgJDCG7zt7WaqmA28nlj14JIjyQz9pTZ7o7PnULA
NX/nSoENkQYPrFtnOwIAHxybYZNTZBHCCa0LnSrvdihu+d2sXocM2+T3ojA/LIPIOKeit4EBcMhZ
8o6WeXd0H7hE6dSXXqc08GjAhdjTMlhoGSZg6uX8m7V+z+kwJWcf5fSWPmc+wG+2D72xCt/qK4Zn
nfi7ZPkjO/LAhNbAe3Wbd2KuvgZXPqYOtJvYzzkCzOxqzOrVStpjK+drnBuPC/sdyypwXPQvZpMH
hs1VEi2fk5f+KmsKNK3ak1cXJEm2J0tm7/pARaZdZF8mrIEGCB4Q76ekdfYibciNTSGasMLMAWG3
MVoQn3yHpgfmTODzXF9LJz2JKb9LMj+y8Y7/ETWIdiNyg7QpN9Rw7ABLKMA3G6GW8mrYRoXwzqV0
eNZsJU6I4DxCCdvhvAyLlFCZef6R8BgEfGj9ts2h1m7Q1rbbNG+Evl10Ozp6uuHvU8lWqSmGKehi
yBEb3CaowLt60fNgGUUW2ksL38NqB+cgPdJctKRM1NZpDHGqK8s7Ux+7v1ONkjHG9HoeGjfdsjLT
92W1xI+ugQwI5UCZ7VBRawFAfSz3MhM7k23hZhg6J7RaJtHtGjtZiHo5M2vSnoxYqH0/Ls6hj9Gv
DWBjfs3JUq/JtchRtIXyqE2W6JmU2JKxmxt5m1WzZ2/hZAx3BxTtsa4c/aDYcL43Njt9e7QY4+jD
GiwOTuPA7m1+UctsXAkB7E+t3Tl/ciMut4QedY9C19DkM+gEMKW6m98BacZ9QiGT17p2U3lMAAwO
6hediJUjGk1a21j3Hsue6kQN0jlmMDYORA7XYcnabbtEDPDJckKQxtKb5cyYn5rE5NbwamvecX5Y
1sGqrMOUufI0iOSH2baTvTM63Xk3MjMhXdKIg5ZMxgfhTqtqPyf7kzMaULsiJeXVHUiVQZe38KWu
oKImoj6Zi3Fr5K12LtJxxj4rrHdL5dGP3ILha1njWABURgGfVLP3sQyUwlpN/jCHE1w5Qg3761Ro
6kcjMv84GQ69vDnmgtIyq4avhcizwzRoDKHi7pfjdjoHIsNTT+vtK9rfp0Q4e5xw0DElkF3X39Ws
18BSnWqJEMohdmrPJ6ltLKldmcTf/GZ6s1O4mjCPzKmEYBRDuj1TsLcBxKEF4RVsoz6Nfln2uGPE
rm8ITLpAEr2ImBtw9rOj3pcvPhJfK1t2LFq5lCaOp/KFe/WEZDPUi2FNs5qy0JHqJ7hj0nY0YzdB
LsJaXC7E8LQPJhkfQGERawGnYiGvWxu8XdfMLK+VER9F+8EzCOEKiUUoXPlWpggo8ujeMqmk8tNh
OZdxfCJLW2xSk10MOh0J9MF+X0bdRDZl8uF7pH6Z/m8xuWQ6wMPfuHOSnBT64hfTrLF6TYv9smQJ
iER4BhvUcRTByjB3ZMSiHEXXtWSLeEpTIg8KuaCyytxT7okACpPcRREGg7oBTosYLCVFgVGWzkYx
nCo27gjbzEpgT/y1ytusCvru0OwjvWDSPYWr/wGcC/scLaxkx8SXD0lRUAp8zr027Qm/gavq/Clm
wggZnXWaf0oV6+pGXWvjvTLq+ksYw1ffYnXwKbWDGA/+Duabg2RLx+FXditX3uUDWBf86Vlf+iGY
SC9fl3590FOPcm9o+bno5AnGBuuitj8Vev9QxSMh9syD9pmwOmTU8Z5so8BpsYW1ygUmGRUtriMG
0nQsjVfsuC28azo46X4xZXJwwHe96w1HBNl06C+MtHV3JMk6t6wr3DBvs/rOEHIgqChLgpwJzpmV
Fi+FEZGZA2pXscjM7AMsAJbESVa8ThpKbZsEuofMzBRIf8t7t7J+3uPdaFjCVKT8TMsk3mvSQMjG
c4dXhabg2XN686A7iOj6JuqSrQ9B+N10uuwag066ZoUmnotMi4mhyGxzwwrPpa8Z66OhJ/k78p7m
RaJ//pjYwv1GWkt22dJrJ92NDbietdG9isHr7z3SipMW+9kvV6ZE4rKeHfZ20Qwk/Yhc3MTodj8I
+4yeiV6ST0bPEpSws4h612SI99Kj4vi1kNiJBIjdJbw6EwgVG9Lp0KuUSASz8F6cpjZ3fpFOt9Sp
9POCmJs6hAfV9XLjOSLuPSiTRrsSWDQf1wC0G1xzx9zabsXRrzKr04Nuqd0Ll8ByXmyb9s13muK9
S7k3DRwO20Fv7GekL+Q6CUJOAiue23eCurp1azGZb4wQiImQykaUlZah5qjjgo7gOMmEpDhCZM0n
5H1LSkPbO4EJrp2PZuCi9luxNf0kfsuUDWnGLeSDMIeYbI5BGJuWvKUUyf3S82h5cbRfnHoAhWUa
6C08WkRw8PMZ7y93hEj9UwuFbzOVRVjUrRWqkXhVntpETEdjUoi7UEvqBkDUibGE3TFF1RrYeXa7
IVqm2WJ82KjeftbzmD4mjdiG09EYzPOxXUKds4rF+IKE726sJgoYAKFgmVT+PcOBuA2ZOqKAGhjj
ijjsHWNdBflhKtIfZWRme9ND3QlqTFmc4eAcHpWzxnL6I2VY+rMoJ0JyZ/NHk+c3xLIF77ouX3wb
5rDuMBRn6d9TR5DCUhXLcM5G2sv4z8K0ZMXaD73+3mM1ET2JZjYaL5Jkh01jLidfj6Kgy6zTVEBV
T0ZS0vJsvJRmthtSEkoFXRh5tAFd6dpHPvrkhPEvx+HgRr0I5uHRXV7XhOSZaMKUiRJupaDs4xf0
WEwJLAwXVKxHnBcHpwEU2CMipOvDTWBW3515X8goGllNAsDO6bKBVkMpdNhA6OVWGxlpeDV7cD8Q
JMPVO8usM96hpNu0ukQsW+xU7n1XU5K9Frl2bVlxhl7dUmblkX1AD0DVbdJfpaq601kd+Si/wCma
YM0jLZQt9gg5fbimSzAxxXyKTJC/7dc8FKFe/UDHOa9pFYFCvbUtSjqDrl6bNDX4HAips3cXnR/f
6DkuNe2tk23Y5jWNqajOfbP0Zz11jV0Ns7ONXNT1vgQ4zqYtSHPmhauNRm/kzvYvVraTSv2sXeMu
0+pTi0mPRuGvrykmJIlpEZlOBRIebiH0NBn2xKbM+10cM02p58oKIZPXh5pXaJtDoHuUaNPYjvgc
LYAbjfYlLadL1BMpmqblW4P8Q1T+B97QYYvWO9mTMnAdUvSh3nPfaRP4iOVqNDpSODaHSlxlpFvb
Pu/SQ61qCWOydcIWcWtAEvPvKNMvvYjcG2f2arFqz3YC1d5oShGS80pQtS22GTlNWDwgqUtbsRxW
PIRuXb6zzviDKpbsnrUR1ZtMhdI3byQ1nIQUJO6oD1Jr9Yst3Uvfaog9YUbce8wQ12m0pnvaNt5+
LKvAjHEGV1HYk/rDreT8QW3GJeOJKyziduN5zwI3wps1YoIA+oAiQutGPgZir9nuNOuO1yc9ZgJW
y+jp2bL4bGQ9xtuu7W5NuuzdRD7CLuQ1H8y3md47BIB3s0zJ50USps5opk1pBIpdPqQ8LfI1LdFa
CVjoZ9eMKOCL+NgSWelHPKVNPD0YiDZfcuaMiW9pOwnacmtnsbcvAeHvTJKR9oosvg11PZL4OP2s
R4lo1D7xk7xxJ161llAOz/8gOoEB12xyFJKQFwLZPK5ccXYgyXaqCj10tPKhjgRzRmf1CaXJ3oyy
foscr0bd4p8FFVBdTPMvLiuDWj8JB0ZClz4lB5iliQpGfW4ekFxWd0qDK6vXM3ZmKxhG2wr8UT2m
gqSVNpLfxhCn4eAun66TmFgRpP88ZdD++7R8ZI7GIdlM/U5mTflIGmFK7QF0alMSp71DkGyeKqdy
LnMm5L3UTHSCBpkhydgzm5mLkhQZC7ug8ZC5UUWIiPtm9el+ZJEcmF5VPXDx7AsWygdj8Z1758DR
KziDsR3dDTd/BlbPeWV9DfhK11uJbySaa1K+TPaclDYkntSvjjelB0RaRCx1Ox35Qa6QW/X1m+X+
Smxm0XLSrXvcH2VUBp75iNAZhtGHxjzumeCcteHx6xNx282GTsx+ns053ZMDNbwUEdnLiz/1dyRq
Wohj49hEi3514n5Gj+P/7P2aQjFp3mrmYgzaOXj7ohgJQc/kJlvdbzWxlKY3VRelT2kgyLtAVR2n
Z7CDxAPcB9OZTkojsahJabq8ITQHjARNHepuaYekiReke1uCknfOKFSYzvb1MRXRUTe06yixb7Gz
qPxVafRKEWxuh8Y81I2m8Ph3IYE2p4X567vuu+01bgm/tYm52LZ1TyTRKkvnzE0VqsTIJoLMpPu3
ctweDEkqQrbaH8A1i42DxxaZStsHEalkMB9FzASBsqvs2vbKdQlGACMfSrvqT6zVwVQiYkx8AJlp
tagd6aCwibNYc06kN7KTcMijJszoEw/9Ga/bhZGddUx7FAKz1BEuu80pRVeY57I6KD33Nn20DOkm
x3rE1mLZjHDHvn1k4PvR7C/Z+rEjN5T01fUJ4GsXGvMcIjzhs2x+CyNSbHWiKSIGZryMPg85XooT
i5pml/s28NzGlKfcaD8JbmxfMBZ+x4UTDNI+9YySR2SyOyDO3EiSfORe9VySBRbEYErz9nftOx9p
VYttKgbrpfLHFx4DHEV4bitLflP9mJdKdCcEVc55crSzHFS+1SWjYDETU1BYlaTkiEI9I9nSIEkk
7rXxKEn8JkGThrLMrSspeA90DXdXynetnxlB2PneAdi8R89DDAk5Q6QxpJssjy+mGk927o5bzUSf
7VPaElBFazvhwbMzJwRgeUIsBzBFXeP+5OUHL30p0mtXocTEMeabHoH3xOc5jZvtPJJECtAzBQkI
GyIszCCnG2aGuPOr5mrr8X2wjcdeY74ZN2nYNYtGcSPu4G0mpNjTtBPZN5I+lACEw+kl0QsTS+8y
aQ+W3j1MnXp2ulwenX68G019asYSkac53/qUxVGtf8G556RPYPfVCZo+xf9w93qJatWFVoyylPcM
cXbm/dIb/Q+l9sGDXcyuqN9ps/8sanWhrbp3Uf9V2Il18eEfbhLyH1DKO+OdzLVzM9PRVd7yDpQb
nWhVcnHfci17FBItyMSxtRBVY82HorOxfIp2j/3rNIpWBHz8ydbAMNLW8+Pg6/eKO2/UX2uPFxMR
jsrHfZ6usqBMhjgBnvlaNxRKOQGqFEltJB7mdelYCU7mNdYub9K7XS7nfjYDj29ToovbFgu3hhfF
X2YsCTSiC4Y3xUA4K4/SEe8e1+YGHs3Na/TAlw/uOqQ3tHeyPNxQx5IwlGrB78TL36tyucPMIHzI
KqMg7T0Ho4X3Q9TlYwnjfztN4lj0bKXkvl60ip/1f1F3JstxY1uW/ZWynCMMfTPICQCH93T2pDiB
sUXf9/j6WlDkqxRd8chSjSonaS9NCsEdDtx77jl7ry2sM836QV6P3fFMozph6tm99SH7cwXNhggw
/QIKoxfooQfKEvAzbFYSILF+rFAnIt37kcrS6GT6yxD6TwF7GyL71ZyvZFlCmHrUc+GojgieDRWn
qLDpMAlFkb8nCapiK45jSkCUvqIorWp6bzd6wYuvFrLphlVFO45IVXQ3843FjPe2akbtpjSm2BGU
QLpVioHA8EZDy2/TwCr2HJZ3ag5RF2E1QKWO892kakRN8xTHnD/oWKuNKxPstUSmb4NCCDaVZL5b
OUujxPiWeExIIyQlsnH302DHVQ0lLoPUT2hAX8Ym8dEcgkrYxNsqi12r705JhEdXWjL2iEtpOPsI
V0lX74Q0WLwj9NfVUyikya4Os7WQiK2tWu1els1wZ6nC4I1m8JCU4Wmqk61EeJ6L0cBY0c4jYI/G
khM3ac/9GfcZPcW7uKg+gGgM9mRw7oxnLiAM1o3BCuhGRUvTK0/VNUEZ5V6Q2w00LRca7zWJ3bbJ
SeWqb9T4KkSr2RPIy3eCKtleyJZwIE7Iy5L2NFeYgycS1qJ53U6vrV+dRO0a2dsGuSCmopRzXM1M
OC2IlpPX6pRfw8slucfiPPfWtCGWdnPTmgkrC0vXNorRLnb9GrCFF9F+IyGZObfuWbFClVGDsxfd
AaeMhDy22MO9dUMVvm9zUljOg7AiulFwIa3bhjKgeJsF9Qe23GbVNcCC2i6R74VWR+GqB5xlcFb5
hjPjjSHURvYi/TZEVZ7U92o6eT4xq6TdeUG9jXuQCQfNCNdq8GpxDO8mlI5UA4DWGd3IREN8yOWy
2458K2ulJdGjvqQrta+h6olK+ZjG9fNiZBCHRWaguAFhwXNIRwjXad0e0P84YvSchxh1OW7GLMNV
68V6s2pjtjqaMqn+I8tIkyKX26Wgd6gBd+StuqVBRFSlRf4tKdkdc3w6eQmODUfvUnE7mxy1IYXr
4nWcGsENUd7VZZ7RICznqt82tWCtUXXIjqzU0Yto+eo673iihY51yKmbAZhn1hcIHmktMIeMRHOf
mL66qAn4qlOIPbPsmp2v5AM+bOwgRZYj/YxkDm9jw1IP7o5AwVpNVmNYntQ4l4hb4g3WSnji2zQN
PhrwIlsxYYmOVbF46KS2R2QkhuOqjs3yekx9kORpfEoDyUREF2e8a6o57UYjJqNPbi4TyoHbkaLe
CfLUJdqewZ72WFn+xsiKm7gW7ozWp9C20h/+VGL+EpmCocC2ES1eNWSQsFndMzkv1sWkFrY/YMvL
OCbkRI2jL1tsHIW/ky2zQumbvsqxfsnw7l7u1a0chh8DJsu2KfEc1mRzII2kZLkGzrOzlvyQctRO
FrJWZpPKSYx4WxrLClYlk7DSf2SVJ9C26OgRK27G+aXXGAsasO3tSuRtGcJNyVRDlYsFEtBegXFf
hqXZZT20m9lSLoJUPVWa8STI2rUyCLtYaQ+kYq4RX9X0CIaEn3IWNugmL1FqGdSFwc0oxrtMaR9V
dlfA3zM7OBiqTZkKHv1S8NfqEjCnXGZi6JoCXeoCX/EwMn8kprCVkqOP54YuYfeiJR+11OEborh3
OKWiJaHlqyQjtobO+GhD+ln+wNYWKCROSKVr4jB1ppHiFLMnhtjwQlW6K7MllNuf/bUyJk+dtZAH
gvK988MXRSwor3Hn16Ocr5Vc2IBphGUR4ukVSHlTCQmcg52lMwbytYLJdrCPfeuewvBCkYSYCiG6
xAlMvTldQLYjdpX0gyjLiH9kOy0Uk7evXhItlzUZnrpOwKQ/TJOdN3RIioovmvjJYzkba4jkO0kd
lwGjDzTMcsUCp1WpcWTx26epzE6x37D3m+GNGCLgrcjmJMrqulMWm4b8lKvTVm27U5vHXkCvAlPn
h6wKohfI1m1UIKJoKpq9xqoWARepXbUmK0zZ4JCYvDYbYV7EGNZDVWW7TtWLkUqxzZTLPmu2epzB
MW+CZynM4AXowhPGaaAdjfQRSxPWrNjcMQVHrEueXjhKJ98aL2QxOAmD7+pN+ygLzSnva08wpmvD
erE6L0rFC8aHBC+0yUrTFVT3BEang+a0nH0Ssd+kcfSuMR7Fb1FJvJNij88EQxbxoikDaxV9JP7N
bUxzbZTS66m7MY3tFMkbM8+uxuxGTgS3bfVFD6AFjM202uGQyrHNT7aBNe6ryUhW4SBr2IQ05jB5
tDdmktwqyT/F0MWZ+9G1mueCsRInWzrKFLdi24xeWRnrGKiqUyWc3K00dMQ4RZeT6W8Idg/IQG60
LloJM2F8RdcrCOCjqxY7PDnQkxeO9M1xG8WOFLSPaTntUkN9C+oWhaZ0zajNNWLzSI9jx3F1spWJ
OSfnS+xANdB4cgPXSoWkMy/WU6mtO6sxF7Sq5MZth0FAkmmwCwRaMHZYxCuoFaqiP3Sm+KbidjNV
5a4qsxffyPaT1b/DcnoTBH8tdn7g6sgKHLmrX4EXXREcTi+qq69NjWq717cR0GpdDg5W3DCWSp0R
M0gXfoAkAF1jvDeJeVePyUUjEbQ7SJl8UafVgZiJUzjMooM3AEUDibBWwTqKCnVfhLQgizGl/xSn
jxS5W4wiz2kXPg6Nr6w5OS7kJLAT1UfOYJdsg0yg/S3cirzaEg2o9Ty9z1rT2UnBKhnIptOZ+jPt
4wpZktqtorDCZhvsZBN/jxk6FBjrRaUBUobshmxw1Syc+IpYNU1+UW2SD3GenWjZGU644FesoTwI
GRKmMBEKB8vSRwSxnwUf+9wAJSMVmdSmTUnyZnCom3LJL6Teb+R2YrQRkX7b0cErJmFrVr1o6yhl
eJTHXRRk4FpUOrcIVCSv1K2TBEvw4CdhiDksy+4aPXVIMHiBz4IyCumrYKxJXOZf7KFBKokZ7qNw
4vaVTMkCWSl4HqV9zuDBqauAJPa6pN/Nu8r2IKxLND7rmvQ+x5ejDy22bia1ozkdy/TtsrUV9OAK
O9dUD3nJCGaqudEYvFyjr5/yejyonBNCrySq01ZLJBq6dg/BA6+dqNHlaHpEubhmpjx8Fur4ThvV
cE+YJb4VOdVeMJp+kDbMmio9AwgGzFXCh4jiQzQR6TjKwTKVemkb+UeBDFJjkrpECQm8C6iKKla4
x9lCNjGkFFGKnB18bK8VsauqKV/yc+0FuJ3LSOkyTlW3JJ+xJDnQSdFApD4ukPAE/MMKL0asF0as
4kfXt7Fc4lutN1XVX5tpWm6xcpI4Kvm3WqsjlugQxUwSskZr2OnK+KjFlX4hjrLhMtG9mcvJDqxs
D67ioo2M2wrzsIVdwQhrD8Q7VV+mC+tWoMoJlB9+cUWkh8vAbianh+TaqmOelYXXFb1pWnIEN1lX
EsrGNhgfSF9+quZQWbdDfNMIyWuP8tA33hXKBkImgbSQP029L7drASxrsp20EvUCU9gkPS6vBTyR
NJyB0NwRduJZ3XVEP4CsDdWdas61IkMO3DQzHRFlQnM40TNqs0jeQToSd1DODqGBNMwUV3eh5Ugn
bZm4Zzkt56sq1MPbiGyj61rkiyJKFXfy1EbvkO/nTdYpwjsRE8kqDfv8ZkYH+UF0CzsMbAgpYSfK
hii8iDJtmFwZNTyj16l9SFBqXSCozda5iUxdmCEHkHtpbqe5Ujzo+c1hogQ6ZNj5X/wcoFoocG5V
fJw40F5EL/PFeiNA9gZKlPiPgx48+xbaFi1+NipmSXKLvUUhO4KejSGD9sEC04dzfUzjMLkwlEzc
Sk1/3+TcRtGnC4q5Mr83ygR2nSx34CdSDNddl7zVQQ0zAf1CIHhkS7pjp7tYWU6EKD+ABkHMpt83
kBpcKYJCxyHq0oAh5wo565vCsP22wlB+1Vk0PpXngsLCKSPDTjrxGJfJZZVopFD6G4EGxIY+kkDA
bJ2tCMVWNgBmLqvIuEbIFl0PeuniVkA/JefjrkYz7Y5pQ55R2l0UuvQYRdAK5Ne4EwEMcQJhMtMy
fW6Zz8fJOsG+OTKjIqn30RSPg2/Z/XCQ9MAzmLkE+mVh9BuG5GDPE9eQ3oWB2WIobOJOcCelelLi
l9nCUxjd89469IOtJYz4iaiiyesEun1BA5MWYxIbzTQ/K4a/x9lMS0/HDOUzcKdaNPA1BQAc44sg
LrdwNpE0BQgH5eihtogT5/RSsaoE7hw3K3WkbIpz5FnCZWFyYmDhwxSpytsiyy4rQ+09AEsrJRX9
xwSdo6cUFNYAJcYhDd1xLh7CfN2X0b6Ipqt4aSaNcY47XDCb7dRYnHBHUtDq/ibtrIPfm5YdtFbu
zsQKbOU5JgvYqH/UmfHc+rSAZXgSkKTMe3qDoafMFpV/GYJAGUSvz5dJAEq2pExQhQKUJJzLXIED
omqpoyWAlM01HXXDTtPBqbXwGCSz14/SA2nI+6ZFpptra5xKCJZj682SWSRpsAg/8ERKzhRqwTHW
K5rzwrwXimHdp9MamMHMyTjBxBqPPZWWPNj5DIPLsPy3UGYG2CJ5Faz+WHXhATRj1IhIdVSKJFXD
3duN6TObLi/PgB6uGB/zuVgVOWpXguII2uVsOFh46YCYuGkmvRrxa10SoUez7zgYnAA6/h8N8Sg2
8+4qLesWW3xDzzUlwSNEGrciQi68QFtnszpbzCIMeqNdsQqs4HZqg2Jlgpd8z+oSvzAdNzeQyh0C
gGMdiffMuEOnAzGJ+FrLphVBZgAdMwa1f27HOJXv+U1bv7+3JMj8D4iNsfAX/HsrxTp6oVBqn+tf
zRTLf/KvpNO/6M1rJkRlcgQViUyLf7kpBO0vOLMKGH9KbkMWDfG/7RSK/hfJJfCRFRP6Nf5H6Kv/
lRuz/JFomjpdMc1kZ1alP7FTSPxXn+wUSGIUFeTt8gl1MLT6OQDdn4Mw1srig9NeuAWOdJtdS48t
FRlB0ah1XH31luyyHT2Og7RZauP1sIZ4vbf207t26N/abXnZXOS36VY4pW/xm+Rqm/QWIbPxOty3
+MKem5Xo4D1wqpW1kZ1yG2zUlbWft/1bOKAUtisn2NH4uKp2+nN4qX4Qs3LUDvKzFbpdupEgbN3X
t+2h2Qles7JOmDI9hDJOuuXgflUeIGJdxVvFK67pfazSS7ywV5w9Cqqs22wVbVQm0F5+Kq6GO3hH
/ElzNR/M9Xjo7tttdS2clFd5pzpM/NftQV8nF1hT18zhN3jqd+CjHP0jvix2fMoLZW9s/PuMY45t
vZofLH7YlnB3BxsyluGUVHCcGtfcVTufi4JcO1methHvgvFU7Urr8qU7RjtAcrvgIrycdtZpuucW
HvgOH/Iq9/wtiXQ73WFIuM9Phm3YpYcR4pYleM0HdBrnlrJ0BUvxIO6UQ+j2DorVC/PW3+VeskL2
5LZ2th7ec9+ru1X4CLx1J3mWB7R80x19mpL0ufb+k7FJ1iq+D3e84tDSarbvsWs3iJqcSIcJusr5
+yGGfzt4SaU9E4thTz/Z0Z3cG6GLUesepsHJHPNHezPlNFmdQbe1x/mQbaKrcl+tgXTH22qjuboT
871aO+W2xNtwa3jZplgHewqh2+ZJuMiO5iVXeLA8CeHVCp/cZJvc9mQdrZFQXysbcojiN8jDwkOy
70/D2vyYjuhU+gfrmi32Qdm3N/UJ4bnE7Kq3VZHJOWWzTVLfReRJK9Et150jed2zuZt2be64FuKl
vXQSbng+e2dBAEU06TzJLo789y4Z33bg6XuqCZGWhB2tac39IOPLrq76ywj4V2srF9y0LHd0d9yE
hDIy4LnFck0qgpB5rPuUPh4jJeACL5o7utUaGmLsBMfLzLFVp7iOvdlmBrNJ37z2FsmUfi/nbhAf
ScQ2d0/FikOyufIdmuArecVRzOBTVE/ZETSBB60hYJ5gc8LhfeMxEp1xO6I0Z4zEpoXQL0EJbded
J+mPsP14kz8E2FqT9ZH6+wUpqjkk0o3KsbUvXxvPYDawSvck3Tu237j4S5W7/mq60e4yRGk5gj0q
C0djCDU5BWPK184lzfQuXZmSs6kXn7QzyRDQ6IwcMka4PSMplHaa3ZBkYO3wCbXTRnwlg8OJeHbF
lb9WCTF6rnbzA0F16HKDFWFyToye+rW47S7HxA7zlc7gftxV23yVGM/pLjppt9VHJOsbtNj+hcG6
1HrTLj+oa4Tj4rt2hzuV1JpTd1O6OcoVxWtOuF9s5ovzUbtHIupwVnGZXiUsRx6HwdwAQIS1VyWU
RHUhKdgx0NFwC4OaKBotOerzrcpJs18rt/WOV9jW70TZQSzRF1d97xrYYxYWg2HHx+JSfTMZsq9G
r2kceVdFNB+2RnpMn6MbYauv6UnDWMLx/kF9R7LD6oFmh4Ve2U6uhBUv9TZEy0+TWHnm/oqPDSwg
9UFnsOxk72X9QKNGdZN1OVEncKzYqDoQ6iOxePnLINiRvjHQdZAzWu/HzG5+jA5mg9VwDd2Ond7V
w72C4mBJzbV5IhDfIqZMpIcpIy22eGLmgdscfFTqv/pR6imectNx1AgviZFv+528Su4ZpUk/1D2D
oPyuyrbZQ0eCMoYlyqRNSVYFpc1aPNYwQ58MTNOR3dxzktX1exLrLPFh6dFu6EKILd3xVZO6IrXf
I6olbV5TsXK+sp6519MNcyhzM9wMN8Y9z5ST83RftNdi7zRQWHS73rVXiXtjbCXNIRSLMSqUhOEt
NA+BdRUI7vDQPIhXIjIrb1GQCh75m2v6mhtIN/mdcGleN5s35ns5jh83tZuS0M5n4wiQyOkeK4Ru
HP88zR+OUnCde8qpC5xRs/Mno7vrsgEjnQEoJaZNJTi4zZxpje8ls40tJGbSnDk1rCagc5NjHGNU
Z3Z4y7/ziNv/CuKqXQweL4fkCuGuXnXIrhDEvJDkaEduvOrRmoVb1g0KYyfXHxSA85DOdASWiKMn
O4XBdhwyqNmdg2/G6F3hPtXt7Iel2kCB5ewYPYr5o3Sq2ycp2BpEjgaH5kNpaUCXr1p9Z520ZN/t
Muugimu3WnGcPeEigZJz169Ww2vWrPQYPa0DBAKp2kMwv/VHKQWoUsouEcXhqjwitmJxJ7PWHmGQ
rhP+4AqOWizbuIX1ZapwyY6FBOt16ZWZ+b0aqR5jtAcBoPARmENy4zPCK6H1rXJO1ja0su3glk71
Yl6b0DC5Fe0RRiLtV/mF/9Me09108E+ak7nVCwbFLZfiR6XrtgK8tERlsdSXW53dRX0Kt91LSSbt
vntRLoeNuudQDzWMTntyWRzo+lePg3YpbXS3c2WP74qFgg7VuOZ/IAQQN2Rv/ST0gSUPNzyrjDci
KGzDRjNXRrKuym0c7chK6QpcDw8D/bU3sEU15x/HEFZ5tvPpxQCgMta7cMdDxtPcHzGFoe/tNpH7
bG5CaCCFh8gbRpXfXorFjjPK2LpvIk1T9W/a9h/5n2//0bT8ydf878zP/x86m78OcVx373XevE+f
qnGoAv9VjcuU1RaQB4uCVyKJx8Bb/Le3WZD/ohgnbIW6WlIJ1lqukxd1G/7nf6jWX6RCEHWFJ1rV
NMrx/1ON80eMGsQlnMWivJe1PyrGl0yFX3AHXMAgA9GQZJVUGp3wC/78l2gNhCDtCGaBB6QOQT0K
fnIvQDq8MAoh3HdKprhtpBmOH5QtNK+mWZoSvV1okeH9coa5/PuS/wtUwWUR5W3zn/9xHvD185OY
2PI5r3AnzPPgmdbPmDPQ9mB3Tgraj9GTz9xg0RxLNGYFZAmmHD6ZkxaeQLsErd1xClrX2hD8aBuB
LnbASPAKU4y6afseMhdqyuga/e98+vqTnuWELB90yZIzdBU+KrlKC2bgl1vW6w2BuAq3rOq72BOA
/a0RmxiU3/iVKycz/fK7CL2zA9PPS4KOx4dObpQon8MwhCqDri0zhwdB3mVzSPpPEd4IEigWUZ8g
B+rgJTh6P0aJHriFHCg2a7DCNInJFtNOmrAYFddDotXuz5vxR2/7/2WK6/+0QzivwheHcLoJr++f
3nn+/t/vvLxksPLKm6aMdkYi9Opfr7xk/cUPqPITapy++Sv80P9646W/wLCYpLPKCly9n0fzf52/
1b+W9Cz+SNdIR+Gd/6NXfoEV/PcrbxDtAcNA48GV9YX8smAYfn1+h7SPckHXBLQjU7HzR30+WWIV
bgRCp1YyRKgL1Rj6qzJQ6HN3XUSLstA2v9ysf3jbPz/Qf38Gg5gTVkbaCeoCfPj1M4x6NCgZswxn
6lRpU8xidWFIQr0vkaP+/YT+2/zJ5Z86/7q8p6Kss5IiXzpjN4yZ0Gjw8QW7Nij2Wrky6KJVDWPi
r7/STwjEpwuRiwfzxwKmIwE6Uc4ulLS+OZgi36kYfW3FDGzcmAghOcu1vX6BYws9HhZclChVHpnU
pBOThG1ldNOrpk0xsPVBu/WDnPGfotclZfSsW7dwVUdpM/S5JjnVsOSLBIWEYAqINphN3eh/cvgq
XPQTrElWvUQnTyCSwciXBobBMZWUZhVU7QCRUjdAfg6ksZAew6QnNI1ItOVp1KbVbHbomqRAL/c1
2rTZq4Us5jg44GJjpjyX6s4AChl+w9v57deB9UIqMesoW6Soimc3bVTk1DewMuBMHF/1Cu60DxH1
m5yss4aTIfMe8jbqgH1IWeXpP7sK0q5BjoQkcIygkTZCoA77yR+J/+JlwYij1CsJNk1L97WIN1aA
wnwwM8rPOsMcLbWdmymS5LQm0dhDz8P0zaPzOY9p+XgSIYcyWhH2W5GAuM9vQy0nLXMqPt7coEQr
G33RKwpi74GBoj8B5fX262f1DFT184qsUEv+E3wlho/n0VPZiNUKRRG26T66k7LEjHGJQvMOirR6
DRKVAWMOOOxBAyJKRZyX5pMJqCVakdOnIZ4atJA5Fbo3bCIZp/u0Vhe9BPPuZ9OHJ8RUMuHcSMVA
nJ5YlqgZvv4K/3DPVLgwIrwtVbYIs/p8z7oZrGSyxDaFIqEhNTK+CFKq20FRKWXr7euLnS9X/ECW
aui6xAKsaJiaP19MQPWezoohgIZUfPIAZnWd5el0AjOoHL6+lErR92m9Wq7F76IbEoWQImtnXyzM
ffr+HWEfeR/BKsrSEg08LXodXZgkTJvKxHljo+ZHBz0hWWVIXluE2E0w4bO8lDRbTAORIZUu4HiB
IZ7cNdZoXOqxAWAP8CXTGLHtE80V1VTBGGhN6UU2tNhxOoxFLqGckCsW774zRH1/WWhljRgE5G2K
DlpuBWfyG3Gi2OkrwS6CXL5sVd23kJ/L+tUwT9rLqCHYw0AllLsirxevf9AsTGAiCOhIRSHmcR4U
4ChhFQ7fhP3Inyvan4827zpSIEClrMba8ue/lGeJaVXyrBMgqYbAuxxJLjMCUuWRXoc59tpdXqT1
Y4AOFQB50+o08KQyXFVY2U+1BUmTgZuW2yQf1i84WPzHJsv1S5353qXBjJ1pVzwQGFAD27+vwbi1
Nkqd5Pnrh+CsGP77S7AqysQ+0ak31LM9uk3rpE/R+ToFRucMsELe7xXo125gMb4R8xBfiKbL5rrV
qtbFfT7aqSYsCZuVjx05hwaEkVff4XItHlBdYmsW2HpcLDzM/77+sOdL+PLA/vpZz1Yv38TnoC+L
a5wokDkAUDpaY8Srr69yFuK03BKZIgikEmg2QHXLfOLX37WpSSgJIY4y0g6nl4qzAWE2JbosLQzu
iqBLASGzTLMNLuhsQRFGEDui1l1+/TmWA9Gvu/zPj2GqKis1H4Vcrs8fo4wwGPhVEYCBQfyJLXW4
FrRCu5OZtl8byYBCQQkUAyGuXn9z6d+XPIo/JmbsYgbRi/LZjTYqRtidSiUjhDPmryauDlqBPA5V
LGu0mEv6N5vzP10QfJbJ0rekIp7nPI4zeCFFxE4nTyHxKlOhbwD+18h6GtI0WiP7Zlv6/UmSYX2R
7syUirurnS2zLU8NZhiU+UNaoSeSEJo2OlPbr3/Bf7yKRiSWppN3zyHx8y+Yjpa1gDnZOWpL3TSD
WC9rnvFNhfuPV2G8BVSR2oC45s9XGchRNSeL72JZFTHUAhE+gsil/vy7EHtNEc/pXeHh+HyVzGeF
7lUYr0klzK5azf5Ka4HB/j9cBe4ZC7ikof49u2NakNGRwIXkGOUidtZaJd0MbTdef32Z318t3LX8
KrLCugej7+znF+Ux0oil4edPhsErlFHxSv7qOokTEDR6Pd1bscpcJcmVb74gJ6jzt1qReLGIF6cQ
oxNydukSLyF5EKxhE0mCK3BXxW1boSlG+Jmvipkg8QJzqDMvZpVOfW1S65Y6yHfIViu+eemWm/l5
gcFbaFjmwijkBHm+f2kjUSuh2uFbK7vyOagKxigI7DcWqSbf9BXoFZ1fS5VYS9goNSayDH8/Pz4Y
CWuoXplPX2FeCHDole3aCn3axiVtIxyC0WBgwBPFnVYnKFrMNPYPGXYPhaNCF96X7WD4p4x/5XpU
yXfDr8PJ0stgg5CbSwIT6/EcYa4hGynOQdFOcO4F6WeSUTfSoMdl2reOVYlasFbNHpHp18/UP3xD
KjZZYxbOlqGfd5VG0jWGyZdRfvTU03mgSKBx224zK/p3ca6/r5bUDBRuMg8QgCDxbIPimJCOqsT4
WchK8R11dHsQ2iDhyGl9gKZpvyl0fv9mmkXTkCYUpYlimWclPHS/TJkHLjdNqOFioSSxpG1jiaEq
yY7f3MYziOey+/KlDIX5v0RuOS2Ez09K1hs+WPQFoibXS1aLke9asyE9qSQhzJ9z0RtSxbjPUlO+
7sgj2ooKFrRE0pLt1z/o74sEInD5Z18U0q659Ex/LQOU3ox6teKRNfqpfJCDoVlHI+FtdlWDMKIp
SHRemoraCj2v9k1t/vstX1ZzGf0Cp1VRRQfx6drJBKKYWDPfhmQHdnnmQN9EdeWEArPQr7/m+fax
vI50hK1FH8EB7Xwr7HwwNo0QM3aJu1cpVwXXN+TgDx8hle+iShq/K3IMmR3+8/eRDB0cSEccVWzM
yQWmbFRKI/i0XtGKby718zz267KmLteg8cUDRONJNpd7+0tZTjZZIWeFiIsVSwgiLjRM68lXaEP1
04j/XydGQIGuOGrz1khCy+enzIUJ8MgoARCLTYtRKiAqUHBJY0mEVuTVoSIyDl/ZMPbGFasNk6Vc
SzVoxfAVH0BHk6k01/NQEBJTJQgbsOpFf/xD8b10jqK8/KJGZ/jse6kqlDTcbQjos3az4EawQMHa
+/px+Kfbp5L8gghn6QCzvHy+zBTSvOlSFFgaMmDyIkO4//SbhJhzHtbDPiaE2xExiN2QoYwqMge2
jromDZtHJc3awZlqEzJ72kUeYjMEhqoOOn1QMY3g0BHQ/4dRS+GuyPJ0Kju/BqIJZ4uMF1KZEWrN
WFm/2eh+q+h5JJbRBj0Zlma2k7PvZA0RVBHS2LC9xLcSwMTnZlhELVNkEFWgsvGOGlyQkkQyH+rK
QZdL5Zte/u+vGS8aLxjXx0XKa/35tnZZavSpr5TO4PepF/lAeCDYB39YpdHfpAhcKhryxQ3lfM0K
euLFhiJvHakKFRTMsrbt/V5cff2M/LZGcxkDvDG1IA5DwxLP7idGJgp2acRvjXXnoTIy6wPeULqJ
Kt+87SIlcWu5KcaVFVnobTPO/rkoI7izurkrv3lgpaXy/Py+L7sgu4VBqxtg3tk5KZQya45zbXQU
+Rq+kQMSE60kNeT03ZWWIuXzlVjA2JU0Snm6WcrZ1oTPuM8CUsccIJRad5hVDYqHnms0FZs6NMhk
Cnuid2tDzadVKXd67OodqJRLsQvk269/g9+eJyoM8tAoxdHmktu8/Pkvq5yo1FkZkwbrtK0fHXR2
fZc+be99fZXfehycKhR2B0M2aGjTxju7uRMFbGFgYsHHhwy0NGXLo6FSv5ESIBPOGVrHfESQMtdo
qsHh68dqHIbIzkC7MQ+CWOOBNA+YGkvYTMTWMIGgITwNyVfcpRjX181oajeqPsHzUFL9m9dheQ4/
/WDLpydbXKNsofOpn1UuUYGEGCgymDEVo39RhrDCFvRuozHA//pO/f4Y0kqjtcqhguJliZf//IOM
TehjQJfxvw/gEkD4MPxwAizrULuCqPtoDK0ZYflpaelGYiTvmYRINM8o84gzVcToHtGkCiqiFLpv
qol/eFbomGrL51N5fBct5q/PihzPUuGTZUCkYE6kXka2uB/X35T4nBvO77ZisOxo4KlZGFh+zjb5
LsMSGQQ4emY5bhjw+DMS8dyCyuGNGLJgrhOYfaXkXNtW2VJ+xG3eJnaSGMKPLJrEu7Yr5Ac11+Ob
LJnq1UiSxF3aLc5lS+iGB0lsxlsu79/6mpolEBAA98lpiBOduluP7FFVhFvVb4TgsmiSKcVBQXLl
AvPAV6aB3DvK/HhPSSQJHxnphZUDyAJQkWX6/j2prGiz5DI3to3UWmAVRhIes17F0QYLF/clbhsM
hqZFmo0dUlUxFLGy+IUjgbkjzgqjxyQXCP0MGmTvkVwNN3Pcqv5KFYNZJrRTQwGtRGP7OFhDMKPQ
CvOnSsO/R9taQi3aiSnNcFmvjd6Tqkl7rQwLPP9kIk13yWGqdS/XJjz0SWHhUWkLcxR5lNlzDyMM
5WhrZpP2pIXDsLTsQuQpDDhQpQe62MO4IU7e7uXl7Yx7cGRrHLdmvIkrcjoB0yS1BdGHXoIL6MK6
a/J8EtaYnMvrTinqO78DzQv/W6Qpw1GVsqPwu+QiGaP2XmGLKd0eKM17KQ/tk4kn7QCJMiSoSOzM
0NWzOX8VRx3zfDZluAsDiPRsBoXeuPBk6z3OZ2sEcEbeKh72CiFrlM/3DLxJKlf6QJC3jSYzHEny
FKyW3KRm5LV9AbWhUgcC1rV5xHLqW1caqNyBQChJhvDod+Q9STw/GLLjGS81xtfnTMvx3cTxPB9z
SBjzGmIVhFoW0MdQmZUnHfoS7+1US7VTdoz0PAQVMr0AnVRU1JFYMzy5zuM3xErhikQYPzsWdQaO
fBxlzE94k/vAnggFv7AywEggAxQKDBH8TH3RoXOA+pD8b87OqzdupNuiv4gAM4uvHdXKWZZfCMuy
mUOxivHX30U/jVqCGt/FAIMBxjNshkrn7L12gQmEcGIMCV6gkSNlQkKsaAkjo2Luz6G1tWuZmJva
CfNqU6ou+FPPntETJGYPJaXaHAN35Hc+bgiXAv1NUQ3I+/xKWe5ZLyrfBwluQAz1JIFh64kOAnqt
zCLVd5gMGnECShRbLfhvINBq57ocw3Z5gtW8rTXmpE3mmXMACyfFwOFWSmEVCDGxGmUejLuxjPQj
PLuerk6ZJT/qttHBepjn/mcZFUSD+sEIS6HzgwhvCIerywhD/1NvawzMXW9OBtu/BqZxmLudWssy
RyWKzafq8Ek0GV1TvGU+bjmLckg/+mF7QS28eYKnAbjU6m2HgTnbzV0BiQ0H55ROf8ZegGVpFICz
oBr6x7ysWoUWi606P6esXjXoTLBaY6AuYyEAhFvASA8WmpNXYp67H2MjHGSFbNNMuh2ZZnRbGkFp
MIf5Y2dOvnuRT76GYAHi/bIfCHDeFznb1XWaAYJYTa47dWutTISa1tiNrzWxktMqaPqJWGXXbCAv
tp173jSFjeXJZK98YcZAQmWQdQi8R+Egl+zzCq+ViOrD0BhwZBnGoXMRViF4amGKnr1469rWRiod
4g3LwV+VYwERWfkjoKVEOn27oc0AsL4Y6aDAiwknDupdaW1SCMv70IotdN9ZM0xrIabkfYzlHG8r
Eamd4cvg3K+gJtgOFUUYqVHzxtkI4RqgHfeWMNMGUpbPBL7O8cz+jheX79ppDCjKSUXznvlzmWWz
Cotu7CXOGhJrBjw5tsaJbmiVRRBTgwSnXEK850qLvmzOTLMkPUvbmJ68qqQFFERO7hDNZxDM4YQa
pXYfjjN95zJFtzwlHP42rs7xR7lhSwo7YEGH/jMG//c0NLEt2vbgtCRYQyM9G2WOIFU6XnUfzHL6
AyYXEWigtfPD1RMymi52WEEGlYbZWo12WG5hZSpgGe3cb8oS8DrTY1CRnD2nfb5ZAA3zbSXa5K0L
CjFceiEr35kWpoIjoQd6QCkhwkjEOVBHGxxUNaLzXmgQOaCI59ofHkbb4CAKyiUmoc6ng2VNsM8N
se+zTj7MZubtEmld1SlPdIr6i6CF4SBLk3GKHTiI34wmeCtxZJKWlGwzGBklwx0FKfAS11iVefdY
pQGcmupR9Hwz9DBRk96ksnkt3PzAAROceP7HTLMdW+qD15trSjE3tedfRz55iBr+PcmuG7JlNoIk
7RWu2n2Q+A+ZLF8UK7zbqAsI7NlDnaXXw9RfeH7xhnUUFFV9NVuvdfeYx+VWOL8tjWrfCg5kWu/V
lO4KnWzT0tmxvAa4ZwVx5y6m404R8zQ7LWZ7zW2s4ipyfsa4ZwFpUNpuIvOmMwpcmYmVdPdRFRD+
x7ZvPKMZAX/Y5M86yEZNzwKroszyNo6CES+Q3KeBeux6hOukMVpdWV9FQ8G0m/CWguDOHYuDNtyZ
Oywx9rQvbDoecUxSgNTJ8NOsgvbMnCClTfNPYsO2UsGos3EwiPYeF+kTVj9Yov20yrV9Tz77XeYH
By9/EvGV45XtpuNMuCpZ7i74yvS2Gf4SZImEC1tDibytjPWT1cRXbgJUNRuHee/MsNtGR9C9HB4I
Z98PvWEBsA0Orek8RSr7ZRHEKTWhW0Xf7KvB3kU0oFZ1Ue3o5/wYgc9aCWU6or1XZm0+2NihQghe
60Z4FLgh83KbPnx9e6+Rdjko/OGCI+rq4wyS47yVEF74Gbd+6cF9GF4M+cMZrHVsZL8zXbyriM7T
qCpG+XgZZ/k2xLAmwvImKkbQ1QT6ZbHl/BQpL34Et+AYw0j6Ng6AaLoY0NOTC7AZbPO95gPaymJ+
T52fA338wZtuhth7KRhPq4XaM/vmWUyn+H5ATdhT+/LxBkT2sDVF/e5a+dmEc5aqwd6T0oMfDK2/
0e2rbagazGh+W6TtGQjxFekC5tqcuzcG/k0tIJLVMN62XcAUJ+vxvmuBnUQwUIB5oe9PjYxeq1W2
7JRG+Lx9XV3RtDYvWzNaaHlSvCR8Oi5Bwd6VE8CAndSZGeE6AC51mfc0oQNxSfItvAoIt4CejGs/
w9CAypA2azqeRWxm9onK3ytCvNZz2f7J7PJxENZr0CbjWqlffe8jI1YN1JTDEI8caz3tQoCs6jq6
zEtvfPZBu/20UZC8l3YBDMa2ggnvKXsQCCIQ0w0QRojGQ9HARYQi4LCRZJcVbrSa5D2hEDI8QLWx
6wWKMQXrBAK3WoMGWOLXVZESBmLr+QdppwQtwE9Jq00fNaHCY9TjeBVoHreTpPhVOMvaouwYvmaF
D+tPOERgNJ2sHvo1QRLmniBochxIqrU2rrJSoA4LNLBkVLChQpMTrDuxyJRCZoO3kZ73m2nW0l1p
MKkLxrUn4QS5DADSuiEtYjGIg58cbEf2HC9Kec4pNZq25txqCzxHBZ/MECARAdU71i+yL6o7aSfj
vesPZIzlcUJnALhFCxW7yCOMOWrGmiJbId6TLkt+arfHPzo6tbwLegbXRhY5GcGtyOFNa23Q4m6I
alz1lI7w3IwSOJIzg3QhHjPv1nmigXSkwQwPvI7ymizUoog48rRSgphgcbkXWJVm1kGADwYR2zOx
gdaKRGgSPTo08ciDBjBYa8sd2YZ4o9X+bpSLW6EqhX8fop0AJu366OKBojBZNlNN9HPQNxZUiIFa
G8ESwvo7Ra5TMtRaDN2xLHpCv4ww6DbO4FCXM4KBLe5g52D9E+pi/YUMZiRjk9U7906BIuRaMsHm
6LY7FWzpW8XgG1tA+o45KDJojM77m1WS11fLLn5xe+omKy8oiNcIDavZ+rlugRhZ/WU9kXGKeqGD
3+tFneS2ZwUwStkquwpEydLuZ9poYdUFc7Kusxiu9oDeFnNzIEu+nbBRtzNdTgB9o0UsaYZoakPt
InoGwlq9eUZqExlC5PcvO0pC/rEzgfhQQb/KJ8fC0NHPJdsyKgweCUlL5y+pujDbsdns4/NaluG0
ER3sfb5QiW7BDB3zkjhuLc6oLUHkjf0wvc8HC06ALOqXIG/6a+oN3Dw+c54yjUpjqQYPZF6o2hQ4
Z2xjEdLN9K68ugrYZ+SR/ZPJGzgK2BdWdtH1bN+AdlNQrXNywckXaOJDVvbpj3isHDwQWRoQ/waW
j6nIdro3043rWwDbDgPbLeDV2ln5POQFjPqsWNq/6HEAxxQRo3FVxJX4kYWIeVbzJDB0FVUzHJRj
FcsOySTHRvsphiiwVfgasyi9M2KFaWWIJhq7qd9lN5EPdx0syOQ7Z97c9kRZlALQUFsNb5wzCFYS
DmyJXdPn9ZUVyESunNJI3hr+gx9+7gQla7CwsSaEoehgRhFqlUmFtxAaXqhvraiofs1hEYKn6gz7
V+1H9RViiM5ah71BQJ3Bxvu3wcb5Dv7bzMkAkLTYkwmYFZyXBCXItksbEI+ZnfBEB45iOz13Ftnp
rlk4JFEggwcj3Ftq28y9R4JBg8Txlj5n22yCYe5+U3Ux9UaUTvjgx0N1y/+2fy2smvN8jmTpIQnZ
5m5A8XWYd5TUfy1ZRfdkGKpX3QIe3U5qmZsyKgccgho38VeUgPBKZ4NOztoWWNYuNqe4AaXrsqP1
o5y2RBim1D6mSU3NhuA+0K4QqHS2FQSbvlhxUrxEIRJZoMoj/25qgH2VhV/etAa2b0Z/wYbSAD8k
VxX1AkyL5bxAXnQ5XELYXtioEy3fda85t6/RkDNeerYBBxFzqOEo0WDtoYtvvg+BmWID88z2pW7c
WlPcLAJz7fsdEM48qtz1aAxaAJPhAwATPGLxye3S30PkvMigEEMTAyaChKsyILh7Bj0eT1wVJnxc
Bq7V/U7HHh5oRUO+WPEJqgtlguUmJMnoIP0wkzZr07H//em8va+GiiOAgFzHzjYfu2d2tIYi5zJi
lxXP3siqAmfndpqq+DE2ffVUA7ViAYvLwd1StuCbIK6BhTscKXpsQJAGegfkHaTrYEGH4ZuD1O+X
Y+Ot2iGHjFZ7XmLtvVqY55ZGgrQZVYBnBo68UGSyhPEtYUE1zjeiB+gi6RxeAWEYnEVUWPdYgVxD
gwSFTrctgAvLTZP0uK7czIih/cjgVVY+rC5ko+avifnM3vVNa75CDJ3/2FPfvEVx5KrDPMrgSg+k
OaycIY7upiQN7X0xtfrBYCch14VK+cSAVoAUzaCRyT2H6KXM5ZjZH6voLD6GRKZQyRQlqJWDJumt
YOKC0FzURH+7I7nNGxV3ipA33ek9dCsyUQY1d2oryIrB3dURdLWKDPhSLF5Vdkc5wDXPJ5aulqEc
z2ovA4KacuXGN9qiJLYF7M3mJol7eEs1AEHwDZL1CzZ3HN96bcPH4CuKnYT/pEBys2nuyOg1ACLB
M7OKHyVqwHfLZJFhfeps9sxOwwpu0C8Y7Rlcnzv79c8sD0tnG4ywa6bCmCXYvin/TTvAv4LGpa9r
RfAzbae+8ak2tsMvKCTyqo9DKk2lKf4JBlyjPPu+6vtVZRU1h4UqlMIqDZ6PlVWrD+kFVxwcORWm
27bgHvKyTk50onHvHJdWfQTLS3Yq0ZbkEDpHpVWXyVgjnCjXvq7K9ySzwousrkJOCRK+0iae8sFA
MjG2YNuq3Hxvw5i0P0BtmEccKhMJSZ7xOG1LoxEvPiSMkUN2q9j/kggjeYV1ZDCFkPHDYcDltBi1
RfI7SJMSp2tagVmphav8gzMiD1p5k8xfIUIZ+HJJDhqv8jTixEL11mW3nTbtCBpOY7APwswMNl3e
GCm6oVFfJWSokLKeD8GD1c20+2gK+4BNpso2LwAGL3OVw0Sx0rbJdpGwxvi560L7L+FVnK2yxH1R
BBr2q6jL1F8FYvSNsIusA0Mxj+OmyhcecNmW/h+E/pDJQ0eMcuMyH4Yvfatreum2xmUUmrUH8aTq
IujohOG+aruSryyE+jZnoQKL5bnFS9Jp9udTnTXIStj9kbqhaCVezkBvMo7v0OjYQi6RLOTeaSyq
hVv8aNMc8ULdekHGNofZ92zgoAFZh4OrAZS11wfViPDdDdr6HnCPsLYNMMTXkaB0JBV6rqydCWM3
WdmBkhEyekiKccTEspoEpVCwSo18MYkjerLdxanpkmdOmlvvW3ITUNrGmEx3Co/0CFJ2VRiq4HVU
qXXtFlUabSfAHvEGeREhFQCCq4ecrRFbQParl9xd9jdteraEeip7Y6s6N/1rdKU8IMKC/ANcKHnM
YmeGwzyI+CLtIYPmTUtlDSYzZ28dSvzPHTTxN0sF8zrVXv/4/Zj750H62NVxcah4TF+MBzoaR63U
Oh8ykTkpjfBRRx4UcS96EahGIsjJ1YwhInesDrKpP6pba+5SLGce/V1SfAy0QkFOkN2W6Bp5bc/U
s0BYl/6NPQn/sVcZ3Bk/Kme4M6jkn+feBEn8/c//15n78PMRzy0ifN92sW+IxXD3325Mous05enr
dRmMHAtiMfD4dZC3Dy7NhtdgUP1NK0Z13wTpeM0RcXxqRt8Z9m0TNnQo0KpglsU/B1pImMOZ6kXT
gHFpzL+yB0kEoLDwd3lBfuSO4ODyZ9T2sCES8oMm4KgeGEgrALnKjEYKztREzTVg5wqETyujqzSx
9AvFhDhdsQ8sFC2scbya89YV63ScQJLSsCheM0Uj4+CNJsmiERnub2XjzL+LekwpZjGOFhhOWD0V
MfVrVgl2ciee4qcJEW0CG8EAmQLa/GMjA2cLuIoTci/XCOUf4LDhW9JY+sS7+tzoZlfwzyXoBLTN
IJl8fFelJQeLrwZe3kiNd2dNDKAxE91f8h3q4pDKkIr9sncPd/OE3xyiuNDd1rUi46IZlp7U97f9
yV+C/GO5X4EsCT0B7/fjD7INJ2mpxzewfeLmakJzx3ZduS/EBZgkE8CzaMh3unEqmop0nqutUZSP
djdSzKWEcS6XjLxJKepxLiff73/c527r8tv4WRhtSDw87v+NVQ0xkZoFcYHpgtlrk51XR/eVyMZT
AoRljHwYQzyGpceIghdFDJqxj48BxVtmt1hF2eMNMHQn1QZ/Q4IQ115ZZ0gA+3rjLafwOvP1zudD
WpC68etsCZIuFB3+VR9o81LFzrTtxrw6F9qkKZFRGa5bO3r6/sF8NWM5+OwQSjj4g3AGffy5I4Ij
UjF7gkbcBIhIRlo79l21G1tlH7oUDhqLKTZ5doWA4nq8GH7anacmGZsl2RQ5Z8x7+ggx1SfHvBIK
Uh/ZtPSf6kbApxsteeLD/9TK5fniBUCpaiJndI+1Rs1QWIMeMG41cx3s6pQ8uRiAEzYm/3fdwTg4
8YCWKfvofaK1R1axqL+hAh29z840qL1Z44IEjPrrjL30tnZduR1Krz0guoNa083m/RAA+qSyXW+c
gKgqJs7y9vtf8sWN08JmYg7Qd3ioYz++KdOayjGgtQTFr9N/yDGP8KsN1c6nJH4ox8o/oVZb3vzR
jaMNR+NHbZa7d5eN339kHGNkekk7Ue4Iu7a68V1V/Sj9Prgc3Dw70aD/6lIoqxmgi8vXdI/EEMJI
KAMO9JHoOtUkgdoQAPKIzSEA4TDcff8cP2+MqT95PEhfYDD6JPjLqQeasWSAmgHtm3QMMW6BrTyx
/f7ilpgLiZbla8Vo+m/b/J+nZzRg6tw+ISk3mAlzGkfjOq2s6jKyOv/5+xv6/GF4eOrDRVOFPxa/
zMcXJfuotSYxl+tmyPszUgPmg2GVzUE6NOFzp8k2//v1lpkNNyku3U/Xy6I6ajpqHusumrz90MWw
NZAAbM2wFDcpRNhTmfXLl/3xS/SQdLErYVlBMnMs8O+1NQSWYkUtMCtw6iUJLLOFJCrVCva5yikj
dzFAJEvM9AmqvDghUvniASP/CBG50Me0EJd9fMBNVDUuZ4JyXaaVd+0MWbypbNmexw4wldhho/v9
A/6kxAcJxu4rwNPHQmKjTf14wSGuTTKkmNRAltzPZ96PYlfuo7P5L3xM8IHlidXxi0WA63FveAmF
h4LzaGqpM+BBdlc1683Pw/2f+8Nhv9quz4bV5m5YnRjq/86dRy/zv9c6tiITI59G5nKti93jjgvt
9/u/Dxd3Jy7zeZB/uCP/aCNOd6k0256rjOplrOkbhKdE9f8W8s83go8dERcS7OPNcj2YZGctNyK3
6mm8lOvptj/zLood0Qzreq024x6ZxIEONaDHW8Dgr99/JZ9nmEUzCsgOVTrW2YVw99/5mZoCOb4m
oBSXCtpqjHpxCO202bV6Fv/z0+RSIbYzPhB0a/7R99FEnWO0kgTASdrxi2KVZPkL/1cxP9OyuWiI
BQY3HE3H/hNbQugWU5tyeEqLRxlX3v3kZjTicmBp3z+7z7LbxeBiCySZob2wRZbv5z/T8+wPozt5
knyOye/OSVCJ1y0Y8I1EO1HQMzHjn0VpDJsMt8Muq+yk26R24199/zO+eoVhyN4dadhicDz+FY3B
LMuLpFJs6S1dsuEA3v85bBPzxGL+eTywlmNew72L24VF6eP9YofKah868Doz0uGABBfi4Dg7pyau
ZWL6OCZ8i28SwAD2U9TgR5dBoUJaQkAEGCf3vtsDlofBMyWhRoTiGB1Zs6H1WOs8tlBtluZr2pji
oSyb5CGJXfuSRsWMbNQLFBKbYlFUeDSEACFFQ7iLa6lPnaK+eCzUCDkQYIfHWXn8WFRG3wcBzVIk
UxREF9NkUDfyxMP/6qnQqCCwmPMHPoaj19yZobIm+iH0l3vozn4V3CVOD57R8rOn1nZ8hx79qE58
XF/dm29TRuJDDxbHysdXbs1umKHSgpmFjeMQygCsLqzcE/f21UiycTNgomB+YBE5urnUQuBFAy5f
Z5WbwWUivX1cx8THUagofZIrJ7tJ7G3kxCV+qXpGhSyyor8Im8lUJ4b1F+PJdkIsjTajymbN/njL
YGIVCB/Uzmwbs42w0ZUisJz2wm6TzfdD94una8Ml4o0y/fLX0ZcuRzsNy5SwEc8b1RZVn731B1zl
31/li0WGV7i4KmwEIszzR3u7OOxLhJwoucpJthtl+PmviVJYuyqREx0owpOGDXp5O5JGQ7h02m56
nEFYMBpi5vM2uMgErFmNPH3dIJ9KV5aKzUvM8agi27DZ6BIoP+X5ZkNevNyUPU2S72/hi3fCyZKF
g3IhG4xjQ6ODlnS0Egu6owqCHax1cH7avKCf97+L4NGc29StOBhyTGKgfXz9uHR7jzIuk7ozs7+f
e6RXGJSbG4Nj4l3WuzHE46S9y9vZPyDZp5NoVOH19/drf/FloHwP/GCZ1KFKHQ2Ixh/R1AjKyqPO
fUUmaAMHkVgUylMRIH1DJH/bMXFQnuXm3rCH9I45yH0fBXF26Eos/gaLWNVEZDL3uod2xv5Jtu8A
HbV3WOpRfYwgzAOax1lRLDmFi4KvlNnzOJEW8v3tfDF3/fMT4K7FdwOf4+MzjSzJgdQiT9mtnemZ
ToZ44KwIp57aydYyh/AJBEJy4hl+8c1ggTUxEoplJ+AfffVFrVEWD6zO4DdQZnRWdqk6osqlSMwT
e3v73xx/tGb51BKodv7T4R8X0mgu50mZZEQgSxQ0K8/qweMlBHYBiCkQlJl9Tc9c4UIEp1Dm+WOa
z+HWjB15VyUqRALgbKawMy7brkoZqGlpkkRozdnj7GM9oZ1VoNvsmjrvtjIbCgXIEAbYmlB2xzuP
AcP8svPa+tX4s/NWU8Mqt4ae7OseMTs5TJXn4zaO6Cli91IldA+rBrOYjGP5NBHDwv6vqR1/FTi2
cUtczEDoRhcW11ha/R9GXgUXdd5AESXanuxjOVMx7IW0rlGBx3rj9jb5zYGWhMX4XQ08nOxUdNRT
oIhXcY2mWJE55j922rNe+nhsfjgUWeUaa2wz3RuBAHlrM+8TB1RK41wPDU1HZrLsPAyTiSYMLd37
wox9d4Vp34nQ6Axtv6JkYng3dQ5KZBu72obW58VISahAn9N/o8sq40leJZyi5QatDdmO0yQUo0kM
JO0ZicmvXo6agpKuYwC3jUrUe2GJNmqNlR9xnh9W1Ps8OwataCLuhueJvPJGxB7gezUpo1yFaiAX
zycwbjcZPRr0IvdlugqLOHtuozKeNrSd219+XcLNaFnjsm1A3HW68ouK/2tYjTOhcrbXXiKJEsam
mAkOWJVRpZt1Z2g73RmFS8OCr6tB3+w2IB/FqGe9n9sY6SAa9rneWNhlzgfCeqdN04j+CQoLciqD
YoncDCMA+cKLgvKyJH38PCrp/JLU56p3Wj9kpUpo58Um135y1XepD8EW+9hVIcPJ3ivEV4jcRhPZ
M6JT8Sehgca75dYug8a0m60LE55vdcyVhzQRYNyWnpQJY3IwasQKbjO628nMxTsVopE4NXtq7bVX
ILTxumYyNqjFR28rjGF+bca4G9fa7Id0k1JTRB4APN+HKJtSZbFHFJnICASFz4H81RtTTw4fsUvq
FdbFdkJOY+MA2damX/xmRqGmIOu8MlYkNvKo4f73BEKksS7hzdtjs5sxPILSbJSUZxG+MoHWWily
iSWwvB1xjS68t6ru/bOZ7gJdOGU1Dl9+gjydD7GkMpvUzsXcG67eSDOffratFfXnnt3obm3kfhFs
u391+yoqmoYUZyzhgGQrl95hSxD6WibQ7fdTP7b+WY8oo7kWHSp3skZiLzsjFXxAwNIYAWDKNg2q
w9yQe7KNGb7TNmvF8BAHdeyesUoRR5S2KYHTqOZfehasXwmF/Xabs0gitSInmexx1FPW1oj9zrkJ
uxyiVkpAAR6JNH5PtVk9DnXOeSVQlldfumpgomzNjo8l8+nebUXvdsi02yh6c6dJP6sgJ6KHwRT8
kWzQ6Nr0Kh+2FerTy8FKa/O1F9TtV9D1XPKEuih8RaoYodnps1sPCc2T4Yz2fVIOlCZMmHqLXrSq
1oYoZqQUnrbOs65snW1u+vH7VGXdE8qH+vn7xemLQklAmR33LqInEwbS0YYP9ZLrdWogM75vM/Me
81LZEOhqEahEm24JvTbi5HagR/5qJI5/bvSYm/ehG0syzFCsorCe0xOL178F/uOCQuUGryNYOQrr
VP8+Lpl1IrqW+LwClYZynyaaIog3PNO78OsKUDRZo+7voSsaB50JIC08WFZBAmU6IA/pTKf85SXm
9MP1U2daT1NS/fr+oX2xQQlo8IXk9GCSpKJ8tEGhtzcFVo9U18q9rLoMLBJyCI2Yg41SizulmpBg
Is5LPYShIgralZyUfvfGSIA9bgxPr3Xm9CRlDQQi92peZKU2OPKRiQ+XKomy+8LOHRLhbQ9TTCAl
AGYjTPKDL8igXCWNRK0uO9mozff39sXeCwgASgQ0CZx2j2synqsTr5ypiWDMEOuCgwe5o2b+/v1V
Pm9PcBwuH57D1gSM4dEDJMAC4eLIVYwA/q+8jCFwyWz3/UW+aPB9vMrxZ0RneEgtrlKu3u5Xh9f1
9u7uxCVO3cjRPqttgq6Nl0vkMO+LzR8kf9s/KFdXD/mOaNJVd2Iz6Xx+Px/vadlt/qfs4osYUIPm
gqCztvNGAyAurpwDXJ2Ns6l28iq8tvbGfX4G3n0HZGsX7on72VrbekfY+obsyqvpjMC5jXli0H71
w4RLBWrhQTKjHG1zLe2Qg+2yfWswZW4D2bPCOOEpt+MXzxuNFk4+PtGQstPRK80UysgETNQ6N4r2
4GnP3PnZWN6qpq4337/bzzVzAJMoLSkeULOja/7xScdFib5tIk6xHhrIz3GLfqXp/fptiGb/fJ6M
BMw+B/RHabTxcJbUjdp+/ws+8bvorkBVEXhOqSpzFDqqGlbzHHf4IrGd5jmm1lznzhUB4P17O7UD
WVZlE6370gar7TpT87tSfBhABhv3wUhGXyPkcsatM4TCOHhW3t0nPvV3csxAA64rfBDuqR+8vOSj
iRuHqO1Tdad9LcKjcU2dUXZjSGOjWPqukP3mB+GU3VoGVf6g+o6EBIpIv+d8Tn8mFBZ2U97b5alx
/8Wv4ARLS8fm/AMU8ugj6RowPDEcGQoqQ2hc4P6RErGKE/0uHDZg5GIX089R1wv2u5nHYVtSsfql
5ip/O/ECl9Xz6HlQI3U8l6MYnf1jQGJfgPbLEXOtvVaD5mx0vbJBpV7EtjsSk9kAgxfS3OZVOt3q
LBmf+CAw4Fi5cRNUUbQZwA1s6VpNZxynoNFbkb9HF+NeaTp8J773Zao6/q0suRShlsFF7fHj924Z
2IsHSGTE55GKgQRDH5Cy4Kyc5uLRtYtTZY0vJgy65fSiLFYbeudH1+s7XI1lNBZrnzrQNbrc5kzq
aTw78Qq++Bg4AQtBKRUUYnB8OJ1lXIZZnBbrNC2o8ESjQmdjxZ6BPHU0CGp2GQ7VKvA1drHC7Ktp
5dF5fI1n0z8xRX5+wmKRBlHi48DPrzkaznNQEIYlqGLqLgSybNWCOAE9PXuz55yjxUyfTtz78gg/
vlKOwfS6/8kSEFQcTWEyamsH6jhhrn1o/CkUPAemVetOZhywZVK4VyT8SEwARM7rzMsOkQgIni6w
f5IqbJS3s1WQMR7DfJjnKDhRXrU/CwNgKXHqXxoINCaPm9ZhV6FicyjNVa1Q0Y7jN8I4nZMFmImB
HJ6yDX2S0JrK5nCr21sP48RfkPxtvgEnKbzNIJCBwn7KcXJGDrySGb0qosZ6sYDRJpG/4qKNoXlP
wVs7+Oa47TAc/z9aIaitmbd4rRRdmKc/jpwpa0M7TqhkqrxGhepEiUF+Rx2Pmt1f4PxNJ0Pdq26I
n1uKt+jcW8O+Cqe2Hk/sDr543zY/JVw28jTmj2udyjZVNk42DQB68meEsvl4rbR7QZ/ilB7oi7WJ
hKdF4YbqYNkD2x9v2nbSCY8JlEY1Z/7OHIU+r2a/ePCCPH2wwMx0K1bVeM9qQPimsNRN4XjxhbL8
5iwgtuuAvKC6zkMdkqcs64NhZPOZxeErP1E+/TwHiwWOsIRSIdGhWfHxh+oE5amGgrmenMF8dUal
sQuaJOBloLUCZSR4Z/vmEMKWOQUM/mLAs3eg+CwcG7jI8XLYEbfczk6NriBo+4mJHDrOLkcxRAyO
qIObBAsCmu+McLdVF8jwrc/64Sk0e2Vue/TSRLYZxBsaZOUlG/QLkFKLfkJTuwSHOyfm/8/zMVBI
zl2weRYC0fF8HKh+nhMmybWTi+KSKgZZr1Y7/T/eBmVQpj/PsxYB0se3EZIP7nc9ziMR1/1DXga4
a2m5vY9sWG61kiOH4UiRwlN54QlKzxcUD1Y12qPATkB5s/h8vLaPpL0wmDPWEe20Mw8a0IXys36t
cVr9RY2UQaWoo3GH4Xi6KUL0M6sscuQTJgV/n5YqupP53J6qD3/1swiz5PNCkUSJ/1jvFtthSxuT
gCLZCMyAgznApnCriFpEHjoI/+zszW09fD2lzUTcVtZjl5v5uAXWFBwiWTYY7mJ1Sv7+xWTiWQwb
WiasH4ygj0/LGNFj5QlWnDnr5oeSAsyWQqF3yAUdye8Xqi8uxaEBvuWifgytf3PNfw81k+WAVYkU
jTZgEy1oho2dpvlVPfindh3/aKMf10RwKeJfVeFf3/9o3kqiTkUycfV6bAp3usEJWG5Dmq5EfFlx
c43hm+AcwkjxZhm1psHT+hEeURU6L3nWUqCpSU54lOiPyVA2u+TWEXUsVrK1LcJJazS5K5HNJDkE
2fQyQzOgkMI+x8N6U5rBtei14+80faifaOCsF2gq6qXAgflMZvVvO2zMZ2315s/WV+f0Qovd3Mu8
385hnwIpqQhJnrV0WVh0IeN9nQXK3EXsbe9UqEyChWoTjbiWDADKqFk4bzKrBKNgFEhp10bT08Ps
jTIhWaYJoz/WgAdynxfhaJH6RJVvtTRfnVVdEVS/qs24HynnV/m87gtbU+9FM/ecRq1Nyg5xH2+D
z+NbZcNIVE+V9vOLN42QDqwSGxb/eWqwGGtfIm8anPFvYTOh7F3UPxPmUb94dGLfP3VsWyaQo/eL
xNMmF4GuLVKLo8UYRzsWLJdyKM8zOlDJcjduGw474lrtMwAlMbbFUZ2Y1b7Q5IRIjegwwv10/4+z
89qRm0nT9K00/nP20JvB9BwwfTmVSmUknRByP71nMEhe/T6s6d1VMhOZq22gGy2USkEy3GdeoyIE
drxZUjmIqW2IpXCs7bYWuP47Cyb845SoNpXZwbHXLWRN2BVKv5d0t9a0fcUuM3L9Y6Ni+wsbwDyE
8LDI5dTauyuo2V0JP8/UQ94R9Q6C1g62EUsVS8MKckVQSMdyWsk2juqla+4bTLq7GfsGit6FQ0LL
wSAe/VASAN5lvY3DUBRA77u849/ltBbThKwtzhHIpgGqWE5TWklVj6OZ0GElpbam0NQXa5d990vI
CpZSXZtWt4kG1XgaETV6Ht0y1jFuKzS6gJAdvqV1iRQOPPzYhhwTo4fiVWXyHMXBOPkC3wTiWoiB
94bWo54SVI2irDUL4QyYzWSddDgNaa3NWsTeHha+Y69gm2IK7cae8TOeJOzNKU2TD81oBz/arhBi
G3r2+ME09fqmiCNMl/QAQ+OuA5R9JXA4s4ZpqAF5JF1B/WvZhoWaEiLiUrcrc1LEui6N7idVWG3d
5GHgJ/TXaGRF10CJJ4ewQxUYxAkxHTNC9ny8hIM2BruMuMiqyZT8EDhJewP5jtilcq7FqafBIwPQ
LJw7lOR/HPmLsYyaTgoHy8otUIjaBINS/6RXoT3HQZR8VUxB9GiFqMEj1SY/wX/CYIKCpHUf6ZP2
k6P2b7sRuISPxvRs1c74K7Lb7iM9gent8jo9LUVTAyUooqQxh/bgF4+flJC/c9qqrlaGAhhqN4Vd
jT2ixGRja2r1GN9rCSJq60qr8A0k2gskKgaDpLNJzEYxDCnHaVVS1B99kcSi/JD3lXEtkTpZLw65
HcktXk5ASLhDjx+yYA0yewZM5tFMvw0Uiv8erRymlZfrwZtjTb2zcgZ7/BFWSfLaTyoqRvCziW8o
j0baKiuLIlllTlZDbtJkHh7UvgInLQWCiQd0KInbvTkjM72u/wCcHQ0i4jMHAolZQQJDOybt1ygc
udVGN2dbQlcB3rnzjHIyr4Spp6cYAsvwNSCcu0wHgJnjlzWdrnBkCs6o7XPz0Cca/RajNnECd3pK
LJm7htDSb4SGnlck6B94EGSh79FkvrI2TvLX+UkAg7FB56LsEvTZcXcaWcFVE4n8i0sT1Netdhfp
yk0Yh9pO74ctYJ6DMxZyXU857bTs2knxfmYfnaPvz8BdBx4bbMFy6gOOq7J15mfQW/kgAWbTJxW6
/cUOTTfw2zDXVsBGiB0clUZTiPiLVDX8UUA7PM6wknUbFdNBFoGzb8NIvfdM+o+BUKO7RlpiGxdB
jVzOMOyymrLQGFDNo5GmQtBPs41dms0WiE+4yesGunzb1Vu3QOmgVDuUyktXv3Wbpnu9/OFPType
lMYLrIIZevbe0/otXEwSCFatZxHPtF7wjNhrv+lK4WyzUa2f/nwoclsWGqZZ1KjmnffbUGjUpE0X
Q8EQpqTRnNnDtupgeMNILPeXh3qXyT6eShIvCi5z2ZI3e78yfxurc5QxrOuEe6uYUKyt5UioBvEt
b7R+A+HYWROz1aZviNpdwcoecOVhT0ptVgFThtEHjq8m0L/tr2qVicNUZvDCZVm/6QaszdhlJt1Q
Mx/zKFc+0HbSHkOab6ssiau9WffhdkhzkaGvUKgHwx5xMMVG5K4ey+oaZOSkKEdpfb7Z5nAJQPgy
J9dG5DapDOar1BntX2pUZMUaSSXlMQ2AkGxBYPbKLhtavNgjSmbxnpwY0U+ZVXSJSCLg/aL4V5sr
0j1tP3QijPABtaxqPUhT3VeaC2G0lg4l+rLKrFe9q4wfl6fr9Mzl/tI0Cpfz1iO/P14ZhsdhH00p
cj1JHz9oIhgQvHXkwZv0FCCqR01kiq8dOecHRbMAujAQqWVggPsGGnVYKgG6ld0jmVuxrmK2pS1T
58uUDtOz2blXfePmlGixMMlO5y4x8S106EXKFJdIGlI3w0vZSMs9rgfavmqI4mHXEvoEqVmuJv6H
nEJBYnCcVWqkGiFbIbQGHmqCs/Dlb39SqnjvzHAps4ioui1TU8NEW1JmyHFaMWPVtPd3mE+oVzbk
aW8cUCaYLfpNNm0tquLHU4ydRZrmPSTIcmzcuzbOw5dRr7MV9Kno0HmttQ7S3HwoUR57HE3AmQit
DHd207dbtJjGL5df+sypx3PQ9IIVSQdsqbIvplhKlM7ylRaL5Iud5Chfh3bwVQ09wpPLY51iUmc8
6m+DLQK0Ea49y4wNGnrBsIli+wYyzpZCqkTHBHNTZYy/MMNoH7lILOTZ7sr4Z5YcIRcPYNA/8TBI
Of70RpYCQ0WdZVWPSf4psWpiD2RagJhzuVRTIt9GWoEfsG8Rmxixqq3UobNGSq4/t9IarwRYZ9Yb
pxUYd9KVecUtCkdK09daYUQYDWuAWkJbsfYWwvTX1tu5GYbuiqE96essB3D80o45RXqEme4qIV/E
Mchtn/RRbz5HEjCk3xdoVSQl63VT5nmxg0Rp4LPr8liDVFvc4Y004xdMBITSQg0TirJ5Vm8uz8yZ
T/F+EQL7n5sqy859JDiYCoeJCS2qdB1ipbd2WluHy6Oc+RKUsJFiRuld5/8sDlcYQaNjxnjxjC4i
SVMf4yyXJcC/bU+7EsWdeyFCSXIec1bjXyaibunRZfU4S3Af8G5N5OXwhUZ84NPlNzqT8swwdDrJ
JvYXXFHzc/x2u1thXBWeiVDPgDnIJ+SE8ShXg8S1qdAQFo6RBPOUD+3Yb6NyiiBk95EE/ifq4YVY
uC02SGKJaKOICoTdFLpj4HsIkqfAqEwgWVFUUbG9/NDnvg1YP4A+wI+NE2orVhSosnXUBsoJlKzb
mt4tyjPXvLbOTDalT+rBUAjgiC0x52VU6i72sOUq0cIChTe13RiKiVG04kzalZ18yrGeqSJAWCGA
wvjDGvd4GhoLQZ+IxjnQFkmSMGcyxFfFhyJHpjQrNZT/JmNau0Xp3OsGfoppWSgY15reB1qJylqo
PUFx43UfB2BfV/L+c08HCZHjHQ0Bg0Lo4qbVKoBD0NkKtD6bAJNwIKe/9Cm0vxPBa+79GKiOfUiQ
PXioEsMsN11W9E8dyn3Fyma1tCsjV/MWY/eBCMnQWW5+A/xY8f94Xbg6oeFs4QFVf5l0lGFMwRDs
0oryRXMQOuTdybh2yZ/WxeksYeDjch4ivY1X1fFUmSXM1WIQzapQG9T9+wHh22rC/hqXQDC1cbx2
kOp6SMo2eijRws3WiMVHX5DCfZs0xVgDQKquHdGnKR/ECNxYIb2ydsi5j58JGdQGLKuJLlLpyI+V
2c0Sc3X6N0LN09aUo9jjCrVRkvxXR5a9MQev2kmNEvPlCTitNzp0s0wiE4dSNg+zuCoGSNwtpIoa
jRVbBUWdZRvaWcljQ0X4qQinDrFdJEeTfhwBwsufqat/1CXSO27Tm383ag0rHVzaxq7L6aClRn2F
73YaqNJ0RuoG3i4wL9NaLGTEaz2rKpg2RQH22rWle49CqnebGQPWR5Dudkom3SsNnjODMie0ruaP
QlVpETRMVdG3lkBLqQ0m7iaEre4R8el29VCOqzpQinUZoRbw51NBBxuG8sxU0AnMj5dEH9mpjooe
9idd3X2vOkN/KsFAfXYraT6g34g8BrI/OKpXYaLJTQd3662wkLJCZCbIXu2oi763yAE8aFB4kcuZ
nPGL0Av77fJzzi9/HMQDQ4FXZoO6o7m3nJEyE63SqRXAcyfvtk2gBHcgmIyXwXbEGwIY6ZUVcObC
w5cDsjEgKpyTmI/j71KDsKgTiwHNHmw1VwnGgZlmTp/hEoU5V7mef6/MZHzUlHB4G5Gy61axsLVs
01qasomhAuj7klAn2TRcbjdNkKS/0HTMkWFKBnoal7/P6S00X3BgOklIVUKBRbCfwagDrEKxXlNU
SaQbRg9hR01DuGgw/flQGNNR2GWLgrRZfJneIoAHmsohgkbRBkFEz6/cpPdHdGqvvNWZLcHZCW2I
niezYC+ijggnwVBR6Us4JTKfQNRL9/tk6OGN4qkjir4oWoP4Nhr1mobLmc8JbI3gbY6qbAY/nn2k
uTKEC1UUHbSm3oRt760Ls0h9z+zDK8Hie2V6sbSpJZiQD+eIEdDc8VhukQDhMeexgrRw0cIdol9F
g5Hz7G/adX46GKTMqFdP3nZwAktuHE6kaV9lNvL4ioKgpU+4icWsXXsKOrV0zFZ27kbhCnW7Rj+E
eBgimx2KeuOFeh2sFXRQv1Y2Uth+D4Dew/KAJOHKyXJm7mgI0yUHkAtjeEkcqmoPmEQeVKt0sKJX
rCTFrcGdcGfhOvgEfERd51OSfLy8Nk9DPsIiC/gmwSr9s6WdhBtSx0NdqEJJsww2FfVP30ik+udh
GMNAqAEbB9UMC5LjKRs0nORbzYNdHo86RIXR/mgPE2R9KCkTVemwOiCSaR08s6pvKtWqWbAJtsFz
yRdlSLRLCKFmJKOynVod5M/lr3AmEMOLkNa35mCUZJzsGwV3ixEHgWalR67aI7hse2v8EiwPaQ1t
8lZJJEH1R5i6qr4ZGs5WaKKenZHqLEO4M3BCv2gz52uk5umHOGgFOpAie738lKdHugmkjdYUvQnc
6ZZNRzcz6VtVKjQjLBW+2lkEOQJllfVooyLrd5kd7S4PeCYkY5lxyVH5AvTjOIsblsMXFyIF29K8
rI0NQkQ2GuMgKBLk4r4SFUcJTOPGxd7ZrG+sbJDbpsVrsR+M8Akkq31L//kqym0+Lo+3P5QuNgoV
Gpv21XL750qhoSOsI+6FFFUFS9J1fqRVlHyJrGr6VaY0fbceeVSwSSuoJpu+FOITpaq83AaBixNC
RvcEPij6k29K0xk/wTG35tptJ01dDRPAfY12w48rn/I0kqTFxtFIHE2lhYk83gGyBo2nNqqC2l2P
dUjfZvSVRms46LQnN6YxmpAXo2GrNbZ8qD2ns9a9Whk/kTa2t5ef5fSstgwbrAeFZ0B41DOPH6VC
WpdYG1HJNqy+ORDMbz1h/IAd1F2JCU4PFwYCXMrtCmIM7OrxQErkxDnLi4EaGaw0LU3oqdKluPw6
50aZcxMTyBUd1CUlHd3nbkxjRkkGm2OkRMI5RG3zyul8OgqHJGsOduF8Ni8Zlonkxh4SPaW+KYwN
YpbhjWbrzZ+PYpg2rSo+y9yDWHyxmtx4lo/H/zUtiluKg5TwwTNvLn+xM8cdfUPi1zlMIGp355f9
rTjR4d1laHUA41am3n1cDfJXSPV53bRI0UiW5VuYdYkP6xZLYjH1q0wT/RoF1XoVFg0NTmQRb7Mw
Rts9Fc6V+/10eZJAaESvJBRkg0sPMI5oLQiyDHqpWf8M0kxHH601nhI37b5e+Q6nm3Iud3Dd0tKz
2J2LTWkg28jxkbJ0YmCCWjNpqZ9oensDsjPZyGTAhV7huliBJdXXgR21z6JtwleCV/2PBSeQVJg5
WS5Y4Rkrt5iTpKBEIGkJcdUBcTDVaTjYepjur7zyaSuGKhFvOxdbLTg/i1cOFTEGaY3XWKE36YtH
AODHLu0Y5JMBqZhqQhUC2fu068VPg1RyjQJO//3yQ5zOMLBnEij+A+8c/bvj5QdRGUYj9yNkBjve
RiPpIQUMgc5+fe2rnrnCZoUebIiJu3GRXdI6MOrjvM0xKXSjEksfq8zmclqcddotHicFgruRZf2d
lZMT+xStzPtxJBZYBaoJOsrEfhZNQLWn+TG1buJc2e7nns6bDy4gj5ihG0uu/5RJFNCwWgRv5aIi
2SPTttNh9z53sO2fZZs3N4naq/EqNKCjgHsJd2htP7mFCz9k5EjCfGXCWvTy/JyedZQA2RT6DNRG
FmgxP5hHZJHSpfmqHUQGeM3MDzaS2n96Dc1QQ9guFBtJG8FTHa8CbUg6lTS1WNGFUr5XWVze0jSf
aOxb6pVC28kLMRR9UFeFu8d4y0WAcKlZFYCJVp7Ev7BPjHBHnv7HpWU0fS14gtzz0Cv5w/ELFYGC
qKZEkB36QbUHxYT+duM668uTM3+Wo/CHijsFKcpS7GBgpIsNHGfONARII64ytxhe6jQ2XgzEZF8d
o1UPgJxtP7TVZj8gsY7w3VT++axRGp7tL9nDKg9x/JJx0HtlYZNfgU2ZC6pesatcgclLiRnT5Tc9
SYiYL3dGDs9N/3kLHw8FmiyPlBZJEl0v0fDK/ULXsJm6iQjLje6q6d88PYsP69IARICOowk9scV6
bJGa8aqe/DiHKA5BxCvWEBLGD3qa9Lu0FuYKu7tqa+GAQRsGvING79fnyow3KG33T5dfXnuPKE6f
h+YBKAF6UMvLyZXcOW6NzQhlAqwopEC8eUUlTwX7UujSW1npgC3FkBvhBx4Ac7wReN+3rKFE57ul
Yf6MQzCIu8gK5bepM8ZbGthiVyOfoq9yghdw+nnBjRdW1ojaAN33yYdBNXXcDRmefFOoiScwF3YH
W6VWrU+4VAjTh+gATIxSLIZekTY2z1GADvPKDCUqF0EnUUx2GjnmN8SewEILzt8V9G+kXtRQwQa6
kzjRbIrOTON1ZJf6Q6t4EO4mEAq3AiUrVPWLyP2VR2O/t6shU/BPSib09cGxws7u7eaBlpWboI4t
MWf0GmFEK3AEyrfEieWtnaCKdxNXrcvyDEMMu4V0lK8lattvoRPoeO0142fhtMbPMCmVr5UaWwVi
S1ZU+kJPHY9rQCgP+PMqeLqbskJ5mgCpvutnHaJ11XcIEtMTjYO1FWJuvU5a1v5hUqN4N5hII+3y
0I4mv9Zntxa3rFAXwJtOXSut7n3NsTDgBSGmfa6w3DV9Vaj4YykjjLEPXWRyRmnobQMFzAeclkQ2
2vZGWDX2VVkyoTqKuibTNFDxS7b0n6svfV7mOjrq7YSAWpcMzyCFdXPtoGLwgrVDXqyF1+GBAtq3
cfwS8Hu9hihEl8PSRmSlWs9BDUWOlXidsE18RmCdblRS1V2xzVglITDEaig3Ht6M5c1UISqFkmiR
I0QtuNewPWA3rXt0YnufVWZba5xM6eJhTIRx1lBUSP6ROOvD2p6pcevUmbKfydQO7Gmk8nU/HDDL
MbTSK/zQszAuArslXoWXTyoa1T1BJrXnFHzzIMufFDrF8MlTRf2aIg8GohD8FSuEBPSOnoCqrTqt
BcUdEz9FQLGM/lHtkO5eFZHTzOx8OhDgCKNqNlxPUa1gP0V+GEjnBUmRpFwZkec+VFPT3xl8Tf45
J5x96ozenDYTfEqceOtJAl3PZt8DFqIzI/1SdzOWJW4dFIY5gS8fBWduL4qOHIRgz9ClWqZRAIUm
2vcmWrhq5X4oi2z41Laqd2WU01gEBqfL2U5AbM/X2OJioaig52qU5CtF0l2Q0zYwPRyH1WcrtLZO
Yb0C2LlL3AllJXxQR8wa0RxRPzR5f6VadBIeohGFES68JpqD5I6Lg1jTK7eTOsSgwBiD7x52Cuui
nNrb2sYZ6E8/LTNO4cdFZomrxlsU86VZy4yob3ZTrZxdZWTB31XrXLNTPZ1AuA4kNES8EC7pcS8u
Mm+0nJamDcaTXbqVZmg+x3EbXsm2z3w2Ig9SbfohoMqWHWck0jHRqaiINEGf4nLRTFuMwWaReOdK
3nTmfSjl0bEEkYes6VJ3sDFomDu4Xq8sd7LXaeyM26AC93p5bk7xOMwIvVEgEvO1TAXq+LMJq43a
JMYk3UPbA5+hgkrJalLTyd2IgKvYhxUnMakhasdUKhnlW2YlFfJtiQH8NqhqcRCGyPorG+XM2xMW
0xQkRqCK8g5Y/S15bqM6M1FhR7qjKewNPD93k2oo6lx++zOjwAUHhgUYhhbF8uWDaUiaJKWd4oX4
b6hqR1jp4R5zeZTTxuJMyQRXxYWJWiw1h+NvrFeOE+vlbM4kY9Sshyj9lEndxkcEJHoQmdmeIqD3
URsMxOALC26brnQRsuOV9ehoWfIyiBp3M+rw3rOReTawlUZeecjTiJdPPUtJUzm2aGvox89oApqY
REbtQashH67iWYyc/cqBH8fmx2mwxheQgihDYeDq57quHS5/pHNTASN/FrAgFgWoczx+qtcttpoU
h51MwwzOE/JBzTLtynI/s31pslOCp2BGWrREF1sitXuZaBQ0sQfeJWNiriksw05rnGv53Snca6bd
U9ml1zDjy5Z4TNxnM0yOG3KIZGwPEZ4vr8nkjS8itqK9jufAoxBa+jEMwhhdc91+E62RJFem9R0y
eRzg8hQGUGa6tx57dTGvUYV2cRADkbHRC4tvxmBSP0ep6L6DTYyBokGBb31Zy8K9RenLeNVknUQ3
vR2P2Sp3O/NTQF/mRUtLbPuKFH5AppfiMHbOEG0ypEp/QM0GM6pT0r3NvLFqt9Mk1Z9pJwcDHZuQ
oj1uIPnfbiAbfV2GZaT4sTnZL5eXz+nE6rRX6LIAXZzFSRev2SX2UGngf1Yo+SZr8goT3cFE/wxd
0r0y1OlOmUu6Jp1LaCnAJRcwAYuCMWQedJ9Hw4j1m0kVYuPUZhv6VVKaD3WOv/SmxEv1M8WICgS4
tJBKuPy6p1kb4pnc3QBv5jLT8hnsph6RLMEcaMA/+rVIcCzBO77dGk5tfNWjdNiaQZ2+Xh50zjqP
lxIHMoQNZpS69gliDw+TlrWELqw7tUBEA2lZb+h1WfdtEE8ENOk1lvGpCN5MnOH0Z0JpjHjLpm7a
6LGamZAm0lSrP+XuhMmxNuXYlNWhK4zDGBphg8+aoTxFugcf0E2r7JPjFQJLsS6LHmMZkFqUlYJm
lwbI61OKF8va6OAUrIYGQd0DLab6R9kWzVM0yZL2nxXFX3Bc8lA/xUnksYXXjE9jQceKQ0MRIMWV
JNtUYZmmd0OQ2oqPnWMNG0pU+L3UrpJra9sELLMm5zH/VpyxLfYJfs6mz9GKlG7dYDQaT+n4uVEa
J5qRl4HYDyHBil9wZl2jhZ1sDXqCbHwaj6BryDPmn/92lTYWpqIYEOItNrXtHXUyASkBA2QTPsL6
8go56RpRrniP8CD4sA+X3dUQVpWrxr2gnu1k96kOMW5W4Gr2mBXUe9LbEKKEoz8EZYr23+WxTy4Q
xp49NDgAqJby3+PXhNqlhLAl0UWhSXID8qBe8QvG/1xT//Fj+M/wV/n4P8u9/e//4s8/ygpZ5zDq
Fn/87/v4B66e5d/df82/9n/+2vEv/feH6lfxqWt+/eruv1XLv3n0i/z7/x5//a37dvQHMvS4Gz+K
X8349KsVWfc+CE86/83/1x/+49f7v/I8Vr/+9RduE0U3/2thXBZ//ftHh5//+osY/bcPPv/7//7h
w7ec31s15bcu/nbyG7++tR2/7P2TOAp0MSBAiqwstb/+IX+9/8T4J+HVHGABJGBWTI7Lgvw7+tdf
pv1P+DX8lOAfKBpyvX/9oy3F+4/0fxL2cnOim8pKmn/0v9/8aI7+75z9oxD5YxkXXcs/fHxwqdQi
5sKkY6NpTVNzKdkhLBiJqGBGlFwwwyttQEtu0ahXgskl/fJ9mJmFP+tvoRSxxNYR0uFEEqCoiqmU
eLL1Vn2tbRX3+Jg9/xQMpXjRKR7dCqusVL/oCojAveph45m4uM+jHOmob1HLDYZja4/xCnUfzLpt
ZGJurcLOn6N0zPLb1IIn7SNQYj14sqc7TIEdKHMphqTcGHrvSp/ervIlDzTtk8xiyGkptoC7UTqg
haK88z7FJVRJeuyWusZPMrmtU9RxVmabuh84VpE++m2l/Hs+fv/+i4tj/jBEdoCWTPYm1KJ5fn47
geiFFBYwUMpPwbRq0LZ1JveTWbyEFuvtPxYT//tAi6v5ZKDFUTdF3BOyZSCUGt/GCkPWzPVtA461
NDZAwXwoLDcd8lOXh13exixrchQWOZVUWi7uIvgIsafqjUKFGTYSaPVQOzZU9zFMDpxga+LY7utW
51w57044e/Oo9A4o7tPC5HJcHHg18OLAk0OACKTwZpZ/vEkzB0LJmOuPNUCLwm8dm1Q41ad1VHfl
bhjNap2xWa4kxe+h7O+RAYwdgK+kkZTMnVlu4HiC27zAezYfFL+zEZFZA6m27qlF6oMfG0Nt+Cg3
UqQcwTo/uGEoB0xjs/y+jhMr3od95mE23gn1DoQEbRYjaMa3uJTBk1mn4qMiSm+8qRoNg8k+nW1a
TVjU485MxFgRuNtgEztXyQpfyAzT66a0XrPJbL+3hsDRz8DQiIvXsb7Pp426VXNNQye4Me0Re9Fk
fKrCnnogYKscDjdU+y0lppb6ZJ8hbeNZbfKVjFitr9yUy0t5/mKktrSF6aoTni+DSNvBsncUWM9T
2IfaadevY6CM36tBv6YOcgIanMdCRIeojcIFQeNirBwiqx2S46Nbo2Wryutce+W2orsz8IN5pEGE
boODKETr6OqDkirVBopD8xEO+bRvkHXOiO0UcWcZUYlzdIMcKnnKekhNuteXN9LioID8RYo8kyBA
L1GPWBbhXKzmUnxDw9VYKHKXJx6c8nbC6IkDs3qCAyvLzeUR3xGTi6ULFwLKI9kasfzSxUVEDUXY
sUcqkT32ZGWO+yvQ86L/OlZNWPiU45AGr9Uo20OM9lRf2mngbmKrFd+MxkhfulmBZ9UrwXiopxjR
JAn72kJONu9fIsUE1jQKL7521yxutPlDzaYoyK1QhOLsWZTUprHvksBkStkhT7WB9hys/YIdf/nr
nBxsdCZnfAC9chJYmHnH+3rskXPLJsAkk4msR4cr2gYJ30+1MnWPmT5nPNXQXTnDT/Jm3o2NQScZ
mAlyE9a8SH67LSwqDIoucsVXQVNCVEF7INlZXj2TGUpRfTGrcZp82TqhAcJwyPpdO6odF4ttJM+X
3//MZ4aFbL5XCyiKLPtw5tjPBmgler8Gg9mdMW1pqQfX1uDZYbBXhBICBY11dvzGuZWhq2VVWF5O
vXrI7LTcpCk88VVkBE7qx6Fpfu3lkB0CHXAvwk/Q5/o0j35QiIwfysxNoQW6Af1BB2nR/49PQPgG
cEIj5VvimMYSc8jIwI6zzqJubWE8diDOCf98FLI8nbx9rsBzox1/gSps0Pn3GsUHzt09OqXMfTo7
xtvld1mmJ6ysGYrDrlHZM+ZyrzvwnrRp4DtrRpRvFbtNd3Wn5fugNqaHwU7DvWEKfTXlTnC4PPKZ
jUTwSRoLrQD0yZJnqOPobCE0rPhjCmT/tsxASSCZUt6DgVI+O6OUuEeCZf94edgTDNL8xvBo4Zgi
zwSMfrGy2rBWhenO14yMjRXCV9m6SQBZxqmdPClcmJBOu3DXCgPtMKdqbiF6iH2q2cN6ypzuRsvk
eG+FyJR3QPeuFXnPHPck9jyjAUgBoP8iXMNCFsJW4oYrUSX5Y2rb4mOIztzcyZz6u8bqUfa6/EHO
rYC55cFpRvh0csEMxRAbhYHcCYdrDsm1nW5NVMW/F3D4wc4Z7ToGu3oPD3L8fHnkcyuAognX2nuF
alkN7I26hmxHo5m6tr7JGoNVWEkc6+Eex34u7GATuYl4+uNRWXWUa4BjzGgg43hfocXd9NmA+FKt
5rGvyjr8Ivu81jaNIcETWNBeqSH10zX/lRPPVibVBU+AMiMB6pz7HQ/cDE0uhV2jJj9OpsuiK9t9
q9S6trPtor4JizKwIH2qlbKh/ajdIOdv9DfImip/j91sGi5z6AL7GheJv2M9SMI9ZkiutgrTXMfi
jQ4m7UdvnL4jCDTpe0/UbYC6CSgkCshmnQFIDSa51TLXfXZDM+/9diDm2WumsMZDq+c044d8aotV
a9hNedtia25tx5L6vBEScK5rSMwvujsYGOMquvOQSGGOO71pMzrYRWILHxGTvvMzs8XdAh16r/HH
QVjIIebymmnOSQdh/pzIdoMSIs6ejaiOP6fhKZmw1Il97OndbRBKuYHh2BsEsmUEWqkQqyRP1TX2
wvIOg+vy1hsH9cHzEnM/oupzcEdRHRKYOg91p+ofekOSX15ea2duMQ5u+FuQACDtLM/wUbfCtujB
9+tqYf+kUyRRUKj7K22x+cRaxGtg2bgjwGrQqF0GzqbXDCOzT8gVVWQaEArQNZM2CDscSeO1G5Tj
HS6ohr12MdRexamjXsn2zr4nwBzgtmBU6Woez0UnUxGPI3U/O1G0z5o+tqsErcoruJxzUTuZ1Iyj
grk8N8GOhyF/y1XSZqoJlWVvzUziE6wK5GcCM9+OlkAwY8wr71DSC91ZehNv3XqIH/V28g5VnGJe
kY9N8QrvFai9isaZp0Vm6I/J1abK6aHKTkekeq7gcMYse6Kjp6Zxh2U5JocOFwWkbvTY1eStKmX4
MI2eRp02eRs61b5yq540L2fAMxV/LnVGniuPx98IDqPnlREW1LBVrH2mh7h32FLuhrwp9t6EHC2i
zmBdaJ5+hYvagvNL5ENTCtxui6i+Rgw6XRk8DgwkrrI5MF8yTVGAGuO4QFCyVtx+nZcgGKICFbfL
++xMyjIDCMDS4hQKyH3Z0kn7piE6xL+e8ni8FY2GQVwzDqh11L2+y/FGf5Tk+5j3qrSPm0Ti9YdV
/RpCXGluM7jmm7m7kUP8ryN1FZfZR92ZnB1GTabf103+5fIDz2f98Zbled8zT6gpSFgvkhWZxnnZ
dVQHpCy/m9wElZ+pCsQ0a0i7Kx/n9JqluosHKGtCn31A9eMVEeZmic0132aCBv5BTE0WQ6QwXupR
tV/icuYo4xPx/fILnl2HWPbBHoUxjCfWMszKqbo1A7yDwoteHFovW/oknM56qharbExRlAFXpa0U
kqnZhc4sfAPoVAQLKYb9YtnVFSzmuU9OAk2tk+oCu2Nx/RZGOQDIIsYYSrQMw3qgBqVUsil9GQ/B
laDq3II0Kf3QDaMMxKG82IZGZFMW8PjoeqEYT0IOsOKMZKgJOTw18tJ9iQ13uq5ccm0siops3ARq
pMe46blds6LpNGT4opnxzrGnaPiM1Q2CelBtuuSDV+MPtoUvj6XQaNmRtr88d2cOL5ojVGCojdA/
eNdT/i3bzJUQuv+8mZxekx/7JEn2pTt6folYx65szOxeDwRK9ZTirhKiljBxji+CUB3KPCVzvtzi
iK/RgMT3zEWAdnT6m7jNtRQPi7xLAKD1sfIRC+X2rku5vzdemQXpvWrI6TltXNB/l7/CiSTb+6Mg
1IDEPAkSV87xvhmtNBiqHlK7MIv4mR6wRc0ldGAnWC9u27T7fnJJG1Sj22CS1H+uQHi3fqqNyUst
22GVWAiC74MKsavLT3Z631N3YF6w+5rLu9ZibcVjpWZ2iJ12G2rTFyHp9G7bUtfu415pp52svCbc
DHHdHwJvNOJDRaJRvVx+hjPn+jvkmOI1gj2kD4uPowQIgTpxSP3arH3WCaYiY9hc2UZn9qytk57S
8cQ5htV4PErh4oDjIjXqS8cLK9+iD78qdfTcfaW0hytBzNnBKCNRcqBpDjplMVhuex29RhqRZV/i
85O437oi/yyxRHr9449HmZOvBu+Cq3qJsUmRrra0cN5gqJ4dIpCquO9k8ZUS9IlZMAsYUu5My8Uw
A4rSYp04WdyPJlq6/uDZsd9Uk3yNRN8ahzgu2692juLvAXchbz1iLD+jbpPKD5Xwpy6FgHDaZd9c
oVFQAyH9dx6HuEOpWMqv+MeM2duOw6ocUXv79Ocfh4KHgUUgjJsTagK1RcsdsWrGkt7VNnHnjT5E
DfPKGTdP5uICpkxIwRBYjk01YBGxZnlN3SNkFIXG+KqdOYyx3movRhlhnJ6K9spKfu/zLgekasY0
zMrtoPGOV1cdpUpLTKz4pANw9IdaedN13HuMqRW7sBlCP8al4A4md7oKM2QOO2S2Ej/GqnJdpfF0
EBK4sJW6+d5u3XBbu42OdVJoHkrFuEMw8X+xdx7LdSPdln6VGz1uVCQ8MMUBjqM3EilNEJQpJLxN
uKfvD1V/31skFWLUsCN6KorEOUAizd5rfQuAdzb03Qd77l+85w75J1gxGat0yt+MIWOtZ71xYy2o
OTNxOu3So7aIfyuH3EYqvVKWms2PAurj9c2RQ6cpu+CIi9zSPnerLRFDd0P0+5H1qxccgxcVNYBC
zrt1bSXQ2ppggALuj/2wmx2CnRrf3HABJbGX//5iaOjp+OOK90HBvP5K82qLsisWLWjILLxMSQI9
1T11JatO/A/2/L96RrziUEKYUFgY3jwjeExoldChB6vtQTTXu/5UDKX1QeHsF9vILd8CgxjHzK1F
8/oL5YQEkqXEbDKm7rBjx9/t63Wggdzfzz1YvTH9twwoWuAQK9DWAHD9Cxb/+oo2btkGHWWCIqtB
6mfNzY09aPMHI/z9qEAtBOPzL70nZ9c3G1Ud1C+FDlayUUGuFJobkwy46m6kuzI5/H5QvH9SXIv+
JLM+8wAnotffSGXQxjQEFrsNoREijGmDBG3hB3PbLzafVPPwWeKXYbAjyX99mXyBwVDHZKrEY699
76BJBthykjN5pdNRZVYa9FnR3Ys8ya6nUrYXdgZRhnozboyE4LM8c3CZdOp7PlX+w4xq4soy1uxz
L6r4I/n3L24/3mRa80Crtg7Hmw1fMdZmWvoMq54cCU6JNa0Vd5h8mrKx8eX3t//9EKZogD4N+AYb
c+/tHGzZMaURnUJJL1y80BX9vkVzyl1ldvO29HXJQ+pNg/3vd5Kvr/vmO0IrbMl+YSCvxbpGdme+
ZE0DJVXPSNYqM+9QTeLT2M+2HrjL4Nz4Y/5S5v6KUwHXxX4ccMca8aA+qBtxhxkIrxclPtjfVjt6
1fRtXg+U0lloLPsrKWxCts1dv6ya9kk0a1GcYafY2cNajcR8GEmi/0moZ9rtujR2EBN2Q9bc2Q2s
uF3XaeK6csBf7jOpYFTUZuI9pAhirCMPvuAQPVni8zbdctSKzX4kAxC2HTtj3458BILLrharbgRs
S6QZeKRgaTsPRjdb6N7v8vMIOs0O6WeBg0c/iIHDXlc9C4c5N8WOSpf4WSC/u6dEztF2nSZ1R60q
M4Iq6arvY62n/cWg7C070W6sPIhnc7Z3fMqFbMiJ4X1ZuBQ+WWu39u1QG2SnoAtZnkwHQ2LkdzpJ
xUm81h33yWguKCG2yw5hP6KZfM2n77NBbh6WGzV3/KJvX7pxnthhmVF9gi7my88uPALeOtgNU+BA
C/ncdpu81GavTiY1HGpCUsUMyWnCcZAHjdL1b4OmV998ipQVGzSJ+yrnnqyhmKWGrEHTrEd6wQmb
l5Htvu5NIFZLf8Zd1bNXllFdGeYXeEDWj75vCiOc7dE6J/FYwx+zx/FQNRWhtbpo3IAqYceug6hJ
NHv9sH5vTdU8OZhprJU7PMWVbQYSUsfdaLBZDbrJJC5cL0233NtVBv3UyLrBCko0BH6g67F3j7uV
aipG7mY6pJ60SDmAZW4eZJcW9yUO5+cepcbzvJR3ZquyU5c6nR55cdn9bHtD/56Pbf0U+9p6C5Cv
zrGYDfYPb5pR0GqNltS3lqgalNGW2WShiUFryz6sXB2p27LM5G+bNn3yJBke9VG51KTdXv9MAcRc
z5ktPRNuVUZicUkGeUPhq9yix51i2k9ymWRojAPZiSC0jVs3VvOd6JwFyYbuaU9Dunjfs6az8Kx5
iXww+V19t8w99nQRT5aDSamZvvY6xXGcYpr4VLRZeWUPcDN2pTHPRpR3ulmeleUqxpmXDDpPrEuQ
sNtO/ICR0zCIX0n0y4nUggK6gBiuxyUtvuVZOV0Xljt8y7ulzk7upGenFt9dsFazw+DU9f6hzjKp
B22XpnZATXZhNjdn/QKXUOdGtqMMcoLNupF7R5+FEwkCuLPIR4O2YW1ihP4kJMuKOOAUKeTUNvGL
Na8aS2JpoTZZF8zoO0E+KlCSRh5msFtO4Lur/WCPWjJQ9nWahM6r6pPQmr2uOMxeMv+oTA3RSNvr
uPsaAWut1itKIRS7ms9FmVV1WLQ99m+NNuU35RIGSr5f2qldA1563fUl9IID6bdk0jQTvJpoRo1d
XqSiZVJpfQSwR220CQb26oUAja6vaSDpi3nB5yU+Fb3Y+Geuu9Wjrjhs4rezJ7WDzjOdcba4brga
csLjN5Xpz9rXAf67QoufnSqpLyvszhNqqdj/KupqfLYQjfPcVoreARUu3EjU1zBJp5z17J3wVXmj
FWVt7TRpDI8CYfSz2moUqnP0niDdqkb/MBiFDCUBw59FO5GsO0q7v1l1e8HJuNrGF3eU8W3KlA0F
u0/VPdWA9c5fEiQ9FUoRgOrtai4HBAos19iVrPHcelba8Mg7ndxOvfJvqr4uvg+9LsdwytYpspsM
w1ySatPd2qX2t3Ys+hsxYXEJGmsU36ZWFe6GHMoF1fEN8dyzTBFFm+Z/qs4WT0smDDKNkXXfIegi
glFD8+GQcjPZ3OLGE2tQ16tjhQa9mfsJ7nKz02foFTswB+4ZqN7QhVZrYUxUQ+yEtjW200WsqXIO
RZYWj4k5td6BSpf1qBvDkMBJyrN74bXyG+c1CulxbHkvhODmT+mihgcL9Pl6FPB/MBK6vN2bZX54
gvMc/zUBlUzpWXvducR7w+YQ5J96phb/WWPdeMJgZ+YPjrkWz8zcvncpoOg5QFqa+vvgxLk8El/R
IkecFlw9vL6fvAK6+r4VLFak8KbjQyfozkWcVmmttItKtAutXWLiiFepY8GczAL+/aiAYjt6vSxB
U5DXkWJVvSTEUl5pbSxeeh2ze5BMxfJjyeekwgFJ5fnk2xmuW9OqnDWwfOl/JYkHVCVQ5O5CsmgX
Z5umJRGDme6ERmUa10OB6zIYQHjqR4MwCWYOM85veoV4LERbhEqMVCQiXSTlygw5EXNpmBkLvHHo
+eyHcm3B7wzKH8brkrr+CxeITb553su99Aa9jtzOlJ8mb+2MQ9wbhy4Dj1aYiTwnEy/conV0N/M4
Aw2pvLQh2FoBvQprhuByTLxVu+4dX8pdb1vJ99Vayj5crcm41mOkbED/u/rYxzYRG5qspu/WapkT
9TQTz7ms/K27KbrZi+JEsyYw451Dk7Gx4hEqlvK+kdlbfi4cil+XflKvUV6mBf3dtpTPkCUsgr4d
C1p3V1rizihXStFrgiv/MAwmfUomh8Q54dA2vqYmeMdAc1g4gkVf3NtZ1+nJziLm72lVKyEzxC6p
zbhTtbARWn2TLJaf7tLZHsSB5McpOSp99J9R5CdoJ9K+Pyv8tEwwbTdfMTWLLkCqtMbXRaWXYUnk
jR+Wf6mHeruybjCcLuQ04wqfggRFHJFMjVidIM9X5YWxbnslltWhjfetpaVZ4Mp51IGfeYW6jHly
P+zOnb5Q0bQIz85i98H31mwkTzwrsJC3LcHFpl0YKCD8ngE+WqCndHsyX5a5KNELsufTdogXBQHq
7rYrzTSPmTdWvtGEjp8Z106v/BstG4b7Jpby2oFZeiOl7i7nquftNRYTwkVp6vN9V3V+EsxjZsGR
GFE27rD+LF/Z/JE+Rdy9kYWxmLokEHqaj5hc5wUakj32d8lSGF9yEr+ZtNYlt8JcOe51QY7AzrfU
RINbihADg/9n1jvaizJoc4p1kTZqSKK1djprKNTMKqn2RjqJcW+ai360ARsR+GJoKF1oFhl7d/aL
9t7pxZyF9mCMyT3vh4QYNiRxvat5D4sgTzTvy4RQpTiTbFEVFwVRhmPgpWrJLqAFdNpdVoiiI+Sg
yPJTbgvrSgF+0neN2yp7p+mUzwID1UF3ZUOIIuqgLfMyau2C5C3ylavhYGiL8g6uUaXNefaynH2C
yLpkr8XCzg7+2FkooNQyEIqu5k9Fp2UPRNX4c9TRYiDJu9csO3DB5HwSNdBoMl3skegoPQcA3A5+
kkezneVLqEY/f0IehQM69mvx2S7d5NGu59I4GziYzvXs6mto5w258rm/sM1mqNx2bs4Wy4y97Ojr
5pSdvVFNVxUlMzpXAHOKwK5NVYUTEOUhGGe3UFHv9O6mR2t9lDTpOh+r3HPL0PRnxvVia+5lPgu9
jNyiL93LooZAGrCvUmxfpOaD4Z96/14v3cnb18sY/xjHIXH361wkBeExtlEdDWWjbK5qT/45ulnM
Z2OzckVWhri2Y2PdLo62IQRsbXxn9Zw/8zLZM8lzS3FXm5NNnaQpbxtdyvjUGHH3RTR+dYNaOycO
QUztoZ7GHGgfiWhsqxt9nHeJNjhRpxIa6/QG+kvLUsO4sxuxlJfdqrQkWkWsd1EzzAQQOnXWh9bE
piAQi22s+6Jf3H7fOWWO8wuBms0bpvJsZ+HOUGQTLJmKmriadx0VOccOclVUhGBNcv2Mer69ttGy
m0dJLHATgIbPy7t8knkTeaKIxzDRx7YNYh3DFSw501qOtrnw+/87WbscriAqn9pmcxWwSQSpNIxa
u6MH0xsfVDt/0f2jvEFm4+YxQO7yFnySF/jeRmNiNVjsBl3y8ENJi3PeIhFQeXrMffBsis+T+NZ3
qjtLMfbnopnjn44zy39f4QHAA/+PPuSmD31TuSLtQlRd2aEzsg15aLS8/+nmVYyh0yLP4fclhvd1
ZU7Um4+cpgjm+beKD9uM2V2bA9vXhO5zqSdsotes/bPSDDswRGm8/P56v5CzYT/btGKG+Eu0+6Z0
Cp7HyBuLkpLl0DkWw1gNwaqt/kBa1fwjlmRaOXbFFKiX7adc85qbdvGtSNnGCGJ/xXYvY79pg0Ij
eyWHRmR9cEd+VXRxULZT2kWhAp3ldY0BvaaonR602EJaDcIqWayBP2cN4A1Pux0aZBiqqpcPRuD2
TN9UNqgwoO/aAMoUYN9U9dyE1ZE3iquatbrQZn3acq0z6IqA2Pe9i1kv9Uy17tp6/oh19f7aDP5N
tIqxDIvp23qsQZZB7lVcu1uz5Vznk3ckQ6j/0hvVC7vi+HYuKRT0mvavTRdgpqiWmnTL6HPTI3x9
q+dUIwlpsjFdaJM6c/wpz6aI22ilACqDaime6Y9nH9zp9yMeHSyiHJq1qFSJ9X19Ua3Tfapa6DjN
JDPP2Fo4KKzsg2o7lZf84MPMhvcVQyYWYNR0qBFPUHF5c0GRqrltkEj2Wl3v6wHrYWIRELvO7DZZ
05xYh0JisVLif6RemWuYigMknvLeF221X1HsnvVZIVeyUl/uJpytH2kufnFTWAaZAdGj0AF4q/Wb
stFrpDEnbEIaJyA1pduL+lJm5l60+o/fTwHbU3091HFpwFRDUoi+ULztNEyaKMq5clFFjXV9SUpY
px0zS/NJ9JbQvHaDbyVPap215GBKiCYBZIrKi37/Id5bb6jn4AihmQkxiePEVmr8h2gAuZ3tJJvK
xIiXoTzXxup4u06m1kOpd9O91rb61zke1yKsWHaAh5oGGyvcFt4PTRN+/cGs84vuvYdtkrYBabMo
m43tCf3j86SmpzV/mRjGDHFpi/0FxTobjGbNvbtS1hS4S9kckrr12JYThFQos923Kh6PXZaNX0Zq
gZFq+jj8/Y16PzK2z0X7CV0UHpe3guvOmH1zGRgZWVEW4bz2Am/cgjsq8bRjsbYfSRDfT0ZIXek5
4CFB9kpj9fV9GLRRtAxE+ubV5D0ttKqCdBj6nN3DdiRIFnbXWa5Q30BZ/oigsP3x10OTb8hERNeD
KZGm2+uLOwp5bxMvSF6npTt0bTPB1yfa5F/fUkYeLwE2GVIv3ontHCdb9U19KDkyPuZIq2878vv2
pGv0J69wlo88Oe9nIFYUmmG8KCiXaee8/lo5ZQpNs1nSVNslNzbkorDKKndnDVP/wXD5xaVc+m14
PjdXm3ib5T6WRqcPsKzRBak1XId+Cw+mQLi28fxBc+oXegGuwGBhf0t/mi/2+mslLu6zUQoW6VmW
F46qmidplUVDX7GCqz8m8xTE2oSDzNfEcVqNP40xrUN0lmLXDFSQlQupCS13HrRKWyMqNvHeURZ2
c9IXpzMhEh+Rgn95e8ivRASM9pRW6+uPPPozctCEt4naVfaT7tF4odeTvgfDtJ5+P8rezyg0pnnW
5FEw1bnvYvhGHHM57Du5o1EtypsOSoQXulM//EROXnToulD2GnmyludstoCVgb6S40sLe2CIurVr
y51XIgwLTdoXxl0j/cQ//v4z/oUEefXCIZkANwnVjA0oBq43OwBzEH1ciFXuVlqDy1OSzpC2Jrwc
/q6gcj2HiTYuxcHRKzkdhtmAvYGYqEc1nLtxOLu2mDGqOx1SD6b4fdu0Nb4/iDYT28kaPTldIO0a
SKvR7ce8HYhpsuLUCAzcSU0wg8eZzqVtdleqTPuc3JBkjtBzyfmkqVjQhNDyebnu6VIYH7wofy1z
b746TqGt/80dgLb4Zq6J45Ljah2z62Jbd5i0VpvDQnj5V2oPZh2unoLwT/3QzcN8sYpmz5q6Ze1h
cLzC5TMvYF1qQo0Jg3YfeuVm5teChsODmWbLd1KWKR5mvrXWO2fg0QfsvtTXrKwNSgzkAEOumlPZ
01lM5b8VxFC/5EgBWgPbFWSeN+39lvSGnP2m3GmCgx7ppO6u6ZbpA3nk+4ME+gHOR6bNtpld5FsM
IXfKS3Vy33aZipvLrFT+fOirpZdhUVrdIV09bf20dHFFqTutyiOSOwAKqWrqcGxqYsUlUZ1amMwD
3mwqHbERjd6crR+omt4tKegPiONkBQVVgEBg+/k/1vWp9tn2IUvCktQIuj35eCyr1Il+/yL96io+
0yDRU+xp0Gi9vgo1ETvjZaWIJN2Emjjigd24EmD4wah9t3dDt29seCFmMEJ4nTfzl8a/G2BR0t3U
NDIkZk4PAIeQHVwOVX3IkhmU+dYtgohq9efOTnN7//tv+m5/wCfgfmLSRghFxs6b0TWJCh/Oyiew
jFrb9xYJDS62s8vBnZOREt4wR+Df/YNBo/D295febuLrN9ZCA7cF39IF2frxr28y4P1Okd1Nb3Vq
192EGeVqSwO4Z9LR7+CIlLvfX+8XD3U7hbqbrQrowVvmVMxbDhaGYsvQ5OI0F9aPBdf9B0/UfX+V
zcbNSWgzam478tffKuYkPBTLCC/KKe2nnDJ1vpe+RTW/Y9cgo6zPk5wGpcSAkwpVEbqOj3RpUIVN
1JYQY9TmeFOnvfquWXoxBNZCp9hVVq2OY1UVT6brzN9iTSrmgbqnvt4b03qPls24Llx3cPfGlLpE
oa+12Qcjn/QrHCBfi1Sej1a48k6RQa1rkNFb0ZccjWy3Vjf10kBdgJcp6PdXmvZAtGwW//QKsx2P
GGmcZF/CL/IjGrMxll6Ew0WYawgEwsEilSii8FxaoZ8nibVnoZ85frFSPRkxTuuwaxrjjjPJVD/W
lH+Wi9nIV4Tn8zi0EUrsmWNKPxd6UDUDYVL0tfvnFWmWHkoooXOYSVmP3FFVG4chX312FKtZ32ha
7A4wIIlACHtelrsE0ZUJsbGIHzOSMl76xmmQDmBx6L80NKBPttsMacBZcO3+njL+Pwblf+Hy/ceL
9g6DcvVCNG2VturnKxLK9kt/k1A0R/zBRpkK3EbU+2tG/b8oFLoof1BzEOyngPpSLtsoKf9hoejW
HxQQKd1wzndIx+BF+w8KhZ/AAORH7PVZtPB//RsUyl/v/f/MQxsriikeMyCNU+Z8ItFev7FFr0Sd
1RJcaNVStKMfHB8z+mMqcJZlfSxHaZ1Mlbv7eSKyTSZqenLW3vpZOjJ+aTT3iA2OVHmDgPYysBCD
POmmdqi6pr4d81l7sIbeu1yzzn9Msy0iZ8qKgzKQOM15U31tVS8ea2I7fsK2u4MO1jpQYcUYztXY
XmSjIW/60o7PUrMlxLKOkjr+Kuva6+jouSXCT7ornv7DKZX9jEmmu11GU/bBOvcPSWP0RTAPEJxg
j5vDQ6bBewnspvgTLJmPi3/RkTtRCBWfdaM1f1APdMdgovt4180lfUmzGQoaFxbZq0ZhmmyPtuZT
MYx2vSdMwjsBMcG6YCbrs+PE9NvYJl7VrRi/kvzsBn43zXYgfElyyeImCzW4Xp5qPzd+FPWYHNrc
32dK3DbxpH9y6B39MFOa4qZWgw0wEyGONER80jEaSGlF49Ipn7P2hLqnEAGee4s+BKFk6C/YoUqZ
p9//MZJv/x4E/6SnvJ7Mt6Hh4E5m1G7VlfdVDdwIuoURtgptp/fDlCrzSSzaf9aMfzV1/JaN9Iqp
dDP+7AbV/fwvIEr9f+1V9QMKUV39P8FTYv/z3/CadxPJUVXJS7e8mkU239Dfs4hh/EEJAzYdriKP
ws4/eErOH/iQ+XfqHNTaACb+9xxieX9Qm2T7jLPd4wfbmfc/k4hl/+FSKaVQilMPjx7KwzdYnb8h
V7/mKVHH3k79/zONECHK8XALydlgHbCO3iKValo9qvJ9YuE87Sunc70tHiQJcUd0GPbRNLaY0aEU
e69H7mDE16MtGd4lWOTMleYeLry9y+llhVlefopp4e/JRqBS72bYHaZJBHFVm3t21FNEI8e8akxj
OGKEfDG9NLt1M7c5Oyt84aGuvcAunC/LZP8Y3UOp4peuN4qobjx1AS1mvaWu2vLmxObO6Cp5YaSa
FjVpr6OS8Gb/zIE7uZ2Tmk7ZYBsHYGynoWFmxDxxa2v+VyZHNCPNiqx5vtT0OQ80Y9AO0oGTEitd
24+aZl7Nzgay1toOPUq11mHsxWSnF3F5kKLP72cn4bCp/Mx7TCjHRYKiVNRSS/nMdBYfTTuz9NDs
U3qFHY4DI8R7IB4bzWBaAhvw2HgIRyHWtRVb12R8yntO3MWmrghSzsdHT3Wk0XtuwgTYKrGeGtfX
HhX/Y7udDUBC4q7MSInBFlE1rzFkE+ThF6lGWD3IX13udMFeAV1AEi5LOpVhgnBh3sQJ9bMvUdC5
tRZJNk5ficSmUQvWug9SSq994Ixu/mAlowXuuV5VHymP/uoissSPNL4oaRdxql1iUOiDeCzKZeeu
aRrFA4/OSh0UOG7HuW+ndCSNQePpoBWVazyNTHR4lpfy1Obtcpyb4ru5mD/rYr0a0tWJitpa/qT5
RuNQaooQvixrr6Z1vdCbOz05QpIoWXXgFdbtBgbKWTxipUiZcKVanhdd9hczR+QXTYkL8D/BCsyE
WIHePKwt+j5vsR6WpK5O/Wh/b1vSFTXty4xcxXDjb3We3OTdeqhmcSz18r7zXb5AMfBUqTLeKoKI
f/bSsYKuXrvtLFPunERawMPFTHVBD0kdaSKnHS+MzGOF1Ev/lp1l6CFxmu0uWuKjz8b2MmnM8uDp
WhtWdveNFe+4VqZ4mX3N4vAqu4T+koFBLh1FdeL45SNPQOwSFMpYPi+G4s+ZItf2hPEWl2iju0jk
7V3fFmidpsZ7XNq+vJsXbCHViLBJHyftCDR+vPY7jEccLUz6DS7Cd0cuF3mFZnJODsjhjRO6jSTK
jFREBfjJT6hhiHWxh/RSNRQ9u1bEJ6cvkpMRF97zqNXm1TTWaOsy1Yw7MTSfCHr74oJNJ4CUXTPG
tyQO1Oi4ISEt2q4luTCzsudmKmtc7q1+8DPTC0sLeWpp159GakzX6B0SolKRGORbn7ymUhPMpp1e
uu34fSng1QRLx+eKs0Xu1CKYKnoxervaQvdOWSgYUmJP/UKgSK11QQpq7VzFgBjvS1ubLu2e0h/G
++oyl77zBYfiAzo3d9fX2UMqq7PWmExU8PfPE7Pa/UyUbOjqTXWazA0h7h+AnaIhG+Ak5wZVw6uq
9MfInF3nwlNTe1VuRhj/oe5KP0Ku1gOVRgZmkXy6ZpSZNHxm+WiIve0l9U3cikslJudAU2Q+kWjp
3qdYP4Nthj43TPsMPyuJ7Lx0r9qBnVDqMMUmGuKnPJqmZkeb5kgSwJWvp4fWqw5kgTA5OOPJq8wr
BNenrJ++GyDL8TuAQkBMBpYiWWNcb2NYufLSbu4gGqnA77toVX4ekU3k7mYvdy7jzg4RnPxsPZoi
fJ3zuHTlzq+mJGTL0sDIRxIikC2XTZne+dVqg73PEZiQFbafHRPm/JxsoWH5dGuXaXaEF9Y82qIj
snIOoZXgFe1Qw6ryM1nca9Ch9sht+1yNRbRW+pdFF8wSnntBPcbaiZroMfya/mnGPU6x30kf5XZO
CqpKDKfWLhGd4C+qMi8yJnL5BB1yckQ8a0EN636aq4o/76VaxL6cZ0A05q5WveT+V1dGP6XwSIv4
aNmrszOXHwDnpoNQTXngfZuPqbk+jaMyWBhseJdLq55svwxHsx5tBHb9xPj1x9usQ5mUqAToxNBE
2Tik0bDaeLKn+SxjdAxuUaJPbcoALfj1gppnMBPtVkdQdBu3BHY0JCyXgPS8WF7kes0HE3no9umt
FjdfJnNOkWXIJXKMNn22E8S1VlryJZl4di5iRcMllNtQDB6zH8YbR+tRyy1tSNUvQv5iXtNmMoEG
musVurv585i0w7Eo1pM3ZfnBlhmaJyVUKI1Gnem1RTq71FxdLl7vBBnw3S6QXqMf4sU3Atn2ddCw
+pIGcdwadUFWNs9jvxiBNjQPhAJ654oCBWJOlkwcYvFp6tL+UKsyZvruJoIZqjsAVxHnm+GcmNWh
rPviSFCkOA8gRh4H/ZpYkSlU64jYsiCsV1qZiGr4DZd99mX1EIAvInbdIKuHe4BG9jHm2BN2gwZz
MZchg1A/uq3wb1WOfxkuJzlnlmcdC2aPXZ0Y/h4VNhBJvoJzgDIQt8DJEbfZWpLx2yikTK+k5KCu
YMxVNwRBfDKz9GA6Q9RaJAlBiS2DWt74SfmjM9yQfCiWDBl/L7gXaAiHL4hB+b/ZPGGJhhzorGn8
3GrjdJ94rHlxJmwSNBf9sPpyviR3FgnE6LRfZd2NMLnXLo5c9mBplDHdUANOj+WamDs5NUh6a0bT
nKg9M/rT1A77ZdAPS6pdrE12OefPSclamT37Q3Ht2AWyiT6y5vpgZxkvmzTvKaJDSnma6+Whyji5
5d/8EnmdXxA2R+BGp4V6fuXHxEebp7xWz4ZiXR37cBzqG2yZx7YccfaBppQtqkYCPJgXzeEeh5o4
txVtOUjZYBq6k5MlTxb2Z/SPzn07yuEoJxqmXmfe1rQ+CIuOtNEU0UCSSZQ2B3Py97VTnK30eWnt
vRJ+dyCP4yWfixvRb+co44FSzHMj5Nm21HU/WDdd3d4ODJh1ShGRdn4d9jgTIyy+XRRP9QRowz5x
AhUErS5pGI801uEYJdeFTI5rgy4QzcFOeFvmSll99XJ8FjL1vmr5ZER9z3DxBlaGsfa8oOVdm4Nc
4B5gEauDMe/j7Qhpn7LWMY5TXh3ySnxZ2walH1FCu3iOb1tXS4+WU+mh0mJSTmbrAWuYucvFAmva
TNv7puNvOW2TfE+17quUYxYZnFmjpMvtC1vV1cFXpPe41UKIeReTri6vykX7KX33qrMnBhd+DrPt
fizSv1rwmvizDP1B7vMNbN2aVmSmHdHn28dy2+6ZvRp/Q+ySpg3TjZ2kzXJ5LvSB55iN5TMDjZOy
1jwV+XStPOd7pcRDyQnmmo79TzZmzbnGefkMM++uFAOfCknmJGXgUDIo9TuPrMZ9Yozxjd5P963U
72mvHDomg75etpto7pU9V4eFCx2FSOoXmH3ZA6SA+ZRmPxUSdKP09rTjq6u1YMODEWynLMSXwpLl
lTfmpAg1jX9TFjlklLVs73mnbr2y+IGxIKotrO+1VorTiDA5QmGFynA0TCvsUGVcmnE/4Yy37KgV
yUXd9/kK+Md9GDRPCnyqy/IJCbD7DUSEt5P1lF/GuLfDrVlH1QGEm9N6QyjHism8blWoU1ykEmkW
1F+6KvDzFHux49yIZaW+kOPMkok84TpuLus6N645JKloqPMvKo7vaWekX+JOXrqs9EMz+pFs2IA7
smgvSr1v9qzIHRo7PqNe00mpMWe84IIwjuVE35h0Hu1Ue+ifAx1eVZBtxmA3m9oLog8eNSJQ2gDC
T3lh+MV4kZJCiDlwiyTobHWup6Z7mOXa34xx6gR0cMpHbcHo4LhtOQRJye1AneGfWC3bC4Eadp9S
ooZkq/kRCvFUkS3lf/WaNNkPiVHveub0wzpRcRnLjECe3hvRh9d1SHtLnckrK2i6GS+gsvwfC+/H
iDw1u6+KVkRZmxGz7A4wGYX8Ir3cBOmW6CcEPNW5rBXC9cRV/4e581iSHNe27BfxGrWYOkmXoVWK
CS1SFEGtCYBf/5bf13a7Kqo6015bD3qekXR3ksDBOXuvPZ7GMbdeleVvCWyDjoc0Gr/b2Trsq0lf
WtBz9a6trOh1XNiH18jwY9ecgzNYKZF0YaPTMNz0LmhWHS98qjekp6AI5eAF90qwJNnSCo5VMLnH
xZfNboVDbxxD28piOetPUisryZFuE2Fr1ct9GfXIwyv1RcAxb5OB7g421kEPt3BJsvuxQgs71oE+
aFbKdO6N7bZaaMdYWz8c9LQ5X+kr2/vFn+XZuqqL49BlJSaOCMLPmCParuherb5MZtrVNFSm4TxF
kXGOVg7E0IFeA6syP8nVtmJvWuTbRqX9Bs6A0emGE57VvTlYITMv5LVL3AksTKby1o0gocG8ZHTw
EqttUeIG2XRbw/ZNFFbP+yGy8f8G5fjH6swyHuh63Y7OfCis9klFn+pWGPZubjCHdd27JRqCY4PB
YCfP7KN9pbdu7fA9aif3IHUe9btMZ3LXY4Y9BKZybkoCA2N/stwHvD5fSJT2XrvVGmmWob2eec8+
afvq3/D89iZDzX3IRD8S0mZ4t5UYXkpgcji5XO+EeKPhaW2+zA3PVzaqRJN8efbrhdbfRNI1GdDh
xb6+kTC93iqrrx4Xx1RomSor6d3iwcmnP1oE04l0mvamCzx1y8FcPQyrFaXz0n5evSk7rMgtb/q1
mhNixDaWo1xeAmbDN6XMyjVtKo8GYreVCJj1dldjN2GfpdafwLQQTBFvIlJoyG33Tlpj9jlcuuG4
YqxKizXz9lHHlmPKIDgGnAnjIBAWZFKytjFFnw2L75KtJIqt6HJOBNX4j04e6eMQrM2h01S7STts
3md7iPQjXGb7iULN++aE43ynzKVYKAIdeT+wprMSCfeH0WK4cpr1RIt0SAfGz4+N/10Mx7zoH0Ao
fs9p8DYDMbtPopvj0D86c/tNs6efmw27X9T1zTEKpmEfMW+j7JSkHEWDZzySJuHtcoY1bwh4i8QY
8vY7TyQUtRBlV4OI/sZYisQ1yu2pJITtMz98eVFOUP10M1dBGBu9Q1hF9QtcHxbWElfHYG4vNhgq
cDuZehONFX1u5cy5RdrDF7UW7UlnTvl1dJGgb1FmseysAOtiI2i6o16spOpIrViXof7REZBdxDNK
CfJupbVV8bjoxUwNgfJsl4XOJr5cEcM718/nyyyc3E790DCtw0xIcxW7yjWeFEUt5zqci59dNzcq
6v96+ZLDx2l3wlTdU+u33UPFdzzUHWVjDHCxutGOKzGxtYN1j0nUPBVOg/Bch0MjOJcL69ZWvfPJ
L8rmTtW2onqwmDnt6toVY9zKTD4vqpVb4nBJDJKDf2cWVv1m9JZ7aixje2qmiZOpFdT9aXTCjg69
GLIXIZEU7eTQBQ/uVnk/s0UgLaAkZhMLuzKWU+UzafPK4BK4XnHobDDM8TCIMOEgan+DoEsGncqM
fUVw1ZF1qU+9wXASbW0Bh4WOI1OJB0UG3Xw2+4VEUJoZQ3XxK9kZMaf36FsebQ8NYXOvXcXZommH
6WKPGd0ajlY7trkoSMg0ww0qQn9MikGLIrFwxR7sLHwnYu60LhEhbktHWgmR1LFLD+AsFhIcnLrr
b/O+VCcAamdVcmAqjUsrnJdxtGJ3sPUOZuZ+5jiy5FP2CMG7P7pXW/7QdlNMLi0n9w2HeTSOiQ63
w+je9g0Ui4J4UTuzH/kWJ9ubP7t+gD3NTcslFAkgxFM44nbCjuqvnwdJuHdgHZqIdOoMFnMR7mZ5
l1O6PukwmBIPLotHVgxkKGhRbOsEg5exV9RsMbJo7QTTV5OOjF1N9VbV/iNE3MRu5B675otrNmkx
ZCsz5qOsf1YTG9rqyp1f+E/eNnUvnAzXg6nCP/CS4X00OdyuoYejdXEKuiLrsF184fvniLCcuCjL
fWjm32UufjqW1jduUR097ckYGRdhiDYmvsKt3+he4OSlp7iDS8xYKdQHTxXtwQujS8ucZNcI7xI6
3vdwutZ0ayESsi4iKngTiRFHT5c94RHLrxMT0vtT2xTfATTGJ3bgNOi1ii18yMcAZTNiNPodNs1K
4eJocer75rrgeZhRsOeVGra/5e58nzrP9MJ3p6+SorQB905pE+H/C/Ecq5FI+c4eYtVnycL4Refe
k8d4t6SF0kiiDovph62C+y20bsnLw3oTvbYoyGMDbe0TOEt/zwP6DiDK2V2fxw47KpfTd12uOZuE
OT+s5qloGY07Pycw5rbek3OIQxWFEK+SSmsHrJNvPrtel4Zg/O3Ju6go/xqExwHyzDagWAyil824
tsXCiyXxtKEkAoC5G4P+soUrHh4Rvma99zQYFqy7EWnFbNw7tnNYOvVuiuo2L/nGs604Cvipq9VX
Qn921A17VQds7s1dmd2MQqjdVGRnWY9PVKp3lUt/GEZtmbZZ+GUoPJls+rqm509ru+ArLEhH6TP7
pHUndkAMkkJiIbbdDasPw8CSWXyFVHoXcYTZdePgntj130podBlNx2RV4FsAeqstyWv7ZHHu54yY
dKZH/BVuS2bf1Iyewj+OLZSnsUnzNTjTqoHZMAYsPyNRHkZbHed8PvtkpdIzhCc690QLGkgesEPr
sDvKoL3xzeaonQeajpT9Uu37jt0kw/+qZYu/lJ+GHth8rivOtyj3dzNy+ZjEYHUcdb+DPkUHC6lY
TN/vQYb1fqpm3jVkSfMaMSCkz0aj7LTmoBUN+YSD/EAQSZL771KGHPTGjM08+hGgDHdKPAt19bMf
M3r17jbfmq1tPo6TXpNAEKkmh7WKFTzcN3yJbtK5dnHsM9SqUAD7Heeg99peeG0ET3dn3PoNC16t
8F6ua4IrPkO0hcTiLIYhwfXwZRzfrBDSRxTdM/SLhyLaE1PUx+tS7VEmX62zDvFOxU1UhEm3QqGV
bpaAooukhRn6U2/9RCT1TnEud5M1jKkxhQ9V62Sn3FMgjAde+GHZLgqhRZCZD8083Jakde5Y5L+1
prrnBHJqpPw0qfHG1J8ie3pqByS5dJiCVE6UBNBcPpVFeRAcU/yem9KjKquz8VwsMxuuMl4N+5Zw
OsYZmITM5WI23i5s0IaWCDdMeNTNja7ak1GERyLT88vIv5PLCS8elL2HJtf7bj0Y441Ln4oiiAkq
UbpZ/UrfYVdlr4O8W31WlGB7tuyFJv+8L6LDSl+0n6EDaAI2abIoM4izJrxlmrITy6UcPrEU7ag5
cBMy0cAqFoxPBRWpcmWifWgJm/Pge6/hMsWW/cXT36rplUkLhz2Og+wHE+tut6nLSAhs0O+n8PNk
Ggh1LBRY89G8Fgtzezcb9NwQ31UtaxrnyU/KmKw47OoLkVPBri8i9TK52kkWsohSm0FNXNvhy4r+
Zt8q+8kNFn07TCPnEBtz3zb/dFVwboCLu/ZyX3PE20egEM5uz5iB+iUxRGhd+qx+cVfrbiiN0zgU
16e65ZaJqOHQSGSqCLrtxsVle0WiJ+USHIXJMRTly87U4WO5uX7qG1r2fAfOd9rPL7a1fAWqgCHG
GJfg1mlwipPPeAxnT9/QznLrR6eef7IF0f0IqGRcsdygScaZXV1X8lmH91k5qwMWOZw0FY0Pll+G
GZ+zPF9JGNqmR5gigdHekWOyq/GYx5Nw/PuCvKgTIT+0cJdnt6I77HOsGQa2DrVZyZbln+fZ1TeB
9PbU1ozqANv1ehd5fgBkrrux7YdtZKe1D1VRaZK8VLRHXiZTSwUv+NISIgUvZmne9/2bHFc63M1L
ZQT4oOeE/Klw15oWswF3LxuGa+12bZrOzZCfWyyVR68Osz2t8PLYbjlBL2Ly71xT+adq7m8L06OZ
2yfCFE89jVzaLEjUojZ6bIBEcJbxFH9LKWbQcTed/hhkDT2lCBtad8UhmBUjjgnWAj3ksr7Ns0tp
e8uxXnXOOSQbcJR246MVBZ/LIi9O00Q2jDUWOOkRMp+LoIoFv0KMhCi4jYbm1BQdptf94JBJiyz3
W8ef7Ty7Ng/mVg+JZ8undgzadMTp86QyYR76QFzcsMKYEZpJ7k3pmrec6/q2TLrOPa1ufVoHDICu
yOLend7oZb/MM/r17moAvOZm7Rgp1LGKVgL6QuolvKwmtUa4zHc5dfSL9skKxlBIaRo0T6qM3hvp
Hix7hSYRFgcwm590bdzRXXglb+qIG/Jo9eHjRrh0MpsLTaxopeHvnTcRPjpUesvE5BZvxE7MTpE2
w/zaDKQOISuLnW126QcXkDIgUN1a02ynnivXFFv+H4KqereV4Xjcuuqb0BlFo8cWtlaUWsj+3sHr
BdvwGKBppAshX3BQ3oL1fw05PBp05A+FQyGVQ7bbc7yHczF4pwbFMgZ5V8QjwWUZmPKCEcVWnydS
4w/RJL7XIYM9caVgsTnm5jOIxlO7MZTvSEeOTc0DSBgwoTc88FmXmHl1YwQYMjgeMFZojFac/bU8
03XL9rJb9WEdIBUAnazj3HUO3bbFwh/5NxohsL/IU9ENxpXrY77mTWjtlPTvAHRT8OBEj6+HFkgO
AD5aqDUrk1d869cB3PDI5lvsiCIsYkDd/mFo5c9+oWux+IQBZ5Vj7QFhlvFIyluaa2+8q2rnvijl
TDQuj/E4h81pHvvmnA8OS1CviM1cRrLYJic4+tb8NRNbv6eHYSdyzERiTM1eGdYz7+PDWNC9obVF
XCFqxXTYZia9G82xzKzUZzAo+HCllhzexuEia7P84Y8uwOxBjOeNGG4ER6SSM/m29wWAQMzCppcW
21JgbBXyNChvOhl+SIB121RxV43Xiq+0oMSUS3z1JiaOUhO+XbQPZkE/dgERnI45GYmq+GQ0lHl4
cA7WigLBdmQd+yOBJ3PYf86ZIj3YnECSkP7UU6jcNqWTVMb2UBuJBOt/62wuI4xuJbeuvLLeovJZ
L+OLDrIv9WIae3fcohuqRQBQM4PwAtMuKbxXVbPp33aciSELjBcDGtQJB275Ciw6vJmW3juNCy1u
9KU0nbX5YF8ny1tfg1e220MRzd2PGbvxUdmjeWMPefRNE2b6qata9bkw2w3y26JpheYMBJrhq2W0
Pqef7a73xb0W9pMBW4c+LR8g7LbuWQ2OpB/KEAP1+q5VAxAHK/pR9U4iorVNA3sE/zA31ENFFSFY
oIpoKM9hcJQsI24Nfiewpf+UF66dNEH/6oNHAvgQojUAmpBOKtyOeRvpl1mNxTGErv2KK/62sczi
K3OV8QiNYtxZEAsan9+QhJvDWhT9KShIFSQkFoc7upYsKMgOwixOXwqaU+OkSJebk5i1lYyOLE6d
KPcoRqtrI+y2y+rxHkDTe+ZNdYoQghVt2uwploJKArvVlET9eI7MG52b7zMNBWFYewMR+uy013YV
bw8uH2XvlsVxIGN4z5MJQLGr6+4IGMT5b7X5/ztl1vV/+k/c3f8nqXXX+Jj/s8rq9P1n/d7++IvK
6voX/0uraRFOR9PYJG+Wx9tG0/Qfrabt/gtps+lGRDYg2AQ4/x+dlR/8C5WoS7KGyV8FKMr/o7Py
nX8RLwLRl79BtQXK73+is/qrm9gD7Q257SrHI/0Zwaj3wfypR03e5tKtacDYcOzQW2goWwzvFU+O
3uq4NvvfQYn/qlO/XvMa93PVoPKGhaZ1/Ux/shwsvidYcvuJ/u5UvDOMbveWtB7bMFwfVmn+DhfH
D/wnHdl/Xw5ZK7MONG5wuz8IyGdzJgvSGaa0xYJzmFxWKuxsNYic3k/+dOf/Qd74j5ci/epK2HXI
KbhK2v70zbKlBsZkVVOaWwYiHEhlwDMWzWwPLHqV/vpiSO3+/r0iBx8bXgcLAvdfLzY1Ywdns5vI
yhqrO+GMy6FgU/s6MMphbCT9ZKxt5rK2v4y3LhzF31z/n27jVaCHwPeq5XQ+PDrsypmvamOEYho2
l36Zth1TIZwO21JyuDOc31hQ//F6V/AAGe/IAj9+34hzvW2DREu3LGO0tg3Dra+c9WLKMLxEtfF/
dTk6mgzCYUI7H6wkA4Yd6eUu5InACBIITEPC4d9mRB16RxmF9fHXt/Ofvh7wQJNoR5ig4Ho/3E7d
IwrH1pnqUPlMrnzrwZR1dNvY+XAvbaf/zff7+KwCzzU9YiTN6wpE7MeH21d7dBndCrVWy4HqASZR
uUfUiDsJUNiXX3+1D2ZmEOQfrvXBFBOxb5Yto+B0advpVGGFhMlLEDepDu3OyPOFYtuGC9SpxxB+
1V0vlXuT9Rmyjl9/kn/60jywAFevpG/yNf76I8tSIw4keS7VUQMGMDCIvIhEcaETL7/9+lLX5+N/
y1f//Z1t7OOQ1+1rfNpHm1noWX3ubWJIPXHlixUck7zNUs+z7uoonmb5PecPm1TkcId+femPKwOm
So8t5yrSBbfmRx+Wod6qIqZ9eZM2b0Vq3Ll2vHw2DotOtudfX+hv3/EadeXhD+QFQdztXuXef1rv
nNFg8jlEIg1cZCU2h8J7ev8IL4IArWoT5cEJxqJzVUAhg/gfX5sfmXhdrGuB7f07lfxP114L3ymM
jqaUW6/FBR+oeUQYo25CgfpoyK0fUrjzKd/a39mj//brWngHcTgQIW+GbMTXZ+xPF0YC15KyLMj/
qdvxyEVozjBiPWsCIBAukPeDCHE9DCuaEyfnGPzr7/33l8nCVAEXAp8G6y61w1+vz9gzwkk0iXTa
vG1v5wwsnIx8dKcneyy1a58OjqPpc/rzHB4zxt+MNnMG5KLLf7Pf/f3+u0QxIBbHIHqFGH/cguoW
quE89Kma+qtOu/xRuJ0TD75oDxa5jsye22gvLfN3IPt/vnBoAqG55u5GH+5BXyw5s4EeeWtp0WOK
uiitmPAeNpJH7vJycV+VXp9QThS/+cZ/W0AsIBT4/jF2g8pgl//rj29qEm8ZgYBuK8MpMRT5oGZI
rCcqT/M3mJ1/+I4hCWIROSz0SOCQ/PVSCCnKeQVMmeKiyW+kQDE5+fZ66psISeRkWyABp/C5jbwi
/fUj9vcrU3uGVIZkRuDY9D48YY6UgZpM2aROA+0pq4zuS25Wb712naPTGfkZB04L54ZO0a8v/HEP
dC1KXYvb6TlmAOjjw/PE8NSo+f+RmA7MKEsJsN7cPOcCEhC5dWScfn25D5lXLB/Xnda2uKPobAi7
/3A9/Ml2NJSTkXCa3t45jUE6scUMoQrA2TFU2XiTGQGKh34txU2+RcVtgBT/28zoOB2KutphVXZP
veynF8Md1yMAMfmbm3H9DH/ZR3jHiWdiD7EI/+S88NfHAKHgKMqM+Yjfg/ozVrqoLg2co+/W5RGJ
1BqzGM2H3/wyeMY+XhcfGcLefxdclJh/I/6E2TDnNTTEa7+0iU1vHbevFjCm+g+Xc/JwBwKxVTcN
lBzzks9YsRAFlpt/wIfh1Id+k3Z5UBBm6+epQKHuwQfEj52YS2YXX5dsMQkPc7hFz5lYmogJ6tTT
9xs6D+qNasV0JAmj9b6utu7aI42lrUrQoozGTMfJzM20CepsO4fCaerj4lgmWWB2P817o6zr5s5B
IP0+AZj0P2V4pPJbmJxjn2Sdo9HWEuMOz9GY5280Q7V9NkS+vm16QuGCbRMGasuzXqCRHHCCOmqh
VakcnoPGrio3VU59pb2BvX8YHMHktumoDPdtZGnzZQml+7PqO/BsXosHIFcoG0I6xF68rFH+yunI
pMvWzNeJSC+BuoDlbR824TBVMMQQmUlfNz4Nha03bgZWAawQczO9R+7q9HvhjcTWQrDUpyFHEk7L
d+XAvgVo5eh3MewZ4E7sxs3LvpKPNqznfDQUmiE1BncqhFqTSA5CjCOBpfWHKsr6kXVMAKwULj4x
JlctYzVSkIeG0BP7SvXTBDtOhT29X7FfgCUDY6ZDigeG5Ccia2NjHtHIlVOp3hE9r3dLF/igf405
W+/XVV1hrksvln1RoAqItdVjLuPQYICLK7wbaxtoQvD/wU4Ly+COHnb3B7CXuSULj0Dsk/aNeYn5
3gWteRq3hMCEBVEb2bi1N4FlCiB8wuyHs8hNIzUhfRuH0fPmfG9tBs3e1i4aN/ZmDUoV+bt/FxAH
7dIEm4ci6aH8AuwN13GFa2cTbj0IEdp76augOhduiWpJGHras+s7WVpS0cH9aRolE0sLpiLmRGcP
PsVCANNQ5jOWBLJ9cZoMcOFratrlFFmdX+xt3Wc/kUlJaI8mgchED48yBaCaR3EVbOuL04862xWg
zEXSSMIs0PUbWZNk/tohemRWl7rjbOGrZDVr9y6jrRenzQtuwzgDatBTNu+drZi7J3spjTqxZpu8
TxO6dGp7lWouiP+K5tDY5Rzezx3jXcZY3XSH0NjJLwNklmeE8gbglw7sERJaMwuf+7kdb/qN/lmK
7bDjCvQyw2Qu14VhUqPxWbeicMDRaAuNeruU3WHx3OzBrcepOVI4lCjievIMYnOYBqpgQAMrMVY0
1HmrypkdhpboqzVF2RsbGuaZTZhQ650oQyitMppmoLOBkzY1jkmGePbC2CbX3Tc/n9ikKE8NdxfI
SBf71iyH9QExTGk+2oJUkpQOR/14VXIYB6cz+z0JWwgb6mLsZn4Oc4kedO8P0QOnHrra/VQ4/S2i
J/WMmtGqzlFjLjfFaIkxtRkDfldMaYDuqGXNEi/sslNbKBS1ipKtjKPCgvoBg9NG21ObMGsrD3IL
mF0g60kbNYtOG8xrCD0RaBDlxWL+o5xtc0vzLbRvjdpFI8NISRxXIu8iZPmheT/T7s1KRPdAuQcS
VjNPJKwmnJwEVpU5NmtAETE0Dmv8lBsFWNS5n9DlQVpkphMOwSzul97CDkVaQi/OVSP7+dR1skU0
3wVRsNdMxKc4t2sp957ucanUTeTdLREL2mu1Vu5KDYIm/VDOANOeXG/w1sStTVKktPbCn425ZvR5
fc7HaeFfIbc+UWU7VU5rE89Ovz3PkPIYobSW2m/IRbDYygD7Aqp7DDNQLMm3nNpoy3ZMdHrzRGO7
vG91T5Ys5qvcuV9Md3kLzDEwj7m5SHj0uXjJQu1/bjC86N3aTpOJphqjW2UxwkYDg6N/J3AER4Qz
LG6RkFXmDqkfKFmRoslci2RHvHZkOhT9xr4jJf4pXbSvVZ55Oi2ytnzwx7IFwD8ITRe5oX2a9kPY
PKsu1Cyg2reeg7bNv0/RijCQupCmmc9M/2elKSNPYPo6fap4z/M9plddHTbYltPJjaqQYYgI2NOB
UbMdhUX+s8mrAY53aBbYeGcreI0AoDDjk1aFrTDU2dWdDPALade2LLCP9UFNc3v2UTFv9Jey+RmA
bgkVXxjygp8aiDOw2hotJXis7aAzGwFR2wXG53Hatj/axlHobkt4lcdly8J4mhabeUorUJCQ60iv
n+5RU+x5pFiWcgIrbrdolBPSusz4aQlvfsRqo/sTLFEEWE6A/rS0ehNPV1kiHReGaZ9R+bkI7VGk
14kD7nTYZ2XGiyEnB3Ao1Rk70RVXeNUSERCShPIqoxS+02Y7IlUNLNMFRQfvh7a/SUFYmSmm6Jsn
gJPvhWohkOH3G/a6H+HNqq5BxlBFxfYNdKfRx4S6V0B6fIlfkqmpfz/Yg8bP1vmrlwZmxaQ893U/
x3MmsSE1YjqLrvuRu5QVqRN0wR259xMd/aZ6X/JanCdPtGayyc696rW89pu31gTCGmgxb9kFpxU7
lQ6+de4wESc0MAuM1WIzlyZoDcS9rhrCGhURfeZNMQ9MLEs9TreuVWwveaCGL7VmarhD/RyOzzoA
kn7occdics+t/Iex5KF/MJbQEq/NuFX3DDZqCb3X3hjSgpWlHjXq6rvGtXga/Xzx08zPcPcRUhC9
aB5rF5OL6XlIUK6dl62qxmT01+p7lpU4R3prERC2QxRm525V1zoXnz53CW74TlLCXXSwLPWpcRVS
erlF1dmcLfVF9to+9gBvrlhAFHRxzQ1vkl63rZGuKERecxWse9tlcUkl87uf2WxKHC8Yc2RCZy16
UPQOxHELVosOFJgh1EIGU3+o9YGuEyqm8Ny1xmzG22jmj0iduVtTyDAF9MY2Wre+5U/Tvl56TFfb
6EQ5XgWyjmO3ttr8YPmGCBLlOk5/MaypLVhkV6RVHsq3uFGK1av2x9Y9kh7MBCzihTZ39rZqsbeX
vNfnIa+jN9n1RKOG36gmXeeWILmiY6uiR+XMiA+LDYufp/pPq6WKt9YttnyXjx1skrkPppL8L1e9
GigGU3ctwpcWiikjqCGDPCSov39IClG6Qb6wX1pjzV8QD00dBX7dfNqIOe1/oITHoejOm7MHM62a
25boEAQizOOh96DPrKhu82G+mRAB3KBu8fr71RuHc5lhI9lj9u9ZxTAUytOGwQqYQKOb42Y0Pjo1
3K8wS1fnamf0Vr8lNKrrUMzAqoK8L4cJ9Kwq6nEvstlo7sbVXMU+ZJAEaMaf1uXYywG/MIYjQO9k
sUoHl7DrNqe6D7cG+LUkE5bum8SB5GVYPEU7hhdK3rk4QnIgQBaOCskEmx3O75EmHh0K+dXMUCCj
uwCGMadDlY8NlU2Y5cdumR1SBqZe4z1Swjka0unY1pGOLrDHremb4SzW957gZ+qiHAXkVnijk8iF
4TW5vm5DZhBzlxc4+YXe+eS0GHE9MwrbbWhYkTS5ea2Q/i/NPvDQ8BiIz5lGjyEPbBANEreOu/Hx
hC0i/kNzm1h9Kqrc2J6rcE2VzsKFXmpfPpbDzJpoDxZ85YmN8Yj1u1+xeEdcs9V2+GMu3EDzeGr1
3RAukh7uGitf4Mq5SESvS8XUEtNQYhEaUqBI6+ARD6tx1arVgZwT2dhmthuvjC2nLcr3taIZdJiI
YUIOtkTtbVFnESEPfVA4u2516k8ljZWWTLSRN7QISYigVSXt09g7M2WnS6lLOWm5mHaA/bs4mJpA
7dxwGCKmh6FsY7usyClpIzW0FMLtWJ7CzQoOJvPhCNFX5c33iFdDSMwAYtAquJNBFSKJIxdgmfKE
mUavU60NRCgDvpNPK3uXSsSIX2RxFcJPw+rh/Svk0bCiK+rMs6pBg6U2pR66farX3UpU14NoluAl
V+Z0Dpi8IgqWGQc931Ry37meYabw16gh7avfneLMmN0EmUabgqmvj60x2etuAWn6VtEUCehc9ouN
JgLX6qGzUEHHNj8rD2ZwFSIi6un9tMdF9KOUtB/PrtFO5qUshsn5EYazProrrpK0rIv2W4jGwt0v
mWq+lzylvCkE07BXtIHTJ5Vk7gdZnZ0ugc/UVrvJJVb8alnbDkE0o/1ATpsjdRQ5bnVi5ct9ay9M
5Xs5dydD+/V2XIPG+M5vinXCC1rskGPP2XfX1mt01p3ST5xiFzbwDek/gcK8ZZZhq/Le2ECIj3YT
tTtryLfL4IX4EZfBMSS5HwFEhLpU3VO1giHExO1FYuct3I8dFDo5Mm93t/tuJLmC1deUr2tJncCf
IwPiI6EoILMzezP82hvJJqKNuussG6WzizkybsnJ6FE3ANFL2pz8plyorLlZaB5gC2aw9lo1ZsFj
krssfzR4lx3nmMLe2XXN6Uzx2o7HqHZQ721ypqQTfQvQC3M6FYuFnUFRnvvhfprZckaOdEsS1DZB
RjjkxbPXYIdBXVqYr3XYILwc8i5MFz2tCAqyCTyEHozpPBVeFJ1CMlGIam1M2N5IjdV+7sW4X0AR
oodSs+2llgNafucR4Igug4MR2QGODAbkZdUG5cmfCCTM0Q6gMWitb/6ihNwTeBA8h9Pa3hTuTF6P
2Ygwi4UoFRVepyMFFyKc7cQJCnY9h7ZIfs8wyn9xl01LBG6wKlyAei4Lmz1HO4qCJkAQR+PiYjS1
7pDSAQfcFbUhZNrpGdVYv879Hca8RZ8gR8l8z5SNn64gRotHvrVDJHSDCBj8d2JbY8w3nXtoSl+g
9s8h3/KLZtlzCPD+ekAFRRwvZeNOe49wnvF+8Y2p+FkXZe4B8ltYq5OFb8WQxybOJ10aPfCgVVMV
nYbySq0Z8VXBUt9m5MRz6ZpDWsPC2P5Nj23ou0EN8InQ3l6GNQNN14WLfgtNrI97z8rkKetabH2G
oqCLFWnDXze7N44K7Hyz8/OSPcks+uWnW03bTW4sG8sIPgJ5U2yE+6Lbs5Hl1lU3WUlB2aFuyHpt
UEO3wYL6y5qYenchyzAIrC4zTn1oA5F3SFB6zEwFo6/7L/bOo7ly5Mza/0V7VACJBJBYaBa4lp7F
oilyg6ApJrz3v34e3C5JXf3F9De9m0VHSNq02DQXyHzNOc/h9mhvCoMbPHBsJO3oKL0I2R4XGfmE
ifD0EVw1+9A6Nfx6n1EbD1u39L14uxgNeQwhoHlKM6nt/dDPTr017Cn/lJnhXVW+WMQekwcfidlI
SAhyqN2tS4uFcl4zmCZpiyFlwGPQPnuMw9ROYSFCCd6OJDDZfjdCxkCp+6IWjwptkpHhPkwLOCNa
b2GdT/2i1SZhQf3VmwkbwWwnm3nj9NAgtpaEthYUCiPspe9O4r3MG6AbHMVJgyivBBYyWatPlK9p
cAg7cWJtppLLHO8LXL89txWm76EjG5slV6UfTCowYyOLoUGP37XASwnd7NjALaOKDoDfYSvFuYKc
oWtjbOAQmgbSzzmMvF2K9riltWiExsaaKr2zKD3PUpsv3SbJ2F8xS/CQkE3hGCNbdkCbAUdo0Por
kQv8GTFKfNZ88esk2v46oqjlRS1td828GIhdZboRJzTSDRR1C+fno5XH9OqhNU2XGKqwJ+Dq9S4X
aXTpJnGr8DPm5H3LO1c9NAYUwQ2hLsQUxxKCU7CoqvnGt3TmczRy5SPpp80U2HCtPqIZTMex8mdD
HCM6SW6U1oFIUlS1d0OFuMxHd4jz6ZbgKxRhLCarCqsAiBASYIqGs2dRJE5lSddeJ62OsPijrnzz
rHilVVCZ/TDmzHszuxo39NL2TC0mhUegLVwYJVnG1OWiZHATIZZ0nMtEs2A+dq5Y4jPAI+Zjw5Xz
JAeMCcFMFNMDTmXzo/asSVxXdcGIbIjizt6aki88W7JRH8qq1u4er0yCElELdtbMyroAvdg7+8JD
xXUjNoO2AW9gzo0PfWvTw5YNhX2Acm65dZGtns3JnH7YuHF9bgbDeuP46Os7aujIJbxm9khC8igg
tswZUp532rFoh3eaaoTR0Mxkkf3Th26NcNrQNSOxZ0Jm7pzWZmLTegsftFxc46WlNaRh9jFbHrwZ
9d1FjKbUDIhqwRbgjxRRKAgrYu7xadu0p8R/HGcT5kDVx0SimXY2MU60m3kPaIVZA7NH3OFVLjxa
13QZwB6Q4/k9t1ODbDab23g/WIP51gNeSwJGmGzDHGQo3xLoG+oCVyCqQCE7LIRWko08sT6N5IUL
K3ev6x5ftkdgCo299jq098SK4RsEwXfOxZSne54FdSxLEpDAGNnpTWYvE3VM2ZG/nuhWhAdBnJ69
jxK/N+jKXLqogXHxC0cd3jyeB32dpr7+4Rk6QlhqtglyM6NI+MhqgtQOSOV9M8g1r8Oml8TAbMhi
MkqW97AzmG4Nfr9jnQ7IgY9xU/aoDI9WbdNPIV4Ls109dD6Ei6YnClm7NRLEPPMafN9D+UzGjlz2
bjgg6F1NryhzFheCv1YgAAjfmc7g6jTMHGo3z49pyxyP79ByDoGHqR41pnvrzB849L8xsGn8Xb5I
8nRwpNlyPyy9A+ZEd9EagVSS95ha0RwjyW/p3DkpLHJXZFliSxZ4OzZu2Nc0Lrh0bTYCw5AdeOi6
G5P5d2CRJ0NrGFurq3BZYAmFFcSBeYlaJrdqWX0khsaVzIA3v46qPmIUFTnLI7MctmfKBIkRLSFz
DRP78/dW1kwahBs99X4/OBsncYdo09GHkFuKq6QI5my1ajRMjUEDD/PARBI8z0fCgcVQyZPzAYMQ
+kXPUfVhTJv6gb+OVWFJyaIL0HnaD7xh6S68khIoICDBOXAg0MkM4zKR/pZnqtyih8R6TsdHqmFW
IVsFG+82IfsW4ZEY1VMbbOal7q39ZFVM3gvKZzoalagJueWCnMBacsvbsPgcesLj4/nGiEkG2JN7
7bR7DvqhvASQkquDWlzfP06DmVPV6E7h5HXiptsLq6qfmeemdECL64itHor6OHs8LpuR9dhwMGqR
3XdAdfKj42gsAGh/LBSYvXpOmebKTWiY7VfXbpzyAnidvuJv3wG2RD9yE4L8JNeHSwHZdxoRy4ej
s2D+3IbyMp5DLQLXgdGFnQjKyY4pV7QEHSjoNc9M4HGtRR7KfUbwD9QerdM7gBoRXQgA49cIps2K
+As9IrVHe3icYki+22XB9zwtbIO2Vaea72Qq0m7PzB1C8EZE5W2V5xTtNmodOizLTWOGvGWbvjRz
Y9EODW1RXHUJ7IGARA3xLoYqWs1vhXp301rcS4wGuM2Y9fbwgCbsy4kW6V7Pkf3DaxvoUzO+qScX
n+UBgxWjRD80UPlWHhk4XJDABPdxhPES7hNVKzKm8TvihuFtGkfmJGGMettoxzo75ND72Y7gCJUY
e/n3w2zJ6P97P8tcYjDLCBC1wYbrAM0gPk9dDxm2r5daHfN2du58OqOEc7R329uITtliHETEHQPu
5c7x2yTaITgv48Mskc5cUf3RsQBFGsILCb8mvIvZT7Rb3Nzm+FkbeGBAgU9e6z2wbvGdbTazijyU
cCnsC2Oekoj0MdgN1/00DfONSpLKvytFk3qXEqZP9+Kkvo3DhWxYUG5x0t5aTpojdZUWLNP/jybl
/9lfs6FFCuESGaIkzGzx665W5tXs0jROWzuMx7OpwyBiIrHfccjZeyw7P2Mx/pKc9ip+b8q2/Oz+
CCz8vZL2v/4Uh/h/UXQrUFb8z6Lb8x9N+2P+RXO7fsFPza34YgoCmxEmoriF1rMmGIw/2u6f/zDE
F2ZFClUFL/Kq6uMT+olHlf4XRt2W7yNoWmUIq66nZY4U/fMf/CPLtZFIep7H1xEf8Fckt+sP9stG
Hz614lv4q/TAJGP8D0q/JOw5MhuJ/HrlOAeLUbYklBpltZvlyGosK4v0mdFuf4TxjEUXjg4y7Zqg
Zfz44/TRpiMm8wY0GzP29D4c+7wJqj4pnhouHETwmf8sU9+7Vazav7fW6H4ix3yVHEXvpz/638/f
P+B3/+nz91qAC51/FL8+gnzNz0fQ+4Ki2kFAY/s26i8l0Nj8fAT9L6vYG7amhTyPM25Fcv58Bj2L
B40UHqR0pIsgqULz8/MZ9MwvSiC2WsXgPJp/Aa150ij9XlGC/JFYj1Ux7JgEp5t/VL1IXbW1wZ2V
A/Ij77ic9RnhvRJ5kZceoyyk6NYkUQw4rZr+utZOH1+YCwaQACCOzo7cKwxNdQgONGCJQRsVdSOB
zwZcAGYYnh8/DQ7jH2xi3viSMbX09lEXTgsrQRPcymSZtOSJ0CxybWfoqFsXM6hEhafRjKdP66Jm
VUKfiT0LLYbf04wcFnjrdVDIqnhNlm6h/AiT/luHQKnzZqDnadyaD+A3NOuO2M8vRsNcmq3N7n7f
Lqx9iJpk5rbLmzY6H10neYeZAciFbf0mIdDlvJrkxCXqVv0jAl1iJBFm1ocWJCdAK9PKDoXf3ftF
nGf7nrFOXzDN4I6zbqUZp3KDRjI6LLgrXgW25BlwGQtP0IfidaqS7qVgBH8sRwaqTkdN+/dr2M1n
H//8B+rrP3sNL1+7IX795R1cv+C3d1CoLwIxtQtmeAVbky/zr1dQmF98NN3IOKHMYrtYdas/30BH
fTFRoFm+cCn0HHtN4vv5BjrOF5dVF5MD7g+Lo9v/K28hEuhfroF1wIZskquA/xKpZJ90nr/TkaaT
R8A2ghfyS5ziE/C0/1zkrI22pe4PGbKQHynE6oL53qSeQ4hT/U7N/XS1qijknpQw+eiyBKwCwzIa
rMQJo6/dzLb9kCwV/VqjPOgl2AE9wHmMuNqglBk8oJDJxHNouQ5jap5/KAxT71lQRwZRI6pKmSdA
jmHjDc2y3Ft4psSF3dHmbdZoxHv+al1KcO4yvU+ybIxD7siOjLxK0RVrEJeMKMdxzhChQmcImPbX
wK/q2NqnkTTxYE0h+qcwz5LvdqbwtEt3tbm3c91UO9uObCewB8N+zeKJtGCCuCVzlVI25lGMqXFO
8ToHTjsut4MfFp/suozzlJIchFo93XnZ0nwl8paQCRMb1LTP4QS/YkhW/dNs8c4GNvg2vMT5fO2I
GeIIMwgopjPs2t3E+ubMh5SVwyFTEB8LNG8Uwoz09zVkhu8N8PwIbFRRvU5p27gBsgakHqltgt7i
6Ib+GA0GCimFUOKjGQ32vgtLJZBHVexceb3LTrCuYWhuaVv7z8jR8aOWfBuMg2xdN0WL1wDdo44I
IDVH48piZkvCOoTRh7mSoPj9fAT9GMMYCYo+cpiCqHbJtzHZfB0LrFY/dtA2CG3JS78+NIMya4xi
bkOB4JZjdw56FgylXMDN7IosWrEUKZn1m5Dp59k4F7R7ekisj7737XO7MnIVjBZsE+b4KWS7jBS2
Qy34dfh4bSZeEH4nZ18tQ38+E+pZoWbrMZen1L8SZ3qOTAbcAXQLhnJVQ8fTWxAAVe0Hk9fYoKTE
sO1LY/Z2qMJyM5glCTlbk2HdZc92p9hC6uZnGLxaj8CvvPnNNpziuwSPwTPDmPJNErjDXkN2OFF6
KeG0dOyPwk3XhzxKzRwvyCfwHVw2RJATEh639VdpeFABrMUsNshx0o8xZLe84ZpyH/J16r1LFfAI
PiqivHbDSAQkUlT/e4fHNA3YDLpcFN760ZesZzE++ojXdhNDkCc516l7HLJef5IAM86HgurM3SLB
itObyUyJAC4B5cLanar5QHuE8tEKhY0nUzTRY7hov12htGEDorJiVZF09vJYYd+Mgb3A2dx07OUq
tgANCJGI8VO0N1LwMZucpR03aTKyAGaglCByHBsjQNvUvUysdp5CfJjh1rYW7L4VhIj2ylbpkASW
nXo5UZVpQsxc7hXyTGsYQWckBeR4QrJEqg1OSMzrDB/j5IZQup64KvbuzNLbhc/cAlkL4agJa9SM
mQ9ilLxrPW6hcqx6BUVFsal8H9t9DR1sOmdSH96zT+NNNhes2Nu4ioevqlGldR4bEhfk1AA6+Dah
3rBe4sKWAFpQBrOQzayp2tbN0n5veBAkAqZxYDva2CiNxJygIaTymZk9V26CTzaoGB5VN3EaOeFX
FpyggKLQQKUhYDKOlz3KRkzfA8CL69T248+OtFTkJ6k/+Bw9wDIDO07t9jC4i/mIINxXwOWq5B04
ttehEcRWA46ytPWbRALywohXfwzspj+aKDezXVT0krVDP6xLZ3wpj8BAoG5UnCO7xrUMuFJk4z7B
0HO7wIGw6AeNcvWTl4u2vuxxjnq7onK6p4KRGipH2Uii0wc2GijuS6zujpMoEFAlS+cdmDNXfxWI
CJRrV8UuR/365g+WMQXNCEVqM7lj328r5SxIForYvl/YQEAcMq2+JNrJM2q8rkOTgvwww/OOpaQd
8G3bp1pm7Zs9pl24g2vZegGOOgOfvSVLMAidAT6xcXpFlDZKCgtCqFvG+x49xLbpMys5M0zD+6Tm
nFbYT2ijEhk4xc9C1kv2zhktzqs4RIrG45QivFCy9nbKHxDgqqrK0YpGkx/z93HH7ohKQ32PuQCs
g0F/9daYENY4PBLX3DYCHug5A7duOUZx2vjwDavuvW2YZZHaUC/3hhWG962nVAv4Sz0bHnM22HbJ
coC76Z4vYTMygS71Re/6gnlgS34hCALknOVU3jdSdVeMhvPPddepDjCS5mNnIBjfAK1DbpA41edk
sIoOMpxBXCZjxgwcLiA32QiDdQpqaJIvHN+eG3g8ot8hUljjvZFY6m5RbvekaqsFVBhP/a0nJfrQ
dAnHp5RVMyJA2YOB4gNyDh57vhYg6JydsSnBMc+oei73Te2Sb194CVkbYToLsaXdQDlpdcNBEvH8
reyzSW/zIS3DXeQw4GLwSaEeoIr0n4cqZ+ci/TB6TdueaWdZJWaGSsgv270KMStshmqyZcBxtHzy
+wzNRWigHD/MyQADN1zVl1tY9gzTFSuLm6iJZrT8qTWxQNV+RQpaQ5TNprRCVqoxJnEAgUYUQV4e
IaFs/q6K/1UV0xf+z8MRlGNR/1r8sTDma34Wxu4XtTp2aE5dW6hTq/tbb7oWxo4HzZ1BiDBdlGD/
KYzdLxSqDCot3AiOx1f9pzC2SZIgoQHbhrn+g7/UnZ7suP/pTj2cTVTFzG1WHTw/wh8jCGXoZJy7
TrUlNqbytxWkrZLUeQidhtJdui1ZGDxRhwz3zTS9ZMx0N+YCTGS/sNGxdjD3wZshP8kvhhbq8W4h
DJ1jvDSUsSONvit2fVwP/m2hQVteTJNlzNumdafH3/3Jb3/7gX+fdGJ7NBG/G/Os9T2/AlMAzEIu
/rQ/xmMhZbY91r1sfkdUYsdF19Hq0CUvgplpDUyL+MP4IxaNf+EhMfgRc927G12PzFq5EMlZaJDr
8LY5Sx1t2XboB7Yi8a0bytzeMB7KSH2ybALlJ93dmRotPWWQ78YgyWeVrhwVwdZGqUwf2ZRP9bEV
HSqv0TTXxPJRa1Z9LAe+h/1ono/5imdS7Yh7z26SUdz6eswfISZOKMVaM2s20bJmT+iyy94rRdzW
bkSymG0jCJ0AgEilZikddwO5fpNQNnYPN3F2pKTmgOLnIY02ubGO2AccZWR7pgaiz7jR1W0EzTPb
+FWKSqf1SPrdtzockSHxIV9yz6qvrspAwWi0FcMusWKgdozO4WJ1uWu1R9fXxrjHd9FcMgKf1Tn9
VFgdrJZNOtvDrPpQsVef14vvXCSNyjdpQjDAWUZ1/5xAUZCETGibPxKhuk2gIovoUd/2l2NNLv2z
g8rkFkg0QppsEghTuDiGa3br3CmwsKhehLEYLmxyz2SfnK9jDmOGuh6QeZHc5PFgU7/Co/8IO3T6
UOpG+7Pmcmr5JbLxHmLrgPbMjsQPLUD6kiLRxLtuNpJrUE2JuCmnQlzWozsSGJGVvAEjPzGcygav
ipcgLXPMcSGmVdvjHTnc3RLELa6M/YS89MbMIWkE1og/JCAHTdgQmfFcqJYhKA6ucl0H5X2OVaKR
zmMBh+Y9Pp3FKCY5l5PTGU0Jznltnc7u6HSOu6czHWcS57u/HvXL6dQ3TjfAcroNjNPNMJ1uifp0
YZzuDgSU3CPm6U7hSeR+IS9q3awNY/Q6nm4gBrv+84zmn38mSbxGJ7/eV9qqYP2PCS4FwX3GBJib
zTjdcoi6R1AtYcbtR9nBTYhRj1uRMVV2xvPHXTmu16ZxukGz022KgnR8ojnnjm1y1d8i1uXmNQbW
4OF6HbMkWcZ7W7TJ9+R0X8dqGl8k6qWJsasBcRuhAVIxwuDd6Gw+3fpASKtPYy0F+lNVsKwFQl4B
6T4g8M8+C2furmixy3uXmoJLlupiOFUaGS/xhbmWH/laiDinmkRjMECLoZ67U8WyQP25n9cyZg0j
gca6FjcQByr/zEfBtPB+r/UPuVnUQu2pLvI8ZEdzT711MNpafff7fgB3fqqn/FNt5Z/qLMLevB2i
YKqv5FSJWU4I5gk0uGfv0lO1NqMNtBB4rlUceAPvsz3VdsNa5qnfKj7D66xde6oEzaahKjROFWJE
Os8Kl1srx8WHeblr1oISS0r75BSaKtNeC851BZge8lMd2tuyIweTLNpVYmaJexZOvMzzqYIFZUU1
G40Rla0YaQnTUJTFLpwIDSWQTH8tbYvsG0y6IKbGU51MDU2k6HCqnxODhwZ2fdM9pRyt/iYVCLHo
C4CZbkCyQzHs4mGEuuXl+a6NCfDBLgYaMXLD9IlsaSaKgA8GFK7wVR0m75m+i3wMMRurJyB2Y7Wq
KC58c65I6nFQwgSyhlsfTCxJHWRidg9e0Z1aGI2uFVu3mkJa76M8ZthjWlZe7l16DNRx/SC9fZci
SdkzdNHXsHUISDAQ5NRB742eIjk4ZZ6KkHF8FfSP98puJSJ/Ak4/BMqDaWeyqR8u8TGM+Ycbo4yC
4SZcAJVhB0PVgtwaZI3wl3Nmuhk0r8QldLASxXxBt0TWwKjM6TVFYHQVT13FcCAckXfAFKGPRe8Y
wLbgyCpjLE0BQSvim48N5II14vwQzTbpA2nbFl/ZX6kbL0rFVxFO7SeNHmL+oZiafZraDnKLsSeL
JWxbLwMwlAqfN4xxCn1G5za7jIO758KK9E2Se1wV5egUQNt4uthih9q6VFXXvtLpp7RLvU8OBAZo
ZOgNVDN0UZ3XPaCwpbmasEzHm3bwnPnIdnQx+VfFfb1X89C91JGZsLFlsgAok+izCVC/k76jlkFV
VAyqT4KayN5ki65T3sfhzP87y7tBnXc9OiqErrZ169o5zhdHGyxra+Q284YoJ2hfVDRDFGgeMZok
Tbcs9Ii6Y3Ckk16KpvRvx6br7qccPzUyqTG8BWq1GojwF9JB1Aisdn+Xx/8qj/90d3MZ/3iPuh8F
QdLxr/sb+e/9jf+Fyhg+BBsSFi7M3hje/lYi+18kS8A1PViwx1t9w/8ukaX3RXgU1vA06PtZEvyn
ROYfUUyDhXd/q6ul91dmx2sZ/ktpyYCa4pgxNIsll0yAdcP4u9Fxb46slWj22JnkDexfCtmF0AlA
+lQHYdfvtZPZ11hFifaSMN65yhgzF3O6Nc3evfcQGW/rQvZXSwkNHfUSqnX9Rt7TdzSxzUZw/Wxy
17lBcjBuUw7vpAO8tiAUoat+Sl3k702mxFlaUVqrpJqRmXPE7CrQyiKo47AGrZmXDDizaitLJDNT
noVoZfrlwcjLIg5S4Z1VCZt/l+TpoNCq2FOoyhs2JittNG+3iRndGgSQB8pEVptaI1isNeykK4po
75OsdABY6d3Jupfbv/5m3Jc5//nTlfr/bvF++FFev+Y/2j/+q/4v7tx5Kv+sreynH/kbkz/968KF
L/qtr3S/0OVIHsy1P+RFsHlsf3tpHKIBpcPWnUBQFKo0lv9+aRzzi8WDTDfKJ0144OrB/7lwYe0u
ceXTWLIrx15BB/UX1p6286s6g86SN4V3Ze15iT0EyfXrWzNXTqTtXstAtCws7H6CKphjXyW4pnmv
K/iCE1KgY5Tk1tcZX/TGAWK0S8yEXaCVJ5shXagHQtok1gPiwBJJPfoie3PapTss1jhu7VVE5uvu
Nc7d18oLH4E3Py8TPtfa9vbKiT+RF92bcwErOyKQwIoqYn0bu9p0xWUXOf65N+s7z1AfUq6uB1nV
Z9NSQ2KN8C9BdHY3RLBAE/fnJqij8K2e/PG5s5DvIj2KvyGGnlGMcTEtekWmWqsV051hF2v6hIEB
/a7Aa8HvCYZ4LtplrzRuzwjb3I0Zmv4xdMfpcjX5bXSEo6XFgw3N8UEV4YvOh+48FenXKCRlI6BM
U6TJDPUhceb0vDdg7qcM0JGlWi+MGLDfJtOBku4dQV92TupPEuRtuZus8EJFE2R7bat9UeZvKLPt
Q9zRDxXAZPaJ8EP0l+6yNxHMwPXPiFVFdUfHq9Fe547Jr6ReR7SrwTDG3ZZ5fXeOH0pftJ16qdpG
49tpxFvJIoS1UOM5R8kxeREluOQYeQkw+95DsW4NCiOfCZjojE0l8O8mtkgZZrMsmQmhypVxOcat
tYcXVF+PJQC+DnfyJp7nccsM/y6SkwNtz28ZUiA/xKNwlTltwg/aWHTCkRvUE9tlp2oe7VmwoaM3
5X9WJKJfE9w0k5el5xmVsvNIEvM9Em/FHhlkdRYNj9QuHdLF+coZYfKOACmvRRjXkCqhHvKXJpwx
mq0gNuZjDKQWaSK668ganrqRzEsp6m+tVYcBzoarTvZdUBZFuTMbjBpxNe/xTOyd9SdIVPYKaYlS
y7p06k5i4czjFbZ/vQx4NttQvJmzdnc9nAxs3OW+kuZz7wKdSQV+izzK2V/aF8QSLoHWXARQEN6a
gXY9K5YbQxcPzDX36TocEBPshtZ5AuAd7jvgYXtEvfWuGyiHyop0hEYUYpfb0CXHCvyGHXlBE8oP
PTrUfMX45LZSIm8xjbMIA1yQKcThftM/N7a+r1B2fnMMwrVjDYrCjqKDYju8naU4F606csnTLYaV
e1bWHkRufktrH5eMg1ikMneo0JWbK/lAxc0zdahk5YOfcSaD5Jj0Mxu1bjhHLDwdh84+MxOljv5s
HyoS3gjiEPmT2TVvnUs+mlWU/bZcPwQN04EUpHomO1G9mL1+V0P9MDCXCUjrBO2bsYBq+ZmC3F/8
A2N48gY8fs5syK4r4pI2i+QPXbbeRdpbTLMFGaETy4PzthD0B6CftolT4rdatxalFVPDhnRGis81
moTJ9Dd9alST7WNJsojXjt+IAX2O45EcuGrZKjHYTNGbbAuOD++oRbfM2SgOsmUYX65+PD+vIyZY
FoYaZXTXTrPAJxNygxpdB6qo7KODg3lfg6xgPmNSyhNVdTd7rXOPNVptWUJlBKZl1hAsnP5by5ov
crs7axPR8Kq5JIlliC9FSu5aP8RfKbguRDFyqhixtSleJbrVO9yXZ6FdCdI2vGYbEjkW+IvpEZre
Xft6fmvCMT0Y3eKqjRMitde43OqK/8beg++jbmSoxuOnwy6IqUD6wnsbsBxlpJZQ0muXtUdt76HK
PWWjn26Z6RxRd0Dpr823RfMpZx4WXDZhIe5l3s4GD29p9PNF4hnOFv8VTv2Qn2c1Wh/Jbf+B7NlE
q5muetLhahLTR8mAIEjo1Wwa0jNQIt7OC1GA/125FMTgzfeY5v/5j/eyL7pmvvuh2fr+vghhPfFn
lctdmf9xHH76ip/jcP+LB+oGoRbJk6v2j7L93+NwZCA82xAWhUcJ87taH3GJK6nxQViupcnv1YL2
F5daBTiUdG2EoEDm/kLZQn3ya7EvJD+DdwJ9CobKFP6/li2qNMgDQMiyqUJEthcE27KuqyrWvUfX
MFyEEFaTzk7gtYvO74zF8fXFhBG2rCkb8haC4dKXqfWRT9xLh1UWVZ111oDhAt8hEw5fE/K7HfFN
hTzapiF3JeNB/3WaM6oJN9NWfeMtdmRdzua0kN3KHovLvNcNDAZCKmEEYwuS3P+QeCCaO6mkhyhi
zzoOSaXhhw9laXlnNa/rN9WPHGaIdW7tPm6Xs7hP5VPZdEZFi1A5RFUydb4h96lWQOdxxJPMVmA7
enO6Bf1GALZ2DC9DD3QKdQsQfvPBZM4QXteKecshwtLo7uYYkk9AhhAuGcJOHLn1WdU9k9IWunvB
QAQ2D4cYb23iZ+GOUSMEgKVH5LKFc9Is+AAW1cO8LtBkKBYHep+7ozb2pMmX1RbWxKivss4Hzohv
61uV4iZn99aOl2ZGchZ10LCqxWsVv3Td0t0xtsoYXsXtZDFg5OZlyOCqXT4yytnLBCn4FimMxTbc
1kMfB2xFhuxKipJMQTxHLktoVgG7TDcxmRW9QfaF7nv5I567+TElFkeHWKa3TdxKvq12v2ZTU14u
bu4RDty5OiSZAXwA6qI0ORihcZdn5IhsM9m2r2GGCckvNVGqvAWXEYT8p3llHddABxyPuwYtPGd1
mETdRcIQ0d4aoskeIgxxeAlVdjXVRldvQnh15xb6kTeAdPPWj6dsM+R29m46BbsOgoiguhNz6t8g
F7dwrczsk7kOege6/ZS8gIPkqWFziZGnypeKX2ckQEbHveAoNfRUUyjjcjg4hoc1z0bd8y0fSgw6
DfSNA4pKusQ6tQv+NjynV4sxDaSzgZJh0cIdgGE7QQ65Z7LIYMkRKRGruiVJhVjEiFEY+pGaLMaU
DfNqQSLnIO/uJoKxsZ/GqnzqmbuOfLLp8iDHrMH0A6rb2XRySNkte25xXcbG+qNOcDX3Khqa+6KO
4w8lYnJLUjsZnmAyRytE1J7ve6SW3NFN6DLGJRPCOM5x5+QB3YX+8P0oemjIMmK1EE6iPIRTBFJ1
GufqEyM+btI8bJKvheEj+EDLaXyFRJF4u2SSOOvJRiUlNZyH7BljcNoGflLyAQijtC7yLmHqWECJ
+QjRDMz0HJgqAz+23a9WkuoHhMsSz66bhIcoTkiG0F1ofwcABQHEVNoY1gDy5CbL1vkWOzbnM48M
3QSQKQz0OJk3sa/yhvFSe9K+j7OkvCOPgepTei3jggKI68YZZPvE7M7qyFDuZzRBUlJJFqF/hbiS
3LusJaB0a+Z9Y+5kDX9mI3PXvAFdgMeESUQ6BIL0h/5c1JKsdK832o9qNMYfOHCX7KzouLtvnaqG
kb1YLAJ2fscZ9raEDs9x64jiRfMzsCd3e3u5NJbcCDcT3ioWInaevisN32LfWFVFvGNseA/dNBBC
LAT+UJQLJWkN9WClgLyMGXUT25OnybcHFHTg+d+bYi5uFbSDJMicGpQdhgG73OeksDJdtmqDbx7K
lsiErLrH2oWR1WTImu2NUESfAtZavUtZGXx3te7a804NpGXW9hReFgTIq31FgOeCuuUEgCQNWu07
N8VC2bY26huVjHxSrjupB1sYvh/obM6x6VoD9iTeWB9+2CCO4ZQIGWhrSm7rigaPAyYLv4aZkZPq
aBf1bd3VGntIBwKCaZevj3zTgSg0U4bhGcEXAr8oH1u3HWywS7ta4HTcyjpEa2eOtrdpRs62bc2L
LDdVpJJs741rmq1rVgxTbV1j3VlWQfsQluRrTRFizY1MVgM+VlPjvJI0BBte5uXdC7V6KEXf/Vhy
tVyR/QWop/V1+tImA4gtrFcl68fM4md3R2PR2waUzrfWtwAwNEKCN1t8a/ACO63mbwyaneQwOkZK
6zN7RcOcKWeCzZ6W9anwizDf26XKky153MUjnxoSQKKNww+ykJDbZc4CUaJhiWZtPH7Kh5LR7EUf
K1ZM+bSABepGlUSHqk3NO+CjhDApmMXFpkpkfzaPnii3LolWdzZtMaE3hcQm7LS19S2jP7jBmsh8
e85zhsXEYbRqY07lciPbESycAtHAxcoy74PFyEiCRoIKh80PFCNrmpHuzUvefaUmEBU5ktL7XheT
/Wy5HX5dhwZ7DqJRNbQ4iy+f+my27gxc85wNbczj6g2VdxwtZIV4mB2bKAFBbbzHPYypbzylwZtr
MLzpSfrbVo4FOJEid29JVeaiWfpatmDmMwpvu5DzLVsWyB+NpXDgk23cPvYyEl+BtRApwc2FEm62
Y+uB66lMz52hF//N3nktx41lWfRf5h0V8OYVLpGOmUmK9gVBUiK89/j6WaianlGpTU0/TsREd0ew
RYlEZgL3nnvO3muzt7Xj6iVxogic67a+Y1l0VNIdu27tV1G7xC5gVEZfm/L+BQLEUHi1rgp3Fgeo
wp4Kk7umaOppgVGgm19jlBO1GzcY3vClDn1oa0I3fPIzcCiijJdfIwSD15r8DAV4SC3zfMWrdChm
Eh0RH+GYcEPaNg8WMs6QW76jDU+OVN+68lp2xxDVCr19MmMMB5MUzxuarexj1eb0rpllBIJq1ah4
/gg6Xt06LfubVKrVQkSONO7SvDMbZ5n1RmWYsuhsuqEMLM3kbDTjtAuzFzgcM5GFktacclIBLTs0
1h6/L3hvCgoMK88aNnkSS9F1EmVnSetOMeRVI3VKWAefNBmiR9uli1VPXaFL2zPDSBzFMQnVYDaW
cg2QkRmQr3hoOo6Bk/ZNT9aKs1PM+09UVGxdU0tJAMRjhFVPMxqz2dNQPAye1grmYk9QrlAbraP8
MQhzKVFHEJHXZVH0BiZNag6Zhnlrsx6SipGZnXCfS7Aj3JihITKEfkkGX8oQGdpyMw63OAZwcFib
QjDgDA36eGqBoPEogQ10a7aE9CQtqorwNRk15jdmSyYopkloqMui3OuYvd4mYmvpq1VdutMgbqR+
XZh5h6ii4m7NDfxfbiuSCusXiRlTyk74QLUzGmFT9RV9Jmx+TcZyuSzMAVfPmBAqfk1gx8ofqySY
w8NqJTJj6QQfg3FiRDnGT9TEab4LxbCcTvKyKhbkK6Gq7ru27gjNo2MvUQCbYYcjV5LCT1yQWewX
Xa+SzjaxqJ00JVzUe4XcSNnBwrzKl5+OPP9AkPKLHEVGjkJfFiUKxxxJ0vTt+z/NDMJUFvQ6bVF/
8e2z2maJC+Sv+MMRhJcs+lH9g9+yJR38PJrYfg1WB0PEE8FqrW++l59/jdXWZUc9mJFjOi/0VpN8
fpCMnqWTqjJVEMaROKzXFcG6CymNF7GdGhCjSfvt3z8K/+869P/nrHEaB9R/rv46V2SGjn82RWz/
4o/DrkK7faMXWyRLaCL07P8+6+qcWvlDSyGQgZ77pu/6mzPOJMKCZrYF59kgT/unMApV+42YSVmE
QSYrf3gs/o2zrsR07c+3jwgZYPPwb7kXnLhl65e7tDEadUhicH0EeJ4EcyRYRe2W/pZmDQUmgAvC
/+iyXwWZBUMk4tJLsmF0jEnvL5nKVh4wixY7v2VLrgDrxb0c6LqhPANNsjx+4HeF+t7u+7TxxS7O
4BtFnJ+6WXsSyZJ1qrY+QgcIX1JA/TumAOn9ijzYRRZ91nTB2uVZ1B3EjuNhWwhfEPLms6QvD3pX
fw9lFZtnIjJFoAvaT4S8dwOHkLBpVvUQ05e0Y1UeHleyk+5ULexcA82OeIUjhtBdwnKVUY2EbEJm
Azz1sxoTMf429BYDr0lUtCBpAB5UbV58GyvpDTesCShCSZl3x9GkFL/TxAxfGi0xoJcIjqtchIFJ
s1ahtlwXy2n1ajmPcvMEd0Zod7K8hPd11UWrN85aOAA6ZSOHaJnsJWHAbq+neod+s2Hw3vWPchHL
z2Y0sAvoHZniWHv5ZrSgzFJKK+fVNqXD2YkTxia9nsb3nL5EYreVONI/Lo1LPha4eY051L0sm8NL
Fxf1h8lZ3i7UrSnKXh70mhBeEIXE46GNLO1RYyOXEbCxI3jsx/M3i+3w1qk5nJIeDP52wExdHcKC
BU6p6Q5hryqMEjI59XLRovAbBgJyNHDBp7gTtANoL84bMCxbO7fU1GvMemTK32b7dKCXmrRt+ZaF
GmVSlIEx1NptqEHK83HsCb6P01a49FmtD/vJCsejMRUaRCRFfYTnEvSDrjt91DF47ZaMDCYSXO4X
61pFhHYiGBotNyMl6U3GhUYEZMpZhxDrbJy3/k3dJEj3rQS/fAtshDErBR0Jv5pADaBSadmRGWEu
oF2FYDfXEONk7LwdqYt9O3ckjVR43YrhCJ/yOdIR0OTo0GxcPIjLy8kX0Dr4Wqu6UbOc9WxRmEMQ
pVcZxHXUk7azhDBk2gsRqCeNrOSA2uqpry54icxOJnBb0G9hSADtHBknbi8XLgsLemakqJTpTFSw
f23aSyBQy5Xw4VXGvcHdQIrdsqtxQ7mNOvoQATgDSvBCxhDnyooVxUXon+yZW52mPjxY2W3C5r5H
wVXYImkittJpmluGfX8wG8JTdWUQDj1uIDvJrAcNsspO3Xwu/ZDLbm7NfaDN+ROaZ0ftZQgalpR7
Va2qHmeSGNaMAKQBEE3kzjoHYyBjI1JMI+VDXo6CWV26JbksHLjCKkQDPfaTL6oithgOApVqkwTy
aIll8jhVebKfVE4Ko/RoLFQNY4MiDXbOBv6Tt2hVTv6xknyt6VYIm9PHWhukCo7tIx5BNECNcVuM
+CWy6PZU0LZxDYJTcpEoUtbP8y2u1/hKcPuyj4qMacEi+omu6x/9iGA9UshXsIWWYXot9EEjmOIT
PniewLLUHvEvFaS9UZfKsFecjsftS0OgDdpTB9JSDOMsB0UkApXTs7R0GLGMft3ho5rC5G5dedRJ
5dJCojZpK8Q4z8b8cVlrEJPy0NUaM/qsv5Sm4gJdOeX49k/6MiFn6woN3kG+mzlKOyidbusorDdh
ZVqYTNGPAbrDIY+1KRCkRN/loi5g+pH1OqgjY7mTEpRMCua0Y1M1QQ4JGfxaDaBLrobqnEyrItol
N/yTBl6G9C1olw+9gVMMd+ecKyw8SuQjEmpspVEJQ9Cy9MaNAgp17eVXlfjIfcXN7c1To96Krkv4
1PsaBU/e1k81Yd4slDFL7XZixutRYN20TZkJpCyYHLJnA12/N0E+2k0r8b41z4YPMkva58xrGYrM
aKjiZZtn5RXuqL7T35HZhj65ZoDr4lILjAqYWmgiZlsxHxCOLKDSRTQnDaQUI41gkmAVO3Gs0T2N
c8jGh5J0zIwNw2PVJ6Eg6C1m2HYfjYJ6wqVFe0NkkavHKTpVmdy6UaviyalUQblP0EJXNlNhVXP7
0Uje9GU1Ls08WL6oFdkZXlfoIJC1Bx7Dc5e1L9OyH+nB2JreBopUejHk6nOt69dqaCqvFfm7YT6u
R4xv+QUOoModGLagoSrwkzlmBcIf1MI1B112gU/rvU+8zK4nE7aly/VchpFwiMWuutJW1nxSgsMr
rFPTTpTSIzXK5ZyvAkyqTkmjca8W5aUY0fW1oBXABzZ+NgLrHydXzHO2O4GsPE0msyoeFQ/n1XwK
kdD65YDCTky7hoYL4b0d+rwQvoxhaA/o8z44rINRHkch6Ayr3WkzukRp1caCkxINYY9+4NVSuPWW
uL7TTeOqiFZ9gPne74dZUB/SvPnqMulrlKTqVAP2+VzWoXShuBRg0e4Mc453TYUNTOPOu28EXjTn
zvWhHBUG83NPkgBgVJ+OmBxYelqccBCJV0bI6YHp77DPIWZ5ckHsT1oW9VXIRa69K6QPyUTyU5Xh
6IsVzg0rVc+JYWFKXqpXWWrigAEp9+MgP7XCSuBxVbN/Jekic1rXeCTiMBhgorG21M2tQejxkBNU
+bQgyeNslzkyGCRgXlN4l9QbXhdxA41bYO3gt+/Hud5+5BAHjCmSHVQpgOAE2ABr1kqXVLrUrWeh
PTT9JDq0ArpzqcUnpYBwD5x9cZjIvoMHpek1a90ty6b6qGN84uEv171YUy1BmZrOisaZ3mQ1PBD1
iWFwpDmXlAvNcVYs8xSqdW3X4nyoIOqcOIIIbGK6tdezYtxXy5p/dhOtrYpEQfxJ02NdGU9pVPp5
q0wHBiWbPtUqr8YYzh7CwMrr49J4nCBKXkqq4guqjEfJZE5nwBcFBwpXl339nk5f4onRWAWVaFXH
lnXlAbrWfFxrZtAJGY4VjGYE12ByjeS1UVQBtQCPh7ZLlgToLF7Vh74XBA+xhFY6BQaIYy0lReX2
bTYdeZJQSul6lb+DocTDWLXW+9pa1YtEdM4ZdIo57XtkAZ6g5Ov7hDUSa+DSDW9FF2n3+kw4AhLi
6qkoNPVKowBsVqx1KOGNR+QNWqCwnR8ZY6EfmGPxhtiZUX3dxdSXSxy9Tno8fmUEFHpDSooNzFb2
U9BA2d06AHZakT5/1VI5AuYqmd806LBCwVq8mG9/L4yhOYiKFH8h+f+RFkNI+qc+BC3ORwA1WX8S
o0m/7xWtxxtGrvvSIb5zEVpgFGwUyPWEfsjBoo4IJVfNFM49emLBhR9pfEthqNKPmlgFYXBVGERL
zR07y/LLjvwkr9fahgVVSNN9qJnzce7JjzC6+G5OhjZQ8aLxPrF1K1W/+iC+lLu1beTPTCfSvFdQ
gZX92n3xkGDyVNEy+0ljYIHoGSgcgLU+z0zCCWfMfvQai3OVK/pT32B84v6rr5PZf6TGGO3niHoh
NaCoC7JO7I3AFIhqcXis0a/4qpm8Gqh3PFmyBt8kSzsiVD0aiY5WxT0n6YOmjzRvK4O2u9zVu3oi
hHvNTsUgN7yDYvcNnuADmFRHr+IzGx6HD1m9kUziEqZ8grl5i7DyTtr3ee0ckyokX2E/02dYw1jf
zWV3LU1xCBpjfa9M4S5h2mLHpdz5NRxAX6WuxMCBLRv+sSeoHTW2bHgd/d2yaHeUIcm+REfSpkq9
M40h8kw2E0cfyu9112HjbvYhmvpHcG2RJ8DZfhJ6nj8jF2gibukaC6zZfFqlSzhGIT5rEdeIsaTP
pMOjUEmszl/W0goSomJdTAUJY775QzEEWIFbhDqVDyA7LedSVulztgQ4YpLlLiw8XjLo/c5USc+d
J69hrOWLFB2liFseB152gDz+JaX1ocG4sA85SzjCohQPeFlC2rGSCWA2at0iG/NDD6GS9m1oHQac
Bn6WEsVaxYzH1rWkFSaHoQdtNwk0STgIM3e5QossGDVSKCJSa2BMaoj6xfYD3pgK1W22Ab6RcqiV
+E3XKTs1g0Jai8HBZS7MqKN8MHUH2t47qu/0XJAsc2FBfi77pn0oUw2GWy9TcC1ZfjAWNcAKMbv8
Jfb1vG/ckSr5VPOe27D7yK0lnoQ5QoRraL4OnWltuIlveUxbFYhM0FqGWzHXwnu1L0IMRYyQyDzO
rKeeVcVSBP2EjIyEE3XUbW3hDW/JZfPQzCn7Vpk7cN8Cy2jFIEqLhY1kWH4IjQ4wE7qiy9jCPEmy
Gl5Mc3k1dahdIos0Egc3bhVwUc/YSc4arPOATiXO2YJ4+2lWmG2psJl1JfY0kIB+Cws0gJ3c0Lm3
2iBf6kcUMAM9XWEKrK73zW02ltO9f7OiM9m/0mZsn0x+0zgeywxlVq+TS7JNK53cCu/Z6kcfU/lJ
mvjBXT2y34SBFfGREIeLr1zwmqHiIy0ftSZlp0M7QqnSBBUSIE+cBn9uSbDS+XuyVIBlyBa/zZSn
HMQ94+Mp26MtGY7C0E8cPLXS1jOUgT2FhgHbNJO6w2ykvpxBLTTWtCTVdaX6tvJvDOE8QaTaD4sw
aMdu4133KO7Ksvckpq7JBARLmExyKoFZuc0iMyISBhgj6QBHReXiWfn3MhYvpSQGIF10zR7FRAto
TDeAVpApylJ5XfK6DbJ1C1Ev+ipY0i4MSELqWb8xzMtLRdlpUDKvXheVyz6l+4lJlwzqREi/Q9a+
diptSj29RpqYBlNTxAD5+pe2lgRHKZS3htfm5lKGx53V4WQVl2H8wXxl60wQdLFspL5UdBspZA+u
XzKdMZJevGVpXQWrXAVTPtHMGWtHLPXvVV+8CQYZV1bKgVguhkdUDLJTcZTIOhUG5HkarLvE1J+V
2fwIIyvxFnxgbq7px34L6R7T+cwEbHasmBmzDt9BoDzh4N2ue4X8Kkh3cEzZ1y03jsX5mEpz75Mf
oNiibNYOqYCcJAbmlWQVjTzQ1eKweRA7M+Cl5XhbHGNRxIit9bdezwcn7cc7ae1fDUakjtVgWQ9L
1WMLGzlcqnSXYCWWYsPguErAeo8kg6Me8HkXIiaAkjfEWeTl5rpfdc3LkMkGhtT3tBEwsndNrFJU
xFJAJEEBe3rB2iXq4wtPxN1mD6zmIeiZGKKDsvA9zbXCXNA06Nr0jQc8fXTSokOZ92RaWeaOYzdd
ZdpXrHiAcVSpOuahphN3Y4G3JBVhv1SFsKHvqqNUzJYrxAJFTddyXqnBsNGuFbTbwgpdgtqWmsYk
Kpb8gFlosMd1l6KeLlE+cPhj9zSJIGKKNhF9YjCoCpvINRjnbx2747gpQS2yCYBWUKZYzIkV+QxX
HkuHFg+uME6CvS7N4oBwNL0Yd2fQNInltsu83GNMuuQtW/FiBXFn1h+1DPeaVIfyPNDywcSXfvVV
TrxOI6Z4/rLYtchdRK/Fq6k5ZyE8tb7KjImQlpefYzxxxEh5r5JeFQ7EtuqHAhMNvRXhUxIlFie1
WuEyI7AriR2wk0ouAIMvspNoK2g8DIheqiDzHJJ+voSraEEThTbEYSM7U75vJ1Hlgd95M83BX7Kw
P0OSFGh5RKMXMkxnbJgCcMTjZNTheQKxF1baJwr6nZai1OAkHjR9co8KlJajmN+3WBGPcr7slyK6
mVUJ2bsoDlCeEf1HT7jivotFn/lSXikuEP/WQe8y2YxBIZ6rTMMwyek7hA9u1T3ryaL6sZwS+wP6
FMHItTGXj9ysf2gx1n7cN6ITg0u205rhMnOLLwCP8D8U8BXrXVXMp0gygk4sD406vZsFOwGI6nG3
RPPoke0jgtofCjcDle8X5WbX4tCLdk96Vcjr3qmycO1i8y1fZFiMaGvROFR2XV9NlXlByioFlLmh
nTQsX2NDayNSkWuTX/O+5OGRKBc4Bi1aPxN3lTs0lEXyHK67olpwO2ABChJUX/4wRu+5Ql5FPCMC
VJtD26LbTJH6juoo388h06mBTdwuSJYA08GuaAqvo5m/Ye+90nYmNcrIE3eMBp/8KnfBhoxBCJB7
yrC1H59oOoC1Aalhz+Ch4NlgrDVw6aJSWNiF1izcZUt56SF+zsbzUlVfkDJYYgwlt8O4uFo6bMpI
NvIrxmzBV6S82cWkH6CYBFCekAciLt2uquHS6F1k+foicYDgTBm3ULigfotJfx5yCCFS1vyY5f4p
ajufEf/7UqD/kEPkPKEq0wRMjKCl1+IqtLkcNunGBY+xOuNiXsDtvOHe+AD6w+sYjPvMYlA4GrXB
DbrW6MPG3hYs6kY0mBm8A9y7pdz7C5YoJpbavo+E2Vml9h4OEJQNsYm8SuH2BhryAIODdKRSrgD+
64Mt4JWjg9kMzizR9g1J34MbI5BYmTePwiS+ZWpa2Ew+lW+5Uj9xJsMHDvyFET5z1Up4qFYVZVX5
aZSzG0nkNukKFBBpITo9o93i1KS526NifAeyNtlmX4NyJd+2RVqmL33uzpGeYIChhk2k8ibwD2na
yqFbZwUzvPIAkYcGKMEwzsivA4eeMudUZ8QcyyJ5xC1rFOIZJO6VOLV1MQndAUDsN43wXQ0hy6L5
wYVnQlw1lJKXVaWYfUuaJbGM6VBW2eEVjt2cfOS6+VIFWDl9jNezKxpALiH1O0lmAQHEkJhKljuE
s2rUg+mF6raRVDauLxifLiXdbFmshv6t8GWk415osh/MwNkmpGs4Z/vWGN4jE2o88MmnBPEB8o74
skCabYU4GOb+mHc8cqvUzI7YT2B22eYvWVWFASBi/qxMRR/Ka8E8PV78WDQtj1guRO1pBb8WI4Nj
zNk9LQl7gA7dqvUeWJH+FA/tkSPWB2fnaZeIp3Eed7HVXpNIfZyzRT2OY7R1h8PDTOHc5T8WKfkE
4nFAnvIyRHxczXsiW894k99GNdSfCsDGEAFW4yCJ7DGVGu77JiZdgsWH0fuQ7TL0f3aD2MbtjDKQ
zHU39/qTJqsffS89ZQifAsZHLu+WSegJ23z1w6R+qkEtRUqeuXK7vPWAAIjakF84KBbMKWTNFRrM
yfSwiHGJCPLj3ncnXTl0ev1Zs+VhBMjmA7T4ZJcxf92rqBxtjhBaoEvTZaKPB62OKq8p2tsyCLTf
82/mpNzMWnjREI/aNemankyUlodahl6/tn6Pxb45h6PA5zC8mVU1OggdUJaZYeUYcZh5MVk5fICL
7s+ricZYUNsj3fPjnFswVK0TiBTJSYwViKRA/ncFxb8y2APhpGYsc0Lzg4iHebHDNvZbbF6qIadI
z7LbPPSMXlSyYofoWxWqV3Sd1zmNrhR4szd2oqOZ0xqUhUZ8HMp0UsgaG6exyiajL3Yy9dD7KSVs
gbwyih9qMPAuNzSNK78csMAUpy66T1eDmc7NBScPXCtagM7ATYtKEqZwZ90TggNxpZyqSyU2TDoZ
hv4/svI/JI1Z+7+aC5fvn9XPqunf/8EfY2HjN+4LOHkGwDeYe/Br/zYX5jsiUXNgQUiC3aa//0Or
VJXfiKaF72KAy4MGZUIY+Zt1i2/JKvBLxECssTR//h0NNJiRP4+FGTCjW4A7QuaxRf67/IsG2og5
2MMiHilPb7R1I3c43jR3cVY/dlJ3DM7s+IPIsvmAYuoweaVb7JKdcVkXf2XtRfhyfIpA8RSVs1N2
vTdi8XnBhHQY8F27qT+9LAGTQa8/TFGg6QdxcKlWu7unzkPXFRQBQCJ/bU+Ycu0aiKQeyMWTiLcf
2jmmAruiULGL86jd14k9cmEYsvzRJb929kMARm+aOzi3gau4wVr2LDffxXvdi3eJm9nVMb4pE+Fz
p+GYxPZgP5EAdhLv5Fu+F3k5nOt8+YBqYifvald7PQpuzg8RXPFZDdpD7skfiR96Q/AEeu8B9ZW9
/QYOlMYlY888hb6SeIlhi/fjq3wenMG+EZ7lSZdNw2k/HW5PT5Z9Pm7/Z3HaU77vvDfVATJut6f2
RMvtgFiOay/swn7xv32L7I/ZrU+9O3jFfcUfZk8NsQ6Es9BIP4rgo4hcIA/L2fRQT7FP3JbBzzbs
t8T+xntlp/ve7fmz2TU+LRtGmcNC+NG+Km5237vwHk6YSe4WK3WSRwmjVcKRlOxBFEtAxYySdeTW
fK47cV8H/XEbwNHwVXyCg1DQRiftllwjp951AdLdS486Kuq8uPDkCyOaoTvwX928TMa1fVn93DXd
5BTtuQ+eZg+yoKu/5QeM+EStQq5nRE8hMF0biPnXBFxd52S3+kOdmK/Yw4/6IiFO/aH5zW3YAW10
+0+qqzazj2XCx6Zo+7e5pPePgdtd+KwpUtYf41kDW7Hb6FI7TojPJEDYoy0+Krwa3rjz6ISy177R
VMwRIe6xmsT7axnvX9t5H38NFMbEG+LT8iOPCMs9RI9T+7q8TYynaPQztKXCboJYhdIfsWm5pHI2
omucOtEbx+eV4Kv8zrqlNklCO/O5Pscn+aw8tKdpNzzqxlX4sD6qVXRFM3EwtlDk8IV4yO5iV7hA
4nFS4TxNnui0GfMmW9R8dLai6fB1K1Mr2nq9m07GntIMEJwUeyqdOuYZ0lnp9oNOTKQ9fDG0pELD
bTUBD/w2vMd0+k79hf5bW4EhPMApq+JAccNDfE336QnJxvAV3viR7geueft6PR24/sYRHwhPYQmo
Zpuwy/iFIrL+xhiaoNCEI/SX/qafObTv6P2ZGPkcwSNd2Be4wTYbJ+34T3B73APSzqVDA6LGCSsf
ggQ8+NHWCacj7+SFu64B+f4sXTMO8a8uA+TwQfxMfRu7mz3uhkA9j4qDTwoD0icvDHicH/uDf10C
WAZOlB3hnPDuYDSj93unXMJHcqrc7QkWlcflOc7gddiElp0KilfEoi8a64bhjC8MAK/YOb5jF2h+
CB8osikCOF52it/MgbYro+eGKnL5xplMCpYzsbCOv3iLN9JE3a/upfa14wcKuTOPTXJMv2d3+kHA
YvCO4sTOfmyiZNpcjvlKqIlgt4H8eo3O1jvsNaiV6VW+V66JhVkR89nruux7R7opZ/nVPNWwbKLK
hrvyKe6l9WxevNUxduZLaAvn4sTw3a4/5Oteud8ZjnQXfyl35nV0mNM9KIe7Zo9Sx4cGJOJ3zfZM
FdUnteUFtXc1YLMgc1mWvff3OKBfY+1F+yEOqush9RTn2SOq2L5bXE/DZOp9Mmh0I6f7Lp/4yhZd
9aV8f1VYzOnB0ybwe29wJz9+p6VuU8rZ5NV4s5cHmrN60+lO9iXnjnr4qUPBfFkPvAQ7GZ1iX50G
t/fMS7UX+Sv43O3aHh0d0Y5t8XeQAul2fqcdJpcL4r/PJ0j3wLuR6diWsldLJzvrr9lehaX3pWk2
X+Zfr8bu96u46584xdGd2eHjfDJgUqE0sBnZd6fmBMwIb6tNZTp+pfKhc0vENa29OoBHbE5N22sq
9nx5snYjljKNrao/CJpNa4SsF7uXdsPiDy7/hl7uLtd8woBXkii5PcWz+hlxxKs1X/Giq7Z7hTLK
a7BUFxwUDtIdd6Vr7CSvct+V98fUTg8PTvAl7MvBlY/60fQfiWjmLOmgjtDeNYdTBvumcZbuSMZd
rswF3MFvXJKvdtv/ek+4GQAr39hjuXyD+GE7+la+Z5uKe9eduCjzhYHFHe4ZJPk2Lov4bDVvS+gI
3zl7G6BVI/J1LqF3s1ymR1A3dig0xihQiSxhP8y5ZITQCjUs+l0hUMbAciWyItXqoFuC/e8XkP8L
OsDu/47v//dy6p8Xjg/otD7e2+8/l46//5P/UhQqv2kSTDgT4Kso/iEc/MM+J4m/qRoVoCiLmo55
yKCo/C9JoSlSOmIBMWk1I79jQvvfpaOh/qZQTEqSqFF0UjnK/1bp+KfCEXSSriIoNCQ6JzL6AeWX
wlFgTkPgsAgXDvfrRUL8TDNPkCVSNubCYmYB49X0hy5iTa8SMe9Pwki2yfNPlfY/UsXySn9Sxf5x
GegnjY01TeDPZjH8WRVb6hrx1kvBZeALp3syz6q1r8wt8XiEt/WWrCuLemrU+cvQ6NiTh9ZKFi/V
iZIK0D2EF5X3njyOSDFIyYvRIOpZy00vEqjDI2qoZXT9i2vepJb/A+Kj7yqrmgIlnrre4HPcjgQ/
X3OaYpso9UrxMDPReAYfsktCo7+rMHEcOb4ze83C+L5DS+kJQ6rvC4i3doru5hiNuP7aNIRcwIHV
bP94BP+5yPjPx4E/Lo1rQ6GviaLEm/rnSxtE3jpJkH6HhxZHY9Fn2yJ01GNeMRL8t97SNVEYWco0
NQVJCpIVjV4uDU3+F1eyqZl/fY80XeOcwwEI7eomZ/1JVJ3h3VoQXmzqeobloETD8seCTe2qMbDy
4eGiJAhXtBgLmM4/+Jb/9F349Z7aPh8NOgqeLB3mhvkLBKYNk1UyNz4XBELw+fM4R5DsBho22WjO
UFRq4m0Jr6aW+os74x+8/TrKSk2iMQDqZjPf/vyqu6EN8SxxDiqjiMOQMFu0UzgfBqS3Gykj1KLF
S29OcGcH9X4awBQALi9uRhZa1V+8C78Izrd7QTNkJCempqoiD/kvt6m+mi1AW1H2ZGRwCOSYGmPq
kZQGOrNYGdQGfVmlhzaVFzL+9Dl/ryEXbznyTfT+F2/M338kusqv4pnhnArK45fHfFL1cg2zzvLQ
KS6xrY5d40MRCs/RkNHUmiCEvyaqbjnRVOd3iRouj6OQNN9GTfRznUGRLY9L/dqqs3Ca04QTLulM
QbP24fO/vtK/v29/XxelDXCkEEXxyycIxhn0OBQhT1hiRBezaGgIt2YOdW10lrGE3qmDqj4sSx0F
//o3S39382CrQUGn8z4B00eM/uebp2pWLFVNl/hoTCis5A1VXw0Ws/5JqMVXwtXkZ2nI16/MiucA
KWt8nNU58UmJ7//CEiFvv+tPj++G81fM7R4y6Yb8fq0/Pb5DGqXizLDCx6kJDiRrZgCCS8WydurR
2dyTLV8uB5kVmk6CCvDIGsk1IkZoNi23N6X11jE7TI5bct34LIWRW5WRJvhk+DHTAdHZjr4iLtJJ
ICRjoSAtZmJ5yWCH/GGQbI/Ekvzcv1iT/v6JUA2VPYanE58HLM1fFqUUjYqWSNnoqxqzxBH1cyCV
Ze5MMSGJNLQVX8kUYkJLOf2cNxmcKaE4/our+LOQn8eSi6A7ZPAfdia++PPHzJIcJToTSp95A0TM
boshYz6dSmerh75S5OruX99Y/+DDZHNVMA0gtoYAY/7yG5WhnWtpQWBDkPL0KioVyW89pDak0oAo
mgQZAdib+dSsFXPqWhMPi7bGB03ujRscmu+djGp4XPWGlrqcPtWVHnnGiOJbWkjVwUlPEhn6Cupy
rahU5uPYyXRFMD7/9evYGmq/3JS8Dp3KiL1XotD6ZXNTBEUF34rIr+9AjdFTF3tPJ/7uRRWi5lhJ
oxaEFrJqkudQzcKncLuiMh6mrr4talv7VozoOwcGfg/mv/W0hDE8xmjzEmbKCNtPN/5iP5C3d/bP
jxGANNa8be3TdU3eHvmfHyOLHAQGkBO+hXZDHOUIqKppuGhLvoALiuVA5oHZD5pcADeaPq2ysk6b
PYuE1QYEyJouwslEDf6tMvFxyOhU3F5QOI8yzluekb2oaFjK+ZLO/aMRCdl+bMMzzgdCzCeDLVYU
xvFultbsL2qgv7+Jt8eInB74Djinfl0fZObYZlpKox8O4nLqMmHwRmWsLlRyy39SdmbLchrRtv0i
Iki6hNcqqt19o/aFkCwJki7pE/j6O/A9D9aWjhTHTw5bdlEUZK5ca84xIZJ4+V+e4V8/LwJ5ytuL
DYc+rPtm/8B4Dp8l4ezvzHP90R2sbxQdtMvbzny1U0UE6Z+ftd98HtHyNHfZB8Lt9/v5h+uaqRr8
YsSgBiThXZj5xXdrneWN7zO/D03r/2XBFduz+/OTEvmB6/uwnQFkOPabJ0UiNQ9TO4U/1DE/Gl2Z
2hBYqhejitZGaiHvCUD3XtoRp7lnJPODcawJFY60LR5HOaSvLo65/TDMwV/2pV/fOq6M5jdoP0o5
Xqyfb4UZUDv2iiFehMbnlCDOeJ8mGQa2Mhjv54G5VwWt8/swIBN2nbo//PmX+N3HM9WmkqOa5d1/
s3gRNok5liSm42oX8zvbasRnPwLaSgDscBh6ZmvAk77B5WiuWW7Jv3x58TNQcFuteQbgm0RM9Tys
XG8eBEieNV0E3xx7YH1MlMbIf2WY1+5LpjljDDnrNZpq+Tik8qKyyLt0tpwe3C2UdZ+HLkFNY5PQ
yM3L4aTGOn33f7w7PidIAbnNExS6/PXzj4PSRpnKhtETUAqcO2+jIqc6uy2dtv1ofPef0FTtc8Zb
dazL3n7586f/WrL4HGJhr4CNwzjHK/rzx5MYonF00nLLVedYzxZehHcYsiJDEi9vFdQUHYh9iohi
OPQFEceERuruLAQUUZRY/fB/Lv25IFLFMOSBmNksez9fELmw5GsXtcc6gQEFN4vFuBybz91sFeYT
EqLb0SLH48+34ZdHlA/lHdnYlpzMQ397hv6zymPlT+AcEBOGA45ExTyaxA8MWOtpqQJ5gt9c/SNJ
OT8DSeOfoej9W7riZkH8efXw+a70BjB3e5Su0ZvHgPD0wMmmgKThxKVVBRZnJeZEGVVfFuQEV4xm
eXXBUIy8seCP3GaI882jC+2GHlrOwJ+HN6n0X97df6dPP61qXFdAHc+ZaPtZ/Dc/hwoWZxDOKI8J
OFq1I1gYqQdh60zHBxts5oHRmoaewI0BxUdULLy7qe99ch6G4DLXNvCIYXLC5RwJvaJsLvCV7EhB
smWMBQgxIWpAhg/Aq5IT+nYa7jXwY7P78w/86yoAZYHOCydZ4AhwKd7c305XZMmKgX5I0efJeeuW
lGg7WloO2QTOl6jhFLlm5vYDaRS4D2Ota2nvZQHFFmnHsAwno8hGFzX/5b6xpYvWZFlQgfz5Sn99
FIntYmDpsGoxgXx7/pc6GEpVccMtmj9xUS7IT0b7A5Gx0Z0D85shtFi++kSULoGjjn/+8F82TQoc
CjQgPHCOOVtvF/ef98DrMmbwiki7yLjWc1Gn0yNBJvZtQc4HARdJe//nz/u3fPr58XI4nEDN9HwH
KpF883jRYOgDkQGQzGQ9fm3Iij+VnHlji+zU28S1PH1IPBxV7Kn0UtPIPhRzoS9OyUIkraG616ss
Yh+i441b+c2pWlRrkf5EN6QCS/4xA2SxM0tPfQWF5i8lhnB/eWkdtvoNlUud4fMlfr5dyCyRmI/K
PtY84fduF0WvBMv0NzoV6Xtgye2unC3UVAlMiNsIy9lepAtp3HMj6R65+XRsgyKt/1Kz/hsj8fNN
3cIX+UtiUndBef18WQRq27pZ3fUIcafsY8O+B2oKUPk7FaDh+YDpzd5GUaLJ9p4zBfoAjya4HVZX
Xgc/8XE6WhaS637Mu7toAS6HqNlazI1pIyjq6NIm/7ZxiAf489Pw2wsnfo6FNqDtIYM3F86T4NTB
BINchDOSipZEsPpQjEjVakRnnxCPw7xORFnTPnRHJtDwBsznsa8JI2OrdkfmkZMg17ivRbUjMlqe
x2TW1Nr2VnH3YvSfMulZ9t8u/NfVm93KIe9ZsriQZflm/zDNIAFWIvJWre0xqnfF8MUvwgdRuulT
vQlxqzS0PnsExD+lTta/hrrMsSXM9X0+8GL/5T7+5nK2o2kI+c1zXW7lzw/A4E6cOqj5j4E0y5Ew
SyRMzqyuOvD7u6QPIFD1mbyG2kRXbQ3zfUnq9R1/c0Hsm9785Wq2L//mcWTFDRBa2Nwh/+2OvpQ6
d6p+psJRGpX5lmxvIy96JlIz2doQzo2bFt1xGFr7Ng26ERUV4+HR6yfobkuPFKxbH7VHjljUT+Vf
yvbfrECcgCDmEvHCLveL/MKp61R2dos+H1mSd6dpX+8iEqUxp80dMdWli9Pwg7VYw8l3EPAdQ0wW
5BxB6VEw0itLH7NZanFHu55eMrLjJojBhNjg0Ys1q66rU7tA7WQ7NIxaSSA4livm5Ivi1PK3W/2b
H57BwlZN0hxhAXiznIaNgcaFZ/dY11G+UxmWSZhpIYLJ1EoIsurXO9ehjjBT+mpxTx6JQwnObpQw
ri/Z2P/8y5OO88svz5IuKOI2vRd45J+fw4BfLxs5GRyzoFovuV3X9zUWVUbSvo3hbnAFYSAucFyi
Dcg4WAY6Sr39GFYzM+Z2ss8Duj0Ec6wVnEzSCHxf5nb2ruigpq6qMpBYMUy/Sn9CHlBlOZL9FphO
PnxVes4/lZUM3v/5O/1mzecI6/BthM/rJd4eJ7BLLVbRBdHR4QV7yETh3gXg3Y4RyQRfJgniOy3a
Btkb0fGenUTfVWq+8kM08dov2fNgF85fKobfXhIHLJ8VbuuMve1R5HocnIJ5yxEENLIWeA0kwcOj
pa28xs4kllNQluPHiF3pnnVhiWeKOMytIjisfJWHlQiiv1zT9sv+/M7TpgvJo+N0Q4fs7Qo09W47
A+NIjnrxgw9LXqmYQZG+o6ZHPW1p653Xy//Jiv1fpwa/ed5o+fKsMRfbaG4bGuS/5Qv4K+ScIWeH
rE29E41P5zzUpTzlfTWfRFZVNxEX8VEROXjT9DbZ0W7xBVnmmu+C2tenIhy6O6uMUBI6bn3jO31w
b0WY8YtVIP2vowitcjXhI8OdfcE5lbzqyclf2Whue2vt5F/uIqL7N/cRrDeFK/sKkzWXE8rbb0SA
xbYl2mR1tF2EEWwN1nhgbPBKHMiCZWpqYDoOTCTSmEW4KWJ86dFlroaeHPiFIycQA/B+u7VyTfMe
mXKaxg6a35WUvcl27hfbRUdp29PcfSaVGCUk44jTWmNn2k+Q1NK4qINXv8iWj6TbBYxe6uK9nklX
S0eUjC2Q4BohqRiawxiVVO+52xLel/CaYDijPh6p3TzzWIwCivKSYTJDne3Nn/067LGuF0rQ1SyS
8ur2fWoOk4aDgouGEXoYtAQ5e2K2IiI2fU1BEJDyekk829xLWOFY5SALPXHrMDbleVd8B43i5oRG
zoDzyylNp5uJKic5OxhEcMI5Q9/zBa2xuFAhFE80crofynFg/i98ubgyuGxjxgMYe1tRwuvSfXvv
EV5ow4futbvXs9XP+9FEyLFb6bdin88IEDQYJetmTIb2Y4KNN9jbTG85LVmGwA0NfRx0wajZ7KsF
RllSB/g3e7+dLn254m5wQ/w9a5JKbFlT5z6AM7Psq9DM2MBPlFlAYHOI0ClrKzs5mWFoxMkt+vKZ
m8dy2BXbjUqKFEWdLzf0pA7kt6qtq/xvp5NfGvA8kCznG2mJEZ3NCeXnV6xpg67OWNIPlVDimttF
fbRkx/siWnXnrlBSd8tcIjBjE7962i0unB/FX47rv/Ta+ABna7Ztg2+OzVu4xX9fdNsjJRMWJXzT
vBkuZZGkV0yFNnYjdZ8Cs4JCHLzA41J0U9Puppo7/7zIyDoxFIkO6bAQE4NW9/uf94a3p6f/f1XU
OGEQMJuw35yempbVv11xgXZLZb6XxYyzcpTd4zSm5UcfXtvxz5/3S+3CCsdJjQ0WvDT5nMGb80dT
TFkddNOWKDlHt7lJimtnZ+UnbLibh6fl3SCCd/M5pxeidIkstrNpO2YJhZatED5jizxb3wdLVz0T
b5G/+BVMLzwGwR2MStaItliJSMOOufPsXth/W98IKXi7wFEYCkDEmwoWsNa/S/p/TpwRnPnGGSHV
NmLE16s92YWXtmxJWCfFaMQ3tWTZNSGMpj/Zpbu+tDx/YE+J4MS76AtzN6cku50KM68a3yOHWri+
Sn9SfW5gH8jqgg2+cPei7u0vaVFQd0+1KtDTh12tY2U3w3uCN2+sZItXx9LlZ9e2hwG0J88uA1RS
hRoBkzMGeAkaWX/MgtWw8EFZqU807wCppyBe8jPg3KE/aCivpDGNk14vaVjWw2MESa/Drhb61+18
HcWO3QnC47pUT5dinaqvTZOr5piXTrEeEk4SXyVEoRJLZ+4WcRB1FI5w3Md+FygSbq/5CrR2J8Ju
ucV/Y2tA5PxeNO26bywQ5fBKE6b7mnU1kJ1mTPE2sPWJ6lqvdQ0lb7MEEozm+vdl6Da8CLZClJFP
q/kCRKRyjt6cEwuh6fshmwy2ARNKlzq9MBZLMTgytvUO5aAG9KJtVI67Blya2nH/fURkpQrNWTSq
rK8SBNFyl3fViKfKrEgnbZPc4fqtgG0S5c29dp4TTSYSJH+MJwAzS+8fFqDw0fcjOB9DriDwz8Bg
mTfmzrGyKxencN6+eO5QW+dEr5wl3Nwv/J1Po/bBWNWG1iR8C6kxYus8zgobQZ+yosc+T+HgZAJv
y4GtKCKlAQTna20ZUtLW0i8fLT1gpreKabqbazN0e+XyHbUJ6v5czrmfo0+UGEuhQgfzoYcv6Rz5
tyiB/YzGMPnE3lq+SGII7qnzZXadw3Q6SdGl9Qv83LY6wFDp21dHirF/lFLX0wmYhOkOi86sb0XO
2fWS4k9uD8vaQy8KkhrPUDpE0zFqwWpgFgWudKRbvuW0TR5dskEp/PpNs+hDuYAz4zxfYE6Dqx8p
Gz1qZNpHl0xtsXfVUr+LoJaUyNK4CbFM8HMjmsvHU8VBH6l3RwYs7rHcTLfQdQX/sijGjq4ejNAj
0PowP2poL89kw5EVSMzuEvvkrdaPvQDUStzCaOFymJE1xzyN2E7MKNO7mrih/JCss3qux0qh7h3D
ZL51endtXqwVizNxCr1tLoCgXYGNziwWtn4/xKQajkC7AOFW+e26yAT78ITzEgt9M5en1SlgJosA
5oChoV99L/ymVDvb2Jl3rZoJgx/d0bA9wyCKwIgS0UNctmrFuIOZ7nsg05pi3BsasusDjx4678oQ
CrnzshLHIdkG8hiQ3HwrehE2Z1C6LYs6pxYOeSb6DIujh54lkpngbdnd8kP2zNmLcb6MhbUpFkMV
vXQ1Y+RHFpRpietBkFA7rdsoxjAFfS2NQ1ZjEfZ9jCGdRDewK3Nx1wgwjuRnUMoeYRYnKz4sCLf7
JfWMB3Ktb0oYzqXw98pbohc4op641tXivwy9Mt+IRtIsb3oifzvCK9gfHVNitawSjykbdGK330EC
7z55TlP6+2Yq4fJOPQwMQu1KjeYdkk1HURkJc7GdfBwPxnTqfWHG8LtB1vbeK7q6hd0FJRmRNLKA
m7aEwL0bIaKASFpqwuhB1/X13lMEiO9cWeVfE22b4bC6un8fMO7tTog3zEo/D54LBkTLC09kEVYZ
aZNkoT5mPDHDfvTqZniSGV/0iNiFinF2AIIecjnPN21UlP/kMFerwxBpP0fq4K/ekw3y/Gq8hIqP
jEVhmLbhfbpDNZ59tipoWGCeFOuE9jOqFQbr3XBo/aA8d30qQWyXI686nWwTxRgD7QFReTg82e04
vFv7bvOmwYfK0XHmfXMY6Bc47yJstT+4u359U3HAcg49RdJ7awHatkfrtN4aopW/u27X025e8V8e
XDkM9oWcNqhDq8q64Dn1gZTFJLIZ5zTjtW5PMxUxoaDEGr8bu6YCTMXUzr1AlZ0vQEHK8VJALnoB
GGILwEJDtdzNCggsD6UfFMfSEgaDAPRYPPZyoEgL7X7D3izsMz69tGHfTVnQ7eghDVghu3AG1u5r
Py4Kq03ParAd8CPpGCI8rkMe4KxPvStktKq+WlSnez+qIEYP9doMp8WpPKJ/Gtt5LYCFqJfEIkro
MhI70V11Nq7DuaY2pWIbxtcGQvQN4+f0CYSKmMDU5wjQsyr4OAGumTG82ct4h/9yfpEuJJdDXznu
CptuNcEeejierqIHgHLF7h5Ye77LDG+uVUbGQ9Fl1H657pBEtTbKjFxAXssCWRn2aOV8yMYx6WDm
gga/4Tkgs1H75fBsJpms+0BKE+5Q4ZUgGuZZyIOY3SZ8YnYw6+Msmuh7lofcl9BpaVHSH0bTjclx
JVA0E/xf/EE3l3ny4edgTh7jcFu9dt2asgsOVATIuJfOzQD6Kppv0UjvezFI6uLCtAuArwIr3HHg
H7nnEhNvRAJiLq7Ex8CoIr2jfL80bpnfwOIplksXyhLkrVMZ4GZMpq9qKKl1SBsDMpcEK+oPayTe
Nhprb4AEZ9v3BeLCcC8rF1qzosS6WaTmqDblcszitVx93A9w1G50YEEIGsFHzrdNEzKbXctuPDYQ
pmiQzTSYr0kxsxHWTEKoChQNL7dfg2dkR+DpAhK4o9eqzIx9XzE2y27GdAy+ol2LGkbezuZogEYI
+r1NOwylTjt8yQavyHb+6PJpnPLXT9KqZIOzI4JJH+q192NvNf2wd9213KBJ7fIMG2IdiFG05m/j
LO0vUpRPKW8L19WOAquStdJgGt1yOkFmhSloa9t9SpbVGfdblxtJHxMocWflNjjHIC2sO6e26JfL
aJ4sPiOyqzOc9mpCe6PxVqqwlHHVTrDIkyUErwaj3Trndcm9sUWVvlN0X3f0N4vxbLw+S++ATyA5
IHGSsCzRaOLe8wFVCywstgoNPnp4Xue6sXZybb3veIBmcaTms+wnIpYlZuY0CZJj5WbDkxcxiDpA
vudJpaSgOqrXjHK4J7sR/CLpoZo8riG6sq9CuEGmWtXxjBJ2Otd2LacjqwbYy26zNO7xzClnLyda
cufEYP3eJ6PrPbWta9DQm4I4DN8gyW9ZyDcHo6G9XjZeEyd+E3oXWSeCxCirsxgIhmD+xy5chy80
Pu07HfSWRcCQxhuShitMtLQKxuRkNwHG1kK4BZYQf8P4uY2qOVZnVkRikTWvJ+KQBxoQfZ/5p6Tx
gupgMRaFgJTTlX2G0eJcEKAl611rFpM9eOHkd8j6oBvgRHfED5pOrrnOTWlbe89urMNUwt88yGFm
QFn1gM89ZQ/yXCsRVLyjyv1ScOoY972FhiAe5nLt7o21bDjSxkvbswc7LoyTVkgd87JredBRuq8I
7HKXysUOTtzZl1RU8l0ZhbWJnWAEd+14ZQtqDWAw3MmaNAYyPWf5CRh0Gj42TZ13xyYpWIfCJs8I
dmrHIP1oMyrDo2fq7GEYK6e9YQWnDyMzZ74nazoqrq7xGtRtjAgxpMytyY/FCm2OYLZ1NLe5x4t6
6660OR5M46nyoioSUA4Ok4bHrG2pMLKGfDcoaZ1mrg0i2txmEfDym1ZlJkcOjb7ppPsxoMDoYQS1
Gq57rFy3euaRR9ECYpKys/VKrCJStR5GF72A33I4aMaTvwTy4MkGULRIOESwBwNkTvEKJ3Rf3PAL
VnDtHxK4nd/ypMRjkwOEvCS1gKJR5rTQYesU/nPrtvBTMg/B2IEDSwInpM6qesd4JSU0qpy3TNLB
cCWzDDZrRpWvX21V4P4xKkuv6E0BLMxNzi20WrZsU43hsLdROLW71a2BlSlGwAeDPZ56Z0jb70BR
GHzNpWXc+9wK3HPirNVXyEucSmfThAilBg1Nn1w1QAQd9dtFq3LUJx/KGgf9doZ7YrRWzcGykrQ6
RsSh0DP0llEfQ5AZO69ve4+kvQROeAWaa7wW66aLJZGye93eBjCklT+C9zBp8555ZfsCi0Oo2IfE
BpAxnw38niqcwdqkHMVwpimCywrhEdaRgx46DXpW5GtnKAONEOkPQ9x2cdOOLagE0MQuLEhZBQcb
0Jy6WnlkzLGVJZBSL0QBErByARmVHK1ueZ/Hx9QQ0HwcKrv+IvK+UKdGeXZ+w9o7PBmOEoQJ55X/
ra2NgBVgA7B8iSavulHYyc/0uXEJja3QDCBdW34BVWLfq5nKm6zvbj6mOjfhazSg9YvDtWFe0dsc
FQ509Hv9I5gXYrP6XiTdSVlNWh4gmK+vgCqa6cJEKbmtmqAL9rkjoL5myGD7oxAt59kuVWV4CPJR
TvDzVhBFKuV5AHZfY5SSTevvQ9F1UTw7/Ddu4fClKxlmyEwIzvmmRkuB868m3PJpM7/Qt8ueu1bj
iSMYBIM6FRJ8YD9p1gul/JDdp02LDbTzp/JbL7L+7C0SXCfQXuoDuWR6iT1p+vkpobawY8fRAyJp
wuX03hetcE5YHkZNGm4wyNtsrZ3wVtYtl6PJt4v2oALoGXSSmcg+cEy6qVMoUx/cKoig+gwL2cw5
w0c/nmnbPXtourASTmvIOqFaksJJuHeS6pEqqNjc89Z4m0krOEfUcZgjFyJMqJ6rSD3C3R+cWE8W
Vk4C/8xza0Mn3JGj3C8nzdYi3zHlqbsDKP4CY0ZqRcPBTefWfWiKxT/N+Ug+gm0lG+bXNNEnFx3o
AeZ7xCZA0bJeAArAWNGkd8DmSbIufZelLeWAU6ZkqdaVvGakPy6xTXKZt4ftb0NU8xyhr17WKRl3
KEhYnhjknUMJH4C2MF0gt7Qn777Xq9b7XKFM2uvcXc3R66Psxl4y+4sZZGjtRyqdK8oj21yXWZfe
nqaDut3aUulOEHmzHFp4qMFzBHH/UAqSYI9147Dq+7LphxvfTiZ9WqsuYSIFQ0nHXibMTSKDtTsA
jxTlMavLre2LjBKgx6QmI/f8QRAl6P0UtuyuCOEqlfSecV7nQD0vzVJE5Y3fRBDswI6NdJxJ0n7q
+sQKj1tkwaUzsiMIMkmmz9lKg+HYMvEH08QooH2Ak13q16glovLeLWWkELPkkmY7Amy2ydB86qKa
3Yoii7KhZugb19mYcrBJS5gnIzmeJLqADg4uXV4nzgUWG2kC1lKzp7SizwCLrduaaZWtrik/ODBf
wmL0u2wXVL39fuYsS9QomYbiMBErA4cwLwThH02RfMlz8maOc8V5ipkDyvvYChPgkhmYHghukTOe
eazwo5OakM83lq9cm6zOSX7NrDpI9kGS5Li222bOH8SM4yOuViB5laArvy/tZZ2eiHdU2aH267k+
56XyTwTQY+hc4cJySOyH8pp7NSlGgsFJT4qNmD8qgJgdKNC5Zx8sU6QDUcbTum9EFu1NTfcgHkP0
L7GSXvdhDTK1bFNGkNpz37I2aL/h8DqirIUwgUiOvQmy6XA/EAUY7RHWEDjmaEvdzYQFEWIZZmF7
kR3H4Ye6tIv3M1HGX9ypwNAN0DVLzw6BWROkMjtoL1OvSNbIepN9ZDZFuoYbTHw8vJrXtS5TBguc
uucrJ52RCZ4ek0M9k7oe06nKripqQMiqMXOJF2xbki9lKgjhSe08v8OqkxDq18nm1q46Du5JOzXe
1Wfj+DQwMQW1nBnvK/CqknTAPKmbO8+lK3J0GpUucE454u/s9d+oetqT800Uzd761BQRsnRZ41PZ
93TkP5pK5gSS6siwIFvBJD+5fVd9FEvGRLLmHfUelJVjn06GZTQXkWp9V2RWFb7vBidH6RFk+P7r
ohFUhS0BQdHU0wsMgnTCr4xItDz1pLk48dzr8vskAxDdsxfmPzjY6/rUNIB67/15YQZba+N+JYrd
Bgjpi/Ce1Bv6vlyaE56E6rgelRIFsnNK33pCAuh1J1pH6sCEeqOFz6Wx78Rqh0vMj0IhDrXRfapp
9gjK4zT6jhhudA6pqXL7nDc5w8FpgnSUNT6JOTMd45KToRkpeNcx4vxUTzddtTr0u2SWsaGB4B+I
e15gqFl8o2VPlh2QhKRFHrZj9A3fuFSy+o7SZr2E5Si+0hxEx1ImIR40exWxxYELzoju64/LWhQO
x6ZFgR3OGudT3s1Bhr+0R6g2j71V7MekGkgowixC0CN5Z/2GKyaPoAn6H/S6jXwiDYXgekAoVvfs
sjsFhw59SH3sVsi/LJLE48Y0JeCH2uPqlFutGwKks8Iqu3NrElli8sNSLKuKI86O39pc/IQNLJY6
bBCYDyvl28xp/aVfaGhcw6Gdq2uTtfYdwFL1Ysg/2KyuS855R0dg0lbLOXVOFxaxVCEl5uKXFs3D
Bn403KCCYyTHmuwxbSTe26YP125HH0PeeWGk2ivz6YBYEteuDaGjnezubbn4/o7AmYkzjWiL4cto
FaR0LqHpTjpDKl42tvW5CiDcobg06YkSsR5oiTTNHeLUBbc9utScksFa/GM05aWGNFUCtRP+MHlb
00ISYptMq39q0VvLB7susOEMqybip5LzEnygidmQtOWS+BsXqgLJyDfOiS1GwtgfEoxW07UtLd96
yRPXXq+DI0Z1VmUBDRgUUo7RPrQTehCqD61b1U9dcfSNAQWSsKKtN1NNjeo2/kSpjVW1pZQAt3qy
Fu0kdCuiqnQemjazLxSWA+3U1ekeDGWTOJvKkSjYRUQRHtH77D+3PdKZe1O6przOvm4+ErQnvyIH
hs6Y1UNmnyBbidfE7dKnKcGQsbc7u+fM0BU5KaJBQc5yn7r+vuvY1Het3aDeWlrS7faiqscF/kGv
P6x2wN5kUjd34t7XIePlAL4rlPHMK2KPxtmnaG3DD1CxNo18QgsqrjgRLrQs++VQUA5/1UWVfbX1
mH5OprxfzqFlEkQ4QaW+0eMbL54ZhTx2dkKSlY7A5+3AA44v+IVSQWBQFai94Zeh55s5IeKJtOq2
Vqjd773W72BBC/mhLez1W6G6obv0jQ9yDjatnR95n5vglCpa5LGYBnc+t1Cg5Y2OtvYnnWGT3YnZ
mTRU4SQLT/XU2d/psnrJR9nmOvjM8HZJbjk+ehWhdmIUx6Iu6vC5QZTkctKT8/Q9cJYI2qpKI3gI
xkO5mvMkuo9rS1GyLwgymmKqOaCWOQl8IM8nBoDMh4svcNnRG/lLBqp29uSpVCYELbW6HRnayFhO
3Aw+BpAlZ3zH7+gldE2EQyFPlh5WAj9OeZ/JwOjjylD68zRjrXjEKqRIF5MQ3G+oJcc4YM8BZ14r
69jSaDNQQgiqhBWeTdW3xul9MBteUw/fFj2MKHxMBeNr7dLJxm9vc7BfyMQi+YBU0Oguo3P1lNSQ
thiSIfjYR8xBPnjQEpfbxOCqO5PXpGK2KHYE0gDZuyoe2Pd9IsbmYLt5eQYiHjlXNQ7M912VOsRZ
ld7oxEUObPDH7K95sTfoM+FI+HWw3uQKAuu6p0EOgisnveesNNOy2KB7/8ZxOl/iRTjWD3ZjDlSN
NYLnVMgV7Zd65em5X3H55bzEUXNWigCh27pz0SzNLR17UPSFJgeuhC4fZ/XSPoND5YWtarUlmGRN
GB70kDukHiuSsvZjBkVxN5MUhuIxdKvxZCluwE4kk8EWi1xaHuyqda9WlQKJU3ZQWzsW7C72l9x1
T3llIzy1kU3KONfMv/cEabv5R9OtmcORM3WTdwzg9ANykcHfZWM3FDfj1Lj2vkLQrU6kXkcP+MaC
BGBoAMSQJKluPPAP+l2ObfifEC9TRADG7J0L0VofTMvCtSMWrzAxa3SScO5yWNRoLtsY9JB0PKcZ
Q+cdzQD3YpWGOEScoy5JhL2b3quh6vLjtPSDOXGX2G6WRNQRmwFmO14wosrocadNf0kgrhFi6S10
OvugQOhiRjWi/fWWIIhpHlo5cyI08TEpFuRVr0FHc24SMwz7zleKo0ZX6SfsjoJAPGud5JdZBP1r
y9L3sRPFqA5YCGGzCjW4d5lDNNq+DOf1/ZK1obgiCM4KZgoTUAZeIBvsSiOz/hKODbyloSlCcfbJ
GfuHPgP3qslIYo25uxP4Ckc15lRVZXjqM0Zze7vsyug0IGTmPKVVKuH5JPP7vpL6n6T3DQNVppYA
oBOiug0CYzLyOOWRORrKLo9dE4KbaxvA2IVFw2yXYs2mkIMRHpx420fvhmoVo10/+cF3jkKg8IZw
0T4njtKEIPkFGpJE5wzc5ARch1ImRQszizE/MFYKt76oIx7Khkd+j3yThVIFkKc7uszdnY142z40
RqQZJSrJ61mZEO4380eeqoqc173UJZgf0kRgPkmSY299FXXf58KDRTtNpVVeqdxK+hb48Y8FK/F4
rCsyFc/VRAOH1hpz1DhbDSDTTNoIlTTfMziRoRt4x7BkCMgQQXW3zA9pFNZL4vzIU3IyOHiXs/8C
GT8BHxUM6Bdcr1rPQo2M08H30sDeQ5lL7Djg0EpaDAle7U4EpcuZCmwB5OSZO14RHXTtiXBJD30b
2J9VPZEPQuNxnv5iU/qNlgPbsrfZP0LUjuAjfpa0pAWxD5EYo4NOaCoRNwTuefLHq22pCQOhTr+l
dgIHfBWyP9L5EMdZE9BHHeZelyBMdplZnSthF8G5IEdpX09D9q7hnaWAT9NPglCdA9nnEaSrpOzf
/VmJsl3cf+V+bDa47LhwKGZoUoI3epyyWspgYlxy1Pg/d6XjqEsmZcRcZ3IvZV8yRanlTOOU6d1f
NCTyrQgfM+4mtfQ9wXiYv3/z2Uyp1tAr9HqcfKd/GH00avB2BYCcMiJ7NPh/lJ3HdtxKlkV/pVfN
UQveDGoCk4ZJ78kJlkRSAe9NAF/fG6o2T1S12DV4gyeJzEwkEHHj3nP2YceSyMMZf2f7PnbnOOxs
IpX2pTMbwCY9FYZDqpd2fyDfDeTTXLr09jllo5EjapoYToMiOz2x0Ymbfi7n+8zR55U8l8zNfOrV
OaeIb1AwSy0eYwYadkkSnUOPLjKLZup2yRQTA6Iz/WHCwpTGirpYls0lAabJU2qZm0m7hUMvlQl9
+ELKxEOKO5ukp3V4N9AzBXR0qydUsOM1k44uUt1MCnQtE8hf0Q8OUE20pUPDKY1LzZdkpzeUKGsL
fCq23VAlPmj2sTFk31YJmXrxKbaV6pmuM9bw3iR3OEisOn8v1wqBurYY6vVIfCmjcPR0020iCK/c
aya6K1bouH61pIvluK9n5RXpCvJyVSTkM7uNOdd0WQuFjjYEeQ2+Ztu+ZDZQi68k978Jh7avHeSz
vhEiNl/jr8+LSbOX9ruDv7NQhh1rrOvn+JGOOpc/MoZCC2dnnb53Xv4y2W36Ycals6vEemGbDvNm
WPBXc8p7/vOD8JsWd7sbLbiABhajn/7wX99WQs9Ep3cod6hQmks2M/XRS7Jhb0Jnuas39HHL3eDT
YejIvhlj49GyZ3D7qHYDgOcTGURzaXyhl/usxuVN8WhwjXQHLQ5skV/f1ACJdVRx6cNKasQZ0Rvj
dlJos2PCoujPHDqPFpKbr2wI25P366pg4eWzkadhh3XNzxZj2xkonEymWX1DVzvteirP3OwuEdOj
J8HwzAiN0/Od0hbpGflZT/wakLAuyZ3CdtRdp2jetZWrfbQSJLJ88VX9q3cH34O11sZZr36+gTTU
0DljUG3HCns157DLydwq24tGL8bpCyX8bzZLqj3TRueGyYA7A8nHr99AwpQ5MUbBoq0M5vexJ+sL
++3SRwNc+3d9oVZrwW9HqdkAOqtVWuJF4zCejtfoz3fo7x/b2ciVLv1+UwVk+cljM2RDM5tqAoMN
pOltztGddlPqeYHbrtn7n1/r923B1VFCaio6TdzHn5dmmpPE8WjJujOchoO5gz7UJymIoWBtccTq
Gfc+jy4n/pFi4IvX/k2MiUTf2644ykis+86n9aGXbszYiXue+J/kdi6ZALj6VELU7gsAkZajJF/c
ULr++X7HTE9LW8dzhe1B/fyYNRxcFDfV4wiHHtoVF8JRwqKkksRjlNT0RjpOx1HYRAaS4dfWwVBp
9Z4GFkd8jkTqsXJNKpJ5rbTxu6rkEPk0ZaVBmVMIcL8wBDCimCoxjAvI52FqAvU9I7W5haKw1gxW
/vz1aZ+vIUEwGkMJ19oYNNw0nwStQy65i9qEAzxa5++cdyCBVtgW71n+q1MrrPmldVtkluXCmgYF
t0IyBqDR7TaHLNuv5RMLQje4FerFOCrGq3RIwvvzu/xXb3IrPDAs8h9i718fLbZ6WZbMufdjXTva
binScXlQawUCtjpIUipwv43Dtz+/6G8PNJeGW1QHEQsKx8XY/uurol9SOxPkz74hPexI56ehMjOt
W2q0OFqZmF8YdjwduoXpiT9X24FxdgxxYBr9ld/vpzv5r+usvZHEXNaXn6Bb/Ba/vheh6GmtMn/a
x5qKvq5GHniq+16/IMFydc4bWy/T08qZL7/kiYi1PRa8zDl2nJ0wEztMMXwPW7wBvphQyXMUrwwx
EJF12mlqNFo3S9HzJ2rXs4wreW9dMmAp1p1tuH17nAnNa/1aJCrxWX0Tn3spCg7fXgHxB43U0+6i
ROXgnOUm69xZpuV6fG6tNNjCfqa/46/mDCAhpTOnM2cwgGZzACWDOJk5Y52jvu+fLVgyy4tYMzW7
qruKhq7sl/XUTARknQyzM41LfUDJlFqZap8LbrUiMMcEQ16tjByM0ePaDw4m7zicvdKar9G2JTKg
fYk1osMJu//i9vi8FNhst+rm2MDTT0n8eZVdiqGi3ygBxkKWjoEMeMBz6XviMxOqA9LKaDH/Ba2l
ukQlwPZSUAQW7hyA+x+LkyrdGdFPq3bTF6XA5+WfdVg3HDhMGwsC/fwnhxg+TxX6mlj2azEk4TCI
BmfqFiIoNqvqF340NtJPSyL0DcwoEEY42lB/OJ/2vXrJFBJWBrFHuua0mwJMq6/ius1/lIbSLJGB
KwItF7kvw83o9fOjN7qpezbSIBRXy4QjZU9IoKW+CnfkvC0t1EY39N8SYtHR1QXCE5N5yhElaS+1
UhXyvk3StohaymQZNU3fqZHlMuMIrVml3Cf/spgu4pp+O06Wnxe8hgJ2uaqxgMvN1c8iR86CvOt8
VsgosGYr1x7HVMjl0JPMuj44Gvpvf25N8hpNiCbawcs9Ah8UPG3hNh99JoLd/RjqmC6K0BxIdoKu
HIVdNSxKBKitfCUBT9urmh3bZ4VGKkGASysmWo5odoHTHqQJtb/RX6Hh7izm59RWeyZiZRL2AOFh
c3Iq6KPRUKb4oWdqv4cvzpnPWsr6TRrqVO0QIXUwLJOmvfc6HUdK2yrjD1LCiVNcvbl4Y++g41N6
xlg+M6bRWzD9qXa/yDSLA8oho3tqckscBcen8miO1nRr1I1NYRITHno0iKt9N1hZWeJrPPIERo3j
vUtY7nycmR4aIWPq/nnbsjy/RWKawNWfoXbWZuIWvu0Wxg+t0FVasemwfFTIKO9A1XfOe5676NGV
hMDR1h/jOM+wds8CTma/5U6Rpz6eLzQk86DqZwl108VcGqG3KVoUWPG4M52yYr7aSfqKDH84xaD9
GbcUjlQFn5aXOdk9Rt0SXgDvABBvwRXHwEJIx97mwLoGqjZWL66kD+w75aTTz7Kb+JUNciX/1CsS
JdvX0rEiPUN7cxAyW3RiwSSWY30dpjNT69KjMymrGyHs2xIUGNexno1Z4x6ImepLcqbc/kNmE3PH
UhOcI8niwKeMAo65A8q1YT61bEDJTgqwW77C+bc+0JdwqlMyNuI0A09sz+ixOziyUieBpGwk6fch
q7IGr/EMBE4jgq8M8k6rmV5Mq7MGrNl8DSR1koe4TEulh4wvxbWeon6nr2ORFKAYZDNFSmmRD2HY
fXmnonW2fK2S6cmdchP/QGtbH2um0+jHmkKw0FzHy1XJj0MqZll1r+iRo4QRq3Ita6f7xunf9rbO
1MIdUPbfzXy19B1lFGcdB8t5QHytLIKFGEyHAXEC9RVohBfooPiRSSYxIZhZZ6RntpZreVQNE3o7
pazuyZdcjmSoJO+ISlpiEl2wyJgocnPXGABTjpXBNwjBpEB0iVHGbUKFc+waZGa9QLxtcuM81S2P
XXqqUAIPVt8g1cEgS/ENXOFsUtrkkXbs2F2IoZG3qlY4QC3LRjtH06l04TI4bXVO4xJgpLM6Tnw7
62vinbKpz6wQaQs3qdut+kulqXTU+hQHoU9DjctdoVvEVKYJVYYdZayM7FxCbe9A1XXMvOOccMwi
WQ6LpLWFki3TB1RedDrw8GBU8AsrHrga1pqiNPIEq5C36Xmc2OzPqyZd5gjsZWrQiVYqmM9N+2zS
JHP8erWs23SSNrmBrqhP62af91VKBCN0csQjfivz+WlGDlCfuS6U2govwHM51msVLItSrWHVZEIe
p8wtnulpEaVB98UUwcpQpgzwbWVAnbwk4qmgJTA3OnAZrUpfyGeqwdeWbfqCixEPTeyJuQWpvjaP
xKkmxEmR+MTKxzQRTjQSs8zn17sPc5qm5A7bMal6HZwhgGcWwakr0h8Q+LJsI8IftnxuAPvxrkoy
IhnYlrPlZjDLzouIBTKvq0Yw4qjMpL7tY9vSw46MBvQhK2LpYJvlkF0GlSalf6+bb01O3R5N5eo0
R80c1mdSJClDjJ47NQXnZT8VKPLRm6BZItevbrEl6gOE7mSaGeDXS7MIsOGGvltiWqGBJj0rUvgD
Yi4aB0VuolrtGzmW1EiyTiF9oJp3buZcsvxUyRC/liWz+mCEUcTyQzTcFXo3MtjGJVsfVtBepS/N
Tr+jbquywJ7AARxBhW2Cdg/DUrBahIrIhCki7Std0X2pmkpFSIvqFCdmTfIxk0xLWcelTG4t0efv
3bxqN4Vab2GrFQhOFixlhDovY8160pirwInuwASdAWBQMFaSBRT2TNeetLzCpj8h6KsjRp02wYiM
ekShyeapaxJ9Cju3QpbOMsW02QRKCOBj8cz1uiW1ead4KJcIIlTT9LAMlEo+Sm5N3SmNUXI4ZQqg
74sJn99sSNfeJSYRmrus1tw2SHq9/sDy1iOIKRquc9KiiUBuU9gumkQnwsN0tnQAGLBXjljDVj2V
Ww+7bt9chrAETEHQ2PIJpOUcJtuIzfumdw2J4HqctGtJOKlN+jm3HsR/qogMlhO9LW+KicGyEGCE
WRaLW518zAoL+CT3HdUDlO8Br5bvoWrjigy0Pp1mXMkaYe536fUIgKCvk/9iLLkSFwT7KJOzS1kl
+JlZ84DgCYVkYEdiDlWlrvbspm0XH6dUKdJTUpragzaT6HakbY8BjHb98JYj1KowX7SxeuOqpRk5
I2SfEDFSArWdvRM8eNM+DVaam1FSoWbbaU6C3WNxIWEhcM03i4dXMjwrhLjNWZXfEH9nKRfRMO39
3GPiQL9bpbslleMjwRXxm6WtnjzEfKVRkpfNt5yD4rprCX/9cISLyq/jySwDArBdBc9CXY5hi7m4
YnHK6YXNc+qoqD3YuzBiWAN5TTg7R3+eW3lyOPIwDdbWiURtpYPLM3AE5kwM0etSL+D1PMDrjZnd
KrJ1dsNY23ck5ZViZ5sZ61hhGz0/r3rFg0N0F3j7zFvPpzoH0AkNqDoWOkcCHryRb22oBLLW2rKJ
nQQmGagujoddvJqYJmXq4vVzpY72mWCsDDZvMyzrDW6+Bupg35kFWVaSbOguLxfm7LaXZUy3a/Nd
dqJ1fWJydXNP/qDTcZ/3NPVX1UHcObjcB55o7jSCeeC8o3x8mJqlWKkYLTMoiUIj3oHnjAytpWEc
XmaDVCKT1lnlr14r2x13Ck8QKT/yVObrMp0zzmm/QbjCeqBJdbKuFIbKQPDTRbtcUdSx9KxaI8Oq
0tLknHjFEZJ6scav1iSsj5blhEyOObPqU7VM+jVuOAY8uJ+H3D4plUH0Qda0kjjnFNZnmJcs1ueA
MZpmY5xmTcR+kJIHPmtmfMlDv7oI5yYZeQOL1oXCDP5CGtNgQjBOLfvOrIWC4yeB5nnmVnxJ4XaU
RkaSuBMBJCrKsh0heNY5VfK6hF6umuhwstp9VoRMVBYnJBA+wZIkHyUiT7AAL+mqUG5AA4oWBXlv
5TuMa7zLJOYcEWq6ttHi57xdr3LLlrXvGvFI3t9oD+uBAj3uxzCpR4z/sB+0MCMhXYsQTDZKOMmC
QlGouFWeGyQkFnn3dauxbZFcGva6OVzAlFbKM6Ku0m+rOuq0gcc2fYttvusAe804nNcaOtlTWxqF
fQXzyJ5+9BYBn1GOjn86ksZk3igZoeZ7KqqeVR+Fmxz9Be1HGVHaeC9aYlYHmaSq6/NbTExOPdSb
65S0OUYQk16pkUPToowyRcHeZlrZIM5TU3jZbWHPibqzWb2m4+wWIrl3cGNufsjGEFGaZ2p5la7o
SS7KVtrFDnuImJ+1STQcx/vFTSpE0LB/nCKJpz1DvFrcFvCx8Qe0k6GNDH3sHhK+XcYZEkNZuIxm
Ew3fJVpMjaq/RaWCkl+ZrwG0djS2iqy+EUOPjt0BeDcHxszs6lzM9EufzMSsb1A/YnZfE6QBlJdp
+awuglDdLzpdv/eQqPTRsZASbRseGI1fOyiVSC3kAWLcI1WrL6FAvDY4+GafmTGJ0an8is67Nc7+
2rEBHcKcAJCIC7ED5NYnF73H4buYl2XcZ0s+PfZGmgbsBNntnAzjjmlFPBIpNz8DmhkvqHe/Mo7/
q5enAQBdjNYRncpPH3d0bTrMHVMJNZ2RL421AuOiN83uYTaT/tHTevGjGGqUU3XanyuG8uPP7ZHP
r79NbOiPoObmQtCf3bonfzF90z5dug63FDGQTIZ8LFx0YajHjsifhgiMRxutbj1tajxE9dSWbfjn
N/C5LbF1QZjPUOxodKV189MFaKgmVCjvC7ww5ORorgXBIY365PHRz117nF4s9uIvOu+/sRO2V6UV
BC/MZlxJmf/rxxZ48/QuTmDNK/kjE5v0bJqrgWj6tE9DNcPlIDLXJbgVukaB7vsWtkT5Rf/nt0sP
Bs/6SU+AYawb3vb3f7n0rjvjFuab2SeUoTXh3FDdTmQBT3MAAbFdTy3oqOo2ac3uvfSEegVTZeh3
f778PxvHf73/KaqgmsAuYA5r0yT7dCUAs1S1pqETX2awx3ROp+672jXz+t5Z7TzdolrRnaCjm2Jt
Hrnhh04hnu4KYE3DxZD1WnFRmDMRm3nl1f2PeWgKTMCp7ZAnY0yegbeUx8mfvAECzNSsRRTHDWmy
Qk2QI5mJzXqrdMsY5S2qmEAZtEI9rdJFTyvbpJ53jana8SEDZlU+YL8w62d04q5+6WYjxgsriUdx
oAXcAL6wwVMdCmeczSC3aYLsxtozCyzkOA59qZiVSjCpZdVPzN1JWBxHvXzHOqoO/tyhHgwawGH3
dN81TjtQU4pTXsrY+qJJ/ttc0tGYKwOQsQzYOJZjfLriKhraxclnnGVgnUOJMGYX1+4aWq2ePmbo
QM6topZnY13Wfk1xfQVN3trnzTY6H8mQrFVCjf98F2i/3QbMwZi/uZAvHZpskN9+vRmHtSEqGg7d
zutdOE8zTjPlbKgyTXkcyPfUMbxOOCORUZKLZnhrFY0OhdFlR7uMR6SCFfooSajojqjaFnWPeEdr
fXOi5/GOt7p/dLHNi8MS0y+K5kppXxxiHhB7Smk9N6Pl2pSuTvuk9F2RnckMAXABKJdc+lJd44Op
Yy3wx1aHBCv1Cm0GnAwEL2W8UBoKun5RkcYNssExn5wTdo25OqP5YZk3s5HJZleY0GXv3MEW7ZGq
c1CZ4dSJucPoTg7woGTueQ7/kCAYHpEnvV27Ap1vKzt65WNcvTSaQzzGMpgjB10AHt2uzuie+B5W
OE7IE52nQBsGC8mFpg/Z9UKd6pxx+mHeDXh6zaJFZt14ZetdRQOxartbM0Oqj4tBm5ajDQjIfhw1
uFlCyQy0U8gz7AfBF/U4T7XxrVessTn1ku5LlCTw2lDA6jGpZyvTFQTSPbLcRK9XssZQl6WX89CR
c5j2q3tvTuZCfk4j1tueB6sKaiAidphRGiS7MlZoqjlWOacc50YPD3GGTQEtA7MwxoTedGlNmVeH
YBpomMOH7CK+hTUO8Rgu+a633PFbUwiTnA6QK2dSE2hixyTrd6NcMjugiOMjJGNiI2Ca4XWiDzB7
34sJuY16sPLp1ZSBuDmr1ZLb3EJPNAWOaOr5Dd4p4n0Cc1fYzNBWB9A8zMEU41x03nZ81XoSsJni
FXvkq+5y3eSkRPqp4vTPnMiog1G+IITrcz2RV6L3WvtWG+viDC2ThnDctYsE20467tE81dou1oh1
3RMgrFknnIB86BRIXHoJ0CB+xuoOA93LXbMDyQCNquy0+MNMBvxQxTKjF5uhNp71hXT6s0XpUDIp
djU/ko07Eo+nTgSK/vmh/VwpATik7LW28JstPMX4JCWAeN6oSboK6FrA8YT0upu1I+WFamY9Vtxo
/+YYd3s9yoQN6sX3oTmf9itq0XGcdF7PKBXjDn7xGxwfZKcITr4nVjd///PH+22Gy+uBynY9giOQ
LcBg/XVJchSvKYDE4IZzLHwzTievEnKJO3yQL1kJWQao1VScRo+Qei+dTc0fPF3uGbW7L7otvuWO
WnE+tk3GuA6IWdjRmRtU8ZzGoYdQLqAcqs/zZqrOE2zR+E1T8+nPn+Hz1H37CHwCXXeZvGiu+mlV
5XgWJ2MOdU9IsC+YDbSdgy8qtJ2VlqvQAaKpdAHPR1wJ+z+/tL6NPf+6sSPHIZiB1CMG/x4stk/D
2LoekUWOsU0wIo4b1Is5gNx+rnCQxapFwD1HLv0utXt93fW2QOmhzNn6LIfWIoJrAAIeUDICduo5
YePTM0b9wBETZwP0rfXNLuz4VSC2GO4Qs+K+xtzjJTvXGlEyi1ZTLprUIXTVpvk0+X/+bL/d+UwA
uLJIRliANONzzaJUUyyqemrwJi9ZaNPs+SEyaK4a2b4YpDQl+6JINbZZ3K8XE84gCHskaJSLFMy/
3osC0iDwIdHu54XIZEylhM24I3HBlEAl24DZzenJoRdR7nXR2bqfUVUZIfYfY4zUIc0XYsJU3CWw
OTyGOnZXPlZ9YQ7ID1IcAxzGcCE7iYHDaGVS/aiUo3wQepuKIzoiOvVpnQQFR2L1gJev5MBqZsMx
R8DxRkSeiOZtdMza2z/+vNT/VpDtVfNR3Q3dx8dw8a35mYH7VjdESIlk+Gck7v/8b/8/Ebnht+Hb
L//DNIDp0c340S23H/1Y8KP/pAlu//L/+5f/8fHzt9wvzcc//vZWj9Ww/TaR1tVfY8O0Le3l/04a
u/hWbBqDf/6q4/s//vbz3/8zZkwz/25RAKEFRzjGaXATE8wf/cA/Mv++rX+gt1zmtdCrOaj8V8yY
Yf+dgtPYDlK0tSGyc4bsIT0m//ibYf3dRXJjeZqFcoOF0/13YsZ4qV/uQ34/bDEDVyENt60Q8T6d
ltRZlApgBELWsbunLgrD2QxHaMZw7G6qZgrS5dtgGNda8W1Nrt3xAQErXq4N3XXD3GNvEBgjs/OS
eUXf30EpA0906NRHFv7DRgJICQ8TyGG6rAjjlciWm1UfIEg8r82FnWKf4qXn5p5ldiCTdDopzVud
hJ4SactBPNjyRi32TkewXViSbZ7I6oihG7LARu2C2RTDsjqsbbEnvdMml7zAYFbzR06B+jc9uiV9
O3r2KitV2n0UZRZ2bP1qf91gth3MD7O+tksySdruDlV5mDc/VkZisfeMhcnXyva7xgBsUJejQui9
mSNHF4fOMi5ytdyBR/Bl+ezm3x0LJFstAoeQUIUMRDu1Qy0OsEFG3WIEav6mN815bTFx0/fJ9E0a
9aPlikjG886CB+XTGgHh80hWwU5rxK6sk5NoCfY0BLA97ajUExdx2M1EetREVw0KFZrTHGb8x5r8
Iedyjza7cW6W9NXEaMjI0KxfRnFKgFOghvLVHJ5id1kyRDM8wYEJ13z8hquqXDjx6IdC/dDWN3e9
V7xvmj0GQ2dEWjmSUP4d858/iBTUWXI/ugl2nIPViajL873aM+BwntV0PS7AcMZmjhRT8UdrIAYc
Xb22j+skAgrRSy2EoRqINd/j8r6SW6in2QZ6L3c5hkZcjftlaoPGHiPCPZjSN5f4unxavJpe07Oe
KVER2Sjo9t02Stpv+CUD2rU+Ms9APc0TBsmk31ORB4CtwwlJL7AayGJ3RkuSwTve6KDNRFA5c2gO
R+ma9CRe6WaGOhk5lcUiSV4nxlS+XwM2D/e3VUA/EYENzgVZfmCI/mj3e6VWQ7kpAmbn3C6nkyMM
v4pNwk/T/epeNQPDcicSKeuyXpwJ+3GaXpq1wRV/UfQxH5T3wJOwvaKwXrVxDNBIBGX1km+xmpI7
1Thm6RsyhajBLD0ZMmx52ggtC0SLtBV1zJrk2Cf0wDIJbCJbwkxJNk+YcHkz755RnSbDFC9gZbyV
eUroOSRdWS0hTXVkAMuuZUhizxLjuh4UzrXd8cFJutfumlxelfEXG52zVST/u9H91wKDVAaJCFEU
6mcB08YO9hJKYpyYP1IOBn35kM98lzFmrDlc9WtBYespWrh27rmJbnVxSiweSdSscqfE874u4h0R
FTuakLtJ2L4g3p1zBioYfowJs/a9krdr4WMZHz4SpHgpPwNnVPMq31yKUK13M4iFbtMBTCcM/ysY
YUehA0+tDuHPpD/mGK+wwXRDglF69LZke55me0qCCQG5JFhkPbfNd4aPbMPKye7p8db0Zo9Z8g0J
BPpsf8r3ynxfbL51tw9cy/Zt+6pPbktKHUt+UYp9OvH/flG3euYvnZ7R4QRdm1zUtXhQAWqZNTi8
Bs6ozHEdvS4YbCv1mYnwiht2AULXll98r8a/2jgo25FRbN3O38JFKib1LhL6EUaFExkI88lDy2Uo
+usi4Sj4fTX8sg/WxIkIcyJn2dJvTftYKc+tc0RGl9dXLBWq/qim5zz1ynKU1kmACQN1s+nR7EOj
jiymXyDBfy30fl44DjekHjrbOyfb79cLp3HHpNoGNuy87+MAiVy1A2R0ULO+uD6/Fur//UKG7RgI
F03N+/wNibEYVcgkPk8ZZlpkMaVgSrBP3cOXHU8a2Z8fMnTfW+cRQSxTee1n6f6X+2F2ValweB+R
mmA0tG+dWDum/XwQJcoSeworYNFMxH0tM56J8GP/NfaadczryCpBbs8XhYMrGYikny/Zg9szO82L
nWCsuBTlk4rrV7DPJ0AyfJBJRVXfZQIqlfGY8PDO6fCudPRvGiRuRXtM0eao22o+NlgoLuf+DYrJ
frCWa1zNvQvV0+7OJADtm9YdIwPepViYt2m+A+jCs38A/g0w1xE2mMP5z0nyIH56ITN0hXkXN68I
fY+1Ks9lMfic2BkoMoLtioMuHhkNs8a2x6YToZIoB47S2fqjVK5F3p91yd7tnYC7Au+jxIFzyTmC
OC9flHoIW4Jaha5U22FBvVfB67iNbw0HB4WFAf7KaXb0coGOkhDKZXBeJuw3c/OkWI/bNux0+d5a
nhLTRv6HrQ9Dkpd0wWTeNc4SpDBZQSfNTHvk8q4RuuG2IToJP1HulywN2uJ9ccsztYRtYp0tI6xB
74ervTtcAkONlJY+VPVtzGFAOFeOdpuVV9NwGNVjPtxCQWapWvnqn0Q+hWr7cwco66dh9MLWtVA8
peGoNEGvn89aCEMeBgQaKiRJhcs4lp71aiyhnWDE52k1KdoG94xZf9jXktUTGy6wUZQnrQmOGLnP
sKIjWY3jsJb3LsFJ8IvZP0l9NCfkDI552JQAW9RKVgPm5dJhzPfY2lb6pyJ708GWqIV2WolqRspE
ozjp9qLQA5rke2d5y5IWV+MUGTwntc56z943wqsU5wVwCyRmEe0T1KDQLuzI68xjNsX03h5zZz2b
7TO931cGFjzLr4h2j+1H4g1htrYHx77emLPu6hy2LRUxFKnvWYgaZK9U3UFVqqAo7MCzL630HbPP
jcxRl6CP2mYppNuo+a7Un/HX+zpyqIYmsSHNvbDcYLJOE8f9HAUsY+ijhQ5vdm2fWQcWStS2Mcrq
/nbVMa0ZD5CILgy8KRx0z7RmH4sHRm94/gwfJ3XQI61xizDX6VLFhLQYe1cBl4jIZLxpx7dZGlRf
c0AgoW+qZ9NCSYCYY3Z2s9uf9RwEFapYvfwxzjb1iB25tX5bmV1UNOAYCGnXmx+1erCH26abwHmH
M88W7G9/a3YgzkOF9AzahHs1CwsiqOtaPybeNeXf7H6saJXchLrOC5yVLVJ7bF08WRoMo4NBxYXf
IlxLj41aubfSp1He00Q4ggVB95Dc5Qi11knA6gVNqF/FeCudpjuM/ZtS832Zz2SuBgk4gWWez5jn
3m0l5SZYY2qNXxFgaDLtkuat6tEuNgedWnPJr0xbRRzwoqbJAyhRMPxqYLcior4zek7VF2SaCvdx
ctgpO7JDxA+9odS0lkBNHXCZgYsbnaJ7oSBdaOHWFmeL0g5m6XCrXhc5z4vkXllu4ehzPn9y9AvB
MttPT7Fm46DivtTMYDDXCD0D6iYZLvpzrZ71StRYPPPTNnA+VtXkxziZDP1aO+TJGJpM0ZPHVknO
BPNVkjsfvXmK5hgwcmrBiRHBqBVXjiMiu112gOD2LXIZq4LJs1Qons2wTCCu0LGSwPLUuL9qAf8J
Wx4yTICFfTQ66ha7pAjhMe5eRbfsEGcd+bZ8OT+O2YNW/WBMSw2NItsuQoC6x3ihdsoee0eN1prp
+F0h30HvopwYD1jaeOlbRbH3qCPOkpKA9rgJ1KS7UfpbSNJIpKh5oSLZnYmblOjiOUR/A0l+QBy7
+KshI7e6Y2uAo+QzIr1X5xNoTLTKx8k9tco3ba5+vpUBTaPG9GcuwEIwG4BuY3e807qjrOpRjb3N
84Z54rFF8rlZEIhMXySxDLxcS4opN9IO/mAgNGRj7EO45xE3FZEADqE7T9ZyV6LTxyoSrHl9lrnv
2gBmH2FyrJ3Y2LH6wy+E4NIGznd3PZs8WH+0u60LZNCneHjI1cOI6XTq9vl0mNSXGT5wPpy3UIBg
SB8t80oBmKQH+XzTgWyZDkLdN/GZOZwb8g4cYxszUtL5BOfMv2mMgUFRvUPPNLpXPnoJiz9CUuh7
FjyOHEe7fkKsiy97P7eva/XYbK9TFrSLs1ewtf5kta+0DAH8VUH22NZ96ELjp7rf9fK+c9AHLBwk
uGk9FaxYhncSlvwoUUgsIQQTNGsiWBoSDDl/D3O7WyFmdFP96qawEfUQ/c1pAB+HJ8DkDJtHqBrv
tfpY25cT9jvnVdOLBw1al6mh+6YM3DBBdQjUloAk7tN1R+6Uv6ocTBBsrq9EtsJM2THjiDkQJenR
GFdfickag0jZhTFKmwVvyeKwgG9iXsZwHgCXCp096QIa8y2TXZtbFe6Jv3J0bWyfAYFEwebpPKPd
sGtjlHiTCBNk9iymFvbxwThM2sPqmTc6jDrUvzws+T4n55aET58MxaeWpX6up93C8Spp7mR/Po7o
wLDlF3FzrhV3PbvygE3ZnZPIc5453F8aLn2S9iGWH4qyXPZGeUQEg9XPBHqd/1BTOEsDCNjkWGH9
rWu+mBfFIIfX8yJijSAuYtlWqwuvxCwnWYjzMbRijvP3szEEJVBY+EpRb3Be4bZu7MnvkFBun99d
OB/BhtQIJLKh2Nbtf5J3HktyY2uSfpW2WTdoAA7kYmYRgdAydZIbWCaZhFYHGk8/H0jOvWTWvWTX
rseaVsaysiIzBNQ5/rt/HmzaPL7HrMjdZH7IJXsGTthU+0XW+SuGzSvAhQq2YMTlJemEjO+HOdiK
XvcFDR6LgW9X8Anxq/Bwz0F5lysLOGvKI4b2mIXS8TwvCXe5mZer2zCL941qLJJy9JIwWo0pK7kC
OAkPX3p1EoPFCeg+4HWZOpwVrmV4V4vG/4rhHDdNug1zeLj2dXD3JdkOh2K+iGYOXHyZMW0CQ4Eq
k3HqmxumIgunMCm5mI6CHb/ix2+dSgddRyg0KzdSlFujTgGIAwGaVylY6+NoeBClSohqq43ZmuGd
Bz16aalwj4LCK3yDTTtsdSaMfgaiIAbHzZnKUBmvjxXTmZSw7EyyU9lcMkgEbSZXGGcB/+Qvelyd
W4mICr5hkYWz/5qFRPul5pbZWekea+EusIK1Y/RsV4FRVddpjFYY7EB3gEljIRq6bOgp6bWyL8IO
16DRl1VOlZ78hCePbkS4fxzHIjU93+bpgPWREMcaZhTgkmzZKWtuxo16gB7jDQqDbyVaG9bHzLlr
GxiEAY+//Jmz2aCSjMGpkQF1IA+SKBY0+dBL/U8YBll5ZtDs2CoXEyGER4loj1VvlRYPU/7ApkAv
6zVzsjWxCO5ha1m+BAwXcuxDk/IcyGTfGhqGgufAec4SlpR9h5R9EhheMSSmF6WX517Uu6mpNuBC
ELEXppHuO5ZOYDFu/76mjATIP+/FZBThf2jJ/+cUfZYFfMHmt39q81acX7K3+v0fmhXuf/ys/ya6
9LwR/Pe69PmtCd9k+pJ/qX9Rp+e/9V2dtj9QIAanxqI7RGMkpvJ/vqvT4oNAZcY4xWZZsxmWYSr4
oU6b4gOJYUYlNK+ahGvn0f4PddpUP9imcAlnCuYpgiDd31Kn32lHOIkI8DrfBk4qP+596YYGXXYY
E1pV6rJio1SbaL6gtXmG9qStsbQ3pOMTA19RDaVnQ69gDFKWud4C0LZY6OrQIj/2+t6xfPcjdvL8
qRpAfy3NRnHSNYmJZN5fuP69IVq5c0u1W+ZsWdY/fevX72LXf8C3vxbQour//b9+9eXgwSJPyJeB
uO5Yc2Xbu1mPSi92JeDXsJOdBPmFrgFVHDCzFkHje3VKByxV0eG2V9xkh31U/UNC+d2w6ccbYFho
MTMQTHeYQfwsF40GXcUSCvCi9tP4KGl2OTU4alDAqwaigi+o5QZH7u8BnChbu03AgQfKXQpgbJeT
5OqoP0I4ntjZhfWFSWN10d0Bi6+s3E3p1JL+CEOjwasm8BWCO35gfqhAsLfcjzHJUuNkSI3RPS6V
aW32ILu/f9XZ9Mcw9jyv+ElunL9rTCFzDo40NsrLOy8MhW9qZ1NnumjpAbmlD9Q914Nq1utpKl0M
5sU043YBnDL4JwGBaD2wAEsMX8CBccMnFyvDiy19HkrqQHkuBNmgZ+sSmK2psF2KOeN+f3Zo36aL
v75natPJM9NOS6COEeuvh6cXRpdqTS4WDQGys6YNb01STmjpwliB1ewOWdH7+8Yd7nSwfFs769mi
B435OmYdQgAtGrQUUQXPLCCsNr600/IcJW57MMA1Pkxh5HwO6nJsVsUko5FBQFY90EvO/h9M7H6M
RLsWUFSv0GPWwAGNDYexWitZYxEHqdHDabl+TfCrn6iDk0+JLsav8IGU20rL0r0dAQnEgqWfS6WG
y1wY7Oy6IVlqMqkPMNjtizPmEJDaPr+zzc79UvjTA7jM6ZF4bf5UhHn+qNgYSFrY0QvGu9WBMlai
HW01Xmu4m7N+UhD7wjy15yltncuxrE9kVvKL1KtwSbufeBJyjp5qE8g6N7m1u6k++03UJx69A+U6
kWl/J4QSY2pR/F01mHiHWVLEC7sb+5Nto5vh8d0F9RSdqT6+UCuxHqQ5Ld05zd+qH+EshAhHjgOw
k6dusMgVvQEC4qo3GokcnOR5Z20wH8EHGZyYbSLcU6uL4F+5Bde2xQSUagY0CScpn5wRKDbKXHOt
7DpZJWq7r5IKB9fwx5pf7f3thyIwPFiC0SO2SC6Pd7cfcn3RUJhkVmqng/5tDQTTzKLuiOeUpfza
kkEgm6FB9gOkcumZFZ1Gy35qFF2ZXe+dnINhiqV5mtExHBdBnkJ5j7bdfPXrdlZ7o2trfzK1vdOX
IVmAF5jFTMuCr4CV9deLAoc+ZIcCCT6Dlo4vndgxlRLQa9URPBhnkJ1F3duMzNqkgSZWtLPXnotn
6+PvL8/3N5T5fRimAJeE8woeybt75yCUIpxsZgWQqchbYib2YruKvLDF26YT6bo3Sq35gxPnGzPi
51uCxuyXRC0uYgzEbDrnb+cnQVfVrEBXWoxkZA5CWvW6noyXLYPPbSLYQUChyXsctizVEtBjs/8i
Q2UbaD/42FVA/BvKzj9WbY3D10WKKoXmHKxq8Jhbsr37/TdEX/y7m65GUHx+vBGtUnE0zOuLn98t
GFsHMJy0YDJ3YAJa+8Kbfw1pMxCLRLf9jRvSCymrUSzKyGSA3FmHLtQB2mMjD5d1HWkIV/oLacHi
akapPCf6SMBH6tFGMWfci+HL11wo20gpcNZ2FPikZv4kRsLlhkZTW5TX/p1FGH5n0aO2sVPjQSpE
Jb3J8UccPIRy/KB07rDooiH2gUZhbJ/DyQPxf3ZU/mOpu+gHGMCMjRvQoxOSyVMMpLxhRN6cqq59
ojSdQLeBIIaDOCBF76v+AoC/s57UKfwUufZIDavjbOIilqvapVs3CRJJkpkNzFrpKws0JvIb0UN/
k2Rw483IkiuXhj8wCqHx0WSTFC6nlB8+xZr1PBR0iKC/UPUGEa0/wjY3lCU+/L2kXeZqmlV902Be
+WIEkbbmdgYEoKTSl110N+2zsB2mRQzm2AvA73sw5UGemfpNUcf9huhe+Wz5jOYDwhNns26jK0ZB
fR/4ORtGFn+7Iaa7awCTtxgK2E7ECcJ9bckJRJjVbQj/BheqeEg/W2qAJAu5D/pHaZNmZSxivELV
ogMU1qPDHIeptRmTV1q3tAJs8lL0sDyFIBqq1LRhOSPcuwQfVZ6z0wAcW3oNe2BHneIdmPv2PEY9
1asQiY9x4+yAGFC765vPuuqLAxiLRyuIlYUuXbpCu+jkzPHEKtMptsafdAa3WRyNqW42iTm5rxlP
GyLX1az9pRAVvAF3IEoS5JwJPuWpceTDNKaoh0XjXJyOuQNNSOmJOoWEiuLS3KCRXdVa+QRdZbgd
JQkKJa79flF2KCYE86wVpQ2SU17fxNpUetSSPwcEBG/63nIuqTVWaLbJ9OBXo/bIMlrfUWwqDmqQ
7Oi/mGd2YbMMnWS8J26iLIO0LG+bcUgOAw3lyzK2nui2YoyD3HCVVjleO1eB+g5jZIsC69+nhbPx
U3zfwHkc2+scECMl/ZnaIuzwawIzJnUWgSEL6qH5xDHs71Kz+eSzS967zaBfuy4yj2ZWF3sec/Zz
leBDBeFffMt/eBmWUk+06RshHGWTFbRzLF3M2Tbj0VTfT5Vbr7NwgPIco07LKnwrjAZxJs7siEJI
hNGyAyua4z2Ogqk6tfAYx7WErHzTcMHc9EDIX6mmOmmOMaykIefku6tGyw5r3pqIg7MH+cZAEZfg
cnJk+5hX+l1c0mCT6TWwt1SwadZNTuQpKmJkP0h9HqzqcZtyAM65Ehov5NidJ4VmnS1wAf3BIap6
KckcPrNUDVeTiMcj7EJKS+pEseMNskC6ADZHazXxphDjRmUjnjaxxgALo5r/rDSWtU7iOHqTthTg
Amk1OEU1LJpohuWmAdoi51j1iqT2mXAxpedSd4BsjiO+Fdfa4BYdcRQEzSGiAwJAozSxgA3qwrGn
JxFZXwuueFSEesOj0QU2oVM6EsdXoEbZMqMmkLi7Zm1aOHQvXQSG22WqopaDhEziJvaj7c5+kM5F
jWJ9FPWPtt7SF0d8FZHMSLUKS0vSXHqiP5/HpEDRMZgZlnWfUI+XQwlrgwoNyqRVxy0bHwbnSLaP
pcA5DC2VKw+swhmjd34XMibntlDWsCZZO7C+pvsCRzdNv1acLTqtIXrnjMPr2AaIv2WRn5QIqBbt
Nk68aghjfYmsMlnWcsqenBxbfi8t2Er+2N6RXOXGP1IqXCvOC6UE/Sm2KrnlgtbOCbHMVW+7HJkO
44vFvLHMrX035MYSJBS85iAnF4H7ZJD+xu7JLePyxywzViMlPqPVE4HlPhYvVUNXuALma78syxr7
QjRsVX9OUaUJpWelqfnuCtylPq6iIdcHCthNdndqnjXeYLZEpxuhal/6FjEdR3Idld9fKe5j64Tp
IaDua74MKJoJ9lk1i54tfm1kTHvs9RsZWVbxBWpFSpmVpZ67whfZsqAqm94nS52OLNRJxnKtreq6
gQNHKhglNO6ocsjb4QqXpsb0YhUR4cRJO9tO6eCxmP0lJjffNrMgCPSDNlxzu9C5EfsyNKFqBLJc
13IwxLrvoqr31JQ1yqGAXML52mR8uyptEX2E4WXIHOfIc9x95MXT6lZNwpgusCEPxNWwKlp4DBYj
ODY7rUzXkfTB7QaaU7aLIsyaL11JesLKau1MR6LcfnurCaWWTG+baDPqvXZfgjPfmnmqnXEvyq0m
A+0MnAmmjcbDmM0b7S1jw6OKPiS63GBDWIti/vTRgPcqM5LxVrojuXqApsUDZnbc33owsgQSRTdc
G5NvS2lsq7sljaOdw6lQ0gXLSeMlrgpODW0Y6UIB/wHuLmZDybA56SNQg/MPUnN6pDDQu0fTrANv
EiL9WPou76NLSKnbqiw/urBXq6WEkH2rl66NK4UCNAfuecwJS1xgB92UD1IDmc1Iqsd24+mKzby1
LvGIcziLmW3BQUolO6KWBpNgNYa9pM9MNy8F60SmlpoLPIRW8OKQDuqoYb5X3Ec3KPjqhiSG2yr1
+otR2O7jOMEJXQJVnIdX5KJfqF9RnzS3oxSp0AZiDWVhdNcYSeTr5CjxyXALZ21CSF8UpcsJGg6Q
tqB6S585eRua7jV3JwVUgQ3KxDZ6QuK0EK7diORn3Y1gQ9X8RpWT8ZJiWziZo9z1Sq6t6qnOb9xq
YACmTP0ZN3+HN6CbtCV2d/9+poUMZGFNzICNhsWA3dRepOm4dcGTXmxchzdtqhunyVUbULCop2kj
5L5PtWjVu+68U6tdF0N/MBe0+ParVsNmwTeI0a6qKSjTmlGnJjGi18Nm1VHpGwKmbnwUozNHgNts
q2k2M7KxGE6Z36j3ZYjxmnytJaaF1UgtWudV2X6cmnReqkBCY3qg8QTxE2R/uN9AKoHEjhtZiS2q
CqhJ3SZOvMyLKWUAG/ojT1ARHfSKx7TdFNouTg0sSxY8a75tcJMsJyzN38ISsg9JrQxv8FRrz0h1
bSeFOuy1uMMJYEjdYqY2hNvCmIKTkXBlL9NufPR144k15p0dBrgr9GipVKU81CMRkbRtbslmofYL
pottKF+DAtm+sdHZQ874SzmwkBrNTLkhwsMq3YnkZpyUGxq/8GCE7CUVyxwZTRBmTMG1LxvdHC5B
07WHgoTRpc6mYYuK4HwSYa5fMyr8lmqfiEscOPkKRK8GpY1gZD/K4FTT8Xu2GOfA36/iBzT4p7JQ
ja2oneIs8vYFEg4CtVlG1lIJS3cRxVHkUVQTbSm3fwRiY31sB4pEayOQX2SE+2CanJrzoJE0Alk9
fE7pGBuCzOvJwTDIRL+5oTlWxcpRYEEJNWFvilY3OPriS5SbD/Rvn6YmJC6VytV/Mo8t+piW9oVZ
O2c2L8Gq6A2sJY3zQNZ+EY1UWyQ0q+QDOzahyVewSLdOa37WE+0p77ing0a/lT5AciW+D0PMf0n0
oofqw7ed2N/yVv9P1MH1WYL+9zr4XVp0b3n08rMI/u2v/LBoWx9MtBF23BxnBId5M/5dBNdQwdER
GYmx0tFJbbKx/SGCG9YHbFigBw1+cxGpERp/iOCG+YEA6LxtF5bg5gwa8f9Z03+IxUwPvlvV/4V4
rP1VH8QJTtcg3GBsZMa8y/51ez3xDjqrNckR8zx8nCPtr8jJCoM6lH3Go8E8dRyDbnRWUGhiGoU1
MTcQTQYP+oBl/mfEHrwCJgm1LYwpXVuJ3NbPCNOIN0TMgs/02IUz731SztzKunGrkvrSvbasuTOS
GmKGNFKrMTdzSawpUJj37GmY2OpiY5RurW/Q0qOHwGm0YkWksglh7Va+oE2s9F90CjSwSEoBwqSc
6BBbdFM3EAEDDUUXCwJQvGQnSo1hnQrpI81m0AIS4SeXNqh5JNfQWehiIRnXL0QueOs5uxFPM6tq
Sb5womG+MOUhCQTw6b6iwRV90ZrIZrLLWXZF6k67IRkComqOOn6RWj1gAfRr7SWm1esU+01/rNKh
O9o0no0L7mNyWNbk0lngTyHTMqlpir0qWa4qB6GggmzstqNDQC3NWl8NMm+e4yDQFMzUVhdsKUK0
O2gY8fCsT0Z1C1qhZiPfqozgY0dvn83SMLNVDSn2OSNT+NHWAvORooP+U1K51cW3og4XxGD12dKk
UZLpb4FOugTOcBbId1HH8FsvcJUgykPTWTRQvLmBFw7P/RqTK54VRQDk5DHlKuqiKpWL7T9nwxWe
xQGtdgnWg2YtY2uA1q4giBnRro5ltHINb4x0wLvDC76kG1U7FlQEdc70hO/Y2hIIbM5THHkuLnzd
pJ5Tz+yVKrJXyjweHJ/SQRPfeKlVF4BlSxbVJ6ozNlY2XRCn7lWfrhRFe0zrt7jsr9Xs2APfW9GL
FqjPFC0fsy6iSQZfEQ2mkOYZC/s7rVPUJWHijQ+np0pYAOfxuep5thrVDZcfdmbMA8LNccmMSw3H
eG/viyGpcJ8M2GBol5Zzq6cfbhDWj5OTyY1Oh3FsZ8cG1MIY2XcqqkJMuxVMnEa/J2wr7iBnFJ9j
td6JgVPQ6QfKgO2U6HEh2Lx2NjZug2akHtxHYkZEJcomlHgZCPysOm1UACjZUJar9quOpGo58RXM
dnnIzZqa8r7u76EukINO1q3f7gFEyLPdYXNirRV01a5xj8hfnmO0V6tW15GgKdhwn1ztRR3PI372
xEWQBdGlPlkamAd/fGLsvsokx9Rmx+tfR/pg0ZIWwnGnVaQ3d6y1lzP1xyXTSDifU/uTZXQ3/tTc
zbBlhQkNy39OFuEp2cCw45xa5tqhgkBlTVC7SE9zn5yLab9hr+hYBwfkxEB5APLHAZWGXSL1ELF5
dOrYc2vyRWq+NaHHrQzei4Hdq2iKu1Z5CNPPeusfBPSIYHwmZj0tXPbEVPCp0SHy0zWXLIrCNtKC
z6GFyTsgDDEidQGK6z5CNmZM4C/t8K53tftqyItNaLivCukFzrpDl41cHCHLm4oaTSWh0M5ol5Gs
7u0q7ViIDOxVM6o3nPImw+nlW9i/KqsXOKyeraY5dvOOYbRcDM2U1TSlvmus0uuwYRmg4DyCyzjx
862F0hCy9KS3kj6r/s1saYRbGK2u30TSpC0SfXJZBMk1MpyV3yMqZtV2PqedtPc3/lx6xVmarTW2
vocBnu4tPnePDfRHWylwPcTdicDrWUzJE6O9TdEJ3Dq6ssF1vTMn5y6bxiXSzRpO7mKaLjCW9i42
nQLFCHM42+w6Patp9Ir6itw50ebO2hTkOW1P0KK60V1XmBAR+K315HMV18+i0z5V2YDpNYvvcgBe
dFB7RiZuSju6qBmIf/UYJM6m7NJ7AHBnO5esipLR7splSYaGAptbXel3lI2vtPqKz5Qu0+C2t7qj
rJJ93rx0VJJiEGjlXWpPp0756gj3YRTyVu/3dHetO2k/0LPgldmAA5Lu2GYD0AWIf9kPh2A62gU3
Y3oxsGVGF+rij3BDjynCjmFwYdJLNVY3YQkyz/q2e1+56TklZijkEeyMDc0si9ht0cBN+YJn44ZS
44bWT5v2q8XIzoEgcSf1dVyxWxblyK0mzZrlFIt1q/tf68HcxU6yBdbnH9hxyZeMNmZP7ZytXVYX
HtN48JUpgerbPRh9RodGxWQYWTFIVgWYl2Xdb4htb6amPDapsTGjmNSmNzWXqDGPtf9ZpupR67G6
5TQFdzMWhidAjAiGxBOF+mZK2lcQaUdANVetkGQW8GX1w5rSB+7Hr5O+I0p/sYeLA2t1qq8q3uZe
PRhOh7mm9rQy3LpFRkwL7ZDwwtQwcsOrUSzbpL4k/kBtmlzao9q/RGV9lKPySqr8axZph3ZkWC4w
ko8W/qYmWlcN2QaNTik721XIYuSm71kW60/wTYOlbh9hdi7ZNF+ydr79FiJ7aKX50ZkkPj3rc2Ur
Xqw2rxPNw32tFK/J6Ed7k44BR0eeB6u/qkdjLVLC474snkNF9l4dqdeRzhJvnK6utstavAEqDfR9
4TGnWZY8wUYaegT2a26+L8jrL7pvcJQZWzv6SW+GbcXNXNNwvTQWEST8cYGrkPnu3S2zYwppGY6p
0bNUbA5SAq6m0m4UQCrK+KiqDQPOAQbDeZIYZ9XKjFfYOk3p4lw1hm3umFydBMw69nijeK591C05
DTurN6mMk19NnnAJ4qY3VKSqjAiqZ78t5sdqwlLRuWjyycDoyY3pYRr0QwDBa3JG96bxr05gPw1x
sqtcF+UbSX54dTQM6UYxHNhdrGKT0mPS5hU0xdgN7ilspAx96JYMOdet0URs10PcYXm/wgAADYV4
EBi5Th23UtbntsH/rnD5FIRAR4fTWJhrCo6+BOSRl6YZnWqn3fdlciURZVWLPKIKb9TuTYtonaRi
eCcaahOd2jxSPwN6judBtrQmuVUIHpxjPpulevTObFqtU6+B5JHPICvSVpDJCyh+PLctL7CKpRFn
3HOHl8yChdrxAce7NA7WSNAwVD+RDOZVwCcEOkrmeOtYRNrGT4KOu4jpoDV1NxF+LjCQyzz5aGK8
pRRhEQ/RuUL4pqUkbXgUoJqoztYytS9U8251bvBJpx3TglUt/Q4RhC/bxGOKOmtTnmpG+dqct6yz
1VAZrm4Lm0AB7I843DgWz+Xi0aI4NAZ+WD5BKkDelxFCIQZjGymip9AkQORlVLdAw8C2qBRnsiF0
iXXo4hwya++EFJtg1aKaXa92sa56Y8cHHQ9kMp9lZd71jDqezJLncRhvWZUQQ9QWvo7wYSk0T42r
wP/cGsDysrxbl8GXTje8aWSVy0JSpfdxfrgObPcJ8y8hMK9yjH6qZXF6Njzr1OmBfRGqd0D3iryh
EkzeRPRvwz6b/YAl3siSapqGCVKZ6I9d9aYYwWYsLp16yMpm5fo5w1fksdhYp+WrM8C8DI82Ucdi
RfOZR+ENp5e2oaFW5G++2e2S7FKXGOab4lADpXumUHdTdwP7+mqVGODQRvQvWOOrxjDuUpfFVhPs
rKbeaGnfvmG44YbTlPBDsDUwWeIwY3kLioDcAHuNpCXLl3eRzY7iWVQay+H8GsVYlCu9eYz6Cq43
oSQXHqjkLaB60KQDmr1Y2I24y7E3T7xiUm17GyfmoAAf5P0xSnix6w3yGhoE/Nlx6fb2F0Zi3qio
9yZWZxfsSbWALMGTOy25CTblsqX5ajHZ9SvJI1gj4kvTdv1NnhHtqOYon7EeA+zBNvrO+KmSezGy
PCeFQbwwdsLTCIY2GlvzJh9apLsD3eBvmc0KplC8QSJl+iyFcjgbtYrI03IF+QRtZ4CyrVarSsar
eb2jWwwyrGndhvq6r3CKDhwoM9uFw2ufDts0FqeYHIZdupsaakYn3wI1X9Ha6Vn+Z8pKL43o1wE4
RVSqZdyS5SzyQ2DTwYI9KwYepnW3tb3NslveK5RHhVRjaD5aPGna1L7RsY3qLbWPen6Kidm0jr2l
4m89dV9FxP5CH+9lbZ26QAXR1Jtng1IsU7AB7eVVi2FxZuTwHYENmcQR3ECqVKzwRWsVlBXqPE3o
MPpCdBHZAtIMo0s0d/KVOzGZ80DyCHr00zB2GRAmezvQnrlLrKDxxKRcXLtluQOZRIufU/s2dTov
nfvrEtOz6ZdeqGYqX0SOhGM7V2BiyyxBeZNX31dtjFG2gPTKNH6PGOw5AWj4Eg4yPaxLzRrX/MGv
dHgvqDPhSe2B3sUflahnP3gc8xqq0SoSacnwF7/IpCzFQHNgZdA1GRLwiHRbW8Rt/yl0uJ/rZFQm
locZu+RAfUkYNG1jGDYr9L85KMeaR+T3Old6xv4DLqbr9RqbmzDq9qnOhpDdzVGXXIMNLM6IZr6t
axKrkGZ6R1ebX60shQvYYb+6pNeDJIdM1+BRIe274xc7YcxblP48HZmag263+KWYKr9hL5D0bSvH
JKk+V7W/EbpCB6MybKhZDVf07Y1eVQWHGPzmwjCUeXyZcKNxquGokOUluJUzFVtrVt9RXS4O5qTu
DJJLSe2cWkM+5eO4zbAGj5BPGcMToFUCNHG3fsmCbmNXuuKV46CverqScYWL3oXPkk27OBDdbSUw
eun0iRLItW284piXyRyMzrFhRL6wiTrTuXcLx8naReVNWW9ayv6Y6gAAKXbW2H6lumc+fi3KYckP
iYl8cDFJADwL1jvDY+iiQS6b1Kk/RhVS7iJq/eYr2quvA8DCL7YgOyn9NXl+J1tA+GkdT/dLlaD4
0CosuyYcZ6w8i5F1tDYaFyhN7KdSYgF8B7mWeS4BX3CLhqpKbhjacGqoQgvpuVLrfRk4gb7MWLc+
+742wK0yB5/WxsLSomVDZd+lywbohmjOGgOj2cHUcPGSGIJsoawGbbSvLkwO4khxq4YLvW30T3Qh
BtauboRL7q4WRkiMm7bVhRCxdsOiiX0w9bxsPRN3Cp8xj/PzoA1PSP9w8Y//OWUFiZREmRErg5xW
ENj4Pfv2OzGX6kfryd9SPf9r1t7L/2fcCVTE3+qaL/l/nF4kMM5flU3+0g9lU/9A9y09FgYKorCY
6vxD2dQ/GCqAZX7Z9KhQZvBPZVN8cAHkABDU5+wq//6nsik+OO4sRsKf0G08HH/L3vutveMnkxOf
DgCKianKoDZH2O/ZE01s5rpFtoZLk8spt4ZoQxcd5t28djwa0nGXhZSiMOe4KJ250apoB6OkXKt6
cp/G+qrN+zvWZuzz8T0eZWE+iozhi8iAvylOna5Ctwo82Qm5s1LcGalBTXVdYSEIE8A9tuK/peAu
FjpcG9gDJEgG1f4KjG4RdW62ddz8ycZ64XWDw8qy1e46C/MOKKlFpTD07zL+jFmzFG1BlX9qCyiz
WmOhOBj+PWj579Hlv3Wa/48U92eC5r8X9x8S+RLlb79cAfPf+H4FGOrscHdmVxpgStOZmU/ftX1d
/4DcTzDKJNtmGtj8/nEFmDqyv4UQz7XB/6S3759XgPFBYC8BEDVTDgXWnL+j7c/ewZ8uANXE2Kfp
bLVoqNJs5gi/CvsYtKpYb9nWxonu7gM7Nsjd1vIP/rx/+SoGNEwV1hbPmXf+TzsqnSwqyeMpfjSS
vY2TZovpeXz96Wv/F4OKd4l3PsyMTsLiDoCWNLrz7sM0Zobdzwo7z7ILzFehykIUoxATWzva221e
Pyh5PR2KRIv/2Mw2T0B+/SJ5Qe505N9hONHh/e6LJA2QqkyBvCLghvhKob1D8LapnFCSXMqzadXA
aR42sU7myiPuEDw2mtQ+5jpDCi/MaraPSivIYwWKTSdBJtUiP+MQCtnM//5r+uvR4MYLFpMX4S76
F9QUQkwHiV/tPC0UzW3tUMnBuqiphtXvX+e9b9XkYBsGUEiOOIvQ97CzuNYdzGYTOfc0aYCWC30w
L6wqqv7kFOCiUAPbboqfQzeIGuvvfkgH85RuAabkH+THd4ZQxPtYY+3leHaNBwfCr41JD9757z/i
X446GA1SKxz2md2FPffXo14Jlq0B7k+E/LimCdCZw5CifKSh9fn3rzT/pF/Orxm3Zs2BApsAxzzR
+8Xgao5uyZZL1byIBRhAGMsn2tfRX8pGVzmkiUlK/vev+JfThFsV5zJpDYI5gC/nw/uTAThqW3Rk
i4S2idbP5AuTwGAVyh9c1n85Sb69CjNORByKg7R3141JXYik8Fx4Qi3929hiR5baEXbrIRJgwqpH
UYzp9fef7E+v+e4+kUX4lgwEVU93iGnomT95GnuHEr3nqXGQelG67P3ffU1uSXxWvMm2OsPrfv02
GaxJYJJ4M3VH8fddPDVXTUzDPlEKhmeU1yQNVtCo9/9wEf71vMEwbpmElzROUAYtv74uJm3FiatG
98C5p7edKcMXcOzWgtsvkfSO3uQ/8E3+cklwB+SXxmKPGBb4419fsEgcv04r0/S0xikvmltWJYyT
LKZXw4mV3e+/VQ08Hz/vpwsDzDXzbV7IZfuBB1y8+2K1ogI9W4GdqC38phuyPnG+L2OlmZ7iRqbh
JuBD+jBXJz3f6E1qoVL7I6bmFErj1sQTrr0MuJZMcO/Ucsh9XabY4UZpj8w8aTm1l9A3MBfjTWJI
A8rVKFaaNH1rlXdF3rHdHODUjXYNGaFt7UKjZQB1fqE7LeH8TI5ZeZHsB43D2Nlavu8nBIQnZxrs
yoO0uawBWdD64zISz/DcLCpqRPVtHLpD82pEFZ5P7N99cewLq7JIe7euto8tX/msSWI4Hg0s5XNB
t4m5s+IOKc01QYQuzK7FCO83RZEvA7WAkTASmqJfRrrdBn87y10f2QwFKC3b5BSrLvNc4YiA9Lli
xte+YqOEZqQ73VVJ+lCsK9xDzyUgcWUdT7FZroemMgAm2RTELVI5l/VolGVc8BFoYmsFav3og36z
iZnjqKUzmRxX8Jm7ozEYKzzi1LWhE9UVX23Z63O2VU628dCoA5HishgnvkJovRONc76ur1R2CyS4
4ec9jkOWBxsXEyQsgSItCwYYtJ4cJvYNW50pLyUGie2D/qZq/QajaK9ucKW5n3zHbkDCFGNXWQe1
73HJLoz/y9557FaurFn6XXoeFyQj6Kbbast7kxNCUkr0ZDAYtE9f365b1YW6QDdQ00ZPDg5w8qS0
DSN+s9a3qjlynyauC/dBMU7voXYvNWuOTpFluREr6XJ7bHF2upjXePUO2TyOgl3ODHFICKrsZ4zC
c7Np11QyvQiidNq31jITlW4B54fklqC891wUdqexswrFrFPx7wl60oLxUkp+BznT7ltRCIi3CeFL
V33P556RrSJYgSQkxz+nCwKtTVokA652PXavUWI8h+WfzRnpMdoob30CEpYDPVVyShQX4CbOsooF
n9XBk8F2MMPZIBfyinOdYqPWMfDXBhUfQ3LT+J+GmOt22xFcApJWSx29s15RP0mT4diq6bfPWaYV
yyuvdgCozMXcvY4W0obnkelzwNqENAJUFk3MwiybWLy0QJZOLuBUnPnz4pdvPtkx2JBGNEp9kryW
wBFoeQIkiowHZ7LTV7wC3S5P0vwSiOjEwHi0+qEZXMJHxFAl3Y4sE5gtBO8M8hii0H5De2f4S0rB
hClFk3neMCNxlikxT7c5HBfM0V6whNsZNTtWc1QTimVlFk7baUrcv7EYDBFImr6Pr5fEEcDPsd8+
2n1nG4UVl1GvCAskCMQs7a6eJBszPrtyucgz3E6HXjbouhYZnV1NyluHO01hBWgsq7TaOwvPzXON
bDJ95BIs8sMA1mvYcr91t0sSg80jCb6GlTc572LsirvIhZB7HPKZICfol2V+MvDnZrjMwotePCmd
Sx5d58NO4wIGTwvvqenTNf6DZSViTZGRuAwJK3JN/AeZTJ3dS1ICQcGMbrPy99RO2dfjRid+x7Jm
VLWFLzeZN5c4o/5ehoPpkX+7w9MoUz87Oa3xyHceLGz5EpIgl/IhWiovPUmvOsczNaCRrzVAjRIB
/dJ7iCrysH+cEPWy3oosOqGLemUrRFudl+ZvUZbu/AxRqGgueDabaj+pXkU/abDmyYEoCjTS7ObJ
3xgWMaMJmiYmkwTYh+N9S17eNfZBVR3moLEz6oW0Pq7kvPzJkTiSIeUGZMJjtywfIoFFBQqiLh8p
op3XbFWW6WakYTyFsCt2DihrjLmu89HWWB6DoVp+G6oAefRNlyFBjHJ9XzswGAvR6D9+K6cHr0Rr
tCUzIHpxBuu/OsayBYGTcs7F4FzcotKJHgvQNX913K7v/STbDiSLFyLYtn6PLCSZu6PL4TnusDYz
jjVYp1BcyJRgelBM9YXU2CcFWYS7hii0dYuWYcL/vpxpSF6ZxYTsEVLBWzh7UL10BB0C+b95DsuU
E2vsOBnBHa0KUEY2Mebz/fp1ciaO1Sq0a3K0tRfC6EDLbyBAjMPPFOc9boXYiNe0K737RgwC87I3
VCnsFun9IOL1m4PXtdJeFos3XkQwaFLmjwhOyUOPqgsU4254EpjtPybEpgzysnl4B6WPbadWgBJ3
uljm20Hp9QEKujhrd4ntwdUaZAJIFyiBfe0kuUsaXOW1Zyhh+wM9u/iUZQEZjxeM9LQjV6DfVVgF
IBCtnnGOlTOAqGyBnT9It+rM8+TYmNH3IMfP80f7DZALgoxvJzT3UvBKN26Qo6Be/HK4mUKyMJmd
glGqx0ayyCn69N5RJHNhJFmy98Xn9e8iZK/NnlvYgbA8mw6HTWnYRGBUKu/ZtndmZ3u7RBdjjTIL
SZTquMFDDcnXrrn4MhCa0cmINobQkE1Qo8pFNn8sxrT4diH3hdwixR3y7CwjTLo6HqubZhpclySl
SO8bh9n1RUiS2k9GViB7H3Dg6VY2vv4OCH3rD+VQCNYmvKO/xMbDfEkW3FqcrI3iE5Vm3PvEZCbH
GVuO5vJd7oiqBwrYhfEabOJlAVbVwp9+80hk6g9NEvsjIJDp372iTU6onaVk3hSr62cH1590Dbpo
SvCu4r24nw2JeOQPt+5nnzqV2RAUi8zML8tg2ngrHokKmj5QIht5oN5aT28TNcuXdXLFwifrAqNa
CVj6FPAvMYJA9S83s/FGdHD5DLchMP38J/IQBB5MnJtHdihrtqN30cM2KuN2Ojbor5wtNolw3mFB
r+Y9VHNCvnqPZStPSHcZAEdZ9sbNUAAqSp6vnEPxMeJybthoJMimxmgK+oNpyqwHkDJbuydViGPT
zVpkDnlkQhI+1erY04hiH2pHVKoPtjUEd5XDinChT70CWkqykMOXkNLLBa4HBx1+6eEwK63BaZEV
zilpqoGUIAYG8y7OV+3cTmnXAOrRJZ9qaW32GFKXYvZOSiwos2cW8CFDDgDJ4N0+sGccvwoCEylZ
2zwlNTcooKIFNvZRMeYBHDGVrXG9XeqB9bUxZXpbSMI5LixZXgwgMa7LzYpr9JQ3mkUvP5gQqCxp
5o8KfhzLyLrORhzDoX1MUtXYS8SreKZiAlxeNbPKdRPNyCo3gvHoHSJ0HNvOFKTBRSgJkdrL4hzb
nLt9/jatyfhpPMTLe6SAOMEUK9HfpC7YZCPeRvI5ckz/jn4TI3cb4ktn0kT8zb02r6N0ylfrpbB2
vYzEVFhmNcujuPedbRuHCUq5Ngj0Vg2LeZ26ZuCODwf9NbdZ+9TkCGB6o8ljGo3WF2FredEG92cA
SSkyAPQmUot2i2I5vGLU4Eoug4YdJ06ZbSfxa+Hfc7u3vhy1x4DXaS5bEawBvluXRYgYdfgqMljr
wLkII9tXhJVNe68e+Y3o9qhNfcYb0MB6r9MozplM8aRB5d+FTTANUESj8MqraZA2GRloN2uJR3DH
fAvx/QqvH2VVSCsMJ/KML7LW6adt5I86viRxgkgnNwmCpyacVXnUrt/c+AQHvhsqvGLPFo8y0elj
CjovB0qxlWs3nUIU52/JkiAgrNu6vuXjRAQyFhHMWA+ZwAPL7eVPtjamIZaxqp/sWDhPnrc0L9xA
iJAk4IQfssg6FoAsWe/jZCZzvYtKI/iuLdFtlNge+7uZ09d47c7srK5qYxwV0fw9Yka7VXI+9xx8
sMzMyYLq9+MsMgrgFMMStWIWcWpBJDrpKLc0AH4LKE8HQqIbCWfvTajBJ7eV+MGU6rjgzR+LFuJV
EfDoJBSsDysnpOErMbbFIY7z5GlRA5dINVfpBs+W17ErHPQvi66B3JF07r7gpqF6DDJp7qYioSVA
X1MTf9WvAPqsjQlQ8zDwh0B72LQOqwiwW/XSQKiwOALzOZg+0tTXKAibzr/BryCbHao4EJWIdTmc
da7oM8giQdmYqLS+xLJ1RuJyFL2Musi+mPNrNuB1ou4wuVXZFUdk/dEvaKiPdpqjpwp5Ch7WuR3+
WBP4/Gs6STLzgAjsVNsmrxFfhPKkvLZ+i52RVZlNCpcOYPDDa8YKZwZgZPMXl2eH1WUuVbsBKR8P
WwzcHOyzgJu7QUAGjiAZ+U5SgCn1C/SuaTcDpqdLm6H1AUtlWrtt+Ccqh17HPCLTORUSgksy7Eco
YvTG47hiAnVbTVEjAGOjeLXIfAS97GYMc2R1wawq2qBwrh3Yp054VBWH7rbto/kcd+KH2dEQWpiA
MHbls6taTmd/ivwPChcFkdkv9F2buOxt0JZY2PxhQcqoRylw1Y3a4brC/IpScyJX8mHQlYPPLBim
jxGF7jMhmCxhuLwaKEpu0N0yF4w5YYxD8WG0V1NSzW2g9wM9KsvTtCfF29oVIS87xu5P7pEKxyuL
J96P2g7ASYoJO7g/RPWzm2r17AwOG+jIRvIpw34doRQc6aG6iKqR9ryPz9anIf/MSEQlUAbF5Ccu
P/qzqI440zGJhjOq49jCEEm84jeY/eyRzmvIDgmZB386H+6A9oa5OcxZzt1kKnMGvvXoZZg/Kj/Z
UCdDEZusE/wGhYNKplkk8brduC4xIckIInYJXWtIAt3i1YfzK/3JRAHsICuyCjIrYu/LBE7bHl3+
xKadBqMEp7IUP7lgVQzjlxp4U7seCtAwVWWATonifuORh3J9FmK9D0NFqknvhICOHU3HmUWB9+m5
tbgezWyhlzq52ISG8wRlXmEfO4tuGS6VkxWH0XMLZ1f6PpKaaEHpcQisTr6oD2DMUe2zo0tEwO9R
tCkwHudstd/AZotuw7AMn4TfiJchrLrPJKlWrnaZp88DOvfsVCRgQLYCvsrTTBWVbWOY5MlN3VQE
O8VjzN9DdcDYYqEr+ev1KnvXvqNfktDLGeiDd7AXaYlbYmP7FXwmDRQCLULeV3uiS6W+NIC5eB0l
ZcdRT7Z+LvmgawQkvn9BSK3qLkdcrdiRIKggfkoBNOKwumIr4YMQXEhNu+BIXadtB1cH67Wn5eMU
wObY57YaUT42fvdYlhP8kErJlUPFrwsq6XVNiQgfIDFvli6lAhUlTmZijGJkxEArWip1DmIWk20O
D5yFJsg2v9dgkIX3EVvrgSDQguqRgzlIN9EwMF/SDFGuh3ppxTEJw2HdDSpzEeepBiFvbUJlyBNN
8uizYdGFXGatFwfCY6veRtO2ehPEUzRsEYKA152kX6DCj/wOpqZLblaH1TvbQZaMTzkuymBniIUc
diFGiFcbIiDcKDu6nwMFqqANWtaMyBO+m5cNWUzpxRjnwHO9UaBgn89BPCJf4mALJsDqqxprF3/i
nCAcsZ54n2adkv/BtlaefBPyO4BzyD479Kwa0B+n3hUOx1ZcmHbOCA6PA75Yahz4CdOigURk4F79
C5msvLXDEiPhlYYU5gMtYX+TO25WnyZSXBF/kKIB2YhFcYwtIlvEtu+6aT2Y3LbxXgFs9XZEo6e7
lI9vPBQKQegu6Pmu7B3FGOHdYVqF7LvJwmYL6cVGm5nAyWAraSMRYHcuGrSiR52I9JHljdGJh6aj
nuYXnmCIabJnaELMpF9cGHoo8lLqBJEUBjaQeMYP5p/SbeU73QZWk5Zg1G9lA//Sc4PZ5d5Lg3df
LeGbKTzznZLuQSwCzAmSs+fJ/2F8XFGPAHwwu7OfaTmEkzf8nULAM+dKvfuIm8C9i6xO57O2JXrh
2mrDjSr5nh7HcWwfWHI44U1klH6xEm8jCtouvq/CpnxnsJGU6J6IKtz3XU9cZu/2qEa78Hzxizky
7VmDYvC56BwReUR78b0Sk4W8KDvLc3HyktA0o2YBbAkV4jBGqfqShZM8oR8FwVqHsEpusOe1Fawh
d/kTysWpSLqqGDcR4S2ni9KUVX5PpNagd2bNEKnKsA+9i9x2gm80x+zOTlI3/m5NmoIFF8/vvbd6
PBEDEpTfpu2H8QJvFmXETHpqjgEoI1aocNaxfhFl0b4sHcscBKN2fsZsrLLtIEPKBuvThV6MoQ1J
DZh8H9jkXAC9nHuOczWNMafCyIrhzLjSvN34CyiBGH9eD6oSFdd2pgmdhQ4U0ezn+QPBLV6MIyBd
YUe6SfmZVYk3HEYewuWA470dt7MOojcH9z7CJizCdoOOYOQHt8VCEd/Xwd2yRnAdKsXogy9Rlr7F
gunOdlhaD19+1jJz6/NQ/WXZYFzwfjljicJoZXZNWxXIkjIwjF6PlhBHEbwAojPWMrrgaB7fo7qB
VegsfkMB7jB7AoaN2Rl0Z0PWsp90+q3t2vZHJY77VDSRTfbBkE18mMyvtoPXdy+cmOOtN4a+pZWv
GsS2HNC/surLL2+RyGLxEgm0osjS5F4to/ue+CnhZsNgIOWPUz7c+F0EHxRkVRfsiclmdiJaHy2f
ZWuJWtVRSXLymQEz7gJbjUR2KTXwfiHTdymb7j6uRE2wupyShwVm8rLJ3Lm4j+cCEmccN95FKssx
Pih3rG9FientUAjc+5tFJdFLWEwLT3Evu2jbM77qN46tvOjQBgk0Zmb351T5cFiiA21Vco2hGSm+
D6Whvyxq3b4nzFk7IjW87NeJSWA6EBmbZUR1V/pZsXTlQyt88SexPszTlTehPWhmf/AfcSvj02rj
5p7KL/qeYuwXUD9SiOuBWJKdHt3yJR9bQyCC17Aw6uexDreWPLIXAFvYthi/qflQSbf8ZtvMFAk1
Fuo4Yyp/hdUK7YRvjNf8QUQnqZFyR3Zfo1ZwP21HrvqGkzJO79vRh3feTmL6kYhY/7odLOUNN40Z
LnPLWmbTC9h0hzar3Luzbxh/gzv1zt4fWpD/XRf7dDqMLW4M54TgXByWi1AN0l4TFde/OS6ekK2i
XDnJaRjJmtFGfVcyJeW76xIGtyKImrfCIX19lzhLdFcE2oer0nnfDrMwBkpzKL4ycCz+FiRhHh1h
qVlmHG6of/uMveiOXUB6CxqVzsvvpXfBVrvSl15HVjgh0B28c01GB4V5rX9iLOucT4Oor4XQIe7l
QfrtWZ9cfKFraLH+wRtjvD/gdtu02C3IW4vzEqx3ITlm4UeH43ayqP42NG4RJWDktvaiJQ7gUgRV
97fwCVLjHGV5wKlJSMm+jviUDlB8/GbbMDPHPWcSN7+COoH/Ax1p/uFGHV8WWrap3dZBz1McJr29
U763/JkxhtLrScKnN5SiOab+UfTdkTgDRzDxWcxzpj314zVrPkLL6mGYdtJF4p1I3CReDq9t05XC
fZQZkvdNota+xNOQQeSWKV+LreTgGPconChUFzrt4sSazb+DRDv29KpyZNwxMVrcByZiRCCZ2Xh7
agek4UjNZcSvkk3p1kHQ+DzVNZpkL2FyD4EaKfaVDgzE9iFGDHuyfeTfElXq3Lvn7zYl1hla0Fnt
MpOtJJPnlK3wxG5I+9cTlH92Ro2PVFcKMjv2iEwAqk/lwhNdmdbD+ybAklMOiCQ6Zhl7ykM8JAnH
UwO0da/7itl4DDieZVbUmuKYoA3V1wGPLGWkx/V4UzIYRSXJ+G3d1cHYAFMNhNjquISdn9BtPlCP
EAtCuUn1FZIS90KUow+sffFROPMrhTlJy+XYHvt1Dav7iaCtaR/VSI+2IdNgB523ZgKSVMx2Dt7q
9ooJlk4DjI+mSEiGCODMnR8U/FninCfUNCs43mFi5rXl/4p/43gJoqMNBXlFpjXhKZHnVh16bHDj
tjkq1wSREacXSVuIgL1RAjliB2J2Y5yMV0Opg+FkM08gptNYV/MsIhEHIAi05JjEvx+1GuzAOTvB
czo0jfWhz3rMH042GwD0UKiwDBqzPPPc1gQ0KculDN0kqw46dBK4KFLdOoAEvka2Aet2ZmgTYuco
NZ1dMpcsfVdKIRAYRdDufGTmyaYikRWLaqLFwhm3JI9+lcTmGHdZeT7Fi1ZuwlTSujq0txdUw9j1
6JMZ44zw+sQlZXBI+iWYvezZYaJtv3MylqKDlnCcd6JOIiTcGT+1vGsBwZgjxT5T+paxZ31FYDbr
T99T2F2I62nVRi+0ZfDWYx7MTqs37kxLjpXuuG+bPHD6A+v8qriQbTVgaPGHAVwjCJDHrKTgJVw1
YLCWpuH4jiaAMTJ+inGgN64id9mQvJCD3+WWVoecpUMEZn2QB8r9mQQHp0IWrxthH5Et5X/6Nv/3
eBfmtZuu6ydO85xqdfDj+gmcQnyD5mUB95AqjSY8lliEe9YC5G+6TQCOt2tiksXnjt5d+uuA44gW
zm7hYcL0qnnv4o1bjSNWqawm0m+Wa/0hwrB3doAQ8K2M6xh8GD0OFauDHMT06LUMJgCsWnPiJ1cf
Ma7cq7HrGUbo0il+YzD273OOsA6PdzV8x/6gzV+6GNRYYEByX320nFY1Bm2PCTLOSFvXRF2S1ti/
rZUS6S6owHhv46I1yyXDMQhEJhjYIIJBRpoexEgKNmRDcULIinXihuzSaPzt6gyictcbJq+ybFLw
IW6VWXqqyXxOCgvGRmRhl268IgnUccpYzGzoNSOx7eJk9Yl9KNRFCqPMZZQc59HeMaiX9gU35VMT
kUexYew0nOY4BELpO0X1umZD3+DvJKD4KmLjL/fxijx123FBrE9L7kpiI7OIx77oHLJloM06C0P7
AMdLa1hG7ixFUMbwNoDjbwR/6FBWgxQnPcFUiSj26n0oeveM8M+KxL9gLjN2uOpSSqzPOLbD+qpT
HPlw2DONd5GmnjeqC7HaA5SOMB91BVZfJ+TZOM+pqxRSk0kYuY5rzSjM9NjoeW6H1qINC7hW/Aba
HF5UUt23jDSC6XKahhmZRV3Gh0RzmbEoUmjTuzKgaZhtdjb4ipiMCJaE63DiHyBRMLfidAPlz1CE
N25xcXn1pL2fj+lxXS95uzCmVW5q6WhatuZb1jgRj54O+r+Wa+pJrFNCTyjkMm7dbNZqWy3KP6lk
wqkpbDcwYGwSOOIuw17CY5SDBVz2EF2IsGCSv63bmSWq35houhI+Yv4tKBC9Ht0hL+JLeGzezbpY
bxMWYeWCcSmCbBuU9ZlmWdRkfWHZxl2WZyBG6CML5u/DmUQYOn7AX67Kdn0hPi4vLrIWMxzY0i42
TJ35Xs4n7OnBdxu28bfb2WndYEfwppjJm2ixtzi837AZZwZPEHBD8qcZ8mek08yV/o0I6jiW/VTU
t1PFDuA0MjCtNvnMUgAXVJjdMWKCdcwcBW+nK5jXYRRgbN+8LrSvLVPytQ9PlUhz54HU29I/kZRp
1ZHb3AngL6EfQPIfMfW3A5LprcrJSrp2U0kpvzLfco6SlWJ2N8NQifeZCjv97nEpNvdSxFC8/Bnt
x5bRBVNAmQfdP4Vh/yOB8/+jOv4Qze3/WcJ80zb2p/lJzX/X8Z//p3+qmD3nH9JHpe84qMgCUiHR
1P0HoST6B9silMM+qZC0gSH/5T8JJWdMNyqwsyJMSRDUaLP+k1Di/iM6S4FDZGnoM13nf6Ri5s//
iwrMjeCcBATSegpNbPCvhFnhC89HPVtuK8rEHGea4cKg0AdxnWXzTDNt9fwHL5FFtD8uzHXTYqyQ
wTWVTS8q1ysC2Boz64iahdi+SaPgGqhZv+4h0lpwPtXi0EutpbupAxP+LWU0gfthcFVd+x5ijwkr
W73rvKrbKqvMT6jmc3CviMNDvVh/BwLKUA8mWUVOUjqNd6rB1gzaM2GMp9xiealmJGhJ3q1Mfbtu
JSpqUPSAYITXrZq0fKn53p9trwMRDM66cmAus/mzsBG8UXQy+Jv7sH+RqotzwpJadjJhouiklWY9
vq1qNG+OT6YiabK+PgdjCQf/lpCkSyn1E1D2i60L6ZCLT2AuFNRFNfTSPPqws6WLjqXlqE6KMNQ7
On0QCAwo9DWSx/IycrQebjmuvAhHFLRhaSoG/fEKrxXIv5cSTCfTy5zinD1pVYXlNixlfVuyUDNb
8puCD1FZ/62nc7KbhcnCVbjOLID10NINWZgy3R5Bxd6dPM0ovVgoJbRTn926kzfeoz7rWGGrbnzp
6H+8TYbdNUVdkMwhwdw9ND7MrrwITQP0Ww6+uplBk92lo5JfjB7kcKzryMeI2g6MIduhjs3Nktbu
pZePWDSnanAv4tolESaK54dWAbTcN+tcnwAsIW4bWeqDYRIIaJp2PnQx800+56y8PoO33jpXx68B
8yh/D7JVIkYfsLBXeSx4LZVlC1778WNYiuqVLzjKr2EMErZiohyrvUjO6eV94ut4Z01pYNPOjblf
rVmvPPab5yVyy9SUo7qLTiLU7mvtVUAhRt9N9xUa7JQTu2MvmCZ9yjUh0k8nSEipFP3kvqhAjJ85
VPN1B4pzKg5Vl87tpsQYDC/dT0F5aOyM2AZ1aD4ch0LpvK2fb9JScP+mjaTCK1tywEpg8jdTsTj8
DDxjtJlRVjNT5u4/MeXB1p+H50V1NqysDUU0lPd93IQwF8OZuobvUKu2Ecos1m6eUfN2SltslJkA
wrjxBUfJWckV3EboH4o9MwJa02JsCTqap9GgcHUQSHjMo06ro8ebWPTppc8JdAGyoqg2QWubeteW
yIcuoRjqUw+Yuzv7qotmG4MMbFDmjbA6UYHdLAmz7zTu5ocQaYHP6rsTfDFzVRMokvXOQ5075zWl
FPM1oTN0uNC8ACR5HXKGZ8S150LRA8fwT1X2/7+i/hde0v/bFfX0Y77+BaB1/h/+43qS/+BmwmYT
nyH2ZBkjc/7f11PkssJHyo48n8n6f91OwT9cqoswxJoTODES9P+6nbx/YK5RWND4pbjsguB/4rFB
aP0vWnrP5aOW2HYUoC7cli6/+H/T0uc9aOaUC4AcqZGg2FLsWZv6l1i52k/ZusObZwh0grWCn3+Z
/1DWY/j2rLmL0Eleo1dSX0xCYcEXeXSqsiXD5L+SZDCs6poCEdQKxVL4TrvaH3WFZvPKD5nqxQie
EQ73+e9EkQpFIvehc1hxy8zAPPL4d7eMY6dNSc19Dwjckow46Nd+xTrZTBnGbX9gTsXsa1/avN+b
2BMvhe3UTjNbP1mybTTpiwxtV2fuHpgpqydlKHQlQ+6vNoxIn8zy6YwUbi5mXduHaZnWq5ltwwXl
u3cN2moltGGtD+jAyuu2n248HzgDgLB0xgvtJvl29dwnDk3gn3Eg4X7MA2+DTD7jCPar07qEGDMp
Vjl6YgrrvwnEqmZKMTZXSH+q8NLUYXdkeHsAhFyBf80uPVndBekLYMFH4N7mIkv96X7gKj4QYZvG
RGNM01tjxuW6aSJ0jnKwP9GkFcLpCizj6qHBpU7YOMu0fMHqdZ7UQLaZWNQzmQDTR5nESFRTJY5w
SHaIp2+ZA/vH1TXNQ1K3FP/IsF6mxln2YTCgmmnF+JwyakdXipePTXZFAl03BVtb9sOrlTMny5Sh
akq53e/iIfseOkayRY2+lpELAVHAhATu9E0TWigM2Zgd607aBynZQRFVLMj/GhARaXXni0QROmzv
w94iOCVPKuskHESPqmJWJ4hju1l1Ozjgw203zK+p5sheZgd67fAVyvzRJ86MMKLyhjmHvoyWwtna
es0OUhUt0+r1CnruFclyW8FZWWnzlXl0Y+kAgKapx5fRO3ui+nTIrkXXs0+xneaX6F0z7LyGuUxY
gtdm3/M6hEV55SIJuUoi3h2mf+zWgrojEbyWB4cZEqGg5oyR3k/dX6/D3sx8Dz6bl86nsLtMUC1t
0172+25mfUlDuYvY45/FRMllO2R7AhPKGxMTQZbHxCcy8TxGhaQTTFkquZQ4h7bDRk33GEa70XWH
e5bCGxWkR6bFMWEiyzF3MLT5C1AnoLYb9lKs8MZDdea70t8huFVUcy3MFy/vLr0x/jGGNO2ZlWhY
2CuUDODB5IKy24bzTTYSImf8lPU3d/Y4FVejx+BkpVzZIbEbEcqWV9DL3cuRsRWqDecAdwDzN0Q6
3ONS3vatvu3HSD0ADLObMuy+e2FewnFq79wIgIOHYIVxJtCHsfZ5z4kNJHnic9amvO5ZbD0aB29c
sUhnFwIw8RSCjJkOL8CpDivMQYoBh0OZz9UqyB0ZUMtyQToyIispbZLe4buCrV1kH14FBX+sXLL+
AqkOQ9sNT4PngzYXvFeZINijuQzRNFWN/GVpcDIqy2+CdFavZbN6xGXd2T7uAJCc5daRynZymr4b
CD2btHPkqw/KascCJ7+iMTzIHEWAVeKdOaJzaAwTD8dkz8lqdoHN22Oz1Behy9OE7DUPr/M8168K
nQ6yYvNdZcUDRqThPu/VBozOjZAo4xb72oYeOZ8pYXKMcJ6SLP9LNs9nOHS3/ohEN8zZsgRVRbJu
m1xkVV5c+toqvuqBOYmqHMlXrOsbL5Jik4WgwzzcJIcEvee3HPGp5ykpV4yX119TtCVx2aSMt0Te
XJXop49sEjnuenbBSFEZ0GqXaSMj6urQFzMQv6zieepIvFWM3I9mQZGQTYWPJCTmNCQsHUxSFp7d
DBNxd2mwd2r5tU4Kps1EeLdWzUzMmRddsZhZr5ilZY9LGHp/QIX7bGCh3t7inDF3PUwkQBkPCTK2
Zl9VcX5I1XpTlWTMxhGZMY0bZH8DAZvPHWPiuPx8uQ1Nb37isvZ/Zj62y3KNH9yxoLoDYvflY3T4
XHQJo8ZPrngha7iDTb5Lu/QUcRXtx86HMBulcCHC/K+1ZO6pFk64sG7z2tp1fDzLdF77pSYKlUiz
zDglQ0+veSCnHu7AUsQekWNr8C5mH4AWaJJz+7eEzUtSwwiailXILcfA7diV3wxhiw3LXmCBYPl3
TlahCsFTRBpElvfQU4TXv+ZRxtKicc+y9FymEoj8WZznNV332MDHZMc/VSI69otQp0jM4kOOurmm
/CijXamb8Fk5cPk2CC4H4GqC/dDqN/dWDOOJuJj2Gjy02PWqYLDiEQPcEM00GvLm+nTaung9Xlg3
T/dj7nEM5Og6vwYnmqJN0ozJBe41/Yox1X9WbIHAIuhspWOoGhxOtk3EZwfk+XH0PPMkZNQAgs76
J0oRsLRTA6s3GPoN2CEyAF2EdmypFfIHf74L/DMhreuBA5aVPvrJWr60yn1lIcVXbKjbq1jP8jJf
zfzJ+8FYZw269mdZseR0Szb8pvwhct/zXr6Ey5wS+Jp6nJA4Q5BhG3lfNsfWjc9a2AZsG1CjLoKn
fwbt79IkfoIlvukL57YzyaMoQ27ilgT7c48yxNVLQEDCb26mAO+FuOj75Vj5f6Oo2QkUZVaNO+bV
X47HMDIkcyfLwbOVcbL8G3vnsSO5dm7pVxE0bgr0mwSuehBBhjfp3YRIV/Rm05NP3x9LRzqndA2u
Gj3oBnpWWVXpIkju36z1LbYEZXBy0o6JcgIoTkMo3itjzioyXuSSSvWxlItHg07wJg+bluHBDGHD
idh/BqiUsV0q3hSiGuHyZXPcbeGlrxLWyJ7utv1WmUPr0dQ6sg2GwTirGY9jFfTnZgknxZ4z+5oq
mtuefI3HmttpAT6O8j4Rho4RyHRvorBo3uO6s9bwKInVzBAtdjPsszxJnH1kIdAFxjhvwraqN607
2N+2aD4mcHbshLqBFwe8ZKV25pc1sSGi9mo4QdlzwRSVt43UjhY4jnv02WITg9H26pFoz3LutiLS
PkSiPtHqd17dWMWldME5honkqY5x4ZUV3U6dyO3hvrSU4kSuyFYPBE9JtxhXs26qTzHvcb0q6PmP
HELFd5+gPMpnJr6zXoVbNP6DsUoAan3JJn0XilNfddBWSTVaJ4Pp+Z1VEbltmnp0o0GCeJV13x8L
pS8fQzszrkPXNjs7mwoMf2wtgPKZW1ro5LMv3MDvEXyvZhJqHoeQNSZAGun8MPIM84luSXurY/7g
Tgs9Cx9WpGWr1O6vU3hQ0670inxrDdiCdNPesZKI/USJshso5tFhLvV6NzYocfAhhFfV6bvcj2di
EAVbXE8LkT9anLD7Qo9vuxnxDM5t9zLMaAcl3lwSGHqtfMS73uBtyJtOXVkRnl4e47GBXQ3NVkLm
ihURd5q8DVO6M5TWF1pwz4ApdnDPrMLR5q5oZ7nt0H4nwPScAGJ3r/0gf67ZVXl0FDH+jDqMjWNW
oc6TdTwR9jvl+7quuv3cCf1ZOhoBjhTCrIXZp2Ss5G00h7lsHLQ0cex38HCmNb1Rgx/VCk5h16QJ
5X0Sur4eBwSammPb+CZo34DoKpFyl5oKxZk+haz+lus8LqfqrR7jJYG4Jcy2KF8GUINcH1M85B4X
PsmfKopAqigNVYwSaZ7eFMEx50YrkNDUpkrnAXmjZi6ApnoYltWzcJUHLCrTzIwDKgbVN6k1iWsZ
u6qRxIxmzYherJq756GWkGodA/6baddwbUTcqQ8FqhD8t00M7mZOWIazCVMDXjjVedJaMrCiaJFR
VIZ4mOxwSU9ww/RuTIx8S4Q0cczFXHrqZEq0yCiSeedznWgGx1hXU8zaoWG08JANolnbBvHoPP/D
TUIQp9+0NYHGCDivAa6nDa4qmIAJanOgpWn5Q1ea+T0tF7hZaA+bsZQPPeO7kMk9QdtzQaFhtlRz
OkEfrLSlcVGinTVP9gn0IzLotM4vZt3Vh6SosgedNoAHE00dB4i5zg1+gCELzTdenW7PVhMBO5NP
xLbKsKkWNFXQdK+VoVpe5rRKuna72MIX28/7Lg945EEmKq7IVfXdGHUtlobQXbd1QqliKP1B43A+
yNaetyhgVA95lnIcFAcpEdb/Tdc46hHZtOIjQDP2BZusXWIRzxYly5qE5U/+0kwVSMvKQVnoNC4n
iDZ5lcinHX/FgarWNC1bEkC0Z3voARfSsN4hF/vAalOu0KazSGPx2bY5Ns1WEknDTIzmS9IWRSOM
2RzryhVNi7GOEJisbJyIx972quYeI+7dUJsH/FXg9GzthobhrXO/jJFwVYygfTegS8xjaly0z7E6
3JV0fIhJB/fgRgbBTAHQYq4PYovboX3hB30N+sLCLVM+K0PsrhDjt+92an4PSUQ0Lcq0GSudRiSx
6xjnUY4KUCw2wI2IfhjWgoBQkfnhu6dhcHvLF0n+PDqVOI1m9+Q2sOgQK5IGlwdnYMj9Oh26/FIb
ZBNrYebs5mlEv0JfbJ1Fy7NqCizIBIr6WOlENjc0FSubatFTSTigOgRZV4AVU6h6cU0bJ7MrtnGh
FUfG2GujTjfjXFj3BKAoGyUoSQDXrNc+iJwXHoTpbojTt0It2FxhO4lAssHgelKLafYrvbS2vPWl
F+iNtWuD9GHo6RCXeDfKC7elV6ChR7hZFXdlECgjKusCySQq0WxbVmGQ+FLtxWJcDjDw2cmWT5T+
TP5gnMyfuBxbQvRQzYFh7jy2pMGNRP3Fyy2eDADkMPSsINmbbtJ9JL2mEpHeYqbk1vGNatxg+4D/
rY8KYuHevdNdVgZE+DlnSWPkdO05TvPsSjpAAzMitjcwpG30x6ZvWbWzGlhKeSMK+rXRTOdgEmTR
QdJuZXtxpfuZEA5E8QMTKM8af1T0I3g5MrRt6XqkcD4iT7qvlyhxXbL0irTmFa/wsKOp5Hq1Fsqb
i9JS9na/kyYqviLhQBrCS6Bp5qG3pvmqjdnbbBIUKoxe7NqeBpTmhUTtnPWFjC+6QjjwolEXFV9D
d+ItEXe4TCdWhAxXdD/BMhmTpldZJCsgQ0Q73PLde2DkcQuWA8vqW4Iizi+GGIMATge28MGavX3h
8+5hkFWYATt93vqOA0CwzOZbrSvupSb37JNhMYOr8Awsg2tpatVGC80T5y2K7eA+1T8UnaReU0V/
iG4h/kCq2K0Ycx0yorxF0x9bynWpadkWf/awhtZyz1nRXLusqw45ARFrFYlf2A3mEf3MvBdBsdPt
IMR7G2z6ur1BeOBPjF+Bkk27LkU2FOCCrOGnQ3Euin3EvG8tW6vfcrlZKCRNMoKCgHz6gSxpO2me
B5QD1yZFgFXEzgtuvozQjGSbBh1CvDQ4p9TjuypgoA0JFupf3jwOpCsbdXIi5vSrchxYxugHVyG/
13Ya4/lQNPLF0Ir6Nm/EA6t3VB8ZDhWeMO22AMlyyZgXIM5Tdp0pmz0t+uJQKieC1GDeZ2Zob9B2
tAssePK7XL9161jwLFW0D9q3D2ICiEcbcn1fZbjQ9Wb2cPuTDccIBrxG7xPOx/0UQnBnQYa7QEIX
jUbA2grHMwpSdU+QC2kTyCQwJYXXRTJDvBo7lBqlTRrHhA6atnqucKl4lpE8joFxUbH77Zy6I4Vb
MuKBW0xLb0+jh8w1QgeDNRjpYWu9hwYu9TQq7it9fG8Nls9szgitKsj9DnEWAFdmR6clTDFq1B3S
HkmYR87HhEK50215CKVLu4npGhgDjLmMiR5O5BidGdUrIpOdXWIGCC31VePguZq5c1YprN1+8pJW
k+tUTY+k7T3j+Eh2iq3GG9uq45PmIKQ0O3/giXLRAzgay3VS7HApcVzkgbudWueWwkNFdOpiroB/
neNb8bjTD+OEMa0vaTC7xc5DCfgjoij7dqboEzOkveoReq4GvGErHlFIv1RnukppoO7n5qSeirey
w/YXue2dRSa9PXcNIUhWewd8duXGYEOJ+t7POsE8ecR+r9ZOqlLd2oW9rQ3F/uEg/DJjgvyq+bUe
KCdizOQOXjYDVw2aE3qemtW7+dJaevjmuijtxAw0Vs9OVR99Cg7FVQdfhTIu0V60nBe+x1dqZ9Z6
xsVzy+L9qLfNxqzwdNYpeN92NJgZxOsqGjMvFEXxYBLJtx3N8diEDTla+jRs5sl4R6FxQNh90oI3
MuuQbI/xd5bj/leWK9DsGVa2FRiNihrdsor2aHW28GpS2I9zZN+OPW8XMG4StiJKpzzfBu08+5HA
DtmmCYvEufD1YBPb+UNsu3stZeVXZvR9KGnYbY7tRE+vu5PxiK/rBxAf7RRNmgkUioQsJbLrU9fB
snGaN1X2L4rZei7xd1A85Re5aOBrmzZbd/SCvj4nuRcNFUhXcyg+OGcRuVjpejCMepfimBxn9qFR
OxZeLb9rU/dR0V8YQmP7zD67hvyFxLJXrc0Oz84jY5fUYXKOh2g+aVK3HuaQh7sCc7pPzWcFq1qJ
bm7n9ucun7udrMJPiOGzP0l1PA1TM3odMXAb5t+ULaDCRX/SYvWIOEfSRU+AFhB2zpV9yXP7HGFO
cqN05tVDrewOJKzrlq2+xuwanFFnGVkFzc4gJmFUvpvSx1i5kuMN8nx/0Oqtnv6Y5ieSZ/tSXzyi
NFYZZlkj/UatvXGqjAISQseNPTeZ16WE2dht3jPCip6bJFP2IbIPrscThgXtQVVMCHuGkn1FYIVg
BIMxEHo93zLONDx4LbhO1TpjhK/AbzHU4DRwZ8UKib1JcGkVe9j2SBrPGfS7NerSxyGgQreiYxSG
PPs7RQGFxLaQlcGLbubIApOGuGElIoM4yc68/ONG6axd0Jn8oERZPNQuHElequ6lU14st9/oE5Tz
TNgr1cj7NdSYxR2q1fdmzjBtcPRDqM37lDtxS0nyaSuxH6ThUa11lOT9VxGUF1PjoqQ9+kKWtdVL
suqyTD0qZbiFIc4rNidQKCsGHLavLM74BBmhqUbzwZ4tB+tuhhhPqNtuDLRjhCPSx19vPmO4pyxw
QFAAdCeYKwLQVs7qfA6D0iGJtgFIiGKcQrtqbvUeyk7MxgBnWVYwvbVbjm7H/G6sjHVujZJ5/ASF
GG5EZY6vKTc7DUiynof7KbR2dsxFiEIoA0CR7kHc+y0nLkqxVSxeKyBFHEcb0dndIRyi6TyzKdqg
Ekc3geMlFmt1YqLCWBy9Nf1d3t10uKYnN7mvu2TG3hPmb6DOjkmgMPsa7kAoSJS8A6dy3TwWVE3x
RN1c1xJsOESswwjHxiucmnF/LD7HzLTXNqXEpDbKlhRc61gTVwVnOaiP5lT44UCEpl0yQJCCG8GV
5lEymDU49eISn6KYYYAj0WLRXFvFQHDHrIOo7noBt4fxX3Ue55oYF7WfmZsMPFR6pnMAjhuSAqIf
KDjrtRJIHrzEXQCRxZxybXvVhgqsKKj5OSYRy4S7CewF4Kz5QaAe37XKErugaDEZmBp1j6k5gzdG
Q4tfpnTPjeyJP+8QRm6SwkKOB+YlW0stEY+Yaqz10OHggvyM1Jb9eb6epR1FXg7R7hxoJQ8mzqDQ
V/HPbZOJ1lmTxKfz7dybhNn7h6JK7De9AzleLRcjKxpBDPel+m6W3UnJbWS7RbzHuhQ961aLFpwk
zW0/Smwipkz2+ugGOGr4FpPW37ecy9+8udLvCweDrHD6cJWnAN2B96pfEbUNSIggI3ET2wfdJBMx
nGTVGhta+mk1pnqKMqG+1/Fsb0F4DC+lGMcnEhzEOkO6u8Eumh0AvHsdckaLcWhsvOqmqZ0ZCVnb
pKbQ7HgQXolKecznNjiNqVvcRnQ3H73ayBrRiQsEwFUqD2l79NQmmCFXKWykSyHz9Jy1bbrRxkau
ExLAztPQVS+dmN3DgFh3w3SqoarNQDM3gX4uxrr28rl4D2V9Y8bsD1B3oy+ypLKPmkRcuCBAB7vs
E3jD1PJ+ERQeuzi3XvWScHRK+nB4GhHNH7rc1Jgz4fGdELWEzCIH9QAixDzCNJnvyWSIT3amjdQd
BbEG7aiHV5FRD2dlaG9R+uP6FbXzPJhj/dWTluuhLS43ZWBP/lCr8waWnrlC7MixOCAiR7xyZ6ZO
udf1qnkpdGs6YYYrCVKcg69aZ3TCDKgINZs5Ym1yVecFJi4G2WYMeaSam8dW0fCLNUo4f3UxQQBK
rAVbRqXGsRyfANMo72JsAzoju90BBepum9AMPchW7OSKONtCDUmwv7tkvgXNyBFGcYG6cLl5CGVE
kYTNoacuosaTpMXEJGnvVJitRy3Eyk84YEGFILLPihfgMBODsWPEAPNF9CXof8aXdzUdvv8/TG7k
OneY3s4JCbA5+aLHYG4s5przQmMPHQ9JYsQjxqz/NxSD/68xfQ3VtRHp/edqwPu4aMH6vtdoAv9I
Nf3tE/8muVBsNBeAiCyB4A5IoLEkoP1Nc7H8E8Y/hBi/6yf+rgnUnL+oFMGWiiYWzR6f9g/VxfJP
UCJ1+GB8YftfDC37lUOH7pDlhAtGWJgGekXN+Sc0I+CzKIFsb3hDzqwQo3dPmy4hM5JXUT21ocJT
vSweumIa0JeH5hrLXwawfuw3sdbvCZkH6tZFufeHV/Lmb2C6P+G/uil5EZu//tn4FT748+dCqCQc
A92Jzp/+6edCi44pweq5w9JhWLU47HdWrR5hD31ELMJ9Ys/eFFZeK9ZiN1VVsyNhCGdmJdGZHK7k
RovMUry6ch41eGtsY9mdZ+HZDefsxFgUZXoHG7LInZuZtYUnBpH5VtqTAVobycYLU5NgI2euqE+Z
YTRjtNXJ3rSdlBu8IsWBpfmxmjmFfv7i/5Jw6b+8U8ij+yxxhsRh1P7Pa/9dt139zWVYNX/adMXX
O9uX4t+Wb/f7//r1QzLtfvtpvPf2/ZcPfDBo7XTbfdfT3XfTZe3f4++W//nf/cc/ff/8Kg9T9f3X
P3+WXdEuXy3kx/rjTaJZxIT84ZpYvsNvn3l5z/nMfZN9/6n8wW/2H33ebzcXkF+NS5cL96emVdWR
zv52c5l/cRjGGi5wKK5szVT5br8Jbi3zL6YmYOqxRTKdJfrvHzcX/7R4h0lBFSZAC8fV/hVJ00KN
/B26aJlCVXmIIPd1BANDbuZf9Uw1BjF95h5a5RTnDPjeQQAtYzBo/20ZW7ciTLbO6GJerHBn/eHV
+g/uIOtXre/Pbw6zmBuI0T6/irrc+X8Ak6q64ub6wPYhxLi0LgcUECgqoL9VDbEKjVQzBuCD3R5y
Is1ulY6hAX41MkfVoTk0tJgRG5i0+dn5o+G10+zYDvylaqkv/YT8JSKmRj3y6qJCMISGVCPldNLy
8XOA4UT6lopRJwcf5Ie11T7XpF5MZGXlLfyuWP/i8YFPtGyMPtoAoVnSe2MS4ZxsqpgD1tMpCCL3
lnSR+K2dTfK6eBZVZGOEw/i0SCVIQbDeFZUTdJWwh0OwwQILv4jEh1XrovwxtZp1diwyxf6/uJDb
fv/11z+TW7mgZf/zM+9S1m3EPfn5/VX+U1Dnb5/7u9LQMOEnc5cJV0cL//cbE4k8CncbTSHMXNTw
C6n070L4BecNe1WAnkL+x835j/vSVBHC6yaAcBSCOFf/paRO4S60099vTKGbOkcegEBuclW3/x0C
m0wuqTOLgIQgSiLB1CnSTgDbvuPqgiKahEhkvAljAtrNN62pXqJI2dv2YL/PijKRoFl/WSGSPtTN
NyYOVzYTtlUSZiWwnBKL2bmvRqiQZphqWyfQbrWp8fBu3HDTQslAXFYObfTDKhgK08LRK2PygxSq
js2lzH4YBvDBKiO8PVPd+L5tRXmdI2rifTOl+X0KpQ8uBQLcZIYvRonsIta+K2XtU917qZNvSzu5
hiPDGvh5RGOX+mbC53eO6BnPcV4wODcZpGGQhuBVPGZl/STz+YyB+KxhutqyM0OAAb+U9KU8Zmnf
lYXhTwIj6liW9tVi/3oW4bRVi3QPhW2dt8G+q7PHNjTAq5n6Oo7NT6PlBQzqGtFWHibXppT4eZmf
5wj16UMxWS3RarI7Maz+imLtSzrKrrIQ/idq/ix61adW1R7Q+BsbwucRUBbmvaGhD4JcupryWtlk
4/Bco8qbwvlBptU35rr+xDL9IS3F65yLg5WzZzUS/avAD5NoeIDGSbkt4uBYFi6JU3U4rdgGYm3K
M/fCRtjE71Uwb65ib6i+gxqoZfWjVOsNmKXmO9cU1ZMLInRu5Hnmk7Usjx4MG7WQYeKzFp1FcEct
PWvUiy/oicS3DYm4i/TsIarvMpAnOEsJLWmh/NzHI/yUzG0ehG68wyyBU5Kw10TllxAl6uVaywIM
0eraKKlDLGdiCRXXl6bW26tgs+z1E11jnDNXCDQSZ5rFpqp34S6qM5vdYeobZQtYVmKtZFVIGqma
aaT0oaMfNVPHpyekr6O3WSkFmn9Vdqy6huhtirmi2VpC+BnEDb2ljybFOSqO4rC/QaPIL4wJdCZf
xVDhMTu56eUlHtWyyj9idOWDNje7lBRJEAcXwS6mQ96/0vR+O0m8pGEX7IYEn5s9CvZhdrOuc57v
HaMzVS/RwxaOB9AE4chcgCXLgdCs9T6wX3WneRWRQr4MgxmMHSSVdNtghOEhbpOGhQRHAOIcE5NZ
d5wCEm/Ru9eqxCkmkgfbJLDJSzM4lUOMUq8EUhZaivmqgPThQ9MfpXLPdB3jO7RTspjA2SIGRWe0
xrV+Y5XXLApeSxyOgYuiswDw+9ylugd5jFytnDFQp3sN9uqLFc23TWZOO5y+wZUIecoTxPPdvJ+K
2FfdGglrXn5jMAXcw/vhCwRUhuG+hUJFXkqirKUgFolfyb3nIRUyfOZNYfatkhzKee+lrU5jbo7T
zhZTtbMsMdwYTIK2JfgWL2/gScEouEfa5HcuoJko2hWjrWKYFD/M2Ti7ehleiJx/t6ZAXKLKQj9T
Xpw05MRGR7O2w9ozh3Az4sMLeiR4urFTE4Kmkpx+uZt/km0RpTIhQhGZDnAZUBqSBEoWTmjsMX4w
qR26T4nqrzMBz1S1BQtA4s6lc10BEnX4U/U56RHcyK5pV5n6DRD6QPbdDTQoc5dOJVu38d2FxoaS
ixwrvVev9EqeqSlHgq7AK7C5wDxr4eEZVmxGuWa1reKOb6Dmmdzq8wha0GmZDhN9p+ukLyFnSNdm
Mzw7yXxKBokSdlaJLJqZoAXyxaDKVxdR95xMd6wleFtTZWcXiUYSXBgfi5KMZXuk48kaNLspk3EE
B0w5iGxwxfympkgPDfE25flxVMP4UudF4gsrH2ASTa9aLDxoCKcwQ9s5meOnG6orugs2rYSIIhYE
R5F7VsYKqi6tHeCKm7hjPmgg/F5XXU8qb09o8ryu7Lew0ogGxc1zFvZWzMrLiLmVVdW8k+yJI7V5
dyQmdNk/jBjhgfY+g9XsmX6Nr1PXn1kUIxnN8FeHEuy/4p5DMeBMMgvlwM4BtNGiuO0LUCuS8Cur
KIpPNIMKO0LWI3VO6uSM/I/A2luBpAzCDaQ9qf3QeqM9BrLQPUShnw2p0QTAPg3hlJyB2Y1vsSRG
FQzjc0Gm36ocgxu7f1Cs0Dx02HJYPU/xIahs0H6ZbG+cIWKqHNkbNXZDb3LDYj+CdU0yKALgRVy/
MDkKbVteEXbw1T4yC0EWe9tXrPxyJcQri3uWqDGLaYdoiVYlNFJvBNK3+BJr1Q3ezCMrqB9hJae1
aveMSF3zQPxcQB3pxh7jMHPNfvizipHHxFBf1ooaPYai1bbStj8nNCsbd5Hzq4uwHwYkSds/1f5a
iyI+XSwABp75x2yxBXSFpvws9b0ENoZfL1eaa0bVEzvr9twEaXdjqQo48TiXFwLZ6jvKdeUSkpWz
L3vMNOHgRERWYVZo7QkYyU8HAx7TZovRWLwAU4HIZC9mB61p5k2+GCAq3RJ7dzFFyHk2PtzFKJFx
jFBSpKgxcVGgEmftvRgrhCi6Z5KqyvdaKuYBikXAipkhdrMMkMZllOQsQ6WwWOZL6jJqavQku0vn
QCfHVIlZTjuw0oppjV/A2nUxIUBujDZlZURl84PoaxfwBD4ik6XcO2BvoCRoHw5kaTIgJvz5OBvT
u+IG7VfqprD/klw+gFzvQAPzngcj6h2bSYRk3X+rhnPkD2qOkH8cAjTvjqnt5dRCa2vlohJDLHVW
h6g6ov1BimVJ9YotKzqE3NU812uW4BZUs7Pa2COsjwyfyLvljOsgBErCaKCFvFVGV1gW3XVMHCv1
a2nLmPVXXd8Oo6sAwW/n1Yhee6vNEYuHxDaHy2LCWykpWkh3jsODwrSP5L2YRW6ZQFzCvGiVPtle
9ks7huM1SuU7nADS7KZ2+BgsXaHT0SEahtOy2SmMIfEylpl3dlLNB1i48i7uKOloxqzXVOqYG3gq
kloeK/M2xI14FJFqs4m/IOhE0NhsjMCzOcNIYuu1kbVJm3/i01wrpEayDj2KqcbXpWf7ou3bRyBA
GBQHz3KGtyTPjsrEINfOhj3Wm+TadTlxey3hk10I3bayfr6w2B1RsQd6puO8U085S2CPDSJIQ6qF
ocbdR8w0Q9DyVpRld6yy2Tez5q4zWhYOluY7DddtximBXX/YDkn2hWaRddEosscp6J+aYO4gBhg/
Q95z9voYJ4sCnnHpHstQKzYSLc0Vh/u5zJ0d/qJHmQIIoLaS9+Mw+Glv37rRcdC5CUkbLIhJRctT
FOrFBEoDSLja5M54I4k3V2sYHSl16BB4MqbGj8mUXTeGUj5ahJuH7D9MfdojFF5VqtiAoI63gRLf
DSHyICyEyGaYV+dx8DTP4BxF1aJdmuz8IMaOVXdXurdjiCjS1oOtmao+Lvsnw67lSQw8Kyu0lsmK
YdsLTcULh/QRUAW7zNba6c4PSYbMVegpspUS4tHA/31XCnQ0IwoUMI4Nk9zJq+32E1nXfOjchzEN
T6i5NsjbGt8dG9C2CpOv2PKj7qfoC8HgjB0mbZ5Ht4jWMbVg1pAk7bo3OrImT6WlyUty7p3hIFrB
FloG8TdEVNC9bnKW7XK4tE9aJJWT4aRnMB+z3y1YgCQ8W82jgbyJHX1/VonoJU3kYBBNsJ5LZup6
lt67C4LdbQ+TpMsQJTxVzT1kRLIT/t2yRvnOOnRgwzi+sa+NUcPMRy1TljwBONEOl1HXuoVf1xFU
hpytPrPwg9lTe3N2KSECI25iH14BfK565GDgSygkRYy1rcFtsS9Nxrc352tD1DzJC/yYbrsJLayo
UAMMUpUlEqif/fL/uQHfL7O7/zuGdUyoTQzt/9Vg4Fg2Zf+LLf4fn/TbRED7y+I7JP7JUZkGYZT9
w0QAzxwoSIK6dA373y/W+MURaKg/LfM20+7fJwKLNV7YhstEnTZeM/+lSR2t/6+TcIH5EOs9wysb
TpNN074M8/4wL8uSIMlnOy2Qesn6DnbqfFC6JtwTzIrif6EwlZkXFXgAwqlU8R412ZOwqq+wzN76
yTjoXftOhez6JNsj7sN5zRXdG2wdsTyjfjCQa1CUsKTkUa8372E8DptJcCpo08RSHuGDIodrmND1
GUXwNIjeC22q06LJbxXNiHeRAyNxoJuZFnGpGmpX4KY3uToBzusXFbeinZ061u/r4VA62oFdWXio
lehxjNtv/eephIHxUuikmijsgr2ga8TK1tj7URB0AEyCD80dCDGSlwKZ+SjSF5yf3FF5eMRSZ3ht
3u21Cglp76anAJYAMbbVna7q+bZIMoiU3Zjthjm70B/r+0DJjkKUJ7xJR8Gw6Bwz8+woloo5cJDP
4UqfoJJsZJpcE2XKfHRDgV+XzU2uGMrB5Cju6mmX9FBbCUsptm6S+07abEUp4PBLQlEh4q9G3X5q
G3U1k+5d0/mtErzSiUuZPhrGfRiOF1n13OblHQGpvuyqHc031Ve9j0fO/crYA7U79arhO3F3GjjW
RgC0Qc4aLk8YfybVQ0bg+rqQ4tFtcsCqgfE0CbdcMw4gJsfWtjgJHvVR39BNKbuWCJ3zZJqZn6Do
xZWNAMLghxnQqNTsLcW8rZYqJS0ifc8yg4qpmfdFFNznDEuKHBacmc7GGlu8VzRQWSyz9hNcpiIX
wMoB/cDU2UPB2WGr2UnLPseZs4nTZFvAFPCgzCKAT5tjRZrrUAU4HhOYYgo9NgVe+aJp9Bdp0baw
udl2sNikIv6G6EaCdxX4c59SSksa6S4WELi6z95kOLZUY1pDDEOqi3WVp1tTokcskR+qOpJUQPO7
RPbJWqV+A6HzhkGU9FZJTjlJ6oi6n5QmvaEwuFJPEhnbP+AwAm6WeZj0mSVQRumQ5JtE28YV3PQY
n4M3mM6HzPItiSSMe6H1rVWtwIs2QJhNuvIwCHUXaO3d2Ot71bBPRkmAOyk8q36iU0k7tLOVyTKH
6+cpKMSF4o+up7PvNKfgFxnKE7Dl0IfxtoN2DG2f/naaIWTHPytYipgcjh3ZErlfmeF9VaSbsCp9
MQXPA4pGXor2QzLTZg30aerK01QU8kAwNxlC5ucsxHvdtMdQR0KmQgDAY/WgL3vazo7vmRLuR6Gd
DNbNZGGu0knu9J/r3GnxlMbbBDZoXVRbkY63roJo15ncU5mNj5FMbkOp+4Di7qUe3lashSkSQQlA
FV72xa5NunBCuHKQahum6VtbJW/DzNxng4iNDpet2QTv87Jlng15W6M/roL23AJ/nxMm9mpCPgvM
C2jMiycMKVBVfok22yfOl55xqKpNeU8kwYGGBSzbssuu667fOAUPicUuZC2L7myoC7RB5qcDungv
TJFvqvHJUMNjEJYeRBBaBID7OMP0Bz4AVNgJf2pA4M76K5doQHutX3Jh5n4iYVZoPHCkohzoRjZw
wbOrTLRib9fWxi67B8kaHlnntQcsva7HZpuWqBlbtc29QFOtLcTGELlX9EjYCbUw/KfUfeaE9xy9
PPewDzynj3eAxlLPtZ/c4jFyHqkI5zVczE2lEY2sDMZtH7c8/GeqBPrwfNSf0rqGsx94jTN9llTR
0F7Rmk0SbFjjJrsGcYKvYSJYVkAWyfZqMtZc9CA8ofIcDVucc+ZuJU6CtcGtizlq9linPFqiuBEW
NxvqLO4SfGho1FsCkhuYvF33GgvrzsxmJijYrA37Rje7526ROgQGQ6IgBGKb4yNgLneJpiUyde6/
mtKowAblxAOXyW039m/5IpgYGjrrunYe66EgAwr70RSgZLKt/H3Ac7Mi7Oa2lOomJ2MJbxCPXKB6
z0PHR40ZIhUqypii0qVxKRj1YHMb1OKGRwGYbmV4thfNRj9GT41ZfNihfYL9/gkt6SbMsxce5/s6
UPdZ784Q4xedV/ek1t1O70ipCLp6T0nI3YzigRpaJ68eDRJnB1WojehYGj106P/F3ZktOW5k2fZX
7g/gGuAOx/BKgmQwpowclakXWCpTwjzPeO8v6x/rhazusiACTV7p8ZZVlcqspHQC8OH4OfusPY33
3Mn+0CzMVKyQG/xsU6lO26dJOD/SHr0heSgSObX8kluZ7YUWRvQ+ZPRxMDmZECcbgfvXQGX8COK7
Y5c3OgLqKDjEttU/FlXw+zjoX504vZ/N7FRDpNtxuNFI6do/YK88FF35LpI6tI/F36ikN5m8Ie1V
dpD/lhtxdbSC6CWS05dM1/7sDZyd3aE9m5PxAX9oMNiWDRnafj/YyZNJu3kGjZt07wfQg/bOQfEM
yYfOZbrm2mZ8oDEUD+fEvisGMB/aosLJRroXbfK9HayXgawG5TDx047FC5/zMxtXjeV3eZdAcSbv
jv0YCJoP9oAngKPhuoHL6B5gIQrybvxzDIyPIPGLfastAvPymaMjwUjrV5MEDuYIVbK2Ia4WxTHS
pvdpTZpoaJzqaBbJi+GY91npvI+KRDF1OwNhMfm/2UShFA3BH80IKrN34UOayY9GOPe04ALpxL3n
iYgGtJ9r8A1dG+0ODh3t3NDNNEyHIqyjXRkVH6Iy+2qAoedwT+/6Pge+4yblATTOwTF6pJyEXW33
KFKgj2QbNFfeFXOVghWUf4EaO2i189A74XzOyoy1hd2Zafa9JwOD5LPojKeo/GahpOpmbkIoq/Dn
OrdKf05a9xS2Q+W57TzubGNme2iOQzYd00WOhTD5rADXYkU//x5Zzh+TgQmEHXTOrlP6u8mOTy7S
48LnO1lGzB9d0Ps9xHyS5HsjzPBBTuMD9SZcc9z+g6QxB5pZdpIlPjDx1DCdc/kI9gC/d62UuBUg
ExuLrD/hE450LFPfAUekXhsNTzim6bBBSRwkEos2+uj2Zo/qGm7tZ+Vk56nKf9A0YexrN3oCYAMu
Mhvafd1Gd5bMh6PRhibZqeSTFumPgu6QExtZd/B7k+6HETVbUKBORoFK/gSJ77EGyw9IDpVYq8xH
KKOwDBt2jdi4n/raxywl+G1YJHLzVMkTvTs4LCK9pNtID46h4i6H8Av5YIj23DTxY4hh+5K6yG3x
3Shp80BnXh6bqX1mn3voZf/ITj6xJUZPtpN/txEscUPHcAL6jAbwgHirxS1Op0kXdQgX3yTKEbWN
tMw2wCyg+x9S5XxuxfTB6qJvwzw9iSyCYRV/tzu73dU2OAKEcP1BhFTnVItrzeTi0GFVJaGAT8+f
ni9UncD+s5SddWBfRF6fTPBXQUhV8dKXQIOMr++afninCQkUqZLv23GRlJJwGOqlAZ8kqTMCyUOO
+xEeOb0P7UMm5D2JfvJDnfxZ2qbxYI/DxxkBS2M6h1pzMIYz3T0uBwsu4kjD8jG0SrAHKiuQ1uHe
1Gv2AfU45Q+nAFWRJyNAbVq1Maxj05mGb1Mb7DvT9nehO2APpvs7NtMa+HrvRda0tEn6HwaYqQTJ
qILdOv6ejN2jYZCel4sWE0Les4UcAzolTeoyXHKMQX6X6GgHkqp7z+zjDu6Ln21VfPb9HP4k6dhM
HjDDafcmOk+kEj752+oTVmzlYu/00IjpK15gXH5wsNqRwPgk/PqRdsJP9Ja+A/D/ocm7B+Zwxmcd
PhnOUvgw1B8N2u9Wp+sn0MZ7Gad3kxoezFCeA6QYu76NibhsdZhiAioEnC99SlsxTRp/ojfGxoBg
eC5TWhVi912g2gwpb0/rQ5HsxaJnnZBqA+FSHiKDdp8k/p3SSImU7rltgr98GXYnBUwy5VSBUJ3v
/AZMTZUNvyUOmo4U+W6nJQdVu2fc1pxH3WmzEwzn7j4JrWcartIDb2/HXnQMkviJND7VFZeuq3CR
ebLr6DQhAhpt73C/6ZE66IvG3aVnSA/V0to87HGU6u6mjvoeBmzp/RS2+qH1AaJIuktmNX72K6w0
JVmpKnK/9x2Ba5O2BLguYidb3ZcdFSZondoxok+JMAWAgoooQmKPVO+blsYNMvZHx6TJXB+mr01a
0lapq5cQG6puamLKWIJbKKkj2Wb05UdfnCp/iHwHJ/hC2qRdku+yZDWaAG72uAgdxxrnH4pfhIE9
niQyr4+xRt1Si1EqV3X60oNY3UcYLO2NoYre12H8hyHC+QE3m/tMyWDfV2yJo9ROZhHUJxgcKG4t
rqP4yj3LMHsJQ/W9VbVEhR0jhscytqqL48K3BJ2N2gXJDcT4ZHaeUbcTb7X8IbTHwfU86E7xVaB0
5eIXUF4PyYrFys2JnqffrR5OTRZ9Zrn+EI79jmo194saDqwz1T/dElWrNocfrfzHJNPfLFlnx1pm
R5PYmhssvc3TwjduwToek2Q2fg8N7EadsITRbIiJiQhmAVJ6+ihc47uBe8zeN/inMkC25F3Cj+1S
a0GYMVMWcTyUOLoH5ZgLhEt6PjZAXUZeaT1S5P8ah7ROESukdK/nBuySKP80w2zgGkIaF88kSQne
wCKU/t6fTnGYJ4rf9Mf5EjfM9qXsF9Z4iWybElzYJx8s+c7NY/Dfi5WHsFH5Ts25LKd7SBP3lk46
G1wD7fF0UpFKfXB1SnGGqL/mAW5MZAjYFDuUtxbup5zo5vtW/zoOlX8WpXnMueTOmTxbOQ2zplP9
NvYAfPxq/lLZFlEMbYPs3v4wPaMSqo++LWmBV4un1cnNM5Kgw/s88RHmt9Ez/qMPUaM/IQl7agnB
Qiv/THfwJ7DXH+FGfDEG464JQ5DmRkPTg0kX8/SJNAIUG7d5semuIDIRREFiAHUrvvkF2kJccmsu
u93XOH6mpvq5zhS0s7BJ6KSbftYzJZKGq6lJBOYPyzWeNHZSdrQGqtDY+7Ml9qoc92lNg6Au83u4
H/RUA3PbQbYFhQoyBDeRneb/kOK3gQ2xn6v3UT+Fpz5Ivz5klvtESf2p71FEj6gU9N5/F9Z9esbE
6j5nnDqb5B4k1J+NXT2WukOBmC7spSihK1LK8O9NG62EFX2dM+gWL6r8jphuj7lUDvS8P7YlMQl1
3X3XILpHt3zOWvQFnY2jQPFh7Dp6USKAjUBIP07S1h70oWu9Vk3Jsep7Yn1bf55s8xN2xqR6Sbtm
/A27CdHH3eLMAhc4lcVPNWNOZ+fzM714YKpI8Xd1eadbxnNJJ7Ph93dW3XxCOFAf8+m7itV3u7Lt
czL+FafjOSaTkOU6CN5uflY4DtKR9NPgF/1m0ryk687XvJqLu65NfhY+T+H0U/88QeTbofDbCyvE
YrTCC6qNYnFIXZDCpesbR7xmvIAKL9cs9A+WZe6HotNOBnk+ST59D/0AJGIeib/qBZc+totqRrT+
SUAheOqVo92rxo4frFaC1jJIAwwiSTzTB6jddOrj388a//+JXEV4DJUUnRiZX7pqpXk9z/yf/5F+
z3/+H9Sh/KV5rSjd/IP+nXs2DN0xHKyTXEPp8t9qNMNFQSpRaQoUko6J/O3fajRLX7CsjrJg0RmG
IV+rRN3/65AwNmB2SmWZC7H1f5Sy/63MJG+PBDf4s9hQai5S5ldiNMTcoPeW8dG+2S6i7svEs1nj
WRT1AO1FMeKE03UDmQPrvorrnmSBNR5f5eX/H4cjz82bBqNhKGtxCn+V526tynSUG85ezHXrUBac
qP3CTaippJKAE/YNIeqSN18/Hsg5V0K+xXl8bV2fNFK5leLIsjX+axiM9gkQWPeipxSrpqZJkewU
U3t2AQodXa69d9efdxHZrsd3cTw3bX6BbdsrEW6SIWp1SqAL8Letc6XDR85jlZ6uj7KqHiwfcVHk
wzyxdSR/b0apEWQIgCGeKIecEnhToNbG4jDTo+lwfaiNF0qc5TBlCDGZoCthb102sSPLidZlE3FL
62pYwqrKJRYp0jsDs+W9cl11aAdtXnrGihtPamw9KsIuIaiTIJR2F+HxqwkUu1RpMzppiOxL92CF
OLpUXRsc3NjRXkYEpLR7I/gpa9cbwEXtLGChZyZIftcUGsAAN4yoZpLG1mAanK+/m4Vguf7aAnwO
vRaGwx3JWb0c04EsWCnyaBVMGQhqtApROHdwdEg6dgIajYD+VHTZcXRUZfyU4TZBoFJgPbLLtSr8
iE0h3ctJYiYYr9IcsQ96uAeY6TogKVzAJBAPwOhgSBDdWinLylvNVCGBPRsW2WoYw8uzvXqxY+S0
een7UOgNLgdDZZenAGkUWZt+HzXEXlUEkKKuxHh//a1t7EAMrAwow1A+mcSXAxdAaGnTk7Pngxo5
2i3smKofsD3vx5963/zrLPtf97s384dng0MpDGpsJv9afs2rx8TRBLYsXsJexaMcibOi91z1sLev
ynJ//cHerP1lKNOwlGKfE2znl0PBxGgqo0EpWZTA7XwHJWJfZTee57JVBY0/gwgkyfyVZh6kzZeD
4KoFPSeEFokXrr+bjLY6xCbXAjrn0Q7V836e7e5w/cHefLFlTJMiKjuBTu/DakzN6Jq4r2Pl9YU/
vAx5Wj31Ju23blLTWpYbzafr4/36Ay/m5jKgYmq4ri3oKlgt+izpRrOyGDDK8HNIqYWgAgsizzCd
yGun5FvTB+NDZ1Xtx4wd4S6jcnXAXzC5sZtv/xAmj41U3HKo/V6+ba6+GfgWzfQwmpnvyFNUT3AO
JPAekIcZxUmqthpF/Aa/Ta7B1blOhhyYOafq9Vfy9rNTFAeVS8bBUcQHq0VjlWUZ0iipvLJCJmJh
Z3IqTFAfJtAPNE/lDo1mcGvvfbNFWAwKaXdRx8PxJfC4WDtWLinxUMj2hEalJXF8sJOIQ0F9TAAJ
Yihm+JefggU84jo0u2aIShJlukcZzgCXcPO864dK9xALYuhZ1Q/kFKRHC0l7Y8JsvB2XUr5jWrTf
OKy9yx/aVWZu0a6ve/hbfrAs0CeB9LMPaWl9K9qIhG6VOuGNMd/s/XQVmJzEv16OYElejmlaUeA7
uoEzSlJVDwjmNK5B0MAKdtVPmOP8KLTFAMSpfNCMRXZjr/kVyFwuEYZfdhrmhLTI+F8Ob4kinHJI
TvS+NjavGYqNykpcYzPT9JpUdsco1XCnxIob4k+ReW1sFqdJByHG9UMd1NgIlOc0GtcDJ3lSlN3B
Ak2MAwU4sOuTd/NV2TR7sDfCx5SreTRNRUmuZ9Y9agUUiwat5gZNchaeReklRXSuAmef0aJFrJg8
XB/77f7Pe3KZFpw3ivBltSk3VHFEW9Fg3iENOziSKKnL+/igcfm7PtLGarkYaXWg2pEbYX/GhGjb
pnsGR4MPyjjV9yXNurvACKjncuR+GlUpb7zfrenPIYeOxCTulOupWBXg0qu50z1UVu2hqkvDC0eM
hALDCE9KCFSuYjZvzMCtj/p60NWLhXDotnRBYlTuAGMzzNK+y/38x6ybLxYJZepG5EKR8tvAQ8q/
G0Kw9pSkPccl5qIdbzV219kNyB/WewFfF6e5qn5UC/k9yeH85pgK/YNJpFD9WEQtDLw+BqiKYN+G
P6ZnZnhX0XmWnPzE+sOmI/DG/WXjxOHRluuhoevEEOuNXoPIgYsXmZ88y1ovSgJIC3lPeaihHuhO
SBMrUAqoFPrcG7XFa8yllp3robjxjo1lB1nvMLTrCkt3/tXxeLnDKFOnXhziRF87Tb2DnKf24B5Q
0udJerCL0nmndX25R6VjHuac9D61aOQqUxO+kwmaJfIX433BVfl8fZ0tPcxvfphlgW83Fwc5brKX
PyycOhPHHlCBmOUuViICLG35Hp2RwFAMY2FI1ANAKZzlII75ewwDa8oLbIG5IYe/HRrRiWYrBGvG
EkzLVXgp07rG76IzPCwewaDacXT056DeURSjGaq04s/XH35rqb8eb/Xs7RzrlVkPsBlT+gSCvARC
bZXRXTxp9nuHSOoZLGP7D5Y6e79lOiS45JtLtdX1IVA2w/Cy2OL6hc/GnZVNT1oL1A2PyOiQK/Tc
Xd1h/1a1yen6Ixtvw094/5xwdOL9uoqujjonmrm/Oaw+LKetM+Fi+WjomnU0B3SUGlSLg6L0jrEF
9y4aC2q6Ivzxmb9tBmfgUtCUJY6zZWqdrcYsqbnjLnX9J279Qhp8aTNke2DRr+JVYVtWkybwubFA
Vn/2bqrvUztt9xVCueOEM+KNWff2qEHlpojOCMbtpav+cgUMJLemxLINeCUh2hUKOEiJ8/Hs0+eD
Lsd4QpazTxsj+HL9Od9uCYy7hAcKKaT+Ju8Adt0i++kbUFRE9CFw9WLfO9K58cHfniyMgnbTlHRO
sgGt3yZ+vmDjlAF7UtkvDg0ae1d2yT5MzfbsJ/QLIpTPUE37P53RcW7s9W+/5TI6AT/RnbQosFy+
W4zlsqHQebeuFiIst5XwQupsn1O0e9CwY+3Gjr/1LSVyUIy4ifBNd9ntXl1QMZqp4XXRS+lShucs
w7ROwRcl1M5iLjx0ceEJhw5qoJPx739NkpDLtYLcHMnKy5GlL+osDhlZz83hKSB+8xrs5m6MsszF
y2OERWuAlnBZIPwPeTlKRyXNoajK83FZOGBij/IKeCPlX+ii1x9oeygbgoO9RAbrOAjHlwggOg+E
l9zkGRndOHhstl5X/P28Jkc0waTiJkZgKdZXoyaADmSmdPj1uD4dhzT5I+z9gMJ2Sy5somvpHzwZ
Thq4c6E/Jh12+RJny5/bXtHoVMVgoZqKy6hw6YEUcNduDLURgQhoIPpCElhwHXIVXAmtrDhCoIs1
g955vVM6ezzKsqOGcR1SthHNMRZ5XozbHkBVATQjG1Gn1rW68Uu29gFLmWz6pFMsnM4uHxowf1JL
1QsP1+nkOPhFf2ArHzxDr79PQwYnjO7ul0lVw7ENNT27sTCXhb6euHilk4vncke+anXsFBBVevIP
BrASp78rgH4j8dulsf4UZ3Zyl6V+e2Nb39peqRg4hBPkWsjMXT7wXEGO4/ZoeE1dt3e27GnP7Krk
eH0ubT0XxXLlOopMOcnLy1GcKaGA5DNKN0XRWeojzp+pD0Oxy9+rpVcJy6bwxrvc2uQInK0FMUMQ
vZAzXm9ykWWgP/bN5eCYQAIXGibMQPNPhTTr95Qk4MAYGA1aFUCl60+7tZ0ToS2nic4FdP0Vq1B2
JnaSwotLBAQFEu9DNhg50tQiPPRBfmv5bO1BS9cBlRXTJN5aHR9DO8bmoPF2JQZnB5l11KtVHh4N
mxV1/dF+7WerGcotgQgAOTspmvV8kb4uEEJGrNRGG5/KtkLKsTgF1xFi4iqsMZUrUY3lZzc1XFRv
uvsIY+qz7pTYwoKdQngyOO+tYMBhgyMPZ11IUzNsADmP8d1ARHvS08Lyehl91v2AplwqzZ8F6oOH
qATYpVpAq7nuDCefhmyINy4VgoYMkYa/xTmKQ/ucibl+UIODuNVG1xdIo7sxnY2N+cypIjAadPRl
s1hlJ5Mo08sgFFwHaJx6zNypg5SJ10iUWdV5RATruXPTHnEFM48+mtUjPE2gbnGCyLiBGx5XGM3h
v1Lv+7qHs4xHwiFEtnbjd25MjIufudrCURCKZB5ZAuGQJZ5ViuY9KZiCoYL5xj6yMecZCn6m5J0s
GaLL1YY3QZ2UJRekgXl6T+fSJxzqki8tJbMD9rNz9PfXGAVPnfOd+xj/Xn0B2waWMiwBm9v1/nuq
8u1d47vqWHdYApnVkNx4vs1XCeWGuguBi7608LzeTbQgd9zW0pZ90gie4ilFEUMm+dDTYHpjjTnL
zrReY+xbbCFLn47AE/NyLDMetHjJrWR11uLw69MyF85S+4CJCZX6Igmjl2S07Re31T8Mydh7NK5G
d9LX3OcorcqvpUGHdCX+jLvGeKpHl97JrDFRAIRge5mRGObK+7Icsbv3i5B0WNnSCK7XnjZiVbwf
bGMEDJiNlGZ8vxwU8Ei/h/ug5TMo56q0v9AeKziZQ1/dw7KHcmBomUOLw9wML6Mb1fdummPKgq6o
+1jZpEh2pEnt54AYfJHFpOG7NBUwqrB7sb6rVI6YWCqJ7fqgirQ6GSBl1TG0YT3QAW8gNFWYMCJX
tJP2m+unCX3YRUdBgibNU4V77G+mINPl2bk1fc1EhrCf3as+lqrDE9jRWvFbxuUmBe2ssJeiY7mR
9ALG7e8D4vuP+qSM44BuE5sRIzWB+dnlN3eKUDB3RHO7YfYP5H5QnubGOOX71pK0B2cIZX4GqovS
Hbl5X8cswWQjaLhjnGjbQbN5fe/d2nS4Aulc+YgzmfWX02ImYrC7Cl9s0qoLctb6WqVddJBdhbqf
vi7IsShTr48plnW0notLzsMmxS0Wd9XLQTOaVqrS8IFl4suLqKpHWrNDt+tynA2G8TXhloS7gJBU
nek8jJ9DKVEkaw03UuCkXQyNOcJsekf7qP4MEhA8tW0330JTue/pK4mARHIa/FFpjf15LCPzZyen
2roR1m2tXqIbNguM93QMAi+fQsU5HsUmr07PudzImh572YQTbkBhdWP1bn2lZT8SBFPkzNYvDH9N
3xF9u7iXsxHmpd7Qno9Ty6icd8pstcd5ZrJd/0pvK9ZY53IvQM2F0EJ/UzMSkG7QTPfAXNzE9qTb
qgc9C2GTB+4j7pYdree0daGfqo7uFBiHWk7uHuGjukdSl++DCMcpN5P8v3Vgf77+47ZeiOIGsagj
lmTKajebnWYUNDHonh9kBZJz2L4LDm9ftC1AbD8ZHvvYvvG9NxKJghCaBA1gMHKo5ir4GzoTs0JA
9phpAZ+kk6MYnxFffoHXkHzN0pgPUso4+awc/OfoARmDz33sjF+mKfM/DhWaWIyBAyzVqVHf+nEb
RyUVfNwfhSLZII1VrgFpW9nk2UhqC/+Sox1NvzdlZ+5HBxq52yhx+tvvXwgqRmBRwb39cmx+fXKx
2EHUZjOvotERh9tjhXRfB+/th9YL1j+LeRVL4fqgGwuO4NDGqojtyiItdLng6tnpKywI8RaoooC0
bNFg6OEiLkY9fmOojdwsn5pEBqongm6kEZdjIXjFHDniAZG+wMydkBn6DoeFPaBwlJrwPbuANeUO
M9e3zHmg2yU/atUU4zKAp/D1B9+4QP66unF7Q7kslibg1287bjBr8VVKyJW7FcuRph0Y+PN9GeV4
Q+lDToMGalNEeyhaVXwrbbq1E1A2twlQoOkQpK9exmDHSrQheVNJ383PDKP5j7M5K8irQ0IXp5Lv
k9Yhg53Q0OlgfvWxnEvqRS3wZBlaww6Q94hM2uLe0ujTjX1qa+ZDHCRbudzK3mxT84h1BBRevI2y
ysCZKn4y6/GEU014nwacFNc/xa+FtDq7UL7h+kplg9brdZROz6oEtU/CZGz80qMgJxCv4psU6RlE
pkgOnsgLJDRm+6XW0D02Zn+joLF87Te/gJIKUiZ+CanTy9kgFK3EdAVgabcsbnDrAopBL+6uP+jG
nJMcNOz9kLCR7a2+uWVj/tSkg4CsYxnvi0lgnBPQSZb27XhE1pV7cKzrcw6V+txVw38TPf9XucvW
8Iakxk4AQvPeWq5FLShMe5picHsg2+bP4+zlekG2xs+So4l5lFfoHXTwGs6Nkc7NjQN3a8pLnp57
mKRAx+3j8iXjf2jrUUcKLkKQvEur1Hro4ODgsmJkx7Z3prslEU+ecXSALwLNJ5cE1N/nIhkP1sKm
TJHERuqDUw7ljR+3cfhxYRBUQchd67Za7YOR288o+aXwJpselHAWxkvNKX6GeMRklHQjTPN8Kx+w
NegSsaE+cjkA1zlJcC2onSwsxAIsQuo6eZZdPh8jPFvv0m62H6b2xjQ3luN0Pc+Jbm1gpYQ+vyyU
L3Y9010sSxnRHSTNtQjqjwLpPGkswB+hHcqlgojhKi0Mpxn4xdKVMn5K3Pp7uijGNYV9x/U1sbHV
UDVa8okLnBQjvctJkeIz3hVQU9A6R7gd2lZ30vryc1PWmL9l+FhcH26ZY+sXQIGYo45b8HInvRwu
CUhvSRxMvcjAAyguFTeijpDLcjvnxgmz9XUtxK06VUibK+IqnirxUUnbClYB/Z3JXp/mYYfpF0bt
hfYu0VMcAlJoANcfb3MrRQdM4of7qM1fLp9PscjTwE2hKNNd+gDLkSpM2Mb7YTQwR+hp3CgGiGFx
rZH6hsZ+LulPuHF6bC50CxouqxwdypuSV1GbUZ0YPt80kf65SmmNlB1qh9otoNVVdDjgdgBLjcws
XS502h1nZGuYGuW4v06AK3Ssaw6DtHG7sfnd19/R5ndRugPw06JiuQCtL9ZAXjXw9HlFczlUx3ZW
szdmib3TjYzOkQWWObvf/sGQ6LMWNQ5VI3tZBK/qOLERFSOeK2z8c9g+58aA65lfo6fBjtHjFU7h
rh1oh7o+6tbSWiQfiBJIArK3XY7apjNXKfqHPFp8k4NVyx+Rg5OiqyLtAeCVe2tzMfnz1muLKjdw
FUJ5KsKreFkqu0FRiWUfT+lg8ULiwYqN5Aj1vjz5svwT58LxPgHC+a5MiuaMB7a7L3snh9qvkLTS
gkswOpyvv4WtFc/ysw0Kd6ja1xGuKocu5/ptejNSSPBgiNKadPJaW+Y33vfWxCKcRLpqk6N3fxVP
Xn3lwG2wKUYB6FVaYD/aJn6/fTAv1qYjxTv6dx+wVfr7+h6uT2Au+cYovig4XX7kGHFxFJit6dHe
NxzwbD3NLU5w/DqBOKP4hPDp099/oajp4KSQQoRRvfrMo9GncV7HiAsCO90PlWnQtFMBoWii+cZu
vaFkQw5MiRAJMqUWxJaXTxfJMFBGPWD0k+jydyuAjaB096GLAzzly459LXOjQ8iV8ATQQuxHstN4
wE/60VFdyywH4orOvjyXxNGHfDZSpMQkv6civLHzbgVXxK8I+136heANX/5S7qBBkjQtIAdtsnei
Cr7nnVHfh3Vd0daWJPedmvudUYQgUgW5ruvfZKOGQhWDWwx47+V4X80C4Jd5FxQAPwJnws28LZBc
NHpP41RTnjibaEfL4I464/QPVpdL6MIUJOnEmXr52OFAWk35KQOH4NNq3QloFgZtwT2l/SdDQc6j
7Ch1RcvI5VAmRmKhXzHTGx9TF0fvIbWFYjo4FWit66/zl858vZWRr2TmkYyinWI1VuikpSFGEpcF
hs7PBp10SN6b+eBi3xY6efWEaXd8X43VDyp2gqBJQRHBxuSUzgK1YoebnKaf3KahizeXXF38EUIv
9H+L7AGqo3R4CDgWT4GV6fSc+wNc18q88RRb+xF06eV6y6aEJO7yhU21ls4B3Milhj8eQ7A7B5mb
1X1lV/W+C5qeqADOz/VXtxWBIH11yCqQxFt2iMtRpTZ1Sd4MvDpMrB8Sdq5d5iNCGe0i8upWnzyZ
ml+6zApORYEJUl9AsrvxG5ZtYfX52J1Q/zmUqAmDVosRh7i+A41ienR8AKs28BK1sV7a9Wqgpalx
5xec6bRHS4huZxsYfmOcG3tZhE349V+yrLsrP2SdQgop7PmJzZwtNQAZBvrsd6Vjf4tGWv2vj7T9
3pXLC6fmx2OvViLZbHeMfWHiLNqjLcZ+jaz6+FeSD87RSor2BBKr2+vZRMrB0rT96LrixgrdyvAs
OQ2qPRYVmDceHkU2EdElhulhhDvdVb0Z7AfRKi/n9N+pvocnRhx0GMiBnlMpaWkF1IY5naBFMpvM
Gy9/WaRvXj67MQHUooc2V5uiG2JhXgf8GiA++d1ssDfNU6E9IU/XcBimB/r6J9j62Oz8S52LZoNf
Timvo7wqGqFRIHgHqoYPqCO05ByHODYPtbxVp98cihreUsoTprPOkzeBPeWDqE0PdAIbiArZdlWP
j16l3fqoG1Hdr67D/xlqFUXmQzpRfGIKx4tzFSYx+kE0IEiuv7utmynkNLh7i3iG1t/lZ7wKnmwM
mxuQMiCr8gkLXnJOewRDya5BZH9u+oQdEqPHsx5AX3PAlNABRRo46tBvYv0XYlkFtOHGb9raRsjV
0EhHKd3hXL38TeFYN9W4HG5431jIr9AGhrIkQyHq6iisrP4R+ZO5a+d8fhpo7Fk80cJTPLTicP2X
bM1kUu20dyBV4Nay2lPVhBinLpjJYVzSt51V8ZPsMB4OOdo5PhJ1K5QXG0sHxarBMbukAddV21Iq
X1Uj7Uql/mJK+s1UPv4eaAM2wXQpUxLIZogGKnEOEV7zT0MdusdobJIvYT2E7/7Bw5MPRyTGR3hz
FsPbAcVfNEzAGW8N18e6ukmryqsauziq0O7SG999a3GRHaMgQTaQM2AVdGpTX5QwJqWnY0V1n6X5
gH0oKAo7qm6dlr+C5fUeJdBSAXxEmkYPw+UUA54fDJpRox4k+XvQ6Smi9ov3VpiqetfnQeNZBalp
+O+uB5JF7NMuMxZPW+1Y4xNHp/8QHESCp7dqy/IM9y17dExaCB2g70eot5pH9R0iCzbSd0OoJlD1
A4wH/IlOlcrCfT5K5xhqdvUupRnxGEa5QJRi38qvbQSo3ECX5uqlLkq38uVzziaguw7eO3j+LPIA
orueCEPrBP4Mt+K0JbuM8f257ub2xs6ytXaIiek0dag9EKpejkxTkuvUJjChzrGbE/SR5iWwtIWz
FPvcEnT9xnTdelKUmrYuqaQtVlaX48lSn1WImJhmnw7CTl9LkDnhIyqY9tyYQ/Lc1VCuQW3Wz39/
nbweeLVRgxa2I2HC+Q4be9qLaATTVgB8VqjGwKtL6+76eEsQtZ66SxqN/0A/tdfX3VDFVMd0lBYI
f5O/HJU79yBuiMznCdoXaOunjNm0jyo7OA6xe0u8tXU3RAtHyl4BhaWberV0tLrWsoQI3pvjzt3p
fhF98wmH74vUHc8hXof7thFY/IzYTA9mK+7wia2++9C3d02Gnaau+m5hFdtwPOAt2pbAqJiT5a6P
kvzGu9rQqeMZY1gUU2xy/1wKLmdFbMRM/wlf8dkU8Z3V5z/lWHF3sVVzqhbleWk7w86fwHyCPxNH
p6UEQRu1/tgIq94NsLuehqqUz3oAQLkn9P14/WtuSTv5hdwgKQbyQ9fJaKPRKgO4ovDyCotpOLGp
eSgy3JEAoR+HupyhzlbOb2mQWEepkQwmBEzf6X5YH67/kq15RWenS3qaSOBN87FKWqMdFz4XvqT2
DlBZss+0xDw7sx/cW51lnbre/Da3un6MJjJ3/2D3fzX8WmGehaqesHqmGDU25mefxAEdLGS04MLo
n68/6ZZIb7mxE2PQIMI/v1qyUR/rrgoLxFhJILxBTCDFB53OalMV5442lQ+BI5pHOGw54Uc8nQI9
D8+lMyf7MffVB8L6n5mIPzJ/zXv0mYo2iNF8MIewfqQIBMA+tVDEx5YPmUdiMz4k7WPYzcY34LeO
N+s9CLtigWmrpDiNbo9IRwT5o09p9AgRwTnCrZaPijr0vepEdexS0R2EAfXp+psQWwEHz0+GlBW7
1Kgu1wevwcyNDmkkR1b3Pgxp6KVlzkZnHPh7EATysS87+15kU/WEM2h5BFo0PMxRa+3xypnfFTae
6dSXcK6G2OJ1IFq+VIMl3gVdmZ+kFecGKNfpzzmxxEH19q3KyrJ+15shPR7GEqVwnq+7TMkMDYbI
wHe2Pj99ykLcmHUrOVHzqG8cMBvXeq70bLugFxbp/GorgQneO11PGW3KEoxRUYfstLjLnssyLnbA
3XNvoif36foH2nw+NgfkuYs0YXHMex2ej7qT0W9AmUbZaXeUvcq+DIP93UAdduMiuzUSJeDlm5om
fRarkYzM5kqjMVJdQ6fULfPed3vxktjyVmSwORLRLXlFijRoBi+fiYaLil5c9uShTcuzyHIgVL3h
H4Q9aDfm9+ZQeMH9YkHgN7YK4OeK5Bm6Ob6ZWaC2s6r0aDcEQlHoVDdi943pQexKkZWKkyLwWcU7
2aTIOfoUX+omaM8YYQUnZRT1HvEr/dVYa+8n7Wata+P5FAQOci4sfsTcq9ubazaBk5eu8KzBcQ9l
gGUlkocRG0z3VqJ1KzcHboQS3uLzZnCeXn62BpKI60+UNXq3zk+ThYYyQjhy0DGbeNIiWeOeZCIc
0Wp8I8L8v7g7rya3saRN/yJ0wJubvQAIgmT5KqlkbhAqGXjv8eu/B6Xe6SKKQ656bzY2YmJiojWt
5MFxeTJfU9mhuegRmIhYQ0JpPGwUKMlaAehFJDc2BNC22AiZ10YfiI+FHMsgoZXiZym3FAxwNvGS
HkPwqCm/nt9Tp5ICLloaUfQ/6ResSzYShk6/YRaQiopdBInBLoUmuK5T5NJ7vyRHxqLENhr0LbGI
RkB5FJNrFWVFxy8hBIlD3G6wwFFucCVFhNXSi+fzP/HEvC4wPF6dGr1EKC3H3xot4ngQC9ZtV4TC
IQyR/lIpn+ySEM2+86GWJbI6QY9CLTfEmwIABTtp4e0CWMdEzVWNxWElxFX+fJQTyQXrho7zolah
ofZ8HCUdsLBpKZgCekCXKzCS3msQYgcAhIRdhBcG9l15/GjlSrkHfptd2JynvudSikWAFqgXncDj
8GI3sa4nhA7Guo74qFGMlm/7XRjqxjs/0JORSM55atH9guF+HElqFVAkC4QnLILiCRnEwau7kDK2
ogy/Z+7/ayMJLt833/Od5+vTt8VS+T76WWNpu8h83URV9zM9do59/Tt+63oJmv7XUiGi7LpckGDc
WHh/+7/yR9xiJjudPtZrZvC/XSaNvwAgUNVAaYztxbH5j6eE/henKcuTWg/3EFvwT3S9fiPR/9lc
XCzcBYsszAKuYh+viYSqgLF6ROfLA57e7Iwh+kTMbdVk10bUVraqAJ6OZ+g3Kbq7jhE+tsl4NaNT
szX72AtT/gR2TLjTYuRKW0n5qg0Y13Vi5SIqCl4kyq7UbD74Nc+qQnzqcKIY6vSXWqrOpBmosQiH
YMxFGHG8A6Mx/tHF8n6w1Gcz5NCT/LF15a74jBjYsyWVlrP8jzjQkk0Th6WjjsFL1pjRLjJQUoKK
PNq9YrzMEkaIiSW4vi6MbtWbgpuIQboBfIuLLLIiav41EuUdKrrIS/hQ8BotAlJH3TlU0ftDJLbY
iDAvbmbAPbs4TcDgI8JpKQO/IIp/mSMCwSpEMzvQqs9pmX21igxouX9oO7LpIfbRFja2Ukh4NFVf
RK22vMxXcKWQcsCNy8+KGhk360rzUuhbDlSYj8hOj6WC2bNJf9gsvg6TjtfniE5vG/0IffMDt2dy
My+wnBytKjtqxecs7Mt7FcSyLahC6oyIDAPP7jaQyn/4Y4CrbvKCCk7mZJU62EPZ3aqF9ClrBG78
4WuvT88NSAA7SvQRw8rwZZiN/WzGOA3IdelOKbqhjY8LzQwmJqxbN8vTe8GaP80D30nWmCPkv2yt
6x66trxPxKpx4onxJNZsOQPqMB4iEhg8Stf12LWH1HSmCnBFZpifW1V0ihRZ/rTHfkTGrghhQtEZ
1S+GiIb7QHVLSnP88YroBdf56coU0tINOllwrUlNDmEBD4ecFNn8SX3QyXZjve8chE+VQ92M6T7y
w/ZRjZV2Sy1LdhBeGA+pP920TYLtUUORHKlb3OznrLbzkZ8gZAuaq5HxnrAm2CFd62pi13wAizXa
eaU0bt1iVMxmxspXDAs7V/1DXIsiwtOqN8LdsiNVIY/AU0VHpnIysLDAaLF30kHQYICw2HWNzlIp
AWKRHCW29hKTpUr517nsh02u6duwkg6SmjymcX1viMx+WLX3mXQ7BUCyquRCqrGkskf7f2HzgQGh
DUKCBt7q+DZApL5Qg84IPBqb2NEVmjfF+k6LEoUFlV64Y1etqCWhJhp16gVOuZT7VtH6TpIEAcFt
zzCLFts9i+Y8sK4i/yzH2F4lt4NGcabtCxZk8/nNOX3/e0xv/dpXdYy/g3OoQm2Cfct4j4eaZ5JS
cO/RXUySF9KaYqMLlMPoGMTzwFnzOhHgSmGnXJt5di3Mxvb8TzjOwH//AsqcrxkTl/y6gkAupWaV
JgXkjf2NKmfXQYjcX4VjCk4shZ9c+NzGktGvJpeCBfcFr89Xx+LViBWxqXufyfVpBtstpIxweq6T
u7Zky/OIim2rsT6oSWU5oTY8g63CY+NFrupdqgVO0mKQ4EcQ9vIr3hPPViFssu6qivtnszC3nZzs
lLK6zazKm38IbQqxKIXAM5WutJjn5J3ykE9QM+fB2JdF9C0ecPcGke9XoctphJxx+FOvRvjjXfp1
TPH1gn12PVU8SfjhsAv7FmMNaeOb4DLCcPiG2d+HDMkMG8hHfSVjTuj0g/rDqOrPcWPmNlXkxis7
6SFU1cZOrTpC5rqM7WKan+WK49PED2MyP4Sz+DxVEYusNm+BwUxOAX45j7ptUeLvy/P69yPvj/Kg
D0XGf4597l8VOL8X5VRHQdj+r/8z9VTvZ7HYzzfrv+r/QVOu5YX234267Z9pNP98q4+6/P//TptM
4y+grxwVFs0tWrVL3eTvtMm0/oI7D5JqObZ0CqH/0UOVTP4lNEOptoBtW5Kq/+RNkvYXFZUFUW+h
C0LJ/0/SpiVFfrOvKELxFyDICsCKv4um9vG+6uQokICLN14rhHszNDdRXh+Cav6z4+J3GCquWJAD
4aICdhxmgtqN2OhEb0IQropWhJX74ivUh8P7VL0kebWSpQQhtgwKUD9gMbDOAAWOowGA1UFmzo1n
1tD8aOFToB8+R4JBfyvDmblWS3fkgrcBDQIgC+8xvfoq+dlTbkQ38MD2Y/2o6tjc+UHzgobjh7YR
nt+sj1NH+PJh3314U+X8Xvj1eKMf/0ZpQH5ixCSQA22M0DHElKZUODdEHJviVHgKpepDJck7LRAe
y0SubCxhMLqMx3s1tq5FedwnArqVWHjz/KnAMwvjpV7/6yG+/o2ssYU6xrMVsZHj3wgtrqCWWDWe
YiBDj12sLXX1tscdyya3PQhq8VnF89zE+wrjpvEmCFW8CyrUmZRsV4ed5ohC9yWsq69Dnj/NmBcU
xeLpIfqXmsfHT97fM45iCit4eQsCTjv+pQLFFAM2UeMFMjJRJbLpbhSBtVTgbCZImO9UXWoQkc/x
ex3Ezfm5XKbq3Wei7QHP5bdc4HFwsUOiJYFH5aUc07nus4+EL+dDrLcpLTppkcNC6wYQmrIuHYMr
j3BbiDEZEc0r/AB2kZZ4UqFfuGbXWQ3vJ+IAs6RCjW4Nr73joeitlE1xHjZebdU/oRmXN00SRW4B
nHyjZUbqJWaMyseUBpgWYyKDbPLj+ZHqHGxHX3P5CajJgi7kgy7NzOOfoKEwlmL2XHuJaiXXOEMO
bo2SyYs5TNO2zYqazLMdpk9RGQmYcPjSlwDNRcj3Hc4PWlKGGGGl0U9oFkCyLaMwHS1Txv086cNO
0virtromNF/H2r/xK+u2rIzsRssNy5MwoJnjudyEqmSLUY1pWV9KntTpd10pdNg5BSgqB8ZdnxRY
dc/+R7BdEiYqwfWikbjjZ1wLoGPciSbF1pfG4IPaiguXDneMQaWFr/rFnVnKhot+l2hrkAHBzRjg
P8TwekjwhRiMYt9OooS6OTA63QicsE0EVEZwaxUxZHYDdXxRsxJ3OJQWTWrIrt7vFHmQXXzUrWvU
ft3z0/GKFH+7uJfpgLpFmZXuJ9nusvPelKyKrDPTPmtqL6380JXjMHG6eAgdjoZHg1MLM9THNrQi
j/QH+ydkOjvPyGsVrz1F/Alw8rnrlOFu6JCKK1jZjjpnhtdki45mYAoOWjFU9jQ7qAMOZIYsfBpr
/rCsg8quKyn4GsSw1aK423GJ0PxR8GoIRPPX+XGe2mAUd+GMgFJgtlbF6ykQR21u0poDpMFAOoja
m2BuPlRd+vN8oPW5//o9ubqVReIJZPHqTMX6Cim2DiuMUkyTHWL6QueYpIwTlQZOLSxYW3j86ZeY
dfC7hvVfuVGnxriQNSQ29sLZXo1RVIpaglxXew2eUT+rxrzhzSh98ef8kiDC6nWwHCNQf+FAgqGW
4BytIuHfqbWp6JfenBv3WlfhApCqTwFphjqr95Ff/vjjjwqkagFDLsKB1rozJQm9nw9oBnhiG6lu
oxgHaUQHT9NbRJalGzWRnBbl8/NBT3xOgi5IQERpl9k83hlC0WCYEA21l2FHhZNdfE1PEuyJOuYX
Ip06lsHoMHF0iyVcW1fHsjYIplUlFf02o/wZTFi9GMPsWTiC0h8INtow7rGK+FWJTe40WfL9Xwz0
tVH12hZbL1m9Mnujtlg3+H3amabd6GG7BTV2YZQnFg04PzrEZMkqy3Q1SKtL9RYbo9orZrnfynP+
HNUpgKAyxRFb+lBKKBCdH9iKmc11ipw0j0pafbykDYSrj6dQkqoaFQCh8mR8eD7pQerIZbMPI4vT
d0ofp2kMN4Kil3t9CGTXlOv4i9mU7tDqoLL0Yd6HU6lfgLicnmwEinjdy4iwrdeVjtsf7o5Lc9UX
t60B7qMyp2+l9b0eMf0z5lFwVbG71yyZ8hz82e35j3JyGpDaAnOytEOoyh4d+IavxFo98BLWhvix
tdC2yaZrWc9vJzl4iamSbs7HW6Z1dcGArDFNMg7OJCS9j+NNeMBxA2kVsHLrIFfFJ17lF+b51JAU
TgUgl0iY0Lw7DhHoUKH8eai8oA4xkGl7bIeFGsSHNH2GfX7VXWqFvnuBLAvrTcQ1QDywwnys84mI
BS6vsS/0d2VdAr/O+2+NVsqjWxt5jLGSiUjn0Ow0UrlOT77Q8r5N9XJnxdrogRb91mfyTVAJGf9/
ZdzFRnThOjp1iC2YVISJUYl4B4KcGmzS8r6rvESIn410vBmU6lbD1+j8JF8Ks1pUSdeFuo4avIdE
vLgR2sQJ0jHZ+OJwSWnrRPoI2OSfAa2WU5HitTePDCia5++R0rtZL9ylnf7cZpfo9Sd36us9R0UK
JsXrn7/JjQZDlBHBayovViCj5Op10lm6DS3wtjG1G9FM90KS7sQI4WlDCx7Pf9JT+2ZR/F6g8DSj
1zJmwxhFg1iyxDI5RwtGN/uXJhvLC6XGS1GWP38zRNTDRzkkM8NeGFsE1Dqm4FIp9URGtADJ4TRx
8PN4W62N0fIrv6nwS6278QbB0C/WOD9KTXxvYNIsVlm60azgUoZycu5oSPPliEqrdHUmwMiVx7nE
9AGOuOQJ+Ri48/SYk9bi9MXh50c4QOmNtIvzFLcuSf1wfvrWNdzXu4f7nHGjsEfiuXrnxOPkj/KY
MX+l9LWo0k9CiBmyDghcCrKPY5V8UcvoVyunudsmUmYDKt2c/wmvKJrV0ctbmcY38Eae+PoqTSsi
lleC76NX4JDszXX6E+WKxz4fDbvWBMPuwwnKj5E+VMD7D1mWDF7by24YqYY78k7dUExJHprJDz2p
yg9Bo9Okafp0O1rmBhD5uKnGJNmD0nXqnB5XXcy3ltYHEOGFp6YOmyspGJ4nAesd2JFX42glHuLh
xQaftcQzcOxyJAUhGcxV9mmVz5+7KOJNF0S+g4YO/lfMmC7ME9VvXAEjGU8Co0zo/ijJ0xCmKbhi
9b6sDSgKRYj/qTYA7YHKhwLZTR6U7bUqJliKz5GLo8qHsU97p0yUw1iP14EZKV4SVpWDfCc+rLOO
CbFAjw0OBwXdfG5oIkXptheqJz3CLncSAn3vz8pdOCoYwRVR7oZ4IXyRZku2xcK/qrJ68JoZTEFj
mtc9gO/thIqvo5edb2N/BD2kaaVDUpuL213+K9OMl6iBL59Pe9ShEBNpLNzeilq7WnoPe5hwf37z
A7aCwYtsAzC1taQ+dgWKhb996bUDbq/zgOl2GIQPYhPdB1b8yL9ln1+AJ+5l8OB0hnWSjeWtcHy4
QGUdhRhPdi/vaFKVqYlhZii6vpQczLmPnKG9RNt+V9LiYkYBQV4Iw+RWqPEfh1Rr+rxJoxckmYCi
KmSEXQpf8VOBQAxY9OhbhziAp/cJCB9Le8iy7GdZtNf8tPwmkEv8ocsw3UsWgopaNE53dBTyF1WQ
lW0n6Y0dm2n0N/Tgvz7bTp0UtNw5JjilYEi8MpLenMET+jFAKhAXa0qA70Z56EahPcxZeGcqJeIh
Jq5zfjzHIPjlX71gPiGQ3V04K05c4FRUyRDgXnFirTn36lApRtsZBbdN5iycf1JPzQln4xLkeblQ
VmcSMILlPITcT8VhdSYpTVl2QzEWYOWzr1igbHlwXMiwl6P9XYgFpqBCYtIh4xyvAaoVOK7WfeEl
g/zcAEtxwjx/TotwR10mspfsB5+OB6PRmgsL/tRVh2ofOYMG4QQ12+PIOcg0S8GkwIub6JCY2s8U
rwytye6nML/XCgiWedxfQDUuK/rdaDHkQQdx0eFew3ESszbRAJYYbQK/Y/LnJzgRrhEl1lb1hwvB
Tn1aGgnUg5dux7vqRjelfjGaVumlmn4PYjNxVGwRE9yES6O4ElTjSan0JzBPF3q/pz4s3YtFJxeh
J+pVxx9WQzqlEFSp9HrJptLrlrIf2ymmrWg+SbgOLviEJPl0/vh6fZGuPi1FSlRk0aOjRLbWN0r6
JmvQNiXqbCV7VWhw7+W5pjbai5KMWDwGk26bY/aCLPKO8tImT5IradJ7RwCF4GAtU7kUVbNtMEwz
IsNYqtlw9jUEYjnu6/i7qiKFNAiNCy2pcXJd0RypqZ+MRHuBLfPFKCGblLP0UUk6PMAl63Y2EsFr
BEhsZhF+KxU5s6kaB9QazSvqNCgfqkmIF10SunVTmbZh1GhBgC/Z9FH1dP7zyMs+evd5KKXxiITZ
bqirfaalql5aow/ouslIpgxBteXlAVY2ol3PWPiiUGhscW8+TEt2gCxF9RW11m3SpPOTCJul7cIG
p4Vsr80FLtAGZsuDUKlOHKlfdBNwYBxE1rbQw0uVshMXE8IZi1IOZQiojstp+ObEbQMtCpMaFyuE
s3Gj5PfYqNYAYW/G4NosmdWuMs0Le+fEoxEsGzV37kOkNkkNj6Om6ajRCdYKr4bKse1GlCzllAoE
huQWJZASLsCcZY6lCf62TCPJAXTPURLnIroSCvJx2ss4tM9okAKPEeeHuARYPFYpdruFJVxIFk7c
SkuSgLEM9ZMF2b/acmXTBpXR4X8kWhRq2/iDkvutHRX0vCsxGJd/zM9sF+RL2dOIqTIUdTFuOL/I
3h84ULDJVSw+Gq2q9Yk6xosgpDnknjAlV+kk3opi6CQNaoohInOTdT1EpLBmc+mZ+f79gIYWtGso
2JRouEOWE+nNEtHqEU2APiq8tCsBp0uWV4ZzYk+t6YjBS+2HT6xSNGC6G5AE58f87i5ehV7dIlUT
SWGGMDFVq2mX+OMepYfroewvzPCFMOuSuNnLaWhUcCYKzL+RF6G42niI510I8+7CX0aDlgqEIaYQ
lY/jDxmImd4pMR9yGNV67+tVcZVKauae/2an5wvi7tIyX1Q2lmvyzXzJeGjgYRLDCByTrdyqT6Gu
3upR+NJb1n0XgCKhqXWFSd5O7sx/FXzBTSLRQt65lq4oET/jMRAQvBSwElYeOj/+MSUt7r3ltwrd
6iAOUaKsP+RTsb8w8OXUODqFl+/7JvZq4LEgRFBNiB2ACtGs1K31pVPLo2/SEQrpP1Rq/BmPtw9j
U15DlL2Q8rw7SpfwMMLoW1Jhpetx/N2D3BjnIcHauzdfwgmHmiy4Gqo77Ft2eNtfCLaM5d1Y3wRb
FX9mIRB4QBs5FsaoWeO1CooOFV+ZqvUlAu2lUKtl64s0D3ka5l4j5uhN4fnN6Sf1jzJF+fMzeDoS
HLFF0AuLjNVJo0BJqXTUlTzs51W31PV8aRWNPGXn6RbfgP7ffMSlNs6OXPSEVtdQRkcSqCAjmyzI
spGcBDYu2OXWx4J9041KemGFnhzfm3irFWIMSd/JGZMWBeW9IQ03TV3tK7N1RJiN/+JTcs4ATyMj
ftdHiSeqw2kM20ECKGyXpnprNYVTpxmyZcmlZvq7nHRZ+a8IPaAoKoz245XfCCjfocrNuCYwXLqe
uVGt33ZW6zbVjP0HeARB+Xh+gO9vZTr31AMhjVBbAiO92gFqLQpi6y+TB48c9UUBJZnwpa0yVwrK
vaBm11VYRXaQTm7eGk9pf4mhe+LWOPoBq33RAYcexJH9XkXAblJ9p9KhSM3h8fxAT9waLBlecJSs
FznoVfaRVvqsRyMft8Hj7UBuXtlB0l1amgCu3p8oFAkBqEN1RiJigWG9vTaadubYTshhdVn4GmE7
CQo307dkBPgL5S4WIeHDVI6oUinT9wk9PLen5LdJZESwqlF8SoTqF9JglR2Zcg9WNK6RnaW+hjL6
U4LX0NaY690kN1dVodzEo/wA4riw40gf970U9tsh0gTgg9Vgd/2Ic7xkCeCZy4/Up5rrCeqz11Lu
3gZ1rl75Wd4ukJcOCESbFDmykqxzmuVWDR4xibymz8xfRS8GuzoNtesCpak+F+77TsmuEiJtCh2o
szWIB6lToE72yhVKre22b6zufs4Fd+itZNfXkuzlBqNPsvkHPgjqbeWrnwPqW5uRni8yAhjQZ23v
marwUYnT9JpJ+ooe6PjU8jqGihygzo491W4Mag3Is2/s9LLIbVlLq/3QC91GENrCkav4qpvHHZqY
qW1loCrh5VUPYayaXpcb/p2qZpIHSg4YpQ7GQtV4NelSu+g0RXbki1/KpvuAGYVgK7l8Z/jSPpHK
CfvQSUacvyl18Aay8SUkrhNpkFAzCHgU/ITpZkrEAd+j2X9AVr538iiuDzTLTadih6F4Jeq2thQP
hzBJfgqzUh10eSpvxZrUs1uMabsA0zXkEV09kONrUwsKdGnUfS2Gmqvqrbgf8uAafDe9nyzFLEKV
ejdXpCdlCr752RAjB/oUScpwgCGa2X1ZF05rJt9zNS0Rj65feGbPDNvaKNTPbUudW09R0tiFyrQb
wBa4KoAw7kD8Yxegzw4qMmrnsYT+qOlYEDyQg5wUN4hxmaVtrOwEPb+j8s7cDT4kimhsDXvuCu3z
VGKiZAPA764A54y1bSr+No1RBHFiuRjcrA4PQx01HyVALoDOK8xMjEz2pCzQNwaSowe1a8ZdRi0x
cGK0TOKg+FyYTboNUL0GWT8MD2bb+7wOlW4vNP5NqU/ip0EItEMgB8l97eNd4RZdbNiNNWKuofrX
+mJK66vq8FVDp83L+fCw40ABKFtoYmK160cJFRwVCx3Kx7WWQ8CYbEsOoRQE4bZX5uahw5XJg22R
cDjriZP22uhQz83xnyrLq4xWxV4QR1drmtiLi0LnXy+eDbHdSThkfdM6vdj7sfbIOzp5preJom8P
AhIzZ739FiolNAOZGrad4zLyU8OmT7VTdeirgyVXg7kRJiF2krj7EE3SzqBgYctIVbT+6KKj5CAb
2G7TEGf6Uda+GOEoXVWQx+yuTA17MIwZeUG5doZA2HY1czIrHS/kqunqjdTxYgMp7KdOPlu9l0oV
UhCxMAzXchB8a8VBd/2W+zVTtFjZyHUwA6MGXuYhrAa8kGfPrZE1PmdG3aGvL01N4CjZLG/FGQ8X
VMpxWS7lBohSEFSyJxjdEDtlPRqia8RFeScIeX9jZFZ/aCT2zFaKu9zNdKF5iiZB2iPLoSb2kKnR
97Hw74zQRI+7b3S36NXI6WHGPgg97VV7KDjJpkyHqx0P+35obpHKGxy/yn9onTBqiCpFgYtb01w7
ApS3yvZTX99LDbaIIOPr4VbL4Y8rmYNmnYVNsN5eJUk42FmJf3QljI6YqHdJF98DVXwYJHUb+uWn
so5/1FOJepIlXGlpemsG4s6IhoM6lxOSSjqECyMMna6WPgkzPr+svQDhjZhKcpoeJmA23twUV6ae
PswiqpdmVOfu3AjphvfHZ/AI6J3kertNROmTgeq2iyp56UCYuzcX/soItcAbw/aemt2PzGRdjM00
bDDb2EuhOjhcOc9yyj+2WuMXgTonBcrWVv2VX0Yfc/TcBuVT384gMevuU6Nnn0KRNznMIR7JYvk4
WO1TYio3QpYnuCYX12ZkuIOgAnqqHvtWfVEN8ECDPqCePNGUjnYBX0aarAeh9dliz1ZXN7agiy5U
sq1pdje5HhwMM9dsyRokW6IWtZkqCqn4dF/7ueb4bfYz7vmA1nNYWE5VWh/zHHl5Sd8XavjLjwMv
zhqMpcOrUOvc0ex+imn+EUA8XjHScEBvcymWksXrgMZi5cmQhCtuf0fiUTpFmkfx/FYJvkhjm7LN
w099qd8oiSE7LMzKGZL8XlbmnaVzFoxBmj8KEjs9mbNnpZ+QnTA9XNnu6BU7et9qC3/mO2ZmPadr
cKsimKpG0hdBbR7UZCz2nDN2Z5pf2VNfk35yDCNx21HKXywKfkGYXYl1bXqB9aj7+laQRvNbViQ3
babf1K2UOnHPchxqYTel6qHFM2an8A9GxS/u4yBMN5WqjRtDrJ1E692IhGST44uHuqneOqo5e2rV
PCb5+HOYmv5Q0buHiIR+gD56od5HzecpHPvoQcvUvC4e/MIYMXkS+CVBlMwHKpi/zqdhp57VC7Ad
qvIido0253F+5I++0QkTlbJYriEXo7UzgPMzv8jD3SSLd6BxnwN12HVmdOlNfeJhSc+dcq+IOtbi
rXwcucrHXmAZFV7T1HDpzB1Ogk4iPBXpcIuA0r1SCnt/sRZoKta5/lNaDCZq46GVcORtvompsME3
5fzneJ/8gtJF/nYpCi3Pi1XKP6iFEARmh/yqj/AgwnszsssCaNDzYd4npVB7aZrhTwNal8fF8dCT
RPYtv0/RfJAxxYlkWxA4JebHHhdSsQ9RJbxUEH0/MBH0DLp3MqUusCLLn7+pnqhiWIENpnoyaPre
lHqHZPtmRovj/MBOPAWXvjgUHjqQKGCu5jSMIzGndVp4fdMdAkvzslAADVlvxUq+8Mo9tXKJRXUX
WzTaQMaqiqYWOsxyg1hGVpAA+Ft9+ibnz2qDbaqSNzSFFITaKC2X5qW+5/JXr8oUb0Ov4ZFFVvt5
1PI1p3S6CiL6B1a6XP3lfjATG9JkQx/UOPSq+edP7aPAq++LS5oAlT4sPMW3Pkh1s9XycttV+a08
/plYCG+z5SFK6Z8dyvMJUP7xihlnLRnLnLITRuNLYvvAEwVyUvdHQiF/h0HnF8ofuhM0Y47DBHIh
6TPtfa8bOlu3PsnpQMtJ2YVN4iaC8cf4eEwa4EEsNB6qzjw+j8OJemfIKHmxD6bmoIv9ISt6YVeb
yctc4ysElCFD4Ej5GFThQTcu4UBP7EKC0rlGN8TiV6wqJQnuAn2RFUzfnNERaKdkGxsQOOsO2bzz
O/H9ESMukg0krSjD0nde7Y6pbPporKvCC3sMO0otm7dZJvc0H4Zol2iAuOZmHl1zbvWn85FPvOzf
RIZjePyJSyHnbDAYpNGY+6V76Juqdz7EiWNmqQExjWhlgT1azWIwo00yR+w/bWqvcn1nwqPmOYHp
74VAJ+6ohfZO3Q5E66LfdTyWTLfQfB84Y8yk/ixXj/WU/CgE060atCwb/cLuPrU8IKVSRYclQk9y
tbtnxCLrZBG9o2Xm1K2+rQv5lc57/uudmKDlfYjPtIFcJI3l40HVUTpP6NoVHpCEr+iTubWmPvyL
ELQEKNbDzuIgOQ4xwloXS1jJ3hhNN3qWVbbcXpL4PjmMNzGWRfLmSgvkMddDiwMqzjSHtqPdooJ1
fhgnJsRCjw/0KmCGxfLoOASol6GknJF7rSVCNI1+9KW6C8XpX9zO/P0LH5CHKpjh1efqRzMbRZ04
uTE/91n80iuQzUGN/6vx/BNn9ckMNegrraS2B1RHsOcEhzzT/FBR0T//3U5PzT9xVneHMEwKGDzG
A8XvQTSUByHDFfpfxEBD6JVPhaD96pt1k17rqPFzPxm+2/ko59WXUoyTwwDXhLU1KihgG4+nvzQn
cwSWQAG4FQ5xm1/3vbo7P4oTJxmlxkX5H5IoY1kdlmJvgU60KPcWM0oUfnezCB9USF7M1qV2/snR
YH2AZBUi6O/6dFLtpzrTn2MpvXg2IQAQQ/3+8+GAjkGQlMlHoWb5DW/2pGQVidUneu6BQ7q1hKKy
e7PfqlXkiLF5AQV0ajxL8gelzoDGYaw3J4JYmlWIxGrFh7l5DFClOD+aU9sfmfBFtnFBt75L86S6
0AOtZ3Km7Hp5VS68+MyILmBfToUBgoLgqIEnhbJuxKcASMzA55JRDJQ8MBGral49CICcH82rl8sq
a+W6NMjO6Z5gZLXalTO1cNNPWQAUoe+KiWpiuJUlwy7LamOU2laIQaBZxqattb1GOUcKZG9oviR6
ZOc6ynRV7iTfMxQkLG221SqzZ9nysPvckA8f8kF9yovZFXCWrpXOlpTbXtMuXJAnruOjEazu/SZs
QAJYiCunrUJ1+aVVZS8WixtZrV1Vrr3zH+xkNA0oG4TKxYdldcIEVidGRslijpBBEuc7TIFtIazs
sfgVWZeahKcWAZnGf4KtjmYEQLlJI4KJIbVaM7PDzrAN/dO/GRKOaUtiuMjfH+/PPEzaxhz5gCMi
u2wYZxRDLwD3XpLb68aFI/r0mP6JttqhfU/NuSyINhdYEyqTpwnPoXwh3TwdBBwH6hLcnmspPr83
qjQrgbHgaeEK+YNoFZukri4M5dQ5Tcb+nyjLWnlzsKX9LDaIr9KWi30bc4/5VZBidCX1/3I4qyVe
Ao7uJ4VAvVJszOx7Kn/RqktOHCdXNkglzMR4QZNvHo+Gu87ss05a8gCk5oZfil55hWBsKHc5QmVd
eHSd/Hb/RFtzacAuYKiGZTkLrXHHwNrM8EEnmvshVrzn1/epOwHfRiy6JFScwcYfD0yvxFIRcWfy
IKk5UBG2mXnJcPPkensTYrUSmg73vV4YWQkItFFVNotuEyr/ar1B2CX55HID4388EPo5kU93I+ed
eqOFIsyNwi1FXsWXSJAnJ4cLDtsa/usd4DNQJyPXDW7RlpbbaOjuJLVOK6Ngkl24Td9HorYm8fpd
cHlo0S8f9s0WyuXSEuOIVGdRFlKUat9gap5W3V3Mw/v8Mli+zvFNRyjoYovDxytT9zhUL5eh1EF5
83zB2JrV9Az8wQul8FZIQg+tWNq1edxeCPp+YRCUGhtqQgB13yl1JrOV6hme1nQuZlc0PllFeps1
l0Ro329domjcRxhM8lZYlw6xrwaznTFfQzy7UEpoAGYoin2Kepmqgn5hzk6OiWczFVEYwe+Q6xWk
Mi2o2E+tkGyQC/NSgX7hMLrn5+tEGDwpENEgCmJEa9UCupBpEsZTRqIlO2Tc14zcrrr8wkH0/nSg
3k7vDJ31hT2wfjKIMwjfKDEzzLXERN+Ypdh+MGM9voQS/x/mzqU5bhzt0n9lYvas4P2ymA3JvEmZ
UupmSd4gZMkiAJIACZAAyF//nXR1z1f2VHVNz2KiN+WqshVOUST4Xs55zp99O/CTIccLYnuEk/7y
lm2E6dhUgGPRy/ghToY6sMkZ5pZ/uwC+yOsjeCHQx0Of8ssZEaxtFyHJq4eCtAXRPIFGknnJ37yP
/uR+Q0YKADaQtUIP/qtMcsq5Gdy09ruwWDZJKI+9XxzNMm5CMFhELL796zvh7/66X74ntNaWYG/b
70a7bLGSuEWQeHnZAhQjgnmkfv1/+OtAHAG/B8NqiER+PigElX5oUoO/bgDpKS92JFl3VERlx3Kg
uPTflOB/ci5daF+wa8EZgX7/lxtjKTS1yu/7nV370gXNW7KOG8j7wIO7Ycuyn5ds7zV/V/j/ycH7
098a/vxNzunQIlJG9DuoEaoB+WeBAWlOs13bp78/yP8WXeqvoFDwy/y7fKk/B1X9B9KlEhw1f02X
gmduevsf9+z97Y+EqcvX/JMwFf6GSQaMzYAtwOEM88x/E6ay3+CrBA0POm1IwnDU/APMGQS/4Qug
SoCXBycN1qf/GzCVAD2F2g5m/4vfKMMW6wfdq/kuz7+/JfUv//0Tq+5ye/zxZYruGrOJBI4rsBLQ
CP9S8Hj9OvvdUrRbK/GCKFH9TBsLm+6VB0eurIp+gd+PduGNgmx343kprSEQgGSn5/JbC5XO3zyz
/4dEDrMS4JaQMoPjCMPtX+eXa4PNWmvyDEGCefBIdR4dVKqLmgaDPYvZsJ1JWXGUF1XQuPjkWSAI
404wtf7N2xHqzV+vzYVThdcj5kMhLvmv6vUUtk8NJmK4mcByKNe898rEGXkQSxNch0HxQVXnKnB0
4ULI0wW6ACeRA09NtoHK3z+uiQjOCQQR1bJG0UtIvGQ3KoCgVuSPLsiE3M50mrqawah5mrLGbTWk
NTBf+PdjMr2TUDcb2Zn5GLc8P0HgSW+kXvwrtDJTpbGZzkupmDprOM7uMyqxKOqz5LqYh6kkkFLB
YwMb0Gfk4nTXtzO57pJWnCBPRN7E3F1LC8U4nAiyYl4/72wUv/cTZClGtl/xQaA5SujyAa2CgMfC
g6gEAV9VkzX3cdddu6KJv3RTOm5Z1Ls3JG7RraM3XQflyuhH75nXvqbcv7F0eLJmyrYjNrJIomOn
VtLuBeBPVSHhjt5BmEvBjMcFLnSQHBXilUo/QDCF1Uqf1hHZqJElbtvSRD8JK9oqL4Q+gKwJH2cX
RIdiAbSKuXiJSlShLRQO0W1hZfwO1RLbJINLIXvi7/2YuwGNieffktmzEJRwSNZkRBBIG/rLd7E2
0Fb1Pu1KadqwmliiZ3BoUxW/dXZk3RX4JkcvoIzsVRFUrV1RyMi9Np5feebLkPgvaYYf39CMRdlT
DRp22n/zEDobafqJvS1sxHTa4LUOviuf/H0DCAukY1Jdc1+n+wWi3tql3XuRIwkOUm/oxqQ9DItb
ytwk00nE0bSbEzaUZok5AhPstc8L+hSyvK3aePIQTwQ3g1lhoZXRN16QrXaBf4CArq8x5IQpMAq7
xwxKmxLe2SPt6LD3huWDQwq2wSgchggLslPoWb9SKf0e8GEvF/HS6jWAOI1M+2FobalbPu1Jmzw0
DmCzuBv3medDKJjlPfCj2W0EHVJXenk+HnxEZGywabwnswptiW15BcyNfx46wDu2c04KqMzS+NyQ
Ztkv61w8AaiJH+mFhb4OPrJ5R03YFWF+cCsR3Xpm0ST6Kl+y4RoL0vQsOmGOAhKyy50MY85mgDw6
qeZwgKBn9lLEVBTa0muJ06RmYQ7yqRgauIrn5Y35fnvnjenOSy734NrGXnbSjYzATM3alFynSKOg
t9JgFV0xKKQwKtODCNeS2AVKNwf3SV7SYXTBnS8Tt+6VVIvcZglSu3axHToIwvL21pKtS5r2Bazf
A+jFjz4bknoyDcNOeSbVMnWkbFc4yJAD7OOP0uEqim1yv/B1qpoVMp5wBDG29EYFELEM37qsCN5w
4EF7l9BOlgSBBQcDNwzF4n9JvvYx8b77iKW6K/LZf/QM3LER6eFnICQbPzxJ1kqG7bj1wGwrO7WY
UvkDPU2BVeXoXAg8swYXI/choSOM1lk3rbvIdv1cJY6yfV7w9RnSr7m0ztdPC0uLXV6YfRhouw8t
yz7bCa+P2g8wYZTIvHmgAmjhSpk+vbZqYLxchwBCEA4po0Gp3ZY8Rug5SzA7ACgWE6wRep9kwY2m
QmX9Mk9dey9wh+FMw+167hHP8oW2kG2VqwFXejsnHj8gs5O0X9bCpvkjj4I+30ETqqa1zBGpMnxf
c2SpQfDHA3LD4phvi0JjUMonnm4wJvTBlxFDchqEX1Q91Lrpl0z6wSPJxDFcCLRo6NrPeWKVKlXD
c3CZ4+BlCdcNGyWkX0qo+d12wQznVxYdeITULst9gMUCqG3lUAzINl+4rblL7IbPOqhy0CcO0ZCh
WhMz73G3O7kdC+KuZhKt4qKxCx5h2uxJORq9QNiVNZjt+cq5c5M0XyNHClGpJV9xTghyHNuse8L4
B9b8mc1hVAnJ+fuSJQ9MYbICul7uzgLuqDNuGXfOYLY9CjlQJIEL6iHHTg/B42V3+egx/KEi75KD
JVDwjAYHht+grY6hLXmgubJ7DNX7h2bpu4cw9c543u2B4vqf5njGvm4lvjo1yG0Bf9oLQFOGbNJC
bbxn/YzYVC5QH8uZ7ZwyuMHN2t+nqTF1NIKZXfIuy48Fjw6DjYBbjoB6e1TrGL0uEBrMVe+KYHpg
F7PhFCzNtpEI2YTpb4JOlMpc+RDXxcMpo3H6POAcciUS3vnJ4BJXXtM1vBRZAnzY1DemRkYouce/
jTtkyPUVEy1saXJo7yIxQWYo/BBBv1ald1hIBnMJHZNCevgo8k0zDuutSMcMEnDQmIPUi7pN2kbd
vScQiZYP7VMi+6TZJ4vEMWDc9Ngv2dHFJtriJvQPC9Kw8eibflN0IJDXvrES7lM7z4+L4u254Wq9
E0ZGZbFG/q5Pu/XYB4P3BVbzrvJCf+cRMB2hMEyuArtaAOja8bVbx7xeiIxew0nayp95sZfEG3E4
UPGoFR9fmxFBFXCpDecF/Lgb7qlimzYx9HqLK3BN8dw1eZ5uF7w2GDS5kQkroBUykDAhKCQc8W0T
4y/Y0bX3YMdA0+RbtWlWRa7XNp8e/LBFTkM6+/6FLeZFByrnCNJrPluIwTI9luhIh9dCu/xI7Pjo
Cz68sXjGfeiyosTDkL+1S4hXncclPZsWRSr0xHrcOp91+8XS5ikNhIHGWoTpXaTGGaGE3dI/c/BC
ILDv+uQqoR6MsyQi0K9mEu/+dMqR7g5vL8ELlaqrRAPBX0c60h+Ta5q6ndLNmCG6OvY4OSskxm3t
kOgqCCJxV/jdcPIRefJBYcj16x/PYLh2uFmoSEEJjKFiXiYKijteV9eczLzOm8Xfh93YVdEYOMiV
THflWDG8/jggGsbmIy8K8rp2UBx3U0FuBgS0RqjgfDxppBXssAQejSvcWXJDwOhOS25iv7labTTH
J1924aOaepCNDQsfu1nHjJW4ssi2K3geTQ8EpOQPZgyOgjS1OGbyyZ0B4NHsicIoq1GJ0CzeGy/F
sxbBZ1f3ucIN76B0BgaQoKpLRejOP17LY6iBaTN6LD4FbYpjAZn4h9B+MSPzqImDx5b7uLYBskQg
MlcqkHWUBQZa2HEiogLAj7tt3zTLWekpr6Hcsi+Y48CSaRpypn0K2QwUrQAlRtPwGslVn0gRICAq
HmN3/vE/UWnghuRJhH+mEJ5HeFrs8Ap4iDK1nJOcVRhq4RuQMcTScHCjWqBuSN9p0refaYQQL8gX
8GVxCrl/3jcAy1gXuDNYH8Mr5PjDi4aj+4J753AUB1OK30rN8Lqsxj8bVP67wSGdrGRdPlbTPBZB
qTneQw+96e21kgbokdjHwdQsM/5vHs/NueCAGPy4/E1hits4GX9vVf6txvzPu+n/u7b8P7Dnvkia
/rrn3s1v0/f+rfup5b58yT9b7hztM9pkuKxAEYLoBq3dP6DORXiBOmNhcZlSY/R1+a1/Nt3ZbxDE
Qbt5UaxBQHYZh0GhPdH/9T+D6Dfgz6ASAOMVgqsUnvNfuux/1XUDYfdzawl8BvZJIWSNKfShmJhf
hox/GJe3tm9hchAtFMOObQQee0ToTm2NquPss7zfTEECBAFvPnMeiEc/U94Fy3MHQe+e80UhunLQ
W7AMG+DPw+VAkrY5hG1mszLX2YZgEm6RI9CUSwPzI8ie38IV/M8lHoZyXuxXyVlbNpeqVyQzNOYx
wBpellQYpN21uXkRPSqtgtg3dN0wErSm+cxcbjbjstAqtONnEqwdptMpsjiitFoB9tmB6QpEM+S0
CNVCj6PnBRy1XCPnkmLXUepoIphOXZoOgT3LdrL+YxPwoIxYFtUdzfPnqRj9qe6aWACorqBRx/HR
vi8TWEBLsERb/HZ6Co1b7gY+wKUUgfG4JyzSdd72cVpZgmgrUIhusiG4cbiWp9xqsY3ZcGVGFFlR
DqoMJwrn6UjhxbKDvkbhyLJSANK8QyxH8nUkc1QrNC4nHqibgQdPPoGzA0FnKXiZXvMJg7+CO7Eo
bmQDy8wMA06D0zbE6dHpOgB3smz7dkBAg/D2th2Hsm0s/FfsFGu1buM+Tp6WfnlKQMrcj9ZvToLO
/UGLPHyTSoDdOy7IOmZoBL52FkYrEawherfW6KvEda8wiCwfSTbqI4u7FNHi6fIiR09/C+X45q+L
iMsWfpGpzKIx8cF0cGaHESGSQDE1tyt6XJtV3Cl2sIlX3ELbGpVjIserDEUC0iTE+DiFHquGVHsl
Q3mph7B7WWPSH/I2mGvD0bHm2qYfjULwilBp+8HUjJoeLoc5vKOpiLzTZEcUEZMLJ6BoWtfjNT95
fJMktL1aTcKTyjhiFKYnAEFhdU6q2TWj2BvpweVB8q7lGJiG4p42HfooKGDRPtoMjQuGH8e1SaIj
DEL3eC/BAmQuynaRoY1ZKd4mKn9ObXdTIKRl8aKl6ofuOZysrPtl+KJJoetILQ+oHuMHdOPtdSap
GMpgbHu/nsHLQkY5zZbleYDrcHxBnrY8JWOU7yeF4VgiZv3sPMu2LGDZe+44H2pUBOtDqlty1TP8
AJsmXZ59YvXW2X56QByzOPZ9Qh592Rc77mUCXCCX5IgWSPB4cKhoMuyBEaaoulunWf8SLXhku1n6
x8xfebRhCD2Wt+FiPdwPfcS2yFT3nmWP19MsQg/FTTjCEYZ5PpB9ae/xHcYSco/q5Q7jqU8k0fvV
YhFzn01FVqb53NUrks2AiY7mK4Y2BLkH/W1HyEvru9ozmb/37O0oEVXhkrg9QI7FoMHqv8/OOnjT
IrEdjb/tOUziSGqZ60h4bQkhcVHFInaPQYdGjvBKg2CyEX2znTlI6YQ1NyHXH8SPpu8TVVA3syLA
xCWOESdsruOAUu+p1WlO2VE1XtfpmyFuWbJsGqtXvmw0RoeAiqQJCaEE0HaYv2ARfr2SNHqPwJD5
wAArfUmkSM9E0/hqHIGAVhOibjxMBZophy8HEStevnb7cYz7/bAqDCsuHI07zpL3aUKTxV2RViG8
koKaYtPFATr+hpovmpLoRnj3YK4vaUVSRBQDamNP8+hk2QnOj0Xe0ldeTOQWHGRzIqxvTjMGfVio
gL+xpcpLb/pZT+NGe9EWNLujs+w4kew6n5UsnRPfwgXzDx+IGKMFrOTDfMnRZejD1QPcMUGtC/8u
WR3sRCKr7TBBDp+MbaW5c1uvHdsrOb6OjiKTEtbzBmroa4Au87PqCDhqdDC3BUdgqddH/At6wBnl
OUT9yK69UIAD7nvlBIXQ1m+DtpS+y1xJsgzLhUBKtoHzsV7V+t5BUuoGjarXj6w5DD2yEgWj0afJ
QMfpZoy+ZrPcXc5MLD/SE4J5DAg7wTV+XhgCppgrMMFcmYwjZhJQ4T2mmEbAvBXc5p0n9sL57iNM
2m5rNYY8RbMEV25iDzoGiCzDjOUxSjGolKAxVwOAWDWcIxZUIdXswZNsNrh/hypgUCqXYvIfOuXJ
e6NdijHh+OJ7eXc9jTzbZE3zgXNq60bpYWiJJ046cMWzueiRzEPH9WEKii/whmZbIegW1UEL1233
3AygiMk4aeoIKm+obBZ1hmAV96NzU9VhQKQUOSbgC33Fbg0kcLhOyoh0/jZd7Q5IIVFLN+1IYLsN
7Qt7C657pcL2Ke5Ms0NGMANae3TbPG7zrca78jGbmicSI9lYc53Xss0ejF1fVmPbB6P5iNbImiMc
kv0+NppW0s10O8NvWaMGAWAlhkMQNkzYjeVN4+YbXYRwnI9hfl3wAUQkoNIOUAUs1xRCgj0g16pC
s8VxVyARWELvWQrUwxu2YACGLW+Fj+hDMebd5f6M0IZpEUgYIrctCW7aDOWHnLXZtjHENHlmEKCS
EoeeHQeTWnFSTS15nN26RRzxywrQUsRg6xzv6aUrwQtIhwmPryJDY4NIJpog2CVcgoFuMFzwsy8e
4n93HmBJYY287nx6w8xC3C6FvBVBuA1RYrSd+IKjOynjNMSMzUzBxjEPnEZFOaBa4X4SJn4OpjCB
AI7uXVGcwmy8k4ID7miWUyRjrAsbijdgeoLkcQuCYC3gIkR3U1KPHeCVUIizzgXSpsSWW5i42TNe
q2/GNHCVOjQ/RZuWC26L3GEuhEhq1FoQX/gT8q3IgJORYri4HARlGwfnqjbqfR4aempM4R48S88o
Re8ZLOZbmgXp3mulX4e6BUc/wtsurTvYEEvc8zi5ctK+j5IGD7B6b7PuUqdRjjw0ZK4/JXagNRYQ
C0J55+LBhtgYhLb4nhSzOM0BVsrGxe8OHfFWukzdeWo2eImQaYB/lR+hZPcxNJxjY0PEVy4L4xvE
7waYss5wm02llJStJ6WacK6n3Mn2JsZaIjm1M1pHXkaJ49nBKyZrS4zNF+8QL5Sb57awrHhfFr3A
J/mjDfj/1gn91C/91a7zP7BdQkvyr/qlvRQfs3rTf9xQ/viSf/ZL0W/wwxXwreX45ad+CSE42A1C
pATLF/aDf0wPDBCdg11dDAvKpYmBoOm/+6XwN2zM8J6CZK/Ajxxd1r/RL/2grf5xSwn/UAb932UY
EMUpPs7P7RIkz3NH2zTdusUumwiQAExbkuvJ53eRB+An4AX1TFKkNuSQs47PmCmlV2vThwcDT9Um
QPDeirJp2wfs/g/X8R8L1T8uUH9IJH76aGBVwjuCthDwF6C2flmgskzbcIpxbq82IK/IaiVYB/Vt
IypMJ9rdYHXjNpg29odMrn53xGwGzt4UCLODT7zlYWXIsRqjWT961OgLm1THdewFKN4w0juH0xSA
HtVQduZynYZSKxKbakUuOrh1HO3SLAn5jm1kAes+VZi/EJzDRy8Grulff6s/KJK/fKsXUVIR4ScQ
AO7xS9OqqYqACXCoYzAteXRinuyW4PUNz3cARgSbGZgI3nrIPWDulDez1z4ZPFPqhaJRQHIIO3lT
yG8ZjLU77H7yD+y9A5Rlw+9Chb9mcl4+yS+fNEsgwrjQBvHLr0pYij7P+AWjO25Xd+Z91j/lSbFR
8EleYeNrbw1m5k+OOrVdlYlv12LID3zNIC6VUzNXBPjhw0Qku07XxW7/5jpe7tafPh0+ENRrUIRj
1gDt1S/XMZXY8qFvSLbDoKcHOY2uRghnXtmg6/c9a80Xf2lvsVgjsOgj0DCBvvJvxFK/E7V++RBw
CV0AafgcmG388kjByAmxm2qiLZxOXncCYbmJrpo+HzY8bl8a7GPqJeqWCkM7VWP3GmNZIdsya57W
GYppMHCD63ZcQ5Tk1j96CQBko7VVZFZZ6sbIe3TeQ1JKb9mnEIBhjJiE54gldufiAN0l/7poFQA6
7PMvQGt2l9Va+0UjwazqM2ARbBhXyrOPmC4PpxHzkjLGqsWAHzmzRxpZilKhCSHfNzJ7g44tgDCh
Dbst8RAWWWGVIOqUzPSp98du5yv/CFTSmpfYcq7bQiAIsQTLwxykKlqvbJbJrzj0588zQQ0CGTAk
6NilYyzSmaHYFsbfFAF/hJ3c1SjdwwB0oPjdIsvmax60456NoBtrjAtREjY+iHury/Asj53d2C7B
DGQA1fi753VBNQZtAvQOrq+dFAESmWOcaKCA+oKh74JOA0k4K8jTXwusnm+8/mJChVllN4Uz2QwE
fTtNnNx78ajfCLyovGfimMPqtx0X01/NbQicBCYjGCh16tBreeNE26M2HRNsSpGlKtMuReMMQONg
PERvppdQ1iUQRzAi6fdi6lrsLkZzCLzhIUJSSN0rDITCSG3zjNgdEoTXl6yTAwSKaXHbjYWCUtYw
zJJ0UXydLHnFKui8Lr4ZKzMn0aO0QGdjK/XIrBu6muZL8cgRmvHZdAOn1w6p0TdQMzisaoOgzEIs
T4wHb3a5tLj20DK5myakGhsPFfYP6YJN4SKCdJcoif2Rmx6WfpDbNhsxe9bIpYEap5tKKPwfKeVF
ja5pmSsQ0l2J3GpkejL8EF0o6RZD+eCANp19D/SSVIUvkI5ocwx75YVPal87WnjfEeQF4ofTFCNo
+dXRQFSpxEVeAaHZpDwlOwy83r0FqAjiCsyXrboly/QNBXZYuWJIqjyLvEpih4LwVbNJPEBmkKYx
blYudM1wI/Xahddm9e7oyO86kuhzizo/Vul86No1qvA0km08k+mj7ZJzEpB1Z0d60w+N3VKo2cC4
yd49gxUrQBQXmEqebDnrEQZUMPzEQqaqELD4klASgLGiw2tnCP3EGETf4KzxCzRsNHy1KwhFMmjT
bYAk8D1boXSs5KoChC41y0GB1LLxhuI7XtW6BMdjqnBP2tthaddty9n0uIDvXzZyjM8jOKliWQNQ
djpTDyqBjZthhndMRtX2ZSKYv8Fbw30Fs6b4FvVjfMAyOH3BIiL+CqRmXC5FzI6k135UzV0LBhhD
bsM+0SsC0ov1BpvdHhzbKL3NRwG20/LcaI3VKKy5R2wxmz2QhmTrDTL+ooCTeaCUXK2kW69k35O7
1mXrcertBXeU7oMLzpojfBUc2iBEtnjBMc1IeM6KcpB0/mzxjH4NYeLLATEJMSjB3mB/MeRvu8mi
uVo4KI8Wub/NyneTAvQHWwE3PM8CO0zeWzxuAErM3TJ/+slqb9BhqE2yKrEijbODUKdJW34utPYq
zI1f+LAcFUGaJUWqeg2gz1hitT1e0bRHYkKLkdWivfYmX5v0mUG9hEBM68S1hBcXTSN71QXYNcqj
98gqGW/ipun26FtnWvZWXAXZGNdZbotHK2ADx7kb3GtsCms/1HqbphQllI+9clEGjg510rDbhs7R
VmbsWUJFzGoE+uih7s0MiGkMzfrUGC8sYxGoHV+hp5DZpK78SMNXc2mScE/0FQS7simxfMUGawKy
num+RrYXPfTByF8sD9iT3wr/E2Nde0J7+g2Ka3adJcVwgJoheXRYHdeiKcJDYPlnkY4Pc1cAuF7M
L+uPioo2g9hSmFFPDTLSDi1071D3DNlpzLC1FYgnveVpf9evE+JHJfrxIH3Aa4peRZGD4APpBoeu
KLZ+KIerVNkjT/VttiTRBu3vzYAxVelpmVQtU+qQDT3mYvEY7Fu2Ztdxg9xpAxHa3M0gidmhBL0A
FhKlJu/OAO4LwMVCqsgxrHgVo1vCyTcBrlZNoW6p+jHt9s3SYJZshmc1NvItGMfhiYW822ApKhEH
bVTdznGyY1mIjLwu5jBGx66KwAXap23R4AGNw40rDD3EdMzu4imnNV3Hbtt30FSEP3buuYpv555j
HTnGuL/x5jN7wIDaa4mK72kpBNDPffbhQg80FPY0cxhGgoWcR2OGjcJG93OJe+x/sTs7cZJBB+IS
gfaf2AaNJEu+C826z6yZ7c1oxqZWA4JfRb8gKzsQ/tnxYtCw/Xu9rENAaNcy8wY0iNoQBxVGM+H4
CmBqmcu8cQYQfjStauvNQufXigGFthF5A7ziaBY/3rTEeAECD5xEVw6CVRc9LCxTGOsz0gnkJYwj
ra3HRFgm8wRuVoeBe7ebh6h/F3g5dafRcJtdp30EB06QIzPgA1ApDHMZ/PN+5eMGknuBYKUYKz9k
az9g4NYfA9LNOJ8KDIxNmkzTDYjQMt03o0ZGWI8ArObg+25Mt6GNlAXEasECwAOuCyVPpjGpxPLp
FMS2+ZzVUjBsw6l9CCXqqxvc5jMaGAWSvKMCaXHagfTkcD1CrOUBr4UmxKIA4+Z4CQbq6zVc9HMc
dMHTrLB/iY3pbgaR49BdEsRus75489sp2qtMRhvB8wzGUOwnMzywA2032PwgfxG8OawKYAOsopnG
m3ldOpCydLMgECLKEHMTILak8nzjsBYJ5So3FMQpIK1khs3SNE38KYOt3Tv38RwDSZY255mydmsW
229wyvjXUJhGpyhF5G5nJXnNIEVRmynM2qE2mZHLhlKGs6lQHJQhN8RdiQEEufJ6n1y1mMz4dRpr
cRhEah8iE49X4TwDTBf6mFVQhhBOBcHJN1wB1GmzIANqUJ7ey1GSK8oMarO1RzJGCNQVstTMt0GH
7GpevUBVijB2DkMSPUsMjL6i1o42+CPrNy/K1g3yjAVoOZ7MvkMKQrMqYzp+yHr7oC47hFmKL/2o
ZE0K9sxw3YBCgNAk5DcIGHzWl03EGkcoWC/bCZhK3CZs9b0ZTXSUYsEO47LNmBF9Wk7Cb7HiSEdx
DyYQ43serjmWIDaQYj8QQ6pgRKg8R9y3qgSyT5Jqkgm/6ulE+CbOZtMfhw5IqYQgiHwPxBPgapRM
Orxja4E40JWp9gNZ9zMmek36gcn6eO3ngK9iZNYf1GW/Q7HokZeNj1szBtxeOjx6EmnpWGeMV4NB
SsbFe3rrGY690aSwQVoGLJP4j8VScNkxpT/WTfzH6mn9sYYKQ/FmrdXfcuisXpDFkx7iDHsr3arl
o+P81V12WvLHeovKATpUpI58TZlEA7yqtoEtcwrfOOn6A9YbzWmCQnnPiAG/QyVP0WWbZufmpIUb
XgKD4kA4VAt1OszyzZtoStBHd/6TQMIjIGMpxbSYqZSvMLxSh/EUKLcf/dCf/c7jN3h++9PgQqQ+
zvj4DTZ8UVR7AQblJdZNqG3S/BMs9rTu7XRlBgNJbetfQZNB+aZQLjq1KJE3NBmn2zHogZcbLsTD
GMOKpiSiW8EO0/nwAa0cTLl9XEsdybKPpAe9Sy7s16LD+snPp7uINPgSgTVs7XNBnts4lrzyRD7t
sIoZ6szN/e0isUa9SBFhME5LkKAxkeQQEubGeBW464iiwLgYSS9ejTVwUAWq8Mp48L5DT+xuW80P
eO/ilCNi+mQQQEzlkJm82M9pPGW18qYU3Csxyf0U64Zvus5C85otLTKzgmnVhyEe9AnX/FP4DOPf
Ykn2kdR+hd3fRiF6tsyhULI6ogcvKSaoZ/o7O7Gubtv8uRnHtYKYB8VkpN4a3VjIfPB8JQZ5C8R1
dy1vg5MDdPYpD1dYkeOkRRQYw1MJRXNMoPQq+i1wbu4bTpQVOKK2xlIbymmMTg/osYaKDzYpixQ9
6n+xd17NkSPZfv8qG3rHBLyJkB5UQBVYJJtsdrPdvCA4beA9Eu7T6wfuXF0Wqm5BPXpTaB/WRG9P
FtKcPHnO37TCjo4hAdgLMBehURXaFI5AVLP5qRGHJup7jhNRQyLbcePESj5nQ5S4Rk3KSfLd35dl
Ht2Q0qV3Oi6Yu7obh2esOI/Z2N03Sp19nICW79Qsn/ZBZS7wlKYsPlVzOXrRaPX9LoHZbKIuKGkf
uzFdSsUo6mJIJefNbgTfeBchtb9Ta6K5MynGw5jo6uLApe1bFeE0bhyqrwkUsAayzqGM8dxBH8l6
ofj+ucpM6wF/2+SvPM3bu3xwhj39oIiUtT2GWfJRl+z0W4BGqeHLWRIenUZLvnfkyl+i0R4OsTmE
n0ls8X12hHJf5f3wIua2eZynuvVkDdLy8svS6Fh1sYZ7Y6GRPoDw/S4PIQV6ZarsQ96YVu/KXAbI
B4KSXvjJHiDV8i5O1OTna/nk/5d4n6fq5//4b99LUXTN9OFnGJfF23otEJL/GhDzP4suDsXLv16K
H//avTR/iR8n0Bj+7t+VXlP5gyolQhFgUlSkwhaa3N/IGP4IiTkNv4CFzovhzwkyxlIXIw1TxzsE
3eI3yBjzD2gSmgoXBZcgXBrN36n0njkA2SYSFrwfdQX5fugX/PK3wBihksBUSTN52NpaH2N6Qrfd
ZE+lu1RP/9Iqh3TI6NPgMMgKqSikjGmH33AN6KGPrCOm3fUT+OsAbOWsf0EjqnXAKo4dBlSdPP+F
NluGpxhJ5c4aiy3RCm1NxgIzpMgOwCGkT5iRpSD+9tdLMqjXqcTICsnK6WUYNfVjahqQAkaHslhE
jfaz0kfqrqQbS0KHYjdV0wO0OBU8PzS2I+wQB78ChLtKd6Dsjm+IlCJYFSnI+crWAyyi6b3otOGr
1iiTsatnDYXgMZ4PoDfmvWlljdgluVR8nUOvkB/RU2yinVzY05OZJAg+qkUKY6LJsG/KdazNUamq
cZyV+y15lXUJdpkKwFQKgjdQC1E/OZ0Kha5RnlHqpEVuBC5OE9ZOjLLkOpVsbhDv1rTCZSiowBYy
ThiGwoo6HSoucxDWOUUd+BfNPisq+bZFVthVnR5R4jaw/FAUT78fhd7F3yEllr+6/37SEXptdPwn
Ge6x/9l0ovn5r3cvVfuvgyh+vHQc7fXfOflHACb7Ox56L93Lyf/Yc9K76Un8XGJEK7LuP/oqy//z
//QP//Xz9Z+yEXEUTvl/HXKWMPPyozztKfE3/g40hvMHRko8eBYxKtTQFE7y34GGP6KDYOPJC9dr
kaVkQf8Dgqf9Qbdogceh9W5xhrT/bClpf0BQcxYIHkEKpTXrtwLNEkje1r/5UYSXBbdqWDJbB/Dg
26NaJE4LXUiX3MRQ7jHYDjsv0cN4P6dGIPamk6M6IgWqNO8cQknsUptRJTfSjabb5aba3EZARX4Z
M5AnF7Tz8JOSJX2ZptRDkkBrwZ1oyvBjKcXtmrYyP5VGkbxrgHD/LWP2Wxfi/+tbcRHn+q+34nP0
k1sveslPO5zLX/p7N1rqH1xgS8/KQe2N7gvh6O/daMt/sEPZqFgiwoAG+vm/d6Nq/aFq6Kei3kOs
JbbwR38DQlX5D/4xCjeehSw9uG/td3YjN+vJZlykEwCTcY0uPFE2/+lmNJqhnTgsle9EfekaGskr
uLpqo/G0jpP/HoVWELc76vzrVmXIe1/XRqw8wyBw+y5w4F5TmqOTMSB7MxVeV0AherMQ7/99oN72
Ry9+GX04WWciNayATr9sLiMeU7pZ+bmulvupgUuCzHHrXR9lWdmzCcQCgI6aDJMWYO/pMCIsu1YE
LbYpSk7lSY8pUnlytGDEWjhp7hTNJu8Ikqj7CQbHxJNOym41FGqRmldq41jL9ajuRIYbGAgJ4JYF
jIWPidlpwlcri0YQZQ/pHic4SX0vFCPEUzKm2fBhCuPo+frXLKFx9TWQ8W0cEMkjSKh0guDb2MSb
xhHCwQIPQ0r9vaSq4UR5NVLd3I7UT8LEknIaeC+3UAYOSSP3N1iRJQd6OOQ1Um0NG9N7psaK3oau
KwRJhJIQ/1qIym9/kOkA9LAtILKoGJq3uqKO3+Kxh3IhlxMOoU72XpppdodSv8gbFbyb5VH/Tdm5
RfPDwolIQ73XpGm5SiiMUg9o6uEpYQXZ8CU22/xdb8XT7vrcr9MWmbovzxNF5j/IRdc6JhISt3I4
hJkfV8hH21Chb1/L/lksNRuzenYciTbk4grRhYGwqTqdVN3o4MvJReTrYG7v8rEbv3R0FgvM4YpP
8jhKP5Sw6ZPfPZCMCkhSIyVDfAb/t9NRp0rjndk5oR+iPBMi2D1m9Azb/OY355G0z4QYw3Qut/9a
9DBUrb5WOgWjZ9jt1OG6dJ/ZU3LXZbX9u1/0OhRal3QDSA/WWrZB5aT62A61L3Vt8hwF+l0rWc2G
ku2yu96mC8tjhHUio4XBj2boKkInBdK1WlJVfhw4dIl4x9+o3dg/5hQz32XCsH43VlsO3XmY+bKN
BABvstNlirmtHHMaUW6il6pq8f2sJ9QcJfo/SNUZI/Xn6wumn3+ggwcl0ARgXRjrLbv1DSMBneph
xqaaQG2boZvTAvcK0He/v1aM4sCmRNtR5iifjmKJQs3xm698pVAdJOZEu1eUIP8nozCBPAhAWYAh
WY0Sd8woHXYYfXWwh3L516hYW3Ifr4+51ZYgNTCpY3C3UfxcLVEA3L1mV/ItujYD3hjwrVeowjaz
8jnHR/IeHnd6U6szjIlMxId6aWyXg2xuxJFLK4e2ILk0GwWVweXP36yciiCNoQasHHSGCryGox1g
dQQbG1I5i4xMKDgRTvRCWWENT4eJ69S0W4XPdQKn8uwOZH8S9XuVeviU988YBcOK0rSdhoFqGNfH
AOPsMaTOGjZINZQK5AInbDZ+1cVvJ5Ax/1Tn0U46/VFgcFPARGrlT5p4XtJ15Cinrbzp0iD2q/4c
u5ZraIkNbyZYgydoyg2DVFWHS4PU0/TSwdReP4CX5peaiw0qFUUmHjqno7StnZZJPWJ53hTyjUir
+Dklqt2OrZVsBOflH7XeuVzkaEwxZdrr0+ztB00sRi8agbJ5CcU1KOAb2bJReJWaVPAwAMQYOQoM
DW7TGx95fmhQG0dukzoS5Qxuv9WlF5hhAJihrHxzaPtviTCK26INJb8StJQ10rE7YQ3lz5Yd/A7Q
T3ab6RA4zcCIN3bOsmgnc4C4KHbJKvHBJLdZ259KWJiUXelg0xjWv2QZbko19RnWK4G2S0WfetdX
9+yyX94IPGz5fOKSur7s28AO2xxsu5/oObY6TVGHtNnYvg9gjYabNC+DaZ/3+vTp+rhne5dxF+Fh
2UT+TVNeE+c3e7czzKFJBjwPBp5H71CDgS7shMbG7fhqJLGaTd4TqLXygNEJiquIO8Kqoy2Bxlcm
pO4T7qsTVaZM3CBaIt1NVd27djfBD8+jCLUxK3tAPlzb0623YQnn8zcmbjrqNnhBNzMGE2LFkIz7
cCqdZwuYeK5n0xN+bPE9jxVaTWrLIqV1fXTg1nhjEyKZIIkO7YBxcacyxBOqWv0+DRtIKVkv3xVi
ju5gpHcerlfxXuu0yI1saGZdR0xKQxH4eTamDxVW8t40E9d+exmQJqQ0xXORf62TV8nhFaJaSK1F
02R4VPIGr076b9cHOYPJ4v3DKAg8IvrIi3ap37w914MKwGxKUS9EDfg7LIXHETtCN45jym5KD2iv
L95HmvSxkOd9opgGXlKmH8HFU7UU1FBR3UOAoCeBVMFGdnEWcZZfxjuZAjFaR7zTTn8ZqLq+tGvk
84DHi+OsNI03V7j+qHheub0ScgJUogBeLvbGwTsLq6uRV3Ni1BChxYCkXg5CH4SFMdBamywvj0X5
TxZ54Zs6OPyp6EqffmTYz+ogiwF9Sshde4QBIrc2oy3LzgsnGiki+PGE0UVYeDWVqVZpQUIBG/KC
UHwtZ121Ofh8fStdGkRdYKE6EG6S3lWYliWjjuVRyv1GsWtvFipgmmHTHvjSrqAQgWmJzLsLbMfp
hJlaE1pBlbA2JBcH0EvpVwT58Sdqh/Jdkgzm7RB2OP3QUNwya7j0gahvYsbIZSTTcTgduk8h32fF
mKMHp8efdUhQntQMxs31abxwyfBaBRW+VJCA0a9yprkNJiD3Mfp6gHzuEKsZHoiKyCWEMejWUI9e
ro93YUJZMKotDAiDWV6++k20VyHn1aqZ5D4ILck3NAGTqA81/NEAYHcQJj21t7hniqnZOOBL4r66
AHTSbUKPsrjfgPc/GdnJ0JFAvCLz5ylvPAMaiDuLufG0tEk+mizqPrSKxgvbuN6VVbWFZ76wnCfD
r46eYBNVkmgzH1YnXKMSRtxoNlsGQheWc6lpI+TGqtE9W42Sjng7Bq3BKI5u3IxknjdJqJQ7JVIx
79WabiOgnE8qwZKAAhedfAk6xemkztJIVo1cll/yZ16RlF/pCRnAaxPTdQQebGhp6Y9SZJXgU3v7
+LubieI8ZxP2BsEGQ4nT0QctlPvSlCs/qdNHYrTj6cKSHmvRLNJdCCuwyfCig+96fdyzLhpPXvS4
SZVQXeOFtdZ+V7R6COMQV8+6jrv2XYohTwl0VrekuzGrtZ8QnYFB2I1Ut08w3VokzUJkOoYpkMs9
kg7OlzGbbVdYI2HDnBrzW9MqveVR45Je0KBBiF0BUdXsusQGSCSLjrIndr3dBxlTGoBaQvBsUcNA
wV0e8TLloNpJ+7kwOnHU0rD8U4Q4zrmVXcGmD4fWfuSdA6RNMu1vwAvsaCeVQ/QnWqTNz+tTc77N
FZsXLXhi3nsWVJ3VkiCqlAR9Uvm438nfWm7sXRc35bfro5znqgrYFh5TGokcvu2rGwYAlJZLNTY6
EgWOIBzvlcEB+KoVz/bUVMCH7S27h/MCIy28pbbIeJplEC9PP6yW4xZNoRiBdEMXRzMfgttJpnnI
+QhxZIRMFqRDsR/xBqT60kAiaa1hK0k7/+7lR3B9k6Qsb5TVhgfiXaZqG+RIUi3ZeebgBinq2T4q
YziD7rOQ/YMSOf+4Pt2XPp4LkI2OmCOvkXXXGHerKJwNFGW72MIzqCrlB65+ydOtJvHGAZBhHCX2
n0EHgM8qETRI6mT2r/+I81CjqtS4EJylK7e0NU4XwJGgDskRSrBSoVXPmWZBc4y7bm/B44ehEwFQ
o3if3CURpB89Ta2N8S9PwpsfsNoBoKHyvg7U3BfaWD7V3Zw8jeB+9nE/IGxnGNVdaIK3phuOQiFO
bkgTqObGJXZ+vE4nYXW8gm6SLfyhEIyNxUvYFfYHQ8eM7vpMXxpEoR/+Wt3jP1dBvWspb/cqIrg9
KhnvW+R8dqDwtI3M4/Io9pLbsKKLSujJfRyF6SAw/cypluuyB8FYxah1sjcuqPOiEAq9kIjoolKA
gUC42jZa77SNbtekUUle7XJ9iD7ih9l5dBHQgDBikOli7N8XGE2+KwDBkdqN6U9bzwBajpDhoQil
YJ9F6ulpl2yQnC7Nwdsft5oDYUZl4igty2mDElMBQj9JGCJ619dzufRPMx+mwEALemkkU0pYrSf4
Xa0WyDb5hV5lnzStLu7nOo2hUUUbr+zz9IORkJ6xDNrmGhH6dE2DqkF7Tc9yf0JA1LUblIwjy4n2
Vdz82VnF1htga7jVm15SudW4XBhOzkCvAxL3IIwFR1Ozk6MTIK51fSIvjkeHZ4EYkUGay3K+SV7b
LkRms0c/We6D8BPISMWX2sj0wLN3VKXLYKMWdXk83HJo7lLARdLnZLwhyE0EuhgPLX4JbHJo7VME
clzHbidfDYb+98fDdY+msUZWRRNtFV0KlLKiYaK1hF7hjB6UiPa2Ub7MytzeWXNeHq5P52uVe7Ux
8cODYLj4gS0uV6ffJ4VoPAallPrcdcCQk/RXh7l02AEhDItHSY4Bf4NKUuL0PpHq2ziwPcwWvUZJ
D1IZ3pf0+iAdJEAECzR/q4OGdxmpmBdlcrSx9EuYWP9U+MioGitAz+hNnf7UPqD30GOC7gMfROyR
8oOmPdKar5D67BwIaOiKXJ+d5eyfjYhLIPeuuUCHVoEL6Qcl6vCc9TVkQ33NkpYKVZy6cpu8g2Rg
3obWjDEDbcaNkLns4rOBbZpvQGBMvBdXuxxSAypC5Zj604ATLwSI2mtL1Hquf56y5CqrYTCcIpNa
DpPFfzmdUQnZGMD2Uep3aWG7GQ2tg1VE7eOI/svN0MzxrRpY80sGqBOtWSE/APB3jjAGU6/Se/sh
zuB6Xf9NyyKufxJQmwV5QFPw34zUt+fbaYogn5MUAzxDPi7qip4ux4qnZfZWk/PiUAspHeF8HGrW
W7/OepviLl+fdnqM/XjCwzfs8mOXOl+uf9SF5SRe0U4leV1KP6t9lENk0e3WTnirBLlXanVz6FI7
2Zi6C6EKqBKwyEWWjFf26ii38qQvHMfEz3t2jt0rzkeRAAMWAUzAAnHO5+tfdWH+HJ2LZgGCvgI+
T3cPffWe96CWYCKooMVhtCPqLM10i3lu6f2Dofgy+h4yfZx15i+kMh9jtUv8KO/RsikjqCVY5BxN
kegb9+dro2a1Ax14JnQf2RkIz6wXq1VKIXonpgivDM9OjbIihmYYTVbwq6AltjeN3Mg3ONgge1ib
Oh66ZnGE3TfcaXYUPEWxru8nKmI/NHRY6500GsD00BAtkNNCvRPCJVBsWmAQCu7MNDNdRFn7x3RW
A2Q4UNaE3pz9LiwCHB2A3uXJTLf9zO9RyEjntHDl/JFmh2f2FcIjhkg3wuUyM6czR80RcTxAIBgl
okh/uiGUPIDa1VexX6JrdCiNytz3hi3gcuPTaZpScKgptG3cYOe7kF4jt/PyVTTGrFUCok1RB4Y0
in2qLekhxllxX5cAdCyr39jvF14fvHpI4/7d37fXSfkI/wDNLy3ykWGS/EFApFS0Tr0VZQ0DMEJH
pi4hdqD923nD4KiuiQjMxknQz+cYGCvtE4t/186gJ2iUtjUApNhvwBgdjDJDbGyEy379vJ2p2nOk
EW+guEtE0XgarLJIISTwEjAe/AwwHClAiDpvk8iBJ83BSLM20G4yECJQAcriGAVNiLhO8WcYVAaU
pV7bIdvS3GnTXPsbP2ypKa/2GCEbAAfoTuQR1qINCr0X3IXUZQ2k4ChBFnfrMWxvcLdVd1NRjA+F
igBbnvS5h8iSdTNXaMDPTQxVC77axg16afNRdMNOeIntvG1Od7xhjoNelyYGaq1pfAumST70PIag
dKTGhtXLeS7CqvO91KPJ186OsNFyPWudkaKgUOZUTNtqlwg6VxNM6p2J7DuEvbHYUQDZKrVd2ve8
XdD0sHCMw1FidcRU0cUYktWpryaOtEf6O9kRQHXqLv1w083VvT5J7wIjyHcwrFXfjrTm4/VlvzDP
vGmQt7C5RUmNlz9/kxVYiB1DPUfTKSjqcq/Ro4NIBF+/sZUt//ILQQxXJTRBdZWmBs2N06G0OImw
NVhuNVVtb6XItG/zvuh2/LZ03xp9vRMd3rzXv+/CqUbnE1Ek+r+LjM5qH1lmgRFDyqCTighAA+3Q
o0m5me9dmkakoBbSBJbzirX+tqKGwVrric/F9zCPif045bZ8dCI7dCsl7dCEqLrBQ8uSRB4N3aPZ
apMnYr1FjSqsaXza0j2tgzulUqrP16fg4m8D4EZdidYfke103iMN1rc9woxHofkhtfX6HsXDCjpE
qd9eH+nSZHNXLC1ohILktaOznipdhfZz4mv1wvPDmxgCgC4Quro+zvKLV6EKOgzAddt4RbWuNi3J
mDQr6JX4NkKNaKWZISJq7c9ElR+JW9nGaJf27dLpg+6BKQoNpdP56xpVjgywRD4vyOAwtzo5M36d
O9jYNQJhUEN7kekb+/bSogFU4IkCFNXAbu900AQyfD2MDilnUcYo1ZjhwXTIbjWsC/fXZ/O1L72e
Tt4EyPTSZ2C41ZWEUo8SDXLABpGUj1GHTl/TPZCA3geGuofWc5MYGMql1EYDZaf11ge5Xow62wc7
bhEFoOo+NA96MH6yqv5m47dduJVUeCV49amgNvAKPp0HFF+kiWQv8TNKn9D/dcs1xwqZEiUePDNP
jcOQNNXDjHvWkU8McSuee9+ShAmcJtyqIVx411HPg2oL2olkmUbA6c+pW3KitOEsJT26UTGyXXdj
3rxkokIuvh0+DAlyiMC/aQygVuGmZjfeIgzY7LW6aw8RApEb+2QZ8Gzt8JnkRQv4jNrl6Q8qwH3I
6kDgSSoL/lIOnRUCTu0GCOejDKnRPY4c80upRj0OH9U/SJpYFAoHiyLVgio6Hb63EG+V0ZP1nQEK
vKagvF2Ctt3ITS5+JL6T4I7JmKinnI4SlAXZrzQxCm0TSCB2jezopHhUow28DFTEVW0kEZNBzx/a
Epuc65vw9SvOJplnJp1V06JDstqEI5YXkoPJgV9nCo+X6EkgfS9q8zgoKQqYWNZr0AZYYFM4j/hO
ZEiuJ4/UBJ+bofJnJThUMta/rYJEAVCLOL1V7ewWFuxdCyZFL2CEptW9FfbYC0xIYaZPcjX8Mqbq
vlBpdKn46Bjhc1iO7yc5fFAK9P9BNYKacXZmlvijk7qzo74fx/RLXpffl6zVamp8SzArcmzEX/V3
ms35mLpjKgW+PIww16K7oVheSPYxravDoBk3idljYRbcYSN6awJXGjpxEIi45ZLyvjLzozyF36V0
uIswekGw5lHFI2DHYARB3F6QSh7M8msnaTe9bfjBWBwDRaQ7e6iPSLp/vL4mF+Mj3lxL2xnopbPa
95YmwnoYOIhRQT801kbUcLso5mc4zvP1oS7dajy+QKtRxtPOqHQ4BszCSZf7U1JsP4KPtAtFtgXy
vzyKzjiUGMgkVqlgjegNKDQ58VFZqW8HdtLOlNTyH9zQ8EjJOBcmAVC405NUj1qmZhjq+LpQZi8M
5MST8jE7Xp+xC4vDQURIFv1BcsrXDvObpLIa0Y4taOL64KR0kEYVFkopArxptdWRvZAJMBIdelo6
DkMu18ebkYy+0aNEJzJMpj3f91Kqu3Ja2kethGGepFW58Va4sErkd1ij8SLmYawtX/5mvJxSXydU
viyjCn8nBpE8TGawhW2+PApxkmr10pldxTuKCCKXySL9XDSYteSGuQ977tzrq3RxFATwIR0vif96
L1hkqUO2zF1hTvUdxg+9x3sv36j6XNwLC8WP1ImSq7K6IbixZ1WLROKjZxMe9C6fPDSyqr1hVeH+
+ge9FqtWcRqYG2KQNGhUkH7reevleJA6KB3JRHjY0c/Ia9S/YmyRGiRsHwXaN9gFoX3SHICGdYY7
UyQebhs9t5NdEwXzHQ4Xeo0NilbGHjdr+qWJ1PoZNaQfRjDjwD52xucxNutsn1oSYL1icrJ3ygTA
YVcj4YDKlFGpxo7/R/cxlAch7SJl6FHdmxYr1MLCL8fVedl9t0CjHtLYgWsmh7pT3HLia+UpUBtH
3/d93n81mzgRyDcheOHXRi8sFLzyekCQvjf9rARf7AZNqX6TebdjdVXqOWpOEIkXsu53ACnGiE0g
HYXCKvPHpp4OagHp021HgU1lST/t/WADxwB4qGZ/Vp2jLr9vGm9MVLTaHaZ7PbrWdm5+zSpZ/tCZ
JSwsG3nqL1GttH/NMx1aN0LT2vG4s9OvHJkjf7OAII5ANY5OmYGpXGUkneuovflNSxPtQ8MzyAAF
NaSpW/Qmaul4JqUIxVtm+dSA/rwROOwkXjujhsCcifm2qZLwU51iZwZhu36fm1GzF1NU0oufVaQJ
FXGQjSm/cWIrltHeUEdn11QK1UzLrOcvGiY3NBcCKcq969vtwrtgaV5RK6HFS0lntbPxIQrqUjZi
PzcoDVeO/VNobbizm+S93FTitmxtfSMRunRkSbwtQg8IR9p0p+GnibSCdyU1davLJW/EFnAfxWa0
UdO8FFQ5RTIqxxDaiQ2no6DTznzSPfYH3nrkMqrR+3NljAdVCaZ386DUh+szeSlGUEJ1QDpBcjPW
nVVZHuShRe3R1zqqYTbaGTu9pCAz5Pan6yNdWjPsPmQAWwtf8Yx23Oczxaox9hFv7Q5SqNmYReGF
Z+XTgDmkKv+VmXOwEZcuzSdkGGA11IBJX5cf9ebSyISKI1gF2rkYRvWW/dkfkVss/TIZcddw5I1N
cmE2KRIbYFq4o0Ahr7LVJhCWUpgtr/AK4R0nNUqvquIfM/SjjQ87Z0ryzMd41ARTDIMWFt3plyEP
0+AEyYPftJv8OUBKz5dt9AproDRurGPNpQAD2COHiRgY2kd3jYoGWTiTfIa9vMVGubC4J79mmZg3
84w7XW3JAb2MEdnvviw718j13Osx3nJx286Pjk64u76hLk42Dt4UjQEFkyCejtl1xEmr4fyjFeDs
ddwDPVFNxmFG9Gsj3lzYRjqda5vckBITUed0KMJ+aHO7kfJiTn0DDF0+hElSuF2tt3u5pUZ//dMu
kEVY3TcDrq7TwU7EiA9D4lszOL0wGYEehTpVwiaoPaNoe5cep3QskwILuQoxxw5rxD20uY2ka4lq
q2udgjmAC0pK1NfsVdQbkOYwU4WHzkLu8PqmqyhKF3+q2SjvE8fCrafVa0RmU+lGrcTWcTrTRKEW
rlOpR5iYvinkoFXODOxpLBJLJWbISEdLY7kvHdSC0/q+M8XP2TL3+hQfzLT5HAzJETzKPQmcy3bw
pK76NirlV0sNjvjXP1py746ZeFaFM20c+gs3A5ongBvAx4LcXLMwe6hRYb10iAYTpdYmKZx9Ksph
Y7dfGAVjbeaBEide8muoXArkXcaEhx7JhDWBEGqJpVmqbHzLhY238IwJz/bCNOZcne50OdMgqcc8
mxtUrEnjnBxfvy69yecxONIPtu4dKak+lEUW7OUGOVfVbPDna+Nf10/A+YlbGpU8+ixiI52R1eEe
AtFOVlBT9IswZ08REr6pUR/2eRKWL3WtWTf/d+Mtv+dNAJOFGuJg3gQHa0omT09Aco1zGu7rCHnc
Sm3qd9fHeyWOn56sRTgel2sSc0h85jqkFNpYabOCbKmgN+IF+I4Uu8DuUPpCh27AqqLqq2cgGjFl
7NYon4d5RnEUACS+PjqOEJpnIWfTk4sV2l0XtfbkzcApW69CR9neR0gBVu48tRYKcJqRY7iLOvqH
oOKk7DKUhRPXycpEvbdxaaipreJTs4tEI7deK0btRThG2e3a/FVFBxjyD8Tbhxe4zfnX2Co7cl2g
FOWu0RP859BFm49NpKv1IWlnqu2FPNiZqyNLbe4USZoP05jJH6BZyigCZXVn39pFkOY3gVHWjhsz
S/d93OGmgypZzgNFMhbDLN2oPBMBIQxR0QbNPNvQKthq+Wim3khh6mlMLRHvpyn+khpSW+1lRNkz
1wok+esU9PrTaMeIUFbFOGYIac444dLFH6y+VQ4ZWlC5ZzqzCRCoz8d3/Prkvm/yRnfTqUgDF+tF
rd/TjS8+XF/7C9hBUtYFc2pS0rQ5b6ebTZWyBFye5aBgoB5TTWjSTtIbBx+pUktcHfuMfVpO04GO
wSLsnKL2qKvYl2HwheZv0N/GuC6hctSKGv/JLTTaa4F7tTUBW9AXsxalGKovpz8Phyy1i2vbObQW
usJ1KLugGzE6LAyvjCzFJQ/+AL9Rp2E2SKDxEAyuBF+ACOb0wUTTNwjau8oqPrI999en7kJYgNRM
Nwk9jeW5ucp6rKqelIC76ICB6/0wa9aE9N1igl7iayJxfK8Pd3b9katS5ELZCrl6ikOr6y/ELCfC
DSf29bAYXLYVypb4eLyzdQqBYxKCnQjafZwq38Zq7jaSjrOcahmcT6TPQt/6DDWHErom+qiNfTj9
CBhr4XtzKD4rKSLSlah+GXr//vrXXhyQti+pskGXXF7F/ljCJnio8JkfkCP0s7TokByHuuJM1Fn1
GiU/YXe/XXAB1E9zkFueSSZDX8dBCW5c1POVsjDJYIbMcQsMUzbm8mzfLKOQw3CXaADQ1rV6B9Vr
Rwr5tDpUqmNoyJRtpQxnnXYS+yFI043bepmqkyO0jEehiqI1RXr87E6PUDGqFn5/9fKOsx7qEtYv
RSWc7E0kiWn8Wm6vVsbSttjq2pylCauBV6Gl7sNmFBYPHsTx5V0+h/0h6Nst5O+F6eRmJu0Guw/4
a42xG5Gl7dV4ArBQFsKX5tQ6dDN2jqY8je9SY5P5d56WQFYmE1wqzgsuYQ0Dk8JQwoa9jvygUtUb
U2TahyoctdsqZKe2dlwdu0lk/tQbwZ0S4maBN2K0S1Azf75+Ri7Mr0H7k7wXxgZ97VVGWo1JLUVF
GJEQT98LQwsfYgM/4+uDnFmryHzu21FW2weVIqORbBjDQdTgBamjaq5K7U+qNLBzuD529GHwih8P
SUhDghKfN5VT4lp0NPGuTNwIv989vTTdG1J5jz0MFKop2k8xHYeYa32U5aehTd53OU0TAI9YWlkN
wuD6HUUVc992XbtxIC7tGKAHSy8RpAdn8PRA1KLqAwvbKh81MX038ITZp6b8CVha7yGit0XKO38e
LzOIGDSsNcobePWcjjdaOAHOnRX66H/+sOIM98tJ196nUM69PDA+GNqU7sGMRfcE4I7KUZAdJhOe
Va8Zv43xXX4Lam8LEoIQZ6yavIVmdyVM/9B3Ki1B+XUIUQlqZzdQB8ofmUkOmGEncn0PXYhASwcA
zYEFvAa75nQCeDGGudKxUeO2eyrCRH12QpF/xGgleVYivXZxT+WIZJUVbO3eC/cIQ1Ny4ZzSIVor
WVL8mZUpxoNmsMq7UEH/Nw0Q8k8HzFASixJil+JVlI1fR0sQp4KnzLKOmll/p57xo0YzMR3qntp7
/8uMUtq5GTmf1L/Q9bgJMeby2ka8g0KRIPhUv1hG2e4Fjqf7sJLc63N44bBDAOb1u+AMl/7n6RwK
USJh6TCHY6F2B8fqrIOjINTwD0bh8cg6AapAkO90FIqccQy7IPQHnpEofuOdIfWTvXEALy4KmDda
QhAoOBano4g0TWkgon4EGGZ2kSOQvSjNlCOKfh3Bu8D9jwraxla4OIHwNhaVCfAv685aKqPE3lta
6Lf4hNSdouwxVcg3dvp5lYBEmlOukv5T6qNOcfppJb5QiQ3kAKWHpHrUaxNnamWW9yH2soci1BAQ
R9pjD/xP+iRVdefWTSbvwW7GHwGnDe6AFxwVb9147Gf8Z+kGYnsbNNZ8l1RFthtTfCx3UrapSndx
dkAzIFhAFftMiDFJ4jjoJJklERg6mCoSRzjS/PoHu4u661InXyLv6iqp0jJobDwHfNlsO19LcmNv
NkXl/f4oZMkwLijZUIpbjaJZXTrQ02KhZwQqislq0BInK7g+yvnDiZVeoDKL2A+UyXWGmosUEWws
IUFnY55UDzNa1DLdJXPG/T2mRuOBD4M6MYBqnqvxCR0XC4QAUMoUJPzNME79rkwb0CxFUW9UEC7l
KBTtZUZRLRuRqtUcqCGN+hD2+YG7RGAfrWi7EOKXK+dzfSsb+BK1OXcLJAMsXswMqqEwD3jotluz
tAy0Sj7pH0ACRKKJRua6Cj3PZVyItJMOU146jyiA39ehZN/Mcq4fjETLH4sKA4PICX7RlMp/BTqm
BvHcj0+VUSpP15fswh5Hzo/Mno7JojC55AVv6iqh0w5Na5fSocqm2kNgS9lFAdSa3x1laaOSbQOh
WlQeV5ddWyowLGaUn8xMHXdylzTHKEu3BDXOQyijMJ9LBOU8rZmFujyZKZbU+BEBH8PjY5oWTf7e
VfGpvVHBl2CdoY4bJ4sS39lyMiytC+5U+gro2ZxOYRtPWmOMXXDIBGJSMVLlWl59pxdky3tZTwe/
ApeMXY9TNhgG5W32wQgsrDib3BiV3SDPXMKVJX8AaDc9gROTuITlRzNxHGxg9PTPsQQJt3cA2dIF
mtUc7yhN/V5r5jTj3CEw/MUkSP5TZPhheLVuTxKlpC7Xj2Mzovnu0LDN3OB/cXZeu3Ib0Zp+oUOA
OdyS3dy9s4IlWbohZNlmKsZifvr5KMwAam6e5siAYfhCcnUVK6zwhyjHClMYS/YHGtYCAwIarLOf
FkkU+w6Frvoktcyb8Bip4ugUDThwB66it3g+2CJ+HuYufWqLPvo6jUqyVn3q72nc446WZxAZfR2s
7Puhr81P2jgV/5aYtv6V1XGTomepWiNtSWtgO3speYGS/pWbnfeSInBkn2SpMlREmXtil9sTEZgz
1kBWbAjvy5AnPzK34QRUuUy/K6OnFT7yA+mXWK/6zzYuD/cG5I/PWrXU2Nsa7IG7LNFxX9O7HoQQ
uNYf+Lr1r3ZaegAvLbu9zJrpvC9WW0lQR7rypLVmGp0NwDsX/IToUeuKKr4lijt+KWtTvv9ptNxE
qnzv0j0KEqt4yvtCQVDN7VVsX5aagks5Rn/YQ2M9crs4fwhqo++bLIvOBeUieWpLb36saHt7F9zG
U0TBkUNTTrjQ1+pftZPj/2yOXorZk5dZLXKaOakCem2K9Asl8sYQnnf8TSuXoTn1mta/4EmVz3et
VStm8D+iyxDXaXRwJKmTwMWuTe+9ktvly6CW1ieBSknho74ZvZsar/sQg7/Cx8HNQU9rBTL8Pgl3
/MkVtvJ+TIvi8+3Tv57u6/uOGhXkcdphiMO8oQ/EredMUZ5FYSyRBo0SBBr6StPvHGl/+v2RQO6s
DFQ0MMjsr48ikUWD1XJBdRyxkcdaJv92fd68qJ5MD0LPvTkBENPxcAa+QTR9PRJ2afhuTwkjkRqE
TVy0j0sdWYHslT9vz+ktEh54LcpkKN5wd9Kd3QyVu7XrKmzQsI4lMk3GUvyhOHT6uRuMCw/JjMWS
pNMPwPiUYBy18oWOrtaf89l8Q34EP0AlBqbVs7nkxtoASjdGXljE9hKKCc1aa/KmsDLLT/rcP0KU
bn0bV+bAiuR3LH0obvRe9Yhfxz+x9y1Txseui76mrv1oJ4b9b18v8UVmRn3wyu98FwpJcAvJZFWu
5M1iTY2zmGrFXusUOdy1ifu3kEV/hh/9fw19/1crz53XxqSvC0wLZgitt03G7MYRwC1DRGFk2dVp
KCzafb3jnKhmqyhBCGPyTZAgv7/vaP6salWrnhZ4tet9F0fpmDEMpWknVv8cOm32Yz0bL/xZ+z8s
JSwn6kccXDSeN4fJ0TrTS0qG8vJE9fs0T3wAQw16kli7/4c9TlTK/nbh2EA+vZ6WZ+X9iJaHFw7t
CEymigrn7CmWPMtFx+gemMX9yON7VixtODVuXd43RBIHT/m6dts9joQOOR7at3jmbdbWjvFFp1Lh
hUumiZCiIQ1yrEjCdKFhjSZu+0czkZ0Iqzz6qrsj01tB7okLhb17PX1LLRI8lCib41g2nMuybXzM
0twHTI3kKU/H+NNcZS02TZZ+8JHfxn8A6RyoJxZ9PPp5m5HdGDmVNoaDiyl7dp7rWqO/4R2pTe2d
So3gm4/rsJu2KOGxoVeTYqcYlkqUniTOlN9hez2BrnMOGuK78yELATFDUeWNQLVJENTgtuqFZmo3
L3QNK3ZuegQ2WlflzU4Be2/xyGiUGtdf8UvUbIGYwENmYZQSKaehNWRoaJN4VjEIeS6pvPq3z8d6
a23H01ehcpA51ObesNDbLJlAGXmhUibNqzcjehPXXX2uqgHt8AXH+aEzCt/A1ei1bMejPv/eVcdt
Sp7AXtGtLcogtRaRqAXDR4Yz3jvJ5L3TM0fxex1ZFvpdkMHUdPpye857Z+KXQbcSU2ONl2ivMSgO
euoPaUfZo+EUaQgPr3g/e2YLp7k1T4pj/3F74N3ZUgkFlwk1iKz8+uN29rS04JL4uPTPEA3BSM01
hLioHb5Vc5dUH5Hg+nF7zJ2KMiUYHaju2ksik9icw962sggpJ06IlnyvBPkL6Xny92DaStAb8xAi
lLK0/lCaeuhkcfnQotnrx4oswqizuKPnQoJpVGaaJ84XS2mbd9Lq7Bd9QaCgYIuEkHXtS2N64H9o
Eoe07/V7QXENWCbaqsjBlfxVo//RlkX84fbsdrcvcuLo3bJ7gT5fr6iZTVVSjayoVSq59FXwVo+9
9AjksUb4kQp0VHMtTh5VJzZ8zYvaI7mVnfuH6i6Pi0nBlTLU5mZP2sUh2+J56aq2e1bVVDynk9s/
t45ZBItRVs+qhVWd2zmeL5Gu95ukGd8p5HF4ceXY/OWOuC/6yb2MSIvhdzhEZ4GJDJ3oxgoGFURl
t7jjo64sqj8iuRUh3nlBZQsdyaWwn1OhxWf0LdRP1mr2K2vpnDxE/s5qLJMTzp7YHPBbAnvR8QUb
K1TTNIPWMvY5tLnPvUETxUThiwaqmXTNnVss5bPZp/Ofmhbn97e/1s4VivIhcr/AHih8bYNotReN
orbsKasrhufaHbyzmibGwZW2c7xXqXc6VChe08/c7ImksNJIdxsCSktxznGB4Xlea9kpbiWlojkX
J73oirDiMQlvz28vll1xK+h+cnuTmGxu7yrVhnGweG3B5Bb3dWI0wyNEdb0PXHtSI1Q46/mbsDLt
vo45EHqSo8smJucME2yaA8Af5tcybfuPXY0LQoDkk/rkqkmFk5MhJRLMqYYV9uKMv81oWlkWK5OJ
e2k1yNrcTPmcu4pQ1jXDIe6CZW0XOPpUA89uKjw3zf5kWwZycyQUoeJhUXp74fZOES6n63u3Vvm2
WNQYwMc0txVBWgHEdtYj0+9qKS64Ph9cwXtbEMAWpSIuIMC8xvWFkUrXQQaPiWrpEIepi4ZerMbq
wRZ8S1ljPQne1wDIAjr8s0n1yzM+pUVayKUlwmvHMQ01mbqtD94WAb6JUE0E6ZANH2Xbxu+lZy0P
YyRScUkVkdL+ANtJDlTNXe53k5d+vL3WP5Gvmyd/LZiBraKiRGFpfaV++W2V5yg42QovHLFubxTv
25SBNFT74lzG1qWu8sehEi8eLr1LbH4oRvWvfFie67l4iNv6fd9g716ngaWWHwcK4zWu8bkzXRSt
OutIGSsetPqYDdMbwwkOT+vrSMscrO/OQ0rRb4UNQNakHrdJIFJh9zkUBzckQQLp2oNPKereDKRp
PWle152cFRh6sG7r1tiuG4198ArkygTym3tFzGqOS6bthrPTyz+iNLNePWATJUXvCTNGyIY4p4IM
+Qviuv4niOux9WXvfVdaSlJ+M6Tz6wzZ/EcEtrE9mdP0nFGdL/zESrOvuqIhcDmjlPpF5FaX+G2F
hmowR5H+J06HOJjfns3Ow8kK0jpBVRG80zYvmHBjHJNydsPO+y5EsTwifVvclzWwMndAqblVcyw2
8S0/GzHMh9uD7/RoV20mC7gOiFoIxZtXU0Ra5NTwScKMfrDvZM2jFsk7JWv/UGOX1rdW4oEsPpae
9iGxlX9NqDJ6KrXT7Z+xu4scWkfkRz+f7+uDoCGHHOcg0sIl9l60MVnr9wvvZZnGZy9qsAiO/rk9
4t7tA9qedGiNAoEzXY849gKtJ/LisNZGNIgK1wmqhCvo9ig/kTPbncoNhwcD9GKYzNsTnqooufQ8
b108f4O064Zl0UJMASB+0vMi9eucZnhNQ+V+ysv2AuK4DzwtsT650QR5NXXMO1uLm7tlWRu3aTle
aGUnTzOKjY+IERqhqCnfTnYiXlB1//2G5SqqvmKCVpAJ9urXqyTx9ytlbbhhM+j5Iy0+PVT1ESPn
WG/vvCVTnmNFmQ4OxO6nIUaG8QzDDITL9aDUwxeUWRY3pDKDg7fb2L5RNdbBQ7d37ChUwpaiXUmW
p1+PYi9t3RrR6IZCc6sQ1pJNWXT0QtxFs0+WlconfNe8x6Ic3I+twMr89s7Yq/hRBFkFZlAmWMnD
1+NH7dB4QmH8fM6QWiEcI5bM0/sKZETQRYn30RHpSBSAz7Hq5FTP7V4/+BG7K73CvkDy8TpuoXVK
nQK9Gqh+uImp+VjCmxjuHuK+bo/iqZujZoFXnKicuyF+u/KplyWKAZ7S/Ze5gJfTAJgB23c360nV
ZqbAItmqWo/VQK85p9hFxOX2Z9udC1gW9I4IaYGyXX81YeUGTuMDezNNYi5k+2OJGuLBpby3NQHh
wReE57RqoF8PortYtEqN2xAjdv1VuEv6sngEYsrsZhdDOGiGTBLhh6bSzx5os4M57uWp9Lr4Bfgz
wS3dsvwjx8grE7VljkbioDOVtQs877zH3KBx3W+d7WV/mkY+VT6mSurip6ql5LRz48Z8IOPMPR/r
njrGZaeM/u0Ham6+p1SDewJo5NDrKC2UR7WZecRNpaG213owfe3MFEOQN079umAMFwdGz799JW/W
TorjFR+4PuMPhifkt9sfdS9NIdamb0wMBrJ/8waCykjqoRHEMBX0cCDuFtEDrwIUzRE3dM85d0Zv
BZPqzB9vj7z37q0kYTqK3EEwLK6/dK7rjU1DnVdoiZN3LXYQp8bO/9Ta9qPbux8SZzkCRdr8H7cP
0q8jbjawKVwALirvEFrKJ9ooP4SjLxeYX8EyLsrBmdwLvvHeAAO2mm2Sim12ctP2aZ/3vLJixBS2
aKup8Wt0vc+NRKsiIfJ4AlBPh2NWPid25z2MqFOeJsPNg97t/24057cdASGX86yv7D6QEuCJr1cc
H3K3V2iChDGqb5eyNIeH/4+sY+e7Xo2ymfcyJG0crxfrjCjBHWriZogqoE1XUcp3eTynr4r6H/Ip
NNhcEEwUtUi7jeuZsXdHxVuvWaNaRhKBZQ7stbhxe8e+FfBiAdHRWTVufuJ8NhvIxohQq4AqUlzS
h/dW7yXEK0VzmhItOctYcz+3WTeHs4zakzRn46EySvM7/cfhFSte8ZDkihIsPbCL2z9s59JcfaVB
hZI9qxQVr6ePWqzZDRUKNXgttj6XpFxNJsmUetUKcCeneWYoWjhYxhdXbYdPt0d/KyLjIem0rgkS
CTDyt5YVBYnIQjMjCkkZhzbwsnh8TiJrwNQdEgcSffgbnnJXxh+0ZtVOWUn9iZ8qivO4dI2FtSOY
Yd8tSVBOCl3jM2ZMIgmzKhXrWeB0+bkrzIOfvXPzQaYlN15JoQAjN/ePM+mWko1rxcnTx+e574uH
Rmn6z55IkBcZ0EtxKHyFqozsA+7NzkNKO4JeMVR1ICPb3mquahTOekQRqB31f2vZ1AfZsLgH7Pud
UX5CIDnpzqp8a11vCi8T2WAvrhNqM+asvufWhvQtsy7825//7XmHbgrQcuXpcctty8mqcFqjkoMT
RtITJ1XJkw9J1maBZU7O3UTa4xdelH/47UHXZgvoIqAwKyjmenJsx7rONaxLzEiXjb+43vyu8rQv
ka23T1W9lD9aZzpyu9650ikbQsJcCxboim3bPHgapdSfEidEPDt+oOAqP8wWtQU31gy0VamXNlod
vbQemJNpsr0X5EPqsLJpYkqX7rXp1L+fMFAm4+hTy1yhrltMUNK7UexKww6FF4mLkTf9HZa2zfn2
cr99ORkFnit6fOC6oNldL3ctzCTFu8wOcbwTl5Z44oSSyAlFvYkkpToSkT0abrN1peHJjl1lh7CA
7ECqdXv2BhC8qtNHJz0djtgZb48Kx59kj47aaoH987v/UotKhdIqizLb4WTU7d3U0YMVtTIexJZv
LxxGWQN07mjMHrddplbaBpYO0g7tSM9PRiSn94MRG0DwFMbDA/nJAXEQLOl0RC5c1+s68KHQCBab
V5+iMA3v688n4torxFzbIQhoJZiFRA7PFM19mjvDUSvi7VBMDzgHCwpxaFvZrAXyOASQVphWo34P
LS+6V6e8yQ4unZ0ZrQJA2GTQvSem24Qy1AyKGNKVFYpEiR/zNNMvAzCisGqc6uC23hkKVi2NmhXJ
CAtr87iafYLYRJnA606VCum8pQlwHvFOdbUclYJ2h1qF7VavMuBZm++UyCSV7eiZYWmlVaiMSODG
oz7eaZAJDzbjzq2NJ5it4nqxAgK2cGwaaW2XLKYZYnsNzzaPEH9MYutFXdL8i9Zq6h0lu+Xgq+10
JlhGToEJoxoS1JYyr2okTdhRG+jYkgQ3I9J2Uw35VDjmwyDyFh3MwfwwxvqPzDPSj7kBjBAvmDSc
Fs+7S3JLe1jQEjnZwuzC2M1FWMtW9TvEjJ6caPx8+9bbWaOfRTLiZdzjEDq7PjZkJBFJ4EKvoTBd
LjvuhjAwQaJd2iJKLrcH27nzyDtpP7M2K0563Ru/3EH06DwX+SczxAbdeCT0sO6UWRnQOcQAZVaK
8bdR/4RZwHvIdpHmBGF5Pd4o6pEjDCI3WoBtthos58It0oNZ7ezonzwiDJ1XWYrt4XGyIWtqkTKK
PZsfbE/M51gsHXL/XOe3F3DnEieRhaBO8wgI+BamigW5KI3MoSo4t9pr5MkYUYL0KNTeAfsjnsUt
jgg3zWxa2tfr1hTOZCHZqoeYFSsPiudGH2Qe13Sl0DHJ/dRUqrPb1NM97mPTP0XVzmE5mdN9iz7E
Ky0a69GzaYdaaVMtiO4IgT6FluO9kiZ+7ySLDABF2u8skczh7y4QzWHKmWvNl8PnbC6yzmiqzq5d
Pcwtiuyijn64bhv/l0FWKRfEQI01IrxeHq1Zih4RZT3Ez3sAIlfJb3bclH/cnsrbw4JNMmke2lIU
iei7X49iFnGeIUZAaRmFPZ8+TBIsXUeaAIwClej0yPlvJ8W5HlC/HlAZYXpnk+0gdqF0D7NoK2qX
SfHPWOXpQ/KUwPXT+iEgPXOQeunJxNIpCZGFGr8WOF1BCXe8D1JWzdlJqXGSQ5Z3skZg7/a6vD1u
/Ezaamv5mIbKtuFnpEsDaM9xwjnNm6DpCQTrUe19sADGwYfeoRswFtoBFHG5r3hKrpcE3yIPDBf2
22mMFCLUs/akVZUWKE02hVFZUylHvvterSt5QqlpPg25qQR22ZQHd8zbg88PwdxgreSS0G2pfaZH
hgbjwwlxJBsuY4S2vDF7R8WjnaI1w8AkoB0AYeYNRikuFyEj2td0HWI4/5CVLnGU9H7jNmRXVo36
y4xko8CF7LEGDY1CpKYdfN+9qa6ummu/ERzdFpdVZQlpDz3/MIkdE8/VpAoMtTd/+yYl0F9BxsAX
SC22LUa1drVqNWQK0250TtE8zpesdMrz7b26hmjXQSmjQOJFQmgV/NjuH7VvJ1g0+kppcwAButp0
0RbnnzFxSLp1DcbTmBcPOjHAQeizd0hWmfO1xLtq96w/7JeXFknZLhKNySIutfPYSSs6y0hgFa6V
R0Pt3VPcToTeQEwRJ9nUpfBUMJR65nuN/VSehoyOlqalGa7KHY+6Zf5+IvMzRaNFBIJ2JeBcT01D
6Voq0+iEtj5X93qfCl8MiXsQOuzOivt9PfXrBbyZ1aDNK3B/orJQOm5A16QmDU/LS1qMn4ypEe9u
b5SfFLE3O2VtxFGqIXzcHvCUul8CPpCTB6jpXJXNFERer4NBnqNQj434fjEGWkhUIgCvptODjjck
pI9aXIoJPV4Cxe6kqZ15r2YGqhHFIE6dkv4NE1F/ppOnAfm1qovWafVDlw9fFwG9wtPAJgxR0b+W
pWOcIT3EPoIg8UlDiv3UaeBQ4iwqQfovyd3tCe+tL1U0grOV6qNu+9JG0xv1vFBRUVqhh0LkUUjZ
gfHgBNB+NLQjTOn6wbYLzLW2emvSB0Dq/3rb5DQA1Shx7XDuqhKd/d4LHNbxlOCpEcSxUfsSeswF
zV37MhJ/hTBPMAYY2+Q1NUf30vSD4SvxMofWgqGO6M0xmFWYJIMsNB8t/eG5x/TnKeZ9pG/iygcv
cqeLaw/jqV9WsOcYz/fO4rUBEDC18j3UhC91G+GPjLOHIVGttSvXZxTXriZstzLrTp+N7LGa0Bb4
n1pruzhtWyfMCwiUtbLIB5Hx7i00Gb/c/jh719ava7XZ/LXWJOwxGkTS0xu/7Qrjs9VZ2msTZUbQ
GLp9h7ycFXiApoLbI+9c/uC5EJLzSHkpIqzb5pd7a4orz5ROyrU8WM1TP6GtrgkpL7dH2bkdQcfx
pKNnut6Rm9AKlOyU27Cbw0F02D4Kq76kRvU0WZM8uEbeplfYcf0y0mbXFYWB1LmIuUbi2AoMvRyx
xACkrSxAjhwFy9xWVdr/sohwJ4iB1yB162yiwOfoGpnx6ljldFd6tULPIDvCM+8tItV42mNrA8ja
FgqTJolrs6ZQmLc9CjWqUqKXNuoPnWIdYeZ2h+K2WAE0YHm3RseJ0qaxpQmHYDNvTo2nf4Ttm11k
BUrh9s7YaX+Q8vwy1LpBf9mAVSF6MLu2HSq25Tx7TlKHMqryJxMOVjh5Uf1NqcS/mTt1vj00yUPq
Euv1Zev4jVDbx760fwgA/wcx0f/ys+h/oBO3Q93phtJLu6LgXBilqt45GqaZp9mtdP2cVqrtu3C/
kKVIx/m1Lhaz9SOrkY/uaNby1OCAcbHnCugZOkfNn3mnTkfF052Uker72uQEHoyX1FY0CJUrPv7A
JzITG+mJJKyr6XHxnG+at7wmCqgqVSOBMWG+Jdk7o58ug548jyviuc/Td3Ot3Nta+bmyumA21Bfp
KMG4IEB7+/O+vV6I9ijc8fDAhkEc7PrrStqPnV5ZS4igfnSPylsfqOgAHmyit2/bOgoZ+uozTJK4
trJ+2UNupFo9YmRLaMmkIRsQz1EevWiDtANHher5u3PiNaJkDQgJXsubCk7dR6kFUUkPe91oQsiE
AhKrVD7dHuVn2L15P9f0A4Y7ERGVh82kKBI5ixSUx11FiUAG9OP86FnxcO7SDvkv/KjCQpf1Jcb5
xK+Xarxgb9eciIvFeZ6M8axgGXDOizm7KEKYL16fLU/2aIN953k9Z/aiffkf6BgaKHgLu/Ya02u1
dMYzuBbThzF1hGzcgcaxZan2ow+2Ioi3Mnzz0syxk5t2uGrs/ZhrWfno6wynTDXRdo+mLlCMQb9T
9GJ5l3gloEsvpfhRFNaFxv4h7/7t3uTnUKRame0wvbY+HPjvTnOWeXaYrNgW2RaoGOmxeWdFJpJ0
YkHw11XSoFj1CVVh/9MO5QDxXOQ+kf3gj63ahy001oPttX7XN9+dYgpQcvJOHszrzewpoHoEwUIo
k+iJkKj8aOdx87EbEDOuVfUfO3XqSwHlNzQWFCpv77q9NSFLo72HThdMnc1DrY9DntlZZIekivNJ
S6cFs6L0yB/67XmFr4YSKPUiolFUGa+n2GvRKCl+02ircOe1on58KmfxyYSncc467/eRTAyHSxx4
TIf8bAtRWKkafdo6dtgnkXOOJiM9NTpK2reXbqeRxzB4VpjUosk8t6JfhUwMTRlpMJV53vvIKImA
kvuXRW+808x/fxtnJDfa1now4grdaffZVaxT0k+fb/+Qt6uLxTwyk0ghwVBD2PV6dVtdanYsRj2c
ZvGVZFUPLAUCdOwJF0ha2R3s17exAsPBGeN7UvZHYe16uMYaTHqppR6ai6L0PgWk3h9EkTzqdmX+
diPoeqzt9uRNRfoxpxAYqdOTbQ9/Ozpymv9h/TAcQq2a04d52/WERBXlVmuDzJxnOKpu76lnY66r
s9N25KTOfFQZ2VtAC/L1uogA9801pP3l9cKSd14Bw1o4OXXnV+jVvRJGlmdpadP59tT2hqKAp1Ig
oaZN9+F6qFItUJRA2wt4Qqme+xQImdq5WK85UX4w1N4utNdpcYlAldy2P9H1hUCOKwSppmm+GlVd
PyDzW59jYICPUV02B9tw3dXX1yZvMUURGCorOXOL8eO6nvMkrZjaolISHCnrnVOsX8n4uuIcqU1x
UmAlnibhHZ2At5cmQ+v0CGDiEn9sfSgBnKe6jIUWYnTf3lU4mPglBjcHC7o/CucZmSPU97Zln6VT
5kZzUw03X80Mup4KE9oHR/5mezuEHiipILJDkNs2O6Tu2xoNUz7b6goAy2tesO6sMZExm/ZgQns7
BFAOLy+JE4iVzWFGSluDWdZooZpJ4WfxZJ/apNdPMZm/30EiPkgNd+IP4MEatmrIeFlITq1z/+Wg
rSi9ZVSQuRZal75TXASDTDW2/BxPhnPBBkp8Az3xk+1F+kVt1OXe1JsmaEtHBtFYlwc79u38+Tnk
PsjIrKJu29ZJJElTaWqrIZUk+zxXbg+KL8fUDdroGbrV9989+9fDbZ6FUq20gSsI30PpQoFSmzQc
eS9DWMZ/3B7p7U4l3ufgr4oxxGXbC02ipFAUJSOteh93XhONZ6GVzYH1zNudSiuRl4d6KxkkzLTr
r+nKEp3dylsQm5PlPSF5HJbAP+8pvR21mH8i5K8vF5BoyA+hHwssiBbU9Vhe2RQx2aYa9r2MjGBU
p+jbUuqWcWpGlH/8QZFRfhpFtBCV4ar+mAE0rcO4rZL+gT8yxudK6olyp0R5PSBMqLTv58k1vg5m
ZjTBUjnLKcGz76VJxr7EQGUBC9zZXYtKbZm68oOu9D+sbKg/4RWWaX5U98uXbIna0e/aHkpkMig6
HYpsFOI1cUfygELLGg0RYIVlyVugr5NTfVLFqMF3M0bzmyV77uBp7becfvfz2+TzQFGoG6zM9c0V
gqsTPVN7UMNJFt1dO6UqOWqSfL09yo5sFnfuWs+kY0FRZKt+kBCcQkVDQz6aFPq+6Zi8lOXSIqCH
KkL2ZNWzksFzKK3shJVZA8XUHbp3XtYb1FwjY35KFWt8zPuoe+2WPIIZCM7qKDFd77DrjcO+oeS1
Nlawe9qCLxZIT6KttY6K8oS2vF0nAf0PF83h0V2m01SZyuJbiu6qd80gsOuMIg9IrxS2NVIHGc3u
5IELfaQkEn23ZJsWqzlWJ+5rOzKKi+N1xAhZ1xhgG1J5tqSDTKjR1Ol3GsWDdxenFgMkiMguvjRw
joSS5ULMrMBelT7JTKn5QBDqJjBlFV2MjiogzGddf4HmszyljnQ+qOaEA5nadKU8RQ6OYT5qZUkZ
oDbZnzUdsZJAiyxv8rNKHWB3Dbp8mrNaBBl8VZjCRV5+l1aJuatUFe1rSoDynFY4rlzmYqZ6g8K8
fnbRfq+AjIBUD6IMPWJfJq05nYRr9cOT4RWSjMtI0EtJaEdSCaYsf3tDvQ0gQOIQgIFaANFkbqGN
o5qn+lTmc2hMdvm4clpPxpgUL22nAGgpvAQyuCxf7Xw6Ep59e18yMvgMKogkDm+YFril0gb2aM23
ljpcdGCpJ8Mth4O9uDMKWaOBuwovn4NqxfUdRpBpKmNGkaTrsxEp2QXrA3OyfxsgimnFevZX9iWB
3+ZW1qzGQZivW8K46tJHG4xYkNqF+x/m8usom9Ahb6CKG227QC5q+lPRzFXoGfC5bu+Ity8McwH0
QazAgqEgcb1io5uPCspXrFheNn7VpoZv5uUSxNxwB8njT8vBzUUBkA6sIHemQd62SToa0RpDM+vg
Osye4kIyFeJLS1bVPghFX7gRFNE8yUmNy0clb2FNJ8aIz0yszpXiZ4bi2uduMbvvdZ0MT55rJtGd
Gc3NJ4+6dxK0tQL3rYYUiJZX4ym+1y49pn1Vqb90EZzZ09Bo2VEVeedEsdvWSsJqvADe7Xr98hyD
qJnqaDi7ufswj11MG0euxFpVL4PSlcpZKWYq8kni/PYbtKLqGBiMFUHMloglyjHDESfj08WmehIZ
9HhKyOp/GWVFDK5gN5dU8XqCMbheJ53dOSQRos5qFeNJMaKj9OJtnLgSA8jX/h8y5XqUVm0LSIwm
FIDZSD4v1tDdgVMUdxUCQEHhITx3e9vvcCyp8NGoWasY4AW3gem42KLt6cWGBcjnR9HpQxVo6fIl
NiKEtznc/lQTDXuzZn2GLeW9w0W+vnPASvqGO5Qf2nKR92oVD1iBYeCgDCryb2kFpmnUm4vZNkTg
dfa32anJJ+hD5cEV9Ha91tuH25QKCLCFbSfZlrXTq405ha2pjeHYlvlTMqf2x8iadIx9e/sgsN4B
raydLTiHCFOi/GBu7gmCmyFC2WVC88kDwZ2l8UOayOhh0tVP9mRkISIlEEjQPLyQcxSBVpn9c1ob
n25/t73fQcNmDbrXTj1VzeuN0sxRZqtTNwJYLes/gW0JyEF0/95Vddz+qygUZQAJjEV5Nppxfl9q
TuvgB+d8L82xOJKqeHt5ktutWm+EgSsXchMyTyK12Bo/1bzpKRqt0z9ZCM2dilnov/0aABeipMGr
vSLKrc2b42QJplGCoYZhjL8Ns9KfJPCdg3xjb3mpXlMPIjZYueWb5cUHy7MHW4whBe4/ENWJAjHQ
rZ0XBGMm8bR01sPkjGag6MO91WV/UW44AsLtpLCkiiRVpFXE1oCirz+xPlvOIOaEbZ2joWSxk/BY
1ONXYRqNT22vogngGeFU9kXQjbN8iDK8HKo07oIiHcyDm2Ld2NePFr+GihXdHbovpNXXvyavKX0M
ijWERWobH2pZL6exr+IDNuHOTkLjHTW1tedJtX7zjGiNCz1CMorS6A1C/LH82C04mPiqYsiDGf2s
Afw6pZWyuBbbVklSUtdtLWccoYQTTzehNqo6TnxZh6iZqicpUsZpQsgct0vl1/pgdJCzyuIy2FX/
KLTmm14UvXmGAJ2R0DVVboLei5fC72Nj/NyWg6Y8YCmYtcgliBJ6B2Hyi+yS4bODzM/fYqjweCpx
xc0GlX2D/Zd9lDFt3+N1bhTiuKPWngcI3evPpdalYiIehp0NiLMzqaf7dUKf+UePbU+od4n7XkSW
+OYqeXxvVqPzbNZK7aPlTAcpReu6Nof2sS0cffazXPWYlOZcwOACk04glt++zbZ7a/2x1EIp04A5
WlED1z+2rWvFjqa+CUezdIJkWRxCl3E5CPG2bwWjsKFQMqFyjYbUtnMfOe2qEpA1IcgxqKI9iY5I
6sqP0vlbCZrk9pzeID7X4Sjywi4DiL9C4a4nJWK3wOAaaNMoc+9c9PN86s3BPimrv7O7WBJQZWO8
N6fEvKgqrqZekSkXaTV/Ze3Ic6rH8mzLXvp6rnd+vrTN/djTNAGmepQOvemA81t1/lmhvch5AwPY
/FZwdslAUBpWiZ28OHOTPhki8d7rnd3ea0pFj6gzohY/irb6ACtz/pA51Vr7n0GqZGZW68EiK+P9
4plH4ug7e4M+Dg0H1C3w5Nlqo5czruhWXTThhFk7ZD4jCfMqPnJ32DkuREGMAr2AMtO2juE0KsYw
UY0d9dyKF0Ta5TOWU0PQp6X1XEel/YwabX5OkNc9SEXfwEJZewwFMFMCdg4mfEvAigodDT4cT0Jh
FZ8Lu/L82FCRY2lztf84YRT2EklosKaMvta5jUZzPo0Hz9321kVOktK96lJPh1lEoeX682PlbOmj
YwzhsGBGnra2fGhaKlgIahyJjP8f5s6jy24jTdN/RUd7VMObc1q1wDVIw6QXWeQGhyIpBLy3v36e
yFJN58XFJDq1ml2xUmRkBMJ85jWbQ8l+lRQukvjry6FQQlXizkVtbUndn206G7dzGX+282qPDnG1
rnJSNjkBORaJAQqxlyOhGF7mlZMP5zrEjlQVmPM4aWp8sOcmOtUpgi0T4nnHcMyaj6laLCfTeDGl
gN+B3FgGaB4RvbF+YeyI1dYGrz8vLtgLI847notu7/rcWFOZgbsmRVgVu+TVmibW4kGfDHsIr0UK
nLINDyRK/X1ODWDnzdwaCmoWhs+gkoB5rBZVtIDynNLuQaBk6lEzo+yuLOf6bhr3JPHWJ1IuHchQ
zgU1czwRVntysYxpFBFtd+GoxSFS6Lb0rpXeNJhn+8ZitO/x8O3OYIX2vDKv7MPk0MhKUXDmsaB7
tpok3m1GM1ZNf47iucc6zNB8q+qh1ntR42tiKajXiqL+0AqZg6tLYPfgz3qtqe5n4VU3oU6Oy3Gz
zoaRp7gcmsvHOiySndxn61tIH3aJt5GIG/nzpy0OOhmhAFZ6VkeACTZC9UETVcMJyLC189nXlzDA
CQm1JprgiqCbv0p+iejnHov5+ux1lXqYTcKifgz3nsxHLdWnARnDWJTHKJ9K1Bv03MsZUfcEJhGV
1dkwe7S/gazOXw2VXeBHs+PeTdjswI3BNfV1NrUtBtpC4J5UzHqj+VS3kxiVTWMMT1Vh68dMmEYD
FtDpjg0UorMzZ1kvBdTDKqgGSO0++bv5RetbOrHVEuNYHaVtOZPIjpgxoIdY3c16h9+fGsdcGyrm
0f7sjS0QrKSJ20NmF+4P/iH1p2X23e+VaUTRMRnaoaDbCjXOX7q4DJJsKNB4D7PqW5hYwvULs7CA
u9jDIM5eaKHp4RZa/84aNBx3IyOVsj0I86siXz7maQjYi0zHb2LTPNKxKoeTmagKhAEldimx2FX7
dlzaOd4JydbBEp8CLVUZD0jS5/WT4CXmaCZWdc7KYTqqRloFo+dj0VRpsbMzlryfVp+doIzKPnk8
GCt79dmRD5lBbefVGfRrc8w9PTyi8JuCuqF7XTlKeEQOdO/Ff+xMXY4Ke83GllUWj4gGVwlNX8H+
BPUdM8NWATkam1l6zO1GepIPi/fGqjOvp184JsCAQ36M+GGjfrccgc30MkNZie05/Io+zzKeZjue
X9d9WlqBWXatOJs64rdhE9opPatsqU4Tcvrzre018fsZDu/gKwKC9ymuu1D3C2wfTqEnkFEzSN2n
g5IYExZD5IX6kQ4u9Hsn7yII05Hd9WdnjOIUDQlNRZjeqHGWxTdsWk712Ff5MTcqANdxHGc/MCH1
3htjttyY0vxyVvHKYjCz/6hw3LGaXwav5MWwoKE8H/5eFTktj5ANtjIKfTy+xJaXZ7moOzVXqjal
IMJHTZSExmre98vbeKnSHNZJmfq62hgFpykV3U3XVUZHSa1Tvi4ZulW36jKUP41+iQHAUUv1+zxH
yMmMVXKupMbz3W+HJaNlsrTdKakqOz9FibrUN+jS4eowFnOZv31+UlcpOdcSG0U6xBjgAln8y0kJ
0Rtd2jfxucMmG87SYPbL0TSU+m04e4qDhWTsVYdUEbwbGWS65jhMlZcdqglO2al0TY0Cdlj+O4T8
rwul9faf/82fv5fVDB5XdKs//vPN8LPp+ubnLw/fqvaXc1/8+MbtUvy3/Ef+71+6/Cf++RB/b8q2
/LNb/1cXf4mR/vpNjt+6bxd/OBXgD+d3/c9mfv+TLLV7HCD6Wcr/8n/7w19+Pv4rH+fq52+/fi97
9Jn41yJ++V//+tHtj99+lcf3v57+83/97PW3nL92+Dbn34pfbtvsW/GjXf+9n9/a7rdfFcf7B4kw
ipYE2hT4yfl//WX8+fgjV/sHjSBq8lwHfGNuo19/KVC6Fb/9qvG3KPkSSXJL8CpJ1SoYtH/9CB4k
mwHSLZk25g2//uc3fPvvm+bfX4kF+evPv1CLeYt5Tdf+9usVCFRiZ4BUob8lfwuy1MvNVUzDWBSV
QGYlTrsgISt4o+fCnxboP1o7RefO0OIvqMv8cEc9euuoE/YWS3tUaw2fk3QIuR1KDxXmufSjZk4M
v4pd/SRt69+25jAdtCG57e3hS4ZV73d6UNqtPQF/fLLwW9NYt0EfIUA0nqjmojJ55dsmUBePG4P+
+WKwMaP0d6eaK1+vR+Tx7Un0r+d5DkQ9d/pBFxWxVFJNxqGMyuGGll/8ptQpMGfaZL+qlcm4U1Xq
WZVbTACss6H/0Lhp9X5aqs9qtqca8chLu3gSIHNJJAP7wJBNjFUdQnfTuI7AtJ5bxO/FSTObj4jO
TF9Ks0aLxoPUfrCnqvxWzmbxvqrH3zHIVB+KCLeROC9y42AaRfJ2UPPqU1Iv2ezrrReCZbd7Ihgv
H38KVLNvC9F9Adxm3OaqGL6BANUJAea8eNe5fXlQ1JneK3JZt42Htq/vCWI8v+yABZtZUZ1nEX9W
7SyMjsBsQp6R2RJohsUUIR8/5Itulf/nDXFxq/wv757/D28Vec6fuVX6P2gP/Pt6kneQ/K//c5eY
/5BW5jI6guMCDO3JXWL+A8iWTjPMRdUGCBKBxV93iW78g/oTVQbq9vz/lO2f3iXE1QAoSBKlHIvx
kqtkHa6TEcBpRpoIbBfDWKu3t6y7LsUCcwhaTLXPjaFFx1joy05SsM4/5CjSlE0qySL6tcYPV0rp
VKOdDYFSwauaKIPCgBTJMVaMPdHavaFY7aepDsjtkQ50PgT8Rt+tDjWo0A3NA3o66k4pREZ9T68A
JoUckBR0orlAPWY1kuuOmZnpeh+UpQJVD5mJV/kwtpg/dqIKBs+r8IpXW1rQWvtl9Bpjp8G08eko
yKIujjavlCZafTogFqFUtuzJKXWbqjee2jilly//dFzQEhZKeYQ9vIp920q0WiilfrRKUe6XpI7v
olxXYKO9nEHBglLXZR/SSZHmHZefThtzF813THbbaXADx5CobOHtdaA2lo1+HJsRWRDPumJ4FkZf
Ra4TdoGuhh4dks75QElmD8W3NYrUfGfbSxrT2iCvd0gMs8rsgsrtzPu5nEJ8Fto9zu+68sEW5LvA
R+d+AFi39oLDmt6VXK8uiPSiua01k/SU+uQtUCDnDv9Q54DMg3fEHnlPvHJrfi4Wd7gCPYYhq0RM
TRSyjKLrgr4ngIXqVp1GkpzTk0t0I0K4Psz0sqhZUGzkl6WddLkjnEVFAi/Xq6AItfKAqiH+YlNs
H5B+aF5YIiGv46pFWoxvxolei9SEEBvUtpqqoNZy527Re+c2L+3mde1Yxe3LZ+VQ4uM9MGHurSFF
XTEIc8ljeuPUtHC2b/JDieXzWVn0F7u6MqunQ60CRaPG6rPLM4bqWuOmNFPrforyvQldb4bLUVY3
0TAofYU5XBnkHHAItaYGkitKb/7GsknYDXOS+NHVTRTnyZzXUcRclmi+sYQ+Utmw4mOi5vHx+aE2
J/Q/Q61voiEUXYiLcRmEFJNuYfFTuIv1n88PsrW50UL9z3zWj6LdA8iDaFUGVQISCryog4qFotGk
Hjr/+aHkZ758qiShXepJkJKS0qyiVTS0wjlUXUpMrdUEUQd1KlZxhIjd/Du3YbbzpTaXD5N7mZ6g
krEW5hKRsiTwB8ogc2LlrEhUYKo46Ys/kmzt0/4lgEIRcK3LVw+KU0DFLAJqAp/6aUhPlWeO5+dX
7uojUSwleKOgSV2TZo5MYZ5UTssu0TGuVbOgc3G/tGGW/zBwDYEX12Db9vxYV8v2ONZjF1bKi6yh
/LxWYUmkmFFztKdvYUTIThISlzvDXBWtec3RR4INQeBJnXYNxC5pdOei6LJAdVPxWrG9GJ5Vi8lB
ihnj0hT9G80W0wPm3fUraQD1JqWq9LnviyU5aIpLNcUQy4PTK4KAY0rueQHaDwVkmB1k/tWulb8n
iy4JFCiirenGIZoSVtzFWdBHvfe16ULrtWaXdaBEpnNUUZzc6a9trD+VKDAFUghBQvAvv7WJ2l/R
Rk4W6JryaVZRJs4oEL1010KggEGEHhpsLARkVlFjuoBPT9U6C9Iwa85OXg8n5Ev7naW75gFLnga4
dMRVJJdrTeDP0HVQlV5JA0wUxbcqE8Z8tBWjoIBoupTJ2qQaDhVkxUOx5NO/DEN4QY1a2Educt0X
elt9cLVIfzXOtfMqN1gIv1aGMfXzoV1OVCXK81iVWolE9lC9e+k5AMgCqkOiLaSTtjyTT86cDrsE
fU2TdkiGNXjeA19p0OTeOdlXsROCWrJZDLwWLBKZ2eUoSuSpvUsdNgibKvwyV0hzlOMcnefBju+b
oWleheP800Fk4sPz07uGqMuR8cThpNN2BHp7ObJROQXAzC4JHCGSCfXOxPhgLbP1rayaOT6MvePg
SWEb07s5UdPyWFdzjTA40l/Lq8pFDMkPu9b7mgIK+BoJe54OqYXO855hxvXxI7cgvgNGT332SsIZ
3KI2TlSPA4B/BiyG5KslCgyvu3w+zIuxVwbe+h60dFSpOUS2sYbLZbIi1ahLEoC9Nw6Il6PWL1OP
g93FYWCnlfkVY3c7qGa7+P35L3J98EG9eDIUI1YHr2RcfhCBM+/cij4JptAuT53o7ANOlWnw/ChX
JWEVGxXQgBAIAeFJNeDLYdCQtMe4yZKgTpqm8DMVrVZ7yCfEuibzzqEUdjfPmvh9oY5zKLGiuR3r
ITSPQ9FNt6hEeS99puXvI3M6S94V9L4vf58YUUmtrOw4aHM1ZfOjQtrE/d422lhcMC2IHlOr4Lle
47SaZZ6WHhmToBfKdIpo3py0BJjW84u7N8rqE2pxONOmYZRxdvJTynvu60W6K7R+HQ48go6oldD1
5QJfXU0h5T23n00RzEP+xi1U44OIowbvIkEPyEfFv28PVT2bUO8VO/6YlSpd4VIvxdkFhHkbo8dX
8D89/YfOofqzmpx4z152ayUgK1BX4gIFI7K6XboyVjT8VEWQIA1wky/u8tbMjOT0/HpvLYSNSKnU
kJQp+2qUtF60KMG5I4jTfLyzvBr/Aq8XJyL3YefTymNxEbyyTWm8aQAXKLSyky63qRizFvJDJwKq
K39OifOmjU08xDrn96oKz4mr//H81K4RnVQHKKmgcE6tHiaiXOEn749wtWFppkIESlenQY41XOTH
YdQda1L4N5q2jIHS2N39lCAftFhRAcTBEG/5lNbn53+V61WWTFnaDzA0QBisGfEIZaqoy8WCiDBb
Ptpuoh2FlDwxIE/sXAbXt/3lUKvLqVyMTiQDQ+mE1WdsINIbCyW9YIq96JXdo5H0/NT2xpPPwZNF
1sx2UOuQ8Ship2e7rIwfcZpOB5oxCDCB/dt57mXwdrmL+KoytrNdGibgiS7HS4h1Ok8tRWCIULup
U9XM/Nihf4Zd46A9KHSRD6ODEnsYdu6XLAm1P5+f8Na2YokB//PWoFG69jQRRqrUrcY+jmq9ftcA
if3k0O869GFo3I985VPt5FmQzWZ650V1eOpd4aV+Nby0/MB1DJcEVejH+tSayyum0vGirBHBNGrU
8Th2h37oGz+ywek8P+et/Uv9C8CYLJRScLtc9HAaGi0qIxEgb5AeFpQi/XSe3UOmV3sySFv7CcIF
HDTMnOmJrW6JrkwQnsycKKhVIe4MMY2nvIEMncyx4s8iS3b20/U1S8lVdgHp9knO0Wq8dGhAZ8ZG
FKSLKO+LZtD+VJ1ij7RwffcxCjEDVWadqa3B5fWUVF2LZ1qgluHwuYL0I4HD2ll3BnGYyMuO2FLt
lXw3p8YOJTiwgFGuoWgRtUZCzSIK6EtXH5ayH98JzRh3LoCNcAgNJZgkgHml+svjeXlyAyiKO02Z
kkTBkpn5u3RJ5+8R18Id7cjwtT7Wzh2+quJkFnpFfSwpDkPhTG8B/Oe+UxZ7ZN5rnQ5OBcgSEOWy
DE1l7nKvinrhAklyltrwyjcpEdynQiwKL2hb4zORGu9Vt7Aa35qN+meZaMZJzWfzBqu65KHSo+jW
KFKx9/ZtfQobYDAvLExA6q2Xv1SuaqMSK3UUgDUxfoL9HQ65PQBHfv6cXiEgJeyYK8nGt5XMl+fm
cpx5NObW7kQU9OyHP0q9wii8AaTm5Yt1X/V2eTt7jbj1IshZVV5V75ZpnvYixe3fwgXSLwkiRC+r
gJS94PWhoyCTNifLv4qxMQ/gFPtjJ7IWhdnOpQTspccOsvNrLNsKP4+98l/PL8XGilNyeITDU0+H
vnC5EoPDlQWIRDnnuIG9QxbAOrle2uxsfvmvrF4jGngSisnVIQ0BL0eRx07Yxahgm9p9UrqpfYhF
fi5qa+L+8nYSzq3BOF7AaMlAXDgxl4MZcIqWdOiU85SkQABJ9k7EExa6z4V7z62/Z5ixtYQSEIZ+
oAnxxlg9taDrYOdmPZMzPKgfWjoelNhJd7TyN0ehcwrJXxJL1z7EfYFGgt03ytnpy8yvkCc6J+G0
V67ZuIBBe5P+AgDjfKxlbGhyiKWpGWVorORtNLv5yWvl2cdtGD3OerwHNxPvTE1+/fXueDro6hxE
qIr3kM+VcwJ586Grxu6+7mYvGNrS/MMBtnjTuu4QhFW4p361sajSh51IG2oW9PlVCSwtFOo5caSc
vUiYgTpw6y9DtQTPn7GNsIDNKImtSG1x3OXPn9z8scSmW0jynrXczg5Ts0QHq/R0HzfhPaDGxoR4
x6jgQvdEdGCdDQ1ho2WjaLwzbDz3d3esl/sGLdadkOrabAD2BgtHrC5zIf7n5Yz0rlSbBX2us91A
mpnwaM1PWpig+BJP6ndDG4vzkqjxDztxs+UwwYH7DttPw1JcTQPHTocjXqvR27Y3lMhHmhiUKmhG
5QBurXoQheUeMQ0ad2STHo3QV/sMaTx04NHbkpncKoZRSWpCJ4xxp06z6rWZjW0YLJrRuLHv5oDo
bhKlF8ifOer8Ps4Wc/A9VcTfU6VM3+upFb4Vs6PHfoeLJFZQfPLKt9HuKg7zGPXRDqJuY9PI0FlW
oyj308u4XOI69Xpb0XrsDYdCO3mVF6MKq2QnpwH/+eL9+XSoddtRHcFONp30a2zj6Q3PRHur69P4
UE9LuPMNdma1bmLMwxiGTokHocC06iOSHOqNQ+/kVS368e/MCu8sCBzgFdDevVzAvkyjxKM7fO7V
pumPRpWI/pBiCvg+dHP79PwSbpw7qXDBl+J6llKZl4PhZWsNGFyjmm91y0ER7nLyRtQm/s4ocPAB
MKEvsJbXzhh+Thr2BJX73veKVvErUeyJH23FJUzmf4ZZbb3UtRZ1ymos34a6/oQFJm3vUDFfaZX6
Z9JF2jcjtHpqArF1UHuMBn3bBs36N6ZKDAidXN7L67hkdDItNFV8N5UmV3wVlQ0ftXTr8DdGQWcb
7D6q85i2Xn62ZfFSLU4rdr6G3SZ/EqxqHu1EP5ubg9hAWnI/yltcjuLOCSYzeYERpOr9KaY6Qt0b
3/jnp7J5ski0ZQeERG1N6ukp4pBvst3jujdfC6Fkn1B5soK2CvdKbntDrd7rssF3AbQ1nqhpl9+j
c+8FnTkuh2QCY/3yWYFTkI/nIwl/NRRcAPFvO9tBjVBK6ZL2bpqL+OiNnfM3jjDdCeIAkBGkaasG
SUvTjdomR7iEPUUEVzYnog595whvBFjICuDyCv2KftWaLxIWLTIaQ8JnGgfrrp7j+C4DrXYDj9/w
Y91t7odCVJ+fX8XNQWl9AmuCDAVk93IDDsgYFEOKxUYyjNVJdsCwvzbH+7LrljeUjTtaDUa8c9Vv
hOEwFrCL41ihRLeO+avGcwZ3ZtdXSWq/zsfROOuuUp2srHceHGHsWR9vnDLphU0oR3VfgtBXk0yt
pVI7zjJyasWxj7vyaJXjnhXOxlJSB8cXEfQg4IK1hjfmY+qsDowCw2A4jZHqHgtyiqNW1cWhSbv6
99rr9x7ordoB/Roqz0hrSubeam8m8PWagZU+EzAkOa1JvX2nR3FRnu2+cL/0GXekWRnF26jFiqyK
ZUdtRBnivkgj/RbQ/R4xZeMKAEwGNRJUJrHz+uKUzhgzjghofZdhjJpB3xxUNazPqPj+ne+KeiJo
clB/UEFXT6sJSLNJsYA4V2Cg3w2IPPtmNLg7Ie3W7rHQRyWolfyeNSnDVspRbSlKw19gj/Zqkh/j
vn2xTSwz4JkBgIoUFhDK1XeM+qVNwoRRKnDz58Tpvy3o6QbPn/atqcC5Mklp6OrT8bo8CCkGV1WW
A42P22RBtBPB0wY/jJc/nbxnAMdAosgcWh6UJ0mN6y16nGX4YRhegzGpjofA6Ip+57Ns7TPQKDDr
pEEMfevLUZCSzRpbtFgCtLN7MyqRdhcqIn8HW7c5Pr9sW0ORAwIOkt07jvjlUAtiMogJISzfOIV9
tCM7PilkIedCqObOF9oaCs6EdA0E8MFGuBwqFdrgLBPy/CAWquOSdflNpTn5ES7nbjAnX8hV0kMb
iWiOrifMwXWhWNMSOBvAPM5aY93GqQK3qFROFKn/5SgdPtiR83vhIUheFyp3Rqt/Hbv6j5evLKkM
mrfgG2TH+XK64RiHaUovkNurL/Cnc6nqpWZxampv3PmIMjS9mi3RMaULSW42Vy+dNbldmqvYTbaV
rtxHpaUfq0gXhzLUtAcr1qE2j0V9gt8yvHPrdk+ZZOvo8b5iT0D6LUWzLmcaeV0KSQ218gxTXd/B
EOEwcFfuxBDXrRUpNsLdK59VEwb6KkAvMWSe46HGLQDfCvhccVj4kJCcHwraMvfWomHUgfTLqSmT
8vd+NIdzXPTtWzNZ9JebpAJZoRQgI2hpxS1X5Mk1sNSaPqEFZ587V83vTTvO7hA9/Pz8BrrSIwGV
gbAQOmR4iFJuWDcGx2pCEx1c+9lEZ2Q+LXWv1ZAgc+CX6tBPZ3ii84/QSImmatT1JqoJCCHO3lI5
vmOIrPFHM9amYzeW+RQMneoNwWC1xZ/oe6QwRieHV7UJq+Fe7bMafiUkxuHD1CBd5LS07U6DNpa4
QlnaUGBcr6Y715y8LJ9uW5g1tATkEy9pnkCBLlcxgjxbufUwBMjGlQ8t2cKhKNzYZLcu6k01EFao
ia78fH5Z19fQ46gUibDeBu9Cq+5y1MqK0lzXIEPYTd2ekjSDOdMNql80bXt6fij5T60myC0khYmk
LzOPxuVQMC5Cy+WtAwuS4/1j6uLtspjOAdke5a2opEoqOmLfusVNd2gL66WlKkrM5BCCct3yKsqf
P9mgnlCEpRfLAD7AnP+kLvtjUTEUy5uovkltN7qZlnb69vxs1wv7OCaVZ0nzZOC1Modw5qLRBz6n
mTX6cYkmVHpE6R6A1807z/A6yqYCh2yl5OOjloH80+oqsNxEiYzCroOQZxRJX+mVVqqcfxCPvmIX
3s5yri9YOR6lfLaqlOmmoH+5nDqSlfkw9HUwFUaLyrO+3A4RpuJ+H6fTSRNj4tNCt28n3u17Wuw4
xj2/tusr9vEXoMiCrCw9QupWl79Ajfm2G9pZHcxd60Dy5YHzc3XK92je1/uG14PGBGxfCZtby+W7
PcI83LxV4LlxVByqQh++T/YgKQdlEd+6Wm8cc3CkwfPTu946DEvdXbKheLbXLBs8t8keackE6ZB9
xc8pOTRV/RGi4x5HaWMdKRdBuKJEJpXiVh/SqNxRqbW5DCBXWrd5DWt4jpT55sXTsQBES0cSUjIo
AJdfa4lG1a6GpgxQWBk/j0ao3BJ7F0e1UNK9nOR6RtDK0C5lPtAoQLetxtJS3MHnpAiEgr2L6bSa
DxgyOz4/o+sDB2ZPWigQXVNhXzft1HJWY4oIeVBHPaxzrUNw2DaC0dSiQ6uEewJEW5Mi86HiR95H
LL/a7lPSVGlBphco5eAdAA1F5yzdtV/fmBSJq5RSMzhZ3NJXS5csubDKoLdTJGcW45Ck5k3b5Yk/
IuS2s4Qbc+IjQzTGtVZGwKvwF+a0YxGZlUEzqcs7oyvn8+ipL4XVygTLkGhXIkE2xNqF1wyRZNNq
rQyQuDBfjfBmPxmluie4f31eGYWKgJRUJzhRVy93NhfIInUmVINFDc8woCjTozAeTLmxq8vAR3j6
hsoJ0WQEgEYmhAaBXNYnL1miWnWaKmoZDCiw+Cr4P/r0/Z4W2NbHYXcDYNEBstjrUEShkG1lUwZN
Yxy1g14tHYQDZa/xtrXhsHYBbEuY7AFSupyLN0HgLSqvCMa0dv8l5lY79bNnn1IPsZHGqcOdAGtr
Vo+8NF4N6vNrLGrWa3la60sR9BijnV1HEYccf68Xv02YX1I9IFaVdrSPYeyTLzT1FUY1Y1YEJdii
U9Fm4Pbt0tkZZWPL0RCCMAFRgMfYW205A7X+RsM4LhDjgPi1WeSnhWUDcNq9WIKLPUfiKBW4QD9S
TVjdqVXWxbmS8EpQoe18N3EBKRuf6dX+0Yjszzwb7kVffChn776Km5228MY3k08HiF0Gl4TMyz0y
NmE2UlwoA6+P5kOiDRWI02JvilurSSUMNjLJMYJKqwtW51psQ7NklLIFENxxwWLE8C52m71r7zp0
oviP9RP50qP7wmok3O1tBTJEGQBDF+ew7i3fbY0+CLM2eW0skX4owXfcAPuM3teZuec+uLWc9PTp
dkDShKItf/5kc0Lpdaq6R3fHKb350Ci6daYZ+lKZXrlhKKBJ6Vx6VFdwXAKNXLUGWEqis9q3yaIA
8o7xXyOTSY3cL1J12DkO14GatKlGyxGzIa75dUU91fJCQQ20CLJ2ru/JD8n+otJ8aDQE1H0kMnUf
gEG95+l21SWTM0UYm5ibbUPytNqe1hS1hRIKrrAJG/mwj5XfI1R279xGN78jaR/7fS+Mt11cNHc6
keKnHpSP/3wwsjF3lGslHIRgkf6jvGaffNPYzEetV7080DpPuUumJHswVWrerdXBH0304QFEwEsx
BkwcjJ58HZBv4/pe3QkQ3rtmRD8uaECO3eA342EpGXU7kePGdrWI8SU5Ca4+79FqatzWrpXreaDi
l/ZuERUSOFQWTs8v4DovlXPhIyIvI7WeAQZcjoK7XNEX2ZgHYd0hsLFU+hv4qgiaoUl6xAxu9JNa
KH5Z99Hx+ZE37h0poyah1wZ58Ror2uW9nhhNnQd5hXyuSqLkpwYK7ouu7okYXmH9HmdJ4sTph29C
MHQ5S/5fwENjlQeKbX/XquKVpXQPXewdk6x5q3fDjT3mHhGFe1vP9TFVklNtRDdNVX5+fs4b35Sy
NDEzhUgKguvyt17UUdHxaAV933ADIgzid2m6vHznwAEm25eZFPDn1T1rJFCHsmjJgtrU0LBKDesc
2e0e1ncjgmExyTgkxpkC+GpN1amptTYHwGxiU+wXRabcKmDOkCSJfBzzXtoP5xNKFh07leiCIGYV
oRvhpPVd5SB32VRIuddF88UcxmXHrnjjPpEZFKwVXlzpkXC5UXInGmNDS9PA8tLpq5j09oRbcuOX
U+LdZfWg3SVDpO0RQa9EVuXkmBlSZoghEBWurjGxeEkhIG0E4FHLEeuSNAty6Do3Tmaj95NE4ynM
Z/3douXaEUIC/Wb8m89ja9KotdzsEFWLgYNe7eyEIFeNN34znjIavjLtln2OywWZFbSAgbmmQWmU
g58ooeOnosA/wPReuWbyOgzj+Kyr0RtH5K+SYnyd167uJ9b048UnB8AHRUKiS6LmNeAqaQoTTxLI
aYrdaXd969Xo4PfDzm24cT5lkmnT12MP8JZezpY649RbhZIEZj22wKHt5i7srO/PT2Xj4oPNKD+1
lE0EqnY5SFtkbmXOdhKEQO2OkxDLwWshSPVevzPSxhGln8NGpkXJ4Vkjro0J7O2SzElgTwsShjH3
W+tEfD0i/+XzEqV7yeBVYZ7tAlcKo1dp6AVF7WpuY5oNMZQ3d0H+3jImRJzySIk/4PpgBZU3ZUdl
iptjm7meP82zuG/mMjksdpzv7NytT4lkjiQTW7KhtTrJMlKatDBPAk0dmtNS5spBAVn5QhUJOV+p
bw/0la47QJ3Lb+k6IspEqSbQbsvo3OcYLHrAaY6oQKk7V9P1hB6rt5QNpEc3Z/JyKHUW5uiEeR5A
wFJuzXD6ox1N9XZnb8rc6TLHZhRHemeD44V2s5pQUYeG1xciD6oCeY/DOFdx/c4kkJtPkMzC9lCM
CE6dUjG5kT8OVVv7vKf6GwmnByAbjssf1H6z4dACG9cpCNENOwpzat6pbdpOXB5l9YdVOtGPFIFt
KLhKHnb3C2rW89EjVrUPOVj7H0i3xh/HvJnQAM7n06DqzZs0GRus4DWjxYgna4o8GJ15iSBHoZp+
o3ADflK7diyD1pobxLJs/DZDzfhaG6BNkCMw8lNl1+q3GF3fn8psqvPR6UYExtzGU/8QtTJrpy7r
wxtTsZb6hKBmvvhD6gDd1JEe9U3cpuOdC2cjiGa9ybu4CiQOd11lndU6STrdgB6eVMvnofHsL3Vi
4eut4Q1W5UJ70HLT5f1u9DunwIxIc9OXdmMJY/kdKBqC2yOSXicQ5J+ZjpY2T469ROdJH6Szh9X6
nens5Spbm1huLLpZDIh7weUm7kds5loPyQO9RkWtnLFLI8t4eabnUaWnaY6yAQywtSGLVxlWUXtN
Fog0NG6sfBxeZ/Dqds7+1lwIJuHUSjkmOvSXczGjlCVdRhhcVfkRy6soCMNc2Wk3XD8WqMY8GWS1
YEKfY5HODJLGCT3OxE2DKrbFgcb5HsNpcyiySCkZTH6+fvyKaOlLpxmyYIjUFnYYjqohaFW/n+Zu
Z1bXDxOzAqrzWNClQ7G6ZRagOjNKdXwgfCbvUNnVIdOWuXrIMJ4UflZMe4yX68COEXnTqebIfGod
PiZhE3tNwohW3RoPDiX/gzWPzrHBy/0glVnOQ2K8vFDFoBRfJekJrMs6rEvThEKmJ7LAHuLxbigN
tINhZ/AI74rybmxG2CVseJI5aT+8qom50zgsReGlwRzn40OW6/a3tHaUl5dgaUHLDpi0xIIxtnqE
nDYHHNgYDGPp42u9LdsvXRHlO6/QxsfiRBFFkFzAm1xjkcgqiP/hkQRJmUUHUdXaLWqK2nSAU609
jENsH4fGcXfwepuj4mouMSKg+texP5TI3p7rOQ0iqGnn2sSRUeum5LUdpuq5jMzkk714VvD8g7v1
3Zgj3R/pIg+/8PISQYVYl1WpNOgqbbiJvS70ayd+qToZN7xGD4qKKZgQHvXVLcJSmlpbdmkwLnX0
aqrCLPdLayh3bkR5bFfBw8UwcrJPqjFzJ2xzQnkvsDo3ubWJcx1/6vLviMqkZ4wJ7SBLMDY/zLlw
74wu3LNQ3viCSPrTAwaVR/K7Bn61+IyFog6TYCnM7vWAwtdhMiPsLQf8ZIfWbG6VPI8+Pf8FN1Ik
WogUTikHISVGQH8567id86Sqa4QsrCGuTzw03uu4ahxS4db4c3Td5vvQqM49YdWArnEy3QhF0QMb
iuODioz3zo7auMbpAIKMwUGQ6HQN+8+5O/VJqZIAXvt4gHCZnYpZU4+1MMTOOd3YvAgSSlkTNi/4
3NVtkLvhrGcTSRlRRecnok5PRdLvxUhbE3JkccokIJXowcv1Rda5UUNol0GYCujcy1KdCzVxceEY
X6oIxDmhr8RJkWLAsnhyOZRTqqFWWwwlau9rZLvFnRqLPbbX1i4FFQGbmDcQoNbqMPaTgPHi6klg
uGEMZryeUKWfo1emmJWD+D/sndly3MaWrl/F4esNNeYhor0vAFQVZ5EiJZm6QVAUBSTmKTE9fX+g
7W1VkVvV7KtzOjrCsiVTxWQCmStXrvUPsW2fgvc8djN77VWtpkkkRcyLTtD+zNKoqCRm3ynKAtHo
a64+fpiGqvn4873wyrlOL5BD9rlC6h1eutA1i0y94MLpWGJ8n+GSdF2mEeImssRuu48M60jEeW1a
+M2jf0G+RxHzYAWmc1P3Q9xSONEqd2cpZrdVZvWYLOFrWTo3SZTNeHRAcQ+rD7miFoOZDenOy4fx
TE3G6XQsNJxwapldxzF8bRKZ/BQ4uXjouoV6GxL9f2p5o5f7ugr0K/uAR4vAGvJYlEEOVda6FKte
d4mJM+5ifvIUPA0aFdWKNhqOcSleeaxsNotuDZNG8fhgy8lRjpNbzGJXVmr54AmT1dl5Zfjz1fLa
KGRjdM4MCO94eh2sSX0EwD1nKMUo2pemAJVp4C3z9nAIVGdVbWbto1G3/hA/nEmUlalzlInYTVms
BJT1hqDU7NkvdDTlfz6f114QUHBg6CsE/wWZpljGEo8AJ9lpiXLfxFMUilG/VvDVDP4HA7HsGWJ1
33hRzvaMepgdVGkqx46Dau7UDZ4Aia9FbyaFEBHh7TyX3miGvxBjwRxMR1VBRwDHbKj/4TK9NZXY
3fx8Qq8kDihPUW7F1W5VYV9D5o8vqbWGQgfvt6MJiGYE1IlIbB08jboN73TajLPtzEEE+mXxxxyG
B5dxxTpCIHoRvLj7UPlY2zorIfbwbrriR/u4Y3+hoFm9F0PaBQPIXZ9M0QlxMo/eWqZfxwNpv5ZW
VwLWQUjGs7lF76pMd4PjFFtPHaXvmn18ZP2/2GQkkCQliKqu6HFKp/uP1rSR1OXCLXaaNz42ihxC
VWsj/+fv75net5f5raOsIgprkR7o0dpm+uEF0gyghCwasVOoJdT+LDoAIQpad3nSGR9c4WVX9oi/
rG62ys5JNSn8otWLS0dHYzDu8IoPPG3ADKmLOz9vkHxtjXHaTCAJMb9SlLAViRUkjVyUwDGa+VrB
yvPTzyfxYvuuc8BihP4M9zWaUvtzKJCVbPWeJ2XisdCFTVOigF+5di78iYT2SLDQX3TeMJAnZWLR
c59a87X94UxhZil4d2RZdB2Bh3hu0o0bUSI9U6mdRGedsyJu83aCVxBNzbd2meMrrxorZGtWt183
0twzGNvlt8Q2lF0161Phd7FVXYrSGa6SzIw3UkbislpGB0irLP0B5cCgNBbztO9Td1cOantSjKZx
2kTKA5DqY2T6l2uPKaLrAJcS3hVRfn+KQlNLDVgESk5Vbl3NWZf6mVmLI/vomXK0v/iQWSPvWM0W
eJ6H5R47NWItT2Wyi3Th+XLRt2qtf0iaHtS796mT+rnpRNfI8OW+WZhbbsWnnom7clS2QVLO11M5
3EUDnY1RHVW/Hdttk0vDn9HqqYzpSOnj5TNZK1IrMYUEE9ThwU6B+u0pJp3GrVkO8+CXlVlgHiql
cmR9vYxmjLNeAECPQO08TFniDL0M1Atc3HsX4xbHyfJrRdm/oFGfFx8WqrhHBnxtYiung84mUDB+
7b/srHOmVnI0bCNvUE69lHuXMSX5WxM+QHMr1GEl1q2t44MlZXkCSiLNDvgN7XiKuZIIV5m9/8lc
AIqQoK/VgENCuG1U/VIXzCXt5+QyVpvRr4tMHLk+vQw4JFmAiddrIxn3ISsxcfVqyEZoIX1TN6Hd
JP7gVk8l6JQj03llLazZHOg8FM4oVx7cOHoj7qukc+1tGcfz+djkXMENh7vHYI0fm9k+tu9fH4+z
ZgUfAv8+ONmEafVFQ5a1LaD2fBklKpvY+M1+j+rmZqw060jkfmXprSw80Kic2xDQD/bUkpW9hqiX
vXX1Xj+PEivdUDOatm89H54voCucHeYauuH7Cxzmvod22TorA+hQAiDlpDPmCYEg+xib/rUHyFlE
4FxhbmCV9ocyZhfdQWOB30L192xZGuP9MNHvWC6sNq2PLMOXT2/VDkQDiM46QfRQ2aoXVlUZkTC2
rT7bftK2vKhRMY6keC8X+9qGo6VKMZTD7vk4/CFDqLAinBhG37qN93WxMy3AedzbtvBNjtTxXpsP
6AeT7JhLIRD5/YfXY6xLRND1bespOSh5S4ZFnEdvDkTMB+QrPWleE8fb/iizEatjHBs6beg09UUm
tY9Kp8m7t645MEC0Z4CsUQyFBLo/iof+ZFJFo77FKCfaIkQjtmltqbedbkVHhnrlsXF2rgxb8AfY
4R6sucVECblyJ528uzntBtM6l4VzTAXw1UF4OSD8sTSir7E/n6mJVPSJGcTOy5lqP9Z9YlSOdZle
luTWrIMVTeqxwioOq6rlkCPwWhQa5pple9cmPZgUgn2f3GDDNaTXWjR2nZ+pNfbMTlTWql9DrI5P
q6VbUJla0PzcLLaFvd3PX+fL6ZMFPWMDQXOu5IP96atx0Y8CYsXWjO3sKQdxSf9fbY50il9GD8rm
KpXslftK2/8gs/SKuehyq1R5yPTXXHdGYz7OL4akqQOryNsjO/vV4eBy0plG2ApM4MGkUjyjwa2o
WzbMclrWpr4VNsJM8bBaVGH1diQOv3iIKwGHBGBtva9KI2uk+SGSDJEwW7M0ra052NgbYbe2URfz
zfAmRgEjyqnM1Qyq4UEUwbsT9TmJUScGit/MoXeCtptNtAP6R0WxiiN3z9fmRJGCq4BtrGWXg803
1SLtmla1tlNt5gES9PUm9oz8SKR/8abWNccZyS2bZsMLAH0DTVHUimluvcSOd5NHF8AclvG0qx0w
o2ZyTIPzhfL8M+sWy1T24rOixMFKFJK2jUQsdZs2EZ3Eehn6CPOQLm8xuzWBA5hmXSeUpnXE3bsl
1y2/aePxE04cVhqiO1fVgTHougzcZOy1TV5pisHB0VQ9LqM9iOx8rOdjTa41dO/dJ2gdcHEByE41
mOb8wYKWKZlUqjXmto3z6XMJ6GIzl4odGjU8NkST3IsJ2MCRK/TLmPU8KhLDVEBWJunBgSInd1Gd
mPtJvCT5VTUP3rmH0se5m7vYnzV4R/iZXY2hFddKyTOw3S2FwOrKrNLo62DY8uSNsYqfh+NzBfjC
XlIPke8xIg94w8PS98rEvJqREPLVfO7eeowyCmqhKJxQV109UvY3M+WyHm+ZHmmM3pwvzLG2qWI5
+tu3FxALzgNtleF+4Z/XGrpA+SMztzMOHIE1IH8tTVbYz5/Ya+sGCQVAilztYUYdBCa9VDPHGF1j
i6tDFQWFm0+h5sGS8lucpU+4EpmnVPSOEfVeiR28IWAbuHnBkTpkl0+ZM2u5Qf6m0Ej0ASPA1u29
9sgjfGVyrk4PmwhPNCTw7r+osTSl2khV35qrrLenMc4GpTUNl2zOc18QFDEVtPtPP3+ma5g92ItI
H7BCQCWRUR+q/tlzbiK2OZMwaFPsy3nK79JxcjZaPbuUtCKJdWak3kTu/P3nA7/IVynKkDuuTSB+
Icm5P99GcxAtJ/aQFctu0w+FvMoQpj+dpa0d2Wkvq2eMhTDAeoMh5iBdsT9W1kpRSzlr21KokKzb
pM4D5Nc6Zj3VShZGlNweEzx3Q+Da7oYmtdzYqZOaAXbL/QY9ufYM7MYSpnPdbmdC7lkeJ3i+OD0y
vwoNM09W4rxhg/jJrBd412t1d6Qo/coypOcKQJeYQfP+kG7mocyl8mq0rWe19okyZWkQ0TM5ssde
HQX5EJ0RVhLJwaPqClOlgNJrW8Vu37dd5Fz3UaodWXTrNzlYdJyOa+RnBI6Bg7O/6qhlTqrUtkJZ
CLhi+OrVhY7U2HA6d1zTf77SXp0S6aBDQ5BCwCEovBRGIqOu1rY9Bii+2hvOabZgTPXzUZ7t4Q4n
RXWdw5gwSCn/YFIlnkBtPtXqVi2t0gpgRrf3GIpREaQQ4n5VsiL5VCV6KoLJQMONUuI0dtt8oEbp
x6lUoUS6Wve9Maao9lvkPp8Mp1sexqgdMn/CH9PcQIVoRaC0ppUHLRBrsUPEj3Mrxwu3Rmjbsx+s
ova80DRm9Mz4F6TbytAGQf4d4fcrUrP8UoyR+82jqfekcf29G0x3/Dj1Ci7L1myY91g2ZJMPu9v6
bMYd1AHoL73mq7D1ALbqLui13IzVKSiQuP3gZoPqBliZ0BmB11nd5mLM7uO2meLAMAt9CAa1WtpA
q92pXMkyee/zg8/W5h9u5TiJ25W4rkZ5avt2DD7YVyu3/Hrk1bxYblDYKZQihgXPjM7w/va3cVgZ
XD2ftzOVJk75XqKrWLkdlRPrGNvr5WJb04yVioynNsvgYP9Irl+jltbzVlRDG8TS9N4nY5J/e+uM
AMZyWlBBI3OAJ74/I8/N6wUkl7rlnuls9CmvfYyXa6yupmN6VC+5HVyLKfzCQVh1kzES2R9LtWSb
dUuzbBNudk3AJXY5pQZRkkgUhWhPpzYdFHQPk1SGuYztT9io1F/1aizOpSgjGcz5SMnXzMrq8c1P
YZWropuEaBNb72DHTVNTpxUkLMCnjR540DtDuqGar9fNsW7Cy9OKxGO1NFlty9eXu/8QiOax11rJ
sm0jbdyg+2tuFdUdAUAOxx74y0SAodZqBMfyiq4+yOml2iu9W1kzIqIRl2itieobbTFxFjbNWLke
MgtDoXg2UOT6+eN8uXQps6g04emuUlg8XLpWb+VJZE5sk9FbzrIq+u5Zo3okzWHV8Kj24yTD0F1H
qhmeCWiQ/UdZL7hQT5rXbaNqzLyTxutnZVOY2pJtjGievphWAxharWKj8u3esz8Nwk1VnsNoAyVu
uigKk2rKtXCwilT3kfBVTF/0RiN8TRu1ZDN5taVvyGQmc5NYU3M3eUuVBGMkphTANQoTJ5ggUoBr
Cm9qtnHeway3UFTelHk0GyfLmNRZMHXUjn2OMLRdcD9I40BEVPGu6qLA0mVecicNCkuPf2/mwVWC
2h0SN/TK2r0AUxebJ3bcAI112srz62zU71Qpm9gfxkIhpYrSeNgMdltkmyguxI0NJLqgfRS7ffAs
UR9GUo3XSbcjXufcidamrRbloaHNNpbOkV78LuY+uoV4kN8Mbmx/ayKp3AKxw5i+UWrt1mk07bM0
pKv4U+vmEmOqioJB01WWDcpZHy/NXNOBP1uT976UbRX5XuakVjDPlTNtO9ykkWV2lKW6KNA8okm8
VDBzBqHImBaiy+2yqV1PXHGZLLCcHrT+mkJ8B4FlSdSPzeDmIshqY8gQ8FiKwl+EVUS+MBAN2TV2
nRTw0fQoDWluah/MsRXGZsz1rj4pklZ+MqzEeKCz2yM1skLYRWsPV7aiJLnvxuyaj5Gou3ORLPqy
aUxvTFaKW2Xs+qouy8BVMztM3alwfdOKze9eG9kWUj7WDFDOTGIDv7NZez+MhFg/E6P6CVcZs92S
VcXehqXS3uSVMlS4A2gYQWmL3lPksROv9505VU66hnaqjzylEnFuLfN91mUND81V2KeJVGZ8weqO
y+Xg1exhIeiNeZEhH93IMr8q0u6R+Sgccbbw6a9D3My8mdYlAx2XrLug3LMY27objLth8HJJVqkm
Pbs+Hr3A1ifdxjJMJt9LozIvdGsU1zRC0aRQcldc5+TWH9y4yUlyPaccwr5xaUGoqVY/tsuII5N0
8pGpKV1UBQS7EZF0aQxnVZJZXzMwDnTqqGQys8JbzE2cxvP3us2sW30cbAeReF2jpdbb8xiODteW
APtXSqiY+SQEqcqVy4lTzMjGlry5awCtZCs2+IMAT3WqL9OYRJNfuO4EjicV9Xe9sqIvCBc196UL
WdLvuOPddJTvjUD3uBhDT9Day85+7wzxRSPq6G6sG+U7178uC5pBdmWAhqzzNEKDuE9TqWu71svN
easPRlGc57bJ0x5F2j7CtbJKPPcSN9nqMsmE37pDelWCF04Dx5zdh7pphidBveiGpxNBfmARTYGK
jOtT5SXSCeDLK6U/YgT6gIy+vJvnUa13FdrP/F/HG/rQKDSjCiSi1JG/1Fl6RzFU5IFKt07zSzQC
vnYelZsN7uG6Fco5YoVkuRX9zscEKDU52n4Wj2kSCKtxNsAYbW4ZluJ86JUZATwrzVzf0Lr+Ojdq
tMYwCXVYll2y6tALj3fQlU5S+wbg2nNv1KPmNEJZfdiypbz3dmy6GJ5NM51+U6va2O9snRapQMfP
8Sn0jXdkd0vrg/saU1JCzTh3K3v+YBSpGoypAcd4VGfzrFk8jUWrJe541uljDUmXC10foBEbFz4T
HPG9c+zuXLFscRPZ/VSGWZlbeMMMqnkbJVFxYydNZ/MKKw1bMrvXTixaGNeVZ8Njcmj7kDGiwtNs
OhPbBMXrS+B8Ulws6LneNaauLVvbqa3mrMQ5rwk6MaAYPHfe4gViyJKL1YmGtWGO9rSt2G7Ddpn6
qtwNMq1LSnOlW55kdTsAghEFCNap6n7P6Ul0QUKPdOdGsUnErUuk6YtutC5c2cIuz/VGu1LBbNnB
WKTyUms65MkKPBx3uHISRkvMAcUZ9s5xj2dKMmo7yx4Img28l7s2S/PHRFfGeGcJd4q3/ZCWYpej
w8XVjlTd2Alr9Ei764TYlMai/sIAE0XYhPwEJq2n3WLmkdFfbxVSgZZUrASHq8xZgLS8/nkpsD7d
tXJw1BO8avXEt3iLGS9GwBiavGKyfENGbuXD1Ox/L1yhorqQqlB9SsdcfsdtG8O2pej1G1fP8lND
Al/wxdhUk28YiAlsUicW3UlENFZDPZaOgjhc5dzGiJnbvsehddmy6Zwzx6kVFblzM899PS3zp1zI
Fs0xBI/u6d+35xVStBHIMa2lKFs7XC3mpZ6vI29RBpxtyoIg3kbW5DtpCgs8VcyS14y89mk+RZZf
ccHZycZRgyXuLyBRddfDqFgcRiRzqa/jXdZtrboeeASIV2BhFq92m7S45bUppjj1wa7F952lFDKw
2gE4Pw229EyVVv2tomDIndSSVuqnpkqKTSKs1GGelqTB0Tw3mh/XdiXCeXaUC1mgVEqJyEruDbO3
L5e5GcWOSGlMYa3oHGiJliq+46X4PcrCbAiYTTpdWzLt7osqyqvAqBwxE0ytDOrXqNVRuIA6yfxq
HK0hZMPk3iYuhv5hoZmyQx17ds/GRGQnTcvZEaYOWepDZmX2shHZGGunSakkXxx1MOvQSCw9DXst
xkltKrRdP4lq24kaJplpZI0WlHNdXPAsU4K1qLoqEIsS14GO7N7VkkOe/WrOE+VimfX2Xd1axlPi
2fB17S4f1U3eu8jbl0xW+qnGee2rbkt46Cu7e5+1bfPUN5x0O3QRwZ8ZXTRzXyXsdk/xKF2OJZUq
cxmp82fNmIqnYdF00oOmnc27bFDGx779luRbLS2Wb3hKu/dTvpSkdDW17CnqwZrogCJcXxkcuwl5
bxbNXDwubxrp9o+9zIfPFfLcud/AQP4kJmf4xgWF/K62tXr0Z70jvzMRPMxv1/zkJpGzkuyGPEHN
0sPIa/DhJ8Auaa1ejgF6HlMSLNMCY0j1xHDXtrrzuXat/vfMFZ28Qq2gfITHnNmB22lO6xeR0l45
Uye+W32p/64bZs3l0Iyi7wQ2zuZON6kkYQhbxD7fp/wgzVL7mKmFczs0swqsp1AQlwfHkDfhRJhT
QnZj7p2SRtnTJqu06dReWE5ggtfVk0F6QDglgf/qxr1zgxFYlvtTUidwQdH7ulGr3IjDUenL+zrK
rKcMdiFZdDp4HxVLTwwECaziqYs85X3ZzuVlOmrTRgxaNm9KrS1WHwYhH4qiah7npodgVkRRvdyN
8OtYEmJKbqvRI2t34kxz8F6E9ugPEdqIzCGboTeXVfaRB5YNZwMiL5+SShE59IxKqa+WptWUcFAp
t4YO8b72qcJxIKWZsJxdrWlUYZGIiK0wj3tdcFPpivS9Otpz9bETa97RtYa5hNmkAtwkEvQ3aKK3
dVB6ztz7BUv1qmxb9WbOFRuTDHUkvJF6lbNfU9ctfC3B7tV3ZerNfuahYejTUrTiE93DoQ7nuqkV
Pu3pWm6y3o0/4X3rfavomIEBdKZk8XuQfLdZY2Po09uq8qXATGUhlc6TD6POKeoLQXFtas1o8fUE
zI8/VXFV+UrE62Q7lnF5ZvXalGB5MRhXBVq/+q6zpfg+9aXkaq1nUeilU+FAWJvWy0dqaH2A4UUt
gxZ5UOVsxEpLoC/hJnepkw8m8W9Wpk+YEc/Diecu/bwpuAbi7KjaDe117FI5ZjxdsajH2rLe2tEi
ypMGdsKF3vb9HGZGSvF7yb1sGwm96tDEM6zvq2E0uehYutZpJavpG7BRpz4rTCNu/U5xIqpNelwE
GaSJ3w2jYidlvcNBUrVy6t7r2A8XJ3Ercy9oR0tkoTYt06fS6OVDBKAyDjI5JF2gj339IDzRxgF4
S+exTBccXGVZLrbv5ry/QODIbfmm0refe5VWH8Cvwn3IK4lyIMxYSmhFYcUXKMg3ykbtbS3dGF2d
4FHHyWz4EyD3OMztVI1DZYkHHs8iVqnBOFuK3aAX8C90Z0gFFiuokuxsJ0dZY7QlNeQ4rYzxCgmM
crweOsf+qDio4ATa2BO1VVU4J0NvyM5XI5dCHDK4aO/BdplBv1LaC6x4aNSTpssN/T7H90ReKV1X
uwGKS+VlMsdNdeplc3JVkCfYvsxKs/S5iPb3KAj1162Gm7o/LZWVBp5CMhqwsyHfLZYuo6DknlGR
sNAW991mTknb0zy7RTwqN3w5lB7+np3sRt9GM7qko+J1467ndbs74WHaEbhxMiTneml48zmZEaYQ
Tq25p3lTq2DrSuRhgzx12ttcy+T3MiMihmM2Nx9G+l03hcxI+tOY++F5GnU5sQOOBG5jddUnF0qt
tJPvzm09YHVZZAh8i4kdNyVj1foICZkPENu7JMxsq76eJuxSThTSgF2W0Q/dVIMafZkznnTYktpl
gds36k0tG5JGY1SrdDPIQWnXR+PIG0rqlRf2mew73128xvDT0uDB9YYe1+STaiXJYSYWEkUemvpA
+SztPBMEnrNkaPuKDCSuPzuK2ovTDBrSvauimRAuS9wuYeGVeIvn44xkIxlUv+slBV00kCN8QvvZ
mZ4KlBfOusHi9jos2H/5MN3QEVLrpogIV24x+BD148sOBuq1m9T2ja64hGytiQt1M7tNpPuDTfZM
ZTjNHColIvEYS2Z14CWuR0lgGdVHd2hRitPrqf/WpHTRTuC7RdtqWrwotMuufJSd0arhP4xkqGqc
0MZttt6Iq0wneWyUSbWCf9Q2d/amAFZAx8EhZe9H486pKT3FFvpwAaK4OIUhDuElPnX12OS9Gfkt
P7P3ZilOh/IQbXQXZDW1x8OemCaGuTLmctq2g3mJkKbNadxRMn5z4ctxANMhdGzDyKeiuF+RSmep
DLWmjlsVPinoX2hPpTof09h/2fTAqRhHRfhz9EpZcPujEHO7JEYFHisomV4WaVJct4WXn2mRZWyb
yjWOCDS80vBe0f6AYVfxBNTVDgqJi2iMxbLicTuaWPxZ7OOiHTjdjOmTgviJ75aNGTQoOPvWQvJe
pDepTRbdvtX+0II4ZKzcPWNtXwHv25942w+c6LHeozyUjidjjWFTicrBm18ioyCXA06ZGWuHwgqZ
DqkmNsZ+C0kTTnXrdKQHWMf8vEb6og6MVCZdK3D46opgOASuUhjLRRUPiIxH43CZ5vjHUI611nQ6
D34+1ItyLGKMoElpDj1LphwO1U99HS9DXmyb3umCNinFdTeJ8dvPR1lr5PvVWNg0AKWQwKMki0DC
/svhhzeLjvfCy8lp7Aykenb6OEUDBTflHrYZ2O5jgPIXDxFRL9VdmXIwhqigHuy3XGL02KsWr6pM
s0ArUiV0wMIFCPS/mZYHz4B1QSrCFiChOdgD+tJZS2T189bEpsYXXFV2C9rcR1bFi1f1PAo0D8gZ
NLMPzZnytChHaTaU7Gtl2ZA/L/6iVW8W9FpH4dfqqk6L6RDDFBfO6Gh9OdN5mGzfooq1FT3mjkun
/Cn6/B97XLjun//Jnx+rem6x5e0P/vjP98NT28v26ZfLh7r7ZSvLbw+9qMr/XL/Jvz60/y3+eSke
seervveHf2vvQ4z0508SPvQPe3/YYNDbzzfyqZ0/PMEI6p8HgL+3/s3/7hd/eXr+Lndz/fTbr49w
H/v1u8X88L/++aXTb7/9uvJC/+PHb//n164eCj4WVoUoxePD4SeeHrr+t18VW3tHLXtFyEEUJOas
kILx6a8voTCFWt4q3bWKdxHvyoqL7W+/atY7WpAsQ97eqmqxQme7Sv75pRX8AY+cDtsqSOn9+tfP
dv3Hfv3j/bxOZXxuNv+4rSF5IR8NapYOEiTDQzlSDrM06YXWhHq/1uZTF6Z2buqKHykQioNCGnSg
nRpdVN9E2tDz0dnpQkuL7LDJCqf2x151n7IyPTOHWWkoJNfXWjnpO9nZNrZ1VHMp2yo4DyDHM9W+
KnuT3Kft07DRxvhC2MrcBAmInIvWHeVF6g7z5xrjdn2TmEPxyZaa/rFsCrnDRm058xoxnUdTXTV+
W7f0uBssiWEnLVe11jdy+/wm37S6/+1K3Vvd/8098P/g6kZTlWgEkH4lF9IfhbLxs+Ue5KKu2e9V
+ctplz+UnCJ/bKJ1p7z6vf7cCKyyd6vALnwbOKY0vPV/bYT1S1QyVm9w5JTAXrJH/toI6rvV34gF
v+ZEOk3ZvzeC+g7l63VzkdDRq2ePvGEjgEveP+AOH8OhiiYOu0IKaaansjgH4uM72lNBFmRy21eS
0tfmq8wJ9TFkuc7LR6zT1HLjtWGKTW0SWNFZTj+HroYT9Oamyk6cxwxypHrq2R+a5tqOrtCK42Qx
8xNn+eyy0J1vYqiopmn0JB8b80YzL6L4bohOkziMnYA6rGY9iOTWza4UKkX1GYYanX1duRdmyvXx
POPf50p0voj33bRz3TLIo3NNawGtXrUK95B5CZb+yjF3sULPK/vqlCdR9GH0PlnoSypPWVv6+LO1
SIZ2HtfgYVvnZJvX5nBqr0iLc6va2OUdNeCM9koTKumJ3p4m44NOJ7utVpJrF6TyQzHfJsbdop4q
2Wdt+UIXz0kuIwo9/ak9n8fjruX7jFu7PkkRffEubI1uR/7Js0I9C3ou+Nn7ad7ZYmta7xPvgq55
mp/T3JswEx8v5+F6Vv2OVm5ytgz3SrXNO4pp9CjSa8rJqAo5w0m7/A4aE6jT2foPypXm52S6kdld
PaqYZJwXxWVpXbXmbdPdRvllmpwoFrrim8TdiNIvGxqRYZ/uZvusVU6IaXp2CQpIr3dN8gfK8k0R
5a4q+Of/g4Nv1XP+9wffrn0qH77tnXvrB/4+9+CSY24KEgS4OZjBf213jkRKVWTGqzUNsJSVJfTX
dtffIfliQv1FyBIE+xqL/jr3tHcg2nDwAwwL9AAq7Vu2+2FmyW0HiCtXrPXiAzh//foP0PUZF5Sy
dpo0NFIlDTqzsTeKNnQn1tQ74Q9P5c8j95dSFteVKPvut19f8EvXsfhx9T9USZjx/lgazXRtQlk5
bCxPucwpNvhRZNqh181f9GwtWmV5slm5GLi31tc5l2Sc3Kh7u/M0rF3pNMj6ZjfKhQILVZ0VPtUB
UVLkbiyqbTFUaYgjmUd1mq5D6Wadj6MJZgA5FWs7qQsO5Wq5LPPeuPn51A7vBMyMLJYMBaT0aox1
gBl28JvzsojhF0XLtz3ZT6BNXbXRrbbxDfDtfi49219kYf1xMu+lnT8+1MNE+o+Rua6uS4xEaP36
D+8PGUWQtVC20eAs4w2kdSosqjkfSdef9Y32siMEQFQNMV68AfjdIfaU0rQmpOeJcLTSoQ1bS603
mUxkqHqg0X0qfG2op26U44cQR48gIOP7Gfm4ZkznNYQr9i24iDNnzvQdeBBK91ZeGd+T0RU3gE16
jhXwDDLkJIjpWkmZnk+uln5J24mzxnGpbwGaMM4NAASncrSmz88v8E3h6H97gvMsEvLvw9hlxa59
atuH/sdM5vlDf4Uy/R33+DUukYyj7L3y0f9K4XUSFygpqxoqKAN++3cos98BvEMCH2AIN9cVuvpX
JLPfITcAp26VBHZIuvS3RLIX1A607WALUpQyyOGwUDrYhIM7dvakZ1MobaP7mNLZvU+yaSfNXKVQ
a47a2aiMxs3qq/JEzdy+Bks7nZUEvjO6YvLejjOdAmYmz3Xgmqez0PMPtubl6R+b6f/W2g8JMAzi
HyLoehXduytec13tq18+iMfqx8X2/Km/Fpv1TqfkZ2mIJVr8x/rhvui84z2vSjCOrj5LSfy92Nx3
/FXqn0BXVcvk6Px7tTnvOEjpLJHYq+up57xltT0LB/0YESkPmkhMrbhyimjA5PcDbymGGE5fVwBN
s5UN4NIxNDvwSTQ9kGdAWSsPG+67Z7Pu3LqqpEualZvaSJOzPF9UVAdsceIIjoekd11/SBX3ws6T
rzNtnrMEsaegK5tzTQIsFsrgvY+prZ01+dxvfnjurxzK5BF71SyIokg+wXtE+xJJmkNq6lgjyB1p
ooDIhFEO7opdWETi2irULkAtg0Zeqr3VBhxlHdgoANnRweU4OUTMA8yhizpzXEW1moWGl3/HeeSL
pxZvJc0fDrRO/ofDUXr/xd55bcVxpW34VuYGSqtyOK3Q3UAThRDSSS2QTOWc6+r/Z2PLphsMvw5n
rTkYj20ZdtWuHb7whnlNuJOiQNfz721KV80unNv3J1BcsC/XgRiDt5HFDSxkfcSfvxijH7SkpHAQ
BXRncPWcusmnpVZ/8JleyRgzDEUQZPHJ8qCqPmPpXwxD9AIovC6QHbEHx4/y/KwqnK9hYmDF0d6P
7fClxbDFyuAhpKtyXdjz1fvvyXY7fk8Bc8UnWfQVkFQ5fE+zGhWnTmmjO1m1z4ECnK+9SsIwAvMb
J0B27w/3TAk9mlfuEza+ULlScXc6HI/+qgbzVUBXh2bxqiZ5jFEihwNgr26YW5elgx5sa+jXwEGe
RrP5/P74lKRevzBZOi4WbHGhinF0nWjlLOmrjtFg4tSnQKYucmlVA91Mn6KhXq/psV2DGSm3xVhr
bmvlj0Ben1D+3ddqn7pxUXd+tqD+UclrvAHqpF8Nun3RJHT5rGJvS+bFmmZPcqdflIlN/2yhwbhM
EnngQH9ZycikC3o3V5mi1C7k6J9jLiVeK/OXJdSuVy3T3HJNPhtK8z0LzdvO1q+r1ri2ZUbWrehL
qk25B2vx0aqtzm3WtvPFaFMP7k48BlbRiKqW1u0E2x6Mi3KtD9Ejrpya6wzyNzzSHXcUf2RkqvFZ
Duc+wLurdfPYbndmN6tUqxiKNLT2dFA3Pjpn67XeVraPsGLn1mOxT1L1Ou1sul/izdRUJ49tljO9
EWdeIqHOJ03Iy1hNdp5k3T2Id94KCANR+lp40zzZvgQlJEB66qLRsGIF/PFNsrrya+9MoQ/UzfEq
uGauVADUMLJR4406Z6sSjJPPFo9mbl3Mo31hpH21yzrC/zwbnM1i2LdmaM4uZ/h6btf66FlxDBlZ
ixI4T0BAuXkuFKPUXHVxsCiV4KOulnZdZ8Vjtmh3aqKqvmN192ER50Fh8QhKUi5fxHcNrXKf9pbt
YtoUXw5OGNDxVbyhtjvPQFPWH2tdCvS41Vy9A3k3i0l+nsZZR5AmtQHjx320fLFg84PrZhIWmrGb
Uimd7RLLjmcn1gUqrs7WaJdli16GDRUoedRLQJla1tcbSkW2GwFlDDoJDP7UaeuuqozrKjeNs8pm
KRABGWcT0xCTRW1agMVBujrLeRiFwJQlLfMN7Jm8sOAfw5IrrmnyJ3uq79XYOnl+9jzCU0YurZOy
WEePlunDNKpPZijdQuutN5QyK9CRvOTYxE/mEq0YSk4q2koLiFzFGv8YkrEPbBTzdjjrXRcmRjg2
9oVBovHcmZOsGyfs7umQy76RmpmfKM7sYnDc+QpdX9eJk4jqR7lsy44taJX9/WqwACQjeZIiHcun
pb3vZysLZpsW9yTltWfReIbONnO9OklNPqhcOwoYv2TkyaSULrcUlnuxaeSRXzxBg/PCmn8ttjvw
19ZdRg1VFGT9XD0O+dWDY7tLkT0ZI5ssX4tHYNcXIBjP1XC6bGTntiCZcTOAt+eNxoIHUu5sk1Dt
3GHSr9cQC7mmm21I8eZFWVL0KfPEcvvSuVAW7RqWT+eqZvSoOUzMUimMEbb3OLXtdam+lyRmarGS
r1YnkYtNfDBl5TVVPDZvU+TSz2MrXlw9Q9bRGMUWtdYfI4Kh3mzbt/K6wuQrpFti/RmMoX2rRXQq
uvyxjNiy8MNuu1jBmZjDt++tzG+69j4t1Os2qdm0YByAP7Lw5ZB6HxJedCMk4ErqZIC1AvKr6RwZ
q9XOp3XSz6dzgQx9YUoaGEK5d7Hyiy+ArayhB2uKMiNyfq7R8ZAyAnXn8sozTbnNFq3zR6M3eYMC
eJaboAguNQ24nbEqfhRrfJLpNr5rNTu+S9v71oohHw/3bdHeg2YRAk8IKltmy6FssU7smOeu7Pgp
T6DoPO9TqbZui1xet0MKFzaiUe+1VVvtoCiwK8CH+bS7Vc8epdt5yVhcknPqZHm9sRELvIGTnN+N
VgggQA7TZZs74R8yoHRfnTUpkHR+KpTV6zwrNJcrM3zoMKNwDRH2hY44GptZ2WsWeC5Aa4ay1boJ
rXfDmi6Vnm+5RsN8ZWscgkDKsqClVXKil2TJU8vSxiSnW1w+irSLEiCNeSs9LHMUX2l2oSKnU1W7
QeXAz4zq3kxKyrngNZW9Dr1vo0SreqOsSSgW9NKejdbCSatlEh4wMa52SOMb/KQySLtC55EB0C/b
iD5/0C4jJ32hXbcx9sXrPIxenyGO54aoBnxt8zi+zKQyD4zWeKDanvm6UnT+5HS2D1ROvp9JM89g
XtUgOuX6myLZFG7LcDmXcqRNAN7Hj10kZTeJLD0oDZAVDyw63y+VEQgANicF6qSowTg1+s+6zqCn
KNroZRGbZczBWqAqlAczIEUf8pG9sZpRvp/S/HGeuZ7F4QSNfz7VuLBtyFjcVO3987VI3Hq9TK2K
UVxae50s7sUsbM9AfgHfsg08wViHpcU2qDkwNFhyvloY7Zmu9JLXddOlMfbJ96rkBH8+I7LEvJC7
uvwsleljlNchqSaY9r5Skw1HvLhT8lvMAnI3NS3ghZzH8zqoXlYlT0OtXtXacN5W1g89zr+VVnaW
gbKkqMVd2s3Ae6sS6950lFUQqGw4lSNuMyTRQtCR0/AEv+xqWbGczY2c7ZfZIlEJ7davZGo2bLoT
FUvltBuLjZrLg9/PxnyFBCZ1wKkjM0YcwSOivLdL8Zqq3DEo+zHPmvX7kDh0E+PHBFakm7XJk2i9
e0ojNq0IMJ7DBYCP94uZPeIoUHNndRrYQkr970dqx7U34mJUCyEQYp+A0pIl4rgXkbFWkOqV8xoH
OQ4FgWlJtxMjcWimT1PSqt6aoCtFQyX5YFxTZHgHEapJpxIIDE1NRHqx/DoceF5KgGBKRCveGi/j
xPL7nkq9Pl6HGbyAWoGXEUGfduU294lHzs1eulOs5j5FJtPKSlRddO7zVdcI2aAmy20D2qvZpO36
OZqy1IWzo3hx152EvfzDsHsJEJv0ldrKZ6NuzxrFrjfNbJzGUvRF6YafqZrvlMiKXBGHjnkIASXt
vbhITiFWEabl43xhSH12Wizs5TLk4NYs82QSsfuENJsr1pyR6hdayamTaoJjlnNCdn12udi1mbst
aDOPojRRY+6wJadu9SZ7KdyizmZP2F0Eg6R+oE73KkGFrYhKMPEKNFE0aqgrvPy8VW3VZpfYkm+q
BCGgOwjSFPNktaKntOb05GJ9en9BPYtzHX1YWs3oAVGAYEkdiwSqg1b2TZhLfilmio+jo85HaKvF
ThR03fptsK2TJuVWKXJ9O4b2hQgnMUez3cIZVQ84IAH8yp0rYiZZeISIr9wSDCxa9oiEZOYXnCGw
KagyjX4HHvCkUvOnpm7vtZpIZ1jJa1LtGksTBwAXkLUkwWNKXPtqnOSoKejXqk7oKMJNaSVyKAjC
O5ndCdUoC7qcMyAe5Z6ojaTlOaYb29rxVtW+tTu2iMT9lGV0eZSJr93RFapX/ksSqfs5VbrbConc
BF4R8EQn4k5eQ67xP29Gcq5o4mKYFlkK5jkG9+V0rQPktOZghRwBfJJbwXEWSQR2nU+q8jiYU+aL
cEtLmnvw9n1A8ByeRohwfX/+fL9VXnu7s3TQqP7/VXu3f1QC3dD9FzSpSEherPNXJbfPD3Rl/nOW
9H33H7rV/7n4Y0y6w+IbP/+r+Eb7iUIv4DONLBApiINKL4rPmH9StLUo6YoN+atpZX3SAc0J9UAE
rjRZ+HX8KvVan+Bc84cwo0XZTP4tsIb6qhjB6PSpBZ+bVrt5LPOe1smiJHYk+wi1pOdmpWc3Wqlh
nwNZQb1Kge6jNV/Fp0aVKFGgGdXYuWmHIaSLUmnZkQv0SJOGk/KjGuJkI89KdpcsC9ZQgkd8oSKE
y/pW14azzSikM1QKvtvROD8izmDSWkJX3gPY1P5BE3/wX3yWqz/PmZcdnVcoROCU9HGE4A5Ce3QG
xcu/uNAckxZIiYOlH0EDewDJrjzNiintU3ozietImkjQS+VEQj7vs0NFS4FxsSb3azOe6Gil/OUf
+lsb6rL+o/zct3/80YNtOt4MB/vqvxcAAurzxZf6lw20H34kDwfbRvzUr20jf6ITR9nq2exHlKb/
aZAon4AWCd8znLJIsES9+Ne20T9RYMI/BNAJewas5D/bRvuEoyHukAQ3JiL2jPUb0I7XGCe0UFmR
NJzZpRb118OV1S5GH9bAyv1k0TbmkiZO0GHMsJHZKg6xxA+Ikc3nKXb6fa7ALnAXrcPnZ6nO4JGU
cNEMHThFby3X5drYUCQKfX2A0BHv+2kq96sppzkMrKYB+h/Gw6U6t3utcPSrTFKdhxJjvqtoCdcb
KUkUL7KNuDnvFljNjU1653Zob6yAGxd5U0jjUga90Yx36OVRZ5MHkqs8LHZz/xdI8H/L+wi9R3f/
veV924Le+/nw8/lyuK0eH6LD1oz46X+Wuc6tIFw2RNfuoDUDOEGcWyD1QOKCVWUt/1rmyieh3A/Y
gLsDTU9hsfTrdpA/wW6QdXzAEfxBLln/nWXOEAdxOSZenKDiF3F/CbnSw1UOyCuamwidkniahu04
knZM8/yRuLAt8ooXUSIafKiGIh6qgiwVu/d4M02JIplzhnpcmIa3iTbEc5B3o9G69tTG37JYlyRk
x6XG9OUlnZVgHVnHrtLP8+VilMmyAWdLemDW8tgF5grvb7MkQxq7monOcxfL6ryvNX24xMNvyQPC
y/lRhyhIG5NC0jaai/5u7fTY2lCJkQ1/bNSFUC5Xum8rGcIVVMAoAim1oiMdIlRzDZeUiv2Ao1Xv
cQ4tNOEV7GeIGwnDTkIYicNJSq58lbLtCffHer4Y7QYPeKfJHGk7Y0bUek2ol/uixKoRRkg55G61
hjEkVp3X82SEMJ7gAzSRp1L/owoQJ3cJCkCpp8LHumtorWLpTaGyhXpULnsk7lMNDaNWP1FTcI0L
qcjqwn0fV5pqRjO5RZPDRRKUW8OrMP6cKfNWi+6NvI07Knp5izrmKvkV7cCLGJoute7JiK+psU4Z
gKY83GglNrcwuPXQ9vQ+p4OQgNmExyll6oU0ZupjFtla5hXmbP98sYneuM2PFqNIEQ3aXPS5waTL
NDIPFyMqEL1qLa1EraBzdt0MQdZBXWnz/iiK6L4cLEYxDN1OMiR41kjYHA6zlKHdO0OHinJXTico
bd90o6L6Va93Z7aGslaC2uGZklaDx7ZN93MIMev9ZziKyZ7fFOMMRPNsHBD46+EjRGkdwpSuUcM3
4u48n1ttl3SJSuoT18GQmKr//nhi5o5fmUOGF2crcqgcjQd6ds50lPq8uphpQKxG7+c98gZlaSnb
94c6bvaKdyPTF44IYF9AbB6l+k0dh0ln45qx9GUibRs16e6lZYQLucQSUgnwvIyVTkVqZK5pdFdV
JMt/TACms42Wp9oezZHY9rAeHS+bkefGaNXpHTL1MfF6WG+9F2pRk/g128f2cGK1gxnxkLNa7bLr
GBYmHIOq/VOU9bcuvv9fFvRfHNOJT/XvmJdbocT0fON5D2ARur+gvId5kfgVf918lvIJpXfCNNGJ
RVBR3GF/IWAs9RNxFVqmqtgEYhf+ffOpXIom/7WgjJCrULD6++bjj4jFsMSlISNw5zgF/EaAJ5b8
iy1B5An1i0sJiVCyM8LMwy24SIsUxj31cXXK+rul0NEYprnnm7meuV2fPI1odd9pSkWE+/ekvXHI
HW3FP8cltJVRwdUFN+Zw3HWxygndAjTVURXD1kxrb1Kqu14il8NvM0d4R5D6QpVMTPaxoxpTOYzj
iH57bkdQGAt6QMhxrB8cLuKJj2cSqDVlHS54wpijbnfX6VZhKkIl3raKoO+KaWOFSrajdF+iIDAX
e6kKA1Xftt30216DDqAowCuguQllCKUOZ9OAlbXaOWPPsOICK4YQIK3n0FyxtW4TJWhr/aMa6hsf
kAyDXJNaKmmQcfS6GgZj8GjzaDOFTeKFpawxvSm6pI3xF/D3XwGLb8wsoCkIbuBNSUFeocuduG4n
SaIx0tXJlRrOMi67ZXISGpS3JZCgRiaf2dC4dnlvfogqOLqOxUplB7LhVAJUMPMiqHuRW5tSlzG2
QR18rGx8HK11Ky+09wq0qDAeUVpfU1cLot8ybJJ0pYzcj5Kv2JOrrdk9uTg/JCcfeYa9Nf2ADFCs
Zl0LyfPDp1oVbkx6wPSE9dzZmM2aYwtF1x9/7OaDW/q1sbtgEGCejqgzvs0cOodjKU06JbmexJsx
cqqzagyNx7iy8+/l2Bhf6JOMvmNOXi2n5cmQ7aUGC1RiqjRIEAxCsqoH+aCEyuq+f4K8qujwYXCr
BiEIkwfKpwBQv/ww4I3qqO90jq5Zo0zT5laBUvdiV35SO0pFipjbt1Q1lQttXDU0H6Yl9pBQWDCg
0abTSZ2kr4M581NIz8Y+NvSrF5Vl3ezVATxxqVmh3xeRD3NY3yeR9Fhk+CzHcUzhG//vfJeak/EZ
jAPVlPdf7RUukXoA3D3WHam/Bpbl6HTMrComV+HrthR+NwZs5jM0TQq6KZU8y15YxfLTHFbw8hEc
mH20UMIZbb5RddGwwa+ypcR6XswSUUI91s7XoujMxW+iKEbuQFuq4P3n1V7vUC4vtNPZn5yx1B8O
PwWK+MZSzUZIqzqs/L5Nh8aryhI9AKOFlh5Xyk2Xx0rF4VsO52uq21epOkx4cS0h6h/I70FY17Ue
vvys9gizZF3v6ROoa9qfDtSoWUXPCGep6DPax9NV0sjxdUuNOnGlarZQKMuMK1oN+U2SG16Ul5uI
4L9H4K3XISJ06ilYKeMmMUN79pRuptulLLRD13L9ksGo/ZISL/7o9X7YKEObeu9Pz+sTxKHlw0UN
VYjmj360V7XRGI1I08Mg1JLxS14v8ra0G+OD++ftUWz6WsAVbVgAh9+gXuM0lBw5DJzIpnGqLn9U
tWl/8CqvwwVeBRg+ZyHpnnFsyCPR118bYwoDZTJ7IBardd+qWuFGUUmJCG09d6in1lvaUj15fxLf
GFkIX9PZoSKmAG04fL206x3gtZ0TjIaWZmi1ZSTrGVpGLZyWyPoyRW18J9nlR/bHomhxdK+LM4bl
TQQBUf7YEqiNzUSKU80JtEpGLVGb7fBOG9vuAT2bTHdRrJT8QpGlDQp3BeksiKZdBXDB8IZUrTtA
Ela9jzN5+Uk5ed9MdLXVkFPDRaervQ3VVDobYwsWEEpABZotZXwjZWXxw8wl/VKrnfRqHj70V329
Yf88OKFOUkBhcR7O5lxjP1bXshPEtTNu9Ml2PoNXu+myngMey4ANpMwLWtvx1kEE+YNF9PaUsuFM
2qDCNfHoW2YwLLCPah24XvWw7Vs99kIJH6sSVMU2zZrxMoc879YLeC0prbhhFSPbrLmsXRVquARN
ad9lVlghYxGuvq6uaFfJULTqSqfwABbCK9pJ9Wu5/iPSDDSlivYBbl540avaR4Ker2CWcP/YDZzV
5JWgc4+Nu6J5VsZ4tKygiVTrZuU4cUPdSc7iold6QGz0k2kdOicJVsF+bjTOyVy01VXYdh+a+Iob
7zAEpcXGSUzxl4IyxO+jr1qiHpJkFXukRemjlof2YRxQHDO1oTuxV0W6tGKAxI2OdhzAHKH+Ze0V
re1v3t+rr/oRYk5EJQ/4pwkg83h5OXxNMFcxD9K0+3JQT9bVkE+gOiV7IjQMD2j3eIgj7ZdO0ncU
G5wthYbcrxPV+GCxvbHSKbZxUon+j0JP+HBOYtQvC4nALkCTU/sSxZl9brJTzzqlbHxA+9bWihTc
QfvlDJBg84ES6xuHssYX4bQkh9Mxrj4cvWoQekwbRp+dMITZ59gbrdDbP+OF/6XlL+kBIsP4O8N8
1WoBSdCjU/OfO+SJkl/82u6g6yJ+wa9ytP4J+pxonVCHRSdBGEr+oqXocE8w3KGVT2QJyINP9qsc
bX8ixCHchC1C3E2o83dSrtifNJkKNnQWoh9K3crvJOVHdTFiEZJx6ApopRAI0v88XDXL2rb13JkO
MSmKWvo0d17ZmYjabIf8dy0CxFjgJJDRhh3IXXBUBpQ75KbGDlfLvjQGYHZRGpgNVC0n7u5efJA3
Uv5XDgHPQz07LxAGUdc4ioPmtXSwROW1EP/FwdE5G+27spgnX1n0bFNASUciCgZtFkoYMtT3izUD
IpCvAG1W3wvtaYxuJMrCAUqCsh9CvQ2J4TQtU71R14og/l0rDPG8NC3E5U/tAAumw8+Q2m1hIBHo
IB8KsGHtGvKaqapdayLfq9HC8iUqPh/E0s/R4MtDHN9uFiX9cwItsl3t6BDPaZnlw1I4fp1Svrab
6jpqxqdcdfJrc27PpzAGBiRN1XmcAJ2cNSXQF9M5H+mzlbRMfPS6/SSxr2O9p9iB4r3WIbEbNef1
eDdL2bRJFGUB5I1U77JCPjEK5B4BjXxfDBOgVl19nlrzeh67Oeh1kJcLOHRvMO04MCy08A05BgAK
GAzpxMVrWwf2R1QHXVXnXztRtJ7H5AMvtFfXCVMiyrZiiVrU0o61g9ppjqYk6x0/tofZb63C8LQl
+1nmReIm3M3+0EX3RY+gpkKIJYfOaY5UhFvXkflBWfeVUPvzo7BPqFfzSJToD9fEUmWWDnzfgcWY
VC5K052/1OQTuIaDNG9S7racsCpR/SxWdBcB2d5b9NabjOYrwr4fGZq8OinEzPzzONZRFcbRkQTN
RlS3HKnO3EhrIn/UANZow1074Ur7/g4+vs3EywuynGLhvU6DWfz5i1IIYp5ozo2Oja1siNTy1I8B
4pzjBzuAs/IwjBHDCL84hD2wXeIUPBym0OslR5bK8aU8TN1x7r9roDA9KxnOCwlab5Su/jLb2mkd
E86FinG6WPXi0wOy8AvpEF7z4srqtuZc3NSaUEfLxx01/p9Iq4H2dM6HXAnPkfKKPEkbNmGpjgGG
M1tJl7AOJCRxnRHYZjJ6Tex8aQ3lkg6RfgaerfFXkFVuE8WAYhPMY2rk6xaz6EFe+zZ81xOkxApU
RIlZC8kizYuLQJ+7FkX/8EGS059ZOX3Da73Z28BSJSdafXuW6ao5HClZ8mVMhGaU2Sh4JwCVY5w4
yEpIAM5YfpS1v7mWwd5pkCApqjHdh/Mcz3kzmVmOxFmObNwye1UarS59iWrXG9ItonTVmSLHJn3/
GFHVyIcXNhPC2t7Ij/0Zw/xrke84v3v+6NSZCBhh6anHkZLl1ENvh6GNvgnSyQCaTcQPK6CQP5zJ
rUGXQlfo5Q8W9JuDEp4hSAY71TgeVF4n7LkiBi2jq7HvnU1k4o6ht835mrTU9DLkGKP02/u76M3j
DGkVGsHCEBGI4uG8lxOVlBHpOL8zhpOOmnwAWz3bjsxpNUqOJ3XDd6taJag01vdFzpKzYjR2YPDi
D15fETvp6K7RgfwQCUG/haV7dJqFvbFW9RDBDmsn3VsKhJdDGbJCbMGbkRvYLSvuYh428O1p2KYz
cP7eDlRLuqiJSk5tkwbWQBoGInr3/iS9cnoR64F1SXmZmjZttKOzJksQ+DdUzhqn+KZZTX6ZL5gv
964xmRvwLwqbR0iC4/usad5qAgRHp4/TwkiGIC3o7GURd5Qij1D729ataudbV2iGl3dxAVT1JlFb
FKi71MFCbuW34Z/rWaXpafbghmN63tiTHcCe+zYni48vBW4m2YOJb48rLawOUOHZlO5gFIWw9aPS
w5sodXupQdXHjB9o78puvC6brlLWvRVdNlYJ3rXAgAeh6zNJbgYfl4LUy5noKJpTn0a55UNUQLqk
yYGv6B94lL11U1i0WsWpSph37GYCcKYuh9Cy/Sl1Rl8bJNA0faD2yRdoSX+5Kf4vITlISIhf/z0h
+fL53VyEn/0nFzGQDoIfqZNWkDS/yEWMTyJttBxUGTXhGM3+/ScXAS8JOgxolg1cQJRkf0FjLDjy
mBUK6iXhEr3n38lFXt354pyiOU/2yhkJ6f7wsCLCVaeoVNHCzcaNmizbxQ4/uPBfnUJHQxzF2RyV
igN/K8RGFAXKet7i7xiYo/P5xfy/kX+82gHPw4Ajoo4Hpu7YG7YHtRH1shz6YT5tcCzfVxWKu4Zz
xxl28v5Qz3zkg4OVscAt/emOTn/z6GB1jKpt5HUJfXscz2KlP8NwCVqM7Dch5LsSnXhtPKuWaKtj
jZwUy0W/6Lsl0nZidp1p2crIX7z/TK/uOvFIQjuBjJLjx9EOP6SS6gquQnMoZFcJi/JdPEUBTJ2z
SHzY1v4S5fMHHq4fDXl0hut43tG2pIhXyNHXcmFYUEpziUvKkEKdi1xjdj7IFd5ari/fUqy1FyFq
b8O6axvess5TL5Xj01jPPriaXlX8ntNzmvlsDIS1EMI8HCO1FjqBUc/HDaurVS6/l7a+kxiLFsC5
WejnozmcdT1awX11Jesf2Q+/jh/4ktTgReOLWwnVxcPxW90YVID4qM2O32u9vVz7wl+6fJeVzt4O
k9MlSk5Tw0GuKt81hf0l7voPLpPnoubx+gaTDdSbOgnwuKNU3gkXO9LGAjptQcN7Tb+pbbGvKf+j
SfkFFpBfJRF6dVOgRdoplrsIAiMibqNwMCiQ/qDiRWgpgy06YSnsc2c4y6DyYWm5GxHeMYbq6v3F
L/bb6+flm4nwkm159Mmati5NjFP4ZIt53nfcuxIUfyxZtcn5jBT0GcWR81LuHt8f9q2TjRQG33r6
eFQ8jtKzIrTYcFPJaiynR1TPr+pqDFozvnl/mOdg6Pj1qDCSkCKSwLVwtCK0yMYXr6eIk8m31NSv
Sh393gJyTd1XCO4ap+mIl0iE7lom7cURk1ZxANliD1N5P5X5dV2uW2q0rpSs/mxF12Y2BUWPdLOE
D5MGYVheoNul0CirfOfUzSXcLd9cF39i7cmzdiorIzLnt9itbN9/NzRi3vh2pCeU1YQKBw2gw+W+
xradSb3l+KXi3MZWcaXO4xlgzXMTabMcMUV615mrahiPJP3JbNaR22cPlAQCp0hPU02nR5h8m+eJ
snMY1PREp/myYfnB1vfqhfZHaHiwGTFsSafAarFYwMQkB4wWT+ZuXdObpWVdtuhJZxJ6CYPXKcsW
zY7dTOI4a6Duu2hbFoYLVS0QMynDhwtVTtaODdFNj1aHnVlj7FpmNOLfx850YTTNZVh8b6wZBGJ3
gtD8Hg2qzTDHN8sEVZiM0A8rtHWzEQ2rqNg71hiEneE5TfoNkk8gBtSL6opdvh+WyLMg6kdYuvRm
/q1Z+rPCsn9OmrTpULhrEtNb4vR0ndVT2MpuuK4+yLWdwCwYcvsAS+A0ScurMYkKT4rbS0pi53a0
bEcz3hqYzOF2TJ08/Iyq94NUE3HX7XyhTmxb3b4rlOQG0t9l0uSGX6/Z7YhDrduW+VXq6DtHR+gi
ioMh6i9tWwIikPy0IbpxGW2rKAnyegwSS/2apHxR075Lxb1g0FhbnADDanOg4Lc1tPOstcFuhoE4
SCrzKWZuxbkr5hpfeQCbgd58p64K8ankX2nGzznSccugtcy1t7PM+gZri32Lv1exWp+laTrLE2nT
ltJe/K6K6mq0dpdOFp9acRh0fb5HsP60mIQuubFsB0m/ReI1GKP4tANkKgjShbR+CTXj3DRYeNJ6
Qn/3vI8GT9IhjTrztkTZH0H5XSM51+LUkRJ5GynauZ3HWyjaQZMaO8xRXH3AtaCkTEe/r0Skf35c
kAZHz1P8z8UqmWuzA2mbO59pdHyhlx7MPcLuo8wCmZRinzbyth4MF/naoFC6k64xYRbr6MbHp1I/
bcosPTWNKJis8UyrYF12i1+H/Uk+InY+rX7XM7FQ+5JouAlB3tpNe0m3Paj0xcezyI+awi8nfgZL
tdCaemSElR9dWeCbIk8QyNqTodNPxaeOc/4ZsEFmS3cYVp5M+hTAx93JEaY+TbTtKjTPo3lDz9N2
O9hx5Tic9FN0Q3B8mi0r0J7weQ2A7z8Fjvy0ZOu2URFEiFffUqPPJhgGPed24WI11VtbGZBzSE8N
ePAR09qKTyOyqDb51oHU0AvwwKyTEesUpFe/FOr8wQn11iEPWI+yBd6XFs33o/OpxdHEBqbga3Z7
aWEuF5VISBnqB2GHKi6L40OeZJismAgWmMVRaJOGel43aFhBis6eYnZxa0bQKqur3Fj8TtFPk6XY
DSW0iKUagkYqr7Iyuhd3qmyEX+ORldRRETPt/isK2/sQHfp0Xvz3j+vXRSWCEzBC0FnQ5qVhfhRm
9sgVlUVoU7xT8IpA8T13F2f9MRn6LlW105n/lxzlFGL446qp55DEt1YKUiSqPqpWvhknYfwt+jjc
GsCkDj+MauRTruX0G5Ypvkl6+1Yv18chW7Y9NTrTIvvV+rNyah6wGPYai8MCjY33p+PNtfHiEY5m
Yx4LqeioIvuGNl9YDWZIcVU/pJ11+/44by0OqHU62A9IqKyRo0U45k0iqb0meiv5t1rWz2E1Q8w3
dv3qPO+RcgwDy1ooladeo8X3S3uJydpG4xRywvZEQha0dZx91SanxcC2jYcPWqFvhc3c3/RS6Go4
/M3RXJjRAkSrFe2UKqKIMgYxrg4dsL4UjyAzHzdCD2KQMMeJKEHhJOK+P0dv5H8UOVEk5PYAVn8s
1yyllhY3s+yA1vg+d3Fgh+qPhDgoLz9K/97Ie+gCAs8znhu/x4VVqdatKssbB33DE1SgsblW/ZQq
Y60uW63WOZH/JLD+a/GU5vrrw0HQvuhbkvej9XQ0ubnZzkWfMCS6NEHGxTEYNI9aMK8Euq2CP5nV
AGHkD0XWKQQxBs2u4TNmO7EiFpIyvaGQrk3Boo+bYlV3xpLvTDPf46Jx2q3tSddH9xS+EEKQt0Mx
Bs00BqlZ+DM/U8xjYBEFtVF0bpvFvkikO4pnn+csDtKmu1SW1BttZ59kXH6xcdq3o5dExmnWJadd
AYqxTa+LdHItCp2NmVL1LL8jPnAn582+5aHFz/fzuFmoh/e1tgP3dwrv0qVaF0w6d9wc34tobGA8
OPZn2JsGdd6fjGV0Pqeppwz9/7F3prlxLMmWXlEUYh5+do5kMimJpEgNfwK8EhXzPMeOeh29sf6c
d1BmMCqjpcIDuvEaeAUUSk+ydA9zc3OzY+e81wd325IFDqN+UGDusHlmi1PSOPx5Vb6XiZhOrF+J
ZKnrGkS4vM+eLlHiFDQl4QHswI/Wjq403sp6098XzvihSXuI2cJ2Z+akiEF1rZAHi0zL4rKt25bb
Lb5yfWnryxIyzsjRKd6e2+6Aztc3Xa1vRq9/J+L3UOoHV/0aFO79mMdbMt6byom4o3N4G0hF3NY+
oo+KJNut6adflcbbu9A6FZn7JFek4KZ9pAyxHlrgb3wHd6zXVY4XOMGdR/ZZkPVaGaPotXMcLLhF
S//QoSMo9rCti/dy4t07dAAU1dmLvxeMJIbcqHJvXLW9dis5/KeTHpA8+tGzf1nY3CT2x7IdeOkZ
a91pdrXMfD8XvhrRinGjuwg8BziV+9FytmVN/hTHm04e9iKR0UPnyUa4emW62m0l9QyMW48u7xHX
qd9b6fCuDdobHWZhK+Sb4msecgJylBwNE0aC5P1ohfdhSdJdfQUnuQZU9UHUjGyXtMro9kquHbqk
vc4H2BW4hWqEqpBEuxuHYO1l3U3K4zQzoruUB2voQIEilWwbf9lvQ5Lk3H8QtRDhIyb0ykJ8pu0I
T/iguGKh2LoeLMgxqnGvywn+2m2RUL02ia61i38y5qiWyLD5xlp8mxIxWjMxYYuSHqyMDZJ4dgIf
NfroSinJ5LqPHOnHy8Hu7eUn0AOiTQkWkF7dm86gIocNa6cz6EkP4j2g6s3NSFYp3CAN9asg8h4s
wMyBPuwrlzRQcxaepW8CLj+BoiUoL2huBd/++f2byYVcylpPnwM+vTatGfLXGSuLr4bkr4HjCwFQ
XHBn2ZEoxgB+RF0DQANh8NwYPFcSUkmevdGN8CBBS0Unry5XYEbuLXncaCNpfKVHd5Lhb5l624eF
8lT4/dei8O/zASkyKrAHN5eOrd/teMgA8e3+MPVgbfdINOkZT05igxJyNQ0tmbokxquj4NCOKMfW
tkhzxObySKOjtG8C40oZeBTQJLbVTohYrUWxazTJwuDR2ps5VFGd7q6yJIJavLkBB3zILO0WNrOD
oVE/soJ73h/3FUcHNNs7x8SjAMRB/titRhvFrXbQb5FBTjcBs3TwSI7rxvc+hfbor0xzfJfCut7V
4gUaE6M0FbrwPiUKjslRL83brvY/pxoKrFH2oS6TdGX37rY0eFTkxEuUQoix+CodkUF175FFfkDt
d5V20pY4/Lr6euBFnUoPEpetUJ29b1SP6SY5vtL1+g+p9F+G3oQGy9auzDT/YJvNdcvxlShFwNRz
H4WoB0ut+5CZxlrR+AJeIR2TyPtUa7wIeTmmbZrDVtRuiQQHL0AKLAgPrp1+qA0edQwaHHwea2rK
Gzhrd6Ak+nXlefdFLUNws9Mi7rraPjJH/BBhk5LZneLWO3mMj4WsHZi9ubV5T8eSsxXnogJuraX6
VU8rFzc7DDz2EUO6Yjj6qjHaXZ37hxwNl6j07kWYhSLvEU02hpubdVvSYtJzafP6jzvhFf2hCALn
YG2BZjaK+KpWuRRHQYLHHzRCUteuH9QccKIrBGA157tlMqfcIPGm+HSgax9la1r/NhprEa2aH0w9
5qsKlO9KdyEElSKo6fp3mj1sjNpgHjN9jiL7ISibd1oskCKw6NfZUTy8Q4LyyEMql+s//DJGwDFB
siuSxuFAo/0Omq4n1FTuK9W+LwjOW6dJCFh28sGr3EfxxPaRM1v3UOJIJfhoIpra0zk3I5iBvK2J
6HWTAXbtuq2d87bOpC0Q9GuZdzKkgF9NJsZFvh0rTrAyiZkQvLk3maLBUK8eYsv8WFVkJ8XYoxEA
YX5moZEGq1rM3R5+cdIWJsQw2TS0SG7ETV+m3kLuPBM5wG2SM9NpJXua1uprylvJUMnWxnY6siM2
k4sXyORNxdRqRHXicmR+a04QmJLzAxgFjzhFkMiB6fcaZG2gG5obkZ/4vJrtNH0Wnp733YK5mYsA
Wg5waWJyA3zaK9ripCI+gHUDbNZZm4ygH/PALgML5OcowyiEkLASfZUH/6Gzo2PgJ8xfNuveCe9e
1/xf0A/8T2hYxM/5RzTn/w79GwaGTrzjLWoxS5+D8uUMpij+xt+tQRvZD4NBEKhi+S+a+LZ/wxTt
f722+KAU1lTcSYwV/t0aVNH9UHHlnwOC/7QG1X/BtMKQGsOIIJb5y7/SGnxDDsFoIkoAggYYenpc
eVKZRTc3ZN4mURCPr5VPvom8bl8Dd1mNMFJRteztAhrOce2UcfHE7Ij8UOq6e10Fpn1jOLTKoUj6
7HY6xHxFZDdrGfgWI5cymraNDzYDqXolWXWG5u8qBGqZ3x6b7ZjKNalzZD42jZfHqw5qxi9RnNq3
oJPMFynwwnjlFnZx3fcqumt9ZHPbDaa5G9DHWQ1N4u/YGMbau6xzv1iVMj6cfMOZRuP0+Se2hWoQ
40kIDsJrM2n+lbE3KoaromXfFi61TS3bxGmbb41KQ1jWS7PrCm6kbSIhoPtfdc7+H57PFW/bf993
XwNq//Z8TkQh/sbPI8VUFWBOB8JvgC8i/P59pBDZgRGMr0cO+Re89+RICf+kEc9EPlByUtm/u+2v
2hoyvL9inp5j9UvjuK/ThKdpLKhYevrw2oNJYoR8OkU6BLIO+yqT7zCNSd/h5/HfRSXCrDdtXspw
Y6nmJjOtdJfnOgKKo/xltNXwBrCmBegPBeBx5SHOzBCcAgixarW7AMaJ9agwQbnSuwo9Zz2vygdP
aUuU4VzkJdsws64U36GBmCprULatHFyPlIuMbWZnvFqSYNuGDOXcIit9E8EgCddrMH6x9aIsaFN0
lbWVK55qtk/GkimAMyFs4P7u2iZONiFlH593KaWIvnabBaq36RNDHDXeOGyGxQwqe3ae9Y9AQV1U
M+DVjY1rf9RuwEo/6iQSaydJ/j+q5a1gG/O8l07Xg2AE2zZVjUxdU53fW/zFvw+ZCts+NCqAt5hG
RpqKCPn3IdP+JUN9AlMrWKRX6P3Pe8tCwMYQuYqpgP/kwvt5yKAJQ0MEPQj+P2xetL8Er38zOSoS
HlAzlNAhK0PJkvBwChKgODVEYapwbxWutR4s6GT7Z6/36qvUgZe0MkBQUworg0/As8QLwXxQDW+j
6uDOQzp1FBz0z7CEhjt3tODo9JJ9GVcflE5e1U0mbWwre1BdTd5rYXeXdeO6DsPfUg/8b0CxxeD+
RYd85ahbPYPn/l//M35JhlOffP27P32S3oxgxqIVIBT7TnxShYMLUByX/qu3iiPwd+BHN0IMfgtW
dzELIhBYfwd+xCGQQII6QWj4iDmNX8ql+Icm9QugOfz7YBQgDmEE4Nwn3doreztiak0dDQYaQkTU
+1oKNm34qBWQZnvqvqitFwfiIDNIYhTWA8aDYVi0mtpZI9H+0T3ape0gKOxAXKtam9TRrtMhVNDG
qZ9qhqXXUZLdEihXlgT5JrKW6bpt3WYTjoCPS0Vq91ZvFas07MstIOAvg1wY+xJBCrM1kvWvZyr/
HRjiRMr+75OV/0EkFaOHz6deK/7Kn07LwMO/GE5C9kJMGpzm/3gKjqlAt/iTbfEvl5X4O9CMAP4T
pAng6E+EwCQddjhmb/jfiaEgRRDc+m3yEIHJsEQgJY1CBYShqEmBz0syq3b8Tj2irQCDsr8K+nX3
OYPtMNqebMtMSi1S5p9p0VtL4vScPGJHz+VSh478GNlo/slbEE6wy450ft+VxY2k/1qv6K09kXec
2OsV+MZjDXu19R4iges23rj9X6o+/7ZoeZ68/GkE/D2wayq03JWTI5/remhIxaAcaextwvirmnwr
lXDvQyF9effOY8tfhgT4CeAfNJxTwDnEsUE/tJ56TCv7uoCf3kZ2Mco3v2yFIozgU6bDJ96s53sW
t0DVsiTTj17fdh/rwYUsX4bjOIor7eqyKeFYE3fAFO8rkFXUmKd4Jwu8eerFpc44NfQalhWDWoJb
f0Hce+b7INJDwqFoiphXm7h3m6k5LT5NP9IjDjaM8X9svM7fjrmdo0lR6QtfaTIW/fqZkGIXiDpm
i3Quo/MNbG1PKkAd6kc4cSD0lhD9eMw6wA2rntEbOHIZG4tXgVG2AYRxrXyIIq98bsqkjzZV5lTG
FpJdt1shQlLG65YC5XMTdrm3U4xacID7Yfgx6+sR8Kkc/vCLsgs2AcMvX7zAUpsP7dA5V2EeRcY2
6vnDheVN+r9/Lo87TpBdWtyoUw2fpupk3Rsb/agFMl0SpXinR4G38SWB4hmtde9K7xO9+QouZTzE
lQQpW2lrC/jQCe3Z66/g8ieekkwyEfz6EU5Otpm7hVm3bDKj4AqVTHmlO/VtaA+wSQ4hss/F1sjr
VerI1/Snl4783CZAgsgRIWVAw3qqOKZnluzWSMYfdSbt1pqXQ4yp3FdlNW71mj5fEOobXqcFrbPw
OpJK7b1h9ebCq2nmV/DApW7DTSCAiVN+kZo3I/lDYxxhfi4+m03qXtFd+dK2YXTFOAA94FiObpth
bPZSUedbxQ0UmOhi6foXzzF3GleYmD1iap3387nH55pTaZ2dSTdmNJj7wbH6hxF2iYXA9PabY8Zg
qIYpfXQIma48N0MdttIqtZFuSm9jueOht/LvDgVwaBMZFQt9ZjYUO8Tdglvv4ddXSBrKJUkYoTgg
LrYTd+szJepKb5RubOVQKjyKzYXW/5sgJdb204A+uUSG0SvlCCqbG1W9S4ZDW64b51o2FkLhedGa
UwMNoShqGZQbqTZOuXay2FIap3Kcm7rVlLUSGA+6VO7gyg95ELnRlQeibeHKn1nYmcmJb1R2WSZV
ZDk31vu4+KKoj3b0WGmPlz/Pm5txsq6JZ3SR79HMM50bT/7apYztXHfxn7Xv//NbnmeuGDeAnwt8
zptGrKyZEEjBnnSUpHEdevbaAXbce3ctgNXLi3lzK04sTcqxXcWbVh19/wjGepcZNl3Iv0Qv/+1i
ZvxAZKLoI5D3gcUVH+3EnQvUTfqkCP1jlzf+vh2La0AN1RYx05vIzYfbyoee9NdXxWVPU1cUDUC/
nZts46Gpi7zGpFfui6H7UprWh//MxMTVqE0NRVZgoqRWtdKsErIoYymlfJPC8nXQvxHDCQKhY0+M
QO7flLnb+EcOquu1B1tilCZe0ezcpc6NXTzUtrYQ+GaOEEHVogRNweVtq6mBp0yNYZk9euotD0jh
dVJ3F9AT/o39+2nnTe8dkhqAO51/NKNyr3dKS+896ReMnFfVX0OQyCyJPbx5BLTw3A+gci4Do8WI
8t5MAaaumiF+zzt5bzNIWywlY7Nf68TaxNGTKLLGIBv8Y0JxR22Sg1LK3xOEkTJH27g8qssKVYnO
Wgh6rzfvWWYrvOTE7iQHVAazlSIXu6V/Lxf1vnIawLc0nle+qn5uC4C1nsFcI8iGplkn0Y0fv3j+
VVK560D62pW3SfCta3WIHOpbD4KtLgOjBbmCE+0rzdj3WY3KMZgAtH/K4Tci3elvF1/wJDjUslXY
aCL5x7yjxUJOwRZueigEjOT5ssPNhaFTS5NbtTNqszFAdR795q6U83fF6H/3yk9e4Ksrqan+rFX8
26A3Ia74y/WoxVPlgduRftz5wlqnkTpr1Pwj06VgL66q7IdTfVXGcjUOzRettT96PEj74rMUboAt
uvFdmKcrvwQcNUJOkDJ+cWdSAYRRbmVbO89YGp6eucYs6+QHTnbeDRtfpvZD5M9gA5RJMN81vUyt
fxyWruW5S0ZMkIEGp7YAfen5XgRybyp5o/gIOsblpmFscNXo+hKh5VzkOrUy2XF4cn2Gk3uOQfBc
NbBeSF+ZkDskarIQVWaXQ/cAfUwYvhgOPF9OGFdGxOPYPzK84ufZplWXeArnvg1Dkn9ZoGZybiGQ
w7ErW5ZSS/EqcuD6Lu9+J4+hFgm7qUZjC/rRyVdpshrSmGD0j65y5w3aFdgruA3yhWf37FIMkarz
KCY5mywlC/JUy4G4HYXrS+1TPn7t8oW3yawNWnTURKCcfG0CnAYR1cxkMwhNn7mJW3fU1lG1D41i
4WJ8+wAizEL+84+VyX5p2sgKCz849moqU0vV1U1lev716MJlggLlranln/OgA1BkfDGqOtl6Wtkv
/Iq5KHb6IyZO3kMK6EKP6x/HHsRPEesg1ftAWwUDOBgb3C46jktFmlmbIIUZrafUQMX53BvdgKJu
1PAJr5OhhWAAsSLoXXT1/XB/OUTPnuATQ+q5IaM3m7K1REhqm5WkPRvUhbikxmFJsXfJ0CSFD8Wr
pe1t/5g5DzVifz1AAkM72PmSoO6sZ8JCCc+T6BNMh/m425hSppByTKVHL7S25fAoBUsJwOxqYKSA
YUXUgqYgddj2ta6UwgDplh8WbBxR+M6x441eL3I/zEY+ul+8jKkCUEs+/0B9k0pWWQXBsdXMFQDR
jZ3si+42/SPyKX+kV/1aDlcjRDfpDuHLlbTg/DO7iRgElFMoAwO9mpJBRV0cBlYvFuo81tqjz/tr
KZTMvfvPbExcQy3lOu0NbJi6tCcLppMxBNt8V4NsH4pqL8XfmW/fXnb8mX2FTItYrFBioeowCS2N
pXYkql7AKG53F0LzCa+kv3BrzW4eaTBmaLRSyjr/di49H4npq+DoNsaOpzHaq9vSLRbyntmVnFiZ
xIrGlMK619Lg6MP209AZgqTmN0xQhYINg3F5/FD8hJOUMQPfwERGHRxH+7ZJy53XmgsWZg4UD1Wq
63TwgCqZEx9wWj/26rQKjqX8FKi3XZ/d++qtJscLhcW5T0JoELSHDH5wgs9XEmhu5ceFgT+bL3py
L3WPNYIYl11r5lFCs+WnjcmRzSq6HyFMzEfdH5uDF2kF0Es9Z7wzPyS59SlE9+1Otou7LkQE/rLt
pfVN9rEe5UJqWmxX9genfQqNL7Xz47KJyezYa559tr6JN4x2oPTw3gVHhh8Uc29cmcNqbFcuY1Ma
rd9ihUyD3nTAYFHlXdrcOUc53VyxASeuCDVo1/idFhyjBix3ysjEpyCRV0707fIqZ+0IUJ8DLoIu
ySRX1/PGjmTfIIn6bPboHzO2+lGW73/DiOBwo6vNlL412cmsR3RcF5eiZl3p0T5YKxaKZAsuMbuS
EyOTHTNTRfK10eJCHEDOGlVwb5YqtHwoQ6+DXl/iHp4355C7cPeCb5yYsyJdSgqVwGr5MaLu+cas
D3EB/F1dcoWZJIkOgcMwHaQrgkrl3BV6XS+a0uLeKEEiklGrYbc2g2aj9+UqWZyLmwuzp9YmkUMZ
XLdoQqyN5cb6JLDZZXynjEwrrPzqpgmF0PpjlxF+ra0YFh5QsrnsLbNxhS6aDLoN6q1paSrtUaxV
LGIkPHsZU5GWuW6Gzl6VcqtvSsVxV3HBmHs5RN0+c/NqwVlnQ8uJ+UlocQpVqRWx3RJTGw1S1q70
uFiGfc1nJpUV6mDgPsQhB300+ahj4tsSjLgiQNcrSUJVhXml/jZMPgeCzK78BJw/uyYr2tBPW3jU
iDP9xrYCfkToeajwZp87VCObFMX8Jjg+DVm18hkKiVsfaaIbq9d2mvUb7zRE236aEyfpJJRljNAn
cYk5uY9XhnUXly9j+HTZZ+Y+2qmNyeOFwbjeUnts5O0hy56D5m4wFnZt7hiemphESlvy/aJohQk4
nm9TlZnmK3t4qZQF95/NExFB4esgtAeaebJfrqu0DFLg/5UPuUMQrDLv3kM8NWyk742fH+UUxfG0
va6jaIEhZ960il+qoD7JgCamcyaUlUxc6UnuadfmCKOl00FyGSi5vbfkGLZDtyj31PcQ/EY5ZG8m
ibewz7P3Lu8aOoE2TUEGt8/9JZTQNZcVmfWrd5k5ZLuogemw1b4nQXmLtsJRg9tAlA21XN7G0r7t
roNUXmgxzTrUyY+YVGLkuoTZV++DY6HcOozTyNXdYrNs9hxCrAtoS7x8poVq26hQl60zEqhSQfbJ
dcxrw/TSbROPxjVc5PqqHIYb2cj1hUt/1pV1skJAwtBiT6EEZgdTRxtjuM5j+aC0+j5UlHFtp2a7
sTzD3qCVMVxfPqHznxWaIB4hRHWkT88/awO3SRg3BWHdkG6b4jFqr1SNmah6p0gbh3pkYz+5kb4N
lJgBRnnbfrn8A+YuNh1FPcFWRHoP1ugsDHXwOTZmK14poXtr1ToELurC0Z11mhMTE6exw8A0y44n
ipw9jXmxHuVbzSwW8pxZr/lpZFr2Kn109SwfI1KSfyY7DaOH3mpWSRXctcG3OF7wFXHk31wWSBxA
pGAINvfpReW6ejk4OWtKDuMwQCh7oNrsJwu37qxLQv2MfiL4Inp651+nVRgidE1csreHFTAuRNi+
xka6UYLlcze7JAG8NOl8UTeceKISh+UQ99gKextdavSusx8Mw2+NbimUzToEJKKweQIxAWdyvioH
aeo6rwjlWYz0gvvdH3YqagbGDaJ+62vHztc024IaXhBzDakregvtrhu+X3b8pR8h/vzk/k1ri8tE
4eCF4bNfotcWHMbgj8s2Zp2SKpEoAgDAe6X2PLGR2LkvA+EIjnBqrwz7CgnutV988PydlQNLXrA2
v6Kf1ibO4rkRwool73SDUb0ScttKgY/17vKSZuPFyZKmKUWqx9B+8u1qtVib7lcv/62TfGJhEpEs
DXhTVrFp0B3U5r2XuFvfH3fo3K+dp3L0FqLThF/1zwctxa1/PtIkPDW9FZa9CyF2ixCg2r+PhAJm
9T4LrkUrqAkOeZ9FK0O+DxkFYup342f1ysMjoyXIz8LeToNKZCpdGCSs3Be8eNad60ary19v1kXg
OwdmA8CKutS504+j5PhWPBAlg+ZH1Vjj9Wgan9NeyxZyptlgcmJocrqKrjD62GRT++hZQXElRp3b
T9DmbquFJS1Zmng9nGo6GDkspSO0FGp2oHUDzGGTLqnhzX6dkyVNPJ/pzybX6o6AMXqCPuklCpit
+c++z8T3B4iQsrLBxmg9Jr4GTcYfSpRs/zMjE4cHIwzJCrJzR5uPErk/QBwsJnHzXwUWP+ajxHtu
8v3lUK8SvcfREiXed+nIPPOPQe6PdbDgaPMe/dPQ5PNrXurDaMWOWYV5k2gv9mBvJVjILm/Z7D2M
8iJEzDqTulNanLzuLAYpSb57z7BAcWnWCuR3tgoVY1vGgXJje8oSNdL8yn7anJzVDOLvFlWggObM
s6wMWzwuRxH18sJmbyhQjkCcYT5kqu08IOSy5/OyH3lVZD+iWFuZ7ZUevLTyujR3fSpfX7Y2tyQY
rF+h74hFT70CgpYmdHqHWr+fyvsik3TIU8JuX8FDsmDqtQkzzdBoIDKkRPkOot1JxaZqorLRwUQC
SRqvKriobS6tKN5WfrbP8r1T78QjEhGzbQRBijXeGVbzUDfwHsj1OpLkaDXC6nB5/XOnAn0+ZlFI
fRDpmhxv1W5HJ4OT7hgE/YZUTkl/pLW06pvtZTtzoQpKYmBFNE/BM04ORRcOed3bMaSd0CB4P2iC
Xf7357zm9N+fhMLQd6k8SUl4zFKQPeZKU1Bk9j7lA0PCXJBptLlsb/YFDrYbeCZs4HQKJgZRjtOL
sRYLcrpixyCyvhsjeCvCnrlIL1eRQY0db12YkbPKUdD+PDhgdC//iDnnFfg2oGGUHdFhPT8qGpP4
mWGyaMV7Uj15TStMMp8u25j7cJCfMqjJJAlhRvz5ScIYpWNTj2oWHpHNeKx47a+Ah+W/EcwIyYzQ
inFZsMXnRoqgGIZsSMNjUaWohsh+u5ZBA23aPP8GrxCXtcM46uWFzXkMLVkTflAq6sy1n9ukLlwO
cjaEx0G+9arH1ojXUfZFcZN1ktwOTrawRPEtpoffEshtRoUhEptObQSxQ4/Ch7XWDq2nHLnP5kuo
XvUpnB/uByX/wPtzwTtmLUJfx5g9EFKeaucLzDQ5iKXYDI+IvpPzQCXNu2Wo15nuUTK14E3pPxeG
vbu8ra9q2OcLRRaAyQcmDuhl0tQ6N1sZeZL7vUej4pu10+NNkdwo8br5w32hQtMra6c/FsMebXYm
EdroMJrw6QNv8RbL8W89lx/Cmw4ZADBYYKnPf0gHmDDOvcI/Ooi/yxslXXCgmdIwBl65gVmsgDif
Gxh8uYBZF5xk1PHkqIPNeCWV7gco+UFSP3b9y5Dm664s1prkvhsac8Gj3jow5ulMCh0KhpmnIwlF
biGwMVb+kbtm5UXlqqMj3yrlut7W+hf6igv23mYcjICRRxC/ISiHO/58uRDJpGUKDcKxsFB5b79W
eb9uu2+xufOTcOFamrMlBm0R2YKfGKzBxFYuJX7mAQPRIEBQk4fxo2SNQKFX0GRf9te3MVSn7Qoy
FFgaAKgpBMppfMtH+473h/4jCkmi4oMSBQuu8vYoooBL9AQwgUgYsfp8OYnCSOaYUAqqA9ojyWPR
w/L9PJjPUvqifnK6hRfxjGdgDgZ/gbUWfeVzcyVkpUY10LPIOjgtJGmjuZ90d6dG13bmkFB9v7yF
cwfhzJ56bk8CkRKkqH4fFTPe5a6ybnPjOvatva20Txq4Ya//MdZfpes4qFdLFY2ZeqXY3J+rnWxu
6dt9Zw+UTSRfurLsHt5ed+da+QGSwDByb53G2Fa5feV29U6Vs00OCxNvgIXTMZMQ8DNEg4hZJTQZ
3gyXyS6seKKyYjr9tVqra13+OoRPQxzsq7haa9qXofFWrbZ0d844MMcfXgrq0yKvnCQibiIr6CvH
hDnorG0I72jh0OdecuGZogQweiFnykAC9cWpD1OuDaB2BO0+Dt/lvS9vcn9YR2hw+roCidnq0bg2
9yOKSdIqqxZIQGfCARTsFN+RdqIT93rnnCQhIkAU0NNTtbK+KRDFxOHHsmSo+UMYflvwZRFZJtfX
malJTmVbjW5LHaaK7jlEDNd4F6Apanr3cN7pJjxiuyz7tGBTnI8LNqdVFn20lJxmCuc1Qqv5HWpU
QXYTuvv+j7q89yG15v90hwrafsHw3GJpIVF1oejJI3tyRXpuyXb3HB0/Purti1w8Ry8V2m8ebOV2
/VG3vR1MtNvLVkViNV0t6kEkXWJCUjCfnGWUbqaUzdDzPmZeXBR2Yf1lIHdcq+lCGJwokIs6GjjI
E0uT3NWOqlH1RB0tGZs1U4xS9Skt1S1PLmSbS2WdSfF6kG/83P+gqsned+7dof9lgA+/QeCUmETh
nL6GjRPX7St3DGWx2laSlHUpdVC3WQBETC3M1pc3dvaI8iZh2cAr8OLJzg5uNfqJMgSM0mZrdLGv
4vw9mq2GdVXoerSCc13Rma5FoBw1uq3oEqpxdPTDcVuq7uPlHzNz5bHun79lsvem2oZak9GXSykZ
5qmzcp3nyCpXpmmtxiZZhX6wXqxuz8XCU6Piz08222EsSzznicFK9OjkqBal1s7uXn5jaSjuCN5k
HoDTba5y02CIxOG4jspVae+1xtmgIrix9fIltDejrq3DRr66bHQmm+VpRHuHyS9SzWnHN4Pv3JR9
hdpLzJhEm+vSOtG0ZuEWmzubp1Yml4maQYVZdBRfVCne17561RR3WkfhYQkHMGtIIXAL1VSHZtL5
l0p6o23cRsI9KKRtgfMhymVYP3QOIFyBnr2Q5c3uHsky4qjMAFHvOTdXj4bdFZnOFNUAQma8g+p8
c/n7zC5ITB6SHqNjPC0kRU0FklIihicFlErGrSJn6BccFquLc3kGbDs/DU12rhmkdOyFIcU3jlYC
LamvwsjeXtMl2ChVa66Csd/JTviNssOX/2yRE/foNcMra3EPm+NVOMJ3+iHPwpXiDQtuOPu50Fyh
JEUfWJ9y49s5s4Iu/G1H8qk1wzpaMm4vr2QmRWa2gklE8XgS/PvnDqHFZRczKsLkg5puaJK6ZMqm
8jmug11Ou9n6Nbb/P68iZjlQAAVDj7lJZNLiIuJ/ZnIgrLeDCST2qv71Tgqz/ycmJo4xSFobMsYZ
HIf6Pmz7TeXFK3VYGkWf9fMTKxMX0IxUVqG2Zq7yR8YSLOuOcY4xf778ecS/Ms0RTtcySUxykl0Y
B1hLr8I5Ghfbor+J+nd92KzzcMEVllY0cYXESWkIAys/Nnl1a4fDIfNf+uKTGpb3lxc1awgeFUFv
jILj6zPq5HZqIqlVoLsmtZSHjV48KQMs1jLUfuVCIiCc6c3unRia5AHAuErDE8/NSsnJzRXxAnSM
r26KmMzlJc1+J+ZTgUE5YlJUHOSTJZVJrjhpxHeCF2A9oMRBl/BjHdJW0zP/x2Vbs0f2xNbkCCkA
R/sxBBdi6dX4HnkkeZ8M9vvaUl5KaI+R0hn+MOUx2182O/vVYL2BmpGElZGD8yUqlZroPjKNR0uu
s63lMSuSpe5DCmH0qvDD/ndCn6CFgmhTYH4mq6xGedALA3OxRa3VyCIue0b4Fnx+zkOoXCMyJeiB
+C/nixpLN7fyPP4T6scZrrW75Si+ZGRysILITlpboGwi5VAbiGmi1JMt8YPMXRVicIJKHyUcEqPz
lbh5ATbfodZRWVrxoLQF5IJSmC08QGd6Nzqg3p9mJp8l9Bq9HtKeW9dxsqsUpmGwdvHXuAyTXRw7
CHHWEEDD+d5se6cxt64ayZvWlfxNCnXkth0jGEljU4MyMXBIfke4/E1zcXRF5DHTk3/6MyfO2nuq
+ScIqFTXmdmBGqi3vQdRBZIetn5o3BvNida89urFGtf81xZc6vBPMiI22SEFbWfHCehoVVsGre1h
lz5ePohzsYZK3T8GJmvTDIhsgpEqEwnPDRBDe1vq6dYy2oTyjg9DebBw8mdTLZGf2gpBW1R6z32r
G2jZeQPZsJHnzjZvpGyTdDIk7mkXbSO1hNKyQcM1tXnUIZmWfymNbKnKPLutRAIyPrjwiQrnvyEO
O7PxXZXbSfnK7KQTlis/+uPyzs5FVsFip8KiaFi2MTlDqQcTiOpGNAGtjaweCq3aSLz8USjMnr1q
oT3+Wn1846Mn1ia7qjiZKacasSdQ5R0kivIwkCkPdzSBtm2d76Tya6INJGUNol3V9eWlzoYLAy4X
qrFwG8BkfHZhOUqQ+6lOTErbfWmv+98J33yrf/79yeLcFuJsFEFIXNwEMlbE34Kl5FiEzTf7d2Ji
4hFSP0qD1XFD6AW08mqwU5WbamiuQkT8tCejXy0mr7Mn78Si+POTW742ulDSRhYV6t/iXrJXjo/G
SAR91OC/hMru8iea9fgTa5O7KZEl1e5GvDEEvDyiKCYujcYrf6Mww50Ola9CVYajdb4oV7FbOXyd
Xoiei/APFDx+ZyKEW4OiMAzqTEgwR3Bug4shasqBkDX6G1pwH1N7U1Qf+yXWidkjxUsJQLgoA5M4
nNtpgFHEvkyhK0Zgpc6ydZh8HE0Au7W5itFtsbUOOgWfEkXQ7IfEXioOz30yCnl0b+Fopbs5+WSK
WehB1vGaN9QfMUgnmigNpi/7xUyU4l/nUwlpTFqpk0VqWhLIaYaRsqWlpqHs3uzjUNtQtECcNlt1
6UKsmDlognIWQWQHallqL+e7CmwEjleFrjQQuHXohu91ROtCFRrBwXkyjODQyIfaWmrbiuM7Od4g
XZnKB1CvQlU3iVClZJZFYxbhsXSo3Zmm9LEKolskwt1NKlvxrz8VCFZA2gGEwh9iTAojmR71sd5H
r7iMmBZlrtx29t3lDzcTPs5sqJN9DFOGANwwPNY0KAfdPUQWMiv9bdc8lYG9uWxs1ktEnwK2NJoh
0y6l25HDaV4bHlEsEX38pF4Vhu7vVFeOd6gOPkuFBz11b75ctjtzBMDT/rQ7+Wy1bsejLeXhUarX
uncr28/VEqHInAmWhXavoFB68xLJeGPJTtyFR6eDtd5Fmye9a/sFKLT4nVP3gyCUgQOaKkzMTdZR
mW0jOx5GLBWUzktmLU2Qz/k3wwUMvCKoC7Xu5Bj3SmUwIGmFR5ElQtEQ7EwQmKl7f/l7zDndqZnJ
LVlpqcvDDfRDEENfE+9U+1q9Cspko/9v0q5rOXIc2X4RI+jNK0BThlUlL7VeGFKrm957fv091O5O
V6F4i7G9MRMzHaMYJQEkEkDmyXOit9uWljzu3BJzOiLtVkrViAFpo811VUYSnn8blBLFPgFao1Yi
/fctjTLY2/5MIROYoDfYFzwvR65kfCjaQQXTehkQNNr8bwOb4+PZsW9oY1Pjthi5vrCVezAncbk7
J3vil7isSFJUK/F20b//DIstlUSdpDSaJ8G/J1RpNa+m9czx2Ka/b49r6bjE/KGQiMYlpONYIN4E
9fY44zwgYzIgtLT0hyiJW76vjlHe/Cw7u+N/Vb+UACnBKefXiF0W3QXIBmBQQYcG0MHlrFZeV3kQ
DQJSDSI8Wl1kpipkaMOH/EShoVltAofTz9sDXjPJ5IOEwvAgiwGTvSCckhZ3ESgkCRGYPOp6C3lQ
K/Dzv4j5M37jP6Nkwgj4OrOig3aSG6tQ1Q1U365SKSd5L3CkCpJN2nfxislF98Ftbn6og8uGrSsW
EwhjqxlELCZWizJ7hPRkra4UEhaNoAd7bo5Cjy8rwzNwdYFGFZRh5PYDmM2gfV4tWy6uFp6dc/8T
CJNUZncnBYSTOh4vvrAXaTyiuYz/9KCMzAHWKG5Eb+UGsLwbzuwx2zzm8iDLStgrwujeLyETVuz0
6SCEdifWFu+JJJW2MeRB197Xi3P5xzDbVmdwJQ8iBwkJa2GbyehRVHULxf+7286/bAXQwvnIxH5j
plNvUq8OBxXYG+TDtXxXJRWop5zbRpZOTVA18nOnEo5OtnEe9H1a2KQwEimCG1fJvpO9j9smlsYx
A+qQbAXtCRi0L+OGKgY9si4wEQMjP2YfMhRP14BDizZAoISeAnzxVbE6U9K8VcIQN95mx6HTLx0r
EiH7fnskSzcA4I3/sSJcjkT3O3DVqD7ifHWfSRM0qcEsl+4UTlk5UL5bBdnLzLklJtaqQ+KBbbzB
QRn4EKtNlJQMAJJtmjYYrCosKtOXGu2e58CoWMqpeheJyX3d9z+0XgsI50NxLxf8kBSynpvBGJZQ
IWsnMgQQrUwq/VVXfbTZ5+isryXf2JZRiP6+EHLS2tC0bgPoPqg78RDq/HqNZWV5qWZRWpBZA47H
PC29QgIVDfLP7gTdPS1pLNzcQ23tsPpGD13NINpr8X5FizOwf5drJXkT3mM+YM5KYgPuvDOkkUKC
c+4DUS0IOT2LyaMoz6hnoLyq+0CNXoSopJ16J2WfbRRAWBi6RdAh5LepPot72rz47HMiVTKrSY5Q
Nkf9UA3t2x62lK6FdiTgQgAsAgzBvgLSCAwTfIDbuFrsoz69Dzuge6d8qwSRyY+TC0HYQ5MCI56V
gUG6ADTKeeuUdQ0hudAUNWk3hiJEBEd+JdouLtvZhzG7OJbUqKgVQLbVdqBDVBAI2cre5vbw14zM
Pz+/uA2RISUSMNt1AvW9l3L4lekr2ZPFgIfOZKC1Z7oitmGyLMcS/lLhbjg8RFDC5fmVcLcYJM4M
MGMI6rIeuRAG+sQE9SncSxQfY//l9kwtvRKgMfrPMOavOJupPOryrI7w2B70bdbt+mEHTofkGDUr
Drl0pp/bYd4IlaAbcCYEIlE5apw5AH0NQtCKM1A3+IIH3h7VUuIaeGAQAwB2hA3Ark476ZA9KOFl
uApJ4kR7Df2zEKDJuYe6NqNK2OOR33FrD4Y5GFwFizOzzJrlHifkU4+ECeRpddBYyrjQkmKCPnCg
kVoyqDoIpBXKNWz94iqe2WVWMexDPYnnJIbknXggnzAwAQ1xChSEcaO+PbeLttBhPTfxoELNJkzG
Gp0mo4KV7LRd0sQeiQV05SfdpvZCJHzX6H/nKbua0jNzzAkWaUrYyRUc1PA/UFcC0cBznq5cnBdv
gGiEALUhsJ3QemCCvFGlspIP6E0QvUGlAhRLJ50K04eHjusULC5+40CV+wWkuVkVPf/NfP5jmz3H
sqlMoa4N231y5431ppFrCiQQKfRfRvg32a6zgYrMzSPouCovNPR8QEQzwLMkyZ0WsNn7LJ7Sv8Dl
QqMDXEpzxxMqrcyjSxaCvMp7JKL2hVJSEcK9Oj+s1FIWnfHMBnOaTC3YBdNeQKDnoSbc6HRMP9Qq
MqExRVDuu71Si654Zmz++VmsxHYYcxBpR26qFa8CF1qeon3xhmreNrMcvND9DE4VsAzwOrOb1bb0
m6BCS1ohVWRUklPhKfsi3XV5vuXi6Vhku8Kg6eeK2Xntr3aaPhO+zRSigDNcDm9o+UxLJ5gtvRqi
pxpNi2dwbDXd0wC5SAnazRJKgM4ExeHblhePUlQJkGDGuxLtZJeGOVxgIKWEm5wopBrVwmHY9h5f
O/+bFWZ4noA+50qcrYCvlnJaMZpejPB128qijwAJMtOkQruArSQC9dkmQ4WDRwNn7awJDLLpaaUW
P6//1UKd2WD8UC7R3ZAOeKRIUSDOuXmFTgmPQ24M6ICepP9xSIw7NsizqWqNIUneTu8/BDOO11pe
l0cEIi1UmpHdVedtfraz4nZQAmmECR5yJtJvBURlzVOU/Vvm8/8lpF5ytDkRDzwdatqazjjaCCnK
sO9xliTNBKjCdgxk679f/nMLjJOJfiTFoljjtaBBkBWIB+9Ulqu3m+VxgJgRuXAIybJvEi4cuITr
cdxX9Q6dyINv6lFsorRryniNjXRIDkK64fjKzvyHNDtmXrXiE0txFy1uKA6BhhREOfMXni3YGE8d
VF6wYDIcHAz24B9rZatVFTMLVXNS4ue/mNcze6zLJ0ZjQA0b51aqb9G7TqW2OHD5uPJuWGqlQeue
JKNLGZxDqHldjqv0kzBJBzwc2q4wK+1g9CMpyh2SamAC7ECkGOgkxftNykxuAD35U7umPTCPhN3c
51/A+GgY8UWXjfgCPXtpK8WeUoPq0Ron76IHnY2T8dM8DuMBOud4hSl2qBGdXzmX10bBnP1SMVWA
GczzWB3R/Y8zsueyFR9cHgMwaaDNUJDkYHywEztOiRs8cXVP+gx8VadBIUzm3zjeHyOM40VgZci8
uTEXCaGwFHe68rPxshW3W56tP0aYCBsrdSb103zHDYuN5+tmMQibVcT5opVvlBjoGcGHMD/Rzvas
3pVRrvO4++VqCdaPFhR6dQdyy4njUvv2rC2GBzTVz8IdgK+zaryFkBejH8FUIKiW9gbZUDLkG6X3
Lfmv5g6AKzjzLM/HUvomQa4grTXNNWqeZv77DDuv05Wk99L5NKO6/mOE2ZSS3Cg4vHDzM8RQJcLU
Q22uHzVbktMM3GDSGiJ3cf6UWaYQ6Zu5Q+ByqUJNryAHxsO1VQ46lEkTUXTQBDYnxBX0KWWUTML+
39KS/+/puNS4LKFT+h+rzCtIDtJiaiqUn6a62on1RFWBd0YB1FZ5Zk2dsdXGzhQ/5M6wh9D4QnfI
UVN8V43upjjaSdz9jFaaGWVuO9Oi36IHFvUG4E8FNn8NKEApToaOazeyb7HmVLJPdVRM/zcrzOCV
pK5HpTRwovF466FSajyr41qWfNGPgDP41qZEGyxjpPczPsVNN3ZzUTfB/ujxoF4zRjp1Kw67PGf/
MQTRsksH8nI0CY0cF33nyuNO3vFaQyAy+DfR8Z/xAJZyaQaPSD6qO4ynMAZT9I2NKsdmskoxPLv7
1Zl4ZoY5reQ64mbgC9gRPNFGQfYObfNGFNK2OcwNg+j5+IvjC7SS4HsAWwFaWZnjK/XiiOdi7PeA
Pw4PQoox/YW7nVtgDq+i74Ny4hG2gv4xmH6N3aEN13LXS06A7pFZMA/tOCj3Xq6OmBexDrJrXEaz
aBPk8gZ91pESrPjA0uIAm4n+Y1zcZ3KHSyscp9V+G0exG9YjAQ+1FQMBgGqGAJlcrpxIFK0szlJw
VGYVy7kXV1Pkedhn55iEbl9p8poY/T9tSLJ29L78KdSoXnY6LQxIC4ie8DcRGbgu6JHM7TjgKr80
6g2JoXd9Gruy/FZkNg5Th3tRAhpWhXM7EC3O55klxjOUPquGzK9i1+t6e+5BDTy70jvQVyDmGWXv
b3hpzRuXbeL5hU40NOizJDhd2Yu5NPWx25bATKMwmztFIyXbyYihSRUPvIXHuxXGkbqSRV/MdYC2
5h/LTEQcc28oMtCLumM1osVX8IEoHg9tK0BakAIdFhARSk5V9AlkN7090UvbA5eTOYcJYig0rl8u
aZagNVbMlRgqB/HrkI3jVh7jt3BU/ZVgvDhI9N0ZIFqBJDGwkJeWxjLQ8yTETVXqCyv3cOUOaBfn
tvJZS+q+K17S3jBr/ev2+Jb2yZlVlkJCHD29S2VcXXPhEDT7rOCANH4c/B2AmitTuXSunZtizoG0
F0GGOVcRUkBGakDayupQhz6Kgs+3x/QtdsoeBeeWmKOAw5j4eEZnVTnJwsQqQwCMhvQXAG6xhwyV
1tkxnxB5RB3S69/a1ImGXd5/THl37Ne26rwVrz4GOBrQHoBfBbCHy3VtNT/VghypW7UqTOhbDWlh
3x7vko9CaeQfC8zEhiiNgUwGFsA5araxZmFiVx8Gy/6JPkCUCXHXvGpi4j0Nd8pwwB06UJwEHek5
j2Yi3Dk9z+ynjuTSIJKmbfdcstayveikZ6aZTahXQph7E14KVWILiN/+QIy0Anl8Q3t1lZpnXpDr
BfszUOas0rVUwVUe9+rAeAZ+lap+aDd1DO1CkXdq2ekHEFoa/KmJuJXzftFV0GyJyqkEUdArgLAX
aaKvzNAu/0P3fvv+ysZY3IFnv58JMUUIVZq4AiIO+jdFVZ20zFGC3AI79MpAlg3NUpZAe6LyzhyE
0RgbQzIi4y6LuTUkEwTrBGfKbA54/Nu+v+gauIGBMWpmi2PxHooc4WY5o++alKdzIRfq21ZY61Yp
KWa11gKyuNPOrDGOGEh1jAIlJpAzDp4O5Ae49NX32yO62mgK5g3DAZ4aanhobWPO9moYemOUmsEV
q6NASpVqBu2OfHoIauiCWdxKovgKBcDaYwbVe4La90o7uLnV2TWNTvmzdixNjzREsHoSkK/UDA7G
5vYwZ18732X/sorTDoLcyiw7cRkWK0EB3KOpBncs9yFSj1nnE738AWZOyfvSE1tu/1tmJliEQJwI
7ScU40F3NbvS2ZUQPRJx0mY9uCzN8lCQj91a3YzdvqyB+QJ1ZgDHNNgrUJhwe+mQg8u3WkMsLMzZ
xQiY/SvlesJDomWAFOhgIbVLW9Bk+FasSCQRNRKBQm9N0oz1eGZM3856NqahL6cYAo2DK5QSNZRD
ENEMCLvbvnCVUWWtMCfY6CeeUcjd4FamYEtvkt18uspufGssj3h0jUnm+9LG+B7mUQW5Cgr/yPIz
89hUcpPKEAJwexrc9U63hc4TAX+MU9uKI5uh5e9rp7Jy94iqfAHBHGWbmrn9tTJq9qD516j/8xno
db70lwiXBb1o4S9xtO1Gn0ySSsuqtsBhAWkyk/dboiGJza+RFbIXedYuO9sJX8WgABncZFs89Zb3
o3WLhzUmjitaGdYKcwnDZTpCWroeXL12k9oUWiL2IcpC3XvZvkkhjh0I8eXGpxwrZOx0oosg9VxL
YS+7758pZqKMB7BkqbQY6tMdXatIrrgR1Ecu18/LQZOjq/jlPrBdHLoN5Fg0VUCmMNSIozXYbKFQ
6qUPZWBJwxPOvxodkCVJDMqD8a91utLOO28LtXo6TY4+2Y1xrIW1Zjv2iPzXQhgzUlFBRocVFVUU
rRsbA1u4xfVlMHN/VxukySxPsG479JohJsBWaqRXRQ9uoMruObLdtZs1qOL/41R/xsKEWG4QO8iK
Y8s0Jug8sGsFWyOCGXx0CQnuTYWskfkuncagekEfJPi8oKjHJhZ1AT3NHriJ3FDIyJAUpMJtKel+
tSioagPpvBkG1aJb+fZcsjeo70U7M8uEqEn1RyUNMJcD/2j4kLR59WUPWMuVU/iKDOnSzpXYXYCy
CV/JsIMmCT1xkjuuc8Zn5MtmDw5+dP57DSo4CZy6Iv4d0rXG9MUjDZjgb7GumSL2cg+JheJHiYrp
1UPelULO6ovfSCPZE1dTMexsbnjmvO3tuV0+bs6MMgEwafsGbQswmonpvc7lVAkGGuU7CYI+yt7v
qC6+yFqy5bFfg8wKprVG+e9hXZ1ACO/AjAJ9efWYmuUhenESEPqVNHOkBiXC2Go86B6Xtsx3VquN
W3CxE18yg7ihWVXsY+GxCzgqBvk29vfV9K4Zhzbxduka2u8K6PTtE2cfx14Iq8jnwEmGuIbCn4IO
3ca481pHGkwPYsGYkgdh3BZet+Lyi8eSBikTBGXc1Fige5bmKRowZrOeTyffaSSapP4B8L+PaVAs
XedWcoTLAz2zyPiBNAYiqAhgUXnkNk8gmN0NO/GuNI1t+Lricot3wzNT7Gk4453LAabq1BLsJ89U
TcU5WiqZnOToeiuReDlqnZljzr0MGY9I4GGOE8xxAkrNVF3uN5eaxX1GA2dlcIvB6swacxAGuhGH
KMwMLrJ022lqNz5aTxWRKCj7OEFwqGUBP3qRgDrMgCb20dwSb7sJx1H131bGv30XFT54Ef4I6Y7L
eKJOGpcXvohPaR2xOyjiUyGtuM21n876MaAnBf6fxyOdCc05GF0lPxdG9y2xGwsRce1icR0T/8WD
hzwg/oAe/MsxTGMthWMBA5qfPXEVrQfbTycSylYJUGgm/xCLNXLSxTEBpgmSV96YMaKXJr2R75rJ
l0ZXeusHAt7VkXB37SlaY18SZ8e7DHwY0pkhZn1EvpHBZABD2N3ATX4ilSNtxhfJFIDx1qzBCre1
/auyNMjmZqQyjbv+81H9mxVECWjuwf4uZl6OFh0d6qBUmGBRpT6tqLznzLWGoes9gYGCJEJExQO/
j6U9BpC5ztREHd0U3I1da+olesnMelib0cWVO7PD7L0YmICpkpXRjZ54lWSVw6Wkeq34+1ZcS8NJ
8+JcLd6ZLeZg4ATkpxteG93BBomq1diNKTsx6XeAVB7JRBXLmP+ilZURjcZOgfi2y8iuohHBRXj1
Bj7bu/U98xqcPU7LGKT8Qqrje/BUSiLbU2v0LtHb0W3ZCMoZuDDIoDFkjQxdIvmgzkUFwG4KiDlP
WMXGvG1kIWDP7vLHCnN3Ri9nWagcrMjRa6Y99Eit2jLuQIn0DkCEoaVUGpSVkc2/k50+9OwDnzVn
mVDUv5w+OdDHTvRhU4vtyPgJvILWHAEaNVLpvz7aIZYKcnEUDTCNaGi+tDQKqSwVdTm4YLmsnryI
JHvvVO2Mu9uzuLBUM4koZNFAh43GdiaKNYI+GnEdT24R8Ziz9lQY7hSuNWYtXBuQtILI7HzGwAh7
ALRF0wz9FE2ulp/yh8otMKq02EgtCfnToJOG67Bua6fCQp5uJuIHPTacUAAOnXERDRdGLQYG29UP
HDll28bmrdxCbpVw1q/WlgI6uoK1ltS6ji+XVuefn+0xNUWvQqHAai0rVMz3WUTkARrwTz46qppw
c3sFF67ml+YYT0EyGTW4Buam2PaCg1wlpK+eun7nPcSJ02qcJUsWJ4+bMRiQM/z838yzHuTHKtdn
TTq5zU8dqV08CjacZm8aWjm+3QwkxAV8rQJ/vQ0vhswCTptyAtY4yyY3CwvQYb+V6uv4hjI67fvf
t4e3bAlZeRktDEAqMaFMrsGKCikpuEn7GHHPvPceVL8l71fOr+z35WUEUxI/d5UJMHjpNSDYbsMC
vPtu1GomGv6suAwJDlwOicS6s8ucFl5idhyaWrn74r1r6pW6gDCP5TK4YVZRtIW7QMcd8IbLL5iS
Cc0ETTK5wTa3mgDcJ5sCzMKW9xg8GDuPPraP2X3wK369PcXXd7fZrAFkN1BmoDhizIop34AYAv4L
+kpVJa3oCJMty2g7SNBDvxMfbptbODcu7TFBQUzbJq10xCLoc3DTY/2RU+RPeUC/dPQUbZEvWTk0
licWEwqFbZBTgx3qcmILTUpzrcgnFwwAtmodqlNMIfZLw61MPPKFJjfir5yOizHozCQTFPRWGmq/
LyaXp8JeNrWdstXIWiZCFJc85o8VtlBbaX6MFkdYaa3sJNKniQR02pwePjvywzcFinc6TZzcDE2J
ft1exkVnPTPNnMTayKNJCkK4bjOVNJRLkO9WRJROwaps6fURCX85szRPwlk4B8t5I4B+bZoRbLLo
m2o6mcqEcvhTnrxl3lMRQBirc0Tep0UhbPFSoGO9bdrP2wOe9//V7jz7jPmZcPYZVZ3p9WDAiQzv
R2h8xsPKvliMdGe/n40/kxQ1EDie1zItHnTvJZFOYmmCiN+5PZCFTA6YanlshZkfCEQOzIRmleLV
SQWvGeyAyi/TZiDFBpzipmafMiLtBIpAYGc78GDWr6vW53li5/HcOjOPvd/WHRfBurpTbFQPaEoD
OzxUG80K6UDxAdSjlSkfogO3lfdIsZO18uFSxEPle75HoptFZRUd0swTcr/GVEOYy+JOg61bvq2Y
tVVsoVcvmGpPG/Q1GmBRt3uS5XQ12bEUHtBEJgP+CVD+VRszyl8j8IXd5OYvTUvjh+opuxM/tM7M
jv2ruG+oRDu8SLJ9f2pWouE3i/nVApzZZhxNUxI9k/l2ckG+S0ZHdKptdTdsvd+dW0Nn3oRQGpEc
n378KOiLgldQS79GElnPzvH5WSchNehDQj58+sN5qsk2JKjxkppaH65PB8s9VkfRVmjjPD73e/Vh
7U65FHfOZ26OFmfbsJ0STcxTzBzo791mn7rJKuna7P9XEwRwJCILGNeQTr40UdRZMib1hNjtJwcl
D1LaSLWOvhM+sQpx4g5p39ZEyuoOVJyFlWh5uU2rNkJ5yJfs25t1KeqA3hwvEFUQUFxnDueG7wQo
oIiTG5Y/teCUrWnXXUcdDBJIdgB9DDwM2DtHwuuCJweK7jYyvQNOzs12yRpMbMGGPqtGgZVHRPaJ
vWCEYi0nWh95rv5cvvBWYOcUr0R7oLwtbkdTJVZAEqt/vT1zC2FuZtsFBg7wEbTYsGRACnjzslqs
PNcuAmt6TUuy7T7lJ1ypoNriFAS4uNexIbxnThFSR8PKy27hcIZ9EHqg928me5GZpeNSX+rbtPHc
vZFQdSe+cMf4PfsaiLg13o1Db+ZP5V3jRJt6o1Dpjj+uMYxeBxngOb+BvrMy5lX3mR4InleIquf6
aWzqHPIAdwp3hwQZEpr9Wvv0d5ryctdcWmN2jdCAMRr9vR4q1KC0OYUfEBu0jZPo9BaAgQ/QdrFj
RzXRl0FC8vSgmj65O76q5PUo0PSu3w4Wb4p25/AABUyWiLhz2x+udxLAwkidQartW1ePeWkbwRRr
eex7bpCVRG627bhygC8Upi4tMFeikC/APD9whis7nK281U7+XFgQoHs1nqtj/pg5wl2wlktbuE1f
GmUOcy9NvTwcMKz6odlPDjzdyijoL+garGJhFyMdAoJ4GVkEHj0pl1ERVLhBOuh4/wxiSNrymFpS
fC8LMSL97YVa2rhzkzA2DfCzs0r4pSUvb/pGCwTOTUfiHYK7bivtk8f8UPBE3vJbbxMcR1d5lvf+
yTtybrlyPWAHiooiePx5CK0YMvhXWEkJIVW7oSwkzuWQovPDL/BdkSQfSSWhgb1cGeySMVwCkKXD
WJHKZnzG40dRzafIPzT1NrvD6bJJ/YnoWWkG00qbNxsO5nGdm2I8pRmrSiyS2D9InrcNB70lXMnZ
ZY1EnQ9CyghZAh7kCrcXk71qsUaZ294w+kUFyCVqYk8nPTLDg7qNEW3hop+3DX1zGZzHn39ZAlcq
eABA1MXi9ZGKlLIi4OAPCelckRZ2YkZmtUdKN8GlRSUgBiK5nZ6Mu3qzYnuOHbdsz6t8dilR61aO
2ha2DWkAo+2TOjl9v/EP4XYofvsTtNHDr9smF+cV13dDVlHPQcvspcUxFz2t5jCvQuOIilkOPOHf
IpCpaN7DuNXClT2xPLvoBZt7xbAzJeY9m8e9mEwxnGcKk8dkyM2yQzdE7SOttpWeg/RRDJ99jwz6
vsxPUXIPUUFad06XBQRNtF3xS5zCFde6yi5+r/ifb2KbWhNhqHjVwBwY4Eg8cCdv1x7i57FHlEAn
khsdk2O7LQ4hT1YBiEt7CcholOtwQZpzqpfTHzR91gZx4R8UIlQHKLK8ej+KU+to1HeH3YQORLBM
udIziCO3axKK32QWrLedG2fWXujRSqAXMF5aeCtaw745gR2C5jQ+gKg3oLicj/vO4h+P3F3HkX6t
q2KOv4x9tO9JYL4A6nPmVbgcfC4jPLY9uFD9zEnbUx3cQ+lUFMaV9V0zwxwDUtaPQtnCTP272010
JRqy1wE4DwpdsjYDl2UB+b7LQYAvJcxwQULg1bsfXlht0eyzktD7Tr+wEyWBMw7pb+T2JZUJ7gE4
C/DO7oJDtNWdwtZ3k5nu6oOyOXCW+lUf8pCg9c+cDsV9RLyThyzNZoNyA4pUycFATf92zFjaMKiZ
/Pke8XLMSaaDgFhoUd2uXjr9HXVAArmkZvxZ/dDL57E24TxVD03zr9qNW4K+8DB9hhzyysIubJ6L
z2CmXkcrExeKmJbE8wgYLIkh3cucGbc7KXYiZcXaVf0WKw02cMCg0GWpKnj2X466SgMNzMBDeJip
pGlMhdcmI+NIpgD1aTKlAA0XlnwaLCQcfo973gxKku9BUrpZmf55uRl3wIcgvSvjegECM+YG2mvJ
KAVqHx6M4RF8Qpl07KEQA14QEmziE5KfB2XtCXDV+zoPHlcoBQ8wPPGQ87kcvDBAXnowxvCQ1q5m
l0NONLvSdpFsh/fQKJYMWy5N1XtKwi8IA5BAd/EeyvWVNbhKrrOfMe/GswOSS9K499UpPEj+Ry/U
tABe1KtP6Z2Xonq/b4snsTCLzFLllnLK6+2JXzgrIZo3Y6ghiIIaGxMvhyrwEaq16BCrrzoIqzyF
KgL4nd5zLSKh4FkZOFNum/w+AC7WGrgEhBYQb4tIXkL77nLAEBwpC8gbDYeU5EiQ1FSlNVGpaHV3
Kp3e8J/fP+9+jGYMh5zIK7SQzIA0yJ8UwDGgQ5n84mhHXic6UQCKNy0xTFCUE2ryuNzvfbNAoixC
amztPcEmW/FURqvMDDJAYgpdEMx3TwWI7VtAYA9d8RSCbquogDRb2QhXoXe2gRs++DXQrw/lj8u5
SYKg8728Gw6tBgGTOgNyeC1LhOZu/BJ2AZDbAw0vCF0xDsZI23B9YgTBeBjp+2HfmRv6VpnTz9by
N8h6ivRzIK8heU8xg2+yRU52ZjrqFrheeno6GUQgZPv+tP2JNkHztSOV9Xh/LxFz53b0x++U7Hob
mtvkDqkhPGATuplBNUfBwR8r83dHP363VkwUktCe/lZPMhFt8PSTr85W8P/Syn7UyUB1Em8TckSS
TTkhRe+4kvPamz8y8uwmxGrpbZ+82gaY9vMZYa5wesUDiTr6mBFnqp8UzuR/DmAcrXkoCWyNzLpt
7Zt24cYCsHVJrsv7VtZgbn94P/DUjMlLTraHr/et83AwD6dtZeFv19rtPhz3V+W8bVb2oDwv8a0v
YI7fFJ1f4NDCF6jvjVm5Kt2+n+xftn1nmRZiPnm0OuKoxCHWxjq69GXjWoTckR1xPkydrrnkvHNu
fQ1z+KLpXva1CV8DcRnrTaP1ynCvr+iX68u28naBGkZGDwNNtQ2AV8Ah97v9xf1UWytPSQan305W
vZdPSXjPFYQ3szfZXwv0a6Oct+VZoK91PRTSEh+RF3c8wLnAOosxGJuhLELU8Sn44rw91JRJze19
YH9QOo4z0q7JJclrn8FcUbPO8/xMxmfYLxk29eHtlBOe7mNyMLDDnwg2H4UPvNn2Q4Pz33Wsu53j
Pr5KlO6f77EDv9aW//okBsUDL8/lBiSWQR/CrL/XdcZYgK70kIrAx2zr+rnOM7N8D7NXAYdEHZkp
7/qhmY2HHto5NdD2NWmQNqtNAxTiK7tzPvcZbzQEUURVHchDiLEze0PjtKhXuCk5vHGkM81m6+9B
/XNMToOZ6UTZRDiZoDrpVBt9iwlqHJDQewiWZoVSaWn/jg7Nc7YG+1+YIxGvCtzT0Ks9U7wyc4R8
RFYLWVAfwgzUHEFe+gccRrHpFR7vGKLXWKLil44wDo3VVFPzU85EY5sZeXqMtSQxkzEL7EwXQysz
xtTp65w78JrqW1PIr3WLXJ+U+FYZ2nFQb5KRrWI8fRCh7pyLUX0o8h8thJW69DEa1pQhrkPYbAQr
BRI+pIgk5vpWakZQdgaMQAJciJ+MCcT1FHVydY3x4t8djpcugfoCfAKimcA/wFsvt+6Qizn0Drjh
CbeaQIbauKxMpPVC8V5ufeHDl7vo5xQMCU8hLtEdID/f/BpHXYWebCp7AenHNHOrXuc1E3IMwnuV
lcJxBNfr7zyJVQV0yr2Bp7E0tHZS4DreG7l3mpDqe6myvvBJ3CuxSDqIwGT4J9f5GwlFFafnRH9w
hHbKnoJWihQaqcEgEaiSAWij8DF0byb4EvGGnBO2idIlr2XX65mZSNUQkKiXm69yiPSXKi8DaVtk
nNRSoenCCHTAyfTCl3Vdx1Qr03wsIAhWDxB4yEKBj34Hkub56PHTPUPrADGt+8nOZSXLt2FrpKMN
IbxejEjQttHn2IK1icaSVDVmpHQTbhLhCMkQ1W8mkG2PsRRWyIPEMng91EAtzaQOI+Uo53qebmsj
Q0OcUIRFTDypbXtTVZLJo+MUAX0Zd7XEW52E2w6VSojvOeKktuEGnwL4DefnzVfjw3uAUpbzhKK6
KwBmzwMSp2v4xaSL1OY1170Bm1ppQnUv99x0yNJaCLaBkA0PZRJXKWlzpYBeuNp0ZlcI9f2Q8v4r
dBmbz0pORZ7mfaUcxCg2GqCYJv2x1ESjdCKezzmSjHLTm8LYKSaUDbuY+kUd1c5Q6LEPzeS++jUI
4CwwFS2vEhNCQCUOKGmMInsMpdjD249XtkWTir9KxfA4B0peHOrPGRdbYa4P0/9RdGXLdepA8ItU
hdh5Bc5iO47XOMsLlTg3EghJICQh8fW3z8u9D67Y57CMZrp7us+qut3ukLmqaOtZWt5tjlh2QciP
fB+qBPtIzhYWWa8iKS+VMhTRzWO1HYBtxZ53toFFzelmevw4bw2K2W7E8qQUn9/wr/TcsnzMxrM0
y2DbI87mRQ8jnR4Onht8sYXby7gvwy1aPEnjtVob+7CHJNIuYN/mP1HqkdxlepCAVo1Nt7PG+snU
Rp0UfydtKt3aXc/NKSUwcG5NSLIXk+3D1HFfDOHqjKtca9YtoX2TC/6pZe0+m8xjK2kim11bVwTs
1GhV2w+yUT+1oTxw0xizLulYmZoR4NuByDzEDDho5+FmBLg6F+abEMifblfwf7EnchthT9yUzLe7
B0yIlCsauxj9aBFemPB/BXYlWZeYWFyWiVPaZaTS+JMJ1FD1iFty1hRrD70bYV7WZgd18X4fjSOP
FRZk68eNYHntRNWoAWMUR552oGPg5beb5j0MSfmy4zK+uMQ2lxl3KXYKkbZ/PYvb1KYjcPKOJgcI
uVHb7OPIx+mbJBzYYlHyoU1DA0DLecQAtXrAc4ZINFd+T+Re4Y7Sav0PCxIKg5LJjns2jXj/LY5A
0WYWi0uQ8Ntt7o5Ba9sCw2oQG7DNGotDYRcf1AkrOgDW5k9QsOqkRMaxZbLgD6rizXpaas+a7raw
dt0nNeEPYieHdc04JJ2ZOGqXqxeYgq2ZMlc6OaSwV8M0HP0xIMw5Wc3tmIer12OcKBAIIeT6bVkK
6b74Op1xtcRIUNeaVP6d7b7CBsg5fNDxKOe6s4WksPxexpR1uU6aCMlmPbxD3rGCFRmwQQCnwgID
GwLgi7+FGfatVztv8KXLEsZF+2Dotwo7jLEHDlH+MZVF83dsWhwdTO/Fuxpl+L3sq+BY0Z2q5Sr5
7aYiDR3EZAVv81buhme3hwxVoUmtuScDVlFaoUpULZvOMH4/qiPJkFdnxB8XlqbC9teQFKeMrgyJ
pGW+3SciDiBwMBTu7Z5kgnZ5HnEj/N7s5Ykiu6TooSfdMSznh126ZJDZj5JanXcGsfO+bUxMmpOC
bYppR2zNv7hJodGcBHN3quTTB5drRS6VU/J7ozJi7upm05cjCW65yGLV8B0bDiLOs5ZN/ch5g3AM
pN2ztCebTF0LNmZ/CI5NN5AI+1ytmcv5cTtWXV6Qz23fmkWQr8CFxfy2pwSemCRxmkIumGcXrE8x
7Nqh9P8AKw2TxYwe9s/mqsaegBOMvwO0qW+wQdyyNvV18eJcZdeuVpV5hws/qJFsCUXRYbU4wxJT
JRN/qdE5Hqe5cYCVRxacvMvzYStwJ9iiLmScS99ObNXvRoB9v9LSkfKyFXF4ChTHTVcKjy9Ncln9
CZtaxdNRrN52csaiwVtSGFAWeTasy2PYlvpxKZcJcvy10rzP9JyKbq9X6/p0L1h8IHbnvOcJRRr5
FjOlTorZBoz6gE/fUTyfS1dCxoTLOE3z8OzCUL2j3dhpO6NgHA+SrxF/z+R1xAK4ZUtHU0DJHc/M
9hNq6OpVjzv/icFtn3BK0wxRuc0YzJdtH1Z3FZKEFwGl5nRexwSN0FwgdbINRySnJHFWnJfbH+sN
r1O847BZuEuZXfYuS6ek+cC+yEGQp5R61hfKON/WxB6/GAKzQgsLFl+1Cdnz35lfSNYpWAA8cg/X
tDNXAHPh3pEM4a5YTeM7cITjiDbdRfYGLL4RvXQb3zvkniQQzQRdzvcsCla9+LHBU7QgGst2fkng
dsRuEm3EQ+sCSqek4gore3i4u6HZlo+alcnSiS0Q6KTh0D1dcrsgDzVhhv0LhQjLSU5F9QRV0Q0+
yaod1mQ7mW27lfuKF3SEZKwfgIianuw6dbf4IZLYjmX4KxfHYFffpgR9TTCG23vci+SJlFMcHjbq
JL8WDj+9hKHx5cVTbd+rsVZT54dlS85rKcX6gKR48kAGtvxVUzG/xsLH0Fs+Q1tQssWNp4bZvQa0
qPPtrjnyXH7RJN4sEpiCNQS8AIB/6iz19MwC9S9zbj170xnip57qZePsvbA2/Satrpt2A4G2PZQ2
jR6neYSfHlbt1mT8UDYgs3XPB3BNaD9QbmyAj3WfE7SqXbSHhbrDLu47womSf4efF9VFrL/sV0hh
R9aie2/oebDrjIYPjSjkPDLzHKOyLv3ZCToi3ThRzUlXa71g/9juxZWl6cpeD9WkvEecvcLAJhyd
34YwUIYIimH6hn0TvfcsGeb8S+WrY+qPzS3scnCjIQPN8SvvMNVgEqZBePWbsKZibwPeIdkSAm1Y
v7t6T9BmCTRR6Bbqao9vWmifflX4VLr3Vci+Wzwdv9KhpMt5OPCfnVsmX/SIObNtoOn9kVESOBxl
U/26IfLks7AJnEboUMsXCfrwXvsaA4sfZ/HGhmJa74yTyWsWajDBt0MXveWc1n+BKvBfYLtifIWB
XM3OSrIV7QNcXPk54epYOu6QftwVi2ZTN6pbZplGx/DYsCR85rOv63Yft7XphR0HKO5Kg3tocIhl
7U5QCqBGYfIvHyi2yxFUY/7JWQ/f1srT7bSiNM5dNha1bbMaS3ugnAyDR7msMt76Q4LrjcrLMwpZ
snXjVLGvEyRHaFySNX3GGVLOraij+qkj2hyo+jwmizjueI+COI7YSoar3NbwoWwwhMw+/kdtNb1Q
MRzY+LPys0FVG07r5lEYx2mFpwlajeZ7qooSTQAplcN+QRYfEZLMMcAk2SFP6YTTYLG8eXGhkh8w
Ph0uQqWgdUhTXATCV74zIuQXT5R/SUwyDN2cDzQ/Zd7QXw1PAN9wt064HbbO+2QqcnGtM47Uvky7
EkE0LFntia8uqPvUwVz3NBZwF29DcsCGBGR/nvdbbs3+FZcITfhYG2Drc2MIKKd1IfeswHR8KoJY
P4bUAQnnNXr99phpU7SEByzVbTatw8kG0VRwv9McMx5M/bEDVwz52BdOJ4hzE/mh0L8fYIuAqmOV
a674wjsyVc36X9zhrdlmG+MOPdIop4ufms2ibOH4ecQMps3FTIW8K5gZxTUjPk/7NDHL9lJBoCnx
YuLMmi85I37qsfQNu5dqzuZOJQ6uLz4HnpKwW6eRZjN6tCTAKLarDKbpVtM6jC3OzvKHU6r4nlk4
ebVLvqdrS+pphUjG+v0rcaaBoXUpRAEiAHo7iP59MF3UDOFBmi3HqUClhmubAevelrxQwOD3dWNt
mWbugRVYu5aFxLdq8l1/Sd0oG3RWtL5fRxcglyyhtm1vGZJHK5ImgHEcqx8sHRGbtqnooL4NUdKu
yFXzFDKdL+28shLslCtE2eabFKKr5zEN6Ilc/BxYNSfwrW/mqee29AiF1Yt60UKQv0ntkG9UNl7G
3lszq86VtUIQDp4njVZ15G9YI8xftnm39SnfTLW1K2GBtUam1SPhDdyjYg62BNk5BCTJakd0oju0
7P8M+BuYQeQ+f1jxs6NLPDz8sWiG2V1mQv7n0118pYIz5D8uBq/kVCok0s7omlg3jyKreob9ByxS
IDi0aYvcx+ck4ZNBdBAKDSrKWr3jyeNvfoezXIufMdIjAVdDH6hS8xQQRmRO84G15D5oXAD8Dr0/
S5Yn04mtAiFNxtewbD1SMXdJuai9K3envroSDAOjU7Hjl6KBxSwbfNFyvye8RQduv8MVcHqt4GwJ
sGlEO5xokeiLBKOYtnxJ1timeBvGdsgpLpZMF/HfJA1NznnBUAa5r5sIO+iDf0a3Ha923PPYZwNw
DvyTaXrAlTUM3WCpv8oCkyuuekXeYjrnv6nOdHJKzFRi2ZIiSKhPITxA0olnxweqdZC9YJOw16Hi
EUm/mOx+1vOQJ6d9KuWTHI9Qnhoy858R0yqwIVfYol0XtEPtzOf6Cdu5CrYEc0TVTQ0Zm9e9cJm+
5KPgc499mMSddsSDnXIYTPqrBJ0Keb3RM20RfcN+0jz36h7DhKZoCR3Ay7EmGFehrjxSzGHzqk9V
pIyeWFaK67JPsTrt+8w/19nLZw1Qml/TVWTrdZXburwtDZtxWLtk093uFZQk8yole9dUmfFc88Pm
fa2F9HeWSvMjCF3jZNyK5oNJePl2tyO0avMjWTAGJwtGFibzBdbSc1jFBUaENjtTjn63HgOdOw3n
mAOHB6Iju40gKRERZajcQSXbk0mRbHOaBUnx3kucse2gScq/aEONeyiMw8CIPUGQJFDJwkWXAMW/
YveYHzBLoe5WKRGN0C88R+IktzJb2hKPIPD2gJTrHllWi+83HvK6MyPmgB4A8Qd+Xbhg4wawE2eF
+37UWofOrkZjGCPgK58kSTbAMBaYVNsErHjcZwUNIzoqa+qeImADi114EtKOwjaYtpvAckJbVdOm
W4bxeUWF2lL1UE6Ix+2Rjjt/zRrZLC2GI1S7I1F51u0Zy6cuqxhE72JjujoN+hAwWpEK/qbjEB1F
6RuzE4JIxPGmdo1eUt02W9qYDWSFeVkJIgEwO9j7GuPJf8mhyc9jLSw9l+iuLQ5NkWftgGcdW+Cl
s83TwlkzAPEX1dNiGPwhRxOoQncp8DV0xmFLog1L6+ucFfJXQ9fjIyVpxNqHJ+FfKg8kDQHBo6LP
czj61UMcXpuV4InfU4Hzr0JeG2sdZAXfyVR7zBeFAAbWALda8SareF5qlOi2gQsOqt6BZUukB+OI
78o5R6qkg8vXcHFxruaWpCNqrBO4o6d5IhOI+li5rdunkNQIjoYJSMdDaX9mmwr6xCdm8hbjNdAe
vrvjd7277K+KWQn4RhXpm1/jBneyDb1RV6kcLzNSeHXWxlILnKFNJj+9KBvVlbcOHwihkSjgG8tu
mgztVGctxUrAjKzgNtlHDE+DhBsy5i5fYc0nFfpp2GN9nBBIs7B+nmSWPdEwBNsJlIP/5kU0Sevz
RD9qozLgg6Pevqe0mLOLSg77WNerHnuYl2Ive+Rboh4bIUp+LSu/0XMa9yw9T8SDFOZCKrxkdMj8
GYTPDkOS4mYAJ1KTsJ54mk1Xj9r+3BTTTHrYiwNgApRUjd16FHp8KiKZxoc9mxRrN0pho2J2vaSt
iPWYd3F19jPjli59sSQSTvspVKHdQuVYIxM3T//A7LXCvTnE6rsR3U56OjK2mc6bdP9e+8p/lVEj
HC5JF+26lK3mF3GkQfe6ucL1Xs0FGgAkcuJ0o0v5Yy9uOGSAHPJON0Tvd4tO+NotkWb6RJQrrg3Q
nNhL7AYg/ZdJeq0cBpBT08xyvKgoZd2C/0E4ys5I/XW1pHHtytFV6dYHlIa+wloOlkQjDmwSgc84
ZubXVYoZuPGuy+oy2Yw33YTGqm59rIMB5g+PyjPH/hM8QKe8HjoqWQKEWYJePTerATy8Yi7j/cwa
rLWtBRE9FJ0SmJ7h+cOWr5W5MnYbLVYR8IoNOCKgeAegCdFcJY3t6BqQde5UGn5NeMp05+dZoOld
auReLQ1f+t2n0z1xpSRQzJAMIAwuorjfBE5AtFn58qC9AJQTAJZ+RZT9broGU9vVILxz64UOiFeP
QuovliPRHvoLB1UBnCTg0XPo8bPmNWogi8kHQB0RYcseMzRMCpufaGVWPbUNdi5tlw7o2oAU2fof
HZvStET7LbmkS4WjdYrQ+/dw8kjUFY2I1MgmE3ifcLvQFcScV5cqIljmh8vM8BsdGUJl+BRGLttl
XdLtqgMdRwC7iST3E1Xrfj48/oeg5xREXJ25NYXFD7Cpm+lNDVgoulj1kPjX5lwgNPFNrFTc72wu
sWu85GsxA5FG9WI+iOWFzJ7RpN2PZEzbemoQ0BMEVNRrCDGCt3LDw3QAVemAr2RFm8zaHzCDhItw
XwEi/hHHgA5J62l/ZaUcfhT8KD7XYTrUD6HQZj5vOEKK9xSHdrw7BkH5Mz5lQExjshU42mBWlz4k
xZAOv3ZtDtwwtS5f6LJL36lmRnI63i8Ph7OsWkXPYBfy02B7Cg9Drur3da+xMzAkXqI5ScKg3uIi
dpQ1KTdgrOkWWb13s9USDgr1VgKHH5I61097HjZ9x1KrKdyuENCg3uZIKO7F4svxSUzTRPoCbS7u
tNHj6zzrEVIsTEv+76wmWwMgB2OAMR9KD1l+MZkqArasj0Seh4ETZIhsMPzTwIQL5u7hb1qlKNiK
k56gW93v4RFCvwEdt49rhQHuItBF8BMzfioe47GbP2xGoB22wlVuv2YzIiT7jEcJBBvTIkbvRteg
6vGb5J0U3q9XW4Yw926rgr/3oKxQpm8mE+jcqHuUm4nLxxbLeQTyoEvs8AKBx/rntuTXGUlU8mq9
hki5LepghwvUvYKe1mmoYeYHxwR+v4gDt8t5kvxEr1tO7VSLBHYftSxACtHsuH2mHLdrXxL4rEi9
4+M5WVYPAOy27YTOtPB9rVy5tTmF4/aVpIA8OmF9ubwazEjzaaxRR/uMwRj0XEyUDRcsiWTf8gpd
Ci5bPZJ+tHP8xWH4iR7SLcPgTweEZPZCdz9Pd7bZcvUQaO3Knk/VNPWlsHL8vh8oiXfTgPZmAMYX
Kactjglb/JclZQJp3UHLO8tyW7aNzuqfWPWlPySSl+Pf0bJq+ARSF6oXHK8ZhpCobvJEI9Ekcbre
H7nWFQiscUYXq4DUoLXn5LrluQbQZbj+QqcB0BZYASgWYwA4ZvLmuKJSmQRpBErHf8brQz6Qgsv9
zJdKPW0jXaGNI0eGLs1sB2wFuUnnblwXdbwK9CEfZEKD18WynN/BpIPK6RCsHMl9Mza+/r7MKeyQ
1gO9xAF3rPkuHrg93VIncunZlujqUspdF0/NTkcYiixi+0PHrIQsN+6zaBdk9ZTX2s32qdq3qWzj
ZumpnPLjcUhHlZ6WAS3fKdNI2wo6MWXLhgYayRyBfX9TLpLq0evVJcCiAIShSS0R9IeCs/H7LPPG
vBY6Dbd4ZJlgy3ISaHaZkDkg6VBLIJy25hhFUqxWeCWPu3Stp3cO3gyieVJCA+r8bF9Xp+OrR3c9
3kHXAHhB4Wws22XRmIj4kKQfuJj1MyaM8Cgs7GV9g5vV6pz7SzUeQ91Wpdx+HkVjs1YWM1ouvpYZ
w1NQrVDqL6MFQLqb8oUCx5TAC8oKqx/rWocWIEDULd1L8i4AuZMWUs4B5V4NOAt2oP4wVl5iBb/X
ZMwNPo3GSkqFMxpv0ZrGU4Vq/b7HRf02gO+eJ2/RhyFCCmmSx1HcjTOwp9MSMel1VFh8pjGfzdrL
3Cf/lKSZbfNlpT9mTvRvlgri2sUH+Zqjwcp7h6E7nLbUmJcdFiRDCz/V47ubFVq1pVbF6eBxDZ2+
NZjgL0rxwcsDQ7ksOageJD8PH2LeCsgdbkC9xeB9ClA+jOhl12nvefDj3nsxlw3eh9y8NSCigVFZ
mLl3G4AU1W18aX5EDnnl3Yzm/+uBTcI3NnpweANdCRyndx+fZmIAQdPI/W82VGj3+ThDvUGBnN1v
ahLleadquhu2HYk22JI6YFQBKBP3EYM8nlGSN1dQQAUamglhyhEYwAcOh+wTYh8wQzUocXBsw5G/
kwmnOyYmt3xkuJBzm0ic6S0xkkRA7mP6u3Rb/XWb1wUMBl1X0ZHaehSxLDUftkmGF5rDhKG2R/Me
60EkoHZ8JC0dDYD+2c1A7MJIzQt224rphOqIrkQyVnx36c7Hy1oFfuGIeR9bAx7qS0CqFv6+iON9
FhoLdkbDgNl0JTrAu9DkUsPxsrF/WQUOpAX4Kb+VjCoAYQANX+EHofYT9P9b0wkdE3jbUb5lXTGj
icYM4QfcaR6z+wq+b1O7htF/IlkJy5Q4lAHU0mJf9yt6SJ8DpAef3WFlXoI0W/IwnZdtSJ7XYU2q
Fg7duJu1Dri/Lk92ezGLBkRhRywGhT2V4JIRavRN+GH6ty/NqjqmbAUWabLluyJKZ/Bpy/QHKP9D
tc2OGbhT21zrC751+pXxHDkc2z42F0S54QlDucX2sxzHV7MeyLdZhcVDlY8RI7BcYf2Glzzq67JO
M6iNOIg3vm6H7ClvgjoVDk5RXZLF+vOYMmyfObjSv0IlIJ4lPuaTY8WOJ2K7sRoYiu0PTaz+AmCA
/Y0eEcDdhq7tt12z41GKFBBOHct7SW8LLN42xVvGeYG1DTWX/1Q40ubkJ1eqt5CBasMzGJc7Z/FY
mSRPv2O2uEHmvoLQzDOlH1bH5w2AW7qhH0rSOz7HoTptWREhRysF/93Mwb6IBbhCazEtxzPwyTAg
iigLv0mulDpHZ5YfkEqg66lZMZY92kpSQB7gtvs9RXYQyF/mV8CQ47reCRn35Tyh5X2rkE+9/oTu
1BFsjBXIyrtkBELaTlZkPZPAzPrgtgZMc5nF21M2rf64lnvK8yv4ipSDLk+kvHOLj+ocypBlF27J
kV6nuZHfJ7xqOZBaU2R/gMVa+g2btZn5id6SQWKxw8oH/HfGzymZNO1QuOlPAPCqvNiwjclp1rvF
BTShJBij8KcB5ldQmCGYAvYN0EHb4jmBLgDt4DggIK440Mn2KRjhn6UCNd4PqFHJSc0ih2QC9D70
5Jg+xivmsmHv6rAPzfk4LOyZcuTMlJdmovOKJbO4AqSodv1f3YCAAvI22Y8KQ1mNp73EhfRQL4oO
L4T9nOtaSijED+w0NW4n9H5Fb2/OmXQAwVs5reqbYiBpPmv8uHpYxoSMnVmyBgcnFAQOdASTWX8g
B56MbQT1UfXmwC/8gpqWNw/LsE3fEPGzAh9zQ/VcIEDxn0Mk+HCyNV1oy+JY/aoVhQOATlwCNhhM
/LksJrJfJ45lEWiiMZBC0ZTABzluuRegTK0GZFBzQbZTsQcU2UAAT56xo1xuJzx2QAXAVecQ0x1R
YaveE7yoKhL5nCG3bnzaCg1stAR6AiVEDonNPfrWHC5hSBKAa+uYQ0Y04MiV3Vzko+oyk0Z0rmtd
vCW0OTxI44hRsthWAd5eVuuOYa/hgNKyRMxnyGCwKh9z6I7AelYKVJ2r6TeR0hvPMcNo5y7Efaha
BLKUFHW7KWw38wbDj0NHX7ekAkS6N+B4O8Dx9R+8xwGikcVZMJLBbqyHi0cdv6XC4MSv5W7JCfqp
Zbo3CIPHg3lw0GIeMory5EtMrR0KauWwKsVi1sM8fcQFihPCnIRMs/DE9o2C4TXg544TQfjkcXKL
jPw5GFbC2mgDA/VcZFD/cdRTX7nnHWja3qtCH/xeL16KJ1MmPLn4fE73u8bsgOvlhgikZ+iqAr+O
5dxUGDeDeqw3zSyacNL46RsAPIFEsGQx+jUzcUwiGJ98Gd/pUIjmrtYVSBc3k6LAFQbM/J0hoW+9
KCqB0TdHsr9nGM/KllMTbw68fJv7EJG5eGkGXQG/mwhW0DVZwl8IxgCHJdmEgA9o/UZyAVqZ6bMQ
R72dhwiyVedx/+Mz4tyZkkHpXuk6ho4cZuDdnmuo9CI+FwgWTHfPknvHrh4urjif1D6EB6jvrOwg
1ANexAsPOCIBBAXkUu6q6VxWlXWH/mPHMpJMsSwn7QFEtrZmWV6Z5EDqcdDux4mKAssT69jchEXJ
XsaLWGv7E1MOe6kCAx+SVuOWdht0DCuQD3hwnaxQ/tGA5z/OkqyMwUkBjcWPyVcWa3rjUg9n3GSo
4dQM9reV2NOw/bIvuoGqAulogD7UsH5pJj6KNq+zfTqNiLFEWKXNApRlZtXhxwy9IiIsTbr5jwPf
Ur9sA+R5J1fIjL96B/b8B6uJyKFEG+DiXVA9o+cOs/RPBrsDjyuRo/1O0wPhmBraPLxtHodvN6wj
HGQZ3eBnuzAYlDbtEJdpfJMSDE035NgxAAwMchegFj+Gx6h0DrqoqhC9AR6jVHcQTIb8Xm3Q2p4A
WI/hvLgGC6EeyWL0jA61Lk8AcdQtjkgcw10cmXkiILH0NWKnZXpzyGeqPpJ64em9wtHD/zpV1faB
Ruwut1OVFOEad1F+obqy/MKGII9O8YiIu62EEOUREU9Y1Ia0EoZV7jiAznFSH5i3QSqM30hSZRti
GyrdfLUNqd3PfMkmPF0529P7A30OXF+H3JjO4MvK/rD7BDoSghEHc6iZ4tQSQ1V/gcVS1VxcAL94
nWfbCGClJbq5zm54fy5ggjfXZjLN6RlellO8hV0MDZ4yW0GQUWw5v1f1jqdyh8gqXFadlOo/uibH
CL1WBqGbXZpGghPbdCDf6lzI4jQ5MkwXqDSC6Enh6fKEqjw/L5LiGNS0WvbnGV+vuSJ5ah4+lCPB
vyYwecdHx3E1PIp9QHsbpGeflGA5+wsVFSpzCYyaPIA9RFbBDLwXTg0Lp9PfPZQpkh82nZkTCzoH
ewocfribRgADUGwcAYwUCneYT0fYZ3pOUJvtOwGlY2+0Dfg+9Js1NIkAqQd+51jKPoFE7Iq0EN1k
sVcmDmXrweHNdw5MANhkpMakZ6Iasp+LpIAPe0ynmt2XRNv0Uhz0eK/UMB5XEqeUX7wH/91uJh8+
Rckgz3FYPZ/BkuDY1i2wGAC7kLxg2MB87LBrVZHF9WDGIckn3pY4Phoc1hCnmfQmJdkqeyXaEfOA
1xxChvqQufijZsxjbUxXWpz2xqdln3tXACai6VLCOy2o6aHUlX9o1gkjYLQE3kw2P/Jw58NEAV7L
nIxnxGdCMJIVOs+7dCsg+8UpiWM1WSLGAgSF+89VgIW9aAiQQyvR9Jg28bUlvVQKztduSCHAGwH6
gMaAQAtrNg2oz9Ok1nL6KbRNfql89SswBwMdHnQXjWnNXlU/wRDn1aWoNX3DfASjo7hOOUrftK3j
V5Amcr8EBarnblLZ7V22ScC7P8lQgrYqA45pk5drtwpjigdyJInF4IY18HvCSIqH4CgAbqeFmI52
yW/zlXFphjxEpmh9p7AFEK/k0BMoWcnQkBEE9946iA2zKHawi6ZXA2QTGAPnGp5E7mB5Oy7b9k/q
9PjHymkqTxLcysvxP2fntdw2Eq3rJ0JVN4AG0LdMIpVIBUuWblCWA3JqZDz9/jjnZob2sWrvm6lJ
ZRChu9f606o80BrdlwIvcOgvL+wc2I0a+tAHR0OGXjH0fPoyWjEuf12V7SOAfn3UQZOEtEDt/JSQ
6jFeJU1pll1Oc7+gJmycnyVfk1oB81DZJNKZXSjTxYNc9EaJukgH3S9ltbO7j7xecvMEf2SgQ3NC
eIevrG+QKF2C6q72HtsZpm3d69QU67DsUJSZSAx3BGUMRLBQoci9nLUmsLCb52aVTV38KhJtv9Gd
1fdDgdB71Y9aZOsBybHcG2i3H5btpjXqca8wazGrLNrAu7YYC/20uSPpOMJdFaeIfGaIgy8+QsBq
789ohD4McHePNNDns0VEXiTXwBRuQ/xlMYhVP1UBqrKIb36LZmxkuqSw+eAy0wjQhdabfvpDvjQY
49ra2nXRgKpiilu5XKEkE7cDqyfblFqNlLC8C5gnpiaZnWkT+4oUUI00oAwKe1s6YGubHsku54zr
zMk+FJWpgB+yrrwqq4QAQJYr9mrfO49JzYJYHBYnsDg3fScfyGwI1I0QGp2iqZlGwlnAoYXCYIqj
ndengb0ebIoOFlhb1ttO2MgRJw8ClxbrrB/07H7Cn1ahW4JVGOXM+I6QDzwcZhoeaiMx7RmPPtzH
yMVLoDgqCBKxUuIwDNDyuKU0TveW1rK+g0LXzxr+P9/6bm8hlm8LT617K1+cQ4ocdbqGOWA1WAuy
6m2RjNQCo9OU6FhTYKG1l0RNQRHvT18Cj/5oDcopo6vRy+Hws1abZGu8wpVrsQwClq/om0eTCgoN
5Qfl2+ipGkntPITe3u4DfrOZ2nuny4KfqkqtJyQ5/mkIDVqDukXtd82PAf+aUjvP17U3DkjOm4BA
J9qA+XvnN6r8Opla1Cu/nO12lXlppE6QFU5Mml5hFTY0S+RK+5DD0fHZQS5LpPhojbdGtGr5EgfA
tysQqIRc6s4h6jRz6z7ftd6i7iVvR68rZZLm9qyl+QYkXuTrYmmSdu2UVfQYpoaKvuDLuoYo4dt3
FD3lrkza9ilmUg+jX2bIxKuuiyzQzlaEX9nvl2BHCbqEmyKsgeZMywpf+0uZibvSd+a9s7QRWtu5
Kym1kw54mTvPrK++vxg6zyzBOTOMjhu+dzBB+/MkCYVQg094vlKiaBH6m2x6siy3m9dDAOTxXnaO
oV+pG1L4CLO1JBH87MRAGdn8UDBiGo2XZxhC4deYS3aOtM10XbDFPcPDBN+NQt14yIO2f2fMpY43
jXJZXTb64nGfGL/AJ+238/BQMauI+VLx3MavvjvG445nW7INdo71MrSN723TiH143eSdmq7HKgqN
j7bDdW5HLB0DYizj4HNMlK9XoAjLsPOzUHu7IcmqMyyT6Xe/lsFH2dtTjQq4dJ6twrRf3YYhrQz+
y+Z0W3phP6+ZaBo8tHWWct6y05hd7qXSwsUeETSFgKOGni2DzAnvEWQm7aYbAvLKKDtU8wSb4hG0
V1GIrv3RI1de1DWIdjcX4r13h/iUtrHDDC1nBmrMc9q1e1svtdnUUTKhhhmthojxsgvszdnu0YBg
TObFHku7WaMPCZ9HpmMx4z1OkogjgY1sS2dc3BR+F3CouREoNHUVLgzg5Py1FHX3g/o5mxg5a8Bs
/HHog61l7Co+JLyFn52qs+zdFXhCwKTYeTZDP4JWOMZwhOraWqZNq6K423pxG2XfeIEx0mw61H4z
4YMnApfTuNh4jpt9qzkej2IU0zsa3Eytg0WhX2rkoNr10grvG9O7G7Xr2DkTGkOvsb7I7GyVg3rm
lC6rUM8fDh6GY1ajNfswJp2sQ4sqWmzQ6yXNTUq44PK0RFCZ68RLQRVgecGDtzhpCiZ/AmW1PyiD
XLHrAm+yr7NpKuujJY1hX5uW0VkNzgg/ooxxJEoHGWbOTTerNtwgEOw9QnK6wX1U9eSS7ZGyCewX
zgUmcERjghavtof4yiztmO1it23yvWoZp3g9cERbBzBiCFBZNfDwnnQ7ueF0jMUushX8eEQzBuYR
RN1j0mq6daHc5mWMa29e1V4A4yvRTD15ukvkhsOQqYWOjbcdaUUMHdoVQcPmvnj1fT1baMk9uKdh
hwRb8qvDGVk8ozgmBHaLw6YBGT6UV42xKveWz9GPtlNHH7+OJED4qsFp4V6xDy79usBEa+21YDDt
ukMVxuPN6n4didF6J8mhecpNZ/oH3eaOu61GEX54LYqTJFc5gxbLMP4RTW7orKLOSZK7yZ8tABl8
WfGtTS7yB8iG/hgq/zzjchIqeMzp9hl2WaJoy64y6DIkxjCF/VOICQopRly0lJ9KTazFxQ/Frk26
OT6MCvkv+5SIx40wTjPv8rENwlshQpuTawzs+sSMlDjZ9KY96/dSz2+Dd9eiV+AjzefXseoyeSWl
QfAehLWWt4O3wP5M5TI7d6GLAGYnfXuh0JDSHvx6W2KyaHoUPjkCN1CwcqrjK5XMqkbQUMkaPMBV
PhGP6TJzJQuRcVlo17qTElg2YvVKhRcZIrp+LqAcy10BILCsmza02Rt0kf1I+N7idQDbXL8Y5Sek
CGCEoO0Q6eh88zOnxQakGcF6qxSoCvEVbbyAPFOFjeNgPmoYsJ96dks8hDa5ho/WNJdRvKqtIAfA
qGfznKWd0JTflm1VN53IMjanPKpfDZ43aKNBVG9LPQ3PRsy986iniElQVd2XX21T9O56KLpRrFRZ
Su8rgwVqNKMJOt6VHU8Fn94yNoCIKWWUvR4nNQc7JyAHA5eOv1S7aW6nG9s1ND4I1Jb4OIJRSZrl
BGymJ4S4+u7WC5BxF1RdzigqqL9i247B8jLHOjgV2JQMlbKd+ncCoLK4Dt2wi24HO06DLfqtJLtz
hSmjh8kpF8dQOOmkQMNAYTUjnaym4GFG3Dx8gRKXb62AG9oS4WHl27hD5cIGHfscsSAL4yoqe2JD
SqniZ8LmsmE/SPTVEDzTVByd0D47bbDcjbR+jMrYhrnFeRHmcfodSl0A7CEX6PXJM2TFPeUBeZFr
vkFOFoTVwVvXpsVz5sPu4KEpGBda0rnKXZtpj+8ojDt7jQS2u4X0pW9tK7e4R/l8dlZPrT2ubDmr
N+OLpTjBfFI3TeQsRxtftsU7iJXD+QULieqnVxWeCQnkPnipTldqSTzcEuVZ2iwSOQa3KBEg2fLe
b9FF0X7l6yhLMs2JXMP6h4r/+gvgN4oOHvhRtUs8RErUG0js2b862WzwfcriLpR5zIBlal3kL0E+
IIfMhVOMx4haMTmMfrr0V0KU5j2FtyZ5dXHmgY5fDsnKT+Pm56Qm7z0WTc0GUcp0nQ5BdqrCMfgq
MYG8+1ZqkCBGEm+h9INWbcq+wh1qZJW9m7G35E2iJA4JROzJsGWUe3vIxk4FqxCVnLp1ujHpv6ZG
9eGKxesz0gMa1Wx8L0Hb3LsWut9aOwTyp2XuwII3U/BKQV2ZlYcdgZCnMMKRhtYfJaQO54k35Pfh
dHZrzPGKR0+lNWSdata4vztBea7MvKnbQo5vfesADOZFNUX7wK1dLKP67LmDRqKUX1uQRwwGrebC
xhkXmAdlBucOnKLrQVfz7ns5BT5OGwUGCtCEgWb5SaU0vUzQbP0uqmsK0V3ko5wtGRqcjxvbi3NC
3ujsaLvdbOrXQRIyfaJtqtLehLHBYFG6cfFUaS+uEY0Unll3Q9qQ2i8Hq0KpEZYP2Db52LQ9iGtK
9DDYCKuJnxhw4Fo3i11Is0mnPpzvWy8uqHpNrd2NBt6PKL489ioWBbIOY2T3yiSt1lv3PlxfSFIN
E3ndYHoNkz4eX5dpAYY2tpf0iLrOn+kYZe5PgBreQ4rzMtyLvm+oulnWvKVpcew1tKHiTboDQ0Vc
NFkbv3EtojbGM7QRLuciqYkcjLqths9ESp+ImznRONvtInGfm6hpGN8Y2EhwvChqQdIiy+qZR9T3
z1C+JWqcHPcByH/CDGHfNuMN02FSAFGe5JG+PDt6XYiZCAyqKtaq6sd+GyypGFY9M48RG1sCMjfB
6OmuIDTtG1CR/n3I5DCupiGd7wraPaa/Z2E4XZXDWawJ/yweJsFDuR86uIoDhNpQkxHYlt+Rzdc0
6EqV9zzAdAKfQ9UKAZI4Zid1VsEwDK7EWoSgEXdEtZhTa/V1vonyil7f0vyIrXJN8M1xeowGgKDo
zwvX7inCI7JnGdy5YPlmORQNuoSzqHO0ChpHEZQC9y7ywDWApn71fO19lCKt+Gfw7NcuF+KWBjZZ
1hV800sUUiyv3XGpMA30YfbQYl+TqwC9IvgusNwKITnICocSat8agPk7u28T7dDQYxbklUzObkrC
Sa6Uw6TejYw0SeDUSb1/lyyiO0WJNZ9iW5ZiAzldNFdeoadfRYMXZZWqDuaQ4bX9FxiM+gvmI46p
wMkztZct+vsbA2f5vchC/ApL5gxqG3tx9kiq6kCz3zj9vaoh6M9CgB66o22KJ3cyub0lJA3NZLRM
6XXImDa8eKUg1sWrlU/bL52wLNmCk1rfsQdbyL5CZQeoCKSV1O8uSiQCcPD3tOm3BC0kUkW+iOJa
ulYzboxSGstIxLiFByHowE9uUwbmmr1r+EXogNvc0mL18VVTqPJ1YgiaQtmVVu1zWruVtUvKPLhP
QCY5WxPBi+VGkNMNAlCEJAEHEUKdulB5NKideyNxQzYYnfLJHbdFCYb5shQqOo0TlN4tIKd4zESQ
m5tUe+DZnVM7yf3ot8rchKVzlmT3TLbf5hN1OxakbPmOgRjmiA6HkoYGEMoZijh6C1qqJv6PUP1y
fBBd3m5cMRWRy0DqdsgN92YZA71mmH14JOIq6bfDpNuH0Zqkc1DwxPJraELn2e3S9tviyrFBodTX
8crNa5pVpAq685FOFJkVr/pMM4bQ90NvPhiRi+UGH0wVPOCsnp+cMkMKMaUNrvtzSdZdt7UfT7zG
HIMfPg94tClPA2uT1oZp5UsyOuHWFgWHBRKqcA9JMHzp7NJ5BXRJGRvUdym56q0XMPY7jsz7EgQO
8u5BzGKF3SP5Zhbdvekys1iAk4sRZUJ2+sOmQoJAbEFw1gijp+F1tLIeEq9nV9zB+TjubSsnOmLc
RN1tju0Vc5yO2I5o37ONnqvJXUVBgVh6AIKoOBMWyMHecQV+CcIxvZ0rqPAf9DhqffLxC6Hv88fo
0QIvHI6TN2qyGRyamhK83UJqi5UzJJXKKpHTFNhTu7VoKuPsXSdGg5bRTfibGUpPrxs3ap/LTA04
53oMQnC+frgdXEe4h6atasia2DdvtbHa9mooclyscd/nG2kSz2P3DssGXT7jBCm3xFs9LAImuqwr
oNbUKfYSpPdsYDPFFkxCtayfaSnWQ2rTwfWuHe/HnM3iGid8iLI9yazxK9VOQeoSNFdynyGd6X7S
wJVkaOQh2UAr0NHc51yP5/sa/8DLaHfIZsuOWmLl2PbYPM2EuaHkW1CT8nMDlb9Qk/bJgWiv4UcW
Y01aIVVq2B9q33lTpTXfZ2LmI6ySqs52Q9PXX6Z0Kp78JF8AI8Zmfu85rH8MCFS8s0WqP5VxYtUb
IrpnG12/QM/rB5N6UuGMelCZwHnN4/q8Fcx+WKyx25U574NSDwUgqspV0nQE6XQugrCN5nf6q5m9
6EURNYHWyiTRSxfGWfLkoOSC+WdfzZ8ae4q/ZEUwzagUu/4ELmxqPsUFG00fiWDYQwUBwauoK9RO
SIy6qxro8ac/U2duWmdJ77s5xJuL16xF64Ip7jkngi5EnWuT3MKk0Rl7zZzk791SB1gtRwuhKkfj
N8HyNhvko+W7D/JO+BQuxGGDjYMEg3IU/hpyenwlIG52cSGm6ZG4fs3svUBY4qqjxLxDFRG/okNC
S6/qJSVdleSOV8xdg9mRUBw1VyF6pwiJeJs13xbOcWowkTlPdJhBvC6cElW/SFrzgOpkSq5RLEX8
a2+cyoNHtkx1u+RFv28WY/hKIJMSvl3XQwINJfBKcD+vwG+74T5bKvfd2MhNVz6jj8nQNSMgt6Wx
8iAl8tBLAQq3zy7t+Xc8HkV3VYRG/iK2o7G3E6OfGAoEO8/QzCE6v43eTtDWk2m29HB7YlHYROoa
arep7cpZ+1k9k57ODVj3vlmqF6AxSJ8oHMtXNt3yfqImEGsQ2oBqqU16s/LdOPnODtDLFXawSd/O
5FVAFdupvgYpdtQeEWyRPbrkAQzcZgUOaPouoEzU2Xjnu+iy2PJqQkSThpJqlWQ5G86Qq9b7MhDL
Fn/DsBLFV6U3pLcIpxwNskiwER8tqowaqHLaA6s0zb6NewIVVIp8cu3ZKSO1Zlf49nqp/RFXgCr1
j7O26m6APxBXSxuMioK9mc3NGUX+lhBVkSFO8J0vmbI1qPk0xsGxkmPbPMJT4S4rgnOogZVk0tzn
Ttll294v1dcujWYyh6nOjiGcE7U8kqevtZyxswx2uUCXW8lcMuF4pkXWQzaA/VdRXoIZnVUb4O98
CCyFBnOjGAz1vt/M8r5sl+hIcE9620sPB/aKDc5kTwWGPX3v+WMpqdK6FM/3WrjCkuKeDBbaiF2V
NioMEPX2qv1YCsbxmQ24LULZVRG4/jjtGPc6WP0DQnzZyFMw9zirrmRsJwVuHpyARfSoZ7IVmpvA
QRNMp0i/5URbDy+98rGm4AtPDgzzCyzGNiuZW9SpJm6+ebW3CDpA9E6bLBlqLOml54e7JGR6Trmp
jG2TSpoGVN8EQA2i/FW3UYMmE756HO+sSrv6CXX6EmztahypvERCgIJTdX646h05/3SIbqmul5CC
A3LBrcvnMQmL+jpmJ1SbnuET75rsJnFqYfLPPm02+eCHNRRjdLL9WcPZBHamCaickrw/ZFbhL1el
MzL++ZwkAuQyRkX0bZk9UxzmeoydfQfaGd3pkezPa0L/2DPtdomLzShSf3rqWNPMIS59z8OVQRbC
S9Pb6XLTBpkK7/AW4bSyaVDxb8GGIoOQrP7OXiHFw5C1KlldiroV88gW5MNYj4AnmHamDOr22iJh
c1oJ0l9YPQvpBMQY5chyok7P/LGQ6MOKzns8Q3wN4zDHokQMp6U8keGboanvJ7lgItYQBCgu0i9q
MN43G/sM50U96kdZLyXzjG3AzhlqEZtQXqRUNpw7JY24DtUq88P55IbKHY5QU5xhrEj3S+sETOCM
WOP3gzUMRB3wuvW1pYz+PsVN9JHxAJZtjCRcADSA7Gx747Xfi3ikfBzdBAjUL+CPQmfkz0zCZcQz
59rLW71EVri3s9oye+i76WUo/XFXep7dXnVtOA335WQIXQnQEzwNGogP2QQe4P0U1vhNCf8Z+Vb8
jPDTgS/wfqk4YW9iH+kPskl2B/KC0nAL0W32S7F0zbbqmupxnv857xw5fWkcSLiNsWNYTKwzpbeO
ua6/jkctJzByleEyaXp32odVFr8SN5LQNfSFvsXIStbJ6ObVNnel8lcoLVCpJgoZ+grotq/2bO81
e5Y7kPuzxPEDYJc0K9p2gLpW0IGdgSvpbFs8mE9Q+FDTTpNbxzmOgWxNVGBaDwfd/xpHr6M9ZQHV
2xQ9Ba06SHEFPIgj7T7CHBoS+VDJ/jCBodwES4doemJEO/NTSe+xb3qnDpBZRy3aCQE127Cgiind
xk7dcmtR2C23tg8Mii3dhMN6bEGlyRWRCw1JS/rwKTfOlFwFbRCfDVpNI27tAV8B1IEFblebaZg2
oqDjWtP/CrQTc4oWy69arCTRQMQCjFy6ilrbqTZ2Fo0/kc7T+4UITsnIjP3evapaP8JCwnl9VZEs
umwJB1OPcUNawobMjuFBjAEUdx+GNE7o8/jOcvRuX7qwcSGLddtufBesGemcMA9EvyTgWVgWzK1P
ztjLXI1TeF8xdPY1ELPZZLbdD2+zA+UNjj7rlLoXvp71DU+LUZY8UPSNZtAraB1RrsnEJNpFpkCR
WzQnaFwdwgUQXNCaSbyaRr3W57ZnEypigvnFXl0ctLuEX4zw8TtD3KonvxbzBlP5cGwGk+8WhK4R
Onqv+4F9H+0OzhDwd2L6aDYWYF+xpYsXR4Jm9NmpDE+6AoHM8Kpj3pZbC38ToR3okNEQopnAVlov
EO12YfLXrBjz8CbIc2tC452LTZF6BAVoGfD3ulaEnI1qXO4amvbvFTYDTOrWmD7Gi1E2JjpsMSsU
yL0DT4m2eJdKGH6+M93eVEKGNoNPtCkfazcCRylF2f4q5VB/VEDD/AJTBjTpIAbzx6AK428D3UzH
AmhrXCVl6OifnrCgkBy4+atIZprpTbPsnoiP8Go840FBV9TVZYFSoHGuJ9fAobSliqND5bXBstFQ
UPU26G3G6gSo7m/kOWJoO1fxcGRjHbItRBMqNMl2YF2dB7c593XRz+MNTgAMEyPZI/LQJHjDNE01
OkDRth+e7+vpFseI9k7g19rFF4ulw580UVKDlbPkcBnGVrr3ih4TWOL68TccAymK4FaP3TGOJq/l
9UxIvdK293ZdjR33SM67Pd6JIZwgTLCyJNkOHUPAhztmWAIl7t/vCRjwN43n4oRuCLU3BcXgExCk
8Try93Z152NtsA50LYONL7ir8m0DC1WRBYGFBlAiQaO2CqmlrLVmxFi2MzmNEysrgRVcJ8ax7I2X
h0F4zS5HkKdyrLOIiGw9cmiGZexPCPLJMefDrwPCTKIFxV+3VonbO8eotUokLDiJk5FDLcabYdaS
zbp4BANa8GYyeUztxk5H1V6rDGMiZFvv7BaiOd2beYR0OyPBNk+H43dDa7rE6ySX3Y+xb5xT4RJr
na91D8pzNzNnkBCq0hMhW2Y0d80NIpvC/SqJkoAEVpY1PgBRxeYFtWSMldpHReBuUuQuqGFs6EGw
QRJVypfEH7zvORsN6g8HjsJfBhe+Z/TIfkTS5ueb0SBDRw0O8bor6qwLD/noDf4VKT2mvdIjBQsH
IhoOvRapyWq0zp4mUHMyaX9dlQVu5Hgwzt00RSLSoNSxdD6W0jW3dgm6/9VH0CVPHdJDAr6WuQse
07prwluNSRL0orYsYtIXLnPVYLi1vkq3HSrG+fKnPeU+eP9eNwYyH/eLjfwOe3jmFhs7jJqHzupK
+9CDLQSEL9n2U2onEUnwwqa4brIRZY91tkI2MurEtYXGJjtMuLWjHRsywoDOSNpMbTpSBgo/iN/p
MKf2itjM/jTYftNuk9HrB3TKnRUdMBVHYl0P1YydCxeCtG4C0HvyukIdhw9hVtvf09qKmkMdNHWA
NF3ThuDt9d7ZUzqihTrYOoKcomDIQBt8J4A9a9HENF+rhROwxkBXxNl1HKeiew8EBTfgABb4bZXM
jXOvCKaL91WKFIFMNIKjVgokjwHBeRplr2S0jNFZpKvEY9W0dXWUEB7Vxjhu255a3aB3W3hn4oBR
KKJoty3lNM9uX3tw1H0L6jGMaTJtijZ2ixO4+TRdOx66H2twPKwAvluF+Nj6waVUnNR4R+j08sMN
BpWgy+3Sj7+Hq8pz9OdlkiaybuYjCJvz174IV82GQgZIn7o7hMN98mTnxbZAhMcFUTeJ1WJFz9GS
7/pKHoJ9t17zpj5JX5Z/SicNbPRFguEgTAm5+AmNV/r1pPkJTLWbibuOtmSIbBCG3BUHBlaso92n
0wXO4ay/3bVjq3Okt4Nb8SIQ1eK2htyP+rsxb+btYJiAYtBgQQiPjBfESICqQrOtZVPT7yzPfyvx
rB3EENvHCI9C+EnE7W/jI6StkZMy794XRKheJpmrniCduKr6O/iP7TDv0+Knjr6S0PXJy/49avh8
HcLeedjE/gQXT3oZZW9jTurvgoepe67W83Tw75S17da+fE7KO7NxoquCJIZ1xTTHY/HZZJY/vOn/
XP8iMxcEJLaJV8B8+o2Wuu6YaKq2+PnmH+pu3KEt30OdxHIX608esPzjnYNiaqZj29z75Z37CaP4
RNczf6VeL/39QmAG3U4krggf0JyUqsZS8Iu+E9x5W581x91hdn7Zo7Wrq+yTT/735wACJ8T5dZ8n
Tf8zCf5fydOmw+E5EFp2B71zjJodHNpd2jz+/W3/8SKS4Q18374nLz8qSFpnynEw3Em3eEDMd+P0
j6n79H+4CL0qPAClmX05ejwrI6fz3HC4I8z2RXvyJ7b1hyB2PpmAcnkvLAtqEPyAvgZYVMHFevUs
3YpA1cQoJa9GPtr+l6D55BKXXwiXkAJ1iSelomiUFxMvZD1oJovb6REhat1tDX5Sb2/yPfKKvz+y
y8V+eaGLT5EaWnUBZdkxrR+67DELf9n6w/THv1/lD0/sP7dzsdQSZhYsuZHpsTUfdvIj0MflsyFd
nz2xi8BnFWc5ZCVPLHfXbX90OLzmLQpwz3yyb3x2Lxdvv7amMJ4SJz36yZdQ3YfuD7fa//1xffZS
zj/hXyuSFLbJ1QOPawxPKrrnpYj0cW7/l6vl8tVfjHeJBweXleAqhAiuc0lORvDV9R7+fiufPa3z
a/vXrSQYBSi+VHp08J5k1k/yA3FefvJ5nR/5vw/Q/3cnVJaOFDYr5+JOEAjUVi289HiOIVvBnF2L
Difu3+/kjy8lgI1XHIoeMrf/3gmdHIJmBqIc4/oYECabkjYqkx9mrD+50G/Hw/l2bMUG4/ggKY5z
sVr8oZQinrP8mHS3wBtJexv0xDkjIFzqt1kB20F0EZC5W+xj6H/NCPh2imA9Qc3EiC81OWB/v/XL
MPXLH3SxtqZucWcr5AfFi73NyT9LlA3XG22MVeOpY5jK698v+Kdn/e8ncLHGGIERei2o0HHQV/a3
kmjJIoDY/PRJX46fu7yxi4W2+A2oaRPlx4wA0wLRMlY75EHkvekr8vQ03sts2vmYH/5+f/98kZdf
bOD4nHqOROd9+cX2QSYFxpD8qEvriHMSSd2JdD2sACT3WU/Zo/9BqzjcFtfebUFeEzj4Z3NG/vSM
AzeAlDsXe6538YxTJ1b9jHjvWG/ifhtbzFLB2q/Kz271fIL8dqtKejYWA8Vkn4tnPMsgRHXY5cem
ewTzXRGXltOlybdw5T+4OxK10PLl608e8OXMFt9mchPljCcosDzbu9gSMjReBoRpPtkkeQga2ZZY
CAY0p8OjNz7L6gZkMAWx6f2rwP6Ymvx0fhcoYGbyweo9sMdODcUnv+q3M+riR11shl2SzBOZb/Op
x3k5T88JSQiabLEe+EJWu78/gt82xfPFqK0dknW0zeyM/+5XNfGfqgh5An70CPSzMubn//4CHn/+
eTQUCUyXnRKYJRojVc+nERrPccjott7+foV/ypz/fDvcw78vcXEP1jCpgNZ8PlEPrbzgNnZ/cM/3
brYdye2GFz+QATI0+pP39P+5Lp2Y7ysKMH2xNgB9CT8sh/mUlfdD/UYe4sY6+/b00QrIQfqYevIm
P5vu9tuC5GZ5jD4TAhl0Qgn73xfW4mVpIPWXk0WadFfgjWBNIl25c+NP1uSfrsRobEm3yYgMBof8
90pBE4ZmjBpxciOy18mUCtMDweEopT6ZYP3ZhS6foy6nzI1yceqJF7gn6NcCryQ6l4WbH7pZB5u/
fzB/vJ5vA9D/08wEF2f0zHwEOuJJnOw2W+Xdk6Z+Ih6/KQ5/v85vB6LtnTEC17bBR33bvnhVKkKc
hPBF4ID3j53KrrrmOWoMmUou/Ix9Girx9Pcr2r/vHVzSp7YBlaDpuNzQCsztrTvO4uRXBKvmrvXR
hl7wpVjgegoCv26U61TXLbzdtdsu8gdwX7N3gUE3hMW290UKp7VIDMKrMEqLm6lD5k58m7omSmTV
d/V7h+UFb7bq9gPJFKsO7mNtjdZ9Eaj0QKhn/IbHPP5kpf3pQTrYYEjE4ou31cWXiJqmwoFii5Mc
n8q3NGMfXC/DpjP39Sef4h/WNL0tIZHgLGyH8nIQK/CfVbW1ZnkRG57Vcld73jZZrp1gWtfE60yY
dMaFYKdl3v793f3+6s7bCDPNAzZJn8Luv8utajObsR3TcvI9a0f8AfEf1m4ormMEbK3z/veL/TMM
8b975n+vdvFI8flLTr5hOZnvKNO7t+WHfBLXepfuwo17sA9DRATiSn8rbqPn/rm+Nru//4B/xt38
9gNs2m/6VqW8fwbM/avkdy2ye1CjLqfxOnqET7hhWKR1rx69zXJVv9wnp4LZrvrQ7tM7JFmfXPy3
asPm7l0nUFor/mKfd4h/XTwjFwmJsL+copb0JsxVN7Gn9m5afJUF5C9Bz4TDdR8VVmlMY5vOWb7+
X36BBmjlu7YdQIL//oLJVsjhCR45ta3F4jIv4LaHcNqMqTrgVH/HJ40Y3wuyVU9d+z+kfVdz20iw
9S9CFXJ4RWYmJSr5BSXJFnLO+PXfgXy/NTnE5dz1esvrB5fVmJmeTtN9zn3hS5qGiAfU2xI3w7IS
dqkN/Smq8ex/FLL6rK5rxdCy7DGdvtTC+U+SvrXwYp8DPLtjckX+1ulcFzE0jwf5dTolK6bHiJOa
Pd+Xd2vZ57IRcgIUOiW4R+JcMwF9T1rss0escN3Kng0UaIBCFA9qR5G0aChQ/sXAL5wxnD8hCkXn
YBLZFDbpUMo5Jj8+o/oMXrgI026MV+hlwlplrtDs0+IKL8QSegNwQSGNK4hllNquOidsKoORi10S
eWfP49FUbgV+vfOLCiDRJmC+WqZfh1psFajOVzT68TkqJy8xvA0qlIoEdDaZ0KSBz7scAK3sMeuT
0NG64Qt0Q707xEAIuH+ySzqLDEhiNQ5ERhKpSSmfSWhnxbpFPMDFExCaXXROFv2ThPHl+6K+S5nk
qi5lEdWuqRqKUkxi9thLLQa+QCpj4P3ZFZnsCV0V+54XGCMSh+1UVie8am3SSXxMk2kbAc7KAMR0
ZNUpuqEl4Ovriga4rowTMM3FHnzgRAdTc/JDDgCGTDWZOSqIALfAw4zH/QxUyeHR32iUvGfJXY+u
bL6mGP6bxxMwMitworKqsTyqnxqxOKWMQvSfVghKeAmQxkKzb+P2hZWmyEiTDDRPQvYBLORVXoo/
8Di4C9VgnVQ5jxFiwUVj9kTx7bcJCL5HgAdAsRQkwhoRjCH0RAXca9ljg1hC7yU+MtBcK1KkLFxX
FQGCBOIbAekeapXX9rZoNfBtxQx3zHVAuq57J++t6ICG4Ki0gXp3X4NuL+m1MCKZrTDEzwiCzx/V
CgMUBb9Nlf0EijW0brPufVHLCwNngIx3IYHlNcIgCECBFApM9BwxGNLLdmQqP4I9kLgwK/80/NXC
JEHjeRbBs8YSC0NH9BS2qEjjZiAfBZxiAOhUdBpgFuf+sm4NC3YQISwsuYYXLzLiA6pQMskjBE1t
DcAWvpycBsRWjp8LPiVKXxQls1BCDYgpMj8Hnxc+iuHGtGiRAB0rPIB/YWYsNPywzz7lUP68v6hb
G4ZFzekAev14jVXJowIitaT5kJShIwM9G0bSrdFPkQJEK08oTwPcHMBdGzEI0wDTrMkqh0SEMM1x
IsY1GEt4dE0UQANG253yBF4pV1TOjfIjRRdBGD5jABJYq26MEU8hoNCz315s9IrKyEJgrlU8ERK6
kgUYISx7cISoI3rZEeKkJjji5L9QFGRxiohQhkPzJiEF6GYcnqZ7/oignkVrjIiGQj4z+If7R7d0
oy/FEN5erDCLD+pm/pgnMIJrJjwB0BXNYPelcLdxKfZsDmGwIug9+cZb1FPBeECjO0bCrxHNkUx8
boClmqVunPxCx5IupmBXR5P36b7gpTtwKZfYxbFA/V1QRv7o4wFXTMWN0rtc0dj3pXD8gk5eiiF2
UZALoZ9Sjj9mOUANVE8wc9CQWXWF6v/cFgoyj6ZbIQuq9sDxDtfAnkx3sRKH2xHoBJSvmYURFwSU
9ZoowvfALZAU4mKTYeK/95XjiNYd1BqQ+QJgR/crRbCAPtxa9xc/3zdCnKYgN9fgfnCypDgPzyhy
LAL/r4t+CAAUR63M8IcTX0BjG4z2+O0mKGvKHbwVqrGYtZdEVUZ5D2kGPurCtmGWpsMcW6wcw5Jz
mUyfHhPh2I/cNo4eVHmtyRR5CycMsApRQygoIJGFX78WKHjRgKbKXjvyXGuVAP+ow1MZr4DhDjS6
Si87tJ20T6LAGQqGfmE8KLu8kNeiS1nFTOZs+RCXzip4sWINMzRqJI7BKW3fJe2AmVVdjBwOPXHx
YLSdGwwAYMSWg+CASU9oYJzGnYKxKWBBlcANa+UUnJQ/Namk1JyWdkZRkZVoAohEkfMSup9jdBqt
PJx3jDFzg14qtkb8uEZneofO+ADMqigMYdr4VbZDGl3zTbfK7AiAB87NmTbiKZKsvZuEBq23vn/q
W/65qFZFbDStjQIjAPB3SjtYGrBZKwb4U9rk5OlOCo8c4/phTblyC04JDRwI4pGcIWRBJHp9Ohi/
wZQUF/snDE2agvTMTqiqVI/5J4/ejR06eNncNwCzY/bFm+JT3O9tFelaOOHoi0xqOsBm+Kc4U+1y
BMI58BY08Qfw3o0CbX+cR2P9nbX9+s5js4GzL8A/sQAbJ25DCB4TzJMJ/gnoTZg8DNHWBiRJzQVe
Cu2dZuGmz8EFrh1aC0WFfKcBddc0KqPin+QdcCXFcJUNe6XX9ESOrbx8Y1TKRaPJI5YmRqBRAUub
fyra+TEKwDLZtgVHH8b5TaCI3redt2VNAY0n6DVCsQb5NqLca71BMx8vAwIlOk3j3ncTcTX6OzH6
6nCAcXRuRbyyAxK/sEfZ3yc9SsgGN3xGJmCZGINnHI3Z1MBD9gChWhaMUfYORgUDgJknUUhLNG7O
/PpTBSKfAZsioPnjNjrlz8EbDlw9lr/Kp8FqV8ka3WhPHnrVKdtzE2kRIgkr34M3FsSFfXSq+zcB
lN7tr/vbf+MpiZ9P2FTgyim17OHnix3wRtTSwKRwGb537du/l6PyMqq8MvyjQIasalc12TiN0anp
X8Sq3qsFTFIqj6fQ7xnKOd3E4liTKuK+IHCEX2aJY8pKqW+Y2MOalDRz2CFPgD5aIgeeitytx7Zb
YfCTEmXd5moC2oEQbcAcwBqjRH+txuyIxBTYcdOuNUBjYvUOtHOF4YeQ2rZ2cz0hCcVVYU6oUaAh
w+JUwqRi2PnsDhVrc1gx+9BQbdYNKV7tVjOuxRBObdSUII0YsF2368GMXTSv8rT89la5ZxEaHjXQ
VTHHT9d7poVKyjJiyO6aFarTJqaX9Nr89I/GGmhT25//VgOvhJEvQ6hXgjJvwrbFbmBqBr/lVvcF
3KrdtQDiqiZzfDSy3+fSW0Cd2aJ9gHIm/K0FupZBXNeS1YCO1AfsTnnEYEiKqRYM4DwMW2zfi3cI
DQ8r683wiKL3vv/UTp7erzCEYivblnLJbjzutxb+c3aqcH12DVh/y7SP2F1taXhX0AxtHZoKZb23
SRMhZdagi5Cvx3hNDYxRaIjZWwCss1VT/NR5HbUsynqWb9Wf9RBOD5hnadtFWA8G0DaRyRjKiXcZ
kyZm0U5c6LxKXCugF2PcOMMJ1ha6eUwUBGEnsvfOoakjRzshwiIBGAMwwh0keSfNba35EmPA5BQ/
FRttz68Eo7T5F9B+aaZAcVq0m0BEYyCwB4QaD8m8ERjFRrB8+j7SVkfYjqns4hIDXexusjU7HVzh
A+G3kW1EnTOAVGrIe+0IrFatNX3q+pbVEhVNBGRoZkXUcq2WZRaJoRQks1q2lrdOTH5VmugjsUH7
RLEqt8nFfAUuZBFmhec9cBCCq2E3H+Joxa7iembmBq5g5WZi3bdhi/blQhhhXzJJFaZ5cmq3enBp
HnL+t1cRM7EQwmJUKFqVAloBdh00MbRS6H1vDpaBvNwMX+6vY/maybKC7hEUAfASdn1CAMRJGSYr
WfSQxy4gW6xiEx+LnWdEFLtBlUSYKJEBGH0gQNJ8wWrdMwEAts7WnkG7VVRJhInigHPMlvOaeqtb
1XpoIR40xW3l5JQG10VbeLF5hI0qQEuT+GMx26jBFI3ZXSprDHf9160jLVTWjrkqYUEARlwNq8hs
dO7LAKLXw3/UBsIgARBE4yIBC6psADnota7tY4MzQCxFWRJt5wir1ILvPvNirKiFV0wwNIIY0GhO
LGVBi8bvzwGRDytewbSCrGE9gzk7X36FR3yDZnkWrDi6AhGwczByeMsmTget+ngexYQzhARGBCHj
Nv2La3olgziYKRLBPaZ+qzSAhky90fV8xaxoXndhv67EEMdSaOC+wqDJfCwg7TVYOD/QUVDO/vb5
DY12FxsmE17BBwhCOIUg7y51zO8bzRYUo2YEWx0CeRzDJImh0kQKtzb1SiThHMDPJQJvCgsTDvJp
tquMkQFEXm9N1lx/0ezCkt/Dc7CG7AY1D3SNEfvIARwwyjtl9nvDqngrNgNukfIemiDsoyzttto3
7+YfWWS3dQ/aUaVovmWl+w6gzQ89rFGNcgRoxLb8o3fgjPwnrydrduM9UI3tbLYJb3UlnthZsPNV
GI78Fj+b9cRE++j3bS5t0DIYAfI8ipGaf+KNRDQ7olMT+4vWYPz9RazLczKXAKMPmxvqGDDfFJao
DwbY3g3AG1Ms/KKuIltFXygKiJIoEY6+qVF+b+qY26UppqwDPOvLJwkp2OvUnyR/XacnHh1Kwhns
uHqPmW+FkWnrXUgw54T5n0+YdftivVxQhjFgZjm4M95ITG2ffWDCun/zXLyrGuqe2XpG/sGyFLnf
I4TkPl/KJRz2NEgMMDEgt7aYA0DFKzM0VWPa9nv41S3/HBop0LPBW2d6h+YdoFRmTXvAW3ATeDjT
ZOS9eAq9qYYA/AV7j15P5NYSaH3N4Bw+hA+zlQXZkp1uQdsG0rHgIdtXemzSDNXi1boQT7oPpk5Q
cAPr6C7YSofG3FVbcd1sQ9e2ub0DXt53ELp9TVC9zKHo+NKtkjRZxIgnhhvwJ3HmUp/z7FjjzE+t
Jbn1LoDP99zZjPA6v6HnCd81uZvTvpBImCxW7kZfCBtuB3A9UBRbvaE89s4c0mRubYwWEksUbABb
tRlWvTMnsp47GRqw3D9BqpjopU3Pj/iFUBitLv9sg0R4iogJMVw8YRs0VzqoJ7zun9r1ZIMABsEW
GOqzj/oTLPROYYDSAgl9icSCchILkf7VJxD2rffCCOBo+ITBTEzQEpj5zjvyq8mI3GwHTmqDOdMC
iqVU5komYXSQrtUyA2psHENR6LErfCfaGJo30a7SP2ouZY3zNt45e7LTQKkEqRfUitv9EDYB4vIB
SlYYmkkVRDtPwqQ0oIlPExYLE3Cd8n1tMAZAYQ2go/QmaLRXlHVRbpFEJAIV0Fi8aV5Xb815vYcg
I113WF569GAv/L9KQq9OjsgIkGcpVRrNJ4fLMqehw7Y2lIfMHU30ptOiaKqiEKHnTA0jMh6UM9h2
ZroHl9H36fUmwIjWBc0h0LaTMEpDMwPGKzARLRxRt8KYGojYzMYEWJXFrzzXgxFgThJC7MJQoDyg
B0eti3qqi07hwigQlkr1gWNQyThVkPF+14UAM2V0h9lYiSZQr436ONsBzWSoxTxh9rV3bgoZusog
LQTtE85XPXnrcg9TaIFkc++/NCbapLHrB5T5Dmh5czVQyurdOnmWK3MyQFPf6cq6NZN9sgd361/W
AC91TyYsFRjSVU3qoAy59VxbNWqcR0c6sTrNLS5Gt+ga1jgZ8x4Iqwklx5R9HLVxz+3k3fSpfFsM
EBVboAdxqYXcpWDvUhah4RXT9nIN+JPvMiD3ONi9061ApAv7n7n+sdEVJ9nPbjHChQZmjH7fhMwq
fXvef5ZKqDzAw1uQHEB8uwYQpoHCMZxeRGtopS2S0OhIFrwQKO+wUwYidyM7hKfZLILB4PBXmdDF
hpIuFbaeA9Q8ZOHVHXXV7uyZ3ew9cXy8Lv5dsoc2S4wsoEUWzWWEViZCggLTyP2+rdFW3QE3HvYC
h7fqcB9UO7DuH9li1IaQUQYegwhQS5k4s7RX/DQDp+MOvIlfg8k/C83qXJqcU26Z0QLeklvscjvY
5Ug0GUeixaxLhwnrBGgIhQcyH7nB7QgcpBRUajsNN0OFhqLv1QBYlokonZadLDnuS1nE5patyiYN
wKd2o4OMfacZw0OjZ+v/Qx403zPyIlxKIkISoAIOtRhhVcoBaPHv3VlxIzhUddt8Ve/ZvrRFPAJ4
xvhw/zBv2zbmobyL3SSSH9gZoOZ2WCF4QU/5vkNMKm08s/pS1r4h/GL1BkgjFJmLJ4g+urkrCoye
pJH3PI+LK6nl4ecYvTvka9/CKTqYk2Y3f2NgtAtZxAlygJAJy6mBtrjzY2j4q16hoZ0SxC55zEsh
xOF1klRxMRAJv+/8bDoR1jsSArz7G0cTQ5yVVNX9TAYz71uM2nu3Bhy8ji5uygVf9D+Xy5njlIuE
uBoLHg/WHY+H3e5Qn4SNb+WoVHWO+BJS5uVpSyIiyIbveWUCf/f3GzJYtWsTVMnQdtoJUddE+NQQ
Pk7FczwPnzrH+741m+XB8HRuV77cP6al+jhmrP7oN+FTY9Bk5pyPRVUmhm32oRXgeSFwEbz9R4Ug
LHGeTUBampUbeP3buSY1230simYG51O4MU4XCyL8Z55ztTyTScJLzz4tdsX3cT8nqUBTNAGtb065
o/38b7uoELmp0HlcUwcQOj+5sijMpMa0BoSf4VHs0fcYGLE8QLWwAkrVKngByJ5pJQUEciKOPJ4J
+33soplhK5ifDboAehOz4e9PuGhW+fjom6cTbWsXAqAr2cQR1kDWTDEYwe82r8WRt+LNpAOU2+gM
CJYMwNdaqZ04tL2dLcW9FRMH2iilUPADVjxt8ewLwFwU78GAs02Pw15GkCmcKYe5UGO7XCZZ6amB
bMdLCZap6DvO9DeFfVgdrWJfH5/cn5Q9XbApV7IIkx9N6H8WIyyutUAXi4Qt3kZ660qUy7cUB13J
Iay+NgwhAHmxplegh7+xBoO2gGm1+oVGX/3tjbcBtwleP6grrVVNXDg97rvJR1bQ6U+2edZh3PDa
UGIzxXafltVTnMQO5cAWfDTPoXtJxLQCpt3E+RsufECIvh9OGOv5yv9+dol3xabZz6/01OaK5fX8
kUU4AUB8C8BZnmUZ3yXYQAf29RzZzaUnvMmaGkNNspYUEr2qc6O0hn4/llhfG45V23IVv4vkGiOQ
FsO+KemXrFBBJ5YE8SxaY9E1Kcywatcb2aZtnHKRyO9Ep0Mmj1dMFNdWD+iOtXgbtUaThQunHN6S
UbmUSSxOikVQwCSQyR28U/rQPmcr1hLMMxiTjMrKnpN9em72gtW79wUvHeSlXOIgkYrkDKiG+B1g
RsHYYNfSr/sClsJVzAX92U3CjYMyxlfEGBIYgDHOgMiK6RUb1gM3S25l3b7unKr4aDNmVUgvamlW
YP+l9Z8v2ZfLbyDcOxA0uazBhMGONbx1vPmILd9id7N/AnonzGhv4hkDjJvoNqHd/KVemqv1E+6i
41vwyXUCvwNXrBXvu5Ww5TDS3OmdnugAER5N2RasyoC5O1O2nqZUhM8QuYLHEMHsqT52H0Cm1c8P
jnPEw8DgPPY67RVq6XXkcqXf1vfCAKU5FAnkMki9DNmZzI9SP/xIzBUwUeAcZXjmas6nN73+879u
8venXYgOGkBTcyM2GWxOeKdl9Gl1ODvHuQryDgIlFG9PtLIBRae+C/UXIsWKVwY8n87mtofIyAay
KKrttAziFtAJQKRA25gxADBqJJBIh0rFhCCKkmb9AZVEtO3sg30I9V+/KquywNX07htfFL2Z3SAZ
a1yKJNyk0AAIPfSxm3irRXtFvi5R5mnW1YPsFgb1RWvRBF0skDC3YERr2qDEAoMAFWl7d/a/rwb/
yn5Ka8YszPuro4mb//7i3HiRUcI0hDgpzvWJ3Yt5RJHw7c3v7R9hVLUuAu2E9z/aKBqiFVq5gfOa
b0DiVsYXiIgoMhevOqZYNfCtiRguICwcgxILcANkfpe9+iAm7MziBW23pWCBPfhf7R9wJyXkSTN0
CQCCFLxAXu9fpDEgGgfr+jkBA8dZkDJxpfpgV70vhVjPjRTCdAE7OQmFhBvO0muE+qa36TmdFR5i
8R0UM/dFkR6KlEW2C8gRhueZGrJiZsukb2r6a/J+yD/4bBuiUNXgNTV2o30+PPLjfkLISFkqOf7y
Wz5Aa4EHCcAA4Fxe72gQovt7yqThDGx9sDGZaWcBZFiXVtFuBHyt/Xx/veQT4o088VpeBpTaEIc8
nEUHMDcSKp7uONqF8wUGbLzb9u74gd9uaIMnxWVWiWPS6hXf+FEXN+TmE4gb0mFiU64lfjir7Fui
Hhq21POss/LIBfZOH21AEqn3XHho48as8je5eR9zC5MlgGwCfW2+iYNfOYjRUlscNk0BuvDpYcqc
uJb2KkgSQGIC/KNj3YCDXubWvdgbIyVjWVYaCe3nwBvFQzw58+w1sty2gTKc+cBAVOHM/1UrwZ7/
DIwBnDi8E6wpqjLf4pttk+cHcE0BJqZA5EnFCKRwiWeGM0jaZQCS5WVkqf4ohnpfNCg+KiN67ifg
9f+NxlzIJRzCUPqARo3l4VzzgADqzDDrbakQDNE7KgkotmO7Z144QNN3u1ZbgSkELBR6yOtyL5mB
/JrC0vpSDzaLHZNtaONUZKHotzIhrcKjOKAVcRbX+pyoUi1OHY6iwryoHP5Mir0EhkcVWJEr4OIp
PaNXYIkrDcquEAnXb7maCFwoBWNcgPsi5DJiL4H8DTYq6OzvpERWN7IH1mA1M0GZrPt+YgqJxXib
qtBZblcU56g2uRATl22op5OwUXwweGDUdF30VHzChc9TMePJAdYBvFZo5rr+vE7uQZxdqO25GvYp
mISK8AG6OojIrjFcKIxnHy0z41Za3d+WBR3FSIYAGF2MsoAYmNwVpQT9Xc1054l9rrncmWSnzgEM
nKWWQIOBJmKw+QQgS56r4ZgFwePG9RLxqqD2PgC+wRJ5KPCa3PXPMWPL/LZTN8BfFh/uL40sE/6W
N79Ya5rKo+xEWOoOWB/SBCbM8xi3+SMQ7Hl0I4gBQB5Fg8WkpCUkSnkCb1PxCBIaZZ1kWU7RugXH
CGgiTA8CQFjjWDLLL8Qk4atQ684PajDjr4GuOndy5mcyodkrcu4vWJg3kDA4KiavAIKAlxtU/okN
TsDuxwC/vz/H8pjtJ1FiHhKlYYCKFvuy0QtNvp5ZR3WhAL+qD84zUCLNv7XWCseJ3zKTWv5iZGE0
Rq9N13GRF3arRKrRNmW7aUP1KeYDUJ/wYAiZlBh4fF6RASoPxgz4II0lgCITXBaFw7QA02YAJ2OJ
I6b5W1QFQas3SujIbQXYG0DTTxQTv6TIsHmA8pHBFo3pyWvlAkF46Ydp3J+7JHsBIP8JsGlKf+rK
fS083d9nsmvhW7EA1SHhlyxgWpNQrERt+jEBcOBZ9CxNXEW5twKoo5GBD7bov8AhZ9ZpChK03kgV
BqzICSWoI0PW//kAvIICMxbIhd8feBEVF5gDnhSQX55L0fYGFcTcAUgjUSXLTQznb6pplYXrFEQr
svjJto95m9lqCTrj8TWL/OP93VhScZkHGAbGIzg8dhHBAcjPpU4EDdOZ8X6U7eeoHUC2Xsm6ku/B
rHpf1pIFmYs8mPhTgdZIvsWOCogKg6ztzzwICSYlAa2TjBgsPMif3YxP6xstT3lAWT7sC5mEYfar
gS9yvuvPgsd8CqoTec5MXNj76zypHWYaTfBV2iE36F42mTx6Ou+veSl2wYKxxdBrDAKS1cipAP0g
mET6MyAdxGhVtlsp2cXtgd1xjRUORg6gv6rYcKDVFCcz203/8onvt7ZdfABxtdCFVAIUGNomBIwl
Jak+SJntgWbVc9ow3iuZSInxZ5W5sWMXAmeVu1BvuHDw0Mk45ggMcgNXr0qwUkmtvKfs7JLPvdxZ
Im1herCwaRF2dmRqFw+MJgv2ukJehQDpyBTB4MZJV7vAjsA5J1GM9f+iV/8cK1l/8QYejLYiFtkk
9m6m97Q0zBK+WtPTY+1SQsLFOwqvAHwKaDJ29npDGa9Sma6GLCV9K1m3iR9BRMuMD4L3TK2ALG4q
SAZEYZaGvPNaVgiWID5kq/7cZ7/6cCcHigG2UcCqpvEWPCO5Z3/lzb+sgfxWUYBWAABoxpa8iZ5y
8OU0HS4pqORHFT1NtoR0CWRLrcFoeie5atus2sYNft1XIX7R7VwIJlxBUWpqkks9Lue04oIHUC8/
TaB1a9D2CDYdPZBB+wI2YTZ8zhl/k2Srvt8VjepqCO76JjJAG7mKxHNQHkv2kfdaHYkIB7JbbwDR
JahQRJeKejeXcG9u18UnE1EC+HSaoc2xV3JnJit1anW/dxumpoQ+S1sDcCngdQErCa8ZyvwdF7c4
GHqwZwv1cI60nYQumaw1hBq82c+e5KDOkaAB1sdtS0/JR/2kVWcmyyxh8kCAgv5UZocMXs53LCes
q73cHofJ6QV3QH5//wQXrsaMhAX0dZYD6CBLfCWwHwKuYObdAErkevBOkgDmrMQcxUMJbtK/EQZY
EwxVwFuyhGHzwmkAV6OEewjOcXQQCb3Osbocf7Jpr2cgerwvbuGksbY/4gj7JnPgj8pbsT+j933r
OTaQBO8LWN68fwR8R+AXRwyySlCrlGx/LpLaKFnZGrN38As7EjiMkr6z70tbCG8vl/OdWV5IK0E8
KdYjlrOR0Cx9/2eThdvZglz9cMJEioXQxKCBR2gRPXpsbfFKjXqLuMp8PHKIjVk3BwbNes1KxU3x
BpbTSzHVlepQedWaD5tdPFLr5LOpJG4qvklBvAOEUwCcEqZUQouIj9Es6CabHzXFK/bBmGRgcmp4
UAD3Y/zWcdIvBPfKWorqKtPB9RVQwrsFA4dcDdcDIAQy5hiI+9GJQN0DBS6OuDwF/APmnTz01/u+
IfIryhHMW3yz3AtRRJwRlUOuVYKM21EqhzJzm9eyQ/MDSBFYZh1+VpIZ7UA+hziL4h4XFQuZw3d1
QIbrurZUAhjKq4pjILjNVZ3RelHXBvB4U9a3ENbMae8/YohIuQa9eDSqXn9mR1cNR7sD26AxFOBu
e/NbB0wsLfgtQb2mJ2NrVtk7rfH4GwXvdoP/fABxlk3BRVUCsuFzshrs7tzGeqiD/9epjeZ4kGzB
/oGnGHMXgRjJ3HegoDEGB5RsupxTZ4QX1UoUAd6hzqUHsl/B90bwFSoxCnLofgUnSS3pIAJjKjOp
XqPIQfyn1+JD+drU6FybDG/aa+1DY7Te2/1DIXtTft/7iw+Zw5lLowIkpykNc5SFDmCafMX+cw91
6jbKbuKctNCzBCfyoERGh7yV77dT/MBVdgOM0Lg1m9KeJBBWBRzoPbOn+5+2qC6o3iPBmwvNJPBQ
jRBYU8NwOAtd/hpq5c+x2QTp+30hi+cgobcVLNIzjAqhEqrQjBIX4RyygWNQ1QXEiMeGplxlFvjg
tlo0UG7B4l2bKdeApw6HS941oMR3Peglh3PZZ9FaqKf4fQyijNLEurh3F1KIqzZogpcoXIm9A/H9
1gPj86YQAvCCS432eH8HRWHJbOFpBcGOBkQsgZCltmxWhQ22EPFUZzf2uOYd3gFK8hNjB07xCm2x
h08zWrFr8MyNh9zxty/xarS1H63trwqrtTkH+IBfwTtoqet2hf931mNoJ/RB7IXgHIOAf76VOG5B
HARRLmABIj7Q81EfOFQFPCANn8AZq6slCHMfmt3fVOKuxBKWHZg8Qig3UGWmABn2j9x77ISVmh0k
kIunx4KDlbl/KIvnf7FOItDKY5WLAzUZzkoXjut8GCorB9ndSgbMEiUGWirGYHEoYYG+Aixe5GNe
hVf71A+r4Zxb/RoodE525EzmU36cTzf7yreynTm1e3+Bi/f2QiixwI4Z0LokZLCfTO9tIk8Aj3yV
AyOgDiQd1NvAV56Jbu4LXcpZr5ZKBJRpntVqFmCpfJ9bgys1QLccDpXb53aV7aTE4j1UdS0mpVmN
5fP8Z4/JpJJrEWl6Aqw0KzUHYBYAbNVSmZ5iDJfeJi7XR7L1gaFaSkCQgIcuDWX+Y6ypRseuQ0wW
KD/9ty4LdIV7BKHs/W397ne48csoUYOwAFSMmBe89kGpx8dc60NsyLp+CgwG1Eyb0AEZugljvJIG
zN94dssiSMh8E7Bbpsgd6+xNq99LZcW8+8wXP2xEgJbLIi1lWSo/zXwN/3wccXe5iumyWMBVSj3L
j5y6PTXRWRVBgLtKLaU11BiNeFK8iVoVFKggTv73hd0r+YSmM6GWAeULR19kGEOw0nwbK1YD7lWl
oJUX532+PQcQRojzMxGqF9fnwAggUxAreA1PfOVHV27fZCbRA+evjvuPGCLc9GQ/m1hxTowZWxRf
NDyFiOpjkx5qCXDzkSkh5OH1cFDNBLomQSFU0ddzxB+p4rL5YWAKPQk3XNwBjpCj3HHaHhDeLGTE
UuW7Zjh3qFCIcWBkni0x+alF4H1/H5YNJwKw/7/dhNoPXo42ILaFV4hzOwq3sbYvy+it0I4aZlP9
YjOxb8L0kLLrqHG9tjUjpl4z6rZEu+L9T1latIhi1TetHF6M+OuDBzx6M0g5aJpYpRzexbCb5Yjo
Uy5kbtulqUTb5VlpSU27FEhoWt1omEUp0UTg72v5KLCNDmzJNrTDfJ3ytOeCJV+Bp0UWbaaoz+Ml
5np16tgI/JB7uMHvfv5RBysWjMptqTj9x/1tXBKEN3YUe8DaAHw84kA9RupVvujH81CWILCDEWPa
p6Lq3SkPD6pIs9ZL6bGCXmMUbUAVAX7Z63WBNq8BAyieRqdcceL2qR9SOwXxs9quBW2jFdxaCL+0
rLbur3LJF12KJbbT5xohlgJlPIf8SanXYfkax/Z9EUvqcSGCfCOfpGHMM0Yez1392neHqhpMLrDD
RNTV+FwBBPe+uKVzQ9WUQxcCOjKAL3u9kUzolQKTM+O5CVDGAbv7AEy01lX71g3wUvhvhYG2BLRG
uPd47FZIsjJfrYYoCFj0s6BhpbI7/l34kfO6ElP8xu2dvpZDXjE1jpLQhxxGWwMsfVJeCxAPP9xf
zG02cy2EMOVNl0jJGKEzBp0OaPQXPRCR5yNLUYeFxB1iJGRLeP1BNZUsb2sxN7JdJCBJHThjUD8Q
/QDruB8sUNP7aKCc0Pb3CrZVZnxOpY0y/hxRQSgCxpTQNVCKkRs0n0H4S0Rrw7gGpbTLgx4oN314
mr4FniptW2719/p7ib3P+zCUlB5dZ2l+HKdT49ZmJ+s5bwLa9f4B0CQRB5CiUaXuS0iqlFWgrmKp
tGL/hdVmOnsW3RqU3uSFbiysDA4C5bCZElglPAUWxQTxoGFlcbITusCtC6vqHgdh0Mu+fcxYB7jE
fc3qfTzpaCqJRNbwfRRaPKdhV2Cb57L3KHsPUPlNpRUfUF4rb20T5kbRDQbMDcCig+/x+ib3HZDs
hpof8Q4CEhkwV4zgv2JQvIijX/c3/pte6dqFzdYCIPczeg/AkQkzKOScWs/TE2exgotG7+5g+7ml
jI+a9DDJVlEeOjkAD+xj5WPOJgTl5KlgTg3ajMKvSNpEQfSZqj8V/iRmb3L7KgsG0/p23lAUZMEM
XH4miQbqcwVMmCfy506MeZuTJwvDOeEaBdf4CPRg2hwcOWCPcAb+Dw0uYADDExhqW9cnUMErpTEm
M8+bXEc5DV3VsvHx8SEaH8fty8vL29vbfv++fkKJTf/qAajw818fC+SjjoOpTygpmOuu5QOaW+41
bpLOwRZ9FrrsDLZk10a6853QaTaC49nCQ+pMrrzirPwgW6yjRMBWip5a9/6nLPTfgPNUBF4+wgHk
NSQ8b6j5qpxoiXyW0Jig201peZifs5i32qW1KC7KAjw+cnBMagO0anZxF2U8LogU8Msr8pldB29A
dXAbvdhnFpi0Kb6S5Dz7PuB5ZEdQOCAA35TlRlaIhLHV5HOuH0AqqvfG68HXf4kYTThu39aB3uvP
9zfyu3fl+qrhzRYA5GDhmOM3kt1EaZW+KPhcPpubXXU8H+wf9g5IXCPIa/UPe4X+cgwL2DrMykN9
dF3XcNeW5QDNoDLM04biVxcSwuuvIS5+MOHZnM0L+awAmRAw7/UTGvnCc+QaRrkd1gmqSWtaaxNN
KInIDY3mMA+GLUDC+Wz8GD/KxBJehO20z9CA/v84+67myHEmyF/ECHrzCpr2kloSJc28MMZoSAL0
nvz1l9TefduNZjRvNmJj9k3VAIFCmazMt4aR/CV8Wdn3+Zm6s+88gFOMKVLwqMS+Oyfn+wlI/sfM
8R4jTKJ9L8nPedO91DYVUNlVDw72/YUS+4dM8sftWXtqyXblIPATcf+cPfBBw7cg5JV4GGuVJXo4
DrX+Gpza55NXHZPYO77LnuVupt6xpc8z8J1/xr2xBk+cv+ntTvxrmPMqUTOiPCzD8CQ5sp2frBfI
lpUM+b/XKB/3t32hyoQDps/o6lmwWOTTiMFqyzwWG9ywlEzHzvL7iQT60xCegncjtulzdGDjytbe
hsCABkNMFJMbGv77amZf+A9joEIfD6H5WuCLaq5fbNaU3peO8JWJOZS5MJHF1pD1QWC8ihsVZByx
S73YFeyOvL+jm7ZVV7lHVi1yNxVAhFZJQsF4xVwI2K/CrfBQHZgvPctO7uGAggBqbdb3qyvBnRTV
0mZBRhFFFECWrlepS+Uoh0mNVdoAXhwi23JL++c8sS/YUGkkqZd7GXkuN+W+3NQnoCG8eQ/SDbQq
vefEiUHLMJAnbVMR6tJzRMCLQuZfDxFnUoBZICGC/Q74ot0ftF1yEnaNHXqBHe1Ktycvgrc2ObR4
Mi4WxB19Pa3SWDAq49UpvPDs549rJEhfDQJuy4BIh9AKSsi43PwEo4E2fZN2hvHagINVOQRPwnMB
DU/smDtt2ffImbYg6ttI7xALJOYB1B+HiDSbZgPh6qfgWcY+iJt2Gzz06+/qggtErwbZC7CVABp+
tc0vDi01uzgzk9h8VTCq1brfqx206I+yS8LXBGQy7/ev/kIlFNiIC3PcHYE5aPBl1HxtwdBXA5rv
GSD0RSTtYjAs9ugmchFTg6nvvl2eJXF2rFd2uZsSBnWkVgqWqW/MfbPLH2IykI5U7nsJOovuYW2C
dMGffqGtMQCkyShgcJ39qYpNsC8P5muwoY6ybQ74sKD2L1dCsDUzXDCqmKWEqinMIAzcDrvwbG0o
hsKMbyvbt3BHrpbDpR0JqGWNsu/N149shwEcj52BiH0OT/px2rROBo0gkqOo+U1aMzz/Yf7qKNDN
A4oPfE74jJy3QSifJ9povjbHcq//0MHQXbkqGLrHF/ZLW4FCzIePN6YiCkOjFJhfaDtdGxNpUEp9
F1mvSulC6BYeCk20EOMBa4qcS9Esqs//WuL2M2yUCAoG1Hq1IvAYahFwrcdacVj7ors9GBRXQrrZ
hd0uDAyd+Ih4d3nNjhqjK82UZtZrdqQv+ovsTP9p5/5ngO/2N/kojcFsQD8JWyDDn8OjCMKdlVN4
Ww/EeAESDQzOg9lc58v3AKVYRqeX1qt6En+Ue/l39Yc+Z678LK/klIvfB1HCDM6BHBSKWNcnoU0D
FTxyvfVagWX6mf4ywG3poZnZR2T6Yaxs3qJzurTG1TgapnexFrQWynMzXAxDMvk5PIMA62A8iMyu
viuUyClZy/CXLvWlWe4lp61gBlAAwyF8bB7pi/pb+mxFcv+bLTmoSxvc42rlhSHFrLMQ0EYd6X9g
Iuyx+pN7zRpD2dIR1+bZH2SjGDziYQdSHEB4M82CV4eB4/ep93fy0+jYml0fJXcfPyb+/YUtFIog
YAZQGdTLIBKJXPz6iCRilwlmA4Pi3iDlJkJKqh1avJ8RusKRGxHZS4EBUOz0ERoXh/6n4N3/BUuJ
6tUv4PY2a5pwGAv8gsrBQNeZGG7kKT/rjb57f5Cd1LG+JT7dlH/tS4CDmJtnM1+aAbmn63WPZpVK
k6EFr4Y4eQHkEippP/0Rmn5lebcfFHg0CA1ACA0IOfRsru1UelnXbVELr6JV7BGH/iqn0NimGcYx
wbwirgQI81+78pAqigsSqhjIECScovmuXIRBo8L0WCyY/JoIcMKsrzInD7TKlZVWse9/N/XmTqAM
r8ORKUj0EUXzzSg5AjxmnBTtVZgepHIvFgeT7gqLGJhEC4T3IPgdx1uLnkTATMKXaXjSIFMs+4jS
bEPZDL/F8Ee7NYKXIrEnX0IHG///rH7k+dYyX/rKFjHzFB7GISZt4AVg4q2dBsMLOiVV7QLd376z
hDSdq5cIzEEaXfgDOyjhCkLn5jHFKvGEIq6EZCuu5LwLFzuqtlWTZnNGmUVm4Jb12DmlgTIiLVrB
TWJabiO5CN0SdHQrJ2fJMlSjAMA1UVC/Qfyq2qBogVDpr/ogSBt5YAHB9HyxqwdscqxZ6caoWXbW
rHGt0b/0aecJJRRmUTxG+ZR7N3qhKkOKqhjgN8BJgFgiCIjI9lrmKxIpTmnktSBrY7ZOT1O4p+Yj
hNBtsEeLvS1K20iwp4hoP63xME1eXZFQf5JaoDGL73K4ZaardDGpPSF/S/7E5SltAsxwbtrkWwjm
DA18IbZ5kD+yvaaeRXPyYkqC3qvMI/SSVtz6bRz/dYKluVI+T2PxE1K6GmsIKVCOo6L8hPypAvY4
UZy2LMJtUTdgmeoS2WGV0u1KrT43iS464Ml+CfW0dWQpMG3NgkxZmv1J5xWq4ay3qEAOi8hKqpAS
TOeky4xhd//u3QJAZqydBWSaCYA8mGu4EE+J5F6fQjPxldpMdpYspQ+yoO+iJClJDAB7N4A/WQkG
zypw11CDLzwtpfXK9t3GF5io1gxjTgbnSjLv3LocQHlaTcFrQdOcNFJ+BsPDQa16kmOwoMSXZHrz
FBlvsbTifW6LLzBtInNXAYPV4V75exnoSilWYuin+QZSe8q2l7xO3PSNE/t9swccUws+1dUpq/nk
XztYmMWapVni1ARr+7U70FmuiKzOQp+2lumKAtpFfSAG7ph30aaOpRSyo3W9naJA3cuR0HmYK4F4
9VQ4phJhCq8vm7Vwcg6yuZ+EvNcClQfEGFFN5y6r2jUZWOvr0K+YikobrW1dZJqNcVPNq5R89FpA
Ch3WlObGCkWwqtI685qY0p05ymsIhdsiAfQgLZxJvD0GYlu+9BdSMS5awH986cWM7JSdxj9iTdhk
Y6CUIs9Snb53s9hVIJegujWUwFo7V0sipo8JpDmPMua/i21KXYhGUHTHfo/dRqP7XHMN6aApjmW9
GX6o2oawto9zeMrv40yza2AqFeoi/IlKNa0L87THiXoLIDYOlaatckzPrfFQquCkbT7y/nM80GmT
6tPKRfqq0N7YRvaJDhX+tfgobFR6uQunIvRl8wHOI3DC51EANI5Exb41bbnbMvWp0TwRkg9O9SOB
gEv/prrj4Gj0AMULV5WJ8qS9pqbTg9BQcC19neX79sHHp734kVygpralZkRlHvoD/MqjUG8GxVVA
DwrOExI3j5KrHtL36UMJt8ZZgNevHMkWtZXP9NUY4rZqVmuf61DYKOA3rm+ggsnQvtXM0K97qI2e
x/ItK90h3AS5rQefjXDsik3ZfssmShT1GI2/KtHRpY0BXNCgESnboMbQuT09lkhHxMJNOkcVNtOI
0YSHJHFp8JQzW61cgW1bC0LRrnZWfqNDGrxYzw3dVaCSaFDcFT5V/RyBgmDmIN9PzTfDIkMINfdd
/MJGSJNm+0Zbw3B+KaveWzzn91Uh7dQ0VkNfP9W6h2FHUg/PcXiyOpvtY/peliTbpuwdI014tDGc
/y17ovmWac4UHcPG07V3eXDG33q4C4VnFcjwfG+MTguPbdWPepAQBXw8OEzZ4GMMfZynR+y4fzLA
JqUS43ug7ozOT9iuzB6BMozg7sajbnjqdMqKQwJcaUw6YReadoHGcf6WVU5huOVwqDaxcS4+MKRy
/yVceMHRaNIB0EeIhtqKxke8Rt2EoqCHfsM8vYSeLynDHSUWtGdyLyFyvDEbezzlDcbVXIy/gfUZ
81x73bT18aTWKz9n6Vm6+jnc+5BkVh72dRD64ylVMfbr1czp0USPRJJHb81oq6qriswx5TU6jYXb
eWWZexDbRB6mVBVCH9LbaQr9mwrKArVBNN2rQT+YpQQT52vLXfCZc/QPZy8Bq2DwBROMdytqVYWR
34gPAl4eOg2nKIRqZgE8RUYGBVLY9UggJ7eXEDR3Jq5jNO4sc40/6BakhygdPEVzrWOur/Ej1ykt
5FJtlciHgFdPZHQxHrRWHjZlB+3zHop1x9pIzNdc6p/CRmwOkBMenDwdB6JHkvyR661lj2LCHLmU
8t+FEKxBvRd/oYaKj4hsEELpvJwO5pFAEQUhQr8NlG0VU8cyKhtQ9trYFLUXtZ1bC7uMdk6UP1Ph
LamOVuUxA3Dln/fvzG2/Bc1uRYHODaYpAN/SOUeuF6oy6mnOfH3DAGmS3g1vPMFZMdWWg52sbVEx
/MYeQRW0Vm2Yjz/nv8AmBeN4YRX0BblYpQMWQ66tKPH18iGzvCoEJ882Z09G4Cv6L2qcUgjWYdxC
fGh0tzZrJwvEj0J+HcAYEGUQUlRyAE0/ehHI6iSwzSLew1RGhMZWtN+RCa6YaCUBvCkvzZt18ZPn
K3CRAEpqogqIu5gv66niD3BDHu3rGiieRHbTima2Cr2i3f1PdFM1gFEV9wnPHODxCHKvjQoZML6x
WCV+BUjEsV4jt1n6DJd/nntGYrmvgFPHn5fGB2N8638byr546Ex7rbD/1RO6/uCoQmBeB2Ak1L5R
Y7peCEQ6glyJWOKPybQP6Ukd91JlnIL2WPrlpLp9/q0Yt52N2MIR1OD1/jYuJCjInee5LR26iyAx
46ovqSyobRAFkV9JMw0W7QkbMfHpdckpqyhJq424Nsx6e16uTXKXKxnBFSV1VuRPUWEzuSWJImEA
69s0aZ8Cikz3V3hb8AHkHeT36kwWBPEm7kINaT6gO23EvhL1kM1pp5qIOShoe4PZ9y3dNvVRKoNv
BbIPhP8oFXJ7mZd1OEgGpX6eHUb9HHYTaH8wayZ/oqKj/eg6N8nc0pMo6Y+6+Wg13nQCPw9pa5LJ
B7bWwb2tG+L3KGC/nd29ZEgW93uMpqBUFhLqN8Kpn+klZDsVnrVz4AkTKbJd+miiJTmS+knxLf2p
GrZhgTLfQIxsZWtuh3Lnn6KifAC4KD4Gn44X4pBWObiy/Er9XRSvXXWuhScl1ewxcsOY6AGG+qmv
DY6CXrG6DyxEZ2wrtzKRc/f+Z1o6frPDAP4SvR88NtcXjuXl0EtiD5iUoiAcstpsUykUqino1Gyp
UYKeVMX+/L1RkDPNauoAGyoWZ1RjdSSlUcz8JDLNrdrV4q5vv0lNdwAKaUKKR60ViwsVkC/+BHx5
sMDOXBHX6xzLIK6DEbs6qb/UcTcaEplS5BtqTdKXAcF4HbtS65prsOClC6eBtwcj+JA6R6312q7c
twVFEk59Q++mkwSGE5Zi1qWpphXfdRtaoWAMAioJBRaQ+PHDNkrbi6NhRgwFjggkhTGc18ojs+Sc
r0xwsXMA34wpf8r8qJaIZDLSTojbfyuALryJ2bdRISHGW8GaPZBhpTW1dEwvV8fFyXqoWAiHSuab
hWaAmmUQbJpIgCQVBtJdIzdBO5Wmm78/pgYyfMwu6UA88hHYFEXSJFo185uRYmD2NVBKJ1JCmw4F
7mO6dkRvX1l8QYzooPELnBBe8uujEuQdi6Yca8S4quTlvSmTJhvK/SRNz0JcCeDZMiCOhVh1K7UF
kGEUo7pq1MZOI1SgQjCnzGXA2Httrf826KiA2kqID+kkr460zw8+90yjRYiijQRaWKRRXJDTgBij
SCcJnyM9tNAyMjGqR0zloc4x1bzHaKpYb9gaX8/i+cMWKaJsoXiIctr1Bom5NirqqDHfSmsnHOut
Vb4Ik51mr6h1K5XXIkMfzEMtOpj5FcO1KGi+qvyiMao390Yhl4N37dp8IwZyMclF4ot5F5+E3MQI
tZkkT1SNfBbE4mM25dNGM4PUHov+21+fRdQv0HcDQhNyl18x+kVYqSkhK4aiSXxQE2Ha9qBoTl+6
agZKlu/3Ld2OjuMIXpriXCWYVa2AKXXiz0TG0e7DSLwmcN/bj9gGgYCbeBjC3BfMNiAzkD5SRsZt
+KivdqNvY1ogfk04MwUXUEV76nq7uyBVJhYnqY/ydO3ksgTGMQZa7r9/AK/McA66NPMkpT1L/XSi
mFLeg2sqkg9gjxnWap0LedTVivjgVi7DSGxNmFJe5M2UE+Pd/KaFxHQEA6zuKIHF3tAT9L5eVr7o
fDK5kwusMkCAiMRATPBVFLk4PJEi0K6Ki9SfpSJRcP8x+vWJep8UimgedUyAS3qnftIPIWofB7wf
a8HXwuN09QO4q6ONegwMYZb6lZhZZNStxA3ZmHn317lQTcEGX6yTiytCNQdyv8hTv3D04KmF7iQp
ZNfMwIXpCfK2fpWrvZ5tV6wuvE1XVjlnqJt1pakWFmc8/q5+pQS9KeaoH4ONSvCuspW97Y4/z/eN
LrwVsAkFY1DTIeH7wlZcfFExlENwGDSpLzBklKBG/YlHI9sEbcfsuIuFTdvLg61m+Rqg9HYQAN4B
FwZYSBE4SGS619cSHZwQjaI28ROw8z3SZiig8ZaEamuHhSABjKWVk/ky197eQpGN0EtL8ko7Fnne
5HY8svQtCmn3mwlW3f0ecAraxzguhJ+4glq4VbpWADmHZVYRBklKcMpWklpUjkh1YzqF2gRGkbiq
Cx1tid76JSiImr2B5WqO4qKluVIyRD+VIQ5jpx1oxU5dnQyZnWc63gZVa7Leuf8hFi/1TAeG9xpP
IdpL1/sh51BxKosy8VFTaITOMWsihSBKCM6GZfdHDa1r0wYLdhL1NiZ9MeN6/wfIC8+ScvkDuOQc
yKGMJiBA8Ue6bTURYNI21knK9nVIFMVm4J79BZ7KwYM4RoEmiRfVRDsILbiWoREmfERv2OWkeW5C
7HhMrPSlhH6gurJPiz8ToGcQpWoI+W84onqMwI4FnRLwiH3GP8QtPQqRCnreyotbp+s9vSIdhCsN
wy7D1q60DyF4SIHJ7myrSuwBYTrbBYGLhiWT7YrtumFXQek4I6VBRPq6sqlLdxrS8Qg0VOA2kaNd
f9UWpXJhGqTEz8dtqR/akhEWeagUKphqpspn28dugyp/RyXSsY8xIyzYx/KAH0d0tDLLnam8WZAg
gHKg+T7S5xFAh9SpSoH0a+33JV+AbAopPTL7OYm7/q1CVMX9SK3ER3+/c8JWL5wyHQNiYctdNFZ1
kkBgY1tVwhpP1kJyM2MGgViZR3Osr0jiwgslVR6UTFexS7oYbutBgZKUMk4PWloWK8/0UjSAFqSB
zrFhgr2MC44Lowy1aorh2hVJBbN1O7rUyt/Q8NmLrFxrnCy+JAhvZWD7UAwCTQ23p4g04xaMLr6Y
YuBJsjzakgYEWc2rPnroDMTvbHLGaO0Bm50F/1BfmuXeycCM4oCWbeqXOtHLJ0M7teLB9HBBBXYo
hs1YbVYO+lJoABpf1JgRzwMOzj1eg1bWUhRNqT92qEYAY0SC+qcM2HpNWvkdbRHzKUJcRF0BojqQ
zPVmOlbA+y2wWk9/pHEfqCs/acmfATkDwlsDIBrjq6d1cajEUhLiVhAQJUUWpOpGgBakRnuRhVo7
KaIVHaS8DG1RSGO7BfHzSqK5VChQ4KIspGBokoM16/rLMyOIwG7OMl+oS6LTD2NEnw8iisZeUTbZ
0GyS8FyZtRs3a4583uqbj486jAp9Q/hHPuBVpRR4og6We40M5bkWM8eaABegLutSuxJzu9bfu+aI
qX4Spp6m13CNyAoLFwP3k4SWXuQlFhjGHob4zUwcMbBXZYkWrqGK4zLXbZCHodRwvTvC2GhUSqXM
bwKIdCq7sO7AjnGy1pA2t+BQFVgm5N7WXKjUARe5NlSWrW4W0Hfyk2P1IuxSiLyGwK4/P0vPvyoi
r7E6LlUHr+xx96Cfsq6pItjLySny1D/z+Mbz5/TwxI46eS8gFurX9P/j9V648Vd2uYcmy6TanKic
+d0vZARMPWTRj8zYaHkB8ox4o1YmCbQT2LrE4aUWDgF+TuEkzB0wRNQe8sLNkxVM6cL9u/pF8xG4
uH/CpOoBEtDMR7t8nhconE5MceoHIkWf9bBKG7JoD6A1EUyVGO/keYbGMYmNuoC9ccAg5RZlV7LL
N9HLgG8OjL0tErs4zfMyblfa9rYnzu/0ENTkbcUTLjxmc2zyv9/BBbZph+HjyMIJOICQhFhEQWuY
gNgV5+6z/bapnWMGcGtB9v5L//N8XivELhWFr+xzz3iddUoplfO+EwBbwUZYHZG/5HQz7HNIOJMI
6WHsnMOf99e91PO4tMtzEMVjC76JGOtu7VEjGLdHum0nAYQuNo6yu29sdg+ci7uyxT+rah8nZoQ1
msahAx8sbZ6C8W0IP1chMkvFoitT3FOamkzNRwXLUh5TDNqgJoMZ4e5Q90hySaU+0O89wIqnYK22
vey5/j1HfItFC0MEFRFu9Cht8xL6YrZ4Et/Eac8+gdGZmCOAgCV3yxdZX6ncLDrnC8ucD8Px6ftk
wu6KylmXAKqj3jDY8mpwvOiz5qI26F4BoeB5NapeF1Q9BLpTEw4z+lHzUgljD+DC3wl5RYy5y8O8
6of8LmqtLZqeRR9QqUzRLrSqFWaApfca3/nfH8O5q6yVkmiQ8J1pceqg3YS8RrChv4CBeCibaYfU
EdYqZMun+F+T3CM4p7+gmcE+K9pRol4DhlT1AwhjaZVUhPuiyCpVBCMKqA8wIY1uGucTJhk0L91g
0KNKXxrRUZTvNMZI+/1LyTlgzgjGc64dPhqyelQIJj1a4Q+hOikjABi6S4dPaNFuBeTNCerd903y
l+Qfm5gKREcODPvoWVzbpAHo1noloMd2eO21J0GpHKvC0TFNTwESC92UgUSVgdAmVww7apDolS4U
Tep9ka5VABc3GTpSFiCyIEzmG5WBQCXW1PgtUOQizRSf8pTaAwAdzFxjHeNCvH+WfWGKO6zF2Les
ZRY9UhHwT7EitSRt7m8tdzj/MYEsCUVygE5Fi/N7o1VEvT5E7KjUJzkyHT0F6EqfbGDPiaC//Qdj
loRNmykRwJhx/Rkts+2EpoAx8PO9Dfq+UStPQIlGYDuzaNfmx7gX+p+loW0NkDtSM/Rkrq2hCtI1
zII1IT0HaFhXUFSfVucU8Ecunqj/awTsrajzY1l8b7bqi5ppRsyOaSN816gxPolGusZnsnTkYAmM
JoBDAbTBnYMoikuNKQU7ikA90fQEOH9DujDKSdauOMilTUObRgTcDbkUpi+uN622pgCN74od1b0U
2Nn3/P3vj8Dl3+fCpl5LQcTSl+xoSI44IUUCAbqZjPtCBG9kQr371pZXg8KjCfAyVsUFEFaZdFrW
wlcNImpc+UQUgH47oAbum+GDoq9TALT8/+xwRy0Tx1BgkkqPSXJkeQ08XmMb9Tu0WIgUpJ5kQr6y
+KxBhX/f8OLBkC3I3KDJA6JXzuF3qNQUTQRflHX7uockfPkepZDVWVMHXHJExr92vtZ/EeRXnZA3
GkrIxyx9rOLHOnLvr2PxO6GRKQFpCff+BW67+PsmuLuDOqbsiCmPglWulewja03GfMnVAcT3PyPc
0e6inMVgsmBHBqUr9juykheJ6ShcCPu+EVfSoi9MNe8YLq1xBx1znn3fjrOvG70MoMlIA049tKVv
BWbPcvk4TuZjIr7oyWSH/TlqVLuuSww4uVMkO3H4Pa3OabtDu9qS7Dp5FgEFFg2Ux0vt+f7eL73n
oPwDTQ4UMVCl57YlzqRAr1XsfZbYlvBd1qFu0vwGxIcIwq5W/JCd7xtc/NgXBrmdMftajfWWwZtV
kHa3CoeCtyQbV6BLi1/7wgp3NYzINIZYhJWm/cxC8O2wrWi9atRJirWi/uLtwPQ16PdAUCN/9UAu
Tq8SjZBKGeGeOyP4ZbFtVw+//suW/WuBezhpMEiNWQIr0Re5W1QppuWDwqaNFq9cxEWHgvEEVLOA
8sFM/rX7j9LajGu5YaC8/h5QqK71+z5obbpyO/js9R+HeWGHe9HEPO5DTcAzkyb7oUOrozsM8cHs
y01Rde6Y2EHyM5L9ts3scThYfXEyaHhuinqbAVM75PXKBi+elovfw12CClKuUqNjgwfHiOi214yX
XKhRmG83YROvwYkXb4BuYLIdowYAcHDPBeuqQBe6HFfOAhlIua86FO6KlQswX6MbBwSosgYaKIRA
/MBJphRWPw0TO2pG/1FG6lmJay+nRz132hIoUyNexSDPv5s3aYrziAvqcGjecDd7YhioAm6JHUNT
sXth26X7oPwQMIOjlQc9zx0VfT90vDBCphvf7l+RpZOLMGzGtUIo4ib3yXtrTIUkg23haWYCtPLG
HZLWzsT272Z7v87uv5ZuEiBdFWqhEvH1pKncRxm4Vqpzb2lPyFz+w/N+aYkLX8yRNoBXw5KVgLPM
Gh+TsDkJKZLkeJX9culMXtrizqQFoFkcCQk7xhBq64Xvlfk0ZD/+wzeCNDSQpGhbAJhz7V1QJI7y
NMUta/qNqkaHsD4BUWgn09qgxBdR0c1JvLDE1YO1ShBCUe5wn0fTVuPBIrnhYpZSqFJHAt4p7MdT
MlQbK02fwFwJhbrsbCQ5mheTCxTXtv5Ro2fNaOeFoTQSCcyq/beon7ajWFskUYddJID2Gy1BpIDi
WljH95P+OWL/gPMg1ip9TSldvCh9FiZpG+PnZ/3kU00hbbypxl8SZt5MDOuju9NqKvpm5iFCeQrq
QCv+efEygVIW3G4IyIA6vf5Qbd4WPcQFcZnSgG0kauq7Lk+VN2WSyodKKNbadYuHD+NfGDeFUhKK
RNf2UOYdKFjBcfiSunZUsdW9JktBy1mU8vb+GVyM1U0TLEMolCBrM7hD2Oko81EBtvLgCXJ5m8kw
cztPihcwiu9Fc/TNEBrlQecpaf103/ZSoHBpmjuVDfiVi7GUoAAmWbltaJ1hD51cbO5bWdxMwAsA
/UKOrfABnTxFFLGeBsdflPNNbpuTqKylPEsnBBUDtAJnTZwbkuMpEBGP5AHC26zZTUa2i1i1ZS3Q
2EBGrtCNLm0bqIkwjQzCN5DccNFPDnRZaWQCEnmZvRjAR8h5vdZBWtq0SxvcCZQbIdOjfl5PWNvx
cGqmzFmNSRc3bQ6tZm5GYGE4I2aZyqmWWPBKzeAl4fcCtccobj1K116OxS27sDT/kgsHMlr4FFpg
wpLyx8wyInZ//v6QWRcGOA9RlGrAohD7FYsblOMIi6GJtBbCrO0XF09AqpoGwDDgvRBOCsYCzeo0
dp4sriHBFj8+6H3AGgtyFAzHXO+W1udNIxZYjFWd8zQh1ehP9O3+hi1+kQsbXD4ShCaDWioOcSb4
XR3bcAb/IVqwDIzrz/obALxyFrq6SSoThLzHkuVuVYMaTTmDxtoN9bUsgUcxze8Tch0g8VEFFYFu
5Y4XRubDMrNauJg6xjgcxEhtQWC9I2mdJQEJELJDFwaiHSWV4KhB86GM4GoE7OigdSx2crTjXQPw
GAgy6n9/MK9+GncwDWEY6Fgjyxe7yu6HPUgVSG+upLDLGwDtOqBLJBCSGpxLEsIubYdWoEdRCp0w
V7c09CHZXSpQKAjeqpHow14wOqKGhR3rqC8caC+SSF5rHy2c3Hk2FXgaEM3oCBWuT25sSJ1o5Kgy
GJXgNRjMBtpJyf37R3fNCPdijlloqrSDkRGlrVgZ3Rhg/sYQV17mhduO1gxAC2CCw7PMaxejLxNj
mhD6mAI1nDYTSDQ40ERwFTTk7i9oyRLUNNAoAWQAeRj39YJUqytdgCX8DrcUQMvYFp5kHLR+LZKb
TxsXh6qYJEc+BBYMLIvzLCFGqhqhQT6NinjsyI26NzIMEU9C/Q11qtzuYrC73F/c0te6NMm5AQta
ko0moRoxQnGzCMbnRKVOSCXnvpnFPdRBOgScsALgDXcoWCVBv0Ma8bV6uSddF7XbsttG7aOmJap9
39bikiAdLqJNASVHPhwOxt4EYwz8szr6zTbRXtd6WgvOGXACBKC6ARkODBNeXyMp65JWa8LkmEQY
98xAfG4PVrWWHy8s48oK55rEpChFKYsBUcm8oQX4D26zGfKV9HTRCr4KCNlmeTG+WaCVVSlJE02O
gYSy4vRcViezKVci2fnccudam1mg/p8RbilyEsWpGaZ4a3Kjd6eevYgY+nQi2pgkVvPEheaF6dCJ
rmSQy4tDrdtE7D5Ti19/KBq17dRZqLKL0hA7Ylm7edP3jtH+fQKE9f1rh/MQiWCFsd5hEyFWuLWy
t8gAhUEOjHa34vQWHAQMmTPNDGjKMBxzvaC+KtUprqrkCBjVNkjBxC6rD3IibztBwggDWxv9XdxA
YB7nET5USlTOnmK1VWSAQfnYpGjAx/Cw7Z86WSXrW1wWXDnKEyJqorwoSVJEk5zUWFY/hHDiUkga
sF8YTDxFwHGMLVhazZ89NT5C0DM10z7SOw9KFYS9WpIr1IUPga3dfSey4LA0TIb87ydxK9esSAtQ
P0mOUEHrkBKxbDu/Y10br6QrK2vnZUukHDwEI4Dkxy7wh0DdSnWPclduZ4OXtqt8yrOfvbmJGiYG
AASc43HOdUVy3WBri+SYj0Lz1qYJtNF7KbI7UPLZQppmZ7Mw2+dMCTt3ogzjG5L8Q+1Vei67zPq4
v8eLp0uXMYqtgEb6BuGrp1KS0wmnS9bkV0Es8QAZopOxcOXx+Qow+VWDXmAmO4DMA6AO19fGnORm
sgTscTAlmLoe7BaOR8sqohbnSg48kdYbsFNuOlWxAzBNsz8pmsDshSXnYU0bdmnRF7+FJ2VXpo4l
g4yDRWtkdYAlRMDr5OlKyLl0qi6tcJEe2MXkfMzwncX/Q9qX9riNA9v+IgFaqO2rJEu25W63e0++
CEmno31fqV//Dvu+O2PTgoWeCwQDBMG4RLJYLLLqnJO+CaVFwPxFPEX9sVY1X+q1wD37n6nllWnK
KY/wNl+jkGn1jd013mfV2hQEQJlFn/QKdHnO32AlrC/tzXObXFgnSpu3ioFwIVbKJkcVAGxidp2/
oMC5kvotPa0xzWnWFICwS/iMuYOcaCiIWK2hhm6Rg5opAtKs7iV0KLdOJDwJ+iYFRmV4ur01lt6d
LgxzCVMFEiZJikfM6wQMOVqV+80MQuDJ1bqvgiDoLKwBAOrbZhed82y43MyCLCsLI6NHeEg0SxjA
fxGk6/ehRStgLoMwD3gQgNe43I5hm9N2mOEz2Qw9nRbAjPFFGP/LDviihNTQ5HsltTK0DegKU+z5
XvoZKY2X4qbTWnMlADO0Cr5jX8wHGEZcihQDXZ6o6l2OCNCdXBgAQTsYpN90srRDl8w2nN1OezLF
XTAOm7DeqPVPYN+/v2BMYNogQDKiq5zFgbOXmxj5e6jHbX6AzvUIaEsClbJszchSMGEW0DUPINIV
dlhtpFxrdTM/NLr2B1Dw57Ya3CmXnyuGiY3XUtKrbBHRBN1boDBAPQpN99wZRSe8NAtJOPl6ZqNk
KYgSCGkmdDP5oUKAHZhW5nDJHoaGQ0YEUAEwoss5NPIuS6ZxGn25N8uPApooNkJe6ESo7blDof5C
+crYlkk727cXj28vRK8WrkLA2UF46EvimhupWGvB1Ijj6He9ljzkapQ+Tqn2FpPZ3BZpehSV+k/f
ifIBRGPDIYKW6g49xPJKkLtaXnwFYpuiYnmRFajcph+LlvadEE1+3it4j/1ZFKqVmbVnVr6IQv/t
MV/Fbtyf0fik4ioNABSILi8nuxnUtApTHYs73SsD0AcEDejQ9o4LbeVmc33q4+EJVPHwIBmXzqt3
uqwIo5TqMNW9k/14JwBTHL+EL+kdeUjuhX3zAl2/32sqXgvjg1G82OKNhckacf2OCoBdeaMbk0/R
70fH0jaNdCMLqZVDWezbU4lLACFAarLNz99z6dwafZl31Ic8NPBY+wxU15V0V6Svt+2wJbkIbphH
sGkoQFWCahJtf5dLpuelJtGkp76cvIX1e7LWe7G0DVTsBTx54E2VERRfGjBRWsuV1AA4uIldQX9N
pMJG/5qdlMXBAE8YyJY2QqXbs/w+aob3/dGBBp8loHjhwaX+0rgi9nNWQmbEx2VftrswRztoVk8r
e2zBLcCfjQdAPHbiTYIHs3WTFDcpBGHAH6ButE48NbF4V7ag/WnwdHV7RAvxDMITeBeDazCuDvYt
Z2eCLM/FDH4cTKdWDU4HdndnqMbGKUo5/x3rsXgosRxbJFHi5rblq4NdF9mjOC4WaJ8DcST7sjPL
0azHlObq5FcZFA0kyElJd8B7/gcjgOkhauH1Bfv60ogI1UUpkyPqiyBmaGvVhhFZ/m6KyUYCZB5u
2ziMQO9/aYRKnQgV9Jj6ffaZpp0l4XJijraxMmELoRePYqi6gV4dwZB/SSrlkDR9LVI/0z50wVVR
FcuyPTGhKD+stZEwR+a2MbYWu2aBFZXxgFwOSVWELoi7ePZRWPDyKnwe5nxPlb9gG7Zl2Zaal16b
VpKwJYdQVLShorSInhgedTZB9arGpyAEgyk7ICfIojh4K1lx+KVZRLjVQUMMOlzCb2ETPUdRGevU
r9AgkwqbqlU+M1rd95Xuj+CBuu1/C+GQlRVFQ4UuIDvCL+exFEEymDbz7Bdx33waedYPFvryjMfb
ZpYiho6mWtb4ADQ+T6vQTplWJkSlfhy1xKk0EzFDUZXjAI1yq5Q6eQXfsRQ1QEACuSoGBkCJ4HJY
SkdGM9CV2ZeKfAv+dCUSPobGavTUbWswZ6vxSvaz4I/IBdirnMgIV0QuTLUgLdZTEon+rHYbkOFs
CqgM1Mqr1nq5vJmIg+rUismFOYVJECVBbQn4vy95xrP41PVJK+QJTEZ15HZmvhEmq6g/lXplLhcc
EkJ3AJyBlgmJwJfe05kdOut4xNKArg1aqbICmpCfZalHbqWBFVDISHYU56D2bjvMwgKyMgjalhlq
Gp55uYBUU+O20OXZj6eT0fZukPmppFpmoOLaCMKDNWqKpck8t8c5TIU7OFELOAxw/flmDjadl6wd
ZUsTeW5D5sZEM6MJSjL7g7rTs9PYjRtT9rTsDmQ1K9O3EKrQBcHqO+jM1vE0dmmqAM82CC1y6qOP
yhNadBVDFaEZgxUI8MKs4QqFaMja3mCNm7VuqruCkopCSwDkdHHQnCZxk/SD31Vrtc0lUyDvEEXG
poGEmwv4eZo2cZEXOMPA/delLwLJRUttZcdQw5Wsfmnyzk2xTzlz+FKnEHWQYCpTH6WUsZ/tg3kl
IC74Avr1UIYDNoo1KHI2gNISxS6ZqK/1AM2TI/mAMmwU61a19l64EOER2lEwQKBgiGnO63KMIFJT
hN6gUiwBHaby/Hl7r14/7+DKiORMwwPzF/clt1mFLpKliUgYTFidyvgB2FSje67EXQPuh6EGHFPf
p+LzbatLqwRQFGIf/A4Bl0t14ZNznkcyjhQVbA1CPG8VBeQhYdh//9iHegjKFIwUH1xW3F5KoPYZ
jjpGB3cIg9oBgQi0CZLN7eEsTyJEU74ur7DDmTG0saGagHWqysShwt80+DW68bGw+90g3NO1LpmF
AIuSC/JbRlWLU5kz14V4kNOFbPbR4eCEIppVczAn6F4i7xtK9yBCWhngwgaGQcZOBcC+hD6gy10V
iOUcZW01+2RS0Yxbli9xhIaJAD0WLsjCPlamk93zuQQR2uLoh4UGDRxT5MyZchjp/dTOfl2Tca/o
I0jKUTW09XQctxUgUxYlCSQdmsjw03gCI70YF0dNzzSQS1Gz89N8XmOzXNiKKL0jCULbM8FzIbcV
ZWkWqNx1SLb6SESOakKWua4a6/bQFzYGrMCDADllhWNuN+L5uAjDup/9cS+e6J9g5ecXMh1w1uER
Es1v6OTiH+k60QiJWI5IrQLdawAKVh6N7CPT090YZCJwHl26U6ZyZbcvxEuTqeThzolV0vjandAj
lGg6xdRpUKppC2egj3mBo6CdnX7+fXsGl+7w59b4MtbY9DLJiwG+utff61cI5RSu4dB3A4oKO3nN
2uKM4k0HfxBkEEm5nTHV8OEWM9ronV/J4hYIwm0daM+0/8iyoxq8ANV0p7SOPjt15dfiRmYk+zmS
vtDOVWhvR+I2VtKVhV7asHi61NFLiXMD0e/ys6JZm4GohR8pyiOR75IRtFDzfZKvDZ8N73KnglMc
gAucTyK6YHm1o9AAi6qsIhJp4wsxn3TU7Ovsrmz+qlL3msTENsxjoO2F4Pt3SBhGuQ76bSDNBlDy
coBhPvepDg4un7S/a3OwQqS3xmBr6mfzMwKfX7vWOHq90GjiQAKDUxKytlcIEypqU5bWDZJMsbhH
jEQBtscKVgfQ1db1uEsqaXQgZrhyUbgOCMws6yBhiQCq0pfjHE3oNesdQqGWvQkKKMOe5ngl3F6f
Jqw9BbEWckqsP46byqbPgC+LYKIsQLkYO3RULGKC1mlG+2XpBt/u8wUrPiu1AtyIRy7Ikl4Oqdez
VlAJwoGYyfK2JKj84gYT/ZSqeOWB5hqu82UKmjR4TGaEuFym1tGZTDhKZr/6KOrCy4Xe6Ul7aKCY
1dWRMw64UoYFAFaRP7X3Y1ef8vkApie77MMB5f7RJtmaRs+SI8FhDewXRvP0Fb/OMtSUKSBGOc5S
Kf8BzIkFJRrUREHbFx46PDR+Ox/GvRZbFF3orO2FfzKdw9rQwMw7+0F5Pwp/AVDs15oKr0/GSxPc
eqL80gQpkTDJ49sw/1a+fx8CGAioHNQ+gfSTFS4b6HJNK2p2V0YHuqsqCrZe1L8Kevxd4BGcBZVO
BE08WQIiL1/6ZdcDkp2GMe7k6G7WvJ4RPVTN/eSF2un2GXV9IF5aYvnPmQvMBkSIlBqW5Ajs61Lv
mmbsAHvk0zByAnMlhCzt7/NxcWcBweuhRAdYS4T9pwy9ZcVW6aYSvNuDWopUaDADWhnvGmBr5PZa
Q9Vc7QzmBkXiBFnlVCj/TXSNY/O6EM6WCVAcvJuwigovAjBVaoMcBq8LAkKGFlujAm3pCNR0U1Q7
Y/SnMJsnaaqOYxp6igDC61WSbbY8/KF3/gWcw2PvFgHSGRwFXeIKUXtgUdMMzT1NXUaBKHavWVy5
MVSJsk3a2ZO41nK6ONdgr8U8o/UKEleXDhT0LRmHDnMgVvfg5rVK9SB030XUs3kmaPRkb7VM2vrS
hioMWdUNePHQxl/F/AjM0+oD+lLkwDqimwH+gqoLtw9GESqXOCeQpTjDtnm57Y/XKRC+/+zHObfP
idyGs4Ef74R9Wj5W0d2sAa+5uW1lcSujJQ1PbMiB8CBwOUtyiHJlFQfIbZsttJZAFTOWVtLY/Zpi
5tKxgfsr1pzhddGSe2kIrOeB1FUwhLrOnRDNxyxIP4Htf1XkbRAMzzJu95ZerrwfLjkanjmwrRFB
WL3o0moiZEM6iqnoVylkbJo7QT5Ce2QlQC0O7cwIN4eqmKCPRk1EfxrM1yrsN+U0uKAmsCtDto1U
3jS67kKYZSVgLcVF3ONY5RLtoBjd5dhi2uKxfqwR75tnTX/Q6h60l0fMbJLgvtC83XaUpZkEbAvl
FZT2UHbmgoacVRTOCmtmN723QugLU3vIhWR328yS15+b4QZVmFFX11El+nGxUQc7T/ykwHv2620r
SyuGRoEvFAXOSj4Gh2aqoOLciH64zaR7SBqDLnLYBIJTeGFk3ba1OHHsuorKKPre+ZosrYlWjzKO
LxV63XkUbqTkzcTxctvK4rxBKhAFZkZExIPPIAhRt4BGgIYy3lKgtAblqKPSNqQrr65LowFdDUh4
8FwEmlcun28CJUyadkAygyBBogIsupCFTn5/fzTnVjhnawolr/toFP3x1Lefkv4uUE/+Nm4HBwQy
a9zr8RIKum1u28Zo3xyyUhR9Ku8p9TrRDsBa3K9M2FKAhYOhLgPMHoqgbELPciVQcNUVpYoI5Oh9
gTGQvrWhKGcOdLNemWSfzJ3sYNxBexH+CwkNvthaTDIeuCZhgEIrUuZuShMrKZrp6fbqXHNsoCYD
cS92bMATQAl+OSZ8u9gkFDRtde7X+vtYuEHpF9XBkH8I0mtTOxB7op/kYUy8vPBjUH1k9GA8xcI+
2pYAJqVgLie/ld5pM/f2py28ZF5+GjfdIm1bcwKK1C9/DbvMeZw96v4QD+qPFTvs4Lie6X+ngO3H
s2VNUrMADSzsdGAqmO9GSGoopaObm0LZgbnZ/DGmJ6Jso5fVePKVuNwyzZ2kKZZeGQeYbspdLO6U
wFMLPD1bsrRXW2hsvpHYlt4FKJRCvBgqB/FzKTxULqhqGiGzzMdZw2treEi3EGqSzc9O9hrt0IC2
G/9zCe7E6CV5rEKr6CBiJuwL8N43sxWsiczxkqKo916uFHctMvRxgACvCa4/4N7jfZO8GIFkyeNL
J2lWikqLrlsJ3pt6iJePdkQ/y7s2L10IHMaJl6KDPCl3xvSuVtGO+Gr4LtUPReGoX1oLBIg4J5tT
W+2twnhJhL/tGFoxWCXWdKG+KpC3VoMdNWeOoEVQpamncPRJ8YDiIHg4ZwWswOGWkc/M1mCXLxHY
5pudHkCtsbB6cFAfVahaYhVqP0OPTLSN9XuQ4YVv1HAGc9cN0HVNXqH3BErr7hifwNa+lzcEDG9m
v8GkWViWZi/lT6VbPgigDqRHcjLMU568pML9JHqVNT5Nr7VkxelxuNegQSKDYw+AwYMYHM3cAduN
Ga0kQQvvllhPdDYpjGaKoa0vJ6KCQlY74cnBB2MWWv5o3m60pp53ObRFbWOCWFQCDQcwT2vHjOZM
s7EHf9tE14DmX7QvlysC7XcVqFJUBRm8g9sfUjbU4ISOR3+Gu6AH05bU4XnAezdeVu256Xzjs9aJ
1aCRoqylTWZqG0XcmfRnqpqQ41E2k2pRvLF0lgAJrAx6pOAY27LH3ixKrVqEArJgd16vNVuDvewD
Jwt9la7VtuIaVeTqWLhJlftSriszQl+jsKeRrb+roDiG5x8VPwS7bGigB3czTVuzd+IcVFsRXotR
mix3qXRMjopuEWEbb+LBg/ppIDtD+ad0oz0eGHXlBDFRHBeW+u0MDtOP7jMkOyi24DC69IOoKodR
0fLR/0l2D8rDt+Pu5a9zExKD+9WUM/x60M1Yi8bNZa8z0Lde2qyaIUj35gBOSZr/6JUDRBBwaYrW
3m6/gO9XHsbIr4EuhKvx55+RNImY98mIjhJ6FEThAXxgVjlG0JhV90UMnTK5QfMywliJggGVHbG2
gyDzStl87I35KRroB97v7qIGohfZ0N4NdbBF1eYxCHMsqh1LihMCuyi45iRti3ncdIqrGL7eP44F
2qF1zQ6Flf17nUBiYtEJBtgk2NivmkgqURnyzChGv0lAq1snUNEcUOzYBKh53F7Dr4vJ1fSdmeI8
pIJWRN2EzYjcQXtswgKgXfSslNoJrCAg64ydrBDQ9607okLvhjF7H9LKKR676DNrOwtsM9vBEK1e
+TU2eyWHuqU6eXK+XfnK61wKE8I6DJDkoDCqcklOEA5G2UYziGjBfAxR3sFlLNBOHmqaUwhdcigh
fYCeccT8lGx6Qa2djgyJI7QQEagzyFrOrUCw8frerdFQ4hLQUByisAD5xFQUm7g2LETJHO8ss4Yr
YwdFV5l0j7eH8dUYdjXZyKXRTY/wfKV/DeADGDlM8OmWIH3UZZA+9kwXq1R3ZB68Vt0ZhjfRXwRc
8dFdbSauYVqFNLqGRHcVMpkx/SXXs3P7q67vXzK6a1DEQxEEmEKenxz9exKb2tEfjeCxML2uPEkh
gSJWvkVbaj340dytZIYLywmTjLwapUmkrPJlWJpq4I3NVITJtLHnZA/6yP8yKIWFJzS04W7BUsaz
TKDq9FHoMnS/F0gAosjr5Htdzux28DLUnPt9SVf6stk+4ZYWPZX/GuQ8FBDJQi1LGBynDZTkIBwy
qR5VN8Pajl0427FeeFNmNA2oyvG92I0pTGM2YfIkfZuUyRZ6VnfqfSjetx/N65AFbiitBAkWx6/H
9q9F7gYYZNDnmkNYjJNta5cf6Dff9WvtjotGkLKgwRb89UByXa5YH5LU0KAd7BtVYOX0pxkIbpw/
KtGw6/Ofw1ohYNHrz8xxDlKQfK7KCGPKduOdqNnGsd0JkKzbtyuOsRDLQU3577g4x6AyoXVKYWhI
XmQw0GvhH104gKRrZU8t3LbgF2eGuNtW32ZarhuIkcp77vWfwY/cVv4S4DutdqW4seyCZ6bYmM92
VybPHTDkMJU8NA+KaAmb3s0dzW32OED0la28NoHcCTXj3bXSJxijdv4IGP94BIvE7RDIM5/j/nM5
d1wmkyioLegNm7tj9DB0Vvd7eOudaC+6/Q4Nbf3bij22Y6521NkEcheVNFKbtkQu4XcuwAH1S+4p
nniILGGnoqN4jerh+p3oYnR83a6oJ7MkOh1RY9gO/X07wRfXmgSWzrZz9+ObF+Kh78xYxP7tM6uG
ytAW4vXF7My+XNjwCyjZ+4JnuKLl6MMm+rmyyxaHCJ9DLQeN4AABX3qkMMVFIQQIv0Aj7LMWkX6S
oD+54orLfnJmhvNFE4KZsSBgM4f+rDjlZ1eClx4DcqHGZEahTWtE/mgDfit7JQVaGyDnobogS0nC
jkySbozEi1TPgPDuilsubjW8KKMaBqIpgKAvZ7HK+zDpBhnXhWJHvOSg+GVmQTfs2HSW1lvlLtuI
gyWcSLOS8C5HFIYZExmIG4Qkl5Y7sKuk4A+Bi+I1ZJDnbf9uquVGL3wjHcH6CtRR9QOcafZIgpVF
/eo55zcjI7ABwpGhS/g7ajZ3bdUFKo63OjqRzINkjJ4NHikOs3hUoWnRh78bYpEEbFjynRTHDgn9
vvXG5pmyjzN/iKYbku33SWIRlcBRgMIL8EPoB+KiRBCXAyhiMwBP4sdq/CvMP+n4urLkS371r42r
JrFEjqMOfTeTnxxUbQtuPTfzo3vNmragmzppT9a4U7zbNhdNsmQT7F9oE+F5g0Sh0MMKqnNoFv7V
yvdT6RH9dNvEUjKBJvx/TLBPODugdGWQ6x4ILD94Ifa87SzzftpHa6nYUg5xboVzWhWkUrh8pBNC
3pNuppA+Erw5Q8OL5jXiru22q2RgvObO10GFugWuDnjzhwgyl4rJ1ZgXYJWYfJBlbMptuEF5AZqJ
d+retJvtsJ/2+kP8e3Y1LzyuKZEsRYdz21x00PPCUOe5AKbMG1A9ATpvr73cXrdr4D1zeVT9WQcR
ZGP5OlqOByCJtLDROOi33hq72Ou2qafblUceBTd3jZWSAEu/+M1/bpDLA3MxJVNXwSBU56w15qPF
GTsbDTN+5oatko960uWYsRxqfV19lKbfkTDcYwVX9tRX99GtcXAePzUBDaYB4xCe3Pqxem434S9w
LO0Gy9jN23hfO+le29W7ycu28ntyr/8I7qnfPqykhot7G201oFUBvSnQepcjlpOAdHKKEatg977P
BNWSqmLtmGJrcjVWBRobJjThERu5U9hAP2KlsDUz3fileyJ7YwPC6W18aO7bXT+4Kz7Jfu6WOe7o
VRItLcuiAsrxL/STnzrsPMWF9LlfbceH8T26z3494f135cBf9J2zQXLBPy3mLNZM5pig6x83aJe0
8/o57Vce8VbMfN0qzlw0F6eiLzWYGYyt0DwN83Em93TtZX7pmQltGf8s2df5f2YGRO/A9+glzNTb
PHcMr9pptWUVENLVHGnfPhFrBoHig7qpbeU07KW98X+bTz63oWEJarW+xnxq7+LkQajcSpsJNLYr
6cTiDviicAUWBg0nbMLPRgq0qGiWbTf59eyhiRR1bLoGSF2MWWcmOP/PdRDwBnjg9yeIyEXtvYSp
XPF5FsuvfZ4R0f7PKDifL+NqSKiBUeSnsbaKH6psZcVdMTyia+5TE4EaRcf8itEvMedbRjmX1/RQ
k7IO48LrOYRYf88H+svwmi1Y8Fz9TvxAwqt9JNu98gPXCajCrlE0LLSD4fT5Z2LRZX65dqTrp9Rs
G3wAPbaWtm9t7Q+prHbEY44F5Puvfo3d87a34EXs0iJtm0GMK8wzKCEMwYvjTdutnHDL4QuuKOk6
NhmvPpyHgkYaFeHLAKJDe83Dp/oBXMPWag1/MYnHLv7HErd+YlCPbdBii6Wv4x5suK68q7bBtrLB
U/KfgjKSLx34WEZizB00QTtHotb3CCiyc1QGC0qAyvt4P7+ZoaUd9P34R+vt4KN0cNOFhvDK9lg8
gc6sc5s8DKKCCDo8NcltiLiUf008+e3Cz1S28MpoPNV/2mK1mLN4UQFZzz9j5vZ93FRyPaDlB33q
qGya4UFUHKXdJcdJEW0jayyDngpzF2ZvkfbbjCLLTN1g3MXdRxoWbyH0vqbhvqPKlq6BiBYz4bMv
48JFDfKtklRsNZo3IgvgSdrMuiV/FPEpzOz0v91Uz6eCc7UyBic39DvhasFGqR0Jp3Jt71CGx3GJ
So9VbA9V7sTP5m5l5RcD478j5d9SpIAk8xxgpEm9yx4aGgJK96Y1bjg8N9KfOvs5SEi5jFO32muw
nBufmeZiRS+YAEpBPdwXT8GddoKy7Ma0K8jQG1btTPvGklcix+I5c2aQzcXZUdaZqhgHozj5oVFK
Ti1MQCUGgrLydLOYgZxZ4TLwWJYyKicjhpVsG9mScLcw0z1Zvemy6bk6Xc7scMm4Sss0DXsWasEc
sZOHH7l47CViJYGlQPAZZflSOCp0WDnVmOvfMssFKuQ8RKQZhgfepNQ27wPX2ELivX677ZhLBwkw
2ZBHQVFFA7Dkcq3yoImSrJsnv6SxrU3eUCFrXKOBWTQCuArAe2C4gqVLI5MglUXSKri5y3sTIvZ1
d5LVNXDMmhEuykUl6FTUQMYVV3kNe8MStV1XPN6erSXPVs8GwsWrpCJD2MqwYQRPQfJbgNDbbQNL
AfHcALccIwQfxVmCAfRXGdTuob1TbbR6B6DIVAKstnIgLY4Hb1cAOKIIDtDi5cIkVSv1Uglz1U6w
16ghFhfk7Me5BZkiNUnLHj+eblESfBdWbiBfiG1+hzCw0P9+PLcY7DVymmr8vnyXW6fpOEGeyKpP
yS/pFD539l/8xb29Oouh9NwkvzyGYYydLuEGGUOIXUJjXrDv9Nruc9UxWjBEtZ+gOyvoU1U3aBEU
wa7a9BYNf6x8B5s6buiAobCB45HPBNb7ct2aICRdohNsqCzOdXtQleqXYcTRPpFpFm5IpmrUikcR
TWVSJuZPQVQRsFckkjTt0kY3twNwypkjkFpMQcuWG3tVLaZDp5p9iDaxaq2Pf+l7GaYUq4VYc4WB
MhIjE7qRuXULmHDR58JHWdeZJ4cmtYtAjXx9VtbAIItGWbSBqhRATnzBc5InMQbjO25Uw4s8/jLb
XV0R3Hv+VOTp9noseDrDkeMGAMo0tF2wfz878AZos2RjBkvppBCH1JG2TeSmtHExMFe8fmFQ4O4C
azoIb3H35Vc+VCqhJyK6aqH9ItYp8JzzAaJcgXBHtfz59rAWjiA0u6KZBE8lDMbAeTs1GxK0JEDj
/SC+4eUVrVbmPYPkKeW9mMwOiDROty0unOmAWEEKkLFOKCZPjA1daFBP4iwGksEM3XxOTceAuN2u
BwVcC30T7z+YYxOJB2XAZvm7fVQYRTkW6B42QZmpoEgidMRLReMz1Ju142lh4YBLYlgWpul+xboa
Gzk01cZM8kkZgDy4saNptlMg2TUyPzfdWslpae0kEOmhYQRNmsDpX7pkXUW61qGhHVxKsxvTbdc2
phMnwsYI9X2rF++1Jn1+fzYZwQtmEn3lIAi9NDnooSgGuSH66V8lV/7mXQ25iQ9JVv/+BztYMjSd
SMDC82+9XdzoULTtJT+HPEFKfwGo3klW29Yrh+PCrkbowM0XxMAS64a8HI8k12qRdgOIFsvoXTcr
d5xVB/SnK064VIAHehjwWnA2KLiVcktVtmmroSFJ8mWhmk+qmndOjluYK03StDHMQd/QqWs/DTMR
QJM7hLtBNdZYHxe8k0kEMzIs6EtdkSv0cjqFMWqFvoH21C4d3MyoXCMM7zpT3kTpn9sruHTjvzDH
RRaJRCWBfIXk64loVyhKVnrtkOk3QqiZpZ6GA0gjoT0VmhtBiPT7SRasg+cfLY7obSTchWiiUlAX
4GP1S6m09ABH3hx4o2mgXfquqrxMJH8yoVoBwS5sSJzX4LphuBsI8nBGDaK0LWYfXltEz1DULd6g
Qr8TxOdSzVxF+6ZwNiv4oFuMwXsZ0Efl978hFVFgDmjYBbGTUyRoLg+qQ1ynbt6GEFRVg5UH/KXh
IXEFypeJDIk8i62czrJYarnsh5E9i6iEoh0wrO+GEMzRzSFBA8ttF1pyWOBssfsBy0H5kfOgjtJe
K1Fz9su5txjxsXlQs3iboys7l9fIuRaOJSBy/jHGP3Zr8zgZtd7Kfj8A+zNINQBNuNTmcRw9dMOa
niKXlLPaBLRECfJxIMJwFHJxVIIeXtwOWXiiZddu57b5m84h+d4dnRnBsY7QBowxRMN4ALxRJ8Io
mEZ0Om62t1dm4fMvflm+DJuiYEqoKuGXBUuyV+78PIvp1WdzMVnvwPGJ1Cg60fgNaL6dSo7COyjM
C/DEm9nsKmSnps9VdF+E1Jabu1AGok+zG8N0b4+Sc4mvD0FGBM5FoC6BPmP+eZbyiVLetknUJqeO
JNsoztJN03SVXSk6sAHxmlL2gjWiQ8FaBSwESsVfLeZn1oRAgjwjkRnv/GwBB2VJ0eCI0WbONt8e
FtJLVQMQFiBPcH1fDovWkGLtmyA5GYYAANK4NfP5d2Kkth7KK8crT4zAplA1Qc3JuhHBe8cTI6h5
RgxoMSanOIkepupHPnvi8NRn3jD9VtGkC9npRDrKaIefIas4z50nCrHVlNsi+dSEbCWx5nt0/udz
DKwlgxTiNswNvch7ibbikJ4ociovbpNCsUyop1rVGO3NxCwep0kH0NAMVTuRSgMQAyhMjAMaQDCV
kR2qbb6WGjB3PrvnsW9C3RrgZ7xVI8jp3MUCSUdEwYyVnoIxw0FhHlOj31D00sjPZaOAw9srNKsZ
cQM0xMgKotnKtLVlYuPmvwFdt9jTwITgIsUi/5nv0UnNIqhjZadS85H33ScplLG8iOxKfdfKcEP0
cmviWl8Yl3yxkYOVCwmJieYehui/tJpmTWhUA1ZDG4kVQwNcr/720Zp24kKsQgIJnkdgTRjhLjc2
RHOxUes4O8WSMdk19E4tKFCsURMveToEIRHPFZBbY2BcsKhwVQ9UY8xOgZzbcuQ2Kt4Oo25XqGAH
KKyqpHY2RHYFpIEEFZPG8IfsDyrYTtMLQH/c4dF6ZZ/zJauv+YXwEJ78WIM8pD0u51eL1EoNOjk7
ZVH2ZAYGNCqbD3V01cL8qKvBpkFgCXRLlc+mcLqUroTPpYlnSFp05YPP6oqeURDGQhvKKD8VEBnd
SBOlrhpKaxn8QtjUUZdj1wSZXZq5LZ0kpBilvMtP+ZDZILvY0fl5zpMnIf9P40G+ZRJAKnE14c6l
QYjzISIaprMo3VbYdeFahr60IQjenhSUVhlxC7chYmkeFTmO81NThqLdjtpHMPUJ8M4A990+A/gL
yZdvgBdHR0Mk6LnAA3npG2k212VfV8WJemIc2aPmpnQ7aacgfuzlB4E+Az912+TC4Ax0XaGlH68n
EGPjpg8QHXDx1ViodJBVK+4HwTIFZSfKL7ftsKyQi2U4boAfQOoP6TfeISqzDGmJhjzAOp+7ndLa
aCqzzZeuPyTNYwMM+W1zXJLKJvLCHJfzB02izxktipOolqmrU2Vw+qr7jOmUAjJkAvlifBcD9P9t
MjpoMCpiDTmb2tBKgTTDZiJ9zn3mqqSy1fkEqfqVg4FFCH4uZews9OLhsQYpw6WXVEGQCyRri1MI
QcbEdCW6mV5AS1d0uSVC8OT2VJIlF8HlCc6B+ymuNVzCHxRGQqIxL09JNocHJSbxJsBF9UFG15cj
zgb6KkNxcrpQljYoeBK3bsDjrAsadYownVwyiMBxqnLlNILSuuosKpZWE9OekgoNThOIR0ElGDny
qKngcklKX8xbaWsGI/qQwwqvllrXuw3ilQt+dHDXVDTdNUmVHNo6VkEHFMsvmTTrdoBJsaBjgCAe
RsVjWkuZ1+RTCLIu7XUU6s4JBTnap01W7aEFJh7bGW/Etd73K9nD0gKB8ByLA3I0vG+xGHx2cEPK
R87xj+WJkhyN4oFUuMj5J1vVE4A280xyh0ZvXszs/3F2ZbuRItv2i5CYA16BnJy2y3io6SVUXdUV
DAFEBDNffxc+5552kihRtfqhWrKUm5j3sPZa7da+X8b375sQQSA8cfSizRfJpelk8sGmAYacuPVF
YBthZ5jAHZ969ME6h1xlkdTn507sIQV5ur1RVu58vCgz+x7sIv5dmBaaN3myyaq497yXyv8MlcCY
zHfyxvZfu0o+2lk8oKbTmpVDkyqmcm/lb+Un3daQTPjqFWAB6v5qtoR85+9eHreP9hb7H4waNjM4
7Kn0u9c99+AN9+9yXgUCu+f2FK4dNXCEgGoFCoUgLV1snIqAgarx/DKWZmqfOi81QQzlPY49b/6+
bWl1EpFfRpcvBKyB3rzcJ7QrKl4WGJTd3VeDA317NLpkyUPT/gTnw5eKf6r9jRBySXzwvjehWIK8
D3w+SDgsFk5DQs2wOg0XZBIZ4sTSJPDUj9R+7c02cHi2Y8XRc/L9rGxNwc8GhzsLnCOCabCp30FV
Bl62mUaNfz/q/M5Fo1aLpIPuvd6emmV567/fCegN0kZIVy0zKk3i+Unm48ITUAUK9BCtqJUK4Wiz
HUDCX2vgmNogUQG6KF9um15bFXQa/s+yebkq4KrzUurkVVw2Xigm9DSKPJrq/KB5/V5QudNl8hnZ
2Y0TtbbDQV4Exmn4bFDxWexwTxZGYmWiir0yj+quCJPyd+r/dPlr5j/fHuHa1fjB1JIBpRVVqZSJ
uXWUpfA0pKFt8P7BcwcRWhMaf4nDuzsfPcobR2tjjMu0y+DXVqnVFe7koXyZ0BsxGvdCimhIv/Kt
LOvqMoKZHxEUdMNRVblcxtwq28ntVBUnNA2E/FRN8QQVHS8DY0T62PMHXW2crSXM/H3PujPVJ3w5
kOUt1cYRaZnCbXMRTwYBfT3YJ0qnKALDknYIjdrx7HcOC7x80g4ofwzHJkmqvfTLEQxqE4Q93fTX
1KMPvpZ2c/SMjh9LKrqjiSeegrBww9FdeyrQTQs0PODpeCetywnqfJ2a3oBXig4+aIp4UZw8PoHN
uNIYmNzUVvl47V6dwy1kZEFCCzTEwp43CT5phYiH/WkINxKwaxEdrrN/fn1xaifOByul+HXLq/dG
/5IX37hzovSTk33KzEMLMhWPRcI7eFtdE+8sO8u3CalrNMPMpQME7JcDa0XpjzhEIm4msaP5GXmL
l8byQzv1dtJsX9r8l7AiyDoP6lnyNvCfJn4eHSDewA+Sgm4igRB6fmx4fwfVupCKO1CxFBrZuGCu
Tj2I6iwwRzu4W6DcQxbrrU+ZWyWZJmIQAZ8N1IsG+uB19zWo8WSVvQKYvgk5nyf9ambIXAyb1TiQ
7LqcmcQeajAsD5iZjnWHRA0I+rkBiTyznMBlZvK7BO8emKUHeWwcZ3w0s7E4pFbrQ8WZmlt7ZN5h
V5+DywCstQTByRKIY7fSaHNNiNiGdLI0jrUMKDuV5K7UwunZImOEfvj85+3LdonPfb8VQMeIUjKe
sTmNfjkJyJCNzeSVItZTA+p9QVUbd+wXT8CWy8CVK4YilIP3PS/3eTkEmsce+r4PezHh9de+sinZ
2ZIdBQhgwFHsQYfv9vet3ZMgu0RbDKJdtLIvPk84GkjRhlbEvegBwzP9UKvpGNiQQjuhccYPoMbE
j7TT7J3WVvVGJmTZAPk+O1gJYNzBpA616/nW+OCmNx7kur1SitgA3hF8MkOBnGPmsfYbOEOK+x6y
aCy01FQCrpF6x66TIPzwOwA4mywzRTCiK+qs2zX7IsoWOurYUN09SKREHzrg7d9pUJP6dnvGVv17
FI9xluBHQVxxvlk/fLOb6QxYCh37yBzvKmcAKJ8CDAO3t2e74sVyzwkFTYsd9tMWGfFadgI5Iwh8
wQOcCYkXR8rgrK7ywcR8fc3PPPDwnxVmcIP+1Rj/sbN4PtGflZPMhx23+E3oQ+K5AOU/c/FtUl44
1snOdwPDqx/9LU//+pnAKYEei4P4adaIXtymkteyRNOUiFMPzDU0IMmvYpPBdMvI4i3yBsBVnByv
hRkzYKC715o+MMgldkpEWXYs+Jv1jTj3OfxNjgbGCk6otuEtzGHE5WWE6BAFbxTXZ1zHciGlI9H0
M/Z4Dm1UQAvw++j8tLGI18lrRIKgXUYOEMgLHO7LjTrLmHbQU5OxAead3JYBr+wAhfhTWoDGQ4Qa
GUOpf67oxtiu/bxLu/PfPxwQPcl7YYAAL3bd86TuBuNg+4eMhJCIvD3CtXVEVhCqAIYFMg59cXkV
leVpJStlXDs+YqekpaHmWDIsGralJL9y8jAoPPO4DpHyAZTzclBq0Fpqgg8qLpm6TxsbujN1QIAL
0hieKymOItPOJq1OKJY83R7mSnUGtvFywcNBTHpFbSPpNMohHWXsMxeUvgKOBtETN+gLSJENdjjI
sYpqNwOxUl3zXTkAYeONfX2CrJw4iabaynFcORN4y2bNK8gLIXRFHuxyMihuO2fsdRlDgvJFc7Nn
twMJTkJ+Vs54Ku3ySIYN92XFwwMxFzJ6M7IR8fLSu3bMjvKmr2Tc1dmOJEXou+I09jHS6KYcox6u
NQoxYW42UTkC/finhAB4qvAB3kwWiH/Qn7hIDFhtU6SoPmGzuS08S8BvEu7CcxgRrG2s97Vvfmlq
8Sqi+7GacqPHWKvp+zBkcBV+s57/Rgfw3URUqKz+Hn1uoW6P4O4pznVnh1DsgP+igz7lOIgtrru1
g4ZCEdCEsz4opuJyvdtc+jInXMZqYoEOoQpUYrvNHsW1YUPUZ87eQhEYMcmlldzm+dAi1xOD/vBQ
CzOodf9vYYujIevdxhSv3I0zUAOPKRYU9MeLB86WupUOra9ij2o7qYtQ77yYN0CHQBAinDrttaq0
Oixl/uAm+9vGV+5+SMuCGgYVBtDwLwNwVB0qMvmlin36Wrk/R7LhoazMI3I8YAEHWBsEp0v4izD1
ctCnVsU6UK4mGBOnB5M/sK3W5pVNcWFmcQkkdtsKx4AZ9dWK7Kf29fYsrf68AUjWeyoO5fLL3aDq
0WqndlIxt/pQ57sxf28M/BdG4HpC6g4VZkCKL43UOkm5kIOKJ9AzyCQNM5Tg+y1Gv5UFRxH3HyuL
zSZbBjKqFlZUZAcbb+DqYv/z28uqjp52jYuVUHFWdHvCtVC3fkvzh5f8m031wc7SZ2J6KnkPO1Nz
8qAmogFJ5WcHkW8Rr6y9du9gUVBazIDAZepeK0FMl1UmjiYH+iFBhhkCmF0RpNreRviMLsO5r/IA
7zN567otEdj1+ZyJxP9jfbHteFrmveSwPk5DaFlIMQJN7nVaxCAVcXvzzcu+8AGd93cdzFRIGS2D
n3KwU1rVvMbmc/W9JTV+0MxuONqAm/DeEIFKTT3KkRt8cA027G5bXztfIFoGOhZyvoAZzBPxwUsT
hAABaJZ1PKpnOqo977JgGqsNK2vvNkIkQLpmNClADQsfTTPKujVdUccyBSmQkN2+siDsoBN0u0N3
gWnoOTuOiTz5bhtlk7V3HO14e6QrwClAHCBbTgAJhr9CFqfcJGCcMDxVx6XDvgnvwaEExU99N0Ik
1PXOIHAJRKlFTm8GJkETojTkvTaB/Faxfee8GslWMmZ17hHgwGV1IVLqLQ5TQl2vGlhbxymwPRBN
7DiofqaNhMc8qqvt9cHIYuYZJAwtzejqWNNAIox2Z298tNQPjz0b+snYAk9tDWnhInhJZmocmL1Y
a0Rg9S10Vdy4MKutQ7N2PufY8P+nbumGcV3L4IvXcUMDu3z1vSlozK/l5jU0v17Xs+cBQopcESSH
Fq9bpws7adEzHiNKCprW3LHkJCkPasPegaLu9g5dH9Q/xhYbNC0qaHcwGCvd377/jXlvqFpbSB7f
NrN24czFatuClzUjyC+P/CChWEuGsYkl4iO9/Nk5XztABfvhoOevJjvn1dfbBq9P/wywnBMlIJqG
zPsynE+tbjIdplXw2mWY9mVUOzKQfjITF/j6Mb/PWnlwoNnhAGnTbsShV1tyNg4xZWAUgR4zl33i
3shYiiYsEXP/DQ5dBkKmujP/dE6RVzUxlb4Bd9K6Erpmzejok+siYdE+g+f41Lp7Qg+GdrZ4FyVb
yNWVIV1YW3gSPNda8OI5Aji92KBt2NtpIM1pKwBZNYNgx5/7q4C3WWwUUvo0o74nYqkhD0N6V4ac
yLuB6VqAGAzE6FZm7xIEmscCbSQHUzPRXMFba69G0BN3mgyQ4umjZK62395Sq58GNNkc9c+dMouj
4kuvzpOOijgJ7fyXml7dLVr9q5M/r+gHC4s5Hjk6xawMFuoU8aQo9xbuS+4Efa0/WJtd8fNUXtwz
l9aW/lsrHabaGta4SFA+0E92BhUqzw/zynvQqy5QyC42WRLgdpDEON6ezSvPdGF9sdDoS5vQAEtE
7Gi0ChJ3omFKxBZcYF6T5RgB3Zr1xpC7NJx5TT+4GqCh5V5HMUavOEzimDnHTutBklWg9LfVVX+d
nsWQ8MxDZNGF24Fk4qUxS4yQkx5yGTuje6cS+YuoF9kbO5GHGYsUMXb12DdzzW0nMzO+PZ/XaaLZ
+qwXD6VuhHhLBEY5ovuhUJjQxE4Cs/ptt3ZU2c1r4lTxkGkPHbHvkp49A1a/cTCu3pB3y6gyzMrd
12x+U1UVhpMzGTdSPzRlvdd+qNo/dGZ6uj3GtRMIUI0BUQjoT6A17nKCs0SNfFJIhOhctRGTnhUm
ngJMAtXEjTFdb0+cLR+PL8onaHVYVie6duxstNHLmE98CgciITzqNvbGgLasWJcDqkrN6ZrUlfFg
opcwkDK6PWErWxLpSdTcPLA7AXT0jnb4sP81zl28b0TGySs446HB7QU9P6T+pzGxQpfuB7n3ChA/
fb5t912G9vLcwS424sxkCWZ7srjJhsYmmVGniGWUCaxMArfXGeAwpTrEx3JumKhGu1nI87yPerAc
o5nfG49ojIB30PE3AHc18IAo8WzZybBTpf46lZk6jqKtwl7vi32hyb2kOrwiW3+ubJY85COxdgSR
4q6ndrdPlWcEGtG2uA/nL78eGQ44Cq7uNXZmmmTnWTxBCsVSu0wlO9Ow9lUTARLXRG0DVnuz3VKa
ur7F5tn8f5tXtPwW7X1sfKZi7Uvxln/3P7dBgZhhw59Y24woyIPu2sfgELJcbkYHTQ65VwikPSYf
0HYdGhDNpMuN2OA9Y7ecwFlrB13JoIH3lrekVqqKA4uhwEWAriX+ZRjrEGhsA2gbJI8OjcgiV4Oa
AOkjnVUhY9NjMmVB02uhl/4EPT72ihEUVSiQ7c35J9Gf0FVw0IT8ensTX19rqFrDA4H7CFjMFWo1
twqB0n6h4iJ/AVMDe6PWEzc2pNaun3wYgUeCMokHSfGlyCfgCsPke8jImfRJNtN9lnZhm9h3yDhH
frIhinl9f8IYGMKBQJ/JJ5ZIiJL65TTkCuk5KCqbuTzqGYVrtSU1vGoGZUI0pc7Fn2VxJGlwQM1a
V3GTenU0VV6Kgo+lH9EkvyXktTp9iGNRWwfWEgm7yz2rLKpQhjBUXJt3qa9HQ3lMeh5w9oU1G5O3
dvBR8UEbtIc2P7QtXJpKUylZNhIVt6n2qwA0bCbJ7QNdAdphIFOuiy86VFJu78FVoyj+oAkJyGl0
jF0araaKocUBOSHSHigFjU2XBumrUYUWfJiCHPL2122D11gi5Erwsv7XIsQoLi3qEwQWtdLFhjwY
J65FX6zQ3o/7PIKkQVSFQ6iCZqcO1osX0t1t22uL+dH0wiWkvduIYtKwmBrVXhxf/kiMJhIK3AWk
6MtdwSxvo8C1atJHEmy+75ATX4xWEcnKbM7PyPxk7ziu8MZAT8aBFVsi4iv+GXzDmRsWJxAh4XL/
2KlvoGyIpMg4fIf2kB1m9t7MQafnnBLP2Uv92VfOhhezZM7AlQKjczcTOqxQPHn/qA/vv2A1imhp
UscOaK++y7fqbXzLPlHQjpDdEI5fTS0i3en2Mq69IwBPIvqF402QqL/cQV5iNpZRyToG6gJgmyYy
2m+3LaydChdXJvgDkDoHHuLSQqFYVdrGUMPVfc7K70N95OiN8JOdUVo7yERAXW0rybT2BKNPHCgm
WIVnM2+kDxPpaXlmj8pC3ow5EBfPqvZgPHNfRYRZnxEybizclrnFW1wz3hJK7TrW6zGgUGXupLnX
8/KHsh4M8wxdm43Hf9UgSquzBtHcn70wyFlFtFYYNapSzrRnXu7Ba/PyQ16WxdHvh2ZXNaiL0RyK
XbcXc+21gIc4J2pQW0VwvZhZ0BnXIErCzNbt7JAm9Z6RrIgqtsnOsLYz56YrKCLDAXGXSLQukcOo
aNrEfKzkDswooL9neDVuD2jNb/hoZf6KD1vFMiYj18H8FbucBmnm7OzkmbE3CLdsrNmqITyyM7Zr
Zp2e//7BkNt0jt/QtomVLkNTSyKre0uNL42/ZWhl3kBSBH5MNIxi+y+9+VT4Km9I0sVmkU07PW/L
R0JZ/sdJM8jnAMUIGUYgsrz3VpQPw4EWRp+wjjcx7vk3YIDiKUn3upNsPKkr+w1JubkJzgSVC/K5
l7NWcKgEW4I0cZeWAcrqAWbNAgvc7U2w8rAAA4xOW+jHYDMsW0g73aajnxZtnLiJGWptmYWir393
gFfuCzQhgj3G3aKVWh0ZEmfw3ub0lL+4o/KsMA1ItcBm+leTfLKKRy39fHtYK1sOjwhqux46uWYg
/+XkjcKtBw+At7jWUQjjvWNGmgB+tM2JE9WApG1M48rOswDyQLiPaqwD5edLe4AP+aOZOG1c1r7c
j407nXRRmbvbo1pbLJwhB7ivuQ95KT/j0IlQN+9bZImm0KDqvpqc0Ho2JMg4+BaZ2VpMPtMjuQhr
gc5Et9jlmGrQ+iQsdXpoNhnDY9KAxMrXlBmjGxMSZYhnw0T6PejHNHPP9dS860y326u8MjcuqrVh
oyaFDmc4PzgSi5Mg7Qx1bpL1sdG45cHWgItXxhC5TflquvmnEdt741lbycoDYodcHFq90VNmLrvX
/FrUtW9rXexOKd5OIFQjBYr+vS/yBrVOUT22TalH8C20R7w34lwwEIT0OppGdKLlG5+z4kdcfM3i
6dGQTBq63u3iodFFZFW02XWuDwn4wi+jIbfSuxbM1VBCrNs7o2NbyKKVNxeoIjgTwFujWWv55vqy
SauiKPq4xENLlPed1A+QvA+n5vckp2NCQRh6e6OvDviDxfnvH65YNGL6zAPSFe3H9aHqvsm3nKrj
3EllBQO5H5Mvt+2tXBdIu6L7GllBVHqXD26FjoOSutUQT/4Po4x7/13TDeXAjXGt3HwgpEP2ES07
Kz13FukcR2X+EGeT3LdgrkFV7q40vt4ezYoVlHLBpghIOXKDy7jWA+5OcbMfY+WQe0tDrzGz+U5r
an/jPlq59fDa2kiRgEGGIPK7XCa9b9hUdu0UZ50L8cKK1CAcM+WG43VtZYYa+Nh9eHXx7+Iekm4/
Sr91ulhLKwA0VWBvwcmuJwwWgKdF8IrWFOQyLschE6YxRrHd6lHufInOCEKyUJNbKuIrV+psCD4Q
YAXw7fSFoRxuaWcMTR/r44NmJfeyqh7dKXueC31mIKZvZfI37X+2/ZYM1vUGR5VqjkMghY3E2TJ+
tFNu2pTXQzz8TP1dB9RTGxnWxiO4No1zN9EsIIEFcxan1mJdYqCtdojVKKPCa9DEXIWN9/v27l7Z
DgDio0gCGQCwHC51PupOMwlj9RTr7JMQUFGa/rpt4Pq6w1ZApwp+HWxsCDMud4PRdZlyS6bHilT9
TmS6jRyKOzwB3ReVhd5FAtyyu6F3iuc/N+whq4noDag7PDyXhkntGDyfUh1Qfy9Q4x5s2u6kgScy
TDtgE3izcXxX1gv1X6wU+mGR6Vx2gKUezXu7S6ZYDm2g90c374JhPNwe1PXjjWQU4KBo9EWsjRv2
clA5UlS4E4oprsZjUf+VWHaY65/mlL5TbZha2eQzhRbcPotgky/160doN/SWryZ0anj7gXfPU+9G
feMciDadbo9qZRPaEF9D+hkT6Nr2wiVBPlh5qd7pMRQ1/ZC0ehIpJcXGu7+yQKjPoU0aZxZB/VX/
K+EGQFGDHrOiD0seT0yGJNuYtXk7X+a5ZwS8CR8HFRCCWvZigVKlNaBf1mNZ7Mbpk5Z7YQp27cQ+
WFYXNgXdmfqP27O3slAgOXNxeGfcEzI7lyaBBad57mh63A5Oss/qIg+1rJ+CHFS2Te7rG4u1sgVR
UtUREAKBgOt3ca6oIW1butKIi0fllKEkZE9BZQc801BuMX2s2QIZDxTa53DAXIJiQGjri5q6RoxM
fJoOUT2kYZonn4R57l9uz+I1bwwIP0B2YABe7qOY+64i/sFLskajzRSvzVhAhJQOD4nGdrxXgav4
Qeh/jTUkwxkIYoy9XVYPvKM7PSl3Uy9ObWI8Ctbtdep/uf1RK5fnx2+yF7upddA8Ww3CjHOR7qY0
Guhec+/Am1l4b63dbByQlWTlnF5Ddg1JQ6zuskdzSLwJZd1cjzX3yFkRUOs1VTwa5Z4Uj7n2hiIv
OjX3t8e4cvjxPIBdFZfajMKej+2HeU8rZYPmtzTiphiToCfdgJZZuqVntbKTLqzMh+iDFVLYHZnq
zIjncVUOOreMJijVFDJzDKxsg/BtzRoS6phHE5EPiEkurRVIeSW57Iy4NqBkLkKTPqAteADXZL2x
Q1YO/xxXQdQUiVd4QYvZM51c6CAoNmIQde6crMuDRGZd0NqAsJZ8K529sh+ROjFx24AudqYYvxyX
dPqyd0ZqxH5fR9Rlj+DryJxXo/tuaOxB6+PbW2MlcIT/iJ4iaAqjcwke16W9XpGclxyoCRMJNdm9
TtVvq2zCElK7jrMbKm3v0b/aKr/3c/++o8Nhw/7KbQ7/FYlcPLbwmJdPRkYa7npM4vwVv8aMfRlN
by8L/aQ17p0gVjAChpQr6wDPaZ8Z+g/ouYfM7U6yignR3tJ9ci+e0XF++7Ouezxx7WJOZjYtqKdh
/S+npeVdISVB8qBqVGRx2LSflBdDhJh73zJoGyL176FQlf/d+gFD64QCTJu/dWIKav3vtLfBESki
6m992NoFgg8DyBfQQqhAL9cLMtQOA2QM84XgZVQsyNgYZakICGl3M0/8aIPghY+HurU31mrlGoFM
HeA38Pngli+xhobsud14vRm3LVTpO60DZbOlbVU51o4bGrJACgWyl7mJ9HLm+94xSsCXzNiWn4c+
ixyI3CtAAUDjvbu9yCtXyPz7AIYDG3Z9F9cZlNs9qzDjEiKWecEioF1A9cOCFOQ7wvtX1uAle2Ay
9RHsXo6rYIMFvhMsXJF5ZC8dhDUMrbD7YdC8YEDK4rfWJ+WfexLERegB7kMAiJBqvjSaum6eEDKa
AFV8dkoSAR4NWfCHvmkPbrmV9bmm+MChwZLN7vMc7yypSGyVtA2jrhkb2rSrQKzdgkPGZdZu0scI
RAohdcXRTR9Z+sMX2V3b/xLGsbdAQTL2Gwd4bRchMQJqAsTfaD5dzPbg9oaczMmMvfHk11/67jUj
L2N5vL2DVq3YSFkQNOHjxVlMr9GNPhkazYz1jD8Z3fBgqaI6OF7zF/XdLbDKNeYd0zt3NoFyD3WJ
q5at0c2KKseNFRc1Mt/qAFkbIML3Tp3fDXr9wtLnsvsp/F3TQkXM13cmbyJeEPw/iYjc6tRcGTtO
qD1HEzpSA9bi4ZjKfgAPL7fjqjj4A6Sh0M/hDK/gsbo9x9fNI8CJfTS0mGRGHavk0LOPK/us9UCo
sDwaWw1ilsO9VeYvo/cMXhMFnQLT3wH8+LmotQ2y4/mJX4QcaNGGo4F3GdHNMvDMSDcJ0CnY8VRS
tkubqjvSTOkh9OvZ/vZwVy7Zj6aW4FFD5akus8GOi0q/1wb+moNF8baJtZWbe1OA9wN8E3Hn4lKw
wYpapLYd62XjPNcmSrxFX2mnYRj7vb1dBVizhyVEJglRIfpLF/bKAvqHPU5P3I3lTjlN5JI34dgR
azYKXWtz99HQ/CEfPFCj1fMM9wHmToIhpkyD3ttwl9Y2Ao46sJK44dBEMH/BBwteq3g3mLUToxgk
kyefADa9AVxaO+YoAPxjYzFd41gLohfKgYFhN4owqU++lp8NWu9H/SRMYIkn8ejzqB2efKe7a9Un
0b71+l6h6eXPd8rHT1lMqD56XVoAPYEXku8qsw7nSU19sfO3Xv3VicUjBUfeRgZrmbIfnXpEzIiJ
5RxcYCWIoN7MbCMvu+brIpE9U6SjRgJuisWV5btSggCAODEtGs6D3KjhZwoHqU2iuqiiFrs3je65
swvCgXZPTxZFS0rVEnHv2clWm8HasUC1D4cQ9bdZ6PVyLzl+aVVlR514aA9le+7qe+dtc8NuGVm8
g2Cuo6ME3WFcmXZApjNNnjjNwn+3fh8Gs0hZpC0wdnrnO7HKRVBk320wJnbahjezukk+GFkksZBJ
K9JcYcbc4mAOxzR57vKNsHLtCvm4KIsDXrWsZInCODBXtf2z97YodNYWBCsO+nVwRaNbefGaUR8Q
G91Xbpz4P5UxAQ76bbJaRK2///joopDyfr2DOBOp4cvdRUGW1aV2CTsJqKvqsoSKuE/VrspTCW0V
uTWuteTOnC1FLQqtnkDyLXYAEXWjMijUxL3+zazzwCaPpD+XdfnIoQjvggw3H92n1D1kblA45Og1
p+4NslBpuyu3SJ5XJtkHBfe7dwKll2WKsLWrKSvB+RZTRG9F9awpCuUiaL1s9XqsbJcLQ4vj1arW
E/C6sV1cqC6k0CSq/tz1wEZB0gYYImTalyX0HAV8faLzOpoQZs6QVgfmjD7/i83ywchi1zsznjRh
0o0V5IrJPSnOoE7p/7i7HGTCwNQgY4uqOBApCytgSG48Klp3Pr4o0wc4v+Au33iy1kpWAAEgCtFR
cQGke476PjzRnWgSZ0SuI5Y8G+97h75p4C+LOgmwF+GlDg59HzSDiJbEyeg875BPOcjGgcnaEudc
ua4QV0JEAmgYgLLJ4ghaQOuOVcdJbPhvxIHMkLuXm4WyVSNIhgMCqc8ERvPfPwx3TPuhl6QhSLmf
wPdkmWdaP/357kDDwf9MLMfRMpEbFUz4FjJsifGjFV9bjt4XYwPCvnZsPxpaLF1iJAOaaSSJLfUt
T7xo6t5YG3ftVhl4y87SD9AoujraFnbq09Q7LwUbH0Wa/t3pGw7p1uIsLnun9HinaEWw49HaOgR1
4gVJ8vv28mwYWfoRad9zalSCxJmOUjPaj7v0rqDRbSPzlFxGQMh9ogCMAAglHGzny21G2oa6fPSR
liSOvsO9Z4ZuPlo7VU1+mKJrI0lZcky8Zisfurhh/yP8MrNq6CjZg2Nj8awkLjdz7AnzXAqSA7VG
qz1LmmljeOtWiI74BFcTEiWXw9PzmrYkV+a57pvhYKbub7dMN+UPFiv1n7GANW+2gHZ4c7G/hzyb
2sZuIfKiAMkJVJNNT6Wuxicb8J0dFB+hU1s4OyagDyBond9rFe+DbAA2MBkg6YUr2roT6E0NIEy1
BZpZxh3//TpQ4nhI4PgAul3OgZcOk5Jmb54TMMIqYgZm4h9y1z/1RhkV/Eyd4kebtucabQ7eoZQE
ec/Pqjh4UAytyIavvsjNvX8MIAfYaBCiQyV2cXI0Tc8K8NhB04iFbf3DBy2Sqg50hPR1vmFqbe1B
SQEgN15YVGUW407Y5NSA5hvnWnPaI0i1QNWQD2IjrHtvv/lwgt5HhLzY3POGJCBYpy6nl5dKFF3L
sMUKbh6rybSPPU26ozNgelOv1J8niCBGlce+VBTr7CS9fkBy7GTT/BWUA+2p9foB3bhodzQaKfeD
ObFQ9R36CPDLQaZoHYCCRou8hpv7sacgkKIo/HtepUW+NbnHzhFOUJbSiND089mx8uKUdAbFtOpf
63aw93lbJLs/ujjehw3wEFhf4BmivLg4v5JUeddPtnmWNEuOrafTsy1E/tNO6m990XlH11BeNHBl
bVyLixvrP4YJOlhQi54jrMUOSnLfqhrmm+dJc/eKiscyKfeiVp+IPh4tBp4/bmwUONd2EnwJ5AMh
fAYPZBGfaGmrhsTm1jlBxjlg6d1Qg6bt9nwu/Zv3cQGJiiQRMhAG2o4u95EEAT6uarzzbXkY6708
JJ/rbz46AGkAse+/NjVVl/m3K4OLUTWNbrQmhcHMGgJW7Iy/NJDo/XBf0ONv/WBPzIpaRMn7jXHO
P7s8Lz5q0qBnmx3GZQbXFjkxVEdQhqZPXRLxT6Btuu/sPTRNjEfngF69J7RAbBhdW0GQG8BRhTds
4C68nNy6tEGcj4LBuW7bEIj8LI0AqXH0L2AZHu7Q5wn2zOpzhp55nv1Gx9yG+fmZuRozXh9ELoB3
waG7ND9UFMJjPTXPGmjfD0Vmqy+USzKFtgf3rqhEv+90d9pNnlH/VGxu1WSkuquY7UVo63kpNQOc
aUaT7/q0VPe1Gl5uf+HaC4b+YOhDWQB44B67/MDU19CWqmXW2RDe9FwVdbszLQBWKgvdr7dNrZ3f
f0xdNfDl41j6FmfWebJ2LmQ7XPvkmzRoeXWCU3BvVltrPx+cq8n/39jQFXY5th7hqTJzjK21xd0o
u4ex0PcQOHhEl+E+g/wpIBGGxQEPGMOkl6Eqf/yLEc8ldJCjIz+7DPVQiATa0kotqMp6VdDI+qvQ
9cgk03fhAsWbTexQplvkK2vPPkGMDOkqOL1grl+8S65OB41lkLlMrbt88A7UYaE9mo/+9Kv5wmLZ
WJE1PDAizqhJRBM+RJL+MILAafv4rWwvnHc8wjM/C3iUFg4SZT4tkwmioqQo9qnzSmvtLFM3THe8
exxbPTCFfqeLT8w9quLZLekT876jOL/xdKw4H5AbBFkU1gCt98seg4Swmlt2b5xp9YiVxvVDgTSC
gBD7O/fTrX23cuhhDY2wAPzg3vHnv3+I4IABk72gs1Yl+LccY9gX5XjwRP6lh3KH2SMJKaK04Wii
ayF0eCaEAdXH4kHVT2nZ7LRNqfa1JwZSSv8BV5lzrenyi7rRTYpKg6Ak+l8+T+ZbYtOA8uLF74qd
M/JADR4LfDacGuuLWRobt+Da7IPlbhYgnpFxS7mGNnddsD3AH+s0bV+Md0ad70r0no79Z+P/SPuy
HblxZdsvEqBZ4quUykkq1+QqDy+C7SprpOb5689i7X1up5i6SVSffmgYsJEhksFgMLhiLRFxPksC
uD2PetX/2gI2bj1SrSlxZWlgS2nP82tXOKPukG9mYHZnPALf3t58zyA7SCECjMzaYvwHaKxdG0ux
9HZeZaqva4ODt0OXqJETvz2mzddSos5oRndmN7tzF7vN4NXh46zn7u1v2Djf0DiI/EABSS0jHl1/
Agi50kzvCTZYZHc7tKOGLrFy0RsW34r+MVKDcXagBMnSFO4cU/Upke0owaVtAHFO9BuPal81KIib
DaqQWnwup8Yfwt3QZScZlUj039b9sq+q6i/04Q4EESgfAUOL3lAgd6eFnpQqPgy1fEojXbD9ro8Z
lkRBGATNecDS83ibXK/wJJG1EBZt+hG3Lq+OXpLOa6HWFO6SyHq/vQAb5pCLov4LGBiTiOJ8QDNT
SWkmXLKAZiPuOJPaaYxjA8WNZEBXSNfMOMBHkd7iRg6HaIo3BoLoilXnM1OFxAVCHRoc84ig3Pqb
hpVLyY4Y6V3fn03rNV3+5PWbHnkK1aiTdSK5r//PFzBoLfqNrvnRbMi3Qq1nVn2oRqduu4BVtwqD
Xg7/zvZvqvyNpfQ5Go2TJbXvYaLinC/cYRoEe/B6v7N5YN0MQMOC7pbtj4tYO8V5EaERQfXNF9Sg
PbBiqDPd96nq9sQ41tnjLLr/bATTtUkuxICVIaIDxQXIkPp+l2QaoH7Loj2pXTp69mzRnQ5dt7dW
7+m+ybUcCNbEdtAzKh9vu9714br+EO6cKVPbTBDUVZ9IqQS4cVw/zGTJ93ozyI+3TW0EANiycMth
mSJefrlBmxKEnUsARfwm1veproPKWU9eU7IDyzDo6O8T8mhoYE2ZvCosXbMEU4qzvHYmqFPu6bS3
pz8W0xJx0Q6MC79T2kLBwOtTd/2F3GxEUZx1TadC4LcM33SIckbdXiMDtKkd8AGcq/wZyKF9In+D
liClAdK/SPmS4J7VK97tyeIhXYiW60/hjtulAV5owWT6veVaz8O8V2QXWsrjgO5rl0LgKxWUJXku
gv9YJAwY9NEYqnHLE1c56QAFVH1Za8HaNN6bo7OMQVPZTmooJ9V+q1Nw9JYHYN6hIr1vlK9zUh+6
2EJaup8jv89cOxJ8Fc9t8/FVyLgA6GRVGLyarDdnrVZ1iaZHDZevIf+qzknrFdEANbR5uWtCTbpf
jDRxOpBjPKVDSxDACtmLOgW0aXivBQnID5Qpwe4BKka3LuN8lxB7OMak/YV/5BNcmx8Akf2udFZ2
7vAU8FhmKkVfXN7vJkDRXH2h82noW+VfBB2gkKBji05fUC5zpyE78s0BXSCsBDIODuqD82OpEBB6
66Xklrb5oJEIOrulrBAHHVciAcStMwdspLCNiy1KqJx/MeEHVVtg3xz0Xd24sWY6dpU4cQFJTOit
EhoJUjheBIItJZpqWEc4lhPFCC7PMC3JCuu40Hxq9r1TDHLzPA12ueuTPP4DINocaPoAHaqkzYqj
UYLlu1q0IMqU5qjmyYzehIj8GqtOcSNw1L4TEDo5RV7HgVSHmmD/bUQCHP2o2kC1Ar7DcwpCKT5P
a2XQfDlaDrWuDsD39irQFVnvqkk4frrciB4CeDfoicEuiCx77eXFNChp3w3AMnXfVXD9lfXn3Q0B
A4LbIHFgmBtuuYckavQoH3U/LFonLetdbUNSAq9uSeiC/uCYZ44IIs1+cp1GM6kR1lLHdPmA8lmP
qaTlYFVdqvsLKDqOVJPTu7xvNIjC2oor92nq4dmv2n8+buIoV9HgaaF4izeCtVUTQazT88Twm6X8
bkb6qdbir2FCjkvf39eDH0XToV2Ssx6KgEYbOwr3VBk1Y7BkYEtz7j2RgtTGYOs+aVRy6nRIuqTo
0QYsZjL3SSaBmRUSqu8NmLYEi8tiIDfT7FhFcwjDvOOqvB5zaJm9HeLG6kNv08kgQx/Xr80sOL6v
bwkgMsItBRxjrJr5oY90kSXZlYJCFN4x/KyRoB83g9GPSLWo+25rEjVol4L9H04Dqpj1UCYqlWk6
G4Yvd4M/6pprxb+m8BRHsVfNIUq1y7PAYdjk8JOHOyXqarhbAgXEZX+DpJh9V9mGP0W76Ik9siDu
yA4I8LvZqanb/PxLRdwBG1sDGRBa7Fn3H7tjrEeJU6FFhwk1fZK8FBRUI4dkGQ5zRN0imwRvDFu2
ULoEfopJkeOhfW0LoktRj0ck07d6KH6bkqfUikts6aAVFCwu3wXTyc4tbjo/8ju0k6EYjU7Utble
aWupA+e230l3+nI2Oq9IDmWpgSUxw6utHeDZHYhV97bZa7fBMyRmFCrrAOqgQry22tR2ggf+0PJp
OHpRoQzuYOC+QEzwek/jztQo4E3NJIKhXu8JmGXEDEibQLzH8xa2JF5K3FdtX22gHl0p6bHJ0uh0
e2w8ghrn5toKF1hmSVflUi9AYF3H37UocxYlecIm3IV2udfacFdL9cP4TUPfFIn9FmR+Q/w2pIlX
iRozrn0JX4KYjooUSC9QE19PsyXVqSSD5d6vatmjyR1K3tXcO8BO4BlSsKQsUK8daW2Le6oJSVsP
Js4Kv4jTh8UGziU0PQ0MdPkiCjobyTazxeCv7NxA3W09rnwa9dpoIEmusCmVhuRXkrUTdCihCdlH
TeYWZaOeI2pCog+UFndmnY3fbq/ylitpSMNQ3YIkKTA960+YsnIOh7G1fSkebEfuutHRKl3UrbE5
UoY9ARMDTmSUntZm2jHS5aXobT9Kn6eqcmJqOLl2T+sCHbr0kIY1Ip+N3pE/t4e3tZoo+qCYhnrD
tZKMivayvooww2VNa+ArpukRRNh3VjyBbNccRc2SW+bQV4i+CvSpo2TIRaFMakkxZIv9cSJK0v3Y
/ExiXF4UURFla9kuDXFHL5m0cq7rGTrItAJs7zG1RRo8IgvcihlJMvfADNmQP/NV8jqLGHq2Qiee
lUA1hDdRgBCY/YtzferHRpc62fYnaXHCt+Gxv9cWEEPuAca+7QPXdRZGBMVw+3AEHHvcohQ0M+jU
S7ZPyh9h4SCT7qNdPnsuBPFGQwAb2po2uDgyMURPPDRz4SOxG0waush8moWdq5dh41ZKLaJYuc68
GEOhjjwXhHaMsWk9edDkgNxH01p+Ib2UaHGfIaibz4KhiIxw81ZlJAQzTWf5qRqD2Vx2KuXu/2yE
d2StLxgODyPJI1etvgBEt0tEAI6NkSDVwg0Q3oYbPQ93IAqu7uocy/6cREcglPykztxabwSOtuHS
Hxzt6PDBlecqVW1U9IslEpV9M0l2wNbeV1GQ6bsm178tORTR20mAx9wIN2D+Q/cdaK4YTJ/LWudi
oQsituxX1sE0vlpuqTHVFEEtZGv2WE+kieIZWKf5q00hR1M/00X2kTsPRzvJd5lUWHvg45zbG3XL
EGAvIF5B/yUqdtxxaEWSLHcq5i81yp8NSOGLmDwMzXj4F2YY0SZ03djFhYs8ePA01TKEGS0DJ7l1
F6fPvfFy28aWK+DcAdEZ2PZwoedsxFUGgQfSyj6tOwfqJ8UweEP1PhTfGLOHYEAb6RECG8RHGAck
UiTODQpcimy8g8p+9KUL77q63NWmiWLdWaR4sBHcQN6H10EWdlBPYf54EbNTNVpkNMnKvmT+1sO/
Y/npcgTYgi9+nw304vdbRc30eMTvL/MXu/z1734feRYrCCFt54tf2qSkuVkDWdnbdYugmWZORprj
7aXf8mLUtxh3OZr9IKe3HkRt0Lip0B0MuYv3HGqBE9AbSiHIazaX/MIIF5tDQ5EA51ExkiHxSDjc
w48jI/6lyT/LUVRB2wozlyPiYrTaRlE2dLLsd0N70NRfBRhPMjPbGZLAkbd2DUI02toNJuZhc/6l
zaYOMiQYAhS/dML2dVqedJg091RUu9h0ZUQZnAoo7so8/UPYRbi4tgSxusWL4OKYkL+97Qdbs2aA
pQ/Ejbipob629gPdGBWIkMOZC0p/qZ3+JM/1GRqVeSTCdm9aQoRGbRPgJMSAtaVYMhYrxsOnb2p7
qjtGjeuoUwq1fLdWh0VnPMeDhgsPU2szNrBzMUXm4xtoM++/dIonoUasDBA7AmZ9FNHmb+0jvIYD
+4m7NagvuahWgfij1FBC8K1Quk/xUo1/g46RH7dXie/DYrdcBujFaYPUEPgCLlLTFDAiw0rYC399
V0QgHsmMGXq79r4zzibpnS6JHKXpn7oyCiZI3gmVH7fmFTJ9BDwyQBah6Lue11CNSNIomeLPXefo
/WtpP5AMpuZDY+7K/PH2gEXWOGdZzMoEgQwFwpTGTqNXXhvJaH+wIAK5X6TZqztNJLOwFaxQkgFN
OKvMAMq2HqBcZHmjdAbSlPCgJ5CbHIeDSt5Bv+IO+vT78+MDcyUu1B90qTyZNvpVs0HPACEaKyzj
RPweNRib8RLUDjCYjgFQ+m2Lm8NjFKAMjg7AFJfym2mkKVMJRwVxqqPSDEwctaPRI6rOSDJFqImt
bQHILiIkDkpks9z62Wa64KmwVfwqearMM6hGDBGdycYzMdKJCxvcTqdLUhIjwzvVhMwfeC9sPx1c
ZF9HRdnNugphrCPew4bkT9f/i7lkuR/yGQMyJ/wJjRO1V9uxUVgZD9p84Af+M0IFFcRaSDf3t9dt
ayZB/I8GAlQH2MVw7ZZKPGj9HMEWBLYhjWO8Qijc7dpP8uN9BBhAHVAcVEFsdJU0sf67OVN6PPqV
j1rvgK8J6hwisqutIwDOgJdKoJpREGQ+epE5oQ5ZS0hEFX8Ey9WYHSJpdhr7YZkEd8KNYxNigYy7
C8V4UBpwvl5AaU/S2V1gAtmaM+G57qiWrYiqdWM0LEywYhEqRmjxWI9m0ZV5KqET4ds9nbxI01tP
WxQH5Jy7yK4kQUTc8APcbVBchDIqY1nmvL0cS0OLR+RSevqcWndL+1Qth0+7GkwwskcEQTwzcJs2
xIWpD3uc0DngZIwQ766Y2wEUsK1gfbbH8o8hbiwT1KuqGoP1zepvn/hV/DgbgiR90wReYljRUEd6
yx2YHd681YSNZV4KkHyecX45hWjCNv0MjHcgXsHzATA6aw+gUiIl8RgrvqaE3R1FD90Jr6bfbq/K
ppvhmo4XA4QB9BOtjYzobzEypVL8HJRUuyo0wKSmG+GxW+L2LSGA1t62txVXWbZpo63n4xLFGVxa
MhplXyi+vNT9aYRw4k436tRFqUdGrUiKPSuhxkHJajj6kKKtQlGrHcSsRAiorZGzerOMyhjobXiX
70iCnEdKkXKUqROpdy0JX4cCkiz9k2DILHnhyum4OkBGB+hJ4EoNLrlRR+ibFnOt+Mu+CZb23EH2
MncO2VekjCLxDhYWrmyxmyl71AaehPPMCU8HgzXCFpBfjlEdwxkJRqY4VlXtdf3l9sg28iiGKAB6
EY3TKh5g185TReMMohOsZUl9WviSDUiu+XPpq52tvfYirodta3jcQnRXgQ1kf38R3xU8Wddxg6E1
OIGpN+FF0tXf6manmM7tcW25Bg6p/2eJ23ldlyL4U1gamLLS74r+HI3RNYt/EUUuzPBJbz6SJJVG
JE2t/W0wG1eOf1EiCOzsU3l/uLTBRd1oGsesHZg/OPahrA695X3pFrd/G3PBaLY8DykntG7R3o5N
xS0PxH3qAdwoSCW0St3Z7VJ4upU0J6SovVvQKrpfulh0Sl4NDxhJZJvAzgJLg/dAzt3bJJWtFBgI
X10WRw2j0xgN37t+PxFyGvTKSZa3MYtfb7vHVfRHmYmFZeQYgMwBpL92RLlJ9KEZVMmXaHkv1adU
pk/EaAXMB9fvRcwMsLAMOcIunPyVIa+oRKAP5ue03inkq/mmQ9gTfVJovYv2fVKfpkJQTN0YGY4C
POSiYQltNfx9HWTSaGrQ5TgA+5aTtoduWBwyClxSZIQ7AWYE/6HO1DiAOEyceGAP0uzvn16h1Ti4
qQvDQdWoAROx2TomqnTYwZUgzbg6ntlF+WKuONeTaoJL3TjHgXku9s2nzwz8OkAlTDka+RgeUdY+
NiQ5ft7CSozFF9T0HeMbsX7k0z6azl35N6Kzaw+fd2tcAgBQwlsUSg1840ltgmqoo0sczCPQz6Rx
0OHrToMgTFzFVjYw1JVYXwk+XOZi6xjFeArqzDhAju1KcgbMR+so9DwPf2/7wFU8Whvir1FyYZtS
q4Ije0hDXH6/0SQIzQMaD11ZhPC69mhUghh9OQpPGNPVoQv229JsDBok2DY1XvBycNZ9+rTAD18a
YR9xcfwNrY4CyQIjUhyeZQILUrun9NObE1bQDcvSWpBR8Q8D4QxCzSHVabDYv/SpBWnwuRA1yF+j
KthQLoxwQ+mGOEO5UKOBBWbSmI7eQK1dU2XfwW90R1KqOGPYOGoP/dsZKEStQYthVQfAKbpTU6EZ
SVS+2FpAk91/dY2VXPlKaBx35TQUSRIQsFcaFp6pDrWopV1ggye21ZdZT8GokAQT+dnIxGV7uO5F
dWqRFe6817OYlG2DkTTmi9GC+kd57lWRTI7ICBfBx6Kdq4QZIdFTIleuAnULI4kEAZbn/AR2EUVw
QCWA8cHmQm1w7fGtmoApl8o0aAeQQ9nxcQ4jJ9MdACbsPruT+8or+9IBM0CglN8S813Lm/3QUuC1
oSqcv8N5jnKrn1SwcS7NJxkN2deBgQOgEQCQcLHl15PI8VgBx1UGld4COgzRjn2vmNRNOtp6s9Yn
h9vx7Pq8WdvjVtbKqkjJrLgMasCP9AVktCINPpEFblmzvI8X6HqWwZSBIMh8T0T3hetsbT0E7lge
5HCODQNDwHvm0IOcJ4Ud6V0Bz01p7lAW9cxJcJCKxsSd0m2W4UpZ5WWglQYU6CAOLAvWZWMzrPyA
/f1FXCZj2ZR9mJZBrxwgcekvxhlq6wIk4aYRC9dHxjULoSVuaWYjiaN8qspgxpuKi4fb70OFGBIW
zfvnvYyd/7iiY8PhVX09GpAdlmhwrcuAxotRoGc+0b+gO0wEhrrOAnBTQGqDJ0LQ+cLQ2gwUc8NR
QutwQJ80SOba38cWvZajIIJsWUGSAZoDRt8MZuq1lbbLSZ8gqwkyyaOV/FiX8l+9PQGzLgKjbLgZ
VgZtcxZyNhtY3bWlYkQj8mAWZUCWovRDSGHtSdK+3l6bDSdgz52gGsYLAsA13NrI6BCpdKqXQSpH
7WlSmui3BEZep0P5ThTit6bu0hY3daOdqSgNw1ayvMh1czKMHxPOZL1QRAWhq+oILo2o2LIyDLJC
PN+tp64bZlROBhM71JL2OTICd8n6Q9U0rqblu0GmbllH93lsntru4faEbsSjlWluQlFUoowZArsK
r+IOfF/d5UhF49Lr8jeSgpRKyoM+AXHubbubkwsFLjSqI1kEyfd6yEoWtkrWlGXQOpP9mMvgIDoK
1Sk3veUfI/wtFQQR4BIZsJPl0d6F1UufguyosKCocnswW66PUgnK+mgNRn2fm0TgRMH81s/wyg5y
vhrI+3dzXos4Uq+zeVZCA3kIaw1h6uvrKVPtxsj0MKqQPeFdUKL+ZPVfdMv6k6Ct1SG6Krh9b84e
mkHgj1CuAkPQ2p5W9noBkZAysJOy8LJ5KT0Jkh37UhbyTm5NIDTJ2COMCRoaPha2WW+YjZZVAanD
Q6u2aHsNjR4YmdvrtDUiwIoQPABBRY8E73S9QvEFZRW09gP4BncxbkItFZEibwwGxQMG/QJOCvGd
W6cuye1Fq7sq0OUDOD9h4V/kXSiMICWERgYoXfijMO5SCarkQx1kSfVgl7lfxsu7rsbvRiFSULie
MjBroIkGNwOQnuD1du0EfU6zQoG4YZCmv6TyG24FuvX42VVZm+AOwo72Yz+UKQ3w2DdB8xhNFkrx
ctvGdZiDDfQ7oFALoClcYD0MqEuGQwOy6iAf6lNo+nX8Uo93dvSk5QcZ/DSywNOu9+raHjdtZgg9
N1mFPYJ6hXw3u1kBItWTTHa3x7W1PMiGINmDmjpKMezvLzIvNcN/qODToGqJU0Smnyd3OsgZPmsF
6RAkSVAPAxMMDK2t2GkZmVIx0WCadG+awUZb7ITFpOslghEI9BBQbaANlC8F1zWCZ23icj/Wi1tO
lqOP6DUY/ibx5KLZsjy0ZS4Y1/UhtDbJxe1uVjurB7VukBqSq4yvFlB6cAgh4+31KsEOKDNRKkW5
B01w6/kDsCgxJ1mFnVH3KDqkCJgGhBjajdEAecDsfNBUXPEVVziEMtOigVrlrhUquJVRFA3kZ+FS
sfVeVdRZlL6wxMXReaFy1RmwRPpvyXRHRhHr0LUBILKgG4bkAO9xgGKuJ0y1JQUFpTn0a3osMpBM
JyJ43vVksXYkBv5E7gXwJ3e4ZUWsKVVbEl/qGy+TXiO6oLm7OBdqJQgF12w2DIsF8BK4W9CQhOvf
ejDzolSNptUhYBRvRbcj8isePPaQIXUgQiMt6nGQzmh2luz5d4VKQtUFUXPSusQzRA00137IyNVR
3ASKF9B0vlOvSkm/aMMCurPZHoPKGnIoGeGZoCEyPd4OGdeAKtyc4IjA7+GxyoRIwHrUcZMC+5p1
Id5CukNlv3dx6mldeZwk9TzR/MEsZFTyW2fIfyfV8lKq6afviwwxxt4oQK8OGDEXgkdQrbW45Uh+
pQ07VQuS6KWAlNPtYV7HeQwTDeJIj3Dm4xVwPcqpJJo2dkyFUA/3BGJziI7RTPZz/LPXft22tbF6
cFQ8hDD8wLX+oG00tVYNURKAs/F3bv2EeFJWGK+3jWzsPAQQHJU4I9HKyZMcamqEOE+yKCBVQnY5
0D9o0EUSc9vKxrRBbQvnMV4x4Rp8rFfzvl5mFKeBtrsDK8sXrf2S6o8KHc76/Pu2KZY9rGMVbr14
4QbBuoKuR14TQqUxyGtCCYU6e9hRENejOB1q7R7Mom5e/a1NQXH/epVgD031bJUYrzuXzfQxUuYl
JkkAUeijHi+BUUk+AZHG7WHxM8iq0yhPoGubkXPhj2vHS/RpsZKsR5EzoYNft1KNJyRa7OVSQu4M
3lA3xWx8ckuh9Q6FF3QYAPeD/2tc8YqmUa7jFpoGbXGWlBf2pNT9vT0u3v9gAr2w6NECUTIwMvxR
2YaJVahZkgWxhfaccoqeI4OK2rSvJw9C6oxrCI4OEmH+mScZ7ZRkc5cFISBsNrAVoaV68zD+KcFY
mI4iVBbvEmxMABSBPgxgKWjfcEEiGbRCNsDjFlgtSrSpg+JlYv24PW989vRhw0b9ADUluDr/pmT1
dpI2ZMqCoqhcqDg6AM5DbxNcBs7Uf6WNMzQ/P28Rnb04S5B24vLGOcNC1YRWdpYHVaP8afpkeUhL
fby3Edh3ddukpzg058NUj+0hq1sRIxe/rdl4caqA0QnlCzCGcP4vTyCpbSBxE+gE/BVpZx+r3vgO
KahdP04HbTkLk56tGQZG0GRzDBAXr5k6NZ2eqKAaC+xFbXfo+NXccOz2ulxbTi5lqWvkWunRRg4h
NjC0gv1+lUVgwLiHA5uMMIZaHo+elXqptycjL4Klt5GsJnVzgNTp4OoxqrpWO1YHuatqL1Or/qhU
JAUv5pSSUzFNveYUZjF70EQfnsouzP2ENuVTTuVEUEza2LzozwdBOlJchgnjYt8QGWFKISkVTLmV
ebmkNz9zQ2oEdYkr3qaPqQC4DasAGh+V70QCjVhhK7WdB+FLWf1N74F3LA/mVxAxhneZ6laTW71r
0vG2u2/EDAarZ8JKuNSjpWMdcIkW2uqiYPkr5W8zvMdfVOlMn9OX21Y23HplhUtL9d4qKd578iAr
/AjJUVY5ivUVfFi1kTuyiObH5M7G/0zkP2PitrChdVZUpVoeQJd+cke1icBdAy7tMNcWL2q7aHd7
dBuBEFgR0H8wWXhcV7lNO0RZxvh/8mAuwdaI8/5MdcHxu7VMGBaYnhhvCn5tvUxGnvUtdlAelH0V
u4ackjtcimIIhOfWQ6nmi1M1okxza9EAUkEwRFqN6jdnExWkpMso/LEPH2aPOIujLH/i+m/6fnv6
NiKQihjAEiaUGdF+tR7bbMe1bDW4hkO/GU2lUaQ/mabZ3lVhUXvzKBknlFvjL3Mp/QZqVvQ0tmkd
XJxoTsA2MHn+HClDdzpocWhQT9k+zsfZqeofVg18duMNUvO8tPHPIhN4zJaHIrlG/ZGgVIaEfj3k
UR9r4FhNVB7CzGFvn1P8GDbPIiG8LcfECY23GCTzoNlkf39RRikSo7PGBmby7tyCjEaL7irRk/+W
Z6J18uMhFx2HPKxg1Ix+nGVmI3GsI8ALk+JajTOWgkD10apymfGyXQ1lMEDB2L0E6On1YJIh0kdC
qyKYq4ckSVAWkl1QcKftoyY7cgG+vXJPe2AKfjZh50jVfUl2oUS8xoycMU2dONQAsu4sNEYn9+34
XYmP4RCfq0V0M96a9csPZTN2Met9hc8f0rYINJDo4sHaWbT9klHv9q65diFcZsD7ZLHOKGAbuF0j
9/U8zhlwYurwkj1puHMvSn4ENbnoWLoeDorzjMQSGFewnfBhoKt7oBkruQgmWkKqaXAk5Xfdp468
lNAuHVwDssJFF78o2bMtS7jnZ0CnQqazN/ax9HZ70Bvpgk2ALkIrkYYK8ZVYPQRbF2s2Q+Bxmn1f
eOGXnBy65S2hZyQI+7gbj3RRwZmt+fb0VhnJY6017mz+HZP97S+5gjBg266+hJv/xawrSZXwJaa1
02cPiKf73hv2wz4/xQ/2eThpT+XgZIPT5vuq/LJkjlAD/ApHyH8Dd6xWGvAg4KZGiXn3ffRiN/Oc
/nv3RbT1PkAy6623Hit3oCZNJ0m0I4iRXu8p+yHoTrqnfCX78oyz7pw9JufFH/zuaHkPYI/dSwew
Bh+wtw7R/d8jfW4ctEUdh0O5KzywDe8tQTi9PqnwfbjvYC+w+5vJxbl6atIaRKhFUGdZs8+0Bfvf
thpXyfv+IBup5rWxGXpF0YnuQBu7EJZZjUTFnQFKNuu9ri15aqppWgTZIjlddah7KMI6bXe67W1b
ZsDehM5k1veFgufaDJWQFshTXQSyATW1qYdqhF7eNXnsJqJyzNZcmkzMClBftMF8EBpeRC+CWG5D
pxzbvQFZnwGwaD8EWuiDSQ14nPqHIdIB28h70ROF7Ilx5aJXge+GWOx8BoQqLoK8PhlyvZfGdwsD
S3+GaGIPFTSU52CJjQIDCqaC5v+rngW2gy5s8xUbNEOGHVCxRdAsf0h8aBUUsKMfed3tIHEN4eN+
+lMO+6gX3CiEdrnoES5VmqUl7EI3cm+NBKpkD2V8Us4EflRq7tKD/3H+WUIb5LYnbUVzGz0RrMyt
Y+hc5pGq5VIMc4OtIjWpG2dFiod41IyUthS9sW15Ep5nGQ0KUqsrKc9Yn0c0TOpFkBig+SVxLB16
sOQ4Vjgu+5J0qZeaVg86wqIWbJePlJEPWBemeaGekdZLDhx7EUSm4WqZ/kLMn924V0i6H/TupHSm
AwjiAp7NZwK93Nobp3Oifpua/C40m8PcPaBQf1QfzBq3zNsLcFVBZi53+W3c0lt6olngHcHSk7Nq
7VrlGMVoU2FcXvtofiDehDsLji/i3jb88Wh2PSmssw00FBB04QyPZleTusCk0CcUUk734EAPX83S
fW8cxUVlxenc3FOdyvn2A2onbrZDm4lbuck+2rM/ZzvkU17o3f6q6/Qbs4HaEarpDBRtcJGtazoT
kpsjAmhx6JPSLef7he7LvDjETp0Sp1lENHHXOwCdgmwRgFRFyY9/LYeWy6T2YG8L0nwxHKuJ/JDI
kSPF9fH20K6D9qUhlOzXQTtttFbVsw6wvsH2w8z6FoHOq9Ftt5EFk6jjl9YryywxmDIjuEUD3NoS
JIpGVFEA1CB9/BvVpd4dchoLDtkNx11b4fyn7c0+7swByC5IyUlK56rVO6lrFzc6dy4XJzYaT+kh
biB5kFVoncrQBbW5zaVjonbgdkdn18cXXpxNhj4u0sRm1CIvKNQ2yp2svtxetOughUGi9xjxSkMF
gT9pk9pui1Aey2B8tLpz7VaGs8Ru+D2LBXHg+t60NsTW9GIstloXqQU8ftARtMXvpOowmHvjq9wI
tv2mnY/9zircGNHazpxpep32MuasM7CbvinpM2l7N2nONohwb0/epsdf2GLrdzGmOOxqu4pgqwM7
kObNSuxGtScshlzHDEzdhRn2GRdm0r6R9NCeAO6y3MiEHPYe+KfIGyFz7E3q/vaYRPPH3ebsyG4o
nZUyMJO/dpyiMPmUo/4nmUKiG9GwuKN57jNaVLkKWFdfopuruEutqXFUiFGqQDsPxT6clfsZyrn/
twGyz7qYzXaEXlZuYoDNot/loX600mFnjEfUKBxLE+A2t8eIoGtB3BtNVtzStcoUAT9twNj0N0ze
DLVzDOrAGRWauNbDpIwCl9xevn8McstXLIB9zDUmVTF+p6HT2rXbnkL93ny6PYvb0RH0qv87Mm71
zAGpVQziuiBNgv7VkOyvc+eN6c+5GQ7LeCTI20nWn3BPR4uUwEc/2lCuDoAL49wagp83V3AHrwJA
1wsnqSAKKxkZKvkNYJdOZM7fLWXGYwUwmJaXZgRkllqdfAtNM92ZNC3OdieB4lMCk7dgWtjRc/Vl
JpgXcUtCFUHnFpxGZJDCEWg7+iXxa1eyHOkle+ifVeosoqR60xbr2WaSUgAkcKHO0GhLkhnHQ2wf
Ev27VjpaOLnmczu6HZRyITBsV4d/Mz6sOnpkQRqDO9N695Acp0hrIBZ1kAw3vJB8H+pn1T6Y2pM0
vkTL+1QLTig2Cn5GwfIGcDVKh2gf447hSlHacKAIsktVPMSE3HXK7N0e1dYuxfsXsB2s5nzFHTHK
OQgMCxu+bB07hIGR+nE/uqP8QMPcibuftf65J1hQS5tIS1HfwzUe74n8oBYN1PCgHtceG71z4/Te
ylRnnF5vD4s72z+M4A0RDc2skog8eL1WWjppVqg32qM9/rLI4zK2QMEHWXjq0KdUygLX5yLPf62h
i4Q1G6M+x0UeuW1qaKpN2mO2JBIqkImn9nnr6Ym1q4zRX7pBUKljW+nCMf5jkN3q8ASBKggPIifT
BPpawNUfx8lL+0fUfUHkfgb9jiCj4Bzwv3YYnzqqA6h5cJFOiyIlL0E29NikWu/iWg/O80gR1eW3
R/OPFS6kVckICQI0ez7GUFw02kOsdM4U1Y4QX8aSkutpQwMGENWoKPLTlre0TlPgXR51SXYpVDCS
0nBCU3DwbQ/nHyvq2veiqQZ1WofhoDFqP2ZfGm2AfFzjfBao8d/V+ccQ5+RSjNJ0qcMQvM/piyew
ltuWIA/f8gD2QI6dCigbbK0Hs8wLXhY0bKR2ynQ/pclwn+n5J+mnP0bC6lBwJVS98Pq6tlKSfszV
pdMfe/JsR/eGXA5PJJQPlTo8R5JWO4k6TafbIWJr0wJ+DNwpQwZDpHZtU6urPh1koj0WTePZzXso
PS00AbBx3qGosr9tbMsnLo1xEcIOpzZPKwk+od5VyQ+9OsWNG4oYTbaGxEj7QaMJoDNwLushSUPX
LWaZ6I/qmL6COX8hqasGihkfO1USHBxbtpgMKLqLLANNl9ySaf9D2pU1yYkz219EBPvyCtTa7e4G
u22PXwivIBBiR8Cvv0f93fu5SkUU0XMfxjMRE+EsiVQqlXnyHNqQATHIjLJPZPxmAxKaGr/Kftzl
W1iXFReE6wE7gOcg5C9uEMJmOpvulNtRmiztiVMAa3NatO9fj4hyoKNF/x+hTjq1IK8GN1paQPKb
DbrvjlY0am1QAXbgK0n+A5ORX9/tEijwOrguwLAKehjpY1mLCerBvHSiGqcvVPTSCpwGEgRJUQTW
vKVTtOKAIKsGR5xgWxfV5WvX6AveVVUHa3NvZWUwpl2uoeaL2z9AmcT9YQ8q4CD3VyhWIIVbCFOh
/IhLUZTrpbg+DMRAuRe3FAjpjBSVztJX2AmMdE9Vkj+3abtxyFbCu44ogkRGlHtu5rca8CN7ZWcZ
UaKBsr76XgrcNcaf769qdScvrEjfjRn90jRATUb6cjTALcIw/svR/1neSVssguLVcqTty9WpQD/D
NiLNXIZ9qQEOBb4t1FSbTfnblcOMsItOKzJqQewkeUdj8KwaIAMXMQh1m0ukzOSlSccHZlCf9k+e
AUWvym8gKwON7YfZejZ4qKQBJp6WkgZW02yVTsXablxHEGaoAi9kvOk+X7xUmS5QSHViRAuSXg9y
ZlQPyFNmH5YkqjGO4hc8Pb7/u+I1AVoD1NbAuyN916mp9MIuayuihu47KtuPxcdy/p11W6WTFTcF
0w7mn5CEGGjWi3h3sbaOzY7aK60dzcqTq0Qm2Y32xkN/xUevTIifcGEiX+Y674zejrJlIQeX2adC
LcYwyanlI9pUGy/vlQiNbj34irB9QqRI2roUfJq57ia4dyqSPnhzXfoGS6qNCL22b+LthYcQuhm6
K50Hd9Ym0o+FFaU9iuigXxxbNG7goff9YOUsAEchsKFirg9Pouu962wk8fPIrCgzdzmYOinL/EWp
0EV4Vact9tYVP4cx5NfAiwqorbRzJRsHAFJbK0o89EzTPuBj2Lc/2Pza0Wyv6r5RfL6/vFWL4tks
6EIdjEVdL6/2QK5jVrA4p/qrkWXFeSiN164FWqKbIJboUJKdxllRwqVy5vC+cbEc6ViDOAQjTKDE
UwHgl/ySzUWaEIj6RLa5t5LvRqgE6nDkwznvN+6CtROAPi2AE/iUmJOTltkgTUpUpcdpVgy/1L9N
Q+bTpAuKLW6mVXdBR9NF1BR4FfFDLo6a7fHJNpfEihSoyfbq79747rRxP/A95xufbs2UwGWIgAiF
C1sKHF4HWlKEKDvS/OID9HVQ8NiaxpJxBuLSQVD6a0P6Qr3r5FQrmB25kMzLefOagnzHa39XrATe
Iws6BfJPafKSk62Qv/bFgCpCzxn4QRAmSeWVAZK9aeUtdlTaDJV4wwl1ngRW7z27Gvlz3w/lKtrb
Mi+NSe7Rp6RdWD5Dv0tPKnJQCciad6VF60dn1Lyf2sLtIzGIDQLb8TyWS/1B6Ybi2zwq7j7T3GXw
E/h4GnSF7n25/9tW9wFjahAxwZ83w/t5xjU+udSOkqb6Offf9BRab2n5rUy21Hfk1vR/dgGlWfRs
Ua4D69e170KspPnPNVHNiu8soaKFCUMdqFcCsFRmYH8dqu53P5V7Xft+f5VrVwaI7dAMxLSxgK1d
mzYJm+2aJHbEi92B8o2rYm0PL/92KZm3MDSj2RR/O8Zl5vlQBHQ50Nf7KxAnQY5luIyAaMbEn+B4
ul5B7y7d7KaZE7nVE9p9/qSjzfL+1ze2Bocdz1NES0tEhIvgQi3aU6ZWTpSUDxXWMmwxDa5tlGBa
FSgrFFJlpQIyT6mjNY0TtdnOGoM5PUIbgwwb5aq1rcJNI4QSLQyvytLfQHFVRTdPYAixDxnZNx83
5xNX49alCcmVMfhWutMIE6qSHhy3OVGP7BLgzIt8pzdoxk7qibQ8yGvt/eUeYOnFMxjYBxwiKV+A
CgcKFyJuVcmuhRir1gHPYZ71YfwXl+eFobctuHAGj45KMQ46YlbWQf0x0KxHRUNBToFGF9iWPOPf
fDXBCImRI/FGlRY2GO3sAodvRzU6o6pX7VNQQxYt23hPrTrHXzNyR1vrF4PnC8xkreM+l53GjxOf
fnakONw/sGshBx1xlLrxrMLglhRylAyUwig+OxEw437Z5wFv6f6+ibXjJJDFeIGiqQw1oOvzOi/G
NLdLipig1IHOu2DRo1IHuQeUNt9tCe6GI4u5FXwcT0oc53rKFLwi7MjBMCby7aV9AH5qYf8iG76y
IzlB0k8LeMexItqeHDd288wfoK7s6NEMQM/9Na14wl9bgKRJGYDHh4Qz4XBqb/j6dFRcEJ6bx/tG
Vj4R4EAAheCZC7oL+RUB9NnoqTmuBgQKM6wMVvt5tgBA2GKUs9Wdd8pPiTsW/HjQJAVuEKmNXEL3
es3F3AUKL03/s9Js4Gg/3l/Q6q5dGJC+UJ4ui5qYMEC0fwr61AFdxLYk9FY3DfQDOspVyNtlfZ6i
7NOunpkTWUBUWX/q5ZHUUVdsZZ/ip0pXKvbqrxnxMy4inDkamtIOWAqFrOrOaqvi4JXoCbBKI0HX
zd+HarBOjV15HzNab4S7tWwImEShVwuMNahpJfczgKhJFgYuFyvvAn2cj2z0zeUVL07fNdpjlqGT
+X2wwB2wRRYvd5TfnOTStBSadAgQLsSBaQM2NaM/t+1y0LIidBClfjJw76fJG3/4kXn0uUu2aF/X
165rwGWiSgg6fukH8CJXdTC/ulFfVvthSs8zzc4oguz6+ZGbyYNuZw95Xed+7lZxVXy978IrkdnE
JYMsFKX426nuhprFWOG2ifSxIz6lehEQVd1Kd1cen2gFgtkJ2ZSoVEjJ1LJUtCqb1o2QGYLx/Z+8
ontuxnleBcCM8+HP/UWtvTHQWAD2ATmiji6kdDCt3C6UKVHdSEvDafpYuGFV7YA1rNUEwxNK2Ntt
uLiflHF6rRsIRmfh6G01VsSa5BOF5xyoL4ADFXt7faLqboC39iAk/gAl9kQ9jiC5U0K61ftfMwPw
JzSb3mbnZGhfAaCak84o0Svc3nFvPKZ4Tg3prrbtU6pv5EFrwQhDKHjUwyJY26R9dYbGLjpu2hG4
1PjeZehH0s6wTqVe23vdfS+v5NvhRA0BcDvUsFEQkvxmnpVUKYiBhynkTSA0Xhs+avpjUOX6Rrq/
ujJBtYD6tcBRSBHIHWlleSNWNo/9se8cFrQgWvCb9DEj9sY9KE81/O+y/hqTjrzVQyGnQ0YbTRqx
cp9D7O9YW5ULPEmbVOGiLiPwK2YXGimpdtpU7iw9B86i1z9VSaWCKr+a99zI9IAnjvbidsDWTrQx
zngVsaMy5/mjQbZkAdYihdgaMXTzJsB57c8ZGrZqW9o2WODmV6jegx/a3rgH1k0gsRIzoEh8pRyu
yBo2QwbJjgi1f9da821W5y1itrXzIlAQGBIHnwrqOdfL0NOim6A/gL0HESBNtIM7DA+TCylxrT30
eraBfV/zK8E1h0cKGmh47l2bm2lRkgpqG9FScu2DZVA062aPH0C4NP+g0zRG90Pfqj0NwxlA+eIq
lUmvvWHu7NFDcpoZtm/Ny550ld9VYOdn+/uW1j4WXBjj9lgYUjrJiUsFCti8Emnw6JA91BVGcF42
76R6ezsqIqk3xOysjbbE9f7VnTVXdi1SLMYPhV6d+lEPlhqvMOqd/sWCLkyJS+wiBXIhV6pNNtqQ
So9SMElI77ul/U6Bwv8syNXBES7Gzy35KakLuEWaESfykloH3X/fQT9wGfculDI3vtBaeoq897+m
pC/EOcXQLPSfI7WyD7y0XR+D9pVPp00hchEd5bsOYF6Ay1FUAl5F/JKLrUvqfiqgu4bHF3vJxz+K
04c2BkqmPXEwp1YVO4+8pMm/uIxA+CSIxYSKgvx6nTUP0PUcRq0aE1KD+dK61YuZmQ+W3cX/wjWQ
TSCXwBAt2mLX68uahM8jRa1GNemTkaElqG6Nf60dXLyOkfyCvMLGJXRtApTXNpRwJicam/7EvXaf
J+nnOlMfTUv9cX81ayHwwpScbVOQUzZQpXaiwuzOFnhqjS/60Ow98DTm5YattWUBD42pAzFWjRmV
62UhTxhRpHGdiFe7FFKDZeCNGO4/3F/RlhXJ0xdN5TlKuk6kYbJiiespRP26rjbO05oV8CfC5/BW
Ro1T/P8LL8catVorEfH0AaOR5Kynhj9PgFsCm/Xu9aAphYiHR7J49UmWUncBiZV4D9WY2wnw6Pqq
1WTn9mXpux6m3+5bW/EHMT4EagpkPw4os67XlXipMRtt5kVTRw5s8ZCB4GsGs1IFUzH8Lo2EbmRA
K3eHBUIreDtIDgXbw7VFBjRfM4D/KLJs+rshQCWXk7I1iiN+thSULNyB8Dnkq5g0kJyiK8Eoz3nv
Re0Q6NRvT/CMpMM8kl9/q+rd/T1cibXAyiOpQPdacLOLFV/4Rqkhq3DJ4EVajlFnFTKnfmeTT7Vp
bbj62sdCIQ3adNBphQKtdKASL2uWzGi9KNd+g0nHa5W9DWO00gPH+PIvFiXoucUjBn9KboiUvJ69
dvaidIgBcmPah2KrPr1ypsQ77b8mxHIv9q3IM4LJpRH75pkBGiX7NGMQt2Ih4e+cBRE3r3gMifcL
6qo3Ssf6RMqGN1jN6PwYc+Ncvba09Zf6O5LEjfO75nrAqaC/jCkXzNFI9wUFHbc3opsVgZGSONDo
2j3lQH/7/CM6Sve/0Vr9ALSKf21Jp3cu3DadQYgfaTQoz8sPIDi9mJzI6O+UYudOG/bWPthfc2DY
u/5gPJ2rSoFwbeSAPqp70JvH6Yut/rq/qPX9A28DYiqQYXIxFwzOSufOphdx/q0jnzXztfRC3g2+
lz5j2iuctsZj104VgCf/NSgFpNHilpvqiwdEWOq7Nt2p2tdieanUx7HpNoLfWqiwQYQpwh8uEpmM
pxpVbUabzEMnPur4p7F64U2/EdLXvhJSc3FooUuLDsL1V1rsaQazCE2iUedQDo4ssAon5h9d/37/
Q62txRH8CICYoSwgt5cYoV2vdXD0JOuLEGDSOvZatfzAdHa4b2l1RRY4PkUHXkxpX68o7dH+WMwE
fmd8Vk3Nr0iM2kr2LzovIkCgh4D3NxqM0qVRmyAD99Q2idokLKwASnul8+n+St6Gu+WLyUHfEhVd
tF9v74qyNzWqqkkEUqV8j93tTq7Wd5haZHnQN5hX1mj+BYpN7Q61tCXgDlfOrHIwu1lq0LGdtREC
BtlyKDND3RljAWyWoc4f9Kyd/B7UVxt3m4hW8u8VQA4Us1yg+mW4ZGM689Q7XhL1i/ohadMXpjyy
5CMdx4OF1tTs/XN/g9YO46U9KaIleZZWY6UkESD2XgdZzR1wD9/TLWLatcblG0Dlf9cl56aqgv3S
rCSJMkv/5SWa4zt5GbaonADa4hOovllVss8x5tOaW3WBtYMDAJpo7qH6enNw3IUWGBp0vYjw7xh5
8ZX+h1tv1TrWzgzYzWAGbwpUVaSkxOHUNUifJ1E5OxRMoRD11Arjn74xex8NrC1KlpXvBoIz0CQC
kOaAIVv8nIu7XOO6l/QZgo5lxTr50wyjOKU2JFhZvuGSKxcEXmMCowF3BL2PdAt59QJUcE2VqFCG
0KzyQwY1GG18nEehihGYRRIs1datvvLNUPOEbgBUUoHtl3O8hIFDgdaOOAcz0GF+pqT+llOu2QAv
N+ZZBLIby7vew6ZVplyZTSXKuY5Z1dJPGKQQio3tu7UioIIoGgvNNwM5/7WVVGusaarhGDrOV5qZ
vuGNvr41SCzc6zpuXFu5iaUJyL8NkkQ2g+aGWYXZFlv6rYMLC2j7WiDzw7y/5HGJKmCJnCUR7Y/c
+JrwLFQg9Tm+3A9I69v114xw/AvHHrhaJgapcI6Y0j4Qz1zOWsKOFfO2OFZuj9D1gqTEkUydSUDf
kESYGra6MAutg3eYtqQ716ygwAo8IPgeAdaWtq0kHRKQUffEiFaZuIGq7h0gqvIOIg7GRrazkp8i
AYYuBSjVcNXdUJ20xtSXWl3DC3owRz2rM8iMTGiklYFC93bxQvVPKYdyhVdtoENW7llhWegfgUwY
CE/ps+HlUne1hc2suh9a/tqCytABhVu5r+2DbsRLtu8aIOyI+5y8sHavKjsMTnrTs5oVXzH6/Alc
euF9R7oNW/hF2AxwywGkgLbQtSNlyWgZBDV+DHV9Y+PkEzsYqzMun+lVHzDGvWFu5QAKkV2MHgjl
B5z0a3MoLrZg5MPFnVIExXZUsjCvanMj11w5HSJNh8oDsEwqlHavrXBFTRfOO2zzjHAF6sau95ut
qcKVncMYCu4W5HYW8jJp5yrw1ULrFgF/aaa91wV0/JwBpYubs57Def5ZOr/uf6qV7AA0QKhvA6yr
qWheSsvSDG72rG+VyKm6qd01iqZRX8GoTOG7Sz/9sMc2h4y5rpWfFDSmhqABfLf3u6733g9kEA4M
DnDRehN8Mtc7bHVjo7jMUkB6aKE53zTfJ3PcGjiUGYLwPoYVcSHgaYy+6c3Lbh4nb64MLNilGIgv
T6bDQgyu+sbsBl6/p2zX9R9co3jGyMJ+UDCv9X7wIH6CQPIC1gUmNPlpBIE6O0VjV4m4fs7bL1Do
crvgvUzm/1nohRVpO+t2LqzEc5RIqb9CzMOYGYqGh/vuc5szYyWiEoQEBR0r+VAMSt9CX6hIY5RO
CD0cHP6aV+H8sXr/yCOKMxirBLsLUH7okFz7xsIHjS9amcZ5egB4OCzqD96SB0Pxz/0FrZ3ySzvS
neF09tD1Nk3jLAfwbW7OjZjdqzdui5Wb6Wo1UsgmS9Ollo1ty/MFzZFzNR4Ty/ZZ5gTj1idadXjo
wuJwg6RGtWVlimZq6kFzuzReqn+osaNmmGvu0VC0F8s8QfQszNsXizb+FHV6cxrADLYROWWivTdP
vPwF0sezyyytBVVq/JnYYMT0Dd/mYRmB3sXxsyKoCUpHQZsEj0HZbNyOazuNW1nUB8BYglzw2m8a
nbq4jsY0Ngs/mXdCrFYNcOCmeeMkrDkO+Hbx1EFZFDU46eG+KKDSVmwjBaHHc13v3OGQ8Q3fXEkD
wUr314R0z4G8VK+SxUxjUURUjNa3jSeHZofNsd+1W8jVhM6IIzBDN7RtJXOdjLRZ3L/M5NyR31P7
0NdNQNLvQ/ucqGSDkHb1ErowKL9zQKzRmq3aZzGzbX9cfkO7cMfEApMsWNTHSgOfFYlrmncbZb61
+CXmc0FFjyIVHpDX7iH6rs4Awem4aOt94VpIk75wtJFnEz29Dy6YKe+Hl7VPeGlP8hII5+LedLos
9gbN7+ZoKRI/UcJ5a5DjbdpSepSgN47kV9zq+A9pYQ3YPqeO8SzWi6M1f6m7h8z+yd3Kb51HQM6Q
ClfpB70TQ93a8m1iHztl35TjgbxT9Pbt7F/+EGnFDslUDLDoWdyOYFX91umfs2nDfdaOHngKMOIE
vCqQ5lJ4oSDyXjJI+MY1/KRP9EAtKr8ft7pVa76Cnhj0JYQiA8aFr31lGnQj9+yUxH0WatW3qW4+
a+Uxj3un/164n97vKJfGpLPuZmZb8N7NkL67SDPNh0J7yVpf7/rd/8+QlCU0pQbkUedkMSFFWM+/
NcoCE+wuvbIlwi7vHybQBEkPpgxQ8AFpnXy19jjNRpLzqGE7L1f3nRbWzR7MrGG27Lxk44p9O7qX
J0A2J92xg2bmGLMreGTixkOfT2ehlv1YnJ+pHeu2Frrzr5nsLbKBhJEvHGCGQOqOZ8LbrKInS83r
4Im1rMRQo6Vt9qB3z33T5XELLbqg6opTT9Q/9z/gmkG8tlAjEt1ajFZdu2Wpte1oF6UG5KwHzVv7
SNXPDnhzE4sEI3mnmAuAm0LDFqpqQv9bEOdeW9N55TTcqLVoKggLrM75kTB1n7Tu12GcI5JCe/7+
8uS7CEzyeA1ggBHvAUBtZMCAW9ZVV2MEIlqg1uuM1iMzls+qUp1R14bsyvAC1aAdqMI2aiHC7S+9
RzIrgwdm4oDoqIBZJBZ/PCQpntp9vr+yLRNSiM7BeYFnZob6b6GfS9rv0fDcONxyZBTwBwDRUWDH
MQIXgPS12jrN6sEhaeylJdSUvAOuiyNpv9xfyO0nurYinTTT9siYUOTm6kR9DBMFzPACKEpTWpwy
1CR67wMakR/vG91amog2F8UqSspEH3sYNQbMtKZAglY7r9E2TrPYoGs3wNKEKixgoIC2yRXEuTCX
erJgxWSdb7RN4ID/CdOkFLIR99ezZUnyhsSbmVLMLI175YzqwqTupupQbLXVV3cNmi4Qj0OlHIiz
613jFhumroYVazFC5oHXBQqPW/fxTToHtxOqI0D34Nii8i9ZaZQaCgcTcmE+OYDVp4rfORg+pi/d
nhXZ28xzgem5EJwR0f1dvD1TsAwnRtqKahiE5K7XxygzOzZAb9zMQAo2sDwLp9x09vetrOwiqhTI
GpFrgH1Crl7bzEy7BLdZ7OnsBA4Fv9fSU2Fv0FiteMSVFfH/LzwcBGp6kQEIEWuuu8vYa22fs77e
K83GKP/NA1F8Lrzf8UBE6QllJ7HcC0OTAX0Ls0RiYyTfC6gwuZkbWiyqpz9N+1R23wZV82frxCeM
ZYwHAE5297dTvsHe7KMgDBQLNhVjbtf2AaYHEDZlBLekFmYWCdn0On8EQn8r+177bmICQGDzwWll
SWdMT0u38zK8JPJkObDR+aCOytExN66Ote+GQUQIDQnsD96e18uZgB10aTaRWLMImF2cQE+eOxX4
53rjbbtqyIXQM5J5QHJkKZneZq0zuDOJLffQUfuEmJFBHM+Zko0H/NqpgoYbquigO0MPXF5R2qQF
G1USJ0b2LUnLAkoE6ZaMxU3ChhI9tLqEK2L34IXS1wFJAVOgzFTE5fBaztHg1OGi9Sdq7t2i2gP+
ESwNqN8rf2so6GaOQljG8xPdQxWgGZzo6y+mDzME1gwjjxVn9q2U+Yt7UG0MpT9PynJsHHJw6mAg
D6bT7dW+CVv6tc3N8P4puN1kAAgxnQLKDsRNgCOvf0RLkqRWSFLEVcTiLeKamxIMlojBd1Qn0It/
c8vrv52ZvFZyJ6VxWmKW4eRVpyKJp2F4JGNx9NRdAfwdeXKK+uBmB49Nz152rGo9QsTZcKbbQ4hR
THSD8erGRzY16eJuTQJynXEu45n+NOpfwEk2fCOirZmAJwHmB5Qp5I8kfyUQIRo9YNDj9mszPGsf
3o1Ow26C/+evAfEDLiJmllGr0tuqjBPL8pXmAQpEMxLuDzkK9fe9YnUpkMwQSnYA/zrSO3DOE6H9
25QxH6YTT452xZ6oqbw7+YBol1CTs4E7AbhZujbbpW+7wdTKOJttyAuWvk5/qEnzUs6/7i9nJTWA
JZwxUZnAI1ouuDgQ/0jnRMenoV1AGio0JhiIVopzNXSBNueBbSKJTLZQcWsH4Mqw9HpfUtudlRyG
7TrOeOOP1Ssxz/VkHmhZB8WohDX+VQTdEhq4eIb5D1JXSDn3Xnx/C+RnsPAdUKeh+Q1qAsigSF8U
pFQAcS92GTfj4Kc5GFX5p4qfbIQe0/kwoxf+L+y95f8AJwPSKy3cyajroCiC86bNr2bdm61Pa9ai
1DrZJ25oebBojO4hTDduPMFv73UxzomAjvYSUgwZTk6rUZnApAPaQHM42xQvASd01ZC45pdJmTaM
rQVxcIF5uAhFyQvEVtdnsqFW27TpwnBSSiQrgJ08m3lNwqFOwlyBYGHZk35vlWYfYhJOOVQuFLCS
hrcnrSqzY9rPRehOjG4M+6x9bjRnca4QMUDFJIUKjsFHNjc1QrrHoHdpvZY2PRk0Oc118tSw5zYH
fPH+F1/1dajEA8okGlzoSF9vhaV12TQQm8WO9jR9zfgB6oqBPTUHNH6b9DA2mV+NL7Zz1rXOFyCZ
4jM911uMhCsXGtp4GD4SDH7AVEmOXjXA5aQJq+I2xUDbYjTuThvzeeM6uU2CgKEC4hW1alSWboQI
es0sdbydqtg9oB30mTqhuvEF10LwpQXpABnW3OqLCgsZUhCi/8qWyNww8eac1+9MUVnB3A8GPYAW
l3WpO97rHOUdFi+q56M7Yypfk53Of5oHd+59VodmctQz1ecMElRnSr+DI40/JKC3Lf/M1Vf2BHqG
Zdrx/sDx4rL0/aCiy3LfrVb2AVsMoTEAsjHBa0r70CtDziYN07l2PkPVovtVm+AczdqtOuvNrDIi
JLrRmGcFO5sreJCv3XcprUFj5sjwtIc6t1O7IcnVAIjw3WCd1R81+VyjO15bQZGEyiZ4YcWhrqxL
eZjHloWzDHVxFXxV7tPCnxTtXJDv/2IzxWtHEJejSC5qKhcZBLEhrgqAI8JCouChU/h9U4Q5tDvu
m3krqkqOhVK1eISDMAKDyVJSrTIvUZQMoSBdjl2d+Ur6PKL230GBD3Arnn9o60O+cLxgq8BzY0b2
wCCCBi3QC1Cpu+f8lZDndNr3U6DVg0+96cDcRy1pzwrfeM6sxAuhygo+NERvTGiISHq5JT0H95Tu
sJhWoIGyXMxEDnWxBQpa+7zAggkRGZw4iAReW6m9aZlG22Rxw7+nk3ogYGwWehPun/s7f1sUQ09c
0HxiyglcaPJctKrRwi16WsWN89ED4JV0f9ykCGYA0bwfnEY8sTe+9cp1e2VRivr51NM8Q+sjdsEn
17CwyVlYF3/0pgxHhWwYWz2koHUCuhvAawAhJQfWMqM0FpNX8TwHecXxqT5XzovXdWHb9kFK7M8g
qG9HEzULM2rIRm1k7bGIjEKQIuF+AXhejhEUiDuUYZDLVbXP+OSrJPuQuOO+cZQXXs/fWJVCCmP8
VE6dnyzdsnHtrDkrThWq4KAzQ4ojOWs2E+j9ASYZMzVR9l3fsC9zp6gbpYQVK4KRVoiU4B0DkZlr
Z/XsjOa0Kep4ajpnx91lOpV5q22kTiuuiqoIkie87MUQm7SXnWI3njOadTyYX2n6RJhySFTtqBFt
79VO4HAgIcZv94/H2srw2BVzm3ilYfbremVtU9ntoFVNXBa9G0AxwgjG0dyiHV05EjAA7wBTDop1
smYlXTKWKkrXxCBI+aTSHUnHo5PygNi/N5EGK9fjlS3p3qjN3G0qVAdia0b7cTEfsm4+Wx7f8Pzb
jwWnV1EyA4IIhQIZ1GgxSBJ3DWtj1dwPw2QcTb0x9+2Un/O8ftJJ+63vVX3vuNnW6OZtJgvLIL0V
qRZw/TIEh+IgzBAOauO5PFfQwBy8J1SClLwIDS9Wk62Jn9v9FOaAQBADt6i9yx4y6kCeOXYbl3bY
jQ9K9QTQzEYUW9lM/GKA11CQQDdLHrtuhUKlR1kfa7x5AADu2e2+FeQBBJJ7tPi+VWRnbKY3t54P
hVk8/pCY4yGIqcBrz+ct1xuny3tsWW3tZ57rgTIAoHn/fK3sHqbwobYgKCNFqeLaymi3jGrUHuLW
+alYEbMqKG5/vW9jbfcweqM7IAIHsEjW2vV40RCntoY4N7RQJQoS1SI7jx0Nzrbu/inqFGCj7nDf
6Eq1Grh0aClhngAFBPxzvbKKM7srir6PrdJ4rnoPaEXj5I2pj+ZPk1mPC+RciyL/OhRZaCckHPOn
nHYbgXmljiF+BeAGwKKh6SrH/3KhJE+Gqo+hjBDa0w4XpT/QXTf/YxpPmqL6VTUGDWYCNla/8l2v
7IpvcpEkKYXbcD41fTz84W7omn6hxLV5ZEtoPWWfnd2c7SZ0pwzfY4Gz9UxZuXWvVu1KdaIyXSxc
urCuEvV7O/7i/ACFZX/Suh2i+NwdQaYFDpzQxKV7f+G3kVz0kTSwIQJkCHUy6SacUN6ElFALy+yX
ZZ10fipqdDQHf+m63X1TbxXI65z52pZ+vccgAy0KvADgYYKT6VAnz735mXHQGEAEA8zQc6P49Y9/
DP7MuhQVjcfS+4kmZMt304abba1aekKbM/r6XTr2sZ6NJ8sDG8R0oNb3UncfZ5NsGFt5K4h1oxSO
sIT9lB+hEGFwQHJY9nFtU/2Xa3D1jHqRBzHgSm3/DMvA24BA43LZFSB3GHw3yVXtVLQtq/bmyIfd
Amn7+qXp0aJKS8v80bG8pj6B0v3HqmR6DWKGglu7xdZJZOat3oWgqC+Ug6bSujxklTWop6mzcwju
Kix7JgZnW4zxspqjCxyijlIMaoFQUkFRRnLhbvCKSbdmfFxf3VWH6Zg/G0fnmJzVXX1SIAPh8+Fg
P3ysftipb51CZ6M2vRq/Ln+A5MmkNabWYksf91/rfG/6aaTvyuJhmn4u6jFvIGl5apuw0DYS1tt3
D9YNlR+BAgVyw5WduuZ5MWRY90AGGtR2kviDzsrj5CTjF6dM0njjFImNvDlFFwZl3y1Y1XqgGYrz
qfFL0hx14HAc/VQ4Vdij6lhOn0tzCZSt8ayV+xUtDgwd4E9UWGXyJpxT6taa3sek1I2gSAvuW+OS
7u8vby0OAzGPCwBc7oLr+jpGKFbf9qpDh7gpH3ryT6L/1o2NTG+ljIcHxoUNKVNwktRRU2gZxbb1
VR3jhp7Hdsd3VfPIQVnQPQAI071CfPRB7z60zfcUAOz7i1yN95e/QLptmM6XdODFgCz9nKXDh7Yz
wqL9nRWYid71D67RP7R8+NQXW1wNax8R9R+4q5iZB0/S9fbWWad7StsMsbK46scqR/qCyYDk9f76
Vq2gpIBKPJpEqJdeWwFHTdrUejvEllWpJ6q30AzGJPEGPHHlqYyqHhJYEEAAkYn2yrWZpB3zpC6M
Icbs3t78Dj2voAr0U/3ZCPonZm7clLo4WPLBuzQn7V1mjP1QE32IOcHIrUWmAqyx0/DN5HYWQit4
eKxbZXnGKCFG9g2NPRh2gjqQ5g4BCHvIblnSPkRNQ33C+HaODnbpnujExr2aLXzfKZjDNfWk+dwU
Hn2q1AX06inZGiG6TbAA9Bd4dXQPgAy44eKf8fQxO+KOcanU2S+jgTw14632UvFUe1y6OsEctkHB
bACtBhDw1Et/1sAm+/O+h9wcc/wKPLPeRqXBtCe/tgbDGbs5pxzwceNEwEvSZump77fYkm4cUZiB
G6JGZ2AYW259K9kMoJY+cJx0i35N3d6ewOvCMetwfzk3l8CbHZSXwfcsilNSTDYUVqR8bnncoAsd
UqP8w0YwApp0hkoVqcL71lY3D6R2/2dNrPoiV9Vz12IpEqbY9lgSeDZVdgsFy3uLQsl7w/HbwtBm
ElPGGJmVLlVWNO2UNB2P0XLwGz0503IMHbJsXN7r3+mvGekSbQD6yQ3wZsWZa33CaHty1kcv24j7
q9sGAgAQCesiW5GiElEHXpNsxLbl7YFp085u2jN3td39r7PqC3/NyCCtwTMLd8RYadz/D2nXtSM5
rmR/aAXIm1dKSqvscl32RWhTLW8p//V7WLN3OpOlTaL7zvQMBhggQySDwWDwxDnqezccRmd2h/Sh
USeBHcFwNG5prGypDcnA0tjoVLbwmpHSnpidSIucRbWLqIc6EvYQypFA96D5kAuytZOpSRZO472c
NvFrZYVgNI3bcCCjbA6+Dow4VNjV2YO0mKiKsDJC0GXhdQ9UFIAv8Tf6vIaKgVXk030vUdfOcRE0
IV6MrunrC7Y2QhCoIlJA3QJ0Z+wzzrZTrCSYNaWaUMzya/1epTNJ8klx2xhD623AxAtR586KjzDq
fHRyAq6BpJmbVLWm4BCExjVQI1pBmraviCWn70lcoTdj6ubd9RGKzHEnl91q2pCa43Q/juPGsRZK
OvAHkDosJs8IbcG5vLKZ0eAOh0F1BD27n+BTndqWWixP92Ve7HR52OJx60/ho3DKcxPcVtZ7dQRf
nDrdm/mzTkePSqdM/xaGInmcVQ/8PZSPw/TMNcq2Bypb1ab7LH+GKImvZA10SGZBYOITGRThmJgQ
Cu74LyblybmDtjS6mhYh9En7F5m9CLWo+llKfVSd+FAVsqsm1GPiP8Dy2RRgkrAVHCncHvj0BZyH
OFGTdIkuVUGvbyCpnWVGTDKTkswqjgPYthcR5Ro3s/9nEGAVoFWg6MiniLqMzmLclapAz3f9EOK9
dYdasvtHfv9hBMy54BREtovjkjuWp6UsIS2QVsFk/NSmY1gB6maSSAT+5dP5f+ywgaAiDhQkr0cu
D1G8ZEzT1olyz1ZfHDfHs59iEMV11K36fageulj4UsTt6g+rsAePYZkU8pvLuCXPOss39SqIniTp
kAa0IOlX2dwUZelpW2gukeZnCM2GZtvM7qR7tN9cn16+Ger/vgCyUwidAN7wd1950SH0JVnQYT/c
NARdEvhH2zjkpSIbxp1/qL8lL83zdatrrgrufPBooDoIrCmblrM9qaE2PyoWZJRz8KV3+U3S6wDe
VG6RoCv/VEfznx0PH4NkFEhA2wDH+ym3K0ZqDFKk1YE9dY9V+6hXyanMX0o8+lqSs5tod3d9gGtb
gzW7KECTA8nF4wGUGoSUThU3gQrJti+jOvf7fLQOeTuLHqj4ytQ/Y0M/IuMZA0ZY4/IuJUNFo7WS
JmDrFu26fbSLdlBq9JVNhOe9bbmv9/YhOnb7bKe74a6NT1EeyB4QEQFoP66Pm7+afPoabrsq7ZKB
IyVtAq16raTUDe2XNDylobWlprSpG+OQlh0ZRFrNfD3gk10un6a6vYSzAbvTNG10vOoWtis5JAS7
d0yUzLUbyXOilyjfKPfDDD5FKCB2bi/aTizKn2Va7DPQNQ/ALGpJyLV5xoDBTMMS1aQmyJzRS61T
CjomZeqJZkSuLmK3+GBd+mQNkDlgmSCy/AkM4kRWp4PDpwmOIK0gzVMXQFCetJtqh2ZN8vYduBcS
e5Efb/75O3PfB3dxZ0/xQxK5hit7ijv5s6cSQGIEJdO1E5Hh5tF4yLDDYNO63OTZPBQznTAXer8Q
B8VFsiSvizHdUmvZyynqxMtJsvv9mM3+bOS7rrEEqImV1dBQyMRtGBc6ILS56AqpXOjSjAUNcHtk
Wz0i7byPlZu0/EMgIVt37HPEF5tJgth8h3Oix/IyFgMNRvtLJ02elp+o3LnlcminXRfvr++ylVMD
1oARxjkFxo2PKsdZ+EytUa2HYaEBBUvDdvEg7VmISoWfdzJ8GPVugE6ABMFzDhejDVrFGS3qOEBn
qpoPXrazwQGR916uWiRpvKGuv4TK4/WRsRW58GhmlOWFDLjPeNgvfSaRstIxujEOZEgm+sugloE0
x5VvDW12Kgu1cqmqZW6v0RsKpUBBSvrJX1BWYd2XYHhCtQE6bJfWwVtlLhX6ZYM5L9JgtBTAqPQi
RO+U1R6iMTJJNveFIG3jUm0LLVS4tKD+BcAE6/JgR8n5Yk41WiKQbAeVKrtNqLxOdBCxgH06b5kN
xmQCh4GT8udtqNN+AsV+HMSxXxq+nBHL2YQbPX+L/pC+4Z/hnJlic3w2HC2zwVxbm3EAV3lItIaY
860x3EuNfquU99e9ZWW9LobFrVcFEt4eOpJxAN2OqH5QX6Kf4cBINq+bWdsKDJSNxzWG10U70OWY
hl6eUa5R4Bfpc9ubrh5/sZptfkSfR34sumU31e8Ck+wnuY1wYZI7zyJ1kLTCYF5RT/cQjkV/eOcm
k+GZc+faUe8mAOz24XQnTxExLXfR34tMpNm0Or9n4+Zcc6Bda0HLDR9heRXdZLviBASRJIjS7Fc+
DZX1qEOlx8ENihvqQEGXO0PiJKDxTPJiccGMvmQiFvnPxxHbA2dmuMHMWVeW0J6GY9KtWrVbxoPu
aHhgS+4S76T0HkPjLqQQoes/BWvOLhdHK7UYJSeE3Vh9j+3FXyYdiiekaDtB9Pp/RoiymGED2vCJ
hclZ8CJS4ok/yGw98pNaTwhuEInrLNWDkkLEp8jKV6Wef1RdUrha5dTuHJdftb4yBWf/2pgVlIQB
QsDphKboyw2ToewCYDfGnKn1wQBttT34zgg6F4GdtdiJTkMUtcCwg7SLm9veaRKTVnYcGFlNt32l
PlujLsIVrAXPcyNcREuLSkm12cBg2uzdHN3qR61n0IpIXTmpPRNC9u71zb86e3g6Q3VdZ1ynXEbf
00xL8KgPT5Vvs/nVQYOVZbqd+nDdzOcrLzxTBZYUgBOWJfHaebaBvo/UGZOgGrzY2iqd6abpYZB7
Mj+AInsG+OZWBX3xdbNr08mAbeh5AJkzutkufSOC+GRptBO8VN7FeJ2oXOs7+G3kCjreogb5Nf84
t8X5xwhNqSwpYEupandEL4uwz1BkgXMOCEOp8zTDgqPgOShF/0j/Z6W4jwMVz7UAE0GaFQ9yXI3Y
RrKn5nRJgoQA0i3IJNdi7/mPc66WD3NqQ4skCeSmdSfzzTBqt6QCPOPq+XluhTs/AaeIS3NgQwDZ
9jMUt3c/7E3um2R33bVEo+FOElltDUmWsBhx9Kj3qJnIDcTDRI8D60v+e0E4B85DoOJmfU6CBd3N
SX9X6P/linNeG+pmZacVpitUI7eM7yhY565PlGgInNdqbQdl0xlDQG2UzA7KPImga2MthuHBCSkn
6DBQAOESeTDlxZlqYykaxXIbdfbL1AaT71sjYt1fDSesegaRVqi18g/IgzFQHcV9bHFb3xtp8uRo
N1S7x9mE271yGjJRIX71mEWX3r8W2RedZbiLqjdGjZbsIL6VUFVBS179kB9nz7CI4poluucE58Gq
W58Z5OZylGcrNVGyChTrMcoKv2lPoykywoN/PuIMagggPlDRNI/71+WwwK1N24bKSaDegWhKOco5
0R8j39z2fnYs3ow7fZOT8Wv6zTqgMW/fpBuR9tMH5JjPBHENwlsRq2cAp3L5CbSRikmFZkKQQ9vq
bvkB9GBzdMLDUt8ZOQhDtSeKKtaN9AMvwsTSvOubYi3bPbfOTQCNc7z/ahZiIf2mDbabgA1Nbk72
+F7Mf3MwoWyOuyZrD8CD8+VInbiKwUqqsy1uOqTKxsIDd4MpGNHaNkf2hRqrjA7WT5qKoNpBBlBr
SWDqyc5x0sM8iyqra/ucQTzZgqFQwNOZlh3tGaEAQrssEx1U4C/m/DRNgnIq83DeMRgZMmT0QNH/
SbFrBIe12kG8PkhsbykBNEDTjd67nUHyUScL+GS1OBfsutVT69wo542Zhm2uAyUbFPMb3m3GUCbt
1ng2lXczmjdmH+/D4em6C66NE9QZ6DcAqQron7njuAtB/RGmThIg65JQzI38JbBvm2LzV4Nj9Ul0
q4H9EKnmpQOC/dKuKhqngTVNuAptwWxlzQlY89AGFd/Fk0ZS8CONovoojx/9iDJo+kHXI2qkqPRw
J09FKQREO2wyDacOMDgZ6QvIlgDDhAppE32ZnyXlpgmbgxrezbqrfi/2Q7Np31PzK9AUgmPwA9DI
+5X58X4F5gaoTHBfI9lOTqE6kwSzPz0Ax3pnf182/X10B4DBHq9oO0yMlwXDXZu40Xc8UFxfbpWt
5zX73FGS2NbiQEQNAa8i4cnwjB/T7eQlZLzrSpK8Kdvl6PiSD1ztEH6J3PlY7vOd+Xj9K1ad7mwS
uONFpZQmcgM/V8fHxsQDqWaTdnHbYqdamxhvCHmUCSZ+7dDGaY1eQnQlg/OD8746SrNETaFRmC8a
8PBub/WnAV1ZsbOJbkX6U2tx/dwYl045yejEUQZj8yHZpQ89sMobURhcvUuBvg09i+haZzQBl/sp
Ufpeqvo8DQYN0NjCdA2z+xUBYjHr2qHOmluWlmpOdorC10TYq7G+rfCACB0dvELjX5fmqzpqQ9pm
GKOL+JjdValXPqQvC/RmtuNtG22SG3SJvlYP0qv0OgpJQtgd5JMfo/MG/VEWnmn59bTUXlkiAzVT
aCruwZUXPmUZaV7C2xDNdi8/r/vragKGp8MPSmY0KfKIsJjWkHaNaBq03bSTx7vxZP9IeqJWNpHG
x651De+xFxRXVjcJHBUNfXi3/KQ2YKHsXJfOkAb9N2vXP2ZudZODvukoYn9f3RlndrjbHjQBynpI
xzQwjCdnwWudDSqqQNe/SfuhnQTxZ/WIY3fw/4yKO29MFU4LVcU06LxfKEt9Db0+WL7gwVJYQmU7
+pOHoDXKwpsFHrv514Ri6ZwwkzB/VZG7U7xpdGKgB2SX2L65H54mbZtnpHqi1knFM2koKoCvpSlM
HPc/5rntWUrLCJgpBrqZvmtb9GB+v+6T6+7x+/e5QJ5BGgVyFPh99aTPxAFRhVOeLOsrbjy1aZBG
YO7/Wbjf9riYnU72qGSARQQl1d4hgLgt62Lf2bdhZbqhsQ+nLxFE3HPRZUuwivyT3qBMkFkvYFbb
ZMFBJDKzfhz+XiVerq0q0TdEG8zisJn98Fu3AR+HsqdP0ovj2dvoEOckl8n8I3y13nSFyKd5kxtE
/UNa1n9ylLPP4HaFOgzg8qL4jChLiCy9DcNN24hqImu5OdqjwPKCngOWoV9GbCmNETLZ1lu86PBq
7WbXOHbPiRse27vkofHT7XUPXQ0sZ/a4wCLrFXickjkNsmpb6IwxEm+y99p4MuabShXml6snwpk5
bg4NqQXLkA1z3qKSdCDFnb5daq8JrMw16ttWCCTX1gLMmUH2/89u5XUP2lQ9wnyObuHPd0gkDjT4
ubgRmXy6F7F+re73M2vc3aDSoFenyh/W6kB1dXciwy/D/XV9zVaj1pkVLk3Sesh622hfDYqdfQt4
5lHUtvoZNoEL4LkXcrkR2iPLMtZgof82HZGLn6Zj4dd+CvBRtum2vTdt5/usJNfH9YFr/XQanA2M
C8dLUeJaHMM79K0yuNmbTkqPeoCqAZeQHRyf1qT5OkP75FnayjvtNXabbbWDdqgPxmYvJqE7b7q/
qLqdTwUXwpexMcvcxpKGegE7hgWKhaIXAQXWtj1yFqAiPvIk/oEbNBNAPsVSGiQA7cdhjQqDYKOv
Ti5QVeirgBQHqijcQFDiwftE4uBqtxkk5H/6YTw02+En1HiD6SE6loGDSg60xnY0qLfdr+qFbouv
mt/5/b736i/Rj3orLO2w/c6v+PlHcQeWFqpJlE/4KOmm3ah+7VG3I4kffzPc2tU31/2L7yP7iOBn
1nj89qwmNUj/QnaQ6G7iJkC1/ShJ4ZYk385E8q6b+6ClujI4Hsa9qHi+NAsMrvdLb9xNLz+VTQyH
jm/Gb9qN7Hffl+fWLw7GVtmFNzWOrfSEdAftdLto2z3aZNpJ2wKwHcF3rTvbv57APyQledJroYzv
8uSTdCPtdVfbQ6WkgBIquvC/JrvsMD9pu/IbLn0H8wh8jHUX+5Zbv0MYjOIa+jX6obnyrRykJPwS
CxyVZ6X6tEpcyKYgs5GqDKuEjlzy1LA/lvu6oIp6eBcyKAocUOMitg2psEZPYUw+OCQh2nbzohCd
pP430V1wLUk6dz4uahtGBBgG23+5/t7nt1r9qxCVKlfj9rkNLm73kpyiRYE5OKJmfCORgaQk3syb
yJtckA6QdPv067o3rd4xz21yQbvSWslwKGxG9ryp+9pNoJhUhfm2i+ZdHS4Hqae7ZOxAf93f2E78
ZRjDTZ1PnrTMW01p/EixH5f+RhK9Zghng4t409ynDp3xZc5DBgDc7Gu73geXI6lcyR18aAi8lAeR
TNtqDn4+H1xI68exiccF6wyinPtlB0jGne4Vm8brBLniWrJxZoh/TQd7UWjKPYY3+mjhP+rE2ab+
SOK76wu86rcOOspAxsbIMLnx0IzKs1REWZAlrdcq28Kq3HQSbPqP0+dTrPxt5WNWz/I0fQipUUno
klTafZL+UqZ4Z9k7B7emaR5up6Qmsem46lC7adm7gzbuYsUtwtntAHHLl+LrCKK2su+2WlhtlrrD
I5++yxrJj9LW7yztxpHbU9jkDw7kIwba+NcniW0s7vOBvGPEBiBQBn0Rl7bXyghUb9HFgV4vbt21
RNdiV40ey1GwGmvuZQPih3ISyM0+PxEU3aRPU2YBCtc1u8rOb2i7STLfkbdq9thr4P2IoGktqj+s
OAFSBxDSgXHNAeCed4I5b3HDo0kQAfzWDvFGM5E9V4sAuCEww9er5kjPaA/SwSDvDvGQerMSu52c
Cw7mNSuAMLJOZ7SwADJ5eSfAQvZKqqPwRuE/fi+/C59qV9wBCMnfFtgXnHlzIzlVp1M8pOZLeRwr
41DY06Zt56elF7XxsSDGeR6kVxWwruCpE+hELuSH7dIss4pXYTUHx0ACjQYFgkXT4vWpP5k03w6x
qEWHRfTPJsEIxrjHPlOfJuMA0lYH8wcV1lKdCGQ3/LQ3wXRW7oB3EFSjVlcL2rL/scbdUBWLTpZS
AYugj15nfsvC76EoIxINiLuVAstp015Sk6CzlmmLHnIHJHkO1AiL6b03Youkui4q8q/ahMwM63WA
ugdPuKvEaOmUcjz1KZ0rx6dNb22bZVOKXhRXDgm8i/02w3kirfVajSq8nTateg9xm40Sha7USbtp
UfwG7MkM2yNNsuAqt7oBdBQw0IsJGU4enZKrRRsa1AAYIh1/TMayddTYG7O8cjO0sVyPvas7ABVu
oJUQfaEJfrnZzIqqkMnGEBNl37ga0LKaWy+k2YS14JQSWeJcUdLNWaMl3mXQQqVEj21EVC1I/bk7
ijStV73jbEycR6ItoaugQPZhKYO6XnKwSzfMHsfwb2LhmSEu2ZaBudLtjBlK5W1aHbol84U8X2ul
eRtszP8uERdxx2ZwpGzBEoHWdpuoxqb6Fg9bE6yI2ltebEsLz2lmTCI6u7QVLBr77U/RihG7QukF
HRH8pQ/NhJJpNHiE0Jb3JbqbRD0mot/nnMLSQoqWYPx+lPwy5DfhWbL2+2BzkPE4CsJ/1WSucnaW
DDa1nLkrcFrVzTfoei+HSXUGwR5a26/nRrhUuTOKvDLq9GMPAe+VoQMo1W/t/tf1rboWy9ESyMCF
KEB8eg7T525MTKgnBa1zyrL3VpUEcWdt36CAiI5ivJdDoYwbx2zYtMx7TBZqV2Y7b2UIaSA6EKU4
SKnwgrG6NGfWuKwozqw+BNF+EqQxSIuJEladN8cR2mhyCAtlvTr4hZx1X6uU3i1WO7B2o/FL35eG
NyoF9cZyfLSzJRcspuCzDC4g2ktbWfHIsE9JJLmjDtq7rJVF/Pira4mCFQQ9AOhCUenSL1vazN1g
NgBsapOLUChezLWzC+15/1rgdtbQl1PX9bAAzPJDlWcbaQrBNjQSs98Puk5qVT90iSBcrHgQerVA
gIgbD2id+KKN0sUKgwbg5DIltxuyI6X1bd/LrtKxXqE42v3xlriwx0V6yy6mpmlgD35EYrR4WNFp
bv7iPL6wwoX5OM5xQVFgpXZO+nTK+195cupNwY10xSUcdOqwlko2czx7ue7oWiY3yGlKO9zlRrpH
A5n9584NMkCQz4A/T4Ou3KVTXJ/7tYLgxY9xk98D+GZmOs4lmvbppoySPZXi6JZ2lT+niUISMDJt
Kqv6lQ1ZFqRmA9yZFj3Prbbs6dSLWrU/d92CKBrgFxOUJowliefkMCMj0Yscp3Hk5MfSbA5y9K3O
wmcIzW2c2CRmjQK8htbNhaQVzkt7Jna+qTJ1a2XZMdfHVzk1v1+fpNUNAUSYihsGWss+6j9n548W
OV2Ra5gjSfKSxTeODRhiIUAnKsWJ7HDBNA2bupNnJFdxXR2GXN3Jy0DATgiueeXYppVgn6+ceEgG
/h0Wf2OXc7MwRgh9ofeXAGY3hB6oSRoquLyIrFx66/9Qy6qLOcaCFkQOb18y6ykUyaivm9AN9KYh
EuMSeBmHldTowqnFvKkpSrPTYQRJzYs23F33ApEVtnpnXtDEVpwNOaxAf3aCDEUAKmxhlFo5uLAm
uFOibxJNPzxZQkN1Pe0XoM8a2+5JOhmWO2eTCN61ksVfWOFyBOBk7FJXJZaEHCx7dHWqbcPllukN
gb3J7ZLD9albd+zfo+IcWwNzKeoBCR7lje6YmvVjlr/V+a1sUqC4W4HDXR2ciuaXy3WCtKGOWixQ
TammEsXKwHeSE/mlr24yldFBCdxiNeKDXBIvVw56TvngwMhoURrC2CAWgXOSvo7p4/XZ09kW4fJ3
RB6DZcAm+tl5lppBt6eqbTAip4sSPy2sxovA1OvOTSaReSjTr30pGyCuznK/SZtsE9nNy6TRkThS
ohOlpqGL7AWikl3za54AsoriWHOXZChc7B3HXabxm5HTHoTuJaTjoWlhFWl4BLjVJjTWogjtnSHQ
G5DGfHIgjeEOShTfLCDV8qoKXad1k9ukbEA0h6JI5eqTOQVKDMoIXS4tX4lGiZR6a4KqQdM21ydn
ffp/zw3nyrHdgCoojdKgjkevjgdPigTOu7rv0TgGcBM68aBBd+lPiDp2j7IsqtnGnRIF2gytzIEY
oqxrrayJVf5th430LL6YfW6llQw75qFw/DwkkuGGOnLlQ/JD2muVYOJWI82ZOTbsM3PVkuIlwoJT
xbekFzBeiaaMC5UQcOrUUMFvV0CM6jftYXm9vuoiA9yqm0PXmtWMuYrS0G+1x3a03Ei9ndKn/84O
F7jKXNNqaCzg6Ts/dO3WBiKYnmRVsMEFo3G4iNVX0MorNExX+Nh/sW+TryJtxdWQ+HutuYzxfyxp
qHKosbFnWCUhVEaf7C7+PnZQ1BVM2GqkP7PEpZPALmjqUsCSkm/QRtrbPu5FaLeURd3U6/v+393i
cOm8Gmkzns5hyMK77JSQIT5h85Dry786GjxlgEVfAU0Cn4yCfKnH6rPlb+8dAKwks8eutIn1booo
K1bHw67r+At1Dj6HoVJUVuVUAvghb5H+Em0CdZYIR7Y6HhB8M/gDAH88f34ONgMpMZo0sEdPQ+Nf
SS1SWDETGWxMwbm46nMofqJqDRUC3FYu44vThGFRVSgK0cJPE38aNkDgVQUaa/1ahHFajWVnttgG
O4tlKMePqdTDlt0SINNiwQkg+nkunKnLUIT6CAhz36MqRDPd8vpIRCu66gBnY+BCmtRoRWvJGEM5
femMd6M6gM9PkBqtrj8IR3TW2QqKMe4oi/DEgFsrCkOouMcLWg5zhbQ5dJ3kAOIi1/fO6nkGhjt4
GYDBkLDiFiWqe6mHnDWQn3gs8edh+WKNjbyNaKl40dwnLprTTro9697cTzWZbKUWBKO1KWVPtmgY
BtwHRfhLt0ghNI1LZoUpXX6m0dfpL3pEoTLw+/e508G047rMWsCtG3CflplJrPJ7oz0K5nFtFGg9
Y22VEObCVrocBUhMS9Q88SJYj8dcbhoX1eqg626nPieF2pAS2k1WBQQLFjQr7tLe3oxGRybj1oIk
3fWPWf0WAOkhbcwo/nj2u75KzXCK8S0KNJg81IQat8rzm4GKrsKrhhjJCiD7hoay7+WgaeWEqp3P
6PdZ1PclLB1fS6TeS7Dv/OtDYovEJ9cmVMJBGgu98M/EKlU3xbXVo+Gsyh6HGjy3800p7+NFdSl9
qdDKuBSCbbgWGjGDCmpEEPBCM+jl4Iypz6aWTrhJZtGm2EHjjcSpO0eqG84RCUX0B2yjfRrhmTnO
TeOig+ykoqC+llh7xSm+gjcdIAOlIa2c7P9iNn/b4hEZg1qBEWDA0OzqCe36JB5bUjoLme419U6L
F08W9R+sNZiAfASXI8bS7iBBv5zNsmuSdEnQnllOG0PJjhXYkvJ7GxSotlOQPPXio5ncNMko2Atr
p4KFdtcPzWrGEsDZhV4HJKFQ2IibJPqFenznSmOl/EUMO7fC7oZnR5ucOgtON4zOGNJdreGKk24W
CDpfX7Y1Fzm3wqVtRe7Mcp/DiqXObypEy9XlAFoyN9FFMJe1jc3YfU1cAkAqwhc4KJwj1mVcl0OU
C3a0KL6jUVl2k3j6izcA8Fvh2ob+TiQ2PKX71NjFELI7grnYnV8sUPbIaSPSt1v1gt9WeBFUdY4s
SdNRsJG0dx13ctDCCPxstSQK5AmIS4B3scHrc+kCXYnmR63Dy5TR+A7Q/t2mepSlL01EKu3odO/Q
eJ1/ohvemF/SqHTzxS2qvSoSL1nLHRjxL3pN0TILlO7lV2iL1HdWU6MJONsnY7SJq32TfBnMeaPF
ovbcNXdE2+GHZiDwKfzSSRbUwOoWiI4hLLYDdV+LHCKKg0j7bC0On5nh1y5W7KK2ZIareOwzYo7E
/im/hulNJmryWTtjzg1xm3gaNAO6rTjNsl/tK0xlE7lfJN8MPVF7wdr2wjMzohJEgtghfblKdkJZ
KoRYf9M+gEBO0Ou16gNnv86dyi0wBnlo4NcLJgArB5bxAiEPYhmvbbi7HpHWBgLyPgP1aSSruH5d
DqSQCrCssQ7tcmrvzcaAZFu3M6T3v7CClwamq2RAWJdbmDnGr3YgAAqKLgV1KtHHB2sW8bSvvrHg
zRdoK1llVO3cCQUtBJlOOcA1U+s3eLTQmt4znK+ZabtF6ZB83jnF1oy3YDkhpXaQZGtzfZhr+4mJ
g+MPxNOgvHQ5mZncphDPxmRabdqjSdzZ1MBmeVlRtiSSoviPyz8ou6Ib/aOHH11t3KwuPdj/awdX
mW5q3KED0WMz7ljhxKgF6cbngcESDi64PGjPQUB2ObCld6yogVJCgAtgAoYZ0MzISetPaAgM9e31
SfzskZe2OI9cqNLTOoWt4snMyYJlVAUW1keD9Jq1n4Mjldu8hS3VJTVwPctGoD1TRUt3ZVVQMpiJ
Q2wrs/9Le9x2XjRsCjr0wIVI6HBxfmnlL+wwIePJ+sShOA4yKlwHedWrrm2iatBn3M6l+huwq7cl
zb9IUS7iT1rB2KjgxwC+Bc2gDt7pWPg6y5XC0i7sMsJ4lLwkahS7ViET6H55TZQije+I6aS7nKK1
hH7r631XW/51F1lbwPMP4Da6VIC5e1lwIUydR8U4ZdJJ80cRVG8l4cUwcSvC+y96iqFneTlMuaS6
RHGpDvLE79qa4Ak0HlMvagpEFrQAQRBxMEqiN77x548dF6b5nLeKNDukrJesRC9evgV4QxEVW1a4
TvCsDXnbD9JeCySel8MDW38h11OHSewlH2Ja9muNPni8dIAYxIvnH9PsNcbggrdbw4r2GcjGwkNa
qM/X13IF1X/5HdzuMPN6bFqK78ie3qlrHlrPCL6Hr/GmfnIOzUY6mLfFg/U18gR2WXS8vK5d2uXu
+00DyXWjhBNFT1Hpl7rLcB41kfe1epA7Hz1npajOuVKrgU3Ug0B6wUhhedlE2SmqMSyxc6KyQxe+
7tKJAGPtMyycGR76oSFaH8QiPdSV/oRLu1z8NttuWAoFc1wRqSI3g7mNPf22eQQaE9led9/YBIJa
cUbG5/m7YJ6ZH32aZ1BJoh5mgqGF73upkww0HBKirS5B1av94fSxH8fTVnWmTR9Xp7Qrb/NkoyoD
Bp6/GSVUKK5/AotHn77ARFYPagRge3mqkbYewgbiu6gfzeMXuUX7l0O/I8d6bkD5Twf99bq51cDB
JGEBQ5TRWstrhPRL0UC/eQE9gFx5QLofEmmMyFzb98ajnbpUfm4nCMY1FslkwWyvRUb4lsl4EHAO
8Gw4rdXgUbtX8YR5A18ub7TSzwVtiquzeWaC8yULeUwYWgqif+zZ0BgtW/BPmURKercRgQU/3/rg
t2e2uFygMBctmi0dxe3e/tE5OkkU6f76arEo/sk5HGhZAXGC9eJr9XPZDih2wTkWZIVaJ/l4fKoG
8Kop74l0sqUeYpF/nHNjVFgh0zJASoc9gU86Oz81c5mh1mQimzKw/c03cDwpai+Ib6vLdGaE/f8z
I2lb1WDWt3BhLpzKTx0z8gdHJgvNUlJbXUzapogFNle9D50iiHFgSsILy6XNNrVxfhRGGkzqUynH
xM6erOmtAgjx+pqtjQ0EzbhiQRiWsTlc2klAHAdlMGywCSPxgNIcgjk0Bk9fBmijj9lPsD0oApur
sZs9TIMHjeUen3LgMB7mwsGZPJrH5nmab80YDQlJ5Gql4075wW7uCkuw19YmFGKq4NaHRDygA5yn
ZGU6DJqN7RyDjklywxQlaOlWr0T6g6sTemaHc5YlMycjN2FnmNrvcvVAs3jrPIO8cjNLoSMIxzpW
h99xINkF2pKVg5GAXK5es9RVJnVJFljPCugVRLzhzMmu/TznHFqtqlM5FlnQLG9jFJIaDPi19NBL
BxXK9fP0ft0X2c9dM8ctERTbJIBfS7STjQapxjsbVG1Cks+1IHU+Zdz6UKeLm7xlwMDBAU/VbTjm
njLdGZPn2H4WAfLVCN7i1t39bJW4vVxK3TS1JUxG1bZsd2n0BFJdMqDGLLXPHd0qxku66HfXJ3PV
38+Mcil3DWrLqYCsEAof4ONS7tGRQxTlZkEt57qh1YwIhRtIBENtDVd1rqrcUzWDVmqVgTZu25rg
HetyEo0OxEf6+GaWkm1imP4EKcc22w9yuFGKxa8eDFCFLXJ1hKC24K1izY1ACWnjUooGK7zlXm6K
Sck7CHG1WTDLJ0t/xBVR2D6wNrkfJUU8pUFclR+yLjk61F6NLEBNgijDL8Z0HVGTqIpodtfcFU9p
KIBBzcYEZ97lYGS1dKRmMbOgAoVjvI8G5diV0TFnfd/lQVuyr0P7dn1B14IK42Fmf0FUm8cpDJY2
y1TToX2pTSTFnVQIQFvpFmf0tyxVAAgN4ZgLLG3rhGPS4FHQjm7Qbe+m0ol1iY7eWLwtR6VGd5WG
pwncSGWfjpveFGzJ1SEib/hQB2BNf5ez2sTSVBfsUpj1drmJa+mxdCCkdn0e1/wQl91/jXA7UI+T
OQI/Hm6FYbnR2oy01uSK+V8FZj6iz1l2EtHG6WwNF6GcqvtoukNtcif2w1UrAFkyQnJ0tPwvadfV
IyvSZH8REt684sq2K9rcvi/otgMSEhJvfv0e+tudW5XNFtrZGWk0UksVpIuMjDhxDh/bMWZBmQ+I
nyOZ0KiRSwDglrn0R7DaNXqnpUsHqSQ0y4IkeW60u1wbZrUofJqIfJiQOX1mbWILtXYVtMM2vNCm
rSMRAgFrYoSLJxpM66DxxHbUeLX1KNFQohLn8KDajYJxKNH80WK5yn81vFm8AXSUIhiD5MvhKViu
Kp+HB9D9lijGFhxaGsHjJlF8WozQI1gLtxaX7swilxUQ0TYbFxpi5DIdd0q5aUdItmgr4dXiqhl4
YKDZHKIbfMOWVpVK2HTYH6n+C70zta+FO6l/Lhkun+r++sFaPL1zZUlBhtqEW7ycwibOKoqyD1I6
Rt/cR1QW7gpatt51K4sjMgGdx7MTm5FPCWt6YQClhdiqRZZxrn+MvX3b1uDQuW5ncXnO7HAbQqyN
NBlNNNHL3qtor/igxW2NJpKZhhTXFA+j67SoLcrYRF5bRpelPDnNoEIm676gK+GGsnRRgetXAUpg
bv/R+V2GUzvJeLQczbo3Xxsh1dwxHCwH2Jl4H87NqmSKkDaIpiMpieyAWCO2VbXVD6wTPOTedVfM
qLotB+kpFiSIIOVy5jOLZDtpVNArH7LJrStSvyTNoPngqRBtM0GGtJiyU0er3jag++2qsczuOoLv
iIZWgmAJS7ZD1idOoQNyJxb66AH9k266gsaHCL9sKwTgKCge6StTv/QQmLWj8EAFRR7iostdCpLn
0iy0KT0OQhqMjRoglaE/ZKmSuSWL4tdYqLQVk4v3KhDOgGngcQXpIu7KqSKd6YkyIC4Z7cqVQIri
WC/So/GSforv9EMyXFI5QNBd38HLI/3HKl+UTKiUigqBVeYWVr0fjNeo+hSUaNdrT9ctLZ18kLxb
aKlEEQWECpdzmmro964LzKlaAnBYieljFZZrkzjHq/wzBGXjbyoAEEPw8SNyXJXUCmOKhih5OzQv
qVXdi4AnWcOmtLY0720xK+02ebw+toWaG+61M7vc4iX4VaGDWu0xLiAW34vp0yQl5R3TQvFAhyh/
iPKIoO2lH93e1IRdKEu/8khS3GGkbAfIwJrayeLD5eyLeF47Eyi4UkB7GDSUbHY03iLJl9+7P6Ld
Fq5Zr+yiJVeF+ht0N1EDxhudG75Q11LTxjAWEbTsVbuMovmXei3m+vpELxsC4gdJAJQi+JpVEqtj
asHrHiG1I6L6IDWNbfyJP69bWTwUwCyC7gPyV5CDvNyq9ViD/bOCHzLsNxDKOftV0frFw3Bmgbs4
xrZquxzALFT3FGjQPDRbsJhsFe8jtkdXcE3wB10f0rJ7ObPI+fhMM1LS9R1IlI33ykOSL1PbVyFv
tlK8BXQaqcvRvNG6wlagD2BkdpevKf8sXcozEvR/ZnWek7NgN4tabRzmWQV5hQs61V26SR7jtR3y
nVb+4QLOzMx39pmZUShpCPlm+G54URua4RtoX20SO/qNFL/t10c0bCXuC/KAHsoAbrmL7jrv6XPy
1qB+S+NF0g0FaQQ0aNvgxtspHQhL5BC3ajk5BKw5FdjEWfk8qh6tdbzM/o8Ku4AVAFUIDAOUfpQZ
vsnFVkgTJqpESYY2ZChiWGLygQbLW5qupcmWoh5LQ5wAbDfa4/nbcawAIwDABHbqh4HtVXMHetXr
23XBxEwrjFnT53QAn2U06inLyqKHPqanvWSHeI1xd+GES4jgNSjaoiket9HlJkHJq2VJMWRz3kMF
amBbdtCIdORwxV8tjuPMDrcktdoZuW512ZGyL2CsQYewikZfcImAk6ADHwNBJzAvmBslaWoK+pgd
WWb4Y3czt63W4ucqwnpxKLo1g5tR7db5Jvc4sgQxa/Xs2Esbrb7piQcgzr9Y9TMTnN+NzMwcKgIT
QK7U+R4mwIF/3cRS1X7GeAEWI8/0UXyTBXK8jZC1wOCEG+0Q+sTHdW03zrj9eFrL/yxFBRe2OC+P
NHqnxDVsEfJk9HulBys4QKKWUthi7Oa6C+rqqvD67KRk72spDGVxY5yNlPP4SdTmQjmPVIht693M
7PEQ3XZH8WnykaJ1ssObtG3c4dB4id+6bUCcbFu6xVO7gebxYfTVbeWhkJDMxK0BmOZWPfVCsHYx
PZyDzPWKKXSenmfJFb3BnnYyrBmObldO6L4U9yJoXp4tO/au74HFnXw2MfPfz24IiO5MhCE+O2Z9
uKk0rxfljTn5140sepgzI9zJH1roV+sMRjT2iPCaCidxeJGc0VrZ0N9oKu6+u5hFLq4eErNQtXk0
ktva5W27l3xzpzsK3g+FEztkJ23TW+ZPrnHQ3dKRbn/X+2oXg5Fvo7igTndFV/VB4ea0AbS/ZD97
kKBNG29HW8fMK3bqJv46J+a8tvxXz6XGOfWM+5HPIjIrHEt5BrJCR7zajpN7ffaXis+A8uHSRZpR
AwUwd/TiUGyNTICYAkNDv2JP1A9TdB43z3XmRaXNMtvQ6R01Vu6tpTN3bpY7c7Iu1JmWYFgGMfxm
QLNLOshHSW//6F28pli6EGBgjFDTnrP3M6P65T7WsY0jRcMYU1nfkXqDLJuUR362tTS/NjbXZ3Rp
P+NtiqQeIgyIRXC+WU3CUGNzX2pdVQ4R8wNy215dPCTiAB7r/3tGau5X+McYt3o0g3JD2AG2rcTj
rWbUN1H7qhudm1SlLUqp36trYmKLCwelaFBmzNgIk/MJZoScH8vRdEVqQPtGVoJ0WUe/Ul6pkk3Q
G7K9Pp3L9pCQ1SBWIeORcbl2FgEVmdWhXSmSdr93hCBeG9jaa3jebfwhQwoDxRTUaZFI4nyQmAyR
XM8dSUx6FhnzO6Rt5CSQy1+xuuvbXSTHdobWXyP9LNUtrV6uj3HJz56b58Y45sk4ZSGDhkKoA7Zb
IHsVTkFUVqfrdubX5c9hogI+p52R7eEOHQP3UQRkLVq/lFdV1A4KabYVDWTzTyndZ4R6XbNGM7E8
tL8muaMXAS0MAAhQU+iXqF1QrH2qDTB+VC9XxrZ07FBv+Wds3L6MFCpMEsUSjqTaNLrlsrF7aEwW
O4pe2gI0Bq7P5ZJfPrfHbZkpEUI0hc37EkxGiXpqzY/rBtZmjtsUYt9aUjgbYI9aGzusCFRtxQmv
7YfZb57d7yVBi0ZXYt/lLeTJMtDBtrjlxHsQ7ylpBl2lLwUYr+vDWlwnCS0mOMoi1EK5dRqR3RRk
BSBkdj8giomctN+mit2wP9ftLE4fEoRIB+Nl9IPFMCzFNJxmCBupjbcx7FInlMKbYVij7FzcBwre
EzOJ29yTfDmHWplpZt7McLXhSW+3ghb8i3GAXkJUTWguQHb78veTuC2QEgPeqAfVFNWAXAGuVOzW
aAeWCtzojPprZ94rZ3shFMdU0HvUNgQJpkKfpmCaRPP+F9Jwm96QAZspVSerzFd0VzV2Xt9rKVDd
8nCkWMwI3bHXx73k92U4Y2SV5Rl1zY1bEYZyTPu5QoZcobZDOn9KbXNNCGjZCqJPCJiBho/XARKg
KSxoE0YNZHDN3ho8CdX+Xk1XYs/FzQhquf8xwzkLGul9A1olFI7AmAiB43RAP1C2hlvkrKBkKc0K
lniuA8uHrAY3ZVZLTKNujOEUQnpbaT6k+imcVtzsmg1um7A2Hvq8EIbTAEbEuISyfaU4Xfh8ffE5
J/GfkYAKBwg7A8lLnlklF1gKSZ14PAFzIQZxA4InrRDJtmQS9YQqkW/1cOxXvOE8PWe3438bBdYB
2slwGTxKDBVmNM6K2nCKK1XvXSsUqAmap3Ic/SlRq3fNSNSXohiY38dCWK/cJ3we+ts8QhxY1kFd
iz1/eQBLYZoEKmBme8JuzWkrKEcN3AZFt+u6ye5lcmq1rdWvhD5LM62i0oySN4Dd4FG+tKprVQ4i
VDKe1PakCpmH6pLQ/u71fR8/Xl9T7qj9Z3yoMAGuA2QvmkMuLSWppauxFQ8nw4KShBlWPjp70Ztd
UNFRQnWtAXBpNWf1RWi0oz8bgf+lOYOmY58LyngaI6U+WXWPyphGKr0DXRmiLburTCA/xmgEsW2o
F9EahnppYlG+lUQZFwNWlX8GZFMq5Z08nSZWHfsS9MfUQqGFfmbC8KooyB9fn94f9lBSQFUfOJ25
EvqD16ETISrbIdl4isF7PGq93Wcd+LDfhPg9z1fu1h9LOdvCYwoIAmh8ahLnBCS0tGe1YLYnPen9
nMl+PAzO1EU7WV7Znj9PBUyh3I5r4LsIrnC7BkKjnVErVXfS9dbT+xts140aAgkefmQGsyMELm2c
PLb6WnvnPIYLb6Ciwj9DkiBoDnTq97v57D40qFkpaW/2p4xFzpC8mfE+iUUno7nz2oXapv0/PqxQ
O8U/KC7PTOYgleJry1mJlmIISomnSjqyvHPCmD3IA/GLrFuBFiwsHyxBexht2aBM54dmxklVpQUR
T3LywmS7HDckkoF5jFa25MIUQsJ11ucFgSuKUNwRiKRkGOLJEk9pZdwyufH0OVIAf4pR2Q1oddhA
3gq68iJeGty5Ufny3IMAS0tadKWfoho5m3gnRh84/6Pydv24LZqZWTlMjE8EIcKlGZI3cVuOGFv8
IUJ/XibPOsAHo7JyK/zwYnBgeImZqK4j+MPNdGmGNVEN3bRaOrE4fpVH1W4Kl6rSrRp3SGY4bbxG
RcPng7ANgXsCoz5ic2mOI7iBAXsXicqgqidAUtDRPjpKoW3MzHKAVLARuh8Gc3DElgUIsA9D8n59
WvkwFOZBSiKjWAJwHlSG+V6IrgoFwHgm8wSd3k0T3+ZFCjiphbyUV4iBlXyx4ZVMD/mmVLYE6gK6
/lu4Nwvv+mf8iHJUwNF19HQbBoRw0M11Oe3WmCt5CD2eUyYAxJrruXDoUSPBXEjK3XVTP/22gSYX
zLc8X1UoE12aSswxkwCljgMqqrZytIS7ssa1xGZO7euW+Cz7PLc6as7zhsUFjN10aaqPhJgaYHgJ
FOTe9lFU/ur7RLpNx1z2tVygL1YmS+4oKplTZ+K0KyX9rk77ep/mzUHRBXkl4PoxyzMEzcKwVaTK
EIDPfz9zsbPQs8EkfE9n3tXdIziHvdRYI6Lj+8VQEkMzkYRhw59DOpIfdSrhvMTfo45c+mXcde7b
sCVfidO/FhAiYI5pZx7AMcQe7sO1Uu7P++vbOtz63NmDV8yc2j8bI5PxhleGLgkGE72c06NBg7hF
XiLxUvmrYJUny5BcVbzrS809Sv8zZnD8zAQIMu5Obv+KcmRAIg8zm5aRp0GWuEGP3nUTPx3FPLIz
G/M3nI0Mo8q7MZ5X7xdCK9khruUlBVTlmM2ejJXW5eV5PLPG7RUhyXK5E5skaL0eZXHB0d3WjRyp
dQ3UyP+f08edSVUT0gK0CkmANjQ7VD6SeK2nge+m/O8VAhAGKUc0f/Mkr0po0TbqsS9qm+3SQ/Rg
ed2+JXbniW5102+Fx8bV1lodfviaeclmdRZE/IC38q11CXSs9VTGuAhuYkdirRsbGe7jxjzVSfqb
ytHKsv24JTmD3KplWYyUSYQ9ghSGTa1oT+S3Sv+ls27F0PxDF9HatyFoe+CBhj56g9vwdVJlqawN
SZBIKnE7PRTsDBGj05vi6Fzf+GumuH1vxJkMEgSYGrNgFExbtJAXRl/bdSvLxwtPB+gDzFcQH6Tp
0DUaJjnE8RI/o0ICD0HzUFPlJhn2WcZ2yp9eLndCJtymxhpI6edFMc/mmW0uhspCpZIbw0oC1XCm
zIGGPfOl1qnCt1K4KWWkwYHRB5OVjWfN9WEvbBgw7IKfG29RDU0H3DpGlQYW/g7HQjSKXVqOJ0sd
wMSQSw9KCyqI68YWVnJmWcabCQ819YexrACAs0+wkpUCHhO8Fk+CluWbzlxTP1s4d1BNhbIheg0g
LmByF2/emxk+BGsp3WltUKpeotigQ6BrxbzFAaFWD4cCjm7M36VLBnQpVvJEQOFCtraC9ZRmt8SU
VgKWH1E9HiczqgxuxAA4gJeHaaO2itsqI4Ga2mipS5rKFaQTkTYFbriBNa6yxufGQ7JmZ3lhch73
2VWTKrGMd3pMguILbL5xYf/KXfP1UwbWEzVw2bJ1MBatbA4e//DfRhEzIS+I3muNOwRSDqSvHlMS
TIpDv4pb+lv1+s2EijFLdxSKCSskLsvz+tcet/VropUAEsFe1+6tF5Y9xKKd5A7oAmRtI3xc3/pr
xjgnllej0BCFkYDElsdCvP4i0zEG1xACau36wcTTIlpxnEsuDcv4d4TcMnYaWE5QZSJBFPZ2qz6W
oj2kLlN6J1MGLw0/o96vkKvR+pXbYXUtuQs90zNFHEbsWem9aMmuk8yt8FRGY0AatDBGuDAMx+xi
xyIAv3crb7h5Lrm76WLYs3c4271q1pUirTDXoyqgvZp1E+KkMveur+hShIQHG5wnwAKKpvGRZkXZ
WHQkJ0F+hAaJLRubrNglMoiivQqqqtNhjWhtcQ+dGeS8GkXppbbAjBnozrQFnLXAWQQLwviysle/
I/QfE3hmiDuJZTjLOgCvFyTP4xcLjIP5Sf+0kd172Z1E7ffMVvavRxkKoYOTnyRHelqZ2tnAtQ/g
j6aoDmRssH2K0Y5O42ArN70v+r1bPjYbY+eumJvPwTVz/OHstWnqBpgb3Fh1fsuf9+od8yDbN2yO
1r1LPtf6o9dWkjuYLIbKTipg61ThDUrfjhb0SDVISOr18al4JCTxrw9x6ZoHNfvMvaTPeoGcQUEC
8bGgYkV7djv0vpR/Zb+rtZLW8jT+NcId+lKJyBgVNQnCUqZ+O+lvsVxJTjIOawCtpYAJZ8+A5iXS
lTJMXh7xPCV5XcK9BY1GwG2/H/1wpxzb+knT9xF5LwHceazQSE8GccWp/i+H469pbpRGLWs5yLBJ
YA53YfZZ6welQUeXQ8FDN4qHWnar8l1/bP+Q1lHr5wjIhvA9Y6Ndlw+a9aKaPmFrctnLy/v3mziP
RylUz6wE0xERIXS1Mm19CkiJi47SQJh67/pmWp0CLuxBjpgmkELBZVbHfqVC72jKOmj+vUVad980
6IEf9nrmMLYfvmIi7XpzO0g+SbdT67MCDAATLtoHRdm12RrDwfLJ+jsT89/PfH+tVmalzasj0oO8
152B7jrbeoruxTUdncVb5u8W5Lt1NdT90M01T4JWSfY4Volbq/kaReryTXpmhnP6hWrFJusxIMt6
kg0PKHmw2yo2dc0Xsl9rL1jK3QC4hYQgstQaYLvc9AlxKzRR0+GKoZ5o3YZjBq6NRwj72qPsl9ZT
tiPVU187B/Zh1oex9TNhV0u29Ppvdtjf7+DvVt1Kh1ZU4UpyfVtMjua3+UadbjIdjdHGHdVvdeI2
rLZlzYUwlD0U9VwO8VTjmNYPQrhthT86tdXTymf9yA7PcfHZZ3GLQbqJKZmO6em6+FUw/bzejvE2
K+/wWKuzAnCO0pl0tq/YNrXeZfJKO/CUnJDwHxXi5a1qx+GWjdB2dAHG22XyTUQLd6qMg9LbmTl6
NFkrqyy7yrNv5i7zPlOzFNKceD48Fb+zIH0ob+hm8PpH9SV+SANhrQ64eAuc2ePu7kwZgRkCJUZQ
htHkjzV6etUyrJzG6KPd9fX4rnvxFze8v4hYBfcAIPOXpz2jVYNsHA5HrkSQQaJOQqOd2J0UoJHE
bQOeJrF9VCZfb5zJ7OyQPoJXWBptlYLkx06MxqbRytZdDAvPv4nzxQyahgK0EjDfprCpp1cVqI6E
JG4hTL7SvKdQCGHdb9Qw/JXJmCf22mRwXrlHq6RaNjgzcXQo8kApiK0kdwaIsae7IvFRnQz3PXOZ
cUzClUtx6b19PmbObYAgTDEI+N4CJgovWAqBROgrkOz4lymvMWIv+d0zW9/zf+bhdVZZpMG/QVWg
E1EECHztyCzdpucWuFMO5SGpRrGJBFSGxsko72hZoxNJdkRjleRt/q0fi4aWYwMkSkDd8FmnKEEv
qSxiNHXu4Vb0hD+GwzbMGW66mzXZ+eWteWaMcwXTZICDEAyRQS16qDn0rdsZ7MC8UMadAijV9GvU
k5VgYTGXADWqf0bI+QNBR/G6VuAz5Y4CvupogEDKTvVo3ZnjvogS8DtuTFBTFQ+G8FzTlVOx5I3O
rfOh/VBnhlzD+4Xom91EyAm51qDi3uoR3q8cwKVXy7mt+VvOdiZI8Ku8iOcorDjoIB8WbySxsmN6
AwUrYQA1Z+JE1V3hm2uhyHy8rm0izg1KgzFM6QjDsbEdlK8SKQwwHtlpE24S48N4vD7OpUvwfJic
g0sFS6sYXr5Bkt9WYg69596JlN8hqDbiaEI07F63tzw66KkjYwg3r3O7thsEWYiaEU5+p5W7qQdY
2GH9hjauGSjVai52+UT+Ncft10hJa9qjSTWw0LjEvOgGLDeOhp4DtMeoLrLQa2+zRYc289ECegV2
dIubz6rKW0gkmzAYC5at9MlkTxqSCNdncakAArzhXzPc9SAnuSxpCe5lkt3Fii1NvlHeQVQJB9RW
IXynfaqhr4CMObeLcSZ1dQx9LS206FnPvoG7JwZmZZNG8A296NGNcpAkW/wscofVL9WHcs9cPb3N
pEeT7WshR+l9Lcf4TWzz46T88wGayFUHo7hL5h4rXM4iiqz76KnLbc0E6zXQQpuS+Wq6bdJT2h/N
h+IlZRtL2CcZAbMocTqZbKgB1SD5Pilfe/NE6Lj5f62RJnI3D/RqWyRf8HkU4jfE79rbGGj/5m1K
/ZzYlelP4YMA0Qux24nC5JKps81yrYly8XyfzRF33qZwULte1pE+21ixCyKR7iFY4yhcTE1CFhTC
ltiRIJzmNn0my20pRoD8W4eUoOIhj56afFDjmDe/SdXaLZPcyvS07nVlipec9Llh7hhMfYoO1X5M
gjB9buMv+ngr6Db4RO1o/BCI3b49XDe4tOUVyL9YQDV9t79eXgqsGWNa5jX8hkY2Y3Mn0qc60hxG
1uLuJTdybogbWJJNDagaS9Qah95mSe9o5vP1oSxtjHML3OkNu1IzmhpDSTXmyGnrTP0xze568lbm
vtat0YUvmlPRiKJLyFgByXs5c1RKQEg6r1QjlU7JcjcERJ6Crjs0NOIUrSq5ClmTMv6Jh8ETbxZB
gWERjz0eD0MkwWCChFJc4zbvQlAMrha69xTCWmhBTD8Uz5E7ZzutIMQWQ7MzszzTTTqwSZxKmG2R
m7eru+i3chL96bf4Ivyb8PbcFOdkpARkE3qP4hjJIIfYHRTDbaIH3VoJE/6XIaELDDBJEDTzUG8g
X1Rwrc/p6rQV8QIRBjeRk+KpSqqjrIM4uRrT0aZlaR0VsKsBBA6Z4Os7dt4ivLtHy8M/n8AFRlZt
KgJtCQkMyVWrxo6hFp2Pdm4eBNW+bmrp+AHB+A17AREkn5FsxWbIxRLpIGhOmnvKKg1aNpLgXrey
mKAxEEtja6KjA22El4fCqLsCFzneJsYYdNG+L59x7pTpq/zMAdlUHyQw8SUfk+aTt1B0e2sbMq+/
M9+uf8bSYM+/gvMExQgqk7rGey+KRH2jFwyoVDFbgzMu5r6AQwVUC8BJqMRzAfXU6l1YEwTvGdo9
DcEZOtnThINQ3IfIKmimU5o34rFrPobV7B5P1vBdjTy3zW2dBlKgRmUhDNSHuzxJ9mEj7NuC7ujw
JIv7DsQ+LCXOUL/K7D3pMmeU/BS9IgLqzLuufhs1Fzo1mrSrCx/7343CPwIju1QiWzVBmwcVduC2
8ZJuLYRYut+wM5SZ2eFbEOByg+h6llfNiGi5p17UvBXizTRpW8FWjdCenmNoliAfWjHfWLkclh5a
MyERwCAAuAJZd2m3mSyrFhEjBXWsAmKTWcrBVOJyMwqK7v+L3Xdmap6Cs3eWnvVIN/cTyjXoIPDi
hk1bJkkr7mvewrzrOB8P9wzozBCYzUbEs5WhTXkfV6OjR9BxisIgjP6EvekZ0RoMajEqOjc6n7uz
kXVlCOASxeKZUrSLoECs5cQxFDxX28SNlMKNgY7Up+NQ2yIZV3zL0gqaYGkATmnmquPfWZkO+Hzf
4x2iDkPryYWW+0IaC25K9Pxf+GVEfSDTRCMXLndunAIYvwqrseZUFbUb1N+TzoXgrCd2ugdKouvb
ZXFcs8gSPAioJ3mXiQxrqY8kTgMljGsbsJ7RSfo6cdt8Wns8rpni/KKajwC0UJoGZZPpmxTPYS9N
o8QXKXrIro9q0UEBDPI/w9K5p4wIJudQBiVFILIqU7zGrGaGVFAQtX6VdFN5g268no57QUMuyxF7
RQWfRNKHd3U/SZqXIgxKPKbLibJVCJSVdnQyovbQWPIgu3JC8P+Rkiul0/aGQB+MqEiqL0mMS+QR
dXnYgNCZgIYvr/TxYPZybdmRPtTlthJZXTldJ9aNPY1xYTo4RiDbXxn/Ul4JGmfgJQNT/6w5zc21
NdIsKWUlRcRUem+TXbpQJ0jsd3Tt28RZyzouXbyICvEkA/gccG2D82/llGY48E0WVOaHpFd7A3dS
qIYxEBViIBSfkESxYwGp52w6tmN+0yeemj7mfej3yucgBKH2YSX1x/VNsBAiK0jFSBIQzWAv4lvf
c6vPmoFFNFDjypYF0c7F3Nez0bOYLyqKzfrX6waXPBQsfvdLzHVXi7sWETiyGuy7NGj8Bj3obic4
9qfyZ3pqA7rKFDbPKeeDAaxALI6mFxkdMJwPJi01it6CMVypAd20pd09Z3uH3pF9uQIGWji5F6Y4
j1TEsCV387gyXM+xaXzGLP6jSXTN9S1upPNBzV9y5uO1PgwhGglL475Pt22xQSUiHJ+UonBDYVsI
N7kn4DGseSG1k2dTfNH6Lelcwp5WlnJp88AbguhCkcBQyt/YkIhhBqMlDYbqZpC9dHAycfCsPvGf
5F/VqSy9mRzOJaVNxdHOklMu25CF0IrT9Q9ZCNJn+Mw/38Fd57MkAimFggaUgg5vdKXygAIxoCXR
Gq//vIg/99NfS9x+0lmu970FS7mfPBRrRfilatTFQLg9ZETgvc9DTGgyQogUpIgbkj6Smd0m/yzf
oHfVfU6AJDjiy7jNn8zbHgu/FjMv1ebnjgN0FoLbGa1wnFtsMjVWOr3B9grvq51u3rLWGVyxBm+2
Xb1WnSP1781zNOwheVUrXtHel50tbYwKj818FbO+eKwA6FOg3gBWfotbW5pPXSaX+Jp2P2TMmcLX
TjhQE4WokW0b4QBMQKy9qvrd0DY+7Wo7E5K9Fq+0Ni/VQCG1CL1fNCaCkIrHg0K9ZRAkpaPBs6T+
mfLCNiGQbHReptmUuHK3DaVAFV5T9U+vrF1UiyuizwpFyO9+N2NeHvihDMvKNAfs7xNaPr2dupve
yk2yoTvjAfxu1ga81G+WK94W2/rQrvi1pS3/1/iPhKcYd1XO1IkGzEyBVKgPVFyF1s+LyB+r+S0K
KUtgmNHndjlALRtrI0lFbLlprzMnU0Fl1/XHWHe05+rJiu3G8FZZSb8zItescukhDU2KVSXOI3M7
t/dyN0ntzG/uVIjH2oPduum9sFe8111zpx2Hx01+6m6H23irfRUuKsCn5O26G/vOZ1z7IO5pHoPU
qzYLfJBmy/v6D/PfYqd2yMcNSH12ndt6WmBteyf8LLcPxcHCN1YH4fReu4YXbawn0wVWYNdso5vM
fkU8t4EuLZtsY9M+EnuNguu73eHax/JuoiibSIbmUAD1MfSZ0YdEd7IAyq2u/OJJJ81rt+Gt+NLu
Gmd7fZ5+XjtAMiP4n5HZKHryOW65Lg2iqmMVZEJjK5Cqt2IfJeMW7glZthBJ3+v25pFcjhQtT9id
QBTPYDG+vMKUNO/KijWB+YSBdrt3QDSrZ+qu5V8X8l2zOKkJWLuOtDYKSNwx6FWTokMOhpJdDIBB
e7LkY9+DW2ZgrpDuyhZtwivY8Plo8YMDkQLiX0Sm6H3mbrTa6qKyKIomUIl2kAg6dq34o+oUv5PZ
1/V5/OlJjJmvWEE6b6Yi+o5rzuKWcKBqYgJaFUS1eIQ6N15SyUry4mckcGmC25Qm6XOmj2UTGP3g
Q58ONb5tWbqJKQEjs3InrAyH7wfKx1RvtQS2hkY9RVnqK+EaCnrNBLchRKaTQmrn4YwVREE0yB68
XF+Tn2dpZtGYF0XBfyGpebnl4josyk7LsCZsDKET0bp1bLpTUrhaBk2hsv+yxGql33fNJnelA2+j
imFImwBkpjPVz240Izun9/AndtsBa6OuOIylaQRZAogMFND4QrPrcpBEIUau5phGbRp1bzTASFXp
4q/rM7mQa5yn8q8V7jrpo0rNSmhEBKVdP0127KbHl7C1p72jJe6wku5fnsO/xua/n52lpMmLSbPy
JhidcbSTP9bvZrQ15/n6mH4GX5dD4o4TtSrNMkJYGfz4MX5e4wVfOq1/ZwwcGpeDkHqsQtTA92i1
6glToFkdArwAnRqt6lwfyZKbOzfF7fM+ZQCcTbMPr9+ZTO0685+EZo2VbNmKAdyjDA7OH89NSS3j
OklgZRoEl7JNIil+pZC3pjXtfzOev5bmLX+2/pYVk6GQmyYocmjeh3J0SqT8ANzRs1AWKxHg4i5A
kzmCX0C/0f17aUtrmiEl2oi9VkZuDkksVXqbEJRdH9Hy+UFkDV3MmWqbDwJ7YOiZNMFMXN1ENUDZ
cuUJVr5joFQ3Yk82ots4VBwoZ/7S2OQN0fB6/QsWxzlznaDZGhQ2JneAk4iCpCMXmyBLXwsLw8yO
UbwGL14zwh1cvS30isYSRmkJftzHh0zo76mQrPjYhackVN8RT4OHAPsQtZ7LRQtBadsaaogNQj/B
U2eje9ABYktEU2dF7CaldjZ9yn2B2g9F34BHOnCaF6hHFOROSwtHxhO0TB7ZFG+vz/JC4Hj5ZdwM
AK1SJm1l4MrBI9IVKjc8VQC6f4WTR2+NbS8BFewaT8at1vn6hxlAJ9XW1GDtXfPT+eAzUFPHG1cG
FRjf0NA2am6GQ4fmvtRyYhnUZhLki/bjf5H2pc1x28C2f+iyijvIr+Qs0mgkSx7JdvyFJccyF4Ar
uP/6d6C8G8/AqEFFN0mVU5XKNBtoNBq9nFNGnq8tuokr7TLKEplqvKbRFC2qiZLOhmF4C3ebQXQj
r8BgLG87+lqHW+972r7ijRuh09Mo34AmpDm7f1596HoCpg4gXxB3hTLzQtDMAAkhGGHMyHfPv+vo
j+u7qYhZIUDgEwCeBKzRrtD8zBF1g7vWzC3GU8+n0Y/ChprW/UhR6T+WQxDme/x7+MMygsHZuGWw
ksinLbmxDfRpba5/y59HC8PtqPWJNwGmQ+UKuEnXlAZJNp+QpLbyDVA4zJti8c1mA5o6Hd7En64e
wmygW4pHgUCdudR7MEortdtqPhmM3brlwuPGgs+Yixlvx0oXOitVc0LBloPCeyg/QZJ5rYeAN/MJ
bS7mYfET/2F2TecWgH2FJrJQigIqEZj7kJ8N5Qb+JPdNWrkjFFsAXYXZVHZje7Vz5yQYNry+Yco1
BJKGh8eOeHyITzm3nSAf2yyx51NR5zxK7Rvw1HsYhJi3gNNft9eFKdL9AlcKWUq0gojxDskjovI+
IZpulpM5G+FjmPp8jGovBbKVALkHURpZGvqIc8ximqbdjpQ96Q55S9iPZhjx5iN1wuaoItb43E8l
K79c/8A/jyq+D/kdwctgivy4tBrDUK8VRgJPCZqH70riVmKyy9Ysw59rjvl91zVhvICKxLz2pRSy
psRoHWM5tRjousMU/nLwDSO77WueP5vu1Go69hRaYXeBiYMeHMEJcBnjXV+hP00T3372W9IKIUFk
J37qLif/yflBb/2v139eUZq4/H3JlwHSJU2MHL9vZzH9Tu+yE9D/I8Gm+gJeO/ypkffnFXQpT9oL
ryycgTqQF2ZH1t8xUC5+Lfzvc7ef0SsauJ9nY2v1gq+6yGIU6aJpfuqyn62rm+FXpDcvv0TyZmvj
e2kzO5iuTbfOcOe/+s29jXRc+1rs2io2Ky9i+3D49KpZAbH7l/fipVzJA4S2a6yo3SynIfzWtJuO
3vB1VyY71Kq/pn/rqElUto/JRdEmCzIoXIeXtu+MwGUuebWecmqj+l7noHsvk09h3ibRaNed5s2h
tCewAqEnH+MlQLmQ9jfnPVtwPa4nkFBt/PyN5lH7nNz+tVo3wxjEbJsHu+sLqjptPjBeBAMZLvxQ
ijOW0OK5M5krngU+3xVm0ewW0usSVeJX5F07lyKtY8vCLJmncT0FHdgzrWRfN/vhHjP/UXIH/jNN
KKs6Jb4FjGcPT3fc79KpZD2rCqsJ11MYpOWDiXdCxHrS3loGd/bcrU9jUdS3H1jHM5nSzo1WN01w
0pBpjgWahBoAgbd1cPMRKSjBIyGGTtY/ZtQQa/ekz1H9td3+ngXrtwm9ShohKqMX4IIhch+I/2SH
P9MwIIOJErPdz+l9apGdnTifGQmqzZJ7rmbhVC4aHhr9VoIrCVOHl0cM6UujTprSPIFr24umYOj/
xjJXD141tJqbTBF6AtAMmUQBZwgExUAyjHR0V5cnwXpC26NzO88VQymd1zHoIpe4omb6ZexRdyRT
Uz+0HVsOZAp9TbSkXF3Uzh1EL/hDjpbEYIpFJuQuVuRNDwUN+ih3hmVDkTmJszX4+QGLAQo43qfo
0CIyB+pK7XImCWDVyDjz3VpaIJvrGkPjuFReBHMEBF0KAtdUBvL1SsNuvSkzTzWZnkAQDFaxcPj8
3zU5lyH7kHAwSM5g+7Q0rCgf+zQeQ10tU1EqRw+bIEyCR0SGW8bXJZRUgVPOkIIM/gHTtvyOBEt4
m8xL/3kwkZijAQ+3XUoAWeN26C9NFz+yknTZtmj03nq5Ee4mPoHEugWRw2D4+XPauCzO2JIfrq+I
6ugAAwY1DYwjBmgfvDw6KKW3VVjaJvo/k2RDcT2dxh6AT0PB6OkjokDgjoYmAJ3KuLlGYVcpp6F5
4sawxDbLxpeaB27kLegEuS5KaUsBiG/w8kWOwZdittnz8pxxB7ZkDunDWhTr1rV78yPWdCZFcgU9
iDdJDo99AtWju8uGpr712eDur+ui3KEQ3E3o4RHpMMlmA5vNI/VT6wRkCyBwjugdbFa7eEBKSsfS
qBi2geX+luVdxs3/07howimMwDyVyCigAhR01Xi05qWeblJnNYfjuOTOEhl8HbuNE7blcuPkockj
i6wcJXvmDUiRMdePzNzjadR3Hkafa7fAoMJHVoUAetUEaZYvv00Hsx6M3kpMDMjR5mD1xPu2mBN/
SoY61JRcxALLgUdgAgpNvF/QIS0dEbTEkaYPqYXuRvtlXr0fXWt/zrxTamEABNGz6C3pNSGVatMF
qSvuGDCeERlUqMvctZ05ZE5dk0WG1w5xY2TZDs0TqUaUKtIBGHjooUQBGEv5ql4QDoxW3VinrKii
/K73N3OyHfmumzQxgepQngsS//3s4Z0kCbWLoBaGXD2WWR6ztNQknhQXI64nNG4Ivk/Ag0pbNbni
qS2sIuXpoQKbfAF0j8ibSjS2vFw3QFWcjQotXCaQdBxQqknqLGMHLuYR6pjAOo/tdNz4febu8rmb
HwK3M+I+r6dj37mo7HvBvT8Ey9fScBrNqiomP5AuwSQSYlXYiiUnkBuG2el0Liy0SfhRWrP72cVs
vv2lA0EVJgzi9uD2APhJ7c3U4IW/+A+cDWCSHD+VdX1rVOmsOZqK83LxQcHlPjcdsPInW5yXLPbd
fGez+i7BKgzgDKbTAhxhMLJuru+GwrYgE4BwBO4AbyzJFQdz45pZziEzLTdu8WhWullxtVa/JUjB
+YwnV9h3kOB2WbJjqOiF82mY8pdu7JDMyJ+aOTm24aR5h6gSSBeaSWa2Iq3bsK63Tkv106dfjYc0
RAZpXZ4L093XoNape1CY5DFoF7aYqH2gdZSHGgBWRZUEiwt+NzDpIswOZZD0aq0QUxvwEejKctCn
0hhTTIkHykULzZpVieRjcij8fpdYsx9VhXN0Zh3utTAbyQ1ffINkVoTjRgkX3IPdRIdX0zDx8qvG
cfg6j4iUVoB9Hyc62pu1rLjGRSrdypn60hXsT0Fl5UJ9gmkEI/gb0Wvskh8r0yWT1U7ltyT5Am67
tkjRsgwfeQKNUFFExgOS18WX9nn65P7Q4aYobhksKVCxUH5yECxJp6ZL8jwbi846+f3RdU4G37mL
JhOnuF0uREjHZhxtxpaphXfy/4ZGQBm0y9d0CnCd3V53AepN+q2MdFD6cvIm38dBKdcYHUI3XlBG
tV9/YrMmIFPF9xc6SbcMYs6lSU24ggH52ZbeduXO527suG826pRGNoFsOjYKB0wk5W4O9s2Izcs3
nbuATtL/6pbOm5ebP6+rr/RPZ3splufsdrXwNrNKDwsdWH9l+cZMmshdD1P+nRufKuuTk2lCbNVD
GHV6pFh94DJj5lASWA1FXiBHgbhhjDrYqgOUhFf/Z2lHATqVms9c1war9kJnEoWtnalY1qu5zGLd
eZZsm7aNyBruG/qUL+neNV5rEOEO9r6pwbrHxy9er3HFyjvmTLzkgIayXTI/GUTLZdjts8AqIp62
xfb6PqpicKwrepaAhi/6YSU7JvUMwLwKYvwgtl9uXZz+FRBdRztCtgbgGrHuGaM8omcCJXPuDYB7
GwEOjgv+kIV10RDYW8P6q2yyTb9+u66e0uWcCZOsJh36Jl9D7GFTN9/5wKo4KCwrKhmj8XVJygNx
JkmyloksZFpmSFq9flt6TzTYds4N94/hEjfNGiMZpZGo9EBnEiUDCcupLCYCiWSs9kFys4zfeImh
uXF3XTNpDYHxi2fPGUuQpBmZXYCc1iAjcti4bHLDfxryCiP1w6/rcqQV/EeOgO5G2crB+IQkB9Ny
ybqC2etYl0l4VyxhECOt4W1aWuYYZJ66fYdR1dvaboHsijHV69Kl4/b/pYNtBikhYqEN5PK006Wk
SYqmy+N4DH84OtxksRdn0cT7r4PHD6k8QJ87iBkvf73IbJo4JXBpcT1t0Rdwm3t9PPFxVzbPNt/X
viaEUu3ZuTzpHgxnzNcSA/IIHiSuQeO6qSO/+Xp9zcSOXNNK8h11w63KsCwQ9/kzdii8X3n4ye/7
wxg2NwXVpCFVO4SwF8N3boB0jvzagv8KlwL/HDt3NeO6TOcYYZ8OrFi+aP7ZKhBj4w2OWSGkcy63
qqnrsmcmmM1ar9655o1RbwQSTwCQXR/pZMY2eKVteGFojpl0nP+QK/772XXTNJmDIVBsmV8+hOO+
L/kubB6HRqegchnP9JOOmceoZdetYG4DIc9J9+pWGt7Zr0tOyQinqh/F6tlc8HK8mqm5DailOaxK
KWJk3YeRY1xBOk5T4xXt7Bk4rGGzx1QdYGfcaGo0yUqleZ9JkQ9R6GXERL/F0bO++EkT9zYFfZG5
rZc37rx84CiFeN5jUg89JnIPi2FyuNnOBNk8mJsix6NJ5NDc3NhdWuxBIImWgYby/XWhqmVEt4Bw
uKITO5Tyb2mVWDCznAKZ960HmSMbUVigTx8QgmwiUlmiMiNPsSZQt2yCih5nEMSMnvmQ9t7DvISf
r4tRbRbaaZCaADkfCDykzRrLclxs2tIjWXa0eyXusUo3mArc0I9wh55LkrzeNOLFatjg/4Pd3WZZ
1BYaT6DcFk/kxjA6KOz70hOkkzMPTQ8BAGjeBvPeXMADkmqMW+Vu0NbzrxDpCPnMMAdzQBDb8G1C
t3V6INV+HTVBrFIVMcaAZkfMWsmd987oOis1J2x+tzXbhwI0VRlu8+tbr1IFjf0AREevG2rQks+h
a52ArMCjxy7buvN9mMSh+0R1TSVyT9+7gz4XI+KXMwdtormNEydnR7MDNC0b1ynuVusva6mRkV4T
PwEzZck2rQ9UqjkZgFXekyauXWOIzD45lDVg3RyyVPvCnYxt3/mYBQbD72Z01jH25tHdLouzPl9f
G9UGnH20PP/cWU0D0mSszYTMert31q2lKw+qYhsP+4vCNYI3UOdcrgtwUIt07EBpmvp3w/CCzo1P
NtqOwpFE1fA2Od32AyphllekEdD2Z0rbDUCkuh6sqTiWYQ9Sjd4z75yuwoRMV3gaB6m6K70zUZJq
XeeiVl0MIM3ekq1uNl25NZZo1UJeFwlx6cJf2TRYnVg3hoZVXpI4wzMhnDTuV3k4zqQIv3lmtZ2z
pCtzIYXbYCdA8cJbWBwOr6s/nD6wLzAD8UKHQJl7jNsWsuHGWBz7/NUjT2v6NLGPKIMWQRSmLAt8
gn84LZCbMYDcHb3iZREzQ2sV+eGTNnxWPUW8MznSZeKGnBr2ilisHJyt1+SxawBcyVhiDgqCbDHj
0ALs+X/NcfzjYdDHirwy5i9RubzcqyVPPb5MCJ4WQEdlwIzqrD0ot5BxvPGrPM6Sv8GgFAd80Jmi
0s5FZR9lDKR/fUlwU9vFDEg9emQFOkGSXyHGcD9gHGcSxGE4M0O0vSCRzfG4m5OXaT4gcRtNw5fr
MpSOiICNAm1I6FOQGwey3Pcnv8ATLqj2Zh6DbMextiFahJZ4LjSeQRVueGeypBXj00iX3IAsDF3s
1nqKZvdTku6J2+1sj2kWT7k9IebdfdFC88cwYOavyDktCKGCFBA+JupZdc00mVO5mf7d+PDTePOI
2u8fRWwy+93UdwU9pt5TGHDMGEY8PyCh+GrY277+4p4KNzbZ16TbFhjD4U7kwDTnTQNgc2pXu+t7
qVpftF/hMACOBCNN0klHtXVdZlYCyBvYmVX5ZI+YRw1BtVw+TXOoCSBUnhjdV0ADQj8PYkcp4KoT
B4UjE7Eju61NEE+F9yWybdcVUrkUcbCBr2IKmCbpACxW2CRzvdAjKhuHoigxksC2TWdGFI1YUItt
HAz2156hq4+pjEcUJ0H1hnX8o1bV+xTIcCbSN+ZUAQG6iaeZ3l7XTblZZyIkd0kH1x+MBDzSZhAD
ieVkefeF0wG/G0P1xNFslk6YdPJKMF9ahgcGboft6NQcuzRyunyXusCOdXU5NpVLOV88adeMYbZ4
AQgXHPPlk8dWdDi6EQNoFElQ1wRtiq0NM5XG6HhikAsAZuhnu/SUZR12md1weiw58hxRtZQ1YNON
ErGkmdnGV9A+YriFBWVVReZghS2ggXm/qZfa/uGinbuN8qwtmwhh6PB32RH+WC40L7YCJHDXrGyN
66Sb3tJQDBITnpjP2UzyJPIHmjwOzAoSHO6xy+8NynQTfWrdRPEHHJrAT5JCHiuYKR0a4WMY8kNW
lPYYhdFl8pRC0PaNeQ38BZ7cywUEnnpqLkjnHY2ERvYKaP42Mt3X6yavPFUAawAyk3jdvNdRz+6z
0mAVXhwUj0BgBN7lZF22yKTrMLxUwRv8PVYrADrEH+g9RbAOXWDhkdYiTT5tknK7eofe0hxfpS6+
gArDPISJC+BywbKZV5wQuD9M7YTx8Hx9pZTbQUwsFdqwoIaUZCiCkOY8wK97YP4qHggwePpMc/Mr
NTiTITlw0zVqt8rxYuZT6d0mdWWAAy7gm+uayMXxf65I7DbG5AHUiGn5y4VaeyNZvVW8mQHZz6Jv
AeojYwqijpsujxj97N2Adyg2h733cl2yyueh+ShAFxTmGpChvhQ8L0u2+MzHBZWXy5anA0c9oVpv
jXGt74zJPIJtJdxel6nat3OZkrLWYFYF713YXjXtVrO5L5G65mgfvC5GrVoAED6kxVFpkF1Czjn6
kAk9Zq6zAb7zpi3cjW1Wj+FgYoxP07EjV7zft/CdhA69tJgyknt3K3Ma3SYdYethZI0PmbNpD121
9QFb6O/7bzc6fE/VKiKTDKp1ga8AOvvLnSNzlaasR9KgrR/Bp4uUqLc1Ct2glmoRgfGFWUhftIzI
htnkTuWVIzCPWw9tuSjfgXeuCu9Gszw2WgQfpUqYLLBsNDuKYsmlSvWa4ym5OvSYAHAJOYV+ItGg
I3xWanQmRIr/DN9PkG2xES7Vc1yMHZCVdqszx0kSbJzh6boNqjUSyDegqsfBlmywXqoCQ1qwwRFI
9PX0NOddNM6ahJtOiND47MYo6pBOZgUhdEBmfAXo/OhtPFM35qITI2VHQgf8ka2BY9sP0ZztKZCy
NAGYToIUoIzlunAwYiKlBIDhZvQQvHIg6GsyhyqXHrj/7omcuFpSb06dFssVeDweBx516wdqZCLA
QtIKVQR4n8sNAcSYVydEHJrCj0j4oyjoBpRZmrhfuVp+iEscI40Y85H2wwIkQ+gY0MMzf1UY+s6H
GA+4/6MQaUuanA1JwAJ6zDmof7z7cmn15RBVMIL24//VRKZyokDLbjPhqQPr0L6y5M5i21RzGyhl
EMcEkh3BaI+MllAkQE/hZYLgN/vqDL8qZz9lx9bV7LxOiuTBrCXIM4ylwylb99WmKyyE04/jqPEq
aikhZnUFsDkGOC7tqxvxgrWLgh25V93Y2YH24c7BhFn9et17ic2Vq7BoC/1XjmTHKVDySNtQdlxr
dGCGGKIDQBgaHwNSYE7jBxvNWBtw6XSTYux6QKUb8/XIhX8vwpfhgaQRdbWTDeLL/9AMWWULKWox
zymFjn3p4rrE/3Gs1sc1sMHaYaMZ/Jb1sdPjvWJG3H1r1ud27aLWcbfXl1V1cDE9gHsb4AIe6sGX
2+euFV7p4Yx2hGaPIkzb3ZP8y3URylozcm5o4HNRukDe6lKGjzlyHhao+jXAyIxtk+3dfHkgI9+W
7LOzfBo8gMaAWcHjOsw5xcMW07FiPhCZexS5pdtoqk2HDSmc31r/ZdTR1EYeO/RmjPL2r+tKKkwF
iKCYDkRo8s40fKnjmoHmfp5bdiwm7wapP7B/7Ri9qXQZObUcaCJG4zGtL61luwI5urU6dgxc42V2
+es4kdtqSQ81nqP/3d9Cp9+yxLec3eWpWbclrXp2JP3By7fQKhs1PkoRAF2IkDbIbqm31ATqAGWA
x2Xej5HtFI8gFH+iM7vBMITmWldcuJj2E8Akou6IXpVLnUrHaXntwhbN7OtKhijQlTUVfupCgKQR
CzAiM/eIG1cDAeO2tZd9Wt4Gj2md7fyO791mf93y1BohtWwKcmtE4JcaNV3vWcwWgUrqvxm294ip
l+frIpRGh36Pf8ZtcTdeipjDlRjzAp36Ia5+Nv1dGt6kjeZSVOqBRi8xHYprRMammbmZtIYJB1/N
5c0YeLts/u/BFq6o3xLEF5zZ82qmYdLmDGcn8yPUbnq0c15fKIU3vZAgnU7k5p1yWSHBt59atO+w
7ieKqR8QgqqQHyBrhky5jFfhFcSqU4b7oiR3zY8BI3Db61qoduJcgKSFPzWLSysIcOoocaLpPzYR
itcp3lUm2BNR4QK8t3QGzc4cXZSJoYA5oqHWS+N1CW+YTSKy5JE7PVmLefJsHVyNyorPxUoHBXOC
DJhyFTtmyb3J3wwX+W/0uKe6MpPqvrvQT7pTZ6SgCt+GfgUL8mNS2Rhb6Se2Gb38kXmf2GJ9WjBO
UE3ATTHKRDevo7r0zvWUwuTUGgfXbiC+Sz6t7HmcpmiNhqXZLl4d80STa1CvKgoKyNigbGNLMVI+
8ow1DqSBkT4DiLrtbgx2qDwdza9Sji0mkBzM6OJBc3l48VK2MjfE7qHHYh0OXn2o2CGkGtMXpi3F
YqINFOP2mAPGv0lbZxC36NIV1zhEJNMTNNGWqnUipO1hGeEkFZGC6wLnMqDkK0HWHQDMmntBvWD/
qiJj6FASGqkZ4GqllWh9Kad4bXfhh5wRCGIFgicgT+T71GzQRNh2Izv2wUuQBhu4o6lpP3BpY7Ae
JAG4WrH9IoI+c9zWYnSJ0WPJHMOoNmWLYohReI1m78X5/2Pv31+vAlIGqbpLKUtf2Zh0gxRu+Rts
fmI+ttahK8eNrRu7UXlYXBSo4QBOwgaryaWo0pgqYNJY7Bg2dbcJCTNj5L8XzbKpLM220EwKGgng
hsltScZqe2MO2t5jkQPtxkn+Wu18w0JTV/VWWRpeLziWqHWgUCC5gGbsg9pjDiwa/T57OkWBE+dE
885UKoPU8Hs1QoTZl0vGrLoDqqSNk4kwZPzCzQ1Ih6/feyoDwID5/4ogUpizgM43623sSmkdmq5A
q/m9n+4BIx2HVJfLVFmAIzo8Ary68OiT1XFy2q7eWB55m+7w8BJp5+vaKCUgTyqgMtEXJkNSMBAl
IgGAWMQxaGSAc7z6QHMdkNB+S5Ce/mUzzp7z/jzmr5yWh2r4ZbKXlLCb65ooL9RzQdL5z1KS224F
VdDsmKSHpdg4T94L8szLiOGqTTd9IMI6lycZdDE44dSJME4snejj6J5Konn5qA6Na6IBAbGQaEaR
jC2gwzJQH48rYHjsjc6PKPjT1/57UncabZSSMOaObn+cT+AEXJ6ctqw7Mlhw0Y75pW4fQ2QVcgc1
sFKHbq46opjTAugiphhcZGouBWVhnwAfZX5/LwK85hbGQLXXmsqsz4VIBwdegDZFD6eWApUEIQDv
fc16KdUASL2oq+LFI6M3FO6QjMMICVPJox41Se69mZ7mLaITIjbt7EpzUsvwgQACn5mXm3D4JQ5o
OE2b6ydHJ0UKeSd3TCnPIaWp0nrDxoDEc9DyOCkKXXeJWHf59gRfELwnZlo9JF0uFWoXt8ow44SX
/Df/FztVK41uwKHIu6+6YpPKTbuYD/+H6QRUyZeSmJmERrUW5THsVn+zVt30k6dNEGWZaTwtVfU6
+oOtsQnlGRJjkAQFPAJ+lUuZFoYrXZPREldpgtLnHHeUR06F8fTp7fqWqSQBPd+G/QETGIm5S0m5
kQH2tWLl0fKOHESHTfaEyfzI6DRo4SrTQGuXwLD0QfYqN6zPwEAASktVHodt0sY/uuADpnf++9KK
NdVoBB2g9Y4muRvqI9qu0/Hx+lKpTO5chHSGMKcFeEavhIjs6zzdAYZzukOPbjw4bygNxNpJCZXr
AfQXGjNDWDmYUi63xkJJqAKrZokzu0Sr7wKn/st1jYSHlA8R2qfeQZ6QeJNjdpt3fE47aESBYzZQ
sK743/K/um4XkDouqY7dVXmxovFHtOBgpgAe71IjsDwxsylryEv4Iy+zpxolgtTs74rCN6KZ/Uir
X+CAsZJVs3UqKz8XLC1lNya2VXII5lm3N9YlWvJxl5RPTNcYrDJz38a0BFov8UiVASX63POqJYSZ
G8Oe1Idk2H+k5IkunN8iJEsvzWadOeapju+LlcfLcBjTX9cNQ6eGZOp+6wCOwoRhWPxpKrYsvye6
CWydCMnx+CxLwi6ACKwU5iSwUm59+IgWojsGmXIHG3Jpbo5XYMC368uj7aTrDsyWVtw55Je3WOn2
uiSVa8A7EekC3BQofUpRQpFWDRjsICmY+wkzGdaIh5yHjuKwm82YgEP8fkj89mZte+v7Otq6wr5y
MX/Ll9uBGpb7hUfgKnzzO/YroS8f268ADCsCrMf/4+z2qcFEHRNHKGjiAOh99Rq7utEA5Tk9EyKd
UyOYQDZGgvKYp9M+BcjzND7lgf3Y6CA5lAt2Jsi+NA2WhKa/lB48UbUVE2jIvBCuCblVgQPgq9D/
DcANBMOyDAr4vtZLyqOTmVHX3XMQ/1SmEW01V5/Ki+OOwAMfncaC1fpSl7xaQ8IN510Xw47cNspO
wfOY3WtvJJVG55KkoMvrfV4Fo4sb0E43WfWStL9cNu56nkTNeHP9SKmaimyAJonWEYyfoefwUq0J
Hd8uHCzU+lWzaMWoxZ2zeQyGGHQT7DtgTjXyVCZxLk9SbizzMbcKmISzDkcy+nPUAqQyqPwImEDb
BeMD6Cie91P4RjkFALt96AfvW2jPcUt9jedSLjQyHMCCACoRMgSXupvJCBSEIquOg3mYMmc38CQm
1V3vnZJJB7yokIXXh5hXQkoNyXJJ79yblwCTq/nRaEL/U7uYfuSkZRkZEwayCC/rjQDq1jjMdxR5
KfQAsB7myxAGWNhg6XB4JeArnbTLQVsLUscvtbcr/WgOo9b+tDTtNnTyR6u4Z8YYmez7PCGjbH21
6mHbZ7+cathd33uF28HHiEQv4LpcW26+8idA3ntjkx/tsN+BT5yD6dTY522tsTG1HJFNwhWBK1yK
fyrPy8zKHnLMaxTtDlM3PHLdfN5iHmu6wZhbq/EMYuv+WGTcfvgbAT5moi7NyDDAtxlioY8LcO2i
lSbVZpg9WyNFcXCQIf8tRXLaNnFz4hSQAjTeqep2Wb6rfHZ7fYuUQoDIKLqXMPUoF3GmhoDct5ty
gHFVe2I/lsCeSfKP7M+ZEHFUzl7JTVnheR+MKKJgNrR4Tpy3LKodzbWgNAJRlMJrH+kYObtMjRJs
FQSajLZzoOb2bV3ioKOa5OL76+CPvT8TI7mQfPEWe03m/JhSYFJbB+p/Aqn9vvGWeOrdU4Dyl50+
WdXLYgKr2o9DPm+Slm9c+wGcdVG3DecjKV7BEUOCG4Bu4CwfDcpv6wk8gtYn7xbds9uhMbYJvw90
kZvKJwm4eiQT0SiCPpzLjRjtqa0zy8mPrI464669pX+Nb+Ci+O82dSZFTlmWNQDfehdSEIIitosp
xRur1xHIKHVBniJAQwoKCnKadwbUKmVCSuXECQo8KwDjH5P+q0uer6ujFATsNMQamNRGAHO5aAAO
MwbwxeRHD+3UjyxIf3Z9DiytpDT2Xrogg93gGrkuU3UscUX9K1M6MWtmTIwPUA5XRuyXr7N1yAfN
XaE6MJimxwgV8pbgTJCvin6ekIjPiyOKP1Ff3nPyoyZ7HYSiq3KWmFfCDYA8HBKlkipWwRo7LSGm
3br78WjcAGuh2iS3zWMdT/uqiNKIRFZUx6Cs22U7uv3r5WsXO4eXcevdpI9dzO1ouiX7Ksbpiekt
3Xypoiou9ux2fLu+6rpPlTKf4zJkSU6y4phXiIX4j8zZXxcgwzQJvwHc/d+LIR1AYx45sxMshuPT
PepxO3/uo9F8BqPmdi4d9LEcOu/JHTeE1EBw02QrZTxEWfz71PiZI04mmlbuAAXtJ/KN5NGwRvw7
2i/pS/BpfE2+9a/zQ5tF2RNSftc1Vy9t8D71jiWQs9ep241mwWpgvLQp5tFZ1WwyIDhrjo0MP/aP
gujOD3CVYRAllO5MP6laXNhdcQTiiVd8T0DZTPziphkiGrk8BxYriVAQrJZNP7PP7nSDGqRPxx0m
PAWz0KIteqicB7IK/36QdMjCck54mmKimWRV1GHuYbbi2SaxC6TAddZc5mr1BXQFTpqF/hvJVXlZ
VprZUMG8OICcEgqsyyyiybcsiOhw79xXP2a7jpxxZ4/Fbr63PpvLLrUea2RsRl2LllLzs2+Rzn1b
LEYKjDlAxPgbsv49GWDZqW9qP2qornqtmnXB1KOHpiBkdUUYeOmiGTBIQ2/ClH1iPlVFgJmdPqLW
vdEekoXskhQklP2GhM9Nvp2bm8XNInsaNZlYZeh9/hGy7TU5qgEWRsrxgp/uRniteOX3aZTXUfrc
/wrnjfW9iBYMPDzzZ93sn+rCOBcu2VmG/hdg52H4H4DRm9n/jpJVzDuN+xLeSY59BL67g6EeLLIc
LIbgJmnnFRp2twyBrw1O1OowlT9M5ziOr2jt+MANhTmUd+BSZEfkrB/ox8Cl5mFb0bnY5qhMousz
r5H30XUmqDKoAOsDMrxI2uJZIEV1adEkBlrwimNFx7jKPrcWiUU1L8mbOBwxxAEvjUfi5+tOUfUW
d9A7hSAGZRAkNiW7LR1akDLDuOvchLt2ZfHKdkn3E5id1pEW4X24vljVeig0obLMLvKPm0Qkg8Zn
RIOohlyeF8vMGodNdnEM7b8Le0Yhsd4CFzya6rsqSzeAWEYv1xL1qQ9SsjXyc36DN5YmE6GKP2BF
/36E5KzmpMoL7gFAwCRf0XEXT4ApwMjnbUE0ZqQyW8RSaFNDp6iFPb7U1plLLxjslELbTdDv1tee
RekY538HOIua94HqnkNJAaMg6IsDG4Lk9QDxWhrr6uOpk3tvddNNcWYURHPNiQ+WzyHBHYohO8Em
905PfXaNczqtJe4UmI23teenrN06r3V2BKfhoCsGq7z4uSjJr6ABDnXaBqKmuP5iHdmpQddo9IFj
cC5EOn1una2UThBC7M33YYqaMhrjYo3sIsZUbPZ0XZxy9UA1B9IpD3Rc74fjbPVIUQdFkEJaQszb
xRXl52h+SmcLCB1jlHCNmas8swDeFtNagihCOuMkyAvRIwSnOTl5XLXJfcjYr6RLdJe/aqtAQxFi
cE/c/XLss/hpGlITeCO909141rgpy7u13w9tbGV3bDmmLTDM/Qc7/CLoVqcdM/0bPoIT4zm1dD1L
qmMQhMAowF+IxOTi7lxPZgf0K2CeOQ29DUhfbPOUW5rDpjrYOGTooA3gu125aw2Mq87SzG5xXMdk
nzFjW+Vo18/4JpzzqK8OvB2fCtJoLnrVhmLYBwxpQAPDm0ayVkDhYPjj/5F2XTuS40r2iwTIm1fK
pi2TWa5fhK6uKnnv9fV7VHPvTiZLm8TMooGZwTSQIZLBiGCYc1AE2YegDALag1YmFtPVrm3gpZDl
7y+UVBAKWRjQQ7+f64dyfpbDmXHpxDV1uZRA+QB/RsJGAf3APjTuCrWzfAzqK1mx5QEqkWszyYLl
WZ113DbM7uLkwCFiTUB4XCVumbUDRtxkgle+PaQR2ji1YzzYQTo7MiiABJILtdeKjhax5uVZX005
jWSqOQxPL0ee7KfCDkad+OmvKDXbhGX61s9ZA2vT4jpwq66PACARoN004CSBBIB+pYhwSCmmgnPb
Gq0eNJrlMdGOKAADDddSZuAn9IkPKWENAqo6Mrnk/raE1XVcSKAOmmuEeQQjNuJSAY2qg2rq4b7I
We1J61JAx45MDGrfCrWOLpDTrGtwK7RRs3qUfpYc1ji5t9eyZrsN0FH/Vwq1lizyqxDgA8A6mg+i
r1jG8ImiX1+nCEatnA8Y9BZrIQooz8C7iI4YZPEpbSsAkitnBrBCovyIfF42JocOKJvo1AsY13F1
+9BWhfQ1gOR/EGlEtZ/kjT/+BUU5IWIwhidRYCG7rq7nQgq1Hix1LrQF2RWELHbaTQ96v1RRtzPY
fW8f1JppXlKMoCvCnDJ6fq/VWlOTutV8HFSqRjAnhVkpppK+YlSjlBNb6G1kSG9LXLUMFxIX1bmw
mFGuBVwY4SI1RW/5ouhMRhUQvQ+8og1fap9VallVRQWdZQuNLKafKFWMiiSrkhkrTPLawPRyrXij
2mzyPClJlQagO4U+uekYsx4rq6pyIZg6xBBImGOUw8+ry4h5dxDlTwxaMc5vVQiIiMBuKi04hSK1
m2ia82cfaLm+IbnoCE2QRWlURiS2emRADkMNF9ZPpUdgAj9sMCsGm4ECKOmkeDO+GMDZbuXCNZKO
ETTT4OHLo0cG6ZEAFjQ88tAhfr0kOff7puVgB/UyIqEwe8CrNPDS6lERT0lYmOGB32YE9B+pq6m2
Vj3eVtCVy4dOUbRwL+xkskYn38JA4gQlTRPkppB+l4LytQorsywGzfSDghGkrApDshUTWEha8zrl
vLSuHtOEA+TLwE+5NdZpbxZtJlk6gNNsBKQs4KZVeTrakxfQD1TL6duQ6Ao4BlpAIIwSBlx7Ybsw
8PJzbotR+Of2Rq7oJjqtQeIoSAiqdTqjnFW6WPK4fCiXY3ogSEeklTAcb8mlHzOUhiWKMioNGIBC
DtA5e8FHBiDqiDDGpBZY8ypriVloJmzJAqkL5FnqTg9BVE4oL2C2Vn2MCBDEreScbHji3xX70uwd
ZcuZIKTZ3N7Ilft3JZUy0ggLYi7jl0jKDE2NfGpuYt2WsNwp6qUqL7BDCAow62p8B6EXRplLpz7r
NMxp1kMP+BledzCV/3ZbxoqrgUvDdPDCjQxbTOXdwiHItVLB5KRcgWICKCA7PkjsubClRrCLKHsD
dFTLfd0WuqYY6AwBc6GMiXnUna+NyTSkcVFIOuJQzGUl9a8UeXyOdT4rLgbFLUzYIUuDgQm6GTdT
ay1u8YDat0FjJobo8MGjsg01k+eemOi3a8qAjl8YCyAfSWhduF5RNnUqx88QVuTPmaE40S8p9skQ
ZyYa+v7F5mEKCB3zCw4rzUjUlmXNA14E64oLiYDil3fRhJWZZT2xyI9WV3UhinqscXOKN06JCwzO
OyDb/hqGx0m/q5EnqUqWY15TdgyewNgiq4XiBfXS7/qyS7MByzKCx15Fp2chM7zyWp4SrmtB+9SR
/sFA/PUhxckQaoMEH4IpYhIYFWJekEbVk5mkHIma2Y2yDwXJb4P/FzOxC9YinvKyjuFeWuElTk2G
IMbwcCmR5q2vTDzpb2vFmguRAAqkw2DAtP9ISmpDGCOjBlysKT2n3UiKothGsWFHrDL42uW9lERZ
2z6Mpi5WATsTtHVpCpFaktgfRVNXUp5hAFmiKBMrzXo8FgVwSKrwq8y++vqXLjOamtb3DYYcVxfJ
eZW6uLWaGWmhYTW8HJsFt/C5bfMicKKO4S7W14KmseVFjIlfWr+rMp3rEmsZRrsvvBTBCyMxvb6U
vyVQS9GlMmhkaNoefLHv6BnywbrOuEKsRVCBrT93VRcs8Em++BaWpO5/zyynxxJB2RxAqeQhsAyB
HVBuZEcxbMO7fVPWjBoA6haQcg3ulTY0ajmFxhQB7QOsEnVXEr86JP5m0B8+bstZM2iXcqjjqKWk
i5MccnoQCQBflYsz959LACg2EiwGsqMwa9f2TPcVo9BGIGfVgoV+mEl6vv37302adAByKYAK4Ixy
4EQ/WWAVUtJIjS3aRWGiQBd42nwaoq8538Qov2ezPfSlWb60wGiezSr9NWUGibdxsCkt4AtzLACQ
NR0B8DTGRhHvoc2LWvg0cSDM0/Fdmg5EWu5zDB6Yzbhrx4dqFgpoABmBr6XM3FBJo9ZrBnxfDlo6
jB3ICuO+rhWcEXn9LYJahh+ImVFwAeaGs9gLxMMUD6Y6WujUv/NjdJ9LPk8END2O1bmtdVKdksJS
Js0thMSSwkcl2tUlq69lLWpaelqgVugCwGPrWqcmqeyTvsM3BVpxENVTOH0IcbUTc+lYS/IGhC2s
NvVllT+UDO0ty7tnmTWjNjrlZ7EHoCPwIop7QaicUvvolox0tlOzp9sKvdZ/Ji/N8LgtoHYV6Ydd
6c9FUYpAzwJt5jbf855+kKzWUXa9J1pgcjIzWz1Fh/ZufgdMoSWT0pwsDm09rSlbmaO5PFFZM+pr
9ffLj6Lr7yOXCWqQ4KN8EZdIjj2E3WCPlr2I191kaqwWIJRydxgn2dSj6CFvxnu91V/Q6evc3h/m
p1A2C5WR1m9kuBDuLvM4LzlmW98RXnwPuJP72O020em2xOVw6cPHqWMgE1PtQEumBMp+Uorj4rM6
TLOGAxHHl74EbDgje7Cm1ZdiKL+VQdNFLsQWj/1JrMyosOGEEw/2qWVIWqtKg8kSFLt4VWEwgQZ6
Emq5l2INNcyukk+GUn8YQbuTU6Ulc3TWZStJ7BxtDX6tWUKtMnzbmmHE0x4PEbzoBHiF69vbdFwm
VsD43SeS68+aWbWhMxasrvS1G4vWbLQyoBESKUpqNwNpkpQqRk8fTAVR44pDN2aOYVqMSJS9/Cds
OEapalUg6rUA7oamYPLselnITLXtqGJPw42+USInM2sQudu3VXF17y6EUHsniEMAoGYZXYOo1fSA
IayMX6LOuGFrXgWjhv+7kuUjLp70c9ijAVtVor1DGEf/Dc1AX6XLn6bsaFc2WlIuPz3ZqZWRZCe5
cYkONdlq9/xn85DfzzvhVXLijWzitXgPNARQTD+10VZntZ5Iy4Hc+hbKsxl8jceOgW8xQivYhR+h
qbwqDrqmUAlPbX8r7QUHji13hn3Y7kYXPUXJvbzL3ka7uPP/ZHftMXESMj4ZaDawbp/zalRzuVGL
sbg4gz6ceT8MoE0wbzZQYWEP7ACodjbIbjMkvbflm9ESHQptTptoM3LH4aO1o9bkPY3xKGApNvUi
1cRJjOZFsTOkqNLnyIo3IaNtcc3C/r1a+Nnr1XJ82YZgoYJaW91BdeoDYztvazRqcNe/HylpwSsc
jpq37cC8fVS3twfzAte/ncv+UCjLSSGq/APuaZO3WMxft2+9QvcuGVziI8DD56vqjs+2g+oJOqOE
yNqh5e8v9I1T525Il3Zkrt/ijpJGYLFGsPbph1XxQ1Rwln1KSS8BFxTsCR8J0HuQ37h9ImuFbwCu
/9eAwVZdL0aA2wt6HaIsvziK5hcabd9iKzmK9jnYDU9RRT6B0Sg6yb24m/CadpPX/in1WFO7rD2l
DEzMg/c7QUvIftYPxYgoLWQF54ve/t8mDMHD9UJngQ/qqoM7kNFvLZHEEp5bFxXMO24g2l3u3t5X
lhpShmAAm5pUp3Dc+d4ZXzpGPWO1enNxanTyQVLDpg6WxbQf05Ezx1PipshETUQ0yxMed5FXl8eh
OEysUGE1N38pmTIPYlgXk1BhYQUpLQP/2Mc9CTzxrdlUm8E1jhhlG0AYx9DTZb9unN53K/nFnZP7
EKOhPtR0BjayTorIaRTSW/n0JemnsGMoC0saFZ9U2shxAHyO9rWFqc3X3ks2gSmYof3/UhK622EM
OXmMxMWQcFYVlk4ipXalMvzF6lrAHoIZIBT6MEZxrfep1hklEm9YC1x3uEU3mWSHo5m9TDsWbNq6
Wl7IopSjDvNQDWLsG8+hE2UUiTGLZBw1tzfQLlNPIEl5FQoSptlD1GlohE5dVVdcXc160iasBvBV
m3LxNZS30UcxbCcdrkCL+ticR+1RLiVmt/XyKz8080IKpSuaPA0+v2imf0it2dE83pH2+h7hRuT0
DmugfdUzXEijfI8+SaOKbDG8f0QyzHxstMEqtX8T1F4IodxPMSSCMfLLHc8Fe6qepoxjaD7raCiv
08lKW2UGJBj5r2zYFTyr42L92XaxBsqhYAopVIYOEjjpOe5k2483U9w5WWKjlyQatkLYWwUoH3Rk
DG/fataFoxxNkaox3ywKkX1F28wtbWHHPcnI/Gxuy/k/btt3j+PSXkvbxDoa69EIOnSjignwf/NO
UUUz6pIuMssxywVL54tJwYMumQYC8ufhIRZ0EApXszaDaqaQSq8ThTxy/TxTMQ3bRnCHRi6xoNSW
Bf+8IX9/J3VDwh5VXiRMYIF8Rx4Rj9clsQPxfhwYO7IaGuM1uTCWYFzoRyZYmEVVWuaJ6sQ3MWFD
/Mnxh8rquU/G1q9e+gtJlKHj+0jSgylAt3aTmrGKsRnjEHPn8bHFJOOTDIIKFRYNZFuScLotenWN
INlWZDzVAZZK6bXSGCmXSxkoG8WMRLEkkF43bNWXtjhnVry+enIXwihVlma+6LsRUythNP+ahkDa
aPm4lNdC3qx6jEpN4Ddz9KlmJYRX7xD4csFtizI2JvCvnRbYT2slzNAm3PrvBrKj0XA3iftgcOrg
LkY3EZpSbm/r6kovBC4fdBFfpIrA+WEPgVMzuEA7Rr/ScQQaTiigiqQoVjhvbwtcbOiPS6FjzALN
Ppizos9xrsD8gdYeXN6vWMq3k9A8qwLmgW5LWXUX4FWVZHAEL6B818sqIhDr6WMT7x0NnHqjC86r
WCYBC8dwtRKLZo3lwDBpD5LvazkD+gUnrcBqciAazJhcFP8UkTtxKRHqewymkqJCKy2revU9J0dv
IhBNoR8YfEUJjlpe1IVFD8KUZYJv3E+eug3d4RD8Gh61gXQP2YO6gRd+Fzky70ovf5icAunf7lR1
pH5C6t1lvaZWTfLlB1H70A6xngTLB02m5hh2Ymtm4da72EmeZCe5k97ih5np6hb7eWsXKGcappM0
+D6E8lh/fP/uW7XNubMp7P9k96yHzZpGXa6Qsj8akG60mvve8tz5xHAZye3bOvtNEHhrPdTlnxtZ
iaIBIlBsOhpgaT4ajblHpnUn3tePlVeanQcj5Ahb/y3Y1Ntuw7/c/oR1fb5QLNocZGCOVTt8QrpR
LNlNti2piY9XL+sJsGbOL7aTfsj5tehniQFBgPGp24ey3AIHG4Rhz7cXtGZtLsVQ/gqNhTPYzmDe
kCjniWSy2k0lhlrQsUgfzLWu5liHdFd5nT2iCOOb5Zu8JdqxOMqbwJ63oyudFHNwJity05zIdv4e
O/NxssZjuB9e8O+tSJL30MtNhREZrM14ocnwfy0FPeYSz3GIHCa+b8qfazT+HWSzDEmUgnLJjI65
xWvvvrFT8Uy5vfGrceilYMpEjU2gZsDRgokyB5MnsantZKJb2UYkOuPirPmwS1GU8ZnzvsqyctEl
W9nU90gL2EvGk7EglipR1iaQWwlcS5ByGD/uk81IGtLbPXTqEzQbG+MuY+Q6WKuiDE4vtFMVhZDX
WqptOJ21rIvFCsG6hpTJkflSj4weQmaBcMd5m0DG7X37bmi9YdXoZiUFuD9YBqaRMb6JrHQJuHSz
2Iq2ainP5R2/6XqzP+TH8bmA+e4+foMC5vYXrK4RQ51LWRZtSxKlHsYc8bE2w0cb9QNmYo3xVyM9
aR0j3bBqCACfgvFCjMUCSeU6Epgw6BT4WYvGc4VUeWeCni02rDkwmYzS684WAwKgfkXEgZbKa1EF
kCTzTMKUgHTSgH6vOwMmX/ToeRQEp9dFEyVY0mH2Qutk4AxheO6gZL8zIJDc3tfVIisG9jC9iQE6
ULUuj4WL2DHmM3WMfSxZaM2h/AhUpyrtHqwSrxH/qwaUkjqPxIgzO1P2s7Rl9UWuwSiAyBI93Ijx
hAXL6lo+jHuqK+PSnV7KZpf8kaeRyMCKzAdv+MpiZwAV6bARxu1ofDCWvnrawB5bBgfRa0ojPvN6
qMhliC5yUe8J7OpYvEWATMAsEid7Rcc7beaiCL0M9yNsNFv5gW8rMk8lWdhRWFxai1f+ccXQcQBe
MCBEA2LjeiNyMKgpZbrMoiW5TtKaO3WFcYpa8OkZGKm04zQOyYDub0BsJW+MrVhc6C3hlItN2rKu
uRITFyAis8JaOMvSWx/sMeOymWP52HRATMsCu/gK/wWLgIxeX1Rw0W+ugH72etnIcgRF22EuB9Qv
rX6I9P1Q3o0stMa1zV0GWPQFCxc3jtLyvIhqtVUNeJe63wVRvhXLDiurzlUo4rXU/p5r4RUAcX9u
7+uahl2KpZIHfjNjvmiGWNFtMZgQlJnN+TnxterQTh3jKq/5NjTtQ5MNwNWim/56JydV4sp2xk4m
5RfIBAvM2zKZo9b8GXCPALW63FmRfto2chqGHBJe0IzALKQ3RH1ykVtJbE8d0IEKgWH2VzP2AGRH
rR35X0wKUGaSF6vir9GcUkFltPkdVAD/rxqS1w+G16WcU4aoMmFqmjdQQYi8SkTitp1tvdR/lyHP
KJ6tbjEmaYD7AtYDdIpcb3HH8anMhThPSa4JJzwlEiZyNdb83WrYBTQfBYkgACPifX0tZpjiUkx0
DncCuC7SpmsTwica5iJ7q49tgK7IpRnlJmo/t9V1dXnAW1nQdNGn/l2rvvAF/jwrWdjGYMHr9YVv
QRlVa/AZarq6OiBOKKAUgh6h4/56daLQiqlUduhOj6Jip+e8ZCZSE9qGz8ebdhZbB/lPaTeV+F+F
/iYNlbrrkG1n5KLWQD7QfYVO26V1D33yVCzY1n1scMg47vvpPkisOhoIWBOJpHiaZhezrXDSAURR
1dxYQR6+ibLnywcOSYhi4bJuA++fb/7l51CaDm5spcbADVpNtdjrAPoyj085x9KtNUMIHEyMsAOt
ATPzlKEHlXA+DBW8TNZotmb8msZ6V2gYDlYB4tgER02sSFX8QxRleDMkwuDiMSCAISb89/WRyzU4
HBS9FU5ynQF6c4hdvkUmB8x9SVRZQtb9M0Wm5dGD+j4GyZNWaYTTqG4a3E8ZRnfmGX1A1G35IYTa
ykwoQOURYVHiYNidjKmOGYBET7e1go6PfkihPBcaxdCIWUMK/9D8zq3KffQ/au9PfKwSkwViQgXZ
iyx4qwUkF/M9KKwvK764/9lgSODz5IVTUdfK3vB94dEvFP49HOvYCgZDYZjTdXlA1lh4agAxQO2g
HEt6G1aQ12vupOxGuA9OzJ2J0xh3i06J/Gdlf0uidnEw+KIeuFk4BYUN4MXKwFx7fogtuXpr0juA
KAwDC6Ceuml/icToAybAAMgLkPrrzVxQHcZCmoRTmc/Dhq/L9LGv89zBHI1qtx0/PypxnU4kk+XR
C0ZZ2jA0Z9m9i5jurw9AtIMsLXrvfpA8ikEYt8sQ5Sl7jj/gMsezchxes3t+3x5z1tDgymUA2d3f
wihjyvVpqxaQdmqicpfxtZ22iTlNrc1YFEsOtasouxWlBECF09Dj7RkGd12lW4E+bytpW7aCmeC5
pGQKR9Q0vysHY6MnyZYPEzcJREuYevf296we8sWyqZgLgD9CEA4Klh0Ae0NG/ms+gEfGnARpF6Wy
2eQ8aLcbxi6s3psLqZQ5jZMoV5sCUtHJ47Rq4Ph+ZCW56LQ9i7OGsd90im/kitjQBihRKwBTSJ5f
teY4yxrrFUCnuGhl/Q4aLkxP38cD4k4sic++Mu0VMADbTtDJLBSYGRIxhc15IVwGr85OwckEqFam
mrD4phinSecBFYybF0EP5eKykkSDstXH+ijH6k5pe0upuk2a1nYrsfZ4zcbj8hgCkgELSct3ruBi
8UGVyJwWcTAVb5g9FDCeSmZz27v5Qwm2G9K/3VZaOgL7z2b/LY+6rFXcq5WKIPfUhrpXAh0K5Ry7
yHpzLEsTl9icQembKaAmkXizMSKHIX9VqfB6+H7rooOWssaGkaCC3uvCKQdCkDbFB0S8Ji/1xxko
q70xuMo0m92k7pp5LzfJaULZZ448lQPGscTI0K2e+cW3UE+0ehRaZB+geFKKXENsNjLB/Mpkx2SY
IzKyEDxWry4G1r+fEJpAL50PuCptVBz1NL5VAMqaHUEmOSuPRVch/jrhCzHUqhpBb/JBK8RTnja1
M2egtOkBihYSmY97DoAeSH6Z8dDg0dTEvpkpI5pz23KwJb0wrEafk63YjJh76Dj0povTW6SN1U4z
Gh8wMplsz+LcEi0pZitq5P4YZGW8ua0ky1OK9l5IyQBs+puPTVnO7eJODIHRq7IciKfEr+7aujgF
nc798zAR2F7wjwtxr6TRMEuRHne9JsTYJXWaPIBtaxu9EYBK5xc6Q9SqgQP2CKIcgLRhtJTyFMAf
kRshKsWTlki/klh11NQdxCNwgYhinBKg0Kb877CKzDRpbGUsAjMvDIbfWJzj1Z5i1A/0SYA6QjiA
MjT1fNXGcgYoatOceaUkfJ+acuSjnfCrVAMrEB9vH+CyIEoY3hngt0d1Ey8NeuKZi7hJFri+OfdJ
eeIq8SEaCyco246U/Lzh5hJ6j9FhhkOm86qYP8Pwho6xA5DCYE5KotJoQcUBUU0am3MzT47e9u5C
u5k84KJxzey002sN7iX+HLR2D7iIodnMg4uGHsYjl+45//4M8PshrwkAa+EHjnnSxOEw6UZznqOn
+Q64xoCxSnsXSS5fQfEIFMScrQG8/gsFs6ncRaqTCXaHEpodKtt28viBVPtQcCMJrDN7v8DoFYDJ
d2jW7bi75sTCCPl+dNOnhS67BW5MwWHRTAyhVkkNKG6ac7nR3rPPyO7NCvNHs+db7Y6/r20J/qjx
aqd1Bq/b13Z2GnatNd/xx8ljjQ9/lxNufQ1lvrhCTjjUNJqz6IKw2W7MzgbBpIl4HY7RJ38+Jysm
X4HFeCas3A8RqSZVQLiMjBPd1pB1cxUYOd+ehQjAm4XZiS+agq0vYDFhO2/fj58WAYh/mOVD6gGZ
ECgtpalVg967toWmxn3paXl9zpM3oy7dJGyRLQz2RSJYs6AAaH/4arnPTn8ZUoGhpz9Dj+Ujlv4K
QH3o+EOZBGT+xZ4r1eacGIAVUeuNVMUPwYNSWLEsmlNrYSQQsyc9KKkGjYA3/pWxCytmQloozfHu
xEg6Bv2u7Tz63TFYlkftWY5f/KEFbuVnHIgbKcsJ0CYIIN/KJNyMz00NGtNDmQZeHbYmelyU4DUS
ErMUZUZEQJdElrsLhAZ8DyBEVU2hcyQceDW6KpPaM1AnUBfYF7XJBS4ad2cghhSGYo3dVzS6anxf
8egIy0o7kURGcmHZd+oGgG5hAbnEjD7+QT2NVbAE5D780zkoKoHExgRA6QFEGozd//FGxFLRWYNy
F2RJGp1e7etwQlGo785yaDYBCK3sRH+OpKMG8L3h7BcWX1hd98GQKv5YHGAVgMKGY4fqgbzk+sx7
I+4SPg6Vkz576LeZjtNoymNPFGWHGjYiAgKii9Gbma+Zn3fO4AVkrUHkhbcEaCxowxKD20GrRP1k
cZ6zeY/Q5IKA2zTVHcOU/HQAlCTqYoH/HSzwNSRNbgmQXQD3kM8ctfOZyCZqSdZkOgIJndYDbKPX
25GrW6o1moIdWeE2c/hd4Mz3inV7579bpq7UivqqJTK/iKoKRepAySXoJ3DEmKMVf+jbfJPve6cC
bru0E7zUSa3C/ERnTG031oA/vKU6nAsAQBfsniR1E6d0U0Y/2Y8gnPos6kEypxLfoECpnwZTgHjN
zklJOEtjLJ+ecUZO/fr4KcUTmsJAn9e3nOKZN9HpCPz6c0D+vPxGhwxp9j7hCUPb6dr5X0KByi8C
zBuPPLrPy+C5IVNyRT/NzoA9lzzFm73IFLYxukcyqzZj847DOMAW++rePu9lPdRxo0qB9A/62uBh
vgH9L447F6tWHKPeOIXFWRcPFVra4votKg9pHDHc2coRIsWLQWZ06S+IH3S8LvVqWMcld4rQKF+Z
aNQB4rBYIm5BPsbiS8ZRyj9XdimOJmudhXCGKlfcSQMsehW/Z80/3jr4RHBoixi4l/BQWz7gYuuU
apSEuu6js9SWqAk0RC8ddAmbCCBMIWAhmv08KAE1UJSihaWZGEHjtTSZC5olAQJpekh8KSDFm/gi
NxhaYhzTqqDF2IPKDY6FDnFSeeqLvJWis6ijlI2q/rlE/qzyqojhRX/qA/YMXZFLLRIoN7QTReMt
kBK4KD5rpxS1hVBO7QLAWxUmCwsS8aI9sjB7fj56DQwZLxVeDDuDjJQ+MmT6ihJtxPG5dcC7cniX
t5P5xZH4LgMhReAmZm+/8VbrlviD2hJDI3/mmBfxGONXULVbWikWr3ehMbrc8u0opfFZfarM2fKd
0mscs3u5faXpyVqYk2sxlAsbhCquY7QUnTPiuwpRyGSjOG++A2N5U9uBi7bfY2fVFvqMTYm8PZVm
YLH8yDcc77Vhuf4I6nakCFi0JsJHlK+BxxEOo1s96WC6ZxIR2Rrte6DOmpjuIKWrExjX1FTu0MnB
iF/WtPlyyyl3psaZEKg8tlwjk3AngYshJmG5S+rT7U3/EaRiz4Hyh7Z8QI6jvk4tt5EnVc2TNj4r
SAzqeUgaU+ZFogkPw4aN17gE/vTmXkqjVlV1XVQMfhOfm9+JnQIyziBQJ1O3RVNEZ26GhrXOwWQG
Ga3Zen9svdlVgbIducVeMUGyYrWAdVIJOktJ7fIu3lDmV01ij7NiEK8YFvobLW7Doi34rpf++Gzg
SwL3SVHg66jPDuO4rxNRjs+9I1n9bjNjsk5DJ/PsiAtWC5lMftta5aZyYyd4eOycwVFJscHEUQrf
+zuz8u04klNkcfeh+y/OD94J1gGVT4CJXF/NcWjhLQA1fO47QMHoXtvNVlsJnoo4I5ZIxj/elvcj
ywd9QU+3+g0tDTBMSh4wPYyM66vkXDTqJgcZQOFvVE4DixKjYe1nKpeSRFmDuqvwqBshCcO1khOA
Mq1zfG2XVq5sccgtvPLF5v+3NuouhDUm8ri8xNpAOROH99147KORtKyV/dxDEfgtcL4qgMfxMqQC
iihLcqFIuPgsalbd7bL0HCAYnTehlID2BI0RMuLReddz3uAmJyEm5WfDsumr32AAoQ1+DHEUDYXJ
z0OI2YooOauTV2t3frQDPpMovN/eUbrJBSZd/G89Hq8xwaCWOoojXt58kpxHx0CbfWVnX+V9bIkb
tOC7rYdiGuELUjGqrwyxPxIQy9xDUEwQ2+5BLftQPDRWh77/eds5vFNugf2MzxEZi/1pshEg4hYu
eTrkd2nG2TQNhjQRx+Qcco5/QGtZ4k0+UgwCA++ZHq9YNhWRB48+HRVMyqDHuL7zfIR3bxnw6Rm8
mA+vAAkkCPQjG03bZCSP7v1+/+J+3n9++q/DXXLHlaRn9ayuLBW55WWMT106XSTqWLPMiNFlWuVn
/1fucL8FO2E64p+ZMqxyAZ0CarEE+F067J5KofL7eszP01Z+7n6Fd8Ev9Fe4isc9TsCJGE7+Cwzr
IeFJUVox644u1uXa5EM6qCmR5gU0lUEn0EGD0GZVKOXn0hr3qArsAvdFMHWysHqlh4n1pv7pGK/F
UWZVmJI+TRQV4jaZlz2AfykzQc13rHfqBs3wHuAznpRj47S24bZudMqfjLNv8173gn5k/ci9pU+s
SGglo3D9TZQB5o0oXlhBly3g7dJRzcoNHcUeLNEqHP/ImmBZdObWjlNaXZZ9VEeFlp85Dhg++oOU
HpTpTu5Mo36SAGcSW7dt0+K0b8mjnHrJ9dqoyJDH+0exTy2p2kUyawx5+WhKCMinv6nUkIVEsQB/
fxE5R2owSVrNh+emfueFl5KV5lpZBMCPELapyDsBBptaRJ8bRQ+IovCsaB9je8/lbuSzWo5WLjui
fsyCgjIZcaKxhJAXaxiVzBhlcGSd7yRLth9F0jAeVD/TknhbXEqgzAnSkjnnl5AgBI/FmIJg7l5I
D/zkFsqHLjrFWQ528l75jVEAEzXc23qwkjq5lP7DWaAilYkiMJTP8q+gMofn5FNx5l36PljBgUje
FNvyJio35ZOEmV2G8BU3jF0FNC+g2ZcWMipTLue51El1hSdPRgY8drz6QWWxUdA6iBADuXgIEcGV
IQOj9/r8mnmIGrUIinMwcSDHOOrIiDK2kL67tAjq7uadr7VBBhE55ia5P1jOc/Us/s624SnCW0nZ
Jj6Zv9Jjdj+ceYbt/JHo/0s4YKmxk1gjnWHo66Eu9CmG8LO0K19CMzyp+9TmMGMXhYTlGegbR0tb
bsvFbUiKsSrHRVoxp9bY7tE2TPz++faG0q+yRQiibCCMLfVujEddC4l7YwYmCl/A9OoYW3hKMnOc
QQM1MHLxP172tKBFPy9WUw0tRpOquThLGMo2g13xlO6EbXkEyiXrmGgXR4uiNk6dMcwjYnL5zO38
Q7lJ7wI32IePMUkZvnvthC43j7JXlZHA7KoQpIEsTPY/KnUTJ+7tA1pVOpR2ZFSBl5ZxOiUiqJyU
+CDAOQ9b2YYK9O/li/EUe+mTdq/EJGMdFF3OwO4h2SmpGCiQkLiTqYOqERSWS0hylu7ElAyPzYN+
h0hzJ31FdyyjtKJ9V7Kok2pnDuCzXFqdk12ECUvfq5zupWDow/Ijl56RXhB1SiHmnw1Ng5Bwk95L
Hn8nYlL49iGtrgPdgSAfw1sSRa9r5Y78PgExWFWdQez4WzqG71JNxBf/920p39Dt1Erg4lFiRte8
utT7rsWISpJiCqeozulraI67R9dxxh1BpHj0yYv54MWkYyxsZe8gEQDXsHZLPZcyD5kxJF3AN9X/
kPZdy3Ejy7ZfhIiCLeAVrg27SYKefEGIEglvC/7rzwK1793d1TiNmDlShGJkYhLlsiozV671lD0E
lSndNRtsu8P1YS2cIuT1VUQy2GwUDL7nowpyIakKQaifiHiMU8MkmRUEa0QGS0aQsQV6GugNkGpz
Fz+IdTKxK0P2FIm7GOiwJNzoABJcH8nl/Ydwac7eoxg46/hxO01NjboqqxzYEFqi4JhqUCmAfIbz
f7PCDYW0gJ8XBFaU8FGAfmkxrPasXs7WPBB0ihhzg4bK0zOqBVTamA8TrbiflF9EMFwwi2ga0lH3
5WiOYE/tCssI9oKMHj+IvKxsicWJhM4QNhx6+6C6cr4lxERLVEg9s6ehawwzo1VmtfW42hizbGaW
SVVRP8exOjejhq0/jgHgNaBbJqoJlm1QIeedJTETEEnpjSQf3fTRMhtUMavivPyDDFtRA8pmduzo
2AOQ8Nz4JGSA9vnAZ5Qj9OnIq6+hAUh6YfHarlxazFND/GQCwgb4O2VPTY7qtAK+kPJeXbumLqqi
/HDmrzi53wUV3BVhARCECv3qT5cdh8/gK2cWcndboJRQE4zscrMFL8Pg1rYnmfvQbE3VnrPvARLt
jy1++88PykzGPAsDgPmGL1SHU6FmmVg2T4xG4cPMPm1PU7gmaHhRMvkZORD9uEToLKzL7SI6jVOo
60KDYoK+F2+yB9sFF48r3qA5BCQM+3Sr3aDmK9mWsVu5rH8AYOc3AjbRiW3Od7ZVN1PEwHZhCq9H
FKOt0q532r67Yy4ywm6x+1W4mf0CVXY3dR7/XJ/gizoKP3Qu6Ey7UhbbIGifAMF09U15h5Zfk2zK
nZ+ayLG76mbYUjT8o4jxIB2G23y/VvW+wAjwn8Afoz4beiJjBgIdDUWf9HVge5++gSaXvsYKtB4R
5DE3qUDSuMmFaZM1BihCSf5nlCsAZQ5tYmq0OESJYBcstuoCDct2ZuBPp4c22BTDlzp2Zi9ZbbE1
iHt9Ahdexch8AIU+C2QA5KZy6wcxXy2MWmBHAnSjlQcWOJpwA0341/xoHNYu8yV3h5sPZUuku2bf
c35Ey1YkdSWQ9om0vzolMcU+sq+PZ8mn4VmCwsXMJAxU6LmFKI4UOsRJ+xSyON0PTZHv6lyvLdIa
hgkIfLVi7yJ1P68+Utsy0F8ziSUPuWNjQlMBSnsIX1TzGD+qx+0jIG3f14f1U2vgj9mpGX6T0ZTm
YPtvn8YN+lD36qP6W7xx3aNoa/f11j9s1A9zY5oPnfmwM5z4lyPsPI+Y4YfXAu/xCDZL83tl6PJ8
tq5907zaJw6X1GxSjRbfpIFZT7+JKaBlDyR0DVQxUE1EJtHLnlHVKp8m1W3f8sQEVyMQ2dSutiOY
0JnTPMvxjfjdiDsmfRq2BBnUgz/a4Vr+66LSya8SdzfUGWvyhqXtk5TcsO4ol9YWExK4uWXYVm/2
N/jdaCKCdmKn3ljSg+2tCkv+oBmuzRe3N6WhI9A+KNqnPtuMyQbA9IJ8Aq8V1JaxFQyPqXsj87L+
rionU+5v0nIXkc9SS62UmqiXZJklC28TOnSPtLYNzR6Nhw5498RREDAr+15ysx79pN/lrp67IE1R
2NTJXZE4g24ZEPlrb8PydvDvY2b2JbP8UYPsrAkdnu4ryTYtdNicSXPlXfQbBFc3egBMsxkM/sql
+JPN5uYBHCEoHKCnCok2HjLJDAa+ZK1lT28fd58AzQhms6vM/F4wPyNQeUTmXH5Gdh9ylWbgxPb8
s7Dw3/hDSMqat7d7Z0/M/a90+yyDhyPG1f4YOiFAVyNS1n9/9qBwwRm4fgyXTjvFZY7cEp6lssQz
E7d1nWUDHfEspLuUkN+R1h6V1/gXFbaa4eZ186S3L3Fcu9ftzjvjYsYg6zDjvQ08R7ntKxdR6iNr
1zz1KuT42FR9KLHxRuLgaETTmkLO0pVAZYAnUVqBKwX24/xcy3Ed5a0243bl9CYbn5jK7JIoNkVm
WnuL5TtQZbJqLTe59JI4M8sdj0quSC3NcGHj7sUwy3ulMtPHZB88o30ZuDXZES3JFHbEFpFmE3bs
Jt9U2zVq64tKADwFyjlzgnnG11xIIPY0KhWhA2RTIvuZf96V4sBunsdHcEoMMgAKDgLEO2VNsWH2
lfwKo6MAgtTAD6koAZ3PeTbGmVITvGME9VhAzJSBWu/6Hloe2YkJbn6FsEJOavCbp0rclFjKMDc7
Kdx0gZsI+9IqSjx/+0+IL/Yv1y0vZA0wpyeWueSEVsaSkYUYHIIYt95BugYn+aszf/8GvgHLKVo1
LqnANvBzDRN/UR/9WdAT49ybQ1KCfGrDEODYo7Lv0McJnxLsQ/gU4OGlN/RmDZvKHVeJ4S5zgOeD
5oLknvp1oAuYbubUgGqElmaJgAwmBxUoeBlE9YBLFG7uJbYB4Iu0Uji9qDNww+ZjAiPzg66QYV64
KQ/CLb01HoZXekuPw6b9NO7D41ra7n9ZZaRwAbdGowiPQq4DqdOCASfHH8zsJXkoH0N32hpW8TvE
4EMTqn/Cu/z0yBwSmJnt366RTy0kKucp/+8XcEtNZCAKMgVLXcoOTS1/w5CG3ybkJgMPpwTtRlI5
pP9zfXdfFG//zjTIFhBEo2NF555mukD8XGZ4Bom/h52GftbAVD6Io8huFOzQ3k3uxfGgI7h8VNIn
aEAItgQSiJX1nv3Dpf/470dwb7GeQSkt1DD5etr2TijCV/eRXFidVr5eH++ipzIgv4xYAcpwF0DY
YDCkolTRXjF9ScWR1I113cC8ShdDOTHAuUIDrBI0pqR5Gg7Cm7pVEQjdTM/ayoQt3nIQufr/4+Dc
oTjVOZV7sXlKvuXfwlvyZTzrB+WxusuLlQEt78sTU5z/g/xYOUUyTIE5XPqYcBSOaWhB46S7IYfh
aPRm8359DnlaDGBt5j5b/KIpyGqqfLaRkknMqgzHH9K69TtwS+/ZXlX3vT28JLHJbuhT9goKEsj8
rhiedzu/eieGeeUhhREBzwoDnSAIwuuDtjHejJvqKCIk+M7c6H5N223J7cwpLFyaeBdhU3LrGOfo
Qs0lRHxNdURQHWr1Ro2fa+W5rqZtA/EPVJYqE6IflTCaA9kqilXn8iwv3Bb7OvOtPMm3Re4WbG3Z
F6bi7Mu4ZW/7Whb9EUEH9Jek6kZF90l3H0rveWIr060vuNV7c5z2afx5fQ3mm+VsCUT0zQGEPNN0
4K3KNyLXetg3LZ5THvrRDAD9NQuX4EM73ld+7Yi9j47+Ndz4RcMeOjDh9H9WAMRrSAjhm05iwQgy
gSicl8wLhbtg9HxDsAflLm+A2Kn342uoWbJ2KFpX7k0kweJxQ9qv66O+zILhEwALQOfbLCQEsNf5
JxSlHoaR0TCvpWg7NoXGGslHKjVOWBBXVAVLo4i1bqNxl1Y7GtpVdi8J39M4onWrujM2ef0nEExZ
t1phZUEuPNr8ZehAMkAGhEuIr0pPatPW6BtlHghy7E45VMJ3w5768a3RjK2M6/L6TFzcBbM5TSHQ
zYD+M8KV84loikwAO0jPPEiAWUp4YwyRpbH760Yun5OcFencSqHqWTpqA/P67Js2oJpuqG10lc0I
MkjkIUncWNrmfmZV7TafnocoWjlfywt+Ms75/J3sOdKGqhqg/dlrKysO8w0VGieucosK445NhS1G
lpKUJthus+T9fagOSvLRNM+glHH8EFoje4UykOLdo/dMDPLt9flZXAQkY2eNVhWFOe5AFFJOIi2e
mDcBgtAG28FnVtrt/rkRJLtmtnFFgdYoZ6TV9ahuqM+8Thc+GYvqbTILGqCmvkbtcJnlxHJrMmr0
IMkDKvYnMj6ZbCa3YdOWYuN1EO3VIt8JhuMUAaWsbCSIIYNNYu48krd5ZjP5oWsf5GGvttvovrqJ
fXRPZc0B5E+h5IZoI/iIrNjp0Q+b+XddtSu6TUHNHrwflVVVa4iNxX0yP81mAKh4KZ9WDImmTwZt
vEQQb5JedYS+M8dwfIjQ3KIUkK7S7wX27WOhQoanKf1EHG6y6L6PgCzOUjNJXemtRXzSlHaqEFvA
rr6+kJdPBEwv6LR0iiYfVGJ+Elgn06uMY1xl0Gv3qt4ORaDgivyALnLf6SDe/kj/AMI52tdtLlwT
ZyY5f9mIcaBqNUyGVpcdW+CNhOFBHr0OgUr+q1/tF5w3I3ctzRBZFJoMlFoVvtYVwUEi4xS0Xvvd
NGiO10zjIfMfxvt+qE28U7eRutKQtnAGwZ4ATkK0k8xtmFw8MMhAqeZqP3jI5kx2VvboFwmkxGKE
hium5lcGN7jZuyOHjtZjdBlw729SGHUojtPgAXNllxL0kmZqPfAQBx/XV21xTCeG5r8/2ShiJwV1
2ZDB65oNTUsw/O/bcY316OKNjwfE6Wi4N5XOGO5YhtH0yWsQf5b+y/VBXObROAPc3ht9UYviAAZU
0RTpFkyl4eiiLQJlT82uptvupVt5718uEHgMZg9GJFTGMbjzeVOkNk2oHw5eUUTFJlTL5KbpyWjr
0wi221Zak4S7vPNR3kADDRJ26P2FhMC5vclXY0Ay6sELIrpt7lIlMH2fOVB1t6cEGz6I17rALxcN
AAZgMySYRfqO78HuFNBUoRg3eKluIG0aoeU7yemalcvIAkwIP4EFRYCBDc9N5JiqbahHKiayq+iu
TjPdBY4B1NKkTOy2zsotlIuSbVojtmBj/t3p7ehEEL41g2wIHLA4BSZaTDoXEL3A0ZMh3chBvZZk
nqf3/DzOYpUICOZMHphYuR0cdWpkVHI4ehAcNg0jsghQh2Kv23rvxiB0v76fl6b+1Bq32MwwmCqN
ePd2VWEHTN0qLF8Bji4NCCyLOh72EJqlPMvaiLRk2yvJ6MkAe/nPkYptdNTkFyI+XB+LdBG2YIFB
nQwKCVCtoqmf85pJ6keqkrWjF5aFG6YfpHZ1AOvjxhru6nsaoL1Bfw313q4A3Q7Hjyh+yIJNbNyA
6aBE73H3W33PI2rqMyfH8Hn96y7dH3g4fqrpYJmVUEY4P1Y9pZkxVv3oVUlwiFRAQYxqNKswT1du
5KUlnYWaEVgiJYsjfG5IK1oq9UIzepPe3AZKvZWy8Pn6WBZNoH8S04x6Agydm6CC0jKlx1hCMUTI
kosqBkOmlYEsPC0wZcDC4lKaG2F5aNhYaGJVa+oILtkc3IbwC5uAio1dq0Vjha0+vqoR67a5ENZW
No7M0QCD3jd1zSyQaEv29UEvLSDiMwrFekwvKs/ng07TvijrWBw9ldE7FRsnbbM70BttrptZcPeI
fHVRAxsXKts8pCtNKfaGRkYv6sOHHKwYyZQ7df1rXGMbWzqXmgzoBqh0UUTn3/mTyjSpkpPJY138
VSeGneMXE3UiG5TBT1XD1sozl882xPQnBrkT0DRSIOt9AINts+mhDSOWv5X8KSUAbpuS/lvunOtT
ubiBNFSfwKkC1D2c/vmSTSB4zDIAlbws3outbEtQvdBSMJo1ZoCwOlD+jK3ijlNwR8H9yvI1TtWl
c4JmRFAqzpkjvJPP7fexWMngspw8YCgnq5aDciNI8poMxkWHvw6/B5Ze1PbwgENExR3HsQ6FrIoo
khc02Yql3Y1gkzWlxvYzzYwfZbpB0zJYuDalYGzKtrLlSboBsw9DaTZKPiDzGWfVvm7kx5X5v3w4
48PQlwMqTxFcGxeEnhJr6lzFhw3CnQYYiyRboeBI1Z34LJdupH70aznepUOKiQCgCNBsdD5xcaWk
oFSeKPKE0xOA61p2ganY5elaBLJ0SOeOXJBoylAP44tekpQbA7TaJ28YuhTN5THYK/SqNrUQBEp9
+Of6PC68yPD4BpcTepywkXkZ+iYsE2NoAuKJRUM2RZQ866mgWiSQmwNEEbJNVovU6ZRhrXFl4cTC
MBhEFdACiKC1Ot+/QAfryshCGH6U9vVTv5F6a8r3zbfYvl8f4sK6nVni3iEZyWSxjDFEI8t3lQrK
D1BLhiO9v25maUAodsxEaHM/Je8QlCydjCYvRk8/phbOSPXyUKiWHFrFmijG0pqdWuJuizEH8Y1f
wFKduIb2BRihVRMvQf820Z9Y5/7zcQE1hE0P4Pkls1oQlqSPjXr0KEkdGgYAYom2rNujnpmEPOQl
CqT+03WbSyNEUDJDMUGJc9E1JdUTKHkzCSNER4LijWjpBnNcDoJKt4tXwHprtuaX30nsmAa67qcG
7l5ikdsCOH7QVEg3xYqVJUeKVgFgqWeq95kj6NyM0hQ00ytl9EYDAMS2uCv63FaH2PVjbZekh1hw
aiBQ+ns16jf51LwIyDj4fwztlqhWhPS8N+p/2un39YlecDZnX8WdwkEQe0GI8AwaAnQ8691OikGM
A36wBMTB100tzvPJBHDH0NdxCEmLVEogKanJclR9pOAPanKmgZ0b91jiNUbwhWcISq7QOkF7PJwM
/94Z8yCJ0ymCx26I5web0ieOEe669FPVnOujW3IyM9GiBKcN380j3nxxSrpaLiYP4Lp22/v66AoK
QsFYnqrddVMLZQXAZzEmEdjZ2X1yO7YYNfjNqZy8JH2spZcs+Urp7+ZOj+1oum3ql1R4zcubJrOB
qQST3ZoG4NJQ8fAAUhH9scBlcPcg0QXWQ9sMs6oMySbL2W89mqAjxZI1ue0ll4rkKm6HOVxF4eb8
zEig7jNGETduD13cB/mxGO/km0mKQHDgBuHaBl0c14k1boPWw1QGQqFNnlqh9tgBJKxHTtUGKzHr
JexuzkbgYkdLBSJKdHCcj6oZ8UAPFGHylM7OILWOdHvpGcZ7DvnNjAHoVTqxuu2E2urjPzWzfWRH
kntIY8fJvoKasxSbUJlMS0uabtXhKSp1M+npUctXgpKlA4vsKxBp4MVFBwi3zv5QKYOu+pMHxDa0
yWr5vgX1vNUltWgZYdTZDGTYVqE3/yJLhB4DZGyQF1XRHMktezWyklFw53n0LQHBvcRsPQBEfJdV
g529Xj9MC4uOVxZK3nhLAovO9w4m6HQaEfwRLwSRoCOGmWiWTRE5dZuW2+umfrIRXPoFZS7ITyAo
QtKNVzGJY6PvNdqLnk6DJy0lmV34eDmngyhZ01gTyDKgDXmoBTTyTxoYKtVJdNuaZNsAjuwBurL5
IdGi2pxaLYG6hEpd2nW9K0dRYNap0R5jCSLqeirWhzIpdCev2zJF8tAX3+RuaB1km2UHWIjsPh1J
+DCEgW6StCvsFP1eK15q4Wb5qbfrCI3Qnaxwu7xsmyoO21z2ivaQNfUxG+91hpKBrq9s0yV3eGqJ
90dZGBXV1KWyl1EX+AUASCe8hGonzIutGN3SFMxgXWQloVkogRt/jP5Nm0MOdhDery+wgoPLrS8+
RENMSAx0215IqKD2VxsGPoSIuc0UJNjXAHGXuC0ci1MT83Y+eaw0QjYNRp7IXqLeaMUtrdFggLdE
30obOhwGdkuBBERSNR0PjTZaEtiJYkcG6id++DdjRTiEGx2XHt9TJSYsYY1WyZ5KhIMsdBZNorUQ
bw6hL+fzvza4LRTXLRGbppS90cplO9U2mVWkFt3U+6R2Kt9O3/5PY+I3ktShvSrNMKYIqXcVyCxA
sK9buMTXABuElhQcCdD1oBWNG5I81OWk54LisWE3aN9MeW0gCfbV+m72u5Icwb1u79K7wRxaxlB+
mb0O4Twpa6SpDkHQ52FnulF+N2RbkrIVI5fbXkYZicqKBheJwisXjkCShWkJWDy9PkTr+pg3YOVG
VWnlmM8zc74ZQD0A5znXkvCLxuVbBJZBTUvQVK9xtQo08tNBsITIq9W3ZzFew0cuzBvaKtEDgg5s
ZDsp9xRIky5gSRSonlZlhwrQMcHO5W6lTXkBLICWVCSPUJYAbPoiS1YPlPQyZRiSX9YuE5sauhkQ
36nJmBzyIYwcTZl0t0p6cduXFFRvLQ1vqdwUm0oKim2vJvHKWl6+mPFJPwklXPq4Euc3wYl/qacY
zERdqXrM0embQMxK+d0DbiZsrm/MeeOdryb667AzNPARg0rvgkUKYl6gJGeiN4W2SmSz+K0Nrjqu
tThcrqMiKQiV8SpHwyKyyefDCWf6ozHTRESQVboBnVphSrVsOMin1Su3+0KAN9uazzX0n3C+ueeS
gSuUqEwVPXF6jZjxCgFER0JpPSF2z5yORlZLmYmWxUafALvaRJq0TSDAXOwiAQCtpxpCusDfdH+u
z/QFuwUKX2jjxUaeZxrPaM4HVBpo3yPUrrweJFoNmEDb/r6s3lg1fXaNaFXIWaYdyGoDYsnxXVxE
KPzd1dVrQfqnCkgRLZf+yJO+EnheHmfgoRRMFLwhMv280xC7vq9BdCh5orCnWWH2Y2GiLVGvQ7eY
XgbBLMcV777wTphNwtq86eZr9HwzDH2QizH+xssexi4DWN+34yKNzYAkltDg3UBi3exuK8PUEvku
7B2ixpbf0V1QtyvH7CcZdL7/QWsEfuC56QvcxPz+16si6foxVLy+9g1HoknmVr44bKHdzrxCKYlZ
FoIPtJjSmb5eaFsBiG30ofbd98r2mL3zxZcYKAqoqD0AuMoFk0nNMi0QIsWj4mCqoUOF9wYd2EyP
TREMwultY5GbKnZL6ly3fLkDMAUnhudr5cTVkCahMlMwBYlRglNyLNDxkiGStTJjLyT3LFyJuxYy
9uBlRtVDUkHFjQMxO4sTg74uiABB1ZoXHorwqR17EIBvBC9GChJyc3mTm2pvMkN2SbmCg1jwDTAN
dwfBh7mjmUdDJ3LmC0HXap4M2bsok01D+eh9gFjgHEgYWVEKmkm3Lh2ZmcFvuImidsp0a/jldlSO
UbwLgtQx9GHluy69/fxZqB6AOUVHRy63BJIOCc5Y6TVPUKWtzHZlAErsSbTzQnX9fw6CFVUZEmkK
WvEhVgnI0fn8d6Go9LI6Uq9FC2x1qMGTOmcT49GN48cR+N+7uj8Wyi6Mxxsqrj0mL28cVQbMhiBz
gvW/SM+2fY4SidFRr5GdHjSXmv/YxYe4fUy7P2n1QF8G0GXnQ7yZ5j6wVyC3xmGlfX6+bbijdvYJ
3EOJoA+7HqKeelppiYIrJS/AniJ5etSbmxgc4dfP1+Xddz5g7mDLujjlgjBRD+GvBv1bSDbRcgSW
RC/WAvaFlwxsgY8AP2a+NL4DrM+bKWwyhXpDiKbK8iVE6U27ESdguZWi2SE7EQN4Qe3UPybt/fVx
Li7siW1uVqHtE4OdVqaeQTdReV/4D0F66Fecx88J5dYOyA4ZxwQcxujs5pwHIAxqzlI5flAEgh1S
pb4S2QH1O/Ag5CyubCMWUUhuKhmYjqgBX++xYuLwGpVBWZkxOqH97UBY9KuCYM2rYBhQlUGRJb+N
swFsDl0xQqvIwD8O7Jyk6MvoojD3t00SE90qp3TSIZYBLK/dBT39QmtyVFpg6y0yKxrE+llX++xN
CUfhVzHN2QCcgoluYjnD7a72E9X2IAwRWldRSqQJxQiYQEvIlfl/2gip1SdN+quZGLSJwPgBslLZ
h0xSWgOIpIXJ8NqT1u/tPNI6tGnKYmblsYxunaKpaG4lEFJ/i+nQIiJTC+E+A50XOMJQIFWtETqC
+v1Q4+3+BYpyGZugH5DBAAJ8/KyznuXmkPlqfjvB1722rE1BIo+2jUMipmlllbWf2WAe60Ev2Orp
AIqsRjhMRA4gHoUMG7M1zE1i9+rUf2payDKLZR2KL60kFcZGmFQl+JUZJTwOadWicqNCAb/mmBWd
/DxC8vUw+kCoreT6uXMO9A82yYkQJbcj01RLRyAq40NJvzOps/S0s6YXOoCNFfk+VMCtf3QC/mNv
FrmYnSvc27ljHdmAHJxEISCePIO5A+50rwMw2uredTucR/lrBx4MyUugCECNd24niJgf6CMkYgXl
OxR0Gx0pZiMJzr+wgkZD8F2jjgVFdM6KkvRN1+TQUGUgAGy/gpi6wfR13Qh38/0dyokR7jiPVVZV
7VQmB+wha6y+SQF1rPsJfJJ9bV83NX/viee4MDX7r5Nnh4D6+cAGjAeVIVs/tJCduG6Ae0hdGOCW
JUek2pK4SA5aL7+KITEzrXWGWtkBCWmFRNnp/uBE8aqWL+d4L+zOx+BkYP5QGEOQY2AB8/80NDHV
aPgzgSgB53ONAJ1PfP01NotqAFICkmN+j9cETJ2BDmNd4yihRwaLaPd55urdXR780sGRq09HSkOz
1I4BeQvQjVtAW35I/2H14+JDuDyEWhpSr/T4kDICykR6lrTELKfN9SVd3DMzs6pGVWCUfuCGJ1Nr
JGXRBx22pxgENs1CM0y1lV2zuHonJrjVG6FAogkddk3AwlsgoWxaMzekyp8MQnXXR7PoN05MzRv4
ZDR+VSh9N48mYt+kBG96+LUaTSzbQHoI8DcU4XkctVoqYk/6JjnUJLd04avWQcW/xsm+ZoRb+9Ro
srLFeTvokydAg5x0x26kK7O16JqAt/l/I+Fujx5oMwUN38lBytAmCkJ/4UkswD4PZqcieP83K/PD
7IliO7SxzldGIt0YQIAOsyYiGKmfS6qY9Voz2uKsIbyAEiGwp8grnRtB92nfhbMoNmU+4iy177b6
UPhuA+jJyqZeMzX//clO64tUFP0Cc+fnL3mb2X3ljclanXDxcIK9G9hEaN5Bxu/cyDgTAfhynxxY
TZ/7Sf8SmL+yB/hcxV8vY/zQgorol/lpPDkZSEZDTclAo3JA1rMFK1p3KyrZTZ6ldtC0bpQ19w2O
qdTFR6FMrKpztDyIHBaFdiIHh17zV3KVixN78j3cGkpi0vmhNsxjhgZKD1aOrzJ5ub4ZFzzSLJWF
vAiQ2kgMcfdYnXcYZ4t9krct3sp6vNGksrDDlI5mT9Y6s/mYZZ7iM3OcAywlMOcGA5YRLRAgqYC7
6D/FiTzrpH/Na4gtpLuE7gQmoy89c/Iyt6M1doeFhyJiJSCd0OMCJWOeCUsYfEXLxw5Pnbg2CYOc
jNACyjM5oZTcx4MXDv/8XjkzyC1jooVkNOopOTRAhZhDBTFQ6IfrK1YWPNiZFe6AMEQdSq5gWGPx
jWijRJ/hptcCs0yc6zuGT+n8XcOTCeT8F94ZbdwUWMOxfQg1r4x6u5WP4BNQ7xOcFaUw/frYQKCq
XYuu/xfTqKygkDvj2ORzL6CQVCcJUI6HSHtMcDsHpYvcDoEasxg5ujpaaoHAfnwYNOkWL8B/Ftz/
Z+Do2JAQchsyn8tEnoKMOcgtD1OX2UmD6A4sMOnD9eldeFgi905V1HUoeOZ5kne9TMGHorfxIfoG
2LP2fOUmhWZfOh2QsMQr8+u6OZ7r5O+g/mtP4eKYihVBTSCXfAgzt8934SHZhkgW2W1/R+rETEPU
bD+Y9DTmKYQLnUD5qtkfUb3zUytXIeJuloMj3gkbUVwJ6Fa/jLv4IfcmNomKmdBQTpdM+d3f4CqL
tuHBeCyfAsSbG90TQ0cATWZloQEJiVRC7udGzy2oNd6N3fWpWriCQD2LjQ8xIAIuGu57Bho3SGWN
iDCV70H7KPSVpVg8wQp+QOoHIHwegyrELRHhK+KDMog3Yf8SdaYU2oH6rRvSSmaFr0/8XXXUmigk
DZCJ4kktSykQGylCtCyKZiK89pktKi9SA/Im4OHk7EmSRfQX0gPSViBucPPhLlTdqm5tAc9/TfsY
VvJJyx+E6Ba0MygVgO/n/GRH+NBwMPBBLdkbHZi67OQW8Hw3kD7a/CFNbypqmJ1u5+UmUp4lu2w/
JmUbopJgoC3yXyz0rFqHlYB2Fi8nSNEYNI3RFB9mzU5VfTeilUt38YyfGOBuwQnd+MAbYyf57AVd
D5u+Gnayvler37Wivw/yC8hTV8Y0u38uIEaV+L9jmj/p5G0jxtgHZQeTefqsRPsgRsIsle3rE8dX
2v9uq1mFGqJSYEDgE3bwmYUYZzqslHHhpCg4OgnkUFyJhLhrjaZxoc8J4lQyJHakCP6mE6Nu5SJc
nFyUU9FvgST7Rc060/qqD0MBDrT8Jb9iFzmIW3OSAB0/WTr1rg958TWBc4T8pAb1VR6C2BHZDzII
ax5GRb2Dt7IHpBRZv1W7fJ/cDwTyxNcNLnqhE4PcQfFJEdbygHxQ1xyDCQEEJHyvW1icQPAwzjVy
TQfT9vlWSaJSVBM9SoAwSUDc+ytrLZFZ+aeWOH5eWoK69rZfNqiiOQbJNA0n/dxgXIJjBXCK+EDV
EH5cOcTD5Chx6gQZNHpVWyFOqKyRIPPVwL97FeERMBoYqMLDDaoGSKk4CJND2PQpKBjQow9Ba81u
pdTfZO1gmBB5mmwhBfZFNcCbQcf6YTSCaGW/Lp1MEQBWgDvR0H4h5yjnRhMlLb4jM2dGKEt6vb6c
PPTxZ6CnBuYPODn6gSz04oAmAzCgyHb2K3D6jfiWbakb/m6IuXkqrHhyxoO6CR8AnQeJsZPcxjsU
odndGkPpooM4/Rbu7Qg0O0vjEN8yyxBvxII4ovzdqb2b1V7dfoj+IUxXnO3io/HU5nzvnox/mDoh
90VM8HFMzfLtONX2ODl5ZPeI5+AWoL72D7sw/zPl2hx6I5cEfMK5yd43GmUgKXIWCTXD6lvS3q8v
Kk+qdWGBO6RFLchaMk8k+pXdYdfaTWKJBzlyo320BavrlvlmtE6usuR9AGr4z8CAczofWDOSttZZ
gkRcZ8ZK/kvqneGGtN17XnS7oZlZ8oPhJcifA3A5TgT8atqKw11ezrnfQ54BpAjUzz9BQYUnzpDG
OGhN+ZV0eWnSUXTTuACeYLhLaboJQICK+q4QbFkg7aVc2q5M/vzS4y/TmeYCzRmYCnT1nX/CGKdD
GTDk/gUxfEG/DhRK4BsnwcoAL5Fq9DRIKOvntdXGgjso/8ZfnprndlfaEUyAjitAhX6o4pdWpYKP
/o8YKhaRLVLbMv2HmJ6/2+1kxNx2E+NYrYZyvlTbX+ioBYY2+R/Svqs3jlzr9hcRqBxeK3RuWZIt
W9ZLwfZYlVk5/vq7qLnfuJsimpAP5gDnwYB2k0VuknuvgFNcprUuOggYaO6tNw5hDy5TpbSvlEWN
ALReC69XRkCDw3Z61uMXpTqVZrPRjVZSYxFmJMAD4CAGQQ5ca9mKv8gOee7mZtIpyEhAAHT6cz9D
+S97TssoWCnM4dtzNEE9dpwk1SbRTgKZwIDggwNqOB/XTkatWWwbpeDc8pwZt1rZc5XlUn6VGkzv
BS5CrEfFbZRxUpcuJ0hCtXvWCaRn0q/D3Hhz/Hp7O7DVfisO9y4qE61PSIziPDXmoOij1NcL6L2Z
2oBjBScs3hP5JLmjiK5dl2PTrr9av9at4tSooa75xmm+zv841csQaExDdpSpZ4m+FK4HaLKDgo2y
ETePcVvqIGO1SLXVK4kazzI/JqTxtrnw7sF/TL1c4d0k3Rnoc3tFGX39nHVnMkMCvpcBQXg0zL9B
XFBHHCRNcOW4pJEpNI7dAsWLPu21XQquTLCkVR+AkUz8jujqbpli6NzS1PX1sRgCewJQrTUbE1Te
tn4pxhygISeo4ijyE3tit6WlDeeqdfyoI6XvFrEu2SOiqxEuRbgT4lczrZbrr5wPepKlCsHVqJ/9
vNs7jmeNlmQpCYOAz4rGD/YImKbXQYhrojudN8UJKsh1iafui9Hf394hohXEhFxZnZVRh7kdkg6R
4YC8UZxAEvDU8ZVWMuysaD/gFY9MAlIylih3Is1dVxuJgkGgVuQTvD1KqDl31hnpetDQK5skaVM4
aRfxuNUEBy13dlASOsXaQ1sam7GafGltWjQo3PyxdNGWAYiS23iJOZpUszvQ9DTLW3KkFHUNTWUO
XQhBDFUGbQuZP47oS12G5L6UOZKugu1scarjH6hTB4rzUQnGt414GYJb1K5SmH0bTcVpaEB3guyR
5qdKMh3dpom3FC876O7367ZW7OpA0hrFFx3LpUwK9aHpXUVmOyQbMfeeLNaCDLaJESd47eUOIB4y
BIPoVIdMFZQWgDsF6I071U1nAiev6otTXz3g+IkCNTtDge8ExnMkkdYRLUtcCaHrD446hLa450Vv
gVVajnVxMsejBpjrAFYpebq9mUXHKgQsbPQOoPH3zrs5T8y2jVT2/SrXH+kEnNF+UN1AuseE84ZD
hzliolnBZ7+h1etlpIDLYIv467xuDeUlM18Sah6iBEpBix0mUvaf8HqNYwKQPdwb4N7D1svFfQjy
QYTUql2ctA74ncl8qOgEqKRxqPQv07iG+vKttHPfztAnTaYgcqFGfXuCRfcJILqBd8HzCVhVLiHj
GBrB7IzYuBOA2bAN4T9BM7+fncNi05B0HyTdsS3J5JggJgQteADWuWy2GlNVaXOJjixZgc0+2pBc
MD4ta+5bxQtUDT48PqYhwRTU8W3Bf7ue4YgOTTIV+K6JdtLyb3T+1f6oq7tV1toTzCPsnSD3CMYj
w6Fzo8ppbqMNbAGXR49GBBKb+WnpuidzWD2Idf64PShROYWpm0DO8Q1vy1sb527q2COL1tml5q0j
ZCvqDhoneZtBhCR3vxRuOR6mwu79CtQ1X0kM+CwX7QdJDm/fEtsTuiRMZu3dt2xqtVXUoSxPpG38
sf61DoGD2+ggEzEX7E4L2kfo1TD9GNXiVmkPL2k6z3V5ag0UOSdYpDv7Zq+7PgCYhvGb5rLrvPBz
/gnIv3unqqNNorKATZBWITrs6zelP6gySy1RKd7CqkGKU23WIuXOQOx1OABHmMEu2wGgr8E7OjKC
PvEdzSseY5Qavq3b+dVKPdPfwSBW1gsQJNir+NwBWWdpOadwKzrBD8bTlc+kTgPVhaxntkoyjeCC
gQInLt1ogYAT9DYTF7lOj9XJpiOAj1UUEiXb5JkGPLqVbKbK3VHIIKJmrck2CjtQueeShUMQDBFc
1cBD4BIsTFfBAI368mSrU3Y3d8p3NbIAnnCjxPWmoqp9pwYzISoc826I13qrOTN9mnOaAO46rSFs
hvD4vr17BecmzHAAS2dkFfQXuU9uTBHVnCgvTzQeSwjLFIOfJkhI9qjJ4DyiZYxL6lvyA5SDR1m1
OTSXkswtTvb622qXw6hAChqPue1IZMAUEX4NZwjI+uBZ4FLASxHUqp6qY0rLk9q2092Y2FEYgSkI
7GESh6amptC2BGM3BSLAX9QJmA+cEuE8DXVYTG0XqhMdAYVQpuO80nmjdE0lmXjhbDBynQuEM/NR
vT4Lep2WyrK0JbqvVbXNq1rfmjRxN3llFaAiG+m9EUV0f/trizYYgJ4M2Aei97uSR9en+toDjXla
7eEutvX7ZXluYd3pKdBBvR1KcLtkLhKwwNXfiFrc3U8tgIsGUL081e3BtB6KSraFBWOxoaPIOE1v
ymXs3y+2MPgFTr/G+MS1+TimjyTyJhX8KmN3exyC7/RGTYRuGWvK80jIPo1RSFEXfKcE56lzV4BO
ZoIwtWgwjJl/3Q4mmDSow+JWx9wTwfXldqNKSze2EhW7kX7K+nNJZVo2ogA68h2TzECvlUegzR2F
eWaG0XSQqg5zXQULqOvt7e1hiD4N+KlMJgpvXnRZrj9NbkEQfYwQ5QVIOreEzqRXGMHtGKLvchmD
+/wWrdO4mdlIgBZi6sphSf0OOIAP2tuyawUj2/43GG6jLljG0E9HoAEtA31efXV+QgFTsl1kw+Gu
bEo3LmVUIQoZtnN9aOHf4OzXyk+rj5GQ3g2Hu71EmtWQyUCgadmu4CC+1i/TEliy3SlcaICyoPWs
WihLsH+/2J0g1kGDnDrlyTXQqW/xSAzRRZNpxIoWGpNa1yHxA9Qez+/uQOao0K6vTkoX/XCj+yix
YUXl7CDXIVnSgnMSsBxUU/FMAC2FN37v9TbVm9XA96kb+9gaXefZiVHuUiPWw9srWzAodOsRgqH+
UZfi3uVN68wJJW55ckgRLM1TXb7qXQa9UslrRPTgQ7NXg6Et/JyYGd71NzJLWtt5rZUnVnd8JMbX
wfrZridqKt5Ejo6/6v4Ej/tesnNFhXfQg3Ukb1BSMUYuyyVzxG4XenlSqh4mbLAOGx9dOh0nSClY
c3yuzBYVrKMNC8KPzyzw3QCvI/2BBa1dDzge3AgtLCxK9sLtDd2Lq+/z7Cna01/EgW+pCe1XqM/w
76+atNbcqPiCcQOrudmrusPQnqkMjydak2+sXpBQkKP4oynuAM2uh5SeCu21mc7u/KLKJKXFIYBx
gJ8CihG87N+w4r6q2CU9zeSF2i8JcGFT8XB7tgSpwoFNBA48Rk3H0XT9VZJydpLMgtY4hmGijdiV
f/M5LgJwGbyqlbm1IMp/at0zEN7rmntNe5Z2Q0T7lnWwsKcAQoHoxPU46litwdOq6alRz8Ds6naA
F1okS0SiKKghQF9LB27gnTEaVZaxtdSMntTxWDswXM9/jvFzWj3f/ijCMCjzogaPqjKwYteDIYsG
l8xhoCegh7dl2IEB1mi9L9X056Wc2XkEZfT/Ar0li4uDYrHzvCXViBU2uFBe7EME3BR5+oBLYzce
2bsnneDCZn7JiiDdrLF1cjr3sM4QpfituF8+PGzAed6ux8Ax4SJ2PWwoANVLn6BzRumLMX6PrEdi
3afmxw+TqyjcYR/Xw1SpFI3swp0ObmjmC1SoZBqtojTLPJ0NWLGzVclrTYJZpqW2ge4VEBcVvMWm
LeayURQ/KmDDA+tHy9N0mWe1IGEwdWiHZT6gojRu3WRlrTaZBjByqmwTRsUk92ovObgEaxMsavAN
cc2y0DRjCeViyaBda9t0WEDxMpZgnGJ/qapNDsJVBEWH2+uB/VzuyX4Vig33IpTbAp7eOAi1KGcr
G49p0eMys0fNC3zO30lHd7Ea3g7JltitkGz0FyEjnSrd3AP778xPDbjhRyjKe525BupSSy6dstFx
qz1pV0UjNkLVZhh9XZrqPrOOdHhprfsm/x65tWQ2RaVCaDGCZ8GMgeDBwB3A2BRRu0C777R2EALQ
vJYk3lI34WrowZIknpHCjNjXbDwYysb5eIvgKjh3r4KYSKlqNb6lRl8nDZr/+oMlNZhgI+C/3uUI
ubVp94mZOA4bIepnWWD9IKpvw2tP8aBz6SreQjxabBtTZvXH/u6tuNxCxSM5XiaKwanQFxvrIYit
RjJ/LCvdCsEtzKVfo1iJgJfoEn/aAoBo+V3Q7WUNftlIuEUJdwvgxGI1P02HjUyBQfy3rbcXMPTr
+QYDGJRdFbmYJdRotZPs8BCdZVhh//153gqn6qxRjVinvdgvT8a2/F0eXL/4DATLpzY8VMRfQnff
wxz2dsaQjMrlLh5wZO7qyUAlkfRtd9fFsHiIVGLvb0cRnieXo+M2b+l2BZwWMDrgxL0+mL3Cq3zD
K0KZ7L0oLTH8LrNwQy2OJz4TqvRqnJuojJ7R8CHHhAACEKD9j+qLZOpkobiTGG0aHap9CDVplae7
kx8nTqC2KDtrz12/z4dHCqWc2xMpi8n+/SLBE2WBrH2DmBV62e20AajNa7NNt8Cjyj0Oym+X7G9H
FC6QPxP67qGgJQRJ2cAo1W3eb0HUvf33ReVWwKBx0cBDBC5s/IMHJg1dRCOwc2zdd0+P9TE/kND+
WW0775feeP0jLO82aXA7quiqcRmUm0eHTmQYbQRtgzh8lDlAio5haMhAYwoyJszg6/oraSlezsRw
ATbUvquwmFSUnVU+4fFTZBKMiOg6cxmJW4ORnahqkgHrYjdBlc7ezwa51Sg3t2dLuOouxsPNFh5Y
I46GiB1Msz9NtT+bx7U7xvmTRlXwthjOQlbUer/umPwe7vd43+EtanIjo1qcOsQE+qUD4GGjqhP0
lxTZMhBcKlgU1GYVmEu898O2lqKZ9aIo0B6Dn1NBNtnoN7q51UbV6+JfywAW7Jwex6+RKdlX778c
IqOM/lZMBYSdm1Pcr63BocDejKrrbSAlD0mvQOYGLQnyBu+6SBdWV6e4TwPZYGjnCeKaeLp2+lNk
SHA9Ag7s1WD45l8xp0qxagD2FI2yq+LnbKjxuMzDHLDStv+mNU8qqibufIJXYbkdqQ38gwrBJFJL
6F/CVYOKHnryCrhW73hwpNUtWPgUJ6u809F8NNen21tBEoAnvuml29ZNUQHHYTdeRF8yGe9TcFRi
Lpk4CIN4srb4dfLIHX0oWxtzqSXGLu/MTd3dU+U80vtsGTwovhSz4sVLJjlZ3t/QEJbhzlF2Z/pS
3H5bTJfdQGaELUI8wdp/NMjDpGXYK04gxS4KZxEeBgwywrYfd+uYIcCTjzMLltieTe7xmJYM532C
x3BY8wVENTwp30yCLlZ+FplasiaIkCcWbtCLN4AHWVUyW0FZGDbQizAooAHmycKUgFgxwYSOnhdz
+KvBMOSqAycNlCCvo2Qt+NFDtKKHVEJvbHoAnZLEktq+gGQNG0YsOUi9oV4HriwXpEDb01Agb1/e
GaUH0oPb4dl4lw1bQ3sxO92PI9jtLDn0SWJA1SX7SphCLsNzMwmNPTWNSmwsZ/HxRr8rrc8aLDcd
5UwK1SvHgEBprxxenMwMe63Z2RVkyAgTPZRKerw/vpkhJSr2qGBB/4y3PnO6yolKAzvQ2Dbtrzht
QSf/nYFZLp90Bka8fhddh+J23RwXJskajDpr6TZqNkl8t6T5ppoWv0yDCr4N6uTTXx/PYZfj4zJM
HVn9uCxlwQqztvFUjbKzm/2B96NywHLA7QdnODeqplUqRVmBDlQUfEE7bNLHOH6KjZ21nZ8IkewO
UebS4V0Efx3QzkB/vl64xarU1FgQLY3HZKPWUN+IFrIgcJfvrcEuvHEAQR/mO8HteZQE5rE1dqtT
04kRuGT9jl08BQUs1M2tmX9OgAK9HYyt/3dz+meUfMp0Wq3OrBzBpvQfpzxHi+Tvi64KF7PIw8mz
AkDSrmT3kcrxTOMpNmMIBFNPpZLLpDjRMA8bVupjqvrX38uGeo2twDDntKCKOPWvZdzf1cm5+1WR
gwYrc32r6VGoQDVt1A+WDKsr/GhwR4GOAyrhqBpdR2eovXIYkLF1cFnjPYop6iNcYP1m+n37gwmz
yEUgbphjRow6N4H4bOffo+Fbp4yG3eAVoKD/b4G43ZaVyzysPUaUfU9gluMtQQoSiuSZJjroAMZA
2RSNTGjxsuV5cdBpjZ3Veo3RzOULaOxpd6bJ6+1xCFcgmpYMUo8DiJdpcKpkruEkgxt/SLzSV33Z
FUf4RS4CcGMYAZbJZw0B6r0awM7Rh6ui5P75Ro95t00vYnBHNVHsYq50xKgOlvdkePkBQO3DvRvW
u99QePcjD4KtYev/Q/G69X3Hf9Y3Tfhq7Ijklwg/2MUP4da5smZFpi/4Ibq5z/o7ZdoozefbH+zt
jXJrsNwSh/RVm3UVYrQnOMZ2x+aY/0h+6a/d7M0hZFE3o2+2Xv1IPju7JhgkcgS8pTPWIg7PiyFy
C5+JLJbqivBDaG+w7v3VKw8QJSghUns0POLZfrUBYi72sq912HopNkYbqJ/SjbqlP9av2s/ypxqq
ew3/cntmhEkGEBwmAwAIA68FMJS5ng1ER7L+oQcmII8ndWft7XT3v4XhJsDKlFiLG4TJi0OZnPXp
tYVUDN3pzT9A1f5NBrgYE3fMrnPrrBEDlptz7EGcGqqX/qRL2jPCVQurHNj0QWkaWibXacaI3II4
A4LYyRNoe55FvnatzCZLAF7AwrmIwq1btQRtO9OAVrfxbdIhGKKdbpwm8/tov6D12vSOD1m8HLBV
qHje/mTCJAfXMRAWAbCG1MD1AHV4WKYwpMNlRR3mbbzqhrc4rRqoZdtQr3F0GQBYwPnFYNGCx2v4
7bzlsp7hxD18wB28zY01GBowibwiyIfA1M9TPXi4ffotLvvmQx6jeZMDRWFIVo5wN1z8Ai4nqhBJ
g6ApfoHiT+a3Fv65Gd0WB4A37Ex2GRTP75/RcgvItZIJL4kIKWmFRknye84/kwgaINnX299RdMWF
0IfKRH0YHoTfDbYJbF+flSfzOYEBvB109jeaLvdm/EmDO7jWyPwhBIR8SH7jVGRlKsj+864Ks2ZC
J6lIAEBxW+PQTRB17fU+C1P4ykBOLC+hD2WtGzzx0/2wVEkI8h7ZuX03fJryWveZWcBh6iPypXKj
H9QuB7TLUbE2YeLjU/BKPQphh3AsB/CL6OAc8qQ1gFGa3bOjpu4RMNZ4f3sSRR8Lgv+QKwKoGUZZ
HFWrgEtEBwhpcSJOt0E1Fn4+qd8redg6H1cywezBouiN44NXrna972CnPOUW1F5PJg4nrQ1j2nhE
2dwej7B2w5CRjOUDrXheBIORAqMuQWKZfw0v4NZXWzQoZ9wwoSnbSVKlcPL+xOJ1pao+M9Jcw65C
YZ42B7M6mOpeMWWlPdELFbpCuJPhPQfSOrfQFWO17Jjh6tdYi/x1WuKgdsbvBl1T362mH1k+FBu1
LXzDKCFIOS6hZE5ZRuQvGRc/4N0467EHLwQo8zpAGQf8ly+a734bf8ajR6Zg/JuKDqSNYBsKUyvg
BLhkpcH4r4phtn0qix0QqMvGdGUjEk4pMNTQYwGtFm2x67WYGlbdNRNBjmoDKLqt8H/bFMY50R+c
bzn1xu+3Z1B07WWQ7f8Lx5122VykwHMjJaJJ/09bPKnRuI21OrTKLOh7yaWMLYd3XwsrH503C/5K
vMjBDBOg1oVHAmRg4BG6Ib+Kbr7LnL3pZJ+AUv02Q6/+L4bHjCmwPhlkmEsiS2Q3Y5eM5Skv+yBu
jtYAehkoIOj+JbnkJGMf/93oADgC1QjyHO+kxdsh1xY1Bwa+atpNQ+pQqdxDVcvObOEXuwjDLRB7
RVWqzAYWBgyhKtmO0DkBsijQovWQwtBb8oIUtkEYYomRBm3WsrpekUoSQevTBktIq77O/S6DgGVL
250Bp0lT8VtabdG8SprnvjMkoUV3g8vI/HYrErRQrao8jXEAMfEATmtmPG/7jhzwYXx3eri9WkRf
EHpsGrrDuBDBbOZ6pGpBMq0xQJ1QuwdqpT5Nz/AkkywT0fe7DMJNpzXDV8GOsEwKe5dUqpdlVTAN
vptvh1KG6RMOCMcnfNvAXAW0jxuQ1VbGkJhA/Fql4Y/qQv2VQP4SthqyYQlDwWiJcTwxAl7+zV47
1R7GCctSH61jpq5LUCnOXgNgX7Kn2QLn9xloDIyBiJcAGrXXg6r0xVqXOgLK16nhmjYHQ/JVgQRZ
LnM/Fw0Jix5jwVpA1uKWQ00LGMhDJf+05IcKgrowIf+boVxE4NZCP9DeWXQApZPuXOXhCI/6aE9l
1XvRNrocBxvnRXkmy5UR0pAYR2puyAqV/fFRMbzmyYlo6Azjl9ubSPh5LsbE/v0iWgJF+MFmgHY8
BedwTXUQJQfbn2s72Rg2HlS3wwkGh3UAr1YV5F7YOnDhrGwy4X2CM6VLZm9ZD5P1EyKXWn+gzV2Z
SxKEYGwo+gO/+a/ZCi/C5FZDVU8DS0jNbulO4IMnVuSPTnh7TIKFh04OTn/gK9+y0fUU5qA/xBSo
spMCNrTp+M1wMIlswwry0FUQbuLQXJhNnbEBchoOrb+MZ0ht0waSK5IsLgqEPhv8e5l8H7LD9Wj0
xVwXN8d+RecwiY2QzC8WKbzBegHaWLIaRB8IIFsAvtHcA2CaW+qatpQkiwhIKOo2ysOsOkDgcZU5
vsmicFNn12audiuilOrBpJAV8rTmIZNdNgXgF/BHoVwJpD/qRHigX0/cQBpopbQ5PZUamrr6F8dB
xWowcOrb1cntjJPevRIAzhT0smPDec0VY5tsI7Q0EvWoU1kTQFQZgZYM8BYQF2KiC9wzqadLTw0Q
GNGPCpM58RwHMFLSntUq9pL43ih83Q2G8Tl2KZwr1d+3N8WbnAyX9xEeuFzggOFVaXLJ0iD9Mscd
AN00T2EBfZimfUOObULQ8hsfcOps4m5Bfabz23lQfJM+TUoD94DzbEFU4WiS35G9GfLtNNxRYHon
uLXovymKGkQ7ptq27OFcLTnrBRI5kHNgYAMwIxVgirkpa0uFDMnaAboP05wUvRMr3hWu4YPgk/j2
P6Xp1fESEnX1bTJ6+FWj4lXpXT6d1TnzOni/4Ln6aepkL142V+/mUtPRzwctG1JR3NJSZmvEmxcg
baJVcTjjkrytjaaXtI0FO99RUK8HlV1nRA/27xdHQTwbbeLWKQBpxUGBsLH+A+8l176XtcAF/HLg
/FE4Y+8Ypr/NBRrUqDPMFmoL7udkOozJL5t+pxDGqfTML5Sgndbj3MWf3B9Z+xvmZDA9/jzAUxVn
n63kO1DTJd9dkCBYIwSUZICHQOvifs+EpWADSs70+HO/L4bXYdW2a2Y/TrUsjYtCQeGRuZCCPYZJ
uJ7jMUrXqGFeBmWaB06y18zMq+bMd6kMNSGOhIcNCDv4pO9Eq4w1dYwasP/n3t1OzV1tPS8y4JOo
awDFzj9BuMsdWriETkMDmL/mwGbK9UnxkzjUN2Pzzp7/6baZiWrCMm4cvf+cRF2QwFxJHzcx6sH4
nECCkVP/cSAdbCcZqxWtLUZb4T5nRhwLfq8ABK7tsxpt0ulg1d9nGX1NsCevonB7kiq12YMjCErA
tt5JFiT7hdx+h2UisDSg46HQxFPkTXXs1j4CxLbvDiCClgfTPbbO8fV2ihbcW5DmwP7GIxHsXL5+
vUBeCb19CNChD+istQcslxc9/kUMHIcumjsOkNbcpdxqgfSHXw1q5NoXcz2VMVjAMjqBaKUzdun/
xeBOmkUpyqhpEQPFXQAmDT/LN9jrUL90g9ujEX1zLCvcXoHoAq6KW1lIFGNtJQCDptWdkUJ/PJZJ
7wrux85lBG5VRS7w+2WJCMu6U2YAqtwNVKBAGwAxwjQlwxFOHGjZcLoAqRU8mutkBFtkTNwImFD6
aKbhYqCYekjC21MmWspQGcDfZ9VuCPxexwCqp9WWCDHUZ9v5Cce/4amJwfiU3FqF83YRhitt2hRP
T3tgSLsXArQnfAahBq98UezHTnZLEJTFcEeA8RHD3QDzyS23SqOxs1LgtmnRfbKN7rMbK3eFhf6L
k1lfVKJswd0HgaWcJftV8LmuAnO3ZQJlkCKtkXG0eA46Q0N9v/Mg1eoZSitJQKIx4hqrMQ8CQLn5
SnEMG7uYjNA3XXFnXNW9O/1Tf2IWdk+60vmFpW1urxLRlQBdg/8C8q8O1FKGvOhxJYiqRr037R6W
8TrN7+K5L8OyHbJNW2g9fPNUsCcieEDpQJ347twufgohMG8a03GzoGD/pZyK1AJB0aTVRoNI5Aam
Y7OkIS8qsl39XH7nQHxVd2IIsDqlfkrcp6RJ7zNYyurRMXW9Dr2brIyDYV48x/z4o9ZlqQcLGqCs
d/YQOZiJuZZgpky8BHt18Ub1p6OgvWoRSe7WWHLmjiHmHoQrkeMgPbjcpooobexaw2VF7yAx3IRO
1nuz6QQQS4Vv6VEvjzG86NAT9DuHbrPEU+0NbX7RdNdHbqDUW9fyqxnlY4iUL72XufWzPsh2vuid
c/Er36lz9ksXF1E1gI9ShmP3HRUzb1k+jfqwIRDJBRD8WzKtz7Tdd+OdPuT3t1euIPEA0/5mTwn9
ATzRr/ObttakSXJcswqmHPZgRdQn8BkdFy+O9ACw1v8xHrfyinrKyTrhm/TpCRwjT5+Mfezu6770
RjT/yF+FAxoPCuno4b89ei/eBClJnDm3MbmQKPWI80T0zrPsySMw/SDalyHuJGfSG7783aJ7Ez5h
9Hyc69cTWiOZUXOBuYw5oes75qAkZqmX6P2hJVZQQ25Pp7uFPrVZuysmZZNGtu8061O5RPtIfSzX
U63rEEXOPvXVpnI3se58vf3JRXlYR1kJFwE0KeCtdf0LHauJ7TYFjUYbR+AzCIj9mt1vam0JrVVf
JHQ7USrG1LPpx1UbGJTraEltD1oFu4RTXlWhUeiw8sJmB6dMj++bzvS6Tvu9Umt3e4yCuyH75gAo
M8FGfIfrqH1PocYEhDCEk74Qm3rrvLPX59sxhPMI2i7jdwEbzxdMKqUBH7/B/dPOfvS9xRgNTKo0
lTk0iOLgIQBJOIYTAVjweixRGbf/ishq2aF2Fw8+pj4dNlYsK2exP8Qv3ctAXL4kWqfT2MJFtEuG
TdnEX2bnAQ4mo9Fv5zYK9S7e3p5BweUKmlYAT4GrzgD43NoAuKUa+zf0b/Q0x8aZGmdl9GvHPpSa
TO5OGAsqrOiIQ2gJ4mXXswhf+jHuVdAxnNSAxvs0hBXkSmv3rs/THZy7ZHrFwjMWRYj/AnJLsI36
Yikt4KnT8p+VbIrEeFKVn3BsCKrBn+OHNTOCCNscasR/MasWWpBMjgImJtybhRbu2MFWF7xyGhSe
oftLEpSyp4QIOuvi9YViDjh30Cvlvh2kmM0uMwD1bG033o2EweK7Zg3sdTDQXnLIllpRcaR5Ex8t
q5nDzBkfEjV2P6eNZp5VaCNIUq9oz5sK+FnQ34DWNV8w7OwxcZtiAla+A8fCfXXahzmW3SyFnxXt
OlbMwv+B8Ha9jpretsZBV4EgMqa7CYaE1WwH5lge1NjC//dbLXWDjhgHc3jI+3Vz+9uKpx1qOox/
gWzKk0rpqlN7nmw8FOICzm+RNgbNkhahUid4PE7N6CP19b6R0yjIhtkB52mmfm/h4ToONTkpK6yF
b/8m4bwDw4Yak4UaOP+qVMq5KlKT4chgmJxntrcuL/kgU7kW7V98WUeF4CAz++P2r+PSbqgmJjra
NcEK8EeoZLXrRemQbZuhvOvKh9vDEgVEkQvriMm44iS//tCuBbHicQQfr8usczl9VxVQn8/G2h6s
NN/fjsV+PJ95L2Nxi2p1rWheGdGqS5gxrBaRMF4MW3IoCtcufCGBZcT7H69mdtJc3IYqwymm2MWe
zdym3kCwJguTxIk20ISDk+syzTtTGZZQn1UaWsXqqh6lUXtanNLa3h6w6KhhlCj4B6DrhO95/Uv0
ql2sETzsk7HW0OEdATiMIYy9GeN89gs96WFh4H6Z0n6UJAnRYYprIASwwIW18Qq5DkzjJjGyCDM9
6q8tCvauce6GLHD+AvOM+peLMKhNWO+cIGot72YjwgABGcIlxzHyHfoETdAvsexBLxwSKm0WoIYK
VCK5fL+MOAS6GiebqQPe2/bnXIf1b/6K578k+4h2OoqlgCIxeypk/evJM2ojmjpGWCjbR5D0vRQu
X1q5/EU+gXGTDuVfrAzUmq+jgFIOodgRPdYKt/QzngtPvZ7Yu9WNI0nVRTRzuCOilq29QfK4La5V
iRubDhqsGUvnjWdXd3Pxy0wkz23htF2E4Xb3stIxLRxIPKKDq6Wv8WR6rqzrLhwK6wKg+QOjAZ55
BKB/3r/hF932IYnqALJ7NnzlkvLH7Y0rHMufOPx7Ec062joUx1/atczIOoH5R51LsoMoHeLJjjYu
k0E3eZU6JKY6x0GCdKjqkEoqgwiL7fY4xPP1JwT794tUOC2Ekp4ChFlHWxo5gaHdg0io/AWIHA+D
P2G4tezg/tdqLUZSAGmhPg3uvo1+3x6JbLK4VDq37VDFYJSd1MTxSNP4sWJLkqb4o/8ZBbfvIyBT
iNEwaWzVhpZjmwQOyGbQjf+bBOPicoMj1wLlkff4APrcje0IgQYj3+jaDz0HP8Z5vT1hok+P9iD0
zaDoCNYVm9CLT19ZCY3zCZAobEfXfulM4oHuE8xZL1nGbFr4U52pjuHx6wIpzafL1KqXaHUhEGjh
Zlg8pOMP8OsrOI0k5Fs7x6E6f/jKAhw4EFEAzuF/7/AITQ6Uhz1hc+YzKB7L/ep0nhIDy6/l+6n9
/tFpBHENpJc3yUoAB7h1l88NBEco8AIdhdHl61Kd6uklhlbW7TDvbwqQdEapgukLq/haXPIkhbau
WosClbZNQyzusA5Vv5DsofdfCkFwnQcNAh42Bo/+Viq7dN0WiJEJ+h6WEjhKuWnHGgfcAtkjy8cJ
ApflZXd7aIL7GJOrhpIjZFltVI+5fWXq0zKVCUrxkK7N0q2pv+pTlHkAt/kEEji5kXtzWvn5upyU
6MN7GrFReMSuxtSCtX29C9JCQRWoQKcGh+u+1iETPc2gjsr2wPvNdh2Gy7NGlfaGU7PHaNN5Wbnp
UfO31EfL2dyeS5ZIr/fadRwu0Vpmo9IVJOyTM5Vh3gB+O50nvffn5cukyGxC3+dDFoy5HWLB4O7A
3bjUZs0yMiW4cdFPRfFJ7XqoIJxuD4iL4YCWA0oq2hdYl2il8hx41dC6RCuz9BHvyvvMScM4/wGR
s39uR2G57mLaWBTkW/x96M9ZUHjgbkClWTZujkbAI0wxv5Gov3MmMGFvx+CWwL8xHDxY32B6iHO9
0iJdHWNjJtljW2b+mBzL6eC4c9B+EAr4bxzAMiAqyfpMfJ2M6FEPMcIif+whsTjHycZJYRvRgOsm
uc8JJ+0iELdt5zmmalRn+aPS/4zo09o+3Z4wyd/nhT1GeOYAc1rlj0Cv/3QV4rnWIGFs8FQsfrJ4
rG5tLhXYRGX+mHvOuR39BP/BtHljTb6yh/6MySTIZcxdnpTyLiqXzKPGLIhOMDIYMG+W39G9sYcr
2Sn6tkoOJ8HuwRr4by0Y3A6NLTJanYG1MIPOA9P11evTYTO7wAXd/lbcyfH/R4RHLFyfmboHt4Eg
WGf0cJvIH7PC13wn87TJa0vPOFEgcCSxeGGKd8G46RsTgE9XGLk91s6n8sd0R2IPxZDCDWD6cECu
O9Pt4gWD5JgSz+WfIfJzmRqLNpEmfxyMGn39/0falyw5rutQfpEiNA9bUpLnHGznULVRZFVWap5n
fX0fZXffsmk9M967q1pkhSGQAAiCwDnlukgxoRW33ub+UjIn/bd26N2yZKBGY+vYeQ2vRG9C4Rnm
c+LJTxMq6V6hkVbRt2Pz3KQ/QolHGrHkZzLSJRXVHQWhllEsjMLMS1rfelb6kwRqHuCz3tdoUQAU
QUDC+C2axq4jnyx2tS77nfVcW3vVfJyAB3lfwNKSoco7M/6g3Kuxo3+thln7yvC857yRqQcW+2kk
YZ26LSoBw4tairwRLOaY/d4jNN2gHx5DWHPqcK0RoIEnRS4D4RmlvnQkOvDw2/C16l9Bzb1JWzJg
tro9Wblrjq9iSHLAt3iWq5UFjXJOlLw1y/kARhsD9g8zN9+x5jKNz7s4L4tBeMYsDlWqwUnBFmtF
nOcrtuAKjVEsAq/FzO2so+g7b8GFmEQojdLLIv+4+zUeo3dN304rbXDyTfhb9WhdwOPu7+ltRPke
6FHREQRKT5GdAzDUMVMDLQmPeqPaMWJJOa2yp+QrCCXXz9yQx6WwEJRRaEERBAXleciBzQEMQRyG
LEamkSsaqAfSlWq9WaiC2JpEWynZTkZwAMkaR80lseAGQxUSkHszlCqTFkSGkud6C8qLGm/itm5O
qZtaneF4StUfo7TMNoYF0HGr6INNHJbSixVnvKzx1oYMfAPmI1HMR6sa+zgpdCnGcuopPBbhiEFr
wYD7NLmwKTSvtO9v663noPl1TrOAxYeXLraf0ejGvpPEKDsaJ78mgASNjjUnZby1nGsRzFmktJqX
ZN0sQiIm+pRbYuCBNTOfpynZJf4a0yXOfaWWJCJ0fqN1gauKvQN2fpiawFvLjpVsmz6ZLAzu7n1r
fuHqVBUv7Ryj4cmb/37hjKBikJRYgzzVtFNxIkHhyJozxVucDWZylo/31Vs4cFFQ+6sfC1rnJcUU
xiHkAf7WbD70imjtLpjQuFKs05x2mMYINw3G1pVKpcEzRoZT3lgQ29SNADTXwGScUUjQgVUz2/CF
zmmdiF1seNkRDxJAb6jGh0748PyD1J7TfNcWv+viF8hJzK9Bem5ABpTlEq3DBBwf4Q5v7kB5SbcT
+og4S7Ngz/gsbD3iI8ZTReaz2goPeDgf8FmpLfh73dynP6QPBcyqRPzln2qAga60Q7+pXXk/8YLH
gh3M3UOz42J50OF1vSZRk0iloUf5UQLaegMsAQR/8I0gZYj3ZXIwOI51e4PBFnwjOqGMg7Y5xrGy
to30ShGyY6Bm5/gom0iD0hefW/dkkXe/9xpzOOCpxtVvZti61quuq2aM5CQ/9s2HqvbE8na9Db9K
nR9fpWN9hd4hMc+1tjfCHHRiQDm5v6ts9wrQ6RAI0aQB+oK5v53FJB9bRQz1WlSPpVPs84dkoz7r
z/I22vhb8Lg8Wz+DY3/WVp6r2hW1NjonnrAVkRv5jFVp5jCUKYZUjplek67GW3FI/M4GnyP+eTJC
GUzlj9aYgUbX48j+vode3YUZ3ZkDqSr8bEAEV48yzTaFG2/TVbPL1phBdYfdsA5X/kZ3o7X/qG3k
Z+UJ0GguyNJXyYrXEHx7NM5fMrcpzG/4aC1h7K0vxQmE1FgFXTqoxYcqb3FpAnTgRhNWSn5sNLcf
eNBNbB/a99ID9hmP5xiiQEGKSVZLvSiGMiy1I/iSvwoMZ9npwd+D/OPJI/ljsrpvabc7jUQDeSQS
HGQ5cx3l2tTF0dTrVhb043vy6P9UM1DNE/2xOOCqNkW2yEnjbqLV3DeDuh4AMtDmhsaFa2kxym+x
n8TWUbacttskwq5U6YgZER7e3K0Lz5JA24hJnDl9Yz2o7soaBfnEOnbrbte9ZafyIP/w3H5vruPH
aFU7wT77o/K6TRb1u5DK+E08Jiipe5A6Bl/es9B/ofOBNCsjqHhxf/6lKy9h9GO8JG0rvx5qrGRR
2V7+BsZtbV3qpD1W4h5wLdb4Kgc/A02Fua7BWRkDlfe+5dzceXDVnl9UMWWvgfuBvXF7hRgZozJ4
x1Yj4VrZxdT3Vw/6y30pC2peSZGvDUZKvCLtp947psR9o/d/+9a/GRWYi6fZ5oIojvjx9mHUiPF4
7p+8lhRExpZxRM0/xWwXOqwQysF6AyomdiSsTCJ5EHrFO4rPaLIVfltudvJ+iBsYfhRS7816mjgt
l+wgISifcI8APgsgNNHwB1Ca66XzRtFXW03yT8La34WdPewsyxm2qXtq1+Kv6mA+5G+azRsGWFpU
zJyjionuYtzq2cYcrS+1KVCD4AQ2b9xWatpHRAEDk0Iqp3Rrzkm5YIXoNMKrBAImZkO+M8eLrAzs
VlbZZ2FwyvbtykhJr5D60QPfJqdQd5N6YOeQZs2D5waapTUm49VB0hpOQhzj0oDHgM+8O41CQ0Du
wvGq23su8EXwcITumvnYR2C+3rUq99AXWgfJCTMh5kr/U4kkeAveBJwG+9AN/mifAwef42YJGYmM
iw2y54M72U9O0u8M0ztvE9BWMW1JOh4Vw01wZAQxBqn2Q+mLPlQLfTIQ7WjUYIxZ33e0m3jByGAy
t1HujETCEXPqZoA9XqWKuzuz+AtzG/CIUkYKfj445w81jWzjIdbX7bsNjApwH6KLnQccf1shZjRi
An3nKZ5fTxDZO7/6l0SmeMR8dsxm69HPZ0/hBKqbjJ6RNu/hhYKW2E0AMYW0EuaXEO8pal1ke9PB
elJ5r8xLsvAAjDwXT6R4U2QWU5Jbq5RqGXuVEwwTCyixAF6dmmuhJ+gVvm8YNzVARCPkAt99ZCjs
sGhPwaDEU4/35pMpBNFjG/W1DQRLHkvSrYkjNOBpRbVmWRiYvl6+QGyEsg8y9RSndqc5Gi6FuyZ/
mtTn+9rcmjnk4LqH0wRZG4BFruWo2pgkkdCqJ7Q9Sw0myAQamj/uy7hNDdVrIcz+pOmklmU/qKf3
+APmEB4DN3nLXvXf3Uf8dl/W7YXnWxZQlma0AOSGjKxMlMFxLE3qqXGH+Kf6M+sILtaW8jv1nuJ4
owFQJ4l3fUp11LylZ1n2SQUcwI2lER3wmfuEx169uJOgc/7/H8S4XQ/urmhMJPVUvqajkxcRiYAH
mMiuqGw4us9GcZUbzLqjRXieUph7eOcAfeFzSjG1GIXR1NOup+8W8dc/VWcCGUpgh3SgP+rzx8fX
SE4tUTg+cRv5rwXPDnoh2C/1LG4CRT2ZL2gfMu3ow98EnIB8e5+50g7g7tdCRMCCGcYkQ8ihOBWb
X94mXllbYWOtAFTn3l/K20IRI4w5PfECgPIsst5TV61FFIYejaPikxVptuFeJ/5T96B7tsBbx2VP
+WcHb9webMTWJEZYyPhVARaZSkNHejYOwgEFVee+ijeJCKMhc4haoBqQIkSFk10+b7pXgVNiuc0a
md9nIoshDW3ceLB7+TktaSTbwdOY2u1EfWI4NbwytQHB/HsaHbBr3VdtaRlxGIDqEEVwtEKwPAeF
IvR40w20U7UHUuvO2zeO9wg7WdW7cfXvZH2nsRe2H1l5Wuqap57E1bCPbPL7SaOVk+95JPTsSCLa
WFAi+6vUt9IXguognFQhNBCqT9XZVRrS7MQf6lO2q+3WNolCq5fAsYBp9IR5U46SN7cORvYceS5k
d2AyGdXUUk9V4Pg77+mJTCvhJ8j6voDdH8wDrvcFLgSUK10Z4yzRxwn+RSyqRiZXdLq1tapIbN8X
spARXa8oY6JpAWLjchDUU0+jTfZUHnzwbtgVFlSh3Uuwbd9qThBbOAyu9GJOJww2VZlXwjDNVU72
g8Px6fmDrw4Aba7eIgcS0aUMJs55WS+2SY2bQRkiVT8FYKSQijc/4Xn1vNE3EtDoPdPkAcaBnckI
rSSdb4jGqXgXvww3iuDMQk1GN0Eq7sR2wMuUbyxBU/DIgh6QuTcNTcSMSlWYa2moSP65BqLXucpR
Kqzg3DQLjMg1K3Q6gEVYPXZWwAvGNwFyloxcD7N/wI0A1/b1YgYKMP+ndPDPRr4xcdMtkbr2XGK+
+dS6XtBZCkrDwCjFNZdNJz3PD4oogn5aGbhKCHjSENTnaDxYqfW00Y3YTlZSwxvUWlpVtEviRRK1
BBVQs9e6KWisaXTkPmc0DNFJP+DVjIIllgAPUIp+K8nE8ecbu8djOeo7c/0T4RicztfyGkUJKiCG
B+dxKzr+1t9ITs+5wN/WC2YZsH4UIGfaKvbtLxWG0Ao7NTgHG3U77Iedvqn3qhs53Da/Bcu4ksSs
nqeUoIdVteBcucJaWGPqelseqnVMC8dbS8/hRtpG24rXG3CbADEKMosYi1HY9hPE9tvgKVyrNHuS
nn9ED+XGdHnUbNzVZKw/C9pJENBae44fziDZVU8TxVoeyjWPNIGrFhMTS1n0vdiDWsLaXBmuv/U+
ceHZSo64Dg48qONFQ7wwknlrLyJkn5pKkGRQK3x4lN6yD4zkru+fKjeX0e9dAmwTPAt9eCxUQaZg
kC4WleAMRGpH3/rrYa2svEfUQe7Luc0HIAgvZWiv+abAZu0dRf9cj/UqPOfO5Mp0shNb23U73Y43
E1XAcJCDl7gn7fqVI/g2ZKnAaMQDmj4j2SJ4Xa9hm4N+wyvk6Nv8/aOGl5Tky1ipu4j+S0nMbqmD
BBiVDpIau9tMxHML501x6l3OOTdvMwFMkF6qNJvNhVkEfR5606ySgmvTw8/u6bcL9OrD6AZH/wce
xnjHKG8JmVOtGKNJKBrIGxGpBGo4rdvaqKhKnCvhghtDMYBqAkoKM2KYoL5WLExStcQofXRGWRPP
67b0YD5KTkDKk3q8v1nfDcbXJ9m1KOYSmIeTkaDlJjqXTrVP3JIm9s/OTUm6Dp1h3RdkfJIfzcdy
o1FxbWzG4/D7E2NivGlZ3nfozD0xSnHelg2+o98mGwme0ewx9pwTETSnmes7/irc9G77Hm+S1+jB
Wim0oQDo2XCN6vaYuFoQnblDBmZpIsPEhxR2Y9foAqfCsXn7/SMi1aFaha7neE70Xzd0wZIVzObP
XcDge9cZl4lTGZxLPSyrc9HdADAQ8FVMHjVt8bHcNx9bGj0Xh/JN4nE23wbWa7mMB6VJNhezINf/
ULfSTpbwnixyTOw2tF7LYIx5KILQxGzB7DUCmcgv3fZOqcs7IubwxdoxCEPB36OhKRvZ7LXLCHII
CI9GhctoGBV9GrVPb+QFbxbKBGwJUOVCCHO8Fp5UVO0IIeJK3Xorcdt/v8nXbogGi3blrepVtZa2
kwPAfDe3c7df88pFt5cFFVMeCmp+gJkDKx9jKaPV+EqY1MlZz0YyKB2JeZDW836wK3kpgbGJpI0i
kK5XybkzY/BpP6RAYgOIuxATpTsqDRd5ZUke+vqARCMboqizL0ag3YjaWlPjc608Dy1tBLTaOX5/
FBSMzkuOhhYELxU3eSuvKs2NMFWeqa2dY6y82OtBTorcvR8Tl0wJN4gZSwITlrrImFIlpy1cUcYS
e6C+Rn11stMkAXdlV33cl3Rb8oBB4Rl8vpgBMBLGdW21/QR4T70v0nP7VT9Iu5Tu/U35W3qJDjzE
l8XDEt2vAOHA0yDQppn0t4ijBmQKZXqekmmUwXLvF3/Uvg0F2gZC/sdoGnBWBEYz7TFiXr+P8jDq
NPG9/qBLTS6jlc2KcNGpheR3reltueIsxawqa3aX38csRahHo++XTXqO892QjXvLw0DYBFgacLzK
yWeOM0EF7urol7byEgxoxOg5VfUl17J0IGCgRRgQlmyfsCaGQp9OSXouTG1rDd1JqFXeA9+CDAvZ
F7p6FDxG3BBcFGna+qgDp2cT3JArdBn54EzoLI4FL222hcnduYUIQQtz89d2NQ+oqtqUZufK7uzJ
lpDOmhvdVtGibm3x4L3WOZ0dt09jCL0AAVRVBY/OMgZmriVmUqoKspRl55qUqH/6jkWfnI9itTae
eAnm0hoCIwl4YmiQwoE5//0i7dOMriwaL0cPGH3i1VeXV+7ixxk9LG8wsrEqsrNXt/2jJVTyuzZG
1bNQtC0N5p0l0gytTeTBKGCTRS0FREZjrEIHHTWBVWOmUkLrIpl7wQMLmFf3HeX2rQRYQWiKQLkG
bWLo0We+sPGM0Qc4S3cWCzrPfwZV2NNyei79P03k9miHso59t4nk8CQEFinbwB7rs98GgHte+Z6t
CI6loM+hBA8dx4m/G3iunRjfhioWXsvRi4iJtuutESexTHSh6s9CuS59yS28Xy1Q+ooIxEk99SZA
LtVOrJUkNdxQCDdeh74t4Buk4F7Jafo+WO+NsEfbSp64uuYE6ToJvlrA4JmPIIFy8L/b6hABlLFD
kznAJoOB6sAEywtHQEVLxKNe8S6obq0dyqK2Re93JuZO8BD+SbtVFf/So3erJzXa4e/vye0RBhg1
FbuBOUKMAbCxFUG0iTD/359TdCOQTO90R2wT0VWj8KtWgbrSyeZn1wqxc1/u92nPrDeKoQoGD1AO
Ql2POatBkKqH4ONFM+Dw5mnDZhBdcPLk2XHMj2L4pBgk9F6t4TUUkC8HpLAkp3hUfukbWdgCafwU
GXZkmjR6GEZa+FSTHoManZwbdaearqbb0mEMDRsTssaIic/wSQaQJODbiooMh1xfdSEtlRfrj8zD
tbltt52RFqEWcJ+B92+yLc2ZVveGVwn9WYwDNPiC5lh9tNR1rVMDeNfToS3B8xraxrNG9Z3mn3Tj
UFYDMaKV+ZDOuAu8XldlDpnsUl9+EWPaQ6UO8Rh4/bkLwYHp9qUbl0+xRWu/oWApXI36Hkw4eBXJ
9/pGDz7AEB6QSngCXUbavAudjZltz1zDGA9j4EyGLadAWsKxaktoXPbWcQK+JZ2Ozc63m+DpvqHc
Jhpor5dklAwByQzgDfa9Iwbh0zDJQ3zWiO2Nzjjg5uqcRqI9BZy7zBx+rtaJkcTcn2LZCFXgq8Vn
QLJrm0GTJFpNQMDpAbLPcbubm8UsCn1V3yxOOOiYg6D0zC4ppyk+xwS4KeAWRJtMNRLeHfnmvJnF
gAQZlWW8TQH96zqo1WYbJejAhhhwAVBkSC2VzYZ3qn3XjNmFQ+jANhl4lzXYG4xkyUVqyHV+rqtB
WGe+msu0EEMvXkmlnms0Hw3M8iSNWq2mpAV6f6ICXZz28RgDQrwU0fskAK25oJlsaiPNvBFo4l5g
9Oj9KsI6WkVt2/kPoSAEARkwsiMRRfHkU1koFkxTQ4M7TfURtOxFO4E0RAziHlG28iwUpAK9/0gs
wOy77ZQFCph8hO5nmEelQMVqNAROYLs9hrHmyszZjjEn9Jaz2BOiWmV9aknJeXCbTfmg2PUqcEM8
0UUPH+o6GUCayfGQm/yTkcjsMuCkuqnzkfUDg29/CJVt2tNwgwA3uQ0VbO/I7S9ekAglwVqAej7Y
/9hukXaswMKGhijcMx4at69ddBf3KP25dec02au6qz8DjDIgD+aoelPHwhmNUWZMM4AdBjgyTAYh
FaY3SmGanmvHIOr2EFB90zjj2b4vZz58GIO+EsOsaGIEY9q0yKdbmr78OH3xGspuy2SMHszpV1tF
kPgFBHgrY9eQ/YPiRIT+9y2NjBimgCEa3VQU9ayHU5IIYcYkDwEaMuj95bpNoRk5zAmjAdS9tlJs
C5pgXKjkuj5RNyZoaY1tRHgDbktHAvApAKaN2+Dc6c5Ez64SzSpUZnF27zQb+U9tk+4VqJBvn/cV
u8mOZr0uBDHmFgxTNPZFmJ7fSzLtwPXopC7H1G6fI2YZM+8AmkBRsmKf2ZEj4XFnzCHDfcSybfbx
/vTMrcsueeylFPn6JIjMssRMGaSg7CARV1pjvhOtJS8vBf3iXEaXFm3GhMCYGrCR8CZxLWqQzDiR
Qj87CwF5zwcKaAqfrNf3d2bhAEV1DyMuIh5MgTXM6JNXllKqSoubFPF+Ko/ZpiNis6I1hxJi0VEv
5czrenFja5H6CkIGOe+TR6wD8c9NQrYnkzcGvrRol3IYk84TZVCsEHK8Z5nWVH/Eg4rDMbWbPBCW
dimDsWa1DNq20JvsvPM0grmuzyHj3KIWPfNSBBPXBFC9dFZbY7mSjbwSqeAIPxV64j29zqvBxudL
MfNqXuyKODWKFkrQJNroW7faz0OKG6M6qhk5BS+84unSaXApjTFoSeoka6yhFKYRPuKQ0C/OxswL
f0cdlhQjQbFQr3Tc3JuNakdbzq8vRueL72engYpMNVFYw8/r2xkV3tHJQ0XXnyNVSPl23y15BsCW
RI1K97sqKLPzSJFwgsNaoKUNhjrMynDrgkvJwKVejG9ag9h1eVfN+4JEwJUjEruhK9gca+O4Jlu0
iXp9EKoJxtbYw6lDOKtoaPu8TeLZAOOceTKM/Rhj4cqvyFU3f6zdBkOZmhOfxrW8k3G1er2/VTy1
mBynjwTNL0YItMPjn3S/XfNU4riNxcSC3EtETxEh4F2l0lr9Db6lzX0VeBKYMNAXpdBOIhzTPOwm
dyC4bPN8n3POsIdZANrIJNaw+T3QOcpV5WxxRSecE3MxB/hryZigu45nY5sIsgGuKFjySLt9ScbP
3t2uTSpsPu8vGScY3AD2VD647ioFTmMHNLKe986LKJKeqG91QDLKm3LhnJ+3NwVgPkuiMIc219ZM
9AYXH6mdbAvKW8KlBOdyCZlgAPJ4yfOL72Cgkc42aeVOtraudioGfClNKGcd52LAf47ZmOK53jK/
NtW8Umb3iclPZRfZur1/iR95TnT/zMZY77WYxiujvhmxfigbqpt6I5I1R5H7UVRlGXzFXhzksILt
4aLanMynYEcdahr/y83tcn+YaJAVddMLgP84i1+E1O5EaYCLAS+K3o8IgLC7Xq4uU6Rs1JFG9RTP
nCZFB/BjQEOqku4jw/3U+Gr3AJZ2eBe6ZblzNyQqVRgCYIJp7AOOD9UJRG+nsg81SUPCCdfLgeiv
BGb9UpB+i2KeZGfplB8F2mwVPNRGq/vGwFODWT6p1PpKBAYEsuqfKMW7a+Xp3wlgUilRH0JUTSAg
nUhCMmL+jl7uS/gPEeefhWLbMawW4zLjCBGH3rR1Oj04SuZs6fhftwx/Z9N/5cwB4iIH9YIOeRXg
C1EjEF8BAPz4kjgc3+TsOQtdCFsz1bKBVfXUIgIm3AZnWxw4Qv5DyvZXESZyRkWnjZURIcS45ipF
/7NA4lVtRw/Jmuee863sNmj+FcUEzaSvUiVtcDWM9rvW0cCKRjr6YzpkdM2rii0Hzr+imMAplU3X
R1qIV73te0j0E0eV264fZvsZj8+sOpSqFnsj1VuDSLItaUR6EB7wdkOA/UgcYOfax2P8J6TGQGRk
V5yAsGzooNz8xlRCJy8TEWSt04qgnR8TiUyHjUSMNZqNgB5GeWfdbAE323YhiQkLmPZsk0LDm6z8
p/RphZJOQCx7NxwKuuYk20vl0/k59h+tmAhhpFmShh20GjH24tN+/0GdZL39elWQpcgc25+N4I5i
LGQBamM9ysEQFmyCEy3d+6FoMZr+VUVlIoRZWrmHAJGdX39OATmmv0/3f38xPKAUOkMuzMV3ZltK
dAUDAQLprz3YdroeX6KUILO6L2T+kZsluhDC7EdRlFUhDchzzBUO0tULZj7+nQSW9L4SMIIU+Eix
g/eJqDCtZiWuOenh4kb/1UJhtkIp2v+X9R5XzxyLXdzli59mKlHyGKKPs8YCya/9StvKRF1z9pkn
QcEWXZw0RVNYMYZbEcrQW9c4J+/4L1VgwrKHLjf0yEBA8tTR3na4V+jlWHWxSEw0BkJaPwYGTBVA
O8dfOX3qbXFfUY4eHFtln7sSqwIUkwop4/P7L+sDGebnv3IGNuQGltBIrQwBwXlax6t97lar+xIW
j62LhWJ8ehybNNfwhHRONv6LSEJuuXm29Dv+rDD+bObg60rme5K6eq1sZWcGc8wIbd6jIEcRNrQa
aj9FcQm3KB98Ep8zyruZL2w22o00TUHTBhBn2He2tPRwoWiUHGkLbuY5HV2S+TyLWkqOrqTMal76
HkbKraKClNpR3F8S2cQbMNHg5vJ6f98XfPxKzvz3CzlSXmaDOGuD+/9mXrCRZ7sLGwICMzS5oD8Q
VxS2iz5WlSxAi12Om7grJ2hnHXjcvrdDrJi5uRTBLNY0FkBbESDC+9k6/etj4dYvhSPa0iuNPwPC
8faF4+9KGrNkVpFLU1Po+fndO7hiSVUgaHTIfqo/97eGJ4dxyUo2+yapZznoMR+I8kC9B97FiyeD
8UqcIYKmd1i5keor7xmVRhu986ANPN/XZeEcvFwzttIcN0ZvxLMcoCeTvOMWExaiC2jacAFGYyja
6VhaFqvpJUmYsFbha+/UxNyEG6IgX+S7/1Ih60oUs2Se0AO/TYYoDVOwBi4tbkBTCgsIHFCcvfEK
Pos79Fez7xPuwkHrCNSJ0awZuDdcgXb0IXa/OMfLcrS5EMKkKbLqD207QEhMos1udKYH1Elenu/b
AFcKk7GMWmMZgQgppaOuDvEOoPgv0tfL+MYRxFsyJm8ZiilGm8T3krUf0lo/OdnPr/u63HZbzRwf
+v+l6AS+IfsUnPdSX/WGOl+RvUP8UGzGbfrgrc6eHR7CA1oh9j+G13Gf2+iDcO7L/v5t5ii9ks0k
NWB+McFMD9lpQJPPyg7tunA6uwpWqeOr67ba5SUm+StQvNtoBa8Hu1Oo6IwUmCHDjzydsULCHcY0
1K90azjlVnGTnJgVSQ/mQd7GKvH/lDGpIpL+qhSijiR67/eZb/veuvVTqhyS1CLSWvzwzJUAprY3
M6bB8IGuw7A6N9Oqy5wo2YBZsOOxxSwcvkC10DBbibEF9PwwBesuywAAXkm4/Up2sQNB0Uto2/eX
lyeC8YXOwNVWsfq5Ji5TV99/nHiDF0tZ6ZUWjCMogqyPciNm57wi76UjU8UHuyTW8Zk327sUra5E
Mb7QNmoOVnZoUzvRpkjoO9AQK1omdH53MTYp52xciPNX4tTrdMIKZGDmpxC3E/+gFUr6cX9vlkLI
1e8zpg/WqqSZ0DF6nh7xym+goyugGVm/5mv5eF/UQmJ0JYnJKUp0Lii+BEnjSqaHemX+Xv87AUwa
ocZaFSn6ND8iifSX/lRxFFiIglcKMOnDINV5lkVwFZSGN6pTJeRj/cXZbp6vzN9wcTiVfSj3bQxD
DjFz546tMyprXr3p/kaga/BaRhV7lZ4bkNF+HfKVahevHqcT//5KAZz7WkKsTI3pidgJ7yUn3bm3
CM1tyjljeWowPu+VeieZJdTYdSjUv/T/LSbZjJrxT2C8mcBJpHpQShGvKTk5hCSyj5YT8yYxeCow
zg0U/cwf6hF1HxGPkold2h2nE3bhrnClBePenpDpYAGaw0e4RZ+wK/PazjkBRGdfnYY4rGXPgwRh
J24P86sJoLQG98W3ebOv931DFxn/FlGjn0DtCf8riUmoj06Ecs2N7wuvaFcrxnh5kQMGOm6wJ++4
W8k45Q1a7o3XLSeluh/XdRZoBiNouZKpUOa8AZ/46n4k5KwUm+LCqlUrSvDjYme7E0n/hIem5BaT
OSv1bRkXsSpPU7XuA8TDniruz3muUicgj+dddznB5PvJ/UKMpxqB5uUwMI24rniin7nDCbqLEmSA
a4PMABQNN3cd3QQ+QqfASQx0U+UT0Z5J/8nJgpZ6qzGX8VcKE9rrTJlC35LhKGuD2HWyLlF9cBug
6wIwOyceHre7lYim4hyJRfygr9YNRvHbty/nQ3zc8uqoi6Hn79ewJoJcPFQEETrHJP9Z2j/QX81Z
1UUjvJDAHAK5nOd+6UFC0xALdO67Hu56384Xo9uFCOYIwDBkkckZRLxi23RIyXm8kDwlmGwvwuOQ
oDaw8aSy3ZCY+wAkh5RjGhz7+35JubDwpA1Kue8hRCNBR2rcPKxHF2Mx+fn+cvHkMIeB2pp1WDZY
rpH+rCbXwlAEdbSX+0J4K8akedVghrWOXTnvqr2L3kS7euUxL/NslzkIwq4f4ryHCOPR7XbRmhfZ
eGY1q3ixH7Vu5FZZYz8waDzYDcCFT/fXiCeACQVWNuFdG/H/PJ3etWPrcvuqF0PzX8f4vmxfaKBG
QxCnM0Q9sPc3FnmPHwaCZ81k67v3NeFsxfeg4IWgdlAw0CtAUPY7J4/w9PCT4+MSx2plxslroW31
VsJul05jS65INbwrZVTAQ3OImdKuosazU5HTJ68ZnmPJLHu6pgbtPAM5L6Jk1xF52/ZE+7y/fjzl
1GtTA4dSMRYlZESb3jFff0srYzX9+Xfx5fsF/GKTBrO1isyAkJ5qOWC3bIn+qB7+pRDG7xWvHBPA
rsDvy1cEsId0g6ErymvPWXpVvjxF2WlDHLDN2M0GZw/WCuOwHd005/I9dtVfO3XNE3eLtjDfAi4c
iQkFUe11fVfD+N67vaQ74f5wxhTiUzxgunjYKq+UDoMNPaXY+cL06P9Y2bj4ACZURK2faAACmI3w
4K/9rXoyycmwzf/lxvZXDPt0q3ZDnwXzYf0urnbjd5MKJgnzX/etfblOcyGGyQmmwMiK0sPuDTga
0Af3+eHRbMXxqaXXi8tN+87ELuxdRLAYjQBrhl7S3gF9EVh9UUbEw1IgHyJSIHrwsGO4mjGJQuiF
BobjsIB2k5E8Ih+oo4XuGuQn/3IJmYgR9FE5qiGWELfS9CVcvX1k1HjiVdQ4sY99k0tEwTNSSftu
+R2Iv+kc8fgvFWEChgEGvlQbIOKQrl03+sxqlybv94UsqoFBxrmzxgQhNuO+ZmiVQ5WbyBQA6vwj
B3icvg7/l8B3IYPx0CIOdUECqfcZzEcx0HKlrfo+7nhF1MWD4q+UmxO91DQ8WOtz7hb9UJ7Rhz83
+xocXZZv8xdiGAfVwZk6GcjfzvZIgyeLqLQh0rZ5WN/fl++OFqbijqHxfzaGPdTB3GD6TQ45cbEy
HOOnR2bUMUIdYGhutg/1eRdtBNfc1sTAjagAUC8mqjlX8OVS7sVHMD47c77rRTgrK+c7/xkEQvoJ
Z8hbQIRVavPOkuUQcSGO8dwJZOyDMMJQdgcZ07K21M1NMvKKp9Zi8nchh0nzwzTv07w25qsdXibI
e2f72+nr6/4OcjyLpXKt0i4JQS+OBoqclK87uSe4GWEY5b6UOQbcMxM20x+swAN4M1pyADREelDR
/E+5/sViMRFizNJgLLvZEHWi2hhu/vx3GjDRIZQbjDf1+P0BsyAPGbetYc5+76wQe3BjCHwcYw0r
9P1M6/7ynXBDPyKHh4awNNlw6bFs41XQy6iKCVBk7muQ6eNE0PULujdu/z/HstjTuxt0L/d8aPR/
SPuu5ch1ZNsfOoygN6+gqWJZmZJa0gtDakn03vPr76Lmnt0UxFOI3RMT0zsmenYlASQyE2nWSgmA
n82WBLePLYaEuXNwU7gVv+lQFcbYjna5flIMC0vPvnN6n81l6PkVbtxz5+4CvABHDSyGSq8uDyAd
c68fmszpfcT8WQX7asDotI/NPnYfYotpxVctwELGrDSLAGjsw5jre8jYq5vswO8EayCjZL7+3TtT
x/wu8CoBHUWjHwA2Kw79MMxxVo/JBYDLjz4JgZkC13T9cFbfmQtBlE1Tu7StSz6aBWngc8F0IKvN
eF3BFyKoeARMzpOQTPHchiQgOh3t2vwYTPhyKyCsLPOqri1kUXZtaIYRHFvYty42T0D1wwsitAxW
zLDucRZiKONmTPpUaBHEPE3WdLhRz+3hNmek+db3DaydmOKHNoOu4Luy1d00gggim1sdOid/7V8R
l5q1NeZEdkSLqXJzBPLD4P0Rp826v9DtOgJdGMcXOR6zkzM+AqWQ3Eym9yTYDA+3vnsLSVQsVBqZ
0UUKJPFgxD4HlgxephQLYinDqm4v5FC3FZSrLSeBOvJigXqBg5/j/mL22dDQoQFCkHlEnS7yt73c
xX1aQd2AJqmac9wxp5vZnexr/nopiNqyzPMGNfWa+ZrGpxCMWV1lNYe3gZSW+BsaUR/KS2P+zUEt
pVIbyHONJ08jNlAi01OKd2UDkPkOOSGWoPmHaN1bCqICxkHouGFM2/yiIS+YPMtmTe4yMtnVqdgx
UoSr12opi4oWk4j3s6bEmTUOIrjRFuZb5dRWAWvBIq1YM0dLWZR1VcYWSqji2LoZLXeLSY7cAly/
dd2GCyztmP9+cXW1WjJA7A0xBeqdM+owcE3PYKqAyndmY4OFzIcZZMLCscRSxhY9soLWGPVsoCan
cgFyaMmvso3e5cZOTsOL8Kiy+e3XLvVySynTGydoX46BZ4ibMOWkfRxtzdEc46l/DUwfhTJNN3nF
Tm+Yo0ZMxaHscdhJg65UWG6FXcYAm1nsASED7NhiwwSjmJXw/74QP5hVpDRRxUSeFccRZ+T0gyMc
VDNVbDLes7RnLaj5s6NAyf6uPXhmR1yDMRkoafIu2j753Vut6+1vGVo6/861NVHWpO+LvlETyAEK
0VtqB85HY2cnESQSzJiatSTKnhhTXPh9DlGTI6P8D4IhFLYzdD0yg5v5l64tirImCieLfFDioDQ9
IkrfOZL0Mcq3BoqPGW9ViKsrS+22fbMx2tey6P41bDXyqCBMlb9w1ABuTCllooVhFdTj3HSpoSYk
wZnaBV78mXn99Nav3T9yvnz6wsQg4lY4v/2SU7/0jmBnm7/oHwVsJhCyAKCuY8CJWgqny1yTaMOs
h5h9nM+MOyqvbBbDNT0E56uGWj0vGiJdlfZ7g6t9YN0CrYA3nQzacaNsHmLn/fqOrdqLpRxqPYpQ
j0GnQQ5w9H+DapeE7ugYGwHFZ99i9fp/HQCtiAtp9AENoSynnghpIBUmb8P+9/S4Y6EliWtmaSmE
MhWT11dlMJulHhR1KZF+4zlnqSMBlpF1vpssB6/XG9+VZXv4jLY7w2WxtayWKZZfQBmRJOTFtOPx
BVO3U/L9w/7WP7WEJ6feRdilM7R+zcMtpVF2xJvaWOMmSFOAOoBERvvUvF7XkrV7tZRA2Y9BHgco
KZyK/4reui4wNfe6gJ+cy7AQSwlUDKKJI98oNdZQWeIMajNZGfrANaK4KXk6+rehmZDeuZF9a3iw
rdddZn6yrOTa03z5CVR80nKaMfnKHHIBbyBGIlcknyxsd5YMKhjRwhRcLnOo1T66hd3Yr77FWsZq
XnO5Dir2KOusGXXlSx00sJ9e0EVse1aHbpMHfm/cXD841oIo8xEkvJCns/mQzs4sZjBHFD6uy5h/
44rRoJPfjZ979djATyIRJL7KJAV1G7gVrOtSGDpO17LFcRLDIYSUHmoHcOcpME+f10WwFkKZhUwe
ap3jsFlWiGCXxOZkxuiYYvUVrtoD4EXqKqALZYV+khtRIeR5x+eXF8mZ3PhG3l5fxk9q6/my/hFA
P8ILDmTOYTlhHVlgO+pONQeAQEREzEkFr37KKpNJl7Zq1BcyKaMeSYkfaSX8LhDhzZyoGNaeo1vV
6kzeMcvzf7tG6qzEMi+qOMUmIn6XTQ6kiOJD4sSmeunM18DmXH4ecO02DC1c95AA1xdF3GFJopW9
6wsJYJsC0g6bzoqeazPgSX7ZRQOz/rEWfgLa9h9J1I5yMozRKEGSIkLjG0chxyG3pk0rMseJWKKo
zew1NR+EQJw9lBNZ8fGwA4Q+uwo7/8wPQ7FYEeUIAecb6qmEM6vjLdLF4H6WifxbsM1+clj6wZJF
uUQEtFkRJVjS5HRAHI8CQMpJZn2+DTGiwsoRrda0l2dFuce6V7IUSJoY9QECk2SnB6NCIqDZzK8S
tAzu8y3KZWawuX7RV+3VYj8pjwhU1iHnO0iV9E1dPxbtjd5slAc+eeBbJ+XJdWmr1UekK8H3Bcxl
JMepLY0Ljef4WMIr5ew6aLfrj4cB3WN/U7FdiqH2EhR4BaAN5fltbpBWJsK+eFHfWPd4vj0/dfHP
Yqi9ixtAxws+FoOevpIET/Mw6MEj2iPQDa/v2/op/ZFExRQtKH+n2sCjh7dT+yMhh/kJyYoxmYcz
BwKLp1VlFK1fzodjJYdjZgFhH55eslnXat13/VnMvNiFmMDTZE4NICa7sZzBau36oXT5++G1J5FZ
WS0jfT1/9ZVToutnXALKidzDLX6aMlKcCnR3ZkyMqS+b/UOKDA5zgJDONNOzeVwsSuAAPhqU0LgZ
Sk9wnkLLfGxDM95K28ARL+jMd7u7xPZYSriqGQu5lIVH+4OsFgnkVqhovJQPN+XN7XXdW92/hQTK
sBfoYoyUGhL23hHDhybsOuOEWGugbPoI0nuUyyABrCvp1j8NHuDhzn299fu/md5FivzPOVEGSMkq
fyx5yMIAnyXc8STb3LKmDWfr8l0XAOKN8WoAoCugx6CT8bLsN0luyO3Fclludv68az/9/bivH+zP
aPj7Z1IHq0ztGPiT1AJRpXbSY++YrIIrayOog+0BAd37Mjbi7e6G1ZfK+m3qINWhSdVWw2+nJpMn
bOV99X1raP/hG1wLMO32Ill3tQW4Hvvgw/nev98/Xj+DlZmB75IoH1LAEnLdvEUxcYFa3JM9DMa9
ahHHvL/LNvsXC/fNtmyMHtqMjsCvQvQ1ZaK8ioeJyrjqoABH56V/CB90OzU/AD59tLrzXWCB7t01
t+G9bbbW/faUWp7pO4b7fn0HWOdIOR2wxkZ8V+EjnDvkRhl+86er+b67lKtpO33kRx0/PpAP1i1f
Sastf/zHlJ3eKkrt+0p7eYxt7pRuireEAMM9erA4FoPa9WtPj9v9NxsOvsvvnkoUvKlSxHnDbxhH
yfpK6rqXXO15YQld/q9/eZa88K7d1EqGN5sqYEezGjuvK6BKwzaOHJ+G/YivVgghjKz4Sp7yu45Q
1zuL0yY0Zh0B+v1dbdhi/nCb3DUOUsrW4f3QAjd03B+kx0YxtWPwFgwkOkQsKP6vXrv/+6L/mKvr
BW/U9PmOgczalEgM1kXnMOe1a5JtS+fpYSSbrf35X6oDdbNHTcs6jsfGDsRk/LTEUjXqYg8FGj9j
Fb+NR1lckvg23+zs82Ekd6Z125LD9tV8v2/35saasd12UmSVrDiW8QlUnvv6nfxJt6R/05Ov0Hyh
4GEgYJxjwnr2Ly1BhTuynKPnVkQk9gdYAK5LA8/e1TBC/TJtC3G9aExan0AtS+JaBnEHi3uLyXuM
kmm95YhbORgrTEleElm24tMRDTKKy9lu4OzdEelt0SfS21k5PTWZ2Yr7ywBQf7DlpvZRIbxPStsv
7O20bTdP9eas87b0W70VwO62kUHhuzEOEvj0SKCTEOSTw64EsgXRj8IdUEGIH6AtNXHbhDQ36qeA
LkoX8Av4P0xWuB/A1Anqr01y+PUpRSjR66fKEu7rzIpuOg8UHnfZoWjs/FFzcrPB53K/9Vcl+uqI
iDLSbyQH3KK1mR88JJfSjQC+j+NNPuOlfRx5t3E2hfNhEAUTri4qZia/K+1jD6FhvB2sqEVNGykN
5Y23p/1wLkl3f9btwEQiG0xkqhlYhRPp5MktCQim4c1yczijh9fhGuI6ygaaaqQmnqMmYIMl8nrY
bIEFcadtQtvWbGSkj8atvy8ylDFu9V1qA9qzdwqUzpM3BQx6ExmtQTCND20vunJDlBQV39NNYOUD
cdVw7ptS90jQ3Tag1+w9613BdIZOyt48vPJv6Wb3q9yfSkt5PIud3ZF70KdlVgq8J8nlrFtvVzxo
F6UgQFwFpDFIg2wOofEGgMMC6hrqqeutccvbbrt7yN/S2lQ2gWXqLXBjQkc7wffZjakVQPLCXBta
NKAjIBOIJ2TvPNcutvc9kYCJm32+95Z43r4/9L8UiZBgZ6m70dXvMHCxQ7fsllQfak82OxXKP3Gk
OZokQ+RhyjBdv0HRdNEk4lSgrog+NNNwoxNaXc7Evq9IYpdWbAHpqwPH8a/O7MDjtIutz1YADNS2
Iu5OOprT7Sl0eCLcVQ8BLOAFgS/OozudXPzLTk+KAZuGzFWHb7F8E7u/Vd9PCjqDTB0/ip3gzKfA
yt6mjQN09gz/U7D3KXHAtfSLQ7H/3bPztx4Q1wmac2XSW2FhG4l92v4ykw95c873p9bESgEooaEk
vAnBj3IpNsaNIOwT0lrxwwe83AjNP3gHgMcWx3cMihK5IO/8ViT1dtKc3SbZ5eTOePczEnyG1vjk
OQ/aDSiri4cWNdddjpFjCxeNJ4ONfP2WSJudy2WW50MrA7s1syMK3htTeX+NTaDHSncz7M+utera
JNuEYGt/IxPKuaekIeO53id2FROyde0SIPGGhZlp3xZvOMQ78bkg29H0sDefsFXAIyXN/uH9KT0/
ps5wGxyjVysbnGnL4zK0yXGnYv3XDdqam1UAZCRrsiRjyJc2n2oQaRwXeh16cCUHV38gL+FpbshI
rCYl+ll1Zhh4w8VR7UL0fTPcEVM+FVMJUy1ViWx0gI8UUlPYh5eLEwJPv3XQO3STuwUiZ+nGgBnN
jowXxNfaKOf+be1U1KWmQcRnOmSXI3m5GEAxCE2PIEu5vb7JK809mEBYbPLsEBdOg+d9DePgXHd5
skL7CNQb6VQ+4bIooPPV2DWun9m17+KoN5ivN8mkVjjToiC/noXHiOwFBxeAtayV+A/LkkCpIomS
Coi678sSiy4QO8/vLwZBtT/jHVhIjNLnN+h1j4CHVd4wEeRWKgDz2v7IpLYyLqM29XXIBLJ7FsAN
gtsldD57xtpYIcr3pV0/ftZvUZ88SLkYdQUiFOuO8ZU/0z/fYx/qoAO/FirQuc0BuEFiWzkpAO7v
Sc4QI7LkULE4IMhyrk4g58kBoBohxzNnvhwvvg1XR7YgW3rc2zy5f9yy8BVXNGyRD1K/am2Li+PH
dSmk8+sFxSzW64UVCdMDUJo+FD03P18e953jBNYlQh9JRn5dEIA4d2Rru8pm9xgQE1Dx76O58y1W
u8xXDzhlgb6tjwrGPVlMymbA+p4s63j3fj5vS/KM0NLZ5yS10UTpONDz3Nx3e88C1RTw33xiTSiO
mp+b28G07+2dvL+HayA3oXX3CWft7j62HyceHuqXRI7HACHYVreva/TXJOmV76brcJzR1QBsQBQs
OGfPOrpHq8envjjKtsazAcNqqSORAxgM8zOrgs+4TV/vgYVKRJMAMuo57ZOaNkvd5J+luG8Xih69
UvsgG8r5MWFdfHJ0553emPbbBS0xAUGYllmtZb2HeAuOyOnM0ZpimQitVIKnEyO3+wXjf22Tv9ug
/5EKNeFiER8D3gXLfbr75d/K7tPmaLmlqd80xN5uTHKPf2JyBm0Fqm3jA83N9h4km4DJ2LK0lXEZ
6QoUF2i62s2HDkRFliue10Kv1UD6XwJZKkYmfriSYPTTJgVpLh4slYAwqH/StxgT5ax6zzrlNWu2
lEXZYyVAXxkg7TpYzdDutr89cj+f5fUrshZcgKr6z4oo2zx6YRoPqgKEJ/MY372lZvKKaQYmAvwK
BAC84UIOZZuNRK9zQ4EcDQ++3n6R3ipQggDtNgNwOYeWfLCcEvvhs3KuL5C1i1QKtK0jVHiTr13k
bf9Fg++513rCaopjidG/xxhBZIxTWGB5VuIRKSXe7xRKkeAGXl/OaqYHgzrgEBWNL/LF74KUQItz
b9ARox0FDG/BH1RbDi/OAM1BFV4RqeU7/VZzk48ZYaFkXPa1isJSOnXXhUIqxrCcpbd3d7Wb2e/X
l7eacl0KoJR+TOpKqCUIEFInHa1cs0XPfPZdvraNx9GzcHQs4qL/QybwITVRE8B1Tp0dP3kxNxq4
1EcD8ETqLkJivLEn28we/mp1fyRRfpQDW2srRVid5T1Gk1VbeLzGVrvlcWAcIzO5mgKap3P//7Jo
5wcI8azqQiyrsBTSg3NSIJ7LY1IJEP4aUIkIY3FrTmkp73vl6n9ieZj8VMDikudpq5w2pohCbLDz
76/LWXuKwZL8WRf9FPOC2pNDPIeQSMm3siV1DmcXe7RSiPsUBF3J0UNcgXf9LkINXT2VGmEZlbXw
/ts3UPcgAPtLHcwHOSJhFNvNVj8I9n359l9vKnUfvIjjMJ2OQxzBoYP5EVDpOA/66S8m+Wfz/GdT
KTcQiWJpdOPXgmYUuxRAC70Ddq0Nc0XzbfrpQv9IohxBqOrymAxY0cwXagA6q8N4OqbnTvP0nIdY
KUKeIsRAJVMyS0EpV5DxXGUYwnzPHUBX3qgWt/EhUbi5rqDrruDPAilzEslBxgU+nn4pZkbiTQLM
5deQ2U0kzip2bR8pW9JKugHKJZyYfNsjowrOXxMAwigwFghsDdNzQkCNbjpYz11y5Fz/XG9Z/XyM
o6QbLxKuTkVPhm8dzfqhbYEZo/qFpQZ2533+6z0Fvq0qiyICL4DcUkeX9mNR5RwW2zlPNUDCKkwe
3LN863r+YyGFOjm1NabJBxv45dEggRkPZABiq09qS0STTGKHjn8/vjGlrhzkt7VRBymniSSnMtSy
c75iSrxVBRu5SGfHZN5YObCFqB+zPrUnhn45372U8JiNVWzRume14EosIZQfEFS19H2APGK4wthn
zxnyZM1Wtstb4266TfR5hBn9bmaBQCXffla34vYA652R3QNypJaFEVQL6DUWvzWYTfZrUei3DaB9
R56OWTafMPaa183SNNDL8+Ydbj6K/a8CHYBE3Y6Ec0cPVbTrKrzmMxQBzaCGjOEZ0L9TsjOF9+Mo
gl0YTcwCeofDa8EMD78m3Cmr8E0I5ZjSPurRDwohpZ2ejJN8bh/8neqWG8UOb2PM9M4+8ZTZ2/2A
VPhni4asz+yWQwqdjBi0YCUv1p4X376H8l9GrAxlreF7Kuco2rxMNoPdnRo0aLHGy5n7S7mwlNOK
Vq0hyvLmOkwMDOSHe+OZ9WJaMe/fVkT5Lx79tokSQMzxzd/d6FCZnqj2dV1ZvUILVaHMndiWfCmP
kFHceIfKlp1bvOEZoTxrHZSxi1Uh8vkG2ddjdBPav7lNhSfY3/jcb7tFGTeM8YhRxWMlpV3bud3a
aMKGe0/ZhMprYfxSFN3QnvjCoMDx9hfMKBNtL+19lNxOudM8FEfWutaSHt+EUUbOmNALLXPYPeEs
PPEwJEdXQ/VTsBwMG77Iu/Ho7xJLhT2xnlvXzF6VbW5y5sGWZALT5hGzdHfBUUIdCkUw23NOu233
fF2L1tJf3z6StjhBJxbJvCP6gGGFX6GE4hdmnbXeybttoG5aieSSFVYbYMZHwjkcyaSYwWRWvJmk
theheITG+bGwo8CKpl1V3Nblhi/uGZ85f8YVm6VRNivCTqpNg7IDb3o75Ze/H74qnxub3wMgeBsR
Exv09l4CECV0HhnC16+aqkkYspDBXkMd5KCqo5IHOMjR7F+fUKvsSYOCeWaFu/6Y6KjvTWYxETu8
yGd4rhZ/G5N+b1iFxfiSWdKPbQAHrIowRxd/0GXyIif5HJglERhHHRLlAsrgqN5+lO7NsA0xyvSM
2tt9ROQ9puAs1lDTuqX+U/zhKUudSZVnBB2eVVJrxh8gHk1dXNJ7xipXrc5CCmWk/bhQhczHdvNm
9c6Z8TOy8ixc3HVPsBBCmegEkFCiHkEIIolHFUM6IV6D/YUnt9ePbCUbsqyX0WjWLV/ylVxADjCH
78R7CS/A7XUJ60ZtsRTKSk9VqqfNrJ5wat354znZ5hYjtmZuF2WjJQWjvVUGGSOYM4Rtse929bsZ
bVg8CKtX7c9avr5jkRL3gw41sy8Ng3YPLnenOh1yVNd3bN3oKZokq0iQycjR4potpIQyH2ZtEfdI
mwJbxHs0YlPao1cEYbXuJFvzeX6PiejOkpElUB6rzTtDxdeDzMUXUDouB4nfTFLQX56GjABK0N91
ewOdC/NYXUT4fXbUT8ChBPNytmG+JlaN6UI4pfujIcncEEP40GJI282Id7BJZ9sMo73W1or+Z01V
ZBCfGoZMLTKMglYKlKrHHZPRqdCFOFOAaZhDBi62Y7iVdyVRJqv51UakvoBFcF+UMFt8BLBI9Vd8
jz+3BatrbNW6LD6KWjxKPdqkJh3iJnA2JbEpXx4A+F//uq5i6xdGFyQMuAiyJHxx0SxUDFwzWZiA
QOQy7iZUkp7NB2ahYd6+H85AhxvgeRXTBjTVuQdShCHwhnkl2ZP6spdvk7PqDndDSjJw9b7cshpp
1/IJCkbiJRwn8kCyRh1ojvl1hfOS/hJ+xo8z7+ycWQ7Ng/Pr9wlVHJ9oR+F2Qt/NfbApIsLY0tnH
0+sFqCjqELqoKpJERbxjzudDxKc9TOmI+YrqEtvArDzwIG8dNvesSWVhNgLXxFFmNcyFItTjsgfc
DLghypMzAMLfQ/eVyW0UFhzaV63vhzQRvAqKpuG60OMCflb1ZaZDXyprcKJLk5q+ZqqQlmxt8/D8
PCEYzJ95TES/M7Z1TY3EhWQqumm8ycvDru7/A4uPjqrDnNkABe676IikRIaP4RLXbuBSIBVy+qPk
5VyLpQYeOUqHhCgJ4Z2GZeTXrBxU1ZA0bdYalVKXLp6mpAKAOLrZdCKBDrDMzFq+TQtwGPOvg+6o
nGFi1M40gPWUn7zkOeW2o/YaBSLpil0uoL0x6zqi5lshwDA/z/jAlVk/BS3Wfz6QUrBazEOpmG8T
rpLmxDuf+McPD5AZz77Jb5OSDfu5FowsJVJeXI2yTtJ97LwE5Ltyl9SwyrU0dyFy3pOquqfpaKAg
FJgdYnzgUTBRbdfiVxE2kTdU1VBUjfqAIOQkbYzwAQrwKg93BoYKBvPEMfO465bqjyB9zvMuzK/e
V+PUzDr2CGR3DEU9xUS2DSe7F4BdvpOhCdbpVdwXZpuRaGfcNEdWjmutCofj/Wet9KtB6sQu5kt8
wn7GM+/c/qM8Fr+y/bRJ3VdMkYLefmtH9jbaeCdWImktjBJlVcV0paCJPwBxp8QTk6QY8aQu56wZ
ev2Y/Swrw+FQ34UM6ixlPUEPXg4Zx+Ymi805l7JD4LJ5QF6SoIWGs1gpj/Ub80ckXa7yhLLox37q
UYhW9ileYXOzrH0DwPbgyFmCW74xC3+rTmchkrKOnhcXoxfByVozrVl9C8ZuYI5h1BhawwaDWZWm
SCBJVVTZkHVqT/kp6cBSIsOlu07Im5kF+CP13B+al2g3MpI7q6855Mr/Vxjtcrw2BX5KDWGPGnIt
qA0LoG8SAUyUsCLB1az5UhS1i2qYxMCqFfuLt2neASAVnETNrXMH/yntAOW44UHZTEg79i2j0rJW
4gQ9759VUt7GaJNR7VOIbhyNnCPRbhqCPonktkFPBrrCWUHSauS3FDif8cL0pFmZxuArmXNMkYAU
IwwcYNYIh9bFv/HcijoT+km6JqpUKBvjTTamhjIHgIAyQTvV/IYYzN+itQ1sdl/B6kMTgYIs4g2G
/yqUdkqxynFAoIFVGSQ0Aust102Er+LprKbgQCZdmxuNVaQaQEg7rwxL0iSVUIEIUW9V22vF5lPi
NOH39W34YkD+ETph5FafaZgN8avlb7Hh/BRzudDHwyXBk002hfZpFHeJRIa2J0aQOzowZZIXHgCs
AiZr9Lto+t3GpJRuE5SIkifl1UjQ066Ub4lwK2ZEHH8hdWfX1TGXPlOxNBO0ZYpvcUFiHo3hJM5M
tdqMtQuoBk1lVORXDTcAchBlAxPKoNeSKxGv9VI0XEA5GKkf3X2WA5b0Nb6XHq7v2vph/pFEF+ZK
TfArUYSkyDUA/41JDP9tHHYxuLBwei9hsImQ1epdhtiVAquC6tz/LvBrHHFxWHO05gOcbMCoo4Ae
O9TpJHPXMDP9a5HOTJuMVg0D/KwaFVtFgzTxHGrIlxBEptOpvmHlwr5eG7TWLSVQl0GXuDzG+Mxw
0XL0q3IeUUd7tKsM4yDhbjoMBunc7FzIpvIkBm4SbLwCcy0gZwlJO2wBz1abomTxEqhF+yOPfFoE
bZ3MsXB1f8PtQALZqadEt9piazCfUmuxMWyixEuygI4qhTaKUs/HaQFHWlnp57HjTNUtwLdim8VH
d2SHfWtavRRHmcQpk/uKk/vZBs8vt+MlAySYZv+a6yK6/XmPpCkzybGmAUuZVI5n9JShRqd6D950
5BHPQAPLwe+iuinAOw6xlVuI/bYKC5JnNfBciqWeyFnRpuE0QWwOLGvgQZwBoQBTROQe0b1szZER
v+3R0Fju831lRcfcRpWTkV6adY/WzTnpgh4wVQN9OKWbudJ6qV7zc3vBW2Jp9mS+JhvWvMVqDmsh
hc7VZREecX4p9bjKJXk7cwQlFBNUfQ1p7uNDtNdK1ojFagC4FEnFEXkjJoCIwsJGW/6YLpbzYnUH
2fJvuo28jX8HNsNarcVjS3nUPRm4jEcnJ+QdC/ArhYX5MZ1iEH2jIDO/z95Z6c+1t7gCJCdBwMXk
Qcz9PXZouLhIxw4hmdx5iRVoeKEOYZOY3AT4xutrW9eRP6Ko53E/erwotDpS3hvpqVZIqVkahrQ4
gPmKziQzpK26GwUQh7IG8GgdLTTfV+Y3augFMlZmIbSt7/KdZ8G93Kn7iNkfuL6Jf0RRtr/tRk7o
I4RFI9g2B3csiWehuwAltMy26nvORdMAS1HWHrbL5VE3ji+nIUSD8/yw5c325Nu/W2tC60TGLN/L
sw78vNz/LI9+BFVlX0ucBFFJCr1oTEEOrEQ1BfRhTbu4tYossZP3IT3meWi2rdXY/fQU6RPpgUGW
7ST5aPRW7yFDuAtrV/F9qLJZtY7XmsZLa1ySfO+pdpf8boKnujgawfsEAJNsO8ZOAIwx387x8qo8
5dDLZ74+RcPWSxh0pqtvS3RaaoJmKLIElKDv2oLEsa4nQGG+PO1feNXM0dFpm7eG9VlgfM5iNil9
RR30ni7lUcfn8VJed5I3AJt7RBekAeyRR5T2LPfOvdPMG/vXszYSUzGT7a7ZAJ8E1Mn+GbMI79fv
5FfQ9eM70PuBNjtRUjSZ+o48Bt1tpvfj5ekJOYsJAKrA9Zu2aFUYMDZCDsR+jdBN0G3uC7PYfIJZ
HLXI/e31r6AsAxDewVowp+t5GaG+oVCbn3rJwEd+kBzk/CROppES7jXicOzmeJE1cl0YdVl/CKNW
PPLVVOiCnxyKiL+TSoPoTXkU+5phfxhrUql8UFrpuS7nWJMH0MmJTDwZe+Ilpo9e19zs/f9uVSrl
p8qO81KMyiUHFSPMSX0shFtVYygLZQe+dg6gbrqugp5O5ukQt1U1vg+mNDnwERjl6xej9Uk+flw/
HpYQ6niaGpjyCfCfD6mETGh/J6RAxpNjc2Sly9YOSMW0ggH/oCm49N9vfInlFF2SJ4c+BXZ97A46
UbqPXlB2Gqc4RYqO0zRlKMXa4vBCUPg5T4c/5r9fvEWEStWGqSuSgxbxJPHcQvedsIusWmXYszUl
XwqinJ+k9mIvpnVy0OvEjPldHr7zqsRYzaoQFdYS3emI+nQqVjGUCTBEsxAxCLBZH424MXwGxcCK
DAF9aaIyd6dJvELpNbru24iv+fSgyZGTlbvRAPkQOkP+tdIJoiCjEY6fS1t0ebbqw2RUDDk9ZD13
qwKrUK91U1Oeo2FzXZD83ZXOVwiCNEWd+2Bl2aCUzuv0NgMabHpo2mFeTqkVDAnzyS4M+n8kiAIP
gyrrokHX6HSvqaK+ENKDUN/GfWEi+24m4bE0fKdWXq6vZu1w8K7+j6x5676r8zCqcRfxOJwsMew+
shsZpO/9v1flOTUhy3OmBWHq/BGLO+MngdB5hZQealVrDpmUJw5XdfxBrrt/Ce70n72DF0KdQAWV
NV0+jjI+48QuyQ4hv2ma1GoNN6wqhq6tbRreweLs6SSgdFGbFuqKLjVZlB388BY8DERAelATJPPf
H42CwXTsnApEcZp0SPZTNYBjyw4WV2/fhNj9i5/HOwVtowIvq3QmtzP6qi3yPDtUgS0oRy3byPlf
3HyY5X9EUDe/0SJ5jCOsoJ9seXrKkp3efv7FKvD0UVVJQeWcbpWJI47nC1TpDmExmQCIJKmsgj2B
ocArRl9Ach2QRxJA3VWdim6iTECA00FKLahWH6L0Jd4qyjP4c/7mzAHoDgoDVDtRof9+U9SkKrTa
F7LDmNuGPB9Kl71e37E166L8EUE/BbSuLuUkFrOD4d8p8kMtIYkeqoTn0Z/MFfZ1YWsbN+8aKlpQ
M/SIfF9PAvAgQauM7DCEmRsBiAP3UcgzK5g657qkNbO8lETZmFbgislv1ewgkGdWCzBrFfPfL+xX
qAJgJyi07KCENicf68Cu0+NQMfZq5WDQIwEV1tS50i1RUiIBWAxBwSWHKXkZh9YVsu3Eh9s0mZso
GWWAlRV9kzV/y2JF/KjqXMBBVr+Tx9BqAI5zSASWNq9JgW9R0MwjoGatUCuqxJrLuS5LD3yTAduH
80G/U/6ekMe2ND5lwap9aS7lN2dX9o84alHTGAUxwIQh7qUOalLXd3VaObIPPqNqI5cXZXhXKiLh
KRY5un+Q/x9p37YkJ850+0REcJTELdS5advtdveMfUPYMzYgjhIgDk//LzyxZ6rU7CLsL8K+8kwl
SqVSqcxcK48E8Noh8p0khBvZmdPJ2NLAyk1x80ma4yiTmpfchwZS9dBX0Ty8T8nplw0fIsBfgtZ/
3OO+FsKhX8HBMK+mjOwJk5WSj5Z8uS9gfQ3/CdACnrpQ3pAuAigFkME5V/LD4B/+NxmanxBUOlNr
yDLq2bNKXgYGHpJyw4nrzTlLbHCjqWWhV0Zv9a7ioK2EpjzSh7aVdc+s9dmOeGMSjrXo3jtNUh/Q
wZ7u5yKvA9swrUPmdvm5G/0CNM62h9q/yj/eX/yK67r5Lu2YJCD0oPmiYMaeq+lvQ337335fOxeZ
2U1unEC5pJj3vtc+9Gm+UYJatRF0lWEUCXEQ/mj7NxttTnoTEdEI2vNnw7o8/cYSUJNB1I23iulp
W6fGnCZGjt+3wHhup5ex3Tqpq5twJUHbBOVkFY2nrIrqXoYl6uh06+GwqiNE8+Y/zyA9CnZwPSXE
mMvI4F+z8WJWX9pqwxcsH/nGA16J0BYxOSOpJgkRPTrpShQr7IP5PLF2I/5d0xXKQA4KBSbx0a94
e5Bcs1Vc9HigZP1Xs/vSOuOGgDVVXQn4yVNxdVKnuB8sM8NjznebozH0jyUxH3mS/7hvVVtitPi0
JXnCBwIxrgLHPfoQU2OTCGFDV659q6tpcB1jnG0sJekDi32y2d/3F7G2547lEBevBAzb1CPgSvWe
qRZdVYN9whzG78R419BkDrp5C0qwuhYbL3jkJQhOuvbusSqXpimm10Rt8zoqEtTeFt3Bch/qBoyx
Bv9K0HbEaDx/pCkWE8/iR0VzQCKGcy3aT9T9c8wfZ5puSdxak7Y/GFY899Re1lTkAcjri37r2lm+
+e2aHB+dBpiMwXztUPYlt1DwomWkkkLtpJV+9225m3M00TkkzJGmNhlgMN6ftTmdzZgd7tvHWljp
2NRhaHVwMOd8UcDVWaqmZp5Gl5UIKxukL9P0IpR7odXrPLhHaY5bjfLrCv1Pnuaqk7nB+4ngllXe
C0dpWG1cBav2frUeTZ2t3c81MfD7B/uH++fnjV9fdQlQOLIVoItAu/Kttry+cx1krMpoNA4ey4LJ
fCjqLZtb3ZIlO4FSuolkuWZzToIHV02TKion/k0USC0n4560p8J2d1sZ358sE2/MDwN4QeoBiW86
Xay8T4YuQ0ZkKBQaCgD/C9SUzKeZTSq00JodmrlHnlmHviZw6/MDb8VTw/lnxYwulM3shipJkp3l
c/+Uxx2QtqLBiBq/H7fecKvKR+MFsl5kCeQ15Zekkb3ocryzlBe037nZQzO/nvYAWRu6G10US3BV
ahH5WNQulWWFSCKJQ2v2wxqyRv56/9CtGumVFO2G9LveKW0XUppk1w3HzH03yxf2130h6+r6Zykg
kdbTUBwNzFOB13REu0vnH7LhueMbIu6tYxGh+WOT8CFPFm3l1X5sLpX72DThZkpiayH6eUAe1EhS
SBH9t6l5UfJdL4//m660R4zH0UQ8DMtC7CfUcnzrMs/73xCBwX8OmKBtCsaHW9fhVnXNWSqrKGZo
zp080KoamAOE/NfuvqDVTfHx2GPYERcx962gJHYE5h7gOTm48mCNWVClVkAI2EPHjbB+MVPddyxP
dyA3CNJeemxh8s42rQ6+g4Ku1wCR/bBj8d/G9NfA+Cktv0403ljb2u1xLVE7ngVDq27TllXETCPI
/ddY1MF97W2tSTuaTDWDLA1IMIbxJNUH0ZhBRy6CgSFVRm63z/nn+xLX3P1Pb+NRzHVBZvp2vzCb
yqxyH+d0NPF+CaY6RItW9cWNP92Xs2YXSLIjww4ySuuNATpDPdNGwABndmr4++Khnw95viFkbYOQ
lbZ9E3O+gN3R1DeVJS/72YVno98djv5N/hvHCAkwYJRwyRPM0bzVVttbhNMGl+OYVuVnWggZElqm
EVegMb6vML3t9mdGgHims6ChXPDUaIuhThdjPg68gjf7aVA/tSDxTHi2N+2oMYFKAoWt9L6XaAa9
L3jN4S1MDcRH7h1Ar+Xfr2IywWvatOmAcyWmfcPT0M++Awj9y0IcFORRebNNBOt6tE5TPox2OuYR
9QryLJsEFLejM16aTsVbMe5K3I4AF22+S97aRYnndkFNJvshYVMe1Vl8EGn23knHg7K73SyOI73E
9YhQw0TzvfNijyBX9tUTUT04bZmPht/cQp+8n6EUjekt95WwciZuPmwx5ytNk0F1Zu6rPMKI+s+p
jwmmgAuSjJ843fCVetP4Ykw3orRN7aaKpl7f51HeT4fKDER6yeaXnvmB47y3nFPcRGQEdj/bjznH
9ZPtfmep6GkmQMrYOD23S609ZRYxMiW4q9tgSn7YaD2uvbNd/HlfzorxYp3/ydEOKOqFk98SL4/A
nhO/74ayPHvZ9KlVVbdxPlclAW5r2SZOKNXH3DJvNryhmfPISaqd531JU0wQHMnh/np0oME/G3cl
RvMCSpC4aGw7jwhgiNTPQmQbgrmKD7OlvuXKhQ8Q+7yTjyoBtrceDtTvjq49NkFpznuW9KE5bCEJ
V5eOows37i+lJ+2bJCGzoAMOVAYaK/sMSEnAN0q/K9cSXB4h6MkHMhJxy629zIVRT6h048yaLDvJ
Su4Kb3whUjyVZv86snGre3BVIAbVIThaKnW+dhbHeBApXm55lBh/pLW3M+eg/tznwy4ff9zf0lV3
dCVJO4qOh9iYCEiapk+29cngaBwHloIwJPunA8AI98WtZZYdJPbwF0kRCq97q0qe+zwV3MijgZtz
aIqS771mQIudYyZhN4K6cRQ5EF1A3gZ5X6DJWyXi5DaVhUmi+be46cZdKgE5vP9dq0YE5CtKo47r
YXrV7WexwR6VZ+Kz2uqCOnMgZhnY/fP/JkTX9dT3qQWqwwjkKAAiRoO1cVmuuHAXgS5FYQwxgedp
4W6Fpr6GWxTdwZP0d+701C+ZtKR5AlvetL+/mEUjWsALWS48ORo8EGBrPrSKIX5s4Nu8yvkiZXdK
+/bDfRF6n+LibiCDIhhEFIVLU3sn8Fopk1ZQWDeLc8XA6anw6CaB3wIOZ6PXR7zWQEqXdSBI8dke
eJiM446iADEAeFpNKFt1W9+0Yik332TfWoqwPRTqGMsjP3f+nLP5VKBpwi2zEH3ow/hcYuxyZamd
6t5J2cKYza/crr+48JW5m20EEytu4uZbNL/UxRzznhP0waGd0D0TVdDAzKfmQvsGEKzZwGyAch6O
93dldeOBnkE2Bg73DV1LlaXN0A3YFOHxNmzSFq8Py5zP96WsqvlKiqZmM8H4mT7xEZKlR5+/J2A6
jV/vi1iLaV20pvy7Ek19Q9aCE7eB+kpM5kJMZSP2MuUPlvyIwUwmJwyNpc7JEFuUXKvH1GYLNASk
NyAYuDWhvLdl1aMLK3LNIykvqfravZjthi9Y87RY3X9StMPT1KmYZ3cuIiPzgNyyx25fFJixIpvO
KnaZsuYHSnz5Bx+4PDf9aLxDdgtQG0MkoWWAeojxFjNReRxvhH/rBvTfh2lbW7R1Wg01L6J2rz4Y
G/fZut389+PanpK+nWI4QbRtmlXQemI3jd8z+nTfcrY2ULstBjd3WslgOH0CwGpCg3760aag1mdb
gJctSctyr4Jys+r8hcsSnQ7jIbEf55OaT9L59efPjaUsH3ElpGvzoecJ7HHsL2Khj4zPDNQd93W2
6qvwgHMw0w+lSR17m/cCue6lZ7fjmO7TH+AuefvNBwNL/fW+pFX7+k+S3q5ll92MzcddbtHhMvcf
eUZ+xzldSdCOFkmQt59sOKddZb6z1IeavNxfwhKzvrlcrwRoRyQpFecdh7KswYN3vZQiDUr6gZuf
lsAkARh02npBrO+PZxLq2egK1TPtpLZink7ob51V2R7nNk6e2jI+JmjWL+GsEMX3fGOVq2fVwysY
JZCfmMVbu6vhBmEQeE0I93PuP7SEB56x1YGoQ8b+CSKupGi6nAmbxnIkuEmGNHLHsOa7AQQuowu4
qQ16oNltA0z+fe4RgA5MYixG3gKFijeLQh7XL0Ft4YG92cN0JDnuHLRkdd6u6mPkWvpnalVbWbeV
iByljqV8j0kpxNOTo2pUSzcQvjdr0oC0025I/3KcS2H+2T0SuvUUXt0DssCNHeQiQMF2uwdZx7GU
fonHmXw0cS0du94OhTv4G31UW4KWf79yMoqOZlfWiJvQOhB69Il2eGkkU3D/4Kye/avlaK4Ms9EN
VRAsJzdPaKXvN2IfHdT/jzFhU/DQZii92toqjBadZ1xiFaK6WGA8sapzXvVhV6IE86nKyC7p9s90
E022vizfRdsImmhRb7tVXl2UTYu4M49s+8mlySNV/salvGp1SLL9PwlaqqKgdAQWAXdA79fB6NDA
zswvWfJgNAIjQ9NodLcC6cVJvvFxVxK1d/tUxVkzLdCUIjVODUmBjFN72leI7EH4m/onMpy5Ze7m
tPijFVsZ4Psa9d5UhDBPxcwp1itJdba78lSLjVt19er+d32eXhCSvEXoN2J9YnCCfk4+sMx937kk
cPkWNmFrMZqL69N+9PNFlRnqNY9bz9atX9dCqt7oQJwxQlXiMh5P98/r+oECnIJgmgdAFbqWVGbU
w5zj02vRh5Kro6rJLp3mczVbf2a1M4QopD5Lv39OZRql/VZX/+rifLTmAI7lE6rntdlgUMNagDEt
Bh8ENuAqHyshx2/3l7nWcIn8NbojwIiHHN1P5O2V9/PttHQKXhURMp/hjGr5WFq72cOrMbHDunlA
C103gVjyAuBh1s37XJmHuEhPXY5RojQ5TJY4S24dRpFFQ0p+I2K6/jrNazZdVfJsxNeZbREkLQua
/PW+AtYCGrzmTd/1LYZAT3NgTk+dvBHAApXFOZHtnmfioIYJYG1EB3jPq1Pl8t19mWsRzbVMzaXl
hFW1QRedJ1+5csMk78Oy+RRDnXn7476sVTu2FkS4ibomrgntkCi3kJxaCJ+o81qigbAU/rlOxs85
uJ7mijy6YLWRyX5MvS9ZjsmBG+LX9fuf+MXMr+yL1TwtWTIVEXBkoPLIjyjdA64mjkqYj133MTHS
3UjQuCsfBCpE1ZBiVgmSB7s+3aW9PKCJ8+Aj9prjOXSrrUEYa3e/tQAzGFsaS/UijpV2Q1p6UI41
HersXfkpbzeii9W3vOVACFbH0Cmiv6lz4sjax2u3xszHIgbHVvvR8uqwTMyPLbNCGcd71gKArbZU
v+ysfo9dS9YeA1YBTndlm3C+wxxkLcboDO+q7vvYfBfjd8cBhUuFDjPxYCCstGJ33245l//P2pdZ
RBQ4CNS6bzfftBNWKypxd5tNSMVTzUCzYpihmuZwttGz7peXpHuQmdrw3qsnDBkgF+S96HPT8+Jd
6Q1KJQOUHttR6QEX0zphX8uAsvYosi0Q46oZXYnTjBwNHIXM0hERQ/IxH8TRSJ/8TVzJ1pq0CG/O
JLFqt0faxJGBED4GAny1ykvpN2crL/f3z+2qMGCwAClE3tklmtdg9SCAkoPt2NIPs2EvPQzfML80
SOTN2cYdtCVL016tBKvkkg/Kqj1v8Z5rv01G0OP1Q1yxNUx9LfixrhamabHJR9wpi7C0xGwYemGW
fUC7b1jgLNxX4brnvRKlXV5OpszENGwkFsi3UtYPuf0Qe8Y+4XU40W8IXRVHr7yImkZtRHir9ugy
sFajy9N+A3CdDSKJX8HpWiwNu+GHzEQ4NBtCVj07Xmc2ytIgeNB7IkEDV1tdD01aKTuy5NLycpcr
OPP40KlPSCUGnbXFnbi6e1cyF1O6uk0oustIPkCmL8+l/aVygbJ2yiPz6Mf7m7cqCKpDTwFFLfyn
Z7sSBNAbq1QncEUX43SsJ/BBdujC3LVm4gddX2+8OVY3jCEn+k/5mWnHLe0SKboB91CRlIFlv6hM
BmQrOfgzlntzIaB5FTGti5j2DTLN5KruGnjFAcxXHWv7c0xRjvUaKyx7FrSkeJHcrIP5L94Wxwbt
FMo6pGV+msEpPrGt0taqjn1cjTag39CxtpmyM4u+92Glsn8nWoxfZXUfuO68dziCgPv7uaZg2wK+
BsyIoIfSId+JF9d9bLuIgtBxClFKvajNE784Kl2/10K0Bbm22bXZ6AH9nzY7WV1K9HTdX8aaq7yW
oEWOoDcZ7C4l2MG6CO3+b0sdSeoEHeq8NsB/94Wt7Y+NeSQgpUDdEa20t4dt8vHSThC+ofmkDkXF
L804ndv0ndPjNNwXtbo9y1Dchc/OwWvkVlSDFhIEAayIcsJDCfqUFt1VWxDALSHaIStpN5UpgfI8
/6VSbZBl+6Is/seVaJeZG1sDzRwKXgt1YYYVkurRkFsnZ9XQrtSl7UyVAwzUSKjLHEJ2Elt0rYsV
vbFjNLqDYdBF3OZpa5h7zj1/BrJQEfEJ6dVQzjlmOLmX0TaPbd38laT+htpWDRu92qaHp7aJDrtb
AwBnqpE7eItGWSYij6C1xjlnDSqH6HRGkvO+ta2qj6B9GDQzQDp5miE0jhuLtssBzjc73MVg3jsy
7jThfSmr5kbQKQEwKPBOuk2r0qlSYyyBG8xBrstt4YYu6S3cx0N1vC9q9aQSBnw6LiugtbWM1Whw
35MmIIr+4B4a91WmyWEE1yHl7+4LWl/Tv4L0On6HjlUa14C5Nb0fSDXu/eEl78nG/mwsR2ebEF2L
N9MsysijcTCU7JtkH9ICU4tIsr+/njVLAE0aWuyQXwSjpvZAyae6aF2SlBFY+dFxRdw+/wvIhC2D
W7NuDBABFQT4WgCN0cQUynH7nuD2GSb1MBm4Ypuk+Z721kdXojJexs/3l7WmQHhsx1+g7ugy1gyc
DWWSCBMoWiFlWLHv3Eb2xGgP1fB0X9BqLfdakuYqQPmZzIPZlhEH0U5oTyk6pv3We2pdRg6JyfKw
mWR3dpNcAYfhf+9JnIS9Yxrg3vEjbggStqWT/MZ5uP4qzZsYGc/UOOI8NM4rZX9bJqg+L2m5xYS3
dhqYh2ACETagGa62eHuoyhTNifAjebMn3WW5TYZui1NozRuDogJ9uujzWnq4b10jKRhzRhuAQLtu
E5Cv7pK+/kI7cWltY8975KQza+NYrNkPzgTQAh5DK5RO1im9pKtQRywBpJydIFUfMPAY/KqFCW7V
LTe5Jcu+XR4ayjqGecZLlEH/rLJ9X/BdgoRAHM+7+8a6dgqR5gMqHw07NhiybyUhcqrBDeqVkWOP
EfesCBM091bbHTED+NAU+UYPzNr7CL1kDL27mDiCLsBbca4l3abs0AQNrt4yID15145/Or3/kHoP
DlqA8H9d/JFseGidcO9nIQh9bDYB/omCdkQ7+5gwQkYjBczWS5FVSrunOGvfV0gSlMw5Oh4ytnMV
ljV/NMXwQOY4yIb2N9yPD0ZXMAYDAuTr7s6eeDbZFDhcfxKXQdA/Su6ETa5OVGxVh1atB5lrNC1j
a9Hydatk2GReWx7QDdU8gXt1eEfRHKgm75Ftxt4rolCNAV8QJnsQPOu1/ay6ivg+RgRGrHplEpOw
+nEnKop+gZf7droqCC9BBEKg+AKK7XZNttV4laDYQWE9esz7UJU/quliEPrrj07PBNIARCKWhTyH
dit5LcuRFgOKwjXMc4K2xtJsj78Dmb6Rop064Y5pyxSQEw3SVpw+ZV4S8Po3QtYbKZoXceYubdIF
BaCU8V6hJ5MYz7aBwT5IKXfZLqZbYybWzhkkLrQ+/s87QNslkOwPXtYsCB5KME6HFKGfPxHvdSK4
0Zt9LeugTlQgzD8S0MwBoHO+byUrlw/YuBG2LCwzOO+a5dd+ZaihNnHO3TFoyh94aPwO+c+NDO25
2RJURuweMkq3CVAad5gbeOXX31gIavyYlkNx5+j9HVlRoBbZgMyG2z9ohVSEfOL+VrPF2pmyTRCY
MJTGUSLXtNXPwlSiLupoztz62E+kCeLS+d6Y4j0YteTGTbMqDTyuYDlABRHibk9wz93R83MGbEgy
n6WNCTlCPGMm0q6qtqYNrlxqGM2zuFp0xwAhqhm+6YG0MXOTOkr9FxkHc3nm5IEOJ2eLO3rN3mzc
Y8jWIIXk61AUYdpNQ2Kjioio91XcXZAffsyV8/HXreFajOYuRk58FGTzOmpnvJSOtAz8YQNPspxM
7XkLGPV/K9FUZrN2rDyH19GgisBSP3oMy/idRYC9jKFTBi/AxT6usod9m5o17bEIIl4hgPgvpvpx
X8RKdLFgwf8VoRk0HTs2Z0DCRhYAyEE2KRn43Yz2hH2egWN7dHeGaB6Mkrzel7sW8SPnC4yQhdKK
h9TQ7dqaCsFhRz2QbNTSOfpN2RybzOmDLMY4s9JkcL0ItI7jaHuvg0MBQW5omFfc2TNO3TNKnzw0
mwmklfc/bO3MAYpN0fUNpCOazbXvkkM6+MjaRraYjp5P8RiZD5PzWM9bebG17m8QbIMDbwnrcEUv
R+Vqe0dLtXgQ4ChY3DtPTBzm/OwItqeDH7IuNFFKHTL/BKafMPngd94hpsNuqrMPAxtDWz4Td6tZ
as2kQUyAwQFYPjKp2qmRE9gjkqyuo0p4ImDSTcLUjVV4X8VrLuBainZw5DDYtXJgc+PYSvhP6YV2
CiZIFk/N4b6o1esV9ytAhA5ocZGpudWxU9d2Zs1VjWTQDyqscECbWZMtRcrBBIPRQ2OdRvthqtDo
7dMzEeNvuHD05rGF8gxAk5+Q/Ks9bpKSk7KSNUqXF4yVKL+0TRNsnOE1feJdR/EUcXyElNquTQNG
hnS9wK61xi4rjrOMd+m48QzZEqJtmjeWoI6gWEiN9jbEXwy82PYWud6qECQbcBWBthNvkNvd8s24
dQo6Qkj6hJxAKORjpYbf2BL0w6AJFNUm6EvzPP5QzjVCngaA/LYOaPHYKP7d9oBILH4nXECH1DJt
Fb0BKBjcrqfloKHrOtFEXLZHXhnfJvsvq8wecHjv2/nK9Y0bwnVwrFBFo/p824mbGXiXuhosOV0c
+I1xMLrkwiieFnzYeeUf98Wt7NONuMWPXFk17eISebC2jlg/BXH91cpRZ6rFr/sJIHJ/FpoYAruf
M++upMRjKcw0NmHX6AmuuvaYnDIv37jF17CahAHDuOyPC8TkstZrKWYKix6bJmoNdhx890OavDR9
9gjC+cPcNru6/opW2rDiMmjj8ojmkTAvuo3TteJ4UU4Di+xPFlE0eNx+BIAUVZH1bROxujnXUl6q
LerdFQsBwA85cbR2Lt5IO1qoWvRFz4smkgtZf/wudY8JZog5ZRrE49bVtrIcJKsRVqBO5lCmA0Ao
SSpGi6lBasRy5h2sX3zx0hRPtvt2uLYoVNUxvgj4LDSdaU5pcPt4nicb/sLvikMp7OpMhoofVOVa
QdwA58fm1N0wy5XFIRZHhQmrA3G2PmShRN1vUCBpi7yi2edzj5Gk3P4N6DtU52KrFngkSHtuDaKz
mGf4o98AgeGzY9cY+SVLfePi1mO7cQJWlLjsErEXMA3F+IhbUZU0eyR1US/J8B8cRk85F1f0WUBm
4hyqKvMDWnfORtJgTYkQiCwaRXEIfKq3QsfO740yrkRUxPKrkS4t6n58vG8dK14KKEEA3pGpA/JR
p0PMYs+UY+qKKG0fGag3pN+AuWKLCWtNCnJk7GeDJfqztKObezGvaspl5IA9l84vKAlLY//rK7mW
oR1enox26/BcRkXthEcB/J+Vb7RhrG0IOgfwqkW05BM9A9apyW7ZkEncivzEZvm95L8D4gb1FDBh
aJPDnuiPTKezPNk7jQSSmRwTipF7Itn3fXy6r63Fdm4fZliEuWS5XTwtQGh8a1tVLdsZTJ54pJMk
ku4XYslAlh0GCG8Rbm5J0k8pbwrc7mkN6MUz5Z/LGBg78j43Pt9f0Nu9wYLgB7A1eKy92ZuWU9JN
jsLt/s2agm7rSb7181qaoQGvU9IjIoownW3n0V2Vk93/tgAt5HIFyZK0xwKGfRv25/s//vYA4qkC
vnuEV7h0wJZ7u91oWJi6huDzZXykPsZhd68s3fCRqzKQq0XWwIFh6V3cpqiQGE4odkA+sewV1MWm
/XJ/GWu7AB/yrwjtLvNs2SZiJLBaNgWVegUB3X0Bb40VLFRwuMuxwIWpHwu3MtOpwMDaKG9HGaTE
7CNpNajKNw0PR2OYN+7JnyHF7Tm8FaidjmYcAEsCFU0kVcimY9Ps2hcl9jI5GJeserTUhiFsLVCz
46Sq3NFEvTIideyEzBXxeSyNz5WJxlRHlnLDYy5G+3Z5YIEAhpsixF829CpwLGMjrXpnxvIMZ9hV
HaBWLuIAa5B7W/0tnG43WrURxNOw4d/eXtiLXpfBXAivPMDHbwWreM4ohs0gZ6OOZXMoq2SHmQBx
m4ZZ/nTfZtbWuNQPFk51AKh0tnNAx3hf2QiwfCqjEux3FJOXMLuBlQc75kHNaEC2grq3BwHoQlAK
4ZbApU2optc6rx0EOWYbOc73bqHY3milXlHfze9r6qtsTofcwe8PY4bEw7s44Mn7OgtytqG8FXvE
RQe1IQJBr5hOBbFQdPrObLcI6v8einewBQ+YvHIzkbS6oEUMyLUR5+izT8qyxUz6MW6jlHinhoIX
5VNv1OEs1KXwNuqCi3I0o8cVDkEIFPBW0jsdMK+3nG0z63C3ZkENWhs3xWvi832rWxWCOSRL3nPh
etFCKlkbc8JcCEmgr5q/qv5QtK/3ZaxYNmNXMrSQyrDAKdUnRQdCGTNkBb9g3mg4YkzElJn7tPnu
DHkwdna28WJZNW5GEfIi1sLJ0oxPKjcm01R2YB/5WFVPw7CVM141OrxmMeQeVQrwVt46h4LVANPV
bReZ4kMxxsjRjDt4pNG29/cVuLIS1IcxYAsUrcjhvllJJUxnGsY+ykDhsHcGoc5tl/lbl8hye2sG
h74avFlR+UYHlH5rdUaXxn7v9tFUzWHhF691yh6VZR2GvAtIOXyc+vKjO1cXLzuS/GKxV6K+3F/p
W1NB2xXaexY2Wrz7dEeP+xGVTeIocKfE1T5FZ8GBGzaywvYQB9LOi32aoDSP0SZnb5zK833pbzcU
0pE49DDUArkk/XR3DcLCTjAVAXAXKn8OCkzcY8D2ko0n2Vs3citI87uWYlWcxFRFOT9VxWFoDgOg
PcmjQbb2dDm/t3uKSjsuLlQbwVWMIP3WRtsslqwlCnOpBy5ykHgX4mI6FdtXIM4NsxkMlr5fxiG6
z2XQjIl1MMy2Pt7X61sng48AmgYPXrxGUDe8/YjMKgnvYMFROce7MQGDBAbyGtLdOPAr24e8LLp7
cFBQNNQT0GMcV5M3gI6RDXv+oU0WqGSUNtWGmLc2urzdQQCKqRF4/HjLZ1wFIy1qJwXNJVgFPWE+
NE4/P6YGsE6OKr52FKzcZDLbk1tMz2hEdzYCkp+ZuNsNBU0r0DmgmENTOMbu3UpvZjWzsaZW5IG4
aHIxDGvGBOLH4u+B7/IHf/442TwwMR6yP3j5pfuIHzpO8Sf1o3Kf8/hskizc4mB7q3e2wJjBsghc
IjL/i8KuFFLalQdEcWpH2dg2+0makj75FVci9FKvBjCvQUVnwyWuAJVArgcinwUwga3Wy8OqtwvV
FTPGGVEVOICelX4PeCMLQGoauMLf1QXdTzPfS/Lr7hhFW8wMAfQQiTCg9G7Xm1i8qNvCsiKnNDAF
Lyde1Gad+HT/0KxoFc1A6OTC8wHcpnquSBRSof89gVarzDqbikgjqAHHC3oHD+0BVAQbTuntKcUd
hngQTWQL96ieBxN8HhltJjsCutIGZR8Bl9a3QnqyfORjnbENS155s6D65f/kC0OF/035r5aoa/C6
tSKT7EoRuhTT3ILG2YE+HwPe/HclYDjjL3v4W5laKGLy2JMDq62fZBjN8KHf1R7Ghm9RTa+4CLDE
wirRiweWEqY9MHOBRwUyfVZES1fJcPY6qwyLWlZ4txS5qEP062JuCGu6eZekMyBopQHqxvsG9PaS
Qext/czpgwPiDa8zBpcxYzQUPsKw7CNyTGw3gvPsYHFJz96cHYbezTaO5ZrMJQYHKRvyJ6jG3R4N
EOXPI+j1rGicWDSR9HFCBTCoHV9i1IcZJT7fWOSaptGtgYIfRfscKO5uBRaG07oduAyjqhr+SlOA
FcE2aZdosQTt5KnieWjUbSByuWG9K4cFtwCOP25XtMHo/bqWTG2ZjfB56BI09mwcuq+1Xfphx1s1
bVziK54ABB64xIH/QY+szo7ulyUCTUwzAMdT8rFTgLHnYt8TcBEhNrlvM28jTdxqqJ8i7QIcwRvS
3HwwGqlACIdJAG76VRCpDrYhzQ3lrUtBohhNnTj3el9e4mX1bMEDReirzoJyavpT3gxbneJrW4TX
O34IZoHC4KLWq2tpGLp6KCh3IlaUc2Q6/Q83TbpQoJNyw6usS1qgwmi9RWlEv5Nx0nKeF04UF963
cfCeJ697Z6j4+/3NWRWDWx/BB0J0cKbdLgjlaJRPi9JBo40NAp8x8Y9LtuTUCHPeSMItV5gWZWAt
BNcrwnBc7MtT4Up3c2p6RpsQG5zwxQWNUaEj/hDSDEv1wTGMI/788tJQkYPXsIBawjBdbWmCUjvt
0Ygf9ePnai4CH+A2e4s25q3ZoQoNi0MHJnKXlGlCTLfIPBCEE5Aou4CoN9NnTsZ8wyGtCkHHFQot
yygDpjmkOpOw5zGBELftzZ0QNcp+A2tY9juCQA6OQ+6hmqRDYvw+b+rKE2Qh1xShXZWIe5K56v7+
1Z3B9qNeilEncOvA/d1agjlLl2PIJ8FA1LY0961PlTipCSFQ0FfC4h9/XRzszkQtDpURPKxvxfVd
LMHpltKooLIPFFXPbspO5NepOtB380/wsaBFHU3M3IsBJNQZjVJDRIsUkLD9cvrGR68nMmuY1oOm
BJ3exy9KUhdGQiPVZS94tMSo8tG/RcG2kHhvr4dFEFhrfyYp4bRvVeZylH9jllMUFb+0ufGpxoij
0j1k1laCYE2Qh3o2bgYX06b0Caly6M24SUHhTGo/TAYw9CaAtZtgdt7anvuS3oz6HNCiafYmtge0
WXu7++KwZjf0YMNkW3fr24AFgcq/a8IAyFvlpZ3w8SCFJCd+tGr57v9Iu7LdxpVd+0UGZEuypNeq
0uA5jp3xRUh3OprnwZK//i757LNjV7RdOPuiXxoIYIosksXisAgspnxSbadegUeqIBs6zhWcAlbt
Aa6bf4ufCpjxuYD8ZmHg09Sb+VaZBw9ZkqWrVK8EhjviiNBchj4LdJmizYfnrAFwe5NIJ0QNPirz
ZDL1njV0Ov++b6+jVIZKGeJMRGD81HUQzVQ3nRUzIBOFeUFSeVbaUwR/f+6TGVzz7X0EmPhL2zbE
h9iS0/Ein9ZengAgvtbimIUGxnbiiSTTYj7tzPukRjnCCAigVzAHgl77W43Igtk0PVU1IjslaCkw
glvgf2i6oKIxTmVY/gz3AAc+/P3qggXs7lnX/RZQF2FiPGLCMrTmqa+z+7z80G4g98JpY4BNk5BA
5DssJycA8XkAPVo3iUdKV3nEwjhWybjONeUgZ5VAdHyDD6oICBjADMQ3ZHz5y0KtGj0zQvd0XElA
IyLN1rcQjVtobTTLfWd/3efussf0Sit+kOO8OLCkpHRegNyJZmTekc08JklJS1Om02dpbc7etiWd
PJSErjVqPgXW14kkVsSWIhRWft3Pjy/h4qUMG33VUw+I642usXf9T7Q3LGSEH7V8RZ++6o9+TX0i
aiQXUuWUyIibuk1yUGXeo5WQylFJT2cmXkHtF5FDild8avsbUb6Hh0H8we1grVfK28ZqWUg65N4/
yT6pJ4v5cjIUdWiHzfPSa/bQFTR4q5/rr6L3KKoXgWUcz8pLuMXMRQporl/3FYF7BP74Hs474Ery
o6qCHBIip8SWLGzioDkVuO/LFM89dePC/MqQ5lVbgkzLojNNFxLAkYm3fQ7JR2uSQ0PUHWCovMcZ
7RZnolHtPbCTzex1K1n2m/GBzgjbJZS2X5J1Yts3yZLpXhVYPJ8X+0sWgHqEk8RGTX6YzI2TKAIU
ZneMSMt86lPPbGmx8KgIK19IidO+wD0lWd6D0tli3TFkMYkeahpZArHzeaIfHHHapimdHrjAFDs2
JXlvF/lKIVVAlhFzRGkbIUucImEbapOrMViab6Jts202561h5xWJbZHt8ihuP7jilKmczxOgP4Kr
nE1U09Uk0mL2qJstphpJvw6d76QFyZdJQtFBUOhAJV8An6hceqGlZdZ9++GTyn99DEZWh5sclW7u
Y4wUu75nGjQ7X290bPQmALzySbR50HqSWV+6Q89mtQhX5ebkiBR2cI0/reqb9vAUvXIm8zPefUoB
QXQl0z+6ZlU+lArakWltzo/ZXrVq31Jm7b8iO4yCodlVQoTEsdwB5KutIv10jCKn8gAhegg/Ew/z
lomZtgmRMIz5W44p3twL0Qg297j+j7SvSHMc63kalEo/XFvGdtIAG5t0PTPUVZ+zqQi4bpwWFpNo
6G+UsBD8Vrqqh0i0a3GytdUszwyrdYpFwj7v64+ICBdEK4Zbd30JhmZL1zZWMXmbPieiA+MqWX9J
7ZsT7rKPmiybnwfvOzsdcbd1Ea13Sm/XybLv11r2pIuaIwZj/6GYKB7/V3TcnX42Sizma8BVYeaf
8nJKZVG4JGJJuT2c+mzMyrgGBZWw4hFrnuFDO7OzRTkJHkboh+w4F+rmyJLGMgjptjojgdmn2KhM
32ZkGTaseTkR3dTpfZ3gp47+omngBppi6QKWC94yl+DRFaUuaJ6o1lD3C5vZ/LfIfIg/0nyVsNg8
3Cc4GOzP4/qmxx1X70uR2/qgV6ufc+30lL+jit0+GXUhIDQe5WKe7r+cccfmoyUgSlu/O77+8jqS
0QeFvcXOyamcTlCSEfHEnZuRBqGvhwYCPPUlyIj76NJK8BAZv/OuuOHvPEnJlHoIGKSv6MmvSUqA
5Ljy2ETgJMbv8StCnMdNQoxVnnuILfh6hZO1Flgy17MZWf0rT4HSEqr1g+Lxs3y9JGVuiuVXuFqj
refsNPqSHEPi3Ne38UvzigzHTyt7Sg0MDcQlKoaWqRpbKNDZ8+NL9FmbySt2WczX61NAWnuy/AIy
V7FyBSmm0bj36gu4i6Q9lzOvVPEFIZ4/tCOVNbV18uGJBDr47x+mdUWHexKHoZfXepEPAvVpaLkP
OlMWb/H+5EwFCi/giL+upsijy24FSpnpbX366DrRAnNrAt8kosLdV+csDsOmBBX54B/nNGQFk6zz
19d9BRn3gN9i4z0gBmpCrNECGfePvEO61E7+GKbOXGuyj818szwRAcHBxd05Jx6TLgOytzdPQLC1
NLLLNrXj2fJy2xNjsZou7hMTyZBzglIknaaNB1pYT/vhQ/lUc628iupRIiqcA1QDVKsBX9QdZ5tJ
QwziEemgbXSSCVR8+B1echgL1ZHpRjsklkrg71dB6GlaV7LSR/2xllrZjCS3ZG0QZHabn0S4WaOv
dtRqkHZEJhAppoHnK1qpem5jyU+6o0a8VfuQ74ychUwhmj01M5cgT2z5ZKW71H//Vw+cK9ryEJFc
0UZNBE1CMWhb8c7fuf5DazYvksF0083M+woyqv7XtDgrU+c9luLkoNVkK+X8jnVcccD6ZhGbussi
6WFeofC+qNgM1qfY/0/iXPRRu1oaG1UMR/LlblZsTk+2hyf5EF/VNkCw9gJ6Y8HiNbN89CGFcask
oFeiwcl8DcwJlRbqPl3F6K0y3zz6lbk0E1xBo3Hd0P4CPCNgHuANdXuche4GGDQbrqDHjQXAdoU+
zgmyljN2OHxNBDYyGilcU+MihUBOImDvgFrM+m0eUUwJIqGxPPeikGTMj10T4m7WMvPCaD5PuyPD
RBtavMmMOM6Xa863omc4P7R8iVKvSXGGn0thOQ0q8PQK6AcSbZUPOWE6aU2Rgoh44qw+mgc+vAwI
rSwASr9oq2BRvzvMpQ0Rhd5jTvOKJ4Uz8tTzpn3eg5T3jDJGtZ4wJpSbiAZn3H3lx0GMXrvj84m+
rqLtu8wsn6HQZSY5oQckw57vW9gld/zDRX/rusJZNNqU53HTwp2sdhWNzF+/CrLYWO+ybx4VFvZm
s6bS6uAxh3Yb6qRIrS0+Q3r/I0QGx3eIuoBWld3pcIqb3Io86i0w0Ekdx7M+nTYVURuEeI9l7o4t
i1IumzNY7umrRuLdnM3JlIZEYyI4bNFxco5EdeNaKgpQiggLtgrzFjr5lAXxyQVE5Qc/wBUHejuu
WEXiHIh+ymMsFp7CrpWPehfPzOat/TUnszUeoI8ymZsOO1S7Az2tkHyyenIikKsonTh61V99BOdc
6q6cZpqPj3hmm3LtP0wtq/koSLt4fEGyzRPhPIy+FlEa+5tpzsNEWVtWWgh6OXt+bVlBi99bSvci
voaf+SFbVOiBwAAcOKAg314FSd9Xcp6okC0CC/O08AnVRBfAqOiuaHCiyyOghGVYV3pkyUeima1j
mHO2nj4tG7LaACRE9PwdzbgDju1vpjjZGbVRAisHBKX3d6yRWUae5ZHHx8czKai3TOzd4uizwmP5
sjh8Ofvs197xTfpEze6rNT365NDDHr5PpMgDn/dkzfnyONKxIxIwWcfXud2t+oXAyQye7M7PX+7h
qyAtxpZWLcnx8wDk9mzlsFw6+/1ecJijFv8t2str/YpI0mrTotRB5NJ7ycoYlQkquPQG/8QzgqIj
GhOwqw21Tk5OUjmVGyTtoPr+oxxNWR7NBC5y0OofFABChT5slBznvNZ7WZQrIfAyjukptPLmRNXi
RL25k5aiG+8SGv8gBSg5YCvPsKGAh8hrZ0VTzVHkO25+yXMboJk1Sf48JtS3DFN5sG1qHqSXr/I9
+k1LOzS/TqsTObfmp+DcLs1k976Du3mb2m+bou364yvbYFkp2WFcnaDJEp+CPQ3EpiU5YN09/n3F
mxPpWnMlONbpT6nPZUA+a+h3A9oddrjjVK505xTOfQzX1KfjxCfYN7Bs14mphCRfBevaNBBe1/bM
6f9FXHNLdlC3K7IuuhHPJxVkVeLiAPTFWiexKboKL6X3WwGDDCwDThtJerRw3ZKZnqpSdpv+dJzb
qkTcpZeaBkkPZ4ZygEGMX+FDETGF5uvUYJjIqz+83ymq6xW6zjftc9iJouGf7uD2ezgrmtRnwK6f
QzxlIkNtWaZhHcy0UU9fuZQD5K2aAsWFlNOiOBp9q2+lk6wFRDo1GKhylUxLyUlJUpELvJSEfkoJ
87koGKE/nR8wT7Rw5qLjALl4kgFQgETLUiLydrar2PYrpU/t5hBuspf7rvHnJTeI4psop3iSLLdz
V5uiBmAXT5Xl7g4IhZz7NH46RuDCoqEKA4PK8Dzgomdjhj1O80IbtKw3I9Nnqu1RpFAEdjySDr2l
w9lxnNRBVeSgg5VvVvB8tsqX6TZZ5KSmosTQZVaAP6xrnrjYeRr1WmhkoHVapusjBqh2BTomNOZH
prx4hftYrjyikpg2K53WbL6cYTjPzB4Xtuez8ONsKtaZmsHaMEOXafvTuicq01hI2g0T5ih+3hq3
guEOuekizM5Av6FZ8aIwN0edaeZsMSfL3Hap4BjGNOpaMpxPKaWzGgM5bDjtV1j45iOlQobGDPia
Bhdcu2FzNiYKpD+c8zCW75m1o9HJZrLM6f+e27yVHhcHFlpf+MC5/I9d7uqVa5keE61IGrsArjni
AkG3mGdo3QSRYjO10Vkg6mIYt0E0EAG3Dt1LfO9k7GErdJ+g1gdN9f6YH1/V6vnfWPk3BU5MTdVN
+giT+EjC9WbIckcnCfOY0E0OyvrT8r7pcJLqm7lWToZWGdXavcb0NSOW/tY+J5YwOB/8xT1K3LXl
ub5advGFo11ghyyhKcEz+OQIH8HjBvrNE3chVZIUykYBSti9diwIgvETUQ5zgpab0PZYsRLhvoxk
ngal/psin7bsiyRXQwNSfK72Bf1zpttk5zF6XyVGckG3VDiPHPpK1BpzVMJUcrZ++Ux6c9dTirYx
jUWCi0zIEeeRAzT7Se5wWglpTAsV2c/thDXOv5McXtu4oAfEUR6xYy5NvEqdXdpM3r097uec6GSC
9CsRdYWN5EYgvitSnCs9pZ1WRNMLKWQrrIz6Ly4LrcnWW9DUTipaCG7q8Sv0iiLnWKu5N/PyFBXF
cNGxX9GmW57RZudZe1HwP+qPrghx3kJzq7RSImR3C/O10wiJWEzlxX31GzzBD/u9osF7iklbBqER
daiXv8awpngpEJeICc5BqNiRrLk5sqqreIHl3yRaoDKkm/e5kIdfuccG5xyAQaY2kwaiSl9Lq6fv
/mGDWWpECRpDV81SotNFQkqGfQrokZt9Km8axRpTS7fMtzl2CVkV6x+ixVJdAIL5/qcJvox/VjfT
uZ8VBbRloyzPeFj3LMAx3qdxedLeYZ9/Vhtd3dSJAiLPbUo27y6NEbOorGQb/cFVWEcl4pvb5SMx
zMCWjiz9g7VNgpjm0qJ87yM451JqgRtHxsWRGUTabFA3i0juvCWL7RPNFoE1fxRF5iPKhazTdMBB
GJqaDU65jLirQslrTsfXs4UEd+1ULDv876k7lFgQWAxdzVPMNnJ8DRtwA3doY8HGLQvpBKtd4S6g
ExuwAOTLpZ/3D3NMjkAJHFqoFew5AjICdP3qwVlEqTLpsU7siH3iNMGTc2Nl6KpEQOoFpLcAfM1S
W38E3pX0eJ+0MnKb35DmWJ3M0kBNFTjT4qtlE6S7MNUesuELXv1Nzt7RYEsm24LgPz7T6MmaPSiH
jn5Eh26rrCjN1ktjMWieZ8W29iCInkZqmDiJK8lwMfpMbUs1Gcpd6POmUzwdInyNap5C0lgHfWtu
3a26EJWcRzouBqoqOm8QDGDUn7thMGZeFmkADyaDYmMO9RorZh62j1GNooC6PJxIupwwleR4sYm0
Yfh1zqpuqHO3jZrgoV26yJFL9szezMypgyje7JY50d5TO3vJROo+nDFPcI5dXgAkQ5feD/zuyM0x
Aa6AXZWUiylrbLwbiLqcLIc7TvRuuIxQ/KAGdAbg42PyCpzeKnsZN10baSht4MmlrSxLtmZLjYS7
cgUQ2u3Ezk3T2aOdnJj0DYtJn4Sh8iC/Ox/Aw5UjqMz8eqit1Hh7ThE5JDaWGW+yE9ku0Qsrnwjq
fwJ/PRbzKcB8N4DogDEjjPPect2d54mfyzrSoLNlb8qWhcTe9gFVTe/3fYseKX5gMeEVJc6iARwk
hQGwpI6R06EXJMYVeLYKklAZ62Cod0zRPn2mD4FpTt5D6jGMMCckpI52nD4Ia/NDEoOX9fXHcPar
9lKfKm3ZHw2365ZpLkfvSlQoJC9af4XtwwF19QTDG1JS2gpAWRz3hJZ3gUREH8GZM4ZPg9YrIHv5
EBqLOKV1S7BbubUalcWA4H4DLLFOmpjm6CYFEGNkqTqT4NREaGajjv5aHJxpN8DoxmJDDZWTgk3W
Skcz2dYyR4ko9hx3y03o077fat4iqFfY4mdLtP+lyey+PMZSajcawkWZZT3DYq6pgQAFmsjmDEMF
a5dBJnS+QgSxF5VXxu7sa665iDNNMNqpp+C6Zhkiope31u6JiKmRqOuGKS4wSJGvxasATMkzLP4k
s2lOTq0ZLCqN9pjWSSKinB+mxktjfIatNQ8eg/ooYW623idqI5hqHsmd39og5+OiYSg4TgdrP2dk
k5BzQ9+DbbjYpItwUX56pmbmGgsWmt2wlLyp9oyZekKZKL8x0v2PD8Hum6mM8awBsubW7UzcWnLV
wOuPz93ru755R+3c+IjtLSOIhoeIOGCiJOC4el3R5Gw+d0OtlULQlPYqHMv0sAkcxZQT8uCz2jnh
eDAt5VJRumAsJL7hlTPzyan/S601FaXrypkYjnbQ0vfasJWOYWE4OidbNElaSUSLeKWnlqwD6+lJ
ni6BKiwnLxgg8ivLOBHpvNLyihT1po4WeUm9w30LHHmCAaRomA/HdasD5v32VCppjspKEfRH2VLo
hBrLrShLI6LAWcM5r9pJd/L7Y+KEzKDxlhqf93kYnMQPz37FA6fiU6npDakceCDyL9rZIjUadRp/
/z66jm5l5GLb7KzuwQE7Q0j5riZv1P11n4dLIMcxAbiLoXQI/AKga3D+OC5Qm8FDoD9Wy5mtmCoo
PUZrg/6Zoz2u3QtDj5FjuaHHed6zUgOFbwJ6xmHIxiM7XqErdL7w7JNl2BomyiS0QxzvczniGYE1
ixld9Oqg0HCx16vXRTSVe7XsUchrZvt0giEjY6uUU9LUTuohv56/3yc3cnA35DjVKyovM+oQ5GSY
4UTXiJLuG12n4TQjRvIC5DeaB6J3wkgIe0OU00ZvWsyBOIY4A+Duz43dbBI8DX8Db/IpQM/hfQYH
P8IrzZU8Lz73Sp79pE6MOEKB1vfKY5T5rOx95/9HgosWlaaf9bMYJJImoGn5K4wX/4IA4DYGQCTk
O3kcbUPDwsBm0Ak9QiCqZaT63ztdB0yUbwrcLaBPAi0I3L4/emhW99lJYLojQfzNz3POPpb1Ru5k
MBDM3ieziBm4aAGhSu6Lacxer5ng/EM1aXJPG85BxepBvQHqj4txoNSgRvxbFYG2j4wZ34qM8w7x
NNaCczLtj6vV5lJyR877GP8+ZpQsyO91a66jNXnDSCdNzeUBezRouvlEzljAtEi03O3kTmZdFgb4
DOnckkr+fWpVUheid+CoFV3pB+cmqljFSHUs9Ud0S6Mi6J2sbj4TKMkFXuOHqV4R4dxCaARNn+EN
gja6jXV6DAhe8cTYdiQ8PD7K2PNM1ylZkkOA/US7w5f++LUyjp+r3r6vRmNZ+CttBWTX7WWmTeqo
7RJoq7T3H7pF8tjupk7y6SFJnglOb1Su2O069L6piPtmt6SUIGmABo/Tc8uU6PKn3wgDrdEL5YoE
Z9pqqAfzpAcJhFQoym9258UxtY7dCrk/2zbXJ5ajk7bGE/5gLL4+Bb5+VD2vqHOW70enQg01nKlR
vqrFS5qaSSU4r1EGIT0kANHxA8yJWxl2fah2QRucj7NZ/xsgGqwxOup11WdTSLU5jUKsDTmJEEJG
+cLSkjlW/mAHhcaZnVKg0escROdjWWzcaFvWD9OJaHmNiAbHWJPV0wCQgudjqP/KmpYYs+XEE2HP
i4hwRqcYsRtLRgjXBZBwWV60+dQsEP4LbGpU0bFfBXBOw64xXtHPWn5upufsfKmirXR7QqZkQl0r
JRM7Yz0R1WbGElcDQDIAvgYwTkRTt1qBxESv6V1+RsS7aZHGMQgAXI+z51+7bG+Rgq21kryVj8lD
SfrFIaXO/j7HY5mdmw/g7gdF7eoiiavzcfXaBcRDJPfQm5tfuWUl9DGgBTMblhc0/TCXM1aiQhXs
UJQV5XQuRfEfTvVKDpyiVsrZm8tVcT4+P2/y9XtFfvUZ9Yg9oTaG+ryH7QyjaBEDGhUJ8SwQmP+o
bV5R51RYP08mXSOV52Ob7xXvgEVZayl/clXg97QIal3RwmPhsXPq3EmG2wOtF1JH60Zvvu8M61e1
6cjiT0BtM0QOuqTZ4bCfsL3oJpZHTembWX4RidpETTIzBtqrV91+Dz/flacz4qkFsc3WPLG35cdh
eXK+lhKhb61pPoVEVAwZNTOAZ04BCy0DaZFzt7Vy8vwEQM3HdvYnmzyWyvG+Vot+n7MqLzgpk7yF
GYfJe6Q/zSeC7PbY7wOWBhvch3cewGNvrbYMZ9W0q+fnozbPXmW/fDWyjt5nYeyUACRtDFviUZT6
0aYYtedz4Uvno1sExOgXjfqc9ew+jbGsyrBc8W8iA59Xr46zYlRhqJ5hdao1p1KMQczycHxJZsx7
qM2ThW7MJiHaUUB2CBd4YwdQI+5CoOUBjZYzdkkLk1nW4K4/hd0kpNij2KOvyDPqjCgnrGPAWlFg
P9NEhjNezXvD2AThVIsJ4IwUlzRBHltFDBRGgfefjXwXtqIBsR5YwNiDzH9XMD+VKVoopvD+kxn1
0cJlFZtkczyjkjB5Qsk1JEtjCSiUpeM0zrPzv4sFTcAywCqAfSIBlOr2NGQ9SBIvPE+P7HWj0GBZ
MITkX3uBrxtrPLgmw0PzF3pU6uoZXBZmQtDTk7yXpvcm7rQZPpc75Rs6nJG4auz3yQl0Jg7iuc3u
VwdIIXq2TTg3ctg7ojtkLPGCVhG0cQwXGhAguRBS9ryib4Fee0TbaEb83cKGM11LlrkU2ObP60KD
dmAGEn3hBvA3OLPR4/msCBoMXDKrIv3bmp5F4c5IcH9LgvNgrt6n3amMEdwvzytirpfbg2j52ogi
3NLgrn6vCM6TQhvmRlEZLuiCrHtmCkQ1UqO6JcLZ+ixAeOHXYGQ1IcrbFi0ElKHFRXSrCQXGXeET
CU2KiEKRlN7ImFNJH0WT+aJD56zT7essb8rh0Kt9/3qYPwqcseD3Lwxe+WKjm8PjZ/j9Ck/JlNDa
Pgj8y6D/twZ5cxR8e0cgt+gIaEFBJcMkfEB9x3E+RSch4mNwsld8ePk5KVoVBxF9GB9ALRPNfoy0
at2yMbB5RcAPJ0l9Rlcw3t+qk9kQ1RJa1ZO9CN1npJn+lhJn52qYIR+tgNJ5t3lt6Ovru0+dXUZ/
7TZWjmGeDtOWO0RpgphcZDN8BlnKPSxfHIx/+vr+0BKyNs2QPAks86d7HpjDFISBFC68JWcwaTiv
sV8hw0gImjHgmPHAIOe3+yo3ArZ2S4QzmrNRzCbVNL14yqfHHYC2Oufx0ds0NXtc76MzM3LioXUV
WV0BZQF7Cpcd8dthDn4Gyv66eUTPy7oqiG8Fdu3oEOn0cU1ezGyB8dwn9Jlqb1/eGbNWOpWF9jBS
LruRwaVb5kpf8wlwnEoJgn7Wn543uDGsBXnQ6Lo0X8wtFSntPzjCv8+VHzWt9Mrw/BTkigLVDZTi
Vnv2r1zVNwnOAjtljsm2ITHOChJl9AWweKFoH8ZIWftWbJzxGTVWSZxqHOCGWZb1Z/ZgP6zNYcwr
pM+JIJ4XnhF33Xaar2l9DqEhp3e2dtYUh2SXTuqsUbPJ0QEqxhj6GeDf8sfdvq0Ul6ccNZTjedVY
1Dje1/9/8JLfZ8Tdu2qbymmfVODoNdpuMHV8RGmW+E6+ZcI+lOFTf14s37Q4VxKhty6cZZAe23RA
g8DaL3R1EfMQoMPMYKILYKQQfis5zqlkoVK5kgLNWK0SwjY4rsXioaX2n9p5RHS5xICxgQEP0cX2
D/HS32zywzVYjIJZpAnYTDyqvi+hijoaxSpHoIzjF+g3GS5uzgCbrWJMG5nQjEiL+Y45J1Fjw2z4
jTsnxi/E7ZM+KA0sND6u2KtVUXSzItcyZ8Q06SG3MbEpenSImOJchtr7p6gviv44f1LxyrQWCf2j
MBtDcG8YeRWJUHhUnPOQ59Nay1SoSJoBmMzbVK9LTNfv94KjGmklvFFFlfMbU1/OPW+gAzWEz0Ad
AJ2xtklNx1gYuFAEYhTdpyrnNEKtOBtSnOMuSdCge7lLjn/Ib+TH8aaijsfYp8CP/OxzuuWQ8yOG
ryjB3APFiGzYaVNZuFN2TEBEcFnzy8hCF6nYJod2vDL0sB3JAjl/jPRidnilmyI7Hkm+3bLE+Y8q
qmanqQ6WViD3Dnq+9Uj+uJZtpugPhF1/7T8/JQHc1ai7n810dYpML9B6OI3EEFWF+B6aojUkewWU
6n0Rjlv01e9zmpif+tRVW1i0TJ4xwfD+vlsgoacQNAPpEKXjCFRxBBoAUrwiyKliB9SAKRL/MDGU
v4BSNjzsqaWb7dt9zgbB/HBVV3Q4BYyBEK62DQSnOgo7vdz/8ZEM2C0X3NWVz8tEm8QXsQHAE6PQ
6+lSpkvHeDgRYSg46gSvWOEUr9H6at5OMPDtxUgboEgoSkyM+6NvCnwbgYe9PdgxDXZy5JB2cOt/
BneE5AEgRUS+b9QzXNHi7qlW7tEEia1lR8MKd7mDaqdP9p+i4EJgN5ec3VX0XMf/PX75ENiqff/4
R6ofN8d/8bdXv+5VUtvEQ7D8vPpPR+t75FjHwl7YSMSvz/TEzO02YYnl4JUnYm0k33hLnfMJmt7X
WP8DCa7QtHxexFNMoZcYfrdqSqtfgEt0Pp3Dk7QSjgQNNnPHpvgRxSQu67gZHkdhQ2P3rSZlv2tn
li8LnJ5A4S+e+Eq8RjpJIw84y0dtpy9UZE0FOjget1/pIOccyul5EtXZIEGGWgai3B3eVjUKGSdG
l70jqluI3MVFn64YKlugUwOiekiZaRhnsP7jZJmp0iX7V1mAK944b6EaqaKl+gAPgSkBjU7tN7rc
72uBex1/L36T4ccTS1XR8mgQYdARCapwAmIhZuBnmuBFLroweHz9k1H8pXQrJpmq4y53xetT+44x
JuENPxreXvHE5aC6YJpNk2JQi4Q8F6ReW+oaUYWGdDAAnszodSl8dg8/ecek+ORzDyhcwIfitJCV
Iqwi3ao8GBsJzS6iUbDxl/EVd5zbqIpZk6ghrAqvn+Hx8wdoZgheTOp8rfYiRIHxJNgVNS6wkPTw
jDUZYIyhVrCxEhOtQ4vHitlvS3PZk4OD58nqU+CXh+fAT2kOu6tVZViVyN0ts7ab1/kUr1cZuIm7
/HBc4H0yWxATx+dgLPjr63TJ+AnIjl8232Q5vcl9eZLrswvZ19fdnGbYQmAiqKfqdgjq6Rf6eHP0
mUsOyjKiouJI/WK4Dr6pc2+kAE388aysURaj9To8vm8WpKOgf9xuRehc/xAuftPidCiUo9pTz6C1
el7VbOgMC4j1aNcoNcB3mgi874v2H5T2myCnRoWnFFI5PJ6HFyfcJmBY58xG/ms/3wpojb+SrgTJ
haZyYlTzuTbc6pL9ipm+zRAMu9aLbW4/TETDJnME3A2/eE9fuXuo1dsw7IboGzc5SaAyaN2wP0pb
iPL/DzHDtxy5gLVIpCrPJ3Btz/VvjciwjoWdOmdE+i/YE3KmigXYKAF7/3DNfhPlriLNr/5KplZm
zVY+OlT0NbEx69pQ+qku9h77fBZ1hAnMAXV2yPzqrq1rX2mNIZYtGXuV6EZzduijrlhnNwL+/uFa
/y9/2Ix4S2rma0mSDG+Zd2PnsgVRkHOnlxe1qNFMHkT1z5qC1ca3pOrgBKgDf3h8MovthhD9MbGt
YPWOJCcyMOBvvTadKaUHhwFnzQnYPn4SpdDGs4N/W4jGT9bDpWtJqQ0XJGzfOgYE+RhyXiJ/IJTt
+F38LVvO07QTbSJr5aCwQCbAoGXq4IGtbwU3xlxEhvMvuuzJp/IEMnpEDB/TZ689lX8npGYxtjSi
HtwyDKxVZJHq+IzFb9tevy2XeBcdTJMsfMtlv3+/YIDlFf2wxj5b008Xj+bl0sTzuclEz/XxBNXV
AXAuajJ3q9AdstsMsHr5AlPOE4QNe4FbGn+ifcuec0sBpjA7d0g6ZBi5pZN3yaJ7RwTqNXicexrN
eSRtmma6Nzyhz4uCuWTAOr3PxnjC5kpYnPtpvVk9qzqwEREkD/ev6FUZsPMeMWVGapjq1qTBA6Al
D/uVEKX2fiSCcdZbew1z1TWk4YW4AdWKGqb0my69mghYHA8f/z6pi75cObtIr6KwG3JSAHYcYixE
q3ZL1kjIlvQAUAhRCUfg0rVLDfKKYNZ3ePmGSLmt3othFBsB1uPDHAhOM/K1xG6FQ2jfZ1Gk8pf3
wRXFJu/QznSpBc6X7olM9/AD6gnvDfb/JMR5nNqX8r4entWZ7b7husd2A+cgVIz7saLGF2lDqYt0
uYNiPK9yYKAYW+ktOMR0f4kN73N0eY/fMbELpt2V6NrJzAvUyaAdz5vNFFc+FusQO6Kpg9rwgTry
myZSEME9dbkyr0hGqn6aGimEuPLR0ksr5h33Ivd0P2rCkpdb2/KAZF9HCdjasMBB6mOXvH4VL1iu
gSeFEP72shTnnhA5L+LX8imdptD4zmLvK8xNbnbHxWOw+XOMd4/oTepl8ucPIbRCizmQxIz16hAd
escRSVYQCmO/3S3bYYXXaTqYXslWr+876/iAnT249A97bRFTQTAsMrvLS+DqIHs5OMfFwPbEsXKf
uI5s0gGbVnCYgluAz9OpQehhTTrMAVC4LVM2ek7OMZNEti0iw72Rwsb9q+BiWaqDQrpBHwn9WKKG
D9sThaACG7g8ja9Ed/b+60hWG1S63QcAxt03bFHgySfi2hpZnmoOK+tthoTSbhFa9eo3vP4w6CDq
9RZ4LD4b18W5etY7aEKw/INR8U8BL6Kj4YINNU9krxhq6Azt28N1gvZx2xxOBpW3ZwGx4cfuGDOf
iPO7GGuJe/ACJIL3I/Km7np9KXOskl+idNI/ZK7+vpx5KNg+NwI5H3S7SZiERa5zJ1SduFvHxkEu
/o+061puHEm2X4QIePNaMARJkRJFGUoviFarBUs4wn/9PcV7dwVVY1k3ZndiYx4mQsksZJ1KexK2
XqmrvHkcMfB2sW/ryTlTNjmXd6kkdhLU3PZf8lu9/+Lc2oX55nnO4a+ll20bZ0lO3ebzrx26z1N7
tfZ26sqDKT6GK5Sfyd7FIFNPvtBgxbF+rnAmFioF9D7XF2hXuCeUK57ePWer7qTK6e2pdIP2YN7b
46tz8L+O2S4pAFvb/xId2bRd0yb6ZKJTArDlgJQZXjLaPTL8w9H1P6RZ/21D1zm9GZbUuSINF5V+
yfgX2sgMWz6ha40jhWcuTBCEqC4pBhrHVoVd+jopnkZezzgHExUmcBkjw4zFFG0riMrjjbHyeSjF
i/vZ5XZSbiVaeIGE0+68F+13UiInBULwlbC+fbl4UTDbAtcqatPqlEikt7H54i4k6epx9bCvH1G5
54iSbuPVNS0w+/xh2qZ9j+fkyXF6nUzoISe/kMmMOE42xwBUxrXIhKpt4gkaIZgsQGuLYEXl1HQ4
2TWQKP90XxRBLM1sRJK0t0Fs49xjY2tI/iCeJpgi3SfXNoQL1rLxSOKXQxYFG9ksDUN05tVwZmco
h1JghBSGLf/FS90n3fmDRI2Lqj3NlvB7ihfd05k85jYFgxBdkhzfTCPbwbee04/bRrGcy5sJYO5S
g9GIDBPmsHRMAXnvHwj6UHXMCHnbo1Z22P4zK5wJZJ7oXDFSsw3oCZL1ehV46JoigTs+3tZr0c+Y
SaFGOvtOZnnOhyKmbv3kgCeOB9mLSY3Zn2f9+DDLIquiV0k/xKuMXEsCHCDl2Rrro2OjxP8FC6ct
WLpoc/wfhON3dm37R2SGeDotZhm+dWKd9H5SzKin2fHo7gOfxsAe6K0OLhfLkd4uvErcIoTPhDHP
riZauSz/rzBnl3nib9/h6bMIdzMRjJue6allxdcsp2pLj6/I8iNA5bnn17D3LydwJkX9aWht1l3O
sYJTy5x3rPP5M4D+ioCeBy08YeneNmquMAYNqrAfR8WEMOd0qu/OZNvbKjpDPfVNNO+rtX9pPY5E
+vNvqcfCQ5XLoNGDxBRM+cWKIDtMUDDxtTXP2nmfi8EF7PuCK00belFEx6AOWqJWGkrOdyiWICy1
1j0GX19ua8czQgYkBDSP5EVDb7FaEyHF7Am35MQ7PwYolNgqO4saYb6Od8PWsgf0D39R5y7B/zkm
v5yj+TZG1lVvp0GvLAvSXnbI6+MIwSHrPIIAC/+g8kQZFrBWoCUiStK3j3K5RDsTzbzIqZwKyWjB
UGrQlFKiUgN50t62juV9SMaH373XbaaNsgtTuNC+f1v68rTCTDoLJ2lVdGfar7p9P/+5eBos9GC6
LzzajOVExkwOgynqNIZyMeGAFRKA0n5/7rF8Z+MfY14ydjlBM5PE4EosN1afqNQ2d7Q9EEzyKe7C
BnU1n8f7styxNZPFwIp6Vs6aGMEHqJ1T66LMhYe5IVhFgTE5lIA434pz6/7y3osQC2Ap9DtoffwI
4bitH1EIQesANs5z8ZnzUrOevKZrgdCMkNbau4qErrTCghvOvVt24mcHyACJAYXaimbO2012h7UH
X8pWO5MQC/v22KHzxfWheEoxqDK0gSjGBuRdp6czx3oXHm5/JZ5fyHrxU6pQpSDCuz+7SHJ15Dda
fE2yR6r34CtPt8VxbIL1501Tz00loArtMkfa50R/5GZQOC4hO5TSxv0oN/TQ0GVHHv/QUQQX3cru
oeY8mjxBDEgUunUxjBKCdthgu445HHy8v84AQ5kosmLShPVWB5/pZX37Q/CQ9LoJY+Y4Z7JV5hcZ
f761+40z0IXnv6dNtba3PBedXoq/XQsdkZRq0QXXDGbHGjqkqgQxnPmndezCwS4H3sbFxQyd8i2C
+RKBoMuFmUOEJ23lh4zIXHjhKcF8jcuEed9zAK8FLc+7XfueOAoIG15Hkq+wiQ3dUMgXcb7QsqP0
rRSD1qaZ9rUyQqT8nmGN8N2D+7axOQ/qcuyhYikU6GxBnMvOmUiTGUld2VK/70xGewd/DP0yDcH8
E+YA8Qxx/IdFAJjJY9wHqVfODR11fJp+ZxjcUTbATc658UQw9qbUXVx1Vkc/FfgE0EZ2j1mJNbKN
yLfhYU151Yhlbwz7fRRLsUC2zHKRaZdRLSZKD9raZxJfyORTOhHqlb1Hjhlvg9+bI2Y0Yi/fKcn2
wGtgWzTNmXjG+Ec9yLs2gvj78AAX5SvkPOTLSZiZAMb2hUg3OymgzKQkuttF9r2XOO3zmjyKn+gE
HFZHDF9lz7wUzHIWcyaWsX8cthGOkz48Dc5Ezs/xCn22lwZeLUe/RXuZydF/Rna5NQji2cTuvJcX
A1/NdMb76pVjk4sP+UwGE/TQFsPGqKDL1gnAWIT2F5S9tbdPjhj6Jf6C2pkYaiozUMd+1jpS6d7B
6jHGspbHaw8jSlbHkacQvUS3JNFDnUlCuarPjDMUSjpwkjUXm3jpn3AVamteaHUtFf1nUTLbmyVr
ZlTpE8xvi6ZQ/U8qg+9ajVd1iOx5ERFsbqEs35En7j+dg5FgNnurcUxk2fH798HKbNNWHjeXyyjh
YB0nKwlBg19O8sfjkbtuh2P1MtuzVYKLJbUCrBvclt0WlbMzsMM31geOpSx6FzOFGNDok6wXUrCC
PSWZF+YhuXQZSUDj261VkUjSJnYUfRs0p2dhemgUrzfXnB9w21T/5rVQmmjKE/pVd6Jdvl3ifQb+
kdFAjjBwjZIXty5XP2cKM2gyoWBYSxbOVY3XppgTKbXblfy7fmkVW1RJXJFhtZE/h+3katFJ58V5
ix7KTDwDMlZvBHqvglD5/BWnJH7YhLynfDmSnIlgMCbESmDjksBGMVcMmqd0i6ecYImNsfmluEeH
O5TFU4kBm1TLQ9HI6Bd0+l/YMUzT470zuDXxbQ6wyTxZDNx0IZbmmDFkvTh0z0PhYveLU+x37+1k
m0dSrO/uSrf19HutBnlB6vASDxz5bGdWXOsg2b7AenKn+di7eIZuXweegmxPVnuuyt5K6SN0OgWb
dewCvz15jcIdTXE4hb/1N7rn2w431UEt7wa8ss1ZA8iu44JeDGdXfq4H8tT+CYlX+oFqg1rb155u
a7oceHybKduaZaYJOoyGq7yC9G6EvRjpne7lSJNxJN1+2GW2hlPGGva2UoyjftloYwXtXen/zgjt
uN3/KrAA2+F4t8t5o5lyDMoUhV6UaoxrXrgv6lezKTOy4c5y3Xb45Gv2ePb2ZlZ8adUJDh8m4IXf
qj1szh32Qt8+Pc4DccXTmZChM6cyobfbe/y6/ZeXWxxmh8QAR9n2WVXSdQa10xrOGNvpo6Gu6sDt
KlK+WDs0RbV+wePB4xoegyFmJRR51+DYoghOHlkBrtD7hcQeb2iGc6PYek6r1MOQ0u+T/kqO0y//
9vFxoIgt3yi5HiviiA+zC1ae4Z05UMsxLra3yjTSKlbpKaHvL0Vh/w2kbLcV4FgWOwepjYIUlgUU
CNaY/rhwtsByojEQoP70TKWu7Uajp7fjtOs3tBu7uctj75LZIJREq+nhaNvu2/5xVWo8wFmM2L8N
m+2wwhoi2dIaCjibk3lApFT2zidvFnY5ZJ9JoeY3u5lq2WH86wwFwbIsee+U4GAFUmWUT7DvxuZ2
ENLzuvE+XF+umThQh8R9nNLzzJy6IbZMcI7IFqMwyXWzeQfIIIMkhJjDEoAMbU1Op+J8LP3kZQqO
ES/m4wE122aVCnpTtxTeau+yC5DsqFd8IorbUR+2e//8UrJUBKFCt6WMWLT0Wu2qjtgHvhjOlWWH
HfPhIputjFis3+x023xI7Q71O8xzjQ5Obqs8cPtbefEQy10rpoqYnVWINHxkjF2CaQbfDr1PXtsW
761ge6YsTUykC71SveYUWKO7P35qnyio0TrhfxkTsW1TWq+IU9XA+lIUtOKXDlv5OqfDKrERHG81
MZuNK3q3sfDqg9y4XVcC1dntSuO0CIMMMpUW5CGPGfndgKoJ1EOcV4MDumwxpmgVWRUSLFWyGhIH
5MID9f8QX6GLBJtaTEtlp3yquOty2cLSFLCFOLknPKa7Nxt73zbH2HO4/IvLZQuQev5LHIPyrVGY
LTa800ICnSg8pNsnc63+jrGq0HL8TUL8o3/gPI3/4WN9C2W8u7YUJetMl5JM91tv7Qn29Ihl9l9c
hKfB999G8S2HQfjLeO6UTqBnuQU55/06cNAyThmpamxrA48eV+ByNudbIPU5ZlbYgMqyjAIIrNEO
SeffMKBJCTSpp4x3Bc8KxukdjukvOzLfQhmwFzGT1ComTPJlC5Heru+xa/MhOMqOCDp9+1BteZtD
/wPqf4tkXMBKrJqoF/EBQTBzIebDHaW6A8kXR7PlJ/PfYthoMQKj3lTTwOMlu9uN9uQhX1Tsxpiu
GeaOg3KM5arz7NtZF0HR5ESgy8E87z1/Un+lKQm8X0XrcvTiXTo2VAxTsclVuqIKc0PhVvM8jJ77
a7JBr8Hxed+uFXgGvPaeZWf6+yyp+jP1hFIKVLOAlZwNJ8D66SjmaMVDLjZMNAKsnjY6CiXYtSqT
k7pCZfelN1e6h3S6w3lleLbBYEhhpWGP4huAeItRv/j1tuld3/ob0MHGhl2ghHmqXSHKOckbbNHG
ktEPSrk1YOIkthuMl9+d1+jtyUC/5WQrzH3e/gnc82TApGzUMk4HaFjenfcfuQMMudzdvd7hOfB5
bbWLIb5hmNhyaWLRKevsV1izKpdlgv7QC/jLsEnBA6UJMsC3VVp0sGZSmG+WDb167mVwZAqNnWlu
VbgaloAl66TcnhuOOS42qmu6YtBtR9iyxrL0g4mgivSRTss7wKjuo7BBXwb8t/Z/dOcB7cmh125D
T99/hiA8NV3O51u6b3PxzNuTa5WJOhfEY4dqgc6s6M/ts1ysJs0FMOYhBfEIsnFUALc778P7o68b
nzb0orSZwxg/XwTvtsDFjPpcIPPOSMY51/sz6oHgKdqqbunHD/725baQJQuZy2AelmFoVEuMIeN0
8pwB/FRJxYmaF9MXMxEslX7a1H2i0A+z3ZXH5LX6jf6M8GJ/cpciL73Lc0E0SJshbtdKnRlTugaM
KQSbwHlAg1BG7qhP6usu5+CoObF4NRdGPZOZMHNoByUeIOziYlzb5b0ei4GKoWgaiP8l1LfZbIkU
thJop0Xa5mBgIltqiAnitRq6HISSYPSCo8+SIczlMfp0Mtq4+xjylJgkrxmJDjl4UW8b2+IVmgth
3sRQqvuhkyGk9k5beGut+56/xa78drFIvG40JP176PblB6KdrCouMcT1FWG/2vwH0Edu9tX6sIl1
TZgAEinyK7uPakUQBkorMrm+L3FalLjfkIHfSy9oKGxAXQhzdw643fUnmrwboSUH/RZdfEOVUVuW
dEORTSZkV2RJmKqefj8odpL+DwSTPRlfeZhxDf//OsWZLOaijRgwOAcXyHrZGsR7Lx8MP7kfUItz
atC1OcfARRPg0dY98ATiUePmkZcPdvYDGGNNU0zQ9RJ+gHN6D8CDiAjDhzds8HyepUs+P1TGXvXw
XCjnEnK24H4pX8Pj7fuweOdmajDWWKTCEAw1/nyGOElct47r11yO56VczlwHxgjbqChApiHhrNDt
9b4m8aqzVefuNcc0rd0Sad1zHMXF1MdcIj3V2SWbwqKoggISaTri5HmCe/HI8cidgeJpxjzIQ6z2
MjbEUIonzHtbkGJv1Mfbn2jx9ZorwzzCqjEOUoa8NfVqMLKJhfQqkV85wLjoes6lMM9wX0pTiAYC
SCnRnTzBHM52vl25zxs/9HhQQW/HX9cXPhqapkwTY0KMML3IMWelKRDW0CUaroTCpw9A5JwcNawb
YtgkohVYiSpKKsTQfqbT4Bh7laC7HLW5f3R83xqxicTLkGmBORlUI2+XO6iF1/aDTSK41J/D/6Mv
fxltZwIZAAojOZW1UKbjXRghO30ojupk6Dz94qm22LZuzCQxEHTOxMRKU5wirhKyDdHDBawGE1pI
tg8iKtfA1/gobiH3U3d5F5ljKGxesTDLixlUOij2neBhWt0dN/6XtjZt3uej78UtS2EgCgz0Vjp1
kLPtN5aHkYDX6SDZBw0ti7dtctkBmZ0mA01xLKeXysJpvqTI06PBzhswz2jZq9Vqj7v2dfBN+7ZI
rqkwKFXqTTFUKUzFqR3t2tg3eIojr/MX2dnwTnIREmf6MWilRHJoRg0ugtNRHgNlX5wEDSjPbfDm
XW4GQ9RJr/LEBMaLSDp0a2GfbS+/9189cpcVd0sO77OpjHPTCVKZnAecYfWuvGLuS1VI45Jnd1XC
wW9AheGb6uqARDugpuJmiBef6e9DZXu/yyFRY6mG9JeLi5Xi4d7btSvlTLBzajq8ia+HF17n8fKr
MxPJ4EsAStBcxPpg2joG0Hx8A2p+YQ3EC/dDcu64yuBLdsasaHXRcLQupXctGyK46qv/efsWLIVm
MxRT1Z8uAVoihSLoce8qZRU3KwHzlGvx1Wp2t8Us+mvo18bCMWxy1ETmesMxNs1JNtF5vJr2Pn80
dPmwvv8+c5fTRpT1Tsffr1wH/NF0WUbrjQ7mUG/rsezgzhRh7nEMEoousCAITe62kz6Gm3A3ibbe
knp3QOV/rz0NnLb9/wBU38oxV9ro6iyRFMjUQL5NRBeLnFGE/m2STVSRz08uq8CiTegKzFiUcG4m
c5gqFjl3AbW8Gp7pR35/ftYwV9EgFds8l3YIGmv+yCXV4a+XRrdMEx39yL1dCdJmrqmMsYTGCrBf
FGQK4P8WiOZHki2vhxoLckaSev4hs2XxH70BM7HMdY7qqbNiOZngqeKOSYn9+mz77dZXuMCs0ft6
S0PmPisNdvHICUQ5+ntBFC93sHzEe8SQxOsfFFgf3Ne30ZPsgDxvNht0nJ5oaAMXBtWvz09wudn7
N8RSBwAN5+1dtq/ZITAYECLhn5oFftlO8TUg2h4LFEGXIa05d4f+nVsnwHgTrQiaNZF+Y6i2K3ay
QsK1XdpfykOx1V2OsMV3cKYUgzi92umVnEEpeJ4nbD1CMmEv4QAzm5eeXiRFxMq2f9suc1+CKepM
faSiwIJjrk4KdlKEqRvc+ZTZx/dtkNs2RO8x6I9Rf+oXYrEUxjvaLeJxbn5qEWpnv4ZFKCMKtUzE
0tyT8z5tldaz7OvzHz2rIeFOLF1dzVsflQGnRjAaSVYgjlZpJyfy1o/r6N7MbWTF4sTxAYqBbcp+
CVYKmPFxQzdOHV54HvGiK/CtNZvLFHslktIYtoVP0LvvF2wIC+6UFabrUd+ke7w+/1kYNRNJnecZ
ZE2XxByzEZoHKfGqjZgQAT7Iyo2xrcPX3lpuNwHnyxoMWIVBhHEbAQK36grOh3RGzWUjbmNsoAJf
xScvm7ScLpgpyCCWmmBT6NRReWiTT47jve+DzJODPhzgNxjwSct4KDQDQlBAPYNCFGVabv6ZA70G
AzxI1ctJ24R0TfHWszxNtF08ZOB95XFi8KDUYFCnFfB2Chdo8wJ/FDtVBhKCh58OvXOO7ZpmvnHv
2N3Y597o0N0b0M6B3k7uDMwlAXWQsZX2Iqi7L+uvA0o5ga27XM+Ug+MGgzBa0F5EocZxpljW4cQH
5ZHOXWL8xM4F8t/BuMHAS6LqIS42lVWT7Wkn57b4WaLEjhWmRHP+WUz4bfJssrbM88bIU/pIv19W
6XO4AwHjEfRNPRHueNmeZTfr38+GyeBHnEfnsi8AWTtglveRI+LNt+A4jY/+9h96yDPNGPDATO6Y
CmDXoU2M0f2EkBonyBsc49m/yUDGMFiyWYQUhp30MBioi6BB0kG+gLd9giuJwY22l025rWH/GLG6
phnBf3SHYsGWi/P0ZG7cNJNBDyMNUyVRowkFJfTOgJqKknDDb+H1zPDw1mTAQ87LTEgU2Pr2dNl1
JPdLAj4imTvPvNh1MXNYWAc/UIs8P3c4u3EVFQTOWOwKrmHZwV3ekHJ0ypro5HIHb+lzG8V7q7Nv
3+prM9+tI2UQRDCsIkhGmAmSPRgR1W1li03KmRO7oFFbB5UdgOzY69EYKsduaJs+XtQQvgSNd/hM
SVxbYkCmleRzqle49ePG8yrbGrEqHtzKwhoVEmxVvK38ckr5+yayG4zTSZoKRYQ9IUG5w8KoNRie
d4+vJsHuMmv9yZFGjYY9alPFGgxdMbGH+xrQzryUqpW1bjIyuIOKU+wUDAqu/Pg+tz+T3SfCHI60
pbsyl8aY8IQkXtFZkIapGpI7sf06wjvhRqhLecm5GMbjnrKiQ1fK+eo0CCQFH6Q/fvBqTItmMZfC
WGke5XHea1f/Bw3+MTjcQE6Paha3QL7YgD2XxBjgWCVS2gXQp0Z5sJmw8g1z7TZtdET88IWYxcK6
Ud63WoqQZkKvP2pmGZmWB2Ok0W91cjoR+t1FlCcRAdInzwh5opinTjOnHBQrEEWTuyfHQvqiJ5eT
eoa0l8/s9N9ZITtxYEjIXtT0wwWr6KhMRD+jrkurDQmPv2OxO2p+iMyDV4MFPTQv0GxcVRgh23qY
LDax+QK9jiHRLKdCF70tbql4Y22gxTi4Jn25/DKL/uD8hzDvYRrJXdTQm+fsnKYhkI415fjfF3IG
SMB+vnAc0MUmGFM1LUR3mo5uOuZ2RGdBi4XyAqcaE9Sw1n8xLXG+Jf3df+PXtxjmaoRW0wpmlwO/
MNuFgXvQ5T3Tcg7PG+PIYW+DKk1SY9IriDgkPIRYVxSD7JDg4G4rtPj4zs7t+iFn186I0BAQKlAI
765HmZYGfwAPPLJ59M1BWmDLy/EuznHORVLUnoksNeyxMjOIRGMzqGzed4p33mi7di2iEhfjXXVu
67jYFTsXyNwKpesEs++pjtl9BRpl/zCuOCJ434v+95lO/ahOWduW0Ok03aUVsQ4JvCXaN+p88rYI
ScuP6L+NkB3DyVQ9FcUOtv5yAmQ5OjoCQG/kg3mBoxW15hvWfp1cn2mlmWKoy3FF40dHtO8ju6hI
7atPxubraLzRvbD/j82wPO2Y11TQZB08ThA63b9gnwNNMSdOuU3v0ifwqvBaHxc5o+bGwQBH2BRx
nknUGk9ed0wCB24eVnahJvz6+fXFJe5fdkm+vx0DIOIlRAVahTjKR3Jy4Gv6ht0/cQFk0ScxFRmM
6Bb8LZExyPFyHvRaNZFKBntZf9BcbWMnspetuPH3okYzSUxA0sqpGppQCgeovSYYoMLwlLAGTwEH
qpaKXRo6YCUVi14kE6sqf94xOTrnTdCouMbq6qn8sB77t7pC29A2/Lht90t1xB+SGAdhqHVByE0N
krane+/jqXl9tNw/vwkifZDYZ3ZPNK5nvHDXMPMmiZJp6bS4wnywQIyKqgit6UlHruZFIIVd9bYJ
Ml23cp6P5a5c/d8s5ycPvJb8PdTAQA4gG4oqopHw58HG43iWUrUQAchesHmi663J2+jsf2ELCJfb
7zrRxIDKD2kM/IdlXmfj0IrXFG2BlWS44b8s70I+QpJ4j+Cxya47B99+1XvTw8hfaYN/xd8i1Lr9
mZdCH12G4jJYKCRDv5rBDN7iTivbvI9EVM+2O9mtVBTC4VWLkOh/WWu6iIkjkYIJo/sPicxHbsQx
Hgas7njKHlAYNgzwrSIdjJ6n8fUAv/qFn2hZ8HV/SGRu59gJSTgFiUhLkTvFCZ4o8xnSLdzlxkue
xA9JFNdnp5ln5wkkvymsqEN+9n6aHPnz1bdb33r6xDsoU4JBG92ivFdKXXgwdFmSLVSHQfEEE/4p
uC5kBWFeBoPSyOB1MOLpDnQ6LlbdGwQvZGLT6iiyMpgUqFbmm4mugI/s1VrZyWD3Wx/LbkCJbUcv
5aN9vj86HS9tuNTy/uMXMh+hi859jZVY+IXtBoUJrKrYwd6metW44ArE0djENu/OKtHork3zA4yM
Ha/vfQk+f/wI5vtUqZqeIxHHBDprjWB4FzUJzyQJ192i5/2Xkc++B/OAJ0loFbWVQ1tE3d1Rfjs/
uc9f1QcvvF+qdP3QiHm6+2mCaxdBo3bjOL7VgHgc1drgsNtqRCERBhtLL91ZmCqAR7vCCucd9pTA
IIQXI/VtbtV4Kej58XuYt11O8RLrHf3MjvOhvk0fugMeFrBdNqTDyCPNGW0Di5PAWYr55lLZphfh
EsiXTKJSt7txHx/kCrSAkfOgrlfh3YA0ATZzRe5IsDgC7XuX7WfojNv2gwdti0Dz/dXZ7pfECKPB
MvEzRhQRkQVZ1X7gDdiyamH1GgdGqcN+w8JYxr0+LDJLzyoR7zOue5A43aOPxAR30G0Z02ZKMZGD
3EZqLbRXQR7S4plCpBBp8cEWMM6BgQ4byoU5d9fY9bBuKchAWgoyJrHoSihYkNFNN4U9+SH5uPei
kmhovdlnGSkcOKnl6rgZVvYenE12G4MOiyIsDepRsjft9PWfFK9+WBsDZeWlmKxIx50Dnp5QvcKM
F3br8d8tDohcQX/2mhhJGoJlAicfHEapJOcgJGbwdXbCxIuKX31AwskREoJ1GtZmVN85Brbg0/7Q
koGworTUTgxw/khGibYQe+qnGqNLdCo83r3hvF4qA2IYOMxyyaCf2qGLQ90Q0/p3NJxr/WjFg0z6
u/+yK0XRRcuUZM1gG5+EVmgvvYFTzUbPIlm/14Nf4tYw3H9yfjM5zPkZgxTg9CDnxXOChCBLIqJ3
mNolR9AiEswEMafXK0NvRZeanh594NNN671FeA1ui1nqroV7+H1uDLIjY9hoQQAxrd043rhXtgHI
He/I7zVelpz4ze6auch23GTJoiV+S2ZHbRPVDLuuheQBa9Fe/wRe+JmQabAzABB3DdvipZsJYwKB
VgcXhmRRuJPdix3j3QoAM1iedORW8xfi0/mJXr2V2f3Oyi7CehXopZDdVkIju+a+1SteAoN3egx+
a0agaWoJKcI9vKs3TEOj3wXtF/Zt+1hKaf3QhsVrqwYDLLV33bAd+U/ggE9bLTGl3K4Fx/+krS7x
/eHAkbr45M4+F4PFppxXWR/TM+zs7N68az351Oyd8vlLcD6jFXd99VIJ4oeajAt5Ns9SXRoQCFIC
ybns2pYcv9oPYBV37bi0iIsz5RgIuVxy0TxrVBaWUr1XxFuHJAPX25GbH1wiYPyhFgMi4pRgCOEM
UaXTeHTLaVzZGCy2iG6nrvB4jreTXR++pmf/mK++DNo6xHkFqIQbuHy1r9ltwJahyLKo/dA4tLD1
3y+8DrSlIH+u5PW/z0SYYOE4Vw1EtPZ1AzCibWHCaPuXD/5M+5NHdbPsOiHvZCKyFiXJZK7EOdWE
S49ZlSd9U5ek3xV/0t35+Xfkb5rUObb3iHm3tKDJOcmlllhdnsllLsVgtIlUNpAb3W1P9RMSUsoG
iQz7iCZCzgVcSNn8EMVcBzEc6vgiQFRKsidpj3L/8ZNzxRcReaYNcwvSIKxL04SI0tndd6+Gi1G5
o5+tePnC5RB1Joi5A2YlZlqrjvAMah+JyTNJv1AVwtwe7SGU3dok0mPttk765LolZtA94dAjzCfP
vJ7mpaugSLqI9WkoICE1g6sys9PYiMRA0yeajCpTW6mIw3OCFvM+iiwjGpPwL5Wl0r+kaXgRG5Pe
Nu8x6NwATb31yv469GhCwQgw5xsuOV1zcczRKlqRjGMBcSlx3t8ncr8C+3RG9s8+t2NoMQSdy2Ic
FWEU8IhfqGqIgXen+ycPdNerwFfBcILkOdf/Wvxa30fJBp8ZEr+mlv3vUer2cIYzhEj7KVwNLihW
Pw8RL5dyje1YqJxpyMaZmRJMiA0M3O+YKB/ptBEkN8au9o253bgrjPf9IXcB2W8IZRnS9c3BQSrv
U38ELdqvEOwkDufrLoHA/PdQF2Rmr7JZC5VET1w8u/Vlu1o9RuDv/f1mj2iF/LIb2ftHQ7z6XCbj
1gijkmjZBWewPZ0iJInJ634j+8Ge4z7xVGMg3FSEc11lEIPb30pYbRUPh0b+FQq2WK8s4+72SfJs
l2XsNxQ9DNFhh5v/FBK6CM21Enu9WhG0gCPUy+3kDzC84vL0LHkaioyGFEmiyWCdOc0OtUjsDQkQ
rAhgViYnkM5h2rEYyFDZKM3wDGbJJ52LY0713OF1ulwgDk5UdzckduLbhwBjbOvb57l8Nb/VYh7C
wCiK7kIN03g8okERE6O3//7iSztXhHn+5CCLQbglQBFnkO3oKK3000b9wN57P7znDnct+thzccxT
GDaynpgUarAUN3OcUvVHL7Td0Xur1pvm3eeOjy8xLeKafZ8gA9znpDcxIgEFUajOHaz/wQ4iShm5
eqC7A2xaHe+J6bZEd3lnuxQezUUzOD7KaSibWSQ9vYwrPMdY3pj2ROeZPsdE2Db1ujAvSlHiSJtj
74CcAg0GHAhZjJxnihhU0Rk8Vpe+HCeseYEDQ6kqQXBu02HKR/MO5BHYzffriFXNn9xvt1Tzn387
tjtd6eJxKMwQB+i0roAvh6zdiue2LxWPf0hhoCOfZK3ucljIi/OeJQR7msMHkTyLBL0ToUO3Y/Hc
W/oX/37+/m2TbJlwMIdSqS2cZ1sTiQTr6Ux7NVBBQM31i/PxFksGCvZmoK6iorOGpepJplqvBu0s
PbWj7YjPEq1X7YsH2/R49H1L3ab6XBQDJl3TyJ1uZRJ90hwxXMcYmnTb+80oudxWs0UEnqnFIIkp
Zw32Z+SwjZOTurWv2A54yzjBwaLXNxPCgIfeD718aSHEMSsi/tb94/mVA8D0pfjLFmYiGJDo1HLK
0hqfp4ct+KH7dCGVba6Nd8neNDqX+mXZ2r/lsXBRlaJc9ya+Eeppylbyy4fybJdV6QqWE523w+R2
Pak9K3VArC+XmNxUErdoH26rfXXPb6jNQkqeY2eGgqTp0/biYtS97IAqdGK6DclLsMKMA8k/Hh9R
THYSTwO9lP4UnzBDtt641VovSLuGl8/tyVkE7NnZMG6gfs7LVhsT6ak0Sdr702Qj1TSSL/3MedZ5
N8VgMMeqNFwVAV8hl53IwlipHx38zfOmKgmXe49a0K2jZnwVLWuNczziqGleZLdbJyA768jq7u5t
s+GyNC718M0xgB2MiYXpjFQupO2GmGDXZWKrp+CVRyG3mJlQNENBbgLcFjq77lxvw0ZpkwLXxg73
ilOtgrXymPvDo0qX7tYIalEvQ/1E+UyJ/nzbeJffw5lw5s7GSacHal5J8GJAb7y71+17eLuPDXJb
tTvYtDrvO+rjP3o2vsWyJBtlJlUNtmFJT1rp5/7eHkJb3aKtgi4X+UcF4NkBXyuWszd/CKRGCSQc
MBpZdp1XEKzfsjoH+f8tl/xs0UJ1FUkm8OOhaYc5T00B+UQw1vTd8GRXtxHwPv4mWCe2OX6BKPX2
11t+EL+lsccYy0HZnseLhOQSLcqFm+GDjqimpYM+Ao6sxQdkJovxnKyzVU6aAs12uyR09N5VZTTR
Vt5z835MsRZmxXuxlvMiM4kMhiV1kGtTDe0U0nm5bN9tQG/rDq5soXjjfE7H2xpyPp3CAFlSl0Ex
Kb305PWr3Fe9o8jZrs39XAx8xed0ErIeEmrBGR8a8Mum2KCz3vKmBpcxeXZyTKyVR4mqtDlOzkGa
LnZRJMYYJLrl+eToiy77TBLjJzUXcBdol0FCMunk0Ej1SSJP1XNhr8271S/bTu/9Y+Ye4X3y+myW
cXMmmnWbWq1P5b6Bktv33bv3NFYEmxSJnfkREWmv/sHnwRbvDjBO1JSey0BtoC3OVZNssSLxc76l
0//HsSHHZNN+FB+3rXKx8ABWiH8hCrtdPpKMSCktyBRXiNDRnta78c6qbWFlX8pNZvOTaIv+6LdE
NonWKn1uRBrM9AXkPZGNfvlpVa0vHyYvrLxeqb/e85kkBlOS+l/nqRVgpUCFw6Po/NK9oStpl3vW
o/b45/EJWyXb58EXIjQIFWu9R/WKF99SM731QxiokYtGrQeJ2hJYHer7zMtB6Xe6ftT/Ye27liPX
kW2/iBF0IIhXunIs+VZLemG02tB7z6+/izr3zC5BnEL0zHnZLx1bWQATaVeuXClOgeUQfFXBu+H5
S2jYNGWW4IV2QO57b92BWS3K9qcRkYZ3NN7RpRNI3MzULu6aMz5Z08dMm/r1pSq3WHA9f0DQ9Kel
EWbZmug6OfujthGTzQWyarfx1qUQL4U/2ya4mUsLQ3TKDiRur5Prft/poBTCbA0W4qL1wxznJLpo
kTJzBoqoumFEIZ5P4a869t7axm2DByvMGNczXVMhzhwpgMDnAcOZQWSv70CbCNa15HsFH1m49n+r
r5wh6gJFKTQKYUlmn0/ee03sqtqZNw5QqYkd/ycM28aFEdK5sKZcuRsNGep6QnSIvC62mA0PuQ9Q
bbqupx/h7pV75DdkVu2skzJePcqzUx6j2zbB1NfhcFs4tS0Rq9vZCBJPmR2dwbiZnX8JUbEfGzau
/QLOKoV5kBhGP8NNe+cTtr6cb1v7PbbS42ElhXez/bGyVO/126Nw6kwQghDODIX5ZBZDCDN0doDH
bb+LHNgWzcrld/z494tQOBgUrG5VBnzHwTsDq6Z5lVd+G5nLXCCnkLU9ju+FbQ+7IyCgu5+Dffdw
l+96IFK/ReDwAUPHbtnJtzeDi43nmb1/nsbdJEioNyurWMNqrNkQgPw8KihuOyrVs7xaKmmPAebs
MDlt6pDYkzJrPLDnY4N166d7UX1psyd9KZh7wtMQsU4JPwTL98QqYgsDHy9neQb5wrF/leszRutF
JcnNqPBSKveW6zBjSg2yoSdUBl9uz/lDGtpKDjSdLnham2HhpSTuFedxZ4ApaZXEgHPX7aKzB9zl
UXOVM329/o43caAXwnikEHi1e71MIeyEEaSw9tK36NZ4yiOnP9glhc+p3T1WguXOjXuj2cfC3eNh
G9QS+b21Qcu/5svfwb1mOULiXTbroZvIkR6y2bKr48pidP28m5n0pRzu7SphUU85W3BejJHd3tb2
A7Ze7ajtWkf4tnU+O7FFreMte3Epk0tZ+q4conrB2abefvcSNAMA2D4KOdJFKvoBxLkwG7We/n8V
PXWP2u4VlIP3pi3y1GsAcu1DcUFDniyhgY+FC2S353OKWWwgdiO2wlp/iXuW6+e4Jo2LC5KhrI0o
gLSgsTBdfzwOux/V8V6gfVth3uUH4iwKi4eu6EJFeVLTg/SAfvQS2YEkmvjeGhAyLsVwJoT0TB0K
c9W9Z0CTbgFNOjxYd99dUCuBUegkJqQWfSvOkiyTkrRJtn6rU+c4BMQP34Cvvq29iAB/K6yqbMWu
F+fjQRjTmGWYAIc4sCgxrzhhRAL7ZgCOuP6GN1uIhoGpJ4PoqkL42ENZSKRoYDB8Kpc9Xcu4ib28
j5Hz7YgWfoLYQ1jB2YqULyVy1qlTSikqFQ1R46kBiFgCYAHJJCph9/eSoKG9qYsXh+MNVBUtfT+u
SoJb1Aub4BKfr1/gpj26EMHZo8YYJGwbUJUnqbfqM/kOxp3ejrHw9j/yZBeCVv28MEjFImdJPOAs
o+1kd6XdNNY6R3sSsrJtRfWX34czSl0Y0SGI8X1OQ2Ahyj7eYLtzenv/uLIHCTtBm3p+cSzOKEma
1CWTpMNX0Z/Vq4KFELnipLKD4omQN1GkeZxpiqKh0+mHOpy8t9vFqqEO6CCD3kCYPYiOxZmnWi4Z
CA5wiZUDlqLFKXf0m3SEmRA1CNfX8sWoX9wfZ5ZkEESXZkfWiuF5eFIejqrzbfW817V8s/J0oRQG
hwkrq7gx4wJiUFDWdy/nt7fbA8YwsOrUd9GR/Gafot11kSLLxDNADqlUDHIKzQAD5LlBKqu6UeMl
N6cqsZAM/ZcXaXC2YjSbXmMyxD2/SJZ+ALoAiI3rRxKYIx7mEtF66pQEIqLEGn/LQE3YgyrSiG3P
iI4xXWeqKWGcRQpnLJJJwfiLjCrYwTcevMPvu9jewTGCfMnGQlJx/Wwz4ryQyRknbHDUuyg08Iox
/vU2+PONBIp/Uez3EXR9VfZ/jsaZpqmb1KhuVzEY3QSt32JVHpZro1YV2CJwzWoMrsniDFPejIOZ
I3t4Ahm/8hBYR2HSt60O/5yGM0ex2hAlqulq+pCbvJxr9zxFIPXVzvpLflvt/uzFUcy2cf9HJmeX
sOOoAX89ToVy40ujWl1kUTf7EVbWI+rVAt+4bW//EcbZpkXtjKjLcMBV2Dk+XH9Nm2Vi419KZ8ic
TZr6MUlSDWeh3jug1A8Ph2K/VsOB+yux380WiNsMny/EcXFLZepjsBCIkxBNvIxu9ZidmmdwuTgC
QVsmnaI5upIj6wBvcnohj1GRzUBjYIzXCV7vcgeFfcwtCqRseahLKZwmTJgiSPMeUtBKYCjq65ar
udiHJzjNJqbwUg6nBElWj9pcQ87HHhmQjTwdgIfFvO+PH1ikLgKDboJTL8TxjipVF9Dw5xAH7h3H
CxFPPHm31OqBYTnP9wArUOt2HWWwHtrX+a4i1p07+w2WpmIkeF+c7+vv4Du6ftWbRZbL38RpTo6V
0HXUrh90cs5PmLC3sA4WoCFYZJCR/mK+4N3pW7brUiDny8hEUw09dhXRh7pLZ0t/Q3SQ/0GHYXTP
t1Z8fijtzHs6PDyATn+yk2fU+IgNhvacAcjqKq5bWDc2emcilr4ti3D5wzjfVJFJUpsSP+y5AQyE
ifkGt+zbpQDOEc1FX/ZTtV61d27tTLa03f8wGyqvIm+0Wf64lMV5o4FNRSuv7xSgVQwOogJSOIcn
EN7Krz+T74ZVHiqM2z/XgQiCJrrF9d8vUgG9GycyrDquYec8u8nc6/q6WY28PBhngNQ8i9r54yud
Xt4iLH9+oK4PbU2waV5YltjygpQypjJsowN7AHeLtFPkeULI8tT0R/A5qV63fjQz9U0qCGI3I8pL
Udy9DXLfzQVGYp5O4Bh8eyscsNq4bJc7mFwWmFfRqbgrBPVwNJECouTd8/ldf0o9gV3dhOpcHoaz
3wvpMHaeQUL1OLiYLFgJJQR6sO0i/vk0nOlmK0E/DSHCWe0GFrYeANARY2A3k4uLo/CotmmpdC1h
w6rPnjefn6Lb39bPFeGEmdU/836f7ESf59+Y5H8djUewLeAAmuSlh1d6OXvgXIQt3N0hRF4H90QV
j83+zuX5OHMcqOZgTArOB2KMp/I+tMJjFgFcb6EXuMO6Rfuxqq0/ID6X7lY08y+BLm7WMi/lc1Z3
nfJJFhXy5x0QCzCKAKsiCxD53lUd+Ij5UgxneynpaLB0UBfMvbRWeO7WfolAJ/+N0f3nw3HmIjPB
NpHUOAvKINiabaU9SCUTK/ecatfZxz8Yo7v/E2M7gOAtbEV/l4fjbEeFWL3pS8iFusDGm6/DXn5v
30ViRHfI2Y15+l/Te3LM+xdmnfsf3V7vgEpL8NXAPLxb0TOCs21lb5dn40xJrkxRpsY4G5YenLHs
r7SiH6KDie6PsyWGEaRVtTrL0srudHRAPgbXRNqxHfj8Szt4umbSNGlvalBB6DnxDu/pEVMDi49w
j9l43tHDzdHuT/pJPWFGQnCLghPy9M1GQSRYfJiUk6ecwiOzay/2TqBaFMjZ9v7/nJGzJmgVq72y
4CZP6GROnTVKK4jCQS0LFJrveYduuHgf4+YkxoWO8ETOC5tkmfU43cqaBuzRB1Ehdp9hHOPn3c5/
dSP3YxijFSYqgifBj7HKFZnRml7vdVoc7wBoIVg3HqW7Fd8PxmphN170HTkLk47LTEsN9wtoBvbH
anvsYW9toPxf110NoQdkF3ZQX/+oIn/EUz1nKq1Q3cAhMRsMGkj42qffO1Dm+C5G8kVXuinNVGST
aLqCjNbQuQCSJbkUpOsRz4uHEhHQBlbtfCe7I04I2K0lON3WlV7K+3KlnalnawIEJrwjioet9QRo
uDNrFrFvZO9oY1CRAQgjquFsRWGYfqYq0dbgkiifz6lmVTTM2OkMpfX6NwqAeiV69lvaeSmCe40k
qWNFaxVop+Pcvo/eo8A4bwZHlwJ4572wUCUZBKDmtSYZgGUgf8b8k4uZE+wzEsjbsqCX4jjVkMqh
7qQYV2Y21hACa/5bIGAT43opgVOGnkQTxj8gAV1jdO7erXyNgEAieF3phHI4jw06siHoB8hBZv8C
5szIftrRe4Q+4C8QiFp/Mh/5XB6J89pRPGcoc30cyYFhzDxlB9Y8PCVRRW0zNbuUxLnqvqkj7JVd
VuMEtKDSgqJd71bLH1lHMPs6Yrb7reDgUiLnuE06lA2KKvhctaU/IaATezTBM+VrNmVXRSkZIaJf
AXqIHRGNo2L9HRiJ+z/P17+VQL/5rkJR1VpC4wkXOLtR7JmKeCH0trX7l9XhOwmllLdlHuAbkc6V
m+c02dHJiiS7ie1aAZskzRzVqaan6wcTGCK+uVA2MyvG9RLB1pGAluq4t0XbHDZreRe6wPuNrMA0
Mt7VWvF4eTFsHTSVMEW+Gz/dYCuzUNs3WxmX8jhTofdpag6rMXJelBf5T2k1h1sgVfOdPtoLxov2
x1KxvtWRdf/4S/jURJ+Rsx+kXfRlnFfhzojdTStjo8hubIVyl+fj7cZUz5kqQ1MwOtE+tPa6Vi2/
u9ljlSxQzgLNFxlEg7MdwxzMahatGvJynkDN6D2ZzsPOmnbffgnCmc3ixOXBOKPRVgW21mp4ZWB3
1/btT/L667q2b8ajFxL4msEyYGUCdkvjMGf4XW0fWxgOfnxYJ08AWwByb/c4YtnqSdTZFZh6vnBQ
kGlZlASXGO/uhWBIkXnnZ2YVbUhrucdff3bIz1N0QL0a3cjhSSd2loHuDmUeYVft30SD/7JX/Dhb
lAUmkcIPn4K6GFaagAj2PXRfwdnyw7Xbg8gzC0wwP0CrgXp8oska0TR38d2jiE9aZKX4IbZUoU0G
oM6q5yXii9TN9611tuLQ0kJLH8AX36cIAkSvWXiPnMGo0nTSQAmxqiS2XC/7yFkXd//AsuH9PZA7
/+Vz5hc+ycOUG0uFF4D45uwpzlONfcMEm8IPMFW/RKZK4KP5HU8BGUmdqB/vjXjnt+hXeJ/epU/l
Abbq/+AhcAakMtQwr6dVnIMg8eX8LO9emJcodlhawQMaYjG2Tl43KaLHxxcPaBMsoIj9sMaovHi3
Dzv9aecejx8DekKmN4F74csFtRlrc0FxwhGgmpfzOUCbuXT3LHHvRfsvBKGByeUodd51i659fLvg
rvRRHhD1dTY78xfmmC8PDGYJyMGaBoEtHskyGNVf0dt6RLtA5Fs2q6mXorgMJc3ratYLPDNgukBM
htwc5dsQS1DvTN+y/FfsScG2HuzqWRcDiaiERMaFX/4ENHEUqgoOCkIIL3Oa/W5nu0BIIYNZkRWC
JOaDOflKZsHXBQaSDCSdIa63UahGaRwboicLI5Z3O+u7X/xA3PU4f3/M7quVmV84cbZJ4nB52VyE
kuXUmCiF/NQqgMDRnSC2/iAJEJxTFDCYXGwC1plYkrTVdqK3nrsRsPai8rRQRzmbMhsSxZalVUeR
Yix7bfcNyBFH6MRFoQm/z0lBqTNWashpvBeAR5B3PmXoRAfOw6GzdMdCc9V27X0q2aJihEhdGFfw
GMA5uqQaRL+sOBzv/YAlaPAK037dLLub7gNvZ1gTdqb49g0GH6z2JPm/stESVXw4iwOFULFhijJC
NKpr8se+r8sOZdSCErRsOj/LPFLv3+YUDFitZo+6G4uAGVwQ/SGLYY+VrDFVpoRwSQIpl26ag673
UxmVUIXZrGB27unhbF93EKthuXiLqyCATKjMUDYjCuGnZYOpBf+NovZ+1w/PoTnnHmOSJhDCNq7O
kM2VEh83p4Py43PNqlfnqgz7dvEbUkqDbWhzFtpZMejvWZBVnUMSqdBuJuzAyU5JkvQPTItMtksH
I6PnMih1YpmNZi4WFitHvdPqk/FL6ypSuQGh8ZtJEiDqACzGhpSJdYs1YWjhRhtHNFJqSakf8qbA
9pSuKtlzOUXan3Iu658gPFhus8RMn4pUbe6zbpbcLAxy8ANQDQ1IdRqw0k8rs9Kpln58SOY+vx2B
b0c1mjKpdwdtrH+qRZm+53MQPyVBlBUWKaryPkgXPbMxaG2cNRDWgid7aCLNrps4eolSVa6tYBhl
QJOjcfbUpR3YDri3jHj5UKbxE1bXYWWdlrH53IApWveiWJWOEyqC7wZI9zsrKjtNPit1nN0PubQU
N0UsKbm9yHPYuVEd6IAK5aP0FMpx+rKg2vE20pYewCU6v8AgpZklJ31R2lrRmD+KJMtqt83LQXGk
oMxiNxv6/jGs1UH2JlNLFCcnSp1ggrQoUQiKuhbb53vV+NYumER02yIpA0tRGPsRxSVJ9/00J9iz
1y/S/YC+FiqUcd2VDmsjpXPTGrSY1jKQ8TUuwnI59Lg7wyLDqHWHeQpzRaB8PHBkVXGKISSgwQ0T
Gz4+OokX7xabr6NWBW+Kb2DabrKVeShbSy+NMfLkhY0ZqISp/NA3JSoMecbix67saIwL0QrdGvoS
n0Kp2dDa2qzkP4Iqm5hF00T1VWw0y22iFE2CWyG64aiVYQ5uhiI1ZjiMOKeWktLubKZUzq0YeTdW
X2t0qG1dVuWziZU0blMt9c8+WJraYeiA/JaqsEidYjAR2psjZRjqSdXoNFYseKRxnkt7pc/y3qPt
0Ey7jjX97GhZNhUWVlHQh6kdZdmRZhJm7jAtc4kFXW24VFZfaxSLpZrGnAXz8Bu2ipqGSrAsQYEh
4Ys0yTxUUWHMoz8ald2NO0OLvKH+LWWFKANfy8KcsUJhWwfvJzNhSEzOcZsAz2LDRzj5ZhIqD4tk
TBZjreHNSSW7BWIoK+6nLrHqwgQmSoKl6AMqeSVFT1UmLHRHvU46668t6MoRAZIISrBv0uA88KRN
qdHp+eQDETbbGpXAz2QYf64L4dJL6LCmY5QBzkel8AqEM6BT37dlH+uLb1DimUNpR7Q79q2B8vn8
mwWR4M1siSOybMI5GIyqvLdfFmPQyyWU/dIwyW0f6IlHKyhv3szDXZkv1NbiSXavn/GrHsEFybpK
TEMHzwfvJDKzpWM7SYsfVwlzSd8jxW3K/khavXRKQhTBh+OqHh93SmR8Mt1QKAbzV227sAtDi53M
shrJfpTE1A5DvTqzQRocgu0mx+tH4xLN/xGlmLIME23Co3PhPR01jTVqIvsylhkfiFH8UDsTI5cx
qAj1YFluCkPp7EyRau+6YH5W8EMytu8CeckI1kR85PcXh5SlIg6xyWTxwXpvs1p1ZXPYjz27B1WN
PeuJo05PQ5fai3aIy3ayYvDwW1WQCFLtj4/3+elqRJERyOiyoTOwDn++bCZrLcMQleLrRJNtbLPQ
VIuOxmAlU1G7kaJQt68aw4apnOx5iSubJUPr5XGf4n+ZQisfh991THW7V7rilPeydJblZfnWje3o
YYlT44BPNDsUzcT2RR1VjwUAmtZczIFX5El9Y4Zl93j9cr/GTjgTnAs+HoIaxtce5SpWq1btZV+b
5ptKrb93lSYa9txQUpAXEYZrA6uxyZM4VHPc9IhoJn8Ju+6sqlPgQJ/jd6r2IrKpr6J0GaJ0Bf1T
pHwfpYQLVclBbleCo0L1y7TWLUa6ed/mS27raOIK3sOWKAN6QBgGzuExuMxILowymRA9+Iy4xmi3
wW7MBa/7a8iJK4O/x/YeuFWs8fmscFRnEa6VaX4jx/VJ7drZlQdiPBS51p4QERiW0RudTSYjtNky
D5FAPg9QwstbfwAhiN4xsGAanLNqWNYQLdA0X5k8go3pVsASZ0zfJV132Oy2ZrXTl9aq5NEbwtIu
5sN17dz+AYyYpqYzHJdyPsPMTY3lxnoDeu70U+imPQj+5fpI9eVZkb/VSn0oqOYnknkrj601xK17
/SdsfGaEXjreB9UpNmhyZq/uIX8eFJi9Mh++NYpeHhOambodBYHSCC5844OriA4UiMFzAc3z5w8+
ajTpEr2T/VzWAMRN6IIlpYOuezRtx+dRigO3VYfUK2iS29rCSsFhv7ovXTU1INyZqkLp+IafGU1S
AG2S/aFV2InM8eBCy1vEtEb2VhRSKbA+X30K5BGqgF5Wh6eWOfcVKJK81IzIflwkxp4qRXEEADDz
zFAd7rI0yG+kYNRvzZLWAmPOFzZW1dbWe1Z1poJTm49GVBTXR8D/ZD9TMQdbsvs5mZ9LCRxn/Yh5
RHYfldFTmxB70WvBV944NUSbJtLJ1aHxnjQO9WgyJZy6los1KLCD4bVMfOyutCpa2XG7u67C/+as
/whcdfzCKmpxoKp6D4GsHi2pfk3N1Gu1/NasMFGVtMc4io9FXRfWSBWB7I3no1HFwPdFLIaEQP0s
ekkzLTKkWvUNrEhwwN2q2Gk+gJkT5TOBqK+uTNepbmBJIAAlCqoOn0XNcRz1Wl2ovofxI/v6FfI9
hFVdLv8478PiqgezIpqC/lSWSMKtYuqPZmGclyD7JcftDQDMjpTWh6qOH8YlctX3cRy+J6x1Q1ly
gxQLXOXFWpI/aj274WjcXf99Gw9XR+iOqGwNOuECP5/dnA1aJVOn+kSL7MEo7bh+SwpUsDGNel3S
avI/B0G4iAtJnC71CzhJihGSaORWkpNQS7qLstO361JE5+HsvlzGhlyTUfXTdHDk4dwZnReQQ8Wo
8x8IYgqBhVcQXvIBg1HVrJ2CRvWLlt2MzVvSVZ45Eosogkrq1ongQDHJTTWgnnhqRZJMk2Ji87uf
JZlTGD/Kythr2uhKKRXo6tY7QGqJXA6UJbLGl8NYQOlA9FDzSdIV+5Dm3xBHDPvr97bhmYmKddJI
OfDUDPUDHnVhU5RUMpQwSxVfa4PQHs1+PGDXWrhYjaH2VhmTxTWMqd03Jq0Oc9X37oww9DyarPvG
dDoIrvfroQmiMFhyjZjwm3wc20WSPkRNKvttqy4WNgC3O7UeUoG2fLVmBHGAqiO7k1UTQ3mfn1ma
UnhPfEg/H5LDYgTnrusPoSGILL/6BwSwMJUadtSiKsHPmXVzLqVrQdxP1dbt8tKrK4Iq3nKa5elH
UKv32iQwnV+Vk2CfBO5NNilCb37WI9fZyAZdQWYDCtl7pWoHJy0C42ga/eJLozH9tYoii0LoRkys
mcApOVMtoeBjlkuDsK5Ti1NUGq0/GFEpslVflcKQdR25OAIMBNF8wpY0tNRjedL9MteJ0+lpuxvL
8O/fG0WVy8TSMCgFg158VopMatIhaiEl0nPipBMqOmWfm4Ir+6p6kILtt6hwM1QWeD6mheZFMHWa
7ptTUPtIHZV3vH12X7et5l5/219NPNQY0lDiMwiCQO3zgdpcWeIkS4gvVV2yI1UOjyUX8j7PVG03
J8P8HEm9yHtvnU9Dlg8/iyq7+dEkurAnU0CDvCg74seNPuRO1CfJbMmoMOuW3pYhEbixr6pBTZRN
GGw+jCSSm89nLIsZK8nHmvhLDioFc1h6r287EVvI1qFQ3mRIRVEv0PgckVXpsNRAwfoUvBPlcsvS
cK8kqsAqbX0vZO+mBsJ1irUwXHMp16uOqF1u+LEZt/Yw6NnByLRxbwZlhN2faAbU5hAKlGTjaAz3
htgdHSWiMk7rS92YBtbrxE+NanDMKJpOyBAra1ZYJxC1Eb9SyGJYb60iPQH7yuePpc0kbfSAEb82
abYr81k6ZUVq7A2l6f2eNuGhyKJ+P0uGZuujmpzyaVZE+PMNj0dR9gKKU0chU4Gmfv4V8TSEQK4W
hs/kAlnBdOz00NWLVyPzjUKxSqWzQgOdC0vLH6kwadi6b/hzcy1Ta6g7rP9+8T6qhslhsMjEj1Ia
W0kbTY4ezZGF2LsS3PemKOTa6BVi5TZylM+iwkmiUt+bhm8akSmfiNZO410yx5lqMWmYNAEZzNen
aCJglRWdGaqh04/y38XJ8iyLar3VDF8qg+CpyWj7u5oCWeDivh5qlYLogKBXuNLqfD5UuxgSrKts
+GpjNj/UgWlepqHdZcVp2wse5OaJEOdhjxKDCeXh7SWVSJZJGfVZF42gg9HasfTGEnh/gVPYFGRQ
A81cBVkWD/5RapMU7YAvBWddPGcBzfeyJFfn6/6Ax1Yg+Vm9G/oCJqoSeIKcgWkTNHxKIw58gv3F
L6zCNLKZtNJtMzbDsR+JfAqnRTkWkzS7CfgZvTSR812b5/1DrWQHPQE1pJwGmUuTOtiZ0qC/yV3a
fU+qubql0Wg4Q9OlvyhaiwIzv/HVNVPXTR2fQpYVtprOC92iY4PUP24Dn+ZhYJchyqlGTh5JNgs+
+YaNwuOEdsF3Ib4nPItqTyd0YIka+B3cl2IpchS9GPDVmYu6SfyzLo36SY/6enA0Y4gKzwQ/zPOQ
gmlCcGR+mnb9WghQEQ5DI9AS55s5ZYaBCzmJTD8wEwzSJvIEkmfQCTpmmHp1QoM9qBcDJ80R1jWj
1LjdHNzEOWtux2hMz1lqPutNop0yGH5BmrrxORC+IB5bKWsQPnORhaz0A+v60PTN3pifjBBtyTIP
q/sFxRbB0/jqFJHNmfDw0FyU43nEZtevVa6iSs8jy20j/6l1odX0qYUFtlZQ/bVxYZjVVPACkYKr
+O9nNZu1sO1JSfNzad4YDCsnFsuggs27X+9ubTmgOogqOuwUXwzGUdBdS9X0vBTozOaT8ktXhsU2
QtSsrr/3L9mAhlINKigMh0JGxTextJQVAFOV2TmAM73N0ngtvUbUzgKSHPF0Bu+6vNV9fyoprEAU
Yq7pN7qDsGWfby+SaV726K6fi1zWH2eUWZxB7ykI6sbfS9ARoFO6xVEijT2o8lQIpH/JtiAdgTsK
3bAP6E5wjqGvg05ruqE8D2mon5NiWdxKnaZdG3W/UymKb8tIbuyIpcrj9WN/0dBVMAJdDdEEfAXf
u9P6XAuXnJXnqR7YYmlaWOkALwShYs0q+kVevnTN76Sa5r99hRAMA4VKM3I99H24VxhLSYsVL1F1
7pcCOBNElC7UKbbMbOwED+OrWVxlEVkhqgkLDNjR52+bkCJRMy2vzqQeA6doKuZ3E8I07EBQ7pZI
jv6YQ6Ifg25KsMI0jNU7BfQN++s3za9nQUyBX0HRJ0UTEWbng2b3wg2MZhgBylBV50VpjEddAmxF
JtOKXqAaLqBfzsk4F54sl/1jTsDmbsVZOt+DayGzFpYax04i1OsC9q6GS+EtbPYmo5FszOpVP67/
1i/P/OOnouOAxgsKbbz1ruKBMJB6Vec0SHQ3U82bAlH2ripM7f26pC/BAyTBDqObKWsyeu5cOxNt
n1QxJFKeF6bETm0MmYUCQy6ww1+Nyfq6QOWqm5j0Q2/uswLEZhvUsVFr6IAGWG9aD4WK6m9j5Pdd
KyejbRQdmQ7XT/b1DkEQrakIVdbeJmB1n2UiF58zvGrDr/UlXB6LOgV/UwF8UX1bTVg56f6tOB1t
YRmahfdsMpk7IgFL/dL1memnYw+gFUXX1jxjz7hMrFiOwvav0Ror/AwvCn+BwYvxta5Kb9pamk3q
h2qqxVYgmwmWUhgsCgWR+dd71HEkyFDgPxH+cY8XKrM0aRGb/gSIn01MisWSgIqlj2MQkVigKF/V
8bMwzgugghcRME5jVzPwPRYyKixEmxLzr609Urd1lSFcDdab8qG52ZbRkg8S9WNwFey0pRlgbIky
WLG+kr+NFMEC6XRMNGlGKgAZfTX4CENR8UIjBsECQmpOLYNkbkYSMX8xJ6caglM8xUAHtE/LoOxq
6em6Vm7cJ+iEDYOqim7KX2qVYTeXY4II0e/rbKbWTORMsjvTSJkgXPiiJbq+5jgMUmS6low+H0s3
seRzMKvSl410H1P4a8zBSy5TRX0zkSDOUxu1qWENS1n6mTE4avGnHO9pFQt8xZdrw2mQIcpEwYIC
sIZxuU4QzG0UB1MJ2FCXeElZPhVynwsqvJtCPuBWKJwzZCifr6yJpEwKTFr6/RADyEjCPr6Rw6Io
/vZNrYf52FGHcgUKetynISxDyYiZpT+FcXAYcxbb6Cu3Aim8XsOrQ6cRxgDUJaORy5nbqMvB0YjU
6GTMdqWkdg+S9iBxGzrvpvAvTTtkAaaHvdkqCjF4mNzNjcZMSUUCcsrkO7Ob7NqhXedcfzlfwoUP
Icba8GMogABG8vnzzNm8ViqYcZITQwKGNUqeF50WzwNSomM9s/ClQ656XIDR24XaEtum1urf5d4I
742pyXa9ZBZWo4ftsaiyBrt/9Z9lybTWMhI9NAQBAx+/rj+WAAVimMCGwv2sX+citkF+FyTmUhin
8JlWrkd2ijuch9frV8Jj5wEAQW8KlQadojuwbpTipGjL3Jh5Zp4QyOb2kDNMQta14gGSDWbYoJic
Ym5qt5tq00nMOL0x2nbaSZ1RhCgJ9sGxVM3axebV6IZixeuZSnH51Mll98CGadhDsnxYlihInKYN
ZafrFIbloXNPWlenwHdbkQJEr8By8bEJDsXWSrdJgflE3ZQzKABX58u0GOZJBxV7We0UtT1I/VuK
+sb16xMJ4r+RPAPX0VLzNCwnQBtsbdSsPL5Nh+f/QA7cKCqEqGqjqfn5Ky1q0XWxDjmUzNhhb7is
iN8qvXanhXrXRW08eqSH/4jiTAuoP0o5j0zz1LH+LsiNZ1p73XzuCFiM1FFgL0XCuA8l0RQMJyXO
Bc48KXTOUvOw70SzEVsficEhKgD5Qcv5fEzN+lgbgPo+ZcOCvR5aXhzasjH35tzf6HRWBN9q/RaX
We+qfIB/gH4AnwrRFRdcyYMWYRMcxI0Nm6zU+H+kXdlu48iS/SIC3JfXJClREmVZtry+EHa5zH3f
+fVz6Jm5JaXYSlRfGwU02oBCkRkZe5zIWqsSQxY8NY3LhAhCkObGcUETZ0Gn+5di5LwiAzCHbi+G
RWmGiu8Vdhc03Uvtdxo2R2u9+FH39axLxyQYzKEe29bkB7EZzTg32lOr81lgVX7v+wR5dckHul0e
yxKmNsfps1PT5KgCqFyys1gWPbhPviT84otKQof+2Fa9bqHog3A2FP2SVRW7Un6qgJLYjMWJ3CS6
C6mHlUryMCmRwu3Qwl8+dRpRHV4wuWjt1YwnfBXJ4iDh4YoolP44jvQUYlGrUabrre8CgKNZlXcl
yT7HytoCEZZlf65EA828KFyKSJUh+L5qxxbGNvQ0YfBdI0JPTqcf0dHvyJWCZWIZRxrhvSt9K5ci
VMbSlwn/K8Jzl9vOHjlW7+bVy7v8KhoVJKZI1wh52Ptuw21TPoJrV64Tca31OtG4bP2XOuWHmAZz
hiZxAA9SxPomH5WgGX03TF5CibO78bsLTkme7Lrh9TYp2pfEbWKnCwpXGm5zHuq51JRcAyDOGu3h
rhCVluhtB8w5jMHhNpErjaLCfUA5E5iN8I3hUl4SMRTgkvG5FrpVqu9b79kT4nUfpLgqRmRx1Z4E
dkAJvBiwv/ADKAXZGYbnBemAJjKB2ykaFrNJiDOaUsof+1Ia1/GQD3YiKP5K9YX4fgj0ejUGekz6
QO/WmMcRj3yPtvVcgGtdwnO59+DWH9pMesg7Q3tAgzJ2nd0+HRoneFZNBqr/KGfPjjYc4cvjkT3M
joR9GLkBRm/kjeC7g7JBvTe9N7YClux81F+eZ628Y/Yb3/k28fmzL7TvD21E0NC/uBw6m6pmXlAL
KEy4bYqcm1nn7nQEZoURrYeelIzmlKvS4f9y+v/UsH/rktMxRAs78E0it4y+Ar/chMVoiZO81hR9
pRmYRBp3Xaxb2Qt0aaJNDF4XyaM4jEkAVANRKabIlxj/qUZeiVwh7Yhc5mhK81C+VDqCUSVS8gPM
gnKvKG9+9dLWshVE6NC7fd4LesQ4/wrUU8iFOFZiRcV5jx9+9KxhR6HHWV3DmxKr02rBJiCkmhun
Ueebw/zLww4GTS4QZ0euNzp9+T14E/G79xRTjqL/pMSsEevrRy4iXz7rahlRMP8zunXmf/eZ1CSV
2AauELqdrprA47cy9IQr6eftI1ywQKAkIvxBaxda9emwRPdCX4zgQbvdSiGiWe4TLLUOVFJYNUNg
r7UjsmZoW0AuHk0gqJ9cHmHPFbyeyxJWufbiPHFBUu4pZRGhZ5jx/kFl3qyFS0KSji7JRkI9oYLo
h25vD663Vc0HVbZ9i8Piw4hhWZYu6ZzULJ5nlxQlWdN2CUiV+W+OM/1jZuyaihGJXQ2qzAyhoViH
UoPPJdE1JzUa6zDP6tAV1+WD9MrbmMYjlbY6lp/JgD7J7Om2RCxd0zk96priclTEqAW9HIBTSWEl
AUpPIyu9ea0qL7mi3lOsjHXE1aASTnZor9DjJNjV0fgtM7KN9Bz4jzzMYSY0soYELu2Ac5ovaZ6q
hJhFedGk9J7383WuBQ96Fa+KyTDDrDYr+dXwi4HoTXWYRu67xBwq1zq3z3VBYSKCQmCI0BptCWD/
UlxKuNGFlqaRqx2Eg/qsf6nWr9zincr08Xub2JJontOaL/lMNKdhLIy53cqts20hYqBJ+6zKlvQD
a6XLkrTgPcNDQMCBYHfWm2eEkrAMykTvI1fFkqmsD0mrYCN8xPB5rsrP8yPAqAQS/hp+EHlckpnb
AfysniIXBedjdK9u0ROaPqQP3UlwS9Oz8jgjI5ae/f0pollSwzgB0v5IeV5SDWQsL5pkOXJ9viUc
fBWMOxPkaDqZ4Wotaq2530/CKCOWeNBOqoY4XoCYhu6rslJHMu36e0xLYq02AiCG1lqUw3NalNUs
pmgQEg60enNek/dekxd4CWReGtozDPR8QJcOEYo0Z2yJlwdYV7zYIDscurWt2P/qw9E4hYoyOnBg
vS4/nBc6MfA9zDjUUXOfCynQlOGYWX8vAujJ/Q8RigNEh4I6DRXcScUnatEcCiknsXH0K50hA4tn
hSy+ZiBMu4bpFOVyMIy4jdxISyNScdGB53pWlWfR3KP5Ck7FjJGJruPLQxvKvKiqBO91FLthXQUC
zKQxKVaFBmGUJ/RfI4A5UDNVErvJBsP2eiNiCMW114YxILT4ASoCTxkxzOVXQDg/YD0ZDz0YKthY
aOi7CmPodsBL32NdKNYA9BqGzC9pKazIQcUYNXl4HpQ69CZsP/bi+SFHxhrJmslB8BubEXZsMZhb
ULzwbtDmgH4+zGLTZXC14Nuyz/zYFZTvHOcHl0CKK3MepL0tmAssXRCiLtIP2raQIy5yFTGx0aO+
9XrFBSCGfZvMgp2eY02MvwhznodWgT6m9Ls0jGM37I3SLrzM78k4GZ9qlNYmipEBiXRPIE2m9z6m
/HtmC9Qyn3++AHV1ExdWCG7y2K0F/lXk+HXLK4dk5ByPV3sy6PJdpEovpV86Y1v7BCVO9E9GZWKm
URtYQ5LyJERnMkMtLH2rGVJ3DgfQgEAXoLMcvXhAd4jdoFKINkR2Mj1ohcLIUC4JE8ptqDojrYck
ERXLlpEUtOhhm3mv92X5EUgHQQwdA4ma27e8xI6EFAkuGr2ZmPW5fJIh8lAhbyRgR6psARij8Bfq
8q9LOirG486o0Aq7lbTeq9PYbW0VPRBB9iTUv3PMWD/d5mYWfcrqoEKlzG21GN7AHN4lN73UGVFf
TYnLiUZmVl2RIyTt7dtElo7snAjFzKg0heznfOIGiSnZIlB+/v7zNaTrkArDDDjcn0smUr+S6lop
YA7qVzF5jkSnir5vk1gSL1SiEGNiHyRgFKj4RShTrNk2SpDw71LvYYg3rWep6eY2laXbQBMsjA2a
CkSFRikqW0+pBgUaUcqn4jeG14B8qWDOmaF4l+IkNMb+oUNZ6qoucq4XgtgtXhN4g1xAPCEDnIxH
eL8xq5Jfe2myTYqSTKObaMFdJsiM97pkXS++A3VpeZ20BWCnsM4ECFpfqFqpv/W3YlfpVpDbwfH2
wS7YUQwvI/+Ozg30HtCuN6LCsFb6KHZzzh3D9DAkjanWTh8HdlCwRrMWxB0JVKQKUA6EEaU789sq
lH3AOMZuOkykUb/9OiOJpjAe1YJEYoQH3bOo+SOD9gNqehZNdFwZ9F414g71Tz5pUJZZAYcGl8jq
Z11kB8lgTIehY03lKc0a+Xpb1oMIM91WRMx9c5q2Y8bqeVwQ/bmIOk8/zdONEvXA+jIL60jToFZ1
FdLom3xd/YsTw9WjZo3eHRnd9ZdqIunryG9qNXbL6lc4HbsuhHnGoozq8bawLd0MBvMwNg1Rg+NG
HZgaeTL6gg2wAj9Y6gPgBPmmlKwB1cV4yEtXA0Ux924i4AO+yyVHKPRUA9p5E1dJsTVKfjGA1KNF
fx/Zzapi7uOdgU7oHve4Kzsv7WoQUYElq9uGfxCCfZmwukvmY6FMEUpJcyfXXExChy3FDKZKhjoF
nTr2SBjGdlWFm1gtrQbDabm/DVp9i0EIhru7FOKBHiZbIBaw6FfTY2lbjVMvwDi54hETAy3h19lB
B7qK1X51MVryGJd2nR6d+yf+EKTEo+AjDFjFM8GTaCcW9zTZmS1tbsvgEpG5Ow3dcAiSMFZ4eZix
MvFp2o2JOwn38UA0UyzQ77f6kouX24SW9LgCq4j8Ifr8ke+lXlUU6die3UkJhlVIauvZQ7xKYqI9
T7/92BxZNYult3VOjZL4jC9KDnlTCGPno6v8U/Zb0vG1yU6Ozp9Ei+M5pVlhnenXKfeFQOFknGC7
m7TEGd5hGrPeblQzj80u3oXRqi6sttzGq9tHumCsLk50fvVnlAtVktLBEDHVtC8Cd7Drr7ol+ud/
R4R6bZ0/TaGv4dqGev0efcRvU256D7dpLKknDEIjdIbzj5YVmgZfBa0xJqlbN9FXjuGbesI0k1pb
/x0ZynRwNT8EI5emblErTpYFmykZ3zU5YrlNS+zABfxpVkeUQStCtLp5UjbFqdtjCpq0GK9Zxb0/
FxoUVjZtyRrCfqDJacZVhGt+KQLoGkEDlJClriFFqil4GNRVsaXj9rktvCW03CMiQx8pEkO0BzH4
lWFgpwsUbh2agQIggVo0URpFTxyD0lJmGZPAUHoCivco0lDPVtNLPWn1IXGjdtvWAVGaOzF5KfN1
W6Dz4hffbcfwM/U/UHouBcUcG5Z7scjrDOKDZM6Mo0OFIJFX5dLQQ9xz3tEQtBXhqvfCeWHN7TNd
qKkiJERNBe4fGtcwM3l5c0ENbEf8S7GWWVrJ5mR9ptuB/CYS8tYZdknGKK8wSC4IywVJSlim2B9j
uQ9TVD26Fb/tbd4OSdCQe2FbboY1trszKC48BBDE9LiBYAg9H/MXOlNQgpArRsdDNXpJus6BB4bq
FBfc32ZrQQsCn0WewePm+6KRh1q1wNxH4yVuLMkY3V1PCVZESMfGe+ZqRsp8wVjCrQVyh4z5E+A8
UQq3KdGfo8R4bRnAb0iX+hEgAaN0nY7ysClaxJMpZjD3ISYw/8VJYhYLyGpIyyKhQJlpJGtEMcWP
q8lu1/1u3aj7+wYSjJuhXx01fsglgNMuL0vqvLwI/CBw2+azQBs+r2AUst2mGF01UIi+fWkLkoGM
LBpH0P82j5dR7xwYZrXKTWPoTkFhZuW29mVSjYxgbuEtwzuEC40GXoTjdF4WIJ+pGCsy6mHyMZ1a
i1e+VQM1jb/vHpnnvP7QocQi1AI4hjLKYZryoHqa1XIfUf6Apm6GzliQdOh4JP9n1QgZpBxCXVCG
CrC1oQvIU1tHwGCFioDSvADnM43fp64QGNe0eIL/oYie4UuZkGtBKjB3ELqFlpgywn8xesiAsary
CYO3RYE4o0Srw6SIMiHzUFKsPbRS9TwYVD+GVmMEKSw6lA402nKYIQNDNy1RwZMiS0kRRrKAQea3
QvmEcGSQnpHROogEHfWWML/mxYqeoYmiUoa1IcROJ/WsMHWZCDoTMayDrkT6cuK+Vvg+QjYLVdhJ
9b+1ePy6/UoX9B3Y+EOBupTO9+M2EUAh5ms7kT+A4GtWvOZwwh64BRZCO/M2wSWWEAmjKv8T4tMA
Ca0RYQRYBUGUeg8ZkBH4sXq+TeJaAKTZ2qKRaW7RwOFdijQwf7xBSKHDuUI38yAmTfM5sGoj1wc3
EwE03IwGjN50ikhXa/HUIk/u5oW3SgzlLpKeQlXeBcNwCNIGcC2ac5ut65eK1n4YCNRyoYygUy/Z
qjxONtDDnboY0iYdDNFw7+unLvprhXBJhno+cmskDdfmqYsJAuAra+3dVNyprC45FjOUdQgLrwmq
rICdVe0kUUIS1sgwpmVCKuP37XO71qlgaC4soXqnoUxMMSQaXKJHfJ+iI+jghcVzA2ybYqjBFnpo
A9W6TW1JLgA1gAQ6HGkUQCm58PiWg1cITzqIUNkPkRzjhucS20nLqvnGvBM7KXMl7vPrRckM3uw8
pEij53G+1mBNb9G6chJVVo0WTQtIXbkjtQMLK2iBFHwHIDegbwEOPB0maOitysdA6Nw49OR9OiSv
Q+SLq0lT2vXtY7xSEzDpaIuYIT7mUSY601h5qsiVZde5KKlanFZYQcJIi8ym9EKBX1KgeyNSL1Hr
qgAveK0caVu+tUGxWk1Z3Dho3otMjq/ElazUhjXEg/B0m8HrZNNMHyYedVM0vio0skeg50IGJ7Rz
u1+yeJTNjaARgKegxxPImWaFnUK3CV4J5g89pDEQc6G4Q8856WmuxqUOfofazH8H6IYCDn1rTRzD
zF89N4rOLENnEUFXegFGPkXQGVa+UhJNPPlWJd2JzKL8ojRqfziinprUypHoGeAIEl8+A1h2E/42
7IZUdogd1bwVrxh3xmJt/vsZa74fBmWHBgp3P/26Dyxh+9f9R/PZAf0bmU9UjWHCLgnAY/frvsTZ
Tb/y0JzMXLTs21JwpXcpCpQyzAtkHNNZCmp1lwDW1KsVQJsCIfnXbTrXYT5FiFLwmN5uxVKR8LzC
h6i2wupelknjuF5HioRgN8TLIK1j5YsF88QkPGuWs0sqlNKfEh+ElYNoFIQ3+1VQmi/9SuIdZftW
fRSEcaaLcnh2a/PfzyhOTRkLgYBba/jnWNrL/nMiMWBfWCQoUc+9kB/DSMZpSvfd8Nnr+1x6Z9zY
7OlfKcQzNijpRt/ilKaz8MVBagH2ywhM+bWoSWxhMCxbeyJDUSypeCAiYiAd/jNiUoonoKRHErBX
O5cPB8J7MMZSwSCxdGznJCiW6gDj1JEf9q44kH6j7kKGsWexMOvcs5vHMoYMNMBCE72LzSHqHhh3
wiJAxYOBJHB1KQe96yH7UGwwOFAGd9JHf+r2+h2/ewoPkZkcbxNlHBoN8Z40PlpnNb93k6y0cqE0
c/QnZiqjb2uRCvA2AHQ4Z1v0+e9nR1eEwB5IMlyNN5giQSNAxQg0luwdQKb+Q4ASL4Do9EndxL2b
faF3w4yUU52uu86uwrXMKkUsKh2EaNgLoqPYB3CYS26CLPFEIAn17ii88zMM+QoZKmxYxBoo3ZTf
cUkM7pa8l/8QnGekKYJdPDSVNhM0C8nkQ1P7bIDS0mO1DDJkDDFfPsr/4w7ErsxSG/d6lPdIZI7f
BiHD98ffSwOAkBDjYh4D7jHto+ut1mOYDTJXVMcsOiXBfoxOt8V6gYkLEpRByvOi0GKAnbqi8JYn
X3iuZX6oMf9/L+SMZ7tgZC9Iza/6TLbFtsDUMVa8uGlSI9HxIelvAzaICKwYdJkOir0oxf7suLik
Myu3vpPwhiACRq+bmY5EHjbDyAZLAhY8H3D0hxKl6GYEDGHU8JiaPDJj7OuRM86OJZPzBqIyTm9B
5wE0WkdKBQPUBnp5Lrny+VEc9SLp0ePekkyeSI/s121ZWDw47O75CaOBZ0gpH0WQpiYuINA9v01L
fwXIRCKrjjykzm1CS+eGhDUqypiCQV2ekgS9HJReTtoBQ/8tCYdNUrzo2ducXxPav/fvkR5HeX7e
HzH3gVweW5JHfRhK+YA++e5UcyQT7KI00W8S/3VrEoD0zilRTIlR7ve8XA8uNh4AiUqKArOtMlYg
fV1Nnsmg1QD/UDmEY3zJEOCefE0Ju8FtJLNwedvL1zznDCqZknW5yVnTuUv64ZwcJXa9nmo5N+Cq
AineqV+c6Fvh+CL6tiCs0WXMGLBYMH8XzFG3NSIvaQwxmFO6yEpznqTesWNhH7J2Q9NqFYhXcZV0
WHUXE2u/7zYl+dycNqS0SEHe7hRzXpZ7tG6LPH1vwD2YMQkg8zMYwvUwNScJhSHmIBpsGssKt9X3
1mFt2aYe8BUNSgQHoLpEaAHEmsL3F8aTpQPzq8+mlIOAZV3AR8Rnr/bD5uBvIrI1Hc9mkKGBHK/I
zCyeGYmOE70aKGxYY7xXCHbwDlgT/uveJeadg727X7cv5aeh6cy5v6JGecINFoIBgRnUdlgTvnrf
9w+HzcOvtc2t7xpzWDsmSwxolIorivN7O+Nv1GPkG+ZjtPbCqtpM1ntgbjYbUjg2yUhnS+ZTRB6/
jQ2DVXoo5Iow5YtNMj/GfDUT7qzuZYKQ9w6Tu1n5/PN5oph2yZ2n/j93u8TFjtXVCfsjN5H1cP/r
ZVyZJvf2xXhWyzcIdDpsEkX7BPBZLynq9dBOlcqJp9fG2q9qcngIsJkcq7wLgi1wZHu0nlmx9LKM
ntGktFQ79pnnRZ54yjb8tL4b3Ted3Nm5VR/mhb+Pjzx5dJ5vS+pPDvHqZM9oUk87THogXLWgaQWb
fdGZWNL4JWzzLwiL41tHbKxlEKTi3v+VlzOC1Hv3+haHPhnzkmGUKEXLcjzz61+tRD8jQr32yJd6
NO+BiGzy997Df3to1PMGImwWAYBTPBUWpDGe7O40fI6R6yRr58msno6JySJJ2curY6Pet9SnXNgg
tD+NZp4AEf/1l2lme21zdLZmVayOTGmkfKkrgtS7jo22CsTQl06W+uV8PwsM/4kelqM/n4ZX0ICq
I/NYz4LV5Bz2M+f4Xb+J1jYgjsUSh+UFzX/k4aqYE/u80k14zRj7N/cp2R8Oh9PmQd38vr/H5tuP
D5Dd9sT6Yrm+rDdND8YC2q2WOAGUd6+DtQ/M1WZzT1ydvPmmaX4xpIQGQ7g6VEqDCHVbDxhClE6B
u7Pe32sTaR5yr57WzUiw8v3L/2Qe7aJqPjtaSoFUlZTnHXoFTrvdCna1e0yseh1YYkQE7ETvd078
OBIfY81Mo0A5dVfMUpqk0nPsWIXmPjWr5/0+uN/HzgpLjTcPsrV2tbVrCqZoVabzdbytwhgvg+6P
8eNYzQGUJJ4+T2jLJQ0j+ci8REq7yGFTJdlsevbWYK2w0udhfU9s294+fjM9lWX36+z6KL2i6Wno
Zz0kZvdeHw0zv7d8y2H4CP/wCOAlovgCVJAfXXDmnGCnghBJQiyBo3dsKAfyKtncw5ZuI6wrOjrH
IwvQiM4Q/Z9s/KFIGQABoD7COFPcJZv3biNnJhyvbj8S58hCQfgHV+EPLeq+qrD1BwGoKqeUPFvv
gnVaPUCz/FoTzMY+PR6PX4zj/OnIv7bZfwhSd+bJQuaXagTVbH22DwcMGbeWD0CEciAT2RBxQ1wy
2B/h69Z5RJ/dd0CS4xx6ONN9TGCjGB0gy6bpz9ehLIXRF7IQ1+Dfip2xJ+kmfbSS19tv7h/k9D9E
6DRpU2ZohW/Acx47xYtSrYjztHWeW/LfMfMjymeiqout1kw5mFE+45PpmS1RLAYrsxK+cX30NEQh
V37qp4F0erYOamT31nZr9cTpesIQlGXfHIjo//fu6CkFZHyDqchwaBLBXify2tuIsYTeshh2h3k7
8qW33GVZEwUFCO24x+DRa22POP7jMeTJjkHqH0z5H54orV8MiRiH0Sz8+1esCSajCbZy8s7b7+lT
svNPxwLOsmkmd2/mY8TSzTMjt+6O0it9q6ceX4fz03tdva82px9dtibERtj6BHuHX5a8LNu5PxxT
+qXT/HrSZpqt+axuAVJzt4W7wt3vvhymu7Lsnf+hRamWfGzLKC4gm7vdaO5XHFmtNuuOrG0EkFsE
yrefAkNz0DBIfdmXQJ0DNWvGQTo2z843iyOWaEpU6IjUZyv6/MyRQvrtvrdr81SgGItcJ0t3MGlR
OTQl5yesyJpf9n4FOJzIhP5dcSdWDMWypxIVnI4NWrrUn1t6HU11vX//JCdy//L21lsfCMAZt8Rk
i/IqjTFLAzWehV6Ai6cjNjRDKzEthl/1g0V+43HRTX6tESQZ/2NIXvfF5v2TI4jx4dARzV4TnXxE
5Anbjc2RwGVgqP1Fn04B5gAayNHsRadzFQn6GHieEgKE2p6O1o7x+bMNvGLt7PNnvXJmVlRpkNJ6
TOCYG4hAFJI1hP8aN6ybWny+Z2Qo5ShDB3vKzMYznGFtf2fPwfXtN7scuJ3RoFQgVtt7dWyAlRRg
gFAS+1VIuh2gn+JTtA/WhTXc/5cUKQU4xL7nZ2k2X464bqxXAILEZDAR0Tgs87LsOJ5xRynAsG20
KDZS6VStKmu+qcGtEuvp0Tl+s7KqPyX3W0JBOU46Fkr2soyTbEHHWgWW6tp4vkcWUwzho3uvsABC
nmQVPEXAyzo9fvfE/2RcEUPw6FYapci0vkhB4nkvm4CjJMmI1Vsrpjaf38mNI/tRVWfvSIxLlEZ9
0BnXu1d1/Z5uuYFkd45Tsg5t2Xn6Iwk/o9xnpAy9SnNPwe3s9xFPChteBfDxYHKZeT/W4VHKIfG4
Mm11UCrtV+uwWg3kIdv9SogND9fcPefO7ctaNh9nnFFaYqq9SegKHCKgeMkr0pubhwfNvMfcivvm
zCV05rXNBunWtVE6Iy6nAQMloBg+q9x6MG3HORqn9CUm/842njFHKYs88f2olnCY8ezxagTcbdYP
8lyFsc0tNAbDatGQ2f8bap4RpDRGiW4hrF8DQX6tvu/2h9WmIdNd/ct0vo/Hf3GSmErAEDVWrwM3
UqbjoM4zgFQgN3Bn0tiZVhqRj0FpdeK2SS395bag/KyAvby2S2KUP4MdV3InxCVe9e4V6Sskdjbr
tXFEzQQ/DAu5kIm+JEY5NdivVqZVPhNDipNMbhWQwNoQ+65u55IQi9wscrd4o5yasparDmsQpVNd
Aa9rNMVtSfIZVH3vhqZ4UgbEMCbDPrNoUg/dl7MxjsJKOhnYo5rZuSyQnn8sDQYZ5lFSDzzIwjQZ
BPBmvSIy6oEfZ9fjapvZj46DDlTWUV7rr8ubo163EHGG0Ldga/e651WSffAuHtptWby2YZc0qGed
VV3o91kLHdlbq1f0yt3zrdmY5m0qC+b/kgz1mMdqyNGKDVZ6c8ebMe7IJ6k5HuTWbAU4HKyju84F
XNKjXABNjxqVq0HPkg776hRzZNojH8bUUgzJo6OgccJEVyX+XFH6u3piCdx8LDceE43PWcDFmNQS
twOU8lcIAR4wPKdfr50l22nwwFpdPV/2LXKUquDQWDAV86ntn8OPYNXfZyylzrgXepyu8+NawOZm
+BnH1110kntL5VbJc4HEwo4h2QsO9YUM0GEPp4RaOumg9by3OLIn3qYzEWI99oSVMl9oFrgkRSkG
LRAbVfdwcJxBooa09wHosLJBC/nJSyqUPgjSXG5yHVSe96/t8/toG2QqtgB5V+fA8dE2VfKWEHLH
ve32O+6w31lmeUDdGJWf/9Ze/nzXMy9ODfNeC4dZ8EOVtOvf8Qbg7LbD7sNgSQylOWI+0dtphGHu
TdQE+2ijmYZmZiqxTIvx3Bi6UKKURosm27rxO+Qoyc4qOqK746/4kaWaGI+Mhk6eABKNNRGzWCpk
b+lrgDC+H05kvY6wkoI8MxTvLHk3nrRMuRpZ5QUxz+OeXgffVkjlWgbxC5OzlWMX7Nl1j9nU3qJH
qZBazCsxyHGGe+sQlFsX1VTNtIR7w2pZCbyFAsHFe6AXZPKlWPPJfJIwKt47XO6crA4blHX8Tbhx
0RvEtJYsOybP7J+JvdZ6jV+iWxEewOv+sCfpvt+YTNeXJSKUOvHrUveaCVRas8dcM0HSq0kJ4Z6w
tQ3VjzWTIMPToGcN63E0kk6ClEyHZ/0IhDmnZaaCFgK/y+uiXI0qyBuv7+vZoX+1JmS8Bstb7wFY
dVvkWYdHKYwpE/2mN2YtmQJKNWN8OkvVy5SSSIug4rsOXKTPuUr0bViYtb6RQ5KvjDeDZcMYF0Nv
1MvqejSU6ufMOot/NlbiVysS0akdVsGZJdp0o2KkJ9ikKYGUtYdzK1grfl+vyjdYMlZSkN4ggtDu
QhLozfPtWIVY7gRSKnoGXtUKQLQGOaDKVZONv+Ufq8we1iWe7zczHGIpDRqIvMzUWhoL2BOgaSMT
L9ro5wK4hJXuNdtYtx1BH/+T2ZqFle0ZyphhX+jFKWIWt3E6m7KkseXJPHFmolvKxIqGmDdJqQ/B
g0vaVqAzzg8tsBB+JSvkLOFiMThaSLVd3iTlkmDYZkyloZDQsfO8x9qB9kG5m96RbPNRemMm3GiY
vyvBoVQIUGsRzc4BGJoi9sWnTmZnbsescs/f+oYRUygVgj7eNOUVkOnN51ftsLJEu29tFKMm23aw
je62wlrIdFweIqVSKjEfY3UOmZ8VAf79bsK817o3rUGw48oxSUQcR7NYi25Y+phGyvQTGXha4nyY
AabZPNPkMST17a9Y3vGyQgawNcZtUQegmwzjfIiqPh7hHLdmwhPuKNcmy6ma3ZjrG/tDg3JzOkNo
x6DpZ+W1G15spDjIN6uO8g9pmz9EKN+m1NNqmDwQeZ27QGtzk5poOrpDx9E2Wzv/Mn75Q272jM99
jbiX+HqEF7Dbv+7TvVlb5iPSiIyjm5XBrZOjPBpVzSR1KsHUc8ETjK+xNMR8KLc+n1JGXSPqsVDh
82PyvJcs4e4OMZjD7NBafrJ/DotSRGXeDd4APCQIQP1hrKbdfoUfNJk2X4aZ3ZUh6V1zdGDN9JX5
HT0xnvCynf5DnlJMo5Z6ctWC/OqwQge03VrM7DLroiilFGalGsjKzOErDDQakQ+nE5re/LWNJni0
lW6/DeubIRzLClcFSibgnyQgF818n8kgBximptEmhETAenbju+SN/y0f2k1mx5i6fYwcZv/iwkli
BxyQQuZdIcAfodgcFCwC9LqJP41ePdnIbftvPnYig3zBo8Y3haKb68bohAZGG3IsAbqDj1T93SDX
bGeAdj3vJQQiqYL9A5dso09MUDhO5E9FfYwSYF5mtp6/3JaZhUhpbiHRsIfQwMwYvZtCC72Rz+tS
PA3xCevtSdjKDMPyg2xOvT2QmAGgMHONbZ0UG7qCCQOxrES49TF5TTbI2r/7lXlIUGP07w4bYffA
mevMcV9Ugpk7Ak7FVevW7p391K0fGcK0yLCGJag/6K5Y3315qHEuhkrWFmgeDpAykEpLqVnQUEv+
iAIIJeyIAIYEcE0oGkkKyCi/8eHdNebrZEWYJNNID0g2AJevtlv00A+Rpd55jJNeeJtAnJOB6wU4
FSCzUBbc10VfbisRZGWJ5J3TAZ2gZXros8KnrhOoB9jSjDnjGdeLMgjNgH0zJbZ+nqxD+d69eC63
3X5jZ5tyb90WzaVnf0GJMgqx0vtTEYBStdppJDoZdixYseXsANtoVqvb1JbCAUyIABwa1wbEERpe
Nk9KGQ4CNFtMYrIvM7sTyeQjMSKhS+ahM2VMWtTTHbfH1FS3fkKJy2KI5lJmHx0rPOCNsYYDyCDU
BY7+MFSyx8Fl3op3n4PTAMrFgYOu8et0Y4arzLSmQ+/cZnyhAQTYvRgRBA4HJt6uZsMihW+mkU/l
k1RtIsNpe9Xk3bg2o4dibahYbGW2GsFycwbZBWcJZz2j12uYGgTK9+VD5Ps45TRPME5IjNvdTtyU
GwBmvRxZuvynz4gSWKA/gEcsSgIILr1INuUiNRtKCYSscTSt8oOf+wuq54Qc1I2PpkqOpB8d/kva
C4H5EoWoE0lbnqCdVNeIcM+yoUue9sUXotRDJBhZkwAY/oR9ZXf7ZBVua/Pddzii3SWAc7iL7Dwg
R1Zn4vypt46BOm+vDzzF53EMSUiMh9jFQ3pkiNKCj33GGIabL69UaOWBTwDzdBo7C6s1w2Q37AAk
orC8uQU364IO5WfrLRDcBR90dtGmtUfD7PqVcSeT+mTaSWaZUkm2Uc7QrvP5/PP5AfPykrmokVO/
BUjRCTQnG3jGHW/l3gf2i3qmcmI8jtuXpdIdS9jeochloc4yK24x9Gz1NYlWqamo5G4rmbb6mlvM
NC2LKKVvgz7hoinFsVrVhrMH8y77H9K+q8d5Y9n2FxFgDq/dDKLiSCNNeiEmMufMX38WBxfHEodH
3NvXsD/ANqBih6quuBZdYnmYUUYN0O0j/dTIgQJsp9tdBN8WE6Wto50FXSCJlQDMXQcIJXUvzKGy
m2fJKi8BIk9QWkg7IB3LiRmG1EWBzh5O2RsgrSoSRmdXspzv+3v+d/WAV2RZuCowEzI7zVGzVefG
qec55yHX5XJbKbGdihrhGrQJR5GpLM3k/r1PkIe5bMC3AqIGYGS3O9ElLF+leeicwad2PntAMicv
S4+1PB7Z7aW9FTKJCGS0fGpZASFPL4dv09yodINcl8npXEPiVWrtTH2zwxjCwcZMq7vyDg+v67Xh
7d/3+72wjh8QjR8DdOet175J1+tH+r6UvPltZ7z3ieO5XDn3rj+4siPhE3V02H98aMieN3qKduZd
Ts7Wfo2mqWG95uhgrNAq4NJFaNnxyv35AAkM4yM1BHztiWEEXrPEF4XjoBo4mE1DpNWwal+znkSr
9MC8LvWwzB7JP+KmwUwMeLVwKDTnLKoZDeQXKV8IG2bcTxz6lYSJeXRzoUrbBhIKM7H9krzlhDXy
dU416u3d14x0TwXlV/fVh/9rlDUgjCmguAOEGovNvD1HP8/ULkkTcZyKTUlORHrwiXkiFvqOtrhO
F3TMLF2emWka+BDwRdEEj95OJLBuhbpl5ASl34pnBBWcjoZStOfkunPYv7ckNWpDgS/3+H5/pb8l
28mFuRE60Vw5AcG1WEFooUNrSoKxJP/b0W1z97L50vSvr3Slt80qT6E264TSoxwToCcdn+5/x9w5
33zHRLlVhmuYKsd3iEgEmek60v2je3QebNK/JIb8LH4wC+/SjI28kTjRVR50RH2Q1+I58clbJhDZ
LlxzyQue0ccbIRN9dAMeuHsShOja4U3+Pg0R6SwU0Y73t++vs3Jzdaa9Vl6ZKF3BN+JZtbzD6UFY
M1/3BSxdzum0Se9nisNqkDAc2LcKiSBBx0SBbRFR33br9iUi9LLESDczQYFlyWBL5kG6AHaz0fxc
mdOwj1MGQO3YPYyKY4bBNc7l7kzADUq6zclSqEUl+shuegJO9p/jEkHCTJv3rfyJRjJix3ux1I3K
EaMBcazimDk9w3nZ2SF9eB5nrPeXR2/tgY3vuHCmM8nRW+kT1YSHlvhBiNU3L/67vIZmdis0XMKo
Gw/P29TeA6gBIKYLBz1j+m72fKKIiPXxv8c9HwdQdfMgrc62zGAO7qQYBppK1j/9x7jjrq4vVrFm
teXqvCcqKQAZGukMyEY7hotS4FP0aJPhaBjxw7u4DZCCptq/6Ye43eeJjoJjq1EGBadcGmain2H8
LBEtmK/K0n2eiYkhCSk4EZ4SsvbTEVsZHKKJq3I4UajPB7exrYhsAURgoB7h6z1Z6j6awfm4FTjJ
b6RASqm4AQI3+g7ElDbu0EnVT7JuocWUH31WigTEYrVn1rRerXOit6CybtDcD7HoL9llJnjDoz2/
/VLOm2P0Ng49LRVE5hyvm52daKoyxKmidZBY041uhqvcalbdc0q10ze6h6wKlab3y6XYhdhlzT5K
B8VWjcgQ9wsGf85zuPmQidLylSdxXowPCdHxsjMbu3MIBkMsf7vdCuuMrFMdnUXsf1CHnX9Cr3Z9
orl5IMecFEJ0bjyhnw1zFalV9HB42dVxcf5qxuO/WedEVUVHaLqmZMd1Bg9Ncq5TKimkYI1QPsjh
Qrg6kz27vccTFeUZgQFM1yhtoE0CO8g+vq5LtDkex6qoft8ELm2kOgn9JXC6uA5ILscykckB7R8V
Nkz0jPM8QAxZMPMzPe43a1O520dOLdRiEAoYPXWXr4HyQoiFaSIMs2HsGHQQvq7YC+v7WxC4lTjx
boF8HfphBYkSCkhvphXaqwUJs/7IP1dRndidcqhiNWohIdNNaeUSbm8Y+zXCHXg+S8nO+XfyStjE
2viCVAhSguNqdLA/gXRdP//6Bw+qbjFWtIpNBoQa2cItmXdOrsROTI6nxQHPhRAbk81uh2ES+EOm
reqEfJJtqyPUW69c82u1NIyzZGLUiYmJwDoT9SkEP71s4JKYJgcLk14Yg1ifWwNR5fqR0RMgCwZ0
6a6O5/YnWrha88TEBFVUtmIL0SnxHkA6QzCxgMdkizZJ492gj0j1HZeIfBfVcWJq4l4NkMuGUHYc
qcLZnmN6si3HtPY8uqoWru7SEiemJvDCSBNrmJrNRm4Bt/y4GivR/2Y84kYJpxTVlVSooafy4tl7
9R75Lxk1VOa1JZvj0kX9bX+8c2hTuplO4xiZBUPK+ckD9m24x2z1rn4qtpz+Yee0q8jphPdxu+cx
ir+XCdz5raFYrw6ouUfkj/Dj/2+Hp2mzwG25oR71lTc4guMkIbW2mNr1DPF0X9RMa9LtJk/sUJUA
XbarscnQUIaw76bdEUJ8iut66SzMaB5/llRkwbhqE2vUoN8rYhMJMUtmRgeQGLE2+hlWlNE1vd08
AnfH1bVXZgusxPuL/e2UvHfOE4MUBK5URBUWGxZEVwBwXDH6yURysrZyB0CtBH3LYz0IXbLQo42+
eVw90tfXZ7gmA33do8Xo/gfNtIvf7v7EUHliXngZi1dA3uXGB4PIxeasxqDIntTk676wJQ9wWhlR
2az0+hL7Hv6A59BAws0EFpbtW1xM+M/XcVxR2SKZoa/oO/LBMJT3P2Dc3Xu7P7FSshfWSR+IeFQ/
PsGXev/HZzqLbrdyYpVKIRVat8XZBlBbAnw2Y/9u3JexECwAcPXWEemGygdfACyf5G5McF4OJHrw
KMZKGJQNGdLWFoKw6hQQI9dWLEkuC6oz7tCfHQQXoQxSVB6c3xNHiHVq1w80DcqabKUP8ROoUQsS
Zt2SKwn87QqLXqjQEwAJoXfkwftQ6z1DJYY83d/J+RfrSs7E7DCNo3jCgLvIUtQfDevh+ZmjY/Ml
fNWlgH3+alwJmxicuEpTfgy3zpVGiuyg/jTxhRvgJCdGee43YMQEuMX9BY6Ke++kJpZGU/smKTns
o//zUkZPKbOu1YWjmo+Vr5Y1MR6FF5QOF6uo5JKXEQZrxK84XS4jSNLCcS3du4lTw3aVK5c9NnDj
J/qwEfVB1fVFL3Xp7k3sQ8KHQeRxyuguvmDWqGNJ9NEZgMfw9Z92pQHM6GmxH3FepoKMChhvRHWK
WsEGGp4i0ZMws6VHBxhCPEQ/7QZBzOprseA/Ks/fS/G/wqaDW4XUMGkbAk4bE+I7PVKRGVQJBXbF
oqTZJxbIxv9vWdMZrlztOR6cCxKiCwwiaSR9WcRxnI84r2RMTEVfgIRY4p3fFMYb+JLRPGHxZA1w
oshauH8zTQsw7leyJuYiHSpO7R3I0lY7XUBflsnbnRG/7uulUXFhXnP/2bqJsUBLSJKzPAMLiEMa
S1Nvh11tZLZeUvN8Op0sjWbG1tq+1ts9UCzWPz9ACFycM5lp+b9d8cSAdJrjuU6Bi6mZyThF7thm
bfObpSbCGazRWzkTIxL6Yl0HjgsF2DR6jocMOWSgdCQb5INQO1rTx4Qej/oS0Na853N1ohOTwrVN
5Ag91vf0sntRzHo3HPeX8frQxehoznqNbT4yeL5Fnp/O5DV1kwtOGwHFfo1yaErkHukR5sm3xRc4
WnA2vzb6fes/3pGpovNgDB7pGQQFtIG3r6jL5llRxIJ0FuWU8KBo6pbaeEZvZioBDL3oEkT9DSSZ
k+shgWMxVdhxTSTjSEHoO/e99IbNujvXQiZ3o6m9iFGbVMJ8OtHfyvdwz9KXTfyze/HRJ4VUj95v
/wP42zkzeS12cjVEMZWdbBjF7ird88fB/xJTz865IqVuAQzKqOgal/Lr/qHNZkmu5U7eHzGtB6bt
49FoKljvL1gSMCW3xgW4dktOydylvBY2cVfZVK2qIs6k81BTNd/Hznp49yJL05cQKWY17R9Jf5zW
qpQah+fH7XxBL7TwHG7XzQXog0srmk3TXQuaeKdNHEpePQoKUQkCgrCJfDrQfa0HTDHwprSMZTT+
4P+tBOjju1WzQFQrsR4PLCRAIkSXN/35WkahWNzAyeNTaFkTlQhYIabQX1RLQblbQRtXtvFOIDnV
9aWd/B36vLewyRs0BG4NHjFIRK7+ZSchVf3CrFiwvGm6/En11dOIVduv8Y91xKTt5bI2BvqcRGjK
poC3Wfqe2af++mQn1kYQ8q7pBXwPqk5mbKRWd2qMldAuhgVzJypiwFwaK0BoMJicaAE8uLqLWwhi
ErLTXnjAyZou6gOPS8o+5/hdS5ocqtgwqhbUkDQ8wn1mIqoQzWxgadAGCnM6JrIJLtOCiZnT+mup
k4PV+D5WOjAbnAON9KEeW2yF1NnwgHrPiIbFI/v7tVRvGX9zeplEGS2f6CoHrvu006mpMT9a9JJ0
fnnhALcEdqyccMQzJU3PVnmhOwSEynR9pPUqdoAXukS1wS19wORQG9GBm8iL0hn9mM57nJn8uVmx
HnXjd5Gl6K9NMUnQ55bgW/e3e/YBu1765JADEMIyXYSlJyVozlChZV81ut3WSD3D1SCK9UxZ9EV6
x2GJjXY2wL0WPTlpJGRdOfIgOvvkja44i7wto9W9dtAH1+r8q/qqaZR1NiG6xaN1+vivKqlgWB17
nNAKy01b/VktwcIHT0EiGqBeh91TenKPXkQul/bZQ13za2Gv5xTqWt5kwXGMeY5agbxNkME/9zgq
6w1xMAiYPaOdGfnv3twCl1nbSkAuTQ3P6jH6tRL+xWSbhpZDHuwnMhgr4YXdvgog2AhH8D7lHGFu
iRWJpxxbU1pXY22lX7Ufx6M4EDTuLOnZjG7fyJ24D3GheA6m2xSE48ClBmjGS46R1vPHAF07ibZ4
/kyA/Lse3tbVbsXYP8rirNjSF0x8irziAe/H4wvclfSMMeQPzLQen17E9cumXH+5Zr9aOPS5Wz5O
BigSurGQlpqOV/QZcDVitImd2/DBP/M6Cjr9JjbHNM6x3HiW9Hr/lv1idUyM2Y3AyRJ78F65UcPg
lqG3m4upRw+d7q/YxmAusf2+fnT2j2uDeE+/9SU0DaBloAJgdYgZgoVPGR+9yaeIPNIRGki6MRwx
RW4oU0XttLZkzqprhh14fZSz+lEwVuE/SJhT4rJ1K7ymg0Kk9idOzbA+Bq3uax3x2Yxk/Hue7aSg
IAFMYAQk0FUYbMEWFieHRqVNZzNRTXn1XDB7bwB1GYm+46V+0bmw+noJv3WRq+6hPkv7KpML5sw9
lj9CZfOaB8jfWts5YMA5Mnbu0KY+39+3OTfxRujETewHmQNjTM6cGVYv4DuZwRfDGdIGBK/gfyDq
gXI79nxh0ctyXOrGnAurb4RP3qLIixUv0rDipEaz8WMYsbr7IAunPtPTHOS2zIlPFtLeMwMAUJF/
LsoUMiIX1Fzs1Iw5SzzNS9NRKccTrf5uNh+ADBa+88KuPx3yqUhkEGET84Bb8jsW7qo4Mc5DxGDy
jceeC6Bz4+n36TCWJjOjYwyMkYKPYrVwyOM+3igHtAJzSeBE5MGu+wfaTK1VFhywnXN2VWru0n32
KBqBqSgkQr1wb9DGQEcPjQ8LSvl7Y+/JnVyuIlMDyeMht+Ts6rnYuGNryamkwgqJFP28Y1FQi0xi
laZ1TnTTcq0A7nPg2Y+Roclo3kysiAoP93fjbwL6dzcwbYONADjT1ExKbNrJssM75/xJ84lahqT5
QPHpI4/1Qntk2JrI2YLv8/emT2ROLKXaVE7iiQIarZVPYaMdJbq+LEFe/S0p3Qr5k9FMgR2KyTvn
jCRZvMKjp5CXTaY3niE/hBaGbdQHxTGknrCABTLxAqPI9wMYCX74r2/4+CVoredlThI4/Mvtq6/l
fRPxiYzlCg4K/oePwwgoDfrUxMGEzdpb4nP+m32fCJzsL5tLhRc3knPuilVVodm6+ap3ym4wiv0+
PsNkmz6yg/xq4Yb/7bi8lTvl2kiaLHGw4855E/5sXsJ9SmLDA1XZm2M+h/7YLIcugzF60R6Oj9Hx
8bhwl2c1+5+NViYapoIkmxNK1TmnEmFLUrGkMphj/ACvBgb7vrC/8yPjYjGvKnIgf+CUaSNH7dZa
xYoec96IlnMMHpKtY/QkMNDTRMU1YMLRZwpSDNcaMA/0GjdjfR6zXI8/97/jr58z+Y6JT8lhoi5N
OcYBnIAV5iRVDH5LQ93XffMnMKqc/Gxk477Mv4O0E5mTG616DMfxqsuc9SgFomy3NaPPs+mH5Gzv
SPsmCuRdNlf8Zt0/H1eryFDe33v9/QIvd8mzHa/y1KiCVBntxQI3xhOT10Nzc7d0eng6mB15cpEE
HM7NwXuJ9yIN16rV7lqOrCOjRCgprrR19RasC7rOOaIvTbXNWrXrT5lkInqhKxinxqeU0UqqnjuW
SsKmfXQ5EoCndsvY9w/hb+wKknFAcyJ2GdeOQYdbs5KpbQX6IWg5/JR6DztqdCC6QE3KQ4FowZv+
E0GNsvBaKuBChdCpQxmzSpxqMi6ZVNEe+HTJhlExC7XXFjywv4nOX0GYkATLnIBTnSyq8oO6yJUA
DgnR41P91oRIr8oH6eed1yOjuayQ8lcWwQT+ZpFuxU6bBptQSZHyDBnkV/UQeykGZJubsgmnfYli
ac5wgP8QtFAC/uDhgNyeW9i1WhqkkNWMvR3HZmUKq/YSvp1He0HQzAPqL+NRfE4PqFehreYDatNu
arrUXzz39N98yCQFkaq5UqcJPiSXibgPtLXsGDzt1GOtfFY0rknWLvAa/M0ejvt8tfaJuoZZz3ZD
CJFPm12nZ1+m+fa222w2qwxoduUhgRbL9NB/n8uc1BcjPnNjViB/xfOcLCdpR2kT44EoHNgKEsg1
OUwq3Z4Ex6UhCjASc45co86AX7Vh3UNWEU8za81SIyp3e/9V62jbWKVmLujvn5B43As8IUiXomkC
88cT6ZkmenXdwogqxNklmFHyqRvorckD0/crHTlBliDOZxcMsTKmkEFe+mtSroKqJGDCMK0V5pxy
hwZby6bJkg/wp7yLnwe5J9akIr8hydM9zRy36+vau/DqHk0GNA5sITxmzIssAvw2MRkaGzLgABz3
KRFe1Y0wUGxwn60lfiMFxqA5C97mrL5hnlwRRvJZDUzOt/vMa1yR+ujpuAzM0avsLj+K7aXrnktk
9zKqppTPn/i+IkL50vB6MChGM5DhKWjfFYU2mFFW3FQXBhDcfzMt9TWfDqnZyjtF0Bv0GPrVkr84
1q6m1xKbKAloslf4P8TMrpI5YuQ37kUwFQdcCNGLqMBhrBIy1ERMqSoYSWHlLu0RosUPkbvgUvw6
pNMPAKCCJIsSD4CIac+hUrVxGeWSd4kT1PAeVCDw6/DjErt9r0S9fR+APK2XT0O24/LXKgNQhgxk
eeUjTSlaV4I80CUzBkqBqVa0FsbcpmikzPtwyi+xRjmXsPJJ1IhvNL3BSkasmKxAOcvZairVzC60
5edsoMPet2uHYAKd0/R07cmmgwn1LweJiHO1cygoh4KYCAypfd17b8H95XzdV9FZc6UJmqiipWm8
1RPfyitrR2Id2bswAfUOOQleeKquPRrpJhDhKRRIN9CPmJCHg6hHq1A3stM6NN+V95ViS3plaqvW
XUzvzDySCmplQDEZYzZgmUwMd8x7ouL2InRs2HEZ8QeaPdQKS6TCXeX5rtn5MWUikj6qqZ4wK8l5
LDrSnCqZ1uKSdv01KfgWmDENbjCy+FM3uEeVKxn6wL9UmEzO7J7To3eccP4tBWYfdiQLz4VLeU5n
pPXoB7WkDBrSo6Tg+gYfmYytSTQJDa55bpkl7/CvMUKCGX9Bl+C3oBp9q/pxFuRh2sb+xbOZF89M
nYcyWLE/JULvvZOTDEPVKQmZz+E7Dt8CdqcFGBZgV/x/PQer4TtAfA0QERW0ZMLEX067Ti6qtvAv
Uf+gPUJ9pG18QZmh7o9M7QPFxyy+ZWTgB51VrfxRaRbe3ZnIDEAzqLBw4zMHZrTJRvhMPBScxwSX
HA0GDS0Hmio0/S6d59Rg+k2bA1Fk25Ci3sNdZYpTl5q5a7QqST/cQyjtHAZun1kGh+BUFVRaSEKM
FvjW3tx+3XjHrp6lovPKQRi/rsK4rkcDHw8TTPCw09KTw5Km0u/r9UyArOBFQAVCAKnxiOxyKzAv
hrqvBi++BPw2Ax/GO+sYdaDn7CbdOY4JE+Of2WLFCcS7gBp9yIm71MHwN8EJGnRWwBiOxKICxk3d
QCcpArYRwuRSWwnYbh6cV7R4wbrq7XNtRxfWXXhWZhT1Rt7kCsRyVnVOAHkJ+6PhuUPn5P1d/evP
jAsS4bvDk5Kl6dhIFyec4mpJcgF6pQtC4J/24z+YThu9oslduZEyuSucg6lK2S2SS6Pa9bHbCGa1
0dZIVrvFKtXFDVMv6M54F6YCBU1VQIKAjhZ+mlRAv0fFCIKXXpzip/LMrnpq0gXa8JnQEViiVzLG
RV8pQOqP3Lg5ZGT2S8UTNtjIZ8ZiN0WPqtR/f0oigiuYa9CvK9MOd0eLXb5qqvQCX6LuDWS7EuCO
lwb3xCxOEs6d1bWsiZplTR5E0lCmF+WzLWB3CLvxvG0YPDHVQX4pa1o2ZpQa9xc4k2eF4wn/Fmz2
8O0wkH+7mUGdC4nmK9nFa2gzwIFQXsLEbhgTtMOesG1KPQ4N9kH4yaOBIJ9dhWe3XjFHV9sy0pvP
BYTnSO6uVLRjtUQKdD6mUbJSlJeKeapLeygNtbQbH9mWdQ/PBCN6PfzEgKb1o7OUK/17+5CjxOM1
qhXc6Wk8nCVC4/ltm188X5ektzTZifVCIPLX+kIEcgjIIMg8Iu7RHb26fFFSOoyjDfkFaN+k6x4L
tBn4J7aVVr2dHOXT/eP5W3LQVAC8CTLQpeA3IHNxKw7dcELPsmV+QTK0qYnC0cb2Csur97Jd6sWJ
O0kYzNbCEP7ml5xbzJKyjYbuVqHxAdBmDdk7+CtT2IsgiNuY8zust0OzHSDRXKT/0TnckmbnlFR7
qFeZuPDi/MX0Gld9JXSSmlS6lkX3JoTuujN/+TA/gsdo0KMNB8SZdYXBDtOgigWQk0fJpkGzur/p
c0esjdEE9B68Y1Olz8rGEbi2yi/SoGcOaTvVCjt0FWuanrz7FZVKlt6X+IvE/GeXZR6LBgAIB9zA
22OONKFy8roHR5MudGaKumKScITjDfUnf6oBVZQTzUgY6rB6lBicb9YpaUU6nNBnQ/xNL9MElbf3
PEAOl+91eGYRRo0KkAZ5tIjo4NLyoftOMtqhZaS2M6Df+rQedp23KuKV/MGXtGFWeWZkiE0WkbP+
cg8gkBxB57AwBSBt00vEdbyvDo1UXDyBsFVEo+I5iKmbm0XYU6F981OLdZ40zwxfe+nUibrYPgrf
KDJJEkD7aaIBwc0UVEOLVwHKOyUargu7QRsVr7MIRVEKU1Zap3vKpub0VDPxHyXks+8fkvr3yb5d
xeRWcnmUyawkFxeMtPuarqDhSNkJQOUatuXP8IFuCZSAHCv5Bhe4+zqodhCYnGI5PVXUVRnQcFjz
rNXrvawH1apNLG14iNityBhpZhYO9U6ScEgflDf/JGSGLzy7LRglUVjuDfcgflaOoaRbcCQ6zx2z
KSxBXsvaUUFQ950HVhHrjP8UalYZHkLOHJiVE5q8RIt9ipg72/dBZoRNTkWPDBYGJTz8irdmJBLI
VID4bZkbbGFyDe3bB++j9vRc45HKwd8PLXpfPWlhO//Odk4uxfgeXllSvyoFuVDF4sKvA3vHvBxq
K85JhFyaxeoA7/SIDNeWDN8ZKHsRvRqJVVi+uVT+l8Zjm+geJ2NoAN4lgFC432jg6jvyhvEATKYW
F+HQ/iif6T7fV7ZncgCBcM/x1kzANXPo6WCGe5coO8kK9mBQRXr+EpFnCrRLUBKx4CDDrCFLn8Dl
e1lJFm/6h2AhepxJQao3XzoJjPoiFcKSUYoLq5Q0KX/GcW35MTlJFk41NL0leXMX/npnJrmgPOsE
oXCxM9yhMEvUa0bG2gGwIKrumY7tmNxePETgLq4XLPBMmeZmpdNypJCwcgybgbtxDJ/cTSOdhldx
16q0LIlcvw69Db8j1YNwnUq4GvzjfVXnZ169650WJqrehrKD64+d1lY89V3aIemMbqAXF5pAfBM1
OV2w001CpVeHluvUSDeCPTan3P+O/+NuygCTxTAYgPkmJyChEtrG8fgdm/xdPpa02yR6MZi8jOhz
A3VhR77HyM4SUv+wz9lDl+s5Ei376osNqPaprOI4JtI6t9LGCELiEKYkWk4ZIBvV5nhrwkN7Zjir
HbYOrfRYb/YuT+qP4NjAiKxD3VEW1jTjvuNsFQE9Beim4JXfUvSVvnFtH2mx4peXvtW9Ds7jj5xq
VE2iVc1vWTanQc7sC+W/jpohFT4UcgqqhuTL5ERVtoklX3Jwl0XDiUj91HUeUd68jds8ykuIrjPV
plGagjS1iqBZ+bV9V2vMRR4tOUxQXjxkd8pvr+JNudoV6TMag8RsNQSfUuOTSrB8MBbUNIn4BY9i
VnWvPmCSiwu82mvZNCwvYmhHaBKF221Xoa2Wm27BSsyk/W7XOrFK8pAUnqBirex6xxyC82Cy7wdA
B8k0XlXjKBsyftU4tk+fa0D5xDZiNRLRhFbGe0Zy8yeyV2BOwFNFXXMpqpqJCG4OYqJAmBgU+lgc
Py60uWwVByKRu9N9Lf0LGIWXTEF6EQEBZlP+aKmcyEh7Vu7vjQ7K11w6R9JKOsQh8FeVi9xv8tpi
MlMBkhCDjoldXiFPa1TdawdcxN5i/cP9D5rJ2IwfpCCmw+egYjNm+q6vn+pGfSPj9BU84bW378wW
fh+8pgocoMx2AIWPxFJVQxMPYZyHiEpf0TpZauCcu4MILYHKCNRNeNKT0BLdynKWSxXuIDD769x0
vKch/XRKNBg43UKcMicLc7SKoox0weI0d5lnYdi2sldd0I9dfcKRYZDhRrIQ9Qdkvhe2l5/xGNSx
MxVNKgqc2kkM6Cll06VDXl2EdqNyL+oPA8xhRQH4DwldS5BKqrpGXoZrPlxIr8zFg9y16Ilec3IW
Z36SVZfik/sIBYEKvS5KNK1UgEf5tCS1qKePsmR1+1L0aYIug7TYqEuB9kwJGB1hV1swUfo0aVOQ
GpfVBczC9jl4lGDmXhXrUUWy+KDo/IKKzRrUa3kTPW7EzM1YDvIcdg2ywZDf5eCYzQJUXI5Va6s1
5ULCclRpVspZaxas6aznpXHC2Hf/+4BMTlwTBidlqrq61DEKKtkmEw0xp063yyrJKLSAlhzGAHLi
yOeFuzb+8tQ7vZY8OfA+qWWuxIjRJShbUidwipWYxoPhsqgEfoelPlTvSf4Z949lveE12+2f44p2
r/c/4y8CzFgKhIcswKawrPDrMF1ZlJDzOilSsAE9nOAHoKCLOp/QfNcHRLtkbz/q/iihhuObHL1I
drxRjcCoSbmSbH5JBcYV/9kRlNlEZIJH1MpRO68+xQv9WshTmPQmfOt3TW4gzaiOmZG+BZnm8M6k
m1C0FY/6L9xBbfU0W93fjF/v788XAHUUCQIVr7syORN+pF3ny7i8cC+pIT20SAhWfERE1mD9DeIU
tDiVFvqFy87sN8AWsZwIJfngu0K0tS4K1MH8FxDu7jyXSh1VfAvtg017vP+VcxYROb3//ciJhmZO
zmuBhG0qUtLn1MfrGm/yDGVal8JrvC/s72jVeD9QoMdwCovrOs37SlwMftOywBNIAZAlE3vAvAAC
Tb1/Cc+97RlI/S3Uq2Y140rk5B7UShICvaosL1WIbCICV8/ZJ4EeKAvBwEwB8XZtY7BwdeGKOkjB
Pf67Ng1QI9m2xlicoCNrb2AuwgZy6VYA0FlkJICUvr+vs4c4dvT+jrQDGPJWdJREjZLVTXlR19yh
dSNaDJAS1IdIWXhAx8f4z52+kjTxj7mhzbTIg6QqAZB8mzCS6Zb58/3lzJRxxq38Zz2TM3OFgGtE
gKldkFK7MB/yT5CvEvRwCFs5IWxqe7vSWUgmzniAwKoXOU7mNIkHL8ftFtat74pKIwGeuvKMALYx
zF4lYeGO/Aakk+27kTIxCbXTqT5AsspLu+6paNTf+YiFnen1KjcqPXpwN8JHh6QcR1mzoT7+FGhr
NwZrd5iD7fbh41KH/MzVwa0BoO9YLVMxg3e7bq2QkLkNmPIStc++Aqrt5thgLNU3BcTQbdP9m22+
Eje5P63vRfnAOOUlT77rFOQq6kcW+gvqMHuWIgaCxuOUwbNyuyZ44MFQgZr3Ums0dH5iAdMU4VJD
8JwQTlXxsrAcEvzS5CgzrquZPgjqi+sYrgjG3Apg50tjZbMXBm0/GOdC+YVXp28IU8giA0+xvhR6
ZHc6p4vfHjBIB4ylFhiTNFTbp7GtHkIbIaN3Aso44A2pcEBrhSGueL0gP/d1c6bzBy3+yPOzSDWg
yjvNg2mto2p5mtYXLiG5lV+4D7bWXUOjpVkhx6VQJKUxcCyygPHQpe0Gg1eKKdJNg8GwjuSbaOmh
n7vB1x80OW0lHLQ6EZP6onAnX6ZptGHatR/6uhoQV3QJ2tGQzjBjlfBCux5eeEsG2caT3C+YxrkH
AARGmjb2LaMDbRrIdFxXqE1T1JdNjEL7/5D2XT2OI0uzv4gAvXmlEUWpRanVajPzQrSZpveev/4G
e7+7K5YIFXbP2bMGGEDJcllZmZER4A5zuuO0Vc7jcUQ3NJLriZXq3YNZ7LhDRbnGV/zywva8W68u
H08o1S5msSoDiuoTd2iGnHJ3z/uZdF2QTJqBblAvURTCJ4+TWBfp1LbPQgqg2XBoir3XbpP6JHob
yhabncC1KW3G4aCHETUOoPjwH8vBhB2nKq3o989+bzZvgDMBkmUDWJGB/PGARs7xwQcbjWr05haF
xfvGb/JOqD+I6NsAMmmWM1JI1Oo05OJUJGV3ySPnbcIRaz68I8i++4ecchuQG/fHkowqIURZkAMi
VT67pPXyJOLbS5vofJ/uip49BBGUxILmMRodIGcpE0tukr8Mgqxwhs2geY9wWXLI8lFTqe2F4ZEP
Rt9gJ9YU/75qYsaNo/QOTA4JyoGUeJLFWthdkhSVXj5A88u/dO4/g0DzIeBHkoZCOPHEk7WAydKw
6i7cJG8Y7VQKse77JWUcN2WH2QwgJFiauc+R1YTlHmzlluum2Uxlynb1oNrqTt31L+rO33JmZjKW
YoXQtCkdztDs3Cnc1gm2vN7D31E2JHnRzF8CtJzIiiiLgfWbGDA3qfWEYKm7oNASbvGiUkFHoKcM
5JL2AbtlH/jcaT/yfY3qx783rWrIy0DEAokZfAcxCWwSqZUWDxcZlYTQGg851OEjtz3H4pNUX8TW
6fiDzJ+kzIpcMO1R7JMuByNXga1CelTAJQ7tIsK8VgRllJfDJQwDo2SAe1SfUY2qRadWKC9XYV7P
pc+ZbQlo7ACOA/hQYr3VXmR6329hS2F1XK1a9Ch2BxHFOgY9zfDnqH4pXWpGeMHJip2KgdE1X15t
yUKlj9VrUO/i4qWv9wl63YV9zNl5ZnmRXjSGzO0Aw33imp2cW1wMtGMp0u6eW5e5/HxipaTK65lK
wVQ1isOjB5bTUfHzz7H2ncS6JuiJZiS//8vu4ACqFQGmwAYlNmYYiF4cBN1wiVWzqbe1JbT7Yt/t
eNEqXnPuaQRPkuZ0sSv9aoEO/C/WoTKDxzUiEY0MXNHr3yjs1AyXtjqLQ2tU6D8ePR3HWfcAexQ4
nS+2mVohD+MwkcXlRt6/cOpA+Y55Ypf7RkMvNK5EeAlEmyKxR2UgZvCwHNgLW8SMUfBiilhzzChO
YH59LKwAwQGgNRj/WfSJoAq5PAllzjPjgJbsS6LGupAcxnHTsycusu5P6k2vLk4b7KAG/2MHXnxp
B9vIi0P88WU4ak95pde7wakNlIMv3oPK6JWvd7v04eFX74z7YBdyFN9+cyP+mFdw8QJINadMl+Y7
pYOyXg7z0oM/HMLeKsJfHYdyIjcDcifKaG/Khz+jFRHFwr9KIhCcS3NjKw94jcAcV1xKbquU2zqz
UgE6TJEe1orRTMU2gIhynRaHqG3fw7J+h/6VEY12SXPzqysM3KQsYyPhIU/MvDDFWc7N3zJUIC8e
EnuKDhVzigXqqOdJJPcS4JGCzKPPDu6dmORJKkUUTkPuItWWOD5mFzEzVOacnvm5vh/gDVONpt8e
B4bTAWIy4zilhOxry4xGJGBneOQqQCewnHdZ9QqlLxLukvTfk2Y3ySPfwiQL9vnkIpUsJey5yUrO
64x5VdEUAp0B+eYay8csHjyFBdEg+FD0lz0UbH4fj87F6UBN/fDamgB7608Bmii3jy/3j9Taul7b
JmY7FWpe84P55A5uW79U+xKg/2ay71u5wef9DFGVAGtDcDfXmJZT2kZp2DdKxl0OGBvYIUUb7xzI
2+mb3LBB9m/bMRiinQunx9akg83uWbDw//e5637Uv6kUQjcP178+CDEUWH2w1CQ6qlO8KCllj72Y
HSiVc+Py+/D77e0QG5PRbnq7NBO3svfbpyfXfQTb1uv9+bgpPMzm4cOgSqqpkD686ZrtAUYe4pq7
KLVVP6ega0jkyhCQf4+yEnKHgs4jgnzspl+pku20E8X82hlTgMjDpQiythsOrnTsfISWFXcRkNJM
AO+utlWQAK/0qHW/hz5Fo/LzwEtWI0GsMDaF/lKmsxLa/c+YfQZ50mfuWB7eTRABDFhuCgVtSXEg
DtyFlzd5YpU9qtrvxQsfb7r+OUQwc9/cT0metAcoPpwYWihRzSN8WNVKal3EHHeRczfmoIJqT4OG
29iFPnzTowNgkrZCYg7eRvPMuniOXkQo3smxPcgXIdVl/0GWjAHiQ9FksZ0Bfbi0+gC2K3Hy4TDV
mT6mVkET/rupGc1bBcElFgseCe93fjlL49CA2aPC0UGsELxN+xBFMXHLgWHr6RtMiPfnaGVjKKgE
Apc8q//eEKgA9xYnDDRpL8IbkOngoP5z//dXlnzx+8QSTLJfZkLYgEP9C+kPCb26TrdXJXt738xN
ZD7XUP8ZBhmPaCitRN2IYfzGG8QczZZyfinTRAJrUmX0y5LB73OmZ2oH7tf9z78p1GHNF99PrHkj
jR0rd/j9mR9Swd+9K+46Rw9CI6fYWrkAFqaIh4Um9IVSaDDlHT5CSzpEj/fHQpuqOUC9yvwUoScJ
4/z7/HewQa2e2mdDMzD/+ZWBcIzbVpq3VKyjH02fHlS0G5ntA/ruv2feATorHGUT/1C2XlmcvCDr
gV0TIT9UQ+VN04+cjhcYwCGfwNJZ42Zwt980ENVKULJYp3nLXxlFi6JQpSmGCfEK2WDet+r56/5K
rV1K8DFILyE9iBcT+caMGbmOh1k868AesifOyHed3p4iiMjte0rVa+WALkwRuyIKw0ERsxFSbr/i
vWKJoc7vaUSrNBvExtA6ZCsCATbY0qgNPXBb2oTNFxRxoah4XeFBgM4XvMmJsxMkCtswCTdvPSDq
DIAGbFDUjjrNzs3reW4hu7JDzBaUIHiRwTV68VG2Ft8d3xHs+AQIrUtjeZh/6d6IiDlj4sKrshAj
Ahu/R3mKrq7H1SiIGBAPJCmPI/x2WuvAxvYP1HwQbZ6IMyLmUlXUs57SBbquZ0DHxY2AvoLsTDuM
Kx5gsSDzYb06jDJg7dUUwNDeP28+YkOwepMSHK2c94WJ+ROuTPgSuhUiBtz+8u7g7z2zs3qHpVyT
K77/2gYJsIrAjipHoEK8hOfWTl40kybLuWoAITaohhBjK2SYq0Q+7wFYhXBC50wfwOf7Hov288QD
GZpFRS6m+Pn6Ozrl9jRCGv2+hbXoC9izf0ZA3MSqx/GNBwcwN+znOnbVedD/7DT7aZtQFpw2GMKZ
KGOedQMynRdTQvakNfILZSirpwMCs6g8oh/kJkmTxGnQtRz47MHhmuuh/qc2eaqu28ptPCe//zZC
LEmTjWWX9DASmIWl/es04uwIr36dWA1WKaVybPHrOV7KvLEB3Y4EkSpaFHxT4Ef8tbBDrIUfhV1c
Z+B3N6EK/PiSOdKG23I9lQx51Y9cjYdw7P0k9HBaGM8cu6RQhL8UtklZ9lW3e2WDcOlYDzYPI4zl
5QVpeSA/EK9Ay7vxdf7h8fGRBlW9wfaRczfv8yvHpclh4w243S/h1jkoZ+P5CRpJ+zfXfHj+vj+0
VRd5NTLC3edTUfVhrCG0fEw2ovMwgcONNhza7BGeXgziPFIbjCZyaj182H0/3h/DWqi/2GqEnx/R
lgwZXSzPYe+7mXO5nBvwPegUM+sbTQP5GagheeDwl4syxWpWNZI0K5Nm6I78g8aY55zGsrdmhJNQ
VsMlD1Y5El3XgWUkUvMAxLqGao8Wh5cRWADABn9/ytYc5bUZ8tAU6DAbWygiqHa4xVvd9inA47V9
dW2AODFe7StMM8EAUDDf5TP/9hntRtqxXPPG10aIY+LlfTMOLIywCfQYa114zB35yO18s97m/+Ge
v7ZFHJSoBNeRPMAWb3MP3jZ3aOH8+pKgBqigFgbkBeH1wXsEVucB+h6Thj5SXXSiCTHR/WW/wS/M
jgXEFxIyiMjgaD/teVeOpZG7KK48QcAL6E0wq9dsj2yMURjIicKL7SGL+vJfLCLnogJ7jvQ7me+f
WH9scsgqXEI9P+j+Lh/sYde5xhbIw0fJ/GI2rTEcaat1o4HxM9Ars8TWGHMv8phIFaBFYUqsHj1l
aH0Du535/Qh+t+9vdB7ir3qrApsqgdOMFt3+ZGPJVwCogv4eN7FfWGiidkqOD8BMTxtcgS8vjRkf
FEs/nc5nzn36DqzA+t5+3Z9vfr6+b+zOEBV0zc5dJ8TJzjqvT9kimq9DWEZvZfosgzO3ADXzzjUs
DsvtXSLU64Ah1qmjXnvN/YBU/s86ceyljg+jhof1lxdY32+42PAc2fHtXzu0yT2B8zY0M5sGcFuN
Na7NEqsNVQuukWuY9UALpn5lOwiWzgou9+d2zTdfWyGWdAgLkfUrWGFl8zizkA46npFcQAliV3MI
13aI+1Kpm5ZJOtipd+BEzPVDf24PUmICW/X4RfGh4trlfG2MuNXiJm4YKYEx8TAnyvpEF7beSTt/
gGHsd29Fr56JcH3u+B4w4m6fyqecmzmYCyMsIOLU6Mwp+wMKUN98+t49vz+j1EC5eKU5VLzZ06i/
ogyMAo8kE66x8XpZitX+rxDv7S1xFCSpFF21Zz7QYTsvxcVxxNPIAYLOGnFq6Z+fMcjKIQNcbQur
AdyyNiNLxfbfbb++54SWv8mM78L+/v6i+rx154PkPyANEhAdJAhH4P0kH1MkgWqLfyweBojhXHI7
2ASvlbOp7Vr3He8zswVjFx7Br2jmJlq2nfub9QaH/eMBrz6C2EXRkObxlOAjhGPyIKCZNXlKD/Gz
dihhzd8E+/JEo1acfcvNOgGkgJojut3wRFpGSGWvVEJRTkjpFl1hzMRQBgKpgnIMV8M9gRNYxGCQ
owId4NJM0as5mvhKKEe9ofnVmZxeBDzDBLjKouy81UD82hThWPieEeRUycULIGqTI71mTmBwpa39
/lYigDB5HTQ73+rGN2UK9dFa/HRtmPA1nQpCVmEqxEv1EFo4fYaMhgGaQ7sFwkGBC5cUD3CaxgIL
RbzRqjoKgT1SpktRl7o0vkbN0xjZpSjZr0MCaDJX6WJGK1mtDA3tQqh/A4CHf5PQ3WwQx6hrOvay
1ySrtr1P0AblRxpD98pNtLBC+LVEbIqOx7vtEknf/jvTGh1UXqZNMnyNXw3oKpSAWmW6vXpx2ude
FLAWSxKvECcuTrtEEfAcvRSQG/ESYaNNL3WAWjva7fzMKLrqCWDrWjQ86TngN5TzfjvgpXViwEVT
tkPZcf2F7cwJ3Q9lI2y8PNQL0Ska0ZCVbRXze1AyUezeXiCwq0qgMhPAxsiKRMDRJ2OrjmoOWNK4
Sbodo9T6lE9AbRaWGLvB+F1pm8gHfdiwlyRodmjKGVBeu8kNr/tqWsp9thIK4HNAAjh3FAPH+nOX
XEW4ou/zSqxVw0X5rMXHqXosp23O/O6+5Q60C0+4Q9stjR5yxU0sjRJzEIqIezkR0CyGbSyVq62q
1bvhoVQgThltx/GNaUAT5Kh5/5GbY3TsOdASMqE+Ze+jeGiyZ8qazBfi0hEvv4fwkGzZ9SF2/3CZ
SnPM9kqMizG35AzNno8+dxp1PspNKk7qJ7a8NQuSGtAnIMVEtl5OSZ+XXNcPF3bH+4YinpV6sH1e
suvid6T+EpRNKadulICT/0lDP+KQH4raiSdH6A5CYqTlaeB6vQkuwmjL4lENS0poNY/73gcS69QF
aGmrWSAAo154KzQmsMM22DMZP1FO400jMJCx2Ib/TAWxAko8BgzoPIeLX73E3pMCvmdkQdGHHxcb
Rr4oaB4cTQGwJ0xBuqtKg/cOTH2OuMcqeeL4Dev/ouyJNe+kAMaHhgkUw9Gwtrw1pXAqVMHnhouW
hOpgZWkRG74Yi+/aqE6bTCr/NMCGHyup9CyWG/ZMBJQkytjvfaKmlCTk7Iuu1gHgYTD4AoY54+hF
cNiRnrLNe00oZf4ACF86GbKEEnAIBpfP9iukqQjPV/Q9W4RfZOWqqvhM5Q8hWMYfzn2he/8u10GO
hszQ17U/iXKI0RR4yvLo/tTFL1RpoSNW0B5YlIkjYfMSlFIkCPIAkQuuSr0+TKxegIwDlKZbngq/
JG6Uv8Y1U1RqaGZHHwxxWoQkGepcioRDGnmbLngQKlPrso035aYWfGmhq7KNKRQp5eyQ758bu8RO
les+01IVduvSmB7kUk99owQBzEbFX9yhPvavxb+8Nv6yKaArAdC8mduQiIQktk8KLg6EQz9a6baX
dcSU6Hf5LFND5HXuoP2imVxdSmCHQLIpgm5NIvZlHZWV2EaxcNBKUwVRh2hmkh5+jZfoGfg8yuEn
LoS/hoeQBJlF0JEDerk8/HlYq0mbFcKh/fbP6bbbMq7gDi/xJd6INFqP1YH9bQs13aWtvmsnqdcy
TKU004QCKiTo/sX/wo3zcX9YROhBjEogwZ2ML4J5o4clVTWkblN/Dt8FeIOooRVxbdzYmV3rVUwR
i5XMx7MdRmcP4W+gbpBSKdDoY8SncVs91x+K0yu6/Hx/eLSJJPZkXbGeOgmpcOhScHtmVin8SSez
UZ0yeGCifZm//m/2iPMe8CJbeAmGCVSwh95koOErPT5F52rHnP43U8QRZ0MtKYcI+5F5is/xzre8
TM8vIwsRsf/N0Hw7XC2dx3Qs54P6Yx6T+sK9eowehiCr5XwDoOP7toiHDbaJDOko3Kzoo0BP0w+1
25WtoJ/iRNJU7TA0qhHFoDZJCosvjkkIEd7yKwTL2X2DK54STfhzF6Q08/6DkWA5uriMCpXrcu8A
lU7wgzVW6akO6ET1fmzNDOcOwMe4Qm8cCH+46tT6DLTfARS5/xm3x2P5FcTxKJio9fMp9Q4K/2eM
0RRxLBX7fzNBHAUGMX3HjIl3aEV+EyWO1u96kSZgvDoOGZx0WL+Z15HYK2hXHsFe0nmH2q/1rjg1
5UOrUUA7t2caPZ74H9DZAKUjTF6umCiNDJdMU+Cq8U4CK0EhoPXtq9aOSSbrdUWJs+YTu4x9ltaI
/THm1QQ2Pi5wfcHXjBZMs2iTFCtKVE0+f7DxQUo5NxChSQRDIvs0gj5Io0IJI7eZMifNn0JRTzx0
aYJtYDSj4iWtfF0OYkub9ArZGqGEgB/Q/nFyjLrCiuTO8kYamdu8WMuhL7+JGHrJF0wT937kRqK2
K7MnoQcjRvLYAXp6f2uuHMKZohLjFtEUKqAvdLmkSSsBDwYNeFcNG7NUXossB8eDd/QDU3sE+Nrl
IRb9R5MoLpSEX8+zDqTBnEdBE55ww2MlTGHdoB00cVtrtEfIA+h4WZvRxrd91A0ZaLeo5mBUIJ1I
dd5E5t2WNzG41Z+5LxpMjFRYv/kWwgVMWtREaIxN3ITXu+A0ARvRoIlK6PSs3XfcBxejsfNLAGOe
qhhq3dkgUmaSbV0bPPPWhJA6ClNTbfcMY4GfSIpek+wpDUwuQn/vsSrNqDyOkp78FioHEGqVfdXA
QXt/HW/PCggJEAHOXQvAlJNI6miKR76s5MQtk/xL5XIERsPTfRO3DmZpgtiTQcFqYpMoieuzuO46
Z5DNsaIlvmZXSGz8xTiIpQDDAVRKaxhhbemztUGajt7aIdsK0LECZXzb6HxhjbSgjzY0wkELXSiN
/AirEmPG7L4GRz1PeWaRed95k4mAVSvgMEDnkEj6ThbNe5JX17nLVOWmVk5c9STGrQH8gp6NZiI5
Guis+zoGJy7F9G2gubRMLJzXD60w5U3upurTbyGvLGiczNu35ymbkMzI3oyRWL1a4+Ws8Fuo68Ub
BXgv1QKTa8jovWo3B0BxA0oIsToyRUQXJshYZ1eydF6FkKaR1uQYmfiLaSq9Uxjsj18liFZDnhYg
rfhkESHS38YIT8kOYhpywJu5IDIxougotO9Kbld9/+9fc1gvQH3BDoEnHeoEy1EpUTlVcYv1Cnrg
VjlHDnYI2hXgdZjowHlPg3yqYh1dOnlHyduvLyB6ytGRAv0E0OAsTWtT1nI5U+auNzlVwJjpc4Jm
09wG+ZnCnirvYYgoFwHJ8TbvGejjybNKHo9maZKIWqljlEQCuXDDdyRyTh+M0Z9EpJYs0CGY/B4i
0MkztJ+s+85s7dZfmJ231lW4y9ah2o6RAkLZ9l38k3Y8aHcSxBdWDV65fCv3lvfJR7aoHvrjGGsg
njeG4ZfSWbLsU76FzDzeTAEx683gN2IhC4ULTXVD2ESb+Jl30OUBca84MZoIPCuT4emBBQ5dFP9G
SKmA9c7KX8WadoJvI7zlasx/fjUt01j4I1tgNSIHBKku+oqR4zKybWewbyi+PUTbb4hxMScUI537
K3L7/oBlJL1RW0FsieL/0nLEl0BJZVnh5uigGSW8TkffiIdNxCM5VOi+MFLGumpQRgJvZtoTFIkw
2I+NH+BVXri19Aa+AIPtD5EHtj3ZrfNeT2m0yyvuA+UVvHVmElQJDms5vlIBq8zY8oWbjoEbe5nN
gAw7x9sYHDD3Z3LtFEtz7w4KGzJyNCq5iAILqvMqLN3fNfSuYxvJGf3ZP9IYzNZiuGs7ZOTsy0LA
TRHsgND/AorMt1nHPToyVml2exFBHIK5A3o+TG8zGO9gjXwKLHWbboCh+PCfNKfa3B/4ShCE7wEB
CKS9kCOWyTMtZxGcV1q6VQEmLUh49DRuhzULePigcAsXCV2p+c+vjgdftNEgCVnp1mHK7QdFBRWT
0tKuNRIG8+MQoNUgCIgU8JojS9FaXnRcVTalWzhQ6NWFTbxlLRGSxIP+4BvyFqzS58J47k3Ffk4M
Wm5vfZD/WCfun1xj8iLjW1hX68pKs4I78UE4UrweWeK/GSSxWqLUp1VbYZD8Lrswb+EWzztgnUyb
M8QHdRYrzX9R3q+rIwNX73zccSwEYvmqrEuTOh5LN54Ks0r3YI6gOBUSLv7XqK5MECGJ5Eul2sRD
6YJxeRd9juii+CWblVU/cJa3lz98M/24v+tXb1Co6/09KmK9ppoTw7zGqAJH+hTeMKEvkVl9ZPvQ
GcEcuovO6mYmrqPKNs7PfSJYR/oXKLGZi2bOPi9PQwiUdB1oOP8StGyE2kCyyAORva3ZmX/g8EpQ
I1oNbNW3SciMgmwDdwRHhnxSVgdqjPSz25iiwVubE9p0dTq2YP70m6GhAwqHD2i0m273ZGg9Rhj7
0hV02Y63UKyyEAkFIMkGR16kt3vhq0dn8ndE09NZe5BLcNv/3/LPBFy5mCrNxhQsdphUCMlXzqBL
52QvHifjXTPbvXK5v3nm7bgYJ3CNKGVJEIlABIb833IJpSJvizqDywTJUW5UStBuZWlMrAovMfO+
KZKMXEHsvLBFXLiBx2lR5selmw6XNPr6M/6GVktjMs1+hHSQKh5rlEqKRy8z01n34Bj9xr/HjwqI
y2ffqVGg92n00rdOiPgm4qrsq9bnShXfJAtvg29yihNwT0zwq5wCgwWtONhB7EgxfUirjfbUGwpH
ubNu34WLL0DybrkCgiYMCi/gC5r+29t6YIMD9WR5BBLDhFiEpLzk0wtXahTve7O/56yLhNOLPBNq
meS6CwXbhJ3ctq7ao2VZfuxAAaNkRgJWrsb/ur/wN3sMmoYKrmVwsgEzg3b35QhDRWjLUpYrt0yT
tyIGdq3gjbptX+6bmd3cYivDDIp9oFwCVyiPDPbSTDZIvZRMMFOPvpULT6FU2H2OkhgNKrM2nmtD
hL+Na0xt2sJQL/GXaFaTTLXDJOaUaVsZD8id5uQYEM/IURMBowI6MymtQoyncAuQvKvBs1Jsco1W
Yl7ZCtgIiDMQ5CJ9THpxLhTjSOzHyh1fRJC/GtWpBPEjTfh0ZdIWVojDX8h9p4K4rHIVNjPq6BRa
E3LG93fA7VkCvhJBr4h0IroPwNa93AJNlBQgUIpql5MZcEF10IQC11wFSNFYmHkkyUZcezGwTHFp
aLxf6kPNxFbXxLQq8NqcyjhgUPea/0F2W7BpV/WFJJQuq4CpXBLBjf4Zg8bEU0JT1GhJ3FvPOuNK
4Udm2vaZHYrYKlEW9Xyi+pU7Fb8m/zMvedS4TYFHoQ01aKHPt0xxSvLgeSg22u++8e0mNUfOBTuX
xHcGahGy0kIXVU+6ozYoNJQViSdBLmP+PqQnwTqIIhO5leMq7jK2V0u3rbRtk2WG/BmACVIQfnO7
qDbiS6HogbBl2F0SQxlFcIrhUAeKrUJcXTxUmh4kFGch3joLqNUhVTqroc30Csud0rZT3Ayqghh3
LF9LsKs3sUgJNld2POTjQHkyj3ym61uaABFKMGR92bgFN5l8uBt8WY9lipNY2WhorZy5UaHkNZ/h
pZGwrZVyiuvGzeMdN32X0HaKwNDHB5OuCAklO7vikRbGiDOc5D4HjYCqcSUoMvHtMSg+u+JPKFN4
u+afIRw51gTXEtA+QMKRBIeosAxdFeSQBms+GJDnqVqlcz6vS/yBZ58llGLuu43b5xYeA+hORWZP
QEXiRm5N6P1CEOW+dQPVFhpQceG+N6X6rYEqn6C5tZMleqhY42d+Yfexk4OY/VmLd9iprryvxe39
z7ndNwA5cQg8wVLOzVSPyyVN0mRkEjFs3TQ7NfIfwJcihcaVuWZjJp/FlgEvGAR/lzYCMU+YVMha
t4pQ7PCPWY48U/dv884YwpzvwCKiTIfU6dJIAfGbOmqL1p02kPiEK/ZFK/QgwbS5P2G3+2VpZx7s
VcQMmU0AvRrYUSHCtWEtNbKj1O4mXa0oR/rWa8yWcKbxNgcM5WcjXVkK0KxZoFjUuq0gB0bDDUc+
A0j1Xw8HqWzwf4CFGI8qspWqLn1/ggxF52bmJjaQaoZM+30Ls+dZHjAQtV1ZIFa/lUstCiRYAMQF
Kki5ETrq5pGWLyebiOD1wZyloqYIrDQI90kHGCpaXrVC1LmJmB76i9wjgm8cDXDBIHxOg8epLd7Y
IXXG2tslkzV6kNMQN7UsGq0AyaqgsHqokiUHyJUL5VMe5g/ylGy0HFIf5/sTsrKu+FIFASoPajdI
fSx3kDq2HB4nZed6as04TdJBpLoe/9w3QrK5/d98/GOFuKWLqhqqYqw7N50OrW9kopEEuJ/F9+Ak
poMhHf0e1E9afhrY7KX4loMNaIZ8PqH4l5XBghEa534ueAM1T3xGl0PcVM3q0Y14Wdc6dJBRBkqS
9M0DhQX4VESUgFSTeK0uE3q2SLsRCYkMHvQtPkcXCBU9NKcaomiyCVm5U3hSAzOYrNrh9S8aicWK
e5NYBM0zlpcHooXY4EwQ9zFT86NbZ6jdp+h6yPdJ3Zj3F/T2OsQwgdEGhdisDkN2u8pJnubT4I0u
lw1bOULNoleMLHvlaQm522IFJhRtlRCZksFchd6U5f7sGyjzNHU1uZBvg06JsC+efIsH5XpvZta4
H/Xw5BvfYLN6uj/CtXm8tjv/+ZW/C9OwzVimnNw380RLUs/bjHBCizHNs3v12yKYfvmowm9r4IL7
6PZzm5NkPMYbGup0JTpezh4RI42VwqDtB5ZG4yO1IzM/qI7oZNvJrt9q873ejjazkd25s683KtOz
qP2ct2NFWK7xiIGh94Ha2nyDXY11UiclK/ucd4exj41MCcFb+Bqx6JP9I7FW2hooXhqK1+vJOedf
qnqTV9CQzPpj6NW6Muupy9MWAsQTpHvVf33dAIMF6hocWpAQaj9vqqtvq4IU4F+fE92JSSAQPnGi
OfFysE2GAtLgINcA4pttUYYXZPv+7rq9t2fLiJEVPNwFyPcuZ0VRc2Rokbx0K2BMemAvMhXsBMDc
O3n9Fqo07s5bvweAiwCFYGB9EPuTXgkiYxEzRZHohpV8kKBjhR4GSsSzEkmiewa6uiIC8rl7jRgS
Nyopaoqa6EKjoThFYJtvnElFr1/6J3HTh8LlGT0GCfMDZC4FcdNA75Y7cZvQhB4uNZN465+WH0Ps
usjTsjT2VNEdH9nSKOU9JxoKorDQCEGa2m7VTVpepheId43Nlt9orXN/fW8T0+CdBawKVSjQtbII
rpcLnKtlP4LCVXRLkQHg0xC4x3DvKdlzEfG63O6S4MC3u1jdSWADnlRDTTaR9BG15/7j/pfcVqp+
vgRXL9g8ka4ms8aMVCqlPEWSq3yqCVDfUBA7x/6RMcKTFB5TyWoZiHYeyj2/C3aiGz3Kx2qXnKc/
nGfxOv/KKVtAr7StoKLdPJ8oF8ltPKbikoL6nAwNBQh4EgsVVzWfFxG+bmw+W0ggNtpjKnx/i51Z
lQye5a/3Z+O2RoHZuLZHvEwZEc5ITmFv6Gxl1z+42s7Tn9/dJ1p/Lkm4iEgAlqA0gDkHBP8G5eWn
Sc9ncSy50CRNQLWuN6dh2vjn0IqljVzpid2rej+cge+rct3fly8at+EP3a/pt9IdmM0kWnyzmZRH
Sd5mDHr9/ckqN4wdijROidurbvmlRMjQxFXTKXIqASQDMdKy16dpJ4k0sMPKRYAMyBwyAAEEQBCR
CuUDbvCVupdciOnG1aRrIl4R55CHOkeAbsVAF8VmVsHe0CIisrPsr5VAjIveVrDaokC6PIuaVKOp
l+kkNyw/pT1YczOwxNdmBwWgcduExxGg8JY9TyFlyKvzemWX8AHS6HEt9NUkeL6XKrxkWPHiP62d
OvfkKOocdBLhe9X0zBjnk+S2YeNOSrzt1MYWpIHy+pud9zJiwRa5MkMEzigWBrI2DJIrJZIt9Yls
KGPxWSEpm2hdaoVJW1CCpJUbcr6okDPHruGR2F4uGpeWXgKMkOQmxa+42ofNpo6lc4V7pWfCbTAw
1n3PsDbCmY4VeUTkQzhSEDCXY7SA+rLk9kOGrs9Xie/tyHvKcnS7VSllcGv38Qy4RQoOwTMoB5eD
g0TCELISL7notJJ1ZtIUK88yheJbV6I/gFqRdMRTGh72hss5aBmpzUCd58pJiAijN6T4nCYvooSe
HNGSsVEGS2P1weo7K1MmFJzibFNqTtMaarjRhF8RwFYNRJDa1KImFFYDBhkShDN6be6mISZBasOp
5WNZhOJXsmtKVfdSCGBjfdGgEchQYwzwMPQgmO550CF7TyDc0tZ2yhlgQfG1bSG9aqLuPUEovWsf
kpCWGrutj8GBQ6AIMrczeRsUHpaLVI1TI/QQwHW5sdIlweChuVTVW89sC/3dMwGNbqVzeOoZ1RzZ
ZyqJ/uqGvDJPTM8A1mAB2x3B6QCR4CYYeyv8f6R92ZLktpLsF9GMO8BXkMy1iln79kLr6q7mvu/8
+nHUvVeTieJNztGYjiTTkZkiCQQCgQgP97iqnCbAABlWE9gIa1rjmVlyTCDPQcdNAJ4BLvrym+Wy
JQOZcGn5atNsUeCKHX2y0s3KWeO/XQwnYEnCvY9XJGD1QjghJQYykkFDrviEDN91dfZg2TcPAdt8
WGzzexsx6HDv8Y/EkxzbdW8Or+4X+3Xz6/mxO9rgmAzZYffogip7t7vf7d6e/t4/vhTMOTqB93Y8
+Pbxfg0ytbQd5z9ZuCRLOvRtM8Fb2xnajPEzmY4DqTa9clIA17i+PotZyrkx4cbys2Bu6KTrngaI
fVkfAHhUybOeb5RPqdroups9awd6E0Pmh65xCyzdWue2hVsLnR2tiXPsjZa+6yheDrXTrWV9Iuv7
95V8bkQ4W4Evl2ULnjSP071DYtHm3GzQG2TqlpOEgAXcTcCeQB1i34GrrT00N3gek/8B389SAgrp
Ljg9r4Rr4ilP9E7T0gT3TDB9FOOu5/d0ABL4U9QcZWNT52s6i0tHDD0RMJEh+iMhEny/amkl1RGg
dhUoKAyMUIUrPYTvt4V4ulCkRexS8MLAG+TyEANRkAPGlZreZr+X7D30m79MR2e/iUvsL9/5uovs
yjEZCOPA7LMj+/QNnD8Gmx7+rA3CLZ3z818ixDA6jbo69/xbjePk+RrYW6IPACFWLrrvTbr2xfzw
nj3kGzMIp5zgizM2HcBf9Gaxz9MnZNJZffP2uXnaU+crA0Ut+Krtu9/DWw5+15KhwDza6uZXyKAo
uLk/Fm53fOlsY+XXLR0oSLKBSQDMLhjhFBZhrkKaR2Vner2vsW469NquyPqVkLG40mdGhBWQjLa2
QrUxvRGxggJhCaloaCeT4tf10LTovWd2hAuiIagWty0+pgvG3O5Ig0GRKplW8qPlJSN8MMfgEwP8
V5ztp1zT3Jr70fQgHYuHwk0/7RRtrUiwlGGCrQ2dBuRIJmbxLo0MWdEHYZ6b3kQBmXzBTEL5TEZM
iqI4UXxeX7bF7TmzJQR0VfYNvY4z0wus4/xbjp2yqm2lWUual4IZl/7jLWfc3oZw8pW+G2ozrEyv
LNkQa/umke0prJxxvEcyNaKZaFkP179s4V7EPuF5i2scJE+iNict8zgoU830LGOaIKUdQiwzUrZz
ad42qBLZ1RytWFxwQYLcGVBXMO5xPPHlvlmTTrJAQlDRauVViVHh6Zun6x+1sF0XJoQqAYkKNZc7
xBMl0ZkGWC+0pnSQwWWFc93QgqMTzBvgESDzP0VQbTpHQZsoMFRVf4AMCTEtP63pqq/ZEJxibqHb
Q2rYaJMPfEtHdsq4IhqzuF4oZoJPBgwuSN6ELTGnPm0nuPeYQgS2n6cn08QTX5ealEHoY3990ZZc
DsNeAO4ZJoQ8xC6OGuRZ0cyD6UlqEbp9WIBgeYb2kt+EGJ3KonDbFeHKARZFXHjGgjIxpBUxuYdG
hIhV60o/7JRMxieCE/CWs5i9xNuX2hncAulKxCobzHJfxN0+3N2931HngU2bnN0oturYA1PZ7u+w
ytq3uBBnv0lIJTIJoEJwPcB7rPapjUZqJ7TLnQqNGN0CH7RR6uz60i/50vkqqJcbHdfUVDANZ3oU
g5n1Q6zu02ilQ7toAuHEBASCj2YK7jrkY2ZK6Kl7+gy55McZY1QDXTnfSyEEALN/bHB/PrtfrKCp
JagmIE7Ow+9RaX9LReNeXymTL4WQk3DxyH9sCGei1eS6QyUfIxWH6fACrQSb2i18B6/pbwLH+u1I
7e7wprF6gyT46auwJe5YCVwLwwuF/fC1f8Dx2ZsYCIpsnUU2sf0QjGI6q91kH7+YyGFee2i7Mpnt
DOd+rXu05F6mhoII6CcARhFPNSQ4pnEqCDbbCPQNuPHMbZAVb+Vk7tVOzU4mZqZW4uFSIEHNFKzj
AP5pyjfp4dnGIE9PlIGkxDPI85Tu8QIq4thWizUqsyUnQ12J605hrp+IDZFs6qahViKCNAYjDHKu
FU7ao/s+NBDQuO4Ii6v4jyk0Sy99Lc2NujIMCf7c1I+x3r/oo/pKIqWFps5k2GE39pvrFr81ukTX
Q3ubc8Vi5hI1z0uTQUphM8qI99Y6HEiNWIVyjpPaMd5ZmPay01PDJNZvWoe6g/2mutCiMusdmgHX
f8niMoNU0MBUH2aexcGm3DCqMdVr4lnSQTLvZfnLQu5z3cbi+gKWAtkOCKcCbHv5sRJJIBgTFMSr
wjm20QO7awqcMMNATVm7m+PtdXOLn0Q5sAOkSgYqrpfmAC6Y1chviadn0PDBPFpBf7Xz83Uj6uI5
QMcGLLQaYJSmENnJFOpSBLJ3r/YnFg5HsHX2uLenv2N7B87knm4siuFI+a4yUaHTt1Vnp/4xnxuW
7yLpYewThj4HG6WATf5wG4QgT0qdpruT16DHP6cScDECoovkVuUaZyKXyzC2dVO3E/H8MANUXNuE
7XHAQy/Yq61jKLaJ8QwbQmv/Yh+4EKLOZ73QbxRCeD1oFKwdGvGUocc7h7T3ErRntz6KjSudze/O
hHiczk1xDzwLSvWAOQEphilwEW5G/GGgWT6B35XrnlT4a/SQQ/+bC9hV7IQ0YIT6RnDTQ6VqtlN2
F2y/ApfdRFgFFlp2eLi/7+w1eYAlvwQhFzgcMMsALUr+789+JArouZGCQcSLZvMJSdCTWZMKWtCq
vHLevtOrH8uBZB+amkCPUhFpHM5pmU6ZhRiNmyrdJ6x3lM3kNuyENhYEeE9QV+i5GtANpHdB5AqS
CHR9QZQKcgV8+PWT8v2+uPZrxPNY5WVYBvg1qTkxvXOst6n4Iw1bo936+ZGz1oWNrZmo2VmYz/mU
FMDvC1Y3+6lw9UG1+3ncgGSJKRVg2dLR0vbALTuleZyanRYfaYzndGK3LaQ9QfsRHrIxYl1yarpN
A0nRAa9f26RM9iITHayscQbTB63X3ignG8SFKx+LPbz2rTytOdtjKR7bcR4JokKPYcMIvEJrQIGl
uINWMfrV/E2H+uylhSZJSpzxgHpkvGtnlaXRE9Vyu+hWrqilig2GtjS0W3CGAcAQzhSaFkEU5ti2
GufmWxWxdwhyI/TkGG4l0GJYmP0zbTjTg38TuF+/KaiBdWayCgerdW35N09/Jkbd+8RBJYI5sb3W
QFmoEBCgVnB1QdwZqlDCS7Ov1JZoYUw9LfglT7/ysQGj2a8q/2UZlavTzL2+vT/JOBBKz+0JV1lc
jZXWlrBH6Kcc3Prapkp3YFXzSIhbu6yYXNnZwPTUsY5RPNjWuPFBbIuk0JzuWzUBD81op4qrTRoc
8Ii3ue2japo9NpB0VN4nxZ79wM4kVlYPaf9C+8fEZ8ac7BJpbbJi8Vrg68aHOIAJEaGcYzcUQWVk
1Ev3dHz3wakXotm013d9cpx1b5XJk/u+eDbO7Qk5T0gSqI9XsNe3rT0X2athvcpdaJsno7AD676E
MncBcoQ5cs3kHvSFvrFGRCKS9H+/Ec9/gxiLQhAV8GkEb/RPcmj7+SOB3nNUQ/LZsawtpj9U/R4Z
jA1CzTmzw2F0ifxLjuqHOtyVIQSSV6d2ucv8WBY+D4LGO6gGiHBNtnIo11EClxqw/55WoQJU/C5L
2zQPabCr4pUItTCGwvvsaKEie4eYvSiIXjVlLhVBSb3MwFika9wZwJ55wfhe2S2kr2bwfxQr5YCl
RuK5TbEHjip76ZtBgWUHAhoUPpvQHneSC/IedkfZa444ATo0Z4JkGAaxnWylN/5zbBHH9uybxXrE
ZFZN2HD7xrhpG/PYg6vWzHobY2xmsw2nxm6bkxZjnPioq05TrA2G8lj5c4//WfNvJMrZtdCNQdwa
A+xXVnnQpDeq2UTeyxrmJ8M1mbFFf0Lmq4OsAAKqIooj1kNjon6NYw3OdrBH2VbjpFzFgxwl807V
KnD1riQcy6HkzKZw7aVaqdUagLueprn6diCZTbC4aAQD+cDM9rV8Vvy/10PxUjaF3jueh2AUwlyE
cJKpEVeaRAfqRYbstPmbDDROkTxdN7K4b6jVqsid8RRVhe+a6k7Ri5oSL4baQ6Tu/CF1iO+2emNL
wcr8iigX8H9iE3wE8GdU6PDqhROdOYkpQREQjT3qYfrbiffxXrYxifgt3KijSwQifi6/HIIFCl24
2ZHYJ7pgO/PmrrgZnHeOkfJZtr95Htif1M6RyoEcBV0UdfP85/qqLHoY3nIoPGBhfryXQ2j9NfmA
QG6EuUd9ePCUHJPOwStkk0zjR1JXLMjfrhtduukptgAAGg6cFtMRWSk69MNhlDYayxMwRN5k2w40
+F2BnER5vm5t0bvOrAl7UbV1ElcGHNpESCzVT139M+G1dt3I4hsS+QTGG6HpAT8WfHiysiRXpRCh
X3rJugYiy599s++GpyB4S9td2rIOwD45wm10G+deBlFgAyJZcgEsyGds3U6cKKADDdVUupAHeG2D
dltH25Juy2F3/bcunARkCGD9gXISOFBELb5E1+ZwmLD8QTMxc3zX/QdMDrJkuKvjNcKrhVkErnSA
oQwUgBDCxJdSYkFtzkp5CEOij7yk2oXhdia7qdZZPIbAKLO5TZwEKis9G2f8nyoogZ+MYeX4L8Y1
jg0EZ5mCIpso9h4oc1uVUk89JXBDwy2KbfbQ1baBwkIIaLTy0Kxdz0tufm5RyAZIpgdxHPKwFuGt
HszSe5AnbuG3mPH6XSfD24CU5PrWrpkUEv3OL7o4nWBySqBuriOvb5/G9FRgSjlIB1eXjJVIt2aQ
//uzQJfh8+amH7nBg3/Imugm8f9UwQOJTCeP+t31z1uKVui44bkE7ACn9Ly0ZnSq1tSo4HiZieJH
fVTobpAgm70xQaBL3zppJcFarO1hApuzqPGhvW/oyNnnDfWQAz0BnJoKiAw9jHg1BbvyTtuAOZB9
6G7FzAPvSSjsKQF5Us+eGnsmePq6ebqytdxbhLwDmlTgiACYE1NORNhaJegniFSgPgxHdknwqZbN
riWUFcMaN9NSfDi3JOxpKpUpuDZgKfU/WhlS4HgLKbRz0gTVMWllSxc/S4ewBqb3cPmLKxz0YQAB
7ZB4aD4hg4o3uhqwxixsRV6rDX8DnX4s4feIBvAnaGnym+JsN5OynyGmHRGOPoniPQYBZrI3i9+z
00vvyegmYekkz53E2s9JuYmayQYPBOAw3V4bnyZzqyZrHcmlqATxKUDfUEtCUBaxWRU0GHIpQ/E4
GzI0PZ9r5UGnbmh+lFK2J8WdFhQvmvZ6/RgtbvCZUeH1lqC3YI45jPaIudL4BeSi00KpD3Mi6F+u
3Iz8TP5YdFyIaLjixkfl+HLRZUjD5FEHY3KUqXaaAkEopdUa58eiG51ZEU5HN0ep3M8lCnLKYcrQ
iUM3qMcU/JCwaFoDTCy9u8ALwxV88FVAegqX/aCBDBBXN8pgb63sfM4B03yQ7sQ39CF4SVcQRouf
hqXDGcELH5oAlws4K1Wc5nGDsn78TlsEcf2zaV5VaQ3UsrRRECeRAZzhs9A/EmQSpVqfTcQb6VM0
e7T98597HUfYfufDFNpHl99Rk95vMR1BPHAxM6N6H0ECYeUvlR6wwVgBzvAQJTod5mz4cmEU58dI
fKUNcRxjzA0Toe6s1qxQH9MZPZj7BuXrtci8VF4DdPQfayInKvohqQr8NPHyhu614lYuwCwVv9fS
Xsl/hSDV8u3aQGQL02OcQq22VsDxMx/GtHYtFflP8jo2gy03exq+kDFjvnXyh/uwcHsfUiQsGlHk
jo5JdVDkPR8DnpsDeCf24DqnPQ7uA0aEwQ7CckilWPkNSKy7iUnZAwmgdb6mJrlwBV98q1CzBPWz
H4H8gniNGj4M7Zaakg1IPCapjhj5GfatstZyWvJLipPGGUoA3xBbegOyRy1B19TLSGzHuXxLpXJ/
3TWXjhiEGzAwh1ONQgr/6LOLwfK7bgJNJfGSQtdZn6qWTTQQAcgZKkplEJCVS+9brv2Hf0JFBX1X
TMNRsWdI5DDJOqg9e7dvBnO48KG6feEV/reP28/Y+SxQnH3DXwOGlrTN6/o6/tiaqd0/X//0hZFP
JOiYmcJjDI1n8HpffnsIWmptUPFT9NHVOpYRJzOPSbgzu7087/sxsQevbcD0fZABdptDvFs2yN3B
ktiu0XcsgcAvHgvCb7FoBOkVWlFPqnZmG+2kyjXxOJkeCrC7WlvUO/L4r6/ZNd5XXyATmdY61UvV
pYtfINwjlTKOqTbhuRKmHwXZNE237yPwxRkbYrB+uOezH/NXmUI2stiPa2iMpVckHx/AfCTKh3BI
IUOhXdpLRd9SkGFjnrlWN102P+rA3bTpY6ydoH6jBm4Q/26zv4YGeZ799HsGCztUD5v4XY4meywZ
JNFYrRpoSTZMUf+079njSFaS0aVnHXpfaHmjNSWbAFteek2nS0EfVA31fOsN79ggg2w8Rg2h/Xtr
TJlN9YRZ8TFr7fBOsyDq5e+m2cH8jKOsrdlCeLDAMUDQI0b6hMbB5S/pAyWLykHBw3sGFUl+SNf0
HpZue1jAfxlkCBYYgAWvDAOtKM3GoF5Ltx1xrJ3U3ivGLeeTqe5LU2dVc4zWGCD4TgsR4sKo4IhD
FzWVn+vUs/Inw/rkjS4ola2cfb42P4ygGAYiK+gDApV5uXbwkr6khYRKgBwDpJyBeV7P9ArohOI5
R3iy+3CMNyNAx+j5jvEONI31rRx39N4kksmU0voX1VUEI8B3saEEHBjC26NRqzxTWuxmK91CQdC/
k4xjihJ+9nD90xcSBNQBAWkkqAaAzkhY3qatYr1KsLwJikIy8n41OXbNDi2LANlcuFZ9WNrNc3PC
Z01KMflNraHiFd226q8yujVAx/2/+yThSFpSUnbzhE+KO1T/C0bLjVJrTK1cchP/i3wbA+bYJkXj
PEuy4DlUbdOk0wvLyzBOnChPWocGofTWqWsOsTRPeGFJCIk66K2KJM/BjqOWrylmgKaU5bW+bfwN
GZpjYTFS/Wo6POWcdg20vBjmoDxEEI5RyQFG7vKAKIXWWF1UWZ661edtktylEA/wO1tTT4liobO3
N7qH1jqU2pMERt/4WcOgdbeSLfD4Ip5SHuBQt1ZlkIkKG6tPuhY1RmN5PWb6WxB6zAba5HVgN3Sl
msO9XrRkgocBeQAoO37waeSFGrXxLFkYSModI7iZso618V6J7unwct1bl07Ef5v6wUaYQwlhtPrA
9zL50PggKMDIOIAB140sJDeIayqqjpjXxGy4CKor/CiepBjOE6WPleHkqW10b0qDB0F0Gwz7FEiE
aD9kH0QCZKdyLfAidlvg31ppR1ZERn7uIkocCrIs/A0XiVjoSAG0a3sTJyYt5fdCqd4AcoEaDRk2
qdasPboX6gqY8Mb8L4qdoLrGjNml48qVAsTloGAnFcMGu1RZ86KrgRSdRqU9pRuZ6aV7fbV/bils
YtQGL0iLmxUeeEOCWv/Yxr7XIjMM2k2nhvawAg9a/rAzI8J137TqJEc09L0m/RvHD9YmzxkIM819
Pf+WNNnJ57V38c+rAloKULUBcwSaFlRcSgzST7KPFooXaoDg+u9FZHp1oG/78E+a3wCX8p+vIt81
0D8BTviDgqXXyxCkD7HlyZjTnOZDtZereK2JymGQlwcd33RmRAiqjQYWhFoLLU83OlfRbgqoNECF
U23VbR7fj9ar6f+ZpHLlzC9kUjCL+8K0AO8Ac6aweTnu4yaZcQaG3CvU+OBD1A2aGKzedxwmRDZD
2G/rIHJWMcgLT4tL08KFZWVFa1Gptrwabcwxeb4foVe3Gx0oQvnxNnfoH6sFcUC/IYUrGU/X9/T/
8+EoIwMYgO8W4xDRIQKQhny9lbxj+fAVA9F0q6m7fMZtNqPYaWtB8NzM+oo3LRAjoEqlABKqgxkQ
N7VwKE2jbOsox+UB+ZiHJxAUAev8m0D0mzqSPaIjCZE7N2AfM8M/ooS9rR+c6Wg5wFpBLREQ9831
pVg6Tee/R3CBuMq0PuC/x3w2BtB/BrZquj2Kn4r6rq/y4fCvE/0cCreA6mGoHcFX8PMgAvzMpC0O
E4XOQoQHUWRsK/lt8K1NXYc2rTe+jmClULv20Y+a2KjdknHG885o7Cly5O6PXG9IitoR6C6bLVmj
LeB+9/MXghIZc7kQpZD5tXFWeqCKlgRmOFtebpp3oRQGrK6Dh+tr/vNahw9oiL7g6gc0WFSoLJS0
bYYJl4EFaukGTB/x+NAUPavwtl0lOl7cYHQWeY8G05BESJkw8F9QKNDgoDWanSh7vAgDAGopLVij
5izGPLcmneRkG0kjk9TRpua2KGeMTCVuQwnT6VMwrc0TL1y+mDrTLNAiYRgUMNbLVdbTOtRJ5OM6
BMzNOPoorClQvmjaleO2Zke4dju1buZKRgIldfptE+U7jAkedDzd4pW5jTVDfBfO3CaqQ9DP1jA0
ja5hsTbbhqG9hrVZ9M2zVRMSz0gpstJqcNeaffKLhgkwPtBnue6bixf62dYYAmJfx5MFJPn4ktm3
faDs9G0Av3n+TWIn6O4msrlub4GmAYeBYggBf0NKKOKHDBLLqTJlvpcw6VEG8DF8Gh0OzngCBXqL
KhvZmmAIuyEHrwdRzXXrSycRjHV8qknHpMA3uOps21J91DlOz/eIEbIcuR+mRrX8VW6AVe5XxsSW
0rFzW0Kkxfy8IvVZjnRs2BL9o8ruK2PFxNJZ5/x3BPke8AQicD5q/NRHJ8T3whHgO8eKFdaNR1/b
K9rBXNs57m1ipMSwCiyh8yJjjOTS5c0qxzDU3ABWlsk3SE5sTK44Uih9mSiE11S9UYff9bDyIlox
KhI2tlEbleZU+l435UAtoyxqHWsZLz+wY7dzigloAoy5Gq4lnYt2IXyI+jDozDEPdPmxPo5EkdS1
DwCRfmhLHHA2T7avOM3BWHtfLjrKmS3hkuz0vMxiGQsb5H/L5Inqfyrp3ySc6O/+8z1CAM78JpD0
GN9jmID1HtR97UJ7aZw+4uQW5JNFYLDrJ22hboBn35lFIRRrWgtaUBUWTX889e2tDmyLTAN0U26D
4qFETRkUu6ZyMw7ZplbD3Yp5frp+eCv47lXwgHO4ieCtRWaW85TBPEUniimmO2WfpfJLC+6t8lHJ
dlarMVljaXJIJs3J/8WNb/y39e+gexZn5pmjQMrWBxpJYRVARsZIdmRwMmgAmyt33tItAbZ9/A9k
FcizBFeNaz1PlADPPrS2oGAQbq+v5OJJwAw8pvssE4R6wv0wIRAYnYEwFiGbs0nbOGNkELvo/W3f
u+NbW9iQeVoxulD4gffw/zRGPLAkYsLQDJVFy0yB90StXYBLFPgoaTfOTgrRKL16a+mmDO0o+Igw
WbaJC7uqXjtlVTJ0cW3PfobgxDJ6zIk54GcknQYNJ9aZj3PpBu60MbajA6Y7H9gTUP1VWBVpxYeW
gjuBWgeKFTrlmdxlCGpoFIxFhOA+xbs2eYe2FTDGrExr1ih2YawxdSy0XsD8AwQiWDqQC6Pmd2kv
DgnY5WVsNKAb9mhmz72+ryxb9027yG/aNrJlsPTWcuKW6MXIINbs/sV1xofcVYxfgnRZhDbn5RTL
0oxgj6FJW4k3VrnFaIpfOap6Q8uVm2Up6p4bE/JkqvbdYCjc2PzMJ7jqW8iE/ZsgeG5EvVxTms5T
kEkI7Ug3/Lp2EvUj1UDGrbxGfmYrQ7DLMGDMumHelLmTj+naOVoKg3AerKcMWRZwb17+AL/TmjTM
iO/FqF2mug0AjoMZCKCWUHDLjm2/6dJPWt7mEWSMog2RXv7z6HFmX7y/wSWKScnU9CGG6aYNHptj
+lDZk7wpjf5RxuM/Wp3FWDqzgDfg6ACrBcy2sLGTHMdSr1o4N4O5zRLPUH/P9WvtH+Ui3fr6gNBF
HMjtKe1nFcQuqDlvTWu1cs2tiPcPclykDqCmQAVAuHDVVm5LcF5LCJuYBJkew25PK5COgXQwaEEt
OfaMgC+g0mKvKJTH66u+MJvBewIgxIHYIoh+TOFOUOlQNYjpkhffcLXFcQMubZRbsAHQw/CSLd1H
rpS56rDJ7Wq39m5ZelNQpBooYGMcAe9eYQvCbmjqRNUl7vZmmjhhtMn0h95NThYG6FxfvVv53oV6
GgyCXBbTgBaE94RYOfokS5NUlbyGyHZbSS4gLt0ERfqGUX9Lyr+yNdja6ula2OQLs8IrUMkUvcTu
SV6RPo7KndqB1JhQICMZWC42oLFE3to4dbjGHL+8wACuAT+sgIdELGYrYRRqc9nhzgejrhIxzEll
s9tSoMdZe+x0sK6usfhxhxUcGhJCEF0BPIlLjwihLMJRG2kNk5ME7nJoY4XQ9QiMI9gn9td3c+Hi
o8jZQIYAMnkTbO2XMastusGMJVy6fUH3FFUKGh2zjO6oGdmK9krAJHrd4OJx4dQ44CbBwIAmdj3L
eGyqSVcRpiW0QdBYAv0cBpRGcx/RDGNk99BbtyHW4CoFePAIKJyBa9NRwUFW7cTqWx48qsGztpYB
LOXQGGjnhLpAtnMCucuVCAMjUrU8lrw+hVKV5Bo5/ryJNQQuvPmUnDVTtw2arZoNblWswUH4oRF3
/Ny6sA+GEgRd04WSR/w5Y00DeJHhmSWregNEaWtQzMVdB4OEjn4J0Opilz9KaxXCMSWsQQo0jOHW
WbebtAhpBiYU0hK6SMpqHX7hrsAIG4gD0FngBTPh6ZW3ndRhPyXgPaCgp6qdk5+sdlP4p9wvGcYk
QGWLulkIBtXiqFanPDsW48oVufjhJifHNDEAAkWry03WkiHtpCiXvNHc0qrdkCpyCFrGOM219gdi
XSvevpD4gIgDspag4oRIjy6kBI0J/u8RFR9oN5uyY5Vo4ESSkjs9KdYIVBbjlILFhVg5zjHKTJff
1o6yHyRBA1uoVdjw5Z0UyuO+B/zKoWlxG1iY2U/SwjgMRTjZoWKuXcSLq4teB54uaOCiQXb5C6Qp
TKculCXPh+daKaoGIVpWxw6MMXH7HqavK6Fk6SaCNQVKQ5huRdvz0t5sDdPoZ9jNJjv6ceI0f3XT
NlrjBMUHYiQMz295rdu4dFDPbQo7moA+qtMU2MxqZs4lK90Osxzpp29f/7iltYRUNCewRsNYF79t
qPu+lQxL8mrTf8+rYlOmoMwE9VH6geENvQ1WWrZL9tAMR+cdb09cdsLTs0gUtcsS7F1H7LiNttKp
2SqdasvV05jtrn/bUiQ4tyX4SRJFsl9wPxnGmUUdEPdr4XTpAj23IJzzKm9J3paT5L2EreqadhNJ
rgSw6PXv4HstBm2AJXBboMCJSp1w4szabJXMQuplVubtSHfB+ET9fVmBf16pcIG44f11g4ufBRQa
539Hg+0banlW6jD0Im44aMHLZ0hSSZbd+hCC0eStvCb/sxS40FDH6AXKHBoU0C6PVtUppZpnSPJK
42Uwb3LyFq5NQi7euOc2hKNUpfDGGoVbzwd/te82LzPdkcTGEuaMOJH2ZX3RtZbcyncRwc1H2qb+
3MOmpf5Nu7/UOpX9+/VNWgzEZ98lhkFTk1BIMeHeGmKQnB4VECBrnuzvUC+uv4LXuV5jVl06UBiZ
BXAYeDLMlAopuVUNbdRROTiRdJCdWTMmNuf5GiPGUl8Z+S8w7QYKBtCKFW7wLPLVoC5LgHOcioU2
OoygJyNu6b4/l+C5lHdrFpf8/dwg//dn/l41fukrGiAtVW6Bn9ntrc++VsDubq0crMVPA98LcMGo
ugMTJKwgLcOW0shEq9bqnARTVtH8qzpg6iEfAKIvD0l9G1qbGZfMpKAC79+Y8Xs2P6x4ztLlcv4r
hFNnFKE1SyEBBCv76kDTcGjfausZzw9g3kcGOnQZuiHOWHhjZPvqDX6J1N3MyRridWnZOQkiVH5M
FQBF4WCmMnjFB3X0PbAIsTIBDDS+rWaL9Um7EkGXCmEoQv1jSrx2zGCmWUpnQFygL0pBRQZcwiE3
4x3GWE+D1aMc9ZDkYBKnyq2hP9TdCsZm6eRAIIJz/XDdJvEx28RlY+Q53j+NfDtJIagkVqLBwpbi
YHKUGceY4YK9dOHeJAWhcx6cGgt0Y1GAgIA7L/kIKzzpmtUkcGHrLDzjMOwKDngk9oK5tFSaoNPS
8JT91Q8Ytj6BJOOQucnt+IBhCv8xAGFtjMngzXXP5R5xcRNC4pTrbAA4JIMqS+wABFMaa1VPwhPo
4EfN4agDvYEeCDOim5JsqmElW1mx9x2CzwPDNOdDW8CeEuWQsvwI1ZRJ08lqXqCA6NT5oY7vrn/h
j33kIq4o7uH7LANwdeFodkobFIOvB6e+Sd0q13f1sE2T+8rSn33JuW7rxyZyW8ANARXF2cDE6aSs
Kv+vLaCwAJXZVqAda4m0XcWMrBkSAjodsy6IExqcOv+uGjTwXEKpOFNZtUZIsGgIzy04JMchi8TR
FBWqGi+G4DT2mhNjRojqd/Fs7Qv18/rS/QwofO1wBHTcT5D5M/iBP/OMNJZBvTuE4QkETfUA2cl4
clDkcPSsOIxadExTYNvARYBRHviIXHysfuuSb57/AmFROQtA0Y1JeAL+YvSTvdQfGhNigHrmJA20
B9PMUYKv65+9tL5cdVLBExPdC7FxRLSySTUrC08yHpdgldAHkEf5+9Xe5rIdAnJ9APZwFvi/P1vd
vsHQtTGW4UlPd3LwxYlXQF4R/sfUv9hEPM//MSNEsbjCqKzZwkwfTG4ZQU0vATNa0thNBR6WNef8
mbBxcxxuDKgCStnieSsraELjFQZz7WQriGHvcTQwP/QC2rvG8yS9JbGycsZ/wuS4Uajo4e2AJ+wP
BGk+TVWbTojUYAvbSrvhPr4J92HjaVtzrbXGY5MYnalJUaLnwiCokF/uWlW2/RgqQwi2YQyp3AQ4
CLd+9Cyp23DNES3+5vlhi/sGOE44JFfYukAyaD+1fXg6vn0Q1rink8JOFvuz2Zz2G8x+nTYn9uA+
QIKBPTzEzubrCUSHNtJJ5+nLvXv6uPNev0BJyG7AqHPw7HfPvZttL3T//L1/sfb3x8neEdaxA/hv
33eP93/AMn9vP97b7mFlg5YCPq+j/L8PEQJ+WmDwj/APCTz9rmX1TmfzWsGEL/y1xeKh5Ow4Jdoc
aX0xwkYQI/cxOxOJXrCWFHwnUT/N4GpG3g6AuDjCC4pEs05AR3pSjJiZxa9ej1iYAH03/YY69KxH
tpqN2750UZerhl071zYYRG05earNhxwCPINUYCBMc4D52l4PXDwYXvtpgmtiBAZ4K6lG4DpAOunX
ChRjcX3B3Ynnso7IKJb7TGlMo1iZw1MCwr4kxXT/Ssa+ZABjqxCV5QkebuzLDeyGRO+HwsLJSg2E
9gqhKpzqyrm+SAtRl0t+/hdn59Ubt7Jl4V9EgDm8kuxuRbYl2/KRXwhH5pz56+ejBphRU0QT5zzc
wb1jQLurWLVrh7XXIhJAdIcYdZW06kUCvN03Ceqe7U+aI+8E4Vvn4+Lvr+sxfkQ9r13+PlOnc5hB
8y8djPZMw8A2bv6UxhdTcvXoRchSqL7tUXXLyU7KW1H6G6YpUcN/gIrSMXu/ZPlyY/u20ypzYmP7
PlPPZqlJt4o/7Eybbzl+ehB0IlgfHAHWykrY531Ek4unOgkZHoIi8Abx2Fh5QiA7scm69qbpP0KU
l3W9s7gqGQ2GYqSSj8X5F3Bk+4vpfvl5/pQ4idM4/wjMwJLm2e3dt4fXw+gcfpvOnf3jRhl3bt3H
2cvVz1hdO4hM2iRU/PCsJA+iiVYFI5gzhcyl31SlOtjwR3WK3dTobKMz7yUlPI1IWUj3gvm7lQpH
m36W8msYfBlGBjVPfex2GlRdYeTgJfBAO8H3xgN2sWuraxZnw9AHusABreAeFN0YKGEHW4eVfivS
ihny4nD9xm04/wuDqzgnyYJGzFT2hxbfp9Dy3Ua8t/zQFYqdI7gRLGIIPXI6TjBjrFntlKGRo7BL
kIoTX6seSGbuKhJ8co2bKUihaa/a/M/1pb31K1cud4k4mMwh5WX0aeVNVL3O47pIo7NS/yOZeHap
RQ87lE+yAFG4b91CT3awhPFWj76qguB07adZBhg07HEzbThPxrwkBr2WphDAo8s73kS12BQBax8N
KYRGcoIyMiv/NcPLctTfWVmdnTYXp7xF2urcx9/VU6yduvClzQ9QZl/f160vCZUE1phjgbZmFS9E
HTlJ203xuZ2Z8vKK4M7vc4gz+595FtoW86YOec91m1v34r3NVfzg634kZAI2LeJHhl4P6iHoHotQ
cxBl+PemQNgym4cgIKPQy415F6ro1RSRIRbxWWqdftEcP4DUrNRPfvso7JaFNt2kJlPHgEWLrqy+
Wljf9xJEBS3WMvEgIOHYx0tvcPgilCc/kB6jHu1VlHT1JyE8VmAsaiajrOjLGLPlw+BV/Z9BUH5l
P9WHpnHq8QcKv1X0raPROBL8xM1tqN8Y8N60t7H8PVb36He2/AcgQfaLqJvUYeU/In3uZiGu4nM0
tycaYQDZ9Owhk+Cq3Ovgb90iKHUkjhxz9CCPLj+M30ZJKlhpfJaj3xSY470y/da51mnZghB8K5Ot
/n5TRZNmJXwKi8BU6OfbeH6s0ge0h2wwiUOLBEX7r7UnuUWUkxi2pz9NwLN6l2Ojgd0LeadzrjMy
pPR2HN9RGN25PZs7987K6i1WyYjoCQ3snB5bdtaav6nU74n9bW7fOyMrJ8em5bpkdfFZLP6O2aNm
uVL+Ipo3oZ7YZvEa701fb8WKUB+/wTmA/b/lZ+/uqTQoE+EcWycFbpg8pGJsGyrMR/keJ+3WEX9v
aLWwdtQahCYxJBufRa05SAbv/zkymmOuutd9z6Yp2lDETUsJdY1VZEp4jIS54Ta1tSv3z1ZHo1dw
rPolFv5cN7WVlsMHBnhPWTTFKX9fXicREj8UO8mV5ED7lE35jVmL9qIF5CfTIfFnV9EgNnZM4WsU
7eG4N74dtg1yNGKChSL00raaqkMqyNjuleeyvMkRGsCl7ymEb+zmhZWVb9KDUbCo5IfnzpQKuwR5
qscPCoLV46w/J+rtzoYuP3oVbkBkA6qfXjbDaWuRskmO1JTKenTuYlm895O0csXUgOS+zLtDIKbp
QRuG+TRKFWS6peHfG00UP4a64R8ZrcppcxbFyzSQebZGF+2crI3biUgSxX989JJfrRwN8m6STyhM
+GUFpwaiC8rqv1s1s8eMUXDFd6Wm/Y6c+o/rm7K1J29UTTzeC4x8/QkE9MzVkcd0GMsvSZJ9ziGE
U5S9KHYrv4EIfWGcW6BdyrpMrslN0MZGkp4h55lOUOtXdjfHaI4GngCIQG4DAr7CRvWoI/Is95Rv
N5aJ7CF36H+pttavYK/ISlZlfXqu4bpPRkd/nRGsvr6VH7vI+qKt+P9GVu9TMhuG0Fpdeh4mu5qg
eVcFG87Ryo5/FC7cYcfwcN3ixv3BIBO2zFpCz7iupsRiHvk+8zDnujaTA4dFfGxMyQIyl4f/GFJT
fQrUbI9bdG2U8iTow4VqG/AJj+PKLYW66GcRtBfnQe7B8Z6MwNMAoVW6cYqVnarJhxr6YozxFQib
GKZfoKWXfkgRQn1uFYwF4mvZwX0tCbZcomgPu415tgy3l147BKoy0fYNyUn0nabc+tws9jWUP3RI
gVSZ4s2l/VH3rTGv/fSs+KlNNXsEJpJo/8XIwr7CZ4RMfg3eyGh+WAmI8XOtNbaufRvr1hZ2BVc3
l/LOyuqVDGbkLMQkys4T/ZuB/SsW7g6Iu6+fyQ9J3bJl/Afo+ZJ88PlWW6YOTTy0UnpOEunYmIgN
hvlXBpxU/0a6M6STqOW3UmYeVaFFKaSB8Q4p6r2ruE5H3n4ErIfgChcG0TUaXJJqoe9MthQEo+m2
vgvLltM6oN9t4e7z799/s/MAsuP60rduxqKkQHi6UE6sO8i0VYPMTDksRRs+wzRHoZPz6R+l9FCI
e4ifzauxqOeQN1O85zm73GcjkUNRqZclzih1lG5PeEXRb2mSpxQlmmS8jazRrshJZiQWyvBvBs/x
f1ixTNq8MJcA1Vr9BsRY/KpGE+cs8oY45sCzGhAeHSaD2WO/bHw7Lcbo5rrRD1NCfFzUNEj8qOoz
WbxuksAEMfuDiVUNNhbB/17MN/JYvKayYw1we8D6P7gweirWT1HLXHtqUc2gxa1oOxWTD997aaMD
flokIU1yrOXf3wW4Ylf4aQhW9clUBPEg+qKjoxjqzNMcUKDSIMIssuZ0ffHLLX0fw0DmTEgGepXX
mlLN25ztO5uCFgpjoljRU9FOoduEsgSuXp53HpaPh2sxA/ce76UC7ccaxqPWCyGXihmIW9rhT1tW
jjJJx7yNjnoJTcHwrWrvw6iHHdOLKq9N2x2f+KES/LbQd79g7XlBtGlDa0ZPegpTTeoK032fPGhq
+Uo3rOslm/ZiOmboDf0aGWpgrveuKyE70+1WfhT8G8ZrlL3ftKRhF5v/VnbgpSU+M0Bnr457OUMw
n3V88CGTituoiIdTkkrSneIzoF0FtWLPcSMBapVaeL01/TEpi9Ztm0g+iiijflJDc5nVbdvhbm6l
2bYSP3WEElFMkcfbLbP2JdTUn0KHOnxlRfEhDCmGXT9A68h+Iajh99NfxGlo8vrLIgZbpZOeto+d
5HeHXBV1t+cFOsVjjGwEGrK31+19uK1vBgGE4YYZReLcXN4SbQ5DQWir9jGkfZVnz2b7LBMd9fVz
X4+20X+vB+lWyIeT/625HcL7TvuJ+5pDY+dheqsLvf96yw+BBwQyDoleGr7j8ocEVp+bQ9G0j0h7
3AbSXTt8Q/YH5e8qdIIgOqgVlH7+vdWjzS2gr9J/CsKD/yntfgZafyyDx1zVb4r6ldnDkP9HwBxP
35ynF12QTsMe4eeHgfm3X4v2Jz+GTAUuoctfO0bU7Np0bB8p6dyNhW11KtTJhj2liCy2X4KkQ1v3
j87QCeXhOyWfD02ruWhvZPrtUN5l9UKy7oWN5uSwymrWZ20aF07THfjLW8a73lVmFd4AWgT2aw0c
sa5bGF/T7jE1snK260Ern3JpEeWV57ADQxWIkeqmtZ5adhcY4b08pZFvVyOi7mJEp9tkZBbaQrWW
oy9VCYza1jvVvIsrf8wPXVZLXpx0zHhWfpyDihLM7NccB8DXy6CLf1WVNgTwZNfl40hC8T1MapHi
rVzHo6vmrTkfcyVRQAjM2R4Z2zrGWL6QSr2L156ZHGYoL7+QqkbQTmlUHRvYS0s/crX+by59b8MJ
MpEHc29SYv3avJmDS0VlRpO53DeX/c7zS/PU6YGBOeBafsVJdY823/r6bf2wJjjOeQgZzwPVi6NY
BYm6NEJFHRbCYxD5j1nqc/rqO0Ob7xPhUU1acidf+nbd5AeHhEk6ihLRJ7QQCGVdbmM4B0pNR1d4
1OM7er23Q/s4kiJG6tfrdtYvJ2+1wgdZVmaAdFiL6Uld0PcJJ8dLHNvc8S0f10A9iJkw4jGcKhn8
5Rq60aoMfSITEubaTs36pq7u0IU69OW0E/yso/jlWX5vadUgzcohr5tUD7zZnB1ZmEVbGNrfQmvu
9Lk+nLaVnZX7SZuqD+gUYUftHgg03TIP7rUgYxQ4/pXWe+2D5eW88CI4OILIheyP6A62qssNnEo1
MYKSDSwfCGYeR9+FW0X7Sm7QS8fr5+DjEb80tfz7u3vUK4XShR2mwtS/G56V6uB3j0n2nQiP6GHn
cO8ZW0UMglQYKm1LtjGP7kzERuDCt8tMY6gaLFgz25CYXl/exod7v5PrCqUedDNkbFhUs89RQofE
9N0Z+gOGb8Pg73VbG8f+wtbqMPZ6J6hJaQWeCDAjGhy1f8jJNCZ9J7HaOPQXdlaHcYwao1dT7MzF
K+gAmK/lo1TunIsP5Ruu1oWVlSMilh7hVMDKIHyLdPNb72cvuS/fy1/Sp0p1hSB6lnNm4LS5QwFx
Zy79o3e6NL5yvHNRWkot+ZxK46s1/Jmyf5mrvC1uAf4y2kfk+kbZ+O7U64XvD9ksBF5qQd0wSlr0
udPlwQmkujz2VVl4VTfuVZG3vhukAqAagFvCW7pyi30mzNMQtaE3pOJgxyDb7zJjynmSxT1TWw6E
8skS3FFBodt1eat1vY5ICprQa9UqFg5wUxDNFk0G7pdk6lPaZEENv2RVjKdqrrqDLwb9HofgxnVY
siUEnBl8Uxm9v/wNWYprCaYo8YJhiP5RIgu8fucPB2lsBWcq62anEfqhqMpHRZ7XAr7H1A+9h9Wi
CyO15tFqE2/skd2TfbgfKW2ijxjUwyGZk1Ps+06nR54M6dr1q79tG1AdUx5ECqCOLhdbNZOqzZqU
ePAbpy+xVYinSalQf7OUxBlBf8MVIQmHyhL+aaVhcKuqCHbewg3nShhPNZKqOUom695ca5SxLIxK
4hVWX2XHcZ61z01fgwMyrbCojqGuiqmj5FUeuX6UhHsTPFv2eSbREOFnMFm5+t6t4eeCns+xJ04K
mm1xlZ60rum/inLAEAr5+b0YCu3J0DN5b8xm46gx/EJPd4m4IdRa3axqFicp6boMjngpOBcwuJ2s
tvbdvDCPfV2pp+tfe8scWS+XC24DCMhXB22KO7kx6ir3gjmHjYx0tsg6p8IVM1+0p8/6oYLIsWaG
Ei1Svs8yTrns+ztflfeiWQ/hXHhya7pG0NlDqt/6UXSTyI9ZMDvQCg2CaXeS7mSScFbpNTeZct8Z
e0/CxgdGOoPpokXihBxptctJE7ahqlelV1FhKg1IBcLiZCXmXVmPnRPH3bMsRIfrW/2h7cfq31gs
YH9ZKN7XVcR4qQw0cld5dWHe9MEPoXqqsm+Gf7aQ9QUxoMXtTTR9DuQ9Fv4Nbw0e3qDeLfOlYUG9
3HZzKhg7l/LKk9T8b2sEh1gbmCyN052HdssOSIqlYwFXEoCbSztD4ie9b1qllyR4SDXNdFt/8VNN
37Gz/J1VTEm1YeEE4YoojOZe2olpOKM1W1Te1ESHrGaSnLqcNkRHNf2iaDvx8sb7bVLhYNYZTWEA
A8sNendmg6jzBeapKYUFWfEkCXl+CmDA3AmEtpZE+c9abj4TkescpgDl7htWVHul4sDAfGNO0qmK
g8e++TqIewjBjXvICVxktnlOl2d8tSYOqmANFrJ56LB3jS0wFn83deSA7Vk7ZQe9/O7PDznSr5nx
Pbb2juPHtZINQoJAi2m5CuvxCVEciklX4tJLe2aog++iElCDvOUxcK1Isa/fuo+f79LY6jXrkkKY
kjIpvbxF+aUG4r9HPPRhro+BpIULlRcTEl6+4MqEUEdtZvRm4iEPdyzupHt4lv5oN41TALkEed7b
KG9Xe9265RtdXoLFKv0IlQk6ct+V505MfUDQAquSmB5GKKQShr7ixn/IjPLp+h5+vNeXplbxc4eo
5aJEmECe18SRaxrPSbqHZtqzsQqThToWaihFU4Yhc2bq+zJK4fTPTFcv2vbl+no2DuDF1q0+GK2c
IStFK/GyoLLn4rZKOYDmvagUzmzucGDt2VpdNcrtWh4ZfCbxqdCP2vjS/kRs10mzvYHKjSzn8ist
v+Sdo9KAVpRxhiUmG4vZGeFzsVLqi5MSfg7D2i2Fz1n8MNDEDoCoDdJe0LS5Ul5VIKaALRVl9QWt
1u9Cmg8cyCF38qD+FjfDUZxCOw1I+ouv17/hx7SAchavGeeO8gJDoperbY1p1kcxSb20Qv/zsStP
auK22o2QPPrNkyr+vm5uc3ff21vl+0YqF1OmYQ+aU1s85O75+Vdpz4cMxqUdU0tyvb7Z70ypq+BE
npvUqhOGyNrgIBb3Wfh3bJFznRxIrpmNZqSztS3Kw+XY75je+oQUCcHFLR+Q6bbLTU3qyVRmBQR+
PQpuZAeqZ5rUPPNfyd7s/6bTfG9qdS/CpDLUusDUOH+bmQiQUOOV+6NfoA1/UyTTSTHcYB5gNC5h
5qmcyD/qzWg3qDVf3+4PKoaL+37/S1b3JvTVudP0As9zW3nDoXeheGzd4dA952cgWq/B4/CpPcAr
jpxfUtpOPjqg+K//iM3T/G7jV6cZeZ8qQME39dTgH96P+R8Y3qCb6r5kv8R8pyCxZ2t1kv2U6Gww
y9QzglMelgyTAGc5VpWd/YZjVuv32Ew+9omWDV7GgkB6MBu2Zg9bqFV8yehSbxaO87Fh/kD4mYEV
zOYbaX4Wut/KXT8/Rjo6v5k714epO+p7ZciNrBaPRC4JGEpbitKrilaDkPwU6+xwVsFbcxrvs38Y
Qs3oV/yeRzvYq+lv28M9oTyFl+I2XV6lWhCSzGjTDHmKWpFskv0xsPMYGQkniHtpKTQZVUuXrCv+
ZnQ9UOASRVC8VW1U/+G5Y/KEsHFJqT8MVDbxOLZixQHX1OYoZjcyd3pK77PiPKbjzkHeesbf21pd
pkqMaWXg7TyaRUHzNRU+CdZOY2q5C2v3SK0BdMASdfBJL3c2UfSy6xo8sZUMLtrjlB/c0IQqDWa2
8dWM9wpQW/YgS2X/oOCDxnIVaOmtqM55X6WePz8Gi+zmH12/Dfr7Sf8+WDfX/cDmM4PchwG1ugI0
fZ2YRmFkFpMoYKx5mWI7Q8sb+rK4H6G1lmwR2FmgO0KlHeT517RXqtxaKSSLCj0/+Lwpi1/ubKHU
eRT2SeYJIuTnWfgoBMfMQE6ySxzBPKCkfX21W/aWZBHIA2GDtsby1IGiRKM0MkQdiXeacA+2x/H9
50B1jRzemQ7WnusGt1wf7EPLPWBr0R+5XKCa9mLVZWrGI17qsd36T3+mkP/+EjRfAmUPQ7O1PHMR
5uDskD+uR2JHo5vhS7Ey/J5vBxD26AE0H7mjRVQ68s9F6O+kqh+gFXw76p9oz8NRySjmeojPSAPw
UY2Qe/MMvIICZVco3lR9Vbr7VvnSW8NTavqPg2KXmnJgZsWRHwKa4aALy7ln8Flz5+iXEN11367v
+xtkaXVnmedg/ggE7MLhsLqzVlDOfuCnhWfm8W3Ua/d1W/1UrPK3BvgZUsmBA6cxy6424qkSZKcm
EQ3tICR8ldTi6Ne6I9bzJyE+UePe+W0bQY9qgLWiEAQHFhf98lAoej0o+igUnqH/Gf3pPMuxbaJP
UcxuIDzn0LHUT/qcuF0f2qN/o5qdI1B9Fvrb2Ufwg/r39R+02FvvFcpKdE01kJjs1+XvibNa9YUh
yDzf9B1NZTRWNfLHaIhltww+X7e1ufZ3tlbuuu5zUfdndYkFXKE70Qh1Kja+Sd3M2OO13lvX6vJl
QZSalDN5GpTwoDAILH8WxPaYDzvZ6tbTy/Fn4A14IEXU9WBPTM3ILCzcWD0gv5OoJUCKAr1LeHUS
0ekS0Q1T5Tgzamdke3P+G+8ftlEABSBJu2DdKYA9YYqzPsq8oKudIjJuk6n+au2ygn2AcS033RTp
SlO/seDQWrlqKekFo/GbzFMAstfNeBCj4aELPnfGzzSw3Fa3Z111Bz+6CZrhh6p+TXelBZc7uz6n
MMeJC/absWRjlSxUXa3Ms5/j3nQ1dWSzQPHQ0v9cP6BbDyKN44VBGmyPDhzl8jYAlElCrWahUf7X
TIPbLMwO2qj/nvLxTgPrakSGowX5gzZoj6boNt3oXv8FW8eWB5FHETig+oGKVi57Ta3SKmPaDmst
WB0ElgJmhppg2vHfW4eHMwtdwzIsTKvpcq1yrvCxhnYB94iSbXaWAMeyJR8kf9orxW+aensl0I+m
fLQOh5lO0RkKXUzlhzFAfXZqmoeIosGOe902tHxBJIVhmV2tiUy2aiNj4PspKkzJX6MBbHKy0y/b
MsLQDoBNBvChwlxlzArTe1lhEUgIcI4eekP+PdSFaOutvofe2jr0dJNlytxgoEGvX34iPytKsfSJ
IGphoFj0VETjzoZtxCjacqsZxBfRQltLGWt9b1pjVeRePfeFf5eNLX0Yn+bNqRSm1r8NBYVcWfAn
K3YFOognHioxO1w/9BsbSiWadgVCV0sTcHXrYLGe6rDtcxBaz6pJVbOzLaSKrxvZigoggqRtLYHd
sygdXW5mVqShqdM+9KLM/WYdevsPJNrOJ+/rtwOz//ZLZ0MlsfO6btW+3xtdV1es0szUOMNo0tQu
fPhokIzoI01Fc6jj29Zyxh4usoOv3pTJSx3dCRAWX1/3RlwIJYtMFgq8WBbXm9sXKZNMSpJ7INr0
oxGF/qFmVAfSZyaxTKU81jrSbbNS7hXet14NAFIMcS4DQcCsV5cxi8ZCDvk/Hi9X+aMS2+FWL0bV
QRdhuI1aczlRUnwqp2hkTLrSncECSRBJcfbEhKHgpEreHP/9ZtBnNThleD5+2OUZGFFtTEuURbxK
SMz7urCkQ0NcdCeXlXgXVFZwqIdycjU1FJ+vW9464wwNKYtyEX1mefn3d/VSMZx6WKjz0hO0+eiX
/U0eO1Mlnq5b2Yiw6BotmCs2nOxx5ZpEK5zHdi4Kr/MPVfVD7m++Ddrf3XLolhkmBUAR4mgpsqy+
LF3bsSnEmm0sE75iGhM6juLtMCvnop81lyLE3tD7hqOih0SUs6Q3uIrV7Z2zcMzypCjRQ1LupJwx
aoi9UuOxUCRXS2/6k4imz/XN3Lq8722ukZl5qbQQDdG3bYfPZvAYid9787lLxduMqlyqnFVEpBv5
0wwwNcu/1EFxKvfq7BsvwNI6W+aG4E/nCbg8NpbkCzVzwyV51ewI4/em2ItfZf7CKrBCJARCARrU
xBvrN0YEUpPk1UBzOrmR4oMIKr8kaTz0/cuQvkhTZwfplzQ57GmBbkQ6QMeJBaha4fvXU5T9pI++
r5A9dqncHDK1/aEgk+IkRiTaWWmW7vWPuXV+YLVZRs6oNBP1XG6kKCRFl01TQWDVzZWtR2JpB3D2
Pkk9/Z/euq0SHV2jPq4QRBbEnVhrwwkTtBLXgYOHKXw9f1ZQ2DbiSKAJaQEOb0IH3aQkPdbKzSDk
iyveGTHYODZMMhMHMVGC3uga16H4U9IrZU0fsvsmda0d7ylrbSyI6qq0TOkz3AEQ7HI74xQwSg/a
zIsVtb4JJgjWC22cPjVKmnhWIYOaEuQARvLA2GlxbTjSpVKFEKJJJ/LDHMCgjENj1nPpQZVHvcpq
H/puuonn/9DKxdcwhQleBczZesABNH0nDVNC238enTDQ7UA5XD+SW9kGMAngqrSUlu706jWCTCMr
ZAuIRpALdyZOpp9bpzJc06/toC+eQ6OBtcfo3aEybb9Nj222J1S/dVBksjuUwCWQR+u53UlXAySy
AWv4SUQb7UvT/bm+yD0Dq5y/b8yZGay08pr8fhS/jYW/56WXo7ZyYAC+F4gP+0iQs0pOtVIIlczn
Q+XpMUeA9hZyG9Utmhv5yNiWVNnmXv9k4/kzCKUIpyiAgZxaWczDKoujKai8bCGrDsVHA7Z29VAo
ENnuBCxb28fY1DKkxUEh67i8Z9lcimZZNJVXGLV0KJpZdII02unRbK2H2EQCVKCS3q8PgS4mctGU
auWpZe10s+yKCFXoTWxDUPVERryTc2x4flJ44OeqbAB3W6Pc4bAczakvakSgaX4F453RqScFD22H
Owvb8hXsHYnTUmb+0IahqCyS1SS1l8RmdVCt6jwkXXGTRzuHfGsDF7WxBbWzjAYtb+y74G5GJGBs
OrUmuEuPgxB6UnlidpE2f/m8S2S+cSRQPSKFAWEFsEBa3Si9rMMk1tMGabziZbZGJ4+rnabHlgmi
LCA7cCpRK18FW0k2TAM9QrBjTQ9dieHHh75L91odG+fAJKxhFRSWiDxW7s/y8X+pBLBKrs373oht
YYaiSc/cPjpdd0IblghWQcswbvfW7Lj8PgL91lRhhs6DEsVVo99t8SJCT7hLJvpx38CiLUogQMUo
U62hYrKQlbnaA4LWZ9E8j5o5fA8qypvXV/MxlMEK7U3wOBTl8AuXqxEjOR6kgFAmD/sHdchzGETQ
llSC1rr1YxgQxtEsUQluhIPZTtbhuvWPe4mrJSYFoIzDAJR9aZ2h8rLgxSy8ZiiRkElj7Un1jdT1
i5Ea2WiEO6vdADIuvp3yKkgPKprrQHGUIUcP1bL0lCEADjwLrfTQiLFpp5JgPIxNHp/nhlDArDNg
ynrj6//ofYmEU84M2fH64j9edD4uHp9fxEHiM1wuPtKzIdR9srhIml7gT3xQxFe0mrqmcgxjzy1v
JNBYg6kIgmG6GITJl9baJgkHdG0WhKNcZG7TlNUrHkYbbLVP5aexKKhtC3kFBU8uROo/0Fyp8sPA
/HToDEkNw6XSCxVqYbNR7ry6W6dgmVgG1ooLp/x8+dMaq8+MqBJLD9KfKXhq46c6cuphJ9bb2m7E
z4Cdgc8mm11td1wHWtxnPrFe0+g3U1D4J82PpEOaxJor+NFnGKnkHZubK6MeyhUGem+uk75+EvNY
jQkn2jo8ioKQLWqJd0YVl06lNz+un6ePYfRSfKVjT/xFoK6svrCUtVqRyxhrisle+iEWBI1IxU5+
YneJdaDivfP4bjkPwnXYU8i8cLyrD1cQPhMD4HSb5LMsfi+lQ2jcKQEMjY36O9b3fPzHF5gFvjO3
+oJD11gizFdAXeL2E1JJN6P+CqpoT9Js66BAOrVQ25pMTaxr2WoclJWRk+/wz6chDY7NOD2OPfmB
nAKrj3dO/6Y53vuF6pjpxnVNrRuFqCsnTr+ZSKcoBEs+W92fWTF/itOvEF6R66dk0wWSbuEFQLZQ
K18FnAvhYK2qUunVD0nyt3PlY226ya+mQ9XKkb5+vW5u65vR1F3aLDR1AVhf3u0k6YSmb9QSrCeD
1Q3oeIg1rGmPxHfrokHABqUWrxifbnX2w8CvLKObSD1QlswbsXQnLXgdZ/WzoOov15e0gQpiuJiB
dUYcGKthtOdyTVJj+KGQyBijDosq1k04FMdRdhh8jBRn1kjxyqM8vRjWZzFRkSojeBvOovE4Rcfr
P2Xr7OBVGMleBCY/FLvzdiyUtDIrr5oOsu410X1TfzGCG03cMbT5fLy3tDo1iZb6hR8aFZVfWzec
7lDY6S8tshl/vi1gA0c+s3HnPRa1jYYoWw2dBbVO8jJUFC63OmrnpCR8qLwZJViJoi+MjrdpPdyK
vmanlkQvdPwal+nXudyrSmzg/BbucYLJpYFH9WPlbuoMbro0niuvB+BHcsHETl09tvVrZqh2ET+m
0rMm/xAZMG/9+6SA5DUTPqHwtZN3bHzjZVqN+IzCN8HC6mfIUVrRI2LnM2YYpWPmyAM3VXF3QqON
i4oTB0mwMAouGIzLnUaHY05DX6i8Tja8FsBgJN+j1/rl+oFdvtdlfo2Te2dl5Q6moprliLE3L07T
O113YAy1qb0c2nznwG4uhzIEG0ZLm4DncjlDUESaFlW1Z/bdQTRTiDjk21YZf19fz6YZQxd1xu7h
aF2nHUIXVKM/s55UUCxGdWXA7FXankJqCzuOe+OxXfKA/zO1nJN3eaEgolMLHWzthT0HIHnU4sAJ
Y+Fz1EJSW1mxnVTwJ/l7Tb3tFdKdNKCCoka22sioN/xa0eLaswhS05vol78HqN08E+AN6aBABgrw
4XJhml8QdlfhkvDGNhMWh4LoV42tQ1LsXKUtS/Rx0Ywjg8dpLmt9t4Vd1TTTFNe1F4CsiFLdVZI7
hqCPVfvn+rHY8luIFpBfMBiDTMk6pLUapLjHYKg9qZC6p6SY6qNUTvPPXJPbU10WiMxI6n0fGfNx
FuW7Nir2FBS23MYC33wDOAAPWvbi3VpjOFZrZhxrD4I7V8/QWR6/BMIxEtRj1f2Hy/be1upo6kLm
d1nbc9lOvf7HPBv9z+v7ufXh6HchvUeWynzh6nkXCpgP/WSuvTz5GqQovXwHm+lLX69bWZzP2jm9
PTKMbRJAr4fAglQrh0aRag9W2qI8Kcrr9b+/EaAzGwtiS4ZyBmbplSfXrUbQ24QgBQq57ByyztdM
KO7EmP9VmZF5SNtUtFFP/fez6rQoaY+AL2COjrVdnoWgb4RRHxgES7tDab1q4ZPZ7DQltrzTexOr
q1X3aZeHmkh8kNL1yOG2EunG5tOzarUHUfyUige5Ol3fz60jvpTiyOUMivjr4lXXUHHn3yqPG9Rr
vdur3yvLnvvOUetgh8Jg80bDw00QS7oDHGR1n8Q+iKTe1GuvLuUfQiRKx94wA6dWtcplokk6SgrM
BkUW5G4TAHjr0sH68e/Xi+YxAA7yZBrPq59gZX0AIRKVwba5KyPrgQTmcxBFJymQzq2+U7ZbPtj6
MjB5Sb0TnSCOzurKxTRL6j6KWsR9UwSyNNisUl/aedO27vV7IyvXHzQ5wFk5bL0W8fUhPs3WJ2Gw
y/k/+H2E52l90l0CobIyIzDZGfpdScBujeKjLGVONhl3TWypblgosXv9M20tygI5qy8aPQjdr7yh
3+ZMfSDj7HEMKqhJ4K1vpXpwU6268fW23TG38aHoei59uTe8y7qqL8YGvezUb7y6bTl7ulk5tIIS
EHThnvLWVhZAk95iBppDgfL2OvNR/MQK6671jLAsGbz4m8cAu6NAVdxpnC2vZbLpaM6CepN2onJs
5Cw/D6GRH8MsNMHBlv3Ol91YPI0GCG4W/hxQ0Su3U0Xm1Bhj3PDKATsLTFvpO1dXdhzN1uWnQcP0
91JZIRNZFToseay6sA47Tz9Z1Z1vHqLqvjUaGmu3RVEcZSPi5t/+62OETTiqydPJvNYMnI1hxAwK
p50H8ZhJj9lLix///uhQVxRJYxF1JM1aOZTcz0bcTNO/hZSd9lxKih13ovPvF/Leyuo+NP/D2Xnt
yG107fqKCDCHU5IdZkacURjFE0K2ZOZcjFe/H85/sNXsRhP6DMM2YEDVVaywwhvyqNHapR2ex8Wt
5y+98Cvl/Uin/P4wN7aCQfy4QkvJyvlKl4+cOqVhLspkfDarX2P8GCueJv69P8SNk/0mp4v0Pog9
e3snooVSyfQWxudiCdLkcw2sOszUg4NU8/2B3g7S5valHA76htL8mpBtou5ulifk17vxuU+B389x
/a5tvlIYR19RGwvYkZBuKFNrzrkqlI+thcTF9yHyehVDon9G88divlRl6jZ80FanTvE+L1/M4bOZ
mF4yghIT2dlMmw/3f/Wt5QH2RxsJE0DMMzY/OilQxFhCZXy2ktQvHR+LGrczPidmsrNvbw/EpkW5
ea3kbgKpec7r3LT68bmrixNqOEOjfYyS6v0c5dnOUOuuufoQpMPITlLBRan7cldNizxNWaaNz/Mp
Sh9G0zhRRU3N0W13+d7X4SGefJxDA3USGprbcCYZ8mmSUzQIzAGcDO+FeEr9JP63Uf6rpf/ufyr9
aloISGC+sH4qOs/bUFfDYX2h90MebkzuxB0+7YkPXB9HfHDBV9mUNimjbjdDuzRm1BVrNTpvVZ8i
mjvq2Jcq+t+aXbLXYOhhL4WSI/CK7XObdotJ8JdSH8lN4cpxB/zYPskJuohZ4S25/Dy+DFm+Ew/e
WECqQsbatIAbSFx4uS/Cycq7ZSZpVfQmQEnwh+KUO5fAjUotcI7VHlVbV/FKy2WSO9vMEkLOHhkZ
P18Uy6us4sUUce47DQqyOJW1ftbSqVJju/OnpfBCJDN2jsCtqb4BaqHB8AQ6m2Pd13ltVzKlFFzQ
D5lUHvTwn/u7cf0TLg8ZfVs4cRTB2fugAC8Xk8ZJOMQdJa66rt0i0Qr6FQOFrjYMal0RfmTr/4Uq
mE652Xmbro83oTyNsXViFDe2JjvSYBjU+az2OYnys0FhxYyDaAWvZdE7Tf90f5rX1xbYOzRb0Byl
3UlB5XKaqg4iGqrs8DwDbnyoNZwgVDtO/ViI+cHSKnnnw92YHMsJxBGMI6GLsYnWsEqolGKoGK8S
ZzBjX+sQ0R8JZyFXn4dHPdOP9yd4fYMxwT8G3OyUNpuLqFab4bl0rLMKZytufAt01cIOzUL1BJvs
dH/EzZLy2IOBI6EloUbC4ipLUfRIGye7q4ImVdAhNafywRhz29OVdHnKhbHXsN7cam/jUQmGH6Pw
/MPruPyE2ETaRihXdWDB8NNpniYU+Bvrx/1ZbcFcb8Og3gl3cy35gvW7HMbSOzunccgwKdwUbBiN
R5RxUXtP69pbrFH7V8x59nEY0aZU5tl6ChV98tVyHB/nJCx2UsHNPlp/DWAhUJWYDRH1bEvDTk2/
MlHVLpD0uTsqS/K5tNJX00B8xYkK/UEKkfa6vwI31pnnFlQAHTHWeVuxKIsuwvxR6wKNHQz5WIqR
xo1Hwpwl3tlCWyz/2/R4AakSYyDAO7JZbL0qNFSaVZyaYiWzjvj5hGBvewisTpZIBPmJmaFt2rXt
17jKBvsgKZhzuJUmRf+GWK9+67tB+pD1c2u7Rb+0iMViaa2hfJ5X7aFF+wuWdlnKsQvDuN6pu2yb
UW+/Hu8sbXWD5b29iklH3g2rsbugVfJ6dLMobc6RtRR+VVm4EXbDKNGfiMpj15vVKZMm+SeQR6G6
cd9IR6lJkb6Tpf4xTbCH1kPkqoc6bHc+5zaBevuVax9lVUWjYrP9nlm2xHNcWl1goeuB8EXafuik
CHDYlC9eZOfNUer63DPM2KHNY2L1h8nizod+OzV/PDP8iDVJpp7xxqIltbo8VdUcouZJMSxYwgzL
xkINjchXp2UlCIfWRJ5VJd0XznfYH2PAhv2xBRsq3HKeon/GIdQAmI2iITJThubFLmbDaw0jfUSU
pYzol9hzTQ46IQNsx7FZ/pPM0yC8EkF68oQh0l7R0SXUkrVwWQ751IcdemGT/Pq3R0cBN4QGn0YF
c4UnX86yTZbZzMZZBJWqVIey7RRoyaQOg+HslrnXQHu7orwrxMfcwHQ/NivaN2uSKsuMhQq5H0a5
iqNBl+IE6IS2X0Vh+HmyKiCUUjyfW63nIKjLd7yY050Ntg60/SHcFgi4rALiyFBdTjqq2qSWDPZX
ZU0OljnJa2jm2bkcE0o9Kd6xafd3j+vbZqIgDdd1tUbGF/lyRKvTjTbTFxGYS40StkXYJRYdVX8U
kQ/ss/EEFE483P+2m0Dp/wYF50hyYKIEsa1DJEOE62eqiABnzvYDbcMEWaOy8q2mnw9Eg92pV2L9
FM9z7IWLWf4vwxNuc45XfuoWGSEjoVT0PZ/brHFh1o1i/I7ZgoJlhv4rK7riwdSlzsuGVvWoze6h
TbYN2XX2tFOI1XgRVzT6Ju0zZNrddigNgSl3yafc7LBE0mX0au3JPCUoKh60KZkPU1/1XkT0fuxE
I3mEOR81gD+eaNTGr8ox+moNYq87twl93n4bmTooVCB7KvXZy+0g9xPULGWsgyii8mALWByDbnlk
J4rbULj7YNNIe1/njrYTwV6/lLyRFISh1cJ7u1Kuo5dUD7QG22DA3G9y26iD7OlIZi+fQp2Dv7MF
rgMu+EAIS1IIo6jNp7ic52L18ZjCIwkqABAfch3Ol252s2cbNeyOrDaSr/e3/PoHbk42NAtuxjd7
DQRFLwdMojROl8RpA0lNl6O0bjxq33vdspvTWotH1Fqo227JzzRtRmBoURf0U2gWnlAGrc08yla1
9D4J84VITwq1cdnJIm8MSzMcufZVeAo1mc1qmskCBnCdnDr/UAxgaIC/Cwkdn0jspFg39idhlLHu
TuCGVybJVq04LdlkFzSYxInc8CxTHExMbHvwWrVVnbpyTw3gRhRLUEKFgSYMJDWKJ5efrh7bMhv6
fgi4mZyvkZF/ncy8OtR5YfixgWGcM2m5NxC2uhk+Zh71MBqjiW5gQzmEe9KLNzYSfiiQlEmlua+3
7MkpreqwQ4Y6gM6rf4ynaDnmQ7dXjb9xQ1MaRJsTx2QQklvSd02DoUkSdQgyvXjpnfCYWbI/S6gT
LQ9Vi6SYpb2OerwTod/YR1SNYCqD8GS1txfzpCxlaY3tELRRP7gxgBxFFD/kLj43+vn+ebwRLkON
WHXL8IXird1qIBYVWXgXGkMgKyL5pIVSb54LKR0cLxVh+mKmffkxC+3acWONe9qX6w7cqGib4pcW
6dlxlCvLzXjGXqI6md5T/P7eZJ1yJsbtHtpMUt4PGhat93/1rQXCo5OSKuY8Kz3hcitG4MP6qY7G
QMCKGQ1nAHUy/NSmpvbqNj/dH+zGWaPSufpjEJOv5bzLwWpz1Iq2XN+pqR28uV0sN8/zXyJSf8SD
8LsaUKYu9uK+W6MiEQUdFR6JQcZ/OWram73V18kYtKbxqSveLc2/Q37KQuIQcTAwtbg/yRsbnTtr
Lbm9Mf62SaE9prU0iWoMusE8T5GFtOiXEl3WOjs4Wnkqf4U4zt0fctt+Wh9ZGhVv7x1NWMp+l1O0
Zxg/mZyPgbXYaN8Us/0w5Ca2J4jlnoQuDyfEaKtzlMyZXxj2N+JMcVCodbqFE5+M2d7jgd/YVusj
yDW3/n2FnlfwvojSohsDrJ/SJ/RRxWmmMn1SuRgepHzZY/DcGg9BV0AdnD/exHUP/AHqWPpJkXqe
+UDRF78CJe9y8n5GWvWNWFT8/ZkB3Ug0Q0luBZ5tNlQhHGFihzgFfZR+byjhOMt/tTF/jsxmByb9
JkS1eeSpvYFJpQlFxr8VYEx5hFLZSfpgNtX5FT3Nz32XfpebofbldFmeIjV3/LjVrFd4KpWXj137
gqlXdrDkJME+OjHSwp3r8rfZm3MDZ8GpP3VM7BhSwXXjNFTdtMqmE+op6nGk6rBz4rf9GnYmbxxN
upVZQBayjR+6SrLstsvGINWtFMUBqc8fSB3sT1GkHbNhSM9RIdoPeWJH59hCoFlRQZ2PZkmmmxTW
sY61CblLU/MFXZNT26TOsXcMca6GcsY/TRF405mhK+f2x7hIJT92evIcmGxewS3kZ3X+mAwD6NNB
7Olg3Pg6eJDTa7GJvsBbbDG8E3wupy3EGDQZnm4Ai5JP6dBFrwk9t8M4Dm3hxp32GWrx7IlFG4+l
NU8HdW5Tf+jH5dDPwEOnbhCPSGiHjzYXlNfS4Do5RmSeytkI3VJOMKTTGvmQ9pW+s5GvX35+/yrc
vYpscGetIfQfp6aV1awPDWMMwqUOoa9KNSpNWIrev52uzyajEEDy6HMtooJ/OYoNp1zOSu4CXUjC
LzNleRep1XjMLXnwralXd2Z1fd9TjgfgstYICWe2/CDF7LRuWeIpMItB9TLbGt8hYLW4eqwNByur
Yl8Iu8LmwNiTYbw1MmpTVFGAkYMv28R12YBGclhzC3VTHZ4SNfqcLki2joOBArSszu+E0E51N+3V
s6+fHBou2koQpnajQvi+XGGz6E3JHtslGMSJCMxHIWj6YJjdoyKd5trr9lTQ1qLB5a20joc+yVsh
0rDX///HvrFoKs1lmizBWI8nNUlcTcGyL/rQKLq3lHvyHjdnRwcEGyVCFF65y9Hmfl1wo18C1B16
v3UacByOpHHSDcdVZutZAkDpz81adTLNZWc33di9FNIhIq3ZNWXEzVwnajOAEVnbUT3O00MaB0P7
w/6fBiHLguqNwNQWxidqLa/KGcXMVhE/OqXwk/zHaP6OcTe7fxZvfDlm4yBBhkA+uIZNoABxzVJG
uVsC6D5x+yKnz0b/Wc5mD4Ww+yPdSHJWnCeTYfVXfK56+dniKZRMOXfmIGrJXTTwxock9tPM6yhC
6J74KkTutirASMPfGXo9Z5v9udp+Awln16w8wcuhw7AahBotS0CndfAo04nR4w2yj+wW48mZ4saV
jITinBEX/mwhkBQ3Q7KTemy7lOvThz4SpTCTNSC23tx7ud63U2fxK0rV176Gr1Q+fNNVfdv1QCjf
n/Kt7/rnWJvIOur62G50xuqTxddzd6Gqozwaeezxxux82Ru3HGkyZSJqm5yHrcTjokzqNFW6HFB3
eUcDwB6J6wz+rSH6J76pdbsTUV9XcqircLetEG+WdAuuovY+VVkzK0Fi5A8SWcMrxtOJW5fSHljz
ehkZCYsZTFqBa/DpLjeOWcd1142hEnRI2aof7ObXYD7Kgm7WHO2s4q1JcVlTMySqo5WziVjVVmst
J0/UAJ9D8VS2doz5jaQd+1pI3+9vjutnHreZ/3sKaTNc+TKLRmmtyJi1IB3K+kC3p/emxd6b0PVF
Cc6M2joB33rot6yQySrLQh5lNegH/ZOK94bcOm6C532b7zmcrJ/h8nwzFFcKPC2yLODAl5+JzMI0
58RSA1TU3muyr8jvMFk5RrN8Qmjh1FK1ge2+U5K6/mArZJHUjqIiqFp78wyh+zRmjhg0JOxDJE1p
ZkjYUwzoYO7sjBvZHCOtarg8BITCW2hN2S5RnhZMrzaFEhiD+DEIyHx9adbHooreKzquro2EeNNg
4ZyUKc3icv3E7rI0L00i/lIgjYuMJgbwG3qcRDZUAi+Xm1LfMGqhrAV1Vrpt8VsLv9zfoDcK2G9t
kjWGZomvbFRsI2rtpVM03BnlNHWVXutQNQlRDddn7i+5U9svSZOMpU+eQV6jGW0OkhgEnfC6ROqn
w9iLSfJi1ahiL5djdJ+cXhQ7B+lGtw5pW/KZ1bcKus6WJ+E0U1ynk6kFVt3pbp7l1qnP2uGpipzG
nyFyeMbCrte0EMPPxv6nl/p5ZxveOGaIjLEFaS+tLZ3NFTUamdWPba8Hqf1T61c5rXPpFMciVHdu
3RuHDD0kPE051IgHbMtZc4g9Vtp3Ojr8M9CWAQfV3JJMt63z6mTIdXqomyk/SrmIT8Ok7ap7X99a
ZAuUZdGhWeOurcpWJNVpqwyTHkBYetKrxE3l9P0suvMkJ09RhoCB9qAnPxMloY+AAreh4Mn7fsDv
7f7mvHHugZ0RlhHOQPXZglOs0Jh6Kg96wHUNQ0QpXExdniCSv94f59aHXX3I1uRhxWtu4iVHzkSb
qrUROAhgO91ymjEBGYcIjfqdkW7O6I+RNtenmrR2FdmVEWRtC5jua1Ikj5388/50rp9S8kkI13Rg
6MEQ2V5eGm1d00QWkxGgUI7b6jiNHk6hnxHaQVOgh+E2K337P3wqJFyAPRuAg6+QrnoZdrwjthFM
I+XdcbaAfti5fqxFs+eLdONr0Xuh00hiCwlz23LLY83s+IceRHX93nTA08XyO6P91aCtfX8hr8Mt
fY0REAihPL8Shi8Xcq6T2Klwzg0wXXqUrMdaS/xYRlVe+Udrf5fq8f5wN4oajEfRCQ1I+qQMfTke
kLuh7sVsBIWxyL0/EDmobHllPin9MrXe1MTOU4QY7ze7KBEyFzQlT5ZUQt2f9QZFoFGZjedGcRLZ
HUxcXL3c0FZDJ+iAqHAZIv6lq0UMDt/Kx8qVokV+N1tWbbpaaiX/3J/NjSyE2RCBMyVicIrPm9mE
iokHuGoEOC6pTeJa4ezmUnaqIUHbspcqmKjILz0g+XmcXGa+8/VuZAHrXU29kNH5j22xUNeIvtbC
TmBFqadX4ccxh+PWfdXi9Fl8teTHoh9dIY55rO5h+G49V1RE+Y7EzNzg2+b/1GQA7lCGCtTpZ7IY
HrjBH1n3HmFeWoWwzrXUM9Wphn5+ur/sN94OsioKwADOiae3aLAiW7kHRmMG4QDUJpyi4RAXQjqX
g4NBhCpXB7u1FWxX6gn9dLpdh/vj37jhTEqmhIYr4Bpoy+VXb1AxJr4aiEVRNPajqcp9AwCx1yRa
t5N5vc1lE4zyNiAHicQEZLJtgSCMF0ObY6K1dEkPyNb6qfO9ScKXDMhmqHlz3MHXxBYvGo5m+xrp
q8z4eS7PtfFcR7/z+eTEiasgO95RREE9lWLK0RJoVGgP9xfl1nZYqxjUKYFRo9i0Xtl/lG1Ci+qR
ZuZaoCvfwybxm875RSfSt9V3a82hr4djO2nnLtsTBL2BxVo7jG+EYywBWKrNyEsl2SmBExFtdFa1
6BSGZ77aN7uevDAHFvZObvKznhknSxN+2J/jRJzDcjq2RnzOY/Pj/ZW4fpvWn0OkyavOj3oLR/9Y
iAR2ahHnswlX4TDavvT8rM5fqz0rhJujcJaof9Dsuq6uWtlixMjBBjgzV169IMKfpa1+IHklVwH1
SyXE/uunfVVMBoS5Ws5xh2+SlFlL7ToMExQ7u2U8hV1Y+6mqFm4xzOn5/iJen/FVt4pYXUY2jRR2
E0W0cm2ardBNogjHq3MNbZrOG4vqeZm0ox315H0m0YV4f3/Y64eXYTUIAWv0ywnfHO06NmKQbKYZ
SOXr3L6Pp3/ziHrr3qt7c3Z/DLN5N1SpzGc5ss1AS6sjdf7fCngVrexf0hHaCJEoYoX+KO2wtvYm
tzmhHNyy6AkBAt7V7DxZgfVo77XEb2xLFhA1e2JWaA7bltIQ921jmYi6Nu1auInN6Cme6uYhz8vC
t6VaHOwa7cz7X+36Ql6/2v8fdPPVRLyYVpwhUznARvRpE1GOH6pvUROKw/2RbtxyDAV1g7yZGuBV
ubgU4WyMGfuydH4mWI9YzpmbyVNz+VyqT1n7OMTnuN7bLzcn+Meo6uUN19SDAYidUbnMAQ0T6w5u
tIeKWa/Jy6dmndrKV+bLcYdvVrFWTCmOCsOks+Ery3nXsur2JP7/n7/Z9Gatg1ga+PNJ8dxcvEbK
FzPck/XZG2Szx9W87UqpX0/WpPitZbpharyr9b9OBVgq8Hj0aBUg8NtKXuSkJoJ0DpevE0WHjuqh
1xflL6p/w/H+hrv5UYg2CDDZdqSsl18+GuqpUaXYClIDYKWppI1XA9b4H0ZBW3HtNlJ8gIR/OYrd
yG22KgkFY6lUD/ao0AC2id/uz+U610DKloY9kf8KY9Q2GywzF4DGobCDUi7QTi8a2cud3Mbdy+ke
kdpZ3LFq/smRu9kJk28NDGSULur6IDvbqgbOJPMsyZMdhOOCd5lZmEc4hQWGwslymFIrPytC7U5G
VlaH+1PeesVR3VrZZUiRERIQGm1FizRtBIEujXZg1K+L/AUX4WORjOelQJMx+TGByM2Us25Ih8F4
HNa6Dg1S6O5uqs+u01VnCEaPNoJYiZw8Wt0KatztM6+v9ubc42HzFrJRW0UZ7/LjR0We1lYice5F
nv5GwqV+7SU5JHALmxdd0ivPbrTMp4yin2pzoRiKUQhinLGHZKHk27HWHxtlNF7og8pem+r259QZ
TbCgZuP3ivTPVCzZx0SWxp1de+MVhROCfibJD2nQ1vS77mvdzmduRWtRvHQ2fLn0q+FrLD8s1b+i
ea8Y3+9/zRuHkYiEEIhmHeSMLQ54TmannsMSRSlD6g9Kbv0IBaC6+4PcADWQi3PUV69pzslWUthq
hgq12NAM8rkJKudQWE8U8gU+Jm62uJETH5f5HzP8XaaxW8QvEUSjUDxF5rNG200px2Nij08d6VDr
ZuOhtV97+9yo76oOcughi2moDma7Eze9GWFtNhGLAooE6CGswK3IuaTT2gi5FQN5USr2dt6GnxSz
dV4TYYrCmzJNPqm9NRQYsOkccF2NnQhscDn/1+sJzMuGPt9yRK4sAdYQN9X3sHWSyLXUUEbq28pL
UM4jclCxlanCVwskk2KjEP9Oi7FgcjZmieYr2aL/mwLgiH1VS0rZ64jDO7RIwwHCXiX6/CAZKKP6
dZz2BTjTdLX2KWfnh9F0lu0aUtEEqx91BqA3REVAzQ20O0StLjkN4bl7JGYMP2KFqHzT4yykBNGp
1C8qI1N67rJQstw+V7LUQxbVOeX2qH+NFq0dXWcy2s8iLuTUbYeu/JrjCyPcqKsikhbD6RHCjOrM
B7sJoCNUpciTnITHsSvmrvfnET28R3OwyC/bliLtwegrMzmh6GTWD53o+h/yICnqQULRRj+Zxtz8
qKiFfzejoSiPLFEYeVZfLuMZK1lLc/NFNeoDeqrlJ7mnVbRz375xZv/cDRB2qcrRBgalTztji1Kj
i6ZJEhcLtqDpIlwzi9rcDTvQyp6qpsrkZj2VVA0JpcmVJFq0euzk7y0Jd2I3Xpz5qWrg+8qLrR61
AcibqwzK+Mtp8+hLUVTdTi91G7NC3MAEBoUFXvSVI7gJTJLOcsTSSRT2Erk+VQoarEo9pb5TDeFT
MqriEMby3wbK/zcowFiKRzhAW5sER26VRK6GxAzm7Nx/sSvdX6qD0h1F8rflinUkJI153HmK4AFt
ptfKMYw6rSancTQ3jM0vTtM/UBf6y+yCbjhXI3kT3NmVT72JIYqk1mu5kCkHSRxYw1dDdMbGk6bt
UUCuil7rSFwxPCfkojCBN9FwXtbhMgzCCOb019R1L1ranMbhXVIWrhiMl8nWTnL5QWTOz2zcU6nc
vjmMDeQMkOm6V5jpZmyjcRZpCYn8wnmVG0uPdFrdsjQerbR1FSieCkJ9/U7gtH6hy+N0Oehmr2jg
tbIcomCgxT/j/LOE9V3ytznUOjF2P8uKdij/sRkjd8wuAwxoBn2TurFI/RZOSYTJzM7rto02GAeZ
J+CklEGoIWyBG30fh4raKnagVKV9yjsbojjocQ9amnJUe6H6UW5GHtIfHXAYe/nWmV19tAfnW2ap
/dNcjEowh0RKeYs08GwILZBMrBklkaUP+oC6fmiU5jFU4j0V461ZIixMdLDoCKNuh84Ce+8yUEoW
zBH1Lg2DJI9cLVtKN5aKz0MkH+XwXWifGv3JaS1PXhVKQundOLeHsp4B2fVeXfiG9Mkao0MbKW4L
JiS1937fVTWa8i9lQnQZ+WlgltTN7xNtFsnU08NAUX7HfMS0OSrdh+ygN5Ffygu+OBTDNN42pXtX
tXtfdhscraMD9sMIaC3cGFsIviow/NG6PAwKKG9ulUiyG4fmTgR2c46IbtI7WM/glVOApMRWjaQw
ccbY/KdZAA5S9Rz+lkJPk4Ik7F6NaDwakXJEdBjf3D209za9ZJLYj2hYk1GZQox8k8LElUrzh1A2
sPXSjeTiKEMk7+Cs3D8le8NsrmzNDOPIHmYpUJPZFcZJqn8p2NbdH+SqlrFOZuUu4IJANkvQebmf
uxzniCx0pKC1s5M6Di5iu+YI/MD43g4Ig+dd6Nm18PI533lxr9gM69CrkxKJILQAONeXQxepkCCg
pNFzqKDLZ/mSbp0Z3TDfh4pAOrl1F834J9eGT1Iv3uPA+u+IvrHQCdGmR7U0KWC/T3LPnj/eX5Or
4PvthwHrooDP4tAjvvxhMSXyzGyK6HnoDsiP4N7haYgANdUxNx4suO7QhKLyY4HJOD4BAv1Htfq4
mgjhwuYrxVkBldunn9Pq4Dgf+/aopuWhns5pOlCHbr2kfrQ7fcfM7vpNIl0gyeRVZC2vFEyAo6Va
qNb8Zuk4g+dmJFpffYKkY2p5tszS1TZEKojS91fr+l1aB17lcggraF9vFytOdQMGd/TsJOrzaI3u
jJgEpoyHrIgf/naotz4vImwqJX6At5ffJVesSMmxGn5uQtv2hZUeO11ZDlH5A6LH8a/HYkZAfCFc
rpXgTY8yp3KhFPqSY40FLIH+3jkqw0d6fSv3cmfDXX87VFT+GGtTUrfUvG4gNWF1Pucrgz0c/Wqe
fQcpgmMZ299SSV+OsZwlD5Gcduf/YaIOwRp4Ytoz28C3CdlOVC7yZyl9J0dHs3qXt4nv9HtdrBsR
G4jetVimQNoA1be5z6hmt4VTpMUzuZnXR+j4tp9r/T8KD4eFTm8+uGN8akrJNyprJyy9fpYMPCPe
6DJrTr3V+dbsKQ8dgTkuv0x8QtRXeSqMTPtwfyW3FSYSHlT0yXlgyiAavGUBNUht2NaEg6wxhMnj
RIfOA15bAyia1ITJydrngjoiTvZtG+5s11tjr3rJnD/8f+hIbo4G6ljlJGF4GiIWOGL/pTeZF0vo
1CBZlanah1qrv/39dAETU9Zi76wGUpdDNkqvSk6vYVqLu3KysGe1k5V+Y52PWSegIn+5P951hgZm
hY4rBB7OPyL7l+PZ6lyV2mQUz+UA8Z2yxxhHkl9X01i+b6cqVU9OZi/tGbRRZv+6P/atDbTKXWEl
y+6lgng5tpirvOm6BdfaAh7hMgu6p5pe+n8/ygpChWLEhQBl4nIUFW8zMEkyRuOiLLjbZOXFqZV5
pxx5I3wCuwKwFq4ioHPeisthomKUi0yExTOdRdcyYk+MUKeGswyHII6no2REB2G6cWF/ksI+yO29
yOZGEA33B3AvQeqqO7zdrbJFi8ExZuxdoWm4spmKY2MVz7JV/FSNPjwiuhS7WWVxHU0i9Ep9+Wk1
4py28nwMsZA4lSJ/RRys8DKSMXfFKHqRUPuDpRX6MaH1+vcvD+gYSvAk6qC9txzGZsHjPkNi51k4
0hFhqJeJF75r37e7isy33gIE7jnGUNqAZm72QCM7mdPo69K0R1N57E7RIRkfU1h9B7xp7++39ca9
TCkNGBb2yg9GXwYcw+VGgEul9rI8FM9qH2ZfcA4OfVxGp/dj7ujsPEPd2Xm3TjDZMmcY6SAVdcXL
8axec0qz4BTJ+W/HyVywPwWP+fhYRntOxW8OoFdzA75LukYue6WXYKJ8CVpdYh2x6/uQDQjYqJEi
n43IKd7F8PX9QUBnkwupPTiFxC2Niq4P3iw9pWZbHTWtcN4R6acegGPNs8Zk8POolT4UUQTZXuns
8+wIy++62HiKjCY70b59iZpaOuhpWZ/GVIseZW0Eji+a4bduxzPpaZV7+G02yKxq7cOsdiS6lWUf
qeqFUCczsfO233oVKMHBbuc+IZTdfOAhB89KSRFvRmn5TfD/GsuhqyjZkTPk6V3kzTKY3v9hU9H6
XXk0KHZu6+OFZIdqO7XlM0oBT60yY/TzTo/LwBLf7w90vZu4wbiPyTUhp7J/L3dTJkQiYQ2ExTZB
E5bwhZL7gssjW6yXYlhe7492fS551JF6hSNEyQfVn8vRwoWc0jHr8lkz/x2s88oQKlq3Hf/To/wJ
rPpH3NLvj/iGMb/cwgyJfhjgBzCy2NhcDhlNIhllBTMUI8b9DMjyLCo3kxLnl0AMaXEr6LUkaprT
Vh41BzgEI05sL1o8VV/lrDI+q4gTza411EvvWpWp9W4tZ9rDIkr1e9WH9ScnNpqfESiSwZeLIoIG
adTGjw5Hz6MOgHNnQrc+GNQAUDdveJXt8zZEZQMubiyfJQGHq5Zd6uHg1ObXzB49o0/3VElvfTKy
OHp9LCF/ba6bKY66jNSrAkxhPsxws4OonI85/rJxKJ8dLYPmuec1e33iuDTBhSLFhmcEZ+7ym82D
iZf4HJXPJpJhtXMszR+NXT0CS+ji+OCQTN/fJDeiagZcWedwV1bw5iaqtgs1sUBoY8kuS4JeBPoA
3woA+o/RWIef4bvYg1domf0pBm1uEqPllEOnoUIeLjYmMM/3f8/N+SPmwQGB+gW94HL+y5I71Pmb
kiclyzw9pUsYlwOGikNW0kJ0qg+RjroXdrjOzsjrXbY9LdRkyVawdFzj4MuRe7okspxxQO1J9wdT
8rLspMXyX6fZLDOBPo0olo535XKUUJlwCAzn8nlUzqgpuHn6caDVM1aLZ8kjvJDsQFljB5B/HX2u
g6KcgdwRUKhtwUl1siGX54W7Z0SnRH8hO96JPG8tHlKFK/8RZju1zctpNWXkhJGz2scjElER+2VB
vtv6v3X+tRWtDcAAaOA2pY6tUNGI2crnCA/kDI5FI32cwk8hSKRo+Xh/H16HNqtCAppFK4mCFH4T
44poarR50lgyLT8sg06A23tauRzUodtTDFy/+XbngQdDhYv0cT2Hm8VL5lbEqyF9JlVPYfRJrj/L
uqtH+LgQ2vyc7R+ds6fqdmtLgE5jE8IBxFZjMya04w40JAbhdDLDY2cZi58iDnK8v4o3qoMUBhFD
5Eghe0DMfjm1eYBeqKld9azENe4qdI3fx2XjhfNrecYM3q9tw832IohbmxFeJ0cY8gnP7eZKGzSR
WYsKf1q3nuriNTceW3mvGnHrnvpzjM3bQB2nHOIBA/kunRGufVhqyPBoiiMfp0Fo3NmNt3b+n6Ot
v+YPNCgyua2ltRG2ZkZ+6DPVK63a1eovaSfOhrZntXJrbwCvASyESjxvw+Ywy/+PtPPcjVxJtvUT
EaA3f8kyKpmi1K22f4i29N7z6e9HDe4ZFYsoos/Ze2NaQGMUzMzIzMiIFWv1bRQJHe87TQMsEjXE
edCzb1XgVnYY/XGQB1sEKcDpFmNKBqlspiwuzr6eZft6MpQS6HsrH8chDe8y6Kk2JnFlWIyJ1zEN
hvSuLFvyJitKiixpizOSJMHBp+5tw/bzj3LR1HeoRwEfnt8NJiiGxcYaTDOMRhM9FXWQPbdroWoy
C8HYbWysFY+Ye+lp4ocZB0sLMwKg9hilgllVhaxs/1oMwWMsvqpVzwO3eE6oPDfKeJr/hINrr8Bu
EiBfgwKFnafdgVT+zgvUjTTZG5Ds4iQjy0g2h3wfH0Ur/GJNeXd2Ws2Yz53RDt+SMQ4jp4jodN71
o5rfNaUSik5LWSDaKWEs7LpI04+qQgvdTmrTUrORgjd+xGAjfjSjhzKIXzayjRdWtTNGo/oCnVhF
j0JlBXsPuSFjrzZBPzhlRRczwWfZ0CABafBvoZVV/yDQTK47FD77P1FrDsMh0b2+/ZBnetPfVUUV
K3YJf1FtG70lh3vf6ObMZebF/OiPOniKAtLdjZWbj7yrOSLFRrobp78S65Jjq+itItCJYkvlpKfF
yRNTst51L54yUI2OMTXGaIdBUMt2XcFB0lniLCzYh48mogIb/C3XASC39tyNBOQGYB1pk8uzBfUm
3qKgbs4sU2PniXLK02anWEcpUaCv9e8hrz5MNHv5cfQy9d5GQHR1WL+ZJ9nF8xJE7JLoOMwSyWyN
RD/3tX/ISl3inRI6gZeHG5Hu1Yk9GyJrMOt5Unlb8gqUZdRG3VTo59zMAMPAOZNUvCBSu2poum8e
e29jj24YNBZb1CotBZhXrp/p9LBb+DwtOIHrYidpqm3EfwTr84ZnzTHJwrO40EFgAznnsl2WnULT
CJpeZPcBDO/2nFT5gxKqf6eWvg6aCRBvDPNJfa1LOha6TMkPRd/rR2FW/rn9JWtrCmqbReUsxM7C
pZDbVjt0swCTVdKutY6qtCdZt7Ge60aAvrCoBLXL0IIALdUhldTPDcDGmgonNXHO/Y3tumVl8SpI
LVI2vpdhpb5vSGoa2VHVNgLAa0fB9UmEUygk38GPlzsQgle4HXJVOXu0jNILKEt3XnyC28xRks9S
aG745VtF5tJP2Gm0l1BFmXfDMvERiCj2VFqkngmhUgcc8AQz9aiJ+zR8kePnUf0myp9FUtSimjkN
eauqGw8oWT/5Ku1DydaNuTb8d5+zfBI1uj8ofs3nKMqj6kHzqT821udGPgzRQ59t1FiuI1JgSgQd
wAhmuQtm+3Ky8f04MjTBQAJc1B+HODNsvwAO6RHNHUCbVmc59bkLuFJeOq0YnRLV88Pt/XEVifAN
aDDBcUIVEEK7RWJGVoIYZKhhnBPuRypduzj9+u8WqABwB4NFgwJsnvN3AaM5U1lZU22eC1FQnZjN
vhOTYksdZmXlSFEALyUfA0fT8kit87rNEbvlSG37g6D8AQD8KIRP6gnhyx3P9H8+VsiIUEEBuAHU
TVly+nQhwq2dEDNtpnivyaTQM/Ra1VzfUqS93vRU+Xi48L8gZ8HQXs4eQsyFJCNqgGJw95DVTUh9
PnyRPGtjJ16FwGD/39tZbny5plAhYifuJ9uECSUOPwNG3hdb+tkrl/xsCcgJxQd+eivpvPOHEBc3
u5mIKONQOJhtrdii7yd2CxZ55yWecOqaybuDlBhmM28QDm2baRw/mbm/7ZhXPAo8p1Vk9HhfaMoc
hC9uRRGiScHwPQRvR8HukV1L08+BvM9S9dWj3bQ8GtOuLAY30rKPxTC8Uh+cAa9JXG58yVV2b+4M
47KcQw8OwWVThO6XIGJr2TrzRqGeLGX1qUyM/m5UsnhP4N3RfOpJh7LxjZM3ytLp9kSsmacRHOZf
VkQhzXDpY4FeFpGVYV7oLShV/XpXGISBWWSgJW+dJsjG9QztWm1j2FcPhzdcFUcgic0ZgbY4/+oq
F7UI1pJz+6OMbRAo3sOg2ulGxml1dMzp/7eyuDZDNn/oz1bEF9HpnttPXeRQJ/lTbtVp5q24uMuA
if3X0HzUvnNsiH4aNZ0wpOQ2qcLPyZ/by3Q9XRQHeAaTwABiC7XP5e+PuJhp99Daszq6XvhVIykZ
Tn/M7ORpG4+n6ylTyc9BbQP0DTKmJfDOG4UYBrFqOE8WdLpCi47K4AjeF1KsZa+S+xQcuLM3wpvr
EwijM3ILvTtE4JdNLWOvBL3my8NZ0j6AFyP6gOX/OdPHjWBtZRp5C8+20CyCo3H++3fLVLcisliB
MZxLui9h+7FbM6NNH2i+9FEKy42A6u0QufQKldwWiU4SntSnl+V26LO8mFLFeO52nKbfzNIeTM5w
p1TtVrVj3YGXxj5++/Sx/VIdhfvkOyj85hgegsEu/gx/ipfiPnO2Xn7XrspH4UjQopDnu0qrFL7Y
1l4fjWcalB57EB2FgDBVtkW1vjbV5C7p51GplFy95wYzqgRKk+O5rule75+DAOx+Zjdwb/87dcD8
3n9vbHGDtSYNGAi3jGdjCnBPR8yrnSX6T0qS/s3UH1X92AnFY17chcKGR63NJkHHzKExw/+WbcSi
IKqdFzfjOdBPoSGcstjWQSD98+4HS/FfI4vdP2U5PcRiOZ7J3h4NNbSTfnxoH/1gPwlb67ayFUFf
8x/5sLnvexGyDfQ1WkZcTWclAvQaflNq2RHFn4ayEXSsRMDwZhAFoDkCWguYyOVerAz2Xaa301mo
aI8wjuZXsaGfbZcT40Mvvs+SjbjtGjACofZ7i4u7Lu7lGI4QLBrtdDDV/EP7PEHG5pCPQjt5yB8H
s7jLBlvuNiy/PQIXB8HMrg/WH+rd60civThtKMr9dP769Sm0D08vD7n93Q1t17JTu7RD+2nYEeLb
gVM6/v4U7+P5Bzs4/PxZ2rUt2fRK7Z8/fHl8zb86pt3tv3n2p8Aebdmujjygj8GevLYd7mT75Y7t
tjN2H/f2h+Pj4/3fl4fA/vv7722PfOtvvDWixc1aWeZg1D0j0uzcdg8PD91B3o97AMSOdUAe5QGY
i2vtvUd9Z32vH2Hb1JzQbV6cu96+B/pu3yn2xmW/vr7vZnlxCUdxNei6P3+T62XpviqOKamsA7l9
Pf5RvQDLq6cPWyHG/EsXE4GykTo3tcIjcBW/wTrfj6WERFwUkRMPhX1cxBtX8tueW9qAjYI+ZmB5
tIksBkabqRh7Wi6eJTt3fiIqxL/o+jmJ/eXTj8AW7bP6YWN9V44BOgP/a3I+997dlGmodlNvYVJV
vulOfJfsBKexU+f16+yw3+HhsOtD+lVhis/OX/OsnMDr2fq+hbZRPMDPoec2d4t8+NZvcaquRCgX
n7Y47KUxikND4tPERNlrQsGzD9X3sGpq4pRwX4/hWanhTVHFjWN4dU6AJaP0pND2sURPSVT9pVGp
xLPRtc9dfpelp9r8Gavtt9uTfz3ANxFHekHn4xEdgMu5B3ZZjVXkS2dYf+vm0So6Oy1Q/N6Ncudk
krI36t+3La4cxvQyKwqSMJyRtFcttnM6qUkjxbp0hp1NnVI7qiVHjv72CRxe2YPe3sddf4Jm+nnD
7jyUS8+ee6jp0SELPVNkLjxb0VqTd7MmnbNHwbybVImEPPIr4y/Y9emAbbKPpZ7tJWN/2+51cDKb
Jf4BMEZxblmai5KWs7o1pXNU8/KIH2Lhe4PGcuiGwkYG5Do3cWlpEXF2hdxI0WCwlk1ktz9E/1UW
P2dlvAvuPZg5bw9rfRnBwhENgVqig+3Sc8TOaOAxZ1z1uJ9ci0gBzhhPQ2o0kmAB9aDC+u1zzd42
uzZG5osCNaVjlWf1pdXQgntNUzP5bBr0dFqHoHk2kM71nDb8IYgbE7o2RlyU2vusCAJHzuJkqsQw
niIzl88pHZh9vwtrW6WpsjT3KTdp+SR0sZ0go3V7jNd7f+73n1mLSIwqXOGXYyyaQB+nKJHPpfgE
zrSN6302vvptvxFPrswldubhERFRNV4cbqWXKGGpV/J5KGrHzH8EaBJGYQH6jgPf0u6RXbk9sCtJ
MzIgFxYXq5dkQzdpRs3q5bEdJ0h/5HbWfQVYIyhOOZTHTtiptYU+qGGT6bOFwKJXZJfzYzP8qrXy
wbOOTWr3JbpNuFkdGsfM14+JbDiaQpNLcLj9xaseAMqT42ImlsTrLtcij1K51dtSPhfCIfLIHkTV
LjsASJdKmE1L2zNo89/i8l3JXcECQ6hKjoSjEmjUpdVglApQLR1+F2i/0SlzBivci8qu4I0s/ubx
ioZAZbcGFPWpdXd7yPPvXhyTXAl4O+UxGhyW/aiSVvVTW7UyQbmpQSFU54fJS+KNiV25d5B8I0CF
Aw2+G2tx7/RVOZlp4OEJUfbRG6ZzOSlOHrY7Qc+gRhBZToVseL1xGK/N7MxATUoOCCTLuVhPPaj6
SiBTfs67X1CT9lgYBbTubYWo2LTDzFb+1IK8uz2nq2Znvqm3bQZiSF4saFfKRV0J1B/o0R6rQy2M
u0FPbXM46dLXIi4+6cJBDh+hm9yIVNeW873lxW2b00IRG7GvnfOhrOj/74lcGlTIbg9wbTm5BmAK
QeUNbdzFtCpJqGSRF2jnyKMCH9O43/wdy5OAOILfdfv+pYyM422Ta1sTuMvMHmgRo4HquZxTcdKo
ErNlz35ti/tm/CjDO1tGxz7/JCbGoZ9iW9qIIa4nk8cjwdycjp/5ZheTOcKCIKDlMp0TOVL2bRvq
p1owqtPtka1ZAYtCaDSTPV7twDFQJyUPiuksT8T3Y4g0HKTx/yowRTzCNUrKhOIC/R3LyK/ykH+I
y3I668KUHswQsi5zUMKN0+T6Lru0snD8PLV0wC68kzr0wh8N9NH2SL4S3cumcLI8td+YuxV73Juk
nECJ0Cu5BMwO1iQnXhxLZy9S9O+5Zo0HqTMJDzQvqGxQRdHG1p5DgMvjkjj2jdn0PxHt4iCbJUAr
nmUEXcBkaLLwmoCGS3gchbxsuo1tNm+jS2Mw9ptITtNSzTZbloOCbAApinbluUpF2xh5tQ+8y6MP
mv9nMh+UaGOLXU/mpbnFrh5KoU8tsOFAHCNHS0aHDefU2qfq3wEZl4bm4+XdC1Cm8qQ2vmgAX8t/
JUXyGITRZLeyLRuBLRgPgqDN1NGtq3rfekTYbu+3Oeq4mtW5HgKVBU+tJZGPYRa6FRPnnlP653+P
/kn/ViR/Ykgjb9u53tdk1ubmL9qv6cVa+mZSh0EpoOV6nir/Z0p/DBedl27ccNf+iBFaPcFC8Hon
A305lRKKooOZp+bZStLQAdjLmKg10xrU9P+b8bwztYjm9DQz9QIiKsrHZmYbapHtwwEu6v/FrL2z
snDC3p+iLh8ZkOmlh6aZkL3doolbc4D3c7ZwP2j+66zzWZjU2GVCkTkpSIDWeDX1BF6m6NPtAa3t
qnfWluXAmQ4o1z2mTdKS+mC1Xrvzp+bjaPmPcTVOG/6wUhjAIahZw1NBWvCKblad6irslNI8j2O2
k+FH9Jr6qbakvRiZu6m7t5r2iAbqSZVbR7yPx8QOW+ko5e13K/K+Fh/izvhjxZ6tTEdF4vFDqTCI
JTdVdHv0dgaUZ3jBcaQZJ1ftLu4IST/cnrDr5Zn9WCYdRWDBjbi4Q6YqhG8eNB0clsMEdpa7Xd41
w071Tplqbp2xK6k90+BOpEZJXMqDfeHW6pAUlkbTB8H3l8i6owM9zZHnEuygghw3bEfHG5q/ivAc
pLLdpsI/E0LQVTyTAxPUEGpQ0LncwbUwQ86FQjl3sM3uqJErthqJW9iwlfCJjgsTW8QOM3v+Ipbx
S0GgRy/Uz6VS2FmN6PGeN5/xGR3a6rV3s6DaOGav/Z46GGxyJiwm0Km/tZ+9O+StnI4v36uASHVI
Qwhm+aVISTqJ8TehtLqNsPeaSglYPk8LWCeovDOLi2NDbWMItUIdzGEs78tsorIvZ0eAX7xvLfkn
4MkIyXMTkqUuOaUe+6Jp4qNGLcwLT4pcKBClJNW9KnXj/VhpP2+79Aogia4BxHCIvEDPEk9eLrLZ
SjTVeYFx9k3poRf0x6rxPsKgYOfWZ5lnEJrsO71u77w6OcBTnKqPmnJfS+Ze6lx5Cz3+Frde3oDz
18yNwiDgZ5TQ5df0wtBbngfMRP48EFiYUCF8syBPd2g11dqf4S+pd6xno727PQtXGxvqRGBZzDe3
KxQxi3O31WO5hkvMOk9dth+Dr0jbO0L+bEyv0F/fNnXt7pe2lqduCYyTcgy2FMj1Pnt/K3fId/Uu
kI+laW+1GM3OdTGfszHatij3gzwB9XE5nzRRqGkWNRhT9H2df0QFwxYQXU+oreRftxLoVxtrYW1x
5StS5xec3tY50/82Y23T4QkjwrdZBfj2JF7FFhhC4JSW3rlvH7+9HJZU6aOQWIF3TvTRLrmG5eC7
1W6xoK0NZ856YYGZw8ylFb33I7QnQu9syLvY2gHFT4MHs9gIXlYdAnQsqKo3Duwl5L9ieH1iYGYC
bfAy3TWV7adOREmrSxz/47/PHBk9AFYgxEFVLDxdjFo1KoTI41lSQa+zk7KfSrpxpsyzv3A6mtQZ
DxjruaVr8R6W6f/QxcIXzpqe1rteywVb6eX0dHskbxwFV2ZmcIgMWRI4nsXyNFGixm2QCGfvU/Us
vaoSRS+n/TP59jge7vUPWrenIRhe+w278+cv7ILwJev3hmaGYGThFoZWCZkiCmexeoyo8I+aZtfx
d+SvuyazVW8nFwDwpA2Xvz6ieEOaHNQ8sGmkWLKzo2snhFqh+C5d7nY3/baa2u7an4b0FamyDVvX
pwb1F3K+HBhMLr5yOcIy6qJYyKbA7bM/Qyi9mu2TGLc70HjQOaq7fksb+Q34eTml2CIbxv8bIDwd
gJcG2yqoqwnRLlflfErrH60Tiy6aazRhQawyPTbarx5Syrb9QLcUorR0jwjNA1xjx3AuE31Fdsko
oDG32DAVVZQtgp6VyQf2SIJnjsZ47y5cbRon3bPCPnRN7zEufBJk2kGo/xTeVwRLN86DK8ZZIi4y
vPgVnf1sn2X7W6dRYvaQ8XCz7mOUffP6T9P4OEIY7en1vpfw6N+lYIe8P2hIz35llStDx6l+6QoF
qqlJtBVEaJq5v8LfQmRf72yiQfx+puLlxlAXjiE2dFyNqRK5Ughcus7InCeDZ23ssCvNBGYAF0fm
hkoHEPNlrnsaPRK9kKC4msxmbppdIsan+RVZQM7nC89NXp7aQtwZX7wht8mkyAEIFHC2qU/pLvlC
P7Qj8L4Yi/0YHZo3MPcAn5K2S8OtfTkfmAvXBTk+S3fAjADn1CJ+ArXpGcEoxm4bOHX2Uc2rQznr
Oeg/W7m/81LknjYOvhVnBH/LQ5TCE/XYZW9DkMlSMhlm7FbWfVC9Su1z6N839SOg/I1z4PoFQt1n
/gewIiK2BBKX+xI28RKSZy9zg7w7AJu2w3i0K0bay5pd+JVLEgE39Hbx+Fnysqdy6P55sMwt5AeU
oEBt00Vy+QVtGBtF75XaWRAsJxwBW9TQmVH1kJOjuYFYuZ5YaHvnehd9VPO7YLGUvj7GlWyG3FuZ
1hzCVABsMmjyo5dLdHKpteqq7aZAyLpRWDeJAEBSXElTJ8GUhmYsnMNCQg5EDXrTySxf2k8JyH9x
rGunoZ3p8+1L7PqEBwRHrhVoBdv5aodJud5JhTwIZIDManKyItR0h+e7WXHC57Vn16NnUT0NxVrc
g/dKt1R4V1wLMlN6nkgiggJGUOhyYclPparUT3yB5we5PSQwwAD8DR4zSgNOl7FRuyTNdgJ0vnaW
xvDG6tUdoax81BrY0G7Px3VAaQLARDoBvCJlyOUjrQ/CLDNMMXEDcZD2mSAPDjaBBBTtVvywYoqk
Ke2xgA7IeS97vrKeDHcVWLFbD4qyi2ds6VDR6lYO4xZB4DVXD2OC1QqgNXoAHKqz87176eYCINOw
jVK3QD+yoafMLGsYZCune9CJVTg35OET+/iRQ6Qbd1ll3DVJeizqg6HldlUNhzEtf9Z0Dcsbe+36
pTdr4hBbwHpH6Hs145LSJUHQpKkrehZi2Fz10rEb051X0AfzXapax9AOCsqFzbExHpJU+OcVh/XO
nNtRUYDifFlsdk5XtZFzI3U98V7NVPZcsku3SkNXm5sGE8hS4bAxZ5Xzt9D/3fz7asseQPyKuEa9
D1TZaesXC1qaVnOpQB9u+/D1Q2JhbTEkTRXa1h/93J3M7mSWvS16p2LYfYrgO4XARjvLylakeB2E
zzYhhJofSCyisbBJOFZ31lDlbg1bjR1IXb6P5OyFPtMflTrWBy6r8CHqQhjm23TcKWMd3UMAASOz
aOW7wouEH0EmbNWt1+adLDosXPDfQVuyuLf8ThmbsRtzl8oZXhQaNIk3nUHPQ/Q96JNyP6nblJgy
m+kiEmAqeI5AokrCjCB9YbQyI73uaz13sx6BJq1W5ZOv0ite9qlPKqv270zf5/YSBGGnx6n3gIr9
t1wyylNfNubfDWeYQ9KrryGNMoO2oHRdPl5Fs+9peJRzV/to3CkPUUFaye7s4a8Cl7sdnvLGpvdy
C0h7XV+eJ4HB66TzKE2+ZcPeeXwhQhRvlGruDlN+V0q67b9UY7Gru9q2kGKM9fvWQsxsh2Dd7QGv
Lvn8PoIvRkRxa3GfWOEIscnkF67YNp/qdoz2XgkLhqxN6jHKRANi1Cn7edvm1VHOYGFfZIeTCDWv
+mc1AcycME25G5IZpgkrQmK0aAWnogNsf9vUVeQ9m6LADAyP2I9HyOVJrk9jTawlFa7hfVfkT7r1
6fbvvwoIFr9/sY8lIdD0LFILVzZ23ueoQcfCrkonS444ym1T8z5YeCbdcXMDEK9Mym2LlUpQS4+8
xCjc+G9xKp7j2DZ3Zeu0r4H6f7Q0r987Z+wl9MESSylczXIN85R3uyZ2hvrD+FHQdlKzcf6ueODF
uOYd+c5aKE96n8zjUpOPWriXtJfgh5++biYgVpZqbvwjQuJGn/+8tFMiJBdr5shSIWsP527/tyRi
Ev2PUJE68VDubi/XiuddmJuH/W5YpiWMBIGYm1CUjV7bLSjDmjuA2gNGA20BQZhy+fstwTSzkNS/
m8iVLdSv+ngfe3+98iSVjo4+dAcXy+0RXccepDV4zvPCJL0HZfrCJEyNXePHODuty1PxFCLJA6/S
I8nm394rVCK5eYpgINhq+FmbSdSTYNwk1Qcf5sKsTNKShkMcxMweAsHfq4jZ3R7ZloX579+tVR2I
EMaZWKCjUNinsQ/n2EgS/7aVNQf8DxEQqA2it8VZQbQErEXBClyT0muinpSaHsG7aDy27caemn15
eVZQCtchbCd+IiV1OSA9SkYrDvPS9fVDAOV88iKnmT0YGyDntXl7b2axMh2sd3ldz2ZwhCa7D+S7
21O2ZoDWKzpL4FBCx3qe0ncLMzT6WPDgKV3TrB0pfcq2Y/15KhZTxQ4CjWHyigRttDgWEsRWNfJU
lWu090ih0Guln/pdTIivGAcxfJbku250hv1wZ9WfwkDdy3YU271TtTtNOlBWSbearlYW7+KLlidH
FpVpPRgUOITmTozF2RftLPjbif9cDyBPBu0Cw4dbgr7Ohd/7Qk6gJxm1Oxwi81PSPxZbNcOVw/3C
wuIqidK2QcYEC0o/OmL3VzcfQuJZKfKRrnm57Szz71qsJM2pPMspUcKNuJScGkQ9KYu0aNwWgRWH
XGPAuyFK7pIIDMW/m8Ip6eKEbIhy6CKs6PWOyDGoG3fqJUeVn6SIxMN4vG1kxQ+gopgjcar+bOKF
82N3NCejadwUcuw4hQ0njn8Y+Xhf9sVGFHidVpgzptYsY0S2ijzq4myK+pojFhUKF6GuB6k+jgbO
r35UjI8GrYepGh1iaMA9Qb2rBf0YJFtcztdjhV+A7DxNgIA64bi83Ogq1NSIiZS1y4eAx/2TyK+e
sBsQrL89p9c+wrsZZO4bJSsuv/BHVDjCCMXn2pUEpCiyHEJu+SjkWxnA66MeZB4DIvs3K60vyX4b
lBrkrJsaN1Mju5de8+ikT86ooA8xZrR0nm6PasUcGTDaRsHT88+yDjs0itL0sdIQUOufhfYASK+r
HbF9rZypFLdKsdd7Gl6+/1q7qsQOwH2DSGrc8q//Aqm/ERw+dUmyFW3MS365nS/NLFxSgoAazZCx
cfXs1xjRFWs8VOU3CbFLbxeGhBqeajfR79szueKHCjIb5LL4gz0xj/3dhdPn9WAJqdq46hEmoQ/t
4xZ46DpsY1TvDCw2NYydVhtHGIA0zNEdydZ3yjHfhYfb41jx8wsz82e8G4cXJ1VaoYrshojkqt3D
nIvyio3NtOIIMwablzKELHSBL8YiJWlRjLnXuEkBfQZkMz0JUC8D3f/iGcXG6b6yMrPICpqTYFBI
/yyMNR15XjPsW3eMst8TfEsRoLhqknZav/UmXgl0IUN7g9WCIJqzE5ez14yi3qu+3LrByT8Xp+6X
eI/G9LG5jx+bv97XbmMeVzJQl/YWp5KYesIQiVLrNofmROTxqp6KPf1qJ/ht/9kvLkY2z/I7v5B6
MSoaRcSS+snyy5+TFX8f/H/Ho5A9AudFjpwEF7nahZlW05OcMKZ1++jJi1xN8T9W2l4Q7vXqr95D
3eNTcrSku2hKIZXPP2T+3e1xvnX2LE4PUrczBTT3J3psiy+YRA8O7DZvXctMIAK2e1GxA/9Bzg+e
9jxNuynJnMqwxwAS7OeGHFxhPW7hUmeXvPUNi8NElnNvnIau5RYgVds8tkryaDb1XV2VdMdM3yZx
S19mZdvDxKCTTAOVw0WwODPzVq570NqtK493wfgnKwK7yA8bU7tyMF8YWTwuugz+fDMeWjfpHzoD
hKXkDBpkMOIHZTgm/qnSv4Qfb9ucV+tqJgHd4lMAwq6C9FyOUj2Fhxa3DR0FdU7E/bIvnrZVXlm1
A7kwPJJkI4H6Xm6PSbeCNNGV1g0j60ePhKIZCD/T6MuobjFIrZ4xiGb8j6nFGdNORtKDmm7d4kBY
0Owa0y6qQ54f2t4Okh3tQVWzG75tSZ+sRHpsTV2ZW3YAqqLoshhiF0mTWDBEK8ofw/ipabN9CWEH
pZwdeJp9P1EO5xukzoNsbfgkZrV7ezHnkV0t5rsvWPiPUA+VHiKe6iZd9RzJzSct2FrH1X3wzsRi
HdvItPoMSJWL1sK+lgLb6h5VfWMcbwH4rYEsljBtyxFGSKwod+H3Gob73z8DyQ73MkTzpZ0CRHro
7hLSx2RRv1KSr++KP/nPbHB0+ifQuKQGPDjRn00cytYEL64TxQvC3G9xrVHOdp20N/qt+V33Xmgz
aXED0Ituw6UXSfADGojCIdwu22pMi/kQ7KrTL3k4tJ0d/YhP8ofbTrO6M98ZnP/+3cUVKrAdhfo8
pvvkNBxEp1c23nTXVb/50npnYnFct30ooolszVeG+pqUT6EP5YuD4GDR3JO6P2mJfp+FjkpfFL1S
59jUHn3dt7WhPokFdX21s1VhtDWEH81+I9OyEjZefNsi+klK4rneZPjlvmhK0hMv+osUf6J/0h70
57GSN14Uq8cEaF9SLgaAFUlc+HZQx22tCH7nts0HcQQYY4VPXjgjtOSnafiQkbifyAGmYn2sNPFu
CIot0o+1FSd+ANZKXwdBy+JJqMP9Nury1LtCX9mKf6zl3laqX+qWMsvaWTFLtSIPQ8ORtsQRZjUU
QLEl9UQppFlIrf+cynEj7FqLBBBzhPkFpqSZx+/SexV0VCrZiAa3nMp9JD4a8n5onofB2xXDfktI
ec1XaAum7ZRHGiW1xfmaWq3gyXo6uELcOX0QHTX6cznRyyZ76CLDLmGJF8fd7f259hZ4b3Rx4lYC
ZfgkjQdea3+C+GAYYKq+6vmJh9ttQ291jsWpS1CJSNmMJgT6ufDMvoNRP9exZOS+U4W1k5nVXSs2
r7TP77z4p5p9yxq7DGs3pPUVVe6jLn0rwh+50H3XQ/M4QeKmV9l+kBKnULxDicBu+7EpEdYR063I
fsWJwYiTDACJYxhXLwlJCwI0fViLVLxr853+FYlIf9hbY+Kkyc9mn/4K6YH/A2fd4P0KSrvbSOzM
k7GcrPf2F+c0HNhDDegMX4jkU2kIH80h3wq1Z+e9sgHfiMjxSYFqmUE1qlBKtLIc3IlLAIXS76Zy
1rXmKc3dYDLtmn6vvP0LXH5vTNrWBM/OvDQOKfxcsAauTTbucmclrdaqitePbtJavSOb452Igiqd
5Ir3KoTdT1GBvMpvhGNYyuU+ENHDbo1oN0xSvzEPK3tcg9QJuDhZd/L8ixuqE3j1NGnEl6jitzL/
I1rtM8rETi/Q+fZdtLYaJFbOLdCOVOmpjZD2Wb6+IUDW1L7pRkqPhSP5w51a7Dujd4YgsacAYlT/
HmjfWPxI1S9VabnVj9b37pNoi7nsuhWCIQP3Rt5grkpeaY6YWW0mfj2NbpO5EVxwbWDLyoPRHU1j
PzaHzrCOBRxUMJCf5p5eMTyIcNNKfzLN3/D2tVuL5lFwI9TQUa4SF0dfZ8qG34rj6Nb5Q1sQWxU7
q7MngJdnudsbT5P51fC3GHfWXJC6DdUD4nkgA4s95gnTCClkOrkFsqwDysFBi1YOSk8TpQLAlSYJ
RtmO/ckuEIP3DGsrIbeyAjRgzDxtiLSyAss8vh7mQ2VoyuSW0Rd4TR/rH0zRQxlZpVP2MEV5hSOI
TjHatMtUwp3fQhPl/+6y7HcQ/7x9PF8fOLAOkj+G9ZR1oGX2cj+ayojCuSxObjsAp9XL6QSzyFZF
8PpUvTSyiNSkONMC5B8mN2nuc5ibCipc+00y7DUrYNUhjoBrhkt7caUFXa8pVVOJrhb5Tm7INgQ3
f5Pu9d8njFZn1g2MMPf1fKy8C2zNCP1QTShFVx/Hh142QltJzZfbNlYSTLS9c2vy3qRvy1ruC6EC
QklPpOgG7b033CGyFgpPTXROvJpKrrJTLN8J1K224DVfQE+PCjVAujkffjk0uYgQ6vGwigzmaMNJ
Ge8NgOIbcfvaMkESC9kF3WIzX+OllSA2tISTSXRzfn8Ve0fgex8R9P5RBOH+9jyuDuidqcWAJitL
xCbRRFdSp303PiFnsDGYLQvz37/3BvSPlbJUsSCOQAvL3LaUZCO2v744yKG8AeWpXOFzi8A6iELZ
qLRUnDExMWJ+YvmUS9PGQFYQTbOV/7Qx0w25jArCvEvbwmD3ZB1UdRZvotZW7uVddt88Zd+LDXPX
80ZKSiWlAScViJ8lzscI6k5iULLro8vQVMcEVeLba389a/xq4gwymqAtgKFeroxVC0Id1YniihNY
vaTa93T4peCzbpu59mYiKR5cc8GbG2xZgBgqUrR5M6nuWMCwI54aupsm7T6Mt/C0K4Y4C+g3mvkj
eJYszlBDSOWujyXVzZryEOnhc+GZf5WaXpIm/XJ7TCuLwyMOQTgoYmlUWVZLeb9lKbIphstNaQfi
94KD9LaFFW8DwAYmmvIhtV/EBC5XpxlVLZua3HQNcHrpY1OOL7UncWr3ll1HbUYTyP/j7Dt2I1ea
Zp+IAL3ZVpFsL1GGkmY2hMyI3hU9n/4GtbifurrRxPlnFgNIwCTLZWVlRkYI71o8AHExnizoB618
wOVsAp0CD4R2l8UX8RW4GG2Q46zG1n3UnLpOhLrHSWdI4cUr+N8VO3ztbZz6sIn6yLoXooQGcUJ6
YH1la9dnH7dn9DKaXQYE7U/MJsrpfHQ5TqLMpj617ivrNMl7JApIAMLdrniXQmmHhvTH2/Yu+32X
7bE8wNGkgR4xg1vBUteKFAQ7wr0WteC7lbeNtBfLwWOmiCbtnoIIB3xh6Bk/WfPDnEWkEb6qQUEg
A/YYQGjj/x7WnX/QshS/XLFltrKRiaZwLz/UGRHetJbsgpaGz8W+P7GT4N6egCsTDjQXGHhQhYck
Bj/hCvjFl+J45BmlYM/Ce9opWybUThxAWGUABG8Vyn2xl2AIHY0ICRA6Qn91ySP8GqCpDWEgh/Ui
9vFkTRBQEUKknHtD+B6gnH57dNdtLT4NTyNsKPncVss6lkfmoN91pjbt46bxzQZqgaxmhptoSrYy
mYvzOnsVLpQuaBIAVh5xMV4D5+ZYBU3clmlgw+/tqoOkgL7pWf+k6sGL3qdr1i4SLkuv8NITgtIk
4Kwi50rDqlLbBiw1d53xphuvfR0eNEZaowY1OlJXqknVbm1CL0cIm4itcEJRX8M6no8wY0GJdAwo
L1g/gwe3bj3ElhvWB0g8Z5NGNQtNZrfX8PKILuPEoVgazFBb4v34kBZS1aWteVczUEDD5rY09GZT
hqK0BbbjoHRBcoxSod2kZfGnRMqBgoauIlo060+lVUMWsvGARgruA33O7LpfpQe7uKRVlPpwly3r
Dl5DHjJjDIIVg33HvEuEFt3AoCQLuxw0BfnTylQoFxsMhsBCjsgW7gp0EufTnwtSDxHUEEz8J4z3
ZW434Kvuoajb+miJIfGT8j3tkFNU27WMx8VliiEuvGt44KJTGIwM55YbZqlR31Ug4U+ywZUYGhfR
9WeuxIiXDQowg6c0wkO8GzCdXLijWWEVsEy17gyR6X+nsMNdI0Wq9WbIc/NRtzmc9DSE1tsMhoqa
dEGchkSAr6nccRrATNLFkZFto7nsNzkzhzUdj2vTAAEdyHlDKwTpwOX3v51X2Ih5t0g7sTmcj9C+
KkkkT8NmZZ2vmNFxA6IvAaBhFDq4adBL8FA0coAmc6OtDjOCf4tILAWuBlqyRJ/1cpMak+mo6aDd
SQqg0oVehbQd8s4RzMRwqk7OILacrnE/XvgcADsXIuwlu7jwtXEerqnHKhWTNL/PZTl7UONI2oRB
1j4EodTQKEavIzqDwOFp1hP6ssCMcXtiLg7aj3monS46k4Af89MfgaO6qyK0IRm5ZRe9GDvpHMRI
atb/GQ6pw9uYiBw1FH9lSMOcr/RUxxmowMzIgzjM8JXlCPD7WGLbqclEtM9E3fvtoV0+lmFwmdyl
bWB5tnIv8lQvtC6Lw9jTm091fB6gsQyCTTf2KxmCbVHtBgIV1DUesosbEpLHcFnYZOjGgIfldloY
QcitTs3YKxSVbeVaDl02t6qT6k1F4qlYU6G4iDc4e9yNPEBRrsKzHaM0DvXwCF3SFE0gGnK0NIeo
2u05/Xnqn13IsIaoBqBn9HaA3YD3Wm0bZQ0y0d5AIQ63tZzM7m0Q+NqmndngCQWJuUDdAUXRP/Jn
7nUS1Qo6rMGiFyvcVyzUmCLCWXTlQgT+fCsJEsQnOzRIe7mGpFwBed6kB02Kqn2AS/UjjUJzJQ65
sqgI6Yyls2dpJOSPidypqlB3WeYp8VGaIdk9e/7UrBEOXduxZ2Y4ZyDVjQqloTyDcEK4QVeYUYQH
KYw3ZeqUYUAzVL87xdxWkrny7L7wQgjnfo+Pi0KgDJaNRiqknghxeW08JNl9PYJJz0MNioCUX08q
5/ZOuraEvy1yG2kQ0lbF4cw8Nt0JFrMhJhqehMpl0Jq/benK2iGjDSV5pPQNPF65STUEqEDKsZx7
KkNCvY83efyi5MPdLDf2bUtX1g+XDKhFFyIhxFg8SYXJEqud5bT0ptIAd5lGMY/xSCHxleQJFI5o
gW4iLUFT3IrhZcOfHwigmIHTQs0CzW5wP+cHYmBlLA/GDMqepv1bj3SaSYO0veXKkdPmOymrCRM3
Upxt9VU2vcv5PbfNraSVtWADEyXYHp8i0ARmxTbvQjq9rozxAq6Ejh88YJeNqqFiyPNcF0nZmkla
l54geY0Gktom3IzBMbEOyBgjJwqmBE8TPm9b/XmIX87s/6wuJ+dXfDJN8WgUZVl6PRxc6rMn7SN9
SO77g2qDpZaWG6Cqj6UrHtC6ez8dq7vEyTazJz7Kj9OmdbXd2lG99Pdn0/CzB399UL6kDtquKT2p
FWwBvDzaqNKc7SQRQiszo1AZ/XN7Di6dw7lF7kZj0ZiE4oyJ75uHUISbn09F49axHQ930CdEq8Xm
tsGLoARRGrAoOERLwh40IOdz3uZV0SNiKT1wA9FeEuzQlLd5saLUc80KLg/8xZ2GTODyNPg1kVZT
m1ZdzpWnBARRlvB3Fb9zmc1awk3sV4hEIp0FCOO5iSAcCzzXo9oTArAnoQjR2wMEVYmiNIrT1vhZ
M6aiXY6QXs2UMX9Fv09Om9Codrdn9MoZRUUTJBbo9f55VJ1/SDEFMaIWrfJidcB7bVE73aOXBBTx
a4QVV2YV2QHUj0GcjTq5ya1dWaFQi7Rc5ZXdRApx9BhwaAkaR24PaJk57lji7QSkMO5jpDz4HhFL
zVNt7vPaM4usd+tIBFF1N69piF/Z+Wg4RVEWvHXICfJWmmiuUxZPtYeytasFwx5UFQ/JQYinP5Jg
vk/ZvKnDldN2WftEkPHb6PJRv/ZlNIRTV5pN7U1CuUuTl5ohK8b2udCTgo3E0DoAwXdjRQtB8EMW
e7dn9toCoskWWxY1BWDcuWPRy8YY5b1Ue0Grud3Y0r7vnFYoV+7Kq2aWHAtS4yha8TdWMCOnZVVq
7UUCCro1cHZCa7pTpX/dHs4Vdwnk8v/scLeTGcXaALxD7WnGTq4ZmuGfpQKU7ccyu0df/gq8a/nf
+G1pLlRzS3Mq+t24tQu7Lk8jjTFvbIr2QS0T/aUrU4uiagg5qlKunERK1kjurrkZgCbw4Fg6BS/p
o4wMqdZazZmnJdFWbHG4a6JJn8itpsoj2LnwvurmYiNka9yVVyYXfN8oqwKghMqnxk2uBIiCWYEV
yZu1EjqK5nNfm6U9FumDhobWuDUNagmohN5e0suzvxQHZBjFOwQ5lGVr/TogKUAIeSY0jTcZDIgJ
KYteGl1PHm5buRLMLTKpCOg0ZCeQyuU8WVHnohDnKgaXT+m2iSZ9r9VWbCuCFoKKR2wey3oYXxKh
Q/+23gluivfvduUjlrv1fEPhI5AfgnAdNABQGTsfq56abZpJVuMprJYJtM+Rc2PWuwQ64d08Adlo
9At/SKDltMy60slCZiEbm/znBs4lhYTsJF7TqM0AsnX+HWUDqnokTRqvQybCAXik3c5JXq9c/NdW
9rcVLtLoTYaiVYzkIihoBwdvFpCuTU3r3J7Uy0O6jAUX76J5BqIGzkqAbu4mzjGnUlcflDZIQOWk
fyZytAnDUKOR3q1AfC59HQyCEAMmgdjGeTmfPLmOc0WwYFATJ2ibR9KnLAUlWtaZseJVL+95PIh1
vAFkAJcWNMK5JWQ4DbQwstZr2Fc/vigQ2sx9Fqz41CsTeGZleY38OoAFMr+jUpeth9QdFErAUEgi
SBWD5RBEvIWaoi2kMNYIa/i9gXAERWGUlnAfg1Gez+BNDB1/VqcxD7iZgVZVzZAgj9SVh/CFL+XN
cGOT26qYx9oEoN1swAUFMiToYg//AoiIys2DEf2bpmaHTpfyP+4R3i537c5DNWZIFTPP0l+GZNNO
/pi83N73i6/47Ut+TCxziEgUpQbeoYUqKsNZEzaekf6VG4jPA04KLXYH7Szg8kZ3jaoR6DaveOsf
RWneLDwHwCoLxwFS3ue7pZ5zVlXBBHetusl97Mt/9Of41O+DY/Ft0HBfImMEVXra7LJwn4wrLoXf
qzIaM+C2UCFHsmgp65xbn6A2GAQByipxRrTPYoh2ianbtaTZumqthE4XyHPeGOetqyySozyUWs/K
kERyRTAFQMqvmNB21kNsi8xCOu3HEd5pqxajoTuCXDQRbTsGjlDN0IJ4E0hWv3SvV3K2DerGMGmW
xuiO02MIdttV34jzVtYz4HyUSm8yWs/9/H17n/BOBKMAABQrBVQjqiI8axbelaHeZnPvKVOfbASU
fzbpFB3QhJRsg4kVa3fclSVaDjauWiTzgGDgjlxclYOSZ9ngoTNQPsV5K/jNlBs7PR4iJxD6Bu6l
mpFYFJueKmkl2FWlgMdXT3qK551My1neJlWFXKMgyLsExhB65asdN3wCAvOyEDLq6LJHlAVXfr6V
QmFSR1AXD17SBRbR5fKgWaz5k80SO2ZKopARaUKn1st4h6Ydac8gULICjLw8wgv6aymvA/6FW5bz
78VQKFVZyoMXD+qwR9rnTgCVwpvKqtaJhbG87+LAN0LlTqr6NT72n1Lk+UFeSkjw/Mim41XLg98z
ecpQR1dGLwnl+p5lwehqsjKhfBTNFDGK6KYKWgI7SeiP1gyxXT3voy1g3pWTh9XwnmRJcZe2ikyT
QQA9Z6YNSGBA8U0ZG4OkA+Qbs6iGn62YsYdIXg3Wpj69A/3hQFtLDQgeRCCZLQON6uL0qMez5fZi
H26FXn9iZd1TNHw6AuJDMuQtVKiKolx5dl65HlCNBX0vqJuXGJ8H4BVhyrJIjEcvsj66UrbDCWKs
0QtktLZmKntjADSW7CIQfMIX3j6WV47JmWnuhkCRGHo0E1R1C1m709LgienS22ild02/TwWk3G+b
u4h/l+2O0vvS946KOLjpz7d7U4H7bhSz0ZOSBKpkqp2A1BcIWZrJCimFliptuRMqwFZC1V2xfXnZ
n9vm9rla9J3BjGL0emOCuliNxpxZtvts0wnveWBQ2QrsqQB/h9qkmyF2DdGkgEwr2Rr08dqk/7xu
wEaLzhI+dLMSce7rkWG9k46gC1VEHNCjp29qvoG4WAk+ro0aVxQ+FhkAFKW5GTcmq1GafsYBSwTU
HgNN2mrMYv99H4HmccnRKHg/oVfmfF1NJcotMzFHT8+1hz6C8q6KBsEv1QL1i7+yjlemD0U4FaBO
+Cv4zuX3vyLF0ghbFJH0yYvbehtHGmHmSz3tVDTmTINAJGvea411X0BDMELdGWOdrIiUxrYxPgsA
vwuWbW5/Eh+Lw3fjoYqkA4pYSMzxczyNLNCqOp69MFDxOu3GBqy5gB/HEy7i26Yul3PBS6KfAoPH
5c2/ji3IeSrFnM8edFwHEiP4d4JSKezbVq4EHbiK4I7AfQOgPJIA3Bz3WiGEMZO8NOxbJ8vidleJ
akkqUx02wyTIDxMK9yCFDkM3rBXDRk+8YYNd17S1fu43UhYYx9QqCzeM8vrUlpm0McTBoBHroB4Z
SZ3yYIHIdyXgvRIXIlEC16Ih1YsuC55bo6+yyezNRPGmMLeRsVCdyO6sb7UjeuVqoF+baEKgMQga
jNgGwWLxNi/njpFqLZl4xdWdf8qykr+2KerihqDl+BR9r9PCjWyPvUNd1q3XQp0llDm/QqH1gTga
oIxF856nR1GsIR0kpVA8XH8kd+q9ZCfup7IPDgVNn25vjCs7Hbbw4oMrBdUt384wd6UY6hJstYjv
i+oFgqrMWoMvXcaKP+IlC6QW2w/goPOZA0VqHzVJrngs9cHf5yZT42QDBCWjtalb3NLF1CGc06Ad
vhQFOEuxotRmq5eKl/3Rha3h1Jsp2RTMRU5N2M8lHbaaRPI1sukrZxh5UBkNScCELenQ8/ElQ4xN
Gs+axzR9P9WTSjUttZz/vFLww4v654LSMXnGc0UeYnVMmem1Us9sI20zMjF2nNt4TVT+yp7AvvtR
tAHlESLZ8+Gocp/JYyibXqIJsa0ZcWurnZrbVglam9uDujJz6DgVAdgH1RvaybjLTFSaNo8Sw/SE
WtUhZSKbUOsc15TRrg5o8eWgoASCjrdiCI3SVqNgenmjsF2PKDTGLdIlry0kTR5uj+jCFuLeRZsF
eAOkUVDeOJ88QwirrIozy2tksXxIg7BUXEGGJjphaM5bpRK9NAewDGq6CuiLl03BxUAx2t/MyjAE
xPoZsSCXYwV/DWWAtO9m6HKipLM31a6KPm2d1SRkwQY/cnoBZclwBa28XCG/zx5SfiiSAZz1Ewpe
aPjI8ozKdiEXvlugBiqJNLinc7Bywi8ush8rS+UPGU+QE/IqA4OYVVJaqYX/4pYkuY/s5gT5PtwA
dJ8QcJFvp+2wfaKgNFib6wvNAd40t7RIUochOP0K/2C73b/IntH9X7jgwuh3xRaaRfQ7O5UfQ+WE
btrQlRv84ibkrS/T/+v60bsBkMwWA2efjQMGvkjDrfdMlRfR3ludw9yHgTykdmhv1yzzh/THMs4N
EIJozkZq8txyrAhRDl2H3M+UzzIhIxoN9ToiCZoV4kfTfGmiTdVmVIt2g0wgw0S6ZOVFdUG+sHwC
AiTsctCdAKDH+QlDzYapEFnujyAcMDegpIQsWujIDprVZTr9y1N3Smwx3czqztqkJ3a/8LJuVFc3
d8VR+jfnDjDm7SGJt4Xm3T7x/O32821AdMArL8xIPEZzSMJeHtBN7FtSG9lCacpuPRUwnVS0T1tp
d9scf+J/zC0dcTjxIGPiW20mJqk1+P1yH0X+7ZxnUFNh7AFtH5vbdn4yOPx5XupuqGoCiHdB66NM
aan2YED39YoaH32F55yXI/yWqPgi/QH0WPzXVCNtBlJV+3THIldg7hzT9nMcN2Jlo/E2C5wZmVF1
H8ZbSd6nr/JRfaxlr0UKa6Tyd5g7MwTP17gBLwgrljn6/encSQ0GJW27qCt8ZPGGMafIDeglyYaT
yGh3EJJdUZNyO9yv5Wd/XnoXc4awQ0Tzv4Q6yHKUfh1SKD8YQWjABwZQCjhCHOA5BX9Zb3vg5aIa
+OA2LYkaUn/Fm8ZHTWHqHcDvNPoJHtXmGKu7bg1BfCEb8zMXvz5p2U+/PgnRWBT1Iz6pde3JUZ3p
n7vTvQ0AzOSz+la324rmrkiiTUfllUfkT9b21nRwybBIao2olubCByPeQ/r+pn7fx4/GQd/lx5iy
Q4gUtvNNG5vu86cYMJg7iYb3VKH4uSvb8YoXucjLLFMB/2VZUAVGKMr37YhCCcbzOi99NZrSepcY
nYB0UKDkbz1E7l7auJl6W0EpHwAZOS6eujkXX6bWzN9KxcrWaCWv+Y0fwDWe2QiLedrWKYJDacy5
9Ls2ml2xKRHdq/knimjaU8/ENdzgsue5tVjgkEBQg6UQ7BdckGqNRtJpjVH6yOWqOzOGTnEl1pJt
CJZGETbnBBJ6ayAd6UpQAOj8IsYEvBvUSbj4RJ6kFG0EbenLma3jZZ84OJKs3CqPrCXBRpoeVbs+
Mf2gSFsg3lLmqts1MNRFKwPWHQ8CMF7iMYXIlq/lKVM0yRr4wXwBzbAnmZFBJfWxTl0NNMYF7Wxx
16ioTDty584VqT6NFZ99befBiQJVg5Qo2iQvQuoohDauVpf+x0fq1DT/Wz5D/dqNP2777J/sMr/I
aNuAGA26RRZVoPPDXhWyMosRRgo4P8FAm/m5BtFEi91Up/IPUZFOWkmjaSiQjoV0nh3tJbU6Wmtr
df8LVrZl2lHOgVoI1G0ReXNxA95nfRaqBdaeuW259/dPgr1XjxFBkPL1spYp4J9+P9aAq4QkIjJW
uB3Ph876CKLY2lT6KUFgghDgwNCSXlDtrg5IB5SsWwlkLTRa4o6L+YY7AX3YgmTiYaNmnwpSJ4ql
P4gV8tT1ZBC5k9RtpaGRSyhBk230SoiMtfk8WGGwmXsxWXlCyVcONg4XFhuhByoOfCUGKJwkwMnH
NwSB+DrGofBVjEjR24UcKOjjYGVkEQRQw7MFCRG8EIAbMu6CVLOiTR30aWqn0Vx0RBizcKb11HXJ
0VLiJrXFKZVfi0pRXw3ANUYqRg16KlUjlnBnGKV0DIcMekeWPEQvQSVrL6yAhoGbG4LqK31Rmc7t
7X3tLlsA5Uv5BzVy9FKdr3GWjSoLrKryy4gmugOBW6Of7TIlKMhSof6Q/+BzBJA5k9Ib0E4NZLn+
MbzVrh5QU6JDohFdXIO7X3TPYOeBUQjfAxI+hIE8/EIeUbzsIin0LbXaGI6EfkZXutONzYiq3T4E
wfSAunc2OrOy8uT6yZyc7z8kDsF3iOAcvb1QCjifkLoLVZDzFbFvv/1F68fuNNvtTiB/S/IXE0Hu
GwpSCFrSyDZ3uO8JoU/298MD3QdksI9HuEG7pxn5Q+n2AX+2E3l6KuhTRSNS0Iru93v6tPaeuLz3
cGDQZQSup4Xbk7/3urbKawUCps9S/adA72HT7tLIi/5rTRcaqWdmFn/xK+6JglIzu0kInjv0OYTZ
HZp2iaFoNJ8PSs7Iys68jMrPrXHeJyxrXDwprIWDPdFqZxCI5X5Xx9Pp5D6XdPfvcwJt2n6k5Dh/
p5620r965WSc2+eiPKlv2SAu9m1908bk5H40NCQh2ame9yq66F5CQAXcBe1It+KA1obO3TmmnJpG
upg2AletvqX0PoVO1u35XaaP3+e/9wy3z8OwCnO4leA5yvy6q0ncrpykKzcnJhAlN+iwgwUEEinn
20UYxgBkiKXwnG8D799m3Pf7u4FYXyeFHDR7rd3gMixarCEqhzlkXXlgo1jrkN9hnfCMfB8Z210N
5uhJuDPqj1Z/HbSVwPfqCsE3LdcUGugs7iIGcb86C1MPaxpa4ptNbrwoU7lyBK7EOOBLWOhgQI6z
iMFyb/RpBp+JCbjpc+mkTr4xjybZf4e2SdMVS9ccCOZFheYdCKjw0DpfKr0eTKMZA+F5DHN3rPZJ
o5CmOdXtfw+ZMaJfhrh5Uxq11OIKhqxiwNtNIb0K4Uik8mLxM4M68O09fiVMPTfHeaym6dQGuD3h
+aCR9HFw5AcBJxjv60+JOoVD9/phJVl57VgtilSo1wNTcQFyY0qtZLOKAaJpyNEh5afh3X57VFf2
HgJAFG/QVbmoiHCLVWVowpLjPPQznb2ymB1rAcWbKM6d23aunCjAUcBBjOEg2v8BTP9y96aRDEk/
N6FfNOVeDqX7QEvfrCL+UFBGrPPeRZ1+5VhdyUqBEfOXTW7BRnWMIsUsQ//k3ocksUOCf0by79+O
bHYEly3dbyG/jDft00q0+1OB5BzimWnOXUmoNDTtANNvbyJ90Z2XgU6bcqsR23V3loNP+Hhe/D/y
DQzqC2hE0Uln03aDLGGzPVS2/b29vQCXYej5ZCwb4dcCGIJiJVpbh34cW1t9DpxeE4/1KNk5a2nT
yCuTf9Xcws6y9ASjbsztq0SqzEDOw9BPFzVGJ4YEoW5u0/ZQrfL7X7tcl27gRU0bMDHAWs6HJvdp
046qGfrdvjbReYEJVUhhknGX3LdeYWsBhRpkm+GCRWcynhtq8FwS9X0A/LD8A9al2zN9Af5HaHP2
PdyN24IIva4FOfTtzpHeTolKE1c5jd9JQ0IarNyMS16A32m/B89dvWPItLRvrNBv0Mfw2B9F6fCu
IZGknaZqJYq58mLEwCB8DYo51HyRdTyfaGFsxbxOs8g/5OQ0E0lypq+vwwsQHfRr2ALOdXsifxbu
Ymy/7HHviSSINDQzw96Q7Pr2IBl+eoh6F2D0RCRxsEV+ABLCHeSLswi8Weqhj8HV9JZbO7k9DI4o
kkrYG4VjaJCvKI4pQCe3v/DnAXnrC7mszRRlcwA4SeTbKq2J5aLoURKNILz8Cvf0TvorJzZE6px/
z/f37uNR2GR39OnBfjsdtk/qR3wf2wXdBs6XYQPvRLb16+3vu340/jeDPDVCAYWjWY3SyJe1A9iB
29cmsa2GxDpNjH2i7cr9FCXIROxkO3uY9FP93EhkfG8fgYiajIcqWknGX0k4nW0hHvyG3EgM4h8s
qWae2gAdOJKjWVslqOyhtXytdMuGDApyTyCHZOm+qdCWbFj/mHky+5BkwVrt+8rrEB+EMj6gtMhK
ACF/vqdBazvWhZhHPqRO9qrTbOZX2Yup+DbY6AZEvy4VV07stavwt0XuWpoK2crbqIx8g231mkJg
MgNC/i9S89FaDvP6dKMQAS6kJb3F40o6ZHh7bcJ016qr5FTObfWJ3UXgBkDDwR0gBbYR3TdQoYbI
vIO+1mym1vPtPXjdHWqAKyEhgNidh191k85yq+yw5CDm0JkjiMo+Cd+HkNYy8rtFssvNdCMHBnpc
GqqtlSSvBb5LTy1gj4hvcBVxXkvr9b7ICtifNhqpvxexbVKWRKI0dVfu/ase8kc9E1cA1ET5cKqf
oxDbaYr8XMjdsHlBMTcPIrsXH2RIiOoqbnsaA9Uo/0EtOBRs0aCrusirH8Ft6bmyxGjM58jvjCeQ
ZlvmVkqO5kjQ1jM9pNED0O+2VMa2iqrcTsYTX2fymute7nfeMaLQDmJgXBeABXPfkFYzBL5bfANK
oW6OftOW/FFocVfc+b6fu6lduhH5hstbCZmvD37JJAMzDmUSHhs2NprZhtCD8mUKjls3sQUabDe9
47xr9Kv80FZSx1fvKAQ5/98eF+jEjaHWowZ73d4ej+y58FKnPRrb8qTb0TvbKnfzXtjcNQWpaLaP
SPcR2hl9+T+cMXThAdiA9yqA+txNyULWyXnWxL7QP2WiHT8YzJFKoDr3hnWXp8fwS9grax3rV6Pc
31a52w9YwGRkPaxGCnXf/p6iz27T0Ia4yz34hpd5sZsodD0cPXY8negE2mkavfPvzC3o2Ij/NL0e
1hhKrnnXpTUInNs/2F7um6wqba3cCCI/rjZR+8y6QyH/MZRDNJZkbdYXT81v8sWpILeHNtkLAau0
CKs5U0Sk9wYnJuF+OsVgdaX0TkaHJ5X+L3cnYktzQZNAeJync7VYXjMlFWK/7EJHUz9DgyiyU42Q
pbXcTvfEksaNI5Tfbf2vPubQexcSqi+N5ZvMWnt8X3nlAzkNfOvCVoaXPjfPKIPVdRzKiW+1Gz3b
SuLDEGySNWLExTdzMwyUPDIxMACOKx66NQKRr2STkvh9uxcU2kJs3Jkiz5y/bh+g5Ws5O4CrGCo2
DSIBxLf4/a/Xkax2ptlqQuanXWWPY0yQ8FG7XXxikJOQQ/CG/VeKGSwkAGkyCCahNQwcL+83pF6P
0tHK4Kfu2/3kriHNrxTZzw1wHpg1yRQUHQyUd/OhsOV/1QHYD8R7xLKt5+FjjTPvyobAgJDpRiQF
KAhfva0LhACtCnvqRPrmFXxvxbxPivfbC3WlnIJhoQFvER3H9rP4l3WeM7mpk9x/aZwSxG62QZLn
9tgfayId8aaeyWNPKscrSLkrCqd9kZAmf9re/orFCL9dfn8E9+KMAHAKe2jS+2qnOOo8kjL8uG3h
ymyiRriQDyI2RRcPF7QMcmdIQ1MDqDXi4p53MVqfIOUV2rfNXBkILg0008AQ9iLvUlgRZFANw0BY
n78YIrq3JcbWaGKuRWBnVrjB9CCIi9R2QShZ932/V45BDMG//C2TTlP5psybZgSF5Fosdln8Q+Xn
19i4O7FjKotm0GIhsk+NJ23+buaHpL4rwmepwXtolwy725N5xYksvRZwIiJQUBewdPC3WH2Rprk/
aKRrU0iTPk7jH9a6o9yRKnpYe49f7BE4RBhCswGSxni5cE6rN+SsLvWy8OMpodK4KCeHGxXCbGg3
k1c2yoUj5mxxS6iaLB+lJC18qTFsEDWBOtbNm34TB6PdiZ+3J/JiV8IY2u+XtKQFvjeLu1vKwpga
IwY+qIezCvuPnjVfty1cPvsWEwvwAV3oyPXzpcpKypJeknrgFAGsiFAT6t/epIAmmht68uEgrG3G
xSOceQwgHHC8ALFAxzs0Srm1Uqo6idNMrVD+hsPa9bZAkA0i/4Cq3cx0sBEM3x7h5dOfs8itGOrw
+pgKSuUfqvHwEZJ409OY/ktccPBPDn3oyNeWpp926dw2fG1ql6QfLjV0HgLXwV08ZQz6wSSMax+v
G/uvdQgEErgklO33dmMl9tdaveHi2GGgAFMAdI2LdOGlO7+7w7jUzWAcal/dgKFbdiIXYrPQNqj+
jStJzYvYkrPEvdyT3EKa0YClLv7KdPupE8nTtCbesjac5XD8CkW0BP2kkI6o/ZyoEy3UrW4R3wzs
lYfSmhn+CtOFVGaBVPu1E+YkTJCItpw0ItIf7TleU8C8DEaWmTNBpgGaiYVxltuMiBO1FMejxvbX
/5p/3fyv1dx1u/d+8zSQrF/bgheBOcyB7wygCzz60bvEDU5vIQdcAXfpA/dqkEP8Xpduo9qvekGe
QlvPyRrK4zLRslhEbzRaghFIwrGcr5oYqFUThwPzUV2DIDteexmUNUh0byBrRRJXfdZAHGYbAe2z
p1Z4zP7NaxHlZaKF+wZu5/RxPuMJ2DL/hPsnBPW1XUErKqK0AlBgXFM2WuaQ92i/R8zNMVDt4Le1
RuYzN9xmh2xtDa9cAmczynlMsYlMpdQb5tfxDuea2CfXrInY/BlTe6t4xjNzVxzXEnLfGhG3SbUm
TWVotTG/sE4aSIrfBBm7J8kf6mBvNYDNkrVU4Oq24WIUsMhpaKbFtlHKEziy5hzw01fVqXI3+ayg
5tbfl5A0z2WgpQEMJJKQUuUPoDLa6pG5iJaweQAmttCmAHUk0Aqfb2BIFgOBKOSNL4WP+WhnZkEM
aT8HtB22yfAwO2s19kvEPG5B9HwA5wmWbTTycRsIMfzUxWnQ+CN7Az+y7GevGlKS+QJTT+5MYpyK
wzCQeW+6ChJFtxd7WUturdHQAn8E1Twg3XTurIhiryQZ6Dz8qntLOtrbev+UV8RUV+xcuTIgjbVA
CYyFUMjgFhhgv9yUyrz1k+RxVrYGyJ5O2EiQlRxXqjMXrd1g1EOj4tIPCU1jtP5x9yByIvX/I+27
lltHlmW/CBHw5rXhCFqRFERKLwhZeO/x9SehfW8sEsIlYp8ba1zMmlGhXXV1VWVmTSF3btN6jRzM
B/qMJMNd+/bzLiiITN7XLLIvwOPRJDHdQ6Kq+ulcfG+uOdFCsqTANBd/4HOQi6J/9UamPRTQbVPA
tiVWdlSrXmxQRpzrydbfSN0PVnYVkdoclE1YWQLIEDzSIt9Oafxe/omuRbjgTP5iQ37n5t/HTI62
O/hB0xZyhUu1+Qo3H63eoM2VDAYUCQgqHoSE6EvzdIm0G1fbLKVuZnwZEGjYAwg0gRKbIs6ZMhMb
KutruxCpjjgKB17XjF8c5cy1B35FIBOBF0Svx+8OuQkdijbmnJoazQBlyawo9iUqLN+E6lIZg7RK
lVZeQ6AG5w46YKU5mqkhzgXISPMutxdP3gT8pq5B7v/6+Kz9Zr3vDxuDhmZozoxPTPx9ctLxmA9q
KWY7u4DE9smh9N5sCp37DDVpFVFkcE0PBNaZ2uZbIMTbVGe4QxQQyLRJ0EENN2gGr82e0bLyy9EY
SucVaDnpzvAVskuItz/kuICy3n3r5NqJozANGZfu7JLssCuRYHhD1WDsHBgI8mv6c7LJ9oJ6jlRE
El+PJ+o3R/JooibbFFlGX07zAUKv6luk7nodOcuQdNrHmDx93ink7eKT13fBZFRb3V/eF+z/bXEZ
GSEQSaNij3MLSrX7S4BS+C6Rc6FDmAa8WqgPqxjth2GhJQS4Y00grerg14LZcUqno761OnFcMadU
MtReOrvq9r2A+CwqtVRZxczSS4H7ew7vxzeJ0lhh4CGAhfEZMTEO2luvQiNVhwA1qdB+oatbZKk/
WGSwY1NRC8JqBVHpjQpvTZby1H+xKJO5Hr/15rAqSdyJOeN0dvySbLkLTxxtWJ2AusUvtIOrYJoh
7pcSEO2IsoGmL+KY/97495MxOZUD5C9YpsYHuPkXU20Sj1T8Nqx5wiavYZCNjZ+Ru3Trz56vkeUO
nC6oyCGNdz9syndTcEJTGDZhPg3v/PRmUZ+VFRgiyd7fIUiVApjo7DkSmVASodCftnDG/t7IGPYo
SofbGJiH6R4XXF9hB9ntbZjvI7I7+EABrV1y+ua/zJMVnU1gBQWV/eD3X6sftVCXivJ/kVvjyqMb
h8arFc56qmhPUVHAO3Hc2y+b62Hnbz44I98fUKryySnbmKa51889Wa/fS2tvryPdI2j6Pa5eHk/E
uLx/Tt3NV0yWn4kqSKKzEeaBVZviIpUhSev/luZv9KZYTjB94U0EworJ0UbrQSYVYCGx/UF3SkkH
DZ7+eBhzy3lrYXKki9JJRa/Ie7uMIbcoROBlxcENTZeRNCHEc7NvyWOLv5wP05m7NTk5uUwfdAor
pb2daS+7HYoFKdn0x+t19+aph+d894wrXgNH/Kkj1gCdGsslz9zGilWTEF23U4bY3hq3HVGeVueA
rPVkD3Cs/ZOoX9rjT53zrKPUE0JcehSQmFxmPDUWaGMctjZGW4VwDIa3jNf9WF6Yklk7aOjG2wHt
sn8Y5QNnAJHgeKYy5MLH1KeM4IoW0UBR/Twe0dyuHQvrgNCg0QsyL/fuI3O4rOmVsLfxH7VEEAAY
FNmWNMiA/n8ZUiZ+qmwxd9F4SJX41WE3FW1zzPWxidlZ+zcWZXLbIsdTZjUf9LYUQpbN3cZ4GDDh
xc2WanULkzZtMG5qAYKvDCat5js8sBKcwyQdADnyrMcjmrtfb1ZnyjsrVGlP9RIMgcBabRTU+dPq
f7EuIG9CiAvXiW7mybrUUJ1N6ajo7SasNSZC86i7F4KFdO0fxvDRb91amSxNK3UtmyewglTRNh4f
J9fdgdYPxlO2asip25xOjfra6K/vPEveaaIBn/F4KmdjwdtPmLhO9E40Dl9gA2badZMSSYGb2RnG
4YSryhz2T9wxIdt3PdXOK/RRROqC65hbyl/gzChogv6GSSjaj5INv/u/7tAkniZEDv9L7u7/zDFw
Jv/HwuRpXGaB6AYdBliG6FnwNNF9yZilDr3/x0r+szJ1GELMSmUEK36wisnLLh27Ew7WSUBG3D61
T588aRF7NHqr7RHtjXMJDMaCf5w7gDeT+ctdcxPrSW0wcuHjI6rRPyrfgh25xuP9MmcCRTy8/QCg
BFHi5FwwTZfXktvjXAC9XSaC4eSyBdq2hW0x85JGsRA9PeAMRloDoI97BxyFAc/VbDOg36XSxm7H
zgL4XLPCHdG34FJTi7X0nqmrJXDZTHbzzvC0scdTuEQUKhjmQHppiu9+uCnf6Ke8IQ6AcvxKeUo/
Hk/pXGiBIJEe0Zq41KbaMzRTBBWXloMdo4mpT3QeTQFBfcI7+S0MFrI347RNYwrYAZYfEFQaj+T7
aU36PMnLlh1suQcZf3SumUzLOEJfqeCocNk6XiQqm33s3ZqcrGRQQRIBjCsDHnubXq3x1mRVd/XG
ac+Ga5O4VhP0PSz1DP3uwz8DRW1IRIYCmIZpLqBlkzAAZdRgD6GhRAbY6UgXQpiZu/gUaeltXetA
q1qPV3Km/sAgZPhndbyKbw6gWytdouTOYDe12oskAV25TyRebeofRlXiJ/+JAQVAfHWWOJdn1/XG
8MSNFlGT02wGw6zy5K8Z6BaHr3T66nEm2OCTBTcz/rBHczvZRKnkQBEzGY25x5ZyifCdpWbUHZd6
S37Vlv8aAoUivACoqabVjhDAWjfmhMHe7Up1YyCLtGqec5vSTaAYVWiKazajfvaG/n6M4SLqVWb+
BHq9OS54o9kBg5YI5HQ8DuoUW8vkDue3ijLYyNRzslGtOE9N1MXKyuwi3piZzmuZ1rzSw0yS7ZpD
nxMQNQYJUVRZeanYpSMy+0QWwbeEziAE1H9Etsqa8dFZ5tE2QyyL0k+u/nz4eBMAGj18WNbJArmK
4VKLfcl/b3xpZIgEBggJa7T5T15SeV0ndV1RjU0PrE0JmSpwS17ul9b9fuOMNkbuZ9QDIeA7sZEW
rpeD2am1EdHgJhZV5YPZ4CYmycH6Tlafl4SAqGe/LityXtkgrlu9r1cgzpE09/LYJczkX+4/ZZyO
G5eADoNMitywtV84wh1A/kEYAw84tBDFJjqlLdoyL6/AyO3Lw/mYL/Wp/u1jwlG8nYnxPr8xL1NS
nPQhzMv2tf8B9l89MMQYjSO+E7efF/4gktf9vlIh0/v2g2r94/HPr/a/lZh4xCHkSzGssBJZf4mr
Qy4t1MpndvH9ACeer2rbSHIhxYf4tdAa42rw6jCiryqXPOkJyjzbtbpafcm6sno8shlnf295clzl
GsSHRRq1CCxLUE9BsrbSFFeLFdCegshFKldKZHrMoRCeomQTZ4to43EXP9rlk5t1qGR6aEPMLUeu
4f4NxRhPe+ZWlkV4zdRpY52tz/CIS1HmTGx2N/BpDCh5Qxcyo91Ng9AMPF+R8fx9Ci66Q9aqp6+o
pxXAso9neya5f2908lSKKSmI2RRGW1WoidZpb7uP5vwcHp/TtWWZgn6JkLxOCG28IjgkNTOW4Fui
LUWmM5fS/YdMHky90Cap/+tbcn08zq3+9lY9K6QZEzQ7UX0OtJOZbEi83b6mgr6HDyfoPsDbyfxa
2IJLp/t3i96cblap8zRNsPmp1csVfBc5YitRNSyIXG087fQt6VtdAsqfJYy9PiraceF0L37AePxv
PqDumj4GdV9rs7tKAxMZojvcH5gEn1gdMbPVEyWpF11fYwai3dEzF17Qf2/m+8WYuLe+l4W4oWDf
A7zQaTdyZjOgNnGg8pcvvCP/cs7du9Jf7PjNWAMZDLDK6EpzPUZJb8frB0tnrSedWe9VFheJtrTp
F6d34ty4MsvqOoNJdCUIBqNZ3tklzRgX4F15QrvTdhtrcNxrIPovX0fuSzwt4fpn0sj3Uzxxc1Lo
UL7PjqcdpAabsVEB3Qpgqd9iocMNfO0mVCX16XKpoXL2qupg+QazLE6ic8gIWtSx9KvVwrL/Mmg9
cH2/Rf+btQiTOHeLZvyoXasfkGvE3Y7058n8JHB8/hN8vovdvkTx+ftseGD3d4/c2B0Uj4rD0S7o
pHcx0artzpCAtXW006k7bQl1xFZAlx3epQtHbWGn/zrlG8sgeJYcqL/C2ee5hXwV9I/SjV+5ahAO
Rtqw+mN/O9M2cbfs03a3oihTL85gr9Cu+fuO2yIeJGZroET3hCGeXUNbWNSZN9u9yWnUpngsFUYw
mWnOzjEFw187K/7gbPolv/k3i3FvaeK2ovj/3mAjVmu3a7ZDSg6HRItVlzhb8wkpt0Qke04/Yxtt
uP/6/XRvfeK0KqUrU2U8UWJsVqXpAHEfF2o0WOCj1x4v419w+r3TmqbmQ9nJskKBrd7UAp9ccUXl
xED5CQO1Tk+S+imfX1P4Mc3+OYLeYLOwbX91z/6cGPDCj6pTIrTKJosq91EZBAmiJH63udZIbeaq
cQp3J/nZb1XTQ0bnaHlGteFOqFqkODq+oSbH8bJaycPYs7fYyDnTMoL5v/mkyernri8XFZS07f7I
hyBC2cGVE0sa0D/qGJ9kjxTdWcVbYGEqZk/wjdnJsgMaGOcxh6UAPZUmqpn8GvuZ6uRmvKTz+9tF
9WjSJ1F3KglK1Ci4NwTSH5vP8XFMI/hn1Y8EKFAsPf5kNs8FdoGFU73fsxqKvykqgEDpGsXL9sKh
jZcGWVBDvouKnFjrUhuvwV5Y6yAJ0o6ACbA7aiv2S5M0zv2jL5/ceCxkUTqej1u7dth9HdI2xXBL
9fn5Nxm24tjQDnmgaUUkd5LcV+QxbEJGShojFmSjHJx+SR/26EgDqkMHhmUFOWKycT9W+SJ87O9e
AP86rYBTHznUEbB6HzcNOVs2UBdHqQQimUFVWbVDFSrtxHtWlqCFKEXaY0fAjPHx/cTeWZwWmvKk
YdrAS3pbo1gSfkOnIdD5zZHSsBkXTP31rvemJqF6D56qcPAwuFalTeGw2cjqZgcuLMQsnpYvnKpx
K/8ZFyq/8DBj/mvaYcc0aVU0HcbleKqfE+BdNXVhPGOE89cElD/ReAtpointrF8C7dcPKMSCXmME
3b+9uSvQEgzk0h/kmuzV45AYj23O+Ch0zoNEDDz9wBcCbnm/QRTU7LqgcgfMYa23aBj7OJyGlaiV
Bvp8U4uodqC35CdQl+K9mVsY3fQQAGVAEwTYwhTH7IR4UVC10NtBve5bPZNEUBPtywotXeB9lapP
EDaAI34pqTg3ybdmJ2Fmw7Ie6+cwi8ypjp9OIcjcBq5KWY9n9i+XAmTsbw1Njl6QF1LjAa1uvyDJ
lmgH5EPCzTN48oD5Uzal+lGaB18vVQbZxgi80gdrq7Obta/ZoBs27dQQV425XjfmPjfOlYo/1qlx
pglEhYG9XWpkmdveoDhCumxEGYN85H4fiFUwRJngDTbTn5NNntuKb4TtkvzEzEMDk3JjZnTLN9El
w5e5UrTYbuy6PuY8UByfETF1fT8Wqn7Oka6uKmN1Xr2H2pLKxpwrRD4QrnhUwsZ+vzfN5lmcxRC/
sF0HQibKweHQjwbhVA685bxsPl79mYeDDHIqBdoXCkri0Gu8t6Y4AaqQKeoCyZbaZCDJwxag8Hg4
SeoHanQXGavoEGqH7ElhLvVCjVtr6khujU8Wk3XKoqgjJHhdiGu/ZCKCHQlZXvanhNsqcgQg1SLx
xJzfv7U5WdlG8ZTGjTFgZtsBwputJEn1KfAfFxzpUQ295NLx8RzPeRAAkCD/OJKa4SkyCXSYFjq7
XMQ0tnSBywelcWrkvMYru8Z2Ygt3+mN7M7N6Z24S7NRFTOVuRzc2vw40YOLAucnEKlU+uZ7pVAus
GjO79c7Y+Ps3B4WPBqGKSoyNVyXK6BMtL675oXIX6nSzc4jIYOzkRckWwOR7O0pTiYGcVq0NWaXo
SRTCndymOfGcXtDrvKCsdpRY4sFgHdeeYgp8Ty1d4+POmOxWHBTw+INfbeyonVzj6FCFdj2nNLbf
aXRgCtnIZEmt4wt7Sj/yD64l8cfjlRRnIoc7k5NRx74IMTIHJnnazIrX+oNiPnhfzfwNnRAm1/yQ
+Izlda80lrnThGyXJ8cMPLaJ2Sm7yHmJ+0OFdkoBnLffoVKB73Utd2rX71LnxOP/ViJdRFSCxROO
/RuoC8TO8AYtTtUyV33ZjBKzzkh7HtYcqpLVVwDW3HVCq3l18aJPcVQFPIm1yrWWUJZq7GzFTO8k
y1/nQQOOk0oFsavYLygF/2UlhFoFVkHAbawA2/dH/qarUSMpUDLhs81wLhmVMmr+EPYjpCr11nUH
Imedk8HN/pQAgn3plnrRZi7nuw+YOBEkHvqIS3ykPVqN70n803s/KFHHjVmLCzt/Bl+AwfJA4gMc
ghfj7x65OWEcnVVshcvIZnNDINm20bItp0EOsjEKIzEjayN7qmcMm9h2jCFCWpFTHSPGE/YsvXVq
AXl2c08t3BszCJr7r5o4mQjCIQ3T46tAb3kVHLJD2+zYPkvpVwpEfaW/qT1TzewFXzrjbsCpM6rl
ADEDvYtJsBKLmQg64aizk0HEFqXVpEZwhJRyDthecH18/GYOPHS3gIZFUW4kC5iEYCjAylHa5p0t
VZT/0uB1SnixcxZ280z5QOYYGRx9o+ALg+aOe9cmKKnHOjLa9KUoJdAxMCJHUzpPA1VT1pBCsgeU
V1GldxDhxprPoSmiVaNWUvn+LBbrsgR3XUGtMk9nuIWwe+6kAVenoFUIZw0Il4kDCmSX6cNB6mxI
NDKdUcRbXsjIMfe+WXBhoFgJRmG8pUvNodQ8N12aPF6CmafpKHD+7wMmIUITBz4cMlrH4xcwfBlv
rX7V3I+QHH9WqKyswOuauyr72tAk7jf4N0s5uJmTDhaAsWEavVijwNz94rB5A5WZAs+pAr3ryBY5
rbYLV8ZhIPRBPLRb/6m0gvVqYdQzV/id1cmWqNoBfE4sGpc2lRGhY4KE+5xwxsF4PsXmd0W2rbH9
lFS0tbbWutvZ6sIHzL2O7z5gcs4wFwhP+fF1jHuAMUDp02jdO+uiReu8cK/OzTAK3zxIAwCnBynm
/Qz3KU2Jbk8jAgX+TEChontJhuchXvWKJclLh23mRoWALxRb8HqQsKcnnltEqJCUHTPYXqxy1/o9
RBsFkm9PRNQ+L5d9owMeC+rE73MRYqRL07pkffz9G18ueVQutxKsV/kOHJzwmxyAP1AnGkjPqTlC
GRC7hCvJU9lnL997+uN9NVOiBTMTeqghWSOBIlaajD4KQzHMqh6tVZKR7zyGyO4PGgE2UN4FydvW
FQ5Ds3IrAi3Qx5ZnFvnO8HTgRSuBr6nDeypYsczaFQkrbyW+ISmreulCgmLmjQgkDbRG0JQqCHi3
388y9J5qSi7wrKi4bfPBKz9F96xICyOaaUfHy2hMC8iSAMqQ6TstxwuRqRTcDhx56dVWF67Bl/jT
bRkDbPeqYOTkbTAajVaHrWy274yxezbR2jCo2Ttu6Xzb6NtXwBzWurnd6u+9xeg8ZJusy6BuX9fr
n+OCJ5tbAUjaMQia8A4BLPJ+UqSkodsgZXs7yo6gq1RyTQmBtKkgOIOg+fFqz5SFICVyY2yyzwqA
WmnJh7HN7iC+Rxro1m0inarVp2nqQEWDQJIC5zp7aRcd9ozrvDM92WmNwtVowWR6mzVzhEU++TA2
Xy+7Eiiy6EUx1++UJSx4sDlveWdzsuHaMkucSoDNmOQvErkG1o7ZZy/BgvuYe6zz6MCWRFCPIEUw
3dgRX5XU0GBaUyTAEi1VRbw5QClNW3jAloi/HKPS5SskIQ+UJT19Cc+gvXhekvOZKYVhdW8+Y3In
Nk7g9F6LzwBhPAMe332FyWXXw1XnD5TdfABr2QG8B85X68wATygsbK9x90weYmhBxy8IXwLnIk2W
mHfKFLOAk9en32WwL+XT4+3720z71wAeFyzQ2X87UIdgQDG1Kzsb7RxvjcVpw5Z/kdfo3RfRThBp
KBeYhR5aORQHTfuM0oii/YwiASBXo54aABgrqAdBp5UsneL5of/7ssm9jCdwTsdd1dm+RJeb0BXk
vSBH58fjH+fvwfB/e7tvbqmqVSqOyQoYcdhXlnXrlxwC5jpQS8mCJvfscAB3Q6s7aNj/5FbdHsCF
OsdEe4F3zmVg7bmlC3/JxOgXbwbDCaXQBE7d2S91r8YQgMCSHjLjtydoG1uAH4qc+ro+o0b9eBZn
T6twM7jpWrEdNTC/lq/semdwwJml5sk3Ebhruaa/stgfqx/FilBVWcqszS7hP9vTdLmYcHKT101n
N6KwaukXWvmgxUF/PMK5e/ZmgNIkcqMrqgM/ETajm35XjiZ1F8Y3Ai/W/hdmADkZqUWAIJzSH3cl
CHwaruvsLHNVufpwOaPJziWe3o/tzD12EC/8MzTZKvEQgkeF7TtbZko9ToDWFpyCYAelJAFw20Pj
cOgjmRawP1wgqRmY95oG5SlH4I1c6iyX5V+ULl7YwaPVP6fx5qsm24gT0Ayv0FjKAUXMZ7aUQ8OL
CjRKVug/8bw8PPYN/1FQMrfQSjjz1sZ0oOoBDCFwm8J4sm5OTgxpEEeggIous+rYsr6e58d+eBES
dkMrSxn3mbZ4VHcANWDxAgY8dJqI7hIKr/4ceVmnRLOMr4kFSRR0jJMSInrDF18B2reOLhWYXEDX
0f2IsTpwYD5cyGfO3uUjMcZYP8MdOz05gtAoEK5BF3D+E7tXh+G1iNPTZhdw7xJvBB1EdKCqMyjX
hc03pvWnyzySmI1FNZlH/e5+tj2PbWincWk0e9BqijTxjtpnJH5yLt5CDmUulwoaS+TNREgcoAdh
Eq4kfde4CRsPtsZcGJCafJg1it0JKS/1gg+cCcZwg0KIB0VCAXHyxBIXikPhJKhlBFZVq51WogOu
60l0WnrZgDj67/yhexqIVwEsDDwS7ffzV4clX4UZgn4FiiU7pRscUYeMbu0ZoDdmZBLlFeup+eDw
nRFBs/oj73jn2qddQ5m0nHQicceHIQk9HAk15TwBNLKNSKXfHedV4XOdQNgQGAmZdwntovldTXk2
TE6S6JZoOipy5CH8KM2irVxJvqiLGa+kehoje/sVRqFDG1CTg8Cs2Mmpr8q8QPdawTd0cui8WBgl
x4BY1kdIaWIkNTpZCctVIF1QIArBETfse1/rWjcQrXZolSMXNxF3SKW0izZ8n7LurvD8gtJEj3I4
EjNsRptDijrKBsQKbHCIk0oorlIqNelTE/iFYnUVuiXNooy4DFe76KNHdGgj3lC6iGM2adb3xZqN
RWesIbCOuGMZOgc4pXU4xkii0n2GD/S6c9z7UbnzBMGT1AKc31CzE3IQzqaFH+CVp/AgPVdE3q+e
wrjNAmNAx1htxqkiFxo/ZD2gGX0M9TvfoUIw8bARXeuCw3LeiinkzgetU06HdspHTfIpCDE62Yk3
IEv2EbMZCy2z0Ekpb4/6AJ8dxbhV+JXUgZj/KOW1B0xZX3AUYSs2T/WolKIeU190/qDKbZzGbwkY
q0TdR8Kg/Kxk1i0++bKGpr0qDSWVrOqUV9q1S1FC8AJGGy/QPaBgo+c0DNgwJ0UJJB0UDeJA3DeN
JPg25BdcwNhQAwKIXgm7DPWeolGQlHfdWvLVphQT5uSmbT1oEf45r0gu1PhrpiSJHSrQ8NXbzG3c
TVkgMfITuYwfteuyiQRvT9W1KLzix2Roj4iltnmruKqqIF+XKM/REPU96SBmyOp5HUep5uQgZNZZ
zDS+SAmkbl8VlOfpdR+woummERSya1bxoBPG8k4obJGgofyNUzh0sqMiJMRMOBAZPxQI8w038DVF
4qZJO73308TV6dQp81gti1QIVTkHHhj0V2XSF88u1A25AMopSpucsyyThm0i5RAcgYB2RKk8BXjU
iktCltNFCZPEkAzJilbDt1SuVUFfNQFbd5Iwek0VXLzJUzrB5HltJUAtFVENA+hbFcodAVhSoUhT
tnFuxXHL5E9gIIgktPdCb7xfOT5V0mdB7tAyMyhiIb+5rSQFH0NaZILp9pRYovAh+o3eOJHSqyzr
N57BiG7IYam4jt8PIliScDZqyM17vQjSioytaTMqiygBY0vOKJ9UEkMQgXZrV9AG6L19K0jxeAZU
LF3v4BWZR+2ZImFCPYrdvNIp2e9Sg/FZOitIQ1PRoLkAo8g/bZJQOuhahksHah8Xqkdt971wycxc
6aBLRsUXXGnAgky5n/ihCXELp4PtVz6KysqmCWyatiTfRo2SKMKuS94a+TkPP9CPQ3LP/+m6TFOc
bz8Gz6vys/A5M3fef5ivODC4oeA9uR6KeEholhlL3a5BVQSidYyJdLJMGEGTc/OxtfGHTS5YVNWR
/EPNCKOfgqQThXEo8K7SdiLKscFR8osg+0ZC14EW0H1sPLY28+zAlQcZK0QtYPSYCi5wxRiANwAx
9oGQa0nluzr6Zl4fG2FmrQANChEFtCuAoff+0uOqWg5oD/DFiALAHM/xOtszNaavQnJeeBYGADEq
godXpUcuKDWUQktlWRMX8akzeF/oPI8ENgCIs7ipJumlKPfjtKuAgUMKsSaOo8tr9JBG52jbrIYr
lZvli2yJGrOJZVXclVBnMbtOk1C2dE25XFfgLsj0F89AsiA4LoUhMyE0WqFAAwU5QklmhMk0uWmH
BjK/oW0nFwu1bXLULZgQzCc4nITtHCisDiCV9DsqX3gizdXJIHEKJmEBLKQgrGfvV0gZ8jBpmZbG
C5ewx0E+dSWQ6/2HtC5CU2EMn1e7n85sMxVFnmrvP3v+QkQ7FxiNEoxIh4K7/A87Fc/mRRgiXWBH
QtRqQxP3hM0B+M6cZomHYG4/QnwItTLElgILsNn9aGkBly6aeenfxAkSoGhwfSuvGVlnC4d5po8X
Zd8bS+Oobx4nZQ1+WY6OaaTcGhAkgUSFjP9U653mrkQT0p4qqtQEhVK/IWu0MAomWFbq515bcmJz
m+v2SyZOzI+kRKwEfAmqQ+NH7AAfNJ+Apyu17ToALnIhkTuXfrsb+ujkb4aeVbhGEu4/Bkcebq1p
CDKs4/ga3VVVFcqaCxm334th4jzvbE5OUFC6LOfWWFg0Ln58KHtz7WoqaFgX07ejn3hkaPLa9Vup
rjtc+MBSGdqwyQzeUmOt2WlLj6AZ1ymggqywOJdgUJliaYUgzuQGXdF2SlxfffMKvbgMpxAdEA4Z
sX+19hUsXL9zO0Vk0ALEo3iHAtpk4aLASdmi7GjbECiVOVGDuj6yS3p5S0YmKyXiGSnkEYxEFqQ1
twpOhYpmEUVbuHrGj50u1O1gJgsVSVTZsQx8KiRu0kv0CvHsl0A5egf0nILoZAOpF8RsUaBXsu5J
hF86BXMbRZRw26DQAwpGeeIA2lRBaNi3jA2YVeWQEKKtILOLDPm6t9VwCegyt1tkpN1BM4unpTCl
vxfzXJZbh+9tKmWstNwwMb0QMMzVTEDw8M/EZEC5JMbCQHG9PZydEPxz728GkKlWsQFx9AkSQUTZ
QSIwIXuUvY94Xnw9XtC5Dts7+xM/loaUDLlADFG2hQKILu3tGTGiKWu+GbbrEUoI57Ki4FscXfha
AlEuTfDkbNBM18aRjC7ULOr2spiuagp5oMdDHEcw3bK3Mzw5GmWGY9kWEkpDrgGmYh2Rr5zlRunk
z/8LQyg+ghUStTZuKn0sFJ7AD1yAHkNvbJxQqp90MHjeemyFG2OH6XiQMkINBL1BI9ECfv/mIvAj
v4tT2UHnLkdwDzDXXr0WV+2KDl5wYcUqA0xc++qrup4RSBf3m7NdPqlLLnvcl4++YrJyeSjFQRFQ
oFPKjp6wo8RNu0QKNbdwtwOdLFzkM0CKgJ0ebXApCaUe/WY9KWqwVnLq4zmdS//hhQT2dAbZP7B0
Tdxa5XNsCuXoMWMlXOMVswHaI/iILZDURmgD/nhsbjZsvjH3J9uYt7IHlWDQx+CRDlQA2n46DQhi
K1VRJ9iCHUe3X53D5RMBG7SUzseaLAqFzb7C/g15msZvY9+N+cFDbb7f5RIosbIjLWsuql0tUMNC
+e7XOhX6SzM9s6goYeL6hTuF+O4URYBGWTcMGSR847344o5dJvVaKjapEQwWGAiAE6ZaVdmGBemX
moDnSjMjlQ7WGBV8ESW++5MjRVEkBnlN24373rHnNLr4FY9zSvjhPfahl9Y+eWW49kL+XPmNFVCO
mY/MzNcarW1xpcr+Kgc+pnrPvVQT3B9hQD/QEr525ngjTEBPGMcgdQpAx/1HDoMYsSGPngl+t7ui
NfNtg3uh++wMvFcixCop+EH3aH6CejmwnS+Pd+ZckvjW+jSf2ruQ70M2Z7C7cl2fWonE0oWmjI47
+iUgtsWS6uQM0RCkXbAkAnLTeEX+yUqnctM0jIgCQEd6KVA7V9Ed39H7cE8jx8N7O3QFrunnmNVZ
9MIvDHfGi4GBA70iiAhHMqeJLw1E2q+9ihr5lUr92hla2psRpYO2GX0KDYCA+mODc9ftncGJ2xz6
ZOhkwaXtLkdXJ7prq1ZNGyQ/Qq37qMOByJFaoLMxaz5d18yyPcUcKE4T8b4RzZY3C19HYo/vFNVd
qsXMhHYikD1IQYOpe1T9vt94kDahKioG9R7S4W8yaATey3ChqDVrAj0EiDjQiQTZsHsTReUEStHg
AMaEUsiwUuzuJbIXpngmFEbe8J+RyZpCMbWuRKTrgPorNBYMp/46NuFYRVUzBiPbJpawNVpRhUYG
NlRlwgXkZ29Nb5KdbyzlIOb3N6SsgbCDVgHYwu6HjIp6w7pSRtuuxH8Gta+zpVW0oU5FPxDGFVsj
oL5r34D+EEkWO1RmomUR/o4FCzRKa39aJqQ06QJuyGm77SjS1Vef0DWt0iIJI7RLDwSpAeIljJF6
A6Gylyh4erwWc+W9/yHtu5Zjt7Jkf0Whd/TAbZiJ6Y64G7Ycq4pk0b0gaOG9x9ffBLvVpwrELdw+
I73oiBIXtl8mV6Ykgo4U3VsooiIxdjn6OhpiJfGwFk5wV0tPGZL1Vv2guJrnQaRBvBNQFhJLFrKc
VulByEGv6r0ALqXrnzFemRNfBUhOhAzQSYG+2ZQQHKnRTPIjiT3xEhXYQ/5QqLq/Kj1dhOxpv4Dc
HvfwT2PINwniSLU35TGTlXIQW2TwT5wCmD7OkSAiQb4QB829ojin/zYyeST6POe7oIERtbQ66QGM
8xwygc3T9XmbfQ3OzEwfzLDJS15kGOyfXtZk9blqHuJg43lHheyizmiQteVW123OTt+YFRagHorS
/2RkaSdzSI573Alie+pN4y78+m8xkh/L8+v3T4dUhXnT1WzKnwTXlXpasqJ/ZFk5402XlaKE+u6Q
9DQJkuGVa4v4joGUgkhRm0lyPUAch+qDivw9FV1Ie5ttn0VGQBwQfbYq4m8jqUN124HHDi9YwCGb
7lQ1IpoBSq2EskoOrezMAdukEbdM+NHFUf3ioRbf0q4Y8CIgpTRAqbxvO15DQ89Y/nb7MKB+2XKJ
xZGmrbQMUQbI9BlEwlqSxWTPNnBOjFiIxIeUSxRR78EaC1Zt4leplfWDZwbSAK5eh+TMU9EWXWde
X7P5fXI2qZNLrmzSWEXNFVF5VSL/INsgdUJaatB6D+oH143NRczIMv57h3zHR2fxD9sKfc40AXcq
tpxullCTiFaD6dvKp8lr1X64hfLyTb9VwIvmber7AK0RC18w4zpffMF47Z59Qc2KaO7Nxz3KHhQG
EruoRe2JsM0jIxsOKL91ma0kih4VJps/iZKqN1Kii86x98ywAqmCclCjpXbuuWfvfFrGUPvso7yU
oNop4UqISgM3DztokfPIL0KM5p7wczOTJ7wvK1RvM5gBWXkgbGXPaFRLQKopLheO6qy7DtyqOPbc
gA9uWrpRh1FKmMNCE0qgpoW07gb9GBAniHGjBsDSslvR9ihvR+vg2L5B8TUfU86LWdBx9/68Mn59
x2Rmw8xLUvSkc6e40atDBcnKjbJNBmqgqPx4fWvNZVxHeCNy6SMz5Q/BRdaLurpPE+7EQsfVQoMk
16BooatH92ntvJf7DFoWd/aC0bmQ49zoZE2dIY/7Xkq5k7eCW1bSRBqnuAAaRVf2zanIzGhJPWP2
ARMgzyGPSOofYG3e9RxIB2cc0l78Ok30ujR4b+HZnz0RZzYmzofrZmWccbABLVP2KCUGm5xSVMJo
v9SaNvtoQc8HzxUCNnQqXZ49rFlCSrSBnpTIcqI3Im3YdMGtGN+9H5tQEUYFWHjPP0DAVTq0Qod4
8ZSmRg7dAjQ/udtMouyBdCt/icJzydpk6nrPrSMhhbXCsToA2/fOmAcJ0eedLSQEZu+Ts3GNi3h2
bbFDFbp8A0tKpFfwgb1DHhhN84aWw+u7fG43AMcnwx8ekULThn6+6F2vgt908r9CF2SIlQ9I33PK
ggVc+p338NzWZFApUmNtUhf8adiz8CZUnzLcu4DeLTXV0n2xzpbSKnMb8NzguJ5nsyjVPpF7FQZD
NFcEiS2Qp+jz+vzNbYkzE9OclTKAY0JwYKIGdasxbF+aTfKgcLq3kACZjZjODU2ciawFmxpxYYjk
4AJyFc0bHhywzhevA9YMBOSdeFff5V5NO19aXR/krCdzbny8Ks8mUulSt4nShD95KuS4dCwetMQ5
pMGPAKcsSYouDnXiSDigQCobHkMtCzOqtDRaudmBKdfZ1k9vB7bTosr0a7tc1Iid3y8jtQVYNSAU
Mf78bJhiKeYxH5X8KYZ445je0RWQfop2ke27+8gkCXBirqFkOmBIkjksYm5n8v4gfQE/CsTTvxWA
Lu3zZco4OKPIxFVaUd0lYIzQO40YQrrmAouVtqW46kRdPaj+QuQ0lz6/MD05KgzfF1WFiPVE3s3Q
JuawwvEsthBGAoGjCf36RMu1EIxEK/ko2iADitb8hmcpj78Zi7HE7aABOFlZ13fe3IP4a0YARL2c
kYBAUQPZaQgfQH0P+Vd0F1w3MHd+0UICIDXApiMu4NKAy+RZ57QFd2qRWrUyT28zik529x5Z1wUH
ea7hDL1m6BYc0zDok5rcf30KdgBX7OCL6tybo4NWdY0S0nFUM/rPB4XHA+U50GZIoGK/HFTXF1Ho
thx3AvSkDRvbUVO940ujbUK9KHIK/CF4QxaMzuEdJPTCEAGlMZb7IfSROTLb9JmC6Bsk9wNgiL1R
HsiDA9yuEd5t0s2Sbz9Xn5CAKILuPcqeKPmMu+fsvDaC0Aw9gIIje3ix3bVWJNPc1FxdvL0+obMO
KKplYAtGMMsCLnRpKe+KEOhyh4PM8UvLfDLyqnU/pHKVGJlVBBrv6SxrFIXmPwftJucWHum5TXpu
fTJORix71UlH69KmTi3xNXcfQ2VVuHuCtPBim/HMNYTWOOSF0OaN9O+U5b7zS/yo93nQwoWDxkMU
TaX58CQkBjo4AEFHosgodklox+9lbtyJkQGiWyDBbbKCfmTnfiXuyID9fH0NZr5qVC1GZwyqIYD+
Th7AcgDPUzr2sqmI4ofcB3P7Ut117oRe2Ji8c3UfNxKfwAZTimbLxKbIiFupPLW13RW7wN11jO4V
ipalrZnme674X3/B5OhC7oOvhxCF77QHRq6xigGReikaHbwzjtlUjrtpcsDunYqWbWeKarzKywWQ
1OxMg2MBtAKyiFhkst1AxFN2dcf2p15oXjpH1pggWFjMGWZmaFCf2Zi40oqcZnI+YKZ7q7eCrbfy
VqXxAoU7/G1VtLtFdmn1TT+9vqvpUgp4ruAA80A+Ar3wfbIuzzOQwdAq71Bhh2DSm4uOPUYD3aId
ahYq+6eRqQk8ArZnHZekv2YetHPD00JfXwGoIakAFtRQnJdu5Pq1TZ4iaaGisGRlclaUdEjbpsAu
qmI/1tS8PpSxYg8Bcm5szZjXD+b/YzKBW4fuJ4+LeHJqMu+vyay1St/t9olZWr4x0FuK2QR9eb0C
GdbxY4m+cm6bIvADLAnt96Ok82QNO5b0oOoCsEBah+4tD2Hl6wP7vugm0SVion9bmDr3nNAFBbJa
qMrStteUHfR40QS5v8fmhJ7yg7pTd51W0fdY67BvQSCv80a3An876iqfj5RZVxbROA3pdY0RaLuU
wJ+R54GG3dn3TZaZiSriJj6+D2g75BeR9YvMwEytdOccnFHry7gBE1xoFlZsRgbyt2iuY8xEg9Nx
fabmXuKLL5lsgVhpVeAeBnTRuLaogZXjBR25u+GmD35ns52PeXJBSnLBodkcheAYQy7HSceQlZWn
NxSoHNB7g1AbXmK7ARvMgofz7Qxe2w/jjjzzN0LcJrEqfdt+uR9gGwRL1FvFFG4HxaJ39PBem5nR
0Mr+3D6CtouilTLRop2rl5tFmNDsc4UKDseNlXuwD06+RxRLQXC8YWy1LtCHYadHRW+LG1G4izlO
B567VmgIEsvVwmrPZHohsvbL7sQbggZOrVQR7PIWFBSfyk9HpejxtfX/pZ3xmjub78ZvhdYNYSek
lcmudTKA2rClHwtm5m5LGaQFYDSUUcifUpI1EPDgc6llYYa876GeZ0Etjw304QF9YFB9dm4Woq3Z
43JucTKwAS1TAtfCYp4dEoK+F1FrI6QT0Y3fbL2dSm6cJdjQXAyvwKMDHp1HwzrqjpeTybCilIsd
sJC7Rkfq78WHPuFKlWiNhhVjYUbnNsi5rUmk4yMvrPBhj7CtprunVkF3vjzsdGNRMnyG+R/RBkbE
KzgFHLyVy1EpXu+oecsBZM0qWm3l8lbFKeTW8cqit6Nerlma2leyU8DpYR03wv2DePOg6mmJq3Bp
VcfjNr0eoEQDHhWQsqGPYBqslsOQcCJGvQue3KOscWutskb93i8c/oVNK8xkCDHwX8Ymd38rR07r
FuNybgbz7cV8qa3WUtYmtu7trao1NNoc7j+NR+M11x4LqztFmh0Zqu7eLcebcyhsBd/CjlrbCiFT
kETbKWGkMqgFVI2YbPow1gs1UrDmA/oOAa1fE772dHXo0j3LuCPHSy9vwkRKH3wpYVcEpTkrYAf5
pkn9sd8say30WMn7En9Rv3bVhRts1mVRFDD3oMmWwG+Z3GDM4HvZwDhjXkF3LJmlIlSFWT2wdbyN
6uqYvn0xOoQqVjVVtCW4y9zSKSpwD6jgAO4xRVuDP0Dx2hQZ+HIwBu5N4O57xvRoRvqFB2vJ0Lhh
z+5PJYgFz0Gy/9TIpxexzjS/OWaY0GyJU3rWnT8f0mQ+A0lIMSSkUeSEQioQ/kiN2q9RPHsKJeji
g0omDQ/KJtMYhn7YDwv3zdzJG8l3x5oJiFCnyxmjrdCNYpjPCleL5B0RPsUA7N2+jwa7r2/2ZLTa
NTkqjrTM1pxrhOJwf/0jZvcU8gNj3y2g0egTv5ztKsmcSAkr7pS41qh9oL4+lqZVQWoGXKnu8816
fZSfcetwS2JN3MwDBgJ18EahjQ3X4dQTVmJGkIcC6MF6HVIodpetMfSYbxDq2EfhUNMFd29uuSEM
JSPtMk46+nMvh9qFSiT643xvBDRLd/Sx+BpFkyDpQFEKSTRVzzeJJqwebPv6JI8+/eSKVZGkQ6Ax
st6hq+bScN7h/hEKHn1rrakmL7n7XrXbCOo6ANgLgQ4ilIUYYBzJNYOTI0T4BB2TSLSdgncu3clc
oUvKEtpv5pgi0OZYMGaioxkX0uWgYh6kX2kOG3Gz6xtj0PwBTXILBAZzoKMLK5PtKUppmXk+rAyl
5q73/jG0WQNEdu+86kITSLLxJtpx+8BmxsJ2mcsMjpkEpOjQasnjmbgcoC95oq82uG2VBEocyp3K
bdPYiNEFmtC8q/WCyWn3CS7pntGi8rSkoTgzdFwOIHsaG1zgtU7JG/xM5OJmqHiAR/mj/D5CMULD
4uQb9snxqQ0UQmk4xnC4vldnNGEuzU7WdRA9JgFNK39KiqPUuzqfAFW3U02ltYuGKqDJz2RT1fEJ
sfdKblnkOYgubpsHNQRz7IJ38vOOwMfw6EvH+FFInyqrNW5bhohlebh/K596m4VC7Ewscvn7JwcF
KXShjWqotgEvSSV5JfqehtSiRoZNUtyJErTiyp0a6Hm/Sodd1SztsZ8H9dL+ZLKRhOiaeBwf39P0
sTuU5N4JdSe+DZ3X4TWU9nKryR8paGYAYL2+0DOu9aXtydHK5L4RcoKxRxFawM2mzCiTHrrHvLQL
AKUNsVwqJYwO9OW1BIsiIHqoXADEOO2eqvmqDwmYvU5CWEWAa7JNLFO5jtBBKbeSeBc6PHtXl36j
580wEK1NPAI5+wKkLlTMWWALm5gIvdnlir8Z4jDLwPfcdm/h0PavKRsPH6ns5rFxfaJ+XnSXXz0J
CwawI/CqBIRQIXrgyZRsAcDt0NuQrtQCJVqwNrMj0LUwAndHsOcPEhGOqzIlRbfUySePYr5Sgvu4
Nq8P6OdzBP08yCMCLD1Sh0w7oepIaYWkb0YMDPStykjr83LFeKEuZw9CpLdRrKXpUgrkp7ODdBfQ
qyNLOfoypjKtslqrdS2KAImERQAinui1azxmwXWc8SlghUdNBdQo4PP7jj/OfMekFWPX8T3+JJXA
90frsqC+uKs96ENEjtk0eUDLYtCV2vTjpyKy6vgYgzuPBO9L9E0zxRd8iiAQcDQiI402osvnwy3D
WgqbmD85u+we7Hk6MUCqnG1K3VDoYCQiFRZ8uZkSNEyOkG+0LeHRmKYEGE/pa5agVNcfUwouZ6gx
ijp302k3oU5+w39DFhod2SPJPgfin8m5QNAky34bAUQATQEDMMbsg33ltVgDQQcHaWFaP0n4l7ft
Y2Bd38AzkRuqkZhZII7A74Y+4cu59XuJcRg4HycvpahjgYvQdlbVRgaNHXTqKmP9ma+Auz8hdFxd
Nz1zhZ1bnqploS8zjlw+E05cE2pMZrGg72sB3TQGcMotUeIsjZOfuCAMP7Qpw2Cc7Fem5zeCvnLX
sYZ2UGdfGCL6wxwkECsr9Gi+VE+bPUpnc/wdOJwdpUoZxNgJYTs7dBWtrUR3NwKa7jTWMzQGvCwb
zK8WP/5GyudicafecgUPvg5lGJYzPXwVtWhPui3R2Hs4GNGSXv3cK4i8EnRzkBpEt5g82UpJheSa
onZAqHSbrtEalX64xMxUHeDo1nsdyiVIzNwFf2ZwSjrKD5wKgfoGzy4Q/KBm4cHdoktb9LiTdbt9
dR7XEWKQpeh9yepkJyHR3VV5B6sgN2MTraxBc/5bIwNvhIRwDgrn0yueafm6CgMBeBv+oWLElcAN
egX2SMKfcoEqzCpmlRcu+Sod0DeZfGAzjt2WC0/AuF4TH4OAFQVQU7yiHCi5L6+GyAvTjPUT4dRq
3Sp6q1euiflc8p3GysAVK9NFzMDZhAZEWBkl88SXTq8t7iV/Slco4y8l8GfiVrz3CFzHPncQLE9D
9L7CMxOBDxBD0mMbOHI+0Tqojb2378r7iacqR6UNvxv26Pj1TAEU57fJUrQ3c+9dfMPoJJ3dBl05
kDAl+IYQ/Teq5vsHYe1AKfRtkfp3Ju66HO7kXfEjNpDrcbhg6JY+LNeij1RYf6WQuy2XilEzx2Kk
BRe/p3ZMx14Oiyl6J+hGWztifCzukvnfjhhOkkag4jco+mzSal5yU1VIBTCPJ/e8ZsY2uCNLnTWN
9BnbRL/+NM0FMxjML3Pj55yZK0JZARB3XCNamOVXawFYjeeQ3dfbu9pugt86BOKI5wZ+hgVg9tIe
Ubg8C5NagARKQNt1Ixi8sgve/CM4XKh4aIpbdtiWyaIY1+xehIwU+irBgwTe0Uu7NfRuuDZs+ZMO
Vs4BoUqg3Xi0O7V3SBwdl/A6MyCzMUeFVwBa6eA2FycxYqWEde9VGYAlsZGxeqhqTu3rERuhiTE0
3EjRwUmEOdhmmU/bLKWecORkOGBeazT9iYs23rCOwJJdpnYFEEi2DXkIa9y1nCYWmvQiQEGs19nm
I0IdZUmKaIa9Bl+PKoM6lrmR5Z5MlpcBNd2Smj89gJmNNvYq1BqbxeWICA/kt8ktv9FLGfliMOpc
348zBC+XpicHOWhzEsYu3pz+yEPNvtAr3Tk2ukqJT4VHtjCMZ+TeNNGnz8/WTbODON1SZ/ucSzwG
AjwqZGicQ2hwuVc6F11dKo/nXaDQinRTzeHA7IuG0GP7G7H8hanJTEuOD5zwAFMPuv4krnOXhgzl
diwcNNsWF9AuMyKUmFxkFdVRSg3x1MQasm+yW4R4WslT+co+yJtOb+6Fm9C4lzVry4FDBix7x+J0
dyecTgWEKB8TewtZ9PXdETqn11d6Jktz8S2ThZa7XkjAxgU4NjpNwclkEhHLLS5lLObOPXhM0ecO
7BzkwyaVqobkctgrg3CqyG2g0jixXKODa5gYfni6PqI5zxuMl79sTR6Gnul4B/R9uLp1NMeod5Bg
f/NPjNGb2+QV2vZrO9O+tAWrc7m3C6uTG7VBtaMMWl44jSUA0NRunbW0bu6hbHAwttsCQpavw6B5
NtHKj+sDnnuqQGiDrIAELhageS/Pie9UyVCHEiINRWsal7Z3Qft83cTcLgFHHBKaPKAv5DtgPn+e
Bh+UeSUGF/UA5aqg5a23Qbz2FlKGMz1lY9gCNg3kpccs02Q38pWryDGDobRoJ+sf3Ef0Dh9KMDI0
NoWE+Ts2KELid8iAMsabUFKvt7iF2ZTmpvP8GyZeaElED7yPinBKCbgtKR+WEbESYVAf1dzLT1WY
9uBYJPKn5KhSrae1g3ZxkfHkXecO6AVU86aKjartwaCYR3kvUBLCxaBSFrJvfCwCmJM2KCrRPGdK
ogkuaCHRR+IkaLzlggh5Kpck75EkxpEpObFsFEz9NqDl5Kb36gxy28VQPwOPX68GrqtzPVYZcpL5
UroHNW504NOiQcqi4rNcA9dsnmpCIgmuUQLR5OKfvf45SOUCuVIuy2xGjOGYVbIKwLkXKLuQCJGd
RfJge5nkfvAENV+tFgno+5Mq4egQN9VaSXhmFWVghaQRl8mNlvFRnaBfPmJbIynQh0nBJQDodOIV
r2zUFiyV2rZ2NHTqhm8xpqqko1hb8zteza+lg5rJ5Ulo/QadnZDeOAX3uQKQM7lTQcvJp5RZeRvH
UF3T9RYScrMu77nN6W2jSGWfoOR68raS5t3tA909chYHYojIiCyycBBnan44Iaggo4Map/1Hx4DS
RokaJA52p+Ft9cbcQQ8nBzAppU9kDwq01zQDJakuRZrGpJa+8FrMj1ZCbhM1lZG/Y3I4iOg7vdTF
4kls9IY5DukxfBDRKFRQdoU9JQtgLCp3dXfTL2Hjxt88DduEX5anL4ib8nE2EF88qU98poVUKCw+
3aaNVTaHBXdg9gaAbwEqaNypZArxQE8oiG67RETA/aT2u7oBaGChejF/053ZEC+3apz1vE9Y2CjM
3QbsIiAN8vTbT8d0tw2Uhdb23Zctrx6Uxfh3dnCATIocMNWIncafn13ljDAwPecO4mnjw8z1Z2J0
XH6s0dnvnnhsNVLHsjD+7v5krE8eAIDXf/+sSzjiPf/6+InnJJMuAHsmDCiB7VgegIVPaYOSnohy
npzRQTimtUTVdNtWC07bt7d5bWyTpykHN2yc5TCdGrvdy94EWou2OfA+oBvcbvPVzc2ap/qdHFBo
tF8f9qw3fj7syanr3CALXI8Vx7aDXf/1gniEigYahFa30cbKvh6f4/ub9QkIkqONHMJvHfpfsz5F
pTJcxgptgKE3T9x2PwYAjg6F0n5/VwH9aAULu2j2kkHABr8f4SlA9pOp7sCczXE+rtQQaMcddCOI
Xhn9/RpEOx/OEqHjnGd6bmwyt2rXBu7QE6QRRCNcy1p0a3PP19dvBn0HbxQYDVUASyxy+5NzkTSh
Wzl1JCJVYWYb1tTs44e9JJU8m2tCSI98BfS8CM9OPVCcC4XIuCH9QnO+zLecJg7ehTd1s189N4Z3
C87vGw1kzKfmFOp318c45yEC6Ddy7kLKFl9wea1Ech0LUGsTT4H0lvevfXofM689b1y3MgOIxUye
mZmMkRGEJJJKAbfX03hrelpzCICYyunbPeS8cR5ESrfMUaHtVqs0KQR7pQ8pGAYSMSDvqlFxuP5B
s7sH2BCgUzkgKqbvYebxOcv3snhiX5h91FpSvUp5HR0U0kJtf96QBOU0FWEjlvdyfmUeZNep4pFT
pSuSKbyxjp0kRhPa2RIvtCDM3OKgdQD19ii8B1G4S1OM6zJZHMNUapRQOmLuBnMQtGj1soOeU3aH
pt1Pd0xORZQ7Rl8GZDnuwaUZH9CV7Ovg9jtdn+K5agbqzSBCkgWkhkEse/k9TsyonOtha+m7VtsV
25SirK8Vj9Em3pK1J0F0fOnEzihQYxef2Zw8zwpxPKaKYBOOBrIf4N+iL3hj7kxsM2q9061R5Zph
jxysR/1hYcBzC4CmI8BXgHYCfHZyXZSVODId4L5l7rJINYXoSfFuBfAEdYkB4rOgy8D4bsH9YrC7
l5Lws2/sufXJGyv6zZCKSj8OfacXB/VRZtH6S5VA+wL9nb0w1nEzTZ9VeAXSiBNGfnyaoRsUp+MY
XxJPMdphqhVELAst8WQ9DBr0hSt6F+iV937d6Oxbfm504gPVfp+UGdxb+OwPT84OUC6625d09dke
DofHdLsVtBvNtrWHpetixkECZwDwAfDfQbQmTU5xmAdOIJUxOfFfIClpkebVQVbTLenDjt8/mdQL
M5MTk4puFFaQP0C2ZcisIVAwp4wfaL2DCsT1uZzLtgDaDU8WPIJg152G7C4kDcnQ5OSEXCQdKVNv
rYOlFdQbBRw3C0djPHYXA8PjBms4F1BQwSMzeWXCgc3biLjtKVEiV/dqDKxuvXrhlfmZeB3NQCMP
qhLjczrtR2uRiSeFqzSnbh/ecLpgxzukxT/B12X5Gtk9Voaol7raHBeGp/44DRPDk7NHfBIkYLRp
T6504xQb5q5aCfHK90ygWpvqVeY/4l7zNGmLppvUDD3zTX2NRAOC0ZH6zJfgm9fjWwhT7/JTX69C
/xH8FBGvRVvPKhxaNujOKPUSbrPh3qf7NNKarXrigkcl1jwdKpRFtO8yi+Ra6YMPzM7upPxQcBUt
0KDG0MBOXiFceCxV0+UR54p2hjbftQ8QaLCNOb3l9VgLUaOEdpBLiWK0AuAofAX91G7s3t/lJKZo
DEKxvWIewWaCvIBoeDvxLSgXW9vHo/Rjq5yt4fignsU5quOjGK3IzYmgof8BOqpCBT7kLQc2P3yM
fCSMUXrGknjdj2f6ewFRk+JQCIciwPTdCL2+kccF5ExvLyNX5UC0deHOXLIxub2aFMV9CFu0p41o
ofst2/BLZ3p+G/4axeQBgupEr+QujhnY6vVkD3Wx5iHEFqH5xnlduD9+3FWTGZts+bbPE9Jwoy2K
ZkGS2kJkkOONQzPKabnZbjjtTv2PVb1Go4DAIAaG8wZu9cvNEfdSXlZsCKNVWZu1E0W058LOSNtV
EQNx1FWQwfXYJcaqn7jQb7vwX9HjCmiqOJnYOA1iSIFi6YLghR3Qr8ajG+Ym8bkRT1yyVADlZGdJ
Hz6/zT7ZfaHo0BWgYn24Puk/cimTz5jMOXCTfcImQTtW+xOTQRm8wJAdw0c9J9/H8pKQ9Xe19Mdh
RBHnr3FPDmNA0kHsKsy3mJuVR4kKyQA/WBWiXr2nhMoDFARScL5p0gHa8fEqlO30nftsILGGENtg
PzigCNPH67OwuBqT0K/0/DqVofCDrZdGdljfEk7z3tzsXtViCAut6qfW34aYEohzSXrIbPz+9von
/IzssRIy2Bng6kG5A8XVy40IHTAoHmWkPZXSxpeQIz4kB1XQKkiRZ8/ESWhnk4RGq5xAXAEtIwFV
bzn/sRPMHqJaaP5E8wtBLrelQmAJ7U4SV2QRZzN3lY7v4MhgCSd8mv3vUR0T+UTCRxZUWgcdFlA6
JuJKqiy3syJ/HZKXUj0Q4e767PxMBMAoKBBGpgxBhibcZIEERJUlI0Hi0MPF7d+WQ6cNHfinc/8Q
CC+dxILSZ13wJgdxdgYSWpL6UtQLyNdpKIAmRwgUKOjVg9gpi/B2sndDxpFLUqPJ6km0nrBDlIAq
zwgsrdSKLb/WgFTr7dBEG8jOuQWySpd2CaAk5Pvv6xMyXg9nx+jHp0zmgwGkDGj+gT2xgLULYUtD
9gZgbideGPM0Bpga4ib3owAKhiZkYKgAw6HPfXTOQckzCm47gxTErGIt3gg11NGrl75OzOujnNxO
P4xPnDzXHxoxLVn2VKX36asT3w3s2m9sn9O5ypSYheTa5DX9YW3iknMso1RMj+UNUcyR7v22hW5O
rcfFPobI2PWRLc7r5LhD5ortUoI2zGTFGm5p5qydQJkPhDuBVuH2t4nRLdJrfK/WdNsAbwFiBU4C
V8p3wH/mCnF+0csDj9VEObRRLOizmAH4tCEXAfQl97bEcDM7ypHSCFcFlHcA87y81OqABSsqoPin
QDRIpJHKDlaqYOf9AU6kF32VqlXgxeWc94XpnVtL5JhZpA3BRgP87qXhIcxliCOj/UyoPedBqvvW
6nhU1CCYxlMh9vqX3m/iB4h1BiuOlXs7Znq04UXpczwUXyEXt1Ypi+kxAhZuP6Q8cEssec36ILWv
f+ncQUYhHJ1MAi+J6hTr3MWsl0YOPtQvzRqvocdZqS4oiXbdzDRd9r25R08DCBJpxEpN3NGmccoW
5QwQghY66kRacABL5yE+Skbw0VoVeO4Zgxhb2fRXxGr1eMWaOUplIDc9hrq6gmoB/HXfZJYczPEI
T3fk+XdNd0jK8Y4g4Ltk/lOKI7sxq9I3OqR1XPdFbhHGCIlG/mn1v967/3Y/08M/f3/5j//Bn98h
kFj4IJKb/PEf/6cuq+I18l+TP2hdfL7Wf6Rff9xVr5VfVv57+T/jL/v3//yPyz/id/3Llv5avV78
wYCEWNUf68+iv/0s66j6/gp81fhf/v/+8I/P799y32eff//zPa2TavxtLuT8/vzXj1Yff/9z9Bn/
6/zX/+tnN68x/jfN80dCuX/+pr/+88/Xsvr7n4wk/U0EHhZv6feRbD+//y1C9r+hPRs8SgB/Qilt
TE4naVF5+D84+W/4CUS7ZAKyI7Ty4Kou0/r7Z0T6G1S9wE/0ja5CZ6vw519fdbEUv5bmj6SOD6mf
VOXf/7w8EOMzP8LBAP4fE9hjP+PlyRXkSAgYrhs2nEfKpKBKKkXHqlAi58Qn8UiJCa3Ht7OZ+dc3
nNucpOW/DwSonJB6Qm4RbSBTb9zviBs7AIGtZQoemNvH7c3dIgTt8jH7aWMyMBXqwJlEQgV9kk8v
SB5uHbpULhlvtV+H6aeJiYPSS1mcDypMlMbxaXd/CPTDoD2zcLEX5usyLPxpaOJ+5GIR9aSHoQ2o
0XTUKzGYWF+6tCbZlx9myMT5cHiPY4MUyxI6rZ6llhxDeAfsyRKfUZlHbUOIdVWxVfmOS0ONjRvK
dESDcLFWAYkhiOswViHFVy9cWgsrOa1wiP1f0zyY+72qWTfFoqzTkomJL5L3LIEUJkaObDNIXSp6
w4PM4/oqXsbboMyReTw6AH7iUUCScNpBlLnO0MWqXFmpLLZQFnE8XfIFAYSOjLwQZo57+2xjfpsC
4fwoAsDhFpk27WaMA8VRNa8shjjpvUuUNVQXArtl3HDdqm1FwQK+1PswuUgg8Qc+DUgNQrIbKngQ
F7m8SMJeDCAkTmI7L7nSHNhWoqSpCz3m+WQd87JvXZ/Ob6aB80GOBtHs9f26ApcxdXYcJsjBHMnD
IJi3KV+IkiEmBTSMSSjrddbmehjmjlUFnmqA+FTeEFJkdsm1CoBUbm66YdW+ZhmLFFvFcbXmZCNj
te930Mvzu0FnOie4ZaRYoSWJ1Z3suGDQiP3UdotMQS6rqUbaLrQ/qly8YYIwN0apSl2o89wk0CvX
ehldH1IocPinGMzY6MMzr8/B6EVcTIEIyVikgAEkhq415FEv5zytYjmOa6BrhMxjwZIWRchOts1/
agX9bhz0YoClASM9HNlLKz1DBCdkh9zspZjXWuI0JpBRxYKV6fEYmYPR/AQlElEca1+T4GMomJAn
fSyaVaUWD5mSMOsoJy1UE2Tu/3J2Jkt220q3fqHLCPbNdLfcVVKpsWRJnjB8JJtgT4Jg+/T/R92J
NjejGLKP7YHrhFAAE4ls1lq5EwRuLIVoIe0dXmWe2TW818wAd4kssi9T7JWnjJWBKavuDHun+/j6
F9paCn0QC3E9xDKQ2rs/u6qYGHvNwMjLbMQO2GEnZfpzSVnZFMGOf3kwBoRkeL8NCF4MqGOg/P1S
qVnONTQ+90Jp3TnPfj2cVA6O7vUNrV0L4kPLJA9CEjh6FHKXDf+S0kRtR0A3BF3oRYb5b1kbszhK
JAL+zaMAtza3Xv1H0PZBvvMILEb2q6lTE0X7GT1GijZMsvipDvPLurop9EbZfXSN47iyD26fy6+5
kw0Zo2yT5ItyPPktIdZqQMa15t7Yv7Vzw7sRigH9gqljAsFaXbSiMEXd2y1q5JnOwPM5rgwnZOLn
wjSWmf7RRJViTwpyfdKkUeZy5YgAF/jCWgXRL0ZZqFJDiaypkhCvG3+t3WGZPO1Zz7M/V2ciWLVz
NdZGZC8SKbC3AL/DCQVOcP95nSKaC8vxq7AoJ/r6ulO9bSqR7JQ51rfi5ypAsemqo6DDJu9XYfpO
PHEBq7BRbcFQQUgxbu6oS9aOe+zWjaVMgPw4SaamUkNa34qqGb1ZlHWoxsqDJa56hlTHgS3MU9Pg
IXa0Fx6X47UFJAiS1iaiX7chOr+KxsxUYzjodk7ZxhLPvlUkx7Ib8h1g1OOnAsKOuCwWwnvrre/7
3GmqEo47hXoUyRcnyuVVr4NxJ8jdWmUBjy2ab0At1tgWzQ/02CvaKTQKpGvUkMhQa8r/ve5UNhaB
gYsjRzfCJg1Zrt8vl7tVmEGgpQNtLWM+p0MFiDFNRPfv68s83GJOSydCCZbAgaxrZQuVP46NbeRD
qHH13nldE70xddm8penC2NppnL6/vt4qqsQKEP/l6+igcxAeXgsxGE5exwwzGJGdsOMPbqa0s2Ex
2C0tiubUBEN2UrUyz34auTdlJXuK+Ru26FFMQXwILj6k+OXnv5xqhifzhNkPYesk2jmqEw2qjUDv
PW/c/vPrW934gggs8aRCjadHvB79SABd5GVvDCEqhRk9nTwwj0GsJ3v0sK09WUQHFO8X6umaPhXV
rZWmVjCF42SXf3OiXsukkTahjMNi1e31Xa0TVcACCxHdt4LlvTOQ6r4/wjbpVOJZuRYiqmH5F5G7
jf9+0bX6s4w17QUVsKL9lhaB/2mIfP9jKSvLPzdCRwCy6vIg3fGbK0QOwR5oDUDIoEfpnvFNl8/w
yyeNRze100HXw5hz6A9mMjJ8RPNKL7+Ys2CaU6Mmpz0nJuHoCcerG/Sq3R5kcmrW3jWLRlVecsfT
mJOpzWl+EqnS/jTiZHpvjiWyOq+f38MF4NdFIIl8wOD9fDi+0fVS0GnzFKae4f0oIw0OlYDwehTS
dJ4HM04vQeEDW/YG72zq07DjjR+e0GV9OghYDF/vQbTBUx2zgopmCieriQ5mGdhHY+iTq8XM+K9R
bydvSva+YzQPJsqi1FQsVJp05vMGK5uZu1mNZqlNYZKk/V9Z0OfdMc7aCmy+UbbzTtS3uZqBGBWB
GXoJaz2seshG2bvOFJY9Exu91ANAELeNh1C1qe+Y39ZxMkse12ly9UCE3Vsf1z4aOsXly5WG7BfJ
EG56Qp8/qJLhXHkmiBrPi+2dkPNn0HEX+y0nyuvA+w0LhtL2/brCsMTsteMUzpWS6FOLvLuayore
W4k/2MdUL8N86i917WVf9Hio39mje45LK2O4vEQLZeyTtwYJRX7U8liZOyHTw6vCb0eA5jOyRqek
tT4VLfG0fNBTPZxs5RxF2U6f8i6G7K8pJZ8tPd/LKbY+AwQEDxYneiRUFO6PI/LSxNeHQg+dHLZB
VpTB28Zqq8+13cTnTlr2tRp2uzWbi+IIKTvaOjXJ1aJ6bvWaI8wZgZAhZxxEasuz05vNH2YixUdh
6XBp0rqyvJ2Pv2HflBUsi+mUeCsy3fvNjg3ieowq0cNkCGr7mImg1c551Ps/XD7ul9f91cYmaTUS
6NAaIF5c92u0MYjyzKM9ITJdw4oUzRIncbuXQbTlmd+jO0R193si3D+d+kLxIiQBWBUgxX2/Rbe3
qtyS7hzqVCxRkjXspjnqQ+rF59e39/BILw8mUOSfBwmPZPUNfSHgxFPrDYtU706kOlnIxPQ9YfOt
VRgnCluGLJEIeBXM6U3kjYaqjFDNsupPEJlK/WR4TrE7vHRJE1Z+AaA6hS5mAgGBW9+80kWJMso0
I2ykro/nWU6wsurAjmfIXcvxGVRoP7UqthHLZXYKwirSbOOjJqQnjmrIde+g106WhImfOHLHcrfO
gQgdsgfW+zimOgqisk6QZAzT3Ecao0ozp724tpj3Ev+tK/LrQqvPShaZR5PFQk45lgihlg0D2eqx
yT8asrHmnW09JOK4OESJaCKhw0p0u7qQTaO6ashKvI+meQxhtbQvbqrMWzuOxR+F03rvEmnKU1BY
VrKz9EY4Af4a5u4iPc44tNVGp2jIptzDF0xFUH5y/FnpR4lC9EfeBRvVVxXob2Itmp5ga4Kb6/N6
j76/8U1J79i7C88QgbuVbXtm1TWB2+qhW6R5dSj1th2A4bV1sCPrvrEQlk3+SZbMjV1XcMspn7My
U14IJ9E+5Xk9ntpJFb//dC0zSUHjcYeWfsy952mtblABsv9h5GguVfViGBnVNyTFdxyRyI7tHNlf
X/dBG8bqLQUconds1l1Xbc2sEnUjcmBG2uCdZOy1ZwsQwBMpYLSTum48zMiuYv5EyuTk63eSyMg3
cmXYFIiV+qvI4vK9FUQaZPqmqMuDhIzZ7cR+q47/T1+OTtgCKKKSCY5/ZaJOJevJMABoFubcINM+
zQgtiaZAodMQzfM8lPXHuIm7f21lDcXBBePxoepzd1fvwd2wILJpCoHECYu21SpYozzuFPqcumGv
Otq72Ug0clGGaj5oemy7L4YurfLqO7VKAdMEUh6y0XS+qxj18YuZKRfUcl/2ztlN/OxPWFBNdWp5
QapbkjJC6KByKfxzn1rqz7JMZIe8SWRCQ+jtND/q5Rz9UZlG/gWMefGii7FtvlqomFlhkBnju8L1
BrD0reW4p56Sk3sVcR3VFy1PLes4mZo9PIusUf5xtuHEH4N+GY3t+IXxQ8pe/UsA2lRvhOloCOEP
ZvZno4lCw4CV552TvK0+Ol1ve4e01fT5ULet15/Bw9rf4f+i749qtSpAlxkcyTBpwdcuKDzGL9lj
Rrve6TX/MnIzhiNjNkd5LDIrekfnpq8+pjAXo5Nn9QEDg6mOORcrbYBP2iSBxqFofBN1ydIe/zIU
PIZ3adLJt/3gwP1xhSP/gk7m8Rt7hvZ3G1W6f5uKZJiQUHamP1Vfd59qVYJEtBiB8slKmIw8SdP+
Lkj65NXItfmDG+S1ycdMa+swR2YwnaKMzI4wHL3UD7nhyvjUT2b0QSa6Bgffjt2PUe2k+sEo4+i7
KBXT7Po0ql+UHvVeyJ76z1XXOdE7t4t5PRw31ZtzXsnipSuNGkE06lnjUVqDJs+DUxZ/DTrNgqvV
+vnncXCM7Bw1Q/fDZiJQHHb8GXDHjFYYRyfSne9+bAzsp6nL8lkwW7tE8nlsBKISGc0K1+5MUFQd
v9ClLWK/uSQlWekHHbxVh1ZBY5hUese2O/q5pUc3rUin/qhMfTARDOkz5E0BjYaZrCsdwElQRaCe
i9Y6xc2gMzS+zyxQjvGCejQMps9lnuyLJ1+rEdIruvE7IeR8m7wMZFlpmECuHLOR1kX6Y/S/2Ner
/9mWKpgOLbtcP3qRrpXnavK1rxqjctsT/HT5oSaMIIrodH4N7IyZYboa9IOjWUOLhYx0wIYc3u45
5pH89//12TiMbdpYPJ/t8kdPrgyYd5vUewpIG+90wDvnLGAgKhjrEVSpVQeNFrV2aA+WFAep5012
zsZRfIViO3SH2JFlKDUrJqbtmUt+et3Pb7kfVAsQugXa4BEM3j8thaVF5aDXZqhwky+SXsKpyHOx
s8riTlcRIFnvsj/SQxosyyH8Ug8Zp04hFVSYodlqfYUQ8pTz8vt6V8wMgM3K/NiBZfyf8Ka2+vf1
DW69LjzPdKzQIV5e0ful7a6Kl1DBDKc8bYpDmTjTtbX0+aNT+951bN1vr6/3uFUXoIa+1H3INs31
yxLVUakZYnDCOSpUdhC9pidIHgx196xls+Me0DSYx4uYNcLf15d+NCUYdtTAfGqIdLLWbzbtICNp
tDG91VOcBucKba3/xUmmp8dGH6AAFpVXdueOKezDwRQi2EMKbpThKNwucskkLeRm68RFTcJl4nBa
3FwEhuOwd32BxkJSVozEjYmzz4qUzjhILWmtkD5ArV16m/E7+H9dfbb1ssx2juQxjKHJRk2LPj4h
MGZw//UzLWmsMU+yWyOZt3MIWhk8T63hPPUy8f9+/fgfLY21uMsBDTAmyvmr/LCOnQZWGiMjSt/q
zsJKsjOg2e6tsIfg4vi92Nnbo6WRs9DM58ipXNtrFn7fJzaKxbMf+kmaXcHq+AfXmYu3VjoZ16TN
jMPEeO2dm7xxoEuBEJgvewQosfIXlj6CmnCsIMRz5y885Ig+Te58jjtd39nfo2vyIBgSftI2YQzq
unEiY+F6ymmDsHKYeq7ZXfak0mmvn73x1TyaM4FJuZYe8zr+MqKZZKHugMvoqcYTEml/IG7Vn5NB
H7ilhthpB60EKpbQk0geNARdO64K1fh7k0zH2RpGsjZqwyYEI0v4uD/qGVbzPA4NBP2mHNzboLK2
OA5GFEXXVBjiXTtI732i2RVqg8NI0y+NpPaJqQ1tfDJaq8jfpqZdOgdGp8zdta0d9SHVVR+9eOVk
f1PRFHyeY0Khy+tGv2EPtOgXYR/SEySilp//4tmTySS0dFQUjmBaDRAaUSPOCDt53mGKnTH7ffND
6QrwAUrzgEPXmZDW+qgbgMkJ66bzp4NflgW6RVYjP9l5Ue0JA25YIFAgHNEyfnTxq/ebayZDap4w
olAVLeFl3LvfOreQOyig7VWQClkAr3BeVn4jkKyQ51MUVq4mCEYyK+0+6yPjcXYW2ngffIvjA+lM
9xiHeL+dzLP7xrXrKJy9xJtPhMsm0Z/fHiUcC4SEInc41/4o3jDAqtgrCmwZylIOIH3F7OEq3C+e
Uy/W+taMQl1TySciImV+RVCz/Gxq0q4//b5VUhoEfUkOC5RrVfyIWz8egrHXQk0q7YAycpAeqqbR
b70RJDs3YMOBYPjUd4E8EGU8AGLGucxsY9LCOA+KU94rddJjc7gAXv3fxPXY8YobXp9mBYhMKmk0
fNde0dGVGoPC0EJa4+KdqaNz585u/qbNkO4v6167SaNwdyxn+Tj38RsIEkr6PO+Uc/T106Z6oUbe
bi006wJSSQw8OzpmjdE6585tRxByxeAGBysph781M/KvUC0ne4eIsLVz+nx0ivgH9avVbczK0S0c
t9NCCpeFEYoqArLVx84wwADvJ/00B3HcHv1okn+8bk5bNxT9MPv/V5NAtdzbLldR9F1baGHezO5z
kc7aMSad3dnf1io+d5P+F+EqhJ77VVoN+R7pV3zZbBLeYaAPZ53KLmi9nYW2LNb/GaDR+qZBsdqO
2wd2tvD3w9yjmpQGinGiSf/Djqm5yrjYg8Vu3XyuhbNERfSe18upIEnz2vKZQVu29sm2qpb2k2K0
RNr/h8tBD33pvQIYw1RWJuI7NLjNLo/CLlMAtzo/7T7ookDvKSu6AqyoXbO9tAmC33cC+FMo3sS+
y9T21cJzhemrmT12kVIhZdkcrbLZ/Zz31Gcotpbn1y1y40w5S95bZMBQQFjHtU5OUX1JJsPccMaD
GRnpaRK+RfGxbXequRtmueitM9QR7DtFzpXjppVfWkbeBGGdOslLbpbiqXP7PdnzrQ0RghEdASrE
9lfGHwMNGCA9EBVl+fjst6k6x40R/xOg9XZ6/exW9JufERhvw6LWj0tjVs5qR2ZeS2PI0yBMg7a6
2dRXLuNkpkvy7cZHPbLzU64Yr53HHfi5tu8PNaSaL9Ka42uUa/5O/XPjWQ7IFXFoy+1/SNtyChuF
HJf3v60zGoV+VV+rTvZPMXW0Y6LF+TmRTCuhTqI1O2exdeyWRaMADDK5/dqnJgC7EKZhbXotMn0z
uCNwKL+0wcu62jjuCdBtLkeOittZ5AvXXzmxkrorLYdoUQvqm3BHyz9hEsP7oZ6cPf3jDTfHOA6i
ev6NmP863BmiORj8ns88e4CcjXHUDkQ81iECfAGVWg92LspGUZnIlM4g8GGT/61jYVfrEZ9zFFLO
+azmQ6FM6P2dKez5PEW61C5uFcXpM2X+NrsWcdsjUVdaCep0xTjtiuNuPJeLPI3DfHMmGTyUuNPB
bm3UhKMQ1c3CPgYUYZonWRWVeCcrSblV5KkfnaNZ68eTlmfZc1+k4z/u5HZfBXM6mIHY5W588Mck
NXgXDARIdNV5TxNldSTyo6GJzq/fzK0vtkQXP0vzS2fy/gUsoyQe9VlEIaNL5T91YCXf9CyrvoGX
y6dTmfbOHpP/8e4t+rlMBySpIKVduwKPe+4Ig0m8kz0PzdVue+Nb5ESNfgJdkatzWycyOwHKsf+Y
2zYwd0zm0bcyx4MWGU8HmicPyWfntFkwR5lPXGXJ4DjGbupdshGA3877tL0Q8pH4O1KZNSxXgMnt
Fu3QENUC/6qJvLx1yh53tvN4vdkOrwSANYot2Nz992vzWLpZ1bJKJvKLMfc2NFFQ1OASx+vrprK5
IVIgaEnLhLl1UCGmqhMgiL0wjwDRBCD3w9rs9yTDNjdEGEHhkKoOUdn9hoC/6nM7uV4oPMlIqsBo
jrLXrZunyd+Pkjg7UmmKkcYCSFpFEKYVO8lYD5T6cRVHv9Sncx0I+NxTtTcbcHNXDIek3+Tz/K2N
viwIsBl+5oWzGL8YgIWASA/t1c/qYedpe7zQC8LKY44a9H3IJqtNJQ4ow9kdPYBdlbolRulf9CJD
oDsoTVhIlvPbDoQ9kRwBgEUhF5z9/feKhGWWoIv8sKxc/anSo+zQ5HN7Lq22PxrusOfyN/aHtSPA
x+RK/l4zFMoMtVgzVbgPL9Xfd7S6P5C3Ne2bqOid73pUpeZOJrbx7WAnAN4EsLfwh1ZXLB6UzDqt
9kOhdZCTq6E60MH3TlM97U3z3lqKD0dwQKi5aA3eH6anKgV+zGJKeTn7T8JR7YkW0Hgq7bLfCUM2
bvMyrskgHAO6Twh4v1QWNJareHRCq6dKq2SbnUapDcfXfcbW1/pllZ/v9y+1KstIwfFOrR9yNQBf
BuZEz2/qP01+osKxcN3/YI0YPRVxpOKWoOd+VwPh20Q3l29VoeRvl1XwAW3Y6RCPVXmx7VT//RqL
T3kF5kWAYVBOWpm/5vceNb7KD70+is9eG3QXF0AeXa5xj+exfJH7igBF4J/iE4zbAtO4Wqpz0paA
oOQspW4eVU1jKrOxyKyYs+M8WHpY+3SfGzgEJyeV5o/XP+VGDM/6wBOoggCuo99yf7aqmjNhuZzt
4KV2jfZBnP0TNHNnn7LE95jdY7pt9X5qMskMXml6DQGQ1f5RuGb7VFMio9s8iLTYseONcAJfAMIT
BgqYqnVaVsop7eRoedSdnKlG5LAy3qYy8v7uuqYdjrSdg/bgW333r9EgoLWz+tYtossFBYUSGxy/
lb0VCzS6CQh4Xam1pzF3kyPDF7Xb60e/5RYwLsQDYNiAD1n5dBF79photB28rJleZFem57Sf/JM/
1t9fX2kjoF5o07xUP7lE5Aurj8yVminw+CGQh/7dUALWOBr0OdzjiMrlN7tsU0Rxgni46TrJdmAM
dHuVttdE2jhXpAGY+0NPj4Ri3SLorMSC+jIFYRmI7KXL6v7QT+VvQ/NdNstjQrcqAF249uzStTOT
mY1BGJVpEv2sjoDCnhjrvhOlLae2uroLMB2KBV2Gpdx0f6qiiBdcRcx8IqFX0SlvNas5SSYR/pnn
kZs8DWnevLUM5J927HPD/6LOCXDShWH52PmYJJ33ssqxTxQX3ihO+2n0RPzWjqVCit13r//Bfha8
IdA+TpW+8/1OvcokRswMqiS21X/L/Kh+67YoxUUWvQMxROPZSYhRIaIG1zZLi8tgqD3j2do07QPs
B+I+U3hWpz3aap7bhC5WJ53s25hWiHu4XpEGh7pEouPMf5iznYdn44oSgiNkQMOdd3X98FD2GKwi
4KHzldcd5SwQw6mC+pLK6fdmby21FB/4qEfpZnHDRMn3R2w5yNt0juCNA8jA2K/ARlWhmp2DKJx4
Tx5mw73eLbZc1F8ecF0fxtKZyGLcDrFnBlfL7Fs35+1tBD5WHsQcG+8Be/jeoQIhPIavm9OWGyDd
WBr7Nh907Y1Meo92MGl+qJlD9ZLY2fAGpoC5EzJvfTtyqMXRmEtRZvn5r3vMiCfqbsK9Tg5z8Cw0
v8ZpUQFs6mjHEWxtiEopLWSAoo+sGcY4zLOeE3VFXdrcsmhOTkxYqv7DKkAwl+x6aeQ+gAJUCseu
zNxQ5IW4zllRneakqXdMfoNy4zPhG7diwoCjGbMyRArYYz27BUOTm7yGa2e0HydLCw5ccGp6duYe
62gS19ock1NboyGkQXV7A3iMpqXdaSddG4yD5zXypUjj6hDNqbPzZbf8LnVC+r5kXot49/2Xjfol
VBQQUoPU7I56VaDwczrryOidR8Pxd4598/H8dbnVZYFLWSR6HLthzayJvyNlWz+4qn1x6So5uMdC
2lmY1qL6BFHArp8Az/T2OYjmZg8WsmXRsItwZkuTmKjoft+VbaLA4fZuqA2p+hoIA4lQs4nfZU65
N1Ryy6J9mtCLKvNS+FsdMV9euKU/edA6NesIqmQ+xQLM4+uOYMulU+gPKFRRgH8Is4FRD4mPmwmF
mLybaH3zZAHWosxRle8bu9+b+rJhOBYGwDxQEgnmvqxcAqS3WtVB5BLWz91z1COUIOdCe+EERrSx
nBL8avsfHDutbyY86JR0qJGtWqhmFkSxr7GopfLokJW1eRoGzQnNzkl2QNQb5wkHAeDM0jvh8q4t
Vcw9QheCr5bUwdE17OTU11V8FX7LHNK42pPk3TDIu/VW55nr3Zz2aeqFscssIpmY5otXtSMZQpPu
vBmbS9HNsBatbKTFVrZfj17egbd1w6JOi0MM5PXd0GjD58qNTr9tlLDtwQ/QXFqAJSvTRz+xbQB2
xbehYtwmioTNWba+ep4HhKlT4Nc7wdXym6+iSAYAL6xLhBkWOun9re6TgkkZlopvlvS8/Kaivvyc
loZRHbPKGv7y3THIz4uyA6PCmJv5rLI+vb2+5Y3bTmkDdAa9KQLadXVOiVHn/fXjG5OljLNTk/zx
BjU7t30j6MB1wUZGumPBgqysxTHzJG8aKybIUPUbFDz6t64/e2896bpv4khVwYkTUvHBU0H88fUd
rqV+lvBqaZYQrxMRUJJbrs4v0YAiny+0sRQ34VVBQyQA7ppuUOHbb7p2AGJsNBX1QaSsJZjgvhXR
k5MzmPnQawXaw2bU2Vc5uvZ8WZQY5kPjp153HTTfZ2qyX0s0EowFqewNdrNHIdg6OAdODWe3/LOu
H3WgyK3aCQBGUMYVKBNp3iXqhHifJ7N6CnTASn7W6mdvKvzz6+e2de14BOg0LcCuh25i5FVR7qtR
C/VCH05BN5vXqHDGU1aNw44Rbt0DQEKLRgJR1GOOwaXTi3JObmUnsuDagPiYjyCdUX50I8v8y+8t
49uo2SBQEmH7bzKDDGiHP7u1XfTBmA3Ovx87XVYeKGknnbj5xpicA19G58mLv7eTmHe8zMZTZFM1
pvi4NLkRgLm3xzRLY92eEoA1Qd25B5HE0KSSTpNMbisARx56N1DDOQFqvicNv/FKUO8hgaK6sUDA
VkubA3VRq2+10KJ+3b0tej9tDrKvyPkrfvaxtUXX7LxMGwfLJPkFsERfH6mNVa1jFIlZB2mmhWCk
P+eNKj/reYEmst/vfMGtc+U0CQDBEiEFsPz8l3uee06nGWYVhXkukY/VkRwWM1zOp2bwennogRaU
oCaqYi8n39ohbEbSAD4nnYfVszHphupUPtB8zpXwT1mtlfoBLl9qHbxRzjsh8IZLACvI12Ng5SJB
tTpPr9NynhLazXKszfgaKA86qj/1vgqr1JEVmlu++4/w8viPUovb6fdd+ULF5aDJi6Ekrkwo03rB
dfUjABqm9tkICvg8sddO+aElzBjfdDB5q9D200remnnotT9fd0sbvmLRpqF6T8+dO7TaPgJElTHJ
VNzSovf6H/AplHiqsL+e+aUDxIfa99IS+kOGUlYH8h+J76Ct/0Nhf4H7A0R1dRp160sMEK6Zsho4
kza28XPuM0rXzzuoQl68pyO+wQn3bZ+G8EJxwLLX6WzFHIJs1jwtlI2rxW+D2or1C/IloqSGZtm3
yqtqCIid1qKNIFy9aL8ERZyOR92Mc+/S9IVMrx58ySdn1LTuedC06WXs6O/smObWReDL4Np4cB+z
FKcYaj2QsQaaeugc5PGy+C+t76V9jDKJktHrlrDlzDBCWs84Uz7G6toVWYS6VQZAUZQuiZHTIPJt
+2K2brFVx38n3J/p8vqSG9ESLyJgcbT3qZmvyxfEOOgdIPVxsyejuLS1V13mwd0bQLQasvSzIESg
4gZMOcKbPfQxM39Oxsp3iFiQ0Cx+NHFmJM+tY0zJQZpzNh4Sy4yDp0kF5XjtdG/WblU3OLBbAG+l
t9i08vRLY9sMZpikJYfnqOy7FzEkrjoqq6+d4zSn3gSRA/naJzP1avkxIVt3/9GIwtRhKOqRqAYK
xJ5Oywa9YRl3B/wd0iA4tvX1HWxjzAC4JjctyK3gZrizN1JGAOpyaKYpiN8i7FvLoxmhqHLs5pYT
Lhy7NS+WpeUvdZBBffv9b0qtiLuMaClp2mLUvzwbrqG1+mC5yc3wovqWNG59FDlwvtdX2bgaxDXg
k8Gs08taFy6axvR76frJrfCc9EknHH6fKeameElpfHt9qS0jJXCjA07dkr9W92IuUpnImSM2Y5TT
R4AXRwP64c6xbby2y5/NNYcuQ4S48sO53mQ6Vcvkpjpw3Zonm5ypoYAJqhq+WG2b6m1siPr6X/bG
IS4Dm1FbWb0++dxbZaO4gGZsxMUhmGwtPVWNn++c4cYjC/lm4RagOgGlYfn5L0YRDX5buXGe3rJY
kBKxR4qUiWda9aHIymi8BpGf1C9U/fvPqK6kvw+IJt9hg85CdADasopl4mauRztDr8WeJGkZM42O
TdHUL6VcZnIpJcLXz3XDl7JVtIYgiVAcWb/qaD7ENZVUcSsclV5mYMGhPdfWKZnE9EUfGX/22+tR
z0QMGJABjd01UgNUF9Ng5ya+FVlbn3OROochTcoryk1jqDflf3iZUPyFzuuDL31s63nWgARvVMe3
qZfgQVReXyZc+QX66B45ZeOmsxQvIJLbi6rc+volYzqIJotvrZsEAOVc87nRa+NWoyd2e/0UN5ei
XIupLkCUdRCCzqnB3Hiyw36AbTqnbf4cNbH/pBXdsEO52bjuqGFSE1wUAWnKrgxyrtAt77tM3Bhj
OJXPfRtZ8lCTEFonBlbCMJ5EmkZfnULN4svru/xZ3V6VSSh605FfclFi39WlN5ysMR2607dqRuvp
CogEIufoB9WPVijzORsJPC/d3ETWiab5hEQv2Df34rmJyI9u2nXTUbNq+0vfLhzspuu8N53Lfzi7
Tpq8xDrDmHeC1K0PA8TegOBF9YEK4L37yOAmgWrpg3BonPgYQ9wLqQLlT2Q+e6J/WzVqChzoZC0t
/Ef2kGYDh6CpGywwZvMlkY1NIFwN595kmn3RCHEeinZkpluSnBop9GOjkj3Z4g13ifoJXXNCP16E
tbtqW3+QqS6Xvmvd/1tVY/+ERoZ9ipAZPU52Mnz0neKfKG36HdvYeOvI9qhPgBkl5Vu3lWfhVKjY
0vDN+kiFSIO4771x2FMd2UJKELEE3DOEyB8pU+NUd9aow9gj3M5KSPaaHZ2mRHXiYhaW/AYMJv2i
Cq3/4qie/4OdCgYnjqJigJY2i8y9emoO9sZCbzhtinZQ0A30dDj/1b3IjZzpMgG21UqZvU28eP7X
DeIZSaRJHOopqr++fhE3vjIwNA6aL4zS8gNecPBi1JLodQ2Svkvg/usZyTshGbkVu1+kYf1dlcBV
Xl9zw+8sxFOPdxhM8EO22w6QAmQ2AkCOrepbGzGaTPcREoxHjzLtXP/QM9fe8XUbt5erS2LBxV0o
eatzdRnioAh9IVsE6TcqTerYIjyFoM4sd0pBy5+08myEgguYm+Y2rYJVEOVKx0XC2aaxndh9ctSU
iexS66b1yOB2btuhcpXTnyphNP+L5dxGx6CQ2u/D4YjDOV0+Ke2ztbOqZK71SUNBwag1szh4me6+
tJ4TQQxyFaPdX/+gW4eLtNXSZKTm/BAIO+0IpNWmWDIkXQ4SpYr/lI5Ij4nVN/9lY78stTiPX4K4
PtH6eCz6KEzatLw2nfbNqtPhwhCuYScv3LqJFHQgyyF+BMdx9ToWaEOYadTBmSlG7VabQn8zS5yD
P1Xq6I+tff0Ph0jMjW0uMNf1i1gzoRbqcBOFlp4hgof0st6dzVYV/1jGbO4hNLfuILnRIvNCj/uh
d5aUeqO3yoXr4TptfFBjUqQvjHZ1spM5TTUFltQ0mNcE+navJb1lLYThgJNx8ks78v4TBtboDgLV
knD20/68THh4KatCP1qV3Zx//0yp4NFW9gB5PWCytDFxJ1/Ae2qqeL509FmPrR3rodH5exXgrV2B
D6ZCAi4UtNLq2ivR6zUAdS/MqoFJKboRc/cm79jPdbPH4NhyMQROtAWXdutDpD14QclESxqDtd15
7xsUE27/R9p57chtrO36iggwh1OyIzUzysE6IaxlmWQx53D1/0Ptk2k20cR4YxmGYWOpuooVvvCG
LtDlj0DzEQ1Q2qF5Js1qrhBLh78GWjN7+fXWqwGWEh9NOKSLX+HtJwx1PJ6GzCAxjIJAvqpVkHen
mbLJbzkNg38r1KabQzikGH7bM4abb/+qzh/dCgr791hfhx4ebQfHuljZlL1vM3M8lXaDXj8Y8u//
YSgbmSeCEeB26yaXVVRRbNDwvRRdH5xqoc2Hqo8TX27U/4DRhktJ/Z6B+KbrKxvrLHIriaEax56f
SlNDKQaQmxdVYnT7pN7bsBubiMVbwDTgwO6bIyGOoV082/ZlQf82YL+M+WsFirGmElWEf01GwutV
52gqkUQU/qQ28e/Hi7sR6AFK4Enmll2YT6sjM4VtPWsFwCG1NCyvbtr00KNs//Y7gF4hfUoQFtCd
1u02zUYGUY2Aa3ejbZ2GSo9gEajjWdSJuRPY/AlNV28/YTvaYNAHNqQnoszuCqNznEvfyUl/MYY4
0XK3pbfxC9GwwfmulGmAS0PXpfXvUGqNp3nU4xelDLTy26wjxnPU+9IaXgb0isbT0FZT+k0aequ+
Ju1kKQg6FWH2nClR9rko6bu4EILmF7NvOsmbhjqZn/pSkT/TAG7ro4R0eHeep2D6xxElOhtx0Kja
ScU689CBCc29YWqj+FqkiPsvZWcFKScoxpE/DYFbO6nzQ7GGafyIMJ/TeKoW68olj5v0szI3uEk0
kMb7g9o4xb+N3qWAnMumbD2R5Soad2bc/i0VlRqgktaxleyqiT6ZiT2Nbmkmen5N277q6TPoJe7g
uYOPhdyJFgCSTJvsqOBuiHl0aesvwplE8h2NPE3e2RsbbzzcPpJtTgEbcH28p7qfRbecOapakjcM
orxKmkAIKzfma4914dsDJcZbgE6IGt2rhGAFFQbGAD0VKzfrY4Hzht+WAK962dk5W8Z9FIptA9Vm
OCbU0deY57ZH4QWl2fAaGXpSnKwuD0NPSUK7OamxyPcQiBvhBC/fYqwAbYtm6/ooV4AdyJ2lSwcw
6MTzGH4xprFxBfLNB4Gr9YHK8bBz3DbnyJ+6iMmCbVqf7MqsqwY8Il3IfmiufLzgBQ0t8z1E53Zn
o2xdlvDPEchFE4pG3erBa6xRn4ampi8BYKWnI6SGFC2MGuvNWqqxG9fSqdC9OJV1H7oVYmwisrTq
8vjC3JowuKOl5Qrl+O7dh5qOAe1ItRAT3/AraNnc0+fa/pZJ6p6b+58obH2VsUupnYOYBZu8mnEW
15bWoq59qQkEp8+dkxc/6YdapVumsR6d0nQeplOnBnn6bo4l8RS2NNBc0SXmjwQ9/pcsLR1cqFND
yg+Ippl0bw0QTVCQJF18jEPTyT2ctKzYlaKu/lqleWJ7Q9PKqI+1iZR5Ob2Rv8FuiG+Eqrl0goyt
+DgQ4cs3IHDyrg6D+D+wzRaxeWzvMCJZhGZvA5uRmpykmKqE6k32NUk051xOOHin8qjtfMuNx2/R
4GAcpLZ5gpcT9SqRaXuhOgg2cGKSNkXdPuPuLcp458LZqiRRaqbVSGOG22DdoyjKUnfqTOczxvr4
VBUashjGouXtKCyxyHX9VwkX/ziayY+hj2IEi5Tfj3ftxiXLT6CKBGh3Qy1G6Shk5o7EMUUN4CLp
STq4RVzOR4BCyklJ8nAHNLBxTLj2KPDz2OsL+vp2aZvZTIa0QXkkAd7u5kGferojxedO4u19PLfN
r0gMzLX3p062OiXVPGrC6DTpYmDFc0Hda7oMTm3sCFNsjUJivQC6FlXVdVEoziv8W4ZAujShPmGg
AjBebcHwPp7L5l5ZQHIIqVJSv8sJC1uK7XGigC8HtXV1oMRe8lHT3/cmlW/DGed/6VnLGCr3jvmk
ZcYcHUCAmR8f/4yNpwRBFby1+WupYayPoDNk+P7ElPWTMbpMsEy9vqvFkdAU5Wdn7M60Dffk/rYG
XbBKwA/AlsPGuN0yFZ2pTA8HutxRiPa6LAW+pjT5c4qKJ+YJefVJ7ap2p8Kw8aigGsMG5SJYTD1W
V0DdVLE5jgibhFFcflMQJz2GbQVIcdbiwyjV2bsRoroXjbycSv5fGBgL3gS7KhKc+6qNjEbVos3G
uaTJ+Zy3ZX5QnPJ3YFNpXEi3bz4q1DUAd4BDh4l31/4SSquUqtoEl2i21C+WNkUL3XXaOft3melC
uQCKpS9AZ/5ajtKra3VSq7Zq6WpcnLKxP9Z9Xb7vHLU5dGlnvVSZZkHCKwElgl96c6LB0JBKFi1H
ysnE9LdDY2QWCPwcusvYR53szmZU/WyCeZ5cKzeCPYr8/WldpMNJvmlJ0a6lLXE7XDjZ+gzJdriI
sQsHNzNSZBxZ+KJ9iexelw5KSSHUm/MymeAblqmK7/eQE1MbhhA7gLCNZSdBduhZcnoWoZ7bHyNE
a8qhyHvmniMtmwDcz44hq/FdVJ39w5arTj+FjYZF6xQZJBOP74yN4akoLw8M4RGv6eoa7uZI6wc6
/BfCFs0rWgpLbjubjZsncf/U5KA6yzS1fLXLvr99ZIjOS2bJW37XrHBwTKLIUg88AEGNRkmZvpNz
vRpdPcuHszKH9ru6rroD0Org+njolcs5cT16T2AbCbhpERGurHYACmV4gDgGO2C2ej+pWz05THmg
HtQ+ms+j0khPpei0v5yp6+kaYRksZC1wK7OZlx5m7aKGF/2vC/I91Z+723QRouLB528gh0xtiQhe
HcJCgxgdCbW/dINkfrNzJLDycrbOcBDmL7UTaV87PR2+Pl6OuzCD4ptBMQPGOYkPD/LtoJVEIRc0
fncZRIdcshQ44jrJk/gy6vmgHWuEdfOdF/PuXV7qfToCZ3RsFj7/etej566KsOwvTk7ea6jxdJQp
gx8fT2xzFLBDiGHwWNxBxRqrVeLCbjhbZOS/NCfKX1p1Dnceo61RyNF4hcALLD2S1fLpqZ3XMUWL
erCNc9OPBZY8zl6nYGsUGvaWDEoW+Yg17K2ZShwpEUG+5GUheWUuTG+ya2vnOrhHJPFhgOUskhF0
9yhb306mrKhUmGgNXPTBss+dWoT1IQ9M5UOqWfyjJQbqDBRAjJc5LooPOHAW9oGYVIMZnLb6cHj8
Be+2JuwNcCSomBPQ0FFYrq/X58GCw28p1byIEyQYiudUXRAgl4vINZ1ClWh8j9M/j8e8W+llTMpr
OMdB87xrsrVlEfUNALCLRHj6odPb5iUrg2Fnb27ODLIsTBjedR6k25lhDmkY6K3OhDDI9hY6xoqi
i6tPtG/VsxJHzh6V/+6mpx/OUaOvRpBG1LQ65eGIBjdffbrMqS6ODnC2JyuvxedRi0p3VELrrCpF
dQnbOHxrB3EZmV4C/+ONoZZ8O1UzphkECkS+SFJVnvRMiz/qE70E05HaPZfK5c+6Sb6XsXjP+HoL
KHadHNoaXM22lOYL0Gb9WAfO9NTWZvR5qPVsj+14H0gwGKp38IwIfolglm/8aneOdAiRncMaZ0il
6rs2qNE74lE7PmVD3Ttur6NB5raN0f5vCB39xe6d8b0QVAR3Yoj7Hbs0aJeuKehbhZbN7e+ww7bs
sT2ZL2ql5h8ga7QnkGBoRT8+GPdrqyBrRIavqvxdXQ9jdDypkzXNF9uORte2RuWQYUDulrad7dxD
WzN6PdTq3PdZWxjC4nSwlwPhhhUiG56jhONemr830OohShQ1k6pUmy9KJunvRN1XxyxJ9wBem6Pg
nbXwff4wSm8/UCs30wRsdb6YCNH7CPoZZ+Tuv/2Hz/NqkNUBn8YhxekGkx/DFlySeTF5/eJ+loho
Ovz/DbXM99XG16qYMmyzzEeRuo9JGMg+Eg7hKUIp+r/shFezWn2gPJ8UY9Z7Np0xKme0kzI/rAZ1
5wRtbW3aR5R5KGlzjFZrl2AOpJszJxn/7OlDpE7VsbUEjs+QNXaGut8LpByIjEAmXeLQdbggSSJq
G73XLrmURAc9AoOkd80eee9+Qssoy6VEzRyW9PLfX32hpeYKahK3AVywK0+d0sEbtLH8HHf0Dx5v
hvuXDMgNnllwIAC/3iXjQlfTIIll7TJB/nZtHKOP09zYxzbL4sMAnngncbiLkSmuqhAAlIX1AbRX
vZ0aERy2KV2E04qT9mfs0KqfRSFQHw7LMD6KFItvFzCuvFNK2lrRpdOBpiFfjwrZ7bAFJGcLpQv9
AhQ1OoA17L1Uod1fSJq8c7y2VpRq0gIIYVkBkd0OlYeTqGSM1i5VmlTXqO2Sr2Flzk8z/iu/nYmi
887Nvhyi21cTtBxhH+8Zb+edYLSB/G9cRvBXB0zd/kbd3qp86OpQKrQyK9B0xmXBOKd1hrsgvYpr
rqvF/x7voo3lXTrSxHkERMTqq7c0UIcmLeMcCbFAkdzOsbCuTALlaNvizUpvdHU4HWxa4tv71vQ0
RfTZQoj9iKxGZ2h95mFmbY6PJ7TxESH3cCiA2NINWCNfIbEaWc9jQLxVWTQXDcRASqM7QH0tzziD
4Mn6eMDVxUIvmacZ9RWiZLBLlHBud40FjiGnR5ZeqQ3ZT0aA4HarR3sZ6sYokLgJAMDAAJFe1yvS
usOEtUlTGEdJ/oKJZn2YC3uPpro648tciC8IvmkZ0Ye7m4teJUkJePWqK3nnpl2iHJHl+GX1yly6
+oR6jhuC5dhZwdUx+DMqkB7SUqrgdKJXMXnXtgo8kTq9Dkacf8FZp/H7ANtZlJNF4bhFUi1E6C4G
945okPYhsekI/pffAK+bvbmwMNbgUUnTp1HXx/SK/rT9ydAIGfHpstwqDIRnxnP9LElO5ZqTyH6k
el1+fbyJthYegCENScoBZMzLf3/1bpQpzeu+qIsrjXI0OqdB+yuwzMolwmw9VVLzZ+ht3HpvHlVD
FAABBJAG6Aittu481GPjTFVxnaHLfQxbWT1X5th8a+TRfhZl8jsGRfLj8ZgbG5n9BebAok13X39S
ijxt57rPr05Rae+rQqrcSJLTy+NRNrYUAAoeYJVqE5yBVaUJrSkgfpWUX9EOtn/alRDJcaiGpLwQ
2aDXlalhXuDLFArTTQoHgZayCer44+Nfsazfq/t92dgg8WhOkKvQiFs354bWdjpMqYtrHgTNj0Dv
/zflk+FKcad+eTzS1qr+gU0S53KRr1/JSCln/Baz4loFQXty0tA4zdqYnB+Psjkf7rg/TwXF8WXV
X+3SqImjWq/n/NoIkmeaqLVbaIFFriW9EbD1Z+nwJqEoAlVp8fO+HaoxjELk+LhdLWtUvw1aCqe1
kzi7z8gZG801VovevIYiEuWBUqqRvfFo6ECoeKO4Cki50GBbFvzVVHu95K0w68yPMjMUB0PtmkOv
wHVz7TjJ+Bd6IlDRna3Pj5d4VS7gzlU5jjQdIBWiQWyqt+PicKaVZTqnPvB5Go5qSWiFpe17CNMy
nlmiOfVVJ7/P02zPu3n9cRkZGVZqjhDgVWLyVSQwZpnE02Okft4O48EIo+jQ9HN6HAEi78R06wx+
mSVfmNo3xs1gj9aF4MacqqhIo8KnoqRXrkVb6ViqyngSsChDl2pKderMgvq3BBr4UIxVZ76rHK37
/ubVphy9QFt49wB0rOZcSkYcpqqU+E7Q1c+RhMEZgB/7YCbB70SNmy/o/EyHccRD/vHA6/O6LABl
ZjJTbl7izdX2KpJZm0rTTtheqvNMAVJ/bksRHx+PsvVJUY6mK7nYWRA8326mPEwrIQdy4qvJ2HxR
5G44qeEUPOnGmHuPh9qc0KuhVpUDQyp7aww0nH3G0jw4ypweLLkLdkbZOB2AdoCqLQSPxWvxdkKl
M0Rl0+apnwxD9nccleFXFe3IM72i+aqLnLCgVYwcW3azy78+nuEqsPyzZ1+PvdorqgZrS0aI1tdx
gD5quWN5ZoV7BreH4sas7c4WWdeE/9+AZJJkXEvoZ64GLCqBGpBUJL49dWHkqvCor1SX7O9GUSTF
YehmnP6aNqoP8oQcudtCZn0ywmJ+hkKS7Sm7bu0l9iG4ZAKUpcx3u/RCn/n6kiN8TH9LFU0BO34m
o4HZrmtD9+Xta71geMjD8PSkwnY7WCqpIxHYnPiTUv5EWZ0ShwiGw2DX8QFD5eL0eLjNuSHrg6QA
Vz1NhdvhnMiqsAKZEl+JndKPdL1BaIeGJK11Y6cou7WDwSaR9C3qEPSabodSoyoY6P0lvlZrJUaE
ThB9HKQCL+qoU8YD7Ja5cEFpBeOBUDF5+x6GPEOm8kdQ/u6+A8OLbWW5wIHj2TwlafVbBj5xNNSy
+ygssSdQubGucCsWTiBFA4TjVpNVBuQZCZZTv8dD9INjdPq/VThUf2Fug0rBm78h1yhvCmJeyFKu
r3LbQEe2M8vUby1jfKJ3Ylwp3BrXzpjqnVtoa1pkK7SdaHIRNq+mleOzaZLocnnjp/MySwOiPGHW
fxFStSfOtHGt0pNcmiKLlgHll9vtkuAghrSnnvjpaIgPoxHjqzGV/+E7YdzLytEBpcW9npASFLFZ
2bLwm66K/pqatvJo9mjPfddoOyGkunEAAJIuRiQmTA6IDrczAuWZCQwdhD+gvYSDrCit+lgMXCWn
MUuB3Wp1JjrP6MIYP5TcMn8Fua6k4IY1+Wc7d0NygNE2JUd6acmXJhv5v0TtYKZHmG+N49ZpyD+3
xoRDYzaAV7WyzBbHCZcx7GqgyPWeg2NifADPwYYPi0z7XUX1IE6yETSdG7d2sNdE3NgwJALg2XAf
o7u3Xt++jjpnzHLhJzqF7nJMp6NDx/l91AwfHp+CrdVFSQuezMK7559Wq2snQYNDd+wbjRp74A/k
sw1S7txmRuFhT5J5WheOrtzoe03fZdO/znWIaKhN8FHxPoags55jZ7V1kKmF8PVeZEfBergUE4az
aMMWeLLc78x042TAJYEohmYYkobrmYYRIpBSIUV+Z+rhsSiC+QcqDs5OOL715YjHgTwBtCJCXO3W
DHfNOSAw84MZQy7Rq8MnaahBdMnlXuS/NRS8RrCPVI6Bb60/Ha5cRoishz/UqNlUcVifRAzFMRn6
8Ph4lyxx3/pbLXkGAT/y85StVrtk6oZJVoPYpyUpDWez1aofqhQqqYejL220UWQfe6Muw7dfnNzN
QI6WDjex1Oo2qwYFGTRhM+6i2I2t9/hXFowvXWBVnx7PcHMxl2YZOhcw++9ip1RCfsIwYt+SQmSt
1RDpggCl2Ukp9oLsrY2/bEEQiGgD312e7dDZlZ1MsR9NU+aZdpX9nQbYFxtOOD1ZFca4j6e2FmZZ
4sKFykRgRL2W7bJ+fsAJhXnqJL41RMYPbcrV75WVJB9lap3fjTKLvoxYD6NSZtVR74ZqoP5bSGL+
bM9RLkNZsKTJI95Jy4PVV/l1dArk3u0mSv0hbLP21Amr/7s3Grs8tE41UiAZjSqDaFEY73S8ttud
XbGu1fyZDyVwIHAg4cD93u5G3opet4NR+Hln9z7HIPunJO/9VVj0BcGL67jchrU6HmZqh181VDHm
nUdp6y5ZilEI+MBhpv52+wsawx6RDrGEP89G8V0zQ8UrknDcESbaOnWgnsBO8uVsCp63o6hB0vYG
1te+VE+5q4q4OUNi/OqgVnlxVGzPHSdWL483y9Y5gLBEnQ3WONHR6v6aCZmaAJd1v7ekX8KplOeS
vuRFTdvu+fFIW8dgQTItIRjtvHVgO4cUKAi4El+aZemnLenK31qTJtib5nPxBHTF2pnach+uLzEa
UZQruPxhZ6+WM3L6nCcwE74VgZnkSEyY30ntoZRs3ZXLof2mNdJ0TEEZHh5P9f5DaiAqKBZrUKbI
UFYjN1qDW0fBTY3ocHrEtB14OKyto12BqBu7zkYmxYh2ds/9dBn0T+uNyikbaP0lKyIYQb3Sl4I2
v6iS/muAlOSlc6h62AAZ7/G3Nw6q0xc7ANU/WMTbhWZkTiZKN2iK3L0W9mRoNVJavOxFmfyQej1F
JyWeZ4ynTC0+gs8IzyHktPjUto40cO8YzregaYqXKp8wjm8IYVWv6VPA+o8/xFoSgauQn0bPhYWh
13NXRgkrNOpICslngC18syrkxVyjSePgYCh9/lsxc+S4EtDX75upzX9l4UxApCP88leiF/3sIhmY
7fnAL1//brmo+AKeAlhKRe32mCsFAOm0I5iWs669aL3QTyZmjDuvwP3BpqwA/GSBQ3MA1nVCK4cG
1tN/pXKVYYItJXbkwXORVLfTMXPeGW1r85HCGdbSA17qsbdz6pQstjsMyf0kiqV3WWrIriOn45Fk
Uj5jVwGvJiz0dwifvVG9+M8XXsDCML4XtS5rte2ryc66plNJFwZdhjdVw86reMYkhfr94920NUnq
gLRBwHoDelt9uEprUPPLllgvjDJUzwoj9vLAkfSDnUr56E5TYH+rgqZ8J2bN2dPmur8/aVQQrtDm
pjZ6Fz+HAsswnS/oV9rUeBPN4I9WaEXuXAzirKtJtPPm/YFkrfcpSAiq27CyAd2tphubzhRXRR/5
Ta+J51hth8LrizJHeS2vgRAsDPuaj1vnjUerkeZTGljh31aCH8HRsruxuIqkmepPcph32tOs2VKK
F0M8vPTa3Nrf+3iQ2iM1M5E9A6AvuBW7INNQ2M5gwOEvNgbndoZw6jbBpDiHSG8UcRorp9GOWS9H
s6/pQd64lCo6zZ3hXj4P2FW2bj0HQIF59YJ3WdIXkVfYs/nd5GeFrhxVuerqaaE/ByXeAl6mz32J
XnNbfEqtWJiHYZS04kjzKYsR305nx7XSmppZyLvYu7gm9sa51bVZ9XpgpxKTBnDplSUkFrfvJm30
jMnsfxkSJbvDYIzWdJbqPuWQx+iVe3kzS4WnGm3du7w/+XCYkS1I3HjsYe9iDNurGHUEpn1SuzhS
3LSUs5HzG6HcLols7E4d7bHqQhynfc3yUkYgNZGD8lCNvfxBrgfoZ11g9tFhbgdF+/T4CGxsQtIC
+stLGWABYt6e87EMcxNnYM55WTluJreZN1UDhFZ+9z9maPVfHo+38ZLSaqZJz60CskRbNZQypZhb
qYqFnxadKkF6espMK0rdQA61f/pcbj6hDlvuvKRbVyeATChQSJuh4rba+B1dOZ7nCtKwCLUDtavw
KBEDn6sBx+fH89scyoQ8yKUJSHCdFMOjNqDMpJEfOnN24pauvRDH3ndNIe+s5MaXQzWNJMSGnsfL
sLxKr/pVxjxZWH33sS87paG5XW2KT2Ra5rkd7faXUcl7kk/LH7i+PqjF06MD6H3fwkHQuh/gT8b+
lMEWcaUgrGAFStwXO9fy1swA5FAIR2OEGtVybb+amWwikzWVeuzPsqi9IcADuFOq1qXs2JPBTONO
OrL1zei/AZmlyE1ssdoeY6Cr0Wibsa/JSCMOY10diqRvPnX1bh6+ORQEFFJHqAeUhm6nFvKa9thG
CN+Uu/5dWJNEKqXWHOGQ6f9hJxImkORo0HDBxdwOBZwPGWIxsop5rh+lJtGBNkT1MdKTvWBha1ZL
pQsJNNyP6NLcDtWa5oJtTpadMZq2Jw2juFSqGgQkmdkbFSCX+EChar9Ir0KoASd2Oxiw+SnNZJMb
S7MTT5sdu3OzSupc0drluZ269IU6hrazR+5TVnqG1IS0hbCFvenq3irTIqOcQDyUoYbwi7ZUdcQ6
vrLd2hjn7Ej3AvRsa/a6cJda/NdQ6pzd4HdZx9UJBKQDFw9J9uXC1m6nbsk17w7vp4/EN1rwaFJK
L5IzhEiDRVX6hNiXnX0KdU2p3QnLEiTmkZL/mslI83oThoN7MJ6Ng6qC4iE1WQq8NLFvf8+oZGpv
xkXs22NhXql+zG4tCtU1ojo5mm0wnx5frhsNMlRrFhlxNtkGetThZYKnTMgUqUJ128kZL1U32y5m
KNYhMarkYloFyPdwDo/JPAuKzV3gz/Ysdl6UjbsQzAXFTzyDCeHWMFalN+Q4s3k2RZpiNB0Y8Ucn
04P/Ml/KyDSPaJsDn1kdrJp2Z2M4aeILu+1Psp05J72KdMSmZ+Nd09v5FT3LzmvJg7zagJcZNop6
0Cmw78SOGyccf1PKanRA+Cnr+aaBXhTWgITsOI3hAc0fLhMjmT1TjfeqXZsfeaFHgbAHZHd3m2RQ
QuIs0WJfDyrI0XLR2MZhkNX6H2LE8n1f2OJrEXfGxYimpyHAXq6hInZtoqa5Pt5vm8GK80c1mGSE
t2G1v1VMiay5ZNYG4vWEYGn/ju5W98Hs4u5MMl5/o+qA4OCbh0UKBiI6zxESCuvyWNi2VOioqF6V
fDQDt4CppnhapOanGiZG7mWY0ssw4+xmj6S4MWGTexxcI88Gf9Yq9yqtsDExdHGuutGikVHmgLYG
azxLely8E4hvnso5j3au1o2zBPjwj9f3gtReT1ebY7TkcwaNlSI8gZHBfKSnxvF4UTd2sI06ERR1
xG3vK9EogeOoZhTWVShWeZAqER5qXTs1gxy8/W4Ah0YZmruI4tg6nMCZKzIzVM6vJagLd9Rq9UMb
ij2zsQ1EDcLszIachErfXYbeiNRoWzU0rxWSsoDO20r6JFBcJmIawlhy56409We5RJb5pCllVbpW
1BThU0VhRxzfvLh8Om6oReaWTbvaN9JkBlYgt6EfkCyeMCo3vw6JhZOcNQ87VceNeetEaupC6KLA
iTPP7aEk6k3zPJKkq5lb81OO7dXEO6covxo1mytPKE7VHstyDj5jSa4lXi6a/j0uG9o/j+e8/UOI
FnmQFj71etJ21Ud9xw3tF5jDHwqIZl5dA11wKZQFB5gOyqmJyslTY3U6ZPGoumqgm78f/4r7bc1q
IOVEtZdw+e7wAOU0yrIvpWsnlzhm8XvckWvFqwxjjyq0OWE2GjcELzBbblUTKotMj8BZStdk0Qb1
tLDCaiIGD9i7KeiJCz7DansuIlkSrhX0Bu7hRlj7VW2rez4IG48EXD7mS2EU8CwMyttdwHBO0hpG
SO+sAT2fIP/9WURotUNO6P8nJGQ8aD3pn6a0nq5dYWXzMZEaXXNzFIf6nbvlPji8/THrhVFkkud5
Cn01l/NPEcyXxB2UyXqqRDl46aTYR0T+0C61ww/4aE47F87mh6EausgWoKcEJPJ2Maqm1Lp+iiJf
kKIdqB8mmHLWg/ZrDCZCvzQpnZepL4JTCFvmk4Uuh89aSPnOLXB/kcPnQdUAu0CSmztuj9DZjKHZ
hX5iWPDcDXOSvDmNm25nnPuwkz+bNH7BLdJaWX/7orWcCMu/0G/0UQKeLsBlGgXqfgYKPghVSB/f
fsZQ1uZFXuwj4W3cLm+kLTvJGbndslI6NGM5nuu579wJ8Z0dztLWcTbgyS8iFMtRW0UcuY2Qhz1w
pwgD2kJIU+8Q2nPxs8llfU+icXMsMJkgBTUuEH21ayxh5FmeJ6EPc6lxjRRQpAEOHGyZsddu2xwK
XC+FR6IpcrfbFcRC0lLGyJSufSpHHzGJ0b9m5tC/FFnm/Hj8sbY2Ic8ijdIlPKccfztUE0jVnJsi
9Cu9R6quDKSTlaTZTmRubw1DuYyqEsrkzGr14mlZiETRMAVXJ+7G+GTFutw+o1qvhB9aQ+m+x3WS
Kl5mzXSfe2Tw/o5DGgPnPgzyxIsKpzA8HgicNVrHEV8yGBDiFPbUit2qneR/xpqnE6HzsWi8woL0
7plWm2IIRmQxH/p5onLZRGb4b6wLAHm8RQGgGA0ReA9hXas/LADt1p0tI44WJpH9b173yC4gPzl+
gAo1Bi4VonR8XwUF21m2x7z1BkfNyRlFbeGvhx6G7vURpow8qal26nQy4KNBbaY+9O04Okdy/qR3
7REs0bOszvZXoSRj9jQ1aGrR+G+r46QLIzs0iaJfUivPwIdYkJ8uc2JqP81UVwIXUc4wOCZjn81n
K4XDdlTaoivfl3KZ2k+E+9MFN4k8cSW8GV80qQATPQ1S96220yy4Rlpd/0N6i1CKJJfJ8yKtMrjt
kNUomsii7Y6tLHXWMQjiDsepLKwKt5Gb8DMJU5aD9otVJCZUZ4jdHC2vEphMTd0slvTib2r/8Z4R
1sY5AA20NE2hZ1MBXcUuQUw7WI0KcCX6gAoH/nyzm4ZAPmaqzXsM7eUPu60WkAsDl7F4qmELOsuP
eVVGC+q60EIEE3zHhK5HP2F05ziGvjfL7RGJg0OepfFBWXycHh/B+ywC5AwViKWWBmtwfbGgZdBB
yrIjX5eT5Jvoa+n7oAzC9kiy2uuYJbzFbYk64+NhN15hFS29P5QzQOZrcRtbi4KuShZpyKho3tss
yiXX2veDbs/vhKP/j7amhKNeTyG+2LUb2+iZUs5bnDN4ILi81/eOY8yKnrVd7CNYgmp3XvTleYoo
A7ldC3+3qfW+8LUmUBu3UufsJzij7gMUL5JJs1cShAFq7RxH3XB5vCobW45KxdJosnm/7gDUVhZm
c1zLoKYKM4Jri6QdaLvxMNIU2wmDtr47hsRcumQBPCurDRfP+MXOoo58O4tNX4i581In+y1rmPIK
JEeP9Iz3OvNb0+MKXrTM4f/Barzd5JGYsnSwA95mp1RPXCDKNag16UlISrdz528NhUgrSSTZOR3Y
VRiQtMDPCLDY1grtVoPez6Gvlf40Jvl0fvzRNiIc8mE6yYxHHr5eyWBwbMApOo+YmALNRQw+fBq6
om9pu4v2HOf4A++cno0haUcu/Ugk4ekprN7NsIidvDPt0I+SMjoKWv5f6D+FJyeqakpro7QT6Wxs
lqXJS/MCD4n70lYhtIEKhhT6saPyRHfj57xOi5/gsk1v5pp0jQH+6M4kNwdFDJoEZsEdrQPlFDi4
ZY4OuWNc4a7eq+Z7acpJnscm9abQbrHjLOsd7stGqECaQq0anhY6WOYqzjJrh7DOJKYbYTjZbkhJ
0vICDoS1M7utT7hEI8So5KTA4G7PghJiHtSauHJpzZy5NDQiTxOoxkhjPZ2LOJWOj3fp5sTwyOR+
WXxg1uzpIAkyYWHVea2Tuvxp2Xnn2Ymxt1E2jh1hPpV3umlUxdbHTooRwLUSW7qmmCGdB0zrvWLO
ba8pauPtx44OIfwck01JSr864dM4OV3qMJSOicnzIEH4yDTnhxCVfSwcoMaP12/re70abk1ZFGCY
TfrD5O6LCE0UGcp5QnjnYESpegSdtleu31pJwGgL+Zziv7VGMbVa1ExWMDrXSZ8HV1W6wo/CUfe6
Xmo/PJ7a1lCAkhcfK3AcZMe3W3EqoXEote5cmylZ5lKUF70cWcUu6nd24Z9G1irO4SgvADT6u/d1
mKbmbCVWZF3ZH/nFHIemO5lBEH5FYRgvzqRI4RUntZMcU8cQ/9R6Vw/Is4KwcZtu4kTq2mTPlzbX
psxNSZ7Nz3LszO2X/+PsPJbjRrK2fUWIgDdbAFXFoihRlES5DUKmBZOZ8P7qvwf6NyJYPys4Y3ox
Pa0sAJknj3mN1812f7CLFGynyfiniVW16s77DAutk18K50th99UUOWBz3mSydD961ep86Quf3N11
MQF9R1POS45c89XvGuH7MUowzHybUAulP30SzyWE91GXgAUAlkUzfgZ57IFhR/oJJVDMP2wg8mEA
rsL/2a1jrx8yMMPf86Htl1A6k26f/bbUpyjJ9fGrQGtvOEEldz7Tj+OSokKRRWxlGZWQZqQiHLHM
BHuweMUfReucydHL3/1Czkkbgn9v9SsXybYv/sk5V9ct3LxutHNmCveNnAR+NcasH7YBEcUHRbMG
SOQ/qbvVlbN7YcfRdIU5hFMlfk37MNEZJFB6g2RCmzjVceL/EcsM+znot/OHlx/yUr9lgxGQ4iKN
y3rbNfPPUyJ71IMzs7SztnruDaLnMxQxDQ3DNWcHanLRQi6vKWoz1763S+vHYMjm1U0JJOnBpzOe
QPMZnubT34C2kxqcEkiiwmA+coHxRkiirp+sHoX1l5/3eZwHNb6lBkx3KXX3r1Ypu/RSl1H1xGAI
20ucv5DLGP68fhUfFWCkupiMP+uyoD0jwSKRvs+1b9xVy2SfbU2Y1zBfxvOoi40mRrKAT1CrBXj/
9MX1c1OJAZwVaD1/eECOa/whxnl1IyTkkRoBYk0LXff8/p5qtn+UqIadlhxabL4a7g/Iq/mvYmoD
wMp69mnpZh1RKt19fPll/EVvPA1qtFkZOeGmSHL7rL9Ju0aafjllt+Oadrc47JZLqA+Z+jNqfnpD
WVHaoQk18G4p05G6V62f1CqmQ11oXuyMnn4cvcG9HzN3Pb/8054ftG1ag7QjqF9mHM7ukswGXEL9
wkpvmTWMJ2mr9sZJeicqXUPGr18K1gCQXzyKYLjsMidf8xmDYW5822uDHuuoU5zQhU8O0hJXNT0u
bHLg6DAxuEbAcu4H/JjRg8XuyUdTSN8/RlqoKqxoM4pTYg3TD9fJMOccKF7TsHGS4R74yziGoH36
Hy5tjf6uT/XlNNvdaAMJo9sTz2tg/qyBeDn3GVppLfZcyzofs1Tvae3hOyDCZrS6T6lU+Re/VVMW
Wox5bxZzLmRcpImxtV6q+XvgAMaNdWcY3tcbFju23LWm/6MZjYqUmkUW4Y5QO5CndOtHzwyG9q+s
HMynuUP+zFOV+WHfuKnLQALFm8gcZz+hG13lH5tsDa7hdy7skA1SSYVNN5qR0Pb3/wmPGhMv0WVV
dqv8fIzMeS0PJrDth9mqrkF3ts22OybbEB6ZIiYOqCnuNuMQSMdKAsq/tSy+GwMqM6vm4H2EO1ps
+p3+PoANESuYfWFe9tfUuZ6XE/ABaTgw7tMZ1+7LNAPEgT9IGsOtJfRYtUEfQ0NuojQIEuxtGgWs
sbkma3XpkS0y/E2vCO2S/aFIJ08JzZaUE3rhH1rmL+fe7TYs3TAlH9CdWAClJCo5ZXVFX6EZWiDC
L5/L/XPzxGAFCUr2Jl/Oh376gck6sE3L+/q8DoKGOLOHs/Tr4TBVtooHZaJgMPfWK8uoDenGrW1t
CAT8rvaeTFNRpWVZjNV5SnXraCVDFQbzdA19sN+72ypb1sottGn87D2SLIiqVCNJec4MaYcir+tT
bZm0YjXtWuL6bIb1/9aii7zRQyAU7TavkECcdA1hlA464nyy2qTpwryx1Hs5wbk71rgM3qVuOy7x
WJuzuDOxZ9YO7eI1U1ToQXkt3u5j4PaD6F9tiBMmrABbnn5XdB/SYTUWHn6cy1+NOfVwiqhor/SJ
Li6zkcK2/iTGGrtlhrkTDdJQ1Vk0XfuQMik+kxZrVy6PfSq6PQx/POFnE70mNjx9mCaXZjsH0J2c
MRDkgcwR3dhSQ2Ec+zSbbu0lY3pUjFpxqkxfGYeXz8iFh+Q2QdiUu4To8Ldf+E8QJGXHkbxb2/Pc
uNYnzammWyMYrqEaLu0h0GjEAtgatG/2YqPISk9k46o9p5qtPwZam9zXre6BUDa6qBY2CrZ9pkXj
uPZH2RtBhDBE8wnGlbiSJF44OKB+SBPhZ5Ky7NX28nlozT5L2zOWH+W70XXKL2iCNqFvpeOVVP/S
qwUaSv8cChn/2X3Zos7X2Sjc5jwgYH4YS5yS2UOv1Nv/e3fRswHIC1oT9vIuyOFtn2ikqeKse+VU
URgGDk8zBSNnFKUh/Uj3rnvP9TJdI2s+e76/0h30kElEQKXuZaJlCX6laHCBRpw2/WD1QxE6djdc
mRpfWoU8jn4fyrv0b3ZFTBK0fekbosAw2BvCEo9raqXm2ll/vkF5GOI1fwGqwXh6l8MpmeaIeSX5
OR0bzviicJwMnVYF9btRUIM+mlm/6pA9zM46jvqYb7e3U2qHxparoDgPisI8v3w2jWexgR+1YTZg
cqH2wzZ6GhuSuuxM0DDFuazB93Nv6ZAdFjtVjI1mNtxBV8lyrmEJeGHmF8EvC6GwJMQMWC/eJEyY
US3vhQj11mBMO7tW981YcKI9rglkzK6tRRlpqchfm1lt+ZTD70UyjL4bt//T320PY5mNhSXOdmPP
bwq3zM9zJZOHVqrgynX77DxvS4Eqolvqc8j28YveV+moYBVnrGfFzdplZjhXwruhEnp8+WtcWon4
zAnjUmM2trsOUlXhV5T2BQeNEWFvtf1ZJjOI9vRqx9Lc+k7/5ovbC8TbHJzEptlJ1Hz6Ase2E2mg
F+KMLJf5u7IRRcen2AoeNex76aj0Un1veDHfi0IXoLSxWPdDIx30bzgatzJq2gEMSUPaM7x16tF5
6GXvaAcgqV5F+8Yvf+pJYhvh2M3W58ofkzU0pUKwYEqt5Vr/9eKLo5m3OWiRGu2Pltlg20jHpzh7
UyUjDOOKsNHbJhpR0b6S8V0KFqACIbHy/jjL+280T1mJSV1xtnOGueuw5Hf49LxS4P1vyOXKZtsx
+QRZu1sF9zUUbTyvOLtF4MdF1qZRlS9u/PJ+u/QsnHzuZpDUJO27iNR544py85CfHbU4MZ1g60hX
onv9GyOCQ6LcnM1IpnY7LcecNKvovp0nYabvoWR0McNz9fogzipkOrTatnJ89yyL5k4l+g6soi8t
1UYijnYyXQO/X9hoiF4jFgqXmXRqr/XdQpahbBTEgrJZvIOXiq4Kk9n3y9CtIakeX/5AF6Izy1H4
k5GRQ+3vd6EywOv9WpzxAlluBmDOOIZKLJiDMVi/zEbWHXK9sH7osrgmQrftsF18MOnqkZtuYQ/2
xNP40GWeu2lPFucqaK24BeKmYXNrrNbN7OvVWyObp88l+Kk/vSa8343u/H750S+tjxrnhu9HR9Da
r+8mjihLWtXnsVTVciTr81us4uXgn91AiPRtYTbtQ4fX0nAgYrVlbK2+uNZLfVbfMakK+BdCVqCQ
nqXOEoCXlTS9OGf6qE4WwzHtsA0NP/RGUX7MRJGbwGu6a2q8F7YZDXwuZnYZH2G/zbTKnyq4TOrs
To61RIlfNk6YIz6C0Rqela+/4CgiCTSb+iYSh/v8zvI6L3NAOFcN4PLQWO32Q+M36e/ZWtxrKd2F
N/pkse1e+qcaEEDZHYeq/OwNQr3RfNDHTg+WpSsetUL/Wm0965d30r7NyU0HAJlRdUAOyQPu4s+Q
91MT1LY4O7IVYyhkMX3qSoWvjZpz3ad7lKr5Gjb3wvVKl44QgYARzQF/tyjoHM0a60ycld+sD0Gz
pmGWz8uNI0crTt1yOo4IVcRz4Ro3TCvHqEib9kD+2P4Ew38NEHLppXMxwn5iyoz/zQ6jxe7J5870
SSwcpjydPg63c+DXd2irFXFC3XQcTFEtrw/8W6AkrWZWicDELoTQahKli4jbOenV+tBXuP3AxfN/
vv7zAtsCAg2X0nH32XtrrjPkRRKZNfO1Y6kl3bEPiuZji9XEB8F86MqleelsckY4lpwXjvruy7o9
6XkXaLxLC2necZ2rg5MO/gmvlNdCOradu703A8lYLp39/azP7qzVvhJntzUdYGrzz9o21mgJHOO1
jYi/K0GwQJERedp9CCi6XNNg+xLnhqK80z1tuk2QIb15+VNduM5oJ21ZNN4VmMrskvZAb7vBmyi0
7EKt432ZdOgxzUG+Nod8KIsWMEIKszhI5sa7Lemb/nl5/b8aibtLDUE2IgEMFnKrfdWw2p3ndSup
vCh9iJsgaXQmCLNuMb9qxfTVMnJPfimbCmii39cjgg7aotINm+hVjwscajsu4BHACncKuzyUK4DO
Y1AHxvj6s8MvDYCxcwds0etpmMRUrrSg4Ytz11HVCJmrNzQ3rhydC/kfLHg2MSIpJDT7yDgmNkK5
WOmdc9+ZTxQ2YE3Wpb7SD7kQf7fakk2MWSG90t1XL3E+HqHM4ko4td4HI1ny+86Z8x9L7cvHZmvx
X3l3lxYkFDAuQTkSxd7dfeZhX6VlakzPWlU1cZ+vJkzgdHnra+s3C5+Aw8u76m9qud9VPNum8ofs
0rMCsU781pxQEzj3qqkeGElkTKQmrNNi7AHKj8aUjNVbP9FdjKFhLtygXjnCGran5dZdVtM5WgPS
OHFJreb8KAplKSwUNgcNZpmjFeoLbhdRX5QbQIHBOMJthpWlBzfILRFbo2/Rh8HQVQtLVRgasFf4
/Nwn0k+OUlfVMfAKDfJB4lsICMyysGLQKi0C/1NQeccWTcn89TGShjgJBfcf9eW+ZK7M0vbxLE/P
1WIvh8kXU8T0wIqTvrs2ebj0sQEokItzrLcG1dODIvlbGxUSM8g5WM4JwIdPfV/J7xhV61EuNPN/
2V30MmmbOPT8aZE/XTDBRNNW6aDdTMbgxWllvUsNuK5kgSMaSto1fselMwoufRtsU9zSVny63IoC
wjCiPnqT6HoX55aTxjWonyuR+cKlhn6XCaORd7mBVZ+uojeyTpvA1W4Ms9fx8W2MN51quw+TlYuP
Lx+XSw/071LbB/0nAcQNGNC6z+S8s2QfMdhWJ6/Ky9P/sAogKZoCuEswpH66CpiTORs3e9RUtm0o
6IufEBAqrqxy4ULbYESb3iC4A9K9p6vIPJulYZfpOfEsJo3C0A6iXfNjOozmrXLb7JT6Uo9TScx7
+fkubfvgrwWTDcGHCf7TlQe9NzGZ5YQN85JHHUf+VI3SCAPB406jcq4kCNuu3sW4TfATQhtUO66j
3a4P8FujDvWys7IX7QG5Ev8oaP8dl9Roos4t5A0oxWvuTxcXZby3TYW2Kd/u9fbo0svC8bPzZJhg
46d1jIY2c85+b4I4rZz+JqCneuX2uHAUwGGiDAOEGRD1XlvL69wm0bQuPbNTjXe1cHuKXW/4rI2B
dXz5I15cCtNcONxc8xzxpx+RUa47+pL7t8xz/zi4iQyVptJ3kBh+/w8rUeN5FKyG5+zda4sS2Q9V
1+nZdxrwnkYu7ZoBW6W+qSGZpsPLqz2DBRGqNg4WaQWdGBASuxsYZnRW9yLLzl0/DHe2r4mjZ0sE
EHw/dT92k5/XB0etq4rspLO/25XV3DWrUteUov4/P2QbfnFYGC3utm1aN15TyTKDUdtYcWY04lQD
OD1OZl0dsjHQqAEbRHIg3PqR7yiiEmroV17HhbO6RQfuKGQ1KMLMp58ZcGCJWI6VnjsxDOFceL+V
Bfg9cIVDY8W9Bn69tKuoPelR0rNg9rcr9mQ12WZSjdqNtvX3EJAfcryo++xnjxneNQ2KC9Gc3cSc
iy7ypnywi0NztTY1xBntJlfTFFlG194uQtfPL2+oi49EGkE7FAAMHd6nb3BRgAkcxOpv5jrvRlA9
tXOzCDx8w7HPrW8vL3bxc1EHbRK9AOn36WM2AcmrTOyls3FsQPP0FV8uMZiCFJURTyt1wZWQc2nF
v2QBk0YXGli7HKa2vZm7peX2bVbfvvNtNeD4AO7lndTcBRisVN41isKlD0fRxwif90o+s73yf67h
BqnAwJdDei7ygmOo7ABHSPfaKpciOGkZeQWdh+d97AQjWUZ7pOJtqQ14ViCa10DdMpyjP1r9m54p
BJQfK7uGX76wYbZRM7RBANmoSO/eaDDRXELxk23pFMZtlsE9E9bkhQmwgSsf7xmMbsvLNuDCNoqC
7LlnuWtpty5BMebnMUuVfjJV0oOPLWWyRsNkttrnZHIa92gpU+U3petoTYS2FyYi5prgIqIXuv9R
9zPmqKmwqhsxqPFRqq5wj4WTOPqVxOHSm/n31+4iYqsthew7lZ9hKw+xvYxZWE89ovbUsK/PGcBQ
MFtCL8bgmtstJbuCGRQzavo/6/hJn9cqqkpGx5bWNfdw2+y46/vh9PLp3b7sLlHZMGtkkNjQYau3
u3rKcQBj3ZIzeGVQPKATBrBYM7JoEJYZ+a7UYrDT9jc+jx6PQ6AeXl7+wlEGlYO9z9Zr3K7Bp8cK
STa3n4o0O7tmaZVx2koGp77TK/OUzqbMw0X3hms10IU0lPIAKBKJLlXJvo5XatHxrBqyc6CZ+RvQ
7N3RmSYRrpo02ES0WA1Rj7gqZa/0Wd3mVJCcsBviiNGl3z/unNaFMLGrOmt14t4DBK0Z+KHRYUKd
vPJhL71Z+PoYh0DpACm0+7De4mJrpLZZSAGhLxSNZZyUK8yTW9O5TPVmvXJSLr1VzDOpioAfYJOy
W7AYVGFB8i/O0OTTL1MnagBXTXFoHQjtt5C5gyokZAZHqndNXVn875++28fIi5FoU/Oh7btvVTmD
kTDVbnizQ1YMsTlqiH/JEuEXuHPe3EIhq0bmnWOaxVZPycsUJNPNsLX88l7LuukxbTUcxERqduX9
zMXsRHVqJLeeNfTiAR5o/xC0fvvWTPjHorr26/XY+k5VXjkRFy4aYMxM0ImQmznB7kTA323sAoWI
c1MX872z1EYaDlnnH18+eJeWQSlnq08YGD3rMuFxK3INndVzCaj/zh/GLCptL7uyyoXo6XGdbbN5
2kvPBjNu56yDO7nqXDsYhMYWZp0qDLQahJxNW/j7y8/0zDCA4+VvoE5QnXDFnw3hRq/qarENSxIL
hccj+pszPGNlmB9zZU9D5GY1qq9s0948LeZSF6EgvxgxpZoX+V2ZTrEeeY5cxkuxDL+txF/XyJ7N
Vt54qBgN0ay0vg+HwE+6U7Wm88OEi+V0b+tZOn3s8SMSEZD3sY2GJkm124aPyY01DvKNnQ7lg5P5
a/P6VwxzC21joHc0Wfb7palApnmDpciWS7VGSTNOJyu1s/o8FPz1yh31DF6+vWKqf6LXRoZ7FjuR
UOnHFWOGM5Rkw4+GooetPiDlp8LSkekQZWavvve5Leo73UbM/1SnWjGFKELSYMKCq/NDDfbjQH/e
MrJwWlXdxC/vgwu7jtwCpCcDB2ZZ+zq41A21ziPWhGXh8/31ejhq87IpFUCEf/1SCMoA+8Q4GPX/
3Wnt7SrLpMSP0EHU7TjItv8FgraMBnMt//wPS/lIX1Jsg+DdSyGk23S7TkZ51vvKPyIh4ca9lvu4
UJWfXl7pQiQngpIQMrpnQrQvUqZEDGLtlDzTjfkOxtw/BKiQhLoU64MdTGMEq0DEk1EXV0qJC0Fp
02gj9JGQUOHvrhDIAKmuHN5mVfX1wVoW7+0C+Ov181uynW1I8Ncgaj9nk50ty67t2B5pLtEU0OpD
Nq/eW20w3Csoiy1l291Km2Djhh1CfP8ZVC7v9UQZesED+WmGgddURq1LRZYPi8EFpGURoq7V48uf
78L2D0BAsEOAIzzHOye9R5QYcRnNl7YDDNUlbwpj+u5XXn7l8S5sFPiwEGK2HAMc6X7352bQEo3F
GaXccT0HJhIStxnBtI4aa8YIcy2qeX43AjV1P6apb14z+bpUTGzTGILyRid9Bnvol1bpaaXjdqXb
+a9Eo2d/I+as+GS4qLmHneeqT0620qmFpFO4H7SlxpevJeN1w8Gx83uzlzDKRtN33oDx8j2y+zS1
kfLF4Pzw8ne5sBkoehhMciNugjvb3/+nhMw9exwKwTStJiU7KXN2w0oX603lWGskFfl9gvTvK02k
iNcsSjG5gf/YFLtWgF9X6JR5ozgPnrS+GUElH5cKqeFptbNTgdzwneL9cr3pzvnlx73UTCLD4BRz
HVMx75eme7QgPmOKs+khrBDmqvbzEFPPtYhkUhL1uWmkjIcV9lY0jmhDQaL2LSPsRxTJXv4xl87E
XyUeG5oY7n3bTv7n3UPRpHb2HHkWvYv2JvW9+TVP7cY8ApHu5ytf+kIcg9mBNje92C392Z0LqmyV
VTUXENA/D5pDZ4TKTMrXX3PEFgQFwDoB+9n3mFPyFRqHA6tIw3sARGuFmb6Uh5R78coDuc/j2OaU
RUMbaf+tJfr09c21Ixqoi5j9Ook4dUp5mC/NmfdlFliUMS+4aqH3/IMZ8BoY4tPfYay8vwpWnWDZ
BoU6m7I1aITao2zjwKp7B1nD9Spr7vkDkgkz/aSxjEoskfrpA5ZQCOHNEkf80W+qaKiKLmU+6IjP
Arv0+myrzsfpCi/l+iGopiwNkyQAPr60jracXC7ihf5wOiYHbLiK7OA29lQeEBjvk1A5VmO/+oPA
WkJKecs6/qpYPP29ZtdBtJhAcMJ+bA95MDu3jqjrG46UuO+Dfr2y3oXPga7yVk9CigAQs2sQgaer
6btUBRoZhRWRdrRR4a+bTsp4zazDeN6S2FpfW4OUZhQ0j91aKYQzhE16eSaoLF2cDeOU3LjZSLE8
E6c+VZTt3xLZNdVpReFoiBboGnOIckyBqnvZ1HCXepW5b0Clz7ihpcFvQEztELbBrMNjSJE5RMvb
d6d4LCZu45dDzTOnCfABDETgOpIj8xTPKu81sWqvAUCVe0b7PqHd9hPGNHHNXkzYotCM7f8oHANY
UCogAgnPLj4qIdRy55YIL4cZfJr8StJzYYNviLwNTk/jDc7Z0w3D+xyMoNuuaqOqPxm55obWhLLK
qEbjsR7mLy+/hAvLbZ17FE/IsWgH7AJGrunThEObxGSYeiRrqvTdgBVCxNCUpo69FtdYM9sf+DTT
4uiSFQMI8C9gZeDTl5YmHLA/eZ9/mDIw2bOuL4cFT6BTopbhBtTma8V8+dK0kKifmSlyGPfjEtgA
FRw2MZ5roTeH1UcLpC1N7/zyu+SIbeFn93SMTClqyXLgz+27z67KE30UElWEtLWyowuLJX1XLp5z
CIxFy3CvQ9YumrLZ+2ZgztAdMmfuvHjqmnEJla+NvxUFibnR0tyv/eyk93UiM/XOabo5jVoDtuEd
rJK+i6ZyXirGzG2WAukx0+6ULIk3oQDez+P7biqlG+KygGLHLBLZv1kHXbWRVXnBj1aX2le7cdR7
xS2b0sYzk69+mmZoGkjSqhjYofYH6fl2ict1rN4ZKu1/LMss1V2wzvMvjFjGAmqEM5aRJeB1RDwK
Ev+F0fciAjDWfd6OcBbOtEWdY9Oj4xutgbeI96XdyE96qcRXrzCrr8aMnNApM2X3OfPpax+MvyY0
sp0m2LlDIsR/UsNX+DzQG9JCP5DZFNZOLfuPU1L2KCdgIy3s0zS5jE4CbVjqH2lu0SNclsb5oOmV
/zOfgsY55OTh08nMG1fEyJj17Z3QGJXeKehSaTw4sxRvBqUt+htA45b1c5Q4DyGhYUzrLyIahFun
kSZwdWMtkygPFvlWma7Gjde2tfFelknzERMMOMOwReZA/73OTYBUgNlM1tvCqpjNhiOQLJPQ7Gml
bM9+JwCm/jZ9PC4jcFjYkaDn5fxmslC6byjgl5NY1qaLBkjk3s1Mx2m8kf4of2eJOXxlYEymooAz
PKIMaug3s9y8wUBZTmVc9HCMw7JH7zdKwdzXEe2wqYkAEKV//LK2UJjW0DoKByTCvlcLDp6hq9KJ
oUXj+x+KOoHqXeA79gUqdN1AMWvlt77NbRlBuiUnX7jsAjBuAPcOlSNUg1ZiaqyhWiVQHdmWAZir
xVK/k7QNYC8bgD2A46dLGoNTC2RMu3f+jN+f8Y40pv8GiKgvDzgBi/YwynRqw9b0EZNwsySRkR/0
VRO1ztr94Yw78Qi84gEZujIP86V37zRsxoDaeQweFZRYI6ISEVGR1O4QjUGWP2hdi8mG07WodXl2
M7wRhS+rkP+2n9FglG8KxypPWqnqn4vlquBkCvRN4g6pFQz0psR7wG3ELUKthFkdsf3xYuN60C2c
SxzvP2O0kq+rmaIUix7/fIBVI+tjqUtLxr3OPXOXNY0JuUTU9m1Gv7oK9Xrq3gx5sYDc9dLkwVj1
/GvAFYpM0ZSnHyuRFJ90p1m/o0nVrREyf8YSFWaS/rLzKdPC3BxlHglYlmmoIRC8xInwSv+mNvr5
s2U21vsAQRLML6tUfJ7F6jwGqT1M0dos7rtBgSyNs9yfflW2tuAwNFb0L1vfrzIYXIPlhWiOFmlk
eAhR4c45LkMYVOuo8b8PwaHwhzaJxrUq7sWq463WiBxhp3joKqeJcbvJl1/Q9tY17ILcyWIUrm15
o/WNfacYmd2vSRbEaPqXdVhVw7SEwA7tNepH6L9xxXBPhcpFAkjJDndGy227eOkn895OLclfNjto
VaOFH83r5GSRCobyay5a+UfUWMGEQVkbfN0l9ZDxWsryfYM5uYfLSz58yVLZpVEzo5oWlpPOARnb
uS+j3Cmbn8IxqylMCGaoGja0D4995rqfXb2Y/nSuLz9b5SDmQ4+GthMFnZu9d2oNryzw5BCBlrIZ
0jiTrTMA0aIRiLEx8yeynDTpwinVzJPdCYUEdsUQKRzTrn07C1MXRDo1PSamSfOrtMmbQ4zyrF+5
nqfZYWmbpTsKsfi0dpi+fLOgwmexT6sM3xjTsh87DWG8CEk25wv9vbY/FFraViG8zPWPxpx3o7HN
/hquhrZ8qWa8gKIg1dRNa1NUR1MjDPRznEYTscueCUJDq8v3cNyKrwAswICNXT/OIepX/fc0TZol
0stK/+HSnv0iwVo0YdaZ4rt0Frc5pLYkPARTbyV4wLNWVOT5xrGAbeaERZLXf6YcCFHcOi6mouM4
e17U+Lq8N6EDPBiwEuaon7Osj8jPrc+b/tCAYdDg149Jr7s9iLSx/LFuABOOo6G1hzUti/xoerUV
b8Jteiwas28j38vmzzUsHVJT1M2cAzKTUxcLbCCG2Gvb1QjX1mxm7j9jRuy9XFfv4GuTBwbH04Av
gFNNMB6y6+Vc6YmTnDrM0mD8eTaanKE50/GPHCEg5pe1aWCQOmnmZ9oDVRMCYgKgN1SV9btTQfAW
9hF0Qw9fiyVsVDWUcW3L5cGax/rOEVnnhXaKh1LEFSnuF7NdHm385B8r2bBX0zl3//gJedyhWkmn
iR3CvJ0LMeihbFO/Odpzg4gcRgFoBumLjnIIohS2vLOa0T7naEb/SCvCQjgVWSaipRibR5SSM3Es
RkguI23+6javs7Vh/GN357nujB+NSBGpGGv+hEEzu5wwP+jpoWy96U89rhYGeRB76CarjjCod1Xw
FpJDksbLsHgnwyy7JrISB3VR9BL7/5wywWNurfUsOxZL7ylOWRr8gcSNkmdJNEHPvOK2jBQwwCzU
nLyRITNo9WfI3XElt8gqetGVtJfQAFbQo4jRpjI0pjK4z9Ksux2RtZ1x2QoUQhxWU3wd5ZD9V9Xm
NMaJp/yFrrbmPqSWXnH+Hc0umThJhwSjQ98ap2H5WzR859Aeyu5+9c0BTw1S5g+JBh3uiPGTeR7c
OQniWSUkxzU3kUmvEBM/4NS55zMdnLh1XTdpv5h2Za6AcFLxqV3WAEvBCgBsOOaaf1+jN4DNzZyw
Jyuzn7sbAVvtP6vUyvdCKy0VOspWU5T6fi2iqQjGOV7EFrWYYiwPM0p+7k2B2eRblAV7KCZ5u+E5
nHZ8L8zSXU5LBcn/SJTQ32Px1s4kBcaCMpdCJZoSvngIFnC4h9ZuPBWXzgLUbdE2uAT3DRKpDExk
fdBzXfZhnepcO6nlZl4oB6nnd5qW1lXYt5WsI1QMa+7Hca45okT7/8q1L96vGPM5oWFnJnoqNM7M
m7Uv59+BMaSnzi2dgPPSz58qd6neZIvVf0LflWtQ70rmD2XTNTgimETYqAE7NYXK1rn8NSF0eeN7
4A7cdnK/Sb/ghOlra90mhULXbwH44YRJS1CODDkhuWVr2Vhhllq5b6nlsJ72Er+rY7uwBv2wiso0
ozlriIutNTtODEgHGJFEncHkiAT+PSCgwuAfyhLUaVECLtl+mXbXIUqhwrrpRv5mPgb3lWRuxz3j
KQ09rmCaTmNPQcL8TJJ4FW2a/FebzpDDzCeJBU6pCieUncleSZZB/B74bUkozcz4qFSdPmrOEHz1
Op1LPpXE9KGYHf00ZVnSHtu1V0MIOtho6VDX+JK13exqbPhSY4SCaNXXMdDHms6dGG7spc3KGznn
1ifVDtKi/jByK6xbE0xjMLRGedQbzQbQ7YDRiHH/wdZMn8rkHklVjwLXZlIMFslBdJ4KS7ZhvZjZ
dMwY1fRhBe5qy3Y9HdEv1xE/B7Nc2xsUnrQPSul5EXYA1R/xkFF55LTrSIXgAh8PQUeYN6XSZuZ3
KB/nIXfS8DFAVkyPRO+P3zvdSO/QRx6WSLSWxDqNMVIRQangJtEodgTpobLftbjJMRvEPeN2WjRj
Oilgd10o/Wn4NDudw6/WHbTdrMXVv4u6wHLQTSYcA7waj7m+qecvDaC9PsyMzp3CAKr4HGX/x9F5
bMeqY2H4iViLHKZABWcf5+MJy8e+JiMBQgKevr/qSU+67+1yFUh7/5FWKJWivy9kVrSmrQ7OwiCe
JQObTc6jSmoPVNL0XVH97WRTUkdNyi1j2XeOhRDkhuUg6iiDdRl2Pe32T2NdizkVQ+d+YzsPGEGS
oT+U0Sj7g2kGHjK/VptJCfwYH0skjSIleaD45y2OettlPxHmyvAx8D1dNoGpX3simrdWAZzHazul
BaQl6huqu57nZk8eYG64//dwm8xxZkzy02ZMym81esUXtKfTZ0E82joLC5+iU9utt3sBj0RyXsCE
XdnhU29hzk0Ha2rvS6KaG2abYP3qTOLzNTn4oDOaQ2eTk6c4/COpd3onLFhaR8M88mHtzvJLXnHf
4iFdiMV3TL+ptGV6+aIPnj/PnTcNuowP4L6AjzFH1+rqb1a09beTpLpBCHQ8on4vp5ZtQpP53FQ+
h3CxBnxgYxxCW+hLTvsZiKnw1B2KhsDP2kF2314spm+/TLg1Ot/MXTpW8075YWP5H/7Cbpb5a2Q+
WGg5yDiw0EnGHM+3bdn7NXXSNU18jHny8v30RIqovds+gzUcZTrpnd0ycHfvE6Mokw/hlWolPTXp
JvxLWnxQbWN+gqVHytH0rE50cpTWAxN7wPq6jF1x0mPvmHRZ1MrP3FEmd/AoAcK8ANxAoB+szN++
bgvg9egSVc0F35B9OwhOm6nd/ll0f9wIlzjxP4ODFEhYffhWYRRvj9JsCWYEIRPvhnTvWubx3Jen
uJhUmzN3SgQszkZsca+JZ0gJDfVK5uxCUK8wugubc++7vNb92mV2EV4A477kGq+naPqvaanETs22
1+yAYH/d4XJpf+6Wv6qUOPaqzTmji/t19OrfMFR+k9Op0z1p166H/PJQ34g+iRjcx9AeM3wF7q2H
YQOgbVao5wzT43O8hcuUzcasdoYkxOL6s9rlpy12PGmJtYsgZcldz8Ol9zhltJpey3iL1yxqSKBI
rWmyvjoujX/FGorP1ivpgjRdsnD2B4KuliFk6nL81Yk5/qSVZE0n5/etI0U9nUhRjY7c+9tzY4v6
C5nM+CeK1v5zCncnOq2airosIcqtTOdwk9wY/bCIrNr7iOO/Rw6c9mw4LMdt5X8ty6TuPYpzYVSG
Qv+ssqWXVlq7KcgRaDyuGu7qILPH1Tx2/HdPVL0m1insne1vQWz+U6FVk+SFhfCKN2EkBZ745WVI
/28RSitkDVe6KfYqo5vWQw5GZRT1lWaoX1tm31PSx8mn2UOfczwZmoDzTsVNKmWR/EfmD+FkDIPT
dEimwu+O5CLETebFFQfqVpj+nanRuTVDvC+pLwNnzmXkzPNR2GP8tRbN9ukbV10HToMYZyQ88Ifj
mmclVgH/h0m/DJySKAbL1AEC+FFbED8s0T7umRc29T/mo8RPt9garjFlqAiUYkFxAB4wEvoud3Ck
ebR3c2oS0wDZ2w23R7hPUXLpI+lPDZv5ep6krixM8YHlHKq5m+/QrWxbVqu4FlxMIxDUYJX8+g0h
WV06u0PHdeZtJr6xpLFfl2paHrB8Mwztfl/dMjSzrm1VR2zmEMy6p2XNBbCrd8tjLkTpRx2qFHo+
9IFb/rF71Z0H1xVPZp9nK3eSgWDwwiELMzdFFcl0jzWdbG4Xx4T3VxtvB9HAHnCZdrdD7Ffdv107
yadtqanJqjFxIGTHPVlSHW9umcoYkDxbFum9eLYWn41KyP+vp9gYwOdZ2lfsjYthYjVTnZVqsp2s
AlimMTle5XPpS/aNUI/VvW0l3Zgx0VXWEWMibAc+yOCpqUJnyDt32ZEvAnBtqe+EBJ400Sp+wk6r
OS11tHPXJ/H81jZr8WQowitySAb3v5m/5r5NXPyEkdPFf9ZarXzGvrm4kd3ok1w9ULy2uaRpzwWg
dupPSfmlumkps16MkhumrOLxINna/3M9E1e5kkJwrSgKZ9NAethCBcLi+8LruVNHAJr5SIx/3F2r
fdQPVtf09OlaKnmU4bRwQFv2DrARTZ7KLdDW4UD9u8XDAOPtpHa/u9diEaHPBy7CD7JccLPFne7/
UG5e3a0JfVwgeqt4j7Zl9jM7rNcX07gl31e5hdS8Cyu6Rn4cOxBLS7lmXPJReF140/orQ2ttc4l+
7lf6G7BMSZ0llavIUZhXVLf8yMAsNPep1r1lMtuWU3+x+qVJDcaTrYNcHybG2M8hCRdyaiDjX5O9
WSoW8rkRdPgu8accku5F9yNDC7myuOAwkrCLtbvQj0kimopNW7jOwe/3PsRSFdnPEILWdDUodus0
KdzwvgsK7zrixXVT6kiWz7UM+n9McO6v129wAVXtaysz0iPIRxI2WDGx7c50KobavsFDKieE1YVY
89iU8qv2li2GQkvKmRCHJJwPai+nN0oBFpfhvWzlgVkAaDEiWHJOq74afzt7tKkBHor+W08lx2cH
ZhvnJhYWb96+9o90SlS/KHTYsd1x0S+7M68Pm1+Zvzwf3lNIfOW/CpSTXP0ZdWjqBMX42ZMXcVeW
onRPe6vLr42JMc6mhpj+NIlYxtKdvNH30ujh79469oem6f2ZNmT3w+rnKTwZ9IMP+PWjr7ouC3mQ
pBs3+QgCN+S75awndGmoChky3f92VOB/Z0KMPrph7deMqCMWVyZV96ffwPlzkqRCnrmFl2SJvZbg
PNtpX0K/ID6vdQtEJT73P7XblSJ5mpj7ZMoCe13XUzKBsDC2CPUGce3+aaJEPC9BJW6csY7as6Lx
scpbskF8ks1dqChVUW0Kv+vsM/UZfvlCS8pWwsO5zbtJKotjczW2dxBkav83WNEGnArl87HXS8+Z
0dXSB9pubXmA8zHXMjRrhOohUm9O6VYjh1rpRadh9nWc8lwieeavI2pgW+xbDiKOt7oQBcyrdPQv
UkJOFXurIieDXBLWke/rwvbxmL9sMlrZFxRbzpUnVxOkm4BHTGXSrnHK6KE/R1wDQ4rtJQaLa5hl
047GrSEdZe0v+aI4YdIeAXYNZbLwYHml2/03AzCAZzs2Ysxp9oajj7bQyXy1eKzP1YQdF5sIR+No
dazEuyRVJQ0ACrdcgJ6WSEm67nFpx4Lvw/Sh4M4VSZKVzThdG5d4Nz5io5u8j0rvrhv7JMy6qrXf
inUKf2foi2eCWpkxVMvzuaD0ncAJA+FzPM0WkZ5dN7y7NJcQJ1VH9atePO29msn4TyNSMjkcYwnp
/Q5nPf+3jK7FGT/HiydYmrnrglNYN/KudZOFfWbsp1unRs9xJoBP94dL99PnwtlxxWS49sdGoqHI
ulCJH78umv0gii6e0nALgZ5bq09YnYVeXsfZVKCsnNnVSUdquUuUwgteR6X+rUZz2dhYEP8EWysf
t9qJBpIOJs8w/NMAbqTjPrZ6tevDiEGrTmMxb79NH3o3ooq2l0A67TtRlmGQ79FoHrfVm75EM4Zv
A0Q7CFodsm4OXrO8dsitxW00D/HERtQZ1srRZXjWvUOaaa91wC7BQVqP9xJ0dXLOnYg93QLCBFtA
I1tgb0LZqJkitw8BC6aZBuhhGSKmnGZjcrcRBreHanIKdi6H7kk5dqDP9lCSwm7Fq2PnE+fra2O1
3mMMcsq4gRTnP0M4/vvSztbHxGdx0sFOig1eaHawJ7Kt/0TK86FXWJG9DMVBc63AtGRezfKCA3LK
3Cvb7QQuLJdK2abg48BqrOE11ojBP9oV5OVP5+BWJj52WhSpc4VmkkkYKEnkYqPncECGpshwK8K6
uA9W314zvfXJ82DGdTy7a0FjOTX3DZtt29vy7BqWuEPg9qsmSnco3wcLnSzwxQSk0+2mCjNbEJWe
V1u1qxs7LJvisHp7lOTDEMYqrWcZmVxcWmEZS9TwhGNjayDmtxEpdmT4ItpkMs8AEfQXNUlnxz+V
3QWwgnE12dfz4uxBGnF7VtksPcYzFRddy8vEmH6CGNrP7rywOIyhHPt87PtxAz/FunHwnMFmAaxL
mzSuZEPgcRQd2d+PJIJrpJvcce8u1T2A/0NwSXWUvtfbl7qb9U1Hi0py40UKB3MIlZX6iC/2B36+
0c0IUW1Frmgfv+HS7j/0ZLxz0nTjd8sNVp01ytz2GJutb47hOCYPvZ77NudlAUJo3GisWDPCNjkI
B7doSkEpA2INwC6Pl+vRuSpNLaK7hkXhu+j8/bcbtfdXqGoTedM5w5CupLOILOnwqpA6tzu/weAz
2aTAYSo8OZF01eMW1Mv+Aeixznc7EHh48BljqrToTPkfLr5yOzlQd/1NT2soK8FSRf2bIIPUPTqj
G3s5oKA/XiEtbkoioqdK3PsbPVNpafZouDLA6RObqE+xPe8FQzBodL1d954/Ox8cW2w0icSFUKe1
mZYw7Wru4PvV7urg0UoIPvFSK9lWdcA82r0wVRXhlQuMXz6Eo2axa+Ngc/PeFvuPqIECv5aLefOk
eNAUr7wNcVfVtnPwOPKaQ13i98u0qrqCU3foneMYlwu7Kc8PVKpjCHGrC18r/pei8K9JowrVTXIZ
ul+NW8Xrd9NZy8wbzOGTtqyPfF9zPa/3ZK8uHG3i0jDOzup5d9G6UgHOttu3xH+7DUC6MRXJoQU3
fvgtwkAmJ6D8vsy6eIYfqYIy0Qe4ieSt2hILLeC4u9/e5s/rU1eE1N4J07YJrOqg5jvja3ILqsQf
7VNXua5zR8Cs5ZyspobUsyaO3iPn3Pi7etZkH81YENtAFWt37HbH/MiyAQdpi201DC+J86v5l+tb
ILixPXqAmOqVnLGhS9t5sdbbKmi0l0nMCQy3JPB4GX/0qD+I51luqZX1ph8ukphywrkZnEerGGMv
q2KZWI8+A5sknGFf9H1SmBhKkvfd/HEEvQl3YNOR/+FcGt0O8zr7MCtic811s8VG3fHMO/SI7SEV
MuCCus99gSs+1XoO7G8HXnvKyYS2tyvPdJ28AsYlTQC9PZeGwn8wc05xOZynQMmKvLTazCd3QT6U
4lTZ3Bd6iMM57VtjA+bYQOfZuIl1uBuimbO/Y2+dczMNCNIpeWloc5A7JzXCCPvGdnQDyFR7E42c
0k8UqxCBqNcJQNvPLjc4ZbToszqwqNJzW44FyX8l54OmY3TkuYHS3tdcMeqI5+ZiluBuqonBWZd1
sXJBG3DLx1yKJjmgAQjXrBBKf7rtTiB4ghF6T3nAVHguu6hRx7ndqfYtErsrD+6gaV+b/GZp89mF
CjoUJMq5eaX8cXtv4961ISf9JXwJZulE1wlcKkshOYaZZw188LIZ1Os0rgWOFoGYPdOYStdsVnLd
87rTml5EtSm1Xs/FVG8kk/t1c8BF4/JnhTv+mcqajLhPzBA88S/nQhT8cW+zMrOT72pJiLOAx/9h
c5rvCT0qtzOtNjCfdct+X9HAZFPWttrmSDM6k0RgmC9h6CzGOqouenndlIp7sK2sPcxRfOyw3Sry
aEcFNh2968RS/rPPOovarlEE2qWAk+3AmlAs+5vY7LFP3SCIC+iEAaZXJEtRHG1t+/IV4mHmh9FN
X94AXMD6z7VSYMrwWeGhWyuEh+jMZqjrsnP0G7B7VR73tSBdFGdEOOYyxih8XQWxWu+HJbLuAuQU
8RXwQShTS9q1cxOAdbxyGxVU64ErcL6DIT27fAsgcX7rb7cqQmhI2aeXgLu6vQSQc/qiOiq6E/q0
oV5pvabthQjgoa2dJ4BYNgqXCnNUGaGFJZJfovmsfEfsuTB7XWR9uMs5LUbh13kzINf5K/ueQdeD
jaJh1euG7jyJerYfkhbL5LHXfWzf2cTbcWBrEAIoTGgRhhycAF5wIFu1IaUSsqujkGPARLZMM06e
qqHA4MlB6GvdewVq8z/BJYDjvVVVVcH9ashZigUK1lwfoXXwLMPa1vmiyRP+aVQRj3ADHJsd4zhw
DViszXM+2uxcJ38CobzfXaep6SEqK++gApOo81D61LQkyAGr52VaJ6YHTHDDcbUIDped3sTZmFm9
9MRP30xTE5PnXqsdEhFZR+5VTjDcRrQbySsutR5h4VqDiNRqhhecak+vR0I8+g/grSLM6jEuqjQu
guWXPBnkPn5r6/FGlhMZTLR6dz9SOvODgev6wMq+/h8mscH9ldq8I8iw5V7VIEDVS1wm8Zaa2Y/G
3KVrgRrFnQmYMsEBjgsxgXccBpICX4iqQaEeCW/4r1nmdb8eOAPNwTJ1jOiDE+9qKCQsjeFtc5+Q
WwhhZ30L2v2f6EzXnDCYtn02QVtHuTtEoT6OPqw8LrLVWqgxjPamrcPUtrWWdyUp4pp0YhCZWySu
tT6GjRg/eVKZ6MgKrAESE3sgLaNcTcGBWJZlNrs7fvxO79M7y0OvH6YgqW4xEU/lqZo27R0FmDCg
gG6haedkdwZUNYNX5NJt2zCdjIoR84QTGOA82n6UBpjQ+nS1PHNXQ9Enp9pwlmTODEOYBf3qbmd3
nFjeFmuul+PQjvKk0FaVmdd5e3XrwpH1ebFgED7H5GEhut2GdsuDOFpkJtzN2XNF8eaSQSlwQXOr
1x40tr9Y2RZE5d0qR4/c9MHEAHlJW90rFJsIh6ol4A+rnf0Q1o7yTlsyTH+bYSrvNSZlpC81n9sh
/7c/7qxNb1U1hvcbn3vIkiJeWLbLWrybtXO/yDxon/ygk58UNPQILfTu748XoU1853gajBWp0kxm
DRi3zMCixJ4aAmM/vdaN2uPUtci0bPSFp321hv+cmjf62K2FGo50NQbBibdQxQe3inR3JCECMZQS
2yZPrhW26ylEOTBn9EtEwRHjz1y86IWlmC5z/3IRDMp+51/mTLeKwdT5MlIlwUkIy3FzUZm9Oso4
nJPj1ji7fFoKXb/6jc87W4up+NvGyQxSsfreJ7QOeq2GeLBn+kg7dVhLE3xOJVaRdGSRgxNmOOFd
50R6m8HWqqyopvHX0Avc5zUc0D3IX4t8JlTRI82EEyKGONDNERZ95RVyq8JObU/U6IrEYg+EApYh
CHhvD6+VWJPXZgvlL+pgv7vzNwqZoARxOLhadH0WiQosLbBriXdt5JM9q2AU1RmJluDu1yDULwtl
9iMqHLH8Cc24/XPQ3PSESsbspjHtGz8QcU19S+EWF30RhrN/421qnj8MusjoWFDgTd9qxcFyvQ1i
rE8Y8+o1H2dPo41xTY/VlCIn1hsmx6uljtQzEbw8m5YVys8ez9o/g8L6j5WQ2JwNJWEyvIpVGZ2b
lViAPIyMNK80dGp0VN5Sb+dqs7Q4WXpcn/RqYH4A9Ql/UTDxSe5e6iupDekUsFxV0wkgJWssog2z
zWcES4vJ+UftR6xEoGICyyL5oey1tHCz9v0ndLxCQm0RpPNU8uh9t8M6lalHP4cLWqnX8QpxH18C
A4RM52HY+qNXKafKw1X5f9kjkAYAlm392yKU4eZeNJfREgvY6xQPiCAHWbpzdaB4fmruWtHUb5Vp
uzYfReLYhzZaJvERjcUQ8qN5sCXUuGh1th3lGxKEevufKgwCHUT3wY50yuh/s7J2UhPGelFnFEFU
I0RBUMRAi5qzIHLb4MGOqsn8dOMClrJ40HCZsWecwt1gVQIl1xTWx8pvyJBNyNYjhc+T8s24JFof
JzNN5sxh1HoH/rODH2FVG7iPHZ7neeyVwXda7x9O1RTDiSRfMs6Q59EKVvCgAu+iqH9tutKO7saw
KNEklMopD2ulwMrtxAqvN2uRgEJVNHZwNdNlMiX8MsjoCEcYUmIwB0Qt7QLlEUTLcDV0CelteojL
NUfjVlXISSRwlZal2tNCxqCAjoist23o2Zj4uv7aVjwDbUnsYjD40Lz5qivoIDSVNmIHjmYrXUt+
5Xxfumg615DoX/tcA5NFYMSa+a1smTDqanzRuk701Vqtzn8h/cLFYQLn/tPsM2Ii7sgKB4WMwgsN
2dOti+gR68ha+Tm8YfAyIpsJD1gXiv/IHESDcwnLedxDt29OSdHb0TXnpm5zxmzP5W6QI5tvsNto
hdjbq2PJuBifAn74X5vva2SuVVF96hAkd1/zRCJ+yqwB95zW0eCegf9p6wGAWq7wtCXtRe+yyyyk
EEfkLlDj+CRCUHNqcWLAvLmJnfWGc7OhsS2R8SG+eMRSBXPgnAMCWvsTC1GFq69sq+4ahXK7Ir4M
ZgzoEYjakSd8aO8chKSUK1agGQeM+cX1MG3TXaX4+Y97uNjPkGT6iSqT5HNCaQGeTyKQsMGhbR4e
BIn2bz0lVpsqCMwqh/BxvGObrJAYoO0dyq8VwHsZ6+kpMr5t8oIvG+vmMsg4VQjkDALl2bgH0HWK
fyyndtGJg8XXNy3dJRO2OEeVEPbgVx/R4AnrtvaYAPJkhO7NLpW8JnMr19r/oM0AYVNjkYS56ezg
rkPrVT1tgk/cpGrv5yVDfVLfdWp1hgdvNxNk3rxVycmz6vqSmD87TzZ+S0L4rNpd/4yJKDEJ21L9
twrVmJsVrFc8MItsl+yCuGAQHmxhn6BYmUP8UI3uIwiUUAeLjVlyusbNu5hN66de4QbTyw7OyxzV
lmDABSOE9e6Mo6Vvt86BhdsxkQT3wFydPtIaEPivluh2L0e+tQIRh7UXX7YTg0cDcVKVz0y0ddqa
Rll8TTJ5bFjMgKkhQO0zwuXkr4fKuzmqhbZCJI3dimTR87bvRScbd2BLwz2qGzbq1C1U+WvJKdFP
pWfByWEw6r1Hv4o31KKAQuZx9xb9iXC2nZCuotBLR72H/cmnoc09lCqxZtKbt5mG7zXSj/vSuJoJ
thB/FRNQic9EWH83aTEldoGLeymhQNC8xPg91HcI+Itk3DcKE4zY5fq8UxBiPyqAIaQR7uL747k2
mguqRPn2x4023wfvCJL3wensrzGZojcPRf5y2e/Gv33ZNcmzWzSIxKknbpJbY8uye1x374JMxXU8
nlzktWh5PTTDmXQhdf/sNQjS7TSNY3LryAgewVe6fQ7wk4b3llrc5sToU7gHt4UwuSoRq1HJKK1i
YqOllXq9bQJwp4NZQv2dcNXqbK6k5KiehT0ce+5tvPCOM4Pxk/P20KA97FMaBhdkFgMb8OMGUCRy
Mr2GImXS6NXRl3unU+SvEymYAfQ+CslLagELl2ZqkbvLb69iJHrK3wuVRdMmgLyEu3hZyfdORNUy
GsF0EcYyszlwL7Mr/sBc0PQ3A+CjlbwueAWTbKvBKrN27GPB/CLHISPumE8YJ9Kefve18dzqooNe
tsOUuAHl6sDff+vWdCbF6+m5h4XiSv9ungS/oz8T0nxHfgVSaZm4cn7pwGL340YXyeVpTADfcGA0
XbaH89AdfSQpG5LLy1pDYgfaJ+5rLkEdBh+OBFDKGHGd/tRaM6W2Rrf1izPJfs703GxWvqyocWFe
PbTJPjj1w07ThnWMA6/3DoMsS3ltnLGpbvxYaiZVT6PF5Kth/hxqs93TxFYS5TV2ghTVtREN2+Y8
zMzcyXaN76PpPnA2R2eSQZen0auQCa2jlF8miLpfOMf4hRYaoO/FLZDZ7+5+59pB+9DhcH40g1DT
YYWRQMm5bO5TxyAMtw2t/eRrLiG4S6KOmI3MRPFh5yJztpdZH80we8ktcKQT5UtczZ+8DSNXKas/
FLhjaG8QTKF/+1hrTBHbhOxtK4P4t1wTtzw09dyuGQK4WZ5pPvZ+ewsZ6yHsEE+wQcZuTUTu2MgQ
3rld/y1I/d/XmTviwl2H89Hfx9Z+cDbO+Qy6wp2uvHop9lOLNP0vaijMDu7Wxy9OpMLpQSLGU0BV
kWPAV+JCPCzxxiE9x5q4Or3GwVdVt010AuKAFRPlXF970ZZgXiCpvjtzqSskplFpH6IgmvoD2lVE
cjNey5td7jARDVmR1XVPH/IfoWZxLgaBcMkdC/6orTYFg4yw/es46jllvUnMf3VvufYxqhrOdxZ2
Dlk+JNtRW3fh+OVwobzSXkpFYkUMjnewg8qLz33NgH/A9eRLppwhIAOqKEWEv0WiIGtC03+vXby8
b5s1LtdWZJurVpXaf5JOIDc/LfrF/SmjCBbNH1wgf0Nm2F+9u6B9IxnN1nHn+MqRkzcDHlw5Jsd9
CVi/QGrXqj861urUGBbM8lhZ1vBDvgfr8Gbb0ye9x404IsxCndxoDZAvBikCpvTBfq/hJ6oXXDfm
lT0FB90ab0m+7dyeaCQ8Gy/NxG28MbD/6/zJrLklFo6zKb6IsWwvRuzcs2HeNygsX7H5Qq75YzV+
RyjTVBq3ibyJPCH8Q1wsYDnz3tY3IB88ReTbrnMWV27wuTpl87bVcR2lM/RIlU4bog6c1vWuU7+r
alRXF6rwNqZpZj04xcx0GSkHXTgWa4QbxrNcAJR5I+tLkZvx4u99CUuBKuI7WvA2X0Xa7Lim7T2c
jpGLLDwr7NUbTx7DWnFh8ZM609AWh9GqmMHIqxffNa8j1YsDJjWgRNftcst4HLOLJXzQKv6g5rbv
ITDQ7Y8oSdAPIpcfXNaCQzfH1nyQSbnek5Nkwn873ySpKsyN9o2M/B5PVLO4+ljVyeIdQuNt7bmL
Vn/k+wo4Kbq9U/h7dLXWOcsNafXpyjjJ42DDfADJS/FJ0hYWL34Kr85hQi/yImkn/2yJzipFJ97V
97s9d+PBCmOUXMwlvs+X6w+c0MOoi+U4YY2Zz7EFxA5xu6ORnZTDMzejdJ1z+kNEgr5mQ9BbM4Rj
0yspDTuQ3+0iZKnUfcsOdxdFai7zqFJldBt6m/PPW0kqhkfVxj+BK63baa4TI7/aOZrdrNYo4q8v
2jCZU4IBBALCF+s8tEo8XQwYcXyeHdM0d/voiG9W5O2JU62tT/hm6jtrDhd5MmtZBzdIwpMXwqjq
70EtlKVLNM0+IuBhouxLDHXFWk9gd9pHmgsaDdVQs5sgMs2wFmA+gqwtwZgEy+KRfDTK+8ba44JG
dhfsJ9No5T9io3LqY+Gq5pbQ5V0dZgbe9n5mzzgOi0fKVmKNE2dmbU2/VPb4zTUyQ/2R+EV977Nv
sDKXrfqvDO3oQ3qYrO7jxEzivE+2+hN1q9f+tcEh9te91KY/x2orFc8onpF8iEadMCi00XzVlBE3
DEeg87o6ZNxmnd9x1jHyc/hyDy6kiLI7zWTPOoN/ssziWznOhOEJ+Lr+FZa2viWiPba7Be4QoeDS
f1n9wJxIE+C4n2GIwvpA93bLENWs1cGtmwvBFXs1ciRm2tsJXGHIRxtRLk52r/UPrRNZAZj9Hv0b
1gqqztH4gphhxnbP1wFP6aGLatSDmtA17xxa6EVOzbK7f6MF/VTuIMPuTnYYFf9Cw0edlmIh3wj2
7QGPCMKqZUUEc8m+Qbmj+mFTVwHI97ENt3VE38Cz1GN/G6b3qtGWe0a0SN7g5AVmPY1AnyOHQh9/
4Rj2/iCmcP9xtuvwopxqyyNY41g9O5W9SJT83NTqT9UaAX+DprQ4NP1KhbFeg7o9O27pMm2HGysm
ovZB5Bbg+IcYK385eRsLFwxWKfq7yqUyBSdfIZZHuwrknOtx07etbgfUpUghWaA8eL87bBbCRgRb
71D9vSfpkfRVvaxnywHdTgFYnbMru9BG1bXi5cGiMTc58T/DTUAHrP9Aw0Q1HUPrAsb8j7Tz2pEb
Z9PwDf0CFChSOq2szm637bZPBIexcs66+n00C+y61YUqeBdzMAeGzZJE8ktvaHo3euIH5d9AFfN+
NjNTMbK2ycD4OsnNoPxo+SMjj27uW0C9CNjDgRmKqbmJVeFme1cHj5bArgN5jzS5c+SO0/uTFgJX
BQrhNtyO9MpfgKNPZNF2ZQb3Qd3l7cPgznMH61HNYBV0yA8MLloYLk0Hsf6Y1b6vnvlROe1biDr+
dvB165NfMMbdlkZE0avC0PWB3uVcxi7eykStDpJ5D1jgzjc1Wx1yKA63ScKm/6B0dJJOVOvA8am0
gMzJytD81zQZO9qheTH8toEdzB7FVz0eNYa61g3geNJNmSfWAWB7ykaKo+S+K4wBLCqI+Be4UmC9
2KdF+kwK6v4E4JjAElZBV20hcJnUrciBhi+yCoPvoIrUdCgR7rSpJ3Dig58llHmo8Fyl+EQXz+Lc
0XL/aQ4lTuugZ+N7OkV1dIOvAxboeOg2v0czpMlNSwiUf4VEIBuoyvnaEen7fNDtrpxvCo5ysEtF
FD1FQRbDx1Ac5c9E5xzkPziA4D4EG+3cACOPrF2XQD4FGsnQdudPbXWbpVbsb+njOV8qJKaSI0xB
8pkuS+LSU7WRhDeGGWHgToM/hY7DgAmtzICu4CbwmXJv61Q05ZehSDhlphkjYYk4GqYH+G637Z5m
t5M+AstFW1+OE1yUySyDR4ziCqJun457ZgDC32fxQIe71CznUx6AZuJJp8G/55ABqFhKuo96IIzu
lM4OmYuvHK4IaUNLklB7nV1jNIR+1yoLedeNCpKBohnA5WsM6n5I5Pwa1TbouIaevLvNLJ+Zm5vo
VDZm3E9PGevwVuAlRBzgknqEPnQebXXAAvbewmdj2GcWLMB9bghN54alu7fpanBVWxmYAsvlxEyc
gxk5mTiOGqNSFLjy+qg7EWDaqpms6CSkH4lDH4XWghaz48e2HfwCRFsiy8c5q6P8A+e3kJ5vaMPo
QZugaZyK7jFU8Ga3RRn2wEN5iWTkiFWZeml09+gBjc6NW9b5QzBBX/fcCY0RwC7JTCURTQ5YFz/+
PcNrrT2GmxRRNKbcSH/KNNspNwiqJYLdFs/pLmtDu9jVDFF/NBmD+71qtKLeVopOEinWHHxoYAGM
36vWwuYiImNL9j5QEHkse4Zdp7KvFZkjZgi/LUIkjA6FG9NOl2acH/tO9MNTaxSJhMqXTp/VgGo/
S8jMgZ5g1bdOMQb6UW9BuW66OWA6gcADF3sewE6kG1URebIE4MtmTKTBD/Vjxh606FLAybomf7mh
CuptYI5htHXqqTL2GQLW3uhyfW7BViJqapMt18SvsW4+NX0wS8ZUeCkVJE0CQlbQTZ+axHc+BEx4
DFIHAPw7XbR+vDWAIYFuLkJIzjlizXA4UrsZNravqu9MQhjau7lrUcmKEGAhLyeic0FemJyAjhvJ
3rTUTMNGdiJiCAaFeI9YTqAORs0IwJsAztC6ygGbkoIlekNLEDDdrlJDpG3jpCG2+eg8Cm+cgY+f
7DFzfjF5gHpFUygO9tZYjdZ+LrLpE6eYaSLUy2njGFNhHK0c5VnkE3rxUoE2LO4Kd5jam6Cy+88c
8MWPr++CfeYWxS+rtabfgHMj+GKVNoEAc0ieZQe+k6DhwHYq4yza627RMu+GQucetbGZ6+0Y+P68
ry2LKort/lSAiPrNCN3dgfhbmEf0p+vXeernmB8nyYUHyg2IJH1QPTKjqkgPRxAuHpn74JCX17Wz
KfyZW89yEXTYQrTJCwzmUYnZktJr6W4MEYHfkNROX3rXbj9aldF8HTM1nVJEiaKbim71rdIdsVBW
B6g2KbYpoHYVav90tvz4rgLx9mqGtZOTWhZGCeiai5str6pxj4KVT18TcxV1cgbNSXaTFUIEcgd0
NkIHqMOxBNaHgINWOeARnCB/whas+oq4bfgcTYn21ehyxjuZIprcoYSVWnvalb29Bebu3Kl4hDaC
v44A9qRj4WclCnhE5pvDaZmBMtkDYk93HTzdfSPG8oeO2fGw70aB7ADyCTDElVME8jji1uHSFwRg
9NxO0qXAI/ZsKJbczw3IuwiWjN9JRIV8+8UGuxwf6SWMLyqbqy9SJJhMWUYRfm+59cZ9Shf6R6WB
79oAKQ7GIxr0+ne2BDqhlCk6dZEaxkfkJMSijzfbAteQOkn2jds1zROuLjUQams2fspqzqlGmMbl
u0Khnb0LZlV+jND6sfZV2QVPEYJRvwjmSu60Lp1MymnDAkebp+mPnHndCOC8UtQ18yDA1FkJg626
LwAPzRbJPBbv6YKEdRL7pEyKs20Iyp4Wkoni8kbWqFFsTSNkriHGwEWRIkK8qGVM0x2ToOh9wvwg
Xx3dGGCzWJjQByqgFjJi13rtfWUy/S/U+CGO0iC9lcBWfkvVR6+NVnKWM87Wv43Suduhb5epLUJI
4WdVFHF/qqIZdoYKlHvSXMscHmCD4erVu2MHetKMrOnGkWBMSR57eiJFgmPpJmlH+XUaRlACY+e2
/jFhKn1rQNGLDiVeKTqpUbM0j6E/iuOszdNdV7VD55kQ7tydTCha4RcOrrplVtpkHMKKX6F1Be1o
WJlxwiQUBYmdbbRx+ZAHPoIW7F79U8JtkR8BaOHspFnJ1DwnsoufkmaafxpwG7zRgEO5jMknyId9
UQUHMHj2DBXJoW3t+tI1t6IkC/ByWQkdIIqGwpyIwiQ42igxMJO3RRHsRkF+eaQvHxrfxmYcXgrR
a80BCqO8n9sgq48SAYivUUdlQZO1zJ6Bb+bDZrB5cWwDdAm2REy0NQZfzs9F2tnThkbCBFa31lBd
CwwJlqXTJkoeqv0pOAV0KvemPjLgj6PMECQuffWrNR2KhBZkQbtpBzkKqp3Z/5B1maUdLOgCP/U0
taQnBtP6p5tLO6O1IvUnf04yAPaF070uhtEN6LC6JFUQuWvfzMAqMXZHI+QxR6lKQOsP2FqLBMpj
5QLY309lb88HWOY5EFloNBsb6dHvA8x5uuiO3Xx3ZRZqXke/7WMFMSHewIWOHlrgwzFDoVI8GfTG
2XCTxXDAnIrIv4d4GEHwTGr3sTHSdDxCyMR911xGNGBpqo+a0dKp0nPTDfd2m1acJK1uu0d3CMZg
Pw0pHmINku/FiZuK5MvNDJx82ZkpnkGjk6RsLYWISJSDIgkDxmVcSq1jHUtT2CB5/m0WZQsllDYH
EWs7Qey+tYuxZ/NlwJnIoUJGM4i3dGACDYZYP5I6dB9jIh2yMMSUbxJeV30ThX5g7rVR0YqgNzFY
e4W4SLSDc6ueTX82wLpbZZjhU1GrpzasuPCbjnxPyyposWjhlFzlCCS6jAncNLB2c+KXNNzMUh10
BlWAnfLQsrcdwxgakrpePJOvkdMNhW7AcWu4sY6zbU2PqcF1uukn5mqDHUdLNl3TgJ57GdMkK6Jw
G40AgDe9j4vSrVXqabPwUMgqf1DeKIUUiG0+8p4JK7atYxUGkX76IBDi+uIXVYPqQmgBwJ8jLpMD
cl1tfaNTzDwHg0rg39tlBFgIJlW/KWJw6Pd0IOiJBUUjPvtO4j+1wezf64xu/FtRyFltEdvQhr3r
Dka2mSdDTqB3BMJpY6tnv7EdLL9qYed/nkCNzt4ixfWbaUiEk1kOJmLjtHOPHHgV0iYzfDe7Qxea
+9cSffgDIaNQHVGTwyVxmtJJUgmhh+Bpqqwe/bAyaMlLarC9XTP74zOEOQQmW/rWSWmg5yHiwzzb
OXVVM5QoHGMn8gygKy6D9ok5GbMLcDKxvxOzckCxAXHGdCNJu/wZskP3NMVd/8HKioYbGyR7Aww/
HL/UYilVII70N4gwACBzkkwNt1x3vv6R3QiDQk5W3oNds21jH/j0TWCAAmTbUKMuivt6O9z6zgho
0tZsZDKZ5mVb6QSGHmwSvJX+qRi5L+A1KMYbuvj9185wgH5TstTPYVuC1UcG57ZoZWTv/YmZHIJN
AUQ03wqiX0HVGeMOrDiaL4tYhrmZwYD4B5sWTItSgOV+sX0z/IxGe/ExGSMOTiTy9jTJQteZy4Ti
FmZOYG5iNg2a/6Q+8d5OLOQkpkh3j4UbW3eMadscG2763o95l4LOoXNtv7Su0zebsrNqDgJAIJ/O
QkDwFGSSzcPsR5W7CVCpsreNkS/07YAUZ68FRvwqm7iaDxWTl+6Jnzo+18QpFPm1yqWZKm2r3c/w
DABWEsYkr8tm5JmJufmM1hPjoDR1yp+N26t6YwTSIWqkHZQNUB2ASETdau0mWFwRtrHlZ9Gx1seS
sUFX49lBY8hqHszZjV7o/Uv7gY2YIhZqys7fG5VNeGMawCw96IBZ07+0q2CvJwNSMPzVvtqje4xg
QaxmNPAgMqLuz7uFbEUniR4smg4q3tX90MaHBi3bkFor7B9Ms9cX9QAnvJ9nS3M+Br6YXrLlMNKp
iCl4y8KVLzqQEHQN7DK5DWontZDWcZvXninoeMwg1z9kxAZ81HL8YAPmUAVRohu+tWhC/4NUgrgT
WibQNFKO72wDAXr6BgqbjnRzWYweskT2TV3jtbiB0QJMYibJYr9S8tvfDHqjXwygmmRQgJDobYKv
VB+lmVrlvq97icQNsXnbwC7yUKDoqyN/FiabZhiZF6SmLPWdBaUoOziim76laqDJPfehG+xMiuHs
G/1ZZw+3d+nuWDUpNJWeZp2AFnY3vdXTUtKcyiZFUbb7nXGamcK+N8IlPiALDVEiHawXJNj0j2Nj
pj819snXJhuL+1AE08IX8blBbX/Kf8LQ1xdqskHnzEW97p8w03CxYyAjx81E/Lp12enTbSqy9ElL
4sTezgCE442twB68IokRQHPDgBhaGrrMtPBnikbiDNPnXTuWw/MYx3P7XDC/gzDl1u3njPYkIFEU
6F+BXAzOETyZVQELyrkpcYNU9qaqqEFPg15ozTcm5Xq+NYeoKu9ocRQ3BanWfKzByZj7UA80uAxg
ulDnycbwAymJ+c0IfBLRfAZHAni7BQ0363HVoqOD5cOmYtBU0GG2yvg4z+4ElSxPyaNLqbvsuTAX
ZMxcgOMho5rjFigao3x0c5E8wKKp47uhTG2wQXoGCisJrBzYcCyCvU1buSSb7JfBaIX84gfkz+Cs
20bk5B6wGWltAWr535HeCuKnsrPr+IAHhpnva9MdgGc6ZvWAc3NVbYxI51fDsDHNG9MBBw5c20mP
qZGl4Q290oIUDl8iEPN5M+mvrVNqvyjMc97uUKgPk8wEIMwpruUGvcgu+lgFc3OwgnHq9qk5UvzP
Zt8AhbX84gDMLn4ykDhCI6ooyvkhqioLv1k4Nji/gcMNsof/gBGUWhu1gyedPrxBl7NU970Z+e5m
VtNo7P5j+lYtgMdm3uz3WGQZWV7maO2IPN0PyAGPB+DoesE/NYNSKOJyOpX1lKt92hGxpo4PB2Mi
GU6XVQzPKIhKEhx0NZF1pVxZ/vwPBV6moRMzn7LzUIrWsTcsLIAiIHlNSs5rIvXn5BIV/meORIOS
/1Zil/EiEwqVp/M69BF2PmpH+0iazsOEKsyWZpH6pvkzpYVLHsiQGzBaQWIOAzC2rshuvlcCRnTT
wjOeCZHCj2mlK6uxpemc6Z3XqLk9dAhhoo8d9cfL7/aM+KVUqMI5prXYOVgrtU0toKM7UZF4nV9/
5AMGX6yQspG/oHm0EqinqhQm9uVFjbNvGeV7A2QzrkFrM5Mc7uPg03/0hr43nsA1OEdhGtpWMJs5
kHUhWQTgZp81ct6VQ1JtcDV1t+VQXHPjPbe10Ov6nx+yiJH+sbWQWapVLXnJfZYhuwfuynGM6Bae
aH/Fm/Xs5wS/gRPUouj+TtpVjjJVou48ySj5aDmW/SDRi7siVn12FSUUb8uyQLqtPmcPYKUzGosK
FltWGlXCPhVDbe8vf7+zm+aPVVaS2FYbSGBZY+eVsKE9rCmCvcOg6AsSXPlNXIOsJOfrr5yHM58K
rx8d91JDVxgKrx4N53iXnqPoPIUQ4p4RfvvQJYOPaht8v8vPd+YtAg4FZiPBLyFTv1I+71BZAiAS
dx4OdSbE2VY6B7CTzNH/dh2T3aBb2N4YaNCuL5sw5zoH1cLuixvroZhNsKPzGFzZE+8FdVmFNNIS
CnLkO6lZVBpBiNvsPB+dxYNTVOYn3x218WaOYtOjJeibVzzZ34v7Y0SlCywEdIVy/Hqvm3icKISI
Go8Uofsc2pQZWpwm+zGXAVrKi8h/Igtk33zTvKJ4+69xwFu9W7Sfjf92hcJoVS3f9s8TzQAGRlg0
e22vScNLQP6iuSQ0lwK4zM3C6xVARK/uyMdODAhkRZli2DddB0/hkOhuRV3lQyZmXI9gi52qKdtC
jvDtUw6PFjxBhgAoQ1fHDW4yZTOQL8F7b1K4+NkeHyggsxliJ0AH01m8qHq2yivX5/vtySMSGAQQ
GoFpzcp20HDTIooic/JCJ5EvKEQBaZhD/cPlzfn+vC2rLPuFGxpXpNV5qxMtEYw3JqZW6AuE2tBu
tT40vaGcm+Plpc4+kCtdxxVoJ6LH9Pab6XBUZydQLIVR9j4RNGkXLOGVU33ugXC3wDrOkkLSc3+7
CspRbl27AndB0EXbqbHRPJgp6iAxXLMZPHMAaHLqtFmpehQDurdLAXbOITA6oxdQIBWbNBsQhuqG
RcsI5UIzvENfNfw+uB04XDPVpvDKxbL8+6tD4LC8IRRcVUYEqwuMxmqcdaIaPdolGt3EjNFtMYDb
o+NwW1V6vJNWcc19/Mz7dWgG2liUcc1g2fz2oUu/jGLV1pMXaxFeHnJI96ruhr2F3s3ff0qWWgwS
BNYdOEi+XSqQMerxCXszFuOrMMcOnhdjX2mJ7MpKZ9/kHyutNk1baWjHdNnktSShz8C45EPuFhNc
GbP3KuRNGM868nD5PJxd1GWwaOGgo5NxvH08mHEU0A4MjwYcxw9OTPAzKylenBwKb2Z05veJIeyP
y4ue+3yCmCd4qcLR10LhENgC5jvJ4AWQXm6qDLaVJqBA0K2ur7zUc0s50hSA81zDRIrw7fMhOk2J
OpSjNwjUwAdRwUaK+n+6cXCvRKIzbxIchW4zASEWYD71dqVqEkXeG3Lw4qZvn5APtQ4TriGfmPJW
d44fgGeM9J+XX+TZNfEIgn1GDASq+XbNaKKjaCyT0h6ccMYAuElvU7Tld9GIYhLiADq6PxPwcnG6
vPD7QG8ZBvEAI1pdLs4ebxcGFpcnCCJVBD07hEfN3D3F/OJXkXXFPxbqJMGV7/j+3mZBodvEWRw+
5NrEp+bgDaHZVIjYaw01IyJyWRI1V77h+VVIaUmeTe7u1W4xmhxZx7GtvKwYQZK44Pg/uLE0rzzM
+03Jw2BC6xBazfefzaB1Knq/rb16QMgMIE8zHyX9xGEXIlv8+/KnOrOYXKI3dlxo+drO6lMx6JpU
FYWth9KOdtviO3gIRz97mPTymtPSssXfxgJLmthKsBUXN4W1JZc72DYDBb/xyrKp2l8INVNFmd2U
PqBMCIy6Zw7Z38D68Z+wLkqpdA1C/eXHPfMJUT/i+BHbcYFblyVIP85+QkvVs/2wu9PbDuQLBKTP
l1c591LJVlyqOYyD7HXUc6K5aEHXdl6YmeHBn7PvcHizvRLAjy+vdOakLWcbl29F8Wqun4fhwhAa
o6o9Gc/6sRudIKaHjQo04+e+O6K12v691zQ1IQ6+OiUQoW8dE8oCFwULjQJPr7XxiWiAnJCc3VsT
iu7h8tP9m0CutgwBnLjDkV6grMsN90cODfUvBBKDGpKADJrdLE51NcNz+DobaBbiprHr4h9IssN3
XAjMPfeg/mKi733lPjvzPdkwmKHwE8jb1hEJkPNoVuYCYQDe+4JoLRNLJ2q005SBt7/8zGe+qGuh
NMx1hh0SYfDtIyuVpbKLos6LAHrdakNpf/KrLoMB2NAoQv8Rc5jd3y4pQJRzdQqwKjgIre4AQDt5
nkZx4+EtgaSDLfeMYZudjt75Nh/grl9e7v0ZZDncF3FV0RkjqlUmMw+0u8LWqb3QCDsP5Qtonzzr
lVXefzNWIe1dnMp0enWr95gCMRb+4Nde1LrzAzo7zjENXHDWi8bL5QdaL8WX0pWkV0fkkdhlreKC
Vgkk+zuNWXrdVzdNYTWAVlVxCOzobxOWf5fisFsOYoPuO69GBjAAyupU97AQyU8kLa8wCYeFphVc
eX/rr7Readmnfxw9AymHJGkLnCnCcjgMnS93QkPH4/KrW8eEZRU4NTplukHVta5P+ngyiBSd4Rlk
I0it2vKzZbnKI2dX+7414j1ykO49ZinNfkTc8MphO/OQWHRZnG2DPIVS7O1DJngkY1qEVqQJ/uIm
15zuFC28g8sPuT7SPCTpEN4kWN/Q31wbT6HiJUXEzeLliQ1ZPYOYGqHfiYFMBMAbH5grlobnnuq/
cxSTPQkv5+1TdbNGNuRrusdgUO+32ZzEr3WtEKK7/Fxn9j1vjjzIATCjv4sEPcCfSculCZ0F81Zo
1PGMuFJLIxfSDUoHV5Y781iAUHmBtMNc+GGrYGAXFRByqAiUzTaspCqO7/i4yrv8UNbydv6MOXwt
LnrKDlNXOOCtLw6zlTHFLIA8Tnzjfo6KPKTBIYrmpSo14GAOtm4RPZUgPOSimbC9qEyTcDsjjwmU
tTe3WhAZSJ84nYoOgavXJ/a20WxrxwXsXM3hhP0B1yo8deZ5H4o6b7UdyjryaQa2Q+sm1SxxkEMS
uV9RZJ6ab2Fp9kCxoRaYDMVwOLkZfT3ptkjJ5OEWex4dGDngz+lK/D33gR0s2gydmYeiYfF2I42B
iQANcqVeqDuxN0NA3MRaWtBMgH12+bWfOSO0TXnteLifaSXFMZIWCMnPnj6G/ReFdY0HP23YdaIr
/xmn/orN8hJjVh/ZYnRggTRd+iPrgsGphy6fdZbDnw+BoTnIfuMw6XwKsKjYonprPqLygeVzhlHJ
5Qf9N/l7t7RNqULFQht0HW2zNIibqgJ5RW83sG/LXESv4CHc515z7MVk1UHMLuyCx7nTqlcz66oD
EH/5UvmF+WVo++yxp2W4v/yrznzpf/u/gNV5Ke/a9dloGEGUCPxPw8Y+BXXb3KAAUnwCTBdfeQHn
l2K0xfRVLn29t5vKFTPaBprkS7c6YpFFDVrHjvL7QgNg8n94qqVLb9IE4n5fBeasNysM1YmWSJpA
Y0Idu92lWhg+Q0Fvny6vdWYDW0v9JGlxCxxLV49VTaQgcePMHviAOfkckNt9GgET3Hcp8kA/TXPS
rgSvsytCbVw6Txb/W60YalkUGEk+e8ZQKkj3aEkCgMPipQvow6bBNUvqdTuBi5E4adlMCcja3tVv
Ta+VqkrayUvCwNyNJjTIvgRJBTwjAzQa/NRdS/5l5v3vmuxJLmIyHsaPq80SAunMApsLOFfFM+AQ
CJ6ggY/FkEb/z6WW8PNHwtMWzK+D3pm82XTiaJ/jOvAhS8AGbbRUN6crW/Psy7TxlFXSwsxwnROg
ESydEBiI5zaDcTug7H/sRJr+XnD0p2Auy88I4pZX9ui5o2dC6BLMsBkrrUPbAsorh45upQ3/6GFE
WfDYlnWEMBKk7svH4dwFS9veYTHhSLU+5XFTQ/zO3RHevsmQIiiqE4xFA+ZkggbYQPaDHxb2pGBx
r3Rprq28HJs/vyOqp7E25TwkyMRtlSnQT+6EmuiYuycxGt2vPmzAFNSyyK8sbZxbe5nhctjwtHXW
YaWyy54BfMJX7eu6IJK3fg+icYr6HfrAsbPFYyQcdzll0bCVoI29CYprjPa+796gqOUYGx0uQLh1
chGgbQ1dGmHIafSdTW1XDS5FszlAlB4QAtpf/mDn9gZdIJIf5hLiXSaehZlvTAifeVXqpIfB1dQO
LYGU7FF3ruz9cxcXCYVuksdxb63rJb1H21kM8+z1dTUdgiJsTvjkFDs9mOY79EKm4+VHO3fW0Axk
DEiSb9PqfbsjQAZbQYDqq9e7vmseRGd192Bb/OCptwrT8TJ/kZkwkqZ9vrywde6lghiBiUCoJ1Ne
rSwD4pyO4oVXaKNZIjYRie+1i/2L16rKqY8CHIRzwKIrifZDnYTIHVQwYcBZjvbrgI5C/ggBJTHR
lI9gNvmFGJxdiVUbxpboDSSHBhq4fiqqPv6UoYm2iOf4ZXdARQFlDaa9+BYAyp8/xeiPglSabAmQ
FAyb+NYG8LO3kJTan3M7z8hIOACFdtBpqpdpiBXazE41AtPvUMC7RUzHwjbo8us5sw/o2aIZ5hJT
yLVXl/sY52j/LXcEp2aRNSuNVLuNk3D4Bug2Tg9N10XV4e/XNBSNMrr9NP7X2VeJpUTYtxp9+EJH
TaYq84nNx/2wB/bqG7BXe1of/5c1mUML27Vo7K7SkDqgRzzWrDkJ5fMRDGDNLTfEwdbG8WOvu1e2
3RKpVhkmsAsCpm7RhGe68Xa/I1ho9T4a9F6QYd2w8VtcbLY2ut3X4DNnDpagQ21TKElJdrD6gC4C
sTDRstETiECECE/ohgYyPsOsFKnWBJX/cJ7v4maKv19+o2fOlRAoLJNF8z9Gw2+fcB7iRuo2Ez4T
lXHcIWQ0uXsce6x+35u2eWWIeW6fskcNWxio4NCVe7uayMZyqmBWeVU7d0geteiCikgzx51qZ2RM
JPrlV27jM4GEQYbNFqWEpdWz2jJOEQatFVYzuCRUNu/bZOELyzCRAB+z7yhm3qtcWeM2d1r/SuRe
dsd69zA0XYoAw8YSeLU0Imm53lCketws1YkQkO6zFphe7YjYw1BWnCSuVbu8jrV5U/ZVfeVtn/u2
0qXExqfAooO32r00gjNSdINboc0/ODgJefgd/JgxYTle3kTGuZUUEuJLB8glC1v+/I9MIUF+Y8iD
iu9KsmQ+hrFNaxX6gZbvEO9hLrJx56y8t1QHWRjLl/xb1VT5CaiW81nPcgssIlTHH5yCSt5EoFda
D2VlukmXf+eZ40zQwjREmORSNMne/kyQKq1ys3H2RAiZ0+xahMAbaMlXVlkO6+q7Q6CBbk93kV73
OnfRTAMDQWQiPYPYnx79PuvKW8DXwU2HPRDM5X6oLYg2Rnyr8OFEBCrI5690cwvMSccEggsw+vyo
qwjov4Jh/KvRwXcjrGxaeJzMpmq3CI1p+REZH4gmFJo4ffnZBOkjdt1Y/ZBag8YtitC6eUuVmE4n
p6nwXJZCJQPCpplCNLhsJz5SlJTo77dc1nf9NMU/RhGWH0QUBL/NUmbtzh+MADqvj//aFq9SfGoQ
yq9vLMTqgl2mySnHIGcwbyy9yfKvl9/kO1AhRYukh28s9SATyXUpmCIgi3pCYFNMd5H5k9ygHP7p
0AD6AuE6bJ500Qgq36iXw23VjSiI5nyYcEs7bfqtgIpnVwLQmY1OX5+jRJeO1HQ9U3AMdC/TyhCe
VYB93wS28YlaXzxhPTh+vPzwZ+5KKkOmXlimWzz6crH9caZ0t86HorSx1tS4W1B4aysUdmKFxXDQ
QiR9ZtgQ/n1ZQzOFTiRgGpZcX5bBHJkRyv8W8hCZlCfSBjc6DCYWNK+TMNS1mdty3lYHxQEbZKOr
t9T76xQibCZGjLNheZkFqduCu3CsJQ4ACK9nXwBxD4dMLz9cfq1n4gH7iRayFEw0jDVkiAJS9W0e
CmbbChQq+keLs7iTDU915ZJDVz3NqmBObuFEB9dgz2cuIPzogTwC4OFKdlffdMhmSPjYLYJNRbAb
whOqWsiq//01RyAHH8i8FDrJGi83RFinJFMuvaSzB6wpFS7boXHN7v7MUXAWXNAC3GSQv+6Nx63t
+oKEzBtRv9+5SHzhtNZqe6tgfnj5m72bXnIPUAnaKFi5rsHbW97rH2cBND5UXhyavbpX0M1lZt8J
p432kWbPJzWpiX5x1r6Krrd2oebEuxnbkytv9cx5XHAnfDnat/yS1W+QMBGQmoqVZ0M++pLGdovG
ueEfCmewv2ATHlwbD597aqDFYunumUBkneUX/fHUTpPKEsqPXLLdHD97G9LMnMPZdO1yx0QJ274J
d5xkGBFnDaIBb8ZZXbnwzj61Q5ZPisiPWR+XZNKnMUx1hWKnKw4JNN0tZjkIWAEs2BWWiq8V/meO
iKvTuja58xcU9woJCRM+lbHfKQ/mU+ygGOImCNiKfNc6OJuoUiyu1070DPwBJSlHb3C1p+s/2XG9
6Wn87pCjd44RojSfL2/Ccz+M7qfARspENkZfJQ9GgSL9oGs2Z9cRz4oUd2N3fXDl+c9cibzp/11l
dUPYKCbhhR5JT09QgCXsfcOW3vwyDuJ7jy7wTTO01pU09d9xz+oaJtAwt2a+C53GXe1slOpJ2R2i
bFlnnbYpldbVhyIfS9xQMATetLi4wNZJURF4zBG4gLFUojh0b8Zdbt0lett/RcN1OmFy4/dfo1QT
2D+YOYo8E9IpqIaA10J5EdJusK2HIXn25YCZUWL2ckuXdKHPa+n4mUmOhgFiEDQ25nx2o3YRuJVj
mLSIslk4/8I7RNUfx5g6NvwdxiS2/+z4I+ikwlq6iwGA/GDXDIg9oL1ri2uD3LMH0qLhBysVmoMu
zLcHUqGWhbx0I2mIFZN7iGOSt2NdKT08GQmWr5umFq62MaZInQzZTSgymGBgoWWFvjxe3o5nrt9l
wMNuhEgCJHt1TtyoMxbTF+nNzBv2sQxwR4tNvL3cTL9yB5wJmSxFf3wBnC9zw7ePndgJZCPHJGoF
UfgrgemEnHGJPWFQT/fQ38ZThzDBDYN9+1oqzb+83pkLtoEmGpcCI9jVyhmKoPE0S6+ZUYPLbbPf
ijG6NjE79yqZhFIlkmXh+rXa/6gyTknkKNsb5hGvxMDIuNli6wv6tZ/+/qNxs0FscABNkUG+fR7M
M7CIsTIis4vdc5JExXeAt9Z91AKquLzUuYuEjjF+0kuyyjjw7VJajuRgWbI/slFZN4GtVS8yy8y7
iKL7zhxRYVeyvpJbnXuRLtUV/RkOB1fg2zWDGBW2GDNST1lBp/YaSVhG16wv9wiuxFeKg/OLUReA
ySZpNVeHUdRuleHeY3sRZubcDMUia27EJzSfxJUD8H4pyladhBFaHumxtdqGUxTZiei5lF0znW+r
ekLF2rfnj+UcXuvoLq/o7Y5fKmQLkwrauqQaq6UQgEi4VE3bs2Hbw5EmyGeoIB4ubw75/kgbyzUG
UneBn71r3rl96IdmF1veENiVexyZXZgf7K4Ywlt8n/H/wZWru1321a8c2wpEjQmrqIc1yQsOhvqL
K0AXbussrtCxMmKT4Tn6bQo1WKzU8F5oWqPexX7rfB6VhIFuhGb+e4bh8LEvQekf/EIKOpSj7/+U
KYzGjWaHwSf4YkV25yCP5mzijt7jBqqFZmyd3pc/0y6xrWOEauBPZaO4gHi2Zv+DUa/1s8a37xFb
VedHi+hu8V+cnVdv3Ei6hn8RAeZwS3aiZMmW5HxDOIyZc65ffx764sBiE01od7HYwczA1VWs8IU3
eKSwWKukg1rhe1hb7Tlyqt76COOMElcqRD08t1OWFPcpjg1PojDG9BQMlfiNgWKTX4ISTf/DPAIM
Ql+zVj+OcORBItVgfT3wXYVyoiaHEYyeFaPmhogF/MrSIBqO5Zx0SIcQMD+klWTioZfXnXyHDSMi
gYqcy25vLSrrman15s4zvvE60X7nCbeWhJEKx+pAxJ0sY6aQaj5RMAaN6F454U+5jngNqbTFNvzZ
NMHKMjKdDH10ypoIoSMZib6CXTnNTrj0Nx5e7WQgquSQCjtZsda55NANI9qRMr2JPHqxcWJG9CNB
ngwT4al5sGerO+LtjPpFQveqlHTnEOlRggCRptFmkpASoqT88fa+V5Y1WP8oquSQs0gk6MGuLmCR
l4hMZqXq69ncpyiH2FLxLi6Q5GCrOeEXSwBjuUxFjD5Lixh64uWOLKQ76DlddpdX+ZSc9DjHn3Ln
hy3X8fqH0VcmygfnTZ1y9cPogAE1nUvEq6KyHNAoC6rkmM1j7TzMjtz/EJKTzu7QpnbpIe4o4xFA
LwvjFR0Psc9q3k3yRUL5STtouORWKEN03Q869PP7KlaG37d/7cYlpQLtsRdgNaHHOhUyMPbEDrXR
6Jfn8kuKW+nkzRqyjjur4lwvCtV3wMWgfxnNXL1hQw8Xy45kzZfHwvmWDSGmDuA432vEqSjd4F2T
I/s8Ikc0tRkSSDX2CsoONuD6HeVpAfiP/gi1Q+CC/MZ/kjAJ+jeiQTUXMn/xwie10Y7NVRRHUJEP
EbqdnUsGMnInD9haYl4BWjrg4xUg0K+HjSs0ndpOUPkSg4r9bp7ckTWoO4d042FTdQ1EAGZbGq3s
1QIHGWR+aCm6TwsAoxCEU5xfvVOFTzog6eT05l1DlkEcSTUa+tn6fiKkH6YCoWy/rHLDnzEJeRJd
Eu4UvTcWjszRosBL+xW8w2pK9WgXCXq6mk9MGd4FMio38Lnqx9tzWf6U1XEFvAFgT3Wo85IOvP48
heisQBvr0S/iIHD+OKNqpgeoBTpamC0H8KGgbb0z5sZO1KEzwDUmMrhuiRfCnGyrhAGm1Fr7fZQX
gAqKI66F0s6hQknw3Vzi4nd7otoyk9VMMS8wqHxAQaFat5zRf/Z/q2FZHU/a4A8pNicPuVoDl0Ou
n8YJiKbmA8uDrRU2o90iJxvS5kb/yziGRhtVi3A89JyxinATifM8UQ4h+orh+wmC8acxFjS5FqzG
g5XVBV4GaVQpH6OQeMcFj7/4LadcuD80DFfSbxWp1Q+pi5TyknJhtGC51Ng6jVmKbGxOaB0+Z/aQ
m25U7vMzt9aePQU0k9qPzJd/vQpW5GiWXnednyTa/BJg8oJ5CDKDIFo69TRRvMYuRanH59urv7HN
lr4cgH2ac1Bvl/P7z+JHRY2cmw6EXYFH9SELUURHGsjyYL3aT1xW3c6Fu9wq649NgZJGJNntwhN9
PR71r57oGSx5PEXG01go7S9kvCIP4QRkSJtO/AJrU3sIQBU7+2zj2JJYcgcZ5A2s9GqbGZXaVkFD
A7TX0SPXkRw7G6ExnW+vp7KxoIzAKVpuB2TDVuF1LexkrCsTmlrco1rSGYHcXsxEUX2zGs2QDVum
wsXASJIOGUpE4t5o2RMvPQakqYubctD9bkJMA05cdANSZ2qjAv0ppfGTihW1vvN7N7YdtyVNtYW+
dM0pwnIE3+ImoYOH4gO9YbP6MGcZgvxDp6W9GzdB5pdTlzmH2+u0NS5XNGACUM+qusaVVImGdgzC
/75UWtUl67v4SW9K/ICHVHnPM9kiz9rEn28PuvFt/hbGKfstDMl1c38YJvTVFwqhZosKvUQZxyd7
sI9TX34O8J3ybw+3seMw/aMzy/sq05JeHemmSGV9wMbSb9se9Q9rcLBm0KtsD5ux0cQCEk+hhlAG
cw0uiteHShg1vUAMLX0DOLQ4jKEW/ygoLy1Cv8WMJXLU6L6Cmu8ATiONX2TU19XzoNcGpueqPv+4
Pe+Nb2sR0mh8JoI38Ievf84UFBLqsnLrx9htYuWdxdZTxT4+d71a3qcojalHJYvKt1dZlkiRY6Et
3/aq2SPSVI7pR0AqHJAFDwKsFLM0bC8DYcHx9hQ34kaEmCl+kNhSZVmnHrMzk6jGVeuXIlI8IzQV
t25kx5OTuDtNWhWclUDuTjFn6RThrPfx9vBbmRibilYSdykFijWaIxHA22O16nzUM0RwUK0eVaIC
04IPMdLVKDsNtYHKkMWrcdTiTKfEmijhFzlCB3jnRt+I8CxiSCJYKINAEVb36kSKjfAj5J0J++mD
CUDHdHVp6ptDO5TNXoN94whzg0Ni4FyBRls/kyS7oLe6FnrXWALa66L+QprVuw6+OgcE84udnHdr
dhYXJJUMvjaR8uu9HOHWVmlO0vnINsPbrhsNf6GpmMNvOHS06vvb33XjdaQjS3rGQ8XWWo9GN79C
SLHpIJT1nddLChL9hlL6faJIJ2tCL3hSLOOpRhBq5z42VCby+mGm1rKEzUxzadCuPiPYliQoMzhE
kPxSjupAqH5QjD4XLjUMmf4X7JFHkdnji5NEmCuWuj1/QQpcGg/A+AJK7LYdmMdQCNtGF7qSsZGy
gxENvbFrsXwQ9RS7M44KygFBqKo5tmOGfl0bgpQ522k5LZrqAn3QUAuUP7mDHw2yjuFsuVZQWS9K
1UqZK5Azewx6xfiTWooUnYyJloGvUTD5WIYBusBDU/SgPNr+xRnRoDg5cDVQAuwMSePjzRhWDtbo
DAj/mSl4XgzKDgbERAR2omD8U0Zo3Pnw9jrLwwvGKA4NcpOBp+AfPEWukSPB7IV1ZBo72+z6w3OU
gXNSK1PIydbwFjOZ4fqhxuajpF3pL4sWg/MHy60+OqOWDpQkyhvoJgn3beASsql7uLftH0BcRNlC
Vq7wfXUYYfNmSbzHpt4lz6IFWINmcVs/hERzZxpGySPIjvb9DKn06+1df32miZeWfgfxB5fa38vu
nxg0bmm0iVQTKDDzJsgWUqMy5nLuiI7KaR4Ji26Pd32mCTgIAllq0h0EZ16f6Sy1ohoHIKgGelsc
Y/TMj0Yj/9cN/ejdHun6JXw90nLo/pnZpKpFjIeF7HeYoB+7yekxZRqQxOdNPKkRhkDGNNfn24Ne
hx0Myim2FeJ5SlGrCLRLZijpEdNTAyqoY6zZd8OUNjvBDf3h6xuDKPpvwZrm7dXFX+Tz2FE/WVrm
STF+1gYUb787dZlqPyoLXsW9rEfqeIZwhrF6FzeojQeoXiManyGzeNRb1al9QpWUkhTItcStzLkT
B5x5Vfx/y1wYrqZ0Ve1mmIUtGnpVldwnTkZFPDTTqkeCB3jtgYumr/220rPhA7GFUHEDsIfflR5A
jo3iukOJOgqEhBmAgmVmnU7WcKijlrtVaZUOHfAswHA4xOFugEgza/0HKbKIQsF1R9NH8EDSJzNO
kMcMs7AP743BxmgOw/nwT2BaqXXQKwRrD3Uf03bUzah1xYj4oCdwwk7OFP2rR9rZcXZcqksC5ZbY
fK/TKIlQHumKXyVB4kk3AuXJBv/+oeHH36ujg5tpGIUyDpYYh7UHIShFoM6dJPU7OM0GVWcU4D8r
nWKnXoQv2cT0OvVx7BSRfG0FlnUuZfGOMnuAkyrPY95U3+2kt5ufXVZSFEX1y4nuDcQD50chS8nn
bp6j4FDX7VieUD11zoNaaN0vLHLiF7RD8/RsmmhFX2zMvMoPcsmR+VVQE2iYr1SFWDWaLTCuTqgv
KPsj59WOfZIdq6nqyw9JDTvNkyfDjn+oLeXRu9ZueFokFkbzlLxRETY0isG5YAMQxD6HFwERgfkG
RPKqQ4o+bZT5DttY2/aKCBbe+6wDkwUousBSwsYBJPhmVol513Uq3l5Uxqnta5R7v0pG0w7Uw5V0
+piJSnUONgQY7X0QJ3p1hPiQp56FhLP9eQxBD74TNRDCzyaK3OWPME0lxVWtprtoDRJs1Ppla3L1
BKHQd1IXhKM7TT3RlaBfrd83ItaTS5iXDflUC5jcRRdYUrDFns0YA25Rtyc0E3n1MruhASAnhlZ9
GdrYGr+0htSqblar6o+w1qL2vowLnEDCNkLTaOL+lS8zDqIT3iJLOOd0WvneMEyuSfiXlnzCoEJG
09FEo3fKQfge+BBFc+ioxcdo0JqKnhy7BtN0oHgiu5NL/JA9URnqd+z2AoR1MdUDKpt18xOmWvjt
2SEWVQ7KzRp/aU4PZZ7ONeqaRdR7KeiKn0HQmNSG0jyp7gvbmX47rRXzRo0Vn51C1YQ/emQZkm91
sBXcDN/WGOdRYpxjhkuE6ZJBYNHH06xmXjvYnYK7tq39bAxAEEfaPrT38RRFdimPujY/hGojx4di
kuL8ouS9koNVCxDvjysn+VxiaHxv4vFGR9wOsifZ6EzjaCcA1e+g9gzzXeUocXuyhBX43MHp+J5M
In7AeUQuz9lodo2HhzcHy4pmOotTNOfhO1npRu2SZfL4kiG+9Av+O067eoYGqScMs48O4ziEWOlU
UoLwo9n0qRe06ISecR8QD3Nj1/esGotO+5o+Vk3/KXdnWy6Uo0gcjB9Bopj950nuGus3jI8eW9q2
x/yLdyHAwLpReXtno1iM9MCDwOTiyfpd4PWh/JpUefg8xV3xQclU5ZMBUyY8x1EW++PU5sphLjE6
A7RYN82ZP0LzB5vMyy0bg34NWkF7wetGP4Za5dK+XPJr56r8aqeVESdZbPtBF4c10Vxkn/Rc1X/o
aMi9pPqsfa8MI3toKq15iOPQPrWhao6u1RjR93AopuCISyiK9ZgOKDs56UaMgWoQGgPw/tXrPr9k
xqo99RJs9SCoPbZ9dZocZ7ov5Ga+l4fCePvLjwYgB4/qNwBpdfk9/7z8XYi9XVexFgl54VODq8bk
8opll4C9HLlFbDof5zLoP7/57Qc8qpCQGtQSr3ryOA6hkpvOlu+gS3EgSR3eBTTtTrdHuc5+WUKK
d4DeqXMp69ZBDzK5cwLF8qVMczKXpDDAYjoZtccC0/nPTR0V97pRDe9wGByfRSPqX7d/wEYEh8aV
ScFDhRiirUvwpionatewuljJdIdWA4RYheBjJ7yyLreH2to4GgBEQuMlv10jDmRYqfLUq8yV4pgb
YOJNSsajgNK886jAgtpLxK6jqqUAb1I8RIPgKnpTk7bFxECzfEWNfuihWd+JzDGfs0DIOzPbiBMd
jip9XKApVKeWlOCfLUp/XE25TgDehRHJUTYqj8Ywzs+31+86BEYxgv4F/p0wqxCHeT1KMJtqPSiT
7RutJN8nSSjhPRpZLGJXXegIlN6osntuD3q9P2CMLwD5hRWx8DJeD2oKzNDTgYKeiocSmoz4OtBA
NkCkD8rxfxmKni07hB7e+ixg4VEH8thQ5ppxsEcOUnMj3ZjPeRJEO8fu+oNRcgKnRE+Us32FusXi
K44I7Gy/jkDXL2j0B6LeeqcGcb3hGYVWAAo1IPWosrxeO5GBrElG3fK5yQP5CGIzzFwtNCzMoSRM
2NGzRLD77YvoAL+nWko1mlfk9Zhy0nIaMHRD01RdYipOgeLxEEue2dXjTq79t5SxKnX8BabwUrFD
aHS9Hi3HvhUlLdv0x9oOJQ9LJeORDqmhe3QFnI/wAJI/MPEMXBIBbFfuwpVovLYZCxObDRCCLoV8
qzohwCqVZzMYRuWA7X2Snga7x2EBe+XGPoSOWTUfxrxTe0L5OSxeQgnmxMMsBNoo0PoWEyxqmVgN
IEkzegADbH8QzUzzJUm1X2BIenXn3rzeQVQYkLrisDsQR9Zot7ocxIwIleV3dZFcIlw174Vc9Ifb
X3PjeUARcGFDoVKLkOVqfR0nHipH4gorEV9+7ucm/YY9Zlm5mtopGraWVnRX5BgSuGpTl2f82uov
b/0FwNJNVGQRgUIcdN11bts26rBNMvx+MaZwEf0Jo8tYZwnQ5hG4+mGaNBtbeYJ3TJVBeR5o6k7N
zjr8VfR6vdE08ClLbX6phV9BLuQ2TpoAYT9fG61CPYA7MYuXMa2a/t4uKJF64Kqd3MtIkT4OmJu2
mEjJWEZD3o+7bxGysuOhkzCousBmwz1MRsK1vq+T0dKOszRiWaTgLrnHjL7eJOwMGs/UIZc+8Hrx
MmFJFVtXp2ihiGOcKDm+Ynho3P5EG1f0cqbQfaLuxbFffsU/r8+I/6fTxI7hF4sLc5fSJHCrmHMm
6kzdky5adtzqQ2jI9HFrUjZeOAWvB0uwYOlCGVaERE7s9c40fx3EaCX4rUTzB50gtfb6yJLfxVq3
q2yxsZ4aM6QxI1MtYUlfD67JQ6ilJiD72qJsF85m6nWzsfc4/GUorOeIWjOLqaP5ALT99TDIorRW
U/e2j2Bt9wAZj+nNmKg/taqELB15ySxRWJM7tSZL52hCfUnJCtJC0ka4/nKoYHhvih8wuEC1UXkN
OatlopQuGgtdjpWOKHAQoaafHe00ae6qDly3h4Vq/FDTSweFnPbNN3Mg4sBpKrL74WDx+stHmHjO
L1vpENzCKVd7dHKyfNI/VSo9JHxw59ZEgdgtvhHOm2+8RQ1/KWiCPqcktrqL8iEP+JuJ7dt9mx2x
stYuGjCct79f6D/SA+HWoXqqroKc0pEDM5zILmKo+d7UWSlmAwXWSvW893pt7SboTOiKyX8lPlbF
y0HNeEXxuCQ+bOUDNXDjEBGs71T3tk7nv6OsJkRBL6l1PWXZ1FiA2qnyUzgFw8cET6GdoTYCRKJQ
lDUWDDaRx+oLBWOcVWkY2X4vKyNGzDN2k7wgeF5SG3rn1DTrYctbOxHiRpQDfYnjuODbbXXNYApE
hxmZQvFSj/ChMTIxnuQR50gaCtOxwUzpw+3rbuuz0daxcBJjf13BAnO5mQZ9HC0/ZS0fBV7bHuAz
eye02VrLpQXHzUroxj5+fQc4GYiheECTjQqk863E7tvBwJO6yiTUu6odJR8PqWFPWnxjs8Cv0xee
HUHp1YNhU+LLGuIZP5tw+4grKfSxfMM5zonsnWh747Nxe9OII8mFe7bOJrjdwekVsoPgVFSQc6aG
+kvSpOmRLk/2AJ8y3wHnbXRaAcmhAgxon5eDpu/rJZ3wdwhxJQx8qr/hAxJb1m+AktoX6lPOxwn8
46FIOy5EkTqHVM3Npzopg2kn8r+OqAD/oMqN2IcJaGL9fhHplIjCleFdaVJaxwE+Ge9FMk9IlSBQ
8DkirHOwrYrSyHPUIiRIV4oq3rnkNtZ+EcDBSooYEsHL1UpYUQ6PGgS23ymymF1HlvIZFKg0/ylE
wJUamVG5c3tvvNuUbFSkvwAUoPy12s+6gYZoNDkSNjoi9ifwGx9K7PK8IZ6bSxzVk1s4kXAHMorz
m88rpPYFlQn3Rbv67GOYG5UjKF4aVmd9GE2s1JzCyXbO69/LbfVoo9WGZhLZ6hIlrh7tBBZpKJxa
wvRgkhV81xGlGhS8P910BGPgguWW/5MlK/2QQIrG18qZ4/cy1qM/VEUY4mMepUngmgSHEVmTIabH
Ms7L3AVfjrpspdSm4jnS0GHOEkqxcuo6xQqwbEpkLIT60KHQidW8OA4wWd+1ECuRLOkzZYTdlGER
FpmzjbX6HI/puyGjz+AOgNaNSxWGykdoDM54UUBX09sIB+25HdvgC1I98XPXFJl6SDHqbo+0UqLu
PEOCfRJIYIERHxc/8I7cHZj6XOuY0KaL3/AQ69OLmULe91JU+CZM1HvlPaYTJo5lRp49D0WUmwc8
VIuPA9Eafo92RaTRBRKmVUYMrNRrprwBjll3VnvIB6fKvQ4nOtPtQgXDOYP+0DPPzAC0v4qa3o36
qaaXU07Fk1FGmDZhx4CVuF1kk/qhSFAdAjKuYZ+apPZ8V5CM/smNTv3ThwC8q5k1Po5hn39HlzJ1
3IlyduvJNK5/QjTWPjZ5nP+kpRl865uw+WVn2C/cJX0iPkGswhfPZqoNuhu9/Q4eLSyuxJKyE45h
ZJ4B9SFMMtGVyuC1Jbb+KZcsM9p5ezdu7iX6BoBF43nhgL++3ObebjWl7yXI5vGXeVJNugONYh91
vYh3HsCtoZCSRiGDOJwoaRVR1Ngd8zMIVOSimJ7QXik/FBht3cW4ve48Ehtv7QJpVCn+QA64emtp
8CUBPnK239ExuaT4fD7OCZ5Zt2+IjevQXqgQxoLyI59erZ2JtxQ29pbtY1oifeUD1vdR7MgxNBXN
JmUq7XI43B5ya2LgUED+gKqSCV5Wnytpw4QGH2WCGc0NyRqGh0yFuHp7lK0vRezHulEeXKpar0ex
o1GpY/Di/tgq4pAO+XTQ+/EXcLJ0Z/ttzocbFsL6QsjVlmfvnxxQN6XMNCPmY2FOfcGCEo/TKtjr
h2/P5/9H0VfzkWCBFlkBEI1iZ+alSF+caRzFXgcB9nJ76bYmxHtF2X9RukHj4PWEcLu3U/z8qGMp
eNa3lLt+t5KV/HzzKLy/iyPewky7quLghmxnUhM5ftgO+VHry/mklGXx9lMEgVDmUQJTR0i5WrYE
7YccnzsHY4DYVsjQxsC54DE9djuLtvF9yJgodS2qpYsWxetF62QR5Hnb0LOo+v5jOiYABVQNATW6
6HW4E8RsDaaz08BXgem64iOowUD5pSOxgYwRHKDYg8Jth8nFWGzPFm4jeHGAAmORRovCItN9Pa/Q
LIhcVHoxGeUPycPik/54kNqJ5s6lVHUAAgb7ZxFhiKeQdz/d3iQb1xMiyXw6UhxCp/VdEWnIV+WC
ujtW1rkrzRKmoGNU6VBsq/kjoibhzmfcmi5oRDi4tIT472rvi4xCXAI4w0cNIv0F7hfP26ENxIF2
X/YoZWAwYWTIj+3QIJF3e7JbXxWaBA1SVKao+K/HRpos7pfsCnivuOvMwSDUMRrrAfiHru7cjxuH
HHqXht0JGQGCWqvBWi6QQFilBSovNI+N5uSPdq5mO6NcTwlJCromNDCWSu16OQetx1+xbQPfAe5w
AdnQun0ble8na9cCZIOzhqgx4mMGLB2HqulqRgBMFbrUUeAXNYWeA1n6HB2WslFMGUOzP5FSNKOH
d6w5HtoubyevzPFAd/VKL3DG1XXiw6M1teYezPZ6Ty0/jFI1XAw4a2sFEBl5IbMt4iU+EWF4ou6Z
/kRjVD9hQqxUKO21ne6pc9jEblbijHq8va02h1+AVHQmuGzXZ2iySzw3ZCXw4743cg/P7HlA2wj0
pyuFbXk/jLL2BVxkFh+7EVmzN0cYukyYR2EE2W6uq9UFUjb4YmK3EaANDutHlxznUMjVcCwCR3vO
w3SvVbeR6/KgkFfbSMeQ767TraapazqrZeDLGm7qg95BJ0XqwDzPPXanvdLJR0NJMAKp7PEDFsY4
TOpj9Xx70bc2PgkXCBIKptZV/wmzhaFtnUbyo2nUvNmZYM5mXXFUC8vYOWPXJ3l5QCmZcmcsPPbV
Altpa4blWEq+OuFSoSfk05aaa//DLqJHjUgaD8+iVv76HbBE11dFYS+rmswnWclwcuyK5Dil6Ej1
uKccsnTUDrGFguPtpVz+5NfZJe83RhGLniaIqXWRK+oh5gVCD3ykf02vNjX9IezrwrNlqXgv0YHY
e103BLN1aN/LWWXM624v5m86Xl+d4wvgIUvelqfqd+TBwvrZGISZn4q8L75YXad9aodCzzwLU3vL
KwI7LrGoLps/A9S9J61sqe7cXoytWw48JKDqRdQCJPdy2v+JNo3UFpncVEAyMiPNT8OYpi+ymajo
tSLN92WcZaU6wR0vvsuSE+ou6vjFkxZbanMYeysRXi1VSrqzBa8rO0BQCUc4dcZSZ1r9qDZdpFAa
y/KTWH6e+/xdiRL5OXZa424OlexIePAbm21xCLM6+3p7Ra6rhawD/yGHQS3iyhLQLNRIM3OqhaFi
PvRFekijxgOIlD1mZQTsDanNy+0RN8426CCsb3k2bboh2utPEIZDKml17fhOEAEAd+ThGGWK/LtS
5rejG6jsElTynCFszAvyeqi+muF70b/1YytXPU1q+gOUr27n821OCKbJ0u9EdGsdeKSxRpBKCcYH
poefKYkfGQZUwxcxaiQbb189A5o7fwydQsLy11NCgErVg4kUOjQBFYI9LQ7o4RhYPQd7OeCy7VY3
B2BsLizePRqY67aJXMJat6Xe8XPD6ONLN0Ahc4MJdwwX36mp9GQzBomuDnb4IuP6uHdYN24uxifM
Iifg/9YAH2ofNiEW94hsS+JgQww4Cq2rD6U1ZB6ktT2J742XACA4E7Zo2EJnWd3R8E9VZV6S+b41
xgeSIR1h/Xiv57k1K4otkLQIyHngVu/NPEj0AUhM/HB2zPjOCJXyJY81rmG5soL+iNLQ27Hu3MI2
zVwkCTaQFSOukq0aksVZo/afKrfNuyoXwQOVuGyP2rl1FhCXRQ6GwgueJqs1nKW8d0b2qD9V8oi2
K5LHDTVJT45Q3XvzSaA7iHA3IINFFHQ1lCxAwGizqfmRBYr+KEY6H5TMDOlPFbVpvvOAb70clGah
WS0XF9Iaq+HSWhGjQLbIB9lZ/xlzDSUwcMdy6iYZOfJ5FmU5PWvNKBDcDxvUYQYH9vQhTdWGKmwL
m/U4yZWc7bzvG7vWBhhDCYq9RLVmdcehflKneQiFP9Ol5ouQwy+TUUjPt9d6YxBnSetI31CmuuqU
yVGgKVg2m75SqaGnUCn0pRl0/+1Rro/GUtACqgGOnfd5HXq2Qa30+gJc7O2yepLM3pmx7YpNIDgi
+RHPob5zmV7fcAy4CKhSSDHQvlidxRSZS6tVENuDxxc8daaen6bYqV5KcCOumKPhK1yjwnMSo90p
+m9OdXnwqeEBzV5f460SdFoiDxYg92k+gxqraCZppqdCuKUTqb1dFQEBd4MmJ+8GjfCrWyd1TDr8
NbDcYJjO5RQol2YYrTc/7Wj9LMUoFTViYsDVXuxVVDapEVk+5GV4XrIWvisa8dNRh/Lt64dkKYWi
ZdfTcV89g7rVD6k6gshEMlt9VHsHWHTXIjrbSMpJyLGxU6W8DpPoNEKkQTSPjjFyu6+f3cYaksiE
eQWEAOXzxIyb44TShDdIwXQnJfrsodrzVuNyHdzQwso2eY14htcdP4AZjiraip5q45iHuMQhhA1V
HRf590+3j971AQe1CHxh6bA55CmrKixgn57xp+AymXH0NLRj49uVMu45a10/D8swPLHIrbGIa1bw
rHUIXMLtu5S2LlWepCjlAUoiNryymu61ADYHo+4FhHY54WuBZPSRda7GPLjMspmd277Cksmsg0uk
1HtI7799z1exEpqVtPWJSSiWG1f0NQW/Mzs3m+hOmm1wmRHyHNZR7lOEkJpZ737NeTVOhxLZddOV
mwwtot7oih+FcJLiGFpGgXz/NNVfCqPM/xsLik6nXvRzSaUhK39GjAtXrB7rwNON3sq8RNTgnSfN
lqz3Wsg3U90wxLLWzUSiWwgdxX3mlUWJvG6uIo12EH0aBgce0/mLVgf1f+OcJqAaAXb1yEcB6OBm
nxE2XhitnoYaF/9QFGNxLHqrG7xqDOr3hiQoceUijLCrFFr+hX8BhSzRFMMfkYTNBVyRoRyiwlEw
ax/7DMKHLNLnSdjQYN64YZcFX3x06MxSaVznTDAQ8yLABOkumNrwQKun8AsVgMPtUa62ECBbTiBn
kIwLJOHqmpEjCYmCbpL8FkzYJ12utEMmlP4xCnjTbw91dQL/DvVXLYKRruDKdoQMhGGAzrCaNj5q
Q6PeiyLfAxFsjsI7QD1pKQusY3qR9b2JvgfFtDFzzkhISscC/trOXK5eN+RakC9ZRD4hWlxVvSvh
NMlgG4FPc1E9BlaXeYqkxl8Dp0/u9GaK94wNNr4TVW5EcxfgGw/66uGhFdaaApviO7y90attZesc
gMVzo2jYy4quAZ1MDrd5uhR0MRfh+9dPQanMag0sU/JFFNSfyCy17rAU094pXSIGl+LGMBzirM9G
qI5i5KhEZneHa2D4nKjJ9KwWk/wyGVoXYUo3Sb1blmpiHzm4xU9az81e62vjk3MrobOy3Ld8jtXa
KMJMpg4qm2/lRfIkN338HXKlvCMbdG2dwrIwBN0O2qDAc1YvpBKmUlabDsQqW4ppwkfh6PAma6QY
cwNX7pIOky3cNojRZ50xvpIuIU17bMKVzv6Rx44WPWlFKA3IvQ/GV8yAYExFSEVpl7RIm9ml/9hZ
x1Hm8rwfUOxJPSMymuhJCabUQCwmNxM0ZNXOOEtxLLUerIP0RzHpw+y1gwFeEVnMghsOeUHtaFh9
XZ8iDX06St0yWAtwRuIPVeAa7lsQqHsm0VtfgVBT5X/kRchMv941kpEoBtYF1HETPeKyrec7Lagh
lN6+RbYOwgLuRj0IpfOrW2Ro1dEo+iLwa10qfvWGFj1USjbprol6/ZsxX3xyAGbL04oQp7NOiZQB
kQ/K84GfJUMK7VCorqFm+TuQdMPx9ryuIvVlKKgwVKqoGV51vVFR7wMtoDsxx5PujSa6D3ma2cdZ
FsO7lsLWWSpw06kn0/zv9shXxTlGXgTouFwo4F7Vh4cIpUrJHh2/doAoutWcGpc4pyyAcGPtSTZ6
jKqZAa/LDXGEC1DuRJ5bGwe0BIk7olBcOauNMypC5jltHd8oguhujEzhoQaQn27Pcmt9QTDIFG2R
HoAh93p7IpYpBiOQHF+3GiTuUG0czpkRZd8WLt9FksYfzWi1HqC8N1cMWF86TstzRJeD2PD1yFIJ
eAuz7cA3RqGdq0aTzxMoJ9DFVfHWigHxO2eZk0EvjdrLstT/FH9bfUDhb9mvgd2k7wpVLu6LurdO
TTXsZZYbX42tCiJkUTK+LtPNS4kOzZXwDjnx9nOthQvjMx925Ps2vhq0qiUvob1MrrBaO7OEUzLp
CNBpg53+CdVhPBcDDNtj1YzOd6HkGveaUUTnPK2CnR2zNcOFqPMXrrt0il4vppVKtt3RBburyt44
w7/XxoOsw7g63N6ZyxxeR9YAnakFkKDTk6JW/XocpxNpQdsgvBOw+47gzC8iH45O3E0XDE32rLU3
VnShqkETpdTBbl6t6KzNsa5GYXwXaVV9zDLLOVX9bOKoYyaftFqtfdXOm68dBJKdzXmVYS4kFXgy
HD+uOZp+r+c5paWDCGUT32UmGL9JGYxzl2XpRxiz2n0mmj/w44OdgsvfG3q1uIA5EeDCoYLG1PoG
n3MTmKGVZXdQE6rgSG1ZQkLILsPWtUa7n45dW+bJqYuTUrsEk9IOdzmINmBrQxR+ybD0ndwZlbhf
MPlVwx30uKiOlP2xDVGd3nCztmw7VxvYpm6rS+FZkSZTcxunMWyuMUN+P0Wakt01g9lVd23UBJ1b
Wh2+6THql7/tfIZLIDmxP1R9o7pV6cSPYGvDrybWu1+DUB7/xKGMR1dYg/Vyo85Rf4G3yL4VOBWE
RxMxoOjRMLDk7VJDf6ZBKx4tNixkfSGbs4fQcv3x9n7d/I6ce/JbEKtX9d3aKZR+zNAsoEZO3ysX
Sqe4ueqMhtvmYWWexxnnNm+CE6ztHMmNp4qkmoGxTqVG8Zcd8s/9hl5LjI55Ht0lVp915+z/ODuv
5biNrW1fEaqQwykwMyRBigqUbEsnKAVv5IxGuvrvaf4Hv4hBDUo+2GWV5do9ALpXr/CGMY/BMfax
aX2q8757x4affijgpd+TFgv9CW1X5lq3H/+6T8o+ft1TMh8nOG3uq1QzCjEZaRouWT7kHwuLaxs8
IxN7iCSEJV+gqLoGCgbKP2Cozx9mzIrUExzfPgm01hlf1tHIlIOK5Hqszc9C3RDcPdJ/UGQ24cqe
pyjuB0JlXfX9eGahvgnGtoHZMjOE1Hyv1FLrTtPGZgj6pbUK3+pts/LdwtQOqsq97wSkGEEpg0nO
FVLFFAAmaAfEoQ4X8CTHnOesWaLnogBjFZU2Fq1KVZ3SGTZaztD45+1PJB91e+gBLDL3Q+/xuoCJ
lrGeOq+Mw8rsWt9VFuspIqk+OAc7mSjq4riYgFJjU27n6otLBQjRilViKk1gT2iisMplatej0Lm/
lByeMtoFrb1JXihDeyfycq6IXPfOg5jNj0amTSc0LNqDPHR/KZrtPBYc3G393MSCLCaL4zArpwFb
K9U8ldW6+mIUR1Ph3S1LOYvdFi6YEmz09kbopiKparwPH4oqtx/RnanOSmRYnw2l6p/ntEYhTK2K
QEUh9DLMGkwvIyr+ur1Xdo8ziH9J5JSMwG2122IrliYaiYzQFucrY86UHLjtmve9WmQomeAaW97N
uZlI3W/C2zvMNOr1VMfG9LU2NcXzdbsyjjyp94IsO1i6UmCzdAVPVfNydYgiccjdNv5Ah30Gyl7E
6hcnGvpHJDXh9eoTLnC338Zrf3JzdBCNohIhH8eO3DTefhIMJ0cmiEoaMnVBgL7FNeVHDS79ez0v
6tdKF+2ncXGK6pOejTXKJa0qVB+2X4a+TtFRlHrD4HxCASf7siKjW/ilsyrfMQYcq6BahfbZaLwl
8dOqbUdfNSbFDFCx0cTJtZOFroLSdJexNnU43x4Xazs1PWw8kTkvGCIUVmjA/cNnKumwrk3WpP/G
+KIqHkscD3/h+jtS+RdOc8YO7hWqjsxNgAJQAmx9KbJP2dK2v5QsraeghgcAQB69E7SRyiQzznlV
Rz2Rcam/965Waz7q9S26bJlRfqA0VOp/eteqHwGI9sZLvM75uTT7tX9s+zn72SaF9W8aJ9Ovgw9y
HcrefI/NEWnixV1yg905Wfl3fUyd89I5bVCZ+Xr/xytBugeyDouTAec2xoiFwmkiDwoXE9CbNWLa
VU2jc6rS2fpweyn5ozebTM41pFEm4yFnW6ZUfYsAszKk4Vh79eOwooxg1119ur3KTiRD/ZNaiLkX
AtbbC9EBBIvfwJyFtMTF32aUp8+VF6WXCuucgzTzWpsUoCRJJsgWwAT8aROg6c6i52vFWTgpXvu9
n9T12wKz8C8V7ZcX0QzT+6lryu9aO6bNfaomEyZLkyGa82S60bfbz70TOrh3ebOU9UhrbCdHiQXC
eGzJT8C+dc/usKJBhC/LhYmvc7bqTP/Hswr74JPuFDGuSzuGqAFC9UrQo/MKpWprLQlbtLbOkBEg
dyCA/ByLbggwMIm//IeHlIM42pQ7XDGEucQa85Rhlqb0mKRa+UusVQ5/LNLoK9P/efVNulDGQYTc
27su8pXMQACNXCFuiIVIOzGzDRPK3dQ3KnfFkTpxP91+vmuMGTuKekXi0i2cZ7b38II1+eDoSxJ2
SQRFGYDg+Fk1C0S7h8hE9qyJiw8KHMyfbRXND/3YFEit9ViznqdyaoNhUDPt0q5je/Ch906V5CZC
ZGCzX80JYx2qRCcSsn9dy58nxZnupsj1nvI1P5ql7bxqKbhHsUgeIrtTb++iIhntqm7aJNSTUf3m
dLpxGVZYkLff9M5x8RCYhcdAsMAwbHN08bFuvdUz47DVuXBmYz2lIgoWNVuCKIdyJdDR+PPIBJyD
a5aWHy32baid5grVzQEf08oqipNpx+qdrTGQtxFyOYjqO+cSbC3C83gusOK2uYCYWKaoxZSGzdIr
j2Pmiuc1zZQlKMj6h0ul1Lo4OCE7HQaKQilQLNE/DJXffrYGRK8Wa5wQ1Si6dy2Z90vvuMsjsqJq
mKSJeLTs3lWY8GWKON/+mDu7Ux4a5lny6FzN50d9tZ1StWkjNkZ5Zzrp17FV6g962/57e6G9vYmr
BNwU0OtAATZ7c8lBGY3yeNZoDb8HLvRdBW5wUEbtLULSD1oZiRG6iJs3ianMZKw0IkKtx2RnRkE0
OSeG2R3RQPeOAJeBBMCAQrvaJIqlVWky8DBiGF9a2tB3zK6dizkUaQeRUW2CtINbfbBP9r4VtSpI
MeaO1zhsu0IPBps+IoliRh+6ZioDV8MXxq6XIwfn12i5yTgk/51WHjQsAuumZoexYfSx3RQhJN45
uuiib7P3yOSL/3WmhfIj9BEU2uYhNk8G/UbHZ4YxfGhQmwA8uyZfs2xETdJJo+Z7D1TopxrH4qUq
BjQXy8pqWn/yGucoGb/+/BZzGZlNIFcMLEN/e5A4Qma/lEsRNoaLD5GItDNaw81B42BvFTk3U2WH
7Hpu43qCZNeJ6ZBNVXrK0EU5L23e/PHBZBsbdG341BC5r4KCSOZkGFokGVe7uLDhi7uu05qHvINt
8adHk2ENdBI5BGZoc1XQdW6m99OUhY4Clr4p+ubc1eWRgNT1mYE7RQeI46LRbN9OA8tlEGU8ZFmo
Dui/+vrQrkOAPobzPhqYzPp6M2vdeQRycgTFeK3B3m5mJlKkBXJOBElyOwu2KaZQlkzLEHyQIROR
XneDURfdfGqwBUn8TFtNb6LIiuv+jn6sbfuKOqvfm0IXXyrkQcfTlAkoldymNsOmsS9/tuWgYSLV
xmgaJmAC4ievThPAr8DE/6UNOb+30E+1A0gR5nvTS9JPrWajl9LqXlf6bl0a82kdtALPv2Fw7TNa
pQaQ8iTWlzu+V7UEabGi3G5Fo1vAYO7NDoa2Vg6B20lplqIvzTSoG9X8azVq6NKjZxFysnqhADSL
zkVMyOJf394r1zGIV2mRt9M7Q8lwO18AFg+e0tC5Hqshuyvw+D7rdZMHtZN7B8F8b8NIrj38X7A6
VwI5TbQkk2LMaTgjcOqDWLV/mHkHztcZuxc4Kdizzf0fY3G5BJnHEmPpwqEEvQkhoxg0o81Jk0GO
aPf9AuFFrT384GZdOQHnbA/O3nXjD7gKBZ1NcQem+aqj03cDSkdVFmpubRWnNE/Mn1lnR5okA+Yo
xXIDXZzFq6YziBfnpx63yJTf/qbX+Yc02yDdwTBtT/4rS3Klj0byjyaromCMlvgzvejisV+m8ske
1PbB1DuBrAy//2Dtvf1EucmYg9d+jSjvAGIt+sTaVVF4gcQ/Sg1lE1Xc4qjhuxe3pdOZTR1CJ377
qnOlpcQp2U8RIsLn2a2a+9orh4O4fZ0/Iq9NMoXqCR0hlJ3e3kHFYqycWzsPdaUM6qIs7yL6777a
Iu0C7OIgF9d23h+eQ7Jo5ZGupTDirMgVqwZDE+tCRxlgie37DPTbZzep+ugso8F8suIe3rE70s3x
uzZXnsYSVFGXpkVQKfgW3tsTsmFBBFH9MVPjI7GUV1jdJv7SWZYTLCCgXJybdzLHRDx0zbjLYpwB
7lbgLyBhmAhgyzQgD/6koS6onlvRiPdxNJtDAM5rrM+paIrPKv6L/8MHuFwfbTWtHyxdHaSsdWfi
UJxmztmGYped1DF1ISAWalM/FPS/lBCfnGIMXFf6QUUIscznMrL7HGxmNvYH23hnbwE0QhHEkaUn
+pRvv7pNJyNdBJ9BQw3ks1manm+gI32gwehIFafti2S8ilMnTAcQk5sXuRppwz0O0Mhzu3kJU/Ti
Nb+2mY/5KK5U3SOATjS3Rdpa2kerqU0lMHLGF35vSSqbDiyvRM1rmaIgc9TqJYpXE1EPGOmzPwt1
oKXbmwLVu9GtfR3bg/LiCcCJQRZXRRfE8+K+ox4BwrjYjboGQs3Tn/lgCkaRq/2jFKvxyaqXyfA1
IHKpr/ZJmp1zfXbtUywUqz/1BZSusyZaWz9NI+NduizO/FfdGaUZjNMS39e1NQ1+mWrqt7ZJo3/L
JrKfNXvBxcEBFPs5nQrjBxR6hBqHymu8x6hCvNlvaHxGlyVfx6/dmpSKTxBHaaGIlWw6lwJC7ZMT
0x3062lSupOHj/IXMiwlv6wYjT0seaH+cqPKmXzF7IYfZTsunF+wmzFaKKii+3Q2Uu1dZrbzX1qH
7frFhQBvkRcsxlG5u9Mdo4oBosVT0GS/umUXO8GJCC3wh66fkWamV3rKzC4OYrWc38s+4bPXZzUT
s6F6VyqDOA3MUALHEfpBNDN37gbypdeCChzXNQA/1o0ynxb3AdESwzx78Zg0pzbr2+7ZTmtP+Ao9
5fwx97wpuysHsgMU7pU8ve+zubP8YfAm7w6YVrRcDGNCg750kFbJ0UG2fIvWvPvE2GQR/6palw4B
Qkm0vUu2yxdVWH2B/euaIBkfd/B7ZmVU60+NcMfmUg/59KMsHOwB0D3X6neuu3rv7HWxzVOX2N2H
zFKyf9wGd1fIGGZe8p/NPb98KJclUHpnynwFNYGvCNxZzv2amOX0CSI5h2RBDL0Kx0XU4dSnAh9h
gsp8KrxFe68aKxZxjsfeOgggO8kOBYWE83C0SQbktfLboHZsEcxZ59p70FVscVu9bD1/oK46TRrf
Xcn79pSQ3R6surfRWBZRCvjkDJW2I7moliDdTnEfEiQJ/MwGsTHlZX1KG8EES9RF4JZ9FAw9Kaiq
N9MjSlvdndEvR7DanX3GlUwJwm+B3XuFHUFXPWPcwQ+BTnaa2nx9VvR5ODN/sp4Hoc4o2ZfOxbKO
mr87F6gu9SwQgFSl/ukmcjtgBTyjkRtc9apL1GdqkLWeeZHyjHe386ydFiWXE3NCuh986qv2xFwx
XjXR/n9w83n4iJgOPr+ZC+7a742Vua9d5uvHLB2R2XdaleklJDCRfhaTsn4zdAQTWgQZYTj5cRqp
1R+jysD6k7lIViTV81WDZsZmZZLyIa7SFec8LdfQmKfyYJW9fS6nZcQ0iCFX2C7+oiwXiPX4GWYK
Ay3Asp+X3OvkjSG8cBa5gwWzlaRH2Z+2k2lLNgPzdQvE6xVqDjT+5AxtojzEUdHPZ6OLpVBi6Vng
VfgrE1T+0KAFbY3Lj9lK53+JP8Mn9g0D1SpfNIx6E2PwzrYWWe09GWaunyKnGf9eAJcxwHMy5eLO
HTP7jDr008HW2f31soIlxQZGvZ3N0EKeND2Gk96sRCqwo8yxrazoAQZopfm0GFhXQPiML02tqY9z
FOudTy1sBXDAzOcJf5SgV0blvWfMymV1hfoSL/10D/5E+ccw+/kuKZQjHZ+dVBiRPG4x6mWgp9uK
X3ir03sJMGPiSPGQrWVyNzVm+W82z/nntFS0g5e0c5QhxUj1JTom1y3GJG/hkQysB2Wq+FnAKmmD
ehTdh5iL/ohtsLsYTXAH42tUGLYt6QHBfszqbOVhmUV2ou2EMwsK0ffIr1mX2x9/J7mEn05olKis
a/nGGs03hGF4LobHc6CtKEfXi2UcVKJ7X0vimtnRPA7f7e0NxBOSQiUVdUEB3KRp1+Js0ha6i0l+
TkmtH+Hq9l4gtx2db2hoOz1U6CcdliDRw1za4mSRTZ0VjNN9FDT+vHFKZJfCX0xgNOy3N81MM4qc
uYjlo6XL8AQbVUVu2cXoqxjTg/i2+1SAc2nZSW7YFRxgmBitilx5MJsxfScUb36gU9l/K7XE8W9v
i6OlNh8MgxktmeOM44UQy8VRXdpp8Ie/xFH6x2r2dNO5Fmz+x4QUPMPbveGA+5ug9kYPGTY8iS8W
owsweJnuZ4cgcvuxdm4IWiGoH8gimpmZjIS/ZUJKN+gZOBI45rmIz725Zs9JOWYnx1q/tSL51+y1
6eBi3nmTvy/pbnKAqVqtfLZW70GzUyhhONrNLzV6qSMJaX8EG9h7PloE4FReEc7blKuVsBoVj4+H
xrWrZwVXmse87c3Hyu5RnJ3iiUtwdQ56aXtPKC0xZKeFXtoWxMq/XIdeRC6+qmoe2omg31qv+iW2
pvpgW+7EEfwvpZgWAy20bTfbcsGzVesHUsp6VIbTihTjaTIGzPLMNA0oz+3z7f2yt54UYpW4NcwC
tnNfGMGRGCsUHXIxZpd0mNZfU299NYdBD1N79A5q8J03SUVGd4fRJ+nqlmOeammlFJ3ElyQJOsQW
ThUlZjt3yEkeeYzsLsW3er0/r7mzc53CVYRhEBJ8pyejspZnOj32B+HCL7r9EndAXRbaZ4h0ob7B
GH07A7DsAqczO5KKo552mZdSCZq5Mk8zWIw7RXMWCpEVMi2ktOfOaIa/yimvAl1rlMc4pst9++fs
PTmjXhusAnvpavpktKxfezqEKpROzwukt3tyOuUc0509QKLsHEc0Z9g58trj+tPfhpuxG6PJGeHz
4X+2PDV9Hd9rqaJeujUuzl1vfZiVOjsAnMgjsGnjgATgHmJET8/0tc3zW4hT+7JAzH5RHrK+is/e
UuUfmT90BxrFuy/xt1U2T9aoZW3jPKE8jHaWUoNjZelnXpv6aEEDWLr9xfYqSTD58F35WtLBe3NF
iKhYzQHLtweoHc53jNCthwn5idMYwQogFfWMDy0ubY9DNHt/aW1uOkG6GsDH2uiPme1UF5As5ISC
MuOqljY6ivfMIDVrFrUIB9spQi/2juwsdl8vsnZSsga6/rZiVdTMibOyicPesObQLQDOuFYyPHte
+R8GdLxTaACkSZIjvXm3EyjCrG0BzrpzAuxS96r7Yixfbn/B3YMgld5oP9CM314RiA94nRsBh47w
//AXZ8GHxM5xF8yQvh2LtA9EnhzYb+29w9fADWSH62mrDQIgSZsdRHFDc4l7+oF6jSEsbzOPIArf
frzdpaSQBPGNf2yLkZrwWaBZhmY0rLtgWXIMNnq1fIiQbDvI1+Xn2B5vgBwIc0MauQZzMzXrarWl
VkOUtbgTwlWRWRH5BeHU7FSKKftKAWZ9GeL5P7ShASTaJJ+gVySD420wm2ZEcxCIJoonjXdXI7N1
clKxHAwd9sIXBRbtEtJpOS97uwqq/NpkuRx1wMbof3SK+pDren5wB2h7G5LCUaoP4LAF0+/tMo7Q
GLF6yJQpnbXGPrJULcjZYVw038aWqruPnNX4l6EYw9Nu1ebm1PXL2N2VxWrJvtU8Nj7d/8E7OZ4D
hFbujcSvi7X8pVZr159paepH45+9bSaFk6lr6KSQwr790bq+JjOkWOWhGtUlXN2u+OlVunG2nVn7
DwfWAa7P5A4hwisEIdpY3aQ2BQ2NunRPEjrlp7Yq7pqhGi95vlR+WdfZAb9s76O8uvmh10Zn3t3s
MNCMXtKpQMyUaBrRe9SwvcT84ZxbykfbXaAoQMP6D0dXEuBtylOadNvOlKfDndHxKQ8dLTZf8rpL
A9S3u5+Ls369HSR2Tq4HQJJkUmboVzu7zFat6TOgbUqFOhIjBLN7NNJYe8bvzsNS0orLF3swm/UO
OOlR4bNzrKhNCfB0Iun0bCOUk+FphetrHFozgFtf61Rwmqjeqgevc3cdemB0wiS2ZNu5MOvITtre
ghnf5c3kj9bkXCas2n/8+buUro/g9VTyq22USErUI1ZzpImJOlLIgBkhqwUAKDPeKERqfgi8GGog
Nh9H5f7eA9JaJJ/1wLZdtWZ0Blx2H9Fm7UQ5fmKI1UIx6Y4u5b2Mh3oYzXJEZxzO4CYMRnihOEsL
TTVJpAzrmra9e4KgIHV1m2WljTlVjXMuM6+MfOgo00z3NpkYkKyGcAKjq4zmIJnde3JJngW3AELz
qpldu3NsZTWM+9JUl+ee7gMsgPkoO999cgo8igUJAOX53wY5q0AUsYGg8gAjQruf6UyH+GTVp9iG
1mEUig4GtIyfQdzMvpeI8UEdvPYkJrc96Lbs/hI5b8cqAVjhFbVusoQycmjdh0JBveRUJsAW4IJb
aXuq7MWx75EdEgg3qi0u0zqFyrlBmKW7GMALXD9X7Ck7+Ek7F4AHgh64iqxFr1RILOCU3WLl0UO+
pMWlA5nzZGSzdpGAwf/wtcGhSYULQPtXWsDlWkcIiqXsc0dNztbQZmdlbo9IRzv1NXKJaCiTTiBm
uL3R5qWKjL7Fi8LOQU0lbRPfj6qWA/vpolOzZj9vh4299wfajVen062/YuV5FNN1UUs3Xhtav9oh
B9FUI64xY178+V0m7RkltEgSiredA/oTLXpUsYJwWRrd9UafKb5pd83T2K+WQSaaaIafW8n61+1H
3LlDSbOJiqQmqCttsZU1AuoDpriUSngv3HVC6ULXWeLHKHOxu0B2IJx74ygxMXawAx4kEgIDIZ9y
a3NzJw2UdsxDye8bpTLPaYPgUpAm6K8w/6goxyBvilDg4234mZF0P0XnYs/ltADjoF9GXPRqbion
iCfOcj9Az8h9AfO5DtquW8TZTYrp47J6CniTLgcdqqViznzsN7LvtBdnpunlWqaXAcmjf3DczOMA
jm/3VR1gm3zovXHEWQ7g033WdK4TjISw+CCl3LveCVmokiBgCepoE7ccJWnStmloOStJjZD87ORP
7dJ4l9bJ6DyXSV8/JF7uMf9p0rvbH30vNAObd+HkE56vVFULC+J4pbUId+t6ehatMdyVaXSEHNg7
rJ5BLwQ8lVxKbr3fOgt1yUxdnbj6lDYr7i21U8GmYvQcNRa2JrWRH/QVXxHVm1qHS/b/L7jZVV2D
XyNkA5ROndqmv96XgRTlfh/PgAL5k+ebC2ZIBSA3X4/Q9nJSJiW3X+3uQ9MCJErRb6R4ffvQuImj
nQIXjZDRtO9nxesu6RrrgdIalh979dGk9DpEwdlhmEA+6iIT+Dpp/O0lK22fjQk6MXiWjJhGjyZq
PzARznZUHBVB16HizVL65tHqDFCRl0mpZtepfqzlOgUeCkoBszvjuWdOzTsuj+SBZIf97TfloaRc
MyM7aVux+aYtGTbTTb7pnOm8z8gDAwnw5OymUTH6hd3XH/OY7p+n9JhOFfYfex1LljAoUo0jCmF8
W/jlveWusy6S0DDK5H0yr9WTK9pmfcgAtEYHO3jvY3JOkDxAU/Za/qof+0lXcK8P8zguno2oH3BQ
ieYPRT1kB/f13lJUhaj0vhIutq3G2YwXM+sKAK2215yGzMVYCHmCc5+jeH37SOwtRf8LezIXltkV
pU3tqkaNB9iw6ZIqj4umFL96YxxOzmLMn28vdX366IHRayAFk2J3275RIUpl4doBVk3tqfTcFpYx
xZc8mvITTZL1fHu5nZSP9aTlmjQ+I/eTv+e309f12ZLGEzq5yCO6n8euivx5jUAgK6V2HoVYQJ3Z
xgUXhuWEuVX+1GBdFcy5Zhy0Qa5vE1otsA3ohAAqxxHl7Q+xiykZm5EfEk1D9sGrLS8wbGpTpAqc
wJwXy09bBbx3NVoHJh473fq3S8vL5rd3gLBRYY1iycN2VdUepE7fDNZZtfL83eqiy+c33ZqOPq1n
SMOl1hmhwEigCUURqZeei3ng7bXGUeDYuQ2wn0HnAsFDjvCVjMEsGGKN1OehXmEVUVW9fTcoa3rJ
xplyryyaR2Pss9Mwji4frUvusnpS/8PWl4qLuOJR417V8L2pYVHBHgnzwXKCqOrUr5oQQ2DjaHbw
Hfa2Pr0e6YhNW/YKUjKqcUsLCfJU3qx/I59QqYGLAs1J6RvnpaKTcBBAdt8vCQzJKlLTxhWX0khM
9CksJQmjTBQXPdHocKVLafhCi+xTbUTm2eqIW7WuJe+tlp4ttkPdQf9g76nJZCSOl/yVGvvt5kOb
3q36GIac1mbuN7Ub7PfjklcXpDT6R5MM7khUbHdB3i+mnOCDGKy/XdDRsiwqPOKm5rK1rFItPi1K
Vj46k5J8LNCDPkjV9i5dCh0kFlB1IIJuIkydiNxoMLcNS4E6hTNNOAtWM+Z0lcgWStsxOnWZaXy6
Hdh2nxJ0h8R8vrb53z5lEpP5ZyM6Q503zl/nJhn8Skmy58mKGNbG6VGXeu+WZ1TzyoeBzrS9ZfW2
K9WhcpPQaW0c9ybkYbRy/LrYkYUOf7liFpjkwUK17FfF8uv2w+7tZJSbkJGHTUI83/b0rLGmTe9h
XRkxp8JRMNYQttQ0FIbulMFeLyVWWaHe6c4Fc4DpHe0y41M1rolzUK7LSLnJdTT6sTDqEAJD8Hnz
re3WmpNiFnFYMM/2C0QVXppJUQ+SjN1VqDKBbhscmi16y+UNu4XLrGhJW+MXnbkvLTKEfx+8050L
iTodtyzG/PQRt/vWoO/RCmmLo1bKavm0iWgjpms6vBNqg3fzQocgVN3E+YeTW+QYKSKU6lcj6FK/
EOB8fSWJ1s5fPDajj1WoiIPVxmccB4jWGk6iGqWfZJ3nytGlLu/K7WeQrTqC6J7ZV0Ge7aWlRilu
m60XKFOyPmVz0rt3qUhN9T4jx6lJPfXhn7hUR+vkuLP6qEV58z0eRPRk14VbnsgF6j+2HJCW52RR
iLwDLLtqY05wL4rKUgCVKfF0mdvBuCTg53/pRa1+nKv1SPxub6uQudBQRBtBcrnfhgG2iqOMCDuH
Olz00NIjBIcEvNkPtzfLDicOPX4SKFBKVItX8zA0fpSELlgclkVWuD7EuOR7Etnml37VW3ZCGaFg
CB0p/q4LR5vfKYtR3qNT1I3BCuO1fzaWOnfOeilrEiid89fEsUEINK6uuPeOVbgdQkLj8g/IfudH
N2aDeqfNnPiT7WYtYgdrWb7UboSJqM9Mxx3uJ1TEvHMtajzeLKinrr9iODFdphlZhvtlcJfVX8y6
fgTd58X+NGr5S7U0uv1OTTLR0IYVcXeng5X45vB/kv9vSOCkA63tYufcN6RIZzgybfxy8CZ3ti75
r47/IrC5q0jm6Gter8sAK1ddjBD0tv089X11f3uVnTuJuSEBk2hFc2wbp0YvrSH9M3dpslp97Jqp
fbSrtA+LNS+fYRx+8epI++f2mjtFBGURoQRcCOPE7YR7GJteL2u2PtoKTTCXZvnQMgM+wRpJDwLA
zuUHdACiMbN0ZIK3oYtLPyvaFdDQ0tY/G88d+ab58oLBh/c+ir1KHCSJO+vB1aFnIC9Aht4ylP6W
QC+RGwMqKYEIRMYCaVJCBi5todCwihWjmwMolmr25fb73FuUoYRMmSg4r2aDOPMW7SLG6GFIFe28
TvoPJ1l7314a5Bib9cgGYufzMcriXcIWJbBuu/Stk/aQkphPiK6eyLdjGb35ry0zqFMjO/iCO3EL
MCedW+7J19zw7RuNTaOJ1VbiP+oWVQgVIzwwg8bBRbrzCpHpBAeLoogEc29SQcOEeN3YjFc7lSHK
pdXpTrzYk5cAgfa6tT43XR3bp9vfbedFviKEqDVp14KNePtomMRaPQqCykM7mS06h6tyyZuM8SDF
7sFb3FmKuQpQCMmFYMCyeb6iX7IEoTIAK+1YXxzK13djYyRl0BaHgUvf+WQyzaV4kYJiV/1vaJ+2
oq9GETpoLVfnMdKgYNqrao2+ZY2d7aeUkT874aTf0rIUJfIw45xDzSrMf/M8a98RcZv1ZHSwlc9N
rqPrPMeJezEXV/sL/o5rB4nX6B5kKwEvSJmG/oc26uovw41tTFLqbHpxcdA6ciTfey6SLJ3OPi2d
q1arOQs6BLOSh03qdQjcL80pwj7kICLvrfLaW6Hrgd3q9niZ3ETWHFODW+Za3DcTsjaesRz1wvZW
AdUIE4wElfRD3gu/B6pYi1PXGIsQJODwlMLFCvp6ODJUPFplEw5FyzKT3hdhagElMGY7ueh2q/6H
zS3DkeQdkOJs7xPg+bDXIZeETakqwWTQL2L+Vl9MwKkHcUL+4Lf5JFgBggQCuP9P0OrtawM1Mvf9
muWhFsVpF1BNdOfILt1Po2aX8cmYLOeC2u+94eTJQZF+fYTJ8mmbvnYusVjZHGGPvNBWZzMP18qs
MHNKVd8wxyVMFLEcFC97TwlqkQGWI4G2W1xYguBcRdVdhEYCse0u6bNeXDpnduOgqCDN/9SdEY0C
szSicJgXSLe3A+Pu+syZITqTSUJee/uW0y6fmETzlofGqh7NdYqf6Z+qvttbyX2ZzNkzNDb1AqOs
P1h59yUjZAWmn6Lhiss96M6QghNn5VXV1gBfePeHBcsz9l29Odq316cDJSCOH6YyLHmVB1VTU4ge
9f4whYCNr/ySPMHME3e3X+Z1hgdjAAgScQtO/5VfSGZUE3PeCpI0MnoVin2zVZ7QHuhrf4xaYmub
DNE7m8bL0dBop6UqyQpogKBYR3K53UedGleiN/IyrJGd+BLV3fyuKDJbPZcohP1MBmv8OPSVc0JV
XzzmhhLnQV4VdeHbLk5i/+HT0raDSQ2G5ppAH4OoztDRKOhtNp/bpHQeEivRTzCNk89//sYBS0iU
qMwDt1JPoIz1QdhJGYJML9AT9tSPCzR13yua/nPnierigII8GDrvdD4Q1UHtSQ4CkA7cxod+bOnd
lnEZVmPdXBY7RldCs+YPE53mk3D0X0srvLu8GxBiLPrqTM/jaBa8t6H50uw0+iaybtmcW2WK0Chw
8rCjQX4nWtcIMnC9B+F+90lBJQAlBYlyPXFWTDfW1MjKw9nrio+Ym46er+qzl/mF1iQSZT4tT/UQ
J2fXTsvarxp7+rLiWngETr7OGiWgVVrXA7h2r6JFpE9Q1LG2C/FRyVe/MZzpR5ND+0Quc47PlZb/
l8PM9IygrAGFvqIBdQL9YEFeICnE2DO5XK6PU8/QP8inyG59kadjHnT62FkHx2fv2/6+svz73xIG
2t94GfVZEbq1sj6bU2uHGBZ3B53v3VWodmlRMKcD/fx2lZkGaVy2EZ+296wqhAQYoW2axsI73T6j
u58O0AnCToD/roR8E3Wi2vC44iJTby+W8Qv1qR+Ye+lB5SHXfHuxnRBMNCAO0oOVpaH+9qnEoM6x
kxtZmE+6nn1mTpL/reOSob/PbSe6w/ygflBVMd/fXnbnGaH2MdIiLsAL3rZ8BnMxmVJb6Lz3AgT0
uFIdBFFGCyzV8/5Rr8R40P257v0iWIoYJKq16AVeibwD6xybtKPXbFcT3XV/aie9fXKVQQEV69bj
p1XVR+PSVmmR/K9HhWq4lFM8mJ///MEBy0qxQtr7Vx8XFSU9Z+k0dAFEv4PSWp8avRuBydXxU+KI
IyGonbkZzw2QHg1q+O5XXKGRgMhoBLUZ1xAYYyVRcxrTxXzq3HW46xwbu5AkR2Zp0fsAf5wuwP72
MVdi7Stp3Xjw2fd2m7x3QVdJ8Nb21kWYXZgmjZ2wTnI6moUwlfJi9d7yV9u56WkUZv/gNVr853KD
4J2BuIJfkECrbe8jRrktykumVnEclSdzrYpT5160Erh/Oj6Ng/fByJzq4NrbCRgkqZjQyN7A9UAa
oBAIhtFjVKZGSLY0g/PsrfURF2wnLWQVlP+khIJUynt7gBPv/zg7jyU5lW0NPxEReDMFyjStllre
TAht7SO89/n090N3oqaIInpPNJFCWUDmymV+oxYOhRIip4aUeJAz2rNQltBfCnxq7+/dvaUg6q27
aMUmb1v6JYCWyhIINzligv/U9C1OT1nvhCg4j7hG3l9tL0RAUYJgQ4N/RbS/fLBGgmXcxVIaFPKM
O1sCuqUHQHB1RPKPAFf1+qhLfUZ7DDAS3YFtjhKlotKTVk0DtSuaB8bctl9OWvdAiZid0tDoDnLf
vZdJE25tR1Ox3yDiSoRDBlVivXHq4iCeQnHqUdLxKySFTvff5O5SKzKTif0O5SRX5kVKkEYPpIKk
pBalesrmTvna47108BZv9zyEMnXtraPsSZTb7MauixwnrecsQIme/JLK86T20CHvP9BOmsUyOpYy
3CA7PSMg+CYbX2UZRIU9rGWzy1rOnGonsqH1a/YzkmHNxULG1JWUWfdNvW0Pbs7bC2X9DRYuX1T2
KO1tMso57ZEPWsgoDWNgwxDFr/MoLW9Svrc31c5suMTzysXpCz2dJT3iQq///8t6n/VB7aNIy469
aY/LfWSiKmiTj6hdm7qm2T5mdteeIuZ73gDyxx1rsbzvrSw5OJm7H5mDSQsNv3b248uT2SvdgLR6
wdsv4v4kkEq/dKWuvXrX/mmMMy1dgSawPV6uApy0TJoM8ao5lkKv4l95U6tYftS10kFg23uVCrKW
zEPJXG/A3SuPXnL6mqXCvrpOltWfe2OuXUsWDrypWT6DopzORt8ZRxytHYEUHpM6W6Uqg/Gzrci6
Ru8ViTZG0Iyl9X6u9PRXMRqgf9dJxHihNYkhRx5LyROTt7q5Or2VnLgIBt+cu+RTJ2KwJgg6vrql
w89i7ALgiNT6BucRaeNYSppBXhiZzQJyKw0/CKQgO19qW0DD9w/03o6CVQB8HB0GCIabHTVHdW5h
EZ0GIYLZmosmlv2psfvu9bJ/PBWHFUDsSrLa7qnEYvAukiql6h/a8Zwi4/jZRhB4RK/Dnh+rvqC2
h5ycR6gQauFBBaEqO0cW5SE0ZoFs3srnW/qY171TpIEQosk+qEU/o1OmRSLylVVt8Gsx1yPyTaWS
oCc2pZO6+BpINs1VFQTf3MTW6xgvhLSsXCkBGejPRmd311yI7ls/qzWUjKEe0XBcQvNcF8ucXGV5
1EJXLHqsHQTA22sFNbaVc0E5xN7d9jYNlG6LqszSoJXVIiiyefZ728ivvdCO9sduwAc7zjFBSYcW
2CbYqqGjNN04pkEMmOpdNeoa6mSoVJ0WNNlOSZPMT7YxIecEwe1/dh+DyFOwSnr9LkXDCBk6OHrM
mTYRKe2TITIMRGPBGfZvZzFKnlUU1kHc2zsL5Kj4zzGFJ2/cNFORIY7L3ga2UGTN+GBYrXRFJ8w+
ahDsfT3WQPySj4cex+aNitEeKyTmmK62iunHcmJ6XQ9j08kj64CVfZvJ0YAAGYfOFzD0G8UtgvYE
MWUiyxF1/6QgCo9NOy3LeVRGX2j24t//Tru7BawkUzP6XHRxNq9wyGb0Flf3pVxo8j+oAS3jqbfK
UX/MFatU/JZmeOPmKArmrlNmlfWcDKX9Ts56KEz3f8vea0aHd21zkhDdVB70bCPJXpBxjyEJ+bbe
hkGcOtY5xZXu4LF3l6KGZ8bLOblRStRBkUAGBdZbgRUcfSWXO+VpQufLw7CFue/9B9v7qNSVtE75
oLcgkRg7FNmSMkqq3ii9GUjTY5SCPXCSUP8FCPMI3rv7UcGHwDSi3kGGenNHqDUq6rTccLsJJzV3
0TXMH7Ve1+sr2sYi86aK7gHqVNGnpYzT5lSHbXTN5lo76s/svGcEldfmP3pmOvnXy8Sk461MGnpd
tEzE7BWKwEUGuFV6HcupObgydtciuFIfMIqF4fByLTUf+NT4zwTAm9Wr6aTtybHg02UKJJT7H3Qn
7jDqpd/EKozQt+83mlo9hkbM9qmEfCmKrj6HcnjER9m7A8l1MBOlG8NV+Ocz/9Ws05YZ2i4EisBE
oVV3EaGcf+ElpfwA2GS/1ZSywp5jCtXycajGmssQv8H5J/rqqXNCob3+3DuLPJx0JPuvVdtHsj/V
6ZQprqYsWKEqOkrVXkrl3boYmmQrgMe2TvpS587rjzYQGIpham90UbaZGz7jTJhRLA4kU8OGt7EV
Ny+i7JqZuXFwtHcOG0sROrl2wKBua41iTLRRnZI8qNAUf1Kkobe9FjrS92SQ5rOmh4tycLz3Nh4U
F0hDpMRgvtfd8tdninuBWkdB9o0zxfI0dLp9aaSoRzRxcA7KiZ3sG+cOQKfkv2Aytw9XL5UYofUx
BbKj5FkqnfRBtJlZXXj5+hOUOStgrtlgQQnP8OAb7m16ihjyGFBG5P7ri//rMdGSArpRsHaCjsdp
AYx56o2kP3jCvZe5KmNxpRMuuW9frlJpoxL26zTNaYrGdIE1GeiyS+lvU+jpQV9hb6uAIwXbTs10
S7pCUzNF2r7P8WYz01OixvXjLEUfanWs/NKypwNtoL3lgFGsqTukAHbMy0ebEB+qJ+B0QVkVut9x
23yJBujNkj5ml0IzjgZYe6+SljE5GJpRDNY3aYuRZFar60UeCLTo/UydQp8tWfqlJr1+ZIQ3AO0g
Wodw/G8wMNQraKmA0grkcAwflXpsTmlUHA2Udx8IsQeGJoCkblQOgVcPg27T5uqXyPJmerNvq9rR
XYEm7+f7Ef62+8oDQcWBwE3P/aZVmI0V6Kg6zwK77cVZIi4yA4vtd0Bni0vXddlD3oTyq7ugLIqc
BfkycfIGoVuC4GuaKCOQNKTKRqSM3GX1v/efbG8XQkqhL0mmxdhrffK/j3GBTboKZTbQQPFCQW/d
ymmWc7SMjS8p5cF7PFptswf1puy4FlC+HqvEeFPnxc+0ybLnnqPn1d2Sne4/3N4OAcxGrk6bB331
zXKOusCrKKMsWEZ4BgOQA0+KYZ9GFSfg/lK7TwYoGageCrE3KSTeuwIRYzajLknOOdHU/Kp2Ue8l
aSKf2ngez/fX2wu/7HvY7KCMb2l3miocq7RpvDiZkp9J5esgXJWU76+y9wLJnRC34Jq+nXHVOva9
zlAhAmePzsmAhnta6FReo0Ft/8O3YsJAhcq4hSRx861sWsb5ZBIOo1RNzlWYxJovzWI+Ifg8FgeL
7X0tC0ldBjt0yW6arVUkrDbSiIVSLENSVOLJSyyEnGXBvM6quiMEyl78AHUDMhXSIAC69ff8dcpA
ncA8KbnGFqcoP7dF37kI6CbnpO7kz+jLiJOaSEew1Z1FSRK5YaiE+XrbLIt9WLTZ2ifnBXRBlaOa
7Oa92XuL2UeeKRUYGA9t9+3+ltldlRi5KkNxcW9VmiRLhWNqiTToSuwNEyroS86I6Jy3sfWITE95
FqJSXr9PV8FOZpOGsvbqNxVOPTpirNOWRZcuezuUIv6QKknmF+qsH4DFdo4EdT/NMPhF1BbbT6la
se6MIV6EsxUr9jk08+ZdlIGcfKhMSpuD0mJnoxJPVuwHrMhVRePlxplx8Mi1OKQez3LrRxM34WUc
mu5iJJPUucxap4NLZ+/zMYSgRFvltW9gx7xEUY4jto7Q4iQvSfAPUfU4umqxOp5L4PGeLmN/fX/P
rGd705Bfy4F1rPsnIdp8PrWxh9HEmj1oSqV+tpT5LWWseU4svDituEkuS1TOlxmDrk/3F977mKxJ
eYD03W1fSinbIQN4QiMOYa/Uw6MH6d9igsU0mmb4H77lClqn7U/cvmlPLSopA+rwSaCZVdx76OLX
nVdrdUwzrIJS9WyXXPQH99LOPcEFyL2OYjtohW3Wh89ssWa80OHWWYvplPmTje/WwQfcWwUdMQos
Mj5i+OYDpmYDLaqn590URu1ny9purMfyIGrvQM84b4z8LIg/FFbbh0mjfKqRzgbIp5BEeCN13zen
qaXnlmOYehmqFaXblU1ZuwpMID+KdCP2RQLQRLa0/qDDsP9zVnDqSppe7c9eHk7ICVUBgpH0QgPr
EY1V4ZV4ZrxRRGl+xRm8/laiU45flFRcc+Zu/pA1/VM0oxp5fxvv/xI6q6ua2w5lLHbmnJOrUFDn
mdF6y6wnb4xUStjSZu4EXRj1b1ul1c9LZSzvUG6Wn+IWH3mcc/rX81wBacgO24H5M5pHm7eCHbAp
yopeb5vFv3I0Z6ja0s5FdFW9TKnU/IetR9ZF5Cfs3+KEo7wDgmKYpJRKKj4YVpO9i4EqHJzdnUCh
kfkruDqsYnnbBjbiG+YSoZseAD6bTp1m/1q6uD+TKtcH98tOLITxT5DgGK287fWo/Z0qjKE9W6UM
Gb+t6p96XKXzQ2F3+VsZ9kLtdnFRgnlpMLoY7NmULvd30t7qNH6Rd0WrCcD6JlGJhF13Oe2KQKL3
ygAYuE3adNVZaef4mjW6eWnxHTipBLKD77j3hmlDMtMnEHO3rr/sr+ceokhZlryg1S1nyym1JNuP
rTC70KmqDuLIzvwZ8ADwCKj4hMTtDkXJhSjcTVGQia4PZLlvsQ4pCq/oovmThYa/W2KRdrFi/CFd
hqyvZwlSgK+XADcOgXk76sc2YsKwm0+8jNkJhoo4i17As+m7xOfLHrzYnRudiMnPhHpAm3eLBsHn
vEKDsQ0fytRBjUkyxje2FS9eK7eLnzG3PcWTHH26v492GIMrAxJNZ9ADlJXbZmVH5l1FOTeCjGvI
fBKRxVTYFGZRnERT4eoyghZDvVrLKgXe8GR+SI0+hoJvmOHozVatfFWUCNsC255+y1OcN76aYcXg
tU0hvcnqMMrhWasI1LY4XlmXUczR+0SZex0Hob5+DKtMyC6yHFF67tuu+qa3lbJcqKWy3GUI3/9k
XNTEZ4Zd7RdsaROdj45iqr/kTmJfS8NcEr9Qouq5hB44+APSkPkv2uMUd2g5iJPoBz26zk0VKV9V
tV8+4TnbHSEldo4jirFQUxjv8jK3U9cMyUQIjkkcGHnYXAqcGs7jgA5eLtXp/9KagcwSljFknES+
3v+AO7sGOgINHBTryDy3Y8M4VJq2nBhyqXVcBXhJwt6c4+E9XQ/0McaoRRA1O8LO7xxM8nd49NiK
gHbe5tZNjmXO4MCOLIaoPjkil/0MueyvjarlqPTk9WWOytHrLPBn41wN3+8/804WQ7dgNSoExrSC
J16GoMoa0wxaKAkaQuQPXWIlZzkX7YESyN4qdFoA8ZHH4NSwCfB1gS+Ws2TriG2sIhfv3tGv8nI+
aC/uL8M4Ym1HwDjdpmSd4HqIQS8akygLt1ii4mcZV0fOFjsFCtpGBGwC2p8M8+U7i1adGnY+Fo+x
YzzVNn5ESaepbodggl9N4mievftYJLPox0DaYZO8XE+bcIdySpLospfqILX7/OOcj0ezlv1VHOag
Dncxf7xcBWF/Y4i46un3ofLvR4tseFGWJ+rr0wo8joF1ct+RhW/RG1YKjR0kEuJFk95H7qhU1FuV
1UFbniRA7q/f36xEtwhalQw45eVTxZWipkUDZi4vsTxraxDZcXsoNLgXs2DZwAImLQOVslnF7Ieh
bkAgBXqkSW85TpafIu72RthZh7LlbPlElNJTlPn1Itt/rKng3agocdy0kITkwBXLgI0qggHmUslY
0QlpeA9r8Nv9N7mTrDAhX1HBcDIYZW524RTb2twWRRJEZj1+r4yy4cmS7tMMUPrgo+0dsFVpHyow
Q6UbN/PUGTU76fFxxvOTOUTrBL2a555Zii993H+9/1y7i/HN6Aev236bK0C4tyUt0zH4HqL+yTGS
2C0G2T7XOHKfZt7Fwaxs55ytj4W4AC18mtybvZIIXc0nrUKipkiXM4nE8iDgkvr3n2rna7EK+Sy5
G3S7bWqZ9Pk0L8qMAbeaiHdzhxuOyTTwzdBNRyjOnc1vgrFZHcU5ADfJlinjHYQBShwwaHH0IJWz
PPVNMbTXypYcAz9BM720bNIvTiPMg5C/95xARyFtMFOiLt3cX6VW4RuDz1AwT3mb+eFUKB/DdEpr
X47V5Xz/pe7VnOAJQKYw5aSpuT0DUh6FpdmYZZCjYXhSFi30M3nO3dTqpfNoqeE1UZxPFIr4Hhul
AylZiX17yA6O4s6WXd3Y8H/g+mFUuP79X3UDWvNN2KZjEeRqFT2UKOF4M1j1s1E4JGljepSj7Hzh
lUS4BrgVY7R9bFWuJL1JrDKYtFlukRZJ4m/yLKmdbynhQuaSmO+6LE78BULiv/ff+c5xAeQHdASs
CuO17XXR2BOXeagXQVcA8eMDh8ZzJFv9kYbSTvIHOI28D+A/xiVbDrtaiN6QYGkG+TRGKBOPUGO5
j09lB8ivQdLb69quuP6Hh6PjCOYHodObwjdKa/TQWqUM9FDuHgu9LR7aKW0Oyuu9R6MmgQVLGw68
z/p5/9ou4FD1OpOWMmAyZPzqRqFeQ8XKvjt1pcGmiZByQns4O8Ks7325daRMY8QAfLzVxQWmAnwx
jEu64tlwylorQXRTnQ7gYjsBgEkPNAMmQkg4bPtjIY1vqEd5FchaXckuMB7te5t21YgtZXRoarZz
EmhIc/LoTSsYr2yCd9OToY1SyEkITWe42tbUPTFtGb91jhKXvqUBnfTw1h0U8JfLXBmX+xtmDwDM
D4AIxeiSgmFbo+ihkrFrbKY4YoacIgY9k11wYu3PLnZSjPgaoxbXkbARu1YWFf9qONV/wYJ0/qfp
VTult9xHiivBtQ4Pbu2dL8GNzRFSAHntQK7wjEdD0OSnRWipypG9nC0t169UPvLBa9gJgKQgTMD/
RKUbQpgEhN+kB5aTyzW1b4hqfIM54oA12mq3DuX6IAjtvnYiLUEI6MetC7lk5BHsYpAfgxP2b7vU
NJ7J/Rv7jMPqYp+TWZYE/oFzJvsdks9moOVm+xG1VVTcrUFK5QdRZNoVDD5ylve3xN5rp9pZ24HQ
0jDVfnm6pTqeKmVmR1SpUfySkgVuu4TERzgZ+uth3rzx9QJYbQRvmr+Saucz+Qb6BFry2wh1543d
DuNZo/nw+fUPxWwLGgotSCLy5oabYQyFiWrkQbZklb/ISUJ1hcBcoS7WQT3yp8TdTGKYlK9gU4rw
2xQal01jiZOmCPo8TH9MZSve91MuQnfKnOxBmRz9YtKBMV09LdDesSvjNPW0b159fBwCCyM2mwL5
FquSKqXkpJVWBI2mTLoHs3DIfLBuK6htUdsjmdDbbePQrCeDWMu9lez3cttU2TDacgy63FrDZpUt
+ZfFNH8i9Kq9+pJjJSaU5KMQYW+a4yO3ehkiPh+oOGi5hhyKh6bKj/A3t5ccq6DDhKolDrk3gZE2
+aSNdsJgAv3dz+wT+UoSl/3SwNtZrhybw2mU0Zg/+Gq3kQg4GK5OBD5wfTc9o4w7O23SGVFCYeYf
UQJWYTRX3Vtz0ZvoMmqJop7vH43ba5UVKWbpycMLuIErW1VLgWboSTAlEe7aU1/4Um0pBxF273Wy
K2BZrDiIm7RLqwh2HeP6oGvy6NpWlXJaisF+m+CtdqYU6D+ucp6vP4qM7RHK/VP48ccmU4kTChVF
UM0maam6WcjRE84QezQKl48tyra/J6alD8rQ5mdECCO3hjNeHnzSvRdMlAOItE5zSApfnoza1ife
CcMcOunFJYyd8JHk5agNctv3Y2gIL5JOlQlCeRu2wXcsCtYPaVBL0jJclkR3rhKX96dIRcvvrPaj
LMN/j/MPAHCTwWOS2j6/fieBMKTTqrKTiDsvHxTZvqgv1BjuQDhGD5omKf6EWO5B72/vhHA0wWzS
vzLIj16uMvCShx6DmkC1I+EtxTw8Z62KHnoU/ZPmgF3uP9ReXCOYm/SwAA7fIORKVFxw5oE+ICsE
N6nVNFxpYvuhR3bsYKPsnRFcHJUVIbeWY5uNMhaqxvazgHbHee0PjgHEHC1SGCaWGa8qy310FeUy
fLn/hDskbboikHdXjjLX/rbmHRapnuSKgjsymjn0bIA23jyH8psIyOtvo+ja3oMzr1yMKFscl1pR
D0+NEPY7PLckxjtlZP+6/5v2zsz6cVcGLlnxtiItUEC022WMg25KtH+yyC6f9fE/GLqu1zRdKCCW
QKi3taBkSzA1WkYDttGHgTUhw+Ko4/JktvKRZP6fgdjLrIAPiwQeAZBx1Q2ek1oYySmHwJ5mSY6Z
K2oOb5piKhZXaE0HRiOLsEmLLGS9zilX6CfcBIvonzaqYtgjavd1NOvhndz3Rev3ZjNqF9tiy9Oi
64XpirjSFRcJR40ZzAwq9mz3jnHCMafuLtIg16e6s/WcdkKTfOs1Z1o8rRuZAyizAL3lKElleQK8
rubOitSNB9F/53Oukl30S1GiuhVKRXSaXE8CQTFXzidlyM2nHGH2g7J056SyCHsYnw9i4TYCRlqu
9lmvJQHkot7HL5yZgCqaR2Oc5IM7cycGAc4FE7J+ytuqSY2zemlWzIs+yQqa8mJ6N/Vq/GQJof4s
5Xk8iAy7662zTvbpjpDXaJVI5lvc0VKOSGKSmN/Q4cyvI93Ldyj42gf35t7nQpeDupBa6pYlIdXO
iDpGjE5dKw/M55T5BEO9P1hl73vxPGgR02m7bXI3kVC6CuZlMC95+qgMZu1Xkqp4UMPqg6J+jZyb
w7dKhpMArNLh3FAv74wKPUZcSAA4xK2x/MrQmvQG5vfXecgHr5bs9I2FU9Rznx6aVu08JKqJ1FPr
VJ52vvpyZaVXGC5qiJM5tIGMM7qe2dukSNvveSr1P+4HzZ1dAkiJPgKML17pVmXIbLUFaeWVTiAv
yRkbh6r3Bp2ZcZl1Uuu2pa4eFHA7GwVjXqoq5i4Q7LYBNNM0Uc5JXQQilirPHEvtsnrOnO4/1947
hE5Ae2LtPN84FJmSASdRJEXQdjod7ihOAox6TQ9Q2pFUx95S5FDAuMkv6JVvNgq6V4OD0WgRoMMl
fuIoGIUeAznzWwJH79/7j7Vz3SMIA+jGYFrKhb9ZayQ466mBYWqlTvmTMk9L64VFp35MQjUp3VlV
KtRSq/wgFu8vSxMNqziFGc/6Tf/q3g0rO7lewNG29lwO7kBYqd0xzo1TPOuS4bWolgWLPDlHdnt7
75YpDKhPcORkqZvnXTgl/08jmubB9BP8BT+VGs6nxSyrH+6/2r2l1qYrffWVjbjNpKTMUOessLgK
+tJAcQaBedeq9fxUTBpwh/uL7QUX7htQuGBvblUnJiySl8LEj0OeDPNrl88K+rZaZz2YeWs8pKLW
rgrsoae0TPUjUvDeg9Jihp7FS9UtVXv5MXWQs4vek1UYNrSXqtHFSW6S5pwkdnRw1veiy99LbfZN
Pkx5VM8KU2O7SM9lanfnidvjt9ASPIeaOHz9qBUENK6Cf5p/K7ni5bNpUtfUSYkLwaBMvxN9DN/k
XXIE1uKe4b/Z3A3rRcd2oTVEL24ToRFCSRgzAJoK69jQPxWUN6JyYctL8HIHVT7nIuksNwzVrPcQ
0zEGL0bBn3IZYgnWK2VZeJYySMvFbGyz9pbIkN/jcqN9tboislyYNWmLn0AxG76s5535vIis/Z1B
UUpd226dT1FmlOXVMZGbuGh2o0SnLi6rzpUQ6A5yRcHV3SmyUPbicp5+m3Jp48BS2fI3xSwd1Y9A
Sb4fxyn8kI2m6E5ToZa1b6ozAu5OGo1vpNnp+nPjpNo3u5Tm0dezIWq8MtdE4eeMaRy/M5pxcDHR
lSSMRoV4O6tabT7U0wDWfZKA3HsONNdfRkdh+SGk00bMCM1Muah120F/XAR92hHJOW9Jqiz3+lCy
ZncxekbyAtginohLUXZvIRzhNNzkdl6TXVTzPwWCgyhc01sCmVJG85c5mrPPRClLvOsci7mUC9Y/
N/5FbHJGCqJT4u9d2iTTQ1HrzqUY4Yw8SOrURSeyeSX1tEy281Mo55l5kotIx0VCj1SNuJZokldp
afJWgBfIfbyeuv8RPWbzUc3nRD1FktSCi5rScvycLhQ5vrD1onwWVdN9rNPGfEJeLypcYU5z+7yY
dVy7eWuKb7aROb8mUyxnZ8bDyh0ShH6ukmK21qWUmwKFw2kc3w5ZqWZPUzeNkwv/NLJ96sqJ9L4w
ssgXxQh3NHMmXVxlvPEiN5K59U7I9Fu5ryyD3nr1ZOJsWNOb6q6ZPCqFG+V1o/tt7ySP5TJ1A8bf
mfMNDbLJ9vq5ND43jtGVrgVYx35SpWkKjFqZcpSF4fx6MhfNfB3jammQfbALPcHepCsUt3dgTkH0
qafez8FHNQ9KFpt4b3FZNK49Rv2/jY7MnxvmktlgV8fE2etwkZcf614YXwYpjAGAGWnp5UOJqKKZ
MaN2F1Bu0fNIMdm5hW020pdyblXTi6BXB1LdiY9aisj9c4nNrnDJ2dKRTeks48OcNO3ncemM3tXr
XvtaN6pQzgitmtVvLCnVwlMx0zhqIO3cldSF9P+Y5JF3bCvjOpsjGH8QMYyh0J4B4oafnMaxfxXU
5h+bTvm3nevl4Dq5CekrAQMJKC5Ikp0bpfQusyergUGAnc6SeN2KtasTKT0tkvHP/YvrpmVEhx+1
ZkpStDFZa3Mhz7T1ZWOyisDs1Py7PTvF+0jrTTBHTtp/q9HnvAxZV3HylvkLeN20Pt3/ATePysiJ
Oor2I+kqo8RNhJ/TuRP51KAb3TjV+zmeFxwaw4myrc3O/2UptDOAdnOlbFES6ViWkSNDBAwn+JpF
GQnoCbVxVqXwyKZq/dXbC4VsjtEhCja3HIUkFoAd7ZJ5bzM1/65uXb+UgUnZ6x9o1cblhlw1g7Zd
xShB2w0wP9WTNnJsWzGnjmfbqfFzlY8VB5ty75Kk4MX4FMjdCi5+eRfrfa0tTkkBlcHUf+Mk2nQZ
GRDPF1ObSVsbJ5kf9LFUTpWszEencG+b4HxNW4xpMyCUTcevbADf0SLiFHZYRxa93squyroPpdT3
r1fDBUQDLgBdXqBrN3Ca0kzkPhb0UVUFzn+mEqLsfr50mJEcvNM/yNMXG2WFLnJV8kbxrb2pa1RT
MiskWRlop3k6+WvD9HFpne4foZf2/8xY576SCztT3aJty6fMbGP7adFrTfL7WLLzczjnyXc5LGVG
thOF7f0ddvPN15+H3RpMBGajNzsMy85Fx660COKwLT081blHOjFpfl47P8fI0k62PedeGJZHBKqb
VJOVqRRAl68QUmQ6X+62SkniKWqGgjIknE+SVhanvK7Hi5FZ4o2aGMtRf+Vmh60LUvGt9F2qhm0k
RHq4CZuYBUtcjYNqkWeOVf0BSkp+0KT6E2i2Hx0WLYUJg0hagutb/6v8wvVmAaFrMYlURTi66hSB
2J7VyYh8Xetb7sWwsSuXjGVlVTZlg6TtkrY/1Cyt3suYOH1SjURffLHAiL+OA2LZbpkYXXzVnMb6
XHSdOWEEUWc/gAvk33M1BLu0zDzeaVQrRZymRhO/yllC7LMeQ8ANCK4qOdZ5bat+Yc8PvZt2Yh7f
tzGdupPVQSplygbD3iXtMWmqgdL73kSRMbuUA1bi4TCaOi5X4di7UYX7y1vCVvaxRQYqdJXFnr7e
35g3AZavBW+QnjUKePAj1ZevsCxjc45LZO0TnvVkirD/bCRS9lpc3boKXTDGmTBwbgKBbKW4X8l5
Ech5rxLnEumpLZojVctbCBjLMJ8iflGE3E6HkjTNzRxMaSCsMLnkeTidyHdkf07Sge+vhF6cq/q7
OOkTXOYM8SNuLe3dxNzav/9Wb3Kd9YcwBiTzg0QIC+rlWzWnUKaTxdw/yfTlhBkRwV7qmE3L2uxn
tsSeJDgeHIe9GMNyHAUd/9Ebah0nzREr8IQeSFT+LzKK8SGVIttyqS+tc6hX+g/4YelTiCj3EeFu
79Cj57Miu8EfkAG/fGC2Vs0hq8vAHJbpsZXzEbxZiDXa6BzJ/+4uhcgxLVVWu1G3SaWacm+FLiFG
bdPglCKYKogFzJmwDxKdnc9oywxYUWWlKUe//+VTUUVE2oJeT7B0TnVZ9KwO6swyTwqjBq9u4upR
tsLyYNGd56OhhDoMuEkmSNtkpNUak8xcFAFS2/0PDUfKS9IO/eAmqrCOkHXKzvVAvwypINrhO6aX
NM6oIEY2TUvZ6LajoTyYbVu4VZcjTpgssgtcPz212WD/nhgV+nUC5i4z5e6aQqK5SKUwHuiC9ata
pXDDRj5SM9rJrBn30g1CqEkGa7i5wFblIGWeuU8SwwI+hcBjQbBEpO6MtUP1CTOg7psAP3yeMzSi
UNvIl+v907z7jtYxKUd2nThtYmRjA3dpKbUDoWbmozwYzxhUoMw5FTClcDg5yGX2lmOuQzOYseWt
tGFtNqVg4lQEta1In+2qQ3jAKFAercf8JKylnw8WvEXZ0IaE3oLZJBil26FlN9alkxc9mNXQrN+C
I4pORV/H6C4ZWfodb6LpnDd9bXla6Syfwj4dH+A6VQc50t7Gp+UORZ8q6tYfVJ2lvC10QDaF2SWP
BewndHvHxu2lIjmIz7uvGOcs6jRyMcBjLw92kcuisbOpCOzc7E9WlDgX9FLyq1NH1mMvWuv7/R20
92j09nWAcSBSeMaX66nxXE+TOcCHjeLuBysZwkN5Wf9sjGOrH3zOvYdj+3DomDiht7o5MANm0xEW
VhlaS7hrZ0omLkqjNpcKYRJvsOb4PzwcVTaOmLQ02bXrw/+VheVKmVmhwCmh5qRcRFh+GJ15PiVY
on55/Wv8e6X1yf9aCVSJEgnSoaBnyOwDC8voe9F3wz/2qGG698WoJ7BGWgmRxvbMqx0uMI5CSbh0
deVW4Pie8q7HVQr22+f/8FQrZpRuKPy2bbKwwHvFjBd0VCqXfZBYHHa/solvEzZs0kGpu+60Tcq8
QrY1pgZ/9M42rzCjVSbTJUqDIY4Gb7K15TGubXGQiuy9vVVYk9Tc2Cn8ps5M9B44LDrVQvucijg7
zb0hzrXojlo8ew9EgUO5QWW1zgZf7okxd+gnNQzquihHlYh2cgB45wjBtpNbsRFIXrkGmHZvhyAY
cJvp3OA2BmETXVS5i13dXroHYzTjU2zTnk2asbuQEB6Fqr1XSYYOhQMc4C2fvDBzUAVcashypQl8
DXm50oXKvHzOqvP9jbj7KrnhQIkwsL2hLnTmjMlUbOYB6TVs56VHU3O0jsCNu7cN2RSML2pi5oOb
6xR97XjurLXkCJ3hlHapoFEqxx8XTaRnkss8ddFH6k9aJujUTUOHYbFVHXBTblHD3HkrKwX6Ahff
TcYaDuh5UvzkeIn3anRK1dCc6aWn+nlMkSIAVGIXsIIliPZuVTrtcKmqAkXjLMOxlWq7KFygBMMD
OfdR02tvsxFz+GX0TG7B2u0YpWWoMgQogUs/TmbDEMO0pOciqf6Zwln+6SDW9mNk5HBwc+xtAEID
xQN12i29Vw1tU9KcOg9meTSfrH5KviJVciRNtZdVc8sD3oGvhpHH5vtjRqGWWV0UgZVY0a9imKNv
jtQvrjJDcgdCNLvOnB25u+8dIx5p1eRZAaHbINvrWOjYPXJORmHIT4WyFLUbOlb/f5yd146cWteu
rwiJHE6BSt1ud3BYdp8gR3KYZLj6/8Fb2nJBqZG/5ePVs5hxhDfoLpAs9fvbB+nWAi4KcDiD2NS7
1whps27sWc4ZjB8DpVaLh+qEXkRAfFxH+glNoOj9KOTBpzrd7KTaywW+uuAXrDL5JSR3Kj6LcvVf
b2RUZSGinNyHNJT0F6FIP9Mxc35jxRWRA3d9vdPKvLFnrsZbrWYdBWrvLC3wNlP6zC3UdvruzGri
vz2lN4eBCw2PhJBmE4Nz/UNvjLQU/n4pPUgCvjJN3J1I5tbVhADDwqQE+qFvtNJZTZm+JTZmfaT2
/RmhIUpJ2LWbvhlnpuJLphkrrlF0pupGdVsXLi47cebn+I39czsawSrkWwH4kn5yUFYvtWylNZcf
MaMo81fNSHERtjvTA3Va/vtrjbUJFgjcybiCrFsHcqDXWtIiNNl1efm5LW2qVkUJOzCbzP8hMlgW
EUHLpVGxAfD2NPe1LqMQZ6Mz8aGyUuMxSqrAt8be2knbbpWDlqIgVw1FCU7+KjTABqSQzAZVNaPR
O7gnk9r9ztOq/F7Lono3JkpwVLJGQOLHQ+0AhbK/qFrRKS5edtrO/r1x/7CjcOsFeYYKheNcH8up
qStbUgiSVTMK/+vqSfGMoazvsiycDm8flbeHAih1PVSJzXE/O8CkoimIvbLrhI9oVf5e0kic3x7q
xlUObwAlQ+owzoK/uR6q0TADbpaAPEoVMEsW/IQxSuKLM7bpSaCMfp6iPezE9iYAuQRckP1KAscL
fj3mqMaiTYqaUvoY4MAWhMZH8kZ5TxN4e48yDJuRAtASl69TNi0KLWN2qCX2vT0d4jDWHppBKvxA
Ksx3cdPsCQncGk9F2hBKMJuWiuz1Z6mpKLVZoewTR5XiNpUSPKhDlL5Xtd4Ev4RxzttLd2saYXwC
1KApu9SAr8crzNFpGwFPtQl660MnKen7VlbEzijbvYhJFMYTtCQ1Ipp1GhXr5PImogh3A6H/DzRz
g2PaReODJqc7QnHbN5eRSEAX9jbZzToPSHX6WVMEfA5KSfVjdnBN8qxWNk52MNIUQLf0Yhj0XmMb
w8idY3BrLhlzoX6Q8eBLcT2X4DhgG2uA6kpslS7NOCrv4rHaQ5Le2iF/jaKuVkwPoiif1IIdabTy
U6hO6bGKpuloKt1XCeDz6e0Ncms4/BUX8wIiwg0CMukIzGHJI3U8Va1XDJKVuBhYhPex2TWnhv9n
R7/s1grSFyXiVYCbbTrYZqMpwQAr8a5WxOiakQXEBg0FpP7G4IMEdpuiZJ98xdjd2bvH/lj+XUdN
1JzARbF/lqR/k9+B5+9IqPK7IZlasCEWEZTb4gaueD39kY+VSBVuURkkihZ0d+nYSe9A7WNkhRnk
f8Rz5jckVtPatcc8yRGqCvqd/b1lFkDKpZnKiSWkXCwIrjeZrabGQLMBgh9YkJcwLdPjUPfBRzSM
+nd4Rs9nIF6YWGdYiojcll00mzUv7Bv7ISutaOdg/9nT6xkD0MMvIinmNl79HEMGDRW3PWxbCP2F
25l5UHtJqul3Qz7YtdtFRhH7mB/m01Eayqr07REFUDdWtMz2gDXpuWsHtWl7gHlxng6VNoqfkqRu
LK/tE/zIrHwGexVHNhX+sa1VeecTllO5/gLeZGIQrgRgo8sB+DtSFnZUxo6Z3znkfgedItKxQ2EI
TqhdP6gB6j5OhlDcVA0FGqz1npbtjfNlYLCJPv8CkN1kJJjwOvilq8Wd3dfS4yD37VExMuNUl5Pj
URPak3u8EdxymDXUF0lMqKSvb0gOl1SEIQYvInHky4RPnycM7T99dErhGdM8Y5NUlSAQIGv374Uw
8s/woMZ/nXUQupyyRaQHBYzNu1oWJj7xdDMvOMl+EbWeP0F/N5e2q3Guqzp/1OYaFJg8Zwsey7i8
faltAhb6UwtFGEruohG/bq7wYSZWIaN5cSS4ICW4sUd6R/0DrYfxmKtYnFI83SNf/7k9rnYagtkL
gJYHyoKKaKxystF2ZjuRE+fi6MgOvtNUE5JKM6R6eq8bo/MZuWkbkaesi12ztsVT31Wy6eJan0R+
iqzXI7U8WToHzkTncA7S8EPB5n0vm+iiznoz3xM9qHv5x2Z/8qMRJUBsmcouolvLdf3X8aBQPY5Z
KdmXXkT/JRjMnXQrTI8NVH+vbXSxE7XeGI642IRwCvh9y+nBFLAJFsPUC2qN40tgNY1Hhxj/7ymU
vtui/vivGwEyKuAEimqLcOd6I9hWKPc6/q+XUis0Glpp0L3TevWLlAX6U45o5RkkaLvzpG6iIRw5
8J3F85XKrU7N8npKx7wSPbmRcwFsNF1sXdiePqEuOAyIG779fZuQhKEo08Gyo5kI0Gh1ufVdOYZB
M7LlTHT8fBt1ufCsgwH5+fY422WDqgBNaCGDMKFrRbje4DRRq7IuYshsP9Ez6WJ1wHuCOY6PbSWU
nW2yubTRp2LZEFSip0w5dbUrW3WwRa429sXowvrZScv2LABUnEOjKu+U0eldySrL9/aI1vmk5Xvl
8+39gUwHyQ5adNS1N+AWoWeOPLeKdck1OXhE2iH7StuyY1SjMF4RNuRRdiwR+m/P8nbjMCxyXDwW
BEibYL2rW1Tj4VhcIkuaTyn4Yg95UeeIlniys3FuLCgETYIwike0PtYbJ8xDVAe1XuLYy58AaKuX
IZatI3bchd9XY/b57S+7Mdxi/oFcD3BxTv4qjECtMC8XXfRLYtZD7kL3ar4Odhq/H8scIf5h+mc8
FOgImHMsIm39paN7fQanBgIdlQDnYg+F/UESlewmaD5+AXZOd0epf7/9fTc2zCI4uaT+XGvsm+vh
Ovz+yFUV5xIsGd0A1/b9lHbKoyZZwq0dpbvMstYd3x50E0kv34hQAZ2eha29DhWhoQBPmWvn0ua6
E55CnM4q18kX2McMyii9IOIovRpZoXwr87rdcyre3j0MDzxjUXVbrqHVmqLF2g2myVVe89HHydbS
c8BH7lStbo3CX0eelXecw7jsrL/eJzvRtC5obeciaqH/J9AQvSvj8J/rjgabhYaPAagFbv+6nJqH
zRg6EuRZKy4ow0uNeuiqdC+avnG+r0ZZzZhd63pInR9RtclpDsKpwA0HmuxSddh71m9MGzhh9iRv
AquzvrDDkm2vhyjqWu0sfKWb1IvW2cHOhXVzFJYGqLdK/XvN/RqjyhkkInr6s/l8UcYUrHw4/7Nv
IYtDt8qijwOxggfhegsooaLkokbsUUuKz3MbZKe8VmJPWOawE7VS/OVvXcdwxOkLJgPtO+7FNWRA
zcWgjjGWyc1gW49WKcIvPfoVj8osR4nbaSkSQ3ER66M7lDkia+BC1Oxz0RtQ6oO+M0FCRhG4Xn2I
zwh64LigU5R8jKQs+Z2qIRwQjjRw34VJlj7EJuphfpR08g+5jMzOhaqhvlitBUi0oKyHs2TS6w+R
nWeTm+vUn92UkBYTZwl/DwvUbew5bdyrx0xphfqRoDyXXQMNnv6A/LhFoJnlcuKXApdAD+NXel2T
VZpP5pwWMjmPZGUHadB52ZxOsX/qdipXsBdC3pu0HvUne+rIjZpwdmY3GsQ8vSfINe6NpkYxsh9t
+Vs5OsnvKNKsZyi+YeAPEnrzronzyS+9zoqXLENy7lRw+z+ikRSU/mBa4C/lTko1r8f15b9EKsrX
pu9yxxsMI7f9rK+CAQdMK/qY2jBr/Bb63UEL7KE7B91oPuAIX/TP5mxrHyrDGUnEm0D7krQQMajX
awtwJ0qlw9BpY+iaiDFKx1SJxbt8HJrYG1IpfY1RrYrPBdpfo2s1Su0cMceOCs92JAGINEbxARLM
iOZYpxriEZMzRfjB2KqVp2e50C9zg7ITok7JfyXi8AIbxgieixTPnXCNprVN10yjXvKhlVmdl5T8
59qSUT2iXCylvghgDPsmsZvMSpkSZYiWV/j9VAOEomE0afdWbo31g6TmU/PchJr8qyhnRfNSgfSC
2wsxiyc1SNNTYpZYbIQUriQXwEv9o2Kxe2+Y0yDxRFNAHNHtsXyerXGwXCNxRH2WVFX8Ro4giy41
Q7IeKowa14jtxHkyk0qVH/vepD5DdtK848JFRwE4XAUky8qsbzikRClMqT5PXgLIpeWOYMX2FC6t
/oWJyLW8lcUIbIBROkrKF15342sfBu1nnpbef/v93IwC+RDkFQZLxM9buE4VzRKdcCzTsAdK3yeo
SL1aseHshLI3R+ECI5yjzwPC//r2yvtUCizJTO967l/gMnV3B6QnO//jt3BHUl+g4Q4aiNbnKt4x
Y6HIcPLiu6kNh3tFa4KDYRb1Tl596wGzeY1JFYlPN+SeicdrxNwFcZhuiH1IUTPt+y7x62DYcxq6
NRRlA+o1i9IbXfLracPZEPnROEMSfpYwUSJhA1sSpyeSx2aH6n5jKCJTOOAUuG60N2S1KQcjEdIl
SFrNS0SdHythhu+0tnf2AEfLaq/eF8hKWAbwJGN4un5fWsPETA4kOMYYencwJzk9GKWRfZPyMHs3
YIZY7wT6m+1HyETJmrViRBpTq8g0gy+sln0RXGarGf0cmwpfcDHtlS1vDrO0hhYZ/62CVwvEOsMz
ljCNANTPROd4To2Fu41CiGsOqv7D6Ov0bE655udmWN73YvrO4cz8cDaL81CpndfWZb9zLG7E5RSv
kakj5QCJsI4eaSzhYzOH9qUxK/wLQicC3i/kQ2vZ5as+mcaJMHYPYHNjPzEowPDFO3dLjw24wucM
NPalo9TsBwiIHPs5BBvQSdbORbndTlSyl24ItfRFwXxZlr+i42m20RY0KvWihGHWuVE4BvHnWoY/
PRRRE38rh2BPGGL7dWwnWvM0DOi5UuC7HjIsIOSOTa9c4nGw/RrxzEOgAnpPCrF3QYNqXx8XBiGj
4t/ykRsQSYWm82QLGkuJ3tvigG20eVTlMDC9NkK5wZ3GyvqdFjiyH9OsTWxX1nPLPmplUCUekv7W
J5WeXuhTAYwDfxxCiKUAhkbe2dIq3VRTG+FHHV7m2NGW6mMMx37EXLkkzEMjWE+PUjMYT06N6/Ap
K6b2NQO3/UtJ0vyz4UyhenIo0TsXOcRS4J3GlaV7OR1pHlRnVH+abW00R2w0hi8WCoHTuUIayDoE
lAO/FjgAxZCXs2Y+tlqWHWdl6GkJ1qVhXRbqeHVUnGSyfbNHEeRe6hpClRDFHd039Cx2PFkaOtQq
sIIJDlE5ghdWCBFfc5jDJVYZuUhcFQaB4ce21KpurTv1h6aB9UyoYYNpQOHPUrwy6KgwoA2vWUiA
93XkSmNbBq7kmJPq6lmYKl/HvDRLkPBNBlsl1ZLvRlzHgUcUkP4IaYnpxyJ2nC9SZUNkccIiu28U
J6hPNZFO6WW62UTHDtL99zRXguzYGWP7oqRVl2B+EJejW8BMy9xS67R3wzwP871WOVH44KSS3XsB
oK4vxhCbBLORhQZ17qTzfSRPQ+bbaLq0Xi/XGJjrXVD+bDGlxdOvRCfQV+IglSBra9U728nS3kNl
ZtLdZAy1X3OW569p22r3GKyUw0HNwrFxLSsJxTlJG/mM86bcup2TAwQZCumnaqJ/aCu18ToNjnRO
ezX73tWN+FIXWDRAgHhBQKfsglg/Z4HmfJhSbUoOTVh28WG5DaEvm3lSuNGc9L9YdPGQaN2sPKH0
b5oHW+277BkLLJxMeyiQtS9UafrYxyOUozzr+5OUTLF20IO8RZyhip1HtJ4kAQl9iGmkmHN7yG01
iS5FpwWlR8hTvWYZzGhXj2ujPTbOLKdnywz0X+VYOcIndZSAtkVEPn7WzdBYx9QIjkIOq8JTW72L
/aLpQraALI315A7K2LwEcPkXA/BSE+/kkOzBbYvGsPxBDrTUxXMQ5vk4S+3Z7LPZOdOfQL1xxAX2
UUiRzmkwh5e5DJyHptTlD1NEg/NchW0Wu3lvZp9oxGUTq6mH9UG0th2eGktrXuG2wO6q4DT230J1
HhQ/d4RC+pFOhjhFMeyAPG7q1J1bUUZepNjV4NtVn5/HWKlqn0tYfWmVyJjfO9LYfK1L0/luYUog
3WMJL7f3URSSY0hhXN4PkRnZh7BNBjA/o5YpLoyI9rFOtQxCI1xy6TRJyGpBMg6cTzivjcMHNKWY
SjVhh3M+ueQfS0KI9gOKoHHzPKtFE3pdRoJ7x6qo4Orn9r8AuTLjpBdz9bEqazH7b0eDm2ePyHaB
FNGvA4OziQbtHLluaGZ0/UXsjXAeUWTt9EMW1xD058Y89OU/k2iWIblNgBsvWl1rhplV0iAEyADW
Ph+GYxvjlVE1deRTpKgv1mzFfq8n006+vok6lkGBGC6qnXT31kFiUZV/lKlhBo5N8LlTU/2Z5G5P
iGzz4v0ZZfHoBa9BjW/14vWKFuNvHMKbGEXu0RFVPHj44qXTyz3VryWqvQoP/wxFlXUR/kLmafWe
k+5QDEdL+Y5npY/doatwPKlT8IsoLQRuizkQAKcyO6ZaHH75HzbNn74VzXFKIKuxy5haXtOBo8JB
y/KaqrUosuvjIbNalBXGOJU8HgL59e1Rb0wuAEbalPRMKLqs0Vt5HiG6MSxSGFVsv8twynaFJSWv
qKDuVfVvDUWjhAXEk4jFXJXf4P+2xbhM7jzrqddPyG0rWl74Hb4U/1q1pBaMFCoiCMSc276TZgeN
PmY4XaiF8hgT+d7XqC/sBN2b4I/gCEzPcugc9D63OR/A5GJRb0N0DbZWKCf9wTZoyMSi0F2HVH4n
l9hOIFVmedE/oJ1OSXaVSwxyhN18C00/TNgRrSRr96ivzl4I3XlnAm9825IrM3mEtltJZasPJGix
mNzlocjPIi3SQ5217UmUcuWhULLbvNU2J49v4+IigybZBLN8HdYCsTDMNh7SO72Ns8kXCDxK2FVr
2XMuJXP9S1VSYqNIUwd6s2k0PRUj1k99NCmKO00J+jcGm+vcWYtV89tHZHvLcYXD2OJsLurI60sh
0KO8j3T8hKXMbnCzUoLnJui6l/9lFGDyLDDdt7Woj6PVlENSm8pnp1a+hNj2eyKW/ufbo2y3EAdj
AW8temH0n1aXjNHCduP1QOmhiQKsE4PQRdg7+th2Y72D/b81FCaJXKTU9dHuWg0VpJgWpPAn7oJW
TR6mMTOeg3weRrdNxyHeORrbNVq8Uqnx0GYGhbpGmUCF1ZxwQO5UNVPZG7QoPmpKvcdPufFJvD+L
9BkvEeLDq6LIZKZzSSk/wVZXek2bIvdHKVcvCJEOO7thOxL2pAsskh4scgvryn7fCaOrCmTjdKOc
3wVi+plZE67tsfbPbtnLjoPmu7zf9LDWLXo9GeYGndIUvXaYxH1BhRZCm+SqUbWHjdl0lZeh+BiK
ccCSN6CUFmCXjCY0r2uJSGPY1dZXB9rpMUNq87+yNM1PfHJ/qeIQBq4EFm0nW9+yUZYfAGqRWh1d
bXx8ry+ZvreMsqx4gabWEuMpL2LTcTUhO9XBqoIicDWaddZzjeXiL7utlNRvHVoO+HsG6BRkqY2w
TRuZlhsqkvHP5G5+HA0WQDtcAFsnDBSvHK0xKFTqYaLcVbOpn6jKS6cSl8+dG+1WfEp5RKUzixIb
G/p6HpB3mgjrWAjsdyH45kr23izM1B0GcCBuFNAKKJt5D5dxa/lBjQI/WZqmG4pxi2UAmuto52OW
bhzQWuAmH4R50sjHTy2tuU8IX89eOkQnJdrzbto+aIR02IxQIgNrvLnELW3A+K8izhGSUX7COE1y
Q/Qs3SDX0tTFQkfeqWremmMgzRC8wKBQ/1tm46/SEOaFciC1kBxGwwg+91EoedjmBG7aDvlDVyXz
UveodgLy7bXBV/7/QQnorgeFoc8VmcSEWOiVnwxEwu8HsdDJxa48+o0bF9wDGMnl4oVIvNpDAIFF
Z0PvvetHlWIItd1HOUj3HpHlr6wD8sVQY1HsXMQ0l2X9axa1qIMsHfBBdMnUF9xu82PTG4WHgJau
uOWYm6ckGr5ISrPXN7ixWxErAmzDKwlOdpNQCeCUYprCO5Gq/fcQ+auZ8WqF5r4KaNdFOMwRz1Vh
WT+0qZDre3RMkz108I1JVqGnUBtfHGg3ChdKrwn400WIEbg5Ad6MwqMulXvkxxujwEdZ0EVcQMom
rmznciTSpdafIFNw7wxjZHhWUtl7u/PmOJQREQ9yFsOA1ZYBljG2JgJ3UKZjBU/dLHzMoAXunIEb
WwbUI85E1PjNpSdzvWUUOzXVIZeki9rlhUej1sHbW5mpGQn1vV0lqhchLP8UAh/794iH7ND8Q7sB
j7F+tFUjkvsYheO7OAzQqzOk4IA8u+134Rzt3C43ppKSLIcdBRLsXdfYk1DrB5XLG99c1Aue6sFS
vsGQS3ZGuXGHUcXgJzLUH4b29VTOsYg7qQvCu9LGVPKgiFD9ZaSmg+TPmNX2EdZKNV7KkFxnJ7e6
cZH9P0oWfS5wUmsAWlb0dWmrQDXagWqZE6W1H09z5Y+FFF3+OSQmDra5XBCXBUS0umIGpYkzwGxo
yVcxnqfkDwVAxTA+YnKk/g+fxYOwNNXAfm3q6WmfonceWCGShmGHvUoWmecJIipt5bgY9lw6b00i
TRfSKYDIMN+XTfTX5TnUhlNLcRPfpYLH3UKkyR9EYPh2LO01em7txyUpBbBnEbGuazS2qrR2ps7k
wkUQPlBenE6SNvx+e6W22Gps4EEzE7GArKF5tPqg0qmNwSRquyM7qg6JltbPyEbhv14P2mFMWuHT
68WKNJHMQxAPBvKc0z+jYfgNizoCom5o8HA7X09qFFtdIgdE5oOci0umCeWkDUiqi7CZdnbLrUnl
dC+CfAoPwGZnSrEjJwWKqmkWtWd7TKbTmNrxDrX05qxCRgZCRi8LCZfVF1FQpAMKjeBOrhTVj0rV
OpZzPrsWXHivk7vMH1AV80qUaNx66vJnEej/zGBaZhVKCIh7tNs2eMh4mvoslKsYPm1ZHmMKIKAu
y8EF+ZLtzOqtU0Eez90JKR709eq8R1hhV11TY+o+hniGdZPl1uNYv07NLsLh5lBQvcHNkVttohdh
aZFuQDS/g3mfHFSk0XxtjCFDx9o/Y1eRWAFpyeGgeABBZVU/WRTGNCdTcoj2Xf0B4Iz1GXUSFBMc
MzJ3ktNlhlZB2QKnYDh66IhprF5YidNt6QW6LlLW9kdZljt3XnjYap1IJ7mo7O9vn/sb08h4DPcH
iLY59rLUJaEqI5zTVXMeoUCstu800rEnMFvBzu7YSjVRNlxgpBQPCVXAplyfb+7/YXIC3FmKrk0N
lxZ5ftGCPnB+T8ARlB8OkOvO7ScFQxUe5vgMbHGS3NloJOmwCNY/DWlif1bnwvitD+VAjcBCvoJU
R6pPb8/LNkQ1CVA5Mhr4GdxvVz/VETp7y8LjPQeLhdKtPQQ6nZe4HtxqkTB12zhWLc9w5rE+V2YY
yZ+UuNH3lJS21xQ/gycNtyAQ9+yL6xkrYjk1JBwKLrXmTB5xSfakF221szDbTbeMArhh0QkjbFo2
yV+PWZumVkMTUrpMVQyn35Cc6GUMKXN55VTW6pGmUfXx7fm9MSQ4KMsAlQqYmfLI9ZAhynYUqdvg
oqXwWfxaqsxTk/eTc7BoAH/AoNf69PaI250OWARBA+58Hhhy8+sRGyXoQugywaXuuieh5f2hhZMO
2yzd8938U+u4PsRgbVXCZGpz8JXkpSD713waqQjSeGqlyzCa0oMeOZmFiSugLy+uxvE7G26mG64m
MF70qsinS5oo8fdBWEnhS0VVf6PxrCEbpQnnV2DSFHF1yVQejJR+PaCXcQBMKRLFmxUZvTApl+Tm
WPdSYdxNahUiV95gJfBLabikPDXEqteVgyp0aNGP9QvwJlg6KiKQ1alN1Qq1xCY0kVClrw5CaNKK
Q9+LHjgcCiPfzaHn/UfZSv/YK7OEtGzlFE9SImkXR8nb2TVbSXde6BnI98ByFcUHIGqWD+o4j+0z
AH2ctuwuyWc/UDKggL0u5mcd+rrk2YWTIhSZF1J9jtOC5qxdCBxtJbXWAQ7DFzg5iGFnz/EgaWhj
lqiK+7XtjIZH49tqvbhT5Q5eJ044Qm7rnJa7Zb0TUSZ/6hpT/oBTplm7UiT1D3EmKqTHUWo2vXlE
Ib/MHfuDpkVm6GZgKd5rSRV9trEgsd1yppPiY4Ej9GMEzqlFQC4ZZ79Am1AgvtrLow9tI6y9lnnp
3TkEZuiKIohsH/EZm/soD7LOB2OVdH4njTKiEpRfDDdFg5OisBpKMvaZVfFVGhPAhtQJk89vb/Zt
dgGbhUoQemiLDNu64dUDibcLUEMXGfr6oZXU+EtGy+Eo5z1lktEYj/TcM//tQW9EOwuHhl1PoErE
Ya72fdRK9K2N2rxMhMw8/brQCd70cjLcUPTo9JrIgf7Kag0Ur1tmNkuiRvWU3dsJyISdKdie9+sf
s1ytfx1C3lYWR7IMtMrz0C8A2h9KU2C6Le9ixW/M9uJcTNBK/R9W1nLZ/TWUZeYcLIBgF4Wb04vR
dL3rjDLK4WXMznHmoDy0GiHz29N94wMp+C3UNod3dRPCZi0CQF3ea5eea/MUmLLw6d6UXj/stU9v
jEQ+pS3mWAs7fV3TjFuT1lsCLgqjgMwXrZG8tHIk34vOiL68/VGbd+FPqigvari8e7wP11OZDVJc
9WroXCpVepmZ1jtlaD46TUxiPGvh3qNwazhMHtgMbFm8R1ePglLoJcVUeI0JwKvDHLU6qnaS4jlJ
oHl6Pu8RSzYzyeeRDvyRgCPvX1cugb9ERiDPzkUJrPxT0LcBlFUJ8k5VzFK9U63ZxDDLYBTaTKgs
9FbWzzrQ99DIyJUvRhrHwblQKQZ7WaHmBwF/s/PmSQAi74GchNySUfbYdHOxkwHdmmDiPTx04PIs
MNTr9URGRw8h7FgXu1Gmh3DSrezUN4oqDvivFtgDqONOZLFlwvPZhDNY5xGsQzZfhRY6t3eelpVz
iVLbbM5CabLZ14ANj/4sW1bvI8NjHwolNlRQUF2h+UrbBz+bYlAvrdWVxn1kp+GnCtnpxjWqJm3c
dMjaf5Zc4Gf+UZgj76YbvAYbSvbM8yNBcRIW9HyVVsQvC8uMw9vn6daGoylAUwgY8KLodD3/jio0
mp4pTCYEP1+rHKKyFUwU58Mh2rPVXW7Uq7CHL7LghYJIRfdzc5hKjOSCGfLJpe2j8UBM3N3HVazu
vDK3voiKNYLPXLZQQ1fLS3SX58Fks6uTIfVSAF6nvIT5HTjlHmfm1gGCWk/yB4iDl3T1nplDA42A
PuylUQrsQC2j175UvNvPyAwF/2VWFUVg+MKa0DUYNUB8SblLg711gMCJ0sGnhEANaH1DgdQE/TnZ
F+jt80J0MYXlZhU6Ei6FBUm+QLPZ++4bCwmMm1NLSqAvbazrTTPRqSM0V80LKY3tY2kjzhqd7Mvb
W/NPtXi1X8iwls4c8G3aZavp1WvFxrsaBHM4JWHV+OXcDPWB+CL5kLeOaA8JbWnbVxrRtOAhTepS
AEmz+omy3ATqOzag/QPrkYzXGrTfUxeA7nEpGYShJytzO713isGM3gdWVH5pS6OV7pHyb1Nvcqzw
Z6/r+SLNWsxHashO48kGmFcdpxrFw5sFO56iQekB15sy+NwWVvLT7tL0A/xOzcahxpjss6oDfvOG
WvSvsjU1sjvqw/BjaPVyT9fuxqZfqvowOoiswMSsN/3Q21Y6gMa17Lo+KXLYHAvIW8eyTffUmzfB
DPwfjON45THi5mFcDVVkU1SbEvTSiVjbqznVbqNHiY9q8Xwy1JyUSZ6CnWvqT3lxtRcoPGJVR7SK
cPR6y5UVgnqG0nJpt4N0JC8vSAcoY38oMX++iwklQ0yr+/lh7IXxODdp/iDlqfTYmmlyMdFvm90W
PchXhxpzdH57o944DgazDriKYhO/brVPebiMOamoBahYNPwIJGN+nsJRHN8e5ea8k06o8IhJiNfB
8+IR1sYCNqiET+Ulgf9bekEW6fU7KxBahxJ6U/4QSUqX7O2Bb9xyhCLLA0FCsOgZXp/2Ws1QrUj6
4NJHfer2Tuv48+gE3mQmxWFISvmuRX/v0Crh+AL7rP/3KIV+OYDZZYMjiLXab5DNppR2sUNwaXSX
Cu8iT0qy/JzVXQUsUcne1U7eHZpuUI9VZqg7fZhbX08PxlhEq8DSrOmxE7KoGTaoRIC4b32m4KY9
GlopM/WWApu6KXyBxJpLAjl4oyXnO1+/rYlx3GjX0Ylc5HuYhevZ53snOyiy4KKDQCYYHJviKbGz
RPHbblafxlmVCjLEWvxK5iFi46XWV2FE+n2StINCJ2DWxnOLT/BrEOgEKYUeh0/jCAN3Z5vcuoIw
QECVEbU0TsJqnaY6hbqJLNuliGvxOqqJhfxNMpGHD1o47DzyN44cmnf45YApWXLY1ZGzwnGU6pA0
QB2q0DOs1vhtjnL39e2df+NtJX9amqZQo3nrVnNfREomS1LJA5TO5hm2pfIJzdj2iJ6gJHutSHaQ
f7e+CmE0wjAC00U65nqtU62tq6GOnMuQFsGpoTuWHKy8q/PT29+1VVqiHo5cIC0H3lYqAKsHfFYn
QwsSApdCaYGCZMpk2tQgOu0VoKhUfnCCqf/eqDoVXx6C9puaxTqwJEcX+cEq4uousar4n21VVj9K
vf56yCoW9A1hwwCppyMN0OBZhQV3EMiK7p2qpa+yek7g7i9t3EWTgeDieiyhFdjJVbJ9GfWgOw1R
LLsY0aHIVDrVOee28VK10bDx02PoNiNFqq7I0p1NfOPEcLEBmoOgRY9CW20vPOLmFBszInye2wcd
51J/qMvgLpuzPYj6raHA31BqXICUmzC/6OZ6MnJ2Vqm34e+m7bsD/Nv2s2WWH9/eWzf2MBt3kS6E
s86NvdrDCDwh0pUNxMRoUh7yICxfsM22dtr9N07mggKk8I4FybY8PNtGMRk1US/E5fmzHLXJeQCE
+BQz1SG2eJ250wdZfvZqw5BNLI0e4KE0zFYXTpvkLYI6hY2wRA/dyBpE/IqNQDJ+iZTcsVy9dKJv
c511L2PW8UT1TkZN8u2p3dbPiO+5HxZtKcJiYP/Xu1ZJGqsRxWBdhkgbXkOjCk41jLsGiz2tSNyA
FCBCckMrZhoSdX2vF9p8N9ngd3bOz9JlWs/GUlriPaYtAOjp+odMc4DmEK6LFyei/Bl2tuYqxpAe
EiWa/LzK2uepmyXPaIJy5zneSp4yBwRqS5uIOJAK0PXQGGRkFnZP5sW2KpS7UTjSj04agxCqwrr8
P87OazduJl3XtzL4zzmrmMmNNXNAdrdEZctBtk8IOTEWYzFe/X6omdnLagnq7YUBBvhhu4tFVvjC
G4ybOraaLjC1NjuvfTP+kCo3/pD77nqDKHF8agu/EpQBwKJHsR0iYGCPVntMipXiwmNHhsSMKUXU
qQ0mhaiVA7zxAAWn2XuyWx/fXgiv7DHowS74NnT7yS+PIjIO9NlE79SJ5OB8hQxfXbq0qU9UZl45
MhCcgDSAtCU4uuP7nLSyFLJnagpzlgspkHMOqmVYvgHCdk5pY706mAfanYNj64Ufncdxnmy00YV6
dC7rqPJ7ExFAuEF+P1l/Hq1TgUZkCLru1u85+mSdkE5cOrMdUcVxQls26rAIuzixQ15dpwStEHS4
FgFdHn2jWUhzipfcjlZrbou9Jyq0aRd0M+7jVs9V2K56fjVkdV6E0BzSm6HBeiXAshWaXyXkdEr1
6LU3vHk9bKUCQc/yaNq+W/d9uRSsVKNOL0cKS3UwpWNS7MToWcOJq+21FUqbGisBsEsvS4vUKq15
9Xon0mjvYS0aNxu5rTyREr06JyClT6qyXKVHc7KAzo1Y3zoRDGGAQ6Y9hYXVLgc9cf/Y6ptjBxQg
9xnkJLSFjj7nQMBjNxVDeSYdmRKgXuTns7+Lk04/ccy/9u5YmpygG7+L5szzEy7NOm1tIIhEwtWQ
QmW8fdfOp3DIr1wmkI8oMQJ9Bk/zAiTrUyrx/HprAWXS/6Hgh8ZhvCqF/IizoJGoI6j+gxjJ2fu4
tJcwUOuq2JnWRFHr7ePs5WXOkwCb4PikMviiid0ndMy9TLcjd27r67EoxoZD1ElGmI+uvDIWNNFO
rM/XhqSopG87YasvHa0cp1/cLCFGjhDqT87FHOddSN9zPiTgWi9mczhVzX25VCkP6BA8UJHeijRH
NyZF9FGaXuZGmj6Mu1x2yYF6kr2vOtM9MbdXh6IgAbzG9/BmOxrKnIVZToXtRJjtykMtBUDkWFiH
ts/FiYRle03P4wBmRc+HyB3aHqiw50uVCIxGMyjhyGw6d4/94nhY1PioZ7O1L3KXkmiKyqe02vpC
LLlxSlHitTUMphw+A0BhuvfHcYjITS2dTRSJZ+B2YCCS7j0wUP1SjDEEt1afzlazq4egAE6YBWaV
TjdrVZ3CKrz2wjnrqIYBWXmZJuKm0eS2lbiR6HV5MFq4npa5lOe6Qb/+7a3ySh0MThgVvq0gwoJ6
am781kpca7SZspnSa9rDKg972v/fyzxdSFo87UMJguEMdx3/fdchATrPFRzuAQH5q7UUuNZ5aCgP
2Zjfu0Mx/3r70fCPf7kaNgtittPWwSJvfr4arNxj6sCpI/Q7/fGR8Kux3k12qWuhqZkIBVmrowBD
xvgRXaEUADO/X7RlCeJmgIoyp7BSsKe0W9HfZ8Xs5c67ptGqvrmyC8su7oj4+2zfSn4+GLu5zoLR
Ldpfej179c+lclRyaHVpZldKVLlx1fp0dz/YGRlBMMBW9i5QA0mACy2iXr+kpd9XodNbWYG0IUK1
eypgSf4I6KeddqO5DOaZ5ppSP1eejjaK38SOFabdNMS/XLCjEsTBnM1jSCc7ya/7ceqSII9He95h
dW5zHVn18Fg6aV4c1OT4apdKq9fDRLPTJay8Qaod8S09CZxi0gWPAGOkcK/5fYkQQt5eDEs2xUG2
Vh7WO05cQX+bTePOy2o6KF3f4jNdFIuOlbWJWHuQNq3mgTSax2+djQhsmBnpkO5Ei6F2gGRBeuca
COdfFMjlxOcJNnbGHmh2v2Ar5E/9p2IwpeHsXIrj7uM6dXpyqKzejfcNUonLHkI3zvQBFLa1fACe
4W32ApleXU65vdSHriQl+IYu2CzCfrYcFAdmw6r3WTUUVoC08NS9E2WjlWG5rsvXrrUraxcXcfle
LU2pfYOMWt8kdWGK3VC7lT1FPfbsDTIETiKs63JpBxG2ljlfjZ3O9dCOyv7mDoYd3+lOT7VbVk37
YDvtWOyM2gY8hjQbKCzZaIbA5C025p3RVGIExRkbn+rGSX/q5uATcRnzfCVbw5/OnIblc2/XsXyk
xYF6IdX6Ig1Gkeqfl9jQ+ttCLTMegjrU0yv6POYN7kjrFJqrlf8YbCdpPqVJWS5n1JunK+U1tbxb
uRJS1PVtIw9yePt9gBDOfCGlNsaHaa3HTy63vY+ZpDbd67FtXwpRaJ/8hf+F1ros3MGZK8NhSeMv
NWmdHYguLsbdpJZVywNfr1x/85BP19AfyvpR0stNQgvj37uOIsd46UihkkAszDEw5WBi7Gi24ElT
zpeP7lSpR9V7g7HzZU7nQoDXGS6LuJPmGVJr5nCeYRv7E7VhpAUqGLDfpD8ULWJsdmcGDenoYVVO
9pjZSn2VLuSswBGlV7DQJ/9j1qdCp+9V6EOQjMP8Tms0YsE8b7I+wNdqlcHQ4jhysNI69Q8a/Zid
r5GG7+Y4pseajq5Ojod4W6Qg3i7nhSnx0hDKyq5zaEw/1OShTqbrzfwRyQYn3aHm7d05sSYrNMa6
GXG2WY+lFZrIntkHuutJAfCkSdGibgZdPJjoBHBVlpswT4ekX6yFnaPcZWeOzgbsS22QVlWz4RE7
yyW/nvrUj3fJMNlEfgM2zPeu1Uj3knqb+igVfb5Hbyk2i6d+iNNrvct15xP44eKcYFWCSqrTXmUY
Mc2TupwLRERuXSPLuuvcbtw6TDLlX9IpV/k+0fzluvHF/A21cGpgmM7nY5jrrfWuSQsU8lfXb3yO
wmRdOUlL67tOC6QI46H15wvT663xjEZkfzVTCHCCEnhoEtQgqxGsGF2h7rJ8BkkZjy0w/9XQ0yA2
9Scdlrx6mCAg1IfJGlbMuxNqc3dD05c3Wh0DFRjjphj3AxWlhEUnF3ufWll939SV/gHhX94YVpnt
+74t6umTng5xuU84Xm7XQeXuTtaa+Oo0XotGaA6/3+x7oSOvW6shGChLLYFdeKsbeEq5d+5sZVbE
ZecOV3qzpsk7e1rU57XT2B9mgpB557C2Dyn3AWDRrvBC4cxtHvoGOkuhg3qFs6tsNtKDKcpiOSQm
cLZL9OQy3ImSOasfUq1X+pml5937dFgqF5F0cscbLvtlCIHwjrdNXCdzCCZwmq6bxQWK1hvSVTsz
69YC5QukuBHOW3oZWK1Iy9Cty7E9lIXhJIemIpzmitvskU2se98RkOj1wZZAdsMsGUF/jYVhfx+s
WelBNRgltiZkcQGFPBbvgmRU4C5lfT+DfPmma0P203U7866UOKoF9lTlP5AAmX4IfFvzXTMmvRtM
S7aK3YQsx3sq5TnIVEQch0Bj/T1wIfdy5w/18sXX2/j96Mz9ZQ1a/9fsIbcdcH4NH0fybs6JasYx
HUh/+zDh1gUTrNTW7lBKvfromn3zpYn17D21ZGQ9s6Js9u2ksIczs9H7ahfUjGFtVVmxww26/uV4
9AUuYpGOdaQPqArupjEVt7WnFW1ULVN2sw7e5CDy56BPjv6Yk4boTKcfSyqKLkkJqzrMhSubCLVD
le/oezvLlaod+yEFEhQHshpcgQpiM/+aPDo2ToEwTujlrrruEC63AruzxZksHTu5ssqqKQJTAYh6
MDFE2MVjz3m2eYZTClYKF78YeOA7Sb+FLqdK5jXUqjz7vjbxau1JKjL4YMrqv45JrTcP8+zJT/QW
Jw0hxHo2CGNSTlosMDU3GpYmjTykAmrODdP/Oo1L892yB8vacxRJ8WUZ59Y+xF2sdweCOWHtVdtU
N4Yruy/m6kku+clQ14PWGZ+pJ6g1tM1+mANzJH8JaoPfO0PYPnN2bT8DewlUuTbehZuvgxkysxGj
065Exkchv2cFwPurdxMemjalb1kOYdyLOCKUdD87JHtY77lT/MGrcpp53tL23R0hpMH9UmabqIyf
+zWeURrG4O6IWGQ9IFW964AokDu6zmJeIBbp5TvXQyJgj+npLM6MEcHxXleuvdPqfEyvSsNd77ux
bq2zTVclCYA9zZ+6EjxlOCgD4cjU8wu8xIuWhLvogOYCRcKt9Yx4ocFcbFiXc1u5XL9ob64fVZIy
SyqBy72ss0kPLTyq0eTZJLLTEI2D1flRqb7tHt4Oe1+WQsGabPUx1O9hpRtHQe84shustNAj6Uor
KrR8mHZKFJ0IzIUUCGmKOLnszT6/ygdXb08kYK+kHps8FeQpiuGwf47yWBsoYcmNpkd+6W9BWpLd
2TX2HI2Tyz8utmzgRWq92ObRDTvO9TiQZakpzuIYMaAdmklx6MZxf76optq//U5fVkBIo+A3+FBA
qS4fZ7C1KfBCmVo7qnrT3sc6aSwCA8m7t0d5pQZA7RrDWlTkUL847uzWSg5iQP4wAkOsrYGwh+bT
zJn03oyn7uDEIvn+9oCvfCzkzRHZoC+COPdxtjpaCNZNpQ8gk7hyr4/KuJoqdwmxVTnFlHplVTIU
IB2kWOhzHcMl5nFaFgO+AUdPrbf71cm8fdwscXWuYq0/c0YoYzggTxV3Y6On6o8rOlt7YluRVAY2
r8XnmaAserSk6xpAqEqsgyuy+NIowdZaPl71kDiXEzVd0t9Xck+YfZs30dZ0Oq7PScL8dfQMI7Ls
VHtsZieOAzhNFSK4a2eWYdcNWIqqahzHEOVTsQZF3/dXLRrU4LKqaZL7JbFUHc0+jEeeO/ce8Wvo
uwBNXzMPrESM7a4T3KlcFWatAol2weOCdEgWgj6p7V3pFgksLctQD1YyavPDVLVGETZWZX8eRWFx
UGlZAbB5bZzLvkbdNxBIyOTQiqWOhFenGuKmMY4zkoEm0/aF4av4gl+J18vG2k56Inu922GfpSM6
5qHTfBuDO1nu+9b1sr02ysY7m9syvesasVhfO92czYAz1dbOCSj1ZJOHszctFy64ZFc2Pupdws+M
+KxWGjy3Slbdhe/3ddGFqB2iTZBLfZjPgVoYVSizavYCo5WaEwqh4mFnZSYaPF4uNP2MMvJc7DCr
t51D5s96tSMIqoZP+ei09Xk7u4TcBq6f+W3jJVp+AZuhzT+6Nil+4NnYHV4a/tJuahBWk4Up3Ff0
QU3oHx8tUvjbdQZjH+aOMocQ+bwV6R2zAPTr9OAbqPks4m6W3lheA+e23+OhnNdh6qti3cP/R5FL
95MaDqsz5oDKaQ5Y581Yr4/zvOqf4kl2XMWyaZIrTXf7KqC/xd1jyVr2QZvJrDsDx9feDf4G3cpW
2AHESca8/cXZ7PaGqy1j6FLsToMl1laPLmDSaHs1dpkKXWtEdGUc7LwPq8bv32mmJ7kZuMfUQVMt
7yAs6sX8UDVOOSSB9J1JIdUylO2NjLO2+5WvXfXgiMwhfbCtxbvMdC+5cqSDkAy5VDGEIHfii7Yr
mmzvV5pnHnpR1v2VnIweizrNIXGxNF1+8itUHKFxGDb7ABDAwzih3N00CAmc9YueX5YctAtWl3aH
8Fxmx+MZ0i46InGOV34eEL5EOWIdrTRAXsZ8P9iN/4U0J38/+61xmdCI1EKMkWR51XigZIOurjC4
2iyMr0trGQhKi9XNz9HI6+OwL2gUHFSZEzhIwMj1TrerAclbUQikGlvDuynSnI1TwrFDi7tNqiZ0
Rlk/Wtaq8W/a0v9uJTKd2DdrY+0JtpAuTJIEeooyU30NDYgwNmJG9Xg/iMoqrkSJ/kcIii1+sKRc
Jb5AXvaZGNEtQwfX8g8+ZfFf49qKdY9eyvyhWOdmONP0Wah9rJnbb+Yogh2KbnTuk1VtjA3hKgpB
lV3d4GDf1jQ+bfMHKcCqXaOZOLyfqmEjrlW+Jvall7UFNJ7Fdc9ib8go92xK04carMZPrXSaBYYL
QMFgNKUpA7e0l3sHwcMqRAjJNfBaXQcZ+U3VnWW99P0Qfb+1DsXiJyIkhJfV5ZwBVAsnX2R8rEH1
Xbj6g1kHKdZe+wzlIR9pQ6fFXa0vTbI7KJJ8VM0+mFM60N3Q4/lyMMYhD2k8oDFuqIaWtlurCV3G
zqPF6Rv9hxwdUWMHrMBxQt0m+6LzhBDrOpftZ0y4LePMbpN5F+djYwUtXZw0VEkvoqIz53Evu04b
wmIB3RTNRoJeuz7G+R05t/NVGkPanbgiXsYU6M+g/UelGigXt8TzK6nUJyFGSnwRurF2QCu43xlj
4p+qz24/87wizjCbxRpoLVACx3V+3a1IStrcikDGIvI52X1/61e4ObKfp+onWkDV7dJX9lmRaroO
QzRvMOWolHGh9Wb+5e2A42UUAHgWeVyBEzWh6fGcvbWQuUsNJPJpk135Mfkp6ufDBXU/9x0lvjxc
S38IPEsWZ2+P/DK22kZ2nxAnIISOO3OqbHvD7XszwnrYezcPs06OsciDNXjVzaTHp7wlX50p/jG0
sWw0j49DKyv1pmZqWjPaQr2g9hVmbK2ZHcq4/hr70vlMiiSpVXZ/rNVN34MOCOEcwnpA344CcA0d
+HGBqx6hqLGGMreH3WwUHlUtsZwIwF+GOAxF+cp1AKTh8nyUaVDaKPLcTsyoNeN1V8o+uVYcZrdJ
r+eIItLyHB3XORHJvbJtQJJu0Sp1fSD724v/rd8wOktfD2suImW1beQP8Xd7EcmJeP+V1QINhdeH
FCIqb8erpRmxqcNgWUSzrpw29IZJfsPqWl2rePXbfe9l9glG68tQHOAXVAC6Nnw05xjTuhk82n5i
rtFScIIKG02BGRr+YdA8eQKx8rJHZuCMBlLDJw6m2Hv02TCeMMbaHvRI8+t1v3aO8Q14VHwGp826
6HAxCcnvun1pDmT5vaWdOJFeebebFotHaAxkG62Z5x8wS4vSLWnXRGOWDvtuBMJbOHlMWLqiMDBZ
/4sNAS5lC8MZkp7u9uZ/WzAYi3EhK7FGNqLrqHZ2fURzd4xseyxPgMBeaooBHmBxbtAbXjDH+vOx
OtuZKntwRCTjmp0tNLd/7EdYooE+pd13H1kgqnO5WTVBnvtaHpLyzQqmaKffDKpFSbFwxVijQeBX
f5xc8mhklYIQlRb78WuwWtU7A7FXNJaZfd+Z5vJNH+e82E1eY31vdAonJ3bqK8cDJz24KOQVNpm8
oxfflrD8HLeAlAHaIhoFkvfLai7E1g22C6vlhQO01beP+ZfbiMrmRiLb8jy0Po8+QO1Xs26vqxnZ
ca32+lTRU5poM/g1lfg/HoqRQBZTbUGC4viEB0fpZHHJjaJXdkx3bRpKbMIGZ9kXA0IBJ17my2OP
Iw/qG9k6BxO8tOcrK8l5x7nmGdE6gqenduhcr8qyTxwNLz8ZKDYwqHDQAFoBZns+So4Mblu2iYhS
Q2TXnU2MmxnSucLFd92NArnPBR3mx7df5GtTg/AHhhB9H+SFjgbFYyV2rUyICCcgedlbLWZZ/uCe
ALG8NjV2JxhFKiwbsOv51DxoNIa1unoEici7NYA50GRT/R3qPtaHtvVFHCwpSNX/xbAccgB0WCEu
ihzPh1UcPdmaDSLSzUa807JcHMbSzg4jTTAr1AvoCUQH+dieGPcVJAKkFF4om+FJXuho97GQDGuE
xxRRvnY3CkxHZxadpvWhz0swNe3U2fGuJwQ9NNm8nitdSbkrqt7N9m9/35d7kieBnEN/HgPSF2GC
puCfYBpFBLqsxSGmoB0ZApMCve1PYYheGQpbJap0W2Tw8mqrXKUyubVnrLa5iTNP3RS6EjsY+8aJ
Sb1ctE9XigMCC2E4rpbn3xW6WV/32OVEBn2BTWrIph9m11I/sSNfGwecFzQepsVhc7RsjTktM7l6
3F5zXl+B9a92y2iI3duf6JVolWAAIiSktk2Q8Wg21DIr7JAsETkzFwFsGug1h3nJc+Pg5W0zhrYa
8m+o89e0kvuqOLU5n+CUR1kKir9bdRDXl5ehJOQMa0icRSeqowwZ9BWGluFcVOT8dB7Lhox2mUQA
JN24R8CCNjk8Ueu7Zif+Z99pzO8CHdnP8abtFnT0Wm+GlpJ9OKcI2JPzOPrXwpyM8dHQh/7e72jf
B2IARhuZCBzcmiREj0Xq2V8aI0vbXZk4Wh+6vTt87ewcC4S+UBoa9HA8ds1CxebEZn0lJAK0u11Y
m2Etq+b5YrJzr+4LwH6RmYCQWAAA7ISGRmRHqh3CMxvO3/7cx9sESpi3NQg2idUN/rX9+W8hUS9N
o/IcyHnDmHY0zujUW1rZhJpMm+jEUMdjPfFrgQYDIASlzqHzfKwMdwePouTMOZTT8etjvb8pNXc2
btYCID3ONLO6RHEBlyxU/9MvXLk47tqjb90SrXhX8wrmJYBLhjmXogVuhPlUd/Xn3IoX96YFEhx2
YJMf57j1sx+dXfpXYlK9mAOvTR2HwtFktzs52gi4ImRhp7d9Ott0zbtmqEO8LqQIk9KJE+jmrviy
Lv7qBE2dleowl8JTodG03bzTekyUQ21jX+EbUUKxFmvXJufDLOYHW8NvLXSlwwSVxCwBG7mpqe6m
aeoPGGyMyw1uERQysGFO/XNr8jPzrjVQ7g7otxZonhCkNhElviw5q6mPOOfgdJZkD/kl9z6+/UWO
L0I+CPcCRk4cXIDlj2NUJFZKjX0xRJnXeAhAiCFFdTUeysuR7vt4TtXR+OzX6ZwsJ5b5izuJoTdk
+kZ1J2ICLPZ8LTgxF7SmOWNkYk5ShF7aZJuVXZ18FXXhjmGaGYt24SjdkpGuNP0TuxW/C1muoOX/
+C0QuLHVBL0qoK3blvxtC6DbBiqe6nvU99ho4IgHGEbPne++BaLBaSTWcnhJnDjMnyb4+zHHC6C9
A1IOzBxY72MkLWJ5FP6aeogmcHIjKbrj3+p4irQ7UU74GeTWTDU4RQ1XXMs5gUjRJq1ydlre9GB2
9CQ/hVh8uT3hb3C/0N8iKOL/n7+HtMIpZCriJbKq2r9NBi2PPDGZu7XtTykQHl9lLqwm9JpYAGQE
xgt8bwmLlOR3WmkBDfm5pXA3aIDfnb39YV8bBYgyMHf0ugRKqc8nJAt/jTVjFBHe3nKXrgXs4648
xTd5ZSmb1LGwSbAA7NLdOIrHbUSf8MzlyM5MT6fMMogLeG393m0HfWcUMv0wQ7eps/YSE0PnRq+q
6cQh/nIf8wTU0KgeopdBx/f5ROupB7eDvXSEPVF8DuIuO28h5KKXF7tRYXZLWDt4qbz9dl9kuNtH
pO7CDsaVhnTyKFIwxx6TrslZo008Iw2M2MXmRYPjjKtQNYtobIrWomdBuVc3lr5DP0m0l+DtUhUA
V80uUjfRXHCS6KaceLYX9PynZ0NpAZIDd82La61MfLQ7UrVGpV4al3WOPCTNJK/95iIlvQBqGeV8
ljY0bnb91rQAE+SvVSTGzkpDINcJCrEmHq14cU5VFsBtksZ5p4g2QkybUrzTEP3qQlORp4RxOjkP
ptk7c9A1SNHsBqPt7xyS7DkUgDi+ZBBwmnBu2pEGCpX9x4ndfzvLNO+CeAtngk61eICKREy/xjjL
qIUqN88CW9EuCEpw9neWTOQXMagm37/9HY8Dvu1VwRtAQYbPBH736CS2nCbOfNWvUWfr8Y2wK/dK
5smcA/Ar/B8VqLxf7RAP3cGtO+fD22O/cgpShqYmgzwApdgXsTOMMqNn/6wR4N2s3ruLYf8qErQq
AqvAZ3MDW8W3bT7kZdhzOGLyShDxUKpZQuq3FNXytx9o26vPT2XTeHI2Q6KDc+M467XtBMW6VomI
A3vSaLIs+Yg8llPudXNxgf6kBb0hHcSX3C0WZi/BJDTz8e2HeOUgtkAxAGUATP2SZDFbWpXESzdF
eBDlQBrEshdaEb8nEGxOHJGvnBwWxGhqt1SC+BRHZ77VxzHB/jrjg734t60qaDXLtgmnpBEXFSf/
ThZ5+a+X/F/f5/+T/Kzv/vU++3/+N//9vW6WLmOnHf3nP2/Hn50aup9/u35s+r9xIPx4VFld/ff2
I//vHz3/iX9eZ9+B0tS/1PHfevaPGOnfT7J7VI/P/mNfqUwt74af3XL/sx9K9TQAz7z9zf/fP/zb
z6df+bA0P//x1/d6qNT2a7hQVX/9+4+iH//4a9tG//X7z//7z24eJf8sxL1QfstYF//6sf/8i5+P
vfrHX5rj/B2DGtJX4gLO1yf/wOnn0x95+t9hShE6IIq62dhs1oJV3an0H3/p9t/RKaIu8SS3u9Gn
//obBfDtjzTr79BRWVMYHyLDwlXo/PWfh3v2vf7n+/2tGuRdTXenZzLPdsmTkhYsI+q14CjYKNaR
Mixa/o2rpbU8ZKV/tpgHyA3gik7Rmp6nQk+jgBqFPEFkBifsGGmTefDNvKGXB7bqofKKq2l2cQCY
b8pRv//t7f97gr9P6MVQEPZh6rsIkZmwnZ2jbRD3pklfl1qM6xVBk2qBDyhU5Od15+3fHonP89sB
w6SORjoKNp1JZNbabVUf836y3pfzx7d/X3++o7cBiKz5AthobAooT5oNv0WzNPYyRf+yOFh1nrYP
S0+edFBVPdUPXqHJ9gZudG0fbG2N219gMmbnvUO/oYmKHgPJTw3Bp+MG7lov/WUjNTWe11jFuaG1
KGv8JP3KxO9u7OLh7u0Hf7GmoHISDeqUUbbz6Fg8Vsy11tiLzA/Z+HGRmB1D+j/lkfny5bNgN4SY
A1GZhXUUqZXgn+XYM8YwDuFsX9j1KT2So2Dw6fWzYx0q//RzN5DT81BscFWOfGScHWJb/Wj0am/q
eHZvUJl4/MiVE0CLCForpsl+Yg0/v7r+M/KmBMLIdFS3yf/24UXnuMkoGNm5Tu6X6/hOXWR389n0
8PZ3OhL9+M84UA05gNBnPN6Wdt9XeW34GOkEX9uguTIDjHVCEqfQ369nyQf/rAurEyVvnaPraNuw
P1Eb4Signs9SeT65yndjsK4leKSzMqpv7HN1Hh/Wi/zGOdciPXp7ikf2pv+aIrUnBAmIbT0EqJ+P
pmmFXQE1zA5T6JxZFzgH3nSRFc7BT7WfDuN+3K/hvMcWJuyCdH+qvm9uP/8/Qch/hkeoAFkbqHLH
CYVLXTQ2MiM7pJFz0TLZ+TKOYHfu1Pl4DvTq2r23722IQ+glBkB/vTD/mf/Ufph33o1z40Z+lOz8
nbh0I/vEm3l6z2882vHJj6CJwBeINzMn+zTdJ6zvnnrxmVeGDVjxLpB1QAdENIF87+ZBn59YCE+i
4y8egHMaf0KCVmqUzz8N2uNzDgYyO2Ctfm4e/J12gDsVTufevrjRPmufs0sF8AxMe2DdxbfWwbjU
IpA9V/WH+q67sM6X4NQ99fJU2YzJOLY2UUTamMdbvqkb18+H9EAduEqvaYB197mO/MIJ0vvLcbgD
0binmr3BJ8XRHqjx2oY2VHBC1sNc7pbSoIzEeZfN+7fX/8ujmIPIRseBm9cAQXw0oakHRjdNLQMl
1ndHDl44slfCYV3dE5/zxb1LjZNmCBUoqJo+YnXPvyZFKa3ymkXbJ612BhRib/gXgPJDszp1wxvP
VVXYVNtQiDTRqCN0AQTzfCiUMPpY9YO2R8r2frlRt9o39d6+7G6LC3/v3RZ31b69XT/O2N5+Fd+8
ExM94kY+DU9RHX8pOsEwbI8TC5gyvmZMJbC7QxN1UXyBI+rOD2VEz+VG7prwx9vf8HixwJzGgIdu
C91uZBiOHX90J4PLtu0TFI/2Hd5d9p8174kzEGwxMTnE2oEuIZWAoxc6pEY1pEt2oLoQenfleX2i
qvFiCgCsIUSBmbU2s8HjV5YYrtm6i1bskxkNanxi/cBSU3NisR+PQgt1a4pRitTx+HjRDNQKB2GU
ReqQBtbkYLZteomXgvrDuVBf5csTMhMcYDD2lAf/djkjOQ1yzywwfG215hqD5/g+kWV99mcfnYtx
o82TzCN+skkoPf8kfjkhALPUcl/lPf7ITTeFrYe37J+PQpKMQjP9NbqKR9F/g+Hv3KlK7ucY+ddd
17O/Q0PBnj+xaY7PoW06tDpA2yMlQnVr+3S/vTQsXvwkNjqmM9ZugO5qFa6WnMJs65f++ZzwHiI4
3Ej3yHY9H2osS1V3Gm8uNez2ozaI5qasAE29PQrl9a2a8vv9tTV22I6En2gf02fbqjG/zcnFPrYv
fXhHUAjLGzOpgOXeOn2lQHruWtmgBE6pEU5l31isertI1n432+ikUxLKpw/lit4XAKtOiENhC5ho
iFv2I40PM4EU5U7OL1ir5i2BMP3tqlTiLEGz9puZ1m66F0si7nLHbOodxTfp7RYK7wfsbVcV5JZN
ecpqDcrsZW3VSagGA0HwLDUxf02X0f7gdClcybzz9PMEy8byEhAp5GFfQWHeO8MCuaNQQx9DqszE
eulKyju7KkVAZWeUop0/5cDDnFAWpj+/NylJ0mNPoeCpMDc3ILtXKixubSnngQcpxnc9QERjtwLG
vsPpapjP9NXyYepl0wevWHjQhtq6DNLZ4hHnsSsf2yGB3tJ7JWu/gAJy7yDNd93GQvU45krLDcfG
1aFfDmWvn/EyUbrOnDK+RRYVuCtfr2p2yCPpDdbT4zLQbWzGH2bSmG7gi8m9cZphRGV+svIcJ5TM
eTfi2Ybycr4KecC1cCxpCo31TcVDNSE9F+MBCURssLM0QY+Icn6bBVmnmumQzR0Q7hSncTfUFTLV
IX7MU7UbEYe9qtfVvqMtM4GtXdTaBis7HtCSZaBEj/pn1VwsJYheBN6TBMQ/S9YMncapoLT6U/O1
NReZGef64ooOok/p/jLAcDTh/2XuvLbj1pV1/URcgzncMnQrW7Yk2/INh6dsM4MRDHj6/dFrnbGs
trf6+Fyd2xmEBggUClV/8ADMtaH05KRHczlCFqBWClEJppC2RVU5aJCrCy29r9SUTkmOj0RRXNbe
HGTlcQDH+LU0twa9ehT0i8SDBtpHm2nB9TTUtt6Cz/dH7ISoKIbSB9Aey9JpvQRV/0CLg2Fen/NK
CQ2/d70e4jKwSBT9sgULZcl2TfKuglNu6ppdx51Ypi0qC7Glodk0w1PWzUUHQl5a6mbebHpmMN67
AgP1NfUTZ5lx1M4FOzDs+6o7OEZrHrdGLD58BGqgYW2D4AZ7LLKe06SsTx7F+I+0mOpvpt84X71W
97oYqmdjRZPT8nLziHAXi1UYD5xp5VwMrlUaScl//bXBhnWINGAsL7JAwiaE3Dj/YG8ptMxFCklS
tcGGhzrOfjOOCaMOq5h2o3c5Cduv4XpaiKqVax3AM2Y7bfHmjQbrtej9c+DgKbeFUGi1BrLZ6D+B
iud49ZPTZFHfVbq4MBEzQ8BQEkNhUKetH+cgEK67OsWscXZn/AU2DBnUrTWL7l0JttEP6YfimJ7h
HZ9f0lTalfV4B72MZVNkid7X2oNOTTsPR1TnNNjqnkOpW5XYlgUq9y2sCsFyRVNQ1vWxsMqqi9J2
q8wQioFRJGXp68+0tUyTdVm9J3Mp5ufOKbssznCHSTRkT+eoyaz6KLRa3vke6kYc1sa5cRqnlBE6
t9OTtMz5A57Qs8E6umCAewSexmNvl9P1qHU1DkTcSt/NVSJrudCavys7SgqxhT6BhNoNLPwhX6WW
ubGR0uW97HPTL6JyK8ofFcm1nmBIvqQx+427sTeDeYuhFjdD4khnM+N2zRqI9AVcsnAbWruMA132
XZw2qK9M5vrgCEN7b6Kq0MRzgT8Btu2a8z3ThI30e2UDD/eDybXA+o/FBFbKsEVST2a9xq6A9xTC
Xzd16OnKuDPHosujQARiDlcxLjlKQb3YSTBrN4b00IQTy3pgp2upnw5IwOBKn/ht12THLTMyM57K
IXWiEbcZEQ55SoJr510pL708RaYx6yrEOJEq3CIrD4ovMIKCKglsTTV3mVc1DzUnqqLx2m9wuJdB
LhEApIlg2kIsify5M4hKalyzqES/42smpe0ka2PX1jWs/9a8sHtjJZftcv/7Avyco1aOg4zLsndL
CJqDBDFi9UjKzIWrPgVjFxj0zoM+j3CR6G7QbzXRLG78mpH9usbzAqz9crvQBqmSfjU65Kcy34DC
0MhZi6VvdcCzqqAYmbppf85gJTuRtcjiR19quZtw0lMwzki+VnQyZzrwpT8Q2hclkXjYMh/txA0I
4vcOCXkV9ppqtRBUG6zlvNRQ90ltTiQQvMINS3Lob9JvCkhFXI8DNAfo17GbZ76JxIZPaBWFzLj2
IFgoDrMHQ8TcdC0P27HuaHxhBtnSugjaZ9crJwunamOd4eFkdHc06ZhdOMM2vSagzGyMrkE8INT8
yujhpxRDMD9n0lrbpAQ5wUXglJOMuxTbtmikkfYZCWUCT7pk7bdUqkxwrTWdcZWvrg8VBJSFd0HL
0Cyh6Nb2+5ay16MKdo1AxTPzWxkIeR34WOiEdJUbuEeupZncBM3ybva7Jo86c7G+qa5S3RHkjN5H
ZboFc2wUQ5qHayOLx37W+zLUAJFC5LZGvOqsJbO/NrSRvm9ekK4MjaEp6UwG3SuYBxIIL1+3Y9vv
/3jBawI4tfIBWuh7WjJCljLgPi/Q2zf4JmytZjSMpG45uherUHzjyHJn7XnyDJWG3WhU1iGHcvJF
az3ZhyaY5i5ix5WfJ3sg8upuT85hg2P6Mq/oaEZ9j0wfcigU+GcXdhEWTPoE6q222zXqIcb8pFDr
P9zZHPvQW+zBjEZKrQhX6Gp6HmC+yFjTgM6EPNPlx93fbo0aH6WN2CmN4aHkojUSF9/3h3SVgZ6k
NopjkauIcx7Z4le7SPfDgXGRzWGAnP+t1FeUYEZNx44Ji3gI4HdDMa/+kdu3HQ+SatDXAY1XFVkc
qUs5lNKJCKzOp7qyCxnhwZ7f9lOD7oA3BOrD5mUCqv9i7MTifHkpnMUcIqeaBhFNpZN+aOs1ZX+n
i/dYuM4W6xkKUIfCqJzpYMOQNC9UiosUmIyCijJ6Nbn8MvcsyHshde+Hou6QJ6PlNmZcL0CXj+M8
wxlp08Uaj4pYYSXtYtk3Qd+TD5qD7jS7XkWhEp3ixVOAAIk6WhDyPldy4tGtt2OeH+gwpg66KjUt
UStTCNIj87Le17PtiwhP+/4l20Y1xZ22dnXsoDnzowccw14cwPsmsKqdIdSxK72RhlMGYbc1VHmX
2iHE9VYwXeMr6l+z2eciBr7T05NWXWAdlqyagsSprfJH6neDe8ilSJO2mLrtUNskQ4g2kcRsxtZ8
hM0ijftiKzXUudJtGfofU19o2xO1cmsrIxIjWmd6qb2oxphaB+uPaV5iRdq/HDXTVfKib9fRfeYd
1bl3edp3y+0sdL+7s5osrd7Pk3SnizGfzOVY4WFkhWOfLp/zgpI/fAM8gUIeK2I79mgmTXFZcfai
su7pROdLueIrUFRe8d7XBrJGxGJ0nXaGsQVhiTpRE5tWlr9QKva/wy/kTsrWNkeLuW8q++PkCRRQ
Gs/Wn21+boYGr1D6rdWPyriiPVDYIwL0kAN3CVqTby+ntF9virRaAydquK5vFIUrUvK6bGb8sOZC
s924NJzKGIipqR8klVts/8zmGliJQib6yzRk9keLcn2HpstEuxW5hl67LUsi7UUwLSnqZ0o6BvIg
Bvf8CnV/MiniFKhNHHUEsKdPk4PXWmQWdjoWRJfB+Fz50i9DF7Xa7GjiDpe9g1xrLRearYjW5Phe
kwzScRWYrGJerpAWIJYbm+8uVzZEfHHE+Dsj+NhpUBNV0+Bx8qUqPotMbJ81i8LFMYUgra5wHtVf
kGgqsFcq9WW5cNPZzqIRkuKMBUeeL84Rh0S9uOxpDQGNaJTRJiOadsZ7qmrYN0Ge7YNkNjWiiD4N
iBl7/pzVsSdqw/5QNnrXhvOYwuEPA2SavptZJVbEVclzruCsYlsOBxJpCyG4nN/Z1dqYR4iFpvOA
3kGpf5rVMNqoVWp4cIVdVaGz6JMcus8F0pLkWAut4TAlD51uR10SfSdpjcPXAMEMM6HYEOysDNG7
h9oUdnYPYjLfVZ+UXJK61OETIe2zVom+iLSPSzS/ySSbCkKv0NyRo2ONuESCYx9GFhJqPs+8TqTR
UGLumBBH/OJZosKCXefUbvJDn8F5v5kKq/VpmuxWYW6jtXbsWsJ7wFBZfZgD6d+vcrTaIzi74cVp
PCWvAA1U9fu2tJZPfSYD7Ug0CGBqBkNbo3fTTMat1NtZT3pvRRhFA1uxPJvLZmdYAJvtkohGYiaT
2alhfJjwXf3StGZhoACBx59RqA6DcsX76G7U+VSxx+fUr7wKTPxhGYbMeDd7Q6Uu5waH2pDjPAKN
LQINAEq86j4E81nDM5DnwNrMeG0hSBfhq2Z/g0as9Vd9l0KhDFG06RYEYLRCi9Ez6MgE9ZlrNtso
udy51jDV6MeObLapzbMMWoOfO+/aGjzY9VjmakXqhZJuZMsCGi6l+HZPcfTUQBKsUI1Mryyz9u2P
OLFyNdZdOv9jpy5JCNilj6mGsVZc9O78ZDlDLx/gP+OiusNPvqMwJmvsoPrxxdR8qNm52NQVfFGt
OgJVVQ9tN3d9ZJd59n3S7WWIYY7X1rdmbOf047CUzeetz/MiVqroboNCmUijg/SjOTYsvFRsygff
/G1ay8tGF8UPc1TYrIm8c9rPZqtbMnb8zBPXbTNozxq5VHCJICPkGUd1zcxbpJDutZBrxok2ZPVk
iynw8Yw3l+Ge+hJKLQ4CdFdG5dXVJVIzpRY2sMI/9YAcPs1dimElT9QehIej92kMRgTttRk0J37w
ur0uoTsvJJ6u24H03CNU826aXe5YE1l0UF+Ql3jAreZ6UzeEjzAva8dCUKwLmNtYzaBbRWs85Q0R
IdL44w+VnnHX55UzTre2sbriYR0nUdzrwSDMK0jk03gzazxGUAx2+yC76TS7/QeWmkc1ZepmN2kE
T4Y4azrVhkCclTi0ppu/b3gvTKHwYG0f7EKVTkSJvSmj2Rmwouz7xe8p+cAMDEcUTsxbiAebcV1k
PFZfyM+q4GLrAa6iS9LN080G7fle1rk/R11WubzkULuxq1Bug3jBLtW9d12zSY/ltCJJ5Q2m8YO6
C6Dq3h+n4Wj7ZZ6HJR5CeqwkbvCJxTU7EQksUe+5Pu9r7mNzi7QZAYQ4t9Jeu5hIOWFxu+QrYbYt
cxn7XrqLIfDyvN/gSKmbWuY68J9Zg2j+7OVZ97jlSDZdoKLH42rjqDrhtjn6eOVlU7qEm9ZlS1ib
Gzx1svV5DrFwq9doNdOuj70ygzy+N8K/jJMPM2vQyCvCtZLWxyUv1bNbm+bnBQJ1hrhzaaDXo28c
MA33h+WizPKsiNDhUvX9tgqbE4AETjw7ykbA3s5dBZypzIKIRd/qOEVETOGAswBNzHhFWeE69f4L
moSc36xvsluzkIgojKkwtkT2Jgri21w59+mgeV9SlacfYMml6bWdaxUkZlo1R5VrCy0vWXHyKqvy
fXDS3SiOA2/3KwB863QFcj2/L4DnVaEzC3WVZ0Gnxbkr+EA8Mngud6w1LrT1SDlvlWp4RLGrJQfr
hZ6TR4/jl0yMzoM9e+oBnyrFDzdWf4zMYDQAWZfL/LWzu/UfC5kDpCCoUc7o4hTjJUKcdo3lI4co
MdK2fwI/oj9bKd8uGU0HfGmHyhD/sQeXPSy2eXIBlbBAN/5Qj0sIdA6onOlvxr3lid4HBdtzK45o
Mjwsfeu/H7K8ebcKOgVA6fTqc7BZwL5HJJ4QxhjzEYw21KL7zioF5pCWl30Yes8r4zbXtm+idhE2
FEvm3lZSJ9v34I3ZkSdc966o08k5QtHJtcNYSg2mfwN+IwrcYbhfnJm7HPFpOp1q1X4UWcNbys+t
TEtwUzLNGN37Og+NCvR4WPr0Sy7TARGWxMknpA+NnAIBCUtGZWbsjG6NeEcFyxXHB5Aif5zIMgrb
KyKKTfaNI0cviyu0CgEzDls3hL5bwLofRJDzjuiz0j+aZA0kPm6QA/fIly9oThp51Is2u7AVzLcI
0rP90Kau90XOrtfGKHDxccl7+h/AMQl6pVBiihszpehgTlP2vZzt8SUYevTCG5kXP1yr3ahSG0vz
BPd+fe5zvXkXoBnXHbTFmd6tppjz/X4av0Ot0p5nuSAqULXlVlOsdp33LZ2FJ6ebkIVH9gFu8GBK
1XFTa5Lw4C4O7I56ybdrN90wP6LiqseFUetXRZX2yNfXKbmamab+Sw9HlGpqUahrt+/B7gRFF1zV
1uhoIDr3jGkSarMTLmyyD2VJKCJeS+XWR8ryyy6wub9dhbGSn+yOQXYlKyOqEWt/GbdKbBG5l0Gk
gFGwhVg2bSiEum5v8C03lB69dRYQZmFPIAI7l5HrE64jVN3qNFGbEO+3Qm8GTndLqjzw0i7iOVvI
oSGcyDxakF3Lr4J2bh7QlCp+yNLlwkekzXssM3t5lNJstnDISieR5JZGvCrUh3gcN4FGIbmev+VI
2MZa76F+yBf+CmieWiCZXvlgNKkJb7e3r1y8SA6YSuQyLGb6UGHWBqmFc6i7fPJI6VKeuGX5Dq5C
8IylX/OjS5fxwjQ1SyZUlidoD7qnQU/F39bMD5nrSjeygm551/Iie1Q53FnqbOnN5GzCCbEwnb9A
r1PjAQHU5golL++boxc1GryFbbXXdtkRZBS24Y+DP+nXmfCNW23RuynStFp909A+r0JKtOPnTK3y
uZWLT3FMK7evQbVuAI0Hj25IYTvlDc/5GtAWFWaELiyoy1EZqPErzEabQ+tZ6w9UlnT+WinXJwi3
FvgbGmgy0pUe/GNPMwePczcAziVEqlh1Y/vF1opaRcaS7qhtchbU7vrFe7Akj1hutU7eotqlMLap
SSZCffbcmoTatweKTi3W76iykU/PQ/PN13vvI3ZzAaADOP6PhT6KJ3OingF4dW3G2NtWDzRygb5q
tCKBkMfCnnTaIVWR3k3bMDohgjO7OkYtgi9BnguP6lBKPcNSRv/B8vLun4z8CdHRodzLFFopviMr
vD55WzB8dpZVcDLt/Dt1SkJcSuurjeHTDDelrsRLQ5dYhFDV0jW0BeK4pTGXfRL0ongq8xFZUx3X
9w92VvIOLlQ6tWw+kHJxpvu1cXA8bScou4vnhcJfrC7pekTXKYmRI0Sys+1vW2YiCOd1QfNNUe7g
rC6eMqOqKzNucz8XyHgMucVRSqvxBR7tavL75vYWaRFDh9lVcUWpSmVod5gGoo99WoAC0hA7HZLS
DgQZTsVdrrmlyZlzzfl+6Q2yomoyDE7/0ATv8U1pnpTe9XbIIUr/WSXdy9AnEZa0tTx0ekDh6u8w
D3aebXNPyrjOpAt4xVgc8L2BMZorevSg49oVGk7k80jr9x5ZnoWwfDmzlk0tLzEMmapkMRE5i1es
ivWwpY7AnNPCaeKaRUSwUEgkmINqNC0ET9PZRfZn2wX95i4vEjqbqbyY0KsdUdTkOXJL9HfN8O02
pPlbYxX8gUdnfbdvQvj7lGab0d1yoGHWSef5yVodkW64VP07VCavRvvJNcojuuYH0ANJa/txhgqB
5oyJNK4pyN0ZJrZS9p1F2Y9ud+xk8uDMlzO1zcFeLxv/VmnnDAt+69G7qBTQLUUNbWcL2SeAlN6f
ZiOQU52otk8/7xrmd7anaYe3l+UUjAIfBVNLmC8g0U1KHPuq/dKaLUe4pIZyysRBofBRX4b5ljIB
7p+kfolfOctf4nl+jueCawOOqAPzPm0FTxRQyIDKpLMGXu9bSVIJ8u3Mx/7jrABW8n+CfQEB/HpW
kpYrUB+7BP6s77JdWndhOySUNpouFx3A1zPogFP8KQ17XO124XOAyAYSEa/H2/BAcbwKsd5mjzir
bd/pi0tqTUpPfVl7hydJdmaKp9uZIdH8Y3Y+AcIGtf96yLIw61zSWovbFv3XVmsoMU+jE1u6OKdx
/vtQ7EMAtpAlHd+13RPsgzaqzXVXiVCkGYjI3vmwA9LQ9J7rcx/udNP7uolhGZgUfGChSJ0ORVhx
t4npQijOqYrlg+/GQ2/wfHl72/9pHKQEkF/ZNyS2Ra9XD0XcNgvSwo6rxbIusCubonb1zDMAmN+3
xe7hiiUPcRXg0CnVsNtGWtMAimJq/9YHAq5HWqWZzaHK8+qLrAUNCwsG5Zmt8fvk0EmgyQJk3sBv
8ycs69czXftGumxUj4TbdgeqJ2j5Ol1++NslBCsHbNwDKQFk1D1ZwqLkEvDgsMa5P8xXTmGDgFyG
v40XP5FrewhEUYQO56kPjbNWuVnDa4pnwDm8tPU5qsthPYMhOo0XjALMcFcFYYeDtrVeb4di4lED
y8iK3UGt9CxSA8W8TYSUjZ240Yv+DO77D18I+qMNlwCNCRM+5OvxnKV3FuqQGBnXhjwMWjB/8Np1
/f72F/p9++3uHcD+sEDY7779V/yyD1QL6pvao0VR1TXfFZCUj9Lpx8dUeNq9qmgC5dh2umd23+/R
YoeoEio8sNIE+JO1DKQKsrnOLWIhZPQgo26a2uhri7n7D6H2rzg1/ys/5hWn5v+SefP/IafGZa/+
75ya5EV+/dYOv1Jq9v/hP5Qaz/nXHn72WxC0LlQDzuh/KDWB+S8ukD0ZIjTtLDj+1f+h1PyLawwq
BeA9wPxQlf/LqHH+pcPPIqChjYIOy9/QaX4KVf0CCtvViHR+FYwNEMT8sZMzoK2tzCtTaYmq2oP0
qkf6n9HQ/BAoQdYrxnjiKOuvQFVq78b35oTHajit7WWvSSQ1zWNuDom+bmfA3ieRgF9FINhdQ3gt
kfqcQtXqFlANPhVBAsIEiyQkGKJlpE02AghLsBA7q5O2JzyvloGLnJsh2FeCW8/csXO/HFK0q8uZ
8+QmkPxGHvCucJq7yVVuGs551QGosOxhCBeBllLk6rLMQ1oh2gMaYyiKG+k4i3DN+vpOqq0Aip7h
dIy2gzOidaeP2nujz6dPfbWmQ4JFMtUCi44MTyfefp+7laYlNgC5+pSXk/NFk96aHdNg27o93i7l
gxixJUoa01HorsLmTQ/7TMAb1BKwJfgWJ6floA912AVD4V/hY8DXrEtRzRSpzelDOkLgjdqtVodu
NWbnWCg/O2r0aNBn1WRt02DJ5SFvMt0N284C+9/WYjkWvdM74SpF+SlzGssCAJUbaOOWoqSKOC/y
uUcMA4OPEeZth6Th3ikz6xEtViwU46KyARUKZw2oCwUp13uQwSQHeNcoHbRHK+j44rfgRMgoqBef
hl4eosfXB1dV1iH/WTQE1BCP3xa19GzZ3o10QLvEBefA89Qqef8orW7dcPa9ZkoynArSUOR4iURS
0xw31PXaeZKqh4e8tr77cUUwEgnIejGmi0zvyjsDlvY51+n9TXCymSD1+xY5L6hbrpbXm0mja12v
zQZZqbDGS2wfgjuXHmkXthpINyxy1+6yVLm8yrWBgj/WPNM5kYPf9zNCY8bOZuJMk5yeJIujmXU8
k10jaQcPuf96f4NHuxJweaU8gYZrpy2NQ+sNaGS4etSkDr8EwPt/z/ZXWtsJRRvMu4lJObjjwCGZ
BE598gsUFjaDVJWeLMViPWKNMd7zrl/iTTbDDWgQgTZ3Jg4o5QcRpCX/RltodXhpA9K2ztGumKdz
oN7T+97b8dYmvwiHRAOA7B51fjnknuZ2xaZjEZwbaX1LKUK+o0YzPL098z+OgvAPqDxyCrLk16Nk
a2aWpSzg31uruN4KUSd1qqzk7VF+Y3vhfof+Fh8ZRD9pk3dywQOwwaI2ZTJdW/n3wew7Hygu2N8N
Gxyf8u07jFI+E5ntuLOzMULW7ZwR/ckec05/wclE4fLpip6/ES+r8cOzAa+2I3qvJWoardsDsIFJ
HJb9Js7o250cr9/GPbmycA9sbXjqRjzncrlSnatdlb39pc8B4IZT13cHSjzbt024RR41erudSRtP
Lqef4wNC1w10kAyLc/76A2uCplFma1jyVH12SO0mjfLckVhyjPWVh+rlP2c+9Slwe1/onahOi8pg
S53qIhU8K1NTuXpsBkOFGkvuxaPemU957eqR6dG3dOoqAA2szXfKcNbvm9t4DzQdEfV7+6f8vret
AAlzUkpyEqZ/coJandi8gd9CvRZgLGfM/ICxYPX+7VFOM2bmywlFgmnXB6AkclJzWfzWsOjpGjH9
gfIRp291KarVe3RyeBgIt9OszvI6PaN9+fvcbPKpXZsdDiMvkZNRJXBivDrYzrQHuGZR/E3UXJyz
bd835y93A5uH6g4rhDLj7gNs74fqlxjUtpmz8Tn1GGGX/LA2a3+kCD/cNEZZP7+9jL/vU+oRCKPu
9xCstVM9J0UzyIKXRPMzn5dbESztR20VuL7RzU3aLivP6Mr8aWoeOEu4mdRDIH2/npq2IhUK6FGP
26Ltj86sUTSrljKWqE2cGeqUCUpYJuiZu07Cz7z6lAyYe+7Q6VXmJlM/zirJDOGCl6dj/4+1pf2M
6IhZ7aifnr7uglT2BVpvLaJlWd9tN43XIVo9Zf16v9CglUnVgRu4XQs0IMJs0QDxvf0lTlaGX0ti
jcYBFJ9d8OiUHCOzycZyqjQTWnprbMGToUhcrgfdQoj/7aHM/V79ZYP9e6ydIb8X9wlSJxvMUFJJ
UW1mIl2pf1mQGdlxpc74NAgZDNG4CfCjqspRuEZKzMqwCfHtKziDyxZhKEh7awSVCV64UMHXBnS8
f7CrlNJzs1r2I2apugjddjTtWHm74mRqbFQ23p7EH9aLrIkSF+K6wf4UeL2TqgqdfGRnrcTYLP/G
rC3/SpnDdu3Nlfzw9lAnsWZfLqIZqf1PPRnaSa+HEn0+VoPL9WxPQNGUYav3jkpH8spyGBND6Omj
gwjImQj3s7J18pU8GGz7xU1tikTs9bCt9HW2YmMBpCjGD2Xfp4AMkf4+GEOKHO40GDMoZY+q9lSt
xkILzDR2CCzgbGDadHmo1A+GFyJ57F4VbqnaowR3c3QGRNOjeQwKcWUsZu1cr1ntiSOUqh4kwzT7
dVgZpb/Eby/jSfD8uYwu/EI+Gdw4+gKv5yP8aRkXnUeKOWTTbSC7IAbqdE7sdI8gp6vmUk+jxLu7
PP3MiX4JnnQIl6ZbfSC5k6hv3Fm631q3dLOkmPz8ip5+DzFpUTdC2sGj5GI6c0X8YXzkyhwDLiUU
VQRrXs8SOJw5tnhaJm0mbobBuu5MGymh/g6vtu+NtCW9KO8jcMKXt1f3JJLvq0v1nLob/XkkPIOT
89AjHFkISlVJ01lzUgGqu9RRS4jcuS+SCR7Ima/5+zwple4sZ5TZds7Yye4E7OoGmdaaSUXD6iZo
rfrBbnJxuasD4uUFLSuBUqodbfz8Iq+w3fxMFDsR50E0Cf96CnPUr3RSLVirr1ca3g/uFl7PjPMl
ffC8xh+iDYMzsNrBBLOlRSCSIoRrLHXYVjBjaBcWMghdCCdPONdhefz2J/h9g1O68dhyFAFYnFOm
NY1CAOqDZSf8W1BNvfiBAdU5+v3Paf13g5PkwQGkELMrKegQd0/Z/56jTSNWGHqiV2WqQjqCzgua
a8Ya+5QL7UNDcL8vhOGAcp0QsY3HCoTZcdFF/sMFl/yMzByQQ0+uqgu1hhZcCK9ovM4DVYwHCz6T
SQWnRYPVRj7w01hVqrnIKh9GwFAGiziqcdq+v71yPwvdJ5OiXcFXdNHTDpClfv0tIVK2nShsUIh1
cxgzZEPN0l1CQzbui1rVismCUWtfChrSUDDmXh6ntlx3Uhf08hEXyMguhPPexhHt6e2f9vqeYblx
xIGtikMuP87GKffkl2l8660aPCBeRR9j/gPLzaSA897PDOfjX46FBDXCcjbNT0putPNejyXl0o90
QLzY42KOBz9rQDCrPlo90EJ/OxRvBVc3eYMDYf2trRLkNh6Ym/RjqkkYcq6Ll1C3mY/IxXln3kIn
z3yWcH+XUL9EQQvZChAor6dVYzWoq46xcFG8U/wq4hG8G9kY3kuA72CCty5WaLOSB10G5lWO6WUY
9BU+YLLsDnBN7DPPw98+6p69c6dzse6PJv8kATLhGVjG6DF7zd4OI+xGynkLGhbDNv/1Qr8eao+j
v9xHnj3opqgZqsjbIdkoakTeWBMnJ5WdiT+v85R9nSlP0t3cWwmoJv9UnftlKHzjmiCV9OEUbq33
Mxisjy2gqQ9q3fz385gZcVUL68x99/vR3UflwmXnQhXj9nk9wWETKIXOeFNuGTCUCmYBPEK7vATp
Yl5kdepD+0XIxsq3NnExNb0hpLf3uVsM32ZjACo/B878QeFx9fcfmVeNC3aTIjFdtpPTpMRcVqKa
vHjx1+DQ9ZOKVxhkB6hzevK3pwntRDQjdQsNGIiKJ1cRuqCtvTQu/pyq1S+sbHRv6Z5Wd7uE6dPb
Q72+ZH5+ZIbaq/37NUPt6PVyK6PrW042Q43wcp0adJwO/PrMrn1dt/nPKNSOSKPo7/42iqs5Q2db
qUc/1APQYkKReMb8E38cfDpUOJuBfIcTorr2sQs/s41PLvZ/D44RNotpA39C7fP1FEco5GBXpBcr
15JX1NHlIUOr8Z3bpJCfmzw4ZhjFfaSqUR8ar68vSfyLr5m39Oe0yV8nOf/5JfSD0Xv0qDicdj50
hO6AEAqPKvVW344qrV5Gt1/vGmClF5bAp8Rrze7JW3T52I1SnIFg/OFAI2HEmSLm/7zxXy9EhRMp
YvAavr6Otl43mm59hEqeHko5PZL4g2ypZP757f31xyk7YAhMgwvot5vYxXJV89fGi9cWmFkVmJTs
ePtewqDU/uF63a6VbTQfl3Fbj2Xjro9vD/+HyOxTOXJ3YQ1qsO5JZAbfWJXB2ntx6hs40/qWxJus
Sm8n05Tf3h7qpxjPq6RjF9b4ZayT0Kx37TL4KPaChAYGyQvcuWrL0YJ/LPtrDJGHC6/yMAGt1fze
wdbzTse68VlYrXsrqy3/f4ghlEU42/qudfxTWuiX6L3ZW4ZwAHsNS158MGGLcrDbHyRDfyeg859d
/ctIp4FRy4SoNEYSOF9GKXW2RBi43deQJeMza7z/rd/X+L+zMl9v4RpEG+oVoxcbnbu8U26TJfjy
mu8wPQ47ty8TH2pcVPdeioRmYc23w7IcsJQ+9yz8477aHwyUJinr/8Sc/bK6kjqlzXXgxda8DbHa
NfDNZbIOq1H4Z+b8p6EsjGdI5PYK8CmWJMetyahHwpeFxsKxHibnYParFddUdy7eXt7Xj75/f0n2
y+4j8BMod7KDg7rzNXclOV0EzUWQ/OJLoA/yGlHN5qAKbzrjmWr/4Wty9xAQAYThpXSyc7JN8j7A
ZT42ekRVJE2pCDb9euYC+FMIwnyBIEDpziEhfr1nkMFozN5gFKWM8apflHZn5ZTqNH0AxScqjLPh
X902tiXurGU5J5L3p6j76/AnW3a1Rs8b5j3oO5Tt6zH3saN2myNUOR0FismJqBOVx7e/5B9XFnwr
XX6fkutpPRttEx0FLeLe8j/sndly3UaWRX+lfwAOzMMrcCeOEimKIv2CoCQKc2JMIIGv7wWW2xav
KN5w92tXRLkqPOFiSuQ5Z++1BY5+SBAl+UriFHL6zUcTryLbXjb+NHxfX1mUw1Vje5xaDjB+7wtS
jHW0q56HrfX983lzceWdoj9As5ze5tGhCtghbkGdQ+YxaY/I/2mDuNmgDmUhNyLOiNwl3Gm32AfS
GpuH1vGWJ0bpwGQb2rknnqg33xMYvetJc9bHb39jd97Q9VxdzALmFvFTe2VXVnDV51a7kdMgz94/
+zfv5k/HO6p49HQWilE/J4/1O2pJcoUQYp1KbHnrKHQGCSvwkWjywX99N+MKd5Kls7b2pVbdGh00
E21K9f/Fufx8lPWZ+mnlHMRUrfZC3nmSMPcyqb1d3yynolfeeufZqBOSTPOMMvjoXHpcoYbAIr/J
yrY7xx+eaSE5DNPjODM9C2sra2neUTOHHipDY1+ao9y+f9PeeDlWnKKHzpD1kRSc1yeKds2Kx0r4
GzUl8kKmctnFuJEiDAD2/fuHemOJQX2KmofgG9rvx6N3V8dmozSQKMQ3isex7HD50zLq+7r5s+MT
tivrWN+9f8w3nhaO6ay5WpRp1PyvT69XxI6XM8dMsnYh9iE3znUHYf//4igIUHUGZOChjz9+3ugu
y9yV/kb2qFt9s/5htdZfhGZ0YG8Dft+8fCgG+A/yCb6xr0+FKCs5uwZ3KrMqqNea7hdbYHDe4+JJ
8wPt5eJmyg3rxJL25gWk87YKHS2TQu/1UdmJW246ctSW3sQV7Vb7okhPDnLXr8vRhgkRIFh4ejMm
lfXR0tFDa5AVSbroXZG+F9LrvgwKZ4GfVgsey2G4yxdr2eN5g+6jT+a+aMz5rCcI2wm1tj3Vknrz
Ujvwt5HFrmvM0aUe8TXViG4pN1OBT2Qix5ioU7Pdl9gFWLqr6Wq2ASWcuNZvLAerFPLvw65X6adF
J81ST2PT5G2ceeq3ZjPGz4vWeFs4CESkJG0+h57VBeHkkzuDtTM7cfw3elZoMWkPgUFjPsqb+voH
ZCBlhrJO/E0nVHHPB46IQaNzsBGUfu89+aMzfV96Fx9cMujGXY33/Al7EBlZA8m49bZZHDJlZeUx
jHn/DXsJUPvlCaGzQYvHYIt0/DEb3CG1FAC1DftXdCNydRCZQ6nhv5Y+jkDNeFDS3uf9UEbYTsji
dSQ+LenOd8tk2899Fz96XhlHWk7+FNbdfKdnfv4hczOylrFsjSdaRG+9OEzoGEuwdK0KhdfXciYj
3q+Q824QuwABS7z0TF9NQu9fl7ee1AD0OCNfyOPGMSOvTUXLwDPnjuEIJ3950lQIl3faGVai9oGY
sXQntbY4J47762cD7S6SZBRUq3zcOvpyCZHkuRdQRfhGk0Qp2p5t56XlLh/gSr1/iusX6PWd51AW
cyV0SVQYx3d+yhtNBsjdNsAMqo/9JMk+z8GKKdRKvlVtC0vPL+Wge9WfkPzUKcHYcfYVO38eORMx
OQMm2LbHi/vUQKKs/CTeFCQu2IA82uK50CR7KLSG9nVemgFYIKkTw4eRddm6w/RJ0ysmpb3VNxkm
LmhyW3BVoP3sbsmn0NTWGIXeBdMfgaTOk73ejvZTRnA0lrMljgk+T4R57c9JkYeml3XTNvH07pat
uXmzNiafegLj8cMtZV3vKtF3dlhXrfogBuhxJ3YIvz7IK7uSVt8KoF19Ma8f5IAhsylyyi1Y7NO2
r738tqPL+a/7lhxllWXwrvDROt6HNNLJCAsr6L11kqGOWIKds4zPoBzUCYnEW8+TydmwvK1j2ePW
rY/IECYZR0Kx2px5uWV+1uVi7aymo8mnQTD7gdNqO2mOdWom8Oal9FfVOVHpaF2O3hpzKAgacega
U9QZdTjBE9vyXc32lj57DyCj2r3nNk2YgCGCzcWnsGNUfcGiBt8O2yl4m/jGwQt68/4r9kbdspa3
VAmrcIv/c7QLxJjDN64caUDNvWMxdurNTy5i0DvmQPa1choALUthlN/mxNJG7Nw+2snF5yWMCF1L
WrzQcv7XfUB+E0BzSmEaVoyWXz934JjSwA1mb8NTWV+X+RCHUo7Ld8OucUi3y1ICoUtOCWjeWthc
pKnMNFdc67HAujNTXkLMA4SaQDVNTAc3Y+d9NxQAjxMXfT2BVwubw9bCdHkU2BQjCj06wY6otSCg
07lpcW6e+6iVwwbL/y3LjbzMfBwsoZZO5p/lQN4CxEa5r4Vv0wtu81tzqZpvPi7S740y9Y+uBngj
LPFOn1h8f9mSrL+RBwM1FO8KIRWvb0KcJFoKRITf6JTqo4RW8S3u4vipL1zwpL3IUn3fuKn6Iflp
D7O59Pv3r9Ivr8zRDzjainWTAKZiCyBzskRsngaflxHI+fsH+WVJWA9CAcbGGlA/co3XZ5kPHhA3
vjNQ6bRLRnnnRWmJSGnWZeeMF4Pt3Dp9d2J/8ObdRwRLzUVfiSnr62NOLSAZd0XK+HAMRDglVcKy
53ZUs+0+E4n28P45HuliaZutJ4kLiV02VRjOvNcHdDQEjJ5GpK+ny3iTgGDd5H0AnAGTY/dDjVX7
lYwxB20fXJq5RUboVqeK91/ervU3sGFY5RqmxwP1+jconrM0cWptkyGShXAI8xP6j3MtG9l8ev98
33xwfjrU0f6LGWeCXoYHRwhln+deegv6qzy8f5C3biLpbC7/fdH3HR1k9uxRJVoOlRO7Y7wVS7MA
W2x9fR9Xvf5FoXP/8f4Rf9nwUc1ylYhMXNWSmBleX0GNiEJEWG1ANynuLwy/nK+gbZY3pUpwci+E
Mu3EgrP5/3bUo6WqiAc8U3MX4AMPaqzF0v1htivCoIc8iHW3udRmsFLvH/TXO8jXBU3gag9y0Egc
Xdy2WBZXpWa8sfPMu7B1QGaGkZQnOj2/vvscBWkKWxwg8Bzn9QVdWU3+Yo7xpgwM4K7piOw+tZnY
ZhNJk2hsoXpWxQz8rs7L7MTz82vF5axHd1He0zv/NWGlgA2gypqk3zkw8+t+LbOiUQztnWv1lyD/
jUiUbXM296n3yWuL4IkSTd+5zPLPOyNIL5y+PVXxv3VB2OphscIMsGolX1+QJnOyTqz2ixw6BkK/
ujgoTNr3cWcMcWSbNehm4cJZFeZyKmkVYQT/9uOPIh4Rh1UCJesvitDJqGYcGiNJFhZUwGQVtUXQ
8Ba5zb1G16n+2f3UXuN8yBND9SHVqWoiPZtKnRfPJP4zAbLXhYXTus4etHBmYZPRyy987dMvDGA/
1rEFv7Zh+GNv0z6FV5QWlhBRAAOHsXINcGsL4NF+SKUM0r2yavKZg7rvPsLsAlYhNGO6sZ1R/yBB
SGfwC6pOAkLUWNHAfJTFpu390Q0ZmyGXBluMJqnBaqmHAKms75gt1A+B+P4yWIoe9J7X5V/U4Aiw
pUx56bOrxf5kNXN93yGB4Xxgot47BM9fxaOnRNiWoGlDHOT8UcQLw6xZeGUZCfTu35ZBmSmW9UEj
zy9vXGgB0HLVuaeP5PYOcQe806inRtEMB6gfVGWLbXWBphqmMF2SS80xZ1Tsetd+JbgqSTZuuxB8
SzX9RaGRzrfYUAGSuY1fpzfaBBOh8vPCvytgYBbjtp0AbUX0kvwRxqyvHfQ2CdBgCNkZywboX+eZ
nw1mRRRGHudXtRsfuQDQYKdq4s9ZYjHiyHy9vjPgufrGnvCesmIwOBE1LKwURC1RrRPRb2kRWJEe
e4W7cVwJyTApUyYlWqt7T4PCv9yNDL+iHNhrCf4F2CceGt9h1w2PCTa3o6j7QfQVfWR4mXoeYS7f
NAykn9Op8AY4CpVeRqUGMHjjY2BY7mEiJ9MO6l5cHHrXBo20LPrQhEoxGNo0huZmUQfiEDgyCU+f
jF7QyjFKmlmbpneoWs2ihQxUAoxbth4ONUCFWgKEiCY3QKLmBU4UvICKssRADTSs/KJ5JRmpF6gR
fpXuI50WUEeA7GJI2y8IpPwFhySs0b32XyBJ5QswKa0dwEsNM5z6haVEhNb8nXEAhKV5hS21L9wl
Y0UwjagZe+hAK5kpfqE0aU5VPMwv7KaxM8sPbC/9m2FFOyFKgPK0tHVDu9MUxsf5hQMFjqMjtdxa
+VBtXPcA+F64UQZiAkjboESLkDsHWypwlP5orsApOj2wpxyTjk60JG53lnW6PoaQY+wOnAXQKgbO
45P1QrJiGojDEFg1hCs8EMsnJ070Tww+zT+dFxZW/sLFmuXS3YkXWhZNVPi9BXR7d2PKDEqPbGYQ
ZrRLsufBiudzsMqAt/oySz/G9orjsgx40sULpKvnq++HtZOqbqO/gLzYmOWMyRM04C1TwuTS7211
q638r2UlgTm9N6QHN0+xL5ZxgTM79s0Vcgo8zNbylQMoPO/bJIPE4vlbSWPaC3UMbSB0Eh+Krx9V
zDMX+uIplDKpWxDLZmHZz6QAwjEDFQTTLAGJDNLyhXVWUtNZoWeqOjtLu0I8tmYjHkH/WPf9Cy1N
bzvIad4KUfNfeGrzC1steOGsVRUJWOGQFWKI6DTCYqsHhz1ZZ6X7KbemO1cV5qF3Ug0TJyS0sFnO
ZVFmX9WMmAyEVpk/pHCE5hBEfMcC7Djd12qE+5aglDeiwXeHB/LBXePgOt7srQsDoCKATulnSHvu
ZzOXRb+DR6f6zTxllXqka2apzahsp9jOWWreqCweFThDDZBlkFm6/JZ1bQkReUZQDd4z6z04ebM2
nMW24Vo7QHs5wRS9YtgdEC9Tw34mEyNqNARK2zkpC3LeUgn+Uh+Ufg6AQS9Dl/a5Rt+50P9s7AIa
7GzX8MbHUgMP5RtUOeDyRn3eeL0NLE5JEFShm5mYKARGeRdu3eCBMu6Te9uByR0uPajvqBklDrNZ
6Rrwm9wt9bMaoGQCwhlJ1YEwzWnv56SqwUTMC3kwSte6N7VRxvumdrvqrPdG2NU6cqcgRDgU88cp
Sbyd1OMquzBdpe3TtNd/mN3qJ7SVXsjL0qkmIGQ5O+pI9jDVPxOO3ouPoHXmeg9FZRh5XhKXv4rD
NA+bkcHdpvSL6UESPS/C2cmKIDLgyxoH0eCO+2xhga2+D0U+TRvC6TIRVm7fXBgSeG7iZu5nvQ2W
B5sdqLVlBbWXMLPi7AtkTPy8+YQz4hr0j1VvYfyJ/Cv572UbGoSI/ECREDAY1WVJr9YyZj0Eay3h
JXup9jRqfVDRh6E1sSmBfKrNYqbZn+j91PVSkcdwy6M9kZqRNMYhNzLtW2fbUp5ZMq6fdGYlRYTP
GJjSQHw4a0cwBIt1nsmSj0AttMFg4Q0mezch8HG2iDBRE2A1GIqtM7vzl6wajHuN6O0mSrKCdUJj
H/LkZ1Af4Rt1Zigg6gF9swf7LnFj7aHt7ZGS3VLUA1o/WjD56ZICjuqK9AugVOirdQFsqkJGZG7a
ejR+aO04PE/WMj/ilp548QDqX3gxMC02KDM4jmCxgVGlmt5cLB2d5J2A7Z/sSy8rzxynd2cI9cL+
SCOl/NP0UvO6c4SpNvNc18Nnq8uzK2BrVrcJ6qW97vm74pDhbONudSLRv6Zw6NIoy0XlRIBf2c65
fj4+mzDuFnhSsXuZN3rzp6w7qYVKN4phO84D9mOYas7FIIJ+OIPz1g57uymIPDNKYaIzkeiVI3uE
3sDvX5xuh+/GvrFToT7FAvz83msIN78eF3uC2z7RBmUbJwOPqQLPdYgDpG75kqJqD6mCRLqBd2nE
kUv2x1MxCACjVl5pfTRyXa40yBRB6NU4xjGalzUs8VydE1FDDoFVPVtjqsBAtrZ2VVppXmwWxjbO
5OJtzniE+NrQQxr36VAXF6XftP5OD6b8seZ9HKIROj0UoK6RCzRvW3sgsoKX0BnS/qmbZ+VEIxW8
syV42D8XtUVwR6fpmCsN5HNPAlS4bpWEeYz83rCqTHOf153ef62Ul+iApUozi2y/iplbqGA1pNKD
BtkMnTvj4w/I2MqnWoffq00XnSbTa7Rjotjog2fflmABaTMudQQ/ibMmE5btMVExfEomsykxBI41
1X0dL/WABlabAFqpRrRb2DLqwicWAkCohnBg600JBHhWflVsYIV527aq2yFy06z9bpP78sOHmQa9
NHGrqwCnjRMm3YgKv5xzl1yXAfRsRNnUEb1nLl3Mhgj/dRjHNOpCowVGFeHUJJaCnS/LWcDwHne7
44h+S5IvETMUWeaprvXLWOB1IYEPhgEMf1ybiMfqVJC0zkpF1jZYUlIcQtQxJNB1dXMBmzwIY3e2
zqelmg991c4H3xumj87itxtVZvGnzK21M633lkMgE++2WgKHxnQWX4hudEIHbPW+JsoWSJdNzp2A
ggpxAPH6MsH4LHrYr037+f1q+I3+DfZSPM3Ya3TQFMfmecjkyxQPerxZdft7A+DrmQ1jOmoa27ki
kiOPSiPOr9lgp8Qi4ty67qWbntBC/drAwTtPQU99tl7c40axp4KpI9El2NhmSc6Jnstb1hq242Ju
/31h/upQR3Wopg1tW+d0OnqhpYe0MPpPWgLhTlBE7MsZo8TStHc22+Mv71/pN/oO+HuwUgGHIUvr
pUT9aQwL1RM08lAE1BUdvMaiaLcaoI3t+0d580oiZ6bCRv3oH3dWF10UfpnnwQaDWPWlsjy/h38H
HZau20mTztsHo5ymA+iBPjhqcpBthamf6ApaKYp0sJohKTvP22Cmbnr/tH6t33lAaGb8z5HWv/7T
xQMFnaI+564xEFOH1Ivrgz+vFEfHQ7mbNFMEViW9e/+g688/etdpa6IewELKy/4y3vjpoI6c4rQp
ZbCZl47QONMrNpl+nTaXRkwmxvvHWh+7X46FA4kxDiAwzvT1CXYiqYfeq4JN3Jr28xT0zrSxnAF+
qxr0DdEt4i4VVvkAPtXYq9ox798//htPJ61TZx0YQGdiVvP6+JMbs+026Rtb5uTdtyWuRuImx/+M
4/4fXfRTuPfa6vs9umjXPYtv6X/tZfYknn4GGK3/2F8AI8f4YzUu6bCrcMvy7HGz/gIYOfYfiFno
X9JaRNFhOTxHfwGMnD8YNsC9cl0UzyuriEfor0xw8w+kFxC+cDkwcaEvaPwbhtF/wB3/PKzwBdGu
0JkODA5C8fVLC3Uw6DmICaNPEo/FmdRg3kSz7Tc5tVFBdTyTAgIrunRUGU1ZOz1aXWrL/TQUNc46
PvJw5yjMNhiyaj1qar2Chm0lyd6B+2zvmNcXuywfhmo7OMt0qAezJQ+jm/0gzApXmyJ6Su4TLHP2
z0OXJh+6XquJKfZtysykwRIVxWZDeWUZ6F43cl60MwTq/Y/A76v7samymkCUZnAOixfbKho7tiZb
BmSxvrdnkqeAaQNTifo4jdUniULkfOrHHkiaG3SPJM+nQ4Sr170h3sO6cZNirA7VXOffC21ubwty
FB4DIxkB8I5p+5CYA+TjXo25du2JSR0mndAakAft/FxBvCc4j27VN1mb6cMAS+QWvm01b6oafuol
GQWaFQFvXeKo7h37M426sQBfrOXsgyet+m6YsVvd68ng+vc0lAyaLSRxpFvfGK27UVTsJxPPo3On
L47EQF6NJTW0qzIJ2V2DL0W8vAuMvkoS4h8CZEjhXFmSu5iOBPnQedLaq6JPSYIbiD3o9lJ0WUBP
O2nPST1sv6Pv0rNIn6283XXe7EOsypl0hUXcmasEdamvK7l22oy87+U5Hi9AGZJ0r+o8g9mXEDsm
W+IbKqwycJic4oNoxp7babpVQ1KiyNNoIeztexooE5hNQdV+hga0e5h1zX8S5mR/d1PRVyFl93xv
51rypdSpfcPCF1W7NRvblaCZMb8BYg0k8T7N1BOQR+fXvLK91n5ORCuqD0BzbGOXZhqiBWjmKv88
ILawN4MSDp+2aoW2m3K138I6Ka4MzHWC4AdAgTsioKR763lNR2WtufoZxua1Qalon25cmqBQYb02
Se/gElAMhZkxTypsG94zaP2IdjuhVzY74ER9NWuEQ+yzFcFXiHu7BzQYEKHbDv1TV7n+TZ2y891Z
41JWNwbSGPrBQT1pZ3ZpTz+6IQ4yElyA8T8N3Tz4vASx5V0wOeqSsJppt2/InYSUtZTCjXeiqjRK
xH5sCmJdFGQ8oKh0G40yHQIw7SIeorZvywa9dkIw4JLU2QNTk/S5pe+EpNP1GiNExkj921nWVHGv
rPqgnETcYJq30bgxa+BpKnjeN5lnr6E+NQPMbaOETwgFqpt0o4Eq/kHMDjIFIx9Wm07umz2e81Q8
eQa4q3Cyre4T4EpCU1KrgxlhayUkSSgLdnsl03pQW5Nmr7HREp2kx7E25fnUqZp86spNdobZ6NlB
aaLaq9xpYNaX+njzQplt0qTToq4c/OtK72Mac4Ex3JVdlVabwLSKuwQJCRERpvK+JJUe3DZDaX7U
AS5d5dZC9EPiypoQDNCkG8b/NRx6WmBuROxVTdBd37p/skJmXwhKVE+xM/v+mU8BUEas1C14dZWB
y4qLWHygZzCmW3ciFCBMRD59JPcR7WUFbdimNVUU0CY7nOS01ZwAVFo1+QbC0EKqtdz2DsCYC+r6
WevVeRlLRfoIsYk89aMPUpeYKar+l6/X/3/Rf/6i85F954v+VBYQ+b7/11m//k//6qPOP/k/H3Xv
DwpHNDDwZBFnw737+6PuGn+wv1wVSszH0NytKsW/PuoaewEdtBhaaqoWCrRVR/bXV52ZyR9gr0Ce
rmIyn9tu/pvP+hHjRcOjhk0EFNC6Nfxpm9vRukKrXZSHQjkfVEqSFPEWWcTADkvP0Fl/6n2hffZg
3T9kBYtEnS3Tjuw5N5pjRZhHOQd7PMnZdiR85r7oxpPGJ87/p83xP7/Mev3LUi3Xx963iwM9lurC
tOcGd3VH1Q1G4YospTjSO6QFLSq20Bjn8tNgLZ9HLTV2JrgPJAixQ5ggwVAbuHTmLjZxnVs1YbBe
7attyfD29qc7//E/W6BXFLZ1m/zPzuifX2q+/qV6TU08sEgcZIyix+pkF5Ya2Q0M+dJvOrkgF65N
tt+4pLDgnBhBzdD29QkJ2lEt/8/Rj/QPlt/HwUifnrGY6exYj6eNliXO1m/5unTpUB0Qw5dEhk0N
A6VpJEEhzk7ojl7Pd/859lHhUAsrI6jXLA4L4k0RNu6Y3ST0qs/giJNbNwX6LYk9RJINnndK2fy6
/vz7mMez5JEEL5O04PzQFLLaTZUEu+CL8gqh//cTN/Q3p3UsHPTBLFb6MhWH0UjSC1oCKfR0Ud/B
0ScEZolTkPQEDAbJrMO8r8ShWsZh5yfLdVFOLx7TTWALQnKL/iuBWvauzkwZGZoRn7jpLz6jNx65
Yw8CBoRa9O6UH8wiV5Hos3xLKEW/K2k/HCwaAecTmLJzkO5V5KF6u8P7kkNuIoCslnrCy5v0hJ6W
3t4qVHquT4Z53dBkvbBgNp3pPWlGDBb7sGIqc/3+Vf3dfVsL7p9WmqqfsqH0HUHgoKrIb3Doi6l8
3JPRdkKm88IHeeuqrIf+6RB0AZLSpr15wIBZwoqxWuKrGBg7ZaMuECOxgeuyes8MoMbaP3fkK5Jc
MVZEf+hKGjfkh87btFuTtoi0QCk3Fl8GkdiHpEnlwctn2re4a6J4QVVJvpG2VaoG9UC2dWT00tgW
5K+2TP22VRybu3FYxAX9+/ZMNWwEG4dT7npDXdiJ3YZ9UTcbmVD7Qd+6MhPpE0/YWf9KA/vPW3K0
ruezsxDG5NYHxvl6VDcZWAEXoqnezN7u/Rv6u5XnuB3adqCJgllxub283+E30jdEiFXRIOQ16s4v
RPo9QnoSm8ny2tCvrPnEjT7SmP5zdkcrbqPFEh6EXR+KzJUkFzu57UYTzQ0qoXR8rkbfI/khLz0X
2shc2JFsjGDfB2DIwtZVjn5YBjIb/7Md+q2b5rc/52gJRlDS1EvtcLGhTF1OC2klyDay6kAwlcdc
yD4XflJiH7CAukoi6DSjKDBEtuow2tUpbuCR7f+fq3K0Go/C4XXXjfqAPCI7CBPQbYFJF3J9/Lm1
Jnbba0E06wOb6Kn1twtinL3vL/LE12B9k994/Y5V7bTTbI0ytzz4EzloBuXZJqnL9oKQvJKNKuio
9x+836wk3rps//Sax7PPmwVc6zDmqtr3kPr52GNn0Y327v0jvO48/n0lveOGXBkEC8CC4kDMfb6J
kZMRvwkhuXUMeYbIYY0Gn40v7x/sd+/RMSpVCtT8VbskxN721m4u3OKGyBmNDw+rTmG4/cb0rfRM
s5sfUiJjcFUuTrxJLxrkN+7ZMZjBo2Kf53bQ9lmWivO+od2g1/7yOENxuGoMQ2wdiyI+0lKn28eN
mSguM+a+kPrc+cq4uyOikAufbKwpC66JcI+tTefM8kAUbbXTbJEcrCoz1uSdoPlKQFb1ANOq2QdS
p49CMgBbtVa0KCIye1ZUK8zuPrSDGwz79y8vCujfPJfHXx6VS0EvXBxwf87fEe0CAkSzMp8z6tKC
HSloZHQVvUtasOzK8qIk9ibfDJJQ37CxA4YSPh0TAk2bzmWCU1xBVOLhywasN+XoF1eq7NyC0nXW
v6E8iZ/aKjYkCg8rfyzmXj6m+pjg+xqQOWIyIl2ahjaKKodvVTiRxUp8q0iDYu/GmfdR90n9jchu
gkEHSmkk5E6ZV70c52srLk25XehKn5Vz77O9ywxt2ZZVTL4RzX8kWC474L2LjM7A0wfzAb4i3aYJ
q/KHxPHR+1vE3F1kRHkaDHQqgpxEb2pfZrsr6I9pldoOJGdVl2RmJ48O27YLcoGVfz0Gwtg6rrKt
KCeanshdyvAglPmUu1EAls3dpo1IdoRYJ8PeTGv3DuZQnXFm9fJDi4nJnfKMZKlY850DnFrrpvXp
JoAY0+zLLneDu7nHdrk17DhrOOgsEBSPlWkTwCOJOAriCR5OyumFIKuXbksQc+dczsB/LG3gT9I4
OUirPC91KNWhUNmaCwQad4wMU+ZPOY2nOyurig8F3Y6zVjBqcxKTztjQOdx5vE6NjzqjSWf6GfaU
Hfq5pyUu4MACac/geC+FMB5cVG9WODWFX0ST4RYfXExL2jkTzP65dp3yB+ai4KJrvYYoI5L5tuzB
6q3hOyNKo6wbWkLahnjEpCOrAiec8u8qf+EuG8VU3opKiAq2pukTpZJV7oO2ZMSOEOxarEqogHmj
R4T9w1RlBHrNS2YbW+bkjK9TM9GqQ6BS6yGf3fFg+UX3GXR4/mQUrvutQi3Ug+aoZ5Btg+5+gxW0
aDuKQkW0MN2N5MbNLNFGRqPVKd0en/28WZj1LfaS6j4xa5HAijYL/VC0siV52xj0XVwWAufb2Jtn
hQbtY5dN3UIrtXfRc6AfuuydOSAASRuhDmRNhiTW9XE/hSrV5Y098N6H5Ewj1fMz7CHS1sxkkw3E
pJDRK8rN1DjupiL1LnS7ILhwuprEeWuJiWCKpyH0O8DEfk5xGhK0vjwGs9O2Efw1V0RmrIZPbQMl
NXTsWcOaJ0kem3w73dtqkkSYpsFwkxg815GMfR72ckh+OKlohtAmUIu+qUEgW1cXiQPjbWkPWmBU
O9W3Tf5hGgz305Aq+dDpWjNsNbfmOeTRSTaEVbMZcnUrvyHpmjz6vnKDrzXvWht6Zed9imUjfmhW
737zk9EYNuk8Os8tJOMsMlpJuNfYyvFzrvUm0gnUJF+HsR/SyOkt8Vwndv6ZoHCi/xJarhK+AYPx
kGHgbIStIcVTC4bgWpIu8mVWUu5MuOB3bpc15Bki4Dob/DputrGjxUYUI+3we3+bKNwWYQPS8odK
nGbNoHcIN3Sa86Sc1d1gVPQYVV61Tx6PE+KzCiXnwayrfFdMqVXC4/Ctx7GXKt0yyTqfKj09a9GF
0mjOjbY5+MiRV7ZSrg6DXXpmFEtj+VoEXTMc5j6fl61JvOZl3C8gKFgUqtuYlEFWzaF5ZBY/V+d6
E+tXZGUuZ61MB0ickLDu7T7nxstg9i8NGPzDtuhadF8aUiWZxNm1QVo3uGynPTjtpNxwcqAWRkGB
JMUoCVedq6xkoYBweBhne6jCTgXBs1PrWbytykn/ViX0LknyyByiZAMlv7ZUBGJHMlxphA3amypy
afxdzUE9oFxwSUgLi6HJQWt4KR/LVYc5aY39qAdD9TSWE6ttSSDYmu/cZk3oFgXPcz+OccwazpoZ
ZW3QISZMU+cS9Bfv4fufwN9smI59Ie1kSbrMHfvTYe53jrCSM2IB57BerHjz/iHWuuKNfYRrvd6T
KVmheajq+kAPsmPWM1uHhODnw/v/9iMFxt8bsmPkKTHCdbB4pjio6kUZUDCqCegrSyeZGYfU/Sdy
f6fdYiJxpO2AWCEmV0F2bA2DOkt3hYEe3nckiY42Ue0pX8GdveTZfTN6hKKbA0luZZ8dcoekYm4h
X9mpWM5b2++v9S63T1UKa0Xw1mU6qhQU7e44G5bykMspv2QmQyhdTsp0btojyXuzse2Ten3bgv6s
7cpgX66560Yzmif2zr/pqh07Lz22cVXht9nBITL8AxSP+EpNTf6gtdoSzhNZheilk4MmRbrGmc8n
akXzNzvqdXT585599uYShaSdHeI8b7+jAwXmk6FPN1Jvai6lVbloYBIZt+HYVtPnwbH7p4FyhX6k
nEd97zYFMY1L0BNR4S2q2gLqzZg7kQvKn4jH9p7Kn/GL4TojRJS+TO60skoo7NOyDrbwBtxHbVDj
RTmh66JIt2IWEPKBT9zZ31zX45A3YTd5zeKKqEQqk11PujaKmnLYSjWR7qja2KFONWHZkxkei+9p
n9enXM2/eb2do2pl6Yj2cC3qh0C41aObqHnLeAI5fpM3/8ph9vf7Rw7Oq9vXgevuCHrO2bmZEWLE
al8Jg42sln1X1uyduIi/OZFjDkviLRnGz6Y4ZKNlXyYMTRmmrJoguMMnlsLfFcnHUQ5CLK5WWqo8
WM6S7roJYVOZWfS9Yd3DC+XzEyknnz8KEXQ8e2S+Tv6SQ/cx4+f3F7Mjo84/F3OtU36qXz3gE8FI
h4q3bKj/m70z240b2bbtD10W2DfAxX0gs1UvW5JlvwTkjn1PRpD8+juYtXcdV55KC9jP+6GA6uRU
somItdacYx4bMc97UuaSB7SQ6WNLFCspokn3XBnw4+nZO7dZWzqPS5u30YxX69CIonynOLrwWp5T
KaouTnkwh/ygcWwO/UJnDKg7aLaLWouMss62XjD/SwhysU9y6fae9SfohnlQn+L6MPoWPGU39iP0
jdrWAsP94ffX9sJHnNOfhhna1dRZa5MxM3ctsUEcdnIJAwSvzO8/4tJOd9Z9aOYAZT5NbrqKkxla
aV8DBh6Md0RxF3oo7tm77AtFL8Bzq0PbOl2E1uOpJtv0ui+QWirAoO+8BheWq3OSbCWVX0H/qQ5Y
k5etPujqroi1W3xBy01Jlk+kkHFF7uhwxJHivWDSM0fWX0++u962X578iggGsrCr+kAoQ/uS+ylf
yNUyKhOtsJfXFBUiKdp6FlP0qjjFFV6IGi9CjkElIjA+vxmKbk1RFWn+E91E/VKj2PDhHshOQwgr
85YD3VpQazNr8VIVrPiW09b7GZz5Q1NO8tVD/Z+HipH70TSZVWyEZycCuDvHzb2e99RmntaS+kgM
efdo5E3D4NzuoJVNQy8fUzHmL9VcMnWyq7Ze3rkhF15EZ33afrkywaCYZqFIPwiipcMCyfqu6Yfl
xsK+R8pLnr0SuBy/85BdmG+ck68BeVtN7TfpgTCyH5Y1PK58OMqX7K7QpLHvfVV8sWMsar9/Yy6t
uc7Zgqe7GTEyPiMqgtFvDH8cH/W6RPqzKh08M212Y58EuyLI38Tiaa+IQPRwZLd++P3nX1gUnLND
V04AUUM0Q36wifaKMsBb25R54s4si/Sdgcyljzhb2jpGLj4h4cmBUdx4FKmpkyKQ1teFWy7vnLAv
PCHn4biLjzegGbX4MFglrnXV4oxrnfym6YzmOLXYBFoCr779R5fsPDmlWiPP5sCPD9SORBQr3T2S
uRhEatK97e8/4sJKtyrWfn3iEw+wCYqF/FDScHowlkYL/cpC0oUtaS8GHEa//5zT7/wPZ277rP0X
DK0zaR3HI0O41TXpzFbUu7XYGOhQdpVmabej3+dXvT7eG7z4D55bllvPqJuXsTKNt1qVpH8nxo+K
EiOsaiyZxJk/xSqrDjJ0NdEciqTtwyTOPy1p6u6WgeRbimRi9DTQOfMY5zutG/ZJvYqomtLZStTY
9D1kfo8L4VtGC5YKF+tkhqH+IGusXLqXtOFYcwCa3KR8rLi9W5F3bMcYDK7zsSdcpDcBVLviizek
7c6jBn3nQbv0utpnq/RQoMnzdZMqwCfMN0HmnoWYs9zIJf1tgwTN3yedqR86TYmdbAvtc9y3Y2SV
hf5OvXfpWT9bDWuJYHmxjBghvRdjQlmqj4uJ59IcdQN/BHbBEAuq/PH7J+QsEeCvbcm2/v4oei38
v2HO4wOcf/3Wc+HdWKJaDk3fdUeF+3U/uL1J1dibRAnJMkwxJkalidhRpC4G5ql+DhItiPoy7zAI
dfrOVhOixdJevriMWtYRYbZxzMLcUIajT8JL885rdOlSna2tgcQf7KVjfPCmqd9aZqUTUlzNuJmc
T7jw0seloMHx+wt18ck4W0nnFR5UNm18INK6OtjW3O/1Ypi/enKW1ykBTlfSzUlAKJLko8rLGjVY
1m/aNH3v264PwD+9y2frbJYHaarpA992lYmR/qhFZQof7J3vt/4x//DHnwdPtH0XSDBJ8SE2oHmu
SfSHelHdFjczXq9p8q4bbTKRmi3ZsXNaPIHgh94psda3658+++xcqZPAABWFY4zuFEgaxqnaEEyR
wjE1u3e+34Ul91xnTtMps5cZ54M3z+arJczpFsnbt94H8R7RO3mv33SCnPzTdzlbcv2ZCDGwt8kh
9xB/tME0P1oYY65VNwwbsxbm3ge4vlMFKkli7dLHyhw1skZTjnxukzHGoLePaFabtzL2rKvZIYy+
99z3YsguXev13/9y2kJsbA2zz3ZddFX2KEzawcZiFoxMHOPl98/SpY84W8LS2a9HvJrpYcBVvj/l
NCQgTO7t0X4PEXvhGGedLVs9fAIoCikf0Wf9lacMdDhaHuxMpwxwz6UmcVPGuGVm1Lyzl176UmeL
DSLYdmn8IT1w+zBzTWZ+xSPbRzYS13dOUmdhuX8txqvm7W/3ZoILYhcBHSpPS55owZZ7GXTmQ9F1
TTTHmrWZ8Tl+5HPbI0P25GBOeLGc2F/QH1fjZrIN3JbeZEcLJJqNTVhZRBNh2HTd9F75dOlFOluG
xqDFYZNqKeUTds1AOXk0Z968q12mPB7uxf3vH6ILn3Oe8ibcVjO9mPW7M2aHYXoJNL4OUCnTTouS
Etvw7z/nwn09J1QF4N7qpnVSurfjcizklIWaCLRtp4rynbXnwsp9agz+8srVTAMJx0acIKUS22UI
7Nuhrebtf/YFzhYcTP+otMugOnR4h0P4SM5WmOwQ/szU/j/7iPXa/fIF8rYeLHy+1SGrYmZKUB3u
wPfeI+NV72yvl+7C2ZIRB8TIdHPBl0gC/77JcWAGdbc8SFm+dxcuPVBnS4aWEDRHfDY5RK0YXoTQ
G4TYuXF09b4JkYIOx99frAunklMk268Xq5bdNOZWdkBn+RFj912c9W5oQObeyEYAwrDfQ59dumhn
ywXJFmpRiKMPZKICh64IRM281qCLkATvPLqXBATm2es+xGY1+I3MDlmGjg8eprjSp1QjVLkiD0r1
aOTXkY1Je2Gb5gaOXSIhrroS2yuBNe+eyy/cvBPP9JeL6icObYGKMjqpW5LsVeAPgEYcw/giQGc0
QAmy7ihNgdkd4uFb2dfGF2fsmxrTsW19G2ZNXQW5A98+p+ZAGldQRpC+RAPl93f9FJDzD/v+eR5i
raUO5T2aXWtswxz/+cfZHpndE79odnm3BaJiR0gPEfW6tR/11gwVYNDHXRCPKrQLx9kg3Zphr3Ib
FfB2pr1e+2mMDX8/OFBoZCmmLdrLBRCGirdZnIG0yJPrTvU3rSz7sO6xaYyElupMC2/kHLuf3MSX
+zK28t0Yd9fcwXYvBw3fYhqbd5Peb4zuvTXiwo58Dn0rwJaYjcGDwvzfPGbGRJ0SZOhu9Y5icTF/
assab97hmvz9FSc99Z+PjSdh9y8PBUrNJPenJDuoJdARPI+1f522JPFCBskxSU76uDqrCjeIGigJ
t0Zay5HGPf29reWk6YbyEUkKhlKOmSk7LQiDqWFHVRmYgw7JOHGQrESmo+1kB7kG2zPXNsI3q76U
BdgX3Baa2A+53x/NlLogxLs0fU+kAN6SsGs/OK0m75E1WR8Ly4D4B0Xpe9JWiUGyriyIS+5T91Yx
hk5DXBJjEsHPFPdloDn1RmqB+gDHxZWbuHHrcafF35iSVjWOCGHeVQMgDUbsOTMI+IVXwJ+abBMs
Q4sjH1ztxpt1FOop48NpC5gnTsLZ94rDuExMBTVPW4oNjtXc24oea1LoA9j94dLI2Uzkw0FsnKz+
cyf19M0ffISUWtsFq0fZgdsBLVW86cY4vWBh+zC4ibpyZuarvRHcN7HEWrWAyg3tLgGbIWei26OJ
VLKbGnO3HgLgsGUowIk0W75f+n0sCuNGZLFwIvjDYtwgkul2blsnb6bX9cw1RYZUz8Hin2ytyjZe
naE1rwpwvdsk8ft2r5cVrQpws/jfc6U6I/Ib0R4sja+TKtImIp+tK3kgPNECAibGDHe9VU0/ar0Z
5AeUk+2HzMsko3I/gOqAyCX41oq+sKLFCYpDrNtWvakMV2BQaeYS6oEVd+puCLTiewXq9LWYqUJD
zYUkBAHKzl4Iu8PIrgBDfFJp4njRRIaU2IyY2p8HXDtZJJe4+ZqNM6/KkhegB7p4lkdjyqwx1Jmm
R2gSWnOHRGfkkV5MSDZY06oi5IFUr7Nh1DFGMuk/N6ZIf2pIn9I9brAy33hlLw7TUGWgjbqKsbw9
I8MIbWVlKxnJETBa4mEkWSSfwdJYXYWGaUzbbEdF4mAvrkp72ueKgBXLkpa5JenatiMn8dJbRWKr
QaWm9EcVJ4tHBi5eq9QMkufYgv106xsV9gi9mXTrKJdFN8IcTky1rbGgBce216qv6WC7RNKNQ/BF
ecFO+PS9I2xR84MfzDP+tSLw9hK3twUsxFZR5pK+i3es6G8U0PB8R1er/TzLNH7r9SXdabLI1i5W
kkWm2+vBlWScVkctoXXbRjEGvVKpAafeotPxiA+u8Q8c75h8+eCGiu3YgbMJWb3trwFJUc+a6DFm
8lZ4V5lpQGXNq0onfgx+GIlVzvgqxlZeM3KEzmD6nZNFTJOCj3Haa0BSGuahjLaDLvtAp7neV5nm
fJPu3Gx4FrQyHEW50OvL2/R5rIT3vR6dnE07I6M5moK+X2NGqxqVdMukYDcEzRKzaovmNlZTmu8s
regfY4fgqMin7+FESx6Qj9v53Qh1AqtDHNbJ4qClGFX+pGGhw2rVm+UzkmiYqFOe+F/BRVJp5lC3
FqwKqz4Hh6Vzv/iriL/OpVtsMm8Qe8RyXbLVAuEsu5Zm4l1RTkA+JlaQFMvkYrDUNFLDXVL0yMng
zmjb2dIaY1NYuAa29eLDptBF84RlBrm31L2b3FJk/SZBOXyXkvwmqGHespvTQGfMYyiGILbdF+EC
EsEPzYynIRgkfXJrULfS7sG08+f5kTmJ+NCJPjOvxnFp7C1fHdlgk3TF9yCQatyUyhiJmSidz7j1
dZaufJi5Qq2U/tGy0UeFJRwxXJiDL6+nhXziEHGOc68T4xiHQTeoYwl9BoJKkDqPvPUtEsIkaLOo
5EmeyarzVVQvsNj2MV38r44jb/2yfYl1cuk2Bvmq15OpxT9Kfp4nATFPSOBAem+XnvVNJLEGmClr
GgyxrukcY+T13s5KWKe2pGgygQWF5D02Uw9hqdbXrudUeHbotmyoAKJGSRw8dJ030RPDDDw7i5m9
l4bRhnRn9Fcxwzo+DKW4b1PLuy8taTylNdNG2EZJHbZm4/IoZphqQ53mj0B7Vdk3BdM2HvRGiYdJ
Lxw7tIfG+OzVwVhvgSPy3Paive+FORBjPT8jWFxlE0FWPWn5omXoKpP+ezG59RyR4G5Bixrz8ksR
FPxyNQFoBtnCdndFh7GEt80ju5mbWlPhlPo62M8hHz+gSFMfEgK8vhCI1897f7A0c+vmTjeQ8ZQS
H51JMqdCtnSd8VQd64eKS0AEYFF9xVIon5a6Ku8aUDH4SvV4acKqUm26mTShycjlwTnAT5vhnuW1
iiPdmxKQKumYWvsGQ9q3hHf3MwcDmEQleuMGmV0vVl9q3C2rXjeHyBeIYEBw4YmjPVY0+5jojjfM
tZ0QIZeFU9jUQgRrN6nsGmBfjtl/+D+B5MHg1ODvZZWVn9Dr8KvBAms+/f5AdOEEpp/pTDLBKgkm
ItjDoulDwri+2aro7wPWrmMZQ8XpfXYaoq2Dd/oVF+qPc3oJS+dUJesHsh81jzlC4J/Uue7RK9Jv
v/9Kl/Th57HZSgcdCtsm2HuSrlhlWaS+l0m+c1Oj/zq4HgPoQRabpuy7Q4rccEPgwvT1nQ+/cL7U
zyprHZWoq9HF20tDPcWOoUezTDCzYMaNzFiXG1M66RakYRqarMpHuIv6tWoVDl87rzYWkTq7XJdv
v/91Lt3esyJ8WsymbKRy97qq2XZi6e66pervAkJBSdEjJFjoKSmHHFLe+cQLRdfp3P3L+Zptc8jJ
t8cooWX5i4lPaGOVE2cOFqwjqv33UPKXnqOzyhyAJmHF4Df2cD+qbVKYxS1nS7lpzDR//P3Fu/QR
Z927pRAQ9RrP35MsQ/clcO+LaUbiSqz5O5XypU84K8b7rDQsjeHR3vW15yGzrIesMIiwd+b3wpQu
3Y6zUhweQMHMzGYAkLbmVkF0uK6n2tjhCq33xui/FxLyzw0MwjD+3u0RpE/3TQIML86TV4rYI4RW
tMZl8r1N6/mYu4P3jlPrNPD830UzIbp//yi3KzodUX5yECOOzbYu4gcv6OQ9kyY3XIbePVjuiDq1
z6pbPGhWVHcx2e9JMm0sNo+XoAh+wufjzJIO+Y0Uk/GSlcrC42OpjUlltPVj1As2FFoQ3WA10ES7
W7NI3QcL0O0u9Zi1uvSlUaxV3lFpWRcNs11uNaaQu9Ygbpbkg+I+hmy6t7wmvxWQlaN+nNWN1Jpp
m3h6eSwLCH+qgK3BFrpsK5URo4FUfeONSCWoRCFbLf38zoN2YRJlBut9++W1bOMiQ0JXaPvWrfqj
wTlzC5ksAQc79htbEP0GFQ6jbZ5rV3066B8Sw+BA5ifvsXvOYnv/3ac2z/OFcjNuzU6UYi9VH1gQ
HZfinimhBXgON8XeM9zW3OC8DwzUhn3/Jk1ZbtzJHfc+rFEqiDk3NipznLsgoz/9Tgvmn5drElz+
fl2sJO4Hm/CyQ1e0xr5K2ZPQcprvtBsuvN/G2Z8+5oYWTIK3z8ElENUF0DPHmocdRfB7ModTi/B/
vw7WeaDFiME3sZIlP8CTCDbc1HnXxDTYwSbFBAWgz62zReGtbZdtXYn4M3k8HbA7kLamucxXhUlh
J/wu3i8KLETZB+JWkAi6o1mBJzMOHmq7KB7zof7WOUG6+/3aemnkdRL7/fJAJrWIq7Fg3rOIhaQP
ZHtRCUpy96cNexm8h85yv01+a90Us+0cgpTRjJnqEPo4Gz9YBgRKJLK8esIOPtqJ44RmHxjvBGBc
WDZPnc1ffjs/BgC9AIc+CL/xHgMX9iIJLGlkBgv+ts6zD7+/DP+8bFqn1/WXz8ljvcxj1/T2STA/
ELlU73OCUULobyLkJsIPwdXw+4+69JXOdoLSlxCaa1Ps9W6SNzO6sIhaUe1MX8d3iNnjz0v3X9jF
L7CLU7b3ZdrFfpzPwFWnH/g35ML9wyZsGKKgDciMTAHu1L/IVSvkwjdBYNBFhHH8K7nK/4Oimv0V
FLZOlDfxK38xLow/+AGTnD0CNKCjrTvj//u/f1OZ9mf//CuewTnZ9v9nRYFcxQnKAJ7lktQDlsc+
O5048IrcvJJJlJBMYcDusbwK6nVtN1E3uUA4gRgsX+Ri2M9YLw3EPn6QpZGztAlGjmmQH1U6TSiF
jdz6Qpop2CR2gD4kMUt7moFIf1dLE5gb4r2v4Lo3H5hv45cZtEnJsKYJcW01BvqM2JLxhxo6tBdp
1ZI/juPg3OB786ART53zMuUpPZVmqWqFJLdR0NTt2S5QBcL/jvoFRrWK9YCGP+3CVzo+wx2tCAjq
vRLGsEMewTfyRN6/Gjq5XYxArRWEhHTrrbPH+LFthJRhMlr5j7hPoFd3SI7ot095BxJfDeTfdWxY
nZ5A8Jq7VUXvuKA49lpVedetKRzcjDjn4k1TlC7TDpsP2xpmDY/GVUb8eejj8VYOcJFZiIGQhjIu
58eEut/e0ybtr0rd1+hNkLt53+FhK3bgO3ErmzR2ZZh7dCDCcsShtoF6N4n1vpTOsVl08xDHEC7u
6LlBBI6dyftsOIOII5t2lrYRfR7gk8VnQ1Xvyczh2ivMnihJU5qAbdej5CE34QAUNXeOlnI+MmQT
H7TMjgGU9cS+hWj2jQ9amcQFRG7fu7X5/eINLk1njGLLW57jDsFoiFDVP+oEqWvruMnPqGHRcYea
nZgA4tVAwVuUWvDV7SYriRrXGb4aE0rr0MpxcxxMvXQ+OkM601jRCvmk8sKTNH36dbMbW3inCQhn
c3Su0ipftkqlArvOGDS3YH+YkhQD3CTSZDzjp4+CrQwFndcqHFuj77naoMLBOgfainky7RYfVucC
mpZ4HKN61jB+jPb83err+odcXP0nYQj6vdvNDK5FZVoNll6oMFGjULZtcxqRkBNsbeCWtXP6NXHV
oEK4rDOuJ7+XQKpF88Wr6gSwBI4cNLizvTDiAXsZLo66XcjoTLd6XyHXUX6GLQqma/clU8RYhK4C
FlebMt0Zdj7YW/qV7pUzcHCieS88wOVxQrA27iJaPq5ZN93XWRPFHZjnAptO4vXHMY09LqQsSnuL
VMRx9p4pi4Ux42guG7N3ro3MKsUWwFTzZOul5UekDGEazUy3raIplRVlbYzKeF93mXzsSOjIjh7R
PnPkVgwtIl9b/K9NtcC96Wy6qGEgjdq9mzSTfmPKeeSenhOoXtx3xffB8Pvuugu85KZx8RqEtj5N
K161IQYCSo1uR83CvVhpus1PuvYJmWSFeEVKvrxpNbc+Ynbtfq6A7nPvdLv5XCQa+sg6zqS20RXk
M4jzTpmF7RKkJTSPZHryKcQz+numvJMNzsOQ8/r4xaGR/qZyHJAklSYZdHNVgVhbFu3NG6H7bQih
Cr57fax54VKL/omMKm84Wix/CVEWQ/uxIjHkkWfM6lf/SkOrFa5xxrwE0n0EYF6jRY958cWn8q5Q
vfLgwpxGPrgbvYSU8qo2m5HAoyYwrka9UdOdtNPJo0vr+WkkJjkOV24dcDnsFgp7VDorQHo0se+A
F1o694kMjdxKkE62cMbAjWYscmIs62lj28Z4rXS9zu+cpk+9bQe6PN3IAd3RbaaS2L7Hvah/1TJw
vqEgT8ffF8XiwtBK9VWR5w7TdN8SBoazxWr0/KbGY1qBymich7HQ5uGxXmiuRzaxVIIcA9f2PtiG
ljDdTeZav9LalGFwN5aOK8IldY3RDG3Zzu4UeiWnbzqoRtpv+3nUn71FEcU0I8DSosr2lE7Gocbz
nSQWwAzTj+fuxXP0ofiRF0BZQgCRPtkQ3Ffg2K3vz/ucYw2rxFzYn0gx9R96nsU+hFKG7KWcTOPr
moP0lcFZhgdRcK9IKkiVThu2HJ4U12bBMNpWwS5re2/CnJ+606afk+TO0XN11cMKeU2zUoyRuwTZ
7QJ9ytgLX0qAibOvMRNUdfMtHuLlm9Pn3X3d5tmXhnTR6yRxjU+CF/qbwahhidQQQA9k0SGoAiOd
991Tany24NgjT0xlOUTWOn/C6CISePHEJ3SgUQS8WjO3/U+WnIL62qW5xnRwKTnGt0NHfKnfLiW7
BEvOqADNQVyuWW0InbGWDT7SGnFooE8L+6VL2xFZ5Efg1vZ8UH3jvNRKFUxRpnF+hmXNsyfzIo6Z
MMQM4iylqiRMB3owu7zsUG3TxuACtgiH2ysjhWMNqVDkyc6QTDnDPJk8uLOiHV+A0uKK1zzbFqFj
jGnGmMo3kFMwaHpOPdX70ewFONkGK9AHtgtIemEWiPxmCYg4DVmP3a3mxAuPWVqbX4AMMgmtWVAk
239eyB14eueLGzvlTy9mzEHh5TbdjrzI7HNV19OLY2YOqAKhu1/RKQxPlmmZ7KD2VJRhQRXBLo53
4ZtXa8FRDkH/3U/n/CFox5oFw5Zo6zpn5eI3iVM8zlWa1dOe3Tao9OsKqt7LmAmy+fp4aBFFMjr/
maNE+in1OPhp2I3O6lTad5io3DpEANvfOxVWdHxN9S0jpOG18lsqcwzj9VPaO20eLngPkTfbhgnq
3Wi8A+Q76qWKqu2mGMijCLu0soatp6ML3FBYDwchPGvcItIrrShB1QOBP7H0766alnnDvBoWDKwV
8H1WRpyTPskgh+humk++NdpPKJhjdHG4ELIQwLRgkBs3nLmmzH8aelG5URrkHUaThujsCIyhvkIO
5WugV4O1jmfJ5IHNYaVYrZ3ljoENfId+HPsjmkXfxtpeZHejHRfyriRFwNg4IOCf2VH0/JgFufHi
ea2pImvqxS7pXSY7EypWezMnvhlvLW+crZ05VQCFqqpznweLSdueGB77tSMBlT6PleRPS6Y3D6An
0jiSukZ3e4rz4oZFHdRjYMvvJWzM75xm568F5IUv/pIjhWCAxa0D02XyW3rc6oh33sN32TQ9r7kr
hofUE8kzcxVfRPHIcSxUDM31SGh5/qSyUeTMVQz38zxmy3UVp067cywVBFeNhws+7ACIG8c+FSS4
MMA0XtpS1g9omeryAHdsglCK5WdjsXdcG2JUyaazK0My5gXbGCai9Y4wVqQZDgZB2mpZsoKmceZe
gRRjPMJAAt9nn/RwO3mGczZNk5koDu9G7H1LsjYuJseDRXeceEe201CFcT0Zr5wRygQJPYfEjd8G
/adkAPYP1BXZfQg1M/egzAdMOBFQatkhEDC0Is0Wpgecfwk+zNUyM7z3PfVkZ23yqbbIOAADWokO
oo+ZfKq0Wf3wvQzAXJVzdAorw0F5kyOCuSaTM3kcmfICpFXKeyqbDNsAe3x8lzKjXD1OzQwvl3B7
E+vTxE/7TRLcLZ5B3kXGa1ZZo/ZqVZpnHTLNAslej6q60lROWpF0ZueYwxV7zpidscCSG7AQK9OL
e8bU/A6qEozO5GzEZkgT0KJ5MibMiU6F938L4l8LYp8i8XJB/HFkIXorf/yKfYS9/j/cR+uPwNd1
ohh9khB9snv/Kokd/w/dM1gpePJJ1z3Vvf/iPrpQH3VgkD5DHcDNztop/hf20fjjz7zgFRdJ3CFW
prMK+HcVMaN5uoF/q4iJbYTRRRaeBUqScubv3cLYNDs3I00OUklqUPuYCzEKvkmiRFgUrp/sfKNo
mPbrAr0NTuZPpVtN104slAm/LMvEwc6M+AUFEptnn/bVEuZ2kZuEVcDKAByy/u16xt5mFDu7TCYl
5nvFSIg0OCPlrKeyL5m24OcoEXhYe9/rkYDbXqlPG6Gc8nr2fPPNnkbqQodT+Rhai5eMYW52tbdh
Immaq55hVUpm8CzCKh2be4gQeh3NDaPTLVtZR2TbCoWo0z7OOPIjDtowNSNMbCE02YsKv7O/csgB
hKLqBX7k6Lp5c4x7jy6Z1OeCMzi24fyRQe8CyjB25nLr+z1xGFadBdTolstMmG4oQUy+n7xUmlLL
Tu+GcoqMZAoe7XgSP+1xjJ+Fo/rnzqr5OrirrE/dGCcfzMmcwHcMY7kdLZOzkTyRYAnmre6zCkko
+hUg1diOygQPDP5F/9jE3vSGtiz7hIvJ/ZKmVTNGMksmN9ICt2k3tZGl44Z2hKw3uQWo1liRtcGi
zAcmDOKDWoG2NeXK6vDJiyfOPBBv9T4dn9h81o2U/Oq79kTHtQY/eE1XZG4BjJvkl1iW+6bRsUdU
K143ZkDMeWeF7nay4HSEnVkj8Q1SzMTKTCf8Fi4HvN70xO7tgxiOL4em7qN/ovuiD6vexIn5a2ar
sSMuVhZwDMjhZ3YiBLfTSgtu+a4+oX0rRXhdXNfsJPgaIflckIbnFToM7niVGEsQg5hJoRJnUqEG
hcgBrdi3mvQHSTDpa3GiGc9zWrJ/uLE2wCtficfuiX4siqp2w75fqciLZbOK6ydaMu8R5GTRQeTd
VCei8jIQQnCdwKXx2Y4NtuLKGLX0Kk7r6Wfp25N2bDQvRt6Ax6J8jIumQUbnFsHjfCI6c1CDUG5r
3etUYBu7MuxCz44uebgfBzlSj21IYJrMZ9jmTvsVbqGbXZOISxJco6T/qbIdkq28lMk7QlBmMYe2
08RHyELxEI0a3ROyhAqvDtMChvMHzaW44wSkcSKLmMNDV08cM76TAj176NlGDPumL4CXVBTM2Y0y
lbo1atMbNxRZ4NY5AiJ1MMcaiT1xX8vwIODfuKANTVzrmd6jicMMMEEadomlyqO0z7JqN7QZnYVq
zozxSsYOgGhdQzAV5mVlTyiaHPKr8FTLm74GnMrJo8WQUSV1lm2dP0tOFxQ3v6CrPxp10n7MAj1P
tm1uOwOo0al/ck8F7FAOwfdKuba14dSlvUFcye+DVKfsrTkNa1xMqmEbidsX9WeJPMXqjl4BhfO0
1tDNqZzWW9g2CGy8ReOksJbcyVRTfjdm23wmUmpp8Qb37mesupTqrePMb4xrxatuWvEPTJj1T8Qf
oxU2mbPYaLHWsr8eGPAyrFrbAf3aGYBJ2XXXviXy745uVVy9UxeB9DLoSLFbunftqdFQn5oOCBX9
r86pFWHFnj+D/CyK7Bhzun1sAxfHZJAZWGpRdNLQKE/NjXroTD/SUAY/NRPD321pW9f5sOYwSenl
y6rIoFXSL2mBcOjUQpnXbkpwaqygKC7vnFO7BQsGrRcibjhnBbHvDWHieaLctnbuXal87DwEiLXU
tixuUXpq6hhrf4ejB/+vb3etFs2nFtBMMwgaFW2hrEeyMv3ZLPLRAUXj2kNCQ0ppV1eTTrFFWz8s
1n6TkAFBODQ8aEPVp5bU5Je0p4JTq2rO2rnd+12HSAq+evvJPLW13Gr5Xq2tLtyy8ML7UwdsPnXD
9KmnMwaDmy7ZKFM6ZkSC0z2jM4eyv0h746ejHHSo46nXJrhdj+QJOV/SQswUodZV4VV+FLQ5bdok
K+edmieXUyouuCf71NQbCXP8aJ5affqp7TdACf6ajq4JW2vtC6anFqE4tQuDlIF8CBeNd3M5tRTn
tPWPBMgatE7xyL7IU/vROrUiGeB7t5xtaVCqrqTC1SzTC8WphQnVpHx1Bd/vCEwtAB44D8keatHa
/jy1QodTWxS/RPKkwVX5JLHf0xSqOAaQM4BU+tHORj3Uyrn5EFewIOAnGAkaIuk67HF12RDSziDp
XynO/z1M/u0wybz08mHy4a17i8e3+e+HSX7k3/MV+w+yhAP8GSZbpstffx0mXfMPF6chARQu/wWK
ONKOf0PEjeAPMzBsTpT2v/7jX6dJzEN/uLprkf38/9k7kyW3kbTLvkuvC2UYHHDHojckwJkxKxQR
G5hGzKNjfvo+zPr/7pS6LMuy1221y5IJIgnA3e9377lsKJVP6uLv7Cdv09//s5v0WGuEoL3GcQWz
H+X+Dt9gG6bsiT6M0ImL5wrq3sbj4cN2Hsu/NX/+7yt50jctB2/VH1aKP40ZxZh7liGynKbbZblr
BtN9gLoqsADgk/7Tb8BWZ4nr6pex0b/5ULfRlM34iE/4OzCJypyht3s+FBHwhwRG1Naw3Ke2i/6D
/ePXMea/PpLjEKvm/OBJvsNft+IMyGCC534W5rOtC3yOTC84Zlpn8nagkTLS5X/9wX4d0f7XBV3l
cThx6aP4HXI9YmZOacEmK1d1xb1fK/T4rLvSlSl2eeIbGzfR+j/ZNdQfDJ9fbhJFURu/maLOVP3r
2PNn4wYd5q3haycJofXKBwNw+4+qWSJyM8QxHYzsz+PcTHfLzbfi9Lo5cDApTjOcrrsIxTpwO4hz
bpOXn32U1V2GAf00StN7WCn33YoSJmSyDN3RZ2NysJgWPWf4r5HTZgrVtC6i7Voye9+UNRPiZizU
yZvr/L0gNBlKO0Ero92m1tsub/rAHHF4bJYCPSEC8Y1bPpfvkO7LfQJ0Umz0pI17GmHVt8iMxIfg
p6ODeIVDVXY5HI9+6JcLS2X/RdbF9yQfsy2HxbtRSxictk+vIBZ7IrBOn/F9SIk26mIXwXF7ZkED
pEt9J0i51PhsiUTdubKdQquENe55Q5tuiRPMrxWb0j1FIel9PimqgBsvPQpSCgfXLL+YdWsfovY2
BIPSGKNV1taXDh/Hc8M5BsWGQumBXpDlGxVCNbvFSRU7RjbDHikEA3BRUkdqeANOaj8FaLct2KDc
u8h3/cZr5wL7oY9U1HvtJaEDM8MVZOYBK1z3RrIjf2I/O73IpLGOasncwDZWj37tyv7qrQ75qdSs
NhpNyQnWKDUusx0r4PWmi6qkhm+xtxgbSnisF8Npbo6FOnLT7dKX2cWriUGNZREdO0yzob0CoI06
X58Scj73WdHFD33RRkdLQgreWPzHw1CaBs7bsigoK1vcXU4Y2mM+OUfbtLDHUwNm8Xkp3dajM6Sa
LESnUp76zE3eY8vxrM2qOAWvY+GRas8pNllN50R5WPXFjjXlKnWf2d9Ystm/5aUeDlNEUHaTwE1A
g+3UwUpTZHlcxkvISdAKRFmPe7NO72mbXfEurMP3Wy3AqZx9wlOmh2ZN7qCznnqz734MpqnPWRR7
RPX4cleX2plUM5neotwn46Zq2Xs1NuJZVvTtW+uN8dEbM4dMAqUig28kMnAGclPFCBFzLNM1cJZx
Ahhqua8ME+sHvNAESeIq30Z1E31W/Zpxds9AkIrSPOF8y19d3KBq07bFx2LcKh3pTMfUpX70VsUm
v0rlG0MxxE+vX15Sv4yfqtH1qHER/qcIKYBGJE/t2fjFJx8s+JXwj5oZXlnmJ2dNbt3nTXRnWSnT
VFhR83MSuWaAPTn6nqZxcj+7VbZdF5mf/XTOH6kY0G+c6GQPSLRpi5D21Up/MxLRJKG9+GV26KvF
rHdTNdKiJtm19CPZkRtsqsu10+5xm7ctdEpvLh9H086SoKXtyPxe+cVU7NAWKc2t1lZV+8gFVbRx
fKeurwmn40PuaD/7lOeOY23ipTC/a/aocrfQpbuEcYq8R+4CdOiVJYXve2V8oLbR0ouPtTW8PphR
WuQOosvQB0aUi+nkpQ28fZhYDyaVDTIzLXfPbpUTWQfocApQg5EpKxC85Rds9MNLOtYiD1z2YjLE
2iCukLxpQcJcVE6nxJ2i+lTB7vrMJk6MDB+d+Us54s7Y4EZzIeDZev42mIgvGLW180pVjC9PuUz6
n2Wjl2drKRPnJcsjrIMc8inVkqW9JsfOMHIRlLIEqZ9kiPp0RzrFE8kwtTFS6tbBlOxNvL9YCoWx
jXR/cUEbERSgubPTkvBP34ENGZnaMyKl4qmeTjFSU8s8aEvnY/TqjGlHZjvLfopkWbdMM2nzaH1K
LLidZv5go+RGgOzYc5Y8dRXCNX5u82wMHu8Lvo+jMRo/QDmOFzpam4cecWtrFgOnPLrzDljtyTAs
43PO7VX35paqUtozuN7emtmC94n/ogd933neIapK1XAtZe6oUN03sXey5dwGqqJMq4qEdQ9I6BX/
xrZakz0rELUb3Vn209lLjGPZyHMxF6/T1L65dZvu52j55rbWF2dsN1kv9lY3XhgLf1JmMn5iHdoz
OTyYHhMMr8PqjdOfmq4JNGlk05QVx8Oxrur9itV8M3rra071OGPNGCOGXL8UaXep8/zKKonLoftJ
/HNfO+JeiCYoi+a5bovHyvEr2lLFfvKcfYqS9jHwbtiUyU1pkLjWyQxt8kqLu7GKfiZiegFZfC8t
bhK/osoesL+0u7BO/M8daOmtz5AHNkxU7mKtH1XDfTSuB2m2MEDwEiwtIluWfJtN0ofDson9H/Sl
Qypy/SBZi1fOpv2mcEdemQXHkBxcLvxwOLjVxXXn99STB0fQiEv5mlPz3s2tsKD2VvT9l27kX7xa
lyRf7sFzMY/VN+qXxX6zWfkT7U53E7gced/rCaSy6d3Ftc267wxXVyj7WcgudEHZtOP8UsZTTudt
V19bFR2QwriP7PIAL3S3NACMZbG8A81tyGAVp2nqQ5EqEmh0ovOyNKhrxbSIeGiI/TC3dRDPBkh6
hIitNWFNrFW7kdKFK+1321oVxsaW9p6pNgaEpXswEg6tlqKovXFEdz/AAHdGAbMhmp36UqxDwsgT
jwwwiZMgoRkwjuhhohUvqcvW0MyrK5PSeJ8X1W5Y06O5qrOrky9FnX+vHLN9SkQcLhKutbDtU4ZU
NN5CqEyunv1SnZc2du4zI6vAPIEf4gJ8+KwKZbQAq3HMnewNho2z+rxEyw9BSzmShzdsGa0QpkyG
Yrtq/E1eb8lHW2bNHXoLfWdEEDam2d01DQUHs28Mj/DV/KNfu2+cvvnK9HL2ZRbtbhXmjHXNPdV9
/dPYDdGurltKhozo4K/29MU25uTaylWecBw/RGl1WExG1AIDyjU33GOrjPqQTuuxi/VMbtP4cFjr
D3hSx02prCsn6Mdqps2lg17PVD2Dym4qIrDNHQZW/ZZwQtpOXQFzTNv7JZqgcOs86If0DY+83nUz
DnAyj/yZWG9nNT/qMX2trekJge/sT5qclF0n3Nx0rE+2fWdJ40qiDxK1h6xW98nzvJh3ljMenbJ5
9J3lNKT6MsL+hn6NQSjwk2rat7W6MupcQ2USFmrjsye6Qz1PTNndarcMtAG6KFSL9TNPp4N02qc2
iV6R6Z8c17mL8+4ii+Qh94dxN66MSpf1FjIdqA9c5m8eroiFXJrI1dHvu4Oe6HJrxcXgcWXIBblC
51f8O3dFlmc7pdI7qsS/OnNJ83a6H3s8HSlEvo1lqA9LtE/xYpVbBhf3SMchlrsdWgc9jEVOkqgM
rGQ1Lp5ZvfSr+ZUohrmpijFIjDkNbmBJbtkpOWmHLFjHB48Vs9plntEMC4iwyTRA0+B7YV1aLyT3
LmvGsw6KiXdhjXCTpq7zJNsewDOyuRKDdehzFNy5oyGyaRgX9s0gN35jfzK0dazIH4Zmt8pNaY7L
kXZ2e2t09ndT8SPmt8yxQQmklRvfmkKY9MkO3gk+rclLUX8qavFcJYMB1GPEXzwBZ9e262OZc7r0
0e1u0UHGOxsmKSujP3Jygxq/jXEdbauxuQ7eZJzSyQiJfd9uFf9NF9XH3FWB1Nn6vDJ03QDSxx8v
WZzg/bW7ZoLvQZzns9uPC3/l9E6e7VoWrDfSw05vkeWjNkFbB7GCnuxnnX23R/nV7ov9oo3z0tVf
bo3o4UyGmtdUKDy+3iIu+l3jIdu0nrXusgTVvvvD3xCPz4xSWFwa78jn56N41V2WNj+KWZ/p8yZz
792SrK1DKxhVU4RuyNvP9BtdzcyXG7fUxqa3C32ORk3TUY/kTUPBTSe36urgZXm1r1cvM4PKbDL2
rHEbWC3hXqdefpTr0NAjPtKp6Ay3roCmIpjQtvueLESF0JxB9NXm/ArEaj6h8brf6DbJX2CH32nI
4eQUuvJ5HQDirY1B0UwS2ZcSazfnrN7DmlFJC72N/bFJ/9DXCkE03tplYoWlU6tnMH3sAGLOfLdn
kbsuRohGY6l/WFShXYwmdV/Rq31sF/S595MDzs0rCcMtKdXjilZiP1Q3pmA8FskTs3zvS24W86ET
zhW0drKbTJXfYTtPf9AoKvvA8TV1gJ5vbNH8oWxizEm2fRzlPTYU/1ipZAYzps3lmA74yTbZbJPW
Ia6hN7FV2hcKSbMTdRtUvE9tG1SgpB8i5Y07b3Lnuy6v++e+1+49Farltcv9dwjfTPyxkP2ICpj5
4Mp6jjde7G3jnHu09vv60vEW3AtMXaAEc++5W6osNCGG3/WVgeRnF/MuwpkVNAxciFe54z0+Tu91
GTWtpCIZOEQtjb560yjPOrWwe2d0kj02flwGOciPrRNhQtqAtf+cLol9ZjRkPSIOkMj2Eye/kttP
X4w4Z/sbmebUbnM3ynfcsfIbVqua2HWtPs/chT+lHLpwzCb76+w7xcXM12Y7kCk+J2WXov7C7R02
hJd1QjntVBJO4Nk/EYWP90TF5KEVUX91I9oQi9T8MehW7vDR9uRFEvWSzbNz3/pW+zytthEsemJ7
VlrHxF0jenTU97GzsBDyIjnp1eeHnm16JM2mXhiIrsNT55Y3VUNmc7snkNtWAeXNVnrCPmpMOH7i
hF0TGCOT+3a5mKVNg/fPigimqkPlcjs8yMReluFqija1pqBlqJgRYu+pr+s3C14wJ2yXnHBOMdH5
GhKELQgXz4Z11R2tcg9erqzPvSjx295cf0jHoo6fSrFcLFfwci0nfTSTeMQ3TKfEnkkeA6TFdThs
YSkR0VSWvGLq0ONfz0Y0cXZ4HeydZRXtpVE21ZSp0gGYSzOsl3YIgUosoUXXyX6A3r2zfG86jIPJ
9mQdw85ZoBUnTlBPTYWjqpJIMJmg0cTpA3RCdSH5oTZiiB7aid2SRegbgIk/72sWfiidmX2rLeHn
yptxz0edTxjDmj1H/udlnCnDiCd1jBZoP2Pfhlk/xddMz+9CrT+8FH7RYkBrHJ3eCKkMcU4JdhHR
rU+KkUVuO+YpBggLXoeh0xwvfUB1rrubZ4LeI00IJzoQu2vTq2k/FGtxTrBfk/hjkGgsjvMW+SQ5
eJ73selCBMT3uMOSNYSwYRcyKeIlstkEL67e4QbzOVHYjOOa2U+22HG8c28zPXBdY7x2pWx2EUyX
Y1+7lDCUkc1auc7GHbNgj35POhhrI5Ck/Teuu36lHYA7j5HglvYTb7dYhC0xxAzltky8R1eIc+cu
XqhAn/DvoYFvwY7ecR+1m9qv66BR5pFCEXnhUZ5ZMCW+NUzlmO4Scd81zd2cArxOPLPfxWL2T60/
WcsGESv7rOsSi6Zu4ulISc7XptZe4BV9HuK2H0Ot8no/LxQ1Cx1TnWE6JcgJ/SVd1mpHnJuwUKqM
XRLF6TFZVXvf1sMTM1gvkF38OpqYU+Qy5WHXLh909QosgSMDK7AdB553uk1nj8lL67Naj+auLpEh
xspy3payanfRLTYzoxNsJuXcIXUuzK0LHXCqLAOOGMPZJX+2dWiyZEvEuG6HY2hTs+PYlhY3Zmzm
EZbVCOmOcuEzB7Uvpp3/7KCFJopXM+S64i6bF3VN/ege9BnHic4e3x2Mlkd/wSW/qUcHK5wNvv7W
wvHJHXkLgp9/bHozvSiDXhXiAf5uNIn5Yfsw3y1ezMcmN7uAEhR55RWfbd1W6QPHmCJkIRgYCMli
S/TeDpdOupTyuTeWmzW/rcirofbUckEHL++zeVo46GTVVyOKpkdcoy42B9/N3t2+ysNGWdEx4sOH
mjFg2Nq9mKhE4T8OTPxPtkkhnNn15pPfuNnN74/PMy4N85NqBxZLw/HCtKyG5wpU6pmzeBPWHUye
2IDdDC+1xWdb+UdwYRaEjTVD2MwoyABa4DdgNkoV3RnebOG+b1+XIV+PS5Q725ES4q3rdOAgbLtk
0l98sSFbbFkuuN/gB6zCubPixryH0GzyXvLZlcm2ym5V4aQMg3zx5atN2ViAtS3ez35nnKhHB5mA
bxgRov6UY/LHFmoR90/kNspqwWYR6+1E8CJYZkdtLHd943bIDrpbb+iEDFpLBl5tY49sQRMej407
cqcINsra+igF9RZObyE6O1gCeJ4evHkE/KpKtRty9PqMSvKtrxrvASpqeSc6547ke6E3K466gEG0
d6Sp/FNfWJ8shXNXVwkH+dpl/7e07iaqOt4S3BKqo4Laoejb6b3X9ua8pl+ALcy6o/YMi3d19Icq
FHPzLjN1yCLnwVnUB/Spr2ylXLa41CqSwO7vEzF/F80qdpnQZRgJybFD669JPJGMpOiRhhQOea3Z
H61uch945rrrWuf9pWOJP5SZpYOGtP4haeM59BoQSnEqDfOBXqD8RIf71U2Xz067fDHwrHFim5bn
ajX1k5gQONo+jpctTcqETXv7vhlKtpl07yg86Na0Eel0Huxh2lVu5X+O9DJ/dp2Gc5SjjCvsxOtQ
pAJHJpmJWFGOQ9XNszeqV+l7Z/wHxa6A8VLkLitcF+NDnNv3ylvawI6mfTPOJwl+kk1DgKB7WaRQ
H+3COponZsB56jDK4XnqsOPPKijz9clr6LhGgd+5GVJIatZXSpls9r5E2N2sh22Spo9TpwME8IDS
pqB2uRczuh2nKj3K2b2Tqf/md+Y5I6/TCJuoW3aKW3FQa/kyC1PtMMZsCacfhpr3pZ8+amN4GZPm
U1cN265WBzTVXUKzxYAc4pfjKdZpUCTejlDPj54BgaafYPH0Q2Ws7odtU7OG0bSwWGzpmQrs1gjr
uAt1vayfM1ke1hFKXeLSUHarYafgqjDOXcvTW/lnR1q7MhqpXRoVGJmZ/Ix+UL6z893ytcH8nKTd
O7R5QBccjW9HmzU+gQ7CsNXQpQLeFmv8+1iSvs/hu0E/bjqbbAsJr9Pie58izEiub4eFGLiL1sDP
W3rtcIhmkNYlyr9ns77hvbrRgDZx+b10mvZuLn19mOw6YNU44T1p3ibHOZVut0/G6SgSVvU0mo9x
7ARJDetNUCqFuHvp62rPwZR7NXIuFcQSBIPtnOjtyL80j+v3JuuCOMOq4adBWTUPTEPfpMFrUMUs
2qZ3Kd3qqdIISBi0kVboXQCFt5O1xVTA4scYtpn0LrPU+8Qbt2geD47TgOWhmx7vcyh7tTP8vLrw
VV59N3rp+45dxjdnsi86TXcQax7EJM5tNuSBLrCrRMXDorDZrDN/Ceozhx3fHgGUxZcYkjN9Y+Uz
4JtrsaB+saI7vR2sbXnDQZugPCbnMU7wyKz+BxgmiCAgD1g80EeNw2xnoeOsNube+YIb+6pVw/tC
XY2hOdM5GRQuz7JRH6uIY//AM+bPDP42zURvMav8Y1PEF2fMPiY9PCxxlTJC6E92tm4Ty1VPCOsL
24AiqKOhDz3Xuw4DJh7DuAmYlAFW9Tg/OrmNrI1hAKdW9sCC/1h4/bVjS7maOQKCjbTGp89HqEKu
358Bbj3RiDRsOjmem0LDYUKIpYNpnwKGb4R1nsuB6NsElh/Z6YGA10XAm9568fSEHfY5KaJAZja9
cTDQKkdP4eB0xab3eZtGBmGsBADlrk/NQ5pAr3K4rzjbhl4mPhwVUZ6XD++1GF47wasTQ+4a5Fqe
hb1IvGjdd3MaWF2Gn3MyH7spO4raD+YqfR8T+cjE6JPtVgrlffgonPG85so/Mot4Eby1GmaDzDih
LSRfl3E5JSOkp8x7WPzsEKuI1yXDHiv1sUVH/k5a3dPkIirYk08dWDqfW2Ed3bzcR777Sa3GvbTZ
J9fGSm4hFs9DWultBBMG6/l1GssfGW0Jc2vvm9m4973ki48ja4vucowEB7/bUa7mo09Gfc/ZJHDM
/OwWyTny56fca58Gk2Fe4upT1eg71r+POqVKybPUpyJO5n1p9+yfJI1hTAW35Vrdyy6/dNBt9pGx
fmaCvZnK+QwX6B4q2cq5IjIvUNPSZyvmHG5QJHi3rkzlJlXH7DRGe3he0/Ilz6Z5m9DvF+amES/E
ojqOXSKyjtInYW6Z+XKZLBM3kL/eNR2gdKV5Lng+iqNeWrmPZ6GgMjnNoW+l9Wm5zQUpgkWht1S/
bKTdU5g4k4OzhwrBR3WUG01sZ98MiglWbjp/PaemY13xQ/XbvNdFu6sp+wqtrrttgZS3Y5DMELkt
bpWgRfJc0i/yNXfs7KFYWlSf3F9aMiSRGQxpaj+NS+o+ODKB5rSkfkzdRW7+GEcfJQaOxMCLKMJt
Hke0PLRm8rVI5qg7RCnd8YTb4+HdmNqFFXKqpwc64ZoJJJYaWKwo5KOrLP0KqZMWtbLqHlumh4c6
t+Wzk/rrZ89wIYeWo7oz/NbCtFtwYvbTeA30KEy6jYv5AenQeY+MxPyYUJIPOKrwVbnAQYDNmdE2
YwxXhGlMoSpJsHIXyXR6avllwoXtTRg1pIjIeo5hpeP0i99KSBN6HQJv7uctU3WH/TglQV7W4xQe
ZmfHOAEXcB35TyDXaFwzNefGgs1FSjzTdnYWKgkv9nG6EkWBnLa4Hr9RZU+vRRXN4CJHeRrdSX1J
aArY4VmbX+J8EBulwKNMopg/kYDF1Yj5LsZAFtTYOgnbTCwAlm82B21Xw0ndcJBTqr9nSfIhe7e/
T1EPQgtD/ctQCnPYiFqPtK7l9XFZh/y5cxFWmylFlEFXDdbOsraydqttzijFxGjIN1HEDCURUF25
fq2YDcI79P3pOBu62De65/1jrnInVduc27qreIB4tbWxGYjauqvR3HczstuTb675Oe3dPcaER0ZD
zlNSruyDKQDToYmrJ5hVVYUju+3Ps54B9MIVC23dV7ArXdZ/Ny4Q1NNlDHsk1MB2kJpGB7GhxSp8
jWpp3FGHgqVVjhgZN25K2yqGveLeXiZGZpWIz6KbJ9aOKbqtJjguNiDUhruUzAs8eys7R4nIHs1a
frSd3e7Qf/Quzr1iz97JJ/vklhDJahb2gfqiO3OUdcodoBk25bR5nIC7+c9+n8PZ0kOtv69WBHMy
Hrpy18ppuFeNWXJc8wAVDqs97MfJJxgF/2TmiC/FfhW669kWYOLbdAlWWOpnHXGNulmcNHSTk8ib
gsxUu9Jq5yVNPu5KysUPAwPQm105i9j72514weFnN4E7OyRLfBMFgCybf1+WAxHaZjEWdoz9cjfn
sAZJT/RvlrbKQz6mSeC7RFfmvnevBGhq/k7Du2siLQOXtB3f6VKS4chqe/OPtcKx0wwWUoJvLwQx
VWzaEe/riKNEXUTWm+9lXvLmSAlwj8JOShWkdwMF/qNPrNZqGUWG8YjBivEGeFZmY31r3lFlqvv9
P/Iyz2gMR6hoMp95VpJyre3CPT5v6bZIXuOIGs/dH16h/+/O+8Wdh0PqL9x5P7rhV2cef/y/nHme
+idBCipRiEoIV7JS/G9nnoJ8gCPU9z1X2fwfNqa5/3bmmf/EkyctdptS+o7AW8b/qeuhT/7n/zAs
9U/HxXeGN8+6Ofqg/f6NqMfNPfYn1xVDUlMybyfLS4LUVL/3JyZuxHm9y+KwNcn7N7W77j0r/084
/V+pXN6/roL5kIm/ErghfvOwdUy/iITGTBu75snI1L7x0y8EJa9UWfpBmo8PhlP//NOv8G/8eb/Z
2P64pnT5n0dYHFzEb6CmSjVE5hJN02cEy8oEb/cUqyG6uHr9MhOyvs4VGZG/vuZvRsc/rqmwdkCy
gHdh/V4TMfV5vLBaGEji6WfLT/pToeN1A+Oi+NeD9wvE4s/uw3/3jaLkeSZsCsFNdHMN/snoaNVu
KmPVI0fPenqtK/iATmwWABA4l1CRbB0cc+p3yGDF8W9+Rq5nQ+aQtuew7fudewYXxnFzYbfo7Wpk
SiJ667ms3ZsjJ7JhBf711f6v+5Nnx8XLaeGwdJi6/PY5XdgMsbYETRsMyrdNqnmBWxzg/x+uwpUk
ZjZsj+ZvyJh+AZtfZF4XDlAlrqpiXSfK3YR/7yquK20pJE+aS/BYWr9dxakaR4s06sIC/9GDP9rG
zrZoJP7rq/x+D96uQqgMZIlgV8oM9dc7o8GUrasi1uHQr+waS2t6rp3IOzWtFe3/+lK//zhcSnIZ
S5gukhnWzV8vlTvYDAg+6nDhbL/1Y4iW7J7/U+njv7mKYnRq8wO7yvXd3z5Qt8zFoNJGh82E0GGw
p6Pwbo3//o+D69TEQc0OwXJvb9w/P1BQgtgsN60OJ3b1gKNxyJUDE5i/943xYuBdzyvQ58XOJvO3
l9LiZoLMREZsveWcl0XNTI6+N1rxH14Pt8fiz691D/uuUreXg20SRfV+I9rwI3QjZRQmSWkN6opg
w8E2zPw9Fgo1W+WievjrD/YHwOmXK/rcBahlrEzcc77CaP7n7y8pa3qr6K8KSfbAY25hUQ6WAYvS
NrOT8JovsaB8ZGUjEy6cJM+2oGNN4or7D5/8xu757cNLl9X0tjqSkGQXrH77krWQ6yjHcgyn2BYQ
mDWlAxtjXCXCOi1FDea4xoLMJjB62rsp7/zy9bZnV49Ml+OFY/4U/1hMAk8nZs6zvrYzub03Mi+i
hxHGbPbkayNBtXLKjtf7QJI3he1id0/GfGvmITwJOrWsxdodimxqHjQd7uOumpruYtY3Gj3sl1nh
DmnyF3BEojwkHgTwfQp2GvfukqokQESze+ZXgycDk1ASBwQqbUGjT9PynRxetoZwj1fxFlutBl2a
eGV6NhEWc5QCAxONzuP5PGTu5NMa1pfjFp1uYn+/NOtyZ+XIucbZdvJeXaAI5bSI0NN+qdOacFPh
34Jg2jXrT4B6KXpLTd2EfuVGcIDwhp+zaumyII9vSfBU4suconi5RL1jNt8rVZYSXvTtkfXyVGYo
jVFnbtfBqimZLhJ9y0T2Jcnu2QNe60yD/KxlhxvNtvtOUZo+m4xhrAQpnrpf94HoqFdvZWeIs2Cl
U2Q9kdUDEyLmrjY0IaEqduwkKP2WnI6T2kAPND5AFya5vc6ciGb5ZJaSMJWeb3+Lmc+qCyEzLID3
OzQWU6TMe0Yd6W9Z304EEstkiEPXnOOPxNL+E35S58NIJlnBol5GKM8iLxhoi8mcKIe0wTqkmTVh
AWqa6V3HzfxzFRUrM+H/t6EV3ZcUGkkUlOmEchqRr9REzmfvTQDQwIMd+ZQsNULLy63QPt+gLRj3
JjbIbzmmrOSQmdJcdz0onmJbM8AA20Q75inm0MORVnrcjFHNbY39K9E7Z6kJ9mDqrDdGLM27rvW6
V10B59o7oxfjCqb53WSGFIFvbRKPXjkbInxAp2bkbpp5TPNg7JNyb+SZ/OjjtHkj+ON9npwGdMSD
Gr1M1Y++STP7dfCtehjCnhLufcpAn7hQYvtP/GS2QCKfAPzkbIumDU3p/quXo1qEpfEHsZwGteys
DEwt+056DATzLsc1kPaKrJqduy1R0UEzE51iV96LPEIGKUCbGBDbCTte4iTOsHF19ONG77lau/s4
nidiciL2vq920bw0/YxDXa89wTHlT/PtTNuOH8Y0uCAVGpxpC9DAW3RTonciNVTPyYSaA38gau7r
2oYF1PQWU0gbBzQ2VCsZX+SQIUR0KvNfcjLL7nF2hvwu6Uoxor0Ip90VBSDkqzMp8W6sI9Qmq58t
84zZGrC90Xm2E0ZGT3fxAEwD0bpK3KtdltYPmTarIvcpo9Pk2Xax9ROCLDvX6noGVD7DZOaynafj
a5tZlrFV6TqsGyuyJHy7WkWY5G16r72qGhEZEgOpw8QVdZY57yuGsZjPQgrpCGVnBnoKzqeKcfxQ
Gf3PScygTzBmprg8Ktcf8QpjlB1HRq8nOG01N+VkdCTt7C7+TgdkS/+Z1Zni6jZN8rVmKVvoWMWp
slnc2f0xiLF8dTrGvvtusMX7okTygbM2fV2t3vlf7J1Xb+RIe++/iuF7LsiqYgLsA5yOkkaaocLE
G0KjkZhz5qf3j5q1rW7Jas8C5+7gDcBid7aaZIWnnn/6ns4jDTo/KNE1TEFm4RwcBuMtjttAQBX4
HXTFhaiKPIDaQo8KPPLNKdDM1WTb6ns6yOnnQODTDWybOKZj6bcVIsDR7iFUzMgBMINBvigxArzT
pRsRr6Bx6ccCHUP4FW9YfygU2OO2CzIWT8qqGGDMmjiEWVFjPXFBSyHv1gB2Z74iWWCVmYFdncNJ
lWc9plxsF1lYfU2RbISwOGlwoixXxWMddRqt3tQx4BK7xndztudvi+rDXcdUGOUq0QR0uC6IBmAP
NbEabZmo8JwgGbVnLtsKs5pqvJ/1oTHQVdDNoYvQ9c2HTurTDXGfzpObV5i6o1PAsSolu0fbwDQq
f5rsAb+wI9ZwKVeadS2q1gxwcllckgIXVHrVcwZtERc34BtFH3quIZBw+iPalMXxO3ZXQy/Dn13b
aHCJnAhg3a+7bthqsUswSOEbya3PnA+gggqt30c1iuxVJ4su+1Di0/UpoVUHzVguMS5TmHbp1g/r
6skII9lvTBUU0EbtCOLMiE+vh/WAeS1NdD1prmcP5LDjZKLVTgK+R/rlap7q+p5YjBrzkS7W7hZX
l284krck65DOhpeNKOWvgDNoOk/1CdVI7OMDTcsmQ8kxqZKwYqiu4DYGrcDmIglmVa/sNoy9nhgU
6BJxZ1zruPqVK/RzWrXDrrAdFsZeeYOKFwBL6KFJNk0+pk8urlrTKm0KleM1o02XTSd7eye49F2L
FtcgjPdcI4SpaE3mmaXC8qsTwT9YjbWBoUiltdGXFI8QsGC7AOQKJzk90cGS5qbLu6K+VDlEjzMN
GXiAzZ+JzalV60v0XWEn1YeGm8uNk4Ys7am27AsDNnG5gr+bfzLaBH+TjAY3NNIOAlnWptK6qlJp
L8x3nG0wSTH6D5jnQYjE2Mm/HjniWvbaTr+qbRtBaZX4zWf2HKxUONjdjzHG0zq0zd56rHQx7FMC
3R6Jk8dBJJ3SeNpDZuxue3gwNnEupNld0ZUfASEQUrgraFLaj1pl87dOt6FjYZXc3PgygnZejYm5
nUHRf7BbpHRVe86p3DJwhcfjq/4xWZO+tI1Vi5O336qvmLuJhxmvibMO4DBfl4kQXwqooNF6riPt
E1QriHB2JENoyFXziTJA/6nAmqpVxr8b5FgwHUABlf7TaJThkalaPVLbKSDkwGyJtKhSTPJ8vbkS
QdmQR+Q4/ryp+pZuYwXl4Npofe1Oywx4Xy4A5GVX23O6xrWm/zlnzlBtOjGwyOCuJueI5p0YvnFL
4Zc4CppPS4uTmtjoznO0JcRcCT+54YKJ/syKS3ULsGSRY+3PBZZ+tY4FjWNpWLcoXDPzTVkiaFq5
UlQDpnhufN7UIbkhuGpgGOOMUJwwdXQcL7XZ4dZUWVa5nZWb3MU0gZGtobX6mQljoVv7DVrFoZq1
hXYCvBXWw0zDPI4xpxJyyvXNPDTN57bKnKtaAWHsK63y063KGoN++OwLYn4yWNZnGnVDtOVTkbqt
gIwtXB0agfNWr6UhhWyZj1vVu7R/29BBjBAkTZRtzAJW5Bb9R4e9eGdBBDEXd0BCLGpVUXhoDnTd
sBm/4KhYtgJWpV/BhExEkuGU6SIiXcGPMb+3JO1+aucCzMsZYgoxlH0sAN6+9lPXS3hCeGtmn+kj
u1hTGIR8jBUioI1uid6zswDCnknbqYcslBS7esIoArvzKI13eTiGxQ4GITmfskowj+TeZOiEavVA
/1gYCMy1jfqhArRkzxBVBj/XJDtzBR0JcFWrSSLFtMfNflV23y0qFaV+FSAt1rqqAEpXBYQ9zmJr
QNZn2RoeasgDE2OnWglJbpqblotFQMt2l1SVfUM916Gkq/Loc8/toNoWTiMBGgm8gnI7ToBZc5I/
1E1fX2qmjt4AgQsQp4nRwiM2WPmnvqibb7qsx8+8tewRPLUSoMuATBiqhOXPuQnrG0jqvrX2w5A6
OEpz9weohShWzVQ36E0n6X7k9kNOCCRYmvFDFBMY40wjhg5CjXg/+LIFOMTpIf/c91N2p9v03YDN
K/uLj/3+rxHdhAVPOyCcsUf6jwNda6bnAbQ0tk1S7HN8V7X2SnQ1Mj8VJvZtiRDCWMEuhbltalEK
Uyvy8x9GrQbkaggqSrj+JiY1jZG6P1MdburaTRdiThF342fWl55Q5+TjU5j2lL6JOzf3lkwHZy25
vbHFJpiS7KpqiC9lbS/ajmSc0C6A/t2X3eD0MLzi7jtKr/qbHdYJBmWzmH4Fo1626zBHQpAbCfIi
KaY7My4HtdJNGDAf2hZfwW3eB84vJ6myC6nmueE0Et2PzpxyDJz9wL/UmgTv9MmUd8oth08h0k2I
v3ZceSFYCUZ4UKyoq7mHnoUKizeQhbFZa31DwIFZF+PXsHB9dHz5DGGhlrDRV2XfyIeOmcBtJMLv
eGVjt3gfBYn2SSvS/hcsQUQcbZdT0PYZUjIsaWNzm7UR2H0+1MPdlHf2XR8vKzOLtfDJ4bp6Oxpd
Gl40E85clOKD4upCxBzCgbbIoEwZ4I0rXK/y61jpuGnaDlH1xDMNA2EwA7zBvPLzn4kzwTB1LAuy
ZGwWEBcTfaqnlYFwBG/X3M+ndajZ+YOZIEPFHaN2qJisVgc87ALqEBOF5L1vY/4BAy5wv0ktgnaD
FmBSWzi2NkBNIvCP8aMSsslgU0TEUTR/sJy8J6nJ952HIQVeWlWpUXNfN1L9wiwhuG1QtBTfzHQI
J1LAHYXeA1mKwKXehSpT90hwVlZJXtSqdBzjczmn1jWGcVPKczR1silqqX0v8fN7dOGvUwwWSfeJ
EwULfTbq7FNY1dP3GR+9zzbcdkxwsjF68uuqLrekU7YPsm2Dx64fk4bXMOftxgm0iGAfAqKfJl4p
TPveIsyj9C2OzFqo2wHL2HBd58USuCyNcO3YU//Dttzwa4evS0ySXECXvcndEIGb01qCXQdoeWd1
+KVt/NiVly1Wk2BxlNsg8FOF0QSYnjtctKVRjnDYA5vjITKpEdzcomVRt/ghbwl1KqYt7EJMFtMC
uhVrt8PLUTT5aG/qqelv6XPGS+a8xvE8jOBWG1mVyO97vzFZyEwGFDcOyqqdPTYpYjUyQhoCyzM9
XSO3whmkIEPz0eaGc63b0fioaWXcrGGnDNFidTw3zPkAtouA+TWv+ijDHLTqLQVRsp5jMg/xM1Zx
U2EcanUG3BXhxNYGmxoXZg4YeLotZIhAtuMGw8+y2zTDHbAKpvIycht5ZWFt+FnF/pDLu9aofEt8
tgMQ283QEYOHHKEbHXjhc2tG9TU9CMjMZPxAxCKdoftqV7N+HiYh4jtNr6uf2A+MBiQevQku8RTh
QHSytDLRFsNX0GFBI00KkRVA53FobRIDrsYLFaPW3lpWq7WYHIcEHGb2GD9Y6HhTDmAonphyxLm7
isKc/3f7xaYE9at+pUHB/qLp1eJ6X07FF1wv1W3cZI65bq1loeqjH30l54psQ8IAoYrG9fgkXE38
auOcg05MKXcg5YwN1J+Gqz5OJnGaLLl3SE1SAw7hWsDqc9eZlQxeK0Ov1QycMsssrGE9SCtZBYgH
wz0aK/Vt7DQTj4TRThGNF3SL11hLLxLGegrxZZjQJdGx6dL8PLBTq/pmxJ2jX7pzTnhMAWedHbAB
vUKnZvClVqLGcIkEvdKd2TuU0CM4Z409sLWkOJZI7oS+E19mce4D8M7YwTjnPSJKNEKmkxHz43Th
wu9tzCEV6BMCqPYpp966KCQ2vVUcOhdDObj1HSleXfExBr53NiZiTbqakFCa9sKfHbO7q8NhhD40
yhFR25zQAVyVbqs6FGXu7H8oRwSzGA5kfR1tdCzMSHNIZybliowHi8AktLul9qVukXhfS1yhhx84
B1npx6Ac2t7fDcKX9l6FqOg3Rsfr23b+UNPSZNEi+xxzArk01gF2+vUij5qja4gFDmbCRNW7u86W
BtfLdiLsS9u0WBhxTGqq1Kvs0sBjGOswuMJ47G7gTsMMXFnYf9LfEA1tLQzFrSlCjuVKbm2/xq52
A/RPEVWFWOnYdMudo+aSIMBOjovSJ9FqZLrzcgXR0Z09hkKvr2Q/mGxrFQ5pW6MbUOiEIlbzfuoK
CscR9m3C6SDpS5qRsrl88xQ5zZqoiia0t33BLeEz22GMwaM2q6lFmZB0YU80YcleavDqEzP75Qx9
ZNP3nCBaAUcU2WNGciAbCm20HH/n3HbTD7qoYt5aExRAR3HDi3iI7AZJaK73mDYzt6OxuhydoBru
THi3Vkc3DQjA63Kl2/TMRGoiijHwC4AvAEGjS1aDpvLolnOrSb60qGcI1Q6tOcRU3aziz8QLi2Lv
y8qpPiS1aUY3I0RxguysUWIPh7zB+TDCyETclnYdOZXI3YEBNsRRFWJasckXltzAuyLJYlVVaCjP
oANo8jwBZRFrM3Mz8S3DDuwGtKcgg3BspJtG+8Cs42Q8n4xmNOZtC1EicPZohlqthxkWBZK2cSLR
UtJO5sIEkVzqTYvpKoQPNtvVWJZpfTnYuFlRHGtwZBNk62HXzFvLzgCkf6NV/59A8JJAAGL1P/MH
/m9GS+jhPv+X2/usuD9gEvDn/iYSgCj/BWxEyQZTFnOUxZTl7wgFohD+0nGQtJWwQLsd46XFD39L
2Y7uAmmCPNFNecEjUAQsOFi8SKEsBV5i/QmP4BBwAgeEprDQGExGsiVEokP4p27dqldmb9+KmfWE
CtRamcPUbtEe6+d+3DYnUOjnDPv/xpt4TrBvoVxbSGkpTDLl4YDUxm6VzUV/Z7uT9DdR38LzqQ22
75lgkY2DmvMSS+Fgp1dKnhWuCvbNhJ3gxlBBeBH7PbfhLkIQIbFpOZeRnLCb6b5zTsJutg1D3dRq
Sn8Emkz2gW9QQMc2TmaSA/x8wl71HgAg0KGvcWde5LyIXlV+QbNhZ/hfbPKmbJIDZ0GKdpV9fzE/
3mA2HCK8vx8dsoapXAWs7j5DcS+xf0G4EAdLewe7T60jFFgbfIK/wUQzN++PdMihWEYimAN7MWMh
ryyclMOX7LZ6WiM1yO5yTh3ClwOYlxXxvD49PEQdQVl86ADZTkJ4BwDe72FNZQsd4yhd0pQ+HBaz
n4LsvDG7qytp7ETU2eQauPVGSW5ngOuU3M+6/Da8zO3xgebPePf+gy++WC8A1N8/wYLJseCHEA/c
IzgT3dFUK1ryd7LKxcegqvFocPCB5KLxEVWs2OEcM2xLLiK7UJ+vdS7pyCuYiHqS4D7VmGKL9njY
W2mdfE8UvqkTJ/c51hz1heifVJ2VuwkvvCvqIHGCzXA8P4DK4WgAxUqcGV0W5eHrQ3OI8YYbabex
TussWBfaBWDKialxvOCXQaBmMIC5EEKOF3wfYNe0XCxvLWAiK3pss3LPLrAf4y/Pn+L/xQlRPua3
WN48tlf35b8tAzwUJf5GQdj+n8O/xAz37/E39+39wV9scw7r6bp7rKebx6ZL+aO/STnLP/m//Zt/
b/53U/n47//6UHR5u/zb8PbMX+7v8t1z4RbFO6D5v5w36X3+qzn+g78PBhgrf5GxpmPuBkXGWkhk
v48FwzT/AgbHeA322N+ZO/9JLzM5L+yFurN8PvgurOr/IpeJv6Rus9YNFr3FUrL/5FBYjp4XqwgC
AoQA5qKJOb7hqlfUDUHIaJ3aWeQVSADPIETkpGClLgGzrnZR6IhOMjflhtqDxppFTzxWORdePubx
tzn2H99f08bhbvb71zgGgDVzlq1tef0vKQq0/cZWuX3sJW1pf/Ph2ioazmN6JyFfPg5T2gybPs5w
ARlp50F+Ca71yiK8pS4lBsNEikuMXqRxx9Wfi1SpIsLEpzEOi3We5sPD+z9XLCfYf59wv38unn7Y
IIMH0us/3gUxybUSMUUog5ErbAqgm7u6LyrQeDq9njOFJZ5LE94ZeZT1N+NkFsFaBtZPEwzmoz4a
4nNfOuPdQmoF1C3S+jEljWyvEWl0PQk3eRJ+Hz2YKpw/T01S3iZivOGqpP1ewP8jVe2Qv/Ofz2Ev
sxPXK/s4ec7A6UpXYR15lkAh4QTc02H6GCcOjcNN73kU7GlQN+l4IfLf5Ve8OBSBKpyoasfIy2oN
8FoZA5K5qvpQx9GpZL/Dre/voXC7s5jTHA328vdfDNUnkVs6JLN7WtQ9pb1Ji9sXV41mLJZM5uf3
p8Fbz0W1sZzClG8wRg8Hc7rEJMxRRV7vtOpDUHQTlQYKw1Fa2cf3h3rjQ0EntakGn6ma6mh9UG1F
2TzXsRfnYbQblBy281QNJw6ON0cxsfhTlgWx73nav3h7GKnpEWIlBBJBFu/4J+rtSFTR6k+fhQ0M
IhCHIGw4nNQPXxscpcEfZyP22JSgV3QIoegLnIo7fKbsHa5Rk00OBTv/Gl1a9lGZ0I4Kg+0wYSqQ
lrTJcZA4wzaVBtVI7zXIeIGVECiYHeyuue6tJO43V+8/6UKyO/4JwoAFisembXELOHzSGPMz2+qT
2BtC8dShaNtL0bf7cNFyklGF+ffSgmgLlH3vD/z6Q5qO5C2bbO+Ow1FzOLCTpn6f0lrz0CkGmw6s
d5UUGLa/P8rrxQbpj+w4ShkT40f7eP63DkJgEcWeXtG+M3vzXkz5Vw01A9LTEwvgrVdJTSMMguVM
SeV7+EQQWsOpUWXstXVqbOu+BaaEb7SqyGDY0OqoLmdFo4tss+LEonjjbCIaRGdHsdkmBV/yaOiw
c/LBb1LPGX8kTX+lJrkl0ANoTkeOrd3FKYyYABQ39zeurW+z+Tac4ntw5dU4AcAn9ibpfr3/6l9/
YMp/5XKjpEagyjh69VZfhTCI5tBzUy36AnvAvYlNv96/P8oRc3DZThF0ciLbplo+9TGhGOBIOEUH
Is+Jlmwi6SbrYbDaM/xuonUThvaZPWrxd6smZV1Zwj2LydbbQbUY1+//ktef37JhbzOlKauY10cH
7mCo2vH7GF1iiO8bhkFcX4EfkCTpIaKyXNEDm6MbYdfhiZFfT3JGNnX2K6go3OWP3jQtfA3bPCbe
SD+PpmikNpGFksol3wdTlVg/8c6XJzncM7jVUFtIa3ntWGsczjZh4HxmInz1uDZHd7McCLBpRq1c
UsAkHnJKSJqBaM+zcw2ELCRNdT7xyG99dqpQOvkLS1lxGhz+BrzP5aSw7PRsyJgfZNu4W+wAxKrs
UIX1PVr2DgHjbUxvblUAjq2dPuLsA7k7EX16xBddJiAdkqW7IqExQ5o+ui91JWbYQJYE3mCIE6AI
LRcMIhZFh+Qafsw21pDLLfSr4IOm1Vtr6jFuq2oyr9ZLixqPzkzrPUU6gA9DJgPHybt4oTAGlijR
JI4W/pINOjwsW33nEqRafAdFDemTBC6qd0Cgb3avxhvYKE63Hs06X/yttBt7RPeZpYTxQH9pJgvF
UFk/ld0ES+79uf96BlIZLyuR/7Dkj3n2kUs2JE6ejVdovVgTYaFvGsP3EX3OcDmqSN6+P97rsoYC
gLaVja0xRHVx9M6l3TtWDLfWk0jPz8xQkqg12SBqhW7u3h/q9TbGUGxfDuEpsK6PtzGjKysaykbj
RRzIF1rCJR0XTeufjALjmL3DldS5y694UdZUUxc5Y6jxQCDt23gsv2oKtdk/eBQbHI/73tJrOzrr
w6pHZg5O4XWTKHYpobmryZ2jzR+PsvTUpElPESb8cVEzaVUpsDZoPRWIdGv0/s9k4Tr8+SCOMLhn
KkTV7PyH78vBfx4T56jzUtE1uC30jz0cjhODLKfm4T7nLO7l3EIpn7mBHFW0LWe82+KJ6sVu/cw1
qM80V0/P8ToMtvMsszXRe6eOkTfmG3ltuuEoVEDoFpap/2ImwM01pT1JBtXbAhl7320hQJxKN35j
AWHeuuibxCKQOZ7VWW7UxB7UtZdE2MG5MCY3GIcRomfCGHr/UxnLcXD0Gmk00kjmyiMl0+/wiWQG
DCghbHkxGaFwwVPQqHg0dmVnE6GNiPpSYMKw1mKzws4HadAQVPI2rYp4a4FMfhZDKy/e/01vPD4G
9Qa3Y5pctBaOps9ESH1bDnlLqYZrAdEb2ios02mxKO1PTCLjjbG4SziczRxWiEOWvfPFB21LRPR6
bbYerMDgizbV2Esgss+hCdbDPiSVgupgzgf4TrpR0fcepgx1cmwK0hGGIN5YfdPC/3Dyr3BDBTud
W2T59v0X8sas4ySXtPSXz+Qcu7ZnE4j4WBedl9lEarsJ3g7mGHUnXvtbU+FgmKOpYNulyOgidJ5R
h87OnGTwSYXYgFqLCtbXRHseDDYEO9PFkkD38XUJBm0f47AE4SIY1za5rCee/KhX+3x+u4o7Kyoh
TnIuyYffJ2+n0J8Mc/DKQisvY4zkVxgILdk0ELofLINkulU45w3U62qR7GNRWHs0gmDANz1MG/jK
AQwmfDfKYB3aIVBeSPuXiDS3a21g87RwtxXUiV1oaphVE7diYAPU4yC8JGBFJyqjI2jj9/NQClqY
zaLc4bkOn8fB/CMICrfzoko2W5D6eNdPZM3iG+us7AyyJHTpx9imB+U3TX/ht4St7NuO7K04RcQ2
If/azZ0NBkpGAKQ4QfcoTcUdbJ3+F1aVDkbnubkmcFCsI9N8CttOeY7qg10Br+sScX1+PsSDu3ci
x8E7sWnONbRTW0yQpw0UiOHEsfZ6gbFfIngFrhccasd3vFK38asI9cHTtUZbh7T6v1oW1IxEl/H1
ny4ToiF4py5CPKRHxxq8aux6Zc324Gn1JPdhkz5WSW+c/YNB0BLK5//Zx2tRk1Vbh3k7erTahk2B
xfqaFp84sS8t287hrkzDy6YQcBZBIa3cw2kCIF7MFAqj18fNI5qJixgRgI4ifNW3lTwxKd/6RAva
xh2N+DmgxMPB/EFhNlL4oycmuIUY+U27DJOyhZ2XnljPz/vp8YNx3ND4XEbjLD0cy0XOj2Q3mbw6
MHGSDpwIP6pE7ESVik2fa9WFOyXNvREhkFrz+awPDnZBmBo1sEu5wWRuu47iGva0moNM7Fs7GZ5i
IjbqEy/l9Z7Lnd2ESsGtkT9+fIUZGpsJxinsyWko1zqcl7VVB9mJUd64KTEMV2SUYEuD57i1WWVC
A3rnfXDA6XduA2sRW1oFb3+waqIEaluvz+KgwB5KNY1BlgxS693oB83tomczTpQDb8w7unJwd2g4
cfgetwnJ5JK1RKdCskpk3EOtslcaXZNPub24YI15dWKev/n8Lwc8muihA1e1yarZo1+tQxd3kQsp
gfEXoo2LKaJXD0SYn5EJbN5EuSh3bZrKHTbDp2r8NxYBlRbtLtJsiM5ZgJOXhQCUOCwws3H2KltU
e6xnM0iTWksYfaBOPfQyyY8WAbWWq+OSyP2ce/rhWGnkSIF560xDyJH7nsbwRgX4cSQJkREEN6mt
sLFBqovEuIhxIL8jfS4+MfNetwlcmmDUPnRrcTHQ5eFv0Mrayaekm72Jxbpyh2y6KiCwr6a4TM6A
b6Y19HysPqV8qOteO1FrvLW60D7CUID6zyI7KrsMOt9tDLjqiTn9Jqui2FmJkic2m+c6+fg9vxzl
6D2T/AvAO2iGl1m4MflYFxs7QzRlvHGNtv00KyvEcMpPOzyMJOz5PqgFfYEysxCzOiNcHlpid0Gb
Ylo64fpJfmOPJQmtdLfYabmoH5yo17szG/q/fjlrs8DTVIeillckx64rVE/ViQX6egN9xu1JCETG
zBo9VkybdjjmhqlJDyENLphRqe3dsMk8/N4NDWpEObkbF/ItrNhRoONrSv0rIU06HD5s7pOd6rCB
wLbOfiKzQdM5VAbtNtF648ufnZNo1NEmwxvBBION/lhzHUWONc1x0XjwK0zqQznvB5egnD8dxeZa
jl2GYDw0/kfbx2BlUM3buqPVEN/02B/W8OJSIz8xzPG2SCeL6x5AjWKtAGAeDZOR6knEQz14sAbs
y4DLJXqGxP2soSw916ypuz3xWOJoh5AGDAlqGc5+nEXYJw5XZ5kio6OA0T2/kvZDSzY8TDEDp9JV
hw1XsE5jm248dlUOFDuazmhdUiwLF51q8KuRia7WdROQVNf3YQRttWvInoFTijM97jYYZpodsQsZ
hUy2RjFlfTKyKOXEr6zoR8OfRrND1lGM2LBrfta1EVw1HbkW4aChMytCE+skayYLfG3lECw3kVGT
kVUWtbmE/OFqtCpF0syU6mbvZV2J3X04qAkWH53LaN1iUVhsQpwfryLNqeFy01N5eP8VPivBXy5+
Tm4MUBzTAWZVywXv8BV2HRZied50HsFP+PFwd53P3MHRP6qKvBipfTaTGeq2iq1zJ8c7Sre6tMBa
iSDcdaZi90IvZgTPBnjZKpnxCtpkcUS2Jobb2tept40GXp2tX4QQo8tLA9vR88g3Qn01t6r9SaZV
We1tu3XP+Lx8mWxwQ0+vrfouTB0a/kHqLBLROtExlGxLedXhvTGufOIsLwiIkQhekErRFZxwJV61
rhYgZ5S9+kKOEIyToIk1fJhMAlhKF0UqrnZiuArnShbrsJiaL+UcG/N6cW0113TECUJt8q4rV2Qs
mddgcqW7NS0jvJggOVeIFvx5Ow8tBm6RO814y7V2PX/Q0N8IOC2q/SySHPu2vms6Zx3UcGk/OFbm
X2nB3F8XhYNOLA30H8ywLoNH2kHNhnur6+sJUhGSWztEmZHIpOj2pkBQzlQLcCMUPfHwSbLEWg2j
A2nULRM8DYLchAOqcH7Osyk8Ix0DNVSNM/UXobhOIDUJF4HrjCuzZcATZ3Ounf37E+j4iFrmj0VC
skkLU8f1YCkYXnQGmimLREf4iad3Vrs1cjp/JTjh7o9HoXsFVLq4bYCSLL/ixShlmmE9kGMZUis0
DVIm2hZ701OXsFdYJg/DMBYPhI4QNGrZb14M4xdt1vlaN3lpQ7qabrUwRWkFrmM5D3tyMO9NstJW
zSSx+e649TZu0py4OC0326P1uARbL2AiMAj9x8OfgGLHn7TB78AyDQMu7PBAmgvKKh2XlDQws7Mq
xjbNnR7ff8Gv0Lfl0dkJqOOpaKnwjsYt2h7vUaeih9/gU4bDr9Z8zXgNtN01133K27JHfmOxQGJ7
xt6LvIVdMs+uZ2maWg9Z+sXIh5y8YZK0cMObatJNhwDhZksAwgm44s13BEbEvsV9DMrD4Ttq8l5H
lKR6b+x7ZHWqjPZ4vJAvT2cFrV9QbkaI6FyG7HL9/mt6Y7azUwL2cmoD02E8dTBBdDMfnS61eq8b
cGQeSM9dR7RTT4xyXHTyLejr6eAQcFrpKhyVfblRtHala4M3OFp0RrAYxgjI3Hu4OhRV39s8Cx0E
aVX41EbI4VDG+dOpFszyvY/mIQttoUBJHYL3cUMiRtRap5PG1Xpw5jMs6CFWE9Zwbeb9uZvW/l2G
3cHd+2/3VWtteXBKXZruoAcCp5uj12uB8/SBMXmR7p4pLImp4j5ylbtDYQMEo685AO/RtG8Sp/VK
tvbUEOtUxpsTv+ONz8zvAP/GUuIZ+z38HS3502y8AQESGDeeO6EgoER31UUGlWtVyEmuR4Fbr0An
tOVigMDanGzQG4TFZIU12ywXBonaJ0v1V/dAXhC3TibeskFxITx6QWltRgbRaVyJ+m5EZYU6DasQ
D5vNAi9HtsbKbPEi6oPkHjMnZzcTC0hCOwXs+2/ojdnBKsC2bflQbOdHu4Vb+FWhLRfgYOgQRIx5
92nssY/WzRGHdFmM2H9N5fn7gz6TD47m5FJWUjDTi1+WyOFnscw0LmU5cR2CpbP3LUQiVpk0+2HW
MDUNUarBbL6tjLTbKg0NWx1jEjnRud+osHVIYEJP0uU5huthUl2qmNgpCJztBwg/2q4mheQc0/j2
YXKj4VwSl7IaeyfdiN5QF72uvkwzIRbsytwc+PI4oRe4x7T+sO7nYdhGeZ7Rd6yRXOk2cAf2/4B7
6YbYNnlFNlV++f7bOC62mQrgUwuwwxvBtuSoRYTFjx/3WFx7iz516yDjRFBTZxucQHE7FJM6cTAd
3/yX8ZQO3GCh0AUUO9qUqha4POl8pp7oBi+xULylSYg9Dwnv+/cf7Y3lRzW6GHdBf6b/e1STaoHi
EJ4TvNQNwzob5lDte4wJTqzyt0ahwQzQC0fcgv9/OJsiyIxxYfa615hUtCInBKXHZOPEa3tFAF3e
22KGt9BTAT6fl/SLmiKfJWV7Exqen3LIwl5Zij5JUX2NgTp2VOPYfyU1CaM8nye9KYKR+KgqNe1q
R5qgXq3TotZOoYJvPTu9WXAS8BKgkuXvv/hRpS8iNJOujt23A7EjQQwVsdeeuA++UVQsKCB1DJ0y
WNjH3aLCdGIZ2bnwEnOOt0XvBtMm0LMI7ZubJl9kEYdf6aZO3YagvsqLe9lxRcMwiQJ8bqIfwHkq
wg87y39aTth8lAS74HJgDYa7RkEfOCe2tdevhd/rAiAtN1kFjnT4WuLepbc1mbQ4dDxhfKItN8ZE
tu370/v1yqUBD1MOSYEJR/24ZOai78xWVwjPttg8Orj+XLZkezk3KdKsYSaS7x8MSJN2Ocnhdhyv
J466YJ6aWXiWj6uWE/mkuhuRsR24Wq7HKHU374/3XAYdbtQ84YsBj6YXLQIjrzopvFwSbGhH8YbY
FdJ+7Mu4xPMdXZ5z1mutv43dwd9lTaT2NGySTdcV1Q39kHwT5MN0UTTVPeGg8bYCOjjPrVnbjeaJ
j/F6W+OnYnkIh46ehX1c8ufKjGGc8FOJHIg2HK/oTyExriO/TU4M9eZ3fzHU0bbmUvHMIx17z1VZ
u6F3T4cpVcbKGqZwp6FFPzHeW7OZ1W2hnKJUplV9OJsDNcVczjLhYTkSnAeRzlNNxXBilNelwPPK
5gtguqhb1tE26qOwJUBQMLlQyhFoXtlebiXxGo+0YjfSAdjC7HK/vj/DXt8AXN1k9ehInxbF19Gg
uW7gq+Ek0sPg0VoPbfqklyY5VaawLpvFmgBsc74nN9k+sUO89Q1tFFeWu9ABoRkevlNpiYkVhixy
NMvojF17IoeimD8qfNVX7iS6fzCew4bE2l0a0cf9wa40zQ6LC+lpZDavcLWLsJipSzKN1LQpxqw4
cbV6YzkwXbhzoG2xuIUeddSqOSXPVaazF1Fub4RVqy0GDyxiMrb+sLmN1gGSIbRhhYyN8vloKD/q
UbMjV/diWen7PLSvIKWeYra98TwwczEDRf+3cIOPvlcuR+VoDlVS16XkGbcJduUCuMQv6uDPXx2Y
CARo7g3ghM8cuxdnqosgt9ZKbeZTOeKT0xjdF5vld9nGSXD9/vR/66kwEkZMIChe7OOnSoYUeEvk
ukdu2UdSwPtvZaO+FkkkvfcHeqMjgkkn+CrETKz2XrV3sPI1SjOydM8q9XlPyER9LcNMx3rK13es
0XAXOBUOJanT78y2zi+aIdFO1P1vPC2/wRaK1DcJU/JoH8uNtpsyDm4P485yR7ZzB+oXy72kt3pi
M3tjy6Rew7uTq4DDxfvo4CLGvbX+g73z6JEcSdr0XxnMnbPU4gP2EgyVOiKzVNaFKEnSqTXpv34f
Zg8WFYxABmrP20BXN7qq00mnu7m52StssK+HPtaDu2kMcSKoa/VK9Hq7qCzOx7mDxg3QA49HEnYa
RQr8TLN+zjMmxy1/GErHMWygA2nlgX7bqNhOqG043OqONBFYEs0+boX6mIlQf1JKQ9sPE8ZxOU6h
6yufe74/nj0YUdwgKYZRtcyJ3Vq4U6Nm6mHyOkw4nCG6t1A72MdN/DrCoNqBw4pv0zT7rId5fu9M
pbVDsihbI3hhfVYmINvIVwJg6AFoVwOyB0pezz5es1XYlazm0rLgY8H5NahZ0SM7nUQXfcGJor56
cFq33il4KD33jjnfxYNr/J0Lx83ciKQwB7SGdvxiKF2agY3gm3ZI2zb2LRoNDyMqDI8tOv7gcZEk
hTSlchzo7c/3v8illyT823P7cwYrL3KGIdabSPRSg12BFBgyd18ba7CQVMVY7v2RLtQWuE/yF80A
Hfy3uthmbtDizjI1+kG65WNB2X+nhVn73Uag5SU1Uhu9Cuy6LJouX7Wx0D9aeFXsDSe+cixcyCcI
bNxrVV2bA+nijccoRn+17vVDqNfDSkjzMR9ce91RFllLQecqCLWX91/9LV4ulj39bI4HFyAJ5978
TH+E7hJaczIGlnEotbieyQ5Rem+O8JtW9CrTZEVQu81iG7IZxvW9vnLj2nK2uIPgAGTZU3LIK+s3
zcQ6Wut0UDbepHqf0dKzvytklXj7OSHakSg4A0PqnCT/LcQwDn7mNmXi4w2bYdCpOIbYuI7i4pVQ
efoXrcumR2Qkh52cWsV+MPGtvnUqKhLoteDXkqAxexckg03/VYoKHTvPwusqLgJT+qUy9HfwgjDm
tWUzQQRTIyRe8G2Q+DFos1spiiv2kxHQJ3vQHOxLaHlAQgB9DKHXt60OX/F0CkZlj/anvkNjPr9T
lTz/AVPLRh2a3OqpIT+g+lOV+K5TICx8VN+Kz4YyqPo6RyMEI4mo7D+XGNmsoK+LnwGiTeVN2yE4
R2mv9spVFpb0X1qvEDsnCPAqe//LXlrUQHUQop/LJCiFLCItCimNp4vGOICLeXJkqWE65ciPMh+7
3+akovUDe3CNLG72mqsBHrbZiL+PJot0//6TXDhZuPWA7+K81qDXLHYXApSKgv2aQT01D29oGkIB
dNxw99ejzFsYcXrwSZquL86v3Gn0QCiY3qVV7G4DHekK07K//eUgMytdA4qjzqr7FGpPd8uIFuGI
F5h9iNuh2lSYKK9lHF87is8iH6M4hgcmzrF0KCGL9BCPELw8UXU9jAJ5NIez73G+0ewrx7wW+s7C
O50rdv5MCSbHJls8faFhAFTRxolyKBw0z7u0fEaXq0VoKVduW9RH1yqqjmsXwbkr6caFgcmsPG4T
hF64oYvs1BJSasVgKAeb/vPRqXEzSqsMXVKJqguimyuRSLxdhu7aavznzn8S8gCez4gWSHv6jD5Y
hLwK2KdUjDg5uqhuH+YSTrRtCpk+dMieyjUdL4VusFb3DzT+xN5qrHJTxhLAL/qcD2aoUqWwM8V7
MlvP+5EVwvmEEG/11MP+N30vaIriA1WUWCJJhhnDVgsHfHHIeopNlcss4KaItOimNpACdZpmLG4r
1H4rRE+LrFsTXp2nRHNa7P46u6h8BZHZzK+TqN/XskRvNUTV+uBZXhivUR2Nj7bi9cc0YwP6U9Hn
B8x3vcc6zNNvotCwEncbDzP6NANunyh28llEE/Iu0CGGX3Y9KwjbbaP/0hwkBa1pqLJVO3h3WOmZ
6GFCiNJ2qD9On1trCA3fA9kQbpvGQgOWDGBEH8gyfiKErv4u4N5yBRWNjiklUE4PDYQYwnFkRfrN
hOCitYbq2fxKsvQGfRxB+A8DqDRGy2LYK0ky3KP2a760llR4yTi192hx22G0sidHbjovCTdOBiJh
1UTWhDNaa3Q/+wi+jB8PfYg3jm70aDd6WBJQII/3mpLq4VoWHZUTt6JJ7+SUzYNCz7dqqHztjDT5
nM0yD3ybwlPe3krcUsozD1QFxWfTrZrIV4IIE/auj5ov7ZtksEe+dXA7KbYo94U3lZckr2mNOu+q
LzvjMbIgnKwi7qzBagSQHl7ZOGdJwrx6KTnQIuIbUwRY7NiG+iipQXxUkT5fjR4OXFqM5Xtnlu2m
KWelU9sdrx0mc2A73TOwLyEBEmFNYt+SoaiiTpTbnZscFUHXzRqq8hO0vcmvkGfb4xcldqh2p7uk
oOseCanvDdq3UibandPY8ZXr5lklAjIyNxWqLvRsoWHP8fOPnEXYfF4vCbIjzxFtdDMw1rjdmqum
h4oaTsiavx/1z6+C5NIWTUk6DowJ9eB0wC5NPVMkTXHURIJgmaPIncDB6mNSZM2T7N0JTXlbZfYz
bRdn6fSsTYn++v5DnJ2iOsUJk2s834Ej/UyTxFUi182FfnTCoLhzp7S/sxG2vfKhL4wyC0qQLczs
aVoRp2+KoX1d2U1k0obULVIfy8YH1bhWDrw4CucahVKXI3tJtQVZKMn/JvNQZ0q3A4aDQPUYuFfS
+vMjxqawSEYAOurty52+ixWNvVTrxDzIBhZGRH9jyiexy1Wak0NfONRWO4NgbHt/ScoGm8mitCnx
0CaEIb0423LcvTJM5Xg93at9G2jqt3DE5cMbvOk2sYdhnU9BsXGkVK6t1PN9Skl7hpNT2oUZ7Sy2
RqNPCN1VmXUIsunTlLQ2evWoqyOAGt1qSbRri2q6IbBEa9ssvMdRw6oav7ZWib6/v1zfIsJpxOCA
pUhDGx2iJ0WF09l3tYmikFGKYzQ5yjqPoxBrOGTLZBopOzVXwjVG6tq+1PBSxPKyvEmMygGTZigv
nDfuJkiEsbfdxN3HWudspg5WrhaU3dFp8vi2NaZpA7vooIZNghCiMJpbp8Eo2wYDcatnDmq0s55c
ziHx19GHKZ79j8jbwYssv65dItTndZZ1aIK+e7Lwmc6RXq31vcig/filaYUf35/LOQk7nUpqrg4A
RpWEkN73/NH/iHec9KLMYsM6QF6QPt4a2X3sjOFNNqXDU1G76JamEJUF5wEOCFfOmwvBj9Fh19Au
BBgAyPF0dANNYE+M5Lx9XKAsksflvg+n5ikfHPcraqfmKjIbdK55rOoIsChF3s+qn96fgvOQf/oQ
i3XtBU7Xyzyy6eP0WFcg6LUNB8oCVotOBQz9+ErsuLB80cGxYSdCTieFXMJdRtgHQ4eeyqFWMwVo
HCKYXwxbZN8sjrdnqwRb67eqm4Z+W7bGF7IgXLFpnOC6GmPv12I1EGADEzpKnm67ocnylQ2w9gtp
ELA+3LNt9CaB2pbI1DbJnqQb25KJexz8ijZWvjSiRhG9oe+8TzVtaPwEGO6PsSZTe39mz5EnOrk/
jW0okgwNoPT0+1YFPixe7WI+O9LBLxpFufGaGgX4LOi2VCfVlUrPKjLsAMxm/yTwW8DkCrnhNqq3
jaYju//+E51/ax6IK8lcTFah4i8WXKMXQz8UlX0A01cfUTj9RdAa9k6UuXeDPl5rEZ4fRgzH4qbP
QE7Bxev0/WPgjFVsjfZB02LjHg1J/DrjPrp5/6W089OIMAgEHLEOes9Q3k+HsWYsOQHZOZiVYn0H
tE9JYoqOWqx7T3qBPmqotMoXY1KaD306jQ9Ii961wlN+wjLjLqBnobUJ9cBN1qqeBQcv8EKkRY0k
9nOtn64gLObtdBpx5oeFm037jLizTPecVMV22Z3sw+BgcZRScd804CphFjbX9N4uzAuxZb5Lv0Gf
lhstscvBjkvDOSRDIXf4VGg7XHmGta6M6d6hdoNs/OCt69ld6v1Pch5WHYs8ek4m4VSfFfjz1Gil
cKLwqDV6h93F1KyoN43bEEOSTYoI9HqKcvo/qsg2NOqvWbVdCKyUv0lh6YUT2QH1nK6Ixg6SyBnt
6Dg00VFXM6S4+6q65eZaruNKN1ejHOQqIZ89Yrz9aiAPcWUGznfa/ASW7pKkUHQ0F0sfTXdLVwsr
OoKm4UYI+9/HSBm7DAnEsQPo/NdHJ+NxhwBOQ7Chi3P6xomaOeGUutFRdFWzM9wm24dVhuNJ7aJp
xFe/8n7nd6UZIQQ9y+aYxopzMV4E4jmdauoLqiNQa8ATXQ/FTTl6+WpKobKkkWiuBK9z4Ac3M+q3
UIVmdA2cxtN37MBk00/X4qMejOMLnm9Fs6qiLDUfQnwCOrxEcCaChQkoOdFb5G3DvkBZNwLICKEo
RLl7Zer9MKwMMx6PrbSNX1k04A6M2UL2JIw6T6888oVVQGcJ7C/9O7A6y8iEErAVF24ijhmLoK0p
OfVxbHLhNmOUz/Wv7++6ec5PQwtXC+CFAAvQ/iDQn85PbeHP00LqOlopdiogqsRatxrV96gmX8mG
Lw8FshfNt/mmvPgUKcX0TJNufASb5q46VNvvCzXKfNwomisr+/wQ4a2YPY/OGSFzWWztkwoj1bER
R0NW4Q7GBrrLpvm32mPzrf/PUeaI9kciqGhZLS3BKBGOBX6npkABPezJ1Erbwp2R6/c/1cWFQU9g
Tv0w0lsuZXUcegeXT3F0Jst8qboSP4tpcnwnUrxb3E+uleYubFeK6ZhJottAFXfZ8Ylq1TXxahBH
HWDfFhJnu8btDFN2nXzKGqdgjYW3/f/wknMfGeQ7L0lB4XROnSkLO8gN4jgzY/Yp/u4+qhX2Jori
H4UhrqXT54cOYHM+I+UbRGdYCKfD4VKtRGY7JEehKfnKMfK7dlRessr8rffG0RvFvZlZj2OV/63k
BmuH7g43enxUTXAHi0tpRHHE0nCLOgYdwT0OHWNTZlN/ZTYvpDkcZLOsJFduztal8W6LInYQYah3
REQE0gasqfZzDlkGD5WEy9gKlIV1o5LSrOk3U/TsoFBiJ9Uj7BOj9osm3GCqv7oRvpqUA75/gWys
DTYv+N/1nuxWSC0k18pbFxY6RA52LfzzWTFzEZPGJLBkgOvCESOvuaPfVrsY88JdInFpmyBiXom4
FwITqdXMeKexaYD6Pl0EcALTyQ0E1bS6f40pg9+Ipv8F9+WaztKFsASiHB74jBViyPnF/wgY1Rh4
GGI52THExc9XC2H6re6MVz76hekDm00HEQocxRxrccza2aSZWB1meALishUrBfvW9pJNocpq49bu
VeG9C4FiHozzFQ48S2gxf9lYT73Shflx0GrXBzM5ZytjiM3nqO5coAS7OiqGYzaaYOkL1NFE6lnf
Sl3ma67QFpQpSrrNlI5bcJfafd251aMpr9YNL3xm3KepQVGH4QBaQk2HDp+L0J6dUdIuuXNV6d1N
dZWv2xY/sPdD9YUPzVemLkh/ivrkEr3RumYmZMtQ+MvixJErdG7tMty/P8oZX5YgApES0AEHwlvO
cLqeRETwoMtRHFW1NACEG9ZtgCjyF1n1bxsaZ56saG57y7YQmq+KLaYs1QMKoNQMLKvalrKFwqOU
v+qyiLdgo3KMl/gMvUziG7tPX3VhwajGG+tHCI3ONxUZXbnaXJopYAk0RJF7IxFZZN3KMKsw9hhY
ik7FMNNobDQnomsckje02CLNmYVpuPHNPB3AXqczFULxA8Tnlce8NROWo+jjXZmVyKspXWak684o
4+9RAhd4Xemt8UlOYemsBtMMvtGN0I79qI8fA/zIXnJp29/xx2marefU4lhYevADypyeU1qcEdW1
aDWMBd0g27z/uS9N1Vz4nivOb9KEp+8gMbSp4iIpj4ZZzKIDOEmsZJN5r+8Pc6ECAaMJtWBAHrAg
SdlPxwk9uxzH1ouP2PQgZYBv6kAHJRlogDUU9ZuN2WkbUbkEf6vxu3G4aQb1oZDOleV94WymKE0v
lMYK1VN1no8/oqUBpZ8PmoujXZQQuzC1vBGW0fuG8JqdJ4ffU+5su6CtPxpjnl4Bf1yYBXLUtzKb
C7SN7vLp6FqCawuUu/xYYysIR1QbPxkR7qRwhuydMDQ9WZWGis2NWkQPA8qfm9Lu3R2kVOHbmKps
ctMormhiXjjOCV8zLxA+FCggb3EywocLo8igsOcYY/itbhJ86QzwWq+T3SvZSqn0wl2pmNiiE2fi
DFzVxh4DbNAMXaipwSbmT31PHY1q7xgL6CNtNf4expmgikkL5kYkKuq1JsZbzna6+QCXU0+gpw38
EZmU06nEBXJMYY9yfWrM+tmoIvsjnuiU4EJ6Emg0Ie5YrLl6eIHvwJO+AQ1a7lCAjrFZjUt38Cu8
jpNtlXfm9yJQtYeWl9vq+Vizz0YFu7vO7gRkv0ApFL8BfA5N0e50oPmTnhx6xYR945RK86rFGb8H
D9Ad0Eftgw1+QOLJneLJXZdGNZQbDd5zsm49MT1YHenhmirnCHcndKEGNF6e+31QKvbWqIDfbgYX
Gw+/q420XEvs1ahVAVC6UTDnUm8Jls2OmoKe4dHo5kdbq03wwLWsf7pwgjFMmxAK4wLot8J5REFI
HsoBXIa0pP2jQJGlWgWmUn/oWr1LfB2zl29q7ZiJD7jTwP+qwWkuCPritU2lPWxIpvN966J84idN
YOkwdEMjJWb3uIzLcVTU23hIbNyYGbv2NeI7ArmBA9SkynLr2OLxixUdJYGf+BFGlT95DU1TgWSR
vUpSVB9XXdO4vyezpA/7fszxzmLbvNVmSBsVT5viz2JhG4ppxXBg5NGuElBDxAMEGquiVNOVFrsp
DGPpkPt10st3ipcO6kdhqem21zHbWQMO0ZI72oA4bzcYgP3SxzH4YOHI3dFqEaFfy8Jmd6A82Pkk
e/rXspcB1ptKO9zBq1chtPIJnuOO+xwetKb+Grs4Lq8wBYAJbhq1vRaTNt7pYyth3eKhytApBosT
WL1vca7LT4WK5emq6qvSWAepmh401KzoMbVTkmIXFKdY1hRxXm6Sscy+4/ze62ustVp9PbDjMdnz
pgEKRupyq3NwmX4d47y5aRN0LlaIX2bTzhL91K9q06T9MqatXvsgsMKt00xAtwqj96yt25W9tlJg
RLQQ0ydoNE6Uq5u8mLK10IWHwQzOi6sqtKKfQRkWMRjJMEr9LNXs6BbunjJbyRrRb1W24WfUNMWL
FnWje1fVNmp95cxEMA1lUld0N7zNkEkgaUCAkWVXjExirmO6+YYD0nxFQzYgWHZh+C3AAXQlB72H
Bzc4EexvBfi4r2Bm+RAlWVI8hm2iD/iAWGqPxzBQs62si+Ll/TU2Z6EnUYg+4IwxIXrMgB51kWlE
cSDSuGub4yDc1LfK0rk19frYqGG9IkPCDS0dvjc4Al3JcM7ScfgIkMdoVdO2mMWZT6PfJEQoBd65
xzJJDb/okC8uQh3Jw8Csdm1/lU124T1najrVIw5xLjOL92wwDhtdM2C8NLjrUrpuXYAz8Whkd12d
71hbxabRjb++0JKF8o5Q4+kw0vRcDKvboeZKvW+O0cx4nkXZNxjFX4NbnOXwtAWcGX0KRIkKyDKP
ayT2g/ga9ketco5jF31LVdO7H8xav7JaLgxE6jProQCOZt3Mv/9H8hG0SN6EetcdC+SU1lxa4GDS
EsAGtM627y/M8wVCORTYFUuEEj+lv9OhBg2gAvnjeMwR+fWJCXIDddK9c6bU8ccZ7f7+eOeVbkq9
fw44r6A/3k0YBTilbhyP0hy1jQcn0PcmqPaY9CJuwWm408CofrIsjuUyEji8mVZxJZm9ML8WGh9c
yIBQeGganT6D6YSiwVRyPHpG/rvwrOQhn6RGFqC6V+5i58hLXlfnfk/OzJqhsnA6lI0JV2XVyngc
da3YKZnd39XKRBPBHKY73XNdvwoH8ZwXQb0PeWgfPFq3VirsYd+f+Evv/CZoTa2Ja8jyQcZJIEdb
tcMxDs16NQ6VtbHbqFgnOEOu3x/qTCeTKjsHKpJnbMr59Rfzi9QLgJ20Ho+NZeySNPw6uG78WlXV
yg2CHc6Y68QId9NY3QB+uANL/aFlGa5Kx1AenHrC6C63r+TzF16fDwC+kUYi9Y/lvSLujNiV3fzJ
7THdIdY4PIkBYGOtU1O6klBcGoudxL0YSybqe4vX96q0n8wwm4611QJIS4T7giUwYo0GAlHvT/V5
b5qakU0PERMKiGfAWxbrC+iTEoWmdsQbPeD+pzo5PojkXvmq9zy4fPEgSsX3xoyUN5tVBD+qiqbc
x82IJq1gyvSVdKziUHFwDqupC/CWIJ8Ws24pjIY2yIwNwD/7u4QI+pTijIzf6Dj8HmWR/ODU6aa7
bFDkDfxejmYHk8n4QeKY+dd1Ml6Up5tvh28Sn/Ok/xE3zLHojRCX6aNlFAbEkFKuIipaz/QVqivX
r0vfj77sP+gqCpiLPav0Xa9MiTIdvamf1vmsshdlGYz+KZqubZW51HqaGPBa8KXmxiNls9mX7c/X
Qt2t0KXNWFYbO37R4oRjKjYa4zkS4oYSPcCFUdYJzPk93+N+0L3iSmCYR1g8gTOLRqEpwEUTnNLi
CTzFGkm+p2OTgvRH20slRwvRFlUk/4o6+2uqFnhL6zK7dqBeOHzm05pOOKw+uGKLw4cGl7QibOOP
FvcazMNp/9X2UHE7Mhl41P5+X9JjhdEMAR2471JHrsKCq3ecST16EHogpVUfjcxob8YBqvn72/JC
2Ke5ObOayL64fhqLhKTLmgZfzNQ6StAUHwOPnr7wXLZOVUHiWvWI5t4UCjgE7O5T5Fo86eEnHpYJ
mJ6qcT69/zjnF5wZCE/1l+9LXXBJZzSrsEes0+mPSZEnkIdrz/cG/a+xGgR90IKzv9Nculku5Vz3
4qrSK+tYY9q9Hfqad9ZNcaO1boWFcqtdKUhceCuX4og152OIAy7RApTikdgIa/OoItqzGnKKYHXh
tX+dIM1VOyBeHsf43K0+3R5d2dTUyhv7mNdWfpvAf9l3oRHtuEeM+6lX1b9FNxEP5jo2OPj5Sy31
rIOmSuVkTvaRpormZ+S1m07FP7sPU2/fVtM1/OX59ofvA7yJPg0K6fzz9P2yHAZlr0XOUfNGCKGw
zqHAtMpNWFFw02Td+DJ3nZ1Uop/vL8q373MaeDiO3/CJyLuaBMHTke2oRSakZmZxpRp+myZJdaik
+H91ykemuHkuaZKv48YFaK+m8HBKzJvp8JobRBCmRy2yUt/D6LchQ0TIL8qPLtrB26B1zFXsWPn+
yvOerzdOHy5RRKw3Fu0iUDYJtlpjZzjHKlXyjQ1DyHe6RrziXwsuakAd0guGeM11a7ovmrzkdhzG
G60tlXXj2OUqgmXvJwMonfcf7Py5AFAAaJgrFzR3lkiKoGc6rHAMnwMd/Du5tO4LBCmvHRPnJxUU
cyISIiuMgb/K6ecCnzVYgj72s0Jl8uhVlcJNfOzAT2hlO3wrxsA8OhXlA1/SV3G3IkQ2yI9jTSuQ
9quHZMVFpnhKOe4gX0Wx+x37p06/dTEo2uci9HbYS4Mlc4M6nrCfjcOByldTyfVkee1xqiycvOyc
i/ZKtURt4stmZZ+Q9MbY3c7rDN29yIMAAfZ8Nbcd5caJRLIXGB9nrw7uCEhZdFWVrFLHTjcUbYrP
XgdXv6+j5JnjOfvphLGJE7cy5B+r2vTEJi9j/TmQjrPlRpN9U6siqpHkCMZsbfMyv4AaqHJFFJKv
upFgldW0E1oSxlDXt2PZ1cFm0CrtBsSH+BmXmlA52eAs+25m1hUSdXZ513S1+F2Rk6Imrofyc1Xo
9pOougxrS5kYj5mOsODOcfCbQX97xLu3Q1Zv9OugjNJdOuS9n0apzbqqKLSCmxrbjZ6W1r0SBhFI
rdIcOhCLdqJdWQ9vyPo/ty+oZnDwHNxk1CyMZXdXc+o4srkqHvNSr6I1nqplstEj9p2XVEnuAxWl
0GBBWZb3XqlEsO+yCoWV0PTaLy7/b7AeUU+daD13mrGWhpvO1avBjDe1RDphpZqNDdOSywa6X/g/
3wdOOjgrhG6VfZ2a1o8KHN09ZYGhhsQRN69u2QPJBwVaDiskRfvvZifNz55axvdVoVIYMIh1nl/k
QPX9rJ7zXREm4yfXmFqwOCK7w2rHQv1C5PqKCS/1dU30UXaFXcqRm1maC3IjarUrbczia0YOZy0H
6jRcmdhfwNAoSRqnGwwp0q5y0jZ+Fi1i+p496Gsjc9ovjakggmP07W3tKMamqGggShT4rmS95wcB
w79VQukZ0iVeJGOxxF/HDLA1yhPjSzZGMICixPadIbYpazvdgVaUXA09irDvx6/5B/+5kAgmNG/5
BYsMcsAl8syOcdzpQGQ80yirH8bC6dd1ZCNmTKFxawUifOAapVwJmmeTbXHXIR8ilgH3oAZwOtlK
SqAjQOnPWR2FH2yX2Y3xTNuEdYrDeZEEWxaTWOVJWfyE7lxdOeXfEsDFSwM0mTcPZ6DKVfF0/LbW
tYEnMJ9lZIPsGzvXUjZCt4an0Z20R01ElM+DgtbqyjbDDmx7b70ajek2kG+rHg+Aumjuem6Zw7bP
c/Ox9ga0r/JMqsO6JOFEmxMbCOq0XpBvBxE2QJQRN1qhT9ixLUfbFGuzML2bhBsi6b3EMGCtaXmJ
oBtNhtwXNeQFkNwVCo+h05IIvP/Zz5J/pp4ThV8wOkNlaHHLsltRDzXp4rNH4Rvkm5dRb2rktqyH
fIONSbx+f7yz9T2XJN8Kk/SrAcAsZjxUkE/H1Mt4buyagg9I6tkRYWg/VGrxIalV/bUqBusVK8fm
Cgfk7ICeR0ajcW78k+gsu3mpE9aOEU/GsyW7aa03quWnwfD7/dc7v3IwCpBKZI2ZSzoZi/nMvGwc
9LIynuMpLG4Jd8MnxRhgXYc1sF2Zun6RWsa9xrf9ak3JF7c14xt0va+J4p3dnufn4NZNSYKUkob3
6cpOS7MTcdgZz73UtS+52cdbr6RpGrVK+On9d740sX8OtchdyZAz0yRaPmcuxd6xVDKfPPMacvQ8
VFDv4EZDdRTFYWA6py8UO5qKOlVnP0cTJtSJGmc3QPEN/EWnfN+VpXYb6gY+YWonH6ZE066Ex/OK
KQAxegfgOSAhMJ+LxCs2B5InOzCfS3N0N8LNdnEk0pXZVneAgl/7XH1sZH+DofRT78TXRp/n8DRQ
gYTiAkRtggOfZvjp2/eDo6htHlnPUo7yoUs044gMcfTQJ61co+Ax3CVpmT8mhpp9rdP0Y17Es/Jv
La6l3/Pxt3gQbgsz547PQBNlcTw2XudIB5LYs1pzHVtpzgAyAD2b9qnm9w52hsXtqsrH0vBdZAF/
D2G3b4mxsHKHZvJlW8baupKe+P7+IjzbeOZc4IUox1mig+Nbfp8mCYG0A7U76t0U7kbVunfDydg7
ZmEU+P5k0y3ax83BSsAiVSLDOl5J8m9NaMRXtsOZ3Pt8ieJUm+UomSmK26ffSg3bXBvKKnkJzaTW
b0YJ4mbVRiEajnHvNvqK4JT86hM9/YBDT0O5Tibti952xp6cO/0ea8IEikyFmFqh8MLIR2+X0oWG
0c21cDWv2j8/J8+Kpwc4AtjtoJWW14lUWkWTCZ61Gy0kKxM3bf2+r7RdZqjdztSj4ibSimynizp5
mWZpSqAX/VobksSn6HlNRkVbLi9sU+i5ADyZWRkE60VCgJBuDCBL0V8UfDvQRN9Tkd5o9ldMJ1Ap
t7ezgEthf8s08WhJZq7o9+aYXEmql2cUDwENAXdTFHHgWyw/IMe5onj0mF4GQAv+WGDM2JMW3maN
WkHHqe2XxB3HlZ5oV/qEZxgl0i8Knm/UMs4P9vrp0mm71gocO3NepH6I04dGeyrox7pGt0aFcj37
l5kI7wrxbLcehmlfJrhehln6ofWQOTdV7W7MXFt5+meRi52a1Zu3Tfb/vd//PXcH/tef1vL/tYx/
/JZhGf9Y1G30q87/9fCtjr/l3y6ZwM8/4b8m8Kb9H84ICCzIN8C2nP2G/usCb5r/4T8Bx52xhyjH
2v/+139d4HX1P/AvaJ3Sr6EITSf1/7rAa+Z/3gjm8CbmZBnxkL8xgV/k+fx88i46mlTUZ/rysgWj
EfUoElgjygO1saYL8dVJKtMXuYpocJ5LP6qba4XYRYbAmLAz5/QeOgPYjmUrpmxcJzcIigfZd/02
VnO5jqosu/njmxz+iVr/yrvsAEiibf73v5dH9DwMZV4am3N7yePv092jlSIdMl3rD7UW5feRyPYy
EuM6laa+FsrYr6JGDx+o/dyMuftip+U1xZMl1QRowVvxlQ4fQMb5UnP6BAVKyJOk0X9wkVfdm2Xi
bQdU8yhc9FRNGgvlngw9miAKYz+rev0GkQXqMoWX7hOtttDvqae7LjKSB63VwruwL8PvBnocV2bq
zbLsj7DPc85xX5+VE/ggcJ1On1NFxVaAXc2Ru8ujrZ0LgYtaqOwwI7P2Upc9opyyQTrDqB5jZYzW
qixftSgS2CzIn20cRj9yMJKPQq2r2wy86EMUCG+f6k635bQ3dmXoii0BvtybancY7Gn4ohkNyhcW
FJOo0XrYk2r+1Rbjy98uApY20/+WDFAOWXpMYj6gTL1hpgfLS8zbCiQEJndWfK8OXL6wnVT9zqyH
R5PDawOZTN3mXnoNfr04QJheQMYQ6DhPwdtTqzyd3qKhKo6BRHLAEVG/owHxGcWYfGMMdrednCdP
hppv2HV0LUtcFAdRKKZ2jDyKCmyT2/yyw9CqXoOObxZCEpwiX7ra5xTsjh/N3MZANB7SbdGLE8zW
FjBu1mDdlStH59L8j0eYleqIMTAIUYxfmiPkmlfkws7RN4JmtcP9xFxXlXSewzwGn0btaKdNL2Yo
0GuaaHRiXtHENYosnS7XRVwVd4CUoy0K0tNxdlaCt7/TcyVfp632BfkbvzVXtSO9v2tizE9N+5by
GY6aJLZLza2kNcthxFPvqcZlB4rY0G/aqQr+OT5/jP8T/iouBahFFj/X91FfZn6ohSPnviRu62NR
hIXjyqdYZDdj2Cm7EeOwWzdrcAy3YFq09fjNKM3vcecQtuxplXWu47+/Q5ZJxvwUDA1Gle9Dnnxm
h5dghtcXUn/KjUB9DLrgwTHS4Evfeu6hDUpwCZVBaqNnwrTxeui/gxO3o3VXOi4Lp0qKV8t6iBoP
LohGj7nbQOL1uMNSv7Cjvhz3UVvNZ4lZf5UdULz3H/88xv6jye/B0+QgA990urnCgi5UnXjqU5RZ
9zWa6a9YOQ8bQVI5+TUSyeGq7zzxIKqmeKCY5qD6MvbBjdPD5N/SFCMBnyLtq4UG0AMlA8yce2MK
afFeh9nMz3ISZ2msWLPqBPV6ssklBEP3xiTDIaJ9MkRWPevAaXZDFTgNhDdtqyghWtp97tzlUzl+
zIqyWQWZVkzzNYFQW4n/w955NMltrOn6r5yYfSrgTcTMXcBUVRt201aL2iBIkYT3Hr/+Pmjx3GGh
ehqX+9lIRyEdZiGR+PIzrxkgmWuoGTpVnnSPwlRrvL8L+6ej6v+mdf+x1g//c1oHYS0maSu6uJtv
vv3X83/9TwonAAH8oaw9yecc/Gf2Zmp/UEKu/WGGdFwzZHw/szchK38QOgi9Glcr0qQ2JwEJyi76
r/8QivwHlSDtRSBk9JQlOBz/zjR/Bo12888XWQ6r/HKmgIhpEqeJrg6dkOfb5fL811aGWZPSaucZ
APJtKMb2zyHSxNeibfTHSC2Wx9TIZy8wrf5BxIN6k9JFdsdayd7O3Yjo0i9bth/Unn8PSsYgdkm5
DPpNa8L5CyREJGGEAJcwz0hzqTedVnZOmyXlnbaYjNhtHE+FKIvDkiiWD3AlBN1QKS440nynm3uZ
ZT7/EKCVqzUPYQ1J5E36FyyKGhR2L5+Dosn8KIxaD3D8nifOBuuzLoOJJFgCUmeQZNpWbWTODBF0
yhCcRYDWBOJ3qWfl0uLi98LoJ+is42R0d0g8Lq7SLuP3qUKJEdSOeWMkSFGraZMdcrnujxOeSZ5R
LOGNNUKzKAYbb8w2zjx0EKc7IxPTIa0QqZGlqP2UdxXQIWp1mxKvqf1QVfayV2WtLv87Wv3zZBDP
qQ7WygDZzcs3qc+dkg+0Ts9IK95VvWAG0zyUMnMbcESNWZzIGB1j1bMqkVeEoaPCVtR64tVUn6IQ
owspOCjMZZTCJNEtD0linkAMfYB441QC5TFlhiHzW33df/9qSibc5Mi4t2BXJQhLdew66xwBlz8J
K4X4UNXtTm51fbgo58jkuFyQQqTxdbk3+RSUhhUX1nnWe9y5EgUMc2tOh52P6YVXADR55cevmLUr
zdsQhlakZEr0RAIUv+tlLDWPTTUN5Mth1r5rWq2WDqqVxOe5qfoS84+xeRNZkAJc3BjxFGOkMS5+
DdkCPZDFyEs/xxws2fmdL+wGjQogJto6NWJ0crkb6aq+qpp5cE6qSvi2wLRZmds9sNlLnxrnEEIh
aDPantsveqwaKaRhHZxXQOFpKOPqrlYkaJOF3uFPqMtuhbodwLiqPaKiablzVysfbOaen3Ulnj1R
6JI7IjdwmMviW0zOchqnApHvzkjXXAX8f2+ozEVbceiXAaXBypAPMxYPwH076V0+L9OtkijlTp/n
+YdvvjQKFPIXYDrIb273r0AKX+kX9k9i1HrbzDwJld9XWunp0TJgmPRlNhx6uqgOzbnmTWGWtVOW
mfZeAAK87VHLc9Hv24vll3ULn5LJ10//dCW1E0O3VGgIm5rVJ+D+QwVr0ymWIzcDHnVn4bADURKf
OsJa86bN2957/eBfJko/V4arj7A2fQk8GS4PVKcuvUE/PXzKrfyeIsL4YIqEjkwgbrrE2Bt6XfZA
/lkNFAkNT/Bn3M2bj1kfy1RVB74yjD8a1y7NxetHNWTSh+94VVf09vD6Pr3+iGvRd/HO0d2CGbbW
3GvusJUJXPNWyy5t6xxQPT1EcWW6haoVrqIV5Z9mZKOopRVPar8sR30Yh50v9iqwsDrxBIgj091V
VOdygzEWTNsOJtV5ZoRJ8Zn9FYEnRFU33ePTay/srgEnFXwvZJ4V53u5VE1nTM/02D6LAR8jdDRa
4xjS/fk61H10qtXx3hwt8ySP9VfLxnoGButpaSbds0PzxyDltQe+psQoQvmrnwKEKGvtM3mVeViE
giKTkg7enBXikGnpj1Sz4weUzWtXLlI8S+l9UUYGzZ3eq0+LNEt+ZSc4ys+K5su9MO8QZoz92Wqq
O3CVgQ8MxteYqteZ3dwgRzI7YxnnX+ZSt5nU6t1N2Yx4N7egh2wGHq6sLapnymBsXz8cL+wZGEUm
hxBE1jnX5vy3pj6plE7muQAWeFCGrPbzPEjxGcuX28VAC3nI870+9wsnEgohUhISHAcWXzPNXzK3
RA8ZbFeGfVbV0rifBkP1ZLMQp5xYelNCwnHDpa486jDzMajHfueDeOFIwsNBdx41i7Vjs/kKO12a
1S5LOScRUp19rnRvKxXtn7wsdzLDTWfw+YMH/kmCgHnAajq7Br5fnrQB/W3Yc2SfjXgp3lq91Htq
rEoe0JbSAS0zHlKzGd3Rwk0tHdCHMTosX15/xZsJ1T8/QqVBSaoMDcHUN+nVlLfjKPRSnLMy1xBL
Ncv7vJLrY9pAPg9MtbnFWVm9V6AinkLYt4c+KqMTM4dop9vxQrDlpT+L/oARhZF0uRtxOmiTXlbm
ecJX9qiRmjp2UpYPyay/7xZJ9l9/8BfONqZOOLKTWTJlsjbJQjKPGtgI1To38WTAmEWAN7FK6V6o
s3HMkll5GG3j2+trXiUoPJZGFbbOKFeiweZsjdnYLJo8WudWigx/josvDeY9O5fWZlq1vlG4KCsx
eSUscqw2X21nApdABS5+KkU1OOVS0zZK1flmHA3jfWA27QnA9XQb5jX3GXa7x0hWxG0V291DXvea
P4ix2jvqlz2m599ET5cbUlvrVIrEy5cLk5GeY9mSWuAuB8BuHu6TYVw8OQ2yU6fP0jFS1dkP4jr2
0OUeb9tRHo91F807r/2F8067n0tgVXwid9umzCVSx3kI4/GJ5n9EyI66k11WwyNla/AXOtuDH09m
cSyhiZz0KE9viwHqYl1E3fH1w3Cd1gAcZmcYdPJbKNIvtySZ6IJNQR0/6SKpS2/uUvljLYeUwphc
TSV0i7zonCYPo6fO6kt1r+F2HWeZR9uAazDPYRueNRx+iT6QJoB+28PwFKQ1/r6VgtopnUDX0tra
JTsdT6MIhqc6Bh0SpEtxrAO7/mDJhfWUBNp0309D+xegiOox1ZTwQz9Lg2N1WXPbLtyFQ4GVOPjc
1iuMCLNpIzCdAeXAUw3IE4VsXT4mdg+2KJVsZDeawaPpuKdtfx1SGNkSUcjVgbgDR7zcYrnMormU
pRzkZIDfYpMpRytRDK+s7eHYTsq0s6fX3zeFNYkqE32QPNpVqdpkS1uZ+GTr+RCD4VwQL0PGZ+eG
2lCo1o+JpAxEHN/3WlluvcqNOiuyxVbLJygvlhPWOkKmtkKOsEy+mswqSIaJ/icd6sdcH8NjHbff
xliR/k6g191YXZ4dCvjhZ2CGwc5vWyPYZTq5qtHDTQOgzh26zbLKPBNdrhTpkxKHqlfg6eCVTam+
kyqxZzR7/f0AZSBPJk9gtSuIeKP2Fb70SvG0zEXxdsQ24Ws/J9DI8mo8Ri1yXjLohUNsL+ZehL2O
ZujS0XIBscVgFDDF5bka4QLgFddmTzHomA+hToBQzUn4UmfM0DHH8msSyIigh2b5rQsCwzMt0bhh
K+8Bba8P+FqsrdIFKwkBHNDlD8E+JmL0rhdP0LZSVx4CFOeNErMGfCNaqdqTIrzuxRAA0QciM8PC
HnGXzaWpK6CVsX4rnmJ1mZB6X5Jjm0vdXae2zOosWCS1DAx3yBvJj5SE3sqU146U1Mq9OWXLScLe
wrVR0/OLKBe3oBDJbJJRheIc4wyP1IIb45921HNr9hAWlTAM66c71ahgDdfjHjr+OgcgirN1IKgA
dSC0dLl9YZlhn5C30VM7jdnHNjEBC2uh5Q11Yx8HpW08ZNSsvYzrch62fr4rWAo+FfvIX7eWBnkJ
4TEKsuSJyzLF81I2b0vUao+J/pdlfG2kovFzkcx3yZIPD0lh1jtZ/XWUYhJMk/DZHpre7+b0tp0i
jbg4Zk/cj52nzTT4R0xIdmLhdSRgFcRAOJwrxHFbO8+5hAl2baZPmtRm9OWm4S5NKvPIsOsnAOR/
nGC9uBSZK0B7xovwLy5fI4Bgc8IAInvKyjJ3WjOoPTVREWIwzL3sYb0xLuMbOC5mNoga6bANtypw
diwMAUAyfxrD0DzI9AYOAo3Kkzmqo2Nhm3Ds2/5PYVbWYe7m7m2fTjNiA2PkAymPfRtb+50S+vpt
rjQZogAAbZKrLckzRmek0ZKcX4QKCAApzP4WW+wV6tdfCnIfJkxAwKMrDmqzxaYcyHMlj/nTgIby
/WAO+BhaU4EfRpSfbK3XPTEBmX89Q7p6r0BLmFvYq9IfNAJzsyiSItjsRdb8xIzpe6830WFoU8Wf
wrZ7//pK16UYSwHRIGkGqcGwdb1sfkmGJCm0Ogldtac+z2J/MuzBp5tK+zusi9uQyTiMxw7TLnXq
74t+CenMaHtIkas3iZwhkZyBDDNQpH02v0FZ81Ir0JSn0VQSrzCHyUmZWu98l1dvkkkNMDaaxnhk
o120STtpA9WFJNTqaVCa+Ea0sn4vTfPoIaO2HFAVDSCSgXV/fX8v7ykyTAZN7CsY67V/zHT3cntT
GZxqb9ntp1A37uU+edeOyejkkXyOi/zH62s965D+9zf6z2KARzAVBkRPLrb+mF/eJQS5LpersP+U
L3qDL06HeLYA131EqN10u9Kej5nVGV4NTMq3G1l7DBmH+qmJ4iCXzHC3GC2ayUmArkzRza4cDcjl
5NC1cytO/aafh/eymdmI0Mf4WRSzdax1iOI1Hi07d4V2eVfwLDBFgWxzP9GF4a9rPPrlWWI+ObEE
S3+eATDfojAufETwtTcBJjiYYD0baY0oTwFg98uQLomqqO1piBmJaHpmnjtTiX1I05VfWAgRWQZ3
aJoX6Vkys+LY12ODY3Bv3WaTbvkdJl4fBAmsb9W16WHphvqSGYs7Zhg/psSejnURqE8KUkguvfHk
b8sGseN0U83MvTDTW03rgjsrhNy5RLrsI2BTHaZ6ND1Dpq/4+mu+/Fr+2Rmgz+vRWrPg7RA760Z5
ri2zP49tEvmJgWYkIkW7qd5lDFqXIcvj0FJPSwxyttgpJUDxotMC6TwPlsLzzzY89kLz+qEc/lzm
dHDyJdYPdSP0U4AgECUQMhVoUscOog7ZfZsjy9H0RufNqll5v7sHKI4wdeVc8N3SM7s8HVYgmjk3
Rn6cXaSOJsOKZuC1p/58BR1e94CRs/ksWUD+sonDRQI0Ku516WyBm/ZmYpingeLGBkrLHsl2eFY5
iCxfVbvKZV/qvyRFWM4i5t7NkCFzFr033KCy5Mzp9fSBMcO4sxOXxez6mmif0aWH7AjWjWT4cic0
lNil2BLyOU103aMys1wRj2AqZH1w9b6YTkGtR8dehN+sls/k9fdwfUhobXASAS0zpKCXfbl6FZSR
KI1QOWfWlNz25oTVXEiPMo+W7ncjKf0qcla0G+mNAgbehO8AbYOmygr1TDGRH7ReDjzS2MJVK0CE
mD/safuu8IFfMp7nnaWEJolDjxt5P2OzoMrUd+KmV2nRB9rnOdfUGwm/jkdbbnNHp4uAAlW+rIN9
9UaIRXOVJg8OS5+mb9O02WOaXl0kPD49BeSDoDyglriJ7ZGUipjNUc/xWM0eDXDdmSiAcIvvNK/o
zT3e+gtvlqkE7W+TmSLFwhqFfom/SoEOVVqb6pkAH9yRF3KGykl+ALWV7xzhKw09zjAqHcQZAo66
0u0u10JKDsvTnjPct6X5uNAY9oZRvDPG0PAXbTQfIqmSnpAoNw9qlsmn2m4Ulyp1plHTfFRK3kLy
VT224D19oaNbEE2/TQR8/o18Y+B0gXsAO7n8jUaWRxX6UPJ5HBTtvaYW05uxLTN/rvrwYDHrPeRJ
aXrlsCRvX//G1p2+uNXX3UEvDbIU3hNMjC5XFlRMUA9smVinKAfstMcD9kDNzW+vQgNDIhlEn4rG
wnoefnnfOnay6RIL7YzMmozkEA3UNsrSnVf9wrNwfFewBnPkVbfkchVzihI7CjP93NKr9LWy+Nho
w14f+IWjC+MLGj2pLVBCfXM5yKIpZWuc9TMSasZNKInwpPVlcWcAqn73+7u26szwWRKYgDtfPg8m
VvTEFpaCDBT4VcGoslDzfufGX3/w5gTQs+W9cPoYVm4nFZRekdE3k3aOSXSOS2iaR0z19HfjPKZ3
MyqcqLYzqVYbW9p5X6jbX6+Nxo1FVk5DEczF5twnJZTEQTW0s9xPduTjgzkHfpJ34Zcs49QDHi6E
6grA3nf4PCafmk5Y7+lc1fB7YutvUuL6TZUZ9pMM5a5wl0EOvoiiFe9CVa8eO8yhW0egGtppEjP1
pDbjwC2yZPmaz+BkXcRX0y+rbq/sG3OcW66SGvQFmNZW9zbOQge1HhIugVFOMYqprOYLXBJakCLW
rbtisFDGNiHjE+0pR9HxQeqtW6CAOnbT6X8HcWB+teuhUZ0WgcXECXW46vcomyuuWtDK9DK9r0pf
xqOtvmsyWuhubDXSFw0F0m9C6yrdn5ZpPAEgFZ2bymWdeWGUth9mrYs/qFpfaczwyuBtoLZvohKi
u4sxUyHdNJ1m/g0IlgFMXLWjT8I4xsdkCWkZJ3KbVl4alMkdKlyj7QR2PCyw/OXuPq2DapULjOLG
naTC/DyPHEunbxQLLGIsA/6ZVXLlIBvaxW+zSW3ho6nZQ00mdoRFSgpTt9oCSczUm6cutehB1UzA
o8NY41nr6lNQfFly0EEd47HwpkBcp3ACdVa/DVNHs4u0juDbFsZDzQgvPmRVXzRun4/wfko7SVQa
WSXCA/oSSfFJkfrgw8D2Z46RFsM5HITxw+4zcYrVpHxcS5Qboqqc3wxh0XzDcxZmkZpXZeoiI4r4
GSYg/SclS6bCoy7pPlX1MqbHTu76P63J0k+JMumyoyP3/y2NsuVendqaKXNlduRmZYLJ7YLDNGl7
PEcPtQwSx+mFXmduBa37RhuWinG0Vsw4rXVHc5405TQnFNuOhkZfjuVrM/85wIAyXSkP5dsMXYPJ
wb+pA5SQhJAYMiWoPyucR2pkubOdJZf12jVFg25QDhLmB+oD9NPkGLNQR5IW9cmqmvR9gHq7jTJx
rN13oSSl3jAnZor69mQ9Kl0VuLAroj/lHC0eZ7IG4wCNLeld2tetflMuS/nj9Uh2WR0/Zzvc9EAB
mJ6BW9/2xsQyiIE2JjA67pZPE/qUhWPXkwCty+HHiSMI/b5A5PX1ZV9IsfHI49Kn2bF6B26r8sxs
qykK9OBsWKP+po6D+skuBFK+g978qBs9AAXSw0BnkOdVY197Q6YFpzBXtHeWHhe+YlWAEGpqPz5J
6zYt1XjnZtzuDLNEojh8bOCn3L7bWgPBCkVFIag7p/oQP6Rhm/nWkJiutmBdCalBhquNys7r+/LS
opDxiceQJjS6e5cXC3pCgLD6fCDbRXUsQSrARaJy8aXIn+2DORTfXl9vG+bXh6QryIxyfQkgry/X
GypompOoh3Ow1MfGorKfkhkdXVxeT0CBdp7ume78643Gcmvhts4iaXvSWLxcbvXKnNVBH87jMowH
JOc7LwPN+hiVSHol3Axuq7e5r9oxBvF5Epwiajw3wBHWTaqk9jpG17hsZLbPD6/9glGjK8o88aM4
ad9ghjZ7sMrnndvwhZcCaGHNXp6HalvYAprFrR3p8XhOldk4DLlmvZUjReZjL+STUveBH40YNPz2
m0GTEVGAdWprg4G+3Co6LyN2C8V4tuumPs2WEKcBhJ8D6nT0km7Yc/t64SSsGEIyTorf1WXscj0M
c7tWjdrpjDL/+zhREIhJQyR6Kvs21ObGef3p1l+/OQiWDTeFBvZKz9tS0fJuiUY6VNO5bUSPpUiE
v7jd7FUYLzzTyv6HkUbHRGP2vXkmFVh2OtXTuejq0R30Ob/tRuM910F3R4m+9/G+uBzWzfSueGWI
r14uR7omoZqjTOclaXIXnMnk64CgbxCD+Ubjqdz5ml7YQ5pk4GnI0mj8bdGLiPWPY7AU83m0tOgA
RLk8lGYof3r9Tb3wUNwOkGHZyJXQvUndC0NYAXS0+Sx1+hc969/ayvA9nKfv5jQU/utrbQCZcDIZ
aay6bBSDBoytLVYhjCxzqsCMnHNz7j0lTXJnQE3aH5JWO85mFZ1GMi5HWEN8Mwxx4ASFOnlIK4du
m8V4lkoYeBbkCK//rm1lQcMN6UcKVNrznNXnsPZLkWTHmUD/Q+7PIhyGQ2UlqtcJyTphEVbvvNSr
9sO6FspSDM3kVeJg+x0yktPjOLD6c08K7gDVFh9rWH33Y2VUvtrie92oEwhQewhdyZbn20lrq2OA
wN5NRyZ+fP3JX/45xAU69YyBmIFenulMLgEoatFAP0DUN4vC1QtAY3zII21ClZveUzuUKtB7kHoY
e2le3i+118tFe4r7YtyBTF21up93B4bueuLX5GETpaqhzJFfEbSHwVffSegJePpEKmsDQ/AMZYkd
LcqLo4SZGmydeHiYYtxL6pUUFcyj5DZVg71slx9tJriuJVLlsUUNxNcxoHjoW8wLlkzJDxmsJxfg
3+T1UZQ6XVaOOwChbW23PgiBnZYCUiiMejYXb2/nA7qa4XBWsiVBkNxWH1KNEiuKOsmxIgT4M0YI
d1qinV9/o88KaJehVwXgy96p0O1ov6yH/ZfDLA1qww1dDmdCR+VR1y0fAaWSHk+m9AE/PdtrG00/
jHo9H1tlSo9oNH6Ok0B51y9V9VTqiekLUkIXw/f4SC9Y4H4o634zMuq2VCHgIiAvJXSt9fom0g5G
PSC5bui5s9hR+cnKesvJ+diYOsWNI0dNfyeDOHRUFMmxbtBGt2vm7K1QlPZYt/O8k9ddh00NQJbC
QJ/5FzamG2RWGnXAZcd4PuvWnBwWtRwpPGN95/1ehwy0E6iPmXyDxaGEvtzluSmlEXnE5Yx4aO9C
8TRRv7CLG0SH99SbXnggZZ1qr2Igawq/ueWQJaNi7iTp3IPjPKJ+Uh8yKw+818/NSw+EQJGygrUJ
zytn/tdjEzKUpRJP5TOAF8vRYT05S2W/tXK5919f6frGAR8N+haWPXkIuenlSqlqNsw/arrvg3yS
Url2DTl/h4H7LeKN2k68vf4OGW3j3cvMHuFvspHLxWw6u3ITtOo5NVLTEeEsuflsNG8kmf5e0CXS
aS6l8imTlr0eywuPCRwPDDXwSAbr2w1dRNNTw0fq2R5D82Mbal/kSJK+idjuPaQpxp1I/sL7IykB
aMykdXW82iQnrVZYXYUUy1nKJdmTmtg8xvhMugoCu59ef4GcCHbtMsYgI0YaRPMIDUbG6Je7KhtT
2MxJYJ4RDLlr66qw/LjpwvuupFkFH0QzP05J1+JhkArrQ9mBGvFGeUgtdxmN4tZWAjDl5UwS2nca
SS81kK7SH7DgjdtTWaCBF0s4f8pq+KkxIWicWk1uZE/VqF/dxK4qeuN5jkBdYw2V0xVTpLohhmI4
DBvFmCArTFrBJaqpWC02vXZrjqn5Hvgjd5dS2U7LpPHcdTEwRQSk6PaSqgJJF6eqNcv3ZoBIG+SE
SIeqUg/vqzErDTcc2XhHoS/VesYSKX8apaxON+Y0y39GWv1+1Ke0cXSlQ69oyEX2OdHSpD9aUA06
J+QqzbyyncHQVzG/LZxacYObudrgZNLFnlmZlMO91L3TE6D49FzmQTlpXGEf0cfXvzGOFm/HKV96
1zKr4NM8p7ZN/S4N6OwC2LpFsJF0KoqGgFQYw1FHbzBIchrA/bYb0dOSuXKyTsPsw66YMsQ6vrbw
oi3ZxZp9QnNSojGnowS49nDCFEeDTgbOWKaf0b0WX4kONOCggVXE08w4yelC3FcqY0S3sExRW7OV
JP8LfBC9mLXvqbvlvIjPBRDQj02tpZDajBgh3oybE0RQs7SfaN+OIN+BTn2QpCm8QzUrOzaoen5o
JWv5SzbF2BzbqMDmKcq0hqabNi7G0QLqmeAkMneTb7TQMj9hTlIHj/poL/iohFP0IJLB2NMsfCGW
wJ0BT2GDdmJesMmVZHrPFQya5VzECMyhcnoq0tQ6dJEqDjPfGUaymeyZUrLzaV9fADhCMyWgI03O
SCV/+bVh0lxmE9aT53oCbzpLCBU26i434jperXRXGq/Mhxg/bsNyhQ+cGMpOnEnPulvNNtqjMuLy
Y+l15Oe6tpcJXwcs1iP/hea5FnDa5sIZyyAy0a0U58oCtxyU8eQMrfrQQjI87MWrq3DFUoy7IDzZ
61WwWUoOIIdO6Eme49aM7iJbXnyZjqYnmR2jnRrP0hABKKQo4+6x07riR1iFuWfro+olRiX2aGmX
aMu1Clp/jokeFJfDSj+8fJ9M+nrSBEWckf6cvS6q47dtE8y3cAIg9KtBfeDTx3FMC/XbxqhocnK6
UeSM93oCLx0sgJ/cwlSZzG02SYyMW16MQUr4NAqRer220KhEqGCnF/DCi+YOpugBAbRaMq7//peE
lC51E49mZ5yVKILfo2aR386KcjSqbjq9/qZfeCDDMDWkF1bmxRXhL9CNWZRBb58xHtRulLBIsdUA
dP76Khtw1fMLNNY2CsoOOKPQw7l8otweU2tIYfSg3BU4Uh+3d1gOtAdC8OwrNoMLo0CPdglHGZuk
RfdwQBc748MN7v/5R4ClQWECMDgZ21ZTDMexFGOJJnoKogEsf2sWwT1Vzpwf8lgrQ8AL6zWpBDnq
B3ZffVog0la3fAXWJ8UWUERe35Q1CF2mBGRYGrQTCPr4n27T7hoXN0R4S0iNZrMoLvyqsD4oS6WX
XiSCGNPVrO+k27YO7fC3l2ZIx11u0Uqk8tlS40MFmbCCuHkWstF7MTMrF6i67bZp/jlt1e9TqQn/
9adduyKXT4vQAAKX0AwBLEMkvjwBieglAw+egJA8q98zoMArs6Gtz5GWCRAMQT2ojBBspMQMPVaw
jSpAie3kttenHfoy2EWQrwAYAWxc/gij7O047hTowfiweVqHB6kmYB+8/qgvNG0ul9l0iBYD4EmC
nOi5tismVYZZOSah486sFfmtKfLsMZ2s5lOOpqqvDAglUrGYTpbG0UPVGBD/+rl+nOvE2inBNryg
9QsgknI1MnRWuK+2L6FvA3npY0mchWKUB/6zDO10pi95FFX3mbHYfgolyYvjvHGLsM9o6C7TX0Kp
J7jISeLJ4RjuFJ8vbRZt7zXOgfJE6nZzMJraDpZwmFaKizoeUygpfrDmuSKbV+fVgZFLIQ/Hzhq/
gyC2HyttROc9TYj5k6a6mtVmTmdb428HRuq35ykQd65N8Lo8KmUQKgYTJsZAgzo6tEtzr4KKt/NV
bEVj1jdC5bgmKxQGgEw2F0qUw26c4goegciTj6JexA8lVqrZj2s5wx4tkhOEzzru215dCicJiv6o
SkkfOlWE4qGjaK39Fker5p0ALWJ6bRXrjpxMEv5pwWTudJte+rkIDbAx8FvoVm/9e+UIFcAitZIn
dU6th2VhPIcXSvhAdEdJYQEgo5qifd9GQXyrzyQM0Tzkt0gLpk5qaO2hrKXqKBlwmHU0QPG1iIfe
mQAq7HzoL50qes6ofjBNw6x7KyQ2m7S6ImWyzhVGeY7IclSqMwXvXij1X8MpGL5FU6N9LsOs81q5
I3fX2wkAKGzHVSsDsq5e0sehX/R7UPX1GyTgAqRibEW7C6uly4OlLUkvtGSyz10KlVIvxsILNRG4
VWlHO2d4Q9b4Zy2SuOdOraHx5i7XigWaVXa/BOdKsvKbVGlCpr0tppWodvt13+VuUuaB00TzcmxD
PT/2WRA+ghsYYSwb1lE1i9Gd5EY40gBLsC2i6DanG/G+7pXZychgPg211R11e5RAREj8yeir+bbZ
CzcM8+z8emC9Dt+MyrAOMVBTBYSx7bxXQ1RKyKekTyngiRN+fdatXJZfXl9k3ZPLi2oFepFr4rMB
v2q7Z5oWyJMYpfQpmhTbicJc9+h79l4jW/Nemn19KQL+YSzCMSAIAMK9fD9KEhczSvzpUyVHhlP3
SPCJpGjum7zsfIlv4yTIqe7xxGw8oU7SrRlMAy3FXnYiwpcfLrnxCNVS9q3caD2My0K/Ve3gqDMe
+xBKyy6Hfk38N7tDvx94mg3wFlD+Jl7Rus3CqliSJ9JGA8Az7pGowU+14tjjgIkDcJP6EWxF9aT3
XMWOZKfZzdC0+D1G2txD7tGqQzWV0f0YzBhhjiZOwYWe5O+JIxMdUH1JzwPWTe/GvErfiIk45CBc
CKANr2fcJUxM53D8rQXo2l4N7hM7qHNXLjs0b8K2jb/Q38wjwJcxx6Sj6S6zx4Zn5zF6e/wRt1Za
5B3l9pB/aDSrxsSzm+XGNbqpz+iaK/Cm+HhlAeIBfaxCzvrPUh0WQG2yDveK1w/bS9tJCrbKvOOZ
QSJ+eQBaXRcZ12LypBdydLD1vPEqulJfx7SMfNb+XRT+Cp4DFI8aFJ2XFVZ+uZ4IFOZhmkgg/hiG
p9ZV7FkoI7ma1ti+Mk/TTiH+QuLPSHMdAMKsIAJt0evlJMwFa4sO5Y5WoXEzW/ZT1Jvzx2Ecoto3
Gfi/gdAP8TfPMgHkR4rR7hmKLNhTALwylEEGi+Y2oiaM9Zkw2JtgyJ+IUUgthicaK81NoUnaR/Sp
7UM1VrcG5KFb8g/9LbQBySmt8O86ArsdYw9xkPqmuVlkPfSlmU/NnuSRnBkVQdqiiZ+My19UPfmO
etBVGALgyPUAGoHaTEYG8PJNWQDLpyzp0EDIyR5j2lsp9gr5z4z4tyTWHqvvxYeu+f69e/Ol+s/1
//p3Wc0NYpnd/7n8R/TAfv7J3pfuy8U/+M9qZe/67838/ntLp+vf0mHrf/n/+y9/ap59nCvEbf8u
4VasfxptyOJXObSVqP+KeNr3b9+bL933b//60PG39l/lj3+9if9uyuI7X//2z/mpjGuof9AOhGpB
qrdC6XkbP7XVVPMP7pxVi2W1eeIq/X/aarL0x1rLMjuiXc3/WCeFP6XVZP4NUrm2TVbHuQe68jvK
aptCkT+A/JPjCPoG1i8ykJdHYcWH5XZVpG+kNnZlq/PDVDiDRF8wV5zQ/vjLbr39J5b/quO2uWT/
WQ1to1U1jki/tZ5Y4lkWczKkb0oxnJpeRTxrp51ztQKDmdUUxkBomOn21plrGuoaqFyuvUHmUcE7
b8xdBsrBTmi92jXuVAYYK1KZeIfKw+Wu5ZYpBh3Z8DeVnuHF3euajz9qfxxxufXrhaasVcvaXoK8
3n+/3I/PgsL8hexuXfkKrtTFRVyV0JzetORA93JQ/KjwSvVS9HVummKcSSO08AbObuLNCx8habw1
ucVg9Dsl/pWULjkFqnecS3pmjMDsTai3FdwdmOk2b7oitg4lljCAFxv5T5Ga4SkYu9C3M0U7aLEa
eNAFmcblZnQcraH0ammQb6YpTf05U3GvRvvbGWLyjWL+v9Sd2XLbStalX6Wj71GBebjoGxAkNVik
ZEu2rBuER8zzjKfvDzr9l8Wkmmj/ddV1qurEiYryZiIzd+5h7bWqEgqQ/rnI9cLrYM738qqz90oG
IsyNTL2/NWkeffSlMA5pPBctEYJtfpAhKXu4fExFd/7PlyZSW6ZouRgiTi+1Y0In5uvvCHHrnWYM
XwogSy43mAolYvS7GJaqh65gPj7zrfDAQDHQxZ6iNzLShoeK97S11OkRzH3xTLV9uvfhzPDM0aQ9
UPTtSp4rvPT8XHIR8kmO/UI1cqa/kU+wOeBh7mCmMPeD1Vm7kQeLuvTgbI2a5uHl73N+yRi0I6HE
NfEA03I9Pf5GyjzQjDDknRxFaLRFLswt3mUT4rgCazq1IVwxrTWHqTS06K7ZZocZlepdswH2u0Xo
3kP3a6Nt1Q/1TeFBorOyuvOvudDD4Fdpi/BvMW4qZckMRtiT76J2Z83hhyine2NPtxMksZcX+dqj
OL3RmKJnhzsnaCKXPP2QahsmdTKp0V27M/eoLz06x/yDecN5V57jD5kr7/MP41HdW7tyx3TjL+fO
eTiUh+JaPbYT4NmN8XvoXf8YrXx9IXd4/fhvf5dwvxOgg1HFpMKdNtxOSgLm3txKdbv3h3kXR5Yb
ghGPw5Wo5OxUMfLPuJkDJRSND4bvTj+GPkuV6nfReAcQ77eeoPzO4NPKFz/b21cb5BbA1Lgzojim
0jWlnGtQd5sVKu12vTE63I9+Pya/Lm+tWBCmwLms5o8l9XQ1cYwQvFljSXMheb4BQ+39MDb1pjmu
xflnm4UlQk/mB3nJmVAXkv6AWfjUXOjIY7pCmj+AMWeqdPrWz1+ipt+mMdhza6XatxzMk4P7apOJ
paXcCYxMCBv0dNb8nkGMOwe13xggMQNaiN7d2c6nJlU2RrXyrK/ZEyLWWWo1p1ewF/qU+NPirp/z
XaD8Nlv/OnDKOzVZMfjeYSQwg9Sb0Gj52+n2yWpvjZVZjHcK0nfXA7u9sVJ7XjmOZ1sHYTqNp1cI
IyUUR3CkQVp06WA01cHqK5rFTBFEtucw6sHcuxt0sOUU4TVEOCvhy9nXfDVL5PcKC5bFyXfE5DR9
jKvqIDnRgywluxahrdlqtpVavEAP6Aat+vcrBc8LFdbSqAFqJ1yHypIUOLdYacWQCXWha5pyu8aA
306uN76aPXRInDbO9eVbeHbdyW9B0SwKWCCuMX66i1lUo0VVmtMBeTmPye2tX++tWAHenP+4bEmE
2HP/lskduBIUHln+ErbSLlK0Z7VZu9PvpKN+MxySG2oY6qPPYxVulD0j0lvdcjt5o62JfovR6D+m
F6MoQDBLKXjrsdAm1WkM7W4Gr82z6RkUbyfSuiaDOB6Ll5f6rrmlRgP7MX0eETWPqkOkjYGk3QW2
vImHe7iEUIOcbukqIfpDlvTv/Or/IWN4XdsbY8IOmhE0elH5auzWll4U/+Pf/vnLlNzyLy45OB1h
21SrbLVIhp+3Gvxu2xWzCW8i08WXrSzu8K27ZKqBCVeVGYyFvfpsIm9By0RqVgSHHGqoXV41L4hx
plfxFGm7y5ZEv4UlrBCAkzziVyzhES3o8WdzOEcHpoiiuxAckteH2lqpTrxXeH0QwxqMIOqSgL6W
8t80kQNlWpCIU34MJQ06u9DWHue+VL6j8gf+U05fLi9K9FeYY0iDuUxCWyZYxYhMr/s4nCGrPFLa
Bp8SHodMc6mXeFOjfhpKBWHSlev8zgJJU1+3i7ycCO3UcZRVOFdx1TdHTUsLt1WGayNAegk47G3V
Wytn8Ox0sDziTPq0CDAziCKc8aYocroGdXNscce6NkxurMMl7Ri3lz/j2dngsQGkhfbJgvjj6T5d
lJ+UQC+1pjl2aXEbdbeZ7Oz/MwvCbYJkLk5GHwuVBbhMPtr5mmb0O99qmWLgGKsUrvhap2soi95S
+6BtjhbBmyTfqM21FK0RH4i9zKXA8taKSMuQKc3sOwlW9KfyaMnu/CUpNhL6MA8RLGdu+mvwvWKt
gXzmVwWjS/r/5lLBYDUV1OabIzhd5uokZevT4wLDtvZevHOduLuQJoEs5b/EV7FxpKpB6rg5FmNJ
Tlrco7OFHm0SomReb6VWqdyh/3n5ZIiRzvJFaXA5uGuiDvW1p/ZmcWGgpBAIzfXRnjYow1kHLb5q
4NRAVDjcNN2KFzxL4BdzgB+g1QB3AixDCDfM2QeQZxg1G2hclffB7Do77Xa+Te6C/bxPrrUb52Z+
kX4OANd/FV8ur/W9e/bWuOA89DpjqKLHuMwQp1bcQ7PqXbbw3g6CfANisZANo6t1elQyvxj6PsMC
74mH7vE2gVxVC4wIzzEf/Cl/KfJoxQm/cykYkadFBikefA1nuRMFPVvtNQmZWEVBqKW/B071oVEa
Tyn0Ta8OlA71XZ28jHKCRLnjDoPBxMhKRHd+/w3q7FRlIDGCL0oc1GIypJ+Qf56P6MVurNr32vHa
cFYO63tL5cVhKBA4GBSWZ9FqbY8Rn346Kqrr07lRNrrmqj/s5/EwuNX3/nP9lK/1EM6fHFb2xqZw
aholgf5mCFgZ8zU1TAcZg7E5hQ9jDau0HP6TaGShBAYTxLtNBgcE4fT0VHNERbNU5mOGo+lds3Iz
21N/Wi99ioqv13zQnuY1arPzO3Fqc9nXN/ffh9okSORpRqwDPPT4pWzXiJ1f89xLyxKeN02hK58C
OTlqlIq02+pudKVtvyFfvJWuJS+6Ht1oj/5SVLioz+6z3+HeebTzlau5tlDhCWyaMiBJGOejE0Y3
6ngFMHUlNX0NsM8WupRIFqgZ8w7CQzGrVtIxgT0fpxuZie998Tn82dfXYQG42h326Sf700HZSg/y
D79zpQfpIT7Un5PHynO2puvfdithxVmpg9YFBRW0ESBPAfgj9hBmqrBWZWTyMflM1YHSXLldqHg+
aZJrfV1L6d69m2+tCduclHBmQ4+Ctd/9T0O7Nqq90wDsc3XUMhMXYMV0VUQ7fyUREWhRgRYKqxQ2
VgttvdMG7Ga/o4/GLtzpXnJt3lu34afoQ3g7V678ZVy5qud+fvmyKKvCuUxBTCzsghsPp0DCpvxb
tz4k/VV2nWqfeKy1FUMi+OZ1daDAQWtyqpbpjNP72VVGwatlTsfxud1F36zH+YdzW3xMAje6lZ+m
2mN4AbYzE7z78xon+ntXZhnPomXDjAa0rqe2Dcl3nGjyp+Osmu4obdR5LWp8Jx4gKXpjQtg8S09L
CzDadJRvDA8y4N30u/yQf1D3zU1+HV/r++Sq0rfaIY+vo9JdoxZZW6DwXE9DmKmIvc9HtLAltxyl
XdWla8x77xqBGXcJjql6iGIHdgoDaY72wFHSuQ5Dsmmqlbjmvbd3YZL+LwvCMqQMioYyxe809ec5
Sm7TybqqMvnqcmzzzjtIpQiWHaIbqowil3cUdTCRLG68cw7OtOuGL3W+ZeTgspVlwwUfukCTeQZJ
h0CiC+d9tqu4iCd/PgSBfpiCXRc/wcH9MM0fHEnfXrZ1Hvsu0RKYLHqFi0ahcL7tOZ6U2MmNgxo7
sOiGT6NzLUe3ju/ToBzdus29uV8rObzjJ0H/ANNa2JI1WlnCblVT0tZx1XWQkihX5TxfT6hJ+Lb0
u5OuJ6vdZq25TfN819ffe9X2YKch01kj9jzfTFpogHLRdwBnejb+aIYa8MFEHg8M2U636mTtqP1X
m6hqHhtbWmtbLF3x011FeJZuOsV38I68j8LLWEIKIw2jGhx9UlF3bPUtUsLXbZpf26m/D6lXTX4M
fVx4bQcf+7pDKGMN/nx2SejogLgEyLiQnp+x2fl9TDs00J1DVNncQb2kc2JUwU5PgmilIfyuKfAv
9vI4kQ4LO6zl1ThEBOsH35iNbZrCeSk3vu0iQpn87REm034d37RoqsOAJ1yXdGzlqAvk6TjMsyvT
CRrDX9H4BH/xBznrUSA8hu1Ki+Hs1iwmlzx/QffQIRNctl5pag2QYDo2FTw6Rn41OooX6do9FZTN
pLbXUzPv52FNlGf5aCeOYan6L1OKS2WLMXwhc0RuyUpHZ0DQXq3UzST1/a2T+vN2DEMVEWr5ACmG
ct2bU7G77CXeObxYpuzA8MAiMSWCI+h4AXBMqwbLyb6IrCsDBTJJIS0PjPA7jZ1tEMu7Hu5QQ933
vq24JgDmyz/indXzTXk+HM4NFA7iPjf1OIVWVR+TWZKh3cn0ZJs2TglQ02l+mrIR4K5K5b5X6rWq
xJlEJxo91Aa4vrgtUjtxSNvoQ7lL0q4+1oYUha5jSum+sBLnaFhFfqeACr21nHBGk2nKNiUQX3do
Z6YQHYWiheUg9zeFQAcBBs81kiaoC+ibV9rZqIiDzczo3XVSm6NrlVm1v/zZzt7e5acvLg7mcnUp
i59GMPBCzGGd+vUxGpxuC5Iq8kbJdFZuhAh4k5cvROGOtJcmA1aE3dGrch5zhwpRHDuESa1Sbk2j
e06SWLnt7SHy9Hl+CPK03gyxZm9ju67+skf7+guAPgN/oYtz9pTNUQ5jqS83R7Mvu+u5TvPdONjp
yuc8v/oURJdLwND4UqgU18mccGVD5nVsGlPfMnuYfRv83NmY0zR8StKkg5Wmi64QzB0ORaWnHy/v
5nuXgHsImBG3szQFTnez1oeq7cC8HodY1/dmXjF4VvToO9OMU8oh3pk9CFFJl6bNZcPLHyz4Htz5
Mj+CaXZbOEa25MPSlAzmIWnp4HSOVu3VZug2Pud+I8WydoUG7I+/tMlUBJwmoE55ME3u3+liM7pa
SmgFGrfuuyTdRYO/YezRU9LPQ/B3jNu8UoItYX0jSttSV/rq0YmyTWLrt+ht3xbWWpP/7DO+mlk6
jRAgwUguxFvFHNhKh2rIUTdc81dAtXFylbvuy+UPd/b6ClaEUwKHd9vKMVFTX41XRWFtov4mDOaV
5PrsLGLFwSOCD4EQhRLq6faQGyVI9EKcMdQ7c76atJux5uZvleK+XdMXOQvWKFqCfiflZJRH5/U7
tSW1Uyqn1siKnhlpMNIt9ETaSv3u7GovNmAhpyELghFI5KkNBaa9puXDHUMdUXS/SZ6SdnZtMCWz
3mx8pYCMblKv8zrwLm/X+fN6almEl1Ac6pTZqWTyIyZcuiK6Ik7aSPOPOos+FrIFl0Pjqaa0bcHc
drLHhMkK3fby/U6u9/ILAD+DrFloWMWIhtfdToKxVI6Ole4sKdiGzpeJ8fgue2gDbeUlP4//F2uL
l15oTxi3FXazJjhFK6ZSjumoeINl7ss43Tah6g1t/Fkfn/1UfQ6LTwYj34OUuHMHdVKRrgQ17x0p
AjioMmg7Ka8KwW/LfnmmFEkMe9fRmCWvaV60LHKt5qfcrNFyvHeuwGkQQeGwGMMUwrY5cey4rmvl
qH2KEZGsX6rotviZ+h8r/QjE5/JZem9VQGUV8hleYVqTp4c4kpWpSRJFO8J9+dGa5VtoGe/aOnuu
E2vlvrzjZaBu+2NK2MUxjsbIGVWNXo36EVqQXdeOt+O4RnD93tFckhZAykQyfMPTFVUZrAzIJeKZ
oUnYMH/97PcQErR691lLhqsKCbmVb3hekiE3JcqT+XzLMLiYn6Ls20FwUrVHGcbR53RSkCSvEf7T
1HDaBFlWX+MOf6VyYm2tRC+2Q95t+7D/AHlQ4foyT5UfZd5cRNXdhI7DXZk0P6AOjfaR0fRfLm/4
efEP2jTAHTKPyissUdhxCEJVxW/TlleyX+YC86+V05bbokVXMqhxyTqh6G3PKK8byq28Ta2y307V
3MFDA39GB2UdsvaQaRWpo+4u/7jzvVsY/ngmIKAiajCFln/N8zCUWUq01NsMWrTxhxgiIK83xnmr
mRJCpnG5kg6+AmBPXRnVtEXBkOk3IO3iBIETqijALXhXJm2sl8Duwp9D0qafpgEOdJdK/PAyZppT
bOY5y74WXaSZbhtLCWVh+jefxsqODrak541bgCat3QnSrackjaWXspKVjLTHAhcsTU70okXKXLoD
h8RxA19VH+KwlYFGhup8M8St8aCXqtRsaqSCbUgvUkTkGQzyH23YTviDR3WGb9U0mkMulZQzFSVK
vlI9n2I3sSXrRY/V4SFRpgTiqbIbvk+NSWe3z+LsUaasDV43NfvPgEey78PQ1b2bV1lwHAfaGSs3
QvQqtGQBVPAAL1LbzAsI0ZFcBg3IEbM64rq9YNxOKixNYbtBqe7ygRF9imhIuOyDJA+NVmGos2Wo
1Rj6So+OP64sZ/m5b4+IaEW4Mjl1nqLPsWLIYGhhrSiaYuVNF78YBQJqd7xxjB5BHiqWCqFjUdpc
iftjmsWHIITeNnJiSIdRNckSqmuXP5u4IFqtIB25ZWgOQM8m8gzEORC2Mu37YxRS2Znkstk0Nnj/
y1bOHjLKqxRYyK+YEISWRfhsvWmOvSJFgDTCfls3Q+j2rfWxrQboBjV36mfakXa+gRzqL08FeRaG
IbeHhXUZbBUSAXswx7aoMpJL3XSLOnetKnJ7e2V54tl7tUJ3nvIGn5Pn8/ShIZ8DxKblFDmk3lO7
o61EbgGC5/JHPN8q1vLGinDC48hn7s4sSFPjFAo9x/9C72FNGkmcA6Y9jJUlRcQSKZRYQ+6MeZBD
OyZPbH0vja1jVcxu2/6ij7tJ5hLVEP2qdAZ81xzyYk2upo0j/8twVUprV+H82BD70D2m/cbvol10
+l2nLEU4QPfD+1FKN7ljwtFbenMCREptN76h76r2gfnDlStx9vQw/IIQLuTXTAPA1KieWtUR65ho
HUX3SIsbzi4abwy4lPTr7Mvf7idPG8WPBRW+FHiF/dSzulHUXIruU6WVdjIS725mqGulv7P6ChkW
6c+iREUNdwE4ni4nMFMrShkmPDLnOrp6oiqgfIZp1y/DpgPswLxbOuWd5lszkbFERbkGrBMPLr/g
tfFBxCdTARMlXPMhqlAwVdpjD/QaxqZsgFk7K1aCyjUrgo9BzA98cyG3x9FhIjsD4G8xkbNyNt4z
YiA1sXxTasaiptc4MHQ5UsM9aoHJs5nIefkkoT+9u3w0xDdg+WI8lpALQhfMML5wBC2CHruAj5hL
aOU7hs9rdFGk2mM+P9pVTVWtOLCzZRFiQX9GyAPVxdLVOT0jWqnHRq4p1TEwe1zz78p4uryg5SwL
7yYGQCtzEBYiGeEmE5ubhdwz6ZxagetExDG0iMLP/5kR4aSPdc4JgEL9GDGEH1dfhvlTZa0RJbz/
qf6sRNgatMlrSCuJAJTiBc42N5qnFT8vej1ijJNvJbxZWRWaEJtr1RGi1vE6a1ydixrTpXb9dvuX
cvIUYgRry3rfYFgQebVTQFbVMdMeFyWEYrilgLFybUSXKhoRXJ1SolwQL9tf/mA983Wlww1Phr5i
Zm1vBBewSMG0jCRBBdN/1wAcRmspwtoxXtb55mNpEfOriPZVR9QoXSm7t4xHxf79n51i4S4y1J1F
cYqNYAIPbH/Tss9Gt1LxXlvHcgTfrCMqzNmae45YnDFqpgDNQghytR29sh0i4HSYm7gpHVbS2xED
86Fb6Wt08GeO8vT0iqNPacMiykqtjpYSX1XWwFjCcVBhOS6/X96Vd08wr+ci4Mp8qAj1lFsosIya
a09qsbXp1RjDizVpW8v56P8l8es/V/KNLeG22BHjl3mxpDK1s+msD0r/ZGahd3lB7x6BN0aEu1JL
cpQO6uLHYLdMtSvZljbKfyf9Yzbgz2cTLkw7JE7dvFpRw00J1XUjqS6mN13+90caACXtDQqRNMs1
YT2mpNZOI8k4f7Pc6Cg7kC+7SC1d/mrv+GaKSaCJSGgXDmDhHau6JvbLuqmOmkPHmOQaimhE69xB
o6u6sdfSzXc2CXNE5GDiKEqcteBg6qMfP3C8q6/wULmJlqC+sru8prOi6mtS+8aKeN5GI00pBlVH
BBGXzOVQ3icP8eTKCCL3bvVjvgsf1LXE892lwQa0RFJ0NMRp5KSNVEkNO/bLST3fH36ZXe/pab5S
nn7XzJv6g/BcWzYVcjoRBB7xtxGsVyodku7n5Q/4jhM6qXEID7aqK0lrSNiI/RQx5IdaeWpaeK2z
dCUyeH+n3qxGuE4oRg992+DuBogNVNp57myPd/WgPhdp4GmFTRev29OQ/migKpM68U1vafteDVYe
2rUVC2+UVSSUVYfFQ8UtmqCqp7VMr8vq3l7Vzz5LSF9P55s1C2+VYieFwohKdWxCKP+83Hfbx+aj
dZU8+elGyzz6YEW2KXb+X1JXLm747baKmtOJIqUJvMp4yDj12tR3++nh8sE5z80EE2LE2iE/Qt2i
OkJ24Dx3s6t8Tyo3aZk585xglxkrB2hl3xzhNgSKUkwOUIijNhpeMt2pUQK8NN+10n/Lc/3ZNRF6
GRkJ3jPCUqRWWz26qZJ+pySfL3+/lcvtLAHImzAmy7qgbl53CLFKo7tFfORaXlNReeflPzkGgnf0
pUbVC409krNhr/S1O5vBVu0GV0oOtRLsLy/p3QfmzXdbdvDNkpSyjiRj+W49pOVj4oMB3pdz4Tn6
E7pU6CP4wIbWcpq1YyG4lX7+L6Pg2HErx3B4sscvc7MybCG2ff+5UPTMFk6hpR97ujaEb/O8awnP
27zYJYbsUop2TUDOloPmbVscuvnL5a/5vkWk/Mij+Y943gv6dFWWzryfpeP5cfyhzKdNnsMfadgf
IbfeVO0a2OgMOP7PKv/YFF6DNoicwQzJpXNd2gzaM6zAnq310JJHu6KAeEG9VhxkOG601SHWs31k
2hNkIiS4dJ4oLQnXOywsM21UyTi05VctReuIqVxo+Tyw9du//LCCJWGRjhPb+pAF5qGW7/1KvtYa
FhiTqrbRU4uOBu2F3WWLIiE8vvh0ccJl1yZzMBUfk/reU2+az+q8oWc2wqLSuABJXOsq2GYbOjKf
jZvJ/GgzNnQbeWv9jLMO3+vPAMDDCA2SQPCCnR7iSsrntJ/5GdHn5tvwu/bq6+Zj/Sl4sD6W2/Rb
d919Ku4xTgvNW21/v7vBb4wL78U0DrNvqhg37wZK5vCHKK4Wb9Ah6W8bL7sf9+lTkbvjrzX6kPNT
vXz9BXu7CHyqIJhOl51omWYjYWUextrre9cJvan1amkbtVu/dQ1PvTNXjtiZ3xUsCu++nE7IERZY
rCbnQc0flRmR+aD3av/zjKDK5dN19pKcGhPbjbKTh1XYLOeZKTAYLG2r8kZHXnHua1aE7UulOffr
hCUVDbLxsGzSuiuUH5eXcubzhKUITmAAmaxl5nJAw2yvwg7c5c6VVo9bZAo9s6pdVPpWMHzvHksQ
5xwMSF/onZ4eDruaa/pivnFIbd/N0nFjJJ6U3oRrQ17vf78/dgQXEKWp2s+zbRyigLEn7VDKe7Va
SRjW1rL8hjcP8FCks9IUDj60eEyzzoOe1bUZsMqNFYd2Hti+btSf1Sy/5I2l2Ze1oqFfdkDSQX5w
frSfctmNPqjX6ffux4B0pGtnbrcW1a59Q+GtR0FilGv64Ie82Yb14CKxgIDH0+UzuGZE8BZapQQx
ROHGQZecrR1Fuzj71cTq9rKV/4tT+vMFBRchycBwEPowDk2+7fWjVG6cb/ZPMh/ziyR7XbQzy5Ub
fPl0qLLg/YsGBDepgHGoir3m3KaorjBwANHg5ZWtmREcxTyVepgGbJIRlBsYKEEBP+ejpzpr3Lpn
4ebJGTzrdcmMYcXaxEbBaxkFLv5oGQzfw1kiS5uw2PxnyxL8RCtLcpHYfL1W/+Gb+k1ZfSf73wy1
5l02dJ4og2Kyiffgo2Vu6GwyO9NzK2+a0TiMzO/F/Sb7OMJR5kY/nd4z3U/pfm2SbnE9Jw2OxeAy
v888CI1ucdxLn4CR1/SGD46G1Av0v9zdy2t6505hYekT8gJDuSgcdgesOMpYWJDDyqdilza7qYCU
z0qMtad3xZQY40iZ2eshQ0aHzIw3ebWN1XqjRb//o/WIOAcbIZ6oAsNykNXCTdC5NZtyk1lrJ3xt
LcJzqMbgmrSetVjWsNFpPMjRt6JfG5B5/8ABdKGluwwaiuUs05kzKM9l46B8yg4LZz9MEWTzumeg
q1y6deWi4QtVzn/nG/6xKvjZYp7kApZj41As0KTH1ng212j43ou7OXd/bAjnbhmAmi0UJg4g1T4Y
qBtv80/WIfTqT+nO9hqv/x1/M/baJtup3+XWdb4W34ur/2iZIspV94FXKNVkHCalIz91PFLTtHi6
bOT9G/zvdYpya4VS+Unus85B+jyFKId//bs/3+Dq2uSgQJ4X4n6RJhvxCr+Ngqq7b+I59RgW/CWN
8tqc4dluLc5hwR3CBQcM8QyKYgMYVNJG6e8TKZdHzx596UUbc/OxodF31NW8ilGK7uovcZpRDs30
riFHHIPhc9h11WYGy5y50aAAMJ9SdXhRzNIYNwAxgtQtmWn9opURwkgjJevJzaDZyt1MalqJmfuq
XYlkxQxgWQt4X9XiUgH/ECk9nE4r2wA9qfsQhcPHPq96N66rjHqmFW5yhL8XMs+VGyVGz682oQ/h
1Vh0c8QHXku7rKgcrb3Ho/e/lCEeNuBgIzcfoJ400Gb6msj906gZ15dPh+imsLsQTS/6CQjZQM95
Ggxi0lAqWR7uC0dJbotiLjdlmyLJ40fhSgzzzmddvihnEG5G8jkhuJhSEJXDbAz3vg3naOj3vySu
FLpNj6023/ld2v/ls7+s7a1BwQXHBjS8lWYN93RPwu2QSo9OZg6uOjGM1TT+XyYjWGNRMJwuGkgy
dEenX1KxSzMO5HG4d/xQ3SRTHX80/eFzkVr+z6bu11hLxFBtMQfDEfhs7IGhEFwwz4tqpkE+3BsW
vEDa1LVeAA3cJisS35OKyl7ZvbOglyE6gHTgVMG00RwSwWaBYTRlKNnafWr9jrTgowGDZ1LqV4lM
5Oar3mjYt+qQ3cVV+UFHJ+jyOT27H2DoaHvBIQJCBebn5Ry/SVqc2jakmDm7e22KX0a9Ca4nOWg3
Q95+dkoNCdAytNy4XONgOht0YNUndpdteGN38M0hnUaNVcfKl3HSd6Gh3Q6SykRq6c5F6zaAcevG
v44HBRDsqDGKk6/4BvGFQNcL0gdQLIgiwaAqomTq1JalaLbMeyORba/QjNwdmmmtMfauFQ4NBUud
4PX1S7xZqcLu1suQ2j0qP9U+zzREZRImOC7v4xm130KrS8+PWVBYtw00Mk8/qGUXWld0UvQwjqg3
qpltxxt/8OUj+nZ54VZZbn7L44bRhjQqUN5L0xYZv9LKy8cAjswH5B/HfTy110FTJLs5kKubOZbi
f56Av2Jbf+Uib4rf7Sm1+itd+h/e9f/vONnxgv/mDFwo3/8PlfvhWwaV+67+lf8I/8c9KcY5Czv/
z39Y2CVUPf6FOtdCBrXIvb368n9o2EkE9H8tfQSSIBlNv1fMbV7Ubfi//qdk/Qt+LGgOGViyKOoh
LvVvInZJtf61qJ0zyUSOwd+p9P0XMf3ya4Iih9MexvvgV/F//vktN/rr+M+fvGjB+pIMAYp9Pc+A
NYTosY1HpY2AG94NUefvKsKT23aIgcj2XM+kHvq7bmyHraKgCAvV1nzT5UW+VeUk9YbartzYKEeP
XAfCGz2Ud5KpR243p9lNZcqVO4ZR9xhlpuTF+fy5Hrunaoq+DfHYPaJAou9lg6RPkhhWeLMZ7yxL
aNyxLPwA7zRjlOYizSVOUw5IjBXchfEuLWf7Gv5D+aWkYANFlrR//aEy2UbQROG9bkYTiW6xNtcm
0CzzE/gFOsoruCKyXMiyTy+wGZlOrJWKfDeH/e7Zrqb8ntn5uLjqE2mb2/W4U0ZfDtHKUYNnxY/D
ctPbfvtFnpXiIR7yAqyXOemD2xbOfJUlgKhdCEfz5w595h9Q9GTHWEu6m0FrLEQ6ZSO+HrUB9EY4
x9eMHugf6roqCjct0ABx2y4eG7dqUhiI1dRBUqmVYgsnvFYaEcpmr+vGCzNkB9fxQr4mhC91FXaT
UtXjXWY42sc0aKsZsTBH6txCb6rfShRCuNKn6bDD9QE6GgdfvxkNhvnVynEVUEkg0KYs/oqKptav
PBFCHrj8Ou4T1xFeR4QO0N053ZU4iWInHRT1Loa75VuehmnKbFiCwEw16V8ZOzKmbVJrwTEOyvEm
7aGt2+gq7VeyXzTZJdJinO+Q+CvAldNXZfldFjJunBLmFAluxRSqiRrHTOpmuKuj+KVdWl+9vY6O
XcpfJ7cdf8JcHOv/R+ITT/X2le59I2DOvZrvZJKPTV0PBENINbmyEX5Kqqq9IayYfymhKm3DWQZr
mqVSvcvKNnvM0iKINiayNCbfoo/dWZ783oMFDx7mTJP2Wjv3RKh5xQCJY8UHEy5QT1OmForm3H7I
0MTKN9ArfpuMAgKMMZwATTZKpH/SRzt7sbL6JTLo3GzDCNp6pjQXPbu89gaUuxMXcH2seo01YDgx
q58cvMTjGU7XAqh3zi9uA9fLABzhPh2k029Uz4NaxOEo3/H+ts9qMumLFnZu1PxYTdpIRdTsfNpn
ehOX5saaO+uTGVYZtBtIdDne8JhvtDpOf654tOVgnm4dnPecDib+SU6ZCjv9WU3TtMlQOtNdXkLN
LPmzepdMZub5qtZdZ4M8byRpGK7noh8+z3OBmFxsWFdTmmTPK79kcVzCL1lGRKCmAo8MyEoIMRVE
SeO8lGS0jAp6mH5qBHAAaGxS3OgIWxPp7eKgiJH2KOTphSyuVt2i4QMmo1GU28TkLrndNJre5V92
GurTduNoE/7BJwXME7S04HFbLW1RP/P7ByvJv5Uqn8k2wmQDhznR5qiuZITCeN6rOQg7F/7jVx50
kTpD6uw6QHO8f8jU6plXQN7X9V0Y1/Cg533ixZUTeSFgJrnTyytNfq6c75S6aMZpMzQxdYNKoWSv
IX9EP7Iw3lBPpcTlLPNJYvwvjQYqcIMpPzSjVn3VxzTcZXGdX13+0mfvK+UDAhdIJ0hziE1F4Jsk
qUbSVYHyMMkQavZNKm2bKoOQzCfynno6zXKmvZSWn7gNPFsvcTbka4nWaUq+fH82eiFlU2yDWWMx
s5sdoqEm76aHbnTGvdXk5W7Q5WZrqdyN0LIPvWPd2Y0ZX1lM8DEq0vt3lp0cMv5ct/AdwA2y1s8b
X/fXiJ6EJHD5bSQgrxLKbAf0VULWSavd6NTUTx+cXBk2Sevbm8geGUjQm8gdwkijcEDTvwxb42OC
Dv0GSlHjQ0MctZZHiC7/9ZdwFmwCSchHxSFbPcjHMZO19EHJlHRvBJD3MYioeLZ36A16nJlRxrdG
ptMURL1mbY9EryVaF9JC6lmdpsZy+sBkRu1qZSNvR1lDtD3Lqye/gnU4yhnEgiwF4llpgKRJy3c2
SsxrB/bMN8AhykGFfYuYGZYdwWmNiaKP+SiFD1ZZMxdFsO6VY95e+Z1WPORxXnhBCKw+l/x8k3df
C6P92tBSHGuzfRqa2bqPGSe9M+dx3g1hulakOL9PC8XpcprpTKC083qe3iSVnURJy7fi6EELutAb
fat+GLT5yhjN4FaJB96eWu4Ocdw6tyAIgRUgT73iPZcj+b85O7PeuJVgSf8iAmRxf2WvarXULXk5
tl8IHy8ki/u+/Pr56Blg3GxdEecCAmxDBopkbZmRkRF/H+uCR6BFDqzEJrkgIbi9YJwok6Ge92jz
Gz41fVN9NYIx35H2+w91o2le3vrhs1PaxfX9w+StqYEVAyg0a3aRC90OjGSAGaSTz8ClWe/1luUR
pnG0wcIn3IPdJCtrQSwvsD9viqQ3YQg6vRBxbgccE5k2RiXli+kmMDN82T+Ulm96QZlaD1FTjl5R
V2KXtkngzQ2Km2pyokOvZpPXKqVyGtT+Wyllux+rMtuZXZ9tDADZrSpzY9sX/vitDlNraw7NZ6sq
tH1g6cGKCteb34woFmhrtv01l4FcRH9yFbXRi2jbaKfE+rSNEvlFYsrraalhbN6fovmL3K0NC7Vw
cLT5ml18MWdQ/VaZEvlShvZH2k+6Q5E6IT1x4b+5dM+5q6/xE+9vV6Q9VRUxdPI3ly7bRWJqxtGU
hCra5NKsQDd88UWd4aOexg5Y3khHRHaD8G/+6jrPrpk/R33UnPOmPVQgjzvh1Qpf/v2vcP/RaSAl
VVGhx82tpPPv/9qkWWB3oZJzhmj14GyM3P4sRPcyNaG2nfx8zadngQBxh/AFHEoRNKeSRRFj3A6H
tn3ctGMTvWTKZCabCmEgBKbMQKheNUzVTyPTrmDW+0mZWaKJoHs2AnisN2odTocuUqj2CPPYBaP5
iaJu8p3Pba6pB/15itulMYvj04k5SxoivrwIusgH0jLqJwkDPdUv3aBNn5quDx9CN6FekYHIp56R
5InutVQUJeleFO9ym7221Sypf+jNrn3W3CT54VB8AbHTMCKKa6s1tqLO9KcMQuI5sJTxJUtM8eX9
Gf0jyb14etoRHCYTuIWaz2JKbcfPSUGy4CXJxsnzS6fcJRQzjpk7iU3UavqWDENs0jYS2yCOD/7Y
649jPY5fLF9zj2MvDFRd4mNVDlQQWxluVa2hk4LSjhXatiecuD+J+WIblGZT19q0iThP3cH3t0Zl
uV7emcaGjPwXELVyMqtXBzviDygXF1vDiIdtmWB7mmXN01jFFHnjoTj2Zersy8xKNmPjigeBqeLB
aUmMVr7N3Z6nswErITSaaDZWzTnS/Gu1416qBvYwKdexCFpPpHWxzcwpWqHz/LlWljNAnkUpjC53
AvdFQu4GtZZrQxq81HY5bg2zsB9ElmMwx120reh98oq4bHa1ok0fEKPSURiN2gtNsB9DP5ue6GfM
T4mbQM02iu/CTj+1Ma7R3LMfrXH46vdpuJuCdKfWZX8oReMffAHmZHRMCe555colehd+wztEoowU
Hv9Tm5rQ7Udz1HasWFHKVa+xNJwqkVzdKfx/qOv/iNq9ES5wDs0IP0oElOCWh6OvFIBfqpVeo4iN
5Xc2UW0wkLTr2cWoGxodQnuPelmxdVL1yazMdOX+0e5vBJ6AF8T9Cf4GIe7ti6oNDMxhNNMrzhQf
o+JAAV/xR8/+VxqYETb2rrbjR23auXQyV+Nw1kv30A/tUxH+DkS0GaS7AqAsiJ/zcckTUY5EyWx2
pFmmY1OJHyp1pfQ6BY1+1KlJe9oYif0kDSgseOQ+0rKrfuzKMuXQqbND1ljTRvWxB1SdZtzpQ9xt
+3ySPxWKXqcxVXBDCkzkOiFLEXDFzn9eK/NlQvZCiw3k5+XJCd/BKLXYSK8dfM7d2GNjHblwzd7f
xndZEp8FhBk4jmHQeJjDvr+2caIiDYMdbXp1wq4+xG0fbBJNr7f+2DorQ93fjxjzzeE1PRE6f12s
ibCLLDXvXXmdojTYihHuduAjKB/ZQm5iXV2b8Tde7f+PB6F7cUEKQ8qqs6L4KhPnIXI6zgC9eaxj
9xga2q7Qw6fMKU6JXmxgzHiRciy77NDro+d05SkY9u9/6Pntbg8y8P35FgHlx4Rt2RMepE2DjmWV
XIsYB+jCBOwyJP6TeRcehRUTI0ZO4xHmmxupDKt53lvDU0+nyjmDiKTDt/NsVlgMl+Ygr5FhTAfL
rqoP/ljaT7ben0Jk/NAOFPpTbygtFBGthXI69s9ppgTnrKshyCm4Sp/GuNKOgQo0kfnIyCvFGDy5
jYzOjeZ/fP9z3acbqDAhYIG6CQ17lDJunzcvLF/Xwfau9UQfLTMIN7yT5jZDI24TJNm0r23lkjv5
Wq/zG4cn2AXIzSwhBHigz2f4XzvCTrKe9YFqBbjiuO8RYuscY/rUdeKn6gTTP42GY7ZeqfpGupGP
FYOZroTT9wuXJ5hXCnbI1PiWUYcoB/ovuim8unX9mhWVuNKEidxQlmUrX/kO70ahhouVrI63nVs6
FntylLIvizZnqCE/ShvtCMWJ9adWyetHO62fC2Q7nsOu3RaoSyKTuA0qGH/UEZ7bEXnB/zznmopa
ApmERu71hxzz15cXvW1NrT5GVx1/Vrrl4/rZsWLzRTjTl6iqj5WVpR/UNJErjS3zjC62poZp8cyO
J8SDJ38744gqlKUtannVfNM8KBZtF67o3O37b3d//DGbM7wALAaZ6E9G89fbwT31p1jPwqushu7B
lUG/AX4sdpNlfKi1ccWQ4Y01xMluUOMHhgVhmn//12hGacU9fTryqpTuxySr4v04AasCJPQP77/X
/VVPmuxQWofWiHjOsjRRibIfamSyrl2v/cwbmqo1X1SfkQ3+kYyN+hO605pxx1svx6BofmroHiHo
cftyeRmlopdIr2hSV86WXn8OUOY9Jpb66/13e2POAPqps6J5QQKzbHkK86Gbau7mSxmJbl8kjXW0
ItozRF88jrCnVjbAG9nSjJmzNghRZrLCYjtqReKDNQntMoWZ/WQKrdo7YTQ9U/QC8DAjmjVldwxj
ezpTvHNOJSWsL25bbKuotB+q0BfHKjAnSiyVHfxom2Y4tMXwWw+H+BVCSb1JpzhaIey8Mf8cVfMi
I4RwmZXbyRAhsrgWLXaXqrKNbdEV8kXJjXNjE2xmlVLTiIGm5fvz8uaHggFB7RzMEvx0sWVHPyqy
pi3FxYyzAxSWU1N/jNvfuiJ+EVAdmxCd6NH3jDTFAtltPBmg8ZifDP9QZ6kXm90nZ1JczhhrY/ja
Ufbtyply/1U4TEBEZmKRTWP74qukPiJNqHMFV5Gr17Z1X+te1Z9L4ZwNtUpf+6wMV8Kr+1NszlPZ
DnNyAaK7WDtFUWNWW/rBFSBNermbOciva+3h/S9/D10jofDXMEvYISPi73PLDq5WuRdVs43d5NSZ
rtxQxPxiJdOXyWkOaaCcK2P4Fw+RtSrO6gMsvqw5RoEedW5wZXXslR7ekBm5qkdSuG8Lse/c+ElJ
3C+pf/Lp9Ezdac054/5QICxhtSMlwdkFBnO74Hu/jI1Ozzl9Sh0hLXQp07H9rQU4hKf1P+9/7j9g
4+3dNAM9fywEKNrc1fWSRpdRJNTgqpfyVdUIwpICwfMxSwWNH3q+N0ZZ/SZzCR5nMPqrppbOY2NY
2dGoOYpjnAkRIDTccz0G6m/ZFBZ+SoliSa9wyl9F7YOxt1P5GXyhrxE3DA6KHSNzaBhD+qi4YRhv
fYQjt0gfyl0UCFTshmR8kk7o7oU5xs/CSYq936XWv7pSJpumGP0vCJ35Z4dJWjlq3pp7dhT+EdQX
UTVfhiu+XrZuXETRtYUVdbLS6Rd8tvLkC2Wvd6I9mXYHAD9FIFt2kO+oZ2ufCr1YQYjvY1OKrKTV
pNjY4OBxersAGtUA8K208GqyDJE1j3+7UxkduqqPz2Q55VZr2p9p0qi/318Mb4xLAAElyJ5tLrn6
bscViGcGWd0F1wD7WE8S6L/kLaYR/iiuKkHcw4BA+DGTjb0i+PwG2kodD7iRvI2QgtLu7ci5Arm4
pKZwVQW1O8iNvxs/ldtUF0mxKQM6hIqk909uoXxWh8Z9GcUoDjCy4Uk0Ybgz6wh6UGFcpGO/vP9N
3ohgwRU5X4FCkb1FoOr20SIFWWYwIvciXfG9AAvZFP8I2AFQ6bGcjof4g9XE59Yi2+xFemrt+FeN
xOvTGAdrvcNvnMAz4gLUiYsZRPF5/v6KuXKa2SsLn1vMEuPhu5tTx1XtKV5ZBffBD4VDrhaCH7Bv
bVkLypMI0Bd/q0uat5cuCYdzLd3q0HeVFa1cKW9cYvhZkq0C4XLQLbm4Ipv0yBK9f0mB23ax28l9
UAaZV9pWty31vNskhVjTSXwDO2KD8/Vm5zk8J5YzmpUisio6w+jYRzDQMyrD3NQ5an65EX2FEGx7
aWeFh6QdOX5lJvwtbbUv+uSER9SKSjRTK9vd1E2hnDTVxhyqcNTfdWt8Xll58zm/OJph7oHNsBPR
5lMXF+7UK2U3qalzCXorPeaitKArT3LTVKL9hwPke6bpxXloRvXEUzkPTomttGzDHyvPMY9z+xyz
K4ZBMYTYkVLAfF/9tezcmLaipvSLaztlxT8WajAPJJCSUKzqtyMF3q1FsnYUlv9JMcZ+1xHHb7tx
2BTKkG3TYtyJQZrnXkF+tpmSaD8U2LZl46A8Jkm4JvI1P83N04I+EC1CW0XX2UG09PZpNRPUPOcw
uarl0G7UoQL5b+Qnd5rczTC5/3kJMxxy+5zTBGME1ouPE5MqQIvVA1LoVsJinNL9oDjl1qmyZG+F
Wb3l0k1Wzsu7g2AeFHY1hwCtCPYyQqhYwjaakcG1B4nZgE0nOJSk48o19Kc2v/iU866cgQK0+PGI
uf2U5K2o8qmFe4lreQAmAdbOPDQTvLZ9cCNkCwJ9mwaHvv2VdI+58jDE6qXrPok8p85SPCpDvA3Q
Bxqi/pCXcm8WnzCY9Yyo409j5WHveFOELuxpol4OLwuK0gLQqTK8zso0Vy4NhYOdnXaIlFfyMOdB
H6HRxcckapXtWLmv9libpy5FlzlLfGpX6qBmQP2qfYzgtT+s7J67Mw6vIqaL2SJfRmV88Vxk5HE/
jGNwbamm74PKj44BSdIDrQboOVvx0SioBpMyBM+OKuUBZ5d+a/Rhe2igUQVe4zgt8r58tGaMfgVU
I19gg02H9x/zbtcY3G+zKAVA7QzYzCvurz1uBEXVaKEmXkdK8/s0+zdAOlWfMtjdfbp9f6z7K3Xu
BGcYJotoHoBoMVg8xUSL5HGF4liXKjcudjTgMSo7wsagsE+hVYvHOd41ckc+opah0uus/qu3ESrZ
1Bv37z/QfbaHmCYXHXZSmoAxu6QAOFPrEoII99oatXsY2npCv0ANACkhD722SHM8VZ37FdN3cegd
+v/tvBTKllZM5rAc0gNysD6Ks2X90YES9KMoFdBgGrqqcqe3ge+NrvMb0jJy7+8/+d208eBAiNRg
iOK1uzTViPE401TfuE5hv5uGyN4oIn+hQMd1QQHovw8Gc5OCHEHIPODttMHHotuqMo1rGsfj2TKz
bONnVBsbXDWOiD+IlfHuTjleDvDFwNOMXcpauR2vyViAad/ycrjUeYVACMzu1LVT7s1RWIUYnrMS
oe3djpKmVlE6lWVckVgbNl1RQsBx9XIFUPiDUt2cpZwAIIBcoyqmjyBLt8NAl5ZINw72NdVEd1aV
pv2Ux0G/bevefHX0TJ3FqsgwpD0hpw/MvtNkO5lbW+ROiAd7ZX43fJhAmzrU4tecCCXwpnD0f9vN
aH9xxtr/0LcVGnBBplqNN0etmyQEwyGVU/vM64bK2Qk7D57tOI0/QfqG6BMNdV15SNbV+8zP6CRR
xzzGHNc10weJH7AXKPx7A5Oz+O6G3bFQgXE3rl/R8DsFIiy80kK4eyO7RGwpkPhcgFAwY/zf7FxT
ml0RD9reNxK470UQDYHX2QltT1xbwcoevtsJ3FQ0AcIIJC3HkHURG5O1TGFbuOrViLJoV8MDRn2v
NniqJN7qFBpWFueffuqbCYVXj23ZTL8kWEa19nZCm9SMuybB81br1JNjf9U6/VvTOucoTKApV14g
T6XzLQ/H1z6JPQ2edymTo44gje9uAEx3Qm+OAqMjxf5Vt78T4xdFYWrFgrpw5BVlsm+oKke+sk3E
i06NAjGDx4JCUgZolyqfnG5s0PjXXlCB3OdatlMTZdv0K/Xxu2RgfstZzwWqOsDhsj+jJXjv1b7A
mHLsyPRFVZ+HoEx+RlP38f3T5c2RaJX4v4URSru337MP9LBzQmO6dNIe/6HI/ciizh6mpkl27490
n23yUgDKs9MVLRJ3LVQwAjXfcsvpkpvDa1QbP+okeXEsiIB5Vx+jLtc9Y2x+RxX2iWbtJTK59lzK
cdhvCwcAXy1XFtM912Z+Ii5F4kjEmUiJbl8+FiJSRxWz1LC2m03cCuMhF13o2Y3hBx50uWJXicE6
pInmnGWXUquxTnVK14I+KNnW1kBLOqtwnm29ENu8T6qVgvvdKTnrS9IsSWjNM3Iu3z5grpL82bmt
XZTJlQ+mUxIBxvV1ZWLm17zdU7Dw2MjMDHUSWiNvR+l6t6EJQ2BzTN6310Tfx1ydifnQE4t6Teg7
X9vcveq5K45WEg0bf1LhyNGgcrCikG7Vpmjtpy70f/bhzIiKopCpjLXY6xQjXVlGfxgoi6elckgH
FFcifGRnEcbE0ig0I1Tai21xC3aujA62EZn7FPHDksyjTk6uqYxPES4dXmHU6oEMHrH6DGVrP9Cr
a4J81CHVK4tTCi6dNmQIbFQV1iBa1Y6bsEBnY9LadNNRYPdwRwwOXWsrtqcHGa+UG8BmaoJCr5Gn
B1ef9m6W1j9iUeMKDRXEfyhNP9hmzdgcMjfJqLv2tAONdrQHRhAPrPN+Fzay2g6jiE4UH3+lY9Qe
ukJvPkRj7+yxJHxxRs1lIRZa9K0fVPfSFHm+p6A/7PzOfObWPte6dA+tgmz7+8vhT1Pz4gPTlILG
w5/kkwjtdjkUcRWpsd4MFysX3Gyu2QQvAR6nfeBPEP9LdYulyedak/4z1Xf7EhkGfquqFV2rqXQu
ekHW2aZ2dCjDoT5MWLM8Nm1IS0cdDM8F/JLH0Y/tX9ic6FsAf9XD6rc+uqCvKwv7LoPGrGYO/vmB
+QPccfsinTXE5hiGPU46vbYL8YvZsny7Q5Vp6i9W14+yidCnbMau2cdDpa0xFeZ9s/yQsPIRiMXv
blaMvR0/Lalx1HiWXoSU9mdNqeE924NzGnoiUgKQ8aDJqPzUmkH9rVbIUlpkvGrN772gddYMa/+U
1hdPQ2MWlCtU0mfi7eKwGwNddG3R2Be6+OSDapXwXJ3JtM/WML5OTqt2PF2DNpvsdKB2WX9PaUX9
obXJ+ErBof6od77lpQSHT7JS3ZcyLvPHUc/sZ6VO09lkLd7TIZZ6TqGmNK5bct9MsttZQ0Bq4470
rBZ1SFU9NSrzQUSN9W3E9OZDVhSFu7KG78KSma0JC53oHCztrvSb6wGQZ+W0Fx3pRmSOanmBcyMP
MIC1TVX21QoycJ8Gu3ONGRgSNjW8m6U/Rw/BvsA2wrloKFPu7SKbvpFABE+RW2CvElfqVlZau2f1
dwdjmEqkvY3uZxva+XdYeNWOE1VsBC5OKx/i7gIBQKAATl0aHtB9pjJ2ujQyPLYuBZqK9CDm1kMh
+jWdlfkaullaVE3mZJtaMWmKseQ06VomVRFN7sUVzVOXC+VzI/oTvYzav++fTW8PRKYIgAiTYllI
lWloJl2I2yma8tkTQpX5xvbD+lDUQq6k5vfZ6ez4A/pCtf0PSD5/2r9yczxl9NERiXNRujH9mWVS
fyEHVb9aFcY1rpzCczJGX3QFRcehzOcAMXU/BOpoeqjO1N8URZEwcwvrOKZjytWiyC9WrnRHmtOD
ztOBFOkEMt1f73+hu7v8T4MwpW3hsvA5AG+femwTBwPRxrnggYHkoKrVnhXhcwYDt+vPsTO6T4qZ
jZ+mMl6zE7qDXBh6pmzPnVU0Fy/15rrcDEn0MNF12knu1P7VHmx12yM+VzVW6MWjv4Y+vfWyNlt9
Bnkci7e9fdnKDCI9jhXnwu6Mt1OnWNuuyIJnphXfRbrzwrNDbanxrHBYQ5juU0teFwwdRQBYNipP
cTv4UEk3jPPauTTRqH1QM1Tb9BCdialy8qe4a7V9VPvufnQq9MgDx5m2ZqLlm0yvA9xrSsKGoOzO
vVlRqitH9RvdQ7TJRNaExsvUpmSQZcinm+iIbONGPU8mHmOmDDsMU7m1Qn/EesQkZ91NNHIemya0
/3QkBDsWQUO70Zjsu7oaLwrunQFgDh5SUmk6PJBwue9SxfAKnBMmD5ZkdKzUKDqFEwIn5kT3sOH4
D35WFg8y6JonicnZJi97Q/cAOKJN6gzjxmpV/eP7i1e7n1B64memEFk//ShLI0nM5LQoaWMsCBXd
xMyoo5cRn6inKJ1wpDIbEW8aPu0jMf2nskm0jWysaIsWTvdArPghaoTchfTh0cfawhPw075+sn0j
2qmaWCMr3J9FPCscBbiPAGvaUltK66xWqaOE6hfKPt99J9vpEz3dwRS9vv9V7i8zihDIBs2eM4S8
S8GdYYoKeD+NftGmK8EqJNXeto+NKD6OlrYSMt3fFwwwE0e5MyGrLQ9YOx/yUE9M7Cb7sHvW6sbc
pN2gbP/zG3E5M0lA6VBwlkQfaxAGVQRFv5SjIP7qWlwM0/Df0MD0wPZhHrw/3BsvBZed0j5HOQyc
pd5wqaUtZkrUKSelp85ptz4lNb9vV+bpnmIISMt7oTOGSSLskEW8OeZV31rkBxc1CL6ZbQiBfvSR
7q/VRnqqVTxG4yD305BUOyQ8jBcRxh/ef9M/ccbtTUxNb6aJEMHDa1r66iZDM/VaOemXZorjnZ4m
/XHKIufamP4LdIrxKx15XAlmlSeftcIqNxao/eDS+d3KUX+qRPhPZI79Ex0M7WM59sNeaVTnoCP3
vncLv74GWh544WR0D37SA9x19eOYGF4TVPRp16LYOF36KGNacxII2/nOhkfjVXQwb6sgCk8y0/K1
2Gs+aBfvjCYLdQjuabLlZZJchWNZuW5rXKK0RXrftodzkhNi6XEiLoHtlP9UinsFkeLEo1IArUGz
u6/vf/i7VINogP49Qi2SaLpTF3CmGaIuVKW6fnFoTnpoTRMnbdorH/PUabdo0H1vzCbbw1a+WOWo
r4Qqb5xEWInNdTfyeIgri2sw14SMervQL0lonkXXiMTLM1yojQpK8vvv+cZWIvN2LTha1L8gc95e
epodjdje584l78fo38DNvpVdqK6s4rc2EtNIHDkLGrGI5xPxr9BLsQpVUfBNuCAvTYNN0iswHLn9
ZqFFSki1PNtKlyNTldkHM/V/lTF9O++/6Bs3EaAQ/RRoVhFqmovcLZaK7rR66l7wGjgLY3wWY5q+
WKDWm7HM07MruRJTnFffH/aN70sTw4z3EE/PAjG3bz41dWSANrqXPI21feEG2i4osDn9X4yCvwZn
PYsVjvDtKKmWdmHV+u5FofH0mkTqWdeG5OX9Qd7IiWgPY3/P7flzvWTxCc02cOt2sJxLkehXqoQY
otLAc9LDojgXllG+6rkxPhl291kGg/pihqm592u73idG1j/EdtCcWrNZueDuN6oAUp29aLBys+0l
XbfURmpG8LJwvRu/KV3dPMqS9kHfzTu5kWqDWJjV0x4uOYJOim84K3fR/bridnUZXqd9nu+/WNqV
owZarJFVGPhGnvqsz7d1g/ulHr+UNdLdWbYFtFyjNt2H5vQIEFjN9RZEEpY3UxJGqjOWmn2xp/xL
EnfQzdCzyHv5Sun2u6503cqRtFAGoy8HlJ5cmMIrinbUBRaTH3exFtSVMl2IzdrDWJnRoXAnZKtG
v3rSrGBvO5X2aMgo39KrkO4c/GC2PTyGDYX7NWOte+7JTEwgUqdFZVZpXWZFqlL0JKgcz22RmTtV
cklhBC/TbzGVlcc6G4tLkznaT9UNsAWGXDJO8dYdBqhGNJDrnw0ViR3hT+muNNTwWug6UJLOvf6f
N6agWZ3nI1Dh4Fs2+MoordRSEFNqRmRdLTd7Sto2XNkCfwC82wtTEEhygM+XFvznxdxAOm6lRrXs
EuQpHq9hiIeLjJphn47NYxin2dZspnGXtarYu3r7oZ4wbioM3/29ckK8sSy5LrGTZmHO4aB+ew75
Crp8olC0Sz9q8UMgp/yhMEwSICAkiZy9Uhjf/HBEHDhr40NS2+M10suHlvbBr3VQOE9ugZANOV9F
WjPilvwQiDQ9ue1aVn1/ahBaoLEPsAMV/l5HloJvrUjNukxCmX4FNfpJeafhemN4o24fw0F+SrR6
+pYjfbWyJP6AJ7ezxdizvDCyHhScl8wapZ102buDdcHewQMTOTelXnixi6KWcpqmH1X6s+yGH7l0
PAhqD5nVnhwACS+biPNoZ8HEZpBPdlN7nfMoLUQFcAWqTfQl3f8mlzlvetYuYgtQaNHgAje5nc8w
zOEGBqHxHDrG76yLiuc0CYqta3Thw/tL5z4nmrMHOuDncIe+y0UcogayVtKiR2xeQ3WwxAdh3yd2
vqshXOzmxH0lHLgvXjEWylZwb4gyXToHbl/NVBsKIk2iP1e97wDzp8ZBSSJ6eqPE+iEy1zxZZRZ6
/Rzvm/HsNOGHOyAR42NihQq25dLeV10ZbXJprQUNd6JjYD00ioNFsEBmytAcIP4dL3G656PeWJfA
f4YUUFTYxY/hj9D4oqTaNkJ3qYutxy7LzligDxv0eLxY/NuY04sV1I+1crQcJI8+KjQdK8Xguepz
JZ4i58XqYNyGCYm4vq3cfjOrQA2wcIf62OSHTrHXFvsbkR9vQhSNAa8gZFgKrpLcT5nFDwBb+Dms
ZseCqcLRTbbFS+A78bZGq+NLa2n1BmGq4lAXykqHzf2ZRCaBKSoFgz+54mJlIQIm3EBa4mL1kXYu
EuUFc/ld2xtPWlfC9ov6T+8v5T+5wXKDs6ogPkP2Q19gERIEWmNV4RCQDZvpyTCrXUehIsQgJq7r
Xdy+OrD9DQVKuhrtpzHbtCHUSCt/SMv8c6Bam3J6HZxio5qn0D/nhu9JpbiMw66Jw43TiGOiY1mE
t3vWvL7/5G9cJHwr+qY4RgRcyaUXV6nmdhbGuriQVg/PIeKqr0E3SHx9am3DXcYFb3fBzjQU9VDX
hrnzIxFt6wki+vtPYrxxQAPwsA3YoOS+yyttEFGGp1xqICc3wTswHiXGiUUqrnHU79z4VZMvaSu3
jhIeS9Qx2UQwBcadYpY7MKOrG+5FqFy74vOgnGBOmtVnqRwqE8k650ekPpvI6hVXjE8+WkF5LN3s
2Nvic5Q9WKrCfwkutqx3vf/sd0iroSftBSFEiCb+4QvzUIrphZ76D0mGzYfZUAeZFPtz1rpPs3IA
qctaD/8freDFiiIP/qPpAsJCs/HteWDlc7JadOqlQpzJUDj2J9+z4n+Uod+0hD6RfR3lRwC/mmIj
9hZ6hLHVORx+T/o/A2ZTQXcBTRv6cF8EdM3TSZ1n6kPr6N+Q6LM8O0te0HO4TFiUNZ9ytIVU8/j+
hL6RPCAuQWcEKSZHm760dEQ3BlG5qp0uRmhO51ARSB6QLV7Twk/30SSSg6zz/qnNfXlQlcqHjB6n
o0c/dbtVTDV5tLukfQiDzllrVrhP0SAwEEly0iIBZi1l+Psu1scCRvBlaKKTxFLQi6zePGpO4ngT
viSAu2nzjUB03BPEdT+abIr25iRVz3Xzj7mfDl+6ql45RN46OCn60lsLi4HCxZ8N8tcV0A/CN2RC
SxuxkHaqDfGV8DZEdzd3X7o0jA6WhS+QXgk4aiDNJzvU11QW51tmseroNUVHiE5kPo21uP07xZVm
rsPvCPT4qCETAEeAjq3HKQzXAo37tv8ZZgHUI6dBcfmuY8T0zdztGn+81M7YnZDbOk9GmZxM2tae
ghiBvLKnTQbr6fBrAJm2gQWUsmC7cHrkFk63mUy4FQs9ap/cTmjfXSWwj6IKrBd1nOwnPfLVlXvl
vqwOlMCShrvEMS/Q8rvdlK0WR05ZusOlVdMTbRXDJWoofHuhKsADI9NLOKE9a7CNl1odw0c1onDu
uxjdN10cnNBHjDzhhONzXaXDRUul89yb9q4t7OaMfVG5I4M6BEGNfkFWxte2Uf4NLIRZVo7atyIv
1C4QbYIf4EAYuX2NtJ0M+Gut/iyrdItIgr+FxnPpJr3duIWxMtj9XiPqIk+mjgXlyV4GNlD3nNAs
S/15UFptUyq6vS3r6tf7Z839uqXrh3IxZwpZDxfa7RvFcpQFVNTk4hthdimd+nWMXPNpiov/nPvP
A1EiBdfCDkBd4HR0vvudIerkYgdKdnTL7meVuCfZR3LTa/E5I/b3qjj9zzJO0NVNioE0r0CVZfXd
vl+X+7Er1TS/RLYbfNYn86sYw49GEUNmcZ32GIe5v3//k97P2zwkfQD6bPVy10vn05Vtp1OTX5TA
sc7I/ohzY66Ro+4jtZkBSP5KtkG/qC1u30vt9S5F5YNYB+rHTjajA+aay51tpcIbhBg8JenilW18
H2jM6vwo5NCuRjK4JDzaThb4qI0Xl2w0+wNXsPJaF0b7XEnnu1sZZ8rjGhi0Pp5zH4hjZT/c9wYw
l38PPz/eX8d8ZEtlknFdXCa18rr0xU+eFFhZfYd3YY8tlmp+9NPuaPwfzs6zN25szfNfpdHveYc5
DOYOsGSxqhQpWXJ8Q8i2zJwzP/3+qHt3x8USiutFo9Ew1NYhD094wj8Ady+674XZU0xDO6jOnyo8
YUvtY0XsnrSHubrtsdCirP7NLOsHK4hwJJM+hNaWXuN7K4F8CzU3mvYQqJaf//bAlpjnpTlFFQVj
FKRb35Jd0yq2jOLeWwp0XMh/uAI5XFc7SxShSGuhWCKDkwRXaRQyOUn+aTKz3J7irn4wZnUrDnhn
TKSLYI9znJu83OpTyNWkN7OuZd7S3tdBv6pa80ETsl2kTG5c+U6NtnPXf0dc4j4unzLL/FD0gsPl
fY0RwIOqhId82NoT56czuIQFbcTSBMi3ruyOczF1ZSLlXlwMn1vdKKiIiPrVrGaoalTlZlp8Pgkg
8DidCYfowXCwnX7eUq6riHfuvLRX889Jmgb7ujLnT9EkA7mSI7jpqRoP90kj+1etan3I2dAf86gi
GjLQGax9MGa2pQfKh6zNo6u4NOaXzNLC58sH0jupygKg5+AlPkI8SV8dFkWkAQSrSyTOCV6OjSH7
t+2g6I2j6smX0Wof/LzZ1wUlPlsS9PxjNWOLXpBvbNwB5x+IxJabk4gWTBq1yNMJi00pGNIG9KJY
o06qCIOw7xqrOhSlRrdQKraU2s7rzYxH0LEclfSo140pEIdVXEDJ8qIeG3k5q0pXa834LqvVfWuO
0m0xoCvQRWO825jxJZ45DQfBoNAQBYO3dFDU1Z6UjVkRzN7ovCQSNTfKG/nQT5pw7TcwPLJ2EB7D
YIQyVLZIpEHp/RrxUzASkebNQON3Q2ZtyeW8s1rJDwFCAYpiEaw9VhL8FsWMpo2XtbJ+JJL1rzWt
ynd06YqvgG0tt0/Hr5fn4fwA5K4AE7MUnjUks1a3bzsFQ1VEY08hnJTUlBIDOx80zy6Pch7DgFR6
I4kgd0r/cfn5b8dsXOH/Uad15SGW0YAfzJqDKZXi4xxa0Ua/9b0XWvhDsHMBCPCNT4da/G8m0/RL
b4yIG3wwLdSE6nnjnn1rSZwun4X6C7yCw5V5WytYwQclnclF/z5u6ELrU5pfEUDd5pmmOzLONW5Z
aN/LSR1venTkXq0WSrtikGGndZK7HV0EV0izxtG1+WUkMtoPsh/ZUOgVtARSVKpLPXMnoVd//OmX
YF2RlkAYBvtJzfB0emq9NSYAFP49FvfUaRJ4e4WeN4ehpnx7eah3kj6CkCWgFPn2HPmrT9FkSPoC
h6k8qB4vLVneh6jufXdIAlzKI9OyU07uoyIKNO/NedFibJuNhbcM8ftnUrDVI/TSqdotZkjr123H
zqhzrW3vqXcK+8GMAjeyJvNTb6bRcUiK6NhrTeP1oXJb9Jgnbk3BeksrKDktJwwix+wtdY3CiqbI
iEpzMO47NJ9vBlOurqIq2I/+IvUmxm4es6tDRZ3JzZOvUaf7V0IP/a8l3/hQCj1eRGkV7qdQ/jL6
+XAsIqlzL3+ms0dkakj8KIezjLmUlw312960ggDOyKRGD71V/QyHQaPmYtZXopYUnlIDmFWivPty
ecyz/ttiZ0YhlRiVgJP/rAYNcrTY4ZTHD5miBk9DYMEv0mIUZFJanuYI9xo51fAoKHLrjI2Q3yKh
njmJPpcaPKhyKyFYX3tvj4Mx57+iE7Kt0znogBIAyTOjh0Gwvsdy+yVTtAO+tFh4VUW/sSaXdztZ
k8u7/zbYaguSM0eU643oQe0i88ZHhxukAFq5l6f4/JUgLi6tXIJbgvKzm1XqA3ka++hBbq3s2Ux9
chC+slNj3XOUyCg3lvr6iKfMIQFcJIxhp6HMszriZeo5kZ/zVkOgfZ81NbnSkrZ0wknYuibfHWnp
35CicnOtT/hCFcjfujF6wDzE1Owc7S47HXtltkkeY+fyNJ4d9G/vRdQLqne5UsTVew0JTE6OeNgD
UuuUSrxXzKV7FSEhOIzj7Mx+96FMQB1RDoeJY7haMB3FbN6XWXI3zRP8Cori2CE5BDY2sir7QAlu
UZO5joJkI+hfR1PLsy6Ec3UB5HGfr54VGT3Dj3UregjLSYYAkpsf5lbO3bJHh6IQo2FXTJrvquW4
lXe+901odGlIOZLN0gc83UB5YtY1bnfRQ5Rpqi11sXITpb5vB6Ka/yHpaHlJOsPLe4JE4Yo/HUqY
9UmrI2S4wsjI8LgddUewhmHju59v0mWXAsljmRElrtuafpgIbdwH8UMJr5FmQUIYBpNwf3l1vbdJ
uRpIz1haCJgsP//t7NUROYSiOEQPvuXfp4HfezU12etKGMb7CB21q/+f4RaeLkoXGLusLmSAO5ie
lOxRaB4Ikeq/CDEr1xLM73Iqj+7lwc7vFWaQ+jh9Mg207Lr+gdyqXMajyDE39po9xuFrJVZIdXXx
cEgz8yGWmx+XRzxfhApSC0zkW4UZ1OvpbPazXIadOtAGV3VwxelY75H+7OxeqYaN0/Ws0kGAhmuP
SrGDA3aBWZ+OlfQahKpc1oBsKHu58fcjVdDdaDbQkYf2WhhaYWeG5neteJID+ThGd6n6UIwfw+yh
qYEcqtcSGGY5pByazvtIGGWnNvKPuC742A21ezNVUJIqNh77LM/ksanvUatcZPoA+CzL/rcFN5SR
Plqkl16CUY4dZ8qwQ6ec2DWMzV1SaeXnGMVAW29b/V4S+/66l1B5iQ2r3Vj573wrkhxouaQeGqHA
6ltpdVvrcYI4dxu10s3Smj+OQgSnFfD2xksv73R63xqLgwAwBQ4n0pBVuwkZf62yMmH08jBAsQnV
wP0o1vnny4vvfCufjrJ6oSIoS732g4kypgk2XZExcDClQ6LQ1PKDLUvxt47h+qUWGzao6ZgKgko/
/ZCSgPCOWTeTF+TSXmj859KUfSdpIBWGeAJcV8NXIQ5uO+k2jx/04TquPkTxpyn2NP9WHn8EpqfF
D/JixDo5XdU7pf4ATM5Ly5cm+d7U19nwM2gD/IgR4NnL8k9z/j53SNnjMYA5u2nanf91QF58sq4t
Ez2XFvHvL235EIy3kfV9sBRMCmoY10fs/RxLelK0R2F+FkWXzFYYHlsLvbD4oFW/rP5qkD4hm99T
jsR8wzbCX4LlFFpm9/FRX3SGvufB50FI7Dz+QT89CaGwNC9G9JrnvzIY8qavEmZcT821JH8urXuz
AwEl73KkhAXw20Z6he/JRrRzltssPpoATVExpi5P+WA9/6YWjSG5FOjBjhZlZ0mfkOHXfrTWGNxU
chggD59JV9Al1NsCWJ+N7q6x5ejyFiavVgFpxYIWJHJH4XvZZb9t5ywZTchc/uC1NYaWkXgdl8dJ
a1+wkKBQFKavNAHT3ZxqPyScGkXpJZ6o9OV2BxCnwkpPue6j+TZtvpjjz1l6taRjasLnEO479UUA
WYGj7F1S3IztPi6Mz2ohP2rZizHSPUYZw6Fst3EqnAcwQITJTWl2cOWeUX01MQyNQU8VT47gXyvh
s0Dl1Ikg6ezVXMtv0Oy3FavSNoY9a+cqb2068KCLORwgh1VILlU5EmfaOHmdykeKjaY6jDPil6nm
twc1BpGH9nAvfYkU/9BmefqUdIp2FxVp+ZAUvXrXdp3v6EBj//jCpiyDXSB6o2Caz4CRRZJoYYox
rdcgSFsgXr1X+9x0qJnZ1QJEu3yEnR+UmLxwllD2U6wFAXq6mnCfD8QpKhgNydv9VHY5BNhxCwxx
1hxlsrmlOfoXCU0Ej1dbx4CeK0ulDK09E658TuT2CigzXqFPfZaxBvuQVprmBJIQOHEAOnOWvsd+
/kMvSsXO6+YJrdFDnaROP8K5V+ZN9/fzo3xh1nGrU7cgcVpng1HMj9sJeYOy1IbHVOqTj3XMU/kY
Gj3RYlF+XZ7387uQX8jUI2UKEhlY9+m8o7lR6ZTGRU8WYGa3Vtjs+6AYXUXfip3f2V+w9LmoNBqJ
C73ldKQ5U+dQCIAtGMid7YIIWCO03872w/k2CA8U1fwfg9Z9vPx+Z/jW5YsTc4AiAmwNAGyZ8N+O
KSUrwBaF6ewNsMM/ZYAUb2h9FQjuS5OXU9D2wrwaML0hx1cF4UfRCmhXRVPptEoAlII879DDSL3S
YcDbYlr3eEYNybfLj3kesJrcp5wE1EIWXP8qTohw94inRke7Q/ELiF2N9JhXjX5fqnPkDJEWu0rf
bXU/3/n2FEFAIIO7JptZa0vmSLnV/iDxRciY51EyqXbjBwEUoN9YZWcYQb4CTHMQkFBvSJ/WQo6T
MAHTMi0wK3Ks76RexC24nj+mZTKDuLRa9XVq0OiyyvSRDoCtY5f5tbS08aCiq/i1HpNnJejrfd8q
yh9HaPBSdHI5Ho9qxZpCJuMqHzZjWXu0NgK0kTTBLscy2zje3luGS6fv7W5ZvvNqGaZVCXBGq2ov
amZQRWk43ZgI+NkS1MG7VhHUfTxWrii30Z5ARN9FxoAUeF57aEUoLqCsfF904ldoZ7OTLg4sUzKO
Ww+5XDWnVzoKWOTudAuZCepyp3vFbDsw2HpXeG33JULw61r26/paTbXhS54DmckDCxKkP2m3M2Y8
Dy3uK66YleGXThyuh+yPnSeVRTIPbANVBTpoZPenz2O0MlLhWl16IbS0j6o2lPezGX/Jxsj6IjSx
8dRP4PaFyLwV6jD1TD3UX2T0QjEgHD7HUU3PpBLTP7+qFkEfIIn0S8jP11dV12J+0zV0VNMgLJ+j
pgj3fZ7M7uUT4fxCpC3C9QseHd0H8J6n796B4W4rYPaeYWbhbTdHqP7qk7mx+pdlt/7i+L8CFKAC
gHTI6txJU1AOYlVUEPHJhyBTVm5lavNOF0JA9mP8hw2S5YMyFrVoAkcFIOvpSw2aWc5jKRce7mLt
jdiJBICDsdFHPD/WOGdo8hK3LFYs660mt2JA5q2XiHQEAcTy5rEYpfSHhQLj5U90JhvH61B2WlpY
XNmL7Nnp68jSHBqpYDUeFxkiHp3kH2UjPuhxMx0KNCF+lrV8jNp2+taPU+QAc+2cTlYSlKKV59jI
t/TJzvCyywMtxaklvEEIylyFN2ULBiPGV9ZrwuHYqZptxqVkwRbofMjMWSI6RTYoTyEbeVdYoiu2
g7Wbxa77jPHiwvxUrYJmfTHYVohujYX67i1/17STrO3deEAQl7tR67+ZWdzZSEtOz31riVdNEdWO
mLb1bIdKBHwuzZTvlyd7CQ9OVirdHMKTBc5Nz5SPezrXZTfOqH1Ooic2wFfUcI6QAiys605CJyTL
zOiqB435XEhldBWJwuxcHv78W9MeRS6NRrm6EN/WRTkzDWtrjlPJS8csefZN61jG83j0U2UP0hK0
e9/4B+S+vuVlnDha0es7AzsHecYub5qHfKMJeLbIeZyFsUSbHSuCMxebQNJbmkuZ5NG8T69TOQhv
J+h/L1Xmb+WbZyfRMhT9Rkh3rC/kb05n3u/CdtKsQqK6UMwPgmY0zijTI788wWfhIaOY2LRSk4Ep
AZPkdBSoBWmIvL3oLeRgJ5Xb7KgU0oDe2DR6bK36qdK03q0QXN+49s44AjSCKOqSwVJXgyawLl0D
Fq9602obD0dnbOWypPki4BKyG7NBvqlaaToaofY5FwEixkUAdhKrP2/qQvNpMvCUpZncYx0S+E8p
YuPHssfut6irb2DWH8jSRVtKrPZ6ssbME8KGe5yyzC81XfgmCCTKxxLZrL0yYss6lMK+BCGxS3NN
+ErbRN5PvbVlOnIWa/K6VGEhq/IvzZJVIJ4WkdVjek3nsaqRRaV+tTNm/D7jScIoQLE6dK2M5LDx
eZej/XT/MurSogFKiCvQmZumMZtJ1quNh8DfAVSH0XzSqAAKZQ9E2u2IrSs1ceTikNXP6OLYw3Dd
QsYQ8i9BDDY8ewyaZrccs6WqUut89AcEI+Ry0T87CjFeVtZLOcj7pI13aXHfhgIOCHvkm8OO7oeU
HUtfwcoSoZ2odUw1cQOZ6Q/RPbyDcx4kmiO0xS7sh31sxHuYeEcjHVx4uDvU8DLgCWGN5GceHkc1
d5s43S2BYpoMTspf8zU3GY+tGgD4BK4Cvth0Fa3e5yZ+2Pw3GERcoM29mkY7X7gCvX1IDclJgu8i
TzOqh06WD40/HTJqJAhI1X0YczFCjb/8Ec7TXwoc9McM8sqlbrxuSed6I9KrqkXP72a7FGb8dzEZ
RLvNuhWUKfAmZuswEovtZD2t4b4g74jrYnU96cYvQamKq1TLjZ1Pi8LBrzpwBRgHu6Y2lTvSty1R
4TPNC9DkyH5R6mLNcPSvjTasxPQlIZUpMWltcczLqLpFpVWiaDgIN+ocSPehmEZ2CKRbGkzVFevW
d5tUkW6wvv4KxMHLDVrki5hM5cxJPOx9xcoflGzeunnPz0gwBrT4KfPSdaAPeXp66bPaKs0EVqqk
WrCbsjHYT7JRPV7+fu+NspAWaNYQeNK6Ph3FKkWthxjYQfUzsRIrEMLVRRTaLo/yzlVHNANiDWmk
pSS2DgrrLg99UWm6B2yQjGs6YV9lvBDsOpNfRxE+n6Jm+D72B+pyTlI3CNgY8Yx5d5BEN8yvtBGj
njcOSE5BCNBSJn2Cm72Kaoqs1upASMqH2soVRymSwTNzVLvzKND2URW+4FHcuwMAPycvCL0EpJed
KGmfLs/L+ewvMA7mA5Fr6OfradGiYIzxfckfZst4sVQMmstALDauwbNBVKDwuF8g40SP+axJkltN
gNlHLHgzopu38BGp/jVjsXEanwVTyyjIGrL4ISiRAJwupDhimSrSJHiCWsxum/al2+lFf7RKcBCm
Gcb7Lhr0K2EyjQP4QGEjQn/TQji5DPAsAxi6yJNTnqHueTq+Is+5EmuDdq8NEWLs2LPa0ohbTVWE
wY7MU4WhRZ3QtiIq+OaEelqU/ZysXrGjJMVKEqmyRk4mB0Gcz3HfAyQKhB57xdqQH0YrNo4mbeeb
pOkHe8Lx3b28EM4uULI/OF0Ie+E5s+gAnz59MWZZ27Za4iVZJe2oPuXwqWIKRkN7qKXoSo86cWtP
nl2fCM5wVy9asnwyvtzpmLU61kwjLZ4MFyWnxc7kYYiRDjHGQv1hREp0NRbUpqV51u7ww8Dn0tfL
q2aOzMOEvKNzeQbOok9qk2wCHoaokP7xqpphobHvl9FcwrVACxibJuVzhaDwL2ES1I3df74haJxB
mYcJzV1ylqGGo6b6iQBcoRLyZG/0C1wJGcWNUc6iT2YNlC4slOWr0lY5nd4OfsNErSD2fKPL93GI
D2qCfNkemfPgU5UN0eek8MN9TdtrY+Tz0w1BMIxDcd2C57hkkadDJ+Pgq53ell43tNpuDMXuDgeG
GP/BeF+oY7IP4HXadRoWVwYeBz1ijU6cq/33y5/0/EhYxI24cAHQUIRfo8V8Y1Dp1TSZp2ngRJAU
aQ+tZjhSPA2PZTxNyKDT4CnUAYllv5E3ZuF8S5FUIZEPePJN5GMVkw4yLhGzOGQe1JrQziFMHdRO
63fswA9xn5huLsVbnmrnNTnAD5w/pkhWQ41lXZFGDnVG5MuU77m4VJcAtXSJ9Mps1yZq8DUQxOwY
ijME/wLJU5uyT2gXY4cce6And3mZyE7RziXNR0X8ppUdmz4pE+VGSUXrT/fbwqxGEgN2NQ1XYOWn
aySe894sx1G8VwX5I13ynoqTinaP329cP2ffAXwGSRDwFsq0cLqX3fhbtVzIwEuUBQPNgmdk2VcD
28m8QHqirpNPfuZv9ZKX33dyESzj0XlYClCL+v5q8c+1mte0+sV7qKetHRpj5OhBmm681dlxtYyC
ZDS5DuVnqq+nb5UnqY9Y3CDeC0KGDjbecFcyJ7ZNmX3eqHCdB0+MpUJleeOycZCsjsZyjKQsmxvx
PtTlJ2UB1mLukjgqiKhXtRv7Q9+Id34pP0V6Y8vg7Cs7qQPrEGR0S/PR/Hl5W7+pVK9nGAeBBQlL
c4HQ8fTdlc6so9GqxHszKKddroe+ixRIfC0VSmenom8dYjFMjrMvxr9KHWdMG05y+M2SZwXR9jaz
XAy1mkMdGK2N9Xi+92lVHHQzrY4oTf4c9TQ8Ap8UDmKivfpJUu6qWp44pgTlRhuS7D6ai/Cl0v3p
S412+zEtZO2mi1Tdq/JWcjjPsV9V++qWi8x6lvJu011nObtPZ4AmJuAc4g0YbPjHn86AYRRx3Mkl
7EKp03f6AHV86KXHJJYdqxi0HWPqu2ao0e1TzMCpaqHaCBjOe+WUFfBqIuoCGbSUW08fwdeNWA5y
uCByLlwrmnDbKUHjVrUx3mRo9V03YfoyzH18k4toCGIwWcI7iBW8NpIsuk1TJlQJZumAM23/S29T
dec3NQbNKfT7uAyONUHOIebKdiuiH3eQRvG2MbPyuoqU1hEFVPedeYJROU+Kfpf7kWqbRSbcSopU
4beYc9YbaDZF+cPl1ffOEYswCHXyRc8H0fb1eVKNQhl3VQLDZlKEvYoSva8rDUIbkVRxXEZtd5sJ
Vr2rk/mYDvNTW6W7VMH6Vuwb7SqL6cESBLb+E/1Pa0dRw+vMQdk4Xc8PPR4SDghpFTEGF8Hp1zED
cFS12QhgxdXquplCJBNTmEuxCUYlquPRbnpF3Ljxzk8+KrU0nSh5WVx8a+W9uBTGcuFjeFUQzE9o
htV3YhhvtfiWtX2y9hfykQImc9EDQQBtda+i31zxEggoiKx/eVIHtxiHxG2HuAJQuulBcH76UVRA
oIswivo+kIblrX+7P0ydk1ZLJ8mLkxJ977LRqYl0Y/OlGFTBrfwaZwIlup8aSb6KlVBzkgLdeFkY
m50cp+MTsLet0O7s6y6PhJgXsQUHGw2V00fKGyESjQklHeTnvvBv5qRZmf3ICmAqgSpGHyd/S4j9
7Nu+DQmiHfEe8pw3/dzfZgGD6FGfCl/ypkgLnBbZ0108FsOfloBRQaJnuYi80iSiKH76YqKIbHVC
Q9RTaynYm3NqfumQbj9mQqE8Xd7HZ8EhkRnD0IliAmGKrXZIXA4xssPI6Il10t1HyU1n1RgBWpaQ
OogLKaJDi92VUXu/hiS8Mfg5QgaTrzfxSKpBtFvWmIg5wc8s0tvMG5C/OyC96B8TzagpSEgSxE3s
rUR3qMRn0QxLt29SCZeConcziuJ2OWi+EwT6tHGkn4fty0MBO2ZeFkrhmrNuJr3AxR5mXqSozRVF
bXFXFIV1SDBGsROaRle9KH8ItdFJxBjVpig5+nK6VVY9x4LxGFRHFnkb0ggSidNFoACpxOBnSL28
ku4mMQru0NpUXKJsgExSVexSOB07qxOT3Zhj7p0m+UZwdb6/iCpIHUgeqCac2WRkc5BwtfRwxDv1
SVWF4KqNUc0SwrLdoeXlpkq1taXfeWtwWgCk4eiImOSoS8D32wZLketsm6xIvanMa2RYS+tbHQq4
0bUJpcvBFIF3UDmIqZixSJvKbUaLIsHlTXG+y08fYhVXZNSIkrruUk9IImFf6ULspkUcfPzjUSD3
0+OhQQsJfw0Py1pLEpIsDj15CMHYiZKwG3JITJdHeWOjnl4UlGFoGULbRgSQmuvpjEaTqFbtlIde
YA07LnM7Sz6lSrSDq7QftS+W/BBr163ySR1yx4hVGxCtbaXdbhKwGu7uDX9CjznCp1C02+hFnpN7
Jb/W1NcuUDGMf5LDj/6Iq0QC9LIbHLMBalKlRyLzvZkPHyFC3ZpB/6msvxV4pLl1+R214z//XhAA
uQPBNnARrFnJkH66oIvkwMNT5cbMBBmviGYz4lkylvVEmoAIkRJcSALreBuN2ZEIpQq9BOH6Y6lN
huPD0DtOVrEPBSNwseioncGMLccAS3fMU1mywV00G1/0ndW5sL7AN4OdJZlb3Q4Noh5Wh76IN/Sx
QnMDs0FxqZBeXjfnmx9uGetmOQGQq12fgmVn9UFk5IGXz/XzIM7WU9UY7bPAQYULSmSQ4rCAP/zx
oITToFSI6wFvrQP6sAFEFZpIC81ik17NGEXcACzHf8Uf92ki9Dsi0S2n0/MXJSVmIklVsdOG3H66
Pxp1DOkKtzmqKuADNT3WPonm3O7MfJR2LKPgJqqy9HD5Rd9sOE4XE6MCTgJoAmIOlYrTUa2MPlo1
1bnXWt5c+I4U4m+opSiOZXYBw2Ae9h0c7fx5BIMrDs+pQDanuv5wVfrHklqVnty33RXCLbZhPvbR
N7WyHH2ajsl0lBTcaaB/wc3Kir0yhHasPEnZnRLeGxZl4EBrHvVZ2k8imPUmReOxsSOuVSvK9n6b
HRqkMnup3bXIZRpN8pIBfHanFMysWQuRE7a4BQ31cLw8JUum9PuMUJKgQofbrLEgbwBIns6IMbO3
xSEaPuRcDsdKxBetwgzyKBSiQm8ODYXW6A0369StI/ItajsZGq1bwEgE7YufA6WE06FNKwtnLqX0
A0KZst0iQPvUpdpDLbfBFf4ttNAC5to3M99VYra33g3qMW5Bkmf6hFxWn8m48urRdQFowMmTzNpX
HJkG5q1Pc4bt1uh/ujxZZ/0+pCXI/M1FdpBVdGb1OI5BEqq1LjySeh8RUSmvC+BSXhmmjSuUWn0U
umaXamK5EwYCmGkUTddXBekhNiPrOLY4HHeU1PVJxm68l5SnyezrXVsEyUMmx/LGcj8L9BbEDoR8
zEk4QWl+rDZZIVhVZ/S18uhLAYmCrDZ7iATFFxDm39K5Uj6EbWURtKf9XTCbml3pVuegPuzvK2yq
HCyVegf38PgPr2Bge3T2ljR2YXBQKT798EkxC4VVjPKjXwShG+tCs+uC0N+oHK0P7LdRoMhgbwYH
ny7t6ShjmYb5MC9WGlNU7rHfY9tVVXt1eUm8qbD8voopsgG8AtqtvGUO63uhz6RUalNBe4wlq9rr
tTo5JUqv8KHFF5QBrodESdzETJ/1RaNjajo37+PSnUZEfy2zrd0iG5OjlVvSNWIrn2tcfOwufArD
KEQq2fwYa+K465W8uKbOrnM6kAGhrFI5ciCFbq4a1a3lZ9oxDMvckWYh2VOc1RxVzAyUO1tU3/Cp
dvJKVZ/NRE8dNTEqNxbNdOPmOtvOTASzQEeBw5U49G0x/hZDRuUwWy02gY/EOq62R+/dmZz+KnIp
89+MTnEX7qD4eeW39jV68jeusGXJrL7Cgq4HuLOUI8kSTz82QsutHNat/Ajg8wiLU62Nna4eJNKF
y9/7jCz29pqgLhCkgogO0vt0JFwXzYzdLz+Wt+ZBPyT34768kvYwre3AlWxxnznKofzUu8ajdjCu
xV1+CHahLewvP8f6/lw/hnz6GKPedVEvVvIjKsG2hhRcqn1TykMt66BKN9b4eicRK4NrWWIvIhOk
RFavrCpLNSVEbW2Ucu3OMINPTW5ZG9n3+4OAnaasx8W89rggoKpqP80AT0e4KRZRHLmgWKONV1ku
+JN1gi4JEAh6/Yt0HdfP6bRpQ4iU61zmnt4FuDfDtUYOuggWZr6/QyzjG62B7KECM+cIyby1eM7f
ccES/quaQ1l7zdijODzBQ2X0Skx02JNTsWRYW8aVq1EAey0oA/x3l/Y6JTzl9B2zlMpPhvCERwU3
6+wZmO8xJaF+vLwC32QxfpvLf41DDRwNEGph7PnTcYwaaQywfRnijOCP0tbsDkNRPsq59lOcNQlV
Sj2a7HBCLAounb+bBr2/08qodDFT0o9oFTa7SgoHW+yliCOy3SEhCKBzUMK9KqYHkr99Fkc7EX9l
xwqMZ8lI7mIxsXZW1e4nhVJ7YQnaRlazCoj+9Vb0huhjLeDstYTCBHPcb3PeqrKCx0ml5FvzrTTI
oDZKPpGtBuhUlpJo/tmGfhtXpUvEKU5URYv2dDYnwJAGOuYUZRpJ+5hmaXRddqR1rZoFdloZn5ty
yxL6nYUCKgWUMkU1XneNWkhULpOhilKvNdTw6E+z6aQK9Ki3dfIfP8b/DF6Lh3+tiOa//4s//yjK
iQZu2K7++N9e+Zo/tfXra3v3Uv7X8lf/7//636d/5G/++zfvXtqXkz+4OfzR6bF7racPrw3GQm9j
8gzL//n/+sO/Xt9+y/NUvv7z7x9Fl7fLb0NzLP/73z+6+vnPvxdjj//4/df/+2f3Lxl/bV+/5j/C
v56Krg1f6/yvl/znX/8LY436Rxv9+OuWPzbrX/b60rT//Nsw/kHniHCXGJKZB9j091/D6/ITxfrH
UgdcTtiFzP3WKMyLug3/+Te53T+oV7CV+Xscvm+mMs0yNj9TrX+AG4BPRjefdtzf/+eZTz7L/3ym
v/IueyiivG14GBbY/2znRVuMi3NhpkHk4oxao4JiHGPaYg5CR9HC5jlRjARnF0l/6UXV36dKD7wP
43X3t4n790P8PugbQu5kVJo3lLq4thmek2QVC1Ko9lPSjNhJk25XdfeSdpsa32vrdo4/qHHu9PVj
I3+o2tjNFstdK91J8XOVP6lRsuuHr5022IUhXmX1d7o8e6yK7aQ/IgCWGuNVRuNB7x4hMOx7H+FD
NXCi+Fa2niuJBniT2ATDtgXTQG1GZ+ryQx9KdikSHpUHGQ/flpro5dddIfCY5NXrru4fpebkQwUj
down8y66r+zOzux5J+wLp/ZKV3lMP9WpLTmybW3cfKfn2vnIq2xrGGdB9MHy0DDqOhvIrOfXXwIp
dqs8+tWN2pXa/Np42eXbXfq2y2X8W0RYaDrIHoUhAc64+8rdtzuas3a61w7+sbjC4XH/dHnIszV8
Or1rOuJUFAOtBEYMiTtTb3bU/bCRVrw7BIH7wrmgiLDOqaSun6VWphg6Gj9mkyBFewgq9NuKT1n8
9fLbrGBd//5mv421Wi2pVhtVvxReg/uc5s9P81B9rI/jTXGAQHQfvAbXsqdyJd3kj+EhaG3leYzt
4fPlp1hV5t+eYjEeg8lEdWSJz04/o5o2XR3HaeI0qPpKOwSXQmQn7X5yS90OAzuSbHkLM/nO0jkZ
c7VaM6nWRSzYGJPsqceyNm/xGAhGuk1FMu833vD8mxJwUvfSKNQSna2dqSlBCZmAJq5jFILqBHI6
PgYWPOVkCvVdXijKkcSt3edzmd2p2GzugGCYL3UPFSGcUwS9A4HJyJrOIx+XPQhUyeuU6OqfLT3O
SOIReoCcmIj6IlV7+iEkTZA4BCO0NLVw6WqLNCKsyL9RhAlUny8AhqZZsnFunAYJ6DoudoeghSEX
8Q9YltNBRSmzUknOdLTgtcbOzKDeE/xEx8ufYDkKfjsqALDzTv+bu/NYjhuJ0vWrTMweHfBmi0JZ
GlElQ1IbhFwDCe8S7unvB3b3HRWoYUXPbiY6pIXUYgKJzJMnz/kNtVXKFcvxuC4JZBNVVeG2ExBp
/DmArduSOrhdWB8bFWbYWE7ODe0pwP9pYzuC0qt97Qq56rVy+C3ZMg1rEjCgxzi4XL6pVoGH1BN4
8zr9sa2lZR41QXJnE40n3zbzEu/26ktsN8VG1F5zk8TUFVKhTRtP6cJTLykOvj0rq3VJTYEuPDht
gGzA2SiWXj7RXHpdEeE+susMewbANtc3SVXXR7NxfxowGg/AWZMrJ/JKzmspZDCeutyP4D7x32oa
SqNMOqWIGXQa8w9VLtWdkF76ydGT9BAbRpNj1DDNgYlJAokxXm6jL8AgTBsXEqPpoz59jeq86k8t
zwRQmbXI3RBEm7bWGu11NS6Heq53MVpJKPhM6U3o9AalyibcqaH7Ix2oppQIM2kRHi6dV9tXbjuv
pwVkGw1/F0YrzsaUKy+/hTWHNUSwGn1Alki8oW+jsSqyXi2BWZXxubATfdjNFuzCQ1XNICzipv7q
IIZs49o9zITKsQ6/vb1AVjxgJuaFlgcTBLUu/lvfZ81oaJW+1nuMvA20C6nmzucELPehAHp4dqxO
1L5q9hU19Wgav+MIYLlB5hgTysFNkzy4eZ5r/qA7Cv559Tx/EroRieDKU66i+XJWIuPoLmJWFBHQ
JLicOyTrOmdwCvtADAhvMSXMn7QhDX3UFBF86idtlxpYBbpORC0Dvt2RnjQGK27nbVB3lRsTc6zN
3FnIRFUpcMFOXgFQr/f+yxNSxIPHQSYNhHp1Z04no3UkrYNDEU5OhoEBqiidiLGobyrdD7uq2oZN
VoFcDA2E+yCtY9Cbb5PI1TaxCaEPSMRw5VhaRd6XZ+ILwzykUI6A1WrFVbXRdSDi7UOXzN0GGRB7
U43aNTzwEkN+ibzLKAtAleDOPZA66aq4o3aWFHmHJD3kxJ9qQwtmMBoK/lQZriW/yyReDgXxluIj
ZEqUVl7pbGptXY+1lYaHqUm+T55I0N/QYrpLeN2LrDA/Usutv0qjLX27SxvswZtmg6isuxlGDEYc
1E2v7OpV0XJRz6LzAQFygWLg17NmRA8GQQwyWngIuy75MWaG+d6T1lGNMmWTYMKxJ8iXN1ncebtC
afRPGtUMf+B77MZBIEofKvKmtfuFstG73bYZuuKUzm2+7wDJnWuO463Wz83x7Q31+pvx1MCBuPFx
eVLXXcKM48tFmDQ8yN6Zb4VABWaUtXrIQnW6tneX77/6aBRC0HdcfB+BBiyr9Jck3kojzx6F5R3K
ypQf3SaJ4IAttnELWN/ypddhQOrm7c8YzdSdnmjpoZyosO2aIrGuiUCvM+Lle3FJpta+tJ0X1dbL
pxlQtvWcXg8PnWxqUF5h+t4caaxV8WikQQbsHGt5C6+vTQe150fBroKiZlbmdnZV7NKxicdGxKos
99gPCtIwSR2PKBsaGZbyfdcbt7Jvkq+5lVjlwcnp5MCf07gHNrBTr5zur0615WUgIQCUo9C4EJAu
X6ZDKAOlZF4mhCC4yyWtbaOJ54Oqtt3WyrOCrkU0BZailzuowFkQ6Y7c/+ulxK0bvB6MIMAK6w1g
w/qf3ZYN4I1OvxNVNu/DPrNvcj29Bgtc0tPVSlp0gKhwLYEWUZrL103U3kagXFUOcRZagTT6OKDe
0CJlObrBiKgIsosYeXSlU23efsklUr4aGS05BgY9CZr4cuQMSMSUpLVyaNWmCXQJJL3EsWeDg4i2
1dKqCJS8ULd5DWsAy+rySuB7ffwBkl2o1ovDDG4lq0XLVm6xnRTR0ZSlcRqqVvVDOakPRUuzSIzy
+e23XWeNLKuL4VZZ49jFueqiy3tk37q0dLFEkaqd7SZSu6C3QhmUWpZeiRO/CUnkqTALwUy9OFpd
TnFu9JwhEkX8LnL7bdcqjw77H4uwoboy0m9fD6jnohnhcRfSL0fqY13v3FLj9biaBLBZfE448ezM
fXgy8tD8YKnzFTWZ1y9H/AN+hL0RGERjLexiJkM2RUzpMc28audkXrNrVRntBjX3rlyEXm+SZSg2
Iu4CsKjX5HDFoMVvdAkd8CQpc1+1Sy7+YkZ0Y7CMYus2GFrlLuzAElD5v103iDwujrsLqtpi7MuJ
Hecs8Yjp0dGI3eKouACGMr0f7xtnSR9FFQbqOOfXMq/X5wubAqmqJbcHvPuq7Ji4maZNbnQsYxgZ
jKiDhJob3J/8OC0gi9B7KkgAxJAckMXTTtnkKTVVwCJ6Lsf4Wi1gRV5fMgLKrzijkeyDwAPoczkL
xOmxmFPPO9Quko2D2UJaachB7bhGwZ8wsmmLxgp0Wr5Hr02mUxpzQbMjBWdXR62BJWTh+zxFGqKL
tRIKeitPdTJMT7mTIKJXqO02Hw37RoRJ9ZCZrjw6RZoes2IaIVon3REZ9/xBG0PjrpuM7KQaAkTJ
0NencaJpK9zOuZJNvN5QxER4QMu9imaAtQpPgynKBiAG+AQZB41+PzegMaynor4X/TVe72/GWjIW
klouAzQTV2fACMW1yRs6lEI48V0tvSeaHuoNCulIZFTZx5ZyyvbtZf2bYxa0FvBpDKNsEqZ12USg
fTBHwEtw/URBRDOig93FIz7iWGSj1dEeUNpFv9zz0sDtDOc2LKfwyhS/PgF4BKI/tzXIQCRSl4uq
FFiizDpQztTFS1qzva+KrKPAnmZ9aw/pNaHj1/EKIQsml444cGmQPZfDFQV00Ap3zKNbTPKkKaK+
m0e9v82mqbsiU/z6aF36BjYNQBJoz1kLbaE2LqchLuLj6NqnqAwbFPdyJzBNmPsts0kSH4YfgBjZ
QW0OyZUr0ro2yW5dalOELeA4XNys1cRCgzKUflbEsSqhZBSTcI91ZMTb0jOaDet9PrRTrnxr+0zb
ulhuvCtK5RFZXse7csa/XtggWQjc3NegViPydznlbpZY+YgDwrFAB8HO6jHQcmV+ltlg3DWxofab
ZLrmgrZszMu0ZhkTdQ8bUCI1ieXb/JKah00yYAvjQJA1MrENtSS+I28drqzd14sJ0V+NbjIoLfqE
a/C9RNFIKWr0YIYCYYlMr/WD0aDwD7+wu1Lg/M1WZSxWLcQRXMkJEZdv5DXGYA5OlhyzskWvNrQ+
Zqqd3tRtRYjl9PGrWM1xblFtX1b6GCDY+e8YHkv8Xx4BLDq3QkqfLzeQXyYVezPOR7L9ozYS9YeQ
+s4Y1uWudMJ4o429euWdX7L89VckM12oVCaDrsOT2XUD0g/oQyeqEQeD7Yxblo8SNEVfRCSKoj2p
UZPsOLDSjeZ28SHuut6vZYMnoipR/pVCfFNlM8FuKp3D1FlhQGaLOYPwqmOpkDHMce3uOzWJ9lD7
x7twVjCwog771eq794bddp/+dcxlFgm1NC1fdKNW2yFKtbiVRZsc6YEmvnQxwHCxMfLjsIiQIG5u
AJipp2HsZOCO/OUIYPpKnrjCJ/z1JTGL4GjjxogA2yrrb5VBamC/0uMYavV2pModsGYM1y9b7TO4
1OSdUkNSpi5XmgcgNN0t0AX3SdP6aa/2bnzQy/pZDvm8bWO0nFrbHiBTWtbBVQzAiSZ2ww4p9qnQ
uHQ6jZDvw95Fql1RzAKCwvDV4IfnjlHsESK85vH3u3iDqhy5PlGHtHsV4uu8EkmMGTSCu2ay6yqt
2M71FGNEEhkBGta4k1TF9PXtz/q7UABohugG8xHW/PL3v+wNU0uUHgOO5Fjb0vLVciyp+Q5G4DVW
eeXK9vrENCnFLzRdSr4OIMbLoUTUSi3pGhaQUmqIFqnRjYxAzurGOO5RHrkGX/tNLEUQg93H4Ys4
3pqw7pXNorHDgtVazQ6IAMigIC94ZU2+zu55K8RGiNsLTm0dXJQZCyIlmpNjCBbmQH0k3gD3HTZt
xuW7UwvvXtGHMmDzhFfy7N++30KNY8nYdPlX89lFSV8lupscW82FEK8p5Wf8Opsr/MTffTUaUy/K
s0swW6V3E/KnVDoUYtnoadsyUsO7aeqVg+Io6Xs7bK+JJv9+PIAD3FqopVirMIO2Sd4MkvnsRbIF
o1PudIBdG7pkEDK7a03J3309kg1aoKRWiy3f5ZpMAYJGnsNoTqvlN+gGpAEE3vkwpvOm0aY7ux6f
IiUqt2/vut++JC0xdjlNqldSFR7NnyYsrOQYVzqs1MSpd5GWST8KJ+XOEar1/n8wHsywZTjsq9a9
uK4uTC/vY0w/Kg2Y+pwVt2HCpxs86pp9OVwj4/8mhQSstmCBl2OXPPlyWo0iK11Rcwei6KlsBgwn
DmNL+thBOjkqqlluPdzKKLh68WFQlfjKAfyboEZevvDzl/qvts7N0ReyOX/t9Fjxbpy31ng/Js2X
EQ2Jw9sT+/uRWDqL9gjJ+Wp3xPSyvbSOs6PWJ+E2El5zaATdc5Q+0ivb/XeZ1IstwKLwgVjv+nwA
ZzhqLUXoY6x28bfUmOvjNNUOCPkE2yJbVsdoLNy7oZzDDelQ+2T17dWb13IIrVIb2DIY8byUa+Es
X37ZChZGEWpTclQVWIOqjZYQ+Tpw/tybKSL3kNmcXDuw9lGHLuJyE9lGzDIIqwMi//3+7elH4eTV
88C7pMmLLgLMOiCPl89jKvCD9XpWDiKpNc3vnLj8M+9M7Z1TOvG8B+g0mYeuSs0fWZOF9d42w+F2
rAfrue2qkUqzrX2wi7G568YGCogmR/0xUZz+ZA298Rk2cKr6E65lD7NLuc9X03iKfb2P+qObPvdd
caa4IXGZmKW7o9uZ/wxFMYxbuPTWM67srUsYSQIukOi9V/NZl1p2X3RwC0KSinNumtWDYsRJ4hdD
3k1+aqlThszbWBpBHdpp7IsId1dktIsu6PGJTG7NOMKDYVBg1OwaerWZH2IrsJdJXZH4WBDh/DRp
XQa1uux7iYLu5zwXnLj5KIdvbjVldy5Cgo8mVi0xqjwxHWh7MEJfSoc+PfJmuR5gAmzfqo1W3Y21
jl6ckYz5k94SDZsmGu09nUeeDXkzmfqTGbdb7DK8r/VUtp/zGf3DQLNybEVE2ykfOh4bBeM0yrVg
Frn2nKtF9EGOpcABoLNTx6/VTnxQrLJCIsGZ3NGfJYjMTEus28GtfmJx+zlyFMfajlmhPdWdKMaD
PtGAvafaPnyrgb5vUxXavE+lONGCKHGMwzLfzjuEcNvJHxBMvHGp7xSbXJKDUaI1nXZrIGL9CE01
/ebEet9tbU6aZ7N0hgjHBHt69rTOdk50v03E7Hrh3FfzFH+1UhF6x0ZxtKPSNEaBT0cv7/GrbVFj
yoci97G1bMJ9YZXYvy9cAMSMSyA/ii3DO2+0mw9hOtBoacBAaNtRCWfXF7JwOOoUFAYDRXjzh9wU
9E9lWLpwDSDsoGkc98Wn3KiQugIB2h3MuCzPA1DW4wyHNkAtUb3DObg64xxLwTuUNd0Hp+/791Ux
18mmab2087NZah/VkGhyaDKZ3M5qoz4gaJybfhqOsPltRUlHf7IHNd5XQo0O0q6NaRPmk3QDrbXv
yskevxc1sk+bznTC3o+GuquDUlczxBGtXP0Rz2EKhmmeVZfSfFQ96UPVf4vaNPEA48Hp89tGrZ4N
S5Q/PTPrPhjWLL/OqtBGFvNoBCb67jxJNCTvki6arE07WdY3qxsadROOtVph4ucqA8swBgw4Ws0H
FBRc4bshuMRNIS37a9vGUw7zOi6/pkk6JFsFiPqTniI+K+YhN3zDFVW+icTyc7Ikwy8BuJB5VIdS
+2ZRNE334TC6D3SaIt0v0tJMNin3mgAChvlZoMN2KuopQd1QaLgLKFHR4+Wum8UXb6DGiniEwNai
ElMktoaOXUzM8VECpagngwWSGtbW5FR+cqY8jv3Yq9hJpqBftZFq3EQ7Wchp2maxkHh1THNGEyyx
MwzZivYBCu1U+MboRAFhoPletmP+qBiJecxLT098NQbluVgitEdvGI3Pc1r0P9DCAnYsRNRHG02k
YbtpU80VOGQpChCzOJPPzaB66QZ12vZLlCDB6OvD7NY7pAzQnU9k93mYMnvaQDmrTT8yMixNeO44
D2LgpyYFZXOqj55MOtgEcX6fDXWY+27djMA88846J+ps1P5YQSrx66IZH2K0kpCHrgY+qGTp7uSi
oBc3M3jzkMsPOlbR9NAkMJcBFSRdgZBib7HURSUeCOBRv5ktA41Gc56irwNlt3nD0uvph/Rdetsn
6fitD4v4mzNpgw4qHcCJj8KCh2xSOnvnqcUKJWhLukk3iwzcx0yir+NPQ0SlfLBbVduy80ZYepNM
N4npZO9zte6+W1Vy083iEVC8KXcV8hEQ/0KIvMfUaSo1qBS0UXNwqEMQgnsb/KwfqyZgLZTxQxWb
UEq02ikOpT730alVYscJ6F4p7+Vs2MlWJHNzboWMz57bY9fCZH7ElPM2t7xHro5JEtiSwwb5fSJH
2hfyFmGLGd9gFvBzJftKIKjK2lKzCJVfO0LVYpMXeThv3VTqYitTIT4mmRE9p1odf+bH43lEVYrv
NKdTeJojJFV9obBZfCo75Z+lGerS1zol/5SDkPwk26xuealstH1tQsEk8BRlKW0U5CJ+3FoTXoGz
YZ3dCbXMDD3r26xOoZ7JUcE5ppCd0mzdwWsijDLCkMUUp6hUIneDzaVHk2TAkDPd0iaoOqgw5Fdz
3vaOP9ZxF29o9qHBk3oD4gWqO3rHri21576P8MmMht71ba3KtU0ZKcMNixkSp2NUTo/lzFBVgV12
mGZkRtnB+/SADE+FXT7ndd2+q0gQYcsZ3ojfYUzheaNDLFf9ocJ8cKvXvfakxJZ7h0S397f30/9p
TL1HXv/fY+r38mv+K2h++b//As2jUvcH9V1w8/y+aOlzf/gLNL/8Ddc+rkSUn19aZX9D5jXjD+7Y
VMAR94NZiqfrf/7H34h5/opsHxNPQJSLzoKp/xvM/Bq+vrhMLqWl5eFgvPGTLzPK6EWVcYhgbVhV
99HNpTyEjZF80/qmcYl6fUG12Ym9AyCc7DjMQ711ytGItuxLq2PlTs1B6HdiivEIqbs0OueIgJwN
vFveJbmnP7JfxEfNasMvyJMa27Ia/Irj614r1anfjVGxsabU/BQpo7zplF45K3ptBGIMx09aCHDI
dwFG3MYAib+H6rgjf+neizFNax/JaYi9utmX8WawZveUk4e2O/w6CPzDUN+CltX/J2SQO/G9Kdvy
z+6S+XHJIPlfRxlB+u6t9X34+bX58R/HNlvIIsuvu+9BWXzN/vmz9tfF//Kz/qaMGH/QjeTaj1A4
IEjEb/5Z/Y7+B+gfWu6sZgMC/aKM8A9lxNL/4N7HZRr5EEhgfKn/vwEUy/iDRjbsN9YrKBq2wb/Z
Aa9qIktZzFvASIuJJ/SVyw1gg0AMsfpRjoolFx57ZW8bp/+ipEWzHcKs3Etr+gSt69Mvk/fw1x3y
gjfyqm28yBdDlVnEmHB0XQg7v5YivQ51wdILk1Ofts1DpbYeRp5DWD4SSfKvWRErZ6Try23vgOzC
Dn6c+g1dX+4sWPJu46LsEeavtJuEDD/aLAp0NyIuMm3XZGr5hF9gFAe4hlU/DSlNiLvVmNxNUC7/
jMl1P04U1P9UErk3s3mUm1CTy3mayju70qLvRZN/akytkhvOP8XFzEtXnialEA+ZJ/ZFIVHatw2o
eb0+oNJnqTWSWLESqu8cbHT/mql/dVT8H91xi1Dsf3+i3IhGfPvaiYuNtfyTvzaWAgyVjbBw3zQA
icvW+mdnUQL+g1LwwhPld7YfJ87fO4sDx/P4l3BHEU+llst++IeLBU+L42b5YyQ8wAlY9r/ZWC9N
2v8qnjAEUhVoh4KYpWKMPsdSzPil2G6JFDRt1PUP1BX0bVTaKdnb9KPPxPCjrlPnqNXom2L4DSZe
Ndsg0Vr41RLWgV5LbfvL1P1mv62tcxcA79JF59pBvwGm96p0oo0iy+NwTh+GrJr9RjFOkEuzz6MV
6z7ZXHPItaIIJGKNu8qbu20VayIQmndQ5uKLkQy237VuHtS5234cjazZ941ZHyklqBRTwvG26L2n
USjXCu5rwbyX56Zau0DOaEbhz3o5iyhMd9LpleRBrVpAFirbr4NsprVqQMhN35dNHx3d2e1Ond57
D4WL9Feop9l+wC/sBgJm813mffu5ysJ7azzlmvbzyswuT3D5ne3F3ncR0lxQvuvOcV9mJqq0PCFK
AurZzKv+T8yXsUFsbGtLx926QRgFR0C1pv0nWyWoZwcBZy32wfJkQdy2mLLn5vC+iMr2HoHRcp96
gnugMmAuoubFbhR9dihdrOfqTka33qhOoA4W8P7oXVNdeDFm/fV1CI0v6ruQ43W0Xdb0ASHp7qUK
/k+pYQ/4PqqNYfqTtMydi5IHPmUxJppWPJ9bSwm1m75Tv9UUdvBx0qpuI/qJ+0iHUZiTVUkQKS12
7x0kaT8sZbOp50r5nieKi7gicX4zINCijBYS4k4sfxZTy302pjjysbI+GL3nU2Jyb+tadPsZg0PV
r7sG5+cQf/aNUmWYIU4GkB23MrLHKTG4fyoi2mncoh/nZDQ/cm9Bi7o0FEoRbRUXX0IgBIGmdz/5
XrXmZx1lXtQaXO8eBK1ecN0X1ZPZjcM2jPpQnrjuN1fWy2Ujh1wTNWXQYVyb2f7APFZhAVXQuo1a
UX6YNUD8BXf3XedW5jVs6vJjfvmMr4ZZJbamwRXcLePyAzfXaq8kc7zP5sajNFfiags36a7SYoC/
XryhwJB/LkK1+OgZ8mM+KU9v75AXdsfFsyBMQ65PeR7+EyplSy7wSyQ0nWFMjMmuznMOXlOi0XZf
zpQNbbd0cUXV8g1BvNkPIxd/qx+0P9GGUm4p5mU3aTPPfgGW8GTWnr2xuNpjPTr0gZic7l1GkaDd
KLXxY+TCsNfN4ZBHA3ulsdsbLU+1g212EMIMt8SbvEFSEwrsY6z24100TtW7xqX86MSoTllVqz54
2aCd+QVBpk7qz9zf3cPbU7HCu/D16WTT6AedByibPtsq3Ron2wAsPIZnxIF8cNZ3CfOAfQbmrnAl
BvtkV/0m6pKdGMoPNaytK+O/Wn2ki/QtF/w1ui2vRFUqXXR2Z6bmOZyR9rRCxWF2h5Od2Tky1lNG
gyYUH4Sy+AcI2/XNdETbDEBjwJ8j06Wl2W2aTsMVFNJvHwvwEdoOYFSAjlyuENFZOrSB0SDnmx7t
TtfuLRGbx7dffhWomXvenYN4Iau95OKXg0xxGoaCQsWZMqCxt/XBH+2yOcqmu7L5Lht+y0e2kMaB
kQhibMHTLjn3L+tdx6K0NSEfnOckjzZKWcatjwpBHLSABD9jwHjNVXn5gRcbDDY6hpX4zi70JkDa
lwOi7dHLTDO6c2S2W7Wf3o2ttuly+0cPy7qB5wAEKQ/ens3fLGXaUiAJSJUAgNIRuxwUEE9KR7ev
zqNH+WxuPsQTJJ9G7vOx/eZQmMcWYiu5zKpJ/Keu51e6Qa/fGT3uRcuNmxOo3rV1i7Bzs6WiOJ4H
BY+EvrCn9yl1dWrg3fCu7fRvPJJ+Ap/ZX9vDq8WKPDqYGIhG2FIAdYIOc/niZiFb6rdG8w4O2Xyv
VmKTK1p5GhzdSnzAJ9intmLeVmFZ7uY0Dx9p4vQ7rvn1oZau/MpxVD4kYX1VLoq09tdlQGjBbYW1
RxaCUQnmTZcPlvaCnU1G/M7u5um9dHvrlNeDvsnzNvwwD61vj1mIxllq7LLKu3FaPKOR2/9BUYHS
nFOIgyRp2cUlaJAZ5HeQq6yj2rI5HqDE7a4soGWB/LJq4RDpHpkoT8v1F3jnapsoegZVLEVYncsc
POHCV3p5q1l3njEFelHuok7fDYqCXOJ85ROu1g6gSm7j5iIjSY4OYJby0q8bNIyKImmo3bybig6c
wWQfdBABfjYoo19lmrUrabMevPqafswqAr2MCyUU8AhXT2DoqzfWMhAcZhzP74xBiKBtS1THkIrb
UAi75um+vMKvkwvelwSDYMANGxTAGskBqFPrHITWH6ZMVe6dQbktZgX+N8SOTYklWjyZ4/OVD3r5
egsCDt0VayEvcbzAjFmtv5wrl8Apaj6rjjf7Rl66FN7bmazMaDT8o+Z8Sz8iPxq1dI64u1LRovdR
OoV2UudG88dB6Xdhnrh7rAbENXnSNZ5seTwydF3lmIHiQPXw8qtbY5wUnF/TOS/gEGnoRkSyERAB
Jw/WkGGhyDUJX6Uj84SYxnAbRqK9F1JCZBPZcMPdHgbxaCYYslAlce0p29igcRo/Ltr42exbVPTn
YuMmAolLYVf3SMLNd01qoqQzmk/SRTwwNeR4Mto+uRaNL4PSy9wv7jEAhpFmY6GtgpJo0X9So34+
092yN54h5I1Bi2RbzfgE+nVsojCVa+0pcb/JPMMvsBpRgpX5exbRJ30KW2MT57P8/vaSuNxoPNVy
/0VjYZEYMlgWq40GgK5PZTjhWdGlxg/LlcUB0pSzqfO22MZCGZ9dsD47LVSvZTqv5oORgX+SZlHc
gl27WouqM5qlVZTaWYROtqOlFG3GydOunPSvVjwxBPteisga9CDE6i6XVNhF9qDVbnMmxPX7xrAe
67Z2AtRZrolCXe7nZSbRw2MysSNZmDNrWSMgRAsmrWzOFuSSJwsHjq1VeDe6Bk5hGGlIxR5lqbe/
3kp/cBkU/uqC9ydlJHdfM+rduhp7TgN5BulW7vBA1R/sukDDtFS6DwnBZxtP0/BZ6ot1ZttjJBcv
9sVw7UHgjdEBdEQCgNxpr0Way5Punwdb9jAsD3w9V1t5HsbCaCt04uBrkYAIXftCN1behKExH8up
Cm/CFHt6zjQAUGpVnDhaEkoHqR4UFCtibmG7zLSivTUn+ilru29l5P40CyXddAV1+bfn0bw86f56
3AUuiNYWol6syMtlohfwgxWjas6NPli7uR5G5EptNdo7db9zmwpuyCzzvengIglcezz3vYs886DP
8Rc7BuvLz2yPGvaqt6HRRvfcsrpvVo3oqLXoR+RRVf7UC5GfogZSfVpH4gal52nbm52+SSvLu411
t9iaUlT3Tal+UekffCYwgLJDvci5x36Z424emvt4CL1z31XuLk4Q7JB0Lk5VbdY0fQt7IySmx2/P
zUsy/F8H1cvcEB7oAC2xmSW22qiuPcrc7uP6bIQ2aj7IxKNkVZsnC175yRaldduqsXvoB/lglfP8
GOau94zb2lMKgXtH5O22KSVgX7dQMJi8dLrHcyk+YSVQfHv7US/T+r+eFL4pTwnDiHNkCQa/pPWJ
xLACy/bqnE1md/CmrKJ7rsMpHzMr6GbrmuPx6y1PNg+4g8khswdftxqvyyzgyiEQD11XnyAc+rAi
0k0jPMowU2cfPQumz9vv+DqgwREmTtP/BmuKE/jlmLnjUqxpovqMRbDtN7rQg7iD5ch2vobv/s10
QnrA6AFtDBbAq8qe0ve22TKUm7v4WmJtcV+C3dgIaGOnTIbXGI6vx/PQhvcI1dQS6W+vTkgnt+OY
HKQ8u62nfBwqcJBRGE/+pFb9VlOS6u7tqXx19i2gdXAxiC9DeeZmezmVbdt1jegFVY8BE4IZIQLf
FXGPdVtr+5UdAvyv8vLYqL28cstfc+A4+KgymGhVvVwJua1cDo24pF0lNq8qPGV4Hmsxfqu0av7c
Fda9XlvGnrKtivSJqt8rtbB2KYTqI4a+w7bScJtXCr0MXJAGT6mObtFot4ZvKsOI88je5scG4/hF
0Th0QrdtDoVpKJvalM2jzProUTqTnxVIOLGVxc6ouwKkTD8N2Jl08qacyyu6k69W7PKuDsX+JdNY
PLQv37VqwikfepZRhIgv+JNQ7HLCJwluNh3e/qKvNuRqqFX6Due3mDHgrM5upY4bJWufwFoJrg3e
YxfXT/rUXbN6fCl8XERHbkl0vCjGcmt47Z5k9lpS4nKenVmq6mk0XQUv4MwrsfHGam+QAv9HJy4Q
LtAf6mbucbE2yntES+JN0+TxVuYu56DizurRzKatklfZXlG6Zucls9hV2C2dy1ZA5zDGwp+shWqi
dD+Xa8XW7tGQ9sdmrkp/LufkpnbnoB7d8tTl1z0tXx2RiyMR0X/RrEFt/1UJQ5kWBphMz5iwbjui
4S1QE/RnQaztilwZA280P8S90YGqysCNmOPntz/uq/CwPADghBeQAgWFVeTLhp7afNqkZyB6MVVo
xTZ/5rCZdiTr3acJs/D92wOuCiicJ4zoYhZIQ4ZGEVfhy5WrFjSA4IBkZ0PU9sntw53BTddasO/F
oDWHSCnN+6JvoqAykZ8RtTn7VjxeK4u9zvJ4jqWdTImUCq3urQKVbMDEN3qUnZtkEnvpefE+NTGJ
AmCHS7psf+r42x70aEQLG1PvgDOZanrPZwpT630fNu7XOLn2OV5va7p4XGFpVlFhAcl+OTmy1YtF
Wb44ayjePML4zYJ5sMXWShXt/dsfYtUbe/kQVOO5GC60VpdofTkWaifUsrgvnCtMNP3SjbGQxZ5a
XSTfsbfuRR6dpGEWOw2FpKAuFX0H7UWeIE6CC9SqZINFmEEloUjSvYYI6AIBBWLb6lThEH44Okuy
t5Ep3KMw9Mr4yqH96q5DhxFU+nJeAyWgKnf5/KamhJUZU2803Rwk4FiIHXVON3h7mtYaO8t6fWFq
LFozhKQ105toYLn60JfnXol+it45DMJ9LBe4qIWo9QED6M4vYxG+NyCs+kootT14/elTSpFnk6nw
Kq880JIaXgZHHgjgwsIwgnuwjhkgaSMV7ZTyTGve2eSQ+7fppCcnUdkfyf/mu2J61yatcoMy0kc9
H+Shv3YRWYUtijgsUxAcZDGsURTeLqc+UjSpY5Q9vNeoG2xlN8vATNU/c8tB8NLB2TuCoLEzil5u
c0pZed5fqZyvbkI8AGBLA1HE/8feefXGjaZ7/qsM9p4N5nC5JCtIsoIryOGGkGyLOWd++v1R7umj
YmlV8Jybg8UOMMD0GO23+MYn/AM1fTCLS4MpJfJjwB1itSuaDn2hqU9WeR09ZpH45NeF4NRRoLqR
XlKaVaTuQqCx2Hi/B4duRQ7ME0Ut7fTrxaTRIl0v6h3qGD9lYVQ/UQxPDx8vs3Y2x3PsO88xHzk7
Fs5//ibu1rWqm4peb3eUVs2Novb+eqIrbbMcSIqOmCMQSen5jST76KyEAGxV8E8rIQi8g15M8S7O
zelJj/L4LjOjYaNIsfd1tAosLWsx3KgSesVyMLTrTBnbtdk0Gibp8rQOUxyx5oLNtulNGuS4enhe
T920xS9lmC3hDSn42ulJugGda63EMaju9HisyTF7YTVGo3UzTQPC6UOJ+LBvRIduMBRbrOVkHcgA
yL2yU+0gyL+X5Tofb7oxrDedoZafLno1LEIXzi20MRhPLBVVEV6b0zlMOymulUGZdqUV/lBGs3dk
SxCvk9QKNTuf/b/J6U3Q7aHcb1B7Lr77Qf0tbqkXV0kcPhd52tx2RVV8NgM8xX0sENdCEeR2F5n6
TZGBFtfSvL/XgtFyrE7LYEFgoWq3+SjfKp0ng+X1k+1UTuL64+1xtgcRjaeOSyEAXj5tncXuUFLB
SHszEHfkDo1dR4PwGQaC9/DxKDPi8O1dM0/gq4kbTEay6zMxLz0Ue2vwKmnXJoObD+HKH40VLAZ0
Jaq1KTX7wNS3Atb1Idde3Gd2l2UPUrrJ/Ecf2/UsDW1lvDV7vG2sbOU326RqDnHY22YfOqPR2hw2
u1D6R40X/8JF+c6PpyqLUZgCyJFjtDT064E4oyzXmLvWyFPXyDEUqMyc0F6VB9C2ShOyyiNi1VKX
azBeaBPalR/lt2pZq2CFqex0I1zHIuonp+z66ykwf4AaLjZaq1nXJe3sz51Ig8EUxORnbFXBmlcI
EDvcGVfzNdqcstxv88hKLrzdy/IB60LYqJFDwgYysUFZBC9SpPZJEEjCboiVETv7vKE17D8kUzc8
TFNX3FZCYD3W+ti4St9iwmOM2l1fwrDIwUn7oRquS1EcS7ucZF+xuVIiukeD7sIwSC68oIuYht+K
KAwP9dyloZz36k7y5iIzYHcDQW/lXS4IEoXmHGJJMYVOLMjChVTl3aGoF9LvpCzM2Tg97z58mcSH
XL2T08gj/yqTjQUYYhWzvXYfH41l/Pj7s/guoNL854wWN2iN1E9NoeyUaGq3WAVLbjr6HSUj8Yb8
1w6qPLxKkN/ZjJL12FijvIVjUGKF4U+uLHE6xCj/s2j+9TdB/jepyoIR4144/X41t2jeTZWyC4P+
hVi6yORNp3ufE6U3LqzqInH4PRSPMAtKYYiW1ulQkLgAj4NB2A1SehQsEV5XFuKrKoi+beR+d4kZ
OEdzb6KeeTzEY18FfQ16O8teua/m7Hgk+3dWq+TPumBZiGaasZuFapfYJqiHrwOCkLULHhIbW1P4
aWqdOdnwqKYYYb4IUsLor1SgXF8E0fCupjDEAYPiJ223PBovnNDzi5PaB10lusRzk3pZ++y7IaWe
OEX7SQnQ6Zrk/ociFcoWjJBCs01ur6os1C5ERcvciknilQMtRr2VqJ4+8emidEU3WVKXlvu6xVEj
ymk9pZlerBETGe+rBhRI1g7KE9dy4cbwqO8niDkrFeTb7+X6//DN/4XzwJuLYtbwPxHZB98G4S99
qv8GTZ/COPlX/2YHiNpfYOBmkQkAz0BSuKn+ZgfwJ9RzwOfTa5/x/hyEf+OjJfEvdGMIe5HYQu2K
ft4bGKeI3L4hzcK7r9uAv/EPVPWX8h6cNXYRv2+mLtAyflVwfXNpWwp+jphGSduyqJVrHCur3i6F
1AjcogC+GVolACUvDeliRUq5VgFDSJWI/Ven9J9SWAS5LdXic2RExVWg+w/wRBEc7uSdlajQBLsm
qu7KAFH7zvemH105SA68bRqRmTpmV6pX3+Zd/7cw8R/tyv/d1k31lIRP2b/stvr11P4rf/nXvgFx
W2ODUC/B/fPf/Y/pw/8MlwdMoT7agXe/+n85T8mvn3kWPp1sv/nf+3v7gcKf0QCgHnWSWjQU/9l+
mvnXvMMA7dNPnVUe32w/8y8KpIRTdANmeO9cmv83iliW/2LzzbgYXl0kaGia/cH2W77jKlV4iiDg
dimQz6a2p/dYbhqNj1CJt0uLZ3ppuvgluFRAXV7Qr0PwnfxiOjBokZwOIeDYOQYqkDQlFHFO+NpY
IRfhk+QfGrKTNwvw8PuVegv7P7uX58EAp4DBAnVBE2X+3jenyQutftZnFnY9WjLOeGch7FJuTMlG
EzxVt9lGNi4M+d7nyRB7Zrtj8tRl1UKMGqlQc1XYtS/59/xIEZFe0aVBljHA/FmzliHkdDxJER8/
/SwYgr2pZBqwvsi0O8O3U79yVC1aT374598Deo2+JpoxM61qMZSH9qBPm9jbITfiCOqxSL7qRWHT
ILT18JJX/DK54rso9ABUoeXMVSsuKksGpOUih4JNdtOt9OpeqS7pxCw3+IyTJ7fHK3euYwARPZ25
vomDbAhGf1944idTvhN9zRXafvXxvlvGTMtRFuGAWspmN/qTv/e6lSfYuvLFu9fXHdgNI/vDmsg8
FEqI6J1zcudq8ukHSbXfeqblB3tKpJUTx+tSk+MLY7zOytsY8HWQmV8wW65oWBqdDjL0ipLRPQr2
FeAtbAqdsUCv92p4zq/k5wBSZu4Egy1/wcQSWdbeWn88ncvt/jo8nQnEKZSZnbe4lWSc0rNGzoN9
lxxHtdwHfb4FUPOjL4sLC7fUwQB/MKMQ/muoxYXBU4WtUl8Ge6tDBcs2drBp78u1/Gm4TS8IiSw3
+3KoxcrNZGMjDRlK0rsrdHzB4V5qry4vI4Yg2IHORQMSANorZ+TN9SfqrdRaScXXkByYo3YDzHUV
manTSBLImEvX0vnhmtdnRmJxAQKDWVR96lpTCupj/n4I5FVscbk2LhTojzfDe4PMyisIr9O2Aclw
uhfbYAIbWnFH5EH8IsjbSYuO1N8ubPnzxaGMibg7Yupgas9gApGZ0SML5GBfUnM8qFKAeIXhCX9Y
Sme7MQwSokQEtKXPHkNxGCulMLVgb1KwGSfKphJ8zwvf8t6MwTidQwvYRsSqpzNWW0lE79vnVu2r
VZvcBUn40AXR5uN1eWfGYL1RqwJdiciYuHgo0nLSJ03rw72UOFIXS06lCpfsjpfR8TxfJ4MsPqVB
x2ywKGHt3dv7g7KVVdv60t2j6eD42+fdw+SMLj7wbnGt3lSDne/lm9H+/B98J5EWeR60YGKv09nE
TyQPAqEO9wraTbOE3p2fNav/3hiL+zaoE0AXYsmKqcnWHAf6rRfS+ndX681XKKdfQbFYaIKmCPd9
Y1arQGvdBn+HC0f1/UEgIIArASOwJHv2NQpJcJzDfRZX2wg1CCoE/8lE/dcIi4e2QSA2harJCFxw
NU2vILswUQsDT+TH5i2HJuC/P2IZkxitFfXhEO6rtbzBzmMzuaF9SB3TDX95BS9EeHz4YWx69w5s
x3OPVvfOdC7xa96dSfx8KLDNrIIlMk4L+q6pxCnct3F75U8xTKdLquMXhliKL/khjcYgHMO9dW+a
4abOLlmQLgGxv2eSwrk040VmWuTpnlPLwoi8XuHwPiN5s0m3xbre5LfxrXbnHYzVj2/XW8NlHfVd
chuv5W2+rjbBarR//gd75s3PWLy7QRrVfhhL4d7U92DrCWM19+MRlh3esy9dbEsUqqc+i41wj7TN
xrsef9XxqtSdqcHz1XB0e3SzVbIqNknrIoqTIjF5768vqfq+u6CUJigCv0Zui++cmkgIh14L975e
bvq2TJ/g+nu/Pv7U89CM04EiPZphgCPPJLIaFFqI43U4PPmdp8CUFG7GVnHy4ZKY3rtf82agxeaR
MsHq844pRaLTgWiN4tSlId7doHB4Ma3gv6BrF5fiAKF7wmYg2t8+p9fJWrqRvviD3W2NVelOjuKk
buYkjrlqb3w3cVrM+D732+BavNn+B28MAT3dZvo//JrFx7ZZSEwwpdFehaKpROndIF1SCXzFu53G
9DSQJUwkmVQw9EsdOz1vQyxE43qPuJDxq56Ebi9FQ1PZ+JchManBdfnWldr0Ugx98nWctOapjpXk
WKhddKsrg7wL/Ti8rpTRhzc6ChAq8qjzfphDWXI7TrPoUxo15W3rReLL4Evjj05PxdDWcdq+7UWM
BYh4JAUtRJN7gbJ9J8CJkOuZRynn+P4lQvYZSy/xVtY9/llDRdhy6nTIoZEkhRkj7QWrAFh5DTbM
CqXszqsGZKJQrlF3U5kGt2Yt6DgXDYharIZGi3PbTCqjsYEVQN4MgceG9M8D2qVWO2hwVVQP+gDI
0fzraIpDzv+k1mxHVHGBpwy1+fLx6TmrT6C2MFeL4T9SM1DP3WMNPSy9rrcObW35ltvQNa5va8uD
1FonbXdox3gM3TKoiwjdMnJXpy1rU92A8YvRERi99vHjX3SWMdC1ozgFKpMDTYt9cWmkmVpkYRh1
e5yX7sZil6vai5XMImd3vE4X4OxnZxrvh5nAMbeoiA6WVGYaAXHQD77IYKJtSI0tXGS/zpHSyS6H
f8Q5YqeTK6iINZ++OWKhyn6aq+HBTBR2zNgkxTfd7JWfiLY3tWOqmbiDLiJ0tjbAGkGKWzOuqyiI
XtIw9h9aqyTIk5sYNAkNi6Q6tn5XR68Sb49e45H7irKZ//RMOX0QhqF4aVpd/CnXU/t9TOWenrvX
KTCUtQHP0LQ1i3IlTm1WwCrV4p1eWmj+SrkijXYtDf6Nr8npZzO2hqMZmAoeRlEZZqCwEL1cIcUs
Z3aF/citXyHzZ0OwiLXNgNJYAPgnCcULpZ+FpAChD3chXS02KZCxucZ4OnmGUAJ3LrvwIKDsdytC
G7ZFCVo1Xth5juhL0nzXjVq4Nr0c+wLPh+qY+T/8vuxXgaXnFxKMVwOr07Uku8D4j1RJA8p79nMQ
8GjLMo8PsRgX6zKVfHfwPHMrAKld5Y3k36ASDukdvvm+KgrDbkclPyriTL0e1LZe1aXZ3VWaN1wj
LSs6U54Ie3AZASD4OKMw2Bt7z0vWQj/mtwqiVGtxKKV1MmrjNXdk7tZox952iWG5Qa+iCxY1yurj
43cGPqG6gZ0e4SaNRBpJS0XzvkG722ok8WAZyXwt5Wrz0pnY/thFLsk3IYaT36D8T1eKVAl42SaN
+rlXXgX3xCa790m/D5k5Vk+tPo0PaLMFj7x00qEeCyW1R19CYm3M++KhSVPe6ZEgRekcpEylA3pz
5WdkJIgsjbSNb3UkGkN7Kj1PdFoLvgLQueFrUNWVYVOQCX+hBOQXjm4GregEQlkm94Ied6UTisIA
D6LGIAxSovVFQJrvAX1vFCnEqJMbu0uN+KvcheUP5Iq83paKQnwEJyzueyFqbuUYDRW70y3B9ZLY
UC+VNM+LPDPKnbsASjK3Hdv7dF8DKkyKYYisQ0yffo3NWL0qW5H+oFBawm1bGeo9kZJwk0JKuAXH
goF3nVpfPl7qs8uPHhPEHJpJVJzwUlrEiFOsQihRu/hQt5EFUiUF1J8ZxsPHo5x1y7XZPU1+RRtS
yjjLwURfCgUtTLOD5xWSXSL4gTqv0Lk4xW1jPtpJrRXtc33jwdXm2W6G+z71sKysR9zLg157qDl3
649/1TvfDoJtlpaG0joXDU4XIG/8QEuVPjtkvWmuqybXVhNk/Qv313k8R9cEiRVuL0orPDWLVD2N
aylAri0/JGlV3wS66N2Zgq9vzTlpL8Z43+Rl+knyDXWFMgQvLK6Iq9TXUqdFYmOFLdhgl6ijOgM2
Bjba/ulWEgXFndIYVD/aES3Mmq2ue9q2RZRw2wldcdNo2PuaUVw7E62JFZFG6NSeckmAfN6jJ5fh
/G280vQj6Rqd9bl909dKoy7zQ1/6vlvrSCHXqkiBOdaCCxfvEvPHwaMpSqHfkGcPY3PxDAAyVDu1
nPKDSTf/BhElfWUUomWjskBRO8nAQnZJfLAkPLALHN+v/nCzzMMDGIbPDGuHpsrpZtF1wK2j3hQH
AlPBGfTBuxNRrryA65fPIgWGob0xRyMQG+nOnQ5TIEdaIx5ZHoqpReGswZzDjqdmWsWlHmzkNGzW
Konfzk89nVddukW3TXI6SRW2cpKM1/ixpXYxxDgONYOM1mFovIQCxIR4Kgc7I4oOeLHT0DFFX14P
RXaJlT9fGIsdAdxq5qaTkCEfsrhQ8CTOAKZ25cEa2smRtApNc9HyHa3W9k0x46ywLPh4ac76HCTz
ZPO/hzURGjmds0DxAt7qqTzEyIjZcih5W7OZlFUvod2I16FhE8mS7saJ5Hw88nsfa6iEJLAUZ4bb
YrUamZa2X07VwYoxJDW9xvTsepqSlYqso4vAUbvPTfmSMdzZvcX3gv2mNwUEmKhy8XCIVapCUVeq
Q1TnjTMOoeeoY6BduLfOjzbpNOknGBbwNsBYTmdVQuoTeFMkHfwBNU5jCJ4bvP+cFgtU909nETYp
3wSSjfMFM/10pNavu0IPNOXgZxwty0JmnPd92owCUiAoy8iYCSr+hU2zBHbzVWxR2KN0vwEJArI9
HVX2Tfzl+lw4ROGAqhrGWHWHsLTl1a7e9NeNZd5IQXuo5HLdeCaarp22azy1sL34kuT4+YKSXc8S
XK/7GDn5059SKbUaog8jHIKGxpYUGS9D2P6tvglAwf+Vv9OFnvfi6cGcwdrsGbwAgMwv21eJIqZ1
E0T+sTJKa6XLeWvnMq65Sm6mK6Td/c3Hq3oetxPfvEICiG5gZy9B2uYIb0fUGuNQh/p3EPMb36ti
O1KDz4O31/oYvewMzkcLRiuWkPWW1xA0LxzQ84/W6DmYBjg1UHHonJ3OLGUp0kxFNw4KbFQnk8fp
eiQ8oSuQjxtsvcQLr8S7qTTY+DnLAwQhL20I0ozni9fSPAShiM51MMnytwwsxUMtT1FnV7R0duo4
WS3yrIM2Obhk9sHaCxP1Z8O7/8fl1Bkt9Ao0+g3VW2zytEyGztAK64Dli2WLviDMGtAvH6/0Qj2L
DA2CNvjgufxGB5i3+XSWx0qsktBT02PoFR1Zepeyr8yo2RbVJE2OlnTNFThxSd00aqv2cHWNMbZh
w+f0UsMIymVqds9iAZDXQSli8F1T7a3EKZAgJKk0i3sxybU1GXL8dUoNI7e1tqDGHUiaL9i+7pkP
JGTZlwIy3zB7rVeW28tD7Y7aED9EJCL3aBRUotskY0vSK4TdldxGCNQksSc8kjbLmROFtfUthNKC
p5tkFChoaTqWmwIOnDsVq7ljbk0pNSYrEwW7xhKIX+YVre8C5NTqdR2FymgXePDdjwgpDQ5nUNCd
oMh3iViKPz+e8nf2Gcz4WQsGKU0gwEv2S6B0et2VTXH0La1dlxZ64dakCIk909odFSFsR0PIcmtE
0bXWQe72oyI+ll5zqa13fneh6QQqaO5TooAxg4zeYlvyskgNaJbRUTQS/2bU/cIGxVFdukzmv+b0
9pqlo4CzEFPM1ODFSytqtShVsRcdexgF2zIUzRvfQL7JkPA2xE4z3npmWK/CVgh2UtsbNhutdj+e
9PPLZEbqgaYBmgTSbsm/z71EV6dcD4+iVVm3NLOHYz9U4h2K5AdlHKpLCPZ3xqNmDhkaFD7BzTLk
LEBUx/k0hEfQrYKL4E+3neT5JdLQxNX84FI37hxgwTs8U+IIdOkGkxqdriVpvTDUIWs5QHzYjvWs
1F6r/orzr2MgWZaUSnsOn5Xr8GOtZJ17puIKXifbKrJrzmCE2R57rPoqwMfPjUgaLvTBzkO9+Rdy
j5NJkbctpyRTUcyjGhYdTYkl0JB2c0aGR6JrwAMjngZn6NrymIUXy/Lv7PMZXgnSiWQZ5NxyA5ZY
ekMvi46UqXB0IchcU0281PB/59GE1jvzI8kAiLuW3Sk9EAe1M3XABAalK11spDVd0nGtUZTd+DBf
10VnKHYc69WnUWvjaw0nCDcLRMXtQW5c2PHzgi9OHXVhwBuU/8HcGIuLvZSGshIQkDiGqXU/xOML
4nUH3fO/eUZ0V+fd88cH7DzkJA7E4wS+EyXts+a9SSHECPM8PvaTVtzogq/tIPF+pWwpXfiw82QS
+COp66ygSla+VMVpfE9DH0rOjtpkfY99sXmwcPC7i3pY/5VU9yvJU/qrtJEAlJuhvvrj7yRjoBYA
5RfvWn2xl8wW54SYTufRmAzxOq0o+xWijsg2YkIXongsic7WEJaaQhkdqAp4gRlq/PaC1gvg7ZPl
VceCI1psxS5EnMzE3QDSR52uClWICyfPlP77pCEsufEEypB22Ub5U5YnUXtjeAlkrx5bVazjpyKN
ocrk2l4yS/9hlITJX+nKJK8VPYd0LYd9deixP1t1YhsoK1zlkjt4RCo2GZUuPkldr75EWGlvO6mo
1Gsd862nIUaC2Q6B5esU/aiGIc/XZh5nmYjA9Ssz/Gbl7dhuUHRSjz1Z8bMptyrNkDZUH4Z2VJ8z
H/lQZ+SArlJdqSqnSYz+k1JkVj8HGuPOg+s22h0p/s7KImwQSDNa28Iw51j70BcyjiOypODYrpFO
gdSJeAlaIKWqda2taEWjO12fGPs618pbAwbQLBZS46E3tDKutyjEpIKNI0yyHQuWAflkltgOqOBd
GW0rX/tUNw95KXgvJMCz4MPQioZNcNF9naSWntOkxcmqzVtxAj9nDKkTZjn/jwhkBvV0cYYWiChx
iJtYKjCT8PMmaB1x7AlopmYMCDDz3thYAs0mVoGWANLO43Rf+bHwrTQbsXEyVUJ1ITBKxbJpNI2m
2+eRTHdFU0rNpd+GKi4Royq6lKDilZ55xZdJ83R5NXYkmM7AuukPQpnTIylqyE12ZoktPiAW9hBu
rQS652JEmeBw0lXZF27qJndbyFaGbXaS0KxyalGm3fTleIOjovUcUsR99jo1xW/ND0T+oirXVxpG
I6UtYmGIX0sme6Hbqlp4FVotqtQdpjFH3ggZkdbEhK5tGZ1yZxFcZraR5OSmbIzsGxYw+AvmVKjF
YahXXAEaMjGI0kOQaBxfCwdXnpDCcQbkgWGA9MMdh08s7vU6rhQbCoqaQfk24sqZ0ircWbT09rIY
RI2b6ZN/DRUlvQXqND5FlFB1R56G1NxGWjuJdi0YSmT77SitaylLf5la6kX2QE39UFmexTKafvC5
4eB9a2PPwM3CLB+EZkx+tW2SfKpUPQQmDOPlZhBL2XIFvfafy6b2v9CyFHTXLDLxYQLUnNt1HR7V
XoV/nZR54lYKUD6HvCt9NHKEgUp9DDboGQWtrcrQtqlNiGHqYEw6PuYj2TxTFE+6UwUqJhG+nOnX
o4VZC5pkQ/UlqgsUUWJZ/F7WlQXndAqrXVlVRm1XNUG6PXmddot4bNU4kTkF60LVhWwVNeqqGpv4
OKLSf1dIYS+greFjUh9KE7aaGtAyRtD78HsmmPq9P2X+M9yhlrMv4Al7DfNyXmjrvstM/atHN7wi
5BHwmDKEafhOF5WcHa8qvN10X4ncKkl0i1KWlJeuJ8Sdbvu4Dv0sTau56YZI3pp1zzSMZeDEWDS5
fReKn+Je1H8GlQkdMMhb5YuoTP09y8HO8ym64cMkYC1m536uPEIr72vXEnPLdMJEbw/TQJh/iPtJ
wgSxsaafgxRL9y3Cxj99GRVXhNKLYm/5iYENUT09G9qg0mWD0IHQUpdsRt/wV76qZJRoy2J66TTd
rlPhrousK0tMR+hkXv1Tp1fhqim0fBk0wBdfjfXSYWPLua2gFXEr+GQ24Me98jqN1UYkvUNc3G5M
acT91Uc1wpHNUXyRu9J7IFrr974njI/YsozXVka0bgu9pxNOUp+jjBSU46/ItNBc8MsWf/pB49Yv
kO0UnFm0nyXzkhAbk7wsRZv4JfJddWLvcceFsm9zT0afMzMOP4l9lEsua5fh+WQ26pdK0rzxQvnm
PBCEc0eoYFF2e2UknL5qTdQIUhmP5dHTaxSgak12ctNEWNqigR4lguW2fTduW1+7FJW/VmNOg6JZ
ooGcna6kjtvWIuOpBl2J/TFpjzHJdeR4PLvbQM38FcYzWu+KuWGmlGabJLaHceRJK/po7B1BSQsn
yer6vvbE+FZWIxkFUQyfrsXYmJ546+qr0aix1EQHw1dtaqsVxjKp1txbXNOGy4S0wAr6KjwmPoJd
jiwTf9aSgZEPRe8k2AS40grs7zqJHXmgiozspeR/bhG6vUSCPwekMeuUp8mIAPSSgC5yBVWNI9lq
peooywWqD9Gof+4b9SnFwvpOs0pxlVd55ihlFm4ipW/cKk0Hp0+NZEU8wjnQjQYUQaN8UvuO5zNB
hbeoMbiGRyDfwYHpNgXA+Q0KZvKqVyfzqhn8Ykfdxr9WqS9fiAfPI8+5VgMIlqVFXXWp/x3xyiGU
p1XHbmI24zFHlzhAdQaVLu1CSeo8kXg71FmQa8k5AvmCUR3HNvBXSthrrjVNl5y93/kgyNswJmTq
fbQT5l/xBnM9iGow4nydHT2heOo7q733TbN0FEHQXj4OZt/5HgBCsBjo8c2m3ouNUACLb/1Qz4/V
bDo0UN61NdzkNn88ChHsnBARzM5q4qffE3qRWeqdXxyDgSeuSdDsiXXpT2kMcIN1mNUIS8wsWk74
6SijKHh0qLvyMealcPJWDZ2iAXTx8be8JnFvbxBGYLKgsc4airNW4+kwU95ozSh73WNuf3dLu7Yn
O3cMp7BfglXmXARQLPfCcrjF3KFVEXqDznCio9l4x7m1E66EFXc5Y0Wra9EO1x9/4ZzALD+Qgj5A
CfwXuKcXvQMCAbA0mKw86oV13yhE5koRPSdx+0uo8wsl1+X+m7/u7ViL/MaDXl/LqtA9duknVfsR
RoePv+WVbfbRx8wJ1pujJEs9VcSB6bux7NK27MZtV5179aw6EI9tydkFzoarzZXXgR27on2BoLEs
CZC9IfZImjir782qoovdAhUEuwxZGY5xmYkS5m/5SJlvxBjWKWK5vpbiAkhZkUWNuIpztPkAk40G
RguDmKgrcgbtPhHrKbuQxC5FCF5/F/cLsTCNSqR9F1msWCE4IeTleIQHOnxtpabFGpFU1hCC6aot
Vc/JcsXbGTlyXbCt8LPJZc/GHKFHgbjQ161VVfdl2X3upTr5hKdU446l6LvoOce7j9dwsUdef+ps
uUOHSZpVxRZTOJFfEtXpw9GaDMFtxxJEyUBq+fEoi13PUZYoTM5oyVmKGnWc041Sq50ipF1roJsV
mJ/DVBCRoaxbJ6bstvX0/m8f6T/is/4/apIzd6f+7yY5j09Z+9S0p+xW/o1/s1tFOKxkkshdc2gA
a/3DbtX1v1BMQkt2LmjR+GOF/iFXK39RGwEIAstmZnfN7ap/2K38hbBEMdCGewbCmJX9A3brq+LF
2wsFT4hZlHFGN6JUAZvxdJ9EvWzERWpW+04b9C+mR82pxDF6I4wwExqTUkgQIgVX17F8FVZtdFMh
4fpEYUR2BspjK0Goy1stMqZ7X7UKV/GV6Z4QwNiAyUSsOZqa5zez+/D7p70lsC42tjn/YBAPdGfp
5EFbXDyLPlkjnXtAukA9JzcZpmnV5XhA5sj5rCVkVN2Px3sVqljOEICh2S2LWskZnjuqNXSjubT2
XWiJj2pp3evpNNpDKvSrdjC/xImKIF+WoN9qhKDXQcDAHO8Skk/DtAuhu40bv3aipPcc3bDaT13v
16uqSUoqJmaNpGhkrNVRNTaRqllXSiBfUk1c5if0ZGY4DHVqJKB/U/XfPhqUdHRu4RTBYI182krb
3h4jP0Sjuk5WI3UkMarqK6Fu9x9P3VljiIFfQz6ajIAvKFifbi5hiLp0yoZmD1wFsTZBDjeyX4Q3
adu011ajVojBCO0Vfij9thgFwcXtq3ZNs7pkkP7eL2F8mkMAZmi/LkPQBCmDwkvKdq9lWr2Nklz5
hFJy9ykk7N+Omlo/UPiQ1k0tVleGFgFsqWNMWnLKWhfm5J3FoGcwC5NSxJvNKU7npABGJYlZMe0J
7FsaBglaBH3bH0t20MYYk+FQDTVuoIMI84236Y7TFK/SkFDWI3m+asXO/NzHffKFLr58m9Rt92gK
SQJv11IuBLpnTRhEb7me2DU8JUDilwuopIaUJEB992bZh7dGUBY/ggJHDS0L69tAQYtIGSp9g8B4
tkcBrLrWu4wtNk6ZtBbzeFgruT6t+WNM22jd3gsh79DHE7oMKPmJdL9eBYigdiIWcTqfQuuXqk8R
da+GtbKJihEXW5lXPrLiS9zR96YDmjlHyJhdTEj5T8eiTBtY9ETkfVeqVobSS5hNNuQ3MPNNmoSy
EwE5OnRZo4m25Ivijhx8MNZhO0bJyiqqCl6wFMo17H6cz9eGX2r6DfbT0pdOwULn44lZthWABfML
obpiOIG2xxLyUGuVNjWBpOyTdAo3VedhGK92xUZsxhIJqUi+KZNpvKK+lbkUbi7Ckc42OoUJEqTX
ZqEGQ3oR6bdqUrSJalh7Req0b8kISu2aZnyN606minvA0aNi1xlOmoCVcLmxy4Sc2DUwykUFTay1
7ykw+8xtCsm6krxCS+xBGLyjoibGD0sMEHQbau0GsJNRO4i+ddg66+aA/D9yQD/CSleho2De7q/q
1MRXcPAU6BVWH9VXFW36AoJDCW+in2IJtYCh6ye3QXRucuo8S1NH9gb10FmlVtg+wMIGfa42/km9
2fppyH7t2aje+rFjmnF9MGCjTYCFpOkXnl2AY/1el0u3UEdMsoEuxeIGKPFEt7Iokm5tNQXqrk2f
Fhu/Q7nMMZHXg0cjz1i4KQFTvJK6udI4lhX2MWMrofXmT1V0Q5NPoKeNQWpipwB44tsIxWbg50at
xG7ohUBms7o4RHr1f9g7k+W4kS1Nv0uvG9cwD1sAEZxFUgxSIjcwkcp0zIADjvHp6wNvVV8xqFZY
7muZlpIQcLgfP8M/4N4QDKKIbaOzmNt1ppmcjarL51gWa65dtM6UX0y66pq9NKv0tu1rX0WTOTl6
VPdTeSoh/QQxZk8zlSfooQi1BZWjwCdqu5/yfPAe3GoOdoxq9BBz+Gw/aq390oDyv9M73nltHOcB
Oan055yW9olg8Sl5QC2EAgagFaKvRA7yql9vQgMjoCptlPegVbI4M1csGGo65OEo6ua88szpRPLw
KTjxPJI+vAeCwKVaOgpOXpuvizJT/0HTMvSX07KInUZ4e1qbp6hav3k1ZK7BxmFPgNzTsScOMTbX
nGkNHromBY2eOmKPUCt5Sm+KfWUyIP9zePnNq3GNkTiSF5E2Hmujg94cRDL7wUOxMrpYpe1yaIu/
ar00//lHI9uFe8ZSQtk+pmVJG7BOUunJw0Rb/QIVQBGLVkvORwbk8dQl86kid0tLPmR8GzLa3kpc
Ej7G+0cVWtUWuoeqqfZgl2ZzjjvqpkBbFkwZOaU1+tv7DEvEUM71upOltM+DIm9P7JzjStvnuAAW
A+dLc4ZJ6TGWJQmMse8azXlYQKuXCB6B+rwopNS7GHyTn8TOXNmEssRmMgiYOpgixSZEV7D2rMdV
Oei+eXgunmJyfk6lANIhvLNhFh3wx8cAQcuqcEaQSfDgZIMb4X940SZBfWFI13iwoHheNWPmhYGV
jLGuecxem2X6Mrqpe2IDfk7Myec2wjnbnmIIpMLRYTaAITeZXxxKVWlvCZZ+uHIE9q1MLfVzYDGW
2FgUHCCZl/MPsyHMRfqQIY6HjK9mfA/6oHhKVanC3HLEU45mLnxlD0/FmwIyzKNl8oJouHke8sK6
TpdPXyqWuS1tS0QZuO5Tdh+fzzB7HJ0cKGAYFMGG+PhGQ9eqmSI9edBSXNRRVLXCYXUZ3aX1sIeM
deoM/+55rBv7HJw39plH+cxgla5erW7yEJjdedlsytK0O9asQqDNH07s6N98rw2YRTRk32ALc9zQ
pHfVmymS0g+1b5cPDZqXt2YiAJYnbhvVwyIuUtlrILTNLk47NcXWTF1gDeZbT2S+EQr8He5G41lp
OuV5kLs+IuE4ykdVgkw0cvO9f+GB1d2VrVxBf2XyOyCZUwDh360Z2419v4mRkXJ+/EYVqYM+YHJJ
mifqMHOTlzFff/aj+cqwevdPYywrZoHwAoRDI+AdTvFLty+3alNOuHw+WOBporqyXtKphQLnWM9/
ftBvDjVPoq3HVqBVzwzl41tNKJVVixOIQ5NK9SKXZv1hOYiWho09T1q0SCfXojpP+oxCexzXUBjK
fcGoEZupinF6e4IH+ZtsgR9EkrAlChSR9tHhtmtlZFVbi0Ppdt65pzXTnYJxG00dkDs979VOSb28
Zr7e7vwg8W8pS9oTc70tG/h4DwAKA5BDyk/uQrV2tChpnvs92qYHpqfTRQuIY+dkyz8lpXO3OWi3
UFTQIQJodHTo677r3ULOwAEKlcYpCVicMfw9cfp+s203f3EKOSo5gqb18V2qrvGYDdKQVv0qQZ32
DwBs6ILKMTaG5a8/b6d3ttLHlaP25Aql67WJfx6j6JfaNTVcdfIDN3ZcC70W19M84AQLnKAzzrpU
OV/scmSQmJTYjd2DTEaJr0N1726SU6fv1kAtj6XZBnejrzWvZt3aF24SSU+eWZWLVVZpgpyNQHR3
53/+7dv5PfrpwN044O8TJEDqHxfKNUYtYJaeH3odry6XCRykokcshq90p3wzsYgO//zAz4kUUzGm
fJtPCZDS42vMydNiTXsrP0z+nJFUaNgnl0iZt8kYnNgEv3sUPUeUvuAYbGX9x3cra0dU1mAUeK8s
QZjOGBhjc+CEi4GTzj9/q02ZfRNlc4FiH4XJzsxdx+m5nMl/83iVjThzcTW+SE1jPLGA72o9x5+M
Z9ARNIjH1vEIa07B3Vq2ag6FLYd73+3M72L1vVeMvY3nwVisn9Y4aDd5nTZIO1aFB2VTAyxQFWhe
AN/OtMexYdmLvGNUMXWieSuK1S4ioeUMitHo6Ewa9Y4kD1wndZ20mOLGbElr3U191t/VhdPYnCM7
B9Bdqu7Z1Vr3tesSFwC6NY91NHYKpE6OMU4earox3WpKehd5ulTltXDH+VrvBTP6VbgTld3SuVaM
U44lYJSlU1Stq4n3UzCby5XO7NSLuDz9ewDmALRGM6nVvsv1fA1tt5XPWmXD9DWTNH3R29kCWJ43
XbmTntmMIfowyPFOwuLaksM+1+iYhmMTuH2oDW0pompZmi+d1vaQP8Cuk9qLET3syi00GWd50F9b
UmkrvPF5/lIY8lFpSZLvSm9ZrkrV6i9/3kfvHhxHH5cxLYxIGr/kDcc6L6ZV2rIwuvZQiSrNQiyb
ywnD5DGfQYU4XhIb+pojMbP4LpSG2S9eE7dbMM0su+6+GbuJiGFJ79tKzs60rFb6HtxynoZjMvcX
DK6si3oR7VMpRifSGed/Kbq0gcQ7WOrLCDu03MxQxvvMzYO3Hm5+H2FkMIG1s73iL+noWYZ8e2n6
0ZQqY955k8q/Z7PSTpVB7ySgo5WgnGQtGDnTwvzkfgUZSYHT6Q52YQZvTq24hjuoslVojG078isw
bkKiDS76ZqnU6meuNikV4h1vBpFtVM2+wrpLRWVQwetHzCF50zwGQnHTSRN7E0t/VnOJZAmIzPqG
V8IJ2W7J4UOsajD4wkaCHrYqhYEbUeXUXxQfIER73HVPzFE/B2GIQdQ/myQoEl3HxWU7NLmXDEF7
0GdT2xtBnVymxvimsHDbpf7iXXkF9Ic/77TPwZHWOA4OjMtodTIQ+RgcER/pVDD2zcGgax1LbI32
ZmV7O72bloc/P+pzYkFVt3URYcQwBjymj3YjkhONkcuDMOBvuUY/7IJ5Xk+E4C1F+rhfeMrWrjS2
ReQ5H1+IBrKjnFTKw4ygR9zr/m06aHInEoBCqVq+1pIiwxmLeffnt/tN6cpcyqJ+RlKIPvdxPF4M
u81gxvSHnrTjh+6t+o3X6OnN4iER0KyacdcWqty5BL+4cAv/C73S4C+MeLzzrKuSExf6b38ORwZn
jm2W9ulGV6MieyxddQCWN5/ZWXUwcWYKE2eYXpc2ZY/r/nLvN0a97xzPOpvXZbyvkkK/NNusPpHY
/ubTQ75GUgeJmY2FfpTtuTlsTHvWe0jKUAUwB05jvR5PIW5+Eys26AijXzYy6t/HtZYUPsSTbJwO
KJcYN9iSLm/ospE0o3msdpujFao2mkB6o7H7y4rfuuxQxkmzSOrDAC1XL7mIXL0AN+VrQ+dfwKlW
VZgm2fo2lH0/xI4LPSlyhUzdeF1MDDl0baliHwyrGZvp2BbnXdU5b0mmjMhUWhVE69Llp6iEx6N/
oD5IX0A60rE3BUPvHmW2g+GPtsiW+QCqMDkzx55bE6sNeSHTFTOSoD7DqbK/5os8rvWYP1a12Z41
8E7ClKnYvhL5QstCNpdzUo97nMKNy0kkTQwqcz5RUPxGeoANhLQB7TKocOYxBTBYDDeDeDwfhO4t
T6WcxwjwXlmG2Wad0/W5huuBfr7mgOYM9gpeXLN20fttcyk9EdyaaaCeQfae8io+jn3bGm5ngyML
ognz2o+hoh2HtHfcejnIOhVhK7PxajA3LfthSfd/jg6/exT7EbYBcJzNK/fjo4SG4xnSpcthyCTk
eN2R0WQl1dlgpd2JAHh8i2xvxdwDkThO3Cbg/PFRugJC5QDhP2w3YzR6aX9YpsSPRC7Hm7os/Btc
YuWJHPu40NoeChcOeQBGHtAcjh5qBHLIXG/kodIuwTHPVtjZs7YbBf0oXaanWsyfwhsPZNdjSUtQ
2bhvR1UqSn2l6gelH6o+WPYWyckcOSJLr9uxs2OzSOSZvg0T1tmhHzIaj2PXDI9onwQ3Uy26E1v8
N2u+EUk2Te5t2Y+ZvUMbaJwtWz/QriyiMcNKtaHnEE5TZexlZ847Z56WE2v+uxiwSYiDYgNLAdt1
i7q/NEr8zrYKs/XXg5No2tUaOHVY2JnEJkaosx5+zw5Bo+bQdnW519dCP+B66cT0ktqrYVI3GuOO
K6ez9fuh1dSFprfrNZl+E0tX+8dUdhIJdv0m7oQLJu2wjz8V/RlGy16zHro0q57yZjC37CrYd2Pf
njhq21b7NQFgZ5BlkDtbbA3ayUc7ozFmArBdGgfbG9YLphTLRbmgtOCU0ArEMurUGM28m5NCncjf
jm85EnVGLAhkIEnE6O/4JYGS6PSeg/Xgjot+qTpzuUNi5cefI8nn14PpS9zyyXEYKL23kH756AvC
ZpS4pX6o26KKR/7zW63bVRjYTbG3+na+7GQ1fqmEGk9kOO+YwY8rC++SWn3LFiHtH6s8LLhdAjRD
WKhd7SVWvmZ/rYDtgt/HXAYhPjsrunhdV/1H3QsyZ9UM8xQrZBSQKNMrb8cMU9ej1h+hv6xz2j6a
feqcz4z+u6jBKghjoDz4YnkNROG1Xta/ZxM+T9RCQUOkMRseEAt4dpy1vPM7kAt7toGArwyl7W97
dZqrACwJ9PJNfzYcnCGAPaBP5m3SF9nLILTsosuAOUQ208YnteBpCOOpnW/LwIMxYIFekSey6/e+
yYcl2/zooVaha4alIFXMx33vl+M2lHOLx7zX5RVcGn2Ic6eZr70lKwXqWEjc3WoMMCoIV3Z1X3k4
qEVNUiGUYSG9M0TzWuF7aEsQy2GitBpLJFv+0Koh3+a3kHkQu8i0cK7rOs7rcQ7wwpuq5kpTCgTF
MoscSlElx68rehZiH5jKgWKSCBUaGOdlEa2f/pyhCopYdi3zEy3Wz9I7kKwNdB5IAOjEfZIlb7Rq
aiZLyUfPStOrtq2Gc8PJmyzKhVsLglHTZGGVDvILFU5+LtASw+dicJslsqWmybAB/4+p6JJaRWit
5XguoH7sylHydREcMJwYRDkOVxKx0tALiqaNfW1KX21GVGrnd0W+H1faKFFSe91tMRm0Gyt3tdXe
0A37RN2+hbGPn5u+H9NegGrcgYSCj5+bUUY7FsJvHsdRdntE0Ag5fLn0EgMC+4xd0uwqx+/PdZHa
KkQ+SJ4IQZ9a2oRZpLChb9JU2fwOji5iG13YfvCz8TFwium8aCq5azxVnMM+c+JVOMOFNhWorfom
93JpNdHUuPl96lXL2Z/j1Gd1D8RY/j2rAo2xIbE+rsWozxnqYM38iE+uevaMyQc8p1KngFzn52Uk
WodR0my25vdVX6mRhFeI2xpTpRGptVLdV9boRXqxlP/+SP8L2vw/jCh/+UifrHG+/Bi64QNkc/vz
/w3ZBJjJKASwE9IKmN5shmb/7Yez/R/mV2TupHdbtvwfyCaWNzqTO9q42EHigfcuNvQ/mE3+p7MR
gwAqMSp33g//PwBtvlfuvx4u/iXgdAxf+QcxzD22MYMvUKZQdpM7LkZSvBQxj75/BS2ynLe+eU4u
pIVoe246ogIa5F+dJg+ajnMql0IclJYDQKVLvzlApbikL7JmKCLmmxikjm/4Q72+L+3/7jJ2GdXL
/x8avNnfvPz1o/xR//y41/hb/95rGqY3/+IyJH3fboaN8PGfzeb8y+f7ISbFhJt5BNvwf/DBZgCo
GHIQta+xRdkNqPY/e80x/wW6kLxra4gzyGae9A+22lF1sak9UD+RWvNvvaNLtjj/S5Jl0iVcRuD8
z6U3+wg9iOXbRMIJxB9rU81V5ne3V5hRu2U53iRJ5n0FWpH+mJTDJeQExXDiGuWtf7lXtt9D8oDq
Akkl+heg6D/+nmxNE+bImf1sVKN/NWWZvMQ9sYzmwjyFdPh4hfEomOrelrE4oHd43tEVRudgIVWb
85c2OfOrixVRat91qImRniBrxoilzE5p2P32mUDmcC5hU4C7/Ph6ygmWGm3e/KWHidOcAQeL8p2I
TwmPH12O//1uvzznqAp3vHGcBrHkL2o/x/VeXIqdvPihh1p8ahB0BJr8/Kij2kyCii8txqYvXohW
TehCLkpCPc6iNxmfT6EVwrKOfzlmd/+OhL9ixN9xVf8JkKgY8GqsIeB6c2OpHLMfSpocSZfn5uvA
XATsde2bFyLv7DZ2GU26Z57etSL2qtHZJUartRFIkkbEI1y/IDIFiUmEBJZYo9Zq4Dl2zB+TaHQ6
NyU5pXSOgl4vrEiYU2XuE9ByMspTjKIwLS+KW8urE+rtqfFffTWBEqAWmZ3QWoyqjtdMkMt1reM+
J9XonqO6MNaMZYJ2DWc4TGd9to5WNHCAZFgmZrGCxe8Hc1fOnvHWNn0JOtLq1c++yVxMHpgSdbvZ
z5MC/aqEieusNwnKaOUyhz3x5TAvrtGiy1gv9rmJ6OkTYqQdqlOWOQw7aOT134IaAjBey1wLH9+B
Rp3gRgigwAP7jw1V5/2VJY2WUUJl5Nd9oDoRKc3GcnasdDlHsKZbhxFRBsRx7fGbnfJgA0fMOen3
WiVmHwFy6spYDKr6ugC5+mdD9PcPvkXJjZZHWNSPkSxBGmCjW3Xra2qs6qwzagr4YdFOZHLHwYc2
Ejk2XSu6SqBYjntXi0X+2OqJ/tp6bRWNKdLdGZ6iUdDJ/kS99OmEvj+LOOdvSQM15lHgxd4u77K+
NF71iTjIw1rgq+No1OCZer1kKuXK6iGb0+zgqiD5q2yZUoYDur0vg5cY9u7PR+o3r+4ChfAJhYCJ
oUF8DEx91wnC8sKr18Ldo0cx7RNDtefd4q0ndHU+xkAOK4GdDiGTY0BdW0vr46NSP8mFOdTVMxGy
3BdZr0VD7hfRsmQishk2Rp47QxiEA38Nfbl6/Cdvuj1+ezDJn83FDADlKOzTox56w6isZ1Sq6hCz
NDrlM+7hDjKiJxo0R22S7VFIG5NFgNmEX3LcRvAnLH1zerLPMhusu4mZ894f5SnKAcnAL1fm+wvR
0mVFGTZRhxxDaXphmYunWve5kSk63Z7b3ZgIdUfJmi1XAdIP3/68gEd9Gco9UuNtPolgFK29d1nR
X1IGFEOHIJk89ZK0zBNcczWiwXanvcrlGqfI+H+35Kx+4BqznlhPJt3H78qOefebJf+hAXvst6Ra
v6xwULZ+jFlevFYGBvVnmoNocZipbqyv6WyA6Eg0d/DDGq5wsUOlpTYj4WdtENZrasmzypUlM13D
q7r9OHmgTyi/wQj7GLfuGgfjo4vBVCs3Z57UrzPaOkU8tfSUEfcHa0B3bXFRPqg7cWPjj3Qx9Tap
gzCI12dkcfnPle7REOW2kNlF7aEkd5YujrGgbKJYtCy3xLnvcC/taK9qc7ha0/wEeyWXZ1mQelPo
dlryheVLirNcpoW/X22vDA7V6Nk3Jpop4MwLgWDEWrtTDvHf0qZ2Z0OQ/4lqVN2SzFTeeFFbY6PC
pZnVLdIrbRH13eS0Z5O+OPo+QDEkiDck9dNst/4jutb84XwwyyYqKuZJkcC0AAjuivgv97sxnzue
yPJo8ZPAvmmSnvZLJoSLqVZjeuvNwFwoP7dqEMx3aYuj53lpVLqL2qAz3nIIxjJKXKMszqXdpZfw
qmE6wy/J0zNoHZXD6evBqPhGWuqR1epdEs96OzlnLVD8IAyQtOeTmWVt3AV1tunAAFHtzry+pRuu
WTMg+xXRCuANfJcFvsM00XPyfPF3v5lx0y7RufNtaXS7IIVJQ4hxDS51nQndJlKvT2jFmgpra6dA
yVtMxJ4iscXT6gr/a1FUFeyK2vQFcBJ0QOj7u8EBYPT0VDX6UkZ0XJx7ZGa6iuFbUJVhMzlo06jE
s7+NKzo+sdUHebzkK5NJvRxyGXuQQiGgukhahFNplumV0UKZAICceP1FmQb5GK9eWWNgbsHpOsvd
Kn0aZCC/desq3oolENaltHJ5NTEATnZF2Tf+bhwm7ec4z5uskkUzeqdnTfC4dmb691wh8r9LJIoS
UTD3Fvv53WB+za30qVWpbYQOoG8PWSSzuNM8Ww3ROnGwjanz1h3zHPdMWP365NpK4bmqhoZ4bcyo
Rbe6me0HZaEOC9EN9ceRmVbwAz8A72lKevNyZlZKe9Nr8GLXUORqo36ZmBPXcAJ2KB4lUe/C6IBP
tMr8UKYUxS/kcH72syDl8r8ASkhvxVBrj07fG1yU+lJM17Vp5vm1jhuGusqcCWKe30PFCesl0K+E
1tVo9s3mXOyrwJvG3aqSNof8kE8H4ZZ6vgvUbN9Uk+4/osQaPLfAgfB5NNzie9MBmQ0LC6RkaK6J
9lXmfkPGpPTyNlsMo0dcpfbvc/jaf2ENFvxt5cr41iO+M4eO0wnzotNW/oIzt+7W66Ogjwukkb+u
RQnaG711+97gn6zoBtfzbqB7NEVWKZHG4cfPcsc0TzRhMNntrSO6/saeRV2wgHIgLS1L+RP1ncnZ
5b5TUvoPwRJa/ehC1wTKYnVDggxTUnlAZzvznuFv9jTKajgsq9VAxPHE+FXr/fwlVZPDq6QBwudo
wGE3yMcChVv6aDz6euLGjlMYgIEGb7wBqAenWtMmDeO2sWCphnrsulCMdv82Tuj4hYE/6m6oF473
2haQ20Io2xrC9v3KDHRJ+v5vzxunWKpiSSADauUNExj1kKG2nYK7Xqa7xGB+AuClRF4PK/X6Lh1S
RGiK3ONL1KXR31vNkoKRtYpsDllLxMVqbRQ/FwcYFLGw9gKMkwcydqGELiME36076RDS4gnH8O9C
x3c+xG8CDmxVuLSdC90uoxKth+ULjC2Dti2GiEkI9hUpa7DH5rkzkWxeB9XckxebRj7FqGYF0yXR
yrRi8PhNtwN0Us5RIvO23Y3lPDhhPTfuN3cGpBEycNZuJZlHtqusamgjrShXNIWyunwuCtN+ZAyC
HWKvdSV2lqWxrDEuGMGzQqy13wU97rFRnwfoneYl6ofAfwaYAIwdV6Iibh+3ct0URPp+FhPjT9gU
YSYFhhlzWadjPOIxMMfCSBYCXNX3yFetrcc8AR1+hIrmVEdRAFDkZW4tbb2bWjN/hEFaNTskZrWf
pdGQTvTaVClgUxVyWKuYBvZRg3h+bJvK6Fg/NwMG17hDH6VrUDWhXtWVE43uMFi7rC11BNKUfJ5r
DXKt7yzVxTQs3QK1oevMfZl6rX9hNdVIvISGp4AvGWzqmt6DCsG7pc5+ZiDZxonwKxQhhy7Iw1xz
A0i34+J+RVlOvFU1WDwEuFN1ZeZt9rUugN1u9vFImGVJd003pXWiZRi2xA+tLRyoyMfm0O56OeLV
VvToH2l5cj+MTn9rFSUdewvRm7/pkqw6XrCJ92IWyErsYFqtP0aoX+t+qpYZ5q0YH/15bMG3a90y
xK0pxa2X2e7PmgyiDy1AVX7MwMq4L9LefevXZP27ssSy97WEGFi6UiKmoHy3ik2g8EhDobBz0KtJ
GGdwIKn2nD4YsXyblrbfmWYHZFlIbUGmc/RflianCLT1YjqUGYqlO96CSQBRhPKYChTcLb5CbwIl
xCSU6FzV4VJO/Ws+LP2tqhvUTTU4MOkOx6nkdZbzwpI5s9Qj26vHuK4XqTBI6MRPzSvVT1XxZ0Oq
9OJv0ublSpS5vVPNfc24rowamfj1HoK4862ftI6rdfVy50yZ3lxG66ihwAxCxbtxGNunOweFMgTk
iEzXg++34BRXJljECFwAwx6U61cf0dO3SRrGQ+YPHoQdN5HQqu2e/YH45ksBqu9xYhZUxJW39F97
NFck+D+9UTH3ZfqC+ljxnMveZVcWbvWDXCl/q4AnE7yY3CFToob8zlkE7qoSTdBi3yDha/IJxuCb
kaPYaFXznO64E3MbNT1rvqjSfrqGiPoUOLK5bWqRPUGwM+xwatTa7RnseStKSZb9Isu6GCMpmiDd
1/o0fF1qH2/zmaQzYa6lTTV/zicaCM5KGhrGPKMwJjulIivPsxtzcIKKkaMxVTs5F1IQ2AhVmZEh
9wS8EcnDEZL+pd1Lc9lVq5hp88xtrnbs3Fmdp5punldLPkTsxuQGvgmGtRwP9WDKmizSmR0iYWZP
oUjSOlwZWr2MzThwURvVbMdtNc74RJXu/M3mrBaRZdKa5nwShc18ya/hJumwxJThx8IFixhB5cwU
SGex6LE7KyEv806U+wTuBrhNVVbJLW5X1Y9Wb1yE+ObR8hmslr4Z6mvCEqRTImcUXGpB06OazLmp
4Tpm9XCWGFY17szByy2yBq3lBhiH4Ftay+YOxpW6AfALk4IRX4+TTKGN5osQPQDIrHfd69rGuGFA
IRkR7NmcpgMw39aMtKbBCcPwO9xcbHKMkNZHfr7FlpKMuAVK6qhmqs8SUDuHfJRbO6eAV3k2mJIQ
ok+r20dl2zlTlKTGtO7BSXmv9bKUd2qw4GnmXO8XWuaPRBNKqnt3xRrpUu9G/zFJHCUuFln1bTys
dWZfmRtaZtmJNm+TPG69Qfb3GFEXfSha2xZ7TQPMe1ZUDbHKmNrkLSugq0R0BKxbVAwLhNiQcejP
TeX1t2VXmOrCNgmd8FR1eja1RKYyMuzFXHeL1qUwElZ3rkNTLf0dfbFR33tIhl11/WJ8r5oqeNNb
QkJkiEavdlBNiy4cdPKQSKCgtUZTWUE/9ewaacg+K8YbfE64GiCSoHZnumt2KwOvCLVkraf9zNiV
RL3r2iV2aUr1oVM12q1S+jrvJYgindvEH3/6+QT910Aovt60J7XhHBuOKUR3DN/gGugy0ji0OOuw
Xez6xeiQ9UyE3l44lHDuXo4y/+qLYUVca80ImYry5U7CakEjblysLPKCxfsreBfYL+s6/0bhl9yS
yhRQ2822O7fzmrHL0KGMVhK1iMXC0l+DRiwIbnbFV8lRA+eChDRsJt/9yqbwX93Cu16zDe731Z7Z
ZWHuu/4jRSwKAMnUjdMVF/Lww6zNoQwdsCm3focmQ+gmqZbFZVs2TyYhLblZVFJkWWRjDocmQDph
dmLqSjyJ3si667GtMqS8xu3FZrfs08sKyc9bP0m95ioFq83f7Gfvu0afDy8uCmSdZXDSS4G2YxsT
gJqfQ1dxAeD/4UjC/pSh6MMMYKShJ4Ik7FJn/JbSQHk18xm8hUcJ6+BVIJbLtJf9k9sI9l5hZZZ9
NpoNljYGbas4TTcwfYoQM6Gs6JP7KsCrBcB6m8QI/npX+L2hA5iorrpfMx2GGP7aL7o9IU2auKUG
uKPmHCpRdE/U5umT1rT1iyPtAYvRcnoaE2V1ISIE2nVbFm1zN/rDCBQanGInae2aw61luOvBHscK
3KeHCgaJgfM8Lh54uiBJ3Y7Pr+Ys3NzD+1cx9/XbknhBckmPI9GvdM0E8KhAIAFAD/LiOz+i+1Zp
o/uQz+381RELgcjD8Om6sDTs+WpvCeiZOp78MoDX/+ElS3Nf4Z7El6lSv4tN7KTci9TL0rOqEdjV
uAoteh+YwAyKZV3eoFK+4seuBDwZK78aaHaTI9T+Gg85ESWs/YyiZlFWb4dLvzqPXTusyMU1Itgr
AxYr+p5eGoA5Mb06btOqZa82i76GdTEJyvzU6r/39IcYM0yisW/cDHugMxQfUnVt+8Jrd0Ve0Hab
5mD+lnvWoIFU8asakdTWK+N+WfvqKjXd1t0hl+R4O3/oxq/ezPg/RK9u6i9GhtfmN7FC0gitLhMo
a/pT7e6Moh7/zurRsve53tTZPtW8zEX6sV9zgDE0jC6cBN0mO6Gzi1eB3jzaPqOoO8GinTuibrsL
MWXDcN5wZRTIKEyDgVdHV186TTsY53rd4OvAxTsW+1S69QC1fE5akiW/9SIqZu4+y8wnZ9+YuZPt
jdWe1aWYrTXfTRJ7d7KaWa8v0ZcIipdVq2UX5ZW9OIigig4NWF/OOM9WRiWB2yRJ8UD7obafssWh
I89aeOs5n8Sb9qW2fewE5xyut9xM75SyMEOacdIzolmvxkMLzOg7JdLchfhLlk8p7EPyPJ0X2yct
VU6Qk/tEY0VnMi5AwN2Us24n/Ju9rM68dIauH4iFgUVJ4rclFk3zUKQq/zayo/JocL2c0QuSWJyE
Nmv6c4StKLWTbiK3MuRgS6R8s+WxRmwEGyOaMvc5Q8s61LVWfjNKexBRUrIfrsB7byWmVVTOlVkm
LRoORe1898E1T9E0Os2hKhfd2TFHgNL1f+n1mw5YF+t5cN3mrzbIEAzL9MxiZPr/Jqu/Gfl8aqV6
2IKih+6CcQLqbh1hLJKqaGgvuv5zVmXGdZPPxje6jMWJBuNvnwK0jZ4sAk3Azz62ptd1lotaF7wZ
SnfaAabzd01pnHiVT/3a7VUYX6FPQBcVysfHhxSlSxOIfvHzjKxDPPpWct44eHfD3yExHvJTeP1P
/VqeRyoOWBCgDpjko5EqQvlKYSCePK/Bf5F2ZsttK9m2/aKMQN+8AiCpXrItyxZfELRso++7BL7+
DrhuxDFJHTFc52VH1HZtJwEkEplrzTlmB/zPgA3WT4lyj7Ov3AK0f4mdZN4KuaQXehznF6qR0UFD
gS0z9/IUp9JOvZFYfVbuXbsvd1h721vBRsZviwV7ezb0nz6eI8c9DArhfFBBMeAqoTGIvfq0h5Hi
A5o4F+5zt64DHqRYaSN1UDsYkP8vQ5GjdfwM7cqc5kjXqaAUorrVKr6sVty3JIqI+gKu4GxOohJg
mrDxUZCXIT0+HkqMPdt7Oyr3IKZdtsN58zib5fD8rxdEbg36PWzIjIKk6ngUqk19KJe83CvwYrAB
YIAzQJ8P1Hsv3Lr3rufvkU7eMSlJAHWVstwLJ+qvdeqYge7Wvz++nLOpt0orkOvQZqJFgVz7+HKa
SXEU7BHlPp+ibNtWDkGRkda8zk2nP0zOIq4/Hu9U+c/cQwOGYPSPI5ZMtZOnBMk7xwLYdPt5VW5G
oi4LHz+k+QWidx4QqFBflTJ6DklKe8ILKLei1Um7RBFifVqs3vLMcGq+S6NXLnTbzl8KXj8YcC5q
Er4qf/qQf3Vr1Dlqx5q3bm+yQO+IXDW8Acv59VIPbx/fg3ceLGRGXj8gsBwirZMp1NId4cssm30/
tYVvV1oG210PLywq710P2T+85mj/qHyvv+Kv68l7ojMno+j3ae5qlJqKn0suCj+mAX5hpBNtzLqe
kHzGWr0i3g0wS6cLJ4dDe4q6bp+LMdwUQ6VdUcQvHznWqFeiAV4AYSm+7+CAv+BGRCTTT/X9onba
L3OMogvrwGkY7PpzKCCsugfEYSxv2vGVy9pYBqecpz0A6BQ2pz1yPHLj1Nrl7EOAOHPQ0jah1mCz
amh3BFbX1S4WUCd6msbK+G6FfQO62gBjSm6SK3GlUVwIaY6483WpYV3yM6tUSa/Lh+iqbvTiXthl
9DPXC/HomFO9BAuxvF8Jvq4cz20pzPozydOfRr4BjyILyV/6eEq987B5BvgJVrDwyng9vmS7ahCG
x+qw1zni79ljNvejpRZbozEvBe68MxR8b3SFEGj0FWV0MpSuwj1Zwn6fk9OJh5e9KhLlb2nTltuP
L+qsh4nAYH2EKj59Rjwz4wgzwjBeLnvaKptFWM6GLajcZOr0y0qTlIzSS/GvZ9eGTQCqq86eAzXZ
mYVK5qlgBVS5Nps8ssrM1S/scCGr0zG6+vji3huKOeqsV4eS4o+X+6/Xc3Q0UeZNNO6dgdpOmGTT
lsgM1Xc0rLwfD3X+fnJZ62bNZrPGAneakWTPlO3C2hn2RhgvOK4RTKqdKX18A4tfLWO8qRvcpSig
XyUnzO8i5zQhktgMlERaLxd+jc4E+R9NEqsFvwacNx4VnE8uYvDjCTTnRa2IpB73Kec7b0QzfCVH
FxqYRiOHYoHzOUznkLyv1vpsj7Wy4cRtvrRFoVD6cHep1imvH/+k957FqpUhc27dgyknS6Wwu4mi
vT7uh0FJ7qD7K5t4MJsb6suXZthpluh69WRns0xCQ13vxYmqorTqaZy0Qe6Fbc2RR4udKBNKTWjZ
l86eH9HOcvhxBk2+OHDLck/PTXfXmhWtePg+0wOUcrl4nTZT17fHHCWWYnflbyP+U0vkOH9DWY0z
ZsuN+mFRr3hRJyFe8jRWnj++bettOXmQzCsbUI8CaJiP+vGD1CQovTzR5X5ayhKw20jYhROWF5bz
UzD3nzvGs1GQNHHaPVsG8oqT+FyU875U43YjGtt6WOqFlG+9Lj7HuPj8puhtLy4a9cFOk/aJUFru
2Cz7DSScaGv3xXCL2M244vwlL7zGZ/unlV5JWCEoH7oqwNSO74GqtVmfLOm8l6o5eGwhik3cRK9N
yDsWj1N1YZ1/75ZjnNAc7gQ+ktN8TJfOwtrQn/e0D2g/hjLd1JG85Jd656KQyFBrQr2CY+B04W31
PlQSrV72wlLW6meCO2BOdKwzi7jXOvW/uKrVBYlHgpUXV+jJiqANAqmHW837yVLEDemLNM2JWdv8
83RFyI5HafWAwQw+2RYUdQT9OWpnqD4LDycfxY+iqi7RCU5BwkxXCz06mlWUEYzlnG6GTG1yGjdV
92FqtzdDg8kVt09IddWgq1NQQNv17VCsnDCMOZ0R7isKmB4sl/wuMcuGohNSgpma1b3uwO8UTsJu
2FVvh4zuYzml5YUpfD6n2CUCvaGiDigT1eDxFLYKsy5Doar7OouSbd0URAgNRnzhNT5fYxmFm2Os
mB883yc7lFY4+mCRjbxPSzfcpaNSBHMbNoHbT/qFCzqfvgjnWGWN9TPDK7n+lL8+rami9y4RSube
MSm2Y7bX8Ly21r1rNPKG9rgefDyxzvYpzFmGUixeGJaCU6buTCItwiLF3XPd6o6UbQzDYF8scimX
RqU+nsw7AHT194+HPbXTcDPBvLPdpgDDxwRM1PF1Av+iqtz2Yo8wSrtiVejFQ93A97ytmN0PAt/R
fTVnNSgY5LIdzeTY/B5qRZP6iyXcfWfQnPZJKaEM+vFPO59S6y9byxkmxykU+se/LJ4styJNLtz3
6Ee+8GrHXws7yS6M8s59h67Aad/C18Tn5+SFDvEJhaJPxT6b8LXBW2wCK1Ib+nNx2zwkVpLsCJKP
LizB74zK1OJJ8vlGqniqfVUbPSQKi04KW3xxHZFm/CsjduU1zft4pw6lucncPLvgJj6f0ggj4Qcp
HNIxc60mnb+ndDc3i4tDpTi07H6v3VTS8c1bCuVdFe9SZR5e/vkBuqtBC5MPon8e5PF4jSYUsDiy
PDDH2CLyXbtPENddWBPOpwmwPbStTBKcgJgCj0eh89dobW/VB8tcfuLU7AKlKy59zE4XHg7AFqdA
Xk7KiKvj+HgQGkhajazJPNShfc/CZN3a8aJ7sVmZu3+7abqKc4UDBJt6Ntnw6o5HKnWKrTX71EPR
O80tQBDDl1EUPn48ymn0Bcy9P7OPkx7LHHW8k+XNVgUasYG5sCSQczdDS77Tw+IumtwJVeqPxL2m
97QI3NEj3a94EEo7X7sEpY63rjmarSeoyKPK77UteGqdgLxcLXUUMLG7k66a1rsyUbreSyZk9IGo
1PGTuzjuS6sIlc1m0eYaZ1rQ3RderNM5/ue6mNu8MSSrngu9x6waONlz+yZ1gxO92mATbG76xXhE
KnCJcnM6905GO8XnI5B0w9JltKFX80Dv8UJWdphduKazybc+q/VTxL4DA+gpk4P9Rq/CzikOTZoJ
P891bM8uPtB8Gn99PC3OR2L3uerEV78TFeyTxTDuhmhZiFM7RDnPbhIWh7qas/mC6SD456EMLKU6
yatsw3hcx/O8KBv0qblMDqUitdu8mugoNXiIWeGtC0v82dGVzSBeBlwsfM1Z/k6XiCnN424sjexQ
Aq/BLWL0QYW2H6kviK3ANPA5s6OpFc+Yy/DXqJcy0Ft9uovnGMhXSnfnwubifN4c/6CTixcRkMLO
VrJDRVvt2lQLcRXl4DsvXPh7wxjrekVlFvajvX6F/trDtKpTjG2tZ4ekjZSgdQvlydGn6sfHT3Ld
Ifx9guPuWsB1WX/XDQTn35NRqgTd2NTDJhoVYBm5MtxRGpG3SOPdb32hc86EhbNZ5hpZaxinF/oQ
p5/SdXiHQgCLpQIE4vScYRtDEaPVqw70wuy7FMOXx7Iy7HRzTgJY4/Ge5Mr/4s4eDXqyawq1uEGN
51SHPhuKnRXBRRuccbwwTc42Z1wbxUcMiFwXa5p1cmtNS6JzD6v6EGd1/L1Cb4BcrSFpcVaHTU3O
/HWsGvTYmafDLrJIJQcU6FYe6o7FX1j7Ka2Z7ubj532+xEJMI3T+/7slT0EYKUT3iGTU9mAgw77L
hW2+OGv4k07z7n7oo0uxau+MB2mBqqSy7lChoRzPrywf7ASccHegprY8SjT7T01jSy9ySuW+NqB9
fHx9p4Zgvo34lA3aMnwd0QDYJwPqdVPZOurQQ2i3qrlNi8LUvKSD9uT1oxO/AW5zXtxFET/7DOZQ
gor6Ku46wlCJXSweWslsDRq+ndcm22RQcNbkKkGDZ0vxhiozC/6y3N62dUnktiEd+7fVo9G48NV4
5+WnS0JhkBUA1+VpPd0gWDNX+647uPmgIkpxuttKDcMLN+t8FM6o6N40diw0WM2T8s2QTPQC4qU/
mEUnN7AwFBQEzT+mt/FEGAVINlZxnULRKeItySerN5DXHayly33VybIA6bH+r8sljmENJ6xDS8zA
o3Dy3DuW/CTRs+VQcOTbKskSbtCxJhden7PlUudN5pvHorme9laP8t+L8uqtaBXIJgf6HKLbxLGB
q0TPU3UDPKO9T3WpXKOam/IN8n0yZ203v7BjPnuh+AWIMnFKrXskJvjxLyBvh/OOroyHPhbG7TxO
M6rkEd1TIRFZrILzj1+o4xWa7y6NFB1umsYhmSl5OhPVchg6Ek4XunX1N3SXVe1ZwyJRV5v6FdiV
dBMna3zLx6P+Idb8z3fpP8OyZlCOxV14XlVDntIPtaku+37Wq8+FXfVweqYRsWxG+KXqL7ad3Nh2
RIiKocejcm1hymYXl5JLe+EtOd5X/fkpJkwpzNorfRPmwfEd1xK0XqVBLaxfnAIJdbn4akJBrJbu
8E8dyD9Dca0c53G3KnQ2Tobq0c7mZWth6MDSsquwnqDOicMrFJ+XDugnC+WfsTglMJs5VYKXPgUT
66EocuKTlb1bJ5Htm8ucPVVpiLiVrfmYbCYtap9HQjXqgP2ea6L8HSPdn7O8uSOWNzQCsF7DFYI+
bCR6VCs6eJmyeSxNNxRPbpQBeTUT8SxUuuNeyex6doym+/rxRDl+If9zFawruPJ1qodn/Ic5sVpo
ygrTE3YkrH2nVx8Ntev9BrbW50VOyh1WluZHoZfj/Zza5YWz2DuTYxVSrHVSVh8ab8eTI5k7kZOz
vuxH1eqCTqA2S9gwYcggTeTjS313KD5uqN9ZrM/296Ms+x5WrrI3EtzbgyMAWYV5e+12GDY+Hsrh
V5+8fXxE1y7qWtO2Tqkaeq7Nekl6yL5A6Rngkq5/dWGm+ZAzW3hiFDf6Rrg3Mcnb/1Tm+M/zXEl1
LmVIFljtZIGt6tQeK3wee5k37VvKl2PD/9tYq6Hx9ZJ36aXW9Xt3leqGvh4tKHSftTCqMjZzQJx7
BcdjgHPIuSGX2gliU20vvN3HS/d6bauFl4+6A7qB9s/pXBlV0piTRt8bBUuqD5Yt3epu03zXLP6F
l8Rl/O3j53hinf7PkJA0KLCwy+e+ngyJ67MPx2RR9k7ajvZ2dIy62WCBij9PbjftS1kjdE6yJPs0
Gnp9x5pb3tlmlPoNf+OFL8n5pCJbAZgDJDY2xLywx68K0sqR/d5a/0XrkCA1AkKVABjNfY36BbbI
NH9OWonOsqy1t49vxPFO5899WMtmfDtXasaZMmgRFTzpXtf3hCCNN/kS5oHiIhH+eJTzuWSA6Kcv
w1SC5XCKGgXGscR4Dd29JhrHV6Srkd4wHiJi1y9MpfORUKgwZ1m92c7TTTy+l5rspp61Lj3Q7VUD
NTWKrdmKAcpV0l86x5zfO7a8CvGMKCoAvZ2Wz2La883g9tmhjtzyNZO01pBPapsoQv3bjlF1r2JF
22CqNV7EZBks+z1kraJE6InTxLcHtMCJaC7thN65BwbSJQIRcHTTg1v//K8D8iKaGh6rnR8mJ00D
t0sGv5q7aKcldEc/frDv3QI6CeQ2kyQFSW/987+GQmcsYxNiPAw7WeyUpaw2VWyo1x+Pcr7VAtL5
h34PyA802snL2ocdoAMyqw4A/PS7ljoP/V1lwiJjJngBpP2K3qEPPh70nUuzOaBxSIOnDaJkfWv/
ujScemZsL+ugk6n7ttTT67FWjQujvPOs2JOvOAPef/55cml2rAgp57ThDJCHZHiDnFSE0LZlFqYX
Nsh/Gq7HHy+QVeQx0cZnk8zad3xFFoqnoV0GKteKHeF7cnvrzYlEfKuHmXxkpjc03S2TGPZUNYEp
5KhjEw+Utm35kxNbVxyDrQzvRS4cjzKdTtu9XrCBsvvFMFPauepN+tI9azJus62SWuqNmSjAwoGM
EzWkYichrUbazEoKwsrvEs+D40mZm18lJYfaa1h7MG+t5yGvt3VcFYiBvwP4G16L2uQ3IosY/BYm
1zOC1PHnMBBF7+lZWtaBq9F+uEZFKX4sSlEbwEpqY6socBh9ygkj1mGHbMK2UrjMBDFQ4aH7nhaP
HBnttrNxkNM9CNOf9tgQhyVKXT5NU0n9rArbSgZOp+KUJMd+gcOWtqa4JX4kUvyiypQY744CRivF
Yix8Leu1t4j63Oc+iuXvysTrTA8mxO4u7bw5mIsDTqDtFedHqUP29RGgV/dW6UjVK/qsoDZu92kZ
jHmKEbVc9AKnnVxMy9dwK2CFQx3SbwpnpX3gw3NeRiCelyqZ72yDmfQ2CxsNW+p6pxu4XGoj06Js
D4TZVCQNobi4zfT5V0KIylPtrl7jRMirRB3QZGiE8jShUT+3hjls4WHEQaP22XYezOraYP2/XrrY
2XQlNYdI6eUNB0A8k3WuXcNCMC58BN55dSkpKyTAgX0GonpyFIwxA0qNFJFDObU1B7IWibRVqZuP
F4h3Xl2O8IiTCVRD5HDKkYB/OVmz7PJDM+A+JTXQDeZlRK0fzeZ/MRRfUN3+k3BA+/z4zY0MfcI2
rrOiEwh9VViRFah5715DJJovHDDfWWtBea1URhrR6/p3PFSo4+Abzbw4iFjDckp7g69H1Ja3o1ia
2Gv70P3c13L+/O83889pC70MFZHT1RZyBXgiOywPg0mQBqm+xAZPoe4viRNf2Iyc7zYp6rLdZHrQ
kUbNcXyFql6mrrTc8lDpRCTay5j4cRxnV5MxwDWd2nT78aW9c2S3FCAxYPzXnuwZ1lSQcTkZeb5i
7g08MA0V8SwlD7TTRopmih1+EzmM/5ZNwQ3Q/GRj0I2+8KE+Ow5SLiAiiWkKCBrY7sm+SB9mGVLH
4rGmmIh6ulr3utmHD4VQk0dAxOG24Cd6WC+yTTPr8sJn7mxWcWznDnA8g1ZHU3p9l/76mBp2GkH0
KFSq6Wr3nUn8SzWMChJ1ml7XyLqu3KmrLjzn80vmWwfbi7Yj+2uqecdjlkvppnwHtUPULbDR8fo2
Xq2QJ0CQY/eU5RMG924o7u2m7TbO0v2bEYStNdfM3oEbz+irSut4/MnKY3T3unYwwjUq3jTkXbqY
l3ahfyTRf3/V2eMiF6SxxWRGeH/65kwUyRGIFeaBSmynelFJWitmw869reooH1achcgDA6ncd6PD
cwaxIwJsonA8r/y4yvqHWDjWa++S7eJXpH6oQaHPlYbDZzSJS5km5TMYEOd2qPThfizDcNNjyiDi
JMcRWtExXd094W97zqq3sCTIoba6Ig1UZpvud82cxgHoHPUKl3RtkeA6Yh6J9HF5FdqkxVi+Q6zY
EhL/mw5BBt1sri2NbwEG++qELW6CkGTKKyhWzrU6j52yU60RuEzJBznyFIDmI2mnlWp6JpakBt0Q
ZvBNb8TmnZ5E4+Shlqwfq6rQDK8tS+VBDCa/XqZSv4lMo3iTWWJAI2Pi+kUZYzxd4MD2HraUcd/h
CduhNQHvF8pCzJeWhnWtOX54uGpYZldKJ5/a0/BPGeH4baQ0DksbhjOIobEA+FoZFhsx1bpmJ4KI
UZ2q5Aksszte4+TE+Un6um77fRsXSQCsO/mkC2G/1Bo1WG+StvF5JtfhQeWeDDdl7ooLLxZS49Of
bWD0oPBnkrWp0Gs5+cDi5FenrMaJqmNzxoE7pOMroe+t69nQaiErUx7BlLoSBzS9cQmfDVXlOV7S
6mCkMqeXNUKgCyw7Co0diUDdHfHn/Q9yhsQXdxBmeyNLDXSDqg9ETyVuK297IfvFLyslsXfjMMIW
yUMnfcOgbS3e0OCb8MracX+M/aT9sHIcrl4LAyP0ltCW4VbmU4YQZhqxYoOYAc1WaSXWKRc0kLkF
w50mvpp39RucHdEGWUVIszWNct6hhTbUzeQS1OTbojYhSSth5n6B2FXOlHwcYFwhEZFf4IxJ00/a
qXrkyBXdp6jBB0/tquXVDeV8qzlJEfpx3UX3Q9YDEHFngZNCabPlE6nwmQiirBZXw2QBXIeNkt5H
yiDDIAZVX3mJA+8jULPB/W5VAxiDvsuzTdLPzo88qpb7ApOgtgVgJTqymiY60K2hPEqzn1+pT+L4
HxWTFY8MZPuXkQ3YxFiAw09lVjgjGrAqc2/7vIr2VQc6yUsJOSaJzQ3ZY2fxBHdEb1PPMvr2s1kV
tesrBI+i28sH8y2blibk5ldmvcHrKaAGkSjyTOpppdwrrXTtYBmmsLpBbRHm2w7c+S8S3SbxMgvU
xUGsqFETpE0v5/u8IeHOB84/HmRd1fMDYGaRfsI3HqZ7qw5NgYisGSb8q2oius+6EuYOlIE0qtKr
YRnlCOe6nK38fooVhBEINIV1ZdMpFn7VRtXXFIdc59XEFBlBGmVKR+OcooRHPNOwo2cPAYPjQAgd
aLbqX7bV999IXuY/Uc14nlbIUvcc6la3tQj40rdLGHZ3hRCxgls21VZCc9zccJZTM6+LhhDi4Tyy
wSgazU0fZvKiCcyoO3XaVX1GtoU9pMPVpHc1scpZW4+bUDjxGkEq5uy2cJT8F1UG6242UkLB4lAz
wc5MqnVPEa19M/TOaHz6AdYtvLMUS54MAQ3KGgoIqB6YVwhUEgluRyGPPSamUb2u51GnqUndeLmm
XVcqN4ORzmJDfUa7szsZG0EhGjCuxoAA9BpKUfM5kqMor8ue0Ns7Qlrd5LGddBv5P5WMa3Xoqhts
pGUDpVws+Vsch/aDEzqkhdU6UdQYRPSo9dS6sO+5Qn3ZirlkoQpHq3kAnSl+D32NKJsMWx1ykixC
GAh5Gt5PBliQG1mpUXSFjti9UmM2Rz6zPe98pdcrLcj0adC2cpJk8Bi1lSd+p4ZdsVWrEUIB7Ucc
/2nlFDZBL/GgX6FLgwoWKhEu2GXi5UHi34E/qPjhXuXI+s2GpoA4UaPlt9V4xN9d/L2kb0f5CIFN
S6LPo9IXjddQGX2lnxyaG1XIbN5kcRhe94A+bA/ES/42qg36fC2OFyUgrI31asq0cqO5/I6gdqPk
1kz4fYDH1CzxYruJ3/QuMfXdenAkA76orU9RBlrsBkRmdUsXAQ8/eib8OmuQr8lnUszQP43FXldI
Lf9qhxy2vQ501PPC9/V3M2Rt7wEXjFBfw6hxQYnNyT7sHGBj2Hnd2qvjRSY7Z1Cjb3Jp0RNoo9NZ
LEy9qvl6mHPwJ6vOuB8UEJZe2y6JETTUKOoV0RWbnMQJsdlaw0zzq4eGSjZhl3FsCKFiRZxQteUZ
dY+LDD1s+pfZqOrfTlfqexZxGFKVHhnfsnRuftRNz77MEknKndXtuNrNbW0feLhL7de9LfnaVXH2
LOpELQI2FgO5SFoPlK0wVulvzFWyf+9VdaMnLVBUI4ll7ZlxQlgfJYJ89PioqElQjhPFVRXmgU+A
TqWQsF6J2bMHN4eQWtBbDpbJ0XdVxGnMb1ol/KpVVlfSNRHpV7zY5tfZ6puK6kSXkM8OQ+iVelvk
BJp0s8dJFtwJ023Uu1YX/R0QNe1LWpYWvn5g3B60j+HOIdsm8tVKJD9YM4zC71xM/54O+Z7VLVyM
B2IAwBGE8wx9iT0kZZXeqcELcqkutQswP5Q0wsq+smYaEoERKilfO12JBXgrq3e8aUiMbZbXnM/L
ivXVm+tCeTWS3H2hGVzEEBebwWTrldpXPTngfBdqVfsdp52V+62SJW8V8XQFhv80vzX6fBkAF1UK
GBJZTVoAUUq+tt0YT+ygqybdVuWcQdvMAEJBmxiAbZVZon9iUwfhqyaw4bs1z2K6zqdpKH2jaiLN
m1s3N7waikCxGqRrTmFTxJvVlQuIMEWPh31TiuKtSciBv4LVpezSOQGviHV8vtHHIrE82H/4WbUi
719MI+r3NSiRJ3dS4+ZqMAYjClLkPc9G6dSfEUbVTyXxgBn2+Zq9YM6Be1uGWqV4mOyzR8sRb1aj
9yX9h4LFdJJiINQ5T0aedioddSNVV4DAqlRXXlODJi+nBLt7y55EoXCWjMlPyHkFSCwKptEuHLQy
hTFYG/pXFm4jBae1aGAhaCBw7Oz18smmWq1j/Z8XY9fNGa2OKR8m1gsr0X+V5J9pj3mkh/dJTzCH
l7B+D16Hq+wrCzofGNmlBny/PlM/z07hJqgXU/MrNQ/Fvk0cp8x2KhCR3KOfFTpfStbayYcTMs2v
Ezv+wdPlbA+7oQPcs6WM2w10WugGEm5m8LGfZpAXExjJfsdWg7epAi8y37jpooR7g9rTcp3Fal39
KBULJJ6yNMuwHZzIOrSOSGfPkkv8WTcaDZTQ1JHGPHD2+0bPFfSwROMubixgoy8xeSLU2QgJ9ZR4
Hq3AcGS1dxM1hzkGP2zaQJrQ8NBUDv9FzBHIp1OUFp+kOsfTQx62tfmb5zcor1mIfgncZaIoNw3r
TLTp3VbL72JWDfDNPRioommn4kqYadHe6LmMo+1Ezpz1UkNvvQNjbj0nqjHoW9r+6m/wDHMbWITD
ZEHPVOyCYsJhtO0GfcgCmVdGTftoaBY8avpw6+ZdKzbhBMkshZbZr1iUeggUilFJgIuvr9C7Vwb1
NFc0r6OKKhWxozLKe03NF/tpNsjZ21WL1srATpwp8h3eYCWgUSVTVi6NfBO9z6ZfQzrbwkc6Vu0L
NRT19Vy0bCCWZFAeI0Xt7ybbjUHaGUXxpvfWzBdjbrJsa8x5Ft3Bx0jIOaWYGaghBzms9PCRtvZI
WdUPhwr7ELVM5Qm97sRG3bG7l7GPp+aaUwxwHS67+FnXiv3AVkKIrcDCPntd29uTP5Zqovkmq9GT
adas4sDlRnvTRb2le3PWdr84KCvPsHT6A+u0qLaVgq/CNaYiQlpkadeZKozZHwmC+SZCsXTcd84S
25ZLu0s5q7JszDHBx87Y2p3H39h9kkracOQoGlHvQM+0D1bbKHIrVQ5sgV5oc+eRXqSEt3Wm1ncF
8gxyMqaISPdiIlN4o6Z5cZ8XCPE9pbG0HzJu+IaPNsggPxwbdRN1AjF7BbF7a0SLYnj9MCblKzuw
dOPIrvJxk8Efrk18HPCLwHD5btTwZdPmmS9v2i6R340FWPhYy7ogaoqqRSjh6o0/wjrjVGFlUUY2
ebEkABMhKezwuU3tTuk0ZWfn0Hfu6oqVJ0taVbnLFlV7KtyhMX2jjUj2HNYGJ4cdRVhBTtbnXpqK
/K6oc1YCWZVIeKu2c9ug6oRNtJYjzNA3x9XFqdENuBss/odXJTSUeLOM6S3rNOO36yzu59mc1PQ6
FxbIOkHSNYe5IvyuNMPyWKTCgDnaK+ZhBBVpAF8VTrVlzZVoMtNC7R9IxzTbB62Wy5sZNlV7084T
2O9wXGHNEGw5jvPV+T3prTVuxtmtFb8vVs6e5szGl7yUKbFoTNNpM3XzDPncnBfL04DzuncOzKsl
GIdmmoKJ3LCHfMAli1d84uunoj6SflISnHNl2WX8XbBh/2GH0dL7wDcVnN6gpnj1dUGPMNWK+Be4
2kJ/7iXdA+xG3XSPcHYer0KXpsaOSqj83UBfY3taSvPHmpVaBxUEajOorciFiL5Sr1IvR+36nIMl
i/2qpjfF0kXkAfeWAycXm7SHKs2cmOOKlpR0HzL50wVGDlErhem/GcRgPHJetGfOx5Qm+PgY9jNO
cQdLg6ZFAH8ojvY+fUdgPBV2Cxi2Ikwf4HTa4hosQAELEWSketOqxRwFuT5Sb9dFPHxNppWkaFiF
jR05zIqtntJyXlsyNFmwAWK/isyk9U0Dhs2VUMdS32gTnVoczAUoRRh3yVNXt+s9aE31RcqE1glf
xeEg42l+oH08PSZpMYfXBv79hl1XLR7Ag0REE+nV+IoBiCzaWMrqnpSaAiAakmx0KVLX38Y46cIb
d1kQXs52Z101hd38WkKIpxsN96bwhsWIi8AlqukZIGJ7G+vUpbzKgtvl5cT4foGgO2CM7fuZSqZw
le4qN9POfASKYUPgnKqCozhygqtRk2x/aeYat/jPoJOGOuR9v2hn2IrGoKT386IaB9naNiaBTOX7
CSoqNnwt5hTp2dLsJm+wxv51WSr8+pVtFxwl48S5lcA1wltNNyh7DGyrFE/GVve8Jkd8XYC137l6
PcWbriJlIDBT234MY8N6SJN6+Vl0ojd8/q7md5xn1s+pYfPsudyvPXDBDiptYmsH3KSZxpCxTL2w
yvXvVPGiL9kIhYnDeaKN3sj2vwMG59ZPDbxXTF1EeGYceIkGYOmB7r3pFUOSBMjrZAAahgtJPWMI
WUdqvspsCrryzkLVDFiQhIBup1tt/72VafL7Qll8LTkf1b6QXWiUJpH/I2uhacuf/1UTrjNWujLq
y5+sSN4Q/SZ4eAuJdXGey4pjbMl6XF5X6Y8s+axCj7sw+mmPCPnO0egnJSy1rF3FtofyJ0ep+xly
7Fv1xbjvv1ufWB5r1U+GXW0H/e7jYU9r0qejnvQeSt2pI0Mwaq5jtlnMNwiVN0K0nmxh3pobazb8
oRsv9M/Pqown17r+qr/udGYBrwr7iWuFsWbb3N8XYDM5t72H1BoaF3oN64P73x8sBcLj4cCcKkoW
cpGW1II8L/xZ+U2INDjE+EJf7OMLo0N9PNIkqCtp41j+lGJ8pIPASLpvOSMnGzBX/VZznz9+fh/P
Gibv8YB1CYm9I8zmZ53RAudulsnTxyOcdhWPZ8iZGMgs60gAIC1/UlbzVhubeJvkhTHOyrfrfECM
g1IW3QriwOOroBdv0uNTy5/ldbczAnsnrv8tbAP2xckQJzdKLp3ZO1IrfyIj37TFz1i9pE87sRGc
D3HS38FJqMIb4io4/PKVLTWPGPuXJmg3y437KXpa/Pi/eXv/um/r7PjrPTIxzXZA9/8fe2eyHDeS
petXaas90jAPbXY3iIlTBEkxU9MGJokSZsfgmJ/+flBWdzHAMMKY665lskSnO9z9HD/nH8Rz5LaY
RB+qlprjwSzEIQuvhPIJ4tbKUbq4316MuOib6fUoaydlRBsmUYBJnlzr9148rC9GWNzClI7JB6hc
PquKujcV89pGmzkIblK5Aj951QZdbonFjRtA/o2ddhTPkCmuAYRuRqcmo8m2bX1ERnujanKfiJ+1
tiqsdPGaAKCFiNEMILYW+506/VTSCxbPzhM4jpv8Y3xTYLPgpwfziapMuk2OiNE/jXejv+aidPHC
fzH04hzQkxntWHfFc+d9a4e/eAOGfb11jWc1PClZdDCNr//g/ngx4OJUgGsWxlg74jnnxHnNR7j9
G7SbV/bl5Y/5YpjFUZjo5To5Ml9cIdr+w8MDYthbpH9Whrm4/V+Mstj+UDQio6Ve9pw7WDqQ0cbx
/u3lWtsai+2vj6YCgp7lKlGxbXZUh7RZpmIzYK61Rq+6eO2+mM3iAChmisuSxliFu3H21lfnKyLG
+cqSaa9GweiZXjD7XPPwGrMXX6aaitDUp0F71u2hfwDzhXRsh9L7ZCfTdoxmaG3VhEd6kQaOSyLb
kJen3xP0+rftYAJZT2Q++Llnm9u6ULoN5rYmwNDSXflD9XknnqUJnqaidfPbj52bcTave3mbGnpb
qqmsgu8ARgE98LQc0o2D11WE56wTx9umMtxf+Vwy8Ms2QfkCCgLGJZ0hnUdt8AxkZa1J3HpjMH1P
IQYAq+iNvvHJd5ryBpCHg1+K61E8bxUsy/MZgeB3+uRCATbQ6Q10WG5vb6fLQWkGlsySXzND43xS
TkUzO5/Dt5tcobFuFb79TX4J//IeqQ5fR8UJe5i1SPjqiy/SO/18zDzJm1gzyIJyN+GZ8nUK7kcW
rqTNHq7Zpv1msJ59tcVgi/sFGDqaSTnJXf4tPsU36aN7bT8A3XOoqtzhgxaiY/0zX4kdbydFKGWc
zzDQOmmBECHPG58m71NZbhAee/vLXbyoX7xGFrtxLGSS00Ym0gKs8xXtUWEfKs1DWndfTNoFov3m
RT9+j/l/rpf/gor1Yvlfeas+xM0P6Lniv+gxfhPP8tz6kn/6P9aXuvnHfBGB/eWdCHqKr/K3z6oC
Tv4PhEVgj4PzM7nu2BP/631p/MFVwP2HFKWO0MyMqJdF20T/71+Kbv2B0pfGg3MmGgDieI/15Xya
/3MYLCQaHLBM8DFMC+iutlRstL2mKrtWTCdrKBTU/Vq6+WGIa0ecbkMFbdsXi/Tw9y9+6Vm4oHzP
4wHegihBbRfhBkhK5+egNvMh1rxIPykCiyo1MrOdHhcR5UWEn3r9q6pl1FSDJjkowUOef1bCihpa
pa/ZFf8WUzqbOHqYUKOoqQFzcqjMnv8hxZSjUyiL4lQaEb1QShWBiFEJzofotpLfZC6CgxHTHyrM
yLmqa+tXKPsngSDKFmFz6wT04rEtPHHIjf5Pp5Axatem9kE3g6sGGed9CARnW9WIJHfgHrdN2IEg
/aLbJarUcV+sXC/ApZYfEtY+THLw0YBwQPosnqwlhOocqwr9SOkujDZAWlvccH5YAM1juTf1m1a9
MrMbM70Om33dXGXyMaZN/OCV10nrO+hnKRv7Z3GTp3RJD4DGpbub9F0d+cQ05kv53ZfH4jgWd0m8
dwWPUx/IrJgl9bfWLry2qy2QnhCPeM+nzAQb2hZ7/dlK/VTZgwGaTn2CFtpV9En7ihj86OB5daON
RwR8KM0X2QZ5NPHRRi3JKH4I7cYGre1cz/VesUUbuN04JeXErddtPQBUObzug1Hv82jbYtDkbJ1+
O1j7DNlG/MXNDXLgxN/yQ/uAOYHNS/ex/Mv5YnzBRRxhNocWG8ArTGL2ufzEQxhXKtA89PCVu25v
H76HO9qUiuNrn4pH5ZNHFwHAiL0f8n2gIDz2A/mxjjJWdJyMTfMDLECFcybAg1usWb5W6pXlgavx
R8tPcxrBvqX5+jE5OtfW1nmCPwLsOfgpnb2LDjpd5NvwO1/NepLMKrkanU1FYvAnnqGH4GAe0ICh
m36MP00IpON0Ul1j8ePd9x/3wdG7a2+D0+j41p/FbbPP7obPHriYoxAb5NThjobfJ6yzNuNNvbeu
gw/0Kym8pdFmKI9kh8NwMB46BXyW79Em8tN77wvV4rvpS/5dHF3rkJfbZNiE+2CjH/pfSeAHj9ld
v/HuvOtop24lLt6b8ut47e6Hj+Gm3uBDg8+pQ1/NB2qboasODgBoyqb8lfzyoJb+AnGUqNedu7Fu
8B3ZF7c9PXsUSx6QNSm2LOgXcaBBdl01W3py7V7bpM/pdfF5TA7eB/duOnjHbodKzs/ulJ28R0BS
yrjJTtM3ji2C5Pivd76Fxv2DthOP4tFMN167BaQUp3jRAY7d2CqNjr+vtf8Lg/8iAr244V+HwW9l
++2/ZgvoA9YjP7+dhcH5n/7bbdzy/jBhcGoIdv22G+fa/7fbuKn+McvdeSBAAeOhe/efIMhPYObM
tBliITRzotR/oqCm/THDDZG+nZXNVMRK3xMG5/TrP9HAdeDkgNqmVsUv5E221LTCigAWC/qtdxIK
L/YLRqP8EpqpX71YnAvh7zxF+z2MBYIYg9XZa5mIex508mAqFCB67p3SlNlfhsp7xqyb4oTkgPgU
Qqf9hM+Hfo0Kq/qpimz7XayCeXhKBx7MS4SSdES1SCpevlfwTKmlJazwKFT8Y7XUzbf50H94e46v
l9IjwnukJ7AiUXVclGoj1QGFp4XREbHMYAPCB1ssGo0ricR5uPt7Kg4C3bDk0MUBkr6YyjSGgTfG
0VEFO+Ur9FjxuJxA1ri5un3/hIC1qzOXwEG1dhFZ07ZiW+OucsTmp/3h0cXfo5ME8P79w6CVwqMX
WCq6xouP00SuNeLvEx2HLm92sOtUjN3SZgX5uqCN/l64WcgZyV2EacHRL14JcScLemNqdES4jRiA
1SAoJjUj59J/9nJA5VOixWu0rbvvkS/ZdsNUUP60vffvRejOs74d2rUzq+D8A3YkuIECJ+sYSVRN
Ize3sP5xspVa0nl6+/dsybqZKDcJb+L55y/qnfQkeZMbenSsUvW5R6jM9+zy0cJSEY+bwX7/TkFo
h33CVUWGthRWo4Gr1bFnE6vB7hDKDemjvlGtvNAvbH0Idyo8arY+J3mxcihfdFQ46+RoTEOAqFdG
npmPP3sV2OE7t6SJcg8iAuC7Z1PkJT00T2stAxmTHxvIfADp2Tw0lKW2cmO8+kgmG4HSMxxti1O2
tIMPGjdPXafkxpiAg9thnj7bYQnwr83dR6q7axT4VzcU47nwqvhA6DCYy/FGzZB9LaP4iDdwuo0S
PF8Vw8137108SFXIMKBGijQzRNbzrVeBg6pcwHHHQbe0a+xFO1rqqbEyyuvzPEtnsd8AaxMkLXtx
OxUzoaJ2ghzOgin8ejBV8ADV8ByLwttHTajfQ+l6NNxK/iq7urin2yTAjBZrRIDXi2pBFHH0mQg+
316L6yu2srHQoLkfzcgcUVhWngMlHt57wChHqbOyBUVwWK1LbnQm9aKtMIs9emCGd4GoYQ84PDze
++XOR1lMBU+xQGbGGB0bPcVGUzfRNOrxtnl7lFfHmJAyHy7yDp5usGvO94c3ImqiakV+zBXdxDOu
R/c3UtodTS93pVt2eSi6wbwLyZmWdUq1cHu3cNT8OOaa/WQgqhL4etU3H9OZOLkSx+br5yyVMoli
3ICmNtcvoOGdz2uqJQ5RTlkc0RJ8GOAeXFeDqeN4NW40tdtkFYKkrujXNLle7z+GtVhHuMHcIstC
Bg4aQ9eEYDNcLYQEl8eBDyAxffdHYxScANBm5EJku59Pzo1EUgKhLY4oebnlptMxGLutQGDTC2qa
OLx+e49cWEu0kznC0PQpVSx58Bj8TZLadnmEdqy5uBbjmoTHaAtCxJ3cU+hM7vOotPZxKBHiWvmQ
r69lkhFybtWAs64Tps/nGtaOWRiDUx2LBrbdFkdoJ/TRsEm+RFFmfMWjGv+Ft+f7aqOS+Zg8Aghr
s5Iwpa2zcK2neAJWYS6PISAVHxlseqBeAoY10KwVdZdX+4WhSEA0k7A2i0otZoe1QeLYZdEcLV3V
f5l9rJ1KVVIBePeMyG+4smbrH8wrFlEACCpgHJF1x6nVulvU5/N93srwOkQz7vPbQ736XmQevE5I
6Tjjs/XP+eIVXlqbYMTbY+0C9Mz4SDc9/pqbyVWaK1Nr3JUM7sLHotrF64uEVUMCbl7hF7lVWDQ0
4T3ZHhWdCWGy0WzFbI+FS5xz9fbUXp2DeWpoM1DZAmfM8+V8KLZePahp2x7JhrRvGOHBOgi7/G7A
eOwkphqH2sLD+NkBAnZ8e+gL+4S15FaBDjnzPxed12nSoYZIrT32qcCjwDS0r8KIptPbo5w3QMhT
5wm+GGXx7ewKo+IWH5KjAcq9NTHD1hFUucJWKfgzSbIepc+kf28e+XtM8uxZxtBAeeh8UQ1hlODU
GbN3U2eL2ObnKpk1+IMx3L89u4s7Ba07qpIWKtrW4klo61PYGY3THr0yB/ZnoDYv8RfBZ0VbS0Mu
DsX9TDmdujmU3fNJodw3dCPQ8OOE2cu1BrD9sxqo000sTbHyzRa17N8fjWCM8iHIe4RnllKpUre7
PgSyhid4hXV4abvJaVLs9AZOSXiE+aaLq2FGUfopSEWYAmGu/4SrK+4rlJ4fcZjM1gTqL+xWl/OP
KB8aI2S3i4NSqpgVEwjRw+qB6E5Bb96YXRyshKVLo8A+B13Ge5ia8+J7TvGkNFPDKFOX4YVetcM+
JQ3dvb1rLtxnvOspklDeIRAtZbHhvzTtqFv9Ue8JtTEh8KDWCShuLas+t1Im777PaAQA4kSajmoS
75HzrdOPXgSEUZ1g0lr6JuFDbRypVBvQyuX2vVNj05hkEQhkI0y11EwZpSOKKTPVY6LWXFuYkesa
XDPqGVul6p1gkyUDeJK3B319ic5irCQSSKjQ1/0tPf3yvnbyoNK10Dua7eCNkDstGR/QdUNnbDLc
oNzJrhHdQ4ZbSXHMZnmilT/g9SXHKw/vPSIGCBbUPM8XGAt7FWP5WDnieuve9E6p3Y+5Ig/4PSIj
kEi4pNtEBrG5Mu7r7Yo6M09YtMC4x52lriJSBAGhuZhdnx13B8kXymQRRCsx6vUoc3SgojHbjKGc
PP/8xfKqejAOduEGxyDFD300IYY7cbFWjKJcyO85y68RYEDaAkMHDgXqfotQYZWKmfGh9fuqY8Ee
B2dQzJ10e8t9RMQJcsdcLIX7Xk3adBdCHzFv8ho8KpRYNE/yfVKVebfB0FP2O+zXVbsBD525BTow
ASCFE9wQCiOG2avKNQJytbG16iSCdG+EkDistgs+KrZQKNeMhpldpWVQ6tu6Uwo+pIbMhh9UZSVB
YsTasDXVHnKr5xWJ9bVOpnzclEE+fcqEHqcPSB5xxvS4lPatCGQMciMc8LR90uIWSLoK1dLaY7rS
Jt/wVO6bvdHRXnuIaJN692liyV+WrLVuds1WojvcuErzWhcejoptFpbVdkLWqfHNys7UKwNgPigp
s5Wfw3xynC3UVDe8c13cN2iDGDntKmnQq4gy0Jd3kHfKO1Udso9N49TGLqFSFf9pj1ZMTCFj/jYY
ENdOUSrL+D6CXDTuYjG5XyXlpU8KTu/ZYfLSJtpLuy/Cw5T2QfspS6tUuYO2nzjXg4uYBSLoI64Z
j0mvWRVdEkT77iccj/s9XnbON2DYuIlHuXBpgAhoattgaN3pqnJKkJVVhgHuNk46NAw6fOCb685M
4twXdZ+4+0BXhielm7kTpVoln2u4rxH+4U5e7CRE07kHZeC+Ct8k/lZGKriHSrVEtGmo6F4r+A+j
fyAl7OISUmHi52kgvwe9bn9o+oECIelkF9+pjVnMUuQm7ZgGIcuNC1Ex3sQNL4ZDEAVjvp1spTSP
iuisfp9ODsw235PkibuIgoVzn8NgQNERUyrnO/EQjpmSOm2YQAO0KndXOhOE2ULxiu+QCLA8Ar6P
VzmshHZvSlwNH9M61ge4J7mqfx0oy0U/J8fDMUOJLbc4ZIGayR2c6hIPodCO2v00QMrdO1aSqdeB
TgV7Ly0IyRvXSx0r8inapRNvcChPN3SPpX2dNnisG+jouy1dJA92/laA64HVlIJd38qpr8aNTDFD
v7UzByvkDhe89us4apXce31vxPs4xRN4B5i77G8k1Ckp/dGwBnHrWj1dt0qxZgZGB43ttpYiS4+W
rTTacx/ISZQ7dGWi8tiiMQX1TrodtFQwR/p1g4xtfLCSoFS+2V0OKKdEk7bbFrpaZIdOxh5EizCz
H+kmRHA24Ahr6qxpAHjRpgWPeVJWFvVhaoOmvI5T/rE/Jm6c7aa6wQm3bGCg3xApTXtroxVE55RX
U7DrcT5/sEPRY3Lc0+S4l3XdpEgwl7r7OcyyNO982g+1+DhpnR08T1ojws8jdrM9KPEMR6OtUNU8
aq/LKbUxgVbcwZDfyqyymg8pp328U0peOYfUyal/N6XRNIGfRNga19sp6ovnuBMz7Qt6DKx6FIGF
kHZ0M1nGeGWk/a8wUOBAUW+D+wDfqmnLm1ro2k+od1+a2rkPvQiqbmk9jT3NUAW69EbWlrpzLJn/
ku0g9g325FuPeryPdTMKM6E2IrhVtwfZyBOUq09CmmylOIw3ZaLfN7Fi0oKd0uSvkRTFj6mt37Rt
ecjtSO68gGqziqeDj7lIeQpQnth7k2n6STUW+6QwW1/HA8vX4G09JpiebMsJk/Ysru7j0mw2be8o
Vy5Ke6cgpmynjNYvVDd6xELsY1KHLdIUlgIvsDCvM927N0Qgdl0/hFeTZnwf8anapo5yh1YOGjFC
lHuLitahgTG9RSTlBGsE4/tMCbrPttFcOdA9924TG3+2fXHndcm0G8YquIa+nlyR0KJaAnkLLkuy
bRuhHcYuvVWtwJn/MywgOdUH5FrkfSbg2kItinamLcqjqeVfjdzS6LiPj5Wjhhuls+R+iIPqliJH
+Dnok3QrhvGz1HTKbbra+xMPc/iSmTjUEHQR6P0JiAW+YRBcmY0djLT4y2rQJN0J4CZXWmtAKMMT
Y+Q1SAOvL57KJqwUTMSbtnjo88SbrrCaNrNH064tb6NUsabccE+i9Wtn4DOuaihU1sauI7e4L8ag
Fz+GSUzDw1gLZ1a1qyHYbxI1Fv3PsR6L7lcaj3r3wUuLsDkliTlRhadKYhzKGsbVz1xX87EhjlnT
9OcopgD6kIrHQHdTYYRW/8iKQa0f1CIX8VblRCc7idCSd5OPLZgUPJ2yD4o0UAvJ+skYD1rS5vmV
lmg82cC+W9YeVmtY/MoRSmi1TUSsTVyY+lTJ2o3ZD8ZdEDrmDw0kovct4JIOd7aE+razBboRfiFc
DUQGpK7GuEoAy4zblBMFM76MLD3bDFhrQlZzB/tzl0FTuCN6OYHvRkmUbhU9TE+FHLx6R5HKBYEv
O+9jHuUuARfR+WfPQ+nTdxtlGm69XEJ7Gwo7B00z9K61oyyRm1eR1nmq31gTahxehIeQ3+hqxGtJ
qOYv0eC+6/e5VWl+S0aa7fosib8S0g0w156FlnmptNFNBFcY8ndlAPfQRzfL90h0qw8D9CVvg7KJ
yUzbQjH/RKo4+lHlfTqBJiaq3FWaJwiD0ATTrds3rXpqLIGWnStiIbesC8nb6A5myTMgLJ9BCwWQ
pfJ2Kn0E0uiPDQrkpwcx5FN9hexUrInNoFRpsw9wWxkPdTB50V09RHA1fYhWBupJDWyyXVQ4ub3N
9Rkn7g5UfjdqbRgA9Dq7xiiwqRAs8PNs8BB3SRIN1lxbJQQwzLysxwoiU7gJ8SL6UHqUfIjMsNHu
I8zHB2SbLWl+aIUb1g91lSXclzHKjdvE6IHFcK3L4uShacFtXUNY3ppWZVdXsdZrwaF3IMbfOHXU
KY85jLLMzyu1BMxi2fip0W+Fn9BLz0/CoY13GUn+V7J8Nb+pOJI86HUjaZ7bSK3uYG11TgUVGxmk
A8HCSjZNm6bdgM5h3DabYAoscQCr1NiboosQ0Ek7UtBN1xWq7hOAEQgiMotypnKRpyso3EZ7eCA9
9FBcEeFVyaqx1VtaZP3oewotkn3NzfVr7PQkvub/Hj+Fpmw+yrocaihlw5xLRAjQphsX5ZRgYw4F
zJ40ttg1llnnygdhVJW3c8aRuFCFQYfEj9TAbG4ILaW8HURWPltzonkNW8cRuI9ECQ2XISytfqtz
TPtDVWjGeNTUISz25SSM6RDQxW0Pet7BpcauFj0CoK5pvq17xFeuvUaJPsZOXoNLKQrnCeWp2PUr
dPoLFC0C7zmONT2Bmaz3fLwmoOVcl1P4jbJJJa5Gcnqxz5JZrcIIm6ReqVy+eq1RcMNaCZQ0r41Z
/O38PSOjIXa1uItOApuOU1KUBXeLJu4JZNgA6804+mbbr2n9v6rf/B4VNyeSP5qPyxYqSX1aF2Mb
nRzC2HVtiXiXxBD/qgKK2dvv4Vf1hXkosJUUGKgsvlJJp3iuaWUzRSj0SJi8ipoeR7TigY9hq7Op
9SJeAem9eiEyIEUT/Kd1hM5AmZyvqBPitmMVenQacsP5HLqW9iX1zGKlbHJxFDq2KPaBa9fc+bu+
fIdWQ1sOKJCcoOdX8kqxSju498ZJjVaqepcGmsu/kLBmN8SlhFZnmx305yY+VZZRXevYL++MManf
W6Vk0XhWuyBKUOvC3fF8OmUjIwVoc3wCuxJeecAR0GVIxNHJEHJ9/4aYvf5opVKooAdxPlQGu5tj
3McnS60/NJnHNSFm1KPZfqHN+/ntwS5t9LmiDY/tt/SdcT5YUkRO7WKFcxIyM+/VsK9+THKo4Yjo
a4X6ix+KepbqaPPnWrY6RCaywmgyipOaERJk6y6QHxXPibo/357TxYEovtL949qgVH8+p8yMY2GQ
mZ+CQDQ8NXDB/Wig+NL8gy0+YwZAMlFOdmec2cstnhEVTKEkyQnl2vaTM9oDxlFTmb3TPBPIGXAp
qjmzNwTIqSUVYqoQV0H4Kz6hFNRuw0hDJNVxo6f3rhpd1lmCGy26+SstymKyiUaiaZWe3HoY7rKq
U+9yO81WgD+v9xukA6pFyG/OTGVzURjPOtoyqtc5x7bIkPAGMLMhCargz2b6uz/P+VCLCpUqsw7t
gdE5On2rHStVuPc0p9Y4Ixc2G6kHALC5lErZdnGA3LDMK1P03rFMFNSx0BVGxMRrVkrdr5cNmAH9
T/YAu01ftpU7FH5MLavDU4lW0GZEg5Env1kpA6R9L/n43p2A2iaBzwObAqxxWSB1OkfHtsqbeXWh
Wt8LsIKYz7e2uXJzXwjtZ+MsQsRkT7kXKXl0alDL8juh7DT5U3EKcOCBNe2Rn1xjjV9aRuAhdM3x
iJ0vh/MTmw6oBc4J+AlhjKxFX7rPb6Bd6/FVb43/JqX8GP47/FlcQFle2BkmkDx2OV1XYP7zH/Mi
Ao56nyhpqEanOHdwjUbF2SFLHspfb3+t13OiXAy0DNVS/JwgUpwPQ/FT9Wqy1ZMMs+TLFHfV3moL
3voZmjEroWltrLko/GJKiZu5CB5N6amL9ekRbCkWLVLtd1RbwpWA+3r15rIycvUIugMX0RZDtVT7
ghBxjFOTG8FHCgPanv6q895mCxy/uUtHm4rv9KoZkdulYdZxnpy6NJbOTrN7r/1Qg2rrNh6eWMbK
Mb44KT4VEF8LXMryslADLXSs1iCL6HsqAgPuO43WrtlgzLnIWWneBfBFiCUyzciv36KjL76SPtf7
rZZAGyBayGMQCEnFpWR1V7XqFnet2yd3SAgoJ4QrB6ofyGsGK0nthY2C2CngNowwaFl7i69nyYQ6
0FglJ0dSMufJNgXxpi2S4pMWolm9ffsIzL/t1YQxvpy7HiRoSzEBMzSRA1Hq5ITilNzzCqLJaSPk
ZJppcmMnbXMbCqlf1R4d37dHvvBBXWRHaOmQ4c7/Oz8QSJXFXpZHySkZM0ghlRbv2l4fV3bppVHg
boJpA8tkv8LfWO6QqijpJqcY7OMnW02QcOE/xmu2w3OIX64jhl/2vIy0PJcbJ6DUEVgD66gY/fRk
N2b5lKAsu7EDXl0l9V/v/fcJctLckkDrARyb8x/0YqfmzthPIY5ip1ICvB1dpdtnEtufBuLZSnoz
f4lXc+MStucoCv9rkcALAT0/MYP4lIay3XMmQjCkx7LT1Y+I93XbZOrWGn6XDsHvD0ZWZc+o0vPZ
9VTjsxgpxpPVaeYeJpe4cZRB8WvDkSu35aUTQDdz1q7m1oVRdj5UHTfgNgbuMew7sic7wgqlapT8
pm+Euu00K7H8Oii9G5k63e7tI3BxljNRmqlSDnEWGd1AWdzEkCs5DZotvxpek8AckFin0lyAQLdy
FC5uUTzQITxzv3DDnU80ivJqdBnj5LbITAelUW6jCUFi0WniFpcu88vbs7u4bV6Mt9g2OV7LqUrd
65T3KMokTvYzbJXUz4ckuaFxld9paZavIDourSisS1CEqFnz1FysqCGyqPcQGzoh6D3eBknk9n4X
teJLEMHhXLk7fzPylgfj5WiLrUPZie5WoicnrZaluR3wHfdp/gUPSZsMB5GIiJ4iheCxcVsUyh1D
fII+spZZLPjevNSIVbSTyZOw8MRyaFHn8YJo8vrYIRL3PRVPgaTuc5VG1JPwL6Fi2xUhPk7CpmlI
C6voH2tLDx7auAyv8hJLmaFWp11kC6tcueIv7QAdwwjCGBeVuVRXcl3Z20GiIjqstdEuLZJe7oWW
UiAGx9Cmh1443wn25UqV5uImQPAeUBsPc3cJbgGaEARtSyO8tej1FML4OCWBuqsyW1m5Oy5FF95j
ZFkzzB6E5fmRqlylDtyGu8MYZlp/IJKtPXbq/u2DdOmGorhF2/Z3arLECzQF2vayHZNTAXDmpKLn
9YSsv7zT0Sz8MDmNh3mO2VxpmDqsQCwvriT+inw7l5KXtzjCZp2qpRRackq91Np5Eh2dUO+Mm9lL
cGWvzL9qeZYAlOiGjQ6D6S3B1ASwNiYNT0/TUP/MPbZqI6vpp6wM/Qu1v/EQRe74pXCL/Cc9T7mC
Ebx4hgzSHyhkALqt32TjF+E0U8OKnwTpqeZNcFAUbIpu0IrHLFAfyvopLePmk5NjRudXvfY85NaX
UXTmvnRb4wnndbq/kdVPKzfopQ8PG8UCIwJOCyu98+2VjmNN6ZgUSS0Miqe1pk37oMQSVu/HjlJd
Jr7SVZAfFFTlVhbk4tAgtoi9OKmiMno+dG+knVeowOGcIuidTZTgnuGjHAhgoc7VXmwVw6Lxq6mp
U2xRrvTalaN16e7AFE4HyWUAGl0mHYoRRDwGZHLSp1S7r4BW/AXPKDlqgxJupRpZBy/qjPcpEf19
lYLlh8NCCXE+0+fT9iosoVSrTE4ZpqKhbxUmIvX08pT7jkr5tSG0NXGeS0cMiQCGZrVfW7iGYzSk
dLSSU23gfbXpcyjp22xAINN34gztu7fvkkvLauIbCfGIpzyZx/kEuylQczfzCFlR7TJOX32XaQhu
x4viaI+Mpfcr4qX18e1RL6UeMBd4ts2QTltfRChYMy1ywgSCFjeDxp/CDClEnZ7rYSZKtnuj1eRf
bw95aV15maINy6MIQ85FtjM0STEmMEFP7WCIeycKh3Fb1mEHSzsw08d/MBjWaeC24QnxbDtf1Th0
p2YUDY97q84+Wi3owH0xxNl3hLNooL892GvUKvGewTDttmFg4lt5PtrgCVl5LqspC94xSpL29OKx
U6EjO21sDZuFzNQeY1UitJfoEY5QDu2fUDqFr+CK9g8ubkB5RAhQUxQbFjtqLlNhI56n9F7b9EuQ
N80pLSKKk+Q77slIh+oei7TA9lFrLu8slybAyl/wmkE1Lwh3FYRcIhV3+PmC4D9WVxbyXac6lebG
06Q63E2dNWLoEE/3OHIo8QbYyUOjNeadEjsashXaLKzdI3D89se5dG+CkKYPxJOMQu18El7EkS5M
ogqrgfSUmJG7p3CFMoY5hdVtW7rjvm0j74c55NmxLAp7bV/M330ZQmd2MFgJHV/vZR4o63YMMxw6
TiIHnepza5mfG8ShPyuNldQbe5QoaXZt5PpTXzaYl4hqQMO/glG9krFcumV4TVHFgAnCRl3siaTP
szSd2vSktSPwvrimv7TBr4cW9DRS8d8jmx/8UpRMnVZyv0sjOzToUAXBEuZVY6FhXkLhPpsxPhrK
FqVQI0RtG/MD6rwq3mGgjxDDaMa1kvml+wZm8dzynK3Dli6U5uAVo9krRA6ryO60oeo3piqqD50e
OyvvjktzhMvJFiMxY6r6+R7DbAYFedQ8TlCdjX0wIBdPUcu+Bver3Mo8+piITl1Z18vT+8+Yi0xX
Wi6wwFKkJ5XK2G0/hh/AEojboCjz67dP0KVYQdWSnrVDDw8S7vnsCiB+lQra4BQUlTP4vZ6O06HC
6RynEl3gI9G3Sr2S7Vwcc7bbpoADoHt5gQSeAT1pLNNTL2jH+2YzYcPGCYc5lRreruictbB/6Z4g
oZyTK5cds6zRYlPRVqmhp6chBrcW4BUZb3QRVFe6ntq3vROjdyyJklvFq9eabxf3DxkVZZU52zbm
n7+4o6IO9Fans3+UsL4p1OBkJwOkDrt9VOJAbsd8rc5x8aGMbsT/jri4oIWHLac7JOlJ6OBnTVKv
rSyrYAegvL5xZIODgCO+5PhXHPSmmw4x/g0rV9KlpxoaQbQAoVYAeFzk0tRsAcOWbCs9F9Yh9tTS
d+2gW6mxXPystoebwYxKoOp4vrQZNtVThV/0KRJOureo7WNMZrsIMXXRXQdkfd8146ztNYK9ffvc
XDyhL4ZefFUbPVAUrDWaGXSHFd/D+u2vygXz6KvODCJ+e7SLyzmrD8yHBgDB4ouGsexqU2bZaVQw
t/LdriOzKqt+WKtuXJoWQLkZKQ9KASvN8xXFsYB+QDw/zNxSK/zEtoYG8K+WU1CoVTDxb8/r4nBk
4zPZz6Y4vbh9Sr3EECd02ak2HQc/Fln1CRCs/KXYQZv9gz3J225uTc+dGmORNmZDEiliUrjq2qzc
SvD6m6kYopU9eXFKLrcbu572yZIsDzNAFqEXZ6eGnoa6MfFJ0g+GiJqnXjquXEmALl2lpIIw4uEw
4e+7SE4VSZfca+vshFVf+tSYeH/Vhhd9Rp7FdDeSEsI/qDLxYPuNMfn9Vl0kG4HQBAoXU3ayHMUh
x8/LQ+c1YBEzoOmbIhrNhyqQ49W7N4oHx5XHDAV4l8Bxvi8bC9MvQ5BsmZMRINDkGBnNQ/BpyOFL
feV9cSnDheD6+zHuEvRf+bw6amDXWHRQnhDwNjpb3sR4ZV5XoxgPdoj3K4ZhOfYUFctr1Wq1VUzp
fM40KVZ204Xv69G2YSdZUDl5h5zP25aBknGDZv+fs/Pakdvo2vUVEWAOp50mSMNRluUTwrZk5hyL
V/8/NR+wt0g2mmjDB7JhQNVVrLDCG/xkMKfqqW8CEIVBroIVbeLZ+NIVTfvn7aW+8l6hOyTL87C6
2FarM9kUEBaGeSSmo876t1aGcFaaWD3n6mC8QvkKLgDgUcq/PeqVG46ypeSrcjZRC18dzjaqPNwi
VT5wMQvl1EROB0Zy1N30fHuga7Unbji4zBR5pNzOKraChOgoZdHk/tQIMz1rjUcDztbL7OvclaTL
QPqTx2Soj8lgJWfChvwU1SHsatRXXoKsrR/tYlI+3P5V176z7JpZnGJizDXlam48/DJEkvuAn7Rz
Vw+I/SlaWT9ApFExb3OrH7cHvBYkIIgoi38mifSGjKkHYzdgP5L5REDBsSs67zhXuoDpoI6SVaEe
UxrAPRQYULEqK/ZFVdJiZ9rX9hpXJaEn/RgegdW7Rn8JeJDHsaasOn/BLekvV8nEo2IOzucKvP6F
7bantyB30ipvQzxLdutxmIc+v3ripjQzlZGus+9ievqpD1V7fldRvm8wIMD2B6Gi7yktKQHSp8cz
HZUrY/52e/GvfW3CQUrZ8App6q/u0GqEWGJNnOpJE7gAVGNhWieL9PCX0xRD986bMdHeeSmuLbVJ
ZY88DVDTRsuqaYzITk0781slG77qyaw85WpivjhiqE5dpiqPEXTAy+2JXh2Ucj2lZhrP6Cgtr69p
soTRdGHuO/pQniFwKQ+qiOEZZ2r9CHGh+zGmKK7eHnQlWPtWVqSUySmS6CAoo+vgM+uCrFOs3Mfx
pPxOsTcGMO6M35q5HB9UA3d4NxYYYVjzQTGD8GSj7HSkpVM9aXMXnd2mNB/KCvLezu+SN8t651m6
FGgj5KaEs7p5AvzfuLPV3C9cKASD0nknYHkjFkBgAo6KBu8rMGAJDTG616be0gRF/Q8GaHAsa1QR
NTVKdt7VazuRtIRMmhACQZrVTxKJqHDkrXOfNrMzHqYBKiqr00sSYqw2vDKDKLSdhbh2AmXbQWbT
/LmuV2gY+wW2p+e+IirtYqFW+uQBmXmCwl9fJkvavriKfRxyDKwPcPfE3ga5ti0tnlOa84QTm5Qs
i8eoKOg6+7aJ2MRp7OnTHQbDgEYAnh3JRBFZL2wuTAwr/JxGCt825MsDl0pzbJS0fk7aRvwbTYCm
8PFwy59BF1aQlvQx+3l708i9utwznDqZ4chuI8bzq9cYgaDGTAIgokhnj/0RtoT21cgac945qduw
Faav7GdyM1LkXHcg0mRCT0X21rqaqp3gPy0ewaovn7XMga5496xgCgISlNuOwVbbrp57D7qCDZg3
M22MwKKyxlUhjOvx7rCCdUNQCtFaGTyucRtGVeQmMrV04VOwm0ZQ5ifEFfak6OQztfpIuopGLzsa
yimdyeU1p+hGy2wpL9AAL2PgX27lnoCRxD3atUb0LVcKaXbZAlY51KqXDn/dXs7tgeI1QxVdpjaE
x2v8BsrBFtCwOPVBWiHVCnNpPhf6oIZ/VEpTUYuEevwPXmAxT0vXte15VEpUU2//iO2hkk/qG75U
kxBg+SN/q3PUER2JWBlT34lFdsbRqBtpwsdlyonRBIin2uWw1Jn+4/a42yuMBw3wgQRRc0bWoZMT
xmFJqEJa10x6gOptNIfnqXVzjJxzhj9Fg1ndjwhlUJCuJjkXn32NfCiQhaz0iS/emNn8k3LgfHQG
a3gwM6N+T2Ie/1F7+D/cPVPA7zToaLRIMaxV2KAooV31PUVP2xw96ryE72iCZAW0S2PyYqhQmeru
fNUr94KMR4kUEdYGI7q6f5Ioi/J0psQyq9CxT30+YOuT1UZtHNxc6b/cP0OaGhJNyYVnGupqD1EN
KAM3J7m0RwOqcAG/aXYn5avbdjg/Kmmn7FwQV+ZHB1KaElhcr4C7liOWQCnsygsyX9M71X6aO7XG
f5L2S/UNvYfm7ufWIaECK45QB+XWdYd/NpPeErpR+EY2lycVjQV/yBvoaZSyHky6FF/vXk+K8ir5
BFA56tPyzP52JpFMSwvXzWDCJnb2OHeGgc2DLn4VON5Nxw4u695VeOUWADcBLF+iu3Ti6+WIGJxo
STz3hQ+xQldO1RS8Bgh3HHKMax+tofcwzURgfGeXXnklKQ9wAVPgBaCz7sXAh4kAz86FzwWkf1Ug
zP2N8Zl4ur2aV0dBBgshUJD0G1UlrQnNPgGe75dTWZ4jox2OrjLuhYlX7jPWDuoO6yfheKsdiXpr
UZv1VALNIB++4Gs8e4cxthL9MutupF9aXWAFe3tq20HBv8IIRFeJxAQuyvKzGVGI4WbrFX7UxdYn
J5rNzxhnF7/mKLA+Z2Vv77lKbNcShhIZHyBRCXNf05SSQurRqkbp97atnPsKengwdMpOH+XatDwC
KFDtOAqQDCynVYSmmUS2yyi5AzNRz2CB5wiXOy2K6+2sG5fby3h1VhLGAQREBhyrb5eIwOlcVAJ8
WxmNl6iDjGmUYucZ2B4x/n5Tvj7kVUDPV5dkpyh02Zq09sesSJ6LYM7OQTgMvLO5Dty2jac/gtAN
tJ0tsr0p5bCUTlB8hhmz7rVWWO1mk+FVPgIqw6sVJtozrXEEAWzbS5XT3QsJzAidKAM0DMCQ1ULG
PTmcHka139jDP32V9w8ivF/nBiVJdp48aR6yDOvdUUMNF94wNn7S14VxoPRd/yFaKn/n25O5sgsJ
rT0kR8GdbtXYRFCYYUZBy8fRMz4MlRM+a67+r55VhT8p1R7UezscNzA1fB2YLWCy9QUiShPRjXQe
/agMf0y16xwVtf1oW2jId5nYIwFuY9+3+/4tBqMuvNZ7y7u6UNG2mHzszW3wagG+97iTd+mZ59t7
Xwx55KHkVef1eSy8ca8Nvz0MXJbQp+jt8bBS0VmecLcA2l+kteCEIwBduM33Tpu/heCpjrU1vhaV
Wl/u/Jo8akAdJc6FAgOJ2XLE3jKgW9Se8hJhSHxqJvOs6MhaRIXL+zZr90YMb6M5HDtQDqzv6gbT
1BYOWqUpL3Gmq48kaB0UtLibH3nw7eoQcD/sjLg55xScCfjeEkGdZtNqReOpV8usJuNEym22T9ic
KJjBBrrzs1Gjydo5G5sbk9F4t2XSxOSIpZerSRPWAEUh2TODKA84hSgfzV7sAQ6vzUlq5SN+zoHA
f2o5yjQ2ocEtEPvjNCPv4Qrt5Oa4iytZMd4bJDAhSX3jvEth/PWlkkVWUqCVjEVvOVXPIHmys9Bw
Qb69CeVHWGScjILQpsznCHw2FFVu+2Cw0GLye8orX0oAo2i4xgnFxC4Pg+LvsYhTNcNwJNTCd70R
TOXBSRvd21O2u7awxLE0u1g+ZPpWCxspahCmE5h6So5Bee71umxPyDxYw0vi2XuOTdc2C/BM4lnu
UcqK8tf8Fs567WD1jjWQzRcArXVVLbEMK4uu23l9rs2KF0EC6IjEaEksxxkbkQtwNgBqMidBfbeP
3Z8x7rxHLUC55j8NBnaEAhyp3Ro/HXSBBqODwQCBDlQNcDU7oxbQfJpzbMV2HvHtCnKJYLwGXFv6
KG0Ql2o45VFIwX0QlXmOEfPA0WD27u1ava0dTzdwQPkmrCKUET2fzh4VeqB57cHospouRoLCSP6B
mh6/6nae3H3q+Fo8d/TJqIBo68Arr5BMoT6W+3QrJA9odArl0uUlGmC3D97mcWVqNFrReCdogMUv
F/i3LTgkRRBZDbXLJuuG+qBWWo4dzGCX4uQMVYyPTy3rHLcH3TxyDMoZ43uRqDLN1SmzsafW4joP
/bA0FT+Wvp0KGlsovzT541y1P/Q2MnaizCsTpdeEERcq2FfaZAktkiQG+eubyYSteVOZP0qvHj/x
ciQnJUD5cWeS20PHjpSeIjRcQUCvrQcqt/SmaaRBkU7UPk5e6bT/KGoovjSKQB3m9opuZ0cvhA4M
TA5iWnLG5WesS9WMbHBzfj4pSnnU9UatTmMllBoNHidCksrK6z0Pju1nRL4ARIyEeZNnrcVGE8/M
bDvvsOGZLexW5wmJsEyY3Sed8PHQJVOIGFofaztvxfbMm2jlct5p9BEhrcFPqJj1SIzRdvDGGUyq
lwDPnJzm7rAIdibMXnIt2Vldq+PaBXC82aGDmTrzL6zQ43+zoui/ubjLA0alhf759hdcbRd6xKR0
qDpKFDCM8/WJn0FDtopeTi/cqcFRk/07F2UlLD2dPZXt1QLKodiROu0rYK8ODJvlZlEBT6mVa4uX
AnX2z01c2lRU53gn7ro2Co0YvHT4xZTbVoe8m9GJKjoxvahmS72E9+ecmEa2s/FNeff+FjnIycgD
TZUYbApk0NUbagXj1JSRhY8YQW56NLSk1s+F1yDlGNeclZM3tM50dGpH/Bt2elUegLrY70OSQ8Mf
0WX8oYWl86lUu3o6t0Vu6Ci9ZQGSUHGLoShzUBUszhA7ObS4U/ZPo4rE2LNZJkr30g6ckGM55nV2
oftsjg+6MMroomZBbr8qkyHskzer1VNoRkCO6mAk9TsI0wnD94nttNFLWrltcfYq0YzHUG1UVsok
eXtUgd2Ip8Kr869pGjm40zWVMd23x9/WDig/UT8VLo7U6hPNulYh0uSqL3VftE9BVnlnLc/QWvMS
aXld6/cRguR4FM2B99CSIddfV2W0PFVMJR+1F2OszaNmVNZZghsP/Wwke/tiuy1cTSfc4dWWHoqr
PU5nYrBxVdVe1LTrDn0I6mFuw73XUy7QavO5gMbpNrIFEZddLaDpoE6XNpPxgoWJgsJiMwWX0Wm1
c6ilylEX/b9dotnlRQxQ6G7fF1eOFwspAywH8NKm7W8o45DHUza91FaRnwqlCD+qeubs7JDVFc8X
o6wJ5orCHc0QSpHLq4KDoNoTwicvKG19sWNEtCZXPdRF9CtEVuYggr3MZjstU+fk0SKUAApauMsB
laIf7aZQtJcE2cDHNim+CrPao8RdHeRN0IMiiQzrloN4Zdt3iY1XYtgB4e9DLbpwX8yn219oe6NT
G8ekHllgFEqMtX51l1WdodA7fwEEEZSXoZpb6wC4mvo4arS7bMIrn4oiGqR41IcB5q4n5ThdHYhg
MF+myNN+9CgXPhnQ4p9BLIQvNdT8y5SKZOctvjJH8LAM++ZMTl9yuZKKpbUCoT7zhaRY+Wm6TfB1
HmMIXvin1PdF4exFQN2cNlO69tCpWrWLrFFocZO45gsiYWibK1Z6MqsIdhkSgKeAptzOCVvFVP8b
TzbgpJYCdRG5i34LjdPcHsOAgsxLEqSYSwZWfnSmFg3JcugPSEtOH2/vl+0HlBHxm98H5g00Hpfj
xWUMcRCtjBdiYWc4BsKouicHh/LmSfNap37XwtMBrJ/lqbUTq27vMcuguQanATsMWZhZDt2phHjj
rFkvMZKkx2BSg78BQgOWAif1MDWh+GTCZjxO2rAnInZlkSWqFGguFQBYosZy5ISOdihctILop444
PgYdgpIiQE0WKbyimOy7PypVE25qi0aEfB1Wmwjd7rqCCEu1ywkLPDrz9CGd4+hoxFk64B0phn9v
f9XtXcN4aJ6TCAOgJRVYTlB4Mx63cae8sPrmoetw5pzceq/9sIZ4slkZBgqVnBh9j41O0TSbqZPa
youl4E1rpvOpHaq/Rkv91+qM8ODG3ec4ctuTo4rXUbMe3WSadjbRqobzv58AdYVDymy595YzBTcO
4JPIxu9Nu49O9hTY4+e0JBlAOtJzO/Rg0RXA4tRLo+BXr2moRjoqYoo79+72HAGCpBFDzkVaSxd9
+TtmU6+jNE5D36sD7yCavtLo0+Noa1cQcKsE5qIZTfiL3v7Q2+lLx0OSLyqVJEVref3B8SYapXns
l7awHyEHtOJsVnmlHtpItwXqlqr9l6ELyzpUs9F9LbTa/HX7J2z3Gq0MCquGbETxWK+OseM0qhOP
wNMiRKZe2lRLMM+tx50dvT2y1JJk6R+bJTbcGmOVTE6QZuCF/ULR1cOYjM/0jrDQHZRncAR7tYIr
c+JKpJJKPGCSS6wOLJdVVydhl/tY6RQ/UqMwz66XjI+3V+4tG1lGckwK/CTCiRoqX+u6e4SWuDnr
SunHiTvb+qFm9aQTMoXRh77X4l9lYarzySvGCvlRBVH08TlEEWM8uQVqlXalDs7RznFM+ozMm/cz
pEuiHTQP+PExadW6PAnNC40nbhwn2eFuXFsiqs28vrQNZOtgueHzpHfKovdyP9F6+0jzXzk6JQq/
t5do+9QDcJJOihCOwBtvipUTDjXCCwrfwa8MX0/XPo1BZh8rYNCX20NtJkRRD/QWMF5CTlK7VXzW
B7NdFU5Q+p3mxcdxiJSji1DsTjN1c08wCmeFPUUORP9vdV+VQdIXWjZWHNg8vmDVTSjRCFs5BAFm
OwfA8MOlt/VoZ6tdmZzUswDCZZO0st2WX8swxsxGyaT2O7ubj63Sw7o1tel89xKSX5EP449L1XJd
ssywWU8FJgj+GGjDsWu7kLSzik+3R9nsCUTq5C1LJ5D3FN+U5VxQd7fiOh6ZCxLAj7Owk5eM0OZE
5Wev6bgdCoGkt1gTni60t9WyTTNWMIM3V7jEt/ZD25sO9tY2tEUluvsBIQCCegI9g+qdRMAtZ0Ul
JsX5Pan9Xpv073ybFBUUrAfPSS2m+FCPfYDszazfG9/KYfHvws/xDUm4mqHaJYUeVU3tJ7oBoa4T
CTLuwfwjSKP84uWZcidbCVYnAwJaIJQm19oUz+OulpWIovZVN6seXVDaD1Gaduc+de5s+70NxWJK
7CcdY6qGyyWdLK03s0ZjqFirHtUEqc42NvtzSm3oXYKU68fbG3N7yNBUIRiickeGh/3LcjzTqRJP
CYzaB55sn8vcKi65ptwJMv3frKgQcgSA/FNCWY5i1b0ZZ4NX+0iQqqfQ1fJDNtrzxdJFtRO3Xp0Q
ZUjaZNjYQmZbDuVoqT12s1v7s6UFf4G0Gj+0nZh37vjtlciy/TbK6jPR8sI7AeklH5oIJuy2001H
I9EbfDHAtf5UrPGf3h6Sr//hY6FKL+8qPtk6saudwtIgdjf+HLrh8ygV1w0MLe5fQbY7IBbySDQW
1jbOltkFStTYjd8j7ctRTrBTiWJx941IRCKhzVJ6DNrh6i0OEOOvG5eN3gZJejSRj/XdOpyeHewJ
Ptxetis3Ik7iNNAk75gnYrXHAS6GENfm2g8HL/ycNbP6JLToXSjiYefJujoSNQXgsBJ7uy7lxpTt
rKJzatQ71f7ktm580KLEPYqY/sLtSV3Z59ITi3sXtIyEby/3OWFMZwx50vjdFCrHvNKLix4an/7D
IFQiZTWB7us6gs1Vu7fbqGh8TWb2XT6Ph05oe4dpEye/7QRCX8kWoQi5us+bAZ39qh/YcJzUp7pC
578WWJgQrNVPYV7suU9f+0q6BMrIKBYHW3m4f6tXODFVLa8XzCoOpoQ4UPTKpVDi7rUfrLLf2RPX
PhTIQdBoUkSEgt1yNAOqaZCLuYH+bVQPcahiPmzh/XP7S12f0/8bZY0NCzyoaWisNn4bx82JMn9x
rBO8acoo/HV7pGvzoYNAEENgZoABWM4HDmI3U5hs/EaJh6dknM1j2E7B+T+MQobIR2L7bSDPoV6U
CBF6jV8hbXdqNPGPluMq8R8GkWI5dEOI2NeRetzUoxKOaesHeoSz8NiND5Gw7g/SCZ55+fg4IAQ3
2F+UB12vd8vWBzDh/qkZg+U9mRh16g//YTYQYCXHjbd8ndRiRdXZc5C3KMU283zw0km1D01R1HvS
qVd3ALDaN04ZzRC5F387P51ndRC6YpYtF+JEauAcMCi7O5/lzpaQBUD2iGPx5i1HyXprigcTaTm8
roxzULWYRzlAMe5eNHI0KaqDFBU8Bn01ygA22mpsBOyyQTsmSaycjKq//4YjGAFPIt315J+rUcIh
sbEQtWANYEXxQY9j9R+YcMbHcO7Sp4lL6K/bs5Lx1CJJp6zEfOjzUe6iqr56XN1iKJ3JBYw9O5Xa
P5ZRVyufx0j080swirJ+KaYgsC+xg1v3I43oLrw7RKdySCXYIEaSUu2rCY85Sz6ZQ+WnTUuJNgpD
7VeV4Sp5hB2m/IHAUL93A25fEbIeRpR6yeyZdUBhegleWcLkmBHB9MeiUMz8Ao5hfjAszFAOjp7n
e+Xg7ZhS90qCtqncECmtToLaQxRNgMn5oVDH6OSpWW1/z2ZjCL8qZqMYf1VpEu4UMeTfufy2yzHl
b/rt9IXtOEzUfDu/61X9fUpx7GRHefeHSIlBb2+j7UGX1wlXPR13ac28+oquO7emgsajD2NLOU0N
KOqsDqudB/LaIrJV0XKnVkbNZzWheNC6QW3r3hdG+i032/6Ahdb7ftaf+qTcC26vrZ50u6XHDf0Y
Oc/l6pWlNqeUdHsfo7n2GUGxv0E2iwd3xpj89uJtRpK3FzsaDgJtLZ6Y5UiKQeWv6qbOd8tKOSWo
hUJIMtpDPItmZ6jNd+Le4kUGLW0Szmy4F7moy9jG59kPClS/0sTrT0lX7R2wKxMiCgQADsxKoqdX
F3JbT4MWY2yG8klc64ewi39OaZBjeG5hP3734lEdtwEscJZpdK72hIljdj26+gAIyS5hqVdwVbFA
8rTqWONcuTe1zX35hqgHHUc2Iu+P1a4gbrKaNjdHX3dHnoEeqGFxxC3Dbh5xI7NoG4sWHy1adcO3
mpSv3wlEtktLICrVOHmHKHZtsKMC9w4+serbWRafB0otx1YL+odxtvb0FjaZKxViNiZEPc42fddV
sA24aY7qMTdA+WIyihddSXbiJhesmU1fzxrn78wI4nu7nzTMuJt5k6T0M6nz8iy44VTTyW0cv3fh
RjzQAQqtBzTZNWx8B0XsKS9tzwNVV+SX2Tt0y+iBLoebxn5Iw650ITcP6rGLNPug6ru34/ajSdMT
mvBw5Dh767RFMdA384xk9rMIavmpcTt2p9O1boHzI8JhO4dcHq/FvY8wLH0rmnFQCiRZdzmpSkuk
QYMwfKzIzVNUAnmyhdtcdGtScZWu9WPbx/STKQI/trW+9xZs9g2ig2/62TQDuWXW8jZ2BIYj753Z
R+StCS/u2DBEa7Rd9o42V2NhLIojJbaT+M1cbl8Gm9PJ0IBGwKZQeyaNMpYzN7UIf82g1FApd6vq
kgxGpF28Kor0Myd1mE48u5Z7tKIpm8+V0pp3iu1IxBRIOlYf3LV0hlkljLVNFFVqg+knM+5zVuq5
H7SIWCoaW+0zXqx7TZbNpwZ2BiaHXIF/6ISubtquz714nm0LjpTSPOpKkNpPVmlltCl5I89pEWPc
N9YO0Aiz03E+M8mUjfPtVd8cIvkjpKm4ZGs5hMbLVVdASeQiSy0KDAjvcCVlz3Nh6Tu9hc0hggKA
fDT5CjVWHVjmcpS8rWZ3cBFHGyOtfB6Fk54q6v6n3tq1ob86lGy3Ap3nkvVWB4hOCUmL5ga+5XWm
uHR4yOTHEOvB+Wj26MEe7l0/acMFZJhX7I2HvpyZY9ROPg2d409eFR7sEKnlOo6rnaRvEzxJcTuS
PZClVFE20tiV7tFsSl3HH6jTvTpuo//jAGR5qka8yb28UP+8PavtIrIpyJbBXbKQfLjlrLJBMeau
dz0/Em4KDQU5hCMN3eyjjezavTcerxNFd9mtl1z+tRdJo1sZNp9t4MOlL1BZV0RzUqqmOqutaWEX
isUvUEnFzfWzpkR2hvi9Oe+s75X50nyi4yll32XzZjnfpLJc+ilsmhLN98dS6/tTnJfueXB6sVOK
f+OOL254g+iXmjWvM21nMNHLsWwjk2yLMX1tAq3uDhH+x9VDwoc3XlO17puzHXPhnrBTxDOlIVLo
LmrTNOZDNQihPHIjZuQCVtjCxBilP2hiRIn4isZL0VyUJB6Dg150dvqumY1mALfpWf82bW2Vh9Ia
NIGRbJYPw8GuK0Soo9Qz+m+NiE1GQRC9OSV91ncnkSUlAk2C02Qe0rCBVgnLqwi+pKYZjI9qWrrh
oeFCUQ6jZrcPggJ1cERWyDQeUrObXrW8s8ePgWcHwVPSA5d7r41K3bxoYd00p9ar0NOYitg0ngrd
KhNcRs0uB0CXmfl3+G1ivjRmE0xHkcxT/qV3IOc+NKEahudE79r5pFrkRQc3s6e/0HcpkqNqcCDO
cZ4jEFglEHfPbh5O7mF0Z6P+mLb6gM1zY1vKI6rCwXDknI3hhXVVzfOcItfzsS9o3bUHTYjRu6ix
0zbfoz5FtvuQkY0ZSIjUdWe+NspY/+j5XsPXZGjc/M9J7/v8gxI31IHDKkyDL1ONQxqm8sEUBc+u
ERf9h2DSVfHJM8pWgEmJtfBpHhutOlTIU1UPAJws4l8iT/sjwFm3fLx9nrf3B7VdanngtmlMEsss
9xzY0xanwDx9Jdw0/hzrev4WGZgsGJWbXxS1KnYiwe1bTvZKgwvPRXozaIAuxysmbUaIaaheyzGz
3mm82MMpQN78O8Xn6HmkU/sC9Gr41U7atJM4byMYmk+kZNiH81pBq1gOHRhmKwZF3v92pp9wOiq/
NCrivOeiV7DdMdvCs6g5J8Mft5d4+5BSOme6KG6xdYw1rw6JiLjBByl5VepkxBZZjOYhcmu72Eki
tp+SxgNqrijY08ijA7ycX12mptrzqL2OaccZHEo9+zeDL/yNwwHMqMk0qzrfntr2dmRIZsT0qGwC
Xl8OaUQ6Bm+1kb4q6VzqFx279excwBge3iMbMbs7m3W7kmRBKEZKnTQJ5109PnFJDcdV0U7IUbc+
Z4PQLkF+LyWeaA8YACAaGXHyL97qSBTTGM6QIQM/NczuoQI6+ans5+FRRRLvnAKR6O+OFBiQDyYF
RWSjYBVe6mZiJpjGBD6sOv3BS7C3wCzqTo9GOS3YloA4eMzelLmW3yqnQlXYdpy8epyyV2OO7KOj
hM7OJ5Lnd/mGueTtUqkUlpl011qOkmZhjpGwWb8WMFiHx6rIEKFFxGPG5EcYTvkgEPronkcN8tnD
THdpBzm/3SKMT44gMRB0W9aOl4MTEzCVRvUaYXJxbrHFPFR62O7s++0oKIfAPqa2yV4k1VzOMrfa
vMr6bHylsNh/rHJzOCeRvtc1vzKKnATrCdwPyJX8/79V+rJQn6ka2OOrqRfiGa3r4JBTmNn5YtdG
QdxepldykDWkNUgp4ttWNr2+wTvrXIl/TVU17+mDbK8Kag7cFYSM7HHkypeTKYCMwQgaptekKd5F
geIc0y5MsM6BVHP7Unpzf1zuQQntJiMndQEdvK7mzLFZG42RiFdcXOcCJH4YfaptgaG2k816cRr0
cXY/VG3YqGfiD6v+MKV2px1GqCrjX2GuUD+rx7kID4nVK+7ZCpzxvTWGivXTizCD2dlMV1ZGcoyI
+aAN83tXt5riZKFG1CNeCYBkJTJTHyet619dh2jm9tJsnwj0/4gvORicUBoRy48QGurQz9DqXolo
h+bQwht+LKJx+FnSfv2i2GPTXm6PeG1yRDykd0gI8Uisyk1GkDZjaiXz65D2wzN0xfwoqC+e3NnR
dtbxykb2yCIlNx+ZHRA0y8kFTaqEZpfmr6pQtccunKMjhNd0Zwm3UQQRBHcoyvdUQkm9lqM4sWrM
CmTa174e+kc9MatvMCats0Jd8OChZnnK+l7stFOuTQ0ItpRMR65ok7pKRfhw8joGrSDiV3GRH3Vq
pHsH58rHAolBRQvhFB7zdaQSNkOfKElRvMYV5QSPRsYDWKTiOKpG+sEUc/VnjxBAfoA0Nj4Ezfg8
qeb4p5mE2XOGT+M7uufNOSyBudlmvqdusVkDipVSXFliRiDjvcm7/nYbIq0sdOH02uuQFxQJLLc9
qIqjP93er9tRZAkdaCjoHmqW6xNCVw6CWYgRbyTA7M5xqp1dcPc7W3WtVMnRk15iAPopJkkk6moX
JeS8Zap3vZ/pubAPnklk+guJh759H85Wrb4UPSntIy1pASVvdtzqIVPc2X2uwyLUj0GfJN0ZJ/Z5
Okz2OFA+mUW+J+y22Q5SVYm4m11O0RH053Kr2xpNwr5pel9X9PqQxAY4O0R9Doqe6jtbb7vskmZA
iQ3sP7XidS0VFAEJGDxun05KcxycqHwwktQ73ftx5ZFlBDmIFLNZTihDbBjf8nrwJ7MFY+Lp0QPV
0/zecE4yjCUuB6Qx5cK1ObFqpq0Gll71Z8XWnsshzU9qL5SdLbS5yt9GgQ1CnRB3yjWWuYbTBk6+
YRSSmEOfWH/3xvxY1hjP2EG4Z9i63QoUsdgI9Cdkk25dprPGhOQzMzRq3V4QH4wUOojV1iGV7sz4
fvsrXR1L9sqlLxW2JquzUQYtFE7kLn2lSFAXbyLzWCq8G55Nwff2UNttx7SkpQ6qZcBY1wkFfnlZ
jwiD5o9daB81NQxO8VzvdYk3TwafCuwvBGIUSLjEV6/unGZjp88sHp5y5WnsC0F9plc+dwbUncYo
q4tmx3sksKtTo3Krykxwm+1Othu1lA41fxaivRgFNcEo7fdKdFdHIaSAQwK+mXd+eaK0vgvbqDQ1
PzLs/Ni3Rf3O6MM9Y4vrowChQZxckjZW9XC7m8RUg+fE16qzjkGS1E+K0u4xrK6OAs+bWwgCxQZd
mVoREp3CZd81Dvr9Cfdy3Sl7UJCrmwH+lqS+kDKvwYi5SAt7IHHycZGaj3oev9pq8CUrjS9JWb0M
RXCfVScvDZvv/4+3LuNHamLhj8MXSqruzyLE6qT3wupkFf0eGnzTtZAjkXjR86aStLHmaZFP7k2h
aL4xYsY56O5jHBaPToQQiFHPX+u5/DPog4/4PdypIPE2R1YTJiz1Abqa8sv+Fhq0WWN1Scz+QAgh
eND7QYAx9orHjBrTvfEsk5TwKsA1pBcUwJdDpR3bYp7ZJFHv6UeMst1D6RlUI8duL4+5th+5cAGC
84wQkazuQZWCc0u7VsfW08OV0MuVZxsW9cPtK/DabWtTipMwOMp/a2hSPJm9JVBi9pvAcc/Y8PwK
gEec3DDda7KvDdX4TCCCKGzT1wVSQtNiuXaQOdoq6MvZL4w0Qr90AnskKv2YlU7xMGJn8drP0fTS
D9pwqbQuuFDvrB6LLhwpgzp7Skrb5QUkThyJHAfRGCSt5a/JC0NY5mzO/mSF4lhkHmLbc2HcHdiQ
iILBkpgd+rdrEyB6P02IzKjuFyzrKeyGP62p3pMn2E6Fa5H9iOgODYSNCiYt35QqriH8UKmUixYO
+KC5nbmzUzYRB9IlYDFod0vCOY/zcsGCIOq1yIscP67t98K1XgaonIcI+S7az3ubZTMli24LstQw
JMEEAclYDuZNyIkOSWv5SGqZpzE3sb3JjT3JzWujQKuUEEO6O3yj5SgAf4fEmwbLtxqrPtj64F3M
tN/jR18dhaosvFXgCCA8lqO4bgMYB56AD809hjSsGDjch8Hn2wf5yihSm0I+ksgC0DBbjlIBuzBn
SKJ+aJTzCSN47Tx0ynS6PcrmuqAlBxcGmV6J196E0JPwunZSEheFrLb7XGd0jWIj7f5BF6XfOTrX
hkLbCYImn0dCNJcTcmMEnRt+iJ/3Q3EoZ314cEyajLGXNPd2oZkVgCbpgEpMRPa7HIq6aIaSVE6n
UUmjE/6raI+o6JO3+bwHC7vymTA8kqxQ+utsu9VQcVl2udLS1AxVDF/7QOtfNLcT9776ckKwhyiS
k+jQqV1OqImo98VGzIQ880eMLfST0XvIDrjTvdVDKdwAMgkLOWJNBA6WAxUdOi5xmIevBmpDZ7fS
/ykRpdvJqCDi8dcsSnpkAlTiyd2o520ZWGpBLKXbveuPTSPKU6W74Ycan7rp2NMrM4E566XzymNa
Z6dIpGP4LRbl5H508IjUn0NaCeP3LFbT4iyKGnE1m/Dx/6g7s964lWxL/5WD89z05Tw0bhXQJDNT
M1Oy5emFkG2Z8zzz1/dHHZ9bTqYqs/VwgdtAnYIFDZEMRuzYsfbaa5UORUb5rqyT3v8kDUM526HS
UgAtJKHXbDnudeWy1ASztjEKoFXFbvVmxDAZzeF8h/Fp0riZNU2pXZhiILgyHjmjk+hkxFu/TRvd
luR4UDeFOA7KNrOGttpaUjNkuwB3xPGq60292lmGn20j5MSMyaZ+MsoPU1bMw2fIbhRY9Wo0r4Ik
VKsLRFit8HKwkuJnyh58JoFVpO08xGZwY+WhGm0XgfmutUd1FiN3KOGzPIwjefu9n6hhuJsGqQaj
EaKpvpEHU8PuAFQWm1gpT0dbaXzra5F1LHgSVEuk5R8HCDsq8uy9HkIAdcZSlRO7QCw4v+EoH+tt
pcbzg5g2xpdEGtKCT5uWoTvOgvrVVAEPNuaUz/J7vVe09iLCEFd2aP0SZBt1iApxY8MvdXmjw2Ao
fzRZl9zDFJEkZEBIvbZ5q2GVm9U4aHmxhM7Z1VSXw7AbG+yWtklMW/iFz+0QAQiE0fr7IZL6LwIo
L1wZzkItdaxQ8NVn4MdAdPR5TKefGLUZshNjRdI6+ZiVjZPqsW88zKRY1rbq1bJ38qyf+50m5Vp8
0erGSDt+VkyDcMuRSD+jWqvBvmCKom+WMfjJRgQ1C7eVmSifQy1XFYfmvrTcWEOSGfdiMqV0e/d+
+BAMgpU6pd6UArJLYlW5vREPIguj62V3GMMQL1F6t9XrJOkT6Sob/CniojhZ8b6lS3m6UOs8mW1e
hkAZvjEq08lo8J8civ1x+HOegtZ0rKDOvvtBkz/oAa5jtkau1ThlMMQP3aSM4od07pTbSRxTnI9Z
aZKFHpkuxs6Ua0LhYqdazJdtK2YttgUAJPfarKax24aqEHmSmgrxLuZuGexgiejhZhYKU95MYdvB
ylhew6eqlBp5C0Aga44Yx0O5HYu4FHdwRDrZkRIjrGwK3ta4oz4UT3YYpfNXRPz0frH8YD/ZauWr
qRuhM/O1l3Archs4EaVN0/4ou6ZSSZpbYgmvbeq2EfVnSaoy0QmVWk7gZ1jyvlLESN9LYtEUiU1H
VvM5Yd9Kjq4lgQx7LJXabdGo4vfTJ+NxYCe8wBSjtEz33BE+2VVBBLgqUUkf8gfcXsNHAeXNhzcO
wikOiC4BMBmUndaUGOrLXdQnc+71IqXkukFp3ZCFwTk9ytHJq4MoLar4tCrDFV0DFtIgDkMqFLUX
AGFtW6uMLrRIkD/WLZK+p4c6mrUlWcHCAhITaTL3x8PzA+cRLZSbpva0stUvwn7IHKWXFPeNo1Cs
o/hJTyNXt4VDeTgKbf8+5YC+9RKrNzU3GwbxWhut8Y2233QQ0QkNSs1LglYBZHo4jtwo41TS54VI
JK2MZRL2mQ1BMX6kjqBuRtg420Dv8uDM4y0Xp8PTkXoX4jvQBRcrn3W3RRqFo98OZOaV0fuXhvEt
lgYcxIKGBtgkpyIftrot153w5h4d+IG0YlO8RqgYLZ7V8wYikklzqet3eSmNO3WxTEN36P3pl3f8
dGRlXExfUnQNluDhpNbKrGSLYtedYvrCVhdU5TqmFudqpalu00S+TiOEW6xmUN6c25APcjVEdZIE
gTzncGClqzhZlNa6GyrmL4Bxdd1giHYm9zy+VkE556bDbYd71ZHTH3eQqhp0wbqrOz++txIj3kpq
KXxqQ8rWaATMj6en82i8Zcct9V40D8im1lXlvKUEjBl87VVgAld0d9R033Ljpw1jiwnAj9OjHe9v
CHzg+UQR7qbcfg7nsBIsX0yHuPOsYpjQ5tMLWwzEanN6lON6yoJ0ojdL5+0ifrJm6NJQaXQBYcub
hCwfbEnIMdCqyoBGcz+W5M5OTMUMN02SddkPyZoWHddE8KHUJUPR3ORpUozbtKJx/DYxUq2zcXT3
z1XxjsMqHxIYnZNxoVqtezSlkj8c+tbgEX1FspY6dmNSYTvsxnO+sa8MxQWP6hLZP3O/LrsGASs2
HMXOy7Spd9GlSx5RzVSuy0LoztQmXx0KhBnWIhVDWv0P37AQVpM1hGrn1VEwGg6BDkhHC4KOXFGs
K3175lUvMeUg2AGiLMW5xSiGy4e6fJ7fwL6pTFtRnozBa3mLmUfrpoA91pxqKEKaWLs5TcevXeZa
bch2ofRi9WiqePbCbixjA/lvKQoucESnYjJIYXQOizm6qfDxIG1zDrAMF7vZw49nDkLbwsvvPUOQ
IkcZYvJWymg3kWxRctIq2jNH4VyF4ZVdBiBJFxAt5wBr8vKhfpuTUEHlY6Lw6nFAdKGN442295mT
M3N//KqXvcyKWtoYj2/kU4ruZpLNoyd3lIQdRShmDxtWK3K7aVaDM6nBK6P91fViLHTjI7hwyqJZ
AjubPRokp4so6iCx+lF0Qy/Qt9Nr6vidLZ2SwKzLbRlRqtUJYxUY22aTP3pEK+EercZAuwQzl908
M5VsixxMNTlpMtSh8+aBKbaDIhO6XvRsD99bagRQTmCqesAPpQukLtihJAxuJ1qFJ1VVejEs+fzp
QY8PAGhmJF2A5cvpbaxCsjEjyl30weTl6WQ9RP0cXOeCZiHXF/U3TZagKH96wFdeJOAkF3RCBD6v
a/VUSe0aboY5AzL5t4ERo2mCJvij77fR7vRQxxuBAxuckhcJ1m+t65R67kvKbGST14hmeC3HCSqE
WXTOKeG1GSQjoF8YNdNjqK1QlUDidjZ5qh9OHw0tatxA0tKd2MW+26GQfYbU9soEYh+JhpjMTmCl
rhKRdtYbZCRy0ZNSS8eTtew4qTGzi+vxnHHOKxPIUMjcLHrqC2XwcEVixdMXUVOJnhIM/gZJc/VC
VeI3I6IAOew2oEpqhsTK1QMpWZqGOYLXnja06mUyWNMtWM45nYdXngWNP/BWAjHMoHV1d8ibhvJ0
LXmNAVsiSduRztIxc08vuRcntMMDiScA3UUAlsBP8fBwygYjCgTT8EWvp2aouH6pQJ4rAF4QESxG
8ZswmlDaW1jH91MdVtYW6n8TBKBGpWBdTLUoJ47sW+PHyRin+Uke8tTY5KLRaQ72oIPp1XIupo6o
QzG8Svy6/m74kd5eFVXUm4/cRUsRbbGISqWihWG8ncJeeKM9PNczqheLTTNsOqZzzZxoUWdL+7yS
PDWLjDvyOXT9kzJaWImS9On0hL6yu5ZmR7Yw90JQvdXiGOuMIBKLkpcWIn3bkgYr1qa3TtkDFNfN
pk5jWT+ThB8vFc5ECsugYYsH3bpKarbIl41jjm+MkMg72YzgMc1qc2apLJ/8cKWAZtNGzTQu7bry
6skSWerzBJEGz9KL/luqNf2Whas85DO41jTW+icVX+9LaRLVM9z34wjCzRQiKRdtdCiII4drtPMV
KEMhaxQRjfImrSfpY5fA8B8mQMzTr++VqWQo6sBgFLQ/remMHDit0BQM5SvpcKuwVK4iuTMuT49y
fGSTEYBM0FFKAEEH7PCBjBbNamzgFQ/gt3ZzbdC22Zibt6NcB++TSE9/WHjHb08PevxoKHKjqgaH
lc5PqL+Hg6K0nNZFLiseVRjL0esk+mhaofbmhHphQvGWkISnjL52SJvKWJ0KrKM8TB2jG5x52erm
oN/qlXGO+3u8LIBdIJ0SJEmq+ffhA2WjYZUCRVDPEsNv9Wy1l2JXTtshbM7V816JkqjRQZimPoVc
IQHzcKhQB2BWK0XzoKcnAp7GNPjFmyRG+OlSUvF7dCN1KOk+wlRJutLDeW7cSq8KT7Qqs97I0VhO
n6JotFAq7dWlwjWqYnwRGH20r6YkmNypFqofeD4H0b0BTyS4kJHYyDZ6LkYhLUomhs9Sl0WWDWel
8ml/SpvpXKqzTNjhDmeD04eHRhxrgAv24VOiz577g1koXt1EP4u2UhxD7S5LnwYgOWqepj68nJIa
TzPhTAr7ytJcungAEUhJFkLY4cB62swDqLfsKVah38yqIDylWi2d2QAvPLzV81Fp5xBAk4Vx1nBd
jyJLPZu15tESZTrg/9pdauqdG8Rtey8ZTeOJqPjuJq0rnHEayj22A5Fb6O05n7jjlbvYFnOmk1RS
jpSW+PDbjYdLXBchQ2B6BrYTNmil4NRjVYDez8nmrbt+6fxbNiMH4KK2dThUqxdB5lNL81TBjDYK
5hZURSiNnB7llQeCUsydEegQw44193aak7IUzFQjJQIDz7Qo2PXyjCN2yNo5PdTxMWQsVXwS1wUR
PapHI+6WWF3ZaJ4UGII7BV37qEtJ7wS1CfIhmSEdgaM0xe6opOWZ/q/jdcrYgOQEblYrUNThZA6p
WEaizNhxFFnujIMElx05ck8/4auTiZ8BjbdA4mhVH45i9CmONU2vedFcdrsA096bkIvYFjP6c3eB
4x3PAxkLEXyxaoA5djhUVQsjlqqi5k1QMtEO5Yx4sKKs+RSybN1EUbIfaR13n30wzsAOAt06p2D6
2sMuBr2sGsoOR+eFGqlhz9rRvJJOh/ejEPa3aC0Gn/RMO4dVvrL/OXIR62OBwsQ+8iopahWpCl/W
PQR9euPCn3vBsJNKt+iONOLYcAorHD4WTVRnJK9j2u9Eq4mqW72WcJyqIGTlZ258r80/CTOnGDd4
8tTVglKTyUABtNY9NWgmsMU0o+w6fSibaqMWumY3vvStsYKtVKRvFvqFK0/fJLQRCRgKZv7hq5+x
PBkWhxqP1Nl0+kj0YaQH9S6q2+7MU772jhfdFc5Qpp8ugMOhGgonwMOh4fX5KNtwmjBNaXU0ShJf
fTi9d45pWjwWwjUsKDIQ0J7VWO2AJ3sVDAbrqe0Fl9a34TlOK1QaMyGb7wepmSbbmLvUm4YkGl26
bP1k2xZt99DEmT7ulEQOzyEly6CHB89ypSfxAkUAQlzzqPo8aJuqCE1vEGv1ruiz/naETfbh9LO/
Mgp3HAQc0UNdLKJWb1SPgpIeks7yjKEb4ZzkTfG11/TpTAB+5W0ufQw0QnHL5mWtaEd6ERrdLGQm
J0qWQDuapodBk4atFOrqmSdaEo7VvBEGlykjR0ZIeXVOGrE6G10vml5qtv1jr4X+NfQ6yrdGKtqi
6ncf3zyDCNlAB6Z9hGqnuoq8uVBUMpiW6emGn9plm9LZa7bnDNFfm8CXAsYis8m5vJrArm+UwDIT
y0uyvNv4Ztc5UmFkCPKK5+ytXlkSLx1rkIIWabG15qqmBUZgVKnlNWM1uUNblg6Kd+dkBl4bZXFb
gMfHrKGFdbi/w7oexw70x9NavE9axPXcGJjn4s0vh0oTctcLR5Y6xCpWjlKYU61Jgj2norbLi6Gz
RcU/19zyyrNApmIVsN6IH+vUTEdPGJkNJKHKQUmdLjKSy4QIeQ4TO8pi2KcvIr+UjUnO1gapZjxI
Roal7l7NzG52J4LW/CglTQ4u1o6Cedlx1uZujGaT7FSNLNK8q7cwu9PRVJt7VMzl8QHTTMgXAAN1
6pCc4769yEwIsa0R5r5EIqIrdoWHreVi92Tx76TLhYvUB6y6Nc2hgNAhGjl1lUjTsscaIZN9S2yJ
MNzVW9G2ugEZLtQVpvRbgWNnfVsYSCrYUhCkD3mXdNOHIUcjP7FlPVZVh0dQmuuy9uEEKYEQobCA
n6dlJ7IWfx8S/EUfolhri4taLmRto6JsNFyPaFoZtiiBFH8ZajGa0aySJv1aUCPJ8CIrLarLCCMF
nzaUAWWpXJ4siqZzM082bhh9aQtIlCa1G8AXVL9JLV48z29ceAbU4heAnaB3rK/VkwKgFjKZXkcC
4OpKFrhthoz86VGOYt0yCo09dMgtCco6FWsEQZJpiTI9s+jivY5dkZ31gXqdKuO48Ye0+Xx6vKOF
vmjua9S+AVbo91mHcUutrILvSl7cRcW2kpGsDWtVe/NTLf2GJJngDkDb+io0aDRtiAhPyF4dGLVb
GHG5pSNNuNbKUbjU5Opc1/HxLHKHXLqbYUdLHLrLvvv9ZhWLQqfXjeLhv6Tu8b+zQjuEq/0x8BUh
sMUOQ+fT87g8wcEZBRwGaXmRLViIuGtwamqstkyUnhSuzjLD1YyyelaHKSx3ek743VWaMGpbTBdG
/QzU8iL3txqathwYrfCaF2h9dVzBJlw86SzLy5qxm+7K0Uq/J0aefK6NIQm2RiJ3X7EbopKXJmMw
ovBooa7SWX73XLZZI1xaKdZRtqKnguWyJk14gwrV58dQNxt5x4Wxnt0oUg2aKKuxLb8oRhYgJNfF
k+aUSd1FmwK0p3a7SCva95av6z99uTc+0Vyq9HY0oVBoizARn/qG0u329MS/nJOrx4e0RMWLfo1F
FGC1tiRBmjqdJnoPCZDSrqi3ebE1aKodT5b2Temnj7nZuxO6+t/rom++qLVenovj65e/AHjkdOA9
EL3J7A6XWx1C6EJZwfKEOIl2Q1tLNXVjOUicqU2SMzDo0ZlhkgmB2y3y8Esn9Op1+4PS5k3dWJ4V
QGUcuDTZdK9+1cdMtXOh2uW5fB+YHAKn5/koUHAzpN8abg7sFRrBli3325bqlZpGFOApT5azdts2
9JplAU0jbx0FOAT+A3gol3v9aCZrIxO1JIr3Q1R0nwehSG3UjOWPp0c5Sr1MRqFnQoJuwZOs4V2t
mrH1SvJ43/RCsjMySbzJxznZAnGdu18dRSIu7gwEVABkAJy2jkTW0GTIrAG8pBZuEvr4ZUwCw/Fp
yW+7PjwThY4fjC7XBdzinJIRXViNFoT5WARlGezroS8dEAQqzWmp3ElZ92ZLQuAP+NkA5DwUqJJ8
uB6ycUQlDw+LfTwWFHmqOtv2Kaowp9/U8arjKRBRBJwAjeTWeDiKAFhXyHnFSVj7qUPeEV4WcWDt
To/yyrQtNyaOKOrYwNUr4LEKjcJIhjBh2hIlcMvCKr+aM+28dtzkoeieHu3oqKBowknLExloBFPR
OHwmzY8GPRs43UUtmG0tQ1nNqoTvddlfC3Ff7GCUntNdfOUBOQlhnaM7s5zAqyE7IpI+J22yh+Ze
XvpaS+lraoWU3dX6/ZfTz/fKO7OW6gnH/dKJ+MKD/y1ShMYYqGJQIhpVNMGthTj1h1jNis3bR6H4
KnPKL7JP61ns5QlIKjWzPVKxSGs1rbXprencu3rtWZbyK7qVbCsw6cN3FQaxlCNckO3lzvS39Kfo
T0GoxV/f+iyISanQpBYhcqDg1Sh6gymGMvjZXvfHBEMRPNSSFoHK06McHxyMovFSaBZDznK9Y2dD
nOWiyfN9kSrzLqOra2NNybxFUaq9VAV5tCv0w6/bKtPP0WCOl7yy6BEQkLiRLA0dh9PoD1IJfzrM
9oVk9MODXGd6fEdvjDzua66S+YdJLrtveulr8ZuF3l8cGRRUVKgagnCt0oOmTBspHppin4b6YDpF
aWFEh8nu27cY1XOKQqRGvEEUig4fMY0m35jNoNj7PXotdAtkjpYhfmaluvHmoLhILnB+cXKh27rO
NZU4K2Cgt8U+L+duCzqi74u4Lc7klcc46aLsQIsUUjdkL/BsDp8oamKlE4S02PdxMlzoiZpsQ0Pw
d9zFoo08lLqbZTCCwcdNZ8R4atObg3qXE/POhOfjM5SufbY6de2lgrFePeztFJzSKPYlVju7ocp1
OxvCfKMIte9KCXW00xvleNMzHj37wIZA70cs+KKatEoL4nLvF1FMq1Y14Smcn0tcX3sqLrUc2Isk
yFEhNpdTlfDVlXu6ewJnVqzYyS2fnlLZLzfZLDYXp5/qlT1ImyCUbq4pkBzXdyKuLnM91Ua5Z6so
DseTsokob2+tFJajOQMtQBEOnk4P+spUkh8smOfS9wSKd7iGiNs+KouLOpEvW46PGqbmyGSw5plX
9spkAm0BYdPFhUXTmm8hwdgetUms9kWbiz8jPS8eskTPPzY4/G3kMnozN5VWMdq1OEthNKGMt8pL
TLkeiNhmuYejq1wtmtpbeVR1J1bUz6dn8Kg2wEjEFfBIwhcZ6yrdr+sK4mfAkwHDKJsmSKve4bZD
p1UlJwiZRGkmPuoTndtWH7aXdVwWZz7BKwsHNJmGNbhoRNA1rtd0ctXPc9zsiXGFsiFe1/JGkYYu
u7IKqawu0TYQHvJC1Iozt4GX/uWDu93CnaFCyuGxpIBrCfUwjGJIQZ22TyuMNAwOKK1ERRX1gzK4
QgC0ii6tEmbUTYjCef2zNMbZ2IlDFjfvc2Omhc5OCn3Wf0p6U1TXWLRb064d5apZ+pPE/PL0q1ov
QroyWAq8o4VgsVzRDhd7N8C37mcp3fdG3rj9nFwFgr/P1eATxeO33pSWwWDggBUtt8EjoVVZKjrJ
mON8HxaNhOVr2mPCKr71+sIoaDcTpBYuE3el1SM1aSm3Wd7We+wLdUfTBGvHUnvUrLJwoEq0Z86c
9WJfhoOyxz2emwVFumWGf0sdSxXqpmlOzT4qBWPXqpwxqdVLG7rDemcwx3TXTIO5qWs9cOSpCs9E
kXW0Ynh680iSSI84x9eqN2lbNi2JV7tXBMxnlFQKtoJOm93pZXI8Cvv4ReqBqEhIXsUOvUH/V5mD
bo9MjXlb0fiWXYxZNZzLkF/qIr/vHpledwlEBFEEAHN9nSfoTSrkVtcNe+AhbHRkJR7NXWPN4hWC
s3O+Tc05/qJqQiXdhzWKE7NL/xL6sVADWsSSTLFrKhAMmR7ftAyiD3GviPOOHr14dMx+QGNm6pGb
oV3UimO7S3Rz3gV+pn9LDDH7EPlgE3ZWhzFWy2ZgfZ4Qg6W3QRQeFb3R4zcmRTwssAH3Xhhbi/Hg
qpyiJLQtjlU+7gtL+Cr3argLi1g/s8OPejSWUUyiIBoCDMU2P1ygShXIZhaVE8hsL0mbetRa1a5g
vU3uLOTIPlnjCComjK2FXG8wBvk+Vdj9u1gLzGaL0XWMIksNmGiPiNsILpUmZXjj1WgxX2Als22p
7IKirG57ZWUOgH5zue8tk2Q7k4w7Ieuo3L+s4//4Pv7v4LngFgDbPm/++Z98/b0oJ1ofwnb15T+9
8jl/39bPz+3tU/mfy6/+148e/uI/byPgtab42a5/6uCX+Pu/xnef2qeDLzZ5G7XTffdcTw/PTZe2
LwPwSZef/H/95h/PL3/lw1Q+/+PP70VH6OKvBXQA//nrW5c//vEnMOpvW3r5+7++efeU8Xv7p/Sp
O/r556em5VcV9R2MdMo5L/gSic+ffwzPf31HekcB4eUmqYE0LA18eUG74T/+NN8tXCRgDshlCnAR
16Om6JbvyO+AhIE+0HFTSdz4gT//fuyDF/SvF/ZHjhxzEeVtw99ldf4rIHCvhPwDFEUGvoDVR7B4
LyOHXxTGdAO5o3UxY2jsUDWpoEgR+s/l1Nqlgo91BOPst/n59UF+H3hZcYcDawxNGgh5brHEWIU8
sQwmi/bq+sYM58Tu9Vin8ULOL6RReJs2wfKMDEX+Qz0DsWLOoMMd2qcVFlFDXt8UPq3KSdvr21HT
ozMPpC7hZPVE6AVDRl0Edsk6lyD/20kVBU3QYdnQ3Zi04dtibYbbRtTSR8xB+6s2EoetlqSSvGnr
EaRPjhFWHHU1pKFbtYanCGmQzaA2uu7OclXvhFn2W0eXirKw5dmQvUrp6GceVLH6UkTJbSJ0RYuv
eid8kPqp+ZT01fCjj0LhiyEoqa3NlaXZ0Rj3d30tFOBJYzg9xJksP6rdUH1pA8m4DsLxm9bE4j12
aoMr92MH08cXq9z2lWz8as2S8DbM+OVdLEkDiTkXY4SyV3dvWWoymUbc9iYZjG5rDUXm+t14zg7p
MO36axR2D8uL/6AJrF6FHovQZgazudHm8GNfuUp3hztMuVN0/xwv+IU3snrtwPuIjS8MRdpFl4X+
22tvumCMtNJvbuhr31aT6MhB5la+so1prum+B/G2lDVs62hXR3to0upt17ckLaJttggS1eBIT4kY
X0ZV8RwI6iYcTJAYT2lGe5DvtMZCUmhywkFxteyjiWlPV2X2MJP8KDdSve+jK7F1yubBF2M7FL+q
0ae4v2oKJ80dAdWD0BA3QSJvMANyzLjbCn1sx/NOCktW36fG9+Jiusf1F7/Im5gUZ4zvJ/3Zbz9O
c3w9RA8EpW0qXfn4sZaoexmTM+hbxQw2cj/wzydDST30MS7y7qGOa/d0kHhtT3FcoeEEasg9f23r
g/MLnm+N1NwUYSTt+HKrm7m4jZP8OUqKCaKQFN3owfyUVYWwM2aLWmXbhx+kJLmL8lLcan4ouFno
69dFnQ125os2IrSfKbhue/WZA7t2UuASN+vz+j5uxGifREXiWIL6vjWkGYUARXGkZowcc5B+pKXW
XiaG1l9bRW/c6mpTLQUWya1pBHqvJHp5mYzRwJvKp52cl+GZZOPlvnC02ACTFh0yYH1zhZrBKxbL
uNPbG60xFZeGiWhLPJqu5nLWHDVX+p/WMBLCjbS30TZUPiOZIF/mKCTYwWDpTu/rlR1JseRqEK8c
gTTRlsTecpCF6ByfYHMx+g1/uUuyjapSPT/9Qlelub92Jl3PGPght8gptsqWhC7UQia2vcnQi3fi
NqicJrD0XVtO6qYxh3yXmlNyTWI/2qXUfaJhdTqDHb1y8sARWaTdAaNBWFfX5yFXezGRk+5GMCFD
+ZYQX6Pzru1MzT+ndfbqUBytSxMNOej6SMjVsKqaueturKpGHkSdpE0mJ+KXkDrPuZl9bSw6t7iY
0UC6kG0P45AotWajwX+9SUuxvcvMzHSBBZX7oW+HayZDsZNwNh1jqJObUBLLTSUji4w6xoSYXQXR
syv0rdzGDV3+mXymQvlyTzpcuDS/cDJCA+b/jzpRAgPxlwaxmZug9uVNA/Bqa7oYQmppShOpD7zH
jMBE6KNVPvtVpLi0mPoXWj4M21ya9Z2eDvMF0CNWfXMvYoY4ndNqPc6EwPdergxcOBdRt8P5U/0g
hLKmlDfF2AIV5XWxCZMxvdLnOt8ZU5hcxsh53EjUWt90+2NPgKAgpQaBibSBVtbVjboKRKkzwjy/
pmvF3BhTUroBtYU33YaWUUjySCoXvwZ4HWv3pbK3yr4aY/U6E+txK2YRc2/kwvb0Bj86eQEFUGbi
xkx2R8hebS49EPU5nfr5OpuknVLW9UU3i4ARklEh+vJLtvBN941/e4s4uHmcvJX8D7xv0G3x28Qf
3TfeP5HO/3HxnD7nT//rj//TfH/OG24sfzzlP/74gMVj+5T/8ePpD6fLw6ffryUvf/ava4mgvgNk
hs8G+EvbIiRA1t1f9xJBUt9xVaQMvlBzDi8mgvEOH4RFSRQyHBVlEp//upoIqviOqI4TFTk9m1x7
y81kdVSwWFFppu8Qovui2AK0dbghscEZ8SQKr0T0RtJtY0CfSF18C6v8os6lPnuE7lMW34JEHUsf
WyGl7r8pUicXOOYYYXhOqHtFINYxPl8Ak+WhqZguvKXDzwNXHkcqK2/tlHqmnZtYF/lOH5dZrTi6
MhXRd6FvzDbcFloGzcVuZs1qLtCEUgR0f9BqyYXNqM+yjl6EZZwLsMvG+leApT1Htajx01q4wBA0
bK4+XWBl+ND2SmcXbSyPM7KCXUVfZWuE9K206HB3dg6NK4wdn3ulOjutlprVPkYky9pSnhOMe+h7
pnjucx2G1SXiY66JCB0BDs1DjsLVrCmVkoOYXdW5lhbTZhY7dbwR6NTQm01Fgwscv1rHEUK1O0Rd
qo+Iiqn9ZSJZkWE6Uh/7uoncgDDNCEpYtGq6qj418YcMe+ZPUo/aZu8mdRyhplz3WtfYpS9NtJW+
bK7/hjjzocj43xrQOAhF/zZg/U8MQwu17D/+xheOwtCHInleAR/kVQScF+BDQPH8HWgjvQT0/UG8
X1Qj/o4whvyO44hKvQlI9xIr/oY+BPPdkp5RyVwoOejSLjv/F/ghWO/glhCYgEshO4l0wv/94X5h
Dn/BUf8G/Fhyon9tGhirFBBIRdH3g3K70LRWixPazDTrpfhelu4VzF0C19/G+f0kXxfy9RBcKuJD
GdxMuWLjzJXpd2W2aeLtfKVadv3JSpw5vEmtqy7fFeVVwIL2Rzv4WbgZboof6u1QuJVEhNgb413Q
OF3qBqqXhc5IRV3f992tNeyCaTMqNxXgn6xe6jMnZewkk81ujf3HsP4iRk6GOeyuGJ22Nz8Ieum2
VeRI8ZWW76PoqyB90XNvFCFVoD7gpbKXh4APCIuZ+q2ESZJK07Y125N6MQU3afC+H22Ij3blNdUV
QfxMkrEKkr9mlFOGV04N4qiBdRBlDErDTHzfRNpnrQ8iF+qHcY16wVdjRK+mtdyiErbDJ/BQ7dZQ
kHGJh6489zGOXyz3fgjuNHcvGlxrKkieN2apNOr8Pgnlj1InmQ+o5UXXhXKtRfFnWhmf9FJ9zMRR
cGSz3nGrQtxFSaf3kPzduZcef9sVvxbe72DXYRBkVqgYs7wWcZHl86yLVgVqcsGkmMP7Wq7FbVdG
1raZ1c+tMu2yWL9auJWXQCa/rEP+G8LW/3fpkXIyPfpQ5EtZ+i9kd4FvmcHfopLyDnbsQj1Z0DqS
md+iEvGFBBltY2IPNk+8yF+ArCBp75afJpDR4rJgfEBXf0clWX1HTg2Ea6KA9FfEekNYWpUUiJMk
0UCW4LELhZUe5sOwZMB21JDw0R5Hs7Bu1LZoLq04E9w81oMHPI36Cy6R+QdQWXyx0SUtLtRcHi+h
YtZOJfbQbls4r2iu1PPm9EI+TO/5ZEgkc5VdRPTgC2jrnCwbSxwJI6F99MWwdv227yAwVtK+0vtk
WwvqOWme9T5+GW85PBafTIZflXDCXh16qkv9IzhGt0mXTmoqudK5cHEI3f71WLSnkDUtUk9HLk6h
XyaSn4f9Y2kkySYXLLwg69AUdn5oDQ/0YZhOGJuAFlAk3NZoegdrx25/em6XfPb3wwjZfFgKiywb
YneLcM7hW4+SWEWs1Cw+CpowXTSyLHyeqilF2snsPqGn0W4KyCF7uSoAbFVfcU8Pv8q3mYTFWAxk
lhorhzJtO4fjC6rWzFIhjR/zFk0nv8hwPpBHc6+ImFYUmtG7nRbL10rVjHfxqH7uyLvOvIj/y96Z
LUeNpWv7Vjr2uSo0D6eScraNbUxiOFGAAS3N09J49fuRq7oLp9n4r/9sR+zoaoKicColreFb7/cO
r143ek/EeSsbjeY+nd+XX6GUmbJ0eSzPra5HgVfoXShb55+lfjzf6HOG7YqWMMM4prxAbKcpHRtN
TPLc2MRH6Ek2+qpAOdSmbzoJPgt/X75U9EKkxzCLTSCgS9+spR5GDSr8fJ61zgptvKZ2U+YKHFRd
7zjoOJv4VS20R08qj+RU2bu8VDCVVcrkYxRHehEgJX5LHrAuH5ffic0IFyrSufAhvwARTQf7/aJv
x7NtKJ978IhNG5X7dLLuphynpqR+yy1+faCXFwTX4L1yOqQBfbGe6S5yHLvO53M14ViDYMgLY1rI
ZGsnb6U1vLrUqpfVGL40OmFQvXJ0aay546AxnPMe6n+RmE64wILZTGb3zwAjhhGXIi6B9hz8ydUE
6uUwKusmrUU09udeKYstnhMKtoN2G0StZd1Xs61uNKd1UCEVb2VY/+omcSmgsAG9xHblAqpKZS9q
sNnpTC/F3INnKyFslnxrWvNb9PFXCz43uapz0PDh2YKZ18ubJGOuTLxFn86RGV05XfaIyjL3J/II
fdEZX3+/BL0amOsBluMA84Stlof68mJOrYNbD4g3s6mGGk9dVQYZLcl9PRf11ZIoxakv3eqNhe8X
V6VBCJ2KtZc9Rr94j+2yZHPpCPW8ZEX0NRvLJwMPhp2R6Mpe6VcwfFaMH7+/01cLHQUG/CnY67Dy
6chfzAi+hTkMXqOehzgeAg/D5WBhSu3/8VWeaTqginQ/oaC+fJ7lMAL+yGg5253wNsLqpO8a01v2
MRfY7vNE4LmRLUa1gmTsskkTQQEbamuwz2ntXhd9iiuJGqiyhh3WXw3tRjM+SYcWWLoX+XmCVYhT
9X6SM+nhlA/T+fc3/YvJsVYKuJRQj5mvojobAyPpvCrss9uCwaDeWKop1OG2/P4yv7xrBDdslfpq
x3DJwpszhyYczKezEKGeHMbcN07Jtfsea3TjjoegH5onpIjxN29tMrwBGf/qJn+++MVMgTOde6TF
2ufSuzb7K4d4BPGGd9TrS4DtcY7j5IL0EFrZy8Ez4Aii4ostP9I8ynf5gpqjyDCuSnMr+8fjlJ2Y
iU9dSb+W3728lEIOhkmKk3fGMXbcZDrwGhY5b+UAriX/y23I058FCOvIoIK/VBLh5NAmuB54Z9cd
8NAWeSW/xyg3I7KXnLQKo0rviBmrluY45nmxq6UUP5oyV6Ufa9PqAtGY5ieUgihmtcgWWVgpZvmt
sEqM0EqpLbiy0vGJg8nNErkTVu5E/tKQkxW4hpxPZt0Mt21v4+Hq2jLEsN5cc7MUEtjjpGGsdKak
P2kMwvvhVmCfbyx0rxcd7t+gyFwZ4itA//IxW1rWxIsxOueyy6tNjftL0NbdW1SjV2UsT5m1m3MC
fQA6G+tb+KkfXkKIbHW3884YThphFmnl4EeSjOOj7iXjQTTmLK8w2lxu0yjLmo3W5cUbMRHriv2i
3lgNYJ7R6V8GPi6AinRslfhsjbp3QILehbqaZXtlrMpNJrJ/fErBABL2Dh4ObMdrdu3LW67MpSm0
VmZntY2z0FlMjPkxnHzj9b1+sFxlhcxAxGiyXBpG65MWTaneZWfBTo3nilFbcAyaaJ+Ng3VbxkN7
issyOhgNXhpzHNdvLAi/vP56LEWxsbo8XNxlS65QviAiPdOnT25qSSxBU+qnpKLIsUmXxex/coRv
VMpjI7S3SDwX2oN1l+H2UYusUX3wny7Nzqd8dBUh7PScC9MfVWXH9tqeHHjQIGhz/ZCKOPHtOUqv
eoO6wcYndt/MmvnG2Ho9iQAeQSdXNAfM/VIyAxPftGqFt0Cq6bKbEtn5el+95bj+y6vQpCMOHBsW
GiAvR9S4xF7TOIyoqpFgjvmE7bqavtWV/eVVWG/xoSW2Hg/yl1fJxwKVkZtlZ4ysyAkeRR2mhdO9
sVc9s21eTse1lsM1jKb/WuFdlKs97pvRMKjpeVYyUkeyqrtWrFbzOxyMMFIobhdRj7rvzab3kZRV
cZ0XXvEBQZz6tNrsBFUUTRhURT8cZxp+OGqvNP404vHmK0s5/9AyRd+ZkwGNzILbt8mTzPrcRZkW
RIPWvAUt/mIWcDP09Ne7WY/rL5+ZPuHQsboOnoulyXc9mZmr0iX2O0XT/H7WzUCJqq8Fitt6mPs3
loBX8CqTAK0WSva1t0q1dXF0q4ouT9BXp2cs+6wNz46oaaXWDq2KzXlWa+mONAxnPza9um1wD8RS
Jprvp0hNtnEWif+PuQCnDods+k8InS+ehQ3y441FmZ69XHUOkGcqPPbMt6yQ1k95NXyoDZ6vA8R2
USsPnjO1cliS8+KOWRBlk9gmXlwckqJYDktlTbs3Kru1snl5QVSEa/saPj2tsMuyGfZay3Btu7M3
Dp9qx0K5LaBwjZo9H5bJsB81OTwOZheHQzWmB61XVX9Sh+5ktNVbLm2vUBlwGIi7q8wCt346cxd3
L5LCydO5lCD5Olk9aiS7IwelYhN7ndgx6ruPPDh4UbFZxH4t4rNIGtV/45FcrhTrt2AvpycLOsN5
9+JN43c/FpnhyBUycOlkNPIj5Wl8GNWq34xq3/hFGSs7nA7K7QzN8avsjfkhUvTvpQc3dZb3EN+8
NwCzZ5XXTy+KvQDQCriWMbhqLLyL2aBVo4uVdTQ8Ouz2V3Ffp49218nRj3Br1P3WcYvBRxivlf48
ztZ17ObNo93MpvS1dLGFP+dGftOUffRZaFIlVgaT/GvbEUbnD+PQmX5h53btL/GgPRTmBBtWmUX1
Dq9TYoEowdVHPfZ6/HflWD5gm6GpvmJY+W03dtodcFuBVsxIzAe9qw2yiEhAxs+vipvPcZKLp4od
9SEvqtTAo6ArU/KDBCZ5ar2k0tetqLkfRqX8XBatdp5db7J8/AdF4ptGRBtXwzj3i67KJQ1ckXmn
arLL67Zq4yd4XyW7kqVXX41lrh4qTRjfJLRQw08JsPlqDPg3BLo94Yrixc0dwUqy9dFkxapf1zjZ
+Qtj6SohEeqp9pyi8MuR4tyw8MzycZUgUr2r5gkkFhvzwBKLIoJK1OkntSyiP48G/9fC+C8Oyz9N
wlet1Y9f8jzpngkd21725ct2xvqz/2my2jQf1rMa0k8wqbUw+k+T1V37r2uLYwU5/9PJMP5gN4b2
wdGONU5f803+3cmA+YFglYhwyNKr/RuH+X/SyXh1iGSerRp93BiZra+W0hiSb5JoqvyQ9ikDvMUi
+2YqE+yKLMrynYftmZ9OcZxtllkfvkKpwOffVYmxloadfYga2dzkk1Hc09Rfdh0r8+anh3r752Lx
c2fu1eYCVgBBgS+H/NGkwHy5nY8TX73lNPahSeVtTaTGEUM4PP2yojEPv7/U5RpKhA6HW1BJqF4U
j5eWW3IgVyu2FvlhVuYq6Mc23sSqSN/QSz2j1z8tinBCORpwyAJVgpIC9nxxR0tjK60s4D1jhLXT
7IZVTIy3uIjiEdV1zVal3zr6UkbZg5bP7s3SKNdZm59aEVm+rcUlO1q2bJZFWO8JCmg3iuZlGE7N
2daJ7jOnqU8ZtJd9GgMU152IdqJvrNAjXe2tnXjd3C7vhWGjgxojieXY8fJe5sg02rnoxNlxFPHN
6UvjliK1C4jUY8dLas9Peu04mdjr9CZC4CFfgnjO1LCQll+29bLLu6INyv7BMgdi3rM4+fOl/t/6
9F+cPJj/cFaRmADeQ9dnJP3PVJAPZSK/f/vXe/lFfu/+dZ2w2PzrXS/zOSnjfx26HGZa93NH9pcf
/9eS5lh/UFwjDVkrDcgZq0b4L8WMbf+B4pssErA9irSfljXdXVc1Tqd4wYHIcXj6e1VT/8A7ixIG
wH6llVEyOP9oWXs5lSFQcvyFLYrUlzYVmvALbEzvOwzWEjv+1Ax16Q+tsO61Lr2pu+WkNM33EZ5I
tSzvo3mad5kLz9ksNtJtWh/x6rhpS+PbT4/6F6vYy3ny1/fBToYW3opAXAYPjK00lXke4k9FVjdb
JbZz//mXjCSYUMkc1y969ePvr3lRma4EQCgWeO2u1jz0Ltct6WegpzP0Ek+5xHiYbWy7tHZTFCN2
WjNJeLIV+aZtJjMoG9qITSmAoN9KW1gXsr8XB3z4Vl4ZcN2KOq8L+MVLKIha4JFO7v1izb6XDL5o
jJmgW1AA5YAhMStAYtzMurr8Oechaf2aNvT6wpyXgdDwzqD/wv9e3njbETz0bHCv24oWGk42+HgT
lb4RDe/J69p2pv3e0up9U5mf3njmz8rqv2+aEcwLhkyyynsxv6EAfnntdDAt6kFR3JEB6EPp9q+v
Px8OReAEGCv70ZV1421I5N27oX2wD8nOPrQn+4DabyNCN/QCb6ME65+vf6/et/tyL/3bdi/5rbfR
D/qt9KVv8xefhuDp1g7LvfqpPXkbM3T4z+nX8dN8m58APu6mewrqQ73RbpYbojo/THcjnhP+fKsf
Bl8JpO8Eg+9s2s3TLR/69CT5LbmmIc8pSMI7K+wDd6NsAV8D8NGN4St7e9OG6k7dVRt1N2zbbfEj
PTQbGY6Bt/f2Vpjuqj2MB6f0l2/qjXbgZPuOdJtTcbI3zpV+rezV3Xwkj2jTBxWfxrn4+fPdjXVQ
tobv7Zdb88Y4rJ/U+1HwY3+q/N6HFB+uX8MLiSM9dfs8eF/4VNWBcRC7KLAO9o3YeQ/dfvTfon4/
N/VfvU9d5RC96lwYTy/fZ+L1MsIILr/bhu8ecFA8NUG1i++Gr8kUGNIXru9h/YA09LTs483iJxvN
1/x8u+yxWNvxVzdNkG6/726OZE76bfB+9sd9HGKh6/MHG6zow5lvnfPIy/X/17MWjP6d8DGDHNGP
ffBQo/s4ySvhuFfCeFsG68/u30L4L7D3ddwaWISp0HlBmljSX95nbRYjIJBR0GL24sCwRvc4DU16
8Coy0hPRhdWc0iyJ3a9Slc3Vn78U4ij6Qhye/w2Z9ydAzm6HITWqRIeDZ1LOQ6BNtYn2GIMmipdG
PUTaGLT6VB2ff9FS+ST0Og6cnhkKrmpzLGRpYBqZJ6mN76IyVY8RE+/oxd1fv5TVeuiLYif8+8+e
/14z9W7w+yn9zLu/GAGQij1KFoA+WNgXTyZayimdCU27o3F+VEzlyizFfSrFlVt8J3TrvRZZoZNk
NyQRXxObB7HO3S7NYYi9zYIYW1+OqfotFsZVaY4PhBB9qSrvrnGSo8ahsC/kxx7uYNTRnyq/kkXw
qZPFvppEiHPbNmn7G4z1d4l2drXFpVPn3eL/smvqafGjRexsI1n1eVeTzHCVSRAoRptKvMO9cSNl
vYlicoAdO5D2gHuotwH9C01TnlIreWfkwtea/J4+0vsRKxpcU99CJVZ88uLRAYPB4XzGSI3nhs9P
rYYidXsP77mVTcFWI1O6U2C2gMM/VEg6J3owmnVLi24LaDe8cfEVtPzp2rwxXhg7IJ1aShEOUS8H
tBuN1jxJLdpYFnHNjTcmQbqMtW8i5N/QaZX3tSk2Rkfb6PcD5uXu81w2/elBS2lGYurlTLLG1u2m
0VrepZ3+PSu8lqz6ptgusf6OgFwLl1jD8hfCTWm4dtru9xfXXl6d0yLHC3zhgYHQoFEbXkDGtdlH
+N5Y6kOjZfp+NmM0pW520voO3+VIybfgeIMvreoaLRn+rEl/nVnVdtCKkwBHRDJXfjHNpQxjSZxQ
PNVP2EB1D4XTvnUQ+vU3pddF0wRC/KUfS+kCR+bUDw+9lnyCTGEFhaqS/Gw4J7QUn/rM8qukKcOc
jL03xsYz2f7vwUHXCyt5SEwItWlp2uBmLweHNhatq8u+usvLPsxHIqfqYTlsUQHUxU60BBGgvTcP
RbZ0N0WCFBMg/sNc5j0dnCbxgW+9KxRT+7gV8jSY2iOJ0+OdHPV217YoSZ//Fb/tZmOZ4xyUs5Ps
pDp/6GPO14alvnPJsLhzZB19MOXNUozzVRofPUcM7wGD2kDU8eSTx6KGYrLSoBvL4bjQ7w2XspP3
ThzdqPZghXBWPzyPn390XPp/oMj/b6OjrgX3/3w02n0HdUteADjrD/x52DFtzAFWZxOCw+jswdT4
91kHMQ0eWz9xSvkvf0E4poHOhiVozfyl9n0e3H8hOKb2B9ou+Ei0uk0cH6CW/AMAh6/yYp3Dms18
9meDtQxksVouvhzKUMW8VVbSbhZXNtkun1N12I5ObZ8Ti371VuDj2wVNPBj21jbb6YM+5O4XvvF0
iNwq1f0BoFWgPexJAdSRv/RHNIIpmbOZ4T1aUY8OTcoCMr2beBn23XE2tsjXh+HdpDtdQ02gc8Yq
4s79jPu00fudp87WdvGa6Lp0vU767SgFIfdOpVQBFIWaspgY6SspNSNCeUY+d+wgFXk3DlG6TwbV
u5J2Pt/EMCm/mFba/Khq5O+Q/9QvyzLTWoUmkH2qvDLHF27OxxKoV6g3SZJNn2QzOB+8shiTnQCF
xSMhFZgN2nOcJH40mvgnjHmxULDFRffFzhrtmygLzaRVlRQfdcle5qtzbIBRy6Uo/Ukb1tAegSUo
wuQ2e7SEvZxwx7btgwLgz9acv9PN1m1AjLz2qAuzyHZFVyrINK2x8r0qTb+JNFOg05jmfMTK1mMp
HqRjIyWfO+wFMhD9wNLlmAdmqwxDCHGmI7otKg3AZAUW3SbNDSPaRGVfg6uURs3qncSDXyu9/tns
Si31Kztv7yBVxwqbmlo9pnKhAaJmJqtno0v3XZsZthLkMX4OQYPvcIvelYDjjaKY7UejsryvEJcz
1W+MDJy5K0bty0DPrA1iAYYfZmKUx0GAxe0xhh6hQdQpWgmcAGXv543ZuL5T9Mut3QEcAEiTwrN3
UzPt/NjB6GWrjKW+H6Zq1ENbHXNs/ShoPpCamxR05FInDjwzS7E1kxr586VTJsqunzySYkxTcZpj
09UzF7JUzo9NWTXI3Suv61FM96jbZZM328kkUtMHY3CHjfCEzBgorYu1Qtrq791ROvflJMUBvapL
y22idk/0kiB722CMQZueu8DpuuHDlLXI9x0nnXnnXl/Yx0WUyK9T/Jy/5PGM5iMCVD01bk+U72y7
VRHobtTh6kDKW7HBH9RIAmB399pZKjsLzNHBskNH+qT5Ua7Yrp853bLs02aOYt9MICTuK3d1SELK
UrrwLjORbGZTmz6XcvI+1YquNIEpXbJE3M7sUKh588Dv83HeqnPrEaIl+aSm7z3Md+v2mkAozQoQ
kqt7WQx5thnTimlr2NPayLWFIzaeMs0/MnxEPpEKwabmDFLSgEhbaz4I20uswFNZIfxFbdofGq0Z
I0jh02ShZmXa2lpDZeLnhLGuZvuR9dEpqjILDHPCWEh6ZsPDNM323JVJ/iOnUfK56GRj+GNbR9+J
MyCRmRk43ljEDaVhXq8Od31XFVpA+xQHhQxvfM6AiSY+krig42VgNLYWOJNQ4wDiD9kLWaLhxurl
aR6HyDVSK8iJe1GDWSurxc/WwbPq5jvnWJqy0X1TClMERjZMRESYNMx2lqcsty6JUQkZuaIoQtWV
hYrgre5b33GVMgqR6zjqwUb6nu4kx4AoqHOA6m21VPq4nZWYpcmmWWXs8UtJoPvPkuXQiM0WhAVp
shkkZo1EaKlHpd2KhSJ4GzWcsrbqkJmPlYVbXOC6E5lusvK+kWDXP2KIY3LeU5Nu2NlYzupbXB7k
gzfNNlVsPmT2vq+ljp3i3HfaNlJSBxn2TGwtK49qpE98nak/JHZBzrBqd+bnyTP70efG+3t8NGOx
KWplGPdtRXTYLs4XTd6brWCEKMps2bf05ThIWHJJ4qCEqJRtx7Eb69Chv/1NSe0uSB0SJYldKUK8
i++81ECq7zQ9kZ2CRAwMY7J6X3Kq9q2Iyq5dEt4roDjvz8LYPV5NQ22r2CVTZV4tVXmdjhwMmiI6
WLx7NylPbjXferqx8WJs8xKNcO2iv8liI7SZx0U9vDMb9amrkzvMpwefrNBj1vY7owdQi6LRF3Yh
90M2hoZbnuznYptevEGsb1c3Lj5P9alrrUcU39/mrnw/ZQaztKYO1r9o8e0gm+sim7HVmvdGJw6d
TA81B7p5KJgPZaDF+bspmTdFIx7bwVVCaTXN3mnHh54o2MRPk2mPOXsflOX9UGCY4zWWn0fudSkM
Pcgba6PiCej0TzhTlcEwQDPzuFquxru0xQVjjNyjZ6QfrdkQW5mrsPrSPNSJZ1AW28fx2AyXLA87
Yz4SNZUdzc5QjogPHhDbFr5FgmRdjdV+zPY6Bi5DNbcHoupQnJTuvo0LbMSG+07rD4PtHT2QsMpN
48Ccvi4DXiXl6MwHfv5j1MYfu9TsfFIB3+dZchwccXIz4yob5sFX3cVjsZ13Q4N7haLysXVs3uHZ
/2QpabkpBoE3ymhpmABaNOtLNfZLEhi6Vm4UU9+iHWGOLqe0Vo95qZ1GbOGDotT82jLf9WJk1LDk
oDk9xFHHed91m0eccsIizb5Xtrdp1Hzfp/pend0zhoJQEhcq55nTznlRzUDFMr7TgWMS2qqLW1yz
GBk+luvJRkwp3gELZAVRamdynEpyPtdKJpdPSaXft01BD53ZGKCNDx0OTU3VPAx6+sh6GtDsFgds
tO+GtTkmZcUikFhs1A0Eyi21z/vGqU6EKH/Rc/FxiqSLy5amPUyl2PZWkftovT1aPlrvY3Bx3dGd
D1NPBL1VTXeD4DNrJtCm6psxYTrqGAL07ZNrKmlQOYN2PWra7Mvp0azzkq3N/s7lwtTNbkTSlk4o
B4vUECuiRiu061SD7SqiZudSb4R6rXxbFCss63Gz5Et01Ou2ft+ZOFMi8Q1ICD8q2a2ZjsIvjftU
rf0u9/rEr3R7rqhZzE99OyxXSxaHWQMoiJkSSSHznW6O2yIVoVbqLcJr3mFamrdFWXMaumnjIT5A
17oplyyoFfwu89LjySdfl0RcL4UEyWHfmOIbxbYOcrZvHZkGVBhJgJqJLGzjvW6Vq8MOFkh2vBGm
029EvdTwmAmGQPMtfLWRemhWEYGtWbGXverrSnY9tzGmkfatrhX3JVTPzsk4+Q+7WPVusVgLLM7m
maah/IyyvUdoIpmPCD5D4QLd5p9Fpm+VtvtAlfFIE8X3xFNZu1dmfpfMN0rfMpyr9/1sHO2I128N
X6gCFbxnO3442RvxMt728ZkucuBo4Jyt3PbeN6WSV7OdboAVo2s4QidVplslB4R354hT5/dRM7AG
MrVNI7LG78RU+2wy9a5b9IWWWb/X4m6TloMaDuuluqT8HHnVrQmnW9tFmBT68O7COLO97TBm76yB
Tdqzt3kXsTLry1PWzAlOR9YSarrZ+0SYub66yG+EvGwr9FthuqDSxoRl79nFzWh1p3JqyzDLWU66
5BEXXxJbFgrbalwTYqzmC7X1sPeqL5Ou1E1gqzPSAJsG52fOt0p8iBfV+Wbk8h3Z1Y3gXCCluxGE
63bwKVy13FZZ3877FkbmZ0/NPDdI7dxNt21FZF3SSVWEorJHOs5Rr0BxpkPjd3Wf3JgDRv3knyVm
icitMJ9aKy2+aGYxDxvoYVjyEgZlt35UFwUIm2Xl1FplmbTh0Ofa3rIHFQfWyWZLlJgt+CYmUafa
LbTKJ1zPOHKC6b/zbLPhoNuRk4Q2/ogpg9K179K4KH7kloZyN1Lb+h5l30Lp6Tb4l05YCJ7VnMP8
lTJRX72zo0TeOqhcBEzBwXxf67HmIivyzJzzfWHq5F5M9Temloq/U5sjQS0GZ0HeVfYzJmQEX6Zh
7Ujs9DW2hrtx1Lsu0KSc3+VKPcgN5FbPCidZTOOerUd1w3mK4fyMZsoXLEoqpKNa2ybboquvlaWX
6/axyhLl47hUyg2VydycstnONkU3O980CDQ2VJNeFv6kpMvXfw4y/I8i+xdS/P9tOAOSuN8BDfd9
173EGZ5/4N9EEdvFOvDZBQ8Owmqo9W+kQfP+WA1AEIOgJYKesGLUfyENrvYHjAUP4B5fCWT8ayv2
b6QBJv3qjQrKQOgmEOg/QBqsFRP7GzPDgYSUHBUSIUoDGpqwzF4CDZFRCXVmPLHs4t627cm3tYO4
T9v+cTJlnQMkpHUmt1WDFuFWhfhk30eum6Z7zl/efNvSCDBg9cN0dYtwNLJi2KdFKys/nyWioTpq
1bus8qozRGHX9Fuir2iNkPVnAWnbkX1nCiuKtui1FBA5rcS7k/4lBklTt+0yrGWLQE3R6G2aRu/v
QShUjjokM926Zds9eSoJW7dEn6fsepPGbscpmbNCldjmDpbVqAaR2VuPWm+slOEUBmOojqCIFCl1
fm2NJMr6WZLAShtNSSlR9nQmfDtxRLdNEyu7J8JP7/gKQ51vVX3Q7IMKiy03t3Y386iI6mnYGXEZ
jTnI/jSMbv98Cz+zZH71buBf0HYESgVLvXg3jVIOOs/MSVGzxWkLm65tocgttXcqMq19K+f0guu9
joWVL0zD4/kfBDYXYyEByDY1aWJVx/KAN8IQIwVF/WyOX1W9oApYZNKIU1VWc/60eJ32MNRj9ziP
HUNgTgDI33gCL2EwvhFr7Uq6h/bLb2zj4ht1sbKkcVxSe+OXiH7RVCo97KtFwTcgNcZl51DVdBs3
9zrqIExnq01ZOPFbX0N/2fLAmApUeY2TwmEBDjJT8+WTse2SiMU8AjkQEXBYWCWoVt5lZUYAdCbk
qG7NSIkaHwRfzU5TbBvfVS1vQmw1ddvPslpfvhh00bwzQ9414x2gjMDwMXP7emFhNiLn3pTGKN6P
0TJHT9ZAHqUVqKBH1lvNz7Wz9fOM5wWjIV+XFSTunOYveglq6oo5kVYt/CRxq88L/FdyrYWRp+Hv
h+9Lktf60BCn8cyQStKuQaz18qFZpRExOiIgNuFM2KI3mTY7N2lVrLFxuAzhaUjh3L/RqLmcNFyV
KbOGjcIGgE6sv7xq4Y5NXdoC3AT3B85GGRHkhl1FYZt67f4f3iG28zD6mC5E5uJddsHFiPE3yfUs
hzwX2flUhxphpdFezuXgHudGWvpJ9sgzvDdmxdqdfvEGaYFBuyVRlAxXvFwvLktH1zUKcp8ofGLM
wCety26LKKVsJ7egO2szDnOysOsvv7/bV0+Wy9o2ShAwaRosly6Ii05Do8JVjcuqy9IEmjVO173r
1kRYo7Z++v3V1in18iZNAocIIDa5LPvdxU2iwtAxu3fS2F+UrN+3be3sot4wdkqUe7cdOvZNQZLC
UfCA3xhCuEq9ujjNcoB+zUFzQy/g4uJRlDV60hiMny6a6jIOMg889r5rOe0Qhe6anYeMku+NfeHi
QBjIYrh8vjYoOU5VWY0MNfLNTtoaHN2stWfMaNIBGsBgdHaglj2OMc2k2BTceYb730S441Itd2PV
TdUu4gUXd9VScriwR20GyO+jsZnva6nai69HtmLfLdGQLD+MpKmtca92djZrsKeJlvnQJIMyfEeh
s8QfRpwcOJems5tm1+aY6CYGnarW3EEQt6cg1uPKxt42N2LnlKnOjL/fqI1uxEkN36ibLq7gUE3u
1LTzNl4SfemDXisT/WPKkcceDp4ZF2bt96nj5R/EkgNtkxu9aBOVrTBhmRrLtDz2rk7wQzxYJRSA
rI5tDvJOL4jVrPN8TE8yVg1xA+RSpjvOpIW55zNib9mS+lxFQ5Bx5fRrXpKRdEUHr83DDF4uS0en
2opb3QgnddPiwMh1pjGsJ2vyQrkMhcWuLhQlo/Hn6JG1yRu9mIzbQptgo/8oDbsc231TF7lCrLxR
erOOC4VJClXQG9FMBR/PwwxSkRSK+91TCq//oJNMBcBqW4SF+hPZu/VXxarxsUlE2TTwzmGTy42n
jUr3ncrGkaEzLyL97nl5Xh4VI6ImATBJG51jRFmvvqDxIqrQ0dQJEaYp0yzzzbEj8l5P3TL/aOoL
R6MWS+LxqPd24e3HeCwALGK0YAdRDopyw+ksZvfBZF507zmDz+UttUv9A6q4693HrTIKO+hrpIiP
wAKxYE8HfQKzyKZZvaYqTPT7uaStehqmuau2Rq/PQPmZnVhHV1qUR2ECT336AAg97WPPIaK5xl+B
76VluRMkdZGO1lE4ZfuQqIXmbSqo+RybcyXu7eWrWyqI6PyaV1ahZHUrM9uNWmeU8qprdKHZu7qk
41KH3ohbJjrN2NI2iyI7Du9duZxG2x2M3UQmQX4Ya/aVKcgdmfRufHRjxXKajZN6Zvrw35ydV4/c
SLKFfxEBMulfy3a1kdRyXdILIY1G9N7z198ve4C9IqtQRAuL2V2MAEVlMjMyzIlzYARK26+U9aex
3ZZVpAanQa+VgKPraOlwiIWeFMamVtE1tWmXU3ymOdQa6n3e+Z2Vbjo0EyeK40Ni5v2mhd/F1jdt
30AP7SOv3O8qfTSikz50BVgryt0U9wclVsUHxxrZWdK/cjJ+isrXwhMfNyj2hseMwy71EZe5F7FJ
QKr2/RB9H0SkOgeTGlT7rhD0wh6n0dHGJyttqVtT31K6EgmavmSuyFO74XHMbS04wiiv+U9IlPjh
VzsJ/bh96qK0cOo9g2Rol285HMZwKkK18ZyfSUWV7QuJahyKzYRM1wA8ye4bhkOdwXODL3VnhOGd
ZdRF396nYLatUxfbaK8dYGltKnRCx0Sh6qSmjZ0/51S0ocpPah1PQYFHM5JvI3kraBcldcJNOCma
+jW1W7V9QHkgH05KhVTsk+IFVKKH3jD+GRumPdYexLm7JoMCm4qzJX+Bm4w4cRGeeZkZxIrj2Ydy
pKNCw6I+1Wle7gabmZxisLuVB+LSnmCg95XFltzsgh8nkgQVbTe6h9jrg7sM4Y+73FZzxvxx0tOk
r6m2zt9CuT4hQ3KV2V6JQFzyFiie1UEn67iHIs4dYD/WcBiCbqJ3BAG20zraJk89Z6dY+trw8iIn
eDXN5BXMQwLnSVt68RK2OXFFIiYStDaog/sYVzFsxyHxHlQ1KF8ALIynBJoOBEirytz6Udqnh6iM
6nhn5Zm2ArO/iF0JKsG/MDRgMZAK2mMe3Gm+roS0bLzfAc3c+6jVxMmUpBi3Q4/55yVwtfm7UeiG
fgM+oAsciY3YnG7CePk7G3qfF0ujh7jLE+LKY6knLb1aL/LeBjCSRgUwBNiv+MQyD1tAEi1Qy0VO
Neh3yS3rtgk1rfhYCTUaDuTofXeKw7jxtoiiTOSn3ticHA9Gh/Nbly6RrrDyAbMlvFxyYA2mVXqO
HsjAJ6Abqh+LASVoOh4JIwlPJfmhn24gl9TLlSu1POKIzUAu6NpSgIvbvGQ8Ebo/CsGg/50Owjva
eAFjX0dHtNrHDO8YHPMa+A7F0g7YG3V5/e72uuexrTzmqmGRpyBspgLssPT5wVKEb7XMV9uHEUGT
u0QX5b0v+uCdlxEorRyvK7Yo7ADGlHUckCKLL52IZtIj0tQDMbb76BNpbQbTjD8UVjTs37oswao4
TpxlHTEkeZ/+gOolrdoxgSeZ/wLfBoo8gADxc4W+sKo3xQrp6DwteXUVPLDgrihaSZa3ReY1ilCA
yvP9Yx1VzimqYvoBBiJRKAp6Wxp2KN/A86evuIQrVpmTIC2xEcgT5CfzJSLmQvCrG8ohMZPmORei
P1kWI8BiUMUniE7jraZ0DJPe3tgFDJ/FMvUFtzbDWkxFCHim5mYdoAw6SmrhMUfeSoVPsOsJ7MWI
Ti6NCYuOEZJT/lab6MXuk6RI8y3iA3a/cdUq8puVn3NxpCiNMHfEb6K1KdHx81/jt53nUwmOj7Rq
lX5btEmVfO3astuYYxmuiUNdbPmro5JqGyiX8KXlXf7jVEUVY5sMY9B+cqoOOCtTW/S6AQAbY5zu
HNrJv1ordNaEbudumS1H8VpyAMLdQ62H13du1uhKALSlVx/7eFA/RbroP6pZ3TPU1bYKXlqz1izO
y0+vFiUHHoUSkm2c4eJEq7Gm6C3h39Hvtb2oUv99RlP+mImmeOFQn4URZR/Txh8efcK559tHbOkR
+YwUvbhOlORwTkuiK/DVyJpYXnMcc5JONEwoF4V5/TkxBJMPGQiBXins3RDFw8qVWjAhynULxjvI
u/9TqFlyLoM1VfygG7pj1/rTMXQa8BhD6v5TTR18h6GRbqe+Qa5BK8J90rVSk9KyjjEIOTDTDoCz
FrhT6wlmxm7vycU55xhBlcenhP4LV7M453lh8Tg01XhUygECJ7Mtjko9/ejSbs1zXuw+lpiAY+Sf
4j1MTov7bYZlCr/ENB6TsBLbIRMqcKEaGYrIVL41SlA/aghabxTbb+q3Om1MQ54qS/NSKXhZ+cgN
P6uMCYE8qmrEeGYH5ElP/B8ue/vr9n6+3pn/r7LwpVEFNoidgUIyv8jY1+JOKTC20HrTjuxAvaeB
RrurqfIjA97xqUyAhOSCBpVwSv/d4EIu39RIBjlqpX4qptE6TEn5YqSi2PokamDetBSERRz8C/n0
mteZfxGibWY1CEGZPqL6xbu5KCc2aVpiyIl2ZsiI2n2iDMb0HW0C4Iet78Xv7cKuP6Z0/1DBdmk0
r3yVpXlcK7Nv0LHJ5xQGv8VOxWhjdIltTvAL290pU4rs2Sy7H8x6dUcqCMm2Dnr3PlPC5nD7G829
LW+MNMxgnQFZGrwWF/xBgPpiC3zUAd2d7FeixH26C+xKhRpZtwuQfYbVfQ1pF325bXfubqVdmVBJ
xgsXVCt9qvnR0ESc+3Y1QpwbOuJI0V3ssnwQxyTI+dJMNpz+wh7fmItNckXVb26vGPWBYg+ldNNj
isCGduIJTJJxrKboZ6AN6op7vbY8IavgrkbrizBpbk7RC5BoTqkCn83d95lZkbWBPzPp1ucFZTfL
W5NQv2qRci2qWIzO4cfmFvNGd0ON6P2AmhQYTrcUx5Gy4Z4BtmiTDka+whwkT+T/3+3/PiDfTZMI
YroWyzJxYkCMPxSCDTVAsPnB2H3s+Te7zhqdvzAFvkVgjFAIjPR8aZL5qzWENx0m+Fz39TgqwPxz
BLdib/CUNz0C/60L72iDkGVyB0WbuTHGh/zRcELtEPWD+VibgfNolVWxyajWfbx9Ji+3UA7CcvWI
a6lE24szmfaWNfWRqR4EfCh7N3DjjQpDxJe4LtekBC6vOVhISfkGpQYp2DLWaFzwpRGjr4fYqou9
abTGrvIjGHB7sn3VDMA29W684luurU8O7/Ll+EQwC8+3srWCXu2cRj1AfGa7YJON/PNgMDN0Ii5K
1x62SxdqMcECj5RsCuGQFldOuG3cBV0oDqGttOV7LbcRdA6zxoF4Y6hqvdwlgYDMnSqoM35m0H3Q
w5UFX9ll3CkVTdYr6W4XCzZjgaZB12oHMSk17TkgJFmRFIeSQsC2iEBvG1OUvCkxkgcW+qDXlhtD
INCsLl4ue0LZx+wxWlp2CHxFs08+r93DGNoAgvTR3KXtWL35SlJS4OJToOLVZGRh/mnZ3JaZskE/
IHR57tSkP2gjsFUzder3ty/JtT2VgRLHl34JXHdzS0odDi2AYf2g6gTjgnmaE3kTMWIST8dOkcgp
pTBXmotXTi6MaKgcQFPNrVhmtiH4gcicap3XaQx2jQVYuy2n+K6WMMzb67v023wyRiihQZMNzeWZ
CXUKuYo1ageoj8Q2CBX9XW+H/aM3KMHHRIDqu23vytI4ocR9NpK0MHwu9jO18k7pI+yJHGCsNjXD
ByNIf8Xl0NzdtjQvp70eTI4HQ9wsDhqTZWhB76iP43acDvC+Nme1zYDtqUkWrbzsl2aoPFC1o5PG
ICoD7PMD4k51CtjM1xBmDAxELnNKTFuRC/3l9nIu/Qt1FRA1BEkUkXgb5nYcsO8KyFbtoCYOZwJH
dJgoA/9SA5DanQcnKvWt7hAB2115ki6PiITqQNuCCDRYn+VQ/OQoDbSWk3aAOV05ZKX+26E38Kh0
4ht1RGvl7F+zRmWSBqVF8g0H03ydGXmD5tMROgx6VpJx2a2/Z6yl2upJYt+X4WivyS0uLcrqugFp
NUUdKnQEhHOLnlJCTO5PjSRpD7adq/3bCvt+sFAAog3dr+zm8gJgjWedwhigF2BRS56HTEs7N1dd
OKuVTj2VxIRHJc29ZJOCIMxWSidXlgbYXrKF0+qVDBPzpZmkqnnQYKxoRXAUjPHAQtOW91PnD1u1
yK2VOzevKcjKMovDL0tZVKrMYvEIOqFKe7czmv2gNeYp84vxuXUTpo3HNo0esFc/eVPlnURtmWf+
X/lG7yLtM9+GtCOFK2ThFjWNOiZ06iOl2Td+Mmypp0aHkf4uGiHVtHJOL74jEAzo0ST2AzwGsIz5
1g5u54F/0It9X1vjty5KiuBDUbZ1dA+JTPzh9uW/ZgxiCh48KmDcRPmd/yhK6SDWdC00CJOKLHrw
nDjbuzkd0sati7evi3KjLEWYHE5IIeamBogIjdIyiv2kBbCLMFrfAZX3ckgSIFLMvr95YTzUXD7e
HqyhvTNbWNxaHkAw7p5PS/1AluR8jUs3QiMT/P5tU8uXnKIKrwHgGc4FyfYSDAjnNxxzng301Gua
e6u2gMgKYy9JwyFZ1KNtUUxr4ugLrAUXgmqOrIZTTNQ5LkvfEjo6Deokr/d24WYfFJNjwpxH1dxN
Pf1dCCW1B1u03gEEnOptKdWN+5YJn0NtDtmWLpj6CRmB6tA1Q/YJiDWtvyRnMPHNOwPbHWV0yZEO
Gm9xugY3bjLNprOP3l92yIYJSePSQFnLhzP1zkqr8FAVBhztbzTLXwcbNMEyA81IBiycUxMZvg5u
pN+DnRhB/gExNCpGqkBwTSe1qShBaM3Ka31xkaRNCTrku5AXqEtf7w/KEMR5vzfGJP4d6i2qOUQP
p7xQ67cebWkKmjSXM0CBZxl/6BHEeuYY9hAcmAqV8aTYDkEojkxWxytB6rVVkelzZSEkwiXJP//D
PYTTVE6lBc91bSjGO6+DqyfIzXzrEjW+MfLmFMPtit4yjVMq8kuAXaCPjRCt3e9tvezuBxGXB4Zm
lASy0nItgbu4sdKWbH5wW8EqLeUldbNp9ZKx8r0ohb5zzanclOB3noMi9DZajGhw0rbZW/2f9OgS
YCeXR+Yo47A/9xIyUE2L2mHfwv67QygnuccjjXtNpOXhzReAvg7egQsgh/sXF0AghQ7fENXdHpHQ
X/AJIFodQUoLXj9sPueGOhw9MtWft61eOSyvyEiLGIRg8qIZGSCzo1dwRoVm91tvcw3m7Myh3maM
z39jSRJ+2a/CQ4vLZqQZlW5T57KFqn83WQpuxa0Z9aGlvuJLltExx1IOp//P1GIrbSSZPSMb+73j
xMVjxPhusekYjthasd6AEPOCD0rnR1ulyvuVmOfSx0vboNUBS1K+59jMT0wVOXAwtFO/bxC5kSNH
/cn1/eBDYg8DOOM07nJoo2oEPCyL2QbLGd0PaucN71V4RB94O6LT6HrFLoaKl+ZwQVOc7FZVVrbI
4Gf8WTF73SL59PGmI76x/O4e+aRrUHjcM4XxW8uSkfEw21l5ZC8CTvaCFxY0BxhOcvRFVDRZCUPX
Lp+87uz4vsAFH5zK0x+dLtD32jBqK9WHi4BT2kMhwnnNFyCzne89KKsiSRnV3dcl83l1Q5Nbb43w
QDNA2zlOWzPgN/jbumcGICmGNR7hKx4K8yS0kjWML78w3xpT3Hoh2LbSGpInrdQ69VhbjMjZeTU5
GydP2veN2ZjG0+2bdXWbyTVBU8gO2pIMZNKSfuhUjhxks+2OJNd5qBkI2llpwqhQ7Kz1B66cccjv
BacOVwVr8lKZoqsBOU6W1u0LpgRRRq2t6F+Kn+ZnBiSGZtMllXEYgeX+6qK+2xVV6KPNqxrlv/mo
xYgHBkXDtIWXNPtOHcJ8A2Q63/nO4Py4vTGXzo3DQN6I9jTf44JUuM67lPJ0xzRVR55aTHGh7c0K
CaotREm6txKWX34GGUzQTqQ2BIf+Ul6Ly6ZbBYi3vR4z7wqSZfrGyAZexmsCVqtob3aoRBS0LVFZ
4goTos9Pu1ZALNNNUAXQ0xPVNiS0Kr7VbeSCzuIL5W83J6kIpSmCQ7BZc3ONQX+9VaN2z8xyfJzo
tb2oPshrT/hRtH3rh3M0QYmB1JEFcsrmtpj9Z8zfTnhn4fF6yCAI3IkOJXlfz63Pt00t4A1cVOKW
P20ttrE2+qq3wmncM3dq7mq7Cc5apUYlyY4Qv0u9tpUnTc81j6GUqf495vV4zx7THL/9Qy4OK+EN
/GxyhymLUxqdr5lZPDBtBAcHzasD+EVJC/IAtY6RjHN/29TFSaW874CyI7rnpbpgBAOgC10Gjgh1
h6g7DU7WfgyNyr7TtSpifFINV47OFXuaisACGZ2LLuKyZxL0cdsE8EoenNrMHlW++FfdYbTHcQPz
KWhtZVh53S4eAqI2KfRCnE1Hg42d7yUJXNJkYyQOENPn70XoWx9VPdZ/+wbDKDAcRC76yow4jfd+
66rpXR0qa2nURQwirUOqjqN0ZR93cawI8Fw9iTtx8LOg/JbRy3wHtXp7VusmH7fxEDFI3jLoWkWi
fLn9eS9PEnvJgOjrwB23ZxFp2UHfGp41igOdFTnahEr03oRc++SnKCCsnKWLR491IicI8RrlD7pi
i2Nb6DCaG1MhDgxfZ7sQDPJHdvR3Cl/NzmS67i7ptTWVgovgBZv8R7IQcX/BbC4+r9sp5Ansbcrj
JLZlUtvMvU1ijFb0B66cI4CgSFy99k4vSu+D7irwXzX6gYw13BlihCWxdIpdrunFJ73oq4Pqx8lT
x+ga3Aci//f2h7xcJxtLMUQCBYG1Le+NH03e1BaJdpisOEX7zfZOk4vA3W0rlx6QkIFzyhekUwSk
bRG3oEJhpFXWQXEzqN5LOWT9qQ4N71yniW/tmhbWNUa/6iTYJ5M5FNscJu3v1J1tY+WXXFmvySSo
nELRZGlr8UOg1TXrgu7YYYh982sJ3uzUJYgO317vpTeSUCMcA8MrxAbLd9qqBqfJSMQOSRX+NgTj
RRvV5cuCGU8fPQds/G17V1bFmylFdeC2I9Jc3BA9tvyOZMQ4EBz8Ezi62JmKs9a5MTnys3ieD0cI
AGcefo/Yc+HxaoW3Ympq42CMpo+OVA5RYJrVd65o4pWH6mL/qCowk8taADlKRc/57WuyikyOScVD
2IPWhj4LcJAFacIHrc6fvSjudrf372Jp2ONQovqk84LQJlrYs0XY2FOjcTwD74sqqSUB/mf1zqgq
+LduG7twZxhDhNCBRl1OvC2bbYqdGnkdRdphFNn4iVn/+kuaTACT9Sm4JxmjFQ/x8kq4c8WorB7D
6kc8pzICO19h2ioVswysEHhn8Vh0rvpg5bZ5xLNae8utR+hZGIq9vdLFZ6S2R65CKs7LLHOWZQVU
RwPCGCY7OAeJ6v3oYrAFyJ90+qETwXd4nZpqZZWL7/ifQTwN7kRWp5YBDl5EeEhRBOdcA4qwFR54
1vu4NgvSgLiOwpWsaPEAS3NExqYNkTKBN3im+aaWjl5AE5KEZwoccf1Y07EttrXtM+6Drks9vmvb
WNR3dgJF0yZU4rE43N7gK+ul70gcwlAz78eSwFOfJubcvCo8t4EmdoUo+q1oTOfXqI35p9umrnxL
3CYVbQlsMOnCz9eqjdCwQZwTMcieDcNumgytgAllCrqdBhI63vZuNpYr93Jxav/bYFmTkxPLsrA5
N2q1JH9ZbYRns+y0HaodgbvzfM3+7aaR+VD5SXL0tKkYV47Rwp3+Z5as7pU2XgJl52Ztn3kUBIyd
FwZuSSP9uKy65yap+3gFG3p1fUTHrFAiKJZI49HyYGupBveFl8SD9AhCDBcOKMeGTs8P6+S5znVQ
g0qVNcn57d+Te0mahUuQOf18jUYgylQdE/fF8fv80SoM44AgQvPQg4jdNRpUfLftXdtTOXfPe0iD
g0szt4frLZNoapwXs4Pd+ARBWrkz7SLpV+rFC7gtabHsKxAXSwk/wFPLJNI0GtqqgNFeMmrhJ+jY
gm02Kf1ptEcFCp0w/ixStQyPfpXvq6RXftGurxw6r41V3wHkrT7nDKGW0Inpa5NO1/wFzH6kg7QL
AV0v9qBMp7ZFyM95gdzeVe/LxIj8O2E3ffuZN81SNqVitB8JSfXyaGh56J9uf4NrdxjgFSTWVO75
38U3t7uOoYxJ815s2JuOsLaNu9EtvMM4WOa2JBJcuUfXjjf5Jk85nkMiL+ffvEoR7Ulr7NHyMH6q
hS5yqL2tHsqxsJgUSYHjpP3DwCTKWj547bjBLkCSK18eqA/mppk3JZ/QUuXFsw1o9nSlbLs9Y3f1
P7e39Kod3jid7IaAcgkv8XQ7T+1AuC/6BJ9ZXFQ2BJUp133l+lzz9MSTSKqD0yMx0efryQMNXXNT
cV+aumi20AimD2Be6kPX5uGX20u6bopaPTMuhF/aYuuArUAfIk3pCnqTXar+jL2q/1LUvKV/YYnc
GTSXQO9l6d4FtJGkpqH3An9ws4uzvNtURac+coa9laf62qJMZEMhnuBTwWUw378yNrsptbh6WsjQ
N3os6QjWo8jg2Svc/tPtdV0790QhwGfo2YNPWO5gAjUS5MjKixX4RbgL1X6COxL6ZKSgjSQ/uZOp
TpDXTfmX24blhfojRH/1fVSGAQepZAMXzNZ6knqF2YT+Oazs6gf3o/iU2OpPwBjuoxahchMi+Qqp
aVhATw9GYSUcubJuRr+Ao8kOGrDjxX1nRGcsGqjMzk3qZp8UgErjduzc4kGYXfLdKt3wU0Xvd01E
44pbI3t9BV6SSAIImX9bumXZ6DtxcE5sJ/sG3AQe3r6GM8BSYuMjUcPaMMlVgxxZ6cKZ2Vme28az
S8SiI+Jaf8q/llPgfRhq/xPsi7HGQ5Ks6YZeOhmT7ifbKidz6eAtLn8JR0KVd6rzMjLT/5FBYd4r
gjD9x+3Tc/H5wLDw5WS9XcpD2nLZf3Qi9UhNM8UMinNtVcknN9McCu2DDbeJPerNg5rrTCXXqbmG
91qzK//8D7sMKZD0+CI/J77Jo+DZ5rPT9/kxVejVR3aotpt+9N76FsrFAqCllYI7AHA5N8rsducG
hl6cO77mbgonYxdXBWGsFYiPbtHmb/V12KOMRVmJuqv04XN7Wq/W5O5+cbbMwOzuKPHo6qZprEJ5
H3phuCbne21PefzoK9NT4+VdhLCQMOXC7uPybOZOKYmJczgZxuwurszqmBeGtTXcxn5+6wHi+lPt
wD8zXEFRcr7GcciL1DCH/OyYYXQahPsQe2EdbKweEUFYuJVNBH/qSq3lwrODvqJawJMq0VF0Y+ZG
ey9HSkbY+Vlze9XeBabWfJQM3+OubFazoKvGmCfmUwL5omc/NxYXJvSmdVKcS+Kdr22eF89Mytjb
qVHUtQrzxa2XC/vDlvzzP64FFb+KPn1WnJPRMod9E/vGK8lE/MZRCsY9MSTrVQRqbOAyixTQRFbm
0BdnuyicZyrp2YHeGzKlti/uo8FpV0L0y7MJxQCIUma0SQagT5ovbOA1qHzdy86NrbqnhsNxQu0Y
/osiIauz81p5Zsxyf/tsXsTeLPJPo4tjAitHBn1llJ/TKp8eORlKu7VD2Lz3zlhlX9sy8X8G8CRv
IDrxVhzrtVPz2ifgVZTwEjFfMOohzmDDLn1uEbWc4FB1ut3QKbCNxoY+vNxe6LVjw1gAYzhkWZRc
Fwv1nITGWtTkZxMZr+d4UEZ7V+ZZ5u9u27m6oeDaLJXBOsZVFpddKLqtTHWbnacxAvmTuijMu9O/
wMp+DvA3jNs2NwOpBJqtzTbJv3kW5chP+T/LtAXm21lOnfC9tsrOFef1a+FA+2JNKWMlrV/cJW3n
fp70Ak5QCoaJtxVaq3y+vXS5hRc/AAgGeRSnF5zr/AcYsNgXRajnZ6M3H4QojHeigjNEJC2kJ4NY
wyxeuS+g1sBa4VMBkS3LTIWL0+buZ2cvR/W1ALUzbVqnEhucR/zZVivnERYH+/DmRTI7RgaAbbou
y5Gu2CmazG2d7NzDCv8Qqrl31AI1u/eGSqCFMFiQVt22eOXkyqk8OCLQo5HKbPNtBT9fIezjZues
aOL9EFSivKuaOlmbfbxyHWd2Fv4nN/tsQA4gO49tBR+SijIEs7mAU4DtUvy4vagrh5Vkm+8mWSjI
uxeJR5uGBARhnp5rvSi1bde6LdqUkC16+eCfyzhSpL4vMR9av3FVOx8jWiTu8faPuHJg+RF0CIg+
eJ2XhdiqLbVQBDXfMvNGSkuMkvgw2twRkEzHqUmyb7ftXd1hoiubEQ+LuQt5ov94ulpNKeu+07Nz
EYtyrzR4OUmTLO6myc3WKPiuLs6WkxewTVChXBgTZtl4pufnOKKw3aJtPH1UO0S0qjrQ3kFQ7r8N
ZymfS7ogcMbRKOCGLCHEmu0PcY94wBnW2+pxQBOk3hRtH2Q7JRxcfeUaXrv8xmvbzOEqkt3Mt9Iq
hF0ldZifuR3o3aBUBFWQrT5rTtt+4FGf9h74gd9v/36IC9IoY2pAikHMjfqWmsVWMHJDDM15cgs0
oXUm975ndtqfbpu69vUk7BsOGthZcTRzU1qOsEQ/Bum5aaJseEz1KFTu86GFvIkYefC+qy2CYmvo
j6u7CoqOwQiKkfwzt2rmFeXq0kvPUaGqn5sQjVjEh4b4p1YK53PpxU+5GiCNcHutV55MOjBMylGE
oLayLPfajcFciV6nZ9Wrwy9uNKIy2TKFvXN6CLu2MC/B+x+MAGvuAgV9i5Ua0tVFSxgPDUC0cJa4
Qb1Kck9T1PScJBBreJ4HZggFGmejNJW2b4MJiZSkQzjl9qqvfWGANmwyjgDfs3DrgDWaoAgCnEFf
pSdPd6YtbyTau6WA4ggI+18sE1w5voAGEA3EhT9wk0LPEIfKzkwBJN+UWCt3cLbFH1AI705mAx4M
JjC/WOnjX/u2nGGm9sgmwV8vYjxHUT29dazkPAgP7ZMxU3aEQf6LptbwS/Wtsm91o/knboL40+39
vfZZJQ6DEwWeE8Tc/CxnU2UlXm0k57Jr7Kc60xqIo6RERFEU4w6iDZjgzKJ6GxBSekG8CwOK0qpB
kXdutepgRFRCn/US7N0xD9t/7H0f1UaAMd0urAurh/e+5VkLXM/8GFSd/fP2uq+EC5xhAgaKXQD6
l2jmKe401Sv5BZmYnOg+7NLgPf0TZzjctnPlMcOOzFPoWoDUXoSbIoJ6Ef2A+Fz6tlNt22Rs2xOy
JXG+Dyvo0e7+wtwrX5ScbqI/M99YajCCcrwVnRE+5yTleROIR+bnEVncpHmCsMDbvRLnVhJU/Wdw
4eynHhDtGFnxGeIXY1ejCDNsWgZNX4qKJLDq6vwuG8LsZ1z204fba73iGiSg0abHRhZBa3q+VrvK
RYwYd3zW/QZ8i9W2TnzI0Nf6Wrq9+yuOUnPl0Fy5LFiEkQWcIa3MpQvuHWtojNqIz1VZBe8hygRh
gsBK8iOkMvE7Uzp3k+RWF6zs8ZUocGZ2scdtV2aKZijx2fWrH6gKot9nNHBTMp1a/oDV+wHo8Huz
qdt7KMPztSm1q9tMORoSdDC1BErzba6zUXii4QtPXeGfBzt9KFN//NGoxng0Grt/c6kLR0jxCegA
kBQGb+fmxNjHStTHydlqm591xVyPp/vaWek0c22k54rXlfNSXH+cOf+9MKW1rZe5apCc3QQFVMhH
7/XKG9BXgyrzGDYhzOlpgFBMAefQ36zyD9OLT+qWThz2dZkA5YzQmULrB04DxTBfGsLAFVvXTi3v
JPhrQFR4vMUTasI6K0RsROc8bTuEhSbRdPeiTLr6UCm2u4sVUXqbrtTM6e72Db3m/Ch0gbFnNgZq
+8XRyVrfbRLFjnhM7fFhMAExOtVo/mO0dbsSJ1w1RQxIeC3HBZYtLg+2glYLlOhsZkp1csqpPnV5
Zj8n9fBGJorXx4syJTUE0LC01OSF+SM/UfLRjMcoiM/IP0VHR0p7DXELm6/NQ/IXGwj5k4buqBxh
WmygDYgdmnjuXjWVXYfm0wjZfWC03SFIbFRtb1u7dh/A9/zP2uKgNCNkXk4EM60ICmDwbQF3w5OG
pt82TJAiKe0hZZKpFvaxMOtsJQRaovz+21YJDAU2ySS1tdjWyfWQOOqwnrYEhBtQokm9qyGRQ5lI
TjSgrjqIR8pw5qc0rC11O8Fudp/ECqojt/fh2lli5g6XBzqfHGYRnYiyHTV4M9NziiYXA2Ox/UBj
vtpbZqzEf2NLzq4Cg5XcJgtHYMVNYZeakvCk+NEmTKXAVxHCtjuUDa3n2wu7tsfgcGDQlw182cCY
H90E+KIyZnl0pm/aoP2gM5e2H9Wp3TMT0RpHhhTafltrkzXea42Wv0PJTil2Kb/x+fZPueKUyA/x
vYw9Q6W6HNz13SgY6qSOzmjU2o9Z2Ovu1lZ61Mz+8dJYfvMUdtPbNq+8ZDS/ocWBupSRgyU3LZ0w
axoLAF5lPzQ/zVqrtINdpaH9rY+q0kV/08nWGCSu2iRpIkuVTKlLFs9G5KpQpyE8O6hZ3HvTkLc0
T/rhzmLK7h3Tysobp+jlPXpNTU3MgRBcOl0z8dRggBb1rIyKvekE1N61EiUfTKKkrRX5qHne3tYr
oTTpKB+SEAEih2W9RkfbWrVRFj1HGoRkbYP0+D6GyGxtKuDakWHulwSYpJsHbXF4a823BnR92MpO
iZ9FVBflKc2N3n/oaXH6aHajvbPxhs5eY6C7sMyNoTUl8WuUiUA1zK9NGIKWEJofnTN4f8h7qZtD
Ju/rRbJNHMT+tqYYk2prupn96/beXlrm3EjhGUq3NACXWbffj6oiGrc9+xrt8a2tRXFLZ9piqhoq
8EHfatnUHMZOW3MVFz6QAyuH7wCl8JhSXZkvOcocJ8yHtD/beVM95XnHJEKDEAmU8P3322u8NCWr
bwYvt6RUc5cBJuoTlVe7gX2OjXp8SVtj+Bj6XrB1u9FeOapXTdESxuMAcKCAM19VWfXm0GmRfW5p
ffb7XAEPgHybOTykGcKbt9d1cfXlsqiCETWDuwE3NTdWRIyTThG83I6DMJVf+9Nvo7fGlwBdnC/y
nK3Fs5eHhVSW2U7GC6lKwcYzNzgVeoL2X5x96wMz3RtVXQWbKXXTh8Qtpu+93g+nLIrdv1gmeTyw
NHjUrAt8gec1Vja4VfqtdCtrh4a2om5sXaAAir7ZXVFHjfZXFiGYkAgZgNeLnLrgJkY0w5NvaTH1
qIG1zhNE5/5TMEYZZPhOv2LvIi7iQxI3S8w19x+Y93xfR91CWnRw0m+D1Xr7sQ2VfaOawxe6Le2h
Cvyg3KQMzEhhZs9debMM/u4/ukU8GGTxwqRoTGwgh4bmttMsCgQqMdGnQkPzJ5u2TbsSpL8++n+a
YCOF7DHwLMI2TdAzN1Gao9Jata79kFoMh7wqmm+U+r6LcVIfBpLcbwVM84fYiZsvlAHqx6itn4FD
NZ9vX5dXcqr57wDuB/CaXB6AI/52/juyvAEpok7ld1MkllJAVYU0z4OvB23zgO5uDrojnywj3Ju0
ksaDG0e+Xm9sr47696hATcad3zp5+0/TNGJiQM11vkp5up82Un0GgqmDPXQnJcwBMoBtdbt3zNXV
/4LVNeHMb9R6g7Jd9w6KqTb8Z2Vp0q/Ml8YIEmV/WGakq1v6ncZqelgAtPD7AHdl9A6kQ/M9GkNz
2BD2hvTobdXfx03kmHehXhq6nNBVE32fhVkyPYxqoWkf7FAJks2EZkCwG7PIH7ciRZv0qIx57L3T
gFTnpwjSd/OkD3bknYoUCcbnOOYPbavTzRXkxMK78dYDnODCO0wAQYiyRMpOAPo82y7HH0CN84+i
dcN242qxvW2E6yOh3a2UDAl/lpvItAPACaB+FEgJHpf+NOwzhcFA5buZhIUJ2+xIIrYBGF9a91At
C+PRBhCjPVWtU+9cCw2RvenlcPXKOk16gOvZ+a4GgaLtEHdGqxbgV+dsy9AqggPa5xX8wXWsxps+
n/z3ZssoxKPpNDrqFEzKZ8fAKbXspTY8z38wIAPJy/cls5Zq89SkY3o09P/j7DyW20baNXxFqEIO
W4AgJVLJthzkDUoO042cU1/9eaB/Y1EusXw2s7HHzW50+MIb6K58VFmALWxej6VD8zrTmjLs8ISf
DvRhuqOO1ngfdgWehQ/KEPNt5XYmtt7amP1we4kNU2136tGuPE/f9drEaSw8fLezdV2mq6HU8uRQ
ZxMmaEsh6pu6KNos249NsIzHxVcdtbfZWhP3DmJx8TOnIDaFuK0gXORZWpU+r/aa+mGPT0gWFWWO
fdBiFJqd7d1iTtJPts9jFaws2amiRe5FLaZQ2W3TNrU5UiawacqHg9M62slCm+a7R2AkY6sNivu2
U+MQrkmSuQenFJmIe/x2bbibqdHsBhPEZKymbm5irIeLIRyKJfhYFb3ZhPrs9AH68noOg9UZ1iBa
RG91u7xBvWOPl/KYXqNKox8zmSntY88zllyhfpriFJyqRT4G7dz4cWW40t9tlMX+ptL1zbs1waJl
ioWR43QKCnfxTpNdGx5tgz6porZNMjtUKyI+FgVS9+StZtA+kjfZ451TOyj0mYbKcXqxrepTIzmt
N13VLXe6042bUbrEcaxsVSeu28nE5qaqOgTvbKi45UEbAy+71XMzd++Qx0AO28bAUkHk9DPEHX0J
fr1UVX012Yt2SlHRwS9Pz+bqu2ikGKOFB/6H7/beGrVu3TxwcW6rhgjNEtu1KdeTNXRFcefVs/ol
FGqp18lQe00eZjXiPjlsvy7xzLCZ0hmbCig260HIZCnv1KxrRhFaOddqs9NKKcWtTUiSPBqZj2Nx
24rAuLX1Tquuk7LuljqyxrYqHzHk1MR+mdpFPhuT21b3ve4VQ73rhyIx4xmN6bHBoj7Vsy+JJkdp
hhjLeLUZlVjQO590QIfuqawBV117bS3wW5rIGyKO3jg86r5mVgItSMtqRDSnmoeydunayXFGdbPh
1GCw0onInRAeG8Ki9dPga5eYudyZ7ppQU+9b2pyrFPpnKTr9o6ItKMJuAh94jbCRbuDDpZu/Ez/o
TrYhpLXDIXEzMp063XpUUlvnZ1iTFkCUSR+zz3MzOXe2Zsn2xhl5lULuJpP2ty/07ogQWoBlk2MO
CBgELrCcGR9o/SO+6tnvEZCrc6frZEQrNT13c/gsVVRnmXNQhi+NUO8894erKutrm3WZwfaWRrdz
V4XDetJYuBAEmtf3YQ2JUURmK9CDaL2+7kP+f3Nf2GWzADXaPL/7VWFybci1jPpcKx96IIv427u1
v1zhYYuq59QLhDwdr6rLY5svbb/X5SCvlVVYxq4bhhW5n3VYB3THtGzUY8IpLK3FPPv3k6Y0LHLR
WTJ2duLg/WDZmWnnsXQKzd13ONfn1xOcpR4UQlEEzhM00fJnMtmc62Is4Im7XTDZ937aDOOx6MzE
vmlQY5gwJtGV7R7TLpFfHXwo+12BWYvcO51pV5HXCudRmUY27zS1epMfOrMz1SJsfTLoyMzy+l7Y
eTJ8KwIwSxENIjMLRatvs6ubCb/wBPzynvffVHEzckV9qCdzutLnyiRd62CRROUiS3VCPTkZ71WP
P1BdJLn+raNt9B8Pmy0+i2pd94vRV/rPwXMFToe9AuTlSFH0B6dR1YMe5Pit1G6XObG12GMDL8+1
p6hxW3vZa7Q1wW7nlYvHcA7m8aqgPyJ3VWJ7XyvQHetpHvyp2Pkw6cbrcQjWByAIKE7Mahiqmy4H
7RWjtL6415Uxs5+NEqvokA5i3X200yptDqCYJjdO9Ao0et94mnEzTTAjjV0/O8L4sZZjkd7pWqu8
KnQwnTBvxFZCBQcgWM+AN2OMEvKY5uuYzU2dHhA8sDVvh0IcBrnvx0FnjQxafnC/ULJHz4A3HMbw
6wiPtnkyBmuunjPh9NNVLYbisW0NMd4nGBT2oc8zgj05U1z29TBYDda6o3+JnX2WBG6/gtrexuJF
Qgx+7Vk2bw04h+rSNZ4TbKTTkEv/mzEEeQW5pPj9/oTfBEkMRda+qRoG6K2cE4ahLSDLNDTmM7di
9a1fB3HycBH/PqDYjla54eVy//6IZ7kKk4PBawIG3qw/Ngrs6yXOMznlhLTyR1DgeYYofjPfGVNp
3AwaprCiabPQqxuLl38wmguf9+3CQnkHo7wlFJhRnEPrKhy17LXTsh/D0Cw4Zq1u+lRSjNohN1Nc
yhbOEyNqxKzp1o0DImRjg/F6on0nfIfOVPYs5KB9zGBDDbe8HXW9M2Ay+HD7KeEeKmdygvsSimwb
t/rQTnEnFEFZbmVwCmCTtdcJcPxHGxzwRIF3CKb/MJLCFm3XGcWYfpk1qet7GCalfp0GXf+rrVy3
4N70y/qkgDdOV8R6lXUB5fpm47B+yHeTlHEYSXPP9uiULW7fZKvzrCyTxI/X3BAPuSm706xNHZu2
Hesufn/rvPl8jImfJM1UeLcbwvb1inZj5a8mpd7n7dXCd54uanocNYomYR2Icby0W86TIhaHoshW
8Yf/GuAw+Xo8MauqVDLVn5cMevu+aYxqfEA2dlYnhxRm3qRwFHwevp6zq8zC/w4uYzIxQPfhSa1a
kS5FmMHlLD7J1iJLR6yOcOzObKrRuCpW4QYfFUq9TYqJLhFfFTaWJZvf6drgVR7qE7yEJazHRE8/
N7xkIk5y9HHvAn9zizcBLeaxOZrGky6d2Qhdu21BTTb0z0hvmqw/1qVU8tHuGqd7EJVZj1WorGWs
d+C7dRFpbqdpftRZc5JdQwhHiQizWhNLeOiaWuxhQZdNWIhNhrc36dArrM/t3uvxIdQJjbO4nJxp
qTHZHSraZ0nWTP1HW/GEfQ0SUVY/PNk5mHu9vwvOdx79H3pbJHY6yg5UrbZz90d3Kx2bLEVxZn2i
UyDiVFUaDlCpf+cp60c9F9qFDtf5k+DCeyM1hsVFCRVm+dkxHjq5GLMc9Cdcpv1076652K9abj7o
mAiJg+6raWf6hZWh8GC1eGG5dX5J1uHNlLd0f7uiKX7QaDuXlp+FrokiqMwnBHStyPPz/LGaaxlS
u7cJOSCxhe+v8ZuSC7MG+fuCmwDURE3g9SKj8zQ6GLOZT55NVJEOPvmERLhyrpMk1GZXHbD7NKIq
Hb5oqZadjNEWkd+itPH+D/nLzFl5Dj2iDJSYXlLuPz42rpxw+9vCekqGNL3W4VzF9tStaBZK/TSi
GHup1vTmzIOip7rDA4XRCVjds93Vrd44O7NrPyFx0//yMHC+C8h73BNEGk8P0zHz8QsdclUcahIV
UtxO6+LRnBq1S2aQaXtQFsmFUsZZ3ZQ2CT8KsX8YDC/aeNvF+McqCI1+PyQ3+wkAkEQ1vXJiHy9I
PVTofX7HO1F5e4WUg/71/dU/b8e9DEzvEqINr+ZmX/V6YDzVQbZxMz5J6SdfQJd05a6z++aqlThU
xLKWq9rlSSaf8qDuvtI3zWIot7rxj6/NtgBQ/riFgRhD4ThbADtI68zBweFp7Cf/IetML8KR0h0I
AluPoNOv8/Hwb3MHMQRgCOkDZPeoWANOfz33QWsCT1UIWRikdQ+GqXWRnZL2g0HmvpaaHtelIssx
7Ho/6rVz7Cr/kgbS2Yv38hsIl8CXbRQgrMNe/wa9mvn2boNyRykd4oNpwsNCFZzF5FIf8CxceRmK
bb8BwTY5gvM6bjNq1GHwIt2bSZDfzssqTirDovf9VT3byf8bxeP+hrXMeTnv/WlLUFE04Jpoa2nv
ZZpkUY5H2F7TU/sk3NI+ARO9ZOTwt1V8USOnfExz9VxW0B09tUEf0EDnS4Nwq4oj/iMpfme4tL4/
v7P76mV+PtxChHYI35E+ev3B/KTUgx5xaTTIMn3XapYWGV7WQwhv0xtNmJesDf62nhvQi7rti8Lq
2QG1eJRJjagddHVu3ptDTShWGUk850sQWYDww9HNswuX8l/XE0EQ8E+cCyC3rydZmqubtZgf7mdf
J+8f8i6UphbEOu7EF4b6y3oifknIh3E6731wdggxpFuof0hzTz6/1lCocqoB3ITBEyoG9k443iXC
3V9WlBEZDovArQd/NiKcbTW3CXJc4D2XnegyhXUdiBKeou7GXOX3FXbphVfnLwvKtmQsaHUoEJ0f
c+m1yh35ygj0wK51Jwqes+fDLMzK/vD+Bt2+zR+F/m2DMi8idpRLCZ/ODTig19hmHiT63lrabp+T
j+yqRdQ7WsUoIDal2ve+auIkmf9ZCX0becsaOIoAO86DGFi9a5WOEJnyNOEVoS5N4aa2YxH46v+x
a0DpbEgSYJBY1rzeoPB6BtfKseLJGoFfTbuoKBun8h6SSBua2nApavjb96MjRI8KDCJP5dmByHHe
E+PKBSO2jeOuWGNQsC2vpL3+ev/z/XUkmn1QmHmY6Gq8nlmGKrSn5xWTgr9g/pqpnrgfDFJAI1xN
ob69P9rb00drn+eHB2hz4ziXVVKqM60cHvG+Ae5AsSjI4xQtwEO/psVRL9CZf3+8t7MzOHd0lsGF
QPA/V6YZMIlQVFnt/Sh158ousK2QJv0210/kx/eHOo9wOQjbWJRY2IvIKZ3TQhGFxA08HW0sxGyv
umvsRHY/3dkrij4Uqde1h2npM7F3BuzJ72iD5HkZLaNZTo+NX7rLlTl7zj8L4LLUMJhINikcvGUd
oqEwtLWWo/IrksRpQ17FXPxYXJgVO7i5oqQ74WHQ5U1pbly/vyJ/+dgIHqJZD3xkM63b/vyPIBN5
icZYksnZixybSp4R3zxW9Hb3uLy3kYet3IX8+u1V9HLLbmotG2Lm/NQUqZoJQ6pgP/Z1vh/XKf2W
+BNF/UHqcdZq/W1pkW3MyVRfiKdfiMyvb0FCAfgTG9eJHX7u/iK9waJwt0CqlI2ehI5whmhqMXjK
yrF5VpO14S2wHk+dyr3RFwzlqMHUh1ot86PttUtcBsq8sCPfrj/SpWjRooPC1QX56vX6T0rWVurW
hEZ2LU+O2Y9xDnf3JOta3TWO/+FfPzcADPQ1Ia3wH4pyr4cDW8NTN6LyrAHO/tSaRW5GmT/lDcXb
ScWo9wTFhbfn7fEGpERKxfHmiwOUej0kH9NvDMy49/R2qj4s+1rVYU8rYD8ZgbjkKGJsL/XrjxxQ
oAJEg34Y1/J5tU/RDsGCmle179NuZ0O3Ct1+ND8ug6p2bj8NO0fRDk7LovzBDfotSHqPmjsNLKd2
6wtzfxteA1+gbMvVjXgT1lev517m+GuNRmcioF0Oh4JCeh7h7SvrC4fq7S7aYBJkSSzwpp569kDo
vTlNhUS6NK1W+VjqXnpyC6OkrTVpoVP4P97fRX+ZFrh0YKGboDGVvrNLo8/dSkgb57B8YY0lsox3
vqz1h/dH+cvGYTY8C5teIn7RZ3u18QdBL0M36TZn9uOwyKIMg3yeT2PVjmb4/mDblzjbNgiWblUW
tNAhkp095mubr0gcJoi/9lI+Sy1wnsG9CHWdTqPWx40zLNoh7ez8H6vTvEjcSWwSOJfMlJf39RYZ
DG/YIrYtLVLjyYGXk4ZaP7a00DT98/uT/Ms2YaxNTAfkNtHu2Xb0DUQgFxvFUocu5FHyw3aZ1dgh
xQAZS6r+/5bA/29um6Y/n5HDf/6y95QO/NFzAYfnKrkqMr840s0W4OBzewel4h8rZv8bj9ydKJDX
FL2012tJWNu53QAY3SozNw5MHNIAoXhRviVjABCGSy/Km8uG95rDTfCC2spbMTA6tdLyW9/e0yHy
un1TDd4nmBItHhtJ18e633tGmHkd9Tqt6Ue58wpABWpF21+vDOy4motXzptTw0+iubMhqdFqgsX2
eg0U1mKdozXOviIFxBjBXONqwXWj8NZ/rMlyzW6e4mRL+JsjynD+dsmsUylUW3uPlH5zJ5pxOUiQ
D/EABjae8La/sJ3eXDuMBzGGVwtDE0Y9OypOmiSoeFn2fkCaQEO1B+MCkBLG4F64DN6sIbcAeRId
VegNAMHPHmUkIRevmXLzwNHM9sNiZ4c16MyYm/zr+yfyzZTo9XHv8KEovDpc3a+/1uJrvSvw8ztY
eJZ+YtM4Rxwo5YVq9ttR+KcRRNwuGDo357IWqfJMFNB652DUmlXGaZ6ZpgCSjKaX/89Lx7VIJr7h
9sCznut30763h6Ue/EOCc+1PxMPdq6Ramx1ol4sI7zfXGdhH1PmBeEOGwAL5LOErPKNzaqv1D2lu
ow2ud8MucTXrJkHYqdC15AIV5O0qkscCBIQjioomfJTX32rKxzx3u8Y/2O66xCjbqlPS2trV+zvi
hfz+50tEvXXzrARRRkkBs+OzAzy5Hj5vNQCWWZsNN0Rcvqi6a1zsR3cXZI0pINyMjjffckJYUhPT
zuSABr60jhhP4lpE09gMeEN6rwjnDlhTVOTox4Vi6ddub2Cz+L0dnfI3fOLu09wo/z6gdPDgJOi4
EQ8X62f80cZTkrvmp3kZBz0U9OCMiM6umYYzTfKfGe2rMcLSXb9dfH15lrNJG7dF+/c0ZNTzdp65
gkgvOzNQR+pY3H+53QxmSMcosULX6/QPYsOmRIGJPfedXk/DdJM0nrUAd8jdX4HV4yFvSls+Jgha
PpemAmU4eRRIbgRgtzbk8mmHq8QZxF3dT/OwH0tPm/au06ZqR+eyrPd0McoWpVM982J3NoXx4HdN
/2se67I6jNSB4kQlhgFwflHzL0vglr0TC6cxnm0rndFd6Jy8tKOukHmxo5W7lM1xrGafIM5d6HFd
GU42WhbAKdEl1c4M8rG8r/pCgKvuhJP8tuxlzGJCjg6ykp5a5TUtaOVHvixbsPEp6KuWxbNHagcE
omm7L60Z2ZlQ9xGm1vZBL7Pluq6GZfldNq3TUnyzAI8Z3biuX2lOWLkKPbBDwQFcHobAF/YiO/rV
VqS6seGL4RaAgqfC+XrHI1mtjEZO9NtEVh+yxh52JTYgGGMJW+1HdKdDUasUr/MK3dHBTy6Mf37A
t/YXMHXAxjqWHRRWX48/qb5esZTP4sRd6uPg9c/JhJCT62vt3jPrS1DfN0cPoTjuLJ4zKOcICp2z
fxwzkQVI1uworBIJ0Tkwy26v0IZx4rqCw7hTskR/FRiR6VzTEfWHuB9rE7FPfQwO3oIA3cGzs1Tt
6eDrSdy2ne4DxrPXNRRg7PLvdS89GWJXtOi39Qi28BNUGTxxrYqg9m5dhH6cB8sCuY3EW8shtssP
JQH49HUQnlHHZjubw871cuoVjpUvXtj17qBj2jsbyX051XW/m4RZARf1BDEQTYyqe+qhUXn7NNck
evs4LD825jzk9zkuhTeG1rR1uD23P/Qpney4A7xZ3SFLbFiHedClcWVmZv6fYWe5U4V6S3IVcl9k
wcPsmc3HPpvEE1+qdCNjUuo2M/p0uvUgVcbz3A7pp7kvc/3Eb13SH7kDouiLyDSBXJVae+uQWNDQ
D8h4e9hnVTme8ldujq0g8KZ+fkgXZKYOqxbURRTki3Ub1Maa/rJQXDmQySbAP+nBBHbsIHaOEtuI
1YCMIMS5fegaWdetuzztSvNbO4h2aa7mVMrmio6lAlCUZcLAekcE3hCmNDedo0lWqu2mLmjFg4Xc
2vLJtZTxayCgM9B7NAxxQIMpQPge3GMZJ7D+RGR3rj99e//g/a/B/OfRo09CF2orCEAkoM5/tvVB
3c6Umvz6CHTagHHXUsXxQB9tB15qNRil0OHYd3vfK93HYkmW/wLBtfDQVAmPel5j+xb2nQloa6Cw
M14BtEp/6H4l70TNE04X30YnCM2tBrI4B0JYYWfqWLEP2bKaIeqlZnXPHp+zqAKh2IXNqoyB76XX
9cOkibn5gGGeVu4dv0zqWAcvm0ZVW1mdHolZ19ObqfOMPBzg8UEu02WFJVe92HN+q5VZmsYVer0T
2otLLf2v9trb6snVlO98M9H0+OH30vKi0TbG/tpHkkGEY6ZbiJBzH5jFXbAmkw9kIoFCsh/dPlvv
QLPWxnEd8zEuodtn+0AWQdexTJaVRh4mT/13OntetBZNgqaVbILhmCnpgLuRwlmB+SZti7KpmmoV
GjITyZ6eY35nm3XQ36VVVSVPrltObljZ+tpep6NXr/tMcLpvk0I0OBixGYcoSS0odX2n0aoVpdOv
H2bYImNo6lvH1kmxAs3BcZsfunmurtZALnmEMdKoXyOw4ScnkP/BB80ppZ/DS17mnkfS7BB6lp03
ZJ9zWC/fVFcm4xrN0LRFHWEbKLtdWYAG2ulWqq27pGhyZ+fVvqNF9DVk7Ua9ySsHt7K2fZyOrLVU
GHJMzTSHLtg+/V6vZOL9BE+hqatsteoyHmQ3znoIdDMrPhCyOF+WturzR+rOaqehNuUfncwXP0H8
Gh+bEZbsNcu/iRR6S/Zt4PyIK5AcfOQMckWr7RJHmQdLzzIPUFtt4ae+COtb0lupE8pkTHc8nchE
p32l1ucqnQLjHo6gtz43AUpTZWiYS3G35LJIQdomyyPECiDjpj7MO7zhaMsOU1Fdidqs4SLMjWAf
J6kEja/7SWaGxexUxedKW5PvttYM1n06GIoPns263ANsKq+cWVvNR09BgrjpZz+gYtRMdfqIHFGZ
mYe5wEr5GnCimEeQv4PVtTsqP3kZK3uu1kdlLM5vmz/E+cNW2JeFVmpw6sMgy4f+UAmeuSvRGjJx
4xUilB1lWaOyZw+WhP11ThJbIyx3y345SV/L7CNAHt/bV0Zu3cCJ7+ertQF0diuD1rNOKtFKY1cM
AHBoSstchFL5SxCD+DGLX7TPpuDEv+UQpiLj0sS613qH0V1F0exEKhcrnoSWggCGzRSAvO775vtk
tFYR971r/tQT+gA/J0Th+h2I1EF80Ear+2IbMHPCyl2s9bDCbkAmDxD6aRyXfL3tsMRdKD3xusQF
guvXVDM0wr5pInoOwbsGYxauejXu9c2TcolQ0ZTfdE50fZvN5fi5rQJT+4/oy4IfgaV0c7S0dDbC
JdONX0KX2SX5ovMQA6LI1u6n+42HC4XKsxwiswFxIOylI/sPGvBgqGRVYQ7DfUSYCi6uAbMJvNSn
C/f7eS6xkZy3hjHVny3HPLeCs8ldckR11NE3eoGNtVWPxbU5GkG3q7o+J8Cs+/S5qGr/s12hexO3
pdd4D769WsTMC32CG60Sqb4lAYbdhjX92uQj6UgGBVMI0wqJcUsr1vDNNb72cHiOdg1x/hN8Qvur
7wzGEBopkvLXbjOW/gXVgxfYwKvXi6IAqBXiN2ixW3/sdeCGCqtrJMKajjMQumZfwHy4HV1yzmbo
qvts1fMgHuwxS8NALIncaXr/1MEAt6AQyeGo+euTTRfkN95ARYuy9Tp9tsfpl5/M5iW37e2nnP9U
9A5NoCa8cpQAX/9Um/5k5/XrfIQDuTbw9qAG1qFAQ8s0EVBIsx4Cdqbfefq81PvNEOiS9OPbLQj4
mACLMO4ld97+/I8WjD1KuoaJqx8HqoOfafcMcQtTxuLF44peREms9/72exFzfD1pHdvDzU5ga8++
ydKZ6tD4WuUegUVkOmCFDaDqTwTjJ6+xMv8Oc7pSjyaR+kfNpGiwht1qeioyRi9PzBB1wcD7kE+9
ArMKxH56zDLXzzDtciqkuOcxNSMivuIO0prZ3HUF3ZwLc3hpQ76ewwsvj6zAovgGSu/1sgnIZoZc
GueYk3FVH/xOdQHks3XuflqmlO6d000qCfmCUou1sSuXQyNLAgKoLY56CJaBV8dH9e4/Z12VE/V1
NQ1jmKBX1h+UlvQ/5rmf8jkc5ln3whTp6Bs78FpzV07jOOUXOjPnBejNLmPL+P9X7Cb/fz2dsRBe
Dr7UP4ren68bAqJ7KvDBTdcu3u+xm7WIvwBY9P2d8HZUyq8bNRdJMU7A+T0UwKEB+knht4F85Ry6
rAvmq3qG2vAgirWQj3lgDTjcILV4qc38crJefUD6XQCJAbIQ5sKdO9v3VW5pVIWa8gS9LcBEx+/r
/YDTrPiQ0hB9QOkVvYWstWwokH3jmPcyb3tnb4s1qcK8S/Tpis2Y3q1ZNnVVuLadUxyW0kS+SyBb
urOyBo098pvqv545WvsmT5rgAkt8ex9eT2JzqaNjiX8MaLlzAJXoezmaeqUdPXfcr0EqnmdnWH/z
ljgPvIUiXg053te94/xeHZVcKOy9QPHOhgc5AlzZo2+OkcdZ40dDX6bOmNzJ9kfXP7reYPiQ7VKj
3OEKkuMRakm7/eRRI2159J3+wZwwI4POk5fekyWcWsSmR2ybRHgJJOUPvxzT29VL/HqfK7LNqEYL
rV9CVFJnLS54bro1tEffHB5mbAhvVjO1l3Cx7USLJ73BNyNEqM7+ZTsa5FYAZXAmxGC4Q5y2lhQn
2lSBeRpXc/bDtc8b7akZyJKza9uaXT+iToX0UegYAx7vVd1SOXx/w5+DG7eqJDYGKHwQa9HgOL/v
q1kFVMP07DS7YlGhBcnoaPRqvqNsXh8oAWSngIZ4qBviV7P4xhFz2OH5/R9xvml471GkAPFA/RJ4
03mNPqgblATccTpVHe2f6wLG3xhyvI3sSCOPgqZlZa6+s41utvaaU+vpyU5r/ZKe+l9+Bm3wDVvK
HbCpgLy+chalZsMv5HDKvbWz4tn1lmhsdGNBOEKWRih9FKsdkWu301IW4ToVlwTkXyoqf+5fVgKF
NBQ5N7wvaMezW68LJHW4VLanOVHCP8ghGFQI2rPzr9UwGmmYIpzR3pBddT/sdvDNGPJdfZcPy9ip
UJtaD8cZIeaomQat349dOnW7zmgRsAkH3VyHK3+jze0zDPFuagXZ7xkGVhIcp7nGIRXW7AIZpWiO
PSJmM3lR1zbu3hmVdkg0RMPj9z/8eWOB6dJ63ya6aV4x59crPkORUULz6pPmuz9RNdKmHYpNX2U7
NHb0/lBvGuHbWJQOQBXwfWn2nY2VZYNfpKR2p2nWfi4YCNthUpSpE0/tmh4QdyUcSzu8XvY4MZWf
50RKLAPK8Yli3HQNGq7XD+//pPNAhzt+c0Rh6wM1Ido6K6Cv1DLnbs26kwbmNY2GYRJhVeXtEOkO
1cvI7FN1ydPc2v7R1zuMFgGLYLG/uTzOwwSuE1df2mE8pRte4OQ6SGleTbUJ0WvOB3MK7botp/TU
g7bXPq2YPzf3ra0DcF4LDKqUpDb1LaDGcZ/KQBNxFRTdiaTO9GKrRuzqa7V6Tsn1r4rkkFGyH0Ll
Ci/dVXmeuU8TXGWeKwspIecO09J8/oB7L+8tKe3wTbNrcPT7tizNOpomrmpqNvbiQ+aFa3hh8720
P8+WAoTVJqZAN4iE4GxHNHOi2ZWY6hONveFulc7G7l/7prgyaEv64ZDkhthB3mhVWEHD/alaf/H3
RpbNa+T3bNIjLEJ9l4LySKMmc+WXohH1erUoQ8t2zWpa15MDRftCkPIGtcXGgbpFxgQHZOvHnYV6
Q0XXH7eH7uR57OD7vuZRv00lhWEDU7ji1OYbs1V1TnLQTBjQ99pk5300Wm6OTmmVp97X93fyXw4X
QBYKxWB3aDdTK359kM1OXzFnsReuTqs5Le4EeHJcrAfDqO/H1pcPM6TCB9IV87pz4FSEerPAG+Qt
WL6KDrTkhSX6y9FCoRWWCEDSDbZ39mmhjCbzPBbWqaeGTKlHoVTqIcJzsFua/Eqn93xhxDcPKTjL
DTBLg5TbBc3os9Ncj1NhoI02nKx5El00N161RNYApXDHxyybComB2ew/Ghl/CeYCFdadRrkIoE1e
WM6FL/J2AZg+PwJpRsxf3/ya2bMToTdud3J6z02vC0Xna6cLe3J/eGJOm11fl7Z2/f42eLk8Xp8o
a1MvBGu08XTYCWfbIMtFO1s4zFVUua1bkfTJCj0jA2RLvyBNHprcRkkbABjUraRQ7s+GzzTfAAGS
dwEc4vTXgJr4lyqgfhMG4yT3o5MhKqAvQaEdOMl9HdayXOcTKjrT98zEbTVOV03bJ2tuXRS7e3tZ
koeShGDjzrdFsfD1fPKsqBXKXANvRpH3j0PQGvdZ4bY99kpIBISQPlR6XMCQ3HcVPgkfrGGGOWZ4
CMp+IZasLsS3byIU8gKubVgQhAaAY7b05c/UWGiBbOslv8lZ5S4nGlC5ivTc6C2aIAPZbdgIr/5i
pm4172Y0ImgCaKq0LgA93uQqfCFuH8RuoHVuSKuz8947XaAWBGxvssRe2jGqajT4vtVObQZRNXk5
fcvV6wb7Ku1JVcOqp427U8gW30DYRihm9rvBgXZeUPszIrB+vl6EqDGg9RbVVqn7v+1ULBTpRVLf
eE23QiF0RF1FbjKt3a/3t+22aq92LXhPjMw37Xwb0MG5oo2k7zQPIkG1sPfH/qteG+m12fB07TIu
smyMZLMmDtwiNVSf3x/6BUd1PvbGbdnE/7GidLfC2B9fVJ+gbFZjb5/oRtlLFVUIXSR0B1JCYjqZ
5Vw+Zo0nJb+FLoETWsiCTGlUJPgo9GGbm8MS6UaWAPwYXPGNUI9H7P84O7PlSI1ujT4REczDLdSk
UmluqYcboltuAwnJDAk8/Vn0f2NVOVTh4wj3hR02FCSZe/i+tbsx8Z0d1A9hbUanz2/loE/+s0nr
LtJl74J+UkYhtds+Lpvvpj9Uz1pPB3aTM+GjPWlxphdVGJszIEm7za2XKeshoqTDhF/YCErroZ98
9F/FIObkRBmyPfop3Z/tOuywj6wRtMUWrHTmfpPdMJc7WfjTHf3tstr3+dgkOwSJ9fTK+LTsrR/p
rG96Onjvmrfo3qnq7NSIRFf5734mKcpI2Y5/yXjmwEAQ3rkh1jVL7qsVFrJ3Pa2+LSqHtn0vTXvf
5URQB9oqhbnxYkgutFTEmPmn2vU6ApqO/BWQijMHt1pSac1eNZ5xk9dBlfED7XHeXnnDF4tr1UYQ
B2DaWiubZ1m9VGvuNSzpiWperTa4AoaDrae2u0dKuBz6fDKubP3WusuerSkOP5te9VrPutDQMvLT
QUSjpSezrXtxo4Du1wYJHHKwMMCvfJOacGSOAebkQIS+qFJTRm3rTTuFJpjQb8zjEzqm3txWfl+J
jgatqX91siZ4wAu7SuVs2E8JNI0iye+Rb81fmppyzbYN7GIXMIAzOyKGyF9y2BflnpWGzWFx3HbJ
N1OXT/PK2qDfGRkYbaHhAzZ3wtiYPYaRodUQCDU+fwnnRU2mhLKRr7INA6oBO87Hr2wwprlJ+iC4
9ZRUv2t0LXt3yWgbGXb8CAmNLH20lC3CCaPflT37zxj5j68DETvVbc4QKvdMIvt48cCbkwVNk3+r
ZBxzfvUClE4EXmO1BlcieSUhLDyq+YHxM/F6J3vtiMPdXw4TAxBfU5EdI1czjZ+UTvq+DUsovQ+W
SrzROAIanMUriZXf6GHhF+MwRXTwtDfW9kLd1ollch83qZ5taOL6ndos7ah2md3kwVtipMGDHy9W
F/UNe0MbwqP07zUaJdU9go0qP3RT2/yajKmiYfb5K/nzzM8eC24Km1YfMEE0L2ePZXEETpJad26n
oZYV+QFdxeDecJphy/AbCCGW14xQikSZ71NHk99sjS2mCtFlNEtNKboTwW8A3252BBcFIaLsNaF9
D9qGBosA2lHuMCm5WRElGBzsyAZ+6b5Mrd/02raiec/BXZpMN4fWUXBG4dq0GcnaBonEwzoF7g9H
lpnxYjSTX90Bgk66jdeJjjfo+DON7klk9k0Lsal5QX5ZWo85cqnx1OMnHYGPTEsdKSObYQ2hX8pU
KGtwH+bgL+W+LfVYvdBw5rFyX95TK0m+7gMvF89l6TXxEE7u3NZkGXUTfwXGIxL2+blR85Y2KJBo
N7bIFju+HO21b+wF0FA5CaRQcIEOsT1wszNoLTp+pVa3f2dZDm+vrDMtefv8Pf7Rq5+/R6J+OAh8
Xd6FSTormP0wDYNxW9RdJiM3b/2fRHlJ8b50Zlm8x9Q8K5pcnvaAomrOtjN2CrUdPT6AzeAZYIDC
Np47825ux9x4aD1dT59E21uvCQrWtQQt6Tj9qDJn9F6SNOeEcnQFYDhkmPr4re6YqPzepGO7ZUyC
EwfboOnsIAp6YWzoH2vJsSzHctnRPagARBGxXamh/cvuwj3hy3UBrMKsPdvi0QT5hS+D+dbVGEZ+
ZE768GhptjXc8c2Z+q3djohRgnHIujvR60t2zW95GcCgkaNmtJLeWGPn3DpFmxPGyGjcDq7eJXd5
ryd3rT30Y2SsmNntLCRlZfRIy7VpoGsA/PHlE7esJRxmu6zszLMAOYWjb7lDJU60elW+ZURe+TSZ
BYZP3am9KzvpRRvtT23eI61DfcV6O5/K0zt6a/VD7N8aiRxbMgg/sZJDXORoiNi/S4avNUiIIxia
THmkEqs5bISaZuyk3pvg5oph7tRtM4tp7+OPs0N9ScT4VDK/zLxhuSpZIJAp+2T3+Udy+YJYFas4
c9XUk42d9f90I/dFmo3abTFlvrGnu6nL0FuwUD1XDrrnznXGN2NYzY+fX/gyUMehSvDBrEbK4Zex
bSlbsJVkI6emyuzhr2BU5g9sGP64Z1RTUuM7XoyU7T8uGY0VUKiJaAch7iJBx2tO6aZEKJAiNYad
xTGZHPM8M+b9klTOtLEFDCD69EH2Nmu1yu6dxK+8w9DYrXXl3f/LQoN9wDunJ8mf52OtcUVUk9aL
7OSnYpgY/oZg5FUfEoR6ITGwM1r/OWRAg0Fpkienk2oZZ8XgZBqHJhWZOPUiqOwdIZuyNyMhdPxI
NO1nD74eG3XY9V36a51x3D19/ubWTePsy2JgNsMAsOetYw/OyglkWJ5AUxncNiuReooXYFCcD/rT
ALbpziziZbzyi8+nqoNqRLTO6QTnnEya/P1joAKrtqilnsDfU4ZHqRkM1fiUjbLtbjVIVg2zW/us
i/KpBeqX0p/qI6d0Uv8R6LH87sI+jtGsjajrXuQ4I/Mw9Vm61yqY/7KkHZSUmGgpn2IScc5q5Lqm
PJi1bXJqgpggOJy1MV/ekbwO99pMOSSEFb6gmithQuZFWj+szq9Vi9XHxkPK3DkAdoh3tP7k9pTX
QteUqXYflIWbRe1c+d1BmyznlxYbWpttBt5BuUs8OSZX9NOXm4JjY0B28XWzfV7gHMqhqZdOy9NT
NRnGESZoi6JXz1LtkKWF0Xehhui32PowT+pr3eI/c/Y+Lq91bKRF1stDpPVz9q6l5YgcGK53qwpV
P+KfH785ftkRDTVuabZMslYJe+HS6z4WoD6OXVIXZWf8aVRi43hkVKOYy/llRuHWEooMpfy52IVs
XwVKj+UNSfUwbzstC6rvTTNbB8fNxySmfZyu6XyfUGzfBj5lm2haZJlvKjRR3bZTgTadGuYsl+9t
o9VZ+5CqtOvabaqNokzCuc4BQkdqdEvvNFle7XwZkT7f0Duq7V0n6aeFnED8hgXnYBciuSh/8qkO
7GDwG90oYV7mD2XpyVTs7LpYy9Gff7oXVRq+HQr75BvAR9mrznZ7T3h1Z2YNtQ4XDFCU+yZK/NbU
5NckQWUQNT1juLSdURfJfMwqr/wpKgbHDFeqcf+yvpzV2OvhGcPDdS46yVGerTWB5OSzY8oN035I
c/x0wSVN80Ptl871mYfsoAf7/Pf/y4VXSwrtg7XBwOr6uI/QMievStC+47wacvIRdNztmFbcgtZq
sCelONHAvZbk/UuixfQxEi0s74ikL/ysXioJycd4ufWxHDGwFzGg2+5mxBzFymgcf+tTLRihgoI0
OMa2v9y1fVn227hTtha6g426SmXCvxVi9rdjb8TeWtYz4t0SoNCMFj2Q6P90mvRf4zynK9ABTO3u
iMIN/xBTjphv04AxS7fj7Iz9z2JGf3yveRTCn5fGzn+OU0PVRGtU4kZOjLRObQcfZau7YVpRXI4b
ytTX9Dx/DqqPX/oqOSI65xyj3WyercbelJpnlXpw6/DhGjcWwop2Y8Efn5+bsirf+GKJd6RIgi8k
OdV3VI+jP22aQiwd/MHRSct9WQrtr6kukOJ8vlT+5e7YgixGTCA8W/ty54XEsYWCBxvyNBXDEldh
KWqV3thGRsIULLnv7ROj6u5UOrjxq1lPkmwB50DWIKsxBqiykrr8hmp3Zv8c57rNrg1OvlzM1H+J
2/QV1LJ6IT8u5t6jujtZsj6NjhJHBq/EjJpriauSG7tnoezhtcCnsNUgyvZK0HMZA6y5MT4SbDYM
xLDOoms19wxAQ9CKKL3z/8aOopCxt9mhzalThoZbZ/aVePGytYTrnpIu2YS/KqjP24OmJ2pTxKY8
OZMrSCiKOHMPQaz8fZuVT0Y1LH/nNFJgtIn5i9sq+ByNCqonnTZifWUDu5BlrY+cWh4RPwjByypz
nkx+bRZdfxLLqM1ZBF9KHzeU2/wJFZwzGfajQ5PjYUAko0UIVp3iaWAED/aaTM5QUZF+TH6Khlvv
Mv+lqdQI53Xx41577SAqx0/sQlp6Ay50qQ+ruC19XMADu9fif/fiTbIJI2BHUETDd41iP66iAlWz
tJqsOyWln4sfAsJd+eymo4/oVATm0fbmrEJ4xX6JwIKe5Wasi0y9tYnKdxmTJDq+Btdo8kijJF6i
UKOSFbGnet9jw5Pli16o8lnPZjb6oljiH3E+goRqKg64DRxz/zXzSNPCxlhh3MKyY29vlEUh3LAC
ymMXtKJsWx2dKs+sSANBbFmRDmlY6zc9HjB5iIdY+rtFmU7yw8VYNW4YdaY727wyKlrHcUqevgCQ
RofvwEy9T5zCghFWBfaPWAlDO/aT6XbPwOLdNTZz+xBMYuVHSErM7NA7bdbiW0OXejOwLpvQUHa/
DkJOsmBrLLRVblzkDfEBEB3tQ6cwCe1QOXjAmfpgWX66ObLLP8SROqlDIE6mGxVu7ss8RLlcaF9d
FG4oK1OrRTT1+S52sUdAR1zzUSJncJooSD6+XRiYroOxJDlpIHiHX6kDsFyPe4UDTQ3aJhhSog4L
BcS13XPdfD7s7VyYrZ3GgUd5mU3i44WZuUk/xHeT07ykyosqR0sPnavM5m9E2Vl3zBqj9g4tosMq
mtlKfjEW2f2+FE3e9iGjUIP5e+KQRQWkciO9+FBlVTnc5C7S5mNiG9ApYIDPxa+UI+SaG/r8qZHN
obJxKIz7a2Z33nYh8q1U3GnqWDSjfsimeoxi3YQqbDnqAAUOjaHljVc6V+d55DobYtX2MaiBBgSx
0ccnVosa3ZrfDIfSXuQXx4u9PEwp3oHh0amoXSlyXvbFPUBodA9RlppoGM9zFXPKF0uapTgFGsWq
vSEY1G7Njn3vMcPuRFMKUS0cFVBAcaGKvaTglUa2MCxwxLmH/h8d7JVq1eUWzz2tNmSd5jAC23NX
eEL6CpRcyhOfdT/jb7FtEdVG1XqnLkkyLcKHQiiCV8LadUnT/iq9OPiOkwHegGZVanj7/Os5fyW8
CLI5du1V9MjtnJ1ySe8RqDFT52S7dUXZBgq3oifg+Te6S3Lw+cX+SIo+fjKoLFkF5PYoXVCbfVwA
BfFQkQ8VevHcr1NUUXDyF8wNer6lYGpbIPWaLCdgtAtYs9E8KB4B5GeEe3YoE60ZH43McctbcokE
8Qe67gCBmk1pSYV+lSwyvfKVX3zkWLwD2q2wGFEzkFV8vGOEFTQj4TGevMkuj0NeeS9+0c9taLrV
8AI/ZMpD+JDaQzmm3pXP5TJP5AsFBLmKKVBpcRCfXRyvFKaQwDqxYBi7daN1Rv3W23qFcUj5CW6M
3mMyD43Les6kuXWyTjhxOM0tzh1PGDDBkdI4gDNpKuphiuXhV9r7c3VXFypvn2xddPO+YjCTEdII
Lc2oRQb2pJpxoiWARtJKI18LhiXfGl2ezS+6Dq77PTfa/LedlxmGNjMb88iQ1gwUErHAl6yevSmc
mdvhbaEaDWKDo6oPbkt9qkxcjGMXLF1oJ7RTo8o2G0ds2ESZNzHrepl8N0H2npRIm0SFBUZPa4gS
VPpPk2UU/rXVeLEHwrBCLYIGiemLaDHP4gLamxTPG708Tu3I1Iba7BcMRoun7525HJ79LMNB6KwW
MnLK29kZ5E7FXnXQa4x5nEb9Ht+McbSNlKHypUJhyvAtPcQyey27urhTdmj2aDIrAlEi9bOjJkUO
J0ZLAtVfoFL5RZH9VdGOOMyNpm1rU68emPF3ZWdYf/0/v9U/mzUfKiwoitrAqj8uPq8PNBqS+nCo
sWZT/SozHdNM59Wb2ZhS3l4wWteUQxe/kwNirYugauCV4IP4eM3EHFXTIH0/DIDyvwaM1Vo2tZ/k
5b09iR7bm9YWX2RPjHUlaz7fBtcfyzFBgobOBDK4+fHCUzAG0K6M4VD1XbvxlFMtOz/vMmYq9LC5
rlzt4tFSS6YzvCq116rwudi8dTs3K8l2IR5Dup9yF2Sp7M0d9J9fLYjnK5f7U2z48Cq5XgC8loNn
RS+4Z/vIIAM1BOXiHlrkcwW+q2ZeWdV2mUnx2AjDVpE3LO7y4MJ9Pra5VrunAjNG/djIlky7YRDL
D1wgZrZppcY0PrO3kIyIgI1vY7rC+e4bhf6z4XOftuZsU6NyVSW+lIJJmVtOgyA4MDfQfFJz2uG+
ZwBzdSrbwFWHICtk+hrMeC3TXdnHc2NuWXB2/J5hVzR+pnS1+bIQ3PWLihp96Iv3lsLTLEPmH4zV
BrZ1kwJhrSjglSUjG6NmkMO7GTdmdqtrS1DssLQwJzwn0R1u4HzVmwbPZHKDFXVsIsueHTY7tiDz
pIiAtyBU0aS3jTW6Ea7XsWqQPFgGqQ8oMvtYzgkzW8Gfje0XTwR59fvzM/Jf1saqR6VohHjOB/z8
cSUyxJgkSBTpzVwlxvLFTIURVrnUf6uJ+TH3xQwk6/MrXqx9uvJUckFCUYBGtn8WlQXZSBDEvKCb
HJz7vTf4RrtjRIH+Q2O+b/Ufz1MMFv/rwoCqweD2p6H5D8mNZNo2lYMZjQ82fYtqAgVDdLLTxo/B
GmhJW2/LztfJuDRZX/sOeHRnnwESIyCeBHaowM4hrA5jXmIpBoePfIrpt5j6MTFq685ezPH982e6
hgVnl+ICjo94ksPbPNdWF5hLydJa90AYrsLGrAS+BJyN4sq7+5frQNpax1mucRVky4+rxQg6IWgu
+YckqTX766iPyjnK1taHazvkxdaMstSjIsIMczZI41z2mmUmKndsO4ch0+MHWsnqWU8YqsL4iZqB
FGNB6y9QY3GlE3O2OJHboWcEgrrqhKnE/Ck7/mO9jKY3oQN3YR64c0VLdR6WLwp8C91DqcQ16Pi/
XI3uJiUPB7kQdoyzM69wjBLBs7dyjo2l3FKZ0JeIkUfD0WLK09//aY3w0wz4zhys4GmQEv9JX/7x
0/LZHZ06X2watwvzA0pgDxBWNOvb55e5/E0IYmnV0MtiyCKc2I9LpA6ciREvYAkyWS3qbjQ6N/2q
Bvg8h9n24/jl88ud94lXaMW6GNEkkHgTu57V7GZ9TIfYEe4TAb1jiKhagi7Hw0frmLIhem61V1oy
JjfSGMemjUpzHkbS9Lj4pa30ri3oCvSnsUIvO26lvXQLRb8yWeDB2HXiblyWfI10atQq09hfuft1
s/vHh8vdrwckbTh6f0zq+NOm+8dLmUdM+Z69uE8dkxkf0c0GAne0HcgQN+vdUrnyhzYsCaNhhO8e
6rIqnmVdq2+1zbDVKxXIs09uvRdugdB/DYjA/Fgf39ww6w41Yjt9LhOvM8LEpnKdMhjth2pT7yWd
Jm+LmaW4ArY6O4C46oqo5i++OHAP57CHUvTYH9Q4PvmqjP+Kh1R+iTV/WX6htemqTTHaar4yt+48
K/7fNenCQV7lQ0CQ+fGXlhJQGMwB/Wnm3QQ39ZTO5W1tV6UvwzIuVsmKJXN3H3eJrLptMLlF/V2j
ZrJs5kAl7RbcgD5e2/LWo/bjWsAWYtGKRUy9FkvOotF6sWOmK3bTk54v294jC41YHDfKFLYTTTX5
YDzZPeK5LC2tQwrTrb2yvZ9X6Nn9mL2D2wAFCXsvYsWPDyZHEdjnc2w8lYwAYqQJs8rcfVtTXf3G
yAz9EVGsKrdZO7Zj1KVzl74ynknJYwlhWaeamVIhDGHlOsy1oYKmX4Py/KHu/OMZcYNsFPjVQeIQ
znKjH2+wrRihluu9C0GpMRZxdAc3IMSTDbLdUKW61E52O4/TDfCAIEXuNSwe+tKWbOxJ91Uw7lq4
RpA04MLZCPdLqyhfzNJKult0YOXNUuEl+LtFrWlnYaPBM4BFqGS39kxUHDJlThiUo8vYjKfIsNv+
RU4y7WETzXXmExfWKMg3aF2NgyFnRzGqag7kQ0xbN99pQSLycGA61PzEXCUXi6fWp/0WlV6qtqJI
HO1YxZnTRsOwqC+0lTJrW4x9PJgROngykoGd136qczOBqlNoQrmPZTfNzGKZGxzKbhrXw8GcMn2v
LbmuPXNXxbe1/o8xkhdaRE6hMiq4ej7L49BM98CHbfkYV+Uqtv9ve9v6row1+iGRDIhkz01YtVbB
+bN7gwRfjacyiCVWynmmfCBqQ0alzeSrTV7kmdol7OEbc1LMRkvSlROiB/OXz2/nrLLC3dClBSVB
oIu6n7js48rpK4UYvbKb536JH1Q3pYcAPkCkig4PZxnnf/t2GR+MEQ36/+PCuMfXrg7awPNsSFN2
beZl3T5PgZ0eAICgBiqBBPKP5aPwZ+1bhw+KoZRuLg+fX/rcp7L+aDZX/F8A9tCkngOH0xoNkj7N
6XOtGKSx6RoaELj8IX5GAMPzyO3jwvqSjUxgXPQ6e1aIrb8Wgbg2Zezy4a+qYdL6P1Vz2k0fH75m
6lMrKm14HjxWuh0bZogmfT4hHWn3ut1kP8U6v7tArv72+SM4O9R4Ahg8sS1wzCBaYxbzxysXtQku
Rlbak2/Ek9gVzpjOp0y0wt7Y8CE3uHNHg75IFVzdTP/8qo+bFYXO1b2B35W+vH92zOgZjME26Ipn
tXrnQQpYTbF6smbdKLaM/Qt+E4r670sw6XWYBna5vEyTg4WsnwOmlG0ybRLqpLTRpC1nDsH002+y
RHudgLLN4vfM5AV1N4Pbgs4ipEr3fWIGVTQFKqbHWg9pgwQgN+fQracJ6fXSGuZTm5ftbaUSBgoW
Hd/gth9BaUhfmHMkdX1ifAPQInLuzEjqjenFY3sXL6md73CgV+MOr6gmRBg3+dB9ISyrHl1rXn7E
7H/xk1M1jbufJubzbWHHLsGuWYt++85DhRyhUOjXCvyge+9LD445StBTxogonYKtoW8V/y1GBvcR
sZ88lYKGyn6WAQrqytTMgemiCGT6Y9tTF9rU5pgNG4+qEAzjznShHYEWaV5A8orusYz9Xt6qyRFW
tBaiIcRUzBYzyijFJgDhZpJTvvNarBLQrr0q9NK4/ZoDasJY14ll+u640vmxehT9rauG7hGMWOnu
BzRSAnRLm8ooVaNqd72pq4MvS029KWatHXK0VLDhXKvVTkoR4IV+TSFiS4s1hyWhEE21ZhQYnS3+
ahWkmM2YY6Up98nc2M0PH7G3+7jC15dH0K0aXfwqdbo0mgMPtwfxkBURw1lLc2hUqd8J9l/R0Kxb
WgakyYHDbfFmPuiJmXL999Y1FK4a2y0wbmK++K1m6T+WSOPfzAr/SWgCZSo3SVnVwYZRY8BZx8Is
NkuBthjGGikSNhKwEFGQpnCYYOD7x7TJ4nnvKL/6UVE1Y6qov4ivWOWKYDNrK5rMLayyicwlMdt5
T5NKF98qCxH3vl7qeo7AzsAJpCXYBSC4EQUgxlJKDFsHTXZxM1tTod/4Rjn+agqZ5Bs0BVU9s2WO
/muHmc46DbQ2PFj5KdMwq7QfPXlAxWCKiO1gvKVN6tkv/byOXdUZQ2ZkG1sG7vzAQijkz84kyLmP
J7NSNxq1fSd0NE3Ue4+h0xKAosrlLc7J3vni2EkynpZGd7pwnFLzfVnmnI9L1YF+q0zpOznwjKxJ
mcjFgN/tRBN2Lz1lG1+Y76gtjF3O0u4GiFtJwW0NaYinkDG8Tlrt06E03BohRMcgz53woVTJe1lJ
VWtbJ8WWHi0i756YkCuKR3MZZicccqn9x1lLbJFguuEAEYLTe79QFEMshWzlZv0zIC9zA9TP3wqG
TZ1mvUpfq4EudY366b8ex6vMkg2ZeRyrLfx8ViCue4hUkOif8wJ4BPPksi++8Kv3wOtw31d8z8Yt
Fv34oeyD9hpb8fI4Qh5LO4xtl+mXlH4/HgqSgg8dOst5YjEvBs0IfxosGbp8oIyxyFx7n8bzOnhc
khSkmy7Ls/S/H81YdnCCoRTgQVwottxOLoA0s+y5nHQCoxZ3zUNHBffGlk38Yo26fXCsOTu4/eI9
TQEcbq3PtCv551myvr56zJscT2i46CAE67//R/o5iXYqAqOSz4UjjTxhulmdJ8elbef4Fa2y611J
MM6SvT/XW3tM/locAPqzvph/XK+Q2NFt9BfP6JfSJwY/p7+xpSHghN36oHd0cv97EOquDtUVMMwx
cqElHmvQ941VVs+dl5TlQSunfNoCr7PDtqkqb0N10PfvMVu8lYkm9lB/OhCfRHF3LTzyx8+Dkct1
h0RwFbfYLDuKMWuw8o+fX6fAG2vccM+qrYofXV83J4nbMFLYFW5zmBRTJDFBgg7Rhivf22UcRCDC
iBGHcgLt8Is4yON8LqameraGTtyPg6VvJuUMPyes8uFcOOS0ohfPn//ey9ftEPjw6KluGUhhzgKg
wmi0tppr8Yy+OnmsM8H5p6kKmcaU1TvoFzS7Pr/iuSuZFQaLlHAXRSIby8WnrdyWOKGr7Kc8W4B1
llplUcVw/XQ8JJypxr6bnWK3YM+zdnhpSo2dO06D/iv7gFafar9ZT+I+qZrjYDPj8J7aBMdxHJvL
C3cOBJhthRmZoVbNVvDX7KFdzcN8nrIqMmI5W104ZC1R3ObzH3axdJiUBLaK7dnm/WEh/bh0QGVX
UKZG8SI9USyboHOagwbAcW/UCCo8xsVhtaY0BAQRT9GVp3pWmWCxrrU89itiCZAl1ln4ngvkLRJJ
4IvtpGrXaTpLhhiJOSFFE5U4eQ6lllsPllXZRy0Txsvnv/1cWbFefy2R8ScicHQSZ9dHJGLAXm31
Z74WhWRJFAHWcJhdv+mkZU/Uq2yaRrrX7QWK5i9DnRZFyDhN7xVckgSGIp23z2/p4nNi76I8vVYh
sBtS6/z4OgoIQo1WMBFF5FnxbIFfPiAOXmIgtbZzEPkYn8alvQbwufieTCYT8hgQ2ga0D8/TOVrz
TYyv335uYtxHtzM92lPcSNC4VRPkBwV28/3z33lxQNCJxYSOHEAHXUI74+PvTDWigWFK5udh0uSX
rtGqZy8zxD4tiKs/v9TlI6WtxceLmZUjGRrEx0slSQoSVQUJtq26/Vop87vKfPe2JK2X4RAPdPa0
WvzX5Jz4lUEbJKdIiPFUnb3HFmQJDMImfs46K7klV0PMZTQVAV7s3LsIi2+bkoAPW9o8Xil8Xj5a
rozUEX0ShTBW98ffu9CUnPJiSF8qajIHkPGQPY2xTR7iFtb+lXMQhAH/uw/JqEmHD7UnLhO+Itbu
x8uhzbPJnjLvmcCjaZ9gQamGOGvJpWJahLS737rH4CHcNr6ewlE2JOVGgm8RojyZ4LauhyzzzPve
gEJt1tpfftPk2a7LMvmo/EDGOwu0FUp8TWAZMagupceGprZVhDSle7QhQ592wIdSVLXgC8aM8ZJA
pm+UQmr6SBxuDO9GhjHlPl8truRXuW1MD/0K8wl7jWEdh0F1ZQa3ymveapnJ14bOZQGjMMOgvMRj
smyTQW/eDTYEPAauaJNoFp01Ivgu8/uuHcB0E1LroNHSsv3tdzaN3Xno6v7O6Tvtu3DscbgHT9m9
IVjUvvnY9d+LxbDEFoL88ug6MrajZEyd/qRbg/NsY199V1TfXsDrlYjtR0rKEchyZOiZaeLtZOhx
eqcsM2Ouk17M4thLUT0PsTFgYyi7xdkgiBmiOgAycUxoOpXh0MtFj1ALK7nV3WlJDt4865G2St3f
msnQgj2ez/pvJZiLu3ULxm3sC19X6UtJzq79bs2xqR4RcYkNAWU17ZxAVPptTHnlhMal0EIKuv3f
/A2Il/BSvQfuqKyt3Q9ZGVKsGV81RWf8a9XW5bHtOBeOwOYtf5upGInNnBrDd4szvdpComeuEYW7
bgTeCqk2ZER2RsjMP3cxwLYO0FMzx1J8PxfJAgtGp7/16JMnTTtfr+b2ZFO1yF6dTshmE5PnTVFn
JFZxmCZitZBprKMXOXblHNqqlEZEpbGqwqEahL13MimHu2amahK5S2+Mb57T5PGRyZejOW4XM84W
VLS1H9Q/pAleLHSapHwbAPHnmzkZh/04+ynIg2olRFlm0ULLIhRNQ+LT2QpTMyA1ZUzoMm2yqvK/
UbQP3PemhV+6YUha/9oka5O1N4Un0Ny7ZbWZe2O2T9LHB3wDVTj7OSSW5u4qxHYk8aM1ICIYayXe
E46pr4k1ND9kgcQ81PS63MGVC5x7kSX+HWIUr9w2MRqgb5S9q3pDyW5GpW/W8PY91n8aZiDiM1j4
g/MXm3/fPQ2Omu4HDXXzBuAjzYKBzW0IpdvTDcsqy/iGDLjXH/N+ccG1eJnrPvsxxf4TAGVqTe0Y
6AfSQHYRqgG5aoZQ9GmDtyfPmuwBr9807YI+TbzXapzsAGWvZ6cq5FZnHRmGpHUUOalWWrsJjgpg
iQ7W26HOWGx8NznTjD2v447AXVnOnUjb/ltbquF9sRrjr8JgcUeo6+3p1I1B96Nknmd2KuNRVDfT
XNbMr5pdN7QzMXk3eScdeaNPsTYSjZXZN2fA1PRX3PqwSJpiQBRsDsJ8b2z674e8RpMSYoCoio1C
NZZtjJR+4A1AzMKhrKGk/QRbmLZybrWqf4+7ecyPY98kywtN/MI4lM3MAE76WFq+b/JJOuhSarjQ
rEdozj6nxYFZnRNtxarNGfaVjjnjGLOsjnR4v+PGIDKf2Bu8JN3oox/bN1o6iOToeXFp8wRNMQNo
kGZM7a7IjE0ft2hHl8mbxUZUTpbtCFdxtU92UX+jc45rYnBiZmOE0I2thfmgtjVvNWGibFn9Oq+9
FQ/D3RhTSIuk4ZcthEgMvMjhTPdNxQ1I+9hu27uBpzo4m2aGY3xr1amx7FDfo/a3NeP/KDuPHbmR
LYh+EQF6s2V5015+Q2ikFr3JZNJ+/TvU26irhC5oZjMYxyKZTHNvxIms3I6O02wyXE7FKrfJUlmB
G83c58DtBBNzkMG3WI0iJz7TqHOIPxXBBRv+B6bYuWR5vOY071/nrKk+WobRdvs+4AXdRwrlHkBo
HX2entYaRXjPab83PZLee0DeXs9eShbmChSIlRwnpWtQUhJVjN4anH1t7jRw+D652KP8VQ9Bhtmo
qLVXjcCh/tR1gSM2woq8Wxl+lyQxNqM+MjVEFnTSLXrO1tuF1GsaBf6rFy9+nCTjoR0q/5AIYpLQ
6MWa/B7nQfpAgUvTiFLgOzQqXfqrAfpYuiamTFarAk0pFR5hl6+GJyW13yFq8FcGCuxclsrhjEOg
DP55f4WRctk4ss1B3HCJG4xBojQgeORLiVGxYaXqgs1YgMzUXL3XNjYOhXVaxOia3t/XXR8efgui
8XPTpb9uAwVS13hkqnmxSEdgUQ9kXe5U5wM3nlHpM9cqFP+rtJ+GL0PeCYTpM26QG7/ieuvMptlc
gIBkFdATuHhrqM7yYsC+8DLDtf4PV14CxS1BR98ltbYCD68f3r/t6+0ssh/O+dQs6HCze347TGwL
AyWeP+uZ/n98bhMna9ao0avH0Zna5x7CIvEsdTf8831yWTBgSPAos1whaGbZlmYbD9bzkARs2uYk
2bKY+Pd5MZf3rlu//Ptdcgpa0uPJSbk6bsPqnCrLbK1noI7tt3HKMJNncYfTo6TM2zlVuxdCL/61
jkLX3sW1TPEMvxT82bfPtm7Ar8GmKV6cjoNIGAeC2LO67B9w/ijif6ZGCxX9NPIPWv9W3uD1eIZg
AgEPK9tie7wUnKSlXlEt6/3nbmigwYPkhDdrYjqWlpO06y630307U1BEZz9Hn4chMm9Vtf7yEwBQ
oI3iOLjkgV2cyhAJSCzrefWixlwLpyEnKHowFg90LIKGpvhchbE+eF+qQAt6IpCc/oaf+fpzYhLE
e4WaFEuxfXluonqr97nw2hcOONaONuKgQrc17CNS6+q5ZZb7+P5Au7ogLltKtbx0rOkUlC5eudDb
TINNa74YnZ3eiYGkhSG1nSPdHHGE2t3fqLdct04pGaKAcCjnLGXLy1KlVxNOT45E9OLUuMToGrmK
JSpAKhJ2GsSd7VCn7kdwHN4H2+3g9prWUD9gdLFvRb9dlz+Wn8J9M4nwXWOTezvcPadRlsj66MWu
uoF8P7u6933RkKpUgUc3iirdmkalrYdYj74WZlSsUkNa35KpM54bfyYQ6/138ZcfhHKTtYRlcBHv
eBdnyQnTju8zv30wSHo667Q/vqKgTsh5QsmekPLZpmuBdonCmDlPxzg2OIrkAV+DYzb6fwq/2+79
n3T1RWAocQwDNfXvbsaltTSPgkBIIynouuhyDFtP87+rthi+2cnsnJksvkxOa+1hcegHjK/OLa3n
5fBEZQr4k2b7cvkFlvf2FQWTGTlFV8gnTaRNcgTNLYtHr6kADMDfn6kaNg5Y9vdv+nKJ4aJ8FRjs
rUVOjlD/7UWreBFUF77/mBMR9lMpzsu7lr9r7kzQMMPGHUvZba2hFPLGtH9ZjWT+g22CSgw26SKh
v5iA9E4iUtMo4SNcCf6LVOneNTVG8E1mBkOwcWbgTIXra/aqddspubG0Xuq3nEWaiZoBlAJ/scg5
3t44Gj2JldiJn+pKjN9HUyNSpJrLZmW1Rf4V07PaBXasPQW1DubLzruPTdfPoc/W+1bV6mqe4LdQ
VqefsbjzliL329+iichuUTcUTwYYqqNP3O+G81O2j4jFPFlGLN2wC4I4IlCtLXeRP+efejlH1v79
sfCX38GExOkTLSmP5Qpwm6WG1Q2UiZ+mXq8OcprKe1uOHidAREk/cBEb3z17bF8stOevlCZjclOc
G5P09bBwqWjhcWHOpCx3qWALctKK4Ig4T11PW3PlVl1WA3m29Y9SV/a0TmxsP0Cw0gqun+l15ub9
h3D9QbAY4oDHVQHbGBnv23fRkc+e4bAZn5RllU+5MZbb2euClRkBIyysQTvwiG7tq5ex/mdhja30
wl2wUKbh7NEvK/OR5lh9U8bdU6vmLgCrVgVNOBSOdqCmk92Y567mGS7Ds2Xzg6SFT2CZB//oIKUo
BaQoDeMJhia2AGzdVCnKNvqVjnq0jS37lmvpcmJd7gtROaAFemeLOeztBdtybIeMyJQne56D/djP
1Z2bjOl0j9SiPzCO8090r50N1VuPL2wuEv/GS/3bLTOrs9HB3Y9v9uIDs+sJu6Iu9KeZ4M5oS7Wr
n+7jLja2Ecg241DQvCtuWOGuBjJ3jZaep0cOmclh7+1dp2hKyjaf9CcnRn++ctQMKCYHLbfSfWzI
Z+pH5RdqgVG5suso+fn+MP7LM1/WEqZ0yixsrC/u2FWCb6aS1hNrWq1CsgPk5wZ00TZXhCXuWb2y
XZVQnwJ97K0iiP2H93/A1ZC2FrEc/TOMxjRNg+Xx/DHKaDM0+qSZ5tNM50et7RSx/yE3yJ2VQRSn
Nw6ml5jyZTfHmYyJy+S2aUZf3G+bVIRnEjTxVGGPJ0FL4BCdsZPbwxn5gap3XZuTWlZGibKIdnAR
YtYOYJf/EJBYUE/jvrf2XYWyDAN5mm+7oC8KK+ztBMHSSthNCxCtnfTGI+cc3w9dsgxDWeZwSmow
oGDFawGnlROpfFCw0LAWK46q6G/7NqEYnjYN5px29FNnPTrLpl8FtnpIe0xiN5oCVwrc5VmwpzYY
6UuX7zISu+1TVdNHcp+KaaTY1NdPGPhxo6qIZNG6i9jOJ2nhnbq0qTftqIad3bjVd9Ai0xdC8Pod
alH91o9aXsCbKQ7e96LWWEajteSyvh0PEEAhg5C+92RUlLl3gAVlcO40s+yMVeFX2o4H3lBf7A0R
bBoFhWQXM4ulz5nRVLdSq64meX4MhhAUwBwIgK1ezEjo3RI5j/X8ZJpVUpDzlkRrWAiAMz2jcTbE
tQxhlkfWjQPB3y4LvTCgiMCex7/ccwB798CQ1caTV6e6c9Bc6aJOrxPq1UI0vXZukUJtW6HUjRbV
Xz5G1rPFM82Kxolz+ed/fIyjJJACLZ/+hAAt/+VKf14nEm4ngqFAFzfu8jKUYvkWF9ceXSnUQFhT
LvaULHYVhIVef4pwiXyN0QV1q45zWUWJr0jWaATm7IRgf1gnXeOZG5yztCqMKpMHA1Xx2Zfe1D+m
ve5+ATJgmaHQFprZGEt9LV2VTZuhoQ/x0iHJhkWXyNRbk8ko9ik2uB7rWVMBKBjSAruI7Be1uzGp
NCRrHEz4jXPMX2Z5ji9LSwwPAG2ti1negMzRyX60nposiDf0dN2VawlSS9F/N3uKy0UVYun3fmlV
Yu/fn2IvVjVkIMCSWFnZNVKtYTy/favgNhLKqiypXomYYetNvJltYOI4L1pq/ShzlaxvXPNiJP2+
JhoC3iFri8eNv70mcLsSCHCkcSTxM3U36QJClw1W9X4qu2/v39/1tXCjsXiwdlKruXIbecIRBe2G
ACKx3v4YxjLadEC12a14k/74r9eirMiDZInANsFR6O19lXGh+bE3JEcfI1Ad9iNBlBbQYblWaO1v
1TOv3xzVUxRM3u8F2vKWf/7H97jA+FxEqtGhKQJ7XwRT+6hnk1iz+fPXplm2//b9L4Ih3GEgndj7
8EgvF2MT5JqdB7F7cIIi+NTrNciTVHGAoN3hfnz/Sf7l3rgW5Rw0OyYyk4t7M+gDj3M3O4dKOJ9S
XxiPujTaIwbGYSWdob+xm11ezB/ryv9vjSdJvx8OoX6p68gVLi0N2xFWUA1Ny+zaoebo9cbqciOM
dG3ap6Wa13EXFLsosMrt+3d7eY78fX0OrzxYtI82gsC3r7J0oX5pqvAPNEOSrwnZuKcYOd5XvbTL
rxi+1N6pAzMnmanyzyXBp7sILcGxnG39xk+5mIr+/0uYcVlmKexdcaMdqxTpSKH1UAEtXpPBM/2A
XOBtJWC9h8xQeRc2cHb3dFny1/efwvWXip8Tfjjn+ADf42XpZGbVaVOncA8a/uKjoqq8SYl6fvFq
ccum+rfhRfGOAa3jukeWd/G8gwg1+sClmsputkOX1mvhV3Qghm7YuRM5se/f2sWa/fupBn7Ac6Uu
xKZhufU/PlUAXph9JoPhTE/WCgeRtSef6vHKaHWikqYoy1c81VuZLde3iW5/sXMyLbGE/t7j/XHZ
rpLAJfBqHTwil7/0hkRaOnco/61WXwFeNG4s2te3ibv/d20UWQcF14s1O5hT2yWWlQCawqbBOKTm
GqsJet6oipxQRHHxqHVm29/Yt18PHC7LdohCOHdKSu/bpxtXkb7MtzYTYZ/ujFg4B7+lj04Byn36
1xcJmG1xkyIVRqN86UvLujRqe1Xah0lI/VeLtfNzlFEoRW3gEn3L+jPfUQiux399shx4TZwbbH/5
KBlCb28RWh85rLQUDm5SJXfChM+yqrTAOatyMs7aGODc9930xjp9NX6Wq1JAYdxyySsXnocEvC27
3j8g2vEeqWax/zeRDHxHwlOTqZ7b/q0r/iYDvp2K3z5h6+2dlgTh1kPbQkV0reG5dCpysBrpQkky
SqBv4SiDPAjtSEnnvq5LqrheibBdMF+og171YwSVPHWwnffmAMLBQgcjMQDgSwLubs5F2FZZOeGr
Bi6wsazRfYwzzxrWlj7pH1hJxxafRjxpxD7Eg3FIiefrHnWLXL7N3Eel+GwCu5rOQ6lJ/7HHwFJs
sDQ1zt6eRCXXE3Fm5pfF79SvbKwf9nE2a6/YIlPREVzIZu4/tfiirRfWG4M0jZK0glCXhF6FVV5E
H2u7WgqnFW34TU3a+aeqNrQYEUTa3TcWAdgrg5u9R5lUJicxDOJZy8YRlU/qFt6G8HjxQrCt+90z
S+9F2REKHhZzDVFebP3CrFv/pzt9q62IIqjqULPRSYZNAVQwVDS4D/xMW23Z6OdiAyE07Y5x1xKl
NJeme++7JZ57iaPwwUv1+HkJYPpasXMDhMHjCz1cE8cMiU6yYv861ivIc3750TCqvA+HfLC/QIKU
CWkCxiw2ZEgqa+d31XjqylH7IZFkm5tBE46xRpShhpD/rjsBrPZhMZaSfOS+LppT6k1BhDg6t/o7
rw+ECLOWgJE7P2rqbAXHQSPzx01MMpoxJmLWgUb/0gkZR7uyz5M7SZ9KhjpumB957FCVrxBbwb+I
tR+ZZxDJ4ZtW8TUuMoAz4SAlJR+NKO/k7BRlUTy6NAO1/3JLzMe2jP3gvyHIy2yLKUOU677Xesx8
ohmDo9a0+hkpKWWCdppEGcbosUCeOJMhHiqPzJCwNJvC3hpuzYIndYPswwSV/EOMh9NZ9aIXAECT
Ps53ZG+14yr1iRv+0Rh91txhgYZcK2xUyL9aMi+TlUPoETGXpbKQn1ml86uhKl7s+Izl2WuBjFph
qVrDeYicsSHW3J1rnEcQkdawN6Luk17IcTJWNo6os6Lo3XY4mQwxwNyeRu21FMH8ZPtSzd875FFT
tSH+vPyvsfRMfTWnSPveDIqvRzgS+WDYRKSCkajC8a0IaUaYtAJr2dWKrJ1Ej19EYnnVOtemvjh5
xA7Tac9dfcqZRNNcX6l5bhFkJHmuvfA19vK5MGuyjGEeQuJOWun9yJWpEcw9957cEv6DWS1kPU0+
55kWJ0ihkQeFDGbnh07vU+wLNcBYIshpCcWKzRfl9rO1H6FaPmayM7yj22qNWNXpVLxKkQqbMN5G
aBsK1aLnt7WF+gy9blCkw6YlsacqAYw0OWQYxnU9iH01G8GMLszGTwvgQE2nohN2+9NLAVT97DW7
aR6TvEkcHP1G1Dd7X1EGWtllJw9VrTqxq6Z+mEK4vJDatWBAyAQ10mnOQJXt4iEfxgKwoGVNPwGT
BuO6SKmeQRqcUi3sWwjAG56s2T4SxWD7a4hhxmcph+oxdTTX38YStVs4mSh4OEnnOD1BDHQvlUud
GsohxsMwadouvqPANJKB7ikQcoZFhvkrwz/xT3mse3d+XJP74xLIHhzQ4sQfK7jCLojQmH8hsAZk
554b4zsj4l5uQTMXR2lTlwippZmnUlsw/WWlinLVtpokoZzINpR8SuifgnLW5HogOQcoXzp2RUjU
e3nwLY7Ba0UsliDQfYaxSx2N0B0Byt4+CxG736py9B+AfyBuau2uoxVd2H228Xqew39yyEZMd00X
96uxR8e1wgWaw+Z2x8gKpSfaeNs4soupxMl0WMVkn1AuSIbsVUN782vAgfbf6OrJB1dawlkth806
bIxg/Nl3GbOPBdLwlKk4eZ7dGjZ4HwxMHEWSBJ80rbfIFE/0TOwg9syHjGHahEZUR5/HuBBF6Phd
+m3MPf3OE6gm19rcdHeJmfvxKkEN1W/8ThsPQdDWXwoNZ2s4TGbjhb7S1KcYZcIvSjAtFEa3FWIT
4ROiTDJ66U/SMFCoStIRg6UCWTAJQRvXkl3T2/N2bgwV7OgWFdNayV4zVmOn85LmVuUPqIn8lAqE
OT2Z1LQThKlOVzwEST5+UlZcPGUpekZc5K6oH+wMd/qTZWvBtOi0SF87jBCzf6lpiTWSVi7yp2Kc
ndOkBgrzmjZV35pIjV/1RDj5VgeHZG7pw8pzsnScaVigyWqn3DXCoXMFhBWM8vEOk7179ipDM0Nv
rKsPRRtrr0DJDHEYEY6CSBI4E0IbtjmnYBJVV4h83XJF1GddbEUdo82LVEM63hABZ95bPQ+XXOp0
uAOZZNssOHZ5B26XVnrU6BA7hBMc3ZwFYu3ikCwPMhJDe7A4jKkN1adOxzYYaNSFso6o+CJrxdlK
+0Ku8sVph0yT6tLKac3ACPG0OcOdU2flw8AZW6wzvWoxSLSlrUIkNOm5COIAHSr2d+tsAwr8mcnI
YIkD1AwrfihVhpvDap/90vZ6zippkW1GeBWvHfqWr8qC7LSh96r2HDL1ChQbnVqcgE7+VKZY8cMp
14s+NEhTBWMa8LJ26dB3zzl9EhJN0A49THXjsceiffM1yEkZf6gK2x9CopeAVRocI6pwbNnCsOJU
NWBPZKVaaOeG8piGAuOHZ6fVAFR9UHdK8+V3Dd1Hfrb0oX01Soo7IV7etnzR4cnEvNPK/2zBRGlX
xlD2r5lmjPmhI+mu2ps4ceMT/4YVrBqkql7YmqQ3+0QpZyc/aYefHqJwhBCucNQno1Z5s4lbqXcr
+JKWsXfT36lC8wTuL7UNZe7S2VfPDhLHlBvkmLZurQgQQRpFMjqgoG3up65xm2MiCf8NFZ0963Vs
KpXu0Cwg0EWL2W+CukXtyq6xf+1ZT9S29sfFIRWPsX3n5IMLZzD24i+B3Q4yFK4wM2RWbE9WTgxl
IzR7ADGHsQafsNN0H/2sRCGenjpjQnSJEi6q9kU+JBu4g0RoFl5rfSKTd643+OMlFcpuYl8WBPP0
AtJ3FLt0ZBu5ofbsUgFin4ZEWRsdb18GQf6spRq+ohjFvL9qZs9/zGLDmIgjMIy7JrDq+NjiiRpD
azLsfN/lsf+aBMhfwU/J3t2WY5XVqzJBIc/66ptyjWqVtx7USaWOkBZKsGDo75PPAqiQDOuoM3Z6
NWf62p3Y4K1Rvy33M82ESY2Na5R3EazfaCca0irR/0Zpdsij2ORDHAhxCSkBguWtptRFpU2KWP3s
AtEZjgmDXgecJqIP3pxoMjS12OiACwf1T7J58mdjdNgKOvjo/ONggvnthoIPIEf4cNILlzeUR1Q+
Md/qXbEhYFizwlaMzERONbOlK0RWkUZPH424SK9j0K/dFJfBMqihDxjkGm8q20/0l3SsPeMxmAnx
DRHEpyLUAzWQyAy1Z/HMjf56nNv8wa1NQlIJk1XrdmLigLJQK77ftkFl+MFRXdCu/aThF3izU36s
EDdbH/TGiAYUppXiA0AsHGyRUdf0mqw2MQ4ctjsDr1rdqPHBHAj1PpgOfvQQx2+ZMIEnDfnevRzi
EPESCU4L0o9dtmciYQ5x4befa1+OksKD38droy+yeksEgxdsWtFpT3lQl9Y3P+H/HDapKSOcDMLV
1g1gNO1RNbbB1oCZC+W3bLis6MyyvoMB2rJNKQvtWUBY+uDjmE5PjugUUAcN3J4mFfM31up0XOWa
quqzSes0P9h2r1uhEdS8udoYJowOFGkwYFeqGe7stmQ7Q90v00g3z9l6ObGovBfkLtpXiKVW9A3H
iLxXEMHVTmupk99oM/2tjEGjmbIQ1VwYdxf1BLAsxGqq2D7EfXuc+0K9mIYwV1Gn2Vu9nH61vWbe
KED+rlFcHntdG+YkJSLaHpcVyAFRoyASzjrQivWys4Wo3Vrjgk/g8ZLYnC4NCZoQyGaFeYwSpqGw
GXpznzuaNLekLoEjddmTfMzjBEd7zBTuhZRX058U/XkLrhEnZ10mnQQKk7of7KCzqzOoc+MH9a5q
a07JlNx5Ts7LU3gRtHXXd+SNtxqHzefGy1LzZI5DOZ6BI+TIXOyi52G0ebYq9Lp68EEQIL3TSDIb
v+VNYzthPfv2L1hL6MuNMvE/6gDUpnMtRuezq8gtDCuWkF8whDgEBm6kpVtlzxp+OdNv0hPfqKDl
nEofbGo+KGIz6kKSjzy6lb8jRbBRxxSXxXyYklRXW6o182lyB7PaGmTWGZtkcvOPU+B3ycdGw0W9
5kgI/s7ucisL50lF/1r8Z6QwYHiHbLpZIy5qfCPi1sgfTeeQeZNJZGhVJvt00qMwKRr9VgflqkxL
4tbSoyaThpr1Ff+Oelo7eIscXQsq+3nARX7Oy9QskSwXIyXq2PsxqVrukrH78H4F7KomBKIUSiNo
aRpHi97obX2GgJoRPFfuHsaUZHjU8P4Jb9W0aqAJfIiiWwrbv5TGuR7lRLpUXmDCk3h7PcTcDcX5
yDm4qFj2Zjpnj9oM5mFdSHf6ZEr0rh5D5WSmHXFRfeSxC0T1Yx/1VJtf37/3q6fu+vTKWLvQuxh4
EC/unY2hGSjcAQeSC/u9bDpzm43+YtgJEJETHy6/tZ35X5ZEkXejAPi3S7sY5mAYLeIT82J0GUR8
07/T3YMVLzs7DjBbNgtyCz+OVXGMqu6Lx2M6ebnWb9+/67+9AuryqCwXwSs3f/EKLFtAQfEm90CP
AjoSNnYvZHKImnXjazjGctKxMMsIaYSGgi4c5u0IC0uxbt7Dsy3GG/PzX4YgdjH+hGWDXfI3m+uP
sjZKmaaPsfscprlvd81QBWKtjZp+7MaiSamlZWO/ef8Z/OXxc0ngCNhBl0rzRWcPHgJWmnpwDk5X
muu0S+Ld4ACBTVI7OZrGNO5aiaALWlf5/P6V/7IY0epH9UT5F8HD75fzx822xgiUfaR1ECjlIzqK
s+/MJz2N6AAVGQmaSwLCXP77cAMFgaBx+fT46Jbn8cdVLbOM4qWCRkpF4mvfiyKwkm1vBvlqML2h
XlNQiVd2R+DtNpnm4FYGyd8e99IK4g9oCcxyby+PeWlWMFC4aRyQ2wo91skfp+FRDMqrAL7J6EeM
0XwPXMcvbyzF171AdAdwwizD1HGq/l6p/7j1aqSYSonDPeQg27wwE0xKK47qpIAGeGyyMMNStxqR
zoAN7t07eMHFPzc0+JIRWNBBXni4l3Meqe5W0Ca+cyD309yWxMge6kSec6+ab+jLrr9tDzcKoHe0
5egOMLa/fdKtNzQE1TOvdFR1+61VwadljfQpnZWJXYgzMJk0DyVpW942EHkmnhAdq2Q755l/Hnqj
v9Ur+63seLMVoutA3KLBfVMSYtJ/+5Nc1A4GCYmYmRrh7EzJNj602ffv3CKYTyRVy+yY0B5+9Aqh
ilOnYwk82ZVrT6dyNgH+IU6n/GekcqOhSPznl0O/HU4TAAQYBEhtlw/2j/ERU0dH1Fxnx0C5R+R5
0StRKMHWMgYMdv/47S+Xol64MNPosFxKegO/5Rf4XXYsmp7ir5v1WxqiYo2t2Hyd7XrTg/a5hQu7
+va4KC1DMCxoMwAeXKw0c2u3NDvy/AiJBSiFdGPzHsGPOCVxXMyHFkdgR8FmypJ9DETO/deZh8uz
f0LEigDPIYDg7eN1dGGyvNukHg3KZQ3xDfIOabpRywLjsc/wQSIWcaJ+o8Vu//L+A7++d4Khfu/8
XR+Bw6WkgkE2mDNd6EMUS4JMzMYoQ0hm9DGQsR91IAQHtEODWAm903+9f+1LgCxeeLrDzDxMP/gr
9MuJB9+QNTUliGh9qqaPYHhktdMNNXLMy2hVtxipmvNYCZQlLZba6BOxOKgVUJSXFlULAo3XtsK2
Ha9mYv6K74Y/NuYJJ1Ks7/JSWnu3y8cv7//oq6V4WZjg8i8b398mnLdvq6kGjUKj3bA7i84uFZEv
E/kWW9ORP/sxsG+hHJex93Zq4HLwg5GGsMm2LwWaRj/SmhVucyhieOk2VdxfypzzrapApf1rz365
NdpWDEX8ilzw7a3pePSysRbNIbbT9jnvFLE0uoYpO1QGuKRNL9v4vorK4UaL+XpK5omiIaLpaiFa
ouj59sIdPj0m4d44yKDsxyMlXHOjrKq/S9nlfQUwOtxJ2O1VCAO3jEJwhu2rrBGfrkpEsf8q+kG4
ijaMSEtaDOhAL55CM2lUdZSwDgYg6s8tvdkH24qt4FAGdl/9G/hXJ7OGIG0Gk+ECcWBMvb1zInIG
yL/IcKikQQEknVoa+5SB5x80E7kCPCSZY2AQpAPdsLBcDWRIUByp2EIT9boUPN9eWqhapBUn6sPs
joUZmnw7d1ZFI6w2+we38e7e/26uBvJyOeQKMEZ8jnCXW+qYVNmRAl5/kJk7rBs1ZY+SyXQ3DsWt
rdzVBpJLcR51qSygeEGt//bOHBvsZDpX/cFM9WxX2ma0yXK0RGVMXZX4E/O+NGL1z2+SygmlbN4i
dterLToyECI0YFgcgq4a/DWmtaJf9YVOW4kuqV3s41mI10yUY3F4/8leTeFgeRbt6LJVxwTzOwH+
j+W5oTTk+Vi8DsjHos824L8nasOms7GiXm+PU+qR80X2kYbTN4hSc/v+5a+f9m8NF7sDbK8LRu/t
0+5KYsM5CNkHEvQCESrdS8LCLuqjGnJzAyngVRiRujFVXY8mFI4e8wUbdYcd48V3k2K+zCbW0kMN
Nu1YGE4PsY+NulxpFLOi/fu3ePWpYNzG7+UumQnoKa9KVQG678zw5KkRzVCGftrQLoOaQ7PSrYZX
ysg84X++5GK1Qp0HKhsvwsWeK60SH/bKoE7I8wzaqkNBo6/I2CAg3h3jYxMLdeMul2f2ZqmBgY00
nA0QnmIW5YuJj4SLKmIgdScdBqixS5SnukOj6E6+vn9vl0p7pNwc7JcJD0U7F7zc5Ul0BqDd9fGU
CTRhB/AcbrVKqROnP+N2dF98B7JysJqpAsJ4rFL/q874Le9o3mSPtISH9EddeYMbElftDTe2oNcv
GyQnW1BMvmxPUDy9Hc9a6/UjDHv91JRUQkOTIJXQRLTw5BM9tS/b6UYV7erzJbAUhROIJx4/u96L
eZh8PdynY0CnuBhH79h6s32vhPOLtOJkF0eu0T1lwtL3WT/csjRdfUUBaACQ3hx7QSHiu3l7q0Yy
OESjeNYJ80fvwirBVA6OZ4zc8kxu1C1+w/UAW24VKS21NERdlwf7WVlkgeEHO1l+Le1PmlfrxRae
u9PcGMnXj5RDvEXkDo09bAqXhEu/cmgCg6w6Fexo0mmjmroHlKJ3+efSmfzxoFG5lE+gw8r+hxvZ
9df3B/jl9RdrKOZ4WO6IyVwQn2+fa5/GumQpTE5jrJVfrdy0iQV0TCyaXVuuIlln3wfINjtb64t4
/f61L6fj39deChmsfzacwwuhJ2xjrY1Mro0BMwtTmYgj/Rbal14zf1FDWX0aEzl+fv+il9/MclFG
MOdXpMQcIy5WXD52aNqFTE9pxGcfpgionu1BECikRqzIGc38+MYEeem6ZJ2lHsuiQ9WA/GdObm8f
MnJHDE1wjU5kcCabtkmiwyBy9Wh5qVq75AbsyUZrVh2Jv8ZKKpRxXucGN572X970UrZAAk/oICP7
YrLIENGIltbYyUpi63NAU/BBq8fy5Pc2ajgnysZj4GnD2gmQvr7/zDkGcId/Ttg8AUzpDDBeMyv/
5efbVRzeXFnNRwmD5d4dBy6kDUhAQ6jBvolUvbKODpEAoHkF+rzHLIvjX21n+RkBwHnlfZRMzh8q
U7Sv6LGGj9aYxsUejI2rhabLxHsOkBqmX+HiQs+OgjqNzqUVgyTq6RKfEcqU8adE2MnrmOp5sIHS
PHyylOr7bTSZcj/Rh0U93cTar6SJRuNO0IfGxd9C/BUPFPu7M5ZYeFUhRbcqW7dtB9l6ormeb0ch
GidGpzfr5g6Jvg1RMtad8ntZC2PDDKUl38QspvYegnMneMNoWFYLNOaxG6u+/lgrJybcfTK6WG1K
q3X0vQ2N9DUhh+HBSObuWzWCjSJcyuw/xvSNAEvO6fhLDUajIcOUuSCh0+LUFTB99KFtq/SE59ix
N13hDds6cigQzQTjbE0r8aNjEEiyHeG6RHmCIqYvPtSoVbIHaSgw1VbnyPsB4y56Aq9LnP3gzCrZ
+TUtGlISRk8j3EHk5Z0s8uhgO8h2APy4onuaXDEaKwOPE8SWAh3bNkYoFq+FR872Jo05W69TMnI+
DjjVqgcbeni9qquZgDrd793TZDsiWjldRy03SGd1yJsWb+NUj/1JkUSJ9YdQrm8VobgeLgox5uuM
VmW3jonU/Ep8rK2H2YCLj6ZzMv7XaWRThimar1d/wJh730NtAvpRmOZz0E2SIyIxg9NdwzdXhXUv
MErm84jApJyUdXLJnVyIdr5sNyml/W9uELWY2ed8SZX1pnY3xynoIJrviRUSkBpsvQEy5c6IbIYI
EnZA36Pfkukg+x7JMyPNXBGR6+tbUEyy3GO612P4OgMuXaMS6mc/xeKHrjdOtulpphePthc1+XmG
A2XstN4Rxl0QCYsaR+f6n2aYTM0h6NGo4BMcuqd0LizjTPGv+OGNSQfZZf4fZee12ziyRdEvIsAc
XklKsuXUcuj0QrQ7FFMxp+LX38V+upYbFgZozAAzg6FEkVWnztl7bZOBxyGfmp5njcMVPCJiVX/D
3RPNTTMEA2I+qMbf0WX44g9yhbQ4ObP0lj8OI7piV5Gsk8RyJVb2yhJtQ5gvSBGUBXR6DjNVPCe+
xVKfRiuX2c62WjFcq2ARcpeLFXknVP22iQu77fs4SZaaAT9ITvt6sSe648gFdOORF1eznuAIorvw
ppRcdVzY9k/mqHMZi2mTKhVZZZvhOpbD8IKCyfzip3W1fMJ1POz6utSN5ywdEYkl2E/dWHmsLF9z
MKAcSxUJNcHRFKv9C1wMzwMyHb2LvGKVp3WFziFLkRYx3jnnhbbWUryYnIXKl8r2lj4saVj213DZ
LLWfhFZ2WuTb9WzgPEHENsWkvQTVD+r//gctx/V7ZeT6Lx0uU0YWM5qZ70NfdDVjj94/EGoWGHFh
Je10SAwgeWgKiLHELYpsGvH/xH8ILE10R6OnrwFOstcfy2LZWm3L4NzOusT+1S+j04LOk0l105I6
t0b2JMgjXXuLDBNPJ60ZxNf4sPQtHelW71b5TWMAgoKTgDneD2dqoXPNRtfcMo9Mxp3eeuCF9cWl
j2XCPDoSc0aJZS1y/oF3vBEAcgN3CDtOTTeQVZZut9az52CtbhwC2iGhL7s6XxMyKtTcRTQJyQlB
w1Z/nWyFahNiZ/dVBQ0vbcLZ8IuVieBbPk62feeZRA3r4FDGowY/9xDUECOiSfSjvKL7UgPuKWmI
HpvVzIoD0lAqBdlojblEOZA1tJpwth7hNCr7WJPlm16bkOWvW2cd61PD7LkxQ7LZUyNGA5ndBXYx
quPIJnkk+yQ34qpLKne3Cdk/ByVCypiyZ/YB0hkzAERVW99SabTi0ATImA+cfnIv9lGV6BH+9t5+
cI1eS0SoEGPoRRhMVf0USLa3L3CdzOpTM/Zef+z8Dn1P3piNfGhZd7SrOm3E76R3jNVEjG1O9m6Q
hr3E1jygG1ZoGMkwZIDuY9c1gy9gwrI10pWUHkHWGBVj9LMu2QwC5fs1OnR/vspSwHEx+uoB4VM+
0kd5UMOQ1Pc9HLL5hjbSivhZbrGBeVhnVT98m/W0ya7nwOxvSz8oCpI2uuUo9bTUH6dgsclcsMFV
Zq2pjbFyh8agMp3aawtuZxpzVjbldTNNQ75F5MxB7HAGeMLEGbzYcrZtWIzKS78klHfzp00F9o0F
pH4drFS7W7PMKo+pMszuq0PHYN6lcBnAVyaaNGK/ae3iGdmVAWDZT9IDADiR7TBkC+MHZbhGALgJ
gHVzl1xroyQIUZZuPXXIARvTQbyTrV6PizBbm8MyNmvDmwziY7hdTSW8+y2hqPs9uqn3Oy3rut7T
UbKHK30dhl+qFwh566Zxmdgnds4E12BuW8ebAAI1ElX6YXVk173SdQRn5/ql/Tuo+ShRoJbUAL1D
qy5eXOEYP5vUNarbYA0gNIYGauryS9LynF4T72ekf4hQN+2wYEL8ZSmxj12JbIVG6pdyujL4Df1r
S8ucz6VBn2/cSaVzvqabmt54jlqcXVd1mnWlNK+1IzhHZnlD6Pj8I/OyaYhzR9O1m7R1S3Fjj14p
okBktnebTL5+AKDKgQZUZqa/6IseHBTTmDpELaLLPQCvunoVrBOw3msAdKHnKS+JFsQg7qFkPzX2
288J0K9PgiyE9qodQHU6HiYJOkj3rFBg7HQh6l06DXS3pKbWoiGCoR/cuDGAWGL99uVnzcqRUzba
aCd7WVls+C35DHvkMOYcm1llpgfQhirfUyNOKAmzgWd3Al+q7iqFyDnSyNkad4YoBWkSw+B8IdZE
iQgyIkqDzmi9fDfXQfnaqjYz9mUwoTgccMbvfTsFZ5f5dUKFFrTIbS0teCExyetfvZw8jwJpoD7+
8WoPjVc95Nj8Jj2jFzelpp/fdfZqmNCs4PPfkdtTOtfK87O4TGTm7LR1sUB1WpWrQmP2eocs5MZK
dpTACtmaV7g2klHNy75vJBRq3XReHgrakVAx0TOOcVb5k39Pb6NPH6RX5eOTmrTqIEmhoKRjOhQc
4Hh6FZrHWig0b23v44wOmwC25BAiwfQ+YcIpmrsuo/vwSDcm/9zQk6iulqAbqLYax2zj2WrUV62e
EKeHjVtKM5qYdDdXWq9PXtxl4El2+LqQ3bcO+rKpwnwdzSRxLCGxGwh2w7JNtfmnmdVEI3tNbdk7
Hm7UZb4pFU0++sIRC450vxeFXXS7pM3ngpWKNlm8mF7vXrUZwdli0HoRtbPV32WW27v3XoOXKwjJ
AXCam5ogeBusM4LeKKUuI31Zy6FPrqVt0fWf/aC6QyLekDYGMK8l3I/iWN7OHokYPLOlhjYCjfRW
cdMwP7XIbhyKR7vVYESipWNldqWEOa91/fPSVU4RG7VfiV1GSCKtyaUaH1xYRernvGpwQfGTzNet
XnTI5IgqCO5EUq5zD1ZIS8xPTTD3p1UXY3GLLyLo8AT0QScqLEC1rt+u0ki/u5qTdtfJGCjWLboM
JmC8oVhDfBLUnjg6ezJcfJtHNBR+qXlhULeM+0HjptaeHXWUsZ8zX4iBV1UirsRcXrkJxIi7VJ+c
VxT0DVPxIfDSg1aU01VmBUsT5l1RFOGAeka/nddZsyJE+lkXb4APuZcZ9Vq0oI555tKY3IdWrfUx
azt3PvAQtQ6+o3zRo6QPrOJBlf2qHZzekHTfmpQUl2mZAiIDMsolGx6v8Vmum9izhPVVHInNUenL
QhpQv0MZ21y5gKz1HQxlDnjgHwY7qgtUk7FT1yCKQ8YqWpKFThu0sIH4WxVNWu5JSpGhmF99jYIk
LAffWXYiCEo9xhUGrsvBbaauqUfM4WrdjMlrG7hd6NLxTpCuMpcjWccaYP1wZDR3fYZjwCmMwr+r
AmGvO+4yPt9U7zhpDM3qPkvXpPrcDCTipleyh8Y4uJiSxmHBr1PKJWOxqsVuLv01fbanPtkHVPmi
isc56D57iTnlx5Z8oGcjUx7QJ4XHlIj5HON4aDZjXu+WrCqXaOrGrrzqp5Z/vvVYfUDBhiYpdjr0
+KhiRycF4lIgW5eZ63xLVoVAk7wBgocQdVI5A1VrFhlOwzo4HCK1zACNzRpRh5nllMUtSBSvv9Nc
s77ziZAxr0Tv+6Sa4TSizkUaOMDUTBed302qIpqmLvnq+qh2QhfjGFE/nApDF1FIGzWE4HlHkTKE
J6Fqmr6rEXou2GJz6UFraAl3H6W0+5lgZYgfszsDyWVL93eataxVbAx18LtjBSkIy9Pdofs5FHX+
rZW6vXyWZY2XTt9yC6s5s35i4GjVndcjQz2ALxTfyceY1FGXvq/AiNfFcOqTbjhKuzPqOJ2lNV8V
g2nujYZ0YWS+5BAdZe2JWkdpv1bEd6xB6sTCUTUbmZWNSBjorGn+s265U3ecOX/9aMmF+NNkLiaQ
0rc7+0AiRrJf2MgkSY+OvsbVaGmTGzZW1hLs06w9/h3qc/SLZo9BLxTotE+GuRT6HiVnuR4rurXD
3lvrZok51DhzhISjflGyRe2JJMIN1E62BSup7qz2F49U7GUHyMRodgaKcSNurcyMRobb8ktd8CX2
MgVq9mQiOu5fWm1o3ThbJQQYsZJKsode7HtQkJ3Vj0y8Y8Rv9e6y3LMJg+th5ZbO9USjl5OvoyMM
awttWVgwc89ERrOWxdEe+PiYPFjFRCRy+q6HoiAEMMxzRNnAiAMzJVNBFrK6nythzBSJELZ3HHT0
eqN52PPdWHT9CYNHnx9ctzKdw2YQOM5kZRJrT7obL22+Gu1hNchyR0FR6c1dwcvzo8tYKGIrINN0
nxNJp1D/t2Ts7BIrlct94LaD95mN1vBeRGZQ7ofogLofRgIk/FOL6da49Xv6lxEBwe16h2PJQLgN
8QxjqdcGr6ys7GNVvaQNWchUk6HeKjTWXY+dZVeOMPr2Sy70Lz1KSz3qxhTlc0I8NzJVNYvfrsgH
nXOcqw0itI0s0aoLHbtziPDfviHzewdBC+57EqfP+oa47IzVGvIbOk51eVXg0lgoSxCc02ASzUtX
4rnk03QLDo5mXa8blWpJVAgNc8swT8SVd6bajwoHJIgL9lw5kw8L4+AGuW/+A3DRpXjS9z1dywFA
QzMbiZrN+PTtR+6MteC90Lsbg3yw6SF3DbIBcPxgIMC82Rw6jx7Ko+Rt668+bjK+vzIqB6LJifj1
kEqd++ldK+/9vKjLG4tEyX3XViyemobhFH55Phz6ui2nY253sNA+vvA7TQDjNvzOHgNylyFfYJz9
TEOBi0mYXBlVCGUn3QHg+a1oTGbiQujYvzz5KpYCt4gJwSF0O9ONRhpDv4xJyAvD639+GoaAKPQQ
YTLGPZuU9N7izLajFTfSR35BibKuR9qcUNadsWleWvTHw40qOoZW2Ey+515KGwP5Cp49A8vHx/fm
XdOZBY8/Gz7HQTB0nvOsLapMA3MQt9nklJ/Ncs2v4b9aIStvidOoaJYrcyCxjtj1Yffxpd81+i00
UghCmUySOeGfx2a3LCqjjQrl6BW1/GqOXbLXbAubiW1NNzg9L6Wev/uqPPiEIqNHgf2NL+xsmmGk
MOArSxXHOW1rUv9m58Fpa+Nu5TPyCGz9s3n4wgKSXvrFt5HFm+Y6V95YLIax9dYZCL595xaXw3xn
B+WxX5DP7wrld/nJcka1YPf8K2MYhRe5yp8AS6RLRXAHAavp3qsgpii9w4zkqhEce1dMVfAl1xZ9
PRSsqPbeccs8PYwgqu3r0jeKKk4wNV0ckJyNB/7ypDwPUQ18um1wvY3j/k8XYBMJWPTMgk6MSbIe
LHxQJG3EmWbqrrHplNZTP+XzYUFVr98hPa3uAkDdJR0tR78R6eqrnWDBc3appjnyLu+n+YGdyjcv
rMhnz9Tfz4n6lHkr0r9t6Pr2c1JjrgnFqnHqlKd/NqskzyP01GMkNa2sYvo82dPHT/HZU8UVNx01
IhSkGltk1dkVJXpGQ5adeUKUtIqHsVL9C7s+ztDFo/cFQ1Y3vmH5T8W15fX254+vfvZk/b06j9U2
cEW84J9vQGqYrIbRjnka0ckAkjOcn7QKp0irdPtKa6Ufg7AO9kz7JYFP7nr18eXf325DR1MARNpg
6ovT4O3t5lvaNJNW64TlfthN9eaLd6T5EhAHbEQYjIf1wqLx/kFkydzWLLS9ZFgFZw8i2ZBjkGgE
gyWZILu58GxSTuocArxNF+zCOP1sx/p7dx0KLJRN3GSG6m+/nlLMi/qmck6DShP/fvEG7Q9hEaj4
2WcWyFtF+iwZUV1/fFf/9R3B3PAHHSmc7LPvyC3NNcmzdtICrXjVNJ8QgWG2vKNNVOUlDta/vuOW
CeYxImPYeq7UMMmimAc6GyeUzKIL80XTTu6U6A+Ea4omSiG+xnU/LhcUY+cj17/3ljEkFyS020UR
8/bemlhzO7NO7FMjVnz/yk7RSY+j10RORpu0qmT/q9eVCYhey3bV6ogdDFjz28e3+t8fA20w2gxK
AyRebz+GVtMbWzTPPk2WZpCEZhV7l6xn0sZEpd0YuKCPbq6an9ik/HsE5Qnw6ewSlPC8JNhuBnIZ
5IpsTqwT5tnNcJ1NQQdVih+hH9trQxH3g9XcEsGO9ZYkzalL3U9rgXsL9mVBUkswz+u2oKRUnand
qgsyyn+82JxhcdKhfgOqdT755zxVlUVX2CfODtmR43a6H8jy2uVeUNwOSdNdWLffP/KM3fSN/Aa+
y0c+/PZnSHO98QpnTOgHwB8MGZ40X/Rymy0zeO8urCHvF02YqJsoleMiNfA5MBB8Vcp8oilOBj7l
8WHo8tU6LP08xZarpXJHz4nuWpW27TdOS+XXgJ4NCuqPn7z37x2+C5dlZUOF8dOe7RuDpRyt5oR7
qhlovPJ5xiifZwsDfC399ZBg770pklldmPS/+2FZp3naQdGjsCO09exG44eZJoHj7bFYuqXaB8zf
4KtfO0xp+n1DCuKFr/n+engvGYSQoYE8FfXx2x+WbjWd5cxMTnVB6+qa5mD1DMmjL/dkxPXDrsCK
cEE9+c9LckN9myWNguvsktWK/2SGqnnqnaEZoS852aEtvaCKG6da5oO+unZx4bb+PUL8X4nHwICe
ru4SSAtGGmHf2ZqduqUblLUUj6VhCncTCFXdV+KZ/PV56Rc7j7veCPqj2QblnQfwWO1UIFS1ZXXL
Bf5S27W7aXZxjn78mL171pmxbTpsD0MOL9d5eRKkymlgzAYIlIbxpehm+ZWkJ5QUer9Nx6a20H8A
qRjLUzXJahdIL/tvfrPtzqCosdGGARWHAH32oE+Ap2pLKfE45drMmDczvyU1MZv+0IkiKjhm2Bee
ue3/ePZb4LziAQ9owW4Zom+fuSUJtNLgdpzIVF+1m9oq5XXZ+D5v8wKcji57Y+M9k2kRbW6CSyz5
d2uZTXIAOjvMH/gQyNd4e/nSmIZiIWbrMW2HJN/PhVceegJ50wMDm0vH+fffFVfj9j1JLDAd71xh
PkHrqhK0So+5pg3XDcaQ59Vpre/Cdr6iy8wZqdQ1TF+5eSw/frTe753bb0qMKHUYNij7/NpWTRiv
R2ToY04uzmcCgBFWqFq/Hmat++amTk2QHVqBAY+loK2b/VkAB1142f/x4m3JwJu+HskyEUVnLx5z
YTQkhMudrH4R5BY21jBAGxCa8+CXirgAgtOpXjKw+jg9ieRNrmC7FEtotHNeRcpMTUzZ5rpeeOz/
xja8fQoJ+cAQA2oBfd67AqcaarOa0FJTxbG17wZDQxVQd403hWWnqywmkl4lhyZlinXju7S6o4Eu
3A6VvhBXfqOtBH3lc5JHTORzoufQgn0BGeajw8LMb4c2Z74TI3I92I9esPwhP3H6NJAsvz7OLUtg
lLh62+zSZshfL/zym470/LtxaEd2SQeRbezspud5sRreMPGGkQ7RoRuyOL6S1Hs9sMyAzc+Ee1gM
myQHGAE3pTKZyHpdcevpk7yw8r7bR5G68kE2ZSTSQJpxb9+2kW3Hc4Gnn1RhOfIqKS0B2cfoPMYY
s5hCutAch4Xb5U8f34R/XJhNjdwcWKGcRZyze0C/ANIMS9ApcDpDP2hmKb5mBBVOB/SxSwRne3oG
JqCtF16798sLFRm6Mpo19E/oo739wiwEVo4ATzwyTcVgpYNDYyi/UQocY8n/o8OR1dtF9oqLdQuq
5VE6u70+yivMNIV4HMtS/E4Try8Ow5RbwwMKQYZvirigKqpymqy34NHS+gm5h9bEllG0VtzrrXbh
vfrXqsNxZdvOMH5Qypwtr5oQ8HAmN33MZlSHDbv5/VjrJFEYFn2TYgAtItHkXNNnxyqwatMSzk46
HD7+9f9Kt89egb8pGZtbAkvRuWsAfQX5TYMITrM2Vs21jV/eh+SCNyQcMcqsO5nVSL4B2XcMjSfP
+SqcnujDxi7z8WqptSp5SSxACkAES/V7ma0ZBV/Qeg/mmMpPq5GmMizB3rRRopbqSSEZcZA2KWe4
J6VLZeFoS3G3irT87Y0UHoEbVNZtF4Dx2gvaTNmTr2O1jjS39wltdIjTwnFeEDANRjdxj4bRlTtn
FFnH3FDLVMTs1zcOTo1WYCx98tOdxA48+N16EsQE4dTZz5wm2lVnoDAKi1xZebTBPNC1Z33v73li
+zQMfFUYN2Mw5zpjC1V9alU+qVsAk1Aix1pDQ6wbq279YOZlq2M/2KbaMQxwjXhKfUZADHzXB7tm
D2uCyghCwEXZy8c/3t9T3fmPxwCPncNh9XK9syp4GuuS8bqbnAa7Ur9UNbfrAae268YW4amMOlGp
juGiBkAhsvfl+GqylYkQtIws90UP9CvsUGndo74RtEn9evxJIiW8wSKp+0tGVmsrWM4+Lg0I3+DM
z3mBj/z2lc+qZSoMEWindK1gB4mxsvqoRq2oc20nTW8mFHHtgxh63T9oOPO6nZ3AfNz1MkHW2JCR
yqGKNuLUhhqoMob1pjtejWUPTWqdLeN1TXSeA6tksGbMefHkST23d+R96gvDQJLIdjXm4AenmV2y
KQsXNe3Uy7xHk7mYLU/5hIIwDIyFSqvlfoVNOqkW4528GK3wr5vhgOD06fB5297/9mboNGT0BvPR
KZM05X6w0c0zeikCL0XYgYezv1YVefVQhlSl33vdEByDTNfqIxm/+uxEyTQ0x5quz6Uz7PtzB8hn
6E0bLBgC8znfwh3QM7hAiB6LtA26BxTN6zfGGVN236nSuYJ62F/Yh99fkW7sZpTCI4av8bx3ky4W
boQikI8ZbjQ9TFqTgkZ6UxeKXp1mVRcX9p5/XRCJOMsdAxVmBtu//782MPpd/D5J3zxKd/ZRNIxW
Ad6uzH41SdfBsOqT5j9OjdiAPJ3gGpqbpJm87zyXuB6gRo3NIxrFntG79L71pbUa0SirPLJGWbQh
vqbg6uMl4v25ifqGMyt/Qeb9rqyQ9aL5TuZVjzPKMO8+60y0eXmwtL8cm243Sl1/DQhSniw/XB3m
zJDhGGFcsvP/44bzxnN6wxIHPuTc0DN5U2Z2VDCP4OmwL23MMtbD9Jtrg5GsEapdKKf/cT2LVi7Y
a2I5mL6fba7DIqBYQb5+rJH9H2SdfA8qci+Jm+0PsIbSx4/v8j82c74aFmEeGyYkYGHePlAVQURM
fK32MSnywdjnKmUc6MNGSyiSUfR21BvpjhrHMG8m+slsSkBsM8Bl81DEH3+Yf3137Kssj55vbFOp
t59FJxqlgVXaPYokmQ/CXJtbqzBQMMFBe0CHRyDJxxf86/V7u65vtkNqSN7ibTp09u17pvQB/fnq
0c3svo4TFM6vNMiW4GptPHrpOZoTP0TvyKV1cNJZyJm5foBrX1VIJRhXRSa2N1Kz9Qoym1sb3qEO
FpICyQQvOGK3lt3Evaj0KtJHBtXUDIGLTMUfrW9MpguICJ1epeHsk0Ada3ndO5+CxbP/c43u8fzS
4QtsoBTMGd/e2QCNprW4Q/nYdmP5jHrV3ZdSk1zQmo9NsxbX7HvXH9/cfxwMGYdw/tpKRYxC5y1F
aZYu2uHVe7SJ+nzk5+xiz1ys7+3cmQdX6/MvZprDag5G7rQQEAxbBD2AyhDGABtODfWf3y2mRGaw
TS6QCzCPfnsXEARnXg/U8BE1RAFFV7nIgNosWdDK+uZtUxBud+HGv3+kt3Yy0+/NJMe85KxwSLNm
LvKp8B7LKa804tbJdOUmqJcs1wsjCoZuuVBavT+dcEULccHW8KMDs62r/7dDzEtW++XAFYtkXb+l
GbqxchPxh8z7L2GFcD/wf3vzAjn0yjn/sf+xbPE9314tcYqWIi8NWKW9dfyR2kOP4sfPyzJ/pQ0D
SAl/SzrB/KwHzMpLNSOh4bcdhf3Cm10GX4mYQ0wZ8ka16gaJrtadoIPl5ZVTu6X+m/etd8nBySc/
rovZFz8Gk7gBSuM1c6J8rV0MJGkljoued/mt7g/UW4SrLwSao7B+FhBf7XvNJWY1bJwSbRqi13y0
ftCgcgxqEhNFCJow2ndlTByBpo5gMsw7U8jeGSM8r7D+GsT3yOlhsZsvGmc0NoImXUjt9KZ1XzJ6
lpEjrWRfW24Hc1TvEDdpeeJ98SZrut8K+uKqc3Nn78xLOsQtDqEqnnkfS9KARABtWNOXFGJAYFf6
y9ha6E9RjcEKaOZuPflaG3i70gmm19TWcqSNTq0/yGHWn4zFMZQLDNKekus8rzeMRSqwi/mZ4Zyk
n/RwFszS+ALzDM8P0/bkU14vs41hxeq7GFGB+Zt61LE+V7yG9U0tHHwVU7G2r2vadD86IEneAQ9K
f8P7rGlhbooGHWZRq+y5qxm4WvNYfsWk354yWyAVZY6UPMqChhSBq6Bl5USbLkZb0t8Qs4raKION
9+iOwvqciHl6Lrwi+TkVAbxYuu+VvJ5MIb42gQx+05o0kp03DK14qmrGnJEsOAeEZZ33VpQjhy/v
K2tK5vtcn+tXb/A4RSkDJkHYWkGKwLjsSz9MRyTtB0W/sImzoNeHQ1tU/euqms6/SY00b0NH801k
J0sWpHsOiTBR/TUZgpPnBZuVTJfujU/kxgvtzjrf93ZQ3VCm+UHUuX6LT75LpyxSmWpP7lpB2CUH
UAyIwNym4XC2LQBegBkZAscYfIfgUv8YG3Mu7vlSabyqyR9365ykx6ScpRnasz7OT8oHkxijcFLL
rgPw+btJErun3NPnNaoTbyxfkA9r5ksramuJkFYaIOz8LnmdbY63T6jgMIX5eqG1EXJhPAI4/LKS
hozCBoDIXq1R06AoBOK7OgOPOdO2H93AOCTqGXhjUNKoqHi9UJMjzoUbEo+M2+t9joifsxg2SOyh
tOD0KNdb/GyuORlfp2qQ8zcDMaP5IFCmj08Wt/8rHZx6erVTD54nejlQHGAyyvlWn4yu/o73sR6h
s7MbQ9rvmhk8ztR7P8de5POfPs1s974nF3PdEylTKbTY/nCs9SxYwrVcG7xlOgmmTtEHD42ddA6w
7w5L+lgiCicxNEU/OisMewJ1Rpbcw/F05JH/sNwRydMuboSaj/ZkSa20BUFTK1z5WE2zz9Ip0ggw
bDNcl2uL7wUDhFqxARAzDNlTrl6sVrv1HsnWEwjktKL3Y03qpIQMXTs/dOu6ksKga9rBnXJU6WkF
5T8ehGuReTCqbNpXwVDIGxMqCKHEwu/FtbsGan2e7Cbo7vm+Sf2S5/nCabLsyMsz0OB+sodBGDtb
DvL3oAVGemGr3LbCt+u6CTWAwhB6Ckq1896aRbukKfRZPerCdE4JgaSb4SMhIW5Khvlor8j5DkmZ
FJcEDe+2LwZVOK11ZjmI9PHkvd1QUK8JzG/s0W5Zab+KWjwPtCwy1Mt4vS6Uf+82583XzTGR6d92
fjt3luv2uAintPzHCovpvm5W+ZpytGnDRDnOozl06kKB+77aZiDBmGr7Zki+EFG8/XYrnaUStHL6
VJH8vCPWTL+Hy1v9GlPXuDe6fjkSW2AdjNWZVNT7Y9KSA2J//bgwOz9ZMeTWKdc5VG1/yD1/+yEy
ppwyrT35ZCqrNkMcDmRyjHX2inQ/38Nx4SgFV7tb7oZuJtWxk+N/HkkRj4TJm961S2PeOwfkkZKS
Q43QyyejGdtkr+fmAqR/ZEpRdGy8x5ShwIXz5PsRvwPrg4KUb8yBlvPO269taDjNbFaJx97K8PE4
4LBzPJrYmFtqg6AxGhS6OEBi1Zf9a1NDDKfdrQDJ2TR7/2tdSFW8RbBz1qEYJW7t7YfJiTiQwqyW
R59U2EiRTBUtkNlthM2DdwoGTVyQe/zjvWIGuGE/t/n+O+oJymEPfbqlHh2E1oCU8SxLq5g/g1nF
RvLxA3a+eGwPGAN+2iEBfDn8MG+/HPgADH8ELTyhhzdFHGx2Ag+LYPEQePlwC8S3+8QAUv7++LJb
3+n/1ywuC+uRqSPKVnrT53LGdG4m1XVm8+QPABkekqrieeJF7L+sGPoPjZhqEcuK89ad5Y/yy8dX
P7/B29V5seEGcMJCYXj2eFHdEYlBJOMTTSCgfbKqvVNRmtO12+P7uLCQnK9cqHdpccE7pCIHrHee
1OdhzLTwHntP5jzoCJ7tYIsKMRd/xxzNfLVFk6YXLnkOKHAY5XMshzJFpCW+0vMeqMpmwke6oH2W
mgUdPZS6cnB4uJWXU5a1UlyN3TQbn2t9oVannl+xRBSL9VoLk9FnB4ZGYYcrvHXHORsEqFhyP98n
3KRbqNguG6wltD5Kpb/cccKeNiih2zbkrczz9Av20vJlNDPzLi/olGJObroLmpv3zy3f0AT0sSHK
NjjQ2+c2cJaFUX41PI+yaf5sgsXbjkPCczEsKtKW3r3J1jn//PFz8xfs8Pax5eyEZmGTgLEcngsE
5Cj8ZvWr+lnqAexz3CxSRKOXiRvhjB4wMQi0RLnkUoDS7BzvCFJwumpIH7EORHFPxHG4o2oOnGmX
K1IsSgTDWNyWx48/59YKOfuYfHlWK0pc7IvnHfvMQRVTtL35pLqqIUKZhslwsMrBvLAyvn+PYFMG
3FYO4vQb7bMfAeOLoOlsmU9T2+cKfL/3y0F2lkXGpDPp+O9fihVxQ1Si0WRTfPuLu7Jo7N52zSet
0rKYKVuVXnur1aoLm8+/vtT/X+fsmIzEPi9nPTGfOBC0aJ0DxAhhNfUqiRn9oCb7+Gv963IbPcxC
Vwhi83xC1yyd1yz+aj1ljMA3oy5ceycrfxJHVF1qkL5/Luh+m7QaWHy55LkGIYN676WZyXEjKeZv
s9YkbjjR2nz5r1+J1r7v0YLm/dygsm9/qbbVzS5nkPwsltaoqVeGlb2TgVuU5Z35+vHF3u0kNATZ
udB1QJyjTjnrobi2GA2/LbJnqy4gzmO5CV45/RFV7o+2ukUqlj07Wd78WW3fvoSsercKbRdHhbhJ
5WFEnotPUQxYOIFV+szRCUoi1nNpxWCzgjAngTA5DE1RXRuJu17o1/3rSxPHShmMIo4i4ezFywAt
Zb3X5c/p0CXMc4LW3oEREc9rvjbPdbGd7edRd7MQBIn7n3c0VAz0UtDh4UdAeHt2dW9Fx2I1bfks
czqm1lxUkbdU2g+7B2E5pv2lxty7V2S7HvU1Dy0KXwhLb58nBJ5JKtEWPpO57GvHdDZks1/GpERC
U1TqElro3VtiQZtHf+XxQJi+5Z8tNKbbeWT3jdMz5vVB0j6R9q9gbZYLL/7fFvmbVdqii4FomepS
h0dzXldiiMVU1Er17Gf0SL5jvrW8eAWAnsd5N413WN2xFJuwkxJsu8xaQe67bUt0lxOoY0nUF24+
d+7XqyRzcKIPTqP8XTHB6085+qpuPbY4/rpn30+bK+y6QNMRZUOUxm5XArk1NY72cG851g8Hsyhh
beRN5b7U/+PsPHrjRtY1/IsIMIctO6pbsmwr2d4QHo+HORbzr79P6WzcbKEJX5xZHIwHrq5ihS+8
oWuSn1GM7dHfvhfI7fJivMuDgZRYNkwawjmnDaLueYbCCiRjdL5pGEAcartbk/W+2jNsFUIgw5Jh
3jXwYZj1cLCIgZ5R7Wufoyj1dEQFxNduBDm7v30FXaGXaEiQ/aoSnwPEi3r15QYFdBuTP+rNczdD
Jz8Eo8iOzmB6xsYM4rb5z1PbBEZ1Os/WITK66gnYP1IZwTxS8dACkZdgd2eUmPBpcpQvk5rjAeLU
YgQ50IdmtUvMcP6VhC7tCGF3+n8WIduRBsJU7ZU2xX80USJRo8aBHNEKqOXqqsGeBFUcU7ImiJWv
0j+asmls592zBvkGF9mmClE7qLrPo96Ub5OOE5xp5OMhofS8sl2uImf59aQ+Okg9LIuXYbrm5cjy
1FP3jCMcGq1aVtE9N8cc37EmVmtxyKNwjlcGvbrS5Wmkg4hJOpAZ0FKX37KrCSqdSm+ftVrrxoNC
WxNgSpW0xpZwbfhUJFJ6QaR//ZQwLj1EhOuIBmDkLB7NpkFkIjaa/lk3RIJ8WyrUE9zgOxeSzvee
JDkmdtTXyipXx0RGh5LbiK6yQwS3CHb6aGwSFK6V56KjsOkXHlgOdF+ULN8Hg5NVu9sn5Sqxp3Hp
gCCB883jwbW+mCWAI6BtBeT5CcD6Oa7pRyOGmNxT7nuIm/JgI6L1KBIhPlGts44dU/5UN8gRrPwO
Oc7F3QutkvBYh2NJYgLk9/IrF2Oes93T5EWEYt6ZuBvmvhkJ2MM4dQHYqbB9vEfsp0L0uIJJgJOZ
y/XZ28JbWZJFhUeyYnnHVYkaU+ntLoWIVcQCW57v4CRUvd4HwaRtQQiXSHQBb59E7Wx7JCEO0FBR
K+vbeGX4xRl7H57ihgVzh8iabXS5EEmQiaGkM3XSjbQ4lAW656mWQ+nm0XiDSLE23cXxopQEo9WD
0kqlWUpOyz//o+VVzQHfX5mz0wQP3oZ1P+j2V2z9XFXSfR3xK4ffG6EZQ/S9cpN9NDSVQ44ZTy6Y
wEUYUc0TeKM2zJBwzdVPcBjzeAP4cHpRUMZINrRl/gvVaFpZ4OWWf5+xpCZJPBJ7TV8csTzAybZx
pxwlInUyfMKl8uBORfI1AoqLSEFtVwdCjjjeWq3ufkrzHm54pZj2L7uBBLCy8eX3/GPjv/8aOL2g
n4EFctMtvjewiyFyZzs7tUKRXawxD3Z9lxnPpkJFzsfTRpciEN78qqZDItsblUg2+BbOyaNBy3BF
83vxuvzv57D3yX6kbugyg7SroevVXM1P9CF+x5RfdnPRIBMBWNT2uxADMEdHPEqNdPQcbi+Fdb0S
RHgsAkqOwAqWYV6Gb4zagEI6KZFVH+1IK+m5Dc4/gAvCl9tDaVeHnEeUt0zaHUiQ/PKUoZtQdH2X
lifhRPmdYWSKtaXBFn+ZorQsn8XYlN/pZCjuU9fb7YuhGCUgBgBSB4+Exhz8qtXCb0qLYM7ZzCgZ
YmablJYfe039e7B756UzolTbq9qgTk+3f/xH60SxA6MGHQz8VZM6q+e2j1NcsodJm55FHb4mU9M9
UAUKVm7lD0ciwsAehBiKa+LybkCir3aVIqxOtFj1/WyHDgpuUVPt8ioc0pWg7YOdxxUk7SdIhlEb
ln/+x0XkCYFanKFVJ+xODeRknHwY75B5Dj8ByNeQfeyN/AkojVnhBJu7w8rG/2CuqPFKrg8FbplI
XQ6PkfEcdXZando6Tx4BsdqfxSzoxamDcbz9Aa9nykCaDuUV6Df168WVq5RNb4qp6E8hdnDbtMXB
ihKKddcYevagKHb0oLYz7clwTeV4kUiBBoPrAM2CDhEzJAi/nCMYBtUJULlCC8+N7/POweODVN5c
Wcqrex1aNAUoi4OFqgjJ2+UwrRvbsU4f/zQ7mbYbW3xbi7CZD6oyKTT2GnEcw/rt9ppeHWiTl0T2
JgiMZey/uNRt4aROZVvVCSHXGA/DNqt3ZWybz+qIoxA6HKXzuawaC9nDIEQzIm2y9t/bP+GDacPN
pyvzXpIE9XY5bYEuVKQj2HRHDc5B03EAmaNJakbiSvXuEqKTn3VFv7Kbrj+qZIsBygFUz8jLtpha
pIk1IARxKrURuVWtV9IvRosq6u3ZXT+b7B2yKTJj0PTSn+VyekpcIXSHheQp8lAsf6GejW3jjBxg
+drMYGf9KU5i4A9erCl3qasXLeQhxIt8181wuD5WHa5xX2//qOuvLv0FkL1H3hop9SV9pqkmr0ee
pj9lnT36emvV4IVN4PPcMoXh45Od/g6SYNghY17dGS3K07d/wPXi8wNIiCDrsywweRaLQpFJ76xs
OGlqaPxrTIrRgZsw578+Ua6sgMATIjmwSQ4uh6Go0EwC7s2JBvL4PTOyV7Jb+hX1WN27LWLsA+/m
3e2pUbjib70ITeBOkLQTkzh0ZoBEXY4aVy1cUlvHhgRfwDPwRZD4fAy1g31UIqKkIAP/XKlW5m5s
EU7tGSNTPGMtzZ62gWWEuj+yXeNPVqxEp6I3g8kf4X7gom0NCaEemgzONtfGQN0g4oWYUAOhAEFd
vCNNwjCBD5VDTe1JxdS93Ix5q51b6UaM1dPo9rkfzUH2mDd9VD2lQADxJkWBbd44fds9h55NtTZG
gqJ6QgWvARU/xLH5bCJ92T1yoNxjEYP1/6EhVez9nntNpHQREYbddTFUxnuSFU/zm9FuKMlqNZqN
sR0B60A+ik5jpZTtWxuE1SsOyx7gO6s0fuq6KiZUmgBjQfwGFFVsbemusqlqfGqo4HXZoRqrtngj
BlV+F8guekdptIS+E8tS+oHbogfU5+N/UTl69+AkwUyw91oXUVBn9g692qH2EVpaf++NYGsBkATN
i5lM6XPaO8mIW2bgoaHbC6tHC7VJx0OJhdwzpsPkU4hXcT5mBCVQCcdoIHqb9THQD0lnJuNviApR
vRtHtc8QY0LF9g6QMIZzwhoQpW0cQ3lAi7J/SpA4q7/Hg9d/DgDVBtvGtFBB7Z05nB8rV5YEDL1x
hs96FaWKD4Q0fgrQJUk3oR1k6c6sqeLfaXWLuVGdAMXeihgKp08FNW/+Y5HQyqurIio2XeJKl+Xc
cX8EWdaVK9HNe2qz2N9UFClTE28A01iye2c05WBMW83JNQb1NXLhO2EMXclicS6Mbzqaq7SuEoy6
H4zMGfVgYxeG3GBVpz6CKAvR2g7absSdCiDnPm+Z/V0SzUac+DYpDQqInlHNaxexLHcufza/lm4X
OHZsGRfPK3CSsJ/UWJycDoVZG5szaB56UqL62nUvQeyMX9PJLbFJaPJPAs+kI/xs7dSmjfvDypV5
+tu4nbqWB59BPkCQR73Fu9dnZpG3FGlPHXYgG7rzaBBNymBtvVBb6wUtQSCEMMS80s5GthhhR8vF
+SNKxCITuVmnECeONx+K9wcH6dIU3i+KG/3nHOz1pnFJmh34zF+jsY72QUYVbWXvyKtv8Q1obnBl
cvGTsyxTV4/EsaOui6eMmOwDksX9Q96IeJcZ5V8W3UDycPlCVQRHSBxOT+VyxjriSoQcg3nKG73+
kqVF7qDAOXEzZGVUa5u+iqpvt6/+q0gG3gJ5BYsMBZj6wPK5qagKD7Ven0wtsr5gXV/ewahRHvQy
n38rcNg2XlqtAdivAwyYgdSgiMFB90DOXDw3SV/ooLkm84yEPJrHqJbaP2aAAYi32Un7C+9REe6t
2BLNhuB2+mcAYB4BIGuVWIpxqytv7lUhBjomXBjALnBgQSAvdtqcwQcMQ8c6i3A27mYSln2bmcpW
0zsFwTt8b24vujy2F1sKdw4a2fyPr8wmX0x/7m2nMZvIPDe9Ze14D4ZfSaY32h48k1HuVFckX0Iw
0ckDtuGGt7Khrz65HJ1ap1R1eO+fXe4ycxLRqCEDfw4sDnEH8p8+RDOcG8tCLRR9tfwz6E1FXUn6
PlhkVFtISqQnFpSoxea26tFw+87Vz0g5e5tcc+PmNSNQ/JVF4P5fE7rdX28v81XISJ+DPijVc+Ds
3FmLZZ4i3NQUL9DOwF31VxdRhb2G1u5BTI7xCw8jD8V5dOpRIjT1g0mpr1oBE33wnakqQ7Giysn9
vSRahYOgkgzs/9zEYfktHzvjSWkyZQsZSjmm+ajeZXZYP+Ab3dYrH/nq1kLBQAJ8YNkC5aLScvmR
9a6FdEY8cU6ndhI+/ljzs9540BZBS6wRBq6vakZDrwMtAUnvJ0a/HM00DLjr3MVnDqvUZVPKXVqr
re5HxLjbgnvtqHhV8btGyPUJbyV9uBv1Mfnr5b78FYs5m30sgnlQNcTsg/ANXDxXZgVMAVH1YJy/
o0lnbqo8DGGdeUW45tX90YrT4NdAffAPHo+XazDlaMUWIytOd9TZ1OnoopGuK+rRJtVa65Rc7yyA
H3RjkW2QSfA7EfOPtzHM7Vy1a1s/R+qQGudOdYHqoepxh9eNHaOIbLa/AiWd44csKLs1A7/ro0zN
DgAqroWkKrT/L6dqJNFUYkJln5U5wMYgRNtz2k5dPD06lRMD1dCtlfrxhyOCamDLUjciNb0c0cVt
wSupnZ6NIq92Ge6XwlfVQvsC9Nfewe1dg0F+8DXJ7ykx8SJLDUp5if6xwGanBeqQDc651jLvbMA9
zXe5gkYaCv9tfbx9UX3wNQ2eQeC1dKQxgZV//sdgtqJaNIIcdHRs23tE2sl+QjZ1Pun9XPupWgyV
31ppvAVZ7KykflfzJLSC12UT12Cqc1XAGXqUWZt8Ls9JGZpir6ajSmQMaKyEhFQjun17plffkco3
O5YLQUd0Anbs5UxVTBMIbdSamabVFt3/+A5Np5RulBGBaxuLv11Z6Hpcgx59B3JRXp7L8RBTcMIZ
3wxwPYmyr2BIbvCXbzcRShg7rUy1txTU9IuW9caX2zO9XlipS8VspZon9+JiA9HHs3pLn5pzm7T6
F9WejcdUydNNgi5ztRJPXL3ozNKVXVqZabKLFmNFOTe7F5vNuQO1cmeFbXqip4kgdd0X/qyRC/rQ
79aquB98S88w2D8UjB2qFYtRQzrTeRGOeM/muA5txBArz01teU89esA7vAS6lc1z/czQvaQtTO+E
qwAY4OKKnZE2g1qjtWclMOHoGXHQ/LLVxNHYsnDoMlT0YzN5DSwr/w6jPGnubNUKIo+6VFzS2fnb
L0yPHPtA9BttEDnLX4NJAkcrcqcz8nDOXs2lDVY4/SJsW7tvr+NlyKc0aKglc++y2IttXLZ5FzWO
Np9Dagj5nT7bJOe9GtQHfSio7NJTdYftaITOrgbf0TyrM+EMquelOU0+fmFV8nJ78ldXFr8IFT6g
gCYhLBr3lwcLcYjejPCYOFdjG7qYVmsi2wQxKdIZSwvo3REQkXgTRkXcHgoyb/f59g+43vNclNxa
Em5L6LGMoSfYOSHNs/EMRiJ8HV30ujZ0MTL7ONexbu5jLAaHH1brGqvFBJ25/RG+8+hBGQQuSKb2
3s0zLufOhdVa5AtoaHpWPZ8zIFmRc047gRCvr2AvVCOXNZRh+hPKbNrtwnAuk69YS6Te0zAHSm9u
a2VEdkJOzVnlk8rN8OfP49Kh+E+YLcEjGmX5y583aknjQnMbkFmYPFPgJQ34lRMS4fNwdEtleASW
jus7pfkRAZrdHFDgzfy5duryTmmjtvNb7ox57fgutgyrxZYhQOLGIGiA2nH5u4K58BQMvXCVopA3
+QMlbHGMAHs128Z2hnM/WdMDSjFWswehjsP77Q2zPERyfIqb71k84Tjk1svxBd1VjXXR72vXqA65
23k2j4Eyzr/6wgkPetWP2d6bMkBnfqbBccCZOVGnrdei36kZ1arFvDwjFx+KH0R2IvUciWk41pc/
COFCJYigFt9nuKccW4dioh9hjLH2PCzyICYOXpFOCUbn3CJXj27WepMtssq5dzIFKx4sXMbU763U
cTZZgYHhDkG10t4U8QzkbprtIN7Uo3Dyv7sv//czZO+CioNUQlpcYh2N7dooFfc+tfBn8HOFH+03
dSx63yssxOpvf+/r7cas6V1AH6LFiIbi5ep6mQU+c7Td+w7A/95NJ628M5UAl7MSPbU6i8eto2g2
sK+od1deqo/GhghAf5NiDqpT8un8I6CLuzqvxj5z7xUy/eSuoHRFHyoY9LsI4o5yxOg99Pwonoon
UJf2moD04m6UKw3OAE0I2ggEdUsclYlFXj+RkN4rIrdOZtgXABQjaz8rmtg006QcYQquhQMfzNnD
k5LyCe0ZYoLF8dK48K1Ubb170vGk3ma4qpY+jaRpC7AoOYdiQL0fW74vRjNoa3LKH82YbBfhJ5yR
qUwuBsfPD94kxaZ7jmm1c3ovO05JYDzA3HsTRdTvqKC7+9sbbIksQAbi3YuTcEQ2zvnal18ZSfhw
nOdpelDT0Ei2U2IK9x9DDbTn0jLRvw2t3sv9WOt7+7lQUan9NjYVHUr6MPHn3M2sJ4RJsuzrPPfm
uMmscLIcfxqdInxDySZoKsQZURRB+6+aDqhlz2uw/quLgcKfVKQDBILQOCCQywmM0ZxVphLZD52T
QFTVK004z3Q2tU7dOImRV89tbqgtLZtgpBWEOW6LbYvoDKNfUR5fbh6SSNUC5EIqDC+J7Xv5S9CC
wOiGKvjD1DoeJoyeMs/bqtSG3t4ryjQcqtoZxHEqIOv+0OPKw5/k9td8bxv/eRtTD0MXmt4ieRAq
u8uAHRgk+oSiVu8REqGl2qlxFR7nBJF3P+lqR9kG4Zyek0lVEcimRv7SDAWXiD8ZIrRehxKzD2OT
evS7PjUBBwR1L7hN80aotRcEPnbaY3cspPTNIz4d9ohzDAM9V2EU2btMQ+ViQ3UlMr7kwQBWdRz7
8ZtVgYO8c4JOhTosmq4/hFZe9rvQjIxo0+pq+CgIgKM9moct/yLzGpy60QsQjV8E0Atq2ldoa+MJ
U7Q+0bViYirWsXheJEYaehiZVT7ttjTdKpZw8GHqDQvrFXMYMu1LpobjXRN64fioGUJvdnh+GuZ2
wJrH+Z4M8/wMU4K+jRblqXm8/T2WJ1qHGcwt9p5gUKt0Flco5k9OhFBodB/ig6jtLb1HN6o2lE8C
V5ytBY++PBJqrdUMF0mNBuMC0qeMtnFkMnk4LzeiMYcDggaVd+8aNexxaMp3oiiZYzGN9heU+7K/
7C8wIuEQeb28nggDzMXWL7zEUFI98e67wnK3gUNRo2utATS6U61BTq9iICnO45B5w8Cjl0HKeDm9
dKR5JJoqegAVNmvHFAlr249otRr+TONvomKlli7KC1MrzY4cTBOdFvnwbSzVu+QpzlZO/vWC84vA
AdFklWvgLC5REbg0h8MhfCjcxvpnwqn0hQR2pNsizQ+0FguZ2xtLTvHynDMg1x4kGVpq9hL0SSyE
eoFuhA+lZbRnnWH3NPzikz2M1krIeTUUWmjwYjx4a7IqurxSuqgPyEJsdDtB/H2ClDd+UuoGodFa
rNGLroeinCtbm3xaqScsY80/Io6md5USOSLjHlx6iWRvoqE55TXeA/fYpKws4dXZBEZH54BIki/O
3ljsIlXPZ+QlLO0c4jy308BM31VaOSBA3s+HgVbl16631iray8cKlVpKcfQNSINpxi2jZTirIRqA
rX3OvLhWdq2ovV3fBpbtTzYXmK9UrXc3oMTgN2Y0fveKyfl8e+cs43WQm0Az0Eml0iK9GxbTHoem
q+om6x7UyLHLbSYML7uH7pNPP28P9M78vdijjOTyJLv/qwkuWTdQgO06xVeVdKjsi42YDTyWh8gI
tlUeGJ+ncsLavZ60KiKJw7BsEyK4r+z5WNTAfRGjQPKsdXbVPOR6r5FbZN2A8ZBZ4mjpwsANctzP
bO+1JV8vfANACxojHmoGK3Hw1eFmHh4QKF1itUA6L3al1jQdpdlQwFPt2lMnMKGG0aCdAlQV/usa
ZQ2j88F4PN8cNyg9cPaXEZnWC63R7Eg8oFBUbjIzyH/yFuuTnxr557wq7ZVH6urUUYlGIEBCkhyb
0tvi7sbS2+oJR1tUUGokImMbsbPRTuefZH7d8+1NcXXo5Fg8iCD6uL3onF6ecHAwXuKikPmg1o3+
oOF/sPfcJDhrYa3vRWeN/+kR/Nu/HJR2NMJfQH14mBhzkUQNWN0OWAaqD6Ezzxuvs1IUGYf0oHUV
+DogPs6mT8v0x+1Rrw6aHJW4FGkYSks0py+nGkyljkFlqz5U2gyiULHi6Tsow+ju9jBXXw/kFFEf
uwU8ocsTdDlMRY/MNBRLe3AaF8s1vTCRF+H5/KIPjra7PdbVzmQsuSGp8DMraniXY5kqEXSMk97D
GJvFiTOg7xHHnU9W7CmWH9hF9Xp7wI8mJ2uGOnBB8JLL+KlSY+pgSY+R4yQ81Wf34nA5A7S6E8Q4
a/vkHR98cWOR0vPWEcSwQJL9fDm/yS3q1Jms9NMchKYLiY7y8Hb0ko52r9bBiatrw8Pb3Wpey8pO
vwEASgWVydq2oFCqyUGh2qhu9HBsvxoglSB42/H4qNZxNqCgYznKj55Kr/DNoKyyX2JEcGY3NU7W
/yA0xQJ+n3UVhoJ91uWvAwJYX5vRIApW8wn8P96RcfUGKFaZ9f3tdV7y/am26ShmALWVpxPt4cUd
EDTRCJ4h1B7s1FaFR5bUuPOwsUnX8BIyIhdSMYJVj9TacMlAMtv8nBgVnqmJSXZDh1Tk3alBX0u/
S+PRpdSUWM7o53kqsp0jKF8jj6fr6Ws55HlU7Bq66MN9nvUj1JwprNMm8q1YL7uvJcYo43difS3e
BgK3kJXbbnEDyYYfVU+KGqS7pCLLdFF6FCOxNSYvBvTWdBvBAj0M8RwdtGpuvnn9ZOxgu6+xCa/0
8ejgwO5DrxSoL4TbJRVNtM3cx6OTvaRFXD3W5ZjC0VBz464ZyjnxA8VUYj+K+hq0eFvbh8atnAfX
6aCy8F7XOyhPCBLe/upXwryyrQRaRwIayBau6JRJ4AH3D6vqpcqLqPXDxu22jjA6xxfCpAwc1Z2D
O6eSOeG2KqamPuJPqqe7LCuVZ3esk39rnOt+5UqLQiLkDqQM9SzqDoKm40pbfAnu5LtR9eON4lRC
5APieXk2MYK0xFxH0xOFo7rAmhNqM9jdGNVnh8h08HvgCYkvgozyUIkrr4LCmpX9Z/ZK/o1vI6Yz
QWX5SmCnr0EHFvfi+2+T+YjEnsLNMBf3Bq4OdAw7b3xqJ0ecg5mEThdWrPp1UeV3Fiu61rb5cEQp
/EcIqyJvKP/8j0i5MD3RF0o3PmVxAMcl7aLg3sNlNoX5EhexX41GtsY3/nhM4nIo1Cad+0VW2aU9
cZgzjk8xcg5fuUAnLDeq4U2b0mQr+5b/3d6e8u/74zZ+X1W6I7LYC/iErOByjlIyteU7jk/mbJ1C
UYiSDk02veiVo9QIzSgYbwae+Fw3q0yvj4bmIZCRuiwCLtMre8xjFyXx6QmNIHHsXNg23mxbv8pK
Ffu0s8w7tQ/dF5g17cvtSS9evPdJAxeGJ4OapuzMXE7azrXAdQUjY1SYfjEHYnVgxjjcK6FurOh+
fTAWrDKLEitFZugyiyMVVrU35eY0P6WdJr5po9ueA0dpu605I/2wEoR9sHsYDPISECakFd/rkH/s
WHgXfUoTbnpC9hWdqRYzUg3V+K6rfKF20UOT1t5a+eXDMaGOUDnXaRu8K8L+MebQgpwacQB+4vL4
NTbuUG1c5PyUfZk2pk5PRFTt9q+/n0XRHLohDFyipMWaarRwgdM2TBPe9lOll4+FSI3XbJr+uT3Q
9TvGqfhjoMVpdJv3eHCenrie4w12nzhXNJO+abrceQnQzjzWVmL9uj3o1YKCKABHgmIF1Q7+7yJM
sOpsdjMAu89WE1tYc0cDltYB9cJ6HxPREDCAow+Otwd9xzf8eRGgEUdBXF79gFfB0i6SBkQhZi1z
nOolGSXTqp0RzEHEHhyvT586/1zWyArdhXqiH+tIE8qeREZT7wpd77xDSGxSn2btzSGTfMMc0fls
AgnZ67z39/Wgb+rW2mROj31iYDsR3oWjPamHqTYAg8+KhVQMxGronR1tt+gpNIPxCJC+bjakaIXt
h1USQjc1POOzEdKtPaIU37z2cUbtnEdn+JZ4pLz/YiUdzj+LZKz+LfvJvR/1HkwkWuqRONSV7qYr
i7YsklEZA4xDtRZFbW5QqpCXF4lZ9U4w1Xb10mB+mu2jMDEcGCfTGBy0pkcKoqospdsmxtz/M7Z2
/qpk1uD4UWrp7bGZCrTGb3/G5d4Buq5SAZXCOxRyjWVRUq2qSDhu0L5ogBZNP25LTAyCQkGBD0/W
dJuLZlg5jFdRlxyTLh2FKwOIIirAl4sQjt5QD2XZvwyF1g1+jN0xxl+9mRWbapjhTjha2v/rkcS4
m9oVZIg4vY37uepNXCO0uYRB7SC8v1qnZ9zLHQ0kC/Qsh4irHvWHy981VkNrG8FQvThtnz+Ecxcc
qeOGs3zQViEeHyy8ZMfyisL4kUWMy8EAHdsoxeOJbVqR8U8QdO4vMzSGcCvadkj9yHGHfGX3LS8n
1p10jfUm7aZ5v0T2CaOFoenU3QvOivOm8Yr6la6FuoczOfxquBHLc2b35bDiViLvvItlhcyGWIdE
DUBU4QBczjQXsWWXvak8GzhHiIPe2s6j0bniuwbXxMQ73kQhKSgcgGJzUq591Hd+0eXwbGwp8IeI
EOv8fiT/eG6aIEZeb+qdZzWTeaE1utn4fU7oiG0twAHtC7W24uzmg8WWK4MXVyNxP05QeMkZzTb9
mYdG7B0Gk1v2MFmReHKnBGvTVBea2M1mDyIF8pRZbKFb6Amaak1hb2bRuc3RDOpRGcgdPDGMB9xM
Yt3a4Q/QKb6WakO3HSvqyXunU70Xd4rJVeegaNBwoTOxU8w+Sg9pyU7wI7uru90QBjpuSVmstA/j
GHnALVAs+43qgVv9HpJpMp8m1N2qL5aYTMbtoUKprq+iHNQ82AEeWv/+5e3B/oXBgHul1NQggLj8
tLHaObU7h96zBtOmPTmmEj4jrJyfKxpp9g4xtXKtsXi1iekAg2tnO1E2ku3oyyFrfS7LIMaSfizi
2vbbJDIf26nIul1OFowSW2CMKogYrQz2tyf74cicVWqA9IPJyy9H7tC71pSgL1549QZOCt7waqt3
j7RVVPRDJloKWSDClQv6nQTy5/6VLFjw/FBhZd8dhMPlsE4qeIh5/V5GAkJ73wjNesMNwvFONepl
zp7EeujJ4yk/jIminpGyg+fWAc+JTsDL7PjkuSUO9moftz9zpS/XgqvlugC7kaKWnHCyaX7t4nwH
GFciflwqL11qN6bvFHr1E92sptwFkzn+HK0peKonz12z9VsGyu/j0uIgpAMsSGh3uTBR01MZHovw
VbGC6gX1aWML+sf9EvdRubv96ZfwQBCezJGWDqh/Ss6AWi/HmgbNrWpNUV6asRLnVrTVT/xh850S
6wDBtTo2djkWtdZGYFeU3JEb2Het5Yg1gsXyLpW/AzYleQhQMN7sxe5PTbCPOHAEL1MPLo0ecjZ/
ywSmhWU1IJ5sitCMN0XYzfp9HvNUrmzG5aPFWwWYCLUXxCeRVlhS+WfNTSsnaJJX2JZqsgER3236
MhjeMB8WJUJpSrCy8tcTliNycfMcU6lZlt1D6ZyreFH6GtRDdzJTq9oO+TB8yjNXoR1j8DqroQ1f
sqXjfbj91eXGvTh50vALSw7KxCh9gKW//OhxnjtDi5D/ax1m6kEVg3pfZl2wd802sXy1GfpdmxjW
I7La9K81u1hJzq43OPMmqyfEJhm86oWl0QSVc+rTV5h6wxmAm3OwCgv+Q2cqa8/kR+ssO4kkR0SB
ursoWAsnTuNAi7PXca6KfR9JmKuDQoViN+kB97P5O1gVbI/aLF3LQa/vDymOBGxBpfWnX3VWuprO
GoT39FUKmOxzkHFPatTVu9oAYTQLr34LFM1bucw/2MlQ0qSzDgKNwKgWMeg45lmnCCt7NVNNq3xv
NIE3AOJDGjKOE2mNaI5atPJBP5ipTOzBgdiSC7asciqaIV/3Mn/Nvdg+td3cPrOzMH520OIi5THs
b+2srAkdf7CNqJzTvpU9XAC+i/s5ab1g7oy5eIW9e3JiNzQ2A9WVnT7gj7VyXD84MpIaRHUGpOh1
+zYFIUyeauWvZRD0P/Jg9JDYxtAVC47qLqLYfK6oS31Hb1V7yCr0Zf/6xDK8JHMA6yA1XXxVFj9U
6tbmqwJEGaHLNG7hu2VDFTfvSudrPfWdH8G/sLYRCeu2RsHNXrkjP/rIEg3JS4gbJ13Wy1ujjUeq
1UFavAaonLzyX4ht6jSeD76pRNcgmUJ/xHJ7hcXywflF0hCWBxAMIrFlu7DK0YwZqrh4nSc7PNre
qNo7dJbFoayEHW5GSQNTC2+INjUJ1u1V/+gsSd0nYgDQ81faEWSsScphLV6dSVPUzVAWY7gtxPg7
cIWX4Zo2gVq+PeRVIk1JDooSPSF2k7QOWmxqcJUoR8RG8lYp+tRRWm6S5BAPbbRrLZcwv6S58zkM
NeXT2BMpHAigrRPNOACRbJ8kW8lxrgME+XtQDiZtBG4Geu/yq+tWhKNDG8VvUxAa+V1VDn1wALpO
ZcQz8ZBDU1nE4w7Ga+zs1LFNqm2DNUO3iamGuSsf5OoUcota/wtU0IehIH35Y6B1B24PDoU4Ecrr
lJfOPdLcQXDoknEaD1jkobJXNAiZbDpbT0CROsr/6zdQDQaNzQNOJ/TyNxgTdjtalsdvjbDm7cDe
gUAeZz/TtP85qLPzEht5AlYgiOYNnaZo5Sa4OoUsAdRI2RKlLwqY5HL4cqiG0sqS8K0A/LfjvNSJ
j+xgs+3b1vuudUp9r1OU/9vSBhwrekkyZqDni3rs4gIq0bGfRdIor2ETpdsSeyN1E6NgcMh0L37J
zdHZFS79/DBS23uzKZNjO6VI0Ifq8DiwMVdqyR9tBJduEkVJfhEvzuUqjCQkDfLN4Zsx9lrvR4Wh
bcepnNW9UUASMPLJuQ+DtDmWUP23nNt5ZSdeXUush+xNyDYR+eEy+dasEUUre47eUjsOn4s29V4V
rzDvM8fMXmzU0PRtHNfZr3FGCP/2FXF1KzE0ulZ0qKWqN6KAl3Of9Qk/EYsdoI2iPLaFKfgSEm5Q
x9PJ6iv3cHu8D3Yc6Sg9K2qigGuWKYIxg8bVbCV+I8Ianjo1a0nFdBVPYEvdwkA3P0chu+H2oB9M
kr0N3V1mh9Q25Pr/UdxI3bQdx0FP3rzOsR/h4nGt1Jr9NKkC3xNlzWn7ozkiool3K2vLMyP//I/h
JlIDW1AWfEuUEEC0ioyFTtWh8/Oo9zZ2qOYIlEBqvD1Ji7/1Ig6H2cFbLt3hIBRevepKNWB1Obrp
WwFueI9XG7L03aweNJxm11p4H80QAJiESFHHJ0K8nKHZCR6bvFJeewefnpFi9VOlTdamnxPnKGA2
kNSq0ZfbE/zglEj6FS1KIkPZBL8cdI5sxcAVWnlVOrjMUIiT9M3A2XcbZiiwEK0b/aYoSv3sJLaz
ckI/eEkl4odmpafSCWKFLwcvqgFQvWUHr2GJ5LOv4/3S+G3W6NGmElrwwyYFQCPVykD2Er+2mwoZ
+v/j7Mx648aZNfyLBGhfbtWb7dhuO3baSW6EZDKjfaNEbb/+PPK5SauNFvxhMAEGA4RNiiwWq96F
Muww0uFss/5wfS3m4c4+NhVCevK8b/kIc4Z+/nMiEsexao3oZDeKemuP+H778DhUd5u16HSuJGsX
52cejX3FA2Te10u5OAGCLG2kGp1cJfZ2QZerhzpI72RRyNqPEIZ6uT67tfEWt2KA1lKLZ3J0kmEa
/zs5AW7BTt31+WaU9u8Yc7Q1TOpHI4LH5SXJi53MZPF51TypQtGY0Smuq18hYkv7rnXSV1xvVSZY
xN8/P8G5t2ehB0p5f9lpoymMBVoaJie1beKvpvAQyHRCsVcCuuaYLjZucnt9xMsNw/MRgQ0uuLm5
Yi3ifGyHPWW4KjnZ2Dv6tddpug+se/K7KlfXVvMiPMxG4MhKAhtHaAKA3vnudJGh16i5Jic3IdYp
idIGaFI5bbUdRD5OW9cJjFsNOly2vz7Ly8/IwHMfemZEcuAXN7k26qnV2FZ8igYkDzZj5SH2oJhx
qu06sEvfek2bqpWVvQhL82RpJ8J54YBc4KdVoBuTG8j01LZtiSQQym2+hULWo6MM7msACOlPYIhc
25hZhOX79QlfZtRUuejYzrh1Cnxotp8vNWaFsamkRnoiuQl+orWaPgNSMsKDkgfW7xKwZ4KD2qA/
GU7E270Zm2GnF0298js+2F6IEiHrNCf24CUWiWSArnkOujQ50Ziaup1IrDTcIaI60qRTnNfrk77I
1+Y5k6/OGSSQzOX2ElymjVcp6Yn7ACCtVwzNbzFSt3UJofvYo2SAy3Nb/SyKMKBNgH7O6fov+GCf
8XZ+T9gprarLAmMeR5ObTtScEl1K/bmaquiQhrSGNuCCw706ZZn22SR1LmdyBQGU5FxdtN00mhpI
plnpaaqlaLa4MVK/tt2qfFHQBbxxBbJM4ei0EokxA0s/pDiiFRzTB8eaZja1RKBCaHcu09RsSIFK
5kp2qgPq1H6lOdlDJ5TuH5WysrejGdG7b3balyuneq7dn192oImJydy9YNrpopzv8VSUJHAiyE65
mSTNLik6fbyppZmvfNUP5kfLlZcJ5Qgqt8t9ZUtPwqgPi5MXI0kGczm/nT0XNo3bua8sR3gcMntN
0euiz0udet7HPP8gYFF6Wlx2tTZAvQyS/ITJwxD+SgOzyg5dqEsKUIoRvpBKCnOrcq3L30jS9RNN
MVGITaB18rYZ6nbaKXWfrD2KPjjRKERBGaQfyttomW3ZJaj23Avyk2bgmLirBt3xaYu43ReMy8Ww
kqF/MBqEL9g+LL/LgMswZgJ1kBVftIwaWT+HWe04PjVPJ/1jBboZr8Tsj4bj8U8mg/kXwlvzTvgr
Q6cnJkpVgKiz27ZL94rBG2tDvav5T3Es+8f1YPHB9mX92LvgeICpL2UKtEamCuq+5SnPLGM6RIEs
hrsgKdJv18f5cFL49/KYRxSGY3o+KSXRy4TQUJ7GKq1+aJ7i+LHR0CUvtW4lAn9w56HjRv0GOoYz
n8rzoZoexfzeFsXJdifZbUyt7r5Mca7dZFPG272xtddeL5J9Nhnyc1JhBH0eq+BQ6TBSv4SMcj50
oecolRhjcVLr3FZ90xbs/zRwDqCq4xfZJmsGLB9EBaLdvEvIfmnOLwYcRsChSBKWJweLya9eaGfb
hlfYTThl6UMUVHW4ox8FlPP61/zgipkl4sGa8LwnIi2WWGvrNh6NujoV+lhv7FLGu8pIy60xNvi/
KtPai+JiPL4nRvbA8V08GPiP83XNxrCh5JJpJ5PW8JdSLxvALRCZHT+jSrppcFVd6xdebFhGmc86
JSiKNvQNz4dE954yOy6Tp3AKk32Ujc0xjdocZvrQ4D1wfT0vMyV2Dk0bUJE4MHigi85Hy4y2dHhV
6qdEG5sXuP79k9tjxbLPcyBImz6tUELvNC3ZaxmGappdO7egBT5rdTFvYKgIFL6h5cyp2/nPMGg7
5txCxqnj5XaDpvnwZim24RNZi1u3sQ7q6CZibfLz5M6u0HlU4KCcF5ryxlKyucj6cgxTU0enQ2Zv
SdQlB7QynCc5Njqe5sNQ/1YHY/AH1LDfikok2wFl5QdXDSycWmq79fGmHf69/kkutxxX36wlNYtL
UilZfJEyRZxNlZZxUuDx/u5gTQVbG7FTfUe2E+Y3IhaAP66PebnnGBMaG8R80GX6ss3T8ljHVto2
TlXhOr+Ssswf6z7F8sGM1rhQF3GfNaeiRx8Y5CEiAIsTrHfJNF+g5gmigNlu2jAssq3olTWl8YsA
xThz7ZaQSHKIFMv5jgpdqZr1CAVazbLqnra++RPBAeE3odb8sawozXwJYXzlCvjo48HdBAs1uzuA
pzwf1VbGoUz5RadWqil2BRYu4CSdouvorzvfB+lNxcou/ujb0WPGRQkiz+z3ez6kaGvaGKHAATyu
zHsldMz6kPWD2NRlh8vy9Y1y+fXomDAxsgSC04VrQdnSOs9xrzyJ2NCVR0eAO9u1olHtf64PdHGX
8moCnMEXpFVj2kuEKCo9AGYmyzrF0AADUFDze9xD6OxrRCzbF26k29vegOUxIDCS7a6Pfrl5GJ24
aCMbyB231AOjaoj8r7StUxVrw6FRquxG9HV9UxaT2IYNgBXfs8d6f33Uy81zPqp+/iWzFFZRpiuM
qo7dSzR5xW2JdBa8DN36L6nH6XB9vI/WmCyWcEuajuHG4g4XrZb0ml3aJ8Rmsh0eEtGOUmLs1zbU
SK3HdzwJNF7HXrxmj/XRTJkrxQEo1lx28zb7K9NMOkzoBznZpxDt7p2TmWq8iYqpEbvSk83XaIR5
vXJMPh6SE0LXDy2yZYm9G7CCD0VmnxDSNm/g3gU7UxbA8IEU2uBjobb+vr68H20imowqGSHdPc7N
+SSVEYhiihPzqa1s962DS5Xvh7iW+iYJ9dbaaXlJU7dtupA1/1+GZlhQkxr7f/5pf63vwIxqC1GT
E2h8aFhFIJ5QeKF7KITW3CoR3zwEo+/eXB92DjVn9ykEB8otc7HJ5eAupZTSEb5d0kb5W1eH6o2l
Dkjiq235r0tLrfWzLLd4OvbO1taK0M89+7P7GRAhdWjUY/HPgPO3mLXsWtUeBqV6k3Go+6PZtG9a
rEkUxTFKqrrc+KaJ0fji5CJaGXn+mxcTB/oLJpfWBgu+RP8a5WDh0tbXb0mYFBuj0cxd3XflwUDx
/dacqvAuzjOx/fRqg2wCG4SKEFDbZbuhrioXj6pGvOGH0r+JMqzvLcTlDnFHU9jLYm1nG1G1E8NY
fzX7VlmJVpepI93zuTtIrxJIF5/9fJNVRWh5RWqIN3uS0NtbR/H+tUHlTkfVGCfz4JAs5X5oW0pD
6hIXxQ0aeal9m46BshKvL+5AfsrsTDBX5A3CyiKSVUNq8gHS5g3GFBoGyCXj0DLGvxKtt1ZuwHeK
yfm3ZiyaC8DKqOsBWzyfdigSj9K7Kd6yJKq8TUha+zL2jtR2heE192KUSrgjmQ12bZ5EuJBrE+Xy
Wm3m8lMU4yRmDgref6mdUbon9kEtmZQsjKHAK86TEVlKsE+brr8r2kaom1RKS/OrMgrSjYrQPtrb
fSLbjZtDbd1EZTq9oKuSPF/fXJc7mlQc/Y+5AzxXrBfBa8rKvm6boHnTs9baTrPUSGp7YhtHirht
ZfVIild9TnMDdBMNX0icGvc9WtBLhCDoSDCZTti+mVnuwOqWw34YaCtNk2h2qlt9vkw8DziD9mf6
AvDyeVv9FSaBGXkisLr2zZK6+VY19CG5B5R96KjKHbVDcC+drJOdlkxFvolmMT8f8Zmvn15qZkxH
dO4LoNy4+BVd1wTloFbyDYhTdOSX/pBZHB4QX8p3KrqkN0Grr+G6Lq5+VJ8t8B2EamRAUUM4n/kQ
JtDIBlO+ZagAxZuS4w2cxBKGL0fVvOud3D0YeooIOuWn79fn+854W5ygWfoU3s8MZaOKsBhcrxpI
1V32RqE6+tanan7jDkKiTlyEBUZ7dTPuy3DA8KLNo/5+0DzxEzGY6D9FVF13KxtNQqHrlPJPP0DG
ToIg20urLJE0lqFvVE9RuVcV3btJoPgdYgnqe+V+vbzoKF3xdgFHPiPGloX9dFRxNsji7M1Kx+RH
C03rvs2qCG+0Mu12SqZlW03SY4AeHPn1ZOi315fwIpnh88HxRU/iHVO+JIAg/YcjmVrmb5VrRE91
r0aPkaLVt7neemBa0dS7Pt67YdLik82CQA4fDHM0ffnJZJYiiOhqxRv9dHHf6E56gwJIh74pKmG+
goTH0fPC6LXWnVz6QTeqyqbA+PQ5hcH6mOlO8zJOYpB+n5gwjyenPlG1n7bA8L1tZtntFuyi8kw7
M5V+2WQSKxRcLm+EoecvBmSxjTNOaILkBlddjInIfZpGPKpWpjnfE8tpzsISBL25cbV8nA6KZwhk
ovM3D0iyDal/dPptZYuy8Fur6X8CXfRuPZmarU/Lzgh3osXs+Xaw48LYj0mEPU3eVfHvZqqU794U
mWIPRw09waGi/DFjZsbYzzhmdyB3auBkOipnlZ4Va7a6S2eROZZSqp+Z/zN0hibn+RmrafeIMutT
MqBYiJ2pJ8bGqXCO2+jUj29GxyvHLTxy65G2RhL5kr7FbW6EwWtoleNz05v9LzTWsCC0Ay9Lt0k+
2XtdVbJNHeX/XV/2RTB6lyoAoA3Ph4L/ZTBCyoN6bIUo0JhG9YuZ2LXqp4qq3dReOKGgUKuhuAmc
Wb5VoLQzrSQyi+RhHh4KCtkqKwWGeVlwg9LnhjKoggfThirhS8UqB5Dp+A2go0cE/Oxk0XLjZUnx
krcX1MvFh9Gc2SGk1B8qaN107rNo55hRvveUJL4BfljeelnmbEWWrioWzHf2X7ubic4lEZOiC2nL
rBF4PrRNWSuU0aQ/2G2YfBFDHd9C7rc3beLBJIzqPt9WVas/tLVq3Nij2/po4jefLOHyK+Z0kX/w
7qZksUQ7FpGamBLG3n2A7P+xkVnyjFm12AVpOW7gd1bayoovUpmZnEgLZQYT0nSHTrZI2DqvdLpy
bOMHL0+nf2uR/Oh5R9ymQxts8qw1N1DH1l5CF3sK1TAUf2bKGqkxJfLzpY5bVwmjJkge+lKJv4Ry
sH/TRvsZe17+uaSJ2aFeO08M6wyWdln+AS5swiZQ04cpLRPIjRq1961R9CMGtXEof46q1X6y5PQ+
5oyAJ9+manoheC2rrhFhEKQPWdIWt1MoFYxJUL3APgoS1/Xz8tFKMjVwPQgaOVRpz1eyi+DOR4md
PgwBYjhuqGm/DKUvfhtF3KW7z49FixOSIwoFfLvF2SwZPQ9NLeVsVmiiCMvYBq4qbxNNSVZwaYsb
/H0JTXI+bhsdBsFyWmbUgYIP8uwBLti87aX6EPfAkK0EC4hdEmrtmuvs5TEg2hBxGHMmpCyfa4aR
hA7t7/QhLrLkZMWJe3LB1FCeVJOW019OvR+OFWJ71xd1+U78/6mapEmgy2cwyLwUf2XZ2DpnGQIq
fEGvi34VVmruuqwpgNQmbruvxtEBJ+Zp8SZPzOlnUTvDSceXd+XbLlK2//8VvGmwmPbQ0VwGP5lZ
VjdOMQsu1eFJZeWtqP6ThkOn3gpg/n6qt5OxxZYj3CBQuSZDe/G9eddQIJhRgXC46bScL8LkDJ7i
Zv14NNus7L6gbGm2O7r1SW35o6FmIRG/swJ3pUawzANI1eigc36QoKUUDgzyfNy2jWtTVLE4QhOp
XdsvaiV9MYwa65FNTTpddtgcRbhItADwv2qze9SXMrDybGMrOfbt0IiSP9jfla3fQe/14C7Bq+zv
nNzKxnsnQNPcB0Erf69smvlYn91VkKjn+vkshTg3Cha/u3cqxGu7Wj4iTRIChp7R7nbUlX4JENnd
lA1ubk6jBF8iT1Ne4rT0DomnV+2mr9Va5aFcRq9t0IYru2jJqNTQqYF7A5OOhiDNmSVDY7JgxJRK
1z128ShxEyyyLNpkrWIfwypu211ntuIb8kpRM/rugBkhxT+z2Q6NcJONFlfV8JxayvwLY91Ljhq0
S20lYl7sdN6SBGbekugE8MKb062/zltMzbiEm5I+quNQuZuIQv2ehlLymDfY227LpG/MvQdpHJNp
NxDNwY6sck348SLaQAXjCqQRDm+blVr8CNeifpBkon20c+TDZaTHv62kVpsdzuXa68gzaVuYzvR2
fdtcTn2u/s0ZL88jnDUWAby1pOBdaLePpWjkfqiDDhRoMkD1RVrcifVNaeXJVhkr97mynW4lpn8w
+gyUJ+ueU1lwSecLXwZ2P8DGlo+hpyIX2sJw3FNA6/VDjIxK+Ksro/YJ1dUq3PRdNniYbqBn+nx9
CS4CDbksJTCHU086fUF6LEObirvmtY+6YkM3VKLaZxuPf1zwuJtaV8SPT4/HU2PWSbIdFxOVRXQX
jpwy2zCTI1UMFXrSKGCRUhesnrQ8K/+1QeSmh+tDvrdAz4IDNzQS4pxBMkhmOecMf+1wWsElGtey
OIakua4/lsEYKj5JJZAVv5ABJr+UPsGDDRWFuF0+KLbck/pCKaclp1snSw/17t5IpRFj9WjWkTqs
BIr5J5z/RBMcP9LRqJHSbrhIy8o+8nhpxUe9GfP8cWhGuliFkMEpDSjI7q+vyOXOo4XDKnOxsP94
vp4vCMMn1tDX1dFzihENLaWP+NN6oxotXurW/QGhB5/5qLPvxjpW1ZUM+x2Zu5gtnGLKSHNVAvjL
4oOIJBe4O/TRsUQq55h2g2FsbCxT46fBDurgIRrMUZ4iqmDF1pHw+R6jLjUzH1GX8EcjqAjfUHpw
TwQ0EW7kFHghxk22Uu4zNecF0oyjpW07t4JxVw1JpfuWU+rDwU318om5F2ShEyBfhIdKw3ws2OcP
6P4lz7knFM2XcVw8ty4qXofa6qXYOkM8DdumTotiF5RGllPnMhq8/LIKhjziGspLUsZ68hyFTvs7
QJV/ekWQRzP9MPTYOZNmTcSROtVfM8UJAPwANLhrNUcpDT+Usqm+tIB+aroc6M4+oOdooB4RmWGw
bSYko+/y1sz6fZrOb54ZBlXtR6QDhzu40ML8UsOI+YFOYBVvrMGZ6NhgTWrcdgk260d2T6nth24y
ch+AIQUmRwkb52vWq1W0VuT/YGPxUp0RPlRk5zvvfGNxjxQiKpL4aLVtfzeKcnjVsRS7D9wUySda
LPW/SkqrCWVFLc7ZYdknYa1cuIiO0Nzg9cYvANx//gvUVJUcbBIYhBPlV6Fk0StaGO1WOGoWQJnH
CypWVPPRjKtgjySiupJBXa4AB5he0ruGwgzJOB8/E86E3rQePAZWFIt9UnoTjWi3t7INGj/UtHxP
TLb5PXFl/SAhpGdbr3GndOVSfwePnR8x3lqEV34HUQ+E7+J3WPY4lZ4eH+Nimhwfo8RYfXGF0dz3
fde4+Hzn+T1XsvO9wI/yDspH9h2zt9D9OnHv23Qrqip51YK8tH9YWYurV5I1iCGthQJ+xuJn8k6b
pWdJOBE7W0Sipq4nnhaIomtYvdyNehII6IvcSr4SdQRpbqzyn+vB7z2HXYxJmxOBC5pRMxx4MWac
Y5TieV1x7JpJ63eK2hevsdsUdJO7HO34LLJwOvZTrYmTb1PkGflGL5T+odeSGhc+4KSp9eP6b1rW
uOe6G69IWMxzk4gKxOLgWFNh60qfa0+iFJn3WAEFb59G3u/6fagmTb+FyOHZfobuX/Q8WoOlPDhp
NdJGU8su8nWRRNkrJmhlv1HbDtVsvVbadIcqS5Ge8Bnoq0Obj733OlRyDHclas+PQhvV4esop3zY
V4ERqiv5jT4n3WcLDcyEN4ShcqXxx/KuN2qZurIwjadEmtOtOobTP64sC+PF0YPwYLS1l7zFdc25
REcs9u683GqyW7OV7ZsB1DPbQp+O720zM803kUX1vdNTqTjgkCWVe61AjvCbZ8Xx+DV3Ol3ZiMLJ
37JAj9cM6y+fpPR84Ai98225HJdwycjui8SBxX9UG6fRsUegg7u11bIMv3Y9egZ+PiEccZPHVr9p
Kl2Yz2kAsX9LgRC6xvWtchFg+AGAU6EHIKI8i6WfH+w4SjpZ5N1wLODaajcKNIXHCZGauwA1m01a
ZPmPOjBifBucbnidejdeSVXm43H2VfkBjE3JmJb9ZWTpgqREWdgbjqbEGM5vIcf/yW3k4Da9FpYv
ahutqnjNwep8SOq8FFhASs1gx2Wnz4g80kRsWY5qHhu/1b67G2ew4+z74Cc8wz0fyl5QbzQnKJ8a
HrYPlErWaDGXb+O544aG4DvPmEfyYuWHQa+NlkfIMdWnRAdYXZvtVikG/U6ZvCzcdEqhDbdqhyhu
aY1d8cVALDWGHFTngAJTIrL2NiiTkTzQwMA9S+mbuN5qXpb0fk8/uvetUVuznLyMdvzqGepFGZfu
E5/sfL9oTYDjNw2WY9OAaN5mevebSyOfdqXUp8egnf5x+JHplhaVs1MaZRg2GKY/K6VN8f761r3c
OQCHaCGSZb8zLBcLaMZmKKt0XsDKdPZR4v4xy1Z/VbExfUyzpvJWLpeLRgHQX7oaSPNAqYEktrgD
p9hRB711xyMxHKP2qJmeaCWaB3AQ4UskJ8ufBo/z4Uhhfb8+1Yv3LK0+Ih9gYJNynf0eUf56clCi
F5StO/s4NV176oK0iVE5DjVnF8Sa8mQ02X8x2KXT9VE/WGCgQ3C2gEiR/yxflFgIDl7VWM7RdfOc
PlscpfvOsacfedskD7KO/7s+3sWrhXIBGTzoakC/s87/+d5qnE40PYb0x2myCH+1PrzKVswCe8Wa
NdJl2DsfapHXTXYqFLdMrKNd5HSg3Ujgq6FaKExFddTvA8+JD6mXZzsAuMkRqZw1z8/LjIrON2VB
6vQOQYj63PlkwzJLc9T51OOAckt6a+ZV1dyIQEypL71a3LhFbEY7O3HzfzypVT9aV0TJIWtr85He
s/bbmLrkucbyR25wf4z3BaI7a82Sy203A+zRcyUyA+9flpuUTqsGEk/9WCl9u3XVQW5VW/SvfTAO
8kFXpuwQhI1efrapgFEQPg+zbxXPOiBs50uDtOsgErLyI7arKsxLp9o0kek8lxRWb6grhLfX9907
Vun8QoC7QOXwHcPKXzIfhL+Ol4e+hVlVnXMcCavaISWVMJAhzWyQL2qYOXdRqyJjC6xvuEX30R73
bdh4Chdy3KL1b9R0UJMYq/ZDylV75OU09PfGhEzPzhxN9V805dzx4LRFeyM1dQw2oYPGqF+7g1Pm
m0BXk22pG5m3m3g7WwfZatgc6XHaaZSNTDf19bwYdT8PnAmVRTCa6bMlLfMQILAdfS9UpX+h/ieK
n6PW6CfTmBQCA20bFxHrqr+N2m4M7gRQzO95XxfPsWxkcN/zKi59gVtxOPpF31r/Xl/Vy9OMdAYq
RVQD6TOAcTlfVKtpSlkKzTm2tMeibZBbAK8KNA80P5MyWNNiehcMWH5EUhmqHhSdZyub8/Ha0FCU
rlGtIzAMfC6M0iTjS+lE+ALJkYNTO8100MYYqVJe+125M0CqxbdVgu14FDt6+7MvczKQpJzywp9b
vVuJL5Xmxx6eYHvhpKhhO01OrnZ9oT765SS05Oww2UlH1MVK5ZVAdqZP22MQhg4/NNejrT415hF5
U2G9hqZU0EEfFP2/PJXpLqVb5T5pdVvUvl1EhraLR6SuREVtYKOosuxSXwX0IH8pXlluGt0tshdW
HEbHyo14GUVnfBZSMAiHo6z9nrH/dW4ggku7xlzgyJGYMDotI18tHOOuKcvKF57ibYuh/ul1arrn
Cvl0Z5WXKJsLBA/+AuTTi1OL/4tbpL1sjyMX57PmBdHPcnScHahH8zCNUpxE03X9ypwvswD6AtQD
eF9yIXOIzrcZMmLK1KGbdmyGvgy2mIYGWwcgzE01NMF2mHFbt4TH/CYPS2NNoenyRubZQAeAu3F2
bl4OXpqlFbtWJo55kek3aj2U8UZFAxed11H5XoRq+uv63vzgBsBahTsKtUw8M5ZbE0W/0s7HpDuW
tdF02wGsGCrbMg+3aMP0m6gDXBrQ2f52fdgPFplax+yi60K+NJdc/Datp8mNZH90eRxl3/kBqB87
DhZr2z5squaPoNZiPRSTVZQv6BK3K7Hrw/FBAoI9JODzuc8/shRKQRZWyqOr6E0K7gPfV2mMsXUY
wexl7Dh7VH1lbNz4UCqWutbo+WjZZ0TKTL2k9WwttraBsXqVISV8xB1Bq+EfJLG7N90ueDYKvfPR
RFcodg9KvFLM+GB/zTkmlYOZ0kET7Hze9LW8DukI5j3V/a3eI1HgR2qp/taDmGjaA8ZZOU4fBD+T
o6SSWs88CxLN8yELOzVqdm9/HFwnHu6KwSj+I8ZnBtpjdtp8kdhY/UnnjuEB0/ngn144nYJUzNAF
G13pbPOL0eupclAKoeDxFWKhTk3MsXNoiNTpD63pJt9E3sX27voeXUJxSVH45RBf2KY8QMhTzn85
2jV6WY7FdEy0uH+GEchvrpoMWJYwgup+CNME4Ryq0ZvJdPNop9jkt9up61rxpYmiuKT3qYHzAn6p
pNsalbXaHz1awJvYrSvvpqrysvEpyVbGl0Ir9fR7JWFyb8pscP5Tp1Z7m6xhBndTdvYORtmXqd9P
Iaa11yd6uSmQKzPIjijfzRClxTtryBytMtDxP7JVkxvBpfQt5PH5kCd6vOVUdCvp2GWXk9IVh4+2
HYgLbvPFwrYaHsCeKrqj5qLEPvlwc1GtlEle/IlIxZUDUdBM8VhyJ/NnJOP+C0cp8nZWWETJVi8s
fCStuDbe9BIc5LNmT/bvzy7JjG8jHFLvg7C8TBiVHOmxoQFrrnuRBmoV60ngel581/E63qeJirHY
9REvIwIjUoum+8vxJCSebzbEW72pV/rp2Joi8ZF01u/CQXkN3Ir4VKpS/acgEB2uD3r55SmTGEB8
uFyh5S2JSNAfc1e0rXqEejpuiyI1/XQQ0Xc3U2/6wRGv14ebj/p5Bnc+3CL69LQjAzvo1WM35pEP
S7z9CR79e56M+rfrI10mLuCGZl4tz1re9MvcNHVNBMZEpR6rfGz2TtcHzp7Kk5X9bhqHdBiF7IEe
lmE2GDFNaFVt4iEdvDUHlA8mzKt61lubRYMuWrYyzj1njAJ0WLVRoFCi1Dqov1DdNTg+rZyqD77l
nIgT2QHiEXHn3/JXrmYiYVkWfcnrpMumAwCK0fRNK8MBVTSwIto61/bXF/mjEbk/sWufeze8Ac5H
jAJh4kw7aEetVoqviZNGB8RKh2wT5jLcTn2zlqx8sJxzYYoEiQoCOekiboiwwayhL/Rj0U3owZm5
1blPamZ6ow+CLTBXnqlz3FtsVwg3swgrcFfnog+MxZTudcLTjmVMgMkVw0sOqFUJfaXwfZmMzNhB
GhrkIfMDZ1EWUaJqAiKU6se+LeVGa0x6P3gr7HPMeDc8qtRbKAbJFr9HSsef/oScEN5TGDoB33IX
n7ALDWOoKcwe06xO76IuDm6NAJwJVt5yW+T6Kkj0osbvMldSt1lODFG4JfEjrikt4pqm42pbmJsh
SoZD6TXyvsjC6F4LEm/j4Qv73AKTflCC2tvEQo67TBf5J+XUuN0BUFLpo8Y5a4sti8S8sevCgKF4
5EbOXiahpX9wLM9uTMJu7xdabk5bTdFdZeWcfrSJqU3DnZurbhdVRtlXqOnXtXakx2scvN6FnqfM
EQiDB2flGvtwLAvxZEqaVGmXT2bKT2Za8v+PFvKPP+tEES/4rAF/7jRrjfPx4VgzaoKnLki0Zbm7
VLA10QfmVRn58KcLoENveNJ25q9SwjdYOTMfXJfgQ5GlmOs6gAIWoUBLTG8S1FGPSWt7NyZ6ETsz
waXFa9TpB6195LbEFH+7flo+miJ4ENA/71t4WbcqK1NKKSbtGBs2aUeYqne5Xmf5hrYLTdP/YbC5
hwG6nnLpcn+2jVuNqKPoRyhYSfVFRbViZ7h4WIUxzisry/lBKKcwAxoOShaoqot3Z+/KHiFkQrlt
Jd42xStV5Z3t6T9rNLC3skO5/vMJD6X2OeyRfvAJF6FnivLILJXMOCLwWm9jpzQKH0MJnMESGrma
MJw9W3pN0emDTwhojMIVFySNhWU7bHSE7OVkEn/iSv/BtZ1pv2b+yA2XnGk+X/+EH6wqXp5cxjAd
cEJY8j1cHgfeNNqUV2OR3fZF92/V9Na2zaiPsz9TY03X6INTwYDwzeYjQQK7OBWOW1RDTEnraBuV
Kv/poJz1N5QgLXlgTwcUv5EY0betFYbT53Sq5nDKcSMXAFMJVXL5oo8zK5G2mRhHxVGqJ7BaeXpw
jBGiFxC19CcPpL7YTHn/v+Q9NuqicEWpmVBvn7/4X3mPHaYtspuTcZwU7BlFA0Nop8VT8DCFbn1U
ZVauMWM/2kMkdbxckNHm6py/wl8jhrOtn9EY+pGqsfIUG07gbFFDSNJ9ak95urKwH3TkbJxMKOYC
0ACcsXTZGLRKpVao5k+T4DHoRl5ub528pWpQKNMdCVq87zR4jH2bt3eK4YTxY1Qp4R3lFO3r9Q19
CY1z6Y4BNuJf/oB6cD5118gQpdSS7CkObb512bUGzkzFEH8txTR84VZpb5tkrB7kaPfBxrGGbmtX
g/gDSpKSdZKhnwZ/PvmcxDib792GAOkPYFwWIez8Z2lIc0nHasVTAPMj9eOgIq0AmnUP6IdysN4r
LylIKvyc8K1eiWPvsfE8TWTz8ZidCT6cuqXOAZi1NIobs2XTV/9qygjePrKs+7qInEOkpfnXQhTY
Meix6dsyFHco/3Yrgeby3LsoaAL2Jzvmz+Xjkco49P/CHZ5IaBK5GWIQbwPVkedWsxPPR13f8Jsa
MdWVO+oywLEfqc2CYKLBBdfgfN2LqkVK26v6pzEwun8n12tvYQA1yjfA+lzBlhk64advKvCkM1CE
1M2dNbfOhzTHXIR5G7nHPNQOkUh13W/apNxZRu5+zac6+HV9y18e9vkZCXHYhh9CvW6xtaIJ5fZA
qs6Rd3L5b9d1FuVRO3jr8TZ+uT7U5elCmQdMD/mTykBs5cXc8pDLtkjFoyXz6VaaQ3Er69JJd16f
B3dmFvTHLpLqLmrhxaOWH+rfLKP9P9LOa0duK2vbV0SAOZwWK3R3qRVaarOsE0Jjy8w58+r/Z7fx
A10sooj2NweCZzzQqr2501rrDWGxywwluoTaVPyF6mbRbqzwmzwIZ0CQpii28Z05gxa3ilr7VQvK
pf6cdWr1e3TkEWYTrYzi4f74b1aTsM4kj9RVVrMFmeJ6+K0T5brid9NnOBz2cNLzkB2jt6ToRhPk
v4PZNI//t4iLCfdjs9Wncpw+o94YNK5k6+mDH7TNpwg0zCmK1NP9eMvFxP4UDSDhK86VRb3heoQV
wsFQmKLsucz15JFrWXsuNP+LEgoq9P1Q4qe/P5XeQuEpZuGhR2lv2TxJq2zKgzLLniPLp8WlZ8UA
qi8tLkBm0eywW/OXUhT55CZKoG3smeVxJGLTOYHZT30beOdiz3SNMapDZ6c4gdGSitLKhPSX2Yg1
0Og+YPes/c7bzP7z/ogXUd84qVzGMDrYQiRYi5OhRw8T1e269MxUkS5TkfWfkQJvXM1HmST0m+Sh
NPxsYwUtT/9/o9Lfx6SUruKNqvBI/R4hUqPwoJmkj2OlSQ+9FnVnoX3zSdby+Y+EDshDhdjF0xiQ
K0RTEX985G/UfpjiCKSQ7F0vq3bMKOHD5ffqBg40txWav4Od/om64/hZ0yZa+5ruf+zOFQOnKCLq
IlQtqVwsTgVFTznNaBp5fWHWh4H6PVzeYnoMQ/U1BCX4aGD6vMuzqd84jhbHBIEJyIWjQ7wEHLR8
gziFIWM/Wwwekzs8to0WPPpU2A9jKf/KSrvZyNcXG+ktHGmKMM4g26QcdD25ahBjH5+PvecME49p
EyhXNdnjvrBCbR9o8EubVs2+DU5nbwx0+fIToRHJoPsAXZAzeLmP5BhmOgiEySt9p38CeJntLUkX
xI5UeZV9uq4lIBNkASrD3MWSPe2bcFAfyLq3xMgXB9e/v4SnH/JGlMRo4V9PQjjOFQdIO3qwC9Tf
LV3bB0OrYw9ArrEx6rfU/d3J9RZL5L3cu9yC1HGvYyV9JJmp0Uye048Off5oniHt9yj9usls2eEu
LVPd2NkAaJxdZJTz/7pewSip7VHXewwLJ3yt4e5kbufH1RethKxHM3PUpKckG7KfhoFO8C5WlVzf
8Ulb2DKdb7zeP4vW5osaF/g1NgkaIIsx2PZU6WprjB5zij/nVCpSgdX4VJ5Qeqx/3g92uyE45KEF
wSkVIOVllx4P+GJuKe57lhX5CJjVfnKYsxlAC/Lf2L9Vqj1s6d+Jh/71RxIVQzgPlLepby8VG4yg
TykEdYqX4ZDrqprU75VWVNZl6nvnsA6VU16hA90CfgxcrLnGrx8eNCqG1GLEDCPAumhapUixmii2
q94QDOohVs3iU5bRsx1K2fwnior+5X6829uFtz3ZD4UtIZa7LMeofl3NIXBPT2pt/2BaSQbwwiwO
plI7Rykog70NUmN/P+jKl8XJjsenEATibbQYJIbBiP8D0/YoINQnP1dS0ZtvPxtzWx5yltPG3rtd
tjQPIJnROhFaCTcXSetI6YzyhBdMaXJp5qZtdlrQKd+msUcl6P7g1pYQ710aJIL+AQ3iep8j7aHV
edJonpXXSvhQdk5b7gY0c+od575fHooWcEegD3F1wK7H+ppFkvXBKhQFd1F1h7YrnkhwQcWPfJfL
00opUcLTTK9WKyXa6TiTnCYwmq4RFDLMwiZDi8jY1CK6uVQEZ5HKJa8jIXJliw/xLmwmIdttGJXu
5bPf7Uylj0KOMkfdx7FkeBaCjmeQ49PJzuLm4f6036wp+IMgTCh9k7rxx+LeZkdLgMBnw8NhIf6J
YWv85Ey+9U0v1ZySHxZ7/yEecpyChU5qv+T42NNog99xDE+P9Zxj2xrLeEd7Nfpsw1g81ViEb4zw
ZqsyQh4lgs7DAUFL9XpykYgrFZ+9CnpaGl7zsoi/aPjfHCWlrvZpmPfABXJzSxNlJSqveqoAFPpo
5C4hHUk2DynWyZI3RdarEwa+WyhKt898U52Egd7vTG6bZOOAuNmwHMGAtdE6xklJlKWvh4oefYoV
ryp5dtpnv8rW5B7UqvK1B8H0ev873i5ZEQoYFg9sXtf64iyyExnyXDRInm9G8rkcwvKkjaF+qWmL
fR90HTGrtsfyEvnarbLmamhIaaDBhBLdUm2m6MtOGaMwuGjo6U4vKdWWF8fI8EdP5RwcP/UP46g4
GXDHfFD8auOgWtkx5OSUjWmVAYi3FutpgmkMNo62uB6XxT92PnVP42hV3yYIMQaPL3vLq2s1IN04
S+i8Cqrt9VfVIfMPTqmGlzEMaJT3KjJWY9n+iUBzvpPk1NjYMCurSMgzEwklNixNF6+VtK21bA40
x5vKiDS4Ax2tuFKHo+kuo3C7VTVaC0exDAqzYLjf0Dl7Eyviiaqp12AafzAqIML0b335Qa2HtNrY
IStz+dZn+5fOQNnoei7T0sZ32p+Dy4imvvLQjb1+BPFgO66BiJexN5uy2sgYVsZHSBIjnmI0dpe2
L2Viljxgo+BSUsfxD/Bipe91WsCUwB367/u7cm14ohGGDCctbuC418MLTYR0rXIKL3XilPuYntSX
HHGfUzu18TFTtd//IRyICsDbVIDxHL4OR0d2hqpShJeqm2PUjuNWf1Ljuj0GUFalXTiPW3DM1QGK
pgL4RMDGNz4UsdbVFJzDS6oWSetS/Iv6pybOLXVfz3mc4F8GHGdjx699QdpDIt1Bhobb8nqYfahL
c1JZkidRsZafKxyjcxcPy6k9Aq8ztq7klauDw43Nx3OEmsmyd1JifRFmThZeQNi2oQvqXMqPtdNJ
pzkeq/IZ6cBnuMTFhuza7ShVdgXXMnufRsbyZlYyMNCNlkUXu1ZLGqZgcdyiHrmplWlrG67G4uwG
jkPT7aa2B1ArwUevii5AuNRHI2+1o5rDMcADotjY8euhoPBDIRT0ocVpVrc27eCyZlhwj4v9WMjq
Aasg85sj+83HzzLmkKP6/wcTV9e7h5w8lDZyG3Z4KeNhqGhg9lO7C1TY6Q92nJsbB/XtQiEabTaU
2/G5hgp/HY2ORudIGkMrnV6f3C6wUa7L9DTfhYldfAZGMp1zjosf93f9yoxSAaECoUATobS3OEOV
KgjBSpvRBept9KCknXOhhlcc5FACkvgfYolMi46CoH6J3/JuQkuzVc0BPY9Lx7BenVIb3dS3tBLY
fqq7/yGW6JaKkwVpXfU6VqUC466HObxMmaZ/whxRek7bQXWHqdnK5NamUNBdSDOEddzS6cHB5QEJ
PCm8zOGYsdeaRoey3w1N4HIxWOHGLN6emkI6UufRItoyqFRcjwx8YtmpZhJfarq2X82heB1w8hMK
lsqPaOi6l/sTKf66q2qA4Aq+C7e4FiazCGkpx1BVhlkadzQ4Mi6fYXB+2o1ZfXGCUi5+NENp2ILX
qBzuR98Y7DKjkSApqE4TxBcTmAL1AADUPq+nr9JQQ1pQ9K2O31o8jk1ueHY+xVvx798t0dz37UHn
/rs4iFKcEyeWvge21eOgOxm/aoQWtqpvqwGFBQuoWZU292KdQnoscq6P6NJPjv9dptX3XJhB6aI5
kT7OZt9ttJzXPieNRHDi1B6A9Cw+p6N3WtW3Bg9eCsp0Druol+noIuF3yDs1nx+crpKt8xCNc+yi
d7llA7A2XnhUwnRA4JKX1bNestrAr8QJXurDs43a5fd6siovy+Xib2ZDeri/gNY2JyBfqhCQLoS0
z/UHTVMp0pDTiy5pWfcoXXTUOjQ9ih9NBCK3IHerwfA8fBOgIj1dvNhG2+kRTpDDSyH5TUdbsa8e
1aKcys9jqm01xm9LyPT/ARYCQOXSoCS2WKv49ihDh2vnJStKiPPIQaO9NY6RsYO1OLe7MajSn7A/
K5rWA502KxuiXacqyaeRRGzjYbxyfYHQoKLNXIMyWqpu5Xme9n1asnGAxRtftMAZgTOFvnOEcOj4
O6XvwuiB0hqqCve/8K3hF/MAtBpcCrcm77rFJ/ZbmOBp1yaXOFf9eF/57fSqm6hHmE3iAJTl3OdP
ZaK83ERF6eXw6Hg7tIbzeZq7/rlVy2Lj9hEfenFoQgARLWxeEKLBcL3qtDKzCpyv40ueGdnk9ojp
KCj8msHp/thXdhNIR5AjOrk3pYJFnGDE3cUI5/Si6uVIgi5jhjLP8Bh29pTNv7uqsb7dj7hyfrx1
6C26QiD9l2VENRHtXSPMLmmQ+edpMqMRlY5ZzXa+Ov8dVY700vhKs4sS2/oYPEA8oMlf8X/hkQm3
6CZdMMM8GWdEpbU+v1SN3E6uYkKbD1Ip/zaF5ubZvPIVkZGjDO2IIhZoxOuv2Mt9k3W9w+zGWTcc
isph8VawqtqNJbzyGQUCiJ4IEquczItn7ZgqgS6HZXYpE10OdklTd3u9hklC97/CIdtslI0FunZ4
wEunxITiCt3qJTq4g4tRp9WcXerIVyFI9uZuQmDoN9XF4KnV8+iB4lvr4rapG67oyyF1McdH9Cyn
1/srauXksKnx834iqxby+ItZrtQAIF2YX8JadSRKpXHsRgV7a2c21iWSLXyAtUQ+3I+6nHI4ERpY
BKTOHEhyQHyuo+Kf0VlUSycPJYIGZphsPMZRx9lZDv1vK3GCrab9WkBocQJYxhHFVXQdcK577iJG
Sl9Ns89jDJqqGIQIEP2W7hNs/eiDL3sxQjJ50T8ReeAScQL1KsjwsFM9DQOJ/CEEX/Rb7Qyp2TfJ
vNXZEx/p/YEngtHXE/AWot6glFIqgzWmrbLnz0ka7ymkZs2L5FhBuIdhnc4bp9DaZMIhETLwmFgA
+byezE61Wy3Vqtkrp7pVnjH/zdJP+lhrf8xxMB2qaao33k3ib1wOkKuWmg8GJdzsi4hVHyrOmGPm
ZUeo1YYmXQ2oyfl5wCM6dIuZDF5WhuxPqjbzqYscLBvuL9jlNhEzDPKT6rN4N9Ekvx5yZZSw3MtY
8YAZGeDeOlV7yQx6cRKgxf/1Uhd/7XUn/X4/6vII/DcqaSlgE9FLWWzOYMaHam5RKxGw9nxX5qRa
OwBF+v5+nJUPiu7hWxLKc+amlDdlOnTMMpK92Rr05mTgX9HvOxxBolMUq/KPXh3MLem71ZiiCCt2
B24Oi0qQBEwlkJ1C9XAB0PVTERSdlO0Q07aaRwWZ3XpHVa6Q/rw/0htUCVPKfAI4QGaSOV2KR6D9
MFD4GjQvbubia4gAy172yy5HHr0a+EfQ7oMevyj9hIZEPQ7zGYqEuYHwWNmv9Mbfqv1w4eD5XK+m
WGuULkFElrKwldZuY5v+I4INhrUzUnNLL2P5ZhAjhiAFYknoj6F9eh0MS76xAguveYk/zc6TrEjV
vhzVc+sktXIYDYfSTaNZxafKQfnm/nSvLGDOhzckIzRobvLr2FGZOSV9at3rJ63L9lhXxPrBaYPi
8X6clcXE1Y2gtmDVC6z9dRwo3RXJi6aDFTJqB9OeODxhs+7rl2Ga4z9pj1XORmqzOq1viisiQb9B
2deJRCs88hnaMATTqQlAu5E3tmgN+pomfWqRIkL6cNT9SzrMWwiWlQPRFPsV6ArtBRQQrgeMwH1O
02HketF881cJaqs+jdCKkiNWNcMTRJt8ehQg9RejDcgFkFp02o9f4iY9ZlhHoNOR+hUf/122Hvpj
2XdGonhYq8TJeZJUJOA1tHKdLxn2J8qnXLXHrUxndeCU6hDgB5J8Q+mKgrKySoAJXgmJLPks+WO2
b2Sc2Q9a2g+WG0TRLN6/eWHsDf7P1a6UQuXy8eWmv/sR6vXIJTUawlkpVa+SFci9hp79mVEdOZg5
ajfkfNrG8l65fTgleL7QBaW9vGxqV1aI1MjgqJ4qAcTgUk4Bf6uT+iNu6REeAAvPlYt+a/DRJr44
O7hPeB1Ts7egBl4PtJ3S1lb6RPNChHl/hUarogmayZJ0jDIjyY7+FNs/1S7egsOv7WdueXJ5wMiA
BxZLC0EueDKlrnmUmJuDFGvO0e+UKN2p5hwdIG9vWeqtzTBcIOA+vDWFs871QPH+oENXN7pnF0rz
KXGG/rmwitjGbT6xs6OU52HgBpSttrxMVwPDWgNgCDD3RpovkUY7t+pC8yQYpscIN+UdfKH62ZEH
9JfLyC/wxp7UMN248lfjQuIFOED5i018PeBMH3tFD2rNMwut+TxO3fjSZz39HrWqZKFjGELjNeGA
bQlMr919wGBEBsnxBaD0OnCOy31RVoqGBU819/ty6o3xmAblgBCwjM/JxiG1Ok5gJoIoTIaz/LBG
mwYDaB/dM7sw9ZJSmr/O2N2h6avOJZu1DrVDgUBocfr4EUG+LAu/DoB3S3DjrCZhAU5T98q2m09S
3MaBq8PHNHdR5OTDfkyp5bj3Y66NFZETHlPc54A4xdn57kBGk3IajTrTPTnSP7dloHpt1WnoOIAO
obndnQtNmv68H3PthhcSa0JxhGr4MrGSwKJpIa9hb6rzODiCT0uPfotb0PF+nLVlQ6IKCoSMEYj3
YoNacoyTfG+Baaok6zdOiGrqzkMPUlSf5HbciLZ2y5DfAA2j9AD+b7E78MiIOsVsTC9XDP+sll2R
7YuxeK7q+iKVcXpSOBXtJ0VFUzbz/XIj/MqH5CSCu8cVRxl86W8MfghTPqswvWYaR/Mk9T5qIrOk
4xaYj3P9YEq1nOz1LJq2tBVXBv4mQE5tieycfPl6CfnxYJl9ahPZ0Ad3llqcNBCraHdt6f/DK8OM
UVJWqXANIxj3HSo6+pZw7+rgkdWUuXx4qS9rA3HZxIWeyZZXmHJ86jMF511ppLcROsaMaPKoN0fa
qB/URARgSJLFx6YqT9qOGP31yBWbRl9b2pZXDZocHSpDS5CLqZx/oN926q40B23jK6/NtUBviYMf
BW1dTMS77Tpps8xnjiyvk4ag69x0jMP/lYh1hGhAdr501PKpkU6OPhfWrqst9UfN/1JuPNFNoixS
a2E+L4CCApi4vAhGVZ3kqY4tL66zeje3A4q/1RjWOyP2X7KUYuP/MeDi8YTfWyulk296c2k59UHG
PM988iF0723M2fKdYKlWG7fAyulB8k6PEIAhwNobfQO1GccUhxIP7lhZ7lA7U840mvLY1YO2+5i6
wdtKAoGD3RorCuTIYg9p6phC2PRRcU9q3d8hEw5BLbf7D2pg/BsH/BTcKTqtnL3X6ycnv4h5spDY
WWo1F7tSy/tv4VjiZBeN2lR7Hz6BoffSYoBhQxF6uVB0OW38bNYMr5jCrnuKQttqXL806XnGVW5v
2HWupFeizAIPgssM7NRiEi09iGVOecMz88KR3SgC0FTh5/xSZ/jUGk4nf0FyDnEMddhSlVsNDdAe
xQiKPTdODCY2O808mLo3ctMCYtfk5lFP9DzGdasY6ye16vN814dT9LfEf9/SdVpbqyDcgcTxh32j
4BU5dd8kbWt5iLInO8zy4p9yX+nuVFn1BtT79qgFR4URFMuHm4bX4PUKQhmvGfRIoQaDU9vgSkVT
/h0amKkdcf4xuoMtR2m8k6ucRuz9xXR76sDnZHzcr9RGqYFcR278vM7MLjc8qQv/F6lSjmDnBJ3p
W1No5UNYm3Ww1bm/nVdCwp9mV4Ldopx3HVLRsioYjB54bpV1nwJJjzK3In91ZeRZtxrLt88iwNdI
gcGcFgTj5bNIdmY4nWlkempfRH8pePQ0xyB1qm7jybc2j7D6EPITUDXeuNeDGlV4qIFNHMOe6xxj
Aiua93jNImhkaoW1T0x/tDfurZVVA9KFQqgDfouOgdg/7+4tu7PMxkhqx6PZqlXHpiroR8UVFg+A
dBr/XNq9/buxlGqrTHl7YZIBU2ohFRbiqkuXGCZxop0LXNQv0N5wR7kPjhGNzehoN1DtMuT799Og
zBFajmGn77OxS7bqDysT/v43LLtSldqkeh4E0SU35ORL0LRRfEiQGyv2dtcVrj7Nrf/ho1Ak/sDa
Rc1dKN4u5nuw2643AOly5czhWQv1XnOryEm0nWmjbt1kcYn45pS1f/hx220c+7enoYiOCKmOihnF
BzEh7752hC4khqVDcFF9AwMgagCwz7lsf9StDtxmzOOvvE6L71GQaRs56sqOZbe+OUxyadO1uQ6t
VY2ZpropeSPloLMuVdNTlljS9xYo0OnD5xGheANxvyH0sMQlpkmTzvmYBJdCGWrsOYYAexJ/2mOS
810dHePH/XArWwitXHjIpDKOTU9qMTLOjqyfEslL0V1DvUHpxumQMfnRQUcFYAx29QQMLbBGc6ON
u3IwCSY7YXH3Ii1evL6aLpgkC6LqBefMyTwm/YBwKvJHHxRA43EizDmF3wD/RGVF/I53y6bXUIet
QiO6KBi4n7hkxt2swNJK7blvTpEhUV6/P6drO5MrhTYYjVUcbRbbRAgVOvGoRZcWvuJwjMAG5Cf0
6hHEhkBg1Y84aFTf7sdc+470hXi708olY1lsjizx8QTVAQmrrWZ9GmZ5dDPJl13ksJ1vZoc7ZqNn
5sZaXdsW1H0pjDG7tOQXQSWkjmO1soNLCAF2RMC0KB7VSMu+NTVsxfsDXI1lC1yJDraOGvv1Z4wp
zUkAigDMp0P1FVOX0vWHrHH2RTfI+cbA1tYmzy6+HnQPAPOLXZFbCorRThhdsPTLfslKUiBCmUZV
vv/4oACI8EYXii6gk64H1YT4kmtJ5nhpZPXHpCgs39VaZJAfjWlutoxw1qaQpQHBTbQmqJZfR9OM
0kBpXna83h5k61A1wlxeb+U8OjSxFv59f2xrc0geS2+doYEFEf/+3b4b/dIKU14ankFn/zMqzKB/
wEPVW5aba9cCF/Eb1opjcykpIJhbWAmlvkfHw8genMDCpxV+3/OsgGDNdpGd94Cg0jr6FSBsUB/u
D3PtKUBhhIyVgi3eJotJleXehhNTSV4yOzZtQyR2D6VaFeei6eGkj051ZIqjE27lSXPI8iZ/vf8D
1nY+xABQMQBBKXwsX5NBmJRYi0he2OFAjIXa9JyQs3zKjTml8WDSEarRBrkfdKV7CZochCSCEbA8
UBW9/rp6ruAe7keOpwQIVz8XRe3vGsyotVNKwUbd+bmfBfYu7mdVPdMry3A/8hsdofO5+b3xW8Ru
vC4cUB0T/rVAoHh5mIubJKDi2pdO4Xs4fHAM1Uz3A3z50nf7VGmf5N4JToGStNiET8ZJAg6cuaSl
ysGnYza5qVUh3WrkW5SbtWsA1Tl2GxI0wLIWhwii+sZM/8+HTVVkOgaOKXq8ZSJHsLunoHuQEKV6
vD8VqyHZ4kKGV6THi6+SKVIXqIVueWM76xqLsWqf+XmDfdD0UeNpFmbGH/dDLhVNxP0KYucNdQdy
lVzqeiWUVZTmeJSZnjmXtuKFstNMxyaou/5gpIH1J+wKVdsVsZTVbtBrs6B4j/4335Gj9pRgxvno
VP6YXzSpQzjr/o9bORv4RYLORvouHgLXvw3FMcfXjMCne1PG2BhOWee4Eym012IPhMlKqRrZwdBS
2/hqlI22lcCvfA9uRcq2wi+Wt+BiCYzzlNiNlAaXaWyMZ+rt3d6s7dzVY7IG1GGmLRDkIiBUU4Hd
p79OHxR0ylKtJ8kr3aHNmD5P7Syf1cL2FL0J8aGZPw1ZmXy/P72Lo+ffaNASYW/xyrmpGyaxxIIw
2uzZlAcsogPU1NXdhGOWfyiVADhBGehPcwWJfOO73gaGWEvmR9dV7KylxnUV+mmU6GP2HPvh9BTE
xWvXVXRb1cxXHqJkjL7EZTo+3B/t7dxSRAMBQ1cTmiRMzOvFlPWcKEYe5M8B3P9sV6Sa0xzTSB+H
fW742tGwhqbYOGfXBsrBRgVItLZ5213H7KvAV2M5yp9JGZSjljbOg6xhkxfgkvi1mcyUmsGwFVRc
We/OUz4rEESOdroogsuw5EwEYT/hR1Hmz9WkNYc+mhX9EATd/BzX2D2792dVHA/vgwntBER4xQ0O
/wTbt+sRNlXk471pOIdAyQdIghjlxbs0k8ePSmATCOAWkajmAcldaseAkvYh0DYOOjHILfmTrr8M
TtNjqog1IHCJLerVcrm8xRMKCoiwAyxcbsUB+QlpoLB8iIvSOjY5KzMvEHgctGF0EZr9GNMLlRaG
J3T5GBmVEH2xOhVk3+1QUp1DapfVz0hqK7rxZnQKKYhsYOBWPhlFAMZFDRscz5KMoTQclQgDY3WS
gW0oArV1c97JG/nh4uxmQNzpKFXSCNHRzF2SkY1qiH0tH53D2Ab0ekBNH/QQOxRUPbKjKSHFVzjD
fEJBSz18dEkSmZub1xyPZdbn9ZLEWDRTfbN3Dr1o95ug6/HcDNSNrX07i9dRFgtfDZygq7rWOXCO
KWcDLaFjaOIScn8st6tQRBHrTxgKkxtejyUZFK3MtdqB1SELX9RBd4MinI620XYHuIHOfxgVCGaK
qWQY3L2LZajJdlXrWFwemtmKj9GMebA6pOrx46MiC2SdAwbBJ3ERBV2csm55Xx7q2TYfEuRqw12t
5tZhLrTpYJoVpvT3I958LfJO0a6hXkF5GvHb63mULUQcxlZJjnNvF8+tOVXPoQTL4H6U5ckrDPQw
sgHJLzCmJLrXUYJEMVstwceumtXKlU3u0JFu9gGtma3Uc0mXoJ0hMN9U9wXWmsRpsf4ks5SkRsUO
rAmq+DWl232imSHNbsYz76eede1Xzv/ooDV2GO7awvC/tDSifwdZ02Ekhm7yFldvedmJX0RLB3sC
5lhIIl2PvpxTrEL8ITk6YZM9ZlqTP41lmO9pzeIHYc7K04RA/8Zhtjbl74OKDfQuTU2ioKhLdUqO
EJ/rY4uyzt6XcIHvY30LprYait4G1XheEjxerkMZNbMrhYTSwyJCNA2P4tGt2il/6CGSloePryV4
QbzMQEuhoLOI1vlJJ2ldim1PE4Up24Ot4vKeaswjphjVlobpzUHDxzN4HgmbCSwgl7WgHrugqc3y
5FgVUvRZRubPlWesdWkiF8cstoaNg21tMt942wITxhUrNuy77xbQFO51lVtg0isVbeFhPGiRle+r
gFfZ/Zm8uYlgToNq5z80yGncLHaKGupqkDu9f9BzK7BfewWpvQcDWE39qKf4X9Avb3y12/F0xLSr
rwZsBO//gpXBAnCk7g3RhiR3WeMA26cFVtxJB9UfjL/92oyV/Zhp5VffiCj43w+28iWB2jFMnhMk
00tqjxzMA/eSzEsiKUZzr+URdlmtVdKJj5GQRpALCZ3yo7c9HELaYRS82Rw868XZ8O5z5mnSogzd
pMdpyCxXRdpqXw5qd5xpOX1lzXb7NqhDd05QYbo/3OXXRa7x312CYiPcoqWPROubuLzNWnfOMGaZ
T8IR5mfkAEWLbLOn7q7PjeOaalaf4yRE8fR+9OWXFWKR4KHBhaFwjJvsYm0BdwgsH2vfs5zZdg3O
xan+AgKvHfpO0Ta2jPi73j+132JhDUTXEWXKG44p6WeTZE3Yn4MGvZFD3We6gg74VD2mWqS2e6dK
4vjFNgMk9+I8sD7xZKB0cn/Ay0OeHyHK1EIiU6Sqy3eqFkppAp92OPeyVTz4jhp8c+LJfgFt43yb
R6k9GpnqvNwPulzSRAJXQlojFpcNuOZ6dbX8mtkqm/EcVvJY/26KxEnlI7AFrQXTqcztr5xjJNxo
am9FFf/+3Zq2k1BTkVkfzkMdz8kfymylxn6Y0M70dDhNg0taPfy4P9Lb9UQVEpA9CRVnBYnqdUxZ
KoyeziAaAVIz24dci/p+j69houzsqBm2kB8rQ0SogNcelwxbZ5lU9aVRDPngTGfYPeapB+L9mujc
2z1A0dLtpjjaeiLdrh9cxUDkUlMxeY0tD2MJXkFlh9F8VmZOCiDI7VDCtW+VRzmQJfOh5zr4jMCA
s9H7XDLlkBOk9whQlB6EiS7DEiiA4Ult+NE0nNtAkV7t2u+6XZRFliJESr6qdmU9KD1+Sl/9xjfj
Y62HyqsvGSiGxkB7ttxkb08tgctAG4/Cs8AFLnIUtCHaIu/D8VzFXfAnxobBU1LIv7uhkL6zqawv
iO/EL1xXW0pJt4eIeDIKKSHEkoTC2fUCm+MuayqpGs7U7MYj3Z5gH1D9+qM0WnD2YRh/G3o7fdb9
ufkiKSZIrvsLfHXgKOFA1RMuZ8vCs9/3Sm1YfAbqWj2eHqaDRk3Vx+Mu6GtzdsMgSv+otCr9bU5N
8cf94CuLz1AFEpAXOk5ZS4oxGplB548MPg1n1EgbPXmunVEFFDf17X6AroSJp1xvpParUUnihAA+
NvTLl/pI0RvBdWs4h+CDD5NuTWcLN5G9Kie0222tzU+cmcnr/bEuS/xiwQPIEcL09G8oLy2upkSR
abHjgnq2fQw3JmeU90YVRwWFy9D5mvljdOiLMTgaifFFEi8/BRvJ0/0fsTp0wE9cWeSxN+wS4F+c
mhhXnKXQ7385sfYzDOUw3pl1Jr34YVS9tFLoHO8HFU/H63uSgSMUIPIQAJhLrR55itpZae2RC78G
8wrgrdzlbej/fT/M2th4Vlr0MqkNo0lwvZPAtAjV+BRJ/WasOb2sKUHYV6KxOaqRFbhakyhfJuzB
PygB+fZhKSfa4jyDbrvcwvqUjn4SZaxiqyyPftb6X4eq/pE3Wb6xctc2K3FMnS4xGd1SuooUUe7U
ph/PJbo1Pxr4mK9IPNkPUpCqw9Gypu5LoApxTZ9W08aBvXITctcDR0JTk6Ny+RX9GX9aarbTWcVP
ARkrjgy1j4v6SZvBTD/c/5YrpyLVWQ4EjYIp8keLqx6AnD0HUTOdlbpXyUFKbR/qrfpIit2d+ij7
GyFc7R9zjH/oWlz+dT/4ykJ6K4LT8wFNQbvheiGZJPFzr1jzWe/9yT/ypuxyeReVlR+48Cmc8FPe
R528t4Zo3gLtrnxhsFUAWhV2JxTcxcuq0+ImtqHjnxUspqQdNpDh/Emfp+hstza1hTrGM15uJbna
xVGfSxu3wVvPerFXORaRESKrfkPNXI+90xMfTUaJr+zYPZFyx5CQbDb65jlXoxlJL2lKi9Ct6GLl
bjBbgfyYz0pc7ilAmKqbxXFYHXRhHfFTzmnxn5MoLfadOlhyv/FjV84V3NER2qdXDS9i+YKYK9tB
okIdz3I9TBdb93XXkqv4oz0gzm20qhAGAiIrOu+L5dAbaWsoYTadKS3E1kGZ5eyga53T7Xwzi/PT
aHTyRva2svyFyp9AGVOHvsExQDEv41id5rNDWQhTVcRNP8+xJX/OEaX/0rZKANCAqnH1mMhp+yuq
4cnt72+Cle0OKg3IBv1WKhDLPoKe5Y7UGrHMT+ibYyMnXfTDx9Cz2oUGlPsPVo3EHHNyiuYuZwvZ
1PWyiycHL3c5k8+pWUzPpdZh+T7BiFEe8yDLrI1jdG2D8+QRPEsRbQncwFElSv0ol8+2Fgyn2NbH
lwgTlD9krZMfRnvsdx3CRBvZy9o3tbDg5uAmeyKruB4iN+ZYKFkon2MMb9ymdvSnBhXCHWzD7DAi
1MA1heCGBF/7i69VwcYlvDbmNx0tSvCieL0IHw5WCNNGUc4UIa2/sm62PtEZCp/Q2FIKlxd2WOzN
SRjl3F9H4u9dHig8Ndg8FCNuC722pIag5XvlbJbagLp1kc9p97nmpm6OmW9Lre6qJSLc/9wPu3aO
Ck1ZoTsNGe0t+3iXK44aKBxVYmOGUqLtFS3UvtuTXLuKFJp7cPcxFHC6i1o6phsU8LV3Hq03Ni0N
Rgr2S/aHIdPtiIdmPveUryK3E1unoS5QK/+PsytZrlNnt09EFX0zpdmNt7vEieNkQqU5EUIISQgB
0tPfxRkdO67s+u/YqbARkr5uNdmnoWCmB4oDAJCvs+Frd0sCkVU+28Kg5FEb/M/ugfsZ3oXoACRG
SvTHyDweYxygRbpLN07wwmWwEFTt2pXWlyswtdNcrv4yHdcV0kUGTJG6FbEP2njXXdkI7xV8BViB
gNXs/Wi4A78+ADDOIH0O7XmU0ov6bk0qv8NA1Ku0JvRE7RZBqT+F/0FuJnTRHUwfbooZbZRgJTiR
f98e75wGwP9RaO86Hvs05/Vv6RAB+3wN8Y24nU8JOnMNbhu31l60yPuQ+QLmyWN3TRrhnV0JaRjc
cuAX7PLZb1LUoUvFiOm6vdjC034VTAJWDwydHdKINB8BWR813EhzELDrPg7QNbzy3u/c6uhBYsbz
LwfrD4GPyEN/21hU+53144NsnSohyDa+5DwLrlyy774r2mLonezN3rcS+zEIFAtGf4hhMOa+WN1v
lxwnEnrluPDuQg0f4lLbnvEP0kSROv79A797Cne1/X10C/zGWzkIbxSx9vwAXxhK4RWkH5P7IGBM
lDmRFDR6oUC0TuVDwmOU2Bt66yU0gdpr5fV7C/4vwvlfvgBYaK832uALFSR63/RxAIvM0dKaSBtC
dJl6V175nXQIrRw0UzAeh/HeW9hWBBspAzlF/4JiK/yg0kE3IQ2CD39f2HfC2KunvDk5RE2AZcx4
ygzPmC/zNrQvEJbND8GUz00bmPwpG9vhnKVqqiM46nz5++PfHlwQBLBF8R/C+hlDirfUKGSCNNly
Zy9saou7PBvUC1Nb/8W3nPaIJGExQoE+iq/kJ2/fGtRJKIr8qyUFINgfwx+Omc8URl0GjD6HgB8B
UqcoI6rskfFZmhpMMIlGq1RPagbZrR4Yul9X2Gdvt9L+G/b0EwYAqKb/uLOKYNWFZUF2sXm/5PU+
M43rYOqB8gAUMrumKvrnSmOaCSAkxJV2GvDbWnMowq1XLdTGCDL+z5z3quLgiV1SV6wfLGyZm4zm
1/Sz3mYL+zvuvWWsNT5z+vZeJrnpZTyO+YUBf1QVUKJOyhmUqScRw+PLgZijm/91QwErDzoPdP3x
eVHLvz6gSmp8uk7mF9taMIbMbMC086dLYjxN68nT4iko1tEd/h+PxbUEZxjQXpARvn4sM4lI4qHL
L6QPk3MQmS2qkIMWHww41zUfbVbBYWC7dh29vSOwvjvYah8LY0CE4Pf6sSIaUh9oeuwh0PtY2Wdd
UdQ8jeF09ff3e2ez4kEYDwAoCKGst3VsPJl2JmTILzxDA2ZkhTmoNgnPHO6eV66Edx+1a+2Eu+IB
2iKv30kLFdNi7fNL4kx3B6h8WPazktUaEnFls7z3KMQzFMaYHu4Y/TeP2qXBetUVF2kSdRf4w3oA
DCr5si7ZNRnKd04C3mWf/+74CAx4Xj8KRWHhPJihX4xHlofJZTh+YdFe1pZ0j1pelV95b2cAxg4p
bXSXdxTI6+dtgRj7PpuCS0/Z/KJnx362YbdcWcB3LpUUMEoMfdGAAhPzTfQI0MThBFndJc/E6leW
aw2kSTYnZwntjvYYJe14hBlYfg2e8c4FDlYOukmo9v5t071+vazVCwkNiy4SxDoIjWEb3kAFaz3p
xAvaCgDE8MhT394ayzuvahPeXbtQ3yZE+9nDtA7xA7ReLMGbPoIYsXcKkoaX1SgoGbs4EzU07ofD
xLfFVHk6SGQJPbRQXDhgvvT3A/neymc+oiYapCHKkzdbd8V1oOKYRJes0zD53OR0WkYcEOp105Ol
Xl5q2Hhfyfnf21T7zbq/NPS3354XYG88tLO64BJFM68pxnY/6CzU17+/2h+5HlYWkGm0lsHBAI3w
jyHdKPIubWl4GceivxkxpGnSWcMO0Zvhc2TWDNA2T96r3RlimK0TtaZF/vz3X/HOAsPuCL5Ou5Bd
BJzu6x0WJmMeOl4Ely2Jl5g0HNSFuJqY4kHFt2hjc7NgfkXCSiwjzkj198e/s7t2pigEW3d6c/K2
uqLRYpZU+/HFrITcUZ4Hn4iYs0MnzDBX1m38nygbvTrPzbWu9DtXFXoKe3Mft+L+IV6/OeKJ0Jap
+AIutxYnaoRJKs3C4iXSWyK7Rs2rH5IrV8k7d/FuowcbQaS6QBW+ufZboqCkE87xZYP2QdMmTn+E
3lEOx8bomob8O5cH6hjUMpDOwPX1FsGRuV3FRsrw4kX9KA7zFK5pvUxExgkAtgsfqw4FRfKwxt5I
nxRs3M/jKmEu8fdP/M5pgiQtPi6WGh/67TrznE/IjooQxubFUJQzjYcmz2Tsrmyld74npH/xJXdP
SNhavUkScruGuY5pdJmht/hboCEF+YhE6YbofC1Nt+gro4V3jg5SETQ8oZiKfOjt3eTAcB5EOEaX
ZfVhULMyjAG1+0AXmR+BLl5vXV/wK+24914S5wUaC2gS/Yl3isPFQH+9iy6DTotTvi4x8EbAxAaJ
iRsUxtdA4O8+DwNe7CAU4Oh/vD4kfTwge12m6EL7mNZZG28V9SeoE0JGFCzKwpz/vlneuQ/Q3Ej2
fG/vJBf77/lPA4whEvTGyfQytEsoRImecbF97TqbmwaW8cFGTq0uMOxt5dB522EdfH4N5PnOxYyu
P/BVEPpF5xw4+Nc/YmaQa+7mIb3kKs6lrAIedPLzyk2GFGOiyr+FKu2yhM1c9GP/CcARayRM4oQ1
5dBu7Fr6++eioGyCvhsa6+j8QjXx9e/ZCpkxK1R6GdFhHxoitLlhfbLADilmH1jG5g85xK2f82j8
f4R/PHuXadzHFcgE3qzFZhxo4Nhcl3Vwy1bt1nmsJEawDKR2IZdbsMHpUqH9FpBSA+v+z983xJ/3
5e4lglpnh8QCzfLmlnbhLALqtfEFiv8iLh1IRtDgcdD9UX50TYTszxtzf1gB+c/dcPQPyu7ch4iE
UKe6ZCO1TQ5i5IGpLjtFq35CAtI+Fwm80MeoG4+QCgdR+u/v+u7jscZod0IAGa22198ZgsMyIUbH
FzzP3gKRhkkaT9qPaxdYCJO18r4zgMPWazbIrYw1KuAr6da7qw0lhX0VcFO/nU0V0OzLMpchHCec
f7L+8FGHqzjTbbt20N97EhTKkfkAuoLs/c2enpzoVdrl8cVT3WkgafuTQLrpEC9b9z929IAP2RET
0HdD7xJf9s0VhnCrIPI2JYCqFFo+guk7ZusBqAG+PfLOkLWrYS5evADP6ZOL2wx//vtnffdVC+iU
ox7aFbzeftaI9UOi0uTC3BpdpkFvH/1OmbJT2TXRqD9j7T7wA6IbMxOIaIf73/97fVoWGbEUycUj
OlWVQEJPG5JG45e/v9L+df47HtnXFGkFQi3EGPAJ355KL55lLFV2Qb3cHYJ8+wChjaUrWeuD5Ne6
a42s95YQvTNIiuD6Q7Nl//t/3otIxEJl8Lw2XuxWah2hGprXcTylyyivbJj9e/zxcrtG3s4W3DWl
Xz/MUzJTKHOyi8iH9DklxTpdCpca/gtuwPH0PVwh7VlO7Szi8/++rLhgQtjIYpD+h9IPdDVWqHi0
6WXyMTIv88TLKymSpPL40LMyEOzH/+OBmEfi/GHSguv19atOkQpzQfL0Am87OZ/yIRomcMEH8rBM
vFgb0KWu9creW10Aa7B9kHYDzvTmUy5qyaPFeikyfqkeIV20nLpMpQ+JNMPJUeLrasjp+L+XsYCK
QeACnhDIKqAu9PpNcW8yOJFjB2VTDD8VoCJRsE5suO2p7Osgma1t1tZzT5vx/0cbGYRtdESAjYTG
BVI3BNPXzw4FpIAhg5tfxtYzFQwavIbyjh5W5bcVkPTjlW30zmkBfQIiPKBBw73m7Y1nQl/owMfz
0NRNzgDo5bcLFAO/rVEeXOnuvnMRYPcA6oLJEKLW285ntqGIjZVFZy6VUQN2u98AcBPDKSBYwC7K
rhGL3n0eOo9Iz6CtjJHU66Xsl6FNsxYNyHFe1HlbveLepVz+cL7V95wt12Dh7y0leslQuYEGK/bs
/nv+c/FAjyFrYXKQAmA5jrXeZkRjuB58BnHcuwbv/2PUiPQOMQqxH0PnncL7Zo/2I5d6KEhxaReV
HGBk4n3iee8aPSp76JNpqmIvYrhlMwsT5gE9qTKDCM4XNGWjK7XNnyknfso+8cP2QdB8CyxNKXJs
zEEKhCuPViAfdV9GmwRL4+g8nNPARs8wAiXiAAvq8fvfL6W3XPI9zQWpCyh8OBQDY/qWSx5OOQlX
TxeXwYU+KLbjqMs1K/R37dNlKLeYL+e44KbxWuGZMoHME8ZgxRwPtY2X/Ms4deND5uXXzvGO/8P3
/k9s2J2SgdBH4bV7Iu4twdf7gSgpmZi8pREBxNdqkTAWVWiPzXPVwWEBCki89Yd6sTb7MCUo9Mt5
shumh0Z4+rjAqGqsE68wnyGun0SN6YADqIrIoK6KBpFMdRpM8U3LojaBrDDto2qDYveXzoNqdg3e
iXXP+5znFMjB86o1afvIVhBzDbe56vsiNXHF43AITLW1ZiGmhMpB0Ltq0dAGv++dP7IvmHZNy3fi
h4oexhQ5wgn8lR6SY7JPk/bZM+E0Q7qBR9m2VvngWULLLZ+m9Z9F7It8Su2yemkJq511/RTvZrF3
sJ7JzaFzCGpf0VoQ9kFSMdJzJGOveEnWLstPrW8xRCw1QkCwlIVaWn0U4AZOYHM6UvAbOQ2LKbOe
pOSc+jImlV7yNnhMcgXEK5NmkVVHyZY6iEEiA3lRAIdEYIMwmNtQ3w6mDGLXy7OdQnC3CptPFELo
q+K3NpdL/NARqEdcwMKP6TGM9ZBXBQt55kpQnflJycIfziMYp9tnQDM2XsGGe2qbsLBp/KLZZNmJ
5mj1NhF85G05E5RrB2/Sbd7MPAp4hfEPUfWUklB/WA3UWH+1aChFd96aBNsdaMADPJeKxPLp3ttA
rSuhGpIOjyZNO/cr8SYG5TD4JXd3s6HcO2zM8+cPGYFjxpGlGfYbqPw7myrgIBFcgG5byHYG/NUV
1TQMW/4yw7Zg+wdj7S1IS9zabL4Z0pnrn67FaFnW67xamjQr+NZxJRQrcLKCyKlhKPNuJNDWzCIV
mbDaMGODcAcV4Gx9Ds3cYqaD8DiLu2Kwsq1Jh7JvLodIEK8vC6+L81uXjhivQYJwXk8hSEP4Z26A
xRKtMBFKO3rXujmb7qgHCtpQydRGEKSHmk7gThvmWUOAl8C5vyfRPnCvihns9q5CskDVFzDJFL8J
YPgDGdI0N2poisFb4mNmobgIknPUdxut0GbN57WEHOvareAIOyDraj7hkPJy1BCHvBmLDGRihyGJ
ODPDdPEYSBr1aRWYYKD3S0uI/kXgW0Kh59b3GjKvKTdaV6vTAP3EhUrZS+q1Hi6mYl2xxBXmEtC4
rwLRYV5Xm8QFY5P0bnPN6AGRWm4G1iffPQ7SH/CJgbibFtuLsg3YXJQ73Yg/M+1tppml1PKuQJ2L
BjefJHtGTyb3zvBWmuXBKQz3wiqCPGl4n2HE6ep20XF4a5JUJWebZyil6kEAQHIMbcvVt5ZjSHAz
8jR3T+uwQEW18qw2QdmvjpFfEBg3gPX4AQRckM/2ynd+FXp+qo+g349APUHz1xOlc85vcVflhshT
76vMnEEN64e7zYdz+aNOrNYr0K6kLS7bRBJXctFn8S8mQk1gQ9WvS1/SqPB2OOqS+e2vNuae/R5J
IafngEAi9GZic8c+EkqUv1NxiPctQ9cpRt+do/utChcXj+3kG/+mA6PSXXov1WF47oTNWllqgeFB
HZI5A9iUJynwEmqQPP3WRcojP6lZpgQIIYwumw7q8ObIpPTVITQL7I3wcSf5U0JqYrpLt2RXtE9j
BunvUrZdt/4wZGTuAGpY3g9lYJJlOZEVghQIM9Aa+on+vg97oAmiQvYjhI3wj6Kctuw0hTbNDgzd
OvIgtTLLfdApbzn7UvPtGRskSyuIAECCMZ1iLY9LGmzq1IWL353sLIPhBj5h2/LDiizr3WWaCUZP
EEMO+vM8i7W9UEuhZVaN0sNAKCQTDb4vADDoc5+r0Ry22W+376NEQKlygJHmoUzFrlLURGTqN0iB
yFzrZ1eIOJmrVsVgbviki/1voIXK5GbsrIUN7rBxsryE0QT5hzVHUAgOCDvcHAuZFlKX6DyDcd2B
cDFnlXQw36n6dl3lCTFQqU8QxhD6BUg534omNa1W3zaL7YNgsekxQ5ED/JJ8CAOa2DPLAUG7z9IO
vU3Q79v2hLnvNhZVN5NUnLlvqHfGs7P0ya12pZ87glN9hk9Ptp0kbBAAMU8SYWk5xAW9Xea0nVGZ
6nz4nqReul4M5iC8r+OZ2eQZEwA2vMCuc03DGoHAtieeAKogEDSZDo5MJdaspUVPOz0aQH7mj+gx
x6JGxi7Qm5xkIlMYZy8S1UqhABR8tOhrj83Yw3Ohh1sXF3kZrIJmj71EFn2neu54w5bci+YSiGVC
aw7KtVeNXp5qU86QqvJLA2ERceqsmRAsFOC7Fb4tbAcWTuP0RAJ0aErDAEu9FLBJ7BrmWdF9TVJR
2Jso3aZ4bbaIZ+sNgO958dXoxaMfyVKEpknB2p6i0zRlbVFuegajqITKKZSqah/ndLzP4rX7bHwg
hm+Ni1vvuMAXkXYNEMM0k6UzKXXfmV7l8FtPyscvFOh0F4+WTMo9i76LWV9JVMwOAju8Re64xTO+
aWR0sT24uYig5aoNpks/Is/tMrKIk1v71EK24OC4p2bAy/TWHUfwEsN7Qm0nLpidgeBag/PR0qoI
9hUZgKD8hVtp3JoZbk81dA1AyrShm6ZydG5Qj73y8KnsOoxDBXgN/Ns9WSS/h47Rp2yaugWRO4Js
jDGLRn5GNnNhm21/Kqoxhffg6aEa22WerCDkn3xN+jyn91KOOYO2VT6NRzMyJOA+NDDAcyahOoDY
mfAD5LdC9EOV7Ar8VhOM9+vUJhmeBrjz0Qr44ZVymZdfFAKdSQlFX/ptilryPEXWB6yRZAt8F7gZ
nqKItMnDNri1bwACMVDVYbMviiPILjE7GJspc7sxPpETFJ+A3FQUYfSGD+P6tMGHZXtUKveKr+3I
AlqCM5x+jNFA9j568DJZfyrO06dABBDvRNrXPlqX4HNu0ZIEF9/n5hcDAY7BSFLGT3oW0eMUOBeX
xRgW6mJXwWq7E4HOvoDdSimzbe5rHswpMmEVJ0jtQoKGsSU2EEfctiQ5yVBvcQlWhH6SmAJQBAUs
0z+TiNVUZYF1tobzkCG1iGX31C7YkBWsdPkTFUr+Ynk+t8ewMMJ+czyLhl/WQeqrshlEZYuyk4G/
1WkC9E/TrZhcfkOCaYoPHlNifZ5DncxA7pKNnxxkc8bKhx0av0WeJNHJ1gzJzIRgrpCvtyr7gPBG
/ZsVw8m4LnIbm3KaIC97gKVu4HgZkT773QK7heKsQHl4JMCuyKPqkS1XqxUtAyZgic1jOGGEeGsC
ua4vsYexVSmhVDg2EMklxYkJDA2QRDlCjr1JSZTUiocptk8SbVkzx112E282RbYc4Bq8XRYDDTn4
ZHgpRXpXpKKEEqv/cWDD9k/vj3yB1FsSf2KRB3cdhLAY9lz5stgH19qgQBUVI02Ao4ezBa0dxA1k
lQwKwmfMLkt3g/EyxN57FWhI1uYkkycBfnnxFeGTJ02PKOUdMUzbXFs635+8ehUghGFWnfPxyKJc
t/fdxCICBfApG5tV+jo69mvsiwpCrcl0gGoNXe+0nQwmSnLU4ju6JmZovIwhxBFYcXRfVe9ECAHJ
IKAgKaxbcSLRGokvUbykR9XKCdAfHlnDS8421jXFmtL1EZVFttbRzPIeUE0VuHMoQRxFtbi0jLUX
X+RwvPCQJ2Y3uEEAdS2TKZ/SqmfKHAig/LCwWQsusaLhjNl3uPG2jocBHj6g2nXq6EDUmss4J4x/
EZMfLQfuR9LVmdmMreHK3S6lLWBRf94cqvsmHCY51L1koCNGLCH2k1unzH8xchC2gh/QMPo4Qkix
yAl1ld3mTw5dVAApgNAuVkB7dTBzAwuylAz0krQbJIwf8xZAeGSbadz18RnO6v69iCn26uYPoqij
FNUaaqwWvLIqjqEUe7sBBAiXD7ibdJVpp4Xg+mHjAs+4JVzvKIhB7f0EhAD5OQVKjDWwgsC4GtNl
88PoFcRVWwRvrjKHC+InlqUA8eGVMq9mwHx9z4GSx+GbvOjFxhHdzoGCf9oFzPI1OgfEzNONDCOS
Vl1u2VhSXxdPKeRdPzP81G8Jklm/3NQyzOVorMxBTgns0OAYR1PF8DL592GE2UYFXW7wG+E05MpB
SxadIzfEHzgKLnRKdFCosx09JY7wpYvSEsohNq/lJPRc0g2eeHWbF3Bm8ja75ZWQYnkwLABOKOg2
QBuGvg3nCxOxxYUAjhjEi720r20QTV0pUs9PThtlJKo6IeMXtDwKehAUroMVgYOtqhS0dWTTOwkQ
V5R3WVxuBYOq5phzCC+GHkeccxxEWa1HPy3jcM5/F4smX8cOgpJlFnfpb38qyA+sK1QJ1x5aVFEx
wb4qi1t7l3g7NMEfkiVD0gEX6kYWMYH5kCTJy4qJ8O9ug1lO1UVG2SotFv6NZUPcVZLiHqiBGhco
f2Q/tmfX+0ZVuQCEOIwGmgDyiZZKPccU6X5WkBiOWRBb+JHAsUuVDFPmrVSQuPiUTqhOShpuad9s
bMg8QOSygVUr6KMg3a6GydrzZu3hMs3Mh3HlU1G1aGPcesuGJs3CTaAbFVsynh2yTK+MtDWwz4ht
ayoRTpyW3JkxqCiqk65axVRk5eBt3QP2uJ3KVBm4LC0oQh5S1u2Y8zbZoJaKl4Y2TEvn2yDrQb/d
4KPwAiYwCr+1VQ7tAbVNMB+GTsgnE/ZCVGsWs5+ozwRowt5kp9O2H77bRU19UAWKUriKL5DuhVCg
Dh5zaBVCH8EvlkcvjpmpKWxuTTUCL3W7Qo7mDryJAdUqbsgVt6+Wv0Pdp37TTmaQ0FbyxHHmuKSh
/r30usrY4CNabm1HyoGgLoaXSIHRqSvGcS51OoW/PTpGvAo0dFQq7DIY8i1MzB9j/LKgAdiLdM3s
283VHbXQ1GPoWmQlo4Z/kmO4rWW+SYSHTiOjr0lKg5888jf4J4og6OsenUf8FtKniM1AUj2aaOtp
NaZe912E88jA62W+V6KiBdw9McNaI6WcyQE6quoOWCu0QfO1T1DRbaA8NFCvShfcGRB6r/JsTr+s
AlX2nBNoRm8mnZ8xKIfdT5S4KMT17CKYK1EfAMu1Bzaw3TS0ygo94wP3OkeGk7sORUEQ9abFGu8p
XLiRuKvFnP7KvJ2jykNLq5Bl6h+5WpwbP3hmnc730jb5IWkffNtYvtbFZKGr47djf28WdFtwm7T5
JwWdUnqYohQRtwPkR5XwC0rRBBEueplxaw7gUiQSdTmaByccszECtVoFvNSrhkN6H6k4q+HVZAn+
75U3UGeSoPlHkKorgVzq1jpwRAxYHcSJUm9BAMcNeCDh/hxtiiQ0y0SyI+rTtYSX1wIiKgkWVWay
DwkUBAXndTDm/n1K9Qzh5sEPVQnMdBFWJO2LX3EkKMhsuPheaAg96zJtM4guZtMiPiABmhk6OBze
nDYVYHmGSAfWD0AvtkAIWPwshZOrqgh+qWPNZ+sh65FSrVVGhy1+SFtAerEiQXgAvR8troD7SVsn
dKQ/kDKEoN4o4/1ahWZJAy3d9GlEVOaVMJ1EgQ3v099+P4u5Qf/JfuOhMKLmBmVbOXegplUuQ47w
BOQy4Q8IL5u+F36kbrIlpU+0n3JTii7o7wyi9HhwOXC+N8Os8CNHkwUC4wWIhDdk5O1vGIPOfdVv
ckiQ3UcYPcZI5E8M3cSsYgMFEQ+M8LQtsbecqDg6Et0BeLZBHGI0nuwBDURULSId/FIq7RDYxdJ2
CJkemyuSgMTbILuY+suARjNtfIxUik/+4lo0NtN1QKXI+xe7ejRvFAQvUfTLmbMmNH7/IaVe7J9D
nJi1AjN2ND+hfgpotBimGOa+Cj3+c2tAQji11PXDuUAyIOsWadGTjFyPvgtkmoCyGEOFtjDK5LlS
Vmco0mUY31mM04NyGyHyALA1vNSOMFRMbW3hqY5/MsOq5IxkZPPh/Oe5rfQjSGRUmJhi2BSMtu9O
coNEXJXTZPbxYWL8dTDrIg9DtFp+53lunOsFyQNBjsB7/+T3QAHSSabsKPy57zEHAeioAufRLyqU
5AstMWHv9JErM6L+KqY1ecmSHmLWmUZDqBpmuAiV6IfO809JtwQTBQ/FZ9WTPOP1mCcQ0SxdPtIc
G8AXwd4P/jdrMu6TQ1HDPuQuXJ9DZHqykhL+acdxnjt91/Vorx9HYiDCjxZvWCqYBlGMoBa45VWL
8wKwsUSb/o5DiQA3Qv6Fl7AqQA08mlDg3APb4zUryqKtcqEOz7KYlTqOwF08E4AuebUQ8LlVmAh3
aBMzPU+sYHNpsdP6GqYknEN8BBOdBpEePcNI6C5r4oxnD9zL0LBJunX2DyyFvHCF6142WUE9VmG2
YD+GystffOLl/U1OnAke4XXHkd+EoiMN6Mkapkew/I7u9ratqkNqnTtnQGR9pCBt6HrVHTCjjONQ
HgIHU64KR9qsVdGh+D2DhdI+Kn8mqjEyCT4i5hakbrk/vujVJKp0u27LhfomiRu0V1H7FGsUfRzQ
LqWlDEbvB8tGNcL3FpcAGNRGoh9BCf5IZBdGFUyF1DnuQbGvSMzNb3x77x9jilGWDPnAbwheoroZ
Re+G0p/iDcMIReguHIUhwqHoB9I3M4Msc9OPq8ihwKyHnyJyUjcSkieIv84u92JOoh/xXvmU2qF+
OKIa4AST4kHcjDmK7drmXdjWq1zMVwpN/e8pBoK/24CK76SA8UbZtt4UlL6Lw61BcEFW1WuObpjm
UGS5ZQmH1YFctKgZGgJ4Z5R1pUyYfRgWaGZXc2+TD/i2mcVhjsfnWGWCQfKk26VtuyV5hgfEFFS5
dAZWq0BQmQq/jYsDQZaNxqHOEb5aqHSMpYhdtzUGN/Tdfio/QwGrnaocdDPetJhluEOKTs+T2rJd
JiFZP0/5RreaMu7UyYabeQKQZezqeJrdo9KIcE0+CuMuFF1h26DOwueiUHAoKr54mAWFMB6FN5pa
4r5KIYUwVXOrorWS6JGMzQSXwrksDKBkZbINUO0Gid9hnbsxpZWDn8Y9NzveiyP33fBR+0KhV6Bp
VmeTyuseDqcSEy+SH9BMCMkh9vX2M0BMTxtiOTlDWLtg9bhhOoLJnIYoztp2aH/0segOBr4lEzpf
K1ppQtHuyYgUTXXs3RGuF9uGXGlNV1ZxqDzKcjZifHSKKlUraDZ/xqzdpxXG3O6fdkFlVJNhmJJK
Mpo/bUKp7Kicar/BsXm4Wb1phsMOSqYzTTqdIr0P1s99ss5hBUHqYcNsaR5tDWJRvx5n2vVn5lRW
HPKWZa5KMDryUNrN3Q2aLetcwgmhuFExQOJlODkYFS2+7i6AzLCpGtKwlTVDoLlBOawgOZBN0Vxz
LTksUS0QJ5WaZLe33Qrhg0SAxiZ6qIvALJcRA1KtcuQz/GwC1SQYPCEfQybW14x48xPyabGUS7RQ
9Cg7FoLxDc7576jNwRFmoXB3eHHX3SWJ16031C6o9UOekO85hJi8clrQha5ibKm7XACcWpkiFF8l
3CclZKG2FkLtajAvbrJeW1qeq7YyaE7YAwF77tnf/o+j81qOG8fC8BOhijncstlBOdiSLN+wZFsD
5ggCIJ9+v96bqa2atUfqJoFz/ojJ04GW+yzKSLwF0im+othdEuaeBrCaMmecuuCvTYZFeHBuZ18O
5uC5ZXjnM5Pqgx9s/ds+y+I/ywm8ZWzRzVOAkdTPAP6HNbMkrboHSSX0Z21F0x+blBXwgI56r48i
9XsIPn+w147DPmkP3SquCr3GA39qxpSQIx3xIOZGYyM8BmqniWfexjDKonUknme4tgJQoRKvS574
CWwijZ+8H7aeDdSICPsuw/M06dzMIbuAM5ebfxuuk3APel2AiMZA98+xb66WW6umJCNHrPtX27RH
lFR09lesRyNPW5gKnQMY6eJGyLn3HgXq0fYkI9BerusqvicZ23hgOB2NJCshhgy+HqWO9ciemA12
2vTJDVoXb1fkcFOO2uXdiKdtYu7cbPXhjzx+p7gs1ZTRN19+J1Oy71BequKvlXEZ5AK+lD/feSa5
VGw0yWkNSyA061Y+LX5lW54pvhvi8zz2o35U2EnjzOsNKCDEh2ZPnplkj1iHpuTANFvTQhhwRp8Q
fhXmUrhqnZhDPPdnbWkEPgNeM8guXWmaPCa8xj5VOIJ5c9oO3Pb6oL9idZr7o27N7HJJyLJteeGn
UgAFprsxmYwiM54rtXjHrgwmdRrGNZgO25qMVI8lW+pcoqANPzhTeTgTgACevpa+68yP1lBwwTOU
4Euft7uxmRUQpRFqywSQVZUpaD6AelnbmhhBlaQH40TVdPDqkvkxZVluKSxISd0bgKY/PN7WIrez
F12/kDWtMx49/jlRInDb1Uv6Yx8ErzOaN+BH3e9XB1dg668NDoeppke3cCzl5rmX2p23nakuLL78
LiWV1qeSb8+dWJS3MfE7H6oskTG7ycyegLwkbY91ZNTIWI/mAqGbQwJ3o3UlDlAL4Tvu3FofyC9o
9nxdPfoUJmlJt5n85IGERgZ3xzXzPQQGjSWwhm53SyNs0TyIblvkT2xmk7igNuHKd/dAw/yP7vaZ
VusEKdaRuXAXTlWtPngiFi+bKa1tH2smB8D5wjP1oU8iDePnd359rMox5riPK52cpClguUTov6Zz
UXpHa3vB/7uJKodsaDkwoDvYUR+uCrvt0QDAdO+8hmXXZEVqvO2h7d26+2G4898L6XXbD/ID+cjJ
xEq6IxTv8CeY/aU78WPZElcegetPi8LS99lYV00PBbru9Wy8cjkmmun+MvQdV+JIKUeYBXMQ/baD
r8iRBuKqLwOR6/7FMWPv/AjQL9DWtXXBclySaOZQJjhm4xhU+4tTdd12QQwEcURt0FyG5x7gys1o
ouv2+20EecgCRlb1MnSWfzZA3ztLOblP4Y0HpR7/amMUKViWUm2fR6v4Qu2UeArAtA6HH/VSiu6w
a3+q73TNRnMafRGnz7uOtDipaNDjkRjFbrgrE2efM9+DQ72Ee+/Qr1D7lToMfWCG+7Jqsb1ePyRz
16d7GP00ZNXbR5cnTDLLwOaFP/ZwMW54RPs4T/UxqFiMGSb3rnto7Lj97beOe0tz7VzmxCveKanD
80V+E2SY365JnE3rPOu8aOT8Z9XwfkfIseb3jkKoPHph1aa5jjbKLKUq20cdRlt3IwWNosBB+kCd
8wsL9cyZ1jxx37wXUVIc0mie/7RmnW840cJfFcVYbJSjqX7vmO7Eo2sClt0FCwBvTPLVkJT7Hpvw
oyGmg+yxdnyTOqmotmCl97uVgysPmqE/V7Ns311lg+jkjK0CKijt7xhgNOWuaov1X+u7zWPkzIB5
DRPImgXTtIvbNa2S4YAwp9RZPc8k1ygdpt/7quAqsJNXFzmF6SNyC4CropDx38kPZHDi9k+D1yHe
Ru9UMq3ZvKtlQ/ai00RZqKvIu8jQ28+w5v4deBe4XjB0r5RrhCfwjYRu2arUfwOPePMFbQTnTVCr
45yMtT6ZfqBa2K9Sb3+qO4KDypCMkCOUf390wpJMNvxjYZ6wlcDkxHX4VfclMECyXo8XKbfiDzz2
+JXU2xNK87TPm5imCMpc057L08Nfly2iR2KGUTo+zlIBji5Vsa35bpQ+L0EdzIdIOZ06ey13VFau
ceXkPDrpkHG6Uj4ZWlYLZXdNMXwSsCzQOLG+6MIsN0uFxZelKW1+MyB0j0hdHVawaA4vM8+kzza2
+ogzR9kkND5W5X/EdUXmULLNffrXhg3Ws2T7O0ikngdTjNV3XPKlhPTwqhcMp3GGfq4pYd/W/rEO
bdyetB5m/9e0Jf23GW0D2OwokOlYldsH0bm0Ohb7FQAKXUfc08E0p782JED+Y0176S+amdYepLGz
4lK0a1ujzJlTw7GCfCXbQ2HivJsEb3+iPAjDGTnx2S/2uDhNTlzND5NoKbAddRl+l8ng/EMTK5cM
iN1xXjemIvw7fmXqH1vr4J3sEpoKxV7w5hS2bo59b5fyHJoY6nVmCLtHU9XcIrJyCTyRyDkCvisB
kWGXowqbYXzlEWQBHDvbuCdHOYs5VFE9zUfD8DvluJIG9a3GctWIcTwuG8H5715cjExAmhMgW+5D
l+j7bbaTy39uStGPc0HLc1Unfgk4bFTJjN6Hy6l0Q2kOKIT6tD+0aECavIhdShXalCKXYd4jfqqo
YPtrY3RnpzXdAnZtdo7x6qpelnyntEgc3NodP6IWFU1mqmAlYGTa6yTTqyxQN6Q+6KhP0kXKcBNw
GSSijJdsRuyPGsxETXUrZze1mR3H8Fso3S+Pm9AMd8FOTCRaFCfNGnJJ/1Ito4bDEsxW5WKX6GdM
gmo133rViqzY6nG9bfd9807XzQDwy+EpigyIe8atGxRHtXF7ZamNK8CZcZ+O0A5IP1JVp2iOgrVi
cBQAKYd+jZC81MiLWKS3CSpjbJdyvo2Gco8uMaY/latwlttNKxuK5yp+mfCkbZBoWJ+wp+m+r8OH
0tbty1ja+YOFpmDhFk7/Kgs3vOGuUU6e7uvEJrr3V6h+bcXN3O2yy7BaD/WxqGij3eBx/9R2Sx+D
0R8Nc8xc/acYKQGcoWCHg1xh9AG6d+1d4s1n9kLf9lQ7m/6mhpTGaYt6zs+6Ke3u6qFWNxNAIxEs
kF3XydSdM6drvW+W9g7loe91P4e4a+p8nly4t2aRrZs1kXTig5so+9mWnb3hvt/vYhB6yM2glG3O
6fQid4f/BXVi8FQLN8nbpN3IYTYlH3xcOOjZIncwYQb9saVHlQQU39ateQ+IiQ8PQ1EM9liZrYUI
8/VwS+RoGxDJLdYQV+NUP3vSNPpOr+xLVY+OMsOWTzitF3W+n22BO79v3hCdFmw+yAk8ojVPPRP1
NemqqllNxLTEQCZN0WZqTxnGPVuNb2FSd9+chyhAGtmWz07ilMfrVb/Tv+knxTelZNMpSQqY1toN
W+QiUzG/F8RgwMYyGCfnMC3CNm+6nrOAm5yUQvqzuMpaKBwuNLtxR9hgNiu9DdhjUWNIc9KI9u/T
3XK/gFa3y4G44706ovGANxaDVu1rU7v9Z9CBUBxM4Hb+/0PX2vt4kB2slreO45ZXpVdCoiGwPML9
qPa88HuiOVVh2GWgTX0Pgc9jfAznshrzNpoC+AW/ZmmwOzHY54k1on9U1B+bmwKwCJZ0Ws/TtNWv
i02c5qhKWbc/2qLB0FTz4zI7dPyKtBNBgEiJH+uiqkI1fBHEXd5SRjOoQ7g3AfiiQKZwv0hWpZz7
T7rnndw5tu3QCDQLXe+B90WidS4Nqnt2/43ImoPyyMvJVN32a97GSv2zTSMLfuikbY/A/Oh1V5af
P1E8lF4ORxyWB6SEvnNonSL+CkNLGgONjUtuJQWfwdCk5Snuovi+Dcz8l09VfDvjNo7HiSXUufh9
HEOdoaGEnSokQ2hce/OKxLAelj9orNnYUZB7D0O87z8XXqfhUBVC323M4vbo9rXzh2Bzc78RuFWe
jXCSV4PbJMi8tl3nS7TuTLNhpxrvwItSt7h2iSs8+J0mGUshIwXJmoqBQWEgp4kFoYjf93ADtlGe
9tNLMBZj8UxNrKxuNhQd0SEOtOmIrYr99SCaKvROlRgdLoDVXdd82gnWhTZvU+e8RREc3+y2y+NO
XtB0aNxiGXhCkeeHWeHEBrpgTlN9Dgpri4vxZiRPqh7YIMaEgaSpk9q/YQnCy7bytocHzkojcLID
/532tvYfCQ5FIeJ6Y+XmzrIDrgLGrnEmQ+uMzOK9LT/o1E3E750FSp4HQLH2wBM6aDeDfenNDRdk
qHNEquB5Fu1RnJtyQJIdEE4Vn9YYzPNgTBiZiyHwpztEjbdzZSOTkzzTI9fJEHXOV4qq9bsOldfy
IxRLeHZZQuLrn+Rurjdexx9wqfV6mEWR8CcnyUmN0sZ5rWRkUCjjgaqzQMCt2HjpflHY2o4P5ObK
8uSb3n40jZqrg6nqyD8F7GbQNH3P+7Kus+UISOPGvVkE9/W5qYjcvQ/AvsSJ/StWmQedFZ+ZsUAx
a0A854KJRYh8Mnq+89VKq0NfcA4kScPHK8T0T7dRtJ6TShUBE0jV7Bw4IpjvI8uXd+imSr+oDjkn
uFA4+1k6X3X2Alq3P4XFXsunvYX4z6PVD9ZTxB0R/+fFY/yOJ7awJwuHGd/WabL88XmvwT86D0Ru
jGjHyhwAW4LyOolchR7o7sDwND+4o1Pf1e4SnBqhzUM6li7pAlwJjwNVBm9oJJfouLd4GlAFJov/
sKJ9MOzNvv8yxsEuD/NEeOltMZngZzhP6VMXTFuTw/V35ujqsP+BC9Dv7iT6Dw22XDrwY0khLms6
AatEdvCcYwzlyE4T1O/bKtX+1tVD1Fx2fuNHPKENSW4RipizaLzxHkMQWpdJY5G4CkXqiWsbqy6X
eiSjHJmnkVlgVMCsu4csxrG/4DcXAdkcSBODDiYpLRQoWrBvB1JR5X9ERKbbOcZ0tOV1us9/kcUi
Bi7BthXURrCfDGbso1uVxS15uGo8at9Wb9sS8axd2czXbZPs7ZCqV/24LJVzULqqPq0A9s0i7mGU
rsXvtlvie4hq+4IWZfuHKSrGaADMDUKDypX4krLphntdBQhfeqOD41qF9fs6usAwhpswd1DdbtkI
s/OKUGb9azXSSRaDOn72o1IXWV+SUXbF9Me7VdrkdimH9OcAZfxINUz7vaQr29RCdsptPTXhc+Vp
/TTM7vrLGf2UoSPV5mnihwPoH8P2o54Y6ncVrjZT4xx8dztvKrotwt4aGXZ33bQ7zF348HJad+3D
1DlQidwlXRj3lvj1Ltr/uivA+6iv6nwVdr9Uwvaz1S1zTQvl5cnIOUxJYI9X4PhYrdF0amw/nnc3
7r9H2/o3qgijm2V1+rfFXdw7GSwCGjVgJQr7sczTAaovXLwHFJTrkT3avKA9/Vf2yGqIPU+zviaa
SLQukwXRTChZumK/tGX6hQGPjI/6yj+N09mJR/WEEC56u77Q58aD0hOWH9vsQXXpfanOSZ/cyxEA
3Au2ICPLF4I5nNpPlLzpI9zvKU3bl75NPOhN7trDkAanWm/LnSTsoXfW3ygUvrvVIEXot7sBjWLG
v7XAWJG9X8Zl+FnMJGceqhEljnmrRsF6RdznelDJqIccqVz0llxLsI5hvPiHnl3zISyjGJH4qOZ/
UbR7FDa7bfywU2p5Y5ZokUC/84QUPhkQj1T6EeM6TzeYAXLvpF+X0z7oYT2WdbORZjO68SFKmvCX
8nbxsuMAfZ8TXCHlIOenQfTyn0EwzmhFjMNX1AXOx8pC8VvMIvjZi859gs0enp2l7W4nKcySO2Xj
nyR3xb076O6YAkTfweozJa+b1/03oLNEaDPYMkuCMTquKIfg3730cVPhVWmk1RGctf3tNt62ZW3q
1rcUfm/nBJE0hBlx6+9RvyVfilv/1oMu/S/tUBzFjy48yYSYfwWzZs6h7VVa+0BsZf8mXcUUn0zT
HVAZvvVO7uMPr1DOV4j15MgYAHmrJ/C6dPc+xRygFd0b77guc/CW8K5cGqMr6AwNkFk1PyT39vO1
ipOXcY69P1V6dV3YUCL4C2kkl04Le+j1C1r3tHJPkGvxOzKu7p4ReeCNRpb+7DZB+8HlHEPdFd6t
I0j9RASxFQOldJVztiZp75weaTbCIdFDr7id/eMHonyxEcactqrFY9w39nWvZ89m/jJ5Jz161W+h
C/+zMvNkcVzM2w3DmtB4R4LiB+EB3aclzwfVsBtU33NZ+Pz9sqiARibt/QYQUK84kkbUKlvEM2eH
lr+nhiB/RgJOiwAztkxv3C4QYJEpDiaOEVJrtkTiG9CG900OGGTGvquOZpj8B9SU451CH3nnIeDI
VNzvT5bgsPKAPs8VeWh6lJBJyVHXskcegQqH53RsNhh9EMS3Qi7VSwPpjbbUERa4WQ7y97oV/Yrh
CgmR2sXwr1wXmS8RYSFZpMKUpSGsqKVw63KbkAwG4UPKGPm4Y7lQwLx6/55ccBPIFXSIfpDsb0Of
4uxP8XlhH4uufqxbxKGL/nJ2CxuerbtXThfGETd48am29W7Zw8CI9lSI9XvoJuNkoGvOu19SU49i
HEHfZ6HRwV+aSZru71yOff3E+eX79027dQ6rXlLMRzaWPTwkq2h+IoIMW2QpTe92RxQmps6npR13
1qiezu2s3cdZlge790048GuZxrvF6dFsN2wZCgnftZATu48dEsOdEAyo6dkzRZe8ztPWqjcRlSjt
DnD31X6q4qmIn1VSJN6D7NBFH8NQJjfYYfZ/JGNX3aHcurW8lGwBw3PfMS6cUARZ65zK2e2S/XEQ
0RSPp4UNo5bnJQalq7Jk0qPGh5eOW/VjmpDkam48tSefPaRDxHIEAY+twR+3DatCiFh5OfszSo4K
69xOfeiwwTccUccmSBfUXkxYhQXyCee+HVAuUjcHDcNGOzi1t4wIuyGUpoNFXmdl7puodB972KXk
4nWLKvgkIXCmvxxsHgCq2SdXqxuvoKfjo1t2Lc7Izyq1ZolGwOsztBcrXVlOsiTbQv8Ye7JzipPK
yJ+riLmMk5WsyUekMPMKjrH4TkMjKL6Bt8ht1/5GY6+LIUKYtW8DZAIpa6w15hBIryD0vEWMeaxQ
+jX3ZRCrIuf3rhYH5sxL7C++ixLtfWTs14rL1vm5zZyOv5fY6Sw7wVYD92VykZ3zSSq2R9zMzrTa
vESrcudHSoBL7wb/9OCdic2YkccHM4QMz0Az4oaybVc9RiM8HkLIxfGPAXRNfG6Holf/RVHfLLAz
yI5/YGUo+o/BX124Z+N5oCK+nZhRdTW61aPtsL4CllMs4x0q3EfFebeRhVljMeO68B2hGHY7FKe5
TMg4unNQaxQ7Jo/Er07C8yv/V6mqWDzAcm58vfMilu2xgNZKfmJnwVXg9OVAyO0+pPVzi144RvvY
+8UFC2VcZETKb/tNt+HKe1rSailg+GOfnWIX/EfLjE8rkReRrJtF9eQsSnm59kekyMCNQ1g/0eHB
KbwnDjqKPhpDgB96y+b5SZTEB4lMiqmR6UFBVoThmd8wjS+uEzfok/Ejr+0NBvYVyjie4c+zyAxS
EufE2hz+ctpkdb+COiqwhhiFU4WG62ks4DmxQF0Dg4o5Xc+DZPI5jvyInpu3agnU2d9o1vRvONAT
Ruu1mgGIem/0/d+jI3hG4qURnjhcdfJMvALH1qRJzCoYWnHXhPaeJm3mdfytYsgLvs94RfJ3RUAO
vuhHRBjg8IX7XjuDPz2HyITqp8JNIMOnVrXzfyu96v0tw2Y841EqEWwjCgpqeesq4tzPMBRKfKE0
Keb/5mkIl5veA6U9Iu0tCx5auU3nNV5Nd0++gkiB2Ot0vKjJ9vpO9EVR5G6MCvSQmsAPfuM1Deoj
4fnGPNeImMRpAQbEydpjvs62OAEXw4MMbV32bOJAgHLaj0J6Y8RT6pG1kztNabzcrVse/lMCzC0/
GBTV1EN6C+s7t2E6Vas5cad4sAZzFVfijnpbnXAMUAABm92Qrc6dEfWo2pl0rGlZ6Pp1vgsCnY4w
rYuqg3yKA7EpIBK1uT+EhXOAWmIT/xHtuENQ3Lq+fhDN1sfnsIUIejO2o6cNOwP//soJIyawM26v
O4M2SF+1yFt9oBpwmj7xGNfmRg6uH3LM4WUdyKMLaywN6ajq48aHsm6XIiS99scwDXAKnj8E9d1Q
jA7iYF86wP7HBCh4elJxXde/R7eWvKss+B7d8wpB9R6Qz2h34ZzJYtEb5Cjmom4+t3wk2/geKUD6
TwfHireBzPLePw9JuLTRm1f4uJqzkkqGKHerNalYo+TUJrf9KPv/NEdJehCtrtNTKJXGtowi39nP
hfUbc08wOQbYnTVKP8fbwOVdkUbzEhvtsgX5TWcPpiXMhzdj8b3lz0DeuotHMYRZiE7VQHPI05oO
c0NRvAHlv4/DRgSf8T7QAEq10dqf+jGkxiEbOYtLB5M6xrubKQrS4r6LIxcgoqVIL7gVOK7bo8+B
yUmLmDG920D9hxv0Cius9eT1w8PkjU1zG3PFwuAYGI4hQztgUh6m3binqAeOvbS+pV8RV4w/yw9f
NHK4AEymwrtodxt9923WHLh/y9gfyo++Ib/LR4Ra20hlkI37goSJxqo+00sTIQmqFcIgSy9DeQw1
oILH7mgWdbv4KejU0dDhNN73ysVmQzJSEy+HhWTU6qVPYKf7rE3sgNIYHrDNNjFX6ddMVOAiQeRF
WZVEBpKUfQrmOjDekZj+yNdPSbj2+w2+6rH/gysCloPfwhcv4wjUee8mKKjLfBSSJa0zdi1esWsr
agYMUEWR4RBG1Tx4NGLf8Xz5DTzRLkOJRbQQ9jwztv4L92hSt4EqiKAQOlqhSeIpHX/sTpnOv0qB
liDgXGvS8RYWSAlwSFixYcbzERQsNw2fU5mXiYHjZNaZooOVSdOc2dDHCNFT2LV/W+LDyueIqIvu
P6SSU/mfb65NntmiCCVH1o6CbWNEq5wJu9YU4tzEOejnwpNdCAZbafmOsaGtb1a0qcNThAihfGld
3FanvQ7i/sZstWIG2sl9am/8ilnKZjFeQoydyR468Mbo6750r7iUCNhTzDzaLGOnT+2oRI1jXKWb
Ppeh48ohrzUEwQXzJkx8ce1qu3PWJuqPUze731vfts0L2vxw0QhTefduO0Rct7UHOsp8jgn417Cm
SfEXafpqRNauyKjzCSlYnORRMcbjH8c2xb5dNinj9T3sSbHos9IjzimTZJWQ7AKRA3qfaNmEBPiG
CUuW9WwU51MntT6N8K3TZzeDsOOJdFz7gc5C9zgsuH/cnz66Gm4mEVTDnPcBmrPH0dsSqK7NdeTZ
IRIMCUwwGgGA5DbFidufg1WDmENRJZOAV9QKyvPUevVVLQYv6sOiO9a7cT071+eCgWm9DDEzfs0I
WDficwffQM6Kuyb9CNaB2IYDmGShbLbGQd3+Y66XqHUJnWVVCSFhi/vNV/FENgcI6yu8z+ofagTb
TFwQp/2zRHW1vUuEXyRVCK7rfEhEFPzlfpk4G3GWEbBaVKDYuiQGoMr8KSymU5VW3vSI2VJUx0Rt
Y/CviJ1YL4fA6QJzqsnsqplJEC1bfkAZzV8gVlQFB+Rd1QdXBMBAGX47HLhb2HqIu2UlSBFYE2gM
4WhFnNzS65Hq6aJfwuu4LMc3EWuL0j5cq7o7qVnF5X+q4DhDJipta35iuk62M2c8aeZsPVYSM86A
6F6dY9gZUQiyknju6Pd/tr0vjJOPrWaWWGfNCxJxD8Q/Sbs39T0KG7zctb6KAuZ4rbpLNawOwhMa
NshoUEvjbz8DlWL3h5+IxjvMxOQ7iLjeassQiXvrN4ki83yeQtxnF5XadlA8yaOwPwiWgLY7jdsC
GrOFGmvRuWfqKXO6VD13OwmDrPjcJJItl6/ahOcuXCMklKiXPB832WILVPHDJrHXmcJrw3s+9317
XG3pj6dAaZ3+wYnKiZU7iVI0osjK236OdN5+IgELPsfAtdxiI4qi6r5eQxDAI9pS8hhCb3XLO9fr
BbYvnvN6RjTCjenm1BW1+70qZ2/5YPxcpg/PYMKmKZiryty3jsD2ySAWz/m2Yhlvb3je+yXJN6Yq
vLQ65gIVrFBaJT+dBoNFcp5Es0oko0W9U0fV9iSFJ2Nql9PULJv64fmdMgZFqSn7AMZhRLJ5g8lr
9ZbLgtuvVoQV7evw5Ma82T3Y/rLzCI8z0Qs/EN6L8nlnZ95+N8hSxFdIvpz900hqGm8GDtZqR17q
uOkXH+uwnbc5QgSFZdLWMne6UVk0dlPCHu3oYNv/klqGv4lhTQceb2qcIgyHASsr4WehUmz9PIeT
FlNG8kUgUihHpNnc3ly40XS/E1y8zEcwxnjoETUsOvLzILTQ1ZeAUbx+o1FhQE6OxCG0/9Jdzttf
cABH/YWti7zXFd9q/F+5Nsb7duy06CaDCQ1a76FFPm2WY+H0uj9PTrXwfi8m1XHCJSWNCnPXDuRI
HGKUnlhaWkdV7bkF5CeMwcPJfoFir4Kz1bJPXgapXX1HsOmkXpt+TMLHeRJF/zrDq9a/pgE916k0
ezo+OlBwUeaLoKZ5h9W++gpB/IubEM009wi3qJtrqrOrg1MGFDK68D7B2w7oH706GzMrmSd+f/0b
ILbvrd4Sf77qJjdqumauEFjOwddBd1dIZ28/wrAN01eMbLj22ZMbr8/dkRP5khZ15F4mYK3gGA+c
QHeK52I6E/nkI+8ZHaKDk5JWinyzOM1vye9wzDVaYGcHCatVWw6lbQr8Z8Q4e3CJXIKeKj4Uf13V
eU5SxDJw3WbHvhNucXWrecCiKMc5EHc3cFGTt5M+HQDnrHKvxLGDsQkVdy4Ssimns6NE8zWEiZj/
kBLTtevBSKhhpvpJ2OBuNG5vRb5DXv1/VbOYkBH51rgvM7ojw3rLkGj64tv4jCMjjZJRYc9oJ031
GE74bSi33v3yJNtFhhcVXN3KhE+wW9wudsfZhTt9WK+a1Aj79QPfmrOxFbvdiA7AyMm7wX/dB6d+
F51i+Oh2rP8DtrXkgRmsd581VrltPmLCdzAJcLKuD6qeov5UTnYNR+QjqRN9MaqXpInh/WUlW7qo
P8BrU5fJDrqu4pMFIrQ80SiW7CEI0LMvOXpLSWZ3hXtD1/epLaue5bxvlP8pAKiCl6nhwLopLbzG
XY8AmPGdO0uTT9K4br70UVICINayr29X6NGapKKdw4z+tQlgm5CYqTzt/MH0RZfRNp8Xgq6WnzOq
kev5Nvhx9N5trO/fxCUk49sa9S0OrsKzMZ67Ht70HReNQ35JhID2XQ+pP5+mqk+HT3QCG9szw71T
/TWjo8cX1I6CQQ5fIq8xkgtPv4iN/GLIM7fcczSWbfeSdOtVt+JOLuP/nKzYJHXUGhFn6TAVU3Rf
Di2K+lmi5TjtqtbreSPcpToGRF2EJDPMiC7uGxkD3KWBtd2PIQjG9GlsdihHo1Z+V5Mwvbk5VW6r
+WVKPt6R2Sfk7D13NTjTbQsg3hxDPvs0PTRWpsFZxsn8uVwjADB2phv6Ee275itZFRmOt8B8sEzs
cmS5ME9THXgfj9j/fhdJUAHIs+ONzPweZEP9vpNJYP7H0ZktR4osQfSLMINkf629SvvaUr9gUqub
LYEkIYHk6+fUvF27ZjM9LVVBRLj7cSY2HLM1g32EjROzWkZ6EIOEcj4lRNPxFT1qbN8QihFFN50Z
ivkO+8G8Xv9g7qbdnBI3Ee3IGbv00tbqB6/QeR3vbdp5XJ6z0acgBA8rQZapdX2S7L0Y7T3vzQ4l
yhkJdeCx7OphImecFgE7QVWHQ4Np2Mc7UHHYKu+zNOidLSnQUX8tdljVCbN2V27zMgJ7kDDuYC8q
8xkMKI0zJgyTzcJBHnWlT5NF3wWFL9O3RXUpVt5AJW6w4fFV9OwfAkLPhtvYEhKASXr+kxOipbuS
4Fvytrbk68lXlhmPtX3pVfQn6bAbCZF3feyQKgtzr113nZvJJLjPPcHkca6DnsbmqO+EVY8Yb0wR
PrNY+TRW08UaB69V6vrzedES7PTMz3cgEGzTmENTVfoH0HiueJJNW45PoeXs/TZCTPA+3ATl85CB
J5E3BIihuE7u1CXZJirCLAKoEKvkfjZj3VzqcujIheZlkAzlsbDBTIWi9uHtV/hybYG9trv2lCKI
i6phtQ9bWY2/u9QofhiF513mJHXKB2JwilVQd4wyu5YkSHt0JoUqvMGRSLJvF+UF6j9yXQGdoMF6
UZDsqHXM2kqWINPrHtmX82mCcZ89zCmjQO8hOU3pA0fdpjzxtEGG4uDniOSzU0y9H1b3grMhPz3M
/qQPOYkR/fWCN+NYxuXNEqGmb4AwcldGB4pd/pNZvarzROI02FW8p/pqW+YtB82Y6iXxLDPsSeM2
bqt8/RwBYICDoxmqw6SA0zvjo+UHrZn2aY+xFDdgUXliDyIIq1zjTsnwuCJFcfTHqZLiO3MMtMvY
5jjM4VHI8iTKcWyKuyvsRu+lXi32pYE1rH2oOQq45dlc57KSQYIkYLsz09hhTMKwGZkkv0TzxO53
r+aUjAI2+3A0/9iEiUhukXqudqs2quTyomcPENiBHnavvWHrt+7fdejT3qfATxfCOYhgqQ01Qabj
J7quCA87QrqZfZKqcJtnsC5JNJ/j1Q+UvBA1Gat7UjnVoWP5rv9yQOfChFaF824kewpCRHjm1Zsj
w/qqxvnPQiqM92W+zs/cJZL46HZd+VPkmFA36xIaP+bs6g5Os1l5fPkHx6Trr4AvxU82AWqiNwio
2IaV0r+pg0XP/xjvvcc8aEtUTFOk3i40ZJRIPfXiYRm4UR2kkxX12UlEe2ikLXzimcvwNHlXLwdu
5Sn+7XFT7eCLzIBksAvhppxJKVcvGs5ge1/wFq6/J8KcrsdWnhYTRycx+PMbz9k48Tdu1EX2XU+W
CWPDquTJQ8dp7upFFWa9HxShRGKKq562nvYGFp9gum4EqBR0NhMCwkJb9DiWxEKwHLM1XvnDwCse
IEacD/ETLx73W8oC2zdJH/8yh3HRHbE4s5hPAMEEn9GOjXZrakHsvSD4lXHsKdHT/cauYodQ1/6d
RAv5PsYb9Ypbx8fdAPxUfAxNQrmG7DCbnUKj+vpSJa3vwTxPG7Fvh6EytyX2xf4ppAjN/4Xrdgx+
5U1gxEOWcMy4cWg21TclTgPYMDJqhP7FCTMIz1Cx5EUN/cK9PWrTFMMNcNdjmhXgc/nLOvW5klk2
4kTNu8j/xp7XanerK3BwZ4w4cXUo/JXAVuS5qXM/lHLi2t1YNp4NOm+yvhd12Mx3uIcgQcz/M+Kh
axePAf7QfpPIMV0vaeNE46fD2zIZGRc5anJVaQv+DFpvPIPPDcrWhO8EfQ5NYepzPoF8V55ql1vr
yuwwlmXLETZt4mXPL25JG3IRWCXQ9DrZpPU2DNYazxcQNi6keHOzdvrlczANsJwl3O+9enCCG8ao
yL3JMeCZG4cMVIA5tO5q8ysIw965uCnWfM7v4SKwvqXDpE+CI3745aQ9EDhqE8L5PNY1UVOVdvUD
TtOlZeLy43rvhZqBgblm5qmSzGsE2QV0TI3RPUp5TpUe/2a2GlzJVbMEap/IdokOkit18CJAH5Ic
rEi1qh3mkPGLpXmZdwlbOCnSarYvi1NV48GI2QexlOOPvBf9vHbXZEb0SAH5NO1lk+fzfkB3rB7n
bE79ncsbvbi30l4TCHP1uySkc5/jRySG5+F53kcytM99hbH61nfAcN0sPCIRtWotLpIAEyMyQwen
8jUmJ/XEkY4IJ5wm1z/2grg0bnMu5o/ar7Oz5JFHHslgjX/g3VMOm4QHWXK6el6CDYwJ5fFJSEiL
BSaKSDVBMhkfcMzW/p8ZqEROXDSg5MfBzmo1Sa6pH3AaA0grevDEgcRRogEDjm3ITUwx9VJLMlTa
zns6e6klyF3WfZ6McwCKdltpd5zAVzhOynzdef94nkocST3Juaa95CUO1uBIeqwwO49r2LofFpsH
nDVF850sVqhhuyR99wnJk/RwGZsmuTYcjk7Kh5QLBhEx0q0KN6MqpgvVi5JfeiaGFB9k2MYR/Pau
cLrTCpzFPkHuIELFbj3YN1vgK4ZH01aBfei62v/X+373lyCoGx7TMMnv/YwRc1+VhqnKbdlRWJVZ
CfGED/QqEwUrx48Q7+p0yBm2znFewo0eM0dCnVhLn/82UArXm3UTjfUhQ/h9xgtfkdgiOnwLOLAj
Mo5R2zvw9/CfyXe1X54n6vJU8ctpDlLrkJsCXEa7iRlSnAv/8uVQOfFavqhw+T/HxTh2yVxqYHdw
DpB8WVr54nJXihAr5uKPL6PpNeYJ98cRQWJvy36M9f3Yuf0bf6Mh+MybejDfYcEJiKP2WLcnr5x0
dy6kRhntO5Vne/RjoCh5OhBG8CwJeFSRrt4rEBP4zouyMU8CH7s9OZym4Zd4ss5v+Wi135Qgy+iw
6jJ7NpwC/Z0KmK73sDpxLPb4Qg3ngrBIdkBQ8VPn9IpgYdGD67Zfth7DfMuHm6moZDXs94IShvq7
biUoKQ5b2SBJRbehqMTORVXGmZ5ipiRm1sspOgEkzqFuJBVjIRECxRfJ7ukX69QWJaZvdsvEjfy3
UwZqOYseTsij6+aZvbKhqFXFv61kDKmh9xgw1x4X66ZyBxS4TUrYrtqbunSwnQGDC+9zFMa/3Ouc
8MfAM/3Qg1dWL+jA2D9i5OZ79EFwsck6izNaGW/5vHetc+LKmfxwepKX1IHTRRQjKBTp9Th+ytnF
q0M0zBBZCH16EJeBAjdQA6iQ3koNvA46CwlqzLOENB58oq2cAbO+hDhQryjsvFeV2E6o/P0bgVF9
zDh6W0asGqYGaELl3mfAcqpzl4a4ijM/X8NLn/L1R4f3kofcndpuOy7oKxcuhpNkolLA+abOw9uo
eNHsyHaOCgKBne8Flsxp2wH+8vBKJfHLzDqmDpoPzD8HhOoVP9BZdlQMqe4hrbMmOxZD4p4bJfvg
lpMlocqhvrJeWK2K15qTD6Q/tgWxBb2aHC0CI+f9UHrEvh2KC+/6Nu4fXGqR5ZYSsPZn5oODJjtR
HR5xxaMuAoHdoaqkQbjdeGXrRVxERjXu6jauaS+e0iE+MQkgjE5z7eIzQz6i0Wpe9TNPAxy8a1kM
yw6A0YrBEuXZT4927Nf7Ng7V45jNgTxGV0U8QrSJj9GiBjitKYGA8qajqCvwDy2/qPqEDJKzJLNr
efveGcJYXxLF2cV795QTjv2eRGGBF4B4SfN7NpFX3dYDmd0jU1szUrsaZT8Whe0mM16ijuNcwbjz
SRt8FJjBEUrZmd8jYB6sfoxPNGNEvCec0wJKePyaJPmZI5Pm2u7yKuRRyFmeHHheR4KvGLNzcJND
L3T3K4cu+wX/BFH/20KjIj/tZk0hwQyqzKUMlSxukmOS6JMbl38ybl5R3hRvmrjnkYE1hCd4+eQZ
2yBnekXp5RiIuiJbrMW8nOfNuxzS9dQNnsk/pLtmwBQFVKTpUGrbauIV2HN3Zo6gUAzC8/yN8Kf0
Hq6uQU3qsYkc8N6iGTmOA0so8fi+Yb3WdCgRM61JSPP6WvHUL6P5KBdPLqCBuqXe+WDC0j26P6xe
PQuYOXxCLi4ZTH2aaKy8T2wZL7u4sRM1MsVkSu+ZApKp/ln6vkdByBIFuQfCjOf/wjlF8cFesBp1
Z6Fj+FJj26WfPcpLuuckxxW8lEqYk2pGsuFJlpsL6bMw+ZNYWA8fPONtcQtpQu9ghNkENcUs55If
JYeRJoESjT+j/BF1RN00b9HQoj/08wM7/NK+Skhz/wZD6I8wspIwBwQthptyaIe62fXljJGYWJDN
bwP8n5xzqhnOh2jw55wFKHlgJ2Vj5XGu0yU82E5L+1IKakIRUtNEXXpopgUGIZH1x0Q3IfFaxVl3
g5CMT8uPob7WnCRRNE5qLhZMWAlEiRz/fHXAsMO2Gc+LfIqQxNWuHEWtDkshDBQUWfPuzJN0NneL
qtRF8VknYBavzrFR1wo90/buU9ZXTrKv/NDcrv3qYf5e+WbfSOykxKS73pwrn/z9LhemxvVvS7yg
WeYhgW5o/FK4C8d4uF1InrNBrY6+bfOe4Fw7MbC9akCkxVFMLDKb2IZV+LsZiVltag7+P7xi88dk
IHZ/JC9WPTmzEwA/uIpF3J31ojEzocE7G+AdaFOzt4S/4+gaU+GzwuZOtBDESk+8dGe9vnjUUAn4
56cp/zVQITfvCFN48jd3duNvcAOu96CMxnzL9SjGZMrlDhiXDPGNp7EIcPKO5IoOHilstU3s5PyO
BmdcsFZ4rHCmguNG1n78XuxESuvKaMCRFNHcRm8cifKmZFf26AZ8W7p4hPzh+XitYBfPvyMuq+WD
rNzckFN2QBryyGz0+NhpLUi6EzaqjoUbMccaZyKDQJ1Xi46wUjCil4HswJKCjyZj15RH3fnK3PVM
uubU13P+PVU8hLmsustrbqfZ3xu7wnAqUe/6HQchZhoY2m6/lfTAnMCFT1zri8q8pnkZRofGn2dz
mKu5/1OkDNrXpXh8bisnVERCHRJ27A8+OB28szMB4jX4JXH2y31dW7/eLEXFhziQvPg3bPLzR5qr
uN3JtvWrHaSHCa1LieTYrl1JClCVt01u5dsIZwJnZNvWv3EX5vJGQcB99wTwnBuYRf4TOr98h6uz
ouaJfLgkyWSIlWPEwfe22pkEZbasvrzHn5b8RVHN43MA622+4K/r+vs0CtuzGRRGUigR6Rtpa1Dq
kyRLjfOqUvY+aHJy9WWNBFdMU+XvERXMHkuhJRTWG8lJh+ondWV1ZTh6oRelf6Npaux8CNjnp0Ol
QpSHTEDhPihqCrIt5In0UmcYWXaEE+v5VE9+dAaLOB5bOY0kDuYixa49M5zcE6hs3H3ZWYcot6LB
ggQcTnSBx/ZY+gV9OSNeOza/1dY8e+rYjQ7QyNY3L6uEc1d0iFVX8LkmiAgegC9wBiR7HstP9FeX
j6xVUxrfy6jKnGekKdSjZAn1eHGj3h/OS59LfShxfzubyknT30ufwZ+QTHwgdxdBBisaltw9EYlk
+01bBJHXvk5CRHdnicMPEuZVwttjwDDh1rCad4OJvazDN27xMUW+jdEN17htm53K4GmDGs9H8+mJ
lHVjkw3F+DbRBMbt1xv1zoxOXD7Lq0N4M7ap0z/Umuao4yipKDyTA3XscazcGDbY1GPcWfuafXYY
uF1sV4x2LI60XOlbMyVt+2cAc/Awj2zdt5kGFIvlFHM+h5gAOPhmHKqoveXCD00MuN3U45pwefjP
ltjjrlvX6qkOYvkn4+/4MlQsOwT7+UFytJymV6Cgo+bgKFf039iC2od0jjygQkzgvmpjTuG5qttd
Ga+JOkUWzxaPtTr1LjpO48syWP89TMrmntJiaDoelrb3whVguIJYwCfliLm8WMYnoC+kyoc7XJNo
5vmCg5MkuvG6nVc4bfy1znRkXOgcTIpjObCTs2VyG94poHUkhx1QiLBQeNxUI3mMrQggum5iGDhv
aLf8givbZjwXimkZD0yXEtplOPngjDun+hjCaH4DXs4NUcF5e8crkdW3FNo5w2eUx1TkuVOhD9ws
pHsPdjm8a33kBpTKsvpj3by9LbTU1d9B+K6mmYWzNIN+AuOUagdEK+ZhiJXTZEcUrjlY+4+ZPBz5
lYbf2wm/fvU2UpVQv43j2t8lqL/NVxIGYf+IH2r+N4Lqq7bSW73fTFOqvUCm1g1eiLn+VqFTPzaD
W2PQiwQ4OVu7KW51b7TznQhdAkRsNFxOxtTV+iktQsTGmN/2rZ2q8o/xM9f5dsnHklKMtY0PfCwy
dhnWL7nzREwYCIkwOC0Dp4AziJspeFoRiPsPNo2l+weaKVxupFuI5CkmK+/vcPEv9cXrmvFn8lJX
Hc2cyu6GlkiJklOGqJPtjO1s0yf9MnG7s4O7m0XEcWkzhs7av0gVNOkj/lux8Ce27t+uLtPgIsJE
uPyxk3nuRpnNl6FsppgYhOcNQF7x5j6ymsjsVZFJyLYTXvVlr2HCPi+4ATsUBzOc04qT+0sHlZeC
Dd+Ex7odgIAz3kNZIpJQYYz4xKUWhXcJuN1yMyX4PakSo2nhVKcYL0nbVWl9GNwET1iKOrMNgEPv
IY3Tw2nKwPEf9Uy14G1mBf5QaIBm2SKCcVVs5nR5KmxOkxeT+zhtrV+Gn/WivS7fdrnXzJtGZQ3O
7BDWHRaVviDdw0wABlFn/t+g42Jw52K8+gVlr3KPGbpEDDlIjM/hzDtqFxWdWGkUUdX4EwJEQ+lL
OcwApOWHvW/4NeOtGUqPy8o6dOGurFCZb4ueu54IGxN8xGNv/O+E4fM80IrAFZBqmvqPH1h/2DLn
dEQL+ELghsjG9MKlwWOrXxt1W470TO6IwmWwVTuWqm1BuwOqZjXozzbwCuT6Toch6eG4/07rFjCE
XgNdIkiNGP5h+K4/TuazQMCCDn7WhoTGXT4bi8aV1BkSQMdG0w9GsKmxCXcbajyY1sDvYhqYtHRY
WtsJIh3ozZjPkgzk8EDBCvcadNs83ob1bKGXDpQ7amznGjpSTbkIW1Z3BQ3ihTrhhsi4iRkME14J
cw/lSUXDlsLatueA44k3BvYI/L7fQhOra2gsfhGajeCt9M+zmMoh4uruDy0BOU0VbBQ8iTPOdBt3
ysZHkp6GlzfvxwJYZDK/zrhM/sB5h9CQltNs2RxcmGCuP+F0Dm24nDxm42XDGYaEZw+r6WnAvYpV
UMJN2fQYhvwdHEjzWdQrHNGawxX9KkETVXflGoPLiJUDD9AJp+5jHdDbr+6iGKDU3DzL1Zojnxgg
PHAOnKcey0zGvFb1Fz9NXaKUoSNaLqwm+OenLlcNx/flobS18429HpNXqNPqwSyKZ1wGvktx/JX6
HaMFUNi4ooCMU6gYtrW6now9Yg7XiAjM0F3qL+JdicJ9GZqpa/fo0fiva9MIfhPTtPxwJ2neQsJ/
IRgulJqNaHxD7Q6HE0BU0PYa0G9RSDS1WT+7upffayQKCKJoNDTkNQFJtmwcMw53dRRxQOe0uvH8
pHku5hgTkpzx2/JXm6I/Fo7qiV9aZLcF5I6e7FtZOge3iBSl4PbqtW3qQj32jRI5oc6SewNOt5ES
E5sC36UmdpVbj+3s1bRR/8ibUwIlDHmgk2FsabOPMF2/Ny5YbYbIbv1lmggPIN/MptjGU5Q8lN7E
nMCibQhDCsfKjfEEHlHomh2MnYxg3SEj7ZJsKXJuPBaEigM43n/1Pg1i/YIbUMWENDFP5+iFEOXD
qfh3XY/h1K/u8hLHdQjCDa8VUxw/b0a2nNOnben2CDrjkG2zZJNdajQeehEv8HVh9Cabq9vySNdM
m5Kr1QTaK44h5bbi+3yGaZf0FytRgzcFLAsyskWCvXUm5vI5i3rGAw/29WmqBbKSbLPkjyRAC7ck
Iux7iFWUvHu24W4uGWGfOXHyPzGyXltryoEvpjMaFe/XLobvMUDaW/ciyeRTmXvFlzJX2iApO+fQ
8toptloNfLog4GT3kdeQIWZ4QCvkB8HL2GYps3Scp0u3XcrrJtK0LUOSFFGX77vJH7j5VWWPl4LC
sDfMpYjtRGCu8Wub6vPk4QzZjfgM/jqrk/+l/kcLhPxEnLOoWX9NPAfNNh1k/LEsji7QnMryjUDw
/CGbUCREvwLzkABIcredP8Pbm1zeWpuSTfYlHbyM+21k4AWhYLPz+xWOde4QuBDJUtXhpYqH7ldq
OWpdMn54f3ARwg4BIMeGv9ZFfIlxsZYH2UFEwAMwmn1rsvghCq1j9kPYFLeiWXgk+0tWFfA5QvUw
DW3yx5Z8XQ4EMlJnQ3GSaPYAI9EXJ1QKztCIv3QQRKyhq1rQnEy4zP4uDDVgVbQo78crYg9DX7CE
w6k0Q/ZUNz4ojMnHdrlb4BV3264bZ0hUunQDuZl9IfiwuHNwIWXmfKVcn1JG8KW+52eJbD3QA3lG
+eJvQP4nN4eWCidWrGFRN13FuXuXpD5O82vP9YufoaX1GxQej5EROj8Bd8LT5FO4/zTerV84GfAE
BWfrV4U5Kj4kA4R+okCcTPSj1DhjN9Qo8e1t1x7QBCJzntzkYZl8u0Lj+fY73f+bJ4wH9IJ080jb
5wjM88/qQUMJNo2ndHJ/JQJgRuNj1eF540LtY+TH0NGK4wzP23xIIgCaADK1Cgs0IoxLlMpk5Qlr
teKUgIdhGql/dZl0P+LQcqI/WJbI8AQiFUUTQQ3mMEI2r5y+SJYTcjNxq27S9lTRhsBoGNcFjV0p
Oeyw8PuvUkc62SeFJwEr91HxrXgwfcWgg5Htxy4tWLALrnZLO5JS1Zwnf9JURWu2bYo+HrvLqn0/
OXMHVmRsU1y1/Ph1qE1wO/Eiav7SyWNZasdBtNceKH3dZEC3NWwUKjXp79jDL7bjJpuHxMtQZI5C
tcWt3+A63l6HOTD9ciGIZskAkOKUeqi2a8nJwcjCI+fvZ/MXknSA88BT7XJrgZqn4OIFhfL8cLtm
xjUEp3Xqn0NCFn1Esiem4KNkcie8nHOiOZtV67farfjn6KCw6qFcuIdsYukkX2kGyYqpjIjBpsVy
XT/OeT1Qw1Jn9XfMxTU9mXhM3hydzBa7YUSaxm8686+3ARmxBmIkvxgHHC/V0Cz1e9h8iT6mQ9+9
4lrU4cYw9oKqaOOGgpxcL/HbSK3h6wyvGy+Bnw725C0+LOucJh17TAlTq33YtW6zG+PRv0fyMSOP
As6uyYa8Vt3fzJ4ux+8cldX962BXF7wlBgljh7D3cfaX6DGfObj+UuWM6lz5rprPXZ00hMDBpXVy
yy2rlF8GuXMcdm1BxpiZwuZEcDceeT/nlt2GLxcm6fhnMiPYP/4qjrwt29VPgbEMIWpyVvXhzZDg
wKRJqcyqzRiEij4pSE6DeKDwnjFQAf1fgXAWEUY4v64rHCDzbLeobgVALpwhzbJXrsw0pG5R+/MD
j5ai+Ruic+tTwN2Wtg/DUX8DOShvX8i0d/bZqyL7bHGwcqlapoQveBdBLOSzWs6Q4NdKvKwc3wte
4+lUvMFzTpdfxVBN3a3rjULcFfR/87irqgCAAnGB7MZg5aPTqCEOt48j0kkkjuv/9adKP3BIqKAc
qarWO0V/N6NqiMCy4dSeDQ+J0daeetnpG17vvGrI283TDxcxOo1C7Ed4DmyGv8y0Qr/ltmrju7kO
03DnGv6Lf0lTdcEHSVIvforhufLTxpHM1RU6Ft4h6rDMAw/xjtGaiCfeUPou3MNsTH5kGi/jrZwF
OjsfP9NtGoy8wxeWcO6gsI2wPGZ25nYHqAdwZC6XqX8jLAX8Ik90Zu5RBLpw3xlO7J9m5Tsi+Z3B
7j1gaZDlE4wxBJIgMvIdz2Qfbcbezg/FMEM1atdpxSEKwzU++TJUyw2abi/eu0Gt084JdUQ9CbI3
Oe45c73qH1rB4p81kYvxcaD1Tr13fsTHhFMKV48QQzYf+p8ZWRc7Udzgxli9IYYgarDa040549Zh
KWmpVABAH5CcQT1SNyykrF0NRp/giUYKnbz5ALrIvOLEyD4TERXuMzzDCeQXS+4FEI2O7w0GlOFW
otYeOX20LSZ8vAtnkiWAe1aPo+Q3AM4QMQffs3DO5eRE1SsDIz55YPxSu9O2qcixvCaxboNXMmA+
CEHOcCT48EE62wFoBYFBYsgufHO4Aa8lVojoyLjvnnBGyOQV7Y8iLg9bZblTkRWPc1MW9hQCPLid
59x7zdKaAKJDWGBfm7a8hK3L6Q3JIgepUjYMS+nIR58Gj0neLv01UBIZpLOnxkFKv4zEb8jzkhYh
ajBZiDy4CkfnvGKJLEgxuvAIH/whpy7SX4fZ3qMi4dSk1rv0f9ceou0n36kq3OPzxPHBphLyCjcS
C+dv6uLxXcZcFChwk7GeGprqLQcLhtyYUMQmDng3XwQ3rv6u7RDvO6Wy8a5PnRRDoAt4LyaQlhJP
1aj3BBBASRcpcvCIV+rO99P+FY9T+8UOG2dfKX/NLxMPHDRrIWqElHJt/xFz0wnnMimQkJZlKYrz
0uXFEybsNd+NIA+GrQHtCrEE9eCOY69Gl+O3VMptL6rr4ygkzLXtnUbswirom+fMqsE7BGvDnjou
WFdBpsyrpfTLjR/CpAmTQ522HArCpECIaKcFhEfW9OkuQFPiU1eWc7ebeB877yEX3ehjHJ23nMAN
WYrOOQYxr4qg5Se8oQxCJHeSxW7icuN3vNY1+SLByJoqp6L4ZVkJGY91iTqpewS1xMbL7SjopmZM
A19O8UbaGLWSXki6u066+s32Wl0RbqvnPlYci507DRY9eISWXwdHw7ddHxPLN+69E4xXm9GDMQdo
Lp3qYzWG6WdRJPHfBAcxA8GaTj91EzUUPAxGgSEA4v6ix6ihcZPCnRY3Tru8s9di6bDl5N0GLU4p
ar3mgmGkJ6l1yjhgkrymoqQ4eyoEKIRBghTpWtK4cCxJYHzF+Bbsy5VrYB9SPKfgTXs03X1jy7zc
RhgLq6N0+5J+z6b/I1PpduzZjsI36aSzf8oZ1rp9iMf/tk9R9Xcc1t2Zm6ISM1hV0t7YnGv5MNk+
RECCjuK+Q8GBRAehmhVwihux3i5rBaDX81NlTk00qP5gXW7ueHN6IbdUvXrOqSa7zYLuV3C5IA+M
0ZY+RpeDYEzIaZehgj2FzJFQROEdDwPeVVPyObROa38F/zfMVP1SkrQVdL3d4bBfzkxCQXEnRKc+
2Eyb4Si8KASEMBig7Lkohh0pLUUoB2rawY/a+eDEFINsKNC1y6EZUl2emxLLO/QTL+XgyZeGI180
x8sxQ15q7j0mhPUmDKMp3I9ZLK7dHuVUdScRFsFjZqZAfYYl3dEUhtjBHBFz4/eM5jAIbBK5k1R2
AogNmDwVBaVwxpl1SQiQBjETVRD1EeN2WuSRegqsJ89BJEsHtK0/rAeP45h6jKZ1+Jtie0XBsDbx
mpuhy+3OiCv/muvSupscbvU3HGtRN5yOfMPjBJKfshvyFo9SJKo8eAwc1/aSrgo+ejzzhM+X0vny
fJd4G0JP0Owx4xm/3E4AJ+QJ9WF9XkXep8tRkEYKGLCJ6At+HbOPMO+vjnODowl7SNNkjJp55CDD
wtEj9anr6sDjxHnEwKi8bTeStE6p9KujZp9EQTxt2wJFAXO19tlMTWt+2yGpb8IFn9Y25fSeHiPj
Rz3EJHg+EaNkzIS7tU2keYOTBojPLNPegrU/4kUwtyCKUURWsAMrcmZUpFhf22ipnV8FFsQbbWS8
bCMYOfZAfSDtp72DbYCJkkkYmNE6/lrJBDUHnHhgkUcDlgj7cPfEA859oRYkW590HzPgIW12LbPS
QuRMqit3OQwbBxCCHD9oq8PT4WEjwhDbZm8ZRrjfaImi4ne4cMDAGyX8U9ckzYPXB91X116JIWsP
J7lPU+vfVs7Ay39cxQJLqercm0Z51nw3bpmqJ5f84oGBWbHT2zBqXz3VhPklRueWF5dD2TEofY2j
YmmF+6RQD7F8eJH4CrzrJ6VMxEzZXxd2sE/8hJSnBXg47yPqSDImE+Nx+/a8XO1WlUP2ph2SwiAk
BL94scuUBbsGN0S8W/gt1PsrPzXgEU9/54ENyra86UddPWvrTu4xMLRubiBgcGRBVgOhMQmXnA4n
c+NkR7TkCN1wyLM4PGaTMlctZPDX56DQyw/tFtHfnpHoFhJkgT9BUFl9HHQ8rW94yZk2Qm/JfrRR
+XinPSd75IEDFQvf8ghKzAfXuvFHpvzz/70gH+5seUFigdeZ+DPGOYXPbk+eZA+dnCdno4rW+XIG
gr1C6Dp5qIsyfCfr0bmfaKtt8jy3PCdxUvIqdGlPXlW49UJ3HT/9ZXIdRKOr82FXFH2SYQYhubyZ
2QAwyDeF0ucSGG/8ikUnAIeFJup8DmtA5Bt+lAYaWHmkpdLaQB43oQ8z3eX/AKEaktWBXNVeZi/O
5x1Bf3mL02/I7/gVyU8SnTVFG4OKJyoeuuHODP9xdGZLjuJaFP0iIkDMr8az0znPL0RmVTUzCIEQ
8PV3+b51dHR1ZdognWHvtcF4wrWV03QZnZwkuU3uNhkvNF95+5MxFwo+PTkMgsahrYjlYuSKVJ2e
iK9F8/1S4YHR8jh7GsK3I3ACd3j/QMWM+Fi+QR3EEWeAnU4npaK5PdYhct29B5xTnXMqPP9ou356
rekk10dPrmg+hnCdM0JCcpGd6IIRY29s9pTpub8FcD8iKVjXg1340n7QLuDxBkAaSgCCdSrMzL2m
Sm35bbE/VrHwn1q3UuebR3bddbcFAbAM9zEAXvVPLMzSthMiKcTChIlvMQA6Z1zBATu4Lsqy4bWa
zDD9Ga1maEd0Xypcnrsor62dMvPtQRcioHWgknrNREUc9MbwIP2wkLPE103g4O4gIKbuo2MKHZ9i
SbN2bZowOK/EWfh3iCuZCka84uMHQ0xdH+LateYkH+IRDsyihi3olHrcDQwtuE2jmws2qQMvmH+W
NB1gEvP4zuOaxOFq3izg3e6DD8qL7TOh0oz7t3Kx8MDferYronbV3zNLDIZ9R1OBCCOvadzRM1bz
z7i0msGikuZPaWS6PPrT3OPdHqeYsBzOW5xtvvGnJyYpjoP87iav4srJ7+Fehg0TOAZq7PIJ0kqE
v5j2iZTOoT7kE/vExJAbcrabMSDjwoycolVRym4Lsi98uDlyaZcIZfQ2wew01mNLDtmy8d2BeJWx
h7m4tw1ucKhfpMBvjW9lL+R+COeMwDfk19DZ1OwVFIHXuQeqn0BND8lMmaec7ds8hVm4bwrHOpOe
hGRFlPB4dmxCqabkGDl9UpLniQmnRNlEKEdZOs0COTiz1XYFoBPsXaZuv3ZcLinriHi4Zxx002ZC
oN1mmLFXPo0ZRh++DyoQk2uQYAwsmnbPAIYNO2TxG+1MEB6ZhCN8cbeXsyJ9xpVmy1C3e8xK7NhJ
nw50CgjcFVkIt1jgxQEyl0SjNdls9Ub/Tygb3b2NGL/FAxtfWyR9kDkoP4EUXpEdVhcFYXFN1hJf
GcloTWnOhOuV/xygQNk+A3d2cUNVZGAP3H5+a8veQt08xtalJEkpuCtsd43PReF3NZAsb/4XC6mL
D46y6amJi7A7s6rFKrsJWZA9lbEz3+jEtmGSGE1ISF2SLEkvnyXNhWFjyiDKocxx9IiBlvDqcZd2
efeJB3GtH/g22/aMhY5wtqUAgXZih4ingMfcXf6WlDzcGToYmgRbnyCdQDDC3nLRsJ63ZGrI5m6J
IaKgTmufxJEKWbvEfh9tHI21KgKWa6OxLbpzDUAahA/TsGPYEzsBP5Bh1lYjhap2KwvT5xVhYHhk
SxjMb/UY4kEZADcclaeqLEHJfgueJPymex4z5DtBbBrrJZpxVnK8sex7ZHzgPVkdc4HHjE+IjPQ8
ZcTj4V89hFaJRlWy8frpGnKGN9IojbQg9OaDtTTFlbW98A4lJ8jZ2LPJUYYA4LyPPV+TlsIBXLpY
X/2ofcA3ax8CkmzAVHatGvZLjp7/hXVl9kp6aiuPbRVZB9OMJJDYfaTOVcS88Wlm3Vn+4JLXsO2i
YC3+qtIiBRUWKA8+C1K3/5hQbJxDq7cJypwxrU+9lTV3ZsWUu5lV5cI2DvHVJxGmZ3leNERstmCx
X+9Dbc2AdhYiG/g3BrCOw++5tch1YCoxsU0jS8XPHiawd/MZkg8Q9hzC538ADzVSJvZ6z3z/Ob9f
FBbhrnIhESAnGGv9Uddph506ZGcoCCZmAsm+pd1xHSrvMHLrYMwhzMnZqKUGPorTQt81LbuqR1th
gmJ2gX2YGNSi25m+hDXIAmSl/LXrkSRLM6TrLjUGXK7PSCa88yCYPuYTuXWJzPPqY2yi0t1HZM0X
RKqv/sPSOmO6w6bU+5gVb+DtlVXOExoaFhzMdF3UEKUTf+NBgncDR2Ts7zuG4uEGWY38hkOXM3lK
b3TDklKOxdiEgcYK6pKQvpIWb+MvUBKeYmMjJRR2KZ86qjL7SKMgPvxBO6yHy8gcC7Td6+NsI85C
goYUGzP1al9KCX2bkA0Zxc952ERqt4pSMRYexX9MRA3tHU/eX0pqc0YnigDZ5iyGjDIp+7+b9pnU
SaIU3XMfSP0UgTPyE8syqH8Qp2EbXQj7uhGxe3KJdFX/dYYCAXtCZRftIbZ46auOhvzsgLWs/2Ff
cmHO4X4VCPnIgQZCaJjMk9LtzvZ00OAn5nePZtb+mzpuXxwj5E4MBfEvg8l32tcp9ZHPrF6RYf/N
evI/t6zLpvECDyOCJo+baLdC4Mep0HrLywAHhEorzpf4i/y/EMCOAAYI2KTN7wlWWHilFxftUW6F
ogBVORekLxZISS9pVJT/DWGAxCwAfAZVjvAiB4/CLV8T7zpFUTip7GVW63RnFpbFSUdsa5rYY7MQ
k4jP7EFw1wyvfhul3Wbox7Y4tJPlQYSI5+yelRq/uFCaQL3W6cQlHuEAblS6YhkwCFg5p9C6/FJh
64y/2GPuvlGa3MNjWAP7OOrB6g+dh0n/QDTBrTK0WLSf+qavjrNC4J8sdbji6cscdQEmO/8i7mlq
QiOotO6XQnvpNh+6CF6xRv6+BYDo40YNYB2gsSe24WiraMmIIPBS8vicpkr/Y1zEkQEqRMdbOmbr
B1k03WPe2eAbU8/TzXu1pCtrJh/n+gt9PbhUK6RlTFBIIB0TZSiOxObpZR+sXSDPps797o5Sb+Y/
FJb/H3S9EWDVIMJDGkcReK+gQX6b4abvT2QIYppbYI2ljNL5wN6jsXBfQa1HbIgDbFVgaTIBbqNE
J7hiwlBHphty/MwiGYbBxaVMXr7adVbWaSZ+8zoEDU4kJo3ee4CIJUiKwSNeC4TBCkDQWN2AAjDI
JZpA8i/hANixCg68P7l3MHEFta9Es/M6KCLJjmDPc3h0qtTiFmfgQYG1BwZ6LOpo2sVU0Ro6sa4s
vA6zvrmG7GjnqX55gCQkPMSx8XDru3BT70TpptMexAHZMAjwYXF3kx2pDYGycEi5cPUdEZY3nhXi
XHqTZbZgNLnlumWNoNU2Nov6mAw5TtQw6NF2TLAwH0Sh0G/wc0eyJmkDvrTqWCZLtMQc65DWbHT8
RFVtUtqZmFzlYXyGaEUeBT2phWvNFvKsBhOoO5tm+AZXHENzcOy2v+c1zdfLUk3ed2lVdO0kcwzr
XVUu9s9AGJFM0lWGb4OpWrpyrPykkXKS5gn26WZhwU87sAPZGLzRHGdkJ5Su1ZMqYsf3c2WP0XWo
DRc01AznLTd9fM+kuiq48/KaOXlrzF0rOgKhwKZMe7VCRrtWpigeZsdEWdJ3inw9q9RtfubiqR4a
2lbiH50wjq4zY1ac2u7o/lcC3zg44VIh1wcZuWcKYgVnKJgzh4VI80cuM9tsWGQHzs6sBRLMvIM1
J1DC8Dj1vfWJm1/8ieqeSE2Myv2BCKD6nxRW99uOBKYhQkoZxNPJlmULaTZzHn0yKwEMecJCiQlf
j2ZYLEwpksEZkaGnzsBaN3VH0lo7prd3EwFuIuGlBgI1yhU13ybk4V222br4OpEe0J6tY6xq3zHI
c5NGFq73xBa90ruZ+KbbCn5S6W5dwXsjVrUaeaVoIOlvM5Fi+MID05J2yPSSLspNx/eg6ijF7JIo
KRzfMaJRZ+Kl2LURmvQt8AOM4gMm33+emKK3irKWROY5l79wJVGLiNks+ipNJ/oPl43fLlS19hkZ
WixO4LaPH8R4wGcKkDI+2DJHtE4+M4odyFofDflPcYLzAnBEwWnvs6maxrPfRLO9rYTLgqQiu/lx
8Rh2H4dynMeTGYroGaIBcwOPqUXMj65JGS74zMlYgqazIZSCLr+NU3ITMYTm0THq/RApj8B0eSIf
HC0yDDJBvB+xke8uPYT1i8Q4BctllLrOvsmyJ3cKkVQzt/tE6IPgx/dxVe6YPOUs2bPaa4cPv0vj
9US3pifIol0MTj1KV/uo+KSZf5MAaN+gSX79TPrG8rDokDYlx292wuKWNXtJSmZ3z6orukDf9Xno
Ajw7EBc6WNMrWTX1pYHM5hxS9X8m+xxFgEk7APgjuVi7eE09dSg8qB7fiPTFg5kpCrcOMRg6EQpw
F9XXAmsjQQCSE1AyGxnWaiMBDlQHbIITPkjfcgSXl+fUZA+469Mk3JDpb2WGpwZ8GxPj0cfC9e7b
ZAH8NBAqgksMWxaWWBxm2pGPUe4hqd7yt7WLxXVdOYwumHm6LEO5EA0IpKgm7ngFM8CDXUzM9h3E
NS8QFUy3N7OJnigsvW43rnN7kUNtT1vf8bCudysFySdtUZ4d2BpMjMIrMZxjF2jelmLDjXf1GAxv
7aJpD2RuG6BDS+Efu5CZ804oEfzFI6w5HDXXx0a2rfgoJxFdQE+Wn1FHsMWGWBZNRp4K+h9i9eio
+46IBeJvUcxsfBZkdDjO6D+i5UxJyAu7IdqNamg7PI9ddXIR2ejj0nWzd2A8Q1oQJSSL27lCaH0g
paH7WsnttD5teyFf3QKKV9PPpNORxNL5Mcbji8DC6qvux7JQ6SYx1ANq2KBDSkjwnsXoI1eN+w3F
dq1OIyEC1wG+yrwR6TL+B9SiDLar5+KWXQMM3UeyJ0ywY3rWNefJrDfnAvwlVKskv8Ws9/Cxo3Xz
hz+hk/m/uexxekfWWK+464h8zqcWqwQm1To/5a1jPWFuV3jSIiQXd2QypPaF+jxFCb2I3viHjuCs
7EQwb72FL4lcIwF8lDbHOIZHcjHuAoUGHAFCNo+BdkJH0+QXNrfLU1rwkB5xcy7czUFOyqfyuUKR
9IHR2VPZI49bQ9P7L7jiiOpsMp27O9xHuAgQqhoDGcMjfQmwGp1LMTA/h4Lu6rzYhWMdkJgBpmiZ
by0E9hIoJWr9jCdt/JNl10Pxp6oqHIpWowSBKyD40fJtqB9XKnv+HJi9PRvWSjnbEj+HuyMaisy9
oPNoaBvauRUOBO5A0qL4H2/xVaHYhw8x7qj2438aGemI+rhnEdR5tAsbn7afOY6qs4/MbRlpPgSs
YdIXMuKwWcJojPFt8pIghLks9SDdf1Qha7mfuKD+deTffMmR4OxTHPXArAwLmhVhg2BrwhPYxmfc
FepMEkGWnmU/OC9jHDS8lmwrnH2NncqcyYuY/yOJ2f7TMgWqby9MHe3w3gQsQcdIrltlQ+VGS2gN
99DajPUmJpxQ6VIwZWDeWLk0ylmBZIvpWKVfG/gy9jXNmGX/lRURAYcFSSKfKRQr75MHEO9FMgB6
So85X774VcFoO6elQM3HfEvOVn0MQ9eu8K4K7z+a6B79/sxXdE7ngPTYreV4I/pIjyncX8svKcAj
3j0CEtJB2ScAWPiJLaS86dFZeCjPKWZXHB0C8SgnkoBAn/q2J0PSW1FbJ0HKKFdvxQwsFnIKmBM2
ca7lc41pl0vITnMruEqQzNaFOy9fd1kMcH0HdSMInh2nZ++M22Uq9vbET3yPOhpxlhl8dQosK3BP
a+jXzOS8AKfWBKjLpZex/H6f9WF9z3Oakmo2MaUHelzBnwnHJtgVwLE8PlKWyfPZzhHhMSP2o/Ct
weIAJ65WocuCuNOfdiHFT492Jn4dMCcCw2dBeI7NoEnYDcrwmXPeItVsMYxaQRO0d5P0CN/s1wap
PgCb+DiwpCLL3hndiwYbPB8oMWm2pRVFTBextTRbP5o9f4/EIKw/3JLVxyk3lOSvcQ7BZKPHLA+u
xEsggoYoHRSoC8omyF8Yyfo07xWDguAw9pC7Ge02Ny5F7INnBZcesrvZrplFz7oJe5JMXxBYec39
Cqaq2DNJS3/bDkYplkXkaPtmJBczaRzDQooWiey+OZTzp7VO82cemsA6Sl+G3pWZGlY+pJTVVsEo
+dtq6SFnDEoXnOvgONamwdpt0BYGDJpWtArVZplsLPOl1rPZNYTdxGRZebI9et0aRzsQnYS0gOaS
GMMn8pDOma6iVyJr5T0DNRYm8U2Nv4WiPtQEAqG05t6R7ldYEt2+oYheAIWmPgLGFfsB8WSeTfBO
ZKf+NyUF58zQUp8dxMIYY5Mic0BwWxNsdGhij8B5XJ/wT8Xom0cU2VH9FjLMu4UJa3Hh11pczktE
JNsqjcFuui7g3riWS/0V415fwA7IYrKeg6FF/FJoyCtYf1FxvEPxDeALYudBh28QDQQ7pcuhuKSk
OyPNtby8uizSeO3XGpDg98MPpdIf6Ys+dH7agY3qEYt6Fu87d3Dvx4iuBh94nlnJVEG6OHMLrSAp
KQz5O52gtZ5LAFYMbVbZr+OL6eyuQhOuwRCcNdCyYK99BmNn9hV6+clFNX3e8KbwZ8w6MY1MU3sL
uyH3GOQ4TZafsFaHFlhgGaINHbPJvljKDqJkJodQ3gX1RMZizGCOsXLhZa0hBo0TFbYFOLo8cSoV
3d92MWiZyqIBN6mhfG2Q+4aXUqQZaeJgbhDDkyNOp4xECurrrafppjUsD3PUlN6OHBxeqWCA/AJO
sQumF6bPEcChJebEh2limWTOULKhgI097rZuzNI/+Fqm+Ekq7uO7al4DPp+APxs/lIFehldS8VT5
FKDauWl2tJNSS5CYg6WZFeepBYYFnw9cH4b7cikCMFc4lffhHAuaCEj2ErFfkaaHLsjB9m+cmc8J
Y0UBWnXdNrOrBFHhodd+0P7OT3bgtg502gJ3AmOz4GyzXrJo7S0PuXxYiRdyuFdSu0wNzWOHn7Hh
YeewxWZTyO6gg74P37y4oNdkRbnu8WbjfegBAY2IwdnfsJMy7PaLUIRvHLpoxLETB7xlKtQEI4Lf
+h6mUPzNYcyhNuIABU4aM0RCfGHbHznjWMIp0RESUm5L/3suKvKrKVDIiKf3JHIylUTyADzhEn1E
G0Sml+u07kO/BD7ZajDIqSK7IeR02/QpWB+86AoIhKjiwt4tiJ1u8SeBbx9WqK2vrJ/ZrrQoratD
wKADcVj2/3BkSH54RbQS9tmbRVzCpA/IaVYN9Q1rw5Gs0lHN3jfaFBAm7NEwHi4R03rwq71fX+JG
+XuX0QUBL30dzFsKSsF5SyodevOgnFnFaY38i1NJQmvHM8FImks7TUBtZP+K0e6JXuwmeNPx6v7V
BXl8WZ0Wv3RGsC5QJv4FKUvKg4Nx/OQ2DNA2RJGX1i+nMwL/dOAh3FE6EgJaW06I0KwGSXjXdR6Q
Os/VfXssZrSySOOgl9/nNOHfDROschuqsHy1pfcw6zmuH1Q5i7sw1NWcLMp3SYtZQtiO8WLZ7rEP
Zg/+B0tCJuWwIAqOCBScL3TvY7Bn47oWUNY1xU9dLyX1aTNQdYH+W02LJ7OhqwRdhCwQrn1bPYVS
TMVVi7X646yd5+yaBsOD5jezaIYSuvr1t1pQFh6a1ZVzgmaVEO5M0ymeHQaCQ9KGTik3VhV0CCHa
xv5QU2U+eqcP+30TGSfeqdKx3EuXxeknz8TUH4Cb+tnHVEPpTkJrYGwehktwbRY6jW2ECpDA6Flm
BD71qVi4d1PxGkeGmDoZj+v0rnoDl9PEvn3XkXXSbKGXkBHKOMydt53j5e/tYuPHcivYGRiQ2DrG
2zlGhZfY8zA0VxwnHXVu26LlWZzFvtiLT2y1xI4KMSPKtI0GrmyoCF9t7ID284Qxq7gQlSbbb4bp
I7BolWOgWngS57R+ph/OPmHyMXLDoMWkS4dp5iV+ZlsYFLMGDXCzHQgfQHrXBcDlEpV31ni3tqGW
yUI3VLxMfq84xObQj7cxwjPchRPDP1hnOFVmxMeqT2uPQ13bGOYGS/Mz3pQnWFUYu8KH4gGfnCE7
tN2AJVbWjYwBqQNskiw3+qxkolZKXD29NIws2yLQyH+NFTmIxvHm0WrUg+t09iEn2sSsV6zIOWva
3sKDrx6FLHpnTz8mu/eltVcyvFxXjvG+KtIBc3mQY1weAozPz430NB8suDlIFEiPNRZMVtzxclYr
4sb9THBOc+2jNgjuymLkfLw4mdeRsYJ+m+iRbcc55wFDkL4+sKzX+pft1Ox/puxNy3eVNyicCUMB
oJA4A/G221LJtb2zGeGjMWuY68IOi9IRhlQfYpmfGKzXB6flj7/kNS4ouGssMJDvSu1b51IzvT6s
dpMXj32NgnPDGKDnP2qMySHbZYQIoISf1N3ozPX8VWadIIrNWjzCG+y6TWLpDRdSabz1xQY+557l
VEOMspxlCk+a9njeFBSmBImSUsHkoQ0WimCvh810MCwV/tAVGRwDVeggPaO0RF/FJd2CBspgCdFf
gRQ9KxatOkm1K1a6ZjjbWwfsJ3iEwDbtduxQFm9jYen62S5J/1ObPiBG96oWLi5EYCMUpytLiUA/
l8Id2iuCg2V49w09MRPPKsu2vjXjJXSR5wI0Cbrxz+i7a36PlV7ctY5Wr4i/7ebo9gJkWIBFxGaM
0BFss7jUh3UrmBB1TmuzHyr68a6cNXDk2qQzCpR+umHCOuhRX22JZhZzUBX9VrxfZgdtNKiJaKEQ
3Yw5dDEEqnYMFp0vxgsPbh+j9S7g8wbHJV4HlnDUinWCjotYVPjNeJTiIiZ4kXuQoo2tjJHXuRM0
720PYZrQ3RlFYUUIS3yqRk9Hnw7D3I8OPTBKGKQ517wui/Xemia7+YY7oopHYhA4Cdj7mxWRuKrj
8EXTvfVbAAzmpxssCvnOpzI5opJPP1EMyxMIM7T4qOVsXnqarLup6dE2jrdCjYBH5lCvrCH68AJl
F7eBjSTTSUw/O/NRozYQu75xxuAx5+HFJlaD/bi3NEEP25lr7zdSiOwPIvB1ji+SkeNGOVFQbp1W
1vGZJ7p/9MH+3UIbjPxiX1KrrR/QIYAXGZbzzPdtJ8Zn3HzXozZAywGQdrwoKbNVH329Os3f1Y8W
68zfEDYvhdPPj2TAzvadJWz/g8rQa2pynOcSBifIBhQniSyHyPmYG29eqgPfRZWxnsZU6DNvJOz0
W+auTgmzCcv3ggUrgWsVLx9mvhtV/YU1ZpyzFI/b8S0ts0zhuxcKayV8vNrZ+1Ro9ZWldJp+8/Ku
LoRc1vwoGvo8s7f0nTcz/9gYgpNxPamwgQ0gyvJnrKB43s5K+qLSF+IGQKn8UGxFVDPu03U6oKzU
ReH1L4Z/rE+VzynMGco82nvt1nE+53EJl6HnbiHzpuzwLcsAkDzkYP/2qFVl8ENz5g0fDXbTM0+Y
QVs/Rfi1hAxoD8lW90D/ZpCJf3Fn+d4xjErS6nNw9/KjZp8iyZ7iW8fhvzjIz3q4g3uBdvzDJzj+
HoEDoYEAsAazJ3NMjEgvUjkzIAmbkcFV5L3DjQwIb6sny31Due91B4McyTlVNywQ5RSZRs+Bj8tH
m3GqjzVE9HxX+o7EDYpk7mJymcVEK+G92LkOfkBKFys92XLGeTSsZfXLS66+Dd53ELOB7X6yVSKh
bgGVGB/yQBDfzG5NfrZh6hBmOw3Z+9o3+hH2FPPsDg8EojcipvF9dN7U/lKVxeZfZbncL9InIHOb
aVXMZywnzXMb6+i/HCaJIZ1dmAiJbAQuq8zHtkoQjM/rezh74jSQlOYmlkvnl4zMaSWLHa6iA2vW
FIFwq0GnFK3vvXSRWio8WGCqlFPfKibpNC7rjFu4Okr0cmaISODoKRonxDaNnJpmX4xzoLaGyoxQ
SDDtZAsjPyb5d5Ysk/M46xDOqIKJJsxKJI7UZo4itkSLvSaw3NpVvu9fRWVplCCrWz5wvbCfn2Ih
AMyr0Ged381BHyaFxem0J1pljg7pHN6A4RC3y/EjrW4IolpFmULNY2PPHDIz/FROAYstgiqEDZiI
hAlXwsA0VbjNa4tch/ecQs7bGOwroGQxTYvh2egYkcAGBf4qrhMG4//WAn54ooxnVUmzMOEBk0BA
TgPqLXtxQLijyrPj5Z19HxU0YEALSiSwdqClhdMh7A2N9W8o++LiNV1cnbs1k/nRCrL22lZEaGMF
7KdJbOZidUnx9pj1bCdsZl8zvrnsXARg+t6pHMqLtlVb3oy1cXc1xEnYfxZfkEeFezeFw2MJ9clj
A6w7w7rQJ0yVfZhHQZm9uw6Wm0PfCPSXJ2jfzfw14RhA1Dr7cX3QzNOewQZGfyfEfajzp8bxvkw6
6vlK9g+hnqhmoTgD6O8IBRux5m+iXEj2j077B+9FdCU0F1mDi/fjJTSCJGKUFJ79EFmMwvqTs9or
W0+oLPq+dfyRMBlbNc6jv86Fe/C5jWIE4pZXKbnXU1WbHmk6UQoaohiyQir41o/s5RJT+YVwypzQ
mzZgoiuLZoXFPkvE3o7+4pWKPH4IkqCPqHSmkOBjBLubphgYP+ByNDBy7GHBRF04A3T7dglAS3l0
S/jwGjwwVJ7zXSzJ6N57xo7O4CbS3ymEs7nVtePKT+rIqSTdnrPiR0DOeIdtoskKydp/oZrMofVm
9x2jRvgv50Ym/8KhI8A5Tl4Xkef3MYoDw4AGQB52FSgK9NfTcpztEoafJBXkHaU2hz42O27jPrXZ
j4S9YEqTm8BPL7CD12+0KusPZk33G9Yxv4yIWPYw18Notw8RFt3ydbDiFSS8rMdVUzIkuEwwNMWU
gp+ERTsrn3wcz0fiOfTNP0hz/sA0uQwe0VS1NuIXKq7+6hciWO9AGFrLFg9hiMucXBWAgM4NxqVa
uiTe7RBaoEJt1fz2MjDDSUJtgngQumV9SYFcWVCayUp59m3+VLlJ0WoyIkaBz/EpkdteobpWmA0n
FT6vciR6A/F+QZa1xu3G20A2csEV+uZK2/qLPd5xjyHQMvtpzseU2xuNAUkquNW6rXKbpry/ad7f
eEsImRnKeklg45SCBe1SHYXTV3Csq5TMrj84XJCEjqnwjpqsFNampTffBXE5eKeSeE5AbdT8IO4x
IhG5UsQs87t3qy4bGrGCrplUW2zyO3dqSODx9CRGYGy5kd+zEircur0zrgfWudVyjphrsZEHw9z+
RV0c80GUvN/dVxNAFzzgNnDN/pYYtLz7lTWNSVndgKAgL4gYYdnVp/GzW/KeU7l6AU4yTP+QlwhX
S1Qlya3dlChYNnZn9fFDllFOnYO4GXrovCjR0/3tOocQUxOvJbzxpnl1HfHaskTL2Y0uQ5u4RK6L
ZCWqc3qpqeTzPXAt+7nL4HFu7Nu3zLizGYsDpp8qZsTRcaLW2WjQF5nGvrPtqDkSQEmABS3S2h+h
+SAfKCntv8olxOIQc9IeJ7Sv/L6I0h6h1ATpL0CyAkdNFvSUPKkiH5Cl03Jlq0GcRZr7FkDMyQff
FXHkvhmxIMXTnsMWdQ5cBb5xtJadLdzefcyXaeW2wd+PRAhV9euYiwV/4lr018nmeo6FNPE+9xwm
U6xp2xX9b+2RfIsSRD3TTyisvbiL/kVN7/YXggcMAQZzoe9475sQta4tX5FrEAGOyoP+RVmVSaEU
Ljrf6c73H0q2hytQTWykherX3473PaO70sCOGdb7Dl5O1n/gUQDdprAU8MOSXxAeceKwGYcuA4iv
p/1DiOXGojy4nDrtaaALm3YK/HKr96xUCrHje3WwwOcmYuNUa3fd9cx34mGrOvYvwQGtx8j5aBdw
Kp1nUZV0eb3yLeswdu6iDr4Y+BREwYaBRzFDNVJai/2mPd/UNFsW+gRpM3Pa2kWRhv/mtZYp0VBE
eSA/66HptcCxUV6ZeeAVY7JaPyNnXJb7UmK64lmGbdvpSXKZEp9wZUWqGYhqTrcD2AT/h9UHQ+mZ
vno89C0c+hNCSnRXRQVnIfHxb7ze7GE597PVY55op+FaWhS4r5pR81FZsxiZDWcjVeNYCySAJB9k
+IdQOYxnY3FhbLHGcHQSwtZm54AkXAj2Q5Q9MGsHDGRw75hdGHnr/DaVI0EqlA05zLqMlMrPqLLr
a5xBNyCbGT8NNm4E4qPrJQxLOc5Tq49+PWQmYPJ6lL3bgXk5I4Y2109rNhB7wuQhOhPHQSajrNLs
4lRWFL/3ttbHmmCQahNEE4IJ4sEWNGYx2VH0g0atnt0eAHkKc8dONg+fISKB9WVKH903jk16VYdj
7d9a0HVvkVUaL7Fv5oVj0OQzoCM/pgu3ELQa1Faud5T5AtpV+0QQUAC1UbSnftHmQRKVtKtp0MNd
Bp7DvRuiWPU7RbqJt5k0kIJ9VQoqromQtfI0w0r712czujtMitA3CQv8T62Eyh3zIIT1DceFmJUj
K6liPfWTgVJYlBTsvMkeEeuws1R2GNnnsOgNe67oe4nKJHT5NgY5HatqGL6Hch59dE4kP9/yvoE8
cG8rPRTyDkdtH03HgIi+4VzZonZQ93Cdfjq9xJPQGEhECLX6hq/GiJl9Z4+TMUH+DtVR0cb89KGs
JnQIS79MyDWBvnyldt0dYIw19ruHRLx6huqRqvsZOhYRrbD7wQ4CYgxuwalFivlOsJBmtrjCX0DF
hpN40zNoK1+CJkSTEJKwHbHOz6mIS2p33EtVNgT3OCkIB2IDcCO3rCQOLUknBrYMVTUNNzdLUxF0
V1QMFPtVQNYY0tY69QUvK7Ogmtk58XYj+Tdodzn+2ZfXCwvbdOfVUUsbxVPppeVe5ERfQm3RMIif
q8Z24huWxRrm5xjhPuKL3pfNuKkItlyyPQ1G7fXbdenib9+qq3zbO9Y6vEni3KptjU75HiPa/FJY
aWk2uGAZ9Mx08VEygDO+tgwknxtFoczGcjBnN3LRbvrY+Z8zKyvoZgxx7XuiNMtTiJR6OUjwtd6X
RbdeEtyCJqhMJqvMYP6tRQ2scpiG9Wv1DPLchJe7hq5rCyPR1AIn+x0L3dxCsWIT9Pcu4y3uQwag
KNsjv6pTlqgITZdx06QSlYsdFkDavJwR8b0OEZ1cItBy7AmbFNXklrvO9/akdVsRERcElf+PszNZ
jhxJt/OrXOu1YHIH3OEOma4WMXMeM0nmBkYyk5jnGU+vL+6qK5VWZVe96EVXdwcDATj+4ZzvVLcc
gKFC6hlptpLY66FtoRsHjXJUDNmsPoGrAhG6o3+rBnfjsoYE5466Lck/rYc2jdOScxl1PgFcUNUy
8hwRKlIHxM6108zucjOUka5/Mgycmd6EUvhY2is3kccSKBLavRybO7Z5cNCr7feI8rPovZI2cPdq
jufoygXAMhB3Kec4XF9nXlc/YzRyM2VUJ/IHEl9wKexqdCMzxW6Xy9s0Cc6OKprf722Be++RbaSn
Xmuvd0B7uGqUyXUl1lbv5xnIyx4RcTb8UvQQKmTVGkPMaEdevvqWba4uUDhWIXBbKh0vvrMEpUt0
TknaYsHLl7G9xeM5ZnvOwby8AxulUBjCvYuuE42g476VNNgf4dxBg9rLTs0hK2XEnjEOepY0/qem
nHDPguAwf/V4s+H8GJhiXQYCEPPrgmEPYXzR1SJh71axK5omVnv1zsXKHewp8iHi8P8Ig/g9mIfV
j54VpgeWiqxYEnOsWDiPH52yssWvG9fOYapaXx5t01Mzr7ACY/hEhuCNXYdOLCARy4aTwEpdUGJt
XYdgFbbfsamu0YYHEYlryapYuKB1GaOLTrZaQPNq/Gn5qAgTNsdR+axIwfTiV37LUupm5JhuHO1G
VdULksspKK7nrHErEtRjOugxhAzyIScN3WZiFNUjh+AlEN5BAuHtgJNPssoKYuGcmP3KeRcDHjcH
M9agXqA129o9runazreAaY1i4gY3BxmQmINvMyOPfN8VwWKOA86b7lCj2E7nbaH7Ythr+DfiiUAh
4jYZTrnthfDqjrThRGU5Zx5GHw+sSRWODJ7hTzqGDPGZ3gyLxeom0AWRCKHUD6hvQORCaTiAGmzK
7FSAflAVtgwOQyLVRiN5askTSsVmYWNev2V93/vPfoN8lhCm1ieraDJEYW6rdIq9DoM5HS37YyZh
Qb0zKYYT/kO2FR/lsGTlFg9eN23mKBTqLbNxm8ZXPDfGwyydodbHOVByon5yrxV02CvxMzeRaENQ
Zj4r9Y1NGx8yZqvIcGAbNkN9AmKE4YCGuea7tLy3X2dGH94164pM/PJL5Pboc2cHpDEKamUJmMgY
hkIyJtbcF2jpQTkadfLqaPDQHS5sFC4Ln0HraVI2OVsghcehTnwIOVg4ahDm9Yz8txp9x4+cMm78
ieiBqR+xRq4dSEhpQKcosC0db7xpch57gjFoqtTEPa9k4/swqj30ygyqe+HfWw+szgBnF8oT9tAq
Hh4Hqq8muGSY3UGP22IFTWDylHiA8+TWgBGa0luAhdVkDxXktabZYwZ2C7CLpTDCbkHpY55eyEOY
kLTbdB0PWZma/C2kDBivLDdef5zKlryKIgqSiS162QWncZb9dKyFJJXP6RQMI6YWuF8nuSwkLp3J
oxdM+/sRbXCMuLPtChdm2GRtjx0YBNi+GPz5Iqe1QiLKRSp2BSI29siIFZiXpXnyiHy2Ycyvx4y0
o4auYbtgjqh3ZUnJv3OmoKcyYnxBsxaXJNYhp3Y3nbf08Yl5jV5OhsWf2LHREugp0jg4CYKWPzjk
mTEWqa+uK68n2BatxUuTC3fYiyIrJ7ziHZYuhYOEkZIOERFgQWAsWs/xeEFsVPirqzwilmsd2u4X
mhGt3+lsZM1Pgixu66Nt0ScCl5vpAUkdUTjD7IFcqNKuMAfGenCRs6ZzthVxa2z7vNEZ2eVxIHW7
GqPfhPuESOWPzE7VFYKRFMpettJESYp26qFczzg/IheHmwVTiou8yZKrrmur4AoSw1hhcc4Rt0Wk
2bt7NlNUaiaKiDExacKNZZwqRdJZzXrlTATniL7Xxq9OXyXrqYDj2HFvyzK84hBAO9WPtv+MWTo+
i1zMbHyxoSGflxXlcKlQfzCaokxgJk6/trGZrfRmxkMHaWLxeQYcMKhELgV+8ENCDtD3i0cdsqe4
8dGf0J/ElyTOmPEO/XiaXHSB7sWVmfNF70mLiL91o7IWSTAt4A1M8+Z7alFcvvtlxFCu1DC2dshf
vOhQZ9L5EVmd/+qxmZf8GrL7Njjrgs+KHMBiOyH/+oAgg++fbF42CHV4zuQcfdE84lMu3IuVNLfP
PPLrCr4T1HFEfvWakCIYTS5bvnS66iBy/upHhGEQSoNgfSBLK76rwEAtx7AodLNlwXsOtKmEqfaG
hGeCZ1pTnpAex2on6ypoGIGifHzoXVZNh74lqupu7RnsP7GsIpmD6xNXnLZEJm3YF+gjHRIIvbjL
vsNV8L50laQndNag73FzJc+qGaLmMvU9eBhk78BK960jbpdoxA5M3GjxOAo1VofCX6QldSlQxOuB
v202yk+6p6acM2bTHEaHFMVzebRJFd1ZxWb7NHoMu4jiyQO8qiPxkXuna3yIUioOxcYzzJ/v4rKY
fPDjg8Lx0PWWeUyUOltfJvgSBDNWc8GIZb4wjkTNNExG0SWUEY4fcqGbW1i9RPA4vsGGKtEOEVyL
X4ZoisB3jmUbkpSRIRTIGD4rRE44DVlDEzbq3Fd2hlQI7Cb1NijVIqSa2J/OpzVOt0Pj8xi/hxHu
tp0JHf2I7AiQ/VBO0UNTiPSnclJxXTIlZw73X+QuJ9Bo+bN1PR+IGPJRKhZLD5e9T5mkgegtrzXs
CkRjfSdYYeL+DshFgnGWnUmG/RUAAoMGrVt52/hZMX1KSQlsSDcAvWGq5GIknuA8ZsISiD5wVOR1
OWvR74RfN8sVgveovkaxhk9iTuM3ir7FJ9irjp4HDCD6ctIxKVjYHbKX0unrj5RA+Z8p6E15eU53
fnZadJhblozlZcNXSnYx/nKmNZIMjudKdsH3iHP0Uc9ZnSP/4vAVCPNb8VyA2a0vSOgZD6z9uMo2
NIQTerWetgZFekdtA0x2BggdfjC18lBzgC7Lj0KnnnsSjU0+VyHWn5bdEimMw5oeA6i2WPWcXNgT
ld7CljLg25NaLSL8qzw6AT2umMyuQPtB3Feku+seuqBiOc6dwtik0uA8VcbIjFSm9XIaRgOUC/X9
DUqrPrrgF/QAOUsE0btS6Iw9Rx3Q0M1OFgLu7vNOXvUYG5PN4M2YrXjzlrdLm0wjnoVJgipyZbnz
VpA71+vaNt8Hmw2vmB9h7ASOzbK9iSgjt0Mvzw1iEtU/GmZBgFASZmxvpTN2P9tV4MYP+omAJLQi
qW+vcrf0xw/seExnARL7H9G08FAOrmrmDbs98Yso1OUXi9ZyuG7WEI3mxi/D6FOi4MmA162dd7IJ
6d+bCgoPpykSefeAttyWN0NjdXno6Oq8rWca3T6pImQPTtRdcPDaeCD3g3jX80Pb9s9TBJplzxb1
zBdEQ0FoEmU7qWpAYWh20zL2sCGhc9tOvcJFEcWx++azDdbXHQlh83OJpRrSjRcXRPmiWcIB7Yyw
frzQkRd2CHIiXrKWqtjvQ11eoSojNxQKRfWZOivD6IS6/slWKnvFXhZ9hMDxpn258O5GzBHQmPaj
we6eqPYurCkSt1E8QlKv+jZ6A7eNJwmWk89mrgobZkERO7yNYawWIrRZh502HvlYhFflxTZTWP8J
vTfnoELlqEe0P+wb/YRw5pnIbntfSN/7CUVgBH6uWu89j5GTnPBg0BB7FVofAsAWs/eJOCrvPLwk
Ge/vRGS3UuDeu52SVp/RqEARcFZZLOe7XNv1AhL7DLewmOEoiiKovV0yS0ww9ZR1aud2zQAvE3lh
f2rGaoZ2BmJDHmWAQJC/qiDQqIdPsovxGosNlg87PEwtHc/GtvhXL6tOp6dyoEm4Wpq4ARreMgDY
rPQ/eh87Q0qrUDbLBR2FQiFMvKvv3E4Kb4Y5iZCeZ4/r1BtfmIrG4q6oWSN84bXBvL0fTA2B9DCi
sE6iG3Z/BEsf2TN4Xb9PDUZT2g931CnXOYuenFnoBEJTEA7tdTlo7xuHuDF7Hcdpt11MHr112Ci6
n+uC6VrtGeX2cutPGLoJ8VZe8d7EuX819HgK8JygJCgIhkJ4vMsWNTQ36PCW7jBMS4WeEEWMM+80
lVjI3e46WCObkMndIytebBIagG6zyZbcDQA3GLd98YG/VkesuXV1u2AXdfBShkCgt3C5yvieNLDE
ZfC9MrNBdLOgKGZvCuoB0zkpOaDI/HybOWqdriYOxuS0ckAj8yJKMMKYjMboAvlITy+pzHgOH/AD
Dg18cPl21WL+Fq9Bq7AAd0V7QFUki71EkPioI5xnO1OQKcQ0xcm/paQGuDdh7VO8Mo9Abcpgv1Xf
GMoNvwIeYGplq0diAmef1zKGIF+wDCTMdstdcz7+TdUUR7/WoznVkskySy24Nid2O270k8gvtJAw
DJV/qOoY9bfB9RufSNVZPPbmqhXllY6HfvjJC95NbiBFcL1SXHxnsk6lntxzvf6IECIKn0BPnReK
y6ogFuQLt/XhbCOPD9MK/4t3XGTdk9IRmkuq2OHFLPGSHKMI4fKm6WacZjTk6Nhp5QVzlVjSvPiU
jOBq/NwW29RS825LBEryUdPTs1ooiFdP72KLa5U3AFypbAX3TFEEChKig7XaQiuql3uqHpesAAsq
6gbio/7VQe1Yrpli2O55lIIgOEbiDfoh45iLIoOc9DAllL6vNTYK/+RFzIZQUJUTfvR4HTdLpJ3h
JY61rS6rCT3tlsFqLZgYNW1w51VzJ/bMKQXvBiIrqy9XshE8oF7TgE/jMmYC6gH3fEL0PuYXYzwx
MWMcE6B8ilB2qgcP/enbgEnMu2lJMu4PMqTAAKzg4gFaMn6uw0ia+xkh0c5Ts8XxF5Oq3bZoTj7Z
vzfV9vwqv0ELOEsA8sQboEp1wjp+rgu7vFNXLONDExDqTGzRJPURAZyLj8iplS02CNDL+iaibU6v
SHAw6W1dsfvZBVAN2VhjACmZ7aAv93Bx4g0Eyu96IFeZf1vgTMix6iYgPgALW3ddIXzp24e50CH4
bV+S67TRk4CasqTs4nnNBKFzn/jStO0zncZEHGkko4IFlLP2hFM0Kuz9lxrXygzZYsDIzj+xXvDS
22DpfqYBbfQJd9SgTwzqZPLCK0869wzMp/BRRWnTnShjSBucZuNhJPckr5RCd6q8n5Fmx/vzykee
hMYItydtt32mp2abzapJkEsSKjzoYaEpTilzOqJnwV84LZojdWA0PVFhuwQc2cs6woWz93XSFZ9Q
CoBdzLFJXhs1RRetUzvMSHzpugR8hOM312fQgWaumeYLOaYYxVQ0+Z9h2q3dtmUuTSJR5vASNcHo
3vrYDkMC2rlXd+c3mH8euvovgQtviHk38Cj2fxWsGlRCEDnLTrandRTDGWHV4LISAWpPNjZLVkMa
sPBJ29Kul6HB38TIawYk2YxWNFADJzJ6OsZC0Tbr0ae0uZ1/OGWSPyxxEMe4qWKNYBMlNjhnQHkv
c837EZ9kG30TMSAYhvOTc+PgfMC+1PFAbdHjUc2jWVPjOZY3+Y7cuv9KphoxkoMCn4VynWj+J2Az
mKc7CRxzCsCfuLHxJWvExCErZAyAOx0O+CNRf6NMLqfVvmR+lla7BrX9K7J+dnuJP09kz2I+fENS
4xIiRL7Kha+JtNuPzMW/9+t5xdO5xXLbcpPeADpkrplnlR1eYI3m7+vqdmfO2hQ629gM3gP8oOlx
csP+jRzL8svtVPYRkkF76brTANmxRpe/mXmZ431DWfTObBThVbs0bb1vgTM4+6DI09dgKOHiSeTP
bwnmtScHaXyMuhn1yW7Cx3hbxIRobYK2Qn4F2a397DKqlQ023+obhgr3WyA89ytLkv9KcBoGs11t
0SLOHvxGgMOUGXGBiI9Z3kWl3HGrcS7OKE+zHUvk4soizASHRPRxs0HACGh5gmFacug1mBoX1ZBo
hGeSPUYacq6RlMLeqLA+ziFXpZy3a7rgomhitGsb2wk6Aro9J8fmp6qvVtWdvyVhs/1FnVUle3cq
TUIBU4LyTEvXXPVoDgX2KsUi3FY137Uh8CahrTBBful7eY/biPNqIEAK3aoVSFSQK6bheOQwKH5N
Y6M+nInz9kwJL5zLofabT8OGL0DCV5SkwQbM4/eRAw5rP6yque09aZ9450T+iXQ+Mh0WZLMQMkqu
02bgXKV7cxLTXrRMQGH+jVH+1DYdQZUu72tSfit2tnvJxuVLdYPzPCEIPq1N7d4BWj4jd2A1dazM
shi9Ca/27RSkbnFMwghn2hLn9qrN1+BbCRpj2A7AHRA3VhWukcSlSEEEguc3YCF476CZaS6mwrqP
49jHD00oeReiH1zgJyzRfCu7sYTWgZLc28QQy65w+q0fYqQ638Ye+dcbf6YLZ8EqsdmqcZ6/T2IB
nkkzytqTlXWLONsrGQnHQXGh0TqN26HV/QNbteY5jZbqJi2JzNogmWFwpjvTPeSgIBnTRGb+klmK
dIRFmH/0sj6vDr0gs/zgOKTSb5GdE2ppm3n9gaeqebLtGFGPSIGdxLV4/A7UTaSc89xX41Y4lFP7
UifrtJ0SC/MKLZ3YMOPL7m0VpbRDK2GqQPN1ssPYmD4GNLaGqjEs3gOhEIUPYQSAjluB4Kyanuwx
gAHE3yHx8exZIjRXwdmmsF2jwmHUttbZtzZY0KkUzqSvo1qW7iGgdGo2pks5QaOWSRJZQhysmwBk
2Ws7zwZLss8NQNkQcm/wRkMgxOEAsX2oE3lPQCIHFZgu+Y6QEnVpvE7+sVv6/FUPbv4KzqV863sP
YSUXQl2zcEifw9KHEN2XjOsvxiItjvkMA3A3s9d+Q4ZDixSaBin/tCKConhIqXuNW8HjdFGbxyfY
DyzHO0yv44Uq6Z9tiOAb6NPCnqvlaQTaVNfUAyPTerp5I2Ac0zwSMpmt5pOA93YCbqbb14J288nz
HZKYMYBY7ECN97DgFpr3Dk6sH3kcj3eTxbpHfe1qqraxUOtZiMUYDNBc/s0RKL02GEoFmsgoCqYd
454u3QtEQAg5OwbBm24IzlB2ti2Mcyojv1seYBbqfpktG7+PCaKfsgW5i2DadzId2ON9niEH2KOe
AAVN4nH2ookEE5s1mwg8z9rOQpwbY0Ijmi6kEWtUFnAxItnfI4yp5x1U/DR6S7vY+0qQOvkbNFwd
8/W8x4RRxNV7AsDhSiTTORJgkjCLaTsiS9zKUr5AA5bLnRfalgNCYCNt5eT1F23ERdyC8igAGLkN
vM+UzqU6lW16Fl5CpoAG1bQi2jsAmccrAJYsE1WLwpNphdS3/toFX31Qdk/6/FcjsZsk3OE2guK9
FBL1O3Y9PBijPktesxZSYZDWzVM2F+YjaLuJ1yiHIO5VCCH7RbgK1hKz0Gs1KOCbdGgAfCwoNQIk
ITCieGYrx6LGdYuZQASwcjyJmAuh6zT5kRjj6hxMwoN2GtiugVyaKN/3CTEl1Qa2AjFedMcYcCXN
EOlvbucm+BVFdFlyEDE1JkLmyxl56W0doC/sO3zIQPhgykWhckpJnXMzAKIbEXQYkODp1t96YINw
yFidX7MUZo8lxEh3J+RUvuRE5qZA96vwO0p93J5hNHnHumdzya+DzVySVnhO0pzt2XZd0r25dfHW
5kUZX1FCqDtr1gZZeJ3GHziTq2+FLRhA16GKissI8AajeUcwI0jYJXWHdrTVU0hwDgV0Fukbhc0J
Ks/sT29R1POeZsuh2l0s3cjsR590+41wixphDzPr3cSqy27GFIskSv2uvfNofbHsa6f54FEnJsP3
w+prxvZDyiwaC5SqakjfbYCx2hvoJQ+liMFDYc3rHwJSiBg2plV5gYK9HplAGcLIzmUn4w4zuy85
7Hk2IiyLzxZn0mmgWNryIo/i8wKgyxAMDniHiTFgAcv7qImR23rezG3KD1reznC4PyPwRWTgrE3S
bOM+i7536Elnntyyv7VVMTusMXhaN242YF/JvbYn+CAIf3GHM9ABQFwyXk/FE0dj8RStZVvudN8t
PyTeiwdWDr3eMmBvIICDyboN1/6sXSDJ7sWYZbogv1aJLQ+BOGOqQpgaMhqzCF7JvL5KtM432AFx
VogBvgaXTzB4M3qsEeoTQT0BG41BP3Ix6PeXWYL0EmxWKVsyR1e7PHC8G8ndSIRLUtgrMsHxKvFz
utXOaz12h8vsUY71xE6KrTO1Lkts6hO8QHINpn2bOX67R6XN1Qfuab7nKmFqG6PuYfLR1N6pc85f
rS5k8+K7lgaumEcmGT2K54elOHulKG/troS6n55HPfhiG4pajEO5ojEbcA2cWmw35Lgk4/iNqMPy
idZ7/JjjNMNX1JGe4zBsqLclU0teJgSNi220FvIIwouMr86NvJpaqcy+o1lvv3cA+VJej2crQ+Is
rKwDGN9gGlJivrwxMV+cKtbsMJ+kWIfzfnqPgWW9rDUL2I3vMcfdEyKX+KfG4iw7RlStd50daL6Q
h6eIv6Y8+e4p7AsQOomrv4w7p3xEWBgj1sE3j1ErLOe3uKba2sYls8odCEd5wdFFS9+hQsl3DnqB
6YSXILrFzcVey2P2Aawx4b1DXlmh0y1mQz/Amp9E/dZj1w07PaqmjyJn53PAGtXtJYkC7Akb1DYM
PNvW2bHGH+NHJswRBVddObsZK6S47Wd63l1Q5gjNFsui9qInd/QZQ293giMoWBCu6B1Z2LJkZYft
psM+HdYQIgO3hLcD0OO9DU4PTrIll7K/iC0e98P5dtFcXp6iPetsUBy0oEAsEQ62RHU5xm8ODr5n
WihCwhcQg2SRz1VDgZVbBTLCKjIPUCmRBstutROQEYNqOlo5NcOW8pN3Bz7l5tEQYRYdGunPP7pk
PoNgWhfHMEtXhYQBvQdpXv1QvTNtVdAMXHwoGwe98bcUzg3wGEmy3qYpUV/uVJaB6BEiQR3SAtqG
XpdU8r2vYU9vMem7dysYInQyeiJSakS0RTxrrzi8bXCmzXZxNq0Xck6T7lAWfv5ilyXWmxr4FgoM
Cob81Hd1QLY0Vr7wSIQXjQjzQwimLc3NVzqkmCDdHjnXReGYDoghtQzTRzWp8BQxLMHxPpOKDYYo
v1mXUTmY3qKxfPYNqSg7fBNhcJtyPv8Y4ilmW1Q1Vu6aMpxoYEn5/WA0AIJkmLuasRLbPO8BZEzd
7jBcpvdJ1noTugb+4U4QO8VzgZeEJG5LlbPztBO/rqpA9h0lXnSfj6XX7wl9UsfRCKKWZp0NNxR8
c3J0aSqTjeJFJHj6ByA7nZPJT7hP6bscQMBs29op22fw7fahEAO7xWl1W3HUA9JQhMst7R1bhASs
N2Aqpjxuk77jOy1/4S6X1TYXIaYNAinluneUHztYurB3cKwnDlMVOhUAfFR3MVmY444XZkspA/Dr
dcws/D7O2eZthExiMMd4EiVmFJ8zq/1hPIWDVighSbYrD5aS95fHCDLapQjJqTBTLe/xC/HC1RWL
O1xY/S/LkKZlKOEaGEvY4sLjKLDdQ6vQxXckQyzv6q5Xe0YqSEKY6dHK5QAYnpm41dcNYzlMVnlb
Ts8FnEOzQZHDvgVxDlnL6JhdBpOpSc8UfwJJo0Inp07ownAXFwssfAauw88VaVW671pEFjuZm+U1
43T/WXIcPS2QaZNtqf11b2k6weZXkf7uDWl5JToCTnaq8tije7r6URgPHQ1oqfoe3ll8t3pW4TQY
8uWLOe38S+BneaOUrC8tE9d0V0P+A2al+mKfAyH9HvMDP7KmQiqUDQz3k7iCZ98EpUJUXpxnbUE9
dDNrnII0Ktw82S1PGKgjit1xqiHBE/g8/KT6YorKQ1mn+QOqmdhHpGqr0WUYwfG8k/EycIgIV4/B
U4AZrTz08eibjSuXKcNv0woTMi4LRTcOW0pHv7oOTD2qQ4bSqvtBPACXyWRsmRlxd4nwLiLw/QPL
m2ppkB4xWGbTXq4uM6+tdAp2wAn35zldo/eSY0+K4My2exE8KY2Mgkzx1kMMezF1A95AFn9QRfos
8OZ7lxhVzBSaE6y5D13jsr4BLuATy5b6+RB9d30pCrsd+M2xgDapJg8AdBZ0y6eUqGjY+VNthisS
7QJ1UMOS6qNPzmH5ianVNQAj3LqbQDPWlb+H7AA78dILALZS+0dygEUf59LHxsvYc+5vYjuYrjzZ
gCgm/wrDPiuIfRLbhAsyezUgnn2XYY9QewiFM3SVmDi7jWDCL86dAz0+pr6ZUi1w1vscfH9xRPPN
8g6yJ4dkoXpe+LyhOnOZEivobGdZVoRRoHYihhWn1RkRNsFvT8kkX+HokBe8jWM86zAXXI4f7D/x
SxoAHtukLcJUKouklJhofe3RoVPr7RRBprcabX3F4h+xSN5xPm0wYDs/WkZuX75S7XeEum23TWEN
UFAV5Lds+yTUL6y1CfYZKlciwtNEoe+SCgfNTkQ297bj6LdfZ80w0QCTSs80lFZjxEfLTgJ65kEi
hUuu6Mfm5cv6OK2Jxy5mdkLo+ql88DRke4xY4oSm0NUMIer2ph4cvWyAgAcfJp+WAwB45vMkbfQ+
68eeOZpRHrK4aeiTtxmN/o+I/LxkP5deyeQJ9DNBZGzG9Im/g+27dZRYTzimqPLhBlOU1XMD2T1a
9aD4d8feqAJXDLNDbZABrT2Ww9mnWt0CBg3bPSAkYuMrTdhIMpbBK7N1BCx4YQv/0meJj6ayy1BA
Bn3hPApfMaHRXtp8xW7pLdti1Xq4smnrPlHzod2KAgrjzSoIFN1PCtXLRmt4S0oIL70gEgVDSV2y
UtnifkR/lLiWZHdPOaa57M+3yC7FN+McxTSvCWApSWhIGKYm2pJrlsL8kKv95tPNsk5FSeESqTe6
OMEQfxIx0mRkrE8LCrGZRRY1nMvYp65xgHM8EItGA4zCGxxBSZ7IELfWP3Vt2V+mYRf5u2R0p3Fr
dSjfSbIK+G+D29GbtKzCD7RE3UuALJQiFZfFL+O57Ts6xynY0tpwZ9duD0N+Bme7SXqYpju8beol
EMx/DyVz6gckY0yY+G7ZaUBk/wB5af7QpVffuD4xt4eELU64J8FGBXuUdh5vTO9MPPJaNtc75eI8
3mqkzawiQr/Nt4RtMFcD8RqIDQAuoAV2DBfWpWn6s8xLIlvLrnRuYT3lIOGMaC/LrAS7bHzbHIuE
XMeLAM/9lejb7NXEHMhEh8IX3AE8QISIvBkFk+x9ZXhBJsULKg+J0Q9G10ecZAtKQEPsLX4U0230
EiXJhtEwvU8Usq3ZcDl483dMRb/5sTu9uWtf3YeaH4oJY8kQonTA2ZMs5kHRXSbxnha6ZFE/JI+Z
PM9Yk8JbRtjrlvtNEUWH/25mbEO3h4uA4hVHgImm9F1UsFxlloyYFhxIDhif1uQlWKTxdzFqwuBQ
s6KuNxQE7ApgLWtcepKXNdzzKYYUQe4W1l/8cwS6memT5m8hPLmZ+yt+R7ryVIbJuetiHrcZOIpg
XIIQsmeognnTgTr7ktcCHA29V4kgjpiKO1qsudphKNDDidlk22wHX+p7OD7zOwbG9j2lY/lkmxvx
QpLr/JpjLn5kA9q/QvNun2bQ5fWGyQt8Hen5fGPYkFyI/4H1DZE8lf6+AVtanxphYsgabQBM8DDU
rIIuE4T9pFb5GAnc/b/+43/+n//9Of+v6Fd1X+ULi/b/KIfivkrKvvvPf6l//Qd7hfN/evHzP/9l
PC2E0ipAV2kYeSJC5Z9/vj8mZcR/Wf6PWCRx13asmmuv6G9GCPl1GI/3f/8hwV8/RPNnGXxD1N/s
FokO8P76IQZ6pnABQbwMLg7dD1XW46tbTeGJAHcR3KBPT4khpfDx72Xq8vyx/Ch3f/83mD/8DRoN
c0AuGV5rpf/6N5Q6QMm+rs5Lkq4hov4yoPFBfuqOPydkA7S8RJWG59uehvjvP1qKP322by1DM+EF
Wv/22dIVKaTMLHpN5/G8mIgwgUOXQk4aOsHJ6Mx8NSx4b1m9tUdR9jGJu9wh//Bn/PEK/Ntf4f/1
CoxdR2xCZ8KXxas6HIqQWFwkOd7aPvhJMv+aMPqhek5bhip/fwHO3+/fbrL/+v210b7liZC+G5yv
z7/dZDk0N5XzYn5xaW4ZFzCtf+hqmUIKg+Fz/PsPs3/4MATvgTTWM74R58vwbx+mEy2aFsfSKyKb
VjzyknCdzSwDLFsjIa9XZ4Fd9ksbiyu1Ljv3Hz7+fBV//668MdFi4sXXrv3tgTKguknAa6JXdsLp
IaiL9G4ty+YtC0r4OjnDjH+4sf/0cGHScFkHaAPm7fyE/9v39ZwliKbKRK+osvC8rQIkGsDPlBhk
woSIdeNFPCPstwuyIrKHmBaQNNrc/v1V/9NPbKSvqWUNiaPmt6vO8gcR2VpHrwhpwtNEgbrzlk4z
+y677f/PRwUBazHtIgf87WliQcjnEwHxKucp+966cND2CJ2AVvUjUt7//odZn0/BVWiMNvK3qyuX
GRd87LzgWsX17QW0NfjMWnfXuoXtLv/+0/508xAK4XEYcePyr79+Wi+Dae2Qzb4QmNA8KFIEIeOR
7rIcJqcjn6PjxjaH//5nBvQgmtMRR4j72+V0O6J/KuaFL7opAOMZN9tlNVIvHBSUfuFS/cMD8qc7
hTQXwZ2K/4cb5q/fMREYSkZROy9qIFy7DjD4bfIReWWgaGT+4V75w8NhRUDcgcL7bl33tzNPte4i
nNo6L4ZiaMv3XC9l21REodanbhmDZ4oyc/AyZyLyu5pH/Q8P5x++rJWS08gKg5I/+O0Hrd0KXQdz
ntdeLumJ3rG/YvRMQgPhsPE/3Kp/+q5SWm2E4OxT3m8/JAJu0xf94PCWrdry1kSElqZdK8KLlWIf
BSeyXPZChAvk+9I0xA01Xa2Kf7jif7iFLb2Vp6QnpULD9defF7VwMSMb4Xaq5XTEBu+VG7ZLWPTm
frhkZ4wn++9v4D99b35fiWyMM+H/ucZFxkSoi3XxCvP6KzLIn3YYZgNYphx6J7M6yR1xP/k+DD17
YgD2Dx//p5+YS85elCsvhfytuImga0lofvkrrE72g3Za7xFDqfeSE//n33/TP36UZ6jYPGGVb377
hVFVDh087vR1SCiftyyK8DVG/TChKUUxf/X3n/aHF6nlxPN9yVsbg4D7118SDC62U0wfr/mKAuWx
Yjkr7hlL/1/Szmy3aiVa109kyV2V7dvZJiQBEpoYbixYgPu+99Ofz2wd7UzHmhbZXLAukNaYVa5m
1Bh/U/Rfqim0nD2uiF36nwcl9lxhW20+Xo+/tpK4wLlJ59wUjMJl/KL2PA93UNBmPlpnu4B65R+T
wsVny6hFBxYfKM3G4l2d4BkAZzqahAi6+JZg9PjAsRK5JuJa2MwNiBqSqnXJ9MGLBu379QGuRbOB
T/GqsAWZ4SKa1wwVD/4ydst68FJoV6U/WR9SWnT6z7DHEvwt4RxdVS0BHkBdrJ6kxR+tV63IzU0D
CWaKWwqCX+BNb0orB5X0f4u2OHk9nRKVhi6ha1AAmR7Hcqq8uzB3xC+7CcbjvwdzVGGqtqozm8uh
CVS3zE5JQxf+uNdADU8gIlM1FMaj3jie2Bjb2s5wyLY03oL0A/7m+y9SrhSeP25rY+iiQNKlIGkR
kAWxroEzM3wZnf3edsCVoZNY/0K8um/esDMc02DJWAbJiVikfAUEwtwvrNiFsWT9qC2Yi1rUx0fs
0oxHCnkUwN8wv6aUhmNputD0xUptMD4O9dKO3V6r1OngxAqIEDCXEE5StaT3+IZwtskVZuomWeXi
DumKoGuKYUhcGRiw9mvUYpCFxFx039h99eF6sHmyFgk70FmbHAHsugoQ8vKYGb2mhucQJSDReru8
U9G7Nu56aDwbZ8vKcTYj0YTBQuV21vXLOKC5fKrRRup66SCTEypMAkJy2FfjSZS4573LrcSMNzbG
alCe9zMdGuGLZbLVGwEotraJ3XYAiruLBjOgq9gOPXjJPDbkSZsqiKDXZ3TlXHPYiRLFD0enu7ZY
nj6NDaGXauwqAoFK/Dz6qJ1pCCVKxwfEZSJ9Y72sjpK7SoM3TAa7LGLgBzn4U53DkMBA7xtWvDcj
rA3MvUoNjTN4+s3WK2++e5aLRtNti4AUhqS+uJsgb9d0rbrYnag8P5mIU4g9SlWS2k/JKfvgIGWq
nVWU9NN/v5VR1tU1klmHq9FZTO4EN9f2kNN1c7VIyxPO3Lh4xHVqPOB/gxlkMOhG2O78woOaWilp
Z3/996+rmSDhpOagxi6X1wiq6jgUy9TV0zj/ZXeO8iA7/MsBDZXD+d9j6YbBI2HOQFRrcRA4aCxQ
1K8yt/RLcR9qWfaF55DnoczS/Lgeau0Y0ElXHd4J2Gxpi2NAMRtSEaq4LjQi2uXQ1nBeri1Sq+tx
1jYHTA2EPEiODY6cy2MAZr3em42VuaBUxM92rmPLus1QikYj+i2xrHml8Poh4GKtpNhtFK3upK5d
i+QmMqf8YyZ5d+5YYcnpDePi9FQ1TdeNVw9lv037ts3MxC1jui63iH/W5wbNRXnWoEN8vh5sbfsh
2yfIhR2WoT0fCC8u4GnSAgdjmNSNu0jeSEUFjggn7kPcZ9S222H4XZnGcHs96OqXo0ZqGbzlqGIu
DvDKmnkUCQu/gpR0n2CD92sUVTeC91GEergebO1I4zVum4LHnKWpy083mEOiIWznRkmWWOcqM3C/
DDVYr3s043xU9DIAsm/4hjzMQbw5pDfcvJfT6iQZvkLmxHpRqxyJaSeHP2eM9l0BXHzjHFubTYNk
wqYTSR3AXMSi7id17MNS1xF9j5C0nUfHXOA/o2hQ5TZupLXZNHRJq9Tm4cSD/HJgoWmFALZl5hot
eh0noysxB4mCqjpq6L7ZeG2k0cbe2wq5WC125I0oovaZm9aKbO9pBXWYwiC/vLfROnoC46Ie/33J
GCwVKvoSlugyK43KpqsBNOUuHTmoAoEzvPeUGQLd5Zm8HbUo+/SGgDyUOMR48GvmoqwrpnoqIFzm
+DsEKVpt6JZI5Cf2bVrVd1xP01um9EW8xVfsoQ4n2ATkbo9iT8MI+YjUHM3f5N7Zj0Qr7I2i5rzJ
lrc89XrKjDonG1I9l8tmRAG79hEFcC0Vt+5DJQfwRHVulxvLc20vkCHQmNBVxM6MeS29OM6KoXXo
welMZNWW3xBUVG6Qosgfm9F5uP7J1kYEhVEngQBvxn13GWlqbG7arMtdI4Fcgx9TFvwok2AzBVxb
/VQpSI+AcnHPLVZ/5mcRjsRO7kbQPh/RY5yZcHV7o3XDU1ZWxsZhshVu8aFmhCk81ih3If7F6anD
6maHEA6UnwGoanGQVv2GJyeNQPXvq0Hj2y1SE/JmZ4KPnLkA+1QT9RUgcdKjbPtJVGhSb1wHq9+N
7pygewSq3FoMMEDjFee+PndbT1gfIxSV8G4pC7Fxxa08bEnNSS4NQ+MkWb7zsM+OvXoUGSj9UaJe
oQdqe0bqvDwXvFzuZ3MxNF897BoesEQx3rC/X0afJ+HFNlCtek5XbFKjyVAf/RxdnFOaarmziy0H
jzkHu4WNkGvzOk8o8kLguYFtXobMKpmoaaRlLuCCqAfWBvjwlHWq9aY4vPzEXJ9AN/kyDhR4ivg8
FdxUo0v+HxiYvvjoUP5RNgKt7QRB/wCckaablLEuA0XWMOYQg9kJZZgq5yCt3gH7PiVJZqF9lHvZ
Gy4dFv+cyvIMord6GQ/orqfwCsxdZKvgjSDTjqyOn0w3Vdm0ch8Ip9rYCqtr1ARzyonM4WzN//5i
laBfF+OYpeQu/rfVOxvnk31m68afiX7gmTd+/ViAscVVlJvv+uG5lnWKF5EXW75qEHMHeVG4Uw12
WBn6EZWcOgVglgXnyaryZ6fwlI3hrgaV0ha0MahtL8+ZHCUVP0By2/XoTCMaWeGcUfQ24DJSmYPK
Md7u7d7cupJWN4al6rxThMqlMP+sF7NcxHC6MlSq3damX3KGhmHZx6kGfP2GOX0RZ/E1nUmlIhFJ
kpa+PEpQdf/p4GEQU8GBzEO7LCkfYr9p7q9HXbtwJcJ2lLRIP63lGgrNsS3UaX4/TKkynKMBEuKp
NIbCwGs9AhD2hnAGmMK5cs+TZbEpeTXULQpgsWuKWFd+IkvRxg9qKwoJrp42cfTtery1j4dmqkr/
xeTMWb4xG3Pg7kXv3LWTikKdhmo5xqtIm0zn64HWThv6AxSzGBucv8UqkVop0Fnh0WfFefizyXV/
uskl++EEcLT2j5Uw2ps3hJxffhR7aXebi5sQeQlDHQGuuXkN8+eDIwCu/IFr3dTvfHSWMKoToVFt
5Bd/mzjLTJARzoJ5hmpyrl5uB5rnpYVIgvIcoe0pftRToOcnsqlU+w1LA+oicNdEP7edI9UPSY8S
N/6mVWOgBw3POWh3FpYs1bkq6yC8H0n2vlyflbUFzbtUnduc/HfZ56wb6begN1lhoN8/ZfhbwMZH
5BnYq+N8uh5r7USiLyR0h69AvWSxmnn9YqFtKFD58nysDmoQFP0nvTEhwCFmE+4Rl/uOnmkqN+Ku
rWprfhHPzePXyIqgoShcGmzarmoT5ytK9w3ccQ0Y6LARaW1ZzymQTnVBN2lSX37tbKhg6RRj6kL8
yL2DHnrjHy1M1Lsm9rLvAircxj5aGxo1YZOahm3wwlksLyvJMWMYQxa1go/eI1JhVXKuclRM99e/
3do6mTePIWk8vQaLcIOJCYG2zG3ixEBtUKvC9sZWx7Y+1cEIZ+96uNWJFEhTUJw1NNVYpFfIoYR5
J5PczRpUW0LdUJHDkz5QwCa0gAgHmNC/ZSrBvc4Nd0pZcpmQxCDKVF3JXC2yOYFg2tANMdsk//2G
oVm6nBM61uSythanxZAlDY9fqTRoKOgtfNE9yiohGlrNEMgDqnVpvTGf8zpYHkPzZNKBsaX9qpyf
AlCOx94gXQXbPlMRsnbnwaFEK9Ye431n2+o9ODvvJo3i4iN11eLn9VGv7X2eIRRjeazyUl18UKQg
ON3pGGBuidPezmsQ80MPufGRdSrAWak1SNoD5B359XrgtZXkyHngDiA6U1vsEADEXJM8/rEBVlQA
zri87mSHa+qBZnD9pQa6Nm0kCatjJeFy5hoVvb7FKaAWhdFZjZK6DSDSCChyYznvFAXo8Q/MP4Nq
H1SNl9PzQylwK8ldj81JMIPYOBEW81wmhegR5crcCcu3b76IUusOH7MZkYOW8bfBRsManSIgdBvd
sLUDgqYCPX/gzhwT8w97kfep2FrKUampuEc9XMM8iOvhzpYcfE8QgRFj3VjRf0tvr5Y08BheRSwo
S1982KIWjmbHEXX3qte+iiG4RbqTqrvaDv59gJHmd6wggncR+lFfMbPy77mY0k8w/sXj9RX2esq5
P6meMel0/rlgLkeuhUOOSZueuQp2KFgNKdad3aQoU5cVNuxQZino76C71R+vx329solLafLvdQMV
zbiM24G+CDvLDlzD6oqzDn0uOrJxRbNPwnaaP3UR314PuQJInWNK0BXzU/9VQorUstJppRPx0m5i
XD6sKbnRKYr2X2CMVvgaFAjzvBtCpwbt5sW/eCbUjo+g71BoG6nV6yONn8IDQJ3hi/SVFg8Ay2oa
VbTowUQlL5spzIbfRR9O4TtkNOHLe4McmrOCkhgvBAWKgMCUyTpvzMecslwuQn4EyrcoUlMlpu5+
+Q1CSgOZwN/ZhSI/3ehKhWtZZrQw++JaHq0wTB7GCnOvHYt4dEOJZTdaXSlMFXjOCLVc/zmvswGD
1F2QwAheXq/gwgXA+iqvBsh4gy3RbTLxGzpRy0Nv/A2BwKb9bZtSFlzsvXzE6znR/MAtAwVJ5T6P
UadNrAQqwv8p0PLaqHRkQcqoJJDhlDchRYroaKFjUWx8yLW9BGrHnpvAYEPV+d9fnF52papxbA+h
W+PchQCBzn4/m5Ni9YhZiiR7D5G2tE/XBzcvjuXi4UqidAtu37KXALCSVq2S+XroQtDNgzssi4ef
jpb46OVnCDyCqgiGHVZV3TkbS8gS16OvHKBzy4bqtFR5oMjl00SHkKAZZRm6DaYoXy0oEPcdasvi
NPi8Y2D6BIb53s8j2IER1Vpzpw1dL3Eq8mztd1aoTXm4/oteXyH8IDIibFaom/MyvPwIjalGnucU
kRv1IvuaoKNOr6XppqNM2UfXY61tFV3SiqY2ArBpmakHdaHVGg5jLuqR3vAwiUHPbiFDD4jdvyWS
nKv0csZvLLIBzmgvxnaQUSEMNx4K0LLNn6RRiq2uytr0kStTvwNawN+LsyhKkDu0lBhwj568V4cg
/4bvzX/Qaqy3nDOoBtLCnzcClZDLD5V4Cv23VgCbsPCuQwLaaYOdRV9gC9a8dsYbjpRsEdA8pr54
Maao0ZaZxbZEYsQan2B5J+EP2ONhBHU6KML3qJN33k7v1bI9d0rjf4BY7MmNQ2jtgn/5K/TL4apG
p+pAJiK3QXwWSbTEHs9YtdiHpq/MdyIR+h3ICsT6ri+ctbDz4WDpAAvMV4CNiCauwIsygpDVZ3hk
+r55C1dX/QzOqkLrpBWecq8a9aRsnEtrC8kUAswRuGdgYovEImz7IBf4zbghwHgspzzyF93q8bhG
/RrdvevDXI1GHf1vCQI47iJjdYJRiqgfIhdXmORYjgPE3RAxf9STw0/XQ60tJ053MFszMJ/+0uWH
zDtE31GvjFzUyzxA3fpQYDZAMoznRu0LHKux8viIulGMpadfoQimaoFpP13/FWsDFjMWDiyxqQPY
v/wVFUaHU2dmWOJ4Ar6WOoRa8ZinYW+hM5Eb1sZrZL66lreMIB8AVM3rx1reMrr0Amh/XKEFhZ7f
nVC/9q2uPOB8K7+A6Y42wq2P7n/DzQfvi5vUL81RmxC1YI4NxKOGEsDvYzFNwCt43IZbt9jaJvlb
UppR43POcxkurRtbr7Tcd2Vr5sk9TrYe2r1WrmKsVUWO8t3yyn7Waq1k8YaFO5coAHRwf7wqnXEN
jgN8KCD6QvZPXZcHJdLFRXKwcXx7Q65PCw9AM+1X7qzFym3GHuxtRayg1Ho0ZjRxV6LAAcE1Cg6B
NVj/3MCeKRYq2G2YfuJVbgC1cMxkrPjIOpgZrhgpTlioj7T+P0OLwcSwMDniSSEoPV9+PgvpYweh
pMitmzL8EKG3ORddlDgtUbXRW31jWGt7gdILyEIQuAC2FlvPSbsUe2/S9YH+04iYnyl+KGNuHG1E
ML9Og7F5d6xtB3DaABqRytPIzC8HaMQUQzGOi9wMJclT0gWzwlOcN38oyXjNGxKoGY46d9W4MJcM
NgiYfm4B8XfRU6jSoxzVfESoREmaXT5kzUZiszqZQKh0kFTUBJdoTVmLBncVK3B7WhQPoV0XDxqI
zQMonJkfr4bkitdPzrWIlB9BNnGg6RRZLydTg5EzRi3vG3R4sw9iav4gRRY/ZiVep1rfBRvTuRFu
eTNVUiptHpqBi6JHf8gm1FKRuo+PvI/DPxPVhN9vGd5MghNAtF81KNsBZXHFQEsliC35CyDcgxiR
8t9nrYTLjerwG45q2oNUjUkWQW4tDhXMp/FUp7HgIh+H0kmhlOPnOm4850ymb9xeH9zaY4ctIEgY
6S1Rm7n8dnru1H1PxcJFPFc96tT8bgpg9ncyUB2sko06vzVTdbYN0pUf10OvfUeKnzCILQsk1/Kh
k2OzoVZYw7ljY3xLkNJG98Gv4zsEFfSHBjWf5+vx1u4kap1MLCcMtdbFMo3jtBaZMkDPQMroN6XV
JjukeZwdUcnGa5PqyA3Cv/p0vB527aih5MUfEJtQARefs7ZwbTatFiBlO+i3Q08hal9JSEwIySvp
xt5YDcYzg2KuqdNiXmRtDZYKta8GCSi1rnahPrNDhNW1x8oy2+H0hpGBReUlAGQMCPHl2klUKOqR
SBIXd+98VzdO+oieNw2jWgRvSSicGfIHZAZ0/5LViMhdOnWVFrsDFpXTjWXH0w+JFvzHEKb/rhlj
7ATw3cVR5/oYVxepCSeEFzDn97J+OgyWFfEk5kEaldU3M7ft9ySy03kKjV6/wUDMtjbWy+oyfRFx
8V6c7FDYvS15L+bqCGsTNTtHKf1HgALm3hgn3PFkOgbn6+NcOwccOScVkDTIRhdR0cXr7HYcYU1Q
wXtMRCQ/GUamKEdQwCF+qSOeOHYi1TPCTPiUXw++Oskz9YUOFtoCpn65kKxSoO4HQs6F3jjez+6t
9iOaRd69pyCzcVtUpFhb7//VabahoyAJxPljzb/pRUKspUkVyEZN3Czj5bibUCL+hWJ5+K2bsH0d
A60/Zb0W5xvraWWewWGxZSzwSQ5vjcuwHT4ulBrC2JXl8JR6yLZ2dowJBnJKCOQjJxA8x9rs8oFb
VeLsr8/z/D9fvDkIPrckYZVS3Voc9qM+ouKd1bGb6CUqTzy0mncYnCVbPf2VuQXhPJfdyepmwt/l
IGWFlhthGKQi06OiBIimAMhCtbDvmq+9A0Qji0X/7froVs4+Eh4dAAgHPKSxxRe1EXOHFAMfjkU+
5LsAy+PxQQmLCFefvCmCfy9VEY4DiTySOvOSvImFoBh4V3AyVIhbOFokngNAYVu8u5W9oXGOy7ma
zfGz5IZ12lQPHVJ0rpcPFKw1jKqsU4M0tYWWC/YkZaB7p+sTufb55sYJeACgQiyVy8+nzOZVFSYf
btibevgEOAmpJIVI49HvCzP/bpe+2u2UEuW5jYfH2goFPs4GoWBG72RxDAHOBZTfQb71ihEB3GgI
ivKAE0d384YhvoizWKF2F0+2Fgr8F/GzwT699D9BcCiPbTFh5BeE2gHNtfDn9aCrgzNZojPNZyZx
XM4reOYJKVYDdI2TN92HOC717lHiFHJ4SxxKYzwBSK70xSTib2vB2bYTQJCjoR76Wp38pxx8q7Ox
UFYHRGsRnANoqFfgRPi6sinbLHXx9xLnOBODfxROa4mNc2t1QVIPRmd8psIv+xpJIjy0LIPMlYnl
f0GdJ9COBsosyU6Lagv5NGHU2hElLKSgrk/l2u6jefj/Iy8bHZxh2B2SZriAZNQPmgURfsfRo2Hp
mKX2z7pBRPJ6xLWx6iB10cEA1c02uFwkioqeDWc0RJEWzywPPZ+HphrSRzUY/WOa5GiFo8cYb0Rd
OzspKzqUTehfaMYialiaU9HXWeZ6cURjMAZM91M0fsGTzo7+uz7CtTl9GWuxPFFOz0niQr5maDRf
HaVB664uc3EzYM/92OHm/vR/C7jY7Mip0K3saEmn4OcYnCLD7IhzZ/FJq3XzW5nhF/2GdTOXToAA
kRuLZTExgBmiFyFbkNK4eUaYWjQPduQA25sSW6SHyYrkFr9/bTdCEzHnbjflqOUuwXkNc2mgVC5S
63UJrNtA2Jq8WdmYztUV+r9xlntCZFEJFoe0H6XMH+icj3toqfCU7VjYn7M478NbDyv1rYRtdYm+
CLs4PRu1QpLXqhO3o/quIU2Yeth+lChqnwNvMMONs20tHNffX6gI/IplMyVoom6cQiBcBQCcU4wN
6S2Zof+u69Pw8/X1uTahoAV42lDWV3klXm55rqnCx0Sa9Fc3h/9ma793mYGw/y6x/TNScDddFLYb
H3FtE3K8wIXhz6w1dBlTpqjjioALEPQRwswCUelbTEStux7tVNQ5IXVslDXWQAogvHECxiJCd14p
KY2xzBupAC4dUAz4YaHqX3XdrdLleB5gVDJrL2ILjdjigCS3YhfNSfRZuwVQXv2ukvauY5CeIvJx
OfDJaSqRGqhQKD791Z1qJu2dDx7I3vPiQND0DZ8W6pYJUF2HQr04ekSkWFiN0CzycP66xXK7wLsO
C+8nmSKvWSSl/TzQgtk4YddOAkBGXHuw46hZLU5YM4ZWP6p0bIUIoG81Y1cfamQ6h8P10a3NJYkM
GbBNLwxK7+VcJnio4+IAa9pUdIRwBq9oT0M8ldrOSUtvA1iyHgxMydyDntPhy2Bd3rdZ4IyRKxvU
WBQvUd6poOm/gJhuj9fHtbY5YPMCYuEhgQ7NIlRjjFiYKAZfTVPtCF0U/hqCcvxYI1Y7nB3RlRtf
bO0IQJLKhApEzQ+4yOXgyjRXUwvza7dtKgMvsHzof4LcQsOwRcOhOSi0wKszYofaVia8Nq1sB6Ay
MCFouS8qRnbtlVyIFFZCUH/NfgwL7ThRAewPaJxYG2m3thpN0DkFNU+xcXnscCN62Yixiot7VLUv
UKD9THm+OeVWaZwVvEoPHAItfupy7D+ZbSu7fRhI+2ONB+8dotw0A+0R8ucuRkj1K7Jn8vb6p1+D
X2jkmUBX4cwCRVjs2LG286T1+IW40+OD5knrJlWq6XeM0QT2MFqMJ5YwHjtnrFCsbLWm3Re8+/RT
4PQbv2VtG/N8/h8GO5T5xadp+l7VchNUV5LX+FWgEOyHuNyrdfCGu+5loMXqCyN9qOMCvYUmVevv
UzElmM0DZNNu2xxjt43dNZ8+yyqExdIF7c+V9wqcpcJdbyIbmZxZdDnfT3qt4OxRAcXZtwNCZXMJ
8wEPtPC9igDK/vr3nT/fMrjNDcSVNz9vX4FZhhrnLxyBn3WMtPABbRwbb8RE/6+OVKP42OSeqXwq
In2MzjZEHfMrxqul/uX6j1jZBaT47AHqT8C0lpCQtuiDqua3PQu98eODkyStvDEb0DVFjoPfxpBX
5psrAAgPtx2lkeWbOuliS6OM5mB32VafykHLm51Wls50EpjqhQcrq21MDfy+ulcq/HDecAfObBL6
pEi50ule3BL6gEdvXJrOs4aRnT1LwnK8opBbOo+j5qC6bmIU9iSysNzSCF07bsAV6EhrIa2DivRi
M8/2K2WEJMOz7OgH7LsWkM5Z8SfnY5EWtTwhyupnT5NS4+pjO73yTAZtPhpqX3tHxXOq6mA0XT/c
+yZ1gf1UjK3xMA7YBbrXF8T6D6XTSvGT5i4Mpsvz30CLGxtn3Xt2BjyszlTponivim78mJlc4Z0y
ojqtddTF8V4epvbWw82mPwfofCJNX3TCO/slV5a/M53YOrMa7LOWqG9AEfDCmOF4XMHCXlb8K7x/
e69Q7Wegm7hsYnuKiMeY/2d4fTv9e+oEDJVSEJkM5/CyvhYniuKraeo9G10RlgdhTohyF2Wv3Sld
5pfRrqz7wNyjU+mEG6DplUNi3p00xbgVeQwvls3kK8OMhHOerbJL5KFtvOQdHCBe/WaGycSHuhL5
n4QU5Dt4teRpSBQt2rgpVxICCkSCuQaNQstqcSQnqH3jwe45z9jHIIKeKSOIxyI3v7TehPOkjhTe
99Hr4y3G8ErqQ2ZMTw5WDptmmbDqftbioqt5z3TeERVCJKrM9hEwy/TkT3F4TimRZxtjXTug/kLU
uQ5sug+LdGsy47DuCs97jr2hCt8VHSLWUZzrzh5VifiIcXBbIeCMTfnOmILu2/W9t3YY/8Wr/9Xf
0Zb9OXRCMy3QOqhgqaKPB0xsE8Qjdbs0opvObKotovlfZM/iCgLFwSyDBuBAXOrg9R2rp8Qck3Jx
rdU7tbSt28mLc+2rHw3qU1fm46eoGad9NoYltjWDHt3YSlYoOJIIDFoRO1ePiu2pGwXttdSHrGcG
nvJOe30xm1bWKF2BrC/if+FXv5q6h5i5Qbs81GV06OoufZ9P6OocjCzBxxldeedjEnSJcQ6Tebqu
f5iVpQhuUoW3QBWaCs3i3vBgM8h+RFg08Wgb8DAUkfl7SkLMaKhMQVSzTBqq12OuLEVe4qhdWg5t
qFdsxJTGqt2EvvPclpbxLs90FdUp1CbtgyPLGB+YPvXqMwUQ39u1fZh4X6/HX0n5GC61VKrfYMaX
WrhaoqQFwsrWMwKm6bexhIC8R9cUQ5Lrcdbmls6FgKgA1Qn1iMv7BjSzXhpW4TwnYYoxSTZq6r0V
dJp3rp2gfuf0edc9Xg+5cqIZnClUcIhL/Xvehy8aboPWOXlgK84zZiX1XQT1Ojg3oR7voH3mco87
CVIjuY9S2+F64NWx/u2fIJLI6TJ/8xeBRdvJyul757kOZhpC4ZX4juieeZ4le790ml/9u34ZI6X8
znEG/E0udUY6iOxjHWbecxJEUIxC3f+GUzUNagq36qFoZ9fo62NcOcS4qXiGz70vLo3F96zaHFcs
r3GeYw7TE8TZ5C7Ww89xNWwxU9dWKJkkJxdbEu3AxWdEAL9syODs5xFu3KG1eI3jNDZO+hu+Gk7Q
mGjNUqyvTskO83F8XBT72Szr5mxipqZgviGjJ0MJcajMcuXf5Ts59QD9Az2fG7PLK1cOWhtiz8c6
yc3SwU6TPiKgsEJiEtuZYfPv9QwkDxymkRrjXI26XJZDEISRFzoUgHCNwa0on7DqQNBzR1EHv8fr
62Ptq3GjSzB2ZJkkFJfBIq1IHbzNnWebxXgUNGpmd49k2uK5re21l3H0yzgIMQ0o0UzOcxZZ/VPi
lFZ8yg0sHndUhx1vb+tN+uv60FaW/txxsf/S+mCJLIamjXaXjXiZPCu6/sP0Yud5MqbnKi7l4/VA
awVMIs0oZdiSpNqLtDDNhrEKDV4TMHDic9pU6sPUh761E0qVwQvJ+psiTKt+V/ph9akYY3Wv10Xy
+/rPWJliQH1kn7OyC1nqsirAU66Ng4F1gzr00Yik9qXvm2AvepG+14qs3xj2yvzyUKZYSrUGQsqS
z5YHBfojnqM8p35EAj7Z/mPsBdpjmerYX14f28oynfNOYNiqaUOtX2SCTlyim6ub3rMyZbLZeY43
lic1nKum1wOtTCLKH7ZGsY2Ek1rE5TrVQ6sRfYSqtWnX2FvpWotpUpUKpb4RlKjqL+ivTvrGs2Il
ueDImLe7MQPBljOJm6bnV83k0xSSRvYpyHz7qOlDN3ua1ZNx0MZODx6KwA+Tm3QotxbOWn5HfDjU
MMN4WC3X76SVsioHD03/ytK6k85CcnY9pikY22Km86gJX7+lLAEaXM1ajLaGmZraV0l3xnk99TY+
9to34KfQPEYEaeYZXH4DjARiPbMAM+PriCevNlhHGquoi8sYc7pITNrn6x/9r2rCIvP+613B7oVo
gLroZUT8ZQp4vlgr5LZSWrfURYSb8ggqb8ZeC6yM0jwaKR8t2ze8Q1AUkel2Ce6x7+wpS9WTOlAW
uvHzJnCwWZ208H2LalKz6+mIVSeoXD1Gsqnpe/Ue3qPXPw/coA/Q1hXtg12HDUZxuanGeCMlPb5P
XmFaxwJYh39vRV5T/bw+2rXVBg0VdQskjeG/LqbXj6nd9Sby8bkkg42h6JfO8CHVxuzz0GXWY6pZ
6e2QSOu+81PjeD342qHB82bW+CSTfYW1LLEl6UInwiHF0eqvXoi8lW5lWb2LAblsxJqP3eVX5Uye
GcdUuHi8XH7VsAUvWorRe84qgyeirvpetfc6vS12fto/WGi75jxhbK0+dn6v9ruWNDHaWMwr2S1d
Xk4tTi8oJNbiVDb0uq3GZn7UmQFOdpOWGP4nLwvUJw7ypD+0+L4/jI0Y0j//PtPc6XMThgmgnHg5
evTxsb+0Gu/Z04r8KGssqneczP1RRWD9fD3WX+HdV1MNe527B9AquPnLYGUp8O/ClvIZ7KeLwxVK
/L6f3IZF6t2rCi5Fe6zTh49KZOb+STqJjlevwHt0F8KCtk5VVw3FVltxvhOWv2lWuaP9hBDeK4BU
Fo1CCzqd97u0w/t2MM2PeuHIsz1q6Q6EXfYJsTigdaqMPgSpML7KRJSnulImtmBDVh7il+Fs3C9r
y4GPgnwxhd5Z1vdyolq0TKq2szH+0FPbPkmcxdSbPO4x+O7QkdR2qqXk+5Fe6RvWIaw0MbNuwAAv
gRy+5ZRagZDKc5jY+ORa9dB+UAM75TirYmwtGxOzM3ittb2xC9dOc3uG5wqaneBIFjdqECDn2IyG
82zEYjrYk8BKumWBZJF2a4xGv/HZV8PZxlxDh+vDYC8nWJ1y/MSbgGXvVOkXOVAI3RWRou8HS5/q
d9yAYbfBUlk7ZzhIyaBp6ALiWmzxPJ/6wolavmmnY0MZetidqEocxO8L2nJY15Zmiutq3CZfKhPJ
JDNo7E/XN+DascpoVQHcEOurJRgwN7SxrgbpPIcim246kqXmmLbWrzYKuvxwPdba/TFfGyQK1AnQ
fryc4TCmoi4HhiuyfrrBLxcDTC7D4VeqAmlBPsdXHuXUeHzsAsTn1lEzz+ZiW0OAxmRq1uSHiL14
SYxKHnR1yw3SV1R5giSrn6QvzehojjZmlzLu2TvN6LmjYZ/8ALe5k8jBed5en4WVGQfgBv4DRdRZ
SnmxkWsNsEKVVsozCv3iK3qhVnkWffOjU6Bob8z4aiyKDkhxk2xDQb+ccWwVgrZpfNhdaRXexnba
6zsrSeQJq5/+DcD2udsws0mRJSYZvgzWdurQ2viEuV1pR48zHG03emny0GFBe9CVfKunvrJ7/jZV
QV7MBOWl+wj6YRHGx9DaWyM2cBRHTlQ59VVTJffSH6cWmsIof6rpBHVXm4LgblDboH3DDM9Fmbl2
YdHDWJSC7N5X4hpjP4DJc5sdIFz+uQf86Zq1amycUH/7WssV/DLYYuk0HR6cUD5CNzAT578QfLJ6
RpuyPVcjUtek3C1ekKQUvbgXvMU/NXlnglUecFHF0hADTKrQSP78sJV80vd4YY9baplrC44+znxN
AeAA/n+5BozYBOIf8AtH1RymdzHSyeY5NZow3VMM39TBWDmz6eM47GrINXNl5zJcHpYC0J1DOFTs
9FOiQ6U+DamFPXgC6Ce4x5ZiIwle/wgw4eaEn6LjsrfgBYHvg0jx3Ux3QFntsGWVT0U8jvouacI+
v+nUTnFuUeat77PUkdGucazYCnYtzke3KrkL5a0yBpikAPb+Zbdmr21gnte+AjWZ+eKkeEfB8HJa
sG5q0xG8HPwy2Ub7GFz3Pk+94kapWpzK//08w7URiAOveVBJi2/gB4aV1rCPXM324OXDUm+a05R0
aXOeyiD7cz3afGItt8DcSKAaSjMJUvXl0MpOjFYw+JGbllmQHEQNdvEptcdp87qYr4NXkVjEwEoE
UrfLBz0IdaQi0hTtg1Kxwn1MyftHJnuMWvVpFngG/dSg5AWAlqJzNNx6RlQcwbbm+16I8ibHCfh0
fexrq10AwObmpGrEs/ty7ElTtLidqJFrf4/CqnsH96x8r3lB6O3MyKy3zvO16hR3JYC2/4m3FN6p
SewMmcnQNc1I627HaGzTU4sibbVXZXBXUm3xPvZG7O+lbDTrhpcQlu9pUOZbBM21BS3BoVIEB/XG
978c+XyXkEElkatnaTnuVNxmD1PWGb9gpm4p0azNMiVb3BDASpMLLtbz1PTOhCERRN5MROquHqwU
M84WiN9O7UrL3JOaqRu5yUpmRCGVW+T/kXZeu21jbds+ogWwl12qy06xEzt2dgjbsdl759H/Fz3/
RkQJIvJ+mIIBMsASV33KXVSKR9PVcvp9vVwjaYoywFNCjpt+sd0+qncyLMovDRZJ0TYoOm/YNXmC
sziclPR/IaUBUQKyBVYU05A5MAi6SIPzJpfaaICaWNeqwIhZ8vmtm6D18tCpaMO4/8PNMTl+WhRA
qX7OBVMEqveuxHF+UjPRPnb5cN+msc3DBHv76frRubSBqL0QYOLBxl0120DosgfACGHA+kU/hkej
krRNoEXqNkmzRtpfH+xSWQxUDIkL9DPKCHM+cdfnDdwraoGJQvxIBSfjcUhVaTz6dewLh1YEPb88
9IW0o2nmHRNsrnNQgToG3WHFVyxEDpf2NDsaCSuCM0oKswchUJvUzJAHxsFImEdvJC5qCiwPNjmK
jtWaDkzy/focTDt2fntSqOH8EOsy9Cy1ybGFs+Oy9J4SJSr1lUBRUl0NQxZkt7nQ0ZoVVhuvq6Hq
lsSFLo9MW/C/kedCp5IbSaUMzvlptKxG3dDT1dt7PMJtAOy9ML8kdjIa6Ddk45LS9cWRJx1LQI+4
SMw1wjQtygXPifc0QGO6A2/oHhGYzLSXlj9yWhA/1hEBueL936f6E+E5hSRYkM4WVwa3SAmy9sHm
yvW2RUTcCbi4935s+49t3vX1ShNhtMRCvvS1CExSWmdUAvFZblFElt70HsXWrB7VH26lWT+qeCyO
hdTF6jZKohg/etSvl3KaS2gHbgve9emSBuA0nfW/uq8ZA/PeBrhYSnI33FjY8RxkCXryypNq837M
8ZmPraA0bwDY6qvKNNeiYDMgt9uMw9aWcuWhBlj9P0hcTD0cmuDse4Uc8/R3qWNOcFey8RD3hEfH
w4oleuq5CN6URrCEgbt0pCkNYucBjnOiuZ6OZvQlgG9D8568uJO1VdaaPXadJewhs5WbdRzmS1XR
iwuOpvJUKYB3bswWnEIXvCUpRgIv8rL7frRovgV5/4HLU6s5I5WEtYQu3ur67r74nRrV2ElLmBt8
trt7SnB1WPv+UzgG4xO9nEb63tmFOt67QJrKtVbJi932S68FES01IIoVPIezudUGrVQ9vUUwLbKr
5zJEspTqvJWvTDWxmoVX8OK06gTrMLtpws0Hy5QkDUqog1Bo/Upxktwc78gUFG+V9WoZb2NchSgF
BZmy5CA0GxmOvQQSjEIE4op4zs3ThCoXkhipYj7nQfARdlp2I2kZqMQE2vya7VQ/glBTFh6G2Xr+
NyjmM0hkoynGV5/u21YeYk1KGuO57Ttpr0k+eI1uHPt7SjaagzmH1y9M8KxO8N+IdMOpogPBJy06
HRGJeuyEkaB4TstqLDfpUI434IDMEdMI2f1quFodrdRQx6owN81sJZXqsFDom8V3nz+BT4Xby6sw
FftOf0KjFvDCKz4a6/Z4V8dtdSS1yVa9WXhrBAllJwnUdD30+hIS7rNZ/ddD/Dk0sdlnd4rC11zt
uFEH6OCuZz0HvYvQSJiyI+79WNPHqYGuNBviyaj8Wsku77PRWOqmzTF2XoX0r75mpED+Ad8LsW8N
txk/ICYrTeBINWHitqpMuX/rta5uQhBUvnw/Np1trfJOMm+7JKzyzT/dBXwLUjcQCyb3IoqIcxZK
UWaEL1nMNOZK44R6U4eO32tx5TR2FH2VGzdduH3O9w4jIu4BdNOiTDtvsBqe5sp4d+nPbSeaFUbp
NXIR9bCt/SQ50o2Q95UqDbscjf1dXJf+vyE6Pj94UnNGmwmsMaSx030DWr3Wutg1nu3Wb3aKldVr
D9cmqpP9uL0+t/OgdRqLyqyCtu0UsfKynI7l59o4uH1uPBv0Z/GC5nU/1LaM4F9WGFqNqkATr2qp
kb9ANk7tfc1x2yiArlCQDPLM213/PeeX07TYIEbhrqDoMt+3qNNobTzIxnMxwGn2DbfY+PkQb1ED
lJ3RDKQdZpj/WL76bw6YcGuyVIODNF1ef4UWvSWiIMhr49lVGnNnZFL3GiLXIa8qN9N+X//A2SPz
/8eaiAOY9nAbTnfGX2MN8LeqMoyMZzlTwseO7NpJ6QYfKkSdF9b2/PqZ1hZoAtEnNLl5P7OwqRQI
Vv45RhDboXGOoK+nlKshyg6B7omVN5LZK7oXLOzfywMTo2ksJY352Tf6atkqWqsbz6Kr7HUftOke
zALowNSmudJkm7YrX1xdThbu23mRjskFA8CgBEa0jiiBnU6u3jaBrqG3/lvrdTP/2Sa+LTsqcmoP
qtRIsZPpoaVvh0TttG2RaIW5Zm9FMqCpvEtuNF+u2fAdqrq7qlXDjSrqdolEceHATc0m4C8mB5yc
e/YuBRn+qlnSq7/9vP7tunG01dvQX6nYRKwjD2h6FwltpVVjDvynj1dV79m7EJLBv5WwmSsgjMrE
hKcDBU9p9jjVgVQ1GPVazwRy/lGu2x5yVCteBkyzlmz2zk81SCOKODRVNRAj8/rwoMboRmeB+xwh
jX/jymp5cH09XLlYTT+Och1RbymXTvV5yEH8iCTLpDiL2OWcfBeOnhmPRhv8LhVV3FdhZD834Bcq
x/W1Zp2XTf/n+tG+NCDZydQ+Rw6WWvHp7rOSrPM9RG5/t5U+/FJcpdrYpSLtRCQP8PGk1+vDzbke
nytIlRLY7YTyRVbsdLw8Ds28MU0k9gM6Zz+yJMKFTq7tSrqJfSlwRB7qGxErf6red29KFci9M5i1
vMt9y920RhXBTeqCJoYfC0v5KU+rcWFKLiw8LSFE5CgwGbhpzTbZYPeDGriV9eyWWr7OdAKvsK/j
tYeP0JuWNJZT+iEPzPWZOb9jIb8QL1Bhmuikc0dlgTnQCPWSUdUxOCDNpdyOdq8/SSKsltjk53cd
e+uz6EAJjeBkdpwFCkexr47hb8kMwlVRZe0Ol8PYSQvTm8TPmvtBbvKVh1z+wvV+/pWMJpEM0oOC
oTuvC+c0rauu8ePf45iZKgoWUbpCesGXnCjRlkqxFzYbo2HlBY1wajBYs5UU4DCboaui39ApJGWV
1kUPol2jMAtKA8D/RqszfVh7MS65mzjqLPMF07j+W66Vvevoiit9SKTJ5s2Qt8WwoUphhT8jBHeX
jAPOpoViJhBUE3Acyh28gKenIoAuAYql9l+DgUdnlUFDWYPhGtwNjYr65/Wddrb6U6QyWYeiawso
3Ji9dGOUlMD/bP81UdzotjWieGclib5Di6LHXlOoD9QAbtWqXTIeOrtrJnYFJQDiU7Jj4FmnX+kj
IA7eXpdfQt6Hl1SJx5u2zfs7mOD9S2jAxL/+oZfHm1SKyWWowsw+FKcLNdP6SHlxqyTdKzEwzhaf
k03aNFHheFTpF5pZlwaEVk8vEYY9T+XsA0037oIAOYaXQcqtl7Htje9pnCVrCTz8WkVfd+E5nEOS
EO9GYAO39wmpwBafW3+NsoTJpq6INyspG2OddUVNxqP4waF07SC9UdH5b19jeTB1cfDTvM7ug8qo
6x+pOhTeFrZNxtWaRkrofr8+98TjrOZJNkdvlWY+bxnFkPO4ppK8sKz7pH3TEwrJxlqxK6Tj8yqu
AnPV9amlu7dWXUc7T1jx+E0roVA6/CnJnQh13/6ae0qy1korNde9rCfd1zpvrMBJTU2q9iU2Jumh
Fx4uijFtBulIhizr+7EKtGBfQulot53UJuKpdpteXQGjVeON1dT+m0qs4DvEzkTnXSsH6X0U0xb0
V0ITKVr+Rq6WReGksRU+WJYnhifsx8xnVScx/iJrgfZMfhLGb6PWes0mtNPYX1XJEL/6dW0GTp6a
wLFzmCQ72yvounZtP/jfC6WkVFHnKDvHK10iGXHXFjJn3QEevx7cm2HY3AOEdPu9SN3kh+ahp+UI
6mbBesAJ0V+LqM9vBqVWfo52Vcu/h2QEipkh7Rh+a9uwvzFMbwicEa3ZeIKIGAlOMr0kHawem9fO
GStTdOvKUMNbO+9d66h5loqZlydKgDRxGcGsC3K7Plj64BfvVeJKZBOFXPZrRBuy+zDqRs3p5CCK
b8GXqRLLZ7sPutmA96nkbDAc3Yi0X4PV+WIdZNhN7Cjki1s3SXp7hZZ0Vv40isGXuk2jFTnikwYG
oKYPNszzrW3fhPLTKEIUISK/Dbstno9Zv7ULoX5ogTtmiWNklt1ka5hRgb7kJnV2LU64E0gkBHsw
ALmmTm8n2fakIMml4W2yQtr5cddsA632tlNW7ZQoe1Capd8kBV20kAKcjQx0E57MRF+h5MIzcDpy
ZkBNToZW+2N0WPNulaYS3hr6hHxX2232UCJCDhzBrOPM3tXQiZslwZ6z0gGBhzTZ9fL0oEY6v0aG
pA/0JEm9j3roDe9OtWrrSXTySCCWlN86H//bm7Fwy03oN8kDr9OwcJGdhVxo5VE7QIB84itTazud
AWrxckriEr0S3su7AIyTt87TIcUWSJhfBUBjvFIqO1/SBJxf2FQTUSYl4CbknoLu2bsbW0Xd56Vk
vA50+LbFOBSHXLHyXYzA9L2tFyAirl+L2uxSnIAAVPbQV6bABf5+9kIgL0Mt2uztVy8PzPHGHNrY
EdMbvdBFmwcUFIHAg8KTAL1GcD+X0ZVwdhp5Ze1XKkWBo0H8/6lnXvKu0B2W//GZncYibJnUgmgn
Aag5XTxl0NwhUDr3VQIluA+rsT5WQQH9g47pqmgXy+yfAfjfL8vngJNOFzYENOzmqF8aJnEc2Jn9
ase6f2e2dvvNtfJh3UpdfcAGxvRQJqZmkJS5dlCL/EWpc7G/vpBnKfHnj6CbRBzFzkVF+PSry1bO
cZqI7dekaJRyjXEZRnBEeA9+3Q5HOGLaxjfC6K3rPfdd8cfuW6ynUuLoifSPni20bVkAZLzZTtTe
gBec/pQYnaB+rFv7NbetxjjYbZuWTttAVnHsrlW4S+RiPGZJFt5hNeXdXZ+J8y19OvpsIvQ+0/Rm
lN3XokvRZ6uswVup/jKL6/ysMg7eZZP++ySrOfvKQVX6zq4rJjxWoh+aXcpbEJj6jqexuzECe1wg
rFwaz5jScBodQHjs2Z2UtZYxoMdkvfadrv5Ukh4a7DB0yBHY2u+6KIOFY3TpyE6q12hzAPyE/nq6
im1h9FKfePZr7JX6d6UvvefUt/rDqIXxkqDwpW9DGoJSA4IGtCVncxmVRIQljLhXCMxmv4NaGN9k
amCNjoiFne7SWFcf/nmb0Gue9Awo2yCbPJtOTU47S4SZ+ypcufFWFV1BbytFPOULV+z8NeU0TE1t
Fg1FMag1s6QvR+gak6nRfa2kPFtlqWu/jGouNgZErr1SDvGqyNzyZxiW1e76J15YwSnLQKUJ2aVJ
Uvx0BZW6GwOtKO1XGXqvvRslvHwcRFDGjYSK6bgQNczfzM/vBNYHEw4gDuWU09GMQKkFflfiNdaE
Vk0FWeRXK8Xw39xcxEQRdeJ4qu0+Xf/IC1uHSx7NACpj7NKzujNAGyrMOtPrlt5bBG5zT6rYHwRt
7o0ewZz69/GA6uKlRwrHmDM4DM3AMpalQbwKoxRH0bfyus2UIUYEIAhvNWZBWhjx0jKC8KGvQJ5q
8V6fTixtp9B2XVm8Iirie2vUqN2VQAMgXaU+trDXP+/C7clYZEoc/anJOVvFWO+wfcIv6DXV8kbZ
WLBvn2S5Rx/t+jiXdgtxB/k+Citsl9mJt9sSq/HRdF/NxGsOo9INmyiOgmPRSO6tWYzxoRxGd+GR
vDTo5DdJURsU4JmGU5+5mR1VjfcmyBRWWlx2G/iFwD18udg3eaN9yZUg3P3rl8K4opiJhxyPBLfp
6fJ1bosRnGR4b5hOVOoq0YuWDpHX1Fur94rbVClttKugwK+vj3u+kow7RUDUtcB8znFbVKzL3vNN
zkRUq6VTsBCEJJSMPq6Pc749uUDBhTGdaJWc+WGDkkW/MGv8t74z7Vt1SAYn7EzjXlOEvfn3oRTy
ATR5yA34wadTmXhBFAJEDxiqS24HoYQ/4RqgKN1n8T9fK5+A/ElmHoDBWWDsYfmAEJPGV+Fe+CUR
lTj0g8xRaP1b/EGz7fUvO9+ZDAdRZ3oruMvmbFDNzc2kCZrgrZIwnsfDr37CLDI+JHYY3HRCVRxE
x5bMs+ZpFpNIBwVNBFoXlPnmwb+u22WqpVnwJkldt1MpuqxVWDNOMETqVyrM9SZDe+fRp1C2sSNp
Sfbi0sYhtJhKYWwbinCnq4mxxmAWCAi8UZ1rDzyT4QrVk/jeHNvgcH16zx8JglIq2YjkcRbYradD
6ZnV6qNRJG9VH6vFRkrQFvhu1alQHqhQ1Xdejsihv3CVXhqUWhgHjWRy0jE4HRTtkChtyUHe5K70
dhK8tjvqQuotmlX+HlRnv3C7XRiPOgGJM4QOUrl5oJHiQF9qpDdvamnqDrKfQefkXVWvu6HTPkLK
xAsv/vkCTq8gDSkKfRQ15/VMUOZh6jV9/CYNyri1Ms98aAMV2JjcjksqHhfGIqcDvQ6iYHrtrdPJ
JIzI/K7Lozfh0in4OUQl6T+U9EQcMt/Ifl7fL2ejTXmcDETvs/h9NpVWqXh5pwb1G7a10u86HhpH
JkDl8RVq+z+MRWYGQmIqdVAMO/0yib6pIcHqf1ORmQIlYMTuhjdRRSpcBEstiLN7hiSc2uyUmVFb
IU88HQzljKEsXKV/w2q3ulXdwFgVead/69vw0NrhJlDSJT/c6fefZMfwtXRIvOCdOAbnNLncctPY
C5U3KZIIX2oznbxtqBXe/euaUc6nicRlbVOlU6fj8RcowI7aqiVPU95qehSd0yuGd/R7t8XqV7KX
osBpnk4/akqx4bgin8lrpM5eIrnShS83dvwn1hvVif1Uf4BpgzppH5vbQQQp5iCuvfEg1f+5/pln
1QZIjzA7J4416lAYA0xL/Nd3qr2hJk3Zlh+UTI2XoEzyGzKr4b4INfeIpHb3J5ca8TPU5P4I+8B6
VJKhW5jrOZCUCpVuIssy6bES1/DP6Y8IsO5xs1Gv3+G8l2iUGpOLsx406PfrFYb3xziQ5Cdhq6P2
ILTEBxSH6M4+6fQyomacKC91pLjhIUZUU9ouzNB8xxFtkddBqOHO5VmZ/zg1QGuixnHyvbAi9b7V
XPVFgLR6ouJdgm+VjXjVUz3aFGSiN0WYtubK1oX8fZS9bAomtPaxHKP+l2RITb9Z+HHTzvh750w/
Di+FCX/LToX2czpzcmnFNT4SyrtU1jiC0Xl6knURF45SWeq3LhxF59h1YZtOR7k+cehO+P66LfNu
X2t+h5OdVvj6wnrOn47pR5EIEwmQ1ViEBKc/ymyJE9vIkN/HIe7f9ULOPvSYqqrGqt0rUbSEh72w
fzig1KjRu9bIvrVZUtyDQ058RCbew6yUMM7o0lpfQZ+vncKvvG9ZlaeTBtaAyF8cNtY646m+d1Ot
daDdJn8mjRl766NfE66vr8/5TFD6nZJ1EiA42/O8xIozXdUb2f0TNdjeRYZLuz9tu1vXTPN9Epbv
14eb38dUeumtI33KViMhmdcqXbupiiZTvHePR8AZpYiGiCjETZlX9QE18PaodZa/sAfnl9fnoPCB
qPADgabye7ra9lD7eSsYNBuBrNaqr+1oedkrT8/k742dy7ter+RD5QXDQtZ3YXa5o6lrU+gGKjXH
y3SjX+h6I7z3AUmX57y2srUfBuoNdljRGjP2/T/OLqScSU8NOgmZ15l8MJGSFARhGL5zcKpkcg5N
33q1GaoVCiod7qW62ju61i7lmfPwAY4dszoVRAAVnBeEZXmUG9UKovcy5ugUqZGtPbt0dbhfvHv/
umMZjNYmUjCEYmgFzt6DvDSV1kKF6B1oRTA4RVxnYhOrVD/SoMYyypi0ka/P64Xvo46PKSU+Y1OV
d3aHwVoMaZS3ybvueekeLyzrJhlT9zCioLWwYy4PhTwMDw2KBnPh0RHgdx5JefKOh0OwSWxZbHtf
UVLHjCgQLHzX2fYECAJMnmHwvEEWaHYwqEKiQoR81DvoRX8VRL26b2hG7YahFd+TbFwqtlwcTyM9
B2EBMHdusC3VoJpCOcjeg1D3KsfMs6JG86fXb7wSTTUnzzV1ATp5dvanT+Q0TNcN+ND50kU+PXkR
mcm7EYb9nRsW+abEvtwpmwjAjVQp9S3+vxNtLl9kuV9YS56XyZ1pCltQFz29dwadhMFzpfTdb3Bv
d8CwZPuq6MKATndiLDT8L8wtg5GWcI8Ty899HNJURZkOx8T3MY3UTQabeQOksN+1ruqtukFZOvMX
x+PlpHU6YcnmE5soSuPnSZ+9N2Vo7ClIROsRc/bvPFzpvuKZX2gHnE8mvtc4M/E3qRy2JqeTWUDV
9rpEjt5Hs5PuC68p1hSYh+8U8pew4+ch5yRpQ+mRPH2KPM88RXPwnQRL8btnFbnlpKMSb43YMn7Z
lRLewSDO1kUoFSCnWvWb0Ql/W7VjsdBCPJ9gfgQNAl4PHMuobJ1+MFXJQQqHjMNpjuFOj7JwlWmp
+sfs82hf2RhXXL/kLowHRxOAIEUDSk3zerarNm1eI332Xg3aS9UU9d5Tebjy0VwHpErb66OdLyfQ
MDqxlCUnKuvcda9R2gazW9G8owPgfg0kDMtRPwwOmtq+//tIIAkJO2ju096exXqBPchoI5Xtu9sp
+e2o2P6ma71gC/m43F0farov/4p1gXXBcQMdC4QBGxxCndMlwx4xNkORKB9emmm7HIOfTSVbHSxV
4R5yrzIOiaV7ax8jvAfJAvV3ffg5HOm/8SdwGTfexLCflvivVKkDstnVfi1/QH3QtE1tFcpjrdXN
Dn11fV0NuXSLPtWz5CrWHgQ3IBxjHLeaWY3fpBqHvOs/Z3b1Tr+Gagk9ILJ94oN5gkrrFsi0XCsf
KI+a6wq9IzxWU1e9j1zV2lWuZjl+UrkycstluxAkTC/ybCUmtXcUUDnEgAymrOSvmTB61UyRk1Y/
/J6Gk9dk46MSmmKhIDQP6//7xOkDp5YXYclswZOaImaayupHDebngICu6qSVnVSOUpb+Vhp0uLyh
sA7D0I9fwkp8VfuoOQRmfYizLv8Bfrr0Fr583hjnN32W+nnvyFcJ3mcXpdU3OAMmmvphKNlLhZbD
3gfhvuWNfG7M0CodOTL8cW2jkXaP7TU0EUTM4FUR1Fxf/9kR/++H8ELAj6ASSf58ugZ5kcLlVmLt
A5hjsKns0DgEftNuRauJzfWh5jf2NBagL76WAgUsiXlpt0FNAJVTzUcpQ7Wg/ROx3rRd7f3uY686
jBUUdb3K3HXS2sW6Fy4FbVA/r9d/xSy5mX4Eyook4oggIH81T/Jkz8o6HcQOOvhhZR8bC5P7srNa
p5Cb4keIMSV916SJllZ8msjTzY70HDNMkEG4AYPidKIHN8xEpLWV5/Rq8DU30Yb/0kCFWSmFGD6q
uLc2ugi8l15NU/gMcVwc9F50qwY1DsQpWik/dhXNtoXzf+E64vfwalOIBlqFcNTp77Ij3UeGrYw9
B0yq9MXrG/+gDwJbmcjsV37q9se+L6qVWSAz1Cq9Ccuu0m6GMVU2Ku3qx+vLc74f8SOCl8Wr/h+3
//Tn1IrdGrWUhZiwoee/D23NxV1eCxwE45bYLGf3zyTvCSRnGosS3VyvIE+zTojKbD16Q0OyAl3e
2+s2T7x8YfHP9hwDQQhiz0H54rhPf/7XRWd2BbqwyCl5KF0kY7SxYVcra9Rlxvwu5XY2HNB/tXds
lC7PFq6/T8DwycZj8En6gionPRUu2tPB3cLwu3xU2XguVKthO1LxVG78OPe+B4mq93iImbUEjh1g
5HoQhWQfZdcNnmBMjdmqCD3c4Is0G2pHibqEjLWXiatCR8BE0L5nicChJSzCWkPvrDeyTdnZbvCC
pl+G+leJM+IRj6tWQpo5ABmJhNZADC/3aYmpnwuPNehXmupZr23QpU9+4msRSEqzVJuNO5aWmq0p
WI1wm0oVqvL1zXZhXXDBo2kHawfm+fzyo/pdqHGvyp5j8B4c0spNvqgadHPfz9PfJK39U2VZ5RKL
4ezNJdKBSTKBICgFkPKcrkirZ7GrVYniOT50p+rQoedfrrq2UuUbnDrM+Aivq7vxwiRPNgUNm6VH
fxZFIiA2STNSmaaLCI92jhIyoKRBRcKTz6lBxw0OIN2amju8A/TV7bR5hYeuL9z+Zx/NmOhVwL6e
xIW4/08/GlR7L1etYExNz/5kbel9S1vLpsnc2Uel77UdtoHm1uhHY+EEXPhaMgS8R3n6J+rI7OYl
lUNYOlJopSHOvEfss4j2nqLgeFoHaqXdZkTsyUJecLaz6OdTOKMQzzRzkc2CPNnTmrChqBmCFtY0
pzYjo0avQJ8EJzsvX4lc2F9KwDbuwlXzWQs8Oe5kX+A1JxYiqJcz0YrBbDM7UVXoMLXU1umxJ/Wd
jLQaVY5/1UVM1z3TGrneW32EZPnKtIAa3fYYXjZfzLQjFNiS/Y/Ktoys6FvTjMJ35FIBMp8IzOnW
ll1riP0CP3PavBonbHeA7rMD7dgz//hRbDRr1CVL6WCqJNaoTtNfdG9sZADh9YvUlAMnqkU1brQk
kYKvRkRBaB3rVZmvYwCZ3sIDN39QgG7RWmXX8S8Ay3PccESsL5GjKb86GwU55cGOfScZfvzbRTIf
ZBZiRk1Xq6PsK7/UHxhVCQfz5eCbvbCn5vt4PsisEFT7RkxHwFN+kWYiTLfyxBERQGvJ/2q+dWfD
zM07DRP6eI7mG9/i7c176cdwWPqSeQo2H2KW7aGTqOdKzJoo5sq/lWtH4Kry5v2sH5T76wszv3Xm
I81unQK6uymVjCR/i45G7ugb/Yt/tMqFtHxpzmZRtAIvIYMjqPxyv6TrcC396A7yQuloaYjZLYbR
du0KN1B+cVGvtLXr+BuxvT5Z8tIYs1gQd6lAzbEL/1W8FF+L3TaAIeE0D/iMGn8C4QRP9sFbi0Nd
OPpS9Xaua0AaeHJO54loEqChV3d8X+jtSm1fuash+S5Vk9Gnjlirg3/0V93aeOpBVoUj9ALw0EFI
N2O15TevO31jGT+xP68gQ1+floUbZB69SRANwrhnD/nma9LdVelzUy7cHxcPBM/FVCunzzMnmCo+
kV+QMYQbOT+To/zb/u2tUeHdX/+Si+v71zCz05ANYWD7EcNkH9E+exuexGHY/d+GmJ0EYeS1mtBa
/dVsvM20TTEEWHjilr5idhLQMlPkMZ6GOOa33lE5FIdo6SRMN9Dfr+jnbvxrpmYnofS13Cw1xpC/
pbbT3oIfGwqnfM1Lp1FX0R/p9f82bbN4ofJsSdQJuz/7GG/Eo3pMd0uLP+fQ/3fC/vqmaV7/zkIi
2c9FyDe5v/NbZZf9Nr53vNvHttzWj/6DNjr1k7/gGLW0VrOHsY6yvvQDxhyGlfhlFGuRr+yfxsP/
bfZmL2Oae3Fhx8xet+n3/2069XB9iIuPLwVe4mWcpjimp5OHZO0IoDBSfpnlMRM/LO2H3o2O2j3/
34aZ7W3sat04HBkm9ze2vgujY56vgkUtzPn2JuGHGkXqg9oqqKw5GaI24ciXsTQ+25Xlp44c9M2d
CxSzhdIOiX6bpVnkb00rCvair+J0HWVe/RFEpUbYkXb2y799NeARMGIT4BZYDm3u2b00dH2phrUr
P1tR3GEt36ffSiJkwrVCdUhD+4VIaprFv0/3BFZBExysCPgm0P2z0z2OIT8nsv3fHq7WmuOGQdys
TNdcCgvnLwfRP0kPeQAYW0A+9izRw+449EJNcZ/bCrc4tNaRZZSOJMajJa9orFXF5l8nEkgfMS6o
/omX//nI/nXEY6C1gVfG+W+1SHR8cZVUWlmizhxTH2vUz+u8XBhxfsDJm3mypko2Ah0Yps6OXk1V
C5yYGrxUighuRj8KvhlCcr/o9mh9G7Mxu40hFywULc/Wj2Sd9JlJRUSHNtDsMCZqLPViLL0XV1VA
zFB12HlhqKyuT+bZ6uFgNaECJuFQ6hBz/InILbPzEzl9KQUua6uhb7Mfdql72g44TLLw4px/Eqwd
qlAgEdh71OJO7xcrp3poJUrykhtpc1vir3mXFvrSxE2rcbLxAetPkDcZ8SPoF3O5DgxLI+y/DOMh
8LN2mwtD/9KagbwPveSRGqixF2Oo5Y4Qcrsam7ZbyMTPKsAslkyzDBY2dQVkK2e7RZfiqBC+Zz0U
Ps8CtNzeKl9MdLy1L2nmN4YjW+XkBFJgnZL+LJsUTWbHQJ9ZvEcx/9vCpH+CQWfzQeNBpwJKTwi8
y+z38By6Zhlr3mMtRIiyshtVZrrTm7r17hJkRsybsk41eU23vKxWnob5i4MfvNT/KFGGyN81UTWD
uxpdU8NuVO27tMfZPK6M6pgolZ6vSXfrNlkNHsWt/aBVodYv7NL5wzQ5oCIRMaG32D/M6enGKWI7
G9Iu0h6G1hBfQTQHw01LJ/lXaSVY+CDYkwHYun4yzg49Iq8UzlCNAO9OXj0bs2QD+5aRWA+5zKRR
9HQdZDvMo0gD9eCCaf6iYdd9uD7o+d7lzAOB4mvJ5OEOnH6o0iN7FsGNesiVdjQ2JQrJ8SYoK1Xf
Y8mDxL+aaHK8C5JWSrcGQnjeThmpgS18+zyjZL6pYNE8AJMGWmAuztFOaZgGHfwBkaF0vO9EbatO
V8IYP/gg5Ir1WFLP22TSOJibrMh19+76PJxdS5MCytSpoZoGYWReWpLCXNMDSckex2gIEKwuwr7f
6oWLRGXaGN7SxXQ2HHMNNpDNBVoJcO7siFheaYaeakaPMa6y1HyqFLa+CKHAO9HY/KPsBtBtyDe8
mMhL8TYDZT1d5C6i16b7jXjAbWy4ixsV7/RYTXd55HVINlJbGuKwX1OwsxbW9fxu+iwQYoQ0/QXs
cLapqVLpaNnE5aPql+Jrmdj2rdaG9tdsaPQVH63dqFGi3Mmu5n/VZP9Dketkd31pz84VL9rEbZzI
jfzHnN1o60mkCa8gGuexocKex+3GbWI1dLpOT49a4T0HiKwtPOHzHY194qRRDa2fQ40u3myFcY6Y
QopGfyzzLP1e0Ye965JOa++GBIXATjFrY53oYxF+df3RXZLLPBsdDBxQsWl85p0i/OmKp0ZeRK3V
9Y9GZlq3bkwd8rXKFTteBWpY0jYAepTsBq3udtkQL6r8nC37Z/2b95AuAP8+g+S4rUft0wiGx47s
SF75oWId08hqoqPaxj3QToD2X9NKyX+ERWUc03YIXtXM7f/RVhk5NRgEkxgi0l3crHN9PKH/P8rO
Y0tuJcuyv5LrzS0LWvSqzAEAl6EFQ7wJFhkMQmsY1Lf1rH6sNphZ1QyPtyKas3xJ0uEOGEzce84+
6ujOslEeCLMk9YFdQt3uRq3PW6h9RCiRlVPUn8h1TtcOVGV0/hDp0Zj62XF7e+/lVCitMLT6gRwu
J+iNwb1aGhdOSiYCJEmfZfedDm8uZ+H7VNgKE1rBDPr2cpkJFb3r6vYB9CuFv6EfLyCRLFvhupHm
NbXG3h+xwfePX6rTnZWOZYIlip/K6GKxP3mvo8zUa+T95gPQbAwMMDnTR9OY9c8Wxb+6Di8PiEMu
RkPpZCAXcoRRDKSIiXIQyXEJRW77BRqD3wxoYKQwRuij43HB5EZz4e1t7PrZhSknCYPOJuLS1LDa
jA5A8hhU9u9ODeul2NbjXkCXizb27aVcic8z7FL1wSz16lxfYDDL0QjpzTJEsU6kQR9Xy7d8gMf0
8VN7PzSxB2qss6h1eGankme1c20Aq5ryEHWRvS3z1laODVsOxyNqw7rXZdF/IkL8iyvCKaAXzBBl
R3gqyRizUsm6QYke7DjrtqFl91tXLd2NA4vFs3F//h4HCXsGkpe1T7I6AkiBObm3UQl4Zy7l8pBW
Wr5zu67DHjw0+6hQrE1dyaePb+i74Ym2edU7QJZeKXan8XPET2GUb8vlIatccZXlurHVu7n6ZMD8
5VUcVGMY5jHynRqfw8jOYin75cFVpz6Ym9zwOqJIDx//FuyiDLxfN+6AsVbtn74KVNmXnIY6mEO5
ECxsJF9C0QrAg+0s6sDSqyb7NllN0ilenOHiMD0Ec43L1jxN4vJpaQezQEogUHp/R5HRzXtrBC3v
M83GRUhu+lR3PgnbmvuNNog9Z54LNCJ8Ip8Wpr4vYmtsXQ9huBSpV0yWtfj6MobFVadXEttzOXW9
taPpLSlypThlVH+c29jMgrDpm3kCEGzXxVlUh4WJ1nTRqfruuo7xEfsp2HWLSjt8bOswLxLPgYeH
PHeQiLTFQC9ez416MPcytythB3OlNarlxSi5M5uqJPohbxgxk5y76ehOl3hN9HYMAB9NTbYxm87J
zuCnxdVTkmpVdQfHjnzhg5P1Bq7t0VLCpMBWMM1R7NUqYcqxF4PcaQRR2HVu+sAdq8GzYtFb9AJH
s2kOVDXU9HFJtRblbBxC1tA8ItBiS3JKojiyLxRzXq76DmQTeWClk/1AbuaqtW9EECmvQnOWlDxb
uKnbdlKT5AXvV1lukryFxJu6yBr5JMTxw3Fk8Qi3HLyt9Ec19ZmybaAPjb7ZLIP1oAN5ajzdzLRi
OyXVolw7EeFq51qUm0njdXots8jL9XjF2aW9Cu7FNohhu+zVMEf6MsmM3E6s3rbYR5HeD7cGipgC
xjJT/cad3Ny8zlrZu8+KQpFl8tW0ABfi464yaKi6U1nBrCcT6zWvm3ol7GpTsglzfUTTFTm5uXPd
UijBrHVTd1ePoit3M9vceFdTk58PscVWL6gnPUyDoYyjLrAdERn+GI75eCYjnfQ0BbLP6LeN3leB
EQ51e0xZcJ27zBHSeZrD2W0XPx2QumwmkVeRn7QyNndAZooYF4XlDFu2YngrTKfTJj9fnHbwZj47
CQYVbUrmu0lKsqxnIMe2Z0+zRidrGeyZkmwAbzSi9tzQ7edrEQuxHOlGRf3VOEgteR60zjB3Y4iS
5Msy5Hpx1kT5NHoFvMDla5SqRrGJ+loWJfu5bjYzCC/QLO+xDSHzti09tpyNYdfwQqGoGvrWsohp
uUAQSjikb1gDgBkv6kgHKvHezNjaPXKWyMnR87Br7/kKzniYOLHm+7QZXGUjDX0qbiuksvVrwxE/
O0g+17yeHbUxFT+B3oWcThtBkWkMv8obm8WYK7/ObHMufSVX2+55TtkQFwGPTk9sr1/sqr6sjdju
ZwjJ4RD+2fCVCtRsxpyEZpB3BrCQsUEy9dUYpinEQqRHwKWLkongIs3CIjpgQ00cy69qIPiTP8yl
u7wqwlYr1UvKKF1MD5+sZDlVy0io+2FAdP+9RDKR9HsIdNyJQGs4B33HzeEkmxKPlPvt49n13UII
FEQDGgSab42wOdUY8zPSJNFzca/mXel4uoJO0Sf7Y7qw8oSpRinr5JO1cN2y/DqdY6bW2P3SpEeI
xqA92aOh7UEU1IrimTDYJvErirbZVopEn14Avpj2j49/4emZw1g3gwix2GmjzkCJ+HZbQ+Ak1bE2
a5/TeHRdX4Z1G79irCids6wdmG20LLWHkke+9N0u1sxJff74G7z7wT+jAsmYRACMt/5Uk4LpoCZi
LM0fa1XPHt1Yj79PitPdaEYjPuPl/8W1fpKPVqIksuPTNVnvenecezt9lHBl91VtTlpANbofUPY2
BF99/Mve3Vt9rcxS3sPqSPn0NOVTM2ZhkZeTPapj5U4+Ujf3dozN/npMimKni1J7Zm+baUFt59Xj
x9f+eUZ/M45WPdVKl8B8ALPg9BCVGCblGLaGjxDvw/vaSilabDEuxgaaXwGie5tHeeb6gsXzpWrn
aMKAhUNC2r62GJN6M9ihmD6pVv9sJ7z9VisWmtuBhYfhdnpLuiLBwxm1ygNUvEFPdjGMK8j2pcOe
5JrZaprybT9TWKCMky5247lp3DpPUWkXCPC6Ie8qgOUkdXA7m9KJ9pQBSysKOnudXfR6/JTR+W7I
cBCmlg88bOXPIlF7+4IQpjMTcF1qTxPIQmtHAF+m7cfaZQ/E3ij+7Jjx7hC+svDZM7IVxmywunDe
Xi9pGInJbCpPRboY+iVFd20KQkfv6m0yNQWqqTFiethpmuhT1bOZgqLrqDZHfduadmrtPh5H78Yw
4mC2yUgm13wyvtLbrzM1ihb1xCk9dV1ob9Q8mxDK4QQwU7ULtCUetuFiNv4ksvKTztTp3AvyecVO
cCRgJuR/r/veXxo4PHyR1E4RP3EWY6fZp/B3dmtBLPTAdOrPAzbz4jerAFyTXfRq87BWG9Tpsbzo
iZYv2Pk+2YudHfDMJwerc8VtEvfpwZJa/ptKFq63hjkx5zMXUfA4ubulUFtS3qbuSe2rMN0U1lA8
ECgZtkHfVFrrdYuJOVAvQuOT9sP7Uc0JaI1FWF9CZPcn9YeRDu46309PJnLq9Nikrigv4qRc0sAu
oYp/cl//YlSv6xqcfsz4wNFPWRslvbFiHMb2SeDPUu4TvAVYLBqnJJhljoz0SG0A+l9FSkgRIADu
pyAGZpn4TpVkn5Un3o8sJuO1cPAzghyB4NuRVWSFE2fDGD+tytRgNq3w0OmXra37EdWs/ccv0Ps7
zeECtyJFYwMY/qmffAo1QOTd7D45kB2+VPWoXqe1BQ5cAdJ5+/G13qmWeJKwk0wLAwOgRqwsb39Z
aJW9a8lWPBV9GXGsAuNrd4kPJdelCVrVeTHfVGztC0JUpSL8poGR8FA3dPLOa11EUU/fZ83ioBEM
C1nd1pxClPNsruP8WKBUg/Husof/Ek/OePfxl393o/ADcBin9knpm6b0+tR+ed/7qGgWu1TUR/o2
dnxkPDTPDufAGHxCZongd68GZQMkKhTtn62LkzulF60CwrewHg2RmY9x4qIis4S5aera+WTwr+/S
mzVvBXqAXMPVs8I8T1vfM3g5pQ0tc5WcqusBLAqSZun2BQT3YIk6w0t5lAfW23QTLUb1uxvKlfW8
MuKpliH7PW10ShORUJY0ziOBxYgYFumWGWs/MS9nUaS44pNNz7uXC+ffSnDGP7Ve99RJIMGyUuBR
QEybknS2YdH9VEbRkVvQoeAu009kNafXY9SgZ6Y1Tc+d0u2pXixLQnd2R0X7NmjWteMM0ZHodnk/
VsUjh6DhNxcllCJwZ1YWORaqVVr8dpDW3dhndBCmF3wCtNqXVunbwK7cZKfZdVJvZsDJn9X/TgtJ
XNNat+erW4ZZ9NR6mA99O8psUV5cNyyvcVWUZzK1P8sWfHcf16tQ61u7W6AHTv24EZTU0nAq5UXI
cHgwB3PakLKQB9UMT9LTxGfRfqevO5FRCrpsyu1U+EG1rL/6l9ddLqk71XWYvcyNpXiNG+ebgYA/
b0ib5bcfGj0VHhqvO8Vi9nFvL0XtiXvb5v1LOVntTqmXccdp5KJm53gB7Gnwfm9q+Sl2R76z2hpW
k93J5di9ps1sLTMg0HEN/XD6bWREuW9V1mcRWO9uIrt7qtHrO8DUCen07S+b0lXCYIML6mxZ7WKn
WA4J4IjzuKinh49/1bvxwYMiGQEMGgsnO5WTfSmAXGvWF1O+zL2bPzkgZJzITmrC8fp430bWJ0vZ
uvP5ddLEpsDrRUGT6jOL5+mgNxWEBC2GmJfIru0n0mpNymaTMkY44e2p3IAAQeG6Ko1+M+sQwAAg
K4MmGK/cGu1zsuE3xlqZF6csXtyKVc5j5xZ6C8dffxoG8Znn7P1dZT6hdU1jmdmLwfn2AbZWMxhz
a87MJ5a7j6ps+GFjNHh08tD8IqPqs/nrnbYYtwtt1RV8gQAFqdLJr6OqFed4msQ32DvO9M1C0bYc
hJ0moeo7eRuW2NuWOau1zULCx3ioSZet/bJJqvgwhyawRG9IGIxeLZ2+CPohScuevLKxTPsztuiq
5qlKoghJEJIeFqonYRzZfp5CYBakDLdrjjuEnPozTNfpnVylH5jfWQHoWGOcOzkuKJ1aFLMFk3wO
1fm2omi5z9252cCZyp5NdR5/8y3HMESt4meoEPMYB7a3T06RtQi1ptX/hLOU+shAJk9AJdpl9Lo+
OzWfrgArS4qle5WVMaPgXXt7rSrhHTA4A3+DQjlYr7XiklftRXMkRR5IIoCqbbQQkLnVUpPV0B8S
NI+TlzSrxdR3+zXFwsedlupp0CHhMoiKMVrpMf0SpfDJjXlXeSCXfXWYcMJfrb2oq95+W1bOeMjD
On+RhtuPr1pTyTAo5yEbY3Y/LWZaPe6U7HWIhN57Uw80/4Z404ZaY8a2NdqVLPfFZ/uSkwmFKswK
DsKCxMtNetHpPsEMDRGGtdrfVkJMgaYP7nbO+/wA6UL6GRQnilvxZ0DM03PPz6vicMXazdYfc93J
61ZEbRpaudnflmlMjEM5NYgA3eZYaVQ9WnMczthADNumJLiLKp15rMLwMx36yZuxfge0SWw8UQry
hpxyBzUzo1Vr2c2tSTa05YNfUx2/kLOzs9vOuSwHM7c+2QT+xc2mnEc2AvqgtW96MmCR7Y71VKnN
bSZn/bocp3onCMp5iiO3DxyHKWcJDW338Qr1lxdFBEmzDfnCO9CpSNAD9cXY3hakBB1i2hM7hRLq
BbQ34lzXEr+o0nHz8UVPVuCfNxeamcmgIiYHJdTbwd6YTk3Zpe9uq6xsfZN+t+8swxJgnfwUIb/e
tV/WxH9diwBzVkOKRLzCb6+Vp6KlsaG1t3ElrPKAc61SiB2pjPBMJ3172ehKMshjq6bGHMSh1qae
4Qitx7SmRs3vHSuAjTDtsQ9YRYNIoU71iwuOtokWSHU7ylTH4Obk+95V6JwQ8P7JaDqZ/v51qXUb
wBUpiZ2SRWD99NqolGTR5El0IVx12Mgq/mybfXJM+3kVXN9Ms6z8LP0nC0ivJkw7TV3eTtUcE07f
vSyFmO56JYqhQ5ntRocxQqxY2uzRSv75e8NovZuUio0VPYET9VTzmorITofISG7F4qY3rM/Cd6tl
OILsqz55Tf7ibq6ywXULwJkJtc/bUUS3acqFWVS3YgCNGHVTf0UsQfb14x/0F3dzVX9QiUDaSnzb
yXYxL7KQFCNR32Yqtjyi2lo/DUMr0N3Y3gzSaPbDbNCTbhybpam2PyPYnU56K6IFmzlLERLf9UDz
9lfmTTbqthz7Wzxv8ZUS1rSkFT1R8oBggPrP0ozCz1bp9VX/9fVcL8mpBpgDAwgl0To//XKiQb1R
Z3GjyVsCVSHEdUQgBVq5kB2EvqeMyK0u1Msy7OWL2/TFEbVK/yLduHhRoQx+y/kd/44J+4+X6f8A
f7v+18W7f/4n//1S1Vh2o7g/+c9/XtWv5V3fvr72F1/r/1z/6f/+1bf/8J8XyUtbddWP/vRvvflH
fP6/rx987b+++Y9NCYt3vpGv7Xz72sm8/3kBvun6N/9///Bvrz8/5X6uX//xx0sly379tCipyj/+
/UeH7//44+fk9x+/fv6///Dya8G/u/+v/9tmyfz67p+8fu36f/xhGH93qBjAnaKwzdZ7zVkfX9c/
0cy/431nqUZLQbgewI8//lZWbR/zj7S/06Fad2IrVJRdO2s53Oz1j3STz4NogYCFUzTIM+OP//lq
bx7S/3tofytlcV0lZd/944+TobvmvbBQr1dfA3Zoir0dRzbMQaumLO9ndfos4/EcKPhZASKgmMZP
3lI40m8H7c+LsTf4eQrhRpwigDLZaT2KsMGHSlcsd0Vaq/WxK9Uk9mgTN6Wn1ZOmXsSmm/5ol7Z0
dkWsj8NG7aSzVzqM0LTO2Ct7DhHF9Y1wGmkesihKu2uNxbHcl4SBxltzyUpxaLrCms60JuybvWWP
9oWe5E11lTG/n5td0keXEPOTORjddmrOYnOOmu1iaDl8zcIByaD1i9ltVUHqEVGA7bLJGm0pA/w7
6z8yERp4Rmjq2a6XfX+NeMRWt4OelfpR1kWT+XnZFMXeQLaV+0inr9hA80k9JQB28HVRP7uZYzVo
8Red2mhnN4bXDni2vFR2+nVaRU5KW3w0Y89qF6jwDR/g4xMfoi2ztULSgJIqAw0SJRYX4zQpB46Z
lQzafqTl5y+KkTU7aINqcT7UiVkaQS451nvpAsfyoLllGvoFGlvXG+tEZr7TqW67ixc63p46CmXy
u4iHiCIyhT9qQsp/GGe5lIelGozHVKSGR8YYQQRpsVFVcYNExgpoN9fQyfuZXS6xFiMnPVimS+OR
A9Fh21o/KQvLoBZccXDsXTLKDclmKiRW4NQyhtVh9ealW9u3kRXXAfPWA/DzjBtn4byNtadY2vfW
nN5C578w5tVbrGXfTeEuiCqygfSANEiyJYXcpBya2TEPVKNDL4kKkw6HG/kZl/bSpDkmljy6JPL4
w6Rt2cpnnqr3u6qAQyHMxIeIdEW2OlKAZQywAe/pyrdBlo03U0PiFNhwcJViC4odoctUBpJg8ADd
mRM0PGeIHVBHuld11NINWW+zN4VUYZdCu9Am89YoiWuftegrUfXH2Y6oD+V1kHXWEDRLWOzUstsa
jXntDHmQTtj/YRFeDqrcoh4h/zK6zJZW7HNVOy4zgBFHcjG7k16WtheWke51JU6DqZx39jjvl7m8
UtcacF1Z55U1XJta/Eqx2iefrsXtMdzpUtmY5XxJriwufRl+QYpDiH24F0a6bCQnK+4dSEc9RbiU
w2jV7CRYNHRairWs3wntACZiX0Oi0UbLF9xdV3mmuF5kU9UoezgiqiMsz8gKTiK8HkFexo9GG+Eo
duXV4CABsYEXeJxqAjdGUS/c76pwKy9CUWUnTUrztnvtJg09bjiAw53jO/wPQZsv9ARVovuy7oKY
4Xsrq2LPbNyzUVvOyyW5hqc649q3/WFRLqewjKAQmFB1lcxAIIICK6zJcQt1AtwIp3jQajcPEqef
PHfpdk4uiY3rn/ii55rDT3F7KqMi2zRKXF0vSfxjieSdHMXsqe6waxvrrMzlk6VP+15HAGWUqLkS
s/sWt+7gx3Mot6hhDX+uQhGgvmB/qZGzxY9e6mXy4UcQzJSl6UVfU66frfRar4GluXV9vYhO88Cy
fZdjRuRbik59aJa9FBVSkdh+VXVrW1ROdTZn0S1HTxhCkzVuoKEulEAq/LNt65A4s5wT3kf8lFah
odOzH8Osl3yS+w1bgz/0gt8aXmTTbB5Cdwg3YWn6GNteq4Tg50gTtucKtFWG3JhTKmiOJpPXOm6Q
J/iKOlu7ogbP/9MnZ12s1LuE5DK9SGJ/tuGAjMWwXdLFd+LiGM/6IQqzMyVFnJS5/UYZwpsuk4a3
4KFjgBU3aZi2XpsQpsepsfcz3XyIHJXUGhDFfj8ajq8gHgrQA96FlX29nj2vQ1uzN30NJCmt7HtD
bd197OhbW0wP0CUnHwrJni7/xhmbVewHGKe1Zl8DyYHKUF1uM5Zpjz7JhXQWd5dkdeQhVsh3Y1/+
mPPyobLs7+U4UzZQ4mBRYt23Y5zJekiqILPGy5KrhMOhxzOoOPtlJvtN1GhbRNnTudI1pm9gbjiU
gzhODkYVgHQdBqcmUx4QQsZ7acttGNUbQ6eTZqThTW5Hl1bRvjQmA70ikK1KYnPjOs2GjATUdA7o
GGVO7gvFDbRutD0LyB2H/RbMWhdd0vXczHNrb6winjYsEuUlg77aqMrYqhdTvri+OnbiStGLLnAl
iDA9T1H01cgPh4HWDY4q2xXTpg1D00vd4axq8mNT653fuvYPfYQdADMtY12MNGxBsLYdbktzcEpB
o7dUzkwHG2RihNleVlO818rkJsrbZ8yFF1Wh3uNaZ1hX9q7VFWv0l8V+pGShv3ZpIS5LdtsIG/ML
ik4XZSxrgM+L6efmvHW65ptbx/faWBmvc5ErgWk1V7Yl55usmfMdsK8ti983xGPPPShVzy2a+ZAK
ZR9q+RSYYQ35rdSQntbOph2rQ4l90gvJoJmnaD825o+h4uFqQ+3sUyOur4ciHc9U4jc3HDIoJall
cR+FrJiSY4Ev81znRvGQSmX6UhJ178kBK3E3wnmy6lvNnPXASNSLpcp/FCXwBFfWNbwS/TLJeKkK
o5O+mZRoXRe410lpssy28kq6HRL9aG7LICrKR1wbhl/XFFJIvGe/4MoHYg9KHyUqAcmxKbyyCOej
3daIF932oLBx9d0iOUsZG14ZKehz7fS57Et5qBWTNnHtbpRq+TOqixvBPBXiOsVV5bYXWmFqgZ5k
xrlCNo+vTTLxBlRSQcHygt/0SLP8xqzaC8cu7+ii6ht1jqx1ARw3ZqwZt4s7oxMsFAiDi5LfOdby
bE5S88iS3IVVXvAsFWzOkWgCdSjkTdPV6Rk5MRd1V7sEGynPEW+El6iKPLeoQTKtW/bGHQvxfdSp
901TdalOya2ZoF4MbbY8riPUB+oH23I0k51RV8KvFut5KYt6i2rK3vaxVnlqwWOH/aZf6W2/65ap
h2GajZtBCQ+E42xQgRwMTV6h1Pk6GtMFI9w4RysxBFaYbwlJLKBguJeyAEygz07lZz2rRJGpbJlt
5IoZBAljOVMzF9FlOXyvlHxDbfwsT8zW0zn7Wpl+tbTuVdon9/VgBET9XrQxZK+IMmbmNh4Cz9yL
KksJkkXZL4l5Tffgpl+w42jG07Tk/Fy2GGzkmAadxvGmXPnaO0kF68t84NdWntNM34ZR+6LYfesl
9nhWtOq9y0AsNKU9GtIaKMCPIpBtlFwVRcFQdNvBxxn9XKco4eQSapcVX2Y6pG3Epsyo51zunHaq
45vESQuWF0cAqhussXxNRg0FSxw3g+Znc17cRoqWTRdMzKMKOdks4qBdTPOsTtDY74QalsKrqN/b
e3xJSvk1o5b9OEIuGxpvxoo4oFN29YtOGgpbQio1ftp2fIhhl2V3pbR66H5SRz4p562dcjiynJrR
HiGIPKUERqXG7aNw4FfF2lVIcW8GFYPuvBziMPLnZJ6oKZhh90m7fj38/XqO58KYzxFr4Cmkx0tf
5u35q277QSJTkL6hVgJRbC1g7o1p39R+7pBY4OGBJkoinUEs+YQr8dyJ6dEU7rPbBfSUsjvKhfAD
IEw9Zeg/tmBFS4wTcO2CJeudPHBmQekuQ+N6Bjpu8godOBPon1KH7tKayr1sK9BYkRim64/rMu/v
Kidb6AK4O1AivGtgw7iM7Xywpd8Xbf7Qmcg/BiXfo/NnFRazsJ+sJnOUzcdXPe0JrA+TqshPLRe1
WXqxb+9pJpZej5RR8a10yBNMi7X+RW9Uo0PsPmE3aLVhTr3KTHiTimLilDHNjiAlx6I8xJind/Tx
NzrRtf0cXbid6eKvCOp3jbeBih6I/VbxJaP5rLDRu05ZJy5SDqDXoq7FRVPZ4eCLEXvDx5d+d77/
WXRYeyQ60hPqBm/vhRoLR7p6Te6JPUbfhsgB2TyVePh9Ip546q29WE7w8TVPxzQuc+qnGokJiBmR
ZZxccyQe0rZDUnJlvhwLe1+Gkhrq0ycXOR1c1NzXHosDXhGti3Mq2UODuHSFTYC5eudu82A5XBVW
sOu8b38Ox3JbPRmeesOioZKKrPm+s2fS3378FbDVnFQeNTyUKzYAByXNaiSEJ69vlhZJaCPk8vu4
OXOz6j4O2X7VmRwC3a7CO+I/W/Bq5nGKs6u6MA91z9RbOEm3n/MakElHLlMZwQJpeqY5BNjdcbLj
H5aQhzCSeeYXCNaZ2PXsRmuXOFA7OtEkpz/2tZ0xzRv1zrDywHZjf+msbUfRwJyruyo3j3ZiXdfp
GFhqG1iiuuxbbd/ndedZoj1UjV6tYAo/LGHs9IPDeq3reHTYIp6TKkhLVkzrjn28lnr41CohXJTi
jpLey4LNwBmcGCdMeJlb42NrTkcz5y6b8/AYyvFZ66ZnZagfwURglijPBLNrkPbpxq45X8KxPCCq
bLxJuPfRqAVFxDMKlW2WWLvKmA40Uq7cwbDPgEC+pJrYLj0syDGiKrV0APGGPL1T4wJPgLXFir3r
bOdY6E5gTSOmAeXPMWzu4p44nCY8H7NoP4/6bVKhNx9AHNCXei5UNod6+8hdua8GKT3U8SsDeJfO
ybEQ5hM7tAvwU5dxAZpT4y+LCCBWLR8Hm8NKqiJRrxuEFmJnxuIlY32lnlqwSA6vlVHdM0+7wPaW
3ZiMxxBmu8/bGQg89KiIsVDU/WaJOx9t3G2sa09mFvujLB4WtzrKwsg9C4ufV0/d1kYmHteWl4bZ
oWo1IKnuc4kFNlqYRtLmUpvTxzFK1r3xHpHhFnfE12J0yRTUq1s9Ge9yKtFNoW/oWP8pLHvvdC77
Vx7sQKp91+X3caQeC6PJaa53PjxKvCO6U60t3pKzTFo+W4mY/CilBGGxTfNtJb5jQ/ll7DsY8zxF
ApUYRTSS1BspKC+M/VWvl/eRnMdt02CUTMI2fykr3d62inoOjne3aOWZVUi8+mPJ5ZQiCEVybiz2
cXKXASYrzxhn5LJZhWtL7OxEO1demdEQyZfz2Ux0X+rdjZB6f1niuaHAkF7qTnfGgfhKNB1Dfi6c
rYiNI3laZxxPj+7CeyZnO93WbpV6ZJLZO9nm+gauX7KPi2y+yqr6fEizXRjKhUpFOvSeMmJOGgDy
SPCrQl/mg9ECIKA6djAaKW6o0vxI82FZz82PROT9WRm97S9ixqGErvQgeds2SZU8925/bxVh4U+z
NQUd90Kxlx3zQe/PM265mEmjLKpzUdIyDbMr7mtQVlWHTFB1fWvBD63NuMCaarLwF7HvUzTicJq5
3Rh5cmF34T6vFu0BknbKJ8p7F38TfwzT2RyqR6dmMWwos523QGL9im2iZ9Z9Dgp3dHRP7eVZNzU/
Qs08lqQ2UX2p4k2jLpkHjOvCjXESdPJRdCOOgtaPuniB2qOnvg3uhtpmN3lVaDwZrdIcRRPvEbSM
1CRMXyvcizqdN0h87lGlbHJUsgjYFuGHfHtrMK8Ua7g0p+i5yzRPqs2u1aa9Wpi7OmQnDcjDC6k1
LtV8mUj1KnTNLbSb87ZKvmLkId9KbDQhcW6ZvmimbQ3dp5yBZ87Jt6JUN3Gl7JPcuJ4sxW+d5ayb
I9NT83yruNWucUB+L1/VWH2US50eXUi67c4ochE/dq0y7PrRJoVD53gwtlXQlVJsqrEFC1VrEV8u
aTbSdndqYb1aYnRzDvy1ss3V2faSNFkOIdbdbmOh3PgKbT31QsK4fKtNy7vcTsxbOaYtJWFuusvc
GGnkdomhvCGAsL5URELMiItlrOmyB4OzIYN/zh5cOybEr5smv9S09F51s+aaIvL3XqgHesHYg12Q
KaP4IaRlUhQcJhNvZtKPhyULw83Y9tfAjxxfnXTlx7RQJDnGvaTSGeYU4iZHuagyTgoQmqgymJFn
RgOSpHhZLupE+WJqg3qrKGkXekVif5GJgEHaGfTb8lG7xttDaJDGjzwjXZvtrG7334A3NMc0recL
ESpYvvKItNrSnrUgcrCwUU/ZNXl3sNzkjHBEwxc9CUuVg/xpCTldzaN1kQxDsxlzce6MznU/aoa/
+t8CJPWdH6/sjUimxzJSDY+9gEr1g61tnP03SeexJKeSheEnIgJvtphy7aqtWtoQrZaESzyZJDz9
fHVnM3FHIbWhIDnnt9PHMjufIwaPeJkaXG/BbCfon4wLAeiPs16fN7Xcu1uHdCgIlv7b3pY/Dor8
o5X7VqJGAzS4HXMQLqvKl5+RqXo8pJ2g0Lh0Q/yaCyCoQqkVb/3401yH4YJSabfiMmQ9f2mtvQLq
aEX1BFbl/rVgHQ6zNY9lVo+upeLZ7zygRSi8/Y6MhdpJ532TZC6Hjviwq/xpYmkwzhytpQKNiaw2
nUXoiVjhcquSInf1r6p0v2Vheu0pClbrcYlaeaA2qUsDo80PhQFgkdaK6tJDZVLwFzfNUD6An/gY
MvG7kR71vA3rdEAFwt41reRiZTzLVdZjei2Jp7b7J1ob5GcxivGxlVaRp2NozClRDSageR/+nmUb
ZI0Sw4se2vxcUHrs5Qwzjqkfw1JVxll5DuYV5u7oRTFfvC1GMV0mW+wSqVDVPqPZ4EaurVSDW6Uh
IqF7bkYysyZ9cOfyuikdHEOj/1Ag2zokgjLc7Ty1za7KalBKrHzDMSyNJukrY/1RetOLFck+KVcO
wEqt/vM4tiKZaQP8NJbSAeCqcvdfB9L6treTu2UIDRNX10+tnSdRHWTuQCUhtS18xTH8GPvBig1u
xySYuiEZJ12fIrsLgGCXXrwyiogYj3p4Lkm3f4narnw3N7ltb1HvFipGInzGdKYf1mp0f3SyHBMW
0fxgt26RRSBdx66OGnKOpjUJ7Vxfa2v1js0erSc3ks1y8khMOLI+jNgxa8WBbrlVFTs8zycVDWOW
L2CkulD3XajXT3gxP9W7fIVL3MlQMm6+z5xwy7yJwjfO/aeJUPQLRvKbWZYBL5maccX/5If1MezB
+xzzrvGGLy7NT11Gj4QpH+C+ztM+HOtdH61iDtIxWOvDiLPXBFifghPhC+Ff5ZXdfV7sh5pyNOB1
z9TnSU75seC+vL091Y7z3VbiTtscop2BMXiHEbuDIxrjcs75uGqFxXZV+xm15nPe+DNXHrnQGHjD
tQ+2Y5hX83OHOgJLiXUKVJT1lRjOcCNmvLqiJyRhf+AJ2ZLIklNmjOsSz1Pzxdu/PUlzzbZyDA/U
vX4tBR8O2lIvHe31OrdDWobEkbec3sUq/xa+9+LbxszqMl3srr5f7Zvn2ZVX5E3fGFj2lNyqeAOb
SZW3EJq/T0QPFxY22DqdHKBfA5thbBTrg9lNgqD76FIbgMlGuTyMYXgtGiOp9rk5Ef6Bo0npo3Yr
lekCSg9Sg7dhNZ2KDs2rIff9PbTyd7fw7QTaTsZTt77RVT1mjtfz3u1EZ8E/MEMQsxLGM/kNv1aG
sCa+TZQONYKn3i8gCOvKWrNhdHeudeRVV4lpFmLHEUwDqyBdIrxOInceAmnQAqfwhQFXLpd8FgnJ
P0F8i4fJlpH5NYafZIUeRSchBPSIjnPygjNXoYsjd9ySuQtOqw73REjE5BR+lMT9QyT9wY0jjgZw
xdPSOc9CuPqx6ULn1VyNJh51eB1m0R681u1++ev8oHSLWzoqj6tj7M9jx6RaeM072QIfi0fDmZfX
EszUfQpyVB+dNZJl4myXYgL/LdbpV+gvc9aaS1Txggvmp15u6l/XjEPKyfKzrlVwqUNU2bOpPrsm
Z1nYm+qeylU/zc1xO3ngAYdx2oYkp50iW5EhpzO94FjB+/DQOnKPW1Vc6feE1jCCx97sxZ+Z7qdn
226C1AqGzPkPbcj7M961Y8OZx5QNDd0uB+pPPvYueCaVncs9HIpIJn6BQ7rq5jCpV2t4qeY96RaR
zaZe2jjPy+Wo8Z3/XtAwgGLmEdPcbSgpNv9cClVT5cFbr0oEUfKvDlE6ryhf1g8fUchwLMDh5VX5
xNDHA4XHKb3OebZ3jPNyAyv0XV7mZspBD2HKy9Je80drrTOpoiPz9XDaneoZHjMu+/nJ38cnPdVZ
g+5GunDVwDpHs3fkYQqgVKY5+keU+SDjpVt+uKuhklUHVHyU5t2kc+OwWdWQ1P1gJHIrxGGuEc7Z
/UCgwW5nQ7G2x2IxqpMPX8TR8qUsMoga037obffOkv0FZOkbKsPNOBCzqghcgoh5X6+AkzHqGAR4
eMvjUk9XnBx3cuYO6FX9KjoCVaA929De46hHND95XWIP8GlBMT2Oiz1dtRvdIeJvXlxBD5rdMTvk
gTircb0Kv5jj2+o1QkWMlHVoiaLI/FFtC6ckKclamXYZ552VTrb9NQr73TNy7wXmnYGKNKWfgUVm
TFBNeBu7puBTbjHL2B6U5vKzN8qQcgbhnqtqfzO2qH+OCmJQRux82eqFfbxsXX7g8Tl7tFwlFdXE
B6cGEvDzcoSM1WYKzmg9klShk7osP82ecTFSHVSRV1PInreZ9JixV/nAi4/YCG9EYNDl/p3tK+dg
Q4rH1MU8F9iHc4PLPgb/JttCqF1Hz4H2i6waPWahXhaJa7Cie91j1G32UYRLkwlzTbZuuZZ7dOf5
fXuumG3iMmIhqp1iv4ih2jK0ZzVaM04Kn9bTv5QTXgm8+pLYDxOP2Edn9u9G2jWvTQ82oIKPhVcw
K4VznqCkz2J2LlYHvWTRXsHDO32Mmz3EC9zNixvW1wae6UEVbQiIvBLescp7ZUjvWDQTtDwwqp3I
aA/uxnUC7y6Hy+bzgnTp8uKtTBvkPHXiVEh7O5FR9Qq7YcTuAg7PEHLIB38pDmZtPFeTd5aGaj+x
FBT4SOhj3wyH37fL06mEyRzWKqYJ4HUZJ7QVxfwoxBy+KY+CO7vZixRdRpUNVN7ybth7PuH5Q89S
n2Qo/UtEdkvczxt9iphjbm0wJ7uvfrt7p//0q0tsQudFF93sv82J3CyiCFG91T/H0QUGCoafrTNd
d3PosqXwjXPQriJDED2nbTO8obr5m1dNGe+csVnXOl9e1XTJEC5WouHI8WoGWVijaNAU4OxDdSnn
0Y5tXVwJCasTwikSbzGMA2GhjwGBackNebBd9Uq70hNXiFwLvz1pJU+zhO8pPf/Oscst8fKxOY4c
xwDPT7XKeybsIXoCqP2FCWKiDSN836T1D75Rop7tz6btXktLuScsZZ9k8PtH9l8jq+Q0wob5XaJx
xxzXVVy3ooZ1IVrjFLUl76kKItQxx9/DDGq+LBDmjPqPs+teQarHpBuap3kcWsptuP6e4f3GzMy3
CNzyvPt7QQ02WkLlhAmSIZFa0rzrWnVsRCnjkgnwUq5W90eIzj5Sw3tWfv0pMTIyOgT3pGiED2LQ
r00J1j5iX47lPDzapGQky15hNbWH93E037couBatjslNcfhBbsZrz5gSHNJvllc9yYEH2jDFM7T3
L29hFoq8+m5w9JasDiVOk6zuyPrRTuw3YuKBIcqGvIQnb2j+FC5PTuUZadk4A3cPI2I7moiPKgeQ
WUWaRo7bmhN6RrKtymU+zzOK+zr+HM20y5/FIt/uKUV7L0fxugfoJMbaeMMT/6N3yxNX0YtNj//Y
xFUP3SfD7zka2XDZPYATJxpcN/Qc3CORTkdSoxJgNDgOOki9cXhV6/QuNmAeYx6fSQFmTB2mu3os
HhxzPclaTSccNz3RWvKa59YdmZAPYTQjbBdDPM3eh4vGKJkMdLm12f4gQhCkVTzVe/keuNBXQ6UO
br+ddS6+3FC/17V59CNEWZXTfvqTqD/oh/PjVZmHkgtzD1swA+m1fezz1o6Lpb7XskPUAczIJ+7W
Z/r6vkc91Anm7IOzdNdKBnxf9XnTs891w4rR1mZcND3JkH6fGLYLhgaipEmTjtSTX6CBkDNamoJA
HFd/qak/bYZi8iDt5LCKSPF/AWf7wXxVQ/kxlgSUTLzr3F4QTlPmIivyMWso6gIhC58boV4D7tyI
0tB4DYgcDdVyIhf0yddMlIY35TFFVuyBcArMX/D5LPaHcqquLIbYdG9mydAIr5vbjkBM2DpgTLN2
8ZvPqCYSjoqePl05gkoNCx9OhpM5fjtmdFRxO3X1F+Vh94j31JE19zDY6CHajkrqTqvr6JN9Kmaa
Awr1sobe5xih5RNuE/N0pUsXpbvfHoQG3+sr/mEdAdGRSsbojDOJukyGR3eafnl6+hYlgdxsWDun
ojYSdy+AZIRj53ZK0/pyWTmKsVho3G+TeSV8FVQ991ja8vxp88T9ZhIj7zQPxQg85UyS4BhThy/k
zbyvekVpLeTPtjEbeDLnaPr5BU1fHZtkvcS9xUCfS6JXMHE/lruKEOf5X6G0cI/PfNs2H/IslOvz
zQUVLwEyLE+MlLuI/tJE6we54m/9zNIaje09pqIqrczmzd0o1/IpyxWtP6XkV3kJ7Cuw6PpQmOPj
sIaPQ+7cmb3hpKWoBKI89b0QbkswlHgtO/MoXHjAXYUMTKM6r+5+GZuZGaqEA1aUXMWin7t0782P
xeWtXobo8mub1pl1G4HKbZGqtQpiIyRwsBjYKJAZOmzBJDKB0JjRfNIGWhNUIM/23msahIflwXS6
121cCRFyi/BUWCwEDiZ+LpXtZXmoPwyjS+pGf0XVjkJszvWTOYKeuX3LqeZci6h0423uzJfZ5XUX
N3ZlXDad/1ETCgjSddrfurWMh2AZRCLNKLNWvAZYbEBBu+3FyqncHSN510+Rj2KpHxI9m9Fd2Qvn
2A0E3K9T9TTXJhhZ7gE+Vhw2WyDf5hw8geA+AzHhYB0ILksgeYennFs2divfTzfKyJg7Q/R9c2kM
H8hl5zc/7+frJsz8uhpWnw1TJ/V97qOjsKxGOgxbcsVQRPDaXUE2aMjxeVxARVnO1aGKKg4gZrl+
/O350k2oXAzvnTKKDlPvuDG8696mgZqme3LKXipt7snYul+iDreT2sP8xNzHrm9+djr/no3eP4+e
976PqE6RZVHkFYo/TVtUSTmBOjX++nNvkH/spX9ttLmlli0/0Db8qCJfxTVTBKKm23MzDFUGb/aH
sjUrs+T4RFhLRZga3JAzuMXRMnSQLrO+denYv0RhGTyy/Pr+spzWUr9MhAOdSbOwM9+x/0ZUFifK
tlizS3FnqJ1DPER7RXYowJo1/hjLhskv6DOzCO8Qw++XwSjeXRb5AyJELNp7l0EXLrFLslcsbV0f
x/90LoBjc44KOScoYYIq7XaxHnZfsYkqBDIiss5tySfVBJyQpMxlElgHzR5D3UTcYCpNFxVh4P2W
Zf7ouiuxXHUVpAinPMLHluHB9KKVC7ORe+GVXDPrMhDO82iAhaVOMQFzO7jI4q3pGjsJvIkXhGME
SdcVM5KNYXwa1+7d772V01cIo0752URzmPZxBnQtxj7x/QqSx1osuz16qmq7bJoRK2OQubFJPrt5
y8zj+ZcZi0ZSWCPSrxuMXVoza2sznEZ7eETSX7Pk0u+G5w4ln4D8WHznOg7QVpw6Z9UFh4Fkm0dH
5fsh6sKR3ozKa8mnYRDCHhwri/02YCtMpbFldrte4CB/KMP/3Q6S2zXox2Too3d7nLmtolcDCF0U
74AQT2T6iMcNtW0qt2gkRKAigzhyTxr5G8Isg1m2dAlwIN6snGJ7ZxasrRwEyrBjsY8kqA5AGu1P
L4+oGaODjFy9h85zA4K8Ai8OjOXc7kjV8PGg+l6PUx+9TQ7LSrPbP41VfURr96B8NgufXQnUYpP0
03C9lpsh8Udeqk+17uxy4O+6Dc2DtUfvgTO/rty3wSC3FPwdCDfKdMfTWTJTFvOvtlQmXFfnZvka
dOSvsmu74ZaMef+BYiVbVHfe6vxBKvNbO/bLpC0CK3IbnGFG4rstRSIc9dghMoqCPV1dJ5MDWWZe
37yIdp6yZkFqyU/8D/nso1mX81Hk6rlZVzshNBCxZ6sF31JkeCZPxR6So4hCDd/xBEirvhz607Fx
WKmju3M+OrBuGvRpUFen/NU6t0IDaRD6TUYmlkx+sh+Qzm/5/Hfd2HpZnEqjTdzpu6gXXl2RTQVI
VZ76wP1c+/KFhHCYt8JJeUffFSCosz1f2CpPVFP8svY96+kIG3YJjrTAvIYvcqzLOFiWhwYn7hyU
Txp4gLvmzN5y9IbqV7DPA6b9rTsLHZwWz0Kqqc+l5Z7boCyPmHBed434abb7OzJ2u8OIBosVkt5R
t6r/irz4N3jtP2Pcr7nnPjGU/2gqcWcNxQ3Ldj4KUyAwDUhkJgqe0X03UK4EjbXeE22GlNdj4nPt
9b0mcIQhjMLE0jqwcdxFrcAbB9RpBn3vH+rVD7kwQL9JY+5PtlvJB2vZwNhapX6OeHef2FjGF4+c
yFfOKCjqZq2aZHOtSzNM0POLxT3oDG3q1gZYvw6ntDMCKTJhLD5lonbxHhVTcWj2EZTOXpakk2a7
nuk5T3avdzJ7697tat8Rzlpo5eB8J4k4YjWDIXXaWqUdDqfUbsruqPzBTG8rfBWWeZLnwXderONr
34GSxrL0c3Ip6UJJMJ/ITO1ehnmAX7cenIQK2/MyqZVb0guqLkEio5OgAJUR66COjmv+Ai2lkI4J
PuTd+rQHDkfEYFpHBrtvipqjp9AZPncXSod8yselnDv61ZYZfVpYH8yFlqHSNV+qwvZSZ/Pvd7QG
SCGIpEDs45Ji6AzT8FqNfo3IvOXJc1dyaxFDO4Pxxx6qMO38HLZ+RqumPco3qcj0mUeiI0Lpo6l3
lQUEPqGr9b4nNqZH/GpvQV4+5wGT3LR/g2R6mdWPRraTDMhvXID+3XYgJyj+SITtKQ2jxXkr7Se/
Lj6CzT2LaHidB++yDnhwvf52TJrtV0dKo+Sc3rExQ6JCsUwFIdTtNHyyim8HrUkrzcFlj04tjd81
kU0A9/Z4GEYnBLEkOAotnU+tMUJqwD7C5EhK5NsXS3e3NuVJmAYxpFt5j/thjAtE0ThDRyh9vzmV
CxaTnm0wkXX4aRjG++4PT+YWrIkmK7JrpYZ99L3E67XFhQqyYIeBdetojoe1mVKP1m61R89MCCnU
ioyr0nltBYGVSqu0MLofRTd/j03LvNbDDQb37U7xSkG6o4VvVbjLVfbSzgIRYGUQMhM7b3SQdxzf
tT/FNHJzhPTGXT1g83CKjcC2sOV17k4XQkGzcu8O1pIT32HD+Q57tB/mUZ630GkzPvNLvRFXOvUg
5HVOuLuqL4br/Gg7lKKzEZmHai6uuyPVg7HVP6dqeb9FYJ6XOcwBJOoiKaVHkRWW5qDpDlQI9omY
iQGVXcNTYrqHieDIjJZJbG+Ny+s0R3Ag1XhnWvITpTm3GV+mj3N+vTS0BG2fbrvHXV4Hd/ViHAbZ
0X2xFfkr2VXyZrT5RE0jE4buay2sw9r4VCg2rv5jSuPHNkt+YumhIYVnibfcCVgOq/LI1cD+Gob1
p3bNv+XkLK+u6rA0dDMHcmPvcPLIQzbNcN9xfU2yaMk0i5DHGlGyNfu1KgvnxcYNQLr/7PGmgb9O
JsT7VKJu0e2Ie1+n8t7bbxPIzODdhx9ze3PVT+yrTdRAo4+8FUcgDEinTabgnfRolzZqr/FCLQPZ
thVTijbbN9be56b127SKhH2cNwi7oPMIYUdcRK8E9R+C7X4u8wnkdzDR0Rl0Gh2RY9pkF/I7FXd8
9nt0qAZKTB5y5JvdT0vAABLnaW30YFDUALBKjrB3J8ob0GXKRqYOYneMQU072bhATa952Pyeb9Lt
GtcMuasqGUZpVm/aBpvMdIML5QLRH5EF53XLrYw5cnhcHOjxBidUmTIEbV+BHZCnvPTW4GeWz8KU
YXWvuQ82X2Z7SM7Fk2qM9q+STDTGOHBojwtf9L7ygm3OAo+RDrNNw6M4RwwXbFB1/devdN194KFH
ldkyt5sppl0p/7biFluKW9k7bZa7Tz8mkFYBF/gBLsp1L+Ry+9/iP7u0szUb0DM2zrgbLcM56ZaM
P6oVzD+udGwInJp5vJ9hfnPVt+29LkM1XeCEUBhZxRb9JIaUn0v7aueLInP/PVpLvX2vtlLht0Z3
8kHiIkGxLs8APxYZEqe9YDR9UavVu6m9t82DY6lgIzpX9EeNy2J7MAnictOQIb07+mvhjBliYGwg
CLFQa4RsSU1iEd5qvnqWWo52HsjpoGQZ1ifemZrrvptrfmgmfwuut96Z6I7IoFD+ZNajlXhG2tkn
uWjNMF6jcDU+67kazFj70Io8qItvgjOU4G/UkfZECe7QwWmFuD5zkYw1iDWGnJmMrpdjsQnU/Pm8
Wm9ukEdVhrfD2o9KdAZ1iGqW1cPgB0Z5juQ6IxvCAdj+AY4p9bEElkFgVPuSwbZc5eAAxDadyi+w
6k2daEH26ZOHd6p9nQ3fZ6SCKtbPfQspfZldBPepGHH+XgqXAsiHNcAiBywC14HDF9l1MzmGSaal
qb1MW6v6BsDqVgatcDAfShUwy5tmUwNZm41tvlj+5n0uxbRumTNKxAqUxUY3WZ8hOnR09XoIC3+C
Cy1nCyXFaNmpvMlGL6acywkpjCBsGDCSjPI4dJUdYPFgw7CfLMTs6sUXu09/I403+QGmmIdRDmEf
3AcscecdIe6UcClttn49bCo1EL+F0FsY/Z+qjon9vrEDn681Bdtdb3a7ffYMuiEed1/w+uBARxcd
Wb1aT80+oxw11QyuapQIAeKqzzk4UBCWr26zg8CYjT+8d1NRerBlYu8fRnMI72qkPX+MbZC8Mb2i
P8EprPeI9R9qG+6R+iMDwYky1PJMA/NcktDXDVCJ3ka6sdG7DAkNWjZQPgMtfzHvuDCArS9qaBXm
uLyoD+3cCRjQG2MZ6orXoQB0jjUNMXWKNKJjDPKKulLci1b7G7GI9buqeaXEjvpPiclEZaSus3ju
x+Apczqwn0XDA7m0hICamxITKn2uzrXlKLshkMM/p5v37thVSLyT1dSo1Gq0vA4Fsb79w/AwMcTV
HmDvKFeNRqeYQ1mfEZSyttd2KxD11Qvp4kNYYWqQvqFfPL98ayqNLlfbWMvW2M5Xe7h0frv+K/i+
zWMHWALSRhK3lU1ur3KWYZgqjJnu2wzKMSLSarwls4fN2PFFVBN4heeW34Eeaebp6KOMZWeFX20j
hqtW0Xz1XANAp7RrCDngK+AlXWzvQa15lKO5WewnXfPjJHBc4uzVa+inde0u371N2Vk8aSnsB4XK
7+SKFo/O7lNoyy7QLhcGhgYyZjY5PG951xdZTs3KoOag3WJkNuYEiTzUq1vZXF+0I8jVLSRVWBz+
E7zTEnLfba2FRGHucmiP6aZn33JNK824jo/YmjkiYVXel2XG8OLYs5/NZNKPp2ojmjeJCBZCZhsu
xpuHX6hIa8dxTrnTlvcLeO+1N3E/EXnfBomF/mA8LEFrvdlbJBU/rFnhUDHEec7X7VWWvXUFyAAr
H0aAymQyCZEMRTUU556kdomycqSTXY0gbEdfkpePH7RQT2iy+k90thwh4EkzCfe7y2TpmHu5pDvd
1GbM9pQPCclCzl+MJ06ZOlPlJkvVWCqt882IACZQchM4X9+D9nTTYSAX7n6q9nCJo2jrz63lq0+f
em+WXs/iPTRpcOW+73nh9iGfk+799dfk93Wb+G4b9uwgnrfG7mzND+Xmm7+RODHzD0YPcuGWxRPS
Gv6ZyymB0UWbPTrMSERlPBLO9K9Fckx6Oa7yJF8JVI7DugoJDN+BMzOOFz0dqg7nWLxhraxjISNF
xULHHHIxw9ZAPcLTQPfIbHyJvVY/51qj4g1XfcXlHIYp8734gC0UW7ZaM0JP00ApCsVbuI+N9DnD
CVB383SY+/CfOQ/Lo4pwizH6DsihiC0/ONa2dPgp2vCn6vXwhvpJPlTUSP2eRm6EBHMC91JrC4yr
VTH7r3Pno/VE+4eDz93Cr3yv3E/EdfzdzmaCuIZsWWVqcrBDuhDW/xJR34MOYQ7EW17O9+4i5iVj
A2dOnxf91i1b+RnNIxiXGbQuIpOmFN3XbNrdszZM87dHUOK9ULL9XfnWCFjn4dg2GoslatkHMB8h
2xeIE4R2pjE4KaIms4+bwVXnWU7+v4pE64dtM5lKCKSxD2Bv4gNVKlGWjVcWfDI7qpzWVKaTrpb2
XqUYZ+NEUbp6BHtRmb3SPZyaTrm+sOW+LRQYcFi5Kxrmxdvqt42grr9SiS9JY0jmg7/t2a5eGPiL
q83b6DmEMmzu6mBCF66rCAd3GWHGnfwpGSFFEZcQNukEY3kdy17eO30fpY0I6gANlbE87rRAojQv
rfK7KqIcyYg79+/Er7BW7sh6Eli+BhOwCnmvWPv0jEIi/MOvXTy7To62aCl6494bZvOduLbqu0ds
YuCoIzz0oGCEYfgCb6GelKfzXIUg5kwDRnUoCxBdlIQmt3ZNGd2Q2BQM0Yk+bX6LgGWfHmsWiinb
kUDrowDU4IH6zy+xh1LJo+MwmrtWa11tf+e+ZNrjvrf01vloQ1sa2kIB27DN1OxcjKXz/sHNG09W
IWrwfBMb8///naoieFu8IGOKkGK/Q9gV/ZLVYn2bO260FFBueClLGU14450J6AS50bkxTM6MSrec
MIKaGNyLCESPTu6gtJkDtPxzPfLy6XlDIzfy+Gvm7XkSRdcjxbRx+NomxP464/4lgtVAckWsV1zk
moG7pI+Krw5CgOC9tzxUKHXd/J7Q06SeVXt35uhz6iqX3LO4BA67dKMRMrUi1vrWm3LmwyI90SUt
doG/LBb5Q4/5OA0qvR1M6krSmvSGhLEBFjDYARpjbRIQRtu95lIOzMwj6GhXH9vIVnNMvbTfZVgy
xe+1Y2cnJafEUrTlc3Cw+s1Ysgio+x8aZduPncLyP1YeZI4yS4wrbt3AHRIWhVK/zuS6wd45JCiB
8GAPIdBT2X+W/y7WsuwlzTADKkweYA8dIqtIEQdi0UCuOX6sjgIA3p3Mz/4UdvgTBVdksYC0+M8w
f0AmbqQmnURJR+TxdTKrra5jJNEYEPjZiBpo2h5LWVsXXfTuh0SQ4TR3X+0ezlRL7X2UPkE1twqH
1oxrdrlP19IdnkY3RLTkL+VzOev9EXGV/bzufjGl5tLdxOoYR6tnH4lsHhNJPLpZZBSMSNNWls+B
jCzn4iztfpAj0IaALvooowBHQTW9Tz0C5Skcmz/WPha8jRFQg+v6DyD/TOyViVwVw9hk8699XLoj
nnpx6MhVACEzFbdLtwmenz1nt4v7HjIwpoJUvljtNl2Gya0eITi/LUI/ZGIWVFVmhSJw46O3m83P
8GvwgZLiw3ukmRbbPZlRaUzZ/9/+ayWRWePG5NGq0Lang7vp6y7LckjCfOIOVyAs6s4tuEupBKFN
Lgv+s7xFt1fNQzcbs3NouVOmmNQBwOX/vgD4N09EjzEXtUHdz/rqjwUjl0PMFNp06fGSWu2eP3G1
5sFvmoj7Eu+8ZSYUn5bGkiDJMn83t3sFgT3uRs80t8Pi08vy4BPQ3DwsW6gpT7Fc786ThCXjklFc
oCYf+SI4PnlBrcumm5MzUaScER7iocjYJZuxvayqOQ2l5u///xSAisn9S0iaQMGC1IzEBUxug9Xz
vwMMh0GweWBQ1Fwk+bIilpOlS4q6Rz8z3wx1LFqYvudbUsnZ7CsPHcSNTMJO9q55Qr6JlB6pgkEi
PjKZkjlt9xp2CaKCGaEEENfmJhh/wfST8L+BcObwMd/bZW+GO8ABp70iTYvqZJGIEROssXZzKMjF
+R93V7OcOJalX0W77o4YU0j8bzrCYIydNk6XIV3TtXFc4BYoERLWj208MRGzmYeY9axq0btezi7f
ZJ5kvishp45QAuaermSSqu4oG8fV1bnnnv/zndZFa1ZXk2jqqhTyGRe19/rgQnitXnEvUOTszO9P
FvZj0EHEt448Lgp7wNUo0ZQtH/q0/YIyDoCDPIX1RicKYUhhKPjDa7njzuBXdTBFDie5Ki8d93q5
ejE/X0QOnt32ARM/Ozs58fxfwEN1hDOB+D3tvjgvEWJSDz4KUICmh7Jzq9qaDsIAsMmoSQ6nH5Y2
5mm2TQDYocUaiODh5aNlrRwkilAS3X59RaykNzNttKG3URNohZ9q8ECaXZhF6B+MHusokgLeADjn
c+PJuU/O0Ef4PTh3guk8unhy5+Va+xF/7XXgr7bGyE0+VXqIASEdXK4Ewa1l15wIUqUZAuNgVi6j
fiV6QU+QM3uoNc8/Yx7w2XMZres/w194aPTqL3YZfQnPi8W4UkdoEzJ/tVpgtMIKgdbac1geTl2/
+jh4QWHOwwd49mC/qv+C7Avqoeb3QaUFlrcReXHPFo35wyV017P1ESUWDw78xBnAORBWdALkBedo
4W9FL27rIngxK7/Cym/+6/zxofu5eYLyKRudNaqQF9jedydL8N7z1L2f2tYLVIhz8/RcRY9HBW4P
QhHt1moxvZtiItIjmsxCFCqFv1l+62/oHIRErNWgrM/D8ssvccfeGiOKwB+Nv4VRNfQW+DcPO0Wg
qr4JTkX+qic9BQAV5JdSu8k+fb07hUu1C8Eq86fdPL5VgrW1BriK4ZyG3mF/lMJFqR1tLrQfJlYL
SG8EEiteKIbj2raAI4DaFU2AmlUzS2UA+SFDA4B+9UF/p+O50/XXZrmE1D4w1Zrwm9UHAFh4XoZA
mzvfxAE77G+2vYCMjyVGBasCk02PBJVSC9VgKD9NKKDwsDIkOLFKNUx0w2QVKI74kzzwqGigywaV
VqlWrkAJVBrJO6KDNkuDVqtUBp4Gmv4RRVSf5IFHRANTlwTVRgmgFMCGUxOfMu9uVkuI12JIUWV9
/kd3BSq6N+BEXfP4U8ZSmXc/qVVKVswQkA9HyvsK7lrv/reA/1dtwWtWqLn40PuP88cUEwy7btSS
r9F8fmQiUJsC5RLEm+rgB+yG+tAbUC1hbIwFCqx1QBnC4bgooAaIafFAtV6qK+xQ4OKQC2CVqpiu
2XgjjBpic1yvXge3ar16zSo1MSYBEJeVtyueFQGNEuB3qzUgKyRfH6MJkJwKDL6sXfYOK6hZgmXT
bJiYXpJ8KBcg61RS3wGwf/19QvQjUn8VXRLUYeY0MOq4npo5OU3Qwg0pN00IwkQhKE1xXDdBAdBo
3YSTSrXUaqEWHq9ZzAb4HqM1AOCyvgtHJwgVyIsWDepQ+NV6o1GvrYU9ZQNg5bYsOAy1oxUGpoLv
1SKBBX8AJRGtSgOIOllJaJZxR4AFrP45Nua3rIQXD5eBUIGYwwonqIxcnPpQF6BZgn7A5ainVlDC
aUckAtV4B62DrynmRqjEzIi4zPk3IRxMYA8pLHo854jeHGDnmq8O/w/wTSZmT+Y0H7Q/voBdmGq+
ozt2s6V97lYJ83EwFwWDDeIPlXlmq2RWFKb82j46PgPINHWNwGoFTk4NcQ6Mt4k/oGmG9U2rlKi8
1ANISH5EVwCQNZpXoAofWMm+OnIY8Ye6gSegUE3BtMMQfCPRkYkBbe1fa5WQgMIwLIT8itigXMJQ
D6i/d5i/e/DIW0i1g6T9JA6m2jLIzBTY+QdpKHVzgXUQUUUKcbqN8htIf/ynQ0wcSBZPAorq57+O
PQQXXfwiFvGZL9TMhcyP3lgKd8ffjLPDDJIQdWaFVIdk97Km1+abFL5j+ssLW/rCH89W3Tgwun7r
ZDDC6W++PRbZsQgYJpP+qN5YzVxYv3LmDm1d0g3xtDC3rAndqLluYJONYoy15opdoGYuZborxQYm
Kqwgvr4ew/tf/0ZNhzBOFzJPWJSbNjXXPo2C0BdOjg6NclOTEAM1tqJoz8qphTmrQ4+P6ibQHdcr
mJQGw6EKmdkAKiQmvOo94xZZkqmXf0od87GAUY3/IUSD2b7KfKFvEn0dJhLsyd3gGZFjxHoTzYaY
xWZVTQvaFpOi4RtoP6gtHNwhYxCKUGJzyXqKR9WAEkhZyGK8H/KeQC9Iv04v7AHv1ZeBt/RCsaBH
hcBnrYWcKXw6TCyrIAq4wcKHPEygu0OO0m3Hb1WpYM4K2KEBbsB4NNS1pF9rvFVH+PZoBAY0bmQ4
k74j3AkhZrOKsAam8AILFRwCI1fBg+44uyIp/Gbyb8pmmvJ6//fZo4dsTqV6Vi9Q3UP0yv8HHeRM
ISxFSnfFDQjZfvMQ9ryop+7Uc8iiG0Iyw7l7Ltr2wuBZuGRZNelMd7Nt6dp0nhGsKO1FI7SBTOx0
IUXXCsOynZmYZNfcVJjvp+udXEYjB+LO+83APTUw5GLqkYdsu5Z7Ht6ZXHhjH9ntsbH7eQwc2EHl
gY+KOfIeDMwCgHPP94gYq2GMky67dLAAjAsjMQndNxqlKyv+2apq9jyGjlhK4176E2J5bVXOe658
9tkewZIhHF/fsGbfz53d6WoZZslQ32ZJ7LnZ7mMkQg9yzzF6EVwKIlMUiLXueXbRi+fTZRsmw7Ih
ECqWVFw3GG7nENe+J1BBTQjR3LA+3398PTGil7DJcHy9WU4NbNrgB+x0gxEQT9A/ss6Xf4TSmPzp
8smzfXLrUJOpv/yVdFfk0Aocs/fT4toe5a0CdDDq7/Yahi5QBNKFlFTDjL70xwJbc8/7jP3mqKBm
XOpe4r6YiKkIxsJP10o2zHBsfbHywpCyw1brd09C9IUjnokMRkYo3f3h9MWyuUUZbnEfinQ8psxQ
Y6FtBOlrR0RJI0rKQQa1ct6jNjnUXN97VfL3MaI8oYoIdNn4xoaJny4TczCHyohXpfrCVHk53d0m
+vikbQeBiNLl4l1vBkPeL9juvvweoWSYmIUoskyfc/gNuYNnMiGCGJXR+ssO5Go8k45DoxCoemJY
Ook7bcQgkUVmWFy6ciqcdCF1fpaax67LHQOEU31hXEvPJRfFMhmsoIG32IjvmQzScxBNBOE4hDr0
STH0qJdmqWpDbfp++W/PQPn3l98N8LNx63/5uzu2aZwWs6r1HzTENcyF8qwKw4UZCvc1L6CROtff
8KfpxgWvMjA0xkrObVcY5yIgmtCqMshSpBnsnE1v1RiI3EUcBpkYO6VqfL05FOyvGz6IVWdgtl/t
xUiMnqnEqDMQIondb97vBoPUaNu+MYQxR4Qo4vUp0Q/XVaejlSRn17DUaDU1Zq3RQkEpasl2Xpjv
F4dFIyMKynQjsdn9K0oi2Zj9VVdl69JcJ3lW+k36y23ZuLaY+YLGFlU2XFdId1ZLn1q3HGZzT7wK
ZDx8e5nuMLa6VDmh7oYvfar/4glv2osGvpDkcpgcxMVeH9M3jgmgyth19/rB83MmgGkxXGTMaxB2
mG4v3i2HfLiWI+HmbGQOFfoRaGFksxwi+GekH6l3s5nQjL6mGvf0owcimtjGqS/y6nNrenHfxVeI
PGYJYVkMl+yTa4dyEu/Z6C5sxNpzToPFoPB+kUFotIU7J9vniEz/TS4k4Q5LlQ3qXrwbzwDT/Skw
VPIxXU5dlBqHXOshyeUag2g0sVEbYI/JVaxagEhNH3m4soahPDIug43kqaqHMhuqxE6XRqejyOhH
AeHI9eoMbPlvd91B9+6+e/bvhmIe6YNgef5HortchWmDXhYL2fUqpn3veq0iZb1FhTPmgREVRtq6
uV/BUkbybCSDs6/wTzNBTv1oRE92F2WTQuVtZs0pjKNpJGIPsS38EdzbdFF1tRiYBvnjyHZoBtlk
cIjUbsWEpu9UiabuFVL5Exh7YiFI0JFDrHfEChKsSAKodkjdjXdy3MERLD7zFvANaWEbhxeXrluc
Ha0zsEfPly5i/ilZFTNzCNheJCbS8SIaRuEIZ17A/COenKmaA3SZ4gP4OHd+Jofx0Be+ihrkY9wc
+fM+6iQDFRokKhj43vrUuI0kRtUZdwBGSheLpRyHATGAdxgaVzZw12JpeiOfbCpBygyXPHnKdTTO
WZ0sks/HiU7EJN7+0BuhFJBQSQ101+VHDFifJ/TpgC+9oEgYWpv1qNEBVr86jnvbHWPL8RupephE
KqBKgJ4MR4YR8CihHczwSH9qFwp5WEb6BPw02PoEBoXd9lyRS28DJkp/5x1UfI4FZakGg4gbCGoV
WQ0G52iguKeLMmEER2l8xuLIjCXXGCZMOPvyuyMXq5S8sT/Dk13BC/QFnkBdMdVfxiaHEi1g/Pkc
QaGx/Ev2JSooA90ZFsmazd11mO4PsvxVGX0a9/uBSkALewZqx3wSSTn/j3cUHdQ1UfuTI+4GBSbd
fABEdSbqKua+fMlZRXGTr+6yiaC7ValeGWvhvrIZ0fWW7jixv3ZKit2e7Dpmtlnnb1UZ9MFbUWdB
Pwr6RrapR5gabx2z21zxtxr7LGneIhTfPuBk/e8nSq34/XUvcHb//7QISls69qvM0pfDF+p4MBOU
U0G8TZbkrGMMhPOEMIef3TSHNQZHNpSokSB73mwti95teF947kT19mQ3jBBk+uPh0dMbENgXCFal
SynRYW69envevFuI6gVdtrXtRsfLZhn2j7Vd4oY93fu2pdXlu7VQTlELjOg7zSwx6LbTV4lYof2Z
LszgzZ76SHRQT5zBtkZOZuogzBTMspyusCd0tXF/hRk/NMWmsJh0l8UsxvyhMahcjHV1aW1DhWGv
aCYZeRN6ZhzFPwPfNq6RTCNihKPOGs4J7ZPiqCaCkJ4aV+r/Bqd3KQPE8pSj0vHSnaCmL1cSZiro
IF1Ow8r06EyOYsEPYklFg8kR7b9a+dPVa16coTZHnwxJbzSmf9K2FADK6q+d1EEVrM1wpa9Ql4IR
BzlhYXLc62uRSwVxtOj1VcBq44rUGKiMIDfaKnO8zGEyorx/Yj/R+KbJkVDBwmKVv9McoaQbuaTV
xWaDIY13C1txLJ2i+LLZZFl/vmGqmC2Gu30LfA4MdNiIUW/t497T0EVUcyqWEBupmIi9b45s7HAm
7HxYwuKwLYbis71JaRQ5pq9wuEMxFDYq/dN1YlJwSCKV4lBmYV7MWRwS6dPrSBaQgyN/fG/LEH4Q
oQeHqPuIehrvybgM0Ua9NH4yMJ4OUxCj9c3MPk5hgjGYeOsHXkUYLTND5e1PRvqfdtFDG1WOjPZg
iYSlsyqSN4CZ4LB9+vZk4kijK4IwS7SkhvbbllUSHtodP1tTbTCz54CvcEG1t/9MSpayD0X0HCgW
Oyt7dj811ioCB+Tbzv/+x38Fc7ESyNKtEDrFDi7QcYr8dRFREXSqVzj6DYc2usBP0M1IW/gawCmu
cGTgBxJOwTxl9+CnM1tgNmKIt/oZqAI0H6ag4SyOnNiZN594IOBQzOFG2jS4AZRZIJ7sPLzvF+BI
0IN+wAiHg2JcavMxxMVO4W2hWiJ7PRmUYwyRRPeq0N91HThEYKd2RJUMgznd9gIQNk4wXEj/VU69
p5zXzFG8gM2LXLU+R6lCO3KmwNchJ1hhiE6dSRXsIeW9HHW4lz7IQCtwOVpbu0GYR54Ckpw2w3Ve
5XhGacuRwMcwvzwRFDCg7vU4F74ni9TdVrioPa3/JEufblLZuwrSXXfLPXsEtJNc4T6HI9RDsZYb
SFIasTssv9vk6EkfVZh0WQ46IDM7Jo4VRy9yx/dQgUJEA1q69E/tIoIn6BMiAI9bf91L+Nw54QAs
T4Z1Q+HQ3XJUvH2Qfo7BgM2sv9kPMJ+BCkELb0wODXQtwqccN3AEr6/tcBblTROTA5Bq4HhPYp7f
MgONr23IddQ2wWzPdeVxxMevoxeJPEHkT1NuiIPjHG5233MmoAlZt7Yz27hbrCGiKGhZq1ljEBRw
0EK6WQ5v+RsogiZHsy2C48+CygoO1YyJa3nBxlFQfguY0ygHrxBDjevq5Tt4zjlnA0MlUrY7PGqm
bnQ+6YmMNMPCsdREDTItEeXwOgbLXOtujGStS+HBk4BD50/SV48jiBYHiZ/lhCoPi6NzdfBsh8iE
59k4nmqgS4tPc9UdTcwfwLimlDmc29ZVXVcIXE886jZyJFfvFYoh+K5jh0RiWCwATmhkUNgpPmVo
Dq9mgIIGqlQtDkw6BPqkgo7s07A45qdztDgnWUvk1CTSw3T3mIzEYc9deYH3RKiNaRIYZs9g2H75
T3VvilwzzPPD1D5MNDMrTbSiVqq7H/f9QmuqWO+HLHxGqf4GojeHVgLT/uY58/XBpwJNiXrM87LQ
PNqq18FjanLhbjjE73fuCQD5DxhS9adKddEKGY5sSxvZ+ZyrxSED2754pTAwHFBPHeSMie7lSIx0
PMfLw4hy5AO7Y/RQ0oJWNU5K1wI5R8PneKYwYHOAohw+xblw5t+U/wzapRehMo+6WSz5fqTVkNIl
rGFyhBJVdQUqcYnNZDZr+qd4K/0oXSV2uXcL1d2u8Sc/ym8W89fSxxxunN7DuntFNwM5OGDg71r5
+6mBookRP6BSSJo0gE4hFh45HI5QZBvx4zxMAofTp8StV9g4ylEy2PFUt+2fryRaINzpX4oMWY4u
2NjGV8AgaA1UgrjoORzRro7npTYZChwS3aHkBUfI69z+bGfX5ChHO4dHr2B8JutBJLGXZY/9zTpZ
oJFw6UKErFYbdbgcDRNrXRuXiqrDVp4RkESScUWqDHpCDoVDMaBfhbj/HMhQFxLRmzWHxu/QH58h
iuqkvyMvgaIE/YO5sjFHBTGHdKVYxXFgcHZmPgrOgFlS4KiYHMnkG/lsdIRT4LpzxDNu7BxYMkc0
4164aHKi5gRHb/iNQCUbOUGOO6sI/KtEkS1NrSO0kD7qcEPl1g7H6OkvVC4YtMTwALEEiJB6hc0Z
DGaLIbt6C8JQmrcYriOUVDATTnGVMEczXNL+eiEdgNH8i3EaAIwiAGR1LGyG6sYi9ohKt07kzoid
gvlX+ocy9OawTQnVMF6TY13kjtNllASzOPoOhhHC6bnNMnDmLzheO0EcOY9ClISSjXNgJG0Ymdbu
2rrdPktHFYErtJr00mb3XQO4QqOBgVuYE4zeymqNI8G1DrUP4kFpRh95GN/4GKGmFfZioRmHAdZV
DHOt1pqIgqmxncfs+BQMsdN1fLJunJLN23Fns3/dzULSMuLZFU3Q+2PfMmFsFY96mzGabmBb73tP
ekDNIXeTo0njLgpyHSsWR0nv8Mv/AOl7JbNXEjAW6Y/f0tNFHPDHoJ0UjTpMjyU+qzX74vS+huEw
ozX62v2tCXlY9O6Z4bNkM++6HRnfr2jGIln4x3jLggGPP95bFs2TPLK33MHSa20wduBk/vX/AAAA
//8=</cx:binary>
              </cx:geoCache>
            </cx:geography>
          </cx:layoutPr>
        </cx:series>
        <cx:series layoutId="regionMap" hidden="1" uniqueId="{C77117C8-5550-4D9E-B552-BE44A3D678D2}" formatIdx="1">
          <cx:tx>
            <cx:txData>
              <cx:f>'2'!$H$28</cx:f>
              <cx:v> TotalCustomers</cx:v>
            </cx:txData>
          </cx:tx>
          <cx:dataId val="1"/>
          <cx:layoutPr>
            <cx:geography cultureLanguage="en-US" cultureRegion="IN" attribution="Powered by Bing">
              <cx:geoCache provider="{E9337A44-BEBE-4D9F-B70C-5C5E7DAFC167}">
                <cx:binary>7F1pc902sv0rqXx+VABi5dRkqkLeRZIl71vyhSXLMsGdBAFuv/71tSRHF6OJHYyrklf1buJKTIp9
m40+je7GAfTP6/kf19XNlf5hrqtm+Mf1/POPypjuHz/9NFyrm/pqOKnza90O7Sdzct3WP7WfPuXX
Nz991FdT3mQ/hQjTn67VlTY384//+idIy27ai/b6yuRt88Le6OXlzWArM/zBvUdv/XDd2sYcHs9A
0s8/7vRVc33z4w83jcnN8nrpbn7+8ehHfvzhJ1fQv33pDxXoZexHeJbyEx5SiaJQ/PhD1TbZ3fXw
hDJJBJciuvvcf+fTqxqe+7oen7W4+vhR3wzDD3f//f25I51/v5wPbXL7wkl7UG/38vP7/HRs0H/9
07kAb+hceWBz1xxfu+Wa/NV08/GmuX/9/97kLDrhgkYiZOGtaeWR5TE9YSGSTAr2qOW/rs7jlr9/
zrH8/WXX8q+2f73l3zS5ufn4wxNA2Me2/o4jQE4iSiQJyZ2Fj0cgCE8YQ4xTxNDtJ7z/7lvn/3a9
Hh8K93lnSNzb7tDs479+aF5NuVlvdHXVfLy3zX+PDAhGEmEYFYRv7U6OkCFPQoIiTvk9MCBk3cbB
22H5Rp0eH5Ojh50BObrnjkZy+tePxi5vvu9IcHISUi4EZ/ILAh7ODuwkClGEGb8DCD4eiW/Q5/FR
+PKgMwJfrrvW35399dbf3DT1lS7vTfDf44AdzMu5xDARfP5A/HlgfXkSRVjyKAJ4PPT/b9Djcat/
edCx+pfrrtU3T/56q7959cv96//3FifRCUOECUrErcWPI08QRScIS8JJRG+nDHr/3UczwitzZW6G
+1uPqfX4ANxF/PvHnWFw7rqD8ebVXz8Ylzdzft3+0Yv/ubQ0hBmaEBYRwY5cP8AIJmeYBA7/3H/d
7RB8XYXHbX//nGP0+8uutS/f//XW3t/o+qpZ7t//MT/7c+Zm+ASieSQFR7fufVwMYHRCJJJIyLvZ
wAn336DP47b/8qBj/C/XXetv/gZZ6fP2+861LDwJMbg6FXfp5nG0x9EJJpSGkPvcfhzjf12dx21/
/5xj+vvLruWfX/z1fv8Gpp3vVfiy/68BPvvF432KR2+5hfHbm+ZmtTfV1fcbFXmCYJ4VGN/Foeg4
EAWcnxzuEfygcnuYAn2TSo/j4cGjDiQe3HFR8fZvEI9+sYPR+XccBCpOoPuABKLH1ofOBKYokpLc
BSonEn2DIo+b/suDjuG/XHfN/svrvz4Yxfpqzavv5/qQ2pyQzx90PAEEEKpu6wCYnj9/4P5Dp/+6
Jo+b/f45x+r3l12jxy//eqOfaQg337PlAJOv5AxH/H56dWwvTiIRURbdmx45Pv8NCj1u/C8POtb/
ct01/9nfINQ8b7Wx2dV39HoovLgMcSTYcawJwPBwA9rP95Ee7j90+m9R5XHL//6kY/rfb7i2f/43
iDfJVXP18TtGeQ6FlCCR5PddTsfzI1gZQBJDJ/r3JsTDAfi6Po+b//45x/j3l13TJ7/89VEnvqmy
3H7PBjQ6ge5yxL4srxw7Pz3hHIewBHBXbiGn0fMN+jxu+y8POsb/ct21fvw3CDpO++PWB//7mvf/
Wz7Hi2p/dlnszFxV37EFQQksezFYd5H0S5n7oOeJwxP8Ofu5h4Q7D39Nm8cBcfcSDhzurrpgOPsb
zAK/6OwAgOY7TgQBodBQ5jSCYP9Y9yfgcJ8LiEe3I4DccPRNOj1u/wePOmPw4I47Dr/8DRLRV91V
/h3XhCnk/odVL44fX5EEcDBKYFa4Wxhz09CvqvO4+e8ec0x/d9U1+/Zv0Gd+2urp6jtGHViLjzAU
XQi6m58/EFYeRh10IoiEXjMsED/Mfb6uxuP2vn/OMfj9ZdfiT599j9znPzMjvhBDNlfmavuZUfJg
Fvjju59fEJpHzqN3Znp0er614NnHn38UYSgxrOVSyO8h04EkM/r8prcz0kHkkbl/+bDc5Pcj8B+f
v7kazM8/hiBpuvn8f+IElvihfAtRGArIcmEQGyhg1M8/QqmNOXwiSRmDsMfYjz8MrT3cik4IUAME
wjyMOJEQ977weaA1umRt88Uud3//obH18zZvzACCYVGiu/2xz3oS6NwCZkMoIBms2FGB4P711Utg
NBx++n/mjKVT0Jnflmbu+JaOFe91MugMkTWeSyFwQlvedGdqSNNYk0Wfkx7TKk/KutPy5VCyrEpj
oseq078BPUm3aTzlpRYbXQm0ZJseKSquH/rR0Wtct92i80zdMZO+/PVfz7qb5pXRNzfm8qr7zK75
/d7xX38n3xwG7gsTx3GMW/7Tf/CaP7z5bS4Fnak/cqGLKzP+3iM7jM3nB+585sAsiMAdgOwkEeUS
POXOhxDU/xj6AzByIaaSwrrfnQ8x6FVKDAE75CGPGMFQP935EKzfAsOHU6hfaXRw7+jP+BBFUA08
dCJEKWEU5mf4AwtiBEOQeuhE5SyWRshCbAhjzac6MtGvTU3zddNmdl+RILspm7FvYpvN8td0rUq7
lYudL1E/9HSHo4q+5XotuzjAgRZxWvCs2C6kW/fF2i0q0VLQOWF5KdAWtyEe4pZWVbNJo779NcWc
2W0hGefn0WzBY7Udw35bi1KAm7J0sbFdULvDTKThE2JKPiXlpMrXYDVTxrpa5+uZtjrY14waE6+d
HFCctRhNSTBNS5VIMudNrFjeF9u2z/GuVBRNMZtTlCdpXRXvSSVpFlM+RmM8LL3utoQowmIyBuSq
yud+jpuZ0zZeW6rRaTiVwXmKyRKzYVqfj1HafBpWFZyXeVtv0rGfX4pq1S9SVopsg9ZwmHc1Caur
umylfbdg25QxsSi6NGG9PGXhspTxVNDl7bLMTG1n26mzKCrzepdriX9dGjbqhHd0jHZ9k67vtco6
tSmjpruay0Hz2JRBmMUlQdJsOOGAaTUGGm9lYcRHPQV5lqxGUR03Xc4uheVrFvd9RbNN3mj7SbEs
f5tR+JptBUGrTJpBBCIppkxVcYWm4BKrSKznxaKzN0tHNYmjelrfjXnVdnFjFZtjK4e13uQZtiYB
pmL21qBizhJdt1G/16NEfSwKrnXc8XYy5/lAUpPQlVG0bSpV1vFSYtQl6dqIs2lpjE2yscAfrY3I
OemCWsYT1lmZjGNpnw5Vp8J9H8LrwPAS1sZ0Sme269bRni91aLtEpzYFk6T5RBMc1mO6MYNg2abR
ptOnY2vx+8jIPopnoUkeB+G4sW2wiC3ubI3ihfZttEHhYC/sSMpmA/xJ0GEUfTadWi6WDyRgzXuq
ixZ8RrbzB9qhaowxNYHeWkpVvjGWzmlibAqupJd8JUlom+ZCoyBVG5UP/QsaiPJdgVfUJG3Fyo9T
2gQmUbngb+q64GpbygJ1MFRZUW7HqTHxJHH03oxlXsY0q/iYLOIw9O1c1V1MIqv77dza4B1d+pKf
jpXNPiFZTsu+mWzNNxMZ8vLZjEqUx20UNv0GZo5lr/qpjhKchqRKeKjV23TNoiEpaJHqfaa7SMaF
IevbThdFHudL2OeJWQbcJYHWk0pUHQq1C0pqq6SmmJjYFpO5GIpqKpIym3QQ8z4yv822J+9SqXW6
IXilKuk6nQ6XRJZjEWNSinpfrmVRn7e1aOhZlrVWnxEZ1sVuqAoqkzqcmdlXhcmLZ8sUWHQ6Cbzi
ZBhWGHMcqHBIqE57megqWlmy5CKbNrqnku8DWaUi6aJobpI+HNb5fMYqfS2WFpCM1nZSm7zLxxdS
yxaf5wGt2OmsZzq9mjtU4t/yhtB6K4KqnZO5wnO36fU6vNfgCDRW7TTOca3JWCfhUug+AQLOUsik
40Wpi7gbYICe5aVi6YtsCkUeqzQYxk1odDRd2CUneF+PDVVPSxLlnwyf1RirMhojCD1VBmObl2TY
j3xFbwmss8ttVHbFdTnMwuwmYPuEG0Fakn2gwUh/0+2afRytIR+1qlG1VY2l00VuxzVKRiiE3zYm
pJu2gziy1RwHbC9DWr7DLeEmZmosolhLnr0TdTj0FxajXGybjpl3TZ1Wy8ZSTZfYjHattvPQNl3M
WCFLSDZCU25JGvLsRbjUW8lJ12zroV8/RCMO5lhPZFXJzCdrN51kaxiTJievV06zIbEI23ZTIRH0
cVuMutyHFUrPTYsbEsPXDu96Wg0fyFSadKvbfhCxSdugi1NM2yYZTNAusWZWyk06pxZvheJtvrMr
UhttK1ycBSgQn7qhn3mSFynBcTFCFD9LuYrIlk0Y4lWeqlaAO5UjiiXtxVZGI4Eg03X1FGdqjnKw
D5/MqW6ofJ/DBID3AQnxB426VEPwKDja6DAYh3O1pmY9VZBORWdj25nrQfcWx7Pp19cBTtPXAzAi
htNayl8DAYkXrWmx7iuV8fM11dMHZtvsieVRSOJisOkYs3BMbDu3rzWV5nIahvqT7ZdI7pFqllMT
KAPxE77iuitY92kOZjTEFUYCJpOpGsME8xVmsqkq6jnuq2z+DcK34LEAF33PDMXT66DA8uUquXkn
ewxk6jGf7XNBqZ625ZpO78o8aIskpRZBINYl24saxiVW+VKdrUvaB8mC1NLudM/5GjeimG2clksY
bqD4502MzbinumKvWlvN2aYeyzbdKlahNu6bgFcxNIujX8euVmJLo1RdlYNdZdx2BaritYzaYSdT
iWkydjOhMYSj9RO8z6ifpIGMov1SjJJepA0q+s3SqMlsZKPnZ0qrJduyEs99kmVRV8VIN6NKWpyi
PsmHpsQJC5TKEzWlC0/+fL57eU/vP05uPyesv2e+/+eyYkgVv+wH+Pe6ym0mfc6L4ZHbtPiw8Mgp
ZK8SCigKIYt8yYsDcehISAjKcJECTZRD9nuXGAchPhEygjYeNCvEobCGx+4y4wBSY8SAVxoJSGQj
xEP2p1Ljo8QYvohCms04gy9/mBDT3rZpm6pqm1X23RotH1L79oEhHincIK9/kHL/LtlJtSuWIUMt
SMZcxEU+x6uWsZ9opxTM18XQfibldonEc0SC5xUmgZ9sCkXwQ4N0VoRNWqblFkH8vmxZOCfpUvGN
l+YUxvOh9BRjMVS5LLd43KGWJVmub9cNbuv5bzf3gXDwUHJbQAq6SFxu17kZz9cG2U1VLtFtJ+pP
Sz8U5w+K7zDV69SIttp2kxZJDsF7wwP6zs8o0EJ4KFwsSkyUz+XW1pDHZY25mlApPe1ycM8Hmq9y
yGFqg7yADH2cZutFrrNTP73JsWjWzLM0yFTbKtpHAxRPfsihDiZh2LoOVtLL7ZAN4dOBNfaaFDma
b2P1nx5LB5ipHKECzm21tQs5gw1Tr0smPEU7wBT91E+8aioocu38pC0svkxl8NTL3MRBJjOCWr2A
WVR43XdZwjPmh/lDcH7oIynn6SyKEAayaGLeySqmQV15CneAmY9DOdBWlNu865+l4Zidsm5GOz+b
OLhERLYdlCbVVi9Ldb3qOjsbijA685PuAJNWtJzbcai27P3aJaTztIgDyRTWyZe8ALHT0DWxxn0B
xTH2wztxQNlATd+LBrwkm4u9hvIjrsfZV3MHmWOJTdfnutqOIoN8c87TZJK29zS3A0zVVFCKTjA5
yKiCgCLzBHpj2tPoDjTXul6nbIAiRmR5vaEMMtRFGOOn+qF1/BBBPLS2XluQ3hUXg33ddudeHhg6
yKQhbYo1WKptHo6XUI8VsW66217/n42Dh22bRzpDeYailRZbSclZW9b1lWoZ+c1PcQeYPZfDME+k
2Bacl79pjoYyjgbd+OEecr8j3dca5X1OebFNh3y3Ti09XaDm3Pvp7uCzaheLMwSGCauq3aSsKU9H
bjzniNABaAHdZNMUdbrRuosRnZJw/Oint4NOWIDoC5WbYjtYOsTM0o8EKkk/2Q42G7MWQaVkvpUd
2tRz95vCxeQp24EmTpnoVwIdWxxyGuca6mRRdxsvxbGDTDMKs2gNipdTdl4TVsRVUb7wk+2gc5Sq
qUMGihcgFpHmzVDXz/1EO+BsZiIi2YBoLYw4M0ScIz0LP/R8Xmp6kBOW1QL94QGE16qAds5GU0+t
HVjOAx10DfPZdqmmRIUQvLkosJ+bYAeWQ9HqBXEFbtIHNBkUolseLW/87O2gskqDriltXWx5UdFq
n+JoYb+Kdmo7v+ztsMbzMNoK0ZpOmarYqtUkMninNPEcTQea0BS2c0pAMrS0z03W4bge1td+ZnGg
2TFV2FGsalvU04cgsBcp63q/ZBmWto4s0iJh51kRtR3JzF8WaH5DWRbebh75s5PboXHw0Nxp0+c5
tMjzbYbVJTTaoe5B0+A3K39eZXuAnyg0AaJ5raAavNHZmWxOvayNnElzIKrqxwzkphNKUBRsZlv6
uR9ykNmYCkpKXKrt1Gynoooj6ZlYIQeWYUZxsfSV2qJczhvSNL9CQav8MH/gCx0NY1eC2gbWyXJT
NlsZDFHc1tovATqQ5R8KbwLoU+UYhHf5r5Hqtkohv3TwwLF5KDlAXVFkhCrwvlnGusMRtAtw6+nb
DihRgVg3SZCeZt0FAOhFaNrQy+CwPf5Yc6OnLLABgHLOrmBSLuPUln6DyQ5UmIdWqWSOYWHq4ClV
2G5lZt4OWSS9sAMsiWPh05jXYZiBcGFYXLB9CGt1Pqhkh92iD9W2LITaYQE3mQqTsAiWky0vC68g
yCIHl7DkT40awd617FFc1G2YZFEwefkhixxsFsUcFEsQqm24jHWMpqxIujkfvfJk2Hd4bBg2jnac
JUhv0fS0Kqebfg24p9EdbMJaZDqGCkKhDiSNI0phUWJIPY3uwJNmchp7BUuuvA+LDbB6TILrXnnB
Exzi2CyhzmyGFlBdBl2yds95997LEQ9Mp4eOqGu5miwTakvyoIiLKRpfjJOUntIddAZT2BWlaiGq
LGusgFaQSa80GTaEHeudtVMzlT1ILvpis+jTal39vEQ60NRLGk19BJLroFWxIh9mCx0sP2s7yBTA
iaqCw7xWThpv1MKaxM71pZ9wB5hdL0nVtgNAx0ZzPK7jZoykZwyXDi7VUPFaBT0INxf5AkvNXmkP
kw4mRQi8t3G1amva5aKrqst13PqZwwEk0nKdZWRA4yrGWTx4TfBwAMmx4zV0soMaNGQPcj7j2Dwh
QMbw0lg4WIx600ilRsDiys/r6ZIs+e1JF38yc2XCwWG1EDTNFKabXhXFS0WGNw1wiPxik3CgONdA
qxEzDGFb0VdaXnZ96hc+hAPFGc7DMJrCREaX15ndNsrP6Q6nODwMeriiQDsZAIaY4usFr/G6Er/U
Fc7sOJZtIp4ZU4PbzV1q97B43SdkijK/ACIcGNZZVQ5oPjh1CzShNWzTjbSB3xQG3NIjs5BakKXt
GxCeATNMyA5fKLYGg6fuDiCriGsghoB428Oa/KjmvckC4qm7A8suM0j2LeSvrNT9uzVtLd8RYdns
hyDuYDNDqAwKYM1tdVW8ACJAXMjl1Av23AFnOwpVjQPgp67xqaqWJslrYEP6CXfA2fZ8FHo6gLPe
C7o8W+bOb7rhDjiXgrCchgBO0sjTsln7PSJzsfNT20FoWZfFwAlE2cWE3bIT2Qo0EVHY2dMZuQNT
jeoFqjT4Ah3Q9UlZ2Y9FH9KXfto7KLXd2pFwQhC38GsmhhjPfmvdn3kNDyOXTatwAj4uJN8qShRJ
h4RHwDb0U9sBqOjbPJhnEF5NLfCOLtcg98vquYPOSoYGWpkQtko5PK9kgHdcLcJv2mQONMWy4jBt
rNiOkRkvLELNRQ9rSX5pBHPQyVGXlbVZ+S4vdLbRI23OlqlnntIdeJYNLmAqMnyXAWlpH2mznqUm
W/zMzhyICtGZGZscImE6jQkR2bJVvJg9dXcxGsh1mSLNd2U02FOdrXg3Q5nvF9CZA1CU1kGkm57v
pO3qpxHL1k21FMZTdwehDUvzJU0zvlMHoh4jQ7UPFP6aux/s+/v2inuaDnMJQA1MdA0LCr6ri7a4
Fuu8Pi8G2FLR9n2xw13O/UIwcwDLSzWbDgm2E6nGT2D2RnGaZ6knrhzQtosK52lp4S0i3rzoaU/O
yioq/YKNywlCkDP289rxnbGzfcGCfj6tlJife4UylxOUy8NWBdrw3WQlT4rRyPc1tdbP7i4vSNer
mktb8V2zhMVpUCryfOyNeeGnu4vaGrZQhAa8py3DNm5QWV9OIQv8EhnqoDZoAtIjAZapCytbYNP3
6yUyLPBU3oXtkNJgCUA8HKvQ7vpA4k0tMz+SGuw5PM5QBV6k5Dk4zdSrF30w1xfdKCe/yu7fKEIE
OocFcOJ3sHEiPycDm09TxD0TDupglSFcR00G8YzRuX/N2ib8pNpceKLJwWo+Znk/Z2CY2VjYQoJE
e2oh6/PzGZclFKGBAMEYomUtF7Obp5bHmq/cb5ZymUI1WcoaeLNsl1mr9rOs6Ba2e5RnXmgizgxL
ga9XaAozrCnKcDeMxGwHCjsx/KQ7WM0naMhbFYDurJ83Bk01MK6ZH2mNEQervOz7oRA1+Awbw1NI
x2Syhku589Pdgeq89nyQFgGY8sE+gz082WYluPWbYV3OUA3bGIHoNPGdnpqXPWxxOLcN5X4lEwmP
44Aty6YLp5HvkGk/lkMXnRFTtJ7CHaRmtawUWiXb2YrxTUZKu1dB4MeFZcRBKrF9vpZ85rulQeo3
2JFA9oXocq8lOTjC+9gwJS00qWrCd9hI2NGWUnEeLMR6rra41KFGBVFX0AGmpt4uSSph40sl5toP
qi55KOVmqXATsV1Y1CipG2DSy7VI/cJM6EB1TLuuICFAlZZ18CoFoukGdzKq/SKByx6SAjZrjQRc
UsPS9pOiyecE1fPolw2HDlbDKjL1XAKa+jzkMarLfBdIRb/i8Yd48ki+6tKHZBHCxkMW8p1VwxDP
Qz88Kdk8npVtL/2SydBB7CxUvaYdhDKKw+V9h5F+EdXRkn/F+v/pDRzM5pTCYUIW3kBHbfNUpxVs
iMsacP5edPNXvuNg68es5CBXdVyC03C2I93MzyIVZO9hGp+uvaKxyylqxrzB8C/bcWnz0w7nYj8Y
7Nlaxk4VW4sihz1FlO3WVRb7WdN6F4089ZtJsDPHhhkoDtMe28ksF1AEpmIPvIDKr7/sMotgX6OF
AhNcR9EANqkPYb4FMnfohyzszLFMoaA3sI90t3A1bZtmmRJS9pGndAe3sOtf8WGFCjwYsvq0zXUa
r6xb/ZJtTI6jvTrsYxF5JXYLg1gJbEV5ClvCPBfCXHYRNumUZwVkfcjU3ce5G/iTKWuW137+7iDW
sDIdcQdZnyFhuA2DKTrVJhd+GSt2sDqiHiAdQLZdmHGpNkEh9E2XtaEfA5C5PKNZcD2xBeQPyxLS
WK5C7NORwhZFL+u4VKM56MqmgeMhdkDHgM10aMgv1qodvxLvD7h8JJK5XCNg0Y45P3jlQMoxg+3W
45pEURs9q0lONmk5rLE9HN/gBwKXgjTCCkURwn78HYHl4M1Adfe0nXDx3M9UDoChaFslbGqHFlrV
93FYwK5gjGFt30+6A2A+T3xGHSTJCxAS4CywWcfA3KCv/KQ7AGbgMAudIZ8a0DQ+gVVFs1thf7lf
MuhykWSEdQlHfPAdB4YMThr4BUJ9AjGIpH7raC4lCcOie5VB6Nn1dbi+tTKln3QkPXs4yMEwBYpW
N4YgHej70VaGHWyXhc3DPpaHY/OPQ2fZkGkcmQDh4zy/go3T+BkdsuorADt4x78DDM7GOJZeh21Y
ikDCuIbYPB+DBSew07X1mm7hd/UcS5cI9poGcMTCLjJTm57Bhtb2lQEUBF4+T11yUgBbxzoU1tGO
aRvFKeyu2wVwxIeX01CXnVT01EratdFuGArytK5qdBENpXjvN64OXmnJZKOUjHZwiofdBFZEb+D8
gcmr8QfnnRxbfkCw3xJbEu0E7YszOJykjrNuHr0iGY2cHLlJ29XKgEe7dIXzLBAj9bXKSHvjZxln
wl1gQ0M02hDszoPlLbDNTA3717P6pZ94B61cwGEDuVgiOMUh7M2GrRWcAxKl0eLVnaMuUYmhZpiV
bNPdAus9l21pohghTfxc/nDEzsN1NUbsZMKmSXcVw/O+R1O6aVlh/IKNS1Zqcxa1FDYl70hpghiO
BwlOO1NFfpZ3CUtwEkpewVbo9NDrrp5MRpFzYL4YP7hKdmyZuoL9cFmp053qIPHmiJKnBk6D8CM0
wBFGx+JzlUa1VGO661uEtgEJiqu6qc0HL6d0WUuaDEtmwybY5RNwFflYhDs2wuKmn3QHr2KO2hS6
IcFORTV+w0lbbbpJDR/9pDt4XTs4jgcy72CX1su8tRKn+8kE2HNYHbjWTaCLIarSXTZUFZzCspTP
BSnJtZfuLpNpmdtyPqzg7SpShZcKB/1rqP+rxE+6A1Y4j6M23C7BbuzH+X04Z+V5KtDq1YWiLp2J
iqILS9ulu2Zdw93UFU/ztG69mlBwNMGxu6f1hPuhndKdYEG3xcucxvOqlF8Uc3lN6QhntQXlGOzo
yLotbCgo9lMIRyb5md2BapgSm7GVBTvTVNl61ldd/4qkvPOMwS63KasNLMNmJNhhURJgk0xTh+HE
oxz5AcqlNxVwliLuKehfI8M30J9O3xGa536AEg5cS2abeVAQauyi+ydqWYozms1fq9gONn4koXQP
6oN5OhSLZBCFF1udwalS9C0cZAbnsPzx0B7c7xHxLrup66AMXNop2EllWZakdkZ72EJnd2Wvyjzm
LRerH3hdthPw42RV0znYLYOY4jYjIexeagdP6U5qnLccVXm2QkgmMzlHNKOxhgaAX/rnUp5yIGpF
QZ1l+2FiEz2HX9nF37TQddF+iT135loVtYuZ4aSzvbE43cF60HRadINndHApTyYIKRyL1Q77tsyq
jV3GsoED6fL10x/70H9wUU6OQxu1TOUYds7vRTTrjVFs2NSqLPxC2+FAl4cJWqGWgOdhHeyphexS
tdW07wvmt22Mcge8qYqCNCAs3bMFzvWBJkLAb+ioM69uFJxVc6w8gh0NaihNdlqGAWo2XQNr7rzU
s6fXuwyocejbFk5Fy05FR1E8hqO9MF2Z+Xmly4BaSSRyikJ9OlhDg00Hp4nBSSWq9tt3TQ+/auHh
0Ja2IXVpZX86lUwncKxXnzRwGIqf47gcqB4OPkVpmbHTroAjRYCc0L0oiZm8etNwXOux7m1pJ/DL
OTjN++7dMrHmphLT8KsXolwKlJZjMdV53Z2NhFa/MVx0HzsDh6X9sXT+ma7ySNRnDmJLi8KFwlmH
Z2oxJHvCoBWV4r0wcCBic7GEygYR7B4aCvSkk62gl+U0BfJ/qTuz5chxLE2/Sr8Ay0iQ4HIzFyR9
lVwK7Yq4ocUiASBIAFxAgHz6/j0zp6sqZ3Jqus3Gxvoi0ywz5CF3Onlwlv98/4EAedZ8ODiWXKd/
qh0FL8NJG9uWPNiC+RIkmVpUFcg1zvZZGvD2x6Dc2pcZCf0al8Hap+TMtZWmr+KtKcJ9K8BI/BH4
2GDpbEtSF33Nri/xSCDFsD2mfh27s2oK0V8ynrXqTFlu2Fer7GBFafTkx6dwGGxnKrnOc9KW+BAN
+xEQF7GmlCHR7a/ABbPbKl9Yz16albthKZMk4Ljp9Do29zpKWn/bz35LQcGNFsAwo6SXzaNZQMC4
aAyFt6BuIUhtH7PBymgpnWehz+rVrHR87cax4wcsNICYW+Q2pyWbl37R9RJ2XY/Pz+02nLYxKbCR
EAZ8eCemi9UdcIEFgIhuTNL5VhfAl/aVcz7Pf/WJiYa7jNMhfO9nMNjCeol6gepLg5OTjZUinDF8
2DmXqz0t+DuHoZ6GPIl+bF1I+QDg49AKU60xcKV9CUE0yXRZEKSKI1o7zWJ2rHGNvmvBzKQPI6MT
/oacBgGhZYcBM113LMdRdN8Cc9beFWRbumOB2sTgAzWJXvfzFKHu3PJcdA+t740jNQ54vR04Xel0
mWzcDV0pAN9anraCkrmrZjjasAEI1Y2ZIw8jGnztYwAhVSkgWcx4ufheeY0eiKfOlXNu3GRriCXj
0VXY91vj+GZtuwVttTBa561svMpoewCyqgMJcNimgGLSovImFRXcuhLzfYkn516sIDl/GRo6LCOw
A4DpiCpJiQeJIYhZzE+p1TT9JibStZ8zUIJbu4dKfSOqXNIAL6tS0A39EWC6uIsOa99MXVC2QC9E
YRmpDL93pwpo8PBMOG3zz3BiPG5L0Q4NFh+H3KrgPdhmS9tq5Fu8/YTL6hr8AnW362usaMxDxVtT
9LvYuMGrG7XK6wOWDTMfdlhW14WvudJL4W8SoeNo3Ldhls5qFxR8jsOK2pg3qs5y0bsPgn6Dfcx7
toqpnvXcpJW07GvqR53t2gn4UoDsQtzm45CJ+Wc04Rr9GtqJGIaL10frWYWqz26xIT+Rx3zAMDUq
UTd2D32airOLZPilIAD4/gK9UssK/LDtJ9mmto4TkFA5idj2nMjIsV8sTePkwLKCZ1vJYs+H5uI7
PctbN8s1cbbySVNI9m45bip5STZeEHEGKseLrnKyGPnbhOiQ6N3Y+kzwmjSp0+euZesy1NBZMjD7
km5N3VsahNP2EcQNG1+mJTNFW84gjG5haeNk3h541OA4rjucDJGqOpfJdisRPQI/lDrEDNPsF4gE
RnLMwgX4rAP2KNOpKXsgjYZPbJ6ZFSxH4F5mA306qC95OSdrTpYys207fBVqhjRi75HMdUUFPJFc
dDmpwrKi3IJkAMo2XMHPeqcIpcXjSJRLv8ZrMDNSFks/JnhvbnHJZzePsX4QfMqHd697HfVl4hNj
75qwJf67A+G2AwduDY04dA0gv8BbDQYYqjK0vAep2LE0gwZBrmMsya1conCJyi5RQ7zUY97EECl0
JJiid2/dGu6yRKbJpw1QhHWnSbNCd/tMYoqwB0R8Gu+GpbVKl1L4ZdtTTFmyJw7sQ/gDX6t1TZn7
nIq+xNHgii8WjNAMUi4gkze8JlPe/WhjPTLcza0Po7EMmPLEHuRg5mAArsik7D7lcTCAakq38BSK
ZMZ5kaVLzspgcM2vVXYLf5BZ5+y9bgZKDrg2LPkJ/nIfYX0RpjXsBQe9bWXZ5bJnYKBOvXKnfEjA
roRYPnchAwm4xYC9mpNFEVdlFpTbF6Cy9XwMRzK596lziQqqgQou3a6b/TC7yjgfLg92QJy5TC3v
rtSfUERVlEGsVrNuK/K+nLSOHjKezLZU3SoIwK2J891b0ICZrB+Q27cYYYxYCG7NzZqZLdu5aDL+
BmPEgIYlIWqyB2jBIwBSG/TGurzsQ732P2jnE0FLVXCH5iQfxsS0peXADUmgHxi/bzM7ImQ3jU++
g2zWqb7elnaOXInFntGkpSL4O94mQO+n+17KVqsDD1su84OKljEHXJtFgbghWoXTeu/yRRJVFdNK
2HaJtw3fVTlEczdCnTCvYRPWmgR929cqxZcLJK65FtflvMWBeTBzPmVtibVPsH53m0OTT5XzSJnK
77vBsa9NoClSAj/OxH9E+OxbU2YxaZdfiXMFFG9+ipQru8Cr+ZiQ3MUVC8LGDSVAhS5/DG0EXSwg
wwKEW4yFUNJ/imZb1mFvMJYqXhABQyLKJRFFsA9Jam16GFOzyLZUipP1xzpsBtxPItfw3A7Z5p5V
t03LJQlXPYfVPEhBAXbGVxQusjR4Hjf+4t2EG6Qi05xFYxXTeBa6Wj3p/Suieht8s9magafckh4i
CNYWMf9oi06Nz2NuY80OiY55HlUDSPvFLQ2HnKWVtVouUyUio8URKH4RFjV4t8os5RAgOj26IFsQ
kpNkSNSXOHWpPTWFn9OHDSDmhQGIIujWVmSemZqqEdckB0ydxZCQICW1AJ5zAM19mcHdvnsqlMZR
XmrK6fwt8G5hH6Ztkgkk7rB3di0XjPrbr+ADA0NTBuCjxm/RUrQxL4dRo4Apm9xugS49B6Aq2k2b
MhLP24qEkJZLl6ztDU2XMX3E5DcunsRGh27GN0GiAU3YdBAK7S+wfXkJjrg05zxpaPvabZaqnxkR
hqxlomIfDWVXjFH6U1CGY6AkIu3EG1tZMzIsEgfIfUpvaDOc+om3jSiTGJL116kbRChLsYQ8wAVM
5xm3VnMFOR+oQB5LKgEmaIs4uNAgwtIIADMWGdSIsrgUfWeaE+d2whWUq49ukXMk+WvcITYCDx5d
GWVqA3/uHdhnKfd+IG4ES3vq4+Zrv4Ew+4C3QhHkGtv1040L9US+pH2SB2UB2V9UZr2yugoKOUdd
1QLs1zzqJvHjKfJdR/Zbgu8HCfeii5c5437EPuXEVoDzs1HacuVB3M9lxEOdXIINz8RDuLZQtpVm
KDapS8FS2gmE2G4GjX5YNWspTo1F9QopSSISAJaLiWUfQBTLyJQmpAV+vm8xvT3SHqfUG0i8WXb2
ba7pO4sQT35uGhfsQY4zXe657uPlzkM1w8/QWWXY5UP57PLzrKZx/ozMppYdMLwZteViI66PzRK3
9l0aMD2eYige+ePigtjqUmMLen2VYpLDEfNY7qIyD9NMv44hZqa/tj6PVLSDvQSIzyXBkNA9y2Ig
SOgX5gw9rUPrRHbsWdthq1XwwPZl1BhLPyIrW4rzVbL+1SGI4PqgIycoroEPGnwLeJ6H4cZvfbd9
D6EMfFhRatHbzAYjdqdnG34BBh0bLbEYRfEihGgB5kaFNNJLIAspvxKgq9p7iSYE2Y8tnsPvDGDo
GRkWbQqKla8ITOgNKIaPBZDp4mEFfsCjeHJBSI8qBAXohCF0Pj/rjsz8x1qMOT4+Qr1c7zOnuh5P
W7fO6sKCtbUlYdyp99gjjSyNSbPw1BpmBsDguY8PixVSPlNqeC/LBcDk/tiZRA+IAlP8aiH1Mvcg
QC/yMLVzAD72Eqo8eOZmYORDdrOzB5x8gDsrqPOiEsdihrsyaslUh/PShrdjYpviVRnVJYjZOTV1
JGxuXrwCsv2Eq7zhIZi2bMbGgk2Rkj0Ek5vRerayUe1uoUMg6yVf5uwxYJMn53FhSXZsN9d12HPw
RXcXd5uErUC/Ifo8+wJOBpWGuYDGacOaqdxSQKxvwtDx9BGQQKCfq0Zl3cx2eZTb5BFtODrtW79I
REKXABO3TzZ4Wh/M1OfZLjTTwqYa+8+J24ECwdUtks9sOWc5i1Iwxi1j+zbGE3ruN5U2O5psLYrd
TETDbbPI8Eo6tVrIG9EnroPQJAJH/BSus81rgnq3u1ug7JpOlm+Ysaa80z0rLd5heswUE+mdp7Cu
vQVNPe5qmgatwZvFbllWxizfwptmTKX+ydI+n95hYzFE91GHLBoFHPaf0ntmJjnuxmkel9vUkdSc
kmaYEfMju4QnkYyRv8V6KvAWZdrOSfFNamH8Phfbop4lnmIwI9otgpVCjKLmPl2mxCC1gm0HOPEL
IUV/6aQi292S4kKrrrLAf5P2RFeWBFsNraBQcLuAwUEBpCdJg/hftCH+om34510p2g8RmOAJO3mc
iEDD9HqAxAZz42//5zbHX/39f2rtDaTBc7WM/NT5cLjBeD28k0r/17YLEvqnzh7pZ5shT9pOVPOp
dFM0PK+5aR7+S+/9zztSGd3GQcXanYZURGfCu/btmjH/i0HXb9Lk/03/589LUuxqiLGuQp463XHT
7pJ0Awwygv/BiULohL04kCJZPackwG2/9hBJhrBp+hCFRK3VakbvBG6kGQ1TpF6brxJTjGsZJOMa
4yDKsdtYJ7bP8QOTSVhzIPDEMGUrDcnKroOA9hIUmZrObBERx209YSYWbmv3rzCxfzHW+F/2tDLk
iqz17lTAE8Dtl7GY/XFqIvepwzmStQSh5V/Ngv/iPkuu7+Ef+F1+kDGg/et0WgDVC86d0EVA61hE
oa4LvaENU9JmS2iNbkKQ24pDXbKW0N9FAUVLbAvXEieGm3YRhQPI3nfNNB4L2L7Q23RpAlkZhXU8
u0vg1VJYNATGTk13gnQpErJ5NjafgWKeJjPeQ43o7B34AxzFw8Tz4XwVr+mgzhqJqnon2sBKuuu8
hmkP3DpWmGw4xB1ykCkj/rCwESz/Hn5OUVDCI6TnHv4JDWhfqGZRv6+HIaYRGjHDxiZehc066Jo4
II12PQv8tJyT3BfLXQ8LCMDGpJucEvVvj8QfbmBffr89f/ey+g++/Z/+83/8X0Lxlw/YAo8f/wan
qOnf9lb9+o6kXP0ZpH/9zf/4m/54J/8/TaPIdVDw13z83eTwSZT4R+ux317yOx8/hidlDBFRAQQ9
OC/JVXL/u21UDN84GD/BRwxw/CIMr/tc/0HHp3/LopzAaSql8EHDa/9OxyfZ3+Iog+EusBhojVy3
z/+nY9Y/fWHwXfvjv//JfOy31au/xx2A8a9ZINo+eDMRKcI/Q41itkAQ6pugZCE7DMY8Yyy4rBUO
02A9jBREH9Tz2a5gKiktIDz3ZlLixrWDfL/ei988ydefaN8CAzsUgC5luRzISRtxv1hAo1Ytpkqq
Oahcy9+wN1ibRfzIUxLvaZuc1QwPm7jJd/0y1u1Mn/G76EGr9kTWcW/TxtZWFTctse9wxfliWQyJ
NfgsdeKJ35Glf45tE1YxxPSvfZAOOxTTkBpf6R/hDgflYg/whZr5c9uT5tcoIox70NDo9JMHlZhU
PEoXUiayy5/0FWBGuw3Az4CytepdONxhfaGvvBjnLwFFtlOS1ffkkGOTGysaSKjYK9Gxss8RMq2u
EgMcgnaz4xEqaDTCpxLuMAs6e3BXU1UcFFhgWtDepyhlo4hPNapoyKg4sps5bQJ8Vui1ljeLGqoA
rzJLD0KSpUOuyUK1I6NHLc2MZQ88oe6C9hmcnVJUUwDRxehHkHjN+50JGva8oZlt72Kv7IE02RhU
15baJdHOv5JmKXa6SLHQiuYpfveDpXorM9TEJUP5WLowmGCPpdktbp2dkw2+RdMijdXwQAlCOCGh
DGiOAzDO6IKUqhU1s/yYiDXZ88zI2g1ZclMAdGNkVw5hezOP8nmA6RJcXsanIpjNXizb9pBFUlZh
IN42WvAL0kFwrUVRBFWL2YSq5zWBl9Sw8jF6y8eg6F942BPgDeeea1ZnrJjXOlBJPMjfB9f/qbj2
383Gg1xDy1/HqSdY+H3/pyB1/fnfg1RC/hbD/wWLCvQ3L44rmeiPIIVAFMckBBOLwHIsuy7E/BGk
4msciqI8wytBNk6vCc0fDh4IevijDIxBmDfGMMv7T3nbReFvm4R/j1EZgYtIircAG0hA1/Dr8C7+
8VifLB09SiY0DWJM/ivQCzc0k5sw/kB/zy0lZpcEADwMDPrvUa+msEqm1u6hmWv1VUyIG4+a2aFY
QXqfo82Q937Xaw+XM9mjuY41JbyBGzjChaTKuMl/5l5Ch+hH6TaDsIc9vnNhAyCYK04XQU9x2DQv
JMlkUftlDF2HlltuUGqJlGNyorHR6fu6mIdowKJMNA/qZ9orkqewu8mhVNtHczErdRf1YP8/iWz2
mJZhr9fPOzKnKRrKbNas/4z70S1xVSAr3w02RubUd5mdHj3qjg79Ak7jehhH4vuymKWnnzFKkZyh
C2W9vABBNoZfQPpofrRwv0Qvh64kTuDz5lU7vw5db9UpVWifHNY520QZtU1Eqq5AJ3KoAptvDZIX
lL7fGPPrc9em0/1gkxJ1KERBGLuhqor4zylIX3UDSSI6vQvz9JZ082ENQT308YcVWBJHe19UKGgY
fOYGrNMPGNSsc9FXeasvAendy8anEZOZabwt4Ma6QyYvy74IbvG23hqZ4JrCZeAyyeS8tOwG8f27
d3erYXv0EW8kTNHkkNkqzJv1JEzLyzHh2WM601scXHBDy28xldhtc3LMtNwPwNpUMDt8XbfhYnCF
ySVAyXN243S/oZe+1OsKr6LM8Qcs27RYatjQu9CzPXs/3W0NofspS9CCoxa5oF/l+5Zof5dymtzZ
JboNZ1so3BhNth65pE8Ob7KMLHtNOY+PIw/kQ0+WuFxWHD6saI4wVxsPvYe/EQaOuLRJ8oL801RL
i/5tT3iDbnSAA3Zuzl3bjnjhRC7Sd2lxFE0c3mZMPcGcEnlk/2qgcaiLAl6PcrQUqH3rzYAdTsNf
lpHoc5qORRmtQ47eBuM3YfGRovxGA5lmmGwICATBxbt1GAawLaviMCA715x1vuIwTFu60zA0fcZY
ImA7A4DEWEcOvm8FboQy781R0PFRJNtYZlmjkO37O5HJFIh41ZXtpu8WDC0rfPc1b4tKj+hM0XR9
XAYN3YSYa7fN6gCX1Jeoc3sksjPK0N59AejbABAL06gIeMdSCLgFwptoPFFplrUc+tVerqMk/M/1
zDu73TQqjfeTxb8yWAY2pU7TLzZo2uAUDtFdrBpVFivqkioS5kekZvQPBvFj9DIxVcHbX5nBaBzT
ie37NNH4dnYGDNwii88ovMRNBiPHSypciNzBH00TY7ha2GGqcrkRXq1NYmBi6cb9BGPFauvjSwvr
bHQFggaz2KSo4BkJPPeYF1+IYMmyK9oo1ftk8t9l1P1ycaT2Zu6jOxiIduqYgAB9qxcTHdCr9KJa
QS2sB2Wy2uG03rkgYOScMTKzw5bCASvoE1rCafDUkhn7dBYzwD2JgT+pnRowMF0oHjZl7dXxkWC9
FP5I8VISySBaQdOm7e/7IfiMAns/cfOZNikc+cCmTOMvaMs/Y3Mprzn3zzIz8OuzoErO80s4aNh0
ItbehrQ5szF5XzPVBT/6eECPOAUtN9enFo6eKEpD4JKiRsU/p2LGgNmpHL3MsbjAEvhOaIRCKQr4
MKJn9yVJ+XkU5k6oKblBPC+t6ZL7bmnxQ3lgEdEwyA+XOSmhtPQVSy1Ogjj6VC2sH1PMn2AAOnyM
rm8+R559g3ZsF18tQosY8v4tNPke+s+3ZlkvGKQGJz/32wtRRJYhrE1P7RLf6YjGsuIaU4NqMr38
rptA3TPlWB3RXtRjooDear+g9LxbJRtJqYE23i8ZCEuBjXBnWZ1Xs4RLFIw7WYlxPiZSdKyNdDdR
u12mZIl3eJ7wR9hzeosG6BCSYuLBQ8QGehNlSYdQg0aWafVTNoM2d52imukoKYW8/5o35hyV4BQe
4sTQO4nD8mSaearTlOfuaAaEjNQFnx6jc8QcWm8TDgymp74Sa/bUxPwrPIjfM6qz27V4ndVw1Pmw
98tgyqmbbremqdZ2O9kite9924RlVtiTGm/pdoL+GuOGAU3YFaepw3JTTHHv6+GVjeF8wxqfw7Mu
LzCINjd+kr6y4icinS1bzujFFwB+xT5hv+Llo4PfC8Y5uIIBzPu+CAQHDBsfsGFTXjcC5kbeZhnh
dWiGe7ElMCrp0/AbxBKPa6FuOx4/pvl3g/74LQvb2qN2H7fmfhimS6jtdITmpalSPXTYf+b6R8Hs
vcnoGen6pZ+jM7QMD5KcwsCj8Bfl0JwjNlc+VsgDdM1DdwmEvWVwfq1UFLysK71LTXCPFnxfMTWe
eoIZjpwdO2VNqipC+b0QSbcfi/Y2Dz5N9GBBwcywyIPk4G0pNmgWMIFE+VPsCiOLMhPykPSiE8ig
5U+DOKnNM4l/5K4FqQ8iyvaXNbpkXt8jN9iH3lXheGlEjLE9EgvFnkWCky+PEIrmsg0YLBCjKuDi
mM53Y/DUB+PbYE8YiB4tjupiamq2feRpUI0GlqFZUFs/7LvWHTEduUs3BJ9v2yQqi4iC+S/EF1mV
5XcYKF/wyH5BPll1PVKeMT8O27VH6nAMIBiLtgYO4sDEcp6IP85oeKbZz26k97mIv/Be7yS8PeFK
idvIIL/4SoPbPk62KhrCCCmBxcy0uPT2GhXfZJfVaR/VXbEjya8xxICfEPHFQiGYCQZtgoGIY0t3
YxPD/m8Cm3e4LTrsmzcMy2U4tAv9sMEFMeHJmURkz684H1/cm7ypJtnDBvbLgMkVZEI6kiVvyUVp
S8vBFbhXQmIe2kIiF0GOnFeOQvmStvlYw6cwPkJcf9riq1wRtWB84N0EmAHulm79aTRbzs52Eu0e
f4hyeu88n+GfGjUzvmyDY5ht08M2BOREE6fOOqDiyCC22uUWYJ1pumiUwzc4mN6nFTYurdGwG4UC
GENDtIHHB+LEI4DpGQdyY+mjoQbQ8Z7k0000Ljdk3o1xvtaQGYVLKfsMIVLLRywzmVcfF8sRwp+8
QufdFFU79LVOPjMsH8BV9cTwktIlRe36/okhE6lWSu1xUSuMFddo38vxZoRrX+nMepuH/GmIu7Cm
OO/w/J267qDnNoYpsDM7/FNRCX9d5fjZuQl3d9IwUY7Xmhu2AEkFxvR3TtJTlrVvmnGkhy5+gihs
x0VxiAcBJ5/plNDuGQORvRoF5AppeGhJ/poIWxcrmpobuUvmh4Fc73g09Y2N90JlFc7iug9QoYJo
G4kQM1GGC1NK3Z54BshyuFS9yY9CQDu1sXnXIDleBa2AHT5AS3hER6/mXTiXHime61XNm35vgvA9
Fsg1fVQ3q3nqE0i2PHQo8EJ8mcLx7fqqdOxeQy+f0OD7VlB5yZb5MYjCzzlYXlyBYe6IlKAsmuU6
3U7KGZnUPTzonsyK/Zuu3fd+uIRddMaI8YzBB856iCVCT56iZHrxUK7G+geskyHjSXA52v4mxHRj
6dNv0eS/FtZ9zcfswmy4SzdYrgqPZTDCDkpgTqSbOyiEj7AkxU62BXXDjIruGLCALw597iqFumpH
c6jNYDKKmBv6Mljgr025hN5dJDBj3aowsHxAGyJd655RfJGYPdKN7VEUCIiP/AF7nt/gtD7eAF02
HAFFqw0y+sGtO4gxdnYednPcPbDmXKj4a974G4l7ZfZs1zccKRIP8WbJLu3GYt/q/MxUXwY9hmRl
4Y8Uxg9ry7/C3hTG3WqdjsqE30kY19feiOZrnSM6tnDHSZq05tMnn5OzznQdDMV3CMOeiyZ7Zt1y
SHVUqr6jcNL1P6iE9SgpysSMaKOD96B4cZ+2i6/7AiCneLtpC9iRb5SeAyfbm9Qju06oORYxQRSC
KgIWsTNW7sqYvocuPBRm3RHS7zNnMogs3T7L1keRiVM0JXcbxl7NiOoBmQqizA67KN86me4MTnYX
wpwom+psWaqcdrfYzYcF7b0OTZkl7yF8tuP5k+lgZzf1INalEsaWWo9I/uba4xol6j7sbdmrWdcU
mXHjkFWx8GEj6RHavyOWnfcSKLBAznXYt990N16CNHid5vtM+aeB8gvEcmXEvjvkk7XHLiFUYxfJ
F7Tn3KteYmjjOpwemwzks1nhQljF49W8md21E8faggg+0xi9uXzsYS+77RsMzm/SyNOu7rCRAWk0
TCV+SlYkMB3JKNK8UGpUOM0IlQtUaXn7llmwjHf5VWZV2U03Pzsugg5yA+u3R66LzldKwUnwkMGm
OKq3fg0/MtjD/YzczB5Hrq66nUik37kZ+28gZ/VJFXdz/zk2CmF9aFscL31crE/J2mVxGWICM1y4
K1ogjMw61gFbFcxxCzpMiPxBG6C0kdH9ghouKFcaTcDZgYyqK2RZ4/cQNSKyPJ53cZU1LAngWN5M
Qam7Zb2WWoxhcE56/q3LMbbfY/c+PMd0XdIqhCAGp3VHpC/zdgoA3BnszPZZDJJmqBsP6e4IX3FJ
FdpphEd3aer1W7yt8cUSHn6LhwJ26rZHdw8isi3qSh+s67iDanHHQfqFCBA6KIG3T8ELgyhNS/wE
9Dyl6cdmB7teZW4ULi6yKwhb8xoC/PQFdmoZQje17I5CxqJqG8PqGMffOr4nvU1N1Y8diNsktlib
l4tgt1vu/Fw3kLne4Y25Z5hNmFtHAugt22HLnvosw00jFiWfMXGVz6B70JetaNxngCmGqbdwLDoU
d0qKCqax8GnupmtlAb0Xjlfa0VbtoVpAAkd0siFzxyhrqyGGHDg85mlv6wwBI6uSBeUmCmUIX5rO
0Oe83RZElhUivTIy1AW32LjrIX71GXbyp1S5EQ/d1kOQAXFVjqGwoA5qtzi+TxIDOWhjbXafD51H
m8loe4PMMicVNCjQj0iPw7JK8hUD+Zk5OpdMRO1TNMOwASlBQTdk/Bot9Clf2HcB5NFrNHYrO3SZ
FOGTc1Rco14SfnV+i2g1kXZcaxdsP7Gt2uEGlJBDlLDfhQ5udSvETv/P5jfmQz3N48fHjAHOf4Op
TYyJ4F83Q0tu5+/qH7uh15//vRlaYGJDkvTf2TuT5citLE2/S+4RhvkCi+oFHD7TSTpncgMjgxGY
Z+BeAE9fn1PKzJA6LSu16zJrkxYyF+n0ATj3nH86NkCj8JwvfuV3MNTzvqGIAgiFtQHUhIj4Bxhq
et8ISPEsndXWhu9Yl5iW38FQ0/0G83P5h13x7gUo/St8jfUVtPNPLPS3OFPhQwH9EQONowp90uCY
wCWaOrDPzw7Zg5SDiWptuWOBW3cwyZT87CrwS84Okt84olyOydQqjeExZRR+QvbyDHeQobHym8EP
UFX2OQBJ4mWrzBHJeahKWaz8UkggTTbbnL2czAeGn8J/nYwmecPK6N55mo/BIbggtTrKbvTbgV03
3v2iem6ewdBEfFV2mXPo5RTfxY1A4qSjo+HI1UbEOZk+eEFcpbYImeuaA8F68VPrmdG8syrHHVGv
IEBG5N92G8Nu5ju3c+b0VjNpDJCItwWNT8fssNaWOWNpvIsAGO4EcQbkjofUAh3q2Wny5dauanWw
/KLfsUirW+k2OA3B/hV22Kl4k4hkDo5t+1cQp0xJCHBXRaO0VYKKqgYZcuuPaOyrzdy0ctWyKnib
Mzme+qScjvGFLxoMc8tBZJ9jwcnZipIIe2MwUZ1Y1jJunXYyd0qlaFDyJoSLfsJeEINzTtEqb5S3
o7dGgFm4qftasJZ9l8exfTWJqT2WbdmfB+Hct61qdsTkjit71Jet787dCtxovIifT4Bc0/dIkn5T
mPN8befwvuhxaLVyzX5oPFHdIPxT1FGP7TCWq/kkgcr2ma1RzoFuE8EQZ6bYz7UWd/BMotqXuT09
1KU0brwqNh91z8FAsowCA2K+nDEiwV65edGvbUaWKZz1rL8ja9sMpCFR/LY98rtQm5Jla2lI4Sat
sLl+kH202bArQTlWWtvo+yZD8l7L3D4mrGR8FpZrhdLWn7VYl8fZyO2TKmUMMDNWob4MDIq5bC0m
1XZexUMjVpLg8J3NBxBMeeKtktJ9zuoUpFERySaQmmZclL6wg3YSDIuaVIotP6XG8aA5yoqDqIXH
C2uUs0VAl2F/DklFE6niudlrqqbRRD2x9TtsUEHj2vMpYuXO0Rpz4JhlHLs+QNJd9mHaKt3cxcXE
qRpn5XiraKPvEFxWzWZxjIjXGxUgl0vSWjfjPMXdOmYNS70fClPQOzuZBSsKkXGsktI4xUItTziT
mbTropQNs3psXDE96w+p72rLNq08tUb2XpkBfI5t3HX0KUIGs+mbw0ZrM2NYwTuaGr/Zxgc3z12w
9MSpD2CY06aK8SKElmFrZzMWXQixJEiN/7rtVKufZs0ZnglhbU6p2SOYzOd6bFcc0t5WeO6wvbiN
y12zsLbLUHZ20kaV4ABR1bGQOnNjrRHNE9h8RYFX2W2yKRf6TVXNCaGfQ6I96oZVnQo5dkOgBv3O
dmqTotSOcUDjBoZgVb7au46EZYkag8HUj85op8oOh89gPmBQBg9SxUDnl5BFK9aRo2FTIUq6u8Fp
xpqROjJYoewSlpBvNTFO30dNFHvXW/jm+kErbpNsmA9jQW/AAveLGH3qe4G+z3Lqm8U0tHPtmmKj
kaefB04S9/igx3rfuKXrBGOmNCYnRP964PkIW6jDsfE2QGUMq9Znlp9nteBL9TpYIeYvkC6Wet1y
cc1XJg1LFAz1QgZT7naIAPUu88OW06UKilQmu16mydGqLfOWnYJcc2wyKlZFhcuEgUGaVzhGAUmw
GmXrqvE8xT7dUuwjTUV20Ku8uHYiA7OIbOcSdMZw970/25dJrV77E/migdmO5RkZ3jAEvj5oe0ND
khNklZceMQ70V6V3gYmGSc7cj1LiBormO/Szj4IB5p6k++m1YRXxhydVXINLauZORpP68ddbE6oM
//652/hVIvJ/tj/q6/fyR//nH/p/UEgi0HNgx/t3fclDWtaddvWjH/i0fqDiGub953/97R+/+VuH
YlwkIDbcK/2JR9TyxUP/G11L4/KNG96he/kHJ/t3TcmlQzF8gbXLhOoDrUKD93uLovnfbPhbixvP
NXTP8gkA+QuaEuFeepF/9iguOhdSoXlGXIgWL9L9k9zPNu2xlFbTHEeuomeqAIBHCs/4syhGtwgu
GVihrtsVldFkwJxBikPS1hBjNqPPSEveM8dDvo6AOPYLJNGzHi2WoOr2/qaqPf1lUlHyqeyhf6AF
in4iVAZKEV87RJHHMt2wzWNZIRRIboesiw6pq9rLvWZ2+9qvlhPqb15TCch+WwuxcI4I97ubReX1
qI3mqrRRaNumKDbm2K1Icxkx7Njd2bEYPfUp/d6pC3nikDr8UPlW/e4oXkVUM2+uVONr9aq16tLk
Tcc8MktKEzOItdyoeXE/U8f0fny9lj4SeRR0lpN4a0jkZnUJvT3PDv81EQ93rkWrPbT9pO+lX+Q8
K1p+m+2Ao1kGrERnxM/T5cQi2fqK8DtGFL2TySe2DN5cLVk5V9ZO/GI1bh7qbu2FPQw3xFnbtwsC
+vaUSYbOlZ3lMzpYGN/lYpuoitS8W/LOvaJIlA9DaTav8G3RK3LqqV4RJDdPqwV0ybk1o2Y5eTb8
IPwVUxFWf/hK3A7rOI71sIkvO7/n1Gf3fD0dsnQELpZV1T4bLM3hkDKjBwaxEtpPT/Xd3MWiDQw5
ZptIb4ErpcrRmpTSforQv92q3CyY/DprvKAhU//clJ7zlhG+v+sbvulkkv2DYUTas8RsvBNL7+/J
VKjWke9Ze90vo4NA9kychfvQDO7y5rjK/kxn1OOrObX6m0uuqG7a/qtu6dP1pJJlM4+2AhnxOKex
W8AKeOWtrdfJJ15PZw+bZb7aupHfTgRuvqoxt8aAbpRdfwI0mMlthgGhDzQMuVkSJ7me0sw7Ic6v
XyZwt5c2SebHNC7dW12yWxNRd0ITZ+dPkhMiQNqkrT3B2ohR74Y1eX3aWsNEt6o0z9vCaHf7ljNs
hS0/p7p3Eil4dZMSVxDOVO51Wk/We8IADzYbgZVK9h/s+p77ofLdpA7a/LIgLyqbV9fvwEQLbT45
jRHfYgWP38gyU1vVATKZA/emaS35ekBifhqtOD/RTqfnwliiw4wFMjCWId3aiY9SFbYsbN3ROcYp
XG5f9t6pIKg10LNKD1XB80klqns3qpvNbCLyT0bR3Sak668hP/SwsrsXf/bTVQotebLMufxZ+BX0
+jAnJ1LVxSeG0nnr5pjq+izTd2me5qdizqs4mC37CZQRqHzR3GJDl8BmxLjoZBMkcTe2Yal3rFVB
/X59kTzz5uWUQFshajBFzErPPh3EbaymrAlxadifOB24hM2GS6cGD6smA7DbrccVlPPJXQZUZgoi
sCvpLKq9jO+QeuHqrDaliHZ62QOvz0GchEPBZhEaxLEoQtnwtIGojp77KYybHE9MMqxSOe5S14X6
PGbLO3rU1ggstw3a7C6zthyVfVbS2TxeKH1gR7iwFvRzwnq4pGR8raR2W3Xv1fTYWtWaOGgTHHT6
mItkl6l1lh5lQ6Ckb4RSnaV59NPrASiIsgRw31wh4oI5md6JxGaR2Bz4HUs54t2Q3ozNRhs2mAnS
VTPK67qBCsvXacS8mO7zcpMUYWUehejv4o9G7IxxN9R3lgoZvFa5v5/HwNZv88oJIKvTchP53z1z
l1GcR1x1uL5trD4p7wxCsDbeozbddGJeJb7YdObRS56j7sMq3gxr2kZo5Ru5pxUMlggpCRAuMZnj
drTHzynrHwaEaRx/mxKbUqacA+MCO4Xcd7cyoLbvUufnRJuYQpeaBqLE9s7LD3ZSj2+MkvbetbXh
ogQ0tXCAVN81XjI8W27UrDu2hxWODBvfOliecaXJMgWFwveNep+cWiwckCwytsB82G7e+lVQ5Xbo
EwVYKWBefGdW6mAKdc+O2WorY+i/mwIccQELTudnNQynonOf0LaxOqSaXnwIzLFYwp4jz8wUTvDU
PokLp+VaM3ybaf1clHrRK/O7lQxh7txVrveak2/GcPzQWDOKZ++pTd91frpvT1QQYG67DWH8b2Zs
HMy/l09RqCFwhm7Vqgm9HwPakpjBgP9bw9w0mAteannIixupZStSRAIvKnc9UG9bZSHJSVjpvXWi
RODTRFZcbLui/dF02lZWH5E1bqbEuoo159CgjPT8JSgmgxP94Bh7LhKG41yW16nx0aRpWAzRd+TV
Vw0cD93xJ6Z1No27eBY/Ug+lZXoSZrWbynt4hqU62vbHMhpr17mb0209R+RVvM5OujUU7LLBZZAs
Psb6qZthqGnIVWryzgSS0vVyQdTI6UgDp+0I6i1TPvPMWleD3V63fnnuIJIixC5DDZFkZqds8T9M
6Nx2fC31tF0RebVTRjGuMqjoNfrQe9QmKw+FVUm4/m1eh2lfoVH9sMSDznRVNlscJ1AAMvvedc1V
Wt5I66HKTh67xqqXEm46itczjXlfxqirDl50xVW488W+/MjSy6y/9ZrtUP1MhBHUWhN26uB2d3CL
q9EnmiFjsOHUjb1PZ3A21ZgHIt4b2VOJbwwmz9lXXk2nUx5FdJ8iZNHwXVnEO4V9vK7NDtfcSnNq
/c3P9PkVd/UNFkmoFaiHAXxo7SzP0G5mHULjQgDedv528dbC9UNjircidhBA3QCKBuOcB8MYTkQV
VcYLRNL0Q4t+MjYt0c92eMYsY+of7XgcW2jqJ9WHEtJEdqskqdn5HuR9iLSkgmB7nI3bHLPx2O8t
nmwsHrwmnMqD3u8MNgA3x1K/m4uHQVdvOUkofG32Ht5bMpuq5YefHzXmnRqNw7pwfkTZoRurixNs
Z2Z3E//J+bRCmGDCE2dWCyVLm5a8mjkMISroktd9sUqh2T3beCAdfVxZat1PGbqNV0vthFjTbO7d
/nqYDpJSRT6ZXA6Y80OVHGsnWg+mCpriui5PCyW386708acanyR3kNZvyxrb1SuWB6MAGcJSxUKr
WmGHhlq2PGulFTsP6WDVFTsw862mXeeMZynuMywEuvsjmcBDWrK9ebE1+9iS+MHpbqF0Vl47rBiz
VzbYRplVSP6HddFdpYqdGHIEpoAdaNRayIelxoJH8lmRnBfvp0RjJsZ1Ou5g2TirjixYbrL9aGSb
yr9O2g2XWQUn1Oc3Bf2YWsxAqepZb+99mKaBZABJWwj1Uztp6Mu1Vo2rhg9m5grNl3AabwoMcZF2
dvO3ajn7BrUw3SS2EdjqZ9E8tvbOXNygiHe6iwr4vc3elhyi0F3/Mkv9S637H20hX3MJM5hv6IC3
5MF+eXB+sYc4RtLELNcojjChXLFZp4rQ9lBYhanfcm3hWJgx4JpDddPZMxqlBtvxW5t2/srRJ/fK
rWhZpGs5uxq39ktj+mAimM9eHFCEbaoNkkOqMJ9zakmj0G90mmve88yQ3jOGkxu3MOqbYUy7HT5N
+5AoXYVQPVnQd9m8ha/hO0X4dGxyeACWmL95w31Xm4em5B5cLs0aUoxODRsSvK6FUX6m/XTvpRG1
mJI9Vy2qum0xQf73j6B1YS0qEY6otA4x1rQqyXXIkoiNOuVlw4DcWeW88fULItduC/On6JdhW7oV
TI05Luo6abR6Q6af8OlhLnc5Msnx5NZrd36b9Uez+TRzawoM7zSUd4gXjnN3EeWYfJM429Hcjmvq
oUP0g5k8FBG9f3NTFNWJTcosLJRUvG2MkXscugABT7YHTdm5fpRsZPU48E2IIV7WIDVedF6G/nNJ
ry1bu53t9zIZ9txqZ2Q6st8hYtWS+dlQatOX+fZyMY3S3RKttWt0LqR2IBhF3OPCDIoF1SUmMTd7
qMF25BK9JXVztKY7o/3pLk9G4oWifoy8jY5iNfU5kf+Hi5Dh/JfZ2IMLQBmtCwB8H9m0of/JrLbo
TgeW18pjJtSzLxfSQpriquvGN/rN5ZQbebuFiUrXqke2TCSJHdJr6Ju4IZHi67X8JZn7f4Cx/GcO
n/9FSAxZM798aRdz0e9gywVK+q+/Xf34eK/qP9BDX7/xG/piwedcCsc/BPLo1R3nYpV3Xd+/iOr/
LpC3IX5MGCF8OujWxSWo7u8CeeubzlJazmXDtnTXZQ/VX8BbkBv+4ZoSpuuRF0F0LRg5PiJ09/z/
X+paN0gPQVhurCY3Hbp1JvP4s/AtmaxK7DgnFG0xXvQhfyV5bgYRnbuM6LlcexNe53pr4lvqzzFL
cZNJtj8/poOKPnIfnVfYgSPdRqAUNoy7BuNKLmz1FjM3BmbR0U6zkTW/oubm1SZmJVuF1+1C287a
Qkh71jF78pxZVCDMvNC8+oXxLS7cb1X42UN24YMj0t4gVxdN3NdC2YQiSLu5KssR+9s8pNeaHOch
zC4s89gZLJEqvshnyx2j0MAgS1m5ENPDF0c9+B3Sa/dCXSdfLLZwe/cR4BRuu9OqatouzQgyZeDD
WftotyvIwgsr7jkj8RzdrPJXsmc+CwIFshDnPutDbRNCXVMowuUX0W5/ke5mrPQ3+8LEiy9OHnK+
+KLpNTsj0SZn6/DGu/D41Relbyb1EGreQLsRffH9uuk4HIFfOgAQHv3QFLKyNtZFKOAUOpqB6ks/
4I0GecVV31paQGwFGgPjS2/Ao+17ZWttDdjgGy5epkLdy8zLrlEs6zfWl24hGWe2yRS1n+UrMHm0
DYi49GgreuXc0anObx5tvb8lWwZfQJQs2YCPq1JrktIvhiBW3t/atkmMtDBERIYStJUetgLJ6DTW
cBuViw2JXlv5dB6eW2M1EnQ3QFDm9wJ+Z6vD8reb2Tfyn0w4oF84aNvDwupnA2MYGX98XkjQunbU
o8BvkRKvxFzuLXPSwPH8sfzo5r7RNq6eLWjKJp/DqMliPBQdcscszFwEeqs4y7tzynTSBwOKSBye
eAEedGshK8iq7QphgMCEljt5/2A3S3lfiCK77KQwS4OxqmkP3eJ4L4i5HBKSevCW3zypf6nY/meV
9H+b8whG+99w7WGWftTjkP4KaF9+47dqalvfbEMYBq4eLEMO5pO/V1bb+CaEYenehTs3nS+8+vfK
apjYI3WLSgdsrYNZUw9/r6yG/o3+EZ+S7xHfY3DE/pXK+sd+UViw774hTJQghg+kbv7prPYhRcds
EJfIHRXvXNivMBPcLL98Hv+iL/2XfwXtAMcAAgHvz4tAkMwsviKwJvBye76KcfM+FQYa6H//V+AC
/nhKWDbvxzRhBi6eUsP7c+Y/oU0pC5ERBOTjYDPoJ92MNK+JvFtvHL1+O+cU/Db34IQnsO9V3AyZ
DH1bDreN7/ZGwBRRPbCbJyWqATdRfZJRbFoHUERbEqDQTWJT5YJpKa3qVIbDEDH1o3ac+nBycMxT
F6N0h0d93BpisUGO4sGYAXOjqRa8FNk3zDZjRGFCetkeY7+xImyTAFwkONnxOaorp9rpI7dyKNLK
BQKIJuu77S+9t0MdQW5iZHVg9V51scATP3IT1XaHdcdV01EJy7lzROqlN3o96U+zaUbUfTfLH6Us
fX0dT1V9bZtqKDZD3I7VBnXl1G9x3WCqVpDvqArZu5gHEK6eQuQlHS/MFr0WKx5goOq6xLBbNJfI
R3ZTlERPleJsXjlm5HjbJvfqZp0WfpRt2aTUFWufPAd5hEbHijCYwq84ZOd435m4YK6UAwvxbtcO
EkS3H+rqqSJu6thli93uyI6bb6NUB083OoV3o0AMS+CMiYY16OKqfc+ayH9nKd/0WHld81Oyjw7O
IB6Kt1iaxVuqj853SeLjT+QPTvWqiWhpVw0yJ2NtVLrp7YBsibJysKmnO2OhuV4PHkHcu8YktfzO
h4CeeGMYMQK0xH17xH2Bw6FEz5EDfLuj+Taw1rsioGrC/zGYgx1zlhaTudX9ljl09n1msCUeffMy
XWXTvnMjmW5sx9DxHcXZQIAQoRnqhRRHpCMJUuJm1zZudoPcVP6WHfr/y/Pf8Gj+Uin+r253P7wX
86/F+evnf2cavW8sNvFtXb8YxLGhU7d/63tpgqEZaTptHOOOcC9ypN+rsy2+6cCsuiBWh8744v78
e3W2nG829KLuu7rrWxYquL9Snf/IMpIpyaDtkvZh8/ocmtE/sYw1qSXoQjwzSGhYGaf0d9dXxgph
gLVbzKzHqmkk/0PotGFYl6f9J7kpdPhTthYbNocVZRTV1x+bbZMw0s42BsABHDbLIyqeDNGM5oFv
c2f7Yyhln7lX9EZNc52R3ySQd+P5DnKbzD+WEmpOd0C3WnQbC5+ltY56YUwrqS/pQp6M6rDVCfPT
iE0jCjP8RMXFJufXGxQHs/7qFbVu7cj4aBsQMQjl0LGyplqLFrlynueRBXpQ9ilAmdk807/Nn5oE
6FotvY5RO+fmu2yTkS+EsCVyQxjVAiNGoF13e8kwvHezLI8gCZrFPRjc5WXg9EWEsn/x7RdHG5d4
y04dhNZZThIGxj/iDax1j2INUS4zBIdlzo4HXECGRgPpzznBFlM+p3NoLB27xRIpqX3hgF4TW0XX
2WpPgZ3Ku95PIzPEOOFvS2Mcz1liGDdmHHukWyCsey1L/YYN1QBtRG6pE3bfapPgJUAzbinxwmTS
24FT93Z9GylRl5uiqCftvres2cKUb43Flb5EOuesm03ElCZG/qqMyn2edNDKCmGbzSwOGeY1XndD
NpP6GHs77QNcVl4URunCG60VyrmVIUh3+iBVrFRru3V404WFfT3w0O9h9dJK0wAC0Xi8sxI/HNGv
gy61OkFDyxwrVNKmdQ9JydZwqyqsBmMyHgRG/GG9jKoAliTfqh1v0xke757sJP5m5Jbtq44xduW2
80ycQG8xK8WTWCBWh/o673vNPqAwTh+EXRvpJgNbqdZzH2Xf9XJoPWB0whTXuUZy0HZC6Azyvyw2
0vK5rPJuu3AuLJgVvcWKbroMwdSnZ3WTYR1wk2bVEtgxfrnDrI9lvRnIaytxWaRZf0s2YvOqIzbu
b1Gd8d1LMvL6Dcgg3sZAirSub/jTM3vXuyiq8rUm/AjMsjes/La1xiHfRjhfGjxTUwWANQwW1xfe
Or0/T22ngYPUc02EXqhM01K3Omdz9lg2ZPFcgaRMXIVufvlpgkP70SIy57cHvcVI5Q6HWZajQMPU
uY2WSYg87HLP7S2kfoQ+wXKw9lguQIBVPOInjYT7ZscowMMZXrbfNMgKtOeuxaeyXRLJ1WylS/PK
2elaaxJtOIJnNfKuK4JbIRubxjuT0UVe7ChZ4gkxMXEKQlnWIXdK7YTKw+69Huf4ct5Lm9/X0ELp
21pMBq0IvCrYXzPNGYK/usieBJ1afqtcu4GMZ0dov+7KlLoxkCJprTPfh0DBSNYDq7daum/nLJuZ
XEke+W66Puky6BqxBlairX4MvZb+LDrDvyMkrHFek4pNhdlYG8MlSvSQ52TZavFC1l5m5/5GOb39
ELepuK5HQz+1cwF3WpLpkAYThXJFAmYWmnK2g8wQ27QX+8KESq3iCF8bPQDWGueR1dJy58R8VwOY
H+rNeEUnKW79uC5uW0fX0K+TE0kOYTodrdyIIL+9sVtDxaXiTBLEA/7+n20dQVfV6eRs9WIw9iOZ
Wn5QpSMff2oBVUZEGre+re6BZqcQDUP9aZIIHLAExT0TBLbLyfHYQFg8y8yHo6gSOyRc7olY7R8l
X/RJtAP4qW3siGOkG24hJkU1flRDySzteBjzFdbDSLvXMhBN1Ys59C/fjE8+2KCBznczSi5telTp
sG0GPdn0xOGtvFSJk+xhU0YptyPLJ7U5NdZ+j2qWoONrYjuprCA88HtjnF77WfLkldYaE/WyKmKs
XKL2SM8mQPqFcFBrledPGByOnkkWim7Eh3Hxtq6etIfB7UICzOz97GPj66KrxUS3YNscBhaOaPye
xaYkoxJdgZ9u9HZCrWkNR2soqGJjdscRpsKu5p6N7fJgNtRRzD0bapXzvIj5wSpw8Q5lpe+SHgFK
ZC7d3tatPU1lD3a+XEWRfGsIpVxhK0Ll2tqgRK5bB0auPHYbEo8Qj9Z2RKRJTis+pjFkfvg0PWJF
YEMQ90Lw9iUxi3k3JKQc8S0BkeMY0XFDG9qVmcUPlp9tOPoZLPyZ9pHsUrweXtna4ZySo7pSSzJu
dLLCz62O4Jawh/Zkx+4hziEzmC3OOqmDqEW5mCJ/fJZSnMlfZSEU2x0H39mBWPUBGcjXxGlRuSdC
ChC1bGPyxtfk9877eS5u2f1WhkaPS8mFbTn4Wu6QrdBzUml5le61xv/IZD8pZJApAmVbujrhxhRI
4nYXdWY9n4HFxlvWjirORrdoGaOQ3gbd0A9yNXlz9a6GhdqkNaKE45pksUZQGmGhb2W7blw2L5BN
6uwUlvxHcmBVyUuNIfqYBlLU2G6MhIIgvzld+pEAwjFFxG2O+aGLpuahIjj13W/L+M1HdeVi/ezI
lzDm5orSMd90lzmsLoBDhFcZBxup53tCEhbmv2RewrHM8mE9N3xmE+QVyud8F7t5xHiRWSSYja3p
PfQN+yaxU6qE8W6xtXWv/HodcWCckjgvKI7xEoc6ip1XjJHGjghF8da45NTWdZGec9pHzolcyo07
ze7NaPjvOgmmay/WbAuLaV3kW8OIaxfzlj8YV/jIIQM8tLI6EdF0jIHwZLNtXDmiMkV0zj6S5KY1
4uknMe8maWB1zh7GmfQZx2uWFSqyzEXiTf5oOBpOrzPetezasiPLlWHvRqhzTDTsWG7p6Z51kj2v
yzQmMpsEVN3bVIRPntmegxyUcFbetKkiLYyRV12XS4KMI2o6sR1B+IKeILybklDIbWQq8eHrMt8t
utIPXp4zSYrYukQMDmERJxm23KmcORcxzaAPJfKw1V2sm1ypZ9E4cPXzuFjMh1rensh3SlGQSURU
NQbcjdPlLfLxedmZPDpBUtcGec6TiSGvzzn241h+x5s6b60+M15abHqsJFmKYkHaQDg4ACS5PjHB
gC/96Mp1Xo6DuYml5vdBSb7rk1D+FiwXVLBsh11kd+VeLxnlgk6j5tR95KycWNkng2jfQ2yW9b03
iee0QO7X9xI6Uoe9Yc1TdY1sn7Tfyt321MWtE5u5GXaWZjx0fUT+RNlBwEdVs1raCcUrXfs5Lex0
Z1NAd0Cq2T5l8deGxFSHcsgIzJTYHxHPdduK9Fu6nULuhwsRbKW5e5Y02+exQ2tcxa17HBykIfpU
7JviUoRbT0ZgCGNXrzMAcz/w69g4ZWxqOLj9uFwnZoovSPPJdya2vyy/M/72JaIfWe09X1bXC57L
se4AWfMOG1mCbJFb2yLp8o5UD1qsGKXh1iCrOPTqTEOj0ycvetfDhTt+U+yBxcgEEdIgXKZBJcO6
m2K1dG597AU72adGJT84U0FkvGFQW6Gm7jAnTBVwFD5stbID0iXUmdLDXgYOIYeM6QZznZd0KC8M
WWyltozequlTlsRY8I95n04EyebaJjOX4XGwCDPAp6HNu6y/BDgxjW9KU1mvPpNO/cOuI1dHFub6
41GigrrJe189NWSW2RuCMt0OuaTWIEkX0XCP38A7WZ0w6GcKecdIqWPb1YTa6hGJy4k3oSPui5Fi
PdsXarrQ++lB6Qb2bUb/5Kdb6lzSWTmbb7G42KQ6F9ObPvvWqmWPrdqMWkGSuFS6v8UF7yHBI0Yl
lG1JGr4l549GmU22ASaGEelYNHBDGIJnHSDNYWIJiSlUMMGBiGO/OOdiQKiHp8CvOxjZDv+mYZUP
FvggxseyP6Dxmw5YRyFtCeRdFyL73rQDBuxlMOSVQ+KgtuJPtWcNMPmQORWodmcVaxM1XJDrOQ7C
gtRHMob7KF9ZkqJea61Rk984Z/OKhNiYwHbanfgm4etHGdC4HvELzOmBYyIisOy2TLfmKMww4src
WcJ572WNwdQdinyjVNY7iFAEJuyhKU4qqrT9QKW+GhOySEaZPkVkhByp6sbRI0/yGq8uGwWomlvf
a1EzjE50sqniN46qxNr0UtbfsV780VFttRKohNb1bCYnyYwdsj7U/k4SdfPsuHp/NXWFPGuRnm+R
6T5iyG73+mzlVw6hxo/d1P43c2e2IzeSZdtfuR9wWeBkHF6dTh/DY55fiJBCIo0zaZy/vhelbkBS
NZQo3Jf7UImCUhkezsHs2Dl7r612S81ss9PR1NMcAktsMgzesQbV2ww2EEwj3YGH7JnjJUNIgeLE
16uwkpJKf+Fp7tEy4SqY7hd4xHtR6hQasmoS5hrAGvuz4EQZJnMzbC3arTWWx0jsJ7MZjno5WN2V
nkSQyGl3nLzSWanteJ4PTTFWO6stMWHSpq35UEmFWPugwAMQyeLZUZ4N6ZaDdxrz1vaiM9nEUZhw
rIQasFIZ91mHcDKaHGdX2KZ5yZvSfY5hr39Pfc0FWqbryw3qwxtOkMoPGn7bkFG/HehDToZJBps3
mDqt989RSq2oOV2lnz2vTNlwPJu7VTP5l+1y32Gs2nYlpf0+H7XsFlQz9HXNjjP+KkLNaRMLPwYr
axkJHoexmoLWnZbQxH8TjFEuP5tqmcOit5FfJkBrd2OhkXlcNo41oOEw1weScyb90hGVGlCe6krr
SjxCqohAeedDUFe88rTL7S/O3IsHrInLKVcKm4neE9EwyN6eQ4jYJn5eThgSnR8GyDCtYPRPphW/
ICBt3kQed2jBbevesPomBHIbHU3PlScs3bgdGBAVj/2oDD9AOm4jtMkq/7tgKXrUdfdbgVpzV6K6
Y/BlKhhZ3HlfoN+MzJc59tCRmWltfYVB4m4tPCNU7Bgqdu2UTBxQu6w+wwjOjqqVw05rE6DoQADj
sGlWOYREz7FB/Vzt+GT0odIotmYXYa9ue2uriV69sLkVRzW21nW/TN0BK0c1I6rxazOYIEc/+Cki
WTDD8rFw5uzanieAz3W3cPW9s8ttOUW4r3aNBd88hEsGLNBhjWejQDvxmYNd2Q15L62vc29lH3mh
kTMXz+4XPAPTqRZ1vU/LsjrqrY+20EW+ayDQySR2vyIe77o2guaUJ24xHfvBEA+LO5oDvduufMGb
b7cByT/W1QjyBk1zX0pOgRRT52xu9Hy35J2vb3tktXuzSaDRzF0m71KTM1EYZabznhsxCjiaNgUm
4KVWcbqZ0y4/uGa2GLu8U+6XsfbG5ioTIxApb14m65iQzPeRl3PzoWMRAmXQL0wawHK3vEbUpVw9
Ws6XEV9AjPU1K+xzls1QoFJkoIlTU/ywh+rLoaXi/E5xpnhQ3ZXnoUlNXkylx/3WErxiE47HN9pT
GHs6McZnLPrRS1O4j+zfOjvHqKrPsXf1JKhLvxE8WbP6yMB4woIpOY9HPxpcWNP5/4Vel1/ZF4bk
CGbJvfMsY0CDR//+SWZrxIVJtEwSgDysDji8ljboZD2cNG8BRok+/FF2mhvKAuKSqftG8tLXXn5K
c6Mwghaqz0dXV3QWhBYBgNpEpAdpL9NYW/mxt7zyZXDMQuySxaC9pnUurYFsTmAlGK5SGHggKSTb
SXr8s2FRp0+R4G3F+GDI98nO2WBaeNkJcHig4rjAQTIEZiuM+hSBXgIwMybtV/5rin4xUGoYWV6/
YdKKzqWqo5GjQ5rVaMv9lh9SC7YovPGNPuzy2gX5Ec0qD23s9U+eoZaAnYm/xjtp8fCibeEdsgin
WHcs/jz90XgSa/PElIV19Lz4FMdljNo4dcz8KCOhI6POxpbdGshJ0aOgKmg8LIdcmegKwfQNdXUD
aZ6LYUJO0meUns5SnCHWjQzQiISh72S5tbbs3KLKUFNNRaxuncWnPzP7U/1WQhNJtjUisSkYvYh/
GqBBizNNa716skj+MLGm2lb+1Bozt7/taq87YABhF9KIDeEXnMbGyi5K+GbzpShdejBFRIv1v3s5
NLC4SGaX0gvC7iDzqyTVpNiWjRthwSqsMT3oo6aTgyL6dLqD5Fe/gTLjB5jIyPAA/GjuWDX18lnT
Enjqo9K5B04d8+Xwe/J3/ApCUKgE1PT9LJaGntfY+lyoPmv5Sp3CvwBehJ4c1WJdVjcASLj/dNqM
4ty0WEvfcqayLM91tFRPutnn0x3LZZzule7bGfFhLQ9lwnE9u5B8a6cCSWsKRxgPfV1cDX3Wv1D4
q+65dKaofTJI5a53I6SNdUOLo27f469uEK8iW7oUzOUJ/hgrkV/jnua3YurbO0f6gGDmSBpGOtBM
qrxOW8WKMvA7TGdvgvRAY8uib0dORWQHo1bjLMGUy1eccptf3zT7caJAauO9hGLKnmEXVxoGjE3b
TvaznDyTU6qXHgph7DJiEopHOxpGZ/N/dTMp6beBSSORSbikbszR6tZPVX0Dj8eojl6lxNsvk5X/
ZdL7OwLbRWMCzcoD2ab7psN7uE5of9HppGNs+rqEOJ2YVnNTToCp6acMzoQTz23lzjL6ovvp8ccF
978Tfs1/+1D+W3RJjjAoBE2kj79/KMU043mKJ+BBWv1G+27Qg4in4VvL8Q422SJO9qxwR3mDhoMi
JxyLXFBaLRuImc1dPhYpRLxBF2FqliTqTHqxm61GvDej141bkYwcjYlxYbMnwa4sObh03pPtaMOD
2xjJzjca49RVmtFuCdxpi3+Ya6+//i/jGC6ljnuHubnn6asv/49rumhmbbB9zBvOwJJnu2qPcZKR
v2aJ6bYd7fFikeQQAEpvHv/DuwmIEr0VqXM0udZZ1O8XtuFVG2Q5LxsSrSkssRocaRsn3xISIMTG
ZwSV/sO9XIUNf3xZilYPTus6kUM0gQ7t1weoLaXqh4I2En6T6HohOom2k+YTE7KIGmKZ710VgDBv
NDHUJ+a+/oYGvorhjHgkZGsdDqJNklhm/w+/2Pq5v98Ez6CfzNCPcaFn/pmoXDatmTVs6CQfmdOt
VxTTbZq0lIutTiTYP9zxP3QM3HEP5aRLf9Nj+vZvaeX+HDlVpQyCTfyCw1WS11Yf+FNsH/9+f//8
UobpMmhzDZqkuulz2X+/2POwpCnvFEF9uqLdrtMrysO2SoY+oJXB3vD3j/vzQebjVjELEhiPYSso
yd8/rpwNWbIeVaCh141HTpLhwzzTBELrnbHo52pem1BsDHSW0cO627//AsaPrIFfbyPDTp2p7mrf
BFTx89//sj5JIAgTuZyMW5au6V8SlS9amNo2gSr4VuMbag5QlRrCVMYF4KfJw8kRfAnEEjT03Fan
OajHdEw6porXcIQqQn9K1wPvZEK138D2kWkQdZYNj22KBppsHetH0MSj5IyxmMthslIcJRV63ooG
MMkdm1mvTOw4ca0lW9F3rP0/5zJi6NhoGSSsNahtMWMy6U23jATsFr8KCPx3L55tecYSIc1rJhFO
vdVyZ54Pbd7p3W0+TlxnX01G9cTZgg2V0Q3jwSad2HS7QecHe6XOlVd9VBa7SZfr1jtG/LMatCpD
3ByJM1o49y72Z/60QSeK/GK0XFxPrHjGftSRNgRdmlANmGDaJi4kRrnO6riVrGvxR1yTEbCTqeGd
ilbRCLY7t7/C/ep/1y1iDgOusaQGIIyjOfVgwqMXGEYQMNokSZ6Xlig9V5s7NlPT5lcQecRYyqT/
nl/JtmZDz92BIgSC8YTfQsxz/03kNlV0RVyc9kAoT9SBfxjY7uEs+zQnais1ttVCeOGuAqGcX1kE
74AfXxrgfrZPSRXMbUIVlVkeF4o+jdwT7sO1jJjmLAeAT1p37IqJDboAS81A70c9IprMlwD7VgSV
tDpaqaqcJv3QGaNenCd3LBzcBA3t694HuBEOP35CL20+BL0MgYaVGht3M8VS+geGez8uAimEG5c5
eMtDU/HLLtT4a5ICKu/bbvLrN4WkkeENjHs6zaO/k2h1X0yr5alJdeYcszY211EH+SSMaty4daR5
H1E2kS9XMltwynS+RrfFATJXACBOP6u0aUyHihs7wB1thgIbweR+N6rMvJvjzLCx47jETERFueQn
jk0wzP7+sv4hfjANcNwcsCHBeMjTQNL8vlr4UB2gnIKAkEpS08cMFe/4jqxTBHnBkTKa5DpFOvpP
MrI/F1/DcW22WZfPRxdn/llNYBPTc8JcGHjn+Gk3sUZrGXzgPN3+/fv9WbVA0UElgkgN4YDjeu4f
qyGjqAQBMo2Q0vbSs2VQ5vPyrmNfctzeBtiSxj8sf+ty/tvi56NnYXtFqoW6EJHH71eUTi5Kt7TC
EGVp7nPiG8W3VLfa5gCoWJCnWLoclfNF171ztBjVa8dr+P3vX/rfdhyI6UgZfDAZYpXo/aFoGXmL
piJjIrvAP7yZ5gjFdAxD259bXuq/f9a/PUB8luAawzhCoWG4a6nxy1qf9DE+W5sc0Gmpsi9CRLLZ
IMnjD/yhwnrRetPnT8nDf/65DvQMBmOINCEE/P65WHpNrSwcxmGjN91WM4cjGnjunWEaaE3Aon2S
lMqT9fdP5YX84/aixLeRKQkPxT0X+EcOxi/fl70IpTKpM5QkXX6j60qdZhszMHyTvKxD066QJrvZ
9F3IyvgUeHnywEw99aESS3ah5s3NJ/nFrRmiIRHnjMHevEVjl9+5sA6eaoIirvyJpuNGIoF49pkR
fxTS1IHcRJ7H6ZemGzvgMNNflLIet2Y8DB+59FYpjfSnk+BlWBNc/PnDEgMcXS2F5XLFosnkp4FE
NHaRhjfEMKcjmonSu50Ml11klm0sXyuCL1FOw1HBJgC5CRLR3v1x7O3Zr7WgZr5VMG/BlnzsaFX1
33yzY3VQEWTw01gtsJigoQ3aASEMi2lip8RntjDvKybI6/Hdb2v+vPzR89Esyv0LlKXFu7WHmZ8Q
57Usr/Wuiu4zF9Fet1nGTscS6USpFyqvq1H19EXBUdRUBT+zTPA19Z2/3Ma40pF7eDYikqXmk3LG
fpdmaAtvB+WX9aUcU+1GMbZfUzvWXy5usZMySv1Mu3JtfElfv1Gi6PgiyGdoBc/s3X7qTXuR5TZI
4hK9DW5WABQW8XMOVAD249nTVaBc1qErJVIaySKzu23d1r19qOpypvFIgvGLTMrS3c1F7x+ISrZe
VS3HZwHWgPJAc0R90ipLnMs2tmNgnaknCR9GTtum66MNpcY+MEX2nEBWK/FxTu0O8CmJj+1ZZQui
sXoU559LtaBp1/JirFbYn72a1IZ7/VYn43qrfI+tuo4lZdLPv8+AxovPukQ9fYXxw7OvIA9nr5Oo
LHJYnKk+dPPiwyvNlfamMTZ5tJG/0NSx4Wm8I1fJzpCMq4LGJEyIsKP63MPTFrtx9jGZ5f4UFYG+
9H10SUv6wru26FQDobYtioscFVb+fELWvMU/unIk4FjM25+ylAVxsYnIoovrPXFqNJLzmR2NrnSd
6BuU+yT5JT9ubtpKawlqp638czXDD/37m//v7z04Nt1AVo3oFIn5H6e0Ep2c303El8Q+zY8NfcQM
vE9HQOKXHx/0HylI/1/cVOsH/f+WfbQeMP+C0evbTJYf/2f3oapfFaScH/5H32/+y2YTx/SGA0Xo
SD+5/D8VpJr4Fx2JH4c5zowWck5KmP8R+It/rRga33dWfgz/Ef/qvwX+oGo497o626zHKdhnm/5P
rFM8BL/vC3QMUK9a/A9FgYeVa31+ftkX8gzmFrOuwB3B1xvd0CzXVuFb3+ja0srMFZrvhfQGB2LG
viBl7q2M010DqAkGHiPQAnnZppmNEMBG6LspCFcNWgzm/x7epO+elyjBPJlnYWuSj+PAtTiQjQvJ
YY6BRkaMwjuVVsy0ntq2O81jAwTGTGSYey4uGuU750qlDwncrxHHZr2N4ugGrgdtZgJ6GRpv2jmK
L7WGcsIz6vHGG+w+WIeQG3KEIeEgLbtHLR5v4QvfzfP8gt1qm2ou7UEXPUc07hwjil/QXpbIGsur
mYCFbZEtoDoWx3xFAJ/s8cvUgdnYElO1NaFEbGDz6+qpGFJxM6K3PeYWufauU3wnnsQPo2ZUtzpR
h9+FJt9N+JhMCYx8q6qMYCdIK2HBh94glrXPyCyzO4fO+LFILJgKvhqeJM3bEZXSZJxEFOtLaAgh
7u24IA46Fnesv6DAnHefyRnkh9ztNorCCeaEUet388RUaNsoO7ryzKk2+FR7uTREIl98Vy+rcIxT
ZxcXkfe9SfAi0w/ps1B0eOE2fl3EbxUhbOzUk6lu48x0X3LiPr1NL5f5FnZ8cW3xVqxt2hp3eOxa
R4UZoLlVy1ReZOt+97tc2kQoZsuwSsYQDHHg2GM0c2aG8Z2fyL0TuzFZyjC3yB0G+IWkkPRxRo2p
MWzHuPBfzZQDxRel4mirqUa/qQtL0dYfctN4ZEKlXzOYvisdzQ4LRI5N4OR5xtAwZYTQxRM9z6jJ
riq5tGGVWiXt0BwD/URO3c3gczeSTNZwn+VyE7U1lgeOukjBYKzknmVxoCnm0xK76DsIQjhJ0y73
FdsYdSESmyWad3FpvoM/3FaOjmxjWuQLY7d4y/Aekhj281oX+2YhmyYyXTQR0XJDBZuc5mUlJtCU
iu9qHUYv8TPX0WjDO9CvUrSxaCo3kNle3Sa9xEsRMp/n9G5iyfUcmHlx2BcZyON4ghGnHTCyYXde
h8UubL2WAcsgmgsb3I01uHvQeYRxRIAD1KObxlgMzHw/6QAPsgG2T0zyuHPsrPuhemhEu6/JPIvN
r5m1hNM8cz31V53+9j2N7ptoiHDENHuWo36HoJdoCPOct/aGnvEltkh6qfKJ4QMAxdQMV4Rm6C8r
WzyNDjn4bAIkuauaf/ZkTd4OYatDPp3heTB9dk18ysII+mk2gtEB9C4TdRpssdyKhM9NkFnD44jd
sIEA8sBrQxjy7RwzzNHfZeaRiYUUeBH72YO+3ftHC2mcv5THuUvBwUMoRlM0twvMDDCM8jtN+QN9
7+SoyJ1/YnzpbAys40Xa7O3KteEXtyHxgk9uDs07U4VgnVPvqKYN5hjs94xhvld5fpunNeyCFCh+
rzevdTN+atHKsuZtPIL/Ok8wDPopvy4bRZELmmNtP3SW8QWw8hRf8iUii4Ru5n5Oyyi/qzI92mZa
ZcuNvlQBnPS9q6Pr3IDeAbTQBRVsx/ioyqW1oIQhrcLkmpyZFswwG+BYxk+xT6KOq8GrJg+sSzJ0
WEBEVP4QZ8k3qelfyplLhcE7uyuWMVgG+j3RsIQl5JdNSubwvQ0b5dNa2nudkPN72peSAYmpXaOT
r5DpM2RaM3v94SKiOduatdYeRrD8zobw+mMc18azb5iIkAtVvWpVCTeJFE9wCIt/X6L9k5vMWD6y
VvkX25K7ODJxOoJZCdt6lfJUDrGfglQZU39I4IMHBGW/5qRUbqYcc8zoo2SDsHhFQ0WeEqv2Tx5S
l8BmzH0VUcvSCPXDFPYrGSWPWEFvc0QQSVczAly6/Ar5FG4ocm5SLXkC9h9tid9kKEroTPYBwSmA
c/jAfJESrdK/edJB0wcnSpEuwBjY6CS7iuWAPR0YAqM2+8r46OJl/ddiAqYToboPsiq7aw3jK7Kr
nCYdaivIsAe6OIT/wUqBQhYSTYpwdMqMDcrzOuRwo+M0RSWrwX7ELFB6KOmdgqVw1X6QELNGEX+N
DD1jqlyeJt1PP0HTentRlZ9+C9IywxvvIgcqhB3UBb3ZUgfABMhtLiTRH0iN0nZ2g6FMwgwoBdM2
clewG9vPxvS8LG+E+wSkzGMi8V5bwu7Xh065Fdb8Eegmu1pnp2HXg57X3qRW7i2ONxvHXF5wVu9T
7c1pARA04wUgGdDrkRMScbH4nCGkQ4irBKI/vbxDFrMjIuq4xA6vg+kEtjvcgjG9seL+zLx4gfBR
fnFdAv0A3lzMRT/2qj2OJbLWMr/4jf0UNclrZGunYehPGQ9xlRAF0qXnEs1Xj+YZy5T+HrXJtVOQ
SzwveL8vi9u/yLVnBRdIo/nBsV67xmf2bRkeGuUmOwMTAvOzVaY/2wT9iNBKBbrED7vPtl4KK0YH
2BpN4oHi/nVW34mSIGwgvjgdy8yqmLH0FE6pQQZS62zQCt2mPSytPrllFMY5J2GoLGad19zcDK7q
dpyFL4l1Hq0o5c5/RUp+jGsRmqrepqQJ9bNBtps97vzpXXreim3HoT0JK5xN40Jqwr4pNO3Iye24
ZvsQ6IT0HOEFeO9EvTAZP1vzyzwmeyCnu2maAxwZqGb1EbeMiV9dxsP90PiHYZnusJ2XweKXIXro
T15a8gKsfZQr4hZccsQEY9VAjtqnU9fHxPd3XDCOixVgk+RYFTNbobfHaIjfXgOv9yi09qMlvcBK
te3CshGDC+IFbK8jBiNk9t5zsA5cK4fe1hwBkgdYSYMILJPRWMy2oXpiVLh4yi03S168Zeqbl5NY
XapX05h3fTMf7EzsRL1slwSkEkzQrZ7vxy4ls4NAJlpTBSkn8Hna3OL26s7Wz/qtEDQ6a06GNuxQ
HTYVkvG73u2fqtHStsX4tsBOL5y8Olg0B84TLWi+qD+fuuKTW3nMTK5JVYBxKS68WmBD0i3UXqSQ
EUOuIbtuG5CC5YhSH7lE4PYjOuleXGoXvsYi3VAlJgjoCPmCqe4bCo2hG24JpQkWUjTo/h9RROrr
jIXeh9qTE7B1RjS7lnqYLFMABYKhJUkW2yqM9FvbnobDouxXH6Xl41DaZWgJ5Z99jcfPGdD94vkR
j7MlX43q0V+m6662HqpqIg3B3PVad0cU79kxzSt3pcgqWHpYf7d2q04doevkotwx+r6HlnyYTPk+
6t5t1xc7bUVEa9tk0ffowsE5V9vchpU6eo+2ZcP207vPdUFH+0UXG0XWPse3GbTdU1MSKYTQZa1N
d1nt+iATvCc/iULO65vRKbbMS3fu/GKTWufq5AWVUvR75Z1ypJBeIw9DnyQhOBIDSpRYNUZQ6tMi
1Hzza9x+KRGrwT1y0MvbNlIEs3/GLvFmzN67mU/RSbiIplG2mBoSw9hMXxjRhoCEj4ZLsVhm7Bms
C8NS+gH+bHYOCQnJcqOPToAdHIiEpz9AdRK4RI9bmE8iC8wKiW5TcSksAkXi60i+lxUFCbFcmYL+
pR2Fat7UQPs/t4PGrAOtJqogzncZjs8uSmAsL2GGokKQxshJXEPV3O6qwtt2EclbrDEfjWPtiVYJ
PckNEdojUOQjGSb0CZA+2oI50Woe8Hl4CJnBCrRf8RR7CXQuSe2wyYXDdMaN9h0qlcaO7t3mPS08
cAUevZzFvrdWi4VoNMjEGRYHQiCaeA4GCZ0s1b0hcN0rDni7NXYLmQ86wTx7bohyJS/rANP3GjeT
B6vpi2+owDY+lGvDpXG/GPHXnHSnvZM0BoOkU2+8WJX5IQis7EvrUbbZykMmpoDeNoIY6BOTjTi4
KhvrPYmM6M2L4TlkpZc22mY05/3ScpDEywKssW0fsFhHz0zVoEFJM54vaqoFPquaGgK94LEjHxcA
BxFBJrr1rRWT6ZKXzhmj2BckJq8j6zNIB0wx5F/zSKLpVrG8NWfrSzG5EiFR82Dg4q4qAMb+qF5Q
f90DRGhfUj37TNe9FOygBv7YNMZ9u8g7MUNANGt5HfX6p2q0U4uyB72eQy/N3aZR+9nYYzDzCPmT
dzEd8xqOaqgQGge+IrhW16s9O384xNpVzFZ6S9AKUkVDyy7l0KTX+Bz9w6yESXVKvoMMh5zgGmND
RF17zUlXAxXkW8d+zMQDxk+1870yee0cN3uPtIVWIvMXmPCmunJyyvoOZdC7FndNMA6DFkLs9y7D
ovkHcAIVNEizJtdXRaOz6xh9XlmmlwNo0nrdIOJn9VoasK2/D3WCttlNy/E6S63+JhYt4k2xePgv
yqqhtx0r0Ntr4lAit0YfjRXEK3QKV5gOdAKGykzrK/+QkkDqbaMui8VzoaMoA9s/xO1eq2cN8HMs
9zxpkBFLjOdwQ6k7Fkrw23okFwLY0+gGCZk71760Rg7f68ytRSE7oENHaJwnxskz2wWzFUYCZIUw
tbpNXdGt42KhONUGN67CgfbHGpZjay896yhYvMzkKGrnmnNYLA99NrJMsHr5otC6RXA413AYe55p
strObswoNkaDxZsitTs4mJTsa7cBgoWi2pHHRWnkn5MAE0N3dduz3+c+TTR2AgWMvqQkqxZajE3M
E43gLwWdCAuAcRztROn4GneQf3noqX432CbKC7YRvnzvZfUdLaR89uAkaWN64xkaeR5tppblUdhS
Ztt5Aigae75Pi9w35LFoOK5tbS2an5uySqydY/MutSvscl5FaE6q1+qMxZENjOxK4oqxLJHhB68y
zfQjjN0UnFvl4qpABrxkemNtBNqW+qINVhkbWwlOfjpGpV/mV+mIoYBq14DOCrfEAEDfuJPbXpOC
0IyYaWHGPKS9yI1vHOAS95ss4acMoyqhgonImV4LuYxXHfmTB91wip4ajLi3qfUksLTKMe4bGytZ
wEpgnCP8AqxMcmrmfdmlebQX3SqAHW0qa+y45bqe1aV3SQEJ1RunM3uxHaYpHTcVf0RJ4MckFqQ2
UrrAWVJ1cdSA8NzPNOSMKDHFl0pYdLdLQmv7UzRBYdjpyxwdW2ElEBoaorD3BZR7DwmQoCFP/q17
wzRS1FvHN7R7R+Vk9QJz+YKBkxGpMalvVUeFkvsZYua2TvYTYU6nWh+qN6KxS/yFmTCX46jPRPL2
pDZJNpPZDEtRl92+ZBh9nwC6PQ1pFN+lUUQajdcsDpa6KW53JHiZxxJfRSCaRL7KHDfIMOXzHUbI
NrT10UWDxTIwoLmNOD+AGfjGaN0/iiHzH+pOePeN9KoLMboYxmxDcHYrR+PUYmtqQ6cQ/ks3puKu
KZFMcOxOM4IjhIJo7zRqprGBkv/kFEW93v0RKRXBj/4t5ycRTFqaHpWxuigT1HIbgQvY3k2u7r1M
YGC/62Q7DJsx0udAWkn5UIIpuSllq+2abDbPhR1zXjCupE6cnHIzaojCqIujs8ysdFOrWykagNh8
yFguXxnA1afUqOKHqGupR+yRIQI+RLptgmIcB5Pp4+2Z2b0LiXl9O0dT/FGWebIfCs7GqVLG18zN
4eZ3g1E8A4oWtBljzdqkdVJdL5bRfgNHdMNzRLBGV6fftdSDIzWNy1DtzU6xxXCdnZ3jyWs912mS
lqwvFO3kmN/D/WEgZ6nYfrNwC+EagbHiXSG5dF7gSFDNxK7azLUFlKIvMF1DmDZXeUrv0rdoxLTQ
8+uS8Yme6zhjudKHg+G3MTFvNkWyfWM5sImM3LL3tW5FLjbIPt/BI1HQLaR1FFMsblvDIy5ssaqj
tbwn7f3YMhuKMAJc0fmcXXd6cAdLnhrewpPlLFBB3a4iBoAUri0uLvnNIPIVXjdBDydM/fEtjnX7
YbQQS3j2Qn4Uoq3HSU84+NKCVru4F9Ml72ObY2sNZ9tGXiCaiJfL8s5i4HzF9e7uoC0jVfbaMhyn
Rwuv9AYrfH3IARLjKkR1EyMN3TA1wTOR1jopavCvwsZr0eZaKSFXVsHTPZZ6MIiIjmp3TU4DwXJs
pyLd81rlW73NXptZPLRkso4VGg7/jFz2s7TzvSLRCIdaQFrlsfDnQ48odGNii5JLFDI86q9GD6V/
hW4lqO3K5OEs643n0nA2qnZYk+ajk90SkYkXxPp0ik57SWMrIbWyGp3nDK8ezolwMG+jppOviDvO
s9e0X6alSFbBqfV9pHBAVW6TBtKQ4/CaV/P8LUeY+2YwQDtFs7ZFIdqGbRllRNVFs9sehsSrfWI1
NIUAqM6AffF8FslxANT2mrtl+mmhN7rJsgVozOKQxdcw1A+hm+VPq+Duzan8+tpSuhUHuGi0j7ht
XJKltOmYJFn/CAalXE3+/nAzm/FyNxLGSttd75wvaWtnJ1NSxvKX9r2AIKxPtvNZG7l7lVAhGeFo
ZsNH29m0J8auucH4Xxw8FDN7iRmKM5e77EuNBGOrvJsm+kN9dJ4xRG3yLjFJO5mSV+JGkBQlAMB9
vS/RRt/EbIHbqJZ4OH3yY0lX9I96RMYYi2mjYwBlIy82qb++kpPsEJI3l2FcsdQlQIB4iM+0tZDj
WrET2rlhBENMj3fpfed5XKZwKkFNmFrySRDNGqeizt0k4fL3fXfAAmZvs0XYoPvdKxdJ8mo8eSiw
/gVVB1xSof2hVgDtSkMUpAaaEfDVjombFnFselUZEDanunNCp5qXW1dVbzi0v6W4t1P4lDGGFQ5Z
ZXnqacWjnpqqbYbdeeiKZy0nxTdqrA937mksobDeOT1lQdPvY6+MjrWX0ogZnSe0JUSfEsR9AzKA
TotWtDt6WuGMkGyjkRUa0OBtb5xaPBBnUWNgWUhYVW70xfTKM8OI7Si6Za9X2ltT08GspmljFzzG
fg26lpQVkLeWG3rDZyowJnHQOtQlsbpzN9xFsYOkAg42Y6TCDXtveJnirOU9Ftc0bdJnys9sX4lh
CFne95FU2CFilfFj5nvPSvFWVUSPJ9VuGPDO2kY1HyqLWBTdc4wjeAhe5RKW7AwVn9K6pVlhxdpt
Ll6FVyHmaoF+Fhh118ON5cx3BkbZHYPvcz9boL2xZCwgpzAZw5Z3A4QnMYNiaMvKNm+s1qFNjDzZ
yHiXKq9lewOrBxPTG796yyhoeOg7jtf1ERAVRj/6hqObGfc5KS+d7hYh8oYp1IwmZBrzPnvVTJcN
gDcKvhe46hu9waMejSazNFuMt5oH8CqnDgOeAWtOj1zeQGM6Kqw1GD2hLSeyvRtHnpgsn67/i7sz
WY5b2bLsr6TlHGnoG7PKHETLYJDRkAxK1ARGURT6xtEDX5/Lg6/KxKAeWS8HNSizO7jS1RURCMD9
+Dl7r81IoWGts+MVEfYpWVNJee/56q2He3QDbeOh1shaCYZfw+Bci1Js3cm5iUtkGedWX9/cU8Fj
FC6y9FhqzvAroHGnI1nd1Z2r/IijxNnbKHrpUeCYZN1tl1aaptjl8pjigw9DHswEmyD52bR4E33e
tJDp4kIKfGZunQTMdYJdVoUnkya+GhcZ/Xudyr7dOCrZ83WCf0y5YjB+BTcEgq4LyJ0yHrQ7oIK6
WtZkb+dWsyyH+HvTTc5xFICIqzE/xrWwnouhc+9wIKQTkyYe2yFR063XBJQVg24+DJwE5mna1cue
LB6co/nKMOhj4tx21l2TQpciyVyniTfv1H5X45x79DAt7n2lXll6E91p+UTLrXEBapeDOdMQeWAi
cZ+FYKw4R0Ci3/a9Rlen7vyNWpg0xDQg9+qPcRLaVU4Ijxt5Oo1AIgSIx1kVrfHQspQshgC3aovm
/+cQj4RK4cTiocjvjAiZcj7duJp9p9TaT2xiSBenNbrvOd/otdEApfXuk5ypTYA7q+n1zegr2wDe
gZ5Tn3vFD/wfc0nUIqCnoRCvmoVZItOsJ9qJJVZIxLcU9emQ0CNXX4wuJ3aJTxPH4hdS77uySraF
Ee1T3IRjHA1obRV7zWlpvLJDcA7wUR5Hmo9dqBunNvOuWxp5eUJSWotPmLYgL8IQ6vUj7I7625Ap
5BwzdXHDGhJwP+orLZysrVOJpxjKslnEDAuYcE9z0nbaFaFfASJj5kWqShZ37XxDJ3PPcTY98XGy
WY39cl66m77EI2PSMR6CctHGwY0hI6zLbUwD6QClLFq1o7WPo1962sdggLAu7sXYreBMzAcOhE9R
pw8/q2qw9l3UN7+kid1e4uMcFsPQyk56JIgTUHgFTTSVks1pQVM+orWGMJa4g/cYcARRtkzIlb0x
uvlTEVgWsHl6bilXSYSBK98nt1QryfbQqnpJNJVYlJmCcVrPycdgXUwBE3QqZm+9p+vs190etaG7
cNGH3Gq2Db24chhImak6vTiIhejB2dkrxWjAHDEmPdcBvD5zsaIFWxxHtKIV/1VFY1VTB2Fa7NeY
0UCUNHb8ZLT92N/6pjHS3KzjCpImSQ7ztMB58q+rQP7/xDxqks34z8Ug97hIwn/bFtXr859akPP/
9Q+amAGcEYsAKpy3kCH+vjctiMwtslULKT+yjrPg4/9IQQwX0phu2NiCwPMBjUJAUssf9Z//bhj/
oasksWCHQFaHTMv7l6QgF/p7Fy2Kg1XGltp7gL3qBezRSjQiuRUlOMRKPR5Ca2BVtpBjWW2v0N6a
iqsh6Jikuw2pygEkPOAcWB4zxNc3nG/DhW+mpksuRwWbKuRxN5Mm9WiZOOFaQQdYfCVplBf0h2BV
XrCLqBExjKXab/qZP5UrHJoRtDYcOBCEKUemP4TV60kL+UUP5pRD38VgGg9mTgdkrgR2sRaBrWz/
+I4Pbz/t3/I2OxRR3tREUX24BjKldO4Y//D16Rc3DSUhAcsO82CkB+benxz9Oes0sTEj/POzWoXq
b4om/Pb5T9UuhLJ8dL4gPBl8cvkvl6afMBpqEeh1cQjrPLL3DXkyT1ZGd3HUC2JoHHb7qSyDB8CK
dEBoKqBF80oadLPQwUuxyobcPSLOwOrcJwQE6U6l7T6/xo+Pk+4hO8NDgqDXwjv6XleU+UYN2jJP
Dw3tpZve7AT7Z11XzA4JQL4C4a9t+mawdmCah/SrZ0P+7e+fDdjzDmRo1FKSdX+hsqXLERuOV+cH
yqYdja3wwUySeEcjU7tVYhFd23ZKJgs4DR/NqFZtamF4Cy+N4mv8pV9Jq6GuXlwOinGUzZbjOOyx
H3xL6AS80mqK6CAjdSUG3uhfJrPVdhj9ajJklMB6Jm4IaD3HW+bInkFiskXAfMAcPbhNcqDIi7Yb
mxM+ua++Ke3Di0TYoW0QziY3GAcq9/uvylKIshnaxt2LUi02wJynndvr9ROhTdH67KJyWwp7YzKb
bYqq87pA6L/4/HE5P7LvvjEDzyPCaK6Ab42Q2fcXQSJhT7dADw9DiZsRb2h50oRSvJmO61zjOba8
xj2iZqB9TZwjNWbdMTljDSgOOIMQN2JQpV+SBJQppnmPTQpVCj4dgdDGtLZK3SBTxUPx4veac0TR
Us6hWtirMRkexNAyZzOkBIT3rr3yY7HtVY1hY8sxTaZi5tlj7ktR5yi/KGgGzLZoOpGcPpF7jF/o
jtSV4glqE5cawxQgbSJGokPfWYdXGo17L8j7l89v24VoHzUS8kCWfnTdsM9N9eKrwzuZVIBf44MZ
9fYNOIjkKmRC+D00dW2eISTehUUIa2Mss5lZ1/nVv/7jgb+jZsdgCezyQlwaeOQJmH0fHWhzK9eq
0JKFFo7Wlqe0uip7XEIAEFKxQoH/UiaGfvj8x5sfP76HE9Bjf2QUQaKkXIT+EC8SLIdYvw/SgzpW
PBVdiE8HII9c7ayph+2Dpvr8UA+jqu0qJ8x/a5UbEv4mUhqBhWk7x5KZ5xqNutVTv5chIqa21nZQ
XXhRR33kazR95urcvkJslGjQdhiLo3XQykh2rWiRXBgAfCcwiV5170M9+Ta19Elht6SutoDTjCg4
sqQbSMlybRcXnCNmfTRIwvnUVBScVaft6GbjlMrbvDlZHr9WNK9/ScBLbEMRZN+JWBIn1OL+NfHH
4zY8L+yceZ1jgXTgKaMn+pXV5ePNdaVBwQUyLbMWL9fQzqpR5VVWclDY4mU4qOocQCQFG92KtCvN
n8afucpALTPGkEyYwPzi4ZIPz/sVgRWJUGnNQh2O0/Rib8WVTiFi+fUeYGT5NHqpfKPkChW1bflk
5rX1xWauXWhheZsMuQRSAZEGafKR3z9OUME4TStWv6e+4SVOQq+6xhyRzCNYZ/NCye2FFUXTPFKJ
m21NVywGlAlKHA5vVfQ/NS3/ZcPgUtjXXQv+NpHasu7448H2xQDoq3SHPeeuAPMauY9lK+hl+kFo
zCpLjW7p6ftL5k/JTZPzNM0whdmLrnCIM1Do53JE+O5Gwf7zN+7Drs4xWbMB18rKk6/n4oXL+hHv
oyjUvWP3iNqGrrrGLhUu9aSwn7Si9DDIISMIiin64mn4WPPwo21iu6l3XBdT6sVSpxFp4Ba0Pvdu
XTqnsuugXzTkWEBd403pdKHtzLpzDkZuNDJx2ISxZNEaVWoGhQkAKJREfX814Ky8cgMQlF/UHB9f
F2lbpUtq2DZywMuAcqHWQGSFbu5Vo29ObWM4cwQb7Y9GC6ub0IqavTNBYJrlPPALhhX2z8+/GqkX
v3xf5L0xHLjDAHwu3xfVThMbEy1lKPLnb/WYiTlaqnqh0QhanW2X+NGj26BCfMJsfgweARXEBsoM
rz9Be1K/2tK/uJ6LHb11BXrxnikEdMnvQRiB041/f/GZPxTCBkAT3lsOARrl3uVD4RK5XSED1PdO
NUbq3J2aduWzGm/yyo9u2iANpLBWAU8HonVISusqmDqxccjdoKWtAHHRTK35VTCjWGoeHcXPr+/j
6+KpzNB19Lm8zGdQ/5+vcdAXnInMtDgEg68j8wVIhdAu0xjJ8gqnDHc9dyQJ0cT8ivP4i/Xs4wJK
7IXqWtgU5SZpyQfmj0UEGpaYUqrdQ9XbGKXS0G5ObuqqO6cm49VpJDvl88+ry7r63ZptmpZhEC8l
K37KuYv1IUx0mrFuGx8tKHfzNoQkgjadKDm3KJDdyGWU8xAw31ZrbhGu01cVVnMAkq8sHckeRodD
77Ry0AoBaJmZQ8odc6bitsEKcaT2g2PvSxdAND2eTy0Js9aHzz+Fe/lU4f+mtcLGhzfQobK5eHId
3Yct2I4oG+qovPEqXWwtU1QrszbvxyZlGwo05OVZhwhwyKbkpU0EvBTALmMgoPVqVJobOzJpYUeK
AQnQH6B69PYBX1F2W8T5d9I6KAI6Rmc/VHJE1oP0nAWGKx7c0OhfE08bD+cKgMFisfHsaLobqEN/
eSlZIiDCBKzrwRp+ZJNO3FbrdJuzFztnCH6lugRvl64wrgAWKVcaTOyV6DtcDcSWrbLO8fb4AIu5
xSRq0YyQXTtbKQEjRF62BqySr1zc3M+OO5hMJMdU2rUQzCPGiKmfkRIeXActxDSVjwqr3E0M1G/Z
WW17D/gL7bW1180pXnX+BJ92yJVnmKvOkSFnxuSYBqDbNBrphxAv7YUTRrtSb5LfoafkJwcbOzRV
xl23wdAVJx0S1hYtKztgG08vbqhrT1HmI6k3LbEiKIshhwDK88VTfPnemJgkidCQGc5AYOhYv39v
LDLMx1ir1L3ILQqxoeWwYMnKzbSyJSSd4Ysi/vJxo+ygJHVVTmGcDz8QSmg9YlS0YwOkmNGcqr4S
69EEvjTL0Dt95XvV/rJPWZiLeKr5R0ZVv/90itUMOooIcz9aHRVVVNbdY+sZIc39enhhtN/M7dqN
4OwpQXLFobNbmk7d3VBHn9woRI9tBdz9wK3zRWjXDG00GO2bUSLtpixLr9QRXekXm6tsc71fWFhV
NNZiwESsLh/OqJPlWb2l19petCVpgXGrkAxJ5X7DRIpLwp0EdrOsjGbrELMMAZzoWlkSt61m/G56
u7/WWSgWXpZgf6yV9KHjJT19vm5c4klk/UjnjIdPHkrIXrlYNyCHkxHEqHpfC4ke6gEJ7HKHaChy
H5jMpQxnSX3wH1KMO7tJa/uHPInIapQ6jS56tcgRqf8nN07GkasqLkhuobyxf2wC/Ezos0LT9zC8
rC16huaEb5YVFNPxPabcaDv6CLNTPZ7mjpIWP5CnUvsqHbGbamzcKwz4buKi4VjSM/syw/B/dNvO
7U8D2R9XerFpWINq6CJPNfpYvbYT5ZQerNj/5vXlsG3rephD4EEVwDhgi7WZMUVJvTfZ7objebMH
OfNFyMGHph5fI5UczTVTVuGXravABoyVEKWw96Q11UR2+dT50vxLOnkyI6mmukda+OXp42Mbhh/r
IqahU2R7+FHef1Neq7UpEV36HotQ8BNYMSJCBKhzis16qehTf4zJHN9WXukcDSYQm7dD4BfP8N+u
wgXmQ5gaL4lnXywPXtIPAT58YpnRzhDqbLg18yebob3NUCtti5+qmPxn5gfmPJa/n7dNvf6XL+Kc
ikQRS1Mc5+TFQ+vApnWMQZ/2dB7I4yzY/7XJNV+SyNR2DnrCmxJvzdSn0aK3mL0giHa/uIbzUeZd
KSOb6pAqMerTxDfprr97cZxeKxsqM3XPUAisxGCrHLPlixvgEk8ZO0ZU+WmS2CsYSOHORPF6P+Si
eC3aKJwWtmmVT36Q0Jao+6o5JUZbb5TO1I/IA62tJY+vUByKTaXZOAnzvgC/O5pIOcYgjVbkQYFi
KRoiGJGVcOg992mdSRqhv7jZmvFxA6LhRpMU5A0yDww27z9qitQ0Cdr+H2sEShOOUk4ZrRnXMXh1
HG1bkdpBNAWxOq2T3rGru0eSU6xtq1BJMv4y15GqjzdVrt8HkW0uB0URs8LLBjJorWkR1Gb/WtW9
sSsa63vFEH8bIl7C45E5h0ip60c2xm5uI1mev7VIhwHZl5h6F8SN16OLtCPRkT+AelbRh/FuZMlY
IAxh9hjDxphpspuKZo6O9tmOTgWT7Dq9WyJHVbaALYDH1K5A09dYSK/7/Dv4b/oZbkhEhFYUm8Kr
kqNlDgEPvsazldjZr4aArTv2vWKj8FVtGP9r1145iofRK9vfUyPQXkwFc/ROD27h3rVrL9WnVT0o
xaPTKcrPMgODPwtl2Wvwa06seCDoMCF6WBDghMQ7dMQtusFhzZmNR4VTmXvsesCWLnOFo/DqcIvR
coV6FT1R4HxTI+UIfYaMNkBD+D/KNnrBOeXenAvnbmooU7TSvTZEQfIvYJi1RUd5yOJwlTiNcw24
lnjUSRdrnej37dQDHsxlGyxuux7IgRhfcydMdhF5g2tGntSZWdpvhSHqzRChknXz/jWfEm/HQBfz
oTL64abyXQaNRvacJa13zZlMWbUNJiM31sI9pDvlJvMnfCzgmMcrEp0OWkqyll1ON1EiYdp9C2/O
kjtLJozuLosbdiCmUY+Olootmgy4QVUoSTfnP2SqKfHMOB7vKy259hnfLCsntnPydKNgWw1e+rZX
2eWgo1Gh6wsliEIu5w0OY2FtMopqIoMjvCogD3rJLRqOdJSR0Hjy8BgB1dyce8YCYPs6O39phuBG
+lRyP+MkMW/pxjjrvB7GGXJCODR8c+JqJH9n6lEJlUHxw/C727TTnC3faTO3ACHP2eBsThHgVPw4
rRfoAYO1ZY7NQzkNA2kSlnUTWVgfKkQeiLUlnUMXQM6pnZPteTcKhB1ls5LgklmuoKjneFneamPS
bibTVchQLNKl05vmLtIjRvL0gn/2hSgOuUcvPbCUbhENebTocm1ajRF8FacLmrXuFI4zazw04Vgc
vFuRe3dd5043uSeGq6onejUiaXLl8yTPVKQt+CrNUHvyOqmzVUdRL9qsnMpF04J4AK6FxQ6stoGb
TAkXGkmVc72szG+1iIbfTq+QEGAim0g8dwuQwF+ZAmhn2GePWu3oLKX+c4Zl/K4ZHOe5b/F91YG2
dHOTvNw8dXD2pfa8xK12dV4VQ16zE9sQyR0WFxbl7aIf0gylg/48sTjvhMpaWtfdD6hHOs6NvOhe
KlQqhN5z4IjhdJBBQha3QVC08dxbfX2i7G1OpuyvvrXyB5HyEKqmOW2ysQixMbL6AQcd53xOhjWd
465hDiXzyecANY7gpn1fmGubY9AJ13S+9MZgXA1Z58/rVkXo34fjajSbYI+6Idh0Tl7uOiuHeXlG
Vbq5MhYzBJRsug4pm0sNkigRo6745saqv/NLO6RpA8MV55w1LJ1mvPN1T1z3ql0CzBAshM3AWGJe
8lwvp95mAGdY7DJELYunEHkkvCr5sJ/vXjra9mFCMhXGU/biky9QzTIL9FqWTuVM5fx3q8BNfyEK
0/qO4aiHUjMUt4MSuXs7K5R7vRXjdd3rFoTh2tioTt1vNMgBMxhG9XKKshIJDFbRYFQwuBCPAoO4
wrcdp83JcUcZ9jlRMk+kEb/1AMZBb05l6SGFNqNUvwqzmpFlnDucAAbrmi1HfyQR6JqjS/GA8PBW
RmGcphzn6KxUGguceKrN2iK5MRRtus5GUawTMSY3NTEDiyiQBrRx1MpHU2np4+ZT3fM5C31Rt011
Yw/e9wzvzGvZ4PeZOSV5H3neqU+FHd0heh7XSp+tfJyxWzdATWaDWVlV6UQSNCHmG9ic1pWbELSh
d/ZMTd1+XkRlcz/qfbzwKhe/n5a5twjpDrbdx9sOQuXRldWm1zp8c+cOdx0HmozQzp21znLbZ909
AD2aCZO3pCidXiO0M7fdmBZvLcdYFkdxpJhrJYwd6fqw1mmHnz1HFocvyMHl6QUpNjElVG9ogRF2
kHgYllD3QTeIyfGAMUcSS3kD9yVe9UHQb9U+aGfgwdUHiGLD2m3E+JJT9y3ozAQ4XIhv92aT29Qn
BYfy2mxJlwALpP0y1aH+ZhalEtCgVcet4WvINqFEb3IwYtfkNLbzsHKydTcifRvx699WkYKdvxtm
FWrbnTa0BvS8RGxI9ujXolOVRZ/1r4U9DLfQLNzrhJHU0iB+apc6ZnSvJ6p9DdmHhU3v/BXwRP8u
VYZmqyNY3gNepsVngmjjreKtz1j+T/Ro0v2ASYTh9Kh1PzQ7rR/OrdJzuQd1KDoCu81esWszzs9z
AA2I22a1YtuLwjJ9BISc8bSey0E/NwDPGsFPOsyfcdgS8Np4/fiYIpq6ntBFot7Xq13B0rzmWFMg
hcvNuaEK4OqAk4MN+s3AXehGTcuHF/yb3+JOlXiR2+68Q4p4QhFoik2J3qdiAqHDRgL3xluOZJXd
rEDwExlQMOJOvss6RRt+KuOulc2z3FPp1lvQ5GMbQkSCfGjVui4t8pgjoMFr5nr3o9Hb27YslTVl
kHZSFVsqvCyMH0Q4Ml6IEFNGXUzEU1DIqliqB/rAtn+o6aDw8ZPQPQ66xjvjpar+VFJWcIioJD5Z
FD3vXMM5DsZPN/E7fS84Uco6EotP+fRGWBr8CTNrZLvo4wF+PJ1xU4Ez1t+DOuAJ9EiRnHn2ZF7T
wQmvUWDbL54+IHPF7sntqt1pkzZKvY3qQof1M9Xi5xvBKZWJOsip+ocGic1DULrK3i0ieyWMaYCW
oIENILaOCltXnLZcdIbOpWqdPZoHM6FJthzFoLS7mCQmGFbJcNfn0Z7EOYGMsOPHzSARdfcMmOpf
aqt03xsmZVAoPIx9tmAC7arD5GzOXZ4UGuavvPaV7ypVLznSwqiPRluK16LSmUTXYZhuYuR7Pzrd
wQ8adnUTze1AjzY5ISRRbk03FZfzxMqD7aKzLRraBpYNMblIzyoMh1GfBwZ04bDfDpN+qt3SvJvS
8jDGFngD2zuNxuBuWEe7mdf2XLymKlRdOW8ZtsTCZ7auU2gsRxtDL896naNLDWBp2UjaYOAjZsz8
FtuDU95ZyNyB17vjUtSVBZvKJlvLKfsbDYfGKjS6Hiy1b2+nIrwGpozlRo+i764TPqPfoHILfWZd
o4MNX9eFC/QNMU/SjEAZwm4k+GXsHHyaRvUyuCVKNwKNQGY1uVL9LOtYwP1KG3+XW7gOFg0Qsl88
e7hZBq4vvi3CBP0uGuvhCipY8D1H7bwLwrD8nXul3a+IowoBAXhm/C2VsM1FTecT28RgVN9dMIrK
TYKbI1gOsZ6JGwdd448w6pxFqdVeMMNjvYZW78598IszwCb7jGiNsc/aa93th11va/FKj1NxG/vq
q4hqjkNxHKXHNHfZvNkHkmdWRKDIiXS7ze2IxWxpt5Z+M7qZ5s360nOeycxx6nlq18AxkhzzPtkB
RkRmWzvsu7r22gOxGaHwZvQQRLImvFF91AC78fe5A11/ByXVzDKmaE0yYL5MBYeLDgjCXHQ+qk2m
Uc5xUo2cwBo5fH6rH1LMPIjkCf/ZlxE+v/Oc+tyjFYqfLZl8Fxthc47VIWT37OqSAq7DICgXb4DY
8x+LVQ1OaSHwZ6oBDPSZEWoIkc61R1kBA0XsHq3Pf7T2qbdSOfMO6Ja7C8/MwAZUumw0Gs0hmXg0
QBJoOzZNpo82TakMteZTFFf9C+s59AJ5lGMb5if68tQcZCVFgVt431Q41zB9bJOZT25AeW8B30G8
ATP7u416i9VIrmVpLg8EJOHFW8MurK1tAwJIxYDcLc+i4pGECn0eZMiHl2hQkJKQREfM1ahxTvci
yaNrB5dVo5W9vyaRSNKhtJuSlwoO15IaBV8orfWjidF+r5hOczIsHzCSF/Aahj4ycnkZRSmNSiT/
nVdJk7vWS23DVI4AciF5udcT4JuVmmA9FRNhKTN6FfRFNSWUHTQ+eRj0JppsIVY1MvUrgHC/2841
8AgM44bt4NADEph3WkV4Z0jcDquDc0K2SqFAptyu4CPOKHeDKyXx02ul8+IbdME5poE0uK+xMN7y
zhJGgg99mMdmo90VTduc4AJz/6g2AT4NEGuaZArAZOrZMTN9At2MySDpPVRWfQusBpxauhO5wr8E
6fO5E6L1FofxWkXtrALp8CZOEfgEgl8ekQK3mGSwcXuBGv7MozOa1o98Biny5jiufMTyujvQCza2
g2Kkq3SMIobk8ovtrfqkDRqtQyexrzJ2dE4nabegB2XdJWV2df5qp1hVOcGAY0mXucnZvq+b7KdD
4X1PdlWxjPrsm4InAaccYnNcMlqGMyG2HzI10Tac/4i8nFSaH1BelgTOQSENiWGYqBDulahhs2Ud
5PkIgKushoRTQ9YzAzk/wXFCUy9IaGc7ZLmxyslxwNuOavgAdAWT942QHYtwcIYNnfLxmjzmU6hE
Px3DRPQspiZkBzTHhatzJO87HaNSjfFLo3d9bMeqevFM372rQ5FgU5Y3zBSe8lo7dFjnaY+ah0RN
xFG9mZS7YMRloNhTOGK8JYnDAud45Q7kLiienF6WmRh+ak6b0Ncie4IoLhB5Asbx3A+66Qqaprpx
Ffz3vTsk+6mCUjNTAWKdGzRBqvCyEBJri+UknPHxTTjl2NBP/C41TrSxvpmADNFcCyv5odSJu6jf
kjGlxCjF6PILg79/OD/uIvD8Y0FtEVDu8nYnaeLN6YYYx2ZIHxLZv1ZtMoUWuiZsfYZoi1UkoFsi
iEJyicWiCSdsJeIBNzzl9m05IlAM7fdEpAnvY+PMeohRBQzU5mTLvvFajfVqPviFumq0hNgcirJj
BEUnBUrekynEqJAxBeRlJVsYTWPPqioosEACYXnysFdEqyZU5JPu69mPAQn4nLo23J9XN+wu5ZVu
WfdRFbk7osENY3XuEp6PSHQ6BNxQJ9UOvlFap0qWk+fjHfsRzULEdBxK0c0c3SIxYETVsX9TQF44
9igRTtN5Ia5UPnTuh9u4KZDdhwMqJ0gq3jWE4m6rMqzeYaZokMUn/NYkrkUhup8WMdVLgzDXg6pW
4apIleTJisZqEw3msrIta0dzTLnL0UDNz52+0kCK1eAcc2Y8a9ltb5XVU2pW9lxD6jdPq3a4O3e2
Pd9qtnbWc6gZslUvLHPT2Hm9x+SDPkq2ts4NSeR3xbfUDIdruw6w7fWjMq9KP1gqhWwR1V1R3+Ha
yXcpupojORzBmhlrt4MZWqxdRy6sJZFR8H3TrSo3vjAI213owUiccKv+ZnSj0hbpNIxBg7myDJWy
EU6Mv0h7KugBq/pBFQBDyG0ImUEY3oszjfRs0JZ2udP+HDOVINWx2GnGpC2ctsHh7ak+VZHmrpSa
EBUntnjoLEFV3rkjJCnG6uHuHA1iDjWPSBMU+rw2Exb+Bp7a0mKRwnIeNsDFEi9tf2lmHJjX7Rjz
aVqczC+txWg1OcsOz/u8E3TsUc4kGwEO0OJoZZO689LIAVAB7Q5GnuUs8yYKjiVL+JruERgxbLd3
52cJ9TCmFY80d6Po8muj9YiSowe7afPSlba9ciP8LMaG1S/L3FdvNLULH7qkfB6jNryhoKEos+Lk
Rm2mK+wa+s+6NJtTKnUYwI1NXHqevvJwJ95qnA4wqQ7jQ6J7w4NvqsnO8ygM7NwAdBTjdsw64CWF
6e6ADnU3XqGQD03Y8lOHrBbUFk/8Fz3xv3TEkbOBWITrDyT4siMumhjHVtEwbnSa9IHm+S93iopr
AoUTpvZWfl0Vqrvusyq7i8LuW9d1jEF1QtXmxOj6r28KXoFOa53avX/4/Oo+qkoYDgH0BNZ4Rjde
jGhInSSksEymvcrzOk9Q1yRnmYFphno274AMbts2D6EwlUQivAXF/3NpmlSNvJ+LoLRUTQoa20WN
Zcj//sdA0ccIZ/eOMPdAqEG2TDJV5iz6pEulLsGniFs1VB/JgIo5RUCfORhlEb5i0CpQfGTR6vOb
8XEwjGvBpe9E9MJfVIpR5fVdC7J8DzHboggtmVuovio1qHQFE5PF+/Mf+BedFRkPmo283fC8j6Bs
yu0uhpOo7EeFvSulp4j/LFK9X5o+qvsRxMSdgj9tzQ7l3YaRRrCTzsXNetFU13Zke4+fX9D5YXz/
jXBBTA3leBeviH4xONQjk5qgmZQ9kXru0fFD76Wa6O+qFXTLpq5/pxgo14HhjhtnIgkt7YMj1rby
t2f2uDN1S23nYJnFAvttvBzqyt/KCE9iLSP3ZPLCw59ooy/ma3/RIbg8RapzDs6APH4xdFI73HuN
qxv7hoCC5VSXzZUiQvpGSa4uRO//QPfcHII89qHu21hofRA3NxBG03lbMPPNvQkDJ/KfcBZEmnao
1AYeXeDA9JX7hZul7vHzG63JG/n+RnPJaDJVGOkm9O6LkWBhJnkYUvbvHWxYN45aG6suNJN1hKVh
RUPZ2jY91TWxC9bTMFT1Kgn6JzDnnIrlQYeekrtKxjH86pX8OLDmutgxNIJRbK7u4pU0dK20OQub
+z6s48dCcn8AJ7cn+AjpIoKGcMyGeBFXmHdxLXvXDmMeMQNYotxqLTn3riyEDBSjC9+w65cW78aC
XMZ8+cX9k/qHy/vHydPmGhGLO5daBCmuhQMZ6fvkPOE598CiMSmfIsr8GVfW0YjkAGdU6XMekVre
6xOdVomX/vxKPi4aLjdKvis8grB3L549ai42HZWB53mgq4bd9MuzBCcrI8h2vpwYff7zPmpu+HkI
8TxEiliFPoDtdYFFCXjp3oBdpNJIfGEcA1S0jE3Eea617VMP2l0FVuesc/v8p/9FOutCIZZPh67i
wLUvPm6E/XFKQYDvB19rdn1j09EebXfXeilN7Ka7ZsIgidtmhEsedV5iCXG0Qtg7RZ4pL0NRPrh9
FhxRI311Z/7yTWhIU/gSpLrXvjQwECdTWGpf2/soRTV7FgiedWYMjImuwBZ5+vxe/OWbYM1xEHXI
/QJ5x/vda6TwNZFaWnuPvfPKMjjhdVpU3GdpwRgnMyDFV60Jfdj1ri2TYKzPf/xfJEK0TTU0q3IV
wb1x8VUolaZ6dula+4QUxQ0OleAqd9P8RRAlN9NIttRGKSFmxCtT4PNbwJYPNV73OYgVkJRV133h
0/rbw8EF0WS1NUSib8EBf+znBm7F0ihte0/Pzj5VBEUh4jPiYFUiKKKRYTu/TZN5QljxgoCdgPaY
NGstDMn0GHS7XGpNGP0ka7B/GSYpd/j8jv3lC+MucasRVbNoXG5upWlkSgAle29qiex5VyYjrDbr
X2I5pE20ZHg5F8vn9WoYJkYTn1/AX+xRbK64ASwNMT7t0ItVvxkK04vC1gItHY93sJzgO8YJ2dkj
dmmrabZZkE0rzRj8q2gY0nVi07b94rn5yx7vorNgBTF1k1ycS40UjocCMpEZHTyrvUZSnjOPG5p1
N/mMQ5Vp+u4OvQsjjbYPw0hzWOmEiJOquTWKMIAjUSViWev1cxto8HoJvARuqLV7W1LxhD/1UN4c
WoSf37q/7EuYKKS2hNcFDc1FYZJaPSfJEndSLdc4OlbOscXZuDVLW55K5NgPBNQ/tun/ZyD6Pzn0
/7V+LXbP2Wv9v97h6f/r/S/rt18TSLd4bp7f/UKeoBq4Sq/VePdat2nzv2nt8k/+3/7Hf3s9/y0P
Y/n6n//+UrR5I/+2ICryd1ZjuY39c4Pyuo3yC2+y/B/evMmK8x+2gf3YQwJkUdq6/83deSzJjWzZ
9l96jmtQDjHoCYBQGakzmYITWAomtHIIB/D1bwWr3msyi01aTZ/d0a0iCxEIwP34OXuv7aHs/suc
rBnQ6PEUcFg2TjUG+Vz/z51smP9xWDgwg1CE0ygzeQL+die7/zHAg2HPggrNc4tH9l+5k0/r8v+U
DsIlFAZRJVJ/ei7E3emfzjw5s+zR4rCoIY99mcsJUoaE4E5OZgKZKtKzyr4WqBMaMqEpKDemItnv
4CRz/k14Y7UcioHD2x+Whp8PYn99KOweiMRQidOZOm1uPyydVVV3QFXLi3VZWnYQTTy3ail9tF9x
8dX3E2wVbOxPQoyQZX747a7/+uY/Go9/3jf/vjQBfKe1AMmg++l+lMrU4snNL+oWsU3i1+JcwWsO
NCbh14A809d/fzl8SJh5eT8RR35StlrVTA5TmV94dkkbJ01l9YaLtv4ae00XTW7lvv/+eqeP//nn
/vF6p8fhhzsLQtaRI9czTNK2vUJvD8wi9J2X839/f6XTGvSPK5ncQEpo8xSV8fOV8Ae30HeQN5T1
cJFrRXXI02X6V7apv34tE1En0YWmR+H76SLwmIj77LOLxkPrj/LA+JBdJs/BZJQHMx6617FzVCRL
x/zDt/t59/z7wuilaQ99f3s/3UcCVvS65rCUmMgSSPu1ra1VqOTWW0G81XTFjjNY77AqHO02zpvu
T/XOL+8uPvWTqpWt0/z0hviuXAqhc/2i0TetzNQuUZ389++CQYNMEI7NVWhL/PwTFsIb6GCmF5mX
ibeRnMKdoa/5zVwU6QWyo+H690+M8fMx5vtNNbB6wR3kcib+np+vZ84ebD6RXDDvb5CbtdrTaaR/
3YBYu/FMbX72l6rfLQ4oOn0s9B4xp126xC7Xy/b3H+UXrwmv4+l/vJbYXz/9vFM9sWwSfzGMJ61B
W9pRPCIXG/1m+sM9/sWVCPpkN6f3A4vic50+QviscV6cT+aQPJHBmx+kv8K/7PJ8//vv9Kne+n57
aaxwVmGrMbARfbq9VcdKhnYMxF9m3A/cyq9uW3ivrV+s45lyE+eBFgcCojFldBpro08iYt6qr7//
GL94cxDDnjpdNJcwx3+6tbPIRN06xrnZjgv9/B74XpuO9kVLEv2m0ldmUUAMH9alrA5gfvs/nBh/
sb6T8alj0nCxW/6DGFCtSHjQ7pw3zIPw8UCugmiK3qZYJCq8Ojn8/tv+6qYjd4YzQl+PA9lp+/9x
wR195Hwcms5xfwJGAyglqnAEamYzfXHHJzVZ87nE/PGYaZ6x1yDTP8pTQtbvP8avbvqPn+K0nPyw
7LPQxwgvzHPJKfTKJPzz0s9jiyQw07nRRa/fEEY47RYodbvB8tM/PHm/WKxsgpKEgzuGVeRz09ep
izRTq3E+4Ok6KxBv7I0JwcUfvuMv3iTcs/hDGbKyoX42iZyi3vUWgqUW68MmFpO5G9JKD3ujHs5+
fzc/He2+v0m2JXDHAxbmjO2fbvcPt9PF66iJyTjPSxbiTess/R0T6mFrD5nlk4niJBeLjlAvMxcz
qu2+OBdkrulMukUHcbppLrG9WZczICWUCkLiVfzDJ/zFUoq03kRh7zKBxFP88yf06j7VbDGfMwla
zhXx1Ruj9strE5rBjujX+TbNK8DzUBcP7Uj6SCPn7hA3bvun5/+fH8TQUXsCUWCfxPX16YP46aBN
neYcEYMUVzEckCjJbKhnXtffOGzWpIwl1q1eiuzggjjduQ7gxaDVPfWHUuEXbyKSF2xnHJgsi7ry
0/JnAaJo6B4cJ9mUW4I2xoukyvw7FJRm5LhpcgsWatxjEJyi1VDGluDv6eFf/ywGE2ETF6TDJJPe
zM8/S8UvgUXEPQoJG35ep3qTz1Z90RiAZcwkji9hvWqRFG5962dztq8L1z/LnDq5+cMH+efL8v1O
+Bi+MMkRNP3zB8nHGfYpKUlx1efvMWFzUSLmw4mGD95TTlEH5AXHICmVFlCGD9+Q05PXEkBhpNZ6
SGlFBvVkS3gmi/2nt+t0E36uHA2TTep0XjIpHT+/XUZmVtw/64gBEVGUP6YiGgFWHsxxHi+66iXW
V9DzK9xAVNjxphpjM6KaH4+cUABSgzJcXv5wu06b0j8+kgW5no1TuECRfr5diT3MWrHoR2vMxhil
QdVer1kvI0BNbpiAgLtd/B5f7ti/pKc0CIjd/iGemuUmlYAF/lCd/HM15wax/uisdoSBiVN74Ifl
p1U9YT6udUyWItlJ5F9GIImcZ14ph83KaOh+iTMfrmZbX2oWW83v78YvLy+Y4J0GePivP71ISGrx
LSoTLRGs2QWWAzqSUaepDHPnxAIYb+SY6Dtl9M8giP9Er/jU6Tstvnx7LnyKfoPV9HlHzWp71Eus
M3ndd3tbo/8/JY27dUWp38AmNr4asye/+VXqEsmkZ/EB38LBzQEam9yfqKr84Q9Ly+kL//x04Gjj
ZvhCQFq2P68sZa3NsVzzY4ah6kWXBo8qmZwNcZCJ3YfW4CwkMFDm7Z1YjtHvf4x/7q0C3fppMeFW
0AH99CzAJ7YLy8+PntHmtwPa911dQo/8/UV+seFxFZv+Okso9/2ztxVpQ2t2a3rs6ln7tnbLXdEu
77KCTs9iQXzDAGq65LHYAQnPIkKOoUeL1goXNwX/V47W+twMdDuD2gNG+PsP94u7zxZD/536mb3/
M06ljNvSIerjyA0y9zPw18uKvuI2nqGVEcowB0tDBB3v7R8W85+bcKfn8ATI4XDLxXGlfg5+LRCk
06rVzjyn8Eqiujw5hCD0ScFIx6bNEDXEgA7Risx/Ovx9stD9dWmGUhx66bTTIvq0jXjSsEpkAcfM
LqpzqwPuW6kMK0xuPBCFB8LQgY9akUSTTJ1zVMBmtkJb+i25r5h5NVlcy67KQiOWCbYyb4dUorhd
DSEvqm6a0C4mb1If74lcQXGZE6hTt50fStlrm9nyb4xGP9djxKu//yH/WZq7tO5tdkaqBeq306P+
w7LmyqxkeXXP8KzyqpRSerC2Y2snRQemFmfmn3bBf747pwt6PDqcRzzH+fTu8NhU5mo7Z7PrJ5sE
rsa2KLo6/NffihcUnBxSktOB59NFdGDyKyCwM5De8fXk2kQQd0Q9hothlEug1lS7+/0F/7m1u9R9
J9Mhg2vW59O//+E2oiqX1B+S2BkcA34/TxsiG5ytJuo/Tew5MX1a+ahVqIBpH/K78QWtTw8i5mI0
MqVDhjsIji0ZimYT9oleP+qkEtYhaTeCXIC4Wh9JqXCsYOXhM/FRgUg9EPTjXJjKoAQWWm/tdQVW
c98vpkzDde7ScTM6S35lKELYo1OkIdhWgmMPVb8071Byq284p/rubrHhcYb22MZt2Hel9aBkWZxP
1uC/9VSUaeQaaftizEhCg8F0BrVhrC/URsVe+Sbb0cX2FacjYlMUxZctP9fIEXiADGSOZkXK2VyJ
jW+vWhKiOyyZipjreWV0qo9qzyIwOENVSXQPgZ0GouKyuHb1lQgpp7XGNxYB+dGVKxj1BukTf5Zg
sWAsx/KjR3A9RKm1ON8aN89vObDqH309mzdWpkhJSFuJDDSBiPNaD0aZRBpM5VOAdum85I2Dunwi
Tu6rXRkL4+eaBOIoVjq5XYVd3IxlicQYGId2T0/ATHdxWbZtkJP6izkxB6MeSlBmBEeaBFyimvSJ
gyP0ipvXwFAfWiTI+ejXREd12jfJWejL0OAfIzLL8XmCW1wdG7cuB4Nh60LuJRrWRxN1zBT5xqC6
bZ4mXbchIQcomGnlRA8QHAjmGZ40WjJqNvFhpai+9Kl0yEcrBvJQ2DO9YKhq/krTr74d6tmyiMAg
6xcfmWepY6PZaxYRxez34aCXEzE0U9wBUnfggpmiTlWQkq+MWK1mV4wwWat931cWaWsdWJoICm8F
oKMT8Ul0TeIiuQCEaRXMzq/tuNJS0pUndTbkEg6usSxkdTgmlomgaPHOhJ3el8mGBBXscL6fGfFx
8ouy2Yx9Wu9SrfDeRI5qJCSemKfqlISI9hgX8AOvgdYEsy6WHIKa7IeNJe3lYPVW9UyBZbYBK0/8
Oor09JPUCdk8FQP8wwiK5YFFERNjArz+Hs5Z+pT23Sw3RT/Dv6/ZbzFvdvYt4VymS+hLkxG7tS74
J3ks11PjqhYFTyc8fqXb2jMcFC4/FmmXh62DBbX0SDXaTRnH50AOOJb3yST97CxL/Yb4uiJnGKD1
I8bIeHA1xMtusbwRlwT+r6uYfoOpaIxdpopSQ/+3IhQlrCDzI1hVrR4inIYH2fPwjEc7z7AyJblL
le6bTVfvVDPj/1mkIHcslhU1U6X8vApbkAvoZqtqHKNuGWJyZ9rGL9GPF9Ork0+ujobaTb+6ZIEO
/FBsh2jepuTcVvqK8SqrsSvbef7AgzxijquT8qqlLkwJy64M/oGX2udW6SsCNGuRdAeDIJL9LBei
q2IIQt5mXbSKXPO5lscGSVgXNvzIANU9PX61nSRvN1ahe0WUSGSF0UnzPezNph2eCWXPhyt3SNSt
mKH2hF2cgXe1uJHJVrO8+AHwWaagljcdQb1KJ3YLEjkLTayYAEeysyihkNrPHgwRT6+iIZuQAstK
x0s09Q4MdLZK/60FvcdAfUUtvgFdUHnnxdISoIEhj8yKvDQo/pGenEJ4Wu816RB2glOf8rfVLcyz
CnfUvZXbBdYGnkjizYpCq3bQ50yyDzqHgJ6iSEw3NMa2v3OczJUMO2kQBIPh5RZds5oVuuzQw+Hi
O9XaWWaOX7KxEEUIBacmKYEYcT0YjXq5XCtt/QLxgGUnmcxqnwDI8DjaKe3DzWwB9tx2MlLSxKwR
ujJzxiLQWAhs2yy8eHX76WJcNLNm4WmaG8fqUTa6s68edWNSz5i/iIzUK2EGTurlX/gBptsEn8Id
XkXNCqGrk8JaJcCqNk3VwCuH8O5DV7fm3g9mn6nv1kwy987nYOsGa8NQIeyt3DzHCLc++yMlGPqR
kpgKa/LhYZJztIJjl62eRE2mOic4mXqraEEDXoZKxdY72b3ZhZXXuQgXvmG7F8RG3Zm21T7SdTFf
MQfOb7Nbgch2Uq364nKKvbZz6T9ojq0uE4ukkCCpas3Z1L3ujKToJCsJCuWcZZFuxHFBPpfSb/RU
QJMACMwv47uzcJDs2hzJsqQn8JDCXLtuPHNg6xtKtc8QIDzC1Te+0ZmNr0umagQU6bNziw0tRgm/
ri5jNmrtc/KwmGjbhHG5O8r7FjOAWtklkeOg9l51vftQOlXinlV3agJlGmO+aUkWHKNs6MlSQkPq
NlE7ygJ9pxDqieAvR2zI4nXLA7rZ/KnL/WKKeK/GgTBjw5FkdaTa/aK5YqN1o5XuStQxA8JwP/fJ
O6nLL4VBZEGAC9e5wgxQIlmrWtj0Ob4mA/+US3Bp5VU5Dz2Bj+cULfTvc2blMkTNzKpNaiE2qkGL
ZRHYaPy/zUxwiERt2HHDZbXB27sSq86hnYv6bEVnOyF7Ka4yxYzlm3CmcW+w1wDG0fV6PJsHyyww
dlhNFyIs965QUSDgJ+eDJd0il+CrrVVFF1EMkT7b1Rb5rgUuwedCEmKlzL6egg7PIQT1iTgjkju6
BDimWbyjXYEhPqczzTmvREURSHC6pLlY1XjL6XvNIy5eIqsZRfXWO9OstrYrp/5CLWKxDknpO3to
nOS7MGglwI+GunhL1zi5HFanfVNExpE6i0Twxq5c7bWxMMrQVcELHvVaK2UwoGJqQwPQ2hAuadex
4Pj5neUM82XFKs9wi3qdTQFbL6nVcdJrwdqV+pkuXbGexTF29MeqEXOBbDT1x0Os2rrD7CtjwAQi
1uwLg/WHmhD3RH9t28akhxagHGygOggqBQNyBMeO4Ly0NkU7oKIwGx7NgESwBqrWSBt9k/rr+ID/
gJpi6mCKgeQrik3pCPnUdwap6YnrkqsuwZ08Zrp03p1YZXVYT5Q9WMwy890eXXUjmBrCcDaBvgc2
Qvwbkj1IqSmqpGgDomV1nAw1d5D8HuroAAYq27kH/RWVk5sYFESeJZ7wi6TnS+J4d+uaLHcLHdh7
y0htcdDIqGIX5YF3g0qP22zjDWRbkbUztcdBz2UWufAVH+2lWL4JqfA1DZMl7glJn+99nNBZQEOT
9W8FoUZEnN7GECwzg/yBahzi205I9CmFEHgZTUfE5NBZK8HACebEKaxdglow70rG/NQKZAqR0sLe
Q6DOjauW9GuldUMEBNW+8EzRb8iWGVL4+afVXqneo5MEsvJSQxG8buPOL/Sw4J98RVIo5yiddW/e
5Cy/F2KcpvtV6FVH2KHdt/tOLdVNKRp3xyKT1bt8ae11k5DwgizRTG3QEo0df8MSWd22pZtuWhu2
I1HjuGcjXa3skxbLpwp7ElZIj8uXbiXe0G397Ur0T7q1S2UYGxxNxUqJO/ofRt8RVYznoyoAQKGb
D0DDDSS8FraJ9MrH4UgOymA7kT6uiM6XNRZ3NeCoL23K3yJJcsY7PEG3eMb8pOG87d2uOnpxQvIt
YlPStMdpEe/50uQvQzZXGc1jfpMIJlj/SqHr6yQQQjXeDstA9wckNb8JeXLNGPmgR54aLaMtgPun
ute7itzNZqJW34iJlvRGd+LkkRh644I58vp1xt/zYA+1deaVY4o31FTLrV9JcteaiYxrB6OTCqA1
dZQ/y7TsHHqn8d6a+vupyf2dpRHsE4JMN5udJU1tA4Kksy5AY3NCgOeV78kP887Zb7GDBtBXKa7T
nmwyguimaoZWJabmtl3ldF/bie5gD9bXPvJUMbxWdkNEDO7v24qHqoxqf4AmA9StqSO/qwdnz/Ia
U/othCyHWI+7I/OYWAt8Ws78+kuLkSef7fldQsLLg9Tu54sVZ/66aVGCP1u0F8nPNhLzfV6Sgid6
ttpt2y0xN9ga4jsNy14ZJv1SXDKaLj9cLGYqwrpvPzWmmEDnZkaOp9BoaoGbeZ5VpLXLrPbSxYLN
warr06DppE88YttBVdHKuaOj6M+DE1ntLO1QG4VTocrQl3MQ0RgWoUyIYhvXp1yWtYyrSGDv/0ZT
yyXBXDjOEOGQnp8cScLtzlV6/FEak3kQ1kKecM169HwaTFymw7JkB34FtWF9r5NNaprzgy95tfuy
r668hByvUK52qs4tTyvv4oSz797tSKaKLJh2F4R4+R62Eq9X4dQtQD6KMXlNZa8ngH4ak4zeFGUH
mTuJ6EMfTBoBOyQVBQ703+sRkOBAMCnnmYjjjfpYC+JAt3IxtDJEGaJmehS++1zzTy4W1fW35PYZ
12XMrQlqs6jsoCPV7qkfWSS2JwsXSa9zU2Fdc1Lcj2syak8olxBD453Vra2y9OqjcGvtvsu9nHs3
ullJuYSoFkhMmZ2KUMMrQl8k+RxaVknmnJtTq21gK47TVquwhgjoLelWipGKuYL73XNGcmEcOEC5
y7CvUzFdyFbkitynefXDYUz9r7Yp4QPQdTllMCEOvkoAKzSh7DyyXnJdtpcra7wWzGPGaZKM3+V5
kFZnheUwe81WNbl3L4dUkr+VmsmX762af6Wo+/8z1OMkSPnfJXMBPYQpYwjzl/7u8P7f/3X6C39L
5oT7H+QfPqA/VAoYQU75IH9L5hz/P4xgoDl6zKwgop48JDXcCFI7NP6VQx/K/z7VxwBxUsH/rZnT
TPM/J+a2A3YNabJ++nv/Vy94/VcnH6nh/2rVMa3vuqz/afmjTEO0SrsLehn5IYjwPvUqPTVJUyGA
38CDwJAaO2vD/oRtcZwu6iQz1b1mFot+hjWMI5meIjKNZGPYy6tgW3gl+Sl2vw7GkCeb3te0IQR+
TG+gdOzEGsMW4RRVKmDs26EhUXDLYLvAjzHkvCDBvM4szc261NioSm/Ajzm3Ck66tER3rhOa5BFd
bLkpGESjFRcqhz26jycpGmszFWKFMAdjq+s3nPaX4qFsuq7Ar9rIClO4qz6wVA9f80Sa7tYbOEmT
TcwpRBV5FPvZJVTB+V6OVR3GKVTsLG+utNHuN0XF6SBbsgdnHJs3DWRNhLu+idxkeeVEbR3XWTuD
rkUwhEtGVjoUecAO3JFh2YKWqQx7t+baUTe89kg0KBmBQN62VNsxoeb+UfSivLKKOnEiZl8hsveb
fmG/KiQGm2xRCRG+wwRfzKL+tj0wIm56E1fKgZYlL8U4p4chXeTdOLXOxpsS70Bsgxkaixi2lhi+
1ZUxk5juXiUUj4dugvnkNR+GttzAslo5ISQaCJ7sS4k9f6emZN26S97cGKX56ue5HUoflRBH7e5L
W2W0Z0zQRKQbv2qJ95XsWaLSTDKJ2T/fLA58kGXGdmNmeCM5YgEDQwNNeZtNd4U/Pi28BLc4BZ1I
erSCyjqJvxTmUnzNeAL2WYs4XOsdSFYSAA5qmbKDZafG+R5TVKq/q7UrHky6IOQQKnd07ro6Ww6O
T3bIWT9Ng/WOEdhzeSAbTeOgWwllArixbGDoGcLrHSpB/bylN+5t/DLp0rN09Nw7kC81lWGw4LjI
I8PuqD8jxsjeMl5QUaXOtbsMUEQ2HpoL4X1wOmafO0/csffN69ROMKkkgRrgFpwBs2g5Xa7u1O06
UUE653g73iY6osGjR2a9jBI0/XeqFeYLsStkYg+47cc87W4MPESw3Hq5z0xBg2KGWRFMxH/DeBho
JrLxhKs2ekyCHUGgl14N+7SQ3YUEj/RhJXSM6oQ85dDxAdsA81guiady+x46QEzG40OfxQR+weKN
w2Kiaw6vJwObY10ngDSijii1cPC0CepPxd4TFXHOU+ypsZ2OFeuFd2bS2m/dXd9pRPv1i0seRjJr
R2WU+Lx9COl2LKzQhv+/8VNOimkWd/1533aJ3PctWJ+IPnAMpawpFv/V57i7L8XUjqFKY47yNlHb
e7x5HBW7/ksqG/FVUw0GdVBCTdAqTW2JiEmv7cZBUKFpxsaHebxtvFqHCAbVRPlJG3qx5wRmRQRr
2mRPays0Gnw1rTAlkCBgeYfTL+MAUFRxk+XretbblUdaJ+jp3Lsidzo7yritD20ieWGFnANPl2rr
JbZ8aqpFOzaDsiLVDN6Ft6r8JUkwgRczjz2lNDfDAnBki9MfWdOacwbpoFT9HgQfI8WMK93sSOio
t9MbyYTK1PpDCY87JNx4DcBH++fF6nuXDdLLqPFzYjHtLD+qVGlHNA/2l0yAOumTlBqol+WGaK8D
h6nuTuc9OY1d+CxMSO5wlXsUBt8/FQFkkhUrUJOfORE/B9fNBk6Sp1+w6VudmMbVAgFw+i9oDuTF
WdZ7UUEto6o/zqjy8a+m6pCk9XzvLdwS1t74ahisPjSIPMXr0cKZmYZh29PwOnqdUlulN/5OjCS5
c6yxDtjSqwC3m4lFdlIbr+TaGWkrYTs7z1685C/fr9/4nGiV62CL6PkTOj59UFbcwyZp5nt9JqjO
k7T8LpJSpI86r9570gvvorZS630GzXbTl27+0pOsGvUMr1+K0ZJPNZXt61xNVVS5yWgGHvF8oZh7
57kwtJmAPM2/dxkp3cm11h4ycCYBPADC4AAiBx3klXNlELNYQWj5yJRGwk7vuUffoBoDiOG33iNW
FF9zD21My6Y43WNEILzqa1NOZ9bstHmKS0qnpQylwTBxgJbtOJzZutGDd3SB8Wh1U9z3mbAY2y3z
DgQxXH79buiK28Wp9ySLrlHjqQ0jnp1Z9geM4wxySJq1rNcWXQbByQnZeUlfn+kuGbdp610pq+NB
94xrL1kfp4z60CpQ07aOXXDONOAva4MW2dPIw7SsyzaTA4QTIjW39ijaTQyxKVzmFaIoh7sNzW8G
snSYj73V9Ds9rcfQmbJTfD11spuIZC8dHvFeAfwJl354ceEIh/MopyAGa0XAEvBit8G2HX8lvuTt
NP+MjFq7M6TqLtlL/JDcuXqPabXa5ExDNovLUjyuqb/B3FTu/aFwvsz0XiIzXfunJR3ajTu52lFm
k7brmxS6rDTmHdibg4FnkYXb9j6Ypm3XxSUXfCJoulRsWeDR+yEej5qcd31sRdBjrIjZT3FlFpp7
0QrOI54aSAxyM+/IaZDOQDFsCCbwg7ZNv8RMOgNN4TTlEHGG+/uxI/W0dcw5cMrJ2Q0eVlPSbd4y
O4PX7xg12Xmm/BhwJtPA7wFL94Qoy8xwg9JY9ivJiJtR0AIn4KmOXMcPNVt52wTzkr1MJvGKTnkO
EFp0garmqKmVtyF1mmVQuNrZpK+YhuUI1F3LySVenM1otAesgazVTQodYKlf8iUjfdIaLGAdjoWu
GrIgHRX/uhJDd2v0Dj0Jt9QZ/pXeXSNdE3biYu2LCugfZ8hsjhLAO1GP6n+NYA7V+8kxfFJbrQPV
oJcDFyJiEq6dYljVptnl2lfllV8a1Za1mkB3Y9H0G+nF8lEuNlGvKCzGg5fRmKUgpRmTNGwjzmIO
+E3j9wzQwWVsGupCr4cybAqbbJy2rW4yvWvCteuSg8EmvQGOgsOXCnkgUG5kqs4pGGLblJKkXHdb
SRPqnsRP0PT0tppodLr1K5Hz2s4dhYxmhlYhXS11mKbKOVusfNqSC68ds8orDkB3DbA+ubtXrFfv
9ABaHslcu8ppMfGYJsU58dnrlnXROEyOjR7GmdWM8Ffzq2i1WWRSwMlLZA6LyZkxc03aPEO7IBbU
OIyaTuqfZ6ubRG7rjtSKTXvRgFJEtluUWzJDNYD4urwjr6UIF4uK0fGWJGwLdwHzpQ1MQ9CShYl0
k1tOBypyBSHk9azSb7loxEbVY77ruhSGX4pabkPvmP5n1YpAp1KPsHEt160y/Zs27k8l9LztnUK7
xOQdv/EfLq59NZSboWP9n+AyfJlmWjGxTWp7puWHVflnFjq5yMGj/A1kj/MOqUHfaY4bdm0CNLGw
7H2W0xcVcax2s5EDKlOOSzOmiQfqY/YkL48/fKBMG6d03YA9+QnmTQ/jIWtusE/7IWzbB7qYxYac
y/mslkV671MyRi6sNPyQzFisgQJ0WJg45NBfNp5bf7Cj3zLwqYOYrSyAB3A5+eNtrNspDX2abWzL
5riX8hR76qfVjb2QS0RVw6rWze5j6Q/3OaU91Mj+3fXHN7Af1F5Cs6K6aG3ANwabGfNyZ2C5rOV2
MvNXuIx+NCb5i1uSn6rWqgGu1V1J3jECPm07WMTITtvaaUip0YcJKgekVDrAbpR/m2lwL6q6Ns85
i1S7el7zcNbL9AGDObPT1i89UjtZj5s2GSiVYSNSfQdj2qjtXLOOMvYWQUJDdpvp5ouXl3y/XK9f
CMNlUfTLs6WFn6Oljb+P7ay9mWum8OOJl1ulRc3PZMYYSvzpbAQ6R2IRfV60CXu7Q9+boTtlRKfK
iJgcsGnOi1f2X/LaNrcMESC+0VoLDTwh254JBn3usuClX9tbzaWmJG/l9KN+szLPDbLOGa+TRs2Q
nrpvCrhJaHSyCmRL07JHP3Fnpu54M2k1AZD0cMyzVSMtXnRezsOG2Ik+qNZGFFiYCaiWSLtfu0OR
SXvnu7QSsae8TSPDi8Ih8dtmAAlN0IwPE1vdvrQ00D7WwdK87ixmproHiuZcTSAoNNtY4WBWyRkB
D0lUNrXPKpL6QZ/4zvYk7wjLsV93itsYsG1b9YZDegIi1+ZxpgJnnLnqt3FqaY9qIPV8iuebpR5f
SPkov5CLFdiD3d72mpXfJxhfdqhMrWfOVf129vT3DqfdmW8p1kK3u9Jn2Ax6c1m5jJI9Ki0m523Y
tnl9ADO9MNW1gLH66WsxZ+c69/UxxnsSUK7zOxqKZlvmQ7skHIChBEYPkSyRADq3IZG32InBNHXm
961NzOJQ3yrbQ+NC7ku4xKchIFzM7eSvw75gCAs5NPGPxEhRnmlfXYajFy74F+S02vQtzj35YGVG
FXlIjre2psSe9Sths2zjB3AkMHWgrO1WWvcXiibceRJ7QNVmhGVWRs0TczMdkKHXijFBtC69uMrA
77XQ95qeaOJBXYihSGkxWnThwSuGKXOBy5zFOUw1a2bIUnWgi5dqJ9tZr4HwkRad6ut7bftw8+Z0
upmXUtvNp3MoxYoTgNAVHLy78dVO7ZnyzVyi0kDqzqknZV6lDa/pBArZcp0MMZMwaT6LEV9F/qKK
1nhmRlKFAlL1WSY6m+efzjmtj6flNGnr8pnWO2v2Y625cqe62L0ve1dHsDbY57nf0lyYlUZh7oOA
TJbkmNXFzdSt5N4NjrWtzfKRzAxn79mtiNrJc+nXddNBTV4feCnanDBB2LF1ljm+5ttlm65vLu21
Yh4wWkrcIYF5lg6z5dkp0jEYmZle13W9bgiX7l8bp0LEkXvc9MoAFSp0KhHELYyMFaPYlWS8vRg0
/Vg7jJi8kTMU1YZ/Y1vldNd7Jswu8hzNqG2s5TZtYCxzFi72NKIZlif5eM4Rddg0buKS+WzAeJaq
uIfq3txa9cI2YLPOXnR0QfdVOUisxqK4HGPC4Jf5BEauOnMPgSK5qzAUMR316g1eau1psJx5z/Da
QoFRt1fIM7tnvbPbs2zU0jZIinzeGh2LywAV6aFP85tU/z/MndeS48iWZX+lfwDXoMUrCVAztMwX
WIgsh9b663uxbk9XJm4waJNmYzYv9ZCZRRCgu8P9nL3Xzo86h38RyD8So6gfbcpZyxiC04qUwXqd
OX65ngbjMUQj4hFYTfirmpSHGMbnQlP68LksIHa0EZsARZneKrUrPDSg47qtAGnqRvZThnu4F30w
HUhlp1mht8NGi4eG3USL4xGmh+tEot7oZHt7BhAB1FjiA11I7fmR/96V9DmSKqWyK2/qqc6vK2vI
bi1zNP/yTRvqoRDtgYBB41YimmpthS1tcrkTxY8sM5IDj47eWmJTjh9Vx5XloL612IzftBy2Nnbu
y/uCosMSbzBYY6NsTVcymSynZ+QvLLRTCl9oyiwmhKO4ZOsYqBLLMVyMURnd9UE9bLoQlHBPNY/6
ddqvncxCtl6V0otT+IiYjCkA0+in9+QqoOMJRMGDCcpdwXZoVRfUGBeRCvmU9p3KINQGJE9xSQMj
hbe7zrUo8OjxlVdx1PpXgxPDqwzG1CUsQP+Rj3ypuhNRTZ2jNDdqUaZ3E9tqLwsU6dFsOJ4EFToz
lETxmjCEgC1NK5Otx9t2jGU4U3Kz4XsFW2egmEStITnqXVKt0byHfyVTCDHEKpQVLR+iQnL8d12Z
jq91weIjC4dEJBY+/cNUKZkXiDrebINk9KjI2s1kNPbGrLN8NVK2eUnkdvRgKQvI2m2jfCKryJ4a
u6hJewxb5w66PslANHE+aCX5NMSAizYoD362lJNcEY9oLSJ7WMDmylZOS4VGhZlEAWUonihBoZ7K
ovzKj5pmifwqP4gCZoLoiQaF5vmsCdDHvQjLTdvUbGwMZ8h/jMOg36kDfEt9iIZXG5Q0S4huv3ch
guICnMkm5sWdLod+NO9qAl3vu9pnEc5pokJz5aCdjcS2Dsrk1mUQ0nrhJZSDVp1O2g2g0nqu2Mc4
tsM9xN7wHY8obExeOwLJiJpGN001WS4w6QiZZB2isagr60ozMRvs+8kJizWAznoRpibpDE3s6oVV
awslCHnpREpHTIRDJrKPuZx5UDrX2RBZd1Tb4qNSxOItUcsCMq8E66/qp4ocT7t7ThUhuz526o+K
mtsDDVF/75it5IJTVlcq7updHobYADWkPaUkST9hJKQLVSaNtBTdDe6MYZf7pOAB2A3XvlKyNsbT
EQecWHfUGw+RFfu3Ej8bm9LRuaHVrlDgNO3l2CbFsfBlf8faml4FsQLt0yiHa6ZHs7BG0Xw6bISK
XLyj5n6XDPlep7h6kLLsuVH8+1Cb2A91cufKxjC4FsOE7KrPk0xsqWrODxMJSnJSxFVaKvYUF5OH
RtFVdkGqK8fWo9kX4RIPEJ7RUawUpdEWvS5rLo250tPwapHAVJP9EAjAt6oKsjFaZZEYyXqAttwX
PRvMsdh1uWjuK8lm2NTxsQuEynKXTKsuyqB8Kqq6KzW1oxU4PomsfclLp4TZ1nqoPVYINTnh+XJ3
VEgBhtaabpjgiEgVyT8WTaO6E0XuvSVn1mZQEuJl1Z7tmmYLVziBhR6zibY45pvNOGCXGqsxcWUn
3uWV3xw5JtFcQ+r6joU9cgPBmz9sEZTmZb+BEbjSOw2BQKiJdUF38acpF9W9GSPrRr9LaVbjIIXK
IVpqlWJu+gAJmtSA5DADQ/U4WzmU7tv42GcOtdcUQRHNu4xTZBS9YABJSR3T5ZvohD8KS0mJFtEE
8oVXinON9T3wnLB7QDSiuEpt+SRc9OmibNDtlAZEURqKwW3XUD2Qe0tCulmfusGoIRPKt20Lxdup
zfxIvoKzsqqecxSc3rrKefa2bJBZpUg77e87Yzg8DPSlnYytctjF4ForGtFRWVbkB2cL1UHIVxoy
KHdj2PmtOrj1KSWgj/KtmkfPRS2OXSF9FuRtuChDO08erfCKHK5bmTQuFB8ocwSOys3kGOgIhM3u
z7DfbRMLEPTMF0o8ZOaSCMMhyg62oybsZQFxfVGn0PYG6r8T0RoSGNJb5AEMgD6lJK3hVeQ4sYwm
qVwmEhG/MQh+ewF/5BoxrbPUVXQjXYST3k6tQ9PUK7AML/0oG4sxsTgGlza6jPAZd1DucXxAREd7
aFXqU70yYrOkuzHJLs2Jox7lDwNRUIiJqclmmkkeBbJkraJjAImr90rNGrwpHUIvsouVmehU94Ki
hnI1oMKpYu3BkurX1qFMh8vNXgrJGnhjyliwYpA6o927aWDXe93uH+vRAX/UAvNMC/klsjXB0hJ3
G7N1HnKTLVfZaMNRDcIamYBarR2t0HaF0d5ZZkF3BCbFVUJlXKMKIBWekw/hysDw7ajdjy5w7g2f
kkiUR2tW+tbFXeqz9hY2cPtYfmD7GK3RSk7w9qjfZRR9ZeeBfeSzCIdrDhonNFUe3Idt9jnSz7mK
cZauWtnKjrqkfCLsoNBUQMFADVw1xdopp2zTa22w04iW4Y2ZsKYxJCwFB/54OgYg910levHZNek2
yNVHv/R1N4/lu8nX810k0ugAm3EpHCVyVSd7M22UFxXGQF6CRAkGvl5vY81ge+Hz+pAyOztMUbTj
lCR2PbqftSopH4lSPIg4fOtCgnNEISmbuI+STeokdJLYsO5FI4y1xlbtAAUdeVZ80kHnTgdzfHKu
R039xOaX3MeyOmxzqRyXRlAUt8Qkki2TBbkLuDNYcnivbsVEJkOWta/hwGvk0IveDYOHk2h8m6Q9
IrekHddqSmOnM3PxoxgKxUUCwhCX62jJvmvb9Mg9Rl8itNHo1lqWbuHhvqatcqhFu5o04GmEhO+S
uL0m4Qk4noG2kSCb1zHXb3neW7jjngGiSGPcLdAUyB5V13Udh/dD7bswOoWHDNW/CQP+Udem+wrZ
vyvVxR2dtjttqFatGmwLMPspyjokH76npKQhTGXR7HW/cbM2uGkd5UlCAScXwzaOUYZPZftJWkzs
+pLyXqfy1mA2dAyNdQ/7vJDtraTa95gakmWnp7uhFjtDiz0w3qAbY/VmOInU6K+1C2iAcOpleZfk
yE2dpDSfAD6/AOBk+5sVr7Dvb4w4QEBY3+tlMC7rSdn2dCIDTosefd7iBezCVeAPBF03Lq8ol/TO
RzloQw4uzioztStNKUhhGEd12zr+eCX8fEPGlb+s7FD3whTTSTjS61Ilgr3E8D7pmrWTKjvedVLf
ss3yX4zTzsKQ2EGZSeuaLQDDohW1l4zDaxrIKFUm/6hybDE6WUYh7LM2MI8QntLBzZ1rQQNhhRBm
J+zA2Zc1wMrFqGXWMwUxY8GxMFxkftNfE7q1h6VPAZijppeaTbii1FC86NXY3AyWHu2kKAyPjjQV
VBIs/MKpSUKchm85s8Mt2Hhz1agJklMai8WTXkb9u16yYa8H6i4M8ix5C02D0zr7amIpaBtoo+TJ
dVV4A1s5qYg/TbPTkS+KgIaM3LqDMwEJB3o7EQFa08+j9BR0uuVp/DKm5eB/cjTe3mxNdB/wbF15
RkslmZRfFzXrPaLweNNZOG30uv3Q45jKA00qahaLtg23/IKQzTO07WObQWDMKxYNw9ipfXqnpGZH
S0NaBe34pPvZrrTiZtHK8o3ZTrGnWuCjU798SoL2pu/UR1qhJ2fJSZqFhs4tiYjcZlM1uqVhf1Si
VDiYy+26I4jpoc07a2fr2AInc2v7jrZq0ZYvtUEhW0mfblWChTxsEPkOt4NrkkhKP1557UjFXvZl
ES3h3SIgkonv4he1oHsjuDHYuAprPdIYXdgUaLUAK0aa+LE72P4Vgsk7XCGuViNlCpoAkZE+bTqA
1Qtf+CTVGD9qW/nRdkOyrOgpel2B7LuKmieRtx+O3LiAVWmlnHTCuggZx9oN1hwybhLyMJNE/jDj
MN1Ipp0udORQaysOLLYOqof+unRxveyxMLii7c0tpppXKacZEScqW0VyLKReI/egVFZTXd7ZvsKR
27hrTKu6xqM3uJU/mIcKowIuCsrbXcpbmeUT8V1mLa1e5C496GBHjKO+mpQy3zgx23ba5xTTfQ6h
lpmny0rYT+Qx11eo/I1j0IT7OqtbrDKCZPfhOtIZhvLpRQMemk5v7KU58qSQ2dHFWkUFiA5urEbX
vWyRb1sjeo0snFQ9sRirloa9F6C8XJIhGDDrEJElKK75llg/JI4FCz/pDkai33dTZ3qD0ZOygmJE
tuSnugaQaIhC5z95sA079U0bKGPk6bERWeqNapYcZaEnbECd5KT7rdiRa5xuUskCSSc42KGy7SPq
ntpTh0AuSW9yUSjaz0ktMOH4Jd37hTklebfVyCSKAQhP5rgoyjrRABxphFsoRhdX29qWFIXc0yqQ
CkoVJZ2oSkhStDJqp69c6ujVW1QECXX6pp6eA0p1wy0yVKVYoAWlTsZf9sax4fyZQxTEXnvD+92v
rispH9Gy4f/1aLUX1OtxksubNEU6tgr9DOoEaL1TRm9KfIvsRkYloRI3GjaE5mgFr2XRC+2qMXSr
uFNpirGbZtzH4QFsSd7edZWP+UlCOhi5LRqlbAcDCIG2Q7ub4r3h4BsotLKT17kpV/SaAc/HEj7t
Yhqv+sHn5nxCxGmpanrduEjhOC0snA5SIuE8ME71l6zsJ3nnjMoE5QZ5pNJ47HtMGwW6EIxjQNQm
aQTE9+GcC7sFcUfODWoKm2RB5X0ojRu7QqGsd525TMwsXDdx3d/ZGgrLMirKTe376Pz7sBU/0qgv
bqRYArFcgblVlyqUbrGUM8XeIvS4mzrLeEAB/SIqa2VGBOYFCnljKXo8EWs3kCs/Nb/FllZxSonG
Sr+lcZ7vhGSjwGU1bKcnYKm2/VdXVerp+p25d7L6sS8akwUmWEnC/wjIFyQMy1o7UbUukIDTrD+M
Rqi4fqQ0izTCg0TK9kQTBt32YKkrmhfJtu74yyxqpq1CzCumGQfZD9nzT+VkbIpqyPd+o3J4Y9u7
79MxW6TOoO5J3sIOeHpImZFplL6rdYVBnuwfZ1z3WvGeSYgzVdJC1JDEr4I9HqejgQVuKgempYGo
VLCOmtCPlnLADOmRPj76NRRiCWbjMUEm6lK9HJEyRD74/kp/Hsm5pAc6PRdN/Jmz6XCboVpH9eRv
rAITlmiw2YWTET0jEv+ESxlt27y9yq0qXudd/xAM4bDvqHzdlqWdeEZvVasolH9kTYadKah5y5DE
RWdgKgS2O6sl9aWLcnKmOdA607TSB/rkQ1Bv/YaMwgztGoeqkkYEyWI07bQNtDnEyaNaeLrSk7pC
lhW7BOulhZXDcKjxESs+8VZGerLDOch8FXLCUTQ4R9uq7vTMLh4wKcekB0/mLZo+Z9OXhFjRXCk/
/D6JF32Iw9YpjYHeTK1s6g6NF6p/zhIRndqgUgX6epoUvGelRVuV2ZbZTt3VtvchYprPksYBxf3J
07K+n65tgNDLLHYMzFoSyR5+/AqTEeNCyKstV6P7OCI8I8VC5dGGvZ+GNEUA7tPWdUgbb622cVwj
jYanXNdSNjNopHY0vNsRpQXPfkFZFN+hZTvTG/Iw9T1x0LDfNg6HQ5WqvrIiVHdALYAGvF6RRCnv
jCgt3icSNdGbdNzoQU9SHB9Soj/HoRLSYcyLR5Rtxh7RY7uUcDMv2qnaTacla9HUfnzU7SKjHZYd
EuSCWA2puRROUZ+8ZeVCqaVpw54jeoriIkDzFPQ7tfaHHQsYG2vbTzCqFowDj6C2PlhWrcKuq876
Qt6BU2D2aU072J8c+jJE6a3hePbgZweyndxcL/vdIE54bcOsd1D9VHcIJPOGmNFxRU8iugLIn90F
RfahVkI9MokzvBGJdJvH6a1q2cW2qiT9nrbImtLxT6OKbFeqooPZAWrPJ12/LYBiEpGo+JI74Z7z
0QAFU7O3TfFDS/JHOo+tO4aT15aytI18jshqGN4NMY08faQ2xXsYOL4m/cxKNAa5Yy1xAa8jNcuX
Q0ngKSvECm8PexImiZdK0dgyyGPdVQxf4c1sknyOH6xz6O3JibKm81UsVL3fF3qjblVNqpc+/Odl
F/YrzLs8e4wP4Q2YIUJ8nIx+ZBMQszCmwjUQCDyqRWNdCQxHwGWrulnmUSUvLYxWWyWIR1Km1OoR
99CThmljia/vkwNQc4cED5VD3t/jFZUmdFfD8NO09AcKROGqpd9Cp/5OpHKAGRKnSNH2D2xBIywj
rBNlG/eruC2eJyeFOo7zYefXMj+N0tAT783sdLroq15GijMOqPEPwjCMBQ1061GDnXokqQXwTekA
zHZUL0IHhDUCNwalfK5NfQsKIHXw1kR1jb62OWAWyPSVqkjvLVZzHKeSvVUhsl/ZLazW3meE+Qo6
lb7CdoWeCwBzZJgbDXUAPjH8D0tlignkzpsfkI/7YwtVdp1E9eghb9f3NCPrK23AidLJ2WfGeMQt
Fsb7skK2ukgz8dMMQpRCpdc3w4qK/mFUmWlOed93OXI2mhYbeAUHTKmu4nTBJsVL7WnNpLAZz8Jl
rhG+QY+zZv+DaUwycxzqNX7gbEfrfee0yqalJaeOTeKmdbvsKhQRdaTcO6K5AvFySFV0r1Ocdyuw
9Ahs9cogs0i3Wk9MTnGIokpCvnPyr6NUcquspJsqesU1Ax/4a2j7m7rSi01L4Y37RfgVOuNTqjT5
EqsL5XyeUlyHAllvlC4w0t+RYfEkNfFIf4sAOscYiB/qx4lXvXGTp128TzKDnhYd8xBwz16K+2yF
GHRDqw4fjsKWPMdNgvFM7hA/2K/kauPdGaQPTRnvp4KEpYbyuxdX3aHv4VtKnUHuyjhxPATM/vNU
fN72k/VTIRvCXipm13gxW4VFr0zTNuNhHQmFJXj930CZ/xcy+O5n1bTVz/86vhX1f62oyuCxybPf
qbH/X0JkVRky1nlF/E0QJiERCtnP+jdV/On/+rcsXlHNf5kyuNZTerYtc3r9P6p4RTH/5aiOpoIi
t8ETyVAY/kcUr8r/AgRh8p40HBVNPX9Dt/0kl9f/ZSonaAo7PzIeFCij/zeK+N8ZLJIKtlG3NJhE
v7MmeoyUJ//hdBjMfqv3w4ea0DlNNdStk9J7xkj90Z/kCzia38kr/1ztP0T3ERpS3xkPrdp86lr2
ys7oRZezBwjbb5HSXkAFzmIJ/rnOjGohk1snaGsMB96J4+QNvqPcDmiHrmjqNrdmL4+34ObtPdpT
64mdJJ5N2nXBEV5Kai+QRMh3ZKzX6SIx6N/+e7KcNR/8jtz450vhfPgV6yHwjuLZDMZDZldvxFYA
LWvB6WkFzYVfRt7/2B3OI3D/uQJD79cr5JXpWHlVdwdaEZvS6g+IPC0XTdxrqSH0/7OLzEhaPpIk
3lCpvbUaG3McukZYL7LtSd2fXWBOFdfTCC0i/ZqDlDjxp6qr5CyrEeGKk53eNiAzLjytv+mF/1hB
/vdxzalPlsCHZ4VEMeJzLh/1PM9XVu7ngBrs0AvymreGjnW2rGRlg21NfjMp4qyYpIDLQllqDxL0
82caXwSKia6nlzwgYz6pcMLr0fA1lETIrXdB2ZW33z/7GQrvn688Y9HkOiQMLWg6wIVj8OY0Jh2v
QsgPbTKiO7Ql/I2LwTbTF84CVFiqhHdbFpacRL//Amef2QkB9Aubxlcq7JZS3h0S2se2HdyUWv2R
y+OmAUJSJOWy5WzW68+2Wqw5uWP1td0wcqg5ttvewOuATjap9dtJ0D/JKO1bFx7Nmdk1h+YUXWAh
a+PJdOONLFayfYyK9fc3fbq3r8bJbNXSu7ocNZNpFRBHG1nXaYDvhe0G/JcLQ/H0SV9dYbZeqXLQ
m+jju4NePZFarvXHP/vmsyUHdF2Fx56pJIqngtCKOgyXkX+FT/HCXD33xWcrztTWUawrXACHrQa7
rm2bP3wks2VGsU0n5wzPV1dAJJxUZheyYc4MlL/Td34ZwXibRsXuA3tfjlJEIyI+1qmxBRsVXvjm
5y4wo+ul9LXovpjhQSfoxsu6TF7oVMA9vRlvvv9Zz7xGldkqgN0S2b1WWHvKzFv4BGIBLfATs9lu
MsS2Zn95YbqfGfnzWBo5t+WMkhlneOGscbkjc2mRMwZL1Xr9/lbODKC/uXW//BptnmJajlR7D5Jh
kwzZuszT9z/76Nm0lUsiRjn826RQtO0qiuWfWqWaF57Mue89m7FSTtJmU/DhvqyyitEqRX0hXyAt
nxtBs2mblIhug8Ky9oqhHMYmvsOOfOOP5d33D+bcx88mbdcniiKFvrWHmHJXh+MKysatbNmrP/v4
2cztBqGpRmWYeyg2m+iEWJIGFEJ67X7/+WcevXyiW/4yZFS5jwcJa92+RDSixI9V2V/45mc2w/Mo
kUguCZieMnMfZKbiGpX/ZOv9q4jFFeWA+7HWIEzY1Z9NYnk2iSV/bCju+MZ+lGL04LR7Q1F8NGVy
F2UFlTBIDd8/rzOrhXya3L88r5qiFkntXCjP0z0s2FXX9g2tL39bnfgrSkHL9vsrnT7xi9fYPIqC
BkWftD1XioRSL6yOy/i2jpunyXdNaGUXLnNuAJz+/JcbUlCS9uj+yBQjkgYxCIoGXCgXVu9zHz6b
2NiZG/J8GF1pKek7nF30+iBBX/j0c09oNrNRidbEk56+uv1Gm1Nvj6J47cYLi+m5T59N7CT31TrM
QtaN/JbMBl5z+PbR29WD+/0PfGblOKWk/PrkYWj2KvpWa5+BksOQnP+EEEVEnizMC+FLX97CyUL+
+xXAcQqIQQ6DVR2ztThtWjg2kQJPJ21d+pcAiF/+ylxm9o6WnV7roAdZ+8Ys44UqLAQo5dsfPCQ+
ezaxk64MhF6UFlpy294QV+opGMLWA427P7vA6dn9Mv5VEPhVXgtrL6MyXOSp75YSEhG4ExdAzuee
zunn/+UCQUHv3ibDcS+rLZZ2OiKx2QcXvv25Dz/9+S8fbqlKNKqE7e3xvkmUO9E32iL6kw0vz342
e7tIKxSzd8x9VfcLyJyveWnTAawoR3agYP7s+c8mMWowrdBzi8cTao99q752onxTFXz2f/b5s2lM
T6IXLSGj+7A5+AKPFJJqWDeb7z/93AybzWGyIiHo6aa5rxE2hLfo965TneYzLJ7vL/DlIgHTeD6F
G3/KER6ygjbhR6ZVzksai+o+6Yr6wip67gqz2RvFtm1DfTL3elALhIaZ7+bdoOJOGfILlzjzlCiu
/TZK22qMIuS8JpP4zagBB6jpIowEwJbI+/4xnZkH9mwWk44iMAcWxcHA6PGEwlBbO/Qqt99/+iyS
5X8qBfwKszmMR57UduhphynArhEZTRqsgAYkP2xT8q/kBvMX4E5Yx9KUdAgMbCmNFlicu4cg0poL
30I9zbv/2BHwLWaTvfZlW6FflR8kkOdeIvrqXWnIgNZ8QU+sTSO4WIhCwhDHhITjlJ4IRrNUq7V1
Iqn6usDivQ90i8g2gKPLJJmsvQ3RNHCncEQwpgL/JcyVHFQh+ejafExwirCkQ4Ht4NJL+8ttITcx
W1QyXEAVuWDVASWamKi2WyDtqmKyAbhiE4pQWfRY0sKkQNMRIie5VHj4+0D31eObrTRxOghakVly
6OBT9X73MpTmLu/8HbPu2DnCjQPUVhr6j2lR5RZcqIHOVbyQFJPQM/XGRESysA1kJd+PqnMTb7Yy
UcgJ7a4JcTd1Srdr9JKGV2RIV5FTlxemxYwS/8/Ana1PmjnGciwVyUExCru+cgKYZYs4SVK2GZVJ
oIIYI2T0eRIA5UOo0YUSMBLiJ4Lnegj0I3EQ44GOafP5/T3PEOr/+4WM2RhOrajLVSkb98bCWPEy
d0Pv7gbN9IJ+/IIrr6MLa87XZWvKiLOBNrYxXeCQK8Fhcl6S13g3YU66sbz6Q/vLBOorlvSKxfuF
Gzszro3Z6FJARGBt4nL2EWjK1eBGJJZRylx0i4/oCi/vSqACWWpesBkunGzPLHrGbABFTgRDOYcQ
Igb93hDdA4ayhwu3c2ZwGrOBQ1ZpDK6V2yk9TszL1KuXSD6W2UJbakvFk10wYRcG6Zm3gz57xZkF
YsAKVco+6vvrprBu9DBG1WdDdemRUH1/Q2fuZ57S4HBwaxGi8vOUaPJl6bYKDZJX4cF+//lnbsKa
3UTgY1FqQOMeCh0JBideyGSGny4mX008RBSX6vknINRXLwFr9rpOm0LqNM3JDtQj4x8s9oAb4DAj
vTIVTGTqhF7PUXDVELewGVlPVlQ/hMsxvzrk3Zg++ThMdhlRgn/h3JbTxShLwQnBEiuQP9KuuyG8
CP2MsGyxJ/Ktv2kGRd4naq68oDCC9xeBplkGTjP+2SlFn+0OaqnSu8q0h32EzrjIf5RNS4rJtEVO
f2GEnfvxZ7sDQn67abSdYd9U2+QESgtSIgzvv//lT7/wF68V/XTRX7bgfWZKNRjacd92bfPaxAWy
+pM2+1oA2j+w3A2r0leMbaSBB000R7mw4py5KWv22IbQ1KBWMOIS51qJ40OQ34RWeaGue26UzZ4Y
HpJaDvU0PvQZYtWwGPONsNGPZLwn95U0FhcyQ84sYfN8SaEgKmqjHK5s1ejL3Eq8QmsvlRW/bvCo
jjV72ZyIdzYSovxQOPnGjyBVBBSpp7/AFOKJunZsar4wDqSn70fCuYc2e+O0dR5hJ03zg4mTSg4r
LCr3oNyp797+2QVm7xiwPIEFrZYLRLtAPjThAUYrLudLFepz70xr9kYBGDE0WJAyaFf29D6Nk73C
O6a5dSBnMAgCZVvhZXzGMjweiihkD2l32S4/yXtMoSlug0kIzG6VXnjDnXui87eQLnR47Xp2iCp7
k4z9dZHLH/FgHNoQ39j3D1U93dwXE/ikJPh1AttFWRoBYuJDvyScZVWuIzdb6Z61Utx8abvD0l/A
+Vh36+qYrSVXuN9fVzvdxFfXna3kdP982rFs5xt39IzVu7Jo11g0vXz5s1s8Hw5X2vLt8R4qigeJ
fqEu7j8/2wubozNrxzzqg4jtRkO+lx/KPloDMNIXxdDfKmq3+v7ezkzreWKtPxS+Jg8DmqusKN7U
UIH/mrf6hUXjtMJ99eBmK25U4nWTexYnIR9j8WBY1rLQb+Ppg/3899//zLgzZwtHUpHKKVqu0Eo9
eGRDgpPT6F4rayRv5pfWp3O/wmy9GBxAJUp5WmS71OsgsqAaXTv2ny3h5myxAN05ZliC44MKFjCV
PskyXtih5BbS9s8e0myxkGuhykDQePMM6CLAs2QanmTrWnLuvr/AuVE0m/0G/U88Lm12cELtFuP0
1rDUC5PvzEcbsznfB07HqkVbpa/M5iAZsddKvnRhQ3PmdzVmE7vmKBcpZhgd5KD4OXX1cyPSra9G
l3LPz33+7M1fyYzPTE6iwyCU4xCqPyNf2aGT+vn9Yz+lan81v4zTrPhlR2ON2DME2sx9404u+PBV
6DE+t/VVd40dYvMBUXKFUrB5w0y0BBW5hhixjJa+lyy1C4vyud/ndOu/fAWlFti0ca0SktGAbjLW
mVxdGLZfPj1F+Xs5/uWjoynR4y4qu31grx0Zo0mA/zB++P7Zffm9kV/MxhXpfHYSG023D2s0xhkO
oAsf/OWKxAfPxhTazSINyjzZZ0EyUTBphMDn4Mt/5ZMS3IYiTNZ/dgezwRV2AT7QJm3gQNzEucC4
ql146Zx7NrNhNWZhjaSkQeYsbzKok3HuXBgtXw5YHs5stARVOOq9kzR7Ed/rhbyVinskRCfChweC
5sJFzowb9XRbv4wbozMjFKhmt2+aHtNLsiAjd9Ep8oWPP/2Q//FS4x7U3z++MSYrJ9q52QctbTj1
qEQPEhxVOwWwQk+RreWFC517WLNluycOGU113ezbhkQxf1vC/+vacDmNOakaN9+PonN3M1u6m0Ko
vo0IZy/bQtlSRAo3QGKdlSzhryOVqnlG0W8v08C5FLR+5opzJQrJLlXjp2HDio6nWLEfWi1E8i33
iJBxppiK2KVm7n5/e2eG8jyaGx0kcR7oafZSSSYAOoj4j/Y2/xlgmAfVqPn4WvdGJrdHWWmrJSFG
HUIj/wSskOMVXXTpwvb63DObzchJVsnSscpmbwHaP1XjE8hPXbizLQKIlMykcGY00YsygPr5/sGd
WcbmCpXYklJfx8m0R6SVXanJmN6IooYVkeFFK6Mm9r6/zpk7+w89QFmVlgTGaW/aLqXx3sNcCc3o
Or5UWT0zAuY6AOBjfdHVotkzthetgiUl+vz+q5+Zn/O+/5iZ2N87xhaOsm0kjG0IpSVUywCfn1Li
CG0vXOjMgjbPWhfAEyXVzzB9W/HKaG5Ce3JVY/39XXx9lFSUkwr71+WyIvUianKj3QtfDEtHV+Ac
KWl7AEJYbIE6EBvS8HPHdqoi9nfMmzIOchKh1MTFLd17eWc3j5aWX6wHf3nM4wvNFljLgEWh+069
9+1qXMTAkdpyoIvC7zfI0WshlQ9kXK0UG4iOXOIdUUHEfP8wzj3p2ZKrquqohxqTumevIWs3xfBo
Zxe2M+cG4myl1YJgICWGkV7n73b4poV/solVkMb//vuh3emJowF2CnrGNfPHBECI0vsXnsjX35pw
ht8/vSbQpow0qyV+OvJkCVHyxa3933q6/3yTynPJgGoWY40Lq91PIF+XqpQYS1OJ8r0G0nIhA45e
TSF4ABSR41sTSyA+TVXPvBZs1BaPKyClMHVgrRWtFzepug4lkb1/PxC+Xv5kZzYQFF2T4GtX3d5J
ybjDi2tgVFOSDWTAPxoOsjMbDjUpyVMFjW6vJ7uqh7F54Qf7ex/yxVOdN6LRW+LjbvhgpLpesY3v
xL57UNyMikmwAhfg9qt86+zqB/1g76t1tizc75/Z123PU+Lu72MlVSuSNnBw7YODdm2vm62xKlb9
f3N2ZT2S6szyFyEBZjGvLLVRS+/d0y+oexb2HQz419+gdR/6+CsKqTXS6EzpCLCdTqczIyNOSABJ
5/hU+e0m34MK8AitR0/1owNYR57KteaHr8j92rhnN/0t7ANRE88itOz7YVSDJHAEnVJS6/3zaAKX
5RAInD9FBi3u1LEGVR1rwa9pg7OsOE2sVX5JoaRT0B2r/RmZMu1YyFYsexICycLhcd4QJwGr8plJ
an4YQG8U24YBBOpQa1QBQQTYJBlUaJxWRmv9mHNyjzZzUClp6AAGsQEYa0A/AQGhUoZz1ZS9jJ7S
S5ir7KWsLPWfhcbUU2V09ZvF69LVaYd+KbRNuFDzNW0dEldnqQyzTRIyaOlBYvdJ7qBkBcGb2M7H
tvAzyE/aoz5mYIKQRy/mA/Kocj8+l4yRfdIwsGn0Ofut9yqQIajAtydoGhlgJEqnE2iyVI9qDdRz
y7gtIZiGvjHwsYPRIa2hxV0pZfeYk1kVL9WJ9BFIDWTfa6bYIVpr3QmdAMC98T4Cl6psgYq2lp5J
GfbnFNS6aCHWwZxTBZ96biqvBGokdg11zTsTdQyPFxyIFXBi2qMCGirwj4IfDcwlOcqsIETgUCY8
QjszqDzFAM0jlVn7MMlT4IHxFwgOYxheQ50X0XaKGHlDkBfYgKbCpqV05lOJwCMLkXp7ZFPx2kDC
a1OWcXemWmb4ZgZ5BPhka58Bu+kwq6jAbd1HsjelvUnAGRFPjpqZaDKbDII2zwIMuHbVhPjfOrNm
oDQKyJFKRHmsKqJktlpFIMxt69dwgPuAXwqn3EcGmx5C6G6toTWXHLIQCkYy9NQis7IOY/I8Zg36
IdeEqa8fflCl/u8GUnH+m7pUWweDV2i/A79DmZqfvDV2t/3D0pfPv3/boG0nx2Oh4Mo9xUNxynL9
Le3aeCUReB00gGNQCGOSNIQEb4drRWAQMBdJYDTlMYjWAoiEHII8HzdhAHHHSRnAagiWsg3u5OA3
yUByAmCQBN6bCpijAgeR3I6536F/+jKG+bQy+KUDRQhq6p7V6HNNmA8yyQCxaLIFTyd1O9rVIE/6
Ebpm1lH+7xRrUti2HIxqPkUfJo3PQf58e+0WbEPE1ejhrBM+lORQJ9gEGU8/0bMOhZXWXDkOF8JQ
8KT/99OhcFsEQ9uQgwYmHJ+Sku8M3GdcLlH0zBe9X0Jx2c2VotsVegL2diADZCW/dJBy3qJ1N99K
4c/CQFmEvkxdmAXKVOJs5vu4eMkA1guNlZz4giFQwRByBIFTE+WJP1YXYlW+Rcc9oOnboF8r03+V
/q+dhELwEoHUDCTjsIIB++tpmOL4WAW5gpbkSoKOR83ROdGZ2m8LLCXPOD1yXByVZJPpqCBCs8zE
X017XyIJ5MJHIic96dYmL8E+DAi94qBKG++soGRb9KuVhwBlGVuLQlQ1KeW7qeX9xjQ19b6Wp8FG
6N5vIHwHrkXWhK8W9NwPdTPV25RlxYlaQXKGPAbZgfE6QiN6UqCuGElepUuDC1pOywddJHXNJlLO
agjJPIvNbPAj/otJibpDAqy5j/KKebyFPJA1Wf/f5LvYtzgHLVcm0RS2UkMRUUo9wijmpoWXVa55
wq27K0DmuRKpLfhDsaTa0aSGOA/SbLHSntPROFTtWoPSV37j2tcLu6mO+lBvLFgZmG2h4jv0il7s
YyMsHmlYxGDIAX9rsQlDTXnLiXXomrqxeRe/5n2yI5IZfsZyCjA79AQ5eJApVMQm6KmCvw2YEkhA
2re9ynxFufKVuhCyDVwdWKeNHZqopsqtAOX1oEyYeI2qaTvAWvpXINGtrWxGz2qXtSs33iVfJkTe
SSkDB1hmFo7l4GMs4yeNyc+Q7V25Oiwtq3Afy5qqKrsRabs4vDfB3J083Z6specK0XWWqohukzTx
QQSwyUNUIsNk5fBc8EkiQsEE/5qSj3AYhiHP7A2QZSk9OWFbo+6821+/MOmmcDxHeWt0qNF1PlSV
GdR4tA5c+yD0vf30pbkRnKpVIthKizlVCv4MMMN09Z/bD16aGcGVTkE0MzFhjypdfyCV/rvrew9E
2aCdsVbKf7OxX9kEpmCOfR11YNrBSRCDorw4gefNkfMLlEucBkrePxqGWDkP4rS2hozEPijVHo0p
/ltpoAsM+jNJfhjdGYJ5VsNoRAPEp328Z/JALU9AD8b0FfNZWAexDj4qVlxKYKo4xGDv9/IW8CYg
RrTnkpr6CzeVemUnLJipWA9PpJlSSepx8oNhhIY7oKmgdrZipUuDmF/6LQA2Bg1MXgpCVICDwQhJ
hyfLmMCzY7nqCGd7e6mXRjBvkW8vYUEO52bAYtVmg6osSPdCJ7Dubz98YZ8Zwi4uKVh8Z4oVvwOH
sa1VDcDLXU5WYuSlTxd2sVpTHlW06UDrDF5qMFtx3e21lQBzafKFnaxCuRacY0ihVxOkKzagHhzA
VJ6sLO3SxAibGH4iDHH9xtIa0KCC1A7UgG9P+cKkiAVw6K9B1FhFIr5NXuXob2CAMZ2tTPiC6xHr
31PfqiMfU/j9HkxaWQrCpx4YxMOILChUf8t4BxWhyb09kKtTpFra/Ps3w5ymlLTJCGxfbfblYyIB
j9RDnPaHTxcsM504KdTeHH0JjccQyLEr/sPGI00wy5GCwEkPjNGfwAdV4mZcHbpgZQWuWiUmRbDK
NtXRLqgqo0/5KU//pOSsNb+qZCU1fHV98XTBKjkk2kDDkFl+pP+BvBDI1MHJBF0IBoZIHr3cXteF
lxAh3oHyBeiMrWn0Ocs8xMw2pUfdyjcT8rVj9Pf2SxbmiQinS9ZCZaGKgQo2e8W2rN9p3x1V7XcM
gsifvWAe3TfrZK2sTwmH/SiA3Yxcz526ao9NWv2RZfqjHnmw2syj+/aSWZEY0S4b/aD6XbD+CA0A
l3fp5vYQrnoKPH3+/dvTUbaF/isYlfyMMTC4MTcClD1auawsNSjM4rbfn84ihvwYwgZf20LRidnD
qTy1LvOsf+0TKGUeVxO5Vy8FGIa4k6GVSSvMkw/hU3DkefwIFkenQAJ7tJWteQou+iH/A37wTbHN
V7LHC76JCFu8VidSA7KJwUFRHSJZGmKwQn++vS6LUyds8iwyclkKMaL5krUhbrIx9vIelAXHxp78
zKEra7Q0CmG75xHUOYMBBhAr0HDR3ixAW24P4XpqXwVrk7D6Uwni8HYY/dYiIIFtK+tOKQDLzQjo
Inmvo3wxxiTdRCoDYVttZC5o0RSQyk3yYyXr/RbHOpQvWY3MgVVrr1ZaDftcBpNfmTAILw4KlCan
iJyrZIDeUhZas36Y2a01F34hTP4nysYABAcC1qWw4Bxzo9sgabwf34L7/Gwc6La0IwcyB+hxv5hn
kOY5spv+6lrb2EiokUBOYmUKv1z6tS8QPAyXI7X7opJM7c7F5nQk+y3b53ZpX568h31sf2ab4jLa
2+Ovj8lVHBiHbH/czc0cM7IVSvNevJFc6q3lHxb8xVfjwjd/YUD3mA5NO/qytonYzOf6rEDpZsVi
ZuO+NlzBG+VpL9HWwIRLu9YbXcmGdBSabCTnLxQz4Dk6jwIqm7ro4MUGkFdOvMVZFtyUXPSTJGnY
a4PDN6gL2tJRnzcd/kze5AzOhD/JvnNL27JNu/UQYtoEiwBCRDtDk1PpVLvuAFLn9+Rs/A4sW59s
3Ym8tYLqdS4hWKLg36An3IxqiS9sYAXKMfSLTemYTuMNmBMgYbaVZwBG3OGdoQsY/O31WFpswcN1
o1Sb8dhjObCzQH8MJVHfUJ5vP3zB8XwBtr9ZEus1OoFVcfR7bQOmoIx93n7uUg/N1xx+e3ACkQsJ
kuLgkf0dvphYsdmQiNuf412wfa9t5GU9tCM64EL/Rw7zSh1QXrSrU7sSn335hytmLKKVaGMWaUDx
BTreHWxVL91FaLIKvW4XHIMjlBDdxrNO8gZwei/xJBfSLh7Zd5veyV/XdipZ2EwijGkw68LE8Q6r
vp+8YVtdggM7cleBF4GOpIMytac/gA90X+0K+6NyCgd836fyUh3ai7orHP1Od1eWZDbTaxMiuLG6
ZmPSoi7qm7U7woGBOB1H2gyH73bVLsW2epfeA3DRnqGbZlsu6B6f6t3a679O5GuvF0KohkEXF3pk
sAhXc95A8WjHbuDQbfQnuQt3OrOnM/FxAj4HG4g9H9mHtsndcgNyE6wOksaeakvu2rpcL1qoloiS
GoFRhZzbHKvEtnTpniAIz1+NO/M5RIB0bC+gTfxU7m7P/FIY8fUR3zaDZHEraMHf4POL+VjcSZ/5
CXh6b9qAkv+IVV4hE/gy7WtTLDgonOBDBhJGGNuhOhZ39XnYllvzARP6aG452iJ1R7bR1ryFzt72
9tgWHIgieCcroaAgbrCqQ6Q40M2GOHy2EhQtOL6vTvFvszahnh6lMmatAlyza7d0AsswiBFuf/hS
XPHV0fTt8bLZFLIxH6LNBkoJeLZ6r+/rXXiGPI5fP9eu+jvTN9ql3Vhe9wm2ZLvAUV6cor/k18on
zJN0Zb1EZiCjwCWynY88tpkc6Jrv6TbcQXzOTQ/Ag29TB1zM7gjjhxovnFS1HVai5iXzF5mDZG6B
Qt9SEdhmtvRW3Q2n9FndT5d0bx7SX9khfgS49/Yol6xfBAr2AQv0piSjb2zjHXuST8mjgRiavtFd
eQHsMfqZKYp4QaqiB4AEGFOoT26SEGhCBGtjmJ3UtZWabfSbsQxTIk0Q/oK7OI4bY4sC+I7swgM9
xnt5U+/7ve6kF2vFUy8YvogabJu+UABsGH0ruJj0lyTvg/p1ZTGWBiK4iJG2tIqQOvLle8j2wQP/
y35pz+qvurSRFoztKLTjwaadLe3XmliWhjNb/7e5Q+sTJVKOV9YNd6bYD6DArOcrOfgF/zOz135/
OMiDhkHSkMOQAKVNii1fpT9derJwJ2sV9BqGERI8Tat5UvSJ7OxKqnq+ufyvMVER91ePwxDOfWk+
Y7rdF1Bein7LyXM1/tYKzH2ztsmv38epiACc2glq36o8R9TaQfUy9NwlrvQAInyvPAL4uos3ycnc
14h7Au+2fV2fNCoCAzkUJ8Kghkdr+VNaPIN1YeUwuG631BKiBwWq8hIJsRpI7gAoxKDUPDgdBOJH
YOpvf/v10iu4jYVNLhuo6RqzA2lc/hZ/hGf1EO+KjeJLZ9OTTiUgcNFDcy4OwcqdZ+HAptY8jd+2
Bih+BugZYKcH701sW7GtPOmv+X35HPwKIS3mjF69mYxt4KvH8He/I/vbI12IzqkIuTE1NKEbIUaa
2jkkwC/jpnMHr9kTdw6QUwc8XG50rv6l+3xffViH4kEFG8EcOaw56+tOgVqCU8ghIVsYJdaz7Ya3
hm6GSD+1kDC8PcCv3Na1LSa4BRKFkC2qMMDaqz2IquPK3m6HE/Tk7MZ9f4oQemcb/bPcpifqFn6L
Wzuu6XbzN/NmjCP+9qy77LTWa7U0WsGXUMZ4w5UeyWKw2duqThKonslOxczN7QEv7DsROsqHhIBx
DD62gYgPG49R+vf2gxfyRyAq+q+JZqVuFGYCE51BqdIFNIN+tRn31ia5jDvDhT7eSTlMsA7AMXf5
xdg1cCm3370wayKnUdt2oNMZsIhjp9ht9RHraGCwVmZs6eGCQ0k7PhnNAE+F7KsXzrTDfCfpa1XP
hQALbOj/nbZ4UMOk5Ph2ctHfmiftRT5lj40fbLqX+I/5MkGScyWKXPDyIvwq1LgVpSneZFqxK4+p
00F5uQpe6XBP4n8mcKZcYWun7WywV/aViK8ycxWayjKs4U113hU7cZ/eT6mNC/7pMz5sPkt7E9sP
kYtMUWajJWFrINkr2/8ACkfs/M9/uc+cl9vGsWTxggNhw5hWDMpQfiaTf7oBNVVDWXn0Qrs6pYL3
iCUdMsQTnl165T/I7Y2QPwD29rl6NB+s9+Lc7usNMPWufj8emAfsu5/8KIalVHAUk0yjoq6xmDqE
Ioemt8uBr/jEpcNG5E+BCpOhKxwuN3ieHNnrT/EhuQT7ALTgyFMyT9rKR9UtcDnM0C7/cHuZFraZ
yKVSpCb0lQvEZ4N80rSnPPqYrJUMzwLRERXBLxWIlADJw2SxjXSBCpkf3+fP9Dge6juszyG+mG69
8q4FaxMxZVUY1qaOBhu/H3unpBDQMe9uT5B5fUeJWLLcGqBuNm9fnjyXoBxVIt3tBt3TKXdGbSXi
/LqOX9m3Ik1HllQM7Vp4y3ghl+lQ7S0bTCnIv8mXxgt+3x7KgicSkUJq3kqaBeknX1aCI+vOao3U
G2DlUIE6lhoYjSZ9l8f5ysQtLYngAFocDUae4G169VSRj5qsPHdpFMLmz5k8TYo635CSztGncwJB
hmnQIdjymEUtGg3A5KOumNXiugj7nQyoXkJpFYFBptpxsW/K2mlnjjkNGe4YWVEFerfasxkZx7q+
61Pdvr1UC9tShBUNspIYLIOH64O7wDgn5UtI328/ej5Ar5iaCCcqILUHnhisS9Pz5yrI3ME0D1Be
vm+lbGWJFpZexBRNZMqqsezMPWDZ3O3Uon3QFbJmWNe7m1QqQolSngU5l3IT4kikC+1c66Mt0yE2
io4EYy+BEHBjZkW2BRSxupskrd8CB9A6SWvR3Wj+rdWgc0hRom910hkUwRil6coBvOAtDCGsaILe
KptKM6GhO6BJ5pfFGRTX7i2Axkn8o3YCjH+e9m+3EiMNipDlFt03bCCXiKvGBWgzwAOScs13L9mf
kIYwLJp2Xa9Ye5ADNh8DdAW3uRaHF0JkbeUoXXqF4B8UAwJ2kIyk+wwZUTvg4amUmz9o6FjJtn4d
M9cMXXAUAQXWgCmquSdq2PuqFlmA13cJ5MYgsKYMMf0DHbYJzcQjWBD6JHhSy27YZYySHQnLOrYh
Yzgho5i0+l4FMajXakF74WhLcTpJi/BPJZ27uckmnBTkAqOqfclVuXxSorJ4VIHaw8kNEeaYc+se
OsNAXmlm5WVG2OyBuO7cuG34xmytzomTAuK5IZeeVG4mRxCsAEsyQvYO3iWNxz0jFgSnOa9RYZLD
QztCxG1mE93ncSq/Kk05/jHUtPw001w1nB76cwlIiJmyr9FsskdrHXkZ+4485dPQeLms69WmM2SU
5sJENZ1sQAalKQYQ+9RNvDeh+2mj5jTIG+hC1eBxSlIVEQdF21ALleYTcO06FJo7s9pyLUcJLwx7
qITXlluOFvQ4FNBqHiez7O4la+ouPB+Q2x7l5u22A1swHJEsD9J7aCaJGroPZWOfNaAoYuOpJsrm
9uMXtrBIk5dBjQ6NLdTaWyPhEFtvBn5iEBO0UW1PvQJyh2iCGYpof/t1C75SRK6AFqDN0w7ouUJn
M/kyS5x41FYSGAtTJQJX8iEzjUJXa1+X0Nl7VqanzFjxdAuPNoSTMe+DwOihHbpvJbXGxtKO0MMj
NlSvf7bMIjyvlacqHlXd3I9SnDtZmUAVPFNDB1qQsnt77hfGIKL0zC40Y56F0p7kiYMOaKhSHqEp
u5ISWzAkEYNPLOASYlLSfZ/0TzAbxZECY2cR832qqOTqEGS+PYwFExLJagqqQ2grtay9UWR3FfAG
WTaunORLMbw+T923s4ZJeqEpmWbtC9Lme6UmzMm6WcZ5KDscB4EhbVMTwp5khlijoa8psnKHRDz6
/rIMYTl0GgYoCU0tdI8ZhTe4PeSFIEbkUC1KlbB2lEwMWdlO2VYzQERCdfDMrZweS3MqHIBtVya9
lZnWPu2qu1KWHKVca1hberRw8DFT1eNWGek+0I1qO4aVakdBtoYWX5oZ4dRTzUGXQzPDvgT+x0kg
BGQPFKAcub2EIE5YiU+XxiDsfvCJFAGLLXOftsZDSKedXA5rBamFEYhkmF0ZAmsilcEe5w49GbJC
X3Ras3OjVvKDyeW1m93C7tfm938zbVJ2MRAQ1NxXBlDLSmCrY78bu5+F2SInZtcSieVmLu3RptU5
U27UT8wgBMqiXfKLydJaRmJpFPMKfRuFHICjIdAwW8qkvBY6fYrT+GDG7N+PNpom7AMS8BykGDLd
yyMAIeORK6FL60M6rhwjS4stbIYm1SB1GaTB3tKglAY9Ug2C6cGpTpszh+Dm7UEszZGwJ0wtiKCM
HgX7coIKfKZADZtCwLype+/2C5ZGIWyHJA04tKDh6tP0EZ3kTqEcWrSNc33FDS8cJSISuJIHJbUa
4GcbbaIOZTVqDUV76roRvf4EOy8z1zrHFobyP3hgFpjx0I6KX+kvYwxqHx1Vjxpy3sNKrmNhMcg8
xm8GW3KuZeqIXgQloF5ZICpXu+iSjuz19losZcRFPG1sWEMX1oXi12Ui7ZiqlS9ZaeW7jlFrZxIz
fUwbJdsYVJr+TVpeX1RlAvk2SAaQ3Rm66C6Axd9bUWW0ThkU9EiGoofuFmvtCjLzd6VhTb0TWnPA
IIdDZm0YpCb3XTXoa11FFHNx5eoiInWh4Gx1nFaTnwaJ7vR560JmYdeQapZ3r++hYPI2hKus8PM2
uPY2YQ/KEvqCA61VfFb2JqjYg+IJ9790QItI1bk0YhDomvquAgQrkYASy5JhtDtQlzjDQNb82FcW
6tpXCJu0yxrQ8WgF9wNzmEA7rxk1SNED3KhdLYhnrgBK0k+rzBBuDqDOeteHie0g0dDabV2RLYSo
cUnJkBCQS0Wz+Vg0T4XJwctBJMjwdj09o5Mq/mihU/2eKV12yeuq+2AcCsxDGAWXoJ7Gx9HUZM/Q
K9I44OApVdzCwNM28Lrx9Wks7gCmqe5AwWo1dgI1zC2kgxRIVRbTC8h6+J1stalr6Ojwl+WSta5F
e+I26Hu6T4YG3UhVpW5DOYQGPAC7tikX465vWn2L1Fy9A2lJi508qK7c6blb1KR7nvI8620oTE9H
C2I/B5RF+WaQZADSwiLdKmihcFRtKtAYkGn3uLp03kQMEjltLoNCHIWPSHWGUY5LNy9b5C/NlLUH
zorBj5oKusFGoerg2RhZ8/v2/lsIDURywT6NWxajNdY3Rj65NVRoXYi90J95DxEuDSqCKIhL1vhN
Hv4Ga/chMazCTmEGK5HNgv8T4cwWU2kV4urt18qvBp4VEsdl8BEWaz0vC678i3Hym/sjo9byyjBq
v8hwCQA4a2PgJu3IsXlITPILPKhPP1oHEYTc8lBrIYVL91aKkkIkv/dlsOJil8Ywu/ZvY8h10kVF
Vyp+ESKr0WWlG+bVPtbYZepwie2tHzV/qVQkHIxLkjFpTouHo/qckPIZBJDu7elZOIZEsPA4kztR
hswu3ApyQkqm7AsZkkpZo68VfRdMSQRxjVEAEXWIivuZnt+rzSDZcS+/sLq6l0z6cXsY13cbEbEq
ak8rOU+t2s/bo1nodlRrK9fX62cQEdEpRqdJkQIcwCErZkkuYyD7TNV9JbJ2Ep9CJKai54KPD7fH
cX2uiAhMaWg5DkpjwPszF1II96wfj/kILoe8vb/9hutGS0SEylQpBGH3yH107HsWyHiI2TnFzFST
RdsS16Tbr1laEGFv6JneR1D2434zZZ4JpNsY/ihTREQwSjoqUZUrRPHLaXTMDsq8+WT9+tlXC2G+
MpBskqy+9inOpjw2X4uu+HP70dc3GhGRJFnLJlp0muLrqcadDrj9Q1EHumcMzUp0vPQGIXIAO1Ch
W5KJPZBEic87Kz1FY008aWT67vYgllZVCPB1kBG1ZTAUvtwkv7ooO6dV5P7o0SI0BHktSKVPpnSo
9NKJ6n9FsEbrvvDRIjQkURM0LpLCgqJP5RU66PHyFd+wMOMi8qPT+7HhbWodtLzqkVAnDWBKpEj/
hKDoXZnypXfMnuLbISPHvakrqgFwU1/bupy64/iukW5l1hf8jYj/SJIob8D7EByo5ufAdhn8rVRf
FLRv3l7Vpa+f1+Tb17fQAtB1LlsHdTr1oQFd0X9l9yN5Z5WIKI8WUuysa1TuJxGrN12gSG5kVcYK
LnHh08WyPY+6XGFFUftRivKHEbf31MrPCDRXQrjrBVwi1uojpAkbpHgCSHiWxJby2s8C1c3GATgi
+Q/Lq8bWhvoQaemKJV1nsFKJWMOHgh9KJJQwn7313Gl+Wa86ALS5bRzJBFhtdZafxvfH6h4Ebvzx
9vovQPiIWNEf2ppzKPs1/ljqihuEFbS+q4EWn+rAg796qecb3Yj6tySRcgC2mk5/nNI03VRTMHgM
yucgc2snWXWkuK7/1SACv3RmFv/NSmKAbVUBziEdmmGbQrkBxZ4mbV5JnFB1kyGM6u0wRweazacs
/iOFSl78bNuIpdesnC0jzHG3rgr0qU41pjMDX6lVEv2cSuA/uj19C9tTrKPGI+26oG2UL6ZpFn9K
jR9yy53aFRtfcI1iCbXDBXuAiKACkqjAVuBVoLHxM98oMjlAzdSA9pGsQPQ3YhuU8Q2vTYJ6a2nj
mrbEQigj6hoYWQbEjtZrfl8b8VbpA08FuQYqkP0JUs/bofkRA6oKhNZ/vViVM4nxiA5+BYGfF4lS
1WEdYmVQ8PV8JTm3sBQiKkUZGnlUWZP6EII7sEE7KgVZuacsPVr97+enkpo1WsJqf5aYQxDyVBbK
nx8ZqCgTU0ZZpxWFqvim/M+yPsP0d4z+eZL+8PFCvEELGilqH2i+GWYXtR7uxkL6A5xWYctV/Paj
IYgYk4AOwP3LiCcreAqq5HahcfQX3FMQE//sDfS/89/yVtdjPmp+MWpeHXOHDe80zOHj1gKRhfoU
EaEmEcg69SY0NV+BOuVeaep4A0nt8L1RFOuPXofRpdI07Tg1Q+eMaUO9TK5RSZQ1LfaHNjdgFiEg
v8EQaRt5GMcflY+IWB016kYrcs64LylHAlYv1VzzjAuns1gWrVD61/GxzK8hV6oPdi2lNvlZWY2I
BdEpkRsSa8g7ZvSjB6cZRGUoweTQN8LT0bttFUsjmL3at9BIAV8rOEXgVJo4Y+AcRvYjVVhmG9G4
cvgu7HuxINoapV71ujn4qE0rYNCT7SLma2Xdpc+ff//2+U1WAhQRSxLk5ibgP8sOLLxGbSQPadRP
5sohsjSC+fdvL0GvCCRODC0BdVXs6u10x7r+4fb0L0VDoipknBXMQBItwV0GVJAEHAroc61y2UbM
omylbJBdTaP6PTcNVHdrKvF3uSY8sC2jbJ0iK0IwDYTlR9JU1j1hVvKgafitswz1Z55JVF7UgiaS
uvmqPliwbppDd0ipB1Q/6qDeaX2w1mP41Uv4vzlnogsHxKDXaPVh87VuDLlL1D6yzao9TFMAYLb0
1kbSXYD41NSRGKb9WgpwQUuX6MKxCvFCWbaMgR6izvCCGH0lLSRzQ91IHGSaQ5dntb6Tmz5xcq5H
u6RvqR02/cqBuxB/i/iZmMiGlXBrQqK9f4WIw59YM0y7y6QzDxTXAlmgLY3NWTMg+XTb5Ba2jAip
QZ+3KiW9TA8xwz1xNAAKeGsCZeXpS6soFoyxgpjHSDdxlwudLNKdUGq9RlZtNXghU+215fQ4Jp2t
5isXioXoVKwcIzcSN7jemQdNrT0FouDgeUiCY5+unB5LzxdcjNKnVZDIA/fl6swzNJ72uJhAobJN
p5Vk2NKKCP5FUTLUUUhS+FZ1SqfMVdiHpa2p3Cx9Pvmv8yoSJTUjK6cHBXUc0G4DZonSh/ZZ8mll
yRcCYJE4KtEVELAlKRqDutyOmouqxXuSPpZAmw7pD6dI2KRTqCVaxLBNzOJigK0i0P7QVfzE0gDE
+K4pND02TWhRD6FjmSb0H849uHECwp20f7m97RZeIlaN24i0chVSxdckssubLEbvolHaOY1sXNUy
W1N+ppVJxKKxHlkymialAhm4V4pendiK3CpEUxC0GW+PZcFgxaox0qpFqpl6DbLi4Z9WQ0aYJ8Nu
0MkaidrSC2Zj/nbiovYXggxiMg5ZWoxOxMZyBycd3REOTsrbY4A4NB525bwR8XgFlw3w2EfmIZ8i
40BYkLhq3YHBN5g6EIfVSgPyGiMofTpBB29AB80mgKJy4pqA/B4krln2VJW6R3mYOERmxa7KTQ6J
QR6Wdo9a37k25conoDE/KlDcRfV+ag5obkM91ByDYx7DQzZtrz0PQd5fdGqVW5lV3VPfm8HDpLaV
m9YtfSBhhUYxgHPdOlUru2g11UW/LXcbKf40WAMgqEHDS9zVtQfI5+Al3RBf1A4wL3ss5ekyFhTt
RWOS2xlt4k0MmviXyWwHV7OaZJ+xGBzUdBgPpS6lByMw0ddOwKFfJsEGHXgx9Mib8DylU/7aZ1b4
iWJ4YtlxHdJ/cZBOWwO6Ktuay/WxDHjmgJS33haKBAG2KmjPbVCClH8a+s3ISO0MlcVfU4uXm4RI
jWfUWXSiXZZ6RgdlDBuyxfJZMUoJCZeKqnaoqs0uG5ritTesfwYQmU6VSAaqrLHlc6UbtpAJIM7E
Guqz1GodKkf00xiMclPIZf5qqjx87UgYuRENOxAny5cI3hZo8IJAg2do932b/K0hCrXLoiHf6bVS
+hoLX1qoCT5D0h7NnTq05SZUWRwSmx8sl6OnnBvmCez62bE22+IhNnvdNoaebiw1QTsZ539v2+jC
NhB5N6auMNsA9yLQ7bfbUslCu2+b/+PsSnob55XgLxIgiiIpXSXbsa3sySSTXIhZvpFE7fvy6195
Thk+ywJ8GiADUObSzWZ3ddVTNyYryb+Fu0EHZ/TCnJP25FVtGkmvgNaal7Tqc6ytaRPX49q7cGEa
OoCib5HT6XtVQ53KeIoS+Rj29VsayxVLXhre+tdZQEmLZib0QALGFJAjj3kDkfNpTQftdAmf8xLa
zeN2naoHwE+OtRKPBUle4Sh+Xt7epaG1e4f3ThQXTLBjlVGPGfeWed3Ael2elVU0KANcu9HI3ng8
3XdkjV90YbH1inycdRDtnoYJrznitdVNw8mGy5WnxtLg2mPUiFIb7Rr9FNA+9508wXuaetBKvu7a
0ovw7ZyQbi7mIpjtvNlEEZRQQOSIdgehjJWzuGBRf/lTvlxcoJA3jLzM+REEtdJLefRuG+2GRGOx
4QCVXHVu9EJ8xWU8MqhtB2n5YRXfuvb9unG1ULGsnLjKMjjAnkbNA1qkO7Rfz1m0cioXIiCd2EfF
dDSgcD+BOhl2mo4+aZ/T+KWouUetFYz9wjf+qgV9Wf+QFxF6HVgZjNwCC6jtpBBPZk27a09RqXCm
6Z6YZd1feaI052AAqiXsidnH3MKW13xHwtqr5mEl8bA0G81BkLq0ZB0bNp6mcX1MO1btKoJLFI/T
0qdJ6m4t1aiXy7u/YHw6BZiZm3YatXQKRheIT7CLmU9uOa8s1ELvHtWpveKo7Fo5Y/Q5Te1jNYjx
YEhLHHtUWHypbLkbJwj8WEb8zVJhdzMBGeZDq54egNwotpenuPDY/puE+XI6WqbaNksjdJY3Ur2M
p85RWQxQy2Gu5xZcHOrR7XY0h2h4UZZk5Ym/4Ob/ds59+appGkNPx24KOu7gfn1o4jVk4vmRHf20
t4UZ5wgl2wDFAPFbAb/5nKbVWvvc0uja4S4zg4PPsx2DjJnfqci2RK4x8Z8/a45OeFeg7RH5zpkE
U+Y+0D5+DMX0yPtwxUEuDK8f5cwF2juf6jooG+InyalS7eH1cPkQnXfxjn6SW8SgCTSWaCDze9V8
lMg4muKXin9dN/zJF3w5LYCpz00+g+Nf2K3hTROkywjuKF4Z6BBz+Y/LX1nYW/1Mgsd4oNMMNNQg
xS5NnV1sr7X6La3PaVO+TIBy6CYCigSFIlpZm9bprW3l0sFnbuLsU7sud5encN45Ovp1UlPk6obZ
BQKniG7CpKu2g12mntOcBLUSqFeRaq29amlK2sVYWyQhdgLUTEoz+l8SDWheLNGe6HapeWP3qtlc
ntLSrlj/Ll2Ru7YI4xZFILu947Lcz471dnnoJZPQjLmgSB3XAhanaFfsEzKzQ4l+gjtXDu7KbbW0
StptVdSJDMk84Uw55g5qZqMXjuOvplGvqJldh+hydBa4sYlwtjLXDGQ9mfeQ8rH3YeWU122Azr7m
gh277xRUmEoEWcfGTpptTMM1TtSF7dU514Z2AO5g6LrAZe6xstltF62xoC0Ygy7SWqSVSocKuOgR
GnWlqPdhjkJOZ+0GG6ywZKVQv7DDOteaatHn3NdpHThE/WemRnwwivFplC71AB8xVmKFhaOqK7UC
syxz0JHiHKF+SEKeQ9V6HjcMGcCVk+qcfdM5uvQqTSk6cSVycQ0kr7rksZIvVgr9wBLERqXwh9y4
Knfs6IRrSAXFc55SM6Dtd4TT6Fy+n9kHC93DZatemohmchHwseidYSaYCSwk85VRbbqW7CEte4uM
CDh+3X7wnfk6/nCh41sht1mkfHDrk0jZrU24J/Lw6fJMzm+60AGu3WwPUwX4ftCOIDDt7u0xAgrp
47rBtTuV5UMDHAOcXzhAZhGaD2bmCVGtnKaln36yli8XXo7UGVTdGAlmMe/bAplvi0aecq4jXxI6
0xqe2xkcBdANdmv51lS9tEl006H///LinPdKQkeyFhFVk1lAC6aV1UfHrOe+APXg5bHPuyWhU6eF
OYR4aA1AdOnEeMh/oKtkL6KXvJl8o7oO4yN0TCu3eZRBcqANJkO85gknHinVS4uDuuKQllZIuzuZ
3ZgdMrFTAG1RiNllN2XJrorDoBv679nJlDOl2Qn61LfZ2yjVrRWlVz07hA5lNdWEBCvDdZwqqHSi
ZZ7XaypX5+8BoWNZyz6SpWgmaH/FxUDQqI1nmj2nw74C2QgkVhN35cJZMC0d2uoIC2KSOJ5BxvPc
7yJktBXhyAn15lp+b+kTmvVyNo/O3MsqSECcHhN0PfqNKFbiiYVnr9CRreiqA8CFov0tq9GlZuQb
p0kHFJe7dznS/aTsP9QogR/vt6Sdfwq4VdaGz5eNb/Hjp/P8xTE1hnKaxjFw+5Rd5OcSPCXQpDXh
nASo2T012eYGmhAp9MVRJYTSr+tuRrRbocyR948uk83b5V+yYEA6RFaOoRurCV2Gsmi9nNq36Ltf
SfgsDa2FzD0tzc5BgB4MnPZgAirNRzSoraWTlkbXLL/ICzR2dSV0ssR31r9Z03+XF2Tp0GlmX9oT
utlLjMtRG3KIuYcsa4Dfvb08/PmwQOjkZWEC4WM5Ieyb+HcLmfAK7W15qHamVW2Im/jdVRqDltAJ
y0rFoaFcjWYwWc5jl1HbQ0pdeRRygys3yIKr0fHPJLHcNDpJ1bOSO75Rm+WuDju1YekA6vmmDq/z
NDoO2iF9FPIBzB/KoZ8jKqUmzd7QWnB5Q5ZmcToHXywR1KW4XDvcsY20TV8yabwUnIK4XsTqxiVh
uLJaC+dKxzkXPGXQHYGhUTXXJoLyztjMEHM6sjkxVyK1hTtdh4ia3AQT5Iyzm5LID5302HbfaIO2
zepX4V73EBNCM2sxt82JwqdFpDlNnjKTD7d119JmSzPQrNpNMjutu4YG9pT8MEt15C5EBRJIJ4di
B1XclcBqaTM0I+9RXLMj6VoBSH7/8LmoIUgx3Rn5tKbdukAWLnTQaJaycZyblAa9qrr/APyqN26e
JFspibypKtocssoWGzc05KsEAST6plPzB6i3xBuuhixwXZfuLp/wBU+pE5nxxC5iGz4HXYj1txaU
IKhxr1GqLCykDit1o5pLBoH3ABhi5sWs/pgLUG/zuljJFy79+JPZfjFPQOlS2oQDfvyMkkc09++T
2f65vDALh00Hz7NEpBk1SxZ01kdZ8m0Zsg01Dxmbj2n2dvkbSwt0mteX3896buZZ1luBET4nwvEt
lPq7NbnC0yL8fwFU6BB6ExXxiUAmPAi58yCy5DnM3R/cNV9nrlbWaOn3a9ZuFK1jFkzSoJCgSbGt
LH4A73rtyWiYV7zW0iw0m484qkLZxG2k/ievRuP8VPZ+W45+vMYgvjQJzdzBVx11tiR2YJcV2VhW
ad11qQy3zIjH6y4pHW4chRNroNltB1UIxXcZemIQPm+vHP0UTXw5RS51UC6LsyyIShPQnlShgUSl
c//KCp5cVzETOg9TXKH5OXLR52Xl92PzarYf3P28bAULVqwDjed6BE0xiRogRJPcn4hjHC2IqKyk
WhbsWOdeillsVHYHbw5HfhuH/X+F2by1KvpeNux3Qebt5UksnFOdSwklODTaUDwIB57vbcSeHsp+
oE3oqB9W9pqG3tJX6L9b7SSGiC23noKwUC/hqJ6nqb+nTfs0pWrlNC19QrNpBOI9aziak6b22UQM
Wo4PJn+L+/8ur9PSdmj27NjgO1NFRQJcPPV2ElklPfNUsG5p9mHwmLw3tFPfLn9swbR1CDTwPegh
ojCKhoNmZCqzct+M8rXK0mYFibNwdnUYcGjSBAI7SH+lA9tHowAdVbtycN3z/vv/8L4DU3WYoAea
gIzTMxjqSLKy7vI8v0WW+5NhGT0XPEiArEFQ4fKCLeyODgLO59aUvAd9CKYSoWORjzcQjyHRoXNE
+5lLlRkbMif5n8ufW3jv6BBgBjCB1drTDFrgPv7BrNLdhSozd2QkhvQ5kmcAKDKJyHts+NrLZOFQ
6JxS4DwziBNafRDZW5kn2zQ7sG7NQJcG1250Y4ZepkEhVc5Ck4DXehw8I4pey3ZayUwvfUDzAEbj
uLFb9/LY9c3daJo/KyfddYZRr5yApQOtmT+xSQgifDRSN4P5VIRgilAh6W4u7/fSj9eMX6C6C5HG
wT0S48fY3s814HorbmtpaO0WhwpOXE/9bKCZ+n4ALwFUxL2CrwQhC4PrGGDwzZx0UiZ5nNzHYir9
qHlu6mTl7bew4jrstwMFBHJIsXFUZvmSZWhfAHPSWguM9RdTcCYM1DG/eOrnEkUTCD6EUCfzsqEv
/vA4c58THpqJP9eOSj2hsnYPfCj1u0K9017NvxqE6kD6UAbmU0BOZcfbQ40A4wjKf7ZV8VT8aNzM
Qrl2VlYgLDKjraWtnY1sjEH6WYpOtZmXLjjxo665z5oq2aC4Zf04XS++bNUQpJVs/CnpugfbmCUy
BTl3/awb3c8uL0Es7NrKBXGlYQBR4si898a4A/YLjLffK3dktZeLdnxtGgE21aTJGj9uWnT6jG5k
/MeNhDWbCtSLD7U0gCMoLNbEW5fb7atFODh8eidhv5RS0oQHjfjbrMTsDw1wy2w0BYSap+rdDo3u
c1BcKK9Pcr6hce9B5ik6AEpMvUhJ64ieIiipcBM8Tm3TvQKk9Ce1w+IuiuC3HBJF01MaJ7ncmG5Y
/ozA2uWlyqy8NstsfCpxhj20S9snHof1zpJl/iynccZ/tz8bPjbgQRrAAtm57TExI/gV1ZuPjgO7
dAhhv2zG2U0Or3Afc852VkyMbQhutk3EEuvQgnvKL+lY+j0fK19MltjNDbUfgMvv/5gGChJ3aQ3P
mvdASXtZDqBSJs3Ss/u8+zRcK3+vDQpgMrFRwejo6Bc2B4eAGWWbcYip78gqvrMmKwLH1zhsDBCN
DNtERsBsOWXX23to85SZb6B7ut4oq0k+zWTqnwsAYD4GOzbHrd0wke6IZbiZ3+UyvcVbdD7Mvcmr
zUQK/l7F7tx4gltqP/cRBfMvjMNxYgqKepYwAPBD4mxGuxi+5wNUPTchE8UWOJU+9dOGkhveOPQu
5sp5rsdYEHBRoTenQ91wX/duVntZz1PguTlwl2AjNkrPZGkxH2g/pPZWEBYFVcXGnVDKB7+UvQek
q/FmuAE8E8z+W2rMdNiIyMp3KSvkk9tN48HtQGCCSL8GCoSn9RZUuPlOJkV/Yt1yCtOvyxasCUnK
/yDXb3y4YP99K1QCw4nygrbbhtblgUqb3hQx4499UagKPVx5cacAcBfbqFbzd6eBmLiY6+ENNV07
2ZA6tmt/qOu83RbUnrftYLAd3hwDIEDMOOSNmb7JZHS+Ob2LdkrS2+A94KXnVMX0FBZGs69LrpAB
6PqgEyLfZqUZv2UFypMOSNy+y64x9l2eG1tHZa9IXpDDVLpN44E8tf+swhE/x3TzzVTapofdNo/m
nKnH2CFzekNcwfiKz1xyyNo1y0+YRLiCKnCBVsBeJBsHNRo/nNPtVTeVDn3mjl3GPG7bIBTiI3T6
EyRxYp5drVV5/sKOzvll7aK17BA02pZwjvODWXvR4/A2/QApW3UXfxufjE/ru/N9eG2f2jt5bz9f
ntRCaP9XvvPLQzGqeGFHsYOWomrOPJQYJPBJyWwor+ZOBfLpea1J4/z+cD2fmVRxM7GQdkERE+iS
CqB6Miv9nRtrifiFQFUnfJZ0SkA+YIHvxYVMBW/BIcg3YfRcdqATLOfd5QU7Pw2hd5qkZlK27TC0
QYbWuF2fy+ZVjf0IJV5jjejt/Cfo3xThlz1pxxNbX1MXAa8plKmTX+jw25uhvBI7/bfG9GV8AIa4
LbOiCmQobvOm2eWZAn9dbq6E8OejF6rrVya8kJQZIV6kjv0YMfsdsctVoS7926n45acXpIbaOXOy
oCa1JyggYhb4ifnj5b1d+OE6IKnv7b6wMwtd2sZ0AOn2jSvCq6oGVKcsy1hmA7QVz0HYfWv5H8AC
Paf44N1aJ+jSTz8ZxZeFKQm4a6rOFscIdda7goM3M+/GNdGy86aFPtZ/R59cNnM0sGSBVSpEDxkN
OubeD6q4ayIT5PaleZUTpzr2qW0dCcQn9pfEpT/mxOsByewQVVze4PPeDpIK/85jdC3QaINEPyjN
aGM00UF2BHSUJTKs14m3Uh3xVNluw5Nu7AMWm8NhEh1ivblD3OGK6sflWZx/IlMd8oTQnTDGoino
ebXL41JtVM5/IPhCtD2nz3ih7zowCl/+2NLB0t5nWZggH52QPDCS3JPdwVyDrS7thfY6mwoJDj+b
lAHJrF9Q5gy9lswnbQ/rNoEOw1VvV0uHOTUyH/Ohd+2jOaSvtTN9q/JpxVssCDtbOs5p7go2ySwD
G4JL6EtW2O6eZ26EcNI10F+MHBAITsOqG6GdE3Wx7w68fa7LMrwJq8m8GWxTnChOTSO+6dyh/92A
iQ60P24ap94AwQsfIWK86xgnt1bRxEeDGMMTuhrJG+kNNN25tfsnkiFayYQVQyEuq5D5mVlc3Jst
4gezYePPGMVjdI3G9evl43D+boKezb8WlLAYsWqaoM1sLo9WmI8bp5YvVeF8u258zdO4rdWPtYqL
oLFKvxnYD6gV3CRlc1W4Y+n4q6jFu6SswXtpy/QQleE+LItdZDa7co5XDOa8dUK04t8VcsLQajs5
lgHYjKO9PdMXatGbSKJ712idF8uF/Cio2FfO93krsnRUVmRCFwdMJUWQVKmPbKYXpf9V/K3oVg75
0n5b/85mkKDAjSUqRpSAdbdyaPoe0pQd+4pZKwt2/nKBXMO/n0hdKwS73Yg7pYRMrgluhv49H79F
vPebtYLO0jJpzga10jkOY2B3Ru7cg2EVXMYl2891dRuC/2HldvnbtPX/8TsYg/+dSZhMCUBTWQ0K
Wn/cxZBRtf3GTzem4Rm+7dVgktoYd/3W3Env+BJu5H32zrdrnz/vqS0dyWVHE7AOaW4FY19lb8UQ
0V1XhaS67qTp+C3hAvF8ws4FSfG7ZOBNoA8jRK7sNVqApZ+vWT4hyCm2FjiNosrxXUfcimlNumFp
6NPh/hIcDWNsKWTFLeiz1S/IHT/xTNxc9lcLB0sXoVRVTNI5xdAW7w4ZARSLoVvcy2RhIjU/rOFS
F2xER12V1cRI6Yxo1QzBw+20yfgRZ3b4PiqT+6UVJyEU05I1Jp6lSWlGn1iyq5MMRXo+411QPTTV
J3V6r0xWErNL42sWb4cqRz4CFH6RsZtn3JfJd4C4fatdcVp/m2PPGaJm7qVVkxwZPjswfdt33oY7
0BJm31rvcT7WUPmt99YH+C3sF3OXbaD3/dG9F+/ZT/N5VJ7YiAOitRWXsOA+dfSW0xfJHIYRSqS1
ewM9rHnjNvmLZFW9vXz+Fo62jtqamw7AkYlTsGq7830Tlgpt82Ra2ail0bXbPp1st+i6EOtI6KGv
0h+FaJ+u++GauTuyKQlYru2gHkqFhFSfv4CRAN2kl4dfWnjN5HGE0e1lMxpko3HjmEjWsDGuoMi4
Rua5tDSnv3/xKYgdqDEI7CwHD3Fdj7eJdFd8ytJvp/8OnTGjcvq5A8yEFDdtfjc70ken68qRXPrh
mnGjDdAYXEkB0Ei73zWUvkZD7q5bdM2uKzow1lsFC6ZOeGnznkEvNJyaK7dUM+oYbFWjnTVWwOPy
ruVi25md2IIVf15Z94WV0SFYvI6i2IoFDUYaHaqqRMCWuWvLvuDBdVCVaojFTJOIYDxxV6djhF43
eW8lWeRBqKj2xSiuqj9bOsQKpQlngLggC1glMj9uh2YTpvZKsLZwNnWeUndE+wVIK/ogsV7ZVHl9
hSbp6br3uaUDrNBLaoW2aaNnqx9+Oeb8nUf2dyXde0nS67gTLZ2hNHRF7ZJigHVRqJEAtBtthyZB
ppzP3IdsTrW9bAzn3wFE58ZVkhTwmoABRFb1S4C18DhPUw42MrvOIU+Qmd/Mlje9hxql/H35k+fv
VaJrCoUgiuYkUc6xtvttDp2tjcMmteEuBBOVfSVU0dJRZGmdmTICCisw6hFBj50muyYEV01TRWI3
2oaNAkpV9sdpLMsdS6thJ6hq9kYpun1pJtaHE+Ode3nKSzareTM+JnOWOy4NmnxyUXgkHfkA8Axi
8JfHXzrvmksr6iiX1emaEqCwpPSHrdihndcaFpacgubS5lRMtStUD43C5Mad3iIebhH+7pTzR6hf
l2dw/lBYOtCsl0bO7eYUglTCYyXQKNkeTbAeAA8ra7SwBzq5ZdoLkA+5EWSo89D1QyVBbl3mK4nT
vz3AZ2I5HWU2RpWYwhY+Abia1u+kiJ6jNq8f67437k9KY42XAVt4O7tmfohpXu9AfgABzd4oXwdr
oLXXhon0w3SuPi6v6NJ8tdBFJOiKhgOxg7BP7/rBeHbm+cqhT8fwS1Qx2Qx5+aS2UAcX4V1e9RES
fFF83c2gA9IMqUrVUDxW0qif9h2qiLtOFmwlolswlf+jv7RTYXclDvPQ/piNBxBZozj//fKSL42t
mbkVT9JOWdyDT7Le5VPkEelu8/D98uhLJqIZeZrnyAulMJG6rbzIvFVDdoND5BnpdX2wuOn/3ddR
8DYbUZBFA5dzGKD4643K/iAFWctznr9tLB10lkWFYlHrIhyFop9nZs2HYacbMJjjKoX4UUIjSJKr
taaUhe3QcWh4T1tWLvE15TIo6YZsW0ci8lwjXKnzLOyIDjoToA1TosR6DUMCkrah2Fq0bDySjk/u
mKxB25amoRmyTFIFsU0Aie1TsFco58nOe1DXXwfMsnRYWWn1zQC5QgCVoWYep63Hgc+LpjX87YIf
sk9//+Isxmo0wiFr8yBv8ne08L3mLV2rJy00nFl6LNEOaMphJZzcyPrtVEHaTyj5xiMjgvaVDToX
kM8lYBwtnOrHMKl7Mx4/UyWvDPZ1IkqSIg4Hix5MEkmV72YfJUcD5LlbkttrXJdLZ0yzeiZoBTpW
vFZGl7+I9HQlNuU+BgLfR3nu7bJrWdojzfDzLi0KOuNudIZ4X6ctCmfx4+WhF36/jkAjsQizuUYn
dB7aXj7cjw7UrugfiTbxyx9Y8Ck6Ci0XE1P5ELJgttqXfFZ+RflNj77ZIoGOkA1e1vK6li0oSfx7
lM05tyYJdtYgIXBfSMajPIeq4o4m5XV3n44OGDsQsbuq5wFHDJ6JbzRaGXhpG07O5YsVQlQzH4A6
MkGFlQqvdvP8NQSfqT87tdo5SbbGFLbgrHSCPyJa6qYVJpCiTZcmdyH+melKlLW01fTfSUwNM6mT
Dhx0agje+lvppt40A9gmK48UL2aVbS6fqQVOYetvMe3LckWqSWUcopTcjUrcyIY6ENpMitdhMM09
BclwtDUzmQGaLVjnx1WTphsnqaK1NPbCDwBK7d+pcm7HicNqVMp7kPD45gSNKvAleqDOBxklNcA6
c1VcDJjsv19qUDSPFa8G9CGCZzycHpNSXJeY02E7vEFpjLnQAqwb68c4pj/qYo2HYuk8ax4rs6G2
aRIchcJUN1N9b4bPonq21XXMKZZOaGj06djLAeMLQE2zvAQx4ErwvGAhOp9hB0EfM05SKyA5hM1B
1pHuoBFj+UULIZjLx3fBTnSRQWSVuzGcJLrlnXxD6aO0ileTPNYNvTFqgPeujEx0ekNSFSTv0YIe
gJHCT0no5f1vMYTby7P4uyJn3lQ6teFYlSPCXdxK5Ya+WEfuZ8fmm/jpBuWh2bLHybe3AMG/xE/O
h/ni3pFjd6v26VP6mX9ya7tGsLhwN+rch1kedllcg+CPmflrJtq7brKuMj1LFyEEoaIUNZjKA9Nq
nmjVvTkVWbkV/+71ucXTHEiXdWbeVifGGUigAK0rSl9GYfvSJ2ryuW2OzBeqmvy8GOaHXEBERjUD
/R5ZvH6YOIJxEIWGG+gm2EdwsCCNGTvZpzEjsekmaTx6iS1bb+It/RG1/bBratN8yDIw3vZtld4Y
VSh8NoTOhsRpd9UDiNiazZPcLS3zxIoxZb8N3u1mN900xs+xWpM1P+9UiB6rpDVxih4y9RBtumuV
u63ZeEgh4GV8v3yiz49vWZqrhQ5r1fdolQ3memMZHp6ioFP8iMZ+ZdOXjqq2QGWLfjQ+oAxOIvuB
5CCH7LOXyz99YWid4G4AKqRHQgxl25mKbV5Nzo0152twxYWF+T+Gu6gbhijnddAm5lstxT6aIjRW
qfGpzNjn5RmcfysQrntF6WQQGmMmRHTrYWegNSRvnD2T+aHPbBAU5K/V0G1cWvh0rvZICm56Kz5c
/vbZDBo+fZr3l3CiMITZWXXdHkfjKbaG+zLK7qoTIory+7kdVqKWpa9oMV5fhV3XoGB5jI2u3Kis
6Xygu4+VzD+ThKtt141Xful0Sr7Mh5VW1JvoyjgWWf0JFP0rVVDRbMMRUPxm+mP3Y7S7vHJnb0us
nBbyiVLM1digeaNWietHiUn8nk7C6/s1YMfSFzRHScwqzswOq4abeHiARvLwGHJoXKHRKl8pR5w1
HkxCs/vJGltgetzqiKz+T5YZO9HhgXp5gc6aDsbWbB5smUavDPz8KalvXOPVms2tUf1RZnbdDuis
h+1QUWhSp+1xmNF246UsTLZg42LeVNTWimNcOLk6lpiYhhC2FWbHbEiT73EpiV+CC+8AKg7AXPG+
90SX9iuubGHDdWBxX5Ip72czPQJ1NmziKgFtRWvzQ5Vka51RS5/QNjyJ+rCcIYNxcMktmoa2wtrL
vrlyQ7QdL9LGNVGyryA/UmY3ED2lB2o3qQfWmPzp8qE6G0ASrkOMB1cBZ5+K5FgRBdWOEficHypx
xHOfU3DZZySt/LERaBOeCVSALn90wUp06rp6sGToVjI9olflbiqNlxBfuW5obcncmBet6uvsyCC7
/dCZ7E8HGNTK4T3/u0F38q8zzI05ktRR/ZGoBtTejfws+3iNX+W8ZTAdvdn0AigmhcZyBA/pjzSc
YulVg53cgZW5uu1ntDX5Bug1VjKaCwdXB4DbKU+kgH89QPv8Zzo5r5xPnyVYHi/vw9Lwp1l+uTeG
Hj3gxjxkx5FlPRDTY34wRU28yEVQevkT53eD6yBwgzWiG5yCQc6btNtQ8uEG6c01GuEFb6sjv8ei
6qKOKoBvcgdaWA9uMXpZ4kA/9vnyz1/6wGlaX1YoRcfeWGe0PNqRO3x2TQzcbDe74w7YwwhCn9KJ
by5/aWmhtJt1sjvS057A3BLS3jSN695mXZxurhtdu1UHSP5ZqIUUR9DedFsqQXImrbpYyWad909M
x/dWc247XYfibXvSqM1Nw75RMgZ7v5OdCGkAh0Ba9ldL87drZsN08fA6g/6KJazqOM/5cxEnr022
xnm9ZOAnU/my4WTKwLNsiurIpyryuUSqIevZnd1m6FeLbT9T9Qo70PmjxXTIbzbaIVr4yvqYGMWb
6vMbN7a3U2Lsi755v7xO5+2b6ThfPGNboIH6+qgm40VOzTdHTJ/NBMK568bXTlUflbHJulMOAyFB
HaPNT4HgvJ73l4c/bxJMx/gaE2rEtYufP9HhvigL0Ls52ZrQ99Lya3eQAr28Em5dQ/dYUg+0NgZw
APwWEjUPhu2s7PHCDHRsb5fJTrU29niMxHjbGtFwkzbZdaEy07G7ed0XzWzbJ3FmtEuHQ/SrGInw
p/S6uInp6F0+yIRAar0+DjXp/bpOfrkiQ190s7Y+CwfUOW3OF2sDuTlqBUrigA7vFX9vp4dUrgT5
5/siCQC0/46dGEitG6zojxyFTXtD1Mg3FTYbXts0xg9Bef0JVuzurRwHsZVOpwI129NeDGTcERXS
bRVCZaFtrQitwSDQslPzZ8eR9w2HlD5ePuLngQqECc2EAHyZoyYu5CFLUuqA66VtnmpXMQG2F+CC
aamifSKzBqnm3mWApM75tiYJKhIzhKoSx31XEE18M2Rqbi//pAVnroOTZT7nIUFW5KgKGSCZc1tF
DnRv6mcAfP22Yk/GbK6pQix4Wx2hrJy+TAoqrOPAN4bl7iA/7lmluTXL79y9CruFg6AtcW9HqKrY
kzxgn383rZq8eZ7vc5n/dtnaPi4dZO2FMRKIa83l5BzQhQaugpvGMvxoyFdu76XRNV/VKds0ywqN
1/Ekhh2kAosHay6jTzkX4rpP6JjjqkM5mIzcODCc7abis094eFOZzRqH7oK/1THHFMC2cBaWPNSk
qDZGm90NORzvmKb7wYXU8eXDu+BwdbZIt3XyMSpzeZDuu+j+WPVKhLOwAzo7pAEVRfBCKuPQktuR
F/7Qv0SIoS7/6L+iC/+XHIYTOH31ixvkOTPMqZvlwZR1FRgDpbdlJIgH5dUQ7ib6H2fX1WQnzm1/
EVUSQYhXwomdk9vzorLHNoggEEnAr7/rzJMvX9Onql+muo6nCEJ7a2trBarhhlo2v+DVxRKeTkFE
4U4PNy297M0CLQA3dXlYCzDD5iwNkhkoyC9tEbw1AVsKKwdXFy9ed1AEgGVXtzx4qko+f/OtYV0V
vT2nEsRuXL2r7woo+qn8aJN/P7/2x76uGNVVTOpOOsIeBjz6CDm8Ti5j5DtNmCPRV12zywzrwo5j
bztB/QDi4yTxl+LK0ehGYvNXEetaI6rkjoqj3Qz3Is3CyRvCQla7OT91zbUDn427rLHHXVMQ6Wqd
narWAe6IBA92BmWO1HPvFzFC92QmV7q1Gx/qf4DIARSCVVCnJ5Qz8iDAGtz5c/M7d+zmylTYiNw1
AJnBjaud+ZSd3OBbY2CH7JdXysitZ18VGS1Ng4WWXByd2v7B+rbcpaiwmYDcxOczbesGl9//Cl9A
4jlsEIg4GuPOkbSkd9/QdngSosy+ODqXUfvrFj6a/UtQI0M07WGgaUTUtaPtrXFfheAAydspgNbU
sSzQb2+DScZNZYYrz31punyQ2dhq7RUObc1g8NwzmUUIrZJ34ng/BpP9XGr7IZ05DWfLCwPN959/
i41lhq2CfhpcVQvL4kc/n7rjSOk7y8vnLmgHePY2T5/fZOuDr6J7UV7vpb4jjlkJD031VLh9VJsv
IWhAyl41sHIpPU81rjj2bX6XOe2/Rdnf87F7GUgdUem8lexr3RlvDcJlVt6gpYsXsR12O3kCTn5f
sorAW1xy1l8zdgaMwWnsDmtaXT4qlb0U6TVNlY0pu9Z5BDG5q2qp5cnJUJ9DtTJaIGt0ZTHemLFr
mUcLLOw6gwDOyS6C6hlN49yL0LAEc6SGavc5wB4OUMnJtO/T4gfHLlDzF2uwNdJWmmmyrXbOTjbE
rjwm71xznmf35fNJuxEZa6RtWc2+tnq8WL/0UV7sPFJGPqsixa9Jvm2Exdq/XYpunPFt5Mkt+iKs
poOeoccIA9mv5dm1UXve6CpIiYTzvPSOBQ5tISv/CBW749cGaBXVyLB23V6iuvHtsAEjvyX/8PLR
6r/2AdZoWwgaUWw1EddFAURnmxER5kjnJW9eZMbplYy7ERxrlG1bj+5sHORzaqwDyb3d0LhvXxqg
Nb42lb4O0g7Wx7TR8dIfeNfeYWMYtjXZfe0Ol7n7V9JgQce1bFFmFNUfr7i3qPdgibvBow+fX3+j
YFpja52awpaKoizzSgXAT/obFmKIZj0cqNLf6t65BiXZ2ESvUbZlTUfPKQQS6wDTZdSXELMJnDae
S0S2eVL5l0QoqbdG3KazS2d/4vzoTveibCMFhwxeX9u0bUT0GvYGG6GAgV6A1ZSOb7kPFrEp6IvX
XfveW5N1tVobv9aBmFtxVIVz4IUdQzrs+fNPvfXoq2jWozdSUKnEkeZuODoFYHszaMnXNpobl19j
U7ISZG0blmpHmH/+8Aa0RiAGC53DCpnv8xfYyNdrIO2wOIxZBAsoluRW1mEavE19CR1T/8oNNgZ/
DZ9FF8GFEAV25LzRL1WPJuXoX0lCW8++iuOCVhmWRVTE8OWOnfwlKNxogqWoU36tAlsLarnwDwWL
vkxRAmTjrkVSOrqm9ZPGWOLKtmHrHS7D9lcuGmkxAeOAXMT5M4Vlm8UgwffsiC9WMWtluILKRRau
D2aH3d8EZIqIMFe6FRtpbg2XnfymZrNCmmMVc9+9zII65pz9adLBCUlNu+dKq+zKMG3NolUI53lB
zTiPOEM0tUkqqyoSd/K8K3N06yOsonjKoczv9kN5UiRVZeh0EPUlF8fNZqrz2xKWEFeGbONGa4Cp
ZAGktgBNh9f9Le0fuXzoxA/Ynn4ey/+t8R/sg9Yo0yVvOfN4m57e3++PVnJ/K5/cvbs/mxAKp+Ec
kQiI0/Asol9eWIfAokXdHsdPkROjgAqBOY67mJ680/JWH/29vpnrED7z0bMVD+EQ/rrylB9u1si6
rvY1VKhhEdmfVWHuuVvfwDTtyvB+PEvIuqqefBVMBFyjsw7YQXbejvX0yhn51qUvv/8Vp1kt88Ai
MG5h9ouon4rgSv/o4wxP1vWyC4kkIzWMZ0w+p+HsBKGT0geWXTmf+LhCIOti2fbqGo0gXZ8gpZg9
9ZXlo9b3x9gsBfwbhMMiArHOE3OW+kpP6mMALyXr+jlj+Lxpq9JzV3Y4vK6aeXkpq5HvFjRe4sWt
qyEcFdVn2rkOjkBEdocFyAPyr5NDkrmlPPuZcPeOdh0VLZ0x3y0qUxvL6+IebD4vMvLqVMIXnjcM
3gGzIceyRc0esi7vbj0nGLDC11ZUOv74agUuqZ/YlF2jzWx8sXXpG+SBqzwPc9ZPO/6oW5smPBPW
jni8vjLZPlbruRQQ/3+2kQFEyxpcznMNkegm8i7ACSasb6aui/rIUq8JIjcrrbOxIHsMmWEonpat
OfU25I6jjJI+xb/TKmZWFrxRXbkhD5rhPcUAzdHod/onfKHSJSrsonyoe2p9d+Z07BOQOMwdlzBU
/TzYP054ZE0uLHqfwWjADo5kWeBhy2r5AjPHIA81AUl7qswXCxmy3vfkJKVeN9LgWHMlfkFIuUYx
NvLGCoNB53mYKmiVff5SG7lgvUMZrbGGBibPT0HWp02IlQlbXb/h3z+//NYEu4zlX6mmH/M2G6su
PZHO/elzCEpcuPllLvmV5W7r+S83/usGqU+1Ulyi3hb0rhX2vdc3L58/+8b3Xu9IhBnpNEJ9Hz0x
KwKT5Tzky10OAFNoFP3x+T22Hn8dHBDCdgLb8vH4/XOreQxKxZUvu/X49v8fGcBYWZPzDAds6XIi
8tnWeeLoIJqBfPz84T9u/JA18QaSz6LyK+MfwYa/7cZ05+XOKW8eJCtD3QCZqOxftWTJ53fbep9V
YVMj8lplEf9YeNOTTZtvs6v2pevIsAyu0Xs37rHeo7iWp12L++4x12I5MNre6bkHhMV3ljjruitf
ZiMo1vuUUROAqTVavCMrnnnPbjw6PaHcuTJvty6/6iPSFs8tgCE6ciaDd5y9dU+6FFBtgPS3+fX5
x9i6x2UA/wq7iTnWAHgAP6ZUmVMbzPkQdt1ghXZuI0197SaXm/91EwD2IdrQlfxItXVPYTGVWfVR
anMl9rbe4RKTf10+JRmdFkBZjtXkPXaSvAqNQlGNydeefhXaRdu3k9cFzjHlJJyqMZECf/L4a1df
RffIxq43PXeOLd8T7NFTqN6xcbry7B9vh8ia96bbaaQNUtMxt3bCXCzPvzM+7CdpRTbfff4GW7G2
imfATDurRWQdRSl+NcqqQuNTGjK/zCNPjVdKuMvH/N9tBFnvUjhPFYTwXefodeaVwucgtLh5+vwN
NkZpvUXpYKkWSM92jrQO4rFr/nH7pYxUDmYXg7JqI/Xz1260imjI3vPMgWTSsW3t5n0p5/4omnqI
y6BN/60XoB8reE9dOb/eeqtVaFtzbyQsKvmxt5Zoyg/MDW6K9lAty046r5+/0MZJM1kz43IJkxCU
2+xoT35hh/lk2L9LzcDI6ts0TVjhiIg0hu7aZehjZ6DTM4BEQCJJ33KvEfs31i96SQx/J4DOnoBy
6bNz0wyH3AS7uWKxodmZsGWfVwFWl7Nwmiszcetuq3QDfr9QgTdnZ3thR2JxuHcISNvXNwjbWyK6
XWewAeDdy+dDvHG7NevP5h0sD7oJumMe4wfLuMhtsAQ5pm7Qhw6iGzKpF4GM0rPZsZfNcKVK/pj4
S8ma8KJ7eOhqy3KOkCmwQo/OrTlnnT2WMR1Ueh9UnRf6heB52BAxx5CW8d5sKa4BJDbwYeQ/N5a/
vqp0eJd7vHDhjzAtL3YGGM1ZDLPjopVsFz5cagpzSOfBAfgWZu8CFgwFuFJEUzukeV4m0p0HkE7Z
/D53KriSUS9z6qM8tGr6QFeYdXD/9I5OMD+KqV6iPocquZVPD59/761Et0qnZnQUT3PLPRqu2irs
rcHd2VCJu6Zm/x/X54M3WBPolAd1GNjl+Ef+H6ZFJk1mnhpgXCYcWTnYulWcAydWX/CasRFZiLI5
cRRkal5zKM4S8uLBXMX17nMcgFROdeBEXBncjaVkzb7TZIJ9SgrQfwHCXWvJSLODKud7xb99aXDp
KgHPWavG2Xg+tn7pa429LLjCV77bf/vgj8Z1lW/ZQIi025QfQVRRqDVdX0bWBAlwY+CoA9+Y6jQv
bgAd9clLKh8oy8aqvL00QPeqpe1jlzPn1+fv+eFA2r6zmkQtEDG6WwQ/GT6eLJ6/ZPn0z5yLU57V
7leqOmDOLwnrr/jsG+pk1LH5SebHvH5X5e/FUtHnz/9hlOHal9bRX9cmc8rh0w1DyXFcjjbLkomJ
XcuvMak3hmdNwJw0msA+G2cAztKfDYEtXNMTBwbh+Tt4LsfP3+HjCYGXWE0Ix1lk7/kNfB0oXJuR
K3Z+3b7Suv7mDOpclNM9y82L48xtaBHPhIAKPORwywhles2H98MaAI9wGd+/xjHIpk47rVue4RMu
95lVoNYofXXfe40VZ4FP97Tn5ZUJ8WHmws0uv/91s8GXem4VfM9yi4+3EFZfosvLvXw+nFtXX5Xh
FcuUGpDsofL5feyelf79teuuCvBhSSur60txAvPOvtOMpMkUSLP7/OpbE3m1XIyByLU1t8OZB323
hAJczhDbK3G7uNV8parcGplVsFuscgR30+ms5rY+9mMz7q2Ftb8+f4ONq6+XC0u0tcYufT6zwesf
gm4cjuOU9l+8+irQewsaj7ayxckdxyqU1XjX9OYa0WFj8NfZnpew1uKBX0DUlmfxogQ7gjlq4gUy
j1eK7K1brGK8lEaY3GrEyc4ygGX8mMs5Tq+J8GyE77qw9VzNFBlYAa67jSa8gntYlWV+uDTqZ7rA
Msy5anW89SKXz/9X8JoCbf45m7BC8P0SMGSkJamC8Uou3Lr6KngntHdKWpXFGR3eyMz7BqhN5TeH
z6foRjpf82hJwWfCaD6cp/wf4H9Du/iJvkw0fIkPamPz+v/HZmkAch/bwJzlVOgYpKzyVVg+DuW+
9vir+HXm3nfnGtaIuVZR3kN9Tt/bE/YU14JsY/TXJFpty4CRZhAgNeffbTSU/NZ/cbP09+fPv5Eh
1lTNBmOTdlYgTk5r0ptBE1jd6uDKbmvr2VcVWwPHbRuqy+5ZaXLymfVDlu5JVd2XsAa2v2ZpGmZB
cnyC6aW8wObPWCyPKAubMd1/PjgbIbzmabIM7mdFmgWnpizr0Ez5HaVuGPQ49tQywYnQy+f32foI
q/gd1ARbYx/qUMsMZBtUKu1H0tvySoRtfYVV/GpLQXBcmQEK9EVcjmOcN79Z9f75o2+E79qfB7aj
hY3+oHu2AEIi/a8pqGGk9l4w50qAXRaT/6nM8Y1X8dunHsNBKXIbOMoSUnxd8KSYHCNwyIUFX8e0
f4C3ZocKvFqubbO2vscqqMfad5tCw2RWe/M+cJsH0ojHz8fr40uzNc174HatMtbh0i7IKjj0gW3O
QK8ULFsXv4zhX+tAnRV53whU9VbBb+ehebeHa8pvW5dehTIIy8pdYL5yBvTJvsH2LojatL7Gevt4
irI1M7ZsoIg2poafUnhTEg8O9yoLzXgN4flxHLO1Ew48GnUB7Qx+spv634b9nqpbSWEtSnEKWvrd
lWyx9RKXoftr9C0Gp8tiwF10S7EM58+qMftFsyvJ9ONIY2tWbG4PZCLBJRCsZzuV8XBxiG2maLwG
v9m6waqYTisPh+jEEyfZ/rTIwHeNa51zY911aDsmn0//rTFaRXOq0w4EJHxoMlaJWcihI6BNVNHX
rr6KW9iRTm6bWri6ByxKm3AdhKy9cvGNCFiTYivawSt0RHChy6vDuex+jk7/+/MH/7BPaLM1JVYI
Ny9h3cVP8EGFCGHAIq4HNK+H/Dg6Iml8cSMcVYVQTLqCCNj4EGuOLLQNBPG5guRpOsQcQKiw85yY
cXWFQvxfnf6/eZutObK+aYolhzXbOa+tZd8uHLsbKfWryhcawyq4iKxAdbseDVccvS3lK7a7VaiD
rNqXNg3i1jOMhu7c0UPulCYZShgHoGkhrhUPW9/zMjJ/havN4QVBsRGGSGb9ywfbtghFTvmvz7/o
1viukkGpO8Bo6zo4ZYZHdPpHju/WcmXN3br2akGXk3ACkP2n82yhXTqp4CeD2GKNMfzas68SQTk6
4EBcxCp9VoT9/FY0L0V/Zd5tpGK+SgDjOFVFPaPetJchFF6/m4Yz9ATCbm4Sfc0ddevTrvKAVxqT
y1SgqA2G14KQM6mLK4iwjedfE04hy95W6eQGJ6uzvo3B/Me2K5+Ec0uHGzqIIimyq9KFGwl5zT2F
gTRtStNAez3PHuxeHdqUnS2/us/9a1pvW7e4vOZfQUCRB6Y0J1gZB7GAbJgJHORXXkjTESBzL/58
Qm18jzUNFebWXmZavAhl7q6cqj1cWa+siluXXkVxSxc/c9AigEJIw8KpXWSiaPfz8+feCDR/FWgB
p34XjFit9JjGaBCc/Io9Tcs1HZutwV/FmeWkoqVsXs5iLh+szIpEi+2RhqXhtTtszdZVtNU4GGqV
M9MzBF/OuRicODduvLTlpfmvmngaXffK8kj5f5zHD1L+mj2qFpAHmqVZzipr7QTHSd6Lg2b20Qjd
7O26bP8An9K+I36y12Hu+L5yJLRuOWtg7QlL828KhKykhP27CjlprX8mVch9ME3Zk+5y5w2UeHm2
lekPkMjPHjrG0xswv6BP15b83DoqvdUuJLgcuLfFpIZHVFF58wMOGOUey6uKCRkpJH+Bjt7V/Vwl
vKT0twZhKrHtGZ7zwMjFKWBt3wdYRQPWZklsWauheLHZWPfhiO3Zec6ZgL+SMzwIK5P/KiL9fof/
3Y0hZwHAXJu5O7+y5R8Dufg3HMQ5O6Vk+y1AQ+YBB67TqdM9eEBOtjxa1DdB1JNpOULUyJJQy0zJ
kZTC3Bf5Up910YlfgdWluwA047jps+wdLtXdzxZSgDeS8VFGTWHAiiqdboSxFC3PU8mcmDRAmgCG
Pz2WoyW+LRDY+Glhrw9v+l4++fCjBqE4zSAc63gw5dFyQEUjg3nGcWDhRN7EDHyBu+aumbIqwfbU
XkJE8Dyc8OKLiLyFkjrO4UcEfKUxYS+UdW68mTxXHoCtIePCu/G7np5GH+rKhe/xl8GtcycBxjuF
5rjU7U5K7u8QYaXakbzxH4Hrn50EVsS9il2743dUdDaPYFdfhF6xjK+M1MuzYdqK/V5QTIdU71q3
Gna57tSuqZccol/1eKw9mZ7A3xoTYyuVuFXdx/PUtzHP7P5UjP14sJtFn4iq26PNBzuppt57FFz3
79igDT1GobIPsw+K2VJ15oB6hIV97XQqxIQNHifSTU+B40J407atb3BjEXs1cXvHfVvBIli5+3nK
vMgCSjWU8zL98njW3lSNbt4ggFnekrbSMZYRfT/1/vwu6lFFY4vTA2qccZc5wQ82MuXAZABzutaK
JyP36qjpdfXbR9/yQfPJi7HcDDctbrdzJxwHatFddHoFtgW1O95zvx92dlHjIK4b62fKoJXup3qG
Fxy6+7dpV/Nv6UTrndcW8gHWYe19ndk05h2O/VUxgbw/W2VUBTxIeof2b+441zsljE4U4WWSDhKD
ToYx8XG8u4N7poEfiu5uF0BZblhHzW5wA45PN7Odm7EycYhqo7zxxJ3G+VOYudBHbJ3MPgRVAdxG
23GImTbqRkrlIhi76sZrXf64GCFvaSOmqHMz/53M1ESEWuTR2NBpKitip2EzMudxakr7wGqfHsiE
mVnQcbmrRjQkppSBucsWfx+Urthb3O6T1nH7N+rM3xsuAUyBtvy+mztymPrZhdTKMt1anHjA7lOu
djBbLw++mNx33g9LUpM2p2FttSpM+8m9a1BAR/msZQruusdiUhR/CLOrc9m1wS87yFmYpmkZuYGX
BrsK5K23MuvfxMJl6LuA7Hl9cfDmmqhwtIz3lqcm/bUUaR1JVU7zqWSsOw2DB2NNi9aR1RbLM/cH
yLwEgRE7Uznlg+3mzVMxFNC0tccdyfz6SddDBdqk73wzBSMyKkcQKZqsrBMwEp073yvH19KBgEBK
2/S7g79OqDh8ZLt89MNZcRzIL9QKSx04cVrX3w3kho4dyQHnJ1b1ktZjDS+vMvtezOPoRDhZyH4E
kw1UdZePxV0Kp4W9mtOqDJu2rJ9nmpfHgEPLvaJwKHYN2rCJYZ7Yl5Nn4Co5dz+c4cIWkr1V37EB
FgIIsuC312ZWCFdZmgxK4X2JYWFXVRP0LAovmnyL7eSg6AGYGSd2GKSQudOiBZ5XAD/IPie7afFy
d+cJP93LqmzasOsLv41KP5ORC8egfSlYfi98+JlOXYuBpIImdsOaXSUoPc3pJKPeOBrTN8juU3DL
npfFap7NUM2vULAG/gveVjecTxOOgpWPfX8/7z0+QXwwsAScr5xOfltyOIgzFbj7BQpIoem68dzP
tXpdxoaHvMXTl4LaEUPSgd594L06qaOfqrnuE6lJ/zNVFloLpijTQ9lmj71qgl1r18O+bSyspNlC
wIVfTA/Ex4Bzf55378w42QNtencP/R8Td747RoVlFVFKhuoWh7X9zmRtdjNX4/hLN7W640j8O1nz
8p9ySbuzDx2XPMLZi3NrudQ6jrlTHzAtMEO4Vx2r1C53pk6zpAIEGxBdA8p6ibyt8Zl6qDdXfEch
Vv5awz1ahk3DvcehYHyO8qCxfnXoa9yCTVfce0bTPevc5U6aKn0rbZu/S1LmpyZoituMGbbnwNrF
ZhL6NFBcwCy6Qv5uhweoMnanjEoThDXW3hcf8k/hwIT7WLWdhpqsXT7PEHLJo3QcSJcEOhPfFJ/o
qUaPOp7cotg7VZV/gy1AicTsgd4ys+6hHHwGK2vHiYQ3jBCGW5p9p2XzqvQw7ALeFG/unP/bKRhp
xKPvzzdujW/lQ6D5BcUEQl5QKY8QAjNHd6Y4vte0gwItTQcFwwGk1uXJwU7rO8ATrE3KUrIos5un
xW/uShmECiE+lkiLhdOE0+wKfvRE5tB7r4JVV2KP7QRr7FS9BT5pT3ZlIbRaVR0cX+g29MG/G6Jq
kiy97ewia6PBcsZx1yE9Hgh8F+0oaLH6LgPEB0Ko4lbPpKI0LiYYI4x5SZ/rwobdxuRga1ChH+Fo
BVaP8korsWbBHpeakgRpi8SwRDN/CO+aBKbAk76fRwhOKcOWkCmBQ2ovaH/xxbtgJCv4uVJOpzpk
NHNcrGx5QOIW9c87iN7NKw28Kgh1YVe7YRiHaMRsqcKJ2SKHfoybfmcCC4DT0D+6JMvzPKoAMAYx
8CFsC+LYkQFGJOI+xNZDndd8B5GpKRq4Z24d1xr2SIXOLab3eBxrmCCUcnGbsB6DfohoY6XfPSso
zsp2SVIRbcaIIZWGHgo1K66Yg5Q4+/4x8/1h76bLcj+Ctvrq+jM5o1XtwA15MFGDUPgFQ/MinGc9
xpC6AZV2HDuaFB0r9sskiY6A4FmyuJHYBoSjG1Q23PGs6cFL5bibdNmC7gK6CsDjKinYUuzmQtan
oWLFE1xW0uKe8aw+S+AUXtxxmIIwm1rrzrFSaEkWOke6d3rLfq3qyv8zWF7+gwQDll9/cbuTXFAv
5xXOtKFbXB7G3rdRXHL1MPmm3AvPHl7akbWPVY4FpJwKJ7a1u/hwumMw3y0DKFOFvSbLi1HV1MXw
ty1LYNjGkZ0qGMAmGvH22ukqj9M2t+1Eibm654wIJ1assu/9ymVIRaw0TiKWyvpmq0WABCxr5w8E
KpazM7X6DqgOnKVJtiTGL4c2VDSvACoqOSyHlRZ/XD13UdMK758BILqwnCaTKNd3nntuT3dFL6CA
lgK1Y8Xw3Ba/OuJb3qHApXKUl5AifwQCplcR78p+ZzF9yBvtwv7FT9E4dGW35yKFWBFTDJ72U0F2
iwwC+Pfa9vTQQVwRynXYzTLeLrHpBnGGRcW8RLlZqI6UU6GYmSapniEKLZNBL/p+gZDXEPZLZiuQ
mNzpEX5Gy46B8AgYYLDkl9Lewp8toFyQyIfXZEGKhHZAd+V1ixq/1WiUlGayo0rrAlrWY1FFhR6Q
4eTUKxa5DEyyUpBRha3BE9eo047KhaoSjmnSY+prcZZywCZn7MVRO9Qaw6C0SDJRuzp2Uz4l2lPq
1sHG7IThpdHUB3Q3elUDCAzN79qpFvuhYzrswANNUbwQfdNSWkQQY6kOWdA6tx4q0n8Mg37jkc9W
C3E0WT9qHthJlw7sJvewXgDzMD/4Wdc/KKcdWNg2A/wZSA7+HhkWoNm6fD5AKoMRnGUL/Idl+pUs
jRP51EoTSKxXr1bZs1vXaSBtquta7/Og8HaOHAzWdpQgoQJSI2ptL98LlZGTW47l3sC874mkVv3P
giL7UC9pfQaKu6xCVGBlDLBk6YH/Veg6Luoli7yGmO8paCfvutFFDF5UDeKPC5X50CBwd7VDyTlI
S//fwiiY8+Vl0UVZ6bEItV12w2WbJlY1mAs8CRLHkVx6/FB06SvQrdXNYlXp71pMBPZSQu/LpaIw
Ti7tuPAHN/YWfCS0PrOHKe+XPDFN6u2kbTVHB7SnvdtR7yaYK4CdZWnv5n5IsfEs6SklnpaR7Yz1
a9YV+ucEP8zvFZfeDzz/lEdQbrDfJgFHEotaVoK9evWtLVIyhjYaBjsNddrYJio4uIXXv7OGukf4
Ey0vLZniYFlmEw4tFDp9bOvoJI5dVkHN1EGdFHdVLhW6SGQMItsSTZyxfN7pzFkEamJ6eah6qWNs
8cbQZEFTHSRWAiAEwXsjrQ7AWbQM36U8rW9a33RJPwvfRC3U6HH8auXy+0W0qNjrscYuBgBp7Lqg
TpBBWjiR0vFCwnIoSgbBGAW+JChch+qtlJ3+wStUpIk9F55/L5uqap9tCVTS9wwnWVmSY9MsI1Lp
5Q1QAftc1bl98JdAh0GLPK/aFDbnqQuyYfvMai6SabC9pHGrRsZ1oOhR2LS3wxKDAGMtbZqfOC1Q
oa2G/t3zczcGS8c9ohLrIClrlH7JxxyiBJ41a8BwcebyumjqZXE6eA76IXUAzqxxWI6CbmGHboSi
LjKZz3d9IP61l0I9oFZpwxSu8XZ8MUbzI7DKJzdOxWHA/kA9KN82TbS43FdRA41nkwS1zIJYNAWA
jehq/RamMTsz1AEK27mCjGu+lGEPzHnInR4GKQKSpXUAop0DqeWf4EyM+3xui2jEID7ZkOh60SUT
MTTPHSQhmJCcFdo/4VDVpAs1ZKqOY9+ru/liGdAWqtgBqGW9D9U4nQLUaCfIfqU3vvFhPagIlDiM
4Xk8VL08GG5Ve197xW09UjRb0EpfYDfjgnnsgPc1B8tpQbUdogeEg8K0Xu5K7I1ix6AADMuU0INr
zdX/cXYdzW3zWvQXcQYAwbZlkWRJlu3YjuNsOGlmATsJAuCvf0dZ5eOzrBlvMxlZIlHuPfcUrEb0
RZDsyaa+rYPaTdysGraWBR+cfHKLTeoW+lZLo3ZYwF4EaUubBAgMve0qMKRTz4MdIh/mEH5o6rWv
aIlazogNq2l3nypvwvtdyjrBmf3YZmiVWCDUoydMh55F8h0H3TlKxeRvmrr174YgZTeSpaDk0oWn
cBeYdNIhCGbvYwtPqJan4IdxsE2h2pL+sbPSYNcMUiIRGySofpqLJxhdLz9QPlbfSmuekSeEKzyW
C7xyQ2eu9IlWVrOgAgeMUUjXvauFLI+WHIdji8EhbmjgR5sFjekDbBPln0BZ1A89j3i/ikZZENGi
s46tNiATHIQdnMo9WqTRg8cLDuLXIK9uUwqqttOUOraqGjhX37MIZnh1kpIKseMumAyY7SBBFj7j
djxnwQw5mu8CZ7SL5x75MJj3lQqNim6zb8SviwfspiwUihZHT/AsbhdY8o61kQk7t2Uh+GWVDkFc
SGM0m2w/UhtbsZPwi4lswbJX1FAkAW3O249GIxqhROjKYDUw8WmG7uT6XD14CFre9g5jh8HLu6Ow
Rf0zyNA5SUP8LbVdDtVLqdMtoETvRuuGhTap1Cs1ttl6bqpEiHOrPMlgIYeS0vGLm4/Ocy4Ejaus
tvNICsL3KATJTWfN+P7e3G/nGkjrYBn3CGgdsUOVcSIfHRAufCJhRecpHZZl7kVNhukebooOjvid
5f4OdImbM23gy4EDeWBPZOqpv1N16u/qTvvJgHiZIEmnbtEhKMslMBBPtP65q5vmCB1ykORS6yO2
67RF0Jm5DZAsFhpHLW/jwPPtkuf05Gccb8xjbD4OcuFfGukPhy6HQgIflKImTS2lDxV6pCYaezSD
QP74H9qAdQswrZsxvLGdO4thaGmp0UPcruOBFADv4+y7Xc3FIxISJgcxYN3MYodmgxt1rpJvnl+V
T8DFvFudjVzFPiuaO8h69aaolvKuWXIa4zU59zNlHi5M0b1lMhBf/D6f4kmiu8F8lHeJP/tDInjV
JwS5mZEhATnC1s/faRicbNqqZpuuaNEKUd0BC4VV20s6FsMOVU57n+IgTXwQRnZy7LLfVcm9fQtx
72lJtd6mrt3f2E3fPDHZ+6gnMHP5xnJgpjX6diRoN/ZuchGUAYd+cpQ+0TsOUoeBAT2mzT6u4zcL
BiVOWJnB7WJQuNl9qv16R2SBis006OBDwnMLX6FmfZiVFt3nA6jEo02rLcdDvdWgjsgwb/KyCtvO
z06DFeRx6hXjBhUhe+2bLp3jDNI29HA9eAag939Z7LoqAe/ZGOdaWPFbm5RFunWHWfzyUUPt/ar2
eEgy3xy7BaBYNCrX3SgHvNlS18uPVg+CgsbmDtt5dtjXVOkuWSSTKu7k6Ecudv2XWU9oD1VDfpAm
N/H560TWgqMm7TkJA+Sl7hD5LW5TaAdji5YBDECtN0KGeTMjwOS5m5xqYwVt9w18fvY69E53Z3fa
fIclPpBZPxiTER7dzy2KjKSpMxGTvI1xiZ3lIYHa+UZZW80dl+9m1bKvbu9C04CArc48ZIIAj510
jfxUVwOUh5aUP3vn2iyzMoR1wNE9aWGxHCsrkJsJNuBwjEVrZzQsPUP02suTzKcgFJZDfpJ5CW4Y
XBgfGjkMR0AXzXlW7m/QigU7maI+6woA6gL32BY2BOfIzrre5+jyVAT+Dd86ed1u54X+XLzU+9Ja
lY/bD79GZEDrNPzffztzmx8n4GmIg6TjExkg75NZ7eLaS+Wp1c0QjxgEhgGcq4DjdrFy0QYtjT9H
uQvIlUIo/oqRbXlr2TiubZ3pyO6Nd2Ctokk/ieJHU1FgC5hp3HaixjkvQKnCGyxaExqMVMYIeHGT
zGmBQiWo7C84GNLN4lgtale7ufVN6qDqRR34yKwMJDUUTttWNMtNpYgToRVD56HLESU2cHDbpGxb
yMl5zEAAiFF14FqVpkhgaaAzSGK8IMIApD85Mq+/I9Eaxta5gw0cVHXE+IKCKFMisXVBI9ad4fte
vwTUOwcYEoFPNvWLbvPxztQdfaKL8zIPVpqkUKy9ILTqTRPLhGU/105c+HCgdQV3Ygzh32zTqN/w
MwAgp5UDpDmQiVAiNwn3cPKEANzhX7dwAqQXJqgbvwr8b0tbL0+dyessKqUj0MjZZRCWbqCT3HaL
kMvAS+ocx6XnAYbmiEG7mYWljxkoj194ZrD9p0l8EXPeb1hK/BuJKiXBNdbckslP74phaF9TrZZt
Juxmixi3PuLnAIX5nFfTz90S1qhKmnBB8b7xqOducgPoDwWnOGmUgUHsIhs1SlPPSvhgB5tOMBbN
rQ52cAknMSpRP/FcCSJGzf06HIz9zYFnX1ItLTSFfKkTd0nlw6CG5jCXrQDIYmW7rp+CE1gRYyJt
lNhiatoY5arcplOPC3zOvClMU3/5iprQObmw03mTWgRAW10dqsUxU2hlQQPFEdLhMkf9zDP0b2E7
Vc4zzckj1341JkMj5Ftg2TJixPSbwqPdaWJA7Eu37F64yT3IbqRJHEQyxAiCPC8vdCe66BAqh8SM
CHlxKqQW7ijeFMX3ysX/Q7w134icQJSuhkneBCZtt3aK4ZMFPOm1KDjZZRb8lzCVRqOUDV1+RLIE
diFw0DD3oVbx/OkVZxCAghSq0rrupqdKBM5mBlixy7jrPEChY+OHeJi7CAt2oYg6BkK61ZgCnI/t
TiPDpSTsFwh59Js1pvQuRSe1bS0Gf2Q5I5FzwaCmgPT2wGCnF2J6hMwJpEvH2mDSWebqW+V2S4xK
B586t2LTWILsR6G6G8Y8L6qBbW/LMVBxMBdTpK22jtPal7ucYtXrBhBBaFCHf/GtTmyJzOGKDquj
WAdLs28FWkmnVMFNyhdU0lMpnlq3+okRTJOouiqSYOLwAUHbGVmqIFu9zHitcJYaQo7K6oQVSuMS
hciNqToBpY9r9qnM9b7EjC42E/rTOi0lVjGf74esmbeoL3wPe5v3cZ+lFYKu3dSEqhvyXToU0x7+
f+B03jVgl3th1vvTzxHQf9Q3ytBQOo23p749bnU2Fw7GlqNzDyJxkUfF2DrgaKrxdweg/86xywEm
1wBYs7DwGbvTZsbGJHnXbbigzQ/KDT/4YqJ3SKMq9qMH6lKkpMCkqignD5Y5voVsW8x1/BogcF/B
yYjOmJ11EmhmnjV15NS0tkN4IXiJ6Bz6zQ9mqLPrhU/hgMto06iFxV6lABjmOBGR1de5G6vpxh+s
t6oNqPRlXGhoMTuUhy9qXBwQnfqg/FHYTTsnFulqO9HosX9B0NIuSZWT+RCUrICtjut+7ybR7DOv
0b8mjLjG0IUTya03wOUnyFFUAqmkt2xsOdYz7HLQ6N8WiE++DRD2dAuBNAxSfAzOnLjBGTnEHAPv
Q1742baZaFUndtaMO3scUe1gRlXeDJYok2IU+Q3C7JbvY26kjqpm6BPVUvVjrjz1onNXn1Sf8Y1V
uWyLyZQbctqVt301D6faVnCXLxh/pBW3SNxI+PR6NZoIbPdp2zdjcKzK2jzoZQoSJzNmS9scOZ15
XwOwHHOxWcYJ/TlOJ0C0HVwuZVWfgODliVcZjn6W2FmUy2n+IS0PemnGBAEwprEv4K2TfudjZycl
4pS2nl0Wm9L1p4eaIuu7BV4SedLAP8sjzQNBRFUk055tMhIEj16W6SevaJwtoX552/3yqSWfwMFH
FDjEtANUCp3dtSc5ainDEssv4gpQa6iARX5zTIqlIz1x9Jjw8HVNuqGUmaMoBbo3IgfnRNy5+4mx
N9NoMZj7ikJnQiSJX9pzPDFvyqMyE4A6INKvjoDEnfJIprwF32iRGCBzNT/kfQ/MwHVsN4HJoYBy
Np3lzp3sKvFtqczO5zr7lvYOTAQ6R/ibWdXWUTPsm5A2tPmeB0y+NRUpFlDJnPQFvY+IwQqiN47X
55D0DHViQAtAP7Rwg6Ezn3TU+f55Mi/zxOFoiFCGwscxwLeHp3vRh44pl1sfocC/i9yyolbMVjLD
JCaPGlLqO2HY8oUSnX/3/WbZLv6iWciVruD3hhEmTolCnnoI8A7Gzl/9pRFbHTjVHylHsQfEJJ+Z
tB146FqAbaYWAdeTo751RYP1YdrxTWHfPXeY8duIAhDTLshRIUxKeHeBKuzbmg+gvkzj+EY0ERC7
Vd3GKvD9QEVBngpw+rP6TSGjLhzh2AetZ20qii61Xk5DlaPhK3ALxrIAX2dbWXY+QkvtoShLCSEJ
vJWkhTl83T0FEuV0KD2GMUkR9I2TODmZNvmIAUqweFMyoevbSwMBWChKK/jt5W79WE2QesC8auq/
LG0zj2jBTYecKC6R9ZLnZjdR4kctYm3va4GkkKgGBPDLQ6I43U9GEvDo+jEx6CAw6LUgSYacHyHd
ALA8eLSA4ljHXVlj4AWGThABycoeFo7Ot0Ak4nHCKOJV+L7z5PW8ukXRNH2pPFPBFFfU8dRgTOGP
C+x4poFtJx/9tML7uW8aWie416vId+zsoTepuveUunW79k+OiIZT78BSahAzJuFIn98O6FRCYnid
6BarNESujYgdu6BvCkP+mz7Nh7sFF2PsiKneAg5uN1mmgoMpFjTZMKVLLE3gz2U7I3Adt33Dbivv
aR2oTZ866p6ppbgBpOPdMww/okGWedz3LbADNkzAyKVOE0yMzM4UUCooNKVfoeCt7hzi81NgIy4B
Yx442eEFJbbEY+vnRcWDAQ1itJvxOIyMP9h2xt/QW7e7rh6mEawUBUsqmQKbslnKHhRl5eY8g57B
6xDQwDL0IJiIesBtUwxoqC6qhFhYm+UEBKp1RXdLW8DhSAejbQxdYLrDmi4PrTtkm952XJzJyHyG
nakcUNI3HryWErj0jyegHpBHGyeU6Iv3HgZ6mC/h1p17YOY8t/UJ4w8ZqmwqXwmqVxXNTlX/bETz
Zqq024oid5O2xAr6mDl3gdq2tvgXnugrz68pQnZBnakb4mxAMjiWlvbROqafI6qu7f15ndp1DubG
wQVsWEPAhB4BoH0lnj7+FRf4f3+Jbv+wI4eRot8MenMoYNqQh1btt2BQMf8tF+aaJ8EFAqN7foL/
/A2zgP3Vzmw+zALd0ANO3I+/+wUFs+uumJFoKQT1NTL/+nJC/oFAG1rm0XlAWlTIdS36vS6RIMXm
rQ2yGM3dmwGcOqu7wp289LvO//7P74Lj8oLDzQEBun4evMcOZO6Pf9ill7IiZdYZkscF9DkHXmFi
0ofS+u2C5//xh19atytKJjAyMeEghaDYQLFGh8hyBPbto/pUNCJz10b/nYWLQWVFdpiNQEu5K+YO
8OU1I7ZLX39FfJZIWCIThseHBZM+nrE0Rle6gfeIDAlprgW/XPgra6d/E9ClI1meHcB1RK1zIna3
S2EoUjjLlePjwuJZG/xnwcAlXqo6CNZFGf/dZEP88Qu+9MkrwjNwV9hnzFOwJ2W9bW2RED1cOY3e
V6q5ax/SliFGcM6cczfUn8A+/DNm3AkHXaMVZgM83/z5xVqya/vg0ltY7W/ajZjjpbA9demrk90z
6kdj+aUdrCuE3ktP6vzv/2zgCV0JzIMHfsCEY7rN+jY40N4vPnc8OKtdLAfVggjYQ00zl3sh/bsK
gNbnXvFqD2tQ0QpMs4K9s/hnr/rEarxPRcsxd+1FatDiIrocfPnWB8mE2mo3YtqTEFHff/zlL5xu
a3/LClFJXGEmfpBNd7ILNAoQhv4pCH/9+PMvKI3WrpZD0Dg6HXUNzrnJ4RDT2ncZOZcUrk/trVd1
8kFijvDQLp1/u7SqmT53sq5dTt2MjvPiQlTiGwmlKLNOCoVHJNS5D+YDvfLy33c+Yu7aS3PMUInx
AHppEFy3OcgorOrvQKhDTal/6ro7UO48pq3c9XQprhwqfxUZ7zDf+XmP/rNXMps2zLJhzh942j5Z
NKjuDHh9SwzoH7CMn3UJgunrTWVJB5Y8QRE7zMs3SHVLQ8W4FY2W5rty0Ao0mrTczF0h70BmdLaY
dHO41sFDKkpzIEihhTCoN4D3ZeiU1VDu8mnUsPnhZrllU1e+2FU77boAronF4utbumhxP8Jgb8sn
Oh5Hf9KPyLpAVzFMFQdw0shkKrCIE3zd+qmQEvF9gEvhDKW7BoVBi8H0kXileeBDFUROoLNNql13
G6S+h9RUtLoBqItF8TW1+2fQr61tLaj9qwa6tsO8s9p2wyBvJPfOTGOfHShEGoc5dZe4t5WJjCjZ
yQSySkprtLd1Bm8dsfAS9KAF4/XAcjBVVZO+NSn41vl4riKryr0vXT5v2t5Bq6T9yUPvZkS7Fdor
N55j7CMIp+TapXFhU65t22dgdQyjGH8PYv4ZHqQwBnKnKy4UF85Ze3XO1vYMigAExnsPRTr0nFl+
TcZ8Ya+vrdod41hLWXJ/T7vhvktHGTup9bTM2RgRVLL91CYTL28oyNwfHy6Xfsrq5HVEWZDRRmmG
HHazgRmvPEDxwa4UBRfewjoFw8/tEiMhK9jbGFD7fp64zhecwlfOpwvffW00O5Ns9nu14HwC2HwT
1KBu9TN3dx8/mUvffXXdDdJU/uDgTvJnGRqMelvA4gFwxs99/OrBW1bXeXDIXw7g/d4viwadmUyh
Ye4V1fqlr7/SEc00szH0x9dH6H3UpGlctaei/FSAEI7sVdVKRuDypcQOSDEIp7ux8DCcMlceDf27
3N85nNd+sqlYSFmxNt0vCKNE1IUt72D9vwkwzz94TT1Hy8BdcH4sO54C/quou/qnqvH/LVmhaVfG
fuZDbsc6P2N7iDOrEvD9sk1TZBW4Cl3xXEmMbYlVDUcM0cD6bDLjPgQ2SLW9W3h3mAaOW55PdJvS
qYttkpsbGJ+CnlgOBVhouAOfSJb6GzRisE4j0w84bRcS9KVZ3VfcrzZ+K6vXwC3UHtgwkmWKlj/q
AOdb6wf2BoMt9POg2d95OKiyaJx0deDwYwZ5jni4YmUTCnvOw5SLZSutSR7ShYJ1b2UmmUpq7d0Z
xATApgHgYM1/AMKbfzh11ewbpts3t5haECEm91teUPd5tCZ1p8m0nNw6W84DAEcAL6+WTcBo9UyH
bjoppDVDWl9LiISofpGVZ3+bA9qeLCMxngBftjwidMnZy2LkgGMK+iNtqvHV53xp4nQgNOILa7aw
4HK+eBh57kEjHr6wZea39eKCjW98Zu2kaoudO876a+9a/pEEDsWkTIBWyii4LdhgBSA8DpZ455SJ
KE0FeYsBka8jOizAz3qCvM09TLKnoK9jGBhqSzthXjBIL1wNiEUibxVSAevRLml3GFnBv1vO1P+k
eao3sGyaj0UqwG+GnPrIyxEkIciebiBZAcxHQWEacvqMNEoHrAWf58fKkzh887YPbViyP1mdW0ZT
Ndrk6mpHxfHeYl/tVKit6oGOFMWvo50DHBanZzDU8qcFDlbgpg0N3xGMse+KBa0zb/ophuwIUBwk
Jrci5ToBfvupEE6G2u6/VVE6I0N6IirYj9ZxNvJEAuuIhKH44zPvQv+zzoGZZ4O/GJBg78ofkCRE
JgMH2D3V6urJcT4933uWq6qucsFXB9DjIyNE7130FWFdY5A12G+QKc3hwvQYgpKGfJhxeoTr7YsO
yikqvGvGLX+tov7/C9C1i+biGQwwm1EfMgS57ttGD6d+mc1Pn2VDhKrkNxEDj1mGRtnmbpakzQgu
mLtAwMWENMdMpqBDlj2uyqzjV66y9y9K+tea8p9at27c3l5sX0NTqhKbLft6HK7UD+9fM5StLoIU
JTqogChYnOXFzea9mr6phn/G8Bvb/1wl/fO9pQv2s2ZdeTANRqhAaTcTSCapy+zNZxYkzpf//oEu
s0cODpY5gPUTa/3HXcZYeb96lV/Z3Bcez9oSDVwV2aIIsg8Wc+/NUCE6xAIL0RJXHv/5i76z3P7m
/P7zhMbKUQMqeXPIYXb80DI7g0CAg61OIUNKOrvCbAKjGbg4KWR+f/zQ3lco07VLmskwEUZnWBxI
BsZPsIh4qOV2HKdvXpulAPi7X5/7Q+fl/M+Pq3iLtguhHQcruNUQJkGxFFop4MMF0s40v3IoXXqE
qzpPIamL1lNQHrIKM/sQo8L0ZQRBHGPlaqRHkDrUMSW2/YrJHP9UcYYR4n9/WeYRUg5pag61Xe4r
oTFfesz0NQvjS4tudaGAFWzPIhiXgwtGCahfN3YKeji1r/iEXPr41Za3SkzQ59H39k1WxaIDDXmK
6bXA0wtH1do7bRZVMCOLyYM3vnyApPXk9sXNx8vpr3/cO5tlbZwGRTX0F+Au4qnru0zkJ1BGAdhY
W2qcxJ+Cx6kdgAT0qLp6i28HOV15Yu/fe5SsEExUnQMbPbEcWtUCa4Aw/WaRHrimhc2guzRlcWVr
/l1A7/3E1f2HmeBCS2PQP861vU0Xa7wZZqtBfGz9NRWiPo1ppxBBbdgOlO0mbG3fOk3g5aGpV+Za
b3PxSZ+Xzj87l/lTC6G2bw6amGPbw4mh6bC/0o2oSfoNtmAcLQlM4KZFgNXNyvRmcvR4BU+6sKHJ
6tgwYoBUecah3kHgWuqvNgkgjVP7efwpy7upuOYjeGEfkNXBAUnKNMumWpDxrRoQg6clGnRKIc2v
P3dMrJ3awGed+TLCKYPr7zP53QA48axribyXvv7qlJAD+Fpj3vlQ1z97LtQf1Anr9FoU9qV9vDok
CC3FWGXS38+puben4MZp5KfeL1gd/11csB8COiw9dVjgY4fIqCk3gKM7GgXCND/9ISXfWWPNe5ct
/bXC8v07jwSrQoHXAcIiMjhJLXYZjuR7ab4G45s1/PKKPx+fTu+/DhKszghvZg2oQ2CZSdClTo0F
BZkFDJyjDbtS7Lz/Ssjasc13oCZxoQY6kMH+ikIcIpL5+8df/q9J/f+fO2ja/vtOCI4dVvdYqQSe
FTHEjRqEr36IGJ//CA8ULasYSeRrgkaSuNVW6oE++GjM9w74DrfQDr5o0BBvRpBeXiVG7aEZFYSk
ZJEJhHfzy6CKIMGcj+wULHzCAIbe18JrLj351XnBKLraZcZSrZ3lEbaFB14GoORl1+J+Ln3+6pyw
PRgedmpeDoPMDNwoxoSQAFFhkPV8/PT/jqvee/qrcmLspAfXy9ogKqyzvtdT/tvwcv4CkqMHe65e
vrXG1FtX+LeM+ybWdV8etd/PEJ6Q4LVBuCjYyR6Bt2El7lPo/r5Dfwv2rp3Ot8pNhx8tVBmwATCQ
5tM5j4bBtiGVqn6Ba1kmS9VU0SQkZDLG0K9MViLyJmPeJOqOrQDV7gFuAF0ygKNz486YzvaQVUZd
MA27hpnmQKj7M+tBMXGatN2lQQk8BhzA6QAeYD7AiAAfzZgNxnjgt/cub/c5pKCOasl9PcAExthV
+aOdOyNA6URWlgP7nKhjMtBXrtVLb3B1VAYVU63v9u1BkVdNQA9qx7jXbx+/vUvbcnVSzsL0aW21
w8HuEFKGXwtqGxxbPufjTdYeeCpoigA+je5e4WW6CHULLOtz33xtgef5AuygPGMHCzYsm3SBss0d
imu5H399zN9Z1Wu/OzddCCVAvQ+QJsRAScK8p/HUPQpF4Ingh1Al3Si+7AOK40JU866UX0ZjkhKK
qnaYt8ZApAl1Se70iQn4KbPEVizAwXDR9RjAONd4Gxfe4No3r3A6QFJGeXurcdrQuAvEl9WnSgDg
PP89WHt4cWgQwsxBNWM4UZi7yWen19dODnzKe494dfRNMDEsOzhc71EqFbeSZw00Qkzs06Ger5n2
Xdg8/ur4y0GdhqHA4O2F2KnlAWrX2v758da5cCv7q3OvCKRTlueP7kcZpQrijxLeCyOsNL43wTUn
0kvff7X5FWzYZ6aJu6dlc/Km6usw062qvO3Hv+HS4lltf495cNHgDVrBFoBYN0Bjukwvn/rstfPd
DOiwRZ1nDhRmUTn50VVXmEoXHvza5q7iBDZonZGHlpO4KuodQoZCEnwhY4kRYXZlzHbhyXvnv/5P
F+Fhbi8VjAgOZ6a3T1/m8g3Byx8/Gvr3GHln7a8d7nDoGof6w3xgFmSfHXGHHdSVCgJ6SJas2ClB
OQHqveg5opKy2C6qaVfNsD0K+JIf7OIGPtZs22ddezNM0IsFkMm7kbTPcBLIvCRUqZUBRYBuCCJw
u5t06MIYC15PDS+gJFRBuVWQv72mZPimcvD6oPEwSUbaYUPgFxQHvqU2uD79O9ftKZAVDCSA7AxV
9y1w0jryOKvGGJpapo/NXMJ+AMS0LoFjiPMoIHmIGRTGIeil1XF0yuJQFV65s8HLT/qeqzeReeWP
OYd7p+cMZQI9QIl7WzBMZAf9CNW+A8+ONEWmdg/jqAdDM3AOvLYG61g6WX2YLeHetCR3tnDFyx4V
vJhuSkVTeB/NHiw8ch2nom5uKgnDkq5wYGCCoNRIzpPc0RIuynYhoAcEhRHB9XyU26mWfNtCbtTA
ex+8XrQjLJhgDpKOkFvVkD0rB/qw1rbaQ2az8QlqSSg5wcXCkCUt3Z3lGO/FCgI/SdVkYK3ETBI0
0Ah6jTs9wsW53vDM85PeniF7A2W/hHuT7vh9OVEX7i+lc8vnwkM+tqh3wp/t55QtEGV7ZgTl1KKV
/lnVeoFj/ALLGFKXtzl0jsmgxvqONmWzmRqI1aXTjbt6TnnY4XSCT+bIGkxvBg1vsw48bu4zO8l6
WZ4gMBO3cD1r/8AxDWORdlgEDMWQaN4nnue2u0p7wZ7BXuC+93v4V1XBCBSb52OWUM/YWVIb8O0R
CDRGFtr5l14NFr4nJzJsRmi0by0WgGVetXWZQ1oC8XU+I5quMVa+Abf5bwsAXrWEbNSGRm9Lu35O
qOt0j1XDnF9OZ0hSpamCi7frt2dxRVA8DznUOWGvfPuhC0b0o0AYIFGrlkU9LoEZoTIwUDjA6Eti
lcad92hx3LV2YPFfcy/7L9VEiw2p2u5rmRZPGGGYLetN49y4+Qyhi59jor4sUzRm9bgTrXpZmLu4
sIIbIfK2iKqhXQRpLuqH1HaOGYEDj5C2KmIuMvk5Y2Lire4WDgwNUWtgO5W2JaN28beVzZ6dc3DM
xyfQpdNtda/ANQkTSfjtHRg8p6VGa5ANQ5IyEMs//gNnzOe9A251s0AHwyQvLGffgVcD67Z52MOb
DGYZngdFZpqnV3C1CzfYmjhca+P22aJK+BjK7CekbIgk7HOPXalRLn38qvUuIOSALITCWpELhqyY
srmBZTeLP/WQ1nxhy/GNAefc2cPHAxYdUYYSiNGTnsmVr3/hNa/JwrmxkRQtHL6HBQQD0NcHt+W1
tvvSZ5///Z8LEsPxSjFfwDQXTPF7AxLsH22lJJ6D3LlS478PphFv9SdYpnXZlaD/jAY2U6X2v0F9
jTON5jtBrTsQuLeVO36yrDgvgX9+T1BCbTRxsOEL5xskAtGAQR0vUNP1kGs0Y/LxK7+woNYWsZB+
OvlieuB2DXwp2rMD8NTq6cfHn37hgbmr3wBHU4BPUCEfmLOog6Q5tKc5CHMNeOkJx+YIu2UyoRfU
wxV/5gv73F0V2LbXep5Tu0BTe3lsKGSMAR1/KX+8GatPhQgz+E38981AEjWlFkweDjncjb86TJnH
sWst6I1KJ7Hz3LpS8l3gApI12Rr3LKBqJMEfHM+HdBQyzmTwPDsaCgpztbJSxXNQesGhTaFCAuMj
S+ZhuBZMemFluKsTs6EwqlM+iIgMnkGdOgtCA8ybPl4YZ3jyneN4TcFmWcXrQVe4z1O/DdNhmWJF
ht8kSKPZx59EtVkqdgv1/5+P/+B5i773B1cHZ5uDCaFt0DdtBIjvqKt2VoB6FPG9/ZWd9P7Kc9ex
d7Xf+YPfoURR+pnC8a1FLmbQfZHTpw4fdx1557plLlLZgC8A0wtAAPJ/nJ1Jj6Q4u4V/ERLY2MAW
iCEjch6qsmpj1chkJgPG8OvviV7V5UsCKTfdUnaLiMDz63POQ3cSOWlw0eUkhHVG/rQUVTcz8fW8
0UofvzS+JOHJHCrnXPnAWvj3Lrlz+y6CHn9jLVh5X0sOXj11xrUM5jfHVl991dwkKbCmbf5WuuPG
AFr7/peP/mcKZWDf+aOEJq4QOhpd95yz5ktXpp/UBJPL5/7z/ImUjGD35Z2CDnVdpO7y6StLM/UK
j/xkRz0Sgz/5shYTKRzSTQBfFrJKUHKvcdwpPRUyt4q98fX6APn4FAvVwP//LbmVNoaVGCDGRc2g
HMPS1siWe286K8R/3OhRa5+ymDoZQxpfWTnIa3fqn1CG3XVB2e4De3wfigHuXjrsr/+ctaZfbCgh
HmqGKU3o2ceRKlRWiWS4tox8y95Y2tY+YDE9ulMBQaeFa0wUWV8LpA62sByyjbV/ZWwstR7uNHKv
sdHcFA4VqUk4+j8Sdqutre3wyrdfaj0GJ+hNLjtY7RJ2YydIO5gaYCIz8fX661/7AYtqxWylBegr
eP1zmblR0Or2DhH6SK6q6+5Q2t2noK2ELyUfQADDRo0p7+TTdwSsRV0NOmyXHaj15/oPWXtRl7//
M8THthvTLsvn85hC+Yq0xF9Bwt7zfKv0svaiFgNb4Aiok4QEJ/wjrMHxs/TfUqW7et74Af+tD/+7
8vH//HX//AJYctlsF1N+5lCUP6Mu3T7C3IPAiZTQIwpXzYmPSGKaIcCCZ7PNCjjSWLbLcGERI9fS
OijLZwfVSnZIvYLfSoFbBcvpssinDtK4NfSJ4ZwnMB5XiXNEkQDilBYcg1lZXZy5rbmfzDQcyyEJ
vmKFIgg969LP6S/4EnE25VMH+egMOkBazBBVqm9FRtUO0d+76x1gpYGWF+gNRdibumxhh1R+Fdo8
SGyR5z5BxmXlbpWFV6bF5e25ZSVFMacVRCrBfU5GpHxOYWHfO8PDlH2utooQ6f/fk8vcD3g3cHJu
CqRK9wqRpyYhX66/pY/BzoQvMWcwMsAlwcCLodCpHRXtirhwB+ztup5Nx3Iq9LOYMvUmkV+FrGbo
SeeubR5hoWn+TG2T7OH4Q0ogzugIVnZQiwxHp/EQXZUiMsAZkuOYOF6zb10QsNLeQyLu9S++Nr4X
b8VNih5e5xH8DRr8rT2dxjhCgPjLNuoBa89frEO0q5Ng1gISSJe2hxJ1qp2NsKMjpZbYWFPXPmKx
EiGxYzbMYVAX+NY+7S+h7lnyDsLZEF9/R2u9c6ExKKZsLCqOD0DS8XCccDF5nyj3Tct8CNsEk0OF
kN7PLatLWRIqt1InMxamcb5L3Z/YtyPjaUuksvZDFqsSjqOIuxJ9fm4UYtHIlIYBRbJZcJbie5ps
DebL1P3BhLukOmq8KV93WLzR5H4k/OLc52zLqrXS2PaisYU95r5G8vFZw3XlaKDgEKAiN/aAHx/X
2VJMMjNAmRGjlJ97v3e/27XU3yt/tN6oVqzdIx1UVkgxrtpfNp0gGr/euz6eYJm/GCHlqDAJuNhE
N2MbyZkmMaaRA+xP91mRPV//jI+bhPmLtzYzggnbhjJUEc+BpVLXSLzYAqt93CRsebGEaUl1Al7L
E1gSJEr9ZoeEgGyXOyh6X//6a5+wOLw6fHBooxp+6gMdD1Nzw4spRijOhiJv7fGLYcFwr2xVnVud
k54Cm4DU77naseFzT1+qhWTTT4TgaAzj5IzU3N/SQY6DevnUm1kKhQqKfazu4WelnjklwnuXxXBj
p1ty2JW+uVQJ2bQ2pSeZdyLey1B9Bd1xp5HZVKJccf37r3TMpVQItsmyqLQznek44BIGedFUwwdw
/eEr7RpcPvSfnd/oB6nHACY6pRzpR8z/Mnp2hgEsNwxta29ncWTUjZghd8HbsXKNSsqTNwhk8/2V
9caoXXs++f/fn+dIaQKEYD4jXVUgxZzKl5k/VFa18fI/Xg5YsJh5so6XlQW33MmrNPJCjXdrdT4E
Pba8R+7XiyjLjaLkWkMsph81pfBvWTVEVXlpR6zwDtQZK1CItlSeK91oqWtBHkqbU4S1nocyCcvi
ER6Oz/WhpayFEHh0O4pjbkIYibpgvmkczBDA/X7u3SyFLYglzXLcmCBnAxPFa2mcNGoaPh2N7Jv9
p8bBUpLCcgQm5NPl9bPuHuycH00ufyCDfePxK91oqUqpxnRWKPpO5773g+M80joeLEnCNO3MCcor
pNcx9fP6T1kZEv5iSIOpUVJQauZzUD04iQ3d2a2PmCclt0paK111KVABtagD6Osy47l1WKZ11Ps+
cDdbe6O1xy+GtEirlucOpJGk96IOPtKeQQk5b5WXVh6/lDGIXmtPdBq2XdTmkOjLKpwwIK9LPSQb
XW+BlaG2vAPK2iFIZtepzgC14qZ+n8N097knL9p2Amt8hrgD2nDditDvKag11tZcvfa1F3O1hEHS
Qz5odUYuIuIJ36zh1/VvvbJnXF4NFxmT4DBk2JvY/SU+/N6AEwc0gkZQ1hRTUZIId/jH6x+21r6L
GRt8oyRrCtmek8w4KCZBBQHMlhXbnbtReVsR77IlBNBBncdhNWRCI2KC97z00jDLOhFW8FS+qKBn
R4Qe5ucqwY1/YlJ6qkeu9kMDDG3CE8hyRaX3o29zQIySxr/hKAjHkhG4ZUWaNkg9T6t3zAwELCjk
nmJnlMSdlsHr9Te00s7LG9ZBADZOXd1esLVgITQ03eGqpY8+9/RLu/yzo0A6YoZ+ydozbOCR37Tf
c8t9v/7olaZdXhWOga9TO6fsBKDf3iVgEs7jbxe59J97/KL/Q4zbIJAdV9u01j0mNGiBgPOL525r
CV6ZmZcX/0yqCdpEuDxS6LORIYttegiCQOgO6cbLX3tDi1NADw1MDzANDIA2/WU10BZ1hFmxwjXx
7vpLWrlwZEsBABhvLTziLpYy1D2jvMqRf497mj0khRIp6gECIa1R7oKxzE6JMzkIWAZV9PqHr73A
5dLQW5VuzTCdYeKVAtHe7teubqJJfPvc8xdzB3wwyDdq+vasDQqdDnKLY6aaCjEhrb/3mmJjN7D2
MxZ7PW63WqU9hCYFYn89GYoiie3iNqubjQVopRssr077WWfgEvY4y4ouVNU9dtx5trX8r0wfy+Aq
Flh9JwuIKDIU0ye4kHLRbYzAlYWCXbZP/8wd/sgM2GJFjfYlHBGZ8MAPDm/y0LL4fITDATnegTDP
ui/mDcvs2q+5tNE/H9lC/pH5KghOueOJR5uLdOcUY7Dxg1b2fezSQP88nQ5isEiXi1NgoMsnNBbs
BYlNyBYF62zecsSv/YbL3//5FIF8VHumkMzMLWhfkCEi6qgjG2fztYcvZkWqQLwB9svFTPLkWsGf
2fJ/Xx9tay9nMZoDB4EYEvy2c8moBd8iP+Jca0eInkKIsuieSv45cxVbRloFWZlhvZ4b1M71XU6H
m9HyN8by2utZjGVpj9QN8qaGvhVxsZ0iAmyMIr7+hlbG8TLJamhbIA8ryM3BqOOQ9ARsuuN11U1h
acm/1z9jZTJahlZ1AY5WCPQQJwfHKlq0MSAjIaAIYbIVMbn2CYtRzYuqqvvGcs4ph28mp1GfkZMP
gaiX/7z+Gz6WirBlNlWKYsvMjEHiuNLQQnZuiUlptKNqQlgBkw5oSvYv0AV+iv5zNhG2TOqxpp4D
tCzKszWLNIhMpjqEKI6l+UzTO567WIpqX+ukshN1GuqL+gW7Sw9heID4baWIfdgq+IBFx51k36me
ue1prOadG3xxVB3R5GEOvlxvkw/7ruMtI2nSuR4MBfrspLPb0sZBMf8FcfjGPufDUYeHL/Y5pfGc
FlJ3dQKYp7rvLTDYclTnN979h8sQnr7osIjwmgs5jvpkwLpKyHvmWFHiO2Hv7V2xx9Fu4yCx9isu
TfPPvB34CHsuTalPNegREcK+unOOPfn+egOsPX2x9qQcrrMhDwASLXX3AN6Ge0I++NZmeaX7LCO9
bA0oHTHAUfs2/OCWAgGhbcFxnlvEDvhbNtK1TrRYfOBO0qmcp+aUJ/RYs1lGgIxISPrNr+sv6cOZ
A029WIO453JOcYo71QQBdlPWIsagop7cVR3NfsLrwyO/bX6qEVF2tEn1lklmrYsthjetOHKXywTq
7RoUxVwOv4K+AeJsruGz4ihOI0ob05nlf+pYhh+6GO6j8B3w4UBlD2w4I5La73fNSOqNCt1KX1sK
z1yEJEmpp/ykaQneYtrWN02T+sfrjbT29MVo1xqpOh2yuU+1lyW7FokDDyxwyw0F2McnGgcGov8/
DF2/116ic++GKvMb5DIT+hV7BOnu2UFIFLhZ7Y3oxzuAcn7jLLslZ/9w94NPXQx+VASkFYCeeRLs
LAG04R1SeOkDmc0RBMHw+ptbGT//oz7jaQ/yGssRIETTB5MjHQT0IoCnU7/bivBZ+4xLq/0ziyVN
64w2Nx0IC29G7BG5FwZt+ckfsJgAYFIFmodazdmQZD40BNEZSeZWd4oXZOMj1nrXYgooqnrQrAMh
AtGvd13CbwKPbhwuyH/Xov9z0YtWXo5z5ZawqJTBqYL4wYKKtaQPVMCsFOpSDo8IgFFRk888gmWj
PiQuYmdQDugV4iWSPna5TMdQAfB8KLOefPPtlg5309ygcDDYSrVHSI/L5xHbWTuaSF7+RnhkrUIO
WOg9JVDigF4MwLsolTo7EPdcLl96oOV9Pzt3DGS2uUWa+CTsJDICOAgOrpSBGYG4D13Jp301592j
LYb8rEs7u5Os9U7UKRroL+hBtoo9lYXIonIg5iu1WbCfRor1OKPOa69w9W/P8JQKlyHb3x3H9DVP
M/euM8pFrgYBQcAp+csIDGnkBNWPIEvET9aBe9nZABXY1LYPM7ec3+CFWl+NbugPjoyzfWYV7ri3
mJXuAJfwnx2iWH1fscKAWtCY4QJkc+5tq673FTzNTtT3FvbmRZZPBDk4vrxlie35UVKzARA+MfK3
LLEcxJpZoCvOQULuWiwJMWbmDt4uKA/DgsuCnnGH21xqGnRXq7q+Z2mugLEO3BND/ueDmIi+E+CS
7cQE49DYTOxOGz94Ag+B3wBKXp77AgwrMSTstUVq3Q4BI8UZYXT0MCHV7TvC48oSN1gIHmoK1P1y
1sqbTNbdXuSi+lXq0d4NATgFHqIJbhyo8Q4aAQEHbybpkUKv99N3LaDWUpbspIPk0R1w2ogG1lAa
U4QZfGWir99xqoIKylYabm+D3P9z14/w91o9XGQEN4D4X4WDenv26HPIv4DpBRo85xdIDGsqnoGI
MAHbWFfofPAb7l3ZWQfE/YxwysE2U3MhDqSbsacEsPHG6QGZL9pxulXw1Z8bnqT3oFnnR2SaAGTu
Nm5s1xQmThx0xi8+MKRgGRHzlKjZ34+CwyZpCPX2KmMtHE1wWcVIf03PRekWUQ0ceZglFXwC3OY7
jZPjHuXBJPJYC2SS0gDZgYlNwPYYRAyXlhdZQ+E8WG2S7GpLARhjp+ZbB6wSICSpujWAcJ0aKpyb
PKtHFSkH5vV0plwDdOz1e8612TNUsL91YBPFTUu7c9N5CsG7dfAnKIrmHjWjMUXJFnlLWGXHDvxE
A8hbZBog7sIKTDFY4edENiEzrtwTAObheOTz15mCIi0QDfaiEap9D04BUFx8Ks8FjjfjKYCmxsIi
Ufa7Kkvtm64mJXg90HU3MJgcSJPWL3ySYBKBRBBhU1nsR0vnL8jwksix5UBjpslzgkEIv6zvgRlW
OCBBMwv0nOQv59zDwVtbXgyc2xRLcCNALxMeIvtn4GMMiE9ln1exUQ60eeUIPjSf/OTGoYP/J6Nu
Yp+bxnAffCOfHlIb0ZxBMCUxeDe+C94McQS43MaGmYq1vxzIvGIfOBCAQ7JqlxXAoEBXNewvQwtk
WxVApY5cLLcBk63+OeWQ5RptMvCcXQXDJ29Rl6vTPwI4im+5Hcyv6ZzXx9Jtxj+Gd/Yd9yX5WSJ0
E37LugLTDymn6VDODxK6oWiibYMsISe4y/I0PySB3+1nMbc4kaag0wJPb/o7aDmdcGQdOQrmI+y4
kMLbO21jy5AaYDwAQmvanwQoRH5j4V+AygYGl/NJrsEcyEZS3PUw9wEpNo9QrQFr1rtn6uFyaGNX
tLLu/o+GaJic2vKG9szHfgztyjcxgLMg6ZQyPXxq+7BUTirluXna1+25qJM9VBrnxpvOCPj63All
qZv0aOIFGlJRhFMKCmkoO7gazp/r333lgLLUSzJaMEziojn79muGfgXCX9ybDCiz6nMbh6VakiLu
THkyac8eYNt9ENwFzN8ouq207TIlMAlKBJ7lkzixDhwYOCB6aD05mmHT1LXyepbycVTsRW+qSqBk
Yg5uK35qmHwjsOp+Cam2kodWtlZLCTnwBmBRiaE7g9T86LsA/Exm4w2tbJ+XQYEu0mOt2i3bs9LR
dKdA/MhjbJ09vbvefda++mJ73pe5Zc0N2B6mKX8R8tct+Mv1J6+07TIO0NV2ZXfabc8Vy8J6yKPU
hknd2jrorTXs5Qf9ux23S+JjZUGvlPSp6OYjy8q96KYftEk2trVr72axKVcpSMqjK9qz1b+z7NWr
fl5/M2vPXezE6ykoOyTItuemnZ9MYL44ffJ8/dFrb2WxD9cj6qgOUjXOCvZu4t/KtLwJ5H0zThv9
Za1VF+frvi4QnwXC/Rnb5Nx/Lb2DYY/Xv/vKa1lG/KmhSRko9O05IH+r9oVs+ZBX3slSR1tjjeoS
K1fn0XtBQWCPDLK47sWBQR78uW++OFljgbesYnTa84BDe4icfxIOebHRC/l/0swPDldLoasa2jEZ
wOG66YW29jAMJl+MrP0jvO35fnSSYtc1xIBWltZONLM8fcprYIMh8CzAqELePUhaQWXOfiv6Rwte
lz2ykpwHzRPvG2Jn5Q8KqMJdAafW69ykJciIKCw32qR3JUq995kZ6h0s//OBdmo+aaLoXeZ1cxJS
6MNIOFdVgxSBQTt/ptpCzkRu/S2zcfrZwAgY9wV49rFt/LGGr9F1wcHjPuC4fECodQ4n0mWf5Q8e
zruyupmzarzpW0pk1MyOuU9TkvuRCVSDZuO2iBDROO+q2VOHwNB0788uKMakbyGuR+oenl1Bl+tS
jbgDKHNjsBjMLoGRo5O2BSA6TpgDt5Aemc/ez5lKczsJA8wAR4a7o2fdhk5ioLsFYRkh03ws7nDp
MX9THk52uO9veNjosjymGilkB1xt0u8IDEcaM+r+Zi+zFkeQIMvtUDSyQ4xDIu7TKQsO+eTkzzMi
nGPH7wsrDLw8veswVi9YuhLIR9yZf0diK1BfvfSOeQqaY8JasIb9VP9i4BbvASh1UDcz8nXCjjN2
5iQAyHmiJxyr6S+HWvk5CEYkU4CVHLcq4XAv55W7l2krcY7tRwSEO96MbHBLJJH0milKp/pPhjPw
jwnZaSdIYtznktvNkaWBG9kWyb7lHLISoizvC/zqI0ivXdbHEr8oZmWGfbWnIcDFX8MKkZyg0g7s
UHiJ98JA5cBGJ2uOfmXgnB8dywd8tXXTHwNCzi7rr//eki71w7ThSF60dKXvXZFXB8BZcZerRiSe
I779XmS1OAKh5t00EzKRYyMYCqNSKHrG18zBCwOR1t4B1FvWUVN7Y7XzkgLxFMovqjMWTnXijJkn
Y5JhNzvFvC9y1QIxQXrVh3Xgdt+I4yKetuhV8NXDkNIhweD9EpiKP3iBwnLrMPk9n+3gb480kV8T
KpYPKAPmZUg80rzxtjKvTmmDzgbP7iz3jPocsfSeiwPPoJoQWtDuHtWR7jSwSw+YWYVsBxo8DjW3
EWIOHoiGl34vC8/ZMQWMcOgpOoEYP1r7rpqao61FG1duLk+0dCE5rLmxcH6lxUn5kLa4jsr2lVLQ
U+KUBh6YYKhNtOroeX1/qy+UYu6YFqcqZg5MzPmuDFokbSh+OWQga6WaehzIEYtyWxGErlDPHg/K
KHlUbeHGE1OgaAO++A4aL4gWSV05sZ5q5KHandFPOZJsEJU990+XY8UjZqoZN/7OFLd9DpoyglGQ
wdgGwKX7sq8QRyDyZ+6NTCMvjU8H38nsOkoTv0UiDBn3RszdXeV08gYnQv81xdl/Dxe7+Z24mHJw
khnCbuQWnmt6sJW7pnlLfY99l5V2Y13n+q60ubcjXgk1oNUnUG+YVqDJS0Pbp9KfkBZcUGBREbeM
pDnL4Ui+G2CSwk3XBLuR64cAjZcnYO/mCOoC66kdfAmmn6X8A+j28w9ij/II9CbZCyrdd1WO5U9Q
iPOdxIR3KAJ7filSIb7Ys5ffaAdRdVUasAbFBlfeZmDNPhEgRO8zAJsf0zrTcYFQxqPRhTkJG83b
5jx5KO1UHyFzQZo9mayjDckaSNoJ/+lbpg9nPfc/ZJHOocionYRz2/IoEWDneXWT76bOrt9wYwfO
4UBVHlW1n5xKzNb7xqX2XUEq9HJ7xOnVtaZy15hK7POcpm/lJGb4j5iB98dQGU52O2Jr+B+tEIlp
Ayq2LZJ9kKbVJEdEwqsIEcmvvjPA5A2gOCZ0G3E+biduas8NHv0avIQQRjvFwsqX7V4hVwPYntw8
Klh/Qhyup/tA8uIuD2xTxq7x3P3oUoVKC0/hnbLRLGPi3toAvb8KYcvXQUJL54CAFvOAZG+u3csD
4wlAJVDu3zm9nTyVY5bty0oF3aEjdfnV6sAJixgGH5LYXNQlXKkOAneYvwAdHVC3cztw1hU5QvID
WnqNIUDKqohkKfix6iBaszNLH9C6bZhZGYTpDtB7UmMvKzMpSEh9sMKHDmjX0CtbiFzHckClc/S+
5BrzSZZfyvmVi3zK3HXaW/ig9Nex4QY7KIHUoRpqhsnwJKphoP3auPa4cwbwB/zE4oeRd8l7Kabi
1vGG9NCLWj83WUnjBPSq42h4H9uI5g9B8UZKSUW6ExKr5NlyCaQYHvGnHXcLdy/KYI6KS7TTpaLq
7MHj7SOdjfI0poZGoMyLwxgQGB5qzC1WMP90Op58h1PL7GpisR3+owCGGQoSiJ8U+pXyY+YN4I5j
L/WAgCnUajvbUr9TWY3HPlHsC9YfchZVQ5E9rjGL7HHD8epYpt0lwm5IXJkclCSvSOVj0Y9mX8Nh
f4sqO6zcQhOJYl3b/8D4cN87H/XZeXRUjODQ5rkdO3IjshKYCptAheioKQ4EnZ5xfXIE3UcesFvS
6Dmte4ux6z4in4j/6lHni2scOHdeUTdHFBz1QyBpe8yFoFFF0+Zgps4HD5VMe1Uy6z5tLBKJorfu
sTF1jgiHmoEuN91D6zfiMctz6wUk3/atzwDLGExfwZXSPKZSopIKvk2MpSE72G7VXZb14TYHSndv
0CWPbod8NOoIHTsCy7pys+5WBq3/DVFTKot5aspb6VTBXa/5gINTPuzNZPW/Ea8NDF3Cs8fCIexh
Bkt4T1A7/9LWdfkDvF0nBC+q2E2IKtuXaUGfYBN1nry8QD7mSPI/ExKYgUSX/rnv+DMr2nzXJG52
qH1V3yYTcV6o01i/Ba3lizYlcMkgcJi9wkxzH2S199BLBzkirjP8AOuW/PUGn5zwg83OVqK5SXPh
PqNYEByCeZre3A6eWW6I+1uzavoGzbmz83sl9riKqpAV05A7UO/4r0r0xR3T1fyWoBib4GKt0i+5
Rj59o6v+L5Z5BGBCayx/5FnXPOmMw7qE1iXPvLChSh1LgOLCrkhQOgxAybLBVm0k3bkAy49hokWF
wlHdAGLlkQ51L8et7lOc1e97VQT3VWkNt1Phkh2sm9Zba5BfM0Lw0oYzJK8oBY68jEvqDSekPQ3I
qZWpB+ER98d4AGPkDRbMGn29bm6KtuzitGP6EZcWaViBB5kfMstG0VOSL44NQE1lkHLr09o/ALFc
RlMnnadKG3mHJDJ66CTFypXX9BaOC9DVKz+5z8iEGxLoGA5e77PHgojiLTHShVyPK71L3JHtAmXp
GIsz/aFd6mEF8ZCMZ1AoPipTB49jb9O4IJaLcr2ppx3eX/BbpLn3grq1uVzH9DvGiXObD7Dyh8jX
gMdXB/a7n/VwKEmE3wUBITd+x50bLfuUoPGQqEmqJHkoMrtUoVS+wd2KcOImM1VsOcx9ZiMyDnYE
5fSHbPD4faBs+4KqH3dZ3w27WrjJQ52y7N7iVraf88H7bWW0DlHKBpYbk4P7YCsrdhGwFkJcmT96
2HDeaxzL/3T2JAOoiEEQBxO7v2ETasWAfMDHKBpl7hJs9Z4k8Hhx1VrFU2cFxI1T7Kowx/fgAOvp
QD3KD0RU/oG6U/uEcoX7SnIwF2XB5l3uNsNhUrhUMm1J4NZnFrbtTtr8GRrjPmYAuUftMPDnCfl/
gF0nNGOxWwf5hgT043M2X/oPCdAkLBEEPHdZRt30jrvBEJ3p+nl17eGLi2Y6OnaXAvV55gKBEPWp
Ur91vnHN/PFpmy9taB0KwJNl8Owe/RBTf0S90E/iod/iNn5cJuBLI1pdExtZUEF7BhPt5Kfpg2e2
3L1rj768r39qSq1qbFcoC3Xg4B7LPk4gG7WwtQdf/v7Pg+e5cwNjQXzGbes0zOytKbONYtLHBUIe
LIpUWdviagHZgafCck/Iyv5aCHmLuwIZBhN9bUW+8RPW+syiaOUjOBrerVSdUaSJoSSIKL8Hyvt6
h1zrNIuyFeqzAc6GCAzKsNMcCVRO1re69qPZTnbXP2Ht6y/qVlOtkbKTXsIlKpwfKbwAfaEeRltv
ucM+Riw4fGk8GywA55XGPUUvwnKHA1QRpXH5xr95ESItsV2dtgpC6DT/Ww7iSx+asDugKbuqPcsO
MOgmLHBAYhamI/kpryd+yqKelVkS1EgvUWefYZpWA9K9SeiQOSy25KQrvda/dIR/BkTf+WPlt6iY
CQ9x7jVNTlWmjnltD7E9eib0MhRzPtXyS09aWRbUa0boHnLwmSf9IAFUL8qNgPuVbrU0oZVDb+eT
jfJ8K14qF7fErENc46f07WiHxdi2O9+aHItfSuh9bGVfuYtwGmuLKbkyKS1TkutU5ZYESufU+cPO
wia9g0b/+jv/7+bjoz66GG6VLbBHR73xJlcdSigods9xago9hqmj2XdfSf5lDgQyVKVU5f3cVxlO
jHK6QYI8z3bChTpCEtJhTztav02JS/wU+jWE/0BtkXbjVmDEysSzNKwTJ7dNIQcK4ggiRooow+Qw
QV/ByaduL/kyEbklpMFFv++cBNKebpMCUK/GArajzSyz8bLXfsNitJYJcctiqNlpru2oHm8qZKB3
HsURZGMvsvYBi8EqbEZAM6UEFPUk9IvfMnhMpjaU1sY7WumISx+hzD0fQcLGPSkPpYycymPWlhvL
48oA9RYrr5fBGTcDU3zK0+euHqIxeJi6amNqWfvii/Gpu4561shnTF76CQbqJxeVrusjaO3Ri+W2
LEEXTwZU0pLR/wprOWhQZfy5Ry8WWzpQbzRNT044NyMUGhCOTDk/rj977XUvxn3XIu/DswnOhMMY
IvkDIcfoNZ+KfnP40limaZ/glI+Oggo+gJBxg1JFpl8qsdWgK1+fLzbGyMLNOoNQ7xNKBWHJ0ced
bx3feDcra97SUQYiKBQ1YnBP2NaDtuwiMGou9WvA3VPNqr+q2ET4rHSepfMxQXVicn0HCATxAxqP
SJRbm++VqYBfXtw/6/bsZagXItD8BHVtv8eVUXkMcDx6cDROoWUmynxjUltrictP+/eD5qkIrCl1
TsT3gwheLB1RJ333rGD/qZ7KF2M3G1lVNqQlJ9yXRsZ/5fO9qbfWv7XXtBi9Q9J4Q8MVOXVNpPgF
W/+etzxsa/65KXkZhwp3ouejZDdBKlwFMXigu0qwPfa2bwp3IJ9sg8VgrquyRJ0Kgznxy6gPZsR8
/Q5msTHDrQyHpXkPtdw5b5GdfbKrL1OLgtaxyvcMyHLcIG38gJVmWFr4emkZZKAH5FRqijvSJK5V
ulfDLxxQP/kjFmuvi3JF6wfw+Yge+6fkNciTh1T+BfQrar1NTOfKYPiP7/PPYOhoNWgFy+5NYxXY
G7uanoIga08p9dq3oirJU1oigjmcPGDToAUad1ae4r6tqlDNQR0e0rCiQBL0nNvjLQwwzk1dIE3R
gjo6UperrBCDwYX0TcsZ2jCvRVmyb2MbyqVoaIbmViIKQYbD2HS3yByp73PtFJFfM/aMMjbfeaOe
Ikn69As2OAPqmXAYj2FbpP2Na4oiBo24Z6EzkuEEjazGG6qr0+Cl/nDE9SPqsUPpHlmd9l84MPMb
x6S1/rWYqpzUR3i8kxNc5BQQThb7oephRhzfa4gSlVYb9Y61tllMVA5FPhS4Qs1ZqWOL6mwOZwNk
pBs9eGUmZ4tZCrU+ohFJ3ZxZgy9Nq72peXx9Alx79GKOorMxPkrYsMcnYK+zcN6KQVh7I4v9RZ9l
heCwFJzT4juSIWIXN6W9+/X6t157+GJOassxTQbkFp8FSA0ky3aN98rZVobmytOXRkQ9zwHu1OX/
cXZlzXHq3PYXUYUkEPBKj248JrZzkhcqTk4AAWKSmH79XZ374k+naar61eVCrWFvSVtrmE+qj6wx
2Fr6PYV84/WfThZG3KQgQp5xyjJ/9u8ylsMaS4C8vOdwi9iVHkQo3VzVUVAGKBznPk42Gz9um10J
w8YNhYnqow5UsK/TCcxF11q1CLtcS3CM/NUwYO4bMdinOZl/FLkAJ6SxDxbeiFcW8NKInlPzp9RF
gfBmlYMUDKPbXZd9BfNnW3f/Xh/RpQE9N/rp48S146Q6H9dKTx4bxn66Xf3ntk+fm/z0aeh4tB7N
OnqCYOsmTp+JXhuRpR9thLSfSOVYPUYktscphM4iLELGYGU/WtjxHCOode93cKI5H5u86h1g/zcY
GR+ED1EqAVL59aFZmlIjvnVrc+kADnTS1Ak78QAWRDjma1S4hbRt8jXjggONC/ug09R8FLOzq+mv
uD27Z/Gdla1M7sIomZxNAWR46gNJdPK9r63/I+8CKLS2GzfTd9eHaKETJm8zZiUDI4ZC+aDJm5+u
zZ1jJm073sJWC7UWkWuCtx5v/Lje3MKMmERONdedr5SwT7AOj+zchXnOeOT5ilrEwoJl51H8FArE
AmLfLwtcipw+lO4P4qx8eOlnG+HrAEwOnaiOnKbR9fZ4cYncbnxOW2tNoGipATOILdhUZGVlnzK/
P86ZPpsu+U8ZIfvr4740zUYou2KGs3Y1Q26vrx56nKbChrCvVYfLHBMfHqe3HWWYEdVS8TxIU8SE
gg7FLq2LB094h3lqWZgG1olDCOV6h5YGzAjtSYte5q41n2BFARMh2433gRV4O7concNtTRgbeCoq
ms+xSqKqGE6W53wr+vhHxm9jAv7HGqAMBlK6aTLAvbY+ofC2BfPsDUDkldz3d8gvFDZNHwC8Ile2
aGIkPwfEmaSz+n0GvOJOKAWGxwBwYBXOxSh+et1IItyK6zeC0zFkXNrkAP5dVoaoGOltDX2repP2
FeoMANcfx0oGAXSCIQG3gRUoebDKZAL+0krxWlFa6ilnjv1N+jR9n2d3/jfJdLVnuh9ewBymJ5cA
pyRo3cOmngJwN/fT8Pv6hC0schNB3w4FcKUxa05+O8FrsVQPufCf3UDtxdD/8Vi60s65xnJhZE0Q
vaLMSwEyaU5jZX2PS0B7+vYuHYvnsgw2vB7/GRxvZRYXMpoJqgcYEsCbOm5BcqNbEKKSkBRrIuNL
3zaz5TA2SApuewpmDedJ34Y7I3zpr8/FQnyamPqpdEqoMUBsAPS+HYu7H2Mx7O0M+nQ3fJ+6zrlT
n1J9ChI6BX5TRjlQYbI5eTrZpd7z9Y9fHBl83MiWFumzpONFG/U0vxdUwNOK/Lrt00aC1AHUcyBI
D/cJBktY732StxC+8ZuNhJhBg7cUsGEEq5SH/vjYJG/Xf/HFIwg+bKTBcejtHNqL/ER7/l62SRG6
GjQxCWCePbRrsqcLQ24edECJ8LIKHLfIiosNz0DYGs7wkOtdWPq4USzFi7b0LIUX4Q42f2FqkT9a
yN31b1/UK6CueaKpgKEttAW9U4hwbebcfXRy6wDG373U7BESXFtNu32d8Fs2JTRnBG1f546wGqBe
6vrBh1V7wv7kQLpe78vFoMXHz3//FFRBDGSiTaAkBi87PJp4Gw8YF2u4URXJVKiwarcd7MovI5dh
SCRgMSAj9Su/fWGZMiNmHZDSJ0hEuCcCBGMJnAv543bgq6wt0KXvG4ErbFvS0m4rWIc8Vl4TjuCB
+l9sfVvKYUb4TpMDmgEsFCMQHLLQnrzfLthf16d16acbEVy6LpttR0ARSdR4tXKBaAKmTIQ+iA37
DMYQ15sh59/6n30RyrLnEPm0fMosG4W08X6NJ38otpXY80G7zJKDk/nyMCgJjf5gGiKrohTEDpI/
uaQUqONZtthe/w0LkW4eerSuKqYQkidllV/EGR1ZqdfbPn0+dXzqXZGCTpJz6NATe5QA3AwbC/jy
ldV78UiBoTPC2tH9GGQDYCVTlgCfDCa1Mz9n43c+fXUzKK3Cr2OlpYUYNwUoikyNyvUdqIc57Yha
ObjJdgMyMszMb3rmRWfOk/N5pGZgEu2JOqfAheiwXYYjEHe8e2Xyy/WpWOqDEeuA3qSdrLAlgUWM
i9K3GUhUMqxlwaW5MCKdS3smjaOggiZotU8m0u1TvFQfi8JpoKUIc9otQMjZXYF78e/bOmRE/6BT
u5AKHaqd3QCKxwxwUTEO2+tfX+qQEf9um8fTGOPxzirkw2Q7UQ5e1jTmwCTDNNcCjFV3mqw0tjA3
5iE8axKriG0I6zvFGCD8k0fhZfdEJDcVAilMRf53dUHpUheBh97EcXHAKe3e7lpIBNyYQcwT96gG
Mtb07EhZwTk28PeAmh+vz8PS0BhBjuf3gQw+4FCNgqaIN2309DVwb3oDw7icW/0UdT4Q3DjEz4i6
udhRmCUI2W/nfEUZa2EP+Vsp/vR1T82qLguIDjbloaBfdPAvnkg6sfbjlz5vRPTkx43nBvjxVNzh
Ke+FQy5iOnszl6+3jb0R1CNRLXeA14paWx845+8TaslhZXd317/vYJQv7H1/98RP41OlE5QSK5tg
c4PwwOBBKMFP186YSwvHCGCwDeJ4smsv8tLiqZxZHMK7eFOe+eHXf/3lgj91TUbrZPldFxSpjPgI
/RsP3lKPeC6a4RqMTaJzWBB2Pg8iqHONEMugyVuZtv5TUejx3vPK8omrTuxaAiOHlW3q8oJwTI+F
CbeYEYBxJ6qmyg3hqflrrO1n0XuPdo7q2PVuLzVynsxPk9aWBR4eSedGTQlv8uRpnL5kpQ999n+u
f39h3kw+b8JTSF9jA4xs61ya/z3k3daDQ9/1r1/+9a5tHEi8c/kRFxoHuto8LKGn4wNAAch3aFF3
ZYAWVrWpaOGjMsyTJHAi5c6bjGyHem2bWPrxRrZyZ57mbYMfz/m2dL43ORTdPqq1F/ulrxsTC83a
vswhYxNJ/uG0bxUFtav5krsrmIalYTGyFYzJ/aSJYx5BCguvxWVfh0BBrewSS7/dyFSuxBNaSs8j
M5Shju8tKF5r/2fj9iupamlVGocNBDM4KEzgGMDLTe6wDakek3JtyVwswiGTmLmKdn7AmolGpAL7
yKk/IHcG1nEAmo/NoY4fa7WyJZ03/P+mXMckHthgu1gt+HpRAKIP1DNA8n51wQvrocPjZD87e+0d
7PKAOaYZTtNmjT0gIUUuqOzNAE0j2FFtHT2Xu+uRfHk9OSYTwc8LMTYpemLLFCZvX9NsJQFdngzH
ZCDUU5GkKO7zqIf1/F1QNaAHTeW0m4sGqHuoN4KU6eYrvViaDyMq8i5GtdytgMXG4/Q+5jmUgCTw
r1ONh8nCEzQL+8TPj+mcBs/XB26hf+ajsE28gUxFSaKuOBItD9JJjnX7UZb6a16vxOPC5JhStok7
Z0TVAIC3KrNB0okf2lmuvYIuLS0j2DXV3MZ90otqS4VdxY8x5Nodd+2sfFlJkTqmW46fszYf8HYR
eQgMVVRhax9qoJaGBMKd1AoT5ykQLQjca2jQhZOEExjxLxh3YgdmfxHNwITzPrL5o4YX6tg82OKd
db9s/1lm3+zmacT5q3O/KFx2ry+Gv/6hFxKCyWso5AjKmYSnS03VJm3Ld05ImIPAAqfl5IiXzpBb
6m5s0wMANv+O/jxs056/2mlylxF3r9t2RxrvJqFE6pjkB0dpC7yxhkRxBlPpyZEveVbdecAkXe/u
wro0qQ+9PULuIpdulBI7ihU7Aun8dtunz1vTp3NRGdjKTWMPL7R1uxGjCL16jXxyeXdzTI7DAE2y
tCkViQpYmgg/21jtvdvnIfR9V84sf0uhl5bBecA+/XoFynHtItVFwmHjQ9p2+QFi1FDDVDHEAUDq
30x1ax1bvB9UYdOS6mjBRvUJSnLOkQx83CYtNK/AsmzTTSHA0wWY1wdEeBr+BDM8AWcvyODPkdpf
pU/s9xkPTR+cWFBVGCqV/NM2wRzRMUu/M9gvvWRgnI+hauhwD/k2vgdK2npMiGdBQCHOHuqSi9dY
cEh8j9KH4t9tM2js8UGZzRVsVlVkBQ2k2LIoSJx/r3/6Mn0IC9uIcOV4KBfoso6Kqul/x9Kx9gnE
L46j7XW/wOx3H8epcOVmyqr0GXp7Yx+i3hQ/A9w+HIZOg652/ZcsJE+TdEJ6pxNAj2D1dxXgQCx/
LxX/6hO2VrBeasDIzoWtfUe2vhuBfrJJ6nEj5bxR1pfrP39h8zIZHcrtAgBvJ8icSos9dHntQIwH
kkvPVe/2b4XTFnjX1pAEva2587b9KSyscioEAbwxigul96iP3nUSYoUjH58Bvnx0hmbldHz5RcTx
zv391BB8qYMhgM5PlGsGnb0EqkCPbpHTbSvrDor2nQvApgNSv1f1UBSx3T5d2wIWsouJiotbwavZ
je3IgZfRpq3pkVZwzyNT9Wvs1nCUS40YA1mIqrGGvCVRHn/TQLmK4sXBW3pHf12fqIVVZ/phzbkH
9Q0Im0TYt98zi07Yv4LZriFJ5nq3hY5JZIEwhyw6kdfRlE7vWQJl9blPxYalCVlpYWF7MukswOux
Jh8dGlnMfSzc+jc8H9e0uhdmwDNOmrEbNHaelUPUdNWvErqTYQU/RohS0H8Gu365Pg1LHTCCP09b
vLV5aQ+Rr+Qpm6r9DCrp9U8vRYiRnYmerSFmsKuCm9ReZ+Dfc+8+ncaNzlBFGbINXs5DxteGa2lB
GQl7rvq4SpmAXK6s7pmcnpV0PpK4WDvpLEyHSXYByseWKqlZFCdTAEyJDXraWFbBzj/vs8XcOmp7
feAWrhimx4MsZArh5JlHsoQ5eU/jBwX52iDod5mbQPFqTH/wof643thCt8ynVs93Mmq3cF/z+B3r
XiHlu7Ph/1yMNwliUsd8bh3GrgYwHTf9GpBp2pUH2b8F/V3pNSs3/YUemCShkvOic0soD87zo6we
nKn6kmp+JDFbmY+FGDGJQjY0uCC/CgA1j79x77ka1urBCxNt8oImu4LEmFPRaKqGfTFZHxA1gILQ
4N8rCGKyuf7BrXxlnpc6cQ6bT/tVMQ9Ox3XqRDqbHxy4u4Rk7I7X19Dfh8cLh1HTIQ06KpBIh8Z2
lMy0+drQ0X9mLPefhfLHN5hQuttAz+2fpK7dbcYDGaqzsq/KCyvD4wmHZIhtOWTrKS/ZDXDZ3les
rPc0pwF8DEvU/Dwtj9bAwEetHf+FusN0gmTVsB1V4x8g7QthrqTTD2XlQZKs52sa7QuHF/c8mJ8G
TQLpb+eFO0R+hnIwwi9vnuHrq7/7XA6PYx3jdUnJ8nB9GBcymEkuIJbTlgSC1FEdJMdiUFsK9Ayu
bbd93cj0Uwk5FpZBAcgayhe3gY9WEjzkZfv9ts8b2b7OG7/gROHZBwW9ui63Sf9PqdYMKJeGxkju
8P0sB3gYTlHSdHkIObsnNjq/4NZUrmxWF5MIzs7nv3+aacuLc48PFjtlzQfXeSg9D3ImxTaha0Dq
i11AC0YAzn2PF0rsEnDanUERc+oW/miZvZeFt1Yrv7hc0YSxXPvO7m3AN9lJqjzKvEef31FAtmHn
EbbxSqwvtWGeShKO9WO77ATd7AoEnjwftp4s8i8Th+Jf1YO21PfWGtJ2adCMRavmtnKVT6qorauT
1noX9PzBGtYS19KsG4u2oJD/yW2oUPgtbTZxEST3Mxx3dpir6TBVVbES2UvtGMs358DDwcGcnnSD
oiHs2V4n33ruUiu7t4EauB6Bl2fm/70gPi1hXqIECtF3dhoSd4I8e3oH25DftvIOemi+eaLdX2/n
8pxQs1DMCz31egbnLan1v9SmmzIXP4e++3nb58/d+9SNyaodUNFw360hdu6nEyqrDxn5ff3jF3dB
3AONMJdpk4MvMcrIHvtTXqVHK4m31z+9NCxGfDdDkFeujeG3U/XdSuxp4+Xz97gb1h6Tlhowohsm
pE3c5Z0dsR4VnvqL6lQovJU629LHjbCGjk3FhcvGiCSPFDKrkMfbF6tFy6WlaYQxfClSMc1VFUHO
Vh9RDbC/QIWyuid552xZFhR7v8qcNSDk5WijZjlYAGeSj9T1T3Mw/O4ovaciz4AIY9+9eK7D69O9
1IgR0ozqrGu8sUXhU+7ryQ7ClBcR3C1+uSgLX29jYbWapV6QSBrV9YDLQTThkeT9q8zIio75wnyb
ddvC71y3glzgKUt5CH3WMC/tcHa/Xv/hlyvyhJplWwjX4bZEejuy4M7TcJqfHEcfEt/+DVnbTVuQ
kzfrXRxMH1Oxhh9YmBFTwybIcpHAOmCOhPsxULqFCmnYiuJI3beVXp2D4T/HXPTqPJifUhPFG1/h
TEjj1gwF+8DqkyNcZJpXCM7rR5C62q9ytsgJ0rPs0ATcfh3lTEFjp/a7bcniWY/2GhD64tUBP8VI
BtArbbsZxYdIpePGhTtFxodwaIcQ4sQPJP5XBytpbWlUjcTgFZmgshrIifWzBIeY7zhTb/E0fIu9
es3bdakRIz8Ar+ymowPmkdLZ5OIywIMnMbTuAayNcqvwoNGsdGdp3Rs7PsSXqZ8BZBGRmA6gAvTb
iSXfqatuOWVjXoy00HVeRxubkBN4KdD7xNP5bykhJZrItvx1fRkuZIX/VFThpjNpLdmprZrfLRyV
ajv4cv3TweUFbqrjWC1Y6Wldwr65HovQGc7PZ/YGLzBPnopfSOXDl6X/l/X58/X2FvYFs4jKSzZV
XTzNZ2dqj0MBWI8b33/qWA1t7G+3tXFec5+C1pWFBQ58HpwGb9rG2oWHVBZS/icbghC6mfvrrSys
K7PUOHhuZUs4v5+EM99ZiSxCnO6+QX/a31xvgJ5j4ULyMUuNI7zNx3JwYag1jjbZpjUqaKKj8i2N
0xlm1NJyQsW0rrcSNUlcrmX6pFPCnkeYJuahV7XQIXUb91RBNy4KYul+DTh3W3Dwc/nD83T+lARx
ITZ8gtSvxPNPBKNwECGu//6FVWuWzwYqrdLtlQ3DY/FQpGrL8nYlppc+fc6Rn2YY9C3icrsHN3ji
+inLidh3qchWAN9LXzfOo75QZIBhHqzgIMN+p7Q3PELJIF6JgIXMZxZ5nbKu284eVVRBYtafygFS
UclDkpJXBtOflbWz0AXPSK9xH5RDp0DSB4lDPU6pwwFUFms7xNLSN1JqPo2k80coTGoa3CV+/IoH
l1My67frC+cvJvXSwjdSagv7QItCdRxY7so+NkWZbjPokuyJ9P6QNsn2Vl6Tfd5quICJgt2lsnaO
zhhbsCRofudOFm+TIBcQxunbFzeo2WsFNeKVjLmwD5tvMXZe5aDjteOpqnsAB5MMWvjNazk6L+Ct
bAXE7bdywOnz+lgsDLVZMAzOxkudN1VR1bF7JfjvoayPlVevXAIWFiM/N/spkJop60FfofYJl+L7
BDIwwTvgWTD7W3suWfr95wX6qQGSVA2kgmd28iFt8hNq6vLUQSPzxIbzQ/n1MVrqhHFggQV9AUrG
0EWldc9F9WKTeyiqHCAAtBJNC5sWN6Ip6bIiowUHy3iajpp/9Xxvk9k+npXKrdf3h9u6YUSV7maZ
gy9NTxlYXLjukRN6BSnmoj957bSyNy7NhxFabgbKzBDDQ3Pu+ueOdQc7kHtZ5iub4kLeMSWFqK8H
FE71dOp7F8fwPOqqdnd9eBYmwZQSkv6cpgHp4NwA++Uud3/xDn7VkF3+t5x4sdGO/3a9oaV91z3/
gk9rdoIYcgmmZBXRH+qfcc9P+/FOHwB4wfHxg786X/lT8mzfxxE9fi0e0rc1IdmFufmPyNCsrX6S
aNcqX5ug2eQ+vOvWzFOXZubc6KdOZdQbc6/qdJRo8T0f3O/EWtNsW/q0EeM68BKZMJRYWkhpzDz7
4vMbVcjA3fvfnw1okS1ICjBBJ3S5Swn5U8w19NM9vbKsFpKHa8S2aO3UF1Y5nFzwVB5FzOYvdp5P
WznN7Fsy8Wklhyy1Y0R3309eZWVtA/PXPAoKKH3DbBpa4XuZWivFg6X1Y8S2XbKS2pPAPLTdxinL
95bVr0JAI+R6YCzty6Z8TjAGsPrSEqcKp/8ndgTUA/64cEDK4vmxgSG9RWEny/VpgLHOhoO+Ofru
xrP6UNk1OJcwmM3yDTStbks2JkoyAQJ9hHlXHSX5cGo5O8TzuLIqFobSBEeSolOsCnDCgUXTk3TL
ZzuxdjRjP6+P5NLnz3//FIyJk+BtTs86kkqKjUfY21TOFaj9a0thIVmaNPJcBnCfiEtE+wQA2D2K
qseAxbAwSuE3kmxv64URm4CTweK2AmBqkvo3CJJRw+anSRVr1NeFvGJK6fQwoyXUsXAOF82eFW3o
itsApPiKEY4VquZzM7c6ArTmF/JiVAbWW8JYu1E63zVqemGJem0l2VflqkvZ0rQbAQo5+d6pS/Am
/LnaQcr1furKI3fWDnML42VyzYVI4BWLC11Uw+BSBZ7eWIG+TcSZmoI6/cjYPExKR5P4JgHd4d4v
2q8E8kIRwuSaJ3kOOwKOjS+vB7zATUWdfWCrtzc8mMmvzlHpkz3w4Y01PRTBYJq60u5lyB+hJhSi
JxCQSee2jpq8g4HCU6YeYSqB6jH0KGyyZ878mNXFqULRQFVPJL6xlmciJCaLKHi01PA1HDsRpnFY
N5u56HcwDAnrGc6uw0pxaiEPmNT0zPNZkc6yirrRs98SuIBve9div2TZQa1YJNaGyGZNmmVheZtU
9TlGHYxpr47mIXJktuGJCv1uXpmspa8bG3VDUVWbzl9X4zfhVJsE1bZg9YjPkXkvXDlNnrrG+zW8
NLC1YXt2f1qQ0D3bWfI/cDgSWzqX6cqELPXCSAEFbNTpWCLvDDSAYqiE6EQGcZ945T63kAJMqnrW
1/BCaTIZzVZ3Z6txnzO68n6w9Gmj5sISyKhWBSujAGWmXlbfey+7BVlJKDUO3HlGRp4WyIsa0JD9
MPtbm/IQVxVyn8xw/+o96zDOgbvzPf8m8gvaPC+ET1uwG+NxfoBIQEQKi8E+Xv/pMgGFzZ6tQUkW
lpTJSI/LSUkK1EtUKeAjmmpfeA9q9E8xZysHsoXFZBLSmUg58ycygBjwpQmSMA6O3F3TcVqoc1Bj
d3dnKFrkrCsjS/4YO4ieunrjONZGtG8edQ8+XYmIpXVlxLUuoJjXFgHacclmaos7n7OVQt7fZX8h
qqmxy8PLZrQV/PuiwNFqq4ktNkHKGHwaCdjhFbTCwlh044PXeOwIQaV4PxaJ8w32WgqafQMP4X0O
y7AuKUNJSvqnEHEHEVaw2IfMmb7GWcK+B5Swl0kW6h62Xhp6c6XcQUkJbhBZDu8GeKnth34UZ/+9
4g1F2O75+ulraX6MTNJVridQjNJRnBcTQEPpvnG7TewM370OlK6cwLF+vE1VnJrs935mWTlOM7RB
QBFqYyhNq2Mpqu31rizsUib13W+Qz8s41ZF9lk1sI5AKQhiqbJPioa7oygVsYZ2ZBPgJ9iDakmhE
dd9Vuq+zNZjP0q83MomnWi2gMqZhUrxh9r9uoAHFKEKKOt3azrr0288J4FOyAlMV6sZDNkQigBdI
49vvqpt3tw3+uc1P387mktQjmXAS1rC8HEYhQgIDKVg8zn0IZ76HXGav15si59zxn3ikjin5PVT2
kA514kZ6EPkhayXAjwGsL7+BQjHd1zgOv86yzLaJyqwt82S8nSyWbsaeWvu6LtLNUOv8/fqP+Wtx
fuHHmHekUo8aesr1GGnL75/7qcyOqZWwGHWXNDmIIEjfas/rpy+M8Kzdt4mj3C3K6bRF1akKtjTz
in1S+MLepEIlbDcnrL+zoEXzWwXdNIc1fGm/B04aKBC04K6yMmEXFwPgtcaEBXTULAapJ3KlhnUa
j6iwV/b4ixsKPm3k/DgIOpeDKxQNcgJ4O4MsOwQnb3I6x+wbmb7voVc9tECew941CMU8yI1Ok5Wf
vkTQMwXZs0ypnqU9kjtgJiC3zKFK540/FT/zOK/vKt19zF3xKnUOy+a43XV8PuoKTsHjXOK4HzRf
r6+ri+kAvTTyclNkPu7DKYvKuvrlZgo2XOWWqoFvmqr5aFx+E+iFOmatNQCQnnStaiPLd8ewlFnk
yfTVmsCSh8zLy/XeLCw2s+pKoZQFdBO8vmIYcm5obD0RUfy47dvGsS8ZRZ4ULCeRKlmOW9DwrGAF
s3I2WvrhRlamNOvV+UISxX6/b3kEHdjD9Z+9MMGukYzxFuDkha8Y7M9m9dJVyfhiFU1zB5VWtm3r
sn+sec5XstRCRJqSfX4y4GEjL6FUAAkK5ywL1D+Ow0pPLt67qWMWWKre7npyRojzLA61/uLBR1vm
TuhDTa5upxDo7dCWwcqMLHXFOIzZWRWkCHonQpqHxB4DvJucCF0Ju/O8XsrmRtgVAo4PgVWcB6qC
SVF9hHBaqEE8lNrb3TTxZn1Fyd4ahBWDbwJOpK/VMdD+ybJgoApHKKLXIKoL68ustMCjyWuhltZE
IyT+62nYTEzeaR2xqQXM+uf1viwMl1lykV6s/cFKITKgABcGcxoXlb0746JSWSvzTf6ikC/Miama
e+Zte56F7R4O6eVmnKX/oipRHvMGftCbQsfxcy4gwRM62q5+ytonX5Mg4Q/C7jB/vVttRjrTjRrw
r2HQWMFhdoY+3cyKlkdHEQJtBE2LLeAR4MlPQ3CCSO9wD0fudIf6t3esY1ff1570tpLT7pjlsw/l
Llf4r8SGWKxVaS8UpYLdlVD/4GhCHwaloS40Od5BZjPf1g7I0zKIcVf3gQXQqeIvsImtNsCryqdq
HLxHJSBmMcDpAHMF0n7IW4cchRUkUD2InUPL1ZkRPAQzvEpr6CPV8/QK85/k4FFcBJk7DHc4ebG7
GOwlQApR9XyEHLa/4SwINnrOKDywbeb8iiHgFLUTvOr5PE7vkpEXR2Ufca8imPH6B3ssui1rE/2c
c3igJnqfWHgI7/ssO022yOAV3CCmAz8O7tjo1nAaT0S31dDQgvjXzOC+jUqQ47F4O4+1+DLhIe9k
I1YF4CUWupzanvpILVDqSSL915IC67It+4Qc7abgO0wpdTDsPlxTU09se+XYoQPT8WeVgIy5s7qq
z+EAiuPkygJbSChmzSavYCptC1/jAOdOR9pbceSOcbvn1BU3bX/MdGgjpJwaO5YATYphk1dQfSBy
NUCWfr+RsqxOwFG+9qpoZGD5DTBKB64v6zZQ9bzp5Zo6Zj2I9RIye3UMNL2TH9yx1RtlWz9hAB1D
LrS/h5HrWrQvdMZUKKw9v4EmENORo5vxLoVz0Es3pQziSf787aacZZaJcIf3hqBCCbqh1gQQMS+B
98i673Mppgdqe/lKblwQfHTM2pDqdVfUHYh/3GP1vSia9lC1dfo7KMfK2TEfygsEVmbDDjQI5wWG
1vkf0TnimyCBR1c2m4Xzi1k9ElIGLsR68bg1wD6+aqZ9iV16c9tIGlcIn1vBhKobKrWiBWWr/N1p
HPRxIdh6Y7rGTbm8Iphv7Pfws8mgTc390+j/7ilUmMt3aGeuxP7S8Bg3FQ5sObdmPNC5Y3bSXBz9
VKyM/MLW+BcW8OlCLMfR67q5qCOp9QsX8RjyfpjC5uz3CTPIG6fAGB1vhMuinqC4P9ZyI/LuH9pV
+8qLH1nl7q/P8uUJcP5efD91JBuIIswFjo1TDSWHIgthrWs/yK4YV8rNf0Pvwg5v1oVaCvJzUM40
Gm3RQqIohwNRMZICF6rUq+/UkMhnPKnnu1HH/bFvB++I5pOvcJEbNmnF6kef+PwQ5MH81aUTHCCC
ljwlHe22Qa/9A+z8klcfXmpNyDoL9gogV4TWPMm7RPkiDn1IXsgQpHWolnpMrV0eFo5gf5VYPo0c
TBBhFQ66YZTS373Pw35IQwiehZn1s9Nr1+GFdWYKG1LsvwlU/oeIuErsRjnCuCog4rdtj+4fIt3g
lgIrXjqNwj1MhlpMi+4iV/RvU9O/JHI+Xl9hfws3l+b/PICfBkrqoLdKe+7wkNU8EqZScpbRS+Ht
Ti24MOXzdGztnPXbtMzUN1jX6x81jtD3BbPKA2Dm5L7udPvGaOfejSotH2DQZu38CsQKt2waewPP
2/ZY+ynZ5K1yfrpzk+79OiG/Gq1UBAez9hAL2UCRkyu9A88HckNxQI5db8178BP9Q1aN09FpcgFC
Qlo/+3Yq3u1C0W9W42T7OFX+cQ6Seidz3r/b81zdJenohbok7tZr0+E4Trm8c1QzPOTJOB8Tv3E2
HSuykzgr50JpitWb0Rr85Oj7ab9zvRY1YyBtpmIDv+P6sSx8Z97mVanFXcBT+Tv1A0gQKlA8UGmz
38mI2+/1+bhYE8YbrXGiaGs5wckr9U/txKK0g5Mb3zrtsCVJcKibJOzkypq6nFrYfxDp2TjGTl57
sKmY2xMAl2Trcz1vK5+uoXCXmjCWLZ3mc3VmmCIB4kV9J+eHzF5x81jYPP6WkD6tWhXHTjvDHzdK
EgE9S1eTt96bypVjyuVJcP4WPz99nU/DxOrcs6MWSJ9psF9oXsA8dPgyeNlBFf6fyZ5WpmEphdD/
Db+mbESq/o+za1mOUweiX0QVAoRgC8yMPeNX7NiOs6HyRAIBAonn198zWeUSM1R5d8u3ggYhtVrd
54F4iyShhCkv+H8o3MrgVfLpcHlFrY2wOKZaPgfjmENoyxq6O1DoYCRW9rtsoHVEgU/bWLfvf2vv
D6norymDw5YULHN6OHfnoAS8FWKX8exjJ+1SA9SuFQBqpUqPc/tZwb8ZXtcQzrq1wt+Xp2hlNS3V
MI1lOUPF2/DIm7xM6n6OieZqd/nhf6p570TYpRrm6Na5U7biXKWeUZqvbcgn905GUdsQLIGvQfYw
DkbElSrCm4HXc9Spmit4m7l0p4go9oAnQ+4+faGo5iPHg5e4E1SRUzRunBZ+GDfcghvK1FRoRgeC
7xxIA8U0SMVR9i3dORZTn3ifD7ceDdRuTHd9OvZ3kg90r2pfVLhBjyUE+6c+8SFW90ScGs3bqYED
4zSI9Dmse/amLZc8OKTtbopBjtch7FJexzzNbnKrhlNhnRe/AeW0EieodTSOnRYIyLq5VQMdIXvo
8RnJlzVeV6490cQoVez8YnIOJg+s+7lOlb0x4e9jQhxvyQsH48vhleNbR9QF9qUqErRvd6mYDlIc
bIs+s/TV8sWN133WKCHghrCxB1ZyjiVbHLkysOR1mx4Hu/nN5ibJQezwveoxh3GBx7Y0GVc29J9a
zV9bbdJF7o8OthrssHetdJOCQGHGf2Z1lVxesmsjLFJzXc1wZJeQG/DsLpqDObKDbzoUMWcb4Xtt
phZRz8oILpqtbR2D1IZ4EKwcSHUlgiOpPltii1u99haLwAfYmXGHGm/RhE8DSogpn6Dyf2OMvRGW
1sLG4qzuOC1pmE0ovgY1lCsNfUh5uIXWeneKCDrQ/z8YZiF9CU5idwLdFsyPKurRDi7KEEhMdPHb
4SPvgGEWX2KofBWWhapQdG3fLFbuqW02+jnvTg8evZj/tJNFZTUV8GYtEked7nNS7y8v0HdPGzx6
MfPgTcmWhugE02qGM7CT2QffJUMV1V2dbkAPVsZYHjq979sstc4SyR6NOSqXQdU+ZOWWHOXK7CzP
HOWwiQs3NSc9uYc5dJLO32LfrD36vKT+ChBwmmrCsMyggNLCrZ2bvnoOwibfuDG+u60I0E7/f7qi
DZp/uhhOtM1ir653XThFQuJQ6rcsmtZe4PxJ/noBDZsuSksOQMlQ7ZhB1bwvNjVz1x5+/vtfD89Q
f+0sXpQnMz25YR2F9YcqGpiZxZbtRBmahgvgOVj3C+qD6OnBj2vcMq9YW5CLrToNjGhtB+bkQkPy
dsCl5jO0BdJTj2bVxm1wbYjFltWdYb3bnZX4TPZqo9g7YKtFnSm2yERrk7/YuCFNi3wiALgCiHrD
U/M5qPufl2PC+48mS9FldAKG1IL92WnwYalZlHG7FW3Wnry4xxSZGa28wZOz0omsbIxq/0MxBrXF
/6/FdrQYzBthlFugjwMlt5Pdhs8MQITLU/L+5yRL5QzRAoABxxOsGAMoi50+yzPFfiq2KODvn1Fk
KYVPvEr7dZ8jE+nLnfR/FaN9mOsMFjR5JOFE9LG3OH+WvzasX0MgANJNQOf03Z2xvCtTu29Fu6Vq
vjZJi11r22XpTI3Xn3KIdRvhXBXmCP3HD+0oEi42bSfGYuYS0KJU1X0iCewmu4LcWOiHbZzga79/
sWfrXuvKbecMYp3iG8+hQGfn3ydVP12e/ffDPVmqJrdmSpmp8QI6FfdWC59ziJvful5wZLn5fHmM
lQ221MzIirSEkasyJ+7eeFZ1cEZ/I1FYWaFLyQzRES0cB08G3/UJ7q77JugfdTYfUhzmfTXOGx/h
3T48IUvtDOZ6Kh3gzgdfPvc3n8R1M7Ymclxx32oGg6kSaKzQH6M22FQUXfnuS+mMUVHthilYyAoH
TzwIjJcaQ6KBt1sI2z9I0X+urnit89h/bb0CNpvFMLcat5eh/pSDcXjMDO6KSWja9NEVGodD92m0
BS5ZAcCMVaSsc5bUGPgr2bi1kzhFm3aMUp/CswZ6bEj1m0740CeQ1f1E2+Z7ZtvdFOfujEZWYMjZ
yZvDSDgo6Qfj95KBW0PHDr7B41kvc/hMyvBeTtnj5ZW78hGW7FvoUoRBEwz9iVvOg5cG141hn6CM
kVx+/LuFKEKWGn0zy0MtZxs8Rtu8cBf8nDS9K1vWoet8xip6+U+nB63m8mgrL7PUJ9GTH/oTaqgn
4vZTFNTkGTLheWSPW0DFtX2+CLWzTSYnbDGA8D6xCqJqbx/74YsgCwkkYZWwoTjNzo3If3b5jZ5+
Xn70SvhbtsAIs9ugMm17gktADaFbXVgq0jZ0ESBEQavbtDT2xsdem51FbpS5tksnNvVgfAVRM97N
1hbbf+XJy1pvAJZM1hA8WVVfafvD3To61567SIz8xuL2oLD6Z0fteC9u3d7/0C0DIJP/Rx4rPGOi
A9Gf5DxywOKLF2g0H6iACIVozEbUXlnwSz1jTnum+hyOWi2Uv3DLvA+zbO9kW0yRtelZRE9Sgenv
iSxHRtqJKzZM9U0DyuDGj38f/UrIUlxEuGHl922H7Vp27MqCeQW8dmwvbtsCmcZU6kjMaWdFVmDx
fTsWBIaffRlLv2ARLA8LSHrPw9sA+mfSBNBXCVIXxD/LBnCUQak68Tq3vg89WW6kQmvTsdj9XKjG
C+e2P9m6rl/yIsxvYbjefvnQRl3qZVRctEUjMnMMIekMSfQsu7aG2SScweOAFkrvPjbOIt0iUy7K
luMwGSZg7TwG+rgIX6ZCuYkFKusHR1nGggZavshJ+xMqt4b9KlEOFs21423cO1Y+xT/CLpXVmcbC
0tHql8i/h+VW23XtwYuIgL7AEGaw1D5Bmh5JQAzv343lvrJXl4K+44xfPKsZASEon3Ob6Dj3s8c8
pS+Xv+vaL1+szhlA9j/XpZNn35M+i/xq68679ssXpxOH13jeaAOOj941uBnlgE+15YdQO0gRFusR
ad/YKbseYKQT7NpRRK7tJCgrfWxWFuswICwD4AC/vZDwPbZux36LGrxysP6Dfa6JZU3zAKkEWFjY
1hTPQ7Pr8sex3DpPV+Z9CXw2NUGKrPVw8rUb9fyGnBWVpo2UY2W5LBUmGmhFpi2E/kB46SI+3dvm
9fKMr9xYlhISrTs1ype4STRWf9S8jknrRH315EiezAB9XR5l7eef5+yvxD5sUXpwfRQeWM6edK5j
py0/XX70H/DeO5eGpQBz4JpB5RNAjbCHzz0YAhIbptzCS8ZW+8nUETBYK8OSwa9QKwgqiAzaQHAl
RdbkCdrt5CrMQOd24AKVWH2Y7hTuUierVfoJTNg26sA2i6GyTmOY9wZ3lE51EcEwnkS9UOU+lTxA
pCTDHctVeHDcRuxYmXmJLENkEoJ8v/yeawt4sTXsHPxz7uM4o5SVccX53pjgM0XnKXZxvf/Yh1pq
FbHaa+Q5qB7r9AlEU8zmlubOn07CO99pqQXBCtcKZ+iSHoc24j+LDH61cfFLvwknknfFm1vHaRlt
KaOsLLil0gMq6TVMnjBYC0OKkjyl80YraeUzLHUecoCudFdLrLb8iN5n1NIySi0ZlWOfXP7QK3f7
pbR/UOdW3jmuPDGd/dQ9ZGO67BE6P3kstL3LsuJaN9ZtLdONDbQ2Vee//7U3Wzl4fS2wN73pzWuu
zy41l19kJSAumQj15LbdQBGzVKDCHRA7faRcPV6X8KjdGGLtazj//+3NINvG40FxKuV87Gk5n0wz
6t8UIma3qOirjU+yNkWLQy/t+WwH/liDdwLcVR9e555+vDxJK2+wlKupwrNJd67NiQaVG8lQP2ml
P5sZAtOjur48xsrPXyrWtDIAKjtIgbmi+QPV6TdopW1shz8clnd2NV1MzaRxrPZ+05/GIJxigIa9
HSi5VkzZ0HsRZOQkgMN5WsdAFnY7M9dsP4k8AMEtLcZdyQd+yLXunn1PVzcsFwQGkk0Q1VzYMADp
s08lRA2fbepQqMWDcYBZafbdNAUJmpWQYaidbC9C0T5nstNHF6B9wP3aIOcxH0n12+sq52lu2n4P
hTLWRz162fdVOtW7vhudXYjDI6a45Dnlq82stDz00mcJpFXsu74j7bWC79Deq9ziE9GZ/bvMMvM6
FKa/d/CMg1bQCu5CJ7hC3gLCQe7Se64btC/gZ7CJLTwns+9MsbeI/ApMs9wBcv0kqG8OwJqZZ5gk
Tonn4WYKiQkZtYPx68gJNbzsLy+ZlWW5ZK50VuY7aYir9tgOxdkVD33h9saZx29Zt2W/ubIsl7SV
XvdF29dIySaSfxeE/wAdcuu0WUlrlmwVnM6TX6tZnppp7OLSqj9Xc3HiFfs8dObW1f0HD8ylIIjN
Q6tkGmRYb8ySATWhOrA/lvMtNT+M4pDyEwBeyKFJDHmz0++XP+7KCbPkg561emd4HppT6U/BL+lq
se8FhTL1LNmD6lwRt/lkwZTO50kH77b95WFXzoMlV7T3hOMXElcqSzk70ET2GXOibNAbS3YtwViS
h3pIb/nCRvspNX2dxQriaDtd+sHt6IX5lUmrOlE2Efss6Ko7eEez+8onKUy8Rflp4iq7gzh7+nz5
Xd8nlxIoxfz/ZMplC+krytBvd7tm15ekuIUggIo9sGWvpsrzEwvReKegT7JT0pW7QVjkig7ALrmk
a79mNQA85ZAWG+fMShBZ9v9la8gMXqA5tUWnI8+gSuH7zpULc+CYcF3EXdC89rX+ufH+f77qO1Fr
ybUpGycjENY8d6JafgIJjt7MgdvJKGia+YsNIuF1A/jKq6168Tw6zP8WSAb6kTtBHzsZwAWA53YJ
WUxXumznCqNOdto112BypfddWNiJbbtsLwfZfHM4628DxdlOzB4dIt/2+H1KIDRmOWH53fQGfrsI
XOKmoED/ZGbO73MzWTdew8nestj4YHc1e5gq+HSO0Cw6QGp10ujiWEFCoaX8Buht+2CUoDvd1MNL
6gvxzNkgfpKx5LdV2wdxphv7IKY5ayJJZH4DGdH5yVMVcGddo559gz5xhlXxK6gdsAx5S4pHtDnG
eCjnESI+cC4hkrn3ZhZulKNWFuH2nd/RLvNj3mVwrFUdSmlVBSI8qs8i7mp11/T++CKqgewG22dv
vVeh7+HVZl9DETvpTO8f+pI3CWuI+TILSiMpAxLTxqbx1LP6mNtg6eIWaGItIAhOQFiILOh43w6c
Wb9YSp0D9/00sWrf3Aw2TaNywNyXVUOvOA/sGOpU7GCZzPpua8rjkNIscXJPGuT33HkJOm3thzJX
zwyyodFEbR5nPoA/WPjOVWaTLDYFhEIgeMGfu2KWO38opwdUBD1gg0j1ULgwd8/Dvj64tVsn7WCn
u1ZlqIpDWY5HrpXSWE79fKrc8Her+uGQpkWT+L5qb6o6HA6sZ1BabWv5Zc667KcsnSYq8wHKHrwr
tqRbVs6yJUB4cF23bVSIMh23xY1DG/eWph/ywSNkic0iYGU4bYerX+jU97jVhpGqxN6tPoamxQDO
/4MVLPZ005cj2JAVrOzvef0rmDYSxJVEYonKsivfrc1UmVM+1wkNGXDuZ5W/Khm2pPHWpn6RHjWT
70HaGZENtppABok8vMaOohtxc+XQ+geWJbC2FLKvU0ftJPAojIJBVRnpRpnx3aPYcf7RGJETNFhg
l3JCM9SP3DHs0RTI590MBmcilHfgqmt30HgNE9OOL5eD87szhkHP3+qvG1/jwm1hCMAkgov9V11m
PwmqJZcf/e504dHnv//1aDy2Lr3ZdqDYUH+3HTDdIa5QPvgdsuXLI6z9+PPf/xoBNGSmpODOiYfV
EHUWu5/c+fPlZ7+bNeLXLw7tiswErZmAnAarj30vT4ZCZ2Cew+hu8Nt7/J+HywOtTdNiw2WkcbMS
g+GEIQKxKiwi6ZcDeLL6Q3dWvMviYmYACA4IjJhOhopnNqX7Nh0/OE2LHRdOwqSUzCM0237OYxMV
41tg1XGnbzMwsD80Q8t9pwxkN+ADQk7MpQYwcaXjXpc4/gUM2y8P8W5ocpxlSsQsKDKFyAjRTPfZ
VYDWXJ24qayvSF1Nx7DW8mPWZCCW/n/NarupbSuAJkM5puxlYF12SD2dHkG2zV4vv8z7dip4m8Wm
pk6pjJxwURODnV3bBGD6knv9a5EVE5xGVBjbY+tcF62XXY8FL2MIvpUbN5W1mVzsengeiw7AXtiq
gCNR4BI0ayqRBfFHUZONDu3K3lzC0OHI4ExOK8gpZNQ/tHU67aBlwhMwLVErAYbjlaDx+GtjNs8b
8Z/sFbO5iASZjZowFJUhDhEM9An3bnWcCWAcaFzqIzQgp2fS+m9T2MJQup8ARJEdgzuOLEL2SfIa
DPnLP2QlUNiLQBHIIrPyOWhO1OoTO7QSFHxjMMsvP31tThcxojCmbBvSw4Pc/W1ZSMLQYnRME3X+
NzfdYseuHHH2IlrI3NjwP05hG1XlD2FTWNdwgIwdKMJR0P/LVh480b+NZVptiAO+P2f/IDNzX08N
vJbJKUBU2uVVkEZ92pTIqbvug0Ms+o7lUAZlSJF0BtNVXn3q4emdPX3km/yD0ZyrjrJZWeOp7/wd
K4Y9Ej6oAdXftF/tADrZAj2/v2f/AWsSOgae7IR90tVR1GU06fFgT1XSTl8uv8jaZzj//a+D2red
CWs3s2E/ZD3ZKU9KS75p6W+s3fev+xCYWyQCWWE8K5hneEqgeJHAKwr+9CXz49akU1TaUsV2VhZw
QnPcGxRS0MiQPsV9Ck57OoItd30AF8774IJYxIthGjx0Z0hxYoVpI+03Ozev4Sleqw+duf8COyen
9C2kuadc9jEEvXa1p/fa8V+6srobLL1VRTnP3r+BjyyN0YxbyayiKQJOX4HP7srE5CNPLi+JtTW3
CAVD39UBtdIZPr9ZrAH19pS+gp4IVBM/JGnskCW2MywyoABrez5pWSRdgPMh30pJ3o+WZAnubKAs
zQJR2KcBJpM0J5Hpn3Hq7kYdRCLfWNYru2aJ7PQaC21K1EAg3NLEg7tPoTfmbq3SFaoaiPL/35PC
hWyx18AAnsxZe+wCCCzFvGmtLPZ7EZ6sbhJ71MTZzkI98FChmJKEASw8B8MsSMvQj10T/gF6oiRG
s77i9qlWL6Er45YcLP9DAAgsgUVgsD0r53mNbETjep8TGRHvM91iGa0tgsVGh9zYDCGBCr98KOYd
VT4kh7oyiGRF27iD3v2R++OWnePKfllWyIepryH/zadTwDwZDRqFoersYWM4lK7zqdpIMlb2/LJY
HgpRNLVJfZgh9naUdh5HU8PbyNvWFvQig2nzXBoxUByVpECe9mZ81KDaj2XWZImX1AE4+V6A5AIt
0x1cow9d51yX45bNOjtHpnfC4ZIfb7JCTdT40HVg1Po1tF0qwYZDLhpD93HaNd4wfaUjlCb3ekZp
mQdl4CWOl3HUfUd4BLtd6wcRNZzuB5J2R2X8fEcsV7gxS6Ef7pXzFI25VXVxMCgPmK6+y+IcQJJb
6ALyxHBZX6M42l1NovD3JfPIDW+66VvnzOkXOIfOT6xSQDKHcEPtJbKczBrCK54HQUQCZ0wM09D5
JV49vVbQnokmTNjVDGWseC5VI+JCsO5zP4cN6m6d872ughwdSKWOk1WrR0gmzHEzzvwa3bYxiHq3
b68z1LV3fTUHtz3L58TxQ+uKMIuyyC8lkAOKsbizxRBJ4BL2w0hzvaO8cCGQBbC9rjkCSptydVTF
6H6bi45liZRD0UFCs99qTK5snX8wqGOVqXoy82nuIIAKcj0w4AVkE+Yiz+O+0Z8un2grW2fphtdO
pCVU0fGkfcHjpocXrSz7DbnDtXc4x6C/MqiSd02dGzy86BGWy68T/8kyiMgB2/6xX784DnBByyFp
jEwZvdDnIBvVA2roW1Iva1OzCMPcpYwMM4hGpuhRlG4cFSsLohof++mLOJzXgEZ7KD6caNrSCID7
L2C+XV9+9vs8BBTlFjHLt91MSQ3rlVQwlGZE280PUPaaX4iXInRRNVtx1ZTBJ7Qm6M639XhlB3l1
1QJwCsxMyyCo2RukfyJ3b7UzulE9tNW9sWD11xMZXEGpzrkNQJG/hgahk4iQeoDPppW1EXRXTim2
uNhNEPX2W+l3J6nRjuhr/zUj5maWANwypo46Q6vk8lythPc/gfOvNcoopfYIp9uTHeKF89DcFWEw
xaiZJR8aYIkd5V04WM04TSeZ9RBFIZABatvUf8tRFd+qBK28xLKJG6AhmeGKD8GHrkGu8yLt8BA2
08ZSXXv6+e9/TVGtApGPiJ7HFgcr+txXjQ0Lcf+D87O4iloh1YM1QCPXUp89Vyft+E12wUZmsBKB
lijYrHbquu2H9MgdE480izJ616M87VhbucfK5CzJMqGTVu4cwIu+8/oIirzJkD4O9hYGfO3pi6ln
sC6T/TQERw8nI23Bg7uzhx8fW5iL+FYPLinrAFVQqvq9pO4E7YXaxI7Hri4PsDb5ixBXEN+tIC9N
TpA+jaC0esxkGttlji7x4fIIa9OziHNZ2aZ6FhPi//CVqC+Wd8Qu2Fg6a89ehCBiBGcIpKgtsfpK
QQkxYtLsmsHeuqmuTc/iMmkmYGACSbwTY0F3EIboPe7GFWS3FaA4EDvZ0BVYeZElcniYxhwZz0BO
ffXG7B/UPk6gPlz+ACtxeokZbpBVoZqJLKUU/Ctlzqn2nOumQQ0RhRleb0l4rL3CIpHwcSVuhJrn
E3Eg+dOEJHvtwHE9lGVlthBD53jzTqa8BBLPA6l9pXExwtlyBfj8CUUsJ5q7s/walFSDxvpqdePG
N1mpdpOlpLJ2SC78gDQn2yLs64RjOIRkepfzHQl1c8+hGxiTnpsYwkM7T4bFjnbj1um6svL+wc/Y
sEkokGIfbc9OH/0gm48NS+G2CQTAVZAP6UZoP0eSd6Z06dbRS6Ya+9zatlAGjhqXfC8mtpHjrCyJ
JT4FCxoS9TZEcryaHEwlRDTx4pzvbHm/rUzSEpbdTFWZoTk/nur5tjA/rV5H9nRXpO3G5Kw9fxEd
XUirpm7ukVPT91/9vizvVCmtHYV63Q+hwq0TcGWelthJYpNmECPqYbKVxU5Wkz72qqEnD4Dc3eUg
sDbEIlLWuoGXgYU3qeufgEYmQM5EXIiNp6/N0yJMVsJUmV2XyD4acUx79loP2T6rXLGD3Yy9EcdW
XmEJG8fdraq8NmDHlqXRQO47YH1rtpWereyDJXJ8lpT7uH+Hxxw4TuLxT+FUfb889+83J8gSJ94J
7XFYZgfHmnsNuA/cuapLOJZkLPwEaBr7KjkvrwnwK/uihmT75VHXpuv8rf7KCC1rJKYeTHiUQ37n
5M0X+CHe27p5vvz4lU++RJB3mc4qnOrzqfOTQPJPVqnehjwvoi2e8NrvP3+ov35/1WpZ1T5xTqio
T8loIBbowFcgpma2Pra9l2DBCp5UocyaADbz/bVv1b+7JognFh7sCtKal+dp5TWWgEHHtsA1hn71
qSopOZQp/OOEHHWSldnW3l75FEsUXMjGObcdnh5r+K2nUwlZJdi3oXJopnrjLVZyCHexwetGgeMC
1MKxIt7OmoGL82/S+Un2NZqSnz80U0tV6ElqJToHY4Sz2ZWVfV1l8qEago3jfOUVllLQARQZ6jpo
ppOdK/vRlvD0ghW9eNRlV8ShNzdXANkWr5ffZSVRWYpCF3bQt00FiguHZrkTuLHwATtO1fzF77sw
zjv629Rbbhhrb7bY6fOYS9A0LXkKRZWeIHk9R7qzpp3Nx7yNMtjUPEvoqX3wsrzUgC5NLgta58gn
K7eMBXHu4ITz7Lnu4+W5ez/vInQ5eSqwXLtXUPpTvIDGOSrscDMfM7bjCo1xS+C/nBy600kO46uf
PmVILNic+xuB893thOEX06l4SZXF2+yIExhUYfSPgGUgUUdlfPkF3w0JGOD8978iWwAg3NCFfnYE
2+MwtDpPlGDP3tRvdT7eXRAYYBE6w6EAQNWx8iNau3TfjLR7MTMV17TnSkf55ELc3ZP5vBEczo/9
J4XEcIssCSIhIg2aPjuisHwPveSrPMg+UmPCo53/T1Xqk57mOSz9pCeG+wxC3WnK7P0ZtQPF8zEG
4O9jyHG6dGWDxZrr9DBDPhoQk5V+cyS9ntOtY+D9rhjeZBFBOxMODp+xqGdwWs08P5vKCo6S+bfK
zn/b6FuIHKG74MNXcBdb9GAQMMp0i0r+Z3G985GWmtgp56nHW8AvtQddTfXkorrSet2V5f20QDAp
SBV59bdggDsRNeLY29VB4lo1V+TOLgEOcN2Hjva4W083sDjeu6y+zVt1x+fyiXRXfTh/YcL5EJWb
LrWhZWFVsFIn4ugX7W9Q0WFr33y/vPdWNvcSC0k4vA0CiI4f0wA2LyK8KW2dlMZ/BUN1d3mIld23
RD6CWwcgdIMvzSy5L4oXFXTXADLb6YPNPrjllhBIbYF3mAFffyQzDN9h1iHUlpHX+5gHQpcwY9UD
WknaAFPUOnHgA0UbIEyVTqLIW+oWX0vzGbyOqBpVbKZuZ3ndyZfFRmxc+z6LWDLZMgjMlBfHguNE
bqsZjn4Aa+9VNtbHVFTNxkdaiVlLNHIzpSDbOTo7QmLtAWo6x55D0ufyAng/vntLBbTQ4sZrQ7c4
spnrCMh2SAFhwEgz8zGTa2+pgpahvc4rmsujLh0F7eDxe9ZDBCXQh8uvQJw/3aX3AsbixshIWxea
zu6xmgjf252e7k2QqStYaus5anQOmoVNi/KHCnTTXiHu99ddOtsvkMPp22NouQ2LDBzLXyizqis0
mS0oqrf8SRqLRaMTOPfUIgIO7Hn6AvF3ialyc3qjM6e4bis/PXWVzV8olWiEdG0d3MBVFKbEUNUv
XkfezG5scckOLaqX4LHaldp5oeJwKykcFiuvU2GiKxGC8ssdO5aFTRKoqQNvCbNb+alSTO+b1nFj
Y1F0VWgqI8DUsqvURqc9ROa0B8hYQKIYstVgW0w02/eVa64q37KvLdLJKxyOXpLRSkcDLLQRTqfW
jWs9yWOlPPrkwEPhoK1J76spDY7TALuc0XfYSZWd9epMdtEeDDHqh5k86wpSiM2PEH3xBP5WGjTc
Ru8ywAzG2FDcdx0vhzxyTwsrQfEpheuzz4a4qWrWxjIX/Gc1gEsX+XBTEVEpbO+pbqwGRsdjFnWZ
aZMpg/9x6IFNrB0KmyPMF1zvvaD7OXiCfOuyzpQxRdf5M2zDFMyFp19QyQrxjaGC/9gNegAUUikv
Ur7L9+CM5btCwlGBhuH0XbcChXU1gMPhKNv8SMesfw3zcfoKkiR5qsBMevRoXe1TkrEvI+hxMmF2
DhXjaQ4OCtrLP3wxOfCrqgzsh+ppaO7DppmKOJP2sAPwfkxgBllAcawbwvu5aMJYotMb250Dcss8
2tYdfNWIG/dYNBDwOhMsZQ0ypcik/0xdDVKHO8lrMo3DN0lUcBNKZ3qBFWKzI1PY/7IED3e17/eJ
ByRhIhlSWjdtGYjvdAgiiOAOL4aF/gnfxXsEKyRUUTqGE2QZWzrHcMyuGLCwuXskbZFdY+7pgVRO
+Njo0f8Nug+oNp7kZ4CgX/2YR9d60KFtfZd2Fz5YoSnxqo2VfYUdWnnQqQf+VGCVhEAeV7dJ1Q3i
m9IcXchMBd530OfNsA+NJrcTmuRFVMo8ZAkEwSpwhAJQRA8CQkCxVbhTF7WO6K8HWgWPJh0o/jEN
4q4yaOUwS52ZrKkyEdQE1MHzJhGTElpcnBVNlNk+gE0mIFBfa2SKh6Ys3aFZDI5T6bRPZRiwm6yQ
cGuBzJbGpvMLsgtx45VRry39Wham+01bNOph5qTyBHL2AdTwHOh3k0bKqIKzwZ7n3nRkDLtOZEMP
qCN5y3WFTmZf9lcOrYYvmZNpYNK87gGOVc2+yFX5oD2cSnaFQ2IkDaTTgzndNyEdj1Ct8W+dPnSP
rPHAQupdfw/l7u4OiiLjNXQowIM6uytfS9OTHXGk+l4j44qkU/ePPatQYrXKMiJF3t/ilwZvSNrq
vZg8fcezBtrRVVDHXsehF9cngYtI13n1kdTG6uEYFppDoURx8IzbmZjrEd7wbj+Et6qVaYKfTF//
4+xKmiPFue0vIkIIIWAL5EQ6PZftqg1RrkEgMQ8S8OvfyV7Vx3M6I7zqaHdHAhquru49gyb2U9sI
YJdTCR30wAm2Vgfm1egs8hSoTFRRb5zxthsaa0OkGTe6JjM24tSle1uCsAxJRw0V2UqOakPanB98
peh+bLL6L5Qf2WsvmmUPW8vChL0GAxmWFgP0lqUHUQTZuN96n5d7DrUMNwQbbtxR1S6HcR7LGxpo
uvPcVm6Qr7axW3jZAZchE3N3YK8TSKKRbTIvyrPUYqEXAJphYDa6bQerSnzPjDcOm8nz7EprDwoX
/140pmpDD2lEiNCrdr4Efgb8ROVtG9UTsOj8PDSNBYu3rpm2zmjRl8VqvHsdZOwn67xSbkGzVShs
BLr/PkmbP1SuLe+ttq92MAJNX8FhnV9Ta/aizkgIBvIe4dMhxc1iAkjIsELt/XEW20GQZpPaPein
Xg3CNZnzN459f4Iloxf33GtulqAi6IBBOKrijN5lXlng9DhTt1t41A8lJzdda3m3tNEQ8A0CZT8M
hIn9AMnTWz/3JijML93BgoNWvBjvbQB17ifQ3b0JdecDlGQ3zvAEdzIj4Yk8dTHXVsVjfBqLVW/q
g9RsfgB/nWE2nXHbeQx89irNY7hp6hehWfnYijJ/sPoJtnOBA2msxrbhFjoozIcuK3rb9nn62Kiy
+wWvuVbDdTPv94U3t+8VNPVP2nTiQEtcmbljDBD6ENbfF6hQcXgDEwEZO6++9era/cGodI82hu+9
FCpPLG2wkpzJQqBy7YM/ueWGCFJuOWioWP8edBAHmcISBZB5kP9kvUUSnP6eFt2xPbKr8aFP/eAm
Rab9E03fcl+okeIS3+f2H9p15bMuXHELjn57B1Cv82OGxOirBTDkc5/WLiCQI1hYkc1He+MOZ5kV
aKaSFy/32pAzlFhaawleCzioL3FOMmPivPUkYAgOXEYKpU6pmwHobIR7ANSFbgi4sYcRRr6AiLfD
j6mw2BZBctpQyNKEroCvr6yrMmrbrokrgmodzu72fcQZGffDPMB7HBZyYQes0W6iCsSqtE1PLVsg
Bynt9rcfLNZ2mJx8twwBVFg97Cfd1tl3zyZZ3INm+S2roFM26bSBtx/Jb2dUcsCBZOQ4S/Mq+DS+
Dw7cZrRX6N+2Xtphm/WugnVRSd5M1/YnNiIO2UQvVlg48OiLKpVLEaVgsvyoaeXsp4yWwCPV9nIz
zQJyKAGYmCWMgm+GhQZ3gJgTbISurUM4LdAoHQMbN0+U4sISApMPzIfbLqo8w0ZlSv51+OgeS13o
287L21tYHzhwPTwbHloEWsIH1ShXxcHk+/NtmffLrnRzBl833t37rqO2JGfuBjVc7wCF+eKZAZ+5
Vyydq73HqukBhRxnS6FtsEGepZA6odADqTkaExtixaEtQLEOe2ReQdg7HkbNhUZsQtIAVNo8lQ85
X8Aa1bUs6si0XnBqAf56Mhy8NseBa6XXDdYeVxXcwtRSlnHPAKyKoNtPl3hwTfOmmapIqHqvRgDQ
bXBXDRRBEIqeY+Q2WRaEqs7Jj7EMxm+pPdmRDrr6DmU2BtZ371oiDPJMNRs/teEjNPSQhRlLSXCP
p8t4ZqMqfnD90to3LIusMY9wqNJ4sUEcNlCkiurGtDvIegZFBINEt4qHqqinLVIj993qpvZHvUBl
soGrnQpBd1R+2EPB8T730cjRhLsPouXBz6kNij9TmlVxhgMwg9mwvWwhBDa/jX0ww0N1yJvXwCMM
MRceVSPEe0sHDipsdO8qnwYkcgGse6uk8Z9GQlji267zKPoeRrKC93Sjhc5i7DZ+V/ief+pmYap4
lr2+w4llI40yHrllwPoOG9NKjeHogi1IGfreL5bmDxtJhUKH3dh/YGvJb+dU16DXomR541DOzvPi
KAmoohEvmjlk1yx2kzjLoF4DklVHQHRkrDIfuMNSZYnfNkMZBsAenZNktAuQP7v7noHlHnqwr6zj
Wtj2neWgYREGBZp2teWLYMMsXGlhTthnEDpCvQaHiWPt6g6CugbitkOo0HfY5J3Pvg1YJhD9T4AF
IHscdcGbP2B54ERWbDvKcvxRtHyKIP7h7DpdVDAIbbtf8Ioh1WbwFQQOmnSJ4Im5vOdL3whI+psa
539jBc+BVt4cMmWq77ll8TScZ01PnXKL0+DO8ltR8XmTuTZ9hHJFkSi0RcZ4kZrDqdSxgUqT2fQH
WHp568DJetN0095xsx0o0gY0hKW4wynVwyKknmU0B1xt5AAoZD1b9kNBxwnKBGA4hCNcTDboL48J
1V5/DGZv2IwoLO68BflH3gYE8L0+jdk0g1umx/m+8BW5zxnThyIwIu5G8COqsvPvzjH0NM49aoxW
k8cT/ENu6sKFj0thi/JoDwrTVXkO383IoBS22+gdCeSBgN8E5nNh0/gXmlf0OJdVufNEM/+C+qNI
PKyHPTBzdJsXQQUCVGP2YJwUx6H3g63XS1AWLHuO5bLwn7kg3kOPex48fRUsJUWQNhEsdsbNNA3Y
kLD9bCnAq+4wRnIm8JR3FHgak6jre4/V5Z+u1rheVErMoGbqdltwp43SLp9FbFVZ/84M2OGL15g8
ZoVTxVDZ7L9VsoAMduOTNhKqwyZlYple2FwuW1Xmwa9q9M83RtaoR+mS6taty7S9yRft72mwNA8T
wD37bhiGXbswJEeFP5XtLjWkADzHgmwNBOHHTdP2y54RLeaYTGIASBBuNx2Ub94REYadD/zFi7A6
Cx+msj9W484RH8lZGiJHHj+mVWZtJpfMf+pGsAdWVoXcmZnbSKInJBdRq7ryJp2FL8IlL8sbfKQN
6x3uYmsWhfSw9WFy1mlYqflwGDoM2P6RzUi/17JwIzoOUIgxhZyTGdHw4EB0aAhBFRS3eUq7uMTU
1zAvlC2yIdmqWAZF+0wkgRdsO+ePyrO9nx7czeA1S2Buhxd+5G5Of3eBOz8OBRH7enSyo+4ybzv5
1L4NoMGG09catnDnyMe4pzmKIg3+/AKNHaTIXjHeW4uwvsOFQfwWtS2fPcvSKXCKLMX/WBsddTNM
bTcIzo4T915et3HulLyJgBy23gdKOqS7c5XCyM2D/EEN6xgs2MBZ7MhyyrO/UTAtPxTg81C2k02+
sbnrHCHWo3HLGYiDAyUf+BDqlg9bmzbjAXVNEjY5NDvSoIZRrZ2WB40bVx6CRjTTkHRIyRZDONgR
pTi1XuG8OxPseMLGlNWxnB0gnXJc5QVAYjHK4vbRwVbfZlCKeetrxnaV8QxsIsfMOw6jv8QChU8H
RQ6nbCMFQaQ72Dj39/jP6t6pvb6BmLVUWagYb37miwOLloJjq3SsTFyqxIYPPe7/7lRALWae530F
3bNNRkf3FwoFTtLU8J/bSqfr4g54rJuSDukmhdxLnE6o06RlwFF3mLjeIlXxvcjYlP2xwQGJCk2r
rTPN1X3ljXS7mFK9lcYWN8ZH8ka4KF54hct/M47ivYbW/wZqG4CHGzMnDS6bU8hgURv3vm29LSZz
oxT1oTgVsB0bc1a0YUuY+cOo1WzhFqXd0ArqV2idkkSDnzuFLpXi2I4Q/GcddIp16c2vfo9yXZSB
O/9d1t3wBsGHyQtxw3FPDR+qmDikwomOyg1kI9yEAHt5Y5mCo7rE0gi+92Q7BkH9XpWWqVGiKacl
9OggX7gzzBtqyi5kGR8i4OmnGPfqOgbkA0ml6A2aqlxY424BnOi2mhSiukDiNZmlwijWdTLaXv0E
0SH1fQRboQ71MgpEb7Rl4esM4pPTuMfKUzSSdJLfyeRN26nuu1e2+PNRTOjd4o7f3HP8zA9LGPt1
cT2+HwJFb2wrQ80H7DUnCC3jOdte+PkGlA2AVhfiyftzoeMIH93zSoLjPJJT3eTRBO+a3Qxr3ScX
MNcn5hMSC9Mth6qdy73ALXDXDmUZYaeo2JlofpeaJo0MlEXuwMLGidMYsu2CtrgFbwfuTBMP6r1Z
ZP/DmU1xd07yYpunsAxbQNj+3buNf4IfKgndmeHaCCzOhjpTE2cDEi0b+oi41RUUA4ej3+5lt7Nk
TeJFYYU0IEVsPQe1tLBqSb2heZ09eRmOmKZB64fjCyNcZ6oN1N/teLaqYImqKnWPS5DqreYp3/g4
gbadGSEkNoKYNXSNOTkFdbON4iX5lg4cGdckIF/fnfUaofLlbOZ04gdrwax442g9EuQ7ddybIbvF
0qhJ1DZl9QQuI8QAAuNaj3Qy/R0sSOcIMt3jtzFX1k6pobrpSDluG5o3UGjBfSskAXMTMY+ChLXK
ph8V0uAIIo6VRDcJqfCiU3E745x/s3tb/64hovZUTWUTl5jaCO7L1SHj2PmhTCH/ie3fwzAuw1mq
oHzPhgcF/69b7ODl6AVtv7V53p6A43IOTAmzrbSb7ntprMP5bngLojRKRHryXYSYGhkXpFmWHnD1
uY4o58uONZnYkL63UFMrgvvB6TwvdPPWxAO32S/GOaQbF8KDZ5NLvgEEBHleP1T3sCPlp4JYkFkK
Og+a1v1goSyNjAlbrzuJLK2LmLh2F2e+bA66cNIHV6scGg4Ym63jN/gqn1ZkP1sLo1D/QcQbNfTO
udTeBqIu2a6pZYOeh6vnWJFzxuA3zQ8nKJwNY0E/QjGu6W94qu3D3BbtRiJ3e5Pcak4QBMVtIHXS
x67o82fbjOOp8SjZ60VnGF53WXD36lEqTmde7KDB4R+4K5pD0MxkC4KRG5YIgjd9MBgYx6vuHaXr
IfJ7LwubidQJFMb4Ek1lVaNmUk2sgcaONze7ubFhVNo17W4IqEzGlOv2rP9Uf0ecb+/KRbMDZJDG
I7qlkNzPC3ZL2qW8Q8EofVVkaE7cZyIWnaKxDW3TGFJjGkcfjL9gCDruVFq5r9xkuJhXthzh1MWW
nc8c6y+dPbIxloN/Lz2t/uBQywFsJ0WB/u9ZzXRpp4fBLYYXatwhZAbLfS5MfZqVELscZbpti/85
ThvmbGeGsrXrgheSBt3PAJeBp9zrvRhxyoPkXZpvfV9YJx/aAzcOiEVxy0T+amW8eUZVh900HQyt
sK1KSKJOtZy2JgCh1FOqcmIXMf3EZIBSIScL2aH+UPgwZbXoL8DJRkTJoGF3rgbW/x7AjHGMCEAN
j63vpM9pK/TdBOOLZ9jBFOJQQMqWbx0QZt7kgGM7cmDEgNumSdtfoxr6e/gbdiRyYDanwgnl82ci
DH0eUacmYdBBz5PiamvBLDZzXoIg1xOu1+QlXWBhqRoYFMJ19YmTFELnTY/KHFssjmJtbvc7a6Lp
piFIc+KSdSaxFtpmIIdNBBpDpW9CqPbCpb0FDgvmDf3TVBRTE5atqn7KSfTAMXDuPPgwv9gPAo7O
prOmJEUw/DNltfrhFs2ENLnqv03V0nsbBOTxe4526T6QQgNky5drzatLDdJVK3xoqIaFYwV4wtw8
lWDGoN2ivqMfQ8KsapCxu/bb522sD5F3trsW+IBTChmmyrIOZRb0JygqZEjPp+I+sPLxkaameKgt
2OhCok7dcLcMroDqvQtfuFb9mLXboXUmykRCyyEeF+VEjqOmeGmmsybwWEC7vi5g3zfpDtovtM63
3exa0PyhdDdWkKAEwr/YUWi8H1BrzGQ4Q0dkJ3A1fB4ru72d7ar/XnPA4aa8s3a0V39HGlAkZ7Cb
qbnvHdtqOEBdvE8jHDmoLVRQu35sA4nanBhl8bvwBhQjVJ5OYSvzBYuir6dNKjLU4ZXTokCJxM8+
oX4FCmiO23WOEkdu/bVUKf4q5Dz3Qvb+1mrTjsE2RxgUbHS74OBBCUkbkm14iY5S3eNihyTFv9G5
w07FSP/Q2tGPrjY+9hkEZnXTq7DraP0C8CjUMrOUv1Fpl9/qekK3ieFyYwW63Dkjyha6aJZbYgPx
S3vL7LK6A2EQigJwbQO1MZoqFESZ0t9x/0vD1qcuvLjpNVeiS7N6/vs/uJ0xE/A1zTO091htHbRv
Z3Fe46ycCNEbGlR2jMZLtf186f6nofNB/3WttTJbPcTlcrR4HaenLMLtof/dTTBOHNIMcm+m/W0G
1HrDBW6rxzRokYxoFGGeRth7PF15h/OO/OgdVkgluagUsZIWyagw1YzDNbPuDrXq9mh14VLngVk9
mk0BtTin51dwgBda82sRlt4vSpG6k0yAve5eyYJWjaoddmVcLwAM1qIrxrXREWEkSwoonh4XPbhb
nwTmjqGDjAYaVGSvoAD+w3v8/8FjayexhTORNigCJfClwOVFdGdAQ+BDFRyqGPqxVlg/Fk6DaMGh
DlnPyT3BMu0XprIj4SJsf19Dh+5VKjneZ5lmqEV5Xx3jFa4q68EGBm6rTmifvqECXb6CAmC+OIEr
5ACEUdzZzTnuKQvskm3T8kdCy/EKJOzS8lidHoA31pBjr0UioYhNqR+14pofw8UpO58j/+zwzvZA
cdZDnfjWwN/8SfuPBJvgHe4PBopyFn9xnKlFIpvbewMj8NDT6DMFuCTGuaQzkuFiuK+ple/4JP2D
Z2XNFdOCj2MPC85A03/ebEQuCQHKsU4aNAKirMtf80EGMAGBhPrESCS0lrvPd/3HA8zWmicDJGcE
iKcY4CAN8xYp/Nc0BlmwAvdoaL8WnUEVs/cVxGBgJvNz8eGPuxTVNUbIpZdfLWwfLbCZT5ofcALd
VyCbCbVcARBf+unVsqayCDj0r+pkGlyAKMEgfP18wC/N7WpFj7h7ZqKARE6/aPOL8oyBnlUweJPZ
KENnDhSFFPAo3z9/2gV00lq8BJo8XkpzIJ8WXDosfcvwjyW4osR4AebI1volA45w5Mxdk5jKgs4T
dKuPRmXa384V4Tv0XnLngFKfgDcRMnq5R3qRHnN0Y+jBQWdoDKUjzZUI/CEI20YL8H/3DPoAZV8B
4J8QVPYjDwXqYQLvthx32uOH2s+2E4L+lYddmET//Pd/NqjHc924XFaJIO1+tOzH1G+gv1Asv10f
yFj0x6PP5+/jAwwduP99UD831IbqvEjmdE5ILXZEVnAfeKfZlXV+6QGrQ99q4EtZdKlIylICCFEN
U/ra0Mnf5QvkW2xIqpjN559yaSmed9o/Y7bUmdei7S8SWt0LKH/rPipK78o4ffjjlKzdTOhgAmIA
N0gMZTE4ScCxiU2ayisr/cNRws+vpsHr2jkwDaQoJtK/DRbfenl1M/biyfGvCYB9eHvBI1YTwaVb
Cx/gr0TDD2enHbVraX7gTQlZI1bFtuV1AM9M6Adf89+6NGarCcm6ppCOcdIEqtknW05oh2Ub2ZGv
HN34oPWGtFSe8w42mx3aS/1ifcdl4StRDT+9ivtMdYvuRztIfP917nAN8TUkr3dfWKf48VXkB7oM
Llwe8ZMyL7ZolXx3WrH1dX5N3/1jyC0esDoBfBgKuGDj+gmuWxTgIk/e9XAWi1lqaxgI1eQuRRdl
w9J6BA6jASCsL60drwkS8bOlzMInEn/pW9csO4jaSw8VFbBw2iyuqgaIs2y+rcpy/uIDVplM2QMF
DRiMl+h2lijpz2nE3PK5J82VVXZh26zpdgbQRMjz5aDbsQyGcACMRIOht3WdbsF8fpgheh7N1fxU
VcHvz8fsY8YKJWvDlhFazDZI7uf5s9NtPvSbpna2Wct/SYbq5+LIlxH+VXWeP0/11ywQ8dRVfEht
At82O+MJIBEWcMZmOui8Kzaff9SHBxp+fR0LoALkixJt3CFFRc/KXoCIerMl2QH9AMjWNF+zcLkQ
SdcWLr1j1zDpKxDm3PRvStIfwVzeQWrpCB7QNaGASx+zCg9qMJ5fV0FzdLiCFr305l/Ut8vIYrP9
A5oo+qTqsnv9fOTs/yRQ/t/VD2O3ChiyJR4MDI04ZkDqv3tGdPm+QfnNjYxQ2XiQgP5FhjmNlcDB
hH1zeNm/Wg0ASRDIyW/c3C4fAWyVEjLypnhiQQm7LzPpfI/WonkPpC9f0ePwG1RmoO7qa/ia2FnJ
AGqwWxoPaPc+VH7QRxbcsU/szGcKR3TPzAZC5aoIJ/WSF79cWt/0ZAERVdnLG4q/mFfX6374LfA/
Tj41v+wFanRhChmoDlUW2b2IWgV7iaNqg16Pvhnbvq9xGpH+Vz6j96xRI4k6Tuyt1xIYU02AqHAH
ZSIyC/uVsh64kQC0XU7z7JwX2rvJmsyE5mtrvbomN1s6Qh3M86bhkFnuY1q65mysUexRpK7Mwc0s
WNiRUg8AtBS/K7lAsUxY1ikHQiJahA/TKjR/YzjejBs5Td97kzqAdxg4IWiACyT6xdt01M3zUvJS
byC77TxiSJc/opLsu5N53YOZ99rv0bAFGg0AZKfx2O+uln8yTtHOWFDVj92mRLNl4a6N6AgOIfxk
uftS6b7eutXSJWyuzBawN4J3hWjsNwJBrCakpYVZhyOlAMK5B7EsVdoLczZMUWHcERiWwmUbF4i0
O0B6ATxXpPduoDYPR5l5EKGXnQlCHVolHmR24afR+Kai+H4xgbez8G6bKz/dK4jlJ5xoumcmJRLB
J4X+YSDLb2wpvVd31O2+LXgKDSEq/AOYgWzvzD4cDTIFOj3obhgEqPMHEMxa+vmXgKtx0vhBtitc
oNfQoQW8JpvnII2oERMEqVLLhO7oWoAmKLRPa5uUgBZnDQnh21OfOk9JcIh8sVEqLyLSFzoegtZ9
nwMGpyMfeJ4QQEf/IFEx3Svk5UVUm3y594Ny3nU17W+Zceu7mkr6iOuBBYgEelAwZ0WrFaBqkem4
LOrBBt5FFANslwl9+nwnn2PdR/t4dS4HpdPMrAz6ozc7x7l9BJfvK0k2pH/Ph9c/qW8LwM6SZfCA
C6j1SpryD/XZwc+WfVnaVxLg/+hSH7z9WtkvhUTdXKOOfBQSg9ZC2fq9qmGYNFKaJXQcq/tCZnVs
OntIIw8KM8EWPVvzTt16ztD3DwDbdqyW/s2YEM+QPZEwIpI9rQGPR+849MtatFeuTxdGei0PuATd
TE3l90dO9RzVqtZRACOKz6fxw4sgBnuVq2e+CbBrJvjvEehHVW16NHl5ly3jc+ECRptqE2moGn3+
sAvH2dpRpzLzCB7z0h8XSBkBpwsvkn2e3Q7imkTohSR9rQxCSnhUEHg1JD7R+zYV6EN2/UYK1N2/
9gWrNB1Ek5zPqC0f587zE+iWNy3gb5J/g5xL/RfBWX0tr15z4yfLE5aXo0Y2UQBNAOL9mXrytg6u
aZtcmorVMVzb6JwHZTscddBvp6WIZv67E3CmuXYxuLRqV/FhoDCBKXUNqBtVbpguwxtwvVcumBem
eU2H97rFq7KRtcdsHp5YmiaBYBHR+uFLk7ymw3dzEFgzCeykV/MYKRxKkTtXSDWak0Y76WtLaU3l
zv2+LGDkWkOghR88Qh9ELu5L3f9RdL4SSS/MwZquDbTG7HDWQBPIM93N7Iv8bplEe2U3X7hMrLna
U8bhbIOaMyiO56pRqL23MSg2bGRhXQHJVGRbQb46WudP/OdQUAusQc9yXzAIhy6vfee5CRwDoqq4
UkT+mASMivFqZ5cLcK0TCFpHtkt3+X56qpPhzpzsPXDnkRfpaInodr7h22LfJe0d2UPrdM8315ix
l6aK/u/3OUvlBemCJa3dPEQvkQVfErEka+62RooyoF0OpaZ8fAZLPI/tKX1sIQnJPdjBfL5jLr39
arNDoHSs+rYAEtY3QLGnDy27JpR04YBak7OnMQdyx2dBUjokSgH8HtGWzcAuGNj3CbJMquuufMSF
qLKmVpMRCMfG1z5keINkdHxgvar+OV3Ez88H6ULIXfOrW2M1yvjACtVZ1Mwc5ox3c9+EHUzaP3/A
pQ9YneXK6RuYQbnQDYf9WpCmPQRR22+1l36Few6/xvNz/9mDVmsrk5UOwE7NeKJCbRwk4Z+/+oVL
6JpYzWQ5CCc3FQxZXmh70+T8mJI2Cpbnxb1G3P1vyX+Q9P1XYvrn/WfgK9GZVn6SAhuDnnuKxZO5
JxB/0z92UGXPELYsHuw0DaJ5hCLvKC2y6WXlbWbJ1V3LZAegW9ve1BWkatCD9+fQySqxW0ZAi+CX
rVBGt6pXaHS4V9bkx61uSv6fAQUF8DQVEBcuKrsCYy/XSD8r+BGFnWVyCO054DLC80ttOuLPTyxz
VA7rvZxOYd9k3ZWV9eH0ADl+/vs/I3cu8vGqWsAgLF/L9qYEAhJePM2STFZ25REf7g48YrV4mcXz
cR7c5ui1bwPuZiTvN9pJAMbcfr7ELu2OVYS1ACWpLUBnE5uhTLBMG+vclSRfLHr/N4H/DNEsnTxt
CRKqehEHrvlfSNvEQS++Uau9EkAufcEqyirJOAG6ejm2qckj3hSHanE2pejKKyf6hVi7xgShJpHP
ZAKCfenpk9WOQwzF3DfMvhtrSzzOxRJnYL1c2fOXnnb++z8j5rsFs9OWe0kt3Z+9MMlCgqNnGsAd
nRI1m/RvY5Mrk3/hgCKrBZwGElfzuh+ORVG9cH84tZP+/aV1tQajKBss8DSX47HqAEBsp+o3BdOv
maBq8PkDPtx8CAGrsEt8hkKX19FEpa9teQ+biwMYQ2BhqS0Q5FcecmmAzn//ZzLAe++GnCk4+ub5
rb3QZJbtlQG69P6rzOpMSW4dSGcc5VnYx2JBsEdvLn1FIbreTpM3RuNAsl+fD9alIE9WF5sBzoWZ
O/Y0mXT5MJTE3GRUAfjFwLYCSRGyX45P5b5zrCUBaklv87b7wwxrNz4jsGyEc00AooYc901FKPiT
I5Sc4Djs7CU8gE4uinQ/gp52J2rjEvv5S38Y+zDDq42tIbsiRIV91+omhlEqPO9ZVIsXOj1+/oAP
IwcceVYlFUvODWqWHKnHBPV5QQH0Ht5BS5+vBO8PtzJ+f7WV3SktLK/tSZKjLRMXLii0E8jvG2k3
4LJmKYB1qa+i0gCG/rUvWm1oe6gyUZYGlGTungYAAgcrffbFtXv+f4nH/8sV8EWr46jySTcAG2wn
Vakfh7p6psO0WSDWAMqf4cnAUd3zpSthosqHvaBN8VpzIAPx2yMMPE23gb9KfmV9XJq+VQSw1FC7
bBR2grLlb1rkdyNw6xGk7a4M5oc7FB+72vw9MGQW6lhe0pRzVHXPvLVCJ9DRWNykSOa/NmOrMFBL
WQKpnZGjl4GTZe51M4e0233tx+n/hi8l4EQE61cc7n5HN9ALSyF7QFHuD6AT8fkjPtykGKR1YCm6
yekU5l6VQcSK35oelkrFXXNlj54H+6MVtwoCDqRYtM76JSkHWycDxC3CYhiCKwN0YYrX0BZ/GMB6
XAKeOD76y0EAsTAaok8S+mCtGfm1OV5DXAqIRdiOspwklZb14rsd+J7ASBzGzHX2n0/Dhb2wBpMI
6sKlQrgTcGg3fpkBPLzr6LUm/wWUW7BGkKTUFNXY2vMxW/I8j4A5rx6lBWFVxbOl2vaV377XANCD
+sgKBmESX3Ma1l0Ko+S6M/VLrTz6J+1BTVtI1v31KoVctinYfKVO8XE/FXnyKhY0fBwLArJegkY7
eK5+FoLyPIY4R7cdWSA6Ax+usi2mGKzcG+25hy8NO1+FCCN7j3USQpol+EQxoU2QYEHB7kRO6sri
ufhpqwihU5W1ahwY0HVUP01uN51Y7fk7PrsNIPpiihQfUxixdl4LODxK8Khn//z8+y7sPn81rOhd
tSCQlADFVZ4MaYsfX8bhSvZ5ac2uBq/Ki0qZ9mxqqatHp+8q3G6qk+PZL5+//IXQtEZzTUs+WgBa
y2PV3FWS7ma4OrfwrfVTsfnaE1bxtepY73s5h9tiod4Wz0+jvA62E0gE4fx/nJ1Zb6S6FoV/ERLY
TH6lqIlKKlOnM7ygHhkNZjb+9XdVP+X4hkKKzlPnSFB42La31/5WrNqVdvqXCvkkBup2Qqof4ljA
TDXK+zYaSyOswArC1hS3kQewFu7i4UiGd+qaG1Qjbmd49PbF++ymL/mESkb6jkPeyuFkqcu0aJyj
GJJAiiEjaJGLN+gH6HYc43ZT+Hb6FV8KGA1qmzJFTEgHACCImCgBxKuRjah3zF/5gIWArzvjNDyf
SU9tCj+gPjDcP3FBg8y/61wXuo95ZU1caKV/RR4fTg0ldvainFh5Al1GVpu+wGWCDRuoJpzqZo0P
ufASXRpFZtkatrThYGVcIGJ+XG9HIeIwNlv+xYGna6QcFwIpXrnNqSJllwZjyuefde7az3VS2w+D
lIj4BpBWamNRi/0GbQPskFLBwT3M+xppSF8luBkwYtzboOp5cMGxvZwmTBQEF43XrPzOhYnuXf7+
ob2lU6NSxJllJKv5gQJHwdMxyD14O84/r0/0hcb2Ln//8AZiJqASjfYUxQo1wAAGdHtfGda2qQtn
ZdwvHBY8LRqitpi4VCUT2nr+a9XAokxpIyMTWxQe1KODKj9SotrS6NS8/dpXaStLn6CSV5C6O9mx
Z2zHVL1lVjvhWFetzLaljtHiY1PMhZ+6+AoXRPN75XDvToyZF+YpvYjtUHN7/UMWlindWCjO4KoF
Giuq01LvgFLYrcnML3aLFvGqshxSS4rshKso33kyRANqH1Yr1LL490k/rnTFwhfofkKjRb0G/Ofs
BFT2qRPON+hyVraGS4/WTqHKzacsc4gET7C/gQIwSrN6ZW/y6V0Xdl1a//Z9iZ2J79GocyQBryQT
49YAbwTmU6AkMdHRrdGDlo7qyOqvNRr1yoRfeq/13+kINIYFk0hBogSWx1NfiaAiYsvAx4PP2XQy
ZP9m5gyiGWxYVjpoYeFwtXGQNxn6fO7Mk1PB8KmeJih7oLcJcjLhpTB22bUXCt6XxrNu7kJlCu0u
Wjbqy/RuSvi2StjaTnnhQ3Rzl0FWoAoSfEhWQiC0LYft8Jxs09AO+RgkvwFXE+f6Xp7LbXKn7q9/
z0Ic0JXVSsZcATXYnsyZHrPZs24B/5ao3JtEmBCUI15/zcJI1xXWKHC3uxYJzRP2KeYRRarVM3iG
a8V8Sx+hrQEgpQOpAuugqMzh8zUjFYaaweMo8nk3WvNaxvHytE/2ev9nUCINVQ6QvJ4sb18nd016
3xjfvtY82qyhUE91MO3GvTcrXkqaPbnpmi/C0q/WZoeXTCX0Xp4VzW6SwbCbHWzSlzh1lSt39guj
VhcZj1zEvTPDK8hwQKSZf4yZCPz4HWK5gK5atC6MH93RozC9ODYseEMnqngAURLiWGygv9T4usaY
TsobcolbCtLOQcv/mPKLG0FdSlwQCcrkCIujPuPyBlKMeoOzundkCbFW1teFeKvrhnOrZ11fA9rX
9iUNxTiQNEBiCQjCqim3HeR61abJfyRtvlMNLV+uN9lSn1+66cOma6iSNi3M0opG4oISNBffcmaS
oBf1uRj5t7qizteCuy4oTl025KMFN9jWfwZ8FYDUsME4c5ofWfclEwT4gmtrpXL8OFMeFN9lPoxg
fVwEDQlS/a2drJWyOf9uVz6JHrqMGGXGhQfMIrKJRlLsGNi4UW/VzR+POYClKcjJz6Rt4WnHkScu
9m5mFofOmitAlWEQDFMEDtRDQHGdi7WhayIoX+UGNDcbz/LabS2T+c0sSRlkoA+H5QAM5IY28MgA
pdaJj7jqc6MMPbWpmdmHo4rpH5ub7AhDNAfJISvzz9RBwawFQFFo9qBskN4lN1kKT+m5RH0V+OCA
ZnDpvbAu979Z1gyHJnfKnCccF/KdZEy4qNdu5ltj4skN8XoKqJRbgVCf1/EeyrMkSvq0/omsE/zv
SgShzi74BvA3UDMyv9wRHMxBlEZ9uITobu8WRrNNfDw8IOnsHQDH9J5BqU2QPh/MB1BLptseTpJR
axVzWLKSb8ZLHanZszYomz4+ADpYHfzCAk8h9Q0wGxz1F3sTd+9ALRG0LAFO0eidb2PB55NhuuYe
G4kRVhRkDEEwMoOJe/hwe6puDFSpbiVJ5NMAn72gBaznkRgQYwKKojyQKR2yk43Jj8DcY7+TQVVd
uwCh1JZdwJsEiJnCATFFlk37AiAY3edyyp9bF7UTbYNjoV1A5gwAYwbuM2pif/aOO4XIyounxoGF
1JzWw6nunVPnjID2ATR3lPBl2tajAnutN9tQNCiJKjPSnlnuWQ/wB/V+0qRH6r1vPJxS6unoVhyI
DjMZTl4+y1smrWQ3C0/hUeA2eL79qzW7HrchoOwCuhrAKBIyYNT5bUCVVoHN0nuDG+QoodLeeYz/
TvrWOSJnaj5ZdvetKIseVI6c/IIgAdwdVjfjGwFKfDOBrVQGOFbyJigSh24AYOJ/gZERm2qW87Fo
2i70RZmFEFx69zl0zU+89yWwuZxtfSHVGzix9XPT1N05mdwEAIL5L2BBLYTVMr8DXSRGA8j0tvO6
Z7cRGcqVyYgOqflJyhrWBpbb7KDIEgGV9XfPadMza9DCViH4McYTj0CXAD1ZcodvxNgVofBd+RLn
0xTNNDP3OEVTgLRR62jWbrZzZ+YEtQA8vXTrdi+Ioj8Jn/lNm6H+2+xn/ssAQevIZjlii5i2e4rd
/jazzBjFXxCsNpg/7qaGXcNN64Ay6FOKj+RNvMGIFiFrkMIFs/8f2ibd5YM33INQC6G6nbAQpOdp
Z9k8PTgpINEVQgpolVAu+opsJAPMv5hkFdLWBaQ6Rv7z1QUn5aFsQHEZ4C0dimJIQke6oKhIyxy2
jcMmECt7GJSXOBCAhQWOX2cY2aaVJioJEsAeH1qfmvdFm4OI5dcikm0/7zntbNzA5n9iWgEu6eRx
mFBc78fUzQ6uxYgfgNYRY131RH10GjWeWVXlHFQvi71yM3OClHjIS1s8Rl1DPTL/IEVRvVuoushg
xl6Ie6k4oHzdQGBhUaG84Q70G/9c2ix5dy3ju+S89RA7Wpw1UoSQLShbbMebubtRDZR+lY2XGHxu
bpGDGQDgxJWRWyEFUcH/AshvUqt7lWIUpqWrQrNJ/BPA1MOWsbQNmXBUQPvKO1vAlJ0lUji7Aqel
2xT4tVNvec13jOr8e0xN+oyxMz0i4Tshnhpd54D9NLcsMEvlBLNi875oifGIq0fxCmW0iYKOdNzw
eBA3RJbUCOMJaUrR08mDgdgMe3jhUw8Ja+EikILSdbAmgyFxPmBucpKSb22ZAVeeAoBplEq+d1NL
QhiftVsjYzEMAIuMpdsMXERMBeBgNz3PyKEUDPzmtJw2fd9OB0YpvVNt04fAQvFzBpXGAcwTBTMg
hrSbT2x+kDMkkibNzbupKuk9T4H/aZUadpjBGKY15oLwKthpmlO/ny54Q/CwO7jtjvD3PVIzFc+g
z3UhNQt1W4qsD60st3Y5q/wzMSf2KDncZlIFVgobcHJDuYF1hzpq6IhbkvzqgMfb1UOTnhNEnI2w
FQ1z16k3Bcq/goSZcTRRU+VBZsbzLruIjwrGsAfC9qsE6RHehfcMKpHHqmjLJ7OH6qmu8moLrHFx
iyJn/q0qZBxwlYhvRV64RTBh9Byb2oQ7zUTMnaCA3oISGGa2qY50ts135MLdQwwKN/Cbgp0h760C
H3eeAfwE51s/BZw3cLMJTjDKNvfIqjQPFe7MI1mq+sUBA2Vb0sLbQyXq78fZl/jnxV/Cmu1jPWfd
t5oWWLpEHT+O4PP9TCEr3EM05T3Qvp33pWxyzBOTbaC+AF/aaNwjeFggsQ11dzMgzXmyEbzfqGVM
38pe/JYlsQD1AnakG6em3Eikx2+HTsqzzYzux2gLQA3bBJY8QzLu4KA134yzKlI0saRzgM02FvMC
FhEI4BhF24LDbiEYRrsJbcs1XnHPmD/BfTz9McP2MFQIC3ck6fO3vgMoMSZptSGmImhJs3sGVg5F
CoYLbbhnCSwscd7e9GSiPwalQGWcZwsXlnVqHMv5shnrh3Z46k0H6lnu5CFFxn0vgYIORELUORa1
+GMOOYC+ju+hfupClJUjnBrMNHtNujy7SZ18eETcVjcIvRRkEOU88nKubhqEuENpGOwvnaGdCOum
J5E3YtNV5b4dWh1MPvLKRM3cWOSvY2U4O7Oqy2PNrfEwwAT9ZFkiDSVVtoVLLApaNdymojxFrXoQ
+1MC7n6bcITz2j86cwm4Mgj6vzIyXNiweXWPumN7JeOzcNDTK0Q6u7fnjnW4+ctQEjLltA5JYwwb
CpjOSr5q4ZytF3a0cLt2ndZjEeZhhCLXYRNjXWrreusbjvE1aYZe4OH4IIM3I6QZ5tCC39iTG8GN
myQfdg5Pj4DYOUhM0JWz39IXXRrzw0EGuXMfQRQntLqnNz3wUV5SwFi9aI6xwVcEzQtnV73GI2lr
5mWDMKPemAWKAFFxJdbqY5eereWJ4cpZedmcm1FTNy/wkUcIEf5ade/Sw7VzkV+D9OIPDYzvXACo
Z8BnIxQe8q+lhGwtMWFbvLSB9x5Odmu8FzP5NRJ/JSWxNBW0iyp3gu5XlC7qIQC3DMA8PQpRnE0A
KK8ff5caRkvXGFA1eu4Ee4HGIf1mlnKCpcb0dv3hSz9ea5dmnOui5Nj+YStc7ezcqg4zmWE10Xrj
SlX1wvFdL0fhLcpXka3BFDPg0OIMEARPNrzO1VvtV49KqD/XP2Vhdul1KR63yFwBQh3hMLVpWrlJ
4Lo8DvCbAiD0a6+4fOKHCUyF6dluOVpASjcbaf3quIxathWo67j+goW+1ktS3MTEj+4o2PQCW6Ru
uOkK72vDVK9H4dOYqZo31ikpXwysRl370Km1C56lPr58z4eGabK4BYklgXOKA3ufWGGZyo22AKKx
2MOTDkzCHhmb62209C4tCs28BOyqRxIqmeLq1Dj+fgBf2m3BCR9sk6LQ0F8Tdi/cxekmgszskK1h
M2Ru0mahyzPQ5okLfHePXf4E2BFwvBNUmnAWDK9/3NIg1iY7dk8VPLucHEs9rrxdScdAyeZlhtAM
EOBiJQ+/kMfTLQWL2MxQ+J3EkUoehxqVwJ0ZcvXKEx6AI7FthzdrXEkZLvSWXqAC9t7UwDUHylnx
l8rvfX8P948JfZUZr9ebbCGE6YUpsN9qvakz+EmZzbGym5/wwgrrwf2SvzOOIdqkn704yc3ZsSLl
gBdtNuRlmHq1sv9Yap7LOPgwcZyqbjJGkKgDaZMGxKv3HkWVv5Vte1s+G2zNDnOpkS5///CeyoDV
PU4DVtQM6g84Y09ZLw+iqNe+YyFw6RUqRAIf6k6QprgtrY8cOdtzPyIRcb2LF2aFXprSFpWFGk9c
WV6cvgAxD638lU7ZtjbWjE+X2kfbfYiKGQ6rwFGZmb9n3P8d5zwNXOWu7JeX2keb14w2ueP4KGfE
sRPkhmafDuJ4vXGWhpC2hHdWQaxBWdgfJGAtNDAu+wvUfahS3Ous7BIW4qBe+YDDFNIIRIFSUgKP
kDGrvwfjtjhV43wHn4UdpYnaGnHifS0K6hTUTgKhO+CgGlUOGM7T38FpQjP70SONcb3NFrpbL3gQ
bmVMdo2L1RlehCNSFEL8ceof1x++MFr1kgdKDBsoCeLjTNEc4HP4jHRLuTHG5g4ZFXt7/SULA0ov
eyhaGxCH0baiC+XAkOq5BB9kZYVdap3LOz8EC2Sher9zEj8SjQlDCPNxMmCk6K0oKRbGq87RZI7f
oY7wUg2Z2/Dia2H8TnofZ1XzWLc2vB1yVItdb6SlntBmtZ/b8P7rYnVizYHBE83mP7NyDJD+Wxmo
Sy2lTeukALMtQ+XbqcHFBfPeiTznXr3SxUu/XpvYVWFnSE1BwYISge91hWJhC8loDhV0wFKxFrk/
/wT//4ofzAZ46ETOp1xAE0lI9lDPDkEKUa58xucj1derHziqWTrOhBVNcQ24YvfbyP0VEcPnLeTr
fqlIzQ0VqvkQlxz7BlCc1zmDewRc8nCt9vf6EPp8tPrs8uoPc6HOYGpbS9Ke7EptOhc3m0I4T7zw
nroEUBVZ5WtqwaV2unTQhzchz5xDBsn70zAL3By0zish1coZckG57es1DG1OSrCSajwcnonw0oDX
mFnb/XZO2cGrx2M7mXuILL+nan4nVnXnpfRtYsV9r+wHN6se+tx6Ypb5dL1R/5Ut/v/9pK/zPM3W
BHAG91ZRMfqoE/fii/NGPu0d15jOftUkd3Mpkn1s1+Jk2HBILQklRzOhww8v6dkjHSXqohTlTzao
L0FllN0zipRwSz9UA/4NesmT3UDZ0g8zdNHmJO5sMpIbaonf1DYnCNZrMgTMYfwOuCr3ZqrAnwFQ
EDmzpCofFOw+4bUk0MutIvsSfvE7tOAUGMMQ38Y4zZyQB7FuS3h8HnOccsDoEdbOUgPNNiYD6dWg
uPBRfs8jpP3KtxKQ8rAiyjqk0sq3CNxwVcmxGojS8k+5wWOUjEJFpmL8D6ho/Q3rEBkVE8m5kCx9
iSfLO8D0ot5NCQxvKhthOZ/68Twwz12JZksjUAuXQkgmKDi2QKnwO0rF0bbjlU3KUpTRA2XJwKR2
IWdh4NHbN7n3YMuVw8y/U8tng0mLk1MDb47SdprTENl7cYMK36YLnBvvwDfJtjqQu+IY39lZ0J5x
VLvld8NK9Fn4Jr1ohOGkBqUDqU7ChzHslk8cLP6htewtKfxpre5+oVP0opGUX2y14cl2MtX8067n
1xJeIyvr4+f7Ol+vFsHFlMsKxyNRq4zuBnaq8NaY7Hnb12zaInkNP4LO88OknPtv12f+Uptp4ZTC
K46lPqQ1lizU+9S0aY07O9UD5D+uHQgXQrZerDCbjVv5PiVQWBDvGSgadVdkHo8skqSbuG7dPWD1
5ePXPujSbR+idurFFJgPU50k/VOIYZM6SCP7X0ICWfjR/3162/peB0orjVzEOoD6OntfZv7FX3d+
nVAtFl7/iIV11NcmPphluFu8lPO5Ez2yS5bUMevgYhIrLtc011+yNJC1EIBjrl3VVY8Eby+jPsvu
GR9XtpRLv1+LAF6dD3EGc5ZTl1VPiTEfmDVFjhLf0tTnKz9/YeTq9QiOcjMP012cetiBzx1MxOMp
/Uli+v168yw9/zJHPw4ku2xzWE6zqBpqWNdncoZ/ml/BNG6YViLlQg/o9Qig3cD3BPDHKE+cAiTL
6Vdj+ytZ3qWfr03sEf7OcIdmJHIZdL/ArJXPdYOr4wnc/5Wfv/SKy98/tFCTwDUc3EBcbcg6jcah
oUjxFru4n9eKGBcih669n2LDKBg3zYjR5C2++NShOPd3lUJ4W6uXTNpfOn5CGP3fL+kwzbqKtt2p
YfZ9K+EQV1IRQYy0pgD7HIxh+Z42o82iqImXzG7kFpAYScibgIVxDVh6sm2FIpcWTKs2HiM1lbfE
XNPfL9So+boAX7lF5sxNQSJ0yl1DJ+tZysyIIDPgzwl1vKA3TPbHK+T00uHGpDGtfKVJl8a2FgJw
T2hlBaENhCRDmHpvEiae1yfmwpN1ST6BcCI2cPd8GpDmCLIs/wYH45VnLyzArjbpTRD4iZ/17alV
LXx28+1UnFwxRJ1Zbs35idbP179hYWDrhJLZKQx4L2cQync8g8Bn/JbyTAWJ1/4VOb/jqNy5/qKF
SKxzSlQdK9m5GZCscFYBDmUo+0CwHPV2a3uWhSigV3gCHM9gOG6BwlFAkwjJYnkcYKIUwhC++9JV
ia9Xc+LBKKVSsQujiLw/W9yCH5qc7bAS2a/rzbT0EVoASJM5gxRkgIgJ9koZfItx77Ox4KP8tcdr
s5+mCFuCNeIkctjSFXkkwAsFlfHwtcdrK7kHNBaXpeMCjz9sqY/EBPSg32leZyu/f2laaJO5GSdl
TxlKqmAa+iDi6mh5htyAWbotU9hpQGR1I4m50tsLQ1Yvsii7wq+8SuJEN3U2anfjFKdN+BGBygpB
KN1db7OFKKKXWyjDIZz7bn0R3T+PIr4pWLJSXbUwmPSqCmGg6M9H2v3kwt1jU9uwOLr4JKeFs5YQ
XPrx2uLOEyTaxQRAxmwMR4dOezgMrbTL0o+//P3Doh6rtOnsGXEbvlcBM0IHBTW2+n290RfCnl5E
MZqoGTWF2ZxgvDeEVRm/AgD1SAuYQdYjtOuFz1fOt0stpE1oE95xGRZylAyU/GjD7bHw+qfrH7HU
QtpkhlwYitUCR2eQeTdQ8PYZ4Gjm/vrDl1pIm8p1VyeQ3OLIP8G53Ere/cvVhP/kg6oJ7+qV7fnS
S7Tp7HkoWp56h0Z+at/DjOs8dUBJD54LtTYWuqSE1PT65yzMZb08pEX5iaXKJo5yb9xOQFptuOOb
GyXcPLBzuZJNW3qLtmoPqjFbS2HC2fMBObtgcuC0B9wNz/Pt177j0pIfZoWNU2TlkIFGhjN658SA
+7HT+fE+zfNuz+Y0/1ok12tGBgYHVXAoWNQz/93hwOEBie1l1kpoXZgVer0I/MRaIXB5c0rBfhIC
rkfOynFj6cmXv39ooKqlnit6oz3B2BjG7vZowVw6aVeevsC3gSvlfx9vjF07wvwW9FEh7oXjZTvb
L/1NOnJ5LBuOGmgs4c19QaF2QBVzDOfPhAHfD/+xoK+6HGY03bzPxVoOfWnEaTEA4iVGfRtIfV7M
uKRvB/iWTj7vIysb6ImTfI2mtfQiLR7AWYygmg2KB0hRcM06O+Ov2rP6LQ7vKexO7Wol7iys8Loe
y6q54g7sy05IMoXc6oMcBfJkKALPOLGqPNc4o1yfSgsjRedl2wqwmjHHDfswvRsFOUzlmlhnoa10
DSTrS5S7NXjyDM/iCSIXhsLPMX7KsjVN3ELo1yWQ2AKVyFanDUZ5kbdBayZwdGYWPQBdIVdCwEJP
6He7flUloz0m/CSc311Vwh0WWm5ISXsa7wrzpvWd8HpH/Lut/yRPq9/q2jmYLBQUw1MVq2xvJFm5
TyY5/0E5zjbJBD2NgHAFlSvEA6V2eh/DimXPiS8PMUCEh0KRYeWnLI2JS49+iB5qsLIpLeP2JLz8
BGnNCa9fidwLzalDvC2iJmOQly2H6bwmkrwNpicDWTevuKcK6cDLgM/m13Z+utgTtw9u7mOMRIU9
R5NR1Rujj28TQzxc77Klj9HCoEw7GqOEwYp6XDoEXd6IjSf6X52T9vty9O8rVBlk366/a2k2aSHO
hmsF1OIliTo4Fdl8m8W/vRwWo627uf6CpcmkhbYMPtgmiHdmJCBsZ2P7PR2nk1UPzhefr+1yfKSx
PX+o58irq31bodZs/G5M8de6WldRWtLp2qmIgZgR5GhYl3KxsYbzQ1KOu+vtszApdP1klsR53mat
ilxfne28OFQwPLn+6IW+1WHeTW8Ng1P4VsQL51RMBQgi4ijS15iutM7SCy5//zChU79HmtHpu5O0
20MdF25AkvaYTOnbwMETuv4VC9tYXUGZMpLgLht8/tiDDtB6sYwxIAYKDtKfyl8zaVvqhcvfP3yJ
U0BHWTYYpXlufp/J8ISj+8quhuERn8RfneHt0Z6nOEObQIOLl6w2Hm0T965YU86YBZtUWKe2R+Wc
qcq1u6sFUz8g5f77NTFwf8ykCYmMuTnOBbgpGawNhiZ07acMopi6MHHTS3ZmMyKHkIUq+X29r5aa
UZvsEwef1SwpmrEn96oHqSOm4fVH/2uvz9pRm+gxUDbCR2kscCki2/tk7KO6K2W+7RvJb0o4IPNA
cQbPC9S9lO2mpHn7ZEk1Hy0JWXXgqZrhYGJb1o46tko2s1/jiruRza+pGXv4efspqmRzONLfgyDU
g51cjEm+F7CD3lR9OX/t/lKXZmY9LG1RbGZGVl2hUKzPgrkcgqHM15STCxFXV2ZWJiR1csLyYdaV
PPUKPkkouKhvUsNI7693xsLE18WZsLw0eOehn1O0jd+eyUWYbT+ofGXO/GuMTzr7n6Diw3wcJaKJ
nDwZTTWgSobI6C7L/f4e2fvs0FZWHZpVPHxHWQ/AaKoQ+QaFUu3OQRXSQeYOCwdv5o8WHLFD0+xx
809LhQMjm3AmyquDK1Yty5ea4tILH34pYY5oxgJeJWPGzhhSj4DfnJKZRYqs8VYWZpWu8jShbOCu
m0MKm3SHyvHSTYWwu7JILD2c/vf3+wZycL4UdtTAQhA5rbNBs5U97tKjtTDEmKw4bL/ViaeyeSej
K86e17hryp2llteCTZ7hVqOYJT+VkFQXZb2nlnUCFO2g2LiyE1tYe/5duHzsXJlz3yLdBCTFLfd2
lPB91cPpiwV2Oq2sbwvTVRdFdspSBa44+5NM7BaGl3Z3Dwgb2fLRWXNsW+gIXRrZ2U0DX4q0PxES
DweUT5Bg7Bq2koRb+gBtBtDUhH+94Y4n1u9rkMbokGwp6sauh5qlp1++6UMXyLRMFSVOcRr9OUGB
+Rx3YTYU5JyBSrKSWVroZl0b2RbULlEI32Nf6hU7eGDN3x1olgY40jPUVaDoPQ0abxjFyjd9/j5P
1xfUIilrs4DmrO5haeSR9zpnzaZQ7D22uns3GX9dbzt6WRv/P4x6usJA9YSms2uQqJr8R1RLNUGe
i3Lj0HgKXCeWIWSaSUjz5pwg8xW4nrMvrHmPBaoJysEJiSHN/ZylaocVtNvA0HwnUFEytLC3E/aI
ymZSDbuyLYwDw/Uw0DPJEELFALOvgSCr7DRy0xU5fTFQaLt1hlXLo89b0NcdCByv9o1pzuPIdvIN
hJNWiHqEW3P2/uCOh2x45T9fb8KlvZSO7q6RfGFUdeOplUpCwwqLSqNW37O6eUwGl2xdW72JiT1w
TsHDIrcxthwBnPJ+XH//0vDXdz0ocqrc1Af7ReRhD8BFaXfbSa5dHH4eGTxdhlqRSrYko/0pTspH
mrXvWb+KSFx69uV4+2HmOi6zKbEQdVrf3tNZ3MJZfm2P83nshyfMf589ua3pGVUJdD5OfVX3NDBc
eM4oYnb78HrDf75t93QFakckM50ZYblDzfxW5eo7N+ldm4pdCrpPxpJTUvN7blQrSdulL9KiqJM2
fgYefH+afShdRkt533ywFWBfa7xZQHZsr3/W5+PJ0xWpI0i9yjKM7jSU4UTyTQ5uNKnXLOyWulzb
TNTtaGSDm4AZ779mqPJWaze3Sw/WthINmQCg9jKsYA19E+n8vRFif71FPg8lECz8dyiJuYpB3G8v
y1e+g2HgeRDszkonEgCdk4fxMK1sh5Z6WJvKgCRm3kwERlR7WSCr0E1+Z86jasqvvUBXRhqd4YtB
pMOJzAppIxyB4vsEqPGhfbreVGShG3RVJCnKRNKLM65xGHfzJt6b23TDtxScgnC6VScApjc30404
9+fyUD2Ql+Iu2ZUrq+aCzMXTdZNjkvY1ZZe3A1JUBiD7FNPWkNt65/qBIwLv9/XPXJgjOm/bmH3X
8V28x2bnZkA3QbsTXn/0UgNqs7xPPFfZnXHZ7JVhbRvbvC+++OjLKz+EW8PxaDPm+NXKML/H+RjU
XrsSmxYuZjwdgQx81cCJW8bH2YL76JSjuD0o4dNeB6BS8hNH3dBtnUn3CNpKu0ENqtoRBIPXKR7j
cQu9wviSmYN6hkyFrHzuwrT1tdk0VcLyjUSMUT0Wc9ATFsJd9tzQ4ntX4wY+5068EiAWDqOerkEs
miGGQK2Nj7ndQSsE2scjlYIAgecA6hHDhfUhoY39WjnlX6R6dp1yN8Os7imR+cGKAStFA4wvoyTV
N/C7zQCBwEw3UJ/HQexa8fP1sbWwYumKKavJRtB7sj7yezWd+ypP79sptTcwEE5vuDcmR2oXHSzx
Gpnfx7a9pqZa6AldTTUNYNB0szlEPfeBear9LWtmgEhKXCVQWNT5w5cutD2dHo3WVJ4X40Ul6HCF
AvfaPnsZCdwGTsBrxccLX/N/as0y9Si4P200eTUEDDUsnWe4rtmy2krqmHB4S1cSQUtvuqwTHyZs
EzOeKll30WjZ5jbz+VvKu8ee9Y8tlOxhppx+JXIu5M48HaBsjSyt4eWQnOLYgV1ropou3U5OPv+t
G4KaptnN29/KRr3zliaiuOeDbf2YZerdoQKlwWrlTinqMs18hExkAo0GxdLznUj4eFRjPiaBSuCS
7vuN/WtwPfXLhxFbFeYFVlTUjNCVouaF4KnL6YQw3cEWVhv5WVGfu3J2dm1urDGAl5YXXUQ3wI0a
ZnJeE/VznoH046sBRSA9NBOGHwPa1dnUuM+LEawsoZi362ifwfGoqdq/1yfwwgZB18F2hlPNqH0f
IlXG5lPNMxoWXmucfZQJHfgApsL19yysb562S8tyYaUjjrMRcQzjmzuKZoOTmR3gbs5YiUULXaUL
YWmauAOQ2m0E/WP6w+EFXCkyCIGuf8DS07Utm4T9OoYCSnpB3XJ3PanYmSaNvRJmlrpBW1l4O5es
iOMGSBSR7htkH57AuwKrg8gi4FSOb1/6Cl1SyVto+bBlayKaGC3Kl4Bn6xJy/7WHX5ruQ3DxHEj2
yrFPTj7cx3lchJ7x5/qTLXuh+V1t/CQiJVPu4NmndyN4dQIn4MFvL/Q308YJbm/D9yzYNcHt6+kU
3u7w3/84u44lSXUl+kVEAAIJbYHy7Xv8hhgLQsIbCb7+nZpVP+5QRPTqxkzMhUImlco85vF02p/2
93F8f//h8QX0oPD0Ev48HH4fXn6ffo/h735393Q4ncLD6cMpPP2+C8Jod1Dh7uF83u12H49H/Ofr
+TU6ng8P5wjPiePLMcK/2UXn6Hi5j/f7L/Hz9Z9FUfwljo/xl2MWbjEoVgPD4vLBoK9LjEbcQeO3
/yZ87j0ntQayLQDtbJhK+uiIOthZTEG8Li+aqLVJ8+H2aK+N9WKpkylNMtHYDFRBdqBpF8lJbCyR
taxuKao96dnPupyy05RyyHFaYa+soz3+kBQsi7k5etaLFuNTg2siXu4y8dH26c6hWw5PK3FoCQEl
5eyNeoKphj3Z3slYk/OldiyoKmaJ/Pmu4VviP23ct+CqztjJ7uCF437y5VYQ/Quu/0dtbYn/tGyR
Nm7rtWcYINaQcZPfJEe1ElKuZIJTZO44vwfjZenR8mQVy7G2PwzepD5UiaB/DGPjgZUV7DNFDpQh
GqdJHkHA0ImNP+8ERFyQLeqjNh55rqtc3jW21X5vxxmePtNczeKqMpa5ocfgixB5g4tP5LkINe/0
YYYnWFQxyBoq0UH0IzNaPNIe7FN/htTQPGbgJWBBJYeqsPhvXs1JpHJP44gvHelBc62Hxirs7iX0
JdFxC3jJDxPx+AQTuCEpo9n1KJygNHxGI+ZpNPSBldwBWo1/kVN3eHSTDm2bicw7WqT0Ad3O8QPa
aySGo1+CG1XRRqTy1Zd21OUj7egYeSbIdl03dzocLTv9WCQ5KhSkJ7ExcNjIu769oxbbgiyu7Kul
HjDsmpTTOXYLVVc040JuK28H5ywZbJyxK89fiqELYTI3q/OrTlwrnpI8lZEom63+2MoR5V931Jvo
TiGdlmlMIFDBLyZ4mec5Cqyzl29Z561UPdkSwuvDMisPxto/Gd48DNo6sFSduooDA8HhL1VGVtXG
RUWe0hYqu64EN6tINsoYa0O3PF4AhIDcE4psqMyESfvYpZ9uB4OVhNtfxPHJdrRXuHV7lrXVHXLC
pyPsVJpHxnr3YWxsde4Tn+9uv2xtihaBuyBojcKEpTjX8A25TFXe30vt8Ytnw+AjbMb2fWg1tixQ
Zy0hfpeN8NKu7d8VGta948sQzIaNlfzvD6HLuz8zUNjMUcwFs4/uqoKQmCq4cbbsgfbNlg/uv1/C
/EXOBflQZnBxYKcaiNLxx9yxsBseqh+352KFl8WWAGUj5Fj1tJFnnw+2FyaA9eij02SFF845TqCo
7XsImhpKeieEwLpPwlykMNp0+8E7lEJuwpVW1uBS5D7t9UjKjqpzPgbVHqx38cMMI3EiQk27S+cR
gkpOrw+3P3zlhF3K3vtzUPecIU7YZXCmfX1nZ+TZYv7GhWxF3wAqbP8fh8ZJ2nNZ9+yqLj3hQHBr
DVxFZtrPyJnMnZ8K90So2784hWlh62egppkW3nSCfnUvQS1JdFyUxoq9yiKfjAdqUVoW6cbPW1lU
/8FBX0/arPTqM08adpyTxDln2Tjf15AudcO548kGXGFtUq+R7E04To1KFaG+OhsIzVYAo+ISaRkJ
oXDKZOxkSBNrDSno25O6Eh+XKGljj4UvFG3P5SQB0nSq7jCwim1E338vGW/ZMpzsGd+gPYVkN83C
oss/Jkb/nJT6/Z5f7y3DiZgc5UEhXiGcuAc3YE/USzbKlP8eGG9ZEnSCVFlDZtJzYQJ5jxxmPvCk
3ZL+WRmYZRWwDeAX4PlVerazdO/NH5DN7K8ctXcNy7K21fZMjrkuIR4sv9lQYk7s7p1Pvi7aN4vT
syCLTw2e3EoYDwj4KmwWEv69wbyl81ed07TseJOeGRqwnPURXOH3bKqfyi3JvLVBv/79mx+fjpWY
c1Ok5wCCIr77cRzm0JJyY2j+vW+9ZcHFdVhXp8OYQ/IUZaqo0bbUYern7p0WvXzppxnDFWT2uFHx
W1mgy8JLmYAX5SRjdp6YGe/ndATQVjpbZ+jaWLn/P1Z1V1e0z4MU0icOmiFUPMFPuohYxTdCw9rP
X6Q0riwDJRoizmUq7rymPKB8sYEkXZuJxflvHAGUQd+IswboxS+9PcoLIKT5ccecnTtsxOmVD1hW
yBnDHRbFXAHhjdl9bSbl96EnZnsDCLOyHZaF8EBQS/nuLIADcP7Q2TmoRLahgEkoFlX7PjCPt6yC
zrIzbsYmAbtnyGa3nwP253YI+nf/wFvWP1MnrwqoX4tzocF4k/bXoIMnaF5d/FbBtWL+XSA/E/L5
9ttWZnxZ/WodZjfQpkewzsknyBh0cONIgVHU922A6vfM5y3l0rVpua6GNzHEIuAcjiMGjJnPWSfP
jHxwdQLV6a27XoAH/bcS4P2nHma740ByV0A+dvjF6uEOiLrQH30/JFnphsr0R4uzrTboyjani22e
s1w6OYX9RZkP935fapB46L1ugNq/PTNrL1hs88xBLdXRdoa0aS+mCXiel2ncakWsPXyx0YeZX02M
W+tkyq9TO4Ae/cTF1tCs7O//FJR6WUt3wC+Xwn4Y5HBSQ7dRFF6Z42UhqZ5gaaJ1Y52cHKAAwkl2
9iTs1j0GRMiU9f49yyrxDO2HLbr3yrJd1pdKX9KxCoR1ArdFxE0P/c2AAeLi5sbEbQdj3XdN97JS
AQ751NOcp6hUZFPoGFc8lIbO+6qQ5cYr1ubluhje7EAg0KAPRnkGtxMNMwfVpxH6xu+LustSxehJ
ySxWCZQ/mg+TKsc47YJjf1VV6km5Ea3WvmBRkwBbmvV5PmXQfSzDbvQjfxMSsLayFvt5LnliMo+K
M8wt47lE+C10BCuafVBP9zKwP8KO5103B89f7OyW88RLCA5wkvmRHMpfNJs2Do+1AVrs67zVTpUM
njhn0npqeR1TNH9uL9CVjbC8vANoPozw2xVn6ACeaPbblHSfBlNIpy1hmJWzaHkpHwisy2sX2Qch
cEyRj47jgpr7Ktwf0A6Ib3/FygAtr+Iw5S3K2sbYNz4Us+vv+XsX0PISHpikE3mSICC59E61cxm6
g/lqd+y7F4inmVoX6Rcvt79iJXz/50odAC/OJSKsl+ym2Udn6REmyxvL8y8/5R8H6d+G05s4UQVe
Ps6zIWetJltFduIFYeXb3aXMHOtXXtEBTjjC3CUTxCl6u/BRFSf6ijWdvnVBrUE7d+RFBXBI011g
P/TF7MSDcD6juj7sswqKRbLtqr1rN9YD/Fjl7vaorK3QRXQQ8Fn2fUaTE2bZvpi5Lp85zdLfeoBq
uWpGshHqVjK0ZdF64sDRD57CVc5RX0URqGh0ybM9tU+2m3+XxfxUoXB7DbDvqqB4S0M7rZDRVldr
OZ+ifsKwbr/l1oNQ2camWFtOi6jhCZkFts+SEyP5t0KRX11jLnrsXm/Py8rjlyRk1Y3TBJxLAjNG
c6Ri0NGclWcWlJ9uP38ldC+pyFI7gjqAPpxYXh78CbZimd3/YI53FlUNP6h6PMzJ1litBJAlK7mo
qxRqlNo6CctGc5Nbr/Dt2io/rI3UdWW/2XmehKpd70zJaXY/GZOGykGN2t4IGmu//PrSNw/n+Sx5
A9TpaS5bG1XAfswfyeSI/e1ZWPvt19e+eXzrOgqyU3N2dmlMCrN3aifKKd24M67sbbLY272Xdug6
4eSvm9MIxHtXVBDSxyUV2/D271+pTgMU/f8f4AxeS1MHH6BkXu0907gvaZ41D82EkgqRKRROC8B1
lc0E4GS1eIUmzIS+W73lkLM2gou8gM51yqeusk5d6UI87golBIKOKxY7jTMdb3/m2ksWe71Snt2N
LqRNuY/5kWpXqDwqu2ljFFcW2ZKpywap+qZyk1MNv0KqIKToWu+9c/+HpDu6cFkbLOAfpxOcKeC3
tKWVvfazrynJm8U796SunevR0VM4FCU8QcGpoluWzH8Jef84Uf/jbGIxXOdqSc6NN3RPSSnJsexa
e9+OxHqEF1L+UBnPinqYYsU8QJ23yehvNEn8LEa0CSLjQjjALir3FLCcXSR8+xRWRkY3DpiVRbGk
tllBqYvZLZNTmb746oPr3DlbG3ft0YuNq7xxLjy7Tk4u3M3yiFpgbaW+AnM4Z4J/v72oV6bvb//0
zfQ1XJcFS1EU1p4G3prP2c9gzpyPt5++Env+Bow3T+87WJ+WkLQ/TQXcKhureKzVCLxNMvzmcJy7
/ZKVT1jyq0EOy1TqYgVSV9zJVO9qUW/syZUp+Asjf/v7a69vENsSMHAfSr/e2c2EpbbFDFsZnSWx
OrBqK2Eap68xQcTUHHuGQ8553hXDp9tDs/b7F4G5t20kP93191fVPqlEHqMF/sGSbRrefsFKAuEu
Am9uo0AELShxVqyWXWxTJ3+2gjaHzKbVfEmnATgO2OwMn2ZBtvoYK8P2F+X0dlKCAGYq1LMgM21d
6lY8l7o9QG/2h2s7v29/1sq4LcVN3Nx1qQ2o8aloLPhj2L8s136eekjo3H7+ypJdSpoEdZEalrH6
bHVtENelc7KzckvSciXJXvIx+VAMVVb65blIGCifKCh9o8XAdx28DmPheoC0NLCvUKUNXY4sL7eW
89paWJyPhUiMkh5u0MVwNxZ76gIMJVH//gkd9ahTWwfOytws6edVg8KISVGkZo0O54zEfgMZdWer
BLcCKvOW7HMDvft6MOR6R2lhGmOGUwD9gwqXEqZi+JGl8eRCXzeBwc8LaVMHWZs/xNxpeexp2dxV
BQ0egx659O21srbcFweslEAPDRA5ONNh7A4e4cHH3ptzFpb+hO6IkTD+uf2mlSrCkrOewS1uKGyU
NhlcaqX8LcDRpkSgEnyXB018+yVr03f9+ze7F9AEK5BDhTSnyuM2KEO0+MOq/HL76Wsb6zqIb57e
wAPN7bOkOBOgMe77JPPj1u/U/vbT13bW4reLCrAiYbnl2cvqsgqZdKoXi4JeQ2brqtrf/tRz2cRu
4taf3W5KN9rCK/NiXz/2zUf1LSAfueromXlQCoTlcH8AU6Z9ge80PdBao7AElNv7ltuSSuyMcCZr
qEPPyJnODdQI5NCEdiPvMrqRR6/N0eJQyuvEgrttPl1aay7vBy10KPo522jErWyXJZoIEpyuZDCS
v8jiYLPpoJPfoKtFfrIl9rz28xdhDrIdsqLwHr4Ubb0fErbXCX29vb7+/WiyJLN2qL23pYIyWKft
Z1Ddn3IQlTaOnH+PC6LE/y8iFK9N4HEHP1t/FIj5NjvoAWXsLeWUf+9rsiS0OnA0NpVi5cWA9QFg
ZMKsaLR+vW9gFts6IBI2q63Fzq0gz7CsfaTBsLGn18Z8sacxwFq6heuejVXkIW94A5UhtrGZVpDX
ZMlWrWvJIa0B/rpRg76XStRRmrnf0hr5ElCHQXcBBne4GzJLhgrWyQcodm7ptKzNOPn/GZfVZMN6
GHLZZqIm9An/yvNsR2ezD+x+S3J37SWLzQwIb9IPPSzWiF/8gIPy5w4OxRxqSqTvP79v8hc5JnXc
VsxXk0joTAxh6siDn+t37rjFZuay1aOmdXNBeG0PZs50HCj2PpsnsuSz0qA3PrrD9nmQ7MHOAqCM
rbM9ssPtgVnZcksyK4isrV/wXlyK1IvAnAPCWd7l+fiuOE2WbFXtw/jHVo4588r6WjU41+rsz+1f
/u+DlCwJqtKncELKfI3eeUYjRtM/MxheoZqalyD1Ddg8kNottBVbmbXRwrvGuf8WEsjS3SMpZxMg
asNCwqERBXew757S0zywaJ4Pgdqip//tmf/rPdc48+awnq5erxPYhLg2sJbukgre4WPCZVQns35E
VR08kwpN9W4kPeTkeIOrC+4vqamL4+yY4E7pwXyYVTmEbCTFZaQzw8QG6jgmpflez/YMnLflnLph
pNAjto3cOfDQO3MhRRGSok0/pczPImDU7aO5mili1cGF1KPWricOjeEIzk5emfVHkQj/UDOYRvrl
T1g6mb2vgvSJ9Mr+6YzqBTzL2oocb+Z7Yun6y5AN4gggex3ZDZ+qcG4tf4qdNgfZzym7I/U8sq+0
mg91YEOXcXCmOwKf7Dit3S7OC6vd11kxPKemn5/KofUoWEOOtSO97u8tuyb3CVomu9trbGV30EXY
cLM2qBkT+tx0v1v1hdmPoBdsxPW1Zy/CRpIMQUo9XV7gTQIwVycEEj4oeMHHeWzExopd2ySL+F0V
LJuaAPvPHsgepAoRJtx8do3th6VIvisfWhrFPO3oOG/5P6xE8yV2UqDyQ+DrNlwqKxlD7WoRBQ4U
nitV+tDM33J1+ouv+9cmWcwN/OcVd0WfXQoQMi+N43EfLN/ZvaM6Tff+rGmc93AcGAYvkKCuynQH
Nzh3PxF3jPqgNh8nlVEcCFD+bvisn/Ro0c8OQLhVpJsg+0aSYHiaOwNfX+El7ndk5OJ1ApbWjlPf
quNJSIJbR9DHdZY5cavK8qmsemcnK3j+4ZKFLpRo+vRzk8Htgvek23ewPwihr0xPNuVOLOemwm16
sPZC1t4nSan8NZKq3AVUI6x4wDpYMehwxYPq++ApK+cuJkmud8rJ9XGsmnmfS6+OFcQTQUJ3+L6Y
lRsrZo33+Zh5KKOrZl8a87UDJiTylMvvwSg252AIsgO8fbwThMPLuEABD0q4lXkcoHkZMtAqoknN
OYzRyPgKVSMBZT6tYkzsT50m1X7g4n1AG7KEq1SVmiUNSnOGmmScp3e8GyKebzWcVxbjErHSl63h
TpA3F5cV8qHJSABjBbk3Ti0uQVaOGxeGlQRwCVMRRBpVe2l1cfhPnu1x031fxr3EpagqH928gPOP
GaDLUWE/mSAkBtqn+n1gJLKk0XRNEvS1hpWYnZlQdf05a4tQ6y0JmZUwt8QjqwDrF/QzRCDuf+Fi
eh598nlM2y3lsJUZXiKSG0CSJFwSswst2xgkDdiGGRwqUHPWzsYpsBJEl7DkoBpIqlI2XGqkdgKS
S/eceH88GXxqpvK+als3zJ2siR0l3I1Xriwodr3Gv8kAuqtdUuIqcXH97mEO5POkqvj2mbb26OtA
vnm0MTIpU9nrC6UaLoTPA7KJ9z35ugTePHnyE4m6VSEumutnajg6wVS/D8FNljDlzModU3dQofOn
C9IDUK22ZJNXVugSkNzbmQsFRTe7gAb1LIU4+m16Z3XV8+1RWXv84nZj257MmgYLFMT2b5qoeGgg
c80q7331c7I0PuqtzIWnMB8vkGuBO2UBJ7VgCCeL3wmwCY2AX4bp+dY8rH3OIm2xp97tuhz6D65f
f57TFMe8e2wy930XhiU62bXszk7HNrtY2hn2xdACRFU33bv62GQJTrYctMXTwsdcFF89YUVkApl9
5nEmP71rspe4ZFEDUNbC3+hStT+dzNtZ9r1v9O72w8mKCAtZopMzWfU+PEuSs+1ZBTIAsHeO0h/g
Lmky2j6YgDR/FETA7ZOeUe8NIajvnxPTtC3kAm3rmejJfPEru2CnPvXqVyiiiy/TEOhvuvLsSwBZ
+Y+ll9MveZMWcdmDJBtBbKoEJBKgvAMlrXuXzr15KoFDejINr8+ZTeinGgfgvpMEeT+w0vsONdNo
HDv6I3W64GuQQqB+KAVXES4K7MXYNvSriiGBzx9EDUXoFVX1YLI+j10nz4+iLaqYZ5m193xXXoQj
8q/AlIN1nWbtjhI4gYf51I13IBarY1JVCQp1yXTUDg5LXPma7C43mr9AMAysBs7qw9Rpd8c7z/oj
R4jAhBoyGj/zyW0es0BZadiCyX8wzO8OEy3KUzvb3U7phv0wM08eVR34+9ofAhFmcMK4jJCuhTKF
hgNEpUE/ZqKAQgrUJYtnFljNPpFJ+hFu5QV4FMC8P86JIDtqN/6fglfoM+jSezaG4/NpmfGQ4coa
01b2e3AWq/M0VpCPhI7NT0C9uldnHBKgu+CU8c2bXLJrOk2nOzU4QXlnJ037FNTiwfeSFp0DSJgF
hlZ3rvJoiHpBixa3l8dF35A9o1Zxj78rY3jrehGFCdQu6B0rytNURU3j9lGAhs8dkGJgbs81KyPK
WhaZtpt3cnC6T4Ta/sc+H/zj3GZTXI4wNhHtAJVEktgClUD4EgLkqqPWdzCTWRqEAFrS02QRH+4b
QJtnsACEDHM+31VNnXzw9JQc67qZzwE247HtzAQ2HBUHUKFJHOQ1WLZj7fxoiWw/pxMWUcst/jo3
E99DrNo8VhlxfwCHEvzks9CfWIXlYcGi9qfFUjuaUEWcIlwEgqie3ekXxCWixOr6iLt+Oe8a4fG7
EY7EvulPbjZDVlPz12IqQz0H31idigjSx+WulYBqtNS/+Kp5cVOv3NcVqXYdrUfIScN7mwyi27Ei
d773uL7tskKNHzVrgvvRTjGosBk/miFg57yB+25TjGzHRANkhl/pY8aGFu4wQ9EB8TDKg5KzuofD
AtknYAHs0yStP+Qcv1movARyi3R21FpACEzoMT0ICywm3njysXRqXJNpTR5JALEpXI51WFBujXtQ
eu3YKyz2a0BFHsLwHW3CIoN+eONN+uzW0/wpHTFNNqApTz6sPo7OKJJLjmZyZHkJe5gdxl68GQy7
jlT2saUyQX1TACctdMfjxOHD0Rd82E8zXFvLFiNY27WK53pUMWVdh2Vg072sC+CeOAUcIao7wN2D
oGp3cwHlxTPAgx451CR1Yy5dCcMZ/K9ZB/EhK8CiFrJMIhBQ1d4WxD0w00M3DshXGJKS8btgeSXj
kszqW5fmxYXKsnqB+WZ3aOwq+0wnXv/Atq4i3qZNxL0OKi9TyhoUEsCBpnsoKcPVaIIrdGRbXvWo
GiXA5HJMkoaVRrU7rzE2UTcIe46oU7IiKhpZPo/Avakd9SV81LhLnRh4K/NJ+WNxP0J53A9bYk8v
QdfRQ56X1iv0Alzg4Vzb9gHNcmBJ4/te91VlbfLNMsqckxqaRJEkzfyo2ywAL8qZ+BO2Bvx9PKgi
ItJ4Kj+hnxgc/XlAz8PUUwthc7i+4JINssWD1ohPoIvN7KhYIYbH2p6HsEw66ew6qxTfsyvuvJkD
glx/tkYH5JmxrmKYixYlrkWOW0dDw6bnqRwBsCsNU1czAVH+uX2ErWQPS8ILGdDb7ZrKQO6JPCap
QJ5Siq+GqnojB/13n4ss/fOKoE5Ex1VzmYf2jreQCuHDNyspXh1kXti3W6y5lSx6SXeBzMnQ9R4K
K2YUz17P9qlst9osK2XGJbkFtQe7yQOUGXMqgn2Tk7vRgnJHS2mG8k13smb/0Uv0u/ApUH3//6zd
6VGrqQwM+xr5CgD1zrUelb/V6Fq5nfmL+hPQxuSqk1ddbGii/QmQ3p17z21gnd6DhzlYWxKuK+tq
qWqQ5gOEDQqFC3gKzCZUxAb5bSjGD+9atUvKAOQAijRN5xJuR/6u0Z3eO23LwtmFHtjtN6wgBqCh
9v+z0LNxrHsJ1ydhxuScuW2BAnNWf9J8tkOB+HOnu/Iy9ajJQHLlrlQkPdbz2O8KqdNHCUWUh3IQ
W3fElWlbsg0wTaAbpLq4ZI312DCcds4MY6mg/2j51tPtT3b/Vhj+UcFbMg6stmsgSeDAgRQH4Os0
aHav+yZpo16jWDcXox7RNUZBLVNDO0UAgfGvjUncVyIZ90PbH4fvPa1oGUo6lQ9tiTtcGnTFi5fh
1hU7ciLfCx4EBTY+CudhW7ceDKwmVkVBnc8AyncwdExcXFiJF3xUdBqSyOOlf0ptr/tcwxywj4Gj
rz0gjYs6CY3ubSQTPu92qMkMkHwiSfk0WI559h0uogy8UCt0lZPGeWfMF/hgBvbOaovgM7STpl09
0mRnE2OFDjqR3yHcFXxzZkBfD1aj2k8BCaopclg/vdaV38cTtP5QVoSQdDnm7NjVwrsfR1VeZJnW
j4MCtMIyReNHrjvkJs6HHsIdaD81Ydm6HD+9sq+GtENrfc7s2crDurT6Q+dXKhJeCj2eiqpMQuim
TJ5ty08w5LT/6BST88FqAh3abo0rRJA/9az2jq498EhVgfuLQC8n3Tel0HsGlu2r8Wzo4OV2e4QS
NjInMZ81NBzuCxVkoYPW3hkFUn6CMiRqGeC9hQEuYqHd1+NeNIFB7XtmbjwPefHUQso6rgIgUxJL
WIcCVgZhIH3rvvfbJm5tXX2V45zt50m0jxMpsv3AnHIvO+u7bLJqn1GS+GE2wrMKPsMNVH+Y20Uc
iEGodPI0D0ECJ0/WjL08CFJ/kU4bAIDrCPbkwBkQFLPWBI9D68KMpM6s9GHKtMuiyqkxcEji4CDT
Nw8usnogEU1512VNCZ0jDwE6GrtKZdCFgfPwbBXuyU9SxDc5cZb+qkTnnzsXCHOwmhpUw3M2eFHD
y+TLpHMrhJ+aF3mB10QWSB/weuAObik8tR9s43G8X09HKIz3H9yO66PMXLZzIcR5bnnlXNx58vZ9
IbtLJir1akPIcA+1PHHCqvIii1fdMSONirLEyx+ZNmlEzQghr3IaQoh01ZAor9m957nuoa6sPpqE
5T0aGiTlfsK/vvRuOkcuXETvdU2Qx5TGO1Jtt9HIZf4FeHAnQvJU73pTZiGE78lzifkFgdZ9bDSW
adhPHRiayq4p7PJEd5eZRO5a2no/i3r07gt7sKH6gVqa7Fr6FSXK/Di1VX6VrHCmMGhN/+B2mfXA
Jygl7VlSiB95BvCBRO75yWL6j1dpeajhaB3RdmSR62lnXyamvhf9YD5NAVePlYMrSJTquXq14EyB
hhfsB6HjiLL90U+CEYQOgPPCmlSBv+uCoD5WgdPv1UT62J4aRGKlko9DnowQzVGuRvPNchBIuFP/
cjjUP6Oae/IISciGxANuah+qskKbJYfyTRN6PK8+IPOcW/iTj2AsaKcf75Q9T19SbuPPHLyTyAm4
eLAKH39W0NOCoaqbI00cEz1B1KrjJUJjqtC+gK+X8+N2GF4J9UtGReBLf4TUoz5b15+Jjg1JYAmu
4Y9TbSQYa2+4/v2bsqCYsR4TGBadm7n3ccls7MgtxvPIzccgNVt9hJWEbEktQxen7doGiZ8q9Ivf
z7Ax6F9uD9FfqO6/DqrFF2Rq5H4/oLxPn9s7cexCGu278ARd7K/gNjUxeZ7P7Gwdyt1rdj5edVk/
mw3c1tpnXROeN4NXNoDzVCMtL7SHazp4kN5WBruSMi15ZlPeduCLoPEy9fZr1ifPY0buVUH/3B60
lSR2KdCCfe1eizL1BSbmBzqoKHGcl7zud60iYdHqr9ze0iZcG6NFhRVHEEcKizEClb6Lp3ZOY0t5
wf72h6zcKJb0rylxbcYTuwb/Tp0dh8Q2J8+9Ox3m6kdTbPX814Zrkf8piNM5MD3TgOZ5p9oryhB1
ts+tCyv7XL9IUj6lqtvyRFuZ+iUlTOKyh6N9zi4BDs2vMPV1P6dtpeKmw9F6e9RWvmfJCis1zTiQ
7uUFsesl4PZ9b/HPpdsfilaCYdq80nRLu/66C/+xO5e2h1D9KmqRqunMcQObGBK0Ot2Z4adot8TY
1t5wXXhvNqHT+bPt6cScgbQ+m7Q4ZkYdOyt/cVQZ3x6vlVW2ZFg5tuJk1H5+qSW0QV0Vu/qcoaM9
kxpymp9uv8RZm/jFTsmdwiJNIexL+4V8aR7mD/Ksc/Srw+GL+d49nvlXJMj2t9tvW2mbkUWDvuWQ
g2jh2nDp5quqIm+r0grhlhvsJ5mWZ0emzU7nQIqGKh8t6Ndbot2APaxEhL9WMG8mrM5zF2dtw5BB
lGdBydGX+c/bX7UyhEuKlZMS2NFyTc8i+0L4dZt+Rv4Vvu/h19305nejIE10M8z07JbTBzGVv6fB
+R97X9Yct82m+1emck8PVgKcmnwX7F2tliVZbsu6YUmyzBXcwAXkrz9PO/lmrHZsneTqXJxUyolL
reYGAi/eZ8vDuPln5lD8PAyxHYaoZUOuLqxQ3YZq7m/HhldvoOA/GcPnOquRI87VS8Aly5Vfb6Dg
yK8T6aEpVc31vofk/sWk6q1Gz09G17lip0Rh1AMR9C98EyFR/XmqLLZJE9I2kgVPbei8ZjEgU+7X
D+YnA+pcxBP7LtHVCOAoBZU+RKc6+czg1Pf462//yfxyLuKpAtNlSSbcRSK+THSGs3Z36jyGQfWW
qvxn53/24uepHoO6dNj16PyrEfxRuLfiwX72IM5ec3hSoVdJGsCnTbYQM9ujH37TBzPAm/wOjJal
GqJw1G9Zp/3sXp0tlJ3SDXZexF30YCypAq7dgEsCJGFAiLz+9eP4yc06V4eME3y1UbxPFz7xUeGn
6RJg01vpMD/D8M61IZM2vJcxksMHIfpVNE9yYYfWLpvEiSuE29klCMTVuqbMP8KIluRLjV0KD6X1
kqsSFqRbUw6ywP4pbj91LhK7KKrKvc1sdt/LsfziFfqfaYz4tzjl7+Yj3xs1UZYW+zkgKQhHbuUV
QffGbf7JdHEuGyTocyYD88r9SZgeA8mAD2/YJsnCVXRX1W8JLn5SiZzrB4ckijJYyvcI4KNrX5Yb
tFYXro+vdJJdCDIciUQw6D8bOWeDU5Z5R9DVyfZW3jd8P0Hg8esv/smqcy4mqwc4zE7q1KQdsl1Z
NR8dC7aDTr78+ut/MuLPtWQzob7LXAqsOBWgwOk7RuzXX3/1z+jr51IyLZXVZvL1BTvhVjH4oAsY
RRSr0kvtFr2ddAsxRx86g/6mKKdoVedObn998J9MFt8Uwd+NX8KNHlqHLzawcgrLBDkZ4H9fZ3Qi
ocnmNwqdn42w09G/O0pLq6FNpan3FXoPpatgTzTs4CK2KsCPLbW5SN0b/IWfDINvdd13RwKyEdF0
xkZ0HiQS624bMa+L5MOvb9bPvvw0OL77ct3z2fBM433M834RNXBWgyj/dpr/lMX957P7r/iluv6j
Jrf/+m/8/bkCApUik+jsr/+6qwz+/e/T7/zPZ17/xr82L9XVo3mx5x969Tv43j+Pu3zsHl/9ZVV2
aTfd9C/tdPti+6L79v04w9Mn/29/+B8v377lbqpffv/tuerL7vRtcVqVv/35o92X33+jJ8bff37/
/X/+8HQBv/92eCzSHz7+8mi7338T7xj8T0mgiZDwDqcn9ev4cvqJR9k7JghD0pmk3Ff0xM1HpmmX
/P4bk+8I/vG1D5a5JN+yiGzVn35EyTsqlAaYjchj/EHkb/8+r1dP5n+f1H9AkXddpWVnf/9NfyPc
/O+uShPt48yCgPgc/1X8B2Md6nVxn9u1ABFWwio6s+WycEjYuecjzgzWfh4UeKvUBLNepIGj49JD
Zd/sg8Drg430m3r4lhSkDibrVLYjcdQNX5OGVXavkI20Cgzs4na2YLndsazn5Tpu/MLthEbIAogn
JInAvgCZ/ahyzyJjl88j3TZzW9EldX0S3DcqrSJgY1Najh90AxrFFz06v4lBlVSJj5hcY+yXLMnT
94ZbUIpgvTqmX5xlwFPQh2yDXTaJUbxP0jZFBz2HI31PMqFukProktCVcwHZs0xodEfUGLSbvurd
Mp28u24MnqtgPAzoSsInPr+JhHfZ8pRHC+4VyGHWUnR6Y/qOsmRBuq62B10F+khI+9AHoCPtHFgS
aIn5yNecifoo0uSTaDpk5zaBLVe1dDNuaTZrs+nBGZ8Wc80HuipjZUMP/W59FJWN2jDinhProq6R
SQGKRwOLlzSxR+FlsID1bWIXM7Cl8Tjn7QwCGq6gLXdAnPj7ylPRJZrbyq6r3HO7ovJiACO0NjuL
wCsLXKOld9aKwC2wZJdIO+4jDZuUCr1lTBSC3nIjqmBBU4fe/YJWiXvKtEvduooihGe6SYAaNHtN
xBdFHNgn7M6iKzCZZ3XTjnMSY8vbFkVo8ol9Zk0/PeZWtzdj6oswK5LDGEl/aXPu6TDVjX8LXsPH
uezYbkopfyksTeZNlsyjBcTh/CQB5Zlx8SwcCq2FgN1htpFicv2hzhwCsr0uGO5THz3ekEzWbPKk
aIuHLHXNtEHHOepAHG9rsZq6sYluE5Pp966jJONLOsS5ekl7WdCXfFa++5BPXTPuwE0J2qvCGQJV
xlAXnMULQvPOQGU5I5IMPHHsR+E7AUpDBjGHYllOdjWBVfKzr+CUHJ/6/tiKkx5B6Z/qTs7qMwxX
SHpt2pPTQep5WeeHGhFPkIK0Q1UOG6tBIar8sGu0qJYMiOChn1kE1g9p8VKuppIhuDWvrK2egmjs
450cXKM+1K5r048clSaBajJLC4RdatA7RgSINVC0WAIzwqsOGqaiWQJJKyj8lVtNVwqKGNShaU8D
lMNcZbGGPi/hRrGdX43VPs98vUE/ud0woJVXugEFFHLaQyIHGHLlfTZ96OZYPdR5gxSmjLI1VCbD
Q176wGgClT8Z8NPAmc91HHakrxd0nscFzixYz3lSbmF6azYZ9vSwxSIK4QsTVMAlotZqtoiQB7pn
gy5cqKYyv9OKVQo0sR7DN+/749T37R5zXLZFBoQP30hwRqJg/JplIr5yYCMVLdW3VT7D27hQuO9V
3Ficc+DjiY54H1o/8N+b2vE7XYBNHqZlKzYEM+HFiCY67MxAzF9P3jCtY+p8pIS0801QT/YCbhvd
ZTu1w2ICvLGMA+1tuoInDuABHz4JI+phNTQ8GMIUXWy9HueWbJD2CGdTy/UeyXF9gsCyCaVrroft
XE/VZ1bWOYyvUrHSg6jXKtFigI0r84BgRHpJuwkmbjVBNwfh0zswib1DP9hr2iW4X70l67gcq8Xc
wL5siCA8CF3rawCJwt0pWUOLnnX93oE9Dx4c/IBnasjCH6bD5Dz3JAdv3ErZQD5sXbpFCoheAL8g
C29gbs1EHoE55NG9SHV3AQQtgYtDrhCXMKolqEDtWrk+2qWm+QCOWrRGrHeOHaIfb2aJ3XVc9NlV
amR1iQy99jZF8PkOXJvps2kJ4jR9jrymJqmfmETYeerG/j7Wqr+BkaoL0aTnIYWpLe7IuGE5eKqk
RI60RowlyF+I6vKz4hEO82kVUnz4NOTpIQYLaaU1m0OEEaXI2ujZ2tR2Woi2yldewIMtOLbjrneI
B3eJJ+7h7uDvBcIhdij9akQmFPuBYRM3+113WrLkqmr7citsgI2dHMYDAkE5uCIyOsRVEm040DTk
RVbt4xQN7Ypa3uz8OouWlpl+G8wnA61uWsmUsdtmHNbGIL4uj5HaTv2J78Uc6c8F8WtkHBikcInc
S81CRB1ITjQg13VZZHejz8RnlqYOPg26iTddKstdpTp+TZOpWnhxpMlOx7ynoEON5RHxzzeVl2FF
9Ai79YTmSw/45hpI1LT0mCluBkU+DK1UW24y/6EllC5MCgZcSmy+mHKIK0ZR8k/BpOQSvb8JVjPu
2QNTBvMMqKP4vi7KogV4adyHUE8MELRl/APJfWS/aDe1+JP0tx3e3BU0KG2IqUsvwM/qV00E7pZX
1UCCY7Cbm5bMPETTurtK6GkVF0SWSBPMkIC8LmeubprYby5Z7rKv4xxzewlH1CyVOQYB+hMAV1XV
p3gfgXAiCKzrN2OSFRxIv6+x7MT3PUirNL5O27EfAPFYG0H6lsRe1hQISpEpRJ8Z+kttVMwx3LER
yQdTbq6zhJPTA28T8oEwpKYTt4MBXtQvBhgG9lfa96x5ERRmR4/M76echBArdg+dpdWumRuCwVsG
a1dU3QLZ2A9FY2ByFYwZJHMyvdboASxAAyruclkWeuOloNytieJ+vgqGNl6X5ZiZRa9Nddsh4mBZ
AiI9ZIEP2KWVtR9CiTGtZWfnbT6fwm/5ECPWqJ4WEwIS0Zy1AKg7zdsdTfth53lTejkn0hzL3hmo
i2tVPY8sQmElq9NGPa2qZVSWcAhpio8l8jGglILCmqeVAQs0zw4gYmaPdWP4R6+vR4gHO9mvW4Do
F8UIQzS06meNVz+YPlkbVFuDrJC1G2f5ksG0bgEzHm8To802RjWquFjRGz0UwYUGT+FW9UgECvGF
GDZZr3rEKaQJGsxalSjPmAht7n+ogeTCcCMbghBOF/qZObQGg25UHxtp7qNo6j6UqGviME0ydWPZ
wNfNadIiHoMzSN1HxbroRtnt68rCnMPFLXLQRIR4q8wrymwz85If+mZOHkDo/UBNoq9rVL9rP+mD
kE5Jdt1k3ihDN9ioXpqohoUJL/sMfF/fPLhBmEOKrKDtXMn6gJyrfqFkk26Qv1hsK3RHQPlrdX8H
V213mcZwQku8GSRC6slhp7O+WhrZ+Fgw5icvSKBHHSg7OYeX9x3MsRcqGoI65HnlJMhKlRsh+qNy
2nYWyoCwAeRw48+a3PewgkBYLsLeB8ygg/9pPIUYzobYj1gZh3LROdBj5dTnV0kJuQhkYXSX+Rm9
SybNDtIb46Opouwpb6fYLWPwyT4OjDRb5cxpKTdjsionjx0QXm8Pie/IwVATXeT4imAhvJpczmb2
70pEru/FxFMQKi1sYJZ0Rh1Tyyn5iMji+CBs6ub1zL3uw0BHtgEpBNRIMIHhfYRaI7IPMbRqzTJn
lRhfHALQb3Gmn1rvxDSvojHni7ZOKXtCDxFmxW1j2+n9FBEHjV6O/dh7tJQHrRGBAvYd4pD42N9R
U6X1wfOqCDlTXHMLkVF/ojOk2MGIICyqPIO6z6B9t+hb58kDHchsV7HhJF+Yonb0QsSjAm8BdAkd
Dkzn8RZkTVBHIwsjf1oUC2fTaNtSswOBHwsy9gXIemo+4brqVQwrSJw23qjEwwIYol6rdwY4waU3
etN+7OVTHuXuACfS4MY2ItuDCYLQCoOc+W4c69DvpQqNEm5R0AI1BfXipayzfSKnEVq/ot52SYqY
DhX7OwlhxJAXNz0bmmUhsOirafgcMVToNd7qpcsLb+PJ0d96uO6veEH5hxhT90J0I/vcjS75SJsg
vwhGGm1S1fgHTKY+Sm5J57WHYNZH0I+LvYsG/khqgBBXI8Rbz84i92YrWm9KsFVCzNxumLAdhKLK
b7MrVPH+g6SUgFc0AMJawMmka96DWZQVn0w6uZeYCix9KSzH0R2l/tDsEOOIMytrxbbNMKqHPk5N
ueIC5nJrAWIs2RFeuGQ5BULuxjrG/fDSCltYpIbV7YqM05AtYEXoERR2ftVsCdc1X2l4LPfYeyUY
wsqgMtv1GaqMC+bkaN9Pemrco4ihFoUfax89p37Lu9A11TiFlmPpCaEnNvqyLyeVPKrOCO8QJVoZ
5NEMuHU6BmM8yHuO6Vz6ibuYAwjnQ58SuGxXdRop+HvVvIETQx+rmwJpLsUiGxHgcEMlPAcOYmhr
5AUMUQJ6GzjxcuXhol4G9D2rK42tn7/QOfij636YLbQjWaHFcvY8PG245InLpMLtC9F6VlgHEMpd
bWfYgEAk00/91sv6o0xtcYHc3GDFwZZbp1lA3tcw/V43cwSOWJS1z2TukgfE+SShmgv/k9dl86pG
5Nom8qIaqtMSC6ZiiJNtmAKAlhhXPE1DBHJWyXmxFaRge+3KYNUQ/x4kt+HkKKoMdInWu4hH5lYS
Lq9h7uVqmZX4tbhsqqeBGQMkEWXBs0kHcNwZK4KVmUAKDfOqaLeebLsvULVWF2SU0VONDgrmQFnz
YIkAH7GeaA3LInRW4M8G5Usyr6CQEauM8Hrjgaiz9tEH8ZApVdENi1l3YyIa7ScaI8POC9j1RCAq
ANRF1yruoEWYprUqfLoiyD/YDxUIvN1csks95ewQ53CwD23dakgijV3NjHRPvPL6fUHaZA1xPaaO
HFQ7r+7afYIezW08MfDWCXh5a9hGZWVIsdqEvexhIOlA4wDpCQLjCi/8WhooM+IZ/vsNi2741GJn
7Xi0H8Uklthe5zvE89kOoc1QQHQIel1GMpIfqinOP3ZxnO9KixuyNKhpQGJrprDqGYXrY5Mti95F
ezhZjUvGaL7taJaEMu5qUBvT7kAKraMtUkPrzxmyQ/IMG4KyD94TW5TdRed5UqKQlLG78CSv1fu6
AcS9AQdPBNgTF1XQ/cGa+VudxkP63Fa2+tqd9xFftR7f1y/lh659eekOj/X5J/8f7DiyE5z+844j
yGUxwMc/mpenDuW3z//RcvSo4u8UV0RJdAfRQSRoWP+756iCd3CYCcDIOO85elS+O31aB4wGvi/l
CT3+s+noMfGO+hz+L1r7iJDxAVD8ja7jGQtaKi0Ul8AZJGcS53dOSlN5mkl4XMuPDr2yS8ztFtWd
8ZBu7sewyHTDluWkvBMpt9Bo5KgcRckc2jDIkG3I0C77bqZxmNB2Xn13G/9skH7fEH2NJODMfE4J
4xytVdhKyHMgxriaxHHqdR8jkrRLdDKxF/Ebet34Q75uPfEWavUakfnzeHgcjHJE2GH2ed2UTwYx
DvMUDx9jW/bYi0N0ZE721r++qjNw5o/DUBZogStCz/dcb5xEdU6jMhk+1irPAc0E2EYD1vU2EbgO
t7rHwpiA/n1pmM+XnbLDwmva/vrXZ/EaQcZJaOx7NFwRtQw4x/B8fa1pDkZrFOjqCJL5tLWMefcT
tvJLbXT/aWpJt6q06a9ZU5GbFk3T5a8P/+NN0AyeUzCp8dH7EwE6568AEE9IO9OKumPZIYY4qgx2
UsxpaBo7elVJNSx7xCLteWPdVebEfZ+3b1lP//C4NZPYNktBFNZAws8wmLLD4mwLrB8trLsWgYHl
Sdcq/43H/RrhOd1oHAXvr2J4z5g85044l40NTVx3bKDo3LEUDR5sTuUGQeJvChpOCo//xQ9OxwoC
ygMgGVwwzs6jziACQyiCmKbjBBrV0p8KtINzndyQXAcXA5OQUFR1Qu+Dzrv3x9bfFCCpb1NolT5F
ccTMIuWF/wYT9TXi/Mc5oVZHug7xfcrOVSlCmSaDtHg8opeEJrxkqzYqt5mTN67wwiSt+eLXQ+vH
Gw4kBpbOUkjMj9jevx5ZDPK2wa+L6Vi5rFuhpxgsYzYq1D7pW+L7Hw4FujClGL5Ma6nZuVtY18jJ
yqIajkVvakSdCYUYoQE6cGHfStB4jXfiNuJQHOaWHMeTjARnuGdZN1mdoLF87L0S23YVeBdR77eL
qJXytoIR3YpCQRp6yMtc/c37eToy3Kh8ZONRjOPTmX0HVaI3mdQib93RoCjaYiPgLX2w79cCW8U3
DvXDhI9DSeIrqQIWcHUuj3JxAuHyzNwRqSGXyub3wACK0KmUQwzMn359XT8MTBwM66eP9wRLLW7q
6+tSNVMFOFr9ER7TAUwzFVS4KBXttobdweWcembfl/otlc9fHPUEMWLVx+wt1TlvCzlg+VSqhAAa
MtFTPpbPHDjYhqObvPV6y5cKEt6vv77SHyY6FBgSDxDQJS6Wn9O1cRZigHEVOQ5xPCyCMcqBa1XF
9m8fhaFnrQSkE0qp4Gz1LIcx0LKL5iPwr2CVSNsBQnHR+tdHOUv+/PYi4L5JgmnVl7iFZxSoaKo4
YoIH/5jV+mB6oFCQH0Pfcl2ksLFFe5d/7pQMg2ybFEdHYmwqpq3rkN4So3xwx1+fzl/MAKdKQeKl
RCkH3Pj1IGp4UiOwwvhHDdaQTfNwrtySzeU/uWr4JGOpZDCdoOcumejoQ+WD2KRjkixZuhuLkO/T
g0Z/bMVvcBPYrnkGMzL+gk1e9Ja16F9d5PcHP3tToOYoAtNaUKSCg+gvlbqKkzfIoz8eAg7NFMsE
TImAzX8LaPlukkFEbUkKwG7QbpFiU8ytWcNxbgAiKfO/PU4xSPHio66k6vR/rx+ZNxohgFIFx2b0
x1XOlAv9pqrfWIW+MW5frcUBQwglCAUYGajgzzn5VMEnSoOMcNR6gBI2QZf5JR4LiKsj7EfRyq2Y
bUO/mhuEzxRmU3dd8rUpC9LBMtFl0EE1QnwmvQmKkEZ+ki8rT5RfjCzrNCw7OpswEgnATESPwmA2
ObUkwrnJixHWgt20F3UzXLe9Dz8J7cNHemoBXI69B1V5nDYYK1Z0EQn5kARfdQVXheWv34wfJx1c
P0eRib0wZNbfth3fPVHk4jTxzEd1LG1RrWoDOLqt7Vv2HD+UsbjLmLuxTwiwkZHB2WxQcsJapm1w
nCLMnWjAIygDyIxiFyxIx10C3X132Y9kvs6iPG8A/hTmDX6Qj/Hy+kEjuVBi94Tahgp+vkuZPa0A
zHnxUY4sgDV8b5eM5PnWG2EulicQ0v/dG+tjckXtTrAcE3lOEqnE3BjadvmRtDEInzPk8nBnzN94
fD/eWBwFXw+bQUAaATl755mjkcuYzY8JVmrESfJarrOpQRtrHOQ1yMftPi5hMHeynwOkFddvTAh/
efzTtlRjvoOd2umufzd82kmKYlZlfkTPML2qu+Gz15Rsn1YocnxoIpejA90kRB/nvklo/Mbb+42o
+Pqh4vIlONkEhjCg/pxdvitG7cFBIzsWiQhH4m2wvLZ7OF00K4Q7wCciiVPkgUXZZc9P7h3NXGyb
iYo3xtaPL5GvsQP2UUBjaQ3O85dYVAuJ6Pj8SJWeNy7tbAj1jd387RGlCScomRXS3LGHeH2vgdkF
TYN47CNCOczKItzmoibIpP0HR8F8i2Yq0grltx3hd0+0GI0qpc7zo995FKZnSQ2HSWXfeHLf2OFn
Tw61HEWbjrBThXe2IvfR0EUDVH/Hyct1i3akPaAbSUMbW7noU3M9w0GYhcEkgk8V7GsgwwrMRx+k
xWcSWMgAwaJZ8TL6qhCZ+1UR5CJAi6yA7cD9evpKc49tBGhReShBX1sVaS4fbJTTRTTQ5i1Xgr94
C3AxkgWnqzlt118/GeZAYOBRnx0N+sMI3ca77iI0W+xJ1AvhIxSnUfVkSnZTD1P/xhTwjRT8w60U
8FdD4Yindr51q4yF/zH23ccSneEV7l0Wdl5NdwCjO1iM0Aw+p05B1dCTdSNHeVUN0XTrYFADh4Yo
+QfvAlDNwMdyyiSi5V7fCx+dn2A00OcEyCXaWZJW6zER5Rvvwulbfrhm1AbfjoMW26l+/26UDoFy
bTfM6XHWIwBsJG6u0yA2IFCYGSQs6d443l/cZHVaN9BtAiEG7/hZ2ewrDqUIae0xGIfPtZJtWCVM
QrPqTzsk0/n3EK/eD8LGy6Easx3tCQkdGeyen/gSv35Ff+jKoA8DsxQ0FoHcwvbtXLMCaEoV2VR2
x1gw2oSggNgLbJTMCkSyZINRbz/hxpVozwsD/W4SH5MUOPobZ3E+653OAmu5RAMDeyW8yq+fAdxv
R5Nz1Z1aBnrRF033CeVpvAN81a9GAn97U8beRrSwUZlkXjx1PZ/uIo+9lAHYl1N3O0nEvP76rL5Z
0303MrAWnPorcDb10WBBvcFfnxWtRl0aGP7cK6z2l3FfZ/e+tfD+iSSXLGyVNkNoW4sgs2mc5CHW
RXPvN5MASSWbYScyFby4aso+ekhoh7R1qQp5APjDLUhPgxUwESogcUVKN70zwk1dCIiuet/5M2AV
lODknsVBD8PFbizvIFugCM7isri2owVWz8ATQf8mFZCt13Cc4bIh3qIFs+ohRn7ec4UV9a6AeRYP
m9lCSO+wTZtCUs9ZFzJAD7fD6JUPpWnpScQNFFsilgR+YTxKQDP0s+QRwAl8SnWSB/vK+eWhrdr4
eTC8xKokWfXE56m6q2jCv3TK4zzMcsOe+KDTFoxLJ55oEDc3YiYdcjpKGZMQzmAoZmeMpcu048lz
HShjwnJEcc5lP8M2KQjaO9gDgqkGE4hgXshkBiujSursM4imf2oO/z+EAabyLyGMDWie5SsM49sv
/IlhSP+dwKtI0SdAqY0yAS/knxiGT9+hNFFUobMgfY2543940/odOnBo3aPzgJUYSxh+9G/e9Dv8
AkNHkKL3AnAD4QZ/A8GQ34zTv3s1Acme9nJ4Q7FOKYE22etXE4uFhhEV/PMSNxgYAaO3VC5sXol6
0To/CkIgl/PDMFPxcUb/swhLDQIL7MqapIPLazd8GFPnmnCiOX+wCUJMCWsjGzZJ6d1N+cy/jDN0
z7AHLi8aEtW3YxGf+DCeg2tK5SFCkte0JKiSh/i2ijCvLrxyzm96uIRcUvh6wWLftfLocuhkoTgr
qzHURT3CRBkwIShjObU44TkmH8aYoNQAthvfWxBUr9IkTfnSjhGWXHLyEQTRJLf3lKhoXIIAZpoV
HKbVYyv6+AZGb8MQJoC0X2KbzHC3rmI+4wrztl9lYydDCPftYwv32WIxtSaGQbJvNSxRwCvaA8CU
8dIwkNCXNcTpXdgKHGxFGdwZlv5I48+djfvDAF+EPIxAJBLhEJvpJqFlKjZ+MtoLwPSwQTFm8N63
cwqExiLGGMYmcN8Ywlz1ENwh2kgOsBArXHR6Lkbu4JHOtnHsq/pqjBMxn6hs6jNFMwmMYhXX3hKe
WkGy88ZSmrBXQwb2Df6CbUk6pJB0NS1Wpy6Qwbb2VS53YMt/yFGM3HognIJuZnmvw7ro6K1nYGO4
bAAIHATOL16OaBb1i5ir+WPcRgqcNPj+wzHaRB58QxqdhYkXIQTbEwnLAP93dQkXby948lvHk0Xt
y+6JOtjagfpDa2BlxMgPskthIqG9Yrgb8wJtDCrstK7jvoGvDbCdBevlRVrmwLDHNDphvkF9GMwI
yBYMKIxj5yn6VXvcwyZ/Ug6E14ZaLBNxEYGFOAbwl4H5NBxMuqz1J6j+Bl4vqskjYNWI6Qu3VfUy
zD756qqZvPfbaW42EaIWa1B9I2D89VgkzSrPi8CFTHgdHlkzpU+JP2I9a6GxnUFjtMPD4KL6QZVV
Ei8mMENgdjOJeVv4vhHhLMfDTJyXrogtW28xaoBWIZvb9iEbAV2G8KNdsIoN6ZqKvBOrBmDQhey6
IkCTM1IzVrqEiZVpTFuGPqvq9mnyouIqmoOihzJA2V0PHhZu5FAYMMRRKMuNYkMxh8Tv2bxkVu5p
xk20iuu6vhPEcA3ruqRDliTzmxKcuaGEN2EMCsOmarPhpg0mk+1QRiNS0YevEzwcvVk/1eUMu75W
gK4Ugm5d+VfOY30PwjYiAChtqg5UhL740lFt4aAUqOSy9gsssoI4UO6pX0/w5OcQrsP9EM8ihK9k
/ZWYMnnJWRHdp7aaHz34hmawdvH9z2XREzw7Imo40iFVLqxiqLKXIMIQkB4yZFBgjQZZYTFFibvT
bJDZAqknw9UAc58UdAPaP0iX8ccxF5O3TCBo7eABU8KbcJ69R9WjXbF02Ol9UTb2YJ5VRfYOmRyq
23FMf8kqsV3zoUQf4QZjDPWHz+oa+vcOPKNVZLOhWegp8GrIP/z0qFHQg5ZmMHDDtiEshg9QYuJV
WbG633cC/jkXPYFT3tUgUqdAhIIaAnbmA8yI/CrA7RAN3EIWyEoGj7GHR4VZeGjx+XdVk+SgrnQ1
nDfkUmQZJrmoN2ihAtfp9yPi8PIrCQNDtWoTVPxLZPmo6ZCNSSzewyeMPHkZkL0wKpJIb4pi9hmE
FwSOmNLvnHvfSF1l24bXJL+sJDTxy8mv5XVfeFN3U81gXiyEhTc/wsHQMLwVFPa+F/DbRDyK16Qu
umh7I3201eA+2IOSBl44klmUKeE8FbQUVpR26slHNY9+u5zmyfMWpVAjWYC8ivGdJKAfXjENO80j
Otpd8ZIX2FDAfwbE1zW2e0O90I3WcBhHOYlZYirEJ50YfW0xFsGdZPj9pXGMPsWy8p4M3ntYLUV4
VmHO05EsKbyM7uBfaGcQyE5k1gy58W7tCXAYl3ZKkitJ8vHCltF8n2YG1Fh/DrLDjPKWbmDEA6em
bIKN6gIhUvVz3P0f6s5rN44lW9Ov0g8wuZHeXE6asqxi0ZubhChK6b3Ppz9fUnu6yZKanD7AAHMg
QKJEsSJNxIoVa/0mmL9rTVJfFlUSP5fVaOwpgkgPoO3N71I5AHQaWmukXa1PRu0O0DJejWHo7hQt
KDiWRH2Gf2zOgdXugEVRmxdjs3brxjdJERMVaa5+tJB2wRqoAfOUtaMHlLzxZLOinilXhJwOjopi
AwMj2pCIK7MbTzO6lMg8jjP7pR5fREbU3aDDrCJD25TaPUAcqp7x2E13cpky90DVBRySqwCcvjIM
KCWRXsryKsnqbHYL0eQBVkiXVDtskNDE0mc/CVcSEP/MTsLRGJzOr7p7kaRVcQQ6Hr6tSV2EUtBs
SqWNEGl8FxlDYwLlpXRitxTQFpdP5F3xKvWTi9nKuB/ise4hKDkzzaJCfpY7lXS3IKD0bP9J2q/i
zNKe9UDLfhoBVAun4ABQr4ROiZ/yohjvNTnWOrsEx/+Ci0J7q9D1ZQfFaiCzU+Sp2MXHtvluQA7a
9uhOv5rRlJysCriuM6i9nC9ualbmlZSHr1B/jItxzW5r4fyaI7J2j8QSCKwmaKuOY4Vg/UyKbPqJ
lqr1U1JLkeiUqcdImTEuyZK6udRyIYNCOhWHJhvbx9yscOZWpLa4RXMLW795isUKJqMkb6NIKo2N
KfSK5uS+WV+krULNrI5ypfUMuDsdiNO0BcFkKJ0nzXKmOKE5Cbndgut+1aGYTO5YhmqxmTDsrqFg
BulWHAF22ohdyLem0qm3eREH1kqeYkSBBzH2oUUEJTnXGJu3bePnOjS5hNaMgRxb4ShDJj6Kud4/
WmLeKl6g1ygi5w1yCTadifkoUWHu3Kbrmm2EHqRqR2UKJlLFL+GYZfEggW/Ogjt2FDHZxlYi3RsG
5BFHGRt/FTY66qSjILaqO4WmjM2c0U3KSh7zVPDyvNbvWiUXm/VM5vRYgwYdXUUJk9s5FstTrA9R
4PQiotz2GCTpBUE9/NZaav+adUnwSjY7vcDWKJ6BFoKYNdrl1SkRSqd2ZPCqHdY8FEGpLHF10HW/
PUWGH941Y4rYatCRjtmDMYkiqPwkuR3izk9c4AT609TF8z4PIq1aacpgWbvSwHPHrge/xbUm8suC
PSmQ7qusL074NhfZBsb4+Aq/MsQjg71jL/ndELq1mku9g7NnWNihX6F73cW9DAg2lhCpm+PUVZpY
3815kM2U4hSF8zLCs7QwWghnqLX22H90QemvTQWJRmemJurB79CCVQCRCv2PYpQeyREWMF5BkujC
emoewlYXsMn2u37R16sTw25aK+MEHEVCvLH8JgIbB0zUcPN6tq6nHIzPAl0fbtW4Ch8KxSpLR8hy
eH0Y/YQPuTANP3AfTgMg/aROsPM05PiSQkBtQ83Cq65qKAoGw2DcZmUsIS+c+sExwvEMCiUEjtix
8AGRbSEd+WmzDK3jjAug4sUss1zphEclFwxlEwvKLDlFN+Q7ASfK0OmxdN8mla7exX1cEmDriQ/A
Eda/7BWZaxhy36rtHiCkbA/KoCSOhY/634z6/xfH4P5H3Xb1j38A5Gv+sery128tdN3/AZg+XVsg
WCbgOuutyaAtlb5/j/E7FvXPIk3+ATX2W/76Huz3xw/6dXCWdOMvymEqwBAVQJm1CDP9Oje/fUfS
qXEBUgEJtnznb7qxIJv8kCpzyjWx39UgT/7z3CzI1l9ABTVwgRxmDIni9n9wbv5Y6gRQsrQll4oW
Bcg3ENTHUzPOUYhd+KyAbgetI7Wbx/kL7M9ZPfH3Ic46C62ktDXaQOGDa94F3/rH9LI3GGlw8/mL
ouHHBvJvI51j91LDAJpoLsvZqzenL81llyrsvyoMf3/8AkpBLRYoonRW/AvyLoffNoQPKK5D1T/O
D/5KvC2P0erdrDr9+sT3kMc3SaPPBlpqo+/qzyqOYnEpj0Qh1VFCD+y1saJ7Yb2Eqy3JzE7bofC5
90+dS461ndz6qHhTaOuuuUq2ulusMmslGV/Vhf/4dN/d/vL9d1eVxmNAFXIKH2pzM8OW2qyKH5bX
rVpvcOtv433/PHJy/lK2ZenVfPYwzgrBiHVzxjUYVtzh+XQ7bmfs8mzhobnr99LOt+HP9g7FgHy3
M24/fxFv8g7nY9NSZgd8wwedw2KFSoh1dMDDB+k7pQs6ScVz4XRPcHnUW+y41ctkhQONNtjJy+cj
Lx2GzwY+a2BZNLRpsCxTbfKMwJZqe77/Xmw+H+Ss7fBrQr+/vbOV2dD3p5LWhw96jaeCXT6Rt0lk
vyRCiOQjUkbODOFY+WKZKvIf7w4YiwFlVIeV93EmwQVF9UKyoN1nXp037SoIJsogJkWvkkIhIqHw
8xVDv8q0eMlutwq9DjQM9Ra1PiElbTDYevuudihiFYeUlqsF+t1NRuMGCuuzkJv3SWbGXuajVRVJ
4zqXhZ8FFJCNURjwxHohWo2K7CZ580CdoyH1LAP3i6e7rNLf3+G/7vIsXORSaEyjSC4hr4XL9hQc
xuvIkY6B3d9PL9ITFPUv2uVvAeizEc/iRh4HU9/Lc/ig3KgmqgA27DyPvo1tXlIwNx9N+as3+dU9
nsUEf0rrvgba+lB52bdq43sTvRpvXKUXEJkaR7S8/kQZyc28kZOtgyR8E3iWyeFsE4X2ENg4MqzT
bbNJ1/w9uRRcee9/Ebj+FEBgqwEkB0ZOV/jsqcwmwvpgZYhbF/PeOmZu/IUMzZsLzPlzN5djASBf
EfmOs/k8tUWlqHUUPXDcc/R13duH5Lq4rl9bOjk2NFrv+0A15858mvcwoC7bB9q3ghc9t/upO7Tm
Cs+Ok3wjEs5LZ3oIXN8bYxs3BGMrrKSb8QQbCoHmH+SUT4Otvdaqi73AFcTXU/eanHybc89+skGf
ynZw+jbYX7nSv0k6fnaHZ3OZQqEktqEQPmh254VbSreXgj2vKg6r9uyK3nAtqnayC2/MrWpX02p2
fFt2s5X6whnCCZ8pz/BndRN6nW25X5nXn0l7/Qpk71/A2SueyJBzVfLDh2kdX0w7MXSa+2TTrftN
W7hGYpuYzeyknXgR7pSTdUGZ6/O1/gZK/ez5nK2DvC8HsfeZAZw+LtRd+IQbx6Zw6v1wSpxbYxO7
4950E+eh3iE35iyTotpR/dvBzlzV+/Eqfzl9+z5epV60gmDmPMJfdpUndMXwShrt+FA8yNcNxTC7
PAz7r0T25D8FZKDLOnmoSl5zjmEO5SQSRjmMHlq3dbHjkV19bX3XVpKbr+IV0teWXXr6zex1l9Fr
67R3gfvz8yf4x9hF84ZGEdegcikf9wTca4TJ1OPoIbqX7+UfwrX6Sru03eWZl8wuKpkoYQxfyayd
QXz+njjvRj1LLuYmSDQlz6KHeFVeahvBPjUX4Oh2w/6rJfTlUGeggro0SgtBBKbIMadQeyAiQOfb
5p5/JHAWXwS9MwjM73d2lkGgblEkRgGoX137u9FFe+PoO607XowuAek4vgje9CRuke91a3vYNjfA
yNzo4Yu3umQQv62Ld8/3LMMwYAPOtHOjBxbleliXm3mdvoSX4Yt1DHaap3i0PPA5OPhHlDOm9eej
v8k4/ja6ZkgqAAqm9rnMY57mI6xnngGdBDd148vUjfb43LiCg3r4z+GpcjuXXtxO3gdu3boH0/k/
5+gP0lvvk/lfWNLfroLaNS1SIPvUeD/O7KmzgrKAAvvwuH1BxcR+vDm83K+iI40UlxmHjv2+sF+2
hxfD3lPvtSU3czzZ9nbr0g7t01Z1MudSdkQn22X2o75+bux4la1viSHh6tpLnM1F6K6gjPJ525On
cn+9/XIfrG4y+9Lfsgs7q72TO7Xb2Ip9CBiisZ+vDsZqX6yfrxL7kmqirdkrw6b+vhbtq9FNL8bV
4bJ3B69xfNdJbWc9uacfq9PT9XdvuqQjJnvzKrIPl6Kj2bJT2Pve1XeXB9V7vkUP1P6ZcKeH+2e3
sm/vK77+TnHcuTzMtrrN7E1h36Y249vSSrEfV/5W8LK3B4BioBO6fCq1YsLkj8tnqNT2Fbx7++Y4
2a+H55lbcPeC611f2rV9kTpc9tZdXe3uC3uwD9zPKxpZq7vNa7AyuTg80OzNHfpqzuuj790/o4Ni
F84Jgj6R9ibh68K55Fkus2Pcv/A+Aju3M+4ZyQ57q9lXhxu3dw/b1r5dj/bztH7eO69U7fin55Gb
Ep2ZqMlebnHlzfrymZMaOZflrDJnPXOHyaG1r3Xe6nTS+RR0Q1zW3YrPb21PtVs7Wb747mmetzZt
Z9wpjnPj7Y66nay3p9VoP23uuFTFWffOtrFP4DGYtxcPx5t96hzt08XMdL7Y7CxHcCrX213svOsL
095Z7mNl7zedfVN7W827YBCHTMt2fKbXz2+m2zhkpDPPZ/2k2ioz7hR47c60Ce+Hzj7mtrdBT5+X
Kzudc7yR7Y0X2q/zSuOBKrvvobseVsJO2dny6pt9vJvc5Dawn0MnW+s8OO+aP0p7RzvZvonte4zX
3NzOnZB/vPhhON6uXPt7byc5y5X9KJyVS13S7R398njBQFynUzqHy8j1fnrubv1jSXS84+uhc3ad
Z9l3BDTRHk5e7q1/zA49Hu/Q7a4m59C72HC50qp1N4m9OShcv7y7Z3VT5mbK3vbuCgEOr3bv7g+X
mv24oVpo9665FtfepnUN+/6wv+LKE5eMzCsdwDz2vvMu7xPXLtyfin3z+MpMXpaRYf/MXG9zd+94
p93EBDyun3h8mf3zfvM42DzdyY2P3y7w4LCPT4HzNK1Gb+e1V5Nr2rPXe8K6cGlV7n2bvZ1f69wm
iVtteNh4/dmBy6cun4dJrwuZd7mgO++Oq2u9ne/cXD2+DPaePg8PBHqTo6CTX29v70XemL42eYRX
hpveiXa6KY/1Lnd2zRenyDcQ+2fx7Qx4IQumHqmIXD8YhJdHYf84uy+Hhllzz5tiwW5D56A6Mo++
cF5u162Xbb9TNqi2D6Z9seSuvVetFOfmv5cVgo3kiAsWFJj/x8CLuo+kCUIdUTnItxhe0I9cl9sA
WZWbeAXmwx0u9Y2J8JqnODkT7vPd541j9ttzeTf82Q5shVaoq3mz5ITy1TN+i1uDOLiOPOXob/RL
fVXuksvqi7exfOj5oEDnoBsqgGzV83sWkdzrTWWIHhpkkiDg+CdLBnshSNW33ICgnkP6cYKxNr6q
8i0ngN8GpmAJLhOCH33Ljw87y5BrlgQGHrx5K/40f6pPw6P8yImkPBgn4db8lXL/R/Xp/901bY3U
47f8HzYF6G/dP4qf/7hpKT83bfT9f4KOpbyUnP59xfkmglWOKNWP98Xmt5/5u7gsqn+JsB9AUlBH
WZK+fxaXReWvtwMps8BEm81kVf5dXJb+AmjKfwZQby5lb5HT0r8wWTp8a77F77q8cNj/g9oytMQP
k4LLWlgDDA6Edqkznxd6soR+UlQL6ANZyveiOdHgQCMhpvBb9oJXIIGEaGMs4IEZp546wVvKmuAO
+IzjUzB+DWp9oxfpzxz9aUQ9NMo9A67qo76izVo6vZ5eFIa6mXEFLOmE0xrKndxEFYwV4ihd5jQa
/ieBmLsFtnrYTHKeFlJv0BrVHaPFP0rQNmGWn2ChH1ErihzFDPb09Xon0TKa2NjwQKjkMxT1Kk6N
lWx07jKqjnNS6gverLWHXgW1ZWoO+kaehWSRIOmnWmnKlZ4WN7mFjo8fdK5Kb8vvyhONZVq7YL6a
9FnH+jHBGVZcVDkCvz/o00tbZZ4SFycBQFagXLcCrJ24PCFQseCRAD1qm1G9LoKmt+XQvxUxqlhX
NWg2oVdTzOX1LcRY/CCF/JRHtOCzIUATVCzUVRwW1rrpXgrxBTjSChmcCzHp3VC5FlEN1DMdANS1
mGQHyRA2qqBiq0KnLxWP1VyvdRXpRv43wJ11iozdHKxhpuDOMd0swFTToAtNk+1xKNAHCqP5JhEy
R6vaQ4giMxpeJcCPzJlF3zNjmoECUABVeBB5GVyRNkj3GtibSLxOu2u8JEVeaGgO95V05YvIAzKw
FWlrvdYWE+TrdDnUz69V2D/Tm1Yw0JFtpdY2icmYGF/SA3+s88wZpvpGoCcqIf2Dr6K3zAqamkf8
V1IbAgJWbtomA9yA4UN/qLr8GUI8aZ+c7eJC3hbMtalqXavH/XTSHbhMyH3wDozxvjITr2viF2Oy
bsNWvH+bN6nKp/F/sEW1p0LYVZF2hUbXqpNKkfmWdps20dZazVVyt3Eu3re1dZvSjk84/1Wygr2m
vqav6NEFPeTGsDc59kfl2vLrXT96PSugN41tFoX4l/n7psKqrs6rdTwh6oHJmIn6wmAVwPLym56o
rwHQGeoSAajUM7voVc0Dyy5UwRuk+LWUsQjtrlGVceci3OcxdOW6NrexiqHuFKn7SDdwLJv0wZkw
xXO7pGI6xcZzFqrTtaqltBqs7CLDvRKHqsq4yPkejp9krVNh7DM9zN1ZjECzFV24avqcQkdoyA69
49ztAXXQYq/8VaWHT1i/am6J9hCMDL5Zq4nmgow7hTh5r0ULgZbKKJsWtVaQ+No05U5WIkI4Wj/a
XsEa1VBPOQsHQa2x8WhTTNdA4nAn4IImUfe3hb7MgkzPnaHPf+o5Zi8Z++desFi7ipnlriENyDRq
Gtmpqqf4Mrf5Ws2saNtmebHR/SJchYosrKNc2CRdixqlMPqumffFRkHl7hRAQb+JsFryFJRTzdFa
lRVFOvg6In3ltI5WYlI861azz+jXzriQlWngUYzepSg+GlmKHmu/F8B1vNsuTr/23/enzz9HYJoX
nIFFUOtvlZ93TRsh0izkkYYCLSDWvHndW7Id6i8G6lbgu3kMyXU65bYozPcC+lVfjf6xPvxrA6Cv
aAHNRZBAW3ah9z0jJdN7I+2SYi1Z6jrDvbr0h97pSnMVgg/wCz+1w3XU0BUnJI2NsQpnKdrUc9s4
Aq6/9jRWOwW5EtABnewEYvITqezYhRt323eeJlS3hp6g0DEbx6hT18unxEA0xewWEOFOC4YrfYwe
S1HG3wtUSe+n3jylXl8DZ8jlFOR7fmOIxSoPpt0SltvU3LZRb6cARFUVeS72JaHXv2VpcwG+woZu
4CwLZ26NbS4F+7JHV7WfPNEK3SjSN03Vo9UbfkfvzuwdMPdgfIptEmBAO14zx2ycpUDkdi+Boq6x
+Ab1mZ30WHdSnWWo5eDKZBoWkq3q2rprxvtyKG7Qg/qpxepRVrRjMOpHJTAuLB8NtAXOYc09deBI
B7yAWu8gerOlbNoWwzt5vCNsbfvKBC2DRJT/s9TNLUqHNtqVXoD9oBnivYwWVFbeLDeksbEa6g5D
vtFusuyibfInSkgbTA6LWcMRrt6VytXnU2QpsP0rbfw1QSD20YYGW0OKcFYggompWZ02FesYLTe7
J2pboVk7hW6txOIry7W3fON8NNhtVBfBsi8E8o/TUWyivgtms1jrhXHERZqoB2mLlu5VI2LKHZTd
ukLeT1BFL8e1r1JXo//VHb/d0u8XsXAaAQWApj+rOVoNltboCxbroctsTB03CEahM+WTVaz5BmGo
eHuhy3YGV71Hrs6IFS8VqLW3+vBSDhwdNDYLQXZ9Y2AjxRYc0E/Nvym+vh7KxtNBq0kT8UoXtqEg
Hn1zPoXNsFkSBJT4YtsYim+y8gi217HAt+mC6cr9IrKn3Poy1nSaI40HdIA2cfiqqi9WJJ5EbVgb
qezGQnD4fBK82QOdPxKoPnRpqNYtU+Hje8klWQ57sSjWWHuCjRO3Cnz+Ue/Y2eZF9NObFeA/6b4J
HxqpXqlj5sjzyVAmGKDsltEegD/JWG6PsboxquwChWpKA2m+LhDSM4dXkOLXymmWwr06ikfwuddT
27uf38Ub+ez3u1hyZ8xHFRxMP97F4h6ZqB2xtgOsHVfFBTLca1nNnlANh1HZb3Klf5EGc59qt4M2
HUVd2Ig1OWwrf4OhTRSIx3QN82tTNsaNXLfHsSfnlPqtXBmHJfeEFeM2YfBV3/DjofHXIoRShwAb
kRpWxtlBWSkFdNy1sVgXnQL8OtxrguHg2mHLEi26okdpYCJytpO6CS0Ap0N7WVUlCpMivIJccoJ0
fgtugM5skyTji23kzbvstwfLAYKdBOl+1Io+PlglrRS9DpoC8isCwqTEkkowt+LyORxzBwWlC0XK
icHGMVfVbSxI64ANBGSh3UXE81k5WoNypyPCXOJFoSLl1lx3SeapckcaVl0Js2/7dXgvZeo6EVOP
zWyrw4uY9HodokIEXMstCuVKlRpoXL6Lcel35PY22ld2IH8MUCgioUaksmObiznB+/0yXUCoCgp6
ay1WrpZsTBahE/gXfSquMnxKp1jf9NFwWHaUaULGNKhvPp/FZ9oaf08G+PSglRC0eTNBeH8JWllC
aZW4hHLUnVI0t0RTGDQvS5YtReEe9rzHUeS1EXDE6KB1jMWjFiNwqGY/lyxbD9Ivehl/SGJUzBcM
A08G+kPoNX18KrM85L0/Mz81dEuN6tqP1ZNR6yu1LE7oQ77i4IUdUXs0UsNL1C+MIP/wThidt6FY
Ehchn3d3BygxwlRrzD4ST0N4Kpo7LSeDNAQPy4IrzqmmXCMSXpwwQNgLg/4F5/UMLrG8kY8XcBYd
KznAdFhiw0jmGrnMBt9abV1yduGtqLLwls3kumybBRl93GyTvvFq+QnyziGcp00HRjLXL2fWM0tm
Xdffl6gfKPQLmNcmSupV2ayrNkQu3Tj6deYV5EuI3br9oDkkwX9LifxHpZv/CzuSf6sjuAz0Tw+T
/0/8SBYBt39fxwE5OHyb3hdxpOUHfhVxFOkvgAOSaCpkBBD9F2PQXwhB9a830v9iLAI2D9Ueimp/
F3EMfgiGMj5BtJQMIsa/ijgagEPqLpoBcpAlgzLNf1LE+ZigUT0SKSMh04bcFJUm6VyDgXBeWDOq
0a4aStWVLkjlSUearbYFuRxZ/bE0XL97NH84s3w8MywjosSE7pPBzEfuwDiL9miJTzDvZt1VUyG/
Kzkrr0M5b7afj2Isq+Zfm8qvYUBQItUNK1Gm5fwxqFg5pP48DDR38rPuQWpU4QbFamgPHNSRQ440
+VaBxUIWKLYmOtAYRt+kuIlw3qwaWL5FKLbRGjdwZNuVRrfo9AwFnnh1JwffxbeHo9dYHGPeMrZU
v6MawhysEZ91J2bSIUIatXWhhRSzlzWFOK4MWF+3SV1Nsa2mbYgbg9yjalFwdEQof+zUBGXylDNF
rwTYeYxx072KUZRFeFcWKI5oUSF9w5YjvgUQjCxA0cQJ1iRoJ9+EddhXXhVG1BzMCCpTK2G4Zht6
0Vg22saJTPqhYRLsD0Zyo6Sg3BGcGQDatQj5L3xqBXma2UxCYzNDjNZJ0xNpVzdGgqv2NLInZH2i
zDiSpMEW9+ao8OCK1EdhCkLO5OnigZ7BLVGd/5WnpZZR0kBgPK04uScRsSurFjuLeYQ/AN6OJxWJ
cRS7Ivjt8Ys87fcZjdogehqk/1TJrfM0rRdRj5IiQXErpVC8zifl1Bez80rFaCUSI+OLmfbGPD2b
aawdSK7yMt3U8yWEkaGfGEknu+lc5uAr4iI1Lox6RCQOVdb4sglkufLaWRWurb5dUOV9QomnRQcZ
qpSCP40NESlQQaJP8aOmdSEs6wA9Wxhww7BZlD1/JpPZRiuhwoihFkx4RGLZy9c9ri7LqwoMO0+a
RrHncai3QZ/VvoNgdIoLih9zzG5SobJWPupyW6w4qAOYxoyLgWJVMB0VqRDum74pgXBlltW5aHnX
uwRJv9zRDESJ7SINomcIrYjkfrFIf1+j2CdA6NX5fdGgOVujk4QAJUcGN0OU09PDuXE6kaIwcH4c
0zJkC+GdfXEYecuxzl8XEgwo+cAjpnV0FhikBOpcKgaSG/iK8ZLh0OCGmlI4mhWgKdwMXXy9MH+X
ilpwW2C0g1dICgXXjKzyPlASqkmJVt+VeCN0diCEvFBNFAcKpxJiAIo/I/VsZYW4Gkx+CkDOV5a2
Z9iPJbTRyiFXWuQPDar4Z48tyA0zyGf0Oilemfgocd37LEdgyu7eqDNNO/lIpWW9juGFSBXCn+fc
9KIkY61mKrQeNw/HDG0WX0qobFM8GO2i6ALVxiEK/mpeNR3aBWXf7VGBMAe7L/2utS08Jy4zVMEB
7phNlzsTov36F9ngEv4/vh60z2RUagxg8QaCNR/nhN5AMFHrFMMLmBVeOuaPxTxXKGEQUD6ffWfI
9eU5ogkKcRyFUshw1tIoeZ8KJ1xF3Y0zoERBhNEcJiMHhRlYTexoTQNXIyJ8n+CF5D+qOYr2SFEO
Fqy8nKLC55eynMA+3jT1AnZg1F/YFd/6PO+vZBKmdIKAG3rT0M00CKSHuRKWqGnKmR1w6qX2aX1l
Jf3WLPw46ps2LZdN/5QS4lm5pM2DpIIvGnpqj6Y17E91KlZxW5ZYSQk1HYF4AHWrZaZJUTwxQbKk
zBiIr/VALc5E3NWew9SY7NpanPoSOdAulTaPaUNKoop4jYBdxgU+bTLYQCEsSlfulhpllRPcQlGO
9wo+02i4+6B54chI/WVnJn21Shs2q11dKNGDhrUYKiTFjOg5Bk666MowA4mhloCU/Ejn5t6QzLzY
KlNbB04Qwio84FIUbYAGqaMHi5+ecAAHkOJ2nGE4pLUaYrvTvG6sXO1Q87fAtYdlN5dfzOTfNiL0
FYDbLZI+IrKB5yJebTgHMHlCzptZb/3IOqPdqYNBgyfGgI1SwleYsD+Pt4ipkBNynCabfD+JsMQg
0dQzMIbo16+M2oRXpFcWCG8NZnY4pVr1xbT9ba1KooyYFI1GdEMNKtAfR5xGOdCloEjxARizDZZS
0npqwmkvqMlw+/kKOTsksliXscD4omWMwBTFvY9jZRJ27QnphycN43AxtpGy7tR4QoweBYaH0urF
zo0EbbyIc596Z6jTg2op/Qk2RUH55xdXs4SGD0uHq8H4h83eMmjNnku1tqHul3Jd0neRM6ndppY8
HYcSN4ha65OLMoCIiJvK/DqaXetEWt3cLU11b271yFWgdl0UdVStcx/K9BdX9rHY8+s5IZTBtSH0
RXQ7i5+ojvtDlWiJp4yRn6xRyEA4RppI9aJpqQz6yVQCVoarR7ukinzwQVKaPWMMEvm2gP6K7vgT
/mSeTJUodqq+RykDCV9zY2hU2+wqFdJ2n06GUK8/v/Q/zCZer47Srr5QcN7C9btehj9Wcwy0AfsA
YdI3pRFVe9aweC0KVfEfh37kRJaOtYraLkrK54pMGtYlEBMCgQZYLtGVndoNMhLZtymIpKOptsFz
qM/6tsy6edU3svmihdX8ReL4h/W6nAiZRLwuUsez1TMbeEYHkDhdRNhVCAuiWtx2eoYJjjrDMtQw
cB2/SLjOkNRvs4ObRvNv0TQGNH8WIzBfwJgFoUY3jcJSW7dNJmJCIMIrRy8lyu4QG2kvAz9NOzfV
BEBJTVlhCY2MveUUOTR1e7B6A9O1rioUd0inajV1ckqVTomMu3jGRNqpYITfUerXy9XnE+StTny2
6tD0XJTiUfMFwnCW+BTYky4Rx3BhvGuRk1ajJdq6X3eDPfh63DkJnLtFFikVe1dtI2xq0D3uJc5l
mf69UQMhWxnioKBNZA1y/8XlGcvSOrs88jHCEx+6CH2dhSi1DKaoLnvD7YRk9ncYbiHckNASuxz8
Aatcndl40tRcK91eHIR9wktCPkOhir+CzEznPBwEGOhTaDUXY9xjv6j1KGe4WmNCrBWkUBicqK3L
Yzo1UYNcRF7/EEapZYMUFBQVWnmmDU8nRuoplzY4QDa4lHd4E9bj6OJ6F94ifVKGTsII/dMQRGN4
iGaaMX6kxcnR19PhFlCO/F3NzPSnVYqU2ZFk0zunLWUVUlyZKfIqFS30OZpSgEmUBpp5OUnWfOPL
/fgjV7iwgxYg3uD2htAyX/oY0G0WRBVowVrJiTeoIZ9QC/Gf5tjorxsIurqTz1q/gTnMqXX2g+wp
KgX9NYFz/UPScl/0RBEWMQYoXfotbFLoylOTs7UZgUIvjKJWymRuzUm3AZwowrozixI0dDN81cv4
w6LV2fIgCC71HFpaH7chpDQtpaSi7qb1WB6KGkH5vAhgiIVNvqV7J/43IhUbKzkx+GY2W/Fszrdl
H+fRhFdD72v1TT1gOYK/K9DyLg13pl9wvA0mQ1lx6Gy+a63RrSjkfEWA+NNdEytJK5agQULz8a41
9Kxl/G4FN4sRZJgldPLo9eWu1nYv4xSF158v9D8Nt2yqbPpsZMobb+/dTmDmc2Ylsum79ZDRMJNQ
6PZzaf6etfkVOhxIMH8+Hivg96WLsJQJkJxffHEWF7VaECyiAzorgdX2DmLaRgIVMMeFysXeldMQ
pyYEhnRUKPqNFGd4MGWiWt/2cZYZtjn6hr6ecpFFbcYhjbyCVMzNdHNUPRERolsh7JLYbedRfCmS
NBZtGOhNs9FmWPWoo9WsdSWMYbbUWULjXqWntGkQgsGIU7Oia8AZQejIsZWDAc5MhORQSMw4oyEa
mbuVnMyoXYRScytp1JPsPB3NyyEQmrsCM9MfbdJmV21ax6cmiRAEDswYnEBLO0pal3XhX6FvX4bY
7sz/xdmZLceJbGv4iYhgHm4ZqkqyJMuz7BvCtmzmKYGE5OnPh/aNVVKook/vIfaOjjYFJJlr/esf
tkeHXbKOHE7IO3vW8l9zbakyMfA0seLZKKmYl6leu2hJS7MPV6D5W2PROb/8ohrmiPrNN2N70+D9
e8G2BddyyZcfsKw0LSTVVv+RYiKkx4VZTWAyebf8YjY6FyFphf5HuB8r0eVjCeA/uf38cRvxGMai
phs+dlggByH+IcWP3rVxC1Flz8R9xr7m1lsXn5OgrKwBG4jCed9BPikjV9c3EWeYqyAuIfAYLEzN
uNeYnaYV0TC5RhUOkoThyJ2t+sbvhOAMcTztoUiL/HFwvKaK9ryXOz6A/sGRy7LQuODyrMsVe6TZ
XfuTSHUHy1CG7Yxa7eZe4VXwpZ+74B6/ruHTqHnLVxVYTR9ixrxkEbHJnOtjsNjM802N2MOm17Jv
yjCB6rEICip4bZOWkb2kOtBI7HC/kVTmjodiQm4eTcGmjZhCtP7nsnVxNtlKUhxtZx4wkd6ormJS
BPVj3+Bdce26uEGcyq4p31ees3ShnbfGle13XRc61Q5FYnGQzT/f/p5e+X73DsQFnqCsARp7vl00
sq6crqj4fivhfy3wQbnzF41BopDDEYwquPD9vvL17u0zNEmM6nZo5/n1DGnNHg4KQdz1AYFceE1d
txmpAk3Lyfr2rb0EDZ6QfAoojPCdgP96fi2zyLSqc8ognlIBALTWgXPbrr52tZSKSN9iwn/Ozsbq
2C7Fwjhajh+Wah4uDU1fKfNx4uPhMrtiou6fHQtWZzubTQxj7JurCk6jMBbIYVXe3M85oE8oG22o
DtwCgca2KrdLIt8XiAWPAfoxjoCW5Vr8juePwRe10ViBSOOirs0PAfFkySw9L+5lmh6YlKvbXFur
Cx3CazcNswMzcAao2K6fARYY2y1Ot9asK/Kol2MOmF5gj7Zbc8L60ClYBJHCEhMNI5iKC97Gryxq
1jS3yvX5DU9HyD+Hktm5Bm6snRZnnmf/LsS00DlNc4T9FBy6uR/77xeWmr8/xLOCkuHMPhk1GR/5
58WGqaumqLYhjbvMrbBYE5v+M6vmcYEuvQl1koFa/dh16qzFfNBPjYOR4+z4QQorh9hod8sjR3fn
RQpH6Z8bPQjhza6uBQdf33e6Vis4LCq1waKoFwrRKMu2/B4nnvJXO0sKZwFMeFtb7OcxMZ7ZQ0H5
2yWLnSGP7xa8aA5dMLgPzFWxqyG3kCMBi57R4tAO3Fs02sRHZ1tXfSOLDHKDxZmP21I+lWgp8L32
Q4XXzjvpAVFAavGBGoMina6NgezOcJwxIbx2l1I/Kc3ocEVtFtCqAvzjdztizJ3Iwlx+LK3rM0dK
6ylauH30NkQkwx8IzO6n58l1PKRyLSysZmiNYMDMnAO471Qpg1F/7OLZ0tw7Y3T0FhqVdLokKPyU
BFz8n3eA19Q+10HVw3tt13KImmFKQdTnXPvJXjt1OOQqvGrGdTfpERhJTmEPhk22VpVPf7pFOh+F
ZZR/qe9gNyxDlmWfilKfynghJeqvrwghjOqxnhVMSmv55E5FpSXr2iscu0bDxgiXJAOofBNWY2HZ
N0j2y3ER2Q2aVP1Dkwb9HGvpPOKT5To074BnXtwJQtiPm/TGP0FhDEVIKqT+DQu/HcXDL38Kie/0
r9OBYK4QYTXBx3JLTYZXOKkN39Z6WH6z/QA8QuIe56jJ1/7K6jndaTWUYBjGmSx2coD9yNYz761X
uy5HSD5N/d5SuewThmkuWuep509pilTYNwxCNuPKyMrRjTB+TEmFNrsNihNixiHB+hLQkTkcbOvO
LLhn3Ajlj6Wpm/Y4ekWFXm6dvQeseV38NAst4HTMUp4QyQw1jCa9tT9IS2zryV1I1S4we8Q+SDPW
3/gIOL+xNWpwQbCxwKKMcbxrv7LgJBX+7BWnWunOcF0AfBAP2fndX2vb1pHWvClvnJ2+FDkCS7NY
tKnEW3Sz1Xdpjuu7nmVT3OYF1j2wt+3y2+S39m9jS/sgKgeNrQjLJuZdwdCJ+WQWgzMdiLW0t9jT
ZmWEeO5vWbIq+PKDI5QV26nApkHSuUwRc79uiwbX0JzIydJljEWdSycOqrb9zC+piakvcghkhoaN
9BUabrt4J8psNA89GEZ+oRd5bTuymFOD9oEwEYPwfM/Pas9ZfQVoUtsWiRVW7jmhJ+312E0doybH
GBJvcNcPeiMdLDQ6cOO3d8RXznkMdgyIGoBvHPdnP8Cb9HLCKZ9vi+jta0d2RI2nG990kF/Q/L88
3hhyEl3G2Ua3g+Ps81ud+mnMvNX246DJ91JZQv01iiV71Bzo8g78vINUmfOf6xhotHDLjN2bD57W
2f2p0Z90XXGKQhHaTuzR6jg7m/WFucGnt5/ky5OUKwFS0KURUALe9vz+1GrV+iBBUsxN724rl5Rh
EyMsemireu81PFAqRXd+GMv6wqn28hjlyu7Of9pnL2z4z68MM3JejKD1YgJh8wR0xA3V3Kk7J7eZ
agbLpfSQl2sGcxeOFQMsnnmwdXa9Ju/sYtQaQJmmdyMK+PTzILTm62gY4sLyfGXRmLw3iI7YTum4
iD+/NVUGoq59zY0LWPswiGS69y7LQHdj6aq8Gomqh8g/XqpJX7lFixIQzjAZAp77BJ3/U5mUhciM
UugsVgx87/RupCfIbf8raUIXXU/2hfG8JDFokPHOR+3s7JyR5/fotDLTZ3tCBzPVGWb2qtDjGbdg
FSFugDzaUStge+u5W1QDe1OXuDhLRP7WEyVp9ZnsIpXbNiymvBUX2o5XngPQJiK13byJPLMz6Nvr
SPjGAwwCX1UutwHSf0RHjjjaAT6xb38/r10KN0kf0jtkHPN8f8hLZyrlZqexJwrAnwaXPAJ7TJnw
/6dLtfbLfdfA8Fpn/kEKDYTi823Bcmt8R+0gtphmZcfGNwnXq1Vj0EVrxFBnvtZdMb81pqiWdv6e
vKPU++9bk00/xwSJ9w+Z9GxtMwpojLXX01gvh+ZvuWr5j25aG4GiazM+vP1wX/mOmGxbpkdKAdSA
8zJfAOrZbtX5cd6pYTzka0BmLuGZbnkwsMXkrnP9K87Rw4UK/5XrAh6z3+8oHv9jH/r88x31mWMP
qzL9WAQlRa5rlECWlT58HZusC4dsmY7FVGz/vXtlzyAM4WneDXHsbIeC26y5Q2oXFADwNY+eYrVS
N7ZdQnrPdIH+8MrGzx3ufHxeoklB+PweW93Txp7vIymBzRO/1X0IJQgKE5mp+lGpyb6ynMXD6SsQ
2D6//WJf+Wr2xB14ljRR/8vJ/fcBe5XMya7E8ixTfvapleN8BXav32r1GFy41CvvEtyBWsEmq85i
b3x+n5XvV5CaoOAYBBYYN5bda0la+zJNGmDiNkEZ4yV2Oab/eWMwuT00mUC2jAHOM08Hp63x12cI
a4yWR7TM0H3TfZ9Mj1Q6p7ef5r4cn2/Fzy91dovWMkzlYjIRLTLAiqhuSg1QB0bVhc9i/3POr7On
lvA8Ab4pvZ4/SsDJ2dRLVSVlm7c3WBqO71vmWTe7/X3kwRw7vH1fT3z08wuS6gm0AUsZrfPZBWfa
xtIUFYo+OUiYKTjoFj1mvqXdJ2Rh9XdpIZZPAwrs9eB38/ShAiv8xuhMHFPGOgjjNEMrDy3VQA4L
rGwddJJpF/eqLq8cI2U4+/YvPpMG7Dg1DApORGCJPTrkyT/on52DYPh6QBwKf8NUIB8SB1w4o1n9
JV/6HDY9EBvzV9xL0agbdoClHqXA39lrJi/WBIE3oQzqtjpmZu49YHFrYNTTYYEdkc3r/RB1z0jD
qsb0E0kc+Q+s6ev7cjMccQ3pR35pNp9U0qax/QKndweJkTPDq7pQ/b/8eAG7oG5yqyhWobs9XwaG
11g0dHmRkIT2PcN55Z5Uup8pSQif336aT45dZ+8fsIMTYPfIJIRlr0H+eZrlrDzY1xXeusDDh6UZ
8diwpH8/+aV1B3K93Xf6sHycKS/v7A6zVIaB6UiP2qvIq5AK5GVLdM2Uesxp3v5tL7dPilfYhTrl
OXw/++whbL2sg74ocFc3RHssNv977sryemgAHzOqgINBOuZV4Wz5hSV2xtt/WmI2+hmmiwHFHuzG
5w/FL6QqCTFlYt1MbhOPtW6cCr3ehtgb0RscTCqCK8uuDOtQV8r0PjtZNj6aJOkEt6nEITgSwQIU
lKoFESzUNO+BpMaiOTazi4b47cf0CluDIhgvth2R1aGinKGkEK6ybO4Aa0YPmMaeMAoKxbBit4vr
baAlfYpGu3Lz5p1jlbiit7M1JnYblHd0u8Gft3/NKxslPwa4FIY1/35ab/+sJw56v/IN2FW8luYg
Wk3+cSx/+/b2VV7ZJj2qzievVRPu9tmuNdC92dOW0tPkzvSHBTwdzM3SQs+bJ43qAfji7Qu+/E52
5pqP7J4TBLLHua1Xo3qzG0ThJPqsugwooK8/OwgobuE+pwety437HALQ0VG9uAqAEHEpyRzE0WPl
iU8Y7Os301ZUx8JghPX2b3tRsqKjAJ+F+MjQ0nbPrZmGctblIFwnsdfRL+j1CFANyVYTWaKP1mAc
u3XwsXGrXPfz1Eq09WbjwlF5+1e8KAL4FbCATR//aFJqzgtJlU1a03TST7q1XeC3MbaEKQ0hZ9JS
2jNVXZPJUCZvX9R65d4tTgO+UbLFsGA4WwiTmS1aV5QpCnJ7BBm07W04UL1ii2BasgJfbN3SQu+W
Wh9NMtT+QKIcf/MtLL+WMe3BDy1/+KvWDUG2sLQAi0vfB8JD2Zr+NDu9xwB92Fwi66Z6+estsN/Z
9mvhH7IylR8WaYsPlLIFLPBSYdndNpCWI9ds/KNfrCWu8qu1/nLcstMTODDGfS312kO9v2TblbRJ
W4jsTDmhUbkIpi1+Z35PvSyda+JHLfdCFfPKOyJ9Dt4PX+FemJ43N7Ymh94SIinwfIhb1QjSsJAD
2rb+rtam/AA4EVxaGC92BMoZ4HTD4j/GftY830zVuDqKPNgxwdtyPHUA4UvYrx5qy7fXwstp0V43
mS72zzr/4kR7fqF5cUktMTbujtTv25kTNtJWJzvapdjDUtohLoNRnYIce7LMmVcsMFbj69s/4rUn
TBnMyIIvgE3w7GahgVnEstgiEQbxGm1RqIQNYYlWhTC7cu3hBFM4v+S99+Kk5Mvbs5/ACjgEGIk8
v3Pi0GaImQj2V7z3r9qt2+JG14orN0dqmKNMOCpBTFE76hesal7e7s4dg5kByoTTyflBCR/bbOfK
GHHHsYLvJkOyqJrVgNg8KEmGSEcE5MIoNfvCCf1i/+eG9wXFjsxfwTkkIDaSLolYg2FtiOpuDYLg
KK1KJ7OhMd4tTTn/evu1vjxj9wtSjfB4XXCfc5aEsLV0ajYCSog/0LH5I2YpThvSHnayhE/aBAIL
txSNF+HRPYxR7U3qblhWJvOFKfRLLpMvFTf770HqDUT8pPbeX8w/x2ynefnKoTImmsLmoYhFKqwB
W41mzgh20Eq8ADbRuuGEQCRIlpw8h8hpGxt7uWZIh4gMjvGdLjpZX/uDZVUJ8pNxCT0MzN0kx5eF
QJbWNZC41USZhKa25X+2ek8bgMRdviftQP3QbIyRqLGRzQVuLfDPyBDExMOqUxVXXWFvN+O8ld+1
GRZGuBCqgC9YOo5fKnNRXljaOj+qngv3fT7X6WeWjfVgWWs1hQ45ol91jSD5sB43aTDwMDonWomL
vRo7gjqOfTbkD4gpnLttaZSKsflOT8GmW4SPDHAyE9QWVho7A5Ygj6kAbgVjaOqjybSlLUgDItGC
PL0hKD6LYCwQYxeDQdbRknentLDUcEWtnB2IpFmbK4v+4Eu7GEw00Pds1gmxACwgaU2Deazk7J2Y
U+sYhDmEfahAiCGxhwKK3NuLcK86n5XqvHOi2ZC675ggXJ3n77zPmI8tRY8hu6bkCXaSF+l2uZ0c
5g8XztX/wd9nFwPeA1qlCWXGd64THbBZLJ2MpMqKznF6kGRlf69xmjYYl+x8OG3RvF80qimz6LVY
v1MeWeandtRqdaA20n+XzrhKOI11p0fdJsVfw5xSLfaxx1Dv5jSbvlQAqd6V2PmH17Wmr+bN0rYN
hHFR9h0CH09+DibR4VTuEicUlzrRFaExVe2nstb3rLBBAw9cV5rTWMK6+xKMLhrrnVrv3wuSxHBK
Jju3iUnO0UU86BYKnNlDmCPnsccVVkdbFQVdXo+hNtYQn+xldpwbR+RiONH2Bu/Xthoe66LdVhj3
c4X1G5TGD4ZSuhcHtZll5PeQKBxjvKB96tgJdCzG8+6G0S3ZLLQD43DtEcUzYdcMyBStrDsnIp+m
+1Fpk4TVMrkdEqEmn93IWVzvFHRjJg/VynCdPcfJkp3pLaMWJqGNVT7pQ7EiqcyN3YYmcU934nBD
tOEpQjKW9lQ0bobBZTMZj4WXD82DnUnLiddJBxMGRtavXOnOEHpWp8RR2WW8FVYIax4pZ3r814me
vpX15H9bJvAq/kyjsO9sm7cb2TBwZoLbHJV+UNnQEzpMfJQRQd2YvsOxtyWou1X8GU2sqT6tVTqt
x1wxf4TGQ/ZJWM/CRjbFZI/qpkE4GzJBKH6IPIA9hH9MokulJZ4xefWJCCaS2eZsWurPLPexei/k
tHyoMw8/I5Uia4inMtgYha69fRjLYsHXiISX4r7r5/XjSjSOfZzmtndiV9sT3RZBAAB14bhEempL
EjQphxHm1a5dHANHK7dQ6Wosj2PaEBiX9kSFhSN/OUcRMFA4Bn1FRjHl+1zFTWGLv0xWS/+A6nLA
Y6N2nJ9FtQbrLbpPBrlpbm13GaFsH8dB1x8EfBW0xjIrCY0xg+LB0QjaiZ11HD9XxoqpiFHN/Kgx
ZZJHSq6n7mDyZL/IZEIWHswp8SvdKLPHjLA+3AlJM1nCDtUUBu8ucUEfxqwW9QdrdjcAiVL6v6Cu
Vha6nkU9zMXsfH57K3rl3AfcCKANejvu9+Qy8M/xo8xp1XmYTbK1eBH5HUFWOyfg1A4mzKNpNR/q
0rpkwPPKoU9DCWgLH4hz39yroH8u6gwU7HJYu0TzG8hpXe8kFTTDg2+v5td8WJzjf75JrkfBiu6A
fTcwn19vnu11bvGbJWoo2469a9EcuGpGMjROV14qXbCw5hLt5rVKY482gfjC7A7Wz1kVqxm60K0J
YEXDncFL6jb3Z4KDMwUBt1o0SHRdZlx32cS+Ad96qr/4Xt4OJ4hf7sNY2Yu4UFe/9tipqbHF21mp
9L/PH8OoY/ak3EIknhbkX/es2zDIFZysYtwS0a2X1tYrx9wOu6CTZmLKZOmsSamwt9JKz54Ts+/K
j8MAGQLmTXAD3aa48IZfuTUfXRqSLIhstI9nb9gaBEWOOeKAarjLxyVI8yuVto8+MtEPgGWXxqOv
lOk7Vr1PLBkIU0c+f5KZM7SqzknnalOzwhkXvyVYnXDHANoqLJh0czigUq6xQ6qGS9YLr3yy/j4t
ZQ5BLY5U+/nFiz73Fmsul4Se1jpBvqivcF+iiqW2TwAFpqQeCu0wTaXBqALPJqs2YFSOzhLRpmK5
17WuOgyuuRB47Pl97BJ4etDNyfHjt7+7Vxo5wnqoa/HY8hjRPAkr/vnQZxfbEme2JbGKY/0V1Vz2
vq9b9Zm0t80LtSXDbRrJeJIT1/wJOtyEj1g6XVgbL+UbDDd5Tk+caMZj5+s+3ac6rVdIGFh1VR3t
yc2az03GdDmpIX2O8VApXPiNcXZjWZSGjkq7ar7MZFB9yzhLd1F0QwIrnO3fZV/o11uJJA2Kf10P
8Lk6+Q2KdPrJTo3tv+/OENhpDyCyAwudo2NdkRWtO25T0gUkDs5QW5NJFvIdDl19UkLmv942LFve
fmt7j3lWMO5GPS7DeBpC+/xxaRlUUH9izuX55RibTiu+dn1mXQTi9o/kxXXA/+nyLbzQzr0GoKWU
LkcEFDYcdtShXP32uxjN7M4fF0JkPE+JUzP006HO7aE/7FX7TWqk7f/jGTMohq7F+YAn476L/bNG
g4a+1/H7OWEWoY72ohvvxJaLGNiyvGnH7dHg6L7QALzcruj4GLiDdwGpgPk9vyYcmCDIaq5ZtGV9
Vc+5+lUgTcaLuWvzhMxO65Kb0f4nPn/YNLv02UiEwRb1c3+tkmTaudG3GVcFw25iWa/mzuqqSV3m
meb3Ru5D7dsqEy5iNzkFOBneFncDSPQPrZqNP2+vsVd2BvQZNOI7HZYR7vnOALbQkNInl8TP8hwB
GXuEtUzNSVt8iGgjvgBtq8vbkjjBGGOEIizgB39/+0e8FLWjMWUX1yl9nmLDzrbxIJBiVJqzJLNh
jUbSb1D+I7Npg3cqcKsl2oTGD/FRNQNI20J8GDalmrBTvv3ByxxTheaUSUyqhRDfU3cd6qQ0em2N
V9CM78TxoYJ3ZSWuKnQny0mSqVjRAefmJd+Ol3MONllGfkSK74MDtFTPF5QEnigyOSwJUqMGBsA2
nhqfwR1HEwmOhTJW9lhRXlVgmQlxfYYFRxN2fohSCgRUxz+jJ7/uyhv75rrI9Z4S3upPbz/vlxAv
NshMlZEpsq/Y5+ONflox8GjmNXGo3o9ofFHEtx0UPvjBH9EOrPeynfWrBp5nYspSXPjQX708gKFO
Kvvu5Hv20YGelSuUO4Vlgpyw1SstzPWUN3vpTUNOqB+NJLIpyLy1s4StvTpi59mm2oXz+2kQe/Yp
UnIzDNQpjSxc3J6/q83xmUKZsF44hnr/dmy3Mr8pjHk23kO7RYWUMUG7R18BUUjLc+3OMRfZUaU1
wXXQTm11cnPLwn+hW2YVkh2LC0RtbDiuDGpYi1Aa9LphoLWBiFbGr+aVlUJOQHeYW8OVrRXazxZ/
zgnHlYHye23tBl5x2gF3Gwu5kENT+XZYy5y3sM7QmfF5yt9lSz0TrlugL4/LbMhO5uYR7dkueGzg
wJKVV6JuSyDbXCdWvquwpbiWkzv+9Ke1/ypSaX/M3LyqviypXV0NVFZD6Cp6AN+s7f6oCEDBTNJt
gwi0W79ATHxZicK9QaGkU7UhPDkvmaSawLWkzYfuquKmtWne6m5kkZtde3h7kT+Vmmevl7Kf8clO
+OFU2Y/Xf84TXGEDXerpkgBxD3Ye6gbNaNzD4ppDPLpMkeRgHs2doWUDbXmGsQ5yx3XzfhujGPQr
25gm85veavqXt3/ZK4cOI0WUWpSN4Nnn2DLsz3kYR3NK5q3Qvjt52sYoMIZfixy/YQyzxW9f7iUh
gRqVr33nu4FkY7jy/EHIIdXnqd2Bp8xCjBzC/sJjNndznTY7k/V88Gq9s67TaeqbOOA4ELFsuto4
rMso8Y1GDiOjRhLqSZXloknvNwvtWCVGeS/TNb0nGJ5E2bd/9sul4iGd46xkQAgI/2Ts/8/r84Ji
cRFqVsweUoZI5TTLwyyW5V0/4pLw3y/GpdiTTAgb0GbP1srI0ZIpc8MWyBi862rt3NjTmXtlzNou
XOrl7scRRw28b39AgQRkPluWbZ06gI7tRmxsuySm33c/NZDpg127GbkJXtOdFqrMA0dmFmHJM14a
bbxsWwDvoVDtw3j6QX//+/8+2DQwGZoHW+JQWP+GWuJ9XoMOvw6R916iwXuW0Nudzrtw6jx93M8+
SGsnAWIQD/WQg8c8OxtzjI1kOuCEIVZUZtdzput3Ytyq6tZpVr0/5GLsy6OJIA2nz4USKGxlW352
jAo9kl4v/h9mvvl9X1HHHZyKWTHnO/TMsJz7YQ3xMR5n7JaVgpKf7ps49zkBXq/UB1OliDtTW+Ok
0dzhoozwenZ+29rkP3RC4YHew8iD+9no60exFvoa+e7cw9vht/1xwfJluKZyliFwZVZdjaOXX9gW
XrwXHg9PhoE46msPX9Pn7wVCZG6bWbElOxZH8kvX9FdiGo0uqZbZ2EPrNTJjpHZRpPuiiebCUJkx
6LVhhXAinl24dVKAAVxlV3PJ2+s1NQUnCaocLQbPzr53KXrAEHUR2PBs+9rDf/zQuTyMM4iSDFId
51xuV2VowPNqpNmra84431lRBpbGYfPp29++1Itvj+EOlEzMnnfMkKr/+Z0iDoWiRMRyko5tc1Dl
vHzNBYPpMHPXJcnF4t4om25ABYhkgjzNjm9f/yw7FRoMrxb6IBadezfpnw8cikKnkcp6I8GdCIUn
2pMOpDyoh5suNVo/XpnltrHmp86pJqpei2zylHOKx7LE0BNjARDcRtfXK5lmyPN0RQI5aLtZJvlq
pzLE083+pPHzffK9t3LCbqZMD41ndHo86Z2pEh/jeHKrp65/v60cfMhVkVyVzKvxksv8DCKGaMYL
S/tpmHf26RMwDFd/Z8Sa4JtnD34xemtOHSMJ/Hnpr3XNMB5Xy8vF3ZxnTBhWMRtzNJioTSJJLIF5
O2UWOEmge2ufiEF5x2YUdrbL1bbTSkmYRqKtAc7efkGvfIM7k5UkLPoRH2Lc898590WbKmtH7ccc
ZT5S/203pPH99RYoyV2O5HoiLvDNLS0unAsv6xXWBhl3MIYpWTBEP1ucyNHwER0mE4uYViOZRxX+
Fykn9ZdHw3ZUFQDPvg1iDlfHuxNObfSoc/Lsu43AKkJzW1z4Wl72hvwieJPAa7gQslrPNgbfyohC
1VmtFlO9j10r1dXGFm3GXlsGJ3q17nrilI5FM2kfOxjtH4dSdy9sD6+tHYT0fDa0zexR55xfkssX
JSqJiYJnCAiHskPu4QVTzUwYY4g+Zq6d/u49fD8i26m2k2yFU53yCVZoqKNsxFI8zad79jU8GKwB
FXeEglzcv710XlR1Fi0VxpYWxgq+9wKKNGe38BsCPxIDO8y7DqVRxGdrfJyHrf1S13396z9fDytD
grHBiNhIzlFtlPAzHEuEq/5gp22U2WP6rtS06ruXyVyFXstOdOHreHlQYL4CULS/DAv6w/kK7Zwi
z9bKTvha02gcA6wM9KYSIrQUiomyVEwGy3Q7+KgLtgtQzSurkdMJ5y1gc3Q3rnu2GhFfr6jJfTuR
Odi1yAJz92HshfFuLPMiTaxGtSfdRxdjLHZ/XRazjqE2FNYLC/KVF03TzCPYZ9K0jvtT+qd+Gqq5
d/zCsZN+RhM6IYv/OdJD40K9YdwSrQW8uQtf4otamMNiBxUYD+HE9bKC33CItofMSVbGXtdovmZC
Y2qhvROEW1UXGqdX7g+M09mtIHcyxJOs95/7qzqTcf3acDF/BpgeOw0HwTq7VUXzCE2kv0DpP78c
kYSUHbsygwWFi9TZ4ww8yLhzQXpJ6VhYTGL8eI1aRI0YeafOdQ7X7dIyPt/kn66IUR3+fHu9gQPt
sxeI4QlbuaNrCeeHe4MVwIQ3wdB90PF6QYNvdtHozxc5pU/71L9n4H5ZDMKJNWLWBkZ0dllptqm3
lpmfYJdp3lHJBv2hXof1wZihxoV9MFmPtp5quFb1HeAMfn7GdcBweArHNA12oYyh3+MAghmcdEdL
Z9TdVVetWeYfRv4B2vjWcojoHVX2ccit9pMLawAfTr2aHxcMD5dD2mW7VLbNR1Kq9Plbs0645OrO
5hL+tbgzDnTaqBNqPRWIRTpK8DuU6cOfrak9QoDm3DssME/067Fc52uTXBVsK2SR/8gLaAaMT3up
Qn3svJ4glQWQvtMENYw/ZmXoa/0moYk4qDN8bZQ/M8j+Yh+jZ5Koa63lj4IS/4dVMqdRs1FgR0XH
QF51qPpIPpm6P1Uu4LKU7OZDKFK1lrBVS25cCC21Y9hL2n3A6DdPUuURtetIIpKWop2uAp13nZSV
vYcJaVb5myYB94yWhZaGa+CKLyklaJekg4k7qeEoYyaEQIDbLbNV3Wp6gewDfXOOWLk2ER0XYwPH
ELv/zMTLRxu3O3x/yi2azUHSKdiWJsIMqPJG8Pc+pE2GdWxgSi2L1rall8ibYlC0WYOFJQyUhYPs
evnHHX2qQgwTx4eOUdafSXZ4DdL1+rDcpqx7MBtBHoq1qOEdqtW0jmGwLPi6lEb+l53TaONydXsC
Eec1UNDOU2zkVGNvPV4lKT5IJfSCb96sG9mJhJ/ylJoe0TLKgNsWUvL08EqFvpvO2Zi5Rk7XTW1E
ybGqkGF0fs1oJLO4GuPREKMXzfnKyWxBAZEMZ9A0ry3exFmwgTGY85RdWbPhkqIdaMKD/CRXL8Jc
Vz2StIQAf0G4b4fE29a3M1xuzMPm7W+Zps6jD3WkjpBXALnhHLDG7IwyvwHFrX6UTsWXazSLq6K5
ygs3NFFG/u4UthHoF6R3M3RB+YsHh77a0fB3uHAIvrJfef8byuxzLMa3z3ePzQYSUY6L45m2dXGR
ETkwj90Y+9hg3oyVkhcmBjv0cLZtMHyhL8RplurwfLcifaSztFrPDykUXCK4bUfe9F2bXpDJvLIp
MgTBwBPVz44PnFXoPsj05tZTdrAYDxuJllXpe0bJ3hC5npyOsqzKz8JwLw3nX3ma6LGpnCi3YRyf
F9w4g2gAxUV+mGRGSEK2GSdMbqw7WtDxzkxz59Lre8HzYxvGuNvzHVh+DD3OxS6eNag2s60Uhp3p
jb/mbZ2+0+73AuMErQze+UOWnxqrxfZLoKR/mGSKIlU3sEGIpiFN66/e6MKpakCK76oWjdvJwUVi
iHDiCZzYzEatj8bJML4YQWNO0cjw4nfBeJccn35lPK0YeOKdU6DCDtMCk9FQtZX1TksbXYY446r3
gFG2CIPUtNqDr4gVyKte7mYTtT2FGuIRDepV0+4EfVZE06Syg0YFYYZvXSe8yypr68tMXlMV5vU0
f3MrBTWoGzRPixlc9EwndImJgoTWb2JSm9kEzKq+/zQ7apvJscCk54CI2sCJRPXGr77zcPRba5Mt
uVSlB8sptYoxxnjPWCj7Wo99J8MJQ1RQZ8JqzF1C3jqzvUuNbJWx3jLJ2g34tjIBZ13Uka8zeBQB
MGy4OUCu0ZYF1W+l1+1t3Qf6fHq7VjZfrm5KRzT/bIG0oRTozz9ab3DW1NBlddis3CSc4v84O6/d
uJFoXT8RAeZwS3azJVmSg5xvCIcxYzHnp99faR/guNmNJrwxGPhiMK5msbhqhT+UEzLkrq2g+m2h
9VBYBfZiiG2HQ1Jp9906KIE35NEUFJWL6qTdTpiJVE3a/1eWxgLJsZ6QuqbiEn26vBiR6bzx3Hah
AFer9DAvq+tjNoZxZxxjbWyb8zNKc+VyQNr6z6xUQ3j7+S7GTkiKMslxCUfwt8jQN/3LQU5Vs8kT
IUopM5C+xUYMek1G2jnpqNcek7GIDgddufqPOsdzQp6+iF8Q1GLnYHaTeJc2KYoLS125d3UtQfSJ
666Q28dSV3Yi6JWXYYN6AfsiaQ0XKCAr70RqRDUehGTrQdXAJkgBr/8YivTLmJhfeUj14+0NemWh
nkdRUksk6JCjoRFOB+j8AFQuWjFD3dahatPC8o0qqu7mvFGrY511NA/bRMOATV9KII7Yt4wgZhUx
L4dS7zsr6Ba9aX2EyouPIOBKtBCn3o7e2s2IoVE0k7LxeWcgl53C/ZTCZhAHe9aamiaMDazBBTT7
LoXM0j8Zi7cyW50r/K5Rn1o/DFVipG/1xFhgJJoOuPYkhRIolHmQjoQ5+lNm/F88xNYXCxBhCn3Y
m5eHXC/qHyszcoSf456poeP2DJvUMSm0g5vF5XOqzP1PsY4xhxrWKhoqmdZ/hCFrFqeSLf5gF7yj
0NNy0d3TD3O+UIBM4wMOdiqCQGBCvg3TSFvfyab0yTPBX5MiiPJPmyQqwy0uSSS446U8dA3fN6Pb
SDkhcacqIFnXJJOulkOFyiWQw4DMYvxaz9o8YemYD+291toD3mpagZ5O3HjFp35Fnug0AXdt/F4j
Fh5un4BXiMbFCaDJD9KFERR12/kJaMVquP3oZaGR6UlyyGPdIONXzc6P7AY44zg3DhI9Y3FnLXxO
SMTY1qcKoGp50hN7NtCAbvTvfYHLwuNotLp4nuV2gBgj7aZCGivrCf5mjli0Ksg9jAWBYV/PhZhC
QtpIeqtGZfXWG+P+CX+CZToUDGQ8dMlthU5rrDj/9W2hvBNea/82bIFK5O0tuLxr0fdE1Yc8gmaK
u20wzbAvndJc8hAzpfJhWRFfy2Lay6Vqeye6fvFO1Sq/qc2O0zkCzAGvACrDtumHMVM7jrXU8cLG
UkNOSSu7J68o1tPt59pWxwQ/Mgf61yxGf2irHG1p8bSWhOlwRLbpKXPaCo3Ptnu7tPqyc4quLMW0
2JAQDmY3EDzPDxFgU3p31lyEHXi0E/KH4NI7231Hg0bZIYK88kQ32wc5QnZ4GAgwoN5kZJGOMKZw
0zTsRWuJUKE0Hn0FdOhdzEzee57G2f0v0rrofrCG5fc8cHkOQw9IHnccmyKrQIU0yFRrUf18tbM7
r7ab4jnCOis+qFZvvPPyYiBvGYCqHTg4bfLQ902LgICixfemPVp/Rt0boN1pA1JE9HuGz41lSm6q
WBm+LMyL+0C1uvbTUnWGDTOLJulj1Nm7LhWXR9fmO3odmoIcZUB3vu+NUoEkrHt2QVUw1Ronb/Be
IkdR3ihFS4GsuOO0xxh+LcjPX4DEcoBkZFQHmGMLSEpFoandNJVhpuSe53e9pZ+6rLPeiEFRHyA0
48+aVrgkxvbwn6nEyxK0btoGnlFadx5+Cr6FDOdTW676gBSulPT2RAF0WVMHfNQ7I95Jcy4vVhv8
lGqBLQXPQEJ9vkvELRIbIHISoqWG6JwCIerAIlq9ngctKpenYjbbna/82qJIjkLjQdicofYmriY4
gNjr6BYhB8Y5Tb2BXFZfHurGYk7stOJN7yR9+K9fvIeYhHSP0OQ/WxxxVLu54IppQxgbbeaj12h9
Kp0CmFhND/D2WjI1PD8FUC+hJwEPc7k4tuqMJuxCpJq6KlzX2jt2MLO8qggh+VvHcRHec4VaYABp
Q/12e92LUMN0mCdDHMnSKIG2EhCLTeSskd8J28X9RM8hY+xg5ma4jEbz4fZSF18XSzEHthwb7XKC
/SbSKO4MoWzW6nBNlvw/Q3TmiQaT+AkggI6NE687Je1FKxeoF5p6DMF01C08ErPzg2pyLWCEXdVh
j0boSxKJzsKWBOpg3TXTSVga1Isk6fnvXFoPzETLEOE4dyfCXvsZFvknHhqAz0igN9MeUYw1IgZJ
G8JyUH5l2ugGADHs42JBBaNvNplvzCpTDLiGLm59KhCpxS3rnTvlcvcZRfLdgAd0qVG2kLGFaZS6
WusQqoW2PA0tbsZsnnuvFfGk8iuwstpJBC6ONMeZ2l0qPXArc7jPt18b4c9EaYqyIN5Nd4VOsxNa
TXYS8bw+WZ7AYGVA6Zr5YbHTZbg81IgbMekF/kMODiT5fOVxMMx2RZ0sTO0h1+DS6cNDZZHckoRl
0c5jXkQmHlOqxfPtcOBo9Z4vxjerLDCNu9DtDOMHwAPtrutU7EtNfTp4cDfvZ0jUO4tefULQncj8
gboh2zxftB0NZvgYZIUuBdRB1eHtN7Wn3xV13u9E3mtLcSV6DHJoOQLePV+qzBG+jHWvCw01sf1h
GH8gOzh+MTsn/sfZlsOwB5UfKWntkEBuNVRA9ReinnQS2URxHpZp7t9Dkf+ZZInbg9yj8LgdkC4P
KIAlefMScZmn2ZuABJNYge3ZM9NRpuKXE+VJ4KyRa/su/uSdr8/CaOGwtajKL5b7cnvxy+8Ryi8U
OZXES2oFbnK8JOu8HhQiabJWuKeEz56wpHuPjiqiR8iT/4fl+Oo1SLcSDbZFxdCvwGtLE0W4dqv5
ZK7d4s8NgzUrdvJvEzIEx9uPd/lV0LXjNQKMe02bN6dGZpVjUts8XgfRyB7s+UEth+jQDEPta52m
vClnYw9fdW1RZG8lugWUAkyN86MqSHlmoIjcm8Nih0vpuSekbuajx0Qi7MyqeLQxq9550svvA49Q
jhADS6kut7VSq53Fc2uzK8AK6flbpXaRD+FYHTzGKTsx/NrzIW9CeWnTQANld/58cevoE9VyEU6z
Nj6WOZVfVAgkZBPh/kRTaQJSuasbfYEYAMsHRoGkixEwY/otkgtskLMqq1WEdjxV72Opp31aBfMQ
oFH6PdKLeCog08ooA92xp7TIBr8WnvXTxeooWNEx/3H7aF1+tuDaaLFIZTnoBK9WoX9NDoF3xeWA
4GnoCbV6Vy6QUweD6gOgO5JVbpccnc5QDl7Vuv/8qtl41As16AscbG9zqBPKInfBDiRU6zz/PHb0
USy9Gu7T1N1zDbqgkzkeJB54GVRlNJA5V+fv2uqx56OUxcu9d7w7Si/nmSnS+k4KNd4Vo2W0flYN
bjhlBnwRK4LclWvF56JU92A1F5GKX8IZ8KSGClC+7T2OWJBTCwsX5lgFHlTp80cG7+n7pYvxsBKm
tXN5X7xeD96eJHeBjCFL3MJBiqw0ptiwZ6zh5uYDwJHHygNvoHRN/QbVguidWQ3tz8HRlbvb5+ry
OUEaI5utU/oxr7XkD/vrXLHZeCVlqxo2Q2Ux7afmMlGwfuvk8Y+81PcAs9eW0wBVkKjgMcwndr5c
isCtXmW1FvZozfkVrOQTFh0MqCZaq+NQK79uP96VE0Vpy96Cx2fIY2/rttQr1cVWVi1Uaf28M70p
ezvEdnqqErJgfynGxo88m5I8y8XXzCpxH3dT57iaxfLl9k95VbY5q3aYepggG4CVyNJjG6grwc9k
hLrC9RHq8jbO2q7zx5lbguHHGMd3FfjV/p1aZ9pXaCNg5bzJSqYD1VdvokhduiGeTUv9yKCwJ2cu
jPWz7hAKjk1kaKuvNCq2vfjJNACyFxg5flc2dh+UiBQLBLAjTKjKGC7Xv2YUcpoDMAIepGwEb8U1
0YzpC6ubtLACeb4ArnKcT3hSVu9S05FpRpEdU2S5DoU97wFXZDz4e0uxHIGlTqbN7A74zJZ92YMl
GHCwWoN8MvQgrlz7IavHagdGsb2B5CpSco63B1rq4sXNKBmYbaKuAXb166/MSb+Xs10896mnPDEZ
YoybtHtaQRcX0P8uyswBmhSU5a2M/+SakBNGcw1isvmGoeFogBZ1m8NsxvpHrUVuraghRwZg19KX
qvdcf/WW8hnb3vbUpmOzEyiubgIpFPk3dzCyUudfrjnbqFd5qQqCoiTuOq/WuOzXAoLCRYZCjMYJ
w+x053BdEBvZB3rlKN2Ts1LR2pv0xhJRy0S2XwMFe0k/MoR3Utrc+1iaVfw7awBzZDViCN2ozicI
zyVt+Ca+L3SqTESKlmdAaU3oReCKTacUd6gtAh4TffF1jjHbiAs32bkvL7yo5C9+NX8jTHNdbx3E
sqqbEboHVtiavfNoG4zJY+T8kFlTYugnduvAzCg8FRmHZApbM7cPOLs6R0fPlI+APElw+myv5XnB
VJC/SkIfQfoRggiI5+9PU1CHK2Ndohn76btedCN+LcvofZ7Wyn2o0khRDwi2avEhUQa6mCZKMIov
anW4n+nAMv+kXMeCSVXUtwqKhJ9rOzXe0ZVMR7+0AIKEt8PlNsOUv5dPm1qPIpoMfvPeR/i2ZT/m
C0i/tHuH5nn6MOCkchhsey+ZvWhWvK4FVwt6teQpbN3DpsImaysAjaR56nzm5lfeKwqwrLgYh59N
rJo+oK2M412nx0VxunAd7Dr49+el3JQAJplybCk1dtwRuHo0eytj/Z2UCfCWSPM+an1n7nq9ySbE
JmzKBIvel7yKoAucn4WW0hkiNGHTWAfma92SBAp9hTvwCRh34WaEdUSVO/d8bfpJAAn283leGr82
oun97cfeJgRsvZREk0w5EHgXCcHoIU5Zxc0aCKY/QZv16yHOzPJBVbsFAczV2KkmXpln22dHIp6s
QIMmAV7h/NkV9MYi1ltxB4mae30C8f1sVXPHwA126OC7XQT0sFA6cv2hHDI7iAHX/xgsuIW+Ke0B
j7mRtWiSRMryc8wUpFPKIUGN1DFW5TQTaTAZa832OzbY5vu4mAXnJa77e8vurWknKl/bPsCEnFs6
mYTlTT4VL51nIRpET68TBYPnXHkbx0Ih4HSS6RqZz7df15VbgDY4SBYIjiRT23QRw4IszqpqCeyo
mQOtSPKjMjt4hDSNQCde+TbEWbbzjBeRgAYMmakNuoBEHFmh8zfWrDFgMRR9sBY03TfjKqAFunmM
+Iy+Z8x68XhyKdkVthgNUfptsuEmXqc1UlyW0jvlEdeS6ZSW5QKbzbLRY6vs41p1/c6eXn0+6irA
4Fx0kIfOny/CPto0cjzTmCQ3P4CQJIeuVdHTlZLot1/fRb7E86GpJyGooPB5jedLtRnHf0ZI6+BU
dvU1g3AS2ClIub1L++o6sBIQkubbZn5xvk6NtxFquxA6RRStD3RDaLx4bOwhX9PooxHlZYCqRP3d
HsX4NtEW4Gy4qAWlLdCbiHrH+kVGbIY5Shc7O3DxwWDFDlUKnDWtBG7pTRrT6s2kR5j10D40vBfq
v/kIGWeB/7l4pxFRpJ1+/JWXC7rYtXFDMhlubplHI/ZTdoqV6KGpHCcECgEQBAeiIF69vZd77dE4
tK+Pxye6jep5mi2gFvhOcOQGKp8B5OzipA76qitO9aIpO1t57dEo1aX6Cfx2oPfnLxkyWV5YMCsO
A8PQl0Rgblc6dfNmcNy9zq8MY2dBm7eGzAzPBAOAQfSmq+6CElDNFUwg+j5LepiyRiBTPhs/+ViM
xw4LmmcEr0YlbBQrO6p53x9ufzjyw9/+AB6TkMfAEnTNJjBUvRo5UYkxuu008xP4K+Vt2YrmTnp4
Pq/LnD5MKMAlDCFnEd5e+jJz4+HpwGiyI8XntBVioaytes2GyTplfVUdbXPIxhOMEryzSbqju0al
7HqgKcE4OUH+yTlFpphwXQaTa/7J17IJHQ2Z/qdmLcxPzUJv1u9WZPpj1BmRPIUUtBOxr4TRs1+8
eV2xKJW4pcw/4KjTvTj2Mt7DfsvgwpogdhClfhlNsvLb+3RtUSZNfGhUCxxK+Xn81cmwnWzOKICr
w+hF6Z+lbZHk0nIEh0Q3vQV3N4QxsInj7UUvyzReDseSYTZBFSLPJp4g8UBXUBHVIWk0L/mWemi3
khrEUXlaVw1yZZQBujzU7WjeF0mXf+9Wq0+PMN/n+d3aRqhhudDVXm7/rGvHlT0gvZHFE3SD872o
igzEaUJOM07CCTH1m4/uiByhnhv6+xxTdKDrjSlCty72rHivRSEgGaQHOLlwW29Cv5alKr2TosYM
zejRN1QRnGH3rc8u/W/8YJsf//yo0kSdl+4isnKBUGnwLisSYNGHLm/0Q+eaGZrCVRRgzakexZz8
rlQj+4pa456PwJUHZY6B4A9tByk5sgl/yO2kmUUz9iBirAU1sxf3Q5EPB11RzFOs7WbtV+5Um+tb
5ghQhPjn/J1OjtlEVRSzsZOd6+HgWmVyj/TKroyKfEObWId0BBmXnJkCddgsVKMUE7kTs9jIkPiy
dcns0zhE3eOEyx4SNrNyapQ6D6KEMao/lUP/ZM8DKgBlLGyfzkTiT5qevb/9nq983sAgZEnIH5zp
Tc2SLR7yeoOG7CE0gOdB7/NAAaxxV7ZR9wF0nfHYZtWn22te23JSAEhlcrjCHbfZ8jUv9FJNKQ0m
/GqKuLCfHCVpdmblFwcJEBJuFEwZ6U+yyGaVNKMnpzBsYafLNAAfiRtsVEFYnQf1YQCrtHOXXVuP
qCDl+jVbeimcP5VT652ujo4bVPiny9ajd2JAaT+pbtkETTrtIoTlqzk7UDyg5O9xpgClgnY6X3Bl
ZuDos86CugLXRikS5xeIjzk+dni/pocasYa3IKCwKbXWGtVlPUbBK4EnoSPNnXbQhwGBnLJKb42j
gplsYBfEmNBKh6QMZ89NF78xkKD2l1pNQBBO6njCx7TzfCV26j31i4uTyONQiyDWAUdBM7e9egP1
/LKshRu4lgIpTQe2iowOVMRjudT6SUOEMjSsfxb4Qz7KIP+gP8AAiHC1iTcqk64F2Us34AZH0aiZ
bSyj+tJYD0DSvMPcLR4dr3rPu/ziG5DLovBnkQwAst+GHbGoCH9bLGtK77Y7N3Mwn8B/Pt5TxL62
EIodNPowVeNS3dyktUIl3SjCg6QMONzs7elDVVni8+1P+trhZ8IiDZ2Jb2zo+Vmc7MpQi2UBfa87
/QdtwomuGooKNYhUve8b5Klur3eRJDM1kxx8Dj6zJKaY5+u1yTDCDxOwrsqcvt9QdtVjj2Sx5ld6
1f68vdiVk0kQYe9eT6e3ldqY4OikWc7lZ4FdfNKM5c9qTJlv1vlw75WFeCw4vDu53pUNlQrmmlSf
o8G47f4vaJhRaVheULkjlLa5sUFEzgRnTEN/rqO+i8e/Ek245+VclrGD5G2e7+hs5fVaAacIVjSe
gIgLgXMFlXIzCEqfHOn6uFCSY9/SmJ9bp4HEu3one2rHO4QZ9xQ/rj4+WZb8OUTvLSYFiaGoGvQk
kiCK4SRGMqtJNlhF4nwlsU7D22/4IrHjOMncyoVuoUPolMftryTXwbSjWBNCqVJGlv5A0us85940
Pmawen+u5qreNZ3h4jOiDcbO2tdOFxRIE59bmYZsk0qTKNOPDsSVLMKx2UI3+bFJ4cmVou1eBpFN
H/A1nk3/9hO/jsU2twcRD2IBeRaoNnUT9zo6+fiaFVFQtrG1vEE1Jh++AaRHGHuolLmrAtitC7IC
rle8dzFKHINp1PpfytrhAdyZijND+4NEeXId6Uapz5H7IYr0qQ1SShG8WhLGzr7Xx30TYKPiiQN7
CwuvieZE/7kKNfmYjVhR0OazEYk2RxtJXBPhnmNtV6j1InjrlW9yZW4LCJpxotzHrdIab5AlG+/K
VK0mv+2E+GRHFqrdi+FGxc6A6rIKkbN5OSABkoF/4itA/69jsahR2lXZjK5Uu9jIayCo+MeOKvHQ
gOY9dPoqvqNDg+rW4NX32pp1flZ700uhMCLxi3ip91w+rnwWzPJhVJNjIEBygbwZXBRAulkP0qgc
vqzNZMvLMRvfZIgPSxnkON5ptFy0CGg1/T8cMyki3OPzL6Mp66aavIyMYe7MYFiZqgIh106LAPjo
j0pPyzerG1iUZCItzbYU5uvto3rloSkFyE7JmjGh3hpYgiZQaOS1ejAtkwP5pi87DHkL1TsiJT08
K2iAiH/tHeLUyeOi9ianhEAWzp+6wjeF8W5tBFVWrY+T2Qgf34oCVuew3v/r0wGVp+/LIji1XbgY
6Ik+UHEwcCyyiXpHLZfQGbKfmZulR13L/lWjioAKQZ5Yh+2pSaK6CfO2MqlGyr8BIE6EGOYxOdVu
UX1eNLrPt5/s8o6mnCJB/V+oKs6C55u4jHobV7WtYzrjeLk/V+nwcxhK2wkZF0Hpub3a5UFlNXRQ
GMRxXTBZ3qzmLKk2icQgfczdN26Ol7IPT2lJ/RxZ1tOaJl536HMFGq+W19VPvZiUvVvrMteSUHak
zpm+4Ne5LWy81nSG2JxA39at+mYtVuOFUzPsPOnl9wDiGSk6UMBwOqxXb7S/otJkYT9aF1D1srlC
PspeIuOQG1CMS3pAn1aPqHt7ay/QHvLQSM0DQw4MocXIX/TXimrbIGuVCghFtedWoTbrw7EfOvfB
QqH9HTgCGFSFnYugEWPzJWLsgBRCGX2Li0Z/d/u3XDtUEAZRVWFyRlG3Ob/d0o/NPMHB6u0EJ8VK
JHdpb6sn6ZWws89XltLQeKJSt+EJkG6eP/W8GIbiQEsJokwr3pqZ+0KJHD128fzx9jNdjrbhPhDS
6bagh8CkdBNkMWXDFSlrzcCZ2/IDja/6Y0QCVGMx6Natb5VVOt/lTdzN/py2DibpHSQmX19dN2d8
01S2b9nwYAOtgT7/75+xdEMlOaQprTPgO98GV1fUrhiBlBcuvZlgqIfoDlEIMSHpoFeHna2QVfl5
WiIPGVUCcAhcfC76ERZiJX03GIHAQMRAoKHWhhU/Jm1NPrg5dJEgz+L221x49OFR+pn+Ey5DwdXk
/wtUc6rivcMvX/P2F/H6pRA0HEPezvnzy6tHFW2mYneXFEeUDYzfA54YIU5Gyq8ennIHy0Hg4gAY
IcWaolTDZe27nY25Et5A1ROxqXtAHGwVEZNyleKQMTpAdTQfO2/RDwuKDb9nysj7tayzxo89JU1I
O8biGyPSvSvxQtSIICAzIdB0ADfhe28OaYr2phI5Qg2ispgeVLPP3hSZ2n6y8CJ+oDuJB5aYqyBp
VlLAQon176OqVnfFnI6nsu2KFxA31fepUosHq7Ky/24fnCuhF5l+jik9D8rCLbDQNZEoFVWuBnaN
+ZOBUjgqIa2d7CiwXmIapC4naBFqXSiZUALOT8PiRlWzxDiC1Y1uo7U3gVhoezgWfjzXDWxSc/5Y
U7npUgFCfZutkPwQaY13UtMrdwDTITheUi1U9mnPf8Zkm6PjpK1KMiaSj3qeNl9MPU0/Q12238zg
SHe+ApnwbD4CqBdSI4pbh2t2c7tq6Nt4tYtliIXCwNvSdeLjMBXiQfem+r43WvBTDB3vb7/Tq0cO
EhtfHxhKtH3kr/rr3pl4mnqlYgpsbrwfcij1UE/F8rE1U3E3p1lZQNyNoj+2vbRfhVSxAmIvTVeo
z9VnM55tZBRjVQRr7vbvJ1FhjHT7J17dF5pv9CJsCRiQx/KvX1itzH64OrRgLdvkXu/Q4zTqKHmA
KYdGH5zr5r1jru3OYb/29jmBzKKAbxMpt63N3BumvBRaMOpVjCVss6TvSXjw+piFnTaBPo5Ixdx+
0msfGHBAyd6wKT5ex2l/PanSOWptNosWqIu5vuAT9xnvy+nb7UWuXLnkwf9/kU2MyfG5qGcmUcHS
Slt3OGYrAnxeXApELPv5/7KNoFfxaWP2SfPx/OVFa8vNX+IshUKsIY5UgsN05CNYAnNqGHh1yZ4+
vvz9289ISpE5FjkQCaJ8/r83cTU1paxTUuJUF/f1gCHinHdWOGCkc48z0W/6HvVDCfj67t83FgoF
jCK6HKAUNgt7fbbmTod2AXBdiKCGaaEv2o7PcNq6nYNy9Rn5GLikpBPkVpszA7ag2IT/oPPiuf2m
CS2aHucMT2hGvaWBXBVqT2Fs4CYV6Noc/6shtLyn+CgIGHyV4D42Zyir0mJKXCpWHVGqMF6QRGjV
tXzXIIhyvL2r1xI3nhDgA/ASboStol3NIKvCX0kPVtue5zc4007zW4TVpjhAGIFNxmYcTHGp5q3y
NKaT2b8RxaIr74oeaQ+/r7XWCZ0+GT4nKkFtJzhdCxOo9jI/ZbpN6b4JE5GNTXKMSmegx7C7ai3F
z2NNukdchX7DPlt3iuZrsVAyrRDlwa0XAevzw90PAECsmR4WutTQDoXxecR+7S4aiuLkTo1ziMyk
3znX10oTmoQMP3gJFJre5hlLx0qNUSMslWs7lF/cfE4ezNZr5iPeTgUDYVE1TC5XZfCHtFSMh6nL
p9JXEvCCPqVyUu2diSuBkkoUtCMlPeXvlowFDECrOHlqkChzpZzU2NL6EJxxk3+l0lirU5xQ2xz6
2linUxKn8NFI7TO2ZyzMr5km9JHiHKCyr854DoE81+K9g3vtN8oTKz1U4OFsaaS9rgjK5U6lj9do
9GwiPSwKdwlvfx4yqGyiHX87kqQIHWDO/orc/yvaMe8cRlzYceCkrLifq9X6LIbhvZo1yulfVyKo
cgLkXB5Lqu017HlR2/ZxbaMdMIlTGrsoctAp/5E1Y/lye6nLU85SjKd4jXLF7T2YlGlsdEZnB8JR
ETdOFTXkMOGWoMAAWBRtCmdrmXd28uqi4PTktA8421ZYoVlNB84i9nBcST0NDJtOPD0AN/QQmn5M
hTnfe42q70Tyy/ghxx46oYAeG/hm+av+en8FFjKG3jiY0qXQQbl/0UaZVeuE8I44ORVWdre39kpy
DS+UEbyE62lytHO+IEpS05DT4AnaZVk/JaJm+g30qniB/tsdgfJGTxrie8es1Y2naHaWj1217F2V
F9YeEslHQ1za5sgu4LbQSTB9nJCLs8muas3J0b2SKlJxNo9oBEC0bnxN742HeHDm732V6G+LVSpt
WREEH1/P7OaPWtnud6vM6h6d8Kn5gnoCmpeJNS+V343K/Ltp3MYLvcJ0H1LTao0HuB7Kp9u7KTfr
/OvjMWiZsp1AWC/m0VqymL2BDlbgaM2knmyhpS7GfXpFUz7BFA/I9TyHAyEsP+aDkVZBRY/C3Mnh
LyMNjQOGj7Q2UFJGx+X8lba63amRAXlPz1oYjVaWvu+Q/Ng5qZeRRlbGUMwllI1GxWaVFW/IWlld
M1DnSas+NGNdKAdTui7XKwX1zqVzdTW6YJRdUijG2hxTbEeHPLY9MzDqoTYehK2Z5dOqI0sUOHaH
ZODtF3ltOZpQaA+gqCpF4M63cFVnybbC3GPtU/e77WblcYiS9Gul41d9e6krbwvQhLRPhjlNHN20
vHqc7aTnhEMV3Sa/NGT1PtdxupMnXAkrLMLOodtO8WJswgpQYBeMI4usaq0YOCRUeUhTL4FpM7er
fS8Qd9gx8bgWWc7W3CSFng4cxB1LB9MMyEyzilUSekVz2MN9/0BnM35ZF83NsIWc5lM2J+qbsZun
L7d398qLPPsRm3NjRe1qjgtf5IJu5NGReO8pTdr3LgCOfz+iTDQhyoDI58hssSEg+TpBT9ENIJIw
ORnZ9AdlbQhQyrzuNQeuJGEgeegLyZRHFoib3a0ZG9ZeUbuBpoyFcaqTwnhnWt1qnDxNNPnBS3VU
Xu0+X6c7p53az/GSeyuOMPF0D941EjtDq2sbTW+YU8yDMjnanDCMEs2WGTXHOO/s35AxxQ8K+Hn0
M0Of9grja4vxrVCFA6alR7JZbGSEX8JxYLECuZo2btyP5A/tne4uww6d9dpSeOGxDIUpl9Nmn804
TbNRy5xAWxxFOyA14E5+k7TxckhK3ft6+7i+9rI2NwgvkysEOQ8orNttFBX9DtfjQ3Vj3cS5dJqG
Pmj6dEh9vSj0l3RNF7rQNkHdh+FSnsbWoANTApAs+jF57yWmfrr9m67tADaUZJOQCaBdydjyV0qy
omAYJwjyQqwxh08ibsegZqYOa9rSdpa6FgvRCGKrOdKmt2UvuUj6pwWt0CDNpvZ7Rpf9oUZaLdmJ
7vJ4bDaZ5r+cslJHgnXdHJ/IWTDTLAHIJJaFZTaOx+pvpHdRP+oVw/BbRajfM+y6dyL9lewAaUHQ
CxRqsrW2uVTMylgEyYAbTLXplig5JE2YkF2aIb51a+wviy3Wo67W8ce+nQs8uKfe0XZ+xLVUi5jh
QaCDKi150uev03NdUUdG4wWR6/XuwzIq2npoHaC8Pug15UOiCJEGs+3EuC4DUIn9ytVSRu+TNj6r
07r+txRF9Q0ILBs42BpWzubgOLGPea7RBa7aocbqLFl9rzTJBHrFqHHOdfupz/7907RIW6UujjSt
3E5Jyj5udW0Az1V7C5ZN3oRFRKGuvzvS3c//+g3gOMJKIDeYdJJVnW9aNxlzNUZ9cmBS0D86KdIw
6BkWR9zhyp3DeXlVs5RLUIPLjqLKtgLQeievl7hNDtY4NKfclqrKrlGe8gWjYQAbe1iYy88bWq5M
uWmagv3e4nAUKisPYKwS1BE89r4s+kNt1dajO2R7gKfLpaQ1pvTWpWJEEkF+/n9FkmZNy6LrYW8o
hl7SNs65/OlUPRt17/3z2WApGgJw5WU1tQWrefPoYlo2MyOtQLe09TD42Yr1Q+caVfivZ4Ol5ELs
IbiNLW4+Go0GDRFsgu3IjsKC5keAdp561GtEx24vdXk2ELh7LYGhIzETMc43MBvgO2ZJrgS6XiCw
l3nWckyVaAG95LwVqvnn9nKXcZLl5KFgVupCstTPl4tptC0ApSNK/CpCygHhQOzmiuXnXIm3S9yJ
nUHzhUAtFa+K4Rl5Kr19OEab2KSifIyOGRDDNSeG+Yx00CzNkP4Vb/JS7eVUMoH8C3+t9Qa/7y31
m4sYa+oLNdP/y5wqe/K61mrgQOHa88wwY9JP6KFh2eOvVYMvzu0NupLjch9T8YEIkOPK7VQgIoMd
GMUowRxV9ouN0chLzuDYbwbMCvl54yH2nOrOzowHHe3kpzhFuPT2b7i8VSRpAC0irkzq5y2WLVms
yaSthUjxZGNaWUnMetLoYdaKiv5brd87dZQdUeXO0CWCU3V7+SsDI5mScItKN2eKpc1l6iReOQFA
RcA/557wPUg6QYZk/m/dULCDQLu18wVMy2/JorUfEnNNQ3rJ42/8Blpw78ZwshLNC6tiHKNj5mGy
d/sHXjvEoH3p/RO+JbXi/BC/9gIz1SG+NZ57NPMopyDREmyMkuGE0MRy0DrR7iwq/9LzDIOpnYaC
OK+FD3Y7KyzSrsU1HalkyjvrS1RXFVdiOx702ukPCy3J+yFNlyBTxmQHgn8txkr1ClQWGZFdOLU2
cIJBihZI12oa2gaZ7hw8EbkPhlXudW2u7KycjZMbo78lT9/5ziqJnpaLyc7CdSY9dKZ8BSqmGGag
aXN0wCc3PzD/2xvLX/voWJb0EFqmw5+bE4eRc8q/3Fix7izut7Su+gOj0uGgDouaHQu9iP+gqONF
4WSiVgVF3PL8ZC735JyubDW/A/ExPjo6BVsK6orADbRRiKcLfolxYLkjuH10HodTro17WKsroR8k
AIpcDHgYB24vtKpztGgYRHzwisFB90Gvkg9xrFaLvxZz9GB2lrVTi1x7PBnX+LAlTHY71BkrXW2q
lujfeBOAHKWovgoVZDCaFf2X29/o1aWk8Ql3m8yxNt8ojeQh9oDfBIpJ5VyYjrj7H87OY0duJFvD
T0SA3mxJpimvkpc2RGtaTe89n/5+UYsLJZNIogQM0AM0uiIjGOaY3yRtjFfHhEzpXwxFA1JIYQmg
8+pNC9qxQgBLC7xwShxUWXXUNfI8LCJXSsy993prXrSBTMi9SF4h/XV5QmC6dzn2sYGn6+HQ+4Uz
ys0JwWdsFHM774adu3hrOF5PtJfoAajslcvhUq3mi41S4Kl4vT1F5ph6ZYYSOaG5Fu6s49ZbjUkj
34pcH1js+t2JVeR5+jYmONCHqnkIjLj9pMdp8k2rlOK/JUjrFu2eWn+O5diSj2Q0yYdJLww8ysZl
+l+P2UHAfRhOyKoTyGAnY2rpS48c/b+3v7gipr26jGkLIXyPEBdvgL6qsEExmSMUScTRySvEDTIb
grYUVN0hqS39I9Fjr7jhElUvVS1Hsz+jzXiQenSU46Dtn40YvUswJUBFpb7Wxp2PtvF+i4xfJGRg
Qwn4Lz9a2KJ9VswG4WNoSaCMUusR9oXjNvKoHai96r5WTvg/10NruFkLZeX28mxcLFBxkWPjnLM+
axJCGOejoyegCfEQ7Y9NLw3g7nkag2l6hrSyVyXbHE5odcAAhHG4Tm8aY6Zo7HBpYmF8rxpZ4WEa
TpjUZuNJmeTD7cltlMkoxomBsPIAg7t+iPNFVttRxiIx6br42FC8O8C4iO6cCfOCWkurAhsEo/+8
DFn1LbSc4i5qB/OuGRZrJyPZ2IUgOhEIpjYP3PAK1d2qQ48AtuRpg7rcC0Nc1Gr19nx7whu7idoC
1zXBM8dzLVdA/CM5YaBGfo+/4zldovCDlIzOPUl95eXgFY8dR8edO3TEYqV/r2kDATySnEQ94pWi
N7/azIUm9bY2A/nRKlU55vh1YDmtoDPXRLpv1Ibs2qiP7JygjWsPDhnN9jeQHNO+PEGdMgltHzLm
WgmsA9DU1MdIzzoE4/6td41M5OWAvy/I+5yWdYWq4ep2OImRryzNEnuATsyvej1O940uRwfVSadH
fYoXF8liqhFjCqmiC+M96YeNGVNoMMnYbYJLiq6XM45bp0bHzwz9eBmVU1cSVFKvyX71BGt797zI
KVe3py4ENsDOADSQ18rWMRZRFnCCCJmJrLyraGJ/bkypOxVxmp2HvK2/Z2nniPe0wLocWu+d3lTw
VDIj+KevIUpPHWSXnaRn4xaBSSNAFuInUcO7XIAGhIWuJaA3JCf+T2uBtWhhZB/MfEhOpdNOO3fk
1nqT45CbUgmGk7Iq/yy1Dv6yUvFsmQr6ziO2JNzPIuiL6Mv+xdyotAL5otxMZ2g1GKXcFvX6nsHK
ViZ7nZxHJ0vsu7IwFPxntG7ZGXDrgaQeA7zdoMHG3bTaTtaoZvGCuIe/VLJ6GjrNOlkQa/3ACE74
Er0AxYX57iiN2yr6fKpwJX1pm0HxW8TZ7hMNBcshrILD7atsa9HJY6BL0UwlCl092wkOq7OdarFf
yiU6mbn0sdfhjLd9EO58XjG/9RZHt5j4DMcZkPPiCPxRl6KQKS+WwQVCGfzFjLr8V4cDsKtZZffo
FIr5aljw/x1LynYKHhtTpF1C0Q2CEV98fY4DydSDIChCXyoQxpumhYC0jeHha8NfxIZAXEDHUMoR
3OzVaoJ3cvquqkO/HIrlZODc/mBGUKbSttiTE9h46aiGaRzLt37jumEwB6jy52JWdqgET1oUak9l
uUSnd28PdLuFaCLlFyC5qwnB1oqy2phDv4iHEK+qpnfqQzLiTd/G8l5jYuO+4Ujy+VlBGhPrYFcb
OuBBMVELxXLj0ckHXrO5mGI3rp2h8QNJ737cnt7WiMQL4O051dw8q+mlxZSrhcYVP9dlcLI75N3t
xV7cyNTCBxBLe4STrfFI9FDaELY3+BpfnoEmlJehtozQb+sa8V3LGDwN0VQvWiL7S9ra8V98PpE4
IIQgbMX1VR62IOoTtKUe+uZIiJsGlGDMGUN7rMD26ARbp4yNIvQmLORa1zulqDE4HHRh41VXix8H
ZeNZeWy8BrxM7w9F2CRvhrvcWbCJL1fRWjrYXoWWoWisLm4Y9NJZDjGCiPARen+hh/oSgwlLG1Ae
q6HqOHasAnFXfx7r9kVTc/Mey9vxMVmkPT77xgLSijDJY2Ei8DCt3oe8tnNg/XHqq1GFZEHaIcWk
101Ru+kwTDtLKH736jIWrA/hnUvB4wrfqQ29vVg04/zUkOuv4GnqhzbclTzZKiIhVAbfEII58c16
v4On6kWfPvVbyKUnIsjPkRHI53GxccaC0O5ajSKUOuce6nVSnaPGeq+rIcEy5ENBoRMHQFmbKdZ8
08pJRpbVtCpsiex/+yDOPyME2t2VUxLsbJitZ56WKsVihiPlW2OvJ/ofmabUtMoUpD/QzCjqhwxs
wn1vBqM/BU7+1FFZPEtdYR16Pa5fgDEWn1owgI9hoeuxV+a19o9ujPH/bl92G9+cah5uU2A1KOit
30GFRnqj5WXiL/EgA4uUoLhE6R6dZuOZZz/RWgfFj+TFul8YzIRSPSYmfPLZhr8nyfhlqqQm2Oou
qXmaRst8kPoRVfA4rsydKGvjEFFE41YgQaIuvA4yYKXMgDTSzM+yOfldWFL4GI61eR/bxU41bWue
9OsBflFOoGuzejrU3hoKPjYYkKIx78lO0juiAvlA9V47jCj4PyLOnJwIB/Tz7e+48YjwEtO/USi1
iKbY5fXXt5FcGQlzpIka/9cZRnsYZ23Aidio23Ofj3sgtK2pUnumtMMMIPSLf/9H5NZFiwn3CZB1
2svDkabz4LZJrLvQxqJjmtT2azAslavqYfn6F1OFMKcQn4KoWkPuSXliVHpYZB2hChcx6/FLa88/
Z3maTnbhWHe3h9vaPRQPaEGTYQsqw2qiM6gjPZmQKBiM4vvUGKGnTCjcylGn/nd7qK2PKDy9CTpE
rLOWFa0K9AOLRc58dSxMeG6F8k/RZfmHQaFzq5mZswMUuz78VNgo0kDuoqDPS3Y5tbhZmnZIJcwQ
4yX18Nopn9th2ZP7vF7Ay1FW8Qb+emlRZigiNGqmfBmKggqbUnQfppGWwXsXkCsGoB0vCx+KpPly
QorUzG2ULQK5GlmfkG79iQeweXYAzj9kxbAHGRb54OWDKaACtGDI4cAprwuI+mgodSqHhW8L64yS
VLV1U4hyz/K0NKjP4G7sGiMZnDVhEMm7lsbNzt12vWX4CQ4VAkAEYDvfHts/jmEVYAIkI0/kA7Kz
W9RT9eqzMbX9fYCQwClDJefdio2Y5gjhDtF7gXGyfr6HQo8C3HILX6avdkirWDktduTQitL35Bi2
dg6D4apMwx38h5j8H5Nr9aqhylMXPgI4HV1nmhVPsP+a3kXk3tkhO24dBhQXRFqDhD4p1OVgwNA6
O3RGFBJ12Lf0gwoXI9Z4LxQQT8B6zwgvK+Cm0EaupOZStBXRD0IJLK5bnQqVObiZOZg0qhfVT7TJ
Oc6zmh0qtZtPdhSAMgjU4PftY3J9d/MK0McDOEG58loFykoju7TV3B/KwXG1kZyqAIdyh3V94gX6
NN+x6WdfnvNhpxS7tV2FOjYBFtkH+KHLRcZdfrGCirugS+352Ujm/zJDHXLAkWgkY4oyHm7PVORO
69VGi4F2E9EmqfHqQU4yYNKhzHiytfw7Koveu2UxFo9T1FkeysyV20ddtENX3VpegX15s7+DQ70a
tEQgpc66uPAdnY5QGxBOocqA6EtupAA5lPSUxk78VZH68P1VYAvdAiE8jDKVKMperm8RVx3tIZRi
paqPPE0q2uc5wi2oQ63Kzwqj9EwzmXcS5o1SP48xPXd6ImwpqqKXo0qFXZmDg2omJVpUmwpHynQv
zkztJ1dE2B3CDm/0Owkp0c5trGDKQY0MDZDoQaivtqP6fmQVPwhQBDgk4hO6D5c/qCAI7BMZnb/F
aBS3Tq3lHol99LPULvjv9g7bnLyDTzkCZ1TxrlDkRhW2ho7nCW6x5uhXSZ5WboR2QuVadcODasTD
YzlGyzdA70RhZI7D62yE/anWE8fb+TEbt4vo8PDyOfQgcEK9nHjeTFDeNCFu3VbWCbJ65oVO9W0Q
v2RSgvhsYzNN5G3ndwZKKH7Qhe3x/b8B1yN+xpvnKxJ3l7+BeyyXgpRMPCQsk5/qyBifdHt2DM6a
1f/u4kD+YBAgNo+SGUdfK5074UT0WkY7b+PG80z7V3husCDQJFaLMSXSjPN6mPqL0lb3/aja51TJ
x/uiBDImaYF2X3ZD5iEH0X+ZoDDvXAPiLru8e4QVgFCIRnCPdsFq+DnWlboakLpa5rz1VMz7vEmT
Infopca/vebX19wb34S+CK5OqNKJf//nQ5n11RTjh+uB7HMg+CrV16FKZx999fxOwlnlmz6Zcvb+
3UbBBZkM+NGk0/zfy2G7slEmjBUcPE069dxC+/FTvS2e4HWNPtarXDmLqX6CenGeR7t8UKY23/kN
V9+YhTVF04sXDZDGm/DXHzOXsrbNOg2X+1mJAX6lMUhRtALKDCrVIFmuYi/Gx6ic4w6f7GYqDhRI
s7t3rj6/gSYyjUXSAxLN1YceJTAP6lSi3xgY4X06d+XJ0uvkECWS9Tr2GRbS867t6dVL+jYoXVOE
EYQE4SotaZW2C4eqQuRQKisEUaL+HFR6f2jn/JsUBsPp9hyvyb9iPCHCA+MQpMM6tIa4PWhoMI8o
b+bO1zIzq/vGidr7allmX0Mp6tw55njPQ259aPokeMWx1Dj3ndM/lpOs/azDbjZ2Pv7VQysKfkDf
aKCLeGINWkzHLkWJsRmBmkr2sSgrFQ/4ovP0Jptcw0lHL7UQLFMHDFNvL8fV2RYjIw3xVjchiF7t
fAN/Tqenf+91mRMe6qZufFj1iTdbzR7KcHOSooIqfHPEmJeHLKd/q2OIN3iW2UjPSDPKbhknyjmJ
4vZUIp53aNS6cWV6sTux6ubIDCnybKLvtTqNYy6F5FRM0jYGGH3NVCtPBWiuX7MKsbdU7OYVu0lk
RJG303ai8a0FFt8WBAHdVl6Sy1kHBc71Qg7QGxYErE5lrGn/C6m7psd2dLKdJ+vq+iRX5H3A3As2
D+jB1QFGcGEq2gl2BQD9/LQMEUjJGAfcT+PYjqdSy9G1mHvcLG9vos1hCRlIceihXyltovWuOc2U
DpBr8+UUaKN5VosJ19VkiQ/Om6FKHjc7O3fjo6L5iE4wUAGQUesLEzg2+Z2JvmGbNgm+yE3vYzmv
uTWELZ9YJfhXs8bwrluSPRHYjU8KtQTR2zcRFxjjl5+U/rUywCpA7LaQi7tZ6dIXWxuz30qlqDs7
d+NypMzKcwijRbRwVmcmnWutIwgdPCIzZGsGAg/sMKr2Mes1/akow+bL+z8lmrrUYwk7BfL0cm6q
GiKV09YDBpaRfgiTObvLNAeVDbloDnETICY4xcV7iV9s2zcoApUpLoj1lcx1bCug+gcvKaPpGKBA
dz9WbfgAFzzaOSFb345WKcwd5GdprqwKKzLLaRoDJ6RBIfUUJ438ZI9N7sV2H/y4vZRva3URN4lp
wS4zKaDSy1wXi7vWwITBCgdPSpT+pZfSZPJHnhTDg+7qRC6ai3FznHWlN91acoIfTjikHzPdCUYX
Y5n+WRnrFKfoQFNnH/3N7IMmqZLhFaMcWfdd1lqOL2WB/t1ZrPwJWZ3wZ402/+S1HQ0Ad6Y6+26k
F2VSYlBOHExQ3qnVbaakLZrSg8NN2if6Y6917amro/C1wHVB4Lb32upvVhKrNRRqy2JTiJO+hj+a
yhwuWk3E2QB1sLHwwOT9N7WszHCTLBjD+6Ub0x8WK7mchyLP89eknrPRp6aJ3mZvBfEHewhyxzXU
AsEPKqPd/G3KpgmFCwOVY3fpl+FTNijjTtC8cXIBeQhyJeeXm3i1UrRJMzMKpMkjj4KNjllc+G/T
G3X3Avmxj9xoSHJjJ0+4qvzwddjXlM5J4QjZxW/6I4ZUsARrxlbB1ayaq9fQcX51aqnubOutQXBf
pVAutAUogVwOkrdLrHStSsQQZb0bFboJN6ZID7cPz8aTQjES8BlQAxBHaxTYUlV2LHcSoagyLGc+
6XCnL53QFQjn85KXjpdGjrPzpGxcDhp9Fap0wmCXbOByaok+d06+EIalTVP8N8xLtBwDydJoA6AS
txPzbc0QhBuKN+wTgt9VcUUellZLQgL+qoqzGmCdXr12iNN9axCFhC6TNEe7Cc3X2+u68WpS5gVq
TsMXMdE1FCuBgjeW8D28qZS7zgsLM35NZoQhB/x0UT/LjPRR1tP4KetGaeebbi0vEDuwhWxxCm+r
7QmULlYKh8tDNOsOfTPL4YlWRLsIkqA07jwqW/uUDSr498Drr/gThexMAIqiybOKwvzBN1dVV07M
vULg1qSEWSzUFbC38LYv98ziOHVj0C/3MKyb8Ueu2odhQl4AGQ4UH29/vK2xhCK8RfuVkuO6iT7x
OkMNAHncU3ryjWgi3GkVuXlM0qb9i7MghOd5uIh1rLWoR4GsJKBDDAoaBWHxgO3hzTRg72dZSXZO
wsaXIhvj0qapKoCRq2PXj8uIQiknQZPRJm8rPYCq1VQ7+2HjQqauh4kH9DqBiRO/4o/LUdOLTstn
OrNKHdFgGCvFoqlndLlrDFFZ38+Zae7E/tclNRz1AOsSoSJuSIl69QhQOal5kuwB9bUqlg6cbvk3
nCb9CYWn+T8898A/KElbgYJwplz2odbnJ7mWWtWt2xIJqnfvH5H8wv8QNyuB5eUSRHkIEqogF0Hu
0HSTabZo2fflaUQpZWfqG1sVaBUvHzkX9eo1UTkZJzWhzDEIlol5MtrO/NLXiQaXLc12htq40gxK
dDoNRw47aIjLWZlJM/ZNrwM2Qk7krA4KKkKKMT5Lljq9GEsqn+0aTwPkd7UP715POsdCSwTvP6H0
cTly3LGOgcYkDWOOnsOs0ogn4rFC+TzX5h39ja0VJaERavO8GqgWXg7WW3Gs9bM1YgHapl/SBEa0
LGnGIyDa5O72vDaOipC7I2qlLAOCbDWUXhtmJQ9qD4dSGp/nVlGPhsB2tmxxX2vGPeDYxlPIeJZo
JKEeC17zcmqpo7ZOpRgI4Rb9cAypkLnSUH8xlUg7W5kz3RXyrkGWOHqrwJJ7jW9HvAQ5dQ0NNSUZ
cdN46L3Z0NPcDendta4+O+ZziNxH5ZbakH/L+G9NN6zq8rNqp+WeweLGJ6XaBqSDowLt0hI7+48r
qXcCBXId6xwaaf6/SJfSj7PszE8mhtF7kfvWGlP0ovdIz/NaidZsDDsO9YjEDtPxu16bjMOihcNT
gme2DwGJpARUyc7NvrXIfw662kidkihLaJIBVWYxeOlizXfZEsI6jlILp/EkfpDM4t+c7FcIwf3F
E0aDkj4oHWU0a65y2VQ22kiMju6P7pejUh3h4EtYuhZ7vYKtLwknA0wUabNg9F1+yUYPQ2pJrO4U
DfNZKUi8MjgifpeYyvH24Xyjt6x3rhDaopcMgv8q4sAPqGi6Se89azDbw9JUycMiqclDo0Tpz9LS
2sF1krr+WPeqZyT9ua9ys3ZzvYlhGGTGSUTvhNCL+S8uCUtC0t0b/0Q9equ3f+jWLQI/TvCBBM/S
XD1+9rSoJkBrZPHmQvrXmqJJdYtUrj+2FfRsBEmUT7cH3PgIcBm4svgQLM06jgDVXXRpwnGCLYan
pJ21Tzk15aPVhMu3vxgK5pGADNGSWZsbaCP1vmaQe2StG+mjVqTgk9I5596qB20nk9x433hcwNWz
ikRI65ybdkGdFwYgwtpGpFrSaAS2nPPPfZFICGUW1bkC7eg2E056t2e5EZgxMmGZUOWhfrkKzNS5
peBtTL2XaaZ0xqfU9BwtUnb2yTWOErACRQUBw3AEG1dcXX9cg3VFqrHobGgpV/N7s0k/WFY9HkY7
lA56KAUfx8FJ3EmGjRRWOiqQVuHsvHibW0c4WQnhTVFCvfwJzqzpLQvBayBzavXQ1n3JJscFzzf7
txd1cyhR40dnA4r12jCrDWWjNhKbXerM9hmjgRR5z1Q5cqu8GzQgFpb2ORwfIa69RrjYcphFC01B
z6ms4BAP1Iu6SA2Rsux6ryOBRna83CO6XLM630YFuYzuobCCXO2aJTLlPCq03hsQXD8uuZUeUCRc
nm2E6s6wJKz5WJV6fUztRMMSscxK0LLB8BjI2XjU1GQ8DdKIaJ8V9tEhA1/hF3T99/RmN95DEZmL
jhP/4GBdfvG6scMkzBROVRsOL308JzwTpXMPay/5hEaj45t0Gs+3v/3Ge0iXj4yKCI7ztEZx6CgZ
AHFimzX9NNzBCGl+pMkyP8nLkpyGPk8NVw364DFpIPpLUa/uGX5vzZpTJmDlGoXO9Ts1JR11nYio
R5Mm+5S19vTQhCR5oY48Ty3hw7GoUraDldm6RsQ+EBqRIKXX8jBxp7ZqSX3eG4zSfgrxMnH7cNxj
t2+dKzCjlIvETUKB8vKDTrpaISrOZaXXdXtQqqL4X523v4Ok7nYyyWuFLYGuIt2g5SEUW9a4+T5g
z0Cb672qDWwX3UnppSq676bZFc+qFBb0LnXVl0NpRga2AFQvly327bX+WKR59OP2ntqct8DuiUoZ
DZhV6FEOYzSkqngejKA7ap30C0Ha4TMdkHKnGbGxeXiCDLQ6KLUCDl4dmZDqc5OWEsb0eJl8bYte
uivUpNXdGFm4l7gptVc90Lp3UwcIkUG4UwTE/wZxnNUEl8Tph3KpAdFTn/upBLXtTkZnvkz5tMtI
35oievMgSSk4oySwilkiJP8D7mEyn17Wj1UVTV+QG6EyoY5mLyiolm/VBW7yY9d2mGIhinhMY6u+
AxdenBy9nCfXLpJEB0/YI2kcmARhoVRKh9Gop7/Y8sDeILYJzDupu5jNHw9nlSlNFY8OrsURVdjM
iWI/S4Lk0Ryad7OXRJ7CfUGZ661Jv3ogJ2kue6muepzKu3Pm4J/cTQBwor6KH0yrtHa22saVIfJc
ERWwsa90uZo4lvKQIWmdsGpOa+YHJejUz7ePzkaECtxBCBADNAdat0pP6nnEObPH9bmT1Rkt4DF3
HjMg7T+qqbOfEylt/rs94MZZhUhOBY9yARWLK5wtXpXjXGqdlyIYd9b17rMiSVjhxO2eRtvm1CgT
QrrBi5lKy+XW0KOsquuRkQJjIUCEYubFYYCqUCZPd31SRDsv21apS0SIIhamaoDzw+WAc6SHqlWz
lrRZAgBScvRtQuDyXtMHnB0a4DWHptSXn1k8JQ9pH0jPEi/weUjrXn5/mYv4n4BVcIBIyVafta3H
ZsDzEdHDsalfsiDX/Brb+cg1+2T6m7HATROfw5dAq/9y2gDaNdJa1rnKwyj3UAcw7tsSRUVXk9Lp
4+3ts3U7USegcA9wBSy6djnYJDWZtNDB8krkmn7EaZ9+rwGmvJYQqzp/NJe5cNVWcXZemK3D6CgI
xIvSATzJ1afVrZa/bOidl08BPrNdGhylvpSPtye3ERsJ0zbgL0yPFsHq/dbi3jLjhlESpxv9YExk
F86d4VZzbiBlqaSPQZfFj2OJq3RgDHu1mO3h6U6QwdNrXGcAUjhJAQJc3AU53OViMiqYabN20Jau
u1usbrnvDK07OZMj0azVg53zc/1pAVxyagjWAdpdCYw041QnnQ6mIFWW5cc0ZPYhQMYv8cvJoTyc
B9YouUNpyTtX4PWNRMbD/6gJE5mBtb3cUoVtlmURRaOHCQ9lmjmXP7Rm89IYmfz99ve95o6RXKEr
D8UGgUhq8KvwYZaySUtaaiRY2jbGYURn4oMSY8fqIhGX/pAbUz0FqiX9nJakeKGXqd47cRI9iEL4
90oZpEf4bfanQg725Pe2Fp/+A7qkpGSiRna5CABJCi21gp5ySQATp5UxZGrwhC6xqmojDCRtw42x
qt9JfK+3HIeZ8qqA23GDrA1qOxywLR1fMM9x0rx2y8WeAZC3ZvsD3KFiegghJCdtqIaf0YKI5jHV
Flyrbn+V63eC34AUFEUybsurLtmSA6+dLPAeUTnUp1bOhuc47KqvKt3rzzRr3i20IQqd/HdQ58De
QZS/XOrFikrVjin1jjmlJwyQUj9qsEAD3mLuHKmNrc2MAHmA/GK3rWE6PWLKVpPxtzOeY6+OhhBQ
i20ioVTskVc2h0LCDHY8+R1V+stZSUlXmLVOOUh2oufSFo5LuaMUD6ba77oVbo7FNQUoCI1iQpfL
sdTBysKiIr2mWqI0D5MxVs65TDGjl51i/vru7QF9VjA+gUHTtF2djChyYnlwGKyqsUgIIv050ZYg
9qPRyn1lHtO9YP/6rUHzjpIWgSY+njwGl7PjFYg1zIopboLieIaBmPhKxU1we1obB15seLD1RJkO
CI3LUfQmlYxuIqWYUQue/Mi2ktGtojo9z5PlfI7NRj0kVVDu9fw3Z2cCbCA+IW6/KviHqjljdM1F
E0j26DlxGZ8Acsh7UMutPcIVS9mOSw3Mo/gdfyQGcg9VhuoxRR6tAUnbAuTNRy3yYspv/u2l3BxK
/DV0N0X8txoqrbIgGelMeVolI2CHeNZ9Pgz/0/vC3qmDbtQJEZGjU0LSzUkjYL+clYSKgygkclnY
be01elv+WxaL7We1nt6Vi2Q+6p3+MRxG5VcSx8s3TJP2iHJbH5AghTOBNgX382q2yGUbnYOKnhfB
cPJCc1mOrT0kO2u68TDQ5qOLYKGJRnNqdcRxTMvLJsuBcc4ReojBGNwNxpwftNLun7raaTHz66jF
Iud9qjVnz4Bo65MCH6U/DA6dEvcq3tOqRouMgYZNv8TJcZLS2oe8P3i1OXWH9+8e0JsA50XswRN0
+UnbaJLsvCgxqS4Sw2trRJgHAzvASa/fTffjrxN90AuCIs59tvp0YUf7uZZB/iHH3v6Sh7b64kRJ
fheBD9vZqRsLyO6AkKbj+gKVaHW95HOnF9JS0WsjC/H1PKoP0mQhEji2zvvfb3TQTIJzNEK501Zb
ZZSDARETKorywgsQq92A8LZQqbWpuYVeleIxc/uTbVS/BCUHTREk0UA3rkENTW5kgyze1SLB8czN
s6U0PvTSOCqHsp3q/5mdHncAyPvCgJKXWK91bilQH9vAeplSXEUOoVko/T87P2tr0RXBjnMEZ52G
xeVWSiYjlEyb2yErpvoojWZaH/tuxLCNS6P6bRpgSjzIgZH6tY1G80nuohjUDlbZj5IC78nVE1wQ
HicjsmgTZrn8qdOmtNoJSjaOtqigoBlPt4OoZHW2ELWZDDlOKDCBi/ZNSkUesvH6wanTl7jGi5HH
SjkPc91TCkcG9fYiba2Rqur4OlED1kDbXq5RaRnk5Sbl3yqKYxemm/QQh8ovuTeVnZrv1kiaAL2A
vIJc4KxOW+JkIYqmmLtWKabyZUkBFABO5BnLtKd+uPGYi5SRZRXsWqARl5PSiLkiRJkIKaN6fqiw
VSCYbWxAGLEWnmp1xp+7pp5+eynFX73swlKUpBoqwGx0yNYGABbl1Rb6GaiTkG00qlP2wzTKYgfb
srFdGMUS8ECuR6gal3PDw0hJBh1si4Kfrp8vnfoQtan2j5Mk1lHq9OiIwJTpx06ouqXc6h9vT/IN
DriepeJwv4DLENW41YaJB0fPoL0PXjdgk31WA6g54GyCYHaDVokCL6ihyBysvpL0QxCV3eRiStH+
TuDewojt5Z91EdWnEqOi4xAE0d2IMOuXVkpj8xCmo94etTFSJTfOopYq0chleojL1qyOMzUxWH5G
Nmb3liEVh0wLnXJnftc5KYGEgLuLogNFlXXRIcUSrDOJj/A6c77G1XByAlO0ckVS6kgOPaocJ6l5
hpiUA8pSxIWHnP73PDZfMQ+4Az/2envJxQVwseJiR6F+9sbEJ6RavR0ToqeK1VOHmLMu+ZqSunym
pz/dta2jHq3Ozn0pboMvVp7tyfSJb3k9Mv0wwhoq7WsVz8rCryzjBfHC2XFI0p32qLfAXpdgtoCH
pu3OQ3J1RbydHZAljAVmYn1uc+pXFdLjnSfbQXuaJrU+D/QPvM5Wp514f2souGtC5cMm+F4jQchy
k9bBfAHBi7TxgmwsTrqOR2nO2dt5kLe+H7gAmnxkggISenli+0I12jgf4G7ZTVDC2+r0f/JUCb7B
0Gx9/DQRQEyS6bmfF30n7NgcmvqywLuAS1j30TVjLBNZH/mAixkhTKvqrl0lw8mexvBxUuIQ9aom
c9upCk+3N+3W+sKCp8NH+Zd5r66pVGqxQWnBEyew6NwuQ/TLQkr+EGTNnvjy1i5VwYlC1kTmB4L4
5fqmWmMkhjN3uGO2mUtFcfYnB7XM3DAyfxlMdafZtzketV2T0YjG1+01SpJ8ZPoBnixL8iFPQLrX
uo5Vjo0lJx2/Pc795nikhqwljBGupMv5EXol07jEwhQ+HT92fe34UCTLu8YMQZs0855XyHW7nmOo
WUKfGwIsALzVgqpSWVMXz3vkbZHAOMoStjXHSILh5Gm9ZbzkiZnbvuZYPU+PI4Uvpax34wc56hfW
P4nG0S1arbBdO+1tHAsKeJv8S/UTJHnj3amJ+LFo078Z/5IYr1aHJHRSEJOggcKLf3AmO3kOYtJn
Mtzs++09fZ1uMhYoIjJ14RINhvXyS4RjXORLRbszkGTpO2e2+p7qi362+ln51TUFdFglb2h/cQl8
1CV7+a3ITW+/N2QTv4KgD1NAPpG9pvQFM6yEBGFzT86Cxe9VO/lnLjqkJStbzr7envLW3sO9BZyy
cBhC5upyxqgsZtDaGmrgvda/8BR1vRssQ4snTpCkfhdXe3iEqyiK2XFZQRvUKLtS77wcsQ7TSrGa
mtuyLaXPTroor1EU7ARRm4OIchldZEK1dWkfI5dlGa2q8zJMHL8YqWQ+pdOgnm8v3tYdiG3x/4+y
2i6KAp5UtsvOG1Bg86NYdbwI0VW/bRPzcHuore/EDUEFi74lnctVjGD3+WDlNKA9yW7mR+qR8mtJ
EP69IoorXWnm1t151bYmRyVAKENwBwKXufxOWGpOhVTRaVYqLMUCTKlPcW9Td2zQRL89uWvaHHsC
4UNCPeAiJLar2cFlM4xJ4wWNhkmLDkbXaq8qpRzzSIO7+SSNVZdgpVZPMT7B3RwfiGdCyzWaovuC
k91suaZeKpkXQf807rgsIMsXqjpEbplVpubGcqZ8SKIWDJSRqeldMvaS7g6ITfw76jgLuwOykurO
J9tcQGYjMM5QJ9YVuZZvYpaG3XmOtajIdwzWsdNS+eTQZd5ZwK3dQamWCo6MAiJFiMtvZdlFZRUG
EWQxpfOhGXLjF3Wx1BtNQ/JHTd1LabemJkg9NLS5OUj5LseL5EWLlWBhPJWaZiH1hHBWnhBhBX+z
DdFCATeHKB385tVQSpjp1Brp7FpZECOcPNaPyTxDgmmLeCeB3QimqCWQPEJoBk+6bqAPhmQO+hz1
Xo/l+e8AmfnSrfR58ExZqu+BXeaHsZJLfzT6Onz/aSNJBwuv0STh2K1uxaa107isCooEal65Zm10
5xSEpGspY3q8fdo2Ph5lNwCCQMLpQa0NWCxlbrS6ILSI4/C/oSu1o1r1A12oMdkZSXybVXoBgxlL
GRpeqFWuq4pVGkHFlnlOw0IqD0meVEfdqPbU+rfmY3BvUD3l/bpKKrh6HVjZzKcz0BV1o7oZv9ed
Og4kl1X26/2Lx8NFuxbAGbio1XeanVY2pJhYDdm5GGeHsb3P8IJ+RnVb+XJ7KPGnrlZPMBO5Q/6P
s+tqkhNnu79IVWTELdBpoj0OY/uGclqECAoICfj138Hfjaena7r87t6td1cNKDw6zwmQIpxLpGdE
KCa8A57iZw0yLwKRHcLVTvu2dTFiYzIfiLT7Z3Bx8w0GsojqAxAELk4vVzbsdfUqJwwKSkt1N1WZ
B1NaF+yXChpTC87ZlWvapYfEBQ03F8z97RbzcryAQd+SwvmpwP1X7Vw0uSdkhEdHTKd0gIZKi1MD
b9wr16YL++VmnY09BWfb1pN8Oeo6R2MM5A2bCiqxfYeUi30GzxkEP8PkDhxUu3v7U16aomiYoPeE
kxs44NmsaXlTC3g+j4WY1mHXppN3FMT9BIf7Wh/hwvuEWht9VgQLAfQ7F7tvzQUzpmTEOQdCM6tk
8NxGHVzZhedBJZB6miAC1ATRt7ef8MLeuVnSbtIhjI4O28s3is20Unqr6mYdziXlJM79uRP3oo/W
zdU/zLmIGfo2vbpyW7t0m0G5DvvXP0SSV1EDGlk1mZ4QeJpoI54mrJh7b1qRR9L69bFK/OkElNU9
GgsYGmElYZFyr9/zyYgyWLV5P2YOnvRwev4pF0/vasLFNcPRC/MNGxR+JNwBtsPl7O3IcA6nWOCy
DA6M25FYBac6DKt8yMxySurYO7z9NV5Ts2DKCsc4bLxYx5vy9+XnCDVlgJyBC/gEWH0xEoFyqQ36
hh6JndYnfxnGaD/xrL4BPCv80pHW8iKSi/7PUotK4u0fdGEB4PdgjcNedisYtj//qzvpqwbJtB5+
D5unMe/kEKPH5UcFKLvXnKAvvWssbTTKt+xZMA9eDhWC1w2ghQMtgH8FO6wKV8t8SUMDcmfcswee
hd01AvylVYezFDcNMF2Qr3H+upF62kP0iOTdETprJA6Ou7Bt51JIsT6NWxzhFMZB+fY7vTgoztWt
J4Oj/FwESftOwaEO4altPfLnrrJIGpJU3VDZMxBQ62Yfk/maX9SlD7kZEgKYhmPIK2YuNUxNnYlH
+L5EVR650StCQD6HwJB/turHHMYunyE5ZVMznJ9/ZE07Fit/hFopREuUq+Z+XrJfUebqp7ff5KUp
g7oZLu84/YB4b3/+1+wMqrVzGmnqcB5I2DEeYbKIxOovJBmR/mRwSXh7uEvvEDvkJlQHURO8jpfD
LQYBZQwXjmKxY1t48SAQfRjqMvDxz/6HodCK2UaDv+G5n12fJlO3+AyFuo/pMcMjdIer8S8xJfL0
P4y0KYbQZ8IECbbZ+vc7pJVNlx5dwAm3NFCnsubr2CKIIINL74e3h7oE04B4k4AeDtr/Jld9OVbW
xCPvKJYb9C0DdhNAg40w2Y5oH2kkrZv2i6GkhJEZEo2CfjzUOo2uXBYuzZlNoAUDN7SXweB7+RsM
1dBOBDjSfTq0hVqRXB7IVOczOlOlUvCwfvuhL00axFVg0eH1IpfsbFtzXlsl3oAvySpIACNeZ7sE
gS+577J/9ubBwtvYaQjvC4E/nUPnDe4cPjUtSP9rOOwAiv2StFZPEqSPKy/xUtWwdUWR/7mlE57T
TAEuaheGqMMSWEUXTTb2XyunxR0QkB4wVLPeZi0MZlBT1Ffm0IWrCS6vKHDRAsJcOm/KJnMLH2AD
6IbZ3n8eRCNB7YA05u2Ptn2UsxIeo2yqH9xLYL9xVmcaC9JTIoHaQGBAjqACNF+bcJAHSd28C90I
l4AkhkKqtx76FFNzpSi7OGc26t3/D39u6a6la5I+w0P2oUzQCJ/jdzB00EUYjc3x7Se9uBwSNFxQ
wsO86o+pz1/Lv5987asay7/p57RkC/dZPhAbFXWNfoA/z+TKq704IB4NZfUW/Ht+iyW8mVY8NqLD
Sc1BU1u8MmJeXDCUeMWiIMh/+wEvTtVtNLAKt1377IjnsdoUWhhP9Kx7yFhfHRa7iUBxDs/trhoj
8sTXyTytPhVXDow/RIbzeYRKDrRNoPUgQ20f+q+3mxjT9gGtATSiz7KcnAqtD+e6tf0M/oMXnHAh
TeG9FhD2zvGJJTidu3bXWVbBVQL5PUlhuPIyyB1AicyrNhtFPs+z5/JRpQHZLdHoPVNunc4Jkqmj
K+/u0jxMgEZu7EXYfJ/LeVwX0xWhGfj5voh2Qb3OcBIlEfJAslp51zTgl77U36Od7ZSL4P7AA+yU
Gk5c+0QtbW4577/opm9uYHJY40WlfuGRgV/xa7g0JwENwJECN0ZkQp2dgQ5UuNFlQCICo9YCN7T+
6ME2taDdIvbZKNm7t+fkpe0FnxdiGZzvOBDPpkW99rxfCNq34EyT2xDWkV4eJcviQeS5WFkouOO5
cvIn9pnjG/yclwhS17d/w6WNFMq7DZQGix7i+5dTs20YI0mrwcFZ1vBTFZjsU42Q0t3bo7xmJeBM
whVv4/RCowUp/MthAnxKXo0AU4Vga3toEFX6q9YOpvUEyyDMEaL+sR+QbwSr5K4vG79jv9OKqgZt
I6RTAj2s0VBx89zfkyGsTAlbXbvkjoTrlFPdr9/kJE1f0LCXac5HUsFtLIkxUQPi9/KhGQMfAvNO
DV3pqFH/TNPB3EA3FTgIYCXYmm+T+q8VnirZ6n4TTM5TnzxaWmFtSK/dG+NdOXMvLEYc7Zt8DO1b
qKC2D/rXSGpVyMmRQFxaFUc5fC7iI8qsKg84iNJvf7VL+9aGr6BCAy6Nm9/Z5IDJKCoaClQgqzgf
ilRKiHpXuKZ8a3hA3qPNytO85nBlPaXxzMOT0dH0UdBQPBgpEszmuHZ93sQJrlArDpV7CqhM59yT
U3OnR+3ejwte6l7WiHK+UjtfuF9t9QEY0FsrDiKGly9qBWV4GTng4K6Nmp0ky3LsTPIdTtTZJ16x
usG67q+y+y5d3eGcAMhva+tvpJCXw8q0S1TDcAPXYRc9kNHFJZogrM8FsBPIiGEaDeW/s21BW0jm
7UKyPNFU7LDWg//e/oAX5gpulwHwHKBzW6bzy98C7rtZ0zVTBWwjwh8Ns8HOVxRc2NEu7bUT9sL7
hnocZD6c6BA2nhOPKAES4VOLE7ZSwx1tTVjY0dZ7XP/gg9kF/TekkU9XPvKFJ8SgAMKxsaAcPO+1
Ip4J3i96RYPLqa4U0xScosnzigyu0Lt/fplb6jHwARziQPi30+PvhQf7t2CkeizGyPY7KtFZtd0c
7GCeeg1uufQqt+UNujI4Ka+Iryulc9x3aNvZAIYRoMJ0xQhB0yGRoA/LJmO3acSuaaQvvcrtFeLq
gLs05I4vn291NKkDpIrBKFL5RcS52UcmBT2gGc2VavPiUCj78BeOhVda0c55TWybYSxYH7BDnQ3h
wWTSlcM0XCP9XbpsousK7QqkMhApnFPQm8YTIAMAhhgarLQWMuICTSK2m4MF4TMdjCfjSSAUupFz
mWVonHuuHa8Uu388L88KQCAgIOX9cTMDi/Tlu41S6UkLl9Y/fuxqL/BZPwK0qD+tWqYw5m8ptknZ
kq4+0tFC9zh7Usq8N6ajRbKm9W3qz2gIAgFMTm7QcVZqmIF9enuGX6h/kCKO8vRPiz8+J0FbpgRs
QwJdUDgto+nD1l04hZ9G7Xc3VRbXV1D8C7MACjoEkQBYR3FwTjgV3gIeSwIsCoSdDinclYACs6rv
pFy9ayfZ9oLPPsAmmYNRyCYTR5rvyw+Aqs9W4QzIQaq5Snbhkk5loKMQRmBWDcd5QIR67lcV4qjD
hRw40oz7PCEx2f/zK4akbisWoIhAWMbZRJDIGU2bGfcszy6IE0YsfcmCZtnF2aRvxaDqz2+Pd/Ed
g0K3yXM89C7ONi3p4dowr7ihh9mUgGWGmh3Ah7mxwAf+uTDBDScLsW/B0QH7x1n1LObFD0wSInyo
7rIjwkCQz+Uzb98rc433+PqptqEwyGZACPTmrJocEeiO4OVEF5M3zPsYyuHcs9W076qrOrHXawII
PEgiaE3iJAV77eXEYRk6u7Dw1YXXQ7DvRZadUDO3+0iGXREs1XDlrvUHFn05U/ECN5dRVE9bJ2h7
9r+OGbizpgJtNDwbMP6wGCyNxd4SHcW5xRp5XOSiPHiwQOOby9hEt6KNMmQLRLQeYUHvcIcIXd3Z
vEqHvt3BSSq84X1lf3HaB/uqakxb6nn27/DukEIoYdj8robDB9u9PfMubLxALHF4gW2N/j9u3S8f
pBJkSbwWb66NIvcbsH5/EvDBOw099Gh5SozZtTPJDgpBvKeMVt5zLGN9jZtyaapALvZHB42pcq4s
Z0KYse8ahGAErHmHWdI88Djs8tTJawlgF0o/OFAA5APFETog1FsvnzjTLAzJtqEhADy+H2YHeCE0
nBxlx3La8T1LIncXJ6OAvU5m9wZT1o+vOiO9rh7wM+DJF4B/ji7iuawiWpB8OhmcrmEdOeTBpNNh
7pgtnR5RvSMd6NhG/Braf2GdoNAENxtAIBop544xEpejuRtjXWSaQgyUiuWuCpvxwWVtO0ERbuE8
/PYEe40TwMcRbEsoa7FaXtUrLvUGUW1hZ6oj4Aoobyk6F8DyXKET1hASI1rOeWVqA/Xx7ZG3svls
iW62Ncg7QQtlo/q//M6ABWfpJIC4hc1bD0zwe7pe92e4OAykVvgbNwr4xbwcRk1ju1Zzhq0nUnCb
qJJFnOi4LBtmjBLBX7ol2BG4Hu7qBfArbwj/6PrGL72sZe8NtZ3Y64qx/cpCenr7FVxYVjjDQB2G
Xfr2Gc7OUzLCwjJoWhQ0XAQf4cQ17tIaBJjSr4D3lW8PdmlCb75PEIrAhwlJiGcvAsg5EDMMRjwz
7HoWRQUzNH00WQtXOoJDOwZSdmXQSxP670HPbvSxEmufeAyd+KlN0J/gqswI6oUoqYJHixbQlWro
9XTGkt2UkiBK4dZ6fq/3PMdd3do/gcjLCbwznatKk53Q7ZpP6ex2ADCjAxKbryV3v3pS9CMgxQEI
BFwUFfnZk8omXRL0/qGLIU06HqNI1z1ktpryIq3WRR6Hda6vhbq8mkC4jaIMwtUNukkww86g9Wpl
vFtqqIYn6K37QzCF412sK/92SPzqn73itsEgh9n8PoDDnlvSL2NrZCDE5qBGxtu2C+LSkjYtMzWk
H9+eq68+I4aCRh7ePhuS/qrP03iQNKGWAwHHWfa+kWgUQEkpAWmna+6vEDO6Gf5xo1iuKZX/3HVf
bEsYGvsgUDzcTmP41L1cJpvHpBAEMNmiqf99CgT7jYIWLv/RArIAqrBwC4sOm1+I3V4/ww6pzvJ6
ltlDxXW87GSHfEsQwyv99PYrebV8t9+FEwEAI2hN+AAvf1dKe38mBnZXSOUJQuCqa7hPnW3K2qJc
06OMgYL4SFB4e9hX2ydae5tFLZYUGOFoT50Nu3Ghs414nvRV+zwMlPnAC1G3XdkoXqG42zgI4IS6
Et384Jxoi5JCaUwGjDN7/NBFjLa5T+cmLFgQmE8NSNlrPvdLBsu2YSg1vGqPbz/phTm3tYgD6HIQ
eQa14csnbeFKCPkKfsFas43ar82eNiLK+3TMSsVVvdM6AZKq+2v089fvGM6+uLsBqtjK8POusZpB
lmpSYGw1T6d7vyLLB9WYa13w1xsUKkiU++DeoLR4VRJPjC94cFzhR7RNCz7a6Ihou+/rauyRzUB9
336dr+creGWYNqB7wQ0bLP6XrxPxntkURujlI1hdwEakMtNNG5j6yMO4eqpiF9xowuWV/f/1hohR
AYn8yfHDjD07UXtpcT2NwfxaxzbY16IH/aQPm6JpZ3llZVwcCnvTxmfCZficBLkq1QYuA8UmGvrq
OxNz9Wvmnf9oSRL++B/e5aaH+INDomp6+S6JzxxeNVqYJEFSwjEZZO2XfVDXDNbqgD1Prh6XCVEf
SE++8hkvPiVq0a21ApP6846fi/UikYJtCjomzcEG4I2D/uMdVt5cS6N7vQBxPQQ1EMsfZETU/i+f
spllTEgAeAe6f3qQkW2bQ6ZXewhDRX+DXSRovixxeh8NLLnSJH59zwINEuq1baZ66AicE6aC0K2s
oiMoPWsQyBw0Dvl5aGOXlLqW63MTJa7f16vVH2M6rP9lU7YEBVGpjf9VtLH9EBiAAPrezGdffeuK
tW6u0GJt+7FHeA40p4XfDTS88mEvbDqb4Qhkgdt9A5ytl2+79sE5BYPbFHHU69s6IGq/BM01f+hL
m87fo2y/4q97OGB8biWMdYp0nlqIeRFPS8cKxHFhpNnDCNz+fnupvFbpbxx5cBn+oMvo8Zw9lwAK
SKATAgtNteGYA+pTSV51QfowGLp+tdiEbwDb+DDWpS48Bcli7rosbJ76auhvUhZCXff2T7r4DuCH
gIAH3HKwJb58BwJWD0278TtE242fEyK6m6VN/a+K9mlJEfh8Dfi+tGZRDm2AFRhP8CZ5OWA8mV6b
FfBY1ZLm6NDpLiu5tLvNeOn09rNdHGqDHsFbwfb0qj1k0tUlFKQxBcHYfk2H7gQSgim57+J/Pp/R
FYTGEtIObBAogl4+VdKTiZuajoCr0i4tY8oRRcqqycB7OtpMZZF17OnG20OXwQ///Jh/JJ5Ymriv
gd77cux1E1sMcAEpLDwt7ydgR+9rl0JSCo3N/u2h4MB7YWkCvUItgDoU17VzeDMaEZ2hNOj1KZKd
9C2ZW4qYY4UWLgJjQvGkGcFj1gkL1oP2p+njitAnYNlUE5NHLG2bvQ+e7QfSJuT7sszVB6GrKsnh
W9D75eJVypUjVX6WI3NzWQ6LH9e2bLq08Q5yiuUvpcNI7rWezM8E3NQ516tOWD7aZny/eFCuFU0i
o19Uze0v38xcHBEZFHW5GuX8Dukzk8iBp231Og+7nyjv/c8DRfWEToGkX9yY2vGwrIJ/2VJwBajI
0ZhA0lq1T00UooTVAeKrEBI/Mp6ncIe7H7nN5BHAq0226hMMDe6t+pe1OukeuiQl+yWpcFFHAYsA
MMSCVVU5d41ODkjvhL9KiDTbPctW2hyrrMpwzadDaku4Xw6sWMQydjt0U4a1JMJv5j0sRLpjJjsH
cE0SGuZ9v6j6vba1+AIqbf190MP0BYmdsdgFopcj9KDw5ysju8b3CKxFyCZkwPYBMJFPSlJN01yQ
LJj924r3MsqxSfCfQ2wYuacp859AMVPI6GrS6oOvpZ+VE0yY4FnJOvDUR29I+ZNFVgzfUQuGX97F
w/IMxQBrctTG04J/RfHP67zaEJcj+LfGcCYBaGbZeD+sBBkgqz/gN02xX82bEKv5nQ1pjYQ16Prr
IprbeXyUBlpBeITBY2tfw1oLiCNpggeCiJjmBh5ww0OTphWelGXtTR2TPt73FNO/wAkVfRGWs+8O
Ctkv4CRmyCCH/7+HrgBfDr3WQbhr/Bgdgm7m8JmrojrOYFfC0S0YkFp4H3nR4na1SBXsIxsfhL6a
aSSxgma79AcjQ4R6DXX1bPvVj8E8gH1OqZ3Po306iayDhmeQ7T0sC3xwIHrLbpTvgcuGp/D3tYlZ
dEOiGUA3yENRmyNemcmcWhi1HGObeqQ00xggfRWw0A1BFfAbJkoIw5IMwBFeqMncCXx6juyc2ku/
Ry5T8T6poBTKO4Qr0TzwYaD9NM1DuxyarJvpaVhin5fwsxTxIawq/M8ImZcbFzUxgZkEF+9poMRj
1XFp8s7T4x166eGTc40HF/apd9+SBP3+InDgBh8Q2tW14OiZJL7xaVWFoC3htolgeTD+9+tIVx9Z
PvEIYltD8ZhdakF5ZmyO1c5ENfxxYlITmEl6tRH7btEKHiiTqn5OSbq0x0hV5qeoguEZN8uVgQXv
oiU3CCQW+6Ve/P8YT/jd4s0NdqGEKZtHc6qhsU/rKM0HpbMPY00wU8Wi2nF7ve1xxjSEIhPE2/dV
LeF5PeM6cDPDUjg9IFIY98lBBMN/I0eDI18Sa5aiRyJtm5NJjac07cI41yi6h30HZArQDev66ei6
tCoz0PZhM8xoFZzATRDtth7sT4DF4ZQ7oHZPGbI3aGl17051TN0nbYnw8iVqq6/JjFlSDoh61Sdb
z+w3Lt3L1zhSiSptHzockks8w/MfH9krJc1IX3R0yp5MYt0A1hZr6xNhq5vhl0lgchQMEjfDkDrP
L8N48tYcfIzIO6L2oHpndFupXAhIpQu3wJt7p/2BIKtz9VbEC1eypuXoicHL9cC42sMwe+IPjE0w
gx+babHl0g69PTYVn6vbbBBO3zQeHAByliI5sajNbO1JUNIhP8qMAPeWGS4WR7LMUuUp88j8jTX1
3H3E7Tb65VPHkEIimRb3oDAEANTbVej1/Yif43Y0XICNwZh+7u98FabzwayITrrFy4eDfbKAhk6K
THXcPC50DpvbaiW22im4yIlfSWiT/kvNugHb4bIoUoPellD4QBySWGfpj6SpR/qj9hcTNLmprF5g
9Qnv3PQ5aGP4buYuXifyQUUxz34vKBVlSdtl0OTgsWr2SR4vFTqg+ewHI7RYYPm3cskH8J8WrxBe
m7QHeOyP7Dv8k70uN+FK11/Et1bFSD5JpDpWdRzU6W1FM2xXhd9kxvto5smfP4OtWMFXzBe+e4Cp
YmN+tVPAgmcS8bG7JThQwgJGjXX1nw4RBT/tJd24PAcd6YW/B482cPfzzJZIQXKUgXadj71PBC81
wEfxu8nWYBhgmG7E9AFW6I24bWenUvT26IqAb92b+gss3WJPYvp4U/3AnZIR4v/qWdzVwO0TZK/3
8Rh+pOiidYDjo8lCOeNCyZ9Il4xtvRNBG3IcVcpUVMKrIWDkA96bF5YgJgXjI0UDsyb5OsL6Ei42
a1RHS4GrZSzscxdCHrXj3kAXWcyApcFeX2rqqqNJWsMeTJ9Z+btv1s1C0oWY+g+Rcku897E2wMTx
YI4LIxwPuA3/jcbJWOvShsjsPjHcnusyqJL+wQazMUeNAD6BXn1k5S0VsJ+t86yHjU9YJEoKdOYC
6EXSwk/XJaL5IF0Ghx/OoqmBDFV05j4CmJrdsy5N63zpp7EC8ydc4COVI880Sz72Y4OPApYacW2b
mzmb5GFuMz4f236KgqOg8RidWjHHkJB7IuN7mYAol0fdVscKEnZDsfbT5NVIIshq9oumq60fJNiO
Qb7GPezpamWXKPemCWZSI2FoMAbhsjyOmzVHuVYdalLZhQLpUYGTiLmAfW2/n2YRRoVyMMJSiDk1
TVYicLBHg7xtfA867AEBIAOin7YDcq1YiXAyr85jf+oewQeHg/M6+fwzM+CBF8KamBxCcBsfsyGp
wzwQJJtKawPz7K2+sXkHxSDCPLzanaoggNf0oNMZnasG0TRl0ybh49LN4xe0891aTBHxdY5rUDXf
DDJLlhL6lglEj0YFzQ4+GHA8SlLTgX9WBfj3PdfVP/oYtiuFzGw9HJd47e4QRtrzMpyluDXE99h9
BVnAslttxR4t9j28ODBtP8UbyY7la9AmFGcVuoCFGVSHxkSK/7bo+YS6IOVpMBSWAVktuIZbXyFr
5FTkgzeO3jfZjj2acibTMkeVSFWeVakM98jas9mBwhQjzt04SFqmRmBn1lLBpFr504hkAm9azEfZ
G6cOTdOv7geqxiDK0efr+G9GHAdlBFkK7lCNkInND7VjYbtf69WtJIfQwKkvdOiMl+5X5GsHMIKr
Yr1TY+K6nfLrjPzwrfa+Sg2VfwBXfLWcPKcdzRPQsrGuGt6kOw9R9iRfoO3p0f2hgbkdxpgfvSpu
hhuLZDea+zBNm977nvM8lN7xIsvaq4Z1l+Ayp28XMy8z3INUYFDTplOPqc5NVCJJDxG7fp8Bok36
eTV54lsHJ2XQj08IgGJrmYkh9ne20SjJctykdf2AzdhvHwKXsPZ9YwZ/eFwEoj93PBRaFIbQ+QPc
/KruCKpeCilhx2Qhq0auh6gBwHaX4Tseom6NMTciFLw7OI3O7XuRLGG4Y1LRm5GT9XcqQXic1VaS
Dl0zPLRxr587ZHeNeao8lChqRu8BlF3XJzkNG9BSgXN3P7BqzI8YigwvD9Qqkzu5GjnthNcn/yV0
qqE0S5zqb8JWpP9ZG42srLF53gkN57eyTlqwuXvUtn3hx6Jrylll/QeHbeIpGpWB8BEgGs7pvhmq
BwQahDofpxbuLzAIDlgJx5PgaZYNFzkqY/Fu7XG6nUYW4KSVA1+rG5zDGjaHbEABa3S9mZKlC34E
jZma7zMkkN23cjOW0prYNseWqkTBiBqQjtH04zeo1dr32Mvpilb30H+e27ZrDlgJ7EMlY/xPpwRS
zWIGtxeVmSWL3jnewDnM1ggi3CVmwfAj7JSPJPBdmqPB7BA002YbVD4S3MRg2ZYVo4o7CKbnynvP
Gh5zlFU+Qu0MHcVtPVuvfwYyN36vKiVAO7S+1DdYk+mBTOAefU1YVzN0vXvOc4SLVJ+t5VblYNmt
Y5nVnfZyFHjNN5MosycqG2QeWBDhP64J7de7MZKkKYAAG3PTzZP8YcNsxQ+GlhD01xAw8dFE2AV6
LrJpr1Jtu5ukSddTq/G1nkRF2Z1vsTPuFh2s/g2WZjWcAHSIPo8UQkfu3LSq8UAjNBL2rRqQBUEy
wD8oHIwNdybNZP9lDFw7fPGdlww5HNoG/tn1JMkKsoqI5y0fFDxMhjCrwHFS5ntNOhA8cOnhTVT0
bpJpMWeo74BdByhwYTkRrHvLO0dvmIbasegl8/QXOG4uNK/TpvoSYG+FM0dX208RN+yr167uma6R
+qyWdHhYerl+R5OLdyeKrWPOG4uZXAZ9bPtDJdjwKYVKDuhng5c3wAPIfCdTGro81CB7u0TRz4ol
mT3WZsx+0Mqs4yGuKxs9ZZpH8U4tQfSzIv6clBkfYnrCNo4tNW5Qqeq17fy7OBXijiUoqnIcFBQ0
VyW9J9vjrn6ELY4fPjCnzXh0CEjHJpNWYrjvxnVqjy6S3P/Ur5PU71of9e6dtM184P3MJWgDltzg
S84/o1VZeYiIcMO7HoVpeBdN0fQfAzdTl7qDVDiPKAhdKIbEKIpJcITkmRjMl3vWdDrd+XBR9B+r
gJIWxnMx/eV5c/YRffvVnIBjNEHueDd49xOSpU6uaWlVxiSi9mDHsEIpZuLu0IeDq4+N8Jp3xPZu
vk2GwLjjSP1qz4DGmLvB8fiUQJwRF7ULVu+2x9tBIPlmwgdffH84oQ+b8FM9hOHHsFYdiovQtFtH
iIbPvrcicc0IgLY5MQAR4dML64xdMIZBi9HBRM2h3calQiDy9MvkKsWRXIM5yqVXBTsV+PIJxNFw
KHBmklullealS0MkKkQKA+cw/dC/g55UqNoq00QgRHfNhNLWRF/jeW77U6AlPIyqRIc3UH7wtIC8
ZA7fzeNE9zpIaXWI1z7ocq1XbnYWKYwutz0mU4kdFJsb6r/5px+xZiiFssTLaU2b34Lrpd5NSTLf
NA7ebnPe+XUI3BihrvNdJyqh82hCKgqu7k2MA0XwQey9BWF0B1zyDAwpKVmZE7k/IJII+TxUPAQx
UiKOCFYBiObBCx6bCURaektf7m6Dlce3C+9TL/eAU/vvuRjVugfeFcR7iy77czhnwVIoDjfPvQeQ
oL4J+GDWEuRb2JVUQcN/DxX88nOjBPEPWNaBf7CoUfrjHMEm9hTV69Lc8mXeIm0or6K8M3BSxh2Q
MFpQfCN1VCFLD9MSQk6JXceHyAKOSvG+riamCvD5/fUenpvW7IZMBNNnQ1An7lb8nB1qVujaa9Ap
RGFl2DJAb7joYI1mdQyDMw+wyYihVd6QNP1Q+9WQ5g2re5bXYgLIQlmtoEJqh4oUATzyHxuClPu8
hWJRP0ZsSY+t13FdArLy32ET774kS8aiPJij4QcjUX9DpwAsXNI3XnuSDnUiPBy3bgZv1+iJQ0r1
Db92i5po/Ww8cMATX2EUEn7ssfrsoQuU6nZwz4mfh2xpVB6GTt+bCIfTf8540Se4X4OsAio+f5hq
S1fcSBLAPkDPlm+Q/ESIFLVzwArHA6+5IxovC8nvwp2kCEHcqljgv59465Ej08hou4vRCZhK2D8n
twN0KG0phiaTexDawifaE52BeBxwnScJqTQufX++7eoy8gsAnZQfVurL8TGNEH25U1NUu10UjbQr
J+2PH2JsEr9Xi0q1gNFYH5/CbrSfPA0L9J0E9T3bURw3PnZ/au9mKBUx87FODu2cdeSTGNrpxxqk
TpSmY6Ha+5HrIJnsovXRKDl2Jwvdo8lxfoafez9e65L2E6uO4RJV79dAzFhO0FkdF0c8VQrLYLUE
81Dodf6Po/NYjhvXwvATsYo5bEl2Us6yvGFZ9ogJJMEM4Onv13c7dnmkbhI454/VXGEr8BZVqnQ1
y+jxtZZ8bWthokckzcCGPD6Lm4oRTUuu0Vee941Im9SV6OUPqrftKfdb7CtMY2tPqkM76D8biluZ
NcQ9tmkdDTWIYbdUL6TWFy0pXQzQZ+KJwXHaYG6fF4nX7QhQO71NQYvADDXiMmU4muA262qK/7Hb
qEtksT+mYAny1NUu2EOyiGH9XhJ3nI/DbHvytg/KyfpjKBX8SaZ6KbJZVP5dMQn5LwYTbg+N3v33
dS3qi3GLUhwYGYI6DfaKIlpYYvvHa8HNDtU6kYw9jfM+ZkxkMPEp3367vkyDq8xxwcq05YaT4uIz
TIsDhkP/LSkGRWl3Zc0fiderFxVy9QgNTpSN5eS8Dbra/JtOSfGs9F7YLyFDwXq07H3ExIhZYDpp
y5sfBfYEkXK09o+WYXk8+OPUX2IIQDdThhnyPlCdOe0EA7InGEd0B7dqlk8X8fN8IbVVPEgxo2iN
ymDZTo41i3OsBre+6a4yEpacoBsAu8TA6MQdgVm62Lt/GhxdgzZPnZtti8c4vxc7xqsuNEuRazdW
nzFtriJt48h7ssK6Yh9UsX0/0lO5HMg5VH+YTUWT2QurWx4x44uM4CP1SyZF8ETaYdOdyjby36fY
B6zbwrAxFEPoBAR4IF1v3errV+2a4HD1VH9dGY8qk6ZvfEyEq3nu/Y4VjmwLEnmNXVRbOptyfHIs
bKDMRtHKiyC76BjvfrE/bOGYlMgozHIwzRrOD2tsMTGV8djeM9ZoWpXr2t1yFYW7kyag5m9DSdvZ
Rzu2HR+TEfb8arOAfZWa1SWTHvXMD1LX651PbEzA24DfvOHIk76XtpRp/IgBhu2k9SQf8I6FBiKA
zo1Hrw554MCZZdq4zXWYLvdxOJX9PB8Y5Qihdr2OZlyXWO/XBXFZfxuUdXGeuVFeB9O7d4N77Tdz
43VAItwlhXm2ksrFk0PnU6rAM4knsi3p3perFXwDDgbywh4f3JtxCMvzbkabNACaCH6jk2+/C04s
AGzcbnfaEfWQMnDNH8KrhQV9Y+334T5YvPq0dhBArEffy/wuruc8Lkq7wVrR8X7yqpJjEFn8LgCv
KrrTcRn5B4ck8semp1j50QkC8AmdrGLM+AJiOwVx8q3UrWLzJqeAyWLUGtVzYXlQMbO1FyTfEw+b
lY6UZQrqwcvDpgUGysxJFnDk0dXC+ACHcQkaLW0wVOM2Z/Dp7ZU72nLyViNaPYSV2eq70Jm5dxRz
2/gAQqmbu21IWH+II3blpXPKysuDxtWPRWO6380Y4ZXZAnpWvZiuxAeyyfnYSLCrrayVizD3qvO6
zy1gAvsQXbj8EVsdBC/C82ZaB5dgde5iKmNvtPLr7bBTI8MbVXi1D5bah/9Em5ROCl82VPeVtPf7
ZZ6hUOYpWX+5ZR01IJBE7tETb6J06ubxVobAtXnXVephKJptfZ22pY4PAaF2fep7pYS0oavmplRt
Jd4Tnbjr9WsNCfPf9+HLi8auumxswtbBI97/bVRq44ml+yf59ibAOMqX7PJj30X8iS2VH7ruSoq3
k7BQRb4Oah3yUHmFPI8YytWtiNv+WfOA6htPyuI9pgjPf+uHLhqzCvZZfYWymW5oO0b8Ymyvs7Ju
chX43DYllE9y5i/MS/wqnCiCnH6sI1ZyLoCJrXM/W551L5Dl7/dXKPFP2HihIjUiZCzZ5OyaXPf2
tOf7Fmz6YFmN99tbl9lKHSvp57RQ21gfxx0iLTe+N30A6STWeWn19O30MBkP0uumf+FiN4+L2Dys
e6hc3WxxNRbP1lG7zKI6GZ/h4LFqRWWVXDT5Yu5bG9TwSI5H8FZO2EWUfCoItPYMoqy2u7gO51fR
QZh9z/66Npl0loGDPux0LtgCNPsfC3i6GRUGt27C+3QuNzrB72ojAwnsiLPwognuFm9zVU11yhAz
VnA7Bjh1ZsFLsrbavJpPMdKA2WH7sAe73z8n+zL8UC/uU5mFuIvTtCut6bxAEcozdab8Qtz7Mx9N
5ZjgjPIk0tlAieRZW4U/5AkZWFf2qChuYXsC9oG6T+5J1qFyvquThmCEZBx/PJ+NI/f6mVrY0Kyh
udpQhmecOOpxbMSkMkksYsENKqnECGGnQL85VNe8jAf3fFV9Yd+U0Vo/wbaSagZfXvy12djJ7egi
C2J3CSeTxaEzPdR0eU5p5dTmD8wv7CDNokGRklLKpIK0lJn1GlN5O4Tb4J1n2TafYZxwcnSNKf/O
3VB0B3Zu/vKOxpdwXMx5JpUr6Pmx6eLinwm76T+/Hhm299apmdP74NknE3J8GOsCaH2WnnVgnLSq
41iP/fIcbLs8O8x3BvRRBENaVWxMR7D3QJ74XSIX6KvTr96GaPplZP8eT5varY9ELNpJ9TYmzol8
71FeWqLj57S1K/UUw7o0h8U1Q3tkT9c78SWGlQU0abFpP3M4B808O/qXp9UIj5j0iuU0FlgCFN3j
KjORsl/WSkV/1rFymsz8//nocYGIXKGxhv42u9PmG7K8X/ZkKgcmYxZ/e6cgInqwBrydVWeHpy2e
mzrnn2xey9Eandekp4Uk3d1ZzMdkGr2ZZKFIg/CsHjRCS0lbeIQu8xtgfht7xI5L16TBUMj+BvqJ
7ESKxtR0jGXt23lbDqW+LwjnfDSeRobD4WT/9HMk7gS67/Uk7IZquTZU4aHhSLlCkd0okKvwmlcJ
bqtMTrvbkGDmAWHJdYnv2iCW1sWTztAc6Avq5T2rZ7mm7Pss8l4XtjlsnpI3SRvDPLusptDUsbsN
h41LAAC5tADmSJ/7M3leC+Eb94s8VL07sqmsruzSfpPqizCGmXtPeeJkWWtpOF47vz4nddnMtIz2
Hp+Dc31ghVRlHpaMXpcADW6dedEOPjYPBfFF4CjkEZA11vsksLnhQFRGlai0HaqEsjUuKEQknuGl
t3qsPwcxrvJhbGv4SGQlVZyymMgv5udGpyzqIkydiJEs7/UwvPTE0se3zR6xBVlzQM0DsdzeERdO
N+Wmj/bmLghG2R2SsogBUAJV3iaJ1eo7i4bIu2HeDfrdxYXC81WFl38ux3U4c03Z74Pb2f8Frqa5
orqqU0Fyho6qcOG0PG9WoVrC+7pAHubSm4/F1vb9l+oFQ/zWBvbDvJQdUnjV47f13ckBX7X0PKXx
UPF1kAxkXQgQgVnw90D4xHP51Wtb+8I5LmsBl8V4s97CYu/VaXZ8aDvjlPztckaCc1FIea0s1P4i
U0Mq9ATDqbeXEjJqzkRXrvyHYoOG9wyBibqLmvrIzLyHYPgU4aXsWfsl0W0QZdBs7XiN8jAvW4u+
Py/xBcVnUeHDuNSqDD5G+Mmb3Sx6yAZo+pKRad3FUcveslLBMnHtunDkeweu8tEbbYLM2q/qhC0O
xZIX9UwqETbyZryxIKhfR8Ym/51tcJZPvqfG6D9w9wqFQFRD3nQAQioXe+WA8SBDZOot9+G7XadZ
YrSdXUZ3zy4uRdeQKDdrrPEXz1EUm6Dh5KyGNS/0T2gZ/uLGEvSKSEMwr3uz8VJ0Pzar0Zgkxzqu
gojztNPuWQjZvjblWP8uV3hkIlyGEq2Ck2wGa2ff/Aen4UAwGLi4muNcxfNRG7m4OVgBGgjm8YX2
m8iEpH8mS3Lb64nWvIhuEMRRXYCcaBuk/GZTYBQwcST+DvBmW6pqUKiD0zmbudVt6x00BfAbdhd3
zAOk7/LCrrHOB1FiMsgpKgxvXP8qPNgqzvIM5YXmhgsqBVMug97OBHWn0+OgiYkAG6OELh0kR9so
0Byct3XgvI6nsH9CyDP6z7bL9/Q7lEaY88pZHqezvVXhaxNLNzoQawOFrQhxqR7gPTjrYJYB4dzZ
dxO8vqSupSUwF29rKHpgls7ZQd6E9wFzxNXfLU05fYQ7x/6n8GvBCnq987nfPZ2tyTK/Ifgv2oPa
CT3L+Zjl57iv0Xpf97bbXEBZYP27//8qxo6FzxfMrPNc1h5iAyVN84mTsBrTtlOY7hJZNiTz1nXj
4cI28qIUI89VZt3GmTsWxAHN5LH88oEyeLLQhXSZog2kPzqdz1UV8Yd/xj0IdlD12H4LB1X/s3XV
lCl6E/t7mKOwui2mkRI6yLtwOTpayrd90t1/sRSTOZDx1Ox3cu3WhNKzeCRN1KsI7zUr+cE3jjOX
P501x1VG+BoBj7gZ7Rd2ILTnBOQgy0RJFEDUxoiwmsBZuL9njnTKjwu5H8iHK/+uqKLeFlT0O79A
44R57I/AkJPvW24+JX25/5bRPLzSZZ+gTzJzKY4UWLvoCqo6zLuByHryRMaRrCLbmdAPmDFZaNbz
TVXfzSJyVdq0JG/lXjkD3o9Ak3cGIQCiIq2CHyS3hAETyT6+U/I2EVMyxfq1C6XjpNw9Hsx1S8zi
nZEciXlklpAGU+Dh4n6cZiD+eVRWdJAkXe6/1623/WxrptW+h353xoPfS1MfXKsQj/HcuwqkSnCL
FTNZms/hboXogSe9jzeNshgZpnby78PCW/WB4Kulyo1qEvvA8SbttIoDKmpG6JrDEMvJ5EuFuu2K
z+q7Pp6d8LjpjfjHehilPvRWE4bwfFp8WBvKQCCClc+83RH/PRd1lHBgrzK8LZgTXgvPR+vlJShW
N3AabCfFGO7HJJmiR8aQ4QvCy5se4rltzovtqv08jPzTpGOI9sHxh41Es1HKR6tvo5/QCKYECNe4
P8LD+48To+8XZAGyfVwyCGyIC3fHbJQqitOgQgBxKXwQJqsk+Pq/1quMThvUIbCju1RtzpSJ9GU2
UCCym4kNGcd+s8mVJdsrsMsmhvCwWZlSdDfMoLZE9X2gBZf7moKdhUlUQNYc+qArEX9B57+M+I6C
bNm9+V+hOcZuG5oA3LxwhLPl8rpJsso2K4N1UdaP66y66a1ukfrdWdTzvV31pCaNfW3OIajy/MU6
O39D1XbewyIK1eWoZorgYDG53pkBHjVzdsvc1bNSfooeIgnSCnx/vSMvanqtgoCiMZ5kjiC9BBx/
9PXKh8GE9Jiiv9Ai3Xbd/Q67NWhvuM+C771Y6wdNlM5bMo8hmeQ6QOiOXKJ9J/d/KzLfBnFFyWTH
T2D8/nJfhVw8qZyqJEzXNdz+mdoHkierpzRn4VbtvbabGpUUXD7AxjQjh4hHEd8wpHtVXjkwILkO
y+5t32jLPhISMdmPTbVx8rBLTv96rZrHbiosHsme0z5bCtEenYWWFghEkNhP3RO2T0YVRc8kKhX6
YdjNPv0NBqMeV9fb4hPDfeEclmLZEuSLVvLbyDZgIaQQAFQJVZHzN/KQCR7azRtO1/4MrGqdVzH6
7UlSZRxF+3zbeKVaYA8Ivcu2sPYepRWsf7h2d02PjDeog7s4w2fZmBb90ZwAqfSJrcob2a4zjOfY
JQ+OXEM/00UMtUw+mHDPZbL07+zeHZS0qstHDoGRUDbkvd9SR82Xt5WA8Vdw7NPvxuqtKQYvykow
I35nUnx4GNs2PhZxW9WHyNjlu7CrwTmHC5Ij1EOiIENLDhyopZrHF6iPJC12WoURkc4e4NOMoJXx
Ia5+ibUW86GNE/lWYIQJcxQDwRO6WIRcDr/fczdTP81RUTZduk6jP9+vnVV+AbDSyGvX9UDKaCI5
ZsOynW883yidqaEm45H4PPUfqB4ezpnIVZGtDQT3gaS0PSSmJkym6y4S2S/tKgYXuZpyKuLVre7B
JK33a8Va4d5ssbPfsLS53GncKtvJ9Y1nnlvArz9NrJWVyTViq2DNLMNjvW7RhyFXunlQtXFLNljR
fwXaitaDCvlIOGNrw1ZSz4N9iHS0APxUolnPzYrlFiWFV17Aopv+2Dthcxt6iI7hxAVXqtAalN8Y
4f6xlJ9Yp1KIkl8nGd37BpDZ4indJ5mbingkJi/X/aVnT4QnJP372WUJuK770/gU75ZbHeYg4MmM
EWF9ER4HLLqXXo9qXFQv9RSVZTaua/C3CyMURx29fe9O1zuvdWttFiq5kHSfPaF3NhsjRo+j1S3B
V7Qt4m9dO9sHIRlhmIUDHy9zmmVAsJpkS9cgMj8bUpP15IajxdbWr96dQDP4q0bFNx53aJwIdceV
doaUW3E0Uqwt0XYztdW9L3WGOKtkLO6luF2KaO+zaXabd0qiHJ3txMlYJ9NdKX/6gLbnDm0U3EkR
iQ8UPP6AGsHhg3LrMIAyZo94qoOlpOe1TvY/m91w2ljIAe4KG4Xlcdd7vKdgteVX0a42AlorcEib
8kSnU6uBeWd4JFZKljVefzDS7leHkBFp1uIIOoj8gciZ+RqscwYgnTnlndkFNWzK54LHGl15bQFU
zFMfI2nxw54k7NVzz9Xq2P15dAL1GEJpNNmC2CdKCU9RTUrSzDRd80SiLS0DDelCu0mXPEVtYb0g
l0KUUc5L875tcHR9urG13hCV0Pboq/YavfNiM+9WjIoQR5b0T0Rc+zpfpigZ+QdL5HToHwaTDuiH
l7SaCnkE/J8gDBNd+ewSW7n9Tgih+tv4RfQfeqDo1psCgGRnZ65Hp1OHSR4na7UcSk+57iniM3iL
ktr1D4jg1stKXM7yQPtW+3cfrcp+QIwRbDfzoMT6WDkyfobvHPpMbpP71Oykkd1sg9P97tF7I7ny
bSrlOmtfH+g1DPe0Xb36DpHJMtIO31kfMIQVkmM06pkrQ24Kd+/E8yCt6Hsf6iX5i9jQW44NgnMf
PnNv7tHKAz7K1U/+DVsMrOShLDtMGEspCHHbgSSvbfGtc6u3xqBf1aa/CUjpVadudroun1AX+neQ
IcXTGsP/H9XUS2B4ryzso5obyH0LTxzlBl4NHMTW+mqjfxVHFovwOOnKVsdrYwnmECPjDcXaCrHY
Qrr1BxUjBXnZxlV9lfOwPa5hXMrjWqwjBEE4jUVW0/ozHNrA90ECNsubiBJ0g9tyR/qX2nMyUAkg
OH0+9t5vp2/C37nndDc2Vm6QtbX3Xqz78SXo6l2ltmRYQLO/tU66tmrNw5ElN6Uhp3bScIHRJhUc
3cVRFk4EEyMD8VDG1+pPRHH2kU4VFwvEuujbst846smFQBo2DV35r8YjHTJ0A8/c8lx4h37vOQsh
YKWL7njkCiciXmjCuIPxe3dj7EbFsE9+FuJdB/SJt7Xi1hjb8d1ZXGAdFlXYxf1qM0BFPi7diRq7
oT0X1GG/lBTztneTX689M3Wz36JxkR+acPVbLUrPAbCqOdbsETsklJTelZP73h47B1ptIv8+Xne7
Py3OuvdnOdS2zvuFSRikCSA4dWhL4sLGOHceA2Tc2Iy9FmHW4LTfLEU+vqLJ2eeDU6N9QYVfUcKK
0rK6DYQFJ1RFVcOTEHvqvusJcjsgROsPdh0OA+tuLPlRhJq+fLyLx1Fu3XBJXAmrzBMBH77zbczP
sywRYk7Cl/eJ5LZIS0tXYYpwdCoe480hk6QrtJ88VQllOId2pb3gPtrYhTIqPhLC9ETZ9Ywbodjy
SoVsoy3ipTvo5mE4scGuz8Hqo08rfWzXhBfF7nTh2JoXVrVh+C+OALbQ2y8LB7lJ4j4LUDMVx4DG
I3Qnwh6cywo6QTdEzEmy0Q72NtWi/RdF8GQHCtR4eaNxXn9ZwOwepyELX4oKs9THAakZLXWymdFq
OZt4d+tqr45d69kOiYtcrgerkgHE9Ljt3DR9SXV82Mj4w6CcYCBPwgr0o1FI+3d0A+wTA8LcGnku
kFmxwv9Xsd3meiu6INsDvT0S+CDVAY96PWXGrBqCYFt6cd9DHsm0TtxmyFtDZ2xq+NwV73WrVQ75
ihZjsULrtHGqbceZOp3qWBn/qjFQe/Hgq02CTluyKtLR3rfPJuin532YFtZG+k/rTCK9D6As8cik
QdfWKvPatTOXnacZMLfTxa+A/+WT50XLazcTMXPo+SBgDKMNofEkokneeCAl9yBZK+mi/jVsweXq
eJx20zbHuJIR8f66VrhvUD9OWalsu8mvbn5oU07N7wjTgHcI5bK3xDq7Dev4qmjViQe6aNPaHxDP
Jj6HAiLDsWDF3hBFjWhwVkJnuubV2upouqxFYN/17hoDrTm4GGd0j2AHweCFt3aE/wpvw968UOg+
w7BF/Xyr2i3ipQal+m4LewiPAND8WdFyqWaAE8vrwtxRpN6S1NdooiA+1Crw2scokOvr3nu2+my8
qnQvC3WUyXe/heoiZm+yIOuLyv6nYcqmh34iEytH/e7LbHFasZwKV7UnF7F+858Tj3v4Y0tbDSnC
AKJSG3d2qBOPR/uJqgSAOmnm4NVMXtd9hKzJE3BsPV0fdXN9ZKTugN6tKT7xU3r6jBNivRFeV4bn
0BMuItvIdAcHREwdMOh2Au6JgMZLicNJ8ftMsO0FoN2vsuw5WyyU9T996dv/CB1EfERsb/hYYF8C
atfXDOUGqCk5rTuwdraSRLNA04oVGbnd+J+gZ850kJEcFDTsFvxLFomdBNkk6mkHQfTXIqX9u5im
JLyfxGbWz52L7hfXiElyPyS3LkPNUUpInS78xhkDTDvhdq4fNjbW8tA4o9AZfeBWzNfS7mdfQheh
iKraMO/HEdyjn6X9OlVwnCd+GJSQLCzyUyAJnnPQXHc+uHQ2NQcWAfHfjFOx+bHCov/X9ig4Ts0c
eUs+0CP8EtSwbc1k2P89YJNggWqu9IfNY02PcE2/c5Ykxjw2yHz1DW/3KD9qFSHiSvdt2H4Dk4zL
yYcgVyyo/kI9Icae5V2spdu8LDIIVqbSEG29b5LuT9H5zp037UBE9JlhUOticuKLcgdNdrTt6Fsk
iMJkjRHryxL1GD24O/eb3t/6NdVWh0QSxpB3dUp8TmRvFZw907qET1UoFFJ2q4zvZ29Y4usDs8D0
2KFp2qz0pqT61TW6bFJGSIqfYW8cUoZqvg0SocrbGknhdFm2aETLPocsBEXcM4dSqTUxJstO77nl
41BJ49WZNBOLx2zBD+E+Kdil5bTVtnrj5Zq2c9MsjX0qufjOMGUIqZZxce+JOXX09wZ9UBz4kBGK
+oRWo3VaV3mXtGSc5E7EPnRRuAx9FD+03aZqUC5qscYx5s/iU0z46FKEVZw2WDr/TqouPopmc52j
S1Tqvx2j+j1QE2JsBQJ0CJor08PHa0MaR/v/j+Jmq8Cah/VnsWPz3k5IWVNnWutXn9SrPbfFPD1a
2tfDqQ8F8F9v7R25vEEJRucZXvTjuqAXyCmqH1TWOn7Qf/fRPIJBOmPxA8jSYi5xx609jjOOkayt
eciYcNryVyVsSDRm1j3Jut6AtzQRuHNWDghWbnYNTrR2MyitchobmkGCy7MXNp04N3BZ3tNk7eYR
k0XvpfsS6lvBjs6VTLE4t/ZsV0tqMFgzrfkdPsoaNDF8UBsmD4x2HAjx6NovCCOUyB1u5+h+k1M/
XjStlljLSGRzDuxX6pGZtGlTcgY2HoMdIyLYL4nHaLgSb83R39p+HixAxnm7lNtb3DAy3zhtxaLk
7VZxK7kvCSsI1085F3ByXojQ5siKjQBtiTkpjoXl2p/7xIiWds24vgYY8p5wwYOf9FshvqxlK95s
IGRwOL20QzaOU/kPbI9tql2sFREZM8Ff2wNdBbpjkodyFfppNHrjoW8xx5xiu7fDvOVuegZ2CYC3
V5y7pzgugnftNb31njRewTjcRfHnMEjza2BuRGVhaqauLVAEdtg9UcvWZiMtnJxufhA8qIKoKNyP
7GV7WN+VBEDAGfEzAUpQYnoDShLYR3+N7fVdBF1UXmyxlNfvp6uwjFTKY4BlsoMUuQa5hWNUvwJG
FvW5t9vqC3uMrcDh+gn+MMCydOSM6PvHvrODBzp1avSjZBW+dW1v/eKr6XWGTK57H66cbjZ4ZfTf
RnXyzzDZjPerJ70gX0w8iX9rvzTB9QR19wHSWNrvk0tV3w3aZtO/wr8HJSfPEoPdNCRV/SMLGUsv
vQ8j429TOQxqre1mhJJtCLK0RZH8FrftbRFtnnpBeuvdrBNxjcTHoSw49720xrM7A8QzvcarfwRF
qFGM7yiGoFKbBEZ68r8X2xPcMwRnEexW7csTWUgYPBsc6W9zbdt/vbnUN3PptICaAu4ciaBRT7h+
5TNytXIA1iBb5tmv/PG9HlzrY+3E5GUrc8ejM9tWcZazZd2j8SyWd7fHd5eTVLqdk1kDYlvd1rww
JXojX1+5uSnebvs2HocIWW7CE5S6oE+kBQTKPkfdGg0nry71ePL1uKlD2azIQ2O5BM1TQlRO/eUN
yZQ8Agyo7X6aGC5zqcJTYl1bJlb3t28a9xVax56ZuWcdnKrCduvzjLFhuJJd7s9S1wUYqmyWZ+Cx
tjojaqwfW2226gnwIa7S2oT7f8T+czxVGNWVlRLWV69Hv3aiAZyur002FxE3dN/jDsukX/vRSSuA
pnPQBZE8CO35p26hQ/1YlbRrfLlkR1bZuDQTnHODdgx8CyggX3WMwRuFAytirvehai9CruN/HN3l
m/EWazs4ooGqkt6MT6ahsfnHYgq/RTav99shYuvN/HqPqsPqGO+wuzJo87GLm/honLbGTaFA7EXL
50p/CjdwEOhug+btHIyuTuF4F0zq9ScakrjFZBnDFTIAFeObpa3+G88G9A89R4pMAL1KD6PIhM+z
HobhVpSj4xyjhdrD0z5j0/4grXtfoMLAsOHuhzpkiA98BmWhkQd1fsKjjh70bwl6rljZ+xZ9OX5l
4HHXQpyIxwBJ7ui4/CiTiusjfQUyQHm9JSVYmY1Pi3F0/QWxKH57XAIODxgLNSLkpjwGI7m4V4VA
9AYNUT0oTDn0VIjRH05xIBHfbqHxoL5j6d85TOY/bh9p52hi+IV0JCPm78x6X10g59r/3DpAlVhu
2/bNISIVGnvG0CM2ueFP7dRRjM+FQyfF4+ZOqTYYYnPBXoiTJ+gLiGU/iX5jk+3IBKm72IFJ6obv
KMIuPYG3RlnDwHdblEtMcdrkT38ZBdCQDbsfJARc9EN/8VBKvPR01/NSCqUCcMp2+NlWO/7yVywP
hCJB6rql4r1PLJ+bUc6zjE+TtpG0lmGvvqG1m/GMeC58wHpe60ezID05s8xDMBI/b1ZclIv9D98Z
4Bg+hfKms/GSIIR0hMhU5SnngIEVU2a0hPGtA/omjsIkWA0JH0Dj5zux+580TvS5TnJ9gKcFIu/j
fntfeI873vKwu8UMg9itX3FJNZ0HZ2Hrtn7cZxJ3jnoufY6SckJpXyHuvrECbpycFrHpkYhw+R3X
jv9DWk97azR+AOgyf4DRw/T4Q+Gb9+axl8KWxv5sHetosV9Mu4Eyul5vunxbCQBHr1givuEHZLdF
MmGeeKunvygeKQKYe5ioc+vI8MwAQIZCP1i4kay5R4dIZmSTV6PnBl8Ja9SaN2XQu0QjJZU+e4tx
t8su2v6mD+z62svVR/4Z7nvospLUQZIjBtvMvwJLu84FOTm8O8EGHeIlBHMzUhAe/HSPenXHllcn
Nw4r0ny/IUF+HpTf0fmlu5r7PGa2PcQ26Xxp02z63tuvEIzT7EmU77Pv849YUd/+rg0+lhPAOI95
3DrW9EIckT9kftH8j7Nz640bybb0Xzk4z0VMMEgGgwcz85D3TKV1tSTbL4RtWbzf7/z187HmpZwW
JFQDDTTQVW2aTDJix95rfcu7Cg1jabj5Kr5xSF38JRCRCP7vkXslQh184yTgzaBP/VQdAbbl6VWZ
0s2+N6PKiI75XEfzxkfRj8A1z01aRNhc3Dguk9s6GWJzRZum+JZ5HmMnUGZMEQeTnMJtG5h9uElw
m19jAsWuyLHSxqythvGMx5LZu0vhIVelzDokqZ0LnrJJMnvcSHNMHDZNIk3XZdP1Z+k30YvUrV18
dcPR/D4yF8rjjcgqP9/iPQqvNe2tdD8Uk4eqjygEb92yUN8gxrDkT76nzL/KwkJes06GLM6FM7Tn
ggUBQ2PK/ZnnlNaadUpUEMVHh5ngzRC2/XcXNdKL4Cx534JZtLfjHDdfdBMF/Ta023y4zxF8b0Js
t7j2K7IZc9253olIzeAgimxg6hnU4TaSfhFsXBTVwc7ybZ0d6bnmFWncHqsvf/96pNwaksfOa0R7
kyZRfOXy7kzMrSp6DX5PAMa+owkMKypN0rWJoh5PHkT4J3NYhI8o0b3HXOPjXanBrb4FfWgvM+g4
aleFIh1v7TFFjla2kwTfi5yRDOoJep8kazCu2LCpjA9FrPi+ohg75spgXauPfuz3Xxzq1dvATAuq
B1sOL45ZD5/HmBgOiszO2nlYtL7FddRkG8RjxkHkTfJd1y0H8sTK2xXTLAlEHemytQkZYvc7347C
YkPEs/iC4qn4bjhxc8UbUbEjhrF7n5WR8K8kyQdXEE1G6xhocNw7lLNYIiEEdffgkMt5g3EPQ0oJ
SsS/4vSE5MbNGPivJgYPzaqWqrM4BxXOV4ZyXngwee3ZAhM3e6KN1PTnAHleulPEkfY78Aj5K4W7
Y5FU4EnBLiXBzuN20Pah5gSEja6pCiwhcgzkOo4XtVoRxWZ2hjzXD7vEay0muHla3GVMIWkNmbFG
1j/6zvwpjymhqWc6ZR3zSnoFVYtM/N3k0KjYDq4pdyGda87FzCAQx/lZtU6w+5LtmbQTLs9JGsdh
oEDZDi3jqZWgP4KiYCpCQBP9UHDaApJUX7X9IgiXkt0GlHTjIqfysYGhz4xviJ5llmXFYw2FZugJ
T8vI8dwB5p7Za1OQLytwc/W3YWjSz36TT9kpnfLppkn87po6mGGlZcsJ2WRjV2cf3SgWa8NvKMIt
o7uROP0lviqnv2rywpufcP/P165oy5Cjv0Q5TTFb03CbNUZyPon70YWBtDPUDBGYp6Jd6C6sQqdY
s9vvnTZLh53BqJHNFiFdvIVjkN2QDMxHy9Zn33NWtvODXwI0gb9V5V/q1HevZpPlfkVhmz1VVpx9
6g3lFJsg9dsdpzCNkY0mz5FCFwVTUhSg9Mky0zuHMlxxwC0UY2vXreaXsrBRTZSzU23ayPevYZm0
wZlWoRPG6zoTHrdV9U9GEjinEpM3T5UR2n5MJ7vfNogIu1VBu5TGfOTK7EUOJAxcdTGGt35lRPZY
PKfQVX5mlYV6zGjNUeJph3k/9LYzrvLCKtwdJR3FTwxEIFnBJawYlyUTukQG9GawzXpfXBWmWqxC
GP1iBPWGhQxhUT2ukxHZOR44adOlbaEMrupynJyNu7RhaMzYPv45fOrzqkKJ1F4bE1qRmzJx1Y+y
LS00+hQI9Xa2R088s8OV+jQSwzczOmfxXYVjUWMPG5WBHsKJ55NKmMfkK2PoW2NXVlSEm1ZUrOA5
ms61wNsfrD3ki9iH2RvXY6T7a/rlHh9WRV23qxN8qmsvN0frCjkVEeQ0Byokh1Fcv/iqa4NHlKNh
A/ylRXbSFhVgIc10C3N/0tU4bzEQhredL8t7ZEQ9fljOgnoNq8P7aQ+dTo5uEfYv2TiFnzrdK3g+
ZebcGJbjyO8JCCTU0SFKlVXJdKPbLEU7h4IwwXhY95MaIAYMi4tsCtSdEmQBsKkbJY1Q2TXNXZbg
nudiObYxrcao2eqosu/9xQpLxS3sbMsZ1sad3CDNwMEUFuIOcQXSuF4ExfXiOzqOGVIPWisZHY6s
DrE3VV5UNRy9czfaUzbha7DU9KBKKKnfpgAHWN97OrudCjvMj6Ef1vmvwaDrv8JCwXC/YE7dHNDn
up/Qs7dMxiqJt8GjrUYbyPf48jOkg3dM/ylsatmB/FGweJ5rF/fIypqc6TO9cPuu7urxR8QU9Oto
GGb+ZHlVf+xJ/8WMxTGYDk2ZZ5QCbvpqBsH0SzDI8Vft3DUPCX+rpTXCCHiThFgUOZBF4ktTuL60
VgS1aL7PmFvumZuVmce0tC0clPsUS8xwwR+TpFkOjCVoZ2zNgAShEOVuu8M+JE7BrMyo2LNw1OGJ
9WRJi0PJrLYSMSFbp7DmHwiL+nlDVrPWpyShD7m27Xq8qjI2sW0ik6ACTiUL60GlVVifdO533wvG
HxiioKo8LbbWCJ5CNF6zLFJ0uRE79K4OM3rPdcORHeQGYostkqsw+xYaJQtvJ+LaO8bNYN6FE/GZ
B5OPJ1gFU9JfG503dWsP/gInDYcsTRQGddevOdzjH2UwMODfNOEQI/gv8l9mCHNwlXmJ026tnOgq
qN4B5jDuxKcHJlVwblF+fXWZajAZiEIg5Hbrht4mAJgSreMkHm8LcgOejWyam8+txWvCq8pnjzS0
zLpHTvFx9+wq9On4YOf20YDV80y/ZzHwV2Fx6wcJd8OstDuD56iI0iG5rFx5ees8EJsHiGCI4pmt
gRM+okjcB3rtxULfeGZb4wIfkfz2DA+iojnbrqWRa5hBe2v5rqp3JqCKZ/Ip1Xcet+UcbH8WnNob
zKs7USejOqCzjU+mH/rF2mock84ZHQLAUC2S3/VMIj1TcM6++pOXjpyJ+0Lzx05KTfqqKqbhXARB
1ZyGyHcZo2lYMWs6SZr+CO0HfLD8L/SJGNQXO8wAWIV6AqiiNT6QDitXIuZhQxkLvyOcJJ/c1Ae+
vUmaEJVuVwfoAOinUreWEJQRDMBLM7cjpqA9kotKbQ38fFQGtPrEBpelzFZzbuMotwop7qrGx47N
OllsMcCGxrrrECqso2aeJWYiHdeHYVAsMnFaBPHPjANWC3iHENpVPw3l13CaveKAwM9WK9FWwedI
9cFjjxOeAabjtQ6hAnn9nX4Vz0uHSfO1SYVgRISzxF1hJqrPzOYZDbT1BIhLWmOo9xgMq59JB7Ea
ooee/FUX5Zg/fOyi064r+uFutnmYTH4DTnohjctnpSzSwXGQmQHfcq6ffMVvcSLAWA4pK5xAJGmA
oEtRKBnOSeMTLk9R6gIjyKnrmz3n9/hhaljo1wFqthayPU3lrYupf9ilOfiVlY4gwm2s0PMfukzE
5o1ZZOqILqCLyByUwQ4ic5IeJgJVoyvkd2xtDZpWcfJ6etYrZmgtTg0PiCDyJLVnLlnXZxPKmrnW
dV98bgbb+2xip7Z3NV/PYn8vjH1XRlWw5x1d1vvOqFmvuzLZMd/t0BGN0n1uVIbgsBkNpEy9zYfp
ddLeD1WHciONZKb3fdF0ajNgLt0tg1scLxhRl16lTVMUq6Mod2M76HujLpB/RHbephsP1f7XCYaX
u0lRDd+jSWfu5OM9RpROtmO96krpZKBRQtTMY13j7jGYmXjITTFoUYhFHNlGBy0hRqMRONsiKwwr
s4pXLUy2l57d9XEsZqgDSJFkdTNwrWtzxkmxBaNhBFw3bQ4T5injimatRdYwfvQBkW7iHH2sqt0m
zUNapywfg7fCx/b3Qlzp6DaLJS3QijnVymTq6F8NU5eLXQdk3VtIOZb9q3Ftfa2rth4YzMPRQT0X
N6W5wsfsinXke90dP16fMtbIix8e+cBfSqQ97sm1/FgcTE9MHgW0lPnZGrtZ8ck58htGL/eJvT4x
tx3aT869ken9MGvDfAATwDm4KQY6Hhka3xoL44tXNbNcZ4BlutPsB2awp53t/SpVWYZH0xIBIHTa
8cZ6sLpy3lZkEY1n8BNWtKG0oiLOir5+nmvfDle1oQuszEZoImXRDtV7ghqjP5oqa/mGvDQbd1aB
nWBTBvT5t8qB7wF0j0BedAC+4T7AbMCGoQJ0uLuZJiPtPWe0jybN4JKRjA2CzQGoeOp0wAkZ8hjE
g3FsRoL+hK1ZR5Au3sXVGNtMpjs63iGC4StLY3EHCitBxcXMjqD3SWP8DmvFf7SUkUcHfGXyB2Mj
6JwUagMszk7K7UQXzlwr3TQFEy8HG3HSJ5DnQhwzbOiiJ3vK6RcSNRJiSj8X5Xe+AgScv9oYvYqT
61ClreOM/X9L8Je7oPxCHJt8Vx7Hf0gk3SNlF79SQYjjvLEn14y/iko1I/K1EjRKEM7ZreURE7kf
qYd5w+kQZPeAOgu6lrNNVyFhWfhipKjPDwhlG6CSmUtrkTSSHEV2LpWP69gV/OiDyaO+SWuGFEeq
k1QeOVeNyQn5DnmlAW04+KNOGmocvhqEAvZsBoFzVrGds1jM85WbdjmukWxO9TUm2ja/phWtvroV
w7nPBjwYvZ3o4HFBA4EXiIu5xCRlpfG8V3hV6Zp1UVD98BBAnjJsXNMZwZuY99aAg3jf67rub5is
+jddoZIfIm+b6B45OApG3sGJZiWeY84TlUWsieh6x/1m0fyPT3jnonjTZAFlRcIPWGD1lIjCqqZo
jVMoffGUTER6HpJujD+LogV20BfFgKEgCXAMaR2lVzyY/tZriiLasgcV2Y+4ofDZNkY0V/vOiaZP
KMsBkE9mrb6ECUJDUsc7PtugbkLEsG4w3uSLzpJelL4XgKow/kor3lX0/QeGL4wS7vNAIcPAUZB0
58SzRncnjCzfz4KzEG5dUQGn4Ne4Ms2yr9aQ0Ty17WO717seoCrKfQd6PwaMuMuPg6XrryBAS4YV
FnvRIR9hsW+HhiPOIQYPsZ1iry1uPKfNvzjRnDxr4IGchkx/+jzNcVyc5Yiwbktto+U2kCiZN8E4
B/6m1RN6zBA0E99GgGqLHrPJzIgjIZP+UUsEhRkh1iEgoflqBCXU7QsvSOw1zy/pcfkGIy9rUef3
qREPxiNCY+J5vZjYtrNLTqa/RYdM8Yz1iOOSOQx5euA0l9SfGqNqbsVolf22b4c+Qq8Qh87WhIH5
JUGjFe3cxmu7PWOW8ATBjqPXWEr0HoxLMjbC2Yj7bedV5dmyitKGKOPO6b7xR8lX7KDn5QRiZN33
1hvRYZUONEDM6J7ezwgbwxUnC8nJcjYzCwxk0hbPI3sSwg/TaLMVVqGcORrd+RG/lR1nADDcrlwh
brXGW4pCWa6hQ9LS1UnhnGSM1PvY18UQHUt+CxoGiGDLM5rQYdjO6Jk+JboPnJuhTbzk0zBGI2Pp
pBn3CEmjl8EwXEF+V8yPZspZHumjgX2SKl8+8MZwXvOwr8ZrpsBuvWuW4M7TaOAJZIwwYAdnyNYG
WxPwJ0isxhZPRuF09ERm1bL9uxNtHwg6MQZSFWl8C062uNUMoop0mwvIgTNzSXpwMjBvmtILBohl
ynW2JbRvloSW0mtnlnSPYBeB6JstY3hBt+G8JkWNE1tnMQZkqyimTzjgwheqkDJbDPDtxhtGlIDL
Wr7h/DMynw3H4L6oYzq9yDjoDYpaWDHjtrz+Bbks+hHPOaMkn6Jv79INCM/4xghyKNChdaR0tGn3
EA0FJ7w2tPy7pDKLF3w68GsqPPLjNjEb4mDDbKa9YWqTNAaXvqcH1UEC3NIsGmxEGB2ewqwq9MkP
iu5pzuf5AZwGJAZK8l/YpgoWH9drSnAMjXewGnRcYHvm6bNIKmeRNUxoAxVv111jhfEhMlRwy9mJ
UZRqsdCfUqfhsLTwx4o1oDCACnZtGvFKt73pHss2qV+6asAsKWsM9kBpK1xMmj7EdBD4EsqnMoVE
u1uywr47ydh2p5xvd49v2W+vxjZPXuktNgKZGRFoDoKNFhApbpRXr8c3RU8PzS/fb0D13evMqrbg
6QpvVVt+tvdiLyA2KqMlchrjODUZ/82SDq6DZwH9TJlcQy0L0mtwNSzFRZ8AYFAWzd9NlXJuXE6y
vX/SghHjVsjZLbai9gDXOjmOupUNWBalJj739rrgS/tm1177UrmFfwYBJNA3Dy3KkKaszIUmz/GG
Al8l83bWoXkHDBoRVO2l5R06CYbdDT/zoQEKxiifg+I3gRI+2SDohe4MQxYG++yXZrI1Eku98mPV
5joHxB0e7WiU9G1KgIhr30kT54qtrgv2kInscI+fkp+Af7M/6DhP2Zkcy23OPuLoJctp8nkFm1w/
h9Qo9SEQsKzNPDd+OYI8k8Ocd5HcjXE3F4uvJrtD+0pXlmeU/cprm86kk7Tza5YB3PsEyKW2dmEv
2p/Q7MNfHGrG6wiR4509FBgA89QsnxJtWo8set511GXtFw/HZLcNDE9jls9sfFuDfA4oJJ+ceR6G
VQARoeWsNsfEnwPDPibom9DGRcJmOxdT22wSzhn427VG/9+WHWxm3/admxTBvcESGnc/OTQzx0yH
yPweodb81neW+1WUPaERZgz2iBN34DykskMiVRDnyzaVqOEKUpay1indiUJ8ZTiW+ceiCPSwzWiA
2esYG3O9o99lPMx+NH+Toq7rDaHVzlca5rzmJBVxUgJBW99OEA2AGYBuYQiOMOnGDmiJryhiJKVS
bkbXRoUyc+W1QTFsPUOl9NCYCm2aOtIdo3VmEQhX5fDLnuL0lpxfH70zWxjMKt9ukND5ZC+vHXcY
4zNUTvHY9tQFRp/6ZMr2I01MoZm4DY6bG2vfszx1rWfPhL/ZOOKrwvFwh44nDNcJwlSySHNi5qFi
+d2B2QiG/rwy9DOhqq65MagBd7Q1oRJ1aQ92hOSnMdzl7HgoCFDlrfFJ1fEWdxgdTScDynaP8F7g
moMrgg+t7Jhhj8tQImfci+kixWk0zNJs9yECg4UN0KScuSKmwavGYUoIkaLN2hNCqOGR8Am7/dZa
E2hHhDqG3KfmSN6STyvSQidequypU0C0UDdz7btaNQtEN+NvNFV1+xJEoHQY4Q1meaKWKs7x0Jqg
Nsah/DUpQ5wljRqa+ozKP1mJLLudnjw01gkfrHWmYTjHG8cqPVZdix372pwQT2znLDKyXZl2+pmz
ATFtoga8uGLExF4aTTMwvyquW7AxVIDDLtMzZbdv6aJepsxBtHEGvA0bO5bLwNdw/MdJTelrm1Ol
vzom9d4OJqnZXWUVqJsVuD9A+X3FPHFlx3OhtjkJkgPTBvonqzCyncchLAsmD1rS5Y+rCDM5k6Hy
ZVJzNsJpTJphE2F77VdwySqHbHqpfmWo/a7qqRGvi8QoWJk9ZwJWH1oQqw7O4OI+QrwPHHbyHsws
6JPbwdBdeBU1pcLSh52fz7HG/loVRYxBqg7afUYCLGhR20s5fxrz/COirwMGr6jNXRGo1qavo22U
gi1I5U9+BVFnRaJ7kx4G16GthTNN1Cu/NZyHCHDwS6ugIwNz8YabxKv9YO1YDSusH/H97pwQ0cIu
rZ3JWU1WWVzD3WWSb0BqgSQ7imfVWM2PFhY52hpJGbrXqhe/YjKN0mt22+IaWxMp3o0vzG5r1L5A
Mp1iVeQGgpgmKLzukx7a+DMgFCZTwPPqx9KuWij9U9z/hNVVFauewMZftV0IfwOAgpEG7DN926Yq
pDpgtYVqV9nxq8cnCAdY9jHzJ3tQ54ECGLdS2Lk/M2C2PeQpKDqrlKOgu4LHxCKQp2IY8N7XOOs8
BrCnuaLc4Og1imQFpUe9qAaxdxPXtb+Wqc/uUVi1+wkdOlYXNEneM+ry8CDrCC5PnQ2YkmMHNDcJ
dCbiENDlLdKdUZM7WssQ3YVpVUl+I7JS/ixQB5RHD3RkBq28ES/EexjWegpyC/Nortp4L9CtX9t6
zNq9J/25X6c1U87tRJyO2KO/m66VHjsMLGNgjpssccrvaRBEX30kjY+28kaQb2PNx/RCuqHI9lCg
umalMhEIZDdddxcRGuEf4jpJoiOqB2pq5HbtUduFCU4KIfnzmEf6WcPXp37p+xEBTNbDmzbn/nuU
WVTrc9ug40ttjpxII53Ps7ZdOpoAujAkOuStMI1pk/CGvrjzaHgprmAjsdMl3ZNGdwfLQKGayGqF
spiW01IGEPVcPDjtzKJYlnjumHs2fbNTfe587YJSYTSXs/VZzUgLiU0IxDZmYo1mA8qGZAptczrl
GwodyKNYLjYIk13slyVOQVobXmUwaRVo2Owe+O0qyFhaNyE9sO0AqaljtWFmv+5d5N/XKEJayGWM
g2BcC+wQMlpzLa/aim5I0s8BzBEf4PXIGBIVpddvIe/iQPBVMjKY8/WUHdiQo2BDO8ROD5aFrm5b
yt764TBez8/w/Cmus9pYsFZtAXI9tsmD4D0zrC9mHajPPsdavbUyc07RKeFx21gugo4N0h0qVGyM
xXkkLuUpQxTxoytqI2f+p+3HrJl6UBkYsOlMBKX5BQB9eq/7eqLBj9TrkwePAgpgTrjfdKqEIkXH
own/mrOsTsjeilBDVOxLeu5wsMnVcPX4mPXd+KWaUbwbOk7QITdzf1VHIz1myxYRQFxE3o8pYjx5
NRJEgDmM8mphC+C12pPJVN+aveTdGNDVfZ5KqyC+sOABIRzCwwypcUBUBWAcH4ZCzmnsUBkBl2oJ
RXyAQRfIb45q6JkPZH9dhyzgP20zkNNOxRCqPxlYTOgVT56OWVnBvNMHzCx9a6chHoQOF0e1nUm1
7VZxOFnTJkCHeWQz6VKopAXy6cawnfsuczo2sZR9qcRI2q0iWRkJpaSqT6qPPG8T56FLfQImxtq6
Y9t/m93JejLDKZebhtGsuxZ9pXmjA7LtwOVGE93jHGeNhfYou5ocYQn6K57ffg0HPNxnSpXphIlZ
trvaoqcfsBrgs2eGDxQcT29xiwCU0ynz2/CxH1xWMq8LrHjDOEjTmPdpd2w4TSVfDKAf1Rpu5eTu
SA5LvuRho0YINMZ4+qviTMJBiCmTmzpsMKKA1tHXFSTzv6rQG4YqT0mi0VYmzjU5Ij8sM4xpAGeC
2UnvY1CAz11ZP4MW5yleNDRswAqG4L50mOiQ6hLT6SMhDT6I4OyO2qUDDviN1ninb6s6zLtPzLMl
5XtRB/5nsxvFvJHRbB8xHEUZdpsqzFd/eYNlTTll3QaBTXzFXMEDHs6rnuz+MkuaFSW9wU3o+uqF
gV37mFtxtNROaLEE9uTnv+YZR6PoLSzAqpE+Fa1AsWggcaUNUmZq9xcOytYTrp9uCyVDay3YN08i
IYTnECNknj6IhXoj7kwuuWr8Ka6AVrFEK/0jGqtB65iIsloCuKT9nDoIXXbj0I7WYeyC9Dyjs/s2
+cl0bO02vvrv//pf//d//xz/J/hV3P7/OMv/yrvstojoef2f/34jkkrazL8p421beOZF1uFANeOy
ynHtHMT85Ct3G4H+p8+9qKyTVm/fv94bMVFcz7OROKI38fRFGGAQTzXZQZygDMmoFSbjq9G19TVn
jfH0/pX+yJFkwUCDbguL84/Dk/39qQ5xGBQQtsiarY3oapg7uWdDHda2QUqEk1nfazWAOydu46px
up/vX/yPzEMmcVzSdG0yYBUz6t8vXoV9kODKJ0kir+NjKSIyLAF37JqgxS9o9yFEniT9t8/274ty
10Igr5PexW85T+XQhg4auLnpyidhgcnOy8q4AY4f/dt0RW7Mc2xLW9B+CDK7+BmZmo0taQfYzcqy
2eWul28wrrab0Sde6f1H+ccb49omfRXT4b8dR4mLtC/bl30JER/0pKseai9OP41W9WpnfXb97y/E
edImlN5kkiou0tlSUznInGAHQM1tViNdgRvJ8rpjGI5X8/1r/fHZcTO2Vp7jkbinMe7+/n7gtyV+
JfPstQt7FLL0JFeJVTC0QDO8Ih6j37x/vT+CxJbrecvPxQIjcc79fr24bAOwZ1yvRpu/hwBpbO1u
zu7ev8obd0XCp/QYVAjaG/bFT5VVwcy2rik6ySVb+0Xs7bCPwsltBSgUa1AP71/vjVdDui5OX0+6
TIUuP3HTwBWbCRR5qehIpHcUU90KWJE96Pnp/Uu9cWt4LaXD++7yDO2LH6xf2gNZRPjEnKfqMS47
hg5uab+24Ar3qFfDD9blN26NNHSUfbQI+MDk8s//sScYpAOwU6KpM0DzHuagoCpHULVmG/8omfGt
SxFVzeVcxQZz+YFBPGgXGwP4GaigB+Jd+AI6Rgg42br1+0/x7UvBpV3+4/Hm/35X0sengqNo+Zbt
amXISBx95IS1EdsfLFBv/V6sGayFCG9Z/S9+r1IiORxDbqVG0IBfl0P2EIzxPnQG+GtzFe/+gztj
cmor5Xg8you1l+SPIe09XsWcZOT9OFjBxiY8bN828et/cCXpWYBHtHDZun9/hlj+SdJxsYknNaP5
uQv8bV0QWh+PQf2f3JSFuVLwCJVjXVwqoLa3zWhklRok1Dy4AUfHx4QBBsL9ID7yz92azGcgn8zW
kCuSbvv7XSEsR33jAxiGjJMjbR5g6OwCCnOG8gSHvg51jXivlQaTkBmV8mnyLA69/8Gj1UJ7tqm1
pS+T2wsO8Hk9Qn2QvlGRiIT3nIZlfRB6iD9YkP/+s35LF3dxMwsiLZRgAizNi/JEBFlbMBSz1vmc
h1+MminOqh0JOirRnN2IME1uo7q2rxiQNWdS8cQNW+68Zdyuj2hy3F9TUva/EGnnmjM+Ii0m/Mkh
jkwavAZmmA82rD9q1Iu/7sXvYxiIVhOlrXXCzCLIQ6aw/kgQArEXW+DtYp1NbQR5GGzI+7/J3xXo
ew9K/v5mwEnB8DJw5QaUI6IHOHOZvlE0z9aVqforb5EF0Ch49WurPosoCw9V53/wt3hr4WLx5/dS
y8KlL5ZjrER2bCHzwfcHadKPII43iP+PIMOrDy61fFR/3C84Bb5wRMFKXXx0tF3iDiOfvfbbbw6K
zT2DmZzRLlTZEqTQ+0/3rYtZS8Ioag/MEPKi5vHKpLUXGi6jxzww14Vpl2fDjeu9M4wp/XgbD9oH
92e+dU1Ny4CKRCpXXuYaeziuqSII4wTn0kD6JZkAPbZfHl3K9eNE9heCFKl2wAOHW9RF7c1kDZyF
5oTYPbqRamU4gbedEIJXGyw1YlfRNd+//2CW/eHiV8BnbEJU0TT92Ed+f+vy5TcooGqhkcNrqSsk
+DYzuO37V3njtWJv8qhq2aWkEBfvtj+PjGEhIaybSUDZtWGmuI5cYcefdu9f6Y31lTXcZHeXPHZL
XbzA6WD1aO8oABkT1cc5zP1jyZhnTVNlmUWofN83Zgge0jPOhInU/35lpapmwSNWm1XijzT2ETNo
NITO2jMK465VAruFmMrijAs7/fL+rb7xfjkEHtscF3i7zMvjNHpJbMEV15IIhQ8dKuVVTcOO9msM
84Oy4KOg3jd+RcX2yE9IXrfDWO/3d4VcHfieDr191GvNiYx0cIBlq8+11N4HP+PyR128llzKMyW1
Dcfny0BngnsasoJ8duTUZRaUNlEHtTQK4YKTs7YdbCE/EZZlfLBMvPE1KIRMWjmIbxzHXP75P6rR
NB8rwm4B7zkuYUTguKKNH5bq/K9/OKYT0MklzRgX+OjvV1EGZHnMphS5sy8e7KqMmR0gQD7gsUw8
tHh9JT9YjN786TzFqZI933T1xY05VmuyBvKuiCBoq60BYuwTnBMn3kQYzf/9cYUHyK+ntJIWFfDv
99dycEJWkIMv5AyB2og6xyW4e1uXSDzff5Rv3ReLlvakTS6sa13cVwJUu0CI7KyxnznEDcEiNlLC
ajsEiJv3L/XWBr28/BweaOng/Ly4LZz7QnUdt0XkkxusS130DlIBtziAohFwllMMUeng5QPntGn4
VdcI4En2qU9zZ1Kcv//XeevOFXsZA3TWU8e52NGalIwod4CaSfque+jwQ+1Gr3nsBiyy/8GVPA86
FhofNoplHfrHR8HpjbhS/gZUi5J4AcxigI8k2lfy8T54xm999u5yPiNjjdmvvtgnmrFGptUgqSiR
/B6hMzJpI8tqUzPHOYGRNo4YFfXh/ft7Yx2lCqEyZTdm25DW7/cXuFAfJzDaqIrTAN8tUowsVObX
yc4O5ez5H5x437xHRkiuTYkF3fLihyswO2g5QXHyo6K7cyM7XpPIMx/gayRnPIMEUEAu/OCYuHwH
l+updqxFXkWkvFYX9zgDpENjB8g9Ra8K+9gDbYbFKoy+vv8s37o57WreSN5LxRr3+7OEhmb7IyyP
tZqc5nGcPXmqC4SsMamkT0Oo03M3GNPL+xd961OgrQxV1OMQZzvLzf/zBa1zt7IHaAnYYcZNMRnT
WqUG/gDmxPt/fSm6nXRi6AUurZ+L50jI9uI2Y3SABdjchPQoz7SVk11a+f0HW+Abd0WXHKuTcDkp
UtT8flcdFiaMWQ20WE+IXYKmklFIqkBg69f3b+qNlwOrH68iBRM9GHHxo43C95ukNJu1haDkuia4
esTvmZPT+f513qjNltpIKuxyglu6WEC1W+VJDN4WpUvtHVJDGzsra8WawpyBJ/70W6tHrVCyCRKE
4CY/3r/8G9+56wqFpIQ5maJD+PsD1XXeOYFr8Z0LZ3hwfTHfo+cGW6r7fFdNufFBn/WNb8El75S+
OJ0tS1+um0nnYzlOmCgmxFjtI+m5r42BsTNisA/EhIjKLB6am399k6zUIGAsyxKC48PvNwn+GHA/
Ku117wGoKyBF3Cjm0juYkHBNOEd+8Jv+/dQuVha2Qt5PbTl8g+7Fku2lw8SUtAGu1iXJDyfM3J/L
wv5DuNg6sU7VMNrNcAxxMM3YPdBxBZ8z+o5q8/6N//m0HVd51BEWtRXp4hefCzYOEE4R7VGhDHlH
cGL6yiCCFFSsB1fgEhx3NeGvsT/Yhv98qRxeKk4r7MBc2F2+4n+sPQrGcKQJViLDkNQxtHnThjDK
5IST5RcvYfTBXb55OVMvkyXP9Ngqf78c2EIT5xLypoUD+BkFj32sU3mGe4WiiITO0v3397c8UbK+
MMKb3OPvF9RqIRMXQ4P7x2AqGfPBPsydrY7/j7PzWJIbydb0q7TVHj2AQ5vdvosIhEjFSmqxgZEs
FrTWeLbZzYvN56y+PQwELDBZvWNnkZ4Odz9+/JxfxKY/YKJZtBszXFlHTN0Y0+YeIVldXI961UcZ
TkvQP92sOUd6iYI99g6e4vvJOQwV/25WFLFxamTkudzEVPKJ57xpeLbxnrqcJWXZguYRRxVfD3BN
9YjRYEKeY2tl+YcVVtUfcdvgIQC9aOP8XEd5ObJFPsAD3AJ4dTmygbrQVFcmFyYapgc6z/ZdrTvi
Ea2fYqNRuLJ3qNtqOrU4CrgEwcuhFF/EZWgYIBxKdBvrcZoP8KuBOc/l28LHzfv2gVydGStINQlc
nWEubpUks0NljgCdQHPOjwV5IwB/Xzkin5NufMS15dMo67iWS7NJtRebNBYj7I5MasjM8P/6WgkO
Bto7qHzrH2j8ihOiRtIqYVQ2cjkZVC73DY9hhnRckke+6GKzJsOEO1FWt5A/qCopOBUdIyodG0fi
euF4dVA0Zl8Saq7OYK+hSwL5u903TYysDnQADyGa8ohaJ6pDuMNsfE5N7oTltGz5JKPfJMiJF8eh
VkuEklu9BetsShFQJT5NWWgcKJT3kMQh0pzUsoEmYKnZuaoy5Eojtz20faAj7TFUTyrCau9vb6fr
NbbQ8BMU8Og3c4MsthOY6wDynVxjQ83Rk8wa5V2QtOMJrSDrY9tCxDzHo45SNghuguHt0VeWwOV1
SdbH/2BsLMK8a1sjtFygC0ozfwmQQKbdgtH0BJmJEHi8Pdh1nkQU0mjOcm5Mnbzg8qDit1MiiohD
hQqo+4wpF0I79jyc/QzbXCpp9l0RZAhKdm0bH0wACC+vAtscIsbnt7AQZV+cJ9Ws8fbK825foGVx
hPGuvVGrVPfQHmo2kqTrE8RQZGRQSLm8mfDlXDvJPUhM8DZizGEcV2F7iuhybuzolVFIwXhXytyA
VsRi+TAVgs6O8PheODB1JxyA7tEU7A+3103+K5fHxpZFRzkbmC3sl8u5FAjXIic9otEqNb2mUO/v
LC3+pA/zfPobI1mkeDoPOupki1S2R7kM4srQ74fAmtCniV20avw72+n7jZFW9iIVcx4hGkrV9NOX
6xM6WNNYUj8G5m4DP6Izj8YohidNUKXfZXqTvMsmGHuN3Vcfm8F6eekYBToQQwJYgkV/c3HuEeml
qpOBopJ4xUea4POhGNCmTNTR+Bvr9xOq4P5cvWUbEB2YvrM7gaxEEGuPlZ3Qn8u6+BnFw61+hPxs
y61iMyMJX1ERlV5sSMfHqEqb4FlW+qy/RfOu/FgqlvgoFJC9u751XC8r8uLF1xW+vADXeFBqVMyW
i4lkzzimgdHvR5CUD5grlZ42uObGYVs7BpjcUf2TKALat5fHYJgwh1YNZNrhGqINOuvotepzvcfP
7+WlKabCe5LwQTuVOuDlUJqAqwy8GrCTjW2JjVDrATc8cxfoSLK8/MjJCoqEDtD3NhdHTtQNxkC9
3u8rv5lOs4s6dkh7+Jj247fbI60FK9pvXDMSVEVL+nJSVqtn7pziuFHVZXfX1o21zx0w/rdHWVsl
LlTdhFWLMqa5CFal7lPwi2FdVg7WISjzIwddm9V5bot+4/K8GopJkFXzEsboC1zJIkua0VpqrA5/
V9Xs7RMWKdO5GjpqDPCPDrdndXWu5FB8OYvSKJmusbi5FMy8YRQheZTkWXAG+BwgQ9SGz/iyNZ8h
ySNJ4GqSVfbiYS2yXCyGaBtwyyyjJA1s9kGJHyY3AFl1+wnrRO2UZon4geyqUyAEZVYb5+xqn/Bg
+HXQxeY3kcPJgnCUSGZDkHxO7XGKhv58e2ori0fXzmVyOpgZdYk96mrXnAuEEmQHTb/D4WjCIgk7
t7pCduD2UFcpnpwQWEn6s3xGEBKXG98HTRLpYyJ9OdMRZzaUXQ0d/R3wCsqp7IX1hRQseTvazcaJ
u7rkFgMvdg1qLmDpjXDet602HHkCIl4UmfAztTku7xFbDz2EvKDd4z38SCc52ziLK7vWknU3zjwt
E0rRlxNHY29uaxenEzXEg2oXqahaekGY5o8+ugAxvIwKTZAJXYu7v/HFacAjO0XHjGTzcmBSrkrD
pB3Zbx/9ARG5zieBC9EJ/ovtVao9n4radQ74yJUbBem1KdMZpxrI9Qf8a/HJh1Jxtdwv5JTB8O/R
oI+GR+TEVeX73OfKcx82sUIFt6i/357yyqnhEcUDmI/t6oDqLqdsFbNRTQjg7Ds0MOZD3CHrtY/b
PEo3YsLaQCSdOummC4Z02XLjvhCVU0OdtqhDSVudqfYfwhDKysYirg5E+U02TlRcGBczitrZNlI/
UaUwMg6uBSYMc9NvdWRX4oBNBP/PKIvDGSYItaP5oe5RAmlPtuUj5R66UoXIfnFNBLwXyTqtEXiZ
9GUW9wViUlXWhwKsjVWIz6Eyaa9FZ9PkAkbk3d4NK9vQJqvFut6S3eYlfA63HMfNU1/dI/uG5B7C
lUiDD9NdbDfjXd2OIPtRmdp486zEORIW9G5kfgQ2ZJFKqHZoKzhtaejMZfV3Si9fkUWcXw1EhgfY
97lnztJgzrVRlr893bVFtGSJi3ICBf/lVsHxLmizhF3SZdZ0gpGOG2MMwU8gs/Py28kmbQftRmnE
usLIujR76gB+DzylpjgVZW4fMZvcAr+vTYhqIcg9G+Kis2wYhkPtdFONlRtKUtXRne3qrq0K44w/
sP7Seha7UlZDJJzT5mW8CNLuiGUcNl9iX5t5dijCbjri/DWdYDNu1UBXZ2UTO1RSdZOX5GWMolNT
BpPCrEKlK++KcAjOCKAj5JNW88bVszoU1x81RcqCtCkuh0oi8PmZnYp9gyfmHbQF467EPeXeYpvk
G7tv7bCxUgREQYZGW+tyLFwT4ra1+IK6Xv9IICieoxaeXII7rtdiFoFx9Vycbu94eY9cPLRYNZ46
P8vl1FKWAIESeHuQj4T7yZWdJq1KYm+qhiyHNY8HIwLU+Qa647oj8nNIwD+mRkyBIXs5TRP/+nwI
gQomKCUjT0fFgWjmHKPQRHMOQqF2HCMc5WFl9TinlJGGsMLoahsruxZlmDYvd+Bd9GYWUTSxNSyi
wgiwW+yIZwUvFhVAhjWcqKIN3/OiNSEsoUjfN7W+lQ9fj82pJ6zi4UcVnxLS5ScolcAa+8nHqauI
K68zjDFBHW8n3COMpMarjHA4tFTwDrcX+/omZFhTYxsbEnu1fN/C0Kec1UFyw1bdONhT7D8lKN6d
b49yfWTkAEC7eUBzP6jLySXOPOEhNwKc9c07XQ/w0ULf5TiW1ccXj2QbBAD5lCY/W6YQWKJTmxtt
ASdRFwc3mcPT4LjVSZsHa2NS12eT/rlE6ToWyIsrMFlgRaaSNxE4fBdFdT0vEA5XFXSocsc/gn5V
djbq3xsB4fpw0m4Ge8Ezlzco3Y/LbdLZsLc7E7AejM3obFTY2tY4zJ3HFqptEwEafun3lFUkXvE8
D2kxLb9n3idJg/UUuljh3EHuHWsCQ8Gj4zEDTLOxGa/PwOVgchv90hksOz8cBgkXsusWDWqnQRwi
6HRPnc0Bl16I+nah4/2FofdGmWdtZHpn7FILt1qukMuRC9VszYCO5z5AjOmDE9nQS0t0TlEixS92
RLO0qrE4NjPRb8S+6wW1uCHhTEkCCcde7rJf5gzPNsiDBk81IjzOHSBg70YthTGOsvKbJKvmjQ10
fRQZj6YzTBUGpNxyOV6KXCNKP+6EdY5wn6guj7ifhboXGN1WZeH6o9oqoUVowuIhDNficihEY8YZ
SYzBM8u6x0ygb9r3kYtIu9a1SQc9eDS/4LRSPwTYr29spevPytisJeBlgzLKkkWVThraqWOBekcZ
l298PfbPM3at94MumlOoat1GVnz9WWWOSNeXfMcBprh4FmKRMypWZA9erVeEbDced6hm4Gyq1p9u
n8if/c3L+9mW8FVXyD6abHBdftY0rOGiu8Hk4RWLGuOQAR7a1QbeqKD59O5DjzTWs4Wgzu9gbifE
/WM6ITupCI0pAY66uyHNrI1G6fU1YgvCrkqCLC+wJdAPjahOBSTM5/ZVXAZR7Qn3+pBPf96eu7yA
F1OHqmXK7IRH/1X0gxOOzZZm9ID6fRSsM1C1HgifKjppGI0CP9NBM0CGcjykOVt9l03I493+FVYW
mjKLHJ3KHJoPctP/cl4N10cnNnHY1KaaPJIYtGe1NtV7MPH6xit1dSiaZ7BsiPTgei+HamKd3KPR
Bk/MSov5WR5qxj5sGiSebX3oNgLDShJGZZjHlQ7YTb7tFjMLe1ZCRZkEwaNByfed0OBGI51zr8NK
3fetBkddn6ITlGDnVTPXwXMwa1uUzrUVhh5LN8gBpA3pZzlnpAKFVowYCmna4yR0jGEivLDzbEaW
EPtXBC2F4qUpXH5yl+7d7dVdHZ5zRfCAUQ2v9HJ4I238MCFweHmW08sgL6WF18OBdmJzRBYR9HsK
LY2KNievUOwtNPXakvMmAwlPcZ6X4GINWgscRzfWoxf0WfmtxKLwlFIUOVax+BsRkouHvQztkwrI
krcSaJ3TinkYUUNJUMzAMvk8jJZ+RNEmQtxGtKfbn3ZtaqCMaNPStdRImS4/bYwLZmLYbK+qd8d3
FgN4kBjbh7iMtmAba9FIFkJkkgSwa7mT207FKTIC2JjopSjuwtxBVQnnM5wGbs9JhtpFPKIewb0N
rRUS7ZLVaqdTXwYFN1xR6c4DbqjmwS9QGyq6dn7bmghco6rlHm4PuvIhubhl7UXCKMRPKMIvEQg5
U3sIEnTzrKAccA3DHMgrdekKVDdofG2EhZ/wt+UcaaiDLYIjItkFl+s2gS3OcnXCoxmA8aAhcJ67
OPzNuWof56rX5sPgR22BxnI2fUOAwURMHlVVdH0rqTozUBMddq0ao/qZYGPxCgh2O51ogGrBcejQ
jp/R1fjSqTaOsii0sUb4xFjza0ULFH9n1kHvHJBmH9v7WETFExMPUlSYxYtpoewVnXyH9MiFxyAW
JaY8LOrUNju09xC/fKsWw30woKqIaZZ9nxp4J7x4FWG88cYEEWtSIZGr/MsqJh2HMoRa69WZmL+b
qPHdF2gQfEbkewvJvLJhIMk7kEIBDkAOWQxFSSmtlLwzPNHl5WskYbKHVjXzMx3N4OvtWa0cCNm1
ogxjkZxcZbNdE4JM7RiKrvf4QE7teFo7h/dxSjcOaqV4FLgdbSTvK7keySVNTb4k/TJjsXL6LGrb
R3nMy3Irfx3ZEQWtnCSsHgC/t+0WoHBtjr8OtzgQeSof0tTnvRmDK/fcOgG6auqMO+LObbiqetqh
WM8YpXq4/XHX1hElTGQBeHNSDl3kmBEKqagKUtAdplH9nFCi+VSpQfU+TbL5+fZQ8p5ZHHp6KrwQ
DDBUQHgWc2w0FE4C+nFeNc3qoYkq3Ls7/U9cdXDtGhWxL3B8+bNq6EbcHnjl4zKwDU6TxdTg3Vwe
CxNGiNP7jeYlrY3mziCUd0Ck/oQt0r8aW0CU1qTlG991Zf+4lHuo7tJkJ8YtJjs4JQrJNmP2fu1w
UaBB8pSB+It3jcCWKQeLfLw9y5WVhAmuSnQI7UGKsZezbFD/crsZndIB3aPPmto2ryYjxrOX5t3G
+3Ltg0qeNqtJEKe4dTmUkkL+ylB1QF20VREBbevBaV/bbW7T82iF2IvacZ6HEkLQy+cIcVHX0Vsi
kzLlV/8lwEUVBR+dJBKjPVSeDxh2TR+rVEGhPXWzeuP9sfZB2awULmW2TCS4HKy2RZtEjqqh4TeP
H2g5Nw2cPsc4Wk40beSIa1/UlNchcHyQIUt4TYJfH10OU/Ns168bjN+0/qFz5xqQDcohB1pb4gDl
v9togaykpi64HrIMisGMu0gNiapzXNUGBgZmqfR3k50GZ9tHTH5fTQFosDYVxpvM1613WW92f+YN
9ajbK7oWFKhMSrA8DUh+kcuPjAWobQ5NpVN5rtFIt2bN7U5GkZpf06RW70z8xQ8hAD+vmYJmi7y1
Nn0KNICaJFP0Cqagi7EbC2vQkQQL8/Qw2XpQoWYpqreJC2LWKPzkAUcAy+Oh2h/guad3t2e/tsV4
2CKvICWDuEYvZ5/QYUduTdUBbuq51yP/votK1zgraG/8jfAA81eC5MkMrlLzUEvi0EaQ3MuGEMHG
0OlOGd2Mu6zEz+T2rNY2M0OAbeLpTk65ODgiwFsis2PdQyix6KhsJ7UH78H4lg/Aj3fYuAwPPfbM
W+Nex1zEFDg+FBbBIKM+c/k1A7MokQWrZ8LS0D93sCIP+HTiU8P/O34tKdh4L52og4YV+hFSCUmK
+FwOiIw4KqR9M3upJuJPVSUw5PMVbZeo2Ddl+CPuEFseN4Lvz6vj8h51qCnSuZFyDlRGFkdmFCqe
z0k/ofMZqIU39qP2MBim/3WAMv429afwsQ0adK+nMrfOLeyWpwSH49PUu+oftz/A9f4lCSRroH8P
oe2qhdqjZYoMhELhD8n/dyoc4W852MCnMq/yj7eHuj6rJIESuMSNyqNomT0IPej1uI5nr0NT+zBm
wj2E+NMeyqwx30VO5GPti4BGGsXKQ1li3X57+JW9JUt+qsRAkiotIeYBNGiLahi6F20d5egyJKjh
xSAYkr0+mv7JddNio9N5fYzQTOYqJ7UDLkiGdrm7nNiwegwKJ0+TFIw+teqD3inuATOW+Rt2R9Up
Efbr29O8DseMSWne4ZIl0VxWjjEl08auQo2wbqLofZqJ58Z3ijeEQ+WsDSHKorz9PYdceOP7ru0k
IiCwYBDXPEEXkw0yTDrdMFGxWkXhqB1F8KCk4PiTNgk27vVrXL3jkLiAosDah520rKs2bVeng4mN
hQ4AFPDsEKMjn2Ac6NR+8arJxmGXYinrxWIY72wtmN5EpF3vEFXF+7RNkydR2cH59odf2180KinW
g7siAVgcatzEYiwLCCXRDLFgF6IyiQlFTjoNX8rM73LXRNTt9phri00SRZ0GWhw46UVdLC6w7IrH
YaaeXQ6P7qyJDxizpndOo2d/5Pg0PoDcsT0tMYaNGLY6W24jUJy8jCluX25trUD8yq8QRqbS374a
G63Y049VPiJ61d7XYeBvBI+13UX44DiZQG7pdF2Ol4HHHewIJ0pYot1xHLnySPpwghidYuNOkAu1
iM6EKb4mDXZC1bKWW2R47kozTDRwx/Y1rQmDZWyH9y9eOio18jVFRYpMeHFcKhT+JqeJJ+Rjs7Ha
Y01o31U5ajiGWcZnVcNOxmuiFiNRyBzKxr5ZCUxkapB8yY55VC3hvhRyq76hTuXNwVzikVVVd2Y5
iFcdBmQPFMq73aiNxeH2jFe2DOkE17qEJHHrLZbQpMNvRlEudVIb7FsNA08NLKCPam++d5JInG4P
txYk6GFTc5CaBiYX7uWWGag5lnMPj9CdVHsPOsA+UGkErzCY1utS74ovGtLO3oQpymFUMUA81LVq
wS/1k3dRVyJMj2F3uBElf5ZVlruLMEFThM4pFkzySP/yACKLo2XZtJNnFbZ4TlxlvrP7rnoLti3/
FmD7dlAn9FKToQ4/lTwVv8fY+aiIQRrFEV/L6DDjDfDYEoHOahIPGxtjpdxPxYRmlXz6GpT8F1EM
ync523o/eoNZNKjllMOQehHKOZ8bVVfso63ghnpvoX7xfchwjdzTqFQf0V1GYWBj/db2CzVhlW4d
DVigQpdfKoupCIcFRX+zx4tyl5F1HjvUmx9kU52nY5Tr9xN+amcLJ2TEzN38ew30vzjoI9r6la3k
T8BfjVNkl9ljUg+47HWJYm7s6pWshgBI+oTWpOwQyJ//sp5RX9lxPqmjF/vFWJ702YgexFRkD9yQ
7hdk29HPLVBy51PmyKSq7eR/uP2hVg6zpAcIFGzAORGML38DExE+LCHpFQcRoeM+wBT7Hs+C/r2V
OnRs+hZR7QN2fM7LrwA4VQwpiYlgVBZXQNxWoqc5jxkf4CpMRWvMoH+Eta5AkhYgHbBztzNx9+LJ
0hTXDAhVwNT05XvX9DWMr6JB9XATqssvgTKF55hWZ3Vy8AGIdkEUZuq9lol2Y7Zyty3OLQOTbPBU
gJm0PBigDA0sj3LKQXVSVt4U4xmKqzS+kDss6fViK07IaLgcj73PQ4iePHnO4mqH2yngQyfI0hcW
QnaaPyTYB3blg9tP33SQRsdY7Z4FTp93ho8qNw3f7u3tb309ZYoSsOe43cGWoHB3ubEMPZ6HkMqs
B5xMfKQ4ZEKVM5FjanJ0um+PtRJ4QK+o5K0SbEEzd3HaQ5cHjjpzTmYxNMVDRmzKPT0N7c9GVzf1
UzZPk4PtYD0ZGL/DYNw3PvraWNFkxRYa4joDAPNh/2RrkdAidXk58SHSUSuBaYH3ejcBoKm08DTj
hLNxcK8D3OUw8ue/hI52KCGOOHrnAWpzAvrWTvfQlBgWYNXRfHXj3jje/shrA3JWqReBE6ABtthT
bWx15pglPRZz8CGdAiMgbEphSGFsuPMB1WykxGvfEUy8XE7KCAjUXU4QA00NAELTe3pfB0/F3OTv
hDluXvQy0FweFSoUaGHoyDGRHP7Uj/vlO1KV6ehwdTiHGXX2Z1zCpHNxlnnuMxdhIXydp4c57JDE
t2P/dZUo+lNRBpnXdoPzfPsDX+fj1KJ0IBjECPKZJf8A/ehOzDBYPNyUgJkmZax8jDNh3weaBjKB
9jgGHLnwf5CvJ1u1sJXUgtEp2CD5Q//oqjxfKcj8B6LtvTDCU2KPEYf/YA9N8pCrrVWhNYRI7E8n
w08hZsV73yi7D23Vfc/CVn/XRHN6SMpwRNOvtx/p2bRvbn+c65tS/noSwy+5nVC9L3dDEY4GTj5Z
T2u5K6kwo+vzRrGK8DQppa5j3OzYcGP6AdWgWFffIqhubqSEa/uRKxphUoIMj5fFb+A7ueHXLr/B
YGJ8ugv9DNRs7GxRcdeOGQRLYPeQPSGzL8JHgqNdLzB38xRF7d9XhZpg8Ij36XRy57k69rRxN27F
1YlRyYL8Aj/iuoseNQYq/nnv4cNdfNe7rHjluNPLa/dk6PQmuXelNt/yOMOlzosiJF7laaseWsW3
vSjr8eQqlJfjaagiABOnhIG8G+/py73ic4u7TmijVtE78akYBtezQjU8+IFbvvhilwUL1kmWkBl0
sSk6IHVppLudB64TcdWuaw8iFDiLh+FWiWRtY9jEXSlpKKgILeJh2ba1U5rEX4PT9Xtkpca5FbiS
CxVDbCiEG9Sglftbg3CMghz0WHo8i31ItyEvO1yAPB8CD+raWX2qxyrw0Gn2N26WlcAnVNJfIA88
HUjPLtcLPJIeU9/qvdZ2EHn1Z3cf5EoMlqNvziJwSd8VYzxQPvY3zvRPFPgi+gsa2FQUaWUz18VW
CQVwI7oynWcoYfM+TyY78rDCtHdaBE7uXJWu9hlhZ8ynVZzLpn04UN5sJjJU6W2OFRSbucMjjPvl
HJQQAb3bYW9lFWhdciq5osCdLPsjxeSUDb2twQNoaJ3mKv1cYsqDQre1EV9XgsDFQIvlbnze1UMI
uHGmjT96KHjgFqK3ZrNRfbt+b/A4hFzIrQ40jDbB5Vp3eF8PncIuFvOsnty+r3mTasqhNpR656i5
+kqpscu5/RXXLjfIjBaVel460N0WO0xQpu/0BnvQLrbCYj8rE/a7+ow/ujPk4ptSZioaEmqre/FU
RgMuK7rxOtfL8g1SQmhAEzi6hCTHDx5iHoQnTsz48fbvuPZhgLLLVhgBxViK3ySYAFpGiWpJrCnW
uxQr1IMedcohSFzqHfFoe1hYW7vbg65tLwnLo8lJUeVKAxMde1xPbb/3HDbzOQ6LL70fUSAYg2bj
SbJ2xqltgoKRNXzqA5fr7sfNDMdFIb1wg/yzVfSfEoQoT1HZ5o9K2/t3VFhgJ1TGFk9gpV9CusoB
BIAoXUeWfNbSGfxWs+SFCpK/8bKmLl5Fkx24u6mYzFNUtOk+4ykGHUQrh3OdgtcZmhy0KV3sLU7R
ShCXjyI6JmBOJSjy8jPgJ5kGfaqxylmT3vVxQ0EiVD+2dj3dW2PVnG6vr7x+luENIQyMVmRKBwbp
cjiMkYw+hknkCS3s32CrA2W4zUrzYA4V/uc4hUYPAYJsr/ArLn5XnHb4G/HLoQpKe5m+DbnJ5S8g
OHZ4Grmtp9jaqxSTyw9TMJT05YZxY6prWxmlXW4PeZfAt7kcKcnKkN4xI5GKjoc0w1pYserimJh2
9/JEHZgjHX+wa2SkyzJCnM9TkuFZ6kW2GKJD45jYvVGSxCqrac5A2tofaCpjFQpMWny8vaJygyxW
lGYxIoFSAEG7tkIRQZFkAWN3uWIdO6WVRl+49D45/L/V3sjj9n60qi0jnZWNBHiGriPRQr7oF+sY
mlXKqa5hmwaRlZ8TVR12saHwpo98ZXwz2vpQnXqh6G8nsOSIGDTG1gtlJYKAxqAUa8muGCLZlwts
4ZnnzIrfeGzT5OhO6Vu77HGRnkV3VEu3vEPfPvQabuuX7yzQCRJiSlhHkGdRevYju3aHNmUPx5Hz
BQtY45ROoqRLlHcbt7BYnSSUVO58RHshG11OMldnx59VrG2G0Ta/1fgE39MaEqe6T/u7ue1CLwys
cG9rUf6hw3nQ8pwYsMSsGtgMJY7fBzCE6uGuH0fdgwSSYmE25Tawo1hvPlWlHmJLlFu/D/4c6ciZ
z/2XDOb0wPech/sujao9UcJ0dhSJMLeLreocTtGWfcXqLKFxyjocjNElLtJxQpxjm6H1alMp3inj
cJ8igTbB6RT1jub2pGAPOc5PlD+rjcfOSgAGPcRTh6AEdHi5kQUmgmFtN63X4gj1mcD5ttKLoAF8
CjzADMX728d1Ja2iIiW5FTLcX+l7dFXshCSOrWc1Ja9mWIIdzn/5lljJSvAjQeRl8NNQiJfc5bax
q8bv81BpPbXq8LDIkyzCrK1spvvSwUTz9pzWYgGQVnmJIadJm/hyMMxVYzPtZ15yijG9rx2jzl/P
rQ99uxsa/YnWCZ5lPaUELCR5TR+GBDu827/CCmEF4AOqBfQP0fCmyHj5OyioKfS9rsFq1MxqRDYf
mVYUGsrGf7TmXA/2daDXH4ReGNmTHU5COm/3wb4Srfa9b037sYizLS2XldBMUktnhkwdrOEyQIWN
myLPhVkwUMfhMYtxiWao9pgF+XSI6kaEO6RrtlTCVkaFxCsxRC5pFa2hyy8RisTF4lGpvL5srI/w
kyt9h7/Z9E6LakSN6V+4D0nYFd9vr8DasAaKuNCwaFezxS+HrZ26BzeK9HQfOyriqrB1HpOCXsre
xWzkgHwzWAluqo3juzos2nvAjqnWcSVdDqurkRZa/owteG66H81KjLwcDD8Gll8H5VFt8+5ojcG4
Mey1iwTBgjgoBT9pP3L3X46r5lqdOEIBFZ9wtp50rcH6vdfd9NtETftN7NZ6skvhVp+7ycitnZYk
Ver5Q1wJkOYhfq4OOrSehrA2EojQBmo8NnH/2s2FEvy4vTQrweDnY1G2oFmaZSakmUk4lO6AqlSd
C4x+jdSNpmdLRwUjwyKxq7cCwtqAhHE6fhLBQSHp8uOAIyspciNjpdolWHuy6PShTsvoPmsRH9h4
SKzsAA4XhQm5Bdjyix3QjU7jhFz3nu/H5semtt4X5Zw9ORj3emPVl8eoCrYygJVLA005Mr2f1Wg2
/OUEJ3qGRlLaNG4KBQeWOG1sbLvVNNghADd8rNxhqyy9EmMhAkPelu8E+fa/HBETYmNu26ymcBUO
CfyFeG7PoTPST00iF3GyWVPCJzswhux+mCtDiXd5LcTXF+8kuNWoUdNyljn14ltHdAP8rK4qT8sA
+E52re+UwCaOhXjGHW+PtfaNEcChH43WCCneYhO5KRUAjnPlhXHdvwm0dHqfqD1qCzRzTvlchhuV
u5V9BHURKwY0jkgDlpKvtkFtAyQID8JUq16jrYcr56jG4YiWZBv/XpU+GR5Kflvkl5WMQKrDQPQj
kUb0a3F76qkWm6KhVRWBgTmECDF4msO7+PbXXDmSyDhSrqaXoKMdugjPkepGtpuUjZcmXQGx25ju
48aO96GbVC//kHSiaBqQU8kxFxOai6nNer1rPTc3q2oXJCCrkiJw3vAFfsDpsY8wDILD7fmt7BYX
90RoUvT7kBhbzi8u+iKDNejpVpQ/9ROOsrOBHXM2TeI4+Jv4tJXdgjCHFKj6635fjOckCQL6FeNZ
XRv+masZSN0WtECp6tOrKlaT13khtmi5a5Okz8BDT+YT1Mwvg0CX5nWN0nTrVaNhtweu2Hg+87Xd
BzUagg9tJiAe3/6uP8PnxfuStgM0MCjA8JZoXi4mqiVmlPZTT8VApMgNDDYiC8eBCngW76JeK2Kv
alT9vRbZc3Kn9dRzj8FUtaegV0k5jUr1dYSyClN8yxBoSZ+TimNw54aNph2CoY6z1zOHUmo16P5z
0OTBH2Fbttiuocn+2Pez8zEtnCzbT40+2kcayGmwkTteLSXHgWscUA+Qb2rO8ue/NPx4v42dGdXM
EBzK65h7yhv1Wt2lpTGfY7P/zid4f/urXg8JK57ahBRVgxCy1CIJZ3CIqLaaXhU3Tv8wN0MT78ye
9+qOQkE9H5WEXOe+A1qzlR5ehRs6mjRceL9yjdA9W4TwBkWeYZoC02ti5B0OgXSVj3zWfuNAyn/n
ct9IpQHqEsRwKT2wCN+NA4xAVNi9ICoyTLsJ8e495s7FHerrm34zVweDScE7AR0oKbXuUtgEjYzc
7pBEB6KZ668TtCQe61p/7pTQPxRZx2V4e/1WxpP5pjQzxVWDCu3llhE2rugikh9R9QUm3HNoTq/m
Zh5mQPTs4beunqM+cHvQlU1Dn4xkkwwAkN3yOVFXpepOQW168ziXH4MJ6nRJ94EebIVOEIL+D6XG
Q/32oCvLSI5DH5jyA8X5ZSpX4OLbNVFseU1YKe/7ANDYOc4VXGeCctPwcSXY0BYj2vB6IaWj7Xz5
XRvRpSrm67oHLDgtd00bGo8VbuDDjrQjfq06VQC0QASC93klEJU2w1j5XStM5w2GLdmfosrQHmCb
ZroHVWU2dpba9ONJREKg66UHytnooxadCD8c77sY1tJOtCqoRdtvi3inKsje7Vm6+ItVJNPn29/y
uvJMi0PFyYpnP69k6keX0zNCk4wNCzKvDCL1EbC+GHbuaGYS2VvH9W4Ync488LYrHzqzRpnSnsw6
3iljZLe4gOh2dr79G12Xl+RvJLnolLN4qy676GpjhDX1ycJzQZoNBxY1aY6RHszKAeFDQYtjnnmU
5A1QhB1m7OkPgwcPiowB7nT7OVatZl9jjF7vVFDo+c5CArtgg6qGeowgAiT7qInj57xS02hX69b0
mXq3ib832vDJocBS5N0kbLSn0sTAiwIT5PYumgc3QtTf1ODYwJT/fnvO1zsa5QwEyyGQoolCEfpy
Eaa0gvg05aUH/c7aT4VIz3XWAnCYh63e1nWYgAhEA4e3EL37K9JoVcPMCPKy8IRTd5/D3rDgUVka
NjgI6e1UXoMbp3V1h9HX4pEgMwQUUS4nh+UbbuqAUT3RxsOBiz3ZG2mdHJyihVTZ5xBvKkcFYzab
hxnExjmffH8f2kX0FwLrf104uzc/nd6/F+VUR6irL/7437+XP/K3bf3jR/v0tfwv+Vf/85/+9+Uf
+Zv//pe9r+3Xiz8c8jZqp9fdj3p68wO75vZ/3OXlf/n/+8N//Pj5r7ybyh//+u170eWt/NeCqMh/
+/eP7v74128/m1D/ca+X//6/f/jqa8bfe/d//nedRNOPq7/y42vT/us3w/gnoiwWVytJNtmZDG7D
D/kTYf5TOmdJiTo8sEkx2Cd5Ubchf0n8E0AeP7Kkfowkhv72jwbmPj/STf494PgkXvQw6Ecbv/3P
1J//umj/+t7Bj+Lff/5H3mXPBRT55l+/XW5FuQ2p1ANwlIAVsvMlf9l2u8YCAIxtbxl/7sLhsU/d
h6wqd7Abvt4+YNjXscv+393/12DAR+V8QFtwb1zuwqRrRJtXZr9vCyWb32ZxqZX3Ta79FMcvKHiI
chTaE0LN8Z/1XONYnIX60B+0pnPOapMp2S7MqC+A4un88rXiVJ15lyD/3TyLynTyc06TLjyaWHIq
d1WTWeODqPy2OlvA+jEgTKvi9yRsxaMpMe+v8jCOJm/AP6R64KIOquNsiDT0+sxB4Ua0M3ICmqJm
9U6L6/mQVGLOvbFGYRJojxijneGbenJqu7Z9jlrwMsdeT4ALd2VWJfsUR6bsbAwGMOFS9L9PQce/
1I55H++tMis/u9D6ql2RzLqyrxq7MnZ1H/Ip4q7Rn+P/S9l3NEuKq9v+IkXgzVRA2p1m+101IcqC
QCADSKBf/1b26Pa5EffEm3V1dFdmYqRPy+JghNqh3oI5SbTLJYXTcilswE2zy4WD3dR4nWfonHkt
udh19Y7ApcRS6tlaNhRA+nu1HxPhD09GouAvKjmCDjLaOYSBHoN87GqcgpDnRa1kS19kk5/rfeuQ
j0h9S7y1mBrcRLDdXZ7SeFqaD4so/vHohIk+O5Sw0Mg05CdSlCrfJ8/SxEmJ7Q3b8zAj0XmSpLKs
9jG5OkXRGzDR0D7+pr4eH2JemNUfPUt2qSIy+gX3gbUjWLOhyRxfc5m+gL8ANFXPHzkBZjYjs61C
yOJXu6Rvyda9yIBdoi2RNA763zHJHd2WHtxHgJLE3nU7PPFHtWXxMR/imrJmiKGMy5uix0fTjqkT
S5YTRPusMGuwCzMPxUfhvBcDirRIzIouJTez2gPOGrZkGG8wwOmy7+3zqrqz8wYGBILspkEoOq1j
iSC7unywCaXCfbbD1FBv+uPboKush17RtZ4OCJIJLsEav0Qj9tAtaH60U3ACx3yRGWCxfoK2Rbl6
2PvjtItUfM8ML7t1kQ+y/2r8Zecy/YJ8qWvvNDnATnhySFmqM2Qve+m00L7TlyTqDsh36Mp13Pap
3Q5uG2++w6dLkTyJxNzjoP0DXWHRtFq/6cW8hotXxeN23SCFpcNSv4ezOXtRfSBR5yqQpY9aEVT5
hF13zLiH0wjkLy5A9Z4H7xW+EyvEbFkRzBvVjXsf8uiGNsCcNuma0XFGnDywi4RG/YDWCLweJR/b
z0g3BCEly81kmyjSGcIOKDzLHIlnI8l/+zjpQVCxXlOmHg3p059pDTi2R5NSu7Wv2MxLzd2udo+J
t58u0h/ekh6HiFjlZxu4p9GxuwiajUL9VRjnXZEfAgXshpaU3Ouj3TB2Y1FLse4grUZAVeB/BDKH
EyGbUSvkpn2GGT5O5i980acgw09BKuWvHBOK8lpxd6z965rl9dGRR/3c7LVKziNfvpJwPcwhUxjf
CIjPePoJrtMU7VYvu3AZMZqLmpSbDi8EGbLphh/tpFuLAe7nqu277jJL5cot6e6hFNE+l/LuCPL8
UOH4e4GREtVypqNGOfTICnBwbfoH2tXdgOpuBHE3L9Kf16JdE0xucexw2gaMvGidodzHPUVgPIoh
EA7Bnv1fA9ASf1P+0/UbVPwEvxUxjPCYH+scrCl6OpF7K/8Ilvu0CUhKcxLv4mip4rUj1AxspQgB
LJE/w+iUBjfjQvybmZ2n1pN7Bu45RPlJsaVZi5fC7FyHwPB2OLVbeETz1tnrhpH2qKPxTP089QuQ
btTY4AEbnrsas69msS1MzGc0k8YfTeYj3CVFFNNso6zwXLSVw5q81iK9B+B97zUsXNUsx6DqRPoW
+Wiua7MQhpL1Y1IIgZwbBfmKrjKrjmgDisBfgk8MerTykNZ3L4gJSqhrpsuSuXzPetnQZh343s7j
342PHyJJf49224++10IC1YZFCtEvArlbtPzE7Jfj/iOEMaBRvsrHiWGuGhXskOW4PoGljIsIQovj
aMhpzTZ8U0xPaLhTvffRDnV7QKHFrm5kFYWoFY8gJOZpc00QO6xiPOgCIKN4BP3kmargZ2U0zcCm
eRt7G7y8DCab0sRC2q1jhAMEU3OdQPBvm06rZGjXCpvEeMVDLyrfs9q/rBwKOt9O5OaFw1TmS9vQ
kHeKhhIpw8agKDGZTmlOQJ7UdUy73JyFgu9DopZPoyAvtD2WBnAY2BebgFfQws0ZLos6ZiM5qW70
znGG+DAWoQ1sEWt7AK/63HD9DZD2RQz+2xwOeKxFutdAem3hXPo5wn3+Z+oGch2BtVNn+SXl4jK2
j3Cj0KFCNd522aR+5rJ9C6yI/mwD95Acpm5psmzPvdr4fg3ZDpvfT5eKb8j9VTQfFHKiiXfAwRxm
n1oe2gVNt90os0pbcRwT4tE6rX9ua3OwKv5rIEIt4D3JDl3USsi8O3v2ExlWPVxR2CLH4Q3N1Xq/
AJ8vFs5DXCjcpNFb38Gj+3QxbQXueoVHVL4EKBUvI+ZfnOB/Edg37fJFSrpu4RXHoZQO0bQUMRsV
OrHQqcjGGNusXm5LPjUBbTY9ws82fo6Y1Qopp+yqux7zQr581Hk9Fkmfcjq2MaHjUG+nVOOg2OT6
6GFwReUUO3d4NujYeBjx0+7bCPbrKL34K9tkXnkCHUlyeCZYp2roE6nVub4ECJgpQ9ZHTx7Yf/T9
LIwi6ZuUA7YX1/anTLDnWOhLlo6vccbCyt+a5LEB2gr0ePTi8q2mIQICi8Z5/DVL3Ld4xWlxM9Ee
GNCAe+mxA2nASPpmWJ4V0hLPUUAucpJ5id6wbw3eCMp8b3lK8m7Dsp6kVW4H8tuG/NeyruLqr+wl
ZqgsrFOMPHlG/A/QQbvRxmwfSUFweEu+uXEA4Qch3W5uAwGeALddkS28hXreT26d6eh6WxmvPvZz
WGVDe4yC5QZNDZzy6wVPePSUGOi5kfu3Q+fsgKL3/IrEKbwnWyYK2L0XCuE1RuY0RTAcugAid/ZR
EU3FaH4Lj1eA/JDQBZ9/mPc/kj68OZ3fupm9SROVvscvuvU62kj+q88VJUjWoI1IvIfJ94AD7x0S
kOfZDXvoSb9Wx/FzMWJgkMMyiA54ivy/H3PGBLK/4g/8WkEztf40NnhHraOmiIY8D9p/y/EgDoGn
T9GCYsmMW1KC42O3AQA5XXNtIOZX3+AmWOni6uAq8GXWY6cbDGWR3Piyz/Qq22eWdQO2l4yka2ES
O/5hNkj7Y9sqE6A9kw8vjRf06wULM7LLWR8PbaldHJ8lG2B9RA7vSKjo4Bk+QGXujT967fpPi/wt
o+gGT72BQj8PL9MSeRgJ4QEuOj3hL4nScZxung7r/L8ckP+Nof1zGofvCu6RR4pLhj//+2TSjAEu
H2+9QgxQcENaEohS4KF7Gk1bN8XGNsCU6FD8b/2f/4FsPT74n4htCKgf3jqAt//+YKlnlBiFyVJE
viAMByASMWrhepMFz7IePJrKQcd0gAeQmp4MuO8jhkdoeDZYpiCA6l/hvjV7AkXBV18H7c5G/ujR
dJib0sEkwMtsI8LDZOjic+thux5CWFQoGmPDgD7iI98WLRpZNMSs9//7xPe/rypOtqhuRRjeg1uK
g3//OOQstCk3KfJhBs0/pjjnH8bjBzIE2IXJRtKvRPXZf4uq+g+w45+bieIfECKgYODV+U/Utydu
DhvPekUCtTgrYRIM30PlR9NOr+tQUx0YBNaJGAJAOgzQgZXrlpH4sb5w0LUq/29G6Me59t/n3vwR
6AimBLoAWO0eh/D/wSSYJo8NCTR0L3iaz0M6Zue1n8ilwwH0TqQkF4U+MFMQ+/+JSONa/AM6RCAx
HnENwA3+/dF+C2V+HiJEkiO476dBjS2Wi9HppgiDDnddpy7J/r84RUTg45Merm8gCg+y7z9DYm2w
6jSto6ZcuDsN6WGsl2oRX//3s/XPN/+fF/UBZUFXksFhA34WYS7//mWxDd00pGIo/VfkrZXueBuS
cj/Rn9/NCQWWXxH1n7FpQPrjBUWRHbDo7/7vr4DKqgco+O8vAY0YMjNh2MQa/L9kW6jvRaZxgxSR
uVXnvBdvbY3xC43gcKOlon5dW6tLTuITGnVvcoiPcsbSO2RsOmxcOoox77Evo6pVzVjmRJpPpzVt
/yZkOdYoOO+LYe4wQImwfw40im38iXeYWdvPWUIGnalI7qOEIw6qLdyU7CaABvEmXhGMdEpZcpcd
ohp9qAOIuM46OMxcTjQh+ojQSEFlN6N0E/Kj2WTYr8OQ0Q4j4lOWwEuEEvLHxG7vS1h/aa+u8nh4
FTD+uHA4ZyZrIXKorzyxnzpG2zvHVY4381kv9lswrd88Iz/rMDghSPZMsLqWHdoPU4nz5eqroxmI
oivJ3xoblHB4l16N0mw4F0S0Hj1f3XITpecpy34hcXXnZs3RnQdUCtpwjCG8e/Xb4Soj1Gszu5/S
7DSE6PtZEaCYe99B6762c/KDqfrJ9s0BWWAvTOTFYpjGSz59G3wMh6H+xFV5E2ZZKLDwHVI29whq
OQ0k/sKEdplIc22HrdwC/MekQQWrXD5NisNK56NLU6pdE5F93JJfPfbXwEfCcSTNHxGJN6zTOWQ7
bm+ZPdVQ1Bd4O0si6vcxa+BBk3OFcoqiZ+lLGwZf0OEUdhk+XC5OyxBxkBPwuct12qVQ6rYyQdZU
fxQ6gHQr/zau8RHdTuehU9dg6z5twx6z8aE3dsdq82OwOboKQvESMvvKuxrWxLBCQPJ3kqQHlKJh
fsWNNdzdpom/tY1/GiJIkGYzFS4yFttDJsSucSPOMh0U+JCiF00HCCLBmFakXvuKgfLdzvDtA5FT
qKjHU/QAup8XAnjBzrc5HN+aZbM7pdYJul/Nf40gKXba85/qTuxdMJ6TYamEh86KIfSGsibsKXLp
ac2dAaWDewx2zVUKoIVrsz3Rm4BWcd5L7p62GLH3MGk8kyWcryO6ZAEwdNcwm844EN+ImvDIb0O2
I2106hJ5xvH0lDu8Z8uWdjuZg8/xjUv3SHcJK9IE7NAO/XbrhXwyXb+v68UBqejMTD3bHbhpd+ky
YegL3XaMNHmPgI4dI7WQZ6A0fzsoHB/n5k8If2HEn9OHacQV3jDMxwVvW8UE+zbn81sy1Khv2ZK1
nHAtHmVNWA/mYttETFEzhJRh8UTGpJjr/obrWsIFNyHfxc+LxK2Gwu1vqBJrUjCNuQ/RIR4gQV1F
nF3SqT5w4YKPbXUd/sblLZfY4dRWlwPY489MYjOE9md80javURO6YLOTMy/5bLOQ+jMcwav6Wwfx
aVwQbTYS0VbKdz1NdXTJ2/zFTssnmeyLbXXRIGizSJGSVaQhsDKJt52KOvqKtKdORLUHl40WmAS4
wCG/yG6r/DB7g6G04nAWIXTLkQLx5DQx8c1LzDVem28TAo8XX+11sB78Id7LGpP0BEKoBtYI5ciV
Lf6tzuNdgCdFC/ZDyPmETLQqIMtD4lcQte4gYS3Grb8tG/s5jH7VCu/AeHRfEw8WDXdGNFyMUha+
83KxV5n/bXE//Nb/RBpid8q7OdL7aOCkhVjMM/vZphNNQxwPrBblNMJiI6yWEj+4wZdjqlrSfO8P
yZ+EWETfRrn0dtzfUso65o51PKIuIAH7/CMdITmtdWOLRHfjK09Z/LLYTgMSxkXPsTY2YPZ82E6e
1czk1SNs3W85GEc19R8RzoZ4+Lf+I09bSyXESMUYBN2bD4nOHSDy75n4R2cQWNvnjxBC8hfNxjFA
QbPGJVj12R5dX0MAr+c7dHdZ4a+h9xdc8Ric2nkB0om8TWiaMu8iepwUsh5UKYuhC0b8LY1b5y6S
ee9xYPwXz+ummg4sfV8YWapuQj81R2bufex8niPPEZFtmUaYG+be+WfTR+rUdXK7kNpLGeVNXyML
eQtKGBNuaKIf94pPxyRn59F4UYHWk5mKzLnC1ThdbTa5MGNUZTl5ymCjnm0QFTWORyXkplPRIsKM
Nkt3Ghs/opgFfKAfGG3bXn/MU/gF5wpH5mTf0zidUASUKOSJZ+o6rfZ5M/NTtI0EVQDpLH4F2/w7
RG3p3q/BwxlFgAYPqgbC5bN6/pZ7RhRrOnLyk7dRhnK3GSCocTNAZ6G+eVbKk2GR82mb4Xj+gnRb
Bqhj4OwGrCr644N12E3+pNqqU5Fv6JSMMaDFvlXuvEUzMvAmt4GegymWfwSsvmloNskRS2trgMag
BLGceBZzasZ6ZUVTR+t31ka/lsaLh0OeWv8654/IoqwdSxRr1ruGALAou0eoyY556zTRHr7rC/CT
BPpTF4NIDZ83afVO1DXOXdpKMVV4l1kl0OvTUmR/i9vmpuWrUVxdh8Vv6lJlKBnpgswDaC6yn9My
pFVvuHxZ5VAfG9Y9PSISaeit16w1jBxNHBpVYO7OXwzmi7eZNPqkA+6WIp/Z8NwvECDnnV+uwK3K
TNb9Ex7GmUq97uBfvW9mTfcZEWgW0Jc1CwnNXFBDkjOyqgNKWZhN7rOW9IVgxH62sX6Bu0fAf4kF
EAV1yTMKr3kxmTT/InOLVpuQ1dHfEUjrmxsgd6u2EGWJa3cbgrrIO6T3SOVVukOYrlDZhxLSp+gp
34pUjxIdn2t3yIMxBQQ7C/6KUYTTVLns2NqYv+TD2L57G+Ic3nIBlzl0gc0xTr31YpmKPselVejO
8+pdMERNlQPp2o9d3pdxiP5QJOyu98638b53uT1E+dLPhzjawj2OD6oDHIiOntKPGKMh3ueDgZq2
qmdgpGtjnkZoPr/AiyXl6pZXcInurGcCCMKra+AjfZ69Yd2/6dSqEwyuskWE/AqksFc22mHE7vaZ
AN4Xeuc+lj9waWBnza/dEuzAfR21k/vOrXu/mdA0mNpup5a+8QCs6/TAwG7+MXGL/sPG7bp0lIDX
Yw+NbIuu9w2ey8fuaVy0CwPDz2uARXQkfUMdGLEzOCJF2wm9iawzooyscUc4JJ7rPplw5Tm48TSW
d5Fu+6xm0zPiEuHlGfxDanL0dHJ5BDfiUYQaivNi3QVvyFbk/qIrouxMJ93/wO4/HBbPVlurUOwk
+h9zg5sz5xxKq8Dep0GW7cP/gM4G2tjlT5PEL0lA4NGq9SkYuycbWFsA9b6j9+KX6nIHj88jiJzF
pYnnhoKO2cAxodNcdaUOAf2SHg8gCigv3qg57Wx+6gjAZNLOF4XQ26YnBXNTD91JrgpkM+7XiJlq
bUDpgdTAbsj0oRmZpGRx7j3z6/eoSVAtNOJz9WjfeD2qKowF9l2UYvngHzBDPPzLdJqW4LvFENbT
x0QZWogBke4CgrBjvq0kOplxrZETd18sONfJhRzTgOW0j7O75nV4SRdYl4iJvS/AlfMJfYjwiw0p
lVDZVbPC/ErBT+IIreBsAiGAZLHU6Tg94iqMUPWprZjGFJH+mSv44rxfWrctHEcgkn6zbuJ7Arji
NkOSxXm0XvsxC189S3qq1uwOH/Owi4do/J7Y6WLWwVCULO9tSNyzQq982cT9u8q7jzlmG4pOugWY
aXRLa08Xo68s7cPt1Gjgv5ARfodGF6U93gzlyJql000sm/k79koibmb91nUmPXVIEKGTZ77GvsZh
wfXsaWjwHtWe2g4x8ICd0pss6gkjq21AfE0B60rE4WS7IVwcHUxz32o0RwIQuwpP8N8Twtaeg6CH
jj+VVfgP2lCLo4sRxYg1D1M2aOhh3o0d+YDu9VkYjcstd02+FAkEXMB/p6zorC9f2OSKcebV5CGC
5iFPmvcrWbKfMzQMQDHrHNPcYyhptuTYctOxMsauxwqeRM1rGBr+ukWx/UjMPMp9Axx+uZtEiJ7K
eSTlOvO6ciPG+WUDVphE2MwRttfUIEyxWQa2vvq2qxaT7zFfy4ML2TN4TNqK6ZY4dVt1V/VEviww
kEjAOntEDCw7nT4sWlP+F1YIudB5nD8jS9B+vqYFYDzvrNea7DafyaITkhQLMoR3UzfW6B+T8Ms7
uHAaO+ybGTVTCfgiLC0/jA8pZO8FFxFEZ38RJyBLv0BlRBUWxIo1aVRlCfZrC3ASYXbSUGJRYNSu
+g7l83mZ8AQI073yUTyFoD2HLHA0F8gBQUFgEUjwaWmjr2oO9H2N8nOe6v4FSYsc3SeYHeoULlxl
7zxpkDKAo5cCFaEoWkmXYpDeJ9tmrJJNeFzR9g4tGiKcHjJ7xYP3mNTxC5h3DFTRbL+l0E/RlGl0
iIx9g7s8fNZDEIPSnL8J0mbQsfHoyJh7Q7m4eM6bFoM+2joqG2eCzttY7/D6HOMpFwWDMGsXdoAE
khqhm16yeiVwRv+aYnEvurb98gTGxdyMoIri7inc6qFCOs/Bt8sFG19A8UxCYDDWyTlITLhDUT1e
aBY8N1P+UhNcdpX+1YE/FWmXP6dr0lRMxZiFxNIUEcERPR6v+bgFqAqZ+4p7ttjG+d66/BwnYjgy
zDa0hWew6CAeO0FDu1WdaboT3l2owvSc/wkZuQ+YxBcX6yL2xx/hlJzV0Ol7L4ANmPRjxhaMI0V4
1KCkj3wKT/4IeskPmwwvr/5QMFnSGdzNS5R1d+jY14tphgwgMvryQrs8GbLEe4TwgpYHjBoUSMxO
z8pCeDq18rQl2CAjJNJhV94mKCZHfmiWYDvAJPkKdoPQaAYOjyFkV8tkbnZeR55Rvn1ciBm+4KVu
qIHMvNhIiN871iUyu54naRmdPfM6Kw1tRTNdOZ+yNxNDHhf0rimhy2Awm3k+9gYncIenj3Va1sOS
Lckp72EvEDBkHnSMcPR2rA+BYD8jN66/BTo3qIWr6YTu5Z8epF2nHFH4vO2+KTT1FS6V34ZQ350n
x2puEnJMB4vQHdvCwtDLN6hu/qCgBM4QrLHVOIQ/kBg6FjKb/WIFRz61Nq2yDoqGFaFyDu4c9GgG
NFibO2cjEkt63KaZkB18UNd0W03xQB4QfP2arcsNV4iVJhkOq1kO0wK+BzWK5zBAx3dcq36vsBwD
eL51phaYsGV+A1D73ducRnFT9r4t/l/wjQslQhwRlHZvfRMdUHL8xYED7nH+JRVbtAIbBhH/GgfJ
HtGB963pwLpwlx3yocU+xUCEhp76KSeg5jPiBChG/esURXcg1Qoljv1tUgik7yJc/5jEP+O0w0ek
UXt0iYP9D4EOvQmzApIhXvqLdx4Hs+95u9AWE+Cptf74m/Mx2M/4X0zSfS0BXs7Gwi+IV/XC5fra
t8DaVYZT+zLJa7Ci9Ht2bEUMl3xXynvf8vTeDCtdmQjxRYK1rGMk3IRR8IYEy9si8UITjz+D9v4e
z5iF8rg7y3DdChsqyCwWdvbXeQ1p0nONFyZoi3j1b7HsfzcR3hw0BJaoAZZ4ejAiDsqD+IiFAJkR
eAjZ9eOYk8VIarImwnxeV5vDjrI9LPgR/h1C57anaZPvreKvDuGDherI22T4J8ToB1zFGEEn+IeN
31c5fmH4PeYKJ1ycPQAn6rUvN+g58IzkKN1BVFABGA0cx0yqWMlXY/U73wDzkEk9d4xjTJX63Knm
Enr2sHRGH2reCdp6y72u/TMMJZcsn15GqPCpnuKPCBqjQpN2QJPs8Dl6MZBWfutc+55GoK8kM7tI
oM2u5j+ibH3vOm+f5BBlsXD4SjTvPjwU/lJrvF2LCwPJrUWYvoTgNsGuTZu5e1qXEaIOwIy441F3
RJTAL7VKGGPmbhfO450tKT7XfMUYUKeuxxFj6DyYWkQRqEQUJIiAoQFRWuM9aPNb0kADsUzQ0jQN
xFDrD6PFYSMGk0cnxc7y3OCPAGeF9F6NbD9U6/7g5Y7OCLnv0Eha86qpVdVPogZClj333LymeHJz
H1yzTX2zy8x88JfulqyYKEmsUWCzEpwDwSlg/gKfj4P9rtXsjoMhw4nIhZhYsvsWDQoQExc7MKbV
MCf9V45EY6pCLkqLJahdwcJnmoRVmAyq2kiGx2nsfvBmeoJ4z0DaznYygB5iQJFqOa7mrhI1UD7F
V0AILzaLv1QOLR9HMQ/ernIe89Ilw46vwPcEw//Y5YDoHrUmkALnB8F7DI+R1t/jVf/isJnvccJy
WBVXUkQOdTw4wQZ1UKJ+fT5ZLMVlgCJ6jPrePcPRm4Z1jENbXd+2mD9tnnkC5XVpFOAp9BwOkEqt
2Usab+92tcjK5su3ofd68GTh3kvqEzR9UHw7bITCx0BfI8PLG7L22joD+8mS/MgWdL+LCR871LKu
ssU+I9EqoHMKGVbM1VxAr3Dqc/vhieZNTDi05mp4QlcFg5mrf4u2qMYDMR7QhaeRNFPHBdhXwKL2
0njqKm12RQj92RMkLFvOOER55tc8YQloF/7ajt6eR+ABnckwMClztJE7qX7CDNWCA0aDCWq+xTSW
Tngfc4Rdvc0CTOwBmwu7KUDlAS+NZSklWU/KRuJEAZlhiFNwQ1cgNF4+HVYCrQlUIM+BE0jJAIN0
8cLxFV28MTbLJjs0Pg4EIUNxkucCVE9l6wdBDmjXrz9y5h5+lXq9eQroWSQGrGrhvcnbiG7T6L1M
EbY72geMnLa1/m00FBCBcsPPFeHOl3SWvFjQZuHb+gxdHmzKyF59QR0csOx8OQudJ1AsCVmsk5ef
W8HDPRpPZWE1u8HHAoysjgE+Miw2G1raphp4AucLgZhQ+rtHPB1IXnmr8cjSiCEaYZtSg7kzg75v
aon8gFx2ektqMd037tV3S3wYuPS4rE91Ah2F7/dLiGFrsXSd0749Nx52TCyf+xmoKA7nZsdyhgUI
s5xQP+NkiYoQpN9T2Ob5ToswouBd3VCmRusn9GG/sNVzhRqiH7zLtgPMTfUBcx/O+t7XuNa/JiKS
o4rjd6egOoUsS1E/47/hmmZFq4E69Yn95nrIP1yb3PsVKa1+sHxA2/DJ8sTQDlMERE2P90ZKZPtO
w++hkX7lL+omE0wkoQM3FMqo2fsEAULz9PA4bsF33vjk0bUhqmSeD7ZdX9D8Gh4fYbpVEgZ/8t7v
ChP4OGa3/EyMwyKeQXvlQS5CU199KuTeg+gXlddk5y0M3Allw+8RDvI7iBAr1buxAl0408jH2L4E
a7dX/+hcAI5NNVTIdRriKEEuo+N25xKDk6iBQIbn/nFocaf6FCtk2LFqAawDzR6GOg33Ubl48EyN
iMZY2voaRbYpgMqmJYRT8XX2Z3lBzBGSSfSm6RS3uGY+EhBUeyXAwsqw0YC5w81Ao9mji69IY40N
AsnExYisDEg2pLopO74nIkYrmUUjYFfiu/F+p52aALo2CvX0CQPJ46O7cNjHhiH/WU8QK1NfP9ik
BGfzATNPnJwm5OAVja8g/XrA2K0/4djay4MK5HV08NPFdSIqpzSUfAiRK+YkvCuUXFGsOkcD36Rs
MYWHpna7fMxUTg2Lh10oMQj5gFWMj/NtilNhuZCtCgZ7Agf5aUjyE50eeFxToQop8vdATXis8le4
M268eQcIccuXgV83qG3LZcvVAQt9D8FmdFghf4Mwi2CWbSPx+DE9rB4BmjpAjtVAoEhAuUO5ey4B
aQzf4jrfAw8H5hTzywjbCfoX0pimZD4ODlI11J5B9W33WuRvyBP5f8SdyXLcSpamnwhpGN2BTS1i
ZAQHcRalDUyiJMwzHHDg6fsDda1TDLFIy+xFp5WVZdXVlQcAH47/5x8S8BT7izEOj8GIaFNwsxDc
lUAtJhWi+PNkDycq+hzGw9MwztzlwN914Zs7aw4epNPdjcxbWatpA/4OhBtsdcnqjKkpo+5rEQ9k
i7ulS1SOJMscImHq+hPBitUjjJVtP5SHJYxaDeazduzbVlsXNb4R4AwdFN+pj9a5M1yVkIwC/NNH
19mquq1WXpXd5thGbTMc+Nb84l/QZ6+QCnf7PBxusnG016RDQPYsdM6Q+bYJcIOb/fOwhaHmpZRo
WTZ8cwoUM/FgbRxdHsLGoeumQZ/q4dqJvxZOg62LMo5GGWx9Iyd+L/xM0/k+7H6OE7deLk6xQV5l
+xylPUdXYE9rI4nPKuk+jVV8W5FtVZkRWqqmOI9AUDu7O3KrPCP78atFWlLVzdt6VuBIPZ1X/xZv
kngl+/4yEyYUz/iTBh5g1hy4t+y9Ovkq565e2RBKDrmWZ71nQdXUh9hyD4WM8ZGJ5d2sIT91dnXe
h1O5a+BgcYWc4WYk6c88jH7VXvHLaObr0HM/UZR/zpL83KqjBct2HiMzh2AqQzKgI2RGn2YD5orM
rPEC2wmovB4Vn2uPDxhp3FCE9Ss7tnbcOM6DIt8gxkVSI6tK7NJR+LwYoF+y3udPtpuoS6ufwNiK
YfjS2IJbgVLNrRfV4R17FC3qbEyy9eRax6xuac/3ZL8nTl1s3NQA69c+CV2GVPk2N3rxq8vt6CGI
2miXzQ0ond33OD2axXgIzXI9e5WztafywU7mGeKsBVeOnm+rIEeMpqw3Dl7kmxLr2Y2dxeV+ELW5
Wa7wGNGE6zCUz2E0NndVCUq6UphbrJ3cG0GdLKm2A7odxAM8blo7axHPh74dRqakJ0khgSKj1zIC
lcnHetg7rvkVtLRlNcZnGCBPnxYzdtaLae0p7J67XAaffKd+ml1aOmaYXPUx+Rccox38ND/FPUNt
o9g1b5PI9jbOJC5muAZQIbYTrZ/elTCu67a+SxqB4VVcsPLccWVmkKGd2vhh14m/KUVIt76Dq6a9
urqKa0tQjwR7iNJ7U8/DVtozOb6h99xyY7oaIvdehvFNKKnk2vkZJNPbWlVjIFeKJU8cgf4tdyBH
Rj8UxPaN0cnoMMX2J5FGj3JyD7hP3HW1dxxrtcZpZtkmzeJbWcRrxT49Y+VHE5UWSxup7Fi09RNX
8WmndQcSAC67d1JlfE9n9vGgJBa1bhwfxLIxErh0AsEgRGrAPr+7cfOJ4aO+PB+z+Cw3jWyzhO2g
fkD1DikaX5wlPkpkZzHeAruK2+Bapf6TYRgPs6g/mZMc19qmzVcoTfdReGuv0qRfenIrZzqwxLV1
aDyJS/JsrhhzcEOFsKG1olZJ7NzhswFlWpNUbJSfo7J7brKCeq2iNygvitldhRFGZFbGenX7a1Up
eytziZQhV9t85kQHeVerKBUYLXr0OilESUpF5uEQb7O2/YLj3G2PszFu47ncWX2ot71Nz7eeg3nX
Neow+U6x5Zsf0wljJtypyMAJjat2SI+G63wuSpiinRGgBeyi69lRw6UxpV/apH+oEJIfelTCABJp
tI6VN61qr7/Fd3YX5Fgy5h3mwarMWCWmu2vrTG494BKafi7HaQjhQA3NuWmpJ5jmTDP+mmoV8ngb
38rb9egW86rEYuU87Y1drRYLlikK7yxfqkVo8wSbRq0puq/T3NqNmQih9bj6h6mMz1On+MV4k1MB
KrGaQgd33zaJ97wN5Ji+nz5p11zM6fs7dyiRNJQdG3Jmz/TkoYdMmuK+5P2adXHupdyqnMII1jjg
XCdx5NzaqAH6VdZ5nDT0r9ctTKt1HE/BssU9ENVw4c1LBdJReFf+Y1e0ij4Z99UsyGijN5yKDRAG
TadJbcA7D3kV27C9mqMwZnGYEqoUbRb3XHtvskIUmyTI7X030bCTpWdYa8hFKl23qsy53Xdx2IL8
1iY8OgOv5T10THtYxTxTdM63n4NdUksozSH0zfILulyodWNjTdP54MoIYBVjfe88jxegy1SZ2jiQ
3REGZUVrf7Jz08suJ1ExCPnlqGaMiKTnmrCX5F7bYJNbnaFCOdLoD+TW8sp+nQxIrlkuDu3xDCVU
vKEImr5JW07Vtq+sWmwtwYVp640YJkL3EGo7+/jgfRoyo/g5KCoao6nZtJuev/Qi8eTUbaVHSYfY
JmMpdgHFBTeoNP0pEp2Wj6VmfSO7gFa06a1EqZ/ouDnqLchgZ5Plzu3nFqQ1pxf4CC7Ke49Uv/zv
qIdzWTpTNgE9o4RflY1lOGe6QOa7Bvb74SrHpoGTUo9XHZ3fcPGpuNCxP7RHekIwjAgUCr6Q1cHv
0mKx0SL8yPzeWH06PY/2MPjPGt7JYzyGRN26rAF+Fnp7PF8pTW+H0apIXZ2LDBOiQU5rK82rvUZl
MV2aKiD81adIL/dijJxmCxkYGQhELNgaPrekbG21CHju0Nr2ezuUqt0NKvbTM85MzXufSSTYZa2Y
5PWiDsc5ajZ99YVaL6nWHdROgnrywvRXY+CPxlPaJbW50oK2Igu1FyY4Qwz+ZnRz5VAz0w7eJJDr
ty6UsQyyRh1Sk7XOvI+mHDZ/2I3WvSvDINmi7bDm/ZCXRo+xUqeSy1pIIz4EeIpBG0IBWPwAjon1
PgaWgWCUCkVhG4+qdgBisa8Oj3TVscrR+di0nzy0U8VdZwhBSUWrWN9UBU3pY+dCuN/kDfaKx8gN
E/tylEjkgEXodYR1Cu06I4XCXBuTqb2ttsbhGQCrHCm0/Nq8jAdJLW+SngJkjTe3eWuJyXvqo3ac
tk6DITTkP3q/N3Zr5CU8unTc+ZFo6YXigQGToiHzXC200SPuq3ELFSafQi52qq7UyncHWyLx4IZh
f7Igsw+3IkeRfdZFCV+GTjGLUdV+JS/IaoQeAhGX+PApt7n16xqjTwPym097K0con5RU7BekhAn+
rlZO55VZzvbBwzddXs2CjNczNnR40YFVDeNZNncwR03y+gz6mRABVkkVsnHAIIzv3GwGgTEzUT+U
bRRjhUCzv7pszNo/T6H2/CD7hVglDpbqjJ7CeAFZ/zK16T2uOP8gnAzG0N8UddHF+EKUNa1Eb+of
ZqNyKRIyuGygfETEEF03o8IAtj4OdTEgjgujdFd0ROSuyGzI175OOA5zQOeVjnvaslAjSsogL0qT
gbloFd8hi1jfE1yaqEuGFyYmFZWxcbEzdh9rbzDbHfezoL60szTR6GyGHIvfmrdzXbCVLQhk/csp
u7ncYxfIRjmaGpbaYpTrkI4l7M+Gh4hhlcwSeUc8ajg6Ueer9AChlGt7ahc5pL60H7yz2k8QNSiB
SaYn4vss0fBytY20bFzZ4WjXx1IU46+IcbOrErAEpC3Oua20boUrbhHTqUKY6d53oBwNJK3Mw2K8
nowZXUSCIRMIZvwsdeOLVZkmwUqVlv+tyPL6Wg9Bd+2RgMhxZqc05ICvgJd0ND3IVLOUgy7r7U86
5ecsfnn5wUtHX2zS1O2fK9uGbt5qlduXAyy/Mzcv0OjMQkhEcB45XRQMGc2YzmTzNHWUHVXcZiOF
mgN3i5LZ6Nb4kdB6dROb9wt3hK3TglKFxOGF8C5wGi6nwoKi0JUhbY924bNPoVYb8KjmClkzWyRd
lYe+7xC8OHYntl3VZM1ZMll8lqDWCTRbvzfuPfRC0SZ1HOcsdAoSEMF7rysT9RO5x4VcW/APml0v
C+vengI18GPNBIWKkR+6cJzuVFxZ1wAZYOV1A1C5bs2SQLg8qaNDZTkszQEA0AWfAmHbC1WyszVF
NHyCk1U9wbNlCwFP6jKwCpfK0jHnmDSSMWJ/5PYU1uuimJyfCE+ceOO0ibvuk2yxAQ4nIwCYgMmt
Ejp5oD1lu6tNUV20yez3qyCYqkNhieFJYLbDpdezOIdaDa5cVRUHbuXznZYY06+twNRwLdyCUDPi
77xx5XZWdxlPwvwOxYmavzYqkAs3jj5BreFfc9klELpos4KHGeRBvGrCwfxVQDleB4TemetwtBDp
+hifuqtoBs7csr3odpeUKMdWE9JKLNBVMIhtXVKHHE2/MGCPsBpWWdwZ3/I5Hb50qYbF64/6GpWz
T3w3BINHuoX5tB2tDqKnacAUpcUbuVeZEuzhlqndcFN3lf/LJNTkaghQi1H61tChOg5Ox5r6Ej1F
4X8ZCE66h/2kLhOJbLltmAhrxAnMpcLOEa4mUSfuulLA9YT7h4LPnfxv2J+6T5Dr+LOlTQVx7XPL
ijcmGztNl9CIbwPsqeEhEHR2H8bdhdvnXb/lBk6d3vX6vuyn+CnoGjAuUxYEz/O8efmtM+3yRhum
+d3LIRzkgyq+J8JqAOs8FNv4/HCJ6mdSSnltxS2NE4h2JhEWG0hNZkXohzscOtWKXwkhH5fTZFKV
9MVo78De8kdYqTESJC+O+DLEr+0KcyA+drS0d6fypsPvhC7LFdjLsLXHuuGJnHi85ZZ73+eezWaF
YVyw6r0pvZ/asPyphvybgvq/FeBvpDcPtxT80bXNaXTj0zLM8Dtv4YXrJEDBHQeIcVvRYmthOJBL
wnTryCa+JvhNXThVFWyyXGKeD0Opv5qTXME0j634OYmCEMqI21UPSZ5wrZyh9azp8mWIgAefc8Wa
2xsYEv4PHju6cZ0QbhGmI8YFJqbmQ6tk8lxBNjFQ1KnA3w10hOnwSa93N2h81SHxQcypBoxkF2No
rWESmkztNHc50mxn0eXm7SQKCCxze5VyocB3Hgq03ueAGiyoF70E2XWD2jsOpblrFda1LWbmJdUe
897SUynghhbp2vFzug1TF0Q2gZCl94vePLY0Ebmsz/SGAb1f/r0hCejbogXBpRS99TnEruCrSnAg
xeWXfR5Qrr6NYxW0aOOdFugEutEhM0z2jEQX7DB56TCNQwiieyd0YNp0Ei5/lzYcPhUnNHQjjz9m
Luspj0oSrHIbha9t0tgfO9S/K6iOUK4arjFk2lBwx12k+NtBCCC8V5YHCyVNs+8tfJqNhzPdudkI
dt0Bz8hpSThAc9EYPlUrZK1nPQ1Ot+uVl2O0hlzgJxeL8LJCfLyRiZ52ZiSzTYp7w5qygS6gnAEa
MdXLfAQ5huZV1tTMDehome6LwB66VYcut9wiycy/jyV39g3dBCRFU9jJnVVNRr8NgLp/wVG2xcqJ
LPE4spDZyqy8GVHrSrdec1GI9V1nS5vunVO2UEkb5CHBaA72j/7lZfX9HM+PYCj5IwvYg4fIVQSr
5LzXQK4heqxythRnJ/WzaP0SfWLOG+ktIC3+qx9eQhM3NuboJ+syCPR1ayZTmq6gRCNA4LdhNZAV
FZKyAgeY4EH4UUReS+fe2RU9U3KmvcdYOBSXBJ0W5irlLvfkWrpE0+j6kJZEH9/EnZ6vIFfZN+Ms
onZj9uVCVkc4mtwIKLIh6Y5m424DI6JEaqc4vpGKcKOj0xfzTjVAGzntosc4kCgKkvahrSAot36T
/bBmwvYCBMXfwXXFJcg/FXtiQldFMNba/NsClW6Dpj7flfgqgJCZA9OlnHLWzxxyt1tVFc3AVTVX
6tYqpvZYt25yRYPz2cL0Q63NCPuzbTRguPFY2dkktug1+KB5kXGOZG1vu2dmEBvt9vfpPyYKmjVq
TJZWArd9U7uTvp5VHNdrP2yZ4QMIy3DuRszSxTaJG6V8kbwFy1FzWXZG5+wKZkqLEXcMuPzyF4B/
syIqhLmwDdKq09eiiSi5nGC5uRFhxSE12hX/H1dj/4jxQ8C8RDtvmWtNnpDRr6Fkmd+zZa5AsEfd
6JnmtOvFnNqXQgZudtlPvg53mLp5557qA4FKZuAFZWHDX4LikwNq7CednTlt3gRbzEM8GBmz4mZs
9+OQnRGUxJ//vQvQignF0cdNANNiP8PMGPpqhtTzZQNDYYApFBjUkPjrsB8hy6nYDQFH8sRmMNix
cGGqiiGF9LJ5ZNHRuFFrv1TEB55B34RKD1XB6OGfjeBp2XH2Mu4SA8w6EzGiKMhEQ/gLpr/2XwrC
js3HfCj6OavPAQec4hpqWpCuewUZcY001s52Eb44wVkQi77dW2KhQmLiFOznsGTzmmbWBSTnPHs0
iqTp1iC+gj4uxB5mNRTNn0HLebrS0DgwBxl6Ideqp5DC5Qv383UZc69aJyLhS04YhJUX9aSt9Ezl
jL1qjayMN4ZRtZ+ZQwI4s9JetNW5VmBSIRm+Kyy5oZ3bbhDd9V0bUsz0fXSskzJBFSE6E4l1goP/
obHtCYN04pCr1TyDlexjK0GGvoITaPcPHjcQf0tZhH5QNQKSFH4DzJxUDvnj72/YAr93u7yLMnU2
lJlJYhh/ulpzXw2e6U0Ozh4MiHawSTTANYGluWJX8Xs8DmLThL+iNJqgPA49f5fi8LwZTaTrN9wX
QrkXOjHRJYxF8ewIoE32/Gkq1vY8AbR6Y2/eR2XrNncaYk545GbP9HNbTfcFPlT22DkBUz4BeSk3
hczCA2fXaH+CYhHm3BNjzDmAFfOOvmCGhD9QugzOOm05X6ny/aesCbepb0CfSlDWLEReI4pujZq5
N0blY5TYmiMkvxpGF42Hw7UHKGIVTEV0G6U0sBGZ9RCV+l92G3xBOciO6Hkc1rve/Cc75R+PqOvf
yrwTu6mT//N/7quC/3ntM/Xar+p/LpPnFiXbr/7dP7X/WS0GUN3pH1p+zfMf3lf//LrFN+r/l4PV
4iz1vxtYbZ/Vtx9V+6d/1fIv/LavMqT3L2jDgbBoyy0KUoGK97d/FXDkv0xy1jC6xmvFFi//6B8D
K+tfAjXz4oNtua7rBOhO4Zwv/lWG9y/TckiKwiYRU03vP3Gvekno+rf+kowYKWFOevhXLxlB0ltM
3f5Q1hrwENkDcKWbs2qnZHbv9FxRi1/0GM9yHRzoyav8W1k+5pJm0QA+uFgwVYfGUHvd2PvYbrem
ng5/vL5/Ztn/bqq1/KrA5AbJOea6Ei/IE5+rvNIhbVgi2JXp1yDx0OvGrg+2XeyobSI+1he/Fhgz
IOCCsyjXeROCT3FixhrOaAOwHhNbJM2dsWpQlxRXnESCwxGnPGcVOUDUsAYN2a2FqWjoRXhk3XVW
OsP3DTvoDxqZx5Viy4DdE4VsUKbyoNyOZofQrYn7z02mF7A2S2l74PBpYUkFqe2pRnOGScoQz5/j
tPe+GkrqaB8G04T5uu+P6V3ZAXZs4bhC8ksrVJm75Um4oueK23BkuF4MDGlyNtRBm/hHp1m+JuLD
bFh5s93fhhjl032bMPuptTWQxQOsuzfoS3uIa1Xu7nI7VrsYN2wBgcoRR67m5bhPGq/xVqCc6efI
w1xnZbuxJQhJKlOuVcOovjSuMOhNIMzZcUmhcK4sm40urqWosJFy22JVejqAXxuEdPMgb8FoAdHm
8KENV/Y7NyZIaO2G0/zshw3CSiI9m+CYRbVXr5OCnLYVgRpVRsbGOH3qHF/VW4F2z1vBWqAzORt5
BZvFl+yBEfEhITYepKWslWF4YmWaufeg6PxPtEt98aiNBvegEdinP6OTlF5Zhj18lEv6WtP8Mpl8
clhh1hC7C0xzoto3FIQ8DQgBsdpBnEXz9Urk4HcIRiwX6V6ukVwQdXmkRmvCjYlx5rR6fwH9PZ+x
RbSWnArWtImB++tl3UFr9nMswHGClIgJ8qQH0IPvZKfHWZYZE8UYMQkKCdSGQIlGvPtA2m0t6vE/
NhZP2i65AXwezyQ5wvJOfsHcTUar5szEwmx07lXWdNf08cfNhGTlgstfecBwuNyFcAsoexP/woBM
hlsoje05j6NNPKAEff+lvHbopVNL2AuRlvhx2q6FjSBb9J97nTQE7GkTqVRshfll4GIPAye2ffgv
RsEKEMgNX2fhnjph4OOTpiqxFkpdeT4lJc3tcHa274/ykoXz6v16ZA4zy2iUYOiB+/jrh8EJuw+r
kIepK1ybAqiot6rtUcottgGz714FU/DEzuxS7pMx1jdZ/MEmfTLHeJ2vf8HJg/pWZc6pJvp41HCO
MYnYEJg+rNFurirRSPTm4bRKG7zT3n/0k+X117gnR1Y4pRWKBdr/Q6zG41zTd0AT+LWJG9iDfd3U
uzqNph+ACNhmFWY1fWDKsUyT0zdvc2CQwIBVOOv89Zs3CEysUa7jrJI1EZbrBT6fsaeupe7yo5wc
8f395z2x41jmLZ8Y9+XFjoMp5Z9YUCR4PYb2jJuNHeA4ahC4iT1ybT/EObpcW+r0AAQW3Ay1ASBl
efon8Iu88/KFr/b+T/l7BTkBmAYwFTUJj3+ygpDCdQ1yGGsTpngTscbsW7RK2c37o7x2PXl5Xlao
HSzppQR+nua/jiQeO1UNfQciS3rfI344lJmW9yhplyg5ZvgqisFD3h/172dzqafALgiBdEwqr9ef
VRnBBJbPdPZqLH/SWGWAdFAT3h9lmZyvJw/JWrwhvJgBkFGTvR6lqiLuy4TgbVzZxTtd6GZfcaW9
AJzPv7w/1N/zlGZlgGk355CJMPykppn9mBKLkNPNHA/jZRmM1aOhkZtlWORsiVZOP4gneOvRMD3G
qIXF4ZMX9PrRgPi8shx8c1MlVQNhz8gpKkeYb5o2wfuP9mL48sdrZFtm07MDgPGXuto9OV1iKdra
zCKBmA4e9jayStjGXu1V31HoNPgwQUPHddRv8NcfU3c8s82uKjfoxevpopC1uVyYGn09Rj3eKlnd
m+4lZtAIi6LRsOv/7KPzaymsoXNipSPtgKCI129GRb0r2yq1t3TT9Mbpp2qT9SnNTQc3xfffjL08
+es3w1i+dEwTVJNN6mSCWbOaIXeQw6SEwslj1mm9GkOve4B+G4CoT4u3HmxDOL8J0WXYeUa+e7Rk
Ok5r3Pxh0JEemekNmEDwrUg5XHZuFvr9utAofnG8IL9TVJ3tbmbphZCarCm3Du8/xMlMWt4XVZNL
2hKGP8tV4PX7AinS8BVeHNEc/8LOHf842+10Lofsoxy4k71mGYrdjNLeAgT3bfNkby2buKMLz/Hs
9rG1B2mab7w5pJ85p223xQgqvPeaVH2ww9nLFz/5SoQmvxhlu+wF4mRtVso3mYr0Yosy6W7TpsGD
DnmVsbNAVeZt31o4NEqJl0sPs3bE/8m2GnwGYnw1M4cey1k/txY0lnAW+LCmEAmVSpK91xaFWg9w
V8qjBcPDO9dRLss9ecBLA5f2GSpV0uzHzftf7GTzfHmNgvhLPpmNI/Nyxf2ztKIzOHajySUFA4P+
Emu+YCM1bjvvj7LsIKdvTeBhL3xkL2xoJ6s+rIuxqLVvbfO+zLGUU+JHJdJFUtf78dEJi4YQyhHb
UuUG94qD6YMj4o3xiR3zlhR7Dwq7f1J5FBy6HZFs7J4RTiCtc17DbYglWkaR/CyUq2iRykfX+chZ
/WQnX95uEAgsn7EAk5glnayHpiQToRxNj/xJZ9jSu+gOgHW4YQwNfA5Dyv/4PftsVjYvmS0EYPhk
dmJnI4LIqOwt4sz2Iqic/M4t4vKA1ZiJSQ9YFtC4bezdgBQymbgi/mAXOy15eGJu/ibGj9wefB9f
+dfzKUwSetmy4Ylh59xJWfgtQqupF9xwIZxyy5QDIISwUF1XmcBKxayAuVfCGcqHJhFYnr4/9f6e
4EA3kikHCMDLOU2IaWNKNKPFXZZ/6q39pvzlzH7+wSAvj/XvCU6RZzEAnlwEbpge/zl5bOnBEC3r
wNwurJd5ZSOjf6672NIbPywlfrts7tdJaXmIg4jwtjdd5vr2fjRLHK90naONDSr8FBTmJCujIN5t
VZmyO48R8NPLTROkBdbiaL124zn/3JE4ALExo+uMIS5U8f3c9YtP+/+Fwq5///o/sZyXzJWTh0LJ
yFckHoW97jRBKIhCRMmJa28HdOm4cVLHprCOLVWIZxI3NER4Kze+4hAo25UxNGpPYgTZiliA6G03
1/baxc7zxvWN7OH9n/b6nOF1k49NqCFyBn4cerWT/SQw+NZT1sqNL2kdDr3vaDj4U3Lj0wp5/A/H
cnHxE/i2g7IRcXKKMCmsAjpp29j3cDBvWuIENqqfcS7A3OKD1fPXYy13BWHa3MGlw+I52YxRCfUT
ZijA573nXGQaOSq4zbD3IKlev/9UJ9d8XuEyFvil4NN6bPwnN4KcTgMpH4xllvXVzK9iP4KdpApL
PgcOcJfvgCBhiEJ0rArwyxEpzA3seleOSutdk0XuB9fDv5+e6p0zXeK0yo/zTwogu29Lx8LRbJMS
molnTE+nQIzi4LeQ+99/+o+GOql4JYZNdpkzVBJX7XYC1FjLLmef7JHAvj/U6zplec/Ak4Q/mdz0
ybs4TUK2EeUHoYIzNKOZvIZYNT1WsDBuZ5wXb4YusiAElM4H593fS3cZlQN3ieOC+nh64GFGMcXB
QJwiWdLyLkO3TX8QMScNV/ssyuEY1hKTLYcOx1YkXXzBll5dE7XW/hgs2LerAeeV2zlv7P/8I3Or
EQKtAZcoQtFenw8zGQDoinq5Gcl9gUnez+QKqHHXJuFHbphvfGSAeF48CUHE2p9e98cqqqByCLkp
kAOeOXBcLu3Azq7MSuYP73/k14fMy0dmqAXtX44ZsKOTp0IVVbGyGaqjUYcjIMKLaPpoe3iN2/wz
CtjRUu/ajHMyikDZSmBFKDexlnm6s1PL++J0UXlO/jEN4MHGUF5ANcCjMPwonP7kYP89uP3yMiH+
ES15MjjtO+QGkZLoVx1FUBCoc5Q17if6ajUd7DjYR6T8PIJq5LtCNjlxBG3yLcJ0p/lg8b4u5v75
JTZtBi5lICynnQ+zjMI60KUEpZ7yS9z5s+dONPqqIPfyzCnpRMvKrh/kaKr7ulPl7xyXVzEufx6L
byxoXDdZU+z5Lyf+62+d4UycoqvH8Bn1zXlhmM6jdhXMU9XfU/irnZep+On9+fXmI3uWLWzo5tZf
J7EoBdpjXciNrvIZo1YbyI6776HGivg7x+t0PsPGeRy7Se9Twj/u3x/+rZUEciSoKUlpY/q9fmSV
WVka6EZuQt9q0NQ66loXWXjZ27b68f5Qp7HFyyLy/xzrZGs2a6zm/HyGn+FBAOAG7h2rtHP2kaGa
80nE7ZnMUEaG+TzceBKbFjPS2RdYQOJSZVO8ff/nvP3ky9o2MTqlK/D6ySeX6JFkZK6Z8C03cGkN
Fnb1i2JI/z+OdLoxGlFZZgYjlfCK1iE425Z4GItmjdls3n+ot9ey9++nOqkzsN4IkWziZ4VwYPyE
IB1uwFTYn2IXioho0i1GdsGaWCgCXLrEGS7bcdzlufjoWvjm210uDECTwPovFtF/9DAVOKXLcSA3
GAW1m9mDAWdj37TTFt3795/5raEcB1jfchcEWJ5MqzjsJivv2L6cWBNO3/bezm4IgM9Bd87eH+r1
pe/3/sR8ITwMx2OftsXrORPktW8ITXE6ljQXXSTcXwOzVecELha7meCy4/vjufx9r8p0VgzLhg3R
dbhwnh6p0aS4H6iKr9kQ9oHVa7+Gmqw/qGPe2oIceroCKInW0CnwAYGzsBuLUebZ6o7NOBtXDnaD
GHXAsG4XPx9c7ZzLwnUQ5I5oht9/yLd23T+HP5my2umkbFH8Yu4BbA9v3d/lmSj2mM9BnaJeXoMT
pfv3B33zzeLjTJcfxQ4GDK+/pDdECMBYBnxJN93k2I0dFlX0B6O8OTU9wqHgBgDDnl4wjCQvavzd
5SbNTX/v43K7N9GzYSTtffAS39xcWVPgA4DlYJsnm0zWUp+gY5SbDP2TxjoUGEQkvT4jA3dThlgU
aXuoCIM66zNVPzWenL/RSjenbQ2c+8GMenOdwIFaHpqnPl39tdti0d/xdtOBOyaxHM2lWzjBZZc6
0EHHXh3+i6/5x3gnNx4znkpNq5+HjyFyNX3krmzG++AdvzVnQAYFmLGg5pfLP/9jTwuLwSDegb21
yw3Yyy32PMYYm//Fs/w5yjKn/hilL0ecnOeaNS/meK+iSu66ek6277+xt9Y8hbqz9KI9rsEnz9Jp
wEsccVl0edMeCWtKjFXWpOMX7BjRHFYE/QDecWfGLbexrH0OT/yDn/DG4qDX4kpwZfZH//RSmAep
Ew5FiSBkjNS5ihVhMIu1Amph9/H9p31jiwmosUDPCPKmWXdy1gszbE00H4v2JCq/IHjRqxnIqOuq
+mvLEbbLK6y63x/zjdnCmPhgmh7XNO78r79jpyfDyCfGjBJij+I0tY4mdrMfrLQ3R7GZjjTIsGM5
PZHkIOZ5anO8Ibqy3EDl++XgcfPBxH/z9cEY4D/QJzhjXz8K5mTIDi2+FE5DMuRc8LMtMkj5ZZYK
EUYbZTdjSsbKf/ECQd58Xp5jc9F7PSqVuCPigVEbsIlL4Fb3PIs/bOTa/C0nRyxuZiaXaaoUbtYn
W0dnz4kqDIutY9TZPlOy/dzjXrUjzmm+qI2+v09nJHtNiROjYRJ1n9X2dED/lXnEWDQfQVJvvmrk
V3DPkFsAbr5+6MHKzQonCK6bcQkJfUTFtnNGu9nn9dSzdRfj5eQ60Hvef9dvbAe8hX8Pu7ylPzYd
EvqkQdEkN940YphbD+HPeSE7QoxtFiv7dFpJpyVVz/emda/95IPx38Cs4HcCD1nklQQL7+71D0g6
HfU58YCbttTZIwcc7loWXHUHy95OfvMHb/yBMGee8LEyrfvKLt1vRk4XFX3IjHa7nr0IwXkhaca8
/2qsN98NyAYQj0WJdHqY9bDTHW2BAFC/whtRGNmv7D43rrgt+1dJblhPWrn7tOvxv7BDHN49tViZ
iekepYf7Ew7uFynzcG2kiXtoAhR9Jmkzn6D4YqcX++HwAUT01p5Ah462BFvXwlB4/S7xhzL8wvWg
fesS34RIxgf8csUHO89bMzXwQRohBXDh8E++WBOXDQ3PlC+WD87iTodhRSDDcYeFod4v9onRGg0L
srn3v8ffx4bLylgAYmBbareTkwuvmjSVAbcIHy+NdUyOz7aVcb5L+zravD/U36gMQzn0leAlccM4
/fIjskEVQHdD+lAW192oyGlLx0HjdwcFpdhmjpleqB4J1FeZDfojwpizLPbXexNTjhgQQYOJVMrT
zR1Ph/9D3Zssx41lbbav8lvNkYa+GdQE8N7Z9+IERonkQQ8cAAfd09dCZN5rEZRMqhzWIMMiLGVy
pxMOnL33t9eaS7Sd8SZXMbilPJX5R44hgPUOrtarrDDZSyLi7F44Gduu8IzGe421v4S0edcQ7K+S
xd0GuioJ/LdLxtIl+5AToG4kt1Hs9JnY63Kw39JlagZAiXHc73hCmlf+LOCFIURsx63w9PaOo7l5
uzYm3zoxsH5pwFardyWuZDusSzldoyvo6j+cEH6+kG3dpBlEbovLlUb1Py/kgCEznGLKLaT0I8uP
XnbX0uX8r/uWvMoay+C7wkPr6zmkUQ5c+ACubdKyOuVXMACcZfjIzXL6Q0TiV9cTPiTubwwPuYDX
S/tvd1mfkGHQKV6JxGpz9DLLfNTVYkE1gpzFCrOSnzDbt6PmWH+aCfzyo8Qn4/iuwxX9V1f5by9t
9pAkSoeuMUWdAWpzQuLAczXdW4A5XuJRyL3nNk0o4AnvhpRHYcuo+sxNzdiCoAkzLY9v2Xkbb3//
FftF3bKWt1QJa3CLf/nSgMKHwDMOnxI0kc6xGDt15r1LGPSBOZB9BUYFNdmSG8WPWVgaGGncYHO0
+HwJo2nShIxKV83/dR+Q92RTu6xF/jpa/ufvKY3Z9XOD2dtwVdZXRdazdq6G5d2w63ozyWUp8I+I
PwVofnVjw1v8VyISLc3XgHVrJnwJMbohSCvHSJhOtaOOejcmw//DLfRLVIc+hsPRwnS5FDgUEwr9
8gO2sdEFAZ3OjdT94uSTVg6BcIo7bjfqIvVT4HlaMoJK67typzJH7evKx7VbyuwO+kLzA0dP8o7X
WL9ht1vWYBHt9A83358eu+t75MIgDcV3xfjan4uF0JKG/NxGOsV0o5xW+8F6S/zW5S4LYF2VJvq+
cZPpU/HWXmYTs+nvL82fvjJf3sCXo1g7Vn7i2ACllSoImyfB4zIkf+pC/nRLWF+EAoyDtYGKyfjp
kAvBuOc5w+agdsEo75QXFruQmnUB3u7c286d07V/OB+sv91/PFbW1yQES81FX4l/++flPeJXSlwt
BR6DQJNFYlEKbnus6QCX3qeV0F5+/0F+ycX+53IDb88pmyrM9r/cxx12LnRP8+KNp6sYmIhwNlkX
4LGYM7v9nIZSfmeTEEk7QkK2oIgRrq6h37+Jn75d6w/NgWGNa8B8+FrDTFxniXBqDQ8u97+EGx4T
UN25Uo1q7n//Ur+8cP72Ul/OX8w4BXkZLhzQDNh6vOQOsn9x+P2L/OqXiILO5X9/5fu+vMjs2cMk
tEzbmDBjYhbsmsVHneXr+7js9OeJnPvn71/xpwMf1SyfUsDNg7Qkywz/vGy0bmbdMJEB3aS4O8Nq
nHH0eMVtMQnsDYvK2J5cnPIPt4E/veqXW1Ue92IAPRVshiCodw75ok9TCrGTXTCw5+w0F9rcxX94
XP78G+TpQiZwXQ9yyEh8+XAhOC7ulKDksOErnm29ci8MNpyPv/9Af/7u8ypEUzjiBBwuvS8/2sjt
xV/MId4AfpzDALVIwIo6E9uUFVhEDiyT7ZE4wcqosyL9w/Xzc8XlrK+OTzCgd44kcn13fzsR5BpH
RtBg8WYOzOwKEUuHTrrq5YNrdRemLNEOFbI5zl3i3XsyD94o0fSdyyz/1BpBcnY6+aeK/1cfCEc9
VqxYBlizkv98Swjd07Za1y+ylm1ao6rzw4RH8iluwXFFtlk7l7Jyx3JTmdgefv/LIBjB3/71tsiO
iMNdgiTrT4nQkb1eNjQGsU2s3j+LNdQWCYB+GIG8hm1RTef0U3uNc50JAyQX1ekEMSYdC50vnumy
Ze5rLZuwjnSdfaUa9i0zSy+eibskzwxgb+rYCqBbMfzBiA3+BkdWblVVFEBUZaxca3O6jVPsF4lS
2CEmq0aHFwDlvZF6DGC10ozx1nYG/VpZSHBDMNEt2DfaF3UYgJLIN7LzBxe5M7DGUJUWmaRG57cf
lu1gvbNsMX1WhO8v0DCtzjSvzZ6nHuYGhl2AxJExLfa91cz1U0sEZnW3zvLJyT39Mh68CTVDgd0F
WJDDP6sYFy5cfK8osB9N2Y+ln3AEOC70g5AtIBcEVFvb08nTBxa5+5iV7ciox2aiGZ72MM0LxNEe
LABqYLdR4kJzzJkUu94iQV5XyGE5LvqRqIp6nshIZ9u+sVIIjwCAklttNDuUg1nuP6DGaPNhKwEf
VRG9JH8YIsfXDroUARmMSrXGAtypbD3z0WBWRGHk8fPha4ckxCJ95JRN/JgKixEHwJv6wUjgdBh7
5fVFyWAQUxbQqwRCpR2v0HkjyQMr0oH2uRvHVQb0nAI8Gt0g3XvrcSK+tgPDLyDegSzgGdrTwg6N
zwbrqPKxD0tnou5fjDQHRwI64GNwLP22YSD9AXIC3pnuroLhgoXTbuOzwLA8dX4pxp1bSYzTnWsD
e1gWvcdvi3aQbRNDc1MIZz7HNjl3w73RVbRyjIJmFhgRZ7WL5xL4R4EceAGLp7rlxNkZwApNbuSF
jT+jnQ8SSwCiFwZpoH6ZtM9Zcg1MzrCCgm3R3tBpaWma5h6yjJGjg7bLirjnUrcG98p3lgXThtJb
k8XslTjYMMOpcW2z2JRo8zvjAC/bzKAM76TFvSc0kti7GUgzQikHiiSpACxyV5pT5i9zJTgeDDiV
rjle+rf9LJt7QgmQFRdZN7Q7zQpkTSOzlcA5tSvZG0DaBbRThJGjpxn8/YQJVgdKDZeG35yLudqZ
9G8mX7ZHOj3DuHVMOjrRwobyMW11fcWU1DYgNbuZvjNwBloadPxFTAPZMNTKfLFYxBuWeycW+j2D
T/PVoS+YYNbNoaXMamkfKgDh05Ym6mATCo7hMJsq1bHENDP8aNol6UdvYbPOBlrdYYdh/ia2zak/
WUZZnnJg6dW+46nvrxzLic3pRBuJDY4yY0wuyIBLpoTiwu/s6Q7os/e6DLlzA6ilT7CKJKwvFnG+
Mrx9Mw8TqpRLW8NxBCTA836MgNotrj9YeUdNc3GFkA3MIP3M7CpFJfPMhb44kIRQ6VbH+nll2R+y
z5fiZtAsuMwiybTx4OqwSsKCms4KPXOq0yPsowrWaAMxLxbWU6clswh12cIa9jDkvkI9hNs5m0Cc
NkEjCtb8yzGmd4ekocctiBklrHuHM1lrYcXJrPHBnXLzAMUY29MUWAsYxpPKi/T7NBMmw85eZC+J
A4cihJ/VcgN2nPZ7OYjmQZCUN6Led/sXoy9c4+A6HoRHbgzKjXKV47ISrvtoZiqHkIcTotvMY1pO
3+iaWdNmmGwn385pYt5OmCenPV+KmHedWrr6kba4TyL4D4KvcZZ23jkVYDqOGMZda1e0dKZYFp8Y
dgddjOHUnGNPQyJDQGmLDyZPd+xH1UWk95N+InCvo8Wkfa7Rd8711wbMmDrMoMUNgEtan9LiosoB
GDUAv/Y6ey6AaTSrES4FlbfBEJC7od/03uswdeLJBj/WYRNNYkCTg2LDbJ501GZ55hb6sU5sIaLG
JFJ1yEtv3PuZm/kR2yBs7xuFaz2Z2qDifVO7bXnsvAEzvU7cKQhJYcX8cxTC2yk9xrxuuhO0gKTT
P/G3sk9ogzlRF4VTjtA1M07UkersMX7MIfxUN5bJHGTfF0sPj5X8LP8vG6ZZ2AwM7jaFn48vynPg
rMxIO4LIsGRnHKqG7bhHHBuqfO/zbBw3DRwecH5uh1ZQBeNeuKn7qMtgeYHxzmICd1B7gWQbp8+u
BUyCVh2bEVd5z+bSNrerKvseazx1QsNkmZpEQsBgVFcFvVrLQN2YL40KIs9LtLdB64KSPgytiU2R
Z+20WcwkfSXvN13Brh7zOy7tsd4kogGmb6Taj9a2lTpaKq7fdGYlecSeMcDj3o0F946gDxbrlKpi
xRgA+TO48QYoykYCPg4cSVw2gPdakNAOYOrntOyNJ82KAWcJpCbgqTmHvPlQiC7sNG9NzIklj3bd
7u0H4cbai+zsgZLdmqgHtG5AiNHTJe2hDebJs1V5hojqvKseS2JE5kbWgwGYeOg/RmuZv7EtPfLF
k3Z29uLW48hQzd6worygNSUAec5LSyd5V8X1LPaIHkGlOZ07A+GscI9YdvEKg8a8QjmE7wP1Z90/
Wm2WXvbVYrWboF6wE/KnYpw5DThLVEL598QykgR8ObwVOKIDxzlsbcOHaYw8rIUeuxdZozevqm4V
1HbdyPvtMPesH/vwLs7IFrp+1QnJfg88WUP/iLeEnIkirwxMPeH+GSy4d3bs3di3dlJN93Hlz+3e
A9MLeHexR6BcI21QjnEqWO0YXNcIWgXc8FaRag+pgiBtzGyMxbBCh/kt7yskcFZWQq0a+FwuNa8m
Eu3VbIyzaF5gy5HZdIpNtHcjfCBrSLAaNihKLwsryfLNwtjGGV12m1MuIZ429JCGfdLX+bnwGyRu
ejBm32q+j300KA3Ld9U2CnRUb2svMNb4EjpAi9/aeZ5wBFLBQ67SGv+EiBZeeavpLFeC1fHeqsnf
61YBUHzg/YZlaZr7rG717ns5eULfpiD6MJf4ZczcYgrWhVQKBCcqZRdj+Fm85WRlYw2qedHGc6up
5IrsWJVD5fHsuxWYTptxgQbvwOmLyjzjeGxLk0cJTL+ChUC4ZCwBxEvdk4HVxpmt5mZVu9ViOvuZ
r8f7TCM4sMXfDXmIOz+cIIMVqq0sa1QTbpLKd7uc1KevS05EoHXLy4BNGycULUj4sJizldvd+0DB
KZtaePrmghxkmti/xihGoy40pCNUxKZmjrjO5caJwI/n5M52nKrbzhkfzVpkmX/qWv81FvhnIcEe
DAMY/rk2Eb+mU8uWNGcxJ9qGlRTciBl1DKDLtm7OM12kMHZn6zQu5XzoSmRsvtePN87iyw2Ks/g+
dWvtCOZ5AUkivLtyAYsCjzc+V+2A4HaAqVKrAh4jdp1orHSIWIUivL6MfpjloEfDRj7+vjT6Rf+G
9VJ2mlmv0UFTfF2el8uwjHGvg4lnLLM3XGUfbWMxoqaxnUs3gJJZwOS/4oCd2HCEFuuqU27yhyzU
zw0cducp6KnP1g/3a6PYm4KxHSag6TZguwhSjLrjXsNxvJrlf1+Y/+OlvtShGhRWCc46QJCrJYck
N7p7TUBOxlvQ7ouZRYmlkQ82x+Pn33/Sv+g7sN/DKpXjWwG7RWuJ+rea3C3tdmTuHVBXtOa2yHO5
1QBtbH//Kr/8JIkzU2GTfvS/dlYXvYJJlmXBhgWx8rm0QMCCNebgSdftj0s6v34xymli2h7ogy9N
joAnut2m9G/sbKo3ULMLvozmXTBTN/3+x/q5fucCoZnx/73Slw8PqBccJ4/fGgOx6ZB4cX3wcUcT
PvRI7opmBImeJw+/f9H17X/5rtPWJD3ACilf9r/GG3/7jTlqjJMGBuQG2ZeBVh0GXKrDdL0w0Br+
4QdcL7ufXosNJMY4hssO8ZcfsK1E3XdeGWxiadofIyzIcWMBAbyvYXZtiiGtHpLKKl5MtRj7qXbM
p9//rL+4OmmdOuvAwLAZiH5p445uzLEbv83GMkfvSRZsNULkG/49jvsPMOjm3z/QF37Rl//8v2QV
XQ8fba/aj/+5fGu6/+FR/v62GiL/H0AXGeuuyP+/sLVClP7no+pBiqzspf/9vy7e6u7v4KK//vi/
yUWG7v2Lj55tN5csAiEbLpJ/g4sI8P+LFNC6yUSKnAY3l+p/uEWm+S8u0nWvnL1BGk0Bv9n/gIsM
61+ssKyxHo9OssEx+79CF5GF+8dFqpFiJ0hK7vdrOxHw5MhZrTjKhY6WayUC8XNtyNeKtTbYNjZF
qGtP2pGggLq0TM0uNlm1YHqicVROkTP5gIRHMWefDsMkk0MLqcFhDuhO2QVk4AjVvHM7capDU5vY
x2TSyTQPou1fGtadH900pQjPiYsjl86lSVIEI0kF2xdM12S23rPetOOJLT53YwXFcCUz6R44o3AA
KR2cMCGEStViN3J9GRnQfZ6aWgNvhtSIGhSb8o9YVogS1dzgUmST95NjaZNvSsjkh3FBb5DUQX9J
NtBnBYiwTYTQdbxk9DGBnqzG6lYrNbMLHdXY90GeV+W5HAr8RpnZg73W86q7MLKkPSopvD1GZwCm
PriFg1tOwYVuTf7zDEY2IDLianjekA/cuJmh7gurS5/kFMtXe8R1XgSyOw+zxAZgL/TOfLK94QAX
uGZHUsHj0FwB/S2pBzBOSJi2fBimRDWzJJdprVjXz10Tszoiy7096gGpFrKlOwfKxLbOh/l68I3y
zqN+wuGsN7uCkTw9ED1z5SHvEnWVTq15VwXxgGEFsDR2kTLDwgUbwLojPdWj0pl4/156RmmXRa7B
oaiypH4G47Ey2Yehufdz1sgo8638VaqlvFSioOKMU/e1qptsF2Cse+j6DnVdVuFPK4rXoqKVR6GK
OzRlFTgtlUHxFrQiplyGAj0FyG70ZGg2zpCnd2ouPNDpvQGbj05LCqaEFQnqW0p+kh5+tVP2AxGU
SxO64mZuqM2mfA4Qgizzyul0NmD9sCuMfqdHwpX9g1UvrOsXY3ABv84/uPFkP6VyFje+201vpMi6
y6A21I05qqQDXqWfehKXtHLaY9/4/pnz9XKJ1UI8dTQSfsihMFeFIOohq8O0Vhex9u4tE0cC2+ZE
jYm0LnaWNbk3QteCE0zgZJPJ1MfmDvoxVG2VXjdJmaKc9aZN7S2YjPDWx5QIyubjF+UlFHl/R2Oq
4RMs+XWZ8L0ymsXsvCzSSY59ShswYxb+7nQAxpRn04kZnA5C4zip/pnzuAyeAQQz4DCAR6tsuUUM
aHA1m9pY7AEzQ1jmUEEzGuEfaunxdU4X8aKrJr5I9Fy/ZuKk3QelhgHKsdIbUTiUCarJn2P6AA9L
7lE+Jym7+YdKmBZbMkF117JNeQszyb+Hu66/oaOEIC10vQNzK/F9U4KcYt+VF2XJCIU8bRmVtQ4H
niysOsNz7A9U8nBq3BGyUecnGDoad5PPjXvVOxgE+BlHPKHcPxJ8icGc0I4zqnGT9qN3ac4dITzd
tHAYW/J6YJh6O/sFYrR0DJo3FHJmSZlq19djZwZcYl3ebQWJW8pmZV/1hW2+GUPtPimALfugs5e7
ODdWh2QgNpQTzH70GoXYOrA8GFgeMK0ajABiUG8U0NMzNbrzTQ+Gkc/XXz3cxlLiEUQPOdqD2Axe
2dGX0v1737HlDhBhwCIg2veu6WzOk8680VJyIqHWD/l5MbPxY56yuKRCNr2jVVrLg09i6FH3xSM9
222Q9eelvJDDIi4XvUXqs0Lfo6XiVfqp39QKZBUUR4hVFNDedNP383w1D7iBF1d7T7z+Ji7n5F5m
Dv4MfEnJx9glybKhlwaTODazhVHEaNx5ALE+zMpy+FbZ52YQ5pWpYBx7bOjsIGZ315mh4Uo3u+HU
NZ4HpSVN6ZnL4QZhZXNZCmEeJsOcX0hspGHqDmbz0IKVgblbJuk2g0W66Fs5tcaOvEDfRT5bkhEu
krVqwvLxGkxJmUe9rJJjwSiKrjDPW/ohsvlAIvVtmTzvQVVNb+99vRpwtPuYpotYz6KS7v/DEkzt
cfCMnpVqrd4mOCzAdubaRasX842tLQQX3IXu5Ixw+UJV4/SgF3F6rjKh3jo0djtGctVVLlKxNWXH
l3wcBOgEVlDvLDnIUJ+nUzHY1sZM66vUKtL7xkOTDsW4vbZMkLKCHRTIvvW4fFaNOVxg3uPOi8Gv
2UrMTbDiNHkpHUmbDB56FCinOrD0ZrwVXRocqwZmBeFP+1syF7jTRrc7CSSe45bYpv+Q5Pl4wxyk
O3a+6M8SwueeO6++o3GlXzVujmmvViOCWNzkVohTW5wN5vr7IS/6g2qc+WBLsYRSwFAPWj99ZiUu
2A6ylfcF9LgftkqMge9baj6Udm6y9YLiJapFV11Yy2Bf6rJcPga7gz+XekF9VUr6CwpTBgG9ePhW
T5a2V6NpvoI2XqJWjqkd9mZpv/BH0KCimU8L7NbOfF2DWD/keQIyT6uL7jDXtr2Ly6U4EbmI6sVo
NqD7mPwtIj8QlkpugJUXH30deJJS3kOsTfbEC+ktShmN635dmAVlfqf7dXAe6TBcYFZajiNlwY2R
GPrJH1vzCK6guGcEZl26dm2fSL6xUloy21jBefU+h6NghL0F9aTRkyWlDyKxbEMm+d4N7XxnjR5X
6pzRFQvloBm3wk4ch+ylnzxllTSxR9ftGzaUhT6X5S3RtIKwAAy3zcarTAESvG0t1l1kDLs70eRV
Jj3njKZpwsMSp2C+C4vPpXPbGw/LEe1ap46v0dQkp6xr+++sBSzHQnGIAWdVfFS2XtISyrRn0Y1U
/oMdX0mFwWlxgvQuSc38c+0OYA2b4nxG/6GxXmoe8xZU9/JeTNkG6Q54sDqLJIGGbToE8YatTzcy
Elt7EmXm/UikwdOm1YPyraUpDYR2NrZdjIYbeI5xPXu6dkKG7NKt1+yRYSgGKPIXzYW0Y/eQFFrb
hGpeLLB7bHXQOZbBEXkI3sWlb64AwQ57T/jWdsgt/6gRwvre4ZdIQ2PVJ/h+qZ+bcs6+JTzfYMCX
pfVE31vss6KoQY7M4rJA4nbwCpu76tRZl5MRdMc+GRh72cLLosAexzwy3QImbOw2fH8dHMYwS1BL
lUk2P6gYl9FMoBODuzHdNQUnjYaHMfIc8DoOorBri+XPWx5tGPx44twmBHtEGBOQnTek1Dv6Pso4
dc6Sz/uKDsK+aX3v3nDG7KkM0Dfmfc1FPTZaB/zZ19KVFsyTu3KyYhM3do8JYvYxmrc8S6y8e4Xj
NWwAIIvTpDiv4YrHHjGiIzjaqaE9oDrxXhPb8B5o7/X3xACKg+VW/Q97Sjkm2sV0bOYMTzL5zbfF
kcWOSA4DOn/cLg1FcZ5zT9eklThRNrXlvd1340GPjQlsi/AIPnjWtOsDDYxJrZvHqcvHy8mfHQn7
1xoO9I07KI5Tvs1Lm+WwCeb0ezEbw22OHfcbEbYAArbtX+q01xjCLXl8UfM0vKatY2zgJtk3qdsy
2cSdiXQuQdLcMpbw4/vcTLjnLIi0I46I7KXONqZkCVOpCum2Qjw3pfL2tpd3TVgNbbpjWEoztRk4
WvdSxcckS8arZFD1TTNgfaGs0DeTK41LQt8ewHSo24xuAWtSP7jm1eAJcyd1jmPRmnQOTRys8aYe
aagFlVYdBK7PC+q+GO56ZQWQpHOx7eY0fdEwn+/WrYwbWE+4Kc1iOICXAI3mTjViyYDHQgQcdH4a
mN+fNfLSzObrYjxVSC83blaIbdVm9dnKRLFtCRI/8lfMc9TMZf4E34NdYJjL28qFHc3JuGu1LX0w
47YMRufaV60dVXVpHmhWebd6azMbbNJGuzN8UZ2A9SfnovCdV8ZcdWQvabZlhT67LPjdQH+w06Mq
zWyXxX59nXKJQrTV+RvSJa0Pg+fwTZdqBFJZ0zDvDW16Z84FjjlXHTRKZgVbk3zEhV90+t7XYFuj
OAvsqLbdyzKB5E7mfPrutE28p5DpH5pYP9TJCKGhd7wrbTGgpfuxDaEsd9xdywp0s0mZ7p7wZbvf
rZLKmeuh1g4OX66Hvs/GdxYecP7GjndrxVixi8wOPjyVdvseuc3TVJOYsfKp2fR+W/3w8eXcsUS1
XOtK8PvWbbhIbTBtaZkjBfd45O/K2EBGik7vYxC1uOU5EOytcekup6HqvtuOZp/4VjifBQYYymhv
uZWA034Uk+49jVjWiKR7bsz0ULe9J6IfjByQk8nQgxYQsZwgAUBkfMTFiER1WGJw/0Jb7LPWddW1
nw9UN6SMIwQoooq6JRBrypPNTnqsBgKm1v0xOGn1zUEau+XDx8PYmW40l752ORv9cJUJLX2Cq4HN
fRSmEZKMdUMFeJwSTPEF1NekAOM9jgrUqjfSr/nLq3YyzzIg69t7mraXjeMzbMrq5VHjAZpv0yof
D3bdJO843HMmwgk5CavKgmePKxKwuVb3bGr15aOGO+uogjh4jGvwLRB/e1xgdTYGa5YBd7mOWzx0
e0d9UraCXJSFpa7tPK3e+bPMKIuGDC8UnvgcewY0B0PU+oW5OGvF6Nxks+ZGmm90LkrXlBMgC/r9
k0U65LtQuEjP04SZKHLmCVHzknOTaTJWIFp6qKRAxIgwVbEi06I2Qavo0VoQk55urJ4pmaH7Buol
auta17zP2VbuJdhicjLkks691PJTk6BRphoab4rC9t6kYDZg2WDnsbwxes3srS5nyX0TIAVt8cLa
OEtXI5Wzh+s+LeVBma58Mx3l7UoOZA4qPe72OWrVZamdV17bUijvGIpXqRk/BrWQly7Tvkul1Zzj
mLbtOvoZ1yboox4EWmBfz5YS0UzeYPVvG48Q7ts9aAp3O/mqu3cZ5lwwnpmee5u+OWbWKbgczbY6
mV554G2FZsHRH6Fwsau5WgromBS2odNOfI/cLn+dc2sh590tYteag/UQBx08LVHm9/5Y2kSAwUu3
Dj74Ra/zJ0trlk9AEXz/WG65mhENRa4n+Yr6Tvk6gl4mB+Fw89A6pIRIscCs4bxhcF8UF7lfZdfl
uF5bAcOVs476BeBe4L3hq/bB5DQzi1eI6vKzyVvZM9tWO/D+1hOlP/zCVGiHSZ8eRixU934l7UPc
q27HQri8rHJ0wK4zqh3uxJIJLdXScQiWeSsEi0EcQwacyGZ6pdpYIQ9tZ/Hdz9pvHkhnd2u3pvqW
YIMJU6npLyZSvlCreoQdk4+sgY5O9aK6+L5W6zlIGjN5pdqnOu4wXSCtrMkGaaMWgRro8sjF0TOG
CBaW756XP3Z6Xm+ZEBvJrncV9GuVa9hLuuZ5sIzuI9Mq+x2BHG9aDl0bmXBFd3qF1m1uMKAzjhnC
pln63UyQJSyr4DQZXbJf6nLGRvfXz22XQ3Mu3bk6IAQsDvPsapeOh+IjRAoSr/bjOmLa5r62ixFf
T/kEJB/SX1gOLUEhjZpAsKN51Uu3YLql1GVHewz5kWQrwxp1TIAxdTGNCYlnPS1Hy4yYDjY3HUvR
cr03ddyxXeNEnIrpn1sk5X1v5eJbktf9aZL9sOEbUd2xaxC8e5BesshMmuTCNRMQ2W2TpN+9FB1O
1A6YFkJXmhwLyL1dW2XN1l9JgcmjVG71xngW+pyEMUvj330TjqVmAF1cdRtihyUmNsI20S20DdwP
DnrFuT/LxYL9dL3NYUrJ/WOvvGLcmpMl31VSsu6nxDiWlGej4ikyetlhIdGx0UidprvaQ8kWUk0G
h5KC8CXT8alhliBQlEGzzlG+5Poxs+i0tXk2RYi1QbPZGWfHracMA3lmPfCkbUX74vG5MKdoVLHR
Y5VYdACtcg2REE7YWdXklqcFYf1nk+bF80jILaoz1oeJheXk+phDdh8uKHR0dEUjL8ep8G8s1UFW
zrVUnYMmt8wXWoPzTeL68a6dM3Pkp8hdL5S0b3mDU2JdZYbshk0qU/3cm4uHxLMl2bFwf+X8goTr
Zu5cLoR2MB4sCtpdVw3uo4iZZBvEyM8E2soTptpkNwr0jQw8g+EK3VO1D1KbHZF+SZ2BYZ1f4Luq
6/HZpN28hBYp2wLdsZfuCdI5PLRGK3soJpKMaG+ybADPyRCMwtO8MAX4M6LiIt6WAFNv84GdeuWO
3XtVUkDNGcHdMCsa4xNBqrsdKsN9GJ1Aj2SbqOvBCXjQD3HiH1YHwYVLBwrrej+oh9Hq3L05tMlV
iQzubQjclI8mD5KIuO9y2xj2cDslcuA3XUskx6aqEB92qYrkMPW3vcBcuFLYlo3OCNMKg7SFCxNk
EF61NdZHongM057eZac5XBBY2gQnP4Lh9aasarGzYq4NYXjLfdLgwm6nNElIh2naJwrQ4Frvlf6p
x/zBwtT791Vfg1MOe3o0K77pvB06M3rj43BX1nEkvIChoCOuOAtnefWnpMEiCKHfLJX2PtLf3Xa6
SsgUWM3ETX8s7pJldr9hn5IfeR0n36y6RONt5el7ZiUxWs+5+EaQk2AXN3gjTLW4JxI0zmsit6F7
KAvjRmEcIztAwPUEl1w9ZV5v7fkdDJs4KddI7jRmYWBRcmZ0sTmH9xUN0X7CJZMHjXOw2PSi6dvM
3yn6aMcwwStvYvC0P1i+gGSMAnR5XSyP4pbNqDyEOWzvbDWQGhjz6dG1aaCI1BivBfi2rUDdc8qt
9LOZgIC4/YO68LVI4QMzZndvDcZJEJrTy+zV7NP0PYgzzr8i9i8zwkH0BViiDHMlSytUMYHNjAI3
EpjEnpEiVk5YUHQtoVDzjJg5z50n2boOPR6coY+dOUynAOv8uIGiX+5Lq7TtkBUueQSry0dhtJP7
rcXCyj0gLvRrHpWZSR1qBxcc05IffkozE0JmZ20WkY1HHHeQ4A0/wRWvmfmeDqYi5StktV0y/obI
dpHVO57VBuShIYJg3JmKZlvORKaZkXPKi3XR7xqG9C9Z4qSvrSeWe09U4l5BAQ51OEMXs3S1o9nX
zW4maAhx6v9Qd17bbStbun6VfgHsgVgAbs4FSZAURSXKksMNhpyQcyE+fX8lefW2aLe0+/L0GKu1
LVsCUSjMmuEPJnBQ3Z8kiT64FLIbgZVjPMU5HUS3/6CnthvYS15cwqWlQQSiF0HFbJmxYWzlY7sA
9iodKYOwNulBAbYPRF1Et1lYa7egQMq9GkN/T7HzvbYA1wekczi9RzYWSq1hBeD8+gONg+q6GnLx
aHiZb2BlL/09OCcstkrleJOY5QNONfrNVC+ciKWs/a3oq4lOe68ZT57LVAgVMbyFplL/NDuUKdJM
O2QjyyjiDTOg2hixQIpnSO8xDTI38KG7+6JO+2tKgnGDCsJEu8oW1w4+ABRCaYYVtTlfYfhUPOWA
HYN+oZ21MtvU3jLQKQ6DaKo7MmJ9P8ZZdBQesMVN54IQXMJmOdXYUtE9N6uq2DdAeDezU+fsImE6
15HljDGQJH0YN1gNlE/kC7Bv5KgR+HJj8D6gKrw4e0/U9E9bDVdUI62MfRRXKJx7uZM0aws/wsfZ
dccj80WGFVpn5wxjnG62P3XlOCabdrSrfIekZZbiLkTAvQDkyC0s+NYSnCaUN9cCp46tNGJwwG1q
GU8J5lWP+HK28Jdd6zLuy+rbMlT91sxDrNxkXzRk50mT12vHHkgvUOfDXHaOU9fbgggC0EzHS1Ll
dvDoFtMhDYpDRKY2+jRl975sI3dtwyjgPqsSt7uk08InZ1K8bkTrdAq1xh79TTqLliymJfa6Whpd
Vxa14hrxf/4FqLJRXgxtV1lrzamzD+CGQ2Nta77/TYbzoBNtRBZftkNXAbd0hhnkWEkAW9uRiS0c
XBZa35NQkzNgz97HIbXqJci7ppz2zFFDkNOZH13OQxs6n3wZE5Qh+Pj3Fh4DAIdUEwA9dG3B9a4H
qdINVM8ZUGT6P20ZGGw/LShTr/iRYRyYnph5VDeyLfLxmy2m3AHDG5UMgfJ0+oE1aZtvel92NZCT
FggnhpeAehfZ8qmxBnW/ASMdi2080WrfyMQrrHVTmWOQaVWZI2U+uidN6/Vd4ZHVBtLF4nKH7o1d
4r8WtcauYsjAZM3CVARPKXvP8jK61BmkgePDY3SKtTDdNqI3j0uTxN9GOXf2phwH86IUyJO0zVzc
UTPRQxcFOQJpevWxdD1sBZlu1Ke2ztPvS9tXuzyl3+otykAxWvbkCCh9zC3VIQhwS+IMJZstPQmO
M49pHpJY89RfW7Wdf7IxTpD7zrOgl/QSAPMqD6POXgG9r/MV50qybLUC09WVbzZUkJkYaKJblJEM
M+mpdV2XHkdLYI4e9qRCmLKlJ+r6ZhPrrbgo2yx0t3aIVbESe3qiUWFt+nxStsl8hKiNnEsoF/3H
Rc4t1YOgEd5M2nAA3uj/hP1A0RxNyRVeCl23QmYWD0G6fB8j2hNEBAA9P3u9KD6jmO1GzIZ7vgvz
wAr6DJ9OwkpjXumVR/2MLFYO4N4Cm21lOQclrQrzchgr68So2L1X86/bkXbn2tJyiedqNU8fYWlA
xhXewosXlXe03zCSwxJvF8Zmf8A81NxDuUAtkBbmw0w79ji7uOThQ8vU1i31LQ704RafXLIuy1Pa
UhHQfj8q543fLUi8kty4HsoJs38/iyFjhtvQkCkHg6k82T140poy31pjwq7d+Fpm7YGOj4+Uu7AY
kqFJL4TssJhvHPngCaum9ssaeUGPyNjiXjOKNdL7erZtTH8EZo+7NQD2vN8y6RqDabFmuqSWeAgX
RwnB67K4zkcvfOgLrDpzPhCDBG1Kh6M6Re1VYoTmRtp1eGFGo31lwsDYlEVmsSWA892iCG4B2J56
55uve91NgV2pSY+h8w6YDkW8YEUPaagosIK+6T0Q5wFqPNA03CgftBe01/8JT/Mf2IP9f2T8hVDL
W+iZh/v/eqSWScr/uuiwwfr+Ckrz/LO/TMCE/S+HXM1C+pfuKooJYFlesDSawM+L6ahLCg37j5gO
rO0fEzDvXzYMNSROabMjbKdkp/8B04DNcZXmBo5V0KsdJNefTdiiH9Ur3NO///y7GuVrJI2CeTGQ
QJEAdUYwevTIQdr8Bi3TUKnEag4Sop8N2NDNu5lp428L8+uSv1/iNTjvz0ucgXbIAwwfdRkayLHa
xdOOHm4gBv8dQuxrkNw/lxE+1kfAXv5w8pLakKHaAn40zMdtZYNlqGY0HfxHDfPat+/ojNr+ci1k
WgCoAZVCV0qB6H5bNd+p2oaTJdxAA7uMDXmJRTTy+vqmCeddU2ZrRA8vFZDdjrNDUszXcrb3aAvs
1er647zTNfHO7b+mNf76SJA5EJt2IF2eS8UbFNB5tUx09mPtVDMtgX0cZEZ/GakH23oPEGKu316G
9y6p9tZvq2DjZYpm1BhuCj36WM5cViZrSHRrThJ0aMChAyl6+5J/264Yw/zPXaq99tslJSei04JC
2nAYr1M9PsR2tn/7Emfqli8rySgVoryO6C+Sqa+vkboAyxk983DD6hYc6xeo/3uNa8GxhTNuXw2i
v+wk4xNZ3eq2/d71iTO/ITBfro+wNkh0Hc0txEJeX7+1nd7MsjbciAG2TnuzyGIzd/me3ionQ3KY
o+SQOv6J0n7fAKGIO/mOWMmZHP2vjwD6Es1SMs0/sNh+OHuRNRTQdotoiy3rZ8gsx5ozn8byAwN8
nF6AWpGGWZF1sA1GtZ6ZHLyYDM+AJo49ceTwfHjx2ArH3O8vM59ehZ7th3oEm1a9Q6VW79u/Qav/
fF6eGaQ1h9fy7JE1bV0KO654ZLO4UoAtph6BjRm3Nfr3jCMu4ZtflTAT3t4qf4tsnm6QUgKU/VNG
vgipS8OxZDeW41e/LW7raghaEZ/evsyz2tD57SlnHdSBEK96toT8fdcjtW6ErUyR6NE/APO/LW3A
1NhDBzWdEcxwIfrZB8VX14GBqBCTVvAQZ+1ozv5xLPO7ulx2YBpXGi0duBl3IhuDguksku3xypqJ
Rwj/wp/bglPY+3VzU0e0q0idR/aePlkH3cB+Qv8w4zf49r0hTP+XZwdoG1QpoNI/5SsXaDR0/VwY
/4b/IXaLW3MaLiPHvxIdpPVQgMwBPWdatOUTeTEJsi6ZPfVdFPhFekgtG3BF8nnCQy63w6B2gO1P
Nw3bj04ok8aBfFjxWFQvNR0DrNb3pTtAo7OIkGK/LOkJZu9+gH+7ZFrgZv26M+ad6eZ7tCyDyYIp
xCgeChENriFQK6knKYAiImvHC9GNX92O7K5x9i0rSuGF6cJ47TTNTVh8adzpOsYLMJ2K42xq236K
T/NIa9nxlw34AkyZACdmUXH0abeHnbP2m/Tz5DE45YJ2Ud3ylh/7OUJf3r6GrrqRgtbVLC8L1/s+
Wtq266YdvheqMqWpCuJCWfMsdO4sc1/OYNL19sm0kwMsqNshiYq1Frc3CGhcedG8G0S8ow9wWXU5
AIXwfvGbJ622rHXdTtdACC9xmXhEKfLkZvKGYtiB4px9oM4ELFHmt6lv7307CrQoDlBavvE87aKn
yeaV+YrDaFdFSZDXQ5C45sck5YkK7zFV54Jj42LrU8StBZRrZ+dYVxkttIHgoQJJJX4Cf6BjhJ81
a13PwC3LwG6+wKnHG7LkW5bzfYrsPT1WdCSXaY+u0AmW6bHFeLdY3HttBKOaaNu21I7qd2FEsIuW
7sbP4oMbhwE6asdpiA7FCIPSdeZdr9kfEu6DTuaha0asphnlaMtDaME+cdh42nIBDv1KQvcBVnyk
cbgrTf+YYsnTaP6dijpaou8iw7ry8nhn4k4DGA2TjWgF5OiEmC/DxdoHKzxOX+cCXrM3qP9wZCw5
Nrv+Is39e/TzHro8DiZJUTnobJDRKI5pgwwNMzYYlUFhMO+kOaGHMKHT+KDJcYu16IF+XTC6wyXQ
5DUM9E0dyoscNk87LptOsrCuuEiinqFxCkS3vfF4cBWAEgvCJ208KmF+JmITuqNcQ4/51lFs4CJC
p9cELtzZB/Wo45w/CxIrT3vUBopdG9xWk+31aEDwOdp1lba1owkKqkv73mcfD/2FHKMTyfEhm5eN
v4TPe0AKTjI7+jln6B6CBM7B6sHbvBeo39g5pwsHqzA/eEa/roz04BhohLGs4K1WWZTRc0w+dy7y
yAUIF/bJUBR7SHQPhTm9E6H+FuSRY8VWVRdoj50fx0vLqMiTpr+xvPbGxQ8rKqdd77yn+nzu3/Wc
ifto5bgIkeEALM5SmzS0GXagjLIZ/exnzFvcCubpeXWLWzZVqX1I5mLf422IE14fNFp5S8/vkzpT
dSf8GA/sJOCfJ+HJj+6UH0NdIV/mzdvh+kzQ4+WkhTyE7yQqNwIjq9fJibTSuIT37TNvodFdG5CL
QTZ+G3ENTk3rMPFV840D9K2vi2Ve2c60c5ncrSLgV+98lL/lSViQoJ9CooSbgfr733JB08nH3MoF
rJgxPmEE9cEul69ouO9kUWyEKwPTkpfl2Dwx3Vk3LsHC/lX2/q9a/n/dG799hLPVQFRIKzp8DDeO
NV27TcSEtKqf0s798Pa9/m1zKMYF8pXChU7lnuWEQ94kmiktf7OM+edat68AGyIA4OAG5j+/I+UQ
Bi5QrZ4wxNDq09ze2L62tYhCfthe0IHdtr5/rNrkUPS8tnH/jpzZ39Jmzm88Bhhr+vyPs7UQEQqx
bmvAjKroi8xDELcEHk0DUjMyKB22OJwFmC0+aBHza3TiVm+v0V/qPxf3DEdJDSO4fS5ypaUu8hmT
7m8K48vUxYEXmt8S8qC8fK/8+0vd40K4xMvAgKuIi8TrjafRdayyHA6YmV4UvRWI1NwAM9qg2bqj
zUdE/vL2rb24TJ1lgFwSfJ5L3e8y+nh9yVy0TBMSLgnOIcg4OHoHM6qWARqJbmvQ4HUbDQGNIVBV
J+D3bW958EHHbK92xExRZjfOYbbGYLaHbbHQSpvzvRD5EXjCoVvai05GnzBe2taVvusLJXUyBKko
NhM/U0xgAciC2ii68kRxLBLtsS60+ymLg7Tpbow5XQ+ef2S0fYXg0IGp6jqJnEPWJYeu0AAdpHcw
2sFVOftGpF9mqipcnx71vDm2fGj183IatnMaBwiw7CWnjVc5K+QUgtHmjJviTyobQ1ghKLv+0mni
AAzjxVBGV1Oaro1e3thzGAxkgfOCq6G+7DzKbPWW9D5/37U3OhHTz+kLkyyNY7/us+hTZENlr6hY
ZHqI4uzn4GV7WP0Pdj+d4Pzf9iWg8ywdtqImRUy6C4M8WGVaLoetHAZOt3wfxsDWdO3kAU12jGjH
aXdgWvfNNoG0R9O1it9za8PZ/oKD92mp84CM97LzM85oWr0qFQkHkJlpdJFPVyIuvxg9PuBaQgM8
fARhuOHAONKGWM+Ds1bZaLjIdVezC/zkDlQsLU2O7ArYnvTpidqrvI0PoyUhCODEI5sbvYggQ05r
w/R36ucSXJnUiUqHcj8AFNZ8/hu1+7FJfiLPg2NGf1l4H9phptJz1rbfb6UOdo4D38zmDZYpd1mV
b+BsnBbXD1pJ/pTnm1GfdyqRsVP/0aPhuxKhddVp08aP3IeQeiT05Y1bztfYq16iQ7Fx1TycvRb5
INiy4uiI6dopbhY0ONOWpLv7Igxn3YzFreoZeSFplTPujBpqczEAAMX7j1NI2khfJ9kdBl6IwY6X
JcVp5WR3JQVrCgR8o4ETi/hhhmIkyXV8r3ohao+Iad5FhKlhJDyxB9URW/jdxexmx7lbdkCP2a9j
4NvyQhBdZcj+9NB9b5ddC7RUPRvwxoEoxBpJh3u3YoE0ys4k3ztTtjcAR0zjB17ph7cjwpmiJecw
HjpQ9BSjDm1cXBteBwTfoI3PvfssrXav6gHT7iFQaHjXkHOlNp3r6N51IcXZ864LSQMt/52y9I+A
q2x8iPd0DZXDqX7W/qn0Rof3MEFgBueJqNc6N+1V6ADKKeQ7Zz2VLvfzKgCqZoxAL0v3PIRpzu/X
KH2tLFET2thOetBQhVrFM/JTWE+dXH3ZWAtpfGdndzjAQ0KYd2ljPDbx9KVp4hMCU3CoLPPApPY4
xOOWQgYh1PGrsBNGNJFY2xUlJ7HBAB6ArgCZuia0Y5olh2HJkQ7wVJqjFpcira6jXZ84e2OmKEgq
Oh/jbhQ93EL/uAiyMIhnO1HPu3G0Q2Rrs30YAloh/a1c66rKrINj0T9ykxP1x6nj1Sna8doX7KgZ
E/tYQvz2MGcfZvuqwikdjzGx6gqA9n0cfQQTAvhLLNelMV+PUlWg4DVXlokk9VQSBSHR2K24GmX8
qbSSOy2rbhnJlStvCoMWLBxYyFRJWBNj2aslhaMZnlojvNeReSlHLSAOP9+9RBIOyMa9xmG7Nov4
1JuRuZp1BtC2/Kq1MYQeYa0yz9qLsoZ/1l8MvL4arQiIKacsRblKGwCSMZCDwNCvokY7Fln0UWJl
mVA5AmarAzx7AyLBIUqK3ZikMKrKW+lQ1AFWO8CkPpglNXA1bCOgKesuQtdJ6oBVthZqXJX0jprp
32dck5bZnYGysL7kx4Z5Px7CVx71dK6BSOTRdZYWgLuAusPQhL0wU+xbgleUOqMHySPr+FCn4zZr
o5MKs27tPhgjSFqJrWoLettGP/P5l/vpPpmYcOd9slZEGMDneybmR4Sr9ghRZasetFTjyXuzdtQR
nK5p7wMGk/ize86FEXfaSsaNtVeGyit0G9aR97PP3XrV1TxcO4wPuZZBkJiuLW/eOMDPO718yjLv
PmkZJOb5HbpFe1dWR1V4pwTlhUKq1uXXGJH+FQRQ9OE0gAtQVu+kdB8dMz51pndqCM6B3xcELK+4
jbrwQZXYcZpn68lN1lrbbw0imjlF0OchCIRRIHJOyspZ9+MYeDW1dcXIt3YvdIX48fsvIqGMJ9/O
IdSsBDFzpS/hZWVYB1r+h9wVOAeTnTTLdJ25zMMq1y3XqXIPsLz0s18OIMxR9OgZkVyqkx7++Tu5
818iB4QwcmafnBBW8lmvXtLeKuZOdwEgjGRHLCYHr1CvoF0eM7oTb0fmPy8HeIIWNS80jU8qpdeB
WU9EPFlIx2y0vL9U+QmKSIFXlk9qp9fT+M7l/nIQ2HQfkYqjKlOyDmetzxkjV9zyRncDhG6fU2C3
Cbo62aLv6NmsEyP7AozwfvSyYxIX+6Tr15Of3j3f8/9p+neVfGurrvopz5nxFFPfKjRuaJ7I//cf
zAj/11+kPs7//CbI/L8+niK2v/oD2Rok97v+B2SlHx0yJf+Mx9S//E//8hdVHp4JVPlvVV+CQzj9
iGD+/86ZR6Tgt92hfv8riv1Dmcgf3//rXj7JH90fP/fPgFD8iwEgPWQ1bKB3rXPO/iLbu1DqSclI
/F8GdBQiv+aDrvEvi8nhv+eG/wwHvX8BgmGgBgWfRgJKCv+X4eBzNf/vU5eRoAKaAB60ELNFTu5c
LToHxl4aY+b8oAEtez8wa6IgymL1kCyPEE3r7MkmuQKYjCQgAj/SnJwYXyCMTr5GZYuuMVZSU+Ye
oDLPPa5BWtnsR1QZuyt0vGptxsN3cuqvjnJFrzYa9UhqrSMEA40f7lTN/SlXXoVPzEjr8Bus0UZc
o8jV1AjMGSBqgIrVTlvcwH2TY7mB19uiglONTlEcDZdj3w+iojDmS4x6yvSn1g34Mb2Tm7x+4QHT
6giJUpcDsuTxmedpkGsUSR+L2PsRjlWZNnvJNJ830R661t0vXSQT8EFJnSc/czg2Zrj9bUf9Zbp6
FgC4PgLWHFg2/iU8KT7M64CzpACTaF0BbVRE9mQN6sIhi8FSQWtSoJcj4gWbNsauKF5p0EPr8na0
rRkcA57nYrQOkooDhHRVAWQxrn1gnPzd2x/ydapoU5cTDYmFlkA9RW3L159xiuleoF6pfRdaO+jm
JlogYTXb3LOlpUPZkEJ8yRydjuXb1z17Nuq6lEXICuEmTW/t/LpYG1RupVne92hmzwkaqnXefYpB
yMCzG3E9S25KBJ/grMYxnmfinZbE67GUum3X9ugR4GrjKLtHtSy/dagiZ0gAgcTWd83N3cZaOyMt
tSdeJNT8Kpzc8usEVVXjCiWJub/POl3n/O/iJGdR3l6IPz+JR/psI/mDGxmqP2flQkzLO09nvf1u
Q5bPpu2M75ORbZ12pLEbJDCVQMz3LEGzwoHUFV8qHVQYtNmk0uvxnafyumvGsjimwEOdGgbwAtiG
s91A51dPQZ2G30J/KZ12VzV1Ec6Bhqa0rwAI7cQWefv+z/qW6ppo/vKW8KIy1bTO1cEjf2FkWkvt
a5zAbIdcIWP1QhRTFXcV2Q0qFvY6KVCuQ/DUB8vdrJxEj3ugkyKd14jitiUKAnHRlhBFKrQnCqRw
3hsovu4s0fpFgR77I6wTEOjnbTkrqdD58VqdXOnr1MqWTaCj2Mjz0afRQsJjaq1Bu6+RWVUvjQRM
xZekjt7rb/2xWAZGM0x/cavwsJUjtL3et+gMU5aAjv9aohxCDE+JXiC+hxlYoHNphWARcejo2+wJ
49iSiNrWQFyBcSIVDuKriYm2KvLPMT9VJktOtT9ldVW8E1bOXHPUerFIgGCAovGEGR+9/qC0pjBN
RwDwaxeaQiuCFHhh3t82i0zqcj1CYOLDaW4x8HfVjOzbvPFA9NLoqIFVdX6bp9G6QOZ2vizipsSC
oaQ5H0qEFXUtPyFVFS3FmnbdREg0tXQ2yoO++Dm/NUvC8V1r2rMmqsLzGFiQPFsROMJhs76+IXZm
2QzlUH+BE+2kIBkpvtmKVJC+3+KH4mqE9hAnNRU9897m7/rncIKCBzoDqwn7INHAu7Pef4fs8yiO
ewbJCPP1Z7uYP7ZFNmVdEdLg/lK3vEUoaHSZB6LHiK35EiXXmeVAjwUl4SKe5tkFXN2OCBoT8Edx
ipol1PZtYafLIy2TTlx7iVAJwmQPRe4jTuqox1N1ls8WmmFoDqe6TbPlcckZV2fIhObq0EpYfR5Q
VfroGDO7bslEvGKaeHaWk8586RbA4XRjnc7qtiC71bPLEO8kwWieL+/jRUFxi8gjCokQAA2dT55o
pcoNZI0y8NPUIYNcb/2hNYZ7G80VeWzBVrarPC9ahDe0KCymfWRzuH4uvTK0Hwd9MNhkLtTU9OfQ
oB/znm75edRk9ZUsHp4/NgJ1iHO93hro+ZaR4df5l8UoujZa4Yvh1mgkV2mVownajASKt4PmeTQy
XWKRaXBuA3Siejq7YoeUYzwW1vjZWnq1GcfeVuHP7HDQbbZigE72JUythU04mj29iCuXwMI+fftj
nEkdkuW6QpguZ4UDPAAU3dnngM/WM2EVxWNhlwWaDxK6ofYDNfOGaBQjOWoEbehWye2AZAQRp44d
mmAoT+NFCU/BHXMg52bUXOJbLu4niyJ5XnUj6swnkNz0NRtnmapLNpGSWdbtMEEqIRSGetljnX1Y
DTHZxUWYZlK9+QNwvxuT876eQbe21jTs3r7j87jGLJSRFtYpuGyS4lMTvH7WEJGRcmo692HoEY/1
A6dtTZLYYVH7lvKTnkVsjBPbdkImnC+RfM5sNUELg7eiT8Hb3YeTUFvabPB6afdJbVoqRDZLB/ey
yYe6S3YgUVGV3oRjoXJqGPoFb6drNLxGb9/SM2rqt1LCIwMCwAJAx+EJoiVyFqobq8RGPS3NB0/G
Fu8WRlrqA0jN6tWr+/we41Y389ngeKpXnFipQkpbNxw0WmyQxhvoyvCtqsm67AlvR4Z6KOOrdWjm
sRLXYUN75zIBccGvmSNkfLeZ5rbWtvbawUKqmPOC233n1s6yTG7NZybH6Eth71CtO7s1OWUGcufV
/GBFCPaia87IeDgtOUzzb1L3MkgLs6ya5dE1S3U+Flpl8ECgweXRTHNKGDLa+pbWjw9kqS3LATfP
YvdZw0I0gZnhs8XsMa9VdOsJm/vErGHNrCUZCRdMZKjzJ2osg6UoInjS1/R9Yk3iJY9cEtQE7Bf4
08v6qFCYPb29CGfRySNdILvCYMJT8+s/Ul1jXGwxi0b7MBRuRXR4SW/N2JuGbE1lGUMBf/uKz259
r3YUni8WiT1jef4ja3r9kuhpRdZaT+6HrjfYIXKWkg3F2c/62GltV04QjprizojcmlnwfAhLUhaC
Hqs0tlMub+EFe7ACQml7BANeyOHUwtfgBCg0Xnw5lRxUvx5b1IwlSwkbseRd4S1SjwO1dPUgcN0z
+OLPCFOddESz+CROhtf7YyakqlPfvnf7Gc75+ubVIUCQUG7uf1ZUpIOdFunT/CGOZ1DvEFYyq16H
kCnTazTX7XYOmrgVNRLFpumn8aptG9xWQaNbdOFqsh3tso0Kzb4Kixg/9GaspuibnuSwfLCBQ6fK
Lav8u53mS3sq4JG0T+Ni5OONPRg6epdeWvoIJTfkj12/HUewUddtE4cTpNZCL4yjpatZcFm2iuU0
SbjIqwroPxrMMaoW9oTrRTbwMgxLO875atKc1EZyzTR6+17k4GWjtT4Z/djvan+MAQZVc4iinIzR
YsnX7pKPgJygwBKFL2BZhLgSdHUqtoPvRnDVC21aPoyiMpPHHjgJ8ma2NOHvUJ8i4Ic2XcfoJDFR
TYmcPNq7YAWQrNbH5TL0Sx392dGIzW2kodulB3VWFfbD7AzwU2Gyw/D5MIG+l1daJ0vtxInh9t+d
Voj2YXGHqEToqaro897505JnuzChu7FdKqSQ0QfKKsuM1267dI331ShSr/wemwAHpw1bZW5++L0c
RzypobkZ6V4i3ILJInUA6lO47miZuEa6VssywFu1CVToR+yVlmSVJ0gPrX21AABiSy9G29XxHVq6
UugBIto1XVvUDJI4P5bMppqIznEksTMYcRpIki0MjbF3TuhzWc0F/H/8KbbsFWFlK+wIdI71vPMQ
H0PjwRaN3MQhZn8zBDeE+BN69wWnDTJscLHmzQDT1/kEWVQ43QWbY9RCpVbd0V/oa7IufyXhI03i
Jjddly/y5ZtakqBsB0mPqr5dL1VnN1+XvvHN4ZCKtkZ4y5g0zXXXc+pkiKRMZWqge+DYwPsgujta
wu3AOeNQeZpCwMn+OnXwHImgJNZj7d6iZpiO+dbNLM2sLzJUSrzhRqSWk+A44jOlbLYuKL44ewQN
F2rLpW3DlgLgNjeE7CuidhM7l4imt25+NOAWG4Dg0hHSYjCmBAIQVQn4zXZNyFIfaR60XMebOorn
pNnoNSrv3qaUuuaUn5imlFyvAPXlP/TIL6AJTunNyppen3CCrA2BpcW44vOTsqyaxlc5vR133P26
jo3SElukYNSKWej58KXqYqndl4WrQr49SHz21j4ANzbAUpJv7CQgVf5d/XKrKF0vLF+TuvwfZ0kX
cjWY2xSZuMeox2PUdmw6HxkxqXUubT+ll6T1Wsuj0BD4jXFuALNExdEqCQt3PXrG7DZrhGCcHvW2
yu6b/lGmZZ+UrJcWI/2FBbNtTFde6qqPnPCk6+UeUuHIFSz+qkFAHzkbCV0aS6/h4Mwa38uxyOR7
w4DfEMrgGPQhCbJHx4TLrn/dD7JTVvOVhlvM95wJj4H7zLFDfFRg2tEAWtVujKYpqtzPuydcOp9f
6aaaurlQzs+LgfMqz+9Xjus7i6P+ZHVOdmXpSavd/1pq7eWf/7PIL/+OToGZXbkm/DN3jfN1PHzN
ElEn7S4prZmbbkx47wh1mPhc6PcU4FGF3PrLg6oWJvVqhD/3bXQBGHZmamtk8TCLG7/oK1ZpMHEW
QLWtpsfWrmlzhIO/yvRZJb1RwZiAd9SNdKxtXlawQouPO2xe7ik2E2q0dV3hbmTs595T1bn+8mhf
todAd4b1YSzKTwTQjtXNT2KO2aeR0arLxPh38M25anQ3fli0xO7lgTu11PK+bKSlnxEXDbhJ9VuM
pO34OWDuFrurgzrGj78sqLaMC3+ocquCesucERjjBVRKd6p3kWoi6cjz9BXvtJ9GqvPRjTzfZHDN
5qshkIL1Vx3qLurm0Wtnu3b0stUvNAf1BZlCjy95qavXocC7ly9lL6J4fOjzKEf0oIw8fi+zOANu
RtbNLlQOIONqryRp50t392vJ/XRo+ThTYmX8Ek6Aioun6Bdwzg9Gswj9gcwNNOembjQJnlPvopCL
O2lcUTLJ/BmNScOAlg2PKe4vmNOr17nnfOV72dyL1NtmJIvTfMARJp+qPTonsO3WuW+jm7lC6I62
IV4qPf8+lk3HF5JGJ0ehruf/z8VI387RR4NWUUMvH1mLDFG+mFQnpbOK4VA1PIoynKgCwhmorwRq
SChPt5OFDkW+8to4770gLzhii2DSSgRSLhyfo2r6rIspJd6AR6yybP+rnZxKPIkgXcY59e632e7Q
Et7Xacxy7KzndwZbnZwF6wAihcujFSPRIx8aC2EUscerQ9365EcdSwR1H24px2M0djgOLLpBlJOt
rZbPmGq1a+hXqS3+0j/1UOzip40efCDz1CRBSAY/5Bla/wZ9Uoc/JflCX9m3TZgTqGUkM/r+Vm3A
Xd2I2VA17OD0HfvqpcmyGE7ehihAN21oXkRwm/kdy0vrLVRWvNq+ceyMFiUS1ZS+RUHtVK5lTmPC
uSwyod4naY8JTfgo8ySh0hLhzJnXzUSadEutpxavTyzVKjB7L6MXn+ZlxI+3qAtP9eeR9CzUDmPY
tW1y7QMJoklZIZtEWMlCS8g7mzYWSKcphMIfb3GXcPJuQ+sCgOTKpQkkvtgRhpxoJnFW8/AXzcaz
AFsnBObwXnBCteat2RpsvpeVTCUOVVDWdUhLWAZgwuve4REDHKglmaargA69L74Qb9lfGAUBvtih
GKzuIaxLjeBPeam6VHlCvkpm7RconX7B2xRZva/2lIv8WoimnsMt7mqd1H6OiZECR+BEs0BidDn9
b/RHc8NtH+lIjpn8oOMGjpFM6MxWPJ1Gl9ym+e4DG2rMz12IUpi+a7N+KBAIMJcOMTG7N5WjEKcD
8AVpwCeFvO86fm/07PIi9c01FlOzxmzUHZlMTfhQPt/Jy7Ns6pQG8dpxrFnd1nO4yUFPs938OVLR
hOxfvbxJV6h/UT5378PUVN9zDKRxiYnQofgSWnQnioDKXc02khyIV7WPyBbD60XORh2kvKjqrfQL
9Te/tiw5JZEIoJD6q5cWvAqnWrRup7m1cPwxW9277VGvw+Ro1Esa9va8hL55MTalesuV9Bar3zEn
4otNWiaRydbZ3zYaUPk1fUv1ybMEKuCXXxdyWp8jrWGraPcvFVuZpIuLq01Z9/Zd9hKwspdGY+MZ
qhmt5Y1qQnb/zdyZLMeNbNn2X94c9dA5msGrQbTsxUZUN4GJohI94HB0Dnz9W87gtZukrkmWVpOq
QaXlTSkCAcC7c/ZeWwXK94lth4+JagVftfWALEbymwcc37xKuZuabVzma74jnCpzWePLgLPaknUE
rdBoBrl0TZsR/bk27yRcF5fUOZEhP6/3aBMYjYfTDaEObCa9Eustn+v3jlVcZq5X4en9/fHq3YGe
Wg7zA2+wy+QGo+d9WTkb6CFQr3YfsrYNuOowBRr0oGYSx246yzcjqJoovGSbKe/Mtf/+683B9W9n
O/P1tOwDgdQTJx8D9+3BVo26tWZkxQ+vU2NBDZir4BzASPr9V73rCzGayNqw+S5KVvz/96JzZAEd
qjqn+dc7Ype6bbedTHz/A75V83bHQWYe6kheLy+Jr0D+IKZ7mRx/fy1vSwgCBxBVIUeYJHJy0Glp
vv3ZyeSRS83Qe4jpqgXfcrSUTNF9H4Xefm3ZOv/pPv/6hS5EQBruSOgoLsbv6oplpmynqu0EXUzD
QpESVzich0vJNPc6sn//A99FnJhfSO3WFnjqItehHfXuCzVIv7QhLuz+dcaYs9UU7ZcAJZ84aJ9c
xQPs7FXdjbO3FLua1GGGuaeYGqx+hdj3h6rciyj6368aV8RRijhKWqOx8CnRvSs0LjHMhXDxuvvq
NKjgAZkxrscyYV4HlZTzCDJ/XBiZmHjNithZmbmQQqLpWrdTx8n+IGqvFSzlTC0LcCXZ8ccZH4lz
ky8e58ntfOpnydM0+/vb+v4x8uB8ckaEJyjJOthY3r43rLvd4EIxuIHzZWam9WUjJHvRjHeLFY3+
Hzyo/+n7BMhD2/wfWdrv7lmo2Y24kT0S0vWy7Ok064oNyLic4C3V5+k/Kq2RKOxEDmYLBobHUP1l
OvDmhEr0lBc3p2WJTbJ5GmFZMS4aAg/5yb+/oW/nH+qzpAoZjwGiFDrF/PvbGwpOWOdqFUjMGkuV
SOHqOvS+BcR8/XEI/vpVPLqItlfkc9L/JSW6Ttx6GdMgPTttReCImqamJhmWf/z+V71KMf72tlMr
5KtIb3FfGvPoSN/+MNumLxPmWX9Uqws2cu8KbdQIo41VtP2LKDV66Nu2J8Wljzd1snJa3BAbNTj1
Jas1EhyTcCap/Fy5PrUH+7ZORJq2Zwt7A9HeJDovHb3gDaTl9LXvuppjkCpcn1CquhpXd9jaEOJR
2EUK0E51BSiv9YJbQuDNTFciHrW8D0lTO52+LontIjuOTU6QO9RECqQaZxw0whyxnVVIHsXrBiW0
+GsQb0/bCnboEYtF8DKNnY4a5Wwzdc8ZOFT8hZY224B5ctEJnrVuxDmhAXVqPbDFCsbwxusrs5mz
TnsbSXOU0Q6MCx7YpuyHGk5U06uYvIJAhhXc5X+VPDqWTdInTxuZlx0UnbWZ+7t2kVnEw26issTZ
ogzcPfmqfGVdcqqYYKK6SZ5uK133nKeo51dF9eix7Y29m2AZYl+eF4FtmWIAiGrqrMvpHIaTvvdg
n5RjTdmVCkxIlwFizRC1yRYYTTrbkAYJaxXubdzFEvdc2gFr6D6CAJnW9iP9BtPRYg+IFfuG4Bua
CB9zSbU53SFCQk5wyFTnOKDXHTadfy0cPeFriEDP7jdHEBMZ3VA2S+RdE8dF6e6LprfQCksmDj1s
1ZDRS983oGCCaDdrd1XLBq4e1b4tWzOMTdsF28J8BT5lQDpJO3rOOU3HkaIvSipjjwK9GhAq20Q0
A2v22XCTThg2tfrSUHmxxg1OMtNye52LOvrhaXAFSSXkwNFkVYAJ+nWfReHb7BOXZjCLzunVqF52
g+TrlhzZVIwiRm4mZcOSYyZLW3IlYcOW7mYurSn+yCTeRg8SLXZ1qHOREi2cpvODWHIBri6fE9Tm
E9AU21vPa6WnMyoZ7X2oAhfRochuwnyooNf5k/qY8FKf+akAmcboy54K8DpfUjtvdzp2YM5GlTcc
OexSUnIbcRlJ+1tbMhwbMhSugjmHNe5nBpxsw4AuQu3jec7HD2tRDfaeXfmwjxYblWnZB/WPTI4P
ruPLS+VbKXko/bAXPSVotC/pGdCneIdlN7oLJUFqZS7z57wnH7rKsBovRDruRBJ3F8D46sOSNHSB
GwmAmn3o0gBAbMLDzEeeR5zHnpRuxyO6h+S5i0uYVNqpVgxyhThkhd0+SN/koVaUaHqCFNv0cdZr
9L2yILDF3lh/nHG/7m13sC98OwZo11qWd+VTpjuooW9+9kWY3FE8hBOcYQZ7dmj1cJ5xpHM/uUWW
H+TSWHskvMN9P2FZMFPBDqz3eOH1CrKbqOdom4RAVKMv+eTGyzkKhPFH7/oF5PJRDhxz8hoq0eSJ
6Gc0COB0VmKpCyK7WrHznaG405MHuZpePdncg9NtkygjjbLo5ZUOffuyDxzzhibC9FDTab7QbGev
7bCczql+Wxc4hKCHRcx+z848ewAZ1wh25ICu8Ossu/lnZ1l660Kj+w7rqHVRFEjkg+va8+ZmhG5A
CCOuER8ykLyLYEw7rKKkLd8sTshEzJFqO81e5V1gWKjkhdKdOrhydC9FVWuSssUnMS8/7DFJbnyH
4TP147CjtEjEXaprqMGgeby9Hw7Njcx89XWR2JIKm/Z2CoON1Ney3IZYm4jLHT3/O51pXL1u1Rxb
CgUb166HO+005V2PPaHcloCtH7ts6b4oLfHDQGGCnOkoWWzIJ6zouEbU3Bh4Olu3vo7m29jtM7Ku
16n4XtSS4IDUrj81bd5tpJycu5gmwrkE57EdlZ1c+Hnjf++jQF8V1PuxElNw5UuTATyUBa40JfE6
iPDHbyqHcHXQura9i9ifFRtR9N1tMAflgYk+CLZxvuIJcNrsFp0O2o45U49u28jjNGrnWMgp+K68
5HHmnPy4EpEQgVb2l03R1enPhRtyzIZwHPdsA5eHQcUi2Si/o2MLlGVDIM50DnxZHjv2oc4mDfv4
MW6G+MnT0vtYqKR9mtZp/QmBKtlNYYtxFGHBEUsCQaJQVR/YX1obgYf6ylKQfAH0NkePPECUWZST
b7LF9lnLNDOSDVeMehA86TOQPGTU9k1xLMWoHtF2eVz/5GIPa7xDQQT9V+py3W3cZOoMJGT8QBzU
iq2/6PY6ZMrlGFznNwQQDBdq9Ofbpk/URxVF/g/cB0wObrdMN/5SM3ioaX1wvIHgFxXOxE8Rq07d
JmqOCcSQHcdjFJaUPeLz1VLJFbFt6m51o+wxYg/5tVuj4SMLfnrGYAuvV8ca0DAF+aGKE3FFhxsm
1QDudhetpCXzvqvmsKZWe4snILsltlV2W5QhZGTMRfdVDiN4yYSo7CuoyuMlQiX8t2RTfEy9Na6Z
s2u998IyOnPo+W0nufofSKT3qMwr69lKwB3aV4uAqB4DvNXsdXfhSEk7uiqFN+GrtVtF1samionX
mYlVvqXKUt1Y/tJ8qgb1nb+TUujNnU99zQ6mGMPiBs058kshnfwihuj1bbSAuG2rbLavkfqMj7k7
Td0xc0mG2MbQxS79pFXRIbYNBLjOIrmjj0vw7kS/GyH/StRSsQ64xmovaW5I0LKdy8XqQu51YM+D
uoLWSqPHIYVlPm/8rv7gad+6C5s4h+KsVUZwSizVfZHmUw2avl2yyzov2xyvWAMNYEkSxzqGU9+v
9wsc6jE7mq2HvYs73VZYNibZAu28KDmTq2rrkIbTE7IxJtM11ZKi33qjk36cSdJYtq1dBVfI9RJn
NztsES8HDuLDJ5Fz+iM3guyIQQRsnFL8TcnZBHAb0oy2m+IjxLDEnTaL7ux4vHCZ7OzzyKcjcOyq
pVE7AiDE+BAT2V2gwEnJodooKyECGkJBrB9yD9XMxs386q5dQDRjU+JUubXDzrWv5rjQDWkZ1PGv
Q0jl8w6BHGAXKlsXBQzRLSaH8mKwFt0XHypY5fHqcfsbW9c76jR1aVRa0sWtNwx+EQ27JSABmtTg
sW9NDAbtze3oLG69952xyq7KjO4sTGfKvNt10F2z8eqFxk84FuVZk/vkAKQ0Cq/LnDLprtC5PvNS
oMC7ILKzkJJYoZzzMlWSduRI2PbGnel+B4M73Fgi1uG2xkEPtM4vPUpx1Ow+OdJSz1PM1sRTcnGP
bZuA4UynzB3dLVu4zCJQoTdSNIypWXC/WH4bsjEboyUH4Utjgz/Q2nDG8x9MQl0U7GG4yg0J4o6O
CYYInRAbKtnkQlw7FlSgR5q5dXJWdJH/PZ2mb+uapY9pJr+lAGGLDceE+mFG27FPokQdbRYPm0ki
ULS/wvWyWtzqRnn5CDwB8qns5Co3ITJNadzS9QPEjWCnFJnIcN995tdpqH8MIL/x/FW08VKdXNNh
jOyto/u5260sNv5t3GfeQ4iASO3yiVoP7wMvzAY93PzstLK8k13TR/s+DNMr8kLah7HDCbwfdTol
51SN0xBDkY7P67bodm5D0EYJ1/ihKW1nDzKyvSwTYcGa1/6lK2laEqRD8zrmWLRz3WT63ozheARM
4hoUPovwzo6nrt9LB/gy+kEAl1Jhe4v72dbbrkyLrQ/eUG5ip07QkCKIHMH78+P2C0XuhzVR+XNC
37sj3DebdopBiWFuKdUNqzyLfx6U1Y7UjeqZS0juWXXywxjGwXZsJAE2hGl8o/KmD4h2Yuj4cX3A
6VXcWoWttlMdZF/spn6sQEvRpfObQ+gmpCXPcGQ3hvj9lZRydTG6XqJJ6NFEm+cURzEWuvzoFJo5
0MJpy2HX+1BwLLmYZif/UWZe+K1MUudL6Xjz1UTndidk1557lIw/UXw38Qvxqk3us91dB0mCrY7O
/mxeQv+HX5rD8NLUZtXWbv/UTiZfpSKLkBUKhDPgR9Hk7bZXOUlZtFVIgenCuXC2Ht7AZgM5shDX
lezdpyzLBmA6FdcAWTrMiGbnc7eUv3gnskWK8xpAJhjIDCEnAEWW74tatsNnyakt25bS8+xvLLzw
O2MrmqczCwzjbpCFdZZ3wn00uoGDs07lCB7Vkh+E0MXTOJGGzYxk6QMxXiZvLhHeFa07dQnnHcqu
StnSXOl+lE8lRsZ821NmBHM4VfrHMCyMFQYl57RRUsV8nuhakRxeGPt1MWEF7jri9+Zcr2zmkY3+
BKMwkX4RZsOlv3B+21hsRwZYQh1Z1lZXo/m110l8Igms+hpKfIVl7xHrZhOvdTNCpXyguxbFqILY
wxHwMGfVcWZTdcHs1xjUD7BTtnIxW09UHNDkvWx2gDEnRom31LaQeyWxfhlFCi/RloCXrPDBsKVT
QCuF8K+CeJpE7c0xdtomS0eI0VZ4MMK/4G5vyg9u68z9jlNFUjKlxUG7yq3CFF4tR8t2i8b/EIww
tkHOdbn3vUI2Cix4siIS1g40zEptX5cgdNt4y2lb+4QTrVmN9StkwcWNntG/igipQs0NAKaZlqQu
L+FGuZ697UcOYPK2mqgOEa+FzBvztxpll39J09Jv093MUKGNghvHa9Rm0l0bDIeUvVpzPmajVf/V
d72eBFEuZV43JM7Ra3tIbJfey1EilBqanVp8yy5ui1GWPAffQi41FiiZ6QHgn1X8/J+1FYc297Ev
DL5TZlp8EZTbsodTsdaSpuEwkBtGadR1SP6+jEEDchJGL2D6IIzDNXxO/cTWwRFd9cp465w+zr+O
cs4sILYAAlaLky1YKMI6FdPx8GnMKChEVwMbSn1jF7G9+Nsx7ceuPK50t3haLHlFWzx50dhM9U5U
A8TyS2/k55Go0KKy6LeIXrw6efAGIfNgHyBUzSFojWO3QCjz8oE9DmeHtDtICVjeRaYHDRQVEimQ
nBo2CQmhx3XBT9njNT/mQ1gvEJAyf6KSakJ61FjN/h4MjZ9Xe4nNuI2pHTRtdLWy9Yv2iVUFEKyH
iZzKceP4XezvQ2Ih/CN9v/qTjMbqEahvT1Jbi/kMPBFjZ4/apH4mtZldFur3TJX7NujjbDcpdCp6
s7odzcc1GJcXlT1A8HS6Fahjz6gD51ckOXjb0g3G68LBcLmXXo1Ya4ppBEureihIQgzPO7ZwoGkb
uZBl38xlc1SDjYpRRxKnLRLq8lmudlIytZIpRjpC5I+7wVuX+z63Zs0Gwar27EA5ISaFFOKoAh9A
WVJH+slaEw1J2EnnzgHFkJdiN+dN80MRqqw2fQEJCdQ0yCICMQoH26xCIHU2ZqKcnlNLm4oLO2qX
qMYySw/4tKbEOhDvGSHOcTuwTYkN5n/vL3Z/5vRt+LWaKh/wdZiYyDMKirnghBou/U2Nd3/cubYY
hy9IH5BNbIgJIlsWTUc3sUFyXHRFFLduUk7e9cYnOlVfaxpuejN7ZQiDLKgurLTH0Y7wGnMF2jry
wYimWkbiwhoR05KyBoIxwLZtVpISrA3BrR347arD3E3B7GlFsMC7kcR3o2W3/M5VHgJH6tuFh73z
YxA+eyLe5p8W4iWKh4VMcRMjKPvG4XLO7sKiVmbX5bk5NG4ZXCg/FPkTU6QH5GTyi/t29pJrZJLp
c6oc7nw0g+EacCpQGVkBiZAYZ8+PkRaAflWV8ROwsdEdDuuW2TQEFq+hc947lA/DXVy087lD0SLf
zWhjPs+ej49QlL2h9mBY72YlHrokbQ+DC/g8UD3M3hAdIo7nFYV+vwJfjsRy42AGy3fu2E+YuqoG
gXxM4Nt0ngYKdVrfkHixSRPiAyPAakYawWl4K5twcQ90iOizgpjJ+106gS6mRoPfgVgBGSIv9NK+
Y1PQLP21N8rxKnWdKdrZZH6HB4QQ8uOswwHV8dDwK1EDhN98lRGhVrMB/9BZZsfbk6zcbNhTA4UO
yiRGjlKCot6xoBcoryiX3K41FYDNGkgZ7EtSqOBz2XW+XzvN30kFcjpkI7XcTZ78i4DLZu8mvd7O
g1i+hswW06UeGoL4qm6K7nuhBuAFliDVzELTc+HVbnvtVYl7CaqxDJEJJUu9wfwfX1pW5j4tVV5e
aEv2t2j1oKbkkfsdV8zY0GcI42Wbi75Q23D2c0BD81L0gEYi0GJkL0QV86/yqsvCcRdxGIJZfLJI
Ldc3VK5Kj2IAIS6bStbO1zxG8bCpEWLctChM7H04i4VDQeziaujgVtUwzorsYyk0iVOsm+zq2J/v
Mk91kblvwYfZmylDe26b3ERV7X3pUFmkm2msvnp93X5RA9ksWd5Qe0RRiVAqnXjlK/U1tWY7ZW9F
sqjFzuNajdh7euou35p0tM5VwaDGQF2GH4ZxaC8G0eH1UMBAqAuEZ1ZiR5+oGBOmQdRA8CRdEIza
t/v7SS0kDvbt4G6LibAFdms2SaxxQ4kn7PvorPeyJtit5M2pTZ0bdJxwp+oetyz4eopbO8Wr7kNu
EuOe7Ytz2SxthjZwdr5kyaK/xMngbGRP0ltKY2ZfR1XyF7JiGxyGPzxGbPePjp84Ty0K9C82f8UA
LrhxSP6/4LmJrjVN/qOcBkZdNH5HoDzcytFekk00kLXEOFhvIYnAqlOOXx9ZD1TDMYPEhihEnMLf
vpo7V30uKHbsIpLgbro2b9aNzpz2kxVV/kOReX4NSIPbKGXj0ApDaVl63o9lpPqv9qWkHqSeWKDK
etrRA8fF9IUTbVvLe+X3hAd+GIqsY5bvo8hok1SHMwSRgF6KuqPXQMOxBfKDlAa0hotXw915ra2H
7Nwm3aZYzxFyL8NjQi6H+CEavy3PijaqB3+b+MoeLFi9wp8Vk1eJmoWeFvqIInbywN4hvHNWto2R
DUFGlYGy9fm4aKqYm8DV4uD7zRx9C5pmYFLpZFnpinlMZDY8xKlBp7CzCFuF99f5aKyQI7ONR1W1
4IVm0CBj9wVS0Ey2P+3OWsJ+R0MTod6+l/NSkoyyEnyDWkimiRGR8w52tEHSIl3t7m7yooEjTO7p
QKlPbUQGabGjEUvW1AHLEIz0m4JUoLHdwR8HD7C3pTf2HSC0dXKWDZ8i82U7tz5bMhIRMmaGswSb
ZEFosLWYX+IHqR1XxyzVU9h9Hq10dcUmT6KS/4YWPgz0pTX0HJgvi6VPqmALZCsCofmH9pwBFfy7
OUfzDwN1jFeWJicyPYQPb5tzjc2Zo9Ay/mEXuEheu95uUAraT8qrU9SeczQ19ZZEEOWGm1BVGJHI
+LRZhQdShcLH4qXR9fvretvt5bJC+vTYVWP6r6jAo3c9w1wsWJNIvH0uW2kaLfVJ+FGXccWLaLW0
y/7QqHyrPjHfiI2bu2G8w7R8DWLg765hiobRYOOX+FmfvnE6qWo80Sha832Y+SMiuMnWFpaPvKBZ
eXoU/wjn8D8BNfyd0/Dfx5/tzff6Z/8eC/G/kOZgIOv/9++wiDcwh+335vszrfufL3iJ8+f/93/M
n3+FOAj3vzDAAINzPAFwA5r7vyAO1guN+BXbEHn/5fg2BWIvjjEK2bDb/4V19x2w7nyGsbGa/yD+
Cbjhhfrx78Hkh5HveLhj6WUaKMAvWpoaO5WEEpx+ftXJyrWf0K/ilojgr5QNsGCSVPAbd09kda8a
7zPF10YfSinH/BNVlJneyyzyiJmYni9N6d04uElDla4j+Gg5n8jENPVGD8EgaUDDaLS2ZUQIpHsW
1KVp5NLs6kKaoVU9401JU5JWNbuckfP6/lW4/irzZV2mLHXsUzSmWCQ6dAHTRa0TjBd7RqUd3nlz
bdTs5eJM4bOiFdg++qgdubrGws4DqEa1Nl+tsxQ7KZKaoTIicFGnA1L1nlyMB4u9dd/vwi4ZqBav
3kpp6lgmFkvPAbyKkPV12rDMPCv2gCPZvTisdbgrfBKTwm2XUCN3zzpAjBMJDURocxPo7yT8m8+J
kG9DHYoenb6IY3MJqusoOdPNJs62g3Nrm+vPx9FYKDKmuO7pb2/jfwBBvJNy8chDJ6AjHfm+I/xf
WAeqpIpM/1h9Wj2lUzLWkb6v84VdzFMgdh3lgCHbu+laLvN5O1JRWB8o3sxDcUalTUBC+v3lmHnx
zRsoQuFEwvUAm4IdeI+l4DQ0uLHWyeOrKFsXdqqznRMQacjxMMBZhXQaUQImFcutKB1e6XxsSGj9
/XW8kzgxFFA1se75KOqwjfzCMFkjsFKjxEsJtLEV9Q0CgmYqjvh588C/i3kgSUDyFUYKWrVuSZ2A
uleHqHvY5Qtq1OWQrDR/lsM0LziREGVJMTgfQNctnvWh1tUUEVk9jGl5rdvEK6+jmkb13e9/hVn8
3txNXAfQixjONpNE+F6nBSzA7ygnLI9IY0i82gTTasyc/ji3rEL4HTtkFNBV+hYD1u+/2rG9918e
AhcChM+r5bg2Nr+3CxLWfgDGq5c+grkjX+sjulsjnh4oy/IME68yXx7mkxkD6LXrwqXs1E8xUZWr
6Bvvho2ysT1keWpGKh4Oo5Q2fQKmDA6v2QugxAmL+EM71hAjjgHCN/7bTOYxnxkogrvdjYv9nQ0h
JOcp/krFis3CPVoE+ktHn2Mgyo8Y0wmSjVeLBnYwI2IjDVKYgdujM54uFr2YVTz2pDEnwLgwVoX6
ZGx6tR+92k9eXUhq0uXQb/MwyhROk44AHHwqbrjwKdHpUyYIwXw0GeWGkoCMz0wsWkJBmC4gP6Xm
5+nG/OYijxn3uu07vtxvHcfPfiRUkOflskf4PcOuCRr8G0yixhvUIEni8hDx4hAj18INnB29bjsj
JE8hasaaNSCIk/n5ks7oQO5eHQkAuqje38kSXLD1vT1NkGw4Ox6e7oYKofnkkN+b7r2FipX4bCNX
L5yrqnCNQL1I3JZkLKTjjAYm2JMxZaa4wFVHaFD4XSdHhn+yrtSn6zzpiDlz867uWhGmGemXCyUn
TsXVbHNkx1eCp2TTkArJue/k5wiKwWjIXz8K986A4cXU2HjyekhbfV/XtmFcos+cIGzm5Iq7H8e2
e1Eoogksqs8DW0Pi2cpwdorkoszQxgDDRlNGUoNrL8YI11Cn4Zb+fmyIXyZdJGuMPZYglloGx7uh
kQUYb1EwDJ/a0Scbawt5PSZR8XXOszqS8fDTTKWxFs0nt1rboBZj73/yqng5WhOSd4t6sO5iNzKm
Fq91kREehzlU8wPZXCYkfqzQu4fHOHPNfZEK2fBRUMnujQXcU4IDGOboPM1xz/WyFQ9DK9xhvbd1
0af3sy6IHrvqwhV/9boRruzC8dI7LaAnM05rhylfcPoXx7PN+92e3nZnWhxcDAWeTy5L+C9uO5HX
1Egu1CK63rqVTlvZEnkOhKUh+/y62jnaNVYa6krFGG/x8NszlQhEKjwPlkfjA1SIKfB6p36R2vah
KTK6D1cp1f7+B7oz4/FyBo7K05XnrCMEPtKiuj64EKWPv2YP22mFxl2LFzNc6SQvviVpEQX2x1nw
7SQI7DpmUcVtDMoI3Ob7XbkkhpA5SZQPYbDiyyFce1owergNLyenfhGaW5T4fl2AYCIvmWZNRBXD
EZfe4s3MynRl7Nz/h6tbZLORZMNJadvFG/vLRg+wlCtyok0fxeDOvGtk2Jl/4FpM+pggr0nIeybf
qGW+Huxezz84t4TQKbVLmc/6AdLFLurr2NGjFxxdSItdtG0SEqKowgCULPQG7V5BbrNFBql/rlIO
m/kf2NFvTzwcczjQGaI48UgI7hG5vl1gtJitURIe9uAsqkstOLP0cnICK9nbGhlbUojOA6w6D7M8
qsV2fffj7wfyu90KV8A4djh1cvo0g9n897+RmlalHDGv3fyQYv4OxWeakVosB1DmNa98GdKngTga
UMsCmxX55umGYe0tev9PryN2QfxzARRu/F/uRNlREA66Tr563VzRmwmZkc+yf8Dlb7xbc+XGZkAw
6tmODBnpO+4fNm/vthucYmx04S6OAK4GmeO7B1KU46Ay9DE8EPpbtdqwVANq2KBua9zor2Ao6r68
LHxN1/j6H94BvpidDloxXgXuAiekN09iQVzSlqt8yCysk80tk0XIckIvw+Ifr5OP14xqoX+Krmj5
hFRDVO0f7gBb53cD3oHqIBhVIWAHdrLv78FMPnNfksX30GajZmx7pwGWFQ1P76waBqbzY1S2L77A
0yYGRxh5glcE0VCJ2JCrunrFAQunmbKJg2NvCHEMC2N2Mt7Crnv5TacP9thIEmU/VwtOv+1Mw4tE
jKyT1qA/5hYhVsWHISFS1NqjpsMJd44SxC+DS5c+FBPxDAyhexJWZDYOKqRZrnaV66e5uk/jyLzF
0lZjsVxwQqomQgktvGKQVDO0HLgdTz7iV3+wFczGjfs6/RcvhsterWaT08dzV/RXk9BenhxLxzaL
BmHjqRdsYpMYEB/cqV/bx4YSImuM06yYuF9XwNZWywDnVHQlYrHLssFqyMrfCo5alyu6fU8ebCex
EuczReuqvGmSdsA2m6BIZjkacMOxUxAecYTTlZIAVynOI9Wxca9HiTHDzj5Ez25HmZ0cPUSkI/Lh
7VoElnzkvrSstMQ287APnCdLLmEVwphb29OeZVa1cRHmK+yMZcuEb9wPyLYNzYEKmlmvXq3w+cnE
XEUksC7nAc5JPgw9cMYfcU9HVVzyxj72+hcchjXzcsOay2GSPZu5wQkCAD4a1XnOHrHOjPN6GvAX
kZtNpI8m1l4BIgLoPLNdUHSCtMFAuac3qifziCFBBmjFelpJVnjsthj8+AtsCMxa/WqX93XmKkV+
DvcK3mrdLKkgzLb2y2r6okOQ3unlOLYkOm/dCglet8d2y37EHjBAl4ceuPP8V5eEL7t3h64xOa1F
29KziIoysSE2NsiW/DsrbXjHKUoWEY2x09AAx7EyPw1r6cnBNhmXqBdg5aYKpcYm7ZfOJqWbLlT2
V815ALkTuGsMsHd+Naw6vFAnrzo9b5iBZzXRMqZxiRWQueOTRaDm1F1YwMILh3bPi9NX6d6zx0PS
1+l6GbQpit4b+HI6Xh4YMWu7drsaJXWcHRFmGft47frdivIr4Shbn+O1MOPJDgcDTqhTWYtph86g
5XeyTfPcAKnziw04TJXxqb+ebl6f96tpvzltp3wRmk95XZVxzpuZOw4XkinPTlvofzh7RiCScG+w
mtr0q94f1bqqc2a/aWFe98YrTcXAGNf5RfpO0Ftn9QIAmHES8S0KzwbHO2Gm/v01/LJ40BJg2aDd
TtU0+KVi2uVhS/PRmu5QzVb6LrPboLxGmAzKy2o8zjoH2F0Vy9rvv/YFivS3MzLFUoxAkakeR6hI
xfvfHtE6ttpwBnvuoRdenvosazJ/N3Hc74bHOhIjgSoh1avSoq49OsZ8m2am1QAFjvt1mGwhOFmB
jSpQ8NVr3c/+uZ9aaWgfeYu94juYBTMXrPk8yPZDPPkGhIBAy8EoPStU8BiM06SMyFQH1Va5d8i9
o/zBBjtiFq/SWqi6JM3o94dEja7ZVM8cvaFOnfaPiNM0m8rXy3q1DSPONjNCZWEyVQ/RYrmoRXSH
8rjaOU1f2AvN/7j3kfQk7OiLcF+s0eqQi5U3tkr+sD6/3MY3t5lnClyW9EmTTxm8RJX8batEJMQM
LmNQ91meQFI7OnWcxwWVJVdqaz/DRMv6axJIe4LqHSfrwpZIobDE4xyXybCuj3EGaDo9w37LoNrX
Hf5NeTB9eys+613hcaeyFZhpDkJhTcjZsxyaFve4pE0iToc0q5iPrvRV6RzSLJSEDWIr7pwKqQQP
0ttVHj4H+w9HPf9tI4DdkGlLUIYxuTdwPd/vB5ygm+cUHPY9wMHAUd8L7QNX/QHeYGRYea1jzBVO
NI+8ICTLY2IlAM9fHXR3TGvRx0GnPv8bxTJTEMBKy3iQHG35A61EHVHsaMd1iMbzcHwBdZ0+2Ley
olAXw+hoopZi1KK4gYLSZhq7JKUpoDkM25Vt4nmQxAu7RFRDhosGmMYs+o5nlTmUjtAKtLjEw8OV
pFLqTO3Q3EiBQN80oao9QiHlRxtnZquJajpzsaNjr0hQnuZ3qLSpj55RSEFvcwjZ5DiI2Xt0vzS4
Bcv6WDYbmH/mKUNFWl9+Owpg+8AUWQfNHw5j788LnLMDdqdsFAnFE78ceope50QUjvGd5+fTJL9Q
OCn13Zp5KVOa2RqySGYoPkwTDqcWV/P7qeb9DEfB2TjIOPKb08ovu/S2Y0lbyjq6Y7CBOxSnKXXB
icwr4GZ4gyEAFERQ/GHs/Yfv9YQL3DkMIcr+gvoVcg7yGVDpne1bfK8ve1Mun93WLEO99phWYHag
rPzD/XbeVQBxq9JNoCEF5Ng0Od4fjyp66fTi1/Vuwq+s+I0DBr18+3oqYB0g/v2irWltWXsIDFqK
267iaJwTtp4tdU8lwf//nJ3Xch1HtqafqCLKm9tt4AESJAW1dFNBdqvLe19PP9/amZoRNyLAOedK
QQpEucyVy/wmD/r7Jl07hpJwHJbyX3RyQoxYflFBWVKb/DM+IYkFWcuEvY15Zshp+HMBgUhONWWu
k76ucThRjIdFKgvB7f0h/JNUK0/EuKeK+9/yGbIW4MdkW/N/U2ajFnyvK764XSIwdymEpRxtCjBM
3XLq20Be9Mdr6aqDhCww5aZnYuoIqRmXMSlD/hFOh87MwxWzv8/eBtQao/oMOS6m9Eqiub2cz9nS
RfnJA7dcYdWI0joHeAEGlfLv45t5t8BsmJiQzyNZ1aAGr25GsrGxYaTxWvtTxl4yJ7Tv+qPjDQHX
GsKdPGKoF2TNPr7uO8FDG+04l6ITSQa21rvuSpSsCTW4S6TBx2jEyHyWLnddr11cHO3Rky7t3jQg
SSXFT5viVae2yYDmD0mwEi9aQlRQUNSxsouwjGp8Vm3nb0KUWy/SMzOsmOzFStJ9xIBmRdtMWrGI
nGf//fihvHcrUaQWAvm2lqRl1yOQCPDp7s35/Kob31HbRP6nyeq2MMUTUUA+dzM94x3xg8IH+3yX
1fYwQlAwS0lLcPbpeJqxv0iczJSHZcM6piuIiZAbAI+m+e07xtEcBzoEB8ddIxv3cX81S+MAwgqZ
o/tgdP3CuXVHgxrjt9mxTFPsiiQnsxdPeuGZkvTp6Z3xp36i5zD8ATfB92gBB0MO9DrYEM52bgES
u952iGvfnOtzWaR2GD1M3Yzo1N6MJbYg+nPs2yyNv10pAQ1D3ThUia7VJDxcUlplfzOr9j+NTBHw
0S37ck05Ak8Ts7gmpERtOVOekAcSXQ00SLxtuaWcRvJnPLRoz9bGfVKZbWNRbKwUHcdgtrK0/0X0
e3faMI4FokH/HJmF92vT99JkdzFTeJ1rR3boftElK1OEpUjc2kzeYWCVSOwMoA5/GXzfX142BaKK
nnQkaIn8HCDItbKcaUr7qjvGLgA4zpdiCoVum10mia5XiCRGmeR89F88PpYBVwHVI+r74k/gklC8
25sp9I7c2rv5MzxtKV7zkvyNVrSTTDm2N0u84wHE7eyUwB2dHT4gAoSskbMRdaIFqUtgw16kPYvs
jZTcePHItATugQxEddW0NRFrCRvU3gwOY53MoIIN73JVvbIQ15dRUp9MY+XdbQGAELDg5jjlwNDR
HjNwXAljogaUt6xOK+MXEfJduIZuEqEq79kypscY4eevgZhNYQ/MyD/rEEXV5/LJdeKu9Mug6hLD
fL92WC0b6vrr64Js8K/qrOuE1EX2mvXAZC6wQ9e+NmeIrbX0EhA836p6NGC+Ecu4xlLAtjkNUfhL
Mf0r+QqXzy8ZQOC5MoyM6JT+/OyL4aFXFk/JNwT0M0xiQbFQF6MaS5OQlLFJo/n74gYgd0cMR7Ew
Kol1Jeh6k1ZQf0hb5mK/2pzvqj4GvLwCyQdFA/TdkTWg4rk1TZV+S6JEIsnmFA7HfcGokvRXJWgL
s7j1tTUm3km1mpIg7ZdzhmPNLZ69dBMNTzZ6wGv0d48mBoBj+XoqUFaJgy5ukA923t7u8MLtLx10
LhPsYFnJVFsloB25M7twgHu/vurxYeYMssz9C9wMkxwyj0M6zBsoh8pnHoomnRkH0NVQBdxAIAet
dxo8oPd45gTZRHmJdl5FsTwv3aWdBFeU3Q9IT6Bi4WRITb+qHunHx9d1LsCmZ3YP7gHxCT/yrgV7
p9HK4CBPiOCoAh488DjfNJkJt4IOwJbDRmnZ3r9KiH4+NT2ZpiE5b5msboLtuw9qtxt2BEEDUtkw
o7X9q44ZcpVvzKAQ5v74EWlr/xTb0JPGgCBAb4Z9ZFvSdv95SbsrJEw0bYLPWukHvcAZsk3qtSKw
4IG5R6KpskdpCyqDiiRpRbTob+2iEp4iAgLEML4YmqfoBKm+zmzBtePnLkIIXgxmBnkp6yIUJQKa
/p8w8x3+LifK0NSn6yv14zQCzU6Bh0dTjjOHknGfZnRlvSNHo+ivhEwhEGtQ+nJWPk3zGySjfF/P
c763+XhE1BWm7iFTN2qkEzAcgoMt/zhOTKSg0pLS3b6vAFWDotQSDwVtIZzE1tUZIjQx1Hy1Zn4k
+i59EkXlb7V6EQtV0br9DissDNyjbY2T6XxiQD5n20OVD76PW2CEFkz36K8Ds+HXBNVJHgAeJgwA
kDoXIRGtpJVGFEz1wepmMON3m5nLQTaTv/sY+q4DApRnDwsGWuIuqUuZnR0l2pHacTcVT1qWa5ce
qnmfkgbs8efSRTMjv2lmt4z340jaSkMP52J6r68xjTH0fcpQbiVzao8xWUE3iiNJf4NiL2gggpV0
Edb6ovdxBL+F3nNdALpuz53j7I7zMpljCOE8quyEBpBTWCKNhjimiIrsNEOBO1lRuVQxCa1YnPhK
e4PuKDzdw2Aiq+qctGqN1nFovAYtLrWEDDIlvpkNb2AyzrCRoBqfGmaQuArC9BalO9dqB1YoLkgi
T1fEW8Jf6jnR2psWHPHMJO1e78BLMDg7AXMOEGo3ZxtgwqGHLOrZt8WWzSh/tGa3rum3FFGWoX/T
0MuWbjhvow0mb9kwkI5ZmfcZNCZWq/ZvmZ0Nb0osF0brSScpACtImZ7XMccX3YD9IXqQ7uBnn/Iu
LbhHLRX2i/18OYL+X/HHfg4IWexqx7U4q5iC/LyfuTpooBXT5JlMwO1POwAlA/R5BWmzPiD/spI6
OqDT4UkoMIZGbYQKn7Wlk+VVtIQbW3AlNm7zXfCG2R2Njn8tMUunOViOb0RUg6oxDTiEUXxnbmUV
HxE7BoJzosIx6gA/eqxcpvu1HUze7szcT8ZIA3LsIEHUwCUyUxLx1Ys5hjICMvF+V8qWHr+Cn4Pi
i6/LwQLWbHVnFAkMozq0DMSTW9gwBcNSBjnRRVmzdRhFhPEmgouVMQvaoUQ1gspJD/C7vEYJeTw0
PX297ibP6jYOzgypl3Z8LPEmqVC9Uf8QKmpnoBUB1Warjl03Y6Z0Cscd9cGTh5RyWB12CyG933Ua
lzjtXLUISXrVvCJbwaqPIDJdUrzULqRgVZMgDbyxcZxhn3tIE/af9rYArHYI4wKNwG91HqEjzVdS
Uw40bbOmeoQPiFUL2dRFjFTnkMOe4JI6Ho1qkp4asbNqkk++P1Y9q7ONZhke6fxRg0JyhD/27jN2
L57V3RUbJk1ARDq44zCYzdbp45M309HKbmkRiGSrxrbEKnnt6tXhI+oBnkYY2UqPdTAZkbRHJ40B
5x1GE6PbP5BwTlpIGoO3l809pFlaJEc9N4hYcptzaHcD3MLDxzuBXtj1yUanhoDooNImncvrZM1N
R5/ca0w+1UnDFPHMyRTWzQ2nEm8AFDEq/RdlSale9pIZ0ovezVGTQvY/YOWHDuq9HXYF1OUW+tr0
NEL1rW9i3xObTN7cSqfZmVOo3Gmf7tD9KRPyGxqydL6mMhPc4bL1cgWZHq6vASQUKgAfLV/+LsLp
UNZFnIs+KyTTrHKPiElH83aeJzqOAKymXn6JP7UUqfA2Uqv74dojyVjlQrExz1DPZAheh4FUZjl1
r9hbpSgo0WJFOI5UqVtyaV7A/KARdNDgMwot7jE32e2f2CnM2VE39ovtyQ6gqaI3Yxg9sVxD8eM1
cbYJ98k1zqZDsUI0SW8mu5U+n+kNQLrMJaXYf3UYxhZf2wVwLKRlSQPXqpDRfSYAlYaRG1id/QZZ
nKqpznp+UIxAzLLjNhkDU2Pk5RGqUXlr65ry+N5qCAwCqQg/ax7mhdDXQHyuqCsaAwUI2EzmTj9j
esStRpLbIY8kV/QLn7Dimu3G3/mlSRrBwPrSDdO9yr6bC3LLwSoTP0BjCZo1iILVNslIAhhL6YkW
dhnd1VGMHvFDrjSA9Q0HnRVyWyOCGLztAawk1zRNVPR4cfYQ40Nc1WXZk8KmiLe7R3S1J8M+NLmT
JNMnz6zB6mLTbOYl5KsudWkeL4Urve8MThv3tamXN9XwedEkzXBxgcMKBjEzbuwMOxg67U2w0bYb
J/6ffZcn0xIlr9m8tEl/b+eNn96nIJM549t9mrgAi3LllZqGm/OvCf4dqcEWGczO55YhrdkcMzMx
oFr0fit+M/pAC5257iDJBlgIYBraECbtO/0yAaa4e38OGSnt4w27O2Sv97u41N7qf26b09CjFMP/
xHMWMaek+RQHPaP9qLRl1IEHSst9rRBWWNbjKj1m4G9+0H7Zsmr1/ZMqYgKl30u8ZInpPzTlPvBv
KXflq48u2gnA3S4QHj1IKSwjTMw7pDyQXjhMqJC26c2MDqX5taWZVtin1LNFhzv2bUEwNEbT1c6j
l1h1OkJsv0zJ9GY0szqYg0PbJZaBLMeGnpX3mKgPtvquLDJViUYtcyG0gqdS+paHQa21ad7de+GO
VSGexbs/J5j+FKgxi2iNOjDKeZEJgjWCHr2ZS5OAdEOjN4PGNqS5E39lgGEt5kNHh3nzz1CBl6U5
6Sf2lr6tx8M6raAfXxr0LFijFIMF3KzGh2L8o7yEkYVtSTzgGGjX9TNnchDAXCRc73H4WLYcYOtt
gAb+Bh7ArNLiobUNt4NZB8x8jl5G6hHW5Dh78r3y0O+YwS+qQWRsncCnIo+1SFkeMnIESrTwmd7M
Eds1iPR6VjPPpjSd9fTP3jdx7qOVKG1mi4DCmKmOOonUG3MlvrHGIBf9JLEHc18JbZysgi3Qb28f
jYFHThBhnO73dgg/g8Tw0HlZarkdK3els4voP7GhiumN0qcJlski1wjqzjbPjVWC8QSfiyIn9EWj
z+riMLh2mLdfg4RPZp4LywY5ei6mKQkmFNpV55ruIPcdQyvimXBLamVDq+FEh8goQcipS2u7ySp/
jb67RW8TnewCDerD6G9dMh/yYQh4q9aazv4MAVFts8VYYsOBkwRLjXbTYc17Ed5v+TFK0oOl9vKM
nxTz16wpZAU7dPu94D6DFsv9Ap81Ab32Nlm8+Tf0MtiZoduoYiFizd+2c5TJ0kena8xuAmziIDgg
9Z0h1t15E6hcGFHSIS1QYCYUJDwtIURV9j0k07Z49EnJuvozvnYSsDqrjbmjldqJ/6czMz20MXyz
mKtjg25XGb5tQRCO9ympHF9I3w8a8nKm2ZdBIaLQbut80d9rKsHYAESbcpcSiYrQkICdMpEU2kQO
XH28WfCqq8dnDRYrEwf2+b2uDOY2lQW61D0Zz5cm6hBGuMGbft//ShaTJlKcyfAqRepLTjBpXaV9
IniBRXUhBmRFWdOE58tLJvTzpzCH/LY8VdW09/ldu1LymLC1fZpBR2+AmrDcQjGXTYd9qM1qSGQs
/qOkNOx+bNHehOi+qW2iH3AMmTexakyUtoFalrWEhQHYA8iGS7MLGWOB5DtRLg0wfVzG5SJXBjLk
8vZ1xK6mxeeRFSShUE3bDmK1/F5MGrn92QdgWn+e3TrnEJybSradpYYtZenIddq1FvLCpA5IGPfy
FQA7Sf6iJ9dZjwoErfsd8T5g8LwnVkxXtFLje/UsDgsJ9AH+BLvek22eV3L6w7WUY0CPEgsVAfdL
7xDFFz7Dpqabu4s+C6suCDYQ2t3k0Ki/sY1wJDh40yL4RD0Aze0k5SeL1aX3hViO3CsWV3KVvBtl
i5Yo3HHsB345s1Mr15N/7TPd39+yNR5i734gaprrgw3KB9yKfm69iPTL0DvbcxuZeA9qRBauAR45
f9fOOghHAdsQ9y4SMT8/JQt9fNIYC9BycExtgGT3UGJ5fzeLSv7qyds5uDePnlkDr7lFxfrJ66ti
mUD6d/HyF91YgiXCHvFITmujhQpv8KI3rkv5bo4dZzgXkGPiAMtE9AqMQ6LkbD2liC7OyhJ0pxIh
zDKe5NPYCU3XPwelpL0rldc5DBYuwqruKYfdJka+7HlR8s+4OzjcR+9h3IlOrpsBYqMH6sbrd8U2
FWgpD4aqtGzU/iLkrPT6R2ei1joBlyk7++DndtH+hrG4tGycPpSWzbCvsnJVB4EEYuAPumegZZjb
vpWDf1Ia+CPWZTzQx/XEdTXBSJUpAP1m08YDEIjmz3V1WiKaX+Ms+7JkHDMNPnjBmqNvX3jsRVgo
snIGe9mbDLTdnDv5o1p3H9/Fz5MIJt+Ar+2Q6gksNiLK1/rJvfS7C6w8X7QNgZqO4mnE/ggp6YgV
evEHqfnrsf/PvX8ubwM1oAgPLNAOyNVeNRfm2VjxAQrXFxsnFLbupBjKegRAk4q8C/1Ek9uIal/l
+xcrlv+fkaktV/tnq4M2A5hlEMuuwyJ3rvuzAEwCEjMvpxhlQVfP5UjpjexTRo/DRI2mGpx8OaNT
1tABwAVGgjg2xNTljG8EeqRrcPCDMQJITJ1Jfw8p/47MNooLATbmF9BqElzgoGi2Gdn3qQmTav5S
FLUUaBo3mtFW9KtzQjtqG+8//ujv3jowDzyqmLcwfWIQdTX/CszU8F1jsJ9xYCBG6HhZpIQAas3L
fDxfZ0k7YdtfCFpqMg74S3bFxzfzc1OcJcCQnlmD6ZsWJKx3M5ccPGo3eKi8pd4qOHvczSRgqCJw
X7JL/EXZhMD78YXfbUAPqWkLB3vmHQ6C0Fdrzx5DKGqROz1jciRZVtDTTise9Qh3cjvwDDoBnLMp
wpgnUcXax7dx/fyCreBID6DT0Z1/h1aYFmsekmopn2Efiegw2p1iIEILOyMlYoNAKjhpA6KPr3xl
jcroVQAdQPsZxTIVCK4bGt2cJWB6Y+MJJSPpG5RBTLF7DvOu7cfD2HHu/gDrKWMRHBOkwYDwgBzC
bFo5yjHpSuJvVpujbPKL6Hi9RCFe8C48tnRkMTS5Dgz+sAMDCGLzSbdVPAWuHJUz62WJLnVCkNLT
oMr35TRGQODXQeqyEv4ZF2xGxYBVMIZjWAtWTz7hPwAlvS+MTBc9LRT63B1srnonQC5n88uWjJ07
nSZrDMzviP5KOmM5mLx/7yaYD8kx6iDCwPxJUJ3K77y5TB37Fwid66XsWzZK87ZvM7bEZeEaoMMx
MwPYj4Lnv0lxaqGi1icTkCbEcu4tzDyKA0iqQJqsvfK4zY+Xk/czpInxre3wosKArQwi6h2kiVQA
nVi/2Z7zvhHbF0TpmrB/juaojN+SdTWQZBT1Q8q6XWVxmtyc+WDH0bhhAui+jIG3tcVtu3dm8188
fpLie2pYsJmcgz9YM1CLcCJFhwu9GTIRb5IQjPdi2QlxmNYmkxxX2Szp7L2riOHw8sxAgKa6W4pV
0DyCm69HRPd/gIMAIAZQ44LX0DG9g5TEr8QvT/aGEc4e1nZh2MBhPiG/bSMmV5iiPizWNCFZqA4W
fknf6StGSchRHiH2Bf18psfsDAjVMDIQauZcbEI9M+cOrU+eIJ2m6rZA8F9S+HCQlVyiXIVPXuCR
y7Zo4jjDiGQqulfoVNEFSc23j7+e9W4NQRViz5nAjAFFUHv+vMiDkAi3MCnEOv3CrmjV42M1Q0EM
dts3Y9zryqWMmOL1DIWWg6eg2Prg6hQltcgnOcZMRJ94e7s7CnRQceD0Y1eMpZrfzNVOzOXUIQIZ
/2oIeT2DhPYPvIPoAQMJkND1fnCgnNMANvsnisHWq/8NNz916huIQGJ/pziYmi231/jXRYS+hHJU
hbwUuVwW1i/e73Wmhd0vdwLd2AdtyKu+CiJmbNI+Yk09Lei+7unvDlJCbXEPrsI1vobk2SSmmNME
1b9sghgLdp2x2JkfxmRdjOgFKehqWc41mUIwHfTNL2UjBQ9w3zD8kxraGe53AiqrCGZlbIw3Hz/D
z/AI8jOQKj60Lty0LQyEr/G62KZ5fcCo7SnYjbEHGDDElZOckMWR0+B/lR0EeHs4nsM0ORC69rWE
CTOTjprcq570QFFn8J3Kz9ERyJh8dT5AZ/sXSdL19yKMoU4ViX0KSeq7/LyYOwFuLO1TluYBwbKi
+Pb//Pv6ZQBQ9HMQDTJ5i60Zkvjdxy/73fWBhIeOd0lHXde59i2vyy0dN5KBR02NWAhqUlP/xNqq
LA/gw31nwwz+FUrp3Q3wmQE8wQyByWVyxPwcEHzaxz6SBsMDSLpLBHQvRbY+/HBOk84a66/qYLD2
2RD8/vELkA3xz1M3tEjNBLnAwYJpxvUmxgXWhYqabI85AXL/FobTEN6kAzp81ZGb7g2syG3Iwr/Y
qFe2yp5NJshZEIFEIjNkzV09tygyO3vV9I8wi9JueglcDI7foqpHEEkP02vEMpzfR+TuKFzZN1Lu
gpcP+E8W27n0v7t8onAdAoB6O3qUKy2/G3zOpdulp/VUApeRQoL1QH2CiGWScM/IdwO3y10hfDFV
FWDEx6/1OrMCHsvCBmQK9o7s/7rIiT1xz7Kt/BGtZ7EYhCCJOtcBWYC+6M5IZc4e7r2K+6WMIrE1
HGaEI72QA/IXH/k6pIg4EZ8ZI2uspqi/rkqRpRyjxBm3/FGpR2UJYDSavpLZqTbgxw///nJELqZ3
ECEBxZLS/bym88zzmGHu3gOyJAGNstyWbq9bziSwo9v9Onf0rsQyeMc0GkHesJNDz4RQc3XJYYjX
LiJHfNAA4PzCV1wTpOjfpmGRWZvw6OfyEaVKmHTHvvYHt32xp3FvMYVwndjsH90WnMT8pLuVmlDl
JaDW6a1c3A/XMqbLpJFFTYzlIsoRMLs+e/s0Ymfs81vlYNjAZcCMizcZYaF0JDUHmYqs3dKvZDiW
xsxuIGEpvtMFj4/o7eVUmWYZZwWIkHL8j2nS8+OhQkw19SIVQg5ikNZsE2MO8JqpPBRJvoZZ5lyJ
92o122SjgZVJavp3xtXP2W4ekZNlxHeERgWqDId1ueSMdwe/dsc4h5+H2SJtyR5uHBfRRUGT1B5t
ybmd5JFEJeJvitSQ+9Kg15009NtlwzUxStr2sY9LaR2qiqKUEvCHsjdHt9JFYX/pjX7zb4cKRk50
j8c7hHPVnDHNZeG5c2Yku3PjJVDsP6uXpYsVHY5zxTHWjTM9LGhWp97fdLeFvqZUd/al56N6wzTX
pE98waCatWdu+S3Sc8ZmHRVkTleCoR3Jywy6WajKehbauItofGSXJvM/cXa6LHBrN3Nfy5CVBMeB
DqdLZkYbs/0vGTK6qf2OAsj30cWR4I0Zf4kpBlQtD2JRhXgWAr1qNBzXls0LNCZbCJHgA9DOb9lW
kf9Q2e0SPWZTMEzfcjQioAIyX/D26KRSK+hANYmYGVdDxTwUeYDEOeY9nsAvZQfT/zvApwzjXAYu
fneezVY65EkGL/Vt2saLw11qGQlgeoCZ88G3PBqb56YsoOQgCykdzBGpOGRMkRNkida0FKLyAJ5k
9f6Fb6NMKEvfGJ1PSeHDC0bs8tKE160ulKml8azb0Jh22/aPqnRnSc1oQbgvvdktRYrTDFpwvy39
xn05nWEtCIvFIChQIdpT723l9+xvzNan6d80Myz3jaH4PH1CHqdq7RvDaI3tLXD31Rg/wd4TvRlv
d2VsXECZH4Az4j0xlKdBzYH1hAB1AcFfQim6TJtC1KB5hfSrWazUyr5FWtgi+hkfAuaO+40GAxAN
iQW3qGD6/fwahMVoMHtSHXYir/RaehUFdAIXbbjV/l6hXJO/qmU9+Stbtrhs3Nmkx56c9jm0h+Y8
Y7zMMlRghdhg3nHXGraBQf2skD2qm1RACmVhKkxnbmOaZILFRNdix9w19pgRwKqT+YVmdPl5sST9
2ewqb6KFW6ZJClG0j+cXfKaTBaCXxnPWa8phq59ULbFw86GBmTiIskbd1dnRflHdVLXVizAKjd9n
r5+dc6RCl579OZ5XS/i7gDPHC47VvPAt9WvSmgFIWgpNpOCo4tpqakKrl+GxbtyXeLHsbxq6ivfm
RBcfOZvEfFtHsgtmZ1r1IEm68SsmJmjeN443V7Tw1ZBDTagw3pTVOC276OLRrZE3tK/wLEAn8Gai
5KSmaFhvNYwbXEWawrtW8EoRAwx+XmCC3Q8t9DMuTHa9Uw/OiQC/XZZpQKsdtEVqyZCls1Ivffay
xt/Rm1GBMqvjkCBaIcrPZiya1CzyI4ZFSG+gWO6CUunUZsNyimWP9ChP3zvbFv6GRhhf94CKZNx4
KFvSC2MVqJG0+jR/r+1L1Bt4CwT5AGw8r0xFSoga3J4V9gJH4pCVUyAfU5l5qfG9BhUoiIxb93Jo
4N/Bgp0n/3K4qdaRnrU7lxpQhwfVZJxyS7agSybEd/UVNKSn98u6rDv0Gcvk2LYZTxV1RpBDmMTd
BGI3Vm7CibEAfPC+VRCHC+2SpaN0ICVkqmr5v7mXl+n7/11sFwIQgtkD+36uC/l5RzUu9FhOO9El
qKiP9/oDmeYqTQ97L9M9+5IPWw5WSB9zWOyQ0yzhLuea7v0UzXgZpam+OorVsjRmN2EA9OyQZjCs
KpRE0ajiSmuVIPluJplAG2cwiR5ax5Y9yqyTPJ2B3r/aeJJePUbzcJtO+k+WauCv6uoqdwNPJIWD
buAXpEqso4KAyteNp5rFAidVAEWBYudQcVbWc26Em/nU+ZdRWzu24Z897Kr094ThMgqqtEmMv8rc
DzXTWlu26aFky8yCA1G3tBc3IZ0UOQfgGzmq4+ij2TMrVtOvIiZ0BjQwiHg06uIkqgvnxvDBADZI
zF8g7IOLBBjNpnaR84SesVuGR6g4cYLlMQ3AaThPpokYz3lUwHW1bCOlQ6AzAX3cI5hEBLjPOnsC
CYhO3F5HuOBiEZEyMq0cY78pe7zEmfFeblwHZJ046oVOM0B69sUmICg9n617Du5XXSGWXrXJ7FjB
kiIDUQPoWC08KHTBVY47qaRKY7yg6AjcKFoSCZlwDmXFMDFj33m17ZFooeEncdbJx4kFAzQmXb8i
9Y/N8SlTpJ1eaS/FNtUcOrUWg0/kMZykSk8ae6IN1F39G8kP+Y2c6NIbrdJRiGQaG9aKVNyPUKF4
TI4C7mpgRs3OV+cRntUAtQwwwQxgVHRSyVOv0kPQIRIt9OQ3UUc80k1gX9TkVy9PRGIF49ghEf7s
q4RUNaoGldmCO/ZRz5tTq7JB1YFI4k0S5Ol73ecVzwXwwghFFUit5imxpBrP1Z5D6h4K2oHRhgO2
sx/AjgX34Vgj83uTmbHv/qjUx258sOZvY44qAkoGKRjDV8c3ZeDuzEkyzN/iZK69Bk6CEP4RYRQ4
GCWAAA4UogcLAGnSe2okTYemKgES8k7tH0Pvkk0f9Qx+G7xyBjsXw/9Kj9PgysRHk11yBZqzSC/4
/t1Qel3z2Vyw1gZ1ljFKAPFWgKhlsnuJ1nqPAZvfcQ8Lw2wv/XvdrDCSZSysY4IwReofuny+dLI4
JQvcvWeC0XLES06gAhrU6JQe61WugxDEIdiSEjskfdM6ey1WQ9aixZHMytEvWVMQOaHhwx4Fbpau
L4OCEEFIxZjvTBGCndMJZX9sqP74uJ687lEgfoi8J5MUJBHRs7nuUexI+DZZUpcPVdkCzgaIrfL5
XebFm5pkaZrJ/+jCMIUo4WnP0Pb3GF5dt+KQgR67sNnTh7xMu/DHRqUQAPJvUWBBiQJtdGwiao4K
wvzHF74ehtDip6BFbtWipAV/eD00MowQMcyqTu/qZWtD957G6ugnDxEaM0C4gThMQXi7226PZQ50
xXQosfTDsxY1G58ztbefiktoGU2UR4pPIAKnpf388U1eT3IZ36JobVE+gFwx30sebaBdgqCdnVsN
FlRwRAxGLToeTZ9Ly9cM17Y0bpCdadMgRxU7DMKv6zi3bXvblIi8ZQe76mnl901mNBickPkEwQHP
R9tBJ1Lp9HVphVn9gcVl1Nh/eH25IjFEpuqkZ/x9ZPCgdot3mQp8/JjWpf35jx4Zs3PLhzlvYWzJ
p/Cu2ycmCDjW5mzfjF66GyGpU1K7aOZFkYVxyjoiadChNJWR+x/3JVrj5IzYbtp8spWOnO+QcVM/
Br1l/LAmggrCVJeBipbF03hs+ptAcLHJBAeenkx0QIzxmKZ70z/3zLI384g3TOrihDWawvuol3IK
0ARB7YbKbpnGFIlCKhfRxlcqdcCnZHDuzu0MwTCCwYCLzWSsoEa1LlBTtjUm9mDsdgubEyR1hgwN
gsFrnxvSwKK6pek72N8RGC2xkdhwTA7eij32INkGLiZUxTmedxDBj52N8ax5u09oHLyAxtoqChiQ
Olgf1l6RNfltuUV1/GxJ1Q3u1hNR+RMAnTbaXrZ+CJ0WOnQmXQPPCPcEGO2M4Ol2bw5w39YTfsKZ
UZx1ruUNQ7gav2Mw4q04CDk9yqyHBqKx8c1dTNNDtrCJ+g3XJ/Rv7OA2C72SWL9skAEgWu/jVibn
bB4GxgIXjEGlJioxTKfg38jtpPltQgnS0bQrash5p74bF5bdroQ49TRtAeOcw/Q2cKRGj30dgi5B
1Hujkj8SGUF93lfIFk39N3BDO9Qos4sQs3ilMsyzDrWkJjAxYKPALr5P6bqYP8h+7fB+anvLSo7F
GpcT8y0gD0zOtHqnKpqyMJ34IH0RT1vxhFORyCcproKWNNW5gMEnJU1QdRvmsUJwHotWsukZItA0
kMUu3lQdbPo283/URkrymnlfGvgLNAN/Q/WsPy1OMyNjl4dG/vaLLYYMxM99aHrANIEJ7chQu0AG
rgdjUPbwcrLwcZobXGdmHBeipMm/WcAq0cUkEsZ3GD8zjaKB1tQ4xrXodthxcLeUSKGe1otBHVND
zOpa8a1blrGlNzfhZldejO0it0qWZ/tieJeurv9g8g4mNjPnJYZ4gF0v/nhlNA7macKuDeu8yi6M
5lNeIKvzYLSoXt1O0CKyU9pk8/d4KLb8xvGyBRacbfVfAJNmzblrR7M89nvobXADfHu598FwljeN
g6vNCSuQYDxm4wog9WSNxWphP1HjMhVsWBNhysF6m8QrcKEaxLA4xUGQ7kwTPSQejJobsW19QjSg
js4LaOKQhy2CryXeLM9T784LzBQHh18/yh7K1Rv8A12i/KUXP8N+zKy3tcLjsMDs0E/T7s2w7OKl
dI3VOuyjCwjkwLQwrvCnwhkK30TaVczCT6vyVMydvhrMJzg4xn8i8V1E37A6bZAhzuCak2PgYRjB
syLlb6TEoIb+xzcfUZXDAAAEoa5ofxr3GI/HqAy238zS3W+Y6rvNcbbK4dOcde3n2Gn75wTezU2x
jd6XMTSc2zgym3ODkydKhjQPHhnm1bcmlcPJoncr0jLBM8pDyV0rdpRm63l/bGJRGQ9jj5E6tpUJ
8mP35dDjigUK0T01WWORLy372V9zF9TTnq/3poMLZgMW6lNjD9Z5X/r8XOQuSNZCPDMBdm3/acOl
+NpN7vK5EnNNwwjSlyUQx02jx3yzFBtOGFXRV1S3ygcrib3PIeho95Cj5noALR4+moBffys9fD0j
ZO1uQdwYR/ok8Z3XY1Z1IJuojrSLDJemaejeubNff23HpW6OgsG/cbbZ+J7YWfOEH6WYHdrjV5DZ
NjD73rldxILUdhIDpwVsSQsxKE38DG2eLTZOzVzgKLRjt2GhoHYXYO9852AU8Gm3jfHZT4b21kpx
PE2XHBpTvG/gybMwP2Z9435GqThcMdutaq5ixWeD2vWxvViphmEf3IRlEf8XpPEbrl/TD4vj7bba
8uhQIPRwGEaPeJgV5jeXAHw21iL85CVBcOfsWYM82cADJJXvfQtJ5qHOL/BsT03Y1N+nKveyA8zo
5omlSZkQtQv7BL8jwL/4aJphYT0lCMx8XzPXeOhsLGZjyp17j3Dy2ogBLWdm/YbGzH5oduxp07rA
JhF3ZtDzOLPSKYnx5KmQggMlPDvwUJey/kFArfDF5T9YVMa8QQSAbeew2Ub3r80IphsPzup9MbVT
gR3oXrwiUTi+Lhw2TOOH+nYSg92QNvRXTJ9BSMZVY2HBa2RzSoVM/xx73jKphj8ssexNSdbOxiI+
vvEciKcvrbkz/M+3JUcPcJ2a39Pdxpiqsv49D86bL6bACfDBG2MKCrGgERv2oDXurbEroid6ddUd
D1Y6R9Kj9oWMIo1uGG3GM1gAmyM5NejvQF1rCa94jtgHhlXmdxAUmPJE3vIXXQvjDyMZbcrBPnPr
A3dV/sffa+8uTw33sdm37k9oa8ZDQUnD5nLX58R1locpG3IQH75X4WYYdn8snB2P1ub5vyFT171W
cWe6pzotxht/W/w32xqq/hTjH/sQjB6+zRMJ8V8GznMbmMgWZ2cAY7g8p96QPXerMyFqEw/tqS28
oMZK6eIJzdA+PNqDWEXXvOGHaa7sk9ng0Zju/vClEXfp6WI0PXuR+SVhEoCfVVjFPBCGvCZg3i/Q
8Y1XCw24vxpnI/xEmfMEFyXPcBAbzYcFPbRzKF7X0DPpsq34X8fihI17YjccGoGoHHgL7VcrwjU7
vxhoZ3Ff3iZNmP3pwuq/C8Rp2x3AD7jxGKCIslAd+jsOk+vFnnuAcnuDwF/3kNlZfUJkiy6YW8Sn
XLy9Q3H5JvENX3s6acjD4QFehvtKQY8vOPpLOITvc/vYZdsLN/7vXBzEu92qUS5BJbApHGK3GIwD
z834V8zoHgp3jF4gLblY+nn9jdMtSfV/2DuzHbmxLMv+SkLvjOI8FCoSaNps5rPkLslfCLnLxXme
+fW9rl0qMyMbqOp+byAeQj6Ym5G80zl7r+1bIqU8sRTrxqwm23dEhHkXmJcpnfAAinzz8Rp1rjB2
t3FD/vkiktCNayh6nnbesRJJ6fY1NJ2HPr5TQiI/SJctnwqRrm57ynJSmc0O4zwHR/Maw+4MpvIU
uQNpL+U1qH1K0rg4pKEbJR9SXU+VUCiKF0KbqAwvmmCGxEstCnHSMlYtbNTiTQxhnF2k7oUxfq31
uCjJErLqsWJHVlVbOwp90tOqZE+ZUDjPybInETakAR7x5QFI3XXQ/zJvM2XhuMQvDsZZ9rEJGRD8
iCWZVmyuxKHUufbziIhs+sJXqx7jlE8Rgf7cFHdh/TWwvJzEwLXQshRIO9j240o7eURimu9r7ZXW
BSjQTZtDtd3O/TAst6hrwubYBLQ3oFOFFQFmjDq7uEvyvht6P/SsLtn1wPyindI2RrNVlIKChhIU
s/uhgogMzuQUazkmppQtnkK+wbivab8Xj+ZYB8m3zgrLjnhfcDrxEzDPQNMozKaZrl5o+k6WfQB/
ENax34OUBXY8AtCfd4T2KS7ImzotfcAPIT6tYExYuHzgG8IO1U503NYOZ+JlWPR6jZ3OVlaMvCsJ
rV6WavZQvMR59wFwOO0RSGJIsH7+htDplZvejvSXw/Os2gQfuE5ZHYI0oMlO3S1d7B9syJx41ydj
rxzQtaTFw0rlzxda4yW3I6Q3KLskHgI4lzMICaIsE4PW/uLMKmQ26jyK48Jk5aIUg+8C7/Gd3BrH
qiLKaGt7AVU/dlAfl1rdPq4IudXR5QVmZtu7gDzForljL0W1fFzNTLJxYvT6kiebxVXaOTxA+Kr4
m7KxqCwgBE+yPiiaIPCrrr2SVSuMDEnoV3nOhUQMcpywlsqWRCS/trZjVuMVSbCCSR6po2gIS+W5
PEesdghpdB2kEayOydYsT5yCROlaHXGrgAqSHpi1hyTfTWq43NtCCpfX6uHa2Rk00TnDMBoUmZh8
3Ek7Rc5gDcqJXp8RQ79xuDTlgdP33Oj3wVA25a/Os50muXAuxormD3SA1eq8hERwDDiKWPxxscCh
Z5DLzIoCVHuLwjCSfim3pC2OzVE1ResicFCgEKocaAo48EYfUGRAPCdAdz6srpGydoUbs45Gyr1r
C1TW62zV5aKvFsJOzyNa8qHO6aDbuTEIxw8A7iHh7k5AsCGpTpEtyotX5axQIkTuicM6qFG/JDEE
LMEyLoBXDlrZELz5u9JamzqBYLvGUQYdLN61ejzImIlB1xfU0EqZUr71C4M9EX49aYBZi8jEmIo+
TFFWogf1W8Mrb9PvsizNagqoeVAutKQGssO5oQEblsy6SVKzov63Vh2dq0p9tdJyshBlQ7KmtSk5
5CMQZ/Y+QdoQwx2DheStmDp+L2x5Ba1A+tytQgMMb6l4HGuhfnibJcGwX2iYlDiKxigk8nKsavMZ
FKDgRnboZ9RoEyecHHCbWSS8AW68Gu7WPvRq+rPrYeCMMpleRKh0BldtepngghEpLG2cpRfjClyV
FS1VqZh3Mbb13AI8ueoRvHj25i3kx3l6TZgW1C8qBN+K2dmLknyPtZTca05t8Y9CUIZH+uWelj6p
UdaDHJ6Mhjp929SJ+RItYZLdxDZw933Decx+lHNJZ9PZp6F2rat3YY7nQLEwjUY+/dt/VNLloFvb
jKsRY5C2uHyIxRXVM5KQX1aj82pZHq4qcRKaeCSLqhf9ejAOeNoQS+Q2UB6pO24Ytdbr6Eya915G
bKXfUqsTB31yx4R0bR20V3OErAK1gSpUHVjuRSOoqzCpP+XEveY/Kh1EWe9TUJtmcgFNgMrxRs5H
K4pIamxAGIu3g4F9WA5z7qKICZzCrDgPXq1ulTci+pCXqEnTKhfFepfkXjZ9WMi+yc6o1pYhV8qU
bPjliomU/QO5YqcIrZi4iI4Vq73uXh3yBgUVvjgGqugaST2TnKPXZX52aNhUXjobH62FboMMNpzT
0+PqXcYZJHQusg2kz44IFMggs+rTNkRcbX2RUxlgYuGsW7vhsu/cygKKCh4RecEodft514of7K+t
joDQHtLspNmeutcVJTHNYqRWA1jA/n6F7zQ5hpmSyuhV30nhR3gG5WNC2UwsP2VdiQ8vUcQkHojl
Z/VsENw7lTRDBj0nQnudiG3kAox2LMJCCIfeXjhj4gEUR7T1UDVzu+Tz0sm2WxKPQrxgEL61vNjD
vDD3TzPtLmigKQXgnP18mSa2s1u7XjUB4nRnBjsTMwGlQbHnkR3UufKEj6hADECat5aVMTP96huQ
HMbfnNU5EH3dARctC9kohRbyvq0mqPVmS2NfCeye162bUEw39kieH0uldFQ4pXNtCFw7kNATema8
AsifAo4eQ6vH5veKdmiuMAdzSYe+OQZx0Rr9DmgMIfRnyp9u3Ry0lrQr+tGePU0QK+2ch/8AvSsl
7VdzqOYM5zSPhOtwAC2KxL5HkQBOyE+NDBfvce2JrfJgg7w/8Z7DUOxKsegbUbXJiqzq3ttMK0FU
GY2ZEx1rqcPsjHtNmwUCTAUNyZWRPfRy8IQX5LeGjg286J5nbB8f7euSo2StWGiRdKHmCzmACkvk
VWe9ehrZEotXhUYoLiBwBLEDqK7dsAAZItdKlbRMuXjRJbOxTxvCT9ttV2jfUC6FExGrrqpldUTP
AUzuXEL25a0tV0mc2amL8DrnNJ6z7aBwpNwiOyCD6Y5MDI6m29CIJifdrrkIq5fLc+FW6M8JrKPM
Q3Z7HcnrYywHdBENHYG9YaxMC5ogeMdl/dpqaKl2JWEww7ylfS7UAOtOhzREcf/jXHGM7o3Ek+vj
dZWrhWFZ8minHlKjfGc7bcy1Uk1Cfi0gb1cP8woCkJ64WCogwKMI/eB6AdMmEVI5a8yEQKjsGzFC
kyASjbV4csQyWzVXCmi75oEqCagcSJRtgj4QBhKPS3SF7PamN2K3XmUSax96lQnR+BQyutWxt9If
VuCb0sIdxa4kWaerLqfCOcBtNkyVo8tjmoKsMu5KNn2E4xUJzghMwSzB/F5Y5gu4rTTJekr0E5kE
YmugBiENvw7BJJeosAEyEWDSsTuC1jZhNVYImEbURcUZVWLebeU2epUWYvIkTeg0KEZMSuhvoh1h
WNwJTcZL1WxaeGPSJiNXRPKNBYNBwXbBO1hN01abi2b1TBYQfchkNlO9+ZGm1pU3ILe2FGEabqBU
ZJbN3PKQrc9MU+miEY+YR+BuyKqHnn9wvYAewyHGnnU1hxdsx9iViWEjRWRupopBtl5X0N9ipCAu
EMNwCjoxetWR6cTyvRaMh7qdGnIQ8o1c2yilC63FTDFy3DmGuhQlskUjgYu6PjPryQPY//UA0kKB
PK3TfixxmKvIklwJYbRdj0kzGN9W2xaYi+l/yBNpWLZCn0bkrHBOy0V+HdPkwcnPzpk42dcSuDdr
DvEzrHEB1Je9pAKsE7Yi/eZ8eMEPWNPDcilCWNU6jpQ3uLMhZt21x2rOxPo02GZ5RQAgi4mOAI+t
WHLWKRslkpjbexWGGxJOaQrPiHvlX5IriaDBrA6IrghEPlXX3feqDlQqg+SkSxRrzHy7HmIZH0Ze
aPnIeSgUuUbyS7qUBUnmiy799r/vplROhk0rbr5qTtSbfATgbKGWFnIE9vteGFERIrJUz1TxesX2
58VDuemrcNyKyg/pbFHGp+RE/PL6rMv7YBBaLR4LS1B0GjcUHl6prg7llntdyFenvycRDOu/KB+I
W7RqtBDPigVaa63IJXLBNUMLtIUcFHWLcyrZ/0aESwUHIB/xuBbSFB9J+W8DTZ0dFLpNhY/2W0Un
vVZdNVECWAWXUkYYAcbhFq1aLynhIeVAPOpyHbBlQYMa5TXTa1mEYKk1anHtiW8XuAhxMYVgRbrD
0RGKqdbD5sD1DvVSnMTWELtBc0QdBd6XYGssDVAF8KqUN0AID/0kbsbMFM2LlVSweZUVRr6yJNZD
72KhluBNSNZ+L932PUEjvKY4ron3ct3DrLvFwRsR620F1BdhXBeMYYvkRoqsJY2BQBkx+Utxiiza
hIZLBXNjUR10iF1gueHecBgV/IEVb5ArPLZQFa5cznHShZJHbnbXpZtsTnaZpvRv1RH5UWzDpLAU
LTm7+5qqBg+MfS2NSB3iClGRu6j2qg7O5U4/NCshhUzkTJEm/VBRG2V7EyhnTcZ4Ab7j/LMqY9Z1
gVbbtVomn/X12ikReczMbddyyzri5F5zQhLC51hxDasaBMWHkK7K7VOAt5qRntYc+R0mMnF7ZblL
jatrmUyuoWsOgFqlQ8EGL22VpQU4GvXpHagadRk3tTp5GrsecZwpk0YI1uRWm56CkN2szjdjcatZ
YLlUEERIf4UeDku32MZqyNvFyiTrc5aRiD1xGmg85lKjyEI+C65zSCbTy8rZWKkW6ELF/C6PAq6c
5ddLjY9CLOcRVSzuumNfxfzOFET6dEsae2ybG1smWGo6e3lru0JyVkXkKhFdJyCiDsS+RNa/5AFI
mRAO3JJxo1nUiHtjLN11EclbXTiRf1Mp/jVsAdHaddBJUSI6I3GJWiPFgFnQ30O2WuzAiAsL92+f
rhQScRYTe/31gC9c0fzIb52P1CMyTDklysdhLWES5ziDkSImAA9rftW8rSWXKkw6RyeaYFL3ka2I
9XDV78kHWcKkCXLruHgAmMQ9kW5A9okWknlDadsVstTguG5vc6bvEg/KkM/3WQ3Z3fWlYhWouhDP
rnafdXWUeTBrQMIKbYtrjinaDh3j0gxnrcrZq+xxuzUDiThKKGSf67znjKXQGK6kqloiyn7rWq97
tBC/JaN8raeUHOrEtrIZxFBdj0qGPYptQymDYNbJasVZrV6HQu7cSssVRLAIcQsbKl3tBP+CXC7D
bVlI8ZdVByQL4h0BWhP2As1yo26CpBKk1JjWd9t6sccBc5XL0lkWHyi050ltDrD9XW3eUqMTXO0M
KRHjUqp6bXH45/JJwBaxWzx11Ma41QbUPj4Vg1hkbkhxvSwLrGpNOYichNI/h9LaFNuMRrUF4AeP
vXhVJy+EgnuVOdc1UxkLdXs12ay+NeqlCx/XWhrxKKwbk0GiYha5k0KEey1eYfgTr6m6Pb/Qym3N
ar9QSA516Ih1CczijbSFBAvkLf04Wp3D1nE9S66acrk/0K5H/L5HThjuolozu/Qz053YmMNcFhfc
VU1xS7WZxgjFUEJE3QCVh4NLdp3HowxzDj/YYd2jKiHRBau32zTFJrpKSaErfeRuYnJfZejroHBC
OH5vHjVdRt8qeA4kWKOV0tCmiGaHkZkaLfXytQAhKVqrvtyb2rDf5W6H54++03UrupacV9W9MOdy
CyO563MluWaUxcNCii5XgsCIe8FUN+VYtPPwokQUeTlRuoWmTedFI9aFsAk7z/rltkL2P1l32MVA
z4la6RJUWfQxNSp7qL2TFnry1KWoa+xDpNuD5WJx0sKemCEHpLJvUUXu+01id3P9EepVOUxbHIxL
esdRW8u2dkXEcP+1BVdiulsdwws4WWtZDGdXBRSHDsvgVPZWVKO02zYB63UZakRR0cHLOIk/zNHQ
G6diLsrspeAx+mUptHVfMrv3hj2s3YW+ZpLPNuV4pFPncqz7b2pVN+UdrrggPwQD7w8VlYGiu2Tc
QfyydkAQzAM1v6h/mBqerX2uB7N6qEp1XC46VJhtWiY6ivpSd9gXhEy/yE1Mr5z9Dpd3v1XHCf2X
0UbjubEGu6RSw/lOuymWohgxeFWJvQdu40H/0ZexvLhxtqjN3my9rqNZ4pJ/Fu/NbFTIYopLpb9V
nHTK5g3aXBT9fkwLcFJ8qwjG1AAmpRaGQ7dWgRG46ZdmnJE6uUk7EEqGsMycNmVM0k/ix+RKod+O
mB/srcowMDDUm6p1EyAz1ktfidLB8c6QouLO9o1BU6dlO9CzGu+z0s6bH6VVoGrxhsgaL7hI+3IP
yFcvSKLL1GMMjgKyM26X+4qA8OpUU/E0b72sLZWLVcLBfHeZlKv3SrXthBqogkf9NV/QO6W7qJ8G
c/BbZOYVlWFoB292NtJzoobxFRsK7SvfWpFbV3Uzj4iQ1Fss3FFHrdFeYn/sHaN8tRa2V8LiNrEP
X0NzZOHQ0cJQuUEZo9sPiGS4Mn5jenNpkE+R0osC9U8TKp5zyzyGgnY6+zluUugNclpWELEwr67i
73WjLLf40oUQY90YvrpU2jkcyC1SGQpL4EHiZ3QZrSS57FJNPeFeT2+lnFi+SCL7l8x+A4uzfBVN
Wxw+E5lKdHXWXkaSG6PLCGMcBPNWipTXBUeWPGWLNDD0+jo3w9fiYXVQ0qubvqSUjf4f9AlBMfqy
WM/BUDeqez+ZS6G4u7TTaF7EsSOOSIuG0u+jJSWqREZ83Yj+48wmNkeTVjO7tXgvyi9d5QbFW9yl
dvBzJCEeaLA6qPljl3UmXIlWZLnJTzuvdafrl6S6Pp7HmAqzlamdTjOozV4cVrJ5V1Jd7F0wj0o4
GVuwtKI+kUpGTnzdlYR8SB0NB9nUcXFj9UnlHuapQ5oZqDqJe/e11ocZPl+60aTh9BbHiZZ4Ym1s
2VLgvr23jSJYvvVsPMgksxFSDhucYdQLdkaX4gz5oWd6oimHss1i6HBPTsvLO/URqY/mDZeo6Zn+
FLyUc1R6wLDjOCS0clNXA3TqKVetatc3dVP7iKZ0BSsbcaR31eTViJ/mMUzYAlhuuo/ZFu2tboyy
g9fNyJPgATgewvVI/5yqSq3etTistoNVT7SMsux7inn1BXh3eix1t39n8emqrbOo8y7wrADvzhzx
RzMn6i4UESHeN0M1fgwxNbgj57ryKaKKeZcng3F2k2HY9aPHQOyoL5s/K9KLi21LMGVziIZsem9M
JGW+u+hjvBnbvnqrwwo+y4wGaIur2/ncYFa+wEE1b4B4GIW/jEk073Urr+9sa0rekIvX98xuGXc5
MSOKcrnxHFWNcnQC5nkco/Nw1DNtxIvNIVt9RRbNrJZVZfeVvXx4brn5WeMHZW842xCt50mn+v0T
58V0BsYaofpoPPwqtCC4eGnV6m+0IFLrVueYVwD/HhNtE9HQrv2miamQa/ZgH0KHnZ4f09ayT5a1
xCkmFzdMEIPp7dtS5CiQQt02oKXRv0NHkQEhmXWMWHqi1rdEJ9AtLpxMT7cJByT6dnV5cvLY2Caa
Md4kQah9c9XSeYU6FL/HUdqfUT4a9+Ok8ZR5drD3Kl1Fv5SZZ31sU3fT0UCdfF0NmjOojfI7axsr
w4Bp6buimcU+Chl3HPWee5T33wLOQ6RRj8lDoXr5vtM772BZ6rQ3jEl91XM9egliy95YXhrvR2UJ
nqIE7Y4z6hmd2F6fNiBd6rvCNJhSYyUatijs8vpg5E78cyoV7XPrttG0Swe1eUf7OjlblI0UAM1I
GSq/SkNmlgCK5aZu8EGSvQQ7K1PS6s7tpqbdqb2e59vBKwyEpmo8HLCJjz8Sj7PYtghbdaObwbDR
AK1dEsDMtxZr/GUJe3SD0Wx91oo62/dJQHA8pP4TuLsQTWQ3jsEpb9s+3DEvlZ/dfg5vgL227q5i
B/c4hvH4U6+6kNPb4NKRN5KqbbZ8EOOzIVJPH9SJWCI60YmrbiqIyLf8WUyrYbDs66HL3zMFxPSX
xB1I/OY39q7oD/yKWTN/FIpaBEdVGez+2ZsRM1m37jg5OAo5fi+e/cVyuUNTuhE/EocHAOoIehGs
00DF5KT0kd5TrykDzdgtM6VgfJZdPt3jh0o74oywkJyQ51TaiTpaqr3NMzkEycb1Rtd6CfFZJL3v
aIw25hadknG3nYjPzu9VVc+hJaEYBdmfb9NZsb3FwAJIhF5yHxMIgJKo40TDfvAM/If1PWvmcZsX
Qe/cTmqi0okuVVW9GeeQ1m4x4GM96HO8PJSgRxxfTa32IU48PO7EGOiR1yBQRJLmJyoN9uOMna7c
VBm9oi1ZJx2GmT6s1ROPQWY8JH1mLf9jnOFfdcIQVaB0GJQXHEQqRF7/G8oACMmsWUkUH42rZXE9
IHascGtMzX+8T/8ZfpQPUuDf/v2/+Pd7WVEXCqPu3/759y9lzn//JX7nHz/z19/4+2383pQtyoT/
9qcOH+Xdj/yj/fcf+ssr89fXd7f90f34yz92RRd382P/0cxPH6QidNd3wecQP/l/+82/fVxf5ctc
ffz56Z3I6068WhiXxaf1W6eff34CSfQf//rq67fE2//z0/8qfpZNAylIvtT68x8/2u7PT9ofMBgM
l0h3UFgWzhDt098QCl6/g4ebxHfoh+xzDHAUn/5WlE0X/fnJ1P+wLZdbybe4q2ASP/2tLbEqXL/F
vVbFC2l8nQbfp9/v6y937593829Fnz+UcdG1f366IiD+6eLgwQXcJZ4exwaso/4f2eC42RSs+Cke
lKBU3xAtOQ/mVE7+jAZws6gI4NsG/jXKPPd5cLLuGPS18hzU1U1tqCEnEGXHGo36i3ZrPg/3DnVe
3xym+GVimdzElunuQuREWMK9YgPa7z1Xm9eF0GraYfMjBylmQmRKuwnM3WbRSb7MQLduVOAl/hCa
zWujxa/15H6vxiXZEj12mafgWbUjg0bMHB2Curlobs5uYiqeK1vr71hvPwKc94AfkFujKFdREH6t
ZxZ2tA/OWdfL7mDo3bzTco14VaV1faIFundTUZ94K+AcsIqN5dgAWsRIVIDgxt4+6/chSog9qreE
oKtlYdWK6w1yTZYKzh3bdOwuXaMpeyLpCirWNkLusQkJ9zB+Eh0abGNOJH5q5YfejYYvSVY9GWH1
M0iVr+ZASoffxtYvVOdnd4qjL8hKzGPqjEev1LOjknr1pqINdcb9XlyuD+v/H9P/w5jGpPXfjerP
WTn8SOO/DOvrr8iBret/WDZRbiqEFQcHlBi+68C2/3BBm5IkaqF/B9zHdPx7YHt/wH10+RrOVs0E
yfXPge38AZQTECXoJUBZFFv+XwY2v8hL/QvECNo1L4P/jL8B3tHiPf4VONO2c9pkWTVsgobdz/cg
KsnrKjyOIjtlwOaOgabRWrSRdhxvGsPKfrrs0vyl17bO0JfHMU5nWo6EBbQb0o9x1gVG8joPcXEK
4K1/p6LZs1/UvG/I2aYXsoKMTaMuX6zKwvtvzf22nar8y6I01mEcvGkzG076kXVVchlIffw2OsPy
lDQMancIb3J3UY5qnRJP2AzFu47+dTsW0/BSDS3KjNpSmCw65aZKHC9E4NgSHe+M+RELAUEitd2c
za54a9SXgc+Qhq9Z5OzjxHwfk+LBSx8i86UKgvwRsXu9s4x8OC1hu7H7kR1+aOSfzRaLw6j2MZaQ
Uu/unEqz3sJ50J96p1wenSSyvxWzmuK8dvX8QETQfMyT0X5MCFs4eYPdndmAZnDp3O5cGYQXWp5g
gCjOBm+DewxKM/XrKrP3Taja0B/K+jiCbf/mDbp5F5i1hoNyi6drPAzEYu9xCai+qrvLHVWL5x4R
e+wrNdPmzlaj6caoq/GCM3ghFimFXWuG0U1vtcEhsLON3VrvGr1hipHa9FA41nQLbqm4CVKUfgGt
FoTZ8QPOMm1LGNC0VwGbP46p96LHQbShrOVe+rzlI2Qw9DFAIGqgZbyttPZMEQEiYGP+JIHAPsVU
duCVF18UdNG3HmcYn6R5SPuWXdxMelVt6EGEX8cFfyKiRSqCdms/Q0L6Tm3XelC6INgotWPcQNlC
rxrHE0Wb2at8dpnmYS7q9yBBjDbOuQGeZFHOepQHO1RnJQ6IF7ut5nBjJc2jDQ/mdjS6EeFM96vy
dDD/WdVr9znqPBQBZXc78b52St23W7tY1MsyIULjMnTZkxsW/WYahvwIgbc4DEvf+PMccj+6qXvR
Rmd8mQYuHARB9avRLs8WNL2L6uThZQCTcCYHb+B0p4xbrPZogtHG5zUnGXesTb+yGlZHHI/jORhL
fU/h1HytjLE+tNHsgYCp1NslqicO2PFyGMpa39FIDu6T0q1vK8/FctLVCSdLtJrfUTXNR0vL+vuy
cMzMH+ZJ2w7d/FXlVzbLFIfhKTc6FhK0yMdg7pxjFmNBGmrLuafxbZebLvXKl8JcIB1RIxNq/xmg
g478YdKdMzpNmzPUUu0ofwXPObEbGRT/+aIPwkpBYvl7Rx49J2Nt2SI60p7N0GhOQQAiGw6MW5yb
jO26pjbGPkxSXA6dCuaySDY5fYwdgZZPEwl1+FNA9fzk6fkB6l0QYab+HI1luTVal9iAuWhRFuCA
aqulOETsRzatWob7abFfF4TvPa1WxdvNo6IxRJKIkOy6FvIe7zRaKVQ0p847f1nsdEvUJzNQqkDs
iJb2vsAP9DlHfAVUsqRSx7lnpxM6fbHQc10CPBW1z7nji00n9mKEjULLWwM1TkkUFkygK6eeAqtP
F5dWztib2GaQ35RglXxvCqEIaG21t6Ksvrh6pX9WYl3fhZl5oy/lrUWm2Xfddp9I9/6uxG3PxiDV
Qbwp1U1Eee9E/tPnBZnZjtLkfUTc8sZ1msLPGNI+qCROMOPQb+l1YEao3W7bzA4OK2UMeT+lELCM
6U2gq+5GDU3nzUzn+XkiW1vFNux8Rm2bLn6jhpcgCKxd0o9oQVmIbnDBmYwJpJmMM2bfshrU02yr
D6GWvMX60YTWvJtpcCm9+RoqR9tGnm6XOsXR1NlPFcBwUzfLPfa8m5lu5jGqIY0Kx4nypCOzvDdc
CgNjZZxSZdyhma5Iyml6X+3CbpvGQ7WLGg1gazU2p4agGcQk41eFlKKdSiJjbHH+UvHV+tnibpCK
PADehDDpKFsDB9ol1PTihJxCZO0VgK6X9jMskftZs9GcWoO+oyOY3/WpMjxQiQu/qkFHDUpXXtua
6DDUte4DXioDNkOBxDz4hmj5BIqlOzaz7p1H0zvapnvGWdV9dpZkr1G2OCgjlP2u3nehgvjf4/8I
apurnYqnjHJMXe5h3Jwpav4ykuQB8m26a2ol8Ocp/KF6YbWj16TdYXStziTb1XSOLPBJ+E/ewRMk
HM4Zp4lddWSP135IstGNkqod6AOimnyq9Nz9ufpF3Mb3qBrCHV1Q/YtSNOFexdiUdtP4EdOMoXao
RUcULtkRI5v1PYaDdAMWy9kptjPj0zcvGPjcXUnRE/c4c9UUDxax38F0Slx81OGS1jdu1d/CX57P
Tu6xR9AeGWR7zY7A0YLuw9Kx3Glumtz3Wep7tKy0XakPxmleRlJGKPm0e3dwswOF7V7d21Wk0Rsq
o1/U4IZnSzOqY2YSJOEshooqK3stW904oGt3TjYl0ZMdNb+GKMv2LmdsrK1e6X5OK7KHCnh3G6LX
wovitsqh7ZzW9FUnTNmJB9YTyYrmXej11YNr2o4fdsV8IKU5f0L3qx5GcFTnfumCW2io9r6u++q0
zFl5ibRgPinxGG6msUUC3iTKszpEOK/LcdzPc8Jq1y0x9gv4Q8szne8EjbFbtR+4y6m9e3NNbEA9
zhuajstbGggFPMers1eUHhJHpXshzaN/SIaYQls3jz+JVShTHzhYeCHtKrzNk9TdwQjbhGiPHD0z
BDf2aPWqus8ytT6p3VztHb3fouT/TF6n+ROjBReWJfuUqUZ+g1OP8iW2s12gFprfcPFJrhOGC9VQ
gvspma1jzSZrG+GnPg6ZG74iRGCr55IN5l1w5l9sZ/Lhwu7tWt2rBv7qiqSelOjBNCY6JSmOjZdc
eqCK1G+ZvEc0dPsoyW7Js9/ERKCd8UObvmJP7dbIqAGTYHtTurm5r1uMSz3NNYRnj/NgO499YOf7
iYrj3g7nd0VVTgAi/aVFfy76Wt0FW5CvlfEBqu4WvsD3KW2NHdb2W2KL7txwWkgYmy8dIJ1NyYN8
AILwFbXD7YALzixz4l/VpvXnEWVw022CvPuB7BlJGx6fgw7sTCtrAQA60qQ5ZTOyGzDFKCe994ia
6xYnT+ozRqjQsu9Dm+kdIjfc9en4ViuvXVVEYBrwAtxifbC2xtJAGPDmp3m2ntyg2dsTV3JqNWOf
UQtO+vQZ2XC2JxEt37kOO66QrtecVYe4uEeTAB1wsQ4tFSd/LnNohm0X+92s5pQHh5+Npo9bA/s2
1TQkWEZW+7PhbmH2ah5BPDkdjOAdWeyLZZ9nvb/N2Xbjj9CSnaLmT01g8/6HC6opdPdc4yDrDAYM
k0xEx3XMtBA9V6T7lUfE5mzGBzPUvqSKA83IqrYLZ4n7IOp+RuN0maKO5t+c27vRiV4609ilav9q
UH0kNPzn0IS/AmCe1L+PeEpJxB2aA1bJzJ8RnG8xhj8GwdhvFnx8N4pqV3tjYOPbD/2NqO9tcYOc
QUTt0ciZfo0DdNeO7K0zbjwyUcv97HGvOQ0Mm8o20n04fI2MSvErTatfljnco0C+AxvIYqnT2yld
m9WZqNOyzv25ql9CRz8n03aYmE+hNnSPU5jA0A2JHDPLM7ls072yhONXXUybyrDxqjeIfV8GGkKg
8bT4RmEku2x0qpbbNPXHpqm/VFasQ8MRjO3Y2kxJltzhV2vOioYvFOgBbAqeOu9bVRc4jXNF/5Ut
ifWaTYQflcoGV/iZ3T43tex2ddjCerTpRE/VXcpjyNmCxrqVmTHqphCjv1U7zcdgeMs+7OsMZwVP
OXUdbIrOsgMSC/E7LpS7scGv2NnaG5/unCkKqpLO3iLeGe7VIXWfaeLTa8S0cOc0VsCmaHF3tQKr
I+Vlt42LnTPN+/arlrTjxvGG+xxGxx6LTHkYulpBn9qoG2fx8luMPfazm6okWdp2ddDRf+y66mk2
Jt62x0Tnbi0NZWSi+7FODTrpfgxd5meeCzwh3dOPnW9c+pzt3G1sU78rg/hcxTWR8WERn0kUP8xD
8n1uOqADnUXiXIrenHbvBtd3uheW4G5072J4s5fWHOo9vR6NJCpyqKxx1BgE097OSqKD+tdUHew9
McG3LTY0f1JN4zQkFLVaakanvnYfWAJ0n+bApUOpv8vKevpqBhrninr8KHr8Uq4d0gHpAoL7Cjb6
jYLFIhwQ89fNdCgj4zaK26euzsir1TsQnmFlMk7ib9lABPpCGgey/ya4H9TO/tbO5OAGTKdbh479
jub8WxbH9sY1Qj5XZjjIBsN9O5VfzCx/ISeeqdyzfw2a95k62ROr4baIacAwTk9Um0oMLbb6nPGc
U/s2GcfZjO1kzFl0ySGmD8X7rLzG8MdueYToDeyoyH7oYVoxjc3KFjMDGwi3i3dABPV3cMUoADhF
xonoKloHyv0Amctsq2hMYaELPz60qvyrZnsofE3t3FrEFuH+ZhV2mVgT50XXgFhlnnVO0XTVmXcT
wbnze8+YTpVWIQ5dmFSXSHkC8B3tFloI/5u981quG8nS9atUnHsokEDC3W4A29CTokRSNwhREuG9
x9PPB5W6i9xik6O5mok4XdHqCknshElkrvzXb/CY8lnAAo/sSIinmRH7pP08BMw+9hozO29Kc/Yx
JPzWaf1nCqPLPleDK2tZrjUjPkUn+qAltfTQUu6H3NBwhwoCqpJE7CKh3skUNlWGExjXrwU+vZqC
o1D5ucRejhZBpJ7r9Co2FLzZjpKz+mHH+XwCw5OmEMEsHOiynLO90X+HDGwzi9Gsh1g5ZPYBJUpy
X9p2d27gQbqz6iwMaVfR5k+q2fpa5Iu2a4jUQ/OPYpYYpjy4V5ZBv1vmdkYQGiun8AdGF37MiIC2
h92nh6iHotw5INKoPmk93xj2pXrPNJzSkAWcAnOG3MJWNSP+c3LjLofALLe9E99H6GXP+oVVGpm6
Zub8Os8XZq1D36qK4pNZyy89kc6HMCnzk7rUDDetbM1D6tJRvw8EdoZa6Go0R8/g+shD0XeWZ3Wl
dU1TDqogJjIHVr34tjBMpBS1qlw4C8yBjYUZIHom2V50ZGgmG1tVvo5B2l33HSBwJztwzpwzX7rM
4twhT/i2bsNir4YZQi96j2T78pFucIOu7+JhUvfIKNIDH+NwyQdFRxnmFWXdYhckdck8+CgMIuUw
FsEW1MS552ZsyuRL35oqJ6/G2BuRljDLWuWmdOrlFM4pOWEtZ3rCBQ1fzyFBmCkRA3gpqDtYI4rX
lXG2pdmCOKGqlujagWGyGxszdZ1JlKeZ0tJ6hqD/2FS6dSr6FiuSpIwTN7IsPKfagUGXlg9x0PUM
vvbCNg7LMY/9CpWXTqRDNfGOtWlL1HizrfvRPk3TiSZcPozwQhUrXpBvWr3bocy8tKMKS1qLHNNN
EbTDaUYn88GccxULpK5z58HIPKtO6xPylBSvIU3+gMIBw6g4Jd5dasknU4ZfgcDj68mavxoK6F8p
LaTATtQcDEQOXuboCIMilitIzHJ9hdJHiEjlV3pm2Hu1np/nVCherALRBcuBHDAgksXV0OrmYN1p
PnCx0a20nW6DA6BXTb34bmDJdUKR73iKZSz7GHYeqnBsrqKiVw+OY+gPRQ05CnWwqxZ5u1FCnaoS
LE25KkjUcPBRzaMTRW3jfaNIFHyr1sbpG+URz+V425VavzObqIr8zpHapzTJzY+iRauTKA7LlUWA
MdnY+s2igiQNwDPuODXhlRKAL7DdK57I7WZfW9NwNYmxvpZaZd2xvGR3CGLi2zAKrAtVnaId/if6
TdCHLAKZUEAucY4/LEQXfi5q80KTocIl0AdcvJxo6Y8p7U6+ICEVh/pKmwrXiJP8QkyVfqcbMLnQ
5uZ4toeS41dJ9/ogi1pcTqh2LF+SjHWWIqOxSJRXkp1lzeVVqE7ljQSyAROA8fKAV5WCh0lskGXN
voUZC2vCR+RPRgpRW1EFGBMR1L5uhgRC64m5+fO2wWX1o/jYNT9+dOdfq/8DbTxtRcH/cyPv49fH
F3D/z7/+N9yvmPoHTUiLTt3KvcKT6d+NvJ9/ZPBbhGzYhjBMenL/AvyFRSdP1aw1jUXVwf7/AfzX
PxLSoJEsQedJO7D+CPBfQ1L+6eSBK5vYp9HC0zUITLZlcHnPk4JEgoiZtFOy6jtH2SE23ut14Wzs
fnyC3LRpx1viz1s30cdvbSgOjojVg7JUFxwebK9cmrOsGLRzXeW4oujy3Oj+9iv8oy7Tm9PlRTv5
cviBj23z4y/mVfvXti++f+1oyf5fmGKCV/zGFIt/0Cr+6+xHWfx43jDW1h/7NdWE+kGzNMy/pCOI
J4D3+a/WkiL0D6QOqppDHJBpk1+ALeSv3pLzgV6yYzqI/aSGoJNJ+KtnbH4gQIreM5OTBHHdkX/U
Mz4KMqDXZTNn14Qbg7QeIJKXE62ZuyIP0LXBsRdf5xy60ibt+g77pKh8JwhlbVE9m9PrUGTp6DYg
K/W6oa+X8iz9qhUiqet6OjSGbF0M5jmzGp399zrGdHq9B/76IMQQ0gMHN6Lv9mIQgNoaVGctSM3F
M7R49JWknt8Z5JWHhnTIUHlqEDTIsXk5yNTr9lLn44E77r6bsPugqunj9STr4OLZdPrV4n/e0j++
HVIvLUMKliP8GaVw1nXi2TMzC3WM6DUcEsOmD6eEGfbCVVq23v9kGNtkZpHcBFL8cpjOHJ3KCqtD
jBLwtsd2EhV50e3fHmT9P3n+/nlekkYqs5poMSmsNSfm2b0kFOXTPMq9kY+4zI0dFngUXV3m0ckC
pdar+uTtAX9/eCbJHNqaTmIKG1PplwNqrdM0MGhBuYPcBTZUaYc0tv/2IK/dFZ+2BbfDoJw11gip
Z3dFBT1GLS2tIcYvUyP7dEO3A+tUbM09klDee1NvDwde/XK41X5tQN+wV3LH2Kr4TLpdlXeXJMzL
LetIff323f0kGx29NBxBNZMdjVUIQ7GX4+EtZfYISffZPBZfylqNqdRwh3AlFkKd29hpQMZ0qQC/
QzsMPY0TsLlRJrzfkJmHizdLAytQnG2thwqyhenpEBNTYgCj4Arad1uBmIzLQ5vXlItVG7X7vuRg
/zWlKlaum0nTGLtta/HOazv+hLGxZcWjsW+uQVSkl768r87JAxnX/T6aW2NHUnFznmt40c16EJ+9
/Qh/f2MWqx1rvGOzKFEbvBwpMO1GheG6L8KOXr1Ooi5eNsOPuSyNteQGv3t7vNfujGFUjeg86ALH
sz6DPdbS69sXq04ZmABxsD2N+4xAw9u3R/r9++LOoKvijkuIIi7CL+9sSvCLB1/amwv8GSg+Cuf0
eHD/eJB1GV9rIIwYnbXkev599SlCbbI99/rECYdTDmoBQJDt24O88swMwfOC8opkEF7vy0E0PVZE
b+X7oSsrHEkrGxVtiJS2Nuq/6Tn/cX96dSQGIMJHJcXHXJ/ps+XCCPFeUqZyn9hNfJaITtly9Kr8
bIz0y7fv6ZW3Y8AIE/zDRGfVfTlSPasQiZUcfSpGiyEkSje2yEt/e5DXbgfeGs4k+AzZmAe/HCQ2
0lptrXQ/FgCmo2G2OzRx7CNFL9+xYn71dqhPtLUA59h5dDtjTjMumCFPYXOzg4odexhLWO9MtvU9
v1zt1juBa0O8Ep+7ejQPTHUppd4l+9JyvhqQPs8rq6/Ox1wzbwptmL+Laqq+vP0EXx1Ssr1LEyYg
xMGXTzCCO6GNc7JHeBq5eHwSajOKfG82c7EHRK+QjCh5+c59Um/9dqcUpGtMsSPYtsTKd3o+Dy2r
R0uNdV9r4mPpDwg8vmGGBiKNhUM5ethmaGC78ypbwKLwQVeb5NFRIqOgU1G2jU85q15UZDVdziPI
zyYwy+bEnMzmHkftpHDBExt1E3H92KfJlp5wJgCloxRlJxidE8MfqWBNXrcRlBkD8craSiuHeCuy
Im1vzLgAkOtqBJNeRr8HQS+sug4kKh2ir0YiCvVGww5zdmMmDZpVvJkvoUAlT7Hh1O1JMPO4fUzk
yltlUqpqO2gtsE2cjnt1AWzc6BPwoAoKZ0Ek5GG4GMaNJ7q2gHYJG9sIv82DwRfI2uPDkLX2RSmS
4MHU5yDZ5GLQDsWEHWgtDdgtU9rN91kvoS0nWWoPXE4S/lCKhEy/tkc7kxuxRYMjJOODpAMVjLzs
MGjVLMj/bllMvYk5KBqrvVPVKcAu1gYN2KHV8kKs1MYBv55ZxDHAh9uc4rxruJm04DMnlhkjqrGx
7/ADa5H3AwEf/JV2yJ8iSGMXDctZ5mJDFnys6zlQ3ZCYcPqfYVpDkp/EdxkOIQyb1hwe1FBUiy9w
7EIC0Eka/04xf1fmqhErVAkpuoezA48igRSBblpNYUyWATZkNd7t+3AmqNYrnS4pgBxhTmCOXcw3
Pc6QD86Ydo8BHxjyFAlpalMvDbTJ2UKvsWq/N9045YaOvYwCV6zTRmxaN3Vs2GeDlcTJfm7z9Jok
0VKHYjMqqGGFKHeNPWXCXUyc4puqvsW7Iwv2NmL4XVV3lbrF/dQkwmQAwY2CyRpc6ADzjY3vNL4A
XaGfdHaafp4Ne/mCC4A4t6cpvKP0n1I68Una+pT5mBxjcZjfhmYHLGkstXWfz3bZexY7OrkDc8dx
prKw69hq+KaoTMiufZxxQR48zMWy2AOtIZw7SozvdAEJ4HKCcF5c0gCr/DTJUz7x3GjaAPOSKXsK
q5ZlDSGMZnkw6KOvCx5s4jBURhB/qhR88TeLYc42uH+Xxp7MmuSjMcIUcsk3A6xLOx0vMvxhEtiA
6ljAXYpCZd7Uhrqc0zHLMNzMZw5IYVFPXh+IafIc2Sg76iFMdfshUj7r8KGEB4EeiLSc6kzbkG+B
Y6itBNWXaHBiPiS1n2HzmDqtDmiV2cbO4A1d47yrqF5km82dKeqy3JNr0ATePGf256zOJ1Ql0bxI
CMQ4+vvmAE9t7tWp8vQ61hCphKqEZ6aiGfAiPcs/VRY/tekcQYcusXpa4XUU5d/SaY4/ZjFBHBCH
+NAvKsvKQU3NXD5lM2nJa9+54te8amZ8fkmg8BzeRbgxc5QTLsFmLCUxgsNvZhuHpoucERMntcMo
aVuZEBewYMsSUHYTbx4Pp5/pW2Ljcb+tYoiOLoQSIPomCCEy1JGRrayyShoOhqZDaej4lSLoPQvg
SPYbZJfwa/A6F9G5qbW/Mtj/CIn57xH038Rr1vH+zf//38HSf5vQe/Oj6umgffurfPqri378xSoZ
ls8xmPXHf7H27Q+cPGHE8x9+xSf2XwiMEB9AAVERg0poGJmt2+QvAEb/gCAbXAbMAtnHyu/9NwKj
GB9UckRhDdg6DF9ijv8E66M0f7EXc94mRhKdBywLDqqctNYi61lNqCmUcElTbU1E75yPyjk8h/Wo
62dTvdTF2dAoaopGrU0zf3SWaDqZtKm5jyQ+xC5yA2gP5I/Z0l0QjSXeGPT9GgAGLLEphtIsPXyb
ZweCe5l/pKFjONjKJ3Xpp+0cf9ayfoTOwuaDKpF2Xu4R2xw8EWeAfncWvbxtLYReLPxWf97pZbAK
CfRF3/fkUus7a9W3+XLCNIHvk2a7N2Hc9LmOLSc/9EMr5jt4b/V8IuZOaVAJlKHp1bGQe02UxGEN
qzLYrRK8RzZ0d4IvEupk5Y1Rz7eaVDnf17JgVAdJpwxxiTbyiNZ9YcTnxBZSjJgaJjToOecFK81e
SR9zoLgvqjnA2Zx0AsA3SWM7n5c4ie9rlvF5G05Od5HaRRVsbCcTT2XXYY49W005uoiAzMM4Ye6w
wT89u4pKYZe+Xmn0O/UK50d/kUo5++Eo4ELGZRxgZkBf8TZOpqbhluIZ+h1BfqgmYMt9HGkAq0iT
jGC7jAZRBmPDzXhCIO/19QljpB3OuQ2cEb370sZDlsO7KqwrE9HxRdGbWuzVLS4DuGM3EGmzlgw4
V6qVVDaxmSVfKRKam5JooRm5QQfTrMk47yGWhIVb6JBfd+qC7MLtRVxonojsfnL1wmnEtlGhVe7Q
mIoa5qCZwOVcszBvlrwe4308qEN7mHsF0XPbJ3Xs5lLDbTfsSQz3YjGXws8dlr+NhhpUQO0kvpg4
WmgE7jBoU7WjASpnHyX5ouwUI1Y7cpedvsNTMmGfjKAWTAgVYTp5IKZFfdKmmnK/hnImj/acaGwq
XEft9YpD/chJl/M/PrdDhIwZ2ouXTzK03aLWF/r6XS1wNEdbCeskiRwynkiccjY1AvPKr6tmakBL
xhJx/5CkgrbREAtCLro6VG7LEirzlrInzdx5VtrkpElH5S7Oa9b6KAab2zSY1sZnMZ5N1k2Mt37/
yUA4G6FPg/T1kNMHAsNgwY9vMwVb+fOUpt7JNFpDforsXBsuwilzxsumc7rxUKNBsbcwYXv04mjD
g/tOc1L5xHUr5c6ZY1t49KcVY9vOs4g9rILK6toYh6JwQxWF5jaiEIx9gDQo4VVEBXIQiV1BViqj
nm6VOdfZhdHgtHyZFQ2tggjaun6iLyGG2tDpaCRFzmw8WUbRjR7+TkXqq0ZOngNpfPCxmjjPym09
UF/5KXVFtJ/0Tk12jp5FpYtd+0R4QTCgqsuCvsovNJiy1RZyYKd9L5OCDZ4Gft9d0ZGA1ddPUxFt
jVpN4HUEs0XZp5Jt4RLmo3YHYCN4AlWx/qkGdy7e61LWOcrWsU32I2yv8kITrDx72rRZdGjbMYNk
2BUQczTmUXDSRMMAr2GpRpwcsKmSrtUL6g38UnLFM/QoEqih5dSQqJHF8qOEuIVmNpaTgZ5htj9L
J+VyePv8UGG19kkwFUNNAVMmD6lmNU+UzMYTVFpReVhLlHdUVIxO257fQFdKdTHRZ9b5xPJGujYe
ZAHrm8qfDqbGcoO/WcqbkLVD4JdNdUEURXepGR3EaWeprItoWNTv1A5ICPI5rcggwbyA8Bx4Jj+E
VlsX6cxzpRxZDfI5ZD3RPleDfStl80SynvGUaILOEMm4ibEpRCv5WMmIubNFa69kx7b8jq0D0wc3
dD7SAhllu+mDqkk2+mLExqZaZqpzlWyACK3j7PL9TqQ5wKXKvJgIgHmj6r0NpbAH2NwAyzXxgTzR
pN8uBUqRkZiK+kzQnL6tOszadqPRjMphQIsMQ10vFWq7QOr3IN2pruxx40H7uGliDIvdvOjLM7Jd
VG3TcQaiJkZtrLqRmg+fcmHrP+JRpqpnYml7MyASQSY9qSGkiqBXb/H9MQ7QuA3YrSWZUXspWhSv
yOO+N302wlETIEcUXh0UxC5IptkLJHkyEDGy7kzDqK1wsUnO0R6j9L/ox14TKD5m/bYMM/xCBlRl
zqaAjUX8J9HaZ3kVxFTWej5fN4AHctfFTu8QnRugb0ZDjH5bTLq+pncQQwSZRNVua4ZH8p4XRrRd
+lk7DcJpQEpiOmQQ9SEo5wY3vOW2EnF7jVeUeZfAM0fa6zTWSRhgEr4J9CG6Twv4tRBcpvALvvka
7xv9abKpxpqcYwseRL4x9S67XdQmPTNVnLi3xHU0D51uh+ejM4piq2dBelFjUnBXdfl4V2SKdq+o
k1NsAqnlV70JbcM1UZmy3dR9YPlob5DXaHGTfxLoFvSNTsgie4ydAyymgRIdyL8qa1C5GbandOUA
7ZUjbQ2KMFTajFhuyQ3hpWaimZy8dOu7FhSlup1Q2V3D6mxvq8SA/0gBBP/FjCoK7sQe7UuKgK7Z
kw41aC7HFLa3yl4gKGeq4ABLcJt10U8lVnD5FDc3nUYESNrbeuFFJqyLTazj0e468K95QgTqglYn
1jShC4zFnRyL5ltWrK9SNihnwGWUdBd2ZZu7QxlPNxb+ko9aOMefstiJYwRNca271RRXg287C5xm
gu7Li5Ig1nP8l6PWI1IK8DqojeaLHavO49Ib2a0WlsapiCYdNlLWp55EVfndsLQcCj++mg4El0mv
2UCnuN6SLYzPdkZn7K5mHa49uwjXl2wKsS8b6BMuHN0297R143ATMbTfYgtwwMUa18Gir6icaZMl
ACF7act69jtTZhCy1G5Ct5BVmsthCpsXgouHq1obpPSZT+EPqE/hfJLNQ/RQhCP6UAVcGTYmlRSF
IMmrGLd2nJA2vWpH38AUyphQMkVecVpXmfohABDZrXUK80+fEESKQdIWgPvTJj6GfNDYFjajk7LC
oh/JA/E1kELL1Bc1zO99kDnJVVlx2odwxCfrqut2uiGuupo41RfjQ4wPz2mf0F2DjauQ6dAsc8Jh
f6w5JyoWHnQrVQXupR6EtbU1EB2k8FKr7FwJMfTdClwbbhCrWpk/p2lwlWdO1PqYx4RyY5dmW1OF
xAAd7LXhPXZf+lODIiv3SOKciItSsIBBWKDknyj8xkt8Ezp4loA95w5ya/JrZj3mrwU69ME5glXj
1rBLs21bxZzTo3wGWalgpX3FH6LODxI7tBqBemuj18AX9ksVTPJzUia94qkQlNHn8ER7b7J123ci
PIC8nJbf6LY48tgsZdP8g+jMEXeLvg/czIznm9LI2m965hQdTONpuLfKlu1DOnquIfcDdVqLZurU
2NQmsnewjis9i9yMq6ZV4m+2zI0HYScT3CtqBulh4rjW2aGaVP4UGFGLj3IttdOSWvM6zHN0J2NO
hsKGHqgq3UyvzeuwjawHDUkuRRda3u9qhBLaA6taPgk1Kj8tbThKL2gQtW/UqFWNDTYQ1fc0xivP
p4hiE3KGEjMBYidIiUjmntZgbKfzlyRfDeAim/gW9rbYDHzSkfIb6HQQa0NVHSTwmJpeTI5uEiuu
RjU+OWa0hibMOQV9EIbyWzUZJakROPbcdzjGot1IRPVt7Jqg2Yx1amJ72Wnl4jdscKREKbQmN21t
2ygRpyonPYf4duIPDFW5Q2MWmDet0UaPjZMPX5BGhFd2N6fLNdh3TuLKQqT7JsLNAyhFdXCKkkZX
XM9OF5ReFhcVXh0qfh5gHDI4ayBJkMCDgyVsS+zod0ExNQqP9mcQJnEn17qpIpeBXJ4lrhjH5Ftc
TeqPSJsxewGmouOWLeF01inwJpmY4wQSO+vjOYRgLUOglrYfE3PGoqMQHErmAKTCrJr+bqIX/6gN
Exy0hN35M+wkrUbciJFYC4a2uA6WkzWhREN6R7osByIlYeq4PYXqtSwc7WK2dPuBYN6pdXH8EcZO
w932wdJnrEWnErqktygh0URDTeFS1wvWERas9EcU0NWwUeIemCScHQMOuyG7r3kbx49YNyaPLaZR
92HaoMHIFPQobm8ZyRkOoJwI+e3iBveT6gvHGwxtcN/tL41GtvdOkhDf4RUOn8Z9P8Rkmce44WCX
Y+RNs1FkDmN/csxPKn2qR9UZsGWy0WjfL5od4nIDOXKAA26jC8JjtL9pynSEpE25cz6Pef60jNN0
Nw3h8mhNbRb4nOjbH31k1OOWiZWfWEUxdZuaNB34cknQYBbeSsy0xlYd7rPaKb+oKlwf2KYYEW1i
EWH/Y4scEm9joOtlJ2O79Re6XZ+wSmnGCwdkt3KTCmb1SZ93cevNI6XoqExRCKVXEd85h4HsLhif
Jde4BCmWq5WDsS5g+bBFy0Y9mMcmv1GMCB3GBheaiykqZiivTlfeSaOnWq9E4AB1q3r4rU0H0exk
G6WXFMWadtF3hOwQsByrug/hs1w+ypHT1IbsB7jqmdnhw6Nr2Cd7Gst24eKtzocbmVVAK7e0BFlj
OB37QY3ObxP3BFd40OTi1M+R0AXnzoL9yKZOO2nfiLVc5S8Byj9MWpdQSyltDzXZDbssW9yxsUvE
oguZzHexMcVXIdRLDWNbI+3yvxu2/x9R+39rX/M/k5m2MQTx4vtzDG39gb8xNF18gJRmwd6wTFAq
zYZM8bdAXlM/GOSCkSQrQMwQqQOU/cLQLPUDNDoSZqEw6fy04Id+sZgM54MFx80hAVZd5fUQ8P7A
+eJlG9Li0zEtXC/g21jQ/PHTf4mg6XpCRUWNjb9RjOLXyOzxhDDZ6JNT6r8A1//YwV272v/0CNex
LBT4kEpQ4/McVqbXc7QuMdiRuy6GV89++dgjrjY3GWHwHm1pgg8NhRy7ZbFYvowiS99JzX11cDBC
EnOloFm9dkmfQYWkEtFcCUXk1zg2npLjTFqlU+senhMlVGGG7uwgPzFH1A3P5sIrTKSjvN5f920D
n0kON1zBUW9UbwelVvD39ys9nl0Qu9hHS6jskrIaLyjtCHc0J1mctmEdkZIBwBGmlnZA3GC6PZSf
+r0LWqknv70IR6W7oPE4uLKXz0IRjZrSvIx8+MbDWSbL6IQ1r9szJZdtsNTlU+5ojQ1hHaF4GVOj
ErfkXNtgxO9QPFYs+PhSLPxsNRvTlXW3O5p/dD0afP9K1A2zkpwnmIc6bhzVzgF9P7L7nrC3qzLo
JsN1EL2g0xSKhu1TmMpN34TOyumfmzMwF9XxEgd08r1n9RJi/vnyLNuhzSyh8fDJHbGUqI9EO3Mc
9mt7jG8whp38JUc4bjY2XdIiandkLDSnetYU27ZWwB3Dsn2Hy7aa4/z2lFanG9YDe2U7Hl0EEd5G
FAR24keymS7ruJKrzi67iPtWOdDosbwZfgQ6kZBDLKlkfQyrqBi+WmZme2/P5t8XDAhbNAJoUKlM
HXlEDaNN1ztFG6Z+gZLpe5PJdDslVrfrwibYvT3Uy07734/+2VDHBLEqiDiaGOx6mlq31BiW0p+g
IA6+GPk8X/WY2m7fHvCVe1ufLmv1SoK0xBEtpyOuodNSItK0DmDULrN+F5ptubUbp3jnMa7f/NEn
yOfCyd0idpubPBqqMHJNIamZaTWCe3Wr1yXWiwiSM0tu4Gd+tbBwfmdM8er9QVWElsZCJPSjaZQo
MwfBcMLMDnuf7Ro8d5W0LIl5pnRfZN0DOJL4hVJCReVcI1qhDYJKY0xV6yrNS21HXANFv9Y7xqdl
mDhJ/OnzZxlATqKuDF2iYI4eCqtVVlPtZH5bdtquqImwnbJ43GEsH7wz1O9zi0MWrlE4j/E/qnm0
7gD5YUpUysTXI0SUSoUUOeDCbkMKUW+xrPAdTtHvj57xLClhzQMEwPl6ueTmU7m0humQGiu7aItU
wtgBxU0Hs1Id/8+fIrwlculh4/Agj55in9JxpluU+bjVoaEgg5E+epQBHhHR+PZQP5fnl9PYVtlC
IN9A6YcGdrS1pbK18KOs+URThzUaL/IZ4fM4cS7NAttNxmpGpdWH+gXZZvMZKTNiy4GY7n9eztYh
7qVzBUo13mckRvjA2pPpy7zX3+Gz/v618bGpqySBIkT72cZ8vvnjbogsEot6H2fCcjt2qOFXE9At
65vuqWanbrFNGN95OK+9clPl4ZA8rfLaj1bKJcX+uCzm1I/bEsEjy+UqPJxJBU51XXl8+028M5h9
9GnXJAnTxe2xz3U6eRrbw3UWZeZeWUgl/x+MRJ7ST/8m7u1oetlkCYmAX/xwSjmZyzDER2mYt7Ku
q3eGemXBWhfJf8Y6eoSjUcWNgAvsp0GdnUS1ghOEHsZ7EarCt/Wk79zaKnt3xiL3Dp4HqdjxNOUY
IuKsdKJGaX2Nq37glWNfnRnjbF29/SxeW0XQ4rIhmrYN/+2I4ztYMZQZ7FP8gdJ2r/cTyC0Awsc+
csq7cdSC/dvjvVIu8UDw24I4CpJF6/3lMlKqVUfMrkjRiNbWY4dE58eMLbbmIuXG1XNsnfG+GyJS
qkbDvrY72U8H9NoSsZaTLkQhaoH6dRwWU92A3hl/xrFed2w68iwG63eD/OKYYz2GDvMtQhVr9N34
EYwHlIT+jPKZRTY9hY/6njLilQ+bItYyNZZUeHPHVf3KhbdG4jX8BJ+W3M1ppu1izUrvOot/69BU
4iAwFM712+9hnXdHy56ADoEQCoEB/z2alwjS8cnPOzz7mXQbbHGQ0E5auVU5bF8aIqZJqonMFVC2
YeZY4p1p8MrHzvCcJH4uadI6+gQ1AKa8zUtSjmxcqk1Hbby8qsia1ufpzxcxfBGZc7qgSPlN32AA
BNlZN7IlW7CU23JoT5OuRVJZrb3+t5/qay9TxyrOZF5L23DWs8KzI5qFD0bZm3A1HHy2ML8SNvJv
SVYd5wZPQBnY9f1o/PkNwvFla0aAINmBjwYdsCgJhiomDaDpo5s2sFaDQtLN+5XG8fb9ra/laNaY
Ai2HAV3GhkB6tFqkthGKUWO9DEjMPEwCsQMhBr1nYFAMRcHGcHzq8sMSpU9/PjCR5j/rHc3RYN28
eLBM1zFgPVc8zQyn+0xE7T0RMdGOgERyH/te8xPbTj9luDm8d356ZYWkQlAhB7M0SNQrL4fOaLbK
MkYij2g1IsYjfFra2Nxi0FtsklIf36l9XhuO0YA0WA2o448eMYdsDigw6TAhc6LzUMzWHb2U6nMd
FdmNCALtnSf76niYHqoYD7INHB9RalOpdU0ZFVS+XXtG5KqNEpuqMhyWyFfz7p2D4O8zyOE92lDG
WfN4n+vlPPtCyEINiYgfsAgIYPZw9O1OurTN/CVTMWSKmqs0Uj8WYKvvPNaf0oeXU5eBVyEB7G6p
YVr+cuDV+QVnUjXyW0EZQ8Zg3l9CjzUxuUsm57rUp6Lwp5CvGicghQ5hiiNNelpZ5nSwEko/tzXU
6FRTpxCTJ4D87xlmeiXOF4nz2Up05zIq8xpWUpCbBKaXAmJ0VBc0PKbUUK/m0UFpLiE4K14c4gWO
CZRSbQKlb7b48eFFISqHxtTbn80r5QcMNRO9Ki12zdKPmfON7A2NvkTs14Sr4Dw+Vb6wZOVl05R4
cIsDd1gwGipUlVTDOdH5PShHSimzrZZhZUgvcD6NFGH6Cql07yxcr4ACXBsz3dDYgFg3jyYDCj2y
OZ0ILf2CORNJGtpNKUiwSOkp7FWBbQTpBsmmyxzpauPY7+Z+UtwiNZ13oLXftyNUYnA0EfShliAG
6eXkyHUxywj9tW9iE+iGE4A2kDcmfDA739n5XnslnJpBRFdBC2q4ow+cDkcGAUQAvM+D0hLTojcn
dCQs+OmxITYOCPgno11brHUdDt/IadC7DcQ02zPNxT7Bm6t2syVXt4NlWNskXPuyb8+a33cxQF4Q
VSiRCJr/9iN99o0OJP1FFVbjfpbwWrAyTIlWjpuzyqhsn5xAEsMJvnznubw66PpUKJYtkLSj7zPE
MFCVI30QnCzokvRKFe1T1cG9vlmK9J4EVaDV3Hrvza+r99GyAJD7z7BHq7upqONEVAhLXYJzTGbr
OF82cHf+/InqyB4NW7BvclR7Ob9CqZVR1bL4xKVuHkiMIT0wHeEUBJHhNgneFeRkv3v2WGft8b3p
DiowJEdAf8cfPwHbCzmsMvKH3CmvIWVU+yDRYYtgG0HwCcYY9lrgp4VkLSgnjEA4Hr/zWn9C4r9f
BBC9btEm0I9FuVlclY3WAR3LXNRfpJzCfZkXzaGjnfyZVzvcWc0YnZCBlR+6OMwPJBOXZ2NaKCfw
W7VzK8vjp7ffxu+1r7PK/iD/cjLTkT6/fBswCm2twVQPKzVZ+e3UFKeKQ0BtPBFBUiVVd9YleQ7F
Z7T9HmDWe3v4V9B0xtfBc1c/Xx34+uX4vZjCQQkYv4V3sx04YW9zJMdnTkMSw6Jo02k5w7FwQ5HR
ErVN/bxYWqvxliCSIAyV/s6e/NrqJ9kZuSCBXbF1/DxwPhzqpsH1AjbpXgz9f3F2JjtyG80WfiIC
HJLTtoo1tVpq2ZYlyxtC1i9xnmc+/f1Sd9NkEUW0FhYMCFBUJjMjYzhxznAeA+ezE5h7nmVz511L
kpQjScSztFw5aV5mTHBwnKjIw6hVC/HV0UKYNl2raQ6tkjB83A3GVcu18IPfj/rXx1svd3Z9GFG1
gGyd0XmQ3euVGlEJQoDoIxWU/hgq+2HkefdprIfuapdhfNMRDqbhWAffHhvecjNM5NE+gdJBI+9Z
LjwDuW0PM1ucquVwyXM3fYdGiNg5WXL71sujHQfURzbqwJQvrVgFHSuaqeGpA1h5itR8AG1p1p5b
2MEno86znYHGLZ/NhDpRscXJ4Slf2kP4UIv6DHtzpE9P5lyrBrQ2ID4PZeVCLh876VnNYiROHu/m
1oEFF89cMggIC76MpV23Q8GJhCeGfa81YUCc1BdriH6KafyNcNXicRAOqSOLtFaOO1Rsn0nmJjoJ
FEI9Z/YtAlQIyLyeRtAXN7RovANU+KPJ6t3LsrlKGS1TCDXg/V69iJHt5ImNyMmJmbrM6zKknYqi
Dq8wQ4gdD7B1cKxXplavYJ6nY9Z3kBopDkAWJngYTzY099hmeXtu4K7YOahbBwcVXTrKlJ7oLK8+
IBUWJULSIjr5ANfAdTnO+9LXQdKOVXuM4Kg8ZFM6XN5+ajAlPQ/JHHXN5akBqJbTe8qjE6oaE3rd
jnFuChtAbN+np8emtq477hRfakjmj/VobNLFiUu0RE+Q+tpZD2hKTshL7lj51c1Z33ebyVuiNZwa
RYDlipI2qVBeS+MT8jw1bJG1f6ZpTetMgZP2Cifoc68CBNVsp/yTaQ3t7FZl+7OtGA7QGwYOif3g
ouxLmB+ZgX5ijJKhMiND5lk3yx3Xu/XJbfZCTrswcir58l8nfvacIUCVVjF6CmoEWXhuemVtAjpX
I+fYl8V8gSHV+Ovxd9A2QiBQATqaGAz2cY9WgT3iPgyEoY0E7MTNn3W9+yL5uT9PvjIflYkTrkG9
eK2hAwbf3t7AbQ87/eGNddOlBi8gwI6CDl09OUrTptDWEv+A3e1OQkWFDkx6dHUNRXgMKEXMaRTj
zmZvZVZUaJiXpumrW5ouf9WrEL4xCjMIa5KMzixbyJIDcqneDu0jtVfkdVL4FmeYstFqa/sP0FtC
IT5XUXxGuJp22eOPsOHH+C2ma1BSxZetE54OhPGYBSI45VAunoVWTC92D1GZAe3jTo9KHvjVhaAx
BeUCugvMcq8r+12auY1iFMGJurZanTK/Db8amZUxQUJz5ZIHYfJDCdP4qQzzSCEQ1qfu+Hi1W9+b
AiBfjthOIAyx3PlRlEE7dkV4ouEk3gFyN24DSva3NNB+MtthHHpUHs+PbW64b2pirJsEX9fv4Bna
SFocI1F8irQoucDU38N+3Dk3W7XSK1JN4efH9jbCKAbjVMiz5NPorGsp9sioA8So2AO6cAqQrDlb
rQYBqtd870oxPiezutdu3jhFPBbcIIpiRM/u6kS7pjLGY04jhdd4OlZiMC+poUZnYzSTPx4v7247
SVQgwoEhhK2EQmZlqqLDNpO9JyjKiE5mZs1FLXCXuVAU5mjUauc1vL+tnFVeJoBuVG8NTC7PDCO0
elalieIx19fcqEGYp4BRPNjz4t5F6Eqbbi0cDED18vxalHX4JYzd7FRlWbpzgTaWTvtaV3kfpabR
+q6iclv1akuNqlBRFhSI95yQKxtoVRV1dn68zXePpFw1uEfIc2QJyFndlLjCbQUqtpga6ql/WUib
HqcSoOiOA9o2BNBDGjJgsllub9YSz6QDqFwHv3PzNbDKeapNOxdfu7v5JDQcUI6mCwSDEuPSTKFq
bTfRo/VEVzMFVzulZ05Cfw77wP+3aujYKonV3RirDz6DFGtfRDiKr5laMoTW9PrZzgHyC9RdToaL
aschKZTiRw/F/s7xvru98ncSA9H2pvOjrz0UM5opxN2R4vnRmD/p0H7/1ySB/8XxVTc+lmZdfy0m
eEmcGjGmx5/87hJL0wYsENJBkw+tDjrKibDtOjQoCjhlr7XE5I6tJm7MHDSfHpva+OhgCwnCmNGF
es1ZffRxdhNrEIrsnE7BU5fG45GqevT57VboXv3q3dkySVh+8xl+LpEbMUfL14ubO1fdu66EP/3N
Vmgq0XCBnYQr467ivBn09azYk+8pXWVdJ/KfQwfS5PZ2K7/qUyTo8MGvyxKRGzh8m8H3wPg617xS
Yjj/83on1dg4AmRTpMIQZ9F0loJoryMTpVPAdFut7FFFMNaGrXHuTSf16rLTdu79nSkK36AVZVfD
BL3grExZpe1klH9MtBzG+jQKI/qShDNY5TgLvj/eu7s7BUMb1T0cJ9kFLbKVqUGUapMGA6bqWHuq
NeGf6sQMicE16wizVfjCLOGnbGh177HhjTXCGElOQ2bPpRart6puO9BegCC9IUEug9mmwBNl55xi
sO0752PDlEVMZZLoc7MI5ZdfrkTOwQkazfVMdQQY0/YFDo5k+F3nxujaPl7XxobSz6PRB06P8Yo1
TKC3rCowQ9hmnRGdPwhenfFd7YPVOShNY3/r8qb8YgYJUwkiDdKd+7a1UipEkgMAVM0dQCRhpgfC
ssT36tb5N4Kh5CkLsok7Dijl7cuEEo8aHs+udRctzkYs0KdDQCgedas7NC2Tiprbhn8KmNacYzaG
4klkbv4l8Mv462PbW6skCQf0Qd2P/ET+/ascITJ7JUbvyvXSjJg/q237ZPTUUwwt3MPt3TljSyXL
hweNTj59eNdYmvJBmRp56rteM7gaIspz/9QpVrOzIOnSF9G/bCaBMTUoKgi4vFZWnFELkARBTMF1
s/zJShGVGicj/wAyS78GY2O9/ZjYhPmSV4IcHza55apMEAQ1xW1U4qMSGG/I3BvdcQWhv9LceWe2
lga+HjQcXeF7RBzzKHqoKp0DY7vqPrVFnF1jmrMQDqMTpHtiaPvo+vh43Ffu2U7k7WiWUhpy+P/l
8rqcepgEA3p2SwXo0CNmMR/SKUUaZgr6PzPNGsxDjNqGN1WGw3xupjhPijtrx8RIxMm1CuNkNWr0
9+PftXFs+VmQ93JfDNqaKzfUK7XRsH6obocw/1flie+9IID2Z3LG+eObbdHzl/vOfIEkDF5ugVkI
fxrzwKU3V4AzKBhNyeBMPYRM2J0fm9pweL8QfkxGgB6Fc2Rpqg5tP8ha3/FqRi3RYdG6Az5cY+5e
zZNjaNT9Z6eb/2jcrPjx2PLGhmKZV0vHCUhfu7TcQanPQA2LnONWO1S9X11LwL2SbavaO1Nyw1ZX
FM4T2fnHHnHAapWoEwtG2yyuaAaYshKNdoPKbbigfqPdLCaEzpPR+5dKALrU7RjKDlfkb3/HHBJl
iXnAK0GXtVxvPGsh7U3NgZkImFM/D+IpzTXNM/Ne/PN4a7c+KnAZSnNkdpLld2kqYPq6ndBY9nTY
C1/6aHKOHX3msy/iwFPj2CSb1VG4iZPkzUhkCpwmyDL0ZeU1WY/F0HMDWObWDjLT5Y9stodLYGCZ
nsq8U+HaOj/E8hRWAQYBE5XO/9U7Ugm3QigVcRBRItY6W7QU+6T4zxoGd+fL3XtB+v1Q7xDr0OaA
snFpCRqVaqQn5njwbtCYjuzcMwdGcR36Ac/t1O9FxPcrwx5M4dLVEPCsUWqdVSTwnyk2+ovNjxoK
h2vfRS9jJcbL43OyZYhSiiXYRYo4a95OhL6ZDSxNC54Ws0I+AZ8KWQMKRvbeQ7Jpidzr12VXaS4s
tzCfXGNEJcgCAKPpB86ieQ3g5kIWBBqwty+KN4sk3yZcdNdtVgZt40lLa8sL+3S60V5IgDP2SMG1
7l7RbWtVBKTyQeA9pmyzXBUjWLIUWsIwC4EGBHgC9UtFaYAt6NbpzatieIBsDAkWsph1llQqFZXm
ObU8s4rlvC4satdSz4uXbjKH/x7b2jjvssxG714uCwjaclkdenkNA0GWV/b2P0Blx5c+0DqGa/uc
3rVh7njn+ygNNCjYPtYlu5Tm6mykkNpVuTZYnms3/ilWe/cU22n01hITjp9P9f9ILG7WalFuJoyJ
qrNF+YH+ZNYg7NmHdXPz47a4Mu5A++LxLt7VZVYGV8sSIm/4jpxDLZnCgyYU50SRozoo7Sw+RLCJ
nho3L3f2UgZHy4cOt8vzwigObyuDkMtPN4++P9Yuewl9oPWecW3l1AooTJ0xjM4p5VNE10b7xsiR
uGX5NHx+vOatk8NYJnUPQglITVc+mTSwq+JIIBY2zv5x0KA4Yn49O2d81SsYX+2tACr2GG10cLaS
FQ3E+3K5Q9Fz8wxJ8azW5tfYbxWYoKvBfHIyp9ir58kTcre38FID1pI99XXhsCJBTYyGxY0548Ho
Zo631C6mK7DJ+K0dbtbFnYCgDUyvHGddriu3O2iQ5sryBjVqmTJioIiAoUGJ3Kn/5AGPP6ZV8RvP
nByzkQ8P7w4F0qVR5Cj7xom5IdXUJFCWFq2HKGnDH7UUs43VN+cxLBIzyE6YlGXWUa5w8M16xCIh
h4Es1bIrsI5CublqEe7ku/elbrmhckCKki/VmbWPyQ24PuqIg2IJBSXpXutScaz72X8SdPQ/2Dai
9GNNYKSC0ID7qW6hpbLQECbD2Fn2lrvj8PBzgLk5BBXLbSZfTfy+N1h2OcU0aRFrKuzQ2ImOtrwP
Oh6/EI6kLe7qZihVEwKM6E0vtQPHI6NKDklo9AeRT/3Z8s3ea6Lc3nl67+NOiWakIUxzhuBzDVsQ
lVMD67fI5csxu4hYB5E+jNZ5junSID2JxHHS9zeoivac7ZbjkZmEDaYO/OG6zTtlvI11ZSAfhkzn
SxLn6JH2U0TdhsZy3x4sqozJjoPf+pCkqPR5ydWgqV85uwIOIki5JtMDXBScJx0pPjtt1Z0JrC2v
89rK6t3yQWJHsBxQ4svV7gRfHBqivTsjldnv4Xi2TFGeBztAoIGIwerFGoxKdRAkMj21NYB9qXBy
hAEA/xyBwtPjh+K+Q85+Mb9M1ol/Q3ZGnt9X0fs8phCvtKrpwZ3Sqd44Jjp6fabv/JMYUR7fplik
P/XWzP+cgPdFhz6xh6+OHHF8/EO2PiKdL4brJSsAEcLyd0CD2BWaRgXVNJiQ6NvWfh8iJf/lsZWt
Z1lGiFKtQSqzrFYb8lInDNJbXj8wVnjAt5vvmaiDg3hoByU8CpQq/xvzKs2P8QyXX6+IZA9TJG2s
ny/CAjnBzzy9u57H5llMy2ROLC91ldzL23E+W3Y/1HBDorqImln0E9l1cJqPl751M0EGkYySygA8
Xm2wEZtFG0DcySeeVVxu3R210IU0x+4RVix1X9mjDdiyCAgNALHK83nHM57DnItYMfTWEH9ZHxtV
UQ9DgRsPROef2ogJz50lbp0hiR9maMzE9/w666/OsqL0fldDhoksqB6jfhoUHwZ39HdY27dupyMd
DYUMJsSkENXrGwO9jbAng+cS+CJ0v7BRnmDvzJi2TtxPb/9mFCwh8NeYECJuXpqC3zUzelgqPSv0
Gbw1YQ6wSgUdvhKofj1muz1M+Rqtz+Zrg/LvX+1goYfaxLCZ6bVQkb9DU8T1jE5kR6tz0iMKPqi4
weZ9VmFseV+Vyb8OUnonC1Lro9V20eXx6u+BsnRSgFDICVRBMRJdrcWvgVS0zl2LXAsq3OrfCDxs
fVTqUkGfWDGzHygBzOkptIKECasE1kdOcZQ9w1GhUIfIlXK8ooDYvBnPIn+VKbkeZAiqifUeNUan
oapheROTjKexpRTa1tbzNBb2233iwtIqQqliwZRIjSVN0b6UdZJfxlmxdjKVjeOMESIU2Q1mQavH
Rpt8SH1hH5QkXelVoArlMfk8eE0AT//jD7ppCpghdMsMPpAtLL/nbOZF33Uq3zOHKimhyfJUJtUn
6OPKnahrw/Xg4OmsQPCMR1inX0PsFgzIUxCwa9Ge00G3zypAtyuKv+JkmHG8Y2/Dp4O/ocOBn6Oz
LvmnX9+bLkYH0gBo4A020zVRYxvHCZmCaxg7SDukRZL8bUMut1fk21wmg2IOFRZmC9alW21wW3vM
iabNYnaewbNMH6lOkFsms/9B1Oa8cyM3nk+6jXTuZUEH9uvVB4yrqc5FMJN5aeibjgrMaWbdwbrD
jUD3Ie+ySx1Mzvshghc/hPtwx/7mNr+yLw/YK/cU911bzjhEbxBivuqJkpyaVHee2hr4vgFq/GhK
7vvHp3YjmKary/gE0Qldh3XM4KjBmMPgCCV/0ZRXdEH1I4KpwAnQ3Lw2fpPeIMcsj0WHFu1jy1vL
JSYijMfV8ADIv3+13Cku69TGrcDVG4YXXiK4DrvIOEZTUX+YE+R3OkbOvMdGty4p4Qn1MtqffOyV
ewO/gcRvzSWNHeqC5AqZ16Z5/IwjfTNbCZ6UCokE5VCquCM/z6Y6NfqJsudsBQwc9yYKqJD1nHto
03e2cuumvDa18nKo1Gtoq9oWAolspVPF2jXVJPl3KRB2IBA6P97F+zEviQJgs2Bb/FUEXRWA7CBU
Gkp3ZJe+r/yoBks8uUmNvjKUsWhyzCHU0WrdIAwbw574rjAUBrySKQq8Ph7qEzq99ZckQOvDAPzx
lzEo9j+Pf6G8q6unnmMFI74kDwHAsrrLjgFbNJQLNuIjfvdcZ/73Iaiq22MjG4eJZ4Un/FcRipL9
8gQLtepKe+hszx8Y5PNNJFDHBA5ApBT2ZpPvmQWok762tSqbRFM7up0Pk5A11chguPVsa55i5dN3
PXSbH1EF1OhFiTQ7O4GqT75aQyNQ1AuqRDkmoQVHok13wT4haOwc2lKx6je/tJJziF4QZWoewLUj
sV1F7XxAMR5E6O3ToNTjEbJh7RQOlbOTrN5/XLILXiSGmyjqEPMv913p5kR14tSEdd/UPwyxNd9K
d27f7BkpMhM1yGRfBiqr8FSxmOualZg8lSDt7IxlcSMao6yTpEgKNFOZf2qGwfBgH7TeCiMifSKD
I/yiM0sncXW96paJFBp5pue3vASNppdQEFXjeWrT5M0OEVP0ynD/ZG0kF8u99Csfzd20Mj3bzdP3
SRir19nvUBWMlM9vvS1YIqOQw0mONLq0JBHYI1QrfDVXaYFLI57OcDRh7agZO6HY/dPCv098RMxA
xHI3OqAWBcDx1Bee7efxNWiir/iz9myPcUzEnwyHtEr25hXuffDCplh9s2pSoPBosDmYSu+pDory
AO6rYzSW4TlKhmxnjVuX4NUa18dzRu1hoJWDPcjrTrOtwxZOBWDnVm+uildaFtrJO9dUdHNtz0bu
m4D5+yE5Dm7lMGfdW4cimcerYjnB5fEh2bRHqYYpNuJaZumWh2QYUquHfUl4IVJMf2oTmgKODl0R
akWU9cxmr24gXfTyneCr0ZWkJkOMCfx6aa9roaymTMpJSZzsrJoNPFPhNL4wTA4Htd45R0Wx0ote
G/HO47G1UjmoScxFA+wuM7HqJkYMwBUeRJ/BtYaV+WgpbQ5uVK1v2qR8fbyxG6UwhlTpmPNk41FI
hpYrreper8CUm54eKv4NtE3x5JvtDAp7gIAKpe6TD8Hhgbdb+Q/G8X80Skk7vmZryWBW5YiMJUnO
Vn6bl3SqNRuFgra0k1NlxnYAG7JiIsUxBbdJQSfh8aLvH2jWrIH/smmokyCs1tyV7hDS0Da9Dokv
b3YY7m6tckI9rfj22NLm0jBGNUiyDa1TpCqNrK4qqWXAH1ae1D5Cxd2Gz6uzxvRdoenBzunZaDVg
jTzdobCpI/G4OriGXo9DAWsKflsis4JePWeZFVNK7fSD7kblLVWQf9LQpX2B16y5ZG6oHg0rcXc+
qjS0vkG8VDSMmX4CnyX91KswXgcb2tJsNImobSTKnIA/WlXz+krieyrGt6/M6yjtjtnt8yxruw6A
KYLR1WFKkw7JYL3j29atSx25bvQ/B9NIby1lku9Gpyj/M5GROKZ2JD4iR9ddxkHp94pymycMcIMc
hoNaYT1za0WNMc5BSd3RTbprViThVz/t/grS+W1Knr8arTzTkiKNnWZ8YfXBmUWlGuATjmStY/zp
T5373Amluc0UOHb2dmtRIBvkDaXcSLN8+Ukr1QoQPsCUPonpGsEbgPpIjGpSlO691JumpPcFI0qg
vh6gD0pFNEOEV4rJwo4hM9T/zEkSe77VR98fX1F5ENcHVeJPiD3AvcDru1xVmrZOPZua8ALXrb/p
XcT7IsK94c8NRwCLDmBX0KASorTau3rWWq2jJe/FQ4iYZFfbX52x7p8VS/+zRZNgZ1Eb+wf7kwTy
MoJGxXZlDkGZsdcUITwkgRgBSyybORDf+aYUHSzfjzdw0xbzH+B5MXnH/yRQqREZIjGezgjISSt0
+6k1xX+GOyd/P7a08SrzHpO+kaBLYOLqU7U57UPbJpZKu9IQZxjVgz+Q84SiP+3m2oCQGP2GKHGV
J6Z5h53Tv+VZBOhsWZXlM9LLXR6Uxkz0spmICQbVjs9DLOr3iFAJT3GU9lOapJAn2CgEHwL80lMe
9+WJEfTky+Mt2NpseSk4RdAkwaay/BFj4U9OPRItt4pAOabSo/IpdpgxAYRQNufHxrYOreRV/f/q
HnXSpTH60vqg+hmpTuISZsX0Fg6DObTnmvHhxEMaEp3FxyY31/fKpDwCr56NMZx65AUaE4nGvr01
WjaeWnS8Xnwt2mPB3DxNjPRB42oT7K1hmcZYqCEqHPhoBImjI+lWdRkZUTqZiWMrBwrdyd9oaNaf
FWvQdsKuLdtwFjiyQSQf7NUy6XAMRYXD8Ios0p5dF1qUQNeyo2vVxona5nDqguxbFJTpzifd2l8O
D08TbVaqa+5qf+d27qnPCi+vbfViR2F66FNDXIpxmk9v/5TMkzMV9msIea2kngvoTWaLcrRVtP/L
7cT8mFlpc2HuxdxZ1NY5FRrFdUJ1F37YVY6lUNuG8K6wvAzn6vVNLz726Ep4cCRIah37v8cL2wqy
AMjQ52eym9btusAzghyOUwmQcSo//Jbi9m5hFZvvRl/P/3Mp1n6aGMvzlIJ5s0gZzD/QRRlhm4ma
HVjZRvmHcVvcoSz5y8Wv3EHk9npn1cSXDtnCQamV6bksQK/Ptfa1LKWwIHK57ypRB7fcB9PpqpnK
IUNoYSoTCMGClIaoaexBE6VjWL2puEiGEZhBAlu3nkPzC9Ps/IHnO0Fc5OwyPYjATGAcGuROjv3I
bBqMk3t02xsP+cLoyluVKSyHPjVeOarTHwtbby4+wPOdZ2DrrEkQj6GBbiHwkr/ilYPKfNePhiGy
vKjUP3d2ZF7m1k2Ppopkh6/mfzw+avI6rjeSeoWshGOQ8s7S2qToAxNymuWpPurJahTohzqzhg+R
1mfXQC3HUxAP6sEIqf0NfhZ9fGx+y1uYJgcAyBCjHmsssOnGvQ18RipYwljpNxHEEbUeHM0ozC+/
YwoYhBTSBjK02tcZSq9GSIxuWYTjFeL0/ETGX73EmtgLzjc/IUMlVJzcX2OZy001/aTMoBillz1E
NHRQnnqpukHz4OVLPass9qA6m7v4yt7qYMLWWDYDbPSeWyrpeWb45EgKN59cxdlr22wujc65JFii
47jOfhxnisaGgp4XNIP/jjpFOh7iqkRJJs2r/r0pUJR6+3ejmMYgHm6IiRm5+Ff3wcoo2IUtJX+G
ue1j1kX6ofKt+eDG/ptnpyFSeG1KLv6Vqapxo44lgXSY0RyKtK7zmirvd6rIW1eOAhPdd6rIVEVW
B7Fpeq2OuVCeobgNPOOu0x0SX3OfUj1QL2ZIAJiWrv+uQLf1m+6OzbwTAm3+AImFlHVeiEdXr1nj
+1MTQrPuQR2CblacALgw0Jr6kRVCQfuB+24ZvXJGvSv1NCfaYwLYOq7obdAM4ymFhWf1phQCGmQC
PMsjL1GGA6CvDlrX0DH+GpGV9XfOz+Zq5aARuy0hOquPyuRoilws1vRGGw+2j77RDJOmF7bQU1lR
hMg4FYtnu9Ss97M57vVqtgIxOgWUuulbURBamacdqOWdiTvX3DCLD6hdfu3UWPlLM/32rA983KQv
22OdNc2Ow9vMJySrP5Uvkifg58vjPNpNp9YjSCFX6+bvPZrCZwrxxdUpevdawZf2bCtFfZCljiOE
VoivzfCa7Bw2eZrXD4zUMuBL882t9VyQoTTMxSMp7lHDeqlSHyLMwN/XLtnyS7Q8oXiVLBZMly7X
msaQg8QqcHRTbX6KtNHOYYnQ7ZiK9kSlYm/kfnNVvx4S0JH0atZHOE+dyG8BRzaijo/zSOfJmqe9
0svW0ZURALU25roJBpeLUoLGTcaOxLfSg9E4Km09va9TCC3PE7Rn0aFp9KA8cdGhVyVF1gKvs1O0
bB874M1zRFkGcie4QqjLrBYLBzASJxqVNl+bg39UXppDPwz5k1LYqVcEo42oSFeeVacwDgKx26tR
dv4OFH7r+77+DWunqaKZnDSAN6OJTrMyh/Wz1mT6NenQuVbBw18fL3rrA+OhbCbaGFO6G1a2ulFY
dkDJWCBofC3MVr+66BH89djKliek1AB1L1M22Fnd0CGkaknD0fSGuYy++20lsoOTpX2EfJ/f7+Fa
tlyRI2QtniEbeIxWe6h1djvlM/GrYsQ1Q6amqz+V0ZCGRyc00FxCzZOpgtxq4+DQwhe9V7HdXC1x
AzykOAPYCpfHWdRDnypNTWnBHJBszprpOoNZYpphHHbyFrlxa6/DsZTTRNBigChbmkqGycpnejfe
bKpZcNCS1j3aypR7LVjOUwQFq5dM2d4IxabVX51hnf7K3aGpcliKMtm5Tay0uBVWgvDtNF9UOBne
KQNEgXnATX37EaIIRyFYoj7wf8uVFoJk9FdxLCzG7n0dqEhE9lF7ZeB0VyBq61LIgJayu6FRh1t/
QJ0pt8CGYyyt4+JclGryftCKYOfqbR1TmbGBhQId5KxX1Ke16GAOhoKw0I2fZt7kg1fDNX+Zolx4
jBVGTy1sa8CF0mFnMGXrhOJqwdjzHxdv9ViLLtBDk7k3b+zC/taEqX7w2Y2noEYj+Te+G68y+FMm
z/E0y+/mahW4PQjEPNjjstNkt9+a0e9P8CK0b7dEPolEFFT9vMRrJ1MPI/pRCXhPu4vEEaoY/6kf
HDM9CKszLm9eFTTrdL8ZBKZ4uHYxTaD1o1HEhHZTEHmt0BToWJ3pfZiQXT42tfEiYAqME0eEPtt6
FNcSzEMZMTWSAGnQHzHiDkgn6uG/XV3ZgGqzPYDqxmNMu0v6T9htCavksX2VHNjakESqhUvRCidX
XoZMUT+VvpsioTE05fAUR2XqnEenFgwtznZ6UMZh+ufxmjcu4C8FJCrhoEPIwJa/wUkDoywzKj+d
sOK/e7ebT+hB6j8eW9m4BSaFfaY7KazQUli99/VM9grrIcGN5iOJ1w7R96pTCvSY9WAnF9oyxZgQ
dQdyZXzYalPTwm1QGhyF57hhfTWcyvqYB0Q2lrpL57ZpihfBgSeXLta6kjWpVJdH5sM8uy/nU+D6
4S3pmOTu7CDaCVY2PpPsU7hww3MRQE8tP5Nl1R3TpEgI9UY0Ilif2pfIpqrx+DNtHEiCMVw/HSxJ
+rNK40TnACmRrw0pcnsaysI5TcNEijMmaI/0Q/bdVZr/hJ+Yt870344yBOKCvAEVDkYfCCeWa6wd
O/ULKq3wnDTlCypJEPC63XDStWEvbtnaTghIZGcLpSxtjUriLWpNbabXFNW6dnWqvjtVCP3tbOe2
FcGcrkuIQnq6XJCPbGpJRxfB5qnIr0Qo+rPDHN318UfbOIUS3C4J90AwkhUurSRui8ZaRXslQFvt
rET9TLLfq+97O/72dkvMweDzea0hxV+tJ1frooWDhkJ8I8QHNZ/06ziF0TGxaHg+NrV1EiH0g6UA
RnRikJWpLM9p7aBC7eVaqh2MoDQOGmr2VyW0/zGUNBQH1FTUa92N0aU3G8Lbx/a3NhV2QcYtcc2y
U73cVEIuxrBygnWmgtULA51/F6Kgkhka8/T5samtU4IN5FeZG6KYuKqXqn6eZBkEAp6o6kaSzE8Q
TVSunu4saWtLX9vRl0tKSn2oGIvjck9N99Vujeg2T07FvGOcnit7bi99VpqnUCl8VOCbPWGPzR2V
qQ+AZcrQa9/SxqU1tA1PwDzk6bOOfsVftor2hulrnx5v6JYl1DNlVMkoyh153TjPNFEinX5clyRX
ZHDdP8OGpB3WXGtnT+XdWiUFrAfSEEJLiQSU3/bVCz66I9KNDa0/+CfS/7mdUJ/MVk2+BeAbnuA6
yz6Yo9H/xoWnR0E716Vfwbu6NNqAmkhj6DS9KU6MQ9jSI+lzv726AA+8x1spXe56fRLQTqEF4keO
6NLUaGhljV608Kp2JLdJ/K69REWRvgsN2z/XrVl+hCpe+emqyV6VZyMYs3js6BOBsWIQeWW61pEg
V8KQVmei65cMIvFjbs/JgTfCOEGwWe/EmVtLJeqjtCFn0pg1Xi5Viax2sojVwfDr5q2H5+egj37t
5UbQyFajfijavD5FYdudHm/ylgNg1pGmiGRtg4B3ablnPKGauXoe9qqjO45hdlDRdt/x3ltmCG1l
6Y762x23V5WJOMpK2YZPMvGtQFjhUsKuuROobN0IIgjJyUqzghUtF1OHzJUEPuxks6g+FlliXsom
Uy52qeSAt03U0n2l2LkQmyvjOeKcQt1zJ6zVlkaji4iV0SRMvUFnFr2f3f89/kpbC+Mxgv0NknfK
c+uvVCihS2MJjhldpQNTDO0Bys7mSLjeHKI0Kw9dEXU7/mVjZfLxk+BfxvDvCHxhvlYLdVKYhjC7
rj/YsVq+q8do3AFpb5uR6GIyAACGq7VFYaBUSkr53tEa5Uc5menfWmnvNdc3rdBEBgaOOwHCsDwa
YWbQo0iY47dLS7lagTLFh6rrxM4JlD925bMg8pZafRTZQJetFiOyvlDjjq6cacfiQ64p//lw+cJb
bzylALRe2rr/Vx0RdtB71OwfH5KNpweGR1pLkrceYsLVErUSjETmB5KKLXDf5U0Ft6xIrPFQa6Ow
f8cYdLxyzIs3aN1orWCrrkUkuz7Z5H5U/dY+6WZG91jtymLccVKbK2M3+XoM7hIBLj9e3wTBBOTS
9oqq/IFzrP5CdRS1gznaSwO2jonGrADCK7AEwne2tCQaJYcowae9kVX1GYaSYT5McznttTg3ePNA
1FJzknO7OI717EU6qJTyKj6WWsNfWU56+NyXeXOKJru/pgXjfF46zIZXWREKi2Mf6B97GPrPEaX6
4FgPacVspAWLt/f4EG0eYKDF1FXQeKHCsNwADcp/Ze4Y+NF5Wv9N6rB7ImMuu0M1dv6Z/XBciGpg
pjtUhppERyvJymon/t763FQcAd3Iwi7T78vfUMQV0+9JDfqCROA9k/7dc1xb47ke9N1Ye8OzAsuH
RQWYJmWydaytRabfGdQ3KOKGzq1oC+UymV19tDhyX+AOHI96EDW/cZ5J2SUmjUj+jnlDja3GVjIw
hkljTZ/1AfFaV0u7fzMSmt+4p5SnKcg5aLaBnFruZQ3mOYVHGqegw8598HXf/pnoaZZfuqpWxfnx
6dm6PtD1Mt8qlXPAJiyt9SKY4iDg9IRgtZOPqVPCWy0qe/qNqQ0STqgZwBNxQNYeoYMMRiGDYmRs
Ll/sWnO+V5D9/Hy8Gvlr184cKgQ57vyrHL1aTdBabu37+DiV0vA7qOy1jz7Tgccw0rv8MIzRXpa0
dfAFZUZZf6B0s2a9Qrk5cMEQwoXg1tbZyEDVxUnbnbvcT37jjtFE5qtDryPrA8svVXZ5ryGlAabD
KvVbns251weBfy6ccA/ctOVSXptaXWejFnZRVy4UbwbjCq1F28Ia268tWprwO4/uYZi1+RSKuj1k
sV3utE62jiTYPZjRgAficFfJdNHGpm7S/fJEI8w/EgZQztmQtTtR4NaXIxcjVKKSySeUbuZ1LpaS
Qw8xUItkCurr5E+IrYNYfIZcfDg/PpVbGDagdJSpaLHJlHb16eKgAEJfBZbXqHCsHvVq8F9cmrfj
ld5Q91NpaZMf+yrAR48BFeUP1hwgn4K+RlEdrMnSvgLyHy96Xg3/G1qhFDs/cGvHGXMHH8CoE1nU
6ns3zDWlmiFbASIr/54KYB/gfn8DR4OKB2U00E8yRzSWOx6Epe8kGsP0Xa35J1s03wq1Uq6BNv+O
C5VTkgSPgJKomC8tEZWP5qCDloSRGDkLK6vhPEj/j7Pz6pHb2LbwLyLAHF4ZuidIoxll6YWwLJs5
Z/76+9UcXGCaTTQh+xg6Dza8u4pVu3ZYa21ZYTRpZqrOgUjA7kmiXKcoSG2RmW0ctjqWc61kQojO
aOKfDqXCuzSX1c9ZmJsH1eq9t08ooFA9QJMAsdXLhclQLeK+EMAZyKWBStbrM3mme5lb+3mypvlB
MmPpy+3TK/6bW58qdJ8YCiLm/G3LkspSxjrUGq5j28fvZqO2XLxrXbqN08l+3Y1HOLldgwQk5E6v
oJHNfoZMW7CLakbkjmnqSIIozq/GguozdhoTMirtqGW0u6mvUsgcDGH3clORzJGcRabnFuV9/5Rr
vfFFkYrhNK5ajgpKk8hejwreUUC5e+nemN04BQOua8/cJpzsJKtem+Q1rbH6iOa3v5k8TwBgaHNs
OwGFZkpqLKQdSnINkk5DWSiiITrtQXZJRo/0EEH02ydm70II+WzlNW3DoVxuaNZm3QjuhyZmrJtP
3VJoQTTp1vvMtpODR3FvE0GHQhQgVqJbuzEVycwYmWlI+caQZLFbyCC7XNQTDlO1vUNCaYvBS4Sw
0IM2hhb6T6VSwHjvxoqRH5XZr6dQmZo6mNWSbkfu2IEzNP3321u59xJboGIt4ArMH9lynwZQPlFG
euXHkFvOqd33f61tCjojTrRHQ5PMkwmSwkNkvoUJqzsH/mY36bEIpYRUKSWTbRKOqJtZkpuDcFen
wSCrUapnI17FKMCpV1rf1AbzM+ghaXX1YQKKOQGWn9x6sPXSM0cjaV2GpQwAt2W1OHjB9z4Jzyqe
SYR8TJ27PGaoaPOdcxF7Vbn2DrB3dCKBznynl8vUXa1G8ZEMqg62ZNcqwA7+whmCQL20CgV/nIae
EDPVZFFfrLR/0mxOHxF3XJ+qhGIc3Msj2dE9PD7uVxEyeLJgPW58FH0pZkyht+fHwMFOKLh1Xle2
8TPSMJYXAyz+4QDge1fy7DEjQjaJGsLkm92hzXX7QO5dOMFN4lCAx9K3oYJqxeYoIwPql2Mcnskc
kK+TtaN8ct8KvHz0hSmubmlQ0pyD6x1I6s1pTe81dcrfmakhHfgp4WG3L5tQu+EM0U0H8HH5KedU
0rRWZAvOlHfUYEzznM7ZfJ5Sdb3vB6tyqxBZfDOt5fPtXdyRwBL9cxhWZCrg97ZJrDUoqNTWmY3V
bHhWbUn2wrxYvqIVPw2BBBV8OGeZptbuaNjTOwacZgi8iQ9ezMaz3ijpESZ371yTOJFUE8FQ1duE
FlXYoPnQWRZRTLj80mZZTUCC2UxvUWtkbx8qc7WYHK2q/+E+kRBSI6WcTc9/c4sZFaxo0SpGIITF
kD5JdZf7adRJT1mXdn8jsjJYz3Ic6f9lvSLHUGXqOWJ65OXHJ8pKjG5ivVMYOsb7XC+s85iqZvdR
R5Xt2Zw75kgajXaQ3Oy8x6D/cVggcgV7V5z8N2kHqEmrrqPS9pWhqR7DMux8ZS2K310rfYO7rB6Y
23k/mHRAcsrsDEWoBl+aW7IqayhHcc4GzXzOlzb0Z1inP82w1BZvGR39ETkb5bNTiknxq3SkPb23
XAo1rywEjvlWw3PJ20hSc90WjdmwdqURTQM3o5z6c20HR0RX9vr74G6J/HBzrcnFAQcI7TPj6m61
xYIaS9tb/tzV8deuGdWzNWXRM9Qc83eSDYW7mH1duYkh/dIWrfeR7VcP3OSOa+E3gNRB6Bfo97b3
3ZkpkxfmhfqnVa5nMnaEByCr3YWrxaBuE14eVHWrOGVtkR54tZ3oi0SODr8QdoDVuznYQ2GYoKgx
vRTJ8rHpa/srtFb7Xlkd+9+DrRan9WqrAVbT3xDdmy16ptAogMQon/ijU6dPRATOP5ZawMBwYpWJ
s2GqqBWBQdY+WVMk1e4il7J6SiJ+n1vKaVcFzBE3UFvsihhX16r10YfY/4WcBAoJPJzbPrIpDXEx
ZAkSvaG15IzD6Yt31JK1g1hkzwzFM4EP4W/mGFzes8aoCrlKOHNKGMeVvyQVULomX/NPt3d87z6x
28C/wBqQcG6iD2Oo0t7REC0DC5ZFnjKkzWe5U0O3J29B9CX6eNve7rrgvSDvwHRr/OXluhQtKxfb
Jr5O7KX8DvZA/m2ZwxHyZXdVAhUFEpk1bZWxu7rU5cVC4qlY1+lJr1I6IMhz+41k9S9oWRxdkZ23
DuECnXtJwQMQxeaKVDYdwDSdLb9mfGDu6Tll45ORm2nsxetQROdKAdke6HISf7u9n7uWqVqT2lri
j81rZ9a2sTgdaYQtZennRQ+jz7wVHEy1Nnn3C4X6YSUt/m2re96Iro/QlaEreFU6bOYq1xPcH9Qv
s5nPkT0vyYlKAW9PqknNKUm0+J+4TZzYK0P0Dg6c4Z5HovxFjQskObi3zXabq1Ki/03xXO+Uhq6T
XEY/nDJzFlefmyO2zd5ZopYFFggELbMVNjekc4yB+I3Iqs/j7MTgzcwNzaV5V0bhr5W0/mBr9z4o
ql9UnImaaENtHlhbmyaV7q4N91V7t4Zae1cO8gdjKZuzswBmb4fmCAe6b5KMF5kAUoEtoSXMJbOg
SshIIWTHADpNDSz53l5Qb1ydn5WZFo8MTjIOkMl7VoVaENgKtpVreukJ1NxmGlws02bSKFIUUiwF
khH199GaOr9Mhpx4jIs6FHvZ+5pvrG7jZBOpYUTOaE9ISyc/OyiDnVp7tBGo5QR4RD2T6g6DSjXD
TMwnSR30U4Oeo6/002oi2AT60Yxl7Qvb2H2K0mp5YrZA/3z7eu05STS3xAAkpgTy3F9ujSYtUVcB
jvfjOVrPlVOGTxDK6vNtK3u3CDlvcY9tXpltTtQuoZwZNIN8BiOAbC5K3ZMzU/YJ3/rTn5uCpUGZ
kT4bBXLxVd4EqYrM8CanZxaX4oyMlZZS3U2pg50RpUoO7s/e3oFVEJBHhE6vBmoUJvFZmdlAfdM8
OzGlSjrlqjUeHN69vRPErFcEJ1AC8SveLGhOM0Zja6LWViz/gMyL7tR2/UlB+AhbsmeITJKAShWz
hrfD92pZGeq8AbYmtXTQwkybPL1E5ymLyNP/+CMxuwiWAr070qZtQ61cszQfBeaxgiz6iFB+Fqjg
0T0ojP/BgRPeEdmwhSQtW50DXc10uO2A6tckCZGrH7JTRX3914qs/J+/FZTXbMBxdCLoFWy+VDSi
JjBB8CXAseoz1f04sBLUDrpUOar77hW3SP0EP0eAWBDIuTwVpECxkqW15eepXJ0VtZG8hKmTwTJG
g1tSafbmzGqCzh4XN1wiaHaF0pzjdS7dWB6W+6408gNozY6/o/PFcFMhDU4XePOcLHaZt2rJ8uUh
afyeCpo/VQqhsWomnjENR1K0u/bQBoG7Y0Ka3satPNnMTWvAacSTJJWu0HkKMhQ0vi5aqN2Fcase
BLA7FwRaDWUGxprD3t7OzRg6DTnEkQBImurpnzStovuJSCCYCqc5QPa8tnk22Qn1I12UhhWRBG82
M5vyEPQeT5akVKPpVT1b+yQpbYc6F032lzSTzH8TtWsHX8Kdhu5KUI0KDFpWDTzCdB7dxSBX9Bmj
AiV56qz6I2GwYgXx2hay2xnO+lxPgB29elXHLynsiNJdoxzmOzyeuHVzwvjYK3SpfEpzoUQiy0Ov
ulHE9JDflTLLhhvl6FucYuL5CCJuM1LOa5r2JV/r4R91bnPJ7WsTebNlKeXGk9u+WjwtbrKXaa2G
+ozEniYHad2pkm+2RfspTVXj77WpzI9xETkf2zhsV79DhuyosyBux+XuikaeQpoKMII/RcDwxqfq
A6IkhjKCU7DV+nvXLAzSSYz+3BhGeXYs9Dprh8C2T0OF51D+fNv7XR9cYZ3XiRBICLBsnqiBSUhh
nYm724XR+9mp+84lEzXem8bY6d4Uq/bv/2ARiBGzwVA15gW+XG+2cG4UCzKzjUN+MoGDeIupVc+K
FddBV/f2gSe8DrgosZKj6NzOV0jfpb3KMWJ1Gen19Yx9Q9sk7k+aavdexcwAkmdlOaXwqQ629fp6
YpQ+Ecrj0H7Ba1wadbI0KjS8nm92Zv61XxOVMuRoPIVAiA/eZOHJt+dHDNim5kgdGQjopakoHaRp
CUktYy6jVyRS+CFKZeOgvLh3Tt5aEb/izSlNFm1OSpPCec2o7Ye8KYd3SDrlHnOdUS7W0EX6L5+N
ThS4Pgg4PJuXBkNbyaUJD0/y2vdBpa65B8J8PudpC/AT9ut9yoDKP44F+GwCjSlQcKJTdGkUVqdm
QPWhO9XH3UdTT0J3CMfieWoOWSp7JwSJMMgWSJVSiNgkc1Uz9J1kcO0HvUTFRB8bD41J00U15kjt
eO8GMEBZCKagsMRTfbkqMgshiAHSK+oZpVyOhuMRO4RfkG6v35vrZLimXRxR3vcODGIwdFlA+1H4
2Hy/ZG20dlXZygQU4XSelaR9GXNbDdAQaHqv0Up0Cm57lt11CnURXkWUuuyNJ5XR+eg7G2Rh0yTq
PYNhRx8OY/OuWGD/aAzmOKNXUJ3/i1FSckHcpUy6uX56bydoI4F/6XK5gtTf/xwc4u5YknpPWrLJ
y0rlaKHbvYUNLRgyhHYwwHHbm7OD+AzMxSxbA4qwpd9lEVPNwzL26qKefbVw1oOq3PaJerVH0Aon
gHowsevlAQqzzpGXMVmDKevbF9FuOqfZNPzMwqV5AERon+s0kl+cpgo9VWnQ/rm9x3vrZcm8jkKJ
58qbWvUQl6o5s14r/mml7fySQDd3TX26L7R4+ue2tb3VUt9hTCb+G1TxZndrUtM1pq8URKGqM9G5
iR/SupTLU90tzSdZqvtAUZb2RzjM+bt+ttWft+3vrpZOMbxbOHJE8Je7zURAaWy7cQ0oUNhIUhiZ
r8d9/t4cFMWVluGIunklCyE+L0KB6JRRw6M5v7mqE9MXx1CHS5n1pXK3Tqv1WyRl527olUBfismX
akkNhqWRH3Uliz/FgNcOooKtO+Q3cHcsYAHI34JH3TyYMw2Njo+8BnruLP4EmMJLjTT3UshKwe39
3TXFSSI/AKZFyf5yf9cpKtSKfkmAZsrwpMe5fOpLuf4yzuUR4XHHFNeFS0p+SbN5C2tc+8Swu44x
IOAbzY+mVsAxm7L0scikg/3b+j72j4oJSlW8JaCLttNkxyiVAHFEcqDmZuxL8oou4LxIvyLC+qcU
CUrNLfWiO4gK9tZnkqQTmvIXz+blVmo1JKGSMWSB1cmWF6JO44Y0QO+b9HAc4d4pBVfEvQBDATlx
u8KwZ4mGIq3B6Ajax2zNC4WB1Lwr6Hn8WLQs/3u1FwuRXkM9KWtty4jkoNR44It2NlropAq6LkiZ
K9IGE0EGu+0lOeiz6asU6dKDUTLTJp3K5RSvI70Z2KdHTdadfSZ+FUUkBBIhpoh//ib6WgsjV+U8
UgLSE+WsRJF0io05+TiT+R68Zzvej2SKFgJoAWq/W25dUVJ0V8xMCUKlsQObP862ghh1UqhL0Gj1
8M6xkU5kQEfpV8OcHSTu1ysVghvQBxl0LvzA5nJqUjXLklEqQcvME38uovh75OStv0Tren/bD1z7
WUF7JukS0yaoW2zcXlK0actsESUoACV5VpEPD4Osrg917dSu1nb9l9v2rndWkRlcoFLg5CDvKK61
0AoRUA9mCGFuK0/jXWf1f2tDnT0bSlU/Sp2jPMh8aXety9y/bX1nY4XsJdEmHH3K3ZtXTQ3zMKr0
cQpQjC8fpST+tzCa6NnqMvl029LOOolOUKnSSahEC+HysC7msNiLjSuaW3UOKkYKfkSUf7mPjJKC
99J3j1XEwEtJTStfTyfnoFzxStR4mxDR+8LXItrCSQW4uoWjDA1N+a4cl8DM1Fg7a2aYyS4Zn4qY
uRnF7zuKEY7H+C71b7tWuukkuoGpl8h9+pKTOhUfWoZ0pm6sRk7t9UbCnB9BO1kee2L1+nEwi54a
FiJWyX3epWHrNo1NpSuzhvCcF1NZH3y6a5dDc4LmMB0s1ka34nJDaYw3StRX3P7Qrs56a8+BUsti
86ib5FGd4A3Dyvzn9mfct8oNVIXM4tWgo6LN0bqWsZoUg3qGbjed+2WYn5yl7P9tZ9L2Yizjv24b
3TmlAI5toQWKwjaFiculmpNUOgtTFgIjD3uXQRvavWWUczB3tnlwTHdNWbTSbOQIZSqXl6ZA+Wmt
2VtykHS1fq6BQXv4YMlDX7I4+IDbvqE4kUTP5CTYAZuzMYUAc1FWcSYHhWlnnpaky9kM7cSVJdv8
4ISOFJhJ+0j9vg3+fDuJ54jugNhd00InpqstNZC/oETv1GOiU35WYothb4oRHVy7nfeZ28YDLZ4o
+jfb2Qw1Hh3cTEoEArvmHmTdj2V12lNR0uvI5Lm569u+fZg1oPFu2aaNB+qyP1jvjkvnxpO9A4wn
L9rCLBMrMuFTthwfmdHX6VAMD8mYxn+3oMHeVQ2iLwfRwI5Boa4iBH7BBoGUvzxEmh1FqtY0SzDo
c/U5qlIq3FFU3idMiAskUtADe9eXUlAcaSgRudAr3c7gyEzqcTTd5cA2k+hRKu0BJJsWossQm92p
yufx89JZ6ufbx+j6/BLsiCF6FnEPnUvh8d+EH/rQa3Zcsa0DWCNPFLYYTC+VX+OyLR9hl/wqKwE8
M6SDhuD1FcUX0GVic/mcpJ+XdrWMoG5peTFVo3Nesj6jQZsl+UOS5fHBFd3Z2AtTmysazYOeZhXe
wLHTAiwb6pV5ZNgf5FabTmtY156irf1BBLK7PhBGMrRtITS2QYVAYtGauOZrKpWefgd/Xfy2DN6T
KS6cg5txbYp8Eicn9OIgNW+j56k2I6PvljYYiPu8hULR+1WNP+q1Jf2xX6Xow3EB3801BLN8+dFQ
0kjMrl1bXqs29woUO09VZ+uulUjSx9vn8jrSECgMfA13XuhbbF6LOkEqEQIbpix1uK+nsXclqy1O
ygwCpeY8ukvJ0DwUdGDBL38+gBUNIllHy5bKDwgYaHmXS52GYq0QPe0CeU2a+76cza/xaGkuxSLl
qVL70iNI6u7KvB5eeETXUw+j0h+BG+ReNNPxOPAOex8ZhLsi4lqB6N54IxvB5zZEOT0o6nVCuaWQ
v9Acoeul2EfD2q7vi63wbpLS4hQomW6OrjmaYaGtYRlEhlZ6CFz+nszaeUjHvguqUVs/xkt/pLR2
7YaETSJLEb+K+PJyu+XcCpuc4C7IpDAS46FV15TG5f2S5YOfiAmBzbKoJ6eLjybNXrt5BDGQ3+dr
w3GjgXtpeQXeGBWlWgVVHhtEropyX6f2fJYGZiSuBEovtw/23u6SXuLrCRkExPXSXp6WYdUrehUY
xWQHiWxlHhJhSWCvnX6Xttk3qplHLfe9NVJUhGUupDJxvJc2M4J2Qj65CsJqVr3UamJwRjGXSZ5T
L6ps84+dHzfnjb2Nn5gMq3OqRKmCWa8TV21q63219OVZtmvzIDbZXRpFLmY38HCSG1wurZKyrg67
qQr0Rh9dxEApIpS19CFDNcN1aufPK3gsjfQHsV4CEUhDl/aWqstjchS2cs6iOzur/hmziunELZKV
7WA4Bzu5dy9eUQWMiCBu3nrcTjVbLbOHMkAAzfga0fH3HCtJ/IqZYH7XKNZ7o2szL0u14uBVEQu5
TLVo0qHdz2IQfqO1cLlQHcJznkPcCeIw7j5AUl/emcWYHVSZrgAG+Nk3ZkCEXJqJ6lpblMUoA9r6
CSrPfeRretu9s8PoJWRk8UNsFXEQg4/22gh2Vpyy2/o0TO+YL9cT1s/6AVdx70TRHyL0g0uE5P7m
C7d2Ta7dWyjPr8sUNGnfBGvHkHO5WaeTHfdHNctdew4hAgxpUSrdnOBuMBlxCh8naFU7+13Io/W9
VtVJ9salKzI3Tqrx79suaN8iSQsvuCgsblyQmXY9aTqfdm463W2p7QVDEjYnRV8iUOj2Ea995+1C
bcgQZTX0Q0hzL79xv+hAf029DJTCVn2GI9uevTrlfV03/cF52vOuokzKY0KzCCXkS1P2UM0okth8
PDt23uvTMvlNWVmfwq6Y3qEDhs9bBsBvtzd0xyoCXLSlUFwVqk6bDR0pRlrzqFUB6rndfTWP0l0x
9pFXEfB7Q2UqXkq36sCouICbCyoELdAvfO1QbRUgU4C56erkTdAr1khFQw/fZ6X+2xi1wWe8yvQQ
G2r0OsDmsZuU/OCW7CwZRScKTrwmZPRblcsOWaJ10tA0U6Zw8MoGysDkRAilq2P22TJbxUt09WgA
5BXHi1caOSJSbk1o215tdFlSWTO12vbBCNdmQCcFin/fjMYvYmP9Puq1cAkKRsp9KGYgw49L2off
nSpKan82Jeng7dnugfg1wjuiMwUEEODP5WFbdNqdRabaYvbkcp92wxCsbZMGRt929NNQNw2r4oiR
tfXLGCX2ZlIqlRsgAVsdEVRiJSPO8tC34rj8ym6X35b2kB6+PVyvVgAggdilhHoF0lNChxrYWIQo
4RTaO1WS9B+F43R+qEXDPSPL8lOn1YbbJ0n1WI72gYPaOgxhnYqmqBHrQoBAbPybpFQbBoOR8brj
R0O9votL7UGL5PGhnihW3765e5aIiKjbAEQQXJhLS3NbaRPqFLZfk/VMrlFSknJtu2l+yOVaHsA5
do2BxREU6ld+08ZY4xjTuqog24016zw9NFtvojOaepq6Lp9vr2zvnAgS7v8b27zfnbMOizSAKG/7
ugbybLdnC5jM+T9YEdkgzRHCom1LoTQXTQlHgbiFVHNSk864i+3e+njbyu7GAQihQ807wfm/3Dhr
qpm7Cm7eR++weAmn6At4uOG0MKn3YD1XpS5x9IRKJtgeEtCrVhSSF5aa1hrcVVCqFES1/Gejl47H
IzI81m2seE2ImjbytN1Za0f7mUDpT9Hrr7/hFc8Btoma6SYimOqmSOwOfD7CkcnDrGaKKyuNeY/g
9eIrkbQ+SL0+Hbyc26AAo0RfcD0AsAtsx+bO9Waqx3KS4szMevALue0mLy3xpGGotmeJlPbgo+4Z
JIQWzUUKp0g1XH5UGC1hkiH/RAc6hOrUwCplu1XfXk3pQUkPZ5HuHCKsAaNCEZRQayvSMEZ5nQ66
g5hwr1R3Vl2MD7G+mCeLqP1gL3dN8UJR/cG1MJHzcmllOOZOOdm2H6pT6StaLbsN5ehTo0Pw++Or
QT1UCHkLihlQzUtT3WySBeQjq0qb6T6uo181ZIAXpSMRum1p50kA8IO6DrJSjEjZBjl9Ko0KM2HQ
EWhz82UZ1fYb/eAEHptRfiaNNR/LcI08OZpCat5TdGB+x58xaZpbSbsENbotqEodoyQpFZBOzRKm
n7Vs6R4nOzuK5Pas0GOn9sHrSr1142li5hVZ84w/cwpozY0uOT/UzKkPHoK9ow8MjfsGnVcgiy4/
Wm2WptGiyeL37VR86tsivk+idPT0brDvFNp23p9/OhCgokMBnRr9jkt7A0NHrdWg6Zp343AubLP+
3Ri1+owKvBq7gJ6zkzna5fvQHJpvpdVFR6NYrtI84V2ESKaguXL5rsrMyeSYFHkdH+a9HJ0mow29
sBnyX8DK5S9tXJenVImmzu9rU58ZctP1AQMQnU+0cgvksp3E+po40XhwqPYuqkVazTABkQtd6SOE
NPf6cnUQfl21E9yZxbW10Lhv6AYeXFThP9+G6687ANCKWVIUFK+ATnok2ym6FI6/NkgO4OVq52WJ
B1txjcgYnuq004KhMeZftz/97s4DdQLjLNr+oDkuvz0+VrM7uNZ+XsXJl7RR4zuUq+oP0NSjh7aT
s8XVZlXMT6/lyI1ko/yS9ExwB/E/rpR25aH6JRtFeISf2dkPLhoFTbBBvDzbykYe6fkwhI3j261S
uT37drd2GIwXipy10leJ2zLp9XR7O3Y+OH6ZqSOiuCkqOJe7YdRNFmV08n3IlCuZgoYou2GMDBee
V/+2qR1/SeEEZIfJ7Bi+vvgpb4LYyQCprhS8b1MitQGjt8E8mF0NpzrrvZ4U4d7Myy96U+RBsSJo
edv6jiPjmMGexI+RlG67V1XU9anpxI4PWFG7a5nrTp44xQeOZW87GeyJxofQlyEnuFyjPpqrFma8
qTDm/yqNMvoScQYfGZ16RILacZmArQREUAjhEqRdWmqSJprLgj0cQa15VYOGTYXEqmetnZjv3aR3
t/dvzx78eB5v0kxYqJt3VU6aopW1zgGn0hdQ1LPPXRc1Z6mpSq/O86M28mt3b+MeGAErun9o9VN0
2qyvG6OMj9Q6/lBCtE3iZESX2eq8RlXrh6WT1ru4sUe3ZcSkK0b/ugnKue9zjWPrTJ15Nxjmb1T2
VG82KaAzj2862JC9T437sLg7fAF6MpcfQB3ApTpO7kCpTDSOc2S+tIWeu4AWw+D23h+Z2uxFzqvZ
FSWmplwu7lPFKmjYacmzocIev21q55oQ5xPuQhmk17v1QnEUD+mE4Iff6Fl01teSdu8qVQfXZOcw
kR8hH4nqAHpdWyGNCLhvXzM0FKlXie9arnbkWlGnBLU+wVnqbfPf28valo2FuwH78Fpsk4FBbJI/
uq5raJqoVoVM3/2i2NSirDB/L9XJ8n2h9PeExkLvlmuSH6x059MRoVHie0XnQCnanJLKLFRnMlip
GGNgI3HgOjTSn/SoKQ4qULtrFIpLGBRDA8Wmv/Gv8bJQNlWj0B/R2vkH8gV6a7Eklw1S0k36fTEi
9clqpfC+bfr2dHt/d5fJkGFBiwNhsiW6iIE3moU0CAF+qn5tFjBGi22EuetU4xGJaM8Wfk8ALxBA
Bsd7uc4qtbTFnE08g12oLtNR7Yc0yx7sFWrTn6+KoovIAuknE6pdWmI6w0yeWYcIoSWNFFDqAZY4
jEU1eHE2JsvBE7WXawN4EMNCEPoRwk2X9mQjYTixHYf+NFaUKp3C6H+YajowBcyWXWnNoPOE5te1
b3IGtBS6V5ZdfXBgdxwAv0HALaCniyL85W+Iw0iHBFayZubofEP+ufnSdO1R93Yn2KGyT2uYwt0r
r+/SCg+nVJmVRdFuLOQ0sIu4glVnCLVuxdfRFDJOktIpfzorFTdAwYQzSjmDiHMruyirVZYluhz6
q9IaPwx5Mj+nU/T5j0/NhZHNV3TSuFxrBSOz1oXQTbhsahVHp6KZpn9vm7rShPrfggS/Fvl2pA83
7iXrijCztEH4taj4e7D6/IuqZutfimQmD4s0Z+dm0tKvkZrOHsC6On7o7LYq3F4GAj+OS3V0fMTi
Ns82IQI1E8q/IMG3rQ1pirVBX5XQH2IlPVO4nU+MzBNjmMLGzZsjDZW9cyQkxchORX9+m6/YizIa
TBjAnBrFYea2EI0Gl+LYOt7TJ7Of55Ea1RPAie4oQtlxQ8D2CNm5KdRrrnrIpT478DMk3w514Ego
339KmrxhhFa26H8ea7x2x1EQF2iTbb1Pkqx8mrSe2e25Unld1sgUgZMmmJQiub99pPY+oGjE/7+p
zf1XoNTbVTdJflwWmp/PznBCmXQ8OdLQeyXp2YG9vW1kBqBAlyCJAerw0hMoThNOjbFIviIPs9+g
8QHZZV2eCmUwv95e2l7qJ6pdNAnEXLkraPloxVGvqHyyxamWv1YNcVBXk9u/hgZp4lk11U8iY0fT
N49d9DKse6ROdLeRAcV2FJAoP+qNf/s37W23wLlSgtNgp25niWthL+WWJEt+ZzkwtyAcjh8ahrW5
JbIO97B1hz8d1S5chiWgPCSapPpbfMeS140kL5VEHTzrCaItxm0NYx0wDetpdYziP3hDCh3oDlG7
pZC0+b7JENJHUFL23C6Lu7QYmCdjQ3tJxDjs23u5d5QsyD1cSsDDV71OovEsm1KcIVzx8EueVt/B
rTgnxYr+y6EFegknguYbodbG7SpOuhaJOUv+OqvW92WMX1q9nfwkUY84y+K/tPWngCrA0AMGAnIq
1vwmqFusOKsXh/ORzWrn15neuaE0H+3c3imkAgwjiY2zr/TjyS5XCjxcQt1c2rPdTdM3UIGhK+V9
dooyeNK3v9TuqigFw7wAK2xtk3FJtoZlEuKMQ1bJ/mylzcuwpODQb5u5PhDkMIAIQDLB4boqqcgr
+oSllEaBEZvVt7wFN+zV5VK9ZPFadweB044xAib4T7xG/N/2TMy9OjOFs4qCVSlWT+sd5ywzwc4b
LXU6iPRF3Hl5KBAlY/oCmAwh7b7FiNSoDEC80LlTk2b9grQWnct6kjuXMZLDfQx8905pjMFwV0N3
ZjfUlungVl9/QH6B4MxAXXkls10eS0aeqPHUOHjtecof575QHtIS0fzb3+/6WAorglkrKO00uy6t
aGO/dGmbR0BuosJTpKT4gZBongZxU0ufJaVMVP+2xd2PSEiK9rGAgmxrVOFSM5Yp6yMqUK1zn65J
iAREowcxrY0/ftNZ3BtTm8UNSzRVjt5GQVtlud8bZf+uDsmY1MgMP95e1e7XMpGs59CoBBKb+gEj
BlQ7jYco6GabOdRK132SI+dIW3dv72goCV8v6iFbOtPQ6E5pxoi7VknrnGOj/jsqovGUWMyHvr2e
XUt4DsD3BJlXWIs21FZNm8MImmYS3ZtKKH8s66SoXDmppv9gC4C/YOLyavKGXZ5BxU5See4lyW9M
efBjsHR33dLNgQmg74+7ZAiqiHyTb4QKwFYAUi+0Ol6kPhZVkOJujbTorlUaxk0Z8xFWZu9E8CCD
5X2tTWwHwMjmFCnVoMYBTNQ+6LtZEfp1zen2d9q1QkVblPjBSW/Zp5XdJ7YVt3EQOmbPGLmpeZ+1
9npgRVyUjTcUwFEKy1SWBTf08guNsxNP9PSTgAZ/9K5noM5JkyYraIoiP4NDMp//eFVQP6hf0faD
fbGF5qbhWJphbMYcgcy8U8t0+BQP5ZEnus5sBBuJaRaQ5wR0a1Ne1CUparTWSYJKCTVvaLXRM4EJ
Q7FPpWc1jZIgIXQ+eFh2tvLC6MZRRFnRRGNsJYHZVhVwgnJ8LrtuuO8SrYlcu577AwrkzglBTRmq
BU8ZHejt3I5hUjvaLnj0ous0j0/p3CPleDTuaKewIoT2xNgOhOg48psjklZCaQLF7UBCnAnZsAyd
easNgwpP4pmppN6PZRmdkatKHltHh9iiZlNw+9jsOC343uQdFiqrYrbp5TF1/jcaL8pAUFaTh9qf
ebJ7KTyj2+x8/3NTpNb4Yd5mEAybz5h3dN2gBKRBKBftfT1Libsq9ep1rW0fPNGi2La5fGJcFyVO
iKU0DMU/fxOfwuNTiyrOGZgx2suDxbP5wgCS7Nzzkn5oZFF3GKs8YbsLBBNuL3PntGIbPBD/Y+jR
9qsilWspkVFkgRRJZqCtc+WiJ694WsMDrtbTkQTo3hd8a09c2TdrbaKwWAwde3CEO89Op8qzI719
VActP8iKd24/RR2BPAHNSCinXpqyp6KXc81JA3WN5b/mgr7+rOfpS5PoVunmFAB/ktkV59sburtA
kkO6gXidK97swKU3UtQ2gsYALsm/l9+BEVEenGaIDxa4Zwr/KWSKaDSTQl0uUO5EItI4fLspmfww
SpOv/8fZeTW5DWRZ+q9M9Dtm4c3GdD8ABMnykkr+BSFTSpiEzYT99ftR07shsSrE1bwoQlFVTCKR
ee2559jG0B8GyJYvLPXSXhL3MGhNTRxo1skG/fLa2qGWg6LJmKLwAF1Z2Ld7YSKFkq+T+7DNVXvw
mU+4EHK9dDZ/XfT0/L8sGmjPMZAC4V4EZnfta2ElXSHb63Yci+tw0pd4b3A+Lz7naSKGmJmdPScs
VNOsRJUt0BajKzA5MZbIEvHcoSkTq9yqYWvJzCxPMmdZVUJ9Iep3o+hbd2cspb0TSGIssaO3xY/7
0ugfLSoTGSSOTt/G8zy7VzXwuR621152cQCU98dg+Ax6Nqsrvq4BIOMkiJaojlUb9Yj+RvCTx50b
aATJ0Laak7VY+wbOlrxgnSJf5iNoxqbjtGnn8ySrvr5apiycd7YeHZ2MHb/JQhUkc3kNVCmeh646
ml5Vq6TuhP2xwJQOO63z9Z6hUlEeRjEan73Vi46NLyoVW0tRhAfBU6f2WACZ1+0y2glxaa5SN9I5
yg9ob+06o1RMR6jBom/IFl6ZqhV1zKgzrEhzxNB0rKANuVNF7v4ooV0bkgZyyKdgRiD3qqpb/ZC5
YnZ3rrs6b4O6LM0rg0YazZ4Jux+vLcnLIVtD+TgJC/qjJTCLmy0sLHfv2ob6RnO1OmUCWl6PpQ7c
m64PizyebX+ak8w1pquqc3rrPlx987byzdm5yZdNvMcc2K+nrZi/NHUhP0FTOXyhhdbRVCvkAGW7
5d0hEuXZZPat/alVRn2LdKX7qmly9d0y6CkkZiGbm1Vm2QRVHNZGWeb6ALBq6A7j2Oevyr4yBGLY
dfS1A5ph7lxd+DKZ7Knud1MPVWVsMhOZx1s9GN96g4AonjI1rDcRA41dYsA08Eo7dBWP25bJOdFy
dIJ0cYKGAgB6WvAXuwsNfwVjQBgzP6/fW7nK7q210sVu6Fz9scyN5YR6qQKRhMsk73pM1ZNdRvYa
Fx3YwOMEsOOrOc55lfTt4jh39ihKtDaEhK7LC6tm3FlFW3+YhihrkzXaJsAeQnc7JhHbq8lpfBfB
kYzxnG4bm3dyEtBpqD5bdJLpnnchZI9KCS0T98kVjaRbyATREPujWD74CLFn1zWLfQM969QJhNC0
GHGXmRfTc1u/zpA63FRN73+HVAPQSxVlW5fWNdxCaQVXQpU6wdi+UpFjBLEyo8GMha/zvSLLDeIy
88YfNknP99yM5uvZyyp5MI3NfquDWtiJ0Ta+Yk8yM+laZFQQNUEhl20VxZoEnYwEjLdGofYin5Zh
N9e1VexXc2paiAbtqk4gNmnX11tRbn4qZ+HXkHy0/u0g5zGMiUXNL2I2G+rrAGuuZseu2tjuqurb
1CPPFa91baDXPImvzHevj562CavcclmtRJLZ3ypFCyBhbqdwv5lBEQWv1grOn44UfNq5Qa8Z4HO7
pU+2bHPKBj3mtsv3K1isnLeB100aMdH8GkcfqUhaZNEntzMs93VmLw6830qDD4h1MM/yarKtDtYe
Q/W5jsGoel/qUTMG3gW+bH/QLATUMzDeaqZda0cPo1WOZgOdd565CV8ia68FdI9VXAQ6n+9FZW1T
TD9svg2GynAhVmwBF8zGMJQfPcOlwbJYTTMnQ2AEV0zTD1M8WqZSScCFUm+nxXXWQzuIsYpnY/Oe
kPoSd/Dw+LkDpaO1vhIVVAhJPyvuWNjNi+jjQNbVlwgo+RDDIjmWDxr663CI2z7IrTdVSDSQbH5Z
vOtGy4jiwC2mCnUfa6LzAZ8ALAadMQONUItud7mQjhOHa74Wh8iZxg+eJzI/DioR2sdlM6I2rvo5
yPf1WizWftuYqd2vsNzatyvT+/XTtFkie3SGvFFv2qx1HzeAadA5R65u7z1QU8WdDmHI+i6NzGpu
GGuM8vvAXKT9ERobO7wLp66ydgTZxpuuyzuJQRCuD6RDOTJx/MV2EnetyuKgwN09RTIYb725mvWx
t7Ax+6CDOe4YBW1fH/pizHsIKvp2Sxq/9HmJhaHgs/ZnfXDybC73XtUxd1pnwfiUW4Xp3M1+Xf9Y
0G7eANb6uk+qrBntu7Le5LvOWHR27QsmnHadX4RvgtG06pRSWj3s0SBqf/hj0Pi0XvP1HZJ7k0xG
MRvFba6Lxd9HfB9nt40RgjPuanXi2vSzKYwX2RvFURouJLtjyJw+RAtK3Thu4Ykvq57acjc03rbt
XCm7Lja1quw3qi+a/BUHsK8SXzvS6JPa5LjdB9XkQzVbBABM5Srt6OB3ld/H5eA6mmklEQRvaGsY
Zp/4aqxRd9SFsewm+N+gHlHVsKq95GH6u04JsDBmMVa6TphenZ24GEb/hoxpqo/RtAXRvjBrdHCl
sYwE0hmSOm4air7Q3wtnE5+045UqEU0fBmk7es47GZjzcFsKO0QnM0Kx4RFwl1/uGteHIB7ywtEB
uRja+bgtkBREaiMkCXNc6N0UdLUByBDJzUhAwZMv0Q/Lkbn5IKVlTh8sepp5WsqNSayFaqPn7H0k
LMP9oPxZnmAp/pBCyMZorNIQQgX7ubbW/qMpoPUy4pxWZLU3lDFB5NG4qM0edFlWXeyCtCufEC6A
8QznvM1fexR0+gO16Fm/9Q1zWBPV9TlWEaIwazcHTQs+Lt8qHJ2zjhFX3mqdfRmOQU+Tfhi6uKUT
O8fBFnTm56gIyzY+sVQ4cIouXUSqwHBZgvVq5hjaxaVLFliQVbIgMBEkpl1hAbSJCAdqZGg83gKA
ZTB/nbL8YZz8ek3zMVvzO3vp2pvBkLLcFUMvb62oMupjDaOnmVizFF+nkncIuUtYSVB1NESTsujt
ItVSj1EM9MNbd/lYR8u1djFy8WaLeUsWuaiPK4PMD1OzRmClhmDJkrEpRjPOQC9fLeIU2qiq0Bi3
ydYfximPRkjEfeHE5aLXh2bSnnFgQscWyYpJfR/NA4IMsOnLB7hOMbk1/dF8Z2EKqtgbXbt4BQeN
aWL30XiOK6GLCG11a/R6bJi23WRw7a3ea9Qvq5025sber5kckUOGOUTuHGddH9TSDE5iEVEXcZv7
iwvFqZZTQtrp2xzGbRL3ApBs/l3VpV5k0k5ZBVqNwLxJPBkSBVsljFoxFyIs97JdvPUWtQXlXik3
d+yjbBBCP3rK0t1BGJnmu9NZqlcIs4c68t/23er3FXHPqLIIeFofiNgtvSa6691W6ruuzN2R79Yx
1BLbwba6Yby6gdF/JEbtuw9B37XZQ1ZHAhtoErzPiJ551djdTLO9kc3ai9ZHK/Pre0HnRuyCvsr1
lZuFSgw7/jEKhLJF7ZH8NmraTRBJNalvVAPvpQwJyTAOtRuLwaJ+ziiwKuI1Qj40XqYxbI8ORVpj
B+OuM79BPtF9Z/Fp22GjNSPixbCHIa25B93eNtfwC2pOXRZbGtzGsVcCZmLtLKgmOxGh483sRupt
sJHppG4wB+BnGwHfcekpPTx0WhpmvPjBT5yehoE+wEDkcSk9hSUy4Oq8W4rcgIgI1zLtrCErvnlL
EK7cl9L7bM+Z1ydzEInXipjE3tGEcY+Gb8JBsspIOgk5Ta7hGrcyG10TV91y/jKDig6zK3FEjeJB
OVG7HBrFz5owd6tdBVrqB4zoiFZ1lErfFO68fNJzXd730iFTLCom5m6rTrrEH30mvLiN5rE/5qYS
wEhb5lHsLM+mnW9VTp7CReLKNOom651X5cEQa3ftmYCcZPMAQTfTI4Z0hygBumi/6hewjTEY60gf
yLv679um65toDMPuuNRy/gg3UHRXrhE0+uMEeo3oweIv/Cla1bGogr2qHOOhcZsRE5w74dWIANn3
Cgm35nU4j/YDB9MZSB2E8Ui7I0Clo5bVNR2P7J1bG7WKK/KJN1mVCQL6Ymjf8lhufhPkjWCZIjQf
FmONrKQxLH0X+YtpE/CqLbvx28X9oEyiWB4lW/WxXP3W2SnHY0SXlG37AE82N96JxtU9kAYM2VUf
9jKIl5r3swvbbHgo134I4mosBbOS7cRum/i6G3O2zW+NKyr8LCxMX1HisL8brYAKatVRebfoHs8W
jpNZxHLC/KRcBfdjiU56k/aMxCGAqz1PJkXUQvW6FuV44NLpLbZEYV2Fgy3axJ5DAc2JI1USLeZk
J46rxyCtnMm6bQvOKGSbXlbHpZJbnQxTkDXHaHbdhglD+DJTzy6Na/IJQ+z9dvC/5aNBm2+bhrog
id5khYfp8CGb00TqnkgMGWnRKM/aKzwAk3XUIZ702i5IC03QHxwqr8q+6m0syRXG0vFSkHq+H7c2
nUqH5FaA8c3tIY5Ww18fHRVaxJuM2N50tuKzaXqbEsbDpvGTalvlYRuzeYmbonbKN+Nkmd9QYfLH
RPRB1exrb+H+D+TPJfe38BV+wbe+VUEkxa71LIL8KvMbiyzeo5nSNm20JNqXNhJrbhhVsQVsfo7z
pZncRLbgjOJATRWaw/MMNM1oXAC4vfK/TPk4LCluWygcs+yt2IrM3j20SDVXabP05ZSOXsDUc9Hq
KDGaKVt5wbCsHPPSb8vYGoYxTHxX5MP9ksnuvoYVQ8dMyEfhXUa6e5xk7XygJ5uNcTurVsGjHjmP
ZQ66KfWMYtvl8uQbnNFGuMw0B8J6uwR1nCxjML7xXcWwx+jnbnnd9NQYY0a+3LfIMKn1qLoy+rAR
PyJKL6zPUD838nYr4BzBp259l8yNdF7bDVqpr8rG776UriGb/UZU+7RsOONE8hV/tEBpsSRIz9/N
NUWnmChRF8fVbkdJZrvVOukGYFikap5HAOEN250ngo1TWriELc3mf+6aZRLXUjWIN/lz6E4JMHuP
opnr1QGUDovirKL6iR/zlYzux2ZeAwo5FFoeYG6rxhikoXptizrb9rO5tE91tSBdHXpLREi1ZB7V
IMvNv57SEjwcZnvek/NO3/EGVgHXUVPALiNHdsUPl2Lv9QuSoss6b7tatEZ04+rcfgABZT02XWTm
iTmt4xWVzZzUKQjK143rrVPc2TCYxD6UkW4celK9szK3+Go7g/ukFx1Ro8669rBo6EcS8jbycZcU
2OMeRv11FW6TinUTQqZVtJ3MMOrW+oQDCNukGsb5s9OahuQFjILir67Ch/pEK0U7Na+/te6s5wMC
JarfsaeQofvCt99kW2sjn71sTh0bLZSvB0cSEMTs8fClM8tmjMvJH5eY/kz7NghbfeuBF2zjhuPw
MLSl/FDAwvJU5F52JJw1Zsjp6pIARPlX1bz1H+cJnGjc9RGVgsbp6ywW6J9RwQ20URM1Vta1LmRR
HJzaFlTVhi0jBKitBQaNSGDrynmYiysfzdIu6VXR52mrTdIBs27te10HK1z/+TgNPLhrHdmMRsDc
77hdymdMjwjZeLjZ2umrnVjnlqMf5cNCLKC7r1RdApOARCxvSiL4BkUBiAnicvbN7x4lbhHnXSlD
AMtSfa0BhPtxNwwkrsuwhPfDMLTQyNWl9egYpvU5kvlsJQuCCd+0jNrXJad+S7zenq7DVXRBYmjC
kCt/hIyQqqTXXiNPE4WJUWp3n68kt0i9mcEcV1a4+GnQZbNBlDbXKxaqKz4yvC8/9JFVfVSlSf1B
mavw9jrr5q9qyts3UYn+c6wiX9k7r/P8T1m+oI/cU3HaKDA75tfCrZzbmVb4nJi5gULGFkziezi3
BIUjCRTGwPbMT76TdxSzxCSIn+Ze3fowtxhk69V2azMlkydTtNGbtaPWf2up0r2yq6n62HjwcaS5
8vwnYq6V22j0/qNCV7zb5eZafaCJUX61pLeOgMHb6YvFkItNbWEjEPJRoc1BZY50etEvbb+uFiit
WOtoeQ+IAzPBWLbPKUVCwE5F11qEUFlNAtepZTrUGQp6EPZ47rEPCmHGsmpXCiPhaOS7KhtOZhsF
vYdeWougYOaF35a8V08TwHAVN2EI5bujhwJUPCQFb5hhCWSyqr7/ZipMb8qx8p5WbPN7oGLt+8JT
NiWIwiOMyIwWKypl3w1JUFTGnG6OhXBEG5R862pQZkglArQoVELRZOyWyO9P/jDsrrppxhTMo1M8
RIaAxsoP9LyrJkijkskt8EQzWdGTpYmkGOpovKt6rFH7I9dx3+uSBt69V5EdJnhtHXA9dA15qs7l
Am8b5FRXZlEs9qvGDThD24TWVJLPs/eg9AYNhTPmRXgcqPOS4rW+m187VBplqvNSXnfOMk372jR0
FFu16S3J6E+dlYRQYldpt7j+FNvKD77QhBmohSByTNzJd4JAluLyISqt2UlEti3M0Fd5dSPRRjHu
nJJUfzc5kdHFoXYo3kTCc+l6VI5FaD6FLdVwVfaP82RWxW5s3UXHuo7G/IGqvfisbYg6gdFW+pWu
PUuDlGz8h7rppLiSuPo3bZtPIBZzMoCUybZ2jBUgdsUw20LM2litOyQwB1sHrcZSpv061Y+DDshX
xyUgos8IPQY6dn5010J+CZWY1vM9eH6KRRHjRltsjz7OzZMejdTKcJAzrtXcd7FFyfHRbmYjP0aq
LD8RFJEMGlkXwCUaUZlhwKNWj76RFe5xyL32fdmV7ZVonPZTEbrZu3FdZv9USYYdVtObCJO5JMFJ
NqW866CpuimpRT8SYkOb2cYL8Vp9WGovXK5aCnefEEtwXwsjqIqkx/lHMQN8ntyZs2WN6Elm451w
lgAKDGoxVszgMQW3JvSMTwvZxkO+efptP63Vq7bqiLWasA3fcsF4XV2YVTftnJHs46lD+40ZGUZx
VdnCAa2ju+aUZvgTv2NMN0rQc1ktycym0i4poktOUU4EdatHkrnLwokmPiqBXZlEsvQOrphslB6a
ym1xln77GjvSvGobuZT4B/DUuyHzrNTx+sahrDVZd0RzE5cKfLUX3g4dJdPbgRQOYiB4PY7evEyv
vdlaP4/NqIvrSCsMohiVfVS1nwfJfOI/T9rMC5+M3rMeBEaHy9wJXaUyWKJ3TNtblGWLJvi0Zj24
gznSIUctG4PHSg1NCRW1D1S/qYcuiIuIofU4RFYlPxSzPVp7M6Q8gJ/rBRiMRtYZ5T1PVLEzBKM6
RbXhQbZU83ZL2VtvR9eV7zwxuvdo0q3IawzwZyatWFaky6kTxqgnlB2UYEYEvUaU5x8HPWbqCDpG
QI0fyW9rAUQy7jeQJlTwA7Peh0MmzdRvIu+h0SPXJF9KGjm+cBfqnISe5m7y8+51QGvsh2v3UwkN
ISERNp6yaxyKeowSuQnvq3R1+RU1G9APG9PyR4GQU3XbNiOJp40zIJPxg+WaShx0m4MIVPG6cU54
d68Z2r/HnZyGzRldCKhNMSPye0tR21Zb5z1aU8z4NLckk+3b3qmLCxCQF7uIIDEAZQbMgZzD2t0c
OZAqy2UKyeddXc8Ag8b8AIbLP2TwGydtFF4CI720JEAXxnFP4BMgob8/2GSvpt9Hc5GuMBWdSmCR
veu1l+3gcCZ6acEyHIoh/PtZTfRdLfo1bCrTWefwAVqXwqB/RHmsUWM6DWjBG1Ggb/Xoff/7vjoE
Li4wl5PUa3CG5TFKOg1lZhYplNvesUT/NikWZ6RXY6jD/2ApeFsAQgHNfMbfYo8ZCSuBYirx5g8e
jaorz/TW4zo5l0aHn2N3AKFCSQOw68R/4J+9tpHriScNyhQyi+YVtDntratp8P75gZ430tk1h9kA
iDjc07z274cDbvopG0/kixSrdoM5j3s/5HaK1vzar4VzYbUTmu93OAsDpwgwg2MkJEH+9/fVlLU1
KGrD4hQ0Oe2GTYb7ThgP3kiCG+TTfFSRlrQCdXZw3OXSANjzi8AFZ4gHhbETQev5NE8+zvVoLbBK
Vhl9QxlN6zUS9u2jG1H4zPyePK2Nhtd/3uDnSAz07Gxw83AboZpzPmgbVmXgNmGkUnCUU1JVSlHI
rQw8P/MIf70URHIgKVkPbrBzcZ4li/LJiKY6hVB1nEhaBSrEQjX0oGw/KC+wUT2HJkWnCSQTlDkt
NIAfZ+/y1N73hwptvszpr2doK3ZkV2TWAf3XOmze1JnjXDHofuEpX1qXi3cSE4dAk1T893WbAR5Y
km+ZOmUd3E2mLB9mf/N3NI4e89rWh6ZE4dpeOcp/v70h04p2hEAPw2BnCxfmsE1srEzFMMxX1lRt
V3YwjiX8TZJS+58Xe/EpQ9DZAQKZYIpPN+kXgAul394f1SJThQ9m5mm0FIWg2txX4/pAR7F/20Q0
buldXeLOeOHAMhN+AmiDssdRnb1Xd5lsZngMwnDPBFhWT86hJ9C+agazvnCEXlwKUjdI5bBfXJGz
hyw9rGihTjsaOszTwTvpGYN4cPuuuXANX9pPyAkob+HbmVM+tzx9SThotDKtQnhWoSBVh86YWpiF
bev95HT2YbW9cQed3HThvD63sECOTxaWhYHRnuuDZ2Y/9PCFc15Hl+JOlJv7zlQWypW597YUann3
55PzAhqTBV3UIcIThyfEZr/vqpIaVgM0PlDpbNZ7J1NLUimSM6GQ7Mqsiq4dtcurWqp5lxtTtB/r
8hJz88+RuTNLj3YTc4rA4k+sbmfeiyBaQyCQ12DIs+EG2JPjn5pUzr3Ky3nawdpOsSoXcHDH05aT
4ipNgrmjnGs/wNlCJ/jPu/LCUWN2GwbK0xAJfNLnm7K6CmTEVqemgEIOsNJMzO97N6LZ8gsxwnPH
jddmwt/FsVICO3/hOZioXoqoSSM5RfGYd/MNOAfzwt15wZmdJlLhJsCRIrl4Ona/GIi2ZkvDpeaB
1EDYXwfyqd364a2X+cyibujZDUa/PP79LgJx8CyQvicNgtMu/7IoHemZmCes0y3v56QNF+foRm22
V3nbXIAVvniMf5qgiI3kBJ09oIEQ2gaEvkndXLzvxnY6ONOkErA8zS0CHNnRhihxD9mlet8625BI
abeXmERfepW/foezUyxsQzizjnjeBeIgaimyuc0Naf+9cTppsMPSDL4QApVztGaAFPJKNyRlLT+m
BDiK2Mvoiuttcr+Cx6AYUFZT/gmHeIk7+SXzxA6fqPtQfIaB9vdXyljkhq0om7SR7nhbBD1IyjUf
QBNC46cNMGR/PkIvrgcHjw96Gm4V+2SofzlCRcdgviEH6GdNuaY06wFrG5W/nzzwOOOJj/fP670w
lUpC5+FB8TIBZvH0jn9ZkBlNYa6ebNKsll1+Va2slLS2l92us1/eD4uj3ygFQqdB1AbB5hngmFMZ
mx/b7hSmoq2963qs7A9//l4vHi1ozeDzhIXc/wk3/eVrjY3nFBkEkynKytVnY2Sq3IDj+UIY8eJu
o64NhhuvR0X+94fPx0VT/7UJCTc6AEVktA+VNQNOo8Z7h2z7paTvBauExAuWFoYnesTn0Pjc73tv
oiCYooYaXdnjqPcgmzwaZwRsZqa911swtNPfPiVRKAMwHGEPAmX7nKN06yvLpVLVpKrpsqfAK6v3
jEWt9521bFery0juBW/y3Dj9XJGxamSQiOrP50bzeomGYs3bNPB0CQOv5751ZUT3LNyCpADpnTSS
472ums6dFYCirMHB/vkEPQtpTt8BqlSf1Jek5hx4rYfJLcvV4GCbgQ+P1RZeV+5p1m2i5d5IYe9D
swuTspfj3/LJsTKTOWw5JA98gbNTBZLG0VmpICVHbvs46l6kYFFV3K0zolCTe4kb/NkpPq3HyBZ6
9NipZxENLnQV61a3iN7Y5Zcw9zu5Cyiift0gWu0TexsuyWk8O8eseBo+PmmjgOM+51lY6ggcECUa
RqsmhOgCXz1MOfjUAv2dG9CNwT0QyuCCSXgWo5wWBQwfQMpEknwuxF2MUxPCBNemYxc2cRRtTEcC
XiLIl5dilJee7+S/WeUEWXzOtm7YLkCJJi0CU/axZ9R9fYQzzApjZzP1gWJh9blhcw9/PrM/L8Zv
cSHPCJcw9S8uKpxBZ0enncCSggjuUoPJsTeaIjYdsQgpcFnODgxpENW+p9NXpn0nwg8UExoK/1Mm
bnMA2aASBFXPnHz0Mc+tLIylDebpf2BNGJg6BYkUeZ6N/1L0c6bcz9o07NrmaNBKSykadIcwovOT
b+v08Oc9eel0002lUEY8d3LDv9toEfW6dqnxp93cr0wuyXy/GLl7A2FdBfFVeWky9jmrCe8Ab3ia
ezNhWz6n6Ov8GjBUrbs0m12azma2vSK4EMtNhnLVQ7D6m06HNXc+acMO7kuzqV/59jRkcT1s7utO
UbH6+y2HYhPzjaeiaHjuDCfd9ZNqsi5F/rZOI9V2R7oueQorl7UPADxesN8v3DQLBo4IQgxE6J1z
1gQ6FE4jzJktL53iOA76q7f6Ig2hy9n/+eU+c/PEc0zGkwLB6kYd7yy029wsd4UNYKIkWlaxbxbO
EzR5l9gNn/uC0/mBgotXeqpNnKU3YkawBdGvPq2aztwD8oVV2nGM63CTc+x4QDT7LHCuSBkuUVM9
z/RONV4yaywJQ2Jwfv5+fJE+j9pgdvrUAYxEalsBywyCfKchs5rSbnT9K93OY2rnxDmujrqHvB/V
R1KkS2q7z98qqogO1SjLs7hJ5+Ta1Uz93gSSCUVAmB2NZV5+RJTbX83a68cLJ/bFtYgrSbBp90Pv
+PtTk6eGFC9YK+xNHcvFgW3XKrd4Wdcq/fMRemkpRisjVMQtRo/OydWa0evaLfT61FyVu+OIySs7
q99VVl9esM7PD+vpFsJ7AIkwbJXnlgighMOwS8SrXKpNxfSEmQrJlejEhd17VgfmzEAmb7F9yIDh
D37fPWbG+tkdSySkhvW90v5bg9LlbptKlXo+wtObQ8spOMEPe6OvLlzJl/aTR6QscaLhweH+vrhq
TWfNN55yNmS0H8BnXIFHLo7VsHUXlnruZn/KASJZzv0nljh7TkqGVgdAdkiD0tN72Zn+q5XIKTWD
rANaS47kAbSJhgtNphfvZABq5v+ue1bDs/0+Nyu0VQGRYxPmfhJXdR1ae7vp1L5BhnIHy+FwVZdR
hIfRw+PmDuGXBrHqS5b9hSNFoge6ipiQash5+XtzBWzDVTOg/TH6CZNo5nVddsGFfX5xFSLDAK5m
n7d6ts81ggg5ufmQrqCpdnT49E1LN/vzX1/EE/XCaXKUhai5/H5w4B61cI39kKLT1Ry6ac1T1Ors
eGms5YKD8vmo38MkpotJZkjc6PxgXX9fqoUxT4S9zQXp5ZCGEl1OoZzmaeE+xeECPc6FG/nigsg+
mzwD3Zlzypg8XCzQoMEAvAQax5lx6p2svO9gCRk49Cp54YW9cAdPdhNOMbhjGGo6c4soMOfovrQK
ggThJEXjmRQ8pJmsbOqFy/DS2fCQbqVDiGOA+/f3rWRYKlhkhELGwG6/tmZUv3aRD83AhVf20joE
1KQMULb44fl8KJpwXV5VAupdHYZplOl7Zj8vaaW9tG8/lTG5UQGNwdOX+LVqQC5riGwe0jmPoIkF
G7AXwbjtvIYr/ufT/oLtQr7rpFNBVMGDndkQZXl6GpYOBTjXOUn9QrGXFQqE61Qsd/DN+8lYTH9N
Ccmxpx9AbfFUfQ3O1cqQ18q7qZxVatUk7dEwD8fTOGW3KuuCr3thJ7EDZniSTyZ0OucLsOgGNnPU
qDQskfqYK2TtSuaGkzkEbfPnnXzhZLCN0AIFJ3ICGoG/vzR1mvkmdFKpRMDlFaCTIHa1N1045y/c
YDyaRUwCbWfknet5+g2MX8vmcs5ltaZl3ubHprMH9BVA+VBG/h9EQDRyKQXDJosxPO8c25lyLLmO
Om1zRr5HcwniviECLOt8+e96w//6tvxv8dS++m/Dp/71X/z/W9utNH1yffbff90V34ZWtT/0f53+
7P/92u9/9K+H7ql51MPTk7770p3/5m9/yOf/e/3dF/3lt/+kjS70+np8GtY3T4qa489F+Kan3/z/
/eF/PP38lLdr9/TPf3xrx0afPo3mQvOPf//o6vs//0Ef/JezdPr8f//w/kvN3123w/cvz//g6YvS
//yHE/0nuuaQ0dJnsU9VCqKs+ennT9z/hCuCSgIJNuk2VCr/+I+mHXTOH/0f9s5sSWotzdKvcqzu
RWtr1mVL8jk85ggIbmQBAZrneT99f4KTlURAQZ2+67ZKszTLBMPlviXt4f/X+pb+juMOGeUrWJl5
d4WudtWw/pXmvuMPeFI1wFPcU5LB/vXDX92if9+yv8qhuK6Ssu/419+kLD+sYfB8VtgZ11+bIVQa
1gnmh7lqnBPEURpYQ/Z2Ym9qxXCRoghON0bTuva+x2rV+1OkYu7rIIZtFbsIclNZWkAaRn+KpD0d
OKg9ToXWHJCuzDda0z8NVRLoSIEvSwixD0ph6/eQDdzSJ0F+2tV6Om97qcqLGZIS9ry6vybvpzl3
ZmF1R30SeOEwZPEtNMXChejWHPePKCt7ymWZXtSGp1oanGJLbbvzgLC/H3zHKld9kyPC7EuONq96
Xn0RHSiAzqCsyg4Pk3WiYiXYLHOoAV3v08JqHRQ2ETvoxTY6PBMqTml9MuwT+zGrOaHocjayphLr
IfJtPHIANHwabUEKUhVF5mXeTtMBaahmULilTyZ6WZ4TPrfw41lPhk2ZJaKf/bqfpHWZdFWs+erc
NtquHGbLuA2Vti5xwahOdROFS3Lo+tmIjhMuEbzXMs77iZhL9KwHbOTuvd7BL5j8jHEySl9P4+YE
CmD0FKEUT00xz/YFKtTysmlgIGRRJ8eruZsyPyWd88FRC5GeDTedh8vcJTCrmXomBB2zlvlMO6Pl
NyRzk9+rFqFoR0sqgx5CTUlhBWzjruUQ6UH5wQuF3jYcOfmj5oP9rc3hg2ij2DwQkhl2KeoCy1KO
bobTEWfn7ObhdkRr9TlCb4R6CveDfcKnQn6exkPU+2lr5fNmcIbS8cg0GTN/5qK4FJ0orbZmlw7b
mldXpX1kyeJZovJM/RapxuiZTb7oX8o8lh5qtiLy5bQIEpTQ5Sr+lBWJ6dWJmfOJivzca2m7BGjd
hQnCwVCf5slM4Jyhl1TvtDZfoh3LXvjYO2P0nBtykehRXVN6ZpK5hlelcXaH99XsPdNZcoMTpV2p
PtP9UPmxij7Ur+pqODnWjPVYGQb7yjRqsPArauSqi+xS4iM3kQqAP0CFr8SQS0PcDF9ZawtaGUvo
nMLFrnBOVhV7H6Oqs3RTKoZ9oSi1Bt+9sd19rucSkxja+ttCws30kgizjbeQjXXO1kAJL5d5eUD+
mjRbTaZG6+WVXO5bs8U4nEzZ8MlJ6j4NuOH2S2x3+CIRPaofWtkvDzqW8NCv9QWmPRz0zAhCtqPo
F5uqyC60clSr80Ddyd2ZVYVcvI/DsjxFbdb1nAOr5gs2zSbcUF9GzNw3aqIQFxb15Z6ylTgbY9Qd
cOXlJ6GgW9kqlB7SAIfIKHG8L6N6ETkqAuiwBRPAgFh1tZVx22obwwhx+MD0MJ2gtFylCDqn3olM
Kx6V1qQdhJCdp01mbnGv4qQIrMExLi217DKfRIJkm2BR14M0sVSoVXHcNj4xY4N9I2u2ntvZ1utH
u426LwPaWn1rSmX+kLRFdutUlDRNOlBizxJrF15cjXMUOHyQvW1se74yyUDej6STiUAsIpw36IPD
tN2ZIS0BXFZzl2117UKbcZasGI226C1nu3R54RHsaPwdivM/C/F/uL9dh3fD88uXHBzslx8X7/Xf
fF+KsXC9Y+9FePHKl0Pusa6439fi9a9oIqDk01dNAJkvbA//XoyF9c6EPsT+kzXcXP/Zfy7GwnwH
cg0YsUFlmP4S4N5/sBi/3htC6RRUOSFYE93IhdjQv16KrZqa4QKdADmPeB+2mvQqKCPBNHfUdzTl
T/vd1xve75dbkbRgoylb0bB5fbnWIHOYoMIebTUKY3asTr/BqTV9jIplOMqpa+ikOKmYyaKx45dq
WOpyX7e6OKgZzRU6ZiymICIG7anV8nyflKFySwM8Uz231bfMsTzpQz+9NGnKwu+2hp9aZW7tlMxA
kLnoZM9BUtliGXY0ZrbkKJeoPKIQ0O5jsyCBHUMUJkbM1rgmYcl0XXbUXHwqZaPspnisLg07VC5B
NtTkPSZK/rmQS+16SzhmN1McO8itQc/8QQbw7SDw7x3T93GjSsTTg3iHu8VD9OOOSQlDaBeScROz
Mn8Kx1SSP6J05udOxYmtNQ47CGsesVAupfKR/2VEW83IQZEoZe/iOU0p+3gy1YOSSbeEQmGB+6Cc
Hj2kdeH47CKSDj5M0mLYKKXwLLNBeZmkI3GaoxwF6fGWeOnGMU2hgbjWcWrS5ZA3Kb7xvrT2s9qb
hWdbqXNSk67eT4uuXBBBMGylLddP0rvqiyrb+9EqScsdFUzwIVWw4IdN8N97zR/3lt/im94MFDpH
KP406TQdNcrrgZKyzWuaaF2gztLxxjEn1Yh4Xgw8kUNqySLS+sIk92jHcd/rsb17EjxnHxcqxj+h
nSjYzHf9pJo7ZVkib+yG2FMz9VHJimhXrLK7P3zh9bD85gtTgYCRR72Rs5m+FkR/2AvnEZmCGWnD
2ONwx/GlMbTNLqtACHbHMDvPFBjZ9FmNgzKR/bYAFb3Ls3b8g2roF28mO38yXNcDAFL3N09Yn5sy
ycwIK3ff64jtYB+WovtTysmbDtO3B5nPB93u8m7TPn1TO0jTpnHyLO3ZJ0asrCxxgTO3IiCFqfM7
xI17NAtYfdGN02+MwmPWpZpvVlbki5zO2x9G/+fpT6fHSTmVQj3QN/XN1yFNqrS1ihhevObNhVbl
9SHSK23yY3OawNlPxY26br83JV2xZ5zexwW692nI2vLKRlGqj44kMIxPhxk1luF5ggT8p/rR63rL
OmYgNk2OUVgv2bG+PS7hvYZAEqpdICdLA++VnKUoj701qcfBueplr30fln+0mP/2vPzqnH01fsH5
0X75i4N199d2KF+eew6z/y+csXnZ/te/Fs+fjthe1Xfgu55/XNjX+eb7ws6ZmOPyitCjsfZtif7X
ui7cd5TG6J8iuWZ1Bf37n8u6Iux3CLBZ0SjRoXT8pl37+5CtaNY7OJVr5AnYcSi+HMD/9d3+G6ds
WOhvXmkAvew5xCp+obzJ13yz2E4OcJa2L6BwtXIeg1Zvu+yTEmc2RvlcAA0wLE5r2Blh8F4pi4pu
wnPNzhmupzol2t1slEUElYjSPIgYBJUzJnIkTrVTxOFqNUNv0FXnw0U0RJl7BKeDaRVKWNc/4Gey
1APqu+h9grS+21uS/sbZnaL8WcWgC+NljIXrFcroPOtk+3K4cIdrEHDGs51CdcjCLvuQwK3YWhMv
F/yN7MkYSfYKQAR8cnGt+HJOyF+28/RSidzkQzij37VFrwZm7urvFRQoH5EQIxPEvHbd5gmYPCH6
jaGCdfSMpc09vU3jawfeSwKYzIVtsJDN7HPXoNWoq8UXeJdxD/6luWoLJaQK0VTRzTBHzqlwE3Mn
KaxdQqkZ/U6m+BNS4g03Ih71SzH1HU7vZrZe1KZ7cjU4hLZa4iaYWnHdRRNLtT2F1bYi6gmhfMr5
C1LQvJM9R2vOMKE4quYA+KW2Kueqs8Pkk0A6heIkvzfrMj6U8Rzdu5jyEYFjAdzrWNSRFSXOQwKr
GwpV0REA7YRfyZF/gnKXAYiREwbgdDh2AiD7tMyjp8eueWCnmu+KqM4eLH3aKhPwKozb3ToBi22l
5GRSWKW5rcKhOcH7LXbcMBD8etc9ZH0jruJQnJMqe0h0M/P6xSE8TJuT6FGCoDhxDjM0j5Nl8dKO
Ma72Npd7oRdz4ildHp+tCeQRNgSUUXZq59jrLIOMe2HVV103zsfO5m7NOXwseC5ufMBoo8DA0pQ7
IGax73bCCISRokovsWfjU5PbJh4af1hU8xjmbORSZ1y2eqZt8jFxuV53aUWQ/AcddtmcpbvIrsWh
0xfikEf9XLZSCSxifS/cxrpc3X8nFdgIyJRF8SlIaLs+16Izgar1fZnaxWVY9emLNCCweAsYqEPe
J+Nu1vE3hUbcPLL9VG9lCbmgcZ34c9cB7+ugre1KMm2DvlTBnrCt9RdFO1HVgM9DTOKhKzTbjxXZ
HMslS7bUfi5kVtT7MqIgZDgDtaFowrmcasAJmkyjd05gaOOxy+hgvyzDxmoX8I1u3N2T0CVuG2XS
drjNm51GdUyDzuNR57NAL1TxEuROeRwwtp6kEtdBqYmPk26kh77Qo1sqMBM4GCM3qTRYGVlo9Xzl
lHOMM0hPA1UZTT931Z2UanHV02bbjk2qn0MQadQfSnlZKk3kR7rZneA6SMhyhWu8VJGh+4vaUclr
5uQE6M/eCrv7IPCqb0BxAeyxl/IM8qz3yTwnSYcKxwmfICZYmlC9s5259cdIVXTqbM1SH5bIuIeR
CWsCp729DeEDfuhlRTEpIYp9abjlcRLmH51Zy/0QeYfXt2XLswNpsJIR79YsMgoP5pUTzwUUmnhC
jY6XNgQi4ngree4QtlYTkGuXv5+sQT82kzBO2axkPlmp+hFiNA3c9oUs9E+JqO3rZhnwPSrISrsa
Kyae4Kp7nItULrvWZXJ0fW7qHshSFJVeT/1/+NSJLEbQrBNBVQVtZZNIAhIgBgMVmRQDRrV8zowF
ykVvuH6TGtaZilSuBmTFgP2KE9gydufatVczam22yUZbXBC5ynyjUZTsvAgfZnwzd9FM3SvK4cVM
ogpKgtT1ajjPY7ynD17vtbY+5Hl2pcgBdzIP3F6LsC8LsmmyZHmso/HYCM23uMaFmoy0texPhlEf
CW8G+Wds056qW4OKSM3jy0jDjAqO+K7X+xlUg/SrvAlUMnv42x3cy20xhfz/ap+Do3Ts5bOR3Kng
UxXHfGokdINI3Yp23FWjdna0dlum0nfyYoMNkwoZQBbc9GQAnsZCP4VztasKvrRsd6jRD0ta7+Ku
vARCA+ch9evR3RSRviUk+GrRl005Db7rxkwYIGkUggRF31VePXMYhCd4VEyOOEKHT5kp4S1VZKYD
bZ+x9MBWvZjyKlCM5brnQDP3qnHPlOYKSqMj/FIIJ0AdtCT2sVHPJnANa7nRV3hAONT6Bk7ITTOV
5YbE26tG1y+qKL3Limzb5u2uVdI2aApV25tqblzmuRm/IM2T8phkE7HKLctrrIAnLp3Qemi0qHU3
mcgeAHHHewrETHu2LkpPWgvHLabPLTyLApdJTv5mVmc+plmAN737VSubYjcWrurLUlwAAfpcgy3x
rGqS3rjSGcdFDgd3nj6Fc9qfw1gFoAYX/ZA1cXhlzVUZNDbIIwzlx9mh3j7HPaIeunhbKEpHJkIw
C1PDcbvGVwLdNIBks49q96qyofVQRgeVoGBubfSohgxuo0tw1ne3H18AhZxFMh9shwKixIjdVu5V
oUttH05uu42M6s5UwztUip3PduWZqFGQZ+2IcBGkik8Xk7J1vY3zZjulyqWYVXnObXvx03y6GVkJ
geDp/lwyfeRz9D4dxyjgGH0clu4Yhd2NGukXzaQxLY753lkr0w5mp/dTQa+BfcO075usPDflYj/D
4TKPuduUu7AHwopKE2KLjsTWm/pBPAG7YSln2u70JBo2NmZbKES187UTtXYBKrHYmE2SfYgHVXma
bAmrsskTbyDr0sP/a3xJ+EpWqWqHvsENxaw3gRLG846S/GM4aujR1UFsTJBEE7C0vKRa4TxBnTB9
xQ7vphzMDjWRNlgTYjNKzGMdVIBYvQn0CCo+SoQqmuwUHoJPGt770C0m2qz5VSalV4+m8rGXHbOe
jha/1S/GSaagcdrDOClPIklQFDeE8zndNqaY75MhfGPKQrssUv2iwFQDUFMoOyWVzBSa8rWrJ+Mc
yelWqtntYLo1+xLB8wuBILe2ylAFc+xmX1PaUb4CbzAI9T7zokTu0tGt9qAq7IDEixTM72KxjYMW
Qdl3eQDUAlaTcGm/XoDC9EJ/ggvx1QxTbdsUqbNf6vpk2aABp6J5D8rT9KOxqr02tUHshbR9QDzq
CdwnteE3xW19rsM5P8p8FoEtp3tNY9NkFQZ9HopUSdPJQzaqM3F6ja/AgYg75ypNTR38SSOWi5ZK
93Vn2+0262OxYQ+cB02oWLvMyaqXCH1y7gvaQw+C8vHkQzmKns2O3szo5LqkyF4A2SyV5aKa5/6m
YsQ8NzEa1Vdm9VELZ5fqxlpglhpydoXCASD2Rip7QUW6ouZhZPuwI+6nHyq7JrigmECUNOOiHnML
SSlJDTHUhLixACGVlX5Tggb9aCgRF9SkcxWmWXvu6Sd4zTSHl5E1y+u+zqWOCLORE/mzVnnuFq35
qM4Uv2D+iENmE9eR5vN4WKVG3qLhqGUv4NBNsLHqa9SDzraS6aR/182WrbZ9JIfoA9AS6hyakGLX
jYY4dSIyPnRLs7LqcstLUOpt56SgKx8n1zImqdmc50/zNIh9ls5zeR310KcCM8a78ChmR0l3dR+C
OlMUazrKFijrTh3T6rJdhuU0CKGYFphqWLyR31VEje/SuZLiZYX17RUXSvZZ9GjVgqJybuElFdPe
TfKlCIxhbh9ihzRqz+xL8Ty6TfwIZUSOcOZm84Lu3bc+/gj4qLCjqH3RcbFY3gT2Lg8WoWHxh9yd
6kd1IMvqXFUVvQzm6lbZMY3TulAgsMAXhc5FqK0DGgXGWa/CR1AXjBK71jJSdavZXQMYL8HA/x6w
gtPd5nHLLYlhBCm3M/E99d4gGwwY91wCs+Vlt6xmM0edYh8lkhTtQzbXwtjXlpMofktikhkMsGY/
zjNcZ88uiqSFCZNG8cFm2dGuR0P2TK5y6cAzUS7JOJVBwx02EkNuzQsbxSqECtP8RNBjcd/QfB0P
lsVMc9eMgHIuOVqyTNuNlU0X5TKAdnDtJaNconbt+FwOVUlrJ8QLeRMXblEf9Vgxq4Nskabux4RK
HgrrZD5S7a2H00TfcqO3SF2oDhuebJem8HTgz0FbKhxd0ir5sqzaF70X2ac8Lt0gltp4Eyq9eXAI
gbiO4VT51UCXhvuj+KndOX4InmIGSeWSBo7U+nrWxvw+WfPqAfnxWB7glsiAnrTlpUqnBpmtPJS5
cqUX41bLhHUI9Q5IY2YHOi6IK5aN2kMQA1shbqHlOfXGGppmUxU8PRkJf3YnmltQaX1F3829zKax
+FBVznPYdc4e1s1jOWNjKBS7DZD/i2stbOK7ULXucrQUXlsXD3LAa1KEEH/C5ghi0vXTYbruEyOY
6lpswdmeRIZCO1X0+04TfmqAEBZd/jhZdb2ljp1tUDwKX62Mm6XSn+BrHjkXhD7GMKJPAYNpWf+l
r6zNXC2P0+Regl5/H4IYBHeDiYiKQfrIrX7qIZbHlckBT2mec7QdfXYwy/4z9rh9YS0XUhbmHh3n
E876A/FwAAPh8MJFGa1JAJdrDilUTg/g+KNWqrdNp25RB1wNbisg8ZTH0J2+qG4NCityq0vY7XdG
LgF6qcV1ZEy3mWzOotEIDKS2DFVlPM9hdwpt7bqfAc5Uav/V1SiFNNkRVv9yoesxu9CR7Xs1bxJF
Y2PcjDeyyj8srvOR8/i0R+92sBoIdrbFmYjX0FLr3boIlsm+aL6moAotK7zOHZYyXd/Aet0y+YJt
Ua2PeS9PCA9nr3HHIJSdsVXCdCc5YCBk/9QvjIe5HBBtPy1u7JXjlDwtMX5cjF+HRYZPuZN+Nujw
n4RafqTicViIgo2YJIMCoPkGQ+PjjHp8MxjjblBtHGJxHiiS5khrJdN2VCfDW/Rq37IKQpi5tGtj
JBFEk8/AceiglCnfeyyg6Q3GYQCK6TUqui2UjEHV8ZU1Pknryid0x2tPoaxWL/tLmyhAjpGC6kzo
vibS05yrF46tBGktUmjNqz0FiE3kqfrtZKcPZWbedOm4a0yzvUlGjTO+wyjjVbTd5KCxuyU92Jf8
eVYbMJz6/K5Wun2fYBmyyx0Y6zuVrbs6R5dpNj/OzUS+4FBs8oQEW01e6m72oKtjUPfOMR7VQ7US
S2S7t6W1b0H1Bm0Hc9XGRz4hzFS16TT24b4Nl6OD/CTusodcU30obxthRIfSLe80p4atNeVH0SZg
c43kApfMsa/FTk2Mg94pDyGSHr8eki+z0RmbrJH6TjX6Y7iUm0hzb/UFSE688IKzzjfAK4xNIyAY
8+L7+dJeO1JxrpB5XFE5OVCk+ZB2yUvIxlCyRAdOn4WXiY7hUp1GAeS4emrjRT+5tVbuVc0O2pgZ
Ix1LwN7xMgVpq7jX00T7Z0zLyMM/bm04Rz3Os4DuTV3ZS6Y5C4i7LG7yONIoENSnBOzVru3zxcvU
/Cov1DsL8oaTKoROdGcnCe/NzNzKyXVvhyimUqFktE5qFYVEQ2XD3WH9923qOkdZG0diHn1zzDZG
1it7SjqqV+UaXT3zrpc8tzCPWNuiAL32STb0prOFChKFjptQH46Uszh3U5PcS8JyIMdu6DntzbIo
dw2tbm2C3NdX5idpxB86xT3aWb2hwsSLktjCN7LyUk91v1XdAxRSaAgIAiLLPtq5JNvYZVNT0/l3
NxGJKsasKmelvWyr5qKYwAdPC2e6PqMQItCtuC7Y6fCFdFcPc5yn14hZTNC2abiMj21UA9eM3neV
zhPb7TqW7IozI+rIa+Zrr2yA+5tpYPfs41EeKWfNzG7D0N3mpbVZ+tu8ton/dh4A0QSjLG41Btxw
2wM+ZmjH7NEFW1It21r2MHiqxFJsV7pLnINpcDaXcCEdnqgpazC5yU20RPftxFE8yVNrKyJlwKiV
1X6nNvux0r6UhbKXQn512sTHK5SALLdy3ulwvQBssn4e7xN7PEe4usoO0QOJKbd46VrPSR28kiZV
QBWDYgIgl6AJRJDTR1qI53wKt72YAyuX79s6fwKE7ZthzWaltijFkGowKNO1Ax62NPvTUjZA4EG6
0EOsK+NxlvQjM5G8T4vsakQwYwzdqWyMyyRV7LMJGQSpL0WMNrPoUJIyZy3m09IaV5nZXpaLNnv0
2W1mfNRhbS8ObCQeSV3YqhVb8aF6ooJ2mK1iFw4g0eHr6ocwnC5Ut1P9BnuNh64LSc6gPURhFfQF
/jKHj/GsbD6ncrA9p0zuHLV4AsrnBsmsbruJcBI6zoWf6eaRpECxFcDHdmlTPOfg5jxzJPpxHgbn
IOKUYqownqBkUJCro2mbo0YBBstRcBnr9lijlt2UcRn7FPQ+DdyCIHEnezdZ3Z794FPWKdDEUeZb
eRMGbElrf+zcmyLNH8pwcKcPLscotrKJsbj0AWWeT3nDp4JNJVSrsxtu5t4pIiVX74ouLnKxUQgO
WwYFPGCrE2UG7TfbSqfQ6oAMiRYmqSLC2y52Fn2bOBX0AyOVWbzLw9R4kAUBrNwPtLgbY7LEfVHn
kNnHJgaF6WpV/dSyV8+3CTMs/WWejBdixadxm2W9+RVloH1byXG6bYCiZ9QhlZn3nN0TIRtOzRwR
YSqnplkrEgBO1NZPkx6JDCjrolScpJySla6YskuZTsptM5n1B1OaNvzdvGowdhKr8MENu5FzdkfC
wjaLqMX7acw84SeGkzygD0P50qFFRXOnT0RkRjMA0n3WNNxGd05LnojaMIk+KmNpIxCCKik8bruO
KizrBkr4paPs5qUqPmqp0d/gpJJXYs4ikM4gJMV3lfg/arr9fyplXePe/+s+2/7Lc/vy16HLn8uX
v9b/nj8HVfmc/+vPulcNuPWzvnfgbP0dPDaathT76Z5/07J+V9bY2jsYTqtGHZYUrjcHVcvfwhrF
1N7RFMMsZa9KcnxGNLq77zJXxdTfcSIi9oumGdY8h47aP+jAvXbeIfM3Vt+mDW2JPj3N7rX3/ENn
H37yRNOjUA6KORRwfWtr09rjR2X1vExhXu0Gc3mYquHhh8H7hQTim/z+34oCrkvnkW4guh762bb2
lkbk9hJ7qhumxzHr2mt2BHgKS1pN7zHeMm+VsXJbibrawNfu+0MPTWukUAZLnZ04tlK6WdXGqMUp
HSwz8lVIbqckXu2Wba5WH4BVRHFg6079RR8GFvehntMzHofxa0xH+n6h5PpVAf/N7nwe/FAMSM5F
NpytWkSfYTQ9tIaoB7+QjuJQmteUDzjVk2va2nREoGrnll6QY6RNPYpHtSHNIFZC9crOk/T7SP3P
G/cfyMl+eGh+6mw/lEn/5eWv/90+f/prwzH+uf/y6iX79s+/v2Sm9U5HDgIKDjWNQUcIhcT3l8wU
73iBaFU7bDvRja/Il79fMjrZKmIWHj1EXqi9VpnX3++Ypr2zMBIB26A3/Y+b3FziB/GMzTVtnbRF
PHSkuZno2V+/YuTPSsSwhBE7hSx3SUxnUCRGe+hntDs/jNAvXqtVh/Pvt+r7pXijUFvySjs/CVcc
fUr0uh00dlFmS+7TpIPmGKo9zPPkArSi4qHdblHPxPpjPqV/YlD+4peSYMl/sJ+v8r83QpVckrIb
WgunenT1G6VQK78WsR7oLXvV3//S1/PWt1/KpZiyuAzTp/bmUnqex5qmzAbNbndrFPJ+smj9FWmF
NBzOpjcq1H96LXn6/WVfqxX+viyueuiXaBrxjby+l+3YKsR4K/zCOMVQTqDVlljm8Q/mnteCn+9X
wfPFD8TKyoT35sdlmm4hsTJN2pZxcrHMeflR4bo8NoVxoWbZ8Pn3v0qsH/jmueGlUXFjWA5phutS
9OMq4NZNJYbJ1gO35wCOdao4KCl1eyK3tDVDj/Cmwbeywt4OmmZ9nWTxMVGrEu25qL/Pd6+8Mq/E
cesQ/vxdWJagIziG+fYh6pI1uDOOjKCg+k/L3Q6WOSEGBUReOIa+LuUCn7Y7m3zng6MLb0gq62ME
eT1QVI6vvx+aXzzSjMy/v80bxZlTdGriGooemIpWBNLsnlUyMY5q1VF7+P2lfvFs4e8j5gBXP0IY
581d7zmaTtHcrm9P5x7mJrvLgRX8gX3yy9/DqLAgrgbNt1jO3F7EUJYad5o39QjjiMaSncZ7SNn/
0Ay3zntocv59qTcPlRH2kNpTQw9UO459lLKEkQ31uY+6P1nMfzlyxEizK+Jtsd6mcOtkOhkdM1JA
2gGmYVttTpNOOsTv78/PQ+cgigJxbgtMn3QGX78kGf46owbzj7ZHVw9kTS2HMcuLQzgM3f/FpVDA
m1ijYMKyT3p9qZjbFAImr4OCqNfHAtL1fj0SPUZd2P4jSeU61ziIuCBCwh5wEGO9feqGKsXPRFNi
mWxa0BURdVZONMfvx+61OnC9CrcGvab2bWlgbXj9gxaLLBWdDR1KKE18sTo9veik5fqq1am7CXvY
p1Qbw/3vL/rzDXt90XWm+WFvO8x2U3Daq9FCCOfRUSji09u0e0/krvWHKfvnR3C9VQjdeQwBpr51
tnLcmzmmWWTLsWv2+5lQisbo/2EC9zqM7NS/PX1o9aEQvP5FukBOEI4m/XShiL3e1fZ+pXegjigY
RrpFfwjg/sVtMylX4AkGgoxb783DYWLjifVWDIHsGqikpSSbOrTn+jS75XJsUmtAUhH9iQbyi/tm
MeMyiN8oDm8Za3YVR7pbxOAskdn6FtvxY449MEBy3/7hB/680nJoQAipcTJb8ZpvBjSOGxwrxF0F
Uh1GQkra4U6VqCYq8ia3Ruw68x8m+V8stayyAD6gxGiQ08w3syIhvN2sNWvXSk11qtc9VWuAB8g3
8km3vZBINvJHqtZ8RqBC9iaq1v7GFVNzA9nC+ZNqd73a68V2VV+uWzWOmgh31w3lD69I0peZXeR9
ixpRh0c097koN0QqZItH1FNz26ULKTLLbAnqFqlIjT8Mxy8eMOZl5myiORkQ8828MJZ0e6aY6w9u
H271UqmDfAKkmXfimSDU+NAMU/9PJ1dk96vodZ338HiuFtIff/PkTAL5eDcEmijTTTcmhCRVjuLj
6/ry+wno55vNpVaS3CqIZmr4ZgT4YXhr0mpAtRZDMJWCXLrC1sKdo4buoSXDUQ2mZjJ2SwVRg36l
YfsEhtkHB7QIpeGpSYLff5ufXiuSnzGM6y7GWX79W1sLkUSyH2hJUVVsyZJS7ObWzEV835jVn+DK
P71WXAqzOIVOc33MV3Hxj0MsS2cJFZM+UK1W8aZNUptcvWh+IBBt3kbL4Hz4/U/7afZdQ61ZVZCw
Q73CivT6eiQHpeR9MGO0set+zrAxbl0MuoffX+XbCL16W7gMLjqHkgVHD+3t7UzHMEykOfGziM0+
iW61tVZZBbNOSTRxXAwi8bKZSmM66yTUNlG6sbM5OU61018XShY13ky66YV0+mTz++/2qxEA9gUa
GOk95oU3I25p+ahYpc6LzENwHHV93tImjP+we1xfjTcDwMS8boG++SPWMteP9zUZCN3Eg9EFVIfr
2I9HmV0kMotCYssGbUfST3rumFIDrQqVvZm47p/4m295mIAGQN/Ab+U+rNP2WwtIRJtKoNMltCRG
LCtsK0SrQk1/gol5Goh683D2pKmnFmH8gWfUve4menFORlYHShaxr1Uz/QO74JfDgk+MUVn37m9n
lOj/sHdmu3EjWRp+lX6AYYP7cjMXJHPRLlm2ZdcN4ZX7FlyDTz8fVdVdylSWclzAADPA9EUBDcOO
JBnLiXPO//16rWOeNrCyojptyEup3BXkpGI7w2GGKXmqRsEE6/tSVuqyn2arNs9saq82Ul6LvVYW
iICJHI/jD1GQtZ6ddWoixr5reBuUDGR+MSDd+0kxb2aOLtqZ2FF7PaphYRBApsEwgJMciz5ssAlK
XBeoUh3jyaT+Ufc3bqSECHN921ACmCYXBqqYOZFX2bIF8XVhON+pGITdlKCe6zFtWc7w6E78JriW
JFoQWDkkNY9WAo2Nc6IKW4aWMIbrfOr0267R2vvFJISgt0uAiHOar28vv9cbHlMS9BuxhIYg/zhk
wbl+Gly7VsOqc7Ir+TPHQH5uSmAq+P+8PdSJ5+PIRITFuQmi1Fr//MWZUk64OrpLDjQlSwWNmvS2
GFVVPeaFsPZRkbrXC3nXy7cHfT3DOTYMUmWkPDg/jrmH+L9FuPryUlOqUWGiV9llvHTdvpCNRTG9
ctN9pELnwZZgkLe93ixn9t7XhxfjkvCmlM/F9TlZ/vKp4wZPmT7HtE8V+D8l3JRpm6i7z5Mo9DND
vd5KV2qMjeaV57S5KB++4CZr1nhsQQ5fWNH3sorSj/gUf377hb5+HmgnZHdW5ewKZTr6is2EER20
VRlO6iAeW80CKVknxrccC7UzE+b13GQobgErFgPi6jEwbAKHPFP5k6E2iOICPEKztv7Sm9B0WKMm
Ka0kv3wYrSckimK4wCZFjPUNv5iiE89VD2ov8TPS1L0hWirNEw34b7/C199pHeX5uoVpCkH10Shq
LAajKVjoSj6H+B3hEE/Rdvs3RiE+plxBSgoo9+EoEBXoTUg71Afo17fIVewrfEnnM3PuxDfSOD1g
yVGOQZK1/vmLN5YP6kh2zSVQ1Gf9Av8j+wIpT/vONBN8kVXaJN5+qhPTT3NJSpNhBFaE/utwvBlv
VQAQjFfSV3dpZApmY8IsKseHlHHueDz1cKtzz/qVCLePYfoQ/ck6d8oQYpKc0BGi7jI1/qmq2T2z
pzoz20/MCu5V3CTWnWo9mw6fDO6YsFvp9mErWo87U28GPcTG/S+/v3Ut0VqpU0EDonw4Sg1nI4kp
meF6Gv8oV9MyKwU4ypa0+zsDcUnjfkqC9niSK4Ogc7AxhnAc2ooSc4WwhHTXdbQMv74jMRtAX6/n
OOSbo21PcSFjuRFtsWj/mnsDw04gt0rzODezceYbPWfnD+PINbf951j64euj/q3HrsO1u22c+Hqk
S0MEhrOkMyw1LcLWthttJCma1gWjJxY0cVzI+11bOQR+huxqL3AiA3/B3qrxNJeTDisFZEV6hVfo
8g7n77l6PylV80NY+IH4Mi8RTpVLTc/j29/nGKVNPEqDkk3AxZyjuHMszlVEkmFbU4+hJWN1kyQG
2J257z9JsCwbyyu9jRNFWFeX5qJc610a7eHpNH9jOq4vFNsTlwzaMaZ1kFxqpS5GiD00P8X66ksH
+2dHCsk6M9SJxbzGekQ7WJEQXh3NfNk3NeVqPDBajAZvKvTKUSBjpbkWekkXX2K09pm96uSIlBUs
rq0qk+ZoslgVn2DMe0znSJ1cpIY97IWH0suPByR9Rt4k929/0xNbCIZjKjUeAiUKd8dbyNK5fHD6
1gDd1qG7+gnGup2dmTknHsvk1OKTPQcCK43j5ZaPDTk9W5M5hW3WoIyaiuGyzTOxX9RU3CndMpwZ
79RMpUfMXQGpXIus47imzPTM1ut+Xq1eMbOTLdiD1dcVWkL9XraF8qU00J+EuMBMD6nwvK/uQCB0
bu2vE+Ro7RPHkafnNCD1dAwajOPaLoxYzqFq99oGyWd1oZBXjzHaTobr2SySO6NyxyuJm2VQ2zUE
hGxWg0lBW6kVQ3Nf6HAQIkfST+3WJba0Hd1KY1yHtAQlI11u1KoWVx/OHNEnjsy1JoUemmgK/fzx
xOcOg7GsMoWNK1PVr2wFDAAOePfQc6Zvvz4DmfEsac8g5D1GXCNAVlS1LHlHiYg2Sd20fjtb8fZv
jMJixnYDxAsCy8MZOCmeu+j4R5NNbqJ90WX1ZeONybl59/rCQs4AQguBIMX0V7RcWSUT7BkmOs1o
9nf6wbq1sSLxNjpW4t6FSjv4EOC7q32QUVlVAbutejt2anHhGfZPdXLKvUVUspVOHt9b5oj/giTT
sZ81dfz49hs5+VMJ+YlTaNehg/zwjcypZc5FzXsn0YFWBRXxdRGjxouXKNpNBf3Xg9aYX98e9OTE
wm0IszqSV9qxK00LaH6svXoOyz5/EgOsLFWFMBOvdj9vj3RqY4Nr9++Rjh6vI8tJozsjVSMaq0pm
xU0CYftMNuT085hchoHmroZFhy+x1M2KfDHMjNKC+yriQUWnihWM7ziF+ulvPBEkQLIfFItp9j8c
K8tReysTe1o+5dpWogn18RRuzjzRqfe2pk5h2qwZ++MAtnVmzgurm0NzggSuyWTwc5oWf/2c44L2
5yhHyzHX1K7V6OgNS65yj0NtjeEcIX5upOdcNLFGw9HbL+9EeppU2pqqZeIBTDyufqALlmoW9yiI
5TCFselidapU3XQ5xqX7NAlPu5zRtXyaG7X4oOeWch31Q3plltK1z+0S66w4PhaooLEGsBddTeMO
v+QI+cRTTLSXUtcKdvs53ZRq8jQDet4h7P85InirhjS+TPsOoh3K/a100zOf4OSHJmlENxwBNyrU
wx+RDehGZ1yZQ+G1zd4aMYet2648c5KcfO/Ut3BK4vQnO340axfOs9hreOU0oGqqnxO/3nLWQmTU
I7u/TAHibTKZV18Vty/pTnPcTzppvS/DUFjDmUc+tVpf/paj1Wo2uTOZ8zSFbuSCGxA8PDUNJK46
nalvz7dTbxeoCO3mhI40Ohy9XezsuXfYfGJNGr0/Rfh2l03+B+TtLxtI1mVyPJHo+Vrzktw4KZge
fkMxTO5oTcjiM2L2wU+XMsdGfK0/PZhqXlbh6BXNNTB6slUGEpr8zAs99ZTUenCj4r7LDfFoGVO3
jR3MgaewhnF8iXuwCJq8FO/efpcn8uCsElqtiKX4n3lczdFx8R56l8SHAAf/pdCtOEX7OSjvVy7j
lVbPXRnM2djdQsFJvlm5Nyd+PNIgc7H0mvK0ZBoCSU2vkMi8/ctOnaG8zbWfAK4LbWiH7x8ilzqj
Np1IZahIMHGv8tWpd+4X1y33dm2BEMHt6P3bg667w/FHXyNKc80Hae5xHTGOhxTUNzuZrIt0kybd
/aDUGVIh67PWKx/fHuzUFwaBQxMYsRPFoKOtSq8He1bxIyfDPOiXRuv2vppZw984dGhZxJWCiUyP
27pwX6SERuQ4TpnyHo3Z3oCJLO+XfhSPbz/KqcXi0H9M5YxiOxZFh4PQpl+wGVEdaHt1QdemlQoq
JFyYKkX0v0WK6W0y1IK+p07amec79ckcmhggEHmUSY/TktTnELrSIhQasRKThhTJZdsoGuxUO9fQ
Iqpl/uHthz353agf2WQkabSyjra6ttaHkV80hwgEvdAyIHgqY5pt3x7l1IbKE9FIB4LHIgt69EoT
obtTiv4kikrt1uhm75JKTH+h9vk5zP6pr+fS9kRzKxkimkwPhyqEaSuWlssQMct0m3u6+SFyAIrO
IlYQ+Nj6Rayk06dKj4y/8SrJuKprVpTT0jxaAo3qdBRIFWIVY04/pjV2EGVZmWdKOac+GOkM0lFc
giA+H23lC7qhdCwM9jgcGsPSQ0zkT3qNnuftT3Z6HDqAV5Yjnenrn79Yavh+6ZXdcCVdvFnbeJMn
d7Zs2vDtUU5tjNQsCSJp4OGlHb0zpC+WJsx5Di0zmm4GKC/JBmU4iVfVE3YoJLgiSK7TmRaXk/d+
j5OIoWn2IoV99HRVH/eqRlw5DaY64T3fOvdRL7sP7I72PhoRwXd0gO6WOhvvJi+p7ovlnPfEyZBn
JQeSUiGJQ27l8EeYi9YhgGJVoMHRt4XmjbsRpeqXrIvSnVwq8zuiM+NzpXtwO4oOHXmc9dZ9XADt
ffsznPrYL3/J0ZaXVTb0hGQhmLdRaGtVom8zT7RnKuUnRgGOxuFAuoDM/nEUYDW9GadWTVS9jGjQ
x9hYCgBRjXbm654Yh1CVoJl0PgHBcd23KTW9KbteQwXYlddzhs+ooLhz5p2dmLrUeHXqYhyvVMaO
zqJKRTpoGVB8TVcRbJq2/FaWebUTtOdQA4wtdLi0O+ze/lIec+LoUGe6mmTisFtHm3L8pfSkreKk
0OiTSfSHIcfkEiMy7ID1Sg+AKYtLIuk2UKNEgihqmnPmLyd2crpkSDjS0752DB09tUhEkidxrIWe
Nqj3JfcfjN+FfHQm5efbT3pyJPJhRIsUgJgwh6sDz5YFxfVCR1DnyqsWxtoGHqnyqEIi+vW9jkYZ
jITXWi5O6kdDpVPWTFHqaqGildgWa0B29DqJfn2vW1n89FfYpFFI/Rw9EKQGITDlCGPMX1MMS7rk
SSvK1IDPhpp740gV1ExcVUBr336VJ5p0iJleDL3OqhebuZ13iQ3lWoeU3YqfajkMd6Op9xucoQCH
16VZ7YxhKjemApyCFOKs7bzINj/qqXLlRvhB4H8cwA3vvr39w06sVOyz1bXbjsCX68/h75oQyGY1
qdlwNhi3yIt4I7KpOvPif2+AOVw1xNz0oHD7oFjOBehwHNUZJk/p4oEQDguCvSOX9tNi6L6pLZ8N
WQV54Yp8Z40ulTGYHMl7FN11HnZa4tH/O0TVbaxUGnS/OjKUvVi03no/pEKJ79iIqpt5WGLYPWIE
jTy2satetqWXQJVzZwTzsaFnDXJL4cShHcdps63z1vstmhvscUsR1ZbfK9K6yqNklvtlGSTX+L7T
4+sySSRNhx7HsD9VEp11KRSZ78qIXqrQYY8RQSpmWkfUDE5AiMa1o7sFSKA/C7fzNtpUpIuvVWaB
fY3EclFazYJ0DW0mE21h/NltPezuR3PCK28SUX+ZT7LpgxRxRUXpAnQW/8oKNNEnhyyZOuQT4BmI
O3rYejkid7EM+n61vq22nUYyLUgaiP0bMdJm43d617i7QpN5Qh2mXvUnyWTYu3HKnF3mKF5x6Yqh
k/ucVsuWnkOKVFed0RXQnJwpjkF3NPZjNCNsCcG9TQo+7x4AJch9cx7UXWqBEYjT2fqQu93yoFsT
UmitmBfD586ltNtkSGHgERE6QH9SPX3SwWchAzLG9qZuFcSpVmfEvu6g85U0/PuTljZ1UEyJ8ViR
rMjpbJetcqmMhEpIVodl35iRpflZLD3pUwB3ncCKjWy8KvQhdvx07Lp3nZWaIJ/dnCR13FNK3hWD
nWdBGUXOdWY7wvPNaNHnXYds9QnDTGzReis3btNYJrCRcE9vL0j1oJB3er2D1jZDwrpuERPp25KG
/hKuEkxHz4hWDW9SLEnoDau9ADYHDlJybGKHO92plI9RM46fhMyHPHAmagVX+CbYXyFKxl9st5ru
hFY1V6iwSgrP6qTDLBKqvQUfM71XzRIFYmaK6RKaHdoOumu0PtDiugfbJOeVBCnd2L2FH+op+wk0
4fx5cN3e8jOpG4uPEnBU+G9RZmExqsbPuTIhxSgqEEVgH8rPOiXRAigZpQoEjooZq1aFfMc+WXgb
cNblk4VfpOJXMSmSgDxg8luWNe6Fkablj7oT6f2kzWN2F8WO+ZSnbYZv32pG6cM0StQQqWkkmDEl
Pbql1wNkmeKu6C5KR3bYHFgyfcKhQOT0SCCzhBmzKHnoDtR9AryVxXfLSaB75kUFpSFymvE3nE6n
Zt/2bpnj/xZbTziHT+MOS5hIDygeGXd5MgNXdZix24ROGpBthbd0fmJKFuVYleUAbsFr1I0jHICI
urJ4d3lcoKhUIn5Iin4k9gs+Ggg9T2rfBbecWywGxq+xUEGc6nhQYDCA0v0ppY8/hrnXwJbKkyzN
w5nuE7GhS0pzLzwlB6iaQq7Ut5WnwFPruiW911nLyNxjmlGCMUJkELjRXKG+yzCB8MwUOEzaVAZF
KDHgEShsvU9wrgCGAiMqK7qHQdEpG89JOpghjrJVE06uNWY3tq5MVgDCA7tzV0nEwO8fRey3nZGI
kFtL9UmfkLT6w1jW2U56eNlvgZW4JQ3fY5TvBWBG4bcQj4qQVDz6ERjxkGbIZlUP8+xaj0oCjG7b
Fgt2KRh9A59ZkjydwnLo2sqP6L6VbDhkJ+CKacoDSPl82s22QFJIAcxeLkscSbUsxKnQo9t3sJ4J
pcqsRFr3lQa5alYeVGVCj+73qgEi/kM9566NRe3qAJME/1G1KOxc+qPCsUurWzJe3qPFVvTe0oVC
Eq31kMSndnGJQTMnOa7cbCxKG4jW0T/IRMMLEcK5+OBEVcOMKmqlOhMevkqB4TarU09CJ0BentYZ
4/Cki2lrHKvZM0N4eo+8LvjpWgQuBGv2sB4jYtJKtFBF8u+cSnkwAHAADkq2xgNsBRyl+/B8wv+S
VPe/T6T+Sxn9Ot6/DaL+d/g82bzav9bGh3WZVum3Ly8l8Ovf+NNcgkzrGtlSEQLavubL/jSX4M7t
qtQf0Qihgica/Ze5hIUGF/66R8f1qk9YU1N/yHMxl9BxAKYPBc8ZqgX2LzGonxOSfwZMK7mcLA0p
KJI2RMUU4A6nkaZOWdKnWhvqfalulwzg1lyA7gWNU8xpUA5Gv/hOk8gOIrWEdJjERRdaGkSLlqYt
qIC96v7IaYk0R8kKwEDoXqtmfTd0tj1Cx9Grn3qNNtH3qBrBbB56RHGOwGem1ab4OrUV2QZJRmO4
cCdcpiABP+E1U+tYRY/lR3vQ9A/gL4fdUOfLpdemWB3PDUpX0QjYKS2Xp82cLPjFQ13c/vqc/suZ
+nKi/uf/XcL62m3317N7K35U35J/7Ib0CLO+/rU/pjgycxJhz+17NO+RtSX4/2OKW+Y/1+wmt1fa
VtfJTDz+xxS3wKyjDV/FLw5OaM+z/18K9H8i/eU6SNqGXmZUDdqvQB7AljKHX8xxJjXXVxYNXsdk
C1hQh3O87TU9p0fZ8ltEtHSFY57eB9J0mww2dT6C4dIFxFS9sGaKb2k7fTZEYg67qc/pgEF3C4Zs
llMa9ktL5NXUajn7sRHHO/yeNHOLwV6+TbO+Lze9tUz7utdbc9MJ6Xowim0FCuMQ218SqSXAt0US
34lOqUGPuiaiiLjpFSgMevMM7VoWLRzkolzUk+h+em5XfhxXgoyfAfGx9osTmUDCRFm3G0KMSN2Z
slOanciGJQ+6VWLyOMwa5h/dCKuMlw/2Le0TgrnMtR/aejYe7Dgfy30p6+x7zuJ7l6te/hnP0pGr
wpi0n2K9dwYfLy9wrE41zftJNVq8yJJW/ij1WtUB2tbOt6HWk0/9sLjvLKMoqWbVzqJfm4AkMQUl
pIuI2i3zQ1t4GHeZuZK5mBIr5XeNMl/5UY0xO/rYFQtbD5l2O9m42mi8J3CCwhsj1qessFjAJqIS
h5Cgp+Y5+INUbABISHvTezon4hxCX07jlSyNga+YjDTrudmgtDfcg8uSd51DGB4qkYLNT+L2kn7d
9jv9OSquitLI2q1wYKHTY1MY6KAw15Gbxlvq23KYRE2o1HXDKhOee3+AqVleptoaidnLQItCX5J/
3kWeld9VDWHClk65sgEIXOFwtSRV/z3xZl1cD3msRBd6aYhPUlVw6tUn87sNxhE2nWPLj2amxE8F
+zBP41Zlu9Eb0waJBrcW8nNJtB8HzdR1TdDQS3VjOq35I67aqrzL287UtkkKmUr1x3LOPvTcqMyw
nwHrBwoQ3tnXhxUmV9lpfqMlOMpgR0dqZNsVzWC/c5xGsCUrgIoRM5HrqWZnzkI7sRtA+vCKkvcC
djPcpFSTE6S8hnUWjNbQfBKVWpp+LOL5KxkUN4KgRKNwGKVSfCpbUKxzKwBJi9J2H+okrZUt9tRF
+aD1TQyf1qsn5cIszOmn6CMvhVObJckXbBh7uF5aZDhXaM8JKkup9VHIRb/LfNzL7GhLZK2w+Xcj
uZtymSvbt/oiG7gLJtxVRodQMsBFrWiCPItjgH5xnX5SATz+oIHSyYMKtqyG6FClFgdzaSr5VlD4
aDCqHvqFFDVAxhYnQS6yLR3/gDWRldSUITbNXKGyTrOJLiFuieZPNE1Ed1rWQ7/1sHnrrm0ATl8c
rYOJOpmGeMwnw1T8xBB6E5gKSa6gGjyzvYEI2eMHVjYRqahYTXDwoT5zOYkZ0m1Z2jEUq0ZN97NS
lbs5sxoRJoW6wg/b6FOTxAIcaNG7t6WKJnrtWe3fF3g1lyHS+vw9CHaATqM+O09xqXrvGnD496pU
xE1mLEZQxDb0Xn4OkjG6Aeo2hF0/2QFMfu4Kddfav7FDpk84QM5fIku67oXrDXERsFOvBM8ZCyIo
olF1N7kKdn82/OyBLEM23UtyvAZ4wQEmdSnpbvNVoZt6sGBvFzFFJ1Jvrp4PtLpmlbOHCLVqLaXS
zZdFNMDbIgSImPXkZwqUcyNx/v+f6Me+pJQz3zrSH7+A9vrHx7T6hsvpM82pT378Y8dB/+V7Wh1h
ZtZ/6s9IVtNoYVMpIXKQs+b+fcxjk4aEnlIVpzlNPM81pH9FsniWQn4yqfyjiKRe92cguyKgaJFa
0+o0+XHY/9Ipf5hhJJBlHtkOQTaJ3ZWCcxTIAiMRLqSyHCJkBRt9KtnzfNsbOzAsHvuBn3W5/sHM
DeNjJr2K+xHp5vuxL7oPK0ePjAi0OBOTw60JcSzbAUVekccOzY7zXF83qeyTQFP0+L1rg+MAET88
yr4u5WZAEbXPOv1Mifi5fetF2LI+kaHzX7qCCNEJXg7DltRTaNbJKuwc0g7Fn3TLexNtG4xwIwks
2QHB7DrnfUeXf6hS+r/BPcZ8GNwm3y1FI/zO6Ee6ILT7jH32sshq6gaJ9iG3Y2sD71Tu+0p0+xdT
6f73X/cSYLK+5aPfvHZmMBHAX6yKm8Pf7ApNxQU2z0OJYcwWc9OZinr5cVqqMUhLyN+A16fg7TGP
anzPn57CDE37oMEw0jnunuIjeUbt6lmIrZv+Ic/wPpjwE9MG3Qtqx7zDucQGmw49FQFpum2GyjtT
8Ho2aD5+bmq0Oh0pVPSpRh0+t9M2k3RGfgKurc7GXn1LpKlVn2bNGAKMAZwbtXPZxGd72WlKpmxy
CQjXk72ysW2ZXCUp+6bR5N+aktRnhpb0zEt6Ljoc/UL0VjBukI8RdR/XIBdShOVQObwk42M63gxj
HQhl9kfwiiPZ2hZzlyK7sztMe9T5Ui/t68L4ji8hWGLgipFFa9pOictdwf9dBuxznSo0vM/SpWvO
fGpmHKQ7ZZt6j4JQ7O0PfBS/rwsBCINHkY/u/lW+fvhy2ySrqnLtQSdqJhU0r0jpCtqzl5MQG0Ha
Xrw93lEVZZ1Qa+GGxmAU3EQ07lEVgTSX6Q0eCSQuwnI7ucWVKpsMawsqJ0WZRzf6YHwd+szBHKOe
kNcuDVZB6Bw6bVB8l5vvro/G4szPev0a+FUU6QEoUJl7pYYZPBe828Cv8sQ8BquMhIROL/bssXUo
FRS4z6/hfyij83/3BvyscfjrK/BNvXwpv6bt8ONliuf5L/1+Mpoqdp8rh4tJ+q88zu/3X0P956qa
W6k81LbYGJi5f5yLiqb+c5WEYd6O6OhZvPLvk1GBzubiSE0tlLORb21av3I0HtZX+WdQ56qA3EAt
sj8y1uHyUZ3MUmIrn3yyxoofK7WF34ObPbT0XJ4ToB3O0d/HQmKB0M1cjVGP00n56HDiFs3kux5W
0EEE6h9yOEWsbx269SvDJWQ+szscHvzPQ66KYA2FLLEH6KjDx7Nysv6ZzoUMF4E+HA2pbCqRpL+0
+H4fhY4fnewBCiN8XQ9HKUh7tMTCE/kvgocLjFPtwGa7HbbogV3LnyxkyGf27BMfjvwHujcUBCbM
jqMxkwIksdU7uBwO0sPeSWLRg6M11zEu6Of6DU58OQbD+c7WVv7Wmox8WTmm0Q2zoNxlQ+2q5tbA
+/u7WU/tvgWQf0kJ1PPOfLf1u/x5ILmIX9ZwEVje2iPC+jnaZJmQ6gg/giNoSq7UTpKYj5qrYbA+
dpnlXRO/XSVtt3l7az+eLOugLiHsqsckglWP1kLSYz1kzxAriYtozSxtaPRFfW6nfj0KsiYVfRhC
Chb+8fkxtk0J6H1Fy2vNeJs6TXrTds7Xtx/leHbAgLDx6bTpZ6BH5Dnof/nBZlm5C9d36Td0Vn3w
plze57pdX3AGlWeiuhNDgXBhQXv6eiIeP09nxlmSTZakFpqrS1CUNcm01JDTJ2NKhuXMNzqMIdeJ
sTZo0JBPfYN7tXo0Maa0bsu6wxSdlFG0zyhnPyXNODyRQ7LvliHXSJzQt3lmsR3P/+dRQSoRvK2F
neOmPtJRbdtA7qbSa/cPabTMVxlWSddG04hAgq44pwU7MUlWiAfhBa0KbPHrn79o1ZgztwVlXWMh
g9PxxkuNaO86ct69PUtOjwJv9pkg8GpZo+lBTFA2i2/ojU6iS6PeTjH5118ejH1od1ASDM46/fBZ
omJxkkVFmjAJvd3VNAvdRm3qXOrgyX8mQ9Xev/1Ur/cOuoIoiJK/5MHQcB2OJ0Vnl+jCFt8ylj1v
efRdLDKwCx0+0RR2l62chl5oZzgQJ5bBeidDtUdumoPg6KRBmaWXosKkzu0lfQ+DhTckLbV75FJn
EcHHm+O6R5HJplGJW4X6ShZlN8pQGKj8yKx3N9NCIquq2uzMFvxqcnAvR3QF+s5BRmEct34uSqtm
Jn5xiDBSSQGxpKe16Xvt8e2v9XqYNS2AGgDBDZUwb32vL2Z61rpUp/vcwLsT+xB7ArmAa1/3qw9D
wxUZCAIuDmhgs+sCfzEKbVi9k5tMcq9FxwlQL3l2DQrffpZXc4AVu9bLQDsRST2X816OIiHGjfTy
82HoBrwkv7zc03A942HeneulfvXanoeiLZ0uYBvBzFHrKo4aqZyyyvSFldBjIctBNVdZnvOHmfBf
ikbWDfXgJF4VP4C2173WQbN8dCiKEeOCHtcnktzAAtnTZe/sU7Ps6EJw5LQEvS5zGditU+BWbsJP
8N0pc+ft26/29fPaBB/MeyqSfMK1wvTy1bJejSxOHW6cM1y6Sxk1WFbqRgkI++2BXn9DxNt0BNPL
id4f2c3hQNi8lLGwVp8CnPG2idc6/jIswz42Gv3920OdeKZVJG8h3QYMTCn3cCgbu/tWlPg4duPS
3DmKWe3r3E3ObL8nRgF7zCUDTQZytmM4p6RrZjIK6eKjWmHNmRudXw1Tcua1URo+mihIDSk8A6Ai
siWyOYa0WmmGOxzdWgGWU+SvC86vbqNOSfvdcftIfFa6NMO5zmmJT8M+bSLSB62IzHgH9jSpHm1B
I8ZWn9uW7VNRFDLw+qxoCL/KXL1O83L57lij0VS0FeXiR0TjRBaYkUmpRKbUAx5joxvxDeU0Fpsl
a+eKLA+eBOJSxbEyMv0OBX6RXmKP4/SUJLRRWo4/QaEyvVs2aXJoFxAGvfQhS2Zz3JIBjG2q0bre
jg/WjCQdt9bMM+lIqgbtwXFSLO007HiRbzar/UiLb6uzo3IkEkAoXfPRSmp1Z9TwS6hEi665i0zS
dp8TMcmClE/pLL4JrtoKxtGOVIpOde/hTOlp1T0u8bW8mDu55A8K9mXtVuuUeb4m3pbUripnmC2o
8Fnj7cZqKueKJkY94kzNrdrZ9LOeWu/qbo7oP+p614QNbCnmQ15auOLkuFA9IHKiv95MF/ZEq+mm
xc87git/yN3G2tIUo9OpE69A33ptSftATSRZqDXNIi2+FAl1ow1mQYbhL7GBcxyZvaHEDddt+70w
R6ckuq1rh86hKcZ6BEPItUVRz8Ny1tIPKmWphbpBo9DPJzM8H4Qu6vTekYn9gValQu7rxS2mi1E4
xs8FG2E1LIxmwfS2cGrBVxulEGGXlkkTzNGQPMT0QNdB6SSlFto1vVrEofzrDwkyFoyKS3vKKJdZ
xRIkWJROuPnAdrzNEzjol1WjF/cDbVv2e+q+nbzoOrOyIjazcvJKWhhjUCahVIu4h0Izd4ny1c1I
ZBnBYqhzdysysxRXU4o/waZRslF8T0u5XKA+c4EyN0VXUGIruZiZ7NW1T/UE2dF2Lt1ePDb0JaRf
pbAacMNVpeK9vLGMpje6fW57JJTDLqKoWvnU/mJn3MRUTCcn1HHLGb+T2FT7a9Nti+7H0Gaiqch6
9d4Sb01paLcqjizJZdfEybwZha21e35E9y1X3WotTTrpvVuqwP47u8OpqE575SqePAc3ZwLssr5v
Ian2Jlc+wxi/LVmEWTLdrYqnYCa62ONXdaJ/YxcPXtGHuoeJMf49Vmn7VZ0hN/MykeEXqC6xG4gV
CXAhMIFzKKilbfwwF4aT4tTqjd7N3CdNt0visv7usqjGXdKzhr9hnZiYAWza6qrH3lde03+lFCTc
mpHWvwRR8EayeKawSKzxtsd/JL6aB2pD79yits2tAOtAn4jStsDwjCRGw5KIDFsnL3KxhYnysdnk
mY2OqzXy0t2BLS+bgJ2UE2zGFYHWNZxaCEnAQd/N+aR9lEWtjjv8ASngm53CtO/gN+cbF9OYeg9S
3YiD3sBZMDC7psWCLRupQkedk/9YeocW3CkpcOpqSlgke2uYqumzlZttd5Fw4/H2qSKwv226Mjbv
B0za7ae6Hob03aR62CBhcuUuO70Gj8UUgjW49aree2qtPr1RG0+JNzpZ/B+qNnTxTdK0kqXZm1WK
E3tTN5sJDXPx2Aq34OqE4876gYbpizl6PWSjvKbZecoKPJSE42VBzvK/zedqEsGguancO3FtZLgk
mzpdnTYX/v2UJ5oF1C0ZS99jNX6qHQWzLkVSx+0GKsBBPhfKLaS99pGN39GDwnCVeGfoI7tGVXW9
8BNEru+bnMpxAPVmFrt4jqwOjxs3a+5kRF8g36+3u22XCqsMUkNxqbRaWZMGfUVv89bUmlbQf5GJ
6BO0PRqk57pNtGvDw9AXBxhMymr2C3Nfa1aWBdLR0+pzHw9JtqmGxftsFxycAc2Ck/2zbSVNFog9
qv7K6RJoz5FMJvqbB7dUru0W+EjoVphZXi6T1ln4d6uDF3CIS9VX+6qlpVMferlVx1FbwiTqHVxM
O0PRfA1OCqAUte6Xy4TVghUHtIEuoAd37tHBxgLrLLuxYDFK+M8XrYoBIw47BQWLvgd7Rhe0GXuX
Kke59GeqV4s/kxQiRrGl1wKHJXGzwUTc+cq21qo3du3E2yG2zBa3ZLdRt00aWXmQOLXp/DZmxegF
Mx4E+aWEtZbQNqrV5Due/e6a/2LvPHYkx7I0/SqNWjcT1ALoaWCoTLq5uRYbwlVQi0tNPv18FlnV
FRGVXTk1q1k0EIsUHm7mbpf3nPOfX0CKHzgtA/4ujb6kmYcFg7EGTqvHz0ukAKWh78yxGVEIvXNX
YqphE0xT3YLkqSZyE6WhKWwcs/2qpTZqAz1disnjQJn0+I42becR5rI7Lokq3HrKMe/oqQGvkAOm
u4z8B6wPJcgSXlG00nUjRRYb+SaDgFIUFjleajY6ZNfmhBb6iyOlM3eX3mahlYxChX05I14Easy+
qaUKRbTHIdjyCHZf3gksJVkW3/XJDnIEOtztZmxDTZYVBOZOo3TkHsuFWmzlsmFRkaoj8+rYdJU3
qHhceFy6DtlOpEw+2T1ZULu0rKQh6BKlhGBMSIuJHVO63ID6IScwO8wBaGKkxg5rMyvIxjXQFJv4
zD1a61ipbtkpDKZdXMiZr40k3nvsD6bVR3bQ3yTrmlu8nwSauZFnRuoKyyxzMtEIt/dISCM7u5tw
dHWxlKmfVUofj3y1QlYZRWvBfjaE9plYbUUBnAi+ps2suty1qQSqm5ejgCewUgz81s6qAlpOXr0R
11UTQ4ch+f1oOzGloFDFvpVbaCuspqYiMKvMCqx47CwUnMpqh2ALs02DVAgPkCSO4PbCt1KDRlh5
FqpLE4lzHMkivl6SguTePrbLXiOydxyngyAJHDct7vfUs+SqTq7yvJhVQm6nbL5T1xJvvBphYnbS
M30dN7kO5R8jIJ2zUyaLqRyiHprPoaGX6O+rzFHJzY1TPUr3pjbEjeVKCf7BtlsbEeHROGeltr6r
xQr/+aiSbW18tBOtAvVVFSgznJZCCkXbAgUizUrS9OaVtkUly33tEKdkJBhG0CPKYZtSELvNaMam
sU1jaSEfGgvy3osZDht3wPSUFXNdkRqhMwk+C2mJhz1upChCqrJVQIVra7mxh1SQVsZCqXAdMi1I
D4/MYfFXm82+D/BD3jZNlza6ichUfv2CX0HAJ0OgGXyebjMQMHsjY7OF9UNrrE91YsQ1PbgYhB+3
rX7bltO4N8i3Tz225MMxjjQd35alNXtPi02JCgWHnkwjuDbj8xCr2vPCbMtxU51BCYmsxfvOQXPc
hyN77jjg61bVs/Te1URsfoL1m6YLBw6u9gIZ7JwgW4sAX1oS2BuYYgQZD5V0klvZMjnyVcTbqyHC
eyOYQhx0Spo9RzL++q4kReXiDhpNoqt1KSEXpZINby1FffKwM8H/e1TxgoHfEk1PIrP1lWtYnZCo
KI1532WkqgWVogwwrou8N10ca1LZo3Ftx2BR7XbcLqUCKRsZZ3VvSKomQU2SjD6k7bPOphybZGMW
RIl7Wppkz6qaYnHDxu9CHbOLamtWTbTw6ixnXNJT7VsFWygyhUl5Exilo+BwL8bpX0WvEmQeLw2P
YSayDhfvDKoWvECrf+yGJfmo8xbIdL14r6MBM6ZvGEM3T2aamVs9iuil5FxhWmIWqDsvJhjxuFgt
z6rBXvZSb/oZ1VB24c2Ng9UAejIOvU1Sbx1QjM5lcKHpk/nKdvk8c9M1DygZ8B+bE6vjKA0Ldm8C
WnJYwumQwjYxczOU87XEUI74wMHNCC8leP53P/YlW2+GCj8U16GYHi1pjOM9i1fpQZixJT80thpN
btvm4/UqdO08d4OseXaiS7cpVuWssWVc65xkGI5CHnXkP8YibG61pn7Xq7g+jwMjIy02Ciy4+6ZY
yRZMIKyXSoURJ+UAkyFVH7J5l5kMGjdgHtNXLKrqW9GMpMGUUkf1RAaktkgS5+ptxmgDBpqso4vy
qmhclMjLY4PoSddaqhV1RdOib604PnXWHSxuG+dFWtayvcllKV4vCqV8WEIrtWW0ReRZwhlo1AVX
MM+BsdVfJ5VU8FRKDd40wqMB4v9YcmQ9lu2MuMri8QoKoiHHcGg0WNFTbxjPMWGq9zqjYOvZTKGa
r6xVbXOUsqVHzTTbdrhIyniYV5p2z1pXxhCe1pRDJw9mskAL0yHsYBva6WQy2uvbLLrhMxN9goCP
5IGKcyqRwdhIAkmQVuKp73JlVAfDjJIkLB10OV5UlWYUFBeaXEDIu/ZYp5r8OJLfG3PZksi7caxi
2LJY1/JAFLN8qnRYnHwODXRBi079E4O52tlYdpI/NxjkJ37fV0VICGyqeaa6Os/GPEjNWc3NKWLy
YnfdvA8pg9w9ycex88rvdiEwXprEEiTzJTEId3DzIWlaJ0ehwBLUlYTVpwicCLsJYxKs9UNpDcY9
St9h3sy0glXBPS1650YCzsgOlSXZlm9auaQH6kh4BoCs+FAWQ+duMzOaFasfIoNBOZ/HALCJhrxG
i9wgzGiYFKDEGltjWkkrF/SbHZKJeb1fV2l4jdFraPiZy8qzvRjmFXmPxK2JtKdUpJM5Pk4pHGEe
DlkYASeO3gH41KDWDg3hEFhYEv4JPNxcvDezuNgI8ily0kTG6qN0xpWbjy3t7OLkOyne0FvdXqvq
YQ6WxLGIaLPLUnEnCHhv0pS06XEyavx3ssXGAYj1ZxS5tBrDbdvBBaZM2/OpUjr8FVW0bQ5FXsy3
Kzx+qD/VmAumZ0lKN8B+WCjR3RKmoqyTubWsyRjBIgCeiSOVFXGqUyLnvdQuTOs4lkr8XLV2Hfmp
2ZAZahmlei/VZllxh9LsQgo2L71bkbWHtBxQ81urlD3S8i00oFiSwykhDhU2yYRdmdfqVVlAz1RK
bH6gEBIkPejth1UT9esqmjOC81hKXmxmanXjcy65DuvZicnFjEsn9os4k3MvJyz0VUxcM2636LTZ
q7wWD5Kw1+sIM9qvthSkTMfQEnvM5sfxk3NJvqkGLT39tuIkJDYyvbG0j5QUtsvQrwn76bFVii2S
xL7a2PCHUBIo9qCFTL2y/FpiWJm7lZblImjlfn2fRcq9M5SJci6idKp3ubS2L5putjRNY9pCItbW
fJGiKwktqFreES+s83yJYck2U0NLMpxkvPNUnzRiZLD1yqT6AXCQla9yZo6KF7dK12+6uAGmcgXZ
6P19ThuH3qmZVFN6LnQ5Te5YKsIJc6NmzXlOE0MuSJXXCsPxDBjSFiaKU9rgQm5O3wgVlhZvqeac
e1qNmJatnHkltcz0mJOw9WWIsfxGczu8NCNCxKcxaobiWzbTfYdoT7TJVcxaVXYLlvL1XZLE2CSo
hd0n93gX4u6M1ip7wl7htsohUTNE9DiXGBwNrWpodjOpYiwyEj9qDHXL7/m1K5WjqNrrqta/Me/m
ftJYn1Whzi8ZRPegtGNnY1rTvru0nBJ5znY5k5quTKr+Eds6NKl/x6JvjXJSoF2S5BSUWF0qnS/e
/11gqBkptmajgxmS/N6/AEsYjDJoA3jf3WRc/7tdzygOGf8Y0KsYDn+dkUzdQ56/dgZNuWMywz3A
HhLaU1xFu3ODMx01Rgx/5sbyD0gqcmE2IoouYxWtYZ36My5cOSMe20gDGEAyaBJAlN7cRDjDy9K/
pnm/WCOwzdTYIbHeNx32Zj+/lDFDX1+RvbuKBAk8pgz6er/8mYfzrxA0r8JKRGblzVoEcswv4H0H
L7OvE/KpBx2FLUNQdbzYC/wJC+M7zeLHVQUvg1gEKJ3N2MWf9JfdcBf3ra72nXSREhRRSEo2jXg0
6hUZxl2+nNJet0+TJTNTEDghPdgUvG8y6l7zT5YVf/QBYoAM4H5ZeOq/ZseMRqQrksQHSKM8eFNv
OZ4kd5BFhfTXdcW/xMP6v1QhNV/VXd9+ffVXb81//CSl+8+f//X/D2XdxUvwvydebd7e6+pHztXl
y3+nXCn6byQyXehREJIREakct98pV/ZvMARV2HEcFJZaLIf/i3Kl/oYNDNa2MjambHEvnlJ/FRxJ
2m840vAhEppwOciX+Ll/IVb257NxUfIh3EDrd0kjwRf5V0YSGnxLAP1zRYnshoLV+Q31NJg7VfsT
A5SfX+miG4Riizf2hZnE9vMfbHQbotJKYEBbAS+zRBW587gylyeAMj/86v+A2PvL8/37K7GpgLHD
Lwq968+3iJ0mAmUOmU0J0deXsGW3nfEM+ucv8gc/DkX5stC3aM7YTf/8IrFht8AaZFpDG9jGTh1f
d0vL5KYm9Z+tvqG/8c1+uEqg5+CzqJCAqsMtta1fWaWR1iTgZ3mgRYTrEE7ei+gKfUNKPzwXduPD
/3ZwjVs7MyjiURsObGqjzhXpykwwoGGqvHWcexXKbwxsYMc9anINCQeB13lfr3ekgctaEMGEBpFi
1lJPcdLl12hC1HaD7jj+EErkxIFhDAgjpdqqnxw8CEovnuZKOUmIl0F8Y2GS1b0CtBO6WI4hyybC
u9cUOS/fQs9ullLwwgoqoM8L1yMOKAZ1Dh40GVyCTeHYe2AMkx5T1drphJLbfBj6ke+tyRjHMH/S
fjPZ9daH5VRWwUQYKZk75w5YcZ5by8vcyePzBWNBL5dFRDS0xZj1hLGDbUJF08r9mBhiCiNL7r6q
fCqZPOR5eScxaH4Cyyy/lUVqXAlU2uBUWjLcovJeMxLB1ZjxqtYTCSFeajzbwOaNx7wkvXeDsB4i
HRu0qDfa1gXvUWzUTAoTaumQ+/FsZxlDuq8kZf9cohu5vhgij16FF8MrWHR1iwFEgeFDP2VH3NTt
3Jt0XNbdHsL8c2sU+XvVpek7T82ANM8xMjdba9TzUa02oytraveGkmfFIUDhk2FiTDEuicsy9m1t
gU2p9ggFcShRjE1pL0vnrViTvMRapZ1UMixv2jYeM36ZWs+bEGP+NKv2Ilwtn68px0kNi7rP76oB
xoxX5aX+qIyzhD4fV4J3soP6pzkqpkeBL4ftpuaSfuDZ1t11uEsWQG79dNXm0wxWPJtktedrPB9t
ZzZj9A8F3vBJM8tf8jRlH5hDF5l3ETwZroxQ/0aNVTH4g15RRlvDHvNNVGXKXuCVqLlOn0pH8FGW
lXlagdrPZJPV/lQayKNkZ4DNvrZa5A/tolquUsfVhXuzluvNvE7xuSqV8TWfrAQXgzm2bu02jZ8H
M7USlwEWhmQrbNbfsJWnnsFERtoverVeg1GgS4CNDpx84eY1Hx1+Aph0pNbwrLBOGVzVmkgIqftq
YtWKEQZ4CAYunL/aIvAok3I2vCAPDHxmV7PaX8vbSrOTY5RfmNKwUvTa1dBTMnTY+QJGnuojIKTC
wz9rRl64TVTwlBW8YhEoUdt8KkkH60tqjQwF3SBNup90Q/0ArLk+5Fz7jo+DRvI56MWELrpLrJdS
E+aN2kKU8urCYizmzeSrW7VOeyMzmaqHJcKryu1zJW8Cxm7Ov9yYqPibVWNn6WAO+dJ1UvoBibw8
L82QQe2uG86N08W0hmkmM1WizilVT2Peb921nsfntcTtwaXv6T5mDtCtlqnPBIzzaeX9MJ06ZV6+
7DHlJA0iyokxJEO88J08AiWPMWvx2SAwa+c14kkSpWb9seXKfG0jycYzbdAm4XPhtOXOMaPqjd1n
LLmdqTFqy6CMWRjXHYikFmkA0Qm2MCUTCjizS8bKclWXoufH1KXpmr9XPmhSxhcocjaXlzttLn02
FOyAFY7K7Mwatii12Ql/TiOJNVLhJF2QFktxo64G4J8KLfU25gfIw/HCRrQbc/RNALvc1yMcl8LO
1Ol2Y7vO0PIZqdF41WLn9mbsjAztbKYy2WCtZx7QkkwvSmU0pP6WKe8JYuJUeEy+KpdZUednAzWr
vlXlOoeg18i2rwMc1qDxpDL2BWHrblorwLdpmrBRZC/RswLjfib1ACay2C2D3WrBqCCjBcifZcdV
FmGcW5wxUjda2/RD57QCW6iDk7LltIvSz/JBA+mJCe4CxXOSl6KBCLRH0xl/IcM09CA2svGs47Uy
+kCAjerZco/s19SLmh9BB28pEfvqW+YkZ0avVzspi7WLfilX2A4jaB6IL5MBYX2taLh8O6lXtk4V
q+iVpyoVfmO1+lMFblew/7RGn2W+/AUeJNBFMtOw2rFMdAfs8tGw4kjvopLUtqgGxS7XKxuihGIm
RFskmG9okX5YBqO4B/pz3sFM2lfFxuXO1TFqAjRr+/jKKO3uxF610UhtiOsxqO1UaJ6RJGnql22R
PkhWI79PdTrf6srEzofqLuWbGq+88yWkiH0sIu6Phh3uU5yMbAmxEIoyLxoFcWiCjT0WGKYl3i+7
n6AYbK3yBzWq36upmG7qVtZAeFvlTFmwSMxq5cmTZjVUAW0+Jr4/22TWoKo3mf3QbqFJ29cYk1zO
edxSZOCF4BwzWVV3H3VlcuuUxryELcz8z1zHfMVTmsJUsD1QV8quxf0FRtW0eymFsOzFsG5ijE6Y
U2BJ4ArqMUkTkc7hexf8NnoPJ8oaKIyUkC37TYRtEJhwhHY643pWqrQOkqGTtwbxIYY7Qmi6i0fL
eksFrGMvWsfpCklxe6E7qL0RaH1W7qi93QZxLpCmnGbrE2dTeasdgVx1nRUKSAaA3G80ZeQ4yeA4
jYtenqF6yWPUXQvrEDdtx25xK0efr1kV6OWxXoyVmqKy6/Ma4YgXg8OXhxZhfDfISO1viaw1p4FC
wTni6Ys9Z4zTV7W/PB8s7QbTVwg2IjjO1Kon+Efpq5l1CRf7aEhbvYmNMNXKqPOlVpt0b07tpnBl
Z6Q6TLZjPoArAU/JUGd0t1j0y9q7Zc8fWsuAP0pGnCfCQLpJx4Vu0B4Xdi61W0paWnMTYcPJ77Qn
cTQPxn51EoQLE5rbqsBe5kYRejEeOgCZXNsJ9q43qiWmyZXVjs9O444CgTDiAsQlMsT7iHa7kFY2
wzaaOKr0Wow1O8uElJcJi+n8UI3aZO5a6AI5B6dWtKCf0vGcxapab7D20qTDvDgYBswTYnjPFjFi
J5wO2vsmpe8EvYfXecHX+3PPuhj9fGm326ZS5zyYS7Pr3IV9eOXCYuGTvyCi75UEkuQv8E33GZyJ
DLJCXqZo84dEu9YynjgKCYwatVP7OKzHDIutjoBs9cyug56oY33eIctX7WPbyNYYpr2ZmX4Wk69w
SqxLGtUydzR2FweC4lQKc36DjsEq0qAuFn4uaRYRSFh84HZEQrbLogxqnN5rvYpxUpmxBbYu7xlj
NDzCAElMorPXftzrc919Duu44IjEwq110dQrpYejKAUn7lo0hcQ4j40H08XEQ7PnDpbrRd5NRcEO
uZwstg5SYjTiZp3nrrvqRy1zAqeLNCfMDXncFmOZ2CBqUjPmWFjB9XUVXMHesdLqWNGuba4HUeGo
cJxbxOjadYqoOhzg76y7chlzHgwWLL6+kiq715xslkjDHOS+DFNyMxWuHHXUt5EZ91Hjd2hIBs/S
4hUlGz2F+aYktP9uFDGEUJflGOcu8GNtLtwE4i6QbZw7+pWwdYn3FRXNswL0qQSL3GXyI/DR3Lyl
AKTinOudsM6NqkNDkpHa6wwstZl/fR/U/geS+At2Ov8EkgjE8NbXbfpWXCxRqq+fXX/4q3+FJ9BD
K+gYwBNA3AAEGHR/hyfw9bkAcvD+ZU2Hwn4h9f5VEab99v2r+V8M8kzAMv/rb/jERV9NSgn5iop8
gQ2hnv8L+MR39+y/j768HxBHuK+UH8A08x8iO7U56iRsBr2ximQngMIhNJYMa2NC10mrZ8OpspaV
tKNdNYsMkDETvzVvykrp2yu6EQsnLhN1jYsL3yq7s4W+NYAxkT8TAImA1JhkDi7PxvCR1rL0Zghw
6oMuJ13jrpoMHrKqBqSKVtLte7la4FRgsa33YZYmLQxKvJxdZBODi33WOgRSoTRJGOnJvNMbTa2O
gyVpwtWHcpp2P3yaf4By/Kwr+I7c8LFp5M7YxBOovyqu2EHNRmOwQHSiaS+nNbOHMpS7Gdu9Y5FJ
yiZzMuxeo7KOn/75K/+Mr/z+yo7MTgKA5cLi/QU/TZSB8mexq45jk06l6U/LrDR/Ellq/wyw8H3l
y6EjIAA2vELkyi8Ay8IursWfEK4MQhCPRoQKBinEgF2Ac6O2M7KuGg9Wbwg4qSPFDxAfaTLX4jDk
ARRSkxJJRc0pmEt7EaN3l0JKJ5c6LsJr6qtUxBokwkIdm7D8XoOV7/WYpCJqs24w1uN/TMXuWwAT
lmjzrHv6bIyFP/RsUMM+JvDNGhf9jt2x/rk0hah9KDLwim7z1SpuB6wAX1phJZA7E/VbW89m6jfQ
B9f9JSTljYhScg0SdRlbV1UWInJroAp3WUTzjkVf8dVUY7N6CO80sS8vGIovLbOUBW2xEuE7ozhZ
fb1mpPK6doRQLXRZvMBw1TGmRcX9ZZsju9yZJYoa4CQJLsCC2SpcKy4gh9TLYMpbHcbmchNx2s9O
XODRW6gU1AB9gvKsYoMXeZE0sC9J47H+Kgd1nbfjJOa7teplfVM2DqgAbOpEIulUSR0/lpsoxznU
vDQQ35sJ63tjwbojVtmIxS68OvGuf29B1O/tyD8/oL8Yzl00ZigsOZhwW7Afk39V2UtrneZF91nb
Sb2H1C7dAH4Bvic2vtZTMbqrwANz4Ad+oa2Y3cLWTlg6XnK+AZmI2o6339/Q/9SgvyCA+OGz8d/6
t3/DqiPtl9Nb+fW//nL19vFW/9vd/779ERv//nf+Vn00XLdAhtFGkQgBZPu36kNN+o3AVYsr5gIb
G1hu/K36qCpSZVg7LIlAyTEwQML1Nzsu9Tc2HTarKk0DMqVA/SvF55dzJPEqSGPwKP7lhovzGXKe
I7heRlop55TX2sOsXU1xCnJxjoxAnaKnAVL+oa+OufNnmbPfXb7+XvT+/rqXO/EHXZCc6F2vdvV4
GJdwHfaFcidP9amKH5TE3spC9a6Nvn2jp8Kz1/Q7a95a9V6Sg0G/hele8AVyAaVv/SKzk3utwl+3
8WrzemIkmnR7azn1xs5fsF3Nq/gwwFda5vcfPt8/KEtIAn8Cq//+5i9l44c3bzmYaCK2GA95ugPQ
y4z3In1lViC6wsuqF2MORfNRKd+s+TR+KOY2if11Osu4zDrzyVnO+F/CIzxJL+k7/1ZCHqnXLTZd
inq86iXci++s/CFHP9eiy9D2I4hb7FVdHMz7+lV8y0mpyYB0dvW221ZXrHATN3P1UPaxztos2ygw
fNrZYAigXvuSaxyRM7pxgMWwn3qSl/l5UF1L7juTmNsFUe4mx+yoLl6vB3X0hIrcs5iyi3t1Os0J
6/JdpLyYzakoHqp5X2Keqj2wMIe+GUzFk4MNbQ4B+UILWQy/GLxuvJab0I7DUfOXYv/awVLbQ38w
0usGxPEWKzKr28Ko7XEeqUOjk8MoOvWL43NDjXyFdpMv1wLHzIiZc1u097wgtAS0SL7SmV4ThVm7
18VxKk96/yiqfb5sNWOrNFsz2So6RNezGK7teK9AMhh32vhp1ouPfeIwbss6zPmzNK6x3CZAUrCu
AebLrawHzXviDw+dtjHy22S9Mq4ge2NdqwcF2Ry3jDOgTGyMGq9/lPQrE0IXgcJ6e+20IX+UfU0w
roC/Nws3fZlgc6gIt9/0D/lj0FB5epVVuaYNH5SNrGL6fDcOjHI7AwcwdzXCMz/q6Np+15Pipdp0
/GI7c0em33SXPs9qHwpHeZoAZOX41EWbpbvvSgKGWZznQIG0YiwWcOO4SgdfqQ8wWr0lfTNVxDhe
uyngjO/zJJgtX7pQyV3Nwr1qi6dXhWXI43rxDQnULCQl3tily+PAVKflJ9Pc985jN4a4xYZj0O20
oNgXD85W3UOED41QDhzfjDzKI9B9+iebtO8N1h9dD7+I3whrK5MecspBuivO0V7slS0ZjCfjSttX
J1g2++pKOZd/5hfzc6P59+eZW/bH5zmD5kkOE69GF/soTu15vqtfkzucBIPs1J7Kl+WuCtor+1T/
v74iV/6Pr4iHb7FOiU3Yw7W8j/bm47oTm+Q6vzKP9rWxL07y0dyqT/ZJu//nl9bFvv+/ubV+aTPH
gmSPWTGGg3YNcY44C43zBeXnyTml+3ln7ov7uXaJqywfl72yE1szWMN8yyOwb8Nhz38LW1/bdfvq
6Hxo4Xhsz/01zuqH6pwyXhRh0W2T6Aq/N1ikUupjvxJjJ+rqU6jmsHODOPekyksv6WKehR8cWfQq
fH2ozq565UDdfVcqj5xPEjnQi8JXWmBvelmgBKa7QlOSveOpDm8g/855OCw7o/eM5+aobmKZZ+7Y
jzdy68kibPoNKSJKt49PznSIumMBlksOvHCXb0vl4+PePeYL/zJfTHPAbFzzm1l7yErKTXkjX8lg
+fD53sStODmH+25D65xUroFYovbyq37LJgOD6OEZK7zlvODKCr3ZTQ1v4CV3vMA16hWUPUEmPNtv
jM2ll1U8nauk8K1+O8QsTzei3A/iy+H2rZtvznPefRTNS689Ys0ay7vW2trZdv5Qr6aD9JJLnpH5
CrbCoIP7Jt4Ostt+ye/ZlbZLv6GJ0Au//Yjf15fJcsfMnyW3fJ/P8s1jSnBAfZjz13Hw4tJvNU8y
t/zDAEE+wgN5C2OIf2j6gAPRfcNicv1IT0uQbuOteNTEDbo76ojG5sR1tt1hOWAfNz2Zt/KtfFPs
knvteQhyNw0THsniqt4OHuaKj73/2Xqqj5O5H187Z377ysT1GDrQtIU3clbY0HL3svjbaT4Exk21
Na6QD7q6t4bqDabxk2cHmiuC/FQTqOE1xzGcQ+da/pacD7GfuXjv+3xQ7sTLZ561K55F4FwPjybW
3Sic/Exz9WC6oujtmINDGER7fsRmx1LIwzeX7D4qN4TNp+VaOcWvXb6B0Rhr3MmPHc9BfF8lMUcT
wMaEr/UufzkHcdu8tC8cAsGfPNCzTbv6uHUBresBxxMOIusKD25LWFVB+lAcTEkK7XFnV5v+3mjJ
lLpWxOLWDwgg+at8AxOJAwjirbzc2UWo3chndjt2dWtAtrqVd9JN+5adjBvxrNws1/ZRCrihA+2o
BsLLvcWHjOiv7r3pxdv6Vnq2QuN4+WVKXuJF+9d+5/DVWcgq00dSG+ZXlte4L4pnhsO9GfabJFi2
InyZvY85gAF7zD+zjtLVv6Xn4hTdDc9j67EPgrVrnvO9wPmR70bm7X7dU7P8xJtYGLzl2gbCaFZ5
ifDxz+qmQHmHJln5cpCbrm4eRicnMlIPKPyy8PSV9sI1l1vO3UwNToNKp5tzcQMNif498LTpnxm6
jmc2M1Z1sE1ULPXoKRXylsI1w+6uuTJZ5SwbYmxKX9rUR57EdVOS2ADLYnbzoxFIp/gmlR7rVyvs
j2MKWkIclA8BD2mOs1s4+OqVNG46LZRZ4CELdELVDozOy1/Z5Wz1vRZmdEvmTnlSnrStHvQ73XAJ
U+h2Sjic1t1wEidzXz5Kh/U83YwfCLTmdotPOQbfPJFg8AknWXgS8tWPrPHLG7i1ccxm3a2SjbD9
uNjBkW/JAxwxij+CPg9QRAe/m28Mbdt2h7U/qyhLZE8gy8fV3yp8dT1Hy2legnVDLNQ075un6i4/
xIf+2OX7unlUlZfGenfyV1N6sp7jNX/pZAvLfDdK5cRjNdbdx8s3TLGqLMgeipti7u+7qni3qjrA
mR5OtCpfbsppy8yduTSoCRIpOyAIg2lyAvn8lJ7H+/HsPI1FU3q1EK81HpuWE5qN6ku5WvLD8MHn
rvgqv+wX61Y9y+flGldQ6BwuSRbRR/8Wv/S34038LKZzMfUb2YQYTG7O3PgA/D0204MQ2wLGdPoK
a5cViouOdGggh3t1+qC3uyTfFZWf0kK1txVhbf2d/dV/6qZL15y2Xj4eh1N/rb+YdzQ5w/KsS+bO
wku/m9UdGwX3kuaBO9oCQHs9jpt43DnqtkDAeVt/ZtFhRHKAruTOfpTH97z7XJSd9Fw+9s/6jcyJ
G3EtrsHyi71pe867OmC85hICPPGI16XXJMi/HtchjKqQvFmFhfhM99lEICjzEd2dG5vxldN9ajBE
gadRmkxB2XlC2yUPTcGijZVe/6T71hUyy3VxIXcjF6HCiHRjOrelElbRQevPQgkb7XqQNkxG7YHu
GZmReWTHeC3uohC7+QQttDcQACAwDWfj6jWLj26wb2j1AnyTMFueaUShp4wHOcfGNZj0YB4fyPld
N9jxvlDd+NGio+47N9FH/MmqwUA/+NhU56V8QbjBNjRkvyItu1EPjYUe16fLnOINQgRdQU2C1Not
v9BPJd3GUG5X58a46Pw87jk+0+zbiD3++f9Qd17LcWtJun6VfoCDHQAW7M1cFMqxSEqgE0XdICgH
7z2efj5Qu7tJsFQV6hMTMbONbiQRwDK5cmX+Rr1q6EVBN9sH1bMQl4l3lWpfbY2O9drQL2rrwN1O
qR7CKnOKFDpEv5+7usMKbV/ax2AhdOVSRJdD8lXBwQM0xqo1oGsbThB/wrEDd9bvoXfPsWmSwDRb
6eP4idh4Yzarml0vXYr2g95+iG+0TXgbP+sfi88i/5J8hgmTP4Z3+Ufx4E0+vNlPdBdR81kPt8oX
l5i0aZziIVwj/FyU3LSCxIE/IOf7LN4UnE6+Y1Djqteavbd6qlBi5WU4QiqPbZRd+ooC9qNz5IuR
U283bWIX9Dsc7PGrn9+od7q9SVFpDrie9Nl9exfw02jPPCrX8n3pqhxmkzONG24dQ+BwuRxu+m9i
JEzgIUGDYYPW3RQ6MElBgTvxt3yjX0Wtoz2a99a2dhPdQTzPwxPQGZtVfNd8QS84lLeSurOLS1O7
r4rLUHPsamWmm3Yd1/ton64pZqWr5MHkdL5s77Kb5IeUO8M1K9yH60UeFqzyr+HP6Gp4okuGTAbc
gqv40fuQZ4CMVshIK/4ey5vpe/lok5PRYQUFr61VdY/gA5wTqo94lFRb+ZZpRvdelZ3/F44W2GuI
w5dwv5AUIxjRJ98byKVJn9GPfAisFSdA/AM1Qoy7FflDVF9LtHO9A0RDktxPKhZ3ZDnbXuqcoMs2
UrmW5X5XVBIN76fZxxYMA73960QboRUCv/rcQ80a8p//U+WxD89dmP3M3wJE/1fiRVWT29nvAaOE
l7k09ros9vI3fpXFJMOaTRVwBQGo91Jw57ryqysjGfZfFDYpboGTRrrrRdni77aMAmzUBtmMMooK
RMqYrTr/Lowpyl90d1DwAxGpg0Xm7f6gK/Mis/LvG+j8o/kZSAvxqypDWFzcmsYQiEwwGepaUVXp
+1R2FLirvikuu6KS93FH7zY3zGxb0Mx3skl+ov4cXcJpAXssptKDKGeUtHdzxd7AwxEkJcibTeAM
em5GdRY4WlGjoaF01VbLPI5bPEjNPdZXdbLPFEf87Do5vIBAQjEut3IHqQW2doSJ6XUThJcxBIJV
KYXTExiTiiKL3dMaRfVpDUmIvCVXUt1BalYk0E/aGckCNogMGMzZdmi89owa01wvfDtcYHhtwWCY
iqUzZm8vtpOZwvesc3VtJ/pFMIlLdBvQ9zWRVU3Tv+Gv/xPF5u5HBQbkxz+AYNf/2LbZ9+cG5Nz/
gd2Fne+p3eU+s7t+JP+4qJPn7Hv9epe9/M1/Fp/Vv2aewYzONqg3zyJZvzaZwnZhfWNliFUE86Wz
l/+5x8zZ8QF4JALRCmqHs07mP/cYHVMUAkEe07nSMF39o87ni/7kvxfNr7rLrBm2KD5LHlTb2Ovq
g15FHyLUWpCcOcSNTBVaW0+DedEJ6XNsUvHRQRpW0OtshDlQe9jjdAK6RFBlHTxHKsSvLsZvtZf0
Y5Wg+Y0WZelBB/bYY091iAr5gASGvw5yfJgaO+UeQqbT5pW18qqUq8zYXFl6BIdQg2CQTu13aMKf
SqtRnUGbDkqnPGto9cPvgBxn1irmTCkyO/Aq702kH7ZJM3JwTpgAGXl0q6LzcKtoBSSiVD4kbfik
iekwTfn9lEYfGMtP41SDWB2qfp8ltb/HiU7fgK1tKDLwghS4f+iWd4GWxzqafFfO8/tATu6xaPlg
pjGo95p7UY94tugp1pSS8q2v5E9KOxg72kF3ow77PO/4pW2Q85v+Vq397YC+TOWxKV6UypWmMKSm
HLqDHWEk1pWWg1Yu1aDACnG1VVaFLdZGQtk1VJDcK65Q9H1CRvgi97FI1wYfLlG9y/Ve3SVejnW3
8aOCkJ92X1pTwSxtcJtIl9YW1oVb7NTSi96HwYQy1gyKVrsNDrb+qp868hcNG5GpHJMV0hP3psKV
ojO7G0SPznSr1bft3H+v5kXN0hgauYtx3UIji1tNElxWWXRjVOKaQd43XYYbhNaRH+qe+egJ1u9o
9k9amESbbgI/rTflHvAaFwb/Dr7/jm7xN1RVvN2EF+HcxSQjVWfeq8hugtF3W58S/KvQcayjMb/i
sVlaRO04t7sxkmQEBzx/P079LtUPoUwQxwubE3gnax6gYaDhFExMO3nCJ/eTQQJup8Ga0xBkYp04
SczyBYqVrHsWLXhw5coWtWOb+a0/9HenX/VoZXjeoYvKaZAVgY7tanVowdEqIYUN397EnbceO4Bq
zeB/q3SWj5XfJyK6m+Dagqv1af12hlPlBSK79IKGyjxz7v1u0hfpgRGx0XU9rQ6WwAklJOVv2VnD
uYmZJ+DIxCzlWLPANgByVXQ7xuKqxIOwbri1lQb2F3qHkDrOGg2gUSNeVZqyy1pWO+hMb5VAdvTT
GnidHGDP11y2dY1QSBLvhM79yEzCJzmJ7xS13ueR+eP03HAuHH3ZOai+bovFMewTZF9AxSZrzf9h
I84RAxwDgeckprk+/ZQF6+xf+2yp3qYT/8I0bOkJ5P0F2qorg1KqNvq7TgW2puQAOoEzalwSuY6e
fuaLMfWxeVicVB5kkmxIsvLQ29OdNlqXUWzho0WjBgSx8RNQvodb9iA9xH7rhGO0hy6/5c5P+61q
8KmBsQwJSMcf0Zc/R9DOV4AYvuK3QiyzRmiappWee9ffTcPiDDN0/Hi80SoOTd89FeGortSQ6nqp
tWhkapO6CstkZ/j2g6rW20CfBsfS0sdKpfJi+eCyOV6AsEHfAHXu+f6HBs2iFPmVXoO5EhhkdOE3
iLe3GJUC9ydrXheKtKlT+Qwu5kUC+9hgL86MyarLPtCAgUwhBjNAl9c1hjIqMmGgHB919KRLtd2l
6ISg4LMeC6qZNNZaHdEau74ek9ChZX4jceuHBXjb5zK2NeY3Au3eS0N8TPzynC2z+E3gXKp4Z2gR
oP9sl4eoljRHagFhTk3Rr6Y47Gg+TMbGH8lQgqEdV10PoQhdvNvcKOSPuuIjyoG01Mokv4cXqc22
bHQlPapUmZeCPI3rep+o3oPUR5+EpzyMufhiKxTRetjZqJw8yzjkkolQHcLHNF9jwIiVKCJ/0D7v
BfYBpxf/UYwAIfedjmwZNxbKWcVBRYzGyMJLw/AOqWH/6HRlD0+BC9FnputSn8RWq5pLfH22WZJJ
Zza8MYf2Y+thEfIz9NpalZV5iPNEhukCGatLSXoM0N9uQUpha3G/VmC5wPbsv8ZC+4YMAya6WLJy
XIlqhxbkSrZGuOujzrZtvw8pPdpBVwA81ZHvaJjjoLEHM3AVDGUK76O5KYqYTrLvmPiKiKK6TEEa
a1KGHUkW9OsssPSNbZWUrFv1yir6eIcU2D7x1OdJlSxSM6wcSnqwJIBkU7I8PSCsdyFqMaw4lKiC
lvJtXkFp6ILqi+7RrSh1z9XHAPvMXPrQZc1DnJiPgYifOoI4HZ78KvXFHp+hzdAb1bYMtKfTE/wC
pDs2wItDDIJKD3oKqyMZ/WNkkcr7utPgG+D+O2OHitUQ0H0WFc0RqUVCKOkzdQPnxF9zEsdbi1TE
aWLt2Q4K0vNCS7eB5wcbr2kOVQ8brRpIhE+/62x5c2wxLLnGHfpBJby/7kC/+0PVXZvdB6QpXXQy
LuvKDwEg6ge9N1Wku3BRJS+wFHp3dtU5M00KyafdkCIpEUw/I0jv8QAhPblGwWJXFsiGWeUe0wzs
5gwoFhpW02KXaD7f6h08QBtJbKwrZLri/Itn2ftUqAraZtVtbJiXueh2Roc1qodQgnqTGLM7Dco6
VynaB6q59Q3VCYNkc3ocfjdnyuKw9SbiXNB3M6vb1nYNagz3cYa4TEN1+0KxgOt7VjiX5AZ88qhS
szLlNXa3u1bRp2ck7+hxRBNABeBgm1ouzbUorXSjqJSHhRZo+3oczmmIv0SKIwtsaUCA+gIMAj9t
DhGW9Rhk2KN/ERrReO1lgUeubH30EZ5a5/MGlEFcOsgF0Cm08ytsbfzbOgvBMAZ6gHJiGLV3fWpJ
DsIk1TVqFRBtsryZSy8SJKE42hj1mXzG+E10f8lBXyU0I6wixCXt/FDrcrOeNOSN4iY29nEdKtvO
LqaNCOicViKipgsBitJ6ZiFxiQBJ6pdX0RTemqX3sWjHvQ5a1il0cuYiiUBhwAuioQ0xBMtfCkVp
NIvWmAkSD/RfVBV8RmHC4CnnykmthE/oErpNnmJZ7KvaPpPieC9UMPylBP8lCfiNUkk52mVqowWe
h6tqjG51j6Rvzho95PTXASXcbkyerCpww17ZFZCVrtlFF6Xnf7CkbBN5MxPTbINi4ws5c4Sh1Rce
vkHsozmrx6F3VyPB1sRYGHkIhmw6i2lSk6TfmL0ltmeW9m+SXmWRwCiQDlsur8XBkxrGq+AyUdc9
ItVwWKGKNYiY+H6JoXbe/hg0FadAiUq4MtTFBgR/v8lFrW/KnMZdrR/iSdx0kbgSU1ByOxFwc9Tu
SoP0OOKzfOaI+t2tRFmkLHlfZBBxi+QQx9Zj0DVfmoE50OXeX2PI6OK58EjF7DFVg4+QrJpdkldE
SgMxjikDb4rtslunyvMYhbenB/G3bzSv6VdrVxBygwHqE2bISvhRGSOZ8NOpzR10wH2AK8cnuPz0
a4tR3wSKpmChl/UA65DP1vLA3BFgdIDh1IyufW8KdxUWcGf21e/qPso88a/eTe1Gs6kbuTj4AfQZ
pMsgl4saicrEoHHbqsNFDOnVxFig8bk2T3Yjr5CeAHgGkRUn3EH7iCserYq+xT1LkTETYyGeOWF+
d7+YyQCv3w5lKBhMrdIdMi2+UCdl1+f+Wpasa9PKL9AzwqJ82uq65aRKcPMfztbiBE5h6ylqMvYH
WCm7JvZ2cgqiPQyty8CzgHbJu9q216VOc21AHzPyHmoQYGoIBbWwAUhOAsXzoPlP4ElkfEuzh1mW
vC8VZTiYXfcgEDRzcC0DtxAPrgdaCrwfdRQ9zn6kEvgxooQI8juNWz8ij9PMZQO3PSr+tzxEdkiq
omfDks5Aw9R5Sx05Syg9vpke1qVctNLQHtqADg81HP8L6LngpzIq9qHq8noPOx8CM8loGALRpBqW
1PUXnCWvKgrwTqcIed9ZAOGpGIQHssv+pvEBqwsluUXnejMZ0ZOJY+U6k8dNVjYfT8/x707spbqM
l0jYoDRWCyqxe9Ab9PZrtCGHBvP5okqflLj50vscENqoHTSteTaJz/jQ0sXV2+BDakjX9dzv1lpT
bP2J9c4gqGAuQoxHyWpPv+VLHnVseBc3XSwOpgAr+fagKj0Cs0DvFRi0oLay76JEBEmg/wA1mhbd
VF5ZWn6l5Bx3eCrxZimvR4S9nywOrNJ7NCuSs7ZfS4Xa7F7e749K//d5yn/LGj41yX9Zlf/XbxVa
5gf964/979BdUWcf5t/30e6e0/z5dX3/5c//3UVTzJncBHEI0RWTYsEcUv/uoqFA8hdGzrI5G5Zr
LwaRfxf4JYDnmoZpBpr7CuYuqmCP/YvcpP0FvNxkKnV0W2Ydgv+fNhoOz5hwIUZu0uajlbBUX0Gs
SUpTa1Lu1SwcqVZlVZQ4pjcV35HIRW0Ykb6V5Cs+ng19keSOpUweR3SoxuZF1snoWIR5kUkojds1
5oV9OkFjNwxX0wOggZksaorK8aia60gd87tokr7AgwUbjrFv/lWeZcDQxxZgk7xJSLdwxCbaw9os
oqwm3VhsWlkPvqdGYYEoy3DqxVm5QvEqbZLCDQVXmpJySun0aje0mwISr/QEddH+GA6oH61SnOUu
4gQCNparMbuA5Nl9Ndvur6332sTxbbxjTmnByHRiNOYRW5yX4+rVoVkxs+FUJsp9Iocesr5tBaBJ
69annzJv739v+19PmQWwaKDKs7/W4mhOMLBtyyJU7lPC+iZDHHQ7iLoFFRAEG9Gl0pkkb9lf5bP4
FIMP0zBVU3GcehvOoQCjnFvp470hF+Oln+Xd04Betdj2lFXIgtu4Ah6qRPYO6fWAxaCYxKVaFMAI
h1zboNmOokOkZdq3NJObH56cAy/Q7Tg3HVy6yML8MdfutNBiwamFNj605qh7ziDEmG/CArOCbMTV
e9OmtgE6QtexF8fvezRWcdtPVFcLk+qTlmrRx1qpSZk0UVBTk4GsS/bUInuvFcUlHgDlrYHR95fA
TzA0RpJbPOuhUf1ELQUcaKSRz680SP7pmUj9bsYMnQY5CgLK7ILDKL4dQPqrSkOHYbgnV/rpTfml
LzE2k2rvpdgLf03XH4Xd38bU1yH1vz7+H1O9EqRcJ4IvQM80z461Wee/+HeX1ZTppaq0WA3sUoy5
MfR3k1XX/9LZTCi+QQEieWIO/xmD9b/kGa0wG6xodGZnwaN/hWBADoTt+bdmC12dSvcfIBlesup/
b20LrhgICySbhTojGmjfvl0oatJoVWKmoYtkcLmHb5TtJ8jTF1BipUMul8UmtTF1lzur2ujoG2z6
YsrdbMiiz5gQ/Fnu/+ttYDuifIfPjYUT0du3MVN/aDSsYd24KczPHjgF4NGIWd+LPPF+YNRRc52O
0mtdG8AD6brp38ilwe22KkTarrJGEbvCF8p9NCZQzxFApcY0DhESPtQe+2+vZvtI8F3Uon+9rg0O
BDiKOnNROapfXwpEXMLQVEdwsXKDcnDe9cU9yWZZO3grSC6iGwWt4BFoKbWK7naYG6qzyvNXHYjI
B3lQ1IeusIZ7fcARBAXZpPqRBLm3kwbDuxlVO/6peh1qQlowPYx1XNzF6nArB5306fSHvD1F/vkd
5rw6QcbgW/r2O5SgqWQNKVPXUPvowoJm6ZhYm/4KE2xw/0d+ZLjmn7JYami6qaqQVR2xNXMRk2SY
vGHZDKiAVFK87hAHwcCkLC8ruMR/FP5ePoiTCk1P1jRe1kt/og7blsKCAOtKYfsz6WgON556XeOg
saps/eH06B37Lk5H/NRAS2BJt7hUW+0sMFRpoYsVunbp5+3oIGCUu4Mw0jP3myMTNavHafhgqORL
2mJ/IKYXptNURW4E13fbI/y5mUZqZKc/6OhTdMjvyK5x71n2L8ZUl8PBkCMXDa1oy58A88bhe2aO
3j+FAMal0UKfC8WPZcdOVRAjHiYlcglKyLJg+bL1rEg98y2LC/u8FLAnxEJqhqZA2l6mEs2ghWEW
xCyFyZDXmZoGeylqALQj3G36KQNYqurKRAp2Mw0YL4gkH870rN5WpX+9Al5neJ3jxGSYM1/zdZhA
cAZRty6O3B4OdFtE1Q7bDXD2gd/PKhQtKr+znElunttxR4bYQpWGXjNDTB41//6r7NBKEqyNVSty
q6z1122QtOhGledcXTmnFvtaB9SFnokGs3U2tlo8pbFU/gkjVy5thIA6/Vkds0cJJHbpD2c2wLGh
5KjE1HXmxiOb8vZZXWQFYw0ixm2qZK7ko5EzZbK0Kq0iWIvBLq8mbdYKS/FZPr0pFnWpl1nE2Z2I
YhImId3OndVXg9kFLVgSaqauNXyJ6+4aV59NT+fQiuSLNpXuI2yO8GhyBooEsLI36YSycPRc4YE5
jLRMKMPH7ffTL/V+gg0Sf1RWyZFZ48udanRloOr5FLh2IoWfbCmybyPdq35dq38buF+KW28jNzRk
TmRTBxOmv7O39xB9sXJsWuYTLQZqZSPQh7zSvreV0KmDwNybgxQ9GVWbbzSsjfdR5dVb+O7nBHLf
Tz8+qsiBmiw3NvV8N349B72iVZbXRZEbBEq8LwrRbECGYW+WwmPw5AywOXqLAKcAM54e6feLnCcj
/svXA0wF/Pb2yalQpLQYWHhDYIOuHkONSi3qV3Zq6x+zMJLPjPn8JYshR+6D08uYhx0f+LfPU5W6
T3WfLw27JryfRD/z8gapQFKxFzoAZVVkOAONZXohJRCtMs+fznzysWknC1VR+OSwx9h4HpNXK74Y
USLTmjRyzUKxYRbU9sYgZ+H6VavErDi7aL2quYsGM6R3Zhio6IecfbQ/zpQcF4Twee9ZiFpxlAt9
jp8z6f71m7SFMlJqTBs4hQ2HBfA7MPp5pObtpu0Utdrg+wDHuEeH9FJCzscYO6tclVWfw//WUhQf
y1RCiM1LMg82cxrPrnuRjAIhDbhibyGW3oHIF7M0RuOhmdRkKoizIFj7o29bKyzdms+Q4Ydb5Cyt
1hn0KrsqB0W6NQeluk0TA6pu39bcDy2/qH7S3GmNM+fl+xU464BwfvAvW35pmhnaja+ltGvcfO7u
1AkJZ62A0wesYa/GMhR3p1f8+7SGBACiqImLMObIL6iXV7MvzM4yonKoXVGVxR6PB+gtMFRhRsr6
9vSj3ocxHkX4mu11ab0vw5jSFuXYyErthhzIBylGtNKM5HM60EefQs2K2GEDUl2ehuXYhtYQSHyQ
LFgxQ/EoaXH3n3yKSYWM+x4AWWNx1gdAwY1O5I3bjmq+TSYUP/AtC9d/PGD02ZBUtuZDF72Pt/th
lMpC1aOmcTUfjTyl877GgTh3rh8ZL2Ehe0SmDnybyP/2IRYqhE1dhK2bqG2Ni2H3oxvb6syqnk/N
t3HOAkvMprZIn7mBLDLahjMe4OvYupFdJRe+PlZ7yZYTnEXgH02TgIzbA43/8+GbL9cW6hYcIi9g
zVdLG3FBCpOj4KFyA3lX71oU7TGiOf2UIxuI6pxO5RVhWeDVixCOBlOl20NVucB+RufF6lZiAECY
6NmZ9bBA4bwESADXMBG48syqIYuDUaS11YlpqFy8fCTq8om5wZ8FIlhretee2thXyIwNjhTpJVw5
tYSLVYo75HrojHfm8KD2jfgj8OPLKxmkS9yOBYBwItbb5QMSwQD0lKF5V+nDRiiTtArQnVvFGRIJ
p0f6pfm7WEXcJagZ4o/MBXPZk28KDdeuSm9cZFH9T9JYxcjh+Rr6swBRd0GewQaTp6yH0SYr0CH6
HriQ50e6uvK73o/WRlc39Xa0ssewlSBtlnaeZpvTb3lkP3GSC0Ss52lCQ/HtgKDEKhdDlbduakI7
srH2vNCH8BzX4thSePOYxVIwzUJNqSK0rlIFFuQ74X9EtbnaGnqPwYOkNhd+bypuodvSRyxygC75
vbSLaujk0VxqNyckwk5/+QLi8bIWbCALqsV2mA/zRbzKmhH/INqHbpFLxVWU1uUKQypAab3X9d8w
f9FLiLFZHTlSKVmYE2lZ5VIIKmR0QxqwkqMOcBXCDFgiJzADUDMBjBVc1Wz8WZzGSHKMI412hi5K
6GsAB8UShkJJ4Rq57IVn4scC2ffre0gFDYrTJjeCpb24lU2D7+d26yLEWG9inCy3HSafTtYbKJKl
OlKVRvQjMqlBeXUNLAm7E6jkbY8BVWJUmzEDmj61Zr2uCgvnrhEYTp4kKp0ttfveZ6m1rvJMd4J6
xgfp+s+gaTXX0jq0HsNIvcq8Ibvoo97eAeex1j2SlhcSPA+EPCK4nHbVnznW3scy4uXcZFAp3nBX
X8QyJCTR2Avk3pUlrKaDxq4eDaPKV7EsojPt7vfbBD4KYwqNhJsWGcHbbVIObacZk9m7UjWKXYAI
WBl3yv70ijz6EPqP4uV/c7kXEaVrqiBrBpdSGxAjKTAdSnzqmbj0PmWj4IWoE1GJQi2l3LefMjZx
PpEoDG4X1T/CxjpEZr+VmxLQf4Nm7ulPOjZFGtkadzTUv4S8GDcPJG6c5t7gqiPNkRIFzi1WzRRB
pfIcvmyBH5nXv40i3Vz4nJ+G/9zbD7MBM3ujHo9uNWODbd8KL8owRh6oRMKhy6TyYI9x/ayEBrZl
TJ9xiQwvtsh6ndc2N5gUyYcwqoRN/cNP1R128P3PSFhIdZwelCPzPPcXBdLggr++vMLAemOBcQq7
YuwLR0aj2TEq/xyq+shNidIAV2RBu5VcZlnaLFPUh1OF8eCAk+/tOobSocRahSqGUSEwUZlytY/Q
B25XWl0rzxgk+zDtPL++87C6Poc4OrLuqMpZylxw4vBdlgl13xeVCIvJ7adQebYivL2xKCs+ZmZV
r5MhK8+s86Pf//qBi4UeWH6EmHI5udSrIS5PdrKrNDXENNTwD2NIrV4N22wvmbV+G2ZqsUWRW2yN
GRN8er6PbAIyLcpdtJOR5pwbJ68vioFvGvg00WYtTbXcTeCwVxk+fOsM7cBzHz0v8rdJh02uBYNu
7ljM9/S3z0pCS6hGr4OxGSyxg2eAMLWv+ZcwHqy9FCCdppq9vKvyWDnARyruvUqJzqzv92UC3sEi
96FaixacvIjLUoEL4Ri3k4sHGvI4fYqGe4ZS/RgV8Z72zQh7rhlxXBbfqqqTzqR4x3aXpmgGWAGF
M2GZdilUvpsokJn2CSJSmedbI9bEueRh/oblOL9+ymKcR2SJ6ddLSDsZOLV7cmQrWzgqGFfZStN8
nHA/x0PSS1oEKkStuOD/VeoCRWrsJhS67RWebNW93ySatRplHbqU3VUNbp6pnW+lDC1yK+zkdm/i
MCBfTUijG0jeW9FVVuZoMZSAq8v16WX6PoBaFO4ESGBd5o6AxuvbtaObAb4huiTcyorLrRcW0g4h
yBS3Tl+BudYX6J7Z8ogmhRjU/MbGUe5xjDG8RhDM8uItgOZpZ4a2+dOLK0nmUOmlu1jqlE+nX3Q5
w6o1wz2gU+N6SaCX5/326qYE1swYpyivXQTOkQZQxLTr8f84s5XeP8XkWm6BU+F5Oov57VN6jHRF
A56fUkN025W9BXpzTJAwO/0xy7BIJWvmrAqwJtgRQVJ9+5i0alKrrKreVdPUvPK5XK4KvFMepBBu
oWSM7d3p570U9l+vXAHMZs5lOPvNWTB28cAiURpBAiO7qPaa35o4AflfKiZ67C1GLvCfIpNqPLaA
VufwM9QGMpbA3SQkEf9ei1jWnKr2UcTpUCN/NDGRVJAHyux+lSs1FrWTDsIb513sMB10TBDDSMOE
E780QqSLZFw0MiFBMjKwv/1aVYp/XbeFeRn0ElovWNPK7cqYOkTRjQw/ynWoVEgCF3mla6uoDhta
kmqMijZIjM5N26Ia1kEPzwlhbxufgkYPdADEuiiuQ8mqEFyipvLt9BAudMmIq1zSYRLrFm1Wbb7g
vZ2ztlVwwcnq1rVDJaDMGKrT3u4t+YNWfpMCIT3o8TQ+TVpkoKeEvKtstKCa6SBEuQM6wz7IOXCi
TKFfhvMKeKN1GoXQ3qs4lx7HDtsY7ONM+RBUeOddKaaYLkJPCcCXNlrzNQgQwtyZZmPvmV5mJu3t
wJUro7oPEixoHT+x0ABGclxGhb8poHVGQh9WXgOsPYUVkeG2OcpUBcc4ZFHDBik3rei0T23rzybd
iP7tQL8jk1HYMMk2RqT218FUCpTH8rH+VEyRAlS/omLhUBEHQ1JnbYuapdXqN/TkCnujG0pwGPVG
K1eq502bqW9wJA/tEZgKuvrVdAlVKFEPiJo3DyrCl9gGtXVrYWNYRgFCSilOiP7U3eQ4mKK24ctf
WGEgUrAgVypMPTxZhs9Qwmrj5tVbTizivN3paIDi24rpwUWmdvl9GMdl6Az9gHtPahfxsElBICpY
oxfIUadjsG9DyvKAvLzqkwpqHnJWHow6LGnx2TNw95yDc2XtTi+gZWiZ1w9SElTiuLqAWV0EsHpM
Q7Ut1NaVWyxglYzKX0Gf8EzaceQpVK9oleIVCNROm3//VZjEalpX8ywjH9aseCVELG2SWD93CXvX
y+RjeIzBB2FapiMP/fYxXt6kLVrE44xdLfay0aAOQynQiQTs3NEcnnEiRe5nFPImb7n11jbo/tPj
ORcp3oa0F2zW3EykDUL98e0rBCqWy1LvtfQyFWWdgakAUYfSqIxmWeLr6b6MzK1pjz9OP/Zd923+
dCIBeTwZLRne4rl505mYzJbU8OvWB381SPVjyjBQdpds+2fWFN1PMM9skMicjA8FWpHbeJps15Dg
4PVp8knJepRnWlhCoJDHCh0Z9GwR62zU5Ey74ugY0SMibnEfA/LwdozQ5ZanqNU6d0ClY+VrRbhL
lR6HLior+Lr4xXoobLjdNW6yp4fp2Dq0KKDPpzZtuiUPStazwWoTo3PbXklwr4CIEVJOPfOUZdLJ
XFDXk+lDoKlCVWE+Z1+t9kzJG7OUpd7tLSncy92EyKiF0wVYHZKqpybDnwH8XBn8bEIM1R2v9MZz
JZh5vhfrkI02Q6Dw8CPwLc6FCNWSKhmh+ne9Ne2VwQ53/qiGN3qGaFdSefdpY6r3p0f3XWlt/nBS
XYrudA+wo1uU1mSDPk/nK6MbyvZeSxp4gdkHrnL3Kp31sZQdDsDnLtHWsdW4BaE9UeDhiGh95j2O
TDPvQf8bROZL7/ftBDRl1RB4fWTfhma4sAJVu7RlWztgv4PimBiFM6hIaKqFUmy4GFROpo8m3RvM
SfrWw741UxVnBl+eSdXf3QMZIG6dLLw5QHEhXAxQggyDkse8mNW1w8rMg58WwjZuGYWoEmOlsir1
pt6MWGQ8J5Fhbafc050mI4E9PUJHVge7QKerxEQRzhfRws69MpfmCzDWTKAyh6z9OHSBvJZ19OSQ
cxzWhTQWF6cf+gI+WKzJOa0kYZ7FT9gib6fF0JOoAAbKdQiUzs4zOg/5u7je9ZPkXQDbwmRX8+9K
JWk3mqQh1hklDAaV+7WGri0uNcLctRnyPnUQl1dahCW9FPrNJYAfTOHbCemT2Gi+jXbYw63wVMjj
Fup/naIdOllDDESAmSYdXdvM/IpDWbpUG693uqnvN2GGjtuYVQhgyibtDqxzaO4lMGRHca2FXXZ1
ejSWyTZLgf7U3NhhRPR3NxwsCL2oS5TJxRey3lgdcqs2jIZ1kNrAudVRO3MwzQf5cvDRPdeQsplh
rzOa8nVQKhva5XHrsfTUtnfhXqJvFwcooQRVvjv9aUe2H9ko5V9Q8iz0lzDxKv5JvsYhPMWyG6PB
v++nQNt1NuJhf/4UCsw0elUAX5CR335QCJgxyvVOdmudjFbNOnMPJzw/M2zvAKDzPBmk2TM8lcbn
y5Z+9THgrEnba8yycVGDwcdWIekTJNU3nZHFT/4wdIh/B0Fz8PjS29zHcsopE90st1KM24IDa006
1xU8NsLUZumT0C+hVbLYSYWnhgKxK9nFFAVgR1yNsGSpH54e4SNJxdwFJI+hUoaY/rJalOtWJEIz
U91Yn6JNjtHmiHtDGmItaCfxJ5FHwSPV1LGdJQ9KN4JizBUtDk0S8KkOv9DO08K93qbZV8MK6g+Y
AJn1yjR6Be1XTfKtM2Ht/bDwvvbsgspNVqOP9HZJRJ1NbWvUKXHII8eqp1trBbf3M8f7+51LAR6k
3KzhBDFjmTJz0bcmo81V1zQIHq0IAi5bornCjwPd934CaX96Ho4+kCLtfJKD7VjuJ446fxrrSXUN
zwrWVujVSO1hxNRztcQ5DJ31089b0JjmSyVf+OqBi+VFiUDJylaoboYyom+G0RpLnUOomVdREYZb
pc+tfSc13iaye2Sc61DbUbCJ122bl7fUQ7K1n/XjIa/L5yG2ok1J6+AiMyZpi5Th6Xd9H9Z41f9m
7zyWJFXStH0vs6cNLRazCUKkzogsmWeDlQQcjQMOXP08ZNv/W4WYDKteTy9Ot1l1HQ/A/fNPvMKn
x7fgsy3vNOUvbZzBsMAz91Lr0zXXK5LwgBjDNOqyK0td/Ax/LHWSUgVkPPNIx36PtWW3pndPhylH
rdNVU7LVCnEtjby0mzndLhbkpMq0qo93c2xPguKsMPdWase3carzVFOlrjzVeSrwdrL5Ah74Egih
x6tgblmNKjPZXE6zuAQ03r50MxHa5CTbkQ7ABmRX8OX9r3ZeATAf4fRg7UGWCnDseNFSN4ag8DNr
382WG6ou/63jVfSRebP7IPWawjwY5m8RRp1XIsSlb+h5qJ4ECxwQmOHxwpZrTpwwYe1Hp05viNoT
VpXV/GQXOSPnyez/g/UWW+bFwoRNetof7GvHQYVjtPZat+gDO1r66AVtHRYJdhTVWFzTxr9wHNgu
1BwmhbZOz/v4+Zo512iC5/Mekqu+Nt3W3pTMXZBT9NVfNrcJEoAMgQ3brs6Cp93CKB1GlTrtvBdW
o+/KxHsElHoN2XbheUDm+nwqFmF0dPK9Smu0fQ1a277v8+aGpCxZoxQCCQ0q+JWq9NJSCxFwwc0y
JzwlcQVBYbQaRE4+lW8++9LoP3scv4dOZPHh/e1/cSlgmlS/JC/e6VNlKme8ZZb6vlDyKUqi4Wst
7S9Vllr79xe60BFBVpL5KsBMZD/P2jtTJY0aQpW+d2t93kk8VA5WUiCOHUX6ljOabLEnRFAu94et
07XlnVSZdiXvv/C0/AYPotWSrUDpOd6TWK31U8HFvffp42/TN4tLV1g7i97qlWB2IWSSr+mLUd1i
/7MInP6Z5KIC17ku2Nf9kJrRPVIUgi5eq1+JXm+FynEuTfVEuKeYYdJLEna8TIULVzEsecbk+fUP
S+u5hi3N3DhlZN5JHRU7vYvVnenNdtgrIW9QstKfcL8xn1GiM24QgSq3uIsn6yufe6kfz34YUdwi
KYZRdZoT+63wJ6kXSIcHvbiJPZU8OEoMN6lMsT5fupKGld7lefHFjMvywZtqZ1ePNH3LWjhfkAhG
QKlFJiQZAGg3Ckt5rWzbdVdm9JGuZDWXtgUfyzZd5jyMB09qYb9ssommvr73Or/daXVfvAyevdTi
0TX+zoXrZhlEQpoEWsM4/mQpc7YjN3diY593HaYbDBoexzYvn/D8lOBxA2MhTelcB2b38/0vcukh
Cf+odC4kXutNJOWP6kGlpkzw2DZgV3TRKknnf6SjnJtcGMPm/ZUu9BaoJ/kPwwBkZNHePd6UftTN
GV/f3M9+/QS9fN4ZiMd8d4ex/JAjErGiIYQOOUOXf4yxMj85EtFsy0uvXAsX8gkCG3WtbhpLID3J
kkZsjqu5Hcx9bCLWK2b7qVS+u+5pi6xnweQqio0P7z/6W7w82faL0ioIdIAk3HvLb/rjLdfeoGV4
xln72kgRp278JH+wR/hNaJm5eYbaXHZXpNCUV34Fs2zlp63jbSuVY7nquFO2LxvnN8PENlmbTFCw
xdKDL26gud81skptmyA0mvG3amBIvZeVv4VQowpxeq4zfJklOu2t5lli46OJhF5cE5hfMVucniZn
VLt56jT30XZkcuc1dCSQX7AxovCL4h4Dc5f56yyajomEU8t1WkVYPdSaQloeFgyzqVlOEMH0BBVi
1CFmxM4Mjbn1mBjusxUxJ3tEwgw5FEVVVIE+1nzmVU4vxzCfolG76dgqO8dzy3tdK8sfMLXwWJLk
Vs+S/IDuT1NXu5kGIdJbSJZ9sTSFiGUZzf4comozfKnntECyzhI/IwcxyNuuj52ltdeij1fENfOX
LqjEDqNwxNne/7KXNjVQHfR2lzaJG5zqVsxMnQJTSGsPLubZm2vjQaYeqmDl2P+2J13ddbAH1x4D
vtdSjzSk7cdaPhm4NF/pA1y4Wah6wHdxX+N1enq6lJ1pmhkpi35qGd8yNIQC6Pnx7v3nvbDKcoRN
+KYU3uabfMcfG7n0pBkJLbL2eZP6W9y28Utx3G9/uQji34ubnrHIfS/eoMenZXTNatS7zt2nnWo2
je0G6xnRjytX8VnkYxXPCsDEeWgkQME5XgVDSHvUI8PbjwJzGY+772mpaBCst6+FvrPwzuSKk79Q
gsmxyRaPl1IKUEWXZtq+8lCE6/P6JdNR58+zUsPa3uzWepCMa2Q3ruGaLiy8QL2oJgi9cENPslNH
QHmvlKXtXebPBxQ0VZg3Rb9J5+Knj8/nSmRojqaqv7Yb/13zH4U8gOcLogXSnrmgD05CXgPsc0bE
MDv40qMipYWTbGU154+9RNYcH58Zr47KaIdHBn/ixpFOjQDDDOC3gOlpxzpdCrfQgme7C4IfBXqm
n9O5b54HPcvwL4gkWsh0UdJ5VWdTGW2NWLlyS9ZTbZpyLiIqxaSRqHjhUuVJvH/uGjQQm5VXV0W/
Jrx6z5nhdT26gS5WRFouvSJss2RAHq6OkXTEJnSPnW+crocsTw8uGsCHvOAAhlM1lHujKYKnNi7z
b7iD43jtywAp5xwJ032mudkXkUzGsIIOoX657YxIp9tJ85fhRePKwRsWtw4V3CeVbctHoqgwdtJo
pi+do2IrDEA2xFspkVhdkQGMP8fesX4Wbaz/ruDeUoIKiajkAuUMEJRMIRwjo2beTk6aOWuonvJX
VuS3GpGJ8B9HUGmsjs2AdkCmHiYR2B863ON5yDR3bxoELeME6x5v3vRBFqPHBCJhJRNkC9dtZ/U/
hwS+TJiqAbfBwbSGLbZqJRaD7pDeGFqOevdc9XRO/IYhvYem/TaqzHKrx9o/vZVnXwobwAbfpgq0
t6cSd7Ty7D1dQfHF9hvcdbQocUTYD4n82tmywfOJfGuPJBPGREEd3zZBlr3mbW+BvKx76ylxIJys
EmpW3IYApMdXgsNZkrDsXloOjIj4xjQBTk6spD9KapAedIlf1Bjo2sZIZbXubZThJOpa63qx/Hs/
7p23chl3eJAAibA2se+UoahrjV26vY8fMAbxoaOa+jO0vQlhb62+MScldn5T5rusYuqeiNm8sRjf
znNm4LziplfKzbNOBGRkKhW6LsxsFzH541cgXD5vkEXFgd+RbPCQt/BkUfZKDlBR4ykKrlwt56Ug
uTRe2Xx5hpL05k/eOV4dgS0yWR2QEu9XlqfNO5FB9sYAWT7Pgz/hZePqvP3C2KVFPr1go2y+vv8J
zu43k+aETRnPd+BKPzU60H0t8f1SmAcvjqp7f0Id1DWL6cqHvrDKIihBtrCwpxlFHL9aPEbbxpWJ
zRjSdEh9HHcNgOpaO/DiKtxrNEp9ruxTqi3IQjR3Mejat4XW74Dh4OYyRv6VtP78ikFMaOHTgo56
+3LHz+Ik4zDrbWbvZwkLI2G+MZWT2JU6w0k1VB691d4iGLvBX5KywWayKV1aPIwJYUif3G3llKSF
SiWPZ6Lh6QJN/RaPjb0NVDDdZa5CzXWKqo03z9q1nbokIMd3Gy3tBU5OaxdmtHdyNKQ5OX7RFM4+
KpDwzzqU53tMagZUuO+MLNl1VTPdElgSVGSq4Gk0xG3g5rtOS76/v13fIsLxL+GCpUnDGB2iJ02F
47fvGxNNIasWaMd72rpMk3gbZ4X5dc4TbadjobWuO9+4qQ0srGI/qm8zq/HApFnaB+4bH5dYsTju
ZP5NavTeZuph5RpR3R881DnvOmuaNrCL9nosswBUmyXvPOnj8goG4s4sPPz4ShTtSi6Jv44+vGIe
jNQFOtTZ9NGtXTcPesfZy2jon52ZdsCqHlrzRhTQfsIa8+1P77/LJQk7fpX0XD0AjDoJIbPv5aP/
kdpy04u6SC1nD3lhDv0+LR5Sb4xviylXzxhE3CMECVFZcB8gfH/lvrkQ/Fgddg3jQoABgByPV7eS
0gvESM47pBXKImVa3wzxJJ9L5fn/4LFurxJb2rilpUVzAFiU42LktFdE7M5D/vGPONnXQeT1w1wm
LnMcfA/HwGY3KdoCTodOBQz99ErsuLB90cFxYSdCTieFPIW7jLAPVI+eyr7VCw1onMizr5Yrim/I
2c8vTg22Nux0Hz+pru7wpKRskGsGJy2wGHNKkBFNIkyUY08r822vZIETL8Dar6RBwPrSfMJZC4V0
p16JVGY3JN1YjkzUcfArulT7KkWLg5tk7nyTG4bCJhAY7o+xJVN7f3OdI09Mcn8G21AkWRpA6fH3
baqRBLL13f2ELe2qkpp2G8g2eGI791u6k/pKZ2aVWC5+VubwLATgaI8fW3dJu5U4ulybnZ5/a34Q
JcnSTNah4p9sOIkjyqCqxt2D6WsPZRn8ImipG3yI/HtlYg/5/gs4v4xYjs3NnIGcgsLr+PlT4IxN
6ozu3jBS68GpCkWzaUhu31/lTR/5+BATBoGAI9bB7BnK+/EyzoIlJyB7e7vRnO+LiQhQseRgpGbw
bFY5R1frtK/WpMmPQz6Nj9Yo7jsRaFhJ69QCZhE7m9iM/Gytm0W0D6IAkdDcytKwNIbpCsJiOU7n
PxZuNuMz4s5puuch+Vb3/uTulRfP4DYx05WLGjGgP3P7/os5v6UZG9DlQ/ViQdScHrTMrZWb1pa3
z1Q17+IgMHbajMWHqY35jUfvZu1UKli3g69fOePnYdVzyKOXZBJO9VmDv8ytbhZeEh8MxO1Cmwbg
in7TuEU42sWBW+vXU1Iy/9FFsWFQX/59YKX9TQrLLJzIDqjneEdIN8oSb3STg5LJwUSAFfe9BpeJ
wK/XaWPaq3FW8yojnz1Yg3i1kIe48gbOT9ryCxzTJ0mh6fimlffHxVLZnWPqlZMcQNNQEcL+D+s2
7VfGDMSxB+j811cn61FDgLgm2DDFOX7iTC+8eMr95CD6BpdjXxY3cVMgTN36aBrx1a8833mttCCE
oGdhrAQL4BRukIB4zjEfo1ZCKxmjTA0VFXFbjwEeiTlUljzBfvb97XwO/KAyo38LVWhB18BpPH7G
Hkw283QjPZjROOJzBMMBk8Iitx/jSUv6MCrz+iMsTEDJmdl5XBFDhf10ApARQlEcI4hvm4NSK8tO
x0M3u9avIlGxvnYnWTwLq8X2/v2ffGEXMFkC+8tBBKtzGpncIHLSys/EAbHjVdfSchrSFBfmwE5X
bm3+8/5qyzc+Di2UFsALARag/UGgP34/LfqZTgep6+DkwbQCUSXWpiP1EE3Q6Uo2fHkpkL1ovi2V
8smnyGmmFwbasAewaf6qF5V4qPSkQLdTyis7+/wS4al4ewGTM0LmabN1yBotbkcpDljwxTsYG9q6
sxGtff/dXfxSf6yyRLQ/zqtmFO3sCFZJLPT2ez0HChgEL76OLyvcmXn9HyzHTGBJ/VxmgifvTx/V
4PmDLg4IWNofmh7R82GaPBwBteCuVxjdvr/eheNKM93FAQ7BM+ZwJzdx0uq+nQ+wfk2AfVtInN26
qt1kp0zyKWec8FxKG/c/eMhljgzynYekoXD8Tj0Mu3rIDeKwMGMWPfIEcxzb3WBr9KNCaP9K1D+/
dACbEyJo3yA6w0Y4Xi6JHS2xO5UdhIEYu2eV992ofSga+7c5WIdgFA924TyNTfm3khsLcpuGK1w9
2NbgDk6K0oTmiGPkxMKoJ7insWdt6mK6Jud6Ic3hIltkJSm5uVtPDaS6MpJRotOeQkQE0gasqe5L
CVlGx0SGYmwFysK51Ulp1sybaXr2UCjjVTQg7JOaloUmnLL1X/0IX22eFe6T0Yy4vq/EvO0G5E/R
r1fZtfbWhXMFkYNTC/98Ucw8iUljFjlzpNERRup1meh3zS51s3SXzQIvdoiYV87xhcBEarUw3hls
WqC+jzcBnMB88iNBN60dXlPa4LdCDr/gvlzTWboQlkCUwwNfsEIsuTz4HwGjGaOgqAevOMRxCke5
EnbYmd7490cIbDYTRChwNHNQbj5axS0mw656uzig3i3vUq3i3LpBtqn0udn4rX9VeO9CoFgW436F
A88WOnl/xdhOg9bH5UEZrR+CmVyylRGr82HUdz5Qgl2bVOpQjNgg2xXqaCIPnG+1OZdrSmhc1bmW
QyTlxy24S+Oh7f3myZ6v9g0vfGaf1HIZfNGshRt4/F5U7xdx7E7lQeR9du/rc3A/tU25xi7j2g6+
8KH5yvQFmU/RnzxFb3Q4aom5Y6miFd66xa9jJd06vhKg33RlTi5viJSADrgQ3nKG4ycSCcGDKUd1
0PXaAhBuOXdR6xRf52Z4O9DzOi8qeTc4+CrQz6m2dWY2jyiA0jNwnGaLzxEUHq3+1dZVugUbVW7a
iM8w4F916w75qykcGNVmPf+IodGFNuLwV0qbS28KWAIDUeTeSEROsm4NY9oKcHtFDqobBGCJZTe+
tlfC/Bta7PRNkXtS8S08HcBex28qhuIHiC+oD2VnZ2xHMaS7uqiRV9P6wsrXvVWn35MMLvC6MTvr
8zzFtbdSth19YxphHIbRHD9FZlx/KGfX/R6Vk5TbwGvFoXLM6AeUObOktbggqlvRGfUq86Ni8/59
fOlVLY3vpeP8Jk14/Axz0FgNhqn1wbKrRXSgwxpglkXw+v4yFzoQMJpQCwbkAQuSlP14nThw63Hs
gvRgRRFSBupzpZigZIoBmKSpLzd2b2xE4xP8HRn2o7qVSn+sZu/K9r5wN9OUZhbKYIXuqX5yXi0o
/XzQxUSzqiF2VfV4KxxrCC0RyF0wq99T6W37qGs/WTgOXgF/XHgL5KhvbTYfaBvT5eO3YGSNLqDc
lYfWGjw4osb42UpmHC4hhewEDsjZqrZ0ETp6lTwqlD83tTv4O0ipInST1tmUtlVd0cS8cJ0TvhZe
IHwoUECLJe+fFwh8uDhJLBp7njXG31qZTXB2wWu9Tu6gFSutMSt/pU9+jE6cnd6LpsUC2oItt+pj
Q482Kf+v77ln0O0dUwF9BG/W3wqfo3YlygibMRIV/doQ4y1nOz58gMvpJzDTBv6ITMrxrxZRMeaw
RymfpN2+WE3ifsrjpQUXM5NAowlxx2pN6RFEoQdP+hY0aL1DATrVcOKqfRVijdZn26bs7e9VpBuP
HQ+3Ncux5ZyN2gAmx+0FZL9Iq7RQAj6Hpuj2+GPak5ntB82GfePVmnw10oI/gwfoK/RRh2iDLax4
9icc5te11ah6Y8B7xkE2wJwK243YwenNHeHuxD7UABngGzREteZurQb47Ub5eHKEfWvl9XrGRIte
FQClWy3GwOiOYCl39BTMYkV+UR5co7XBA7dz+xPLNPQKARFoawrAsBPeEwpC875W4DJmZ3Z/VCiy
NDgUaO3HvjP7LDT1RH3TWw/bQ8CdlljVMit/RNFQvXb57KoNyXR50/kon4SZjLDZGpkQ58TsIQI9
NI6afpeqzO3pYlZ1GxrEdwRyIw+oSVOUzqHLnMakQxpPPzFNSppwCiRDU4FkEVr4OaqPq15K//dk
18xh3485wVlsW47aAmmj4+nS/DnZ2JZmOykcmPngNhmoIeIBAo1NVev5ykj9HIbx7JH79XNQ7rQg
V/on4ej5djBLFPcAhxjZPWNADBZl1Vq/zHGMPjoD9uaMWvD3a+fK5XSgPIg7Jzq5/9TDHHUhLDl1
D68er6ucT/CS9tRzmz62zdfU75JiNc0tTHDbat21mIzx3hy7GdZt0jYsnZvWagKr9y0tzflzpecc
nGZoamsd5Xq+N1CzYsbUTVm+gaGbR2FVpWW9yca6+G6jbWpiDYVd9Fpx4p2VHUwKCkbuU9V5Q229
jmkpb7sMnYsV4pfFtHPEMA2r1rYZv4x5Z7YhCKx468kJ6Bbuc4GDE189GCsNRkQHMX2CRuMlpb4p
qwnfd1MEeWg1aC00MV4XUY27GRjJOMnDIjfc5A7unkbuL6zktz538RfUNMUHI+lH/75pXdT66oWJ
YFvapK+YbgQbXDiApAEBRpZds4oZM3rbLzHQce1XNGTxZcBWMf4W4dywmpU5wINTXgL7G4MZLdS0
JnpMsiKrnuIuM9WdiBx92PkTULPt3FbVh/f32JKFHkUh5oALxoTosQB69JNMA1tckad9Jw9K+Hno
1LV3Z5vtQepxuyJDGlZOrr7L0QquZDhn1Qx8BMhjjKoZWyzizMfRbxICt555ag91llth1SNfXMUm
koeR3ey64Sqb7MJzLtT0pY2LhiiMkuP1pCiN0bcj1suj+z5n6tZHlg+st7jv23LH3qo20rT+uqAl
C+UZocYzYVwcZY6XNd3Y8GdzkIdkYTwvouyb3EUE//2PeJbDMxbwFvQpECU6IKd5nJwLjqdeDAej
8Q5jn3zLdTt4UHZrXtktFxYi9Vn0UABHs2+WP/+jVIs6JG9is+8PFXJKa4oWOJiMBLZZ0xbb95/p
fIPQDgV2xRahxU/r73gpZQBUIH8cDyUivyExYd5AnfTvvSn3wnFBu7+/3vkIkVbvnwsuO+iPZxNW
BU6pH8fDbI/GJoATGOLI2IVWZiJuwW24M8CofnYcruU6Ee2Knnl1JZm98H4dND4oyIBQBGgaHf8G
24uFbP1gPARW+bsKnOyxnGaDLED3r1T358hLHtekvidnZs/QWTheym1F1jitNh5G06h2WuEO9602
MUSw1XRvBr4fNrESL2UVtTcxPzoEj9avtca59ksuPfOboDW9JsqQ0x8yYsKHwi5+Y2lst6tRNc7G
7ZJqnQXJNV2wM51MuuxcqEiecSiXxz95v0i9ANjJ2/EgHWuX5fE/yseVq2malR9FO6vHuN2Kd9PY
3AJ+uAdL/bFjG65qz9IevXbSYQu7V/L5C4/PBwDfyCCR/sdpXZH2VurP/fLJ3THfIdaonoUC2Nia
9JT+Pk4sQlXUxQH4LFrAx988aDB1suNiOrROByAtE/4HobADLiwEot4/TuezaXpGLjNETCggngFv
OV7LBfqkJbFtHBTAXeo/3Sv1rU3uVa6GIIDLlypRa2EwFqS8xaIi+EnXDO0hlSOatIJXZi5Gi9W+
4eJUq6mP8JYgnxaLbimMhm5xgwb4536fIYI+5zhZJ2E7qt/jXGU/uHX66b5Q2nwLv5er2RuBoz3O
kSr/uk/Gg/LrlurwTeJz+cB/xA17rAYrntzp4FiVBTEE/++EjtYLc4XmSvl1aa8wl/03uooG5smZ
1YZ+0KZMmw7BNEzrclHZS4oCRv+UTOv3v9+lcMiNZaKyTK90CcLHj4W6W2XOLms5XeqFVYcTjq3h
BYUPWLSxtOQRLoy2zmDO3/A9HpQZVFdC1LLCcWoCcoVuN5oCFJrglE5+QaA5I8n3dJA5SH+0vXB+
jWO0RbWZ/4k6+2uuVyVeZjNGr+8//YXLZ7mtmYTD6oMrdnL5MOCanaTP54NDXYPNFeO/1lUN1ZHN
wqNxZbkL35UZK4xmCOjAfU915Bo3bwfPm/RDAKEHUlrzySqs7nZUUM3ff7ALYZ/h5sJqIvui/LRO
EpK+kHKu89w5zKApPkUBM30R+BydpoHEtRoQzb2tNHAIq9LNkWsJ5mA013GdgelppPf5/Z9zXuAs
QHi6v3xf+oKndEa7iQfEOr3hkFVlBnm4DcJAmX+N1Vic4cCaIcK8tG5Ot3JpBjjTmY1zaG2MudXQ
8symLW6Nzm822dAZVxoSF57KpzmCAxn8cVqQJ8eUVjwSG3FrH3REezDOownWVkH31wnS0rUD4hVw
jS/T6uPj0deypVcu3UPZOuVdBv/lpo+tZEcdMd5Mg67/LbqJMLf0scHBL1/qVM86kg0m8/bkHhiq
GNi8+sCddSXCIc6Dm66ZruEvz48/fB/gTcxpUEjnv4+fryhhUA5G4h2MYIQQCuscCkyn3eKaKBn+
tzKcS9/bzVry8/1N+fZ9jgMP1/EbPhF5V5sgeLyym3TIhLS8WVyp1G/bJqmOtRz/r177xCuWLzVD
8nUqfYD2eg4PpxbumgmvvUEEYXoyEicPA2F9l2SICPkl5cFHO3gbdZ69Sj2nvLnye8/3G7cPRRQR
641FexIoZYat1thb3qHJMax2YQiFXi/Fa1Qhy6Yr1CGDSKVryq3poZJlTXUcpxujq7W19Nx6lcCy
DzMFSuf9H3b+uwBQAGhYOhcMd06RFNHA63DiMX6JTPDv5NJmKBCkvHZNLEPB488FxZyIhMgKa+Cv
cvy5wGcpRzDHftHoTB4CTCipxMce/IRRd+pbNUb2wWtoH4QzcxV/K2Jkg8I0NYwKab9WZVj4etVz
znUH+SpJ/e/YP/XmnY9B0U0p4mCXCAGWzI/adFqNdRorOl+ymdeTE3SHqXFw8nJLCu2V7ojWxpfN
KT4j6T3fu27ZFujuJQEECLDnq2XsOG+8RGQ3IgiG4tXDHQEpi75pslXuufmGpk31Jejh6g9tkr1w
PRc/vTi1uxsUp8pPTWsHYlPWqfkSzZ63paIpvulNlbRIckRjsXZ5mF9ADfR5RRSaX00rwypLdhNa
EpZq27ux7ttoo4zGuAXxIX6mtSF0bjY4y6Ff2G2DRJ1b38u+Fb8bclLUxM14/tJUpvssmr7I1tWc
WU+FibDgzvPwm0F/exziVT8spLQ2qpN8l6tywIE9d9lXDY1WcFNjtzHz2nnQ4igBqVXbqgex6GbG
lf3whqz/cz+AagYHz8VNRs3GOJ3uGl6bJi6l4qGszSZZy0mrs42ZcO6CrMnKEKgojQYHyvL8ENRa
AvuuaFBYie2g++rzd6P1iHrqxOi5NyxcpP186V4pO920M9IJK92WLkxLig10v8q5fIi8XHkrhG61
mza3nR8NOLoH2gKqhcSRyle/HoDkgwKt1WJfPXy3+9n+Euh1+tBUOo0Bi1gXhFUJVD8s2iXfFXE2
fvatqQOLI4p7rHYc1C9EiZv9DE9x3RJ9tF3l1vNIZZaXgtyIXu3KGIv0mpHD2ciBPg0lE+cLGBot
Sev4gCFF2jde3qUvokNMP3CVubYKr/sqbQ0RHGvo7lpPszZVwwBxRoHvStZ7fhGw/FsnlJkhU+KT
ZCyd8dexcVt/KTPrazEmMICSzA09lbq0tb1+zyhqXqkBRdj349fyL/5zIxFMGN7yDywyyAFPkWdu
iuNODyLjhUFZ+zhW3rBuExcxYxqNWycS8SNllHYlaJ69bIdah3yIWAbcgx7A8cvWcgIdAcp8Kdok
/uj6vN0Uz7RN3Ob61qmyaMtmwsE3q6uf0J2bK7f8WwJ48tAATZbDwx2oUyoer9+1pqH4BfbLnLgg
+8bed7SNMB31PPqT8WSIhPZ5VDFaXbl23INtH5xXS9q+hHzbDHgAtJW8H6gy1XYoS/upDRTaV2Ux
62pdk3CizYkNBH3aICq3SsQSiDLiRiv0CXuO5ejaYm1XdnCbUSGS3s8YBqwNo6wRdGPIUIaihbwA
krtB4TH2OhKB9z/7WfLPq+dG4R8YnaEydJq+daJVLeniS0DjG+RbUNBvkvO2blW5wcYkXb+/3tn+
XlqSb41J5tUAYE7eeKwhn46pl/Ui3ZaGD0jqxRFBdR8bvfqYtbr52lTKecXKUV7hgJxd0MvKaDQu
g38SndNpXu7FrWelk/XizP20NqXuhHmkfr//eOclB6sAqUTWmHfJJOPkfRZBMSqzbqyXdIqrO8Kd
+qxZCtZ13ALbnXM/rHLHejD4tv84U/bV7+z0Fl3va6J4Z1XW8juoumlJkFIy8D7e2Xlt9yKNe+tl
mE3ja2kP6TaoGZomnRZ/fv+ZL73YP5c6yV3JkAvbJlq+FD7N3rHWipA88xpy9DxU0O+goqE7iuIw
MJ3jB0o9Q0edqndfkskytpmeFrdA8S38Rafypq9r4y42LXzC9H5+nDLDuBIez1sEAMSYHYDngITA
+zxJvFJbkTy5kf1S26O/EX6xSxORr+yuuQcU/DqU+pOch9vKbp8HL722+vIOjwMVSCgKIHoTXPgM
w4+fflCepndl4rzM8zg/9plhHZAhTh6HrJvXKHio+yyvy6fM0ot/2jz/VFbpovzbimvp93L9nfwQ
qoWFc8dnYIhycj3KoPdmD5LYi95Sjq0MT4EMQM+me275s71bYHG7asqxtkIfWcDfKu5vOmIsrFwl
p3DucBZfN3Mgvr+/Cc8Onr00eCHKcZeY4PhOv4/MYiDtQO0OZj/Fu1F3Hvx4sm48u7IqfH+K6Q7t
Y7l3MrBIjSg02jpZ+U3GVnrlOJzJvS9FFLca/EwArucyP3rclYaqm+xDbGeteTvOIG5WXRKj4ZgO
vjRXBKfs15CZ+UcceiTtujnrPphdb92Qc+ffU0PYQJHpENMrFEGchOjt0rowMLq5Fq6WXfvn5+S3
4ukBjgB2O2il03Iin51KFoLf2o8OkpWZn3fhMDTGrrD0fmebSXWbGFWxM0WbfZgWaUqgF8PaUFkW
0vS8JqNinG4vbFOYuQA8WVgZBOuThAAh3RRAlmZ+0PDtQBP9ho70xnD/wXQClXJ3uwi4VO63whBP
zsybq4Ybe8yuJNWndxQ/AhoC7qYo4sC3eFPo+KPJyXWuaQEzpg8K0EI4VhgzDqSFd4XUG+g4rfsh
88dxZWbGlTnhGUaJ9IuG5xu1jPuDs358zLu+cyLPLbwPs7lP80dpPFfMY32rX6NCuV78y2yEd4V4
cbsAw7SvE1wvy67D2HksvNum9Td2aawC84soxU4v2s3bIfs/7/f/enMX/d/N3x+rtvrxo8LmvezS
brr9+d///hv/dn3XjH+BiUH0B2QOrbAAmtT/833XDO9f6GtQU9D+YEsxI/j/xu+W8y+mQKQJdASp
XJePjWpRl/z3f5n6v0hLwXkt2w8uiOn8je277R7f0FjSgX6wFxwidgt0KfSTpMSfg1grJ9BCPfC9
+wIqdPFU24IuVlFSjCPHVwqoBXFXMOjsxqX5gFmCG0iNsYQvnDzd5alZunoIAa9EklyNXVtHDwwL
3SYI9dbCjoOZbPsbxcoZMHBfxn73UShLCxKszq3Kjm4Z1ox1zPil9Hp75TYyaL7EJqW4Za8jA25w
C+4uHSnMkX3RR+mvzWKIe/8j2poVNr9JkHAFPgb2aHbDtp+dvP8Aiq/P91Pc985XTA1zc1NXo1Xt
XS+NkITgvgi+4fxRiDvbSbwpzMt+dLFxpbwJMy/O8m1axLpO6iA1xAGGTm8242S3v6NEk+2uh/fR
fnAsxGFegl7p3XPtFvmrht6wd+spU7Y3DKL16n/YO48ex9FsTf+Vxux5QW8GmA1FSqEwUtjMqNwQ
aem956+fh1F9O0NUXHGyeztAd9WigDj6+NlzzmuczNT9r1Hat1Q3eP5h06BjA43ltDmINkjmCmkF
ntmO2ghl7Wh1Vm5NIRkNW8NnuNtmML7yo9HlnC9xVyCqbqm0Pq6aCmDiQx4pWYXdatnqTlA1WrGj
3KJdkYUAb8IJoKGo5begF7CcoFQ3mFr8WpvxeKd4EnYPfVMNvwrdq9vvpDBxdii8QZRukCjwn4Va
0fFENBXvO53aOtopQ1j0LwWe4BbkQj8a69gNRXMKv2K6q6jXCqrT5s+yGIPo1RrUqToahW/VN2LH
X3LbOrdyF72tTrlOx1J96PqkMLeqWQ3fUmQdfBc0OupbETrOj0KOMYqrSp0q2wJgFqBpU4ake+Gj
vmlXmo6FYVhKGGJQlNC+aFmYPU0pF7ZTDX73DMBWjbdp1JmRHVe+cW9A71Ft+o716I5mPCgO/ylJ
IVHl8i8Me5pmE4td9xQqeQgaysg0cRMHYnWsjN6MfRvPor6JXCNO6qLccuMGBWK0SjXCBCrzbJeB
ENtKIgql141cjpXNG1Su3XouFd81mYkT7QSSQLLHQZA0NwgzKz5ErVTE205KxpeiFYu7wEi96DrV
CshGUWiG/tGoQzQxfPwsarspdOlLYlIPsydRmn6JXYHZkAjRT0XZSFD0uwTbXNUBxZQ8pkUvmfu+
FzRtBxKJmRbRpPF3qNRC1UjCSHPCIE8eE6M3JrvzUPhAw6MS8O3R1YlkVwfJb2Nb5iW2aA3ArLS6
qaodECyzRLisMIRdi6CmedV6hfRXWIlFx0TlFuAsWcPkZF9XhpE6mhx3TJtseUPttG0bea7Yd6gE
J1ESWDaTUob7Hk5btQX41r+UvCrSnRDJ8UOAty8GONNQlgD8iqGz1VZPI6wn9Mx3Ug9NRlRSEuEW
oJUPNcksh8oukeSNNlIGaon3Coram2GgMARUzJCeOW79JzVrDWw5zJb7ECJJrz7HSS72u7DV+uQQ
CiKtb9+L0wlIktfKGzmVxHobzboor103dBIDKOKQ9SjEpjMNqfSVr9z390Ouqw9R04iD3feyIDxZ
ZdddMXDBRcrb/Cr14NX2ap+qOh88LWMnMtXY2IRVVmSuH8qDQpmA1oPdt1mIh0ohoalj9/WQVVch
vdV6GxqNlGzlpkzwWS5gjsjOBAa2+CKnOaJXmIAp93LR1zlE3zEFNDY0GTC5QQi/glTTHlL0uEJb
HvTW2FGz7FEAj/zyl1Gr8lXHKV98TrELCIAKhqW5C0sq+bdxk2Vk4b0k+bsWzOTr6Hn5s+rXfK2o
F4rhFmGkaXJ1o+uMTdplZrStBq1nwae8ZsDTRT4eM5bejsGh7wpVvosSwRhhSxe6/KktDOOrqdZx
+7kWDK3ZIvRVFo43BHH8pHmDpSA4JirhFbRTSdujdTag3+hrQn7Ihlx8ig2lpAKZRXp0DVNHFLch
5cZvXUDlBv4rPX1XquJYOYrQ8pg7oUB8pVLiNHBUlA5kjqVpkh2xbcZxU5fxoP4sx0BNcxtuydRR
nJFifxhtDfPnYsQJJS7H+yAigTY2HnrAIC/1KfRoxDQTvhsy9mZejtJ8FbRCd21SWAhu1BjVqWYz
Idlu3GqkF9U30/e9WZ/Hq3Cvh91Y9cpG0NAY+yE3+KbYsBJz9buOz9NLbaJuk9uj1kXesLEEVI1q
tBTk0jhWfot6Oupu6bg14rIRnT5SO6SZR4RsHG4+arwRgn8UBgGDjLswG7kfHbXq2giJIUn2YFjA
G8WUluI4hTbdbKHCy/0Uu8MwYOvhC4M2HSJUwYc9OrnSaI+G2vo7EIcUrRFylh9UMzT6wY5TpfT3
KPVMEtqLAfDnZIxq7RYzvqDdTb5vxq9Aaic5oqIbhR12CFaumFAp28CssQ6M0qD5GfrCmN/gWISs
EvbcxZBkW08TzOarOaVYWtg+OyxzpC4ESWjXgGyzT1ESDYrspJOpB7x4mdxij+ygIiYuFiW9N7hW
0wTjXTZ4hudqQZB2N3iH1OZ1LYy9TiKThkzcBKFNHTdGOrSDq3LL1R6WaZ6pugq9JpSoc1EqWkzv
LbGlf0F/cKAVMrTwuXcj9OfRt+M2Eac9S9fnbJJHywjuklQR9C9lo431HX37oj32WdUD3VWE0Ks+
FwDttNsG/JN8J7coMt0EQtTE9+i/5pljlb2Bzzb2mlN3X+iZMD6XXiV2fzX0s6bYFqoSax/eRWO4
H2W/NLjQwrSqHudEocDZ3PCVX3mlRt5NUvd0xFStSry/PEvLSxdrDuN5Vt6648MZkzMZavatMFqv
VDdTOUTdlx7hRMvOAs8fb/Dx0dXrkNdA/DwGVdB9pV2cfiuzxiuukrxLulvqlXW8x5WtD93MonR/
H8Nm0oCh0hS7iltc1G9GX1HTa08w++wKecGpeU1Z6axCMfSrz0MaaU9V2mZ/0ZOU5BedVC7ZZOZY
qbtioklw5cfa2G36IetKjhQ5Qfm366t2L5l9KDwnSZL3j3i/a6nA/i3D6spUqdLaXRNI/Kim7B8D
kUP//6c+/0xkTEqD/3Pms/3542f1tfn54x9PDf+q/5H/+sdd+B1D2p91+PV9QjT/nb/zIdoW/yXO
pHIkZf87s+l/1g1Jk2L81+xSSSYyd/Mp1fwrG5LE/wLMqaBnqkPHxJuA//TPdIj0is6/bM35FdBS
tuKfpEOLRgd/gNYxtiVgTwBqUcY6zbFDJcqxrMriOxH/M8lsXD8W7A7NjCTlgWQ9v/ta93+XUv6R
tek9yO2m/j//6zT1QkVgjoaOAsbBQNAgtJ5Gm8JREsaoi++g8l9VreKq4krR4CwCxbi59wcui8zu
TK5hQKGgaLNU5bkv4pSM3+rGmrHml8dx9tWo2QNQnSnVs/brUiAqRQyUCyZp7gotgXLRaqoLDLbd
9YCZ3XKCyoD0srqCLVkW9eCiyzr/oA40RwZFffr1mhBtm9y06rvaaIVbyct+FUBinTi3zH2FKr9T
YbKy1wK6KONU8CYvAnPYZB0Uh8vDfzN5flco+/uXsPwALQH0Q3Dt9JdYMkV8q1EqXvqIWeZ0/mxP
qaRXgTTyyusb37USWd2qoeI5kyUYqPkZ8KTNLndKsZP2wxDH7og6yA1+4AZ8fllxcU0qrvyhe80z
Fbk4CqQOTgXmTkq1LrRDXUVQjPzn0ROCKLDVIMde1zP1W9HL9YfL41vCQP45PgAFs+6HTH/kdHyJ
GY2Cn031XRlY1VbR+s859VSbHWyAVW/8LW5HykObYwiYekZw0FgRG7ErvSNsAc2BrDG6hjw+e62Z
v1alOqJ3FTeOjprGpsy7Zn/5987b5nQ64CxZiGQYc9cQGtTpz02zcWxTThjkYjV91xutsR3A1m0q
pcckr6I3fDne+SYzJO4jPNCo71i8TE7joYyQxRP4vzsxDIHiUCsZGudyiCWziyk4jbGofSoN3guF
poR3eDYdJsgI23qTOL4Ln8kB3rFRXPm2us4d0V5b3edfczYQ4FwFYMH/lo7GhSjo/jBp4V3YbHGE
v8Ui09bQ0KMSsvId34TnTyeOUMBjOM6pmMHvP/2QchPEVYx3112z1Xc02Z+tY3arX7PepdfoFh/C
XXY7HOWdsS229Yv/07qzHg5IQO/lYzOSHm60X31ne8e1vuS8YC79rsWCilFTDEse8XdKfzNKsVtk
uitUzQ4fnG0UGjZSR5so+LOWJBIzdECR5AYXqMwWEosmnTrB1vPacLhryuyXGkPw8fJg5Yufze1b
jDdUGc1Aa4mBlFrcZDMlGe70cmYuVhut5fhR74f458r6nXtQJ59wEUk+ndoogu+jV0RCU8DJr7Wr
yPmubapNfVxzvjubLCK9aTeBAQO18EaKfleg98dUxJyNSBHa04rXb3s0pKXxazd9DusO3TXFJnW6
PLxFU+BtrmZ8BPtEASCyVK5Rk0nxuqwY7rDuBFEZ255hgm26M62nOpE2Wrlyra/FWz4chEaxOol4
gefZYpLfoba29aVfeuPtfau4k+OVgGdH3PxRFdgnPI5AQi9xuaKMeF+p58OdBMJpT21J3hiJOa0s
x7Ops8BwzsZGqP8gerFk+flJ3iYkHeXB4HkfBLWDNrRjCbCiINv5LaisPNgP3RrM4exrvoXlLcab
D8FrY7E2wQwp0DzL8iBAahaFeNuAp5iM2oUu+wX7J2rf8p+PFLE0EbVoyEq0BxYhS0OQVG8eaZlJ
bp56ezDK2xqpdiQwN56cPrQgWWtrf3mZnm13C+Aql/LcO2NjLIGraVgBOSj08QCKyAHB6nrVzoik
TVRk3y9HWvY5ea2jTkRvg+cnCJKzO9HMEyDGyoSh3J1wVK/7Q3ytaxv52eOyCjbSrnDJRg27FTfK
Grdj+Rr9O/QcFBoNEN3FaT1geyhb0FrupkHfcG06WgTdOURwNlXtioiXh/phOC5/uDSwHjhxTk82
q+tDyNaCcueb2D729yh4Afobb0LFpbdLlvSv/Or/IWN4G9u7YIsbUg/pC4bFW7AbU/gieY9/+vcp
EgJunjnkNKSWTxnZQB0xFHXhrqT46bb5pNvjKPwh0YnFoaL7PtMeET2F8bOYIXwo0dFLc/+QlRYN
jrL+AuYyoWwV/qEd7xyJKDzA/9YLXHZrUcUW0ymYwkNTR+FdoGamQ2lwTSVoua9mdVHcNhSgH3MC
uhTJ8qVxCjVhzI4BZfhdEpjK89QV0jfAXNauFJMVTa7leUU4ZFqRfuRpC+Jl+SKjfBcFU2JVx2iw
HCkIjn2qwOqXHDwxnvpCAn+6sp0/GCBp6tt0kZfzQjtd40WJEXVUdvVRQY7DbqR+r/l02FPfuCk7
Y2UNzjn2+6fCPDzemcgRUexGD2CxxtFjz5AXrurjrDGhKv1oR6pxnVran4mAzWUDXjxAQni20w2T
F5eoFxdZEip1fcQn/CZsb1JxTYl6eWsuIyyOBtonEW4dRCgNczOJRzNbowZ88K3AobKdWHUzCWKx
k4qcQnDnN/XR4PEGg1+u97idriUf8/QuZuR9FGXxFE2lGrWdmCjqS3E0IGt/RuxFwJvvIfweUej9
2XtOHv3puTpPz++hLd+mxpCMeZoTdLZLh/UkuQiHA+7W1u6LD7YTexfaMNha/rG8FWsMO2sQ7fUx
Hwpy0vweOAWwY1SuKdW6QoMERd/9uHzOzvOy/KIGsBqOa14d9P5PN1TgSwlqEXRITUrveAkclOiq
Vmiq2m2wqde82c4S+HkhmjCdAQvMEAR18dzQJ29EAB2ZX/VFuyru/cm2tsoNhPw7fzft4r1ybV1P
X4QfPe7zP/PPl8f60S54H3xxeKhV2ldTR3AxlTf032MMWS9H+GgGTahN8ynMnX9Wf/KQoO1SInCf
OMDb3ThVHcXXQk6O6eCN2Zc8C1cO4SUaieMDiCr6WcAOZ5jUcn1S0DPRgBNAA9MnSSjQ65Z8WyMr
LOVIZMo9pUN1W8VfBjGGiWLRFNRsL9tfHvn5/kc6QKQqo/N8JfNYrCOhyroRlP90BBa8MSoPgMZe
s35cDvLRULlx4A+YOs8DyqKnqxXo0OwGaY1HSbZpCFsSKg+2/N18HQ69XX7rPlUvmWBfDnp+5TCy
dzEXq6ZGYCdDkpmRZQh0ZNs0Te00o/Ch3V8OtDRLmCeSPhPlFV6qLJ4ZhPOetlpOIRVNzH2OKQdN
B/jEToGX/DC+dAlgbae+VV4mw70cdP6bp/v/NOY8r++SVA+cvY91y3QMFMkRh89Fs4ZTW4p/nQ1r
cb0pEqrIiSpOR4VSkXJT3g224HYb8sUbYS844X6ww90IDSO3ARnv0l/Bzno2M+c/G+jiCqzrwidJ
GKajFYTX8nBFX2olNV3yq/8e6FwiATrOi3Up3DHJBlDfoZ6O4zU4BX2Xfwp+dNU+yG0TKtAueTKf
DpIrPIjfvdYWHoSH6FB9ip9Lx3J1GwmMlWfFWV36bT1BRYQzqyFatuwhTFRhjVJLxWP8iaoDpTlU
gxK7fVIE2/hrLaX7cG9iL/GvaItpjotUbgyM8I7xr+6Hpuy1cmchw5XbKqDI2EbBbLxCvM1bSUSW
AgJ/f/V3cRcTqwSm2io9cdNf4aO2DbZ43e8RAb8JnsLb4GYqbfHzsLJVz895ds1sZwLEmoLYsrCL
HnEw+gIxxV+qcRt3V+k+UZ64rFfdJOdfv9yfiIsZfFZAcfiXn+7PtpyFxSt9PA6vzTb8ajxP362b
/HFGAt2IL2Pl1Hj8sNjajfnaXv35lqEfJM3m8YCV1cWMagIiseHojUcs3ewBEeRp7dX4wXuApOhd
iMXkGWpSGOgbjkfxWnM6Z9iOv4rb7Fbe1dfZPtqru/iqpO99yKJ9WNjtysvuo8PvffR5mt8dfmMf
gPeqgukI5UEASyhsyxZ+3L/xFXGDml+QVD20xRDNBA3MrGqno6CyHXo8AcrPlyN8dPfiOv6vCIth
CMh/C0XCuVNXn6YwvgGyd1Virng5ygf3IJUiZBx53VCEW1q8hGGLUOR8jLfWwRrxJvhcZS4Cgpej
fLDeaUQifURHBBdfZbHeAXUhtzx608H31cPob9voJQuahxFeoKCu3H3nb9/5tQSjmV4h0NNl3mVO
aGVFVqYdUJzaSF3wMlh7MbyxPI8G5WBX4Dsw6VkZ4Afn5Ju9NM8UdjOtrMVswcpuqqhs20PZYmMy
TXvgGVvPFH61wn40GjdtECTKsm1XfQMP6ICfJNPptpc/8/lkzvoNaCnQxNbJ3RfXvh4ohQk1YziE
Hh0UeYS1qoglSMb6uTaFtbbF+cvGQCCZRgr/ROuVetjpRiuCuIYCL/tHj1TUHhrVBTG+b5Jsbybe
LqBeNXrRF1EO9qb/2FWtW1j+ync/2yR0dCTITnOxYkY6y6c/ATYX7VD4pAcQZexBtaBzopX+Vo39
cKUh/GEoS0HRhsuJdHgxw0pWAgnksX5AHlhzkyTqbTA8JkaR4FQvz+PZEibTpqIE5YimOhDsxXZJ
Boh6rS+Oxx6spEgnaAh+hsMLat+3YH43lXQMmpUWw4ch5zyf6Zw7ZIvzTC0VuQJIMB7rEk4NFN4B
M9dwBvxZ6maUm/1YT7upb1feb/NHO7kI56o/OD9prmyhBLKYvzwsjGSwenhLMup/o9B1N1biTe6A
hSxcA/EQDrq07/QxX9kqHyxeIlMBgHdCfqUuwRF0vErfTMqayPEuD40rDcEaAVckG3m6bzR2XD8S
tx22Gpq86zywtXq35sr5wej5plwfKJ+QWS7lv5O6GsbAKKtjPAkiBgSpGrtJbWGCLFn1D1RTfI6r
QrpHLGStKrGke7yZMAFzApYPEGXOMk93jtYFYhsnLRBkvNQD0E4CokhGbB01I8/upFYebwwrmNAo
HtMNTPbI7hsUshgHRQvDGjb9GHwehQjedjWCLvQ6dYNI87QNcyQPp6od9nGlDzZyzOXu8vY4u+Ah
FXJZieByqG1wAZ/+dG/KANMlXnUMe6t1+xSi6CDo1sqOWLLu3r4QhTvSXpoMRFl8IbUE2ZtZVIgi
jFc2MrK6Lnawr3EcSTcdgDAHJPMDxorVpo+UmZZXlX/Yo5UZKP4RMy+aLs7ZVTaFmReknlgf9a5o
9xNOy9uhN5OVz3m+9SmIzpsAwvNcqFyO0wKyYHpKfaxrXXUB3Kdfew+WvD6O/RO4foCYQRtemV3S
H/JSTR4vz+ZHm4B9COOKY2duCpzOJjJoZdOmen0EXKru9KzEvw+lp11BM04q+miLtiz1OVUYN5cD
z394cfZwnEP5QtADzt6yzm0KoIBn3+BDjLOO3VpKuZNrYKce634jIJZ2VcXW9z+MibMQtBrLkLgw
Z2u208GmdLVQWvEVdh2WyHdh720kEbWz5FPvrxHazi6sRazFNhn6DD+9wpOPVpjCs1BvrKm+yY21
Jv/ZZ3wLM3caoWkg0TU/St49t/MJGd02VuUjGiz6T59q42hLd+3nyx/u48H8jrJYJbqFnqkY8Wrq
yuEqh0ITdteBP60k12drkbEgowLHl7MFPapFFHKj2AP5Kh8RlNCnq1G5Hip2vivl982wsvzOHmsU
LWfKKCU+nqlnXtsCag9iYgyM6DXVNxpGaZ98ZX/5q51t7TmG+taQBcEIJPJ0bqQYH5CGD3cMEHi1
vTp+gbOL/zaK0mq98aRctOtR3meVv3Kvn1+vp5GX8BKKQ62EZLhIftRSdc7DK95JG2H6XqXhYy4a
u3qqHVkX3Gb6YrWiM0bKiprFB+uSjAO+NjriYOeWLxpud5g1QyEdLSNBZd53A+sz1qRumz40vrLy
Dj1//8/jnU9poIK8/5f5YMXj1AigDB2TQXJ6NLqLKHHrAH3dJvqkDq9eIr8G+ZPWF06PHP/UVvsx
T1YeNR8tKR5wcKNpOyE9s9iKWSrlcRTI0hHTXKeuvygpNrf1DyyIVtbuR+sKnAYvKA4sjWTldF1N
MUpmVcU7VHmK4MNVX8rwBpUM77FUj0B8Li/ij0YFVFYin+EWpjV5GiwUJZhgsM6PWWc+GpN40w/x
HfS01yo2VvbLB6cMGI3foRb7f4jCIbQGWaFXIz/6urxtm+FmGPqV3fHR0pyTFkDKvGT4hqcjKlPI
kJE0cTJH6Gn7kfWKeWRoN2r7SYn7q1LHLfryNzwvySAywisPAz2ktrh65pPv3SldQLYMY6lsjogX
mK/JiPRFV6XTtSIHCPKkabXnOPyZiLEBC03N3T5r3S7obrUCHUBP5KrywhT75LC8G5MpuCviGpFw
yJmhVnefV37s+TTMSZYicty/wRIXM67FvSx5zczr1zplAxXjr9JqCjdvgPtjrFRtVJ6iN51sCTa8
TNFNjAL59RI/GL/Lgk0b9IqdtoD088Rac6g7nzvotGRnyEDA8QC4ePohK66HvkgTXksQD1y5iW6j
KlCdThsmmBzCDU4uhXv5e7wBYE9eKnQNsV0i3UZbj8fa4ntYgdz04Yx37b3R+IIWfPCjj5vkaexb
KNpU4vsvQ6pY+Waa0vSvvA0V3W4iIaYsTP/maSjN8GAKagbJBDRpZY+BF73ESSR8KUpRQpocu2/D
FkYr/KKE0lTYPYvEslENkB+ioBGBRgbydN1HjfagFrJQbyo/qU3I3nimbUTcl5/hmkG7GwdcVTao
SNSHDDEofpsUxn9RPR8hSpqC8UXFhO0hxhA5hnDY9t/GWqez26VR+ixS1gavm+jdJ8Aj6be+b6vO
zsrUPyJr4q81MJanCi1ZABVcwNJcSNeWdixi4dcgR/TyyNHt+IMLwcVWcJaS+t3l2Vsu5mWgxWbv
BbGvlZJArSk6DaZ6ZnKEtreywefH3PslsoyyWCIZdR7c3omiiWBoMcLOIaJdHsjyi1GToHbHHYdM
KWogy1KhagoS6hJRd0zS6OAH6b4LLZh3Fa5IaUx17XK05YBotYJ0ZJehRICa5FKOIMqAsBVJ1x3D
gMrOKBb1pjbB+1+OcnaRUV6dOe4g18BXS9ris3U6fD9JCAFpBJ1b1X1gd43xCJFnmxvo63cT7Ugz
24xh/IergjyLwPr8LqG1epb6m72O+m6JYXgEXzOvkMovQ7tbM71err23KHTnKW/wObk+Tw8r8jlA
bEpGkUPoHLk9wry0cxA8lz/i+VQxlndRFis8ChH7l/ScNDVKMje1vM/0Hvrt5SBvmIX3K/xtLHOK
SCRSqGUNGbvcXgzMiDyx8ZwkMo5lPtlN85M+7iaeCjfS1avC6jm7JlQscUNQlGHgv/RXhbC2Fc6X
DW8fuse032hbnykcjWnS5oPqBfeDAIHM0q/jHAeOGIiUjI6cpm7L5qGGIX/5E5xdPZBfzJlsQ7mV
ij1UpJM7XB1h5tM6Cu91Gm/WNhyutQkxvX36+XKc8/nkaqP0MKPC5wLvYj7VtKolORPC+0RqhK04
YV6RavJa6e+svkKGRfqDVA1P1TfM4elwfB2aceLL3KSKNdhqLEugfPoRxjqM897A2LmEHdmn9dd6
JGMJ82INWLccKL/grfHBi0+c5Z0WA836sIQ7LTXHDuj1BpuKHqedNF95VK5FWZwxkhCDb8bj7jhY
/lFLAfgbMHJW1sZHQdCOefums2zsYm0MfZok0FSrIy7VXJuxmBUvs3zzyi6cf+v7TTh/MS7L2Xdc
5EG5XIIGjx4zD982oZFtyz6snDQQKkcezHBb1mXp/tlS5FrDGHR+8qAxOXd1TteIglKIlilSefTR
mOiaX6X2cjnAPMUnA3oLAFqZhcB5vNQq422u52KnlUeo1LYV8o6hRRR8+s+CLBolQ5WxAiSChFm/
icrP/fRUGtWfroDFSBYrIIu1yhdDXgBS/qUHRhlOa05Ky1Pv78n4/a2U08lIcU4qhkApjznKRPu0
tlU2akSXGrcXt19rZq3NzLzi32UsuTcgB+rz0VLlWYoLO+9vKGCsfLTlkboc0vwj3gWRCmXMonn6
i++MZ9qX+CwbZOgrYc5252JuFkeAmXZtAyWpPI7dNwXAYbiWIqx9rHmc78ahhPBXBdQujsiq2kJ6
b2jPkvnrP1vFi72YJAKKpwkx/BE8sPlVST9p7UrFe20c8xJ8N44w1ydj6lhiUQrVTAKalXxOVtvR
K9OxBJz2Ux3VhcVIOjPczMa8pbomyXx2UJ7O+BK+l9QMoijl8mhI0dXszCWBo5YLVym+XZ6VD1cw
9ABMGCF8UEk8/WIiNnyAH9n2pBauSa9G678Yo+Ia1iNuDZdjfTg772ItdosZQr/M8jmVQT++NW6l
Dg594PxnQRZ7BTmOMOnl+RzrCjtRrkRT2Ej/TvoHN+D3Z1tsmKaPrap+iyIHm0IrN7PeFKE3bfbn
SxoAJe0NCpE0y5XFeHRBrhCzEjn8dTzXihbBm9jOhpUoH5zNFJNAE5HQqqRLi7JEiQy5V1R1eVQs
OsYk1zZ2KrJkI/wxCht0Ef94kghHDgMmjqLEWQuuVLB4U3qWd/nXROkqVmIbHuzlIGdF1bek9l2U
5XobNAwU0LU+lgjxkbkcinuskpFJwWits8vv013wIK8lnh8scl6CQCh4ndLRWLKR4yaUBTlomS8r
cRBz+Km3naMm2Up5+sMw7+oPi+saK+2gpRPBwyP6OoD1SoRD3P64/AE/OIROahyLC1tWcenUBGJE
XrIV1YdKeqmbcDela6bxH8/Uu9EsthPyXX3X1Bx3PcIGMu08tNuGu6qXX/PEd5TcpIvX7gCrP2pG
gTRLdI1jw66T/9BPZKbhnIx4cUcZeUxZFf2TYxs1TonXsNLAXhflnVlkK3f6WUK6jLW4qyQzziUo
KuURAyutcjLPbp7rR+MqfvFwuksd+mB5usm3qMFdntYPrq/3g7QWez2WhCTu58DIlzhN4tnd+HA5
wnludvodl5qvyM5QMpmrY4gdWK/tZEvfYvThGjhnjuVvEX+6HHBlpS6dIHwsAkYLKMRRGTQH+Th5
VqiKs22DPeTlSCv7bgm9DLWY0zMkEu4vrhpel3G3leJP/1mQxaWcYhNX1W8zlA1XWnujBPVejFaO
xw9u/pNlsDgdPaGWEZhljsS030ldZU+678ptbwvxoUJO6/KQPrxgfu/wZQ1aKqpQ0Obv1km8/mMP
DDCiObljqS9Gw56HKdxiPnE56NqyWBwr3fTfQcGxc6wcg/7FHD5P9QrZYj4VFkkgX5KeGcTumWE9
/4x3r04L4l6G/ClvqCzfxppoU4q2dUDOhlVsqdMd2unz5YF9HBGdTfJo/r9c7zl9ujJNJu7PwnK8
KLotsnGTZRNoI/MxtqxN2ayBjc6A43+fV79jLm6Dxg+tXg/IpTMVZ1vldagMx8TQeOrDbZ4jvCDv
JctV6mtllcR6No+wPUEm6lih6SalpcVlF+QYbtSyoB2a4i8lKZ0GVm6u5Q7YevcPP+wi0mKQloXq
XZ/6+qES771S3Cs1A4xIVZvwpSkMh/bCyjZ8K62crJ5FyMVmV0a91yWPkOrOka/rT/K0oWc2oKJS
2wBJbOPKd9MNHZlP2vWoP5rQhm5CZ62fcdbhQ50cDyQT/RR1dixTF7dCKSDg3038jPBT/bX/VTnV
vn6snvwH47Fwk6/tvn3K7wlOC81ZbX9/OMHvgi8qHOOAJ4ouE1y/6ymZox8i2Uq0UepNd1M76f2w
S16wEBt+rsmHnK/qedgz9hZgDU/OJSwzxsDLrK1AP6Dh2nW2FaBQ6VSCGzau19iaI9/pK0vs7Nxd
RFzc+2IyjkqcE7EcrQc5e5am0EUV1Km8T1OwNq1n19VpsGW7UbSyoAzqeT3DAjMr1zRKZ7DElcN9
Lcpi+hJhytCJZUh5vfWjihvEt3Pp+7+xNX/P1BLr2YNMVlJ9XqBocMroSbeZdaVUg1uliPWU+HxC
WLwc8sNlCeKchYHoC73T04PdLKeKvpinHRLTs1McpLTYEZLrYI3k9fH3+x1ncQSESSJ302Rqh9CH
9qQcCnEnr3kSro1l/g3vLqk+TyYJjVvO0Pw5SVtHMQTbhGCVaSsH2vnD9m3N/R7N/EveRZo8Uclr
+mWHuLKxyvvePGWiHd7K++Rb+71/RTzDTO127VW79g0Xd32vDYNY0Qc/ZLUbVBikT91GFl4uL4i1
IIv8AP9pPyo0LiJVsFwzDLdR+rOOZPdylP/hUPr9BRdHhCACw7Fk1l2duZ16FNCf/Gr+IPPRPwui
04ZbvVjZwZdXB9qsp3OGTXCpkApohzLfKdZNYjzXEA7iNRzJWpjFQTGNhRokPpOk+cVGNlB4Hl+z
wZGtf8q9fx/+t/8zv//7+nyvXXf23DxZg2e9LhEaFtbvTFSBgSnSl749E8N3aJaIwibIN5cnbG1Y
i3OiEQUxj02+XqN+9xCiLMpvZP+bvlKcy4HOE2VQTCbvPXzmZ7/WZbkuVTMjq+tBOwzw96Jukz4O
aJTZ4Q+cDXT7KdmtMenmo2fxOgHcAH8fPgiN7iXdSx2BkVf0hg+W4o6FQOH239i4RJj7hNzAiMkv
FrsFVlwRkJ0+iEHpUbFL6u2YI8pnxNra1fvB9n0favnGmc2T1QCS0SHVo01WYpdUbZTw1+U5Wguy
WOOmmYhhCYblIMq5HdeVo6MfmxprK3wtzOJNLEfgmpSOsRhGv1FpPIjh1xx3t8uD+XjBAXShpTsT
DZflLN1C2LYpRe0gPaUH71M5oBRBNq862kgbwq5KW25wBVkJ+/HgfkddnLP5NIq5ghHKIZ+hSc+N
9qqvyfB99O5mMfyOsVh3MwFqMvJJO4BUu9WwNnGzJ+MQONVTsjWd2ul+RV+1nbJJt/I3EU/4v/Jv
+dXlr7syzCXKVfWAV0jlqB1GqSU/tRxS0yR/uRzk4x38r3Fqi/WYS6WHcQzj7IVPY/B1av76s78/
ezOY5KBAniVwMPo8yHfXfVyKXhNi9nlfR1PiQBb8KQziGs/wbLbmw+H/sncmy3Hr6pZ+l5rjBPsm
oqoGbLJTykr1tiYM2bLABiRAoiP49LVy71u3tn1O3R1nfoe2bDGTBIG/W+u7zh2CMIoxxH8aRckw
MOgz6ZvLQCZvrbK1IW/hOiVPEo2+uyiYZtDIEr28wjcf5dAx0hI54krtS6uBNtgwyzwWnfUxYO5Y
YN/8RMRriUEMygoBTetrKLq5L1eUrF0xwmYLABsiFYHmflZ/E8n+ngFcvwvmfQOQ4xFWwk3m1zuW
61AoGjF1aQO2PZlpNkW/zCPqmWlbTv54vJp5/s0bdf2df93H/7gm7ENwaoBAikHjX68ZMj3yOQ/V
BTu6+enb3sKneADvzcJ6Mhbh9g2Egec1jI//9er4fYnjugCIXP0uMSWBqZPfQltcMvZnz7MXnvvD
DYeveykU0DQwMWv/Job5F7f1ekexBuHNiHzut4XuGCYqLUiwlwacZLC9zU+CVwq8pScVbreNZubf
PPav3+2vF/xtC+5j2PDOYWov6J60tWXkKR8TC2ttiLGkbP7NZARXw5eCw2mCGXEPdke/PkE/E0lP
vdVecnA5ywFEo4eksS+cpc2HXMzfuZb8HtNcLweHI8xn43qYofhtkeJ4CRJGJ3uJU/gChU6risIG
rhyBNqwIhwP/f71Q/inohYgOg3SYU8VMG5pDvw+b0TiWoiVZeGHpZxfShxgOnoOIDoOHyK0JqjXO
bgI73vazOEf935Xj/+n9wAwd2l7wEMGECpyff9vF8gX4xB46u0vo+rc1kvToQMMCRV295FdeJ7yC
U0AP/s6D6Z+EDvjWv1z3+hj+snvaJrHMrSG+de+/gt+ya+PwxpIAilRRbFwVgJMUi2yOvfUxBLuG
kOL8HXf79xPiCk/Ek0YvDrJ7OGn99qiBRfFIt6UJCGNeVvEwBsFZur9rjP3Lq2DRoGAJzA9EFb9+
Ux9Pd7mK1C6MNPN+Ah4GIR4UHH+zjP5p3WIgEj0/aEHhuh0D2PjrZdKMh5pr0t2vAEk8B2OW9QDY
NN5dvjUTL+ZxSt6nXkLawDoOnCVjKvNLkU7iicIj895bunXfO3Wkkg+7jXrzaetJ/+cR8N84KgCg
cLT8p2lg9a7e/4M89eV9/Pm//scDH9+nX93X//gff9qvB/k/oF3GMoQ0E0IqDAr/XxoVuFJX2TQ2
dgju4E11bRlPfLkip6IMP8KCwl4M9w0fA7//ab8ehf9IwEf9k1wPMSQaUf/7f/6SRMrf/vzXpBKR
DRbP/ztFU+hF4U8JBxUsLkg6MX/76+LKOIEACl2AUjR0m2/SrdO8EgKDdYeEkGS7Sm0HF0M1s9Hx
gWxxTm9WKwc+w957lBGwIxo9xg9QnBZ/j9nuTRyVb3wU7NEMHOucYhi2srRvMaO6eDA34JmM8/fV
sc6V2I9Rfk+3sPXPzls3UJb6cWV9gXYRbUGKaTS55aOOoJMPR4aifDxEdCknECgPphc0kYXh3Adu
zQbqMdM2vRngRXAJdSe3I2gh0StuORHVOoqY7hy1410KoHxWaQqHVQc6Ioh632PIJ/QETvJkGzCV
h8V6FTosq/fsuZA1X+bMc2LfjjmMiF0H279ibhrgm7NUxlGVe+30LYIwNdkFGNBeDxOK0jkEB1Bu
1y5RAiwSHaqhAlsH4NGebJkuJn9KhjIjGUH3MLGU7ChNMTSLZNjSW6by/HYM1/ER7JvN7JZZ2rPH
LA/AIkSjHCiOrHtTalMPqLazAH6bcvVLAqDNDudoktWjJQss0Puha6uQZSCJeCG9imrg8W7YbRRw
+xX0eJEUmL9Ku5rRpfOBwCKhhPWrjn52TrmXoc1A58ndWC2djHBZmtyzdeFnzMCmcPdUCW3KufPp
B0zvh35PGvIwMi92FYukfG8YOr85Bz4QzmzRuVXR9uoyoALBGML2TcUpAF4FDqwQVdz0RELqiukQ
9tyGgzkKkbHbdSYKHC9YApz8SenvNNxclXcrgJrYb3948eTT6xY4YrJ56PM75Ng+cEMOchCge3V8
4/Vr/wZhOVZN2q8guohxE/g6ds0+aacDcOoJXZH0LYS1+5iAX1+FWyAfR8Nbr15yI/awhbTAXA8Y
HC8o1untRjAlX9Ct9VCGyXuN+j5iJ3+ncVAA3RQMFoBgSV29zQK6fe+KGkMcPKjDEutQlywY1QP6
aERDrJLxV63mDQW+btieI8sWEDc6v4vBEzOAlK8AMH3hHbl+1DXT2y5rzfI0zV33kQVdDJJW2JtX
23Yt+kiY33vSMgHFpF2aBOMu86zIwXUqHgvZLPQjz9v2eUGi2FZgdAV8D9Gv7qsVduefs6QsA+pp
6e8ngtC6oEKS+3mK+7TuMd6dFplMmIfba9g3WMANsCTsOR5AQLh/Mypwa4qJku6j4YFyZ9iL2wAz
pGFy7/cDfYayPALgJ+nhhdH1+urz24RfA7xQMMnKKMa1PDL3d5iru85zqzH+xCgtRfFd42eFhDY0
KkRq7JmCmP3UsZ4/LDrV12xdBsdhyhtbxiaSr1BK+OqcztodDCxJCQjPTX7bjSzmJZNzv1beqBev
jtDrHspoTGAVSUCI3gEFMxiEu1boUzBfYZZAHcgPYYn9ycNlY8dJDTm9xGIeoVn0PdcAdoM97PuG
8R+4a8fB9EbxGbZiSnS4nck2kqZcHVn8sg3H4UdGx2jdLb4QSak7kj6r1YxpGQQA8RW94ctYz0Ag
PfsJcXCXg2jrdc1DuFotW5/9AH96umSWIXBicPWgNTyyQ74bddtMJfFngos3kSxczsRTqkzbYnA8
89iONEH7GaQrSkSAxPCvCYWJ5UllYMqUc7g254nyNduJGGip8sqna2vES162U8nQws8Hgp2szDCM
3hRQiGTPYUBy6KGYG+Uu9s345frG5gj1THBo1j6ICuqv/WUWaQjdAQgY9w2mJaFTg2vIZVYz/Zqg
4QGYapTn9ICLmhWSlqhpjrINA4d+YRSpyoS56+AKHXLQo+aGvY+eDdNyAWcNfEK8yFEJxkQPNau1
zVwmHjJg+BDO8j7ZfBCXDNgMS7W2yOPKqIcuuPAFIycRcbGWeJm3H2lDs2ceaPUTYK/tlqWIx0uZ
0+FN9gbsLp8nvClxw/HZE0s2Wi0jHR4lPFh0tQSRWACY8E1aAILkHq0e4n5v46vQrHfptFS9N/Zo
eS6mi4sgn5pxh9Gfsa+GNp9e8NQAvIopbz4y08eI3OLNYMIzxIZapviUz3yelhvdAaxWjOvmxkJZ
ZIJ7AWDTA92mbK2zMVymUgCQdXQ2DXiVBM48hGm72kJOkdwKuF77j8zToNu5xbLSjaNpi7HjgLV5
K9/uImlzD41vanGw+nb7YJTaE7huBFZUTvpr6a9O6dJto7pHTBCIEudq+hVg4fCbn0A7XMYql0Dz
2WzJ0bTKo1cNQeUD8aYVe4MEQ7dIjUgP1p80EJR9HM4Vaok02bUkQepsYXrUlXDG995hG7r4hYwg
tyyyaUwuk0tx0Gx6juTZUSbCIpwAtCADPg6MXzLIMDg0Ey8addD7DX9Bdji5vK5wUO4943jiwyk2
OsDZtpit7touJHW+DI2A2aDU0Hvj1BU7ThfXVtBlaPxDlDi+bpnRYy2SiHzJR9QMwTfKsGoAS4PD
dQpy16eBf7oFj5BvpAg3rRqYv4HriN/RsBozDsE3GrXdRWgP1tTMigDvV7v5p3Ed2rmEdCttqiaL
u8d8U22DJS+vyFgEClAPbJO8aRqXhAWF/Ulato7hfdO+N3zf4rX/Mq8B5HkR3CcUTgk8xUr0k7r3
wS5xp3EAIquHHnEu3ZqgkMozFL2LtAnANctQIl5LAJCHr37YrF2FQvV8ZtrhEGvSDZMroyLYth3s
b19jrsG+GDoZPvMh97c94OZbXEyKbHon7XVMb3Gyjepo66wrVvBhHDiOPbI8HblpO/BJpGj146WR
FQKm+AlKXg4gQIv7X67oCV36POxMnQrdRec1APqihuAn0HW8kMwVFkMnmKbfTPBdk3XyEUc02Tv4
0vRNrdqfT0OcyhRnOlMjBJWSPDCfL0PVZm0CPz7lOo1hJqT+RTAbDcYhWehpm0cgQ1FQS8x52bLr
q+R8UcHTxevPvougeNCdib2SAwUHbp4z/oNFj/sBedrwZtMxVUXAAeiMtR77nRgzJkuwcbBaWRoP
CC68ScJBs8tahLLA0aj4lmc6i3Zhsg7JeevM5O6c6rAeUwv79E/raTv93HyS6cct74INDZAVzvln
SqVpXxAT92iEeM1kz4HbwvwEWgXnD3IR0u467VkfAXDWyF3b+37zI+7Qu96NUkXeI+KJNDjHYeOi
h9A1YVAq34PS+i8pz7/oTv2aCiONgC/29bnAshpdFbRyfk0jmj4giejhmjDix7fRMnRVztPxb8qM
v03h/XGZDEZ9EKjC/QWX+y2vzxcxScSDQyWi1U0ILdj66KcKWyeiSoAmgNgT50QAEl06sLHvvMXO
VZN2y9MfX/e/k12QlJGg/v+T3VvOPrh5/ytq7I//8WeyG3r/gFcWak7Qb2KS/Dpd8CdqLEiQteIv
YStzxRNAYPrXXBc+yTCJQzsmhXtRhmf6H6ixKP7HtSUIgzH4wnhI27J/J9eFuvO3ZNdD6Q9SwRQf
BC7uSMt/W6VzOke6a6Ou6vPlTDLTmDqSTt33w4wA02KQj+xDQS8EdHsIeVK/7gZtytQm6m6As30P
Z88EdNIFR/KV1Nuq4ADgWPiqKM9r/MKPEPE9NJj9vPMkRl9yQIcriu7mi+dDpc8XcbNEvPkKL518
7/Kmf9jMFFXpFN3GCcn3bKDy5Emkh8tIPgNhAQBJ3CP6bR9NEJlw13mrwIQDsBIQUEiNJKSZ5y06
tR0FqTUK9PPGR/olihtZwVXHepe44wMAjtR0AKB6DQ6hbLZE/eCm89onrTBPs7Owzzh0sOzDJ2Tj
k+H+WwuqFwxswx5Dfy21mN7NZ2jtd77JvYMPsSeOT0fQ46ExxE+QVuXlknB3C9uyF+WA3NwHgWse
BJd0q80aN7psCQ7yCYYSR5/oCIFkn8g6HmZ610uFulYbvGZU4xRIJOS/NvfxQ+poQcMpZ/i28wTi
NeKHabh6b5l3hrpEVyxQq9V6ntI7Zka2FOnaJPUAG3hMIY/ie4ZcHr0T0ORWnOUHTH83d3QKW3Na
aB4/xzjIgwNJcSLUOI/XpxzH4b1EK4MVCnah1wSzrxKHh1NE8C0/NSoKy2kZgr5mXo7AT2ur3+Mx
ZedWkvhkIop8A0hoIHfzqK/nTJgfbbwMx17DlLpblultgB1xkdHB54hJUojFExLfGDXEN22/kDs1
iEQfbd6Ym9TCZbtC7egZTfiD0klSKioX5OFumOsFlfUHl1845dQVYjJ5hfH2/i1YMIDNbI9cZwhu
B7Ne6zdi7s6yz7vDagDA7ofEIqCD2UZMEANEiLQKmtHkYFCuKgKPxcUMRiwccrp8B2Y15gWBG9vJ
Ud+sPHulieIVA/AU4FSc9fFkd8TiqI2XqKKzu00GKKI6tG5qnvaVFTbe56RpqqEBzEoBVjYhQV2S
fhc515aZDGw5k+S+aYL7ZKXp+eoMH8KHoGBD2tcgQfmIYWBGjfJSU8XT9g2ErKDqOFZDuzm3F1CC
VHNkdluSIweEYnpnmg32HBvKM6vwuiPw2WfopE/5cG/ZFB9dM8PEQcEhI5RxjFl1pU7ZHNE6CTU5
qcAORTfkj3Hrln2UeXOhNAsqlq/qEK/sxVcGnhsBzAhzn9VcRNDlkqUtupE4yDLhwlzBp48WglFT
pPgSeMjuhgAsDununUPC1XBYJYLFZqFD8Ep6TQR4VOSEPefe1D1jugmgZqD0BuM/pw5Rg5mTqZgy
jhdiCeCNB3gvUsruc+uvgXBmv28iTXbMLM/B4gOIO6f3Lm2/0hzVHj4rrBAUPjAEmY0I69f1vhVb
e5lm5450HKqMOaB8gXj6rky/7Wk4ouQGu3Nwj4k6zCTzXlLQ4jGiNsXPS+aPBsUB5K393JUwo1k/
42ZCMWRM4KMyarMGB7Dcua2SAY0NGzOzE5KPlW26L/Dk+KPdEzdD0aKsAP4x6gnPYAYC5BRoKeIi
M4O6m7KwUv5wBu20OScAy6IGMMY1+oz7Fal0GWoE/IZs92QjWdlZ+lNbwU+sje2B+B3AIACreIUL
EnEQNHVffOio3sFhT25mPh+YYC0mdkRW64BrDuuxLfSKCQv+JRYJGr89VAWPKu1QHCLTykJsPCHQ
eyNGocM58usgHvp7LJQAbQ0VfIs8lx05Fne9WtDWRyk7PHUlspNii3gRhCFF7VpstdeMOUeFTvSq
yAKG2hPJkGSvKfO92i7LurcbQxMX7wbmkFv/yKJOl2pbGZa7C2TJGWaFCyWTd0rbZrcJFtVBO8WH
lOeQ+mcb6LopB/onImOATD72tVcyMKsL1eTj3jNiqZlZGxx88KIyQxp8EXMuzmRcZdmqYXughkRn
OMChvOFhkxPG0jMfgqWiS6RFySMSPnRtisMBHqBRXCmTdm+J22BCsOp858UjUAfx0IBahdWG1/BW
DstX644GNZgiTpZD6E91y5PuViTJheuZ14uHf9tgZPdmIAG7A7I2wgoEsRkQg3WoMLuFUmMSjVWm
k6AKaJ+o3YS1qiJRLqhyvU4NJafWk/yCsjIGbmGwe9kk9rMunGqMYVfI8wEsTjDaPcNJchynu9Gs
rF6iUdxpcOYHQ6rQ2MpjDMcdIRXmKGntWoNJIaCqz00w97tJa1T0ejmj4KJOiWT0AaS1AoYdj91K
vyNZD+HFZsgBE4PLPl4lqg5bbEZkSigI16gHXvIQS8+14kuSpRcMIohTyCJ11CuJHns2f8rB/zRQ
gJwFMfyH2/RUpf48lrr/kmZru5/5kBxirLwHDDk3FHnn9jiZUBfbqtoznSayQ0UsOORJP57TkHuX
CST3Uxav+sgYbnwwUmigplFcCIM4LpWj/93PQLrnU2N2HkdXCU5Mt12aP+WT498Cf24PiYywHnXw
shC4sKKGgvOr612AbD3GK9E2Bz2g3qBXMd/PeqGPbOvpi1vlJ3I7MOmtVeXKbfOlE8O8wzggQ+EW
6gyVJA8G1Hj8St0e0Kbo9okawxqN9vEYQO5e8bbvK/hWL6dZWa9EKUDeTnF7Dkebla0nXBm27fss
r0WvNZb3w2AFaJ1INMGr3o6eQLQEoxZ7G8bI6TPshqcF1ZkDnlJTAtKN4jh2rOzcRAIyQW89wY8N
zrIeTvIOqp9jMozmyN3GfkiL0hYfHGqgvn0WPH3p6bRjS2hPaJT4eNXy6ZIaMLA7BRS6aqf02drc
3k2Iiu9aNj37WXeFWadVG22yIDjXH1Dp62qPGn7gXs5vFuwrj1lG15tN9LLuOF15GWRzLAu7pd23
OYyIXym8HvG+c524IXkzPSpFSB27IZ7KEdyOG+F3I6/UMtgbvEkMpJWEs3doOdqu4kv+vi05/+pb
r7vNgi2zcCmG4QsJ2fZuTTjAxddJ/TZKGj8k64a3T638ZRzj6IJCQVYkbSxPcZw+O0XiQ4jj/AZt
rLlY1hYDsrPvVCFki/jStfQbRBbmc1jpVOveeZXINpynIocqZ9PjfIAwzn4KfzIPxp/Qv5n7bt+Q
3NUtfvwxpno+YTSi/cQo/0+w1ZtysokGvndMdhQu02eP2uQBAgoFAmCMqEZirKfyCRxiHVSZtGSc
BAcXGQ0UYpyRW9UmnFQJi9Onnl0feG+xC3pX0pKLJvizyzzfTRKj9bWKlxkbKun7YxNncD5TcXhK
Zftl7fRyiNI2wX3C0R1yte2EGcIv2zIHP4ZExPhEfHya1CY/8ZJMKFJvXrvr5hSTHAoNhVOyrK8r
fBv7pR9+qhibM2dh8qJms9xg/YmLzdT3PjX0uALPdO7Tq11gkABhS9AFQrSon0UOxzzw4L/BHXat
Mcykd5kxFW2zZ2rcjkfeEZn0KU4Mirc8Rdk9kGIvYFo8bcN51MGMO+jJp0nTxxnz5wlvb3HgIfkI
ovuUdpVo2Nmk5p4OqH/FH+smywxRCNuSukGdYWvaZL9O8jJlnoaoe3vnGfnSodtStFMgd6In3i5C
XFlaD0riOQAWIpKIsYO0lqjvTuOyRxjSHSdpbpc+FPss1bTOcJiUiZ4+hJRfoY45Nh3hz8g+gF8d
SPoCp0hUsxhBEdEFJ+L8qWJ28+8aQ5t61R6r2tT1r4AYNuiL5Zi+3DBY3yWmr7qlha1cuH7HsHhf
xHaaCkQ+tJAxw0fZ/B9rTpbS+Tn8F8G16XSi9hi5K8PV1pgZdDsPQcfkDbr20nY4DbL59Htxmlua
HxvkEiVx4fgIeleDcqyfFXA4gSHIYNhJDRIWX7bJT1pYuhv6jmBfQ3ts2yaUwiAXg2ub7Q6xT05k
xSoPUSI7mHibzhQu4gU87Ew5eMt3v3VR4fdrEQ+hrJd4gpHRZofzrCFdmlMkLuuYUYnwIUtKp+w7
3Hz725GQEP7//StmH5fHqY8bKA4CBFxuYKfURYdt42uFf4Rznam5MoiSzwL3vADDcDxR2hXoI8B+
OV0vWmb5gdvoibUoq0ZbflhygInR14Jn8HFs5rZCC2ndzUP+orCr5CFJzv7iOiRisIyOHW74Qins
z+M2PC5wQ9vZjWAb5WhExS3ZYFs0fSdzonCX4dKOtkV29oOoucsy9y1L2vHgYZNOGws+VVjj5Cdt
exu7RR5QqVQ7JE0pZsFC9LaipNySsK1j4m+7JfLmw4rIH5X7fDkwJ54jFG5R0yX2AF/QXXbtjTFU
799yettlygfDOrEZrgQb7mlwtlKJDP7oVkKy2zzgqDc7F81n3+IXS2Fw3jSHnOKR+IYXJiX1rDke
6fQcz7BHh+IMVOR5PvAUEZtn9W5d8p1N8O8Cf9wDSO1AMApfWN/7aB/b4Uhnq2+IVhaJJ4ZYkiHA
2YhAAwyicvDlaU37XTCkbZ1uPYik7YboO2dPaMLVxEO034zNYTGyKaJG9ZWcJli3ouva2V5WBM7J
KMOjWjq7AC0iotv91kPaukb48Nj5jwGsAMJJTafeJTGw7F18QGF6LtZ+6aClny6OieUwbDo9tKPi
B9fL5pDEOUi9hCx14DjCzhQh81ZLOrljj+pn2fWdKjvSf8A55SIjlCmT/kJjrz/YeWwPg1RfF+ET
CIbDtxnfrWL+kFRwlBbnfLzT5if6K9fKRGxxt/1j3nvV7Dc4g8XXIUEbKRnfhl7wwxbwg2UWxRwj
0FtIPrga30gaGPwXJMTBqJ8xxQCXI6QSg4wqF99aDd/8LHkN1+x7Q/OudlKyisXJzZUsV5h+vUUH
bC3zFj3mxA0FQXiCxHvZjqHAW0lQAi1xrgOK1XrrTe+vamfYDHOQIBOly0dkEhr9yo1GBi80dyUO
D4HhgCCokN6ON63nuUrH6l4lTJe9Ml98TLemaJGW+Wwf12aKahxhIIgkEapLXV9M3ozGMe8kOp/Z
PZ6O3OEuUHQA/Vq3A61BjT1uSVwPYGkeUl8plBEWuDvMbYSgovUPLedjW6QOPrheYr7ijYBohxV8
1QeFjmFhg3xDYClC9AWzFFUbNdeA75qyH+UNUy9ZPgyVMdJeApSvsONtSxX5/Abai6QEwLyvvNkB
/8BhPzmDQnnjj8AokpYgqJEL8hVBhhzlWhLfO+zQkydP/jxntesH9O7IfDGtvBuFvaNMI/nD6ZnB
GQ5dNFs2TYpGVTPTKkU7/1qxuzGouI+5TuqOYvtFwf6pCwNgexH4J3GrK2IsKTYHRLFq/axuva07
zHOXV4tb3YMfN3dswVHs8kMLd73vIoD4K5jddKtR8jkQ0n8qzhQ8i7z+NG9DW+XxhuIEwbcRyLMK
LJtP0MlRAmLTD9NapBg97lWnInLyiZecxlBGqK2QHz64A+UWwbMt5S18HUXEYOkVjHvuu6Ds4i0s
2sSXdR+CfaM7td41m5dXuQ3gKI02wy3C92smGj7imvdZpnduaNRtusHqdhXU1A2a6Wgb9gI29MFT
KhooEXFu8/hHM8t93GNSA5n4YVbgCVmJkqPHHpZWhTcBc0c30vuMQ+aEIZ6TU8uOxvQFo3Af3qiG
nc94WC0bX0rMu9gCbdCpDiN0wxqWJHsMPlRcvibddfgv6B/XRMgKAyOXOXPfWSZ+xi2fykYlXgmq
AQDOAs1l9C0+/Vju0e2tpnX7wsf1TP30IL3pNEf2PRtxEmzOmr2jq6nbtfdKDMKM1RCBxTxO2BMC
JL1FvvnfQp9M+yggF9lmb8wFMKvPelRkLC+EuGQR+gU9dimw42eUk7T7NDNKGzSiUzGM9t2x5iaB
EXURLl1YZHnTVXpGWBSszbYfuUurMAvdocPU104b+g6Fxw6Y5rYIovm0LHBqB5K6NJEJHkCjTEs4
9WH22qP3shtwKmbkm8nYGwhzF5Sdo2pJWVcZqnejTyqXUTSX2hF+62i2KvOCooMtYiGWYp26sYgS
ipc1aSJMKThVsm1o9gNIqFcn2DV9hc7kc2lArNjSkBUwy7/kyYRZlCBlF0wYkl3os3nfRqilbAGt
UAOG/YqTey66cZdImu8S5yOBQE7ZLq6gZLnxOnWrWY9e+DD/XAP1AiX/Di3+dzdi/iNoMM7TRJBM
QAt/WFBrqUKUuUoc0nMl2biVxmV3rFvfwjj/rh2yzVWnUHSjUWhSkWKBbnCApkYVJEfcyFJUJ5vZ
mXIKFGQzOLqyPj4qSqDT8JeHTKK123ozrXmI5c169chQSCnzKeC1c7DeIqrHCIc3a0AjUPZtQgCX
l4bwAp3mZ2K9tyHqxwKdz/CJheIFOVmO1l9ybeGjr8rJI98iTFZNP1LouKifY64gNGvhuw6dUJRb
SpEGS2HC9APmwrbIFHxl/LbfLRgtS5xi1UqTrkJBuis7f7on+I8o2gZNJYYRPbzpNMUGBdDEidLg
chC5w8DFRiuGOZzz63AZYgTiA0DNG6FY8VAoSzjz7+aZfEQNTwvM/Iwlev/AEISY/4RfLETFE4ol
cMV9HYIIJ3yItBuZTyDmz4jYCHsdhz/BOLMSQ2pTQT1y0CiUIlnEdpcHVUSVD4MSH2OjcO1BF7FR
pezhUetcPqN+Sz7T3hzJPPxEDxzHhH9p1uG4pPqdQnEJYlb40mH4AOMd7Z3rp2Ih7UGv6oZJvHKb
D42Np+xcchzzdwPnzQFqAvzdBKAInMDgDDK2btd68A/OUaAq457HZezgDZeuwwNKEoVW2G8icezd
kkD/sNwgxfqO3NnuO+9sVrNv8+XS0eh5HVx0Ywy9Voeb04rAWbKfzu9++KKHzNV81RSPa37vgvw1
G/WbiZrkZVQLr9J0S0++hzOGR81RzTDyjbD5oPWuhz3YgaL4P+ydx5LcRrum72X2+UfCA1ugfFV7
QzY3iG42Ce8SLoGrn6d0JmYkSoeKs58NFxKb1QWT+eVrO8Q2m96rD4a/7vXgvpLl+DEMxmuB8OkA
fbThavmHVbDNNz985qc2LaEvymJjquXboHo3rHLzKwfFCp7CdDaiW/0QDKvYDEmNQI1ZbHatU++2
31u2vE1gFvpE8Vu2L+BfjzYqx5AjhHNwjfluBsd7z6+YLvnZD8sogN/LZ3+2HvxWfCVDkHLRQjRb
Uw7wEC1jjuOsn+RDdzfxJLgP4ze/aYjfnVBBSD9uqLWIi22aOSk3cHF3mpqqkJhkdQY9P+syOJOA
dKkp6Ikyb31D94A1oEmDsPHYAyuv+sNi0v3w1lkTrq/SnXKdO0qcc6RnxYMeB6gX2wiNMXluYvse
Xee9zhNSNQu9nXoZOf68HurKuRsaCwWVk3VhL1ubTcbFmzUP1cFnlAhF3mcMP8xgzmw8oGlc+fA0
tOY0x0rab5yYcUjWBPwjb0cL0JNcq1FJRtLvg8cUNAIYe27uGvl/6sL/Py/8v65c6X9PC+9/KETQ
y59p4esP/BcrbDj/wREgqW6z6GIHZ4WW/S9a2PmP76I8xt9C6scfafb/lxZ2+CHXsFwPbT01uiQf
/z9a2PuPeSWRPaoiYHQRHfxPaOG/emw8WuRpozZokqd2iBxP6xdOePXiqrWGNYviJU6IvOzdek7C
wY4laIGtHXVDwa/+bgBz/IuR6K8GjT8+matCTN3VBkYk8S/2AQ8VdS6SFP6kr0AqPIb/D868sbdN
OE2MTHpuACjsD8UPeLeqCf90h/5BsvGrmIJvbqEyp52BgkcKPn4N/Rvsvu1x4DQRtR/0XqxEGVrA
O8TYNL0OXogwLn/Y5lKbG1GsvPIULzX7oZf2v/hkfmXl+T1g5G3oeJL4gSZ/uQ4t9CA0Tp9HRRXb
07MfL/4G6iAHqUMKOG6mxvm3Ysu/eriulx6hkoGsQPL9eSJ/0ZFMsim7jq6mKM9XJMJWkXLuGefT
mGqqdX5/nf/+gPFZ+Iyv3Z1/aBz+Ko3p9ayHUeYFBE45Q6ehBiiO5TAFqPkyofdKZ7K99dZefvz+
g//pS5IEwpel84Muoev//5MRp69dbzFbo4jgCBRBJDqP85NFQDOK2gQw6vef9g9fk/eY94cSTz7u
19iRlh3aXwgfiQrtwmZz1N8mkyE3ZZJ/VsoIjsX1Uv/+M6/v5p/MC9fbiNkQD4VNCjRNGL+YF/Qq
R7e0IEZa5CgfjtFw83LWi3/5mL+/qLaUKJvQqPOeEDn91ws5LVk16kKVUUH63rmv+s/cHodxRxtW
iDS32IllVWFegib+yxLx91toS7gAibSKX9v1fjEA1lZP6XWL2H12WB5IIYEmjOtx/VzrlPbk31/N
X5xb17eCG8fHOFi4MJn8uiB4lL3VnckYN+V2/upNZJNEFRPRntKCsd9eBRQMKmWKsCUfLYjumSod
P1o8Dc7V1MREVWk9d//ya/39GmA/YZU0ib9nA/k1IKDwZdIM8UI6StpZy1nGFcFQQ1DMN1mW/pt7
7Z8+jJhDchzZEUj0/3U3QIOcanSdUYBm4YxNPNs7CeTSVZHavv3+ev/96b1ubrTc4Qbhqfq1Xddl
tct5kBrE/mOwt/KZp7dqW3Ikfv85f398vWsHzzXwnrsqnV++0xAbusnQd0dqrqebfKHXbqUcnQ51
wElQkSD5LgWe9CoWU/4vn/33td27yvWw6bK1stn8sgYNdZ8MuuU7pui8PjpGtYVjupslkWtySL4Z
W5Ot5/ff9x+u61UpiBnZpSzuby9NZ6BjqWO3ilJz1fcCKv2Vldff/P5T/rbeuZJqNmx517UBPdj1
//9pdR29HOEF3zislSHAFPL4Jiae/VRkYPfa9tsng5f3X2SWv4QX8IqyAHkels7ri8qnXq/3nz61
UWISnEapQS6DNDjHVuIfygoxVtGnq38Q5bok+6nwy3lbXz2DWMPd5DOrqxogZVqDYy69wjoUI207
/3Kr/3g3/rIac6PdwCMvDhHo3+cZC4XwsEy00q1O2+ypK8xRIbsOeIVh0i/r1V5+HnSd3sdVAuCX
r/URkT1Ae7YWP6CauylytIMQwMe9tf/93fpj+/nll8M1x8RjXtc4zHV/vXCTzlY/t4AjBiP3v6hh
qr6t+FHcrYsR7QHwXMibrBQ8mMyJjIHGqrS5XSg7RybeWl8cb64P5uhNHnGPk3nyYB/mra1GLwHm
oLZy02Irwt/rmC4BTvk44bANEPCgJrddvVnauvhsFA9TRL/mtO4W7aP9oZIOOX0rbAZAuwVuDmWi
5Q1lGP6PqTIIS+xjN893uunKedeaPn/PXNCnc6qDuEmWgOyc5PpuKZkjAWxTzS8RjLiLlJHdSyuu
d2aVUeIpZ11+94xyieRMNj4JuFWa4Iqw+BczMen7BtRyDFNtYUpO7K4Op3Zi+howRhRvuZtToist
PWx/f2N+XZxY1ZnjAxz1EmE8f/71vuiy0ClOK9wrt2iEqjqyyq29acBxfv85192Cf+pPjwDcE//+
1exI6geZM1e/5Z/fnVyPaghUirzNztz0XWBhUSHWBnhVU2ZQHiu6uXCqjWy7yrwdNvlg3ceZSijP
iCdMMIOyLsjTnFu3Ttp6k7hBir5k3ZUFUgRtitCm1LUIZ3obI/a0+HEtqrXbWLx46Tat1ivgWJV7
cwaW8uJ4Vbt5yL6t5iQE2iwE8f2coZhr53KbIVp7x7J8aHSXf5WqwAbl0834lNlTjRfSX/wQpZ5E
rtMiBusXY0Wm2HUP1yWR4gGO1wfQ8fa+W01/umRZkUetjxtmnw+Srp3BT1n7kzGGzi6uYoTaVtjm
PK9eozIrZrmNZ997mFvl3BRXnVQBdr0bUyHhlALRtXuBSnGfpove2Z6jGg71xvrFSlDa2WQvvHPT
DfATeoo3XarLfg+zaNthz86jdqKspmeUwjgO1pEam7ZARzks+QMJ1xYAP7/FsjU6V7iHYPXFSVbk
auZO2T9QY9I+drZXPMFNVT/sfuwrIu66q8imdHojStpc72PMLmPQdtYeJ7hqQ9n3wU9IJQVIL4RD
uVitl6gxVp9+eUt70WD1qGfgNsd7CZ/wYDhTeXR5Ti4gxM5JDNbOVYG/U5a2zlx8eVsvWNlaW+T7
zB976l4NZ1DbpO7s4UAl3o80Xr6JPIXpHMY5+Kp4oh5T4ZDaT3hHETYZwFg5G9bbIDvjMAc+eEcZ
v6KkNO+VNLC1ruYnHqZ6m2e+D8y4CmOmkQNaP1BlIMMEXOVmIfbnjCrDeWwDYybwdExcesxywqf5
MPVTL17jR41gKN5P/mgUt2Xcfke28ERlhR+OypyX/aQruAZ7pR0+9C3jtZ2LOtnHiWlC4LfygWAe
rBQSa5VIsN8kGZ2F88Q85tBr20+gL21hjY8ovQYCtoJuD4QHosVZqtnbTe5HLg/iQBNMQIBJMXIF
c1xE216I4YQwfKi2NS2TCHHwoT4TR/acmvGQnDi0lDTmSivdVHXW782gdfIt5ezll14PdHI1hVOy
YiQJ24iwy0jDH99XFAfvS41/dzTs9SYZXX3imE38ssreJitFZZGrp9gqh3Ao5xDSHNxxfVW580pf
jsRKaDqgX/URAFVvZ/bxcGbhApKnqNAVVbEru9FwtusUOJ8Uqq8d+RGDUW56q9Z3yJ2nOFxTxJa6
sMDdnRnLUam7cC202l7FwQ+TNsSdqVKO8EMbxSb2qclJX2rUxkcvSJ5a7HEP49Jln+nkVse6KS/5
gGgic5KNW5k8ps57q9f3wlNwXX1dTN+Ydj4Dm81Ni+lD6c7+miPF43m27aNer1zERKwWZStiaeqz
7GzxJY/XO0cTtEQv+JuxfqL0fPGT4DOd8Xut/nIiLOKGRQp/64g9Z4CYAcfdkIBcb3VvvyXoSqPS
Me8MQcD14LS7vF5fLI9W0ArqM3H1TZ2gbqAG6SURhrVHmvRzXBzUP+Zb4LQf6JBeAmemItVtkECP
UEB9ot9l4I2kQrTLd+a7R22tz74s5E704B8mzTFXKqSOmhoqNe+TS8szVqYEPivjscPLF6VsvJem
skJltBApk3YjRf/yBirtrrQX7tDVapjmyYXxE4akbIB5WvSEc7OI22qw53CsZuTmtm/xCdI5aTeV
GxNYFcEgCt20FlGXWM1tbVD25XUxtL4FjzEP1kHUhQhrK39GkbRn1FkZEJxuC8YJgYdvtmyTJ9Pi
HfLr5g4RWYSOH3eUmf3w09Q+Mr05/gYBEQ7O3HA+cWpabZhXQn8OpTN8dQajPsW8ZxdYQ6Lza4i4
NuNX1yI4iHa6I1FIRJMw9ZMtFM1tVY1/fTqvnlJbFVwPGTieIxO1HnK7I9PEzdpP8MgdcN2KA6qc
A3uLN/k8Gf3XuohPPa3S+0yjkqG1dDvYgEUgKwFAsqYjTmXptp38/rb0yhfkQoR724bkxlTec3el
Iet+fMkHYyec5KFk/gpBKa4ux/mhwMyauLA8rLHJRXSIt1qRfu9NREdYCIxDXXtL6Cmc47XonSsQ
ntzkbfvdTBEBpoV/CtBXhbqsf/roFiBOq+wnx8M0sstYIihu0s+BXuyzKp1qR39h+WQ7Q/myxh03
xQSznlqxbmVbtyzQRropEqIxCrlnakYgZSKnd80fJsY/njpO/iOybQzEtX9U7fKYGvbBmKenqm4v
w9g+1r3Ov2rdPWQJrm2B+gjqxf9uLCU0VVpax3VSJuDSkm/dDNWz0altjI0+TAfk0KzOj6qbHqXT
UDs+673rLpHd6BurQ3zmtDbeOw4XfpCEfpfc50V66oRzWfX0YKYdC9043Zp2cVt47TNOOSZO8JJD
MU8/m3VoqDdbLmlisG7U9WUyRyeck7RBGix/ungLF26KaZ2RyKLLNedz0cBSNJVpRmY5X/w+2XdX
4TBThneMe/2AgTexdgYXMiyvN7xCn5BMuE20vcfgYV/F0mlxiyivCi3pXl2v9QsSou+cbEieVz38
e4HgeqNA4XgWV1IFruLsrl9OgwrojByDNxZwJ2qz9Vs8ZYQGGwmbuOXmzCkiuRiZKW9sjVjYLEnE
8tfxYa54KIEuqqucCSNqFjdhjb0nVOsgNmlD9Esd57sJSUcniz3uwMiyF/4O3HeBFihqHXSlqqXo
WwQeHWn1p8zEEIIGBDsfxYZv13hm7VSF9Jjc1czREZbjZ8q5L25JmnKMMA/dQfuezPRwJgFhhnEx
HpzENjYQ+N1GLOLL1CJ3LqsFRriNb5FdxFsDgKGsiqMsn2MvOcR4S5epxZhunLHn3HhpvpW+Yjcm
jzuaY+TsXdEh64ytLcKST6Igvrtedkyu1zZ112dHYp3B1+EdZzwnUV8pfqICq1JmaeA6bv2wW+ni
TbO9mMscxsi89w2eMvkEuxXvNMoA1xKvMae2OR8jVFf3TBo7GeADtYt2A6LxScjFqc+a8yrFXkmT
fp2xCJDQEWGBgGny/HtQ5RdZxZ95be+cwbnaaHG2Zlt6qp9mp7pb0duFa1W8eWrddNb80tA7k47s
sH1jbO3JtncDwqSd5Zf34KflTo8TRFZl4ROxShcMLIuZOLkdZK5sGtJvbvN8ZmAnD6ROWd+tGEWX
5inIamsP7QeVPaunrkMwJ0S788HTQudaZuiL5lUOvgsfJy+lkI9m4t3aFXCTq8XZaKDO6IBF500O
CI8U8hP6G87Ylet946AdMwZR0xfqBt8y0J5tTIrVdStwNjpY7pclP69+fSlcPd1OdfPdWxyBnYx4
88ZnImeahoTs7j0Uunfj6qYHx8x4a3y27moNlSmyA55N8YJh1HhO/ODDRXw/Z95xkt2j74pnJxbR
0AMQIgj6mdGhwTHU4ujmed9kgHSFihWUm15nhKQRIGkz68hkE2DEnt7Aut9H/AowdV67dWv/2Z0x
jqSGuWvqEoZz1WjGKZsqEv8J56wHrNE9EGGDNFQ3hEGSbr826zd7Fic1tGaUumO6KS3vUZcokLwe
SWOVIDEvsjIi1A5PvOsdGdL2aCv7XaAVtqTUKTcYA++yGFK8p0pnB93y0HT5R6FGN1xEete0JfPW
oEtN/ASEtlFirkB7rsGR4KLb116apBgs7WdjzQ8GPUbHFmXeC/J8Gl/mwYnKOFmi0ej1aZrXuwHn
DDEjybRzkpwYh26pCLZIu3fExRezbG8yNjDEPSJGyiBd9F9zJkOwwOKG524962x6G+rSjepqYZ1j
HFlZQi9eAOO8qQy3PsRp810MULfDgMrES7O7bojvsJac5mkcw7bKg33bDOw6C9I/Yc9FZCh8fYaP
MYY0nRzB2KpQ/rjxJldEgAR59dqt/QH1P8sZK0soO2+7VKK+lE6OcMsyN7gEXtBY/Vidzr+XSZ/e
SNjSU+N15g4rshfqxhDbkqiZG2vCn1jEx3Q29xBD6FFqPtgtxT6oPN4gf473dSnuc7/e+f3yijrj
tQkgVeclOXqe2rOabeQQoEzQ1qUZ+gdsAWWI3OBirVhGHJQpiFIcNi+GnKJKH8fAe27w+kTOqu4R
0n5d6uCO2MDDWEnjqHwuk/B9vSnHeZsn/Qv+5hcj6+S585uH2U8eO6N5rEYkpJjB3uTU7a2a9w57
12UqGx01vXlSTnBaV731u/ZGS4J2Wk4wbNW7dECbIxpvZ49qP2uNOV8fy3WAiU76+tZ3GtOIXL9e
LqZyJvI3giPFTg+GXSdoVGgmlHN8DFqyG6r5tSorLJ2lsdUGh1pd+JyUjZ9Dq6/vbmugTfHcrUcB
c4AbGWItVLEpObM2k+VzRjULBNz5PLsY5pQakWDMwQsHxuEpkHFaRh1BjdVGaMKV4LmpMCpDSnnW
W6dkgH50M8U2vQxB2R+cYkpvEJIVDzpp8Iw0E4ufUD0jY2cRuW0iZAPN+kN5FmswnyhpHPMTJMd5
FVOlD0Km8+1gucmwN7SnX1uKmu/azJdxJI1MlLvMGc37mCxJNmtjit1jY5Ulmniz8De8Uj76635G
xTsazw1SLOOCctF7dtshvScXLyFiablbzfgZrc+DAcL/obW2N53/znrXRvnyQaLK3ewprIKdmZ/c
ZCnZ6/F60M0j5fCmuUA8Yb0VBgR5cOJNpwcH3ebOA88SPYeFPL2JRfKsERWsNb+31uVjzOG5XMd7
E1UcQDBdtWpG4xs4dzotgT6WJr8xtcCblMR9/OGkeXGXUlHd5B6+SBSrMUkrm6WzPzqFmasy4/lY
QhKztqN55odWJ5KCZzdyFLuMmgkUsPJkW7saSQF5HdM4fSEyAQltJ8dn5Zlvtd++0rECCFfWQOEk
P3zk2hGcOWIjhCBbzxl13mHupV/SglyX0FByOlSsJWHZO6/l4pdPVZt8NSteWJ6NxgkLvpMtUOF5
5YCvYcq7NYybevABDgwOnkmXWpt0UvOmSuqD16PesbrHbLTuBjrLNymC8zP0+ge9G80+yRb9lLai
mi4jTTfvnMuSD6JH/PvyatXRmV8+Ji2xLGumI9I1hAOXMD8CUG6WxD+lMzlheuobgk6SZd+MBFsZ
ucFJKk+x0dSJ88QL/t4rfZ8xzd/VgboGUQRNsc1rLV44CIO4xhA7TygN1yPboiJaStTPLQaUS7mu
+b3njcvJW4Mvq6zFiWL3+8TKvxBaPp4bu24w7wbrq3ArHgSGtn7b9758KXFAhKhgibJMh+olWAEQ
3Kxynowk4Su4RorpyPKPeugC0hjd+b5dg/Q7xePud2dyptexdPCgDvZrZ0j/nJIgdJcnaIpwUuU3
ROhPjBKw6NigZJh3WofBYp59NaE9ax1sjHO/lakBid/r77nX33BbYNBm9Q7NXG6U0z7MXTO/tyno
E2/MDmVsB9Zmp2fokXqrUO0cJ2Kvjn5TVodswhHQtM70YqFizyMVuF9NYzC3OMARg6nV2NlBZSAl
ID+jCCp6VYNgmwENhTYSb2w6GBRwA7voX+DY5bI+uVOWRo1pFadV9mjZcQyHmRPgWUVOHyq//zov
88/cqneLjxmQHDGcxciVyVGxrE3ZLKRgLDhTm6dEyUpsKtNVN0OLoYi24Um+YERnXzBbgpWTIH8D
JEFHNbuIvxADGGcz03J/bR6LhFhwiA/j/WIxSSO5Lo8TbuHN4EjM353S026i8vqwtI5HmNt8leab
pcCV5ea3qnLRtCdI3cImXZpd41pJhJIyefJk4dzU+Yi10aw2ruWUb+WQpW91nyMCNfoZV2zryXcz
LdSOkALrxzWuF5LA0ojOkky9B0Ge2heE7fYWHh0HZq5643t7RZo5L5HR28QjgwrvTmJj40hzHkiy
U/xwYRZkXNRL61q7dh0nACTfQz3MkmYL76GRWV2T6WLzQB4WXJ9uJECteb9nZ4wS0uPeVzktLoeT
NQ2YuP2kjU9GmqnmOMU4y0CpwXZPxmBk9o9hII/rAiutMNZXa62+IZVT81crQMN6S/KYlXwEJu77
i1wHF2txNfYoDqEVXvtq+IOVQN29HVG8iTBHri4Jk2N6ixam/oFZWxr7rotJ02WvcBuOQG6SPcnK
dj8S2mXuSSFYk4P3B52guqLPj4yni81AUfcHEnBa/6GcGPJONqZ5axcPfTEfUOQPXxq35KGqC5f/
oCdtYYpdNPoCgBA8OqfU1Aui+mW0rDTqTW3r06yWsrrFg6vvy2XM1Y5+HuuQTpNLCIGTxpyvwB3B
s1W1yI+qq2RUVdJvfgym6G0qRzGRbnOnwj83YYhLNl0yC0K5NDbUA7B8NUU6daXYQl5WQcjOhVeI
AKOgOFmkGfpbvFj8esLccNzeG6t4WGwNIut3H5Xn7S1z3gdz+6jnYv7a5MDPgfFdYMevaARXRbub
EAKCC7csN4HRHSYg5ocVuHXj96lx5m6/pUy16TT+8Ae5bgtvXt96NMK2Dxq59D4h7IQAeZy4wBu2
C8nHm0HPLpYlAJfrIT7d4c70OGp+U+mskggfNLRR0hs7TvG0r03WWkSJ+swC/zCJ+ZuRDDSduJMM
i0DvkglzKD9iPwGZF89WMF7jK9r8MDr6wx9w2+bp6h06pu0tR6h0DMvO9E4NvysVZZ7PLQam3PbK
qsHriAULyr0th8bFeV/6HuEb9FgmWrnLvrcnn0CHlrzYXet2lXUZPVl/JPacdBEWqck+EXxYWWAN
V7p1Z8xmPh+Q/3Ggt51C+Zs6HTgX0E3P8YRz4ziC7pTBviGIyMbmmy8N0kffCaJUtRki9blzvXOd
iR6HQ23W1Y4Hxu931jRpefaqXjh38Th57sEkcc/b2gKJQVyvyO2NKZHueW7pAjlye7P1YEymuW5i
jVn14nkdsjHUKrCwqDmSeYfL1CRsALV68jyUS2ldCi1ZCtxJ8CfpPzBRUjbBsLHaHus8jTMXZQfx
sNN10KdkqdmtZHXxE3ICVNFYl8pYF+sJPbgyzsHg9OWBZtB1PviVU7Q4Kv9YJiY/H6tvk+t22b3d
W3l1U3TQOhvcRn2bh8Sb4NENXALBbwK3NbMD/3IMgKFSLJyD74BmKhptbcUJizaq5eRgD/nu20V/
xzO8Djs1WYPYWggV5tcxqCnIUrpFjynS/lAJjoFlCbxxX0isQejI5ivn89oNPXaMuO0xWsywlwlz
5+2a1NkRLu5n4K1f2FI5ZDGAnztlLXcs3sM5s91zjVb+UKWBu0eucFV+zGA5mD33ldmsWESpvuhJ
uoyMLmA2qu35SA4HAtYr+b5oeK3IcUfrc/RzsYMzj7/GOBPJ+Grt9GvVZ+lMjhXKHU75SuUHIGhm
y0kNy6VWbcpQl/EsOMTf0SBiAQSlpRvcVnrRBzPzcTWMAQ6g1aljjBXFgn2lXZjcq77un6+0ym4M
2KS1KvC51JZff+8ILtuOyrkQwFV86MRYUIgH5sPUZ3O2n4kriTxi5o6rlE+jif9CODLbIc8gwKuj
Hx7Mq48xtuJqFMlonnCpyQ6d8yL25lj+KBNBZEQQd0+mMjnVAMjZfJNlnTn+qW8BN+0phT75VtC8
jc896DdDbde4tJzSCGUjuKZYiplmyVt4XpXEGNhb2ak2Yn3vcVK993juosC0vtj1amYRTK35UYIi
QJx5w1VJbi8vBUTra1pYzQPdgl+tGWBnNioSD/REEGA8tnpb+Mt9pWLJytAQm2zW7Y2vFNl+JCjc
FcE4Y90EzsacgHo6rXvyQDEilnvfLYKPeSyHPZkEDca7ur+1YlwMHgglp2/HxJt8Xe269NWQsXUm
WexDFWa5RVZ49LJYXxbduRt2jOE2GDzrhLyohWFS7buXFVm8MTpz2RaqvmKkuTVRVzkm5Lc5HTYQ
4oVsgsjSZIxEUHf4vYuKJ6yY3eW984p8DvNYmBz78+w+gLj7mtrL8HUufbYJSz4QZGndWMbq3o3Y
17DKJ/V6kjDH2E2hzG5nRpFdL+rpE0d9/1CvaX8v1HjKDQ/cyHBn7wCgAGrlKAugyMgdO42KZrXe
0quQfFj8bms1S33b24k8KA8dAPZWtubIGPNiX+Wy3LoIdXA7yzX9lsauvxNpIynqhNeGgm1b1lUf
OXjVanBiDAVozszzmoIZUpVgApNUZLXMrSNB9+fE4FXx/Y1p+d6TJWuOA6g39xCSAaReGpv7tMS7
FnqkDETJXK+71ZbdDWme6gOHrnWbF9OPEaU2Ou9uPXKmSSJyK4ZsY1VCHuuq0cfOZRB1isA5GxlY
Fh4oZ48OPqPHYI3tB21681vbtyatgRPJM2Ygncc6mZk8VFtuMdf6twA4Ph65+ICb9sD5Ldv1kvTR
VupHNCHieXGJzlOwYoyvWbPj+UceEVBP2ZWZ9aU3nOvJLXasY+LwJIZaN95jnKEA8Ju8PAZqCg5t
PhJ/kHsgdHjJcl82J15ZMknT9Q01Hah2AvYoc1c9CJtsJlIDZ060fV48jdZsfJ0Jmrh1iPZlbzZT
cBzXvDN18Fq4V3wVD1a+pxw328gGbQFyvDQKGPA52/XmgYBgax+nxXi/thh1qICgehKK44c1x/0n
ovwfZY6VQnXj+D7lpofJxe7wB48oUL1+5HPg9CC7MWRAiUf+bOLfRQ18Wrx+55cGsTukadidOOA/
nI6Om2BZ087JNLF0WF5Gl1OzvPVmnm8RkrxUpJw6AzKTRuC0oB+JeCB5aZygsxkX0AvGJsGSsiMZ
BmFQNexEdZ1vhCg3pJtihQanuxScxqmf1+kjUHh91ljTJibnya8yF28ZxwkxQkdayG5PjZY8rM7C
kTkhfic996rLdgEmkDM6j4EbwZoY0ApxKSowLAJGnlY5N5uCRXRLsIlBVhJpi+RwbImfevZk/lGh
F9s5vpFsIAS3zF7GC0k0B6D2/FQFy7e2x5hHL47xQxBoEWUWISjYhJaX1W9nI2yzGclg1V8TOzPt
pydiYIMveHErAEtvyfgJI2etnKo+3/gxB4NxZifDYFKLMzmpQNrYFJ913w4nc5yXc8L2HKp0LA4B
aBogvO7v+s4HUPLKa6JulZ79wsOrglDz1i9bMHRg54Xgoj2YIocQjl1YhiyUf8EkcS9W7XMmBXIl
FtVtXVbOrmEX3NkruVaLqLxNC/ZykxguWLCsgAQzo4+M3gvOQ63YBR1yIWTsLZd1GbsXJ+YQW4FU
fhWuOC6LODXLKM3NlJPYDYqN+0d9y0anuh9HJziTSpKdTMMxDp0S/Uvs28ZZddK/NEnXfQIey3Mm
uuRskAmBfyvD05Xk8s6j+Dzesp7BOkCTQfokdeQQGH5oMRqHgX+dGZs14wW1iu2Cr2tnUrFJ8kLh
DPejW4tbCs6ac8LB/7kVrX8fozjdku3KZp6s+mpVK5tHabbvvtXXl57giGZH+mNz8NoGR6m95NFA
FOpHMMDyl4iqQw53LM+VeXY1R6+bBZj7MZkxvcJuJJ1BSHUenMQE1HgdGWGAGnyZnVFsYunpPZiJ
cfKo2aDbg29QKwRY+QyyuSvKvj+5WgcUEi2Lf2po4b6S3M23hZVGH3irgyfVFGUS5W2lCTzoCWAd
RoEJWxusAZj4twtytUOFs3eLNoG3LXOU+hIrRkywD/9/U3dmu5Ej6ZJ+IjZIunMD5ir2RSEptGfe
ENqSO5076Xz6+Zjdc7qqZk736csBCokSUkrFwnC6/2b2WUA9pLkgnJncmeepMSQpf5Haa0HY8VlG
tvkr9snBdg17skHH0nyuHLe9jlIaz2XS25em9JrT3M2vae0Xl4kj1lWkTnMiY6YejEITK66iQhxd
r+4bxug2oKoRcWwjyoGTvTnpC6P9fOtwMDRXBIBsdczdklWeBLPF/DpqiEcaHehu1+3Mfq2cqvzU
ooz7bWDP4XNcd9kvOAkBmorBvcCHrbLuOpPLpg3Aw8OJh6iyqlSSPtmVduQKV5ztEw2rHfbAVnvu
2jbbs6CxZ1vgu6ilaTNi+fWsXdvNxPsQ2h/xMEAX1726N2JOC0/FyOpH1I+nExrCv4Px7aUYaADA
vEg8FWyeUjc6+WUZrjmRu+JglwwazKpIutUUKyQPOQ1wkOKhsvTakn30TUaLeKENKKyqAEvYorQ+
RDvWpy6YWR8cMaFiAJQGm8JJMx/KixqN8NWe548YPAKKPNp35rCOjUlyk2XedEvdVLbzKmOskAaX
U7JUX3IhvZhVuPB9LsrrfyRc5EwTp4TI8RJDVonjb+tJZhxsqqogi5e35Z2DYyraYkJj1WO3fbDI
Fq8SO2Gy1Iu0Jl8aqr0VFQSzXU1Clr2K4WFB8uVqcD2ybG2ya+py3zrOuI37sr3kKdiUJifmyMmA
cSElOCvTwt2SNg4cad2A/uHQsBaT/xl4xPmA6Mh9UVvda2pY0TFQIUhZSBXNgXFUzQcIIwSHXWOl
6ym65/XGR4Qf75xN6YT3dFTA4Qji7LJYMzyeeZOMuKs2MyqGcQ7MecEecvbEYjP6Fn9ZXmbqtO59
ulKYyuvImE+sq2i0HuoxOyiGXuijEjFoBWpf+tsp6dIjmAP26PyduW1ZpBGQixoGAqTnFQeS6DC4
QjQbxxyHbYSxZMf4D4hiOcqHEZkRkPeEPuRJTFiT83MQjgO7nF3QOrMd78AJq3uby2Q8WKLK2Tj4
JVyj1qjeRO8gqFZKem+NsyDTvUYXly500vNoTjwONn103HDpl1FvDqTgzXtebRbnVqW8h6WiLIEB
7L81XWKp/LPlEpeOa9JWIXzOvv5f7N9K9Z0cGvUPO/3sE7Jfj4XrpisG85h64JOtWLOWU2fnLcgU
v3tHrPcQgru2ISATcAo+jCE9Aqt6KjG4shpO9wGKJLuxdCqBsHeitzdV3sXGdwF50t9kvaL/+7d9
9D8K9j2pgv/+1/Izn5gmmiSKu99dG//86pJ8NqpVv7p/+V37b7VUh7R//aY//cvUePzj0S2NI3/6
YostodPX/rvRD98tZ53/0/ixfOf/9C//0WHypCs6TD5VX3bLv4ZJp/xTii+gTNgne/ffZ//OPOFB
/T9/6B8VKNbf6CmhwgY/qvBI8mG8/Xv+jwoU05LMzwRHXEtQ2fNf+T96TmxP0NAN9VV6S0rwn/k/
628+IxQqVaC4SgIU/1EFisVZ6c9XqY3RVDokhHDrY9AN/hrEyMlFFbObIY2bdfPgpNV8MpiOHusm
DTlwtNlGgRQq+6X8QZm7wW7zF8+pviKV/xy0YIvWvaecYsBvQTqpNPNSD7lvpWC6olJ74spcc7GD
U2mZ2+17lEzjTnsNjcJaU/yGsceo4VukQKREGb6MHgwn14T22BZMB0Ry4EZMQzmwEl1hnTcj687u
p/vCJFo+DGAXhGFxfE7sx2Y8Kd86AWiJToSwn1mUvm34CisjGfvbEng09pwB7niPY9a1HBAmCSKb
G4cfVjAeYre+LSfnZvKyN9uzTuxQozNmcECMRX+0qiLaDkEGB48Jde9WDzbK+75M837j9VN+AFt4
O7e1fQyN/Iz2eePr5OwRfsHj71x7LR/LGeqlqV0FDUUpCEHpXWrofDuIPtzy0bovDGGcpD+t+0Yf
0sHgsGeJco8AvvWzdu8pj977uh3YWRDqteFltUQXGwa/gtln6jGcDEDfT0I8RtF0W1fDOpBs6sCJ
1X0F5BZz/twck2lal5U4Ei66GdgE+kl/M1bFeqqZUiE6rYt0iaFXT3kG76VkQxS0mNOTULxoL1Br
UB7oGq7FfLt5tid752DTOHSzXV7gh+fblOmx0TbJNoTeMI3RZ7ZA1715X+nO23AstI8xc8lNSksN
B+VHEnLkDBzkqGwW6yjO8M4tmhD9OmhoW5DjxVr3sGj87MgUgQ1Ffagdl8iCv8PbvS89XEGRBLsd
Ze25YvM8ViGqSioCNOGF7+JBe7MgdmZlx6F+qNeNRV1N630ncMPJHoRYWvEVqFqwJCfePkz7z0Fa
NymLLUIJLAB2J4DWM07fPt9n5XvT7ijImONDWhMcMoV+z039MxijPYMIqFt9eTPnxYvRZveF29/V
lrvJ2uEpLCTEiHyTTeXWssHO2F23bVNrn1RYGZK0mjb4bj/qvNhPfiZ3brmcIKyyXKfsbYieqdPo
mYfQIuQw2EfSpTcAIo+ukY2rQVvYyxjurCopMHwZzgvI2VtzzuuN37sPll/yRBgcGQkIibKpD9kk
cOGaJVmPLFondkn5BCV7BbaRObVpAJBYcnFaRpXaejp8HfVM+67dfdQJJsE5/oQz8qLLsj6JCIjQ
ID9nz3tv2u4c2fGnZ4LiNSbnyYby8dm7ySOi8XHyrBvhaPiF+Bl0zemj99ZaQ1pwEiIz1l1TVnsv
m67BcnxhE36j8ondbnqNaqQ3JR5rO7oCSXpISq4WYgz2Am8G9fFkpwIITWZxcNd715yBGOTBq1A1
fmxxK9vwfablZT2L+tr4ND1BjGHqc5hTrK1mirPTAO+c0htfBs4hrNQXQLFj6uP5itigtepxhE9G
mp9ZLbyUDafEYeeXLBJZ33EYc7tDPlJI4Rby0/ea4ehJr9hV04swo3MYqQ1RZ15g8gwru7Sf+AL4
Uo+VpcXeNts/uETDdZ7Zt4W3aDQ1+3SLBQcW58ly+x34+vyuTq3y6DbOzlU9PtP2mUDF3QDWag2n
eJ9RD7ruzK7YcLpz9hz7Ga1X8bNvAKNNgNBlwWuSio1vqwtWNWvjD8mhOI8Z3uaXoHyGnVf4nAU1
vSoVrLWNMYrrkHQs/vNwIQgCscR+yZpm3wXhpvX1p0Kf6mREFw6mgV3SBoyRO8JDFhYhuCUrZ0pu
zRS3Zygx8YnEPRN7vyymStVjFxV8dDn1zRuins9UEzJh5cPWzymfEgAS6IgdLspWHJ2e7brnPMh8
Bo5SsAl0723Zv/ZO229Q5qhRiujfKBqWtULexhDwkQ6Hr1YB1hMcxFZCpdd+Gn4WVG/sR2pOeP/8
Z2KBV+KODb8J7IbrYIKkJGMlgUqoGkDHzLjGdlhyPT28jj1fMV5UK7NUyaEzmMY6ZQ71U5xGs7xn
KcCmZYyvbmbNj8MUv7Sy/KDk/oZ56aeW9n1U5G8s50eGv8d8wGCbM4tLrf7FbHoSVmAgwr45eoq9
7SIYAli0dzl5+BX3Dkg4LjPxmrHs2tTTCZHjg5FDzA0MFDrntWUjeNG2/5kPUwnEro/p+hAv4E/x
jrqciRePyzRK7kwMTixgTSMx8Z3GVcIqj0kWyE6EvucON6qOfpIjeKNf5jTLYt+oBJMjRDKUbO8T
9+1Z9dVdArge6QZPYQXDdBWwMqy8qHwFN4qVLUruE6FfEFu+ByumC2nsjpJmlE5jXWtc7xAGhGy8
7CJVd1/k9TvHzQd7tvCj+cMtxASSKQkZrHY6EwIBwZd5gPewhXA7bxmnczrHbYRxkl7HxMJBIuwv
L7XveTufWbgaDoLVIRNGvB5CCGRVRUxjBFPnA9Lm486SQXvYWvXTN0rEYxfi7+6M4dwF1S23jgzD
OoYSeoAItC0sY5zBta12iaGvecOxaqRiBKkxu7cIPhZIvLDmHS7dnnHHAMF4ltChATN/tJPP8C4w
7oTMMHljGQlIFlAQkl7Y0WQsNnhQyRa+jtJhxjIT6qlHjXcazlyVqAcmv2+WqOFuBTnU1hLrZJBV
29lttr413BbLtqtbzHs5no/2F91VBzXXdGCV4hfHp63R+GeUxvlY4L1b9SOygwSUKSJErt7urUtS
/XDxdfRzvE7ceqORG3Ae3GZdsI87OiSYunOKtGaWB2CFhd7l2qOVBT4D8WCOr9n8M3H9D20V+P2i
nmiNY95pL90HFaCUkPfJZSqTMEhYVWPKW5K9tzY2D6EnoO/cI+yA1h4bCC7zrL2ofJvrvuVyLsVN
0hYSrw+xgaDH/jmpYtiXNdyIoHDehYBU3SXjJS9nczu4DlME0e4L323RQ5Ek6zl9dvziqGvEp8GF
hRQklzqiLM4qAPI2XXJwBfx2q4slGavsyYCoYzthumch6yG9SR+xNqnB4ig8umaDxTTCOYxUiXuW
Nq11hwmvLgpY8Di1ZGqdgNqF6ziMXsepJiWvyWEJB22otjGnYzaI0DaZeTkRNBtFFU5GdI/nTQCk
JFbh2e/WYstvuBcwfetuWefOgxhuWMmhytjJxfPLd/CfZLcM/D0jEwlMSey3IBz2ZhRCgOqMXYHC
tcqwWW3hAgNmEiQbHP+5s/WD2yc/xhmtoACJ36bvXk+hS4N6xY49GyBpE9ByulZsdJBAf6ortgLh
EpwkwQpcyfuuBIA51kWKJDJ9N3LHlTXyuKwvdcUkqx3GO8MWgO9rce1AiKyt0rwdMSR0UnRnf+ow
WhjGI3OkvZ66c0G5XaSwo4cIlRWn/7M3jY9z5T+3zBXowfk1zjJYu5ODlbXadSrcYRCgTtAp1M4C
Jr0akKrhewO39pWg4jWb1kwzCCWZikVHjz90RwRFeuEqDsYb3aD4sJg2eBCGTeJquljz8GGEws4m
GeQw/qz3bOpvLKvtsB/642a2x1vX40G0RNahLZN6XHxlmQnYOav7K1cfU+bQ/upqSK1hCaip36RA
nCvU4rXUxHh8P4SRUD8RCa+29AOcW1u/GR4RPAPy1ooI7ZMdNjdTKkiiu3c+FPK27M9cwwVv6/hE
1VO9JhbzwWjv0pnUPUfGdBJpftDOeJYxAwFX2sD3l8Itz9nqlA0VSOn7IQcO1OCMtVV9oSkwZj9A
SGCgHyaiZY4c2HAeSwWheuaC1BAfzX6GzUTkhk5BWFVGcG9XwbFro1+hiPs9KuAW5PMLg6iShgTl
nOpifM38KN3nUfGzNzLai4KjIcGWmn5X7EHm9acsdm9lkOZbXj10tBmzfHqpaufAtgs5PX5T3sSq
Y1Y9aYCiOxA5H3YA7AHrVgF+ETN2jjEeNdSWpD/ovmM3zrJ60nFnbrswH080gZ0whjyHtTzr35jB
JHgfejaubd6xwUXs9TznVPVMXcq8pSirN3K2KaYG3pYPTFu4VNsuOE2CWZQvTfSmUb+B1SYMYjr3
MVENCsGIJAQ2p9CsfRVdcYNR4sWvy3MS+vjflfBw+2fvouLTKJXnM5qNFszpyE81bAMH4nWibHZk
8qqNAYlN101+P8woM8nSYmeNdXJt4vTDsuP5LHvnVCBYroeaJXESBonCqNmbDMHXRPyjrReZtyIu
7uPYeYfWjJXUS2874oB4xhTBo5qOBX7j6FxxaOCb8W8lu1iaofhHcGc1Rk3AQmGjo0qEXHoFwkKk
K+iAJbtn/dMdBN6h5JmP66fte3dxspwv4COzK2++Anxta2OOH91lLJ2/uqLBUCKKnWRvzQkWT6ae
shFCbV7sMiA6P2OLqLOPA3TrWoSM5soQa51V+Y0dWO9WXLGHs/gpVC6TuUv82M1RzBqNT3GmmdHN
cpMyEoMDRLCtsViuC8psKvdG+8ZbGmOLZ6+QW2dKMZ1Vm5RPM/V+HEOYyjbw7SJCsjaRzWT48tV2
Rs3AdH8IxTGU3T1QMtbmamWFkcRLhddY3AUls92a+Q1OEDDGuqWTU59oHTvh4FMrw3d2SdjOmzZ2
GaHivrPs5q2Ekccy7bAo9q7eugYugW6W1858m0a4yHYldyWH3HlRBkoUaunXr4zDITDV80vtgdQW
+hKyepOGuVWtaHahJ+7sgqxP4O2DsjhOarwST3PW9pKfUuqctObFdMQF1gSz7vK5Vc1TUTmPQaZe
rNE6tHEMoNDCiTbLLaHlJ8YIdEkG7b1XJYjYAaK2ssld5/aPkDjnqm9nfHdF/5amt0VbPzeFY8LV
brOD7eqvhsYd6lGoV2UHRlCaYzwCQlYxuzWd2MJB7Nprh7a4vKEI1BTlaQjwBsxtsLD3YmclwuTU
2SP4909hv44siMNMegyVZU+r3Nu5cIOLqorLMFj4A9B0zSG8ixtCyY4fnmggWKxtGJDd+Lv16pvK
JGRrFnujWiCu1Ll5Pcksj1m4m7zNxXvd01j5DvBkPXWUAXnGsOsq9iQmDM2+TbiRWuGx6G5bcAYr
xLwHptDkkZOi2DhT/KiBZZ/xD3W4MXW2q4eBvb5n3mpPPqnMf4ZSs/AtR3YATWPBA162lNtcqC8H
yCTD9/m2Sbz1jJS575vqAHzmFifQ2gqHg9u0T0msml2p353UefcwKx2pE0nziYLwaF+UJvpKjwGe
QGuvjC+LR/QqTSISpv9W1rM69B1khZBn4Q96uNWaagcJ99l243Hj1Q6+iCS1t2SmkaOC0MI9Xmwi
DRNapz7JHVeuR1AZe4s5n5gQypXigxKUif0L91zES8ZGR9odwGxchZfBIZDutLAs3E4sKQDGAKMN
AleGxrxue+fxP588/8/GynfVN5j/5vu7u7xX/x/Mln3mwP/9WHnXvJef338cKy/f//eJcvA3dP1A
UjPmYJ+iVQyqxN8nyobzNwuwIQAMQDeeD0FO/NdI2bH+ZoIAcXCAoC1zxv7TSFk4uLp96UL/Yd7s
/idIuT9DbxzJUNon7OWCGTH5amk0+yNoIqudsAkrzqluXE/ZAT12fkGDDk5lU7QcyXrstn94aQiC
60iVf+zx/r9+oyMpNRCODcnN5KX5C4wG53XVtWTPV3nJ8EXEDrmTeRwtKgwJUVQ7oinz9V//yr/g
XnhejsQBAdKHXnP+83ih//gskVDJO0HCB604wxxJBw1JpJ3ClDiCPbPURJW3dUHVkqBL8ugNT64h
VzqSvybR5B8jfi21joSYXonyYrf41w9vecb/VJ6WRwfuKDBNwGtSoD79hZwlCCEAERA4HOjtgKZQ
tq7G1dK6d85vTNhvIlAJgrvf/Otf/BdED78ZqwzXELoGVxo4HK7aP74uVAZQ8dDAm9WDAxVamb7Y
R7mYMayruDePSNIoCYlrN3d9VGHlrME/1Wv6sg0OZxG+GLZExMUfHFzbxr9R5Kw/ax2/Hx3lEog6
kg8Jnw4+A398dHKSiGMuBS9VqCabrbfl3jeyxULb4LddNXWRIDRy5ig3jttod297sfqlsGgsQS6j
/dk7XXItepLul5hbB8RiutGqf/swAzSmP7yBEGtcgXpAWMqzECdN9y9gmMJP3IBIBqMhJ3SOCQ6Y
Lc8mPWfsgQ6e2XwpLMFbS7KppJ+OsE6ZonvK3OvuGr/Mb3QaOT9cDrX45MqhvRqTJ8gcMVtc9X5T
u8d6iJw3gdEk3lRJbOlNOzjWe98EhNfSccDkmOmMrp0oyOPN5BvdfD/SqzxdJehR+p6VKw+VHfYE
HKq+KbN7xsWgWYxACXFNQWDYOGMZ33BrVJSugu2lU48esWjJMuQWwJb72B2TaR95IIABh2cSMyaL
WwRqv3O97tEjIIKZKJz8D89Yai2apDbaY58bYOW1U5T7bqgY4oQd551VYHkV3Wcp15xB7rs5Nn3V
2rjdy1BDgAdYhL+zMwhHNaRX1q43gOjHTju9RwBByNIBTO03LoG55EaDH0dVmjMiJBjh1XomyAdY
xBwkFU1VYV+bVkfI7xkoYpxayUXOnmwucDoUm0U2hxhXp5zNppHhhSZ5lmXZymwkL2WnyI7va5rU
ItwVtmpWxZAAbdEG/MvIBd66wtzBN0YOQ7mchgF0EPzgpyqMCPN1oO/yp6Ht2rPfjsJYjfTN6jtG
/g5+siXPYHmy9aE0Bf5XDgaDmWFDdKCwejQfAv3eh0lTBB08VcpQijax6d6VHev0HJrOGa/OhBfE
iMGAgItlSaPT1vz0mzjLdmkQhBf82GgSutI0SEUDYwXDKf1Nq4IZkP/YDduJXryjBN7MNWj35npc
SBAr9JT4OvvC/0rUSAZeJy7pdCCNcJkt6+oEdtecwjQbCVtw/JieejnQ9dbQfR3sitgHbcME9d6J
prJhCteVrwYry8D2PXYfK4hb09Ex8MdBX4jGK7oJ+5JhomRwZTHxcdA6BnWsoWdA7uksCqf896Iw
imnlGip7nztp2J8Ufzd4I7P0i4QuRyd62FmqsGNPdDH2dIdDQOjPel5s8N38ZeU4ReseNohI7OGT
GGV6MZvUfPI6iD1rKHslj4FOqgORJ3GLHaHgjN63r07Ti43oGAHirCs2ig64Nd4GRVZ84PnriagZ
UYFoS4qVmj4gxsMuyGJGd6UjuXZlBVRiKroQLp9PWK8cieTMEQooe73QfrWQ1BAOsnIUazWkzaFx
GJ6DNxL+zjK9b7eDMmOkMvhVg56gCoCfZ7QBrvxJ4e+3GKN4yclqJoPDGYkFWYpq68xt9ZhK1MpV
3ZXpa6bMjD4Zf4i2KLO4PizebntV6SwyaXMKHAyALevXjGJ08jQbQzmnzkdCce1dM9kUVZCnAcFU
esc66dSNUi5ycQUF4lw5NquKqgGPrxXVE93OTUun2eW9rHa6toxvhX3rUnvTvO2tioNGqcL4NEod
wxZRffZLtRBt55DBCj1jxhCgeRnZ/dSQId9PnnI2bdLMD2ZWJST1fHmmdzSljxnn/IV4Xx+ccdkx
1hwW92ffEU1qbbPZViPqxro0uXNhIMambSBiV0SP3irhcbGGLv5mu429XdtDqvBBae3TLDNRmQn8
bAeGgNcsmrsNr4w4eK3PXLNXzgvdc8wW6bIiURwrYwZxZDPPT2BR7vo69Q9pHBHO7EeZnPAb6r1Z
M5zBLpjLoyhNvU9jRQtfaQzwsPKyf+TOn3/4biIuqdWAFSumMLx21jzGG2wKzcBU1K4fCpN01IEq
6/5K6iw217Cf3LMzBH5GHWcZbwc9zfd0/4HUMEc4RzTgsJbFzDy5iuefImqZiJRKursZjxJ3H9Dh
/nXxnxhXQlF9dUzGgHocbshGeBz4KNCA2E7xruaK5bOdydvWA88D6ZcojW1CMMC8TgAwpaiiddrT
lDv3A5YtQopPJEHsm2zQekd9696mCab2rM8inx8qM/hurerBooSWhpgPHUV3zby4OZEfjE4enaat
76RoGLLTCk7lZU9zJwfVx7xyLx0Mih0zAXQqZkhTUfN/GRzX2isZ54ajtbX4ND+HI9Gg2nbcXVmh
cA0Uw2+W5N6RO523MaIk/Q7Ry0jMRPWea9DbUjHafQyynsDJEA7g7oOJsvF5HaUv6hecdqGJC9A4
xHqmAshsfBdnu+jK5NQ4mqwHnKvqDKmQycTSDbhuFBEHFPL+nbTrDiIz5WVukfXjxjJic+clY0OA
mBc0jN4NhzPsmrJw47FKomjH+hxHxyR1BVstUeSIm2Fk+hcSFxjeAidun5TJoopZwuIVzortSN4k
fChrMRNqgCex4iKkSIZ29+hEqI3aO9rAaOUM553XJSiPbDUYzjWTA1wkGafbbExJv/hkGZobock8
JIMJtscVgBGpFxwWQ7glB2jyjXNbu4upgSk1Ej1kEJd+wMmj5srs5vkhDXnNWQYdAVMtLpwfde/F
wdYu4ng91ybw9TSP7GEHZtt95jNb39CzBpe/NHwKXJqhdDeppuyPIK2zSyG3luDWo/yLrgmIzyG5
P/3bFwl2Go9kvdglseHjnARP1EqkUOzoe3+xWFLHhD6LJ+BXZUXGM5aKhKhpnoByjKMo2s6SAEvm
ee06iDL7eXIFGQhbFv2pVgGkhLRLpDp2CZGNVT3ocR8TQTzIxQ86Lc7QMqmbO0UzY3zgbpLf+UYw
/ejtonqQi7NULx7Tgb+myc96JerUnrxM2heC6bSTaJAzPZkF66fDMfAc4PXB7p9bv9JWeM9Rj3ux
Ia35ySvr/OiskMBXl3DF8PRCxlsYlSkmyp3m1a2Vla3ovaP30cB1ocvmY7LRkebFWwvsrDq0dtZo
Rj54b/nsL+IClZjjoYcM8LNazLo+mZ+TVSuvYi7B48z+7uuVFF0Q5oIZoWKy6GJCxCzaYd/XKNBj
tdiDF6MwRhb0zMr1Yd8tPmKvIqGPg0jonTQcDNGTlY03uAnPFD8POG7xIjN14g9z9D602adrf/Es
92F/pAEj2kt/1nSnxu14qyxxHhenM+nmEaE7EsMRKkK0rRdP9Oh01lMWO+W56KyaGU8Fx6QqJJUi
i6Ma70RJ9xsZ3dmcjoYesp8cTUlmBjiyA+4ae/+3Tdsr5HwXUx6F7ZXRV+0ITkScGeuvkiIvomwD
nu/F/S04qx9STXNKEXTxxR5VBCAiO0dpe+fNISVkv63kHABOkWccy8Vl7i5+cyql1XPPZmef5+7V
zJI9mzhctrFq98CNaC7whvymQR0HD42FPV7M7BYa72VeDO6MplJuaJjeiVY71EdhhMe1w4FxMccL
CutAC2GY14t1nqIkGFNJZu1HXd1A4LK2QdT1t8Fiuh8X+729GPG735b8xZwvEA6OIzwU1lr8+3px
8hNYMp7YclkEv/H5D78t/wFvN+87VjM4ibG30Y20X3RUk3QS1YwuQUyr7J0PRsYF+5C+3o5BMWxR
t4Z9ForvWjaKFppsLrZJKMNzbcwUgcdtAAdH23e4sNWTFbclwofpTtyhEvppY8FuWtOYM/fZuPO9
uDvriiJqYmT6kHkGlDaj1+dCkmKL5+xXgMb2VYx0KUTDFOBbtskkegkDzISg1p52iJyy3c5gux/T
puKW6qaIiy/8BCHj8Lg8S3dWLMzYhToKi35mItSQGomZsRNvbwmTGGB1FIEP00VjFGmDP5SdR4jE
hoE45S1OMsKi2XwFh0+XkYzTw1QPVMaNNRCgqqyDC8IVM8u+YQiX1lwHokl3eJKqz4Cd4TewPPJW
g8V9hpbpY9GGxgW8brbXaGzPgQw5O3UQAc9GXvXbeMhf/DlizXUcMkc5FTrMiJtXeED40cGod9Sj
0xgvXI5WBEPpralNzDx4n26MBsGBXbG5xWw234SVa+3GLiJ2F0yrGDLHJozDlmDg+OKHtHViaM2P
kzbpQrPICRncpBEJUJgLbx/rJbOadEW1risukYGK9Y1pWywvhR525UjFcAbtd2Vxb3lKkkTAgVPJ
EWMwL2ZZis+cuTC24vFBdJWjuRcE8StoKxpyk3mHIfjbhW6M3ZHmGZ9byzFIEjTrXm+burvVcLjO
rAUc3UajeGS/Nh8y2eWQlW3upVNyY/e0+eFckz5eeNB926DGdzQYZHXMgNt7xMf7wOgr3LE5/lF4
Y7wPKOV6LYhKXWj5YWelYioByxmqB24NuqQDBD7/kdI2ymhC+tSqygKzROPUzrX1weADtMIvLW5A
r6RfZZ6Pr2NBFGdFS+Z09MdmJah7vM/THPM61grvMdQVmevOQ6Em9sqmhoj4wZnnN4pO5l0r8dlx
3u1BREVRAf2F9NeMVxXowuROclX0PRS1rBt4C2vipiAiOTVhgmPLT1/9kqIsP8JOvebT5H/VuktR
eN3ijmhV7B7DuncuMqooxYmbRr5FvaL6c1DDLfqifs8Mq7kfrQqLNmpHfTAd553Yr9vBo2mqCzFe
+Z5Ls7p306VwTBry0tiluJeLJ8BUHC9GKzGvHCidU+hn5b4qe9qELUmIIjKoji6bvD8ZEH0uXdJM
V2h0zS11Z3xZQCDte0M8dsVkMNqQ489GDtYHroBiYxrEWfbQSCGzUlypyR1RRLVqmXgRAPNa/uAk
QCyWWky2dc+VN5tfoUHQLeh9/UUZcLsfHZ9QvYdfZdXGVn4uwpKWOqOv9qCc2IIEISgzzO7S6jam
65GQNSaMBkR3C/Hs2QK0DIYkNp149F/VnIM18QrT+R6MFq9ZH9b1ta3y9EXM/KZNWg39NfQMfZoa
j0FoljX0nKHPZJYl3pQa1SkqnS+4G+VJIoWuSWF7T2zbH3O0p5sa4O+8csV8HQHjv4KLBNlb0YFn
mmb8kUk/+64qxL6YanmPuc5e5RTVDcUc3HQNEVDdZdWTj0p5NT3K0FIumgPVhCbFhUspXpVSaNV3
9l6RJHiwcVzBhYg30umvPfShz7ydorUo1HjJhvEHHmrqxmPL7Ex6+Izqg1aCwdyzIjXgoVTUgbQz
aOkxkyk8FDiySBg7uAdVZkDeTLNuecHp3QbhWVitR9etUZLXSFP3RBJoxDhbFAxy2MXKXejnXO/d
RPQyEHADO93o8AGBPMsOgwhwUszNNO0rW7vfHqAXdMcR3TpSj4UIJ/UJXEkOOBBsRMdrVHig1hRj
jbshy51wOzr1aK2nxrROFnoou/N+tvE0sLDIbUTvT4zixxhsZbmViQW5cvUOKbv/GbDxyiAl1MTv
iTVxFXozKSsG0tchaxgv+bpgdobZ1gjsVVQB2UZpojMwOYjGi0hWDBQVrAv45/7ZqYeQlqom0/4h
KENcOyT6A/umsiNGacoIB3tl/W/2zmTJbSRb069S1uuGDHDA4Y5Fb0iQjJExD9IGppAUmOcZb9TP
0S/WH0JZlQpVlWR576b72t1kpqUiRBIE3I+f8//fX0uRwDkigy3pNKcsa8xCOA5ImDfl6GGuLIoi
/Vx3I+i5NnVjJlDctPJ5jDgKHSMyXt1XOnApSW0I5UhP4YJ3LJ4bI3P6YG/nlNyb1IWpcOW4eHlY
WIY22SdULV8Hy87vkTVzEPGy/tZjqw4QTo/ZY5c32SOnJ8RMAbSNT0uTuv0hLrRcjuZQivgQS6bJ
+GqcY89TxvE8ETLy6wlaDWyIGAZuOU/taU4vcaZzEbTXDWGzxRmQmK5eIQixj1IhvyAjmkgHDxAa
5SZ60+JQ6Gj13g3hTSTBjmIvo0fMrQWcmtSyKnv1enquvmURKfFgeShFD2XcsKaDkAMUFYqKzqHQ
FoGR7QguccNcHnCqZU4IBlPVoIFbaEymJ3btMkHAsM7PFwuQoUObe8xPlraekAYwcvNREDrDbRSL
TlxNbcuPK8rOYpvSyrvHqST4wgaINsir2rHZpUtngdsOI2fYqqChjRcNDcVEMRsLahnLNfclwi0C
YIQxXbpJq5ZtaKn+iYHHeDKkUSZv3dKA4RVIA5erDIh455DImVni47+kKo+g+TCA2No9JHW/hJtl
bjFISnMbU32S6xymcN1U7yBqtnQagX8dE7roBL8UyG+QjPV+NnUoCHDPkyMJElrdLHbsKDKJg9g9
tYcYlhcq9ZF41JCgOOIKiXd1F5wKpHCaOJEp2ug4AVG6B1KjyDwjkSDEPTezgQxOPLmnSzEGnR+I
nDVjKquvEWAH4iQ5cH8cmyC6bm27+NqprH90xejRA6/aK6c1YWgJBETxRi4Tsp0inxjd2gFmHOkC
2DoFgzDp07Jp6NNGjYMFYRhle9HWUAQiyqprIexZbvuhyB6hs4inWZDp6JWKdLcKPYvNhlrKB2nO
ZoYibVLszX2kECeP3t6gU84uja3N3eiKHJKnuCvgjeq8VfHr4A207K1I4YZtR4eSn/4zIA/aMK13
EbLfHtCxRNUGYTt0ct65/XmA1oySyQg0d/ws410PxAbSYirGs2Za4mdBluW9DmECWGiTV5QCt4yJ
YUX7GPDC8KTr5JKeL3NqMiCuwlj7JZLajIionEc5QcwgDvlkUlgZhiWuZa1y+xwPKmE7nStFdooM
AvUvwnvFxh2Q6O0ruvHzNrJy73wit1VcYfJgYetSAAvZ3MkzQj/t/Mx0qRJ3nNW4uceEet93ZW9+
iuVadsZmPt45wIDsbVT2PBUmB3eeuT7Hh4sOzd6MoB0+O3PApSxjuLcVR3B3h2JjzVALpiY/AXiT
HlvdeeLKZoAqaEhYlFbV7BITYCiHj9DwVA5bl5wCmMpv97upw+gbplLh7pBeFUfBh7T9amDKqYEz
Mjbvm/JTK0e7RcrporMM2i67o5+rP8fYNj/NEBqmQ4K77lFQdJKCG6b2I/AuzJt9AQskDwmUo7s4
DVeax2+1jKnpyYIKMfqtR3Pl1IyhP5DBvSYaqVykKGFBiclNEmLo2cC5NI9OU8iXYKDxnANwRO0Q
dnx1kTWZ0UGNEroejBmLk0HhQa+ynaCg0z3b1T7VJdVrUhv5BTPMufI9SBrot2o+Wp+Z5mHsGkR3
bgDJ3FR2aPtxXaGz5YgRdKemEO14KKzSng6mXHCvtQ0II5/YXMwhWK3ndpsP1VgCTGdpxBGzZGgC
c1FfFZ7Hmscm3Pv0OaZgzwEnLy76ZBwvWgeIsl+rTi3PMIzKL4hQZYtVhJiuc8n5aLppoyKkPAUU
V29nDOij3+iyfhg7LMxbSL7MOci90sPt2xRrzq08PyUDFwFmwRDspWxH7zgkGPX27SR0weldhExt
PcjVaTIIAS9oDc3gYVMbI+q9x9SZVcx5VHe3qCVL61SjJy93sRd+az2kP3YZUtOVseOdQjQCFAMC
oHuUMlgmv+kbcv7KNCfaHFwOty/8/PEiqGG976u28A7S0DT5O7r8xcnQggs7oOJGfB7CMg4sUQTn
qfZy92uv2mi+TryuDo+N2/HwSoJFuwtzGmqeQBol4rxNyWw5KYeOUSLnZxsxjdcFi48JHYQbdsPm
tSFpHRLlYqSPlV2b8/k4pSL4SGLNUgOCmoLs1G6tpvtsxma6PBJ+SnWgrVHpHcpRT+00PYr6zgkS
TKaRle4qq/N64jw14lo6QLFfuC19nyGo2TMYosTRKXEl2BKGserTbpsrdooXZ4nihRzuscl7EhLb
pL3BWiseln4p1a6tPXvamyUJ3Vtdy15eoU7LqOZgZ2u882lhiVvQIum+oTX4pLJ0+RLGZnApl9Li
+CvlOd7G5YkAavxJZdveqhAZTTVjw5ShyzSnc+FHUy5d1SJufFFZZuUXwaIuKOZ4JVGZPSGLUt05
ttt9SXMVcvt4mIbMKKqvmWNn36yqGV7bBeUwT9Uc+Es2gB9MqsQ7H/tcn7tV7TYEy40IpAzhedsx
DOYnZU7xSQuMsRMeFJAUztSnCSbSx9ZU3oNB6eurjlsBAGTtE54nv+VxjsnYs5W4HOakO1UDgqHI
sbHLRmgXxNkYkGMHqpqYzLhMuhMWA+IzXQeiNK2S8qWKKpcFvB8hgM1ItdiH6uizvTikPWcTHQA9
QiywnelMot7YupbhIbnMmRxOqTpGXiV2WMHBWoD7CVABTdIxGIQE1iHPouUuig28wGBGsQmECPku
9eJMJxkdws+iQ/eNNzFFKB5Xhq+ijKJSRW3/ZbS9jL4hoyiG3kNy0eFkFuikuQ0ZS8dg40JOuvCs
ay/dlaSnXi30W9FxVS2jVRnOxcaxKiC8og7yu0Vm0SuzbBY7a+DEFuWmmWB/w9q8xRsGuHdA5L6B
9OaAR0yKs7Gr7NavU7gnddaXfK1YtBPcGKezBxs/0br/6C6EHvR131zgQQ9PrTJjOGYFT2QsFuw9
gImTrbLKEnRvMjZPM5BUHTvJseqHByWxvRsD/MeZjtYF89P5CuIpqmXCRuPbsiOdSjWahBK6nnAO
g1aedSsaETR1fx/BtSCjeaX/ILG4ppnKjb+MdbE3ZWP6RAhxb3hhLFb0agz7psxwunilCE4zZZJx
GAzGuFdu5Za+l5t19JLbLSEjsiQKtUGCaSRxc4iWEfEzbsTexzSfuJuR0zHhdvLOnHR+gZIEAeTq
fIZRnDgncIYrptUc9K+dfp7HTSXH8pJQF++UA3L2yMQh95EBC5psRcScPtCxvXVGzztPir78hI+c
XWyco/JhrLQ6xksyfyTCROw8zZAJmJ+Fp8QY6eh2bKlx2dCwsFMzjvY9bjlmyXl2LsmnOBLY6Ib7
0BSNPxrV65p4fyKLimDiVSK0/Z8kPMx81QGICsOjL9o7ECS57EDrZdxQs4VBeZbENKVAuoTbDDb1
7tcSmffaHKQdBES5nAdQJAhSwdY80B81KA3rpVlUqKDbpGal1kQXni9Q175AwWHeZubqKhkFleWv
X/a9SOrtZSV6EqRfJp4eJX962aKPJ7nMGLmaAtn5Js9mJ/Azet4sqbnmcKBgjf3mNS1zlfv8KUTi
VT2Nh1koxVzHRCH/k+CmaQnxzDOmz93grN1MCLPMoUwWL0SFkmD1aBr7+ykgOKOwqKkRQ+jkhKE/
J74hdZduF82u+QKZEypnhzmDw6tqp+pJik4auB7pmIOU9IhMfmHcTA1dSSd5zeHgJwy/NSoVaWL8
PZ8Tq/uCd5URUE+Ol8XOjJb2RGZlcZPQ1iDWIlvs42BV/YPmlDti+KGsvSkb10IGZGIyOol64pp3
XTLOILLGQNW+1UnGc+hfrfrFm51VQWJU5AC7PHS0yoBp3ntxzwS1Tjrj1AxmEjK6cayrLR6r5VTa
hXsL8zHj0eKs8DJOI3tdNGl6sJRWe9uguCRvw7Exp8BgoCw08tWviizF9ZsIcvKpjs0h8ue2mE/d
DDLvBp8E3Q9EPtWZlbo1cxPO10+Y6uvCr2QJJ6DQMbXGNCl1YGIVf3SzQshDnAy62zmBNX/JNKmc
4GynHtH4MLXmLgFNaW1qSFh+V9GJ5qBZrhpoumO4UxO7r09R7Vcpp5mUxrGnmubcW1K2Gb2MCang
ukHwEqpyTv2q8hrOYwYQ+RAEEE5xsBDYHd2uh8AxRthrEiv1WL6RzcjNnPXNGdhz09vX00xwhzeb
0+Ht4fhvwMFvAAcCcea/F6FuvhXxOx7C+uPfNaj2B+1I5GWADTRC1Lc4se8aVPMDDzuzRRY4E2mk
JPvwHxpUS3yAZII9Atc7OlSO5//AGrgfBENL5AeOq00gBUr/FQ0qLpyfFh5ewiFlTMKaZRuyV+rC
j6usmNNg0IBLxyrCgXoYZEOIxQYXnVXgyaKN2U49AK8hWlbJocUmone0ycpvI5GJFoIRmMVObgGu
iQgiU75dNWW/lVMAMqjV2ToHNpIi80eGL9G2XtAGMN3XCI6K3AJTLwpt3eN+co+RDYqA9SJcsm2V
6VqcN9A/CZjo+7S4TEdnweo6lky+GTNQ3S2EZ5VbOWY15ZBkoz8vKVXpufcNyipO+yLCZ0qsAKfD
JM3hX4WpCTYxwuLYKjN6EhF2ZEaSOfNTjldUcVXTUk1wZkMcTlLOfqI+5ZkEH1hvgsmZz6ewHfJN
KeieooiJ49daxcltn8iZw/I4Ou22rxl20CSakmhf205975AAVG04kAcPAVJIHGtyAoiDNMXBkN02
7R3hkRUSopDMKhz2rcGppGJyyYy7EZs6sBp7N5km6TrAczNOkE5rvdrCafrdoEEFMqPEMHWIjNwp
d9OaFc0l6Cd9lRcw5bYWNQQwZSAv/b6tFOtvKhgSFynGKmbMc8Lpveqrx66msXyYeqp4VKZgipEy
DRjtHIHlDp1ShNfJGRCvh6MuxFZlczDvBIM5cRBE+sYswo6lyGsI1Kek7kfyEUT/bWBToeJokrq7
4tyXtNtJMGvga5DZfIq8QXUn/ZD33Z7+fMPBJ6Do3AA4nrE20uqZfavXtkuTsQ9egSdM4jBxRZ9n
wr8kVogo/1TS1eTsCMmpIMqentr0ME4tqU1tomzGvaKjPlli1aV7eOsAsdk7mxaT3ZBfw8cNCvoB
QKe52ZFWqJRYHOQB9KloGHX2p5KR52d6pZYk6cKurx2LBiIsApfGekIe24gdD3zVptZpCWkvHtwL
PdAx8M12CLsNJH8KNthlCHu9Oi1JrzDCLGTeq+zgKswDwo1sha1hwkLrilp/MYMif5DJ2N/1A3sv
RO0Uo0GJgAXB4To7SobWeUrGkqG8aBQ6yACY6Itp9caxDoeAuKieQ8fGHoZJbL3BKp4JibOf0zph
Os3oXZuXRjXZJwChg9cxzKJzOvPh1wL2920ntfjcDTbpQ8yUgxfo6vZrjLjyo+iH+gw5mINvzy0+
MjJt6xObYE6kpw1JZvtSQuffNV4x0YtqjTnEdyLJ33LMEIp4Nyig2A7P44jku4w/qhKH0l4EEz2f
uBER1OvQJL2rHIZ+2hhj7gGNgIQIdaFN+FVtIE3YhG7dDyvZkEAi2FTgD8Ks3koi4AEGSyu7JvnA
HvyRfRK9ruVGL2Wkh2dbx93DyNJyRy8izpmhN4InWs/9NyzhfNVoGNpjSDvkmm+XtnMLjT3HZ/XS
JHj/fHjSzYvBvDjcNnHCpEq1Nmq5ZjQMb6tbJb+FM4okepwlDzgDIa+lHoitT51dduedaOG5Rwh3
zW2kQ8DTWNUUIgnAKjHDx76HskczYusarR1cFFMTaSzky+D5FsMYThqRnrh4GFYh3nYT+aT7iWUh
Q9XnIDfaDjQ842tEj/bBSMr0qmU+Dh8qa+d6P0Zt82LiRMANLqsWUFqZADGnWZlfer3huBfAbHG4
ORV03JF5enIb1x4dADkTs3hwy8joT+16YXXMy8qyd/gl4ZnT3SrTaee0xVDj93EIPRxEku4Q37oP
uVWVHm8rsdz6QS+QtX1apNGpQRTzdImCyYsOJEjo6MD9z4mlMgTF1IxO7KNdN2a1ExmrG3o4p7z2
ygola7o2dRE5GsGy5YTaX3Ecx0oKJ8RAaTwaLtNlQ9S0g72h+xxyrIF7LmvO6cFIdh5dqyLifM3Y
5SEWtvmJ1l/wKDI3uOZW52EJhJW/jmqOjmy50OHw7SvrQkSDPP71Auq/pk+HM9qvaqTHz1385XPx
ty1Mqh/tOm+/9r1WouqhDFprJZM6iQRWjl7fa6X1TxypBGnGjI1dwVGRAKEu+l//w7E+eJyXwIZR
TDGiXSuvFl7Y3/8Itj0/T9ADmeB/qVJyfsqFFRaGCKEk0ZZMfF1OiO8LpY6bNBzX4n51iDX9Tezc
BN3ngIGD6vy2OJnNg5ruiDJLvJOrPVI0L76iubwLIgGXD21rXu3tkKfQY0TR3Bf1o109yvkhGh8I
bqEhxpzNhwRApC4ydxd6s75xS/Aox3C6UAE+j7u/fiv+Z2Bl/w9yyLCC/OoevIaF1pV/u42/vAOR
vf3W91vQcOUHgNdU2C5lNv9aj//f70HDVR9YcWCM0SU0MW5ZvNYfd6GlP/CjrHIKB4qkMv/zLrTU
B9Bk0sL6RJlNF0P9lXpdvO8TcPfDyFDYzyjkbQJGgJq9K9eLeAgHkuTyXRm4xq7CSuAj8kBjgrIs
Zj4RZX6tTXU2C3Wnzf4uttNiV9lJdJZlHIvpDcYnKm4gIXaaEJjE0CTTRS8zjaIzurKINYr63OrT
aU17xvkuLPMMrc7v8pzf93Yk3T2aHYxPycp4s0Gtp5IfAsrHyqH4sBg9Z2XA/jb3rZ8H8bXMiSo2
akps9Lzj5ofv+l+4337yNPGaa+I44fYUa8z5rZ8e4FCSJAs6mCeyQpJP6/RVqOKTx2jsN92cn7+j
n19o/fA/fLjeY1SoA0IdQXx9apIw3+rcu//1h/lXr8GnMVmQuLsYKr1/ja7HMUQsZLgzKkNTiDDt
Mrqm+k0Lzlpvpz/bUuv3pCUAvfVsyHLMafP9y7hRZcKaYeZFm9Ujzyo7L1dEcczwtG+eh6Z/aFpr
p7CK7JPFugGJdP3rz7l+Kf/0Blh5qQ9Yw5X5k7/LLQdOT0ls+Hi0L7JyTC+XjtIthZULt2f0fuOQ
tN6v8n98YM2D79GsF/Tj3n9gDE12S8RC4Ed9TfYz4KAoZ5DUhiQvB5li7ibpDErnRvbJ6+DW39dk
WJDht/Jf3aMmm+bPHxizKpZJHnFMJitU8cebB+EN8igniBmNVWeVrI+ZgUXMcZPXsK+Wm9Tl1JOO
xYG5oL1pVPYCwOzVjjNUKh2SirxqiYsDQVSCbt/b0eJc945GyyVvgMNdaIM8hSR9NVvnWMQaZCGJ
E5uZqQaUKc7RVioDFLZtdI0eCpe/sL4OxN1vG5N/zIGN8gB9V7EAKLPqT2ng3qP2o/cnb7TJKzsq
fEjsMQMPlbyoCjZ3vTQtRyHnOHYBB1jeBm0SIFmFuh9LxvfVZN0Atn0J2NsB15gf9Zx4m2H9IwnN
9I4U8m7nElK2ySLdnLiMG4nl5aXgzZJtO4uUzExzuUHfCrC35a+uhvyCo+dN0jKXfPtkJFNfzkM9
nzur8HaIAW8UxsgxRdXpZZy2zylYD3ujkmm5LKD10l3UlMn0uz3aErU95ttFuh8N1RZPnTcGPt1h
bwvazmZTj5ItMz3yrovWO8C3xXxU5y9upo7ToI8y6cqTtC2XyyztOctJfe8GCGxZw5dLXa2ykyiq
1vNAvKdGHXx2nqOFdmQjZigAk8FJfVH2TZXmL8BQHgVmF99T7XOQR9kuV7wFKy5msGXuMVAFEdC0
rLMpi656jxymBAxiX2n0dCU1+FA5BmN46BdOu3gQgrjIb5dxclpgFrpm5N2FMxm9ttiZJRcBupm3
LywmrHNkctKJ1dGLyE2R8FUP9exy3o7iF6dAX2qnXbWnGgMD5I2C2G5Ek2NrM0ktCWrMXHleam6F
aZnk+chlwEu47JuUV0oWD5BDSOZaDeLFlykASyDo5MwXbHF1nb3qsXoWkTp9e+8ZRsgDjB24/4gN
SiKux0G8MmG/r6e+2pPZDHRs4UOi/3h153DZp+EotmE7w8ax1PCtj4dupznGnCDGusnduMSIAogt
tnnfqYfg1Qva5yUpTF8mLuYtC0UuAtLWt8AAESMfh3s7KeZD0fIIqgLYruQGMGT8aoQOgZ9z89yB
xtxN2i02I0phBIl8mUUzsb16aBgyz7rxLHAp8cA741zJbyNhXx8ac+AvHnt+KKj43+vjTjIZ0DVC
yVEkOfS0CXbcTf0aHZWnr3LgIcuW/CVu6KCN1qUIxqva9O7Ro4IwpA9yWdvc8Avr9gHTG4Oc0blZ
goEgXHBbvtbusSgsOMcZ3puu8I7WbN9kCQ8S86EX2+PCzCU6HzjmzxIUMISpZ8PgSjGNfFItcy8T
X9vWWviYwouM+wRS0GWkohkLThBv5bA+omr5MlBYb2Fv35sLse9Bbtybax9q/T92CCu3zV6KkEcW
FOA9cwJjty6+XadSv26bZ+DpN01c8dCia90U641PEGKJazHAnWpMWzgZ0q9Lo9gwhO12i2qmsyru
JqxKADRz18BvHmJOxfYZHe2uX4iwwM3GSZ6vRuLTQMxqYExceE8kcfCIVtkLpEI+QQ6AexMv4d6o
636LQTL/ki/RKWpP4FoVT3ybNM+Nil7Akz6jD3gmvJRr75R0ydyGRVlxn2jENxsG/K9ZjCvp7Tk1
KnWfZ+Zy6BMdA43twZOWDSN2PfBUhJLrNnCT6AHGP7HoRshM2UtBO2mmA7eDk2SP5DSBRjQREhwy
L/hmjlxaMdlQrmjV3QemuMlSiH5smcHnds0yk2vZF3jr0lhP4CVVybQJZYV1WDHiO/jR45XV8V0u
IehYbbMI0u9I6evY9ilJlx4DTm7tAOj2jIdUGCekn5Hz2Bif5ymMrm2dC2bAJbwNwYKfyvLZjQuH
xwYKwwWZFtXeChdxay0xio3BmJvzQc2stHaKYruLDBMRNbaSTUo/64TsLeLX3H4+hObMm5gHVnqG
TU0kWBcnWkHoaVPsLHHSPiEyi65So4AU30gC2cDnO1be+qOHz1dENmAZDpnn7VRX+6A2q4+WoaeD
xvd8ifZSS5+cyJc2NNLb2DQ+W3XaYzZM1u+PQBTk/dVi7MRoid0w1s7XqkrLk9jCepkihmBBR49X
hGGGr1e0QCVBFah6MJ8Z6ryQN0kEPYtTVXIH22zYeuLvrYbm+W1bpG69mcdG7MibozdtrvtiGjTn
pFG2m1zLo02G7RaM/nNSsWDYCwNIQDfNuWN1xrZtxys5dPGnsmAFf1sj0tg9mm1V3BlF8hJmBMJV
YWRtOoSge5b4dU/J7rM1KiNxVeiv6/G0MHROy/i1r8Q15LLLplRfnCj7WKj0PCVgFxEmVQK2RGqL
Ivf2yWAKumE8cIIlbt/HYNdKk9RlST4OM+ecbjkOHXJ0CK+tAt34pYm5nIfuVKTDXUIjfS8yJCI0
/6drsXoUWoYJZwUwyi0V5bNe56xCmMwRJp7HLK2XT33sMcmJXuKQ65c28WsFbnNr0fOla8/99lYu
FFbzPLvpS51wNXXc2jupgUj8ujB9PzdZC0VPuMq2GSByKlQ/cy0wg9luMS3RGnZo7Fxl3ON6Zdum
UBvpZ64N53grTDv+zeu6/1SSg+5gLIQ3TYM0sX4uEJHEt32Lq85XagA0pfyui85sZ7gJ0kxtKovu
JYFZWAKZXFCPXLqdgde9fk4ctGwpUwT8Oh7zTJuSDWWr2dQ71BX7pFnu6I8lSEaEhc26PQ0684vU
nQGGyHii53Inq+a8tnTFeFGeEbH+YLX910RkJ8DuGFNzWw9Z8IoBpdtGRHe4YU2ZBmHzKEk5Pstn
nmWiEeGLKvcUoS9inpiHZr3nZOIcbZTFW5hOxg7CJYaLDsGLrvB6NjH7Jr1NqsbMW0GR7bJFb018
VrVKQUiy3vWkKf366/2nA6qLP0YI6hXl0HJSnPV/LMOZMlVIH7Xhu4y8CVHHWkPP4HRR4WtSsXqy
sb7+5hX/6Y7iJZUFyIIGBLeU/dPRQ/TY4OogIzFpvVJ8Oc6p51Da2pEX7tp2+dhrPOAJu0qeOQdI
nce1nBQLC3ruDQJfEgcAa2HPXWsmEy89ZE3WSoqB2SZELGIrzVlDhkKfzvHgMx5pTkuRveIZerah
sflgr25kAodcr6PpNq22KC6pgtj2oYOB3+6cG+FQOq7lprFQOeQU4a3J0xkLNok2Yw2IBrOjauPQ
8lbTIZXxYDrpe/iL98wMUx/LhXGCbJ7fLOSxWvhJDlLPU2JhriUyjLjoMSkgM7AnLwHb+PedkTNX
CEMW8QvQ7GmK5pS3CNFbjPh2KkAg20ywK3hYAtbCjtA1PnTv4pdcyy07rp/fZBIUz1gEE7l8evv6
/nsy/pvJuOQE/e8n49syp2Jpf2z4rr/wvdnmOB+Yy9gmiyeNXQ74PGTfe20r1h81n6CdJsgDoH/7
j1abYVkfbFq9DM4FKnnH9ujz/NHxRTL9wVmlNGsLWdg8QvKvNNuc908kR3DWcIj/lISC9+d6PzUf
MKIIM05dduOwxzlrGnJmaqaX236JTaxyodwHI4FbO8eqhy9mAcEgwOt7J4pWYhNFV3laFsXHLCuA
hcDZZTLrOX3kM2IijxCNSMTcfcjL6wBZKVldMlKXROgFgFS021GstWF/PyKCfcysEZUdkMzsU9Xg
wiBAuuz9Ag2hgZx78UPlTJeoDLwFh1NQcdo0l+c5Us5dn6WOIkKs9OM8eqhDs3wCVV02W6zycg2I
R7VD/YiviAMfeXtj8BTLsvgyeQ1anx+++3/R3RDvuyvrBZU2KW98fxpzkr328X9cVSMvt8hknSUZ
Q5l1r+SgT5fSwLhXkkV4SUyw9bVL4eu5i7MQIw91xtzWQVvfogt1CCy2+5IRpuNRNFgL8Eaisjhi
ATC4awQKfr8snOEswZVhn6TjEv7m7b/vRb29e/YCOsAs06zQYm0w/tDXoxHDsHEmr54mTYXBVgYH
FFPTzjViwnCS2PR/fbms95vQP7/gTx1L3O94fccMRAgnbYNsqxwdnAWX0u4dwmRR7ipZbZxJn5m9
TURfQQh2dswyQu5RyYpg2LW62U4k5v76jb1vPn5/X/S56Tzaa1yLbb+/EAz98WXhhGJQQYbcEuTl
mZFOweV/4FXI7qDhzmWnff7+VSqjrVulKm4W8PYXIAObXW1T8v/6Vd621T87jG8fhs4mMht6jJRV
9k8PuW2n6NoTcoVUojmCxKVjEBsBvuFcZGPwGGGXEmxv9fxkuo352EiXkrd3Tdi3Vog5Ujmnqkev
73OKRYtFOgcuHdLtvuFuoiB0lsDaLT0pPvQDptIPODZWJ4q4iKgaIEN5/RUp0nmyg81Q3bFvFc8E
RblngJsa+jYBBqlYQD+qi37ErCuIDEUBiBXYHASGXnpWsE3Aknxvlv+l7ey/5pxSWnzD/37Huvsc
F93fNp+ZLv6f/519y98NK99+9++TIvFhtWkxeWSQQXzROvP5+6RIfCDKiKQaBoZAHdZt6B+TIoZI
1HdACVFSrDOkP3evdVIEk1Dxq+vmB5nwr2xe9roa/Xlfc0BxXdPi72dqrtjAfr6vwdo15GKMwheL
FMziZ0LFEIaStvdgk7FlhpBhOvXNS4J7wu5ZS7vY2DWUW6rvPNop8X1woRvt7bHBcooVyi88+5TM
MjAifffYmVW4TfPy0mN9Ujz+DH6NgpyZAKLzAoWzsYyBiSg43SKZQIjJ8uNs1vLQMJ1yB4Bgb9/S
X7phf4m2fJfHdDUwCeybb3+Dgdn+bd8XXxlPl8X/BzhM9tBf3b7nPcKw7sd66+0X/ii49AfHNkFY
0tWDl7feln/UW+4HVlkLFwFnSrnONv9xw9rmB+INUfqaFGr0Ry0GEn+UW4Kpp8AjwRHpD3XjX7lh
GXC8u2OVzUFaUmatanjAnNiI3y/4c4oLErxK5Vv0AUDgDiWmmMF0EcoB1IkpWjY4b6pli9NtIqmU
4h6lEIovQpOCxiRGcQrjfFuEwBy3Gv65s3GBRZ8J8I20T1Y3zRZaYBMATkajs5Us7dO2SawwuOwJ
lq/9dXUtTnil6UsTJqBzjWAdfDRpb9lg7IbprDSjhWCEQVs3rrDCWx3rCu45eU3wmZxqgP7U91ps
MmI9qk1VsXfQ0kpTRF7rwIaDeHFKU3EisK1qEGIFGhNN0WbRRRNzMCf8A1Ui9hAnvs6FWorTEUhm
tA2SFqI+jilNElQRdMB05vjKXLrj0qX6OJXkdAsPLB4fsHGSmySY44/hZEiGkM08DicGiw4FJX9t
NHnBI+Qyk1TMhf8susCRgLNzZ75dgsm9nlP68Hd4U8L+K9ZdQ+6ysMjUWVSs+ABtlZC6M7dxW7Jw
yIiq5xKGXKoCLKWaRL7qGBpziUdo0IJZDWh569gjH4U9HOYlKkzLOymW0VoOKVkz0U0Ref20MTFV
nlRO3AXXXcM2vxvtvCMrR+niJLHLil5SXTgkhMwYNmh7iVeaxXKTKS+5zvARVNucqwylPnbvmCVl
F22TDNgdJryYfjw0xChX2i720TJVX6J0BSAXQjnPMhTjCb3tmvCUuTpK0okcHIQ+rFKalnaH20M6
Z0HWZE8qzYJhm8lywbQLTT80e1Pu+gS+SRA7Gfx604p31jxdddk64+rHxR1I8KwLPPOKZMHNlLax
d0iArZ7/8Iz/i8L6p0pxfXRcXEpoAhANM6pdT1I/lqYORgBuEazCeE7jfWjEqxQ/QLXqAfYYkU+5
AxSWkq8ITSrMNKTqoF+KgtDy0a7Oi6RUN5UiGYBk2ugSe2PxMK9XTszR9Juq1nm/Mf3xXumc4bEQ
SJjfDgk/lNFOR1JIyjjMD82a5nOSIMG6DuJWA3CzE5QHFGNjv4lJ820okNpP07KY07ldiRQCPuox
P22yAjcXPscG91s0vrqdG77CAbW3FYHbJ4aXOnciSunaJjl141YlSXkeCQBXRVS8uom+tEdVHkse
xH3BzBTNb9uDrRHa++bNMrmpqqX7lA+eW28EExkkv4Flo92MrOAxR0jwbcb+clM7OjsC4S7VJqjt
itNUy18BzjvCc0tpHB76PEUtGhkZhPXffOXvD6ffLyMyJP5DuMzo3fXPf7iMiTUp2ECC3TaN5W2Z
N/+XujPZsRvJtuy/1JwJkmbsBjW5rbfy3iX5hHDJXWyNjRn7r69FKTKf3FMpvSiggHpIIAcRIfFe
XtLs2Dl7rz186lv/ocD8fjInJZEjdlJsKwylezx0+QGeY0DyVm+uA2t0Tn3Cih5iJ7V2RTnM52Fq
pTSs0cjOFgnpv/+sv/ioMJOpRVjZcel8L1V++qjRUCHXs6p+t2i3/0gKar4fic871Fi+IbX77YFK
hhYur9Kf2rS/ejN8RgtUQ/TWpFxF9j/fpihCTAmSnqcNjflpVeiQ4Cod7bplhsRhDc4HoVxAqcSn
HEAAd/u+roftEtUHVS/L3i6iV4D/1gWjZrW36VWcTYUs/nDUcd82ddcfM2SH5eaEdHWJM3x3CMG3
OqnaT7H6hznbiaZ91ScmvmvQvhfbhTSFrQkn3KLLTIwlusU1ckUsW9LkP0WJgUWQ+fITqhd0p61r
fdCxZfZOOKgTPwvnkwnn/jGpXOfGSeM0+b84K/y29Pr/UClG9fPTM7wmYv6VdLlGbv7v/3X9qvs3
RdT6n/+z8A//gTssCun3Ir35USz9VfiH9KZcTBQ/V/d/ScQsQiyZEzi0poKA2obBAQvjvxpX4T8E
HX3Wl+h7Z4sq659pnX8t/wR9/kcVyVoo/Vfpvx6XKdUA4nA2WccEq3vk52ceDEdCumsOqg0RCGRa
bzn6TvGn8/nbt/qvq3CYYfK3NgLel2uaUVTdFtD82PNvMYsfmyh7TqeAlKo02mXFcG2J+k9N8l98
M1RIVInfS1j3nTqmCpuKFc1YO/y63t62Yus2wRlw4ZnleRoGcTlVFB0//fK/2Fzf7lc/vic9Dn5t
KmRkKO+uOXYFeZ4IjaGdZR+diKj40pBtH3miPPz+Sr+6o2tzzJbuKoNd9a8//25O7WVBwsRlB4ll
fKwrG9ZAYpcfxoQte65i50TYY3eYVVWe/v7K//YduZ5LrimiW0Er5Ls98ecVesmFByGx3WPqH+xd
LTvnTmGssHdF7Kb9H+7ovz2fvDvf/ZWrrZN65d339EyrE+MQWhkAJtg2mYG96gTpye+/0y+vwpUI
fGdv5ljx9m52czCXCBk0UAx6U8C+0x1cpj9J5N5fhRMLdSIHFuovTvprc+Hn30wAXjEygxVAds58
zRwGU4PjV3+4Y+9/n/UqSCVdfJhIoBFOvr0KxFSU9mVi9n23ICPAb3VXi9g/a1onPv6928alSESQ
Dr0w5ptsTG8vVQgPwyjMp/08Rz58TkFxpIbgx57x316iuEpIb4LWxPdR6joU+Pm2aWh2fYgPHbai
AxfW7jsGO0uy/9vfBX49fHiE4cKhlf/2KiW51YXbAEwaLbzPRuGhVD2hNn/vKiwMnJhZAmmGopW0
3y0Q1IuyVTqfmHqBvM1jNG3QqCxSHn9/nfW1+HlZp45B87suDu53w8ZaRPz0kvIj6IEMAHsf2Gba
K3syJ65lF58TCQiI0D9ZXf/+gu/kn0w/GDB6qOvXI8Uq1n2/kZA+2Q9DCKPQ5DXeIWHvescqQOyB
mZN+85xIZEVLlzr7OfXMuSvL7IIkp/kP35yOw3qpn788Zn+eF3ZH9NW0at+PvY0MlgHGz7AfE1di
BTH1oIFOLUF12uQKNcYOclUkdjLLpQuZV0fqMW7KJLzp4j6Zj1Y5Jq+zLU155pbtZC7baRyXVdJE
qlHNXqrOIkRrHAWE0izv/TgywMdgrm8tADbZztU+MS+kpy36pMzH5ppA+nGFKzb6wq4HBWdJpFMI
lb4p7gXvlyIn2QTuMUs62g/TnIVMfkDkMhnqej/Y2Q0Azn07ZJGzwzs4v5hYk1UAeGQBAIghaVpT
ilR2bietLG5HzzLzuSmSCdixN0YwfDo1bBMwAXqXzs0yfwAWtbLdXLR44UUg58LbJYnVX9RZvVib
MqrCdms8u34Iw2gN0kIiso8qCKn7XOYZhIEZeGSRFAVahiBkNhUn8wUgAbt5qUKliJtEmGaAR5Oe
tS0Hei6w7J3aHCBHmAI2Z0fiFRhwi0yDsQ8+mgBbERKOTod7y59gW9ROKkLaEAYggyz9ehtoS55L
drqQHIG+yHe210lYa3CCaeTA7tqpqE0QdWUu0yojLaDkgEuWae+aKbgFAgA71kzr32IXmKf3kIjm
b9aio3Rny6wKNoOJzde8a7HLMQHrk71nTwkJWya6hZ0qnqx0RIXg5DNptpMsSigKcrTHo124KGAz
dOjgcppm/Ewg3fRtkRU7cy8JKmmlfs5su45x/Y2kKMd10putoYXySeYzgXVtHEGsb6QJLnwd4Wdz
rdC6Igyk+VrQDCIQGZvBcugI0CihRfkB+qscBnDC+ZEECNAT4JBqHmtciak5CBotNGpcDzt5Qq4S
PQv9yAhdeEeBt5UsXgRyNnj2ODoOjBBQyLlN3O5idgoPoe2QFbuhS8l/KvLgqUsyhHxq9j/SAJhK
dR1CUA3rm8gmquuyj5y6x8IfuBWqwQw4X5a60S0/mSt3whutbF9QFo3wXKboEf5/M+6VZWh/ZeNE
/AY5GEN51IG/VIeC9pm/yTrS32CWe62zxopXISgXL7hCIyhRoWqZWRs5z+5ykaRJ7lwOmliT+HMR
LvqKhG76AZNM/JfFLZt7YE+YL83SgX8KAQpbm0q2w5PFKNbaV40T3Mx1Dt821kGGZXgYq7t0JPJh
k8Zxc1XXbkdRDM8c43yaEBLqOOlwH/T5GrYa5hFYY2Zup5Poiw9AldDoEkUt2gNjXPTCZNDIz9YC
0HvjdJNjn0dWCnzE0hhK9jHhkj7YNGafJMGnHtmRynkF27KEu55cxbPRd10iQ/C1zgcPQhBx7RHi
WPIv6Kcll2QWOxaSJQg+JKw5wXhw6zDeWZmLotuvKgiKSORSA4LeE+dBwXrFiC+I2j3KywpDqhUy
XIVeOrfbvrK6byPDQYTbLDLE8VWY484I/RkuhkG38xlDiJqHcoRfgKVZJy848FqoeI625aXXILNC
rgYNsOpCYESIUrxX0ibUo9DSJEfdu/LzDA32qfDs7HFxOvG5XKaWTPCk8Rz8zMrPd02aTHclLlTg
zrlVApEytXNcRd4+X6IuKzhaiQW8gBnG53IU8xf4pvVtmBZ5vhN23LWQDuh0bJJ0IfuN7k8p9wJI
y70tosy9AL6HgxYoTBRvuMP211qatt33ydrUKXkraM4lHnReH3H4Nw5opUdPZGjLk1jOKSnNXhK0
p97QixMkfJQ5g0rbjyXBXWsY+qim7dzI+lWTgXi+FGi9NmKOnM/EjC2flC5QJuVUGA3UdbckeiDJ
mAjmcuZtDEQh09OwGeSRZxmcGxie6XmxR+OgVOkqs4FeP5jzXtjzbVgV4TeCOxrJUkwVsC1BO1lw
lMvmC0lrAEnzwgJBLi3/xm07L9mCtEMRnEQR3n2oUHrvCtf0pH4P6XVEwB6t5CmgPwYIFEH9iHz4
S98ZmtmoVslPiHXfj3srj5iq0tsq7mKe+YT4EZepTaaZRW56ASruvHFkcVUMLpaPTkCoIiii7Etc
bbr95qQZZluPPAPY9gHAywIwq3uNq8G7EV4zfigrW30FzdZc52TrYuiFHkWcIflvz2Nlk8Mx0l++
H2nSfprSvusY9rs8+sptxEvCHjSfkjppY4iLVcNQdkY6cJhlQ0evEnbVb5y+Y70kKwIrfdClOSGe
FR5/lffOjU2cd7MBwGC1B8yB3Yi6MW9u6ylt0TYTrye3cTVBp2zRn6ODr2WFO9eaL0wvhuDgcui7
cTv4pBs3XnOH09GfQULJtPkYZkQLbibtgFBrrS57BI6y5jME9Zr2O4v5mzRaeLseZI++gJoZuyeW
D16IJHhPQL7WNkEKfh0U7bnh5HIblqCkicXzgzOYCAwOkE9X6HCLDrnerMqbSABj2aquFP5lWxK0
B/TazmNS55zhXPURSPo5TeObiS2uY63t7UsdBA6U/iI2D6w5+BvY2KMP+cicZ2sHg//a2i7E7Eab
V3i2hMOXc4mMOAF9fzf0JRO8tOzS4hLi7mQ2tY7riNTT0QL/q5ZPvR0QUjDL3tzGwCivJBFmMJwm
zc4SpuUpowH2qQozlsU75uin2Qc3v/Mn2cXc0E5+9N3a/brYMUphyKfVtilc97GeK5SuC7LSq6ae
6WYFmUhfJSX8FWWA/UXCYmxJAgIHvREujwPR9BIiLFDsa9Te7Su1HfDBJPG6BytuSyb1sW0u3aQx
eo/0eeW4DfBq8KUgjXM6XAOQ1pVzGiEju+h1AHuiH9Phy6JC8px7d+QlM2IuIDR3QPWmoKPwK0Jm
A10XASovIcWfVsngwoF04+KWAyZINj9v5B1cMLzbcbzUy37UNojk0LegMwLC9yDM4FMpIZK57bjx
xyg/Bf1nA4M19Dc24ZTzvAZxGF6XASvclirLJ8haRsU92bZ8yMKR5ReFa5mpbmyc63RsF2tbLCIO
IUiPoDLCPIcT5ooZHwOQKvPQtSq8JFtphv1lITTcS2Wc9h4lvGu2ubLj/gS9eZrt+akQd0OsHHzk
CsYV7KFWmVLINhWWb8ikBOikIajShIEG4Y+1iRbMblYP2qP3CaP3qpouY9Rp2VJ4WGG3nVIzPSYi
aDrGUD6TuHRbuIWCY0OqSbJZREXWQtjZV91SRwTfIpuGt91rXgDuvvXFtptWQn4e1UOvVXRTdo6j
NhOUEuxFvjtcBypx4j3aY8q4oSrqA2jERe91nIHJqdIprQ+w+BJSTdoCihrnJodQ6GioLyGtTO6O
bDj9tdUpLFXfbRX9Vm8VPecjQGF2d9iTQEYj9dIGQ79ssdLIlxo8no/Y0vFClP2UUXvjj0GwQQw8
ADWa3MI5yA6u6W5tLHOwSPJmPhRtG9xSzxH5FLdV9jBwOmj3dWjQ19er7cVN0PjisSqqr9oM+sLy
7KiGbhBock/w478y9gScXGvzyRZ6euCuqdc2a3BhJHm8IAgK0ubLYlJ9m0TAGrZxmlIHQ7SOngBc
u7jZ4Ol7QG5F9IHTj91tI7+uAA1imxq24ZoosnHlhHQ+Fp3t7HLbVA8DwX33dkDfDQN0GzzGKixf
iHJWPnmbSXsaDSGLcMHErDxNwKGwbJYj3yNjbbp0e217OFfArDfkF4CMsFpBgAyYbQKgsrh6crQc
l13ZI87fSjQ2ABCgFH8BoSn6bVQOLmeHvJ8eeL9Q2eWk7XxLy4HSt4gW8+yLcgwJNGxIF2oQf2aH
th3zCxDPipWyWBvn4Nfm56YfVx7/kveflzbUn4JUEziGAnV+SSa7QbcMjQYJXmGfW8Kd7z309nJj
40Srz7vOyoN9NSThS0j4A5LrZTHsRm7/1HurKsxF73phAR65SmZP3MuoGa9S3+996H15e50mCHS3
wrUYbnacQ1fwoPoWJdaE5XUwNdQXXU8fYZHExBNXixzXBOS0xyZgxNeeJ4HTSMZEDSyGmzxnSWFd
AdAfXnRKEbDp+oqCdlA5P5hB37pHz6Go3UY93oPPC+6HfH0zVW6l30KOq3eT05fpmSGFLKUUX9E1
APWhKc5drdzd7CiwCxUZMDe5tFW8D/BIgWtNxhGAylhHp1UbV1+KcMYbw/ClRRVCTGKxKYhNmxlu
1wQzFFVcga61guqrV/SFQ9iqDqmY/M4mY61PqEM8o+fnOKjzfGOhOv4kLNgsbJzLLPfaw7LI7+ki
c4yzBqDiCPdyA3ZnAfFdDbgM4jj8OpaxjT6qdDTndfBXZ+jUO3uHM6b+BBYonc9RbEt7wy7ZY/AC
DFwRcMBwZOM3JHQxFw6dh2YhHSSvSf7jexiNMVIL63MTjOY1YhxNMVgX/RU7ytQcWKjVVdrq+fMC
POghEDUDQvSH2TfmyHhwh6nqvoquS177gZEvt2GpOvAmVoZk2R/bbzO3FDXn4Ac1+5fPlqldeTc6
ayaQrurkxFXCSbchgPAnZKnpx96WJcp8NAnhEd4p2cF22PkE0YdRnB1ImcLEEeeRuOgqSdfCp9x2
cFW3EFMgN0fjWdc4CB5C8rHYHgg06EiuJVBmg11eNnufzR1SGwElHMXqNdTGLXuinJFDTMFOQwi+
o8+Z95vWsdiex8nhECfaBiXiAHSRF5mHoTjRITErh2Ay5fJYWEmCBJskhRJgUBF0nDDC4DXghAP6
PpteLasBBlR605hh7XAI38yqxG64spxgb2eqLbft4EvslXrJnzDsBM8yN3jipN87emPcMPd3NoW/
ICNEkUlfi7SFrMsJho8FZVztRN4mBLFkkRGXvmriB5nHYyXuob3EvovPsbOX3dgPke7xzk9hGt4v
HXTDG3oQqdhFedXl+4B/+zFoF/s0LQgvYufQ7ZelkBPBVphTkot1dMjmgGvBIxco606wTjbTbkJc
km6HOaS1CRMLMqjMGz/b+xgyOqxCqcvbCLfyq0+CUckG7IfzFp4j1M4srfj/aAhQwUTMwS+tem4f
LbsFjeQ2c/1oT4vEQYM1aNv564tqT3H2cSpSHdEXrOcL0uymb25kuS9wUNno3BmwJIFakyEGxXDU
x9SUlwX1DIF9iFXGfNi6UJuirfKL8boT6XVnkTq1aVSqr0tyzwoy6Hq4LSp05Kept7xibzNWJJuv
pluMvTLVyDH0nMo9y0DEPpv1ZXWaBKXffnLyPrQvoqWCqV1LNbMCGqZXeAgdfqkNRKgKcDr768La
IRFd2we6JiNLS+lbueBMGIf5hcqreNC7JVTohgc7HdbIx1DF8hj26TTNbNlj6W7iOQm/VSW7HhFZ
8Hc4eKbh2diMkb6fsrSvP+SVwC3s4ZOlq2lbienO4iX0+nuSnKcGc4eYcrVbCjqAmybqZH9TTdES
nzcTGTgX6awGSFV2GfTeh6hceCg3dTP4SGGjBpLXowa8bG5E11TjU2h8v/yQNGM3xIfRjUVwlCmj
YLBW3D4wnaOmpclL21HNVEUSWrwHaTQTbVNis75pTBfaR6fs4AWBjHI4XnZzFDGNItZwWmXBEgGU
unBwTel5i1kpnnARt5GpZwjvHdnsWxfkcwnc1p+z2qLk5NT2Anc7SuwDAyfNLbNht4kDkKoGBnUv
poh878LSEMyW9QhiE530mrq2vhTAkljW2qoiVBUYrvc1xV29HGeE2dl+quO6YHcQ9CU9CPUcvvkW
Fc2arM3mDqg9YGnvgeUwDwgBWiRxGEdop+kAYbZhLUWYIsgKfQnHIQvoe84QvRhH1OpVDRCLzI42
WuWdO1UQlec2GCLumklqRke54UZ8zQLjiG1lg15yebazqb3Ay9KO995Qez7RjjUjgOu+gqtAz8wl
egIbt5MAdQnrnCQJ3LqYme/Yt0zx2GUssdCGAA0RqeS1+cNMiER9jEUbtueF9rzsdsonEhwcfxIR
h/M+Ds8ngoQnzpN9b1SBZZ4xwK6qUEEBWyMZ3Be7nnIOtH/bdk5wImqcqacFUxai4FWk3E+EdMW3
THtqrNGTAVORHRP4acV0OjtmIvsHTPWUhMesx/wHu5d0XUHbuBC6j2knc2AKyq2wTUe21TyiIMkI
AGhKfTEGWrApD5YHyQ9VcUo44d4PFAPpH9Oqv6XF/G+Kh//H6jBX8sp/VhFv0+eXn/UD63/9Qz7g
in8gAcDU4oFctJnkiH+KMB3xD3ikGBodRrBMePgjf2kH+DPrSJ8/xtrnMB9mOPKXciAAjOTwVvPP
mBcD3v9bkeT80TdjFoaMfCymmfylEf/DpfF2xlQvfi+xhJz1FipAKjsnVuMpXMaoOQWx7mzDwlUW
GRVhp5hyRHV6k8ULtPYwAi5H2E6xTadiie4jJyEFwvdN4x8yxRHufFlx/ed1lbe3CBuXETkgQbkH
ZmdejIN9sTrSuAqVNQejK1c/pE4fdVuKJocTYzLkJGIlTeKxJ3SsZMW89fusPvdyzdn21BsLm4hh
sWhrN/n2cCJJgpPutmwLlohGUmSkYV1dp1mjj5WyV2a0tI8mEyI9jpaLiTURnGRkNe8QgqqNowDw
fmCuUNkfEIE4MdV45doXIAmKT3ARI3VScAb1camW6XPSNcvOmjr638j93Gu65IS0zDqq9Ycm8Jad
LuMH4Dxzg1cvDtbTl7V4jvVR8FfsiFKbxe3Yq4XQJSTV1ietoURQ10TJbc4oFhMHH7SZkHN1fVsy
bgoUpWKcKHFFuyBMb20QOtQTeexUzcuUeflr21p2Dvl9oFJZDUcyuUvSqPNuPUvL6nOT6HpG8JQi
mRPT+OKsQ/QFZV39JW2D+VsH9rhdWMYQt+91U/pXciZR28QNjVFfxIowUOP1l6GqlvwK1ww9Isu4
7lVrstg6wdpkpaB4Kwc2RW2Przn+wOamjH1OXJuko5Dfu0nS3BMyFZ9pC3CoPYf+iS2H7AZ1aHEy
gp9j7Sf2DHs9407YBam4I7vRUCTSLFbTIUMtUVE9NqBU4Vwq+gKXUbsqITn2ADGx2VFdA6ArLUkB
RrCZwvU+r6mHcZH4wO1r8pgwdrD6C2K0hk20NDS7qAhER/psUMUN9zdRXrnpPSLD96Siu+F5l4wp
5a8U03yaoDxghl2PvnXeZyRhHKfYD69pcPn92TLlcJd8QA6s9sQTYbmkyanJUgr68iTQBVpgU4/e
I2eCZJtZRB3UNQmh7Nq2v1FtEwx7u/Gbi1mp9IOllDlA2gMo3kdafejFym+f4sW6jDligXkvxXzH
4Suno+vN+gSy4nCTpM18hcnb27nFPFkfQtP2N4QzOsF2Mm6FIxQa5aNjWdWJm4Jw3IApEOnezMo6
yqFvJNmuurxzkWLzCnVpe0qfQd5MbsDwt0r8zzGPluaoAiV/a0qiKTfgWBZvW1bIgAmDrEVzCr5Z
FbswK1LMxCIi/jwzRWFd5GQZfCS3JIVv0MoPYcGd1gOsAtOdzm5qVPvQ9SOQ8ZfUZay1YK+jMF/P
9C1eg5ToUt7LtiNTmn4Mx+p4prcC2DkXqTDJrlFTz/O5GRHxlQgNdTWFcA7stqPySh1As08oac3o
nqdG2t1dZPLB2SLeTX172yRW7i57ok9AZ5wWkaGXi7d5hLNPJEARB2m+M6rPRsIjKjx3TNjqcCDT
q4q6kdCUqWRAoc7jsG+djhNyS2QuKWwT001dabsl7UuM8tBEYxWVWwpLJNNLZxf35M3yMZkzUc2O
jypOQ3ToMtT4hjdkOJU2sU7Gcglua2QC657Wo9gYoOTpA0nHXU0WkOuP6bNEF1g9RvQF/M9LKevi
PqQjMx16h6b0ZUS0gL70mfVl+4hzA+EH9Ui/+lqn8H43uc5R2+PFU7tqBbEzL/D85771VMIi3QYn
KsokA4GEM2htq6eUHxf2IqO4kbu/S72SeDnIQXfhXEEsT0tOSL7KUQ5MrAszDVDOmPxFl4vX6rOw
8MPbtGqTHYAHwn8zQasLMEhvgZmyyXEA9/1ZgGfZYg+gU20xKob+VKpDxuEtRHZbOcdJReVjOjNT
BKRbEZZS22Tf1sbeYdQMNgoz5GnVldYVHcpxC22hOAFk6h/nJglP7WbMGNjOk/c0zH2wJdGWyTMK
7p0dGXWi06G+iFjOLVqOy3xP8ZdOtKVwearcI6qRXu64wX4MC7di6s0o08U4Q7bkEQqx8+AV6nax
EZ3XCRm3TW9/86Xl3MMFCQiVYIbG7FaL0yhtqkeA7L46n7nXVJrBl84pWv2UJqzEZ30+DO0LFnpT
XzZZTdw6k1x+cPzr5nFyB1hEQGjF/DnjMFkD060IPaAbq2R8OelSJi8AcPNnz/dd65M/9UVyoaui
Cg9xnlvxjheEPujII0NR7QYD4p+MtpqkJ31DT7BhLmSXQB56v/rgF8tkUxZjA9xwsCeIMgNaNWyY
qoaXZbaYaucUrKWtmrtj7pp52+qO8j6JcgjykZqvSUoiB1BUlMO7yRR5dOq3nDNA1cwhZkZVqw0h
l952IcjpWIomfPIYrO7aESAxdgErv1GmDS7ivPBvO70gJCMUEt21kNX0pbTEeAH7rnlmPLwQ6JOh
bI4tYln3izcXdxNCXAa1cdo9D77Nb39SpWwzJDRlxKCY1EvTDzHcoACxXdeGxzjL5nPB9PtCNUib
NjnlMzNLemnzIlGXwAzTvPRp1/fqhwjn/0Ux3bxWd51+fe1wNf0PsDK5q5TyP9fQ98/V8lxlzz/X
0d//yF9mJntlgqKaxZGLBw8u4z8LaTdaVbirRNd1qJYxiv+rkkaFu4Jm+Gc4lqgSKGv4DP9S4Tr/
wOLkSozSrrtKE/8eMfRNKR2iWOc9CtBQYXW2sTa9K6WRW7hJZ9G3i+2JoPAoautD1lZT8gfB3ltZ
2Hodln4/8iKqF4THAeeGn2VhbRuqll54DiPK6b+CX+u/0pquP6J16UlnScY/aBHfKh5/XA8E5sph
9WWA9eDt9QqXdbCtR5A+lN4HnbSo0uO+vPjpt/6F6vZX34pGtgcDH08uE+u3V0k5+SqOSfkmw5Bw
g2SUcW/kZhB+woW5bmhstfv9Fd9qLPleEdwNHpr1gZGIBd9dkTazCWnf0mCWhgZpmWXTLhW5zBAB
JdMfxKl/uti7m0ho1DLOAtEUQJV5OpZuLR7oAtjZrp2S9g/yuX/7xVCOIoOM0OsiW+dZeXcvO+jx
/RrAIZrWusmboNqB0tB/uMovvhIaA4T1SLMF7vD13/8kT3TQEnVohQv6eHN+TnJWd9TEcdKVc+Xf
fQT5QmK9FlhIvOGrkfHNpbJS9PM0Fiy4jXPq8WW2vNTjH16sX902hH+cqTmR86i/e4FL1cOon5lp
6EY6uNXCknrTy/9Amnlne/z+3Ln4K100jdiIsRK//TKuFSi4l+gMWvILcW10vgWsLGyatDsSeUb7
OFi6wVw2g9c+J5o51kXRVy0VD0bxfKOwqul7chMXUjFNRL5RPNGIIrGuKi/nap1zMOfuHaCKYZJs
u6nzvaPvFxNztbbWYNADm7pGj07yjcJVxLtOLHW59YY8eoZjSEj2UgkCkipPmdsox255ygQGRRMV
cYD41HP6ze/fxPUb/5fW88cd4UFFdLra8yOQuW9+XlYD2smWZFoyF9BtmCbaJKXUJaDJrrj1B+QP
Zdc7BzPZiAKZIkZXv/8Av/jlYY2i6bXxUqwP2NsP0JkBgMXoFRuiGkMUUgikbDH+CYfxixdmFYxj
gcNDAUrz3YKT0PMYAjsoNuRjzVsXZd8589ZhZ7eF//X3X+jfVlOWNNuzvyNUaRTJd8tN7ntd5nlE
e8lCVy/BNBD+i3KQYbGvRXaHBtT1fpDO/5sK7+8/orR5O4WgmYTr6909tJopI+2USzpOzleU08CB
PZz/sE28/6Vc4N8Smz18NvTX9G3f/lKZQPQoHOIKdGMBfOu9zExgUcc/RjT9+4Xg06wScjYkmnbf
XY0/rW668A0o/BxHIakCZw7dm00gzXT3+9/pV1f5UTSsrGIO82+/Tj1VjMct+k9hNIlN3zeI4MLh
TwyxX1yFOTGOHclVBE/g26uo0ZFd5fZq7Q+rc4K5EWBwWPtRuP7HB2C99T+/xa7DCZftBq8H3U7H
e7dI5wQ6tclK+IrM0txkREjuGMDOL456cXvU0lXq7n9/92grvb8m+wKeUra69bKA399+s2ryE2/0
GciMSlv+1pCaooHiVla/DxtIqadgjP2PEkpBDBythVXIStMRlOu57XFRTS85wZQgzZiRdOSr2A7s
wNZfxzK5bnu1JwITTA6Aqm7AgK7mLybieEzzydWKw5cuvi3tWMrd4DPT3YW1xHmJvCoHTCU6Qyir
XSXlGV4bAi8Ecd9EWosFVeGE8O7KLRd4WtUSSORcnHfvOFHLJ9g9JLX1c+q2mzIhpXgzRWI8IeAd
iW/daTVuK0uvDpSxNa+z06B0BtDpz9t4HDnFE2Ai0Jw6A03QiU0TiXDsoDpq4jL9RM4OYd0rYzmn
ydA29Q5FE8kyJkwRt+WpwxhpdseVXMT0oDhb+gRwG+M6ptbl5PjFth7Cxj6oYfJoRiwpQXO4Yew1
wDD4IpvZah8iG3IZYJRRJkiJ6iqo6612qhxmSlL5/XJmR3Ndb1qU6QGhPKmf8gkn1lz874BQs9nx
miPtAWZfCYng9wsbkdpK5RMK6Q/zGJPXMVah2bl9CLEtbrSd7+pomIKTxAjSn6OmEl8FD0G5s5h9
fkEEnY6PFmqb56Aelm7TWbzaG0gH823ExPFlKhzsqL1S7f3Q59L60vj2ci8pSbJtZyi4T2ofCw4O
9CHBfjByViWIQy17bUWt9dCG1eSRWJI5nzqCPJ+sGYz2tsEZ8BktexYPG9MFNKgIaw2Kg3SLhmSk
KjA0llw1ym3rMOA5+ICMmGG6bd+Ks2KYh/wge2t46qrBbp6CQnVyb4FFSg95yfHg2C+NmA/oDGkn
oJMV1sHiGI+A0CyIdqwchgezx3ZwEfBYwZMF1bVHoZfDM5jShOc8KoS4Le0080kH99vuBVE2iXCG
6GLrNPRajvetXa7Jp5HdlQiZiuWa++7kH/F4OfZXmtxl9zBrskJP6HqVTB4bq3J2BAUFn5Kpin0E
rU1+p6w5W0kiDTeW5lc7nKoZLA5e7WEdSdpjIbbtXCj62eQlBd8QEWCjRskg868mKOliDrWdBxs3
q0V2FkZtl1+0fZ84W0arQ/PFWDh9yPzQ/RrHOvjpcuLxxjcvQD8zYK/JqP0d6rBpIQSbKJkb4irT
ak/uDnZ0VJ6utxmIO+p3BRAHtal6wrA3adtLwi5nepIOWbct4+NGVecRlOeYITFgwL2HEBIW+5BQ
AyOryNSlzznKXKZZVqhqH0mcMfJohBp9b2c41IKtxZph84xHQznNiHc9We2400VxFslI5Tsk8o7Z
JojinuYhcU9VHkw9+l5SXQ4uGnkou3irPVTSYR57+rMBkdV1q1yZg4yzcT1EOfSt/Sj5P+ydV2/c
yNqt/8pg33PAVAwX5wNOs9lROdnyDeEk5lQsxl9/HtqzMZY8sDGXB/iAvYUZj6xWsxmq3rXWs7z8
kMgqXfKnjPItnDzjlF4PcKhh6DZIuFRKu0ZGV3kInrelbHgwZWKoMxaOGEovYKmPEYfVw8Mr+yls
GhORJ6bEcRNT3Oduxlm1T5M3MNjENR0zzKytotpRYkx2cbQdSeVdaWsysNkm+BtbswzIXUKyUvUT
6S74vTRKs72c7cJBU76Q255xUP9lxBOAoDm0fXdWOeO0TcUqVd/P0wC3w0YRysImT6kRb1o9KSk3
ZzsMoSPT7QNRFD0N9aHLrrSp5pEtrFGM5G9i0RxTj6lp0NZeUwbmaPk3DMiWZossy2+PEZ97dtNl
5T1pA2+80x1yR3x31FLOISI8xPjfMXTNTd5OdF43+q0GyxfSKlXq9H2Bx7nJnKK8ps0WLo4YopRy
kBj299hP2E5yyQz8XBce92ZjXu1fJEOZto2ZlxjHpWOqvMNF5d1zpBj2WjQiva/n2I0oKnWKr4pJ
d4rMYQp2qksEF5ObTpWeMDZEnzScQ6AgwHQB28xcOG4NPTmfNLN38a1mCcqdQQZpR5toqx9xUrYE
TYQ2XGpjVJl7haSMeSv2AKqKmLHqzuWu8qRcRcGvnknzYZoq9pCNMeCgl23MVqIriRQyulucjw2P
zoYQgkk1YqKZ9YeyVpQ8LZaBS7BNawaGHTshoEE9d2vXMJYnzWU1viOXQeVp6qjxzMWBFpHR/3lp
Z5QbUbii93q4mNiNYIq0sYPlwrPyYJIlkC1ch/Fjn3VCBCWOtzbQp9pOvqY118gjv6aoj5L4XMEJ
pGXi/ZLMTnNWpe7257RTsD2Jn7bUKcm+qghOmEn0weav9RC/W7c5Gh1iQSAlbV9b3+lXXApSiAgy
LNTxfT/ZIgmtEnh14MoVYQC1K9cvuxxiPOwRBzt/DWmg4wTFSHjyiooaMPysPaW8Zqv1KBN+re9o
c46WI8kIf7jAwGqRouHGg6vCtOcMkz5gig/CTHOsbPkg8vFYSp7JO9Ifc/qEQ6yNwhY5KwrHthTR
FeqHquDO5KgNF37ntrQ8Uc7Vebcihvj5CXq2I1/GLOrVvlpdF4eYpwNJEG7M6WHpjNnb0JdkArDh
3mIcmF8lj7TeRy2fqjPOwdJ5Ec3kaabZGxH5WhGAAGaKjvgAa2qZVc9E3UYT2+DpE90pKxqeRi6d
zWOQgAvG8Fg5FQ9U1k4WDVhWbwXmVOGMqyC6GIfKpnycR/OwWEFJ+ss8Yl73OLrUQQ9UeI0j3HaL
e2jashsMKyfnGcYmuWYNk9bxcBJ+ze0+nViUzYkmFtyd/ig2LTPAK5mKKAsHli2QOhaeW/ueeAAG
wsmtX2Zusx4xnCR+dA1Nck5yp4jOnuVKZ8e1DyVX06m42vKk8y/jwTHjoGVQ1AajgR1pa8xO9pjo
xmgBIe0EXXNQuNOwYajP8aWC7aksF64RrygIFmQCsuCOZ8MigwLW3d6Wqr2wYi1iaJgAfqcJnjBS
MACnecIHql2TcPGcLUqI8+Lxoekb0SK0hcpxIp1yRjMiihExNJheDMcUz5GmO8PDhEVKA/XI+jOg
UGyeNwO+EhmOLP3eWXkkPqdCb6qLvAFHvln0yuO2ZiFynqyxgg1tV1q+r52x7jH0I0GBqzS8PCD6
J0ZKBjr/MYPAjZkMQL5GJC/V32c95nUaDkTP+nOSZrkDAuIycSCSdm+XpSWPVLa6yA3SKF0g4i6b
ercsLFwtwyKoZesgVm1qredKx/IvHgqHLm6CVGO2b+NoYcLEHVUP6nxRON4FHT4hQNHJu3Ur5jo7
8j+deyWwG4WTkU9FaPWIkEFVmO1pSYmcbDCIGQ8Oqlm8SXBcfxyUW3F8qJH+9iCWeOrNlhrGbrIZ
1klJ5GfDngDZmWmM9aVvpWvSLlaAbjKS0kCJ6+vmvRxzTIwOXH6Gh1WOgT/1UFowChFiYoeR8Chi
+5/jJ3a97ra3OMm35tDPeuBViZHRbmFQEzVwTiL6OZ39hGYU+wGrteI8sLfxdqJrdNJgNmZTiuPT
+fbXW6mVKvZ698bGkBkb3hL8Jq7w3uwRdRoIYTRhntAUi56TzcWRBLqKovmijmWEqyNRGr0Q5C+W
rZuOLQ7KfJlvyIHRd9tiJAAlA3JtJghXLGLvTSX0ITLDqr4pYK5Wd/bQDV6QsGNbdphjM/OIy8N8
VjD8B5Ik3A1v2WrHaVDOVao2OKWcZ0f3EvfBWFzrKFRFiNajfPEJRWh6ysg++NdzkRr6vujBqu4L
T49KblY25sVSIvo///oY/XyIhOnB3llj3y7TlTdDFdymTRRXIIm9yjAeNWeJDpGfmQihuLAfC1qO
H379gm8HRlBoAVJbDPxRp0ygbK93tzTXu3o+QzxFXC4+L5ost2w6WCfXizKCf/1aNjMjVBKgJSgl
b4ZTUG8HVdhpjStdt0PgW94Ok058XBwKpX79Uj9v2oEUAgMD8mkwbn1LhfUr4E8IyxT5ec17P83n
y5ni5d8cu59fBIuU/U0rWpUfd/3vP8xvMjTH1hmIVJMBpvc6oxxWls14/LdvhYsFZCk1YHBL3bfz
m9KTbG3Y5GwSMgsHAxJ+YOhVuf/1qxg/nwjrz2ekAibPxBn25kQQDo4GXOrNZv2Q6pACMH1iiWgQ
qHY6KYiQ9nrX3vS08KaP3qwM7y5jK7eEbNkJopg0u5sXPJla5zj3xuweEyPO3SByy8nf/vp3/afj
7hkO+CdIzXx5c9wtv1lrYdfj7qo7qzG0Y6fV7m/UlH98EZM8G3NUJulvp4AGnn5TNTPTzI5tCOva
hk6KuWkIG/763fx04AH+81xb+Z2Ibv7b+VJeuQM6dtxuNEepnTYmRMDS1tMC4hrt79hVP78YAicG
ImZ1HifvW0EqWXoGV4IMJwMkGS6Fhl++956kWf+ONPzTqI77l+0yMgMuYekMvF9fHKZNUhpJCuia
Ffcbe67HI0+z7DpN6vgycggfq97X/+1lv940Td1hyr5KOOLNrC72ZG92HuJBijUfbkNZ7+BH/AXn
+F/5/D9MOn84eX9CWD30Mi8pJu/Ux9fd5Otf+y6hO86fiE5MSR3GM9ziV7bnd5KVAKTOfcVwkaUQ
YS3/bzOqvXJvV52KcRjzXXv9cX8J6Jb4k4sCSd3CROp4yHJvoFW/gli9frry0y3Xs9YLmioE2wem
+/qcHKKYRggB8s9kI7sbbbsPEvTbYB5HsR/bpP9XSsL310Nz4p1xRrLXfvN6pkMRkF8KLyzzlnin
BoZj62lxZP7mFvLWYvvtjREp8iCqfl84vH5jxCy8WoN5Hxb6NJcHUhddsW9turVgMrjGZUamncGm
G/uMZnInMk4FIRcaedLIrn/zy7y+xfCmbW7Nq+xtrQIKt7XXv4ttpx4yhBOFib7kB6814gcoENW5
nJcy/81rrQfwbz3g22tBmeKUwo6kw35/c4CJBvfoXKQ+ejYiZDRbHQ9Qqo6KQOk7Q8nkXCVLegN+
sPv8w4l/8/01/qhw1rCfU93/+Y+xrsTevjRn7KrosWpClHr9NjNiQkCVBj9sXGO8KFw7ucV4i/+N
IBsTf+yxFG7g4j8N0dBdJxxnFo9R9tBNgiAIHsyIDFldPv7m1zL/6dfyYDgikhmonW+ejUZTZdT1
CD8UNZ1EXp64h8qa2XnCGgwIcjCpJ4uxs2ScbrWmn/Zq0SpAmC3jS5tJzW8+oJ+uOMRuT4eBwKrP
X5+lr49SBQthFIoPqF5mdvBZ3jpsfSmGoamlHMdjHcdL8ZvXfP3k/n5SeFwSPo4LngdvTQOqxDVg
LhqvObXqoiios3cAXW1/faR/OvVWRBNrJbhErM44B1+/s9KvO6bxkwhJxkrrqjfgoNw2OjL6RiZa
+XnSytw/DmblNoc6x1f2Gz4rev2bj5qbyuo54vTz2dHConr9G2Ra3JoyMrpdM+kOYZEuN6AE8+xf
S5Tyrv84sAqAdGqKD60xpI92rhvywp994MaUZtUfSesWX5F/1iBPUgpKXfW0X3YJCy9/ywI6LTZY
xl0DtjGUs2s8oMX1mLVjEsa5PT8Ucam3jzOpwVtznG38kHZsvtjgW9Q14/Jeh5Qgbdob5TQ1GTpR
q7ehV/WzeNSHWbJrJVEnl4OW5J08DtKkO5J+KxKAzKjMhhiN5V8wrC9VSI6m1zYOKXVaaZWjbgCU
phziOWYf4QiQOBjprXFfm10S9Rutbt3y0LW4Eq9bu2ierNoFIjVPfD5wasvW/wQaUyiMp3Vl+YyR
GwKlN4phzloplY/GpusMAp+NYQ64oJrKsF8gzNrz/SAHoQ6L3hXdTdIay0s5N2a91Wh0+9zq8aTt
LDAQOmLXCvbwRqqFNoNV4lPkqrSNgJm2+YFw1txRXJQsH1ITgsZGLL027biRRBQYjo16zmH5Ke4a
7Cw4cHr2PNKUZQPR0zEJtljE8LWyRDUxSkIAOkMiAWkxNi1KCoVy04TV20r9s47tVZ1NHJLOpiD0
L6lUNV0ZLJpObXuXWG1JLfRga4dGQJkrS7OfL5U72lBmOroAwF2QAO4jIn2BBH11KDCn4dxFLltD
f+TFMF+3TGiiAVTEEabhOAEtcoYXWfuJftdxW3ROeinqyd3LtkieaHqT1rNpRVPLu2aud5Og0emh
VchS3HVGlCVblQyJ/gl+xDoAJHpZ3TM+jIyzIIrlX9au6afuno8HRs6asBrf9Ry9iUiTKoa9Dg3F
SzZjzb1B29QUz1fnZYytzqChjJsQEDqU+CYsOjXY3CVLqAgtvANCcLYixutlrup2NbE/EOC5HX12
B0K2p7yY8BIvg5ZQ6rauP5ki+pnAZjp4xQYwHVnYaJn9bAuhDhht3TUq2S+icNRGdoURURJnlQSV
DZTGABB0+mDAJr8sZ1bG2x6vH6WEdHaCIUt9Z1eUnpPtEQY8Y+s5hSIZWTs6mQ1/yostbXrtVY1Q
WAUk+/ojt1KN92Lj1NnObWErFH7EldTqnJn27xzBeJmKQr9G3WGhbxqZee6chdy3o6v5a8aXj3lE
EhDbb2yY7zldHXUxExk1zqrSlnpL0ygW+wVyQbHnhtENH7BJmJzgA0PGT1MVjxRLUN0hDgtaQrUf
vDF/9l0jL0JWQQwJKTBOMvAQqJ4bcCvdCFCjnhi/W6M+7WsCENN6Hxsv6Asbon0cW0RH4EzP0WZy
48k8yLxgUCqKTAa5WxGlzXrVrAyoCohD1bo+al6SDU2gQDYZYRFxZIMqz80907/aQtX1aKNsC8Zo
pO/rGJRPqnvvF+DWV4XZ123QNKk+rp2w8wD0e4lqpLnW+FIQ+jmO6ZIgHuS2cVEvCebpDGFzXyxe
u+yFpbQXrR5iiECUmI5XLSkkCGKajMerODYAzIyZNVwQSXYkdHC31Q9LG0UJ9TmxcLJgQTvK6d5M
Sy8jldPBbTER7O4rJ9Y+ooJ41ykl3fSSLURbKTerzT4YUz9TWzLA6ZOHc6QLI9Nbb2SUBdX3hU1Y
l8MRRcV5XjzYVAgyeLzcDJzayUfCf1gKIcWFuVjEMbCUAl2vRqNIIWc2BTOAiHjfrpuAZNNmOPj9
xWALb9ozDE3xTOYW6x7gkcU78FHmvC1nOdD5hLd5T653JVnb4ANckLHUaCWm9QV4tmcFLJWdbmek
FO1AOreG9yy+W0jalW1VIbdhpMG0sqroAGKdPi+4aAAsFrdM6lOTuGSBtdXC16LhJ3ZOxEpIlzax
StIS2puaSbNpUy0g80ltX1iNpr7GOtmlu8UiGxRoTCNupeM3C/ApgsQXWDqcy8aDvbUpULzjjeTL
vdcUvYlHrqXX0zer7EUTDRz2qIvbayhrwjunkS+9Sz2FHgiX02klSLd+KBQ8ebmkgOvSaTijcrRM
CFXDpL4bZutzqS8gqXo22zM7YhqIN6DfUe4yr3EPw4jAFcx+Z8IudyreYk70/lgtOrWHqqphUrHe
IIXS1TQCZXXSzdfU2DT6eY5akb7DEizri9YuteKqXvIk31Nrp0lqKothwexWE9swrwtQJ8vWJvCm
9B1GgjI/2MoafX+bSJWRM9OshCpgVbJ174JoGs2WoxmjW2xFizfuPU8KNWxty3edcy1ls5Qbhob0
ocqR5Od7CwNNHtg0F6s9taqmt89zozyi4sksLAnVzJ9nF9Xj2nBiPP+q0fp2Y7vffL+oZHp5mowm
7a+brNCj7chp+w4gMAiadiTsc6T8sACbMmXjvZRLPD8il1XT5ZC3kXZTmWl34w4xkbGxNZDw61IT
l1hYinnLUqEg3kN/YHzva1r8UvbouReydnxFsymzl91CM2t2yhmId58jc0TwwhOQdO9lA64gmHwI
fTdOa3c3kVuUyXNP0/y71MaIfVi5j0BNECEQEVuHsmEr4ZJ/V8e5EB+aXKeF2VuMhaVhSqjAmDjO
BKUjF3SMAYTQJytxTarPMwMsTTG3r8YnWjIju2XXBjL1eybCJJuF0XFPiSKgFYFoY3r0sMX2xKwd
L8JItABe2tTgwPpgdhv/M8jK4XHKh8qhNtn3brjyzU8ubaRnmD5dEsARmr+YdEvcYtPJHbqCLXmf
tUm2sCdc2qsMhERzjskiF1/toY7vlO9gbVA9FK8LuoTh2umkHOTGXBLtE8Eq1nx97hasQnjnxvNY
KWIXTloqed+JRL/MHFjjgdLsrj4b0pQQpaSiBD4xMZpsC8QiFhRo7bcp0jqOOOGyN4ct8U7XtUkL
VeGtrC80RRMB0EfIZRIvoazheY7DYXYhQ2Wlz8gSn4KpBRrYHREIf82XurGO500DbecBK9SGEaGP
28yGOIqygwrQaXHIwWfgYGYSMWx0sxQ+93oreSryik+3mNLxAcFITqGB0v1ieLFRYycp6y+YAhc0
KcdvAxT9vN5w1hK/5BPiF4p1ZvYOcfiPdT1bJoBA03i/1Bn2ITdZkk9s1Rp1GS+szlYqAmHqW1/U
qtkPVQS20mknR73jfOi8LzkAm+ZZ11uzP7J29I0ZDNEQs1ClZs3MtmVnZ+LoTJE/wiChZGg+pIVI
6o8sjeqrCo4H3zNYCd2vdmH590OSO8kZHKFnqEDM8G630FmiaL94Q2RzQytMgVBVsM72eUaC0fgq
zMYrdnHpRhxqVeioSO6SXyT9MH6ggzHtd+nY949a2o7llc9y9ROMQdnv2tLK810yT9SFk8rMH90o
miBhdNYEX2e2Cy8QrF/r0GGEkYQuBhlwXEi913BnAJI4UdlzV3VGp+Xby4ZCUs2e8Gk3knZikcXF
lk5qn0TjiANAbye930jIRrAqq6g8zCLP8n1qlzm3X/TB96B8BGUc0rY+xLLTnnnY2CqspqgYAxMA
BPn8JgWSYmdDHOjCxxLu0bExr5YKwoRYV3iakAgirKcKV6qdC9sq2VZ15kIz8azpS9xqpR7EAGjE
zveIGlQK1soeFloHcsiaB7nK+TyVc70zwNyaviJZCAHpM5wNC3RPw1W+T1uFDcH0i4kHVLy4tIms
SVyR1j6lx64fAR3Ee4KItcDYyJqUlpuu6dxbF0dOc5h9RQP06BrqnYXHw8U2szriBKBVJ7BKzqZ6
TIcljPva+KrqCms0dPC+DuopAzlskn+a0QnVop+UptnPTPss+xBxHV9hVHBfhJnxDoy2mVG4Yf7d
9KLRzdDLU86PxW6ci96jTBULQpwlx7ka5hej07nVdFY68bJx66d7C6LVO+W79Ox5SoMemM0pnepo
nO7FUqMF7zJMaQayO0r+1hmN0blMVVK4x1IBNNuq3O7MKaz1znICiiLyIRzstmHPpJahCuyV1ANm
pYVohuhRbuhYtGxkVlJWzEHsaU85kZbuTMxJWpiyMYY/RsbsHaOQBL7sJNjEFnXMGdXKdLDhnnbx
Rysz2GP2i5m7ewXM+HnIch1ExDgsn6opG/wtp2oO2W7OphTbnImvnfxqYu3hVTABtGTVg1muzLb4
Ugonrj7rlIMXRwdZTByS1k60Q5I5ZkRJDqvrHabqBBqeXjkgMPgDZ6tU/t/y4f8dav9HuK7D5BkN
gpIqBCPklh9GPT8NuR9Rfr9++eNefVRfuz8uU4AJf1z3hNOBBf1x7IqP1Zfux/zYP/7478NwzRV/
rpxr4SNC4vfFHf3faTghsj8Zka/jWvZ230vb/otm8P4kpWATeQHVx2Dnx1IH/U+8yOjCMMrQbRn8
+O6/GYh/Gwf+PcVkdOrTv8UME5GbbfNPkqwJUSSm5yN+bgcgNQMPzTsDZ1vTLWea6b+OTcnkbrmP
5mnegygMMrsMoe7KbxDjUFbWlx8O9T+MVV+rRn/9PkyP0W4Rw+g+eT3TGqWytRlb4nPJAnqnxTDf
vn3J4YJutRzUFHOld79+zTfTcw6hjyiG0x+TDkcdj/frF+0sEyiZlloPM5F7wJJhWY7yKZ7Z8TFC
LkLZTqwT2rLEUZs8OcBWf/0LrBPxHz8EwhM+pR/cgRhVIROsM90fdOQyqXoO6eTdkSMFzjRgDMV1
a7P2d7SjjtSFG8S6mk26X//tCwu6KDjJaPRAmHk7w5RdTBGlj0PXdDTwAy6O2BF/Bdu/geT6uOts
514YzaGt7edfv7LBefrjm+YM5gNe+wyZVbFfYGr0+k1nbCirUrLgg++2gSS6ubz8cDyWgRvE+2FD
/cYVM+wrdfC2ztE5pnvnKM/O0b3SwmSLrzjwQy1Y/3z9vuYgD9VBbW7kQfGP6DtH8wYL9sbhGz8P
wecbWpoO+rM8+6G9xc9zzD6Nz/NNcV720+10Jy6xXIfG1XIVX/iP0+14UxN9vDGPw0YLyEoFoHdD
GX6+4Yd+/qz4xymgKndjBen2FiZrwLNiFwVRgNk0tDbagcD5Vt/r+zrU98NO7sqX7NiGajsG/sE/
iG22rw9dvCHIsHzRr4zjfDddT9fauTw7oXthXmoHzKgnBlMhPbb8NOMI4oGf74XiyIRx4x+WG+rN
j+tPAkEUvBzOIBw2XuBu12/zt+2hPXeHIrhnKR2wzDom+yhggXiV7P2H7gBk+zfn8Ld83N8n8V+f
J9LrOpEmXbmW2/x4Eqd+r9iLasXtbnv9gCHp3Ab1Pr4dPqVTYClQKZCswtLeTOflEIdAvUMgR5ti
txzgd+351rANst3X/dWJvu+NDO7nzXiIt1VAWGCThFmYbzEmBzgC+TP+fzkzTN3cJrjQNyPJo0f/
hgIvpqMUuRzAHO+qYP27h8OvT9wVmfPDxfrtfaL30CJNuJN78FvzQWOXo6InqbydgO8Glhi90zS0
2REA055tcLet52xmuOV9Ujqeu+9fyuSU9GVy/PZv3Tw+g3ft9m2JB4mKNBDLFcRpY2ps4Cq1j+fA
wEQbGRQSmlN9+vYFdy1gLAoy3Z4rlMUYTXSI4fidK/usjPE6qjL9FPEGTlAa/vpSgXglSRu7VJ//
98++fV8LxuI3Z4B4fRv7dmRWANEq73L/xqny+gyIFhY/cyqzW8JbJ82m36pK7lgkXnjlV02pe4KO
uLryK0wll6ZY7rvU2y3tcVj94V0bmMsp07/EiXVR2eODm1XsmvxbLMknI/fPfane9TUz1m4sNtWn
1Aaer8hMTMkWMMkulf2VXzv71FjHYV6IdHBjQ+ZoG0xz0ZLsHSuFET9dTIT2sVWGox2FdXINQzJU
qqFXHsYcC2PlDFT3+aGvQyKw1TkT6bVVrOvc4s6qqvtR1aeRor5fn1RvnkDfDp1HVngNhCLioty9
PnR44HviqWVyS+GAHajMHSA/2FBGXnRSHedU7Q1xMytnB+xg+M2Lvxay1k+MD4wnoGsyueFh8Obp
40WjmCe1gm4ZpwStTwImW0aQr9JaQtEpddfYeJG7zP3NCfPmfFlXZagYhmOwNMP+8vZKEqP0KH0W
y3XWmV/zEghHQmXkbonN6ygGZ5QpC8u/36QbP+uM/W8O+etXpxENp4GBD4bLmDIS1oevD3kDWS1m
aKM/tEZOu529YpG8/Gz0MH70SCt2lsWhBhR3WTf1MV3S/jIX9W4wynPiO8Af7eqjbS8MDRQKZkwF
ZJM13UPpyt+lef/5N4XvhHNiBRC8WRPhOgVqz/rhgbHTM6IkhnTC10wR3TOxheeejS0yR7UlTyF+
c258U7H/vqujamPiQa5adUYaL4X/RmM0Vl+oqfr6tqBqrxjHKGRmdNxtU7cp9+AZeeqQXDmW+dJd
rQ2oWLKoeayK/hxX2DfHtvcv3Jo7vkzUebCN98Bbxls1mnKP77VDluZfARC3qBf4v6vZTfdKnx/7
uCyuADVcexgnbiFkA9qkmBQ94CKLT76bDPf0fkgKr0mSAMfXtwm6ekBmazgtsPG2S9WpOzeOrvAp
U1kyW9+F9n+1XXqoS/73lopBmPFz3cywnhL1P/+/ddhZP1xFP+2M/u9LnEDPeOv+4e983+649p9s
sDyBu8YwXu12HP1PSrPASXD+2kT513P4r92ORYEw7Ck2NWxnrHVZ8ZfzZ0VuuFygq68FiXv9T//C
+oP0//o6onXKFKvpmKue7da63H19xePq1TuhaVFoVICcNcv7Oid4A/RlvLDTxAEcO57IfSWnCC3n
pA0JKmym77xBBLo5m3RYSG4GzkT6oIscgfHc6JkDEM1CtIt07Nq9J33mINxZwg7aJOc/ulZxk2ei
G8I2sVEV+CnIt7lkbocR+zOWa1t+EUKyLJr6TnvXgIOM3zWZKt8Pyh0uFZFHLOw9FyBX/cbwOwD0
BClHeod1kIuMHo8tE9QBCH6+BTzq3Sb2rDnGBnWNqMtYA+xmKF5Ln4C7N6oLn35hFl12GWArp2Le
a8AHkTrEMV8YJ1IoPQNmZFyKvW/clcgjoo6haNpeldoavGitMxr7B5oF6m1f2mazMaZUnuyhvOgE
tvXNElO/VUx1toW55+wdsOMEtqsQ/sbZwCm7J8nSdruhVRCu6YZh5kTDqlESMxD1U7egjM/mFgG+
Dow4i/H12Ngw9cUCSeqkCNx1OYWA2bZdGwORYxIErqk0XnptvszKjgxlW17Jfu5iAisjHGVcafJJ
SiIltsouO35kv3EwHRvHiNxaGc56klybOSSQjY0R4ms3szlBR8+bcSfNxCdKy8jL3JZOOjCV7sST
RnCnA3EdLwlcTMKxoMSwIJijRwGpmMeneTaS+9631Bn+61ObjjBASPmU5K/0bEeypmGjOaU3etYc
+3ZZQ4w3FGOpcDZayjhN19zGBEOMofuY1zgQGP/re+wPgOT9vNvRlyH3gz+qDNCujwlAGNeV2wPL
Jw00Oiwq8aOcRiWSm9iLSXNouTWOR1Bf8yMiOhPqOW2uOuEeIpWd6nhcaGqNY/xw9VI0WLfkgvyN
lwUAY5rBk8q88RI18QgsQXWbxAZHfIsSsiQocwa8fmh3o6SziRn2VmSg7wIbpCNtux0pVh5LJIKZ
x5sdt/dOi4/9NEYffJMBKyvmIRhkTy/AIpivCysLJltf7ifowmC5ppF+sKJ/MKLFvc76IUYFcM36
ywT3eNdhREParOxryyNbG5G0MhrnPMLk36rG03eVjc1ApvOHdChfIE7sG6M+xY26WBbm4bn/ycmt
aZc3AIMjyZMKXedpRHYI/BHPfSZYsaa5MjiFKpV3XExpk24zp47Uvh5w+Hw1uaJ2nNjzdOrzDA8A
CYyTIypaoXOWi0BzZmwuU99fUhLtL5uE+09+qod2umEsk6XsXgYUQSurBrqkYoIwU2zr2wkC8Ekz
9fKuonPjPh70C8dco05Ro82nXg7nKB4zuIMVufS69Yt6k/QO6eqUp521G2vqzObOatle1XW391Kc
DUHq6gkwwWyRH3UqRmymr4DIgqWbwMLaWJlOvdnnt3pPFyX+F9lcxnVNNXanz9WNidGupnihSbS9
wkf+aYjxd+9cOU6ogLSUrDXhc2DHtrfLtDJ+WbKZfauc1Zah+7SBv+jc4tdJLOpNaEgZ7ex94fd9
tB9SEn990pPd1GQ2UmkBXT+ExZfejW5xlZnKQKfOk8sWYRMZ17Ie8iIZTzQidHu9M609wp7cZoYH
TaNuycaE2qzkkfiSrx9av/lgI3md/Lk1z5TFxDPVV7EaKVNgJs/CQkwsdVtr3LWi8Ln1KVLiLMWJ
DjSrAjKOHxUps8Dq0Ak5ppxmKWDwtSoOKm89nDXCq3Kn5UaFA8eJ5bIRhbGc6t4trzLXbt5nbgc6
Xfrd2k6OKBun8kDrzYPldX2yncSD5kR4SOIu/ubQk4+xjVjbCAyjg3dwMlKYG1rg9owS33N/lacu
pW8JNk1g60PeHeK5uXRLR+iIYgx6BMqIjjVqg7AZeduyzdROIve1m06g7jqiv0gWV541bbwWfsIs
z8sKPCn491OCMaZvO4cmTZ3bXCsh7nVp9TzkWfK49Phz8R6Zz5bf3vYaPD1ywiMxmOaRE9zbDIN7
yx4j3uSGfetIY9Y3mCYuI198zeb8i+lCPwlcTfe2WRLpV0WWOc7Gj0G4cvuuqX4xS4mKOrYW/eye
fccjyjul1MRvZWxPl8Rfy4eqNKEv2F4ZWrDLLxrDnzmDi4qnDtVcBN96c/lYNxKhryRKZ/Rb0VDb
pUhKMbMsuxPuTJS/tJ1DqF3lRtLtQapVWm2g2XGFDKctzragLi8sfTwUbDcvatO61KfmLsK3oHZj
hxiM7wQ297u2YmO1TbOSm0Xl+NDgKjwhwg/oS44P0J5y4vep0X/AuFE9qNTTjqkyq+ulNWsN75LV
A9SWKSUDaQ/1G4Bo9RC5acYHmayLeb/Ku/pWMxbWuLpFhD2K2y47JTzGPs6qYSBZglWX+/9H3Zn0
xq1lW/qvFGrOBPtmUBMGyehDUoT6CSFZMvu+56+vj/bLdy35PitvzQoJJJBI24xgkOfss/da30Lo
O13kmJE+fdmFwS/L3bfe4J311MrS8hWsSPF+Jh1zp+CPdImXpNLoJaXatW10AvLExjI3AGmNJl2h
dhQPYxTErjKEwK4x3NnA61BvxlqOCs9o0KcZ2pIYgP7b9BrLz671qVNU10cPcGyTTG/3otQgQyNw
8GBVcv9kBEktH8ZGPkl1El83abGOO1ihcZp/o3GBp7XHteyHEABWcl61t1DzmOYigTzoILaJwqFE
TFy8g5jgsOKvwRTGO7lRrFsFvRtU2oDYEF3GHx6zVeZlP0aHKlTOQF5NJCsTGVxu0GTWdSjy43gR
mjbLZuaXvgaEItE701FF2dFc1u0qUoHSrswSP6sTWRnfA5IXAQ4oMpVy3Y56161gqIPUwHeXB7cB
wbDvad7f+EipcH4rLTFTakll5fALtjLO1aks7tXSoH8To+KoPSszjRc5GsQjIlwiKVSKUv8U0v1H
5KXHqGzKtLWQEHeoMuxBtnx9E5NhBA24i4TBG2v0K2uUe8P3WDLwAQq1cI/fAY8Kj9JGaETZI1yS
05EA3EHxGq3Qr/Dfp3jCEw5LcXBgHGjumrhsPRK+HuowrL0SIKgwsZiG3QptDvzGiKbayJPGjBXL
WxqX5NKpetzxUxUl8QCiH6xgKZFcoKriNfq9A3KVySMg2t/7mdx7gm+C58zNLhnXc9kJohOEpMnZ
I6lSq9CPptKB8xGAqqrnebswJndDHDLCN/1q03byAL2BV16KkKpGqr7M5eVTJNbG0Z/6oVrNEzAT
W8hL+SSyi75qBg18ZU6bo5hV5krXGyc2yvgmHDON86Y+BTtaEXstkeQ1vzJFu5Kpx0nR6Ix2wqUe
xShweiNqdpFQjG4c13dyQOgSVWz4DZf3BqB07oioPu6NIccATbyx8trJ/rAhBlb6zg9bbgJCgtfW
INxw5BgJX8gjqPND4TPNN0Y3ERTruaoksffIwYp2QT+Ywx0rt9nt2tCXd5NWD26RDeZdyBad2sA5
Gt2J4e699tAH7hQ/zZ6HeQA5XCC28fslZy0oQWpYEBJeQgbuK07RdYgtXiq/zbB50d5J2ndwEmXk
wsveJUKH8n8KyHdcz6M2pYdOMVgpibfQZ8ciK+lxHvvsjWCwftr1M2SVdT50s7U1hVJwJV+QKqec
OzqYc9Elt9hQe0aeBvKCtSlnhG8Ng4SQAx2NHhxNGevtEWEsWZlFwjRjQ5R47vYWnOjVhIIvP6lQ
/8ZVPLFcEVHKpNofzAaFWxz0yoXwKxYNA4nCe87CSOc3sAYUFROu29lWrFae1jj1UM+g7QVdw/a8
EnD0OrI56q8xnuzrNESV5oWAQMYBUr1OMilZU1E9X6y+0crnOkXbaKtVvWUhGED8WsyRX0hZkaQN
zvIpOcC1pd1B2s1K7IjbQJCWVDepCEo4MUKUW2mFTdiefFW7bVVUYF7SGQhNyypl32WAdswqVW1u
2Uayjp0ax6tL2M5FiuS02LWEEfaeLo+Lma5jCj66ft02b1UoWp03DOWVNZRrQwmzO5H0lEd8jwDV
kPKYD5qMtHGHU7oCsis29RUt5WSPUkh7zUD+kz9I3sRTr6Z564YDDm0vyaq89bKGegrQ23VdIDCa
lNB6iVJOR+gfjJtxrtCWwNVo3SZgRXH6TgsIJMjRWiyFMZFPoSX0ZAKhEVkC4ctI8AgGAOUtifz0
a5ArwcpnUyWpoU3iYFPMPkN6eW51wyNJKWYGATgJGvuQqF7LoVF/HvumUt0krVKgEGWr3vtChjSm
SqcmQSaRZ4siQddusqRgayMGEhlfFAYJ4s42IH+kjpYXNcuy77Wv6alXWLF0RwFT16tG7ZcqKUg2
ed/nJz8LitdxMszKRgAgPugCUBFSD1GAH0Q1Ka4Tq9TSdRT7OUWcUngknig9UFutiI8aBzVrG7ex
xL7flLr4aFkpw0ICcQRAtYG+6YveP9WiALrACKPiDmTuFHlT0PbwyqX2taYpuipxF39v8qr3Etz9
NqF4IhJ8WI01tnUw4ak49KU3QtII+G+DpCWsy/FJHJVqOGuDSgoOuW3KEgAI4c0vxNZ0W4Kv4mNn
TRHTUzbpGN1bU4y234HygHgikYEUmr4JWQbute911dQ9kOVQnwkj6XS7n4doo/SsAY+ERon+Ludg
11DRm2mBVquByx1r8hE0t3pG6bdLAzFZSwibcluvRvm6t0ryI6DzdM061CgKUEGkyXjMLT+wJZSY
pJQ0efQQQxJAidpHQrJtaBBT84YTBJOUSI6DadHw3UHIU/C6Dzo0S+Q6UXgx06mYnLGij36lqNGE
JxxByLAVetEYNzROUFOFM8eza9KqUGIj0JbrXcc561uQ10PhJaHow0aK2MmaRWVvqX6yxFwJ+n6M
TZmcTAaiqzqNhRsiKRs2KRPiFzXmWUdq43V0Yh2fvEAqoUg9yUasb2nENNd1mkDLEXI0xYKePwLM
CQ5UIObW4rhyqSUlfE6DpbH/wxRA3iAZqaniQ36DdgLdxixagGymjAyGLAT50Jfk6+hZhiYK9vPC
spqvmHhw7h+jUxuKg4O6k5+c5cCBgTSFJ0OJ1XYjS4I0XdIyVb+H5M0o+6Tq02wDHznZBFFlkF7j
97BzOh7z2kFerOfXZhvNCIfTn36Ilnwg61VQhgynBHV+8gwaoDzUP6wURonNYTNEgmV1iKu6jeqb
LrYL36GJdcHNdBFNflqLaFEiEh+G1OCdlKrbsSDNVBTq61zjnxLTm0EMNoT+8MX9eLoCPNleSipt
Gz3F0S+zDUIOoaLYvW8Ttr1c21V99krN+iLE1Y3VlOdalt4zKT7InWiskhiRQjO+yKEQOarRbqE4
AJVMcZii5qgyeAE4nx8EhbcRlMd1TSSxKWVPWq1eIlG4gq2mASDwQzpqqHD1sLjKxuaKxs1+gCJm
19L8AgHkqQCU7phGpHlkgwObY6mGA6d9I/pEfkuRrbHQWUit6+CFnD63yJODgLoSegVtlNQYVxpZ
rnZrMetSRMBrBBpPdsJh2paa1F9lSrzJyuhWzIDNFDNFJ0/7+6DwlEi9fA7j4r5uOBBpzWzDmoFw
IZJKEESLeUYoOeZskBsWuGrMIh20Oysv54ro4gngn23oixGHKMfKFef6wP588qeaPU6ZkDnP45VW
WZtw1s/0dI6FlG8HhKNmTMcj1Vi3JI4U2lQ44PI3EJGa7SD0EMrl2DPEcS80+UmhhEezqNuz3gt2
QoahnoaHQReyIylfSP6N4krsibNt9fYpHZWZCGcUgwlZDVtIC3ySsSR6bsmtoxuAsJfs587UXbFt
76zJuK4lq7gqleBQcJASWZ/s0bDG6q5qte8oSJUDCxuBTD2nXOLkqr2QVPMJ992JUguevGFszFqi
jUZgUKz770GuajZonBdFl54gzoXukCbbIhKiQ1ME1/1YrIdRPvXtpJ5BdEN+Z8iIPrWzdjlPMxEL
hBuoCLLIe6NBZXSmYnPsKfdyU0VborofCU/2ypIPyO5vU7fuoK4MOEQEAgYqY40b41RL2rjVw/hc
aI3hcIb0efiqiPxhrVFcsoTO1IJo1rL+Fb24assq58Ap4m4WKVCpLCZYSU7HdmuoaKqF+DJjdOjs
vpyuLNhur41qbvXAv+8UbEZFt8sQYayVZLqimVAhG1TOEsW7OIPmAQQXrbOcE18paZtYwuYQSmpj
T5mmrMRm7njO+vlKG+VyMxhoEwtiNtmGeJxYvVcpbqELlyldc+b1WM7TG6OWXoi2swCUGIOdlOg2
c2SRG+QzWBNq+ZjLQ3dl0kuzO9Ltaz07a7H/1JlQDC12cKoN+gKi/57ShUkskbQ1ClOg6S33NWIb
6qwbUkzyXRGqOdVIGtaEHkRd4w7GFCzeJu0xmMTRowFyRbTos+JX+0LSngujH1CZmmDcwNKvmOIP
0DaUp0bI6lUQzSfTYAQ4Sc0h0JP22Qr7xMXUusVXsxPbirC7KWmtq+yHNo/jNjq96Idmr+mCVNvQ
5qdPmv/Q9WGRQeNXW9KwnkmVw8wmMfYm3cAGsyvf1KGp3OpzPB/6PMCzV4oPFqcsl6iDYtXh2WVu
JcREKaIY2Axp2jww4xJtpJSGa0S14XVyO50bbGQ7pfQzXk/sZ91E71+Ua+MVqz8B7gAm+5KyKIxx
h9n9WF0gL2VerRK9aGbh3hiGZMuwDkpOHOd2W0ZnP0Y/nxS3ZjbfoE+7DSjz7aqrjH1fZ9MmnrpN
SkEqq/Kaau6YK2O9EnmtHKh0BKxYk76ABrHSKMYtketIoy0sYnkkIwqhSNmYWenSi9zz4uo2JBse
xrl6qMU53i7hr5usDWZOLvHs9Lj/XCmaNzjojoZCcyJLoqsOWfVUkezSlKVDfLW/T8KyehdmqoCg
Y+DfcnZyzFo9wBQiBzwct7mFS8oYd02W+Zeg7KZDQCR87RiJsg3AsNq+kjSPpZbTMZzjE7K8DfBF
otnTAbmP3CeHqG/1J7BQ31Rz1mwfYgSur/Zuhpt3yySIAWRVJt5g1jtE8/U6CJvb2iDFLqzlHWRK
G01xRZs8yx/kyIB+1xWvgRC8YjBwBlIEvEwbW8dKh+8JL0mRMGGzhbQgjkJlpZ05NHKaVGhvcCLl
X03knlepawIvDchIBfqI9kWs32LClI2pvU5raa2xjmwjNX3jgMMGL4hruco2RCk/jiZiIGm6C7KK
A3TQ3enodZ+COVA8nj0+vNlgLbP65IjT+HU2B+2NOf06HI1nP8ofSMbbMlfnM1eVvB6ncqsm+nZM
/GPvz++y2IerDBG4SfqrAtNNHrtgyzwsWzUdI3WRdrkKtZ483WqcIqJ+iad0GK75O9KXuntF7B7j
lhgMszLvDT9+4nTynXSOK5LAZ6+S2xN14bQiqJWGDnwvFGyYl0IaNvybF1NvOfD4/HSYRBjQswB1
cWVcV1AxkbEde8Vs6SZIqvySxvizIekro+8FZtujza4wytDHBPGVdYDW1JrjbYQKn4UlIZ+Jdptx
BaCDXxMYII9oqB0sQzHdsRXWNGAMlzykAgBqoR/xKI5vmug3L5KgPYpzMzQWip0JPh3dgeYK4bog
MG/UfMRMYOlPVFy5spnByMpbX63HzC0HbsHKxxpxj/mQFkYce/D6hh3GvxJphGnMd+gBJgRQ6YCO
fwiI0uxWI+lFGRtf2hdXPU0FnN6aNmdQEdWiaONzP1fYljup7mKPk9QQnjNB1qBzt0xrJq03dzVL
x/eE5v1RJCvnXdZbEB7tIEUjsSNpL7IiGDnWfqXZJfWMIKeThlEj13syjZAYUzXSdikNWi+jtQUF
K2mVNU2ziacwgfEXRNrKj8znKcuOREnRadVVNlJkNlYpT6sihkKFtMAjS8j0hghxt91XTXkSTO2Y
+bnwLeJZu5aaaeEbEuAnT71nDT6d5gXphGAdR7/vSYEAnbM95bPipkYLHtPEWENHmuyqAsOw78cq
DQQrceO+ld80eQgdXh3VGYkieKw42RAWPVxVOFILTC0FADPLXJdKVlJ/84S1pQfNJdAYloDHob30
nYyfWYgPLUdnWeewqcA8KcCfeEnspzC5kU40VAO42hBaCqksIudOZq+jKxp4pdr7j+WcJK+xkJOS
ydh5BBGKgsvt9HRlqv5PA/s/UjD8h4l6/7+FgKDl+Z8zQOz3OuveXn6VcMv8hf9SbOvqv1BhIRFX
TPTA4J4RJPzklwj8XyboKhYF87NkW5H/hZpIBDkjoiBGVISI6t8AE/lfKHdUQgUYwi5EFPmfyBh+
yGL/EuRoGswBcUkBQROhS0jKP6m14EULejmS+AV8bhtqybqkuz34Piw9un0D4ySi8HSnT6bTwmfN
+nbNh7KxQ6zI+D1ip1gXwBWr6b6fk5XEWYQc0hXFCWtbs/HBHZosSyWmGkt5Uyl/DGKTqm5Dzu9D
mdR3XUcYQKV7QRhvpFrE9bAy4sIbCatryfEVMKMFcbtmXv4QALclrt6ZwXOGnGKYm8E4UtbxqByS
baxYm1ofwJJDhLCiKQBxxvEIy+UtEqdH3+rPkJ+RVApuYrV7AgYYgNgtoV8d/4401D9fh/8RLf6R
VPH7jUXV8qt+FTpar2d+U3tthd2UhIZBv1Y7eI6V5v3yuP2Nxn3RQf7pJ/ykkyypE8Kx5Ce0ZMgk
T730BRniBxHs4wWQ4SwCVQlaGA/kpwtUhpA3csw83gyOkUi2tnmZE5pM/op1NmH1lgv41VS9VXIq
cYFRZSQyB23qZFQNdctwDblCvUR5C5qj9w+d0jiidD/y4ITU6/j+6TbTbGyL1fJvQfNjHAmlE6CC
oTDlJRi7wJvPPklgtsvow12CkDo1cGt8dzPdiJwOCL1Eu+Bszyjszzf4k6th+S25Aez7vCPohmT5
k6Af25jhl0NfezUY+rCI1uO3OBBXVoeEtN8wqaVPbKtUYeClGdzhr5J9z+fj/flz/P5IffwYnyTR
mYjsne0a6ILl2win7QlKh4S2U9PkL54pVqVPz9THS33SCBbsHhb9UJYFbPMy3SNCRRgbfPWNloXx
b64Dd3ehNWmotj6+JWCVGUsl3NlGvgUSvY1FgjbJ7WFUvBbw6zKtk+ZVq+5qsTvPwolGvNvMDxAb
wJlxr0sOr77r+69Acb7QKn6Ud/37R//ro32Sd6lNR/s4ZhRPs4fEUMNJcDti6bUJgWPyx7BMF4Cb
B+f/lx/5r8t+WpAtYZz8sudHrvSUWpZSQUaHWPZe6jdfPNe/LxzLj/zXpT4tUSRdR2XQcamJhgmJ
pnaQPf/5y3x1hU8rR9jVUABrrjBMz7Vx23RfLE1//0YgEdT4FsD7Pr2Y9NfMEjlE7XXSFXbwjjTK
JmDO7X/78/f429eBgBDL0mhqqJ8ls5HB6DRDwuKBHCH0fF1290iK/nwNxMp/9zKQQ4HcZUmV+Wyf
abQAn1bGE5fVCSvc4JUcZcPI3MqziDVRZOoJgnueGRoNXqTvGw1FRIDox1DuR2gRASB6GYE5vlnb
rGnTgTG561uCLPSIUlyK+KNmNKwSv98IqXbIxjuchhsGOV4oEdyKak1IGzIFExe5yFos39C1eOh3
7M6aTy120upNUPn7RrkTSnEnhacFVmIW5PdBPVFTe5hdQXlr1Du0dnO9baEVxCogEsZ8PSLa3ODt
rnhrQO7CyfKCmcBxItPtudz64wg1G79JxJBuvq8EaUeO5SYVu007rGET0JNNT3L+Lu4iqXilXfFd
U/t7GD4X0x/PLd5J+TRE402XGt9p5jghrbGe2S0z9EvYc+Mwq7fcuCY09nNROyppwMgkbDUTXaAJ
jj7Qdw9sYXiuUUALqrLWoLgV8B1KUrKT4CRXlssjcp21ySlp5ENSvXWUEPPGuGmrb8m89tkbl68w
5Jrnw6SYhHMHFUn/Ropnpz7UicXm9KJF2bU/IpCAf85x0kmAKKAScIgrc1vLcqdRRxQSI/Ay9x1p
jUN4N1SVx/l2p1trOUOc2EEPn+NjPA2e3BaH5XERorcqyjzQPmsYOWd+HpI94lXHTpFNCJYLDf6K
/GZ2o6ea/mUYQSxHotEs/tQDIv5joTIMFyCMkJ9+KSumz0ZDfNPFD1PUDvtMbpyyilwG6CtcO/vM
hJQrYGWmbZJp9rBsDxG/Nqxqo9BWiow72q8dwol4Nl4FcgKmkHVc4FD9NvKHIiaiNZ10bC2W4OrB
gF1W2latujUCkPM8UUa4jeMXRYkpzkSPe06UKzKcowrFfqkIUn2h9WyMIIZOhdiHbnxWKi6hjA64
ttusv2q0waEOsabGaSj72u5VDt0aFY4lnwqGoOK1qBIMVyGdacIzLUg0+hzXSkJggInEjHdH3L3o
Xu05Qf0DK7wOck+OsZN1FuuxfKSZ51Sp7GkF7VdDfUnE+DlS56tcLwBnDOdmMEljBDyjfqM3uoMw
yfwuXLfdt0617Cyv7xUhZe5y10P3KMISk/crAJ0BAJVY9it1jDc1pi69nVZC3VzkGdWrONNjrJ3w
uotofMZvkq8Cl2c/xPod8fGNdkXhtFYHfL19uWaQ7rRWdBoFYSUBFOBArM8T8jbBRRR0KNNkU8vt
PgMNih3oOAb5c8m/1sl4r4urQhb4BEQNxLYZtFdFgh8JW7VJJIOuk5a0JKXG9zAQtyG9oE7IeCCZ
B5fP/lRe+53ihrq6OMWRXDFMRy1rmpdBLlwf14EgGut+9GkRyEAlQIhSTMoNmdvpDeym7TB05Kos
wfMkK9e5R+jJiv7HvaIid4t1x+Tpn60lXMLNpshVqxEWmQGVxKdEgzdeZiWjTB7LrNlahDcIgAzn
QmccN6+Wb5iY7QWU0LqXmUkFbpxfUC0l/DjlcGrI4Y6yaBvm2bNZCzdRSxuu8Q8yJrE4GNajcBB0
GaB6aDfzMzxlR+FX0Fiu26l2e6R0vGNtWXgSF5LK0sPltaWP69WNulH8bjtGFq9wT1qK5fac+OkG
uaZ4TaHpKCgQBh1DmyCvoLxvAsGZg+GgmMDOVHXtJ8Y+rIMHrDdrIWkPmfxdpCnViNeh1e0nemUC
vIMpOGhRcGPI/UmpnjU5OJOIse17ADWNo0yYHQlzYwLu1cDaxHybI7su0mStsNwNMWOOOL6v/Ry8
VLiv9f5KMrIjvYRNp8krX4tcWUi3UXOpg37z511QWirLD4cNDrUkihm6qBHtjs35Y0UoTHMTRsT/
wr0pdrHMKQAZtbbg2+iwi3LqAZy1F0TFOKk2tC7iijBhmuE+6cXjSK1Um/21EN4nw1cE39+250+f
7FP5bSTkqFOQ1Z5OK1Kp/SuRzBo5Rp/Z3Kf8lohfvbZNnT/fkN9Kj09X/VSJK13cos8oUYSSrW6p
9y2CdxWU2p+vYi213m+3XVKxUuADJw90+fK/eIZDVNxgrxO+nIFdsNM3OBtYJNvrTiSrWzCcYrRc
aRiulgIgDqGe4Sez5m7fVyZzEY48ilvK1aqnKUdkhdyCldHCH2f0cMBVyHOlduqdWkHOUkGYaZOj
8K9W4hsxNrw1+nbQ79tzG922EOpHrJAJhDVFcvuNwpEQ/tfKB3MRJrZYJK6kPqIqV1Sqk6BxO5hT
gJe8KdTWEMpOtdJeQ1PyTOU9SoLrUGiul3dOl/p7skIehSZxtDm4ThvLTa3s6Pe5x9DmPtQl17SG
m6aEqEdH2AgvegCTiJgnD9jopUFrFvbdJp/8e1LJHtM2OM8cTRiOrCFJreCgIJSPv48VBVNnOnTD
V22REMFNocFGosS80ITZ//mX+wQO5ZyyPCB//XI/jli//HIsgX49oYznsTyJrIlhTR6Lt7RxzNk8
9Nzj+b7bdU2xZu31rS8q4+Wh//jcLC7DpRmFQggM6/L4/nL1pjJH5t5cvSjWDRPYchueokw7ALL4
+Yj+o/7if+CQ+s9akOv34vSC8+Kz2Wr5NP/ttgIF/F+fbrEuffgfbt5G7XTTvdfT+b3p0vbfVqLl
T/6n/+f/ev/xr0Aye/8///tb0eW8yef3AEf8r81EoJy/PBG/maiOL3UTvqTp36EkfvzVn41I7EnE
CssaUYTAlOnmcK782YeE1fAvNNiLZ5N43gXe8N9eKonmJQwDTFYAaYGW/8JRVv+l4aUyYB1IMj4s
Opv/qA354SlC2SpJC6KCgxzprzxIn87ag5Sl2SBG2Rm5ZM1AG7aiaF76gfS4cCTb+pcbdP3z6fyV
tftxi/l5NeaMuCpxIHKc+7TF6OzgYyqU2RlVZuJlN/IcXKGLAKXTHmG9cZ5SjeiLfe1vrqmKMuBm
brEmAaD++J5ksR/KXTYmZ4atV+z+xWZsx3XZLNFPhUEEe7KnAP5ibfh4PP7xRYlHWNC1orx4dj7d
1h6cMDSeND3LszZv+tbctqMF3c3cpxGL3Z/vqvTD4vrXWsDlZBpkss4Fl/tK0O7H7wiOO0f6L+pn
60rrPVNz8EibyRuya8LillI10plW5I9dcJFizDcns71Cm0+Gae2vxMCRW4rYF1wtse904ZsZvJnF
3ViREn0t9jCYvyvq1ozdroXo6aXxrdpcAZ2C91RpbtSzXhPftTabJ/iHdh6ULNwr+bart9CU1EN8
U4TupLxNxa3aX8L8lIZXs/GkC6iIWRnXvnZWDKeUb0T1bHKaaZATYU4AgnrTisI6CZ3O2ND5kzdC
EDqCCbPpbPpbZW0wLKcrmKEKubLu5xc9dDKtZWq2i57Uh+SV0iURrmftW4p4JUJTigG5Kq6HJiIf
8N0UnybzopkvVUwl3JN2V97I1WsVs28AjSjl995/Zqhn55YddF6jbHvs+jEta6V69OcbP0ea4Im0
zLSOkLyasnp6hM5GZuODEO3rcadTS6LvsC1pL5Y7GrHNNYlGMh1E7C2k7QaWx7MQlE6d7BkKGcNT
BwlDXVN3RsWW+LEvHpOPLb+fT4mlEUBBg0OV5M/7VRUHdZANln4eIjZI8oBUW20m35mWw1jt+6oH
HgvT/hLXMgnVbdGq/Ref4bf3gpdhMYnT0tZNiXyejw/qZAA8IqREPbfmSzu1HEyHBrdEOWB9s1T5
iwru767GaIVljSEQL6Hy8WqasBie5xoxVGfd+SG6S0PvyNDs48OIjfmLq/220DAuWvZjrsh7z7b8
8Wr+AF+2U8b0dgTTYitj5aitcWeU/rYdwIFYEemHefxF+fijNfXh1eeqTKkIZoBJtPDgPl51wvuO
zNVAdzNpT62xCbPevLNaX7QjM6nA3CEyq0N9dJtk2JAdw7NchrdR1t/oA1L2BsETCK6kcMl7c/Qx
Pv/5oTOWe/zh81mqqOqqzBO3RHB8DnKIZA18NtziCxZWo1vzaxsK8skNSmqLkX9kq+JmSjaSN27F
wSXrATBqWLrCO9CciXMHMiiK2Eu7Qa3NlPtY76UdtMCdsZ4nu+M0Xq2sow4oLlzxB+va5u9JgAEJ
tkZTb0N4EHa6J9INsyvck2/CodkVG41S+9S8BpdwJ+/r53QXeHBV3MqVDUTnAAVtcpb8s/b057vx
YyH+/W5QNYqUbPQ0Pj0jQYk3YAIpdjHvMMkr3wJQKajaFsMQXsyV/93YF3dpa8sQbbgROPJ82NV0
PxE/oF+8r3xsu6vqgh14H78Xr3wPTg0oGP78Oa3floofv9pfn/PTiasOUH7PfWhd4m15UAG4kMUE
uabYFxthQ75V9Z3QPuUxOc2ef9M/4lk94GZ0AUr7J0C9KDD9Y7i1NoG/ks/KVilWqKajYmN1bkHO
auWkoVOGDtTBGFLKCAHUyRUgA+DeONTBl3V600Y/hY9pY+z97XAtQfeZkPgCDcz4g4xHQcQ4VbdG
ranMVyq2a81r/KNVXE/+i1g8te05R5+Jx+wxPfl24ambch3flMcCh/CquNTHeC14X9y3ZV///PvC
JVNE2FNAuJaK7teiHCuKlflhb16ie7q0V2Q1XsUHgAonjFcb4UG9B9t4AywVQ0eSwJqgRWfPzaq3
PIH+BsKPZxzRKTavYtWM25rGaL1OhVWOlrlZ8feQ9HQmkjGP0CxsUHnpcDyLOlpBaxMpBrhHQitV
VwpXzSHGGuPQU8JnC9Uo3FUlL52XPlcXYddtzYf4WX+Qjv2J4LVrNh4FKvJNPDJjtAcWj0tHJ0fF
UsFs2uF9qIoNLTqh8IR4Td/U6t0UlHVLYpIdH/98F3/wQn6/i1QtBvdSw6T28S6ScqjL+NE5NB39
I/GFO2Ub3vmr0kkxghHf6OJILgrcuisdcVNmk6W67bx0n++jdeVYN8V2dGVP9TAnyQ/oYtNjsfnz
R5SUj8cvU9QUNCEs9pTu0DwA4n78jKVKJsHsV9NNaq6jbF1Iu9ii9//jFB+k0PvHfVIyYbXcLNgG
wa6Mtqlxo/c3cb4VrZ0+7JvySbXuzHbXNK4RHLVpJSrE4W4IGqy+laYXAC3BTvIdmafv0KVToE/a
tQg80lbfkKlbL8F1+V1GVVLcBdOjWV9JuOnZeUgKnEhnJgyFqCdXMzDw2IXk1Vjg5AsI8KZypmFX
xCclc2uaoNE6Db0o2JBuR20TriReOwvXQrHrxTsjI1UlPs3JsazWYbwsslR/UYwAJz+1Kv1Kw3Lk
/E5XTvCHeTH77p0PX7VrQ3Tjs8m0+HXpJ+iXpNvHslckN72w1qfXiVpRzzf53DgdqWWVobi4aulP
gDdQ+Yp8GJWAapN8vSFe+WTNsUYq5GqOzEtoRsQzCji0Bo5OF28IJSRZzFXORnjdd8fGjLzevI+M
W5n0jgwfpjX8w1JGI+aJAp9XXaFfRpLCxwcASxzg9TkUz7mKDm0Y462vT4pb+XRS58r4Yuf4XMow
SJYtgiqIzrGo5D4XF2IWqwT5JfU5MM23pl46zwlJk6BGQ7ZL+Yu4m09zd55uelFM3Ex5OR4uWpiP
X66N4HsznA8umFCh50uADaI8/6bo6lLn70Igu7jQtzhwlENQVYxSAkedA4htpbGrC8X/4mb/zQeC
0iNyUKW0gjr1AwnyS7dDGEA9ieEoniXTf6iHEBI7hU1o6IdAYUwWBv66VdhUhezGSoQTFokbTSd5
G97tjQGa9h8eZKnwKGswqlJ1GRzGP1WWrE2M/UR5Pvv1sFZnWBIq6DKdaZE1S7SNM8QV3OKvKD7L
ovLrwgjjCeES27LBgRbI06dz3hjhRzWLTjx3Udm4YtKIDNqCZjWWPHl/XuE+V7MMdilSqFJQKXHj
PzNWhICk8KDIunNbtaQv+G47MrPSUPJwsnxmOKSTgK1+sX9SKv/2DUEo6vyH78llP6Okxloulbos
5TMp14W5yuJtqL5ZqbJKitOcrtR401knI3jJF9k6PkUYCLYinkzxqFno8oonrbpV27Nf3ufi9f+l
7ryW48ayKPtF6IA3rwmTnkxDUqReEKIkwnuPr58FdUeMmKwgpx6nQlGqltSCv+acvdcex30+Ejnx
NDWvVctbMl7D9DC0r7Rw1fbAajnJ98m8MadNXh2neVMKK0l1Y3y6ktIg9s/sZ6JH26y3461RbbD7
MPixwzPvyVxDzFwThlKC6eWrP+XdUdM3mfgiVgzgqnBXzRt1OibCW8GeY5Y1u8Fa6AuewdSrPuvB
pbMuRvFUGeyENgYnYt5jZ5aVn2nxpE1k3tyRAj/oG+a43sCeuLW0PaGOUv5mGRTbm4Nu3ZuLGJGu
WboWEWz36Y6RfxZcS/hmxo/yfCeHF3bYyMh8rgkyfSLsZPW33621/ocETlo5RxXxL52nt7tYWocD
Ht4JQxyrZiZaVNXCIWpJi85MtzZ9R9GOU+F1P0OUPmb+Q5K4p9p32gbQ5Velvk4loCqrojnnE5ud
DXb4QtuWpiurW/bPuvHQdw8hfzRK6AYp12ayR/OJjp6kuLKyoUYR+Wycl7G6KV0yjgdt9/lb/WHW
ZlkmI+KDXITNnGHu/bgGU2IIDM1XL2G0JN1OekZYhAl0sFBK2mEkkEcS/obPD/phNa0hLOCbVUlj
hPHJauH9UUO6SB3Zxcpl1n+h5M/qGVuQS1A1HXycXW+NcIdJSx2ZTIOz0u4CZefna4kA8+qphTQj
OM34IpCxaRyzkUCXuwjNeqKdTbYC2nmSvuP+UKnEU09g0VjvhpRcn1Wt7yb8+WrsKDF3dqIF7oE0
7neycUAWrTyyqptPCA5162z1nSviTlccLfAwmcs+BCIbkxLwZdwyu1ykC4fZxlM1CO5u8cvX1yL3
DjrhGXH5HebFergPY1LINagZ9YqW+ErqDrN6xsO6gtpjKLij7ai+T0mlHvEQfCFIkZfi7M3gaDAR
KzRSUI1R8bvZs5hNVQZTrsiXSNkRrclqgaSOrXaCvmwPb32/Ko4zieTPquFIuN4XtOPii0Vjfhbn
HVrhlZexJR2NYxkeUvV1+R+LxiPKnnzdznoHXhNuHVmhMW1brNivE63mXWwcw/x4jzUTJYdIaBRU
LWT08UqZfo996ybKM3ZyevP8dCjGbSaVntKvrPS7Ff2Y4qNFzcciamc9RdeQ/t64EV5LNNFYMx0p
2Ac99r4nf3rsux40Avno049APSsl4rPmqM4keWCnWimsA0QJXfvAgFDfT9MPszsQHM6G6SLAIBC7
Q+8QjeK3FxFANtBpodvlJgz+0UG3Q8IwgCeQLlnwAGDA9btXKRoc7IZEvD5gW1xu2cR+sEswa/Br
R5nNdcweHrRtYFdEsdBAnZ6kQycfK2UtE0Aj3qnRpf4xOIF0GlJMsvRFcNXSbCaBgwxyPx6ARay1
+pfC2BYe5W7cgLexwRge8voEnEkK/E0CNkou76vW/aGRzqx1r8WoHbqWFrHCXwgVqBxfY8nJjN+i
TqISvecGBpJUrHOUN3PlGe1PKbKNzGdc9xSjWLZCfr2eZtnVa8bMZEJy8gAgxZ9wPjhlR12v606B
Mq0y/bVMf2nKg7zCpCmMa1S6XcSaGeeME6DCb1jme+jJH3mY6/z7k/xKTko4rzPfAzsZX4THDpvs
ryD2TDYvlacMroViM3Hr8UjDm/mgP+OCmNkCez1fucNEk66BrMeeb6wLMVoVmVsluyl1ysc22VNW
9Wgbzy4k+ZFwl2ArOggJ1oOtBQRXI447Rp0bGp6+AaqF78IGfRasiu/B3vKKu+SHcKrCVSat+svo
4qPZoKxo7jtqqQB5qbtcwu8BXllhhXnmGtHBP08qc5kdbct9/E0Fp2hP51p11G/5F3s+6eMCl+Yz
YMKlqQZb5jbRsWAtD8Yply9xHZtuH6EvHCsw6SoTl45H2Okky43FXOYDpa4VpJ1DkMqezG/8MhU4
XFV6bATjAJn+izljWeu+W3RRPzQN+LCWBKYbuPb70duqalLTII5eYmBddqAREpbkffRvV5RcOkp1
0pTp6iEKv5kj0JH4lRlP4iUGvLoqNXRuoXhSxZ5N/vyjFefTEFtfjJmkxn28No2ipU4bijtPD+H9
tSG5E8i4mqQLPLhotpFQ4VmiEBXNjAQeKErq36MCYWeTy3exgHHI6+enlDGWKny5NX9LkfPK8FO2
S8miS/eGdAniwh6FFwNH0tjfRRpjxn4Kf3f6aR5+S9kzGFQxfe27UxVDZ37K+7fZpGNMFcuWyBCa
wUqt6DSQmwFDiDWnRBV+ZQDAAdgVevlk1xOB8bTG8bntonqbGw52a5KUCD3iixkiRl4ik5ww3SFc
QCJkqxt5T0Fjw0Lk3LhsJm3qhQ6lq7XkTaCZe69xgzvz7H8v3vzH5K18LlzNKfb0UfhzdI28ytXd
/iX5lr1KL9Ve2srfp7PAz9pp8FFzrUyRNgpcEIcfebCZJS+ZL72wmfKtYhzG4ZyvTWVTZq998nPK
UEvsQYYI/VFEqY3tHa8SWPRVVG56jfCWg1g8Z05eHfjAZxmHFeDcvUURJ9im0SZXPCtZ4ypmwibK
S+xt/t1fxIfqJQHb+TJR5i5srAI089B5z1SNxpXxEr1+vqpho/vx5SGFVSStkwrIx93I1JrsINNu
voQgx6vNCNcmPqiqJ40e4F0Wlfy6qjtytKUFtxJLmxdb/W5VTq3iZHzIMTYWd9TizfkIKoMqoyrB
ECOqzg1nRCiIYlfUy5EvNZf0RXguM7u4a2wW11QIUPFdW98dJAfPOJjZ6/SMtyaZ6IavtLP63D9J
b+Elf4I7oJyDQwlKPNhVx9BL+Aus7yn+inpVHPz7zjNcznGbP5U/tKd+DVsAfJlmJ1eG+zcNUR0v
HD4z3YkkpytXESe4Ce+NDeFa4o+8cYyNvi1rvOUP+r3ulbvwe17YKbIMt9m2b1QCmThJIXzRjmjA
tKNy1FzLFtxsnax1p/GCg75iMrFFr3bZwQg/Ygo0fFCxrXyn1iJe/YP/IOJb5t79En/J22CNcxS2
ngkR4gjD+E7Z9Bv9V8No7eK0epW/xXtQddp5wWs9QBLhiyMpq3RxYSaJO0w7jRqq5M5w1OlZ9b9g
hEz9dlKuYUkEGlquEPCSze9F6mqZFPKVcRFf8m/JUX/pBkx4q+CYYYde8cPA/1kSYOPooNIxj0g2
VvpGx4YC3NEeONywsZp9L+zN/lgMKPez5wYeOjVMxvfXfmOszcxuZ6r27hCuI8Xpzwkwpsfhl/a7
P8qY9sxVzd9EXAA9ShxeMp8NdhM7hUnSe2WybrQ1TsIkPYqmZ6gEqdkFilr8Db/DJU5uRSwb+SKQ
J8TO87Wdb0Gi2SuSp0mer2wlyTOLXTicE0qswUbv3tSI9dRVoUXcb6Jq3ajHwocZdz+wNUEn2jr8
YmeszHJdFA7iW2bLmdfFtyls00Qc6FrQvqMT+cUu4mMJRNeVpdOjkbrLEte6Wd+qWg1pys/mC47G
bmUsRlE/Qs6a9PQ7wsTYtcmFWFBd7k554ZpaJjsC/8AY1ijxKskXM/aHCZvTYdrAvCTL9NduW3k1
IUrF0IXSRXomG3lyRa2kw4rikD3dF/MUrb4PQw0OKVYGyMBp5X2oRoipr/SJVM6X0ck21a67Gw/D
E5gPz3IH0JusAFazZANn78aHkvA8GK+UiB/lk/qAqdI8USWPe7JG7ZiKOYF2RA8KHsnlTY58dW2G
K/Pn/DiJK1v7AYsNWrXe2qlBYoxDLbPh3T7Jhpu19yms0N6F8sUEhaVoLJyabVm7Ek/x2/Kh308v
Hbqp+CFQ76beVRieT9MJmsBLvQm22aF1512wjtbWJVmji91PJ9VJ1tRWv/Hn7hnen/Ifw6G8k72B
cUm5U4EsxncGr6TvNLGrgUCvdxNk5eQ4t6cxOWYq5+GopyVBM7TVahkOfYX2lysYZ4kpR7JVg2dj
DyfhcRkbj+KJ0w++FyzDH9HhsjV4Vt7gWx3SPXViI1j5L/Ps0IdhQ8QYo5+Ui+7oDgjXleYhW/VC
D565IzuyN79BIROtlfCYv1qxXTY255s8Dnx38AV/c6OXoWYz7/Tn8II1O3rAig7iawdyFH39b1CW
zJrWL+sE8JFIVQGnOXDD155Bi1YSdBZ51b0Vbn6s7qNnyiY7867bWRv9Ev8OmJ+HXX1IH7Sf004+
Jq+WQuF4ZZwoCvOzMO7iR2WJXXLUji30qiV2FM24Zs/6Ie3Pjb83m7vBcgQPfXfab6bxMPZndHeR
ekSAHGFt0JEjO6XkgbcXeoYHJyX+sllbioP8eY7WUeiRIEUVQy1t/fsiF24YuInwIkGTt2WVfANR
uCgLYO25eLnL7ihDKO88ebrI6jFpbGDFhJAI+UHojml7T664nWg4jp/KYAfs1/iirvsP3yydiiVc
XMY7iKfh/XLPhAxGcnQ7X+Y5g9KhRPm+zySgQv1I/G6rTf96jLD+cNkNah8qsJ+bRW1c6FNMIFNy
8Sko22ATGTHrakcw7y/s0/pXReIPFQCKO6w5ZMjQksg4cVOSt+JS6bvQTC4xPDhnnkDNyHl3Ig6l
tqf2pygxYE7sksK2cBHvOUY4kkOR50ypOtNVm8nUnhpa9RNoVGimdkkWBgrFryLHbx8Dd55q0FJd
F3UNH+lNdZ3IBhHmVBZdytkicbjueE11vXXY7NjzQDDc5yu1G2UvhkeOZ5JFQEYMMggibN8/9gQX
+Vw2aXQxo3nYp5j8oBybXtIQchFF88K9qdwpViJ3MmcaLaFpeJSGc7tAXwgqgj0j1wPDN1b9jW4J
wIW10jiU0Vcp8NaHOyMt+glUFMwq3Bvt5s40mVD5CXEFV/l7x/GkVdqv0gfhXl1rV39t7uADnemX
htdgV/xW8LEuTdHoOzgaAWKmCiEYYMVJLbyMBVjOaOJK3V1GwSUiJ9NLEoclieY7MqUfKWL+v3bq
ndpvrEsW7wNpn0NTqPas8qrUjmvo1TScPMu0SVfTTGg26VZqva5mEeHR+rTgHKlOBRhHpnh7FvzL
wHI/BiLiUhNgITLt+U9FWEWveCfPVUaTC6jLMkpQyegVSiQ2WIKGtRzz0TdItikaK5JQMbPETs0i
ULPL4atlxNKa+Hs7u0QjQTKgrcM/uLduxoCEGCnKr6l4xfpyACqCgt6AuglVj22nMMorvtofPRyM
VZmwusrEe1Xy32IrKbY0RU6fv5q3X6wOBnoxU5u82jr58jdrGrbCoc4nm19lOcIjH6T3qjr0az/6
Kckdq9bHqS828YCx+fPjLn/v+5vAcZHOAreAWW/92dr81U7KlRJUATy5a28JXguSkioSenJYsKtM
hpSsG3rjfn7Ij682rStiDtkw0eH4IxD9WxogqFLbwGnNrnER925t7CcF0EpesZqPs8T71wdbPiSV
L4hQDO7y+y9+DEYtKokBgSVbPUdhzgIbSn4hdY8ToYlfvFK3izP+eooISBtYDi7Tyo2oS6kUkeJ2
MFyhSlFyyxvW2jItm88v6c9kcfPMiK1YggdMEVnsn+iVv55ZrCpjI1V6fzWPFN0ova7GhxBihg5R
ns+fRR9sBQrPGzM9aY0TiC6hFhqC1vyxi7ZFvo9xZ1n35bgvNTf214VFrmjqpZorZ07Zut3oDNWd
Uj+UBIXCMcGEJTiWukG03kYeFNRWcg02itaeiBnoewTeW75rabSoHemN7SRd65GlEi6gwIkesgfp
CVSYqLsKYcz4Z5ffT58SuCng7kJXqmzQLHJvd60NIGgm8FeB+rcZF9i0N/zZxM+QfQS7R3qDDU1x
A2Md79tsI/rrZFj3x3zdfXGTb7t+PMpFL6cgPkYLhlLv/XujikIWRjj/rmJCYjD2E3p80DLk0e7b
+rnTivuQcv7nD/YmM4fpSdItjT4zr9Hysv5Z/P/1YHMjHPB36OKVnmTMNnB0pswgqEbT0Hb1xNuL
Cma2rh83udCSLlWUX7WXP162wbZKQaJNwJ9q/JmW/joDEWAOXokxv6aC+pTiP7JrNfTtuMrJ+oqJ
Uo6Lt84ovvJ+fBwSGILRYxJGqyC+Fpeh+q/DNnBUCKMs6+uk182uNdcCWjxcGXYG8uSL+uI/3GWT
NYDBqAA/1UBn9v5gQit2/lAXHGwwr5UobYj9jmkJvIWEpEHdZbbtUnu2aCGlZfHFQvAfjo7yFAc/
yw+WZoZ5U0QtmO/DPJrqqwBpm54FRKg8OCqdVjmYoY/TYajimCZg8ERn7vnzF+zjbbbIKyEQCQiI
yH715tiyitm6N/P62mTNvmoWYJ8IAqiGkjkSXvvFJ/RxSuNolMVUFPVIzm8L2dYgYrGptOaKtKLd
UMga2u0oELncyfqTIochVOxyosFMUPzn1/lBC4oEnKvkEVPIRZWiyO8fccjVGEJJByzLJkRutfgQ
oofOu2vXCvu8VviKZVrSY2sIK4sJwUYhahIYsNUtcKpSmeL2nEXPGFT92tBn/+L0PtwZyvumqjDb
09gntelmso/LVECMG4gXMrFNOxinN5iZjacXJZzzhO4+iwFceBGtTCsZGZlbNtFV+K2NZJpdagZc
1uwKN9NZ7pXKBdJR50KIye0y/uJUP7wxyFUXCozEZA0o5vZM+3we9DHXyysh88SuNXRMrLKSbF9O
foYVirLP78yHCXTRZOv0PdBcLEGKN+OA1XSNlAdGcZ2MUUFSjm4l9bv0i29QW1Z27yZQ2VSR0FC3
oRGAEvdmcB+0WikaOY2uFWK1aJVZ8osijZcmnPGQRsVBV1GrBdNME1itSkAtnIclpMpx7PR7Xwys
U+FbiedDu6UJo+16PRnuSi2CTopLEe78Mzh/Wrt1rN9DTUQ3NHeSN8s/TYS8Qui/WkEobDkNqqUU
hSEe3lmVRrU7t1Q7rSfUBiILFbzKOyHxi4sFnjtWWh7APKvr0hCbMyw9x2/N/jwbLjZg64KsYNLa
4mRU7XTXRl8sTz/unLhlyBDxxzA9MTndPJkmAhLUNSlExjaL7YDEN7sXq8IxUnz24kzJL4pbcGdd
cmIwf8D8M6xa0fottuIxgSeojGr/TZUtPPnUAWrZqj0VafAXQ84fVtDtk2Vbh5yGdZjJ5v79h1/J
OWRnM4+u2iCQxTz0yj30acEN4GGtJhApaecXqAmApBOCbPsK3UWx5tsPu0pwSkVKHKHpUQP6pLYl
c7SdreiQGX27TdRuDUu6OahCsG99Sd58/up/mHl5EfEDAHhBlKHxxb0/c6XLayHUhn7RdVlrhVfj
QIeNwHUE7FgCoUGaY+f8+2MyTC6rDgOpkXxzzEFekPFmX1/kuP0JX/53FqbfUj/ZZqbPVEj3SxDD
LxbkIHs+fH2s+jnYoqizlnHl/ZUmilLLetqOlzxylJzUuasBfFcan0gbCWq4nNKzlh1xI7XVLtNR
7qDQhBrhA5qJArI0KjfCaB/g6iEoQ8SZES2GYvZrDWRbw59XOCbtUn4lAafLX/URfomyryn74QCS
exIDIBWrG5APU3aRR4io7HmSjT+dMM4ak0uCA4qc3npqUryk5WMmvQIFbWjiddpWtTwrfEP8m4bU
B/W1T109Ux/1YmN+y3WwC8+Ksh+w20grtFLNSTPdbqIfhuyHZqnu6p1txVAxxjehvCTUyLPKycdt
YhxV/d6oH32qePo3NVVJHb8POOH6MlE5KzxSFmpSR7U7wgUmcyW8MPbS9oq0rW94xiI25a9ykxyL
BZM6ckgQ1l8Mzh/nAqB1fFyySPGdldrNqJni7Jw6cO4MNWSL+CMlTj+6CxDXFkOffPFqMhL/w2uy
fAkWc4LFkW9ek0jLMhK61OHSqd4gnwu4hvN90/DwRPCbjaullAu0Z8P8YZVHn4dY+NewfQ67XaO8
KOpvSf09DhS6ylNQ/k6FY+ivqtlVk29zt0b51hV7X6QT8yiZj9PUken0LehluwXHQTCFF9EsE2K7
9elrIK3oUY4AFfW7ywBNWAYn+dwRajqVv+SmtmeFKgZPqOmw2utks1RLgtg3y99NYb3S8PQMukYo
ANV16ilj0277UCCKhDRXSKgg+oeOAgqxAS3l5aR1ph6RBB01q8DVAOegnahMigAF6QJ20AcF5bek
/YqEcpVLJ+t5ZEtV4/4SkPPn1AyCZ/LE1j2nPlHVrvldeQku9EWqrE9oY0g+m1YilM44oc3dv2jf
MRAABZ2JcHvqkSwRmGKe6/ISJ79UWsiJjKsYPuaC4QgerOAc1S+FfhHRzYTPBQoefV9Z7HexFSF3
y+KLz8moFskN6658QUSFmHl0UgUNxcI7WUPgMlGnU4+utiZJIk8FMx/pGyvLsqm20E3rHuU36UoQ
Kn1wSUXilRwAQxSqbXDCIW7rs3BeEIqvyn4kLAdN7rrIbbV2yZCjHqUi5qBqg4ZNdgr0fEyVopOY
r4P8JFhuEbh0hLLQ6QcHzkyg2FXo6N3aAPWSry12yP4uQsw4fLcaCpNb2dhWkxdDEFo8eUCTQS/E
f355nO7bGik6Lrlm/CaGE125l654GenmosVd6ItPw68ZbhPUEnONxZA2bS0/WMnOTwlX2wXtc2Bu
0/m70f+YeTNNLCwmi46lY92FbsI4xntCb9RaE6mrQLIb96jiGQr5kfeHWriS4WUkW3Zmo7xLUuQD
h6xz4/JORy6SN6/J0lUm7KXZ5tJZ5eSF8lcvnfv06o/XmJZjo7lYRkwyIpjXi+QxD4+5f6dIazlY
h9lODdZ+fEi6XZzuqm7Z5CvzBo1kPt9L+V6XnFyF83qZhm/Y+ZT+sYOOsO2K+8lcj6oH+7tOMAhe
pO7U0f73v8l8HvO41cijNQ/I2TNtI+cbQhNCxFDEjJFU+EW5SV3m/PdrgiWNW2anJ8qY1G/lcH1e
tAVOauB7tAEjFKZpTNRF3k5QwMVrHKfDdq704V5tK3VFePwhH2Wg+JYfrkORWkrVAZ6JEggXiYxu
rkpYBBu90tqGnqFmyHwaKeCJ+gczJhHJX7q44EVSQ0QDscjBYMG7bRaOa3IQqMP0pej1DdNUaokJ
OIFvVqtIuPazCs1sj/vEdPWKwJ6U1DdtLtZJj0Dr83n/4yaUldHCfFzSK0VR+6NB+mu/DVu9Aash
pFfZF4eTviBkFKi2qt+v5l5iMgYQLZrBK/mNzUoUg+6rPfiHZ8IJLC7BxQG57MFvaq9aJ/UG+Snp
lS2cegjKEzUBInZa9S1ash3atiNPpKZEXE/EqeTJ/AvrOJ2nkhf983vxoQC6nIlq0SsR2aYi/Xm/
GhnmNLRS4lSucyq+BBqZXcnEvqtgwbvW5TvNYlz//Ih/llXvXsjlkLoCKw/hLZvAm214nilpM8sq
BdBmaB2zADjZJsZPpbTMU6YG2Cc6eUtwFiDJogEtp9b39Sg/KEyGu8okOLLRs8dArvm/mROcajXv
7bZOYAr9NkYmLTzQ4xd36Y+26/054zUgCVVh6Y8y7XZhHc1+lJDAkSCG4/3opTwEnCPK9uB3vSMN
UeuWaQ/iOmDTpKPZja0sOLUILQKajl2ewpkJLGk9iWK3ljtANVVT2EkXSF7gN7qn5YW1No3FCZPF
SDKatlk3BB9upgLtVRhGP6fcaA5g+9fDJItfXJ16O0IoKnRkBglRUzFzGDdLjWYqR79Q5+QqY61Y
DWbzMInx5oun/mE9c3OQm6fuB1oiA8RHTtOItDtmAxC2VJeoafgX9BjQZIHs6XpKQTbVI1dvrOeq
u89hH3uxIdZeyr5bGuT70cQlNPQIv+g92SKCBodkQtSuaH2heoVepqtY/ARzU6oB5oRSMDzL4ekq
Xy3lP37FS0ldppZFGCYa8puvuIxMPdTCWbjoLfKmwghntxIJ47DMYNiGJZsWnXUBySFwfynyBkGN
udbUkWkN5heP8E8h/+YFpX+hI5lcGhnsVd9/xy3BJxPbJHhnVbrWWqVfV9BbXVJdtoUGrEaSy8mb
0eapCamd0qTcW1HLIgG3hAvxOIXVSr8lJs3z8+f+jycGWxIFIZ+7Aqri/Ynl5ZDHaV0Ll4rME5v0
3Ato+C3rg5QEpQELcN6+9J3vjD7PMAuFvUg1wTaIW131AukRihBeiYd9/vy0/mEQYi/PqMfT07C3
WDd7v7rro3gKyuCa+mZ+N7Of1ZVu7afmsJ9zf6v7AL7KxAzsUR1FwHo+wWMEA+01TXJjYT8WB4Ve
qSrmwiZoWpKzM/0tt8LJq6ZctEfcEX9O+F+xV/7fwCr/vwVU053669l9oKvcZz/ew1iWP/5foopm
/WfBXSyWclirsmQy5vyXqKLxqf4vjVrW/0NNnZ6UpODRY3DjSf8P5Czp/6HYToodiwGRQUFT/hVB
5f0It5hUF7cSPUSTei9l5ps3PWrJyspiLMuSYCL4sWivJJ4QRLg5rXGSTn00C2x9erOvjgKM5hyW
6QgkaEntyx1CRxVq76NSvpUEnWFsFEqfrFRypxCzd3AbyX1CONmif8anQsrpT7NpBzrTJA0T1WKZ
CQnESZZUMJssjfp63z+JlE3R75VFTEZqLecotsEEk5UsVuK5bYXwOZ9nDfk8YgkW8SxURiwAAWVp
tShlSsFSraX7eC5CeTU29fiSZRYZC/JYK6DiLKOaUFxVNSI6TdBTRHESVD+5iLWdFpq01rIK2YM9
dOU87xCKSbKtTo2UuJRTaczPWholXpNEkfJgFUm/H9skNNi+KDH/TX4TLfBgAjDXBhX9O8JV5w2O
OjpRDHaVsDMK6rBYDkPqFRIXaRdTMvtIFOovlN/S+5GeR4vqDDoP7GEM3cB2lkf/14KRhC96YbGu
Euxglfmm7wStIs4uy4aN7qf6OSaZ1vEhHDitHBp3YiO2S15ORBqGNBhEvlpK/kVJ8n05gnbCsoCl
XU4fhVnbEG/eNiktgywcLOJgQWDeSYI+0sMZTEIuxnYnV8g6/vrqTv+dSv5G9vzD8ejrUpyjBGoC
Irop2rN97lN5rjje2EC4b+voxSflysnaoqFJH9dfTBzL+f/fCW25Pj4ikaNhlOJwtz2MrmwSiteq
SQuWS0vgYu7IqEazHQHx+/zS3q9//ncohhEZIKzKzbyZC5rCavBAsr0UJiwHuTAWP4n3ntXVvzwM
w4+FvkEUac0wGS53+K+XKBraIp6DyHACQTYRH+FJCYld+OIo8p8uwV93DneZrLGqxpNKTZXrubmc
ZBjVAX0P4WS+3/SWq4+aMGIhGhRiH/EXVI+dnIraS6oKkrDODTl6C/JYLuG0VgU5InlYa+pIkVDr
GYXCZBzvxyElFJzACNV/IVItKuH/sbkDg6OXbHwnORv8VUwIWL5JtEL4baGjyo5WoKDRJb6Fkt5A
NJY7tx0vUMIgWcMHUjWZYPiapoo9txq5H2RmztkLMUUV4NjQQrflmckYMNzJuVbHnkICxnVgQWCs
2r4mdyJO5dJaR03jq+dcqJaUkgFdAnTQLFQy4sf7oN7rQDAR52tCR0DDqukZgCEkZAgMqNxnoTbt
El8YNTtIdIOY1VybArIBswKhI3FQ2Z00Z7kECr+L2ZF0TWL4+64YqRb4WZaIbiBKbewRL1qiM9L7
YfIPWS+y9NKqnl6+P4il/giHvse1lbex9lonNFzdSm4WH73ZNPleLHL/OZNrgZLXXETd84i87edM
aMZZS5KI+JumkqL2NOeJED9lVhjXZ2Wquh5DFkGoG5Mokwg4JAF1qybNM9wpwNL1CBEovVjJI/uW
gJ92LvvqMCdjnDwF0aTGl0qmUhfYSh1Gd3OXC/J+jsduetVSf6m+tWZl3fed7k9om8w69Dgiqs1k
ZOHrzJGqvU5Jmh4HgRroKuxLDVOdEDflLz9Ik7gHJh+YHRTDCUHmrEsNtk4zqwXhUehSy3hM+OIK
O4o6k1hHEutUV60JBXpswq5Qr/0sheNTGkeEijaBOY7rIWOHZUumMPX3aTXn+MF6v0r9Z7Un/WG3
CNNwXguBlH/nWSAh2oTtYEiBUxlaL/+Qg84QWuLix6z6GZipMQwsyZuBmqFpRQNRKwo5Z74SSbJj
9Eygba4LAk41Ui8pYKl9vifgj5gtq+6aaZOQoZzuaovkryYcFH0NCALgXjl2EE1aHq65bnriBVet
ICiG23LeeHXzOcw9YnE7eVMipHqZoHjKztxhm0dJbOWjQ9OPWi557T4hVElHdGo8TLhqjKH2250J
iSlY0NAzxE3CKHHX+eb0aEL/oYaopuTWKBqenZRLtVzY/5JO/VUlOj02StUJ67FB6OrnhD52Ap14
MsqUEQ9JPgm4TqySQisM6okM61IRg4MC0jXwqIf30wY0rbaPacHm6zypLPLHjAANcF0bgQN7MS69
qooMnTpaFVJfmjtd3MmovnSch4JA+olh5nQ1eiu4B4hdaw9hOIK2LZSOqo+UiPld02sEkeVGCbGx
zvzgQe25XjuoBCYXk3kGCLTUxUo2HycVaj0+udlSlkbjrPNwOfMUEr/ZASoIowwqBcWADP/SWEey
tRmZNxiBFjgBZK2u12UKbpUiV3LWOezQU4KXzKhqHMGYy0xdR0PuS1/VPm60+3SQUZUgMUEnxVRD
AeRmIcEQQnZz4qPTHyFk58CbE1+9W9LKE8q6hlU+jZkwUF3V8zJai0IgfwdnUFhkMFd9e6gSNjPr
ioB1E4OFPll3YVxZ/ePnE9XN1KuiHlh0omjimBFFxbjZ1069VgemQlEcQzhHGHF3W6OYOcpQD18I
kW+6YciBORZyEOYrJnoW4TeTFavJkoHBCB2xBgKqpMhOI3MYHFUutKdJs9DGkoTGr8nBHbnTMMhH
ywc3HZbbzy/6Zn2znMhS12ETYepsCJSbi7YqQokAn0SUASdD3zDVBK8q4+GIFx0/wsGEtfGVUPlm
4cHbwDIAip/GUk430aS8XxEQRSupAkJHR6oANLc5o2s6Alf9/Mo+HoVFInZohIDgrZFGvz9KP/Io
y16a4Jv3Kpi5IF73Fg32f32UpaBJT/PPmlS5Wd1UBeueNIsmgrta8QxlWSZTsjF+fn6U9+VKvh/q
GxgjVXyRvJwc7/+wdyZLchtZ1n6X3kMGOOZtzDnPmSQ3sCSTdMDhDjjm4en7C0llv0T9JXWtu8tq
UWZkEREIwN3vved858/fxe/EBNwVvRJtjngfpnhSQ6u9AxZQdohEzrvcgUXz60X/r/b+L0bQf7j/
f6m9L9r35k8g1PNf/632DpJfIixIDOzBW0EuPY+xf6u9/eQXOCjnJYSeD4ZZVpffS3E/phR3oyj5
1x/SA/y9FBfpL9Cmz+8BrvgINdx/Vor/epb+wxkYb8O5Yvv1mU95Sn5+5uN+4BAzutWuIUJ23bZt
F51kFdbo6qv+gpB6fcrqjM1Qxg3UfTu3U34CSazylzilubhxZ1p7D7HXGNQc1Cn9jiK9PcPcoW5u
Cagnrs3tut7eGnQexKZWi5RHd+rYMNOmyIkHrUITX0Zr5+dkInYs8V+GxgTLY0Z47sB5VHGAUBzp
gtdgQVmhMcvInmCnyHjJMefA/dmdTQaijMiT9dC3jssMOJp0djPIIZj2bSrALMmW8NWNHbQLkb/s
1H3SovBHAN8wLU177eBzsO2wvOSGv7TJ5pVxDbK3mr+zAFDep5yOfyjEQnhb/Wioj6PLIDbYjmNp
m5twiIPyoentHLyILCB7cmmavo82UIhqcMwUVdN0GZK1i03egnqFY1cxKByGZaRcHmK0qinNvOfC
P3Phx/zXJbYsh1tnrVBVZsMZ9uTPS45SvsiXu04vL5oiItpwwlfviZ3HO0+pkYWFQpeeSd/68Kxi
p/4Issm50oAtkq1abcSB3R/DkDrcZYDVVPVodkkUj/hNw8LLD10ThSE3o1CW+fRaB5ZMxwBKysQX
fQkaT9PAH+v0hoRl0V2Uqixp6yfOIH9oEw/iuYfa1x38PrHJdhl0Nu+bxMQ0Aka4y9uxifHfxsRc
3XCWDMpD2AftspllyeMk5flYUqbkDG+CSvr5Xnctg/xZdlZdhH0lX1qJOhCniQeNS/piJfUiG2mB
OE6XPeYxss1tg4N7hJCtkw8g9K4AjWIrBabU7/PrBpg8mcL9WT/X+Nn3OVmWVwOaut83pNuvJ5US
zAmgdfbMLiidutsHeANz/jT5TO6Jc/J16xo0HUnUXqZOPMdH8qR5xMQwpphTx7lUBwL8uIDx23P+
yZyvtO1n6V0ks9O4IPjtOu8Gb4XF5zYjIicEvQnT0Si+8ckkZ+pdC7jevrSMwodFEW5bTV1HzhnS
m7uz9YC84axpPg94HAcQN0stUPyVrSGh3sASm+M+WbcykEz2uykT8Q3jkPPWliWtubBmtO8C/C9D
IE9iui0GJYlKpGTZmrXL3qJ+oZGW0GR7WfNw6CDpW8/Z6rGfbpVqieqwni6JFFgCoCueTEKG/Rkm
DSfvUSNZjPlUuw2nI+wBi6IHBuPvPfXkkEPWmad4U491cX7do+7JdTRG0Slrg3Snex6ywyj6ddkq
n9XjZhqmbiR1gMHSzlj6SVtizoOXVMWiY9SdtegpKC9aSk7f+Ie2cxKC0qZl/pYJN5ec5cOp2zRz
0AOTHfqvpWfSDxs02JRdd5xuGh4F+oRTGWFUpio6j15X8Uaic4asqhSEgXSxXT5TJsbhRjpFxEOd
R9G9dvMR/3qUYQFUKzYxopItc9BSK/IgsFYN3kXFN8Pq1ioPLohBNHjQzuQGB6X4BJs0wFWxmfN+
vS2GCUNgMVSRv4H6jjjBT+UMToBob1Llg6glHLaWYCxqzi/fAt30Ztt4g622RTYicUkbCVIMZajh
xsuUEgsBU3mrgzrmd/NFmxGBQeyKzCPxtQkNboBmCvxPcY0KC/76IK6Ws+AR9X/TPQYZtQhl4wDs
I1SLqXe+YSmEXyNI26iyxHvUosDirZP+sXO7cd5Kv5haEu7Knq8q4gyhTeCtpyFTMfFfroZNkRJe
5m3D9Vz66cBkn0h7gPtVcdcwdJU+FMYAxaXcImTlmfOn0rkQyYrwoljHvVD5XcVOVQikk16G/Z/z
2otdCv8ixluerwJAXxGP1/xcEveg+1CGEsZOrHaytIi3tCwf5yi40qpp7olIeNRBV9whnSetyLmq
2/wpYxTE6iqu+nMmyES8RdEhb4vIafCXcF+5SA9KDv2bCTApEpKlr090UPDxukgcJts0D1lYXwat
e0HHqtiRs4AEze9e2eMYvOnsMYY7/VIuE37FGaA2HyJy823ZDsOHdOejZ8QrA7SLrKB300Htm2QW
3XkZ/oU0/Dqt03PcYwNsRyLJ/UyAP4iYRBsPdytUZgxqzrFY1dc6Kl+62Awwa/pLOijBd8r5w8Ji
cgMPzbmc/Y6Z6wAk7xNNKrQH+bhse9I9LiIyfYkB/uqVGbF260L44ZZYIp8IjornnTiZoTnlrX9b
TmAVWx/Ojxtcse2xytViNxop7gglTTCQGbxB3lLKfTCGksj0OXlIq0ic1rWM2FdyZzuH7nscE8ZI
Rvq5rV43B1noq2yC4jiebcXADQAu32EweCB77doZF9BqUxuWHxTGkMIwoa3SzA8xlsRN1ECj4R/C
GzvfqqEYns1YRzvPLM4pWNTL1BbVDT/7ucSuo+us7MQ2Zy06JhXuNqdJqrvSDR7yKi2OYxgt4TEt
26OonPjkBOVLY5jEZTE7b6HzAtoG0RFB9twKk56aoCSCNQue6JqdY7KN9+ANItlOof8wt+AXTDJV
ZJuAz0lMk9xnDtvJGrnLturZqmlp3fZJ2sJjSAsCB8Oq6p/GyVY/wnipr4Ok9pB3MDNbBje66em7
3rlt9yGU9C8ap9rVS8W6szglUBJ6hYRazs33rvbuyEIUal8FARaYRdZPkSWxtpwJmTUdKsolHYp7
JecR+43Q423d5HDFc9oHNu0hhZPAdY8XEsNbnj+3c/7m2t558DiqYnURAN0K+8ZcH8fhJL9p3X9x
/YYjTYSH88mRbv0cOaFPZmbpf8Re9qJcs75oAyIJHw3nl1Vs9DKNqB6Lce+Z6eiPKYCunJwfaf0v
mqPEZh6Cj8Ept4hDNg0HWbKXpPMENZxdb9TRLlwYDHkqu7bCLS/mfuHz053MUGeXzRTe6rUyW3o3
N53X8jbnYUrqFNLSix7hmVPiLGR28FBX1XqxOLbe6S7GIUV2CzWivh8iKT5CXz9m0/ppETmWdWd8
cJxpeUYTq77IvvGI68hDxcSmCJsVuBMNCXEkb7mrLlTthujvWVCFh007rwj/cxfr3guPXO0b4dEn
xLDUl3P4o5H1Cr1Y0EHzmZ6c6XtmCLruse3FuUNkWkTK2yAfU/0jaxyB2Z50ZNR4MUcFKFtz7aqq
um3aJE/NQU/xGLO9lk5XfxuTlmzzfd0v9PR2nAmIn7wNV9jb2aaEO2Yua7sMiEgJs/eY1yTJZMoH
lft98+QXszN/RmMp4wnVHOco/zJaVobCTHJzRkzPraFBZu+TyLhzeS3rwq2qe0YjOunuxzIVpXrP
mlY2ZtdlY/bDTfMY1Fkd13wkBsXTl0Cq+deZ3boVc+QRFT4G0XwcfIttPWVwZ9wWxVpEbgobeTSG
iXtL/9TxX1SVWIS0gsS1SuSe+2aLPHCq39oC/1fV/tffF7Wb71oWg/ljXfv/ytroF9pRWM9+T+ig
dv2tqBW/UJeep8yuSOjY/IoB/r2qDb1fGCLjJgoRFNA8iumv/F7VBukvSKuI6PA5P5yr5OA/GTD/
1Ps467NQqkM+xdse0TM793n+MD9yAzXrxtBFL8PF3WdTtTP18Dbo4Cob2/4g1u4fRnDn2/DHGdxv
V4RBRafFPWNOf7piQUb2pJKAILlGvARe+U6BtlGOeu6y4Umkw0Ni8Uhnk/+WDuE312+BVtmvi2k6
JgGcWYfwex6G12VfbaOm+1T7mO67MWLr7JJ/cOowZ//pw+I7BbdKT40qjh8xPN++P9wedOZZ5BK1
TkTctG59A+yoi8jDzQsyTjf8ptUhCsg47pNePLdBuT6URXlsc8CtagX6UVfRRktgOaOfEQwxtmeo
WwqxQYjuVvv557DAHKf8bNl2WF2/JEMKAs3f+dEKAn3IxeWa3Mkiodwq/UPHFG7T9sCMx0GOL1V1
RirG5lypFCdmzVh/M7l8nUHWzGMQE7eKMyx2GK77XuVsBZN+2Tnzo2htsB1oHhzXFLRPK2Z5PZG4
uXOHqN22cf3FrOc9Y9Uew5/c01ACiXw+L91U7SM8j0xGh1RUxSGtrH8a1oRUjZU6XQ8ufND+NmbQ
fMjo2gMYVIv/PSudkl02UIdBMjfsBfrZcHA41EGcT+LiqUtafchN9ZafNxuouJ/WwD6FHRwlSWZ9
N+vysgxYSdXglse4Wddr5rzphZqyV2JI8L3OKSvjzA1yU0kMZCKc49AW9uDWDQCu0blMxwaUtXEf
19FOewN8cu85o3NTTlp8TQlxPmaLf+T344xS18OddMFV67EKbwoTXJhcfZAybe51mhXXYeUO6HRT
H6xQgZq8NHl5VHTXx2VCO9Y3bogeN0uKjcNR5ypZ2IIKveZPuGnEniZRy94N8EfB0CoERPseJD1v
YPBSlOaI8gyl9yreq/TMZK3Jyl2qdIbzWpm9p/37cC3a/dCv1a7qcHcUeVvfhg6nkLGs4QNYu/K/
wh5K2WBvNEU286hzPyaXH5i337ul17RiNPPGIsr7k40M5IOMNEcjvZmkOZ5QlXg1U64WTKUH5bMd
c3nAIPStitfiXSTO65Rr/87vivJ6zbEzC+v4V7kn32OMS5+aqHOfygV7BcmZ1HMyzAia9GVwA4/C
IQghXal8VI4ONbbVZZvZ29TN7JdmzuKT8uBN0rdiFzTosJ3ComRZUHgELTO11kawQD3/uS+oVrw6
NBemreKtbYCOZxmn61Jz/o+LVe+dZgnBZs4Yo+b8vg41R4AQ8IIyaXpi7ZMvjTs/1qRu8oJKcvyA
5eo6OxWIIEDOttOuxVi/yxgM7aXMTy2NDsCHU0Y5JDgXDOSpIoCpbx03XRm8xaSsrMyN9UJC6YR/
gJiJMc+OoiBXIE4fuoqs3DZCMm7CZboJ0iUYNlmOHoEi8NgPrgC26Qxf9RzeRV6L+VC3cPDzepOJ
5aaY4peArJvA74LrtJqYEtZnBnvprngcqcwfRpP5iNtAUrRJcHQjyFbTBCtvg4au22M44yw+zM3H
OBPVyswq+sw0n34OzvAFB+2OITzYotAW0VZOWf0aVMP7Koy99cokOMVt9KZ8oV4aGXV4BYbstiZP
54YlCBbv2Hn7UiZMVr1Q3FU9LMq2XsQ9Uvnky+JUipl6OzzYxlrgHpW+F6ok3acmYyOLQBKLoiy3
Y0Eagcjsu5pMd6xV3f/IcoT7xRLLuzCA2xgU8bCdRF9/amz+ZWEQx9mvf+wXZlh5FwZXJhxjInLd
O2SBz44I3qicXsNyMBHCWitvSt3kpzLAL7Ul89PDeePOl6EW8PYShTmfBfK7N1fxFcDGDMRRBpYs
tl7LLJAOBMYhRWuKDh1P4jgUV3GfM8uOPbidfmx5rzszBgXDdf/k+tVybBRHvg3gEcgI9dLYO9uE
CGJJcLFoa+zwOe5baCFYMgO6DHk+MDvOeve5XuqZO9tWPwI7EHHZC3/velmsrmPpHfs42yU0nD9E
vwigYaB+A7ShpzkNSnyVcRZ/DT1Zo24oCD1J07PUSnvF3vR+eynD1gPoCRMmq2V4k3BQfchaXd4F
Wi8n+ibOhcwwmZHmIr6tRdHMAEqG7LmLB4+2Sz56VFF2us2aOb/s1656kGrw9jzWF8jY4GCVnfVp
8LTLwXFrameGsgcZ+SP2WmDGO5PSH+0pL+7rluMud0xfDvBaK4sVAvEEmRtpnRzGXKgbSqrsBxXC
eN/SpgbmXGFu4a0hv9jBOCAgAG0Yrp05pPR87UasOr0esvwHc6L0tW4xnTrs8e/9GNdXiKQn8CsO
+YZYpUt7a4fIHietDLUwYWWg1UdzZ1UWfHUW3C6ZP60nTJZPoqmyy3whAVGCKdnT7V334Hu+50bq
22429T6KJ+/QaaBRcQdIzi/7+07gbOtC89a2xNjPOJGBwaZ1floK1JxSa4tNLVE3NNnlbqnGiGVi
mUD8YmJ4qIkX2pfUE4SIJgwKfNucf8NzfVFTfIRQKRA8HFLT3OXdWtBiwAnOEPg6YQe64WQAb2UO
SePVI5vkoAie0q0mAjgGWOP0xVRSOqzdLZ7bx94EM0YfkV0z4PfffM4dAHWr6i5MmgCiVHgyY0kE
jkIZmO97/IunGgHadaN9Dw8nAJchnrHIsWNcOV3enrzAticCzjEeEABUwMq/ohGevhYdDylLtjNj
4wFQ0LSXrrLj/Fi4rQ4BELuoEWjZnZZ+Hs5O0lxDUOqCA1EIard20YzNFOuviH4I3UK8yOuVxF4z
3y9hh2tQex1AdVfetDlOvUSD5+qiERamQaoYlAO7mg0DtqQovKUzQlDM4NhPazFnp2at61MXwOHL
56y9luOMd40pzwHRRUPPaSQwdURKuGlSspaTplWX1ezYr4GGKk4/tPvuzFlGeIyRNciPeqJfv0RH
P8zbxyCaHnpodjs6L08TbuyLUcCMW9GQgvvCaFBnGNCIpabZXWLrT1h+9gP18g6jmrqqPce/SyY0
3kmPsSOIyEiAidcf1zC+LzIv3TLf3aogKb9jrc4OoUP6d5yjmmLefhgGVBiy1+m2ahdeQI9uGNol
THJjg+hQFd6tN+u3cgyL6zzIHteqjZ8nE9LGLnR1GYzio6ppMnUBQpjQ+K92HPsHOa4nnXPZ2m0/
Wskga23xBY5ITEsXUGiWq4fYYTJc2HF4GLA5s7GtSXLLToofbmDz7HxZszo2zVVPG0G5EyYhJF7f
M7+zNx2s/lcsqelbguDs3FbF5YzCfd5ZVUX3uaime6RnxDGNEkvbSnZVvoEYOML+VkhWUwUpvlCf
YgQuoPEnvSNot9gIphG33kK4qHS0Yu2u7zPPPAed022FV52pwCo8+kN4KRyI2aWNbhrd6S3dqD2K
E33t+8snUqXRn0SpvsC2MR7qliFRCnEV58ATK12xNXGR7sOYnWzM1Q/mZCTaJP5HOUTvJuufl9o+
rNRiN7pMvtnIf2eUkT/XKWZKT8KaS8yz5ZB9aYr8kw5mRJ98sh0xgiVCngTAqKM5TRoePqYc8lA2
43ShAPxuQ4/mqtbhcCoy4prNshBvTYoxo5vZ3q1mfWrriuiXvFeIgeZo60qP+xXc80tqaOXtDZAG
+2iFIN7FsIMGw3myVGcfTnQmk3awpEeOmwtKu0O5kBYbulJtGzYwdFlgpKWfOSA9O/scBWV+XUaZ
cwyj8iDPiiHZjBcMN82NDrW5kLbG3Tg0hMJ05jwXTMS9W4DWU0GON7Uf8Uuu/Ul68XRQdoKDKLHE
TbP98BEjbLKlJ5Xcj7e9iyhsDlPSjSL/ctS9e4vVftpUZvX3zAm/xNbpTqh15rvAFJdq0v1BqmS9
qixzR+B5bX696HBXTQEFV0fQXokGSC6x96CRDCU1+twYPcU1SmpzD74G8nxPfDEWN7J15niA3lfq
+q0nRnZbFes1ysbkI+3rt1VXX91mnaDXUuDAUEdUNAl3/CrL89k3RnYoeknwlk4EDyp5q6fKtslw
sSBV29aVIHhJ9yNC5QAWeRXK4TQ0KSFXZ/Cvrf1NDA8eh7KaLI8eJeaa9T9k6YZ7D6TOtCnqqDhr
INkTR4ek7s793HQ/JjkTGG2ShB5/MX+epjG9m3ORfnNKLJ99W+M85oQEqU67G8+T82EuMb4WYfDY
GehDgfUf2jL9WrXuk+5ziX6Wt6FYKSMZgz0VDIhOIvS9TxAuimNDST6b6KVPUaFMYfHFwIe7dc8r
XZyC2c1VNh9x1A17Y8A7bMlDMsuGo359nRoGgIsFlSbiapeK+gOltnkqJVbzrgrdYyBLUoRamtaa
bMmaRvfFZIaMkQSfrBnSSz7T52h51Ytc0F7WdxTr4rGNkXREGmaVmZfHsMYxlKi4+1yLkio5kdFx
YDR3dOn/YV8+l5ozXdqeadymXamX+HzjGaLBbUp4Ya1tFQzi3vDi8QX2rVSX1pTmwAO0j3JVHtOZ
I7ALUVRodeiow7dx9pguZXmDFowtK5UI40T0UtOJDSRxGEsWrdfFSuW6uqhUE9bFdXSCJ7/OnVfO
3LD2/Wi5MJXJvsUz9XqUaEKs3HC32rJ7a/GVgiSciSvJCTtOa39XU5/vnHCylypSFrm8b92Xrhgt
1hTXuVnpbxDD6XWHuK3DjaaW/b76i/22+uhjW4Ue/z+XvvxvjPxFZvR3wpiXsn0vqu9/6iGe/x+/
a2PcX1CTww5C4429NAnRufzeRhS/0Do8q1zwaKGTcukV/quNKH7hT+BVunT5CHI9Y33/1UYMzhYW
OotntW7q+/x7/wo7/l24T04yscnye/3/EfL/JAdzCZDyzoy2M3oCLVX8kxHPgPpQYqBeVhjbL2Ws
gstS0rz5w/34n14liPk+hJ0AzP9JqIUcOjGFZUl1QG2SI6DKnrxds3z9+8v85Lnhy8DSA2bFRhK5
yCl/+jJ9aKzvM+bbRTFagiZ3a2TZ0jmlbVxcxkPVvThVt17Vpad+T8P+t/fxJ2cbjguunXgJSzS+
GJKRftJymqxh4dU1cRoSh+BXjXieQUnfJLQbnZFdbd8vhZ2PSoR63qGAlK+913qfK2GabJebrqfl
NPiaGbMTC1z5LULwWySzOUPVv79Nf/3Nad8CWOEiZEWzwPy5NxokiHkihLY7j+nHI6FoRN0GGL7n
32YK//ae/NyixnmAnyokfNhjV8S58efrqI7D8hShAel1ya6f+4LuiOhNM90k9RRxILHDuKpPZP8U
aIj+wy95xswLNGfn/xLK95MCceh75TW+SnZx50S7lRrwyufAc/j7q5xv1R+UZb+q1KDC8LN7vJOQ
Of78FRt/UZn0Gnjzseo+jxGK8DH07Suy609/f6Xzv/TTlc4hENg4YoY9f3FOhktqTYy6hZ6BN9Nl
i7Jw04xZDAVhRveERur31f7f/nx/eUxYqniWsUXGngAK+lMLvRiGADiZolO9UNlB5IT+EdXOP2h+
//KQ/HqVs10ugqnFeOHPdzCswqANFFfxXZs9qkiWBBoVxKQQa3Yh3ObVrxd9//f38p+u+dODaYoq
WFDz+juREJ0qTLbuvJJ0RRNFb31S+ptExvE/uMb+ek2WJL5r6saxy5r+k7o3lnPbd2oEkJ042eWo
1v7e89f5EulVwEBbTWVPUlcxZf/wEv71uYmYRyEE/9Uihmv9z/dXVpOTqKYXuwap7CNibsLr1wzG
XY+KbTNGprz7+5v7l1eCFZD/oPfE1oShVvz5gnWZZMCCUN55SOPuPAhpdncWYUS7JlHOxd9fjNbd
T4s+onQIPFyIbFrmPMSl/Pl6Hr24JW7KkY5Bpsfj0K2qurQKjdub6ludHyVfMjtIQxP+KHod6Y3I
lhVbBXlzp9BrG+991jN6dIRQ5dhedlYn8nJp48U52HZt4i2jKtrA82yB1rRaBfUeJ2QW7Suyv8cj
y5oH3z/uZgYq8CCpHml3xxuRDEW7Ne0CVBtf0xpcLWPsVZfTmvv+G91VSEU9eWPd6l+kgBe8vW9o
Wm6aSq4C5146918DenioUpJlqq+nOmqi0+gOKaA2KrRvXmsm6kvQN5+oOuLwIlLjCoA4zOMYfdcA
SD3ra1gwqBRCD5BOydM+tukIu6tdgMYbS1/E13Yob5SbDoy4sKrC83FCdT81KF83awwS6945uyoP
jYjtJ7uUjnNQqwrtYe6bILkOYofEIsSCid16rZvfMT30iG2Tbveauehxt4kn6UJBGbGL/MbqGIAV
t0KeRWd0sRturZ1Eydi7ZRL10rtzQLpYvWCGE32lKBH6DD0WsiohtziT+tdlNtC5U12izplruJQY
0GKY1Cvz2pOY6ZyANoqzZLP6QfaQ2n5yj+7ipV8yqArMKOtlbKIrd5raGD6rnhPvaWK7gAmDsqM7
nutvcVyboIez7NBfknsnLfvpNK/Mdg75PI7ONUBS6C2OY0bxHGNJr8hrln6HhwO/PzKEPgJW4ynN
mED0UYkaokN+MTY98YGeSx1zkbUR85mB6DlGE6ry3pQ6q/pw+4ZXXcfvTrN5dWx3nakifZbIsLyN
VPjXNtqOzSuiQOFStPdFup39LGCqYRW2fkCC2QXaXPR+aZ4j56l7Gz21bZbDTcKmXl+xrnPYMJYK
ZofjThi0e1X43lYdB6YmSQy9IHwWySekvcQCVnmxbA1yCO+AiJGJgTAuYTyzmpvXsfedZyEQJR18
3wHhVeOOBQVVjrD1R4lXmMSgEqPm+bH5wZNfE8FWW7xVfpdlr+UwNpYO64BZS0RzAZ7dCl6LIpPF
Zb2GU05YUG8fqsHD+YVTLGt2Di+Rz2uVDv4xrmr5Vuuq5R8pHbC/shN+hyBsab7ihPbSW2Z85GAb
ES3xdk7ofWzUMJ7dxmseY/OaMu8DcnlLBWuThUHdgG+cBm3Wf0MNu7qMODWbEf1FXobBoRG3M5NP
Bha/XbkwbqJnQXFYMblZ/MSmJFOJdbizHKymXZxrG+xdpkv2GR+PlI9sgorOXjTmw5b9rbldEAiD
UacO/TzIyf3kjI26w4oTBkSKzaHmB8cRfdG6egJCn2IVfREY2y95dd3P/TQuct9aRzxVnVzTL+g4
E/KZ8iAkp7FMvDb94ksULPd+52ZUw5BKVv4dQ0SoGREUh01+bMaATILKndo3LzBtBxd/aLurQnvD
E6O1ML9w61ZoEl56VN1k2ZVsygfmokJe+DhH521ZDbkib4xT3qEVSyfuG3yt3eMU1yJgSIxWfTyZ
tfGJn6kIq/1ASu3Nz05TqOrEu4n/cQq6IPkuo7XIDpqzqdoKRgFI2BdnRm5L6jgx7zWyR0aBpXe9
tCbQhzmq+pmhtzTHtYjdL0XiAKdfvKjkM4dd+YBbTwBhzmz5yCHafc3XoCc4LbHhjnYF9b876eYy
we37uSbv4Hs06OUHs6LIP4Ztk8OETgp7b1zTfFWgcL9gGJgeBIMNEi1kk7y4Qx++um2PGz2OAUvH
Kevi1nPi5FHp1Pmwab1+6ia/JlmZElHtbR928WWdzQDpWDzHXexygCS9GW/ARvpSncyiCnPyrba3
ThX7u2pVghy4Tk3joV2gAe1EmafEZxRpxy2cUSChQ87sdYms4TkuJSvW2LAy4tFasfe4+RSRWxSa
18mdWFZ13K/MK42IO1pkIUFGoSaaeUoLAifgUDqvsinFfYU9FrGqGCBe41UQ3xF7h9VB4OuBILaI
8ZTInJS4Qda87aA39SleJi++cNa++TyViYOIO5+HT52nafuYwFE9DeBlvh0Cuz7oriBTc8hlnDBg
jnJnY6XvrnvjZoW38Sot6E9Xqv5udKje/VKRXMQXZsjX5JZPrsNAT+D3ReseseL78lA7KnnwPd20
z5PbpxJroD++n3/ab5pzCgesfooISHL4phsvKqbiuDBavJlid062vZ6Doxkrv9/XqpP3bmDYfFS1
5J+YT7T+LmHAWO3ZhZGxgjtoBMk6Z+OBzKryfnXWpt31Xb8kp9E4LMpZGjTs4Aiq1a5fC+drW2Vw
ECenTr3dmE95tC8Xv/rSMzxObxckEsOuCdhDnl18Es7GpKO+qabB8/Y56i8kuQhNTnFXFd9zHREC
hVwTAbFfhfZbVKVpdygH5aR4T2X8QyWqdXbZspQTK2sV8Iv67bgPo5405FnX/HtWLHdZAtr62DDP
jzZYMnKGnCB038Ssiu5QZWk4kvIGs2uTlHRHGSFxZEYB7oWkKNKRMlvHmzLFbLwu7ufWAv3zi9p7
76RLzqfnFrAjsCtHDPlWJ3nXGlNz7faJ2JRTLew2C2b/ZZ08B2YE8O1hgxu8fnecKtK70BUBc7dW
nHuoxUzTNmq7+UsidCYPbVq0hMnFK4nDro91JinTejpWgIrcrbU2npH4Cz3vGXy7B6cT/bDlDUHT
jHJ+2bdermGuc+T5WrAoPiZszkinggzh5JhMUXdoq5K02p7TF6SyNWHZ9PKayPEiaWOUPMHqMq9z
+thsh6QMPutk7HyG8yvS+E4KNezxV6cw6dYRJwMfEG9dXApa2XhVnpEaK/ci+2/2zmy3biRL169S
qHvm4RQMEug6F3vemmVZnm4IWZY5T8Hg+PTnozOr2toWpHYCfXdQVYmanNwkgxFr/esfyrzzsT5k
9yQqc67NqyFqSmOT1BlvNdM6fsdcGg/WIcwIsxhtNfWbuktIv1VYte/mXPRfU7/PKFmrJNIQP1Iv
WHk6QOsQJp6B/V88Y2Y9FV1PWaWy6CqFrTYcNJLZfMO03YED79bWERYTDlJcmLTeOCzHz3lMpDjk
3iLuDyg1CE2O3FKfIQ0VSwSvGzNHcijK/NFFiQnF17lmGF5CWhjQhxykU6QaJUpDAZxYbfJxmMP+
Qdkwx7allfhy4/aJ/A5lpfZWrRNifN2zTX/vRRnceTnorznUXroZ21p96B0z+wBojxWKHYes53gu
GKEHrTDXFbNyEosqz6vXbjepD0NTkpIBsF9/Hau4uiuTvr9vVT371ON1fZCV5qZVzVSTNB0fizA5
REG6mbAGYn7MlHE9Zl55W449QWeNUyNcbgqr+dhmfY3uZDTLswqLcm8Td5a5gDq1/GAwjCZyeop8
tc2tORgYIfb8Iro9alMBvGHiFGQ39SJnJ4g0mALYObL0sF2JUDSe2wUN0irGcxrJviEqrKkkjIV5
tMS07iWt8EpRxoW4wJktSicc84KzKZx6yMSh590huHGzfW2J8lL44fxJUeGlW2csKBPNNqCgs5OU
WHZsloYjlIfyYziFBhVRVRRXvM7Ghhfha1ygZGzferqdvsRMEuEnwTK6031q3tn2VN5zAhG15gw6
fOqTsdErTAO6G/QgSHQbP1MGa23yr/xQt8TgqjH6EMxNgs9VgxkKc05/fOxhiRFdtcxiKWFIPIAM
1bZbKC0xBXA04jxTRLHPrqXN8lj7WOisbME0GkKP4TR0WKP90XAxh191QjFMd2Zm0Pz8qjyK1OPT
gVCsb5EbYXbpdn1FDliQkAEIQ+wBYC1HYjK5No65KEq+W/zXkF+isfnqejb0bi921PWQhrQEowwK
oqramWG81kF9Z0Gl2WEwg/smyYYGBO2xddQmjrSZrJPRGz5HkYC7FZSNuIQ4jX9g3w7VXQppjs25
TojJcSNjwE40dKPiLHRsNP4jW9F9X6fxVx823njIi9C9LiHvxedskcXndnKKaq+H0ceXimMMP6Cq
+6IVfs8rHFCc/dDCFNi4VRV+8FkI2RGddPGRkebgrHSYWnQAnZAXwApAkcrXyb3FtwOfMHEYmllo
DpHwzCUb+2i4plzJGlUEw2DWJAWY634vWgwjV52lojMd+3h+xLWq8I7nr9GWcS9jjmbo2VBRAofd
FiFxQG/c97NL2GVVU9QYGJDprNbVpjfoZVdYYzBO80Y3pw2SY2GuZ2nKvYvOql1XrU/a9cBvjvcq
MvA6Km34YpZbsTuLwRefKVxce2OJtL6uQmLqV6rXGr6LTEuGxJQC5w3+RxxXbYincTJYbXjbMRwt
mDJ2A/arQfk+o1vK2VrT8qpTlke4R8M7XlFMUHyo2kZfUI+VV287elTyFaMWiYzWczeCC1XNl8Qe
k5Y7C8gUjQvdTds+HbQihJgBsIWY7b3ZmQb2Ftp37uIsyny4+z09VONTNdKet+jn3KlLHmKZec3K
DfL5oZgD+jO/8NnTO8FSR2ge6HDVhbAx8GyJ39F5dfEu7KPsSyOS/qm2u7HcjXHC2aRyZYj92OJi
Bv7oEs9KnbwIa7TpffdSc6quy8khSxMXElzXK7fLJRyiYpSb1MavZbfc6VNspJimxATa7i1RVQQi
l1S1LRCSs8aDAglLgsTkKTEGsMaipAYmNNhGwyYjl+h2CaVQrexhYtquXYKtu9y5iFoTaVaBpoKH
5Xs4b1iFcdGrEZ+3yEyW0D32E/ReqX7XaB+3V782YyxUbCvFphZXTB4kqg7ouroOv1If4OxPtT/R
zBoevyOtIqziTMUHgWBK+ldSZvLOECUpyzJvHsIwnznanSR6j1sw7UwaVt2wNmAl3Y1UUTHhk0kT
XhZlHjj7AEeKAVg6A7aY6Eq+ISuKP9XCrO9DaTNL19BGmG5nEMNXup2temmgWqLRfW/WR7pU6ktl
q4z7yCg79vWgi/f4WOFemxZCEFxduc1Z7wYxfjM60udqjrpNbI4ldvmAKlt7MpPhwJY6Dyg8TfLW
I7t23g2EcVnbROe9i0hJNO+ybFhIQq4zs6kITHRw+p6jeSM7FwdeVIlUoEaWqdsynLESpmvDEDzU
bMRbw68SImENFEv7TrT1tWsY9udAa3tY27VB9cjG7KGM6TrwpRoQ5aIrpsrYh1JCiejcGGLo7JaE
sRYKo5UDqqDEf8A5RdgbZr0kJo5D5X7scVsm1yoYfIh/lhlbq8ER6fXY+aLZgmLB82wCDQukwUjs
mEw68DaqnPoOI/2x/wC7BKzGZcD50FGgGrRB04xQtGZtnpVWZkWHPkhgIzAmz3bdyMJbY2mLfa6d
Fbo+L4ZJ8f8QtKhEX5mf4CBEZPskZe8chZL8hhL3oIdmzrhMmbHrncM6q4yDqkY8m5EMsrDcvuMK
mK74fBll7ImDE8482m4KMAByVEAIEC0hCdumFRfHIWgdDHq6gkNOpxpSpq7jyVjjmD7MO5XoCquW
iCxPuHROhEzFmftdCjcq33gta2VrusAIn0zQqnRXlOijSRIdtb8aC1F7a7xUIVHKBtqulbb4iXnk
ozA5r0Pb32C7NN7zBc9ih/Ktvo2rTqQHRQ/l7Zg5q2ClRG3CfhTe+JRZlfOJbgN3l0ro+dHV2A3b
ljdanHuR90m4k/yoUls9RoUbwO90cYaFqz2IJ+DjnHoETZ2CPunIaScHu/s2yBExHZV68xkFnHXt
I64aOWoi/55jq8LJLWOd7nFcqm4Zcpjy0ldufa8dqDWr1myCm1yW2SeAjRCFGxJbKummbbtNa7Ux
sbJyOfiN0VfQPRpLkSIJGRXPFNqLxzmE2bdKYe9vUFBDgg3HahIbG0oZOls/cr86qRnCVe9gwxUy
NMXl7LdVvktDa/oiHZSbOKjkwE2G6p3hkKHFSW7aBLBwo2ZI2qShtdI+JLrBZ9xjm93owalLRvdh
mTLg4vu9sWebL6JD9/e9rNquP+DCQRkxRg4R1H0VkxyYmnNf3BtZWt1PCL2gx86aaFKl3XhNCiNl
gxZ0oYdeapTkPGxBivWY1hfVuOgkXUgf7Ao9IwaAvxrauCcamxII+POic1H3c2zHhIJC1Y98mv0k
uVUe0PnK7SJIl9oKs4eYhIxuhxuRgOWZiKpfj7XnfzSLYIzWhr2c6V0V9VwYn0CKeNgj1xMMMPeQ
u0AfLKI4+hgYoDvrDkF2tQLUA3NrE+l+Y9igrE3ObgAtCa2C2pRVnn5OmjihwmxTjF2tEf3+CjVX
5h/YmvtPflF62ApNoqQAN8GeSHgWIaFYYwkpRIRN/bGC1v/khqZ1hxiKfGeviwdeJvjVurPb5p4d
s7+ye0msjabTJKyODfo7xsLZV3tyKgqBfDSi/VTQ92zdqbc+ofskG7XrlN+u+yHpLkXjm9EaCUHj
4QCwYCdGJRL+fkwtya413TA8CjBg4K6iMqJDMmU1ZCvDidBmlc1NkBsFCgzcE26nrMQnPrbG9CYY
U5vYGgLsD5GD29HOtfAQM7KpaHfQi/EtR1ru38sUo7CVQkjir1vgK2ymdW77u8oL2xhnW2umopHd
5O9oq8KL2CSgby2iSLdnaVFXn0JwVswTQrR7aCjQ9ZW2EcerMcjr9y5DV15aKowvcMvCcj3zEIhQ
APuLtnLIrXTlVEF5Q+XnPw6B01vrGAb/R9MzyMLEKSa7T/pKIV+wSwZG7dgXkLcSQ97jANBw6rM/
jDsIpdkj02ZQJBIsI2Ot4IXOF1WWEU6ryNv8Uk6TQ42E/2Xzta/dOdzqRoI0s1MG0U3VCzM/VoMx
PDmi09+sxh2zFSeN6s4SzVhm1RqDEeyqOLeuSebp4SpbQ0uYW4fz3KZpAkGnA2xxqdgnkOk0Hd7m
bufoC5fz+aNp2bjIuZQrRweyoWbzUO5j7kRwRJsmBLg1PL/8mJqJH+KPP/nXqVeLdxNQzyOEZQdA
aZTG17itaJUwYEzwww6EBuOwZP0dXiFZbcwCoitIx3ReonXsA1PtvMZ80fPPo6lDBYXdA1Uqpuj1
UwCTmv2pM4oLw6hluNadQy5dYljpV3gN1cj3VEFrxP2MiU7VJELCrU4yuRpSh212okTs14PWub+i
cfMpASHxagy0PHmG+WbzLYWsnrCPMjxg1xwSd1v4vKUdlGtRQiIvFXRcFVrJ+QSAhqh5lslny29Y
LLRsQ7UuvJavWIatvnaFPX1BVB7Q6zlLZAelKL5iwPhtszeY1hogPpN6H9e2+2SXc9JvUkiHV3nj
oEMyYWMrDoLKCfCLN6x3TozkdBW6Mxl6xhT3YB4Ry2LtsHH02555JlQyOu30yJhNXA8Oom16VacH
7hiAFree8oEIHDAbe0vtgPkKCVYOQWkyHshM7+YAImwRhQgSQO5Rq+I4cI4qJBGbLphRAejWh0hc
1eaNtaxtSiwO3E2jawtMFnUXF2IqPDAbqsXFMOakDVUlYtJrx1g8MiCZhLhOZxNfdK4q20SP5PPV
OsoIMWuJmVPugi6E2dmVYzZsSVkFGw8qQJlV5VcKwRKq5vrC45OljLQ5Hi8zgFFjUwG/zZvC68vP
he8R040w2cJ/n27zlnrEqLaUm1Rfcurz+7yhL9imkyATmZ8kk63Fl1Lt23lG1juQczFsfZTrAjbZ
OJurKaxBQMIcbAd9oNUiJfPryFunkUrDtc8LJpiaDwXOowH7aI1eGF4uzhTuvOZPBd+xDPF8JAzE
AZLzoOQxdJZWvac5vbSqBDv6EJIRu1c9qXZd2L2T70tmIAolQ9ifd9Byu6OObeMa8KQAUsMWligX
0wkh4mKT8+TOqiBegJkg2mSon96OMFqsKMx4RPlgVemS/6HU9J7vtjC2lqs5lDsMafMdQVAhonXH
vTIrp/raMw2YSSsxERi5aVbT2YVjxtAXqXS4tnLsNTYYXdMpoSqpkMOFtTGxx03hO7yCArUPmhhb
iNhKF8Jm5NC6mrS3B6rhUe7ok4FxoL4SSkUZLK192eOW/t4E0daPiUk5tqudKWZ9F/iUAfBw1ey6
qktPkaMwgtJXwJ7F+RCbjD+FDQecXjcnfrueaMt2Dn3EOaIT9yNnpraZCDSct2XimS20xyZPD06V
d9eoH7vuyrJgXb+LMwreVcW+5WEwI/tPcAKAkWfmYB29ce5buAOn2WLkxilNlDVDB387V52zo9wf
rbWHYxeuJqQpvoO2lHxpK+wYV3MOXksMSTuwmydUq50IirtCB8ElnJcpunQjt66XcjY2di1jASzX
scokercpSTKaxobe3cEOI9uMtHCQunE6CtmMEFmsrLwnv9GJC0JmRge7T0PK1oT3aBtM0efe+6yg
oeeMDhJTr3u7Apgw00KrI1fOPwe9YZ73mOdH2zoz0+/BVGWfxgRi3aqe8+4xEF2tvtHFwMbaxSZc
2M8Vu1XRwOcFQW7WlS6KfJsTPtlC+yXMauPlo1UTS1Sp6QxwjKAR5XVMEENZ5uiyAygFKznW7BBO
zjgRc4jE7783RRyzubUK5NXJyih8zywi1vRUg3oYXMn+gU9pEyF7CT13P8QMZlb0msR4NkFI+jgm
Zu4hwlzIAkoOEn9rKthL25ST8g4zDepfYKfuOAaybFfCTPMPc9wRWgMprWrPfSb+zjaYrSZZNxwQ
892UWM64d2Ofzz5tiO3cGD6ZRYD2Xh2fVYph5EZTBMWAt16cbxSGPRn6OzR+x3oQwY1PsVdspYFn
JEYk0H3FAVymb6K1jQCmfAgC3c34e1iJOlZeXMOMpqnnQTXSrmnfQ7+4TpoUprYp+TYWnBoh9ipQ
IZBrPxdAYaotHZvvtqs03DCPY4XgA2PeWQmSizWQhjecDUM3QrMosmAX1hxmDIpcchEaGOoanDBu
EXoizalshoRzd+QvJQNlPx/RX60EoAgPbrKgYbexWy3bdI/3NI+rhkiPJxAdDbkBYOYYGfHp1V77
TXNM3RkzijM45s6EG2U8IrrNJ5fAq3DQcmvopgNgLEN8BizAXgWSa9pkwbSWJh8oA8lfF9XIEFWU
Cgd5Q/Tsb0Og63lvdUkanFlMuS/nSdsEGpEZtyPu14vXXlY0wd5OC5Ik3KaLbPbHfNL0kSn4e0c4
3h4aosff3M2q+b6OsiQ9xBXZNpgsNYECdWZdjscmy71HrAeCR6vRw7waIC2giuwxyfIu6R1grmvI
C1DFa1MW9wKQP76JiFasv/t4ge6zdkiLKzx+i+LYA5jmq2RkKLDVroyvgZhaTUbAYthjGeB1aJqA
7csPE+0rrkLj3Mpjvvic3xJlkYkjSmTt7jnNTXKkFPyB7Wj5oP66E4x23QSN/YUVOZTyM/iWuUdc
YsXX8P7dYBu7sqk/2RyK5Y1jBI2xFiPcjzXQBSigk3jNn8Sw/++C8E8Pmtb/+Tcv+Bdrv00F5y15
fCj/8e6pRqWaYMT4BHNET8dv//rxZ//kMlME/+HYwiKazyTCwbd9aM5/kpkhpf4B79USgBdwjbCy
hIn2F5vZCv6AZgrBGQKcRbjZYgf5F5vZkn+40mavD4hUdC3IyL/DZoYLCdvrv2mSQngLGxM68xIA
YEv7NDmwxkEX2Xo+bIVG9HyedsqcdpX2xpmc9zx9b2c0W1vfbYdoP4cQ8nYtOk52ibbJz1vLxN7H
MQDpzlqBbQvuaiaUMob1eBN3cfIwgwk7pDJXzre6COtiQxIiE5C6drv7Ets8G2tegHeISwSmLXW7
Ko8u+Q/eJpfKv0ckW+Vrc0LRRXSyw3aRlD6zTvxYmgJF9WTgrEXdnV2WedGiXOgHztAAv38E36k7
RQiH0wVPnXB5R3EmPpCwpuFdAT0z1y4YpawVXyDu3ZXsnxb0f1UL4gXeA27LAmGZ76DEcj23v2ri
osOxqG/rZm0Esfk1DoLwW4pvLvlv1BzuprcHfdey3XuXpQXYv87MipE55xYJWOQ6UaXXra8BAcei
2HXlbEucDoY0Zo7TEkfIBmurHWbHSXEVJRWMmLLo2YsJYmvUFvS/D1ZO2ambHq/FYTPoOX1AQZeV
K+nxJ0lbLsd267kCSh0Vt0F2gJmUA0Wy7uIvsS7NawOXhxoUhWwgtkW/6K+I5XOHfYtN18cWRXHL
0LLUVr81EgysD01dZ+/tYMxQLiVBcYG5Fn58YTIWl6HszYdB+um1zIT8yinutqtQTBkBHiDGIxqv
FOXihFHdde4G+kPdBJm/hidlJqtydGwGg6HhfJ2xwJvok9P5PgrEMKxo2UckOZ7qkl1DsYnmypiN
ZD1VLTnfDBzqeUeBKeRtyjTdwJR87sV+NqrGYewax/ZmyIYQsaFHxhZYr9W+M9JcNjv67fASo23I
neg25ZOfU/Vc0Z3a7zSjU/8iRQToHerOIRgBr2N63WAMM3wQC4ZhKJelLM4rSNTDETmVIuCRWQAc
fb4LvWk1cCkeZRHcC5jUmjA/iCXuzmyAYjddIfKMSBRatj2mUu6lS1SRXoNIzLw3A272fkQMUOyy
ZKrmdQwe9q614gVACOXwaAFVMnFju3EJ9Yzj/gLZefM5RRTdMF4dQ2aIOq4J/LMV/uwGsV/HDp8g
e915gyk3Ck0yLuxWiTcHU5Am2DDPre4wMCI4j/M3CtbIORciWg6B8TOIQOhvLW9iJiQgiiH6UnGO
Xn40PhC1jcFwUkjxAba6+THoB8zlqgy0gzcOYsRnFbJaEzA3xx+bx4AQpmiRGGE6WKbJxBBE9V+B
LuFJjuOYYBwwETdntUXxXRVVH8B9s2nCIy+woBkWT5gwqm4/evPCN0syoC4KwXRvJZa7YQOlHc2x
EQDgiKP2Ufemj0Qun/2LOmJ6TIGPlSI9f0LMfZcJBqohhuu4TEBCd6UodrLAwAjNJaTYLdaC0bHA
XBLcDXi/hsQ1dmgL68xoNkW6eEHZQgXOzrAY0q0LNmlMwlwVAFq5ORZwQTe3Ey7LubxUZk9lTGPY
eiyjwOuJV0wwRJ49GHHndoQ0rClM87Gww+6hVK43b+HvARr7JHgytPDmztpTnKf30L1LZJulsO7o
tSTxfEOclFszEh2w0wyJMtIB6biQyUjbyS1HEAzVs3Qx0YpTm7/hENE88gqsDShY9BW/UffS1JkY
VmZnOwb7JuaaDOE9E6OnyqiindujRNv5HWSi/U8n5ZvaluXEcSzHDdAIYcXjQGR/zj/2nEiTmqKH
bTjX1ja0AfUg5s6b169iPTe0+fMyLngv5ZjFuWYvbP2fDG2YTlLwj2rYjpD29Yo1hEUegcJy03Vz
egmtBEEZ7cWXIYvFuTWX+MC4uPzvXv8dz9ndy89AMeRgp0sGqc1Q60TJE4NRDs0Pd1goc2d+l5KY
WaftfQOnnqLiPyXICw92YaY/P8qxByYaDjNwREMEMz2/4xI0z8K8tt7mVZcUTCAAMregfrxlamnf
ulBNTm5mXNgNUyFmrh29Jc5c2x8/43+jJuyflO7U0z8uH+r2Hxx43x40KN1/LZd6xCRAJSh0/+/z
/4hW669fshRlz/7D9kcBdts9qendU9vl/NE/tRvL//N/+j/+Vca9n+qnf/3zsepKvfzdOG2fxSjJ
V/VtW+ZS6unh55Jw+QN/yducPyzbE5IQCpf0Qjjz/64IHeyzYMvyCqkT+UpsmPv/Lgj9P0xiwBBK
/UfD9p+CEOUb5usiEPCzFlXc79SDJxIWLmlZzHw9F5oAMz57EWX89NEkgn4jNjhktG/YuwE582LN
oN/YAU4kFo6NQRj/5DqORIVgnyzUuM0qWw/L6BoB7icd5OMBYnJ/RoGFmaTUQ/HGZvD8I+Q+AsIC
eDaS/B1vcQF7flvjLJsCR0mB6r2tYXrK+ogxhD7LSmDR1z/CX57gcim53B7yHChiJ5eaJp3mJaOQ
Vddk5Ze2nOgyjTp+//pVfolU4gJE1bkgMzxCG33T8zviaI4YmHQ00VlQ35QyxJDaBqa6sw18puDJ
VE+hLqBKI0lydqMlux2eEeWnFthzhwNr/uX1H/TCE2btmvyDB+za7snCabF5rYKO35OCfeNWIkMD
dopuH3BWSdd/41oMXdjcfV7tqc4qKrOiKNNBrFovkLjMDN37mhJ0k8jcsN5Qxf0IM/3vTfXH0qHX
8tBK0Lr4Qi5r+acvYkjUNFUw7FZxmzpnFibH7z0R+VvFKXkpmM3eZLNozmITavWgMKBdNSY2Xklp
o2wz0sUJFcNc5ndpT/5HPu1gAerz1x/IC2uONo7FZjt4tSPje/4bJ170bGWFB/0On8PQgWdSg8Rt
fv8qi7GfNInesF3zRBhl4pMsCTrzVrLxQDHk7L7PpJfmbzzxE3nS8q2ygtjNPMf0cKI/2RxoMhRG
kxGjemwRdhRB0RGHLvuxmlJ1hJFq4KRKiCNhwrZ99/odvvRVIbbxTZvEMtbWD83qTy/bxrSF2J0Y
ZzUVw8RItSeZSpmF3PUytK4FhkgExPe2oKz2MfOLAtUeSgoQciq9oXrqBUHtr/+mF94tq25RZfLs
Jdv/83eLzVTjMRVkr2TIewu7lXa0hTf1+lVe2JF92nvqXcoGco6XX/HTjRsxceJugCO3toziMBQz
Tk5monDWwzFx3kE/CN8oVl66L3+RUlvcnMUx8PyKRA+ZDVRcvLOVwqdaQc/uKec2r9/XS1cJFsEb
RyoV52lO5WAnlpyjpTrPPHNLt6dW8HLeCnd78SoU2DZfBsv3VDKIl5K95CIJZv91fwNikWCdNje/
pxNcPoxFMOsIRK0evoAnX7nBBCqvC04WCgt3b8UDOVwMuDaDQUTrbz82YEQ6Pc5muoXTTQ9Dl9oz
dIFHlWSm7Y9ZuIEVVb3xpT+vV39srcg6lzZgCV0F63q+BMxRFYU2NVdpvY59ciCwEO87JyQNVtl3
8ZQkeJT7N30cvLFhvnBaBRaGoJwhEoHw6VZGz5jDS8GnzF3Al1q0oDEMT/CNBIp+/VEuB9/J+cGW
bKLTFXgTALY9v0km9lKPHOUL7XaXo2TaYISEMVPUrQwy3Ju2+00Z8rJOyBPxTSGpeDgVTjZQgaMY
Y26iMJwJWsXUMiBsndR6475eeoQu2zMOJ2zX5mmdYxNUBUouyWKGHnaA6RuTalioq6HrnDc+4pfW
CbM3F2k8RzApuM8fYeSSresNBqRb04uOQeTbx8Lshn3A5nJBoBX8XJxp3kMMxLCkdt/Kd37pTulU
A4dnyUJdAlR/3hurSrsl8Bp7SMEUXhpufukFSl8yD6nfeKgvLRaBYpeu0WVqL06KjXIwZ4xyYSwS
EHE9huW7KQnVJlPzdy9ML/wIy7zXV+evO9eireZ0cVxaUxDn5/fWleyQfs8UdQhJSUiz0D7HBU9s
f/8qANlyqU98eh7n+VUAD1uG+yUGoBYIsGy1vUP2KN8Qxv/6noiCx72WXt90QdZPriJw0p4j2MRM
2hvvLjXj4LGrBv0tD+f5jQaGaNvTr1qa7F3U3QFmCXCon98RmjLFrdLBUBtK9EuJX3fMVxzyyxOr
F9dIgTscQf2hR88pegcDKf5tvrEa1FYbA0nHl5n01ZgBaQV8O7SomNYCCc33hKDQeTcOjWzXuG4x
YHacoviMoJhpoOnhk7SrApVcTqQIZRD2Fup6khrNtyAuc2edxCa595JPdlzpyhbv8Y8CL0dymFWL
A1aR73SSiK+hZ+nvDofitRBl+rFCyeOuDLOH2algfnfHVokxZQwvqOnxVCvbXcQv/hxjKVhs8cMV
F4E04CvGXhOdhdJndM+6ljnTs9aYVyS3i2gNR2dMNozJXf8Nd4AXFq5lMQghj5JK0RbLYvipYMlH
srYZCjurvhX2ZdHVX/zJCo+vr9sXVpRlLcnGIqBZBVN5fhEIa1VLfqyzSvtsOk8duzwgWY3XmP6/
ZRb90qUceqcA14/lWzxZUGmTmFgSJehsxyLfZ97Ccw8nEhKKHtOuNw7eF+pcuSQsU8vz1dM+nhwR
6AXjasjpoPCklY/MqVEqZHkd3CiYFsWK4qxv4cAsxA9lBmRR+vb0zYnbZB8hbLxtcCF741Gf2sFw
ai1P0rZMwRnpiFPkoasdV1fUuKta2/nZqPKET0k0+gLqW/ZoEoRz2QgWG9SIVJKh0EbjFeEMuE67
Pj3DOoLxNa5GZ5G45jIOb5vRZ37/+oL4dX/mRwJdEj8YMLI7TWkD+q/acqRiCZvC/to2FtG6tSG+
0/TbTwNK2qsoTrun1y/60tKg+KcbASt17R/O3T8tdUTRMGVg5yLxF85FkXbupkB5gVFqZrxhA/7S
/fkACswqmS/Ccz1Z8DBN6a9KsRIxjazpL1JHOd6qpHqaRHolB0YTv39zvsSEyHdpQAi4en5FhyTZ
Io0WuKQbmkNbC/sDOaEFuvJlMvD71wJuCljznOPiB2L804Msyw5pe9VSplt1d7QG8GABKfnCaOa3
3I1eemdcwWauCjjHp/b8tnxOu7mvKFlmbQ0HWZisDlyMakShf+emWItMqfh8Avfk1CPyd0qnnj7K
nUxnV3Gu6pVl+emuojn9TSOkHx9psAyLMbcxl53x+W1BmglEGbIfDbLOLqfRnXc0zN7X19/TC3u7
zcGKyRYCCNLDT0pmhkgWHm3sTvghF9dQy6vDbLZQX//GZbiPQHimxFJs+Rh+Wg6BOaRwZFkOI7DG
sYxt58JLRvPw+1ehKqEoCWh0zVO7HhgyIGDwGxFUt/0t0cTTJmoC+40P99f+nWYNBpi7gMpgtyf3
IgZoOYTVCVhTMBZxKPgeWt0NM7gLuNdvOUW9sLjZhfCnWhyciDI/OT3SuZvC0eFinC/OJ6uS/i5A
N08YgP37yBZQKs07dCCCEnCNev6OMGiGuDoQ2iDNyL9oMdjewRvt32h3X3h6DgHHNGjUcsuX9Pwq
kLAjssXpZaB8yYNvKIhjxejeoa/iYHEG+w2w9GQ2tXS+/Av0f1l53N/C/Ph56Y1BKyeeFjhTvUxk
mYXaHyGR6DPkWuktY7H5W5LN1h1BSST59RHaiIHft399ab5022gkgBIsQC8W0PNfMTseRr5UeKsG
q7kDtnb1VqaG/QE5Nf4jIf4tv389dg7Tt/kcmAGerBs8RWwEDNx1pCDBKubou2CI43scFmZEfcK4
ff16L6xTJiKm45FIC71lYfT8/JRxMQYM/4ETG23HKBMvAauPvC1Q26e/cSXQMxuoRApA6edXWgTD
IRIsKmUzhnQhLAEjcom87vrht6ELBJtSgmmxVJd9+PmlIggPFmE9YL2me4ORCpLqqJkvPX98a0qz
vP7nyMWCjwQB5ikBVfbpZi9iO0ht4i+Q5/XZDafCnS+xV81dxZAmhlqx6U3lHYaewf/rj/OFAwCI
C4zLAeVHaXby1Ss94ogh2TP7eETsIQgdtPN4fmN5vLD84bhzZIGWLNyskycJpAGdlMktwV8jQ3dj
/oTVPQp5K35qw+H3N2jwCzZLAATfck4xjMaZacxs9kwvSmvOgsBcC6Su6yk1obuDpryxTF56hExa
lkkiIy/Gec+XCRJOY2npSLtRzfguj2S+hyT61hf90lUkhxcBJMT0uKeHG8VWXtsl657Aj/ss9Lrt
kL7ZGrx4EZvJNsM0n83ypMIpwrBqm5A2tCLh8tKrO3GlTJw+Xl9zL20WoP6gq9yN/OWkKSs0chBz
BKR/6e/dxHPPxga7qcpKjb+xvMFCBHI2bE45c56/mxjpILUZBf1cYwiSRWNwkXaGeAMuXj6S08+X
Kh5sh2kcGOvJbquUn1HXsgLGpEoOkRLR1m9lteudeT4OTSXQutQXCjdyiFXemwjJC1eneqM84Nxi
/zi5xyjBe7wzez7hAiOhvG6jh6QLSMsInPC3WwifsscBvWKrhxp5sluYeAYkUysoF3ufcCEj6e/i
qsv3o9NHb5yYv26JXAoLWQsUbtl/T06UobHjOREziDW+U/EadW657ppGPCTGKLEjXMByv1wtI8Pd
68vzhSvTt/yIiw5YpLA+n59lxAB5ht/itOgLYh9pgu+ySvj39KB+TDqAg5YlkclmnmymOK9f+9dP
g4aQAowxDVN0ZkTPrx2UOVmfdBd4y+D5vjRmB52l0XGq5G/GoFMYYfdIMfLDlhZ+18m3HpJDKyoX
SEsanbzJSqIeQt3//vlCc8HIiUkpFr7idNsCZK0JA+OGIIjiQDbh8MBveYt08Ou+xVWYYi5FAd/6
DxDmp/7Cx5WajZly3M4NffCaAlmHLv5i2/xJXLn584P+B/LEmyopdfuvf77wclj67CKMTX9QjJ+/
HBInCseqfWRKxWxuUX4FeKYs6beIkI6vr4PlQHy+o0BKhrbFuAZn1V9Qoym2/x9z57VbN9Km6yvi
D+ZwuqKyLNmWwwkhd9tkMReLocirn6cszYy1bEjwABvYjUarZUuLZLHCF94w1zN1cgRAlfiQjWN8
v8A6fszgFd6xR+d7jEycvz7IuChNSQ4zGjVszi+fL82QT896TZETK66vekGYo5ms7Nvrj/aHd0WY
ASQFJeTYISh/eRVnwfY+cldmBGn0QeG7AtkJu7H/y1XYkkmfyPlOr9JhwIquF1fpmyJF7BAeHo4w
byHf/jQjKFuSmpnOKr2Zl8+iGJ68HPBXom2yYtCCHhpKzOsWmPn8xtb7h6oduyGJILR1ancY/L28
1kzXbFkolMFiAeWJEr+N6mBUjhhoEliea06AL2KGC6Ecq9/Ns1v/S6qaQP3RECcqK6/gJgbzPWph
oHaDxf/rMrHZrfEqBgxA6GXQ9y9SAAQvfE28vIHEWp/5bYQ8hwMT8/X3+nskyVVYDxR8aJcymC+v
kvVpKoA2G1mVLPzkRVFzUYLrbbeYQcM7djCjev2Cf5iuPs1s1zRUyMJPS4JLjGJbJ3nFsBHt67ny
1kOOc8gbDZU/XYVgyBQUyNqQMn35WK41QFkSobcpo9r7yG18RpP/rZX3h1q02YiDxKBsqGE5J2G4
ZsosoEFZ4G3nX6PLEZ6Ha9O9V/3QwNsUWfOpLsHa9nUD6dPOqn/XEiDvbkZ1CtsoNCReH9s/LB8q
DQYpRu2JEu/JlFnAT5c+J6EhKfn3PhYnR3Rkh/dgQ903DvU/XIrDh9qd2Q4SwuiXA+xXiCD2LtgO
GHr5bV2o6ipcKnUAld2/sRD+dCnKUEBRQAmSUp1cymsjxAFMCw6ZdfktDht1RIlb7vDGQwji9RH8
w3IITJxOMZCgjDLHy8caZ4jwAGGobjhpj9+QLm5yK0qAJIcwHhfkQV+/3h/mKT1TCq3seSYtPHlj
CawHgpfapyqfBnsQreIshF39xl53OoKMGSQd2qUQEwiDvJOnmgeaERE6mhAa6APJIQ93dpyJD0Vl
/S2G0LPxMSCfotzPq/qNkxMutP1UiUWMpmsHmN8u9hqBkjdek3M6buYylILxF6C3gNTPyeZNuLFO
5cRl4hJTpjo4liPaBgJzMI2kax/t18RF4g3qH3aYh8RPP6427t94TtboTb7+Dn8fXe6FI56qfMC6
Oq2guFg3rnZE8zZoqhZ6u+9yzA/xsU284S+ni8HIMb5GMiWkKBSfvkhUUMsa7gCIqq64SMJcXSq3
equV//vggjcipAj9nx12/ySi8CrMZgVLH5JrqL86waI+Sb/5/Pqo/eEiTMkQIywCsoCZ+XKlLRLx
klHZPgKYWMfkqCaitSD+NmyhVIe/K00asm8KT+HJ8RYis9PomQErsZbah8S1EDXx/37jWfzTfcNc
BxACLDnQFqQ45ml/CZhdNdXoaaAmj0FC8E8LovEr2hnV1zXEvGYDWar7MXSJ/lh2afLozY58REGz
oC824+u+yYGv4UTv1BgEyTZa3rHhBfIMydroopq0HX0o6wVxSJy4o/4o0hrvvxW6xxlmG8O70Zki
vRWKftA5MXBz1TQFpP1QT94/S1Va615kOMYjYO45EH4Wb9w2LBWEQlwbw0mNrtO4Q7VRXuXBDKNW
4jb6xetT4jysdMfsrJsnVPY4Q+KzqlfWoxqN6Ow01YW/1W4ogkNjV2WWY5K0LNlZnFp2uEXB181u
dTKWN9USLQ+T7+CyPgRtcJuzcBXav03h4gvXr51RlFj7c9uvEC3XqBV+amF9vY8x0VgwZl/Fdd1L
7wNcCOexm124Wqh94Z6kKqeuj5rQJd3HgR6uCQjKr3OMvQUGWtp3UBDVTnIti5R9LxduW5wXZV65
W0Tb/eyYxoWPDWdszH5LxJzXjeV0Tb0b0FKNIaIH+XR0gVtlH3M562Hbh/gygJycqktYVbrYgeqv
UdqSIzJcnWVByw1DOT92duc8eMssJ4g9aSI3+PQlH/xAh+ocWZH1HyjQQO5Uokd3y/bW3wV4xL/z
0a6EqQTX+DNhi0DSrejbdLv0gY+XWdlFuIeJfkawIq7ktWt5/oPbNqrdaPy7Hmz+n3k+TOGZskq3
Bysey/GwDsX0U5OB7R86r6p2Q72WBAYrMOwNrnGz2gi7Q+RbSDf8hlKe+zClom/PsrHhJ7Bk1GjJ
RYH8t8n6PL0GWYU6XO1Z3ofMLm2NCmaRforkMiFb63TImaI39K5LSw/i/ojWV+7jILhM/dYDNget
x/NwGk3DB0r4KsTcAr20jYWGdr9NV6+gBSTkjEBIMVloDUYQHY+Kysa/to5KsetgkzHZ4xg5ubju
rW+cbeXn0k5RCyhGWaERC+IDSlmSz/d9MGEkLxE/76BdSllfUD0zVk5IzqAp4iIUvVmyKXqYoFo6
m5Xf/2eadIXIdBprnO7iHoWUISnOKrtDB4uphyhFWvROgvWt1P8OkKW+zchpcXZrO+0PHgqPnzTF
hgZt97B9FwK0wTgWWW0PxywdIyVSYWpmbZaiG7FpHPL1qoczqW+BUYSPObIlyBUmiL4dhjJElRY6
KwAHXzZxeFW4cTHfBogUex8CFEihkSOXx2KQUPe2jV/U3g59A+j2VlhGzR0wCfUlNy2qI9QJJDsA
IEzplwKF8PparPk8ocfal597P467DeqYwbptpFg+VWqRbYVOWlvEXyWaxwcnEbq9anCQmM86kIcN
3To1felzBKGYHEvF/jA06AmVQYc4CspB/efR1tN9hrogtEzG4rzBoQXGnMKE5qILRhcnMyeLQqRy
KoRbMPqNmeXQ4Qi+IHvM0Pzw1N64DV7aG3ud0ukqyO3aOSvE2Fy1skdUZBoKXh5qDl/rOrTfs/+r
r91Q0y2JIVmege/rDHyp675006KSg2eFMtl7Ob4+pFV92W+zZB5ui6UIAoSfFGQ/oKP8ZQCx4yEX
ZfZuWkIxbODvr6i40qKuqHvHMPUR+Ax+VEl7yPyoenSEn70rUxlA5K/tdjmmumJMMrtoks1CelBt
O4hrqBdBX80g32mJKFImvFssctBSGaoVGZ5kcRG0WtG1m3cDYN/srI4U1mh7PXSje05dtMLKb8VV
+MPSp9Nd5oyoJUV5H/sP0p+WeFMEg/MVsUznaz+yFVyMTqC9xzBsSIXRbvFodXZxkl4vrF8k8Zve
/WKh4dmw/ws32oL4LIO9Qi77HfU05iZy0kocysAKGWwnhi2J4Li6E1FeIP0Sl2N8dBXZDTpCSVLu
Z6dYbvpkndZdMBGOblvHxmpI6sa/weS2+yBQAMVXDwxNcBHm4/QdCBfaHLbwZpyoUQJoP40NKi3n
2Pf4H+t613V9eDHaXv1jyXq8WdM8WC9QvkHroElS6Bqm0eTuWRpq3I7k89hJINDjbZLUxoZxQqvq
AlslfLll48bnAcaoWILb0v46I6Hh7wprib9ZOch9nk9X3zsfCweEyrWrD4piN+LHNSI8e9FOy6Mx
hv1YBSiJbGYP1Yx9xoKiFl5VmH+sa1cwgetKhHugx9E9SivTHW68aP8ByU8vPMvGPFnaMffuZ8WC
/WQYdt9QwGjHYwwWp9mFPi66m7UexbkY4jk/eLJWFGf9fKI0i+gHQl9WYjwK4fYe5VyKuwEJjXXP
EdaPmyFeAlQQZfI+tss640WGGgcu+k84tGRsGXufLe+u08Jpt3k5onVBUIDKXZZE67T1bce6LDVS
T0iqyLE6w/s7wXJ80j5WAFLejJXub8YhQsEOeaN0b4ODT7ayVeE7JvqKgXnDAf+P4yFivPWp4k8I
noPywym0bNPbNXVmjbzqmEY//CrAW2TUXWzfOsBii72CYuJ/1TgeV0emdTTc2qOPXGjiMEuvXXRJ
XFDwYR7eC1+x9wmknpZDLlI//KzcUi97f7RGeXT7amAVqjUorlEIWJz7JJkD92iVae6ek/K043mO
aFJ3cHIxB4cUFXg0QpNqfuxxKBhvl2L07jsM99IFKcYcP6QWiUronhFqkFsy4qD5MorJ+/F6EPlb
GuGYFA2sAE180rXTtpdXlqgfIVq8GTCA2edujculsU+Mwjl79/qlTHb0azWUaNU0V0zSAvCfzsPL
aNXyHHAj3upv0AeBTwxKehf2HnPdRwr90IcpQmyZcs9Vt6x7pcZm//r1//iogBYo8Bkc5CmGYC7t
vMQFjTRGYA0sh8D7KFPECuKql2+0PX5LM3hUuvGk9CEnLQHty0fNy6bFKANYcpvSALYcfznKbtB/
WaJgQGOqTTbkH9orgN1eXsUK7QaqOyeXq1qMpWGyAwrzsUEYICW/PnZ/eHfAOU29ABgT3YaTashq
x9U6oOuHBSQK1W7tAY4NhFg2cR56N2xkAseeLr8esSS4mIM0/uf16/9pQH82c4A8uBSATq6PU3rU
EMIBKUdo/7igM7afA9qor1/lTzME2gtVC6hDQJBO8nvM1FcyqRlcb9+ip64ttUeRRm2WOU3+eoZQ
nKeZQQcCKNVvKSJ6nGPZo8yBynlS7Fe6AtehCuLvrz/Q78NmrgKvweil0CI6ydydyCGCoeK0cVFY
3LgTJsmzLoY3hu33uohjKCFGfgXfJVNEfzkRhYhBH2RcxlLVfEv+He09THkPHAfJtOtVh9Wr0iOR
xqRvwtqx9i0up+irAjY5j9U0UWjOjJRg0rzRDDFL4OWeQycfcS36xqAyKCS/vLN6kcpvCaA3/hra
j9kUWAebA/gwQqXfxXDUcK4e87eAIH8adij0lNYAQQPJOMn/0wSfXo5Us9Nh6qrqliBe594b+9kf
rwLnjpYcvX5Y7C+fTZfjPLBz+puxqeODqudPNuq5b5SZfi8xwE010gNUW6lqx2bJ/FJi4EATON9y
PoDfTzb54IyfkZ5FbESV0Z3xtHl6qP8XXPjue/Me1vj3ATL8S8r7/5cM+MT7Ze3+po905EGa6rH5
91cOvPmVZ1kkx/kPfUQyTqqPnNSe6Qr8ryySqU87MOARXnEpa/0PCz72/mPwoDYQK3S7OPj4q2dZ
pCD5j1kTP8EuMesj+BsW/MvjwUwMWip0oX2PaI0FZ6bqL7OkDYcFnH4xX0s9yhGJbhhwFef6KKJu
56rMs+KrpRatFeEuPscpdszUIh7SeKq7N3BDJ5uRuRfOePp4lCxJMkENvrwXCJuFSgB4XEs3Q65i
X3l2Plz00NetjzgSduE1h5diu8GQLQL1kC1yKj4JDCQ+NCSJA9IPddmeW3FiLai1Cy++UxYGNee/
vN4/tKF/G7IYHh3tbEO2hJgdn6xeU19LdeBV19j54BvhJKOlr3XSePOn1m8oSdaOyIrj3LsokUxO
mPc7pfq4/fT3t4HcB28OfKpBKL8cLY+Ue9FxVV1joiaab703TUh3YrGC4GdNGfHAJqPDHtX0rEsu
C7g2w0U26Db+9vp9nCA8iQkp2xMzgTDgwOJeTsYjLWAE+PGcXNTYO+bORdgOJZvzMNaJfdkJDAs/
DKKkbBTKxaLW3eCLcl64YbqF9mW/1cn70+3Q0goAVdO3NwXwl+OikyBL0TmMLjoMIZq7MfNgL7dT
nePv1gJHbXzoPTNQpE1iAZXDEghCkpo2Tinakt5+4S1nr48QnkRc838PM6r8VJOZMj5lE1YzC+7l
PaUuXf05qYvj0kldJLeanqlEZG+2NF8Kv89aCzF3qFT6q/AmP5rO4bivst0sOFbeUiMMhy8zut/l
I9UYWfzI/Qm7lY0z5niqbUdRtVhVWbamgHCGn0KmxyOmlaPVnbmlU68PukGx+4cXoYFGFQ73vC+F
hDCGsLQ3he8VIMsC0yHLlku8deoRMOT7mgAkHbZ2lzUrxUmu0O4SOjVWvcdGM0mTfY0SJuLoYTnw
sSQfPcaa+C8kCz8y160tu4NdUSNLjvZYlPz6svTlEO+KtTSXTvF44TtY36mKd3VE/WDeOAPOAsle
JFXLs+IKky37DtFpflAXftYuSPtmyrBzUCjqwGc4YRPq+3oi7TF0cXtavo61WoZPDuYPOGr6IVr7
OP1iVsJHQaskczimE2hZ3JQBFiAlgGal72/n3EVqf1vLxhsx38ytUtENKvE9ancjSTJ/16G/Ft70
gcjNn4UO1ZKzGH8CtZ6X9Eyj7ED5cdXVrYVb7OzdWej4u/YRi1VQUuddiFB4gU69H1DO4v2Icgkv
Z8u1mv6d7Uxh1t483y0+vuyRhxUf0Co6FIhfBBToWzW7FnSRUKwPqanyYp+55g5Iy6IJFBt12rcO
j8w0Qpj10taK+RKIZFLWNg1c1ZWHbCycbLygtO4x8XKSIYZeI4DPmNuWXzCwuavXcZdgScsTT/lQ
rA9yzVT52KBej45qVhS8pw6HTr5M7Zzz0vEMrBmStJGSd/L8HS6dEwMUCRBV7XnoyqR9wEukCu4B
d1Xrw9RRqrtJwjT7EbJXqo9VvM7do5gaW191sMxHazP0ckwRj6J46Y8bMSc573LEzpGL6pzIx9si
txw9+jKQ1p2ziInH0nIxb4uKVlM+OlVjBx9DoxV26MQyzbuxyZfxIXSrgluunu4895ulfcTFpzGe
e0Wp5u6uQ2SkTI6mAqRSrCHpoCw7MmF8jLZDa+N5yDmZzTxwHGcyvEG3WyT4Es/YP1jbcs6AgF3Y
fpMM1TXqtCm4JRH0CnuUuqray2VwQpRMsGme1bspKKaw2QthDzH1+mRa9ZXESSxON6plryh2EtD4
dATb6LEroApBR3obN6AZPsxL3bcPTu+gVoeJBDvQBneCEvktYD6t93VFBYBbLlhLnkC5P1xLJOM7
tMzGC9dtecZDJEXL0qJZGUz3AF2zGclhCuWouMYDor/bea2YB2Qs5sd8yeTpDlhJIqP2DuuflSlY
gWjiDwGAZJ23FyHlaOumQrRO3IP97BklQeneP8MTe2CyRUHZMNmCdDJfykk3DKfCSrX48bTKvIHu
BiClnk7RsndXQObi/UorzELhrG+68nGsi5z7DLAgZa2wxZiXLnBrM9ta2zNXi77wis+OlfbyLFl9
f/o6sfUZc6a5rZKzwtcivW8mt+7P6jI087nqoJ58pxBdoA6rs8ysCx107J0ZfXmMO0Q5hJO77epp
ZqbNWWzF2xGDKe8ukUUvHjp3tMujI3vhxnisVg46wGjqL8V7dsApuXcWj74Yrm8YVME5rTBJuEql
syg0Tp/e0xp0nE8bftpma6/1FE33Tw8s8jKCoRgIZ06ux2WQBERI8Y7/QLvPxk84uYkI1TMPCZdr
ysCNtjexbLu12TtzN5IWZ8yhf1vUg61rp8fLrjkQR8X93aASVKPDToc5svLWaCTm0RS+LIcxm/DS
q2Cen00QjpObfpwcDvc0LYdi31cWyvsbzDbS7MHPepcbTou64K08LQkvDXhROGWY/Zvxw3sAC0c3
0x8p7LYoFuKf0bdwe5ferKMZEM5yKRPE1lksLS5P6PxnkTkq4wmN6sshEn35iL6omYZ4QMjgPCtV
sEyHNLXq5H6QvuJX8wwl2P6swpeSKYGRK4Y5mzoY2qBCzlcUNaXPfh0wywsj2V554yTEFRO2kec9
YuLYTDpVtG4V0ySOL6IEnqC1pYtBGAwJWJg9roPZzTHncRZZ1q5JfFXF+GX9PNhagX7tdMw7T2Vq
NwT4Cr6j/5jO31YU8xijxqZ7irmTk5rt+vksR4HUqPU11mzWUY4lAp/P2p/4hefjt8hbEyg8HxIu
Gs0szd6h3FHvlwxR/kOAYyG7GnaVkl+LhtBs4vXYmjUBFtScxTSOzKHazMqcnw1uuryuCkswM1R+
ZJb+86nXeq5Ixy0Bbyrc8zFUFaMeYqXLFaJQ93RBF1j10dZm1Ff8Dvp+4DpVQwOFTx5AECPHhkIv
H5kFi8MjN3FsMZYFiijFj6GeMz4KGATviWZpwZLF8TNX2f1ipwiYfCysVEJdnO2ylYfcaQ1Ao0ef
lVUpY5QcPWSXfZeTj4RB88B9Ri9s2SnWYOxdFCnft5fDIAHRH7AxA2FxHjnCxANocThc1E6ViSmc
p6OPLqqZN8Q1ZumhWhdaej/BXTc70NMVotJufPDkC8Uue1+LyhygQQZsyz4mHrKY6WEBNsB7QSQF
LNVHOqtWVz0g62g2K8yQLLv4mrupGXW5RujCddtRVxhu4be6LnPv3ACJQeD+GEwYdBPvAMtni4SM
S7P90HpNzY/g1+3w0u2SajdGAGKuGMiOKe2fdTawd+edK2mVF49oXnu9c5s1Ad6al63ASwPhqGm2
+PRmsw42sR8GqpCFzEhhKmSujw1Mk34VVojw7cNzWOCIUgzfOrXE40esTTwWo5/mAw0GSuSwj3EK
NtuwyCNhbrrzTUzomZRx2Ia575UCv+WcY1+M9EP6s2EJS17Hc+whXESmqq10fPOQdZ4QEb+fexlO
930sM17mlNQNli+Qo/nAtK9H7heB+5ZFRHplQe8qNgkqoCEpBhsGNZxl43qJmRWB3Zh5KSQYisVM
N/MREFUlYQklfKTrbwJckfjJJVc1S8RCiZWPwbbAj+Id/mOyn67bp/lM/9y8uiyxzSp6zpC7vEZ0
fOvVHnGAJ6aflyM95CNLkqeZSS4xrf3RqxzXkB0RfrbSPZOBecyi6oEn7UB2lO5lVWVK5D2KRKVd
7y3MFrIb4v5WPET0XpvPSZ7G8jt8ddInSlS2PxyTSHXNZx8nOxIdWZRxVmxsu+676czRXcUTY/Ok
ahYOkeeuKLKp/FTktuwd2hUC1eJdTrseY08cF5PxXVuu6/JJwhKpmx2eSGs/bZq+dAnDJrTsE+86
H0rSjk2Jrwqgg7VdrGncM6HjvPqIvq3LlxqzBgxgFooJo95FZYpt4kbirm2ae9nMN7TeKgRdy4oJ
9Y7PDXqXIlXlNv+KIZ+wzJO5u6Zyw9iUkXM1THFbdPcxVQq7OiR2NQV4jySljsdjN+H3x2aHxNKd
Q3OoGc7KRJnr2xlksWIvrdZ851dO55+l5VLiD1HjYFzfdgpvhvhMyyFWiL9Hy9B4YAHW3HP2q+pL
kW6lv/rSOUxOlC6ckVgPF2datTb3lssmGHqU6/XqTP2m9nK0cq973ZiNb2Z6mx2vaDnA06eo+XnL
7oSbUCcgtrEqduIwNHt8MAHMn/dDTHf5UakuyJtNnSqZOXts3DHcLMD0YA0QlBUU6DxQQfKpcMuY
Nztj2RdizUTDr16uB6eaQyq0EWIUW8fqMPbaxhEagPGneHWYNyFKK8qlp+iI4NoNRhOu1pgamPPs
6ZArNOcMhlHFsvAI3tOPNHZmrChUvVoDoAPqxOyjJCCKLeMpNw36xnyWr+xlucQ2ntVboH686ndp
qoHwMGkTjnQmCsHk+jM9KRIEhBmlit+5HDvPnPXe0jUcIE+ZrktPi9EM2dZGsaPjnbb6gGg43jU3
z9vFLIuGE2FEv5mNgsAv7R29bQHh5f0VmkDuIO7JE9PJ2YSlXzQ9/kBAKNpdH01ma1/Av/CloF3N
ARzFGSuV/SpiZ0d5yk2Hr+kSIkeyQ53sZ0yaUp0GpJNJk23YYUuahVuQ2fDieYw4M9Rk84RJN06M
qdt0HdtPUVtdM+HG7Bd9eUYnN1/iY0KZTe/b0W7knTd40uVdjwwbuwazJsDuzDU+Qp12gNA8HePQ
ZjV75AKGx4zLUxpjKZU5EjebEOOHXsV4NWa+NbCz2Sv2U9V2zfFcBbvUUtU6c5+2ZUHcSoL0FDgP
WVKXj73lmUO+gSXDflY/bXlDXiXEM8+HK2Yoggvj421VEBSyGrc0umXxyhzuniIfMaRmz8M6zYQK
LpZRbKrDU7iepbVJB1vb+plQLC4pYp17ptTgYGfGSRePYuSAiJVjAi1busDL95VAh/xy7rC3dYED
JXpejwEDrOcdMyRO3tu+HNps16D4kH0fMzWk75NpkeXZKnIrXbdTYU3etEmYPyCb/Fz6C3AL2Tn9
mRvTBflOmcD+INtU6q/57JnCUJ7xGo9+PYnu3J2ydHkApVTP2xUd4vWYdYO3fuCdrNJCej1B/uVi
AUkhxQ4a/1o+aHpf9hc3xfJk70IXEdZOlskMAAcchuoBzs3l2N4L1KXCAhsy3ELOWkdYgJSTFYvu
/dBq/9FJK+2eW80gi2/F4Dq7wl/b6Nh4OpHNBTiQKTxfh8ma3kOOGdPbKcP0Od4BTcFn/qglAd4P
/KaLLNkhHt+UOzxL65CcpSq74Gxp2bEQ9MZZr8FRfuBMF9cmNUuPNsr2TXNp4fOLt4YNKFMdcKuz
nQpcDf63354zrucomzDARD1PRYKnfMXyUnPg+mNOVpklHQF85JG8N7uoHakobvOuiZiU6ilRz3je
dvc0//VTDOU+rSqoMIF/NlM9YnoIqtHl41N+UdIMYo48x7nPSyIKJhNWS7s2UThIMWl/oWzQfZPT
IiL8sXzz3g8rZorzsg2iscbC2Z3TeWLTdmNm2C4fULT4GY6Y0FogwM+dqXLti6uBEllx27pxjn5Q
bdktILFpRcRmt2TabBl+15g8yCJB4PKJ32kWf9nWqUlmUptUspOlIwlBRycpqRbjQsqnZ0uHpfqu
FKOT/WBfqti61m5xkn0ptcD6lqxsrj6wpIA0gPpcoDNuFF7H0Mb8pZ5veIHdfJOVrZEyEba34rw1
hBKmFOVorb5DDh7Vd2KJsfiWx1IWD9iN2ExD1aPp8m3Ac26uNgasoUrOi7D3AcggRsH4imUuOxtU
In7AX1HNMeUv3bRd+L0oPeLpY6rqiZ/zF9tsgnamzf7ddpONzPpT8SiCwNv2G9VQ8oUIanVmOBqp
bXbQnoiB2AgjM76ZVNyHN4Nx0iQDx1iOV/W8h7HiYsoTAMk8IhzhSKfc4ViGa8zGwc+lqt/JrJG8
sPDpHBptBNOqbfUUzve2Z7KNdInM9mUcRteHwHJZFLuOJeGvu/8+pE3RiWFvSzMHSiegDBLO7og9
0xLYi5gpmsade9UErZl8QtqI9bM7E1FD3oanziSVYafQx0R6KmslxuPeNBa7MNApE1OHkTkPSorA
VULNA8MGVABRPIQr5I5J2SW75akGUONQ5Z/B0CSJtqRm/aQNPX401p1hGc7jYZrsT2snSPwSDx3D
G/C9LsOGx002f8h8Z5w+PJ+pdtP9LJ7OVL4XA03plm/YTUtnBN6mZjNoGUZ03QHemxk0Qm4zTGmu
LXZmy2aVt/B3cXLZcgSaU7PHEGvg1PR8isHbyMIGm91a9A4AJIVjDCgQDQPWUvwC/g/z5XMZoCzx
KsMyEOd5Nof+uZZHHZbIYRgis4k8J4vZlCpSinoM6xVPnmaONcq3ctJM4AGc3XKMpDfFhMnACthO
ehXMpjpkDCb6M+F2M+/FGUB6GE30NsY1p8TQnC9N3HJPFPNk4DfMIayaqRnVjak7ZFZoAnxMUXjv
GNOZbyykI0gBYJ1O9SAhEf+sqAlQR94V4952N9VAve/7ipGRTezl6PXGh0M4FYaPNmv3jd6Paan8
0k9wwfjS9wHqgOYOUJVT3lvlMQt16kX/nZS3meyzI3quQZ1tVAaUA0uyqjK1hmREdegHYaopprze
1/gpyPriNlChQzEBbZTIQIROG3aDZ61gwp31PF2QZEu/Rr2nRH8V2CrBswfHC4ENqWtLnzgkGjGi
TLe5n3S5Ufx/WgMjsdsPG/V2e0sBFkmmLRKfxrIJ3uPPrFvzbi+zIbIAu2odqz11XBgGIDlNM6Qu
PBM6J4nFkZBOPv99nmWvP+lP8ZVfnhTVBJpboBHA6sPcQov6tIFDDYOIV1ExspPbuKUKth/Z+erz
tdYOrUidT3dht/ZUD5DygWNbjHd10eOHkMfR+gWZ3zT8niCSfO0qu7L2fkhpcOtSOKRBT+1Lb0kw
oFh7mRisN2bLScPS3DxsPagGwFWglZ6q/ziL9GeswPpDmY7xdFcCJDGukkJ7x2DVg/uwYsCgb6du
Fe2PGWfmAT/eOHgD0XLCfqM9iEJD5EItQuIG6rZzgujwB99GfiqTB6FdcaE5Oe7GGeQuHoN4h9Ww
XufI2VeE7d1VJYYiuwxojPW0IlKtj7W0Uv8HjoqKU/KNt2ugECdvF5AuKqIujByYcCctwzzx6Xgl
IVU3N5jGiw6jmmibVViU7ZwoR8fRCobFO4IzxYcWWKDpDwWBwCalgNj2wffbFH/cmiP8fdVWZXCr
EUwEiecltXoDOfbzXk7uFVKtb6gwHMKIvbyciWO/QI+gSXboFAZdQ4RQ9R44Nelnjg9PeVE7zojV
IjxR/PlShHO9cMEN2+1G6XyKFq8eiDi8muJmPc8HxATyQzQ7OKll8Em2vi/XxtR0LHU+pGv0SItK
6Atdd9M96o+AoaWIR1POm8ILAY3bbzdTp63iGopupjBu05l8H0FBFaRsPldA7Z7fcjCeGx5ff21m
vpyMRIwuOv/wHxblSd85o5vcdzFRqXbWRdzZIJg4JTi8g3ceL0+eizUQV5Ft1R//DxeOCViguoMV
NFiPXzETA4jsepq88TA04Nt3SYDTKboQWX6w60aOFz4mj7hJKmcY/kro4ucSgv7EVAV5FoCHNBP5
F7RG1LhD6uLuR4VsDfT7ugiiT3Tq6u8rZ1fyJVoi3Fox5ykddPNcStj4yeDF89ePb2BFPLyHmhKw
lpc30ZL4o1U1DweSAakOctTOuLUC3DC3XeBk812HLsyu9MosewPS9Ic3niBNGYC+A/SAAdDLKztS
dzPUg+EAu2oMD3JK6/SHYk0bNhPtUwDNjmr3INb7N1r4P0UnTiYb2jIgwgIOXJuLv7w0suTYtS6J
OkTBWNu7LFTaoFGchHrDWB8T0llnt7r00w4ZlaLqqCYrbLaArVJ12do2g/P3b4GqHFK90NQIB07e
QoF9Dx7ws2IfwH72qoyT7nsV18mVRAmq+z71OrxYY52/JY1/EnqwiwNfgMTrYvOGeMzpSbh2jd31
ASdh4FdzvFt0E3/Ap0p9mOEESdqe+LNSh3db1OPH0Cr2rz/2KZTi5/VBz0K2YRog4H6y6sWKq6S7
dupQLmi1wrFoJL7AZSSinU//ZevAMcJYCIWvYNkicmPd4o9eXgJ2WOcLj33odoJZR2Rbyl5taLxN
4eH1W/x9lprh8fnXyPjQB3g5VcY+HjsrzblDYLaoZpbAtD+v2rHOMVFz1GdrLunDxjE0q9cv/Kex
ATiFpoNBpoInO5kTfo2JVgIz7tB5s/wwZkO+UC5wkaEJnTqsdg304U9lMnhwgIoqvByTsLkiRXHv
bNAmI6mx0wb5VdCW+aM74tP5xuF1is0xLw/pBXNngGFAC50cXl2OxaY/p5CVBEqnk5cXND2WBhvk
xa0hAYrAxRGeF3/vLU5xXlHLnbYemAr5xlD9HhKxkRi8K+Js3M7pKeoO5dR12AwfMkix1n9Rd2bL
cSPJmn6VeQG0YV9uAeRCUqRIiZRE3cCqSirs+46nny+kOt1MZJ6Esa9mzLr7oqWqyAhEeHi4/wt7
ObfjxqUbK90UKkUYfx4NeYKmkoAEuA3VAC9lXQ61TxtfTFwVp2GFjBJYEDm82C3rsOJUyWzUjlTv
e7NccupDvYaOxZDRzAAvNIBbaYPhzxKxLktIFgevRUoetJ+BrNynk7UkB/Z88TLmitVvhTzxMVa/
zdJNOKr4QyCZt/5tUZn3dW4s9Z5sxNR2SA5lH+j0NA+1LId3pBb5S98lxYtU2nPlG1JHBT+k5XpQ
yjH/2cT1HG/EvF9qNSc/ySL2oNIPKR0gIDWn06M1yUNZTQPLZY+4XqMlXTYvgdPqmW9AmzFRFLb1
Q5+Z8Z82HbH7AP8x8EmmLGoNOeQ0UriO5RsIzhj8Tlacu3qRzLsuLSMYOXku7/te5Tm78ZkFjPr0
dyN8aP360qYBAmx1canzgpsk1ut7fTQrLfEtHtnxS4/mdeQTS2frUzdNFfxALQSy0owYOz9Szpma
VyNVOknA9iVK0+/+VeThkOGhB3Ao0dE/XU0KVZWkmRAAWvrpluRObSZALZKKw/NH9AttmFQ97W1u
95m88EtWLhSll7EPTGNn5eWSdPtJ14vy8/Uf9kuv62S5BOQbLCHxHX4E0mqnP6wAijFY6AzusKcU
BXftd5MXt+qUx/hkDVQDoWmILgtUZsrW/zTUf/fA+8rg/0rkSiDIUjl94J+bjGOldAYSy/E46rcY
9uoN0sbSlExH3WkT+QcMClFurltblPyuT+jsRkAGDyUhLkwNOXJO0+l85sWJaRTKzo5SuT3twQfI
JYXVAu/A1B4hsblBoOFr2FtLuYWjP4u5vGdYTEGMEH4n1vqRLhkJZLV4DPYBMjUUh6w8GyjAa0Yr
KkF5SwOZ9sDvXoaVDRmMuL7uanBnetyIdo76u61/fUnElN9+YtJ1wNAEFfC8LM2vx+KbTLYytBio
vTrsc+ru6V5Su7q6lZQlzLwuCs2HKQLKSosKh65DbcMs3hB8Wcn5QCgQutY8RklkVGQuziQfqfda
JZZke0Wqle5+spdMdXMUfn7o6ihn95EG+/kRGA//t5VO3ZcoFDXQFoUw46bLlX78QNUwrg7onWRz
Amd3Wl6XNpu2ZKNFTHu7UkLKBNMMEgpYMiSf4ip7s1KWnYEAQ9p+H1Z4Yu7JKNXIxdaube+LvMs+
o2uOT/r1r3O2aVCJJLUSdzWPVOHDcjpol2mTZI08NPoSBtHDICOO8xIkKdJ91IfHBR/3vgw/D3av
10eq/UF2XwNIbN1OzTmsvyPVu6gFz2XOf9ZsAbTD/uOed/hZPvyR/2yv/qX7+C9qBOXf3fpvnTjx
/b9hvQfV7c13O2Me3JdF97P4GTblW+rBr3/oN/dAlf8F9wNRMQI8evtQ5/6HeqDYwn8P6XOKMahN
InL2b+aBDvMAXVcHph94PyFY9G/mga78Cy4ZWGZMhtBaFHvxf3wHH39vWdbtf5Vz4++fbG0LG2bK
O9CoqGeI5+Q6X5Uovxu9lqVY3wwY5XKby53XDx37KKLaR/2/q6bvOl7U6q4fkPsjvxgy050KCOzH
TFETc1fNU7uDjKDKuyKE9N4C5CCFiucOhcBslp/RaUgVNzcb6weiHqMDqyd36GGpeA6PmQFnuEaz
waM81fy0dHi8B11yrH0+d4ZvW0AHvT4At+LW4Th81GHNV+40B3kBfCuZX1DCFZ4Y9RIQNeslonup
2/tyWNoFxFilwUmWBvrbcT8ZnrwI0B+05e8zKjX3Ok1jMOmt1b5oeu3ENM7LRvKsQMf3Va9KKfGy
fMGH3gCSjdSEgeltFUryMUFM4akkpfxp1hmAMEVvylu9pnPoSVEZ5/5ix/ZrhzN14SIqQz0vSCz4
HMUo6aAFDApsiBOmt7ZcVT1yG51qH8CYREetySALO4uhykd9VsPnbNHC21juQXe1WWalHsDF/CE1
F7PxIpb7Vco642vbapCgcT8u76xlGma36kswhAghVPWuckrwhyrKHHUyV51X8dYoWRt1eJTtClmL
Uq+HF2BeBFpKvnNIcQm4CFCpNgnd3rKZRKXP6d9pb+j3Ex69H8NB1/40il7rD3luU92nIOvQQ4Fx
0NyTBCi3sObUhM/bK0cnVzLfsp3pqdSJVzt4x/kNqPgGrYoxMtGxkJr2sQBVUDvoJvOdo/SDjUje
11qpHHDCnWzsaNxpt1bf4xySxdBLPCQUJJC8hvPJSqXsCxs8w2h0MINpZ2NJnO2koHCoxQOAdPyu
SZvmIZ3AeS8AD+9wdaa97MARx4eVzWffSFalfMnVTGH7U0PZZSP1jF1IQyyhMNeCEQul8A+a8rSR
pHZUXoCmDX/EskPbqp26MdlnNd0t+ht6B+zGCC20YmbqzW6EBMyrLKN5ANqrn+7DVGoBBxRag3NJ
mXaf0rAL7seE1h3iBnpceIVNadBTyzi7yQsTVQJ8eU0YZP2Cm7lE9e+xdbh06BFOReuyh0pd4NCt
hODf6FgDgh2hGim1jGBIhBI3V03zAQylleyg8IHbSWiv7qqJWrNPCzD+CdQnKm8WuRruHakNb3mR
KEdLxcoa1DtVNr9M5ya/LXUka1oUcuq9kStJ4TlAmimyyMB1UePQ7udgpDbj1NOTNdqtAcGiltiY
eMEYXh618lMey+hxV5o0fcAJGQmRCHR47IFNV/RnOEZdA2jaGv6RkX/XBfa/Xjwnd9jH/8+4caI+
/W/j3rMbym3+oOX19nYSf/8fYpxq/4uLhzI2JkZCdPs/7rDwbv7lQFVGI8vhif7bOPYfe1jjXzzX
sZTlSQrOV+EO+/f1BOrwXzyyeE3zMoTUivDpe+4nUUx9k3iZECcxocM9hrcv7ba1oZ4mgQOCwgWm
Dr8BDQRN1zWHvi/08jZELKDbKBudD6friLQyFLr8kODEI+JNnldJVoAEB15GStqShU5ZSosafG4s
6Z9D3WmWv958iX+u4//zRk1VvDlPp8cLC/wiMxSGA2tSv0x/k15CPbm1JBefOkszn5GUeZ8DNtRW
Fs4WLENMYqlcr01PqPdgKtmLOKFKgz931eBZmt5tPLBOc+R/RtFU/vUId1FkXT2wyqCtAlvLWzco
EmcXoDCN7uiUfQ8nKkdx6myZx5yunRgPkzbKwLag1NOHIUV6+63Q0rGQCLFh7WOHvo/p8O6jDHjZ
e77Q71Fw7bMIdpwROlSnoyi9HScNKkEQxCL1qxzX+Q350JaG6vnaGTjZ0kgRZtrIQa7eFxhlw7K0
nMbFuyyyvMiZyt5NG8PAydWZS2qk9Rg9X5/Z6V7/NTNoKAYQaZsDe6ayAFeyhkExNy5KquotbUHD
H9o0uZd72/TfPRQhhgPl8OaDErhaRLVCXieHsY+kOm5hg1Ms0ID6CjvwPNsob15YSQQddCj7LKNF
CDr9XkaFCpgEPBtFqja56YHXHU3ixAe91JyPY1NaG6+0C7vw7XjisfB2F85duZTmwHhNoSzVMVeA
5lE8NOONcS58LSQVsH8zqPQRpldLGOQ2/bUSQoxDB3Tw4H8ls8BpLd+prNQbg11aRFSkhQMxVNIz
yUKnbhBlSubaBUicQrxr1IfIBLRq6DbkA+p73vv3B88dWqmcM5jWq6M86H1go79Vu0rWI8mID8SO
5waqbfESbpznS+uI1SHSArydaDavxBYg6hmpBOLJBbuFrJqamQ9tsqiYLYbNxgETl8V/gvuvA8Zz
6j9Dceu+3RrDYlVNqzArYyk/RpEVHux0rr+gbax/GPW0/kKT4tv1hby0G98OebaQCMOPANtcBdUt
1HwCYx+3XbhxnC+OoqC6YVLTwkButRdb0CPNIgGQr2Kw6mlZ8eSxC22jz3pxFDY7hxnjCJwLTpcv
MAK9jhyr5nGWx64GZ26PDId5uL5il7Y6lVcwGbKCRvta2rhxYDPFNT5vUoPiq2ejknibmbQ086qN
nh3iVbdxuC7uQHAYiELwb6QFczqvBBHqJja12u1IzA7Z0L/ihfKnWqvW7vrULi0g4vb4K7PXgX2I
H/ImmaEIHoW8M4HIB5LljbnARWYQx66PsurKim1uEtih4TuUVblIVhGX4mDcQx5CBVNDMK+Fgu8Z
S5Ts6O2Eh2Is4WmZxgGyWnrQEF6W3HoogEXICFJd/yXn8zU5OpjvqACERNJzOl8HEbdhGLhllKLL
zKeipUp2E2kwkTe+4C9bgNOTzUgmuQ4FewMQzeqYTS01A2UCShlBB7yVM0qoNYXr53Jo7kP4SreI
tpQ7sHWKqzG+N4Fu8/gGndI5N/0s1RuqDeeRxuFy5UTS9NTRoVr9nnEmP5IGajUVQmVQ+ICRmy61
lVDzRzlUKzduBvNT23cUFt675oxM/YjGGV3ws/RoVjUowoCb3Ekrba8pk9RbtL7Y+LIX5/dmlNUW
m4fKoThO0B4jZfD7EDHQsQ6kQ67TLnVey2Tc6k2e7yXmxQdm4dCwPhMwsK2xoE7Fimqz3SA0hpoa
r/piY/XOgw+j4DuPj6yQol1XeJG5CtLW6mpAnY75iRZevdNgvEPVzwADx82yv/61Lq0jWxbRW8ai
D7GKCAGQ+DgzuJEwOdMrqES2dAenKPRsO2/v1WF2On8KyQI35rk1rliHt5GoR6cSNljtZqjl3iVj
CRGfUsY9NjTNXY/cJlJ1yZbDzqXFFdkmahgk8MBGTgdFpS6vs6ZgcWPF+NZJ/dTvVGdAFARmRYXV
rNR9vb684t94GhZoJCso8vME4lpc54K9Fo5oAITgpwMYIGZdNz5SIAPG29P7005SaTIY2gIUljGM
PZ1cqi/QXE29Qlyrz6AgLv0en9D3J9PgfBQSEhJBActbfbdibstSV+fKpTQ2HrSUwmWaWE9yncI1
b+SN3XnhzJ2MJnbRm10yhuDAJ5NoJccZXDIttlLTQ7ZjmXfXv5PIT1bfSYDVhCMGuTvSP6cDcY7j
LIqWys2gd99GtpQfyiKXb8vcsHeVZQ7PEwhY4MfzGG01fC8cBbA7lEXIr3mQa6tJ0sWyl7Tj9ofA
5XzOEB/9qMhq71WqUd+UjQnIuoqQlb8+4ws7U7QSuCGwHGHfrC4I3iRmpykjqagS9G6lAc6pFKzo
cX9+nwG9uHfx0RQZB9Vznilrp2S7gl2thxUJVVQOd2Zf9ze51hm3MTpZxy6wYKtmdbtlgHrhk1Li
oO5AIgIqcN1gbSIYSl3HqFpvqiH14dj2x7hsb41S6x8mHa3nwnZar46HLZvXs20rLl1gaXRQccLE
fed0NxnBWFR1TUQJExR5VSgge2oxw/07vyCjcL3iOwDcm0x1lTU2OGA2I3KlKM12Sum2ILl9nrjZ
UausYqMve2lGRBfST4xWhAXa6YxSPdZjo8IAIEWVGfJILy3fB0nNrI1r/WxXijkJ3UEb/zOAlKsg
Fi9JZY8yFB4DhQYf4Ur9Dq2a/AYZrHYjtlwaSmgvAhoUF+3ae6Abg6JEo5yharhflD0kmNrza1TK
W0JDlxaPXIgjoPxu050uXp3bEdhqukSNLse7RiLXjcao3jjQF0YR1wxXI4sH1mz1jG1DK3LqOCaE
GbSFZLONoCPl9sYHujQKW5s9wBhIO65G4RQpdggtHh7t7ACUd6Q/B5iq736TO0CvCBUg+wlQ5K+n
S2apeR1JdPaRzO4DNLS71ks1aBuUQzYEDS9O6M1I4s/fXDFFOdfBgoy365jDF9sqtF2hBtXGXjsL
8UyH0qSIfcRc6singyjdVOelghC6PcaTF9iZ9EyvJd7l2ljeOKGhL26JIPrheoBYQfsJvGJYgHT4
udPJpeV8OuxSZ0lGq6UEsOGwirUSwQ8rUg+6r5rBVQ6iYzEN4W6ODeegSVn4Ahc28FqjAHOvjemn
67/n0lLzOcFng4sF3rFahbDI8h5f6tJFLmXxc9K/vZq9z5Di95wB4OI4KLrlxJLTOaPJhWBzBStq
ApAae/OYmBApZacyN06CyHROUgYWFwc3qjlwEJDEFPHlzcYJ9LSQtZktWkCm9hK8AFx5lPaKMRwL
mpAbo11aOxtAsYOImgl2aHWl9FNrTjkwO0iVRnCXQqG9qYij/vu/EF7ozi8hPaLiKg1C1arRaNRW
WAzkzYeyj3JkdrR4oyB7YS4sG88oYiIfar1yaPkibhRHIlO1oodsdHQPynv03mIRrSbh40fw4HVz
huG0F3SaJLH501jL7/N5Uv0qKOyNqHte6xDD0IpCIZHSMoig020AQLc05NwqUaIK4g/IkGt79Fxu
y9FwXBCOD/ZofKokQHN1ZAV3VLxvTaeqjte/24X4wgEXFvYG9RZ7nQosNYJIXZiRCpiDijDBFLXF
o6BvIbbfj6PmTaOTxTfNAINgY2NeOAa8B34jURFdXCd3UhkhaJc7SOLB+kq9SDZnf6ziD5oe6l7f
Bvzv9ble2j2iGccnFfLX63u7V4EWLjJRRI+i2BWA072VL1sn4Tw7AM9qUSMTYpICHn36Wak6h1Nj
8VnNKA69zLbKm7lYLIRtnGhjC52vIEPZMPV4fUN1Wj+piJWm3BisYJkakNHnEuQBqkCR8uK0mvEj
gvoZbJxzEfhPYxfFKhWqok5zkxO4iiZRWhsQgrTSxSZF8nWnNr7U/bj8WfdW5sPSVv+kEDLdVZFW
HvNGbb9f/4Tn2xV/eN4wvHXIJYlqp4sLG0cOB/TyIUM2IV4X1o+ssb4bBSWq2ilyt0dC7/qI55tG
jMizlX4adVZtdUrbMU5iVUGirZBUnq113x85KluC6GdPDuAIOhVcE2tWcfesNo2adDBVyq5Eqk5q
FnTg4vhbvcy57jdVoD/W6YB3ZGpHVI2sDHzxxiQv7FkwwyS0ZIHUj9at6maprLSw0KWWMrD8RggV
w4PaED1DMtSSjcEuBD6aJTyWLRNVO6LfarKaKqX62MkcfLN9JC6mz0qAJdOAfIri621kfAaTxGMZ
ga2226vo8IOVb9v6JWr0YstJ7MLK05EFDiC8xAQ+4XRHqVkLgKceCfZ1xHEd+u7PET4zFhGT42Zz
kN639hcFDNG7rzIWgUY6tTOgAWcIchnImlEDq4IuoeMa1oUBEhTOoMTtxnJf+rY8vYA7wIMEsS7+
/E22kWMGFQByKN2w7YOXYUZJdYcKQXDXxXpvHa6flkuDORSuqEGiKALm8HSwDvYMfG8U6Rdq67cV
spQPY2FJ/mCW4/P1oS4EP1gnDENLEWHldZ9PCXRjtgrmZUF+/ZF0yvxid9ZwSIssO9LSjL5eH+/C
1KjSA3AxqAnAyVk9ZNFJjXMAccT1Eg0pKaKF2TQhPXX+mfd/MnhGdC/F1KgXr2JObOYIGHQ4DTkz
hFlXn/oepayl0G6QT6AaeH1iF2IqnhNMjCiHp97atziZwISFvVS4eGklXlBGyKQiTjCS7dut+qOb
m0EGsi2bG++nS+NScGRI7RecZLVX+m5UMkznGXcsqOFMfaw/qDOtxqaIo5ex1MsPyN5IG8ndhc8I
RIEUAL4BhTt5dRwGa0DYTIJayDadETjllFdpXXqWhRfV9YW9sEOh0wEdUKgaw6vUTg8D2pa9NaCb
6wbtsnhZv6iH2RzsY4+1mj8WobRRark0NR7WooFCxZgn4+l49WiF9WQ7BU1O3bxRpUX189AoPwEe
zTZ2qNiBqzQAchOkTdaQia1LBrpZq104Y2Ylh3H2gFDwAi8N5vH1Bbw4CveuocK2JZVa3fZyXiGa
bBBN6iSrdzWGPneRFI3vroYhvW5SkxAEBoyH1NNlaxE/acy5EhZGxmR5YNuy+agndNaQ7bDlLUOS
S7uCGpV4x5BU6GtbX5CbZtPHxC0saj8P3fKUwwaDW032YtVJvfGhLo1GlU+AqCgU8647nVxVtImp
VRzuZq7D2yJutD00EetGhp50t4xLv3EBXPhkRGRq0XihM6axipKppVYjstOFi2VgRWc2ktXBD0sl
2MoiLmx2hhClMaq0OrjY04lNla5ECMTxWh8GK/dz0API0pUYjMWooX2+vhEvrCKLSHMSmAKkmvVg
waQgZwt30TWdCJcmfk79V9HoBprXEqVcav969P7oyI1NvZSchJR7fW0vpZ1P0aQWLjK5gZdKIcDi
AEh9b6A1ETSTO03K6F+f5qU1Jak2RBFaVJvEMrxJFZCGlqpc0skx2wwl4SDdZbkWCmfErRL71kji
bngzEuJvyNSaLGjVd/FwQ6jusl0xQ+L0YvRytjjOF64aRxgz0E6gqkWycDpc3mGcFkGMcrtp6Q7L
bEiPC9J1fg3TfydNznyLYHLw9fpqXhxUkMPEceC1tBq0yZ1RiW3YVxhzhi6Kf+lLPpsvkVk0e6SV
tf3YRvrGmBeeZwR+smpUWgAu6OI3vVnX1l6E3n2D0GBRK24YoR1eTdnXOYiSv8pcy78budxA7ZQb
ZK2nfCPYnOfSoi9ECCWjhp6yPvyISVsTimLwzawJLRC1mN0sasI/EH3t7xdbCnZtULf3UtVu3Hzn
UUdsV04KeTQFhfV1hGqFE3cUKF1sPrWPNDVCZIwS9en6Bz2PArw6LeqQAMuoo63v1wEb6jhW8Tsk
oY6+h0uElHIHNanY68FUfu96I/zj+ojnCyreuTQWEWOD7beOO1GXS5HckEHk+IyOLkK/xqPTL1ge
NzRW9pjdGa5VhDLesRVK9Bvh4NLov7J46Iao7Bniz99sJuw30eQShpdyVUVQLiQOJmSTMho9Z8xi
BQHwYBn9apKr9Ei1WPl5ffbnQYIyKRuZW5JaA5XS0/FNehKkyQQJFW2ZG/77R1rp40GNbHv/7pEo
kVIZopnzq8x+OhJvB9VZMm7JIhBmxMVij7PrpHT19+ZgzNHGwp6fUo19hGKOALwRGFYL2yZSmkxd
y3UCV+QHF4ifjknqK2lABa4rykOIHuVrNVrVIZk1/cv1yZ4fFkanlA7kGfdUCmKryfammfYto4Md
S+5Qu5LxyC7Udx9JMQri6kJQBJDpKhHghNjgtEcyRCS8bpNZf8DySrr5L6aCUwmnXkjnrFn/LWg/
CVwaCzku1SOwdBz7IIQglnl9nAsnn+I2LlKq5QAeXDeV6KAa+Vj0hRuigeA7Nah6R8nDGxB/061t
d9K7U1Ja3zgL0SmDtHCGCWtDdS5r8YlwtdB2GUT9B4O61y4PJ/3x+tQu7UWwl5BDRcESZPrpbsiT
WOa9NXPnY1twIye17lFMyH11HrObqm3k25qO+5PRJNVrhHbSxlG4EGNI41hSqk5A4teG5kYGtaqR
Sb4RXEKhuaai+KjbmUUdc7KaZ1VF19o19Lh+xodgbjYmf35Fk2HBlhCNY6yh15ipUloqmspZ6SpL
Kb/yMWL8iFUOo9dHIQbZEUDDT6E0Gf9FwGFgEAbCPgove3FG34TWLo7RAcbBxJ2VukVrxzZuBihX
31B9SDdy19Vx5+Q5YHoU7KhQeeE7r4YKhqjIHX2OfXlscQGFfYyew5BsRNB1Ue+fYWziGQITBO3V
PhJG2Ji4ooOS0KPonKz3h3DBXU5OJK82W/mBhmJxm2rSY4D8176m5/kU9N07t/PZz1gFN72Sx47k
NvbjpsndycAuncRwPMAx0/zUWXalqXUup5nCG3DG3fXDtLqxfo0OxA/MikIllQrO6WdtyriMcWBA
DCbElMWozXknh/2AQMCw1Wa49FnfDiXO9ZsdhGKtNRso2fq948S7TstsX0XFeuOzrgLfrwkhk8Qn
FTpNiiP+/M0o0hCl2HEkkY8huDXeyuBg6fJiRd/caDNqo5+F6t87szkxKFh6unzQmQT1a7WKGtoU
jVE6oT8GUXjfTVIn/Bi2at4XpmZRz1MhQsDIQQLwdGo9dJFAosCEHN1s53e9kmnpsdNySz3CDGth
AVlISm6UhFYB59fUaF0KrBZj8xg5HbREpxN3Ez3280lOAhrAVR8vnrXAAG0QELUmx+vsaBgPYV/T
br++O8+2DA199j7oCOD2xNrVldwgsajDYtU9o4ZtLTfB7JlAXzdGWUV03aSKLiNjRweVZ89vjvib
LdNjfzzkpap4YYy1ujejP/0xqSdnJ+FFjCMxt3VeVMVeU5ctW9uz48fQ0E8FIg4RLbD+p6vroAsb
pJige8YwlcZXBFlt43PcYeyhI6Jptd1GN+rSeJwL7nxyOQDrqzMYLXqmBlKFzUCqD242LrYPwzDz
jH7ZkoK6MBS1e4cSPhAnzuFqasILAMl+R/ECXh27oC4WXJ4gtKfwazY+4CojEB8QFIQQIkNhwOBy
Ol3FJDVrZepHZoWMzF0UFNUBve3cU7Eu+NTBzHeDsU+wH5q0D6NmjBt38tm5FMPTGiGpA7/DTj0d
XpUchxw4Uj02qX2Qlg5he7OhMC1LqLnopfz03lOBngpteC5ieprgJE7Hq8IpDRIY+p6Koe4xzYoB
ScSo21jU81mdjPJLIefNqcA6AFGoFOEuOvpIUdow5rMJ7J2CwTbSg1v2uZeGE5J61DWF3MdamtMo
qJ3Gthn6BDG5SPaV3sxx5EVGpmW9axdoARQ79NZiff/+1QQ5RBmA1J/C92o1I0qNoPhxNdPs0nyN
UtqYZftOOBAfCWItVwMVHTpAnPjTT4agfRYJfVdvZjqvmAcVPl2MaqMCdx4uhTKeSQWOlwy5+OqC
SIYhCEfsDHw0AMkW7LjcSYDYbt67YIwiakS0RClMrUtTbamNUWVLiV/pKpkZpNd9LMN0vz7KefhA
Eg0AFYA4iKFI3p6uGKX6YNZqG60BpILQ4pC53kYF34uAZv31oc6uOIFoIqfCPRLJGapQp0M1+JXJ
chynfg1Z7K8l7fNnw0Aktk6MyW/tUroNKaL+F/MDCaHRvwUWAPl1NejCAoc1q5jEEfpmAWD2Vi0s
d0IDfeMkX1pKThT3C+8V6iKrbWFk0RBD/qKDs2jdxwpVNa/Ey+pVB2b47sMk+HtgkKioi7Leap/L
Sx3PVW+nfjUu5cFps78bDVO5934v9gPtCJD/4tpcx9tWUyCpw21lA1rzC/JAi79IeoRiRtHey1GV
3ReL1Gz1xs4P1+moqzgRmHMJaSuIfU0ZluOoA3tDl9fe2IvnuQhNTSpoXJuQ0Olvnm4LY5pj5PV4
lKByET/mab+4MyIXXq5X6p0SJQEixWOgHfWoC/64vqyXJsglxssWQSpqIKsJTktbSdI08R4yzck3
ezX9kHbyViXp4igUtenuU+2FSLaaYNIDuA0MDLvVYdhrKKSBIUP29/pczrc8bxoCIdLmlECMdZml
tJDBVbooweFgCfpDOVatul9wPcmPda523UZIFNv6TXORaTAclBS0GnhF8Zo8ndQQFjrKO3riYxmg
H8K0Xp4KI878pBG1KqcfnOP1+Z2HLNBTPG9+1c1Jj1ffKup0XRqsMUEeiGyj6xR6VhYqiEceKt1+
AFn+YbDadktF7sKyEo8B3VCtN7kzVx+vk0TyheOxH3L57I0iQXc97inplsJb2r8+xwuLSvJv0pLj
4MlnpTIHY17LCfGdbLsuLCGgkfp5oA8wH4hNp42OqY7Q0LvDMoVGoWXLBYcixVonT7fGsW37Pkeo
VFc8akvBszl22nHRyuGv6/O7cBJoXHHMKRTTzl0jqLreogsQDbkPkt5Ce30wvGxxfvw3g1CJps4B
GWz9HJaVKgTP1+U+COhxh9SMjASTs2xErbN9QfmEa4y+HzUbAXQ93f8TjzeaiwkeY6lUP2WU3X25
bcZDNCvm1+sTOguQZNiGaIiRJULoWaPbiqZoBLi69pPS0J4DkFkBKtszNFe/DBrZwQmvxt1JKF/V
6fcEnz5tY4vQQj37dLyfgEqSIAskCBz30/nynEuhfab1bjbkFCa4tGiZmj0O2dKGqWfmOg5Vrhmj
nIXLmN20iAjJNuqyaAPTugvqnYOJTa58XnJtjv6IU7AY+s2Y2ZX0JbIQNuq+BnOaFMnRknDO/VHk
+N9groyoN3JKeD4UabKTx1AONC+ai6GW/W6g3Zsc0LtqtOdhqrAjwPMuGsXfj5Zae60tHCb+Vjq5
Gr8u6mJqD01uNfmPGtvg3lP7OVZ2iVTGdeImSpfkt32VxLcyuksJzbFkmL9NEeYUvcu7Tk5RZpRm
jBlnJR1Gx6XDZjf3iBCil5BoUWZ/obyj6ndmOLTyD6eF/fSS8g9imlJCjFIKj5XJLX/IpAQTDKxu
puC2apK88+jcFuNnZZZMCJNllwSBj6O6nXrJ3DnNy6RrTfKxKQ1JO+JWElAgZC6l8VpnM8K1vlaP
k2UcG1T+F22HcRC1GC+TM7Rcj03USqMwgUr4OJk9qJYPPyWOscFzaid3Z/xvZL+MAm3+VPaLUvzI
qsJU40OHKM3XGi82oizy/5X0AF62DB4wRVsAO/dKG/NQGVp+qgmy5JvShzK0Vm0piuVzZVZgWp0Q
8Yjd1Mo18nKWkSVPGERXHH789Xrnq4EnTPu96pss6jEL1Iv+c1smFF3docCcL+IpGzjKMULkbPqE
HH6X8ooIl76mX5kIe0Q3U5t++Wri1hy+xIY91NIeDQFsmG+yfuijJwuzoGFwIc7Y+tOI8GQ2ul0W
jnPiia4sOXY8m1P5tbHg7PPuKiqnw5VBGwMsfQdjkZ6wTA6zvxCFS1WcBiTJxll0GZsEL9lkkI3+
c4l3q/FTRV85ROxWbetIRqFtsJLIi5GaVloPe5cSr6fQKceQ4TnIzjOWozmY9b4y7eUwh0ZRvOJc
IOMhD14imrlbst4avxMrB1V2u15Pl8e6t4FBHqTWmVsMuPFTM0IPFTGtb9zYXtTgZ9sUqsFWDswW
2gIOHor8zdYRwYW1rk9LM3i4d9fza4UpmXKLNpy+vOhF04efNSfoimf4rROSvk4gjR60iMVCZawL
Ch8myyzf53YYQPmnGI8krQR6pEP5zWTwZqytD/OcmPqXLrH7ZW8H6MJpqJH3bST7bVAqoXSs54zO
q1tgADa/FnrOQd3n8oxQAzqf8gJEpEiQnZXvtAZLG8dbAuSfxkMRSYaFt1FkUwZ0FzWlF3DXS3A5
HU8Z8n75YeCcG9k+yt+ggDCPnGV4J0CEMJtxW0VaZsVN5KUYX0FYSkjbwSsPig+qGkqgVFH6AZbs
zrjU4NldN1MVe1YoL/Ink0S3taHtzMLoaOmAyPQuAdbo/8qxCowiBHtDp+kxUEmHtr21lKzWu4e0
lI2suWm6LKr6QzNBDm69gUeBZfqVZgbGh0JLzLxHvSiOiuimI1onYKQVp6tcYTJqeKqOknzqxf2I
3dHNouWEr5cgM+a+/1SkGmZmu7ZwrFF5aYKStw/ZnW1oiehJStb91C3TdGcDGmrVHZbGOu5aztwr
u7adEQbyHWlMmsc8waz7WKPoge2ZkmPGifuZoY7ODztX6Xnsu2Q2/+6Q7bXukHZv5e9WrLblc27B
yQf1B1gJ4CFU0vKHqhGTXXUgW/DGKR6GO9msrOB55oHcf5G7sskO2Gua6l2LoGzrEb7kP60uR+Io
7ufqpsFy9jAagYJMxIjtomuGY3hvBmr00YF5AIXIST/SV6vo9+BW3xrPdozS8I5yUzOpLk3vMvpo
4qsNfbfSal36pmrUvv8SBqPat85Est81eklyDvwsWg5KlPazBw4hw4cFaH52185FYPgmTqC6lyaO
Wn/TetWWZFfK87r6IBmpk31S0zirP+C2YASPtR5P8wfiXfVt0ZU5+hIWTh38ZS2xnT+h1mpbT12N
e9Y3sEB1uW9LCZn8SKmG+UCuOncuvtuARjHIzIOfpdMqzSOw1TjfT2E8OX+yZUv2XKAAd3lqTLUo
fjiBjuhmIzWsw65chkb7Ges4BIMBLRuVXc0ekacnQ8tpT0nF3Jmfi3mpl9tISnTI/foUZOmXILQ7
uTjqY2u21l7GBnVSjhMPBUSQl9FOmr8Hex7ln0Oq18WIL6ii95LXdtL/5ei8liPXkSD6RYigAd0r
2UZ2ZEcjzQtD0tXQgN6AIL5+T+/bRuzVSN0EC1WZWZnS+/ImY1YynrvOhCx3WUfPTYYXUlHgXJmU
VcCuRk+IMEnBpT+aOQv3bux+iHlznCbt43FmX7YsvCX5HCUu0W8R9oAVlxK2zFtJ7lNiQ2Jb+90P
UKZg0b10F6tLM52x7G/YQof3GO8rEWx+ilAG06C4N9RzpAfz+tGiCyXmLDTVSml0lZspdCBoLN0e
J8LA9BWyIkdVMn4zBcTpW0721n9FN9QxaGWjFWgwVpCuADHLfM6in0VjMbXfBHLHzwi8uLGT1inN
U9ht5qrg/crvVEnyaEb1Gd9jF+I3nX2tPmZEPc8NqUr/hVWwtFdDb/ynYdvCJ1ZPi+X/18JHEbuT
YdtxDm+6bSzXFzqFGEi6DJL2PFrsLc5YmuTL0cGW1GTkR07BlZ0dZC3Ifdu33o14WLsV19O0O+4B
bLQkQ3zA8yBDiIchQTA2TX2qwyC/Y7rZ23RoG/tZCe7v62HxRnkccBRGgr0s7XEi0+1EXoIrT5KA
3TPDB74hw67IMFXogsoDqRe9k2lE44cJ9mI9b1xvHz5aTPL6cu6YLFCah1LtDd5AGlXrkpEuvqrr
udIRYew6RjuGXxzunEOFBeWh2sVsbgqML/a0rrvoSrXTgo1lu8XuwRFcQ6l7+VUk8HkKzQcpizKb
3D4UB994xkVkV5TPlDvvz+z3nU49ckJ+yzoqfgeFyf+VMDtP7oQBCt+IEM6pxPizPDjR5PA+9DVh
FEl8iYLDOmYI74a8Neqp7203nz0518O16dnROa0+gYLESdtlPMgxElVaB/MGDdRzNMM5aeUx32On
z2p+5uHyHEDCd9XrbMlzz8voUXoyMiy9CLrEHUdZ/sRWp2G3ep8Jbv63hd9bwnojvqiUrZzFP1fC
juyV26r+2/NoqoygaXHy2f0O+Gs7JEV4yXbI/lpF+GcRtycCkfifwLD04IWKyRLya7d4m1Rd51ey
yDfctOlUkGDUcdITZNcMD6oJY1KIvBpXm2Rew4WY0tmB0k+sStLezj1oj0bZm5IyQ3gYDDWWrJbc
xuctmtvgpVVF7WYbaSNL2ppoIJu4HI25DyI8s0n385Mi64otcg/EjgbDL0IRvau+qNvgmjQbk/ND
QtJdRqtrU5/NIJ0uEQFU6Wwr2Zy6VosHD2lV/0UE+Y4HKjUzHUOzFmSEjvyzvooSddSJpuMLoyoo
UIp30W3S1JE8xw01nNY96dSPsr7ZfkKsV97bZuA+qcuqInhzTpLptNjC4bO4c5fRLUnMHzfkHje5
mYI3L9jn+KbDWxuLPl8XzzYqOicdUN7fGp3TXOpto8nTdkg8gmplYTKspxKMF0tTPe6j5/2dZVLe
Vc0l/3Rx/GKhGCZ1lXW5pjBu1pW/J8/Z/5Klliep0LJyn711wbSA7PC6fVfTqMHG1Lys3S9ey91i
t2i4+cK8csRjSV/7aleBuYvTe9Vt7wZrkpGYy3834zRbHIqijP0rHlWgT5Y49Jmj2iXPmnWT+pgb
UmOx/m11eVVtYgxPxK7j9q9ZY4pO+ZIDB1uRt2Va9sZ9l5u4CKLY5qwvHuXzMfE1atDclPnZetrB
iSgoivYs6KeHP2Xtb+kQR6rK5mKldsFsRAorZFYk26uJfddHsDevOcAfafd6jBZca0fBzML7FVZC
n/HSNPVVJ+NpuKVXYWpTPJb6CpCBf8ep12DGiFeyEM8CS/kHWr/98bCz/68c+u0/DGDKz61QDaGR
aPPIURXDoyXw+7XLRWMODgfqffU7Zz47yu9eSUV0qJmta/1TZMKGpsDJE3EIaCj8c+gSB3ztN+38
Cs8eFDZj3md6s4RXP0/s2O3Y7BbDoczrkLtAcGsRghHgkJU3Mq5oBjsGVJz+w0dYeewpLMtMyQmN
vjOdRDRF5nfdJbG6XqSiHV60Ex1to7mH0rnq/OU44FhHvpcQ5UddsD+fIlpz2td63bf5oNsx98+U
4v4eEUXOiq9vCRePcGhOpa1xC0BIkfxzJs/8cxaR/JtlwGSr63zcs9VZA0jLeOY+Q2BHwLB0W++Y
B4zn6F4ulpHGbcfPbdvYdClKvyWQOrH+N2QJM9CSuASSL2L6HedR/9V2JNXfkCndnMnniDHYDuMJ
M+4YFPjE5ooasjrI0Z6UZPa9kSKueV16W/wNO6JUQyvzz2TZxdPqe+tTIpJNnQc6HuSTS8BWcdRC
OpEOW4+nTbZzdUxcE+cYJVf7/TY2xjk1cjNfEaakCifkffmufZwS8Hrp/PCQGy86N86kHYCbwn7O
jtTsyg9xZ660mv0vgipWbLD3vf8cKB72GK1xfe/VnvOP6PLtF5m/A0dpnMNPXTT1a4mdesNKYzPf
rGFBixRApuh0R+OjrxpEuPth3Kr2nxkd8dXNpvaob/v+UvULxixzb5vyoa5GCW3a6u7HbeaJOMY9
Ueq4C9k0KDeb9Va0ZpgYEPbxXxHK/O/uD8XTyhX+GDblQtBuELep5lv7jsZlujXt6NLrdzzzFBcW
42YNBtQqbZrysrYrZ2QLjtwbbG/Lcv2VTIzhaW3UwlS1l5cxIQ6qR9drTXcanCoAkXfxNDrpeddr
WpMZG51hLt2PcFEBATDVLB7kFPC6e6xdRgBVzPAHw1r7lMrIYFJdoySIYZvEnhw337DCoYzpbyyc
rzxtHoP90RsXaM9FLss5qvmu02RpsdXuV4+MpHWOOGSETcqHfIzLN5QXzSvxsOBADH7rnPpDMuIJ
jw8Dztfkzz9fAtt/dJ8099tc4W5tSuHLYxLTxJwm08ZLptYLo+LkbnHtjlFDrIpJklfu9L466KDq
bms2vJfrqW/Cv732xT0BfTY4uXFZ/iloWNebqJiS5zLJd8Puo2LHYPZNkGd7OY7H2DWRuhpdom5I
BR/kf/HoG0RApDbcSjvZN7mtGLNPwUxiWe7tYkt3nsy5hYrcTlqX9j0vzG7uqBZBe0o85R1bGS9b
NgaDpp0dCoa7nA/Pt7Mn+ztDt/8aKL94UROLvmm1jAHZQIIe4OCp3fnXkJx5y7rfpYSDXoWniYzt
KGOLZnmMll1j34u3A1+A3cLMspb1gLMbGZnlYMMu1bEIx2Pxf1dv0UjnOtAbHzNhCQI3yHaLopT3
WX7D8OW/nUHOfyRy+r/QBESJNmuNMz2J5n/iTff/gQQ2j9M6tF91YP3rno85ZbDkjL8Glgi7DDT/
6OC2JL8m2beJ+b3rzokiFnc74gqvvdSV+cg3S80AB/GC+bnB4oNh30MVQfWMxkfNlLqlWPnW7u2w
i+CvJnjxPgrr6bOplPzjR1BoKTlGyxcR1xEZNw34J0kFfdhS9mqs8ad1jj9hmGmS1zIp7mwwmind
+RLv8Y0mPYHU5fVuWAuaFMdd3cOeR03PWhfO+kQO9NWHQJr1EVeh5O/2BlZCEG70ZznUuUp38uIY
gVgrZfgnBnQ8563Y7vP44kEdQsUu6ViS8EhsZI+HPl3T3hFXYOt3ZPr5o7eGm05b5iNLDOalaxul
7q+6EFfCVA9h1GeFz8L+TTzt0ydmb/I1tImkdgvbPRFzEf8JCt/drxNVqNdhqfvvBYn1PfYR/X6q
wioxaY8LxrtjAFJTjxuY5f9qdJ8bTQYjMcWYZ1Jiw+jJdE70Z/UHRjlUxPKt1JqrY+t3tn7CiVzi
m8Wp/dtmZkim9/X79eB3rniv4h5zOmaGnIE0ltg5zXQtd63tljkdZDPqlFc8/BJia4pjOW7YH9VM
xFlTKPXQ+cwT4EBwymRM5fXdZDFKOOcica/jWUU/RSu7G/TrdDGNpsVwl9i8gixH4wEZcr5lJhZx
eYiDAQF9AyCGYSZ78/cVZNP31ixJeFqW3jsFoaaj75ba4lo/TfOHM27JY4i4D619hyVJqoIWz/4E
B8hbqMw+SCHeqpeiVcuQDUvnNdiyanqvGOsoPyVxqn1ZE8JesnYbfJst0jV3Mi72hKtwqZ5jvHij
tB2WKjr58eqeeMaDpXNj1bn1ZvGBuIh1d5bevZksq2C+a9iO264ULNFrJLapvME7ksuxpK0uU2qR
uEpKh2h0pxii6DAFMVvqQUGRkYBlN7nb2Id5aQgNtaZUt3u3k9TkTsHupwQvzA/VFnKrdVEBjdms
U3dVRRBFR4vy8D3IB/s5JsYZDzxDdbeaxXMPyTZzuBuVt38WoYavpG1kkYV0KN+QDPt9HW1LeWBm
7n4tZhfNo4MVw1I8k85GiIjp/QUT+Hytpg/X3wlYpgLI9ZfMvSI8xF087l/KCmdOO7XwFoh44Sk4
tOpMhrOv/PNFAMCKM2lK32FQTd1xnGa7fWz56r7EEIdXu3ZKXhyr1/e+3ZLvdu2b8hS7XfeGfbr8
s/ainrLNF+2HU3Hrpg4T928r6gTrpTDpT+4UckqTcN0InpjXJD6aNR+qK4Ia6zn1Ounau6JJ6Fks
Y/FLKGfgRdd4OAP4ANjNoRpUbFIMS3vyK+K6V8AcfvuiDMYJGKjbjnSwqTQfC2Hf4uBFbhcd24Y/
5tDrkV9t4jGaD47dzT3N88gsS0ztmLUgetWR7fy2BVMbxk+x6zAuvht7gRR2Zxyf4lrE8dHDrodm
Yxv3LbNV0IFMReviEDxmbM+lMkxD1sNp//P2yMH8l+dQeVdBsg1/x3zF6zSP1tHPwJgZa/bIX0F6
BLncN7P0RINRp++DDmGvB0o8DWWbddYGjyupznfaEVt3uGRoVFlhke1lpZmwki+nZdhOnkePgQKm
QAbcEhioIGhM91xPq+fwn+v+l+uTSZPutXXakwX1lVnYVeFT26AaIClmHUDcVBv9wpjOj9JlCNf/
WIg3awoY4gwH8hy74dBOogSwGpLiUROBwkSxt8o5a1S724HIkyLJgjaJJ46OJ++bPJ+fIVVaZvu9
79xL+W4+KyNXyjReTfx4RTeditzVr56VycPQmsWckevXj3NXuN4hwCPiaUmwcMTVe8H3vQs38nUq
t1zpBJzZc8VpTYCM3tqyLtB4ENLsZn3fVfZeScWoFnANtmm8rIE5DlZg3ykauzW31UR2xzQMi04H
+P/XklO1oKxpyLpRbGkXFOOKF6pCK1OkBrkXg2gYFOe18GN7wJ54gMrMCTNPY6zHya5cc/Mpifxx
ziVT6jWYqv/QR1v4ryS+aKVuFcuezRygKA2axjonZQtlD1Pu6dctEK1IXbfaZ7wxZBNBwlRRmw3t
gOB7H2tCxRFd+HYD5kUPq35tuKgFGTztNtLtb/E9JBEpg0jkHAh/oBAcbTcL6kcwX4weZLSCmN3Z
ffTcirupcWXzJcrKAkrKRL3mMPTDsY1EsmeC+eAxMTWdE9tFBNA4zmzBmfdGXee+x17vYqBl0gBn
hu4Q0blO2QrHR+xKbnsGACODKQvqQb4kk8tc7bJ0+Qzl4wJhjO5KI7QSzryoGE5qj5bhca1oeQ+4
cqvrVpX0GLogjuhA8I3+8vLdaej3tuGuVm3jXhMuLF4nK/0ntL9kvQRLnoCwOt00HVvYvnvbBwBg
ZREsv/9PMqSJJnXWWyfzILp8eRN5PzbHZBrrn8BXXKckk9mvjZzmB3/vyp+xx8KD4cDPH4a9CylB
ee+96Ubi2qtBn64ir/e+85WSx0fljMGL2vWwEpzzN+oEwLy1GsetNS4bVpKxcsG1rQ6O3HPyAQZt
fmZUtQMh6gGJq/Mm/nYwE1xkSWnmlDAgcqrxLIVPKpZRvwx7XO7o/S3hB4MXTT+Tg2cL3Xr4I7By
dDKG0fiX5201SO9k5t/CtHTW5bI69019qTSmLPOnjutzybbF1beQI2zfImQmTTGvZjckr8jKEGqm
bZ4MYbMdcMzePXhGhJgbau67ONIUqykKnecx7urxds4jz0AwtTo4FFEDTImRduxdraPEKivAYSU4
LG63/+MbuhQrWk2VDcCpb+5WApYqXPK2NJDAHgXWJMEVl6ALrt3mEOGebfsndXEaOCWdt99R9gjQ
UXgQ7WkYi/5fLlops86UI6Ow9vvn2iTzlsGXV/MpkR2mL56p3KeJFsTJQlQ+jzPtPzGuPBTIJ9ZH
VjbjjTNdcvwMHvA52eGpotaxnqSraL+WbAT+xEFdy5QUOdlmHJL9Xa+1eC3ceqqggqfps1M5aK0m
t0Slq9HDY4hB6ffEzfMA0uw+4trbe48jWvgcyK5VBHBcGGJTd+70Jwf5c861v6+PrePO7W0eLpYI
L16v8MQyIvxfLS62xxfH4WM7z/TyflwlFWqeWVQZEtvyq1NgsyxRTgy0YlIKmmhQ5aPHNux6nBY9
XZKZoPgNUj6+392jqZgaJ3xSrlIjX3VBr9CjBv1yFMT0sZspxdleG05s3DvRv8V39me5r3q+HeKQ
K2dn58bNIh2YT3DwSGYzIuRziPlteV1J5PGXaw5XzGHofdq/vgC3w4bGyzNgXfteG+1+7KqJ3VR7
Styy9N7/hNEG8IzVM5arNRTwn7WJdISQoIXDJydqvG5nwb/cTnqkpZVRE2QjQvh/8B4BbAcqggtZ
3LJz1cmZMQvreOcb7ARYvKOo6UxBH3p35DM5vxshR+8oiMepsq2C5QdHziHjoxL894CXXP+sNn//
Mii5PvhA5LQwbDTdMWI7JMwIApuX84aD+g2Aj7OlPUfohW6paw6Fnwsn62Mr/PPuLv6HE3TVGyrV
8u8KNvuBoadbnuGp27exroKfyfalSWl6HDB/uLmvoR+JD0vicZuOgU7cb4Tjg029vMYEgDwKqa4d
1Wx/OltMwY1Xks55WFCDcJBZ7PzH+2hG0MMRnrjSzU6Lh/JmPIZKlMNxnip5O+M2Ad1kOvmT+y1I
gNvH+aGctnA7RZVFTVitgSOYGHpCru6LoG75zDADIjOc1/3Ur6ThZS3P7qZzewcumYXMHzVsy9PQ
WZpakRMolu3A1f4x6AJTZ4PT+M6tzZspTzEmCj6EZ2CEiMLzllPNAHvJJ3OHLAmE2K+rqfRekcPi
DOC4Jb1B1OPh0i8u6Exx6QPSIs+Hh4bs2YbivnUvYoIe45Ym8yO17hA9OXOoi9MmlvZvNNAdZVUH
WJ02ogi4z7xmeF1GcwnRTMBnOrX2UTot7OPId4mToXvv77tn79QkK5H6Kgdt0kUQPaDVHdQh5h62
h3KJR4qSCFbW6zTuEKeCCJfmnDdjVN96lA+Q53Jc3COxSNVrTY4pcE+wierYo0uSwHkesPKwhDbz
9hX1sKusemOvK2zTFj+Lgh+f7CHsPLukXJFwHCs3zc+Mja48wPi4N+HW5goTyyS8CVUsDID+Zl5K
vsq3wVqWjE1NflsmFLUv06VXYjrc9eNwAhIqHufy4s/RbKH7Jpxy/cO+B69ft+YIUPZ2MPOhlPEs
CXUbkGLIPPauCQgem090AhRIGXUQXZ5PsVW0WbycnTcNqVsBMWBugjgS38SZIbYKx4V0oNb1z82C
7xu3QZQfpWGISCW+qadOL6K+C/YtD9PYOKZKC40zUdZ0AKpX8R4GP0Mwln86Sgr5dVW0XvcuLdEh
RgMln61q1rtdOn11R3cW3m2DE3XnQHe6yoKgRVRD5wBa47ranQ6tJrEtE7bg8JRB0H/ofeWDjH5V
PLUMXX8MMwErPqLH4MDGQ/5bxcWws01pI2RAXB31Eap3uh0G2pRTC6ZONOSwTyvrs/70y123/ls0
IqhujRcGV2xfr9+hboKj45Xr+AvoHs5rYSlypyiN4b9Et9V/O9zqTwP6+iaHEOlEPuDok/mqoHtb
RlrzQ6UH+bAg90AhBgeLj5LeDZSDlirbPYzIMd3cps+o7imCawlazk2yRFNWq2rmUWwRR3+Jh06m
XTnLtwTp0WfZuObNGaN4Jf6uM58dNtHuoS61eKKfsChURv74KG5/S7lOb8r0TpJSq92aHSh0JyjH
5ETTshdDheVR2FlmNzsvaYUBDFADHvLAXEM0xam7GvkZuIv87TvR+iQFA2o6x3r+9pwCm9WKIWg4
5NCa1y0fkJYuX/3bipY0zJpKzz2aFZyrMfv0safVAyILXv12OHMXll+R3IIFg+nd+vg8jVV4kChh
qkPOF+hmyHIj3lWiYdus8vwK2TKeYfDnA4Kt9FKTWVrhAct0IljqrouBO2Hk1PCGwVTznzJ66lHh
2+aha+g8j7suBmgt6N32kNRampOpobVHE7ZjtkdK8slytkSPNueCgRuPzd+BkOdPBgL2uKtW2FfP
3R22VsS4vcpir5+9XbuARu4GC8f10Q8Zeg2Y6SZe+ge95OOvVnr+76lj0n8CdvJlNqK8+ruzWfdR
9Hv7MoeKFhsFeI0mrMr9tzLYezbw98r/JaC5y6u+K8bPUvcXBSIziEo3bNyW8+p0SqR6TbgvxL7W
0EmQia9hiKilLrG5TLeRkFfNwsXfkBG0oN/weT99mgS6CTiu5NiHW7Vk42yL3+7iIiYaYHQuuRol
dEXQb3zPVYsBdUp0uftk/M08tcSTDUCXsv5EUccQsi/6P4OyuE3L+XKK51lW/ZUdVPfeQwhzoJPG
VJkAGHBSuIMySQGdgKJsqMr7chm6KJukN3EPb/zQaSzlWhLwUQKON47YmyvZ5giH5sIsT8WcI7Go
L0L7VMqt3NGjreKd2bx58AOgbr75WjwM01I8sk6DeW7udvLacxcw4OkiUeKFCwIMIlW/xocIUO0N
UHH4cIrNI3ncacBl9VS5v9BMdmHGXgnAFfNaCCtdu9GeUWcRb9B6dU/7SkjMQYw+D7xcoJIPvAJs
eRQo9t5FScj6wS9352oT0O/U8MJ8xkOQvwZ0MXxPoVi/XN/C8rMQXxE04wY7g7rYyjc3r4L8BkvW
7aEbcYw58SpQ2JDmcVf2AbF7MLB6LOjc/Qm8qR0ITWWfZroTktqSRkuxqMPSEK2einDPH9i30M/a
i5cvfUmjvXLxDLntGqh4Orc+h5aUwSc43kb5i6biqvfZsAeLrfqzs40oe4wUwy0fdUbaEHllme2s
XP1UnB9+Ay7up5ns1X+DLJvwKCbdfV7KA1ManAdu3nQS11FuWmwN4Us/xnhz2XcoiaTnhhIx8AwY
xa9mYrkAeUyY/7JRQ6afBYhDi1DaXh+SvC8GWiJZ3digA8EecnTqABioP06j2NUvlfRcnu3Ybh7H
Z/JvVADnhOeN0zfMUKF6dhZTf29Ezf8t0YMjyCx9589sR4aioMF1R5oStU3hOewYFquT05aH2v/D
KazvkOJ/m3wmztfvBrq9qKI/j2zs4QjZNQTnegN6JmMhOSnY9Vge65iWPdWCSTStoesQGyWbd40o
p4yPON2RzhR2wv/sEMNRrXyu4brTzlU5j7wSAP/J4+wN/uMAAt0d8s3fPkaPW5PDJ7cvryNwKK1V
Hd7qGe1X2iV99bbt0GVgUltwzw72xglHXFkeV4R9E95Qg2SajxQsRji5zg0PbkKroYx4VYkpELJd
BIh9QObQWY+6ouDm3cfEEun75s/9r86pjH9VN4Nz6oRZ5JniOhLcSwxwKVFNAAkSCASe0Ogb1cF/
uhcmEU1dnEZslOorkwQtfENbhTMViKzajKgUFh1wy4fe1r7ifeIh5BM6piUIIT50fK+2ikyz2Qce
v2epDPSgMyqMSJeZ0OcCS4BWcG+Uy1EPUeOfyAoC0q5Xf3rva2/72TruIBy5YJwP9bKPL1HiiuYO
oW91W1Mt2izaLlMVHDN/BHKZqkgjeq93fEjFLVuL0NiR3epPWcrtB46P3zqpWSUHcKsmfphkCyBM
xqFlHsD/Fta1i4PpD3twQ3BbBn31G9HBstBw6WFFMlMJNCOGVRaVTQMKrKsCSG2+Y512vtcIzdcs
Bu6yV2QkDlX5ANdqvFcUFvaLxkujhzeRzOe3pVCsghwnLLiiawGV/4nL9/ZuCt+sZzj5uD8kTMVo
LFaBOyTzNeB2EVnxkWCJhm1XHCa/ylUlJWqwMqa57vuXGRofYZVTOV8CeUR3sJUK8iPikARpFKNp
e5AzGiGY7ssLINcds0Kvi/WYxdwpIR12hNIMpi95XfoxfiI7d3MgKy0fkw3l8YzSdru3erbAb5bK
cIAYWZ8LRNMr/JCrRjDNWL1V2CP4B8KeJ1x/UAHSZKp2ByueA0rO5CqG/hhhiItkbFkWdCmiVFAM
gmMDf4uNoxpslF+NYMsVJkU0uFnveFCGUHBdeMJ2bMCbCSu1+ARyr7ibfA9qTiIjxzNusozL3aQ9
SCviWl9oHjd9LHFQvcFMxgVhcTohGI5nju9mHFwVxrrd81TtlHd4RACfa1zBGaYRnERou2ztfgbK
U+wPd9ho4raqlTm0vpb/lbajBoqKPJpU+C0YbVKjAU5XivXz1IzNb4SJ/nBkqjdvuijb8lrQeMNt
VIP/FBUeDlvGHTiRS9gtLqyh65K7XI6fY63jF+yCE8RH4VrkxyaxrHRa31t+TXHl/S17LwoOdW2c
axsU/fAwJf30tO0d2eNWxSjY+0tr3+a+mjLprKjC6MgFm9ddOP/pyoY5t8YWlCKPiDM/gIzLJ8oB
HBI7Zkhy/a4RAvGbWB8pU1Znfq3QOA41jkbb+P97QC6JTnunX+4pjfDE6IjydzYxmqsdZ1VzQPAA
PYjMZ/zY2Y+bDyOCt/GG5BTnX2G62D87AowvAyZwuUqckAxJiouICQf3GT9xP1/+awtv3mioVfGG
x65+2stJc8MMYfE5Lvv+r4iQ2Z3UlKivhEt6Ooa8WDARYx2PWNDUEbrQnZYz48RDdstS8N6wxUDj
x+itvsHou89+iKotdbGGf4PFBaPZ5mW/7/st+cT7BTUPjHEwwgLYGsmyL+L/mrq1XxWzFZ/KbdC0
rW2kZVZXdbBc6LxAZ04VNX8rvF2J7nEt6/YSpA7Ws7rsdMw6QSza9bZFfOI4PPwC2u5m3nZi053I
2wLeAylKVEZ1MR3jIUF2zd1CqFJcSFtkELLjL7LHnP0QOaFzFxQdYQOVuzX9mf5R/Rl7qjJNHNKj
1Rso/Qge22/kpvUje60LOsPKa8URRXj+uFCfyow232VMq/r1xUMr/nuAu3kNQngEye141/aN/1w3
vuyexnpbsdpJKr1febE2L3M5z9ig2snHBmholvy89379vA7+DPK07Syt7I4FbaR3wTTVerGKj0xJ
IjxWsmdcNPMYTgdv4a05FktlqI/JNnXXnTTeyjruJuMEbDWgPgT+wv9dss7zPVR2EBleaz2OBrW7
119xj3DijEWGzu81Mw6CrijXzwbd3I9kNOBRuxczl64Aa89liZxsRwGDvGFxmq9tMvlrTqf/H6ZQ
F5h1N5ukENADHlnF8T/YB0Hp0bIe9DFWhot8WtzkPDabgmVlQ6i9Mug7n5lVBqKNa29GPh+wHLS5
dnSzuWETMVWe1zQoTABJDnnOmgx9ZBQ9gk3TbQZsBdzWE/K7Q0XIZAx5sHI9Ia7x37x9rL5MjLI3
a5qILpftv2nMRifOH7taojOi86fJhXYt1an32/BFtB5CnhXTkMdZuIvNxjhft5T1N9RMQ+T0ryqq
9r/xGrovIYSWc3Rz64hDmSSQE6RDFVWmppbWtBF+9+TGS/xMfmP/4Yg5QLDU94WXUQ+BD8mH6+5Y
SRMde82T/4mfPIJP5Ljt9cTilT66+L4vGX+P85qz83xj7dajEQFA/W9WVfHhgaahqB1NW8HEcsRS
z/8fdefVHDe2ZOu/cuK8owfe3JiZBwBlyWLRSaL4gqDUbJiC98Cvvx+onjkqkFG4PG+31d2iqaqN
7XLnzly5ViIMIAXbCXcJwA1wABD4b146BKoLImkkDW+Y+QaEPe9UwNZlnHtk33COgeTbjQJP2sov
a+OmjjShx1THkkbsL4qeyvwUPlreybolbUjEpfO8UZgCXD1KKbpAaUsfqrj7A5btBaeBq4YMytKu
M4odbAqrvB96QKhiXVlFpLoDWAgLnFc97NVRT+C6EKcTJhKLOFypbUBYNgbRoaykxDSO071Tw6g0
I9r1lV86XtMS24O/Sb6u2lH94p+wYjYElyEaRFxL1maZ485A3lz+1VHwdx0WSS27bSmSLw9NqgoY
aRako9WFH9vtOAhPFCAyx/0AJboZjtKj0htQtRTgLmVCY7ho6OhkMoU3p9S6q0/eqNlc1gOcBk+S
2BCiLHzpQmX84oVtIwEIn+LMkME1L2pUKYUzdsRhnBEFCm/iFRxIuBEzuk2G3BeAz3KttgfFkA6U
i5U3puUDODakBM/eV40auSgr73osPel5uRpI9Y79qfPWAEVVfxtLlXUnpAEsGpZFxv5KaTuyGaTD
K9fD7FeUWHDW7+RItQS7qlFTrtNS4C5ak3ZfcVlNI8oQoyy7kwcJWACYsYoiGk8k30WNXLMq+mDI
3VLsJdUxR0qgnV5smpdW6YRu1TWlFK2twDqxpwJLx9MCgDoCn/P9yJUICYZ/9j6BmVUzClLrJBkF
8DhmwwnIhVXI4R7+MSs5dG1o3mrhKS5cpR1jyrQyMHZHSn5IajfUKTAYhZL8KZ1SqVoPwej17tAT
slr7AY6xKzGKpTtixPEtIrJUDGycCxJRIdm7DwsDX6JA+kIA6NnihAzs1dc47ZFUD6n7uM/qAYaX
SQbggCBC/QRmViUJmVX6odDIOzvKOORAi808gotR9SSQt1guWyCRciN5EpCXnkgqSLwOWLYbUz/0
Z+blw5cslqKjCipdnACDxI6JxhpcRLP8L9NrufwR1yVWSPQQjyvSSNjURiw+4/F1tcMVJcUFbUvz
KOVKIW081RyffaETD5SYtuIVxWTKn50mKVNwJgaeiZiQvyMwHIzkR8X0SHGBIoHhV5qANDsCBw4g
IHaU0UfiXYDowcnJVJEJa0VRe2yqkrRy0eikd09iZe0Gwa+7Tcd8P4yc4P1WJZqxi4ie3NVKSwwJ
jrPmGkAEp2QG+uQG74DjIharrLXHiiDGxgyLkgCWTDXBAzHJGBcka2XwUunJvNOTDDAsx41/LGKQ
xHbLKH8Dod4ep4seUBwxph5MELLqljpJ7+cpJ4LstErPDUPtzRiYCJIq361gYDP7eTAY4LNiwhVJ
BLHuCjY89WdMsA1mWDkPHgM1rbn5ilbxHZ4hPSbIlsY/fakoQUF4J0JKVHPHOZj0NH+UMhAAGFnw
F6oG57EdVsiSu+zi4dka9LHFj1fAgnSEajVQOLiN4KTV+F4NqWVwyELpPzSzNO44gyplnXk+eW6W
brkSa7/ExS9zJXcm6zys5Yjgzirqa8LYmjkCjAzM5DhhUAc36Iv+gOeSVvrWJ6M9rAJVMguo5Qrh
ULWcmttTlik7k5iIbJsQzHOFz/pcOlYUA/5ZeuJ41EMzru0OYEWzrUfib7fUnnlwmwpGxtgEqpat
0PKqjeux1uP8K/cC4atgERglDZSL4PP1CC+37nLpe5yOqogPyPXop+VHrWBz/QKj6EkUTW3yAtT4
NwPdUIuUi5VqGAmF0Bg4W58gPACgcPgCurRFb8OidGmt5NTy2FkzoEZ7ueJ64hL4ndwA8QCoP6Fr
ECE5Iwo5K+6OpUGzCoA/JIRV+VloMs9uTkWzMU5dfysIMWSvguczdXXjxqdG2lxufl7wPTWPWivl
+CY0tmTBzmutqWEta2AriU3pFdehGChzsxVBCSpUd+ZHchSWPWqqf1X2MbDgy43PZcWQmKN1WRTJ
Oir6xJ9y3noqEtEjdZfaJ48jd1VKHhspQRhwdeJWEQJrIormU5lN/jzkRkWN6OqUgjbBiSHgXej1
08ITzWvP5080o1gB8OwVZcJ0+JmKHSaF6Ua+JTu4Sl8LXGEMD7nwkmq0VVx3Gvxe5rBJUyIAcucD
DR8IOYAnsRZGak4B8PZYyBhOrLeS8o5ZrOix0I3KlThNfMKt1M75ADtiopGnKtMz9/IozLkhptYm
hg9jYjcFEzOjSck7NUXoHSQIcGDzhxoaCvA4yqVwC3ut/4HUr7zAKPLRMoRyT9K1aQ1K2oz6AoBk
lZ0q8vCUA8q3OjAT3FwJLG4t9jvQc9YmT6ndzhT9c/IPk8ihDtJYn1Yg7UuzFWhmVCCCfyHdBxEe
JVeEf8P8S6JyFuyIBJHavjy07zt63t5sfQ26QGFKnlN4mIrdRKo6HAbavQKPoYAVL2q3MIvi3tJi
f3255fcrm5Yhn9EgNTbQo5qe7DfGsWrQMilUWdkoJIl7H2wrB2+efZKr5W08UQlk2VCRQRDnvBWa
DhWrYEcrnVTvtQn6ZibSnqR892CAt15YN+/3BezbmA+yxyQEmc3z5kzV8qxEYKWWNadZTWjYIeL4
jeIaaXt5+N7vCRWeDQM9ctI98PtOw/vb8FHKVZZ9yNngFXKxw4OhFovy4dAB4ElVckk4d0F4/cMW
FYiYqICnNGHOXihxwy6Shj2fB0L30xsIdFl1NEUSy+B0C1vjEjvSRysE6QSTQggT+qc5u3iHIoRK
5hZrXDbcV6wxr3I3N6o2/TeWIhJEcMJLqsqszcYyBEyOR8FYjoVRgHWuLTBHfbHQykfjB125BHgK
FRQw8ecz1hngdE8BrdQgBHRKC61xGwVyueqJsZLBJxZ2eYl8tBgt0QI9gFuGNZvtMD0rNX8wpyUi
tdZdl0IM4vS+bwirJsapWbAkc5KiaadZiiEyiiqsEXOZksxqYnxgKo9LyU9eQhJ64ENPQFfG/Nqs
0kmUWKjbr5e7+IH54mCAhEzCViL8Jp+P6eiZo6IBErXhFKCiUzK8TTUQb1WSaF3EnkkUQlE3qgLg
caG7H8wmJLBkm9EywLioM0ellcMsMAt2euU15neZwuuIs1hqt4iVNWuf+ujV5a5+sBsmhwxpFkXi
SJqblqqzajB2Mbks4KGuBrPluhGUJV3yD2YRoXB2mwRLEdTPs25BV+NH6bTnPPkk9aDeT1W0UapK
EtdSKoJGDiNxOErgf4MFg/ZhyxwElLAhFghf+vlUeuD++xo1MDsyG+7RFMN4rlexNwiSVNIPbDtg
145STm+h4Q+2Ce2JeBeQXYNvmx7sN0taUvJuUGHKwJ7yfl+lYruCCVa4s4igLDAnfdBH6P8UBEzY
KpNg+HlTRSzKY6clVOdT++cKJdCyXispvA1JIN3lwJSfTpK1xFf8QQetiRse/SCNCIo4m1MKpuFg
btkkoQSBjlgCR6K0xdv4IlUKn16kFpgPC5UNZG8gwTzvYETROfEkOuhBCORaNTimrtCW+N7eb4VJ
cUFEZFWD8U2fUwKKrYmKR4EOjACBwPHUncDzBVG74Ip90MrEjccfrCcU+jPz2VCvkqSaRTLaACOa
S6kGWifQP72t8aLZcjIcirII+9n5iPVi0Pa474AsAI0kxxJynczNSqFe2l8fdAfDLMFmL3LIsRLO
GyKjpPop8VN77GAmDRO5dAAsLjAOv7eKb5Ki8GUhEo/7M+uNjMPS9SlBTrp72qeB6LUrOTi9IldS
cImaQprfP7vi4OJFqxGEujYpq8zMRgiqm/ABDrOi5NzYAjNf50Pfu5db+aBfholZVEXONp1r3vng
ddC3+uWp4CZuFWQM48C4TggnuF4+ie/2/pI2zweTRXvcANAxxb2bk+L3nCZdluCWB4VBoIkwlU8h
gYy8y+Zyxz5uCO0yjhaI/t/dtyHFp1SF4RuCNKRcNyOlkNXj5xc5RDxEwzRlMrXWjNnbqnQK26k0
sP3Ea79BPSE7VXQaFiQr3zsDxJ80zg+DA5I6+NmG9fQAjqmJM1NBzw54NlQslMp0D+D0rY3VmRTe
nvyevF1VJwvD+MH6wMeCJFBDoFAigHK+PtpQDIsClRI701X/ibof7Yl6PLVaxxlcHbZ+Ake0vjxz
01Y6D9SgRsFQTukbjsz5SR10cmp1SGfbnpKOGw0o1nMskIa8FmTu5LceZbuSnRUBQdzLDX+wZEy4
PE22ncmumxPMInaJ1wrJoN0GtXATaWpiV3nefdp5pXsWZJcyVVbwfM8OrSzvKeA3QXtZsZluKGb0
YHYTUoPEXhwn2sIC/WjpcB4TApxGFKTc+fw1CjpYgFO5jJp9uIHQC0BdHApQ0XtGdICEcDhoROo2
Ch714+eH02AYkRgxWT7azIAZIQFrX9eA/INgupUgelplECkuXEw/WqCGzEUYx1HjfjpzlCF6yhVo
5oEj6yfDrkApPCs9VJ6AbostxSHV9t/oFfdn2G2562Cgzwd0hEMloy6Q1almeehS2p7rYLtgxlpY
jR92jKv95HHwf3N2wYeOCiwotAzQtngUDiAHTJakyqw+3p4STazuR8p9lsJfHzQ6KaNw2WEwOben
LfKbyzjKYJPzkeKaAZk2ElPUbQ2A3zPIbPwkcS8P5Xv3jcXBtVTjcspZoMxsS9KdKK2FS4c6qJqK
Iicc+yJ+ouCLI5Wy8KGTl65yb2IoM9uCTgrXKZNxxWWYzV6fWIGvk4+wLbZdsgrbWjx0PbRhVlin
W88kXySFRbUJgEMi/CeQk7L9wSALmECMt7B0P7A3FmwnmHRFx7bPfcqgA46JJFQGoKb0V6jngtvz
oYe/PMof9/m3ZqZp+G1OI72OW9FD8sYbx163y2Zi1EIfUtWcRLHqo5YEwk7sSKqZMTS1eUz+GbZy
EymeSFwQp/pofTHjv9QUsAyz3ZrBIOcZKl32AYw7KhDVV6UsTuDARH/fVlzMLnf+oyEm4s1Zwsk5
Kbmd913VRxG1e65AhqYUkK1RNmQMSbfQq48WsoF6uAQjvsJcTr3+bYSBA6tx33A5gDev+O5FPsnD
QvZfUNtecgU+7BAXrYmWHECvOBtAKJFBBUg4HCXK4a5XAgMkOxMsOBwftkIlCYaHgAf2+7xDFDN5
uYxWKtrAfmiu4SZSG5frFWXPl+fno5FDs4ejlWg7EYeZ717i0ZtUstKQUItrATi6a2StcZdTJvzw
7zQF27M1udMIf5/3Kan6qrYEJinv6/xoenVAWtMEuwuEqIu+/BuNIXFF3A3HWppfveGwCaCExs1t
ybqsm6ZG7RJYuNvWcbK+3NRHc4WLxgEIBzMn/KxfAJdUvUqI1yiKltzBX2He6GZrLtiq6VPmhhNm
ZGOKCXFCzAmY07jVh3Bk3aUVYEm7ASC6wzh2XwPCUuu8ocTncrc+WhlE+MAlAlEicTU7/pSaSvFE
J18GiVbqRCM1cWWEMhh+fbAwWe/7RohEZVFw8BG+mPetUyUrrgBSTyXU5SbwirvMLPfg4/StWIbt
Qsc+aM2EbBnNBIReJozZ+TrsGkVAYpycutYJ+t5PLOERPSfqdaRmvIWXz1vwN9+vD8LpEmo5+BEy
5a2zvRyKOih9IaOSncT691waBwJtcnd/ebo+bEUDQiOhfmKR6DzvlSC0ej9CyQSMDdpVtfXLG3Cb
S0JKH4zd5AuRXeFyQKR5+v1vhpYYPSVRJmD6tB3aW0nyJpwEpb57Nen0b3LhxX99ulssQSJLMhT1
pHVm3VL0uAz9gCsBtGI464n8Z5ganxSmJprAfUDFLGHQOTzmLqUswDCRji3Xu0yBOreCMIaQspo6
4C+oShOZs4Xd/H62sOsampvcKXEx51nAos0pu2ktQHxx0VwbY+QdxKZTuk9bd+ooRAO5cgPrLpsz
624mgHxAfZygw6izVXJKXscJX1bq0ZL21bsO6YrEDdwQuSLLSJbPNhX0vqXQiFQfSsUQfk8yIV+d
6uDTQXla4WqKOzEpJNCh8+UH+hOItwHHcEntbWGfUhP+m27oTsqhbXKwelFlgZyjOJ7ND71lsZgc
+6ifk9ngRo4FIc14/gQxN52pyhfIUhkDkAlLJbhWQy357PnPcTIJa3EwczJjGs+bEeGEb9Qpdkct
mOlaSveagizeXt5bk699dqQQ5pw0QqYEuDX9e95IGaZVWVf6c0NhcJ4Jd3q4TURjnUmyjcwNDg6V
Xog0LKzJd9GFqVUqjIjlqhNL0GwOARBC0dvrz32ztwLzOiGMl3lOrEfuOD5d7uC8KQLGIikHlHEI
s1L2PDMeIWQSI3hQSoH13r+B4sRzmi5prwRI1ldm4oEg4zR1Lzc6XyFvjZLYJ5Ep42LMA3oRVENa
l/WBDWnH6Y6igHg1moO50Mr8dP7VionPqyiTmt5sv5F59uEApmsBtU0dSBJhir9CneRQTL6Ekvig
sUkhhOIz0tzoYsysfpllaJNpEwQx8Giry817DjROzL72Prnw6ddZU7OFr+meZ4wFTVGQ2FG5kHgb
GFU+67JNrRD5QRCDuBqWZGYXm0YKgNtDyYiR0TYdqWIybKOx/uxKICVL6QN2imgT8ZHz/UWZwRhp
OhWJXpjn3GKrAFrF+LOWl3TPWSuzXcyFBCKAnssjLKCeDVnWd/Ekfb/ck/cLgHAEfKwockwpJmM2
K30s1LI/wp+WVa3+p9RD4hBTlTuRSRhL+khvS/d3s4SDQWOECEiRkFSay9J1ECOoQ0vqitQ51DH4
jAIV2kZ1XQpJcQPiNlvXetNsYXyVnT6M5B3UuPGCbXy3i7kjI3QiAdkyp8LNWY+TAlr1JDCerBDY
fwG3otPrpyVv6sNGgHUwpqRpdHHeCFwvcAf7309DkVgrpVC0fYpAnbX51OxNMBiVixB5ExpC9GRm
K5o47q1A7zsbBbwAuHJufoEshbpRNQoW7nizHv1qCi8XfVYS12gYni95xTPCU4pza+sJFd8VHXSb
WJCWjIR43g5ZXDJaDJuqMEGckvPkAj+SBCmQ7q52x/Vx667Xtr2+OqzXrrs+OHx/cPm/6zr2lq/c
w9V6Z+94zeHAt3vX5Xdbd8/vVnu+5NXr3e7obvntgTfveKnj7Pi09cbmI/n46SXrjPfvHtfH3Y5P
s/k4ezX9er1bO8+8hEewneknfM03K9t2ts6Wdnktn3i7OfLxV67LRz3zk93KXq34xCf3YO92j/Zu
5fCe1WrlrBzHmV624v183vRhzjVfHOgJT3Q/Nb/ZOvuvq/300tV+Z6+cG8fla3q93WR03uHp1qvt
teOsd4f19KA824Z33jsvfOqWl+5vHrbbh2mYGKjp3e7hkNhTsw8OP768Bt8Cl//a1e9mbJ6oSaKy
UsEq3R3Wx+fd+pFOrZwXZ7t3HhZaegv2XGppZtzrqozlmrWxdu+efhx9+2ivvt84or3QjjJtm0vt
zLyLqqhyipZphyl62t3fM88O482UbK8O7pXjLKT4Z3HE90M4u5F7Ul1E0KffHdznR1YL83R5joC1
LHRp2na/Xe8AZVN0BCXS4e5qfTUt6PXh7Q9/H5/X7I0ja/XwfFg/H46FzcY5PD8zl/b1hoW1u9/s
NpvNarO5tm9YYXvnasty/n59/bYcr23nZst8s/PYFq5zd+XY7M/V/s65umL17bcLJnxxIcx8dVVE
xzJivNwn95F9w4gtreo3d//SGpjZO/h1qFykiav189FfsS3Z7sdpwzNs9/yzszd8Ne1q36aH+7+2
EHjaf7nb7favzr57WFoib2nwSw80P1JqU4mSaVEed4/HtfPXdhfa6816GvTDGhvnPhwmM8nEMBEr
GxvoTN+6x/Wj+7i7P7hPGbZtYz9d/VjzAXTluLE3j7ctw+diRe53G9bdas86z+3VzUtk7x+YateV
bfeOBfFs2V9WN1iStWtv3dUddmh/mAzM5aX6dkG+1M+Zb3XKhF6RWKkY7IP9hM1tbZ77+2Zt3/+y
zHQPI3rluFdrHmKF3b38BMqbH3LpEWaO1wif4dBNQ/2EeT8wCofJrh0e3KPrXO12WOvtM7sFY43F
55TYrFYF5nW9Zsw5erbTKeA+MTnrZ3d3PGKwWTfHe9+2v7GK1swJp8Rqzy58wmrv7Tdbttvsjrv7
151vv95PH/rj8fgc2o+j/cO3dxg77NDxnm9fX1mN2Pytc/OAjeXvu+3D6mH7l4PJ3z7Yj5wivW37
9oat+u365ubbzX67+rLbb/98uOOkcO44DpzV6sG1X645iLZ3V+4DW9Re7ffX2Oz9lqF3GdW3Yabn
fzHcHK60yNmyPXAuH66c7eqGrf72wq8P/HgyCg/u1d3TEwvR+XNhRi5bLzy3c+uFllImGBwxnJJX
/Mfa3Rxcjjy2vu24+1+HnLOwDtCnu2g0UbA7b/bUGkab0SxtMhyHI/ufrTa1Op3ehc0usn9MZz3m
kn2xs3kh1mF9P53KTDQTz1f3vGFn3+AQrPlqeu9ut7nh7+0Dg+bunbs3x4ZhXU+nJjvqhp27e3MX
tvs9G3Ja6utpDR7XkzkN7C1LiOHHWq9d7PHVNI3u9umAp+Nujy7vuTwB0+nwrw2hvzl/wHDefEzk
yOeo0DHLoPRMA6qeAyTRSthprhVxXAJPzUspfjUD6GMSQiaLoM2mGQ7DFiyTQEljq5XbqC+Gaxh9
mxut8bVNQB6DKvtegxSDWvruhKAdpDWNv9Pg0HPwtJfuX7O70dvj6CA0ppsRccp3aWIzlaEzhrYr
G/rYrtRTfNVDLbUO4Rk4XB7gN4z+fIQpWZDx5wFSErI8X2qqmiDDMeBeB1H52FBoDY2pshm90xb5
iK2Wlc9N2D03ElKGqveQas1TDxpwIBhX1KcdGkFL6aPJzM4eiPiKSZzFkilpmCO3KXeFIcVErkiU
Skt5TeDiB5xVgTi7hcc8Pa1P4ZjI9/Dzhj/HEGWQBeT4B4Ov67oiAhsHvAoR8vmAeOUoN1CxtzYw
ffQU9CxzqeXK3SKI4oWN/sHqPmtq5k0U0iAHw7TsgloXdicWxDUxwmbBB/u4FYurE1UFU4jivEMl
FCNeGrOHmtEP1rLVC+tchvfz8kL6sBWi3RLILLAh+mwdWShexdDgso6yKHqGoaa6EVpBv7/cykeL
A9gtW4K0FUC6mXME+NXP2wSGm1MoRZs2wV2mOlfyV77q19diDsOW3OT5Xmmj9svnmzZlFgTgbfn9
RoHmJpW6BJoHhZzpoZe07gWNKmEH7Y52m8DwC42trt9yJV+q03g/tBQxEgYHOk6ME5NwPoFCB+JG
KCO41Ey1OESnNNsGVrUEgnk/tCbALKZONEXi7nMYRSAWrS7myWBDkXAv6tpLq5qP3qjvW9j04M+v
t4ZaLjiXk+t4vtdJFMswN5H9limXmrmW1IJ3ZEPSARYQiKOerByRlm0uKaHuQPefB/BnVz7YGOjS
o6+Xp/P8ZJ9OFlMinAC2FFQM8OZZ0wCZKew/0bSpUxyn9F60yvKgWKE7SeFpXS4lhD7qqgpOhSop
ELSEM84ncZBGT/VluAmrDuopuU+ib7Hve2tq3iKIJox8iy7Ekhbze1s2obSAi1Piw8qZgxhGqp1T
BEQHSHJbJMLETEDXNKnXajlK68vj+WFTpFIg5IBXmhP7vH+Q5o5oZ0P4B4tzJ3OAiCdx5Vlhmqyl
aJT07eXm3u0J9I9BtuoqS3aCUM5ObKGHx8bUqIbVenjUhBKu0fyEiO3lVt4tkqlqkCYmZIaGPP20
Z367vFoeN+gRPlBIixOzWuGbR6kb64H2J3X6Jry0eaR+dhxnTc7HMYaMwURdyoF2I3cl9fQaGVLt
JkXcLnTu3RC+lUSCPMW7Ak6oz86FYBwCEXrK0PGHotnBG5c41Gmn7uUhfN8K6SbAkeDPOFLR0Tkf
Qhje28goYIyxTpW2KoJ2hD1THzeXW5nvLnwXdhX7ilUum7DCn7dClbyE/iaw48bzxPveahGw9Jvd
oBitjRhkf99mw0LE8F2TjBjx5KmEbqqgm4fiY8lQeqWiqDWsSsnt0ZLRHCurhVsJlsujZdYTd/BQ
ry53dJr+3y0muUrCk1TWvO1pYpLnHY37rmnFE6Kc9Tq0G6dbZRvlILvBQjOzwJCO0ThvZ3bm4C02
ehHTTu4+f01ddNDsP/e3L5c78xYmvtQb5bw3vV4FsDDQirwB52mjq7aSbqDcc9Gic7QViCj7qrT3
SBnZw7fLbc9zAu96OC3c3/d2eYrVcpI3Fbaq0zkUJNo/jYOx/+y5Oh/JyXD+1k4fp3BzpbSj3nmb
AoqjrxSX7b2FCZuf3vNWZscL1EhRLEy9GdfotDmQODupky/s5Xf3pHkr0574rS9KWEpqNM3XoVj9
ODmPr9rm5evDkoq5NE37pWUxM7sUlcWDFNJMsaIEyIELyv4K8flxdIwvcKnvFlbCtJYvNTczuRbq
4ZgPmuucHxDw2z9Te/+X8/B1oZkPDMbvW3eeM0mqtDKgZZ96BRupQw7PQb/RMV3dfdl8r9wv8DYu
TdiCuZgXoxO6y61garN1udixwcLVt9H++eUmsG8r94U7gR3Y0cLBsjR/80JHBcI0OZ7mb3B+jGtx
g+uxqtbBTbjz7HjT2AsDex41f2er5JkVOanwWUD1MHUycBL+qDbs64Tnl9b/tFUvLJQ5kloVkIUM
AJTZU3Wh3XqUpWZls29PxlKfltbKzGiYRlSZ6bTRTO2p8bYhuhW5jPBseoIWbgkHOAs7vh/AmfGI
TEHWIH/9NYDxEc0s11ijx+t8Cd3QJao8YIhF+6+lXs7C6e8bntmTzk/QdSpoWHmQ99XX7KbYKz+8
W7LASKDkL8Njug+Pyq32uLBiloZ3ZmD8ug/1bFoxCmsGFizWZ7vFy3M823DyVbryXdMxHX3BSL8L
tszspzyzNIOcnuJq2hjgwtbhVnIfE4fAqmfnDG+2lu3Fc/wjAwBOi4LKibmAmrpzi12dzCQVpyVb
rNC9ZH8oroXnoDrWVeIgp3xX3aIusik36rW1Wxjlj+zq723PRhluvyEGt4Kv4nYr/Wu8DtbdenBP
62onb5diZh9NKTAPsCTUOoBVnF0IIkRDoqHMK7tEiUeUYEKBKlQdXpu0dKPx7nLX5oZgSpxRxyQD
jKTgEizp+ajqdSh7QayOjqDUyhquShQupDJE73YYF0y4OrM5NEXBDfhL6sFNA47S86ZiU9Z7uUXF
1IMx6Cqz0pQyLSVesKHz0ZtaUQEWcRuYmEvmcRVVGhBhqqCerGFIOUIAbuzLNq4ccZCTY5QnyRfK
yqXbT48iERyuVTjtYNP0af385k1kkFaVVY5uNuLf+QqOfGyqWid3SAfFS2txMmG/m246yB2OwA1V
kRql8LN9gDJiOVqGMDhG2qaWAw9Z9QUiXvgsSy1TTo+x1NaQ7ydG3tkADirBhqc6uY2jwfuq1Wmd
QebUtu2uSHT5DpBvgd5jGeamnYtoWF4el3fON1A4IEtgEECZWwqQovOBURE0S2vDQFBcalv034TY
H7CG6AcEbl/pHgUsutb20Rq1+falBBD2068s33QlQFvjOsoVfYltaO5fTo+ksD5AHUG7j6bk+SMJ
EGaGopT3DnJXJ0QfFNlGGCz5Dh5Dgz02b839kMscu2HbL1jN95tNYdKoGiAeTIT+LcP82zKBVV/o
Bip1nbI2nwswtV9qiCCPsJ8vFe980NJU1ayDjiSqAMT6vJN+NckPW/IItXGkg3Cl7tzNhgjmduBD
r5cn+f2+JoRJzAsKJwpnxTlS0jfEPsmgFXUMaAlXddkjtln4C3fUd5ccpg2GC4VKGXB9HAFTj38b
O5/khBKNTet4QuDZPerudpT4is2CSvZhM2YrI/bilSxG6gGQZfyqJYO0YMHebz2eATj0VDkO+n8e
aRvGtvOzgt1loquhr/zMEx7Uk0iphlXDS7hDSgJavU+P7mTHqLYGgS0RqT/vd6IFiZLFHqRHVQYb
4aCe1kliKNvPt0LN2ZQsAAoKa8l5K37XkpsaohbKPbTVYaVE8SEbltCf78dPFRU6IhFZm+BJs613
GpSTUYPXdcIuTw+xWkluKMAE2MHk7iZN760/26sJSkuhCxkQVo46WzPyIFbxKNdo9Yyhv48yYdx5
6OMtXBLeGxRT1uDPoFOk3N7VgsDAQkpvMCvHEMLUFUW4CGMEc7aiqQkAabUOlv6+aneeUP2NlP+P
n/3/8V+z219mv/rv/+T7nxnEmxOaf/btfx/CnyVz/1f9n9Pb/vdl52/672P7WtZN+fqPw0te/WPd
pH++1GGWzt9z9hG09PeTuC/1y9k3q7QO6+GueS2H+9eqieu35njm6ZX/r7/8x+vbpzwO+et//fNn
1qT19Gk+j/XPv3+1+/O//glW7rdZnz7/71/evCS8b/8Cq81PwjW/Pux/3/H6UtX/9U/B0P+gDJbK
BdwBKATg8P3nP7rXX78y/4BCjQUyxc51mGxwSNKsrAPaNP9gRgnjT+RVoIin8AHb6+1Xxh+sqKkO
m3oLarVA1/1P38/m61/z94+0SW6zEP1YPvitUuhfxzkhe5NtDXKUOBT0HRAAnu88uT7VjZVDTDpK
5C1svZPDFzNUFe7wZNAgwMhSZHYq2IbuM0mkyFaqEBtwxxNFkJBXDigNgeXpFSdJKnjkRUFS+0m8
xjuQKTOuaxyWxE0sPRpXvYIEdaPHwtYIYxiDCMANX1LLGj0Ie4tGdoaqPX3La8NPV+zhfeAFyf0Q
RxPzY23oKMf5Zhw5nRb3SLqNKqyjsdcPCHAURuivRk5bzw59TfmalFRpuSkF0dexJ2dPRYzQTZV7
Og8oowpoxhlMtempVbWNoDdWtCk0lBWrTkysLVXF/VdE6uLMCax6hCj0JDZchotOFQhRDgRCVcG8
yXwJyvZWlvpXX7JgsYU9t/8Cjau4hVWYELAIf/2ObxOoptNB+uafCvmHwfLjPiga4Usj6yUyS/LJ
x9hBColSdiP30QopQvErciLqNzSak3DboXP8w4Bo4ArZCM1YhUgU5o6Yx4WKrG4URy4JA+FR0ryG
KuFMP01EBGq3S6MBMZmxCZicSjGjp9xABhnGB2Co0DyivQnNHGqWCIRIqGUSeBaeEY1sofcMPU1d
A8k3VziWxkvGTRmeHCGsn+RECX56HusTzoMcLZEOOjfbG+RScYPRqp+lgoIX5Fxkk7VDnc143Xan
6EkgsO0g6WW20ImfosYJQOL3SCIJ4XOJnMjJFhINpaqQcu/XtqAK14G3AkaRNiyjdQXP/1Mre0q8
0n1BRj9mUHS48uQuXav1aZKREKzOc1r0toI1vMfqnV4pfbIJ6qDbq4PaofIJc3SfL9jecz9n2j1g
x/kP0gL8bly6891DPEgX+dxwrSHktsKBgxYNyo11bWlLsaDpenK2UdmeZDzxZmHmwHOcHV5xE8Z+
KRnROteKW4GqJDc2OsExtVJYVYE1uHURttc5X95Kkdj9Qjd8ytIf89f0oS5fX2uM+Nxyn9n+/4+t
/eR6/Mf/WNR31v7rS9q81M2ZtZ/e8cvak5n5A0sqT9Us3Dh+M/ZUC/3B7ZaCnoku5JdB/9vWC5Ly
B6k+Tm7S0tTuwUz2v8YeRvA/ZG1Ca4OgwGXBcf+UtT9fQ+T5TKqJVEp8cMnJUc+hBVEnG6c8McsH
pB/1b6anDk4hiOpGgAZmW5u450GoKNcoksto+DXRVZme5BeDmxpY/ixbCUJVHLTIGI++akH96yvj
kWSpsalMNVuN0Vj/+G10/z6vfj+fzj22Xw88nX8QPPCPrs4WvT+KYa4Fp+rBG7zRjftxXLVZLrqZ
XFlrCf0g93J7bxHOf+2yvxtkaOAEfEMIMBe/u/kRshQmQiTVA2La4le1sI56Qk1on0Dg3fTmN1Id
2b5O42hrGWHjnhoc7lRt41VUG1xhhfZwqv3KiWKsEXVPDdbPR3YAnXEiAGZlZ1ZkrDFIxiYihLBT
8NwWXOlzd3DqAeA6fA0qWzBJXNDPezCSbkIZJqkfIqgLbCtpCDpGEERapNhWQ2w8iKC9d6h3P1we
utld+61hMryUTAL2AWk2B5ELHB2o2Pf1Q+YNzX4Q5HAjIyp3lTQ11WQITdmdIaD753vdNodG0k1G
s3JNs7QWjPJHT0L71DtSTkF9/rzKK4bgLkfEsXlAu7JCoihTrs1gbK/Dpqi3g6ZWt41ZSOu6Esud
oUVk8Ss42dGLXboGv6Uuz5cT5UWAsKhUQkwZiMb5ZBCSOUlimo8PpyFrkG/+v+ydx3bcVrq27+XM
0Qs5TAFUFVkMksiiRGqCJVEWctrYiFd/HsjubhGiVb85+gfHA6/loAKw4xfeUMz4h/XjQ8sKOjhz
MZ3E1K16tqobaIi13LKb8l2ZWhTehza67BE9+zDmY/FJN039puj64SORSXGrxuiFn5nAXzcbymqE
giu6CbGB7QQaJU55hcz1e2RS0xsnaZvnpMGmCwPU7iYxxiUwJmEf+miu7jNMxo72ULHE5qXSUNjP
p71R28ue/5weKte13qF6rZ6Z2pf37brGqMCudScAJyogoE02qvRxi5xZZtyvuuGHrJlnIpnUCDIP
/4F/Phyk2Gwhh7MSoYLNRiq8LPHUydTvh9ZEDs4tU7wRbVxB0bUpi1QPUPkuT0MlLRS+Ifzd6dY4
OfsUv3LMqRtBYploqY6rgIfLwR62smVfKamnfRpgE337/dv+erKvb2itUMcVd7neIT+fW50lrAVe
hXGPPkl6EEOEEpY5NAcVj6sAnqh+1RYLxqzIu4clmvxn5uUHfPTFQl+1aijjgjM0LIvr5eXzezBG
fUGB8p5Cm/VUzPYUHYcyJsasK1O9l1E8G+gPTdhtcO3kE+r7ZDmhg/UL0o9qZ30uvWKuQtlo3qUW
NVaB6MUUPRhYqT97alL4ztRZV3mpOaTTq7OMn9juBElUTZznVNhYJfRJ7Ma7rnT7Gx5vYKjhjVl3
KWI7anyvb1FzJpbWYnwkBuxfibbRx+/qajXWiCbzNHitBRUwtqCVi6LPv7W15n1zdHwGiXBLLBdd
N+9OuHCyFTwPI9fcsAlR49HW27AxEV3FhkLm6mHORlw+0BQvhj3uv56+kyM+l/GAmXvgIo1aBYVe
YkmyFIaDX8VQLAKTeJHm4Qz9sSP2FtmVSnxHOyMSFKlxM9Lym6zOcF7qnc7IwzRKS4S/u+aU2SLN
+MA4D01NGNp+FroeHQYpsils8yVTLhsLRYpRlaLet3qZvGu6ilxsxBFIDapuxM3j98txUy5joyIt
R1jMYljlGmHavlwPMR7OY5b1zr1dTt4Or1Zsv3o73eMWZX6uLb18rwq+Gad36x4cZPINtz3zzKL8
5Tyj8AKiCXIshzAnx2ZPaHWNyEItHQxr2vygL9RcMTOlURWD+yuxQzrz0b8cTjyPoI+8BE4zCfrm
cHKabJmlnrj3ipKOFwVG4aFVx87e9Zb4zOH0yqeZIHtXceu1gbJVXuCMzRRrXLx7UYPbNBIr3mO/
TJzS6fG+1L1i//v5fOXTuMYIHImLCBu3leOqQeommlzvPscYLFha02bT5n9UanFOgv21LyPBQRZB
49Dlzny5cFoz0cyoVKN77BNqhJe8OIRBGl0MXAjhKKLpDHDytZUK0xhKpErAh8bjpp9R4vbmpF5F
JbXQ64u8E8YOt478XsNoN6hsbrRU9o7fTtWya8m5L7w8O9cO38BBfmwXBKhRStTRuiDL28S5kacN
2Hgp1v2coszutwqitZd526oixIsSd29rKk2OsgiPOZT/Cm8MJIsQ69bKMR4WiVr8apEVWWeW9K+h
FCpu1JtA9HMRQpvfrGnDKN08ayPv3kIuO5i86LLBqOJSa23t3qhy56rGVdD3jGgIVfwxiM7n8Xaw
E/vMAvw1MCeeo/BNbQJNDIplm3XB6dfaderSX5Kl8hzFXfpo1Z75rk0M+a1nMDBcnSXiO21WTF/0
mmMuUPs01kJKaIr26HVe/jGRoMwy1Pw+ZkoKmHN2lEi7ybtGfTB0PjBME8fJAlK1yPHVuWSYm8I0
4gCOOHWm3++pX1c6a9wA/4uKO0njVlinF42cmq6P7nGHTfzGrg1w5ba275Kq30+GOLeHX3se48Y6
R4YY5M8mnumNAi1lhOvuPV1cgIiIwjTP75YU9Vnp9mcWzivzhYrHD2kYC6Y2JISX+1jXxk5POle5
x5GsuMfxOH2nR3ES4BDeBFU/x5dJS28QHLzAul6OIcDh8cLo9eeOk/kGy6XET+doOBS6VVx4me0C
7vUw6i6xIelwuOjcS0d0y65o2uVqttP20QA3e+YzXhszlhvrHqUvcJfbw4HQQe2VNCbMQ90ptaPP
Q7Z86wb9a2Gqu9+vh1/PWEbMMLk5iOGIoYyXI5YZld6OnaXcGyOWZlVpfE7GJgnQp3n6/YNe2dQ8
idoxSwGeDmpBL5809iihzpYXn+qklZ/buV6+GFhIxn5tTpSUZiRNlQBJ1S4l0R6GxY81aX/GnhHn
yFKjxXyGKPLKGcwLESSsgQJAUHOzuXEa0lJkb+NTYQvnwlHq8b2cFysYhUMfI+vkTrZqcd2bVbNz
vch9R1rSnJGpM/nolxEs5WAN6VFnjV3I1jaDguk2dq9JcvLiYrxsKK7trHQ+V8V75SmwohDbo0pE
/rLVaELUBY/vdkpPCwo8YUIAFgJJesOyRVYAUQjoN8jje5ulVIoafR49zU4SQ2PUkrp7azYusWAd
Qq0/13/9AQh5OXLknlyhVL0Q7gDF8XLk5srWFazkshM3dljFahVfj1OPd6edzkI7oMJn3ZrFAO0s
KqIy+7Do9N9xu9VmeEijUHfUjeeHQm+894Or1LgZN+YlApu4MhzwG+wMguUKs3JLOuLi91th3b+b
V0dohA2+Yhps19iEqTbupd6ijdmpU7tjZqdcvU6HEZl5hSvZs6515zQ2f93klEho3bLOgNz/co1Z
WZIvSWdkpxHFWYIKJd5HRa/ummjwzpxdrz2KmiNElJWvRFr/clqKyopLo9fyE5Z6uAji8BuOmkD7
VSv+WRl8DV8Anax6vXyUbXOyvHyU0DPEmDouZ+JfpILaOj7YIlcuEx2frzMztk7Jdsp4BhVBoOo0
5TfPmhItyw3kl05I2PYfXFvoj/HiOl/tStWeem02vhlDr9xkVVLTVylz5zERymqXmud0Kqw+VR6G
mmHPM+Ek/iji+jnPF8zdYiUrp6BxMqGH/Wy1xIHLKK/xkhRLyJI0lt3YpaC8cqs22UcrYa8qpHiy
lcb+KkREh2o08O9crZEX+r3QKjJfUbXxnSJb5zLDQ664ju1hulbh4uT+Etsjmd0sbCN0isWI/SlL
xqBcFt0OUm/S5ys1dtGv5vJ0PwiMhbFz06NK7kWmZthg2k37pJRm4/iAqJLPagOM3i+yWhS71tGx
lcPifPyujbHBtdX2+0yhYuoPtWeD1UaSC+vAea5vhdJ0eajZeIwFSzwMYlULVtowzfAkMFq5No3k
NN3mWvsglQh+T+HM81UhG/Xz7yd30438sZBgo8FkolJN3LClTukGLvW5JpoTvsdJis6QVoxBnQ0Z
DtXIzEThakejko279uCLyc2/RraYtaAthPhQD2LkxDBa59NCzC5DOr7qXnfbDHGkaOouoWwZl9Uc
Nx+LeLAC1azS21wkdRPYvSFvh3bsAZC4xvAhtTPvuRsnSrl6OY6DP5lO/keLFfbqSlgAHB0xgZ52
ziizx3SS9KR+PxI/NGw2y5x0krGwSe+gkq27+ye8SeZ5mTSNSpzMXPeerUpyDYuuz5DgRTUTi+Qy
TVhCCW698PaaRj3YyoivuEGR3wtMUNjgNFwP9WyvxLGPVlr0rDi54eIy0OqIMhvqk0TbNwtcLBVu
+CT8Hc2GGN7PltTC0UvBOTOQRawZvlla1a1kAvy2S2378vff+ushvGrDwgpCZgfAxDa5bPo6cyKa
0Cd10pW9hvjwMdGGZ6ngcp24s3OFeNK5BPrXw5HSuLFWrFxKnTREXg4vwtwCo+muPmlUrcO2EdFe
L01np4pxvv/95/165ZPVrVXEfyvtvnwUKErVqLWsPdEwTna21vU7b5r+gmK8QGL83ClZQ6SX64Wn
rOVKkHnIWG4LLhSQLWklbXvCfScJO9V9l/QKtsfRkAWJnO+qliTDwlV39/uveyV1XV05VkkhY61z
b8/jWTObtHSc7tQRdnxRnUW9cWo1uZkdk1WKk+n7Jpf0bTn8Qnhl7i21Uu+PLEmci1SU51xdXn0d
tgw8orWX9suNLgdJ9FjY8oSp43Qw0/KkC+REI6sfv2KTyRpX3fmDW2vVXoD5OkzLPHwoo1w96k1a
nQlsX5l67kW4TcghkclsFZfszBR4TavdaWwHfUUQJKFaDecIw6+cFRaRJKA+FjIo1m2u1cau1o/p
MJ7SNNNu1HiYnxFjJGj2ChPCfW3PwufKa3dqbXbHkncFwWx4SYrNc4/baaEWXEQ2bCjqqUov3Ms2
jpH1TKJ0ee6LrutDy1bATdkxTijhMusdNHplLiGg8Q+hngxNfiFKYT1HqcTVVyqlFyyzyM6J3f3S
UKEIwVJjMLEZMTGB2US2vQajL06xEPfosB30oePWzDEOvmyTZQ/ksDpU2BZdMyMPSzVkD2WlN4ca
PJ+f0BXbl3E2U7Jo6yNGe8O+xmLoiGFiHeajOp1JKH60mX7ekuu7UsjSKJfRuofp/HLje8j5p7Kx
plOsOvPHAh24YC4Q/PLBzHo70WVKmIMWwcE8DzTWyp2yTMpl5zb1sXVi750O/OQps3p5ppayPfvW
91r3BltWN2x363DTDH3SWXY1n9oqARsGbOCq14fCd/s5ecOjWI8YV9k/4tDNdGG/a9iV1OdTn7Ze
0KiwF0cjKg+9gWHt7w+i7S2yfhV9j1X+kyOQNfxytFWpKpFV2vNpvRmDwUm60zxGbhBn7QAWKXdv
NJug5vcP3dYH1oe6q+auSssDv9vNQzWv7VPbGXhoiyZerE8oc5qTshti6lEqLhxnnvfL8cYDWfWo
4XOorLrPmywVmetCdr1UT2XnzXuD4GQCPJQm180gzBAD8fagrs2EZbKohwzawyDq/qExSu9mxMvm
zBJ/ZcyZWir8lJVWCNtmhfeNp7C3TPVEuTIPhrSf7mpqDv44ltq+Ffq0s6ZxPjcG26tuHQPkSc0V
EMBf233lCtPI9cZdTlakKFeLhzt9bqZtWE+xPHSgkneGUOpTI6piry65eupovYXUkpqrfpQ3Cu2O
K0uY6oe+UeSlojZglJaxDltcMc9kK69sNRpjdCHAWwCc38azS04fJHfq5SSStPyY1T3u7Uht7MXQ
NWe22iujQpRB7GywNFaJ05frv9YmDmCz0E6mgwM8XYr5sphjfW8VwkDfclDJMeppN0W5PBO/rbP8
8pxbRQdQ0EY1ltbf9iOBkqjUnr3lZA+zepRCn99HmfLl9zvt18/DB4Jza4VR0lD6UUL6KR5GvqUk
xS3UU9XkZTjwj58qFWMTz6zzvQH08Cgwc7wtYzmciXDMbcZJIvIjV1+jRQOW/OYQm4e4jcrU0E8N
4PVQuop5V1qRjUuTh8KDX5ppjp/6sqhfqi4mcpZ1P42hhIfSB5FaOjt6mKoaNO5g4GI8Jc2D3iXW
xUTrHzOueOGXzMy7NZxaqCEu7sv3SbfKIWgUd7lHVKG/H2vlCY5F8d4VIBcAm5lgBhH5Mb6bi1Vf
eWBJliM225bl91bvJX6tjvq7qMvTzz2+xZciBeYQmHQbP8rZSiY/JVd8V3hOrfgG6JVz9rI/6iYv
loS7ytIDRaH28EMB9eVidIthbcrZ+UPWqe1VXulqH2ZWPV07MzC2XeIVrf5OoYGBWLljlh9Kp8rU
oI7KQgsMMJZ9MC1lDZ+sNWLFj6RS4fButl8UnEjX/q3u+iiepoo/VVUVZtUwQQBNxrK+UqQEQTFP
cab7ZdkOdwsmb/He06V1nL0olr5mKTINKP10FzRV3OHWrNrsTIn1x8H/cgDolCEVQQBAJQ59gJcD
UCvlWI+GbB8cI0mumgYvcc3K6hTWh413yhzVdeqXSd/ekuFkF/GIjTMyt3Y9B2arKK1fr1yoQMwJ
AuHGUgwX8ZR7u2JomV10CDQrNOl53LitS9fZ8fIah1tlTL6atKjkzhV5th8WyijI9DoCszyNcmNp
L6bcY1Fqnsnbve0JwK7EZ3CFZXAH/qKyRSujGfLYrR+GoRX7mIvG8Jm55BilnnlglaBvbrkdjt6J
Kf2lzNszR9AvJW2EbxFaxi+KogqA661bjtnnfde76fDgWfmIx3vZ7moUyS+kKq1wia3+Uhnz7lC7
OvdygUnvWNvZh8Qp58Pvz6kNZZdjHnTtn70q0BgrEuvlzA/qlBpVVU8POKnIJ4zxXMBzMrFybMjc
rAjixqKVNOmN/rioCzlS7OTxuwpFhmFfzIX8UBqDE6j5XPw5Sf8Iwvn/CNb/HdDz/0OI/iq19feY
zQCcPirYL0D965/4C7O5AvQBa9LaXmmdIGv/DdB3/7VStFa2DUElEhVrserf+HwgmyASkduhBEkE
snIJ/43P/xf1T9xnwGPAxlNJ+v4JYvNl/LAyxRC4WQ0C1vW96mG/XEyYkWuR0RThoPbVhR11y1Vr
jCjpK8t8Jnx4Gcn++0k8iNEgfNjSWyVFcBdxq7CoXD0JkOCg0mSqKWwfR/1qe6p+zkn35YX+5wPB
opKrg35Fvnz97z9d6EsfjYnpZWGS5ACW5AQyJpPT/H12x9SH2yvISAfdhKcnPOXjTwvg/Z/n8M/F
kteGFaDS2uoBa8AR/fLZ0YgmQmKnYYVbSxHCnBTzwdQ6CX2mzuNzjdfXnoYxAgto1aEDmPjyaVMS
ycps6rDRkKP7pEQCy8V4dKE8jk3fDu9//22vjSslfz6N7o8FhOLl01JtTsa6qENaZ+XB1BcllNTA
zTyzLqPaKQOUdoz3uc7ffv/cl7nAj/mk+E8BCtbfalm0qagNtpU3uVuHg62tCJE2sHJpB5ltPEcC
/usMBuhMcP3Kl66Ev5Vcw9VjbyNevXI74Yoy1DDxW3C5dbyLvI2am9xZurCwcu2aavES6vHYn9H6
+xN4/N/7na8j/1ARpgHsA5vY0DcriHoPvdJc31Nu6vCDm8SSEUnplFF6jpNvo6NHN0mtRN6FE+lW
u+f6tS+TqFdPyqTGYzA6XSt8EIHzHUjZQg0rCpV/aHIZHtBClESLqRiWQM65qvtF1dfXlDVAoOVa
X30dBVeQ79W6+Z4YSkyHSe+08sEscqP23WrsEr/rprjeWW5r0YabosEBWFbN70z0Ge8SWcsJ4G1W
fehZFvgVicKK0OtC7k3R69QI86yINF9NHWP0IWdb824SXaTD+nGg6Shp3XTB0AKwunLjFIDZfhKz
LPfEWFaShk7p5dTk4Xtmw2FuTLsK4dSokPuACOd+1lcU751hLL/JQkyPmVBS+5BqaX5nLWZnfxi8
xtqPpkBBqUmQMAzB2+lB0VZeG1Ldr9JdHzn6igFIB3GBmoNkJyPyADK2JexRCmf5PNQWVQAYWVSv
x6wxntA/y+p9EimF5buizj/Hts1BI4A96aHXVtoDgCNcbJCDg9uSKzbJY4blm7Hr9GHFPKHbdmvN
k24GqOubl+piyz+SbpAzHQMv+0aJd4YqFHUQncjS7KNtZXhWZ7U5mB+NBNCq309xXl2WHtLU/qKM
3fxEQDhjcDcPFgAVI+l0jeShc8pbK48RABMjmK56l01dlXzMy65WY5/7IopCTLri5gOBlKpczSBe
rClI+i7DYwBOU94+Knk8IjyRWElyO2AQAQBSqfo2H28BaJvtu1wfEto8Zm1mewx8UguYkbuogVZP
9shZWPWqF86qdPM71UrT5Fiq42zeJMlQLyjHu15d+qmVK47ptyo82GutbCzlMSkZj4pmAw0v0qPS
dus0dGfNmp/0OC3ma9cRenE9tkY3HmRGtAjGMgVtHCRTrsZ0OGw5AAh1BfNyCxAsjZ/BX9TavemC
6Ny7RZqa6FmAj7JC4O3TSAyl17bfeKrA4ZWsPnpif8F/z3tVJ852pKD1J2vnO/BUvfUzmedegIbc
yHbEaDQOVOnkQ0ArbjiVTisXBPqMrvWNFIUSHyXJ+TEZvPGEuTApVNeU0Rg4zZK4PlqQyn3sjuNj
Y6TtXW9yUwfa0iWaL7yhQXGkyKObwhH2kwGE9IAzHUGg2tczBjVKZtLuKz3zVgUDpPqk5rTmzAUH
aLpvtZ1cx+5Us/sgcd0ntrY8lEj5PCvapH3BRqJ4wnFmfG7RoOz9lneSuzpTi/cx3stfRed63/I5
ar6MemQNgVoIaoiT2w6OX/RzpPpVaeMog5uW4dfgS55jCMA6TcTKvK/6pGl9NfEYz7J22lOqyZ6u
YrsYuk9GmX839MRqgoIs/YsjiyUOYkupu8AcAEx9blOQJAaglchWq8vBrLInatOAEAC9md/myYjx
pIIMmOzyOkpDj6psHORVaT0tXlsnQdvnieeXVhYpwTKpzUdqhogp2PAINT9B5KoKx7QpP+ZxnUJR
1ApKekOrN7GfVHblgt5dpPAVM1pUn/5RJH1Xz5k4r6SZv5sjoz6OHlRJH6x+elKsanHDyEyWPsDL
zHpsXPD6vpc4sR2KSIlY7K3n3Mk0BmqcuG3Eekfo9XOHlKO3w8sjLZEOqOPet50EcVvLAE/lI1BE
JhplOEfcAP6MSn9Ukj7yhYahbNRRpPQRYYvvurzPQdTwWZeugxXeu5Rsf9xR2kvqPOTPFcgMwR2c
3zeiF+mlofUN1mslwGV49JMzHs261GxqXqNn7yd2Gyz7ocG5SigUS+BFFumNIfMoOnnjqmcAhrwo
Od0rY7gvUxOPlaq1hcr/TuLhlyPV9NDMRjEHSmtPxS5NLJLJsVDcTvqdaibxH15DbfMhbpw4vk6w
Qhr3C7y/4uA4tdVfyaxYGl9vpiL5ppndIK5F6874nqWuOV9qbdt44WTMY/s+b2RjXnHmOikbsW5c
7mmMY1GoVLrm2Zub/FrhXFN2EfHgKHxPUdXqajab0rzhu5blkXxvUn0ZAy3nOjGtVN7lWdTr7wbH
gnPjpp0mDkQqYriyO12djwm942LfKl7ao1GGR1UMaEAfNMoRrtk1fkfXf7wcxsGow37oyjRs0jG9
r111MS5oHdW5bw36Q9yn3fekSZK7cUzTK0ApKepPtaJ869q+u9Bc4OWALOokO2RTYjqBNtvrzoOy
UPgDjt5zoNs8ap9bljL6nhuLq9q1SlgEdG1Nv1tya4TK2E7dQVInEKGWms7z4LZNG0yx1x20VCrW
biot+QR22/yY2lWUBMoo3Gccf2vOn7Rrv44JV/ku97qWBm6sxeVFrLrS3OPUHn20C+qh0JHiyO33
YxZNj4ZtTBRHbCW/MrIeeYNOHZfislGTpns3L8Vy5PZPMW2M7MidQjsT/bXX191yM2aVBhp0StyP
XYybie82jrtASnQgpVfLOOg7c8lstGusdKzhnlE4ulwQaHHCOJ3yAYKt5pTHgYZheVNXWkcVq7Vk
+SkVFMceObwRbcqVugcQ0ESuCMbJc77FVAIe20V6Xyw0f2/jUauYSWlrt0ZlFo9Rm9vzBQ37pg4W
YVT2LrGAWO5lXI8SMeJJtj6iJa4Iq0hJ06DmYoLgovwwvqTW2VyYnPLU9Nk+o78U8zqsiksPp7Nb
PQvieog/m5Yz36RkY0zsQPDjG1aifNYbW7/pCg0lg9ZKoEPLms6abyDW+M1cyu66zpNSv2kr9KCD
3EwcZW9bcioDpYxd8WlUeqnsQZoY9tfJnWlpobYSFRdRy+QcZL8sqPvZXSuPIG5QdJ4Ul4OTAKON
9kk+d/FekSbgiS4CyHfVAjirT6mVuP21yKchuVJToEAIF8GKMHZlH1eEZAmhBJYzMRtD1gqpkY+S
N1VNrU3NR7yH4oiim8y8wMjNriAycKoONEwRIURkdvERcJhjAElOmq+OtsxOEDv6TEBKhYr+qit2
+G1FFpFOmcPbG+eZYhTM887PpjTVEIfujVkJGxn19rcRGdm29vPaFHqAJGYcfc8MsB0H9HvYkzhc
ptmn0jOaHHobw+c+e8A1il3BEvtICbn+ih9WxufoM1AWGGJ1HqxQ1S91rM4LAtjSSUP6z/p3qsjp
rRy16alrq/JuSSAzjHdwrkUdYqpFD7OrUvInOUprPyFQcYBjbkNfz7rktkrz7DP4u+oTdSnhBHDm
ARD36cCt7Q5x+nkeJj0OUGVMTExUjeZ2cl33u73UxQcAyU2+92ohnlp9zhCUo/+o+LYpzfJ60bP5
XUKHYPY5fyl/znMOtSPHmfWpW8V8fVBV7byDaJTLA/2dqvMJjSGnA+rVvyxptnwqwAhUgTI76Tfg
L4O506oWTZlStcYbQAKdwxNb90ufeO29R8HR8pl69QIieFbvZBEt71PUrmwufEGDUq0pBqRePMqg
izTlazJa7eXQVB7GSyPymoFCfh8HvGfxhTKc994cdQsXdaOch1Y5cJcnlwYCWl2oa6QohFxtZmAl
LUqatOnY7jwiRmdnk1yUvrTbLg7AGpbvI3WCeAUO1XjEeH781Mxt9cksovyWiIwGPoFofBOJTDzN
uMZnewNq+bVlyOJke+0CUsYcrTnIJlFk3Emezm06KvFnjiuQJZ4xJI9jpJXS1z3hHFMl1cmb9Mj+
pGV996Ebl+Uk4/yHEZlKxdiLoQ35cz/rV1aJsci+EZpE2wYb8hOgeNA4jUm6dZUlgIVCu41yN+hS
r/fg+MNPOURc5B+KJkrrwDS5GUuAsHrQG7rEDTHGSjMwCZ1OcuxJAzwC6lvVQ3V4r+GxBhPBKOQ1
0A+cqrsom/5qqv1fcfB/4E//VMj4ldGd/iGrL+XPjO4ff+Kv6qDq/ctE+QCEPtgWKuOUzf6U76Ch
/y+c2ZFNpviFJu9a5/2rOqgb/yIDQkxDpcNuaQiz/Kc6SE2Rfwf6U1/N6zAK+Ed87peNNwVFGRJY
oC6bghKYXyDbZAzHqLJJcb4o8z/T4/nvL6+tsJ+Kcoj5aQIJyPGYyPHZyPNnpY3P9Ar+7qU39aEm
mxQsQKrpKOGPI5ah3eUGTa6f5u6Vwt7f/PhW2w0qjFdMRTYeIeeV4VSX78i9jDMl0r/78U2l0muU
HCFuhCQsh5BHA62xFKjXv+3NN+0C1+4KlC95c7e2o72RK9Wu9rx/ph39n/nc2l9PlTTUVu+GYw3z
G9V7r/ARonPe+O6bIhiwgwy0ZDkc27gddjYguisqP+cwD3837Ou//2kt4iUI32Kx+2PuNkfXLQjT
z5lAvqwg/ndYNjXSMUdbLYJEeoTypeoXAwTn7sC9m7dfwFkuU0CWrIPdjQblyqxM/Y2T/aN39NMn
6TPNcSkieZwE+fagG8OakIdvWkk/oCM//bhNyY6g3pTQstP0fUnz80ZY5hm63N9Mxi9E9rx3LVLR
/lg6HleuWh/zPJ7+EVzuP9Ox7e27VqH2dq/KI96z3l1WJP0JavXFm4ZF3xyWk7tkUzVjaEuk8Udi
VaFWd9/e9tOb01LXywZrdKM/TlrjRR+spSouU32Jx3dv+v2tjoHb46VTekl/NFpVHjz4GwetT+o3
7t7NgeyxEB0U+RgYqdx0mr3rpuH0thenPfbz1tV6qtSocPbg2JzZ9stBVO/NRQ5vHJfNgdwpIFH6
tu2Pfdxkd2rhmhczveG3jcuWEBqDmUxUss1j2wpUoyo7DgmIP7xtZNY23E+btGkA/S8xr44jD+Xs
OdKar56h5V9+//Prz/y3PfHfnbQ5kROHQlCjcsDosaLg5gBI8tgbZXnXLt7chZGVqpe/f9LfHAhb
0A9cBMPprI7TJkuyKzpb6r6cs3NNwr/79c0Mp65cbCo08lgRL6eHNkvTd1PqLG+8F7e8vnF2o7FT
OXEgZOm7PkPTS7b989uGZjPHheI5VJ9LeUQ91HtSqOE/Noumvy0a2RIDQK1n6ZwzxU2CbOfoCeQM
q/YfNfP+s37UdT5+Wp560c7NGDtwoYQ1fm8LS79CvcR5r8xrzaOEd07aWhnWm0YKcu/Lx6mJLuZS
SHGkKHdjFBQZaUU9vGUWfuHAmTHmQtgAimORtXs7msK5ncK3/fTmSpFZp5u5MonjUnWfDAd9A9kd
3/bTmyulbhpgQ9DmjjLRbkpZHDJhvuki1LfyLlbS0BOwNHk0Gv3bmM/XujK+6a1BLbycxxEiEj0x
rhJ1gNc7Jd+nJTuHcv+7o2Az2CLV40qOhDWFO17BVD+ZenP/lsGmk7t57X7MQC658ugNyXWmDpeI
fBze9tOby1X17IrfjglebTpmZQ9+T2BD95Yfh/bx8r0Tx6PKr3I6yl7Nb5AZnA71qDef3vbrm7MX
g7qCUl/cHT1xmCM6jtTP3vbLm1zH0jO6fFIXR7pfoPbHMEqdN27JzZlbra36pFLEsSqcd6gHPtSu
9qaphMrzcrQnigNK1iy8NdQSSmj2KZlQynzTkGy9shcwakpfpOKo5VaA/Kof128cEnczj+iXRbhF
VeIYO/UXT5N3dIPeFiNBZX45Jo2YJ6WO12YUDY7dSDHx0Cd9vnvboGwmswHxkcCRFkcDvgBUtrDP
9Lcdgu5mMgewiKKscnG0mooinaN885zl+9tee3Ob4bteSNjYzKUBd3+uP8DEfNOlr28hyPUYoetJ
o+jI2PgRXThHfeMC3Byv/8vZtzXHiXPR/iKqxEWAXrvb7aYdZxInTiZ5oSaTBBAIkISE4Nef1d+p
UxVrknIdPfh1tyy0L9pae60Z7D0ao8jq2mLMc0r/RbMg8Ct60bXU4HFtZiT3Ymy+t6bF68iqv4Vt
tRdet9UpbtJJXRMHXc9FmB91/Bp90O8TDlhHXp7tMmtAtjpwfYWY5/1SxHf9YMNCiS/CmmtATPJs
UNdpJe+syv8Grvw1zrmbc/y39Ed/8eWy5xLYgLlAendmksD0yAEv62wQ8ocQgJPjXbd8TeDzDzvk
C4uWvTAFb6i6Alm99MDTMgasSe3ysDzhayhsYyYcnuDU1W7ukerkKwCET0EHx0f+MfC4gwwbH1fP
eIVn8wRe2CiLw5zJn4dpgNBZ3BIjVYAjJy/xbmp1UPsUA4UvPy+4njAjIJDg9q3EC6tY+4MW5rVB
/j98UZ+6auKA27s6ktct3u6a1uCxcggLA4UXBgRg283eIQ3NEMY7OAYeSAwNfQr7nF4cQCFkdG4Q
F/G0dtTuA4qsU5BlnypVsz3qmYJlNadHOVMAZV4BEf5hr32qvIZYPCPHNfY6zw2eu4qPE1A0r5zA
Wx77TRS4oZl/vcARC1xQ7lZ9rWPZL+CESiV7AjKGTp9qQ4vnoM3J/MM4qRVE9lpeS4HHaNEhvuc2
e+Vf+NP+3ALcL3dQAI9A9s2x89w1lz5fjvJVWp8/mb7t2i+mk3ZAhV8weeUWsCE3XiyK0KAt8YfS
eo2gu4Br4Er0dw1NK/6azOqf1uztNXCGmkwAR10zLd7IrL+Ai6oL3Ork5X5khls6TgW2egSN3GoB
Det5YP2Ze44/gq180h1qxMLu/CK3Qp+2iSdhqTT3PN+wjtXA7+MIjsVxMOmh3/uwT+kLsEaJdcDO
YMddyc9GRqfO1UFdM8wxvtxwbO4CIBx8fxnp/TKkb2Lcs4IOoK/LgyHofHVzjg1x+YnrD4zkgfvh
OST4QwzIYLHVek1Oc1meR9BDhS3ad0igO1LSYT8AFThOGOJCYzfQ9M2ffvF1DLZTRD8qrwY8jC5B
LMTMXNiqPZcEX8bQLxsOSIrcYABoBR1p4AHxPLLjqxyBmZfXaOfJEyAlQAGnPAm07rlkjMc5zHFl
iCUp54dYFR81e60HdMswv8k8vq4R6FnbvTHoehZ2yOU5M3go2hyQFgcgFdl3u28b4CIY2dRhwes2
0vPrB1Z73fZmFPClPD4BhfStjpfX1Lz+EHR9QjKMUW8STIbqCu4ffrfXJQY3FQ/sKPizNtLEUa7K
Tl5Xt11FKatBBSZPn3Fi49AQSDEMfcUM6nsyJh+AjXpl6PtPe+L5qlCgLjbgALpCE+OaDwACiugc
5FCZf+oxjE0j1strvAMMxaAahiGC9DUyyz8t3Dv1EE2QdSpmeaV7XRxdQQG/5WGNvsRnqM/M7lzR
4hROurwCPzYfgFJ7jTXsDytPvSOOyz6A+jtSKBvMgvELosCnxoZp+v9Tefp//X6wAb70ISO2JOMC
hRyuLkdgtyH38poG7Z/W7lWiUa2LfOc4iYXtofrdv1ukDQtjPmFQbWbebIxLbIt8ALzrhAfBu6CT
6JNkapKAM3rBSdQROWE+GcOs4n2Y6dtG/ZKQXBSrpCFCXVeqb2OgwzwdZjDb/Rtm3ktKHGAMWg8b
oBKii59cS91F7yX9EWbd89AyqZlouURNxJMfXLUQdCkDe6D/Gyb/ZWO2fckTEw/y2uv6nzxSb3Vn
Qm17ZWLXDqADojiFg2I/wCF7nBMzhyUgH3RELMa1sxwfdIpInYDUic3byc20tGEnxmcXkUu5jglD
4OqhpQfeL3GPIaaw4/I/TqFfNr2LbsrQE3wo1+vbXdRVJvMgrAiatS8P+pTKoWnjBlVGlHxWtLwa
+1ppfgt8vyky/LE7DMPnmGVSuJUPm6bvYwkk6blMI5wXYSA8eQANEP3E7VLwu5LOC2bHMDdnA/8x
z4OBNkgHSEfJKzCrP/tiBF68kGFgKnCev9y1iHO1WH17HFkYROLnuGp34EiD3NcHwYABeQXr7yKv
Qm6fxrT8hPLs7zDTXnblaeKEndE6YtNOftpuLU47qKxfa2j8IY0kngPbXW8YxzIo40HMvBBUj2LB
EGHQ2n312RqSYLIfsS2bbt/Zev7SkjQwd/uE1QQwpnaccVjA53Mx9QiW7iSsg+QjVHLA+uSCJ5Kr
S8c71zYPS6mfwnbE811wPXZzv4/Y7hSsiXUDWihrAnsk/jT7CF71NFK36pGMqDQcBqVeU1f9wzHx
oVJ6bgbeF7jtdYT+ndji3A8mzOt90B4z4wAWuxXVepNdLF3FcRvbJfAEJi+9fkCnGyCsAuVj0rwD
Hd4jYPJBqDqQw/mmtQY5OzxnFxYCFkaC9DEm38LOieeWqGOycb9dgRmbvg5MCnOMAZrajkHmfXRR
5jZarCNaDour33c1BhHWOKx49HkHOpnEKr7VpaDOzQ5KQ1wDs/Rhn9PHFWVxnWc2RcbW6VofwAT9
A5wrgR0NnztaRs1iUkXkFSpeT3XqHkGFFHZWfFCR2Zd4hJAuIorqrnONYl03T2Gf0kuaQ6lsjg7u
DAmo+hP0DZ8Smwaa9lPmuqXrUsPpS8Pf1EZ/GksM4IctO3npPU4PvU0NvJ5a9R0x4I0UY1gt7cNO
dAImYkyc3A53B9bW5kGUr5GB/SEMEs8tMRNbFg4TNNd87yFILN4aDNyFbEjsg07crhfO436+Er58
d6p42+yg3wqz7V1Dl9LRju1YdsbsdW+it0CVB5r2r6HL0qJlCY+MR/u+mNsnxqJL2Kq9XFnOW5rs
KQJsashzm5E3ex7mj7GPOZmYJWDvE/O1kORZEgyFNwk0MsPW7Xnk4m6zfbeEhukVaAXB+ALV10Dj
nk9SOkmByUHcWaYyujN7zP6OilUHFZv/oVKJoUtaZAp5gWb1vVvZXy1eRMN2xUuXIsUsKZjeZsxT
Nl9sST6M0RCEV/6PsBrEFsH8tiPlJFR3Bz5G7gCO1te4Nn/v87EPIcpmB9KENkF9ErHhaEYMnM06
DzvjPogI9UOcdpzO19yMH8qFfVxa9yVow30MUYvQ1GIkGuu2ORQTIUy25aoOO4al55uYJORls+IY
zrvFrCuDcHEulqAmEeaMX+aGIhrsNN76t5Fr76CVeRJlfA7bFM83OeaYtkihIUf1uh3wPgd6WwIU
VJh1zznXGpOsPd3kte4HfaCOvcMsaFirBYygL3dl1IbqukE4NCbF5EnPD11HwkA5oAt/aTzvknkn
Bt/TaXduMv6sGh2W2HxhXdv3oGTuUEXkWYvZ2iL/EDc2CLWBKcGXy27AVJtTgxsPXxnIPFax32WY
fg075D6cqBuitraTnq8d/GYl7b8UGi2Btr28uZIaVA4tcGHIcNBNwLB1I04gW5hfa+X8IWz5IB/I
G2R1O2fztQZnbbHZjzzmQS8VmPx4ueurAA0A5Mjhn7LFQDE48k+Rk2mYE/kgn3agBag58ETXSvqG
QqcLrHKBpj3/BPIhhbgnxt3clPKDnNvvnRVtWNTyMT5QONT5UjjUFNCH0JF9tzUsLGr5GJ8x4yCd
zIDxsSqJDi0ZFsye06BuBzSWX37NvQDHVjlhU8jA35S7egsRi6C7IARMXppGQxsMMJLdejQcavaT
fpjAHB7mQf/B+eTbjRcTwRb6txzku/LdDtnhsJPi43wU2emwQcn3OhQpmnrTU0JeY9z9g2PmXupM
IT2fyhxxPMvQoimiLj5qPBsHLtzzzYGNu+3bW+5Ms7Pql2ewtTwHZTcfgoMrN0alIcZylR37YOei
kqv8FGbad0xQLo+AsaprDXaqMZ6OvS3D3NKXtOUlnichP4MXCgG0Y7mS+DyuIOcKW7iXN1k0sxXs
/vPVJNE9wPc/lqj4HGba80vQTeeTiBBP+BJjTK47Rvw1cYk/HEEfgTMsEqOUS4O+7FJMR9d2MXhY
ZNgx8TE48U2qeElwvi0BjZYwb7LmNT7cP63bS5pqI2W9Rej5slSc2Cye7F6HXU98QuFEcpkArYYC
qGiHb2kr6B2o+vpA655XxrVeGcZ7cZUt9xiUn/LtpsB5EnRQfH0wjKAnmQDJ9LVJ3rOkvQeDTKBl
zy2LzDDotyB+93KGqLheVgg00+QUtu7kZXZgTbz1CgydV5ab+9HuDy6W92GmPbesh1VCfgoHZacc
dN7kPetZ2BXZx+GAPzwHxBkwDcann87155GFtfJiH3EDQm7ohELB91rweT4vu97veyVs2FXTx9w0
NJknNuJVQzn6Jp6jKwSqPgZttw+46VgLhKAESAMChGDZ6e63PGyqDvD9l4ekJpYXjYbnKND8DAxd
t3YIS5WZ55TIwWOyOxwSUFVe0F1/qElYCPQB/JgHaMY5wofcuuWLYPEM+sesCVy255Rg6J6WeYS7
7y0o3dPhTUZeg0/e4uh/n39jHyeELuGAGS88/+6S5dlXAWTp144mWp2J7el+YaUm7zZwt74mLlL+
/gf9R1lwAI0FWhT9dcI/0R67Dqx3rlHsYV8TCViLHaYnzFjUHdTIpyEsGPuPtYkUSbx1CnXMBHWx
LN9Bqbn3kgf6mR97ILRa1h0+PkQ23skmeZziKWzlPhiqBZd2mdVsvo5TKY5AMH4d6KzDwrEPhgKR
1pLskIa/FjnIascBgglb0PMHJBNfOjHSn6knjXVrrU5EF/LA0jEMJhKnXlFQLJ0ZKDT2MK3Z/Rxt
+rzIrn2lvLuFgt84hI+EatqWraDRnq6g6TsOY66ebMrzz/W2hiUqHw+FYRaoibsCxMDpCBrBZfoH
YnyvdYz+4M6+QiV6I90GkSSgEooERxwMVz/mbgJxGVgJF1Da9TJ6BwLEwKj3P/HBXyEvtYIglQVC
KuX6c7wlj4VZwjq8PiPTYsa5YQZt0p2BijQSIC8fOxs2VgSR+ZfHc+pUV2ucyuu45unPlhADONMK
OsSg7Ogzd8epwnMOevbXjZrtmdSOf0mVaMPc1kdJpQMYRot4xNas+VQlccShXcjXd0Fr9yFSLgLV
6G7xcEmtHvGYxgQkMvUa1h/wQVI3+R6xZLg9tdZhpou+i1IbFnJ8kBRDM2OFcgpasWvMxwNImUFW
mLf7Kxn+f4io30QGHyk10rThY8dAd2sgiALL/fZ2Ad6iOzlnwfxZFmb6iP6yfFJtTJ5HvrgbAaEo
vpeZ6B/aJS34eewX9qCyJnqGGoJ0B4q64X0HbbkvfQnFzYPsiPsOLtJoPiPR6/pNjHL8wUbQtT3Y
2dY3eLkLgzaDRu2lF4wSPP0i3kd0JOWDkvMjn1hYi8kXT+zcarN1sKxCXfijZfNxmqJ/ww6od0se
2DQq1sN0ljwCp672sFTrQ5dAWbVYUMSzqnHDsWxxgoYurIDzkUu2jrtc40JYEd6W72/Z6gOuV+Jr
0Ib44KVxMhsD2zarlOQntzUg2f0eZtkrxeOmV4NtZmw1EQdXP5QibNw99oFLNV9nltcTq8B6GpHh
WICxO2zN3qFOWtDPOw3LFJSUmy7frECjhZn26vA1Hak0E0zHN2pMvZ/QWA5Ldz7VWDt3GcZrcPhG
Cgb1psHrcbmL9S5s4V66o5vumiSRrOqbPT4RO76zYxnYYve5xkAQvY95AeNZpA4FPedgGA1ato9Z
atoh1Q5zY1UxpicoL0B34GOYZa88pbtK6BCP+JI9P4Lq4sDWL2GWvdqUc7eWUMHNK/BnD8d90fwY
j3Ug0MAHLGUL1BYKwQtgi4k+laaF7kHrhrDk7GOWgBGvm4ipvOKUdg8FpCfuxl12ryTQmwP+Jn/6
TEiOFlE+FHNesSXtH5NpqD9K6QKPuE+Yw2SUZNrltCpXcYD6w1nyJMx7wDD6YsyAq2F1u7W0iok9
JdPXTu1hF0cft9Sxslx1vOTVoubDVH+Xe2AF6sOWMuiipKCdgeWFzacmi594PJdBTULiA5fA8jX0
qs5oxVf7V727R72GPR0T5jnmlu5cxg2lFaQ+ofsHmcADdMXCyv7/KIk1Y95B12+llaDph23h75Sm
TyF+Dzail4ckLjEZQnqYRm1SQZbgqrKguhaibC8tr5ZD53AaKYL31l0gdm0u9QAe9bB1e+lSJQWP
AXChFeJKey4ispyWSbRBSF/CvIypN55qK+A6lmE6sqBXuoQBuoivAbWuwCrS0dBqXtmpjhjowoMC
FaiIX254k0ke791Gqw3KA3clN+QO8l5h+GRokL20PhcRq3uIFSBQ0flugKLAkaDKCvucPnQpQvMU
2hU4hhhXejMZ/nnas6DsQHzgEhjws1YLeD1kIvg/uF4VEF3SPNJhUcXHGGztTDEnvruKTeQC5Z7j
Moigwg1KXi/3fK+jPlO1c1UuwR22buwjRgqDYjhmQV/aHncVl01sXOXo3N7NfSPPS11MQd0i4kO6
+mWVIBGN8T2hZnKf4qZ4UUscdtB9SNfeQrWAtBGtoEjzxGsogmZjHhhYfEgXBEuBvUhgfGpkdoBa
lzuumc0Dz7n3RZnMJx4DR1atDQd7SybrCLiUruFhUzLQJnz5WTGEWuBdUGWV2OeT3dUxSdgxKOT6
sK5hiktJpoFUuq6PcVxX6ZqEHXQf1LUBcL5i3oRUEE04SsePbcKCqiDig7pmcOINUOMllYzkB0iE
fZQiCkIXQfP45V6LsR36ubV7lYjkE1g/QDnXr2EHxUd05amdl2Ivtwos3fYApejPa+HeB31InyCq
FxCUk6LdqxpzogkaQJ39qHsRxi0AxeuX2zL23CUpLxC1TP6Yj+JOMxJ0S4Fc5EvTGINkYCfjrjKk
OJhluBvbOjCMe9kzh46ERuJcq3FGUwwvj9BO2rK/w3bcS55Tjuci0rG1whw0UED0cTJhE/PERy7V
yby0u45Mhab2qYCAVF9kYUHcxy2ZeTC6s62toMN8gETFIaJBzVrig5YmcM25Iq5NxXN3B7nRs61/
BO20j1ni2Ta3k8kMTsi6PkEEhl7KGWrbYdbpy/M3TKlwaUtMZWNZnFqQFNylaxiBAPFRSxjsT5OO
W1MNKz0JGj9CySisBsq9rJDzzHXl1NhqTs1bbaBqtZiwIOijlizEszIqJ1tJAVUrKEVU0VD+DNtu
zyfl6uSwgRC+amlRrSo6NSoPi4E+a1DJbAlCaZxAl4HoYBi38dySJQrbbx+2RB2PF0ViA+BZau8i
xiCrw5b4FLQtPm5JSA5mYOJM1Y3R087Xc9fn38JMe22gAmQHjhJuqjjqqzoZ35f78CnMtJcWtgzj
Th1dTAWGqXd1wj4lYxgMn1DPLcHgaQ2uEKaa++F+WLdLEch1QnzIkubt5tYIqx4SaG5CnPuhGYp/
w3bE88p44DUGwGZTJfnfDVkhzdSFFT2+IO64DAstcwbLmITfhbmX9DV2n9vn+m87DGKLL0NgMkIG
NjerqYpp3thdIVTR3dlaJV8aPArnh0JnPKzPRHwEk1tWQiZmEMzT7iEBW+YyR2GR3EcwcZMxSJ3V
S8X6+VhjlICoJNC01wuq93Tekilbqo2v9bMmc/emFkUYUQvxEUx5LgskoWipUtFC2dIMxUPqptfE
62/3kN98XR/EVLSWG047RNzxxpvATn3ThUVcH8QEIeVyTUHfXa1Lfp8y/QaEjecgR/JRTBPeKUHC
Hulq1+xQqPoy90XYpccnONx7PIKla7tU+dfS3kGyLGzFyUsvKnLH2Tx0SxXb6EgLXjlTP4eZ9hyU
FRzRD+2NykQFSFr4BdQ+r6FM/nQ8vDo2zZwl7YDd6IqlfljhRZco5zosa/q4HuHyeYU6ka4Up8/p
Vgqo2WkT5pU+sgdaVpIAKb9UTQR8FkRUn+dWLWH3Vx/ZA5xBysC4pauSiTMvigt3NKwV6QN72rbg
nW3EUu3x8IEn6kQHF9gs8DE9EUR4cWPgSyVs8jPm8dfJxIH9Qh/Sky+lKvmw6CqZflAH1ULWhZU/
PnqHDgYKhgs2u572I+AMZ1CahOVNH70DOcpkVrcD3Qi9XnLTKyinL/qV+9StiPpNcPXROywaY1Nk
WiN18hTqwzH/R86CNsD0dTK7g4B8Ex9SCdbjsDPvgxZX7aB4DvLaSkSROqlJkVM+hLF6Ex8sRDYo
DVg966ptyH6YSyOPEJ4KwmGAa+tlfBQLVCxLO+hqjPb5POd8PhWjGMPuLD5WqI+gsZornE2IKJE3
Q1ygBFCBhMHQb3659hZD5i2QqKpiMVT5WiH+pssQRktGfLQQHROQtCdSVRMr3o78fdfkH4Lyho8T
apxcMgz7qCrt7WFl6fe+ncLaHz5gZ2k7p6BKqyo1Yf4JkfiQryZsPpH4INl1iKdunzNVxTH4bwby
ZtFTWELy0UBpmZarNZOqyq08kaKGXHrYizjx2YxWRkCVlAlVdVN93ucfCanDYpiPByIOWvaKgEsy
TtITCAOO5RJ4z/LxQPkOYdQIFEyV6seDYQ76zmNYQeSDgTZxE74ddlmJqWn+LlfXvdtJk3wLOts3
8c5fGffY1JY19LBk1YCDhQ43DePAkshHBJXL1o6mh+m1bJdTvxl+LObZhZ1An81ogpo4eGBhXcb8
vp/MBTDqsAcgn80I1H1Nw5pBINclywkiSeOlNYDchu24V+DOt3mzdB+bKgYaCKXc+3IOfNDz6Yy6
VdAOgsAcUJUYyNp6HNZPQu8ijIqY+MAghJO61i3sWyhCn+TefzXRENhB9LFBEKlOQYEf0YvV7Lps
6aEAYWDQlvt8Rm0ndmWzrrhMkTmtiYOqwQBOozDjXlLbwEFiojnLL5lODzuQR3kc5ps+NgiCypmU
XWcvsrPZuWyb/X7ZShtWLPrYIIAjVdHQxl76KH8Tte0ds3NYE9sHBk2ljumCJvYFSo/rgSj2mNRd
4EOhjwsa1lUngHbaS6e2jwoqJIc5YoF1v48MYpFAV0LfNsU0UI4rygqk3qEr9+6fKdSustUxc4FM
tjqVyZofsf6wJoKPDxJ1a6PBFTBe1x9AXfO5XkNqwpz54CAl5lFvY2ov0TAfY96eCluEOCZMew2h
uJVb1K6Jwa2wPdmkBD7onwCvhGXPK42Khc3yzV4I5V+GSJzXXgXuh5cykSQ31U6rvVDpHmbbndke
xP6HVdOX2XjGM17SttJeLBf1mTVRfLDZlIRcmGH91rv4ZbgDsiIxxxOHvShXnCThz/Uun8O2O31p
2ooefRVp7GVZ4sekaUDem8RBz+tYt5cxUR7bYTQWB5DKt/jUE7rNKiRUwbbnk8VIukm2vb2sej/i
h+7TwgaeE68lpBXpadfjY+6CRIcime4iuge1UnP2H1iQ5fUsyWAvk8Yzx9bv+R2I5L8HfU0fGAR1
B0sN5pEvk5P3u8gP2KSQrIN1e35JymVCnxymC9ofB90d56YONO35Za3iTRY9TDu3n5m9kWywsE/p
Q1+UkQTE4vAcCLkuh2nkzyVRPKSAwJZ4bikxFkWVG+1l5ORIU3M35kE1FUx7bskpaWyMvwtb6594
vDq2Mv8RdkY8p+wyxvdxgeOke3aeyGQPJbrtgVvieeUoNq04b+1FTPxD0n+boiIElo8d8ZxSjhNL
9ITNTolDTqD3jVxCCvuc+aAXAjrYia/Y7E6D8GZo7zHXE3LZgWkvT04ZSMBiPCVDhn085FDUyMGv
EfQdfciLiuEpveD20nT7qS+qZZ7CkruPdhkSOyU2iszFtVAUN+0BQsUhzxrYDy9PEqk2SUZEv+am
WNuVmHbew6RLYNzzR9bwvI8brJsx9W3Y6Qc7bDxwtz2HLAYSAScP2236xsTlkex7oGXPH4e43XOC
i8LFzNthq3/M5eewA+L54tK0OV0cDgjwNCcguQ/rIMMitk9bROa8VXoszUU6moMMBIC8pddRmHUf
/9OWfd6YW7mt49icAE75nNnBhW23jwC6XbCLVWHpOt3uZ7fdr1MQA13OfAhQXCSJK6B7dsELrzxM
N+oY1gQ6pY8C0l1Ro7mRmovKenY0YpfvHVv1K9XU/7ov/2nkY+2eY7Jlx3VpIvpC0DQlF7K1Knrb
zszURxrbof4w8JiXeIVUa3sPzgYFvRu6WnWvmJv4/UBElx3Ixlz/tt2dXDsIYg5ZUGsxZ77+Ex2Q
r+w66Msc16Cai+OfkCP7FuQmPvmM7SNaC4gPXvZZfMlow9EpDlKXwrq9XbVTmrVF0utLqbtLN5Td
IZZBsDDY9qLdvgvZl8CBX5ydk4OUdjuAzLIMcxPqxbuJNJ3b4+62431/KIr0NiC7B7F/YO1ezDNW
TnqR2HMDXzw0cT0dl5L+DPugXtwzvLYgqMbSa9r+TZa1SlV0H2baK0Js0u2tzWqsO2lOmUsvrAia
+MqZj95YxCLWXOOoJPGUHaHpEx93iBwGrdvH4dWW5ihAnL7EQ/pAuTuBGS6sWPBxeKUlpeJMwzRb
k8NKo6oHVUNgJvDOSScaarto1ZeemDvH8QMgag6imUPI885J3qSmFbXSl2YcxYnaTdytTKVh9aqP
xqvrgghg5m6XyELi6iGytcFM+VKH3Wx8PB7nou1jMmL1+LJVx2X7hi1rHni38QF5hq0NtHbhRNI+
gwftsTc8rJnhUyGRdR5ohyNyqZfpy+Sad/gGr4TyW1j9TRLzgUR2zZOmLAd0pVg2PoBdaLwalm4E
c6W6+BrkSj6cKMYgHFkIRUgfi/Kwjvrf2s5BLWkEAS9fpB30Xoc5wXmn/D7RX9xYhnmSjydCdo8w
QArLhG3NkafkSKBsEpYsfERRs8zxPO4w3hbysZYDnl5kyKs5dsSLALnrp4liavqSZ3N0Enn/V9TU
gY2HzIsAIs8SRdZUX4YbhgBz319F1wdWsT5f0JKuu+rmTF823j1mShzVMoS5kI8qqiW4ZYo0xhls
ug6N0rY+gsotSHswZz6sqFXptE8xdqWcl8vYpifc6UMe6GDaayLlU8RFBFDRhXXDfZ2Px1LkIXgl
mPaaSGRyXb6Btg3CYBHmKOyh7YLeFmDa80rqdDmAnAPHxMUHIDbK/J+gWOIDipJcyV5FMGyh/PQY
Naw7aJ4H0Rth2V4Jx5kpSZoYfSlqsTanZZZjc5jbGXN3Ycv3fDMBu2cJXsLb15yPMzXPaRo0w4u1
e57J6Cy3TqJgGZxITknrLqthbVi48mE+UhUzpJdRsoghu18XdmgZCTvgPsgnigeMOA0wnQ7FFS2U
UzsHSVTmzEf41CAX2W1qccAj1j72tcCeD3gaDfqWPsLnBtsGvScZL1naxNc2Mu1ZlEsZ5pw+xGcX
GVOxlLDetR05TIOexNGJRgbxU2BzfBeNtpHTYR4v9SiGg8R9Yt6asIzvQ33EkihZ91JfjNoPwG49
9F37HLbrnou2XDMtYyEvEL8057Wl+zEiEAwIs+7554b+4KIG5i4dQwOcTu9yvoSlZR9GtKcRVf28
u4t1UXcCM5W6cxMJLPt9JBGwvrrN1eYu01B+atD2PYzUheVOH0tU99AziBO5XSDkp0ECZZN7zfog
BpYcdJAvn9NUkim8uNbuIoptEQdgOlJxZHJbfwR9Uh9T1I4TaBkdPmmEJZuV3+XyNYzILQf/pnj2
AUVTH5vOWXxSPLzanwyfN7trxlX9O8lsALMWCMX5p2gvhL4L+188n90dmbeCEXfJl6dIRyB6Cv0K
fmtkFE0GKKe7UEhjLGY4LDRIlgAf2PPYaMvATl5il9pV/8WL+D4O08WBac9di22PxNLF7oIrBggP
p304dCqwKeIjjJqsBvu7Vu5SZ13/jN5RZA6bStLXOgzx/2Uf+N0B8pojXEgM9vdsvoyY880+Qpq4
vdrcRvRNu2Au/wnUZvH8UTd9By3ebe/19I/L13QD9Wg9D1YcOrx6jfKATuK0X6FWA0odtzet+hCL
nMqHWA2muyort+Wt3pqO3fUE477VAiovdRqHhJpqW/K1fMygUhbfjXUKWQdLG7A8HGrKmr+ziCbl
cdgRAk5DLSd10jQ39pCyaFgvS4dm1LssMRE99wvJmvvcATf1bp3L7LjTzbk7vFRerUiyTyiizLeM
TMsj/TS/H+/aJ7SbWt2UZw20878Gv7YdKcRC8gs48MBulJak/BnhPRKUOFmWN5jv74rmnG5TNn2I
eWJ/7g50aqBaFTKFLArkI6rJpVR8j8cdr140GsR0aXnB9098bgd3Xso82s4Fxk5VhRGmoXyINLPy
kQo6pl9Bi76ZSwqphe5Y5gt/1s1Gm2NNAUk8mniah0o0a6PeCjBsbh9zKI52p37CgN+xb9iYH6FM
QOvzEu+1vt7UyNsTGfst+wsvzN16YHUSsW8bNl1V4Kg1kMQcWMo/d9zVpIpWWhYnl7eLOJe5SJoj
S/E+cJcXLvprpXub3YGKYCuPWWbq/K+t68anNeF8umtaM2bvJ7ArYDXLON7oyKaSHGWjh/LgFj72
ZwLGm/Svvk3UcJTglcf71G7BaNqOAuM3Rb8C8L9mpomObCym5bQ7oNCPZF1iMK3LOgdlU5xN033J
ALA7yIztn1YNuNaBp+UcHVfSN9lh30zRn0E4Tdid0Kbhx9Ip89kMQwwOzJas5j6leVT82MFglV7S
eo6b+zSG9PnBzCn0fiLQN5ljLaP1WpC6AHk3IDPNcZdz8g9+RoNgt/g/nH3ZcuQ4luyvtNU7e0gQ
BMGxqTa7XCJCEdqXlDJfYMpMiQtIggsAAvz66+rpOzPdT9fGrB4qU1JkBEXinOPux723Zwz6E8vh
lTitb6bjq8wB66bZqU3W0MKIiABJdxRPUa7HmJl7k1Evmnwltd3zblCxLxMngvFgJPdtsdbwEUb4
zb6LQo0Ke9NbnPK1WiYC2SztQ9EWhDeyPvRipa6MIKZ/37ra2TwIlUIux9gZUfJQZvZ5NjR9BXAg
mnLakmzJB7GJ7bjir/uT4bHe87afKb8DdcDWHLbImzqKgeP/58alSZMHbO6RWy9h8OPKxZjGv0U+
a6Djg/d9pz7SNluyMmwHE1/3sI38IHvrwmPAA/drQYTKD19L8hzxUTJgFm2wPIpa7iEMZti2X5Jm
g0dx0dFliiotCKP32+CT8GDqoR+vvBFEHZstlXO+Jsbezdb04wHPVmwKlSzT762lQP4ELLTNCflB
QXcMvK1fM4YV7smEdIbd4zKkL1uigrO0+Ju8hatL+qonPvRTBV/JXslqWy3tH1om+vETbF7EKtjK
EG6gJRYxOzsdw1U5H22dNGMhQQtNcc7CuPUFPqxfbicWUnucA0r49bRNX/dAkNY4luqpxq8Lc6F4
whpbGz1JE7QjQktXEc35NNdA0Vg3TC9jFIbtbz7HQ/17RQrFXIaLQIvdtj0bLi3su93VyKK9v9uX
jn3rnQziQoZ2Sw6Lasx6i9M0cAVtjWIHMKcpyWG/KIcXrI/E2UutInHmE3h9rESLtT5PzLHP3pAB
6l2ajtvNOI5oF8hg11eWZAapa43pPnVv9b1qnEjzYcITFRTrTuTw1Jk9EGW0o8fI4dC2xWWLfmk+
hhPuiTBgDb91majDowzMXFcdWrWgmHlax1WKLbO6XHkbqLxJ1ySouiDY3tnIx/lKyb2Md5wd+Qa+
8+vyPpLMotZwNJCNoHkjPKx4l7u9XqupXR9ksGR7hSMhxTuspcDpPHJBw4PuRRhdBZSnKipjbLh8
m30CvCxia/a+wAf5wmO13bAl6NQ5S9shPibIuCAHiodA36AAngc/FTOsII1rb7KNtdgq6eh+w9k4
XwPWQnWPoRshhU9H0R2UTLcm9xSIcY4HNPsBx05/mzW0TwvYIH8n3Zz9TrK5/kmmcBofprTdcSe0
URMVLGx56eZIoiDCLBPWa17As5AgBUv27U9q+cFSac7jGM4VAPSmhI/NWCktjq1zJxp2qkwaUEdr
Gh+XOArzLPJ3YnBLHot9yDOYw+UNLJ5wX3YPaCNM3mMTtzAu2PIdngQyS/dSpMzkQqXquiPkxkWy
TNLlTWyBPZCwa0uDQKQSKeXXe7p4QHmSB6VGqlspBpsVjQpslkfw0Tu6Gv5XOJ379Cbj/bPxi8F5
7n6mQugD/MppyazcnlNbq3LuYG8NZ4FlLjJk/xnctrzG8ZM4d4ajHckRwvQsKSaIACc8Stv44nmA
87Ces5zil1tAQxHlNPI3kRfHqHM3mV3CCrb3DvmpQ1PoVLaFX8PbnpnvuIysmuHceAKQ9bOhYq/i
eCshaxXl4LtP5JG0VWDAKHMEnaEBcP2hcc3RD2Iu6izURTgZlBUT3YcDvzM+PccTtIJtAolPkvIx
T2tzHOicXU+0v6kbt5WM+Yd+XCZ5aF3wnToUBFnLi7b7TVQLlYtofVGb5OeV8aWqN/YpW3srJOji
YsQ1THql8SQoV8whv8bIuX9VAFiYO6twBI2BRgQWEQu6rTiJ10MTM5lz19iC9E1Q0Gl+rFORnogW
8A9X4QPFEgnclfoibsiUS7Pk3RTiZ9IRWwg2iaOqT6i8AljB6jzasGMiATrny9gn98irT1Fp6hIf
SIzljkzPJp/Sfb0nImKfG6t1XWa2Jc+tio0vZ9uDdIxIJ7vrKIkSYAfWRP4WaUNpuYWjaI6C940s
8PkiUiTBUEeHFMiUO4cqjm5YGDQqpwK7qLlbFP+lfDKWUxcH/Ir3NXudhiFxeey1e0NOJAsP2TLX
r1vfbyt6PuyFnjNCucOducDDWEzt/gLYPtkrDmPQYvAjeUU8jFrypWuX13SaxeciwPxchsHg6hiJ
ZwqP05wicLrtdhQQAGW3LHC9f1zGTIznVIScHBYiQiiuh0DTaoqWgZa8HwXUTuNW365JvZpjH1P5
Y9i1/FKsN3SEELnBbUWm1W/gl3xmSqF7vFeKdZn+Ic7a6NeaIlzupVFhb3IyAWwFRrrNb2E/zAZN
FW/7U1tP4zelPZ2+K51un5pBtZQvLIaSf0FHDO5qGyNawkCb8HvbDEpVxPTwqZOj7+UpRULTUxjR
WlaTanBDzoZjnVO0GhGqjUmXO71tYkdrsmiJHCpnxvtpnkRXDGaMIxwsXahzIKzJesjWcY/yRQo/
F1h6ju5m2OLLpxl2E+vdsobhfJhCszaHLqrRGwJgZvCycgTbwPgUoz7YKe5KqsLwhKaZZL7EKHgN
m7cV+ucoOsPWY00vcDMn6MeSfV+qHufMa0ji3f1OfA25p7JzoI/LBA/rEnvBnXiQSCeNr+aY0xqX
omNxbm3UNAW8fAacK0y4fMPvsz8l8KSGV7GTWL5LRNdND8Hoxu4uitjYlgla3ijXCg5I95hbkBJO
153yCr31PbwWW2w1hRyldLfe76VJG3bpHE2aM4+Ehr6GpaaBDHDldW67fX5yhi/vdIYp3rGHjj4o
WIfY9ILKZvtUAW9I3mA3+GX0AWw4x5n14gS/e3QlzGGJorQavXseKL5cdKeCSqKQv1MTJ8/rHMgz
SzMMFN3ozjgKo+Y2iTW1uZTW0XPWiI5iBLCwz6b7/iltsn7DVMfTvJ+WOi4WEp5ILZoqkNugSxvw
mR5jGjhXKEsj96CjTvsiVr0tcdbxt93IGq7aSCUe8YxN41sQptxVQ49e4HrGybvfSbSruUHo4qFm
owp/hnqN9wLDTjcedeClqvYsEo+U06yt9iCw0Tl1lGYXMRn/jOTJ5hM6DyuKdVZje5zRbnXgk7Y5
KnfaX2s7bOSul1+N0WhqJO7AK1H9zkhH2X0q6F5NflzTAuzfycHS0+UrMjdVXgf0Jln2DBMigmNG
RJnUfgXQRmNaGkZFWDStlOjH0jh5mNspeJSLbVCJtEwf+JY25m5P1mm53yI//By30RHsFasmyH1D
UJ7WNV7guDvt5DYZG3vfrnJC/vvWvjWdd/NbHTFli7jGmlmc8SAo8QDAKUD069cJ7+clw2nP9VK4
fVva4yZ3crZctx2M2nbqilVhFg7h3dS/oanrWT5S0iFMHW/kac+y7iNpmu0BcHn80qbJpqpm183V
igBcNEma+R4PJAvCcwvlT9m5yFZ1qptTA6Yub9xOukM4GldfpF2duG2XULzMNrlDVjbNFcHyLml0
U6XIoI+LrYWEr2Kxa+VlneINJmF9rGEpJzy2XMSUNZV2VHS3pov34IhYlPCa8GV7rbc4uBmDlOoy
Zr0ChICVpPS0L5grqmiO4+WmXknz03VjI/MQnexWLUlk+IVFQ3rymeyhpiJ2huYiYs1UTckcfPMy
ojlAhLQYedIfTTzMXzKbX5MNb6mZkHkRcLajp+jToBzTKBZHUc9rl1uxZw/Z1u/vKlHiHG3C3soG
k2CeuSHqbjhquP+J9Flvq92jBh71aKeTi/b6xzQar6p5S0dUm8ZN9jDWUTjdAZPDUG4J2kOkj4rf
mKH7J7lqKG3bnZ1mbu3TgsPyivi4ZpfQ6VbeA8YfPgQfsrmYGq9LMrvhHCc1+hu5LLc6E/B1hBkw
jrEpo/HbDN0WzQkMAvdqdru61VOnRVUnW3oXIVVVn2qhMZYOPkx+4cn+AmvC1AePy+x6g4E2m67H
3k2nhBj6tkKPOaC/yuxWDZFacFehKHa5XNvsisFGlea+S1VQuGy25CJkIrJyTsevktC3T1GrbqWl
cSnlfu52P+ddMoWPiGPcr6fQWXNDYu6ed9SKuerFhhXzBUYI1RyplF1NxjlyHoVJn5sVsWW46M0g
CyTrRD9w1Wh8bmM57iGk/TMZV5w6q3dlvc32ntEU52gbBetD0/AaicPNkF1Uv31A9Mn29xX77R8j
sXDzpTSUuWy8L1wAI9jjJrwPcx9i+3BM9SXcXZXQPmqrYWjcTU26k6uHez+sdAM4QdIrFH9IzmCG
F45JEWAf6rcXPDpZv69PbUSMLLBxhMCNqI/W+YoOHL7yfKX7Y7CPJspNT8k7tPPyuyUmpqdwQE0q
bJy4+dB5LELJHvkIwpPtZjV2QfslVXA0CfCOYlu2vTmH8JY2F7+ClC3oQsh0HciQ4+JvTfgs69Cu
t5CeZemB0IzPT5BJq7UYNj+YZ92q9hMkg1YlSrAFDKPqCa+yY3sHbocm6a4Dh+tPYsfuEzWo/qDm
HXm/1Cw+OSVQkJJcZHAtz7c2oncdJyopLA72m1CJ7b1p+yE9pnKCAA2nUAeXbXgTRmVXt2o6wLdo
/U4bB5YXoXc4bTR8NmShaITKh3w3PMuTaQg7Telo5VXr8YxfYRdlekplFiWXaWl73NRUtaUd6djl
Awpak6OVn7Kzjw1ROXgegwY3HEzzyr/SaEvUDESgJB7xYwcqB7qWyzJk/SGNx7W9VbUSmHqIZVNl
dGN/athxhUVkCXhG23DDi2hu+RPM0DpRzAFL2uswBqLxjCEg81exiX30TGrkFv9OG6j0bzcutTkn
EOOQ42zrfrnnwzDFH3s9yuYIgz/xaTUibC8RpvUdT65ckruoBUBQNkvbBvc12WERkkcNiAg86Stf
UEQjrPeWxg8Yp12DeIVvCDNK4QSjSXIbA90kQx7g1KH3JBnDczh2qS23dB7i3IS4GJcOyzHxsSPZ
LA90wBX8tg1yJZWrnaelTZHNUchND+Ob0R6nGyiu2d1FwAPfwYTMPhdchnUB83QtShie2qchRtJV
qcTIoNjZME7nKCLNKzMd4q+MCIAcGG0mNLtsjaZbidg3UootTdsnN4bBVGjPw62Ylt3p+9R0czWM
BmMjRpBBHgRvo+wTKFKyVWPaJzNYKzTa+Qo8anqEutVOcIzED1z1PGRE5rUyjT2IFDjm2xzVDY1y
wBdY7sBDFgd3swpw0A5rw+GhE4xZ6/OUDqu9lmiyGpczS4h4r+Msa/IspHLJNXKj3huJ/0eH1CVb
Pgw7Pgds9Zd3gN4MUfXgQnVRdwt+QcOY7stpwz/Ql8qFWNrr0Euz91AhB+bUT8maPGbbsImK1bjH
c+JTdR/2oZa/+BLA9Gnqu7orOx82KRQFBCsfaznQ0dEfa7IH2a/YqgnAg51NV0H5G2B8GqSmRarW
MMsdWnH/v1PB/etusI4b2bVCTacVeZqnMVv4HbAy+r9kY/51P3iJpkiFwzKduA5d2Y9S5fvY/CMZ
499+uX+vP9T9f3IX69/+A3/+BYevpa0b/S9//NuzGvDff3z9zH99zz//xN+OH+r2ffhY//Wb/uln
8Lr/+HfLd/3+T3+oRt1q/2A+Fv/4sZpe//318Q6/vvP/94t/+fj7qzz76ePPP34pM+qvV8OJOP7x
jy9d/f7zD3B+//Y/X/0fX/p6+3/+8X+W4WNsIWH5z5f6x/d/vK/6zz8o+yuL4zjkNAoZpcmXMGP7
+PtX4r9SimIBeQxjSFf7UgyPatENfij6axyCVIW3REqTCDr4P/6yKpyAf/4R879yCpssmNhSSqEP
yf74f+/rn34v//17+stohnvVjnr98w+gml8k2X+TT2nIQhZRZG5i1SZF4vC/7mQtbNU+wAlQ8WVs
D/U6NSVl6EqnvUlBN4B4SeZY1zncnl7ibeBHMrAfX806DrWbJgDO7NJvw95d1X56jT07r019SZUv
5RKdNJB+Nc2n7atN8rGjB7Sj6DrG4ZsM1uYiu+lKrnW+opYU8bKwMoLQ6Uc8ZPo2BNuc9vuDYJMo
yRiTs5PRTejq90i2pEoWjJKRM3mToBbB8fgnsJ0pp0GtimAmdY5U1Cd0eae241m1m/Vb4FuwSNO2
Xc1JR+6bJVrzft8ftcZulK27G4Db/BHwsHnYur0rwhnmss6u0ckhixtz61KtIlB3Rj2tQr2EdMwx
ooUPRNYa82IHMM+AFnAC4e5rO1xpiaLX/T0jeGHZlwncHRLTk0M2yNvJxPoE6Hw67C7uf642PDAW
wW4gNXveDAbjN5I3iiFor7bOf58JSYoIoUrFPrhrNLUNitKKoV5mh77d9NFx0eVmr81lkei/BH9Z
aVBt6aDRPXYvzpPlNMQ2egAWyaosRpNmZ1cQtKKr+I4cNAu7W1QR27VA2gEVhdpf6T19BfHyAU2U
BeyVkQKCfVrO04jqBgQl1Mdki9/GwQK2avYfIp1QpPoeLOQ0LUCQzRNpxw0411qr3KnlJQ2BiYKZ
y1A+dPgWMNCp0Rq+ZPwu5M2t17Zkcn1DR/G4MHbGfLqdFlZfQ3w0FXSlkL7XAvDZ2KGAhUtBt3bO
92DT3yxwidt1DcdDuE8/hkhvP7FOvJ7GoH+xS/oYaHj9FUm33w8YAyvFd5AGDBBe5DoUkIBck9V5
INcE1zFNcr2L9LrHlkMusN0FXj+4j0T3MWb9UXoniwnQUKwGRGd1YHXmRd4K8IQEU2DZSfOzC7+p
pfu2cJikkM7Yn824aUA8EKi7ZWOYJTdxh4m/LwZAWAf5JdlOASF+A5YRn2kW+grtS4dMbPk4bfwL
zO/r+3hEEFuHjGwgkzIpDNvER9vjjmmFe+FgSKq2W+LbOMbyT8owxOzAA0oOpemp3hY4vGMwfOQJ
mfMaiNuh7uUYFYKBvSO87S7Z7OZfkqTyxkakojtYZ2O7woqrdPbZTb+yFg9p/7KDtitwfhW9pscm
rfXD7sz0Njruip6G/UuKUO+8URFuzqjrCt9z3CjJUIxf/HISmEe7cPCusBspPdqkh4T4nxmV2w2n
ajhbt45lGHUAhic9AxkCI6YPC9sxbHuz9eBVoZptE/RFgyDri2lpU6Dha85pmoyvMiHZ/Ro26Gex
k8MOGypY3oHP+hUEwXDymBHHYoH46cYpuz/gxOy+eqrWFDTdu5coAIomxxkt3OAF0fmwG/J1wzD3
KJvO3emRbZce8+ZjShGcmqceYE0us3lpgAKAfwJDi8RuB87maHeSVBvSBl6QZYuzagUw8iNAhPUZ
vdmCVtmOeJBMvWdYMFgGgidzid/bmtev0Nz18SHyVFUr13sV+W4ofCebEwlgFQbM0g1XK6ApizEC
nGvk1uYbINSu3HmKZfowDK5Z7z0DJYFL33ZtctPxebvH5LH/WuPUFW0P/9g9afXPblYAyUctsGBt
vqKFFB5iE8zyJzVpBEh/2W8jB41bzqBGWNDcMXGzwH3ysCcGUHVAmP02RnhS12TBlax39PUp3dM8
HrA0G00KY/i47WCb4iW6LGaFzgCf9ysqxT0AS2SPbg6XC22S7QNprgsgYNA7lV/A9YbZ6F9SIEFX
myduKFKt8FQBxgO4FIy//dpADob0xuslDsVhiDZSwDgsOwQQ4FzGKEjLAUfxLUkC/gaMra+CUW9H
ADY11J0bQuxycBMK4P0g3ue59iQfaG9/IJGP3xFS69Mso/Wh7sl2aBILGS6OuILMYAtqE02HhjX9
S4hXr8wOt1+WbO68T1IcJOrqcUmoG4ErRbbN/aCTjyHromvTyPGHxlmz50PUtuWAHvsFjfGKKHl4
Q5AVU1BtoLNsRp+DvWLXmrv1RqwBwlOGzIOyZiPhV34AnpKpfckxPq7HpNH7ESMcEumzNikcbYcw
nxVtSugNSKXUvl4r2cCpzQIsDVVqMKa1+0ON+JeHVtTvWjTRofZo76OeL8Xo1HhwpqPlCtKlclql
b7Ns1p8+aLvnOub+jLmPXDIMAZWi2yxzOOVOB8OS6aqJvkQAvpXqBNfF6bBOU38f1IYf1G6322Te
XhLW6hO0iUkxpSLJkbc3PKAlSkvdbdvRfcFTasBp1092vkbwSJ8LGcFze9vTUzjuplwGHpw4NsYO
tVTxD78r3HuA9g5BrPkhDsTrzGv/iaTA4Rrk61TFS/YQuMG+JAEL83VdDy6G6a7S3xHDsuVws23w
yzgIO7orC2HGEtunuo0rH8/NQXSAchj/ucC0eAcPJ0Vaymj8qRxMNodO5i3tS6pXAgAuKqcJafXZ
gCmc1uCgh5n0OWYNfmB1cmws7H4tdsQUs+IGb77giXlbvSoFdabMDHNQk5P+w667fByJ6L5p51UO
M/b1DfQrLlgw3g2eBUfdRfGN9Ft46FPavnJns0ff6SQPkcdTKYTrgaZutjxRXXhGD/FIM4lpE/1W
m8RQ7IxVlAa2dF16N1CIWBdeYB8xLOXWklw1oLdZ8MiGBXzQTB+bgH73cBR7w97f9yFw0XXSz1jV
Q6M1QT4jSMlBS1Bdwy2ZC4CrfC9Gv/UHPXhQrBDp2Ln+DOahbBoU5HlMgS+aOs7h4q/LYR0LRrsT
Bbp8WNkG9grGQAWbk7biw/wchuF0SoMUTYQUlfRjsQ0Tz2c/f3A8t2BqHt3whB25E6fse9ZCZxTH
t6HtI5C8dZXu/jDMydFkv50CnbTIAchhxvIMh35pAU3Ny3bb8AmAqf9uWkTobKG9X1FJZWf7Qw3c
C7X1qGdWIQPTVcyQtGxBel8AvUAo4UEardlLsO9RQVL/Ga5KV5b1UNhaiEdIX4NsCsDtJjT9zkly
5JYhvwD0QWLrMmqHT0Qw44vb0wTjwx5WGtN8S2NymBL36Zh/MWGyl5REO3qjKccZdEyCZL1myQBg
wE5TMdrVnJCli/jQmWTHBG5tX1qOAHt9UXuk9YZys9ZHxN4dweyVewbSCkzUfgog03vkbXqZVrMV
KxUPivRc5ToOw6PeEp8bah9EG6m7OuHjGXIbiT33VuWtp5d50boYGhzovCmCFAyv55EClNw/74Fq
MM8r/+QJtgwUMIpCN/U1TF6LLej2Yxa2n+CAkrIGEHSlxw5Qfq94kQKhZLmLAGuPbH+tM8e/CCxz
M8HfwcDSmv2IGb9kQcdPOqvTS2IHmAaAJlev2wK4onbDdpUsHFav1O6nLTXxlVoWrOAuY1Dg3hXI
t4W9gO2z9A55dLrouFTnhfimzAhSS3kLGdE0x7DnnRQ91j34i1k1dylY3RPrNbmPssDexGlmPyDW
mR8FVBNvFOXtQHS4X/qh3uucMz5cqyBETRudfwb9Ok8VgZ9rMWVzVgBZ3ouJpbZwMRQXERC6W7pZ
0NNeUkCMaEbXCLxhztLOfmxYIj92ZnS5mPf7eZ9lWMZkjG5VpnkF17nuvHERXVSMgBYsMJhCbyF5
NWAFr0nPuvsRPVYZjVrfThNCnKDhCfMp8d0D9EVpTuI+eMMRwH8YKZOL8+jo4RtgLlzj8mwEQiDv
5buI0QKzIYA+PZ2DUz1vQBz17wH+cZwJCB2m6Bt8AY9d01YpOQKyf1UtO/P9U2xzEXPySUKI4jRU
hzlY3yo1w/WixYl09Q1s4bdcuq3olDjCej6XAX/Wg/1At71eKeg3AB5t36F2ag9Lp+/ABvpoP0FJ
Bm0MTLCHufl6TL3sykV09rhsdiwEMs6uRNYv+bqgrtpN2jtmBrT/O2h7Pd/32uq4qrO9r9hSb6dk
cvWbgjvzeRv2urKd4lXvknuAhA3+fYmyHDZoxiHDeLYCLu4oDKz+HbYSUOaqYTDBrFLowuWECWZI
q7jdIXkyDbtrA/ucjKoHWxzEYEwgKp2/GwIBbj5oBxvSfp5/mtisVTaGQ4GdwvkNKwxg0GIAfsdp
de2xX81SIY57+yADpIQrDCdwH/htvaYB3pucEqzHTJ07dLJW32CF3V+TWb3IsNNwGYGTxAxz/yAf
a7deoyaiWNSKn826Yf6LGFLD811kGMw9Tb2DCBC+931Nw/d2NWGEszrWR2hTeTnwUB3YvPFPx2lw
4IaSEB+LtScJ3fMRdHhWJZPsjovol+uxRTYOsqbMsRm28QqQpfoWYL7No06lT24SgBiRVniSVtuj
zvR0ABYmTjNUGT8Dr+tLPYbLIwFSkm+ERhfbz81ytsnQHxnOjato7eKT9F9WiRt7i6FU52GLyxbG
a1omWz/la7Dwas667c0qph5B3e+VGWgMbcaClNtii0yAidnu73vNEf++yDS+bboB/TkC5nEyS/u6
4qQ4QK0yoU2x4iCEX9HG2dEeWqZNHmg0k/3U8mvIAgZM7Nu0FGnTvxqW2a8nNPoecPSxuapZmwei
9WsBGXyMoUxs3cuAEnf2tDdnSE7C36kwkNuE2mRnUIDpZQD5CYICxM2tDYWqBMIMfQWNmjgPrr9h
PoWP6Nx/0AmuPfuSxAeJLxbYrhlv2pnZ8woX1srFhHlMh4st20T5w0iW4DmjfffZdlkKoh4GfKPg
yfdeDSgGge4fRqjXLiRc28rUoXnpyFcglknYiEmvs3jMhzXBhCvD9Qh2CpqbbDfsO7bAZpyAG1xq
GdIW5xyeVxWQI4sme+PAm+TWnyVEthfldHKKsYj+Y4KoGY1R6KUscKH0j4ZMH9hnJvfzFtdHUNTz
TZZ5CfgcPUiHpPgdhYi2uBEaKMz4/2XvTJbjRrIu/SptvUeau2P0bQAxMUhxFEVqA6MmzPPgAJ7+
/yL/7K5KWVuVlfWmF72RZYoiwYgA3P2e+51z3TXS6/qhku19duMHfPksllZDLuwQ0Ybxd39qfX+J
jn8T1f63kPm72HmXfe+bofk1/i5l/k39vG9/1s9j//PnePfR/v4v/x8UPRlq+K9kz09Z8rP/u+z5
53f8t/ApnT+gACXyJqMTA18JJNT/Fj4VXwj4Wy19PivtSiTJv4RPaf8RBK5na0nJ4LMPYAf5S/h0
/lC+UAH5Xz4uEV/wXf+B8On9GQn8T7onz7xSjut4XE8KH/ETXfSfIuL8clAO5O6uRPJql+NKmCiA
oaKUPm+lWINPrZ/UoMRzVqR30+iPtMrHsh/OsL9BEVKY0l5ecCS++FOdDVFbmMTc68ZNwZ3drGMK
ckKYVnDTjrLOYeeUUrC3iyqEHckBeXXXkZaWHRBc+vzkQzJSBkEWendOPRgRrkkDstlnYnLZF6xV
Xo9OYxrOLAMInpYEfvfYPwArYGpHjnWFfQf+Yn3drMxzoYog18mg8Nc7Z9DJV/oKdh7SrqLZWHtV
y8+rHMJBHFNkbLJB4rcnxxrTaocSU21hHitQeNvkuo9Wbxk7nnMfEWvM0s4+2LPXeHtAyvYqtxbe
enJqp3zTfqE+MW2xgS9OyuS+30b9kTLs7q1JxuBHy+behwNkVLYjEGemXpwm6b3Fikt+SWRH2ZKT
HFndrarU1Y2ZC8ZL1o2i0ppcZPGzw5ie5hn8x4NTbzej9oW/UTf7rR9sezGnsN65OwWvTTPY8tkF
1t3u3LyfbpnZHSx8hmQ71jv2se2m7OJuuB8otsszIl0w7lqaWRcFUAHDNZjlrU7iYDoA3GBe2c1L
Hb82LHbOwWgrrU5DjPV3l3hdbu87dulvWJkaudsAb7+nHqhdKNTq0Otzx3eRjZa7l2UxHqegozGX
tnXwHR0ZT0VuMsNeuRWuQVarGiCKwKVyD4KkvzDPGA5Ceozd5Ljj+WtYXDOyiI7xZn+H9g9usUh+
raOLGoSM22FgHRvL+kFMJmcs0Am6nYTZIoFmwy/pOJ+ZNdgCmwwSmLYcg7bdlXmQPU8Gzoc3qOgO
QPuLHVpb31s7b1P2F9Ugvu8KR1DF+avrPnGizhVy8URfMkvLjbMXiKuFWkpoKUhXtbwttYdrfumm
+rsarawPAeBltdvgyB5BlGjqLZKS56DsBo6zrOetCG0t+p+pquLvsanqe9925LdMbHl5QEJeqF38
rkYjnmO34M/MfA148jsqSKH6Yyxi2s/Zqm0K5aXePrCvtPc09yeCJLp+2dDbmmC8ot4uCnR6HaiZ
Mm6ruVE0KoZdJlSThYk72ICFsQFMIL5Ebm9lkcTfKyMd/9hWjaovLrxgy61btcNznSj0FT/W+CHm
URUPMnfVU7y2xa20Nvq1aV+IH2AwajskGbM7d8OcB2+5m3iPozfqt8b3S8DkVvrZmUPh2JxTU1b3
XdlQYFWloibAaJO38LpB8lMNK2cx8N1A8EWzKfCsYK12LnQ1bpVlKT+bNEk1S1m6sU03ZfI+5dfP
R5f5tQkzygCIaDVXvjMrlYRMXpoSgiS4Ar4yYW8N8gpBi6vtYz9fX7fV2On9XA0AKZK0puKpXxhJ
GtnC8oqIk3VyclTamaOnyM/aM59rKfdubvo1nBCfksjGisMD1Xm92NUZ3jhQuArouJh8zUA5PdmA
IbWsqqid81QcshpXCz1l0Ktw0IDrYARQhrzeObsbLGVDQklPFxzeMQxEQW/H3mFFxHiHgmveoYHh
mo2xWjwadIJMNC6Zve3KKVhz/kxGOs7+4N2XQ22+Ia72Fw77FBqkE9b0S9Z2aaPBc+wnbthF7lcE
P71LHCc1+2yFC+TMpCGxWh44WkD2NpowBgSsw9ULAKV8znjpfZyKlIz0CcpgU37ylHUVc5iWeJs4
bXWsyR1Wnl2wktgKSd8N1V28weldxqrMKxSNPJn2DnvQtCs2N8cWFFej3ntxVX/Ngo6bYsoSlMWx
0z4tHCvedi4hY17E1Cd49FQt2XuWCbRYqBERRJpH7YV23jhwsrebm7hSctgXSeDmYeJcT96spkLs
2DPgk9dOuUTUYq9LeEhLq4vKhDqEiC5VvWZDColM/8aVO5Q9uYYCZ+Kryhpthf1UcPPN4Dk48urK
fYdWKxLMeXEWMVVjS8GNsNQzUNl3fiw6E92OvT5/D9zYE/XZMYNrzGvsVTzQO3R0+ePKRXyati0r
duge/pnzbzUf40wVvxgyWX5ywfc/Kyvb3jmh9t9T5AZkx6bxfjBv2op3K3DrK5FbyNT20De/HFwl
x2Xzm0spt+3rFRq609hDsEfEDVMC2y7v4eS7MsNx1DXyiZAEiUkjT9Jd5Te01xip7r/FnW0ApbXa
norMgum0xvlG+iwDYZ8549GUOTnz6ezre/iQjBaEENLdzb3q0h2yNzGSEC/y7E4+98xkCo+lkYcm
o4toZvSwbPbgiSyBWNfH/rwrY2fsDk4OwUCSUv/nqPhC3KXUQN+HxSpwe3Wt7dAuKdfgMbGZFRMO
Gc3pT8M4UsZbSWDWgr5EXWkA/mLO7I8Cwj7lG7dRThejkmp5ICbLXdqdYjpDcJtoORe3XmLN+bVB
uMX1i0dNXEQmyOGp/cJf4tOEKQQUWycVDpDVckvxSGhhIEPf6csKkNPTNeWw3d4FDW2sSz3iVd7R
a5Hf/QBB6odcgTlumzIuLWbUZxUrU6mnLFpNEUOzAVZvITiq/S0prdyEtoAHi1mKHBTDbqJCxLE2
ivg8TCvgkbeNlrMfrKHOX8Z1rhuci7nITzHNGQouj1VehgAbvDF6VGiqjM6c46+TQ6r5XphaOyci
9/Gx7GZdzk7AwlXqrj70rjuLn13BMrazAluJ4+rlltmiGd5rRF8NKie41QQWrb9GvYgCCn3w+sNo
V0F/l1GH93exKHJ9TnUhN3dfcbbArrCJWmB6MO0EaF3kNj3qLWmSWwX3kXxr4FN0lI6L4GPK3Qpn
ghPzi6p0ojcKWOsgIldLYjs/pgXn7k1SzGvxQKtfbGHPcdo61gMBdTdxC74SipV791QyB9c7kPSK
J4HbtLFDe/My+TqITWXkhPochbmRXZqKc15fvUDutdGaq67z3xmSKt9w0C3qWAUTYasY27wjE1+9
lVWiuLZPYiHyndq4mSOE3Gk8BN3sE41S9gVdZbUWqEhizobQ6/NuvM9ZeMpLmqvpp8UxGvIw9r/6
OAn9gwzWIjtIanN1tAMcPntTZ7WCHZYQ8o2Llh5tm5/hjNzm5lMbDBZi/QQAGjYeDcZbixeGJxKh
BfmZozYmldbvvrEmZNPBnYeAW12KzAkT8NngfvQnHnMZlHZDAzQvO05rqNPs76qb9nAc4ldni4IT
POIy5+9i6+yrCtwhlYPKxpEn/QUb8gotfuSAQMcaaw3PW6xdVr2WffMzvLXmP22ne2FCXJYecLWM
btgb40AKxmBfe8xK+VPbg2DXysuJD54Rq4BhnfUytjFY7cCRmuZITQty1/REXe+GDqV/1+vKC25k
mvAW975Iv1iyBa6faNuJcLR7eoi05QuOKgiH6YM99Qj1tdugkszLOjUXh8zLHJQ6XhuUC3h2AnWb
1g+LOt8cjHRTUd91S++lZFIEnbqAXq9EYJMYl+7nyZ8zZDtprMhCC0eoS73C3eNORhUu+GH0bqeO
8J3R6YsBF8yKPpmYYcWakqcGTW3Q5vtsbej125A2P5M2K/W+i6ErvrVl66x91IGssicPWbtFmycH
5j91jT8HE0z36PUFfoRxQmjYXL+V84GyQ7tl5LuJcpndstAT2tNiH1VYdcOsP3tsorTqCjsTT2m/
xu6j2yMHjcj31iJ8YuuJMX7h6JkzRiHp22r8K8b0/+sH/xPw8V/pB58ZvPDzx/+4cJz70VT/TE/9
+Y1/yQh/sD0wZFCDLkFEAZr+LxnBCv7w2F7REXxPag9pALTqLx3BE38EnlR4uW0bvopuyj90BM2X
bB8gSwOy2Egc/4GMIP8cCfAPGeGqHzgQ0JSexOH9ecG/ywgkDuJfBRANNf0ednav6f3gwAi7gboV
SNU6wtHqS28lQwMSlcpX0kuyQ8AcjTPmYj/7tJkk+BUXjfwF99DcULsn57Vc/cNS+dkLG2S7X4am
7J+3bVuOft21DwKO/uKtynmrTdcfG93CSbqsDHiY3VV8zYDZv4IT+VloWsv7gnCB3y5wasRZtSzd
HHVl0a+k6wUzLUBjOc+myCd9X+ia6Ux0iEvyBBg/Pp/Z1T15IPQ+eFNTYNVRM6q530/lykGW06j+
2TaxRxZA4pLcGseWY+/1KuRypOzJfYyAgVIhqJWp9/VM4XtIumpxz3gP5gCzaTpw4CHDYTk7DMj0
w2weqgLI2mL5ZDJFF5nKXo41YqH+HDsuQotXdgn9Hm/lEtgD3lNyH+7NVrROmDWD7x7q4MpJqWCl
/RhY6DAVW99d5YJIhWYDegnLivkRx8p24n2s8PGFeMb827zp6NhKVvAyXOLZU+wPDrZzXTrrjxEs
GLGo9Vb32M6N3z+kJpbX+Z5iNFQvPm7vzFrL54Z+IthAu2T7pW6KOxAr/E4uAQTyoDraRZxAnPqd
qjRrb3oNgBCutAsPw7Da3+TI8v1YarNybsBKlYfuMIzsRIy8OuQlp5PdWKTtvb859fSyNQv97kq3
ZFNqv9IDkdaj+CbktB7JQ0C9oq+Du6juEW4ufd4H76mTwHzncWKOYiMT4gS6aH/eZJ91IRDE+Dib
1u6jiWnlLxrsgyVcWfV307rmB8xA99bQaL7Dzp6dOpeW24QblPSwZKZpb5injIFNeNtZl631Uuih
etIL0Gxk1syPwEW6CzEDOTBh6avntqz6Q9ypdduPa+Pmu8EkxWsj++6hb2xgH0A6MtXymVIXa4TJ
r7EF8YdbZQsRK9ZANzAYtuPUNCLe2X5fzfhptNftp9zvUpIOZIyrdK0/oBMLbN+W/drJSbsRjenm
JxrA4IRt7nsknzUVHvne+B9J6qottMlXfSRKpD32gau6vUx9/77Df8AOVaBGUN9oicYgEj/Zk59E
5T3Zcf4RWBQTx37i1uTuHoNd4U21ORiXSUK7Xmb1XTDApu/KdaCFwWyr1sXXAYlkLcUqDjUP6zdv
lUWyo8SR/1nYIFprwHqnNEuljbjqXXnTf1Y8K3nN6Bg9Kv4+4vxzos/1H2Vh/XUFeq62o1zg1N/H
bgxD0VH/cYUOe+eV0Ujy/8sr/BaBo9vJ2FXLFSoMJ7wGnzC1f9qD/lLz/xmJvUbd/GNB/+s1AMQi
NqtA+e5vujCWooFbhdJ28iPLdU5Ug//mCn+mMf3jEoGSrkMIDMJ3wNak3N/TmpIWOM3Or7nMY+Ms
d3gmxPM2VMGXLHEseRE9hCWvLOEQUgT1Xe1k8V61fnkn3cTtosAm8+7QLVP1BQ+742MUFev21stZ
VOSL1708xm4mllthibyK0Bxh1//1m3TNBvzbK+DukRqcDineQZH/LW2ua4qlYwgxcd2bvBXjj0AX
N5hI941x/s2Vrh/o71dSWriMBvbZsn+f3WQ5ckhFieNbrS2t8z6/zP72WKfV9m9yPv/PF7KJqnBc
ZfPB//3p2Eo08azGCuNMXlShVlLev2bavP2n75wPz6Qdn1aJix7220O44LYLVkmRJNCR7FnQKqwD
Yku9k2WKf3Ot66369/eOFor0xfUPzUnot2tlPhYFkdVQnAFpFvmhy6FwW9zswyX1/818gj/zkH67
GC9K0LqxafuI39OwCq8eQBJTZ7dUdlh6r3Q52B80LYwu+PDnpz65AYOwh38XYCf1n1Gsv1064AX6
pI963CG/342GXidmZqR4VKvpxZcz7eu1Jw4hbCje7mujEbMpU/wfqrSokMd6e6Laa/bjANIUOX2a
NcRyrNl93jieCguvRb1Kmxg82LuyM62hwzxjpqtCxXZ4yeXUfl614m5xp3x8iddMvscMnv4aBx4d
dKykHXWl2yF6SY9ZtTurmpJ6n9meWcHB2t4Kcy3s27zdxjPqN/+a8m3+VramJpEnUeaz1wbLtfwg
HKV0h+DJnSozPCUERdVh0jnbclOJWNiXpDXi29i22UNZxDSiLTvGqW48a7sRrT84OzvT2ZM9JT/Z
H5J1t4gaACJZNNxUso5UUUjo8tkA96rLBHMGdr0k3XNH+d6cl9btDysQ+I9sTcYHHLXNuVJpTVxb
Uu6dsSJWBV9t2kAIzkjw8+TZdzYq3sz+q1vMvH7Q0MmYG8uJcGT74rA0sv2WZxYy8DZtbR6Na1Et
9+3W0USjzK7uqn6dPxBHmkuXdHaUdp141PYQPMheNREZPd5tQMJSaM0cpcIEi2Qe2a5o7pVu4Mbm
eRTTc7KUeHlyrGGKMn1oFpTjITGXxBtmYoXoiCxE5AxjMR1xul57bIVPh5/JJsBXtZ+kiGdB8a43
fQMdW5zcZokPKVrzI4dC/Wxq1vAjeRKHssIoIcAGuO1s/9XyZHyLZsOwlSqekts2K2pzw4epDkPn
LxGk/nwzNQmavegTfP9Om9cvtLzs/bWPtqAOs3zcTppexQ6fvu/ejokpjxvpVa+t2mAz9QQbMnv5
5HBXe336wOEBFnbIO+DC3GtzGgaITROJF+hgFmAilX92Vm2cNk8T4Hx7WGLSDy4Vb+W9TpkTamLN
5lFD6q0vBfeOfTT8OOIoUlkVnFXKzg30y+hk5Z4k9+3SQ0FHy9Ca9eQOaKtil6kmAB1tiGTldGgO
wyj88qYz87UzBRBQopBkSqh7UyRD/n0Wtif38UKI0Gl1dWmePWL0PobG0g3D7GP/XBLjVURkfJVe
uFbaffGKus9uR5yDDerUWrkRUlz+tdvGnHkdzjToGIZPqSPMCt6GMR9Lu9rJ3rfOdS+8KWo4W36p
mYXsHDI1mMiO7fFQO6t+Th1cb+7qzAPuBzV+4D9MD441mZO1mv5hEdrj6Oy0v5Q0zikXlTpkuRWc
cJ9NH0EnzN5NsoGHaymZWiidkp5pltGB3WUTmRQDESqfh5iYFyBoDMA7xP30RzPp4CmOyWsPLVNv
X3qbCRA7sO/tQyOGNUQiYGfwzezeDKoFJFtYdQ/zEI9vnp0GH+vaSfJPlsk+Wt44PswTQjI4YIav
se+qm8zrpfXBcG9bogFm8MmJpYuoJtyjjFq1JNbec0RqwpRFbj4SsAM9tK1fmrpNP6qe3F4a19v3
nJym4GiqShNj4QfdGjoVcV7HxVJ5Sh88zj6vGSEGuwq45giIyJhpwSKe7XHYVb/M2AVR0dpGP6HF
9t5RMPTevQgQNnWP3W6Qe2m3GX4htx+3W9dBn911VkIIOUK07k50Djex8+J6eaS6NN1dL/NyAnV3
DW0IJoM5HTIjwdH4AghugidTFqguBk5CXNTywu9dg0wG5kPkTH54H6mUGAfisHRA8sO3jnO+Whc7
92vnhAG8BWBiStCx7qQ5KsLouqPv580PUj5Kmp+56m8I7rNMOK3WtvdLTVdtFoP1lAq/Sg7Q6tnn
La7cz9j43f2a1+2NblHkomZKkqhjWOxr0NrediuHTNxZK96Jl44Jaorwqbp+AMhLj5Nt+9/MJJl/
MWkmSR8QGlvUaWbY2p9L0ghAs5P2UvZJz6jP0QnkuYul6fdFs27wrNm2tuaZui+nyy2yrDn446ac
B390huptjDtDJyFTU/aIPaza41EVNxP1n/xaTqkkKAV3BdlgnB9vO1nOj1Rfm3OSnVEweiZJo2RW
ySfp1N5T3YKuhZvXriokeGPGh0Srm82uW0FuP1Dk3P4TBOHKtOByXYIDvgiZnBZsrep1LJqWIssz
y8Xv5+TUDK1O7tZZooJTgvfnVVnNc9ViHefJGbPykriTO0dQZ/qhTIzS+0WtFcDUUpUI576mwyeB
jytcGP1AwjdYNxRDsnrlIR9KQU9JYP25MJ8OojJHu3iaNU/LaS7oXp7YG/qTi9xSfep1Mxwzkbhf
Kqwl1Q55ezGHWM7jaTMSWAHp/21jAfAPiZPVh8Giu0iIXU7kV+nRFHM8d0h3hUrlMRH99DBu2ezf
Vm26yNCZV2J3igFj2a6hX/3kjFvNO7sY8D6evmQk+AEbepw928UgKAliZOZcxfttCmjBr5wqjj5O
Jmi9nKEJxDjB0qMyoGjTWZGkuNEwW7C3+fa5F7OUt4X2DM0/CUL45DSO3+6LaRbPVepa9XHQfO67
QfQMFHftNXmyKFLqg2k35/OWpk8s05J0FzFP3amLcQS8FYQemk+VVTLqeKi7Tx2TrIPbLMGBFTV9
2U+XRlFFHZCvEQiI4uO3ZrDcymYqAg9JJrfCeM2XG6jrMmw2jlZLMZYV7hiihI5qDgzN6sEU5b62
M+YFyGJx9jYwwfjNsgirrMwmvCixW3Fy3HIqbsnay11AdNsqItnnku5clzCCmAZztyLXSHcwuzj+
oIrvmIjjmPyVhMOMbYzI3+ATYW95demXQBOyHgSqpVfL6OI8FvyIft7ct00LNIggGZvjDDpRsNb2
hTwlxBm516HSRX0zFFCnmGxI6LCroUie6FJMc4SuV5BwtVV9BDObHLTrbZyg2vUlGOphfhY4ILCB
5DdB0hHMiS4TmcS+2ibST6mzFcfY6PSQjGUXEvqUwKGTigDgQ7xeuRFItghUtzIgViUCKgxuC1mK
4VdnAYioeUBD6zL3OJQWvO5KGMbIwOGhmh9JcOmKfTyrQp8m1x8/pQCn71W3tASjNVO7t7Z5vVRD
uzi7YNQOkKQvlvVgvAHUx6CdwDA1FbFpQ7PKWzUOILiYp+dbsY6NutOFQ2zQMunyW87mysGA2J0z
0YRFvmPUt3dZGEDxkJOY9rDgyA4+oHKT5FWLuo3UsOmcLc3z32Msf4Rstdu+bIzhMGGJd2txgoCg
Fj08wjLWgBJEWV5UJQNEh4BcTI3fG9dcnhIVFcRk1KQrY5bOLdj1dGiadqlvHDL1vlW4N0Nifmrr
nTJq2vBKtKv17Ncp4Tz1lpH0wXu/fowEfq8/FNFz3TfZNzI7TH5FXLkos756dkkrOc2Y1Zpw6nXK
WQvxNmqKQOJ3y1q9h3HBGzDMSwoBNtgvhAlQJ1StWG9WBMKzRXhHtQuc2Apu2THmsEyJdgE07rpf
tVNwgkbVpAFYnKEiLxPNoJrYZGdfay+Fatx6psispAv4TZowzCOP75dMlC/tcBg5yg8oQzsyrXkA
iDUYKxJ0RvRp3KPrtuMcefVlbUlMuVFs/qNROYmqZhuCT6Rn1HuqDPfTJFZqKKeafpWZW37mkQuO
pMIHl4FhZgeLvtsvmfBkkcnUrGcjdGxu3DjtxGVbWptT41on3z0H9Lfbttb6PNkFjUuo6liFTS7J
MOGMKg5yy0gVWWFo5tdWO5IqTOfoaAtW3N61yIqhzALLHYvidiiVAHknBA6HWteoY9yDV5yzbVuT
c2mlThbKoRJHUONuDk05m/xsecZX5z7vEqYSlF5j71xu2resJ4stnEhiMftxm5oat9EGk5oqez2z
LKZniirMmuVgk1cnc7N+ZzfICafcSGLYLalQ5O9e665sqLgqLe6DV87+KU+AQxrResyFAiAwT8Hi
+IhjnsofVtqL3zp/uBoIAvcYE7MRxY2elp3qiri5JbrSvAlQaJrl9WImFdWTN7JsArD4e7OVOU1z
FHT/ZozbvHoZ6wBpcuTz9Ped3RZvNkVxEXIWmZ+WubQxPsXD1wDsa9mni7ddklSMl9ktnQ9mBiQ9
HEgl6jvyCQGPFEOz0ycvFspjm3SwediTtV6sOVnNvnPE8qnwx/o0OHNvrrVJcaXEoQ6zdu6/t3U2
3VtWXw9nVEdMhImDgXqOo9GtNZbnVcbFndul2zvm996PrvhVTqFqURKSrPIlH6Uio4lttwxn9Pmr
fWYjiGhk/4ExHpSOcGP3EQhixxYw+O2tjWPMO+d4qw/j4HJm0FMZ4Zrgf7WGzC7m8bCCeD61ckn2
QnT+fiKWr2YgjQiOek6TryBZ7ku7tgQrwz6T/jeW2SPNVfHaS0pWsm+KexctCh+AN4DYZE38rugm
I9DJ7hKorGeSW8NllzbB4QEuNJOM2ma/SqJwOJOTQn7UTrp+8uaVupxmJTKxZE+Manxw9wQbq2Ph
0tL83DjuepMOaRZtMoAb45EjirgE3yFJxvvuDcq6K65hFJBDon7kSNq8T7N0QNh48ThWBw5ADkEp
E8tEgv2VaGIqTVpB6my7jnv08NjeFllR3nJHy8g0Tn7gV+8eAWDliyEpKa45JpB0kxPymwnNvUGg
TrSIDtKFuuMm10Y7B5yu5rxyfsd2s9X1l6Gf2vTIT3PIb7KLNqp6H86LsW7fA+ET/Np3zRn3njRh
3Q5G7vKeWiT2Hf0edJXFFF4CTXfWQtBIaA8WW0ZJoOay950USlGOzRAB7wevFiFJB0Ul+ealo9Oc
1WCBmYNm1DfE90E7lTEBsnPiFY9WFizvVp9UTx7JJAQeJsulpFFzawh85aaTPt6ZwKtO82pDtsWj
vxdd4IbknjT3I8lLJ49ApmwXULzvBuq9KvJGz3ydJreKsHAO3umaOoesIzt3OqSpKPx9Kyx9tNlQ
LGAhfgFAopocL28JjptUVuQR1UfPb+X83an8kmbDdiK7Mj/3THGMd422yUMy80AmqrO86Ks9J5WS
7oohu9jbZ1mFv75yLeATdPjnqTTecSMwDKephwkq7LK1OEHNolhgoCODbRq8XTNJc6A3z8bjr/BY
TH2Y5iKqUpKonF6sfmjI6aFMH+D5CScmds4i+JIyuetvnWkeo6ClaRina4adm3UN9ItgXloOfNOg
q+qV6aGqOBasH1g63JK0bgyVkeGNwM3lqfm2lpqUz3ns3Z8JkWh7dvr66+QO4ZgF+VM8SHu+a7fJ
ja6H58+wH/5zNTXVxLHVn4rvW6DbL2tvOfPB2gJRPvB28Pgs7bz6GPkbYm2mgNHtIznV93LzPBp+
V22Qc8ASiKOjGn8lD2IU6y1xPe5HkzmSxRhdNOqhRN0DCUA9wQZ9qfbYD4QGmwOGCdM+Lg4dtFaY
juSZzbE37bXjPTgyT7pwaKmkdtIy8+0Es/PsW3C1M8/Uw1C7wU9vRZlaK0Ve2wiT+abr2HmLiaB8
QgSjltS5W18Cni6JXDlM0DYdQFWUTopG3EbDZm+yLXuO9UYcgJ35e000RHZo6UaDgZfcBPuefpJN
pELakYmVSf/WnWmgwtv2yaPXr6Wza+mJc/rlzttRiC3zc4xnuH21bmni5dVRyFach4Z2OygEhdpw
K3Cw7HVl/RhJhd6I7FjFz3jycAFbMZP2amnSgxv328X0PiD6lSpNT6buhw+SfZwjHCZBEcxDW08Q
p1zaMD2UJ1vM/aOyWnm/lHxwumBKXaErE4kqwzJCbEP8iXgkfc2Nw0kUMq5tc+8IHn5p2unDJ1L0
bgvU+uTMOrvdVkIGnVTSWrvBUftYcPudVhI9x7B3OI8f/R5P7ZbVvn8jxmphtW265g5NfuV42FA0
LSpJzzKgjqV+6rxXakODfa42e3j0hZm7ZM78aDlUjjtXB1jWW24NElrFdA1VII01ls6IfFLMryPn
4G8lhD6uLo/ScV8Q5VNGaYAvb+cLarK7Omhqfer7PCO0pF0mYuFU3d2lJmD15cjm2GG+rfVnXeFx
iwDry3sSITQegMlm4eicsUl2OeYa/5rw0ByCecRCiS2FuO6aBu03NcF6Yw3zp7NKy0EfY876Hwyi
845pOxcflu0EbeQbJW/iLV8wDG/LihO+0/c8lo+Amx4csKN3brYwJoA4doe0kiEDT67/i7TzWHIc
WdrsCw3MAgjILTUzmVpV1QZWElprPP0c1D82NwlySKs7i7buRVs6A6E83D9BnuxsLPKhuzyqUVdB
ycRZhblXfsmDVgdkWtEAB7LvfpQ8edBQbOwOEg9T9m5ShLXoFIWVfJagnVduG+p7M+H3b0SnwFwt
0XFPlvC1qmEV+G5XLepYpzAoOxPMnDfYvyho/s605AntzwA+ZG9rD5DgM3Uz0oaPkVB04xdZ6802
KLXgj4wB8ZInuCSetpKAp7fQ708Ww+AkBzQUQoOt4HvodlRI/688Mxu+ezl0qyXPnv5dd0FZTJpb
4a0qUzTOmiZW5V4bc9FsUeJGDcXuqjJZozHVRPBimzpax15ShptQ8SEmlWCZi2UtlNZ97eOqrFdW
4I3thuYyeto0BN07ZPJgPoNiiqptlMbyoAS1BkM08QYHMUjq+/c+GOcBzJEBmqmyh+CnSnG8BUeV
BAfQl4UBV9wbrJ0chlDZgk4xvwNvUGGxkzlhMuzFzTbP0jF6glhhv+Zgattlw8o+NFbD70CtRUR7
p4sUYLsGRRZvkfg5FFHNgWK9ombfUPrnk0EvrIrue+JXSCsUsii+t5Tpxl81D634sSXv3UME1vod
EnMKFL5c055UL5vA4QiMvCpTtrvzdKlifAUvdVnjU7DWEeN4KF2zemnUyKBuXgj1N5Ij/qZPkZpY
gMVGTLrqZd4shemHB7ykW9j6pUkFWhUbcpPgTm9rd0TN1SufKk9rdh0wAp5RpTM+1K4IHknruvtU
Vq2/tFRQrchSW/xfZu/+SocGARklNCK5pFfrVegth0a/FTDe9Fu0u5WVb1bueyrByyduWtoHwDIZ
KMKaKvwzcncOWEwWMeJHKSmjN/oKqYHqJe8AAKJhHRVN7K/HVulYQB71UwQ1vPA9wEODtwbVfDgP
MdBVU68OXu1yMKO7j3FPbNMByvrvBIPjDtSneFFGpXyLk9ygs8aN9VtPwvAxTkIbtV7Vr7etacNO
NU3kghO78pNboPP5Sz2MegfyOpLaIUCm409c83KF2dCo48p3oTtupRiHYONYnh4Cg83tdgFcLt71
aQTuBVkDf58mka7wadpsi4h28RXgrHHnNkq+F07dvQgpQm7XuEWa4beT58pToqBAFzq/AmsxOEaJ
VqoZUznoSUDjpZmKDEYJPpy/K7WDVg+ZCT3rFEF3eRv5if8R4uNRroMm5mkmEFz06Ck7b1QFH1o/
fnVVI8qQLEXGedF5Vc4sQuCsa3RMEjUPbxNEO3dVZlpAVKoBmcaUQshBuLrjbXQHcVfYWF2d75sQ
7WNkj5PuHlB12q5ThG5GaAkTMbHURsW7FQCUMlTxxvqguy4FPmYcBDzd9Ch+ECmYlDylMbQCz+K7
/EgfNZEeLUrO9qzMd4Ke4XMxXbrwnlh5ppNHMGDY3d9o9KnhEi1HsN6sVH0dlGpPgolMz2uVhOlD
a8FlRZvAmzpXvN42PbXRaBtaMfdCCvMjQv+xHMIbVW2tL2qkBbdIFlfDQ5nVgC6NXhbaMvXVGw+i
K+IiGHZraDMGxY9ILRD5Kssx7j6gf3vkgE7nB9syn/wty8DK1q3idrTqqNo85V073vpO2EdPKe05
RmZD6npUa8N+CgKtTm/icMhQpk8t5W2scvEgJvENRLkpGxkR9LZ1KkbBo04zNRIdx+zvsDWwPiSK
D97KU2pkQ2QamwfWkrshj0JNfKib9KavVf0HGSdfyDDUvNzR63rL4GzRz4EiYyEYVlkjUmQ2dJ4Q
Gqj2WpCKIbogVQj9LuA04jU4NNA48ky6BKY9wNBWOK5js1XeM7cvdqHFlYp7Tjz8mERE7wKrCqNv
EcNegNjXlBeaojHNFdSMRgp3lnzpahtBJU+6FcIfFQUBmGUd+tlN1e7rxPGi3ejlebn1kA18DQ2s
p1Zx1/dv9SCDFQZr8jBQrn6iix5+S+ui3CFDl5R7K6nzaOeXKQiw3oDSFrNWgVEPVrnW4yp8SVUA
9YsujzKErsfOeUkE6cBdXCtd/FxnroXulh2PvI1bWx02QBjyeANZEecHZG5iQTZimX8UQC/xvu7y
mmYNIG3YfU6My0JDDvEjp4kzvClmqvrwSRKI2qbjwYseBgSEAbeX3Vvbhkmwcvsgfau6HiKvwOcx
ApYsFajkAWXzzdjCjHuq3Tqn9RVE1Vfpeck+F6O/0/0MXpYOFwkGidRBO/bRi2/k1JWgIboKc2eC
Y6bOASckLIIeCea8y8Wh7jw1uI8MTGSefX+CFYesLeQeuLL3STKowU1Il5k3qc/XXwy21nwHt1nf
q1FXAOaqHPMp0DiHl11RJ48QHasXybNfX5hKmwc3bm3mT56Hltyh07R0E0eZ99UkEZoofy61xlCg
hIXx3PAdA3Gw0I1XBe3SK7lcMBsJ6v5WGT2YNki69xUClE3wKL1YjvvYcIvso4DWcR8jlc9r3Ivi
j1SAQFgItapfa8MsXwfTkrSBzVyh2B9kqCQUpY8yh4KsqCObCGGckTcEgOVIo5iUo5VAQS9+4rcr
6krX1Vr/GQ1NedumRvmomiQmGlrV73kx+HeZodkrScsd9xDccxAGKcHmG3QOTFhkyuDBYjBwFRwk
gj/poohDq38Ow5rOpyVK7SlMG+2XLnJ0cfxAtihpA+j8GpADUvscwEUsaD1au4r9si8xZTjQc7O+
qXlj36L/blBWL0WxclIMAbddiXEND8FAbuDeiqc209qtFmB5wyYc9De3ijlh24YDyaqLxt+Bxe/p
WiZI8GkoCzSLIHXqYg1iFlUBmhN/uLLUVT3mpb1yjTD+XjVleQes0H+ErwiikGWVZkglFUjRpgoo
SKgMdd48F1qhPVZBE2yCpO3vhSO0L2pZq/iMqMa6yPlT+LY07hJmr5GsoQGlK/Sf8s1QZQOrBBcc
NCSEiQZsi/zIDa2f/oNKUYrlhCFQAxjy+raUvndnGbn1LhozpM2gNfd51zgYCET0O2N60LxXVI8C
Po2xlJyUxv8v9pK7bvPKeQzLhkpV7PKDPFNuvEQVDzJogE/msDZRJ/PkRyNI7gVLcw2eEScDBJy0
5A9OFjEzgRBIduPZWuWv3JjzeEeSDvrV70KxjzsXWxm16r7JNJgksMwOuQfPw8/70cdeDEdlU01v
0FE1dz2kgmZhxH3GihZK8jyAb6Cdib/db6G541cN0la4EHTayh3lyuGtGLF8vvPpAPIt9CR3951s
QNt2TiB/S7YhXE1c4VeyDku0E5UofvY8m6oDQBb1uaOGSSZF1W1RRegLb3z4NjyLEOBfIsZkvyWj
mxlrE74B9ixhAMitTRJcTVA5T1H58BREnBorVzZkFIgvxPQIIZ9A8XsdghGmg5J0B428zlkMEafc
JuNKuwX316hbvM7SR8MmyRlcVdpUXlW8sJhal7xlmriNW5FUP1DntL1v7VhobJQSdZxR0EVYeWgh
3jVBBVBaDmndvpvwiLd4m1WTYIti9HuUWHSqzjaFNLZ4wSNSGdWVxTGJ2U9lYkJAS3dEjmRtDvmW
8yJ6dHsrCm5QmYye/SalLc9U3ELsHt/otnvVfSCQJqR+KL0d/U/vNVcC9lXXhPeealKkBqjngSgh
Tw83VqrwhOVRz74Y+WDNUiF7XvWjgmUN1mDlzxKvmGRpZnX7zQgNDi238JNHhIycHmXxKIyXFL6z
tU1XIn1Ge53m5ZAmty7H2D1PGPOhqfvySQ0GJPM1LND2A9TRjeMqvFfsOmqXY5M7U04f65swq3Rr
7WtGsmtszuElxH/xTOOMwm/B38IuwNDd/cBl097Uptk8dEULvjEuSunByLITCG1UFrDCc81IA3nR
ZI8y1LW7PlV8eQu2Luv3EgpQs7RLkT0qdRrR3GnZKnT6A94aRfnglbrB3ujQqyG/gSztj9/dMurQ
hwdIiaym0R1KpxmxQEo818F3hgRrkzuAPBcqRnx7Ktfau0nm/QHcfKBCb0jaDnqhfm8yF2Ip287N
Hvu8j9a6EbU2Kdqg33Qo6TkfcS8QRjHGHkY20yI3pZ4Uk/e1kkONbEK6XiKOHsKWD7QhTVBtaktp
ZdIzxRnpiS6EP7yAJIjLL6Q9ZQXUrPB3RulHfyohoH8ljmz9R57ydrttyGdWsoqRmRet7liLUs8Q
uZrauAgGmDa89xYYzjPHQARySWTcH0OewE2vtTdLbXq6hVga8MXFV6B9Oacg8oE4MPCSIeHn5kYi
COoN5Qh6pjHHctKiI7BRKnq6Tka7Bmq9YlJaJwGIKPQdwkDTDzAFCtxNAMa9ydzT33UpUFazNP+X
rfFTdqXe50j6wMoLeS2qVKb4xb1/O9hV/+GMUWBuAgd28ZoTFw56y2XofTh2af/yBvyz9mmXUUYC
nVgidhZHaBeh56TeDQ4CQZC9uuFLnerhj6BP5XckYysFMFhqf/NBNtVLWeQJSqOmZ/9CatZxOOLp
v1BCReEbsf5acHQpJW0iZGIecOmABqGCy4AQaQ35uIM54TxRwgQGomEf89ImpUCQG/Ma9I+G0CBh
0bu8nbTXxhtfbfufgnv1t8wKf1i2kca5kznatM5Du/+i5ar+MhTYJtNlDwJ3N6VnFt1CSksb6tnm
gDJOqoYHsGiTWDzGjWIVaE79peQ1iT+KH5X7DL4jegoc1LBSW5rJkCy06aT2WqoHcH4dyM164UVL
TZdGtMYbj9o3XNTqXTa9jpYpCT6SMj4KtT5Xa30TuHVm7umd9091hJ3T9n/VPXr7adlyhAeRhMHd
6u0fu6kQfPWpQD9HTWpvUTUID0Pvdd+1sC6owQrx9TLc9hTVa9m2Be4DYroFhngGVM46ta38Bo0z
rXoeAu0OFT6eu+P+cpQzQFt6kcKmEWobtq7PjDxFHrrIE4V04zU0H5Rn/PEWTnZPLzfXHy+HOoan
gx03LUfX8JKRdF/QQ5kNCHxWHlfYcC9GnxebcF+jzH26HOLMN3MsYVLlkYxH2DMktIG2ft/gbrOQ
+VNuvabjmiL+5RCn+HHkq4WQ4MsMmFjaDJkc+bjyUq3G3MnpVoUiF0G0hRnIoOT/qPOgq3Ne4do+
wUDbwtBVbnMErlUMr45h3ei4SscNMrAkuYtuMGWDQPBE2Jn9z8TGhOUqHHma62MwMp9M0xwwIqDI
caU9DpjlY1SCs9VRZRmXLcVDod6k5TZw7sLgzkNJjHaveQV8fTpjE+wZDJtm2Kop5th1zaOp6YCN
g/s4qWPtWoydZLO+PGenKw9NHpXnNihry9TnyyK3MZMtTVJo1Xnom/faPlz++3+dgI++HBPEioNZ
ABKZZT77chX1U6tH9nmhV1htqWLZZh+hYS6hweK3hsavkisL2X7XqveKhzG1xX0QWlf8uU/WCywD
KBkcFpppq9rc1l3NEmDdDsK1gzQeMj9fNaJGThOL8U5RHzXcRGgl3F8Z+cl2mILaAmqZMGxm0Dle
M2aM7FzlqxTJQ+e+LD7yjmyg0runSskOQ6ohD2De05CjRgk7dQWL57G35bKS0SEtxl3leXe51z9f
+VXTJpzNB79KYgwn+BjwB45/VVkNdK2g8Szc+keW67eCHMwI9QKVPUwZIe72NrYXzZujxQ8Kut5p
In9ounqFxHB2QhzBg93hfNXsGR/HQkhx8Hows0UC5NJQVo4TL7rCW1Hp2EWUYED//Lw88pPjfJqO
TyGnn/RJGkorUT0sUkKW7ibH5dcV/qKj2daU3S7zr+zdk201Czab+x63ZeABBGtBx3Bh08i0eE5c
HtHJAUEQdpZlaDqnEpN5PCIAkQOakdJaiAE6tjds8wiQLbng5TCn6xhCrQWnlgMCoS5ztoM9S6lr
pZYuWbv9OKTiD2Js1EaS6g2OfvZ+OdjpmBxdcOlyspu6yXV4PKY8kfjOGZglKoHYqiRLnmzfWcVX
LtzT9UcYBxqkJqUJa2ca86fFkNWe1taj4y4s9b0ONwm98hSEAOjk5ouVG8vLgzpdeiQSKiSaibID
e2c2qE5p/RrPUsppRF1gL4sKcbuO+uQpwne1Tf8P+fz/eT2emTEuR7THOHr493x3YUFHqU/V3IWe
/WhN9T7u62dMChd66t1eHtlJJHIX1gSDQvfNxGji+DsqU5cqRb8K3Snrif8z23ltSQcOD2nkLcSV
lTjtmqOziytYk9aUYMAAh6J2HE2UfdmAxGMLN2jZvqjGnw4eSCro/lnrpP2SYrF1eXwny3GKqFss
kckEwZhvsaZIEtyfiJiFaLAEUKSN3y56K/8chfQS2rlkK8NVm42LMtOgOehqLcr+vs+/GsgwRdGV
K/DMTBHDZq5wqCJPm537NLJyG5owSZlywBZgoZc3VvwxNO+XhzLJ/M3niIHQIQLeo9mmMcua21qi
ERxr5JmVoh7gIaPmYhX9Pu5leDs0xh9XIjdXeNSa8jZF1xO6VUn3Zq2Fbn9ldZ7sO6QGVZNaqU2p
jwRnOqU/7fKuQuOlR80QjRO9AzhAvx05F/kq9TbejzXeVp7epFcyntMPLXWBEoGBzBXPlDkXUG+o
5tDpoOleO4uo/KmJceNGB9d8vfylTwcndWmyZHg8gCSccyjxsS9GrO5AAPGxW1Sx6sC4TcBb5AES
xH8uBzs3KNamLnB904k7Wz2YjOBN5lAMiOL8Ee7mHsojuL8O1xJldznUydHMI4iTRENjyjQh007j
/jRpkSfDFmMvC2GwCC+s96ooVrzZlyCS12n9k6bg5XinWxyrHmbLNNBV5ISehv4pnq9GMpehby3G
Vi9vBbJgK7qG2U2vJO2V0+T0/CIU2phItHNbk4wchwoqTDkQuoIp1NrRXqX+h5H6kKz6wURNm4aE
eeNZQ3tLZ/zdojF+5ZiZlvvx8SkxT/5LU7Y0/WTF9EgIAVJosG/AY9pUoKoVN5e/pXryTiKz/Bxi
9jFz1cZZogShngRqustaBXXdIWv2JaCvZTHQe5Vq+itSEC3q0vhBNqK4cteeWanTziPxtjUuP232
C5LYdX295ReolImXEO4PSAJzuw9fYqu4ch+diwWKQJo8eg1eFbPMCJTwQCmPLC+u/ZWq3AjnLkFo
M63+P+NMZ+6nJVoqeLD26J1ypgK8U+9cutoBSglFfOWSOLdCHFUz8GQTHJtzI7HCRRSxUenEopD2
VOTezxBPz8tL5Mx2g2zHNafyGlQ5H4/H0uGR4QYxr6ISMNqiku3S0PoKv6drZmin3GUUqj5Hmq2E
HlqrjeWztWh0WDfB48jC838jIwaKEUPOkjpF870Ce2oqVzaaeuYMIzR6gRbFKf5jNsiwgYMLrIb3
pvoaeA+0/3SxK6rHTtsKmmt6cMjaG9Fvc3hqJQpFB5r9jbMxosWYfb/8vf/WQma7/ui3zD6DHtYB
Uix8Bn7LkG29+j4T31x0CqRxgIRoGtugf4ndW1TVaZKuzWgzDFeuxDPLiozARMKRc93APv14ztXW
lJlZ8jnyEp1x2eRcWGAoLg/0zGY0VZ0bA4kgqg3zN34DSBQ+NDVc+C9/sNDElMz4DXFuXSBr9c+h
JqEhyTGjkfNOgkif92PhdYWOGba5oEn00QbDU14Zt+C9frpR3lyJdbpfyAxNEpnJZk6z5rVOpUOe
DV0PVrFUtkVh/5SRBtPY+fqvQyIMDyFNUIdUgZUdD2loAQoNBmGsuj34fUIHGkRyNqx5fV4pjPy9
wY9X5HS0oCgiaFNT+JyWy6fjzNGVqshbFArR/bPsp5yq/97TpNJ9xHgHhBusm8m0qY7bHzpanSEN
v5HbSkFnHlVKbwj2EDXN9xhitnXnlnn3G80lZzxAPQAPb9GcS1ZZYpDk1iMNhQ3dtPjP4EJtWplj
YLxrECUfRRk7NyyZviYP7drX3C+hsfQSAWjI22m81WWIrKvqBxicmaP3WgV1+JVmRr3HDrz5jYhq
vYez0IdXDsjTs+NvYRNJF1I7bunZfjXyGFuaAGBIUvwInBD3il/IEC/H4j4M95Z25cQ/zSKnlyIu
YpZmsZb/Xuif5oIEVoKZQNRGsUdkg/AHgcSgNu2dzk0mR/efb2cd6QqNgqON5AMyI8dTL0zowGrl
2JNO8cJv1obsNtYIbz+9Euj0yOGvS4feumVBGBOz9awZZVsZIbKeafZV6reheWWWzv19Xr2U0dgA
ZHOzIy134Bp6GSQm3Il+1PS4x856/+ctiRrLf0LMvpUSKi0EB0IIODb0JhfslqXVrGqQ85cjnRkM
ECrqcHK6kKU2u65GEOuhVWU2Z0xF3xaVFHktxOnpTD/gU4jZqq4xh8KqFdVJ21PiVRL1HpKCotuN
EPXXVSb618tDOnPt0U9koZnMkGbRjzheaVkKRLaxU2cBQG1hyvxm8k+mJoe+BNgRBHlAsLwiZ4CT
dr+0fVggWXqbQYK24BeoWvh0+fec7jOT1g6UbQtKjGMZs1TRKZGdDCyEa9VUf9aRT06rEuZ3tUM8
94s9qlceNaczyrihU9A+sAwwD7MZ9aLcVLRGKLR/A/cQVtafbqzHKwf56dU0ScPw9KSaMNW5Zy81
+hFu5gENW+jt9yATQM0tLLqyKzN5+uWIYoLEpxSDx93fBsOnEyrKYQr3ge8t80r9WWM/g+bpa69Y
MIHKLoWWZ28vT9W5YUmuQkolQkzpxPHKGZt0aBXkuvABfk1z+LOBhX7ctQPqdEM49CN0xKiA8Ur9
pLtjI6Bces7kq4QbY4DbwDbFUW+tedGzZXTqlRTs9Ok5hbM5qEyEX05e1bGrWDUC0wjg2MiquV8A
Xa6jiv3X9DvJMWkaqHOavrG6/C1PJ+847GwXgrtCWwPoxTJs+hugaBsoejc2cg99X284EK4UfE6n
jhNfairOvJPhxGQ08TmzQLQghaToB0uQrjdVISCwDd1trilXysdn4nBVkv+hT0QfWs6WiI7KXKGW
NK+wlloYk7SeOETxl8vfbvqxx2nSdB//J8jsCoMMNgwxyeuyD7poqXoAnKt4iQrPciQVjN0/fl++
XA555s3k0FjnzGBl6upJpt4GeQfosA94lAVPfqdtdIhSfSl+qqr31Ee4Z6biAzAuBbwCi7Toyq19
slwcnuwCPVD2g0qXalrFn/Z6A6k8bieKLwZtxaLurJ9OahnfC9moS5Vu1CoucI28POaTuZxiAiLg
maZz39qzm7zvIHqEJhYBJUrIa9NAFYhzOVh7HdvicijtpDxCLFI6otkm57Kcfsun8fkhtiVtpQbL
wdugl7HwU8DU47sboyYTvTcxNrPeAZbXrR9Pnxrb3VdUB80k3OSR2CvNfen+thBL765cF9rJfTH9
MERP6bkIRKTnh+xYospd6DjBjincVApgIRmZk1Zge0GbJTgR4vS1BGcK3D1QcCzZZZlmPPqxpqxF
UDbuLglsz78pOYRQZEeDZwU0UXvqwEG2q7IdcljgSq/cYt2U6ks1AuS8hPdPvl4khfzSWAGIPdqQ
YXPlBDo5Zx0hOQ94rgl6WCedxhij314RZbjMKdcceECNq7xz86UYW7FTA8/cXZ7js/EotLNxqfLR
FjmeYmzfWrUyAT45fowDxVcvwMaSc0+/krifWba01OlMkOKyYebP3SCG1IA6EeMaint25k/0X7Ye
pmr/PpypiM5tiBs1kJvj4TDfo89tFKIo/k01frXtxpS/cv/KUXfuo2msfdYgz2p73vXD0kD1m0DD
tEDgT/1rRAnB6x+D9tflwZz7ZjovAjp/5Cwc3seDCeOaaxBPj2XILbFVAiNB9EfH4sPBLuRKcqRN
E310fLPwpucBNxHPnZO9HlKfz6wgCpea32FVkGAniMVaqD71gwCmOYASRS9Q0cQPDCusTQpM8C2G
UHZIQPJaj1Co82TZjmQ+Wzp8oOctUbm/KuQQXkffi39aVmXskEkAyDq0tvVVR6L7+79/L6ocgiNZ
qFTIZ/XqomE/dsLF/FgfVq4PnN3Jdo77z7ghvtTnMLMtgw9qRFWZMADeoPPvvFosjSiCiPl+eTzn
lpmpU/o26bbTkZ2un0/Hr6MXKG7pCuNJUFFHN1zXP1Q7Kp556MqfI0Ybwb9faMQh5aKGw9oWs8ul
ckLJRPbhktcIfCTRKndM3o8+rWr4DiJdYy9VXEn1zozyfx69PH54+/y94z+NUnFt/FF0G+hlhxZh
0S0xpAIcleww37mSB10LNUtR7JEaSRFRpIiwI4TyBdoWjPEXX79yiJ/ZuEdDmn1GNGFrQ6bEAbi6
8qpqbdXBrhn/WZaUqjfKpyTlGNaRf8zWhwhEqZegrvly9qpRy3sX8jnyY5vLy1A/PRlwSKPPC6oQ
zTRrFka2ZRaGGHshkfLR4TthyJfLAc58rqnHZJOYUmejH3O8znM3j3wzazDz9Ls/QZ1sMoQ4QOxe
uYLOZGtTqxdlJ043XrWzfSsQsPQVPAiWiCocKKzRk0BwLP1Fiwua0HBlK53mpsDhpraBKlCHnzLj
41GVCOdFQ4p9INq9IfoWyLOP5l6kHJIbS0M0Dpsop1z76b8vPuLqFDzJIHTkUI/jjjiPukoOxQJS
/VLiaJtVCiqo6vrypJ27MAB/qtRgqFuolC6O45hV7xhJmUbLNibryn0Knk+O/aaj/4YYAL2BOsA0
4QazxBaDTciX9kuJFGf7Pc9v8ZO39XXfPFC5vfyzzixWinUCJA7ZMViZ2VeHBY9NMxw1tvgWxiU8
+erKxJ5bRqwiphTCIKIRs0PEGYseWywi2Fz7A3St6qGmpY0qSHUNBHFuY9hc/hgRUrfAxvD4E3uW
aXroECCf4+U7SMYrLzL2SJleGdH5MFPBZ3paGPPcbPT0StocjEsPHwuTPq4RmQtbPlyemXNROKe4
XEAO826ZDUZzfQfgBLB3/GGNSaMLpzXutstBzkw/XRXyZpU+FuLfs8WPMU4uZMr702qanQEjkPm7
kjGfGQdDwDVuqiThpztbYc3oNTIuGcfotu8orWARrt6L2PrX2gBA1wktwfxjXGnOK3BFX6dNKC3A
7bWzUpubERcsyx6ubJczN+JRlNliHpDOHtuQKO2ABgkVggbN0kEB/ieuPCbPfTaEkcG30IICyDmb
fmSL1cHGSQXqXbRXoPHgbLNx62B7eQGcVCGmz8bGZ4OSOZ1kMLLEqq6u/RgztBK+JCIQdMJvBge5
YYMPmRf1qmn+/DcxAagCtKaKMz9xa+xvBw9z3SWCsOugJSPe5+pTmVG5Sh6RTbsc7cz5g7j9VGmh
lz81KI8PBSrfhplJ9Aol/hs4AeyT1lqZDRcnoFirvXL5n5s26n0UOGxKtDigHEcrXBtahgETyhvt
m8l9As+ftVZdeX2cW4ZTAQd5dfxYaSIcR2kM9B8cBUUCkZkYi/c3YZIvOrQeENy8kgWcHdCnUNNP
+ZRuBjpMWsckFI7TrzGc83iRG+OwKs2h/HZ5ps4dRvRBOetINpix2aiCNgsYNKFQC9zbg/WASNWV
xXAtxGw0g+G3Xu4Sosx753n08FuOBs97vjyQ89Pzn4FMS/LTN/MHUOqjQxS7UxYjbwKdLtizVP6L
q5X29ITRBN5Ec3x2RqDiI8YUbglKVfrLBIppHXc3atj1DdGdVHC8vTyuc4fFp3jW7ME42KjjeG7G
xs2hRlalny2z1rMWnlZ8dV2UpANv62fR5r+IOrkFUdum0DNPUbrYMyovKOLlmMU39Bbz+Lem9thy
PSZSXTb2lXCnICeORNoC/zfetIY+zZ7WpRbKZMRDL3c5IJ6lIM+m6gJB2pfOeEiosBuIEYXry8M8
hVbO4s6Wv64i7YLJREy7dNwiqaIXT4NE121bM1qgHVmF+/ekaVHtUeG+HPzsIflpzLN9YbqT1n1C
bLomrBw0AUWvPA6xh31FBzcw+ffk5ugbz3aI3qP06ePRRyvu4OEvW1RoL0JHvjyqs/vw06im9fxp
JtGp9xpMctBDcNAcNupvXdVAt/FCQJTXrCj+AglnBSHTprIOk4eMGozocbC4jr220inh1wbis36D
VFdh/cRoBv6y+xriT7jQkTBDHUOKvUD7Kvzumuay9XC1v3L+TCvl5KfYjj4BDMA8zh+IrQbGq8lr
3hBB9TuxkVpo4InHtnflbjj7fT/Fma0a3GdJGx2GrGjoEWL8qmDRlmLP+V/lqSw9qqEUecFYzpJI
r6DkgfoW61MZsMnNEBtDIvzK8Xbus5EBgQUHonoGxyRFnyCtjqYoUka2lx+M2D00tf3+76uSxMeh
9QOIwZ7z6Ky8VXwgGPES90WsOcUQ70tUHw++5sh3I4k+Loc797A2HV5ewH7IgPAxOV6YfjsJDwYY
/sWILLc1rtmc2l9NUr7hplGQ6bTu4m5VuZvLcac/O1+EvMWm3Is5g5h4HDbDFKNtPMHlpAQH9Jf0
bYQN8kJkRvVo1zd+/N43GSqpVxFx0x8+Dgw4VKWIoFHTJO+bBS6ccagDiTmEh8wtEma1dVD8/otS
SURaaGksksb+QPJ7/Ki7fFjV4aAvqyh49qT81qneu7TL6F4xh3EbtchueDBkrrxVTrMQfh9fBggD
16mYPyBjRVTKxGVaFPK1zj+69MvlT396Tx///dm5lyYV3gi+OjkubyPl3dIQNHuKk61hr3Kv+edd
cxxstrz0MNXRWGMwLkaR+HDGkPx1pIMuD+nM7cgC5jTjJYSzoD5HI2hV3dJZpHAAjH2hW+9G9E3K
NyXtF4VxiLS3orut2g0ibVp0rZevnpmvqckEPA8rw6kfc7yUU6vN4kJic6+pX9UIa9pJ2xZ90z+W
sQTlVFbIahrd2une3KjauM7d1WKAfrqbpn0EbmHieNDony1qBdVcu29Z1PDT1wjDRIhpFcFNrQPo
gRCgPDRI7bYh29jEvR2tx2zTa+uxQQ581emPWr6s/F1Byju4yNt3GG1sW2jC/UuHoIeYCNDRsjD8
TWfry8FFzTR80cvdgB1db5eLtPoOuWgVKXd1/i3Rf1fli2M/6M42HMTWA0pBhyNOXhrrJk2vVTvP
5GPHQ5+t5iCw3DGNGTrkduTdUNSmFokpjq9DaV0BN10N4bOB7svlFXdmEx198dmkh32vKHFH2HbY
NB1dcr7jCy91Fpt34CF+JVe5MsFyllsj4BzZlUe4DK3PGpK/iG+iHnGYdqmpWBoNvwQ6kJeHeHrh
HX3ZOc4hyOsWRbvWQNrCXHo5csfgMANMSy6H0bTTE3m6BHihUP6ZSB/H+8cdBoQ+GuIMY79EbxKO
5ksa/3aMG7V5sixlgYj2GKG19dGVESIyG03+on6/6AwTUa9uoVCYzOVd128rZNQUJb+S/f69cmdX
xtEPnKX8GNvrBtqifAhUdWr7JkRoNdUTwrHnUXZpfseDupgUZi3vcQy+ZTl44GRR45uQ9s5yCJCG
cp6A18G5eLDRZCyte60yv1/+jqegNxQEeGgYwIWlRflxdghQrRDDUPEdvVFbKdbSid4Cf49togbG
KEQ3TLeebUrktPKc4oN6edP/Qivkytc6u2o+/YrZftTwkrAil18hYBLo7q8CrGeKdvWVwZ5dNJ/C
zPafsNEqit3OWHSlI5/TURUT2se47Y2xhAGFQmuDiegycjWql8hOrpvGbRbh5KdTycC+8mA5k97z
7bGLdWyAzbCk5t9eOGOOxqWxiIsnnIT8ci/1GD3xZGE5q8b5YmVfBfPPy5h/vhs9OsnO164EN/R6
+cP8PepPFuunXzL7/vBdpJQVv6RqRzTXdg2Q3jSaxMxvHIT5kSFWkYBTtAdRPQux8cb7fnjTFXeF
sWND1ToMh4XW3JS0Oyp7nRj1MkQqrddrKFlfEPrirZn/b9LOa1duJOnWT0SA3tySZbY38to3hFqG
3ns+/fmog39UlcUpQj0D9KC7ha5gZkZmRkasWOt4/ZtXYtBl9paOX9OAM1TEn8MVNVgIpBoAg7/4
Kto8XyUtdOtGP47gRfx+9lpwJKDglXbj8Fn1VpZsIceAS0K8OCGoMos+mg2EbBAX6VoUfTOp/wFT
bbrhsZevoWWMfywJ6xLYPmzANZZAQPBOoQclPLSQR5mduTGmLUvC1lAzFs1PsBRo8s7n5p5zcqfp
i95txPC/EXWXvvafMYm3EoS1tjWFnIJRtWgRQwrJ36Z3ZQe3YvTaSfFe5agMFG+WnhT5qGp3QXSv
O0RFn1Lni1Z+suyZf3gbpkfK4TT2PudO5sXVvkBHqPw8Oa8bjra63EsGkUY4SrC/t/HJk9/UUh/k
BB9sSv7TGELiW1tQ6aIO3I7aIVH1wyjPZHKsHdSWb4n/vUbl2UMP6zg7PTrJWz2B655/8kHCuTGH
ejXSzWa4uTkfiqn0FBk2HeehCVUPoRsyOveN/DK0pmtFf3+9U6Ja+kqYDyjxBTfJ1EwaInSbXZQt
yFdJj36f7tu03AAkrA0ROxZ1iqWMdAHhlZoEpLLFhTAaUuxJKGa4qAuiIzDBbQvtpnTgv/WPPr2X
EDByw2bJBFimt9ONAa8F6gvXyZJ9If9ui32s6A5McZhxzMRwmo+Btisc5ZPWmjt1LDynMN6joXwL
FeuDA6sy5E2v5qA8R7p+MPpkI0W/Pisn3yLEFF3iwLtnMPvdkhQxjghjyeZjATUHvLja4NVydodO
YJdtbIGVHXA2B8ufn+wAv6KLMAeehKxEfJtawyGa833R/n3h2DZojWCAHHmUjgW/ToEgKNEyvCS+
g0DZc9qNasD6BJ5YEM5TpUfcU84ZSOY8BdbnUbttsptk+KyNr1lxB2pRVx+GYsuFljhbOPHOxiVs
GrBKQYgmKqGg9VGZP/uSf0zlOyl/qdEEaUGVgfXbqsKuLpm2wLBMesqpG50vmdHyiDYnRqqb7Atf
v8lg5C5yZ+MNvUzYxdBOzAgTWiOJM1mLGYSovHI4huhI5ZC7vSvodYN4eeMoXqL6a+aEmSToV+HD
45ZKihclO0jxIwDxKPiJShKJD1iauRm9Iv+h6ChDDxsRx/UphYDwfErTOEuVNuXY1ZoQBkv5GWbu
xz61/81m+8+UWrJybgY9OlJuKWMsjXdN+xybX2b/3fV5XM6J/z6NdFedmygiOZS7kVVLZsmVB+i3
pQ0LW3MlPM+SopXhpMBCF4ZHbeStOwZ3ixzC9YEsXiwOBIwNOBAaAxcM+vlAgoqWe1tmSZpag50V
VSj7UalacDD3krmF0ViLkokBlvIoORsNki3BGqoJRhOzMuje9NMvI1Rv8vamKkbPjOFNd57lGcKq
kZjESmn0PMpWc7TH906HqtoPR3+StR+F9UPSUKF8cdp81xTFTh/uJeubbdZe0qobMd3acXf2wUvQ
d3JuL3paKTKi3F2J2jyr8URCpmi/aw49p/xBAig/iz5Bm53fh9McedIgP9thl258x8oqnX2GsEok
unhlwrzohhWJCNVsZd4YXX+bwPQFFwtKtkEbb3XAL0eB4BpnRoWTKchUG/1JjGbzPieRNeSTW0f5
Hpio10HRJ2sfbWuT9W3ZnBdWCRF/59RUuHvOZ1wvRi03RxzSGGq3uYtTWDolgN07+ym1nvOp/qWb
2bvalG6vb4S1XCbH/H8M28LhFPRamjLLy1vyQzd8VdRfv9kb7Q9FfdvGwHxmOPzuK0TFOmPjDvgN
9b8cNGHhkouRL3IIVlcoPvorhtuOZbYPbafaoVkjPyg+HBU9xFZumg+Dpzvx+zDN4JQd5tBDv0Ml
kgPApVhb59vK6cNk/PkgYe1DtWtIbDIZJm37Wf91AOfU5xtH3Ar6zj6zIq61aVa9P2El5q7r0e+I
pk90j3Pt7TT7Ww0nbJi75E6tAmpj2ZsTyLxzFA+n92Xc7mAQLtovqkMGNXXn+cuGP6w74lJZX9qm
HTEP1+R5mZUTa1J0H8fpPtVutfTQ03c0ojA1AQq/z3QP5rzrZtfScszJH7Pquf8nM41GDsrV7uCQ
ZFzkI0Med9G+BQdWNzsb1trC/9bHEHXV9FZSJbI8YO0u/OOp9A7iZNXy4HKLSU+29n2z9X3Lwl94
Kn1exETycm+IJxForiqUmBVTH3aLamrS9shovyAz3SRfp3nDRS5ZHeiNWvrK/s+e4IhSEaSIRTAd
cTTekExRosENlUNZokt4F5Ufe/u9YTxCsh6OHSnJR6Q/0IT+GY+7SHk1y02Ci2X6r41fcFlzNjOl
j5flMb7k3Xxbp/MBjVS3iz6qkpd0nyZdJavxoZr4oo27ei3pfjoZItQD8jFjVGglJtvaEtw8pH55
MP1Hn4JYxnOp/OGEsIdspBv+i1VHJsm2YKd+35End6DE9VxbrWa4c/rVSWXXyL9Apu1a1UfTvq3G
xrOs95IubQxWdDQaCqHroW+AUEElOBHin14eaFmUbHAs8i0k+94AJsF40JRPdf+uKDYOYDF3g4Hf
zCHgt1UZnjMhLtFqpL17dAe9vgNC2MH9qzqd6yTGXku3cEjiXb4MZjFDGRaM7wVRnAEneE5eAErg
XPZrr5iSAiJ+5JEaIh+Ygo6zNUe3QZ2nG2HxyiBN2gthtaDZB3JBYZBot1aLjk3ijXAEuGy5bkey
9gsyNPEdgvCKe/0kWzUHqRQcGgDE9N+H/4nb1F2BEDVk3Fzfb3oFshrtVsj/lK3M9+/s0emWZELp
LaFqu1ycDunE8xMzgId2kTakXbMGEmQizIRKYB66MxUhDcb7L4H/sckhKP+sWkdqKpP6HulJ2zxe
H+9FnkP8jmVCTgbcJqMjdz7fYca+a6v+IUXnK3vhnNTLR7gl/PzBirxM2SOT49rRgyNtZDcutoww
EcLZ3Mwg5ieVD9ARSfcGO3DBSqPTgORoLid7GNf3tWps7NMVdz6bfeGA9lGVMmJYVknlhfu4vKsh
8EjDg9TfSOPX6zO8aoq7kWIyvV0XDD+N73Rq5bBzIEwno3Us1X1aRzu13/n+xoGw+MyFT9GEBbYN
KKwpOq+dFJYe1BQxRud5bkGnfp63UinrJoDbwqwI8EB8pcay3ufVgh8P0fr9LdX7Kw2+XJ+xi6D2
t0+CJP4/I0I0EdYh8oQmrxa5oZWNwpDc7CUt6L5kvZPuTTvWb4Jklt/nYxof0rIcHloAUj1dDVJ0
m6CWupV/EB/O4gcJx3oVov0W6TKjVneW7NUhEAV7Z/j3FkqK4asT3VbwwnfODuWpyPBqZesDxATI
//8Ai2uSah0AfiE5oLaJPlsZH2DFiGUqXibtNTT05Ee0Mws0ClBhcmpq5xTsv+vGRnR3cZeK1oX1
kCZ9MhB9pQ1JPobt0wzpqhr9AyJ+GD7L9iGtD029MeJ1P/szYGHGUaWr+rxmwJr/libvpvIx039d
d7PVjen8MSFkVYtKnpGWwgRVWLn+DrYts5/7GTDDFm58azDLn5+csXqG8kFaMH9aPD0V3ZvkyAd1
s/to9SA9GY9wkjuJpiUQ7mOl5eWJCqp+HNBd5SkEW7blbBzbS8h4edb8mT3h2C6cPDGMZfbG+QUp
A915Ms2HMT9GAEraO8o41xdrbQppxaXdyQC8RzPc+RSaWpWi1+skXlm+RsO3IKYKsZU32bDxexuc
LBPSiEo29NhAfpuKNCLYaAWS8b4+krUI42QkYmCqUscbzAorWap9UAdt37U7uR8SV9E29tCaQ5BQ
BOGjI8JLx9T5nAGA0BGjp6YHxiCoDxn1ielLh/poZ9wP/vH6sFYn78SYsJuU1DDHXsHY4A97M3iN
aQSu+3+uG1mduxMjy0ecrJDPQURwhhGL20ftHzPzgCo2koZbJ97qaCguw2thLI18grvZbR6gRM5N
WoIbKb6P/eBO6D0byr6u1L0dvk8plyrosc6519W7SXsOx2/1FuHo6nD/fMVvkoiT4QKi6iOp5Cvy
mM6Wb6Nxp6HMvcWzuGYFpmTCeigXeMAIbuI4XKVmAhQf2h892Tn2kzTu7K0s6tqMEuUur2/q9oYj
zKgJjVuDSGHqNQEKTM7XBrjoEG9AK36nYsVTCfYf2Ad4NCxqAucOMsE/IDuLFUWmftil1SJjkRb2
TQKVG9qX6NVRDpnTeh8kdvdo23O5l+NhKh5H02qgs7JTu/o5SHTrAYErAkf15jhE7jdI1Z9yk6Ip
BsAWOFxh5HJ1gCK/QOndztr2oe+1UT6mmTESINR6qe90LQ+2iK1XpxGCRJoFF8Cn2JhehYhYTw14
bKlynoZI9RRat9sg2f/9RiOB9B8zQnycNggptSbzOPla72oDQopW4cK88Rx36c3/ZkvwDD0h5S71
2Orzr3Z6nyePafnUbQFZV4MYIif4oUiOaRcp2gCJuUZjCT3TiH920GFUcuciqcnDWUf4tn6BlnFX
wKRXb4E+1zYYZGkLFbmF94ucFWmuKlIXsWaVou5yf58pQGSgUPtb8swlTCPpxCBpXuSRJFzJZalA
iW8xwqoOukMZW7/S0tA3HshroTCs4DYpFSwBoj/fYX6nhxJYdN6LRXMfAdIN8nDj3lqdL9QeFs4w
2BfEHKbZh101z/QrIomc7MbxrVZq1xxp6B+rrS7MteEg1AXIg44+8jXCnCHDVFTTxI2SICJmF699
+nLdu1cNLGzROnRT8DoIkbvt9IaUpgzGWEC/3W3cfv83Bqifo1LI+S22QDpBPAaOTgskvII/yHQh
dBZu6UdcVJQW10KUgEQ/aw+5vbDqRa1mVR2j/TY2/lGJ9o5KMiDbIYaqGZ+CeBHxeVg0caF4+zej
+2NYCCv6MqA9NqXl0qryb/SleXqgboBO1tztdGzCnaE0KcrfIWML1K/w9Oy0cS/ZxmEyNiKk5RwT
7ybQ5pQRoTPmjS54AqUSy45ngCu1pfgIZ30fa/Idw+e6j1+cMTChnk4fZFgDrs/g6vAAMEGNB6GU
I3YzZ6ajt36P2amHIUyptF0SW0jVa59y6cd1U+tuwt1OJ6pJh51Yl4USPcvNpRerLzXP9B+s4nky
ocW7VbWfRXVjGK+S+sHqNy6QZY9eTOzCLEHaFTJqEZenQz5LIMcITYQ/VdA5+Y8KfK+dHPXhcH2E
q7sZKTGOCpKDoFXOT79C70OrUjFVtbyyGqW+8YN4q266ZUR4bsPpk3PJYwQ2t0+DL3+wYIK+Po7V
KePcg2pziS9FGTFpshwkHzmVJqn7WQXRbQlhLtjoG3t4q+qtTua1hwgUif+xJgxIk3lrDwU7DOVx
Amm525P5dJF9gxXks987T4rx+fr4VtOaNHkBFAcGQ1fJMgEnoTMSjVIWSZhEw+l1mDMP1cCPqAR/
ymUk8ugvMXKUY/MSyR3ti+ZMO7XTd51d7i0k0q9/y/pc//kUIZby+3hK04ojzDEGr5KIop4Qse2M
dp+OG6ZWJhrgCK16C1iBl7Lgng3S5ejW4jloM+3KBsnwXWjcmFa2C+w3BJCvD2zLmrCsUWe3PXKp
7Dvey+b8sQq+jIFKAYInk3Nn5jfXza0cZHREmgwMsiIuISFObMramNWBxj3wIEfSb530w2jfoZa8
cWCunNOIctBcQPxLQ7zIHqOPtRTV2dJUR7Gs/mAOsFnc5fqNkqK/pfJ6LjfStmvzqJCyVZdeJAho
hYHZWQci3OfUTOeXsfLCfLxX92jU7/u22WizXPFFiFFJRKMtBCGIyN4nS2YdyEs7Z4NA88gd5SL1
h49kgesn1ov513g0AgcMLlpGEHdRjBPGNgfF6CfIf3oxjPadZLstlYWBffb3vnFiRtTLqBu1NNrF
jE+IHTePZeP5pUrf0sb5v3bDIQPjUA2jfxw4mbDDKsfo2nKmsXMua1C3UBTDtpOr1f2U6q/S2ESv
djRp3/3KbA9TTgN7GJtd6OohItQb22/NT5lZinIsJXtC+BSEmBVESFWuifEtkt+g4EznBRd9Z9Bf
7jRutJWDW/XTE4PCfp8bv4oKE4MFNCVdirD5R/SHXbWIvSF7U8KN/b72YgNr/GeAQtAphbaatUgE
8QR/KO0GbE0L88sS58IbeZBkDmzKNk717bovbQ1zuZ5Prg5wUNnYhwyTtq3XquCgCc1PRWgfJWd+
qdCBG/JNqOgyFCGEORuqEIMa/uhrTa6lXqn+HMv9iH6zfhs4D5Zza+nPTvuxyw6VkSLcfjv4G8+t
1TPBhroFyMiiKypcld3QzkVQMM2tHEBQcNNa2qG3PZneo2GLbeQCM/T7POB9ijoQHe40155PbhKM
fi9FTK5mljIp6qjZD8MEUCTTM1o2/O96EJf01g7qHUyD7yVEuHeDhTI0CWCHSzzMbq+v9troqZ4j
kERtmWeacEA5AzoCRq4z876NhAEEWfExbg62lByrbD5eN3aBk1mGf2JNzOgVsRa0ZWSQn8qfOwXZ
9aquQHW/cnh5YaHvhize5bX6WIWHUtmpnnVrRh/K+IFDGt11RBfil3En7ZR448NWQk6+aylHLwIS
kFCeL4uEBBcpNWZhpDyZVOUzV8PGRK9d32A16avlrWrDMnJuwkn8sJbaZTcnkZXspj4BCjRZwy0a
k1WEqrLTvr8+26sHyKnJ5ZNOdrLetYlK6EncuRACVt/67qM57weF8vrnETFgRAOlr9dtrk4ke4jJ
wp90kTgUAsUgiWtGmQ4Oao7Nw+Bv4e5WJxL9VfJJvMYdEcyk+EoyA8VAh715kNN7a3wnqUdneL0+
kNV9wZvfoIysINknLJddaHVlFsu+CPKXRJPuqrB6P9mwHXfdU4hk/HVzq/OGwocJP5DGy0owJ7fB
0Gbgnz2tq5r7xiycB3PeoktYfkQ8ZfHA/xgR/KGMSQyGPUYMY9w5SYWsSLKr1I37Y93tYIakOs5u
xxHO3S4l7srjBFaEXs9e60Ghn7K8jYbwRoJNeE70m6507gfjp+VshQT/xTTvHgIUEk5ie6yJkhFy
xw4xcqft2uirIqEuV6uHPvS9scuOmfE2FOMxULbKP2tOuTBjgXuDq8oQC9R9RZHYzoHwzVEdP3dB
Q35TnpPHqlcQUA3aZuOls7aUJHHBPwELohdQOLDI2RoSSCuSKVAs+t3tzO0Q/rzuk6vB3qmRxWlP
z49xbuQhxEgvOY47lhCcB9I+NZjaeBFbHo8zGbA8dl5Hy0HYI/rxP36AsCsKqntSmvEBgZQd9Pxo
zV8D/0mfjm0T7Lv6VZU/2NovqsnX7a5txtNxC/ukqVvNzjQW04gLdBqOtjnurltYi7EWKg+OSCCZ
vHzOZ7YOlEBrmontDg+spuyV/mMsHXXppoMGOaWH9Lq5Ne8kOYQo7YIFJHdzbs6YfWhuQ45MRXlQ
nMGLW3g64rdCivbXDa3N3KkhIURuSiMPwKxAvl/m77s5/6Dl88ZY1jyfiuSCQeauvqDZi3Q/1eye
CCpsv9jkk6uX/N887E9NLKM88XtDbtMq+/2yGD5yW1r0pPOm9LrAa6uXaos7enVxTgYkOLmTOHIV
+SzOlNwpdY/MBQR0duyOW0HOliHBrUcpVrs+YeZi/06xP/bpY928s8KNOGdtfUgTUwOhMeWSvGmM
Z3s2fZs9m9qF20tfy7K6GYJ8435e8zQTOCZiuip/iQ9RP5SNWbc4GuwkRpvbVzq6KZT443V/Xsuj
/RaoXrjWIRAVC6pyG1t5hwAjuiPSW1dpR1XSaLORvQma2WEM4WD9R4MDuZrqg9MF+4AtZZeBl3b2
ht+vnsYID8CWD8u8gR7zuVdqpTlQ3Ms48ueWNvWoH91kpB6rF2DrC/TZHa+IKlrmI5duHa+Yt3ql
l0NJDB9OP0DYFqZTpZmVL/kuwoa8OyTWfY4SHgiBIJP3XVHwXvKuz/+ay56aFPaG4Q9xUAbU5p16
PETtP010LAZtN7f/XLezBrljnf9MrrA3jNyZImshTJyMMYLvPHfLAW5Lq74LWkjOaI3aWe0/2pwc
hyHfx2oEOc9fd9Esr6PTjxACJx2hAntYJrjJfDdVSd+jkWn/nI3vlfnPFD6i1eIl+rHp/kUCDpm+
RZGU85Sa47ln2doUJhTrOVKV+CawUIIq/Ac1ft/au9j8J+531yd7LbQ+NSfMdVUQlUkUe7wgnD/n
U7XvdZM+eLKLSx5O+VtF3t+zuigCckygqSa+7aI2ih27gdoRlavdVO2K8mmWodvZooBZHRYPO43a
86KQIuzPMJqLTo+wU2Xvl03RV8dRCXZ29WhvpRFWTUFKt5BNgwkT7/OyzkKzjiuOAllB5+9Gk3YZ
ggD+t+hv5d+XyVvKWTTymmSfxfpwNNljC7qeyKHdtwaEMq998iybg2cpD027sdvXro5TY0vUdHLv
KlFSBqGFsbxv8mMfKzJiezo0ax3a2Nd9cMuUEIAlyVzpmYIpbXiypu+p9EK0vmFj7fCCOY0IT4UY
GrCKMJyGumoR4xBlV7lJV3jgTVwkllznX43mxJIQdtFl48xOgaWgpQlUo7fMf+r7r9enbO34Px2O
4N9x1etykWPE0CO6jt81VeQqxlFRPmRT5Tbjc1Xtr1tcnUDED1HbIdd8wdTFZRMgMUa2fgyf9OJQ
yrdR+gHOvf/NiuB1E6DqbqywUuaI4CmB9Dan812kqM9p6G9d4stKCHfoQlrPi43xcCAJR20IRkKJ
bfLnkITua9riBoj1zCp1OyjQUulWR7SU68e4C2gU9VXFM+x64xtW3h58AiwT8FmQxhK39FgC+CiX
T4B1TbX2fb0rjdse/kDZ+t5voutWjqql/Aj0n8Qa9MbCRlObsWjm5UWQGT3sTtIB+boPujne0A5w
nwXmVgPLEoSIE8zE0i2zVFxBfp5vulmpx07TWE1AffvBtPdk6K/7y8rRsUDsFoFyqPFh0T23kDdN
OtUa9bFQeiuDp2wa3TjdyElv2RB8Uk8j2coqbMwD9Fn2W2JJD4o9Hq6PZGV/nY1EWJshSgwtKPGE
Oi7o7vfS6jbS3itwUf0vduCuP5+xGfZfBbJ3OLb13i3kZwARXVx62yDpZXHFxScnQHad/1uY/s8N
qVQZK63mWT3XAKvcrp7KBHI7xdn5CsqIYDuLsNhnXeXsfXLit+EwDreIhToPo13yfSmi27vZrobj
HIbxARvdT5pw5MitwyqHa9PxEQOsY9KO0ThD15xNCXDflr1m3XTUL0AfFY22T9JSdQ1pHj/7wyx/
jYMmeHCicnobg9TyX5NO1b7qHcw5RSiRBR5kKzjaqWL+8KNkfrFSlY5Qye7zY1mW+QD2Kxhibx5R
DzvWfmv1D06dSNVBaxIlPCpBEH6ujX74LNWVpsFXWIRfy8lWIlcKfLTR7FbtbygH5ochrmNn45Zb
O04ARAHw4z0Oyku45eaSyy9TSJT6ebtrjWNN0FrqN2P1UOr7zH533ZXWNsapNfV8hYO4i6ZYxZpV
DVSiaVBrQ9cmpXHdzNrOODUjOFKTzDjNhBkF+rzsNfHf9d33arPstcyN6K8Q+oCLIzKFjFO4DWrf
CB0NHkavqb6X2k7Njpr+nISIp5T3UnwEPuRUL6a58XRee0nSJv7H7DL6kzhraFHF4hVAXk/70UM2
VGTvUpRozH5vGL0r68+NtG+hRdjCc1+w7hFNLnS9KocmBSfAmueG7WpuJeBYmYeK3Xe9eJv78QAo
Kug/dklzZwbT3uYZsEiNjLTZJMYrF+jtHBZ3k2Ydr6/wyr109inCHLS1nVKN4VP0QTGhQTZ2klEC
WW4DryuSW7XYYvlZCZ8YOPfSAhyVLZEiwTf9PNKzIfPSwnxfpMjQ2GXiGZn/1EnFL6oKN83UvC91
+8f1ga5hwk8NixQJRqYkg6T0SKQV860vp4Q4dmZ5raS3j7LZQ1JS5kl8H8+NVdwloeTfy1Ya0VVb
NuEvf9JkyWsTUyGlnvUvsjrFN3FmI2ypQ0Wn0vXvt1/DxBg/9QHVeDfWw+ouHHrjbpLl9EWOuYbz
oNhAla65MLEoZR7gWwYSmIInxcHctGE/gmuS+t7zwbLLdmNwKuhf0WZJ9nWdfCAP82Kkx7lKNFcZ
t6Q3Vk4iECRg7hbEEcgO4YgAzThLWiRnhAHZZ00Lj05jfTKVLaTaykmEeOqS8iHHQCAsHq9DPJpG
xepNw+yaVDLoeOvCYwao4rqfXDTtL5uTEoaigsKRF+jY+eZslIE6mD1lXqV+HXlW6rCp72pll813
vfwRQjw4IcPwRqtGN6WHQdae0+g2DG5kzVP5d9e/5nJ2lzQ1b3YIuLhbTCEAktN4lvCfBa2egWG7
6abcS8e/PuWhIjaQOAIrjjeJxDZd2FvaCKwAhREyvNFuNN5U9dO41TN6GZKemxGOGkIVrWoKzGSw
HQz60+QkG7N1eZgtFoixTQh6oDUWQlIjnSIlM7BQaN1+kj/m8w40/zGdYaW6vb4wa4PRFr1wHSYJ
hNCFmNE0Z5+VgaMUMbv2pc0jSrxtlm0MaMUZqYNq4NAwAtpNlDqyAsNC5Qsz5vTRQBI1VLJPzpDT
lJK+dxpQ9zTopFKPqHUN38iigBm4rRG9b9X3ehc/+sqH0So9SdvsBb28spemKJPiDRI/sM4LBw81
Pk2v5SrzgtxBklWDkS6y5mfStS60L/tyhuRn+mfss0PaAIMy3l+f/pUK57l9wZniQDJ6s60zShHO
oa96t5okdGSV8Gn2f9VNdJgknbYsgvpxK5G25mUUkbi9FkVI9s35AVEUgFHmvGFNeLdG/aOa7ZZY
xR/v52SrynN57DHMP7ZEoEg00AccRtjS5hbYLPQp470W3dtbmK7VMdHkRsVioSMXk4NQ75FgNgkD
aGFyFbmgI+bQTU9p+5ZLx42lW3WdE1vL1joJu8Zeb7rEwhYvSELkn7JCiHxj+oWnW//MZJkj/VCA
PRo/XDe8MkbeQ+DIOB8gGxFrGKpjR42lFzkotV9BLrlqzkVJ12B8Z21Kr6za4q2Pe5A35H/nY5SG
OsvjrkQSWW0omh1V9SiXULs3ndv+fVUTdDNITqwYYEfFaLJsp0oNpgpbzdFUHmdUqJtRceduY/5W
ikDnhoQ9V2pTbaYjhrrsPgkf5/I4aj9Uez+SqbQ6t8/vKXzI6qeiuLWbfZe8Xl+/y8gR8zoFNW5n
aA3FhE1uOGlAbJh7vjEAg6IBHoXpYSlKWu/zpvSg+E62mjVW9t+ZTeH+1Tjm1UzH5qynByc+KJl/
Y2l3RrtV1toanHCooIpmxOVIz5mG8iaEjgxqcrvku2L4u1bvvUg+RPbX6xN6+WQ9m1BdyEcQc0yI
iTC43CLxddc2u1l/mxudN7c3xvXt31vjIkM1jTCG7u1ly5xs+2mUe1pcFN7hRbTXaNxN6geJdFtS
jYeqG8BVdBu359omPLUoLJ5hdBFCyeh9Skp5bMZvUkZbsm0eojBzpc0oatWayoOSmsdCxCZsebBu
cZjUjK8di92UW5DUAPKfip0a0GKz9Wa+WDvIHzTD1sAVEQwTHJ7Ppj+oQ991ikTN00MFbOEaC03V
i+VHO37lAXV97S6incUagmCgbAhDL66HMDLyJvWxJjnfmox2Jf3tuoEL98cA0GWYRBB1JKxSz4fT
F42FqhK8/TngU7KWffvUFJ/iCTE1FAuy5qYcttgYtkwKM5hmA88zlTUKpreUeh9k0gV8hCmIy2+9
bXjOVjf5RSwvjFG499RubvucDKY7jk+2etDUgmD7eH0eL84rwYYQlvlzMGdWiI2Qc9EPDs4Asdi4
q/SNzbzmELzEyF6Q/MMlhM0MthW26Qg7dfkh1TKvLjccYn2y/hgQ9q6ZtNOcFYuB8T2vdEV53WQk
2xrD4iAnB1JrTFqctJiww+CA2oc761s+tmFC7EcolJhMxzJNTWi6evBJdjbWYX2awFCryxuElsLz
MfijavZoHzOGuHFhZq7rd6r57rpPXYICFqeyKd2BC6d7UFxsvYW7EBTSomCV7IIKYpt6Nzv3fefF
uuWa1nMo1W7VQafX7ORqw6NXp5DWLRBbUDDA4nY+QiVIzATGdcm1/Mcqe7abjRLD6o45+X3B0YK+
72PU3TnaJlovtX4/2a48P6Zb/Zdb4xC8rTK1wJiW3V/UqZspN768VTa+fBOxTgsU0lq6LsEEC5uf
rtJxHkbWaYTa1TTo/HKD+KnWPG26LY1d7D9Vf13SWExSrNOBHnEYaIL/mU3VVr3MqBK62WR3Uj7o
AIIq4+a6C65N3qkZwQmyCLr9SMWMrH614Egx+5/XDax4AShq6iKIq/NCEBXW1bEMEQGhn6VqPirk
JKvdpN+OzqfrVlZ2K1bw4qUQCP+FECJo8QJtrmfJTfV9TpIwrBOKM6F33crKZPEaMOH+Jg9CjVXw
NHj5LK3LEZyLnY+O9SqHG5Q/F6Mg5QEXPohwA55bsnHnOzJciHWBgoWeLj0lw31i7jX/b9cbE8zP
wvFDO7vzW7vq5GjuA7Do9ZCHHj0PcvpO1zZ+f/GXs4LD8vukLlAOMkyLAub5EKReDqJsKEKv1X4p
9fuhvRvCQz7swmjD0IVfCYaEuQocH59Dmt1Ti5l+07vIetPTvVz/7ZIjTwArEpAbkDCEnsL+0LJc
Rgh+oK9b/dVGu67fKievjOPMgH0+YVkbK+YEdt0zrOfZP9B+UwIf2io3rSwLWWSW2yCvBvhf8NzE
zxTfaBcr1WPqIz2s3rR94aHqMG4dxytOfGrKFN8+o1NoyogpeKv04tg1d729cbOsjYaoWePBujSQ
isdxWoT60LUai6J/10vXzu/9hl4DknXJhpdd7HiW/9TSsnon2yVXzZliMJYKtMXinOLDFt3HynTx
7GZRwElQuBJTxO0w9IneGKGX8dxIPurmPq43ahkrLoYJoMywIy7EQIIPA3L27daHmyDVftq6G5QQ
rcfvCmRGrx+Pq3Zoe11KcNxalrD3bXtwCqt0Qk+SdrHmxcHOtJ/nrcaElSUh/wxaB4FBVQPhfr4k
XaSpkTl3kYcYkiJ9iLKP10ex9fvCkvdql4eZwu+XyaHJXtry1/Xfv5ylRS+bFOfv99jFCRyFg6M1
dQCEIFbbG8dvn2x9bm7bAlRENYZbVcFVc0vVHHAMzd3i4nNUj7MTQ0RQTXuzKaCqO0Ts+kDaOCgv
9yT5dJpxGBobUhVD2SadkfTq/IRm2WclbCg4H4bypVObQzl8uz6Dy2F1fsdgCsEgk+oYuAAxdZ9U
BjVAHVPIjjmvSS6Pr0Pa3M9TUt8UfRN56jT8ozXTeJ9E4/frti+9AyV3qFroj7eg/xbhVUOgjVJt
M52Qzni+le+bLbT+cuCLo9O5uwgFgFBRozj37yCuzDQ3F2IFo9tbkuE6VnuflNHn1pq8nmS1hdDj
vxgUb03S0xwQDO3cZKx1UUjPOhj06iW2S7fdqoWvrRi356IITme3LBroLTWLf4OfjQrhlBjdgN3o
vFCNl2N0nAbX38KMXJ6q5HAWIACnEA18uhAP9llcO3YFlNDPX2ZqVdVrt/UCvXy8Ldl8zjqaenUY
EcT3U6kWXWlPAex/0WfL92Q4SvubMUC5NYAu9KWnpbSCoN5EC685Xl+wy019bloIGsp2VJDNxbRq
jbejQselSUvzu/mvYZ/nQ7SE5JGStsPYKiEMnnbqmsnnMC8P7VbZ4tI5zgYjXhu1Hw1xMzCYWQGZ
CDwDroF3jTO6aJ18ChSk7urBbQZn48C6dBHMLiERrEsA+cR7pByaRJ51xuantNjHx7r45P91knuZ
P7IH3LkQ2lxiE6ugl/rFRuWY/c1gOD/pLH1upam8Ie44XHeK1QH9MSbSwPeOlhCrYCzUfhryfuaY
CPQNx7t8CZ+PSKzhW6HBE1nDiC49+PquNx9ieIHzTDvU6l2j7Ofyuyp9uT6wVW8/GZjghWE8O/+P
tCvbkRtXsl8kQAtFSq9K5Vr7apdfiHJ3mxK1U7u+fo48uNdZLE0KXQP0UxecIZJBMhgR55zR4rDp
x3YeqlTeuN1I8DAujC0QfGvogbV51A7gzOT5wApIe5jOQ8Tvqw79Oit4iDUT8y1zFlZGvowmJmIs
lfcTERmKngETK6HrZwL0ealmEml0WsyNifNHnBkBesklvYtxuP6NAdW/6qYgQdMGg3Pg6dGNnxnU
9IQZQAO6cu9ICihGYDcrT9rPfTTaV8yLe/YVfu6UwKDjKwZoqjmBHQ2BDbbc5D0a7jKouPY8pFC8
69aO50WnORu9FvRGCqIuZQ27o3yyKSQzDmCYDgH2v+ybixsCZiDWjlo9YFPaLNdTC3YDDjsGQZ6O
YBwWBWkVR3WCo3E3mttdTCuEovkJFIiXjX+OudCSj24MdLF4Hq4h7VUHUJ87WjZsJ5V3AlYtTJH6
6gfnBy3YUbRrDjVfmh8jk3NzRO+yHZhXFaMNmZ8U8R37pxysUPCA1I8lwIQqV2FU7LK8P/ZReHmc
S2v5Z5yY7Y8+RGOzHm0BwznUjCqHHkWsdsxGzyToES+bWrzVCaQl8LpEfPnpVk/bemjzGLY8lGOC
zpkCr53Alp+GIwTf3HLYzv9f1c5tYqUHfCvaeVc4hBb3zPk3aNc7anZNnvb4BoNJ/owUbX+V0RyP
qqnoNrkJ4oreENMeHFTjqYxtdZcNat/g/bVC3Pd/TAb60P+3SKU/Ti2oCiExgg8xKdowmrBrD5L9
ZTS7xN0JSNYDttxjkpBsG9aOr8+BNpzNQcYVjHpzn4625pUjY/AdFTgixXjrGBVantdUwxfdCs3i
Lt6TZKZd/OhW9uj7GZiiMc3xD3DZJc7f/gw+/0KcARwEdD3QCo8SpnadSGNwjKJUc5zhnlpaHKIW
oIzx54rfLs0XwBY4hBgK+J90A1haxpYn55CwwxE7cO81Z1AIdxuwwPA2tV84KH1kk3H0MvY/h7L4
XtfsoSIcpC+Z88Ib4qycTotHI8gPgQBB3gzZB+0I7lIDF5NCaTipsy13+CP6mA7NVEEODTJNPH4g
bbZ1h2wr0pWI4XdaTj+q8EhDQniWpkHrmra0CXjGHVBHbZLyXtFhHyvyMx2TIGseJ6sJLRH9AzGH
OY/boY7XlW+NxC3UK/tYuwkCNTug/tvlFZo3rf5JWBcPeV2K//Q29pHVVdWMcOh4gLBK95A54x5M
BwHnw20BmCtP1sgqlvz73KIWN5XQchjHCRZLOVWQBCNhbaZvMfIm7mrVfJ7QS6PTvNwymmmwe9hK
EE37fRyw8rXsV26gpfvufEDzHjiLJZRrRLXlw8iII1jKKogFOKNOPMLjZ3t5tZYeJeemNAcq0qaN
wGyYbGr039X5FlpiLP7BExHakJIaRRuU7cqxv2wSTPLoksVp5Gi3uezLOIEANg5bXsGS3KjEPo6+
GbTUv+UU9FzZXWJMK4zeS+fGrE8P+CUoGkBc93FOjUy5Y2ThEHQIWm6ZdxuLtRhpadnm8QCCMOeg
9I6KojRjcBk3uL4pG8v7bOx6NPbhwHDDOC1BFiEaKHLWEAZaucyXnBKyMCBeRwYfL3XtAFJlhpvU
7KAEMN4lzq6B+k//lUsEnF64QnxCUBrSVs1shj6P3R7ah+27Md2K6CX2X6i3u+yOiyMB24yNqqCH
a1G7DSc2jCluEviGFz+1bfcqFVAp/bTi9YsXPjpRGFhfkIv+1KIN+BEX5jAixPNv3GhLk6s+341q
r9p7090W1tbBG4FeW93zF8Z3Zlc7qqLBaqM+mubjI9/5iTw61WORGSuzuHQEn49O83Up4klksyhR
xEi5UQ77ZzZ68GOSb+wyZ7u4bK2wyvOVlotlu2jyQXEPRBL6znb7vHJq1PrB3ZNt4sy76hgNx8m4
40Ye5Jaxo/TX5flc2tXYzP+xqDeg8SaLOwfAso1TiI0nb/12rTdy8XY/N6G5JB43pKICJjyPA4CM
nbWNxL3ov5V0g/KSDeEy3qxs6KUj8nczvYVyMsDp2mbjbunWk3ThJh1Kye4biAI3Q9KHDrqaYjWc
GpJdm/14vDyZK1b1yUSXxpAAxYSRDndTCYL+ezt6VcZ9TQ6q2lRrHVtLe/1skHru0nf8NkFfOTrq
JGA8V5EDnGH0hZ1wbkPbb5DuK6iwYYMkNfQRA5dEgY2MthrDsYHs3Iq5tSFpG2/MvGSsTJhj0XuK
3u582K5qefy+RrQQhMLh5+r/3K+jlwWcRDRVjTt004IOON5ZdifeIPBH/4rRuLvzCyt/GgovuWVD
o6bNqIRxh+ouymJ9IvrrqErTq8b1QNN82XsWxj7T3NrQ9AOnKbLFHy9YLwcus8HrFQmYIxenmg2B
163Cvueqqj74+XWOBytucl9vnYfepCqcDjmyvq/ca8Or7HuRuVfp0OPJpvz92Nl9iPDlZgBbchDJ
YloZ5sKJMxNTAAgGgDmwr9pxQAs8fcCDjGE6wGyBdAqXxeWJXDpxYAKyZQCXu2iO065zMVW8cQVi
soJe+c1hqLdesUnZG4lMoHj2Q4/H8EqleWnxUGME2+BMHvyJNS+lTtaQYo44jeuU7g3EnQChXh7X
wvFCz23Qjw6iLBMdS02Os7oKQUgxiHDKbnj8AjJKQPXbL4QSoHJHCRLQkjnS1GaxrkdBWwfv0dg6
kehUDj+8eCWmXJw1dLXi6QfPB6zs44iyisRRNMGEZ8Hl/+qzm7FZeVyChmnB4+c4eaY+Rh1YJ79o
5KDGBAzkQOnE1cssA/nTNZPuFWIxJQgAuf0jrXP/yGNp3LJcNieZWdlWAhRy4IUZHYVUzRsZuPle
yYIfTEtMO2m4Aq8KWjj7ohN8B7bt9mTSqSPBxPLpLRnBa0bFkMZBNxCzBL2op8JslO1NE6dmONa0
3MR1a9/UIzPuVMWHBpo447SvrEq829JKb2jWlg+8rIdrIuPmPjVUi9dmVILfLsl8kBC1tQiFaf/0
pgQU1TmpuQ01uLJ5bts43pKmi29dptw6jN0YNEwlKqSA8EcMjIATpGteGwoKH0xc/9iVkzhabmVt
fY5AJ2hbjxyicihKpJwrdR07zvxlXB47qHeEdtXmUAwmEShS/aLfVdRVOzPv/Wzfiqo9IMvYHynP
YrExp8h5EenknXpaD2B2GHIn3nKSjmVAMpNc26XJD6L3wR9V1mZdBy0mcddDkit00acF/B/NjEPX
pjGgum7n7yTt4n02+fR71kTZCdlH41kmWfdj4h6/q8uebA0rclr06xMnDWJUQ0kIGVaCvkIzsb45
k+2jrD3QqzRrrfc2VfY/pIjN+56lclsoK0bADMhBGhp5kX7LEtpXYHEu0r9z7g4nCTr7V2l13bHI
rWmj+jG7wT9vbyLPQ+N5ypwbbowWCitOdPQGW97YsVuFqpjiMqiQ7v3mVzZ96HPhSwgfK6cEAMdL
+x3PhEj3AJLbx8Kum4dEOtUOqDS/2UjHGU9o+Op/sC4yUetVSBZ70Dbe9wDHqYCAx/beAzTjNuWV
LMH5Pp/hULJ4EkmWPxb5RItQllF5bIuqehOERn5QWap/J51E42hqjZN7sqO0+S7RH7mTU1qeeGs6
z3lbOvwI0dcYfID29ACNo3yXJaO7MbjBHlxW8WNj1a657wh3xLZqK24FNEfedUNkMnb7tK6Hh7Ts
xi4YUp9f966RAWlktAcel4YVsKEqfgKoEz07mJcoqMBN+yQst87DnHXpcyHJ8GSDUO2HX4I7VqS+
2QSylPlz7nTVu5siowAcEQUcJEqi6lvRp/4D90VNg7x0HDCdk+zK6wexnVpgvNOi7p/tarRVIAxV
/Bq6fthaKCg+2zQGoCX1UCwKMrsA93MW+9GTk3BIfsVu1AcCwfmzPdrGruCtEwVmYabo+edD/+oo
0R95mik/yHtKr/rS5rfCabCBC9MdsIvQzBhlZXfV94n5NqLzKbCTiuDTXY9n4OAt2G2m8MAGYY47
HCseGzg6qEpG6PhN6kSUkdyPcmqLABIz1bHyaLLL3Qb5MneKFLIP7gAsh0z+Rl9X/1Iyvz1mXuqj
sI0k4F2ON1oOhFIUlqpQ78Lj0S1OwzY0VDb+ZJld7SYC7iany4coqFkJGo5pHMVV3MUIXf2R8n1F
ZPY04LjembK2uwCGxLHwy2qHRo/khpSFfDT4GB1o5LjYDgk4ETwaNVvhgEc/HaduBya45C3zayMg
Y9RuwVnBDqCcAH8cFW4XKjUyJP0sGz0hoE0VOzIyCEGSqt/GMifbokvcfl9SqvyNlxF3CgAjrv2g
B9tcE9pRnUZ4lClUh90SxKxBByqxLQD+jbNhgiVbaiXpswexePS11YMBoXjiqnEDvM1UbnyzTn6B
HB5YyqGomteq8Pl2dFT5xghvDl2UJjvwMNRvjjCaQwWF5I0y2marmCpDZ570KDemb8RqzV89SbyA
saR4QGMAuxaNX19BHGM6WnBEMIgb0Zq0xVIpAMyAf245LXqMYmOEfBeXYFJ4nOKdiVqExd5s/5uJ
evJEN0YZJOOOrAmKLEZzc7vgTCWAZLJmVqEHqrDmWrJR7ytwwKdqrbFyMeo5szB/wVkuT7SlLUBN
gaJuO/4orb9nan3fhMyFg4RQ/JefpvekWQN9L4aQxAQQ20euHA1k80v9zGpVM9kOBoKGZG59jI9u
t2uzOIAaURwdhvgbJ3/LauUtvhSoIKvH0KmInApCro824zoCYfFcvi74bRwHPd015b6vb/jao24p
7Do3pE0pdJxGv5uryoZ6btV3RxzbNZHBJb84NzF/wtn8yYqrKJ5XbWLHIXPBc+z8+9I4RYILLzn0
eM1kxx8tFGhkI/Zcf/P7q37cM3/ruys16Tmg1t9KYMYHiBSkB/RTG7dVZ7VpdXPJdvKuey89NXEC
rckY6rF2eDm2X1qSM1N6T4ZirC6zFKPh3pNH7qGTaK219n5GsoM39NyG9vJyEOXlfgQb4CHcgHcO
ISKIMiczZFyBZcW4ttFZGHUUehWABjr+BlFVYOZWkMjhMEKTb8CLrTF/MDQJXB79ykTr7UMeSype
z50USmx957VvkVk4ibVmqCWfhLAA4HpoBbY+6X/TLq1B9ICXp61+Jeo5Ui9fGMWceQVJAIjndfUr
REE1H2u8ZjJ/W1VBA5QJSB69fK2DctFXcESg+98D4FiXxeltieRFguetw0+28U/VgbFppcSwZkI7
IUyITEOUHSZa78nvYkAkQnNNJHHNxvz3syOiSFTnEQ9PZq/4VSXbpLgbysevrMifmfr0YgaJT9lj
GCXCtcr95hU/eLbp1Vr9YNGzzlZEeyrHlh0J6sJODs0X50V2K3nhtanSbiOjwgOJE0xVlW0rCAzW
7qv1ryn559PhbAzaeSoTG0xyJcbQ1CfZflP+U8IfLi/HyjT9vnTPVtznObrBFUzY5HuUQm5DfeFO
mKUe0JmKfB1CsI8uNZptMpoZalSZdYohHogb2/zXIi3zPCFsAwwPLK6+XqY3PcOu/Aa7fMzQzNLf
e8ZD694INLDTlVNxKR44t6Rtwgpxc5QDoLQZzT2JDkJ5AaEPIP4t/n0X7DwmCsW+mckVKZ+P82Zb
Ja9yCUudFXrkdiK7rv/K2gMThT585F7RZ/7RhBogV2RxFNqb8sb1i6DJvrLX/xhwtTGkeVNQL5pP
9+4l73c0uir4nq7BlhZ3IjqoAJBG7zWm6+MwmBnnVd3OOTi278XOqJJArl3US7cheEaBw0AZCNy6
WhxYlBPgsD1qaxEg5ZnYJXQMwNJlye3l7bhUxKPnhjQHgzCzIlkzG6qb8hpJpeSUI6mxZU1d3wPx
yTeqA2FsR+mPwbTqkE7uLqWxswG78FrEveTsuJd/+yGqx7YWnKSNMxWTja3Lkp1pD4DTPwrzqoGQ
2GCtZB2XjqFzU1pNIy/tCnkVmJobemPnoYckx+WZXbYA8qoZDQaEm3YOOSnoyeWcOm3qfVncOt3K
Zlr0EGTw//P72n3g52DpUgN+v8r/lq0MRY5sic+2TrxGJf2b3kaPgfG0A+gIoSN6/jVnhCOipgUO
s43XUcjTuXj8GDtXgFkROatmYmj1YoEtoEaTFNdoWL4dkfub6haZsS6QIAB2wEMU9/6htW5b7iPx
tTIXS+/D8w/UnBjotHZq57lojW8evY/oKYu2UQFd0FNVHpy15ovFqT+bD+0AQM7R9UEHhMoiCmJ1
3AS0HAEtPAgkiC470dJRcz4wLXjJfQnoyIiBSTRMOi+NcWuaKyfAop/OZOvoS0DdQvfT3shdMEKg
4ULa11FiIfxeq/4ubus/FnT4fZynfoGeDvQJQKkgrZ9rtsvT72l9bWRr7dgrg/G1bc19qvrKxmCi
uDwUMr6GitbhK0vy3/nSX+i1Y4+D5BiNT9t94fTIq+VBytKVZVmbNM2lqy5RxOJY+REQYpBisBzk
WklIuqdepuH/b0iaP48leBRB44VrsyEhLV4yCmy3tzJvy3v0z7xp5yE3rZj5NeZNyIOJJlBV34z9
TUURQEG1x9r7zu7yqJavNh9gcpCeg31B77Yu5Zj0hLS4TuLrODvx4S5F77FtfYOIaAsiHxIQa4NK
cICX4lf27dyZhdy7A/ieNqP5MCXIT8N0VJ/yNtqYSPRHawoq8498OpbPjGgz2pF8NOi8c31vL9le
ZTVa8ldKZ4sb6syGdstUeTy5kwsbA/hm8pnUoF1xvjULWlAo+rKMDQMWMJcBN4pNt9ZUu+h5KPwB
3sV+iy58jNcK6MLQIkPXVe7JZ4kjNcgyqLWByZVuGCiQwHQzPqJy8o7ur+MXfHDWkgSaFqLtwNN+
tF0lfS29ZkAB1RUPmecA3PPc1xVy2eV1V7NNPpgPavg5Na/oi98S418TduKlAmpdBKozaph9yhMY
UA5SFsaeSSsBhzQbzQPpDBfa9GVy7XmF9XJ5xEtOiamGdC4ADib6sT8OeIh7a6ZChVNGgZWATT6/
m8S4sr2WDsdzI9q1CNtDXBIYiZy/YoaCziF1Szwln+v29fJw5l/S99i5JW2PDUM1iq5FeFwOYP4D
5SMARhsbRSKnebtsaW3itJ2Gm4SmKMQgXvTfhTiw5Imx7WUTSxthRsCDKxIcIXjBfFwb266qOu7R
WpbzdxZDMQf15xIVSTPo/XfH2FXi52WDy2P6r0G9GcpLW3QT1zBoF86WDuhXgBBvhiLoZTPLi/TH
jP1xXGXhWsrO50VKdjTfEhLm6ZNDvnBQnc2e/uh3IQMPrnZYcdT3TO67ciXTvHQQnv/+/PezzAgD
UH2AdBGeJAMk0SD3KtdupcX1n29DcFMA8qo/jztZp6CEs9CnzJ5UM27k8KpMgmIi6qDHeESZaA0s
vLhR0e8KSAMg+EDYfhyTaAqGnBUs+tZ1zIFHkbtc9EHfWoibd5e9YHH+zmxpXmCDQtt1FeYvAgTU
oOiZXzkLPjMvzofpmQXtHZR7Y07UAAsVOjLlqVRPhXhUZJNX+xYFYsTO8mSJHfitgeva5PnKi3Ix
oGHub6p09LB8Cmh4n1Gr5fBAI7J6GWSsG19IbKDgrKRXABzNc5T+huoxZTS7owBBFZu5B+HGAr4P
zLREqJU5X9zggGsAqQCim0/E18wWfVVzB1/UPUl7W/enxl85tNZMzJv/bFs4mT9WcUrQzSzZbdKC
Ty2Xt7la4/hd3BtnI9EOepy+nRdPMFN3aXPlsr5AMGKd5BDTsHblyfNTCIdLcUWqYu2Vt7hLzmxr
53LftLHblbNtpwC30k4lT0W0By8O4C9f2CN/LOlEtlLWnScULEWNGyhiBs2aJvvKcuk7njkFY6qA
hZQgHC13Nhp+SLZSmljc6mfD0La6P1gl2lfgdp31yjzYeLo8TYsL4jlgbQI+Ct2D8yDPfC6XEqI3
FWpRMbJDpguq7FCmNwa/RxHssqXfxXE9wEBki3cCDhbADrShJKklU2cGcoAeIODOVdf9SjkoEG8N
yEE1xbZ3Dix7G/lN6d6jJHfZ+tI4ERsC+UQghgO4xcdxcmrkEjK4mEdZv6sIveXDDzSX3Q3us5PU
Kxt5aYcBfQpME7AJ5JOuW1HgmeTNjX42McH3c5XJn4PjBW6xifKrLgnr5p/Lo1s0COoXADrAz+nq
zD8G5D/tkjdI03jF1Vi/1WCr8IbbyOshXC+ep2wMIQ+9MqVL/o9L1IOY+qw7rZekGZ59LLcAI0kI
GOwg3dBdjas8UItGQP2Fdgv0MIN2+OO6+d7QIrWIt7Qi9a7m07GKzH0t6MqKLTaUgDwZIkgA5SGP
qV3fqrdn2r/59RCnN6O6m8AXG6n6FqxqW/S67qIquod06eMo642fvl9evqVNDrgy+KcABvKQFP44
SOpPOa18BPkV9A+N4bor/r5sYHEWwYCLYgQqwcijfjSQ2KQaTAfXKePTfq7clYa5E8Jb8Yj5gvq0
w8/MaBeY6UB5lM1xCbR3g9ZGl262a+UT+QLweVYg/+9wtM1sFRa4aNEHuuGI6WL04STZe2UBv7dW
k1rcV2eGtJdK7HHaliDQ2RQ26OX9d4I2zvSpIXctC/MiPtTeF0p6Htq4KA4PlNV1Kr2yb31TVUjW
i+Q0Tt9NerDUF6qr0CJGyR4Blmvr15bhgElHGkjY+FJu2ACSClyRa4nQJY8+N6Kd9TSZwEWUw0hG
vXuTtg9+/njZpdcsaAeD4+RZAQk57BlI51jDnZuuLMViDIraHbQ5wQGOs0eLVRJzjEWvsCtr75tZ
ACt0NdpPRvsioweQLkc3xg2SadNXXnhnVvWXS4TYM3XnB3+fTGiPeW0UC0ovXGXFn11X36vndrQD
TyizH0ARlWysiub72B4fuuGbmvx7Ov2VAc8XsOTn5RVbOoTOLeo+kSdOkRTYTIkLYMIsMdA+Jv9a
uhAPl3Mjmltkdm0LxTGszt+DRTaAGC84SJ01Ssqlk+7czOydZ2FTwereGRjMlHiBpcMYZPRn0x9K
cwVosdiZd25IO7nJaKXMnrF5kGjdiPF94liwG14+Qm4Pgk0goXdtBFRfKOkB5gsCPiSVgRTXMwC+
FLK25+sw7cxTk7PbbpXcf15uzQFhwp8JN0FF9Uk7hbtFP6D/HiZYdVvNz+RyCuKoDTLpAClTIVlz
Yk4e9u73QXy3yzUmhYUlREWRehQIFkBUdRIH2rVWFtu4REwwAvXFXqJLw/zhrhFkL3j9BzPanQjw
ryAJg5mmQRN4M9w1pPrV5GZ4eXMtbOcPZrQrsWmnqotnLGVayxsosQCWHSQPA/NvVMED9KKsXPUL
NyPDOxhVNCBvP9fSpGWYlaxx1UtavRK72Ebtr4gDd94/waXQU/zTj/v9F8Z4ZlO7jQ1i9G7V2POR
FarpSSUPQeBAdVs2KyXzxTXDOwFxLQUroU4OWNYqE/FsqB/B1OlFu27KTtUkVnhE1sxo43EGJVhv
wszQ7Ct6L+tdGh0uT9m87J82GfTt8PSB1CMipo/nVMMraIyheX7T9ejVj7e+QhYHIJ0saL5Qo4F8
FXpEQMs8M1FqFwoErrGlZlND1IctPTgQzU7X8geLU4ZGEfwa5H1B4fRxPHXmACbhesjCAEoH9o4R
PZquWLn5l/aSZaLVFqE4pk2HJgox2IZoDaBApbXnEVLhkoC0joyh3/kAvQxIJMbFykotjcwCRBDk
iQj9PkHqZE8jYGbAfxk1kFjyVVaFzO/6XexMK8NbOvjOLWkn0jQxCmAChhf5BAhlcp13/lGAexA3
zfGy+y0Nyka9HY2bYBv59BAG1QlP/QRJ0XKAKKwJNjlJt6PyV/LJS15uU7xDZ90qvOI0L69Y66dF
jEyMn+RQwNhDPzLyrigLRrm7PKCluTu3pN37kJybgPDGgHJjB2aPgLKfnb/tnKfLZhaCW3CG/hnQ
PK9n4YVl2KbAX2HGne5Y7++Lolw5wJdHMpN1zmLmnzj20yyF/JeDxFKW/xoBEfe/sXbbr8l2LToA
6KL+Y0U74uLEcqpozpq25X3RHkdQkgwrt8KSCTDZILEDdPNMc/5xruIs89t+Br834+3gvhqgqDXr
lclas6EdO2roFe462PDIjojvvQUGszUtuaVTB7VTH4T60NgCjv/jOIbUTkAlhtsA6MWfZRZddw5U
jxy5S8FA6lZe4IE/NrjsZ0u3+IwnmPNiaAbXYyC3ULJvBMYVdyVAtrcSB3aVFQGIeDe03AKBCf3b
yyaX9uq5SW25utJORWlir1YZu0Xfx8bus7+60tpmvrfrWLZyrK6NUFs5otCZxilmdSzKYtOQ4Z2X
Rn1Mu/p70Zlvpi+KLY/92wz9YCuTu7ygfyZX832I9SVDWmJyJ2YNUONC4gqULF0I7Yf3oeBvZmHd
QARgpY1haV8j5whaY+QBcVNq1zDkWOyxNOazsL/Cs8EZkmCKN4r/uryMSwkz9FFBQgewFADB9b4P
AiDjAHQ7zg+b3pgJ3YwpDaGoua8MeZUlb42XHV3gEF0xHoTb/nXZ/KIXzYksZFBBaaCzAdOu6xSo
kBG8F381SQbHiXe26HClvWeGXFnIxSk9M6Yd+o5rxhysYEjKgFuvpK/JlBz9GhIuxleiavzcf4el
nQEukHiSKgxrjACoNr0rljPEhdC4Hoo72ZihiprAm1ZbY9dGOP/97L7J8UmgyYPdSJYHO1Ub6baB
C1QHuLJuhnHcoF3uXnSgg5HmgbfNU1bSOxb3DWSg032VtIG1ylS5uMTUBHnQjGIHFdPHbwKaNlV9
O28fZK7TaOeDN52EoDoI1kjiFjfqmSVt9D1TYMGIMHoy/CBOkKWHFMUQS4Zc5FD+WHHdxbvkzJp2
IhUjGAiceVwxGEzM8TtHntSCCOHlDbJmRTt8oj5xDTedPclFP+oWyM8A0diKkcXD9Wwo89/P3MZp
3DayxnmJ2ua74zfXUUvDjr8CDbclNN7G0XuOXt3LI1uqTc9qI/9xDF1JQXaRrMrZ6uCmOyeOj2Cs
3Fhdvu1Yc0D0jPKKDEGK8dh1zi4yyq0n3k1D3KfR8fKXrMyxLhHcVAblQPvNaWg7JJENbsx4Xxpr
MjtLwSBUHfAwAGEgGJO1E52lden6Cd48grlQkqcHANb3XxnJHxP2x4VEx3MM6nuccHUnTpJFaCaN
Xvk0rZhZPGbORuJ8NFM4TeE1I0ZCRnFUdXljdY9W7qENhK545lKxET1wkN8kgGCgC0ibNOI3teFE
PqJCcNJB0W1yIbUeuM4rI9+HadfyO7cPctKB/GFbryFOV61r8xkhVK2JwkBt5JYK8kCjU+Rt+vIK
HL9p+xOIbOxH0LB3Ntqs+u3lxVw8zs6Grs1yzfqqVfMbuYjBUCY3E92LuA1F9pL7EA/fXLa2lKH8
MNPa7ShEVEYZXnmbaLp1u22JNle320+xQlz16BiPqR0OcqUqvuhIc4fjvCGcT9hGw0970y9gs+TR
MVcdSNjrbe4Z+xZDvDy+xWtoJvQCwJ8gW6k5Uje62chtvJbdCKKYiFONluxTvDAm8h3X1sqRsjSw
uT/dh7wO+Hz0MuRYCOIapEDA77A6UEn6d1P53cYWNA4m2325PLalEgdqniagFdBytyGr8HFDisL3
atOFOXSqkX2dlNdNXRWh24jhCEIkum+p81cTV3UweG0ROgM4/Es+PWW0XOOEXzpMcaijPYDgaz7x
wdpZ4wyIstKNTP0TaasNqdhNuvrKWnBXVL7m5yikCWY9be3OaqTobM/pkESMH738veweCrD1jhDJ
oajOb2sDklxsxYc+rypsIjWG9lgHEi16+dXw7CguOGzKbGPVT7GnwBF8LPo1uqs1O/Pfz+5jZrcS
qpJIqY9s07RPY76DQrYi3y57zZqVececWSllDzp9D6Nx0y6IPIC2rCdiojL+fNnOZ4+YZw3uiSZX
02e6c1ZxBKWDZh5N+tR3D7l5V63x9n/e3B9NaGdX5JaT788mBvZTsKOlQlGgneHXtFYF+HyHA3Ni
2tB6+61kprefNCAsMca5V3goH4TyH02vXclZL1qAwgxBnm3WR9H82rFkxGOOhHyrNo38Rpx/feTO
bJ6QQwQ/3iyGoq16G5VjPfxOvrOX2tk5vAgSfpcDEnR51Ze869yOFrjaQ44evB6pL5qFIk0DwUCo
hGIQWRnP0nyh9ITiDxJHYE3TzvW2QeBWUmSmlH9nF/+kvb12MS44l4tzFeE8Q2aF6fLfCkiIfMwR
HrZuCYHsZxOKnxHLZvKXQBU3vv+LUPnQOO0ukQ9mVx9Q4HhubSc0LQU2rQJnRLX2LFj8JgqiVAdn
/iwS9nHvqhYqZ4DyI2Sl6RWf2isVW3uncncjfH+c1qqXS+agJQLXRw4QbjNv8bOjoijA8dAzLKaq
p/JtZBxEMdkEcdFNkaYQY5ejRcBr0kK/MYdYsggI6VgwDaw/CYiEbP12Sr0AiNAih0SDNzNqya5+
4Ugi3btFR9ZE2pa+F3USCpFZgtYIvRuOTx1HHhnTM+I9EfDEDI1pOHlxcT0Yzd953K75yAzT/Vif
cSA9BwVim8AVUXD9OEEjpHMH4c2BoqEgk1CbYe+018B2hWwaQ1X5SONkwN32e7Qyrq3O/OOfjMMX
CDg/ZoZCzTiQO7XRTghths4PVW8eDNPfMROdtK67M1rnZYp7hDxop7Wfu1KsJKoWNuCsHg+xslnR
E21JH4ee46yZMo4YzhU/+8gLbHBY/eujBI1cvwsPoMEASPSjhbQTQ+V0HFlbviXRsbKuBhAk5d8v
W1m4pj5Y0bbUkEcW6Bcxix07qgEQ2+rO97aXbSw8KBwYmalysI+Q7tImq1ZTPKka1aHcHXYJwAaB
EL61YY017hs/SaDE0CdhWoCIe5DNcItOMyRvrN491Vn70DXTuPJFSzsFruuCF3BOWOs1MifmPUED
IKhR7V+oJASZd8tN4771e9QqhnBl+EueChcFjydedDZc5uNKOl2Nsvb8pCktDrGUrL72QfS1jaqi
eutiKneIFO4aMbFbEF7fSM9gEIVIVhz29yTr+wULAJlTC/sVPVofv4K7XjR0HIQUQ0n7BhDhzDE3
gmbk2fBBkdMkrQLJ+5Dk0RV6uOB0sUxQprQAMj8yJtXz4CQgqmoMRt69Tjgh+GynFldblpzMasyj
bTLhl4K6ofVz4cdWWPJyZjvLm3ErJpq92LRxZx4b69lsiPGryutq70vDfnU5rw5pM2ahjMh0HcUk
QyWE8ygQ4EW7b4Ua1hqVPj8zsfYIzBCuI66huoxBMuDhbXd5uvHs/+HsunYk15HlFwmQRBnqVVK5
9t7MizCu5Q3lpa+/wbnY01Ucoohp4GCxwACdRSqZTGZGRmDey3TvKvtnjzZCbrRg5yTbWQVilJSc
YREEAfwy4X15Yf+z0bGmwcVrZVg2Hr0ncVgNr5X7lIzfIXiXogbjXFtK+UbZ+cZlgM4sKNpBlykc
vakwFxsyEkUwJSBXNbiyS37rtJYCDCDJe3DnQA4L9WwcdBFNOxXgy0tnIKGLwQOV2yFtvmX0zXG3
54+S7NwC7AJda4dHFLFmNdUtGTDbUwQWnTbmXBwcLw+TzvIL8h7PluJ+k+7dkTXz9MSsozlmWQtr
/QoCcdPcFO4dmxU7JzcCWnyAkTkeRfhAZpLPsetBe3Aup5/T7Mx31B2f66yvFW1muQNCOgPtOXRn
MVp0upwMEJ524q/zOpqAOf3RLUDWXK6eH8/oDG5M92LEZGqjoonmqbsYdyyP4LBBywgTnEJqT63e
jZwSu+j0z+vwODcXcQbyAT/XnvV2b6jeKpKqACYBANPn0gcYvhHn5AcI+JVA0cFH+mfMrc8k0PMw
Sjd97rvZGymCGFadG9rszvumLCM4tiuk/pkJSsGJYp2063epO++nRTUXJnN//kbCZqJv9Vctte2n
3ixAdMpHs5vuwKb9wkqOG66dVZF9yNzy2JTg+3kdA/WGDDigMdSnYmdP7cLXy+ILB/rYjHA1xtnC
1jaBmQhDxc18N+dvXlkH0fIrAXvm+Q8kC/nAEkG0x0PMt0ScOq/2d9XU46RhVMN78DLP9+z7Nnoc
IDDtqAr9pswfHAR7qB0R0JiJ8d5g2shawpMe4Dh7w/eaR3PFl9to7L6LXjALrlnXQ/x9qYOS7kn+
0TU3idugc7Oj46Vu/Wo15pfNY7HuKydMKxUHj8yZjn+f4K8O60hux8gHQBmd6f64bFv3nnQ/+lSR
efzBZIsRADce2GvwWsUtJAQe0tLOSGzsRGsmgHHtigXdDE4e6/f5PXOWMDGIn/fVpqhx+RbfGgI6
oKBgP21ykc8vFQXl6Bzozv0cKyK8NDM9/mmCmw9mQ9DmxSaw8hJsVNj8DUpDbRYS7ykrt04Wjvm+
hgZbXIbVv49gEcxbwjzwUuBaEt8QjKHogUoURIPBdY7aqR9ZwaSSzJOF32Mj/OY+esTmXeNVGDBE
AmC8971v9zu33JLkabL3ZXRrqgASskTg2Bz3uiNzjC12nC4w59hZQB3fIjczhuU81etI5r146utQ
BkDlFx3eUzvDotmOUSPaknzExOGhXR8SENNZxvdCxbohiRu4Lv/giIFuQ03v1BQGY7MytWAqzR6d
uMU4J/iI69sYXIskwEDY+Sgl+V4n1oTvNWVmXGgzrEEvZWXgfMR8fppYvmP6pfUNPLuAvCgCoyTW
n5gUvlmGQeTKHmHSbMlG74dwqq91lWNIPtiJESHcrFOWRS1PpuKp9FlxgYYjttUH0/rIFCmVKf1i
OE+YmUWpD02W0y9WVplVWAvfw+IxnQ9TetNXBEN6oR1vrOopzawgGX911a/UuYrWvUvacLIcn+hb
Ciry9NDH2zYqQmPYYLIqmIsBTJtbZBQ51PGS28n790sQ3ZLPnytsDeLjUJkp/n4LjIIH8JLR7lz2
Y9Loxv113rskvKJcaeHTlpCNtRQzOivPUiL2o7bDTntNUQ71ej9PDvqyadNtQ648Y2PWdz3YmZYq
YOaDZ78VZbJrVFeQLPwe/RqISJ9+KCiXRZOu49d42GY0VmOIwAZ2rvvdeAAxuR9Nb0M772z7rirD
af5CxwHmMTbnELzMMPd+ah7k1aSbeWoasbvZezJXQETqizlRXIDS8/VpRhzm1dZI87oUZqruLW2n
MG72Fau+coiPjAgB0ba0ZAasCVupfevAiz2kG0dFFCyLTRyXxecqXDBQCefKGOapyHlbOnF+FNFh
LSAUeWhdkM3ml3X9Or+cd1bZvmGuF3J/KBoByix8Hr3Xge+NF5y7ZaPRvU0f1y9cwXx0+H8mxE/T
mBPk2huYaNl1Eb8zZ6NVitMtXwVUyzHfimKTWGsCffzaE23C9bHuF+tVz65a1TSZ1AQ6J46OMiEm
TYXvkoym0a4uVjHOj0BBL/kVuq7nv4Ws8wgevk8bQpBabGhdQGYE/tW+rd8s1Ny7QLN/m+m3Ybwv
cC3aQ6mwKV8W3jmYicILUiwbsqYfrBpAqsBuD3H8kaJ4RL6fX5bspkC76T8Twm0bGTotUYoHS2u0
mbQ9knA7zKqb1duYneL9rVqN8JG8JS4Sa4ApD7LrsbGf0m+AR59fDv8bQqaNj/S5HOEj5cMydYYO
Gyxd/LTwLfdloaXvGZdE1SDiO3POlHA4DZe1kdHA1FT/NLSLovtoZjwUd+cXJHvNo15mmBwfjSRZ
fLSt2QQlFGg/BQuyO2AmIdli+NEwXrrMCSKzxUuuuXEp2S12dJ248X3CFBOnsqB3/AsEF2mAggUZ
A34BoYdx+e2MTyZBi/oCJDw13aa6asU8UAsbi8ky2wQpGca5wV56eimN3prMk2GjTthCRiXxi/TZ
rTdFdDFbqz97rwQl5B5vx3+/PzB/ANQ8ZvCh8CMO1uZtzyLQiP4JU5SGZb8b5835jynZSQzWcB0p
KFp5IFE4XVlTus3MUgiSOSwNerp19F1CfHTffDsNkWhlqpKXxEePDf6JaUePEceEvkQzR/h0VuYX
WQMs8WEdrjKi6EVJjvaJHeHuHXUMo1ulh2IJxNepiwL27HdfuOBPjAhPVbcZ7KpCWhokGIbyooB4
r5OKk1kSP0AfgDIkh5fAE/i/H21Y7mhrSXKnCNAWverqAepV2WU/pZuaz2+OmWLfJNH3xJwQrsCI
A30OHT5XmL9ylvqpafiFtoHuOcVeqqZCVdYE92vtAZlABWumE7bZdyAxfavdz3lom/f58HHe1/92
CQvNOwQepJZ4hDjC0nQ9cqrBhSaF2zFULyBiOPpVvT1v5G//hhH0wSFCjZ44uB9OP5e9luiAzjH6
r+hGW0PItBSv0wdXO5y38/fBhR0CGBmavUiXxPdUtsa13qSwYxgfOZhrIWbGXk1I/o1gb3KnILEV
GfPffnhqUPhUhT7VBuSAsbBo01b70bvo+neIWSll2iRpzbElMIWfbiHwIs1U9bC0Wg5B1hxF6dbt
o/jaIFm2TT3IYTRlW/+yEid+SAya7JzBy5/O7690udDR5dIVqGiITZqo9VpS6ingnuy6A+S4MO+p
+z7bIWsVJ076JY8scY86OuClnelt5cJSPjWhhwyOOZD5moHy3CfT62jdW70i7ZH66JFFIaRQK8IU
OIFFkHDX02Y1XQBab6PmC11WfEn019DbxGsOF+fp0qw5qaCnC0O6G6ROYBudP45gZ9P9dviIrAc9
fZq9G+Div/Lt/jNrCQ4EZd0sdiq+PgPcQ2D40u4cb1N5G31SlDWkIeVzgSLgwYhb0A7UsKRZG7u4
ntY7Y3k7vxj5cTiyIVwyhqY17pAkgFJzXop6U6Ij1K8dpOZS4GKfx8zXlsOo4glQrUxIefTU1cfF
wMpGcw01AAvn+Vu0qjjuVFZ4wf7I9yOvKu2GO0hKLpPscYCeea7SBZV6O8IkSJoo6pKW4O1NW9bR
6sEGs/1qzXwKyCnIARJUu85/KWnIODIk3C+5V/WRwQ/yjJq6pf2M2bVHNmvrM5VqlCRkOAaoVohr
GgC2iqArLRoKb3VjJIbTxq5uxzTs3cexvgFuIa9Dt/x3L4d6DyC0NjoGaBgIO5glJB5pnqJYkl25
xl1hv5X/nuWgHXNkQti7FJyb2bSg6J9Xd715147PrA7W5dYc/v0aQ98HAQk3NNrW4nAnG9D3cEfA
TGh0V+iPGQsoDSxcM9myP+8OsoN7YkrYNgDPqNs42DZafPTamwMR7KBuFr8brg32YmTXcTQoXgwS
Xz8xKWxjoVkWiHqxOlSoJ+Nt1Xetd1Wp2sf8r5w+h3jv7HMPhbA+Lnm3LhQL84xfy/gduneR98CS
hyLdR6bC96QrAvUZL9XwtowYh4apS6D5h9Yxao8jsBhpBxHDKzIovpYkEkFo4NOOEInyaTRJ3sNO
vN6adhg1T6MKc8X/hLht2DScIfRBAD4S/KHqaVKbEQDpkQkopv5BVJUzuQEQm4G3DfU58TFHKN7F
7orhXqiFQVLefFztWjHqLzWBghlvdgPSKMIL88SwJyyan9NfdfPgYBbm/KmRfW9ekfufAeG2S3rD
nNeqRIGpvNcRqc381i0eEpUWsOxzH5sR3KrN2Ih7G+tIusNavbjMzyKFR0muA64w9d9KBI9K4i5O
5hwrofWLlr57EFKH1Ga+5H6h4iKUfhXIcVNKuPSHqMhNc2syOh0tezu9svom6Eqm+CwqC8JicqRu
dc2BKlA3IqiANCqtOOkHOVoC//ejTKDtG7QFPIC/tOQ5tZ7IAiLfSfFFpDaA6eEjXOgjiIWrOFor
ls8AXtXzraaFtL4i5cd595XdzGgd/2eCu/fRMoo27nKrgYlmuYGk6uCFFmCTzTXTIJXMIMmqmiaS
xWKTAmuLdijq4mJBFpg2aAUR9BiSZcucLjShOVwsoeZcIT4zMN2eX5/UqY/MCevrId4BhhmYo+3V
ZOxT98Ul4dLuGxWWWP6tPtclBMtppKAfWmFomL852Y6hMmspnkHStaDXzwexOPhEuMYo80qMiqDH
R5qnqXlOk4MVA/H6mGVfyDnMT0OiOCEbpqEsGQK/vuzH8gk5fNEEIxCYjmIEQbppR4aE4kNsUuB3
AW0NnORVK2ofU5jQA1S4gDRCeyj/g4MFsyeix+mAymdgd4CLE99CV6uloT5gQleRTUsjzpEZwdOM
PsuMJIYZU7/XtDemhec9WZqeAfiMT8zZz5Hanh7VOnOyKuLYI7ZCFU5LLmmWhyQ190YyXerTzVxV
gKeZFfMrr1M0BWR7SJAEcAZS/p9guwczM1kruN5Mb+u88O1sP2nAvR7Or1HmDwA68TsI1UEqEg4m
/UjWjsIfamNnRr/H5XZxVTVQCYYRZZhPIyK/IHj3BzBvwMjQBMCohSa9jtx3y915dmAAMFE9ZN6u
Uyksytzj2Kro6gsBKoJb7arLFDqczb8PpWFZLtwCng5CObF20Zrj2qwN3KOfNWcILDfrdgSDmyxg
bu6AGnTQvVLhk9Lv9WlTLFwAINHllNtk9ffShUj1+zBsz7uE3O2PbAgbx6YRFF4rbBjOIekMf2pt
gKvuiv5uRcWyi8Ja2+jm5rxV2bVI8PoG8R+mMIAUPj1rM1kN9B9gNOqhvOIDKpyNoOfTGPRlerqz
J9MMm65Jr7U+QmFxKY3d+R8gi/VcvYFT+uApIWLLi0KjZCjwAywkFgXZMBy6yCt8rXgxK0WaIT3c
vFOEMjNKzTr/ykc5gF6SYfS8Aa/zNg3XrNpA8Jr5ECdG1mSrJkGlLnNkTAiTa10V0czQ89Obu8UK
++k5pwqXke6dx3UHARjmfGKn69HixC2qYoLHsArUHJrv0u94ZgLkiom9xFZcL1JX+bQmKl4xh/UA
mWFBS2o9JvR9bd9ib70vK/1SryhuToymWCoUrzSaHBk1T5dYxEwzYwNLLIEM5SnU+IWaJKbkMBSN
0RbkamKlsCwb6KYnWJaVfZBV89fJJ7bvVc+2aoxC/rk+LQlrQftmTjruEYOOWZ3Od7yApPfjiP7e
+xcOFQbY0eiwcYmK701IucWkd2bUAQAPcvsbKN2P9AkI8jFSKcTK3PwPfhytdIMzsp1+ICenS0pK
fKAVjAB5M23YgLeh+XJ+QbKTC/ofrj+MsQyU106t1LpdgV5zwTvK/Z6Rjxk4YBbddo7iES37QhhT
w4ABBp1ACiiE4KEbprhNsG+xdjXEB928KaZLs74fHEWfXHo3H1sSfEEHkGJIev6FjGa3tt5l1gNX
RioCYqVmCI0RYxo125kY2Zi77ldjv31hQ7FCoGxQlfhL0nlo6br2Ht9QsNp6mhXGbNMjcsQf5+1I
3ePIDn8lHYVcqmkF+sk6dpReZvallW21TnE3y+KS9WmCCE2FfHYggpxiKfP4ungo6s77DDS9MflY
0J8ylxtdpZUq9UZAbGzghxy0+QQ3celiTkaERZXodVlL4BgfCWj3zVSRaUvdEYVdCmAmUA62YKdc
0sHMbDhJvu7RhG3SJ23adM2traobShfEH6lYD5IqMQYWQ9zVcWbCGwvt4LQf1Bt/egXY9VqmOGEq
S4Lft0WULlELS5N5DxY4q3wlXDAszjfn/e4P3k2s6UHz978lCYkNXsJAvEYGlsTo9TrWPnHaYKyy
56azHtp8uEr1BvylT2bzUqXJHebffC1dNxN9t/A+W5p2szpp4LLsYI0qNiHVJvBL7+hQDIXNHIvh
t4HdtvM2jXWtJ2GrPZzfAlkBAuVgSPUhs8NNIHhPzLzJNEZgY+j8rRg+xjFYs4POLpYmmH6dNyW7
pUEQBxp4pFY2Fdse1pIZEwUFXpDPt7VxCwoE/7wB6Y4dGRB2LCdas+QMBphThBm5WvqwYGQ7fqX6
eLwQ4TZzzXosnQF27PRbWq6+bdwb+Y/za5Ge6qO18LUefX2M/gOmyW0sQ+ln+dvcxEFuJJiNf6Cq
FrZ03zDMaEFVg0IEW7g3p3jEC3CBrbYBjeXb3Pk6ZEpULUmppx1ZEYI8xDMmFL0RgRMcHSfb9JEP
FNag39Foa9Gn89snDfdHxvi/H22fHhcTMTjILdWvI4C+O+DOt57xlMRB1+5ZqkilFDsoPqIrVwMo
evlzUb4N9W5uAMN6ilWc3tJrEvkaB+39ocU5XZTR1BCBqlc8mjW6Ww1QEDv9ddS7h/N7Jz2nR2aE
kGCn6ENE4BQLEqhfpxDhNl/PG5A+YkEj/99ChPjOCClzC1QOwWp+WIPus3Y/eS+W9WCy1wSIJahP
0VoV66Un6sioEOvnZISmfQ6jdoPYjroQ8sMwTxMfyXFI3F9Qotom1cPgIEP13uc0CbThtdarpxGj
0iyrQfo8PZ/fCKnbHP0kIWBpgx7bTYyfNGYTnmWPTYOZiIdW2503I/ugmJgD/oyzH4BZ4tRvyqYv
x7p3UAsxwxTMRuW6KnIQ2UKOLNjCB/Xi3GnLlMLC+Drr4ezeG+4bCNXOr0NlRfiCUYbNIsxFTCx+
zyCIiHO/n7/13sd5M7Jjht6YzYc6MNwrFpadqe6ymWExJeobaMXY1naFBMF5I3zPxczjyIhYVKZm
oydmCyMMIztl/Oix0MvuQQTVZZddnYXNqOIslsXfY4vCsdbN2MPsOiw6DJzFwWDiBJj+Ul1Nv/JK
1dJS7KErOAT1htFcJhjT6qd8COfxmShCriH1Bo/Du9DQAI5T8Ia+16x2GVATstvuycXw5X5ezK3L
1jewd+Z+PtFpN3ftEqZg+LqgTvE21Qzlv2zjpT/BLXFll9OWzGuvAITJ4gzXkICWBNfKcIV99szB
SnQOgKejhlpHCkaICIWq75nj9ypZU9k2H9sStrkFilArIdsXNGzy0fMP1vanpUJJyTb62Iiw0bi2
Y7pwmH21AJYQG2FdjDelBh7hL7XAUY020QjD4xrkB6eRCqkJTbp4xsVghDaYipPq+/ljJ/04Rwb4
Wo/zgozGnlvCQGxgEBCwczKkfjS+1NbGqFTCirK4C4ISF+oH4HgjIs3bQK1FT2eLNyy/NdNPNm3P
L0b29Y//vrAYlgyWG0cEr5c1CWLShYn71M+qmRHZlh1b4f9+tGUVmjBRifG/oM4Oo72LdIyEjkFB
8Rp6/MJ6QOeBoQPcVSjbn1oqprKGLDPuqcXKAtZtyRBtTVcRN6Qf5dPIn9zkeDl2NJqdDiMRBsao
u0tG1Vym7Ly4wJwSE64M/L+wjApKSvWc4ZoibL9CHa7yq/kh+wpa5MgKFQoalWuj4mliHWa8LY2P
GdQu57+GhFcXjxwuQUfxPgSqXFjHMNiILwssOOgsVNYB71BnuE3nHWiwaHRo2lec0LzfNTH0cnBe
8RI6/wvkG/nfD/iL2FfTshYQal7+SoKW+pHzXHdv83g4b0Z6jD7XKVKgxHoKAbkO6zSMxKe4G4pH
T5W6SA+Rx2nYOZcnBFhOXTtaSAfqEzzmK3DztI92etCrQ91tMhVKSXbLg339P0NiTDDrJc4SlE5Q
cTKn62l6XrS91b+15d5SdUqkR+nIlvCim+qsKhYXtjK0YlaQTDSp4i5VrEb8NLU5W91CsW1mmfhd
jvbFFR2uWB9a+bfCUfT5ZcYgugi5FdQ6URUS7rk19qxi4JFhzuttaprB4NqHYW33neGB0mH2+7ZR
NJKlZ4yrrQIAwkeyxFFG0kdpGhXIk+o0iIjuoz1CSApKqNuIHWzqp9FvJG5+xm5y88rNw16lliF9
ix3/Av6Rj+KhRtvRSEf8gri+MedwjUN72jbFdRJft2wXZw8R3ibnD5zcJgoNvHoOrQCxEgQUSt+n
0GgJSgwjTBbaNndpc6e1l4nTgYkQ0+x17mNqW2GWf0Ax5/7DHgrwA6eJEG6ygtKqrByY9Sqi/Wry
tUMNGLIIw6yVh6rjYFLg73YMQ1WBm2UE2bE5rR86XXX8MjQ6x2H6ClAGjHsoh4GEBmMtQpBlqFFU
3sonuPTar/o3Rj8aJcuj7KAeGRHvvBl1b2vyMOhEuwHCqTq6WIq9lcU33hABNz/mnDzxiWnnINiJ
+7TE0yzx6/jnAKaV3PtVNXfKgQtZuD4yJdZaDGuhU5rGZTDHRQhtlKt0TkJznhQ1aJUZIY0fsrXO
WxNmovahI69FS3AYVQQ6shvueC1C/m5W69KXUVIGlrahyYVDb5FUZZPi40g//+fHEeEqxbK6o6Zj
KXiN+C4jvqsCS6rWIQSRSDdKvTJgwc7vpxL1L9iwPD/5ShvWA+UfyKl5xBRTkpzqNWtasCZrcfuS
ud5da2iQ5J0vMdG668x+fz5iSDfu05yYgORlmtlrBK8e7WE3G/P9ihvhvAmpm3GmBK7GBhYlwc0c
I7LHuISJrvlJMIKaJ5spfv9nGy6XNYTuAXCTeI+chvjB6WKbaU0JHaQlsvwl0vU7DFpkbmhVVZFu
zluTDBgDW2ZzXW0U+Dij56k5qP5GZLRAo2WVmZ9piKX2VYTG/OCi9Rs0a+7TIdkbxR1p+y1ETBS3
i+QaPzEvnCl9NDNIN7fYUWurobQMKrYx9ADaJfqtrikSFNlVdmKN3zlH12eH+aE8T2GNkIceT7G1
34CX03eTl4HgnkFx4irqv3CgT4wKx81eQLHbm9jhpLlt4gm5lyr1NvkuCXfliQnut0frigmtS63A
ujTtPrK3Hd2QJA4t/dqO3nJtk1aa3/4ipbbNkk2SvibZwCGRePEGLvBw6eXk/NTj94U90TFSORh/
2vz12xwbKjB/tEJFcgaMvpUM1IglIGsvJQgGxu/2up0auivbJ2sN4XwAB6um4SQHFW8N4A3B2I7C
oFjW0RcrYgZXqY1mPyMvTn2d9dvzJ0dyif4ZygcUGOUPV5xTLzSdzMQF6UNnkp07/zSL7RJ3wVzt
ZpU4oyRgn5gSPIgBzkSdGqYSIyw0IED3XrVbVOSSkvh5YkVwIsym9x7rYIXmu9m87cANf37HpB8F
ufr/dowv88hLIfNWm00KA5kJhuzndNwmqQJmLANhAEOIjjfApubfcx9J0oKKecSsgZvqGwzPQHdt
U+Y/8ihMjSuCmaB8W6QQRtNVJWJZbDmxLMRtjRTgUiN8yoHdQ8G1LkM9+4FCApig0yYEt6zyKSw1
idk0MD2iG4xCjJAiG14WFWREUbUf/AKks5jaHUAs2fv9MvhZOWBYEVlE+M9fEajnT6PiOnWaLTnH
TVbrXe3c6caHM/88b+LPnL0QM45tiPX2buztydBhgzTTkz2wiyxa/AwA+w4jXXlPwp58tMWbYzwi
D2fOVTknG4OivUt9PcfUoZ0c0tHZLiUkAZxnM9Khc/YzxegtcCv+aFd382TfZpgWP/+7Jef05GeL
d2k6Jobd4WePeAWa9XYyXrw01CpFSJXcmbirAV/UkYOgoi4c1NhKoqZbAMddnNV6ST2v/BbDO8DM
ZpHkEqcCyUNfOW2NzUjASHx+kX+HCfDig34WCQqY4f8ijZoKVmJgPAUwoHis9cuqUKzu7yjx/7z7
3ISNUTRhdeXYpG2U4e936LV4LA4yPd96+tv5VUjAJDADrBRKZSi1w9ZpMOIdTRsCeOBeSB9aUHzm
W53sZqiUxTGAubf2GrLRd72rPmBPtuX3QQCt2ma7qiKWbLnQqQVmHJpYYJ4QfKZPGiNbTCyX1b/r
3LnqF223DKYCnPZndO/0RIGaGBrTYGIA+ggtmNPlrro+aI2O6DQ5zpr4GtAlH0ZSOpdLbY65rxc9
IIU9W6GSU5MOqioFRgDX0mhJaKRpfWfgWX2LRn2XYqzS65yQTJG5mbp2nKGePpSVr0EasvZ7lidP
kTt0T9NaYweJntO9GWWqy4p/nr/WA5Ab+BhQi3HF0MeGsnCsrEXLyorxfGkgf1p4BTjVNUp9ZpZX
S1sgnyswaZZpX8CuYDeRK4NNFRBTYMZOd1MzZg8CETiBdfERO5dRuhujV7vcnfdRqWscWRFcAwoX
Y2bzCRPaPeR5aLQguTCez9v4O4sBoApTbJYDFVEO2T5dydABat+QkYNxmztzsK8Tj+ycaMX1UftU
ixSXhyx48PFSKFpDmZmKbcCOES02BiypBabZa03fTL6fX5DUAkpVyAC4EMRf4SOqwTSa8OvJdbae
FYFDQjH4I92yIwtCGrMwdEqbHBbm+n4EgfT0qGeXXt75nkpI+O9Aj4/jcWIT8GIb+B/h40Qj1CRN
AHGz9QYQSJ3to2RTTb5NIem4Ob9vEi7CE2N/YcHbKG4rDstuWVia19OyK9mG5hsj3jvWdiZh3d2W
aVhHe0pU6rkyTz9aqMffN0eZIbRHABXgC9XZVYtSuLePVapusoBxbEJ4+jWJF0XGChNDEQ7zAawB
CPHQAci8rUaDTiUILqkV8+3EzYLHPL6e+K6eqzy3KoBzgrjZdv2dvr6Z2Z52t0sC3YfflBwK61uj
TWjpQ+pN/97ZioqY7BwgOuEKBXwP2SHf8qMtjZgTZwPBekvQnGB2xx9NRXiSWnA5vMkEKQ7ArKcW
9LVpctPhyCPS+UZ5racqTi5JcQKhArsIQi7Ony4egJZpOoOOC24tG/2ky3J5MLy9ll/H/aZ2wtjL
fdYBIYH/FKV+2ck7Miwehtwd434cYRiodE/bGeRH1t8Yy3PXXBj/DlA8WaSoUZctOPsNX2QT19tu
+d6s5oWWpOH5861akXjEWFU4C0dtJyBQc9bborpE/hs5P/R+D/yYwprsQB/vn3DaBuA9ulzna0LT
3v3W9RfZ9H5+QbIwjFExnc9hu4DYCcGxaWzQ6faY/KGRhV5nm/5OR1PzpxpqKckcrxvQxahYR2Sb
iDoZZ2wHpo9SweVnLSGpxxEcZf7Y9+AtDzT9uTb8xbuYVKRIki00OE/7n9FPDBwL6wNVolFrDmz1
HqpipuU8Nb2zbgsX1Ibnd1ISGg3wC6C0zcUEMcJ8epBjHbK8E/gMghR6l8aS3sT1HRDTN5rRXDTk
JtHJltpIB89blVDxInH6NPtXa2AekCLYiB/p7O0xWgXxFTeM0xeymHtNcy665qmNk8sx6ULc4yBy
sLxggdZFtkJOyn22smRvDVZgGYrXJ5F8ZfwwuBVm/JFBiEiQNs7G2q3gvLTGZIM2xPlFYte6GRRe
mr3gNbm+U6/wDikZpn1mLXnYDv00+Y3ZQ+a1XyOfrXnyWrWNfldFZhaF+tTbxT7q8gEMytPcX1Qz
maEtujgkdM2k+TVkYzyFplbOvwqwN/9OIjARd9a8zP6UOuYPd2ztQzUt+eUS02EOcFevD4PXGnAK
PX+POpYeMObSbQFQ68orrRq861wfa0XT9e8HLj4ZhtKAk8CTCcJop55SZL1hJQ16/EZ3gaeCRn4t
9XURqaaq/mgDCNk9JsXRX+PDThikFjJfPHzHniUWen9jW+lBkiTjNfZ0+kgHrdvr1gCyCidv5h+0
soabap7QwtDHvNnkc95dTO7cPhR5jcpuD0K/5za18jtWaMOPxtNWxZbInAW8QDaQ8pwTWHSWeNAt
yIagD+0uWrrTnNXcOMw7NE3bHghBFWihNPKX2hr//YKHOBbwqPx+hCyv8C3weEU1/09/tLsHTaHv
OpvzB1T2sY8NCDG8t+KeanD0AAQnKJvUWuNHqR5k/15QwuAvknVOuoj/IwZyjY1sSHk7ijpsMwz5
TUUGfxhbxZUuSVdA0IAoh9ciJ3AQXjpVObJsyifUoekUphoO7Ryc3zDJjYQHISgCMdFmQWpKuB2m
BHJ4Y4uFmEvQgkIcmtaDCSLM0W8NorAl+TjoQtsOoD5c0UbsEo661RRjhE50Uvtj9a2db/t6k6lE
syR7BiuoTGDTuEKP4GO57aUmXbiV6t2h15mqcaH6+8JTKlnGdSx4d5jOla9rm3iuFPuksiB89UzP
nL40sYLKzA/OmO3rZn/+q8u/xOce8QBxlGizJinYumANrIq3HgEhzPzqoAT77wNdEG+hKLtxMWPO
dXNqxx6NJhlL2CmN+9We/Zh+78mNlyWKHZPkHSd2+I4erQeKUt0CCFeJgcm7ZbzupldteD+/ZZIq
/elahJOSO5HZzSNsrPFDFgEYXm4qN/Pjad+v12Z7n1YH3fu+fCGinSxNcDcHNKJaSrk7W5D17IKB
6UFTXxLVp1Jtoeh0Sb303oDlRfTRbm7bePZJHp7fQ5UNwe2Weo1Ks4eNNn5Y6b6eAiCZVSma9PSg
WIhpRTxiwbVz6gsDNdPY6rBhzAMG3Q49kI4tPq+sufrzAm6B9KUtHrsIaptA6A7FE6ZOzy9T0uOA
q/CcGyrwKOiInGR1xwCZruH2A9sS934st4AubGcWRKXn64D+6fNV8e/EsjYkNXn2jQOHUruQEbtO
vi6t4SI1LfcY5QPfCu3CdtycX5skdTi2IgIWWq+koOCCFbt9q5rQWq/p2Ph5hwiyjcq388Zk/sKR
93xsjFPYCj65NkZeUx2ooqIN2xbSQy5qpQ9fsAESBgM3k8Vf7afuMiHL8ZgHd0mrjyq+6kG0orrF
pcsguPAgXInsXITr1lObTekMd+BwhYSj/1CuV5H9y9ze+zQionVnmrjZusJI3zxF6J2nXyl42ccW
xJ1CirJkJU6vxhofnUlnuIhUfM+ydATQAgCbwSDPWzWnX6NcXJzpCfCb3rjS53AY30d3S/LDMr18
4bNbeISjFARI2R8lsKMbA5S2JThp8dkdfb9GYdweIvP5vAnZjcG5RIC6/KP5LZ7Ioe5HvV+BvDGK
90a7wPsnrMfN4jxE7pZ6u9z8cPVt7SpKvZK7HVahUoVdNKABL2yhnQyRg5YuAjkEJUyoZafRnuEh
VquAKfx7Cw8eGMJEOHjX0FwTT45RDEVnljnABM6wqQnzI4pptv8j7bx6pWaerf+JLDmHW0/aOcIm
3FjAA845+9O/v+a8B2Y81lib8w/iAomabldXV1etWosZmAH4l7IDlgGiVgI11aOrPcXfL+/ugr+f
WJ+leV0cy5INTgNc6+Bm9oNSrqxvcR8ZsGGWg7aJOW9yJVZXN1TNWR4BO5Z+DcOLFNwHa5fFQnDA
wF8zs3U0gdaElYMZzb9DZLELrgxv/w9bdWRiloVNqmSXfpyCZ4Sqt6/BAPsfLltYW4T4WEenSarg
OdbEXlGCcHPnV9ChWlas9AOXqv0M7vDg4slFmXj+bIWpKpYgFwOLge5aEfK0Cxgb0Nwse+DBjT3Y
t+E9LvKPQ/vRW0N9LVScTqwLfzlaI8q5XSTJOFzaRYfasV7lrrwVdFm+ZoLIYh58SHHE+nB5axci
4onZ2R0YJpHPY4pFT9pL7d0lxv2gfNGqr9rahOX5N+QdaMGhoiMMTm9tlj+kdQ89oGxFNFPlwI3b
8iE1JTeRg5X4dL6PorkApR5iBbwBz94ETVs22WjGdO9qV2/vi+G1L8dNr13L6Fcg6vt+nK1AmmAL
5WBOwbwgPxSpmRSFFW/oJEvKxzh4keovlz/S0t4dmZiX3o3WzBwvx0QBjLPSP2utua3H7WUj5xHv
N2KGy8rmGkby49QBR2i++35Akrq0+p0Z1dt+LYc4D3lYsBkp5O1Mn3NeKkt1yczkEPlyq3ML6dpQ
d50GDVf3dnkhC2aQXxdlE8YChHOfLgQvSzunBT6Qth8N51YbkID/0Corb8IlK2De4bajkUV9Q3yz
o/NqSKOpxJ6PlcRjeKT0XhK5fegnqb5WZE+6urym82Nq8+L4a038miNrsWVEk6ShyZ6FZezqxbch
Sz6o/hd7Uq/G5tdlYwvuBosrRAqcI1i3tVlAj6Ii8MoSd3ZyHxqFbwPQKbN4vWxkwd1s8YkYMgXV
C13U6YoAIze5JVjKBnAXhksqYz1zU9r/XTazEA5+82zbQmQbWOIs7IyBkyqlwINZ3j6ePgfwAEUh
o1/bXNkD/qVQtDY0SROOn36audh4ORUvgCUqdOWzTDaYpNQJfLhktcKuJ1fWvZFBEdl7AhzJ17MC
ntxuwBT/xrK7duv0Qe+Wik1WzRuZuQOJ6ky90Xuph256qvvrvpf0t9SrSUVCuSuuokKLp22nEU3l
1GyCQ9snaA10RNa7uurbOyrI1UOpjH57W1ih/mROJudtGqe92ozBramm8ld1zO3bIbTr6xb3Chke
SwnM+qQrNA/jWIJiyHfMX6mcD/tJt8fvoTQaz3ntpa8BnaxPRWy3t7oTD3sDG8+FDeqjyDI12KaD
093oiWl+7soAdqd4DBR3aPtm3Cq+lD3kIYDmSU5qfzNWcvdNMHrWewjQ8uvWnAjbVW+lT31WNdMt
Xdbee3JAlj4y6mJ3mx6qxMYdsiC/toxgfCvaKthbYQcTaK7AD0BB0zwEoYZWgGdDd77125EBoEkN
pMdEzeTPcTl5z3lTh/RPLKO8Tjsp2iL4hnJOp2f1hrpVkN1mRZzf8Bk1f6c58fhTLdU8hTUtTj9A
V1TwzoYwfJ/VdfirbspE3UtWlfEmtqw25l3ut59VvW++5JOPpkwX2NF3xBq0XeW3OtIaWaLd6UFN
+a0xPcm97PLnb2hqYrJgyrOASQD4OD1ZIRdVIJVwJavptNHhflCl5jBF8iGEmtnr0p+RtNa4WjrM
lCSE1rUDIdu8KGJ4vqVnKadMi/cm4KN2eD/EjkUdWZgF9SJLrLwRbKk+0rFSMrp9dn1529bWILb1
KMQ2o9Lq4+9IgX/V4cOgPl82sJBgQlGkcVugd0WLYh6LGvCqedaMFDdyVfpqdZb1JQv8vtqUdkZ5
1IEAc596js8pTM1ucpvAC9VtE6vpf5WvRXy/sL4twr4rt5d/2dLSIRslP4PejlL9LOAnvjf0vg4w
om8/SkrnmsFKo2HhsmTlfw2IH3C0t3bVxLn6m9ioV99iFRpHEBjGWNxk6oqltaXMnN8I7TSyhLRi
RTsD9EWxqhm1dDtavEl5eEPhTRfgdC2hExKfBTaBSLVVrTcHjsPAWPkii0ZoLJJPYot+96kR3UrC
okdffSPZz129T9qtoa2YWPom8LD+MTF7GTpAVk0voktXD19jw9xGLZDsrKeDucZuubaYmXvJeZsX
vcRi6vFKqW5qMvI1FMJCfmRT0SFDAvcAwme2X2E3qh1xT6AQsj2sg/v0YL4GECvr3vupXKFDODI1
27chl9N4lChRekV4hdhplvh7o9k28n0QvD/rOzE127hBsfwu9hhtzQdv25jhFobVJH/TZZjcJXNz
OQgsXRuwaEJqjFANaPaZsdLPu7Z22MK+2IR16BYBGnlXyFC5BnrJ0ZpTLLrfkblZSKiVWB8zCXNj
6rlhtx3lX17ndsnb5VUt+R55JgUWVVfPO6mwnLVGYgAZCRA/AJBgA9pQpjVuphUrc83YMfNlMxxJ
ZiPYpuzgydRfzDXm5KUNO1rJfNAunaqpjH9LnxaGeei1uKLsr9xPUOLRLPKi18sbt2Zu5ubhiLx5
nbBxmvYjsX4wZ7cpmBwKok+X7Sx0M2DuI2egZ09/GAj/aairOE6V1zIi33HvpsbGMV5a9VUZqXyE
2yDfN+N643DJ1wVkA5w7CnYwoZ7adAI41v0cMIWWZ2KiT7vN2/a17Yt0p1QPHT0cyVkBRSxFKAcW
fpYoOxZN6lOT5I+9ZvVwDUi93u4k7cmIWw+2hky+LuzyMzwca62qRYu/uQDgBROC1qcWzbbR6zIm
7OZjYtFuU1AbjvtQ+arGnhRsSr30kkM6tOlKIW3hCgY0pZmWTTEEzuHZk4tPnMVmT1slC4zrvL23
vPJw2WcWjtv/kDCaILPoSM1WJiXooOstlW85jtOdMcEraVb1ABbD+vkPlngHM4vgiFHQ2VqmwjEp
BBOlopyCiPrcWodCLXeXjSxtGJPngjOGmZSzkroy2UEVV4LYzRzdgTEsbU15ZMEVnGMLM+ezJqRg
ZG0kK6InHz1F8l7RrtL0Lh//IU8XyF76o0AjILUSn+4o04uzIRvtUWAqFYZIW2dTBD8u79ZCYKL/
SCsK0DrwojmKOO4jq9AKDYIQ5UbtbzJ9N9q/cmPtGb8wcCXaq2BvYI23+O/s0xtJ2o6hSCmaKMz3
Tut3V1nnVJNrZYbpby0nsO9DOQ0efCdo822Vp+VD3yfJazhp4U2Sqml+8BjvjtyybPWdanrJqyiV
36nRAHGvijI7KHIDCs6672vPjXKmr3ZmGI4qhYPQeE0c6GM2NEHM66iuy4pnjyJlK1mgWMVprYL1
gYeGI5mitz3vJXtj7HsVDQJeboa8G/vM2+h1LV33jTBYNuNOVXv9YIxtf6i60t5c/pjnJxnzzKzA
bEyT9ExGFKXQPowL2orQlZT7xor9z/YIYCTzqveLrmNKoDkB7wBAn4fDwYmUKIvoLyZtN7qWkoXX
QWHaLuM6a/wgS6viywm2L0dTeRGfHgLKM1LeJ4zaBmNR3+a2WTyrUWN/twuNEs7lHTw/DmJKiqBq
2MBvIcg/tUVu45h1xwRpUTyWGq0kdI278aAX0sqnWjRkgeZC78/U1DnRh6+apZXFHW1mwI1jqPBe
DR9Q49nVevlyeU3nAZE1/TU1nyXyCj2XpwZTownHX509jm3x5bKJxU8EdwuNTFtzzgJ7qaecuQIT
fedvU097itHgC+Jx5aZaePOzFCDZ9PnAzbKq08/Thg5VvGSkv9Lv2+klTG6l6M1Xrw1GvEOkM8vb
CY306KFIgGN+uLzGpW2ExUAoa3O1UGQ9tS1LktWFsUGDGKnmtM02abi/bGFpF20B/CaFAqx4Vvdp
jdwzib2bsHhD621Sn//lLIkob0NsJMgI5/2c0Y/zaqoY3+zjKzlFuGC6CsmiLq9jYadIA2ng8JV0
rhTtdKdsIy/Dwlag/xiVTRvvmB9ZsbBwesDIUy0QCAOZ/51aSEvGBgMvyDZZdu8FD2F5bzm/enXl
wbiwDjHhhUgAE4DMcM6CASKZWRNncbbpEXjUP5trqjcL35vAicA0tztNj3kMzeq2GZnhyTYFzLp9
vFWzR61dUVxcuJFMwAV8ClGNwndPd0pNPN2kxJVtSuWgpB96+5Bbn3TzWjZePAPFFIZ6L3/8xUWB
0hACAYDcVfFYOEpZlBikut9jsIvuDOMtsL7EDJT932zMFjXGst/mNjam7NFrHylZR+HrZROL3/7v
MuYCAdUw1UC7MaFP415RkquRKYH3m2AkghPC/5nlmgUUq9ezEhaJbCMxvBqaFjX6+B9WcWxiFi/r
0Aoo72AimSrXYdy5W3mdnD/9SLEpBeBjDmndPGSZRgd1V1llGzMPXT37EH2msUqJY2vSqRm+X96w
JV8mWYUkTEDAUBM7dS1czknaqskQwHocO+STmaaW6amZ8A8eRs88yGuyZUvOzAKRGmJGAIr6WSRr
oyB3irwjzpgh67lJo2/tGhHvUiw7tiE88ejAVFol8SrDhpS54a+u/iT72yhYcYSFrbOofgr9c6pR
9PNPjQS96g2V1HNpGbeSGblp8GoyBxk4rmLeohlVTitxR3jWLBMG0kkmADcTLWp1dkT7WkVgchz5
Vs7rJN3q6AeYG60BdDGukY0tfCTmNXgiOzrXwZkYj613Gbm4nG2qdoRCnNel/qEc1poyZ1YEaYDJ
rKzgUuTqnB0lWWYqhxwN6GETM8O0LZTMtcLDZQ9fMzILnmWhOI03YMTwAHjDL6Zl/yC2JngJBAMt
Dg18ZJ7jyko/mMMAMUGkUmvXtr1fbC4v48ylf1vABj1bMfo9uzibtigYlaPlPZTONiu3tvOiJM5G
XokHC7tFgsGoNzLdoq4v/v7o5Hh5VZBGF1TCywYZViaZxk/+u5MyBvGR+aVCwlcn/ZutRarzwKiE
glUWaM9a222NDPk9fyWOLi3l2Ip6upQx6b028oQV8JOmLB+UsH3UrDV80qIZjf3iya/zSpydym7g
zWhODOJ1iXHXDNq9BXhETdv3uzGqyGRoAjkkJvBmq5kk1awM0aKg3m0BNCs1lwbSZSc7u3r4MPDS
kNNQslLIn06NqHmZ8eA0AYUaxr53wh1zmYfeB8uTRC+D1G+DYI2C5yyKzkzOYkBkF6U1NDQr0lBn
pnoXFt98r9nGTNrpyV6vDjBdXV6k+BdPwih5Ae9rUfoD1QETxOkirSk3C6OhUWvbNTm7BUdNsYO3
4WBO9kvnpVeXzZ2jYIU90UdQYCum8DTz9sCDZLkVylw9ZcY22RUmbftDHm1y62McvynKcxB8dvyb
y2aXVskopI6KECkEiMHTVZIj92FaUbTWqhs/oD8jWsa39eC4ebfC37QQmig+0WikgcEklTP3mixO
pjLHlKnK16nm3bVJDI1R+at1mufLq1oyJZokMugsroz5Y1XP8ro3OrzFMDvZrZWivbeDsbkr6lJy
G3/8h0jF0KRD7YmOk6jMnO5ir9q14gkK6Eo1d/RbobOmWvZu0DceAk5aYONJWc9ekA7wDbyHEhes
+tY2tnzLnZLsOVQSJk+zfD9m2efL+7jkHWCkxdrE7T5/JpVW1SWVEGCwO+NnMg4HFRXmya9qN7Lj
fW2usYit2ZvlSvVQg6UKsFek4S85aBAlHW4GKvC1VD6b1bvTl98b+nd5syM+ZrlVJjEbamcw7Uof
kOnd52ssjAuB3wK4TLJP14Q8eZbIZvnowIHHGoZYvS6156YzdiDu3n/vn1iZ7ZyftlUcifr+EKh7
ufI+t015r00//LBa6f8srYdaoIALksxQGjz1dW0ao2iKRiJx95L0DqNkkhusBd+FG4biHGV3/kNB
d37160xeVx6sQxBEKdtA/iSHn7w6cjOvfi5DJF1X4sWiOQsnB+oGUn+uVzgOAegCMftcT8WNFd8l
2n9VX+7MnwV98W6N+kV8i/nNAq8BSQCJDbs4i7mw0rdy3ZFxxI7zQ0ogdMzCFfDwUgAkPdN4PJGm
wYN1+pE4RGi318RaqkTXcptt2378ykuEqSpj5Z5c8gfyJ4tHmqhIz5+GoQI8L7NolETWFVhCkNBX
tZqslB3OKVc4qsdWZpeHqYdp5ggNtibR0/+kyTBvvEGrnmC4Gj8q0mQxOW4WB5oqCbVJq76NCqoh
blZFzqPq9N2rme7Ufo2w/rznO/tZs8PghKPhBSaLl+DvSfoDEx7mtPGNAF2tbV5qGz041Gv3wJK3
0jTiqoHtS1d/ZxJHybcC5a41QUe4KarmOjS16yls77xkuBo5il7V3sR69f6MT/Sp/picJcldbo5e
5mMSXg630U13sH803hbA1Y5OYhaunMelEyJQuxTpdZgC5rM5bVJMWSI4AhTHe9JgJB/Kj5dvtsUD
wtgz+qTi7ToHiai+kTljJSyAQw5vOjlVosOgKWXgRoXhfWuCrviXPaTcBO0HLz8qzadnshvHTvcF
eqjJwkNryZ8zubjJC0oOlnrfjJAJpmuqNIurFHVO+LhgzpxHmqCcBiNiKmJj0RTQJxnWxOxWzx3m
L4yVqsNi/srHEkENg2fYO9WKYkRSubu9JmEktnd17jzL30fxj8FyJe2h9F4tda9bK6FhMf5wDDgI
usBszrY1oK89xbpoo9aWi3TMExi9vYeYzGWHWUpNqBf+r5k5Mqa2R19txaGTK3/nN28SzYIy3wfj
hMbxSkhd+myUb/lelI1gbpktyTckBXVPkegNQIlqz/7PKXtrIzVDAB1NfLi8ssUgxiCcziOHtgFv
j1PH9J3OpsnH1zJb7SGsXnLbQpA67w+J4e/VKfkyTAayFY+RuTbjsrjQI8uzsOI1KNrUBj4TJunn
Xv40xdpzQXF2Q0Nrf3mVS25CLZGGB4kz9bFZGmaVXeb5Eabi0ojdwtB/OU16Q2NtTXBrKXbRMiWk
WNTglTl7YdhoKAMOTEzSdv+Sl07gaqt0vov7BkEEjyiuXL7d6ReL2iHtswYbmQWAGEH0PAJBr6vQ
Na68Dxedg7c+JR4ilpgCPTUFTc449RPdZrNpbOWmcTQ/uSfZLAZXR8oAiHoX1bZr9mr8oDdG8KIG
antrA2Z/f52GSiNUebzKGXKeHwojLFrbkfghcdV8JJ9mrE2NthkssitxenHJwKlEBU00HefdgchQ
gsQuiZqkwTeaHflujNyyVwdfva7/b3LUtyDVNmqePSk8hy676fmX5dFKqGa/KRSdUc4YWm/0BbnO
hu7brjehiM+3PhyXWfZy2dB5PMMQeDW6nuI1Oc8Qta43Ws2hP+HVd5n5dUh9N8mueJDTGVlZ0/nR
OzUl1nyUr0DvVWiDjillRFXP2Tk5yeLahb5mZJaJdYZRl4po6aBk4tffHalz43dLBIAypvfBNUNV
iFm5WQxh2qOSB59SfszcjZl0V6mV7DVprRS0sBTwRqQIzGQRsOaNw1EhqSwUqupZbX2jK3+wPAKy
X/gr18yKnTkTMyK9OeKsE76Wjm5QSPtaGnaesYYzXjQD25O4nclD5hBwyelGqS5Ndm30uo1s57br
mDk8X633/mCl0GVhypoSEiQC83ecX1ZEqgSy/9As3NTe2dYmju7tPNza1VezCPY2M0HTu+dURFAC
gUHtRQH1Zs9czwzrIPJCrNpJ8gFuqDe1IO2RJRTamAEyGHZLfWd3+fguxAkxcmYKFkroleY+0ml+
lLRTmDP6I+877Xsy9oeJjHxEM+iypfPKK47419LcS7ww9+thwFJjf2SwhZxkJ3nGbhq+Giq53q5c
682vGZylI0mTe0C5MBjUpWv1ZIwPUc+M26fQsne19NlaA4wv7iWcZ8znCQzI/GZpLb01hjrONwqw
xTF4HtRxK3tuZ62kyOfvNnbyjx1aCadxsMoLufBMFhYpGpXrT7ozbbxoIxmfU+eTLa1J2pwnIgpL
glQIp2Rd2mwfrSnoA78ijJTmrToWrgb79WXXWDjZUEgJClu6ACKtOl3QUCYUGpjp3RS2Kruj3Ee7
uIG6Bd2mNV70pcVQOzaBHItzNn8R0lFLpES1aKf7hWsYT6sp1e8E/rQqg7CemHsmgoAgnCc6bQUG
t/I4xYNRZ27hGbdWajR7aYweA1l6TGvduPHU/k6RpBvbrq4lNf9YltN9ofo+PPCcwjp4ooekkzZ3
NzkSOJ5ERubLWrdyIs+pU7muAX2L/j95Cntyuu991QFhioOc2SBzXyjplRwIwnh5W3Toow1AoiNv
Iw8//MnYRoovmPZWyo0LXx5yASasqZVRMJu3DerCowM5SgIPcON3lutXLxBbHd7tXhhhaBapHAA0
83OZJmmZFqNPICAP82r5YEK9v6qdt5Du0fbgcczTzgI2M0+m26jMFC3GTD7Eu6z9aI0CG9sMV1Mp
6HTa7YjwlFIge2jUa7nm4j7yrBTWySnmI46kgaUWGtjWIzixhmYzFMptEqxBAhZOj0CY/zEjIuBx
BpZVsDC1mAlz+juJ+dAEa8LrC1FbtAR1EJXkrvCdnJqwS+SEUongZlYvuvfQZZ8h1mmGF7v+rOtX
rbeSuyyUGxBROrIngu3Rkpqxsb0xjPLNVG7z6iEe3ZDit7Ltpxtd+upobtN/lLqr93skRXyNZwgQ
K9KZU6PM4uZpAZCP/oT8OGr5zeAbj6H0+f1W6F0x/CXj++q8agPFJGDLBBVHIxl3VTNel1W9Bea7
ch0tOYWGpihQKzB2Z2XoPrKDknwIp2BERat/kvu/fx06AUJVwQfRiZuly2rEQEBn1ji3/EExbjQ0
BZKVNSydHyB2YtQLiBDOd/pBPCaycxqneB1yIFllCpIRd/VuWPJtevYgBQGfctvNblLftHOHegg7
Zd62jJpAYqL0z3GwzbyfVb9N85U8VrjR7CoCHyJm12B/oGYuVn3k20lXVcyjM+SswclptYOr9s9N
/hTaoZtEoVuuaWct7CIDh6IpKwNZI4E+tSeNnVHyssk3cSamde0fnc/loqlr4MEFjxN9S1Aj4iKn
VndqJ9OUwgtCWaSSlXQz9So0y52xRtW5ZIUmLDVI9o8rcrZ7dlyye8mYIzJyOyAovTaiueANDADz
xIAuF/j4vFymthZsawH/vlTtCplSakw39INS38Hbr/qHcQ2ltmhPNCnJT2FymDfcwKcYfSOza1Y+
3LTOcKAS75rOL836Ts4CO591oG/83vFjIpyJsB9MbI7M/T7bxL7Lyj4mxeFiaq4sv0dmfI3R6fe/
MXdzlqUI5iiKt/MkQm+1IIfqNt/4FB8ghkjC61C+b8iI0cbsPqqja09PCPv44bekPXTTY7AWz5dc
5fgXqKcOGRtDN5SZnm9Ub5JuUPxSH/XS+PHuMCgolf8scxajKi1W2EiWGcXyTuJPJJCuLQjHLptZ
eMX8bsEBzge0wgDW6VpGRx4h2xaHizSiKeyNMqArEj6W+RqD4lK4EM2+/2/pd0J1FJ6MagrDIFXy
TaJNV6kOH4kT7abefHn/gphVo+1Ex4Q652zfklgpo5b618an9mw5/vehCu9lMl7YktayiYXNo1EK
rYrgm8fvZ5sHtjFNNB9balTctq3/NI3mwapS5DjsfRw3V7L2pACvTUoVKvMHVXk1zerOrw231L5X
cbyy9KXs5vj3zLe4KXl21y2/ZzK8T3mn7PRKuTGK7CaKg6eaykYCDtIiX6XbFEAisuKyCxcQnIJI
F8GvAsJrHnL6Th3jvgGcmNWOmyrXg7JBVjBRw00qkdV9ufyhF/zJJl4LABwAIUZoTz13Mv1qTOEp
Q3UMaWfjMCbfpm4lnq3ZmJ10w8vjxPGCYlOFmTt5h2z0t+Xq0OCiGx2tZOayflkMslKzEj0+2M0X
ibmiZBtEu8v7tWZFRLWj8xcUDhOxLWsxkYDzAStc8+xT7Q+XrSzvmCmINBBFhoD/1IqtTJGFGxab
BDF2hQH6JKT5tL9sZHkpf4zMdQICyHTkqRKfXrrP9MfUuorGzdCuoCEW3Zm6AYNLTOed6XCVmeVF
g8WGSbVG2tFcF1p518KyzZi+uukV76D2a8Wepe0ThRdGTMh1AGKfbl8SWTEksAxl23ZE5dO5k9Ps
4DTKx8sbuHCDwcJCBZCQj6E5arCMy0gZixJfMNV75IUPuff9sgXxcJvd0hDnCWExmKkFC9TpQoK+
btVKIzm07DCFSw1igDjomS+vs6/9GLXERT9diX/nNiHoZc4XEnxE8LR5oX1KJaNxdFKsJtx2zhdd
23ntTa9/beXNexeHIaihxYwOAW8e90NP0do6J80p2s+D+cWrrv32rVJvprWhzfPvdGJoHtDrHGqq
pOfOVKrPVkzIXpOPF8fx9DMh+W3SLuYtByPsvEBW692UN41JljHcTs2TmR2k4FPlX5X9baHe+vUK
mHPpCx2bEwf7KAblfha1VYu5pBg3o3wNp/LBC79Kw1UTrYF/Fm0x+QcKESgTvapTW92EhjwnjctQ
fmvs6Eo3pudcq3ZS1bp0llZygfODKybYBVAP1jj+nPm7ITWRn4ubou9T17L2vf3RK3aX3e487Akb
EM/CZoA425xZII86e8x7NJjb/KcxvpTRXTACA1l5HC/5HAht5lxJDGmKzPZNUVBz1CxhRXk2vZCK
yPPlZZzHVQTACao8D35HhtlWtXJZZEUZFZs825oFWpw/fP1Ri65TtFnjNbDmkhccGxM/5sjj0jIP
2hY2oY096W4YXxvWs2EUriVf12svriUXAE0Jpg18Hgiv2dUHnW2fGQEbV6K9kVQHIQBnBGsMA4tW
hJwEd5LgD5ztXlDlBmXjpECE6nl0YDdzXiRrjY11ydO4wv8Yme2aXfYSkRYjE4czv67DH5NyIytr
Im+LH4ceA/kitRjUeU8/TlYUtRWHmLFj4zZlYPeKpym0pf7w1WrNe9X30pUjtGgR8WfapHRSwF6f
WgyMIDNkj/vVS/8TV2xtbUrpWuqLbZMfLrv54h7+MQUk4NQUZHpNHeU57jBeQXVX9oXrGKR1K2YW
/eHIzOy4mp5Rtm2PGS/Zmd2XNngpwrfLK1ncNBP5EsqLqKPOIWgISugVUJtio6rPXbRvjBvZ8QCP
bMw1BN/iYgg+MpBnosO8CBMwW99rKYvp63BfjNomAuEzIEp+eUGLn+bIjPj7o6CQpL1tomZZbOI2
pTa2GcLdqJhuk/9DKBXTLv+7HLGxR3YYEU1USPZ5PiA/rLX2Wzb5//L5j0zMTiq1MR9xHEx0/osR
PobO4zSs1BWXP//fVczOTK07bWkIR4a0ah/4t218KKGsCHR0Zlaf1MJd5wnJ0ZbNU3uoOPq61DHW
ZgFzqb2YGZgOkvHVbO1tY6W7btK3pdlGUNJ0V/Hk/N/2c541mBZDXXCB/Q6vrfqh0w9evVbQXPHy
uYaOmkBLYBfYSCpnawWPcuO41hp8ZsXH51DV0sx7xOQwovhbp9l19t5Qb6y1os6ibzCABO6JKgjS
u6cersljECgDVvriB5of5bjrkufE8zdWvJbPLe4acGJIPhhTI607NRXoVg1xc0Ggkz9o5S5Jf1pr
sXQxMzkyIVKjo/Ma+Umj2R6rMbM3O/s+KN9iZ9PZr3avugBqLgeh5a37u55ZELI6Kcl7nTdYJUF5
FLbbYBiYiHV743tuvF22tbawWZSofb+Ty5y9Cyrjit5NN3wygH4o2he1uO/Uf8iFGVT486VmAYNO
eVz5OtbUTP+eWGPo0rHcI59yfXlVC/UuMsm/huYz/8CTC3rvbGHj7yrvg5FtLdqHU3Q1tNvcvMpD
ontw5clr4GGxgLMgdWR3dudOygB9MYOsG6+K3zonunaGD4YnbDKZ5kQbhWp0Wf1L2nxkdFaLyr2p
DvwYo21f7VP1uSh7lFwPav2lR5g57X9c3tyV4zZvw4GOLmNZHLesBT7MTGjVFC+JZK2sam0rZ0cO
bl5j6lLMyPkPI9oUzY0FL9zoXAX9ZnTcei2zXVuW+PujI+4nRSANGva88d5qHvL8g1q+Xt65pQfU
sVfODnZXJkXpCBNT/zqM37Vx5T5egB6cuv0s6A6255tRhwF7aN6mUXpRnMgtlOAZph0EUIzbMHss
EiYEUnPtxImk9ZLnzwJJZaulHIWYNvX8TUvbuyjxby1rvEn08KZy5M1UZBBRmztjkFfi5XIMI/9E
E4WBq9/B4OjLZYy5tlpDcI4kfZPIP+QoOATptFcQmEmr6J7J25VqxaKvcLWBd+U5d4Zw1xgQGJJI
nDgDSYCy32WKDu3LGnh38SI4MjM72EhXVk40sqdN2O1T295UffjYQX2caj8DZ22ifHEbmQWlNAvi
glbk6QEwq0brmJEkL2gEcWa8cdpDA3+bPLlq/inu3MuHYXlxf83Nbm0d4v4aOnfOW/4mgYWxP9X5
dqr32tq7eG1ds0BC7c/zhxpDbfwqZwxS3TTDbaM/SvKNrv/8vy1qFkQYF5PyVHTax/abpR8y2OuG
OyW8d6LtZUNri5qFEoFLbfUcQw0sXfZD5H10POiyXvLsblD/JazQvxEYWBIpQxc/5uiAObKnpzEz
+psgtK/z4JOsGZsoHTemFcB0RINl+CH7yavnrLV0xSrmQUXUoRk5hB8U7pRTw4ZZG+3UYzgM5etB
cm4Jn89RZd53QbB22Jbum2Nbs0XCIJjlckYUGdT4EPjbPn9upysqNjtHcv1Ah2/N/ocjcGxS/KSj
fdVTvyiTkOXVya/UvpXaX0ODTooHJ+8aqfWSv4iHMwSUYIDoi52aqtquGRLIPDZTvLc8Bmy/qvad
N+Z7Vd3a/hpL9+JFdGxuFkvS3NKKtsZcSU5p6ddJoLowdts+zTLnzs53RfqzNc2VQ7HoLkeLnIeU
IGmsQhOfULq3h0OXUzYE0WCusYkthf/j1c0iipYzm9ZQo9rk/ddY3sjBUzyuZMrinzjzfGrv6CjS
LINV7PR70RppfbPkhsnt/KErvBcyrpUre83ELIRkiPTaeVORYBXeHad/V9Zrj8DFjRIDIYg+iIH1
mYNTMCpDpJkAHjEjpQRfanlwozUGucWD+8fIGQyaIhdaHQOh0BrHr1PzIXSC65Bi7vC9ll6jUHm2
4X27HH0Xtw6UGK1Mwc48x/ZmAAlsdLQpE41fK+dJXxvtXHTko39/9mkGORs7SaTYoWle2U74GMT0
yf1c2nnjv9Q1YBC06cwDo9K02Tcygy6E+5i10O9MXN+SUjdsm5syWOuNLTvDH0P6rOzZWkOixgaG
5IJHWfHpf8Z2VkLq8s79NTKLczKZpxUmGDESJh0T12bIv/0YBivHczGcGtTBEQOymFKdxbdMqpvR
1jAzChyvnwSbIEUYzRjCzeQMbhEnVz1Pvstet5AxwV7EnBCMpgAszwAsmREF4Nlz5kJ2EMPrHVQd
bpVvJeftsqGl57NgFmNyDLYtRm9n0SeG+cNMTQe0ltHu9DE9SMm095DPTKrpqtF/0o1+MKhPRaN5
Fxlr7fWldYLTAakoJlb58zT2mZPcZ30EWEVvy3arIU6zU/rYcds4bxCSUbOtHEARdXnNC0caADrw
UlrfTB/MAWpq1majp9B7Srw2gcL1ez8yannZxgLrgApsVRR9f3PtzqvY3WTUZtrSCDJH/SntwANh
rbm10Ti6kUbUpKRBeqLYZN0qpAAbdYq+MbgLcsjsYjf04XKO3k/YI34SmFem1hkTnPd5i1GV00Fj
3Z3xwyhfYz/ewjvMro+uZzorcXMhBJwYm8W1li6rXJgYG/zh/5F2Zbtx60D2iwSIkiiJr5K62+0t
XmI7yYuQ7Wql9v3r5zCDuemmiSauB0leYsClIovFYi3noGfGoGtoAV4qMNL1x+WlVlwKkIRCJZ5n
eEHJZ6VqkXFhPUKrbp3AQJcmU1BmmRGR1Ti2a0b3XclIAICY38NSf74sW+GDzmQLUzsJ68CyNwL3
CMUrY3NDzMt4VtQM9s7RkSuozsmpjtIpXXPkB/sG1Zdk7e89BDttdbCbDtQoAIWtry4rpVpQcBBg
lgUgamikkISlw9ZZ5QKlxh4cuq1tASjLdJdXEPdQpECrX1kJkOC6m/IXsxu55sGtWlK0nvmAjMTg
EZAIpSVdAOA6LgZ697amC/KtGx7o0LdRRkFMtW3LqJGnWlqMBVEB52ALnOBzeZh8mxKngLYtRhmn
8ZX112N8RZK7bNAcCVWojHmRf0XJ83BbzR2aOfAJzkLjgNApXOv0Cx3csLDit2LsjuhR/Lk21nE1
P/A0PpMt3ZZVT5H+ReYLr7n8YQItd0LJJ6PuwmIqg2bzvGCixsNlQ1JtpUD+BIIEQQZFfon4ees3
syhTj/jrmqERv5CsiNZE4wEUVzTam//Ksc63ENXPfsptyPHjObqrorrC4FL7YBR739pdVkkpyrZF
Xymgz9Caey7KM8ZitCmcTQ0EwyTjByBptWC+6cgVdW583ZCCUpyAxsAawsXJTUYxbTj9U1oZzSS7
ajeXAC4GXTIrr9d7xhmJyiy+a0qw5F3WU5wy6VECyCpkhoCaDTwJucPAbi3MUa6Iehr+SUDzAEvX
1FFYKJU7kSF+fuI886KyY3OGjCX3fgxTcRNnWYho+xmR0dFLu8A2vOiyWiqRHqBoBXEV+Nvl7rCJ
z62/if7HmXw2jJAlX73t2M+fOYo72oe4yo+eCpMuh3q0YjCGo+3EQ0dLOv1yckC4oiPStL+XRhrE
801G/3OvKkgr8QJDlR7pNgwynC9pk2aTmQuRBtn2CxmutyHbj7O7v7yMijFCyLHEvIeJhQRm6Lmc
bWzXvhW3uzWDF9N+TjKUyIBoggbryEp+ogCDV7/hR5TrRjRUiwo0V9Fwh+NAZby83MzRXN7grJuo
lIGeesezF9N7Hd3rxHuq7AwtCR+44/9AqWAgRMCwSxcEht+SvDewpiS1nkdMLY7c2qWYPenAVqlZ
V0VqHUcdr+f/lSVXvv0lRctIgXV1il8pcHh5HFchuqheuiTbZVV9tIalDcyGffLN5PWycNVFKBAP
0VoGXM53tVWUeKZ+NHE7sXKCJ31iuPfRZBQwIwmrRtMVoRMmnY1tw/BOTiBssn+y5GANZVTmb227
W8Byflkv8atkV3aqlxRQdFuP6VzRyzaRV6v8DjyOD/x+FDrRQYlsOqYNzs9CYg6J3zD8/p7xZ5JO
PyxuRB8RwdB+AS4DoClKIhqzs1mNkhLARKMS0IkmiMkuS1D5e9ELKVhrPMwxywc6HqY5R6Ir9Mwh
pFWw9sAA1s3MqLzvqRDpngYipO13Isdrs5fWO/IysjYfw2J2yJdP/OdljZTbfqKRfb4twD9aW1pB
mLUYAQFuiEM0G69cMw/TxYC2QY+z3KeNLHLmWR1SN2uCxiEMTmdhUr6QvP+QHMxC4lQCmE/eG7B0
4LSI9h7fT+eDiTh4V6CXOiKk1+UdlDvEAF0LT4eoTQ6GDTMvyp7C/zCz2w3udZ5FdPhNmyIwq892
/PTft0gAJ6BPG/0A76a02Qaw38rDq6ZZ3wZkcAxdekG1Q38FYLLp3AbWdvN56UOAO3/3oETrXac6
n62TIZ2cFEXQvsohY3X3LH+06T0i3cvrpIqjT9WQzk1jjiZS7BAxT7dpDrSyYzNGTq/xkzpFpAND
gcdujTakdHa/522xBxNzwIdOY80qzw8QBsTQ6PfEM1N8xknU5xkWG2bhBATZkR+k7KVAV2Th/qzY
P5eXTanQiSSxrCeScjauiG0hqQEuuwtMXe4eyl4TcSkTPaf6CH1PpLSYd1qbGcs2Zdsj9Y1gbnFv
piRyneJlIkOUsgEbt6Kw5UbONkxBVWf7sszvu3bRfYwqfjj9GOmiWB3aW2sOlRefvc4Yfsu2el8C
2sir0+vFcQK4kAOmZ6OUf6BvSoBr/N+++tJZS/HUGx3Ra5Zkd8vyowUG1rwDoMQKnmvy/P/aWXmq
ukpjf8CcMVK/XnqsEkBYVmidGnUwKBoD8qVz55Jq3WoPq4lB1s7igTMmAaiKL+uicrmn6yZFQtXk
tm4mmh3p+kCs0Joeh/7JKm75esV1N5ZOlnT2yqkl29KLPVrm22p0gy4HyfrU76Y8fcgnBmK/SaOe
MukhkI0AiYY3LLz8+fno2qFeW9FPh1md+FiuNt9jHb94PDnmoEMOwA5Cw4LmzzVj12a7Nvv/vL54
7uG9h6AGVW35CT35cWrX6FsKkzqFO/s51z6OY0jngzNd57rbQKUuxDkuitjILiOtfq5u2c45c8Ej
HPqpce8QRPJ0QCopCwcwhRQAgVtTd7eafWCu5dVlTRXmeiZa8nel0w19V0JTTu7yZle2r1WsEaFw
3hCB7kv7D9eanNWu3CbOFtHJkbeP+RgZzi5n+3i6GWxNI4JSF9B1YYoCSUBwvp4v47QWhGYelnFy
r6z1Oq1f8/nz5eVS6nIiQjp4peEmRZxBRJXt8vGuBSAfQMy25YrpsH7FwksvEIxw/VVGsomtm9lS
NNgYwIvy7Hptvi0Jmuh/XNZHEfAiv49ikWBwQQuFdNC8ourSzYPFMQr6O1RwBh2FpmpT/kp4V34t
rIwtZIQE03iYllu/P/I4+u9KALcEiBI4RAKD4XzfgZ1iTZuotiXcXNC8BiRTxL9cE+qoNuREipyI
9ZrRNpsZkfvofBmckFs3Vf42bIfLuii8Lfg5/9VFTn86MR+NNIMuOQNAIoD2l5sy3xv5G7Pvq+3x
sjDV3oiJd+SXBfCrPJ/hjxg5B3wFGnfWzkK2ye2DeWvSnYcROM3qqQwNvhyVfkhCI54U8Rojnjpw
66K0M0f9Ntyspq5SrVo6FHTwovaA/QebPjcD6qcTtwDUGaYAwgbnMvh764OFZFJes0cn/eHb/Hh5
/VTeAHBkooUdI7eAzzyXOCD0ncFPhjLAAnzBqQ0s44mWSUBXI8ioZqpYJ0wKLFobnQwlETFwtQPr
crgu1/2W71cCSGzN9SdWSvY9p3pJjlR0fviFGHaalnsTUG6geArifMd51McDWsEfDAThl5dSZYqn
IiXH2s3FtE4DImK0WV0XFfsyYMDYdlJdjVVlJLAR5MWBhI9eUMlIpg2Pk8TAKV7QxWgVr633ytCb
6R1JdhWnmtBavY7/CpNBnOuBr7VnQViTpFdzWWHscrwC79Mxc6rA8LbflruMgW+YukERla860VIe
007NfHZz0fJdUz8Y25clsYItuwMksWbbiGY9Lckqxxjzt5NQcbaa7ylxusDsaVgX663XLDtu2lFu
pp8W/6vpxlHtvxhmc8h7Kxjc+ZPVfE4WB1UeMK6BbukDBiWgJAGehczEux4c2yjtxsPZXNzkqu/h
sLPhn3brNP5aeSqR+vwDoivIo85dAOnREmsbcKGu+bmPnwf7U1cdtl/J+vYBdSyA2hEBGfluuHZm
7WS0G/xnkTvhigch8zCEqCuLK7VBFADaZgFMKJcCwFzP09aBFNMtHvEtYQGGpRjALrysrweiuxRU
jSToYPsrT7Kerd42uDKEU3jWWkFn/trSb/UCfvLR2aMQc7eR9XNsvnh9F7qlDjlbeUhOhEterliM
qSySCQ7VLG98+szN+LlIt72Hlf3A5p1IkpxbY5MNxEFY1rq4QrvGmn8bdeMQSmWYGLIELION+fRz
O2yWeXL6Cspk6a/Ojvxqn/UYydeh/ijd9F8xcnjSFBmnXQExZo95maYOFzFL8pGjeyJEsgo2sMnK
OhFkz8/tfFX2T3ly/MCOnIiQ9t6oywQ0wtCDUCgALiMrRbuyxjmqFgt4yXjTwReDJlzak4QXY2zX
EFK3t+Ba6NrbVMe4oHw6ovADByQg/ICvd77vWWOWhbeYCHr8n+P6OUm9ABwMmLG8H+Enljyw8mef
f6A8AnT2v1KFHznJX+HhsjJwvuBiA2nAYIYueqAvb5DCnqEQnv5oAgUdo9xP0qKQjrMJv+os1kth
43WS2cmPcaHo7hh0ORuF20NPl0OQlSeIveU4bl7dzR16nE+D/MIkc+SuxdGo1sinfWDnPy9rprCK
M2GSdXtLQqx0hjBeXo9Lh9gjmGdNpUy5eicKSeYNPpPNJhOe3Bt6YjbrxSqfCkyjpsavy7ooApwz
XSTHNveG2Tf4Cxr65QXDvntvQAaKtVHns7t1tF+AXr5zc5356ZZQ/PzE/NzNYtPMxX6h3OiitYHX
gMfUuAjx7VIQfKabdLJ8f0yAwgrdEgAZcB+8zYOujUinh3SMRqTwljKBHvli36ADHzMEDIroWLoV
MdqZJuLnJ8uVgnqmBpshrME7uMOtP+yXzhLnKaADD2uNTajXDZCFwK/Es0i+iQZOOGU9vHez1pHd
37SZjpBIFTZAoX9FyLcQ7Ttf9Fgja5EG4xwwcrvQEIAtHoCUlyIYSYjyoKsTq/YSf6VKBzdlkzGQ
GlLLlga9/cj512a5ndIlSBbN+dWsoSedX3vJir4VmSwXwPLzevAN3UWuPrl/lRFfcGITtTHVTc+E
BLzt/DlYkt2cH3ghgP8B4nyYq6vLrkK3etKZzVBKWzYOgQDQxeDdtj1kcxGOWTTb3y5LUp+qv6pJ
B3euGO+4CUmAcF5HZJxIUBFNg7fq3j0zQenotk7VD2MmAqEVfZyRm7111bcBY36T+a3Ko9UKJh3k
ks4opGOMOSj0JzvQyyavY/xNm0bTrZsUrpB2Akr5gt8/sPS7sc5XgBB7Gxq6v7w9uqWTiz4DiBGm
TRh3kziY+tkDYqlPAO4IbNP0zq2iyrqmOjws5YUIBFUg3FK0h77Pc+Lyjy24QH9OooybRxspGs/4
6aE1/7J6yl36V9K7fGdHMpOPIyStHUaLujpo+o/Y94kE6clZe944msKdd4CC9aafYE1KdJBEyivj
RIbs6/y2zzsbe0TLry54vZN7lKmXcsCcPHpONUumdA0CkNxDXzSQ5iXXQIzZazEli7NkPdqkDIgf
Lf3tmH1qjMPlzVGa+IkkyTWYLB/HwhGntn8yaUTNHWt0nkFtAH+1kTyDnVhZvc3QZjYQM0w7wx52
lbUjzRC0JKy7GUwhwI1G79trwb/WUziPmhOm+wLJUQCfD+HlAC37+pdr/0SZ8/IqKu+Ok1WUHMVW
si3mi9Cwek3mJ0ZAk/EQj58XGvEenAyNrglaYyBMKhPTrYqdCgx5YQI0Ns8M4y2cE4B/peGkK1fo
REmHy507axuJsEWkzAyxX1+y9ctUXFMdDKlOknTEbEyrzF4vJM0GulZvMiMNSR+4y8/F1xwwpfcD
IjCaVwEQidTn+WXfbisQXjHeGZr+mzGAJML9MdCHXtebqzxdJ2Lk02VlZZ+IHNXmfcdsyDTfurEm
o6o07RMR0uEa/ImMnng8zf5zOvyzOsfLpq1TQTo6NG9d4PJipawqD8wiiczxYMf//P+ESOdndVp/
nsQ6WZMLRjGO+f2DnXz5fwmRb1nedfmApzKeZriHcmu3GTTwMh0Qm2a95JdzN9m504sEHvFeUudb
lhzKD6BIYcP/NV5fioVbH52Yvgh7MOAd0uk1m9qwq2+L7JZglO7yoik924ksYX4nUbGRWWnhtZCV
NN9j0PJsbflq5jbobM3dwFjUtnxPXf71slTlZXsiVTo3w0DcchMvpmT+5jQvBmCup87dl4SgquT6
QVUUOnpJjUeQUSfrdIpnX9zvQwN8/zRg8Q7YUoGh6+TQ2Yd0njy36sgiVLPWo79EfH7T4rrrREin
aeg2x8R1B/tge295qsof2hZrjQg5yd9WvrGOyZ/V+lyOD6x/cjKNY1OLQKu4KCYiTpUdW2nPrSkO
0rqNQZpfFfELmocu25nyxrH/ypA2Y3SteCE+ZGTl+pLxIcgWZ18scdA09dfK0TUgK80a9XigbgEx
GOmA88PUdhT9TzYuOA/zC4AVC9i4n7osapvrND+auqyx0qRRXXbQFYphD0e6T7t4K9jqQVxmfnXW
a789pnXI/ePlNVTu04kUyUPQokQCvlpxcOxb9MuYy1tqaEQIg32XeMIcDdhYoQc6as/Xbe5Ky+UJ
kqslpsrMK1LseqANWkvUJwfHW4KtePuATicCJf/TjZZR2AZ0Kv3VunURl4TxSFGnMFcdqoty+U5E
SWa++U2RL9uGJgpWPG5VGmaJd1MumvE8pSmcSJEM3YJN98kIKW558G0gOT9w857qOtMVhBKiQezv
RsmexwXK+8IgZt6SCIOGpdkFbnrfNrulfp0wh53dYNAki2+m/mnNAXKwZx960HhiKgkIKAJlU7IV
BxCbsysS8ciQ28stXb+5OrehtMcTGdJq2qiUOxS5UPFoSu2I8x/e8H3YdiT+1Tq7VjdJqty8E3HS
qvZGMphdDJUc5wtdfxLrs8tutFkIZSDpAcEcEJhI/cv4g/5a0roSe9evSzi1P9JYY4NKSz8RIK3a
7KRO1ngQ0A2Hgl8DkgngJpfPrcrB4o0O9ETh01EYPt98DI0aqZ/A49lrXT016XDNKNpBtjGn1wMG
S+4TE8QAltPrGENVW4S2MR+9Q+jdfUfmai3VQlm1wGG4T573iO6kxbopdM9Y1QraQBm3MXluYb5I
MgTQ9RhNm9rieFlRDISfhG5gvrMPl1dRYQmC4Q+YCZjj9VFqOl/FHhjDRuaDJ93EPCjAWmIzAA6b
DqpIHETJqZ9Jke6NibXeMrqQgqH2h6YBCmpb7gFx/9wjb+0icX1ZKcXagePGBvqEwIgBsPS5UulQ
lo6/CCb2Md3VXf/THpbQNUxNnlopxkbWETzXIOOUw38PcMmABwDL9ZQ3X6oJfeyke2A6NA1Vuzxy
mwJWHMYGmxOfcRKWe5nLqZOCfzr2K7rz2yJ/Mt30y1Yk+S6zx1seN/dF7r7VaAIMps29ixNuB+aw
tcESt+xY9FSHKqPaTwvEyaLxCxQiMoDANFmYH25BDy0aJ2dWb0E1uCTwEO+GIFBKg9zVAbApRQq8
H4zYY71lHLt08RJQB3IeLsuejdcx7fDv2wpa1EbXl6/K0YLu7q8sKZhyMnfKXQeyVkCy8vSqmvKg
z0Jzux+2yLYfV8AJdMbustFaCr9yJlWyWheM6XW/lIAn4IXAZ1m8/M4idf8tjv31zh8y+xOJXfo7
nhe/2SfDCObM0jXjY2KS6XFeywp1BYu0KHQu5pGRqZvCvutRu2vskYDM02DkZ9on7m7OEjiWAX3X
S1BadnMVF1nyklbOWkatMaT7LJ6oJm+rcNeYxcKJRKsgxmzlBlKb1LNhCADkjYJUzX4e2RGAhKlz
mL27atJ0C6pO5qkwKfieE1iuMUIYJmItK5iNzvxNMMj8NBpZ+fXyvulkSdu2ZkZRtwVk2cnT4Bwb
coiL8CMiRJ8qOpUdT7Z9q7ExDjHiuJX0n6V6AOW7ltBKqQXCOcHDjglseXp9ZHWezR2cjEnXQzGb
AUoJyGXquo5UY9BorAKnN9hM0Z4m5zOsciys8c9qZXWwrs6PpPrJx/LWwmDeuJa/OuKFxMlDyour
DZwxSZE9XF5MIjZEvoxswXGKm4G6VPanRWkOpLPFhoF7YAfmmDeTGfOeMsw4tGUOJmnqPJudXwam
md0sNDO+enn5xMno7oCQYmg2V+XYTj9HuIUT985pQ7JN+NLJToMZxAfFdk+HkBTXnH2+rLrKw0Bv
gjkyXE6gIjgXVWHMPe2LnIcYPMLAw5jEYVzhvUPWIsarpzcGXaFVKREgRWBDRZsgruNziaZfzYUt
JOb274HsZlTd2+3K1dVQdGIkhx2DVnYmDcQU9X2cR018N+YwLx1WgNp6QfmGUqCLW4iJvTzZq3Eu
i6xvCx4mhZfvp6YOcpbf5uv6mY1vaVXedeUYtmb2NrrGviq3I7W+XN5CpbWgc1egaXii2e38C6ak
55NDcTUNDpgYXmHLwVIfuuwX13XRKB32iSQpZgMhJbi1xCXYDTRixZc0HYNiMYMUb55snI9NPGuy
QKpYFNYJPh1A/+OGkHQzknXqbHEBIiBeAl4sa9SNjq6RQeXpHBG2oF0M2EfvTHLNHBA8VljBNsqL
lwVTtOYWXd4lZQThOKaY/AGzqCn336JX1XNaA4GumQBt6HpZX0d/3223PjD+wABBvMjTjQarmpFB
b/NXpuRIkiwGxwmDTAuURzXoCOHJmu+TfW/H+9aKNvdT2oYrHJ3xpbXCEjAUtRkN/OjWR1brQnAF
wzeGVVGOwlC0gGGSjwqrevFox9fM9U3CAur8jpfHJg+MOJitZzcOtmRHwGTTfaLFjV1HMQZb2+tx
3DXz1zLb1fn+8paojAtdvf9LmwKSPek9RWJudDbpeThOyxSYIkAdmrrXDGGpHJGDjkdQwcO2gK11
fjzZUiNIL0ceUvP31n9pXA8geD4G6T/QXYnLGqCzzEFuEUm/c0Fj0fcLdWaOzusjw35v2YOvG6JW
nRQ4O7QFgjQU0D2S8+4zvx4xjMPDaqVXHm3vvJpcGaTXBGti5eX7GKireC0BGEVAsJyrMhdlnZQM
vVhzX7Es2GZifpqAcXfdmS2P7G4wH6fRGq/5OphuuPK0ertsGko9bbFbKA/a+HP+AeBtyjZ3xAcY
7TGZvprxgeu2S+VMMZn3rwjx85OLo23sFS87iGh5iiNwu7m7bIuSyUTzmw+Ywt0HNAIsCZ71WFX8
ORdnt4Xd+50QN1mhw9ldutDdmm1Pl8UotToRI127Y4vGhaGFtQOKD/jUXtcFlfHm9p+ZcWy0zb7i
t72zkxNpkp1YSWZtzgxpeNgP5ZcNOFIpf8HdmzZvg7+razPwf5vtEfiLwWU9/0S/l0RLd6G59XFX
r1jPJj1Y5vXU7VJ2Vxkhbw9JGflteejMa7fpgt75Gfu71Pmadsd4fMh0OPwq/4J3t0Bz9yhmc6WN
pS06W6mPNTBy0b191dRRlryyTfNYU50IBGyAiwS5PN4d0olgc9muBDwQYPomh24he79Pd2tsa8xU
eU2C/g1TxhaYpVAlObfThLpTP3fiklgBobPjc0r/MaZuLII1tvJ4z7Ix3gFLdngqEbJ64VShVoo3
AU8HzY2t0hjsbcDIFwALyO2dfwnJh9GLiwmmPO+Z/a3igWnoGq1Vx+VUhmTABbry2nQTl0MSbV5Q
WFdWCdDKeg+0AfcDDbwYqEb2C5xqYhOlpR0BEYrLEAp1G66H0cqDfMw/4DhPZcgRBzcWBKOQEfsY
LQL3IzlaffrD4/1Hsj+nkiSDRKnBM5IK1135ua/v3eHTst2Z+afs+fJBV+7QyaJJbpr7c4uObuxQ
XDwnvROU4I92IhCsbc4BUbfGrShtDi96PMgQz7/jw+zo4A4lEQM/9MbPD6X16OqgElT+Amiq/yfi
zwE8uXes1e7auRXrNr9t8y+rj0gXct0YmCq2OpUieSUrswp7nKHIAEZsa+wDIFhc3hjVUqHDE0PO
YF81ASZ4fjxp0SDlSAlCEfuWYtyUo+lUlwpXxSF/MuEmvCuSVNLxZAumz3oUH1EUQV7xsGEck+PN
YzVJsDSHoSqifN5dVkvpAE9lSheLWxXEhReEP0+2wKluh6TDKO2NyffzGvbJPbAz0DJ3WahYK+ky
8wVJrkltE3R+8h1iDEneoSse7wQ0P08Croz/zldUVrsftg794E9K4VwYBXauyPehmos5QckN0aQc
K2/CLOZIUZvGFKTrT8Fa7CbPBSPeLx8AfzP90pA1YEmKOHlfrDwo2D92vt1xpIjG/spZbpn3PJhH
139KxgpMpGXkAW9H1/X5fl3EpzKwY2P/KYjQz23MzNjabByfWva7bH4i/Cseb5OJN8ry+/IOvDsv
AN4VjKTwyyZgL+QnaM+AfdunbglGUvDFt5szBEW56XhP350ZIYVRkXKFh3m3zxh4b9wqQ3kCc+7b
dV/3LwuzQApXuS//XR1QUVpAsrdRQZJzepM9xAXbEC2YafKdI122WUl4WcQ7xwxdBI4X8v6oUhG5
QaQaDLtE1gMJ3ebraj8PG6Cul4AkSVBlr9TdXZamWjlkVPGMwxSH5cnIAHbVrMVGO5Spsu6VkuTW
T7tXlugQ/RRmgABdTOeamL1ichWWgFks40mN6Me037y1f+wR2V7WRCXCogRzeMJpvnsmmss8LgxH
Kkyb0Q2BUTrA0+hgsN4dHAz4OTjaeI8CJP9derrLMGgMjAAekhIh+PzZroYwoU+GY4ebrSksv7vQ
IIvCFIAN4gj6U+mQZjGf2Fo6WDMfSYR/DBLx7WFcXi8vm0qKC/QbgGdQpC6ZMJCTa3OlM5JfNRXp
m+Uxt39gUumuqXwwKG4aZ/w+Gw2FgCyOfJQ4okhPnItqncTllQdRHRCbl/F6slGNuWL1leHcEBou
285FsiSfv+beDZqW/rueeNijhEdRlAFozLlwNgKntJl4BSDuOky9g+cf8Z4MUNLQCFLZIdiTYIDo
nMbsshQh+DboatkKQWjwCsFjfr8kzuNlXdQiEO6iHmkB5VTSxarNLnUAXwji2OTY9DNmJqfm52UZ
KrsQXcR4e+GdgAna8/VKUrBpgGy1QhHrh490lve1A2mx+Z9J5GAT2BITlgdLx2NPEjPmxczcDqvl
3NQtu+OOF2HWXrMnCi93JkUKdlHumG2SQUrXYGg/60BW4PziFdfUW5RrhneIwPVHLlQePhkymrN6
gpjE/ZKBHbKMg7aPtMP778fixKL9KweX0fmiNe5Q03yGnLLqI6M9bMs3u77eUitIXVCisvsa2Yk2
LHVQRYqr6UyuZNpWy8pkioVcZ9hhVC2sJhbkpb+bFidw7CcTeYL/bIUAESYUPQ4A90HW7FzTaomz
YRnA2wLfBVyyOsiGOYjt11g3iKfYujNB4siduEEXTfnEXiGot0v+7GW2dUR5t75Zu+ZbAbhpjV6K
lWQoS6GVgnoYHJe7CkYDI+PEhpPom+IVuGbRkIxjgDmsIDerOxtJudixNDJVKoIUCe9jxBb+u4RK
4REgIudjFdqLC5CzKZjSiFWgd2g1mWHFaYOH/4P9LK4VOcuZTXPX+h5cB3L01z6v0sAlqAXYng7j
RaURglcPpPdgq0Pu9nzT2Go201xAoxXv/gxcvOzRBiVKZ2tWTqnQiRzJOFLTcNwpm+ALY++QkSS0
PB4V/ba/bOyqC5Kd6iPdxUucIlPFoU+8VVFRbABJ3Pfezl3Dxr0Gt/oCZN/WiHoMb47bTWb/1yYf
8VbCsCMsBIE0lesGFVCExTR5FTKMERCj2FmrsyNW/XRZTUUMdSpGHliInZGURgkxSYpnUPxttttn
x6yjwSJXdaMzRqU0cRGLFCKKiFIxJFvaxZj9DUrBLMymvjGdH1n2O5n6KMXr57JqiosZKM+oAqEe
RB1HNkhi9Ca6haCanVUPBrdvvfb7ZQlKUzyRIJlia65dwhkkePkUVskUbGR4AkOFxhSVilAKjASw
7yBwl1ZtyKqVT6DfCXs/eTS95dnOdONz4nCePZf/vMzB0OTiBcpAE3B+eOsM/81rCmNf4qdY9FXV
nz0kO5wm8J+ragesS8+5836bAOSv+HC4vI4q1wEGHsAKixDHkjHqK6dvY7oCRD33P+XIRVXzz2zc
xeamcR0qR28L5jao6QMWXzrSHeUzsTK0JOW2d4eu6Gip3SBei4Cx8jD5JMi47iojSt2QgGDYQOaB
Zuh8ZUswJVaz41RAl7TfnGQ5umCR++aV9k0z0Ltq7N1wc9LPbuc9ZfMyB7RIybFzZvM65u2ROp29
b4aWBwmxXy6v+vvqAjYd3SgIi0UFCnDl55+G+hfyjqDICNu2D2hqB7PrBO6Easq85Eerjvd0BrSU
0Y4BzYuQoGOGVncFJj4mtK1P7Ry09B/a6gba3uXD8Fm4zvH8pTi0lpy6gf3Hc54ioK4GL0KtFKr/
UzT9oSYv1RYa9V3Do8sroTrHHkXfJi5/Bm50yfobzxhQOS+rkLQ8v2rN0gkLO13uart0PyIKCiJ6
YsBNlM+y42d9XDEoV3fbHVtRlF7Mz643P1/W6H3zJmR4kIJOXlQ43jUboeDpclNEpRuoQL0ifZmG
7K6ffq/xL3uej346pAEdzRC13GeSLTsKePTIsExwy4xEE/CrNhQI5VhX1MEplTumu4aSOVtjPDVn
Eth9CMDDpN2DdiJGS97KPo+pxmGqzhwQ2MGKiqsTYOzyOwY4tZnbJbAgKwni8Yfn7atmCzNdf5xS
sRM50kvGb73U8GsDafvpZVgepupoUoxboTzG7kizb+YPxHIAcgRyl3DTqK+cH9gMXtKI5xQH1ge2
OLLrhjEHfUc0blJ1HE7FiOU9Cb+dYch7AlZQAAw9zF4dDBi08HU9YSpfDNeDbRKO0ZKL3zgHnLMx
w5lb7uP0jndAvPaumLkfql2q4+BWanQiTNqo1Ozqnpc5rjfHDNr2xsoOPSArL585VXBzqpHk6Ys+
6dHJBo3Wbm94Y1hhkDCtb4fsxZo+YuB/9ZFZGycM381lAlEJ+dr4V0vx2FmfWx0XqfIYnUiR7geX
zcXSU0hh/pE1b2vzCb3m06y5/JWHCCkN2AHeYBi9kqwtKac843jsJXYSsfG3aWXItr55PUAcjGxP
bDP0V10gqjIIAaXFQEyDZ5Hs8bO8tnjnwSAQxe9Y2QZ5l+x8HTzcnxF5Oaw6FSMFiAMBXo7BIMZA
uvxlLOiEnuc+G/LdRL312cFkYLwHOHVFA7SIjDxqCJu+40qeo5WRBEN8/lQaIUICUj/5ljG8LiPJ
RDNTzzy0THcwtTVFpxPrau8HXzf2NLld2SDhQPznPM7Z4+IClWficf+1xW9BNRadG1/KFky8Q1on
xT4xnGlAsQn4GUE6oN712M1IqEW4m3qAuOYtQLgt2yz2c7rY1W6eZ6ffe33pArR2s6O+85qHJm43
EJTmZVcGYzN4obfQZt+ib4EnA+Zce6euymBJx4YFK+qC96wbyBa47lL9MkAN+mU1iyELMg8tjAHw
SfCqWpwNIXXfJmPo5I3lXheTZ0eWl5jPczst+d3orO4DSTlbdgBdmJOdt1jlJwAfjxH6lhM3SB3M
oTklepgwa2vGr2nDFu8u5Xguhvlse59Ix7tjmnTefsknOO3YTxDytL3PTWifey9z3iZDMI5TeSDd
UO+54zfVPmdDj2pj5sw36Ipcvsdmmo/hvBj/Q9p5LMmNA+v6iRhBb7Yslmvv1dKGIakleu/59Pej
7jkzVWxGMUZn0b3NAggkgMzf5FgNyXm8cmFY2oSnS2iW88uxG7HvY3skdM0q965xnwxqS2b0cjl7
fW4JcmOgCTWJElMmwJrqfB9Woaj60lTHHPr7NDsgmheKu6F4RZTWzsNr1zgqwuFyzMVdeBJydtD0
ZlsZqUDhpQSGnMuFTxUkf/Ty8evlOItzSN+RfjSwNfb8+dCsqhjbNCZO3ZeHDux/VoSvoaI/5U23
8rmWp/HfWPPOdz+kGPdOFedRP0jmD3F4rNVgM5jf1Xw7jtsqwip9zQtm4ZExwarpG+nU0+GPzDI1
CA+vBCBMLdC69YqHrLst+5+e/33INqG2G9iwwQv73IbVKue1nclOEL3X8Y/L0/w5k5//Cvl8mmEh
mW7t8yvaCKSj+1wOkZOK/cb1nS7/4geboFp5t35eQERUtAmVPAkLz8edavBaA79OcSXQNnkh7NTA
PHbuWpiFGi9xeJDQTdbpas4bc27X6nk8ZpyEnf6sWnj8tn55qH3rSldoFidy1G18hUdeHZTHIMMc
C01u878vrelX6JOCMo81KIjn8+tKYJSliDt9UrwF1q/IH2ylZFaFr0LyvR3uoBEP41qrZnGKT4Kq
50HFxI29UuWj9tp4CCX9vfabXVaqK7eAhX3D4KauA+V0OGfzCoRIj9DNEFNFgh1lweSutF4STv7k
3sT3otwm1W3iroGFP+eFKSadw2lKOQdn2wbnnMZqSpZPlfwqqwjJ8jvXHcAS/rq8MRbn8CTObGO4
lpUNscHYyuoqi3/UyVbqHi+HmD7D+U3jfCiztVFioQNMhaHU5eMoZnaPgPjlCGuTNVsIplwZmp8y
iAg0NVn7GAXmo4GGL7yalVCLieRkvqb5PHmAJLkZ0lVhMKl5LxgfQqXbY494mGu70k0nuXaFnM5/
Hx07akLnYwWCL8N5SEspmr4zqfbKtYrlzv0Q3KVtsFPWdFWWlsJJnDkdrfMrZRB94vhSeo1tzbbW
Y2eMvZVcsRZmvrL7uFUbkTAN4iIWdCM/KZ08WYOdfyamYDBCJjJ0PGMnwd1ZHCBeeSCaVEDzoBvp
m3SuupOR6BvsPqqV5BbSFfUrsxDuAjFot0o5pN/MLmmv5WpygOxK8D+XP+TiyE9+kXz+IQ2lVLlI
84tMt33OXOmjMlTHyJ4vR1laoafjnm03Ka3GfHCZX6P7YtU5rnUQUItHYAe+OHI5e6d/fjni4rhM
XsqUxKbrxSyilwdR7ssUgYPAdHdhIWpXmdJGNBnjNYHwpVwCa2rC1ICd5Dp4PoX4u9VeNoVqGuWm
dLOHINU3l0ezmO5pS02rB5NXrM7PY/huFNajSCegQIvfKyHTH2TxULc7dNsk60HWfbtuVng+SxmM
6QMMT92TS9IspiBY2Cr0lH+13rMNqd7E43BMVHWrp/XK1/pc3UCAhUL2BHUj2hzTZURWUY6BnNLa
S+xRcMbWsyX9aynfpt1VWr5ens3FgZ1Em5U3jKSrxyQhmk+9y8RvXKypPFR2tqaXs7jfOSe5a1Ki
ZdfP0qQwlnGVTuMaNBGh5nqnWIkTgLysK2ETGpLTDV9AcW+Gor91Y2PnhsPKylkaKz+A+hewrGn1
nC+cJMlyLLE4hnzeoW7yszF9JwF9L1rByjf8XM8hUVM/pZ2Jge4nXN5oRlYeTA32oKpuKZH7ezcx
G6cekIW1xoEmu+bLL5e/5NIuBwQocQ4RkVvt+ejy1sqtQAT+6+kYbpVJXG28onO3TS79uhxpKYNN
8DyUCiZDzLk6nZDiRGAJSUZ/UWnfxWHsSnyOJQO7q0o1v2f6UN1rgdcB3KI9yXOQe+nKBC9eqw2d
CRZRUpm8s89HqwWt7vWRQTE8dW1F6WjnPheW3afftOE+iO5z9V7X92NR7y6PfXGWdao+GMFSP5pj
1CXTaFSv07ksCd8FFUshXvGpt/I2WSjBS9wkgA5T+zYgbc7SjV66iayBJd0Ysm+Xwz7LHvrwUU+o
/ex9/SBWN7K8GwN103HPkL5Sdbg8yqUvbIIuUFlPQOTm6Q5ukZmCipyASfet2e0mxG39oJk3Snjs
+sA2jHLl7F3KenTXUINS2TqM+/x7mnxNqYoZcW9+HyUeJg8JYPYKISqjd7xqTfR1YYOSCHj2TQmJ
7ugsFchFlsPNKibot1lcF4Nq4hJX+sgqq2GwVSgy7evarNyVUS4gAzj66d2AXEPVFjzW+TCzUG7i
JCFuOux69b7T7NZq4Be3PHzxVLm1tE1j/jbpo9GgcCTtPwuxT/QqMKLwVWEWsn3P47uosQhdjdRR
Il91wU+1ePS9j8trZynRn8RQ5qimwdBcTS+JUVnqoyw3doKzQS/+DLXoBkTCgZ76t9obvlLftOVG
OubRmvzowmI6+wWz5EAZh6uxyS/IcAS20EurqjvUdq71unc0UHZDEK7lo2lHzh5RNMv+mEdACPwE
cCpiJWpGSc02Qu6N+l7QuvK9GT13sgDs6ief8u1jIQpaspM1bF5tVzM870by1Ohg5Fmr7JpYFa9C
y+zWaEILVzJUehWaohr4bZ7H559c79usz6YCgxZqe2E0d3mwhoJaDMFegoCAXMYn655WT6LBGEjG
6GodC5mqL6iMy6tq4eyWIFpPBpPTi+HTG78ZCmtsNF4LSXKQCw8Xv5sykG3Ld1c+5VIkKn2TJh25
4RPAVM/COJI9MnwQdlR7PSezrrTs0ZP/Jg53PKQrFGlquZ5/FzM21YozgO+SiNeS+FMsikPVk2lD
bU2nZXFLqvTEaTgiJ0iV5DyWLCi56hvRJK9353av1GNs0T9IcYSVyr2QverNdaNdJe2rr6+An5e2
4mnk2f2yTeUy8EtuJeJwaxS3UnqUJWGjKXeG/yqNh8uLZOlWANB+QgkZPHU+mS6Fqu8lg5hlm9xS
b9RMfhraF6vNt56X7fKwtmuluxXF6MYUzKtKcr9eDr80VlC8WCgYU7n4z1c4qT0ETa01GMtNp7b1
Nmi+LWcKbtEmBmziO4v1uvbWVKqWR8xNRJ/q7rCNZrtb6AfFdz1G3EfaSw/RUxgkp5fqaBPp3o0u
dTBXcFzNlY3mfiTqGu1g6aaC7RTPSnrlIHDmB4ri+pLR1uyWrLoxc+7yR7OraDIP4L8PprU1rb3l
7mJU6ELKgLtoTXxu6TUo6TixTmodXHzn1KDSCtyqwS5904VHiUZUDTBAFX775AZdOMTDUXVv8Tz6
718a4C5yDH+ACXNIP8hjr/CnAwYOengT1WWCiU+d31oJ0utNcGeE7vc2suqVJv5SaoIdg0YB1AWq
9vNzTSnTOJDrbKMWCj7FqW3oXHZB/ogQPi6PcOGChBIErVV0fMFBz2mubq6WopHBjWu1n5iD7NG0
c2rehVZdHg1E8i9HW/qKvCcAthCKEu6fLsXJ1mliF513iycFV5/nPxbWMkYnYrSVzGLfVQ+tJW7a
xt15tCEvh16Y07PIs9QoZLjddNNjpnIfOjfc1CmwpdjbKcaa3ulSFiYUh9fkdslynd1xhWGE9pKQ
H+pRuVLpxXLy3/iC5yh5uY0S1U5yf5eZT6PuX4+dvq/Etero4mANmfREsZJNO8sW6RgUsp8y2FH4
BoSsEio7r58qusyXJ3UhE0INodeACqBC+3k20sakacye5JorNVel2W5J1Ru9kH4KaX0Qkv4Yu2tm
GwuQtMkKigOVXhaPp/mbRc0NA9lfYkbBUUPvRbuSvH0ZH3h7pubBH53E+KIJN6m1k8NXzKJsnHM1
4775zyq63Kt5UCCiwumt4mx6ftY2itX7wsDvCKkuRHtVeTG0W7N0acVfW/GaOcfiF/03mjajELT9
UAQ02plpjAlq8Qu1BqfvVTtfS3lLCYFiBvNLxW3SkDwflhvLQ9c0I49+sd6ArqDZ0jylUn7tK9FT
b5WPl1fQ4mYh+chQweDR0Wg5j1eJvRjwVsw2kjUA48ux5dhFjWir+S1COCj5usGTm74FJiJ3wcvl
4Av3WSpV/8aWz2Nj4C2JJU1zcIseWPHwRvLXcKvTDpi9F4BNghmk9oGa6bx+gdVX7psuUpKxYG5N
UACaOHALDI6XR7J0PoP2mrB8UFknzMr5ULQGsrta08ytSivbB56v2qOaeI+J6VlOq/Xx3m+y29DQ
CQ6IphrU0Pa9gYuhp70ir14f2ywZVi7zfw6q+ejBjf4xd4HnNwcMJAOXhrDh45ZU8ttYsjucrAvt
A17mtSpOXHYSsPrdCnQ718q92pQbtNUPQfJQmvoh0mrbpXca6sG1a+p7XxaA1K91+JanTlMM9Duo
UKlzzkpbNaE3WKyCtMVMPrxqovfQtYGSoFX8Gqr5UQ3epUqxZb17kZN4F4alXYprbI+lhcLyQCWb
5wiX21kq5YNIQURbbhMoEHUCVeoPgJFBplflylV9ORLvHvMPXfHPVfPkDKZ+V8TN9IQNVflgSv6h
auOtHhv7y0tyKWPRqaXzrlEJhrZ+viJ7URFCiKo4+4BFyatDEH0EUIrVNamCxQwygad5DqCd9KlM
mQ7QuOoQcnRWuK689fH52WliWXORENrX1hyML1IjSYfEN/KbyqikG1MvpWs1zRHVkyxvLaNNqXi+
6K2p/AKQFSbovECLSbOsaJNVRVXabXDjZh+N8FuutwayyfK+SPfx2j5bmurTiLO7zeDnZWVNpplh
+rUQN7FMXXi475S1Rv/S2XAaZ/bIcxNXzKqGOIIc74QC1JnVb4S+OmK1jVOKv5I+lm4Xp+FmK6hT
/KAPOiYyrt/HEhWA/LkLnkTBydzMzqzd5fVKwXPpw9E0oM8/KVfNbxZjmIRGqnDGUgIBnJmUfV/u
K9Be1ZYto1+VtVwoWw9Q9W7ArfpNzEv5QdCsQbmqjaSlV5lL/U6PFIw9Ggol3k4dh+FRHjLR2Cij
osQPZJ9in3epahwCN+q/RxL8go02eMrWHz3SoGd60XVVWHXnyJBGS/T528zf9ppQXsViJmyDadkq
qewi8dOI0odVi9VBrrpocMTEEgKn9cPU2FS9a95pQhECG5TM/EHxVPGlkKX4XRMT5LgEyRy55Vei
J27UQHKhImZ1eGySTuHeOlhotMGi4zeYzV1ruIpmx6LgfZfKIHeoepbPSqF0uTM0Rbdtwlr8BneB
va6KgQ4zKPF8faf5hXzlddgG23Xe1fEmqTrN31cJwABAjJOqhBSrEy9LPFiFjLBnHTfyaFt5D74j
7NOC1ITS/VUX+RbahV5ofmQ4cmyGxrB+R14uHRPFCvZUCQbHiiFjXQGqR+upRqzPLjIm2faqcAgd
HPuaDfhBnAfpx5AZukTWo9vAbRDRwI9F+51Ybv1dCurB3EReVf5sKil9zvCLcm2tGEynNgXrd6wx
qU9GZnh3mGeI4cYb4gxKhDreqEgab9sywj5B4rBPO8vct6kr97Db62NSN+HV2HXpkfKWfBRrit9F
n3eBLac+JrdlxboSSsCTV5o20BNPtczcykIbeA6yjSkidK17K8q5UB6GVDI8J5JF4TZpWLH2kMnZ
u1wOQF9cUILqphzGonA6zNayx7wP/Wu9HBR1U+RjAWmnL4rJnCyrtG0f+d4u9LvqTtBG6Vkt+2AE
+owVuy0rmSw95Fqb5tumkxrvVqhL5abv5GqrcPX9AdW92COrASw1Zz0kKw+LxaQ+8TvorpFHlTnP
uCxr1kyCj3GIsJor7/3iVu6+RsGdEtlpeFCy3+XoDMqNbq7S3qdb3yx/85ahsgPZc1Jvn2XTrK2t
ooq4D8APvoEddqd5HxGeHyi97GXCDV27o/d9XSSBXcVg39VsJRUtJD60skDwgyNDw3vePUgFcUx8
vcmAZki2vNlrN02nshdFVB/WDPgWcjoXYLqY/OMCPk96cV6pyWBwG8iiCh0GCtUumhIRhEZLjqm/
GqUSXcMpCPOV7L4UGK4T3EVoa9onaQ5JiLVKqgUqWg0w37s80emiHgb3xVWCldW0NJ/UUtAklHHt
ILefX0XyoSNLF2Cl3Uqlelao2ZUk9k1so26LdBJJq3FGT4pSe2z0bk3UZuG+Rf/SBP5CRQdN9ln0
WhmqYOyIruL/XIkNx5d7jIM158uFSwACgXDzVR4CQBjmYShAmrmfcwmQ6m2pHTCg4Jx+MdYeiEuX
egAS3FKZSd7989U56H2u5F4Ay4+5ei/ozlKCGyARbWqQ6Nii6h6/wg+jAfx2p7q6PXC0fXPbpi3s
2POim9STjGu/aq2D7+n+1nVz79oPOmErqXFLqaLSI9eJ6o5uaKwjEi6Xrb9GzFkqRTFbgPvlCfAL
6vd8UVhtkGpig5F1rlMj8Efbj9NtPH7zldSW/G9QZ+TYSVRpZdkvrYbTsLPPFFVpIpchYRut2+bJ
izIM+3jNCHD67bMUhqqKqgO3mgA08ytoHSvV0IpciVuq057i30de83D5urQWYlqOp6+IrGRje4RI
kogv7PqPch3895fK1JmmFYRq6VR3Po9RFqLRxhUOUqaYP6WV8N1z4x2eAis39uke+Wm2TsLMygBN
EJd6bRIG0/Q8vs8gJfjBbWjZsbVV2i+Jvr88dQuZj2ExJLisOiq/syWQFNQME61C5n7wnSyr78PR
2Na9eiXXrmMkw8ppshgOeYuJ0jr11GbhwlEv9Ebi1u5SY5XGeKsVOgQI1LwU/zZfM0layLUqned/
os3WBcSLXggHopXC/dhVtix/VNFtre18+jLpWjJa+nTQMyAOsoPRd5qtEDVCeNPvJjMX/ZdqbC1j
33e/4/DF6lynaD56da2xvjSZSEAAa7LAv1GYOl+SqtJTLfeiAowdjMjMze0xVnu7icLN4BvDptGb
H5dXy0LCoCbAzRVK/HQfmn2+xO8zK5vUGbIMgFiv33uetpe5E9uX4yyNjOuhwmsd9eNPwkLmMBgB
ew1EbbVtx2tkRW2IM37J5XCN7bkcig4a2RcpiDmSVnHRNBhjYFNG+Z6JIiC01wE0X+4ehrUq7dIC
0aGO/U+oOZhWDyLuURLYdMhbcnnX6YUjj/rGYPfF5vekcuo10ZWlqysf7N+QsyUSNCn6NT0hDYz1
ivzV4t4m9slWFaIHsKd2NhFr6XFNBhfiPrasTefKK8iihcvABJZCTd/i0kEj6XyZ0qBsy3BkhmNM
UgNEqy2hvK0F8WgClL68btZCTQnh5CCIhVZWhEkRqOiLg1lojsDFte4jyHorR85SagGID8UC/zW+
6GwnKP1gleYA6DRs062LO4EjC9mz0Hfb0Ei2Zixs+z5bOYKWjrnTmLN0Znih7rchMWP87NNSoS74
fHn+lva3gdKASvURTMV8M7ig+dRqAK2Yay46izFK9sDszBXZ3MW5+zfKfB+kENDasQONPDYWJQrh
LYisuwm0KxjYHXnqvvXWLNCWtt7JwOaV/azOJX2MgFnr/hc9fjDd33J/DKrtGD/4ybPe/ro8j4vr
8GSEs1M8rANZDKZwvntr9siUbcfybVWif3E9nERRzld7oNFDVKZ5LA36FV1IGT3ylZXdu5QfT2du
+hEnWyqj2yN1FkHgWdtyf5Caj1J91IKfurb9i0mbFOuAyJnk/dlwmrCpDSlj0lpaAaFYO0pwwC3J
ct8ux1lcfidxZiMKK6uhBc2IlGm5NdFPMxc3nRTuotj6qrnqVR5Ff5MtTkLOsoWRdlo4joRMasqh
ruP7T9WAaiaNQ+2n3661theXHwRlCHbAM+hlnX+zwavMWDam5OQJdtze5eDP2uBRi9YaBYuLAwDE
RORDsmy+rUa3HWQxIVAVf9GSWyHewVLepNa2oJ70F1/tJNRsS6UU4oxeIdQg3IiRbMtJs43jK4/a
SBTdaGvd5MW9dRJuthiVQPFFq5ymUCx2ke9ee92ai/hnJwr0JSg4/DN7s4WYBFYSqM00e8O3VH8a
MBL3e9scrmpE/ccdJD0kDeP8UIcHDOE2evDaWU96/TAg1FYJL5fnd/GqcPprZmsUlCjS8Cq/Bj+s
prymh2cb4ETbyrNz/driCiaL0I2v/XS7qoDxp88zf/YA/MAtEBUMWIuze4qgYw1lVgOKB6b8NUK8
XC66O6HhbiJF+8HK7DEtnb78lloxlGt3zatwOT5FGdQ+uKcAZz/fMS2d0C4Q4Hc0kn5UlBbfsthO
m1dRb201UVCZhOybuN9VvXxXxZXssNT1AxkLsZ/u/SRVNxt9pjQt2FFG33ZfulR3XLl0BnMSQC/e
XEs+Uubd5n3E0ui3nha9U73dunp9UyarhiRLqeP0p8y2GTBarGVqJiK1oLb7W9H6xctMLLzDynKb
xjT/4qeBZjNeQ1ufSFhc1Qyuv9GbYmIZkNtV9qK3DQ6O+4LqS0izwF/rHC1VWyaLk4mWCicDfcrz
jw2YIGoLi+n2lMxWcoAiH4r4mEjbEPuHKLz3h7vkL5CXZzGnQ+nkGB1VdlZTELOgkF9s5WBQYkcP
kw64SNB/hUjRPV2e4aVj7nSU05XoJKI/BnnSSkRErjIUrqMcGYbM9vuNIt6G8VqlesoOnz/n/84p
FInzaK5UDKGc8zmNNLsKsuqQA2Q3rF+Xx7R03vw7ps8IhrEEsjyNaeibTeYW3EawxQueE4thjmut
zMWUiPka9DUKWKY1h9XEsqRnDSZIdGqw3Rk3ovioqbGdGy+m/gOkbpwNdqC+Z+59k67sj+V9+E/o
Ocam6gUtMgdC10W/6+Rd0jROgi1Y8BdCCpOV1B8EE9nnU3fDKHtoUjKRkuzNd3flsJG9W1nsbEm5
ikPHGDfjqiny4uY/iTnbDcY4xqmUEVOndBAZu1ikPkytP9wJ2rWOKKm71QUnkL5fXj5LVIizsc72
RNCaQhNLxE2TdlNax7K+03SSOyaPN+A4RaF2qOr52a6RbVdf2yOL3xQYOUimyepJmZ2wEv0/8Iag
4uOsfG268DHouk3nv8XCmqLU4m48iTT9kpO9X/dtjKY1kTI3dnLfdxTIwbmQbi/P59KAqB+zehRA
p2jXnofJpLYHrgNDMRYgPRhhCJ3PI4+mqvotkpqV5+9iNPCaOEDwp87bcGZRJpIgQhASZOj9rgIu
1N8kQvGIKuTm8sCW5g/G4D+hZutTyeUYeR9C+QJE5EipaTlD8nZyXdtfjvSnwDpPnKehZnNoaKnf
tgmhsvS6kr/J1oOe3zXFjZ//jHBRHb+J0pvkHuT2SxY9IT5lrdm4LuXUkx/wx6HsZK3QhNUrWspc
fbKPJLkSzZvJWNKUH5Jgrfu0dCSdhprdc9rCVSsLXPymGo3fkf8WpYGd6a2TCywccKitGq9M7+KH
pFAJKBLE1yfNdSHUhahqXT5kqh3BFL82ue8U7V/wN8DX/htmdmtSTJ8emkoYbpHXdabuRkIEvXYA
0bdiA7Ywh7CpUUDUgT/DhpzNIcas//O5DKurtrGrWk4nJvhfeMZDSFXN0coeAltblSv3iYUXERJu
kANNOrQUFaepPl0nKOP7SeJnGy0LhCelSYxNgt7TygeblvtsO9A0pBM7ueEhJTXbDmOhuFmi8DBG
NERvHDFAIwQdoW8mFY4YGyCpXGFZy0vjQo+fyj1mlZidzsZVZC0Vw2ICu8ElUCA+x02LRC6OdI2G
FoF2wA1iG8iqHWnCUUFt0DC8rVYH+3oM7dLrqFx1jqt321E3XsRMsk0zppIaobwUOXlqbSI5ci4n
jYVMqGGTRhKcZGSomJx/iqHHeKrPgTKmVYWLJ7eR0I7Dj6R+vBxnaa1pEF75g+HyyZzQaFOBKhb9
+L7ea3hNuv7RA3eIXI5aHwz28f8t3CzrZlI5isY4hfNeM8u3JesubO999zXtWntV1H/pGYCgNWBA
TG5BjM9ptUleBH0l6pCXOyfGXc6q7TCSnEoG4GtX2nHMbrM1MubSl5tEuwF1kJI+dRE9udF6P+6g
OJROrcSbNP6VDi+duMaOW0jqf8TB/zfOLCEh80t3QWIbaeahRfZHtzVBtaVxE+ermMfppTbfsmTW
yTpDkXkBzFej15elGhDLkB569UHoEWBrbWTxmrpFUH4HzT7Ld4gtoWO7N9dKrYuf0QCrNtFbpzbm
NBUneSnRjVBPhv7PIq3Fn1HxzdB2couoJYZRqBk0+7hf2RdLKeM05Gyh+rXbp5XOV9SrcjOO1nOi
CCvZdvEDnoxqlgd9XRk6rSWEUPg3hYZEIxqkbRncalH8pV1VnFwqgLDF/5nFP9KAJ7Mo63GVmzWz
aBTdR+nfG3iUxL53Tw3sKleaZ8EzdxaFylp9r/4K5nQWfXaoWZlVD7nFaP3qGBXbIuzBLz4JzYfr
vZn+TZY/S+a2VF5ydeVOufQiOIs82yiBIMvpYBIZhwpHKFHuqf0bTQ/vSz17rfJ4N3RP0N32gtc6
Ufg8KG9Su6aZtzr5s1pIpOhD1uVMflR8xO4jOEantjZJeN/+MWJIR95iX6o1h9/FXIRyMcYmwOGl
+VE7DJ7YpypRfclJ62ejenC7XZiuLOSlMwRZ2/+NMtf+jEK3yQSNKJrKmd5wuu5G6SBr3+TKLruX
yyfIwu2BooAIKRgiJrY3s10TGEMK1Z9UZJnQbaK9nr8NlvBciqkN6QrnDtmONX+lQ7ISdP5UV+EZ
/X9+e5s5WfuqudchD0pfo156Y3iBracrx/+UUGcJd4LjQWZA6IOb4Gy3oCtneQDwuCNJjznSUnJ5
HNq1FvzC6jgLMtsYWqInbq0QZOwfal7psYUwA3cwbeXQXxvMbO0HgimBKJjimD/8sqMW7trmf7de
AsAIwG96o/7hUJ6fEWmBbyYeFizCeKPGb/TjzHE7aMiL5msfZ3HeoCtxvFNM+SRjYclgqTORULl7
P7a/iu7Z8J61+r+/AhjQv1GmE+okXY8RHaVYIIpgUCiN7cLc6u62aL56SkELf2XBLZ2xSDhLkPl1
zghxvq/odHuVPIUzkvvS+9EpBe7Ub7r2aIwHqdt2DeIDK+ti4QCkQGsYUOLB01AxOR8hoGNTjafL
YKzVmLeiYWNsM8DO5k2hBivjW9rBBlkQgC1XMqCE57Fwbc1k15xwp9gOZ9HRkl797N3se1urf47K
tiQDX05US6uE5YFYFRcm4DuzRDUUeuyFHRE1AItC7W4EFWWG0XVkiEn/p1Dz9z09h0groimU0G2i
PjoI8hcFMv6YmWt9jOVR8YSycKanJzi7ilWe7Oa9p2WboS7jjxSO+A8zl4R3kNr5c2XILu7KWexd
A72Pb+JxNG70QcaeQZIs/xg1RpbZZo/vPNLkidRg/ewXrSMqSbtyf1s4k4A3yJI1QX1pN81mP9f6
voIUAaaZdizFVb160LLWjiGEKZmPzNvXy59gaS1PjlvwX7nzq9Ysl3p6k7d5RTy/LuwoQ+vla891
XBcfzOAviCogpmCN4GyD1ui8uSGoZdYo09jGopS+9LI/bGUjvy2RqXUAp91hoxAcGPwKpmPpGW2g
ljHpcfBU/LRf/ViBFBqCLNZK3X0zU3F4AsohPY9BL0sbpY3rr52uRAdZTbTfhdZY3+GsttuqbZTQ
7un5HNW00t7Z8d5g63ViPplhpEV7IVO7ztGL1ve3ZatHXzRfQLReVyoH9Rzptzcq1DskyZPWHjYL
JxOuL9SL6UdSk5i7mLWej0n9gIE0GrF3mZfdxKkCGMb474kOjRHAl/T9UAaag96hKpqoS0c5tXA7
huMhys/Uvq3oh9KtLPuFNEc2JX8bk0yF/IlcmKZ+pgYTC66wobHmA55s1VXZU0Tt90nmH/kelxf+
0s2WkBDhINnDXp8DikyhLPMCB0eopr/FaE+mtaUmsONk0/bRLrK+Ztmbp7yF6YqUwBIz+zTwHGPU
500k1gqBVRQlCyD1leCE1oPmfpfj1i66XeBeWcUekdjAwrz4oTTeA+/rmN1Va9yCpe7u2U+ZnS59
jR1Oo/NTBKHcaIhrdRL97cTRxO+hUW2U8iAnN97oQA/3kCkBG5v+hcokItlYaAL5B9U1J1Ibigvn
SgEg7SKPEWr3vq/bYraS5ZZuCZyibBnIq5PA5iytykYtJ64+Ib0pknW7WP7uJntzWsjlLhyuSlyH
dGNVTHrqLM5uw5PwIw6UkMfApU7b+OQq5Ob8lC6aENPZV1m9la3Y0fTHXH6U5d7x+6tK3QIcuLyu
Fw6Qs5jTQXgSUzUQOVdNcJsCnJsxhuc/fJ86BVocQxwDwg/o5nLExVV0OszZ2doPndcb6hSy3IrZ
LlP3ybifkBKSccil2g7yo+XdUg2uC9xDHnPr7fIPWB7yJK3ACuLJPPu4PDDyuI0hQIribZ45Vf1k
1nTPxy2IkZSUfTna0rucGf4n3PxRFQVFlLsSXzUU/Y0iHzLrbmiPTbEREvyAofG5+lsuHmg4J/pH
X6pr8ZdX1b/xZ5s2Q20BujrD9cYjZkJq8CWHYyduhuDVVw49XsxeuBJz6bw5HfLsltAFnA3yNMOy
/Oi3v8TxTm1+X57WpRPgNMTsUp23bTz2IrPqw8nPQFGJ0k4DBGElB9yzyunLrpwAC1cfjIihREMC
Qr9xjhATOsnqRgVQ/GhdwV0UW9O2yh+BuzdWv9lSKGqr6BIBMlY++Y5ZZaK6g9flm174lqWONoKl
irYKbLl+XAO+Ldx0Ia1PGtbwdtDdmC0PtdZMFKZ7aBMJffn0hvf4Ngx/tsXh8gdbyqnoi1M/Ibfx
OJlfQqRW1F3ECjjHGg3b49RQoYqpsYpGfVVjfDZUIidKb4npjS6YMHWTsOlip/D6ZKVRsji9J79k
ShAnOQ+VXVVsFRF7cr9/rMafWfBegwwYInqj49qhuTi/FrphqK+pSNnP5tfUFK9ErAFk0IiximsI
qoP69HtmGe9CDGDo8iwvRONahN4HlDzEgOaCVmKAfI2ZhQVCkMkXM6/bgxyYJSzoPHps3aE8Xg63
sNFBwhtQAEmm2ie/J99rA7Ow4G2I4WjaTRGB5pJkLBprdU1zcmlkNOtwltcQP8Aw9PyjBXiuWtgJ
FRtJyfd+mW7Ttj32gXGom2rlyjWVHGbnMJAGyAa82nHHm7dTmq6j6VgRygzrQ2L0e99YE+Rbmjgo
ITQ+2XjSJ30W1xfEQldwpw1rnsnYmXzgaIWBymj8uvyFlrYdOhG4nZJQoC7MrzIFRbc8L7sC7AvI
Z7G5BlCxtVr3mIvGXqzLu0gucNXMd5JrfqzEntb2fCINBGa5+GNtTN3l/JvRtWlC3xiLjewO29od
t1kdIzPW7vSivO10n3O+shMBebPk/5H2ZU1y8kyzv4gI9uWWpZeZnn2zfUPYY5tdIBAI+PUn5RPf
a1pDNDF+fOGbieiitJaqsjKtPZnSfCMbsrLRxSQieQU4KLj7pJu+7QlDQ71Kg4bb6AsZJxAG8OEW
ZZ40MnOl8lWn16LLTq/N7MKmfN2DHAOLctAoLiaIKjnfVDyGSAl66Mtm1raD4LbVBUcHuoukM6xC
C5/ixLromPL2Kh/fqWYdrLk92Ia2u2xq7ekDfRpcRi7OL0Qy8tZrvdKcLaTjaq4HBHBKczDDBOhO
tPaHhQpoa0/DangtEFUMQ7L/j+YlV90RaLGEwnzXj04EHmo0dGR8xxsT2JJMmQIc5ndjokw+zZMf
jpWfYrf9sfERK1EU+goNiEkCHYHMvHSMo5lxBkzBogF6Pu5t6E4jtzLuvJh+1yb9Ko+NfQ/wdp96
iY/jYyNIX5tsNBII2hNg+NBde76PiNtObus5NMC76IZ34yNYUh+VRP1CZ+/rZUfXlu/C1J/jZHE3
TlPjAsviwhRr0FM9keouH+w0sFtzKxe7dsy6KHMCAIBxBePZuVf6xFwD+H5cHkiI4kn3lZvW+2Vv
/iQC5BPIAx7CAWRViPlK01aBz3CeCr0RSmrUDFV6PU8/++JQloZPui8ps6/t5GVqjvH4RLWfudcE
tLxRml01HxyyNyeAMaMm2UNVixsbl+fHWYWcN550SJm44ByXyR+70UrMekDHt4buOahy9VUSTPp7
7j1eHoRVO1CihPa7oJqUxVZGbzAG1ATB5AMldgtFiZyjeAUOvU1xgVVLcAm9ZH90f6XzPlWaNuYZ
9P3Qtw7xwkdw80zx3Vh9v+zQx4WDVqE/GW4BPADtz/nC8UZoZ7ox8kyMlzakoBm4LOJ4q5V9zRns
BCTT/1DZyvFq1ytW16Z4YQzNWF4jLFVu6lZHjy9wjsnEu406yMeNJ7K4KLGhSVRkV6WVqsXgL5lj
pBxaJ0b81O+t3gnseos/am3swJ0t2D4N9KXKbcvgTTGKkuDxPTqHKv6pl18uz404jM83HNxAYzl8
QbcOotvzuYHg6TDZFRqVKwvEjH5cgQgivQaZmZ+bR7P/ddnaujd/rYm/L04rTYszoyxgLeNWNKug
bC2d8LIJcbZ+cAj0Fp5mWqiryLuUesaUzDXeR2pv3CqlG2n1V298dPRXfe5BX9LjCUi32NMuG/2A
QTdKl9oWwwOQK4eu36XWfgK50FjtMxtgFKQdm60uoZXlJ4RxcbeBJxr5dvFFi5F0xzT3htFA7qmj
EFnYKbMaFptaUytWAPZCe4htiq4FT1rk8cjrKekR9pZWFdr1iGZeBXmJPNCn/G3K7eehfrWUMizi
B3S4vEPZ/hrNIq1nhBTsW5cnVtM/zuzZx4i/L1zuOLLisYjBPe9BgUJcw8B0nIUFrkCfuW+kr68H
QDi8WYlKfjOO08YxtjIYeBAin4zLD52CcqeOPoJwOa9HCrJA9xnvtgR0+kMXFF25FcF9jIN1E7VO
lHFBlw1SbmnY60bLMpTl2qCeIIk3QCvVb2b1njrJu2X3dwUtnA0kwcrGBMQSzAGAOKN+I5cCLAYp
TVBCtVjA8wnItWtGaHR5/laGD/wEAGujzwr7Un7Y8MzK3FzXwW1YPzfTY0n20+dxJYJkEbsClEXg
Y5X3/my5BY0Lqw1ARhCOIDABrS4IkZPPq8rCDqrgAuMGpkl5tLK+HBJewg4Fhzg4zGPjQLOjq+wu
j9jKjSaegTauF0EgKFdNWoIHKdoc2yBRTjZ51OlhhkDiVr/H2rxgZ0MNUUXQBZ7c823lgTdvpI7Z
Ym/3aPBzDz3zdhk3P53pwJhhKQuwHNpDHemiKRKzQkUQY1bNENV4cGLqo4/XRY7sHwZtYUe6YqYK
bNx1CjtxZexSoT3g2C+gCCN+PW3kHVZO/TOXxMguDqSssIzc7WFqAq2ADYFabnlhTcGTrQ2vrf1e
tpC23iI4WslPnw+kWDULqwojxjy0sDoD9QOOPU//NWkgLMNBVPuOeQRPHh7JjOlA0h9BVHZ5eFcO
CgAHIP0GkKcor0lHU+t1LclJ3KKekgfA6QAh/fkJRCOmg3ok7hztg8xxhbyGPYqCFYEcygRYnPM1
L5+yeSNOWHMEIQ/6YQwXj2WZG2LQi76pSdYFGWVoBAo4wrjLQ7WysRC4/bUgvYOhCjGDAhAWGu9o
daWvdAC7/YsXOFJxFAldU1VaDNRoDA5+1C4oB0gMo8ylbYlprtxFOK//WpCOB2Xs1ZE2sMC9+6yM
FAJWPKCVY58YG4WmNUvofEGCEqTvQNCJGVssbGMcsaxBrRlM1XXLkH9CEPGzzkIWHy5PzJYhaWJY
X6VZW8OQhxXGNYho4jmLuhJQClvlz5UmG3RZ6w5SEKa4+yzJFgr4oCLmtIPKHod82xda39oK2Arf
rSkEszPj76b5Pne3eK0bVusDAt67G+twbaUvPsEWqZLFuNKq7dVpwifMwJkP9oNZb+TnV+4pcCag
tm8jdBBo6HMDilqTAhLRXcA03ecIW9rY17XWRzf+5YlbOXCXhuTSuqtMXV+48ESdAPkGh/21mV2J
1zFexpa5M9KNdMSWPf3csbpWtCGxYa/PD6QJWxMh2K6yAk3xm+q3s7VY1g6MxTjKV6RrAS9lMYzj
DGEHFU3nPxJ2f3kEt0yIvy/WQseMzoTYOqYKHNzja6XdllvIi/XVIADdyG5peIOdm+A0LzKSwQuB
NaCnPolSYz9uSRCtLmoTdTA06gBKJUsooALlKHMPR8ZcBXK68r2tQuyKBXCFgcMCUTGQKzJ6rSja
uKT6RAMbAbgPkE4IAvFuIyoS2196raK0hmZb8Png0pPfFKZTzCz3TArxujZU7H1bfEFZYYYWYtPf
pVsI0TWXkFXCo8JFdeEDroiWpj23KTJ4dqnOTzajL1PqtZ9PjCAN89eIdOKh9YJAiArJT561PjQT
rpht4sKwD5dX8srICciFJioyolQiHTo0j7WcQFw6QKNbuqODA7ANdAh9Quo72nruY2xS+pyV1Now
vHIoICkH1Rs8zvBCs6QtxIY07l1ALoJMPSZu1Hv3rb3X8htafOsYGEEeLvu5clmdmZNueDOB+44p
2uwmO+rVqFCaKKctor0QaiEby3FlgUCrA81oNuCvSCxIviWm1/SVNyC2pMehKoISqJLL7qycDmcW
JHecsrSgTTbCnQYAElIEXf5oVjd1N4aXDa2N29IV8ffFSZdyEKBC9ByBqvrQ8donCWTl6bVWg4cZ
3XyXjW15Ja35xoY8b63yNuhnhd5VaTFGvUKTh2b2HlTC9A3fVk5xbDBRRYLMmTgBz32bIDHXTBbM
Dd4DqY5t9tMbNlbC2vAJwj0T5WKQEMhgzoEWYzXpcxt0ULW1fN4feAGs0dPw+S4NdGgsDEm+xHoM
UGcBQ25+gChMrt47Q2j24ZQ+psNGoLK2vP/aQsR8Pm5uP+QAIsIWG58yfuX+Q4oDBSfQSOHWE919
UrwwJek42r2BoyFpUat8y9EDryobqZqV8h56TKCrgy2KXM0HqjTOUjojZMcWSsJ4DMuuChPb79RX
nX1hZeSOJ6CwZu/35SW+tuYWVuXYqwKHmd4J39z6Z1Nab3qrR25Hvvw3K9Lzktel11QcviGM3Bdo
kajK+spwt/gQ1y4PtBOLQhPKTKi2ny+E2CMgFzLhjKP+rssDrx7nuvCH1p85BvLHZZ/+xCLSJQ/Y
619r0pmnpyYUyjJYQ3nY/jb1hXVdOCX0LSornoHDNwyQkM/tPdMSK7BIV58cQDePAAB0kaqUWQCR
8u6Y5pUd8pa5ESuan5c/cXVyAZv8k04W+jPn42Fkpcm4Z+MLq3te3JZoJ1Yf/8EE6I2g6mEhySSb
GNwycYsKg2DNkCMeCvTfd41fxfFG+PEnLpNHW9C4QfIT8QGyc+e+ZLVBpsqecIcVejSwtx7vgz7V
wzz3dpy+647n06EPxgbQFHW4YcZk+pzOu67/Orv3ZdoeFc28QvLhzlLjsPG2tF/XDqHl9xnn38dT
R6dxjr7bunhj5k21BdxaW9vL3xf2FxdfbeZmYZo45HQcQkZ1nNkQOulVnt/HA+B2GzmwtZWztCbt
JMgwKLkOHANatL5NrUgOvFpbANC123VpQ9o/du/OnDYYMbC85cWzgZdeEerTxgJdQd7oKIQCni7o
J1GAliYmAdP+WJVwZdZfeeKgL/PYAt5aO0dwb9jdlYmcKN16kK35tjQqzVbnGdSNLaxWPryUxbNV
4rV08w99e3ANIavgkUbYL4PaMqcfKpD2w0pTRBmt0Oc2vM7k8/KX52ak+8+t3FgtKCYKAlJzHXoT
pF/mGTxbkw8dSt80Nu7z9Slb+CVNGbpmO67+WRkTgyYkkC5Ak+BVcKqMPORCcKQE7XcNqLRHt/gi
1lb+ckylmdNTINsNFWMaqw9Z/7Xo9+14dfnMXAvCliakzaXoTj2rhYZ4YiwfB1f3J2jWd0773KJf
ApWBjQTc2skE6LOo9oHg4wOOjs6KlXUxzNml8mvK+Q8CYZLLHq0OmoH3Ggg20P0rYxt4Eg/QVsH9
nlH3LQObnlbbN25qbZhZS5Kjde+vHWklamjio20JO2mVvXT0Jeu9oz2VoFiYAmN6G2dlrw/9U5fx
KOFCFjAL3Kl8uezs2ktx+RHS6jSdSsu4Kq68ybjr4xR6Vl2Ul+ZJsZMrFEkiC3oWNcxfNrs1xtLC
HArdAuM3zBat4SPj4zcaYFj28bKVLeektWlkNQPCE1baMnDhxvhiQJ3dAIDke1lcxygDX7a3elAu
ZlS6BNTaLmjqCHtmlMYhIE7Ee0Or1z9YQcsVlqagmpGFl0mZqlBKx6uRGCd13FtJyPsbQ9uIcldD
ePSXAmeJsh6yplK8lSUOehKFM1n92pq6n121vx07dPQ7EB04ZTgO36ct7djVw2RhU8QNi7ggYZ3h
TA1sQp2pyH+PVu/z6c3Lb9kmz+FaCAKNZ6CM0XMILIbkHqi9HaSDsfss96YlN31605p3rHk15gcg
ET8/Y0tbklu9rsxTX8OWWaZ+akdNHJrQ4VL4xnrf8knsh8XwgWQpq21IUQVpX0b16EJa6Wdm66At
YOizNwJEKdF/8kxGpkIspadtIkaxuauTX87wkoH3x1M3BnBtXYi6P3BgoNXHZXruGER2Va44qCda
Dng+y1ubX81gYI3Ztd7sL3u0djItTUlzNZrlWPc2TEEhKq6/q87RSn79NxPSNJEaKFO8nhHpaGCD
ye6V5p2OnwfzClDG/4ZMfgt7nVlUsSbWXNabUa6CIVbroA+QoXR5p3mxGlx2anXtAWiAzBmaeZHB
OJ8imzUukGzieTbqrzN6XYPZHsOWT9dqSdCIYbyhx3PD5tp5C3YOhIsoxYkM+7lNz0y1pOUo9FY1
eOjEic6g7RCW5tNl39btAL5voPYHLJrkWwLuJRMNEm3gEX6ERHsO9U5PSYJm2lh84ofkdyHAm4iA
0agj0GHnDgHRkHfdjEGkw/euAUDQQMv1fiwiECIZJNK2JHpX99XCnnRhVQ1JuD7Cnj4fau4bepiw
r452Q5pPo41RndBA+CAEax3ozZw7pleKVrIs74JaQ3AYcXYTQxRMP352nmAFvAE6QkNkh2VMUmUW
lj7NJdTOczShnYDCbcdQ2XrqfRw04J6Q0heS9kjryzIfuunl6L83Uc9uQ4gYQ/irasCKed9s9VF+
PIrODUmzw90kBSLGQP3IeAdVeYU3cvfj8oitmQBM2kSGFvnND32LmguovTK4HZb0qdN+28N7vcXf
s2FC7q4dvb5g+gwT+nTMraOh7qGve9kLES2ebxsxEQJFj2QKENlixhb3XqPQSWWai1RZBpkOhtJ8
Um+kbNa8WJqQroXEyNVxBmIe4DOQZzXJAdQsEe3Jp19T8MRQVSSGQIChfYC6GiVjNcOJVnPre5FW
CI7RLHQDsNAj58zdEUvfWAEfjxxYNA2AnlFINNFKdz525gROcTBPImYA0KBMbmfP3g8DuruOaWr4
rPWrrWrRx9P0zKIhZbhjCjrxfhA3LLrbaxqNNPsGBcbTbA9bDV4fLyWYAgsg6DaQOESS/tw5vXeL
LBaXEshbrouEPdoVknoKtZ9HHj/26hDW9vRyeTGuNNefG5WWSqdScLGquC2cZL4fGtAzVO67m8+B
53ybHAeyldluat0SYC/lwa67Wwio7FXnRS3j0DOHK2I5u6ZINl4Nqwt4MRTSPFPAiOK4wldpbN7F
fXs7Agpcp3TD+9URx9mIVLKBW1luqTPdrO/dEfukGr/ZzPRNCDlAfxNkHvN46BzFvzzYa2cxHiki
PY4O9w+U10wFKWLuwquy+soMsnM1+lDNv8lgXKPzfSPcWPVtYUw/X03UsxMHRVxkUzqI2JDiUHRH
1YNoynXHjpq7xVWyOmMLc8a5uTZpM6ttMZRzHPt8gHaOpQZjtlWr2fJKeor3iq0qQ4w9MjLPV4zv
aRYq6nctfxvca0f5eXm+Vvf+wifh8+KkHiBL72XIDqFvRPfHTA8p+5mM5Fgi3/ffLEmXZ6eQNlNF
KGWT33WBUqfuF90zcT8PiMFux8kCcCo6YaDKde4RmiNNJ9c8hGyG6SN3e8vG0k+74nDZndUrbmFG
miU0diKqanAxNKxQw7jOtAM4D4zospX1tfDXGWl6SGaqndvDGbs7oXFvZzhfBn5s2N5WAup+vWxs
fS2AsB6gIeg0q1L0bo1k9mIF6xv8yoHSI7qxO9+gjp+Sz9MCY5LAXeWKgouIDc8nidqjZsQ2Rk/P
wEprPxr0zRkVkDw9FkQLtGZj7a2dSnjvo7MRPTeA1cnDaMyo6qWIdklr+UV720Kqo24epuFLu0XR
uDaIQEQbaOFDW9EH7XZi9pObE4S8dYJmzaFN9Dtdz7M9aax7kGix58tztrYMRUESJFbg/Qd+/Xwg
BWzGrFgieFnyqNKT2ykZd5dNrAwe8ExwBhBiSG3Jc1VbSevOOSCpnvKQDTe5AQ6PJrSRvXCzjeW+
kuMSPeZ4NKB3BLVq+b3V1rjJ6gYTlebgX53fvUYJob/oN9m0y5DFcAwwFqt8Qg5sfiTWFkAMEC2M
lxS5ovUS7Vno2gCTsFz0yGu3mqyiAPRSR7HfyvP0q5NMRaQxrs5QnSuKZxIrPFKNpD4qmVG9s9q1
gwE80E8g6lKfIWMx3yYTqrAFUdjOzTMLTx9XOXGjHW57pnG0GFg1VkRjFPQdLfzdl6IcjcDqtOYL
MP1uGoxao4D7ph5/qIpiPXbUdW7b0ovBSFmlB8ALx19Zb1fG7Rib4Dh2RJxWzqr92x5Z3YVGmerH
Zh6ViCdzeZzV1KnA0FmA6tEs0vxkNchJ+ahbWapvDUyfwmmcbAeoA5Nwv7BrT9+DF91EZ9dcmWmU
aw2EXTvV6QCz5SmPSujMRE4cD7+HfvQ6P3XyNAu8vPeMIIZIynHSjPE615Tq1JUVf3aLuXntFPqC
/u17mBoOY00cALXVeR585njghkz1SmhN6cYuG3j5rXeYG8xaUz72SHYfks7T0MaggzeSjEj/A1CQ
tU1k2gUfAP1V7b1plUZk52p+1EqiR6WGV60NyckrbBoFPAJtd1TagV5Zw+AeJ8AwBuStxjRig9Kz
9yLuteQKDH4lcJpV40Kw3s7qiJqtY1zxdNQDVtSV5xsjmIqDqmyhT4IicPNktln+qBO03RtzNzxX
TQs6HcXzduMQAx1AHbv3XbNTv41TDjKhHhocdmh6CUCBWh7nO7R/o2mTNkPy1M8dc5/KcuynYEBn
zRvhrDo0JqizA3uuih2ImKafqpMAU9Oi3z+qlGJ4gdqQp4caie16P1MTNvXWSt+gmEjdKzOh3jOC
7uowgUFBj/2KxsbNDAIxzweRGPo2iNaz06g3DrlCFcc0IeSjqxGhalr7tYcqo28QiML7NfEcdK9m
TYM9yOth1xNivmZVUsRQ0yLkSqlU9UAxUjuGMPtnWzYm3kqF7hC/SOJnazC0cACZy01vsHGHerZ+
1aWEHmKFeSeDl5kOq0kBBQ+VJQdW8vwRHMzzEVB15LrnMdOiOgaNuTnOid823gD6KcviSdiUznCE
fjwkAcZs1EI6G9pvIxtAeNMNGcKnQR9j307G+GQoSvmkOjX/5c19Fk3eXDxMvGYHQLC1XyBqa7g/
5u58XZA8DqvEMh5opylBVoFKwjfg7c6iQwHsqJK038Banem+UzXJVz3PkQRtssbl9zEh1RVgoAoS
oyorH0zeeU9Mp8l9BZDBVz51k7NTC8Pbz1yPyWF2lO6UaqWDC97Kkqhihf0wNCXUrrmrlNqJqWXz
aKGF41pX7Px3bSE49PnsIX9smh2P3IT0nm8X7sCfGCdlkOeUXdmzM4VWVeVRgTahaeugXrnmoAAF
2gXBkgalZCnK4p5TWW5X4UDoiRoqM/isxyqYHC8EigN6QfmLRX+ZECr1UxyZvV9c/ZiSOiT1jaWO
Py5fUCtNfniaLz5GisU6VW26pBB3bpmAt+C5IlWYO9/G0QjnPvld03eaWKc0RrjJQD3Vbb1qV6+t
5QdI8UUJRXaXjCLPxfOrnPRhT0lIOh04UxM6RtrBNFlkl2lYoQ4Ajp63jQEQt7x8a8F/pCgEcTFo
FM+jAEWhOSAquLXs9keRmmHapTuDdN/68q2GsorfDnXE7DoJyyb1vWbcCEJWFwMyFQ5CXrz75AQc
8GZQ4XKAqwY6+M6K+x/YKlcDuSIodWx4unY/A331P1PiUxbvlVqB1AHrARRXGhpmXqTmNKrRhQOh
2Gl4tbP9mF71+kasvxKFo11WvJ5BuwO5B2l4C7U0Y+SBET7i8rNm/gqVvMM8qyCHIk7QtMWjstU3
uhZ0oacFrCro3wYPnhTXpYmizGUPk1mXBRxazImegpHvGJcB25JUWYkhNQhGIe2o4dViyJT0A0k7
szEmBF3GO0u472w1HK2tj6UBMb6LScMxqNPahYGe0QyNiWZ1S3j8pYTOPV6DJQ0vLxKx2+TdYKDJ
DqyRf1Lb0nQBzoF7G4ixgAxPLX9N87fE3kgLrg7ZXxNye0w6KVOjcJgYjTG0xy7s2v1/ckIO7Ek8
m9zWYaFvf7jDoXde/qG4ASEJocyBQgDqGzLliwHoxlQUGt4OWQp0D3REatr5iqZ9IXpzGlL2MKeQ
lqZ8qxS2tp8MQTkGAUG0bcldvYVRoulb1btg6DSwB/xQqwiBmpLOUVc+j+oG9nVt9aHJzYNWGFjJ
sMLPVx907PrOEFdVoT3TOirnH4pzjTjl8nytWYHSjQZKLuxX5BjOrfQpHpgqYsAgJ3cdujvj0acG
rvTPQxoMYIX/2pH2ktV4jGeFCm9A/qzWzqGby1ONkLEk6kaNaG2RQx7eRfQjdpJcQRyVFjqwKaYJ
1/+pdOcTSFYOl0dtbauCnhH3hnie4wF7PmrToJq4ulG6UXonQZ8ZcUI6ZnFAdFSM/sGUWOrIP4Ni
Rz7EudcWZel4Ikjo/Gy8IuQXFKsu21gdMXSpC/E99K1b4u+Lg27Syp56uQJ3xvtCtfxY3wCvrY7X
woA0XkmaZAOb4i5IUD5GI5VvUu6XW7oEK+yd2CzoDwW2GP+hZn3uh51lNK0LW/SwqfTQkQKZGotN
U6ikuXJMa85O+UyRBW0Mq9KCxDXzp5mq3UvNIZ8SV9p4qI2Z3DQtqPKjz4/x8tukDcBmtwWtIJZM
SwbAVcdjrfCNvbwCERT+Q15JMBahbC/dIFTNM4O7YLstZhOvQuNJo1+5nh4K6PA1BPWm6lfTqA+D
lW6EsmsLaGFY1jUBBtrtsgkDH+fajjvpjmhbGmPi2+XbcWlCP59bNtep1tgWGgaJ+soa/ZDE3X52
0qBxzMQvaAK+Zfu+a8yvl+dtbeku7UovhtJoIaemwrVKuaflD6pcOc3LZRNrZzDgqkKSFlqtkOQ6
dw26CaPrxJg2dD45eGRadzbQIuqXy1ZW52hhRVqAPVg2inqCFZ79dJtjvwV4Wf193Mo4egWo8s9j
Y3GIzDbBSVljjw/6q8JPhbqxulcnwgYVKErl6GeSE+QtcDvOqKP+27eQtlNGf6IPw6xupFzXrTgO
mGdx7eL1cT4XnKc4Hzi8mLrHmkd0um+LjYt91QRyhLg6EOyBsPvcRKK5bGAcpy2d/oQvt0DIg/eq
+5dVtTAjzbc7V/hdB57Q/GiZBdoPDqb9qlYbBe3VxbswIw2YV6rIZlQJADPToWpOhXPsFWj4BJcX
r/jYD7v/rxVTqvVyLyNzmcCK7gRzflLbbyBT8rSjO0baFivyqkfA8uEfZGyAnzmfH/BQ2qPRZSzI
tVM2o0slL455+xPNiBsY5NUEAOT3/s+S7JWFRJGLQxteTUHf7Fz72mretOktJceC1AiTjix/qCDX
nGzVBFfHc2FZOk0HpBoSRgr0cKaACDxW7GT0r2N/W+WnkX4edYdrCZxbgusTqDt555bo6rQJgJJA
sd610EhW71vuKxDg3rpjV3eWiGMFCQHSCeLviyMIQUVe5TFmLgM9eWdqPvd+DOnx8lJcPecWRsTy
WRgp7Jb1Xo5JU6zY18ZH5IwuGxD7X17rosYE+hhVIOCkN3TRDBVIsTE3M97ObEqDOSlv6tELkqbb
E6fdeBOuLfelOWkpJMwA4q6BuT6P/dJMdn37h2RwC2685ZY0OarbMshZwo7nfq/SK/RdTSXSsYc+
310ev7VVsHRImiCv5xZnDIYslIVBf1ane51v0YivkF0YYBIS3d8i4/wR1txVPYigxfFKokSBpEp5
nZRvrXkEkWGfX6vpo2L6oGbLzFOuPxckiNONoHptQJdfIB3waoz2Ks7wBay6K6cnZDZ9ZNeRDPK9
PPuHaxHFBWws9GEi5yJFQY5aVLM74vzNpjtd+UmrnbGVzlmbtqUJse8W+0ppu0FXhImp1h5IDlVe
O94x8OddXh2rSc+lHWkdFlC9aXoCO8zbe+X3XonQ3ZnUvw0L/XEkTKeg8u7GLTHulQMXy8TQoSgG
Zs0P2hAzxEQREMCq1lJf034MPdiFwT+oPY0xyoL9xh5Y2dRn5qRNPdRZWaKQhRxJ0t5TQkKT5bsB
6E9EUBsDunIenpmSlsaMkMzltghnhipqWXGVdHZ0ec62vJGWRjsojjExmBiqu1l7m7Qnd34i/xCX
wRGQeLvQ7sBUSfc+5aZn1zOuqZE/oThgZUfCNqZl7YW2tCFj1jSIUBHW4Iaa3DIE9Df0ksoHLf1X
5tS+ntCIgfwJYj7gWJseLg/i2uv4zLZ0r0xQ6vAsDtuq+SVvIl5clc2hzl5nGnXpS2IdmPE00SNv
QlN9MOyNE2TltDqzLq3IwkhNk44Y3Soxg1T92UJ6tkgTP67V17rZImbZsiYvSq9My0LEcKCs0Ixf
5gCtbTL4anWN8vLGuIovl+5rPLcRxIheShN44fODy8gbfXBjeGZN9NaiyklFiouz5J7mKdJd8dea
oPrNtEdexHeumUEv4cvlT1g5Os++QLoJ6spVPK2At/mIionrcg2Ft1YDbxDd6jZbHdiFs9ImAaVP
1asEzvaZdZ0qya4xrSvDG/xCL9GA9vNfHENSHDcs2O7lyFFN5rQkYPIOLHoEzeFco5i6v2xi3aG/
JqSzpcygl66MMKGhUj06flPMSDGcimGfF6+XTa3eAQKjgUZtQcMuLUoVhfCstWBqKg/QYFSNa0jS
mXqUkcfGphv7bX27g+0N+Beh7SfzmWIRUK6rJY4z6BJ3gP3VtqjYz34+DTel1fkWIKO6nUR2lgSl
pvs1FLR76x1omo2IeXWIF18ibf001cZuHkSECSwnh3oOQRcdOonakKcbB+yWKWk2VZ17zE7htOJA
y9AGJosVYdv2fj78Ak3K1hivlPV06Af8b4ylWKLJQUduNTA3KW8jtEh7tFEL7uIEZEDPnn2PTgU/
22LeWL0NXTA1QUodeRYZbKTMut3XLYzGfeFPyFO4dvOAvgGt3qL6XT1XFpbElyxCMsuiaGwzYSlB
/itDc8Kg+Kqz8f5YNwJyF+h1u4AuSSdK5nassNSKBZwhPHGbXd65u1TdUrVYH7X/mZFv3qIblblw
YGZEY70SkvgerELc28jtbFmR7lgX3ajpWBKMWHGwpt/Mu89JmHifF7ZEJCkIcf7/mBnSjnKBe5k0
dMIEuHrYUe2yd2Ug9I0U+S9tMNLo8rm15ZR0blUlc70ixtDFxW97irzsGQwBZbK7bEVszQ/XqIeC
l+jbByZA2kuW07leOuFdXSapEZmNnYTmlP1TKLmwInxdLOls9FKAVHAWZdBJwhNur0PbKoYgHIBK
l/1ZPe09E694UQlHN8m5pbqsMkMTp57tQFdIR6kINK3fGZaGd6cAHP3frEkhwGz2KTJNWBFjy66N
eOh82nSgUh40gPkMFWKP3M78yvPqjTNwdXEs3JS2b1+YQHeIbEU7PTUV+gIB6iHzvtSN4LKH4ofk
9QEaI4gy4OZEE4Y0nqYz9Ixk2FrEBS6KQae2zvxJV6ICGUB17sLK9QJulIfLZtemEcx7aOEHtBIM
yNLip5mZgJUAi5+Nt14VpO1Toh2T6kfaTH6bb8lUrj4QluakC6wGgdagDjDnpOA/s24dkvu1eoiN
e4u/ZNmu6gNS/MPaWdqUdt7QgOyyLGEzYdAeNo+kLf3RukVooDoP7hZCYO0Brgv+fUewDdo4xM43
xjiiF921aiSCshd0Ihhs3ynIdyZ+bpwEizXYDUc3dJKt8v0fwdmPK+ivYXnvcxrbSgPDQ0xECjl3
v9fNC8W7UoG4oEuxPwzlOLHC7+0GUNI2rK1+P1TGHtLFvuf1u7jJQ5UYO1vZoowWTl/6Nml1M9ol
xFCwumfkRvX4kdhf8nFjB60FR4BMQDUK8AnUeSUbbQvN2HaCDSVFP9bkEcXvUj6gfl32EQBxt1Cd
5RucOdrq/lkYlQ6moXJmdUwahEhO/ZKPfO+kfdgAsJtl9Q5ticFgAjJNvzZqdp1bv41ivjG1l1JV
fAPkaATUsaYxn9qY7C/v6/VluPgw6eBS7aQfBxDWBcYILlrlTe8Pw7Avp3fTynwCrozmxgEcrD9e
trs60RDvEqShkF6TARckxyMYyGSMx0gOlsMOupugVL1VjVs/SFBPxJkF2MWHjB2QohWQd9jUQzsF
ELcL0OgeMbSNWWjPAVXls5nW4eAASTqnG0O7dpOLUub/mZbOMJMj/+WJM6y3h6uM0iP0PjaW8voo
/jUhnSGEC0rrApPnAZULYUocIYXfIOP/L5P114y0YxoCXFmJjE2QFWPYeXlU2l3Ewdl82czq1bYY
MGmPoEjXO5242tzsaM07t370cPgXp7yHWuSh32qc3Bo8eeUzUJnUE+an1MKO39j2yR5/XvZoYwnI
QLM8j7nXiABVqZ9H424zjFv9ffBB/j/Srmu7bWTZfhHWQg6vjcQoiQqUrBesUULOGV9/d3PuGZNN
HOKOryzL9tij6lBdVV1dtbeCtmkUY7HApED2Rbg40Slk9031VBqr2+OftVogvAE0EHpigD546aPA
EpNrSY1T2vDxro9VIgnRk1I8q3KxqtRk2w1LHdT0O145gDOJjA6UqcqXhgiJ6rhWwe2OagNupeRf
wKa4PbXZ3T8TxOx+b/A+6gAgKNDv21oB5SXKipZweWZng4pa9BPRt3rW1cT9xEWgQoYJ6OFg0mRY
8yOQqQL+jQfKcDPxC/s1F4UKOmp+wEGGGgG2U0puc8/L04pOalXLr7pgqQYeDxZs96xWANsQwSeo
UVCVd6kVXO6BDkXF0vlqYlVNT6KkhPdET4S/yoKKcPnCHWJ2GX8LZOtqgiYvwrSHwDJ3dfGuquwm
/+b1Z2EJ4WhJEHNv9TkdXKYlnRkHrorGAppZHH+IgmlMC69WcydX0oCXDdI+ihhB//7sAubXiVFq
eodSIRFdvZ0tGkvv93MS8HCPmmcKMo3zeymhAIqkYWToVMETiDkVaCz4g6JJlKBg/OhrAgWuygSS
ci1Ik+BBghF3pt+jqs0KEMly/YL7mXXiKGsBzDxwQfSrHrao6SKv7IHcYAhHLUHi+FvVdl38HIvH
SLGCeNMtpbSoCjNmSEGwALAmXFrhwBlF8Ko6DYYS7PWD+pIDnSS9L2QXlyxdD5DduteXDMWMNcJV
H++nwAQH3xybpRRFwLypAjCe+TLt3MEAXDGK1jv4pWTpXXhGL4BNICHVi5sH6ofpGTjTvCQswg59
qWjeNHhHL8a/JplfUO7Z2ZyJYIx4FnawfApECHVJQBxsNf19twTuMmPrdMAXgTYExg59wcwWqWUb
SWEBIZOEu6GPnmRMJ3bw0HDbUcxpHwThpgBwbOQxWCfrC6lUo8uM4gttBpBh4MWmk13JIwARyVB7
k+yL4Om2zLk9QsIR6o5efBQ9M3MDPEYRxV0LKGY9dTKvWCdatWBT5wJ/TOu3DCZ5NikBivdjyIgL
wAuAcFZCG3lGG+OcqrEmNGhNVtA4gf/vE52oKAJsjYGqIvgP1i4ZWREael8BlO/O877D4SlfYh6f
VQ1UlqHUGofqKlnBDyDFHPHMazbFc2kIxJc+tSSCmT3e3qY5PQfh3D9yGCMeZCFatBrIyQszlsCg
fic0CxH+XHEUSrhFFXkCVPOiKvnyuHJamAwgHoT2pflhirxi5QHoo5oksDnwsr8C9d3kVnyR7XIh
WIOH7ZfRA/Uwm/z08fZsTxl1xihiKEBLRQ8NHm7YHJAgZ5InxAMwyJPBT0htaPWxzwP/QUuG4nOU
MzRaRn2hgZlBVWKrqzP9LogD1ZRa9DOClivKVvjmuZvFGrr6Szin3aDXvQb6ONXPSThNDz7lGw65
YnCBNljuisBvXhQAV1aoky56nvC+Ej5kg6x8AVvYeG1GEYlfsAYfQ6MXCisAPNch9GIBClyRAQRu
ACYVo/u8pTcIrxh1EFR0oZPHY/7TB9zoEzQ68LYPQKwHISsRyJRCK25EwG78QfEIlg9IZJR80wC9
zuVOAjYo93kd2oLX910iVC7PZTvP9//A+OLpHphNYMbEsBn7rgx+qhbRRFHrtPsCmCwjXoGJAorH
2+owZxdBBoXEFd5BdWDeMPOZSqHvtJSeMgM8BUabIEk0qqVVal35VPn1SCY/F00xEXqiAjfcFlFv
8nx7EDMBm4E0OSXNhvfEc+LlmgbeUCSAEgJEZI74WnqKipgA9LnrXwZ/XLCYM1blQhZjMGUv6ORx
hCzO2BiVqwTNHnSWicYthNezcpASQaiD+PqKZjTqcAYnH+saBqJ+GEW8ESoc0KQMFbgHk6pkL7fX
cMbZABsN+TBoOo4SywCRDXGI/mTMywC7bS+hDLJfutnPGMoLEXTKZzFH1wChbwQ2sNmDKi0C/bUh
jFbTLbHCz4tBUglxFHwnGxL4oS7kI1V9ufqoUnQUe08R9317tWZwZimU3G8hjBqkfqDUEVWDUjsl
KtAjNMRvGb8WhBcpcRVAohQdXvHuWhRWLenGzNULwhGVAiQFVWhsY+EUcEkWnwCr1RrMb6u+ToGb
fxerGzWwavTX357sTBhsALydR0ckWMWxqpf7lnZg7h0rqvJFv/Yi2RWG4R3PANvc73aynJn8JK8V
qT/eFnvCaWA8DeTSwlyE/OjjYOT2XEPBwaAvGZBS9PwFzggAnKkzGdOq1gUijejrj8IPX/nhy+ZJ
H0USiNErTK+VKsCLQeVJVr3HoHSX635VACUvEbuFlO6csiGBj9CTouShVfFybRLU+fKlgrURm3Db
41E9z4fNoL3eXoq5HTiXwpyccNKzFj3XOJx10d/JQCMF5KkeSzXh1XBa81kdP8a84fqal5rF0D/c
Fj9nG0ANKqNvFugkMPKXkyw8n0MjEU5UNNRuI+Z3kvIHlwX0df0WwQRRSRelkkoPrcKHh45PH6Og
N2n91+2ZzG0Xzg3tK0XsorDwOPJYx5PWZriTVAYqaCZHLKa1kY4LYrS5E0qZm3GPQ9uixK5YqXld
Jco5eGECocxJYuDoABlD6S0+jSvF6QJFdfSuHJ70tujuiiSJrQSQcfhHHAZJQj5sRqLxQS2SaGiA
3wNs4tzilYobzSqI4gew70p7gEfUaIYEXmtR9z6wPnh+2HmdNm3kyEuBdi1GPikNr3xtPAPwWoGQ
NqRRm3DX19V0MOS+eK4jY9p0eCi3uqaYdBKmKmA9ctBT+UQqiigyEVqjnBa4N92npCR+Z+dinq+4
TDAsfwi8B70XS3h4Uesd8K9mgK2VO1cqByMiYq1XyAYFD1UHlGheKL01l3nrOOfEtcYptlBMkpMV
2uhMfWHgjdsY7wEvPLmywsk7pcTNhARJm4OoL4tRiDegdh4oaLK0Gqd6Oo6VKqSk16LiQZqQXCdA
A2k8MgK8x0YvZ/c8JIPgtmUa/+L8UADQQajiwZIDn/CCjZyNg3SQTwtwOSC5ZS9rosHVWaLhEoXS
OG0HqunirgVpx1pG+ueId3EPGElZO1gFN+h3gt5GGWAqxn9PdCPhSfj3KBi3lCD/WPQKRtEb026I
NUAxte7tIzRni3QVaKDoLQRPPUtM3iOcruWuglXWBRDWBbh2Fz6sUeFwSf6R8zn63vR1oS5lNeeC
PB3grCD6FVE5zL4VGQZAIqUayZFM2ImhmXM+akQzZB1XBb+Ua5oLvs5lMamLtI2GVOuwjIVWAvCl
TVIHiG7PTVJWj7XB/QGdAbbtbG6Mpwtxzrk2h7xgSgYSJg1qJkdup4fhdxwk+1ELCgsIHpnNZ0BL
KbW++rm9qXN2Ed8AmDGoK1SQFrq08PkI+JikwQCEssNlSDJy2xv7D4+rl4pR5ywjQLyQVUPSmHby
XkqShzKPEAjClcnea5Z0nWmUKMBtJDx0K6CK4FESXinAPbk9wTntORfL7GiUF7kn0dRaWWk00xpq
lhwjRsiQwFliiaa+io1bzmUxu5lVVa1EHBYToHwkybChxer2bOa3659FZCkK0ZLL1RHkmKF+pwLF
ve+3VfxxW8bcGTibBYuipbe8MXkNVszPfsKKI7iHoPjCv2/KbqH1a0kSY7SAagAkbbpeDXr/8rEz
5f5J0u2xXghjFnSApdWG1ZfGIcWM9Mq3tcnJjdiaJqvsn4AnteAPluZEdeTsrpOhrqprYuwQn4ak
NQYSFIDTtMt64f49KwdoZ6i2Rq+pzF4FWt9oJJFaRakJrDyzKmVfyDrRhAWNm5eDHDhSrLgGsNpQ
diMAiQqagEIivGt/KoBUyYo9eD9/oHX0sfx/5TC6UOVoSJE0rJsgJo6hljte8Y5Rom/g0JYgf5bm
xIS1flqOdaIhd6wY3oeK5A/xUQpSV4lO+lx7/P9NjFGIEQ1UZd1jYhy0LvVJpcZ2IT57wZLvmvPP
IAn8ZwVZUy6OcdLKEBQPGdHawQa4KuGN4ySNZh3GD2lVADm+XMjnLkmla32m77iGBAp6w2Ffo02f
8Fah7sAHS0YB6Cop4kgnaFLn9orOHueziTKehA96jQc/Gu75nWjhdkdCoX2KsxJRMmc2+VLP/ZK2
MB4kbKsODXAQlygjkby12gFYDKQyS7yIs3KA6Q4iKlQAX3Fo9GOeCeOIjLxq5NvAQ40KWok4ZLTU
bIn1c3YFz0QxU0rV2OgAHkhfaBDN/aUOK5R2gGsgMyv1D4rRDWQi8coJlHfA1TBOsRX1vkgzGCpF
AtH1mP+lBcmmFEXgacE9VvKwYLDmXjbOBbI1zorGtVnHw6vgYr3mC3mjhvW29vl11r6BSfFeVVQi
BFDTlMcxSda3lXPWQ+MaLIDkVzDwxHF5HsohycEijF1MuMKKSgkwjB+e4i1ENbO6ciaF2cA8FfO2
iSCFpwDDbbfmg8hpY1w4lXzhgM9ecFD+ATwrXGqRc2Lsio7MQ+WnkMU1ttglViyGCL4tEeh9lUx0
3xp8ich/0MVsIFmOKzTAKmkm+3IdxVYt06THO1E5es6g9gURwPClcs1CHmfWfv2Ww3KujAHXeylH
H3FiA9xh70hU91lLOt2NvM5Uqk/FkO3bKkI35ypMPBPJZK0HXcwUToLIBBtmBBai3y416/I9EjLk
dRb2b0ka41gnvaBYt1hImZZUPvnco2rsA/kpQMeuvACDsLSYjGPt1UyVMx6y1K60J84aM6eZENof
gfZSAt4xXuxAXpLIeNe44GhFGSQKY+Q0SmdFhm/3k2D5ONnekL4k4XCvtkv0mfTb3tpC5kwIaMfq
9BxifZBhpWWClydlIZCcqxk1ENsBFBDt73hfYRZTzDRYlxBZ0JDbBd2xKt+aeiv5liCuohw5BZDn
OtOUEC866HxAVMCZK1utXUsFeGJD87bOzpq1s8Ew61yFad2NCSbcqY9pO9pFvEWOekHI7KqeCWFW
NZH6SOlLzDiON1I1AHfkD8Ds8Hgpol9IRrX+FeGdhq1Kmg7ZRg5LKHRftewRPiMAzVnYvdn1OhNE
DfhZWBTLEqqkSwhC3RLJ0XjpS0dBXbBd10JkoHfySECLSJaDEuZSSIV+NYBiUUMi9ybXhW7eyrjc
CP96Wy7FMBYEb9C+FEvYe10UOzvTec8ewyaxbmvYtUu7lMKoO4cCICDCYDL6JFppdKySkJTeR6+8
/4kcgG7T2mO84zBy9KFQokRF7CM3YHHX5VVlaAWR+sYFZN8Sqfa1ecKkgPWByhHgM4JU4XKHRAqe
PMjI37dQg2B8ktCBq1kBQBEAf42bPE7tguJdn6FLicxmpYGkxn7Cw5+p0x3uOKQx/MPtFZxVuxMY
nwquG8VgdLvThlwD/TkOkZR8ZFkvv6L9xXO92FgCvLmOU8FHJaOekdZu4ymICaaSgpsGYZTx/hDn
G0B4dQ3KLJAZL3/hbef2pK7dJESBKUpXgD2liiJj4Ca+rNt2UGBthU1VvQrqsxCtQY48SrBGCws4
E1JdCmMMXciLfs5NECYmliDvJQXgGSHhdaer0F3xVHn2tMQZNbuUZ/NjNm3swYQehirC8KQjUhuS
CRDbiD86b7UIGTq3lpKK7hYDDyGqypIUoczB63JOw7blZOAkMhhIzXclIFw6q6226evtrZuJ+Gkd
5W95jM5noSYXkQZ5WfzSyCTh79LiHTcM08j33EiGwdFbszYWDNbc2Ub2FoV7iE7xUsko51AMXBAn
ANdDhOFFwJM3wPhjC4FB4mIl8i+6vL49z7lzB+gywCUDgwR1b3RAZz4FVB9TPJYQ2KBJu3rX8uPg
fd0WMfO8LfNnMtgEY6mIhdhUHH1Dr56mbLLa9i9Qd7/LNHMxCg9CIW8LBST3eu+W6I2Kp1fUGS44
nJmqp8tRMGYzSsIAw8BM+74wC+Wj9LJDOuSO4GVmCEK83ke4vOO40K26FvjiyUIRzdxhOV8FRqHi
XFBSNAbRONawy6Igk/w6CTsletCGhdzknBadi2LcUY6EYanVmCqP/HRVVMTXLKn9kmoHAV1cr7Tu
T4zPuUTG0uWKFGn1BInx+ByVLpC//TwlHGghmu6l1nw74M2K//e58cstZUzeUMHpTVTqoL3kyLjJ
S359aSEZA6englLXlNOlzqaAAJYUjKAdqbNw10m5LUneMUP15pQpj7ePzJyxO19OxgxwtVcUKOmF
GZA6ogxPctwQrQGydPAdRevw39/86TriHq4JKBZGmdClEZiaMqrRF4abR/rTNx0u/CQzrFR4uT2r
eVvzWwyjJHiR7gSNnoBmilZePe7lRrZ5sVyIYOeCvvPZMFoBGAifryWI4evHrKdOib4Km1qkrm7P
57+YlN8TYtRDKr0xAi43SsWQkB+SxlbCV3WyRM2VenSFOfSaqJhTYOGRdyG0mPVPwAJHawZK1Ci5
zOWe6UMt5JPsA3QyUfrvNJYHV42naI33bx2vjKnXPXKFXL9OnVxaXdXmGxmvuXYVpZxzexlmDRse
nQHaBQgs0PVejoQLijjWY4yE479BFNVXTsFtcyTC+KV4akkSo0C0QCsKUkjSDd/MNTsrnnP+zS8D
Oy/iBX8xe/TPZsVokY8kgNwWAXKZiYM+KPSYl/KI4qGCpEqIlvNXITzeXsfZCA51h/8sJKNO8M6c
NqlQJ0VzwcPItTYPsoBINb3K6tqDMeKO3i7pEd2dy6wDzv6ZUMbUGKUXtiDoAJ5VcdBQDcgr26R+
TSbBrgXfyaoGzQlIuxxQ5loZm3ipAnJpS6klPIs/pERtQ63CMqfgdA6iZwoSg2uMLNtauPAyeGp/
vjVVJtbxBqUL4xpT1arWCvsJMiFsil7KWDUr41cqgSCj6LeNErulqP7SwI3AA1i7G/od3/1wKJyH
7Vwn/KchBCbeYFxp4Nwo9B7LKto2dW4mxhJh6ikTej1oileI4AxkP4weltII/NoGZEuKsIPDM3vw
x8jBaorucMxBaKqjuLkbHsFTrPbPvbFR+VetXYIimPVHIO/7zyAYJRHKqauwUUC351TwyfTvuJyG
IIIZrZYvgYFaW0OraAuqOesuzoQy2xWKaZwnAYTGFZFKzBxvksUSORxM5ewB+Gdu7HW6Bbe93ikQ
U7SxBuqiQI7BqxDWKIoPBJB2VcML+FeFRyHos97U+qDZ1G0Y1CRKw/ZbFiJZJrE3Gh88aGe3ALA3
9nyT6g3xM0MeD9PgNb/yLi53Qld7aGrTlPoRwEKtM4J/LHDEPjas3MDNqQkHriVNURgtRlF6YH7R
k3LjR0qzQgGJtM21EpmlkhMOA5BUn/KqDZFwAmnWygsK/TWte28TVz4K0PPea62xLZC1k/rpLtOM
xI24wXDrrAaJEQeqvV5vs10a1ZqFBFlljWjxewEXUb/xVAOEU+BnQBbQ0LN9ghKhe1Cja38B+0/f
p+1UtKTWdBEN+3mnqY6nyNlGCobYUTyNtzLUfII4EH38fVFLv8Imbh/yWghTy0C3Ot7SpsyamjR4
5qJOJUmQ6g9N0o0akeQK0H3qNAkrUFUrGaogR/WTxwJug9KnPbxay6Oc2ChAulwawbDSDTydoXZN
A+gppbhpDaM66lM3PoNroHzQhyG4r9GUudG7WFiX6Maxk77jf8JS7A55XvG/QHZlrMF3ge/o6VXq
FKNWjuY0Cs26QkJ948dAbAMepC9ZyLDrL0CQaPZBOaoFADD57MsDWY/jBWrrmT4qLFaCnhYpHF9S
yZs2GgWViEFjZE6sj+gGrTxPASidF7cDQUpbHIkeicLjONT+QfbEgHZ9JN5dDa6tB1wEwe6qlnr6
rlW+V5M88osQC19xOkC5NWPFy5n8wHtxswELLbc31IbC1vB6ZAONYPxRa1U28wnM8u5tPzXrGUHl
KauAikbLBuPvxwR6DegO0AU3uUyasdyr8qTbXtv/lUb6Z1y1Oy3DqJV8XN+WPB/0GEinnMrSgGVx
6S3CUgK70pCiAVGoHU+qYzPXDbDwlrJTSZ2P7lEOhhmP4oRPADrBCbip53m2cJOjfvjKJJ+NgvXT
TZXrPJLXJhLLd4A4c2VuPaVuGfXW7fnOOsczQYzZ7YD6yyFDDmDusm1J1sYdKSJvp/DcrzbUSTct
0SLOhiCozZZo5ZauI794ucBcEhsAWoqAfNpvJeEE5VNpTwKMU+MjdrS6YR9p9r+fJSWVoBR/+Mk2
XMhouGmTETL56oOSwPXKqwpWRr19VZaew+fnh1QHWOJ1oAexNx0/AJkYajJATMQ/+wMAKrZKsofZ
tXTUb2myE4JDSBAWJjjnyIDRjIJkcCcIV+TXnRH6RddkIJqYMqIAwjZoQrvA/ef2Os6KQfksICZ4
CGIrkvx2TMvOQ3iTT6sqBgEYtxebn9syaITNqr5yJoOJwHG5kAxJhAxfK0pHqNAIXoLNbWHB5g7Y
uRQ607Og0BtHqS0FSOn6CrCBJbh1Y7MXrWrwF6L8eYWQcOvFuxfy92wvXKhmRcRxEKX0lT31Culh
RPVyMss6Xytlo5IMiYyg0i0wIi0dt9OW/F5OPMHpeC0AbA5yb+itF3mKgnc2UQDJ5+BjTlPTiZ7S
fUHuzNX2sLV+DGu1VMlzMsu/ZemiAPwvCEHZPSJTMG0z4dSgcXlfhnCVhdWbtQ0OcWuwOMIR1LrY
uRlY4LY2VfzEddFs7MHsLcH0SER4Upic1RPP1izFahd24ISodjUuUcE7D9r+havnDC7x+Z7TjZ6U
Nh1XZ3UW6r/NGuOayO9xaWZoIsw0R6e3/h5VbGWmb3mmZulmsWB5rxCNcKnm0TCFtmZgKV0Xzgg9
HDHSPwPRx3WYEMG3KoPARqlPtSPceSsu3aqkxQq9BOTpa2lRRPYEsOKZa1HHR10Oxo+BcAEBcZB4
0DUzW7/f5ybiSgmIqyRce06x+uzMhGQEmjOSH6AmmEuvJcCHY448ULhphbaI8AVZV1yxL3W0TEFj
KZWRSizL2lrW3tru8TuHfjoOcdZrQvDL3nEc/I6siduQteuSRxdf/vOBW3P2QR6Ji79e49dH/Dv8
W5v+Pb6Y9NPEh0W/mCaxzMPBWuFzu4Isi37BTxOf9J/Qf0r/YH1tj4fj9mtbWAX+tN3i82tL/xeM
c7ugEacmxws9RYcxz6PiCNogiYLBbokSZPyQpDpRSE7e/1ZO6b6xNDLaIQndzkHhupWa371Tmrpk
e0/TJnH7bU9aciwsnvx86abvaNa44RbGJlypC04O5TkB1x8PVDiVMZiJOFRpziWBuX1LSUx8utSf
r6ZtHhYqRK+wT3FGAZYgQx1UtHpD1qU2BEBt8JQMNwTRrSxsuuvuaish2I/bjuaExX+53JeCGE/T
S+IQj6EHnF+SnkwWME2h3aot4U8SJkl/pvixfXuz9oa9v3fIeqATdx8+ZbKTSWkpdmEr9id5QJhK
8IZDXl37yVwdvr62SyxcV46EXs6BMy6hpAlkz1iiy4VpB3SFizXSUMVnJJvoY8PdrNuMb/3H8CtZ
8PRXuwD1gy4aKOXApmMjmP0GBo3QTVwemG/Oh7P+fvi07578RdN8XS1Cq3hA9YV3KLAwa1dvblwh
tcGUhuZRIdhrQnZYXWLaqwWtOr3unm82nQ/iIxB/gWCZ4vheLp7oiUku4npjwrzsnbf93x8OrMoe
xoV+/m0oqLGgFsOl9mON/05/nj5sm9gZ2e1MmI3D6uewsrYHGIev4+q2Xl45BgwVROgqJS6i3bQ8
40bTslFkL2/BwWjWJoxeeLJY5mqpT/L0KsasCfDF0BgKpCRkJ1h/zfd5GqcjFp9aM9haTNomC6ds
bocBWicgBQh6IcQEzA2jkow0LUNwMMZkuz1urf27477i+LzaC1ss0JvD1XTOJDHmk898wTMCSNru
99g22KY/2Bh0HAuI7MGRDAr0Sx0KcyOP6nCiAizrbe98ExfqYK4WbO01ZAEU4FwOMxGhS/MgziFn
//7+8fz87CNMeYbhocHKhN/jTxBt72xz9fRTmE8/Tz2hP35GMpKA/rLw+HaqdmWXFgUGqJrQYZBF
FvaxQoMiGDsFaAo9Lut7uGT4SDjK1QqO8vYyXydRT9P/LYy6orOQtdfgBZWSCoP7h+N/hJfHVFfU
Qd8WdeUC6FEDmLcO4PeTs2EuozzSImNjgO6URh002ljTY0/PPw0BTuHAksz5tTyTKV5Ozzfioa3L
BjJRaE7wBeB3+HrEbGNEoN/uq/uwe9jt7IVNvM7zMpNlHGtbdmLAxxAMC5gTx3l2f5l3S0Zl9ryf
LyljaDVfEIsqpNOz9hoxYD0fXGjqy5KaXD+NMdNhPJQaJpWAtlMIerOctYubzYJ2XN1nTtqhIkRH
lQYqedgWPinKMy4e/96prUbewEBuWw6cf2F/nkyluaJnYKHydf74n4lljn8seWk6CRBL9SMmb635
dgRyIdzBaDYWvb8gInQeCTwljToaRB3EfQXs6+lOlRBcKPED67/gmE6IZVdW4GxgjGPSQUU8Adjh
79MCJbL2py84OPTwUI8KV0kPK/2Cr/jY4dfTYToF31gtHOOFM0zPy41RsaXQXOmVLX8xKjoyDOhv
701HQcdCLwH2yZMujUCiKs2OAEgDqMMC7gXiGGZd8txIFLlCkycVfLqn0KsKvYW8YvZ35oaaSevg
LAU1p7zVhWA0lioA2zBwt0VBpcRYyibKuCjQJTiknNz7xCepmZod+cbvJjLgq0+jKRtjIBiKu3sw
H9eP7tq2MaSfn8MXIq61A9uDS84Wd6HD8bg9rFry4+Mu/rUYv17lGkXEAcDgARItwnvUIF0avpJT
lajl+BhUYmR6835qIq2mj+TDX+fr6LEglRs/j1b/sUR7ce1Q0DJhgCUctQdopkcC8FIwl6BjfkCr
KvVe9/Cnz8/UpWANnkaCqGq1tC/XgRViKoSaEAeEEuCTMAK9QG7QNipyRHWnz3CVrJ1p9S253KY4
huYH+DZMleAZwwRQ1VLcTo34hUrQcA5OGtEW0BQRpFzOtVcDlVM7DaJfRPets+Jjsu57V3DjdebW
q3LBJlzdC0VGHqOCZaa0vFhAXucIT8Jb9yaaj7Hp1Zb4sOt34k6zeFdbOPL/RSgq5NFrQTMoTFKr
klsu6n0ITRJT86338DDtutVnDRaTn2wLC+jgneWlXAow2Tvw33P9LZaJFkLPCMEFBbGGaI6Ph/SH
NwE7bYb8tv/1Olrp+gUlLYsF9dR6XO0oNhWJK6B2oAX5ckdbHmdmopOdDFJulE/RHV19X/401vND
lJDxPsAaI3lEohd+q9q3revVpfM05zPpTLRSGvVUyoDeJqNCJlRBHOFwgFHl2Zwrvi6BD5/ajK7n
iucB3HVF5LEZ7c3TECUnACci0a78KY8izFmyVdeCOzzmb8MGeFpmCQ5CsmQiZgUjsMXBwQUC2WdG
cB17XVtwEJymNooibPTSlG62VR4T0u9GR3eMQ78a3MhezH5RXWWnfC6ZsYqc5nmiJ9PtxdyIuCkc
+aEhxN/VvqUSnbzUq8w9SGvlYWlvT822F6KB9QGebQXEjkg6AXXrUrM6MAwBHD1FTmdAgtNfGfcS
QQOR5TkAQHTCbWw32/Qgmz5StQA3Pz70LpDlYb0ykj7U99CBrWfLd3eTm5n5WiS+9ZIs3LlEOn12
jKdTjnsqat+vaqmnuk6kvAWZoqUeB6LZoCm1pbv3AjEQSgDdZhduOjNdByS6Uw7Jo7FOLZgBl3vO
bWW9cBiuQg3QCMCwo6yb1uDjFni5YAaaCPi8kPF47WgiCWsi2p5V2LXvjiLhsIbT14LEK3POSGS0
wzdQhJWAl8SsOCc8cihANEsz2/q7EsdB/lT+D3lp6pyYFb+YJBPNNOCoQUE2RLabjNsXKQR+G+Zg
8m9hCposIqQWWqTc2xO9vhXJYAeGczYkLK2CHb9cWolTpy4b1MDsrPLOJxrRN9p9+ggwArN3oh/V
QskBMtPxLrv7keye3CUmT/S7lPzVE//j9mCuMzDMYBinhmf6Wmly8FOPyAcqtNlNHgngJXdgP/to
bM8BGEpp5ngZEImaE+9flxEx8pldR9uAWNYTFmNELjIl9V3liHbyDCiZx2YlrCb3BaADTkJAtWI1
d0Ds2rSrzDQWqhyvjSKGoQN3CK/hyHlcNRdUPoLOsEEiqvmsFdKhUHwdbn1bXwcf0x1/r7i+mQa2
bayFpYNGd5vRwQvJV9qA+omyg+TaRpFI9yb/tO50j9IZwVT23Hu5q0Oc8iWDeB23IVwTBODRIMkN
XltWCfmxUyMOtGVmtJOsaJ3avW3Y2HoOgbTkRj/+s7bvdBNIR9bw2ZptQ24r3swpuBwAo3ihoaaS
h05jevVzuNUUEmGn/zS7ty/dGTeD5W+Hrfwj2jJBAVa2jZ9l4C2Z/OauwXOiRwDZvTSiK/eEJaFB
LNr5cC41nhlRkkxF3HaIswLJ7G30xnMJTHH/10R0qwFnJBmdiBzjZ0QivvnFgzV1YQRX4Q8dAAXM
BXodVPB0Wz7LBsn6wMWaggF0IY4gtQHyvf/Qk8XY49ruXQpiZlrKUZKIoN40ladkp4FzgZQJKbbh
OjVfxU/R0Q3iLXi365QMMznGocRpBsRhFTLxAPHMb3hT/tViPb/1+9CskNFLP7IlkXPrCTQb9Lcg
yqFB1qWh1ZqSKzoeobL6Ptyj06XEsxL8fbfyXc3A++dk2701QqtSa0mZZuyqICm4naAzim6myrgW
Xa0GIdSbxIxXUUuGp8wxTFTd2TXwTk0Oz8LG96Sa0953honU26U3z9nlPpPP3hv4KCwkeYB80Dkd
tLVawZ3q1mTmbm+vJ1r+J5hPt4/0jBG9mDNbexIOXdQGMr2a5ASF9STeaG+gHP6IzfJzwOStwB5s
77XYL0WW100xOLOALUKwgh40BebscqebUETjyeTjvWgnfVXO9JZu5LW0r+DSbNShZKRd3Z7rjP28
kMiub9TUOESohjP50ZTf89VgRffj3n/sVglJ94MJ621mB94JX0D7pG0WeVOuMgyXM2bXOosEjw9V
yA/W3L3x5OPuWx4jK97pz6NvTystJplZPot3E7dgpa6vpIxoal3OzNQgBHHsSXTqbrfjoxXuamb4
PRqkRf/6fW8NG3GLW4QlPd9e8xMuxKWrBJYtLoYans/BecGe58RrVU5MqtiU3fBVhm/CHHf5XsJV
acvZoI9ZG7vBkmG0Uf5hTcR7fgOq8XrYhM/eW/klL+jAzBnDeChWMGWcRszOmDQA4kyKkqBuzjvI
j4KTb3y7M1BVIf4PZ9/R4zrPNPuLBCiHraIlZ3vyRpioZOWsX3+LA3w4Ni2M7vtszuYA0ybVbDa7
q6ts5At2Yha9biy9Eu67lSKPrBxNUdTD0KT4LUpf7X4FekKu07LEEM5gzh4dCdAO8TV3tB0oweOn
egOuvoUk7b7QTWzyYDJCQQBQjt/jd2Uz9kOFq4cyQTDpTPZxiPROFwFsUXU4+Ebds4iizLqx0aFf
crb7VwFMg86O6HMQjRMqP8yzRAQrMfYYtRU9WgUW/+pvWltzME9/wqj94W8fu8OKoOsPWS/Qt6JL
i6+q8rfOLYiXoeoThuTCiCV29dK4e4gsqYbsxAfZVIwQz+SXxpN1zSl+MqMwtEfo+QBhFC0h3e4L
EvgtmL1B3ZOw/t4RstVxLdRc/PtbeANDoVKgZysA1SF/sY8+/l74fY+BMkaF0LwCoX2ewlgILPqq
+kq9xFAM8ZM1Y2twljiNZ10KOTcST5Q+0GGkzo7IlmXgMwgi/LFCBnpxPyIj2GIwK8UziD/4du2C
T1LdBfulCZv7rIDs6j/LlEdp1RQGvhwmRnWxQdz/E2zYz+opdpSFN8XvcD8Vrm4MUTuaaUnkVyEM
gXlCO+dP9uSghob8WtTlr3QrnfC2MKodmBLlXfW4pHc+cxtjnYCCkRk06G/StJe1wlS8WOCDbvNT
s1cPYoGKR2kIvqEZgRG/5Ydx3bsy6njPC65EdvBu4VeWqTMkaWGuhcSVmhdV0vfMpHOObAqKnn9C
nmO0Kz0y63X0ETtdZiw+qMhf/8s6iShXwSpioE8XoltglE8APAarPQeqv6feLDzGiezFRGsuQAFP
gPcCUkwU3il36oQLyK4axEb5mL7jPb+bVgyQf62N2cbWKN6XyDZnL4Brg5RbJRdJDfgUBnuDg4bl
YVodujWmJg6Cg6Isu1kMwffvIqwL7O0iXkXovLCUwfiSSnKX4tr1j/EeqH+Eoc6D1hhvCV/+acF3
yNOD/noy+HkJ6gA6BnS8H+VcHPgY8b41IEkQpka7y2xwAlqlKe9bF4q4P9FDe1aXrrj7JxGP6+2f
XWqR3aSETBHBbgb42a45oKMxeLH+xW541IA4xPnFJtHcMbkySc/K+L3fJKGGfb2400ZYC2ZpaDvN
KKzIrT/ZT15XNuNKwqk9TQu33Fzmcr1amiAirnuxhmZDYiRP2kY8DqZm+8iX+9dm7dsXrzuN+pJN
soH3HxZSBBoBVPF0wOdaORqkS5sY00u/K41kkxwmTzCipeBDLo47OyRRAA6HyHpRb9suVhIpjGGn
RnV7OqOUb0de8ZwVVoC5tPXoluf4ERJIyNjcv32XAiDDXXGF/qK7FAEgizsertTX+ClrBuQqRu9E
p4sp2aBUWMlPNhSKjG4rv0R2CKdS7XrzOOr1yvj7B8xl5jc/gFr7IEVqLgf4AYO5BQD5M1pX7ney
kd14J6BoK2e6t8QCtmiTin8CHw2NXPaIf9uw09Gi0vaxLTvRMXuWtqgrMg5myTkrAlZzYbWkG0R/
aYWQDkMZgajtUkdWlAOpZshqS4XUKy3ZTDfMt+T1D+16sWQyd6ugDI7AC9JwvOup1lQy4Ik5lhPy
Fa/qDFBzm/xXpRodMt6g0bnYrOyF5c1FQkWByBOyUQh40Yl+XxXcyCtCYpwumi7tUX9/rfUmW7Fr
4ZialcWfYHy1dExn0wbg2wH9AikOdKioXc3EJJyinFwvR80Wnfw0rQihqNtYm9FUkBXrG5DlYD55
KV2aWa8iAJpHOroyckKqWlMMXZqwsZSgQNQal69iE51G74FBV2xYSXaF6pTi4Xm75/VsF9jM+khe
HUu5y6+VW6dCqQgNZSj0IWfCzBuc7ip7kMGywA6dTCoJcGP3jUeB3iwt/612RgvDaPrTlvcEW7IQ
Lyf9OYUbdF5gNmhfMbEO9rR33wqMcDs6SyyXM88B8D8Tb4fgmQxCEyqtgrwIA1oBBuHlqeCt4FH4
YF9Hk5e3YoB34IL33YdrANRVNCqgyopSJN1cV1JmrPxcJuW6+ql9B8v7h2CGXznmEIGWrwCL/gIV
/XOzVddLwngzjTDoahH6UHAL4lfIJMRffQOUQLUSI1KJscZHQM0O7QBn9Cq3Rj1eM5jHyEBddAOC
8R3zVum5VTjxBjVyDFJawUKQuRuowNoBUAS3IgYqIKRHIzm4mlRafPwWYf8WGcJLbZ1R2nJa6+GT
QDui02daWyjek5otGKREM9oU+sXLz4E9WYKlHDJHtRa+zf1Juf5NQGne7g87ckHfk9pPD1kdvbdA
o2M1HxdWP4xmAaR2hJ1YM6ulgMvf50goZxLiUzAwAVZM60oOJWbcci26GNVL8i4aVQY4VveEIVI7
2Ag7vewNUQ/fvRZ7VXsQffv5Yd8W6x8kDNweUPwIBZJCcE8wT9JhYgQNlTq08cXgIDOC6W1H9dh3
lK+Tp9y5rLPQmLzhZ6htXl/Y9ftEH+OZpHuMoIxaNg2JjTMhUtQGret8x61TB1JaJssAkiZhcB3j
PFOsDwujkTNFxluT9N3KKS3IRGCSdzI3Oj1kboBJnmcyVVT84Fs74Y47cm8CJooqDB99/b3iefMa
mXAi5Gh3oodVppbiZerRH9izoRGcCEckNnqnWdMuMiI3eNAcMGL1Jqns+rvc/Q9VdGzA1S+gorHC
sCkzxFCFHmzOls7hQwgtDFP0SqdYlzFQGobiGcEr+1Lp2vINfH/ng9YRjzrcsgKQRgo5h1dxKArB
QchXWD+z8rf5O1Prw0msLCjtmhLmofV0sY59n7zCIrBULOR84Gi/TbMriyk3Tn3N4YOzR/nIuUio
+GP9nQKjsJLPjWIyjz7wbgYYZc3FqDJ3sHC0kDQTVR9A125XG6ZkB0TpgsQ5e4HD7cPOBjmIGTQm
PrTJxlCPMPKPxQf07Jo1qPHglUmo5KiEQyxGYQoFsuZ0rdjdC8TedBbSFbE+HjK9PkiOfG7Nd4x3
L6XLc98Xk5EyueOwXhpOmUlRoOYh+l8QaLIGXQh0H/X6yWnt5AuViWTx8y4ZpAK3DH25gM1gMN60
P5nre926CXTouk8/LCQz9KVSFz9nUMGUGYrmSFzvYPxirrWVVvLoY4KEy1bOmh5BgkWXQ/2w0Z+f
J0MHtN6S9dXyNObcZXFtmvqscdqD6HWAaWHfpmZ9Ygxmh76XE2zJW750C8PSBys492b2KG4CIEr+
jl4ziSzSyH9rp7W9MxVM2RPDXQz1jTsHu/yJM3FBx+dv5q0+cEcPouV6tV1qrM8UNuHCRPFUAJ6F
NHNvj1Ee9H6Q+Wgdo45aYqTqh9lHaGUXdrbm8dzdKFYP65Ml70JvEbVD/jh9OYKKGWJ74AzBE5ja
dK7Pa7Wsg9TANFOn6VjzJtlCRSFxEzN22kD/e4/nbgjkopg2ksFVDr0zKlNL5UvVoZILjTNjslFJ
MAIv+K5W4XNwLD7g2sJJLXT+i0fsQNwCdCpzk+e/f8NMLQNPBhHTlJh1gtYnzaAgRBKITVT8htFj
v8XXkjR4Ma1mJA+S0a7BVGFBlnJpqHrOu5AUorwAnTcyy0i9VsKYaTKGB2RosEeLf/ffeGtCRpjm
dvCd7YDK3GuotbrxcSmI3FeNRA2tL9xKiNJQl6A+ceUHk1CSxi56EuyoV4ouu8EGvO3qwsedWaKE
3rksI9FCxwlFm1tPbi4ZV16aEgnPqEsPaPaZ7FPq+RtlC15MVOq36VdmpOuLt5ho3rsxLCPpIIg9
vLnpiiPnQ5VLrNBIjl3+zX/HkOIGOMmzhmaeb+YvHQ7uqu+B/PfSvbgLvxfj5v0mQ5kWRSSQxGso
MNyV5pgULzARN3+5q48sBocfNQCUeufrspXMLTSAQlNxnrmVHrigPccwZIFuZGaoaPBjvn2xUnh/
NSPvVFDkQOqJxJOmES6gzKqJOa7muIUFhJJVvgFRbbH2VwGPRhSKhJmDILd0tO5TXmT6aKtrpMuJ
thjlAVFaACkDuhuDP7ZPcG5LgI6fybqTl9vQ82Qf6tXCYb5PBoi8NlQuAWAHCJKGk3d9X0J7y78Y
o4Om9kXnjfykrC97/wBo1k8W6Emk84CNMOYS5HnmriSmCVcHBhtADUUtVhSSxk8SBG7uLJ1FT7QY
K/4Qjx/SrkPB20hczIm3qzHVkfkKBujDnH4pnv4CnG/j9+1voPLdmI1AnqThN0ifAjBAPq5r0mmN
eJ0NrfZDXqp6z/j5zZrJJX6Vb4bRJeziEPdF6LbbHNM0pr+BwhuSBS/TuSPjjM8t8DFPwkPzuvCl
7/OD26VSAZSBSN5F5LHU6gU8e26kmt0zxozBwUQ+tNGcEnvJuWaOEYDlLNHvQEsVvfvb1TZQ1K7G
CO5cgazBd4uPCRNppQ5VAT3YS0axZU8Dgwm1hZXOnKIbs+QjXG1yzAgxZmBVwJAc5LerwQ50vVoP
RvtSnsv1YtvxPucDLODfKumwzTHlMJU8ksxaDxzg6LA+tG12ODexnjo+7uMXCEOY4ekseJVxiU3C
GR8vXR5znnX9K8ivvFp0PrRF44fY6wl1Ez3ZQhfUCM+a9c27IBvCAExR6u16PSy51fxmA0Ink0eU
RrfjICygJhUUlTFw0pnSqt2lBvOe4sXm66RcupgCzR5ZIgL8fwap+7jFwChfcyRGOtzF9p3hITgC
wD8ZHAZf/guMDl8XNCfktcRiRILy4RbUsMHoI0C2xvDZ4DumumLDiXX+HAHXVRwHY0nIaqbjeGuT
cmA1A++7HOCoDrb4k6x7C0AyJ99cdqULKIItuUsXHtkzOgxeL5La04vUVLLSwSDrBKf0Mdok7mAV
Bnv6+2TO+ui/vfzNbq98VCqiUO4rmOlsxW5jvbYlLKdbcMklK9S9EmfhyAkl2b3PyQyO/obPcX0J
7t9rWdiy39vtai1oCfvNpYeVeOM7IHp5rk1I6dlL0WWmCH3jC789sCs7LSc2QTzAjnjkEMyadWWB
OvwFyJ/j3wua8brfBBdgbFThAaGkLgif05oi7FQ0DDm8otTCSH80gFRrgUzlKG/MVj4nZr762+pM
FgCrhBANaYCKogD1tUjdOYxKH00lK3tA6dlI7RjFN21zcWsZuPxsJWRPilMYx17XUJ3WNouPuPtP
iZl7LFmTIDmvYBz3NnSyNa9BWSdFEqCnp+SJ6/TAijkDiYAeeZHjgyFEAIBj21mBnZ4h5fr3Fsw8
qG7tk9939YlLqNbWmgCkbutNNmdebPGV2402r18e1e2X4rx/LRi8j9k3Bulz2LJTBa47GPTfJE7v
war91K05XbOkbYvC3w/6KktrvM8ziXY7nsosGg0EHXO7xpgdmUoa8JkrkznHh3LXnWPFlDfg1un0
ydHeOCMxS98QpMWoM1NGB8cIPi9k0FHaRD391naXlmUYNC3KiucOifvmJTeUCaBREfQHu24dgRZJ
QkGqNNtD+hFaKlwQtSFhaQvuuwj4GeR5A+JjCH6qVHVT6P0hVxs8JDXfllqd347GR2rgPckftMwU
jqUbbVBWdZei7kyFBBVGXF9IwTTQHtLtnU6TqrAvUNRt0aFXVtr5G4M3n9iCCukYwGcOu+rX2qp4
6TVz6WaZc25Q7YBpEWRhUAWn41dcpirHaNj86F17gAyBrE8b2cRTM0BlBllSh0kb1V5C193P5ZKa
DIaCUWskb3barNwOAXglUeRUO3O0xG1o8q5gZuvRvpgElq2aIYCjep5BxdHMHPPdM1RrYdp+BpN+
+yOobD9SCqkS2ZE8rvCQxMn60Na+WW8jTCVrW1Uvv5LvDa8n+8JUF67a3wXeXum3tmlvKysVvK+w
DYcDO6D49ob26uun5Kl7pIa6fMR021t6zB+a3fQhR6CHNzjLf1+INPePjttfQYVWyK5kkBbBrwAk
7LWEcN+gFx/p46Z7Yn7UlXhqEnTs/rbJz4QajO5iXh7HDXniL4DiKpwKUQQJ1YlFGQVSIvsSKt5O
A6o4Zf8QK/onq4c/8sNzpTOaUVngvTTRYAVKroUPyrt2HS/Bt2dgiagEw/OBV+OAvFSo8C43kpKE
vpjiUd+D0FMfNqprJU7iYOYIrCoY/2TgD70+tfoj4yzOgdx/AphHiRQHAvJOCD+30U+MulFOORlH
XlonvQkEm93pwzHaTsfmopeM/c4vjm7PoHpJ9RutDRRFZ7CQUyHljVRK4AzQa7310MVtYh3yRXjo
toBk7sGSBwB1sRJARleNaDOnBtCvUFZHPrg4R36fEN7+GP52B5IJOp+XGj8GURcIvrjDKyFApGsO
sY3vz74oJ2BhQcsXGbuFq3Ymvbm1Td17rZpFXJLBdveS/IyeyQVWqYuH9vVT/ZqcAY+0ZtVvZEWP
j4qTk8f44nP4/hV++xOoKNRi+qioyLfILe0svHSYHhC2koPhcmOwmO2RPxZLTAH3CEbUsICYgFgb
ytSo7N3ueAsAUR9UOUo7jTOSUcN6i9C7r2srOQxLxmbWB5gG5F/g4bjn6evd90EflOUK9AJ3tRM+
i+B63PCtzp4PyUtoBfEKuXO9dJnP+NSNUSq88kyYZmoKoyDScoIVp6tQCl3Vr8WzsuVX/F6Cxj0Y
GNI1R0q2f0e4mXsF/QbEE5XMO/EAY91ur6JNQ+GnaorBC98pt7GregE0wz/4Q2AMx+wpMiU3ek2e
o3PsLNWR5jwaA16QWEO7lANYnnoQD5ja7OuixMVpZA/g1sYkjsSZ7QWlszrGEC2ZYU02gaOCwO5i
Icw/Z85iLnWfweJSR8sF2EZAgTFPebsDXVNdsobBjyitS2jFh/RR3bAuD7Ehj0wqcNCn+Q8p7K1N
+i5DbyJnJNisNsoZFIJkwks6iZikT8Hqieefoe4VLzPY/71oeGuY+txgCI+0IaxQ7j5eDp1JOmyv
0ppHhVZ1FQvjT7b2xD11W9+QzAVPmznICosYrqJeBhApPYiCUWVCQQIVXP+R9YqzTMzxdqliAmhc
8upZW7inQGeLBheQ9LffNEq7EfQiI0qREJ5DT5p51zoToCPU+RfXNRMzUGD/Z4vyH2ZKYhCWwxbQ
x+ku3apfoU0w5LzN7w10G7bsB7ugsjfzviZF/X82qYPD5eXI9xxs5laI7k6OmzE0CS2XsA13je6p
i9XtpVVSHsuwHJkQRBtQwb37yT4lAdpIowskrKmB4ZMzLl7rLjWTZmYDb9ZJqw3naSfJzYB1Qlyo
ttAyg2SFIZ6zdWwelGMNqse/nfR+TE0CgwmZvMCIP2IS/b6pL+IU81qUI8OWbGb3MZjpe61X6HCX
te6Mn9XziZzNbL1J9qD5eDozD6FXvIHL1Pn7l9x/YvwSAEjBZgfEFGmo3Lpw0hVaWVQXoI9XTOOo
RxbUxPxrI+myKYLDpXOSz4UE436MCCZRNcHqCW8n8Jy3JhutTwZ1gBL9tA83g925UJwwuLd8I36C
/HgpFJFU6eZVQVmjzg0IZn14MKw1NnLqFWDHDreu1tMO48wDsruF/bxzYGJOk0kmCZo0QINuF6fg
AdWyaZkbAgeCgAYEQJP+iwGToZy76bzJeMfDcqnje/9ghlmUo3C94aWO24X6jL5U8X419Cg+ufFe
3T7IX7yLcT+PRQEMM3i1aeBMMdGCH98ju3/NApCEbhx5MYu3qx2zQAmrooP37NEB7syA8FKoD8hl
EkfZ5pvqSV6Va81dYgK5pwagDFM+JBVMnxVpC1913gYYnvbZpof72sI515PvYlMiUqEp1yCxifXy
mfGsFpDh9xGAYMldzNfJfUY7GdFm+L99oJxMhmhQwMr4OU1tSSvlDKznWgYXCn8ucrO2BwsTl6ty
E+2TZwPSYgs+N2MdtNlowKMFD+5YkcrY41AJ5BTS84b8qL4pG0KRXBv+QYt03BBoIpmTx3M6s1Vt
DJIt2J7x9xvblAeUcTWWbQnbYBD/SZ+qzeUgrIFGU7FsrTAmQyj14pF9XjBL/iy14eAmkoEpgeOh
BkodMyhgofRbwCyzlsF6w22U9bTWLOa7NkcoCujserHvfL9SQHUIohSETIAcyNTVFHJ9NChdXpAu
jt160S7f5Y/4tiuUpZDKJhivalfKw8JCyVv3dqHEKnimOZZHTYhOMfywuXAXqBcaBV5aaNC9ZmuU
treYUzMhh/T1t7X7hz8KUNfWqDCSNEMNEqQSfZRxlVog9HoifEfKrvOqVeJqjyD7sjqrwZic4FSn
yCwWK8vkpNytl4wzEL14jHhRb385zvNITJsChV5QsZN6j+yW22oVAOfowqwXDzr3GruLn/f+EOFZ
giovPjC6v5Dlxg+7qsF0FzQZOgQzYzxK4IA/gtMk9+QYeL/UzZ7RJvUyZzQT1wd0eyl+3IOkCHYc
aSSGTlFuBlbo1nhWsCl7SVKI5u3zCHMFg5s446F8EW35LOvvxQ8KXVZuAd3uYC5pqTH02xGkNh0t
SCweLBQQA6Y7ohf2UmeiANduPcIUMB6RsuuJCK0jIEdY11+NZmbFj+rz/47Aw8KvLKtU6JoSbQoC
Ylnap7vLvrEBP7QOmT00+oSxCnKo6o9uW5W6tPQim/ngeJDyQA9jbB0gFuqDX1Kmq3lIO0PQDyri
aIFn74LVori5WM8iwYjaXqQ7KgZXgPYDEwD5JVeulUSyfMlDrjDE7egFp3EXIcVj3MBNYa1depTc
h0YoO/yzRiezSg69ppBhC+OyCTH1UGxCO9rirWkHzuRITrX4vp5J6GARzMGYe0JLFoPot+tTmUnp
ITVJjs5kjrsLppW/Kmu0/efwjbEXyffJn6O3UwWVAhYJsQhgz27NBU184ftLW0Atx+Iw+Ik3fPTI
HiSfPN43xRJHzH1dWgK+HchBXK4AhfC0PQhY1xkka+CjtrAC7awlGpCTWjOPYH3qXzHXYPAPUEzb
Fo5vJZWefKQ/yaIPzXzV6x9xh7Oq5CFtZcTFIUDtMbJYgMpWGSaewKgh8ka5Zx4G0Ik05sKNMOO7
JK+AYCarkgI1ddFiBKe8JBPsKui2rfoUY2Zv/AE55oHblWb8zLqQIyBDLZhXxJRbVurlehFrt/Qj
qGwv9POMi1t8gcbmNpztJ0Aq81b/kxqQgJJdgjTw0WXOnlj7GHzU3tPCJpBrj/K46034pQK+OsCj
oBRQjIP9eAO1H4c7RRipGQ5qolfo16MymaEI+szb/il+lp9ZvV/xu9bQzEfBSc100RdmDgAyPZSp
AbcHKJ4eNEzlrE6HdES7+1Q/1dAjgXDUpjwwaAYfxF29+CifuZNv7FFBGrdmpvY57DEr9Tha7Dby
hNy8PBcYreLc2Im95CAZS/hZYSbhQi8MwhegwQPjBg1jnca4k4QWyDOQf4lgbuHAd4VEy/rkTFTN
7PYYWIKngFYEBR5Vj73YRaZvpSvo6brDerQyB7qs1pnflOcMk19/+8TMwxm/6d+vU6iDUaSTIqcl
fp18rEKLW/OAvHQGNNlze7SznW+x5s/fJueyhBuTJEZcuaEo5XJR9zCpnF8ia3LBZ/vGG+F+wxlk
xN/X01AXN5EtoOv/t+nF1VInUJq0qi55mG5/lIfppdt/IA1zoM3iHVJnMJIlnrOZBy22FyplhJkL
M353Q3UcwRyKCdYamOEDIOJxqF9+Rqu09pi7f+7N4MyhTuNCTRAyPAsF+t8JcOrAY3wSbX9cami/
09FW0fwgrOQWBXrrAgAJyISsX5zDpuMBHZfsl17nbGUf6dqO0Wun7QA0zo3X0BLA0arqw5qzwDC8
U80+11fNy4iP0j1Njq8fC9PfhtZCgLovrwPsTVRyVI5M5aK0cusZSRxEgNzg9yZPKCNNZvWB+Qk8
vr5bJwEXpxtupANgAla7knf/exUUxoFxB10smQZF/nhrXEhipkol4NwxA/UGRc3hY5BNqbJx9We6
cPjbE++L+bCG6V8QfBNaGLTob60pspyFcdChF1ThtCsEnano3etL7hDeFPkrdxQFM2hgVWI2k+FJ
X+NqaYp/JnOUFUjPkMwRSDuaGkHshowPOmiuVy8pyh0hXmWx559GDAdZC6sle0c5ogo0AEgHQWgF
jhYqdYwuSdBGlY/JBUM0unMvgpJXHyHQ9hStG1ewUxSUspMGuns0Rg+aqzlthjk3WYekbw0A0N8/
Zy4MXP8cemBGzv0kqxgtNbKN6sjopgRWsvVXqC2Ea8GLzotAkJm058YglVoG/VgWeYz1R2D/BV8c
Zs2OzUqBqeHJBytG4XwtLPGuTyMhd/634zIV16c+9YUugcXeaKBoqYMpwYvtAyZ10SjhncT8295c
UL+xR12uYdv3alrCXmM2G2EzdYamJ+i5Z3vRYN9zsL9CndHc4ROHKOvA1/5DaL/5AdSBysIql+v8
9wfU25q34WOy/Rl4z7hUfUVnIUgN5q7/ddVIJjUEKxIu8CyiKTiiuIWUbYKMajQ4s3pG6+T0gZOM
4X08iEJE04OHmY1DC7G5pV7kfQQhIoA4SwpmgjTELCpecRqmVnulqeDE/Bth7oysz9cY8/mRBa48
G7QJeoZI+dhDeez4vyuCwDooVTG6grI//qFKLKLKhBLft5VR4/oC+dAO9Dwwi9ZjsO0M4UnAWcbQ
bvqwShaH/e5fauh9oY6EKSgMYpGRndvgGfTywAh5XRn8FtRlYBVW3cR4zl9yN7GXYte8MYIiAQ0d
RrFpQNMg+K0YNdhnBvXQaaUZJFNI3clCP2m1GJru3ghkaVfWKDcOL0owyRqWVlqyF3iMHu4vZhTp
8v5VXGfxwrG9B7lS5ignwsRLyXFo6uLNW5kFEApQmFAuGPlBxcj4+7Dct6coW/LtV5O5GEDFFrZ6
r7U+hnXiYC7ghWDHGXvYL1aD7u4cyhzloZzYgsOKLK15aa3xXVl3IHMC7EwEsUdwbpzq8bh4Ju86
qZRNqriK6pPaczlsqsd0FZqkFzYa4QaCOUIKuoIGFJ2Dg/yKtTNnKXm6i/jEtgiKY9L/ghgHFYF7
TJLVYwXb3Kf2lbzb/pZH07G1B5Svvdxd/Jx3r0nKHuWpUtSySUE+p7hlACzqkaoQHrQS/O2oeRF6
zMa4bFUjc/72o7u0hbJLuWzTj1rKlLALzjFbjfWPk+Sw/x/zB/PrI8k7pqSg0ED5zwWSRyGndYhw
Hu+03+kWrCBAs6UgOKqs7j1y30OvXWNK6u/l3Scnv+v7Z5fyIS0ThFiMMapCuCdkosrob6qPyuIA
Gsou+uNxaS5dmI056AVwMiir4D7Ul+wmYFizCLGcZGfaprb2nDsa+9OLD9UAMlej7Hh3Gz1+y/r4
CgYEPbCdcB2BfVN7eFyspZIwcJMrYv2QWiZ4IiCLJFqUksljLk8ysQINOQZdo9WEvFTUpSNGufMe
LcByw4KoZjq07FKAmju9mG7BnBiYAVAIpDwrFNECqke2Qju7U1fFAVmhYcl7NCnYhWxldo1Xlsj/
Xz2BIxaaGOkAS6XVQW0db61MW1jNfUZG9hEpEYD1hPDtFyl4ZSNRU7H2FRnx73OABiaeGI4CcIfs
qhswe05of4T6rtdzMD4oLr+QYs9bR4IgISZhOpsu30LrKi3bAV9x9PjU7ASjwAPO4Bx48Kl3wKsh
6SFjwbwVErZzDaPF5uJs1n0jiOwBoNcAYPIYFKM5jtosCrkkxxCvvK3f1VOQAvgeocIxfio2hrff
hUkX3ioreGCBVSs+I1vrFj7D3K0HBUxooxOnIjqft5+64APUJduoNlLU5+1ij8FeW9qyXw06UAXo
k3jtP9zpNxYp51L4sdXqDBZ/X/2gGO0PGrCgDWjYqqXuw/1QGFH4vVoe9bJLi0EG8UIIFXZHPoZm
a8UmcwHZ+Hl0lK+FyDhzPsGWxQHLi0o2dpS64aa0vrAV1Bpxw2E9EFdJdfjygBE7eTu9LhibCYp4
qgI+DFNo49HwjiGSyyIA5zEeS9qetSbQBYKxEII877EeOzi6C/ZIWKfC3o096rpJfDGbBD4FZAfA
6KPoEGZxGzMKKE+ZraY3lnAkF0+h55voR3pYsE5C/F/WqUtnCPpSnjJYb42cPCB2H53Novmumuw5
/6qM8HvB4MwtjoooGG/ANwXAAa3KwDN8OTF8DmXsLYDfvSc7krU/7NEPKFYQOXMuuodR4BaliP8w
yEhkiK9sUwdkqiqFbzTYzo+djn6A4e8Tp7N+WkVfaonOfdVrU9RXhcg9f+nDogZzerYJ982K2TLH
pabvXJjDgiAsy6LCiJFfykqjNDzAziWxMoHJpgGtDHr5YHpxq9VraOcv2pZ/CE/jOkYyk3wk44Lz
3vOY/e7ovx9ARYEqndpBY8kPACZ2PMrAJqnOAJEn9gvgK72yQhvQd+BTOQ+UuLYCbaHQGfaa/gTC
fmvBtchqaV9GgVlBSwEkAiiz3UbcpIrKKWIrgFeQvCDuoqLW7kIE3oBwGYiryGxBJsg6S9967qUI
GsF/hqlDlDEQv6oHGMb0y+SyuNxZwKYIhxUOcFT8B3ULsu3/DNIMLF1QxxB8h8G3wKtL/TvTeXz3
CTjK0WRR7wBz08LezoXga4skjlwlFdJQpq3EwWK8YY3223+4rJk30OzshKV+5T0oi1ocdUovMuYv
pYbsph26QP16mZk6GrBQWFyC0WpIaaz4Z/H09wp/n/P33oOJKfDhoVdKt/Il9AkbWYEra2fZU9bC
M9ggMGB+wAwi9pa1C+MZrmxckI+zK9bkXpfahLMZA1wX5Q3US4HSoa65UBsubKti4bKDIoARf4XA
Ve+iA2NeLEyfukswztk7/Nog9VHbWAXvPTojZAwTZdlef37l9fo8rnKQvf+X7b1aHJUO1SVS1sqH
rdxifUvGXFyis2hEg3bzmfA1kebPwT98FqfAavBST9CXZv/3ViAAq8gKAbiCiAawhtRJHfyQgwbO
hOzU8Z30Z7Kb9ceE/FSxgCs/B4fCEQOkFX+v/X4iD1YliXxSMH8CQUGXrTJl8rlEqIAYzUFpY6Xb
3hng0JKeQYANk/ssat44s0uEH/fAGGIYrCpoAoGv9w7zJZTJUHcZngIKbwzr0uNOjBFZsgsSz+nY
up2XQtBgeOW+lkSv5g4xUKSqBl5NlkULjGRZV/FiqHJCfzKSBHywY2jNBasLjrHYGP5KPAOS5IUi
0ql28RVN/Ig6xgBDa+BXAaAU+035mYj3VTROHF7RpgL6SnNfO5Fi6bxgFVvfUhGWCTHyYjo8k0cB
CY2KKGhsUZukH12qPDSqf4FZ4QzyvoutvAia6Z9rezJGF5mbXY/mglfNXHdQcABrIYRBieY7FSfz
iWMTjUFCyjr1ifDyYKIYN2+miyt/g1auyZrsGi+8hUA5683IWIEnA6sc4EdU1BgndPXTZiD1n+kF
OHfhI0Ylbxd5zbPsNsfiJAc6970Im5lJHDHeBMykwktkEoW63aHI2ytjoaCKuNV2PVj1n5NVsYq2
lXd55Iwaql5ucPAt/1trV8nHYnC+Ay3gKF2bpyKHUIc1qxHznZ3vMHsDbsbsA5cggIz1KsyXEisS
62/dWIAeCNI6vKAJ+xiVWI09Nw1pJ9R4RjPIy3n8WyO5Ena8p9nI83KnFnApxcAJe4qLkkxtoDCz
FEB+G693PwMwJQ0wVRY1cGrT5Y5VGybBH2cxvVoaqCHYgtPhp4CraNUCkhWCzD1xMgRsBioaksuC
C1bc/gefA84eOFlCR4bfQot3i+Pk9+yg1kbwVH3KFofpir3soO3yrVjZKgYPN+eNC3TNM/fxrVHq
k0eSBkpsYrT5HDEkqOjTqtpEuLFqG6y8u3G1cKDvQ9eNPZqssS14IhQIe0+Fq0JuPT0yOocC5+ZZ
Q8Ow2XLb498W74/UrUEqSI9pDr3SCwwqZ+G5wcgEiI8fsmWZkPvk8dYOldgM7NTE7Qg7sVsBBrzp
MC9hg3ThAV5k5e5oo1ul/j/SrmM5chxKfhEi6M2VrpxKJe8ujJbUTQN6T379JrU7IxbEKMT2hA6t
aB2SAB4egGcy3ezr9edHHi+yuPJKOcdnPFagBb5SzwvZuz6i8sp148WvqQuPdRggZzVfN3RYsbCL
dtd/hhvpJEE4LXr3scS8mOtKfOz8W5jzKReyWPYbfEvw1LqILIODGx1R0E4D6Wr8Xr8UT2QTX9+H
x96ONzzuj5ULwTk6c2aY6qiqdF6Jca+5/sZILBOVRiK6Kee2eOODvpJbY8uNTM2GxLgRtIviMoB3
PwKSJuPNSDqMRGrgRrS3zGlAs3GqnsXrwk13+WeJez0vPfvTWYPNFvcsEecUkpTsNW80pZKoqTlf
NocXHTpKqXtocKlW7Ak0lTP9hO+BC+ER7tQac6vaZ5ww6NpEL74AOcTz+4/Zl/JAJ3wB2aLIvHSP
qdu8o6thk4ByPf/wH+qb/rl64zbSrJwbwEVSWkZlMoKwjMNWdaWtMoIFRm72DRpp0Bp6g85msLsv
wb+6TanNPRl/3kPmyf6GZNykHExTT30MVbC7nbgNWke76RpU2os2edVAORDvpWtyI2y5fL6ztbJm
BSob/MwtqejQPZ9kSS3GUG58RB82w5X0iDrC2AF7zBbH0QbBZRAR3Feb/vD0//aaGO83KrODJ6Mb
xjggNbpSs9DqDvEf9P+iWcQSPy8DrcQV5pn9RmJ2a5ZpNY0UjC9FWe5185Ihhk3cHE13EIltNlye
0dkPXppPZiUrwy90sQMe5OWuVTzPSvelgyLAzr8XvF/1lqtksnIwnA2Q8QuKNkRdpwNQ/gBTQHqc
BFvqrfalfggmrrjeSs4bvId4fqFPAdfIHwl91B8iE11i4cbEaV7qjfSK68PROKmosuKs3Jpl6uiR
xEV1rlVgc1nQNSvNKQ0asA4Gd/J956CovLmKX6C2e6cobgv1wOYXqJV4VwgeLmMxUabJNKDAFT+o
Gz5lTgTNZQmk3jpK2mzpWnlD0FXYzG3yfzNiVLODAWRmpTOZN26oSa0xJjrO2H1xJX7WkMaECxIe
UV4W/L4ix+lXAgZomcf1sXZJQ50jlhXdg8izsFW2WVz2AkiuYUKnwQvtEuV018INpJQ+Ss/ctVuu
hO1KnhZmhPo5NGhD3xrkredehyRqp/QlNE7bX0brlp077MGbKW+SfQTKcuSyQIADbm35lTPDa659
icusrZhVsahVM+6+3+gncofj7Zi3dnNs3MZuXnkCoCtveAx05hNBqTbqMtk6bbkSe11oo8Y2P0bF
Mp/De/EuPdJZom+we/CFEqSxhEPuCLrFGevKVXhm40czBjhl0I3KzLEQh3VflYCudbD3CHs/Qxnb
5I434CXbGvfJUS6s9MR9ZqzdG0BKhqJ0hNXRNsH4IznPSqpOmOIGVJ2II1v+fbB7DY8mX4Rm9qWs
r11AKcwFIe4NM/AnjLBAlQoCftfqO/2dH8cTuNJHT/HUG+oJb8FryK+iWjWk71H+WNexl/N2HuXc
JoUoJ0Ql9Ots+/ro2/mBv5arPmkBx7wyxG5qEigSYlLRHSVCys2OjpBRsuW7WWVav0qO6V9Q7s/6
84jiIgWOdkdEKc43qVQNqCmW4gYpfVBUQxh5q1qDMxx6EcSkeMWrby30Q0CwfDvccGx37T60hGZe
G8VgJhlELRrcStQPyc1yRKHoLD1+QneeeQup902AKjLfzbjOcOUAh/edJTwQ/EIAgdk2ohT20iAC
etzjyuAfRa8G0QJOuhuk39W9sk1u483l4X4VLDOGDEx0TkGuFnUbbE2eKQ5U7CJgNg9zEjhHz3KB
m18AkUvcP925hWRwUw9ZkL12jT9chVZ/kG/4bR7z5rz0IYydlRQlWH2CD1FPif1ED0lopZotNY4B
vRpUam5/Qa+2tMhD9ijvQh7z2IrHOpsGZtXzoaJmn8/T4EGYF0QHL/Vgd9vYMe/Eu8YNLR0hZ/vy
3P+smzdQnojiAlQ7gCgddN7nVh4ZBYWEVgJT22dXR5y33U18AyGNB9g4qL8ssPF77SdxbmM89/4C
W8Qeg4gRiOkNlTmOei0TpHhMG7usIOVOt2gj+BNBGDK9qrbZNjPsG+nemKOtYMHbjneX0b9S/uxi
z1mSr4sc+mwZT53qYxCMYYP3VWaFtrDX9hq2ujZCQHcmlKY79dh71/H+9QYqceAhvocAuZMc1E3p
ZeBaBLM4lyRopTAX9Qnf38S69ELoq0rWaiSuTi/EDfYyuEPz2+QZrXXga4ifwV7r3lLBUm/KQ+Cg
3B4db5enZe1u8sW3OMu3oZGe3Yy0KjI5NaFdBg4oZS+DHDmc2dY6xFnAFHQjWxLufpcx1yIaZ5jM
vhsTv6s0A5jvASiBr4Zn4Wa8EV5K5xU0KCiDhMd1wr1ywKxvuUyiK4fLGTizA3pTjk0z6+aAxtzn
krv+aNMNgWBTD1kV0YrA4WtwI0qrG2/mtfxnnpndHoDFwi8oYMl2gnaaauV7SpHxrT+uygflBKU0
RzvqiMBL3GzzqsNdYjNOvhlx4x1lzLd8Er0JmXRcfN/vNFR8ao64F26Ek2nLGwVMEfT5HiKt1l/Q
dcDvLD+B2ftd1lS95uMTpKMswsQa926yBo/YX1sv89KXYqPvZdBGXLa19XmHOBWELzXIdLMv/qFT
xjroMO+gb4Np1fCrrdW9yOBG0RHXKQ4xRArw8gehqG//3REDYSykIAA9Vwye+1sxS/o4Eoav6Iro
lNsRru8ds374yJ4K6zcyEA+jBaJ5O3kyuLnLtfMNmmBoOoBgk4kCpXNwrasqWk4Al2duIdNC2vaU
/oJegK3e4nSvwGvU2flrBfXuWTR9x5n6tQNuCc+YfF9GUaoN89hBQfIxvNBjjK7hwg6gkgDhIvpr
FqlPT5+XYVedqg5BiJkXZC5mZGISeiT3IPBHIqQCx/pth0ilfspAK1rs6LYHzY+MFLlK4eHQRY2m
mtgFR0j4qHBJSn46GjAbgEkWqgkyCDTZHG5b5xIqK5FKleDRXjzhfoBwVQ6L0xyTosS7fwns9h00
aJfH/3WQnR9057iMdxXriBqjhtXVrQdjn1xNN7U7nTrvFlxS+L8Wshgt/lsHCb71oLq4czzXG4JS
R9Wt3GYbP4k2Ku1xBuZXOfZp/8wl3Zi/4NIXMnZp5HnVFvL8hadwEz6Ajw9yfQb4rvAFhwIlgeBC
2BuWdAcxkxDEdB3v1PvKQrFfgJAOLvoQMplJ+s53hkLHtuglFD7qp5P2isL7TeWAYsOqUA1lN4dC
tZBi3+X2By6h1h/oyAkedYiXwD/xygdX7FVB4u77Wxh7TYIARZEivgX5Z4T1UcLx+82ENIH/CTcJ
34TbL/7VrGom3lR3hB+gWCnrPvsEtt0717oyTlR8AhLDKTqBJIiya7v3yknfVUv+HEGJUjz7ZO4c
Qh4efCgoa+lf5bsP9GF7+S6xe4c6vIbjrw1yYZFMxpCVCRuLCvgq6RjdobP5DeRkdO87H5kVbaRT
jiTmc4989ejhycvbRiuXlPM5YYw0Devc7OZlMTbvLWxwG94jhzzdonLqdUJnaXyLkI1+pZ/8a31e
JB4r80/njcoAGUR7yNfrCG0wJjqJJm3LPgRVGLlSmtGRR/qCfqDHmCRvoo+JT9Ce0nDTAT8DrIDF
y2ym1JhdF3NNVmkrlIWGytmi2vqyRcVNB8lbkHpJtjah4ATeFJU/l13Wz4MCmHOKXkCyFq6SSUEo
7Ugyaa4MNuU7VXKqdISX5pxGqxgzewbCuPgRmOUc0nIy8wLjSrTgUEobqSu2RfH78kBW6qMwkgUK
c+TFjVElTQ+UaCZWHdGHkNO70h9OtWLYol91CMxXjjLLQ1bqA/ryeEUPP0MJ5x8wT8OiisYvEGLO
U1htQ8cXDQ09wxR9ELnYCm1pVU3OWbm1M245XsZI1VTs+s7HeLNw03RP0fDcRE8dN674M/Q1j2qW
njLRv4i8IDOqNEzFvKV4J7X0cxKMz1QaXVA2W3IdXHXKR4cXZdSiRqmVo70iodg7BWl6VtbQI9DC
GLx3n4UhHiN0xylNxlEk5XycwcTlMl1rosDHlPeTVUaHydiAFs1UkbsWoIDNK3Zct2NUq8Ij6BCf
ZOxYMpvaD+apyIzRKjL0kpJ8p2QZp5Rh1fvg1voPDGPIgyL2KJUCTNw9N8WpnXB5VjwjMewRrYyT
rce1e3nv8AbGWO7YiH4ZdkAU0sluDOhcGaNo581QcmyWB8TYbBBqhSLW8wzqj1S9RkG7VcS88q7V
+UPWCM86cY4mMhar6LSIxBpV8j4YtWv63MfXwRg7tf9rijYqMti1xiORXt2L6OIxIFsAXiuWlCgp
2lbz5zr5SPWM0tj0NVTmj2Mren+xUAbSNmgDA6+xziwUbUZpyilw1Hq0J2UXTqLbEupeRll1ZAsU
ZpVSQ6n0GH0coEQvrrJ6TLygIa96g3o8SWpv8yDmxad4iMwplMu+1A1FhpKD1vfy9rVUUQMv4MLT
BnspprvL41v1GovxMbc+9EzHWlsCrSt3RHyMq73ah7dT1Ts5VF5lI9pcxuONjjHILJ26OKqAl9SD
l+ryTaHVlmIkbtTE10MuJZxdtm6N/1oJ6xWNRkp0PYKVdCIqOIeHqv5T6p8Dubs8rPUT93seWeIS
1FBGcZEBpzGlt5qCNKWKM3KAGviVlKZo2hgGzc3AvmoLRYqSCqn7Q5qCR2rAG610fkDVEXyVOI+2
Ip5kOAWqZ9sEMgI6L56xuoxolsO+Q2UwOJrOgUxJSyVzxDKGxTEtvYHeigXittVz6G8vz+yqgS6Q
mBOgJ7qZTQOQTOmpETCPXoYoQlZZLTUs0FT8jb3MPaUzxwnaORmvopA+aaJuXscSSJHopBA2bCbp
qCU9J/O8ulgLKMa1xBUthAKkADZqF+4NqX+N1dHOem1XqSZnVKtnzQKK8Sl1TDIIhWESlQB5HFND
03z7rhhcNbKfaUhckBY4jDeJFcjrfjUPZaCImpwMLxUpLJwMtlEmDw3kcpqbybDVxrlsJLypZLwK
1cOhzStMZSkrViOZuZVUoMKFXkufqTyXslJHPI8Szcdzm/X867nxl2leQJgTaGo8/E6QMxKk4GQM
wa5Joxc/S9FLXrd/YuglURM9VAZ0ROLaiUvfgSjvs4JQzOXRz3jsA3XxPSw5TEf0rOhbtGxlCCGJ
qKs2FFBxhZqr5h7RnMR0wV71FzMOwkEVdIAo81VkxqJInqjykFXAFNDjDOFsV8lHZypApS0pnED9
Sv2LIizBGLNKOpKjdgkdLml5kLuDoNlKdNWnTq4/gp4mQYI/4t1iVgK255jMIuOd1kDifm4QE/dZ
dEobTGThNPE9lS2tdZT8GAhbGrvIXfnNcTS2Yr8Pmzs9civtEAW8OMDaDl5MAZuiIWSUQznB59Rq
8NbT+lOT6KYYfE42cPamrCkhBAQ+D2g0gqGFcX9iEeRylAMm1tvNoGWvojHdXrbWtaNjCcG4PTOQ
EYBHvbCtxLVVK4cah/9EbkT65Au//hsUY6Sa2Rh6I2JjVLVoheltTUqv0A8qyew658zc+gJ9zxxj
o00d+mkCgW8bjsgWwEFAUKGpcJ5D6yCzRA/El9FSwAyIDqYR1QS7jtboloxDOw38QyFnnCVaO3M1
UAT9A8OMpYqS3C+nOR+YHYfqQSP1S51d50njaRBcDkHuwzmfVq9PS0Rmt02ykglxA8Q2G+ww35q/
MTj5eiysfUTsabTbLvP+wjjQkYEKzP9tzj734g3uoU079z4KAQrc0LNL9N5NmmtTfGhkHhn+6r5a
gM1/X8RDiiTIAgQ28SgqZHfoI1gjscH/b/uF1wWiJXauIj7l5m1ZIUTy1ILDnvdeWp/jxTcwezvI
pmQwKwxY0yzTfxuUu5DiQHYVghOscP2+sgzlVOuvl+eZi8ts+ELXQ72vgVtN1IKSoNDd5qCQk7wC
Kl8kSa1CQ6JXcUTcDC5Dr26XxYiZ7ZKlHYmzEchF6yYCNAC0YdPxXjTrSzvrJuHiBF3y+U60WFrS
T0JOgjmlOAlO3UDNR27al8sDWSkWxGkEuYh/QJiLfW9WjW4OqBoQzRNkghvp2TQ3FblKlesugrTN
sylt6ubayD8aHi3HqjNYQDNXfVJShXQI99gyyjVaVbCm6IGEKGOrBFuDFCDRVY43WLvPIHSAOnCU
R+o/SiTUIouFYJpLJIqHsTs2pqVHnl+gIEOGMHGzNXKXM71r0eYFInu6doaU1GMGxE7fNJKr5Tcj
nSy/g95f2FgyXht1YQkJrw581T7B8Ivi9rl1l31syKKJfLwKWFN4yqLKjQRUvgTdljO6VQtdwDAb
cGhM2ms5cs8G+Whaq9Sv4MItwy9tAv5t8HtX+j2o7oTYlcK3oBwsNdc5p+MM8eNesfgEZicOcpgk
cTinv8vUEULVo8rdqAw3Vcs5utan1IRGqwJi9x8Br7gyIKE2IKeXk6t6uKX+MQt2l+dzfTr/hWBp
qYM2K/O2BUSZIWeuF06f/E1sEGom/4yCbZNPRR9ywfMoVHQoVjR3gvEQchktVq0eCgdgmQE5uqEw
O1sIxCQiBlASGr7i941YGdtKL9zYn46ZKm967TaDiA7eEjnnQFx1Kgto5jyEqGw6RR1eQon4VAyh
ZSad1UftrvVf5f6tLifOHlh1KQu82WwWTroMRTXuu3lCzWkjT8NG6gW3yCUrNbtTUGqbOS8RJaJz
2VR4w2R2Xjp0gyzMsJJJnoj/3iVlaDXy6OXym9ilbi8VnKDC6uMUciigpUWOCVllZlHbUEnNZsLM
RhJ0gaXhUZyKYyQWG8NAKZf4GInjdgjwGfoIggcfmsqWSZ7RkGsZNdSptd67PAWruwUKCwKqD6CQ
w3ZQKUM0trFqoIW8HDaJ1N4NIS+nNjuPH87lXwgw1J4vblfgjT+FgEB9Sa9e4z0Y042hePLwN15s
AcQe9a2qp+aAIlxf8+3Ih4pRE1oFnbZZyIs7r/qxBRRz4EtGkkfCvIxds+20W6N/bkTeObv+rl6A
MLaSac0kjA3Go6cBAqSy1aPyiKIdwG/sOHMb3ZXmiELNS9dxgZntn/lg9Q/FuSdZgAagH1gTutyV
bYf6p2qwRm0rl9el/jdHw2K0jA8wupwaMQFoJjk6USw/2Oh1x7m7rK7bl9wjgqIok2dA5CxJB2Ne
t4wa2yECLcOouboo25d31arJL2AYx1JK2mjEGmAgDWG1xXuVg3ZvpmiIPd8fOGCrh/cCjDm8Ifau
59UIsHLMrDG5LsAANwa/6nziuEse0OxOF15aC8QKz04ARdlN3G/AqmfpyPRFnEwpb43mw2IBoxY4
AGgMQxDQ9ZMG6X0ojF5a1veX12gdBpSdoAdHgpQtaQV/cpiiKxr0ljJkC+QRqYH7QRL/yuC+URhH
kdGiCpCXAAVgo25FM3wYy2gTZyYn8rB6koHa8J/BMK6ijfQkaA0TPhahlCncKH7mqtG2wQu9DJyJ
FxDgzR3jIIzK75U2B1yQX4cSqPg6SO7ySlt4Y2L2KuJfoakNmLoUwV6nQukHSvGm9FeUGCAbFCji
U2Xay66cTO3DZdtYfxTjqEJXHwQJQSlyboNKS8Km732wfTSuClW81m1C1Djl10W+NxsH8tMtigmC
gTfmeeJ+nJXfuF/lRgvbz4KpHDuKMU8iuplRquAPvBvI6rVyAcGckmNHmiQRAQFBY4dgFIW+1eBo
pdimA7VHlPtCWj3gKVjxRsZsBD2DmFPSwWRUou+Gon2aqmRzedVWrXIxMmYTqFrU1kKNRTPzY5Vm
qK550GGdl0FWr6oLEMb0QWdhkHHEOBDVtxSyq+EFK0m2aiyYNkAGfT+R7WVI3tQxGyHphTRrJUBm
vo+gerKH7svbZYhV174YFXNgabKPNKwBn1uizDerjpmfb1rtGEG342+AZNCMS7Iqo7vyfGPFWtj7
ikxA8qL3N2IaB7aUoblxgE6EoTxfxlo9hcEj8w8Ws1RVWSeNZsIeUvWAsMEgVo7cODLaOsCncxlq
3Sq+oZglqhOUwWQFoES5vZKD0Y6VuyEFAYPQBu9dlezQze72hS9xpnPd5L9xmXVTBApdWIrplODj
WxD0acFjMPScDM+qJ15MJHPDkNGB5Mvz6AzFaZK7QolQtQZRR9UrKtMNQu/yZK4b4/eg5s9ZOMGp
7VpTTDGoJHA7ZMi6YiPXb4rGKx3l4TBOXkz6zigFDEtCpc0wv/3KCFk5et/mMc/rzl71p2P/Z0xg
AD0fU2aQ1I8MYJnhY9TvQMYpU3AWtvbUQzmP3k/mn0F4yJWG4ztWCCMQmvx37dBuew48EC3RphTA
UQ3uzfhP7ZuBZwyC1eBCUlKySYv7rhsts4MqC56cRed7UgdFRRmaCp1+NyjlzZgKvJT3ZZMCm+75
Z2WNrtRdgjVu4semO6jGbZOH+zh50rQ3WmmcbbK+PcEbJkJoDuqzjNeRxbGAmC/OvCoRQJxodzna
1+UaClG7Ifs1ovjKDDkeYdW4dHSw6SIiOHhqnA9woL4kRRWcNiKXlh66dfNay79LjfPmXQ89L3Dm
71hsFtKOcVz7GJpe7opsl0agrPpIqm3a3Y7iRpRw1n5W7WOZ3I6K71zeqKuLuMBm/IJilFKjzWe6
XG4TDbXokNlBUr81vDZwhLb/j1PK+AWIPImx2AAuSH+X0bVS2CW0oFXOoFZP28WgGK9Qm7GWFDJQ
OjrtVLX9FFuJc1u/bBvI5J6vWSLEZpFFgIhKtLDBrxEEeclNUnqX12f1dAB3ATirBWh6SIwNGmYn
NXEaIPcx5EeiyEctFZ60Sr+7DLN+W17gMDbYhAVtfRk+Ru6fkR0UZTeG2pYIIsLAFSqHQF7Jt8JW
4Ozqddtf4DL2J42krtsJuBWq1Kqu3PuTbOHx6PgZlAgpWGLNX3UWfhQxqJhKtE209ZWuo9768vhX
l3PxGYxdyv6UyX0z+7Kk3RdKcahRJ5cOaOQhEwdq9UqzgGKMMzXVosfrC1oF6acKw6liPO4Kr+6f
Qde4/U/DYhnXaU39TJ7flEHlBWFkA8scbUHhXD1XnQg0sjRIFqP9z2AWUVEGLdZ7GGk5bpT6N4qf
ijx1IsFRm8dKqDm7e/UkWKAxa2W2Om30AWsl9G9S9ah1B8l86v0QZb6HrPDGpuXsQR4gs2K09omS
5/PwstgKoA1FjmIlWVV+ncquqrkyLxy06r++R8h26ahhiGJjCW0SSClYIyINU9w8XLaM9eqbBQZz
qfBrVFBlAwYlJMKtGfVoGkzyzspTCdQPyXBd9vFJaOqPSu5RBK5Mj7U/7cic0qqiU1SJoV1VSezm
iezbWYdsF1S6Uys2fcI5MtY94L/GxTYH+WBsVcMSHxoL054gi5EUynVQQlLp8ozwcJgLBlhd4iLW
YVaIKW5lP3dLvbYgCMGBWd8r+hwlRfoV9InMwaEpOerWMBxde+y0yapTp23AeQGqteFW0Lgq5qu3
VjAAgPMBTADgjDzHC3p98KkCW0qoneijlbdXKZK8Q/gwgEgu25ooQiZoF8l4rXerRrwAnv++uNUE
kUmSfG41G/VyQ4Z+0/NaYFad9gKBORuTMFVxsGMqB5DVZZNXaL5D9W2u8DhnVl32V5MpJtDAo/d8
KHocm0PewzSy8E4t3QgVFQLuSIobdbyDaNUKF1DMrPmD1AlZNkOVt2jNsLRasNIg5ng0Hgozc2kQ
giNgfnOS6MpE5j9COWfGa/ZadZuoXgZTKVjgfxT6hj2KwdC2g4oKEaHz6GqM7Ry0zXJ9MhM3puBJ
lTnn0AotkQIqUvSzzRInYNtlNleRdDSlOiCbzKJH9W680R7qa+nG90B4+wL2HFwxdsEfXDEu+461
Tb3AZc9ZqaJZLH6FRKadAcJoVMbGN1JwaEVnjG8vY612Sy7BGM8NIi/a4Vo293CaFiTsA8gBgb3Q
0m7SfbopDuZkQag3eSy9wKHQL/ZBrHL5E9b2w/ILpPP9gJSmHGkKzGcavDY+jCNiJA9G5Wjir8tA
q2msJRKz80DUmEl9ACQpPsAlt2PryMJBVVE6Im8rzStB41Lyghc/FVpxLi5RmU1oGF0gdQQzXFv5
ccKl816IrSGwEIoPn5tH/+7QzB3tkfPLdwNerlXmGROzOaWJRkIHliuoJYae/6DdxM+1o7sRKCrH
TYAFvY0dw1HsaqfelQ55Q8vwbgN2UFh3YddbHOJgDAef6lZ+rTzhlhwi3q19zbXr6OAEtQ/U0RWW
cjfRxonGKZoB9eHajwZ75B5baw5Kh8rW3P+gilBeOrewKkubRBhxeGS+pY4oYks3PrcTYfXxsURh
1rlCJzR6j4GCRlcBJOt6coTWqxJ+yi0y+wnxTNEthcdJ2PSmp46Cy7HueZ+wEaUlPrPSiU8aIdWB
n8ioAa2DjYACMDXJi60UCyjFpvuwazZKQe0Cr0wS9ztUGv1Nemv5EfMpuzinFWQ6UR+JjxDz256A
yBlVimnGSzyuPjCXMOwboUmJnFJYNZ7kleHV9dXUP2lEQ3vzSx0/CvlWLXfldHd5iteuCEtU5q1A
igFl5XOXrFKSPZ30Q5/8IWLyXI/k8zISz2KZo6fqhDzLDIxPH29U8XHs7hv/z3+CYJ8FcZu0mR5g
MBKdbCmSbF+evCnJnMswvKVi+RonwwzVtp8nTfEIXuS47rTGrpJOner24mcsHnLREbR0dxmXM4Ps
RT8Ih04UQsAG6kuFvFkn3qrS82WMdd/6r19hb8OqEddFWmCVoh41q12JcAd5MYz+UKnSe2zc10a0
vYy47iu/ERkfM5q0ShQfiFV59AVctEEUwrtprWKguBF8jKBA/1GRlNVGjS7e2TDa8Do3e4RHTCVv
Py6PZHXuxC81IdR5qezcCagA6pOZSkMqNWck1igc/WR0JCI7pXYKkK37b3jMzKXBNNJ4brGn5V2l
nHzq0fEqNl5T/3bQKs4NbtX4FoNjXLEuRDEVZjaEsZtQf7+raG2FlFOTt+qNFiCMq6VB1yPlDRC/
L110fdtCZOL9bZxQ6MExO95iMe5WC7JYogKgclT5myhZcZvpfRzuZelAGk5uaXXupJnnTQfFyo/Q
vN7UY5H4uC5B0F4d+70I9pCSx0++fu1doDDmkClSQVBGiRrbY3iqttMW2atdeixA0xFbSNxCo8yR
d5lNjqknpBZkRl2Js34rQkC4GC6+gbGSplWIUlFsge7jJOPe/YSavs+XB0kFqU3pdLa60SFNPz5D
jt6W95MKxj+F8w2r5YfLb2CMCLHRIa0DzEMLPisn7W31bjjUG/AJvpcf4a3s0gLUV6XoXt6N65fi
xdgZi0oyadTqErigzDQIZLyHQ7OVPv1PcKYgtyR4klW+I0t6Aqm5rLt/wSJ8PvezxS/uKb6iUGpG
wFfvj2aKi7h/1aOeOgbyaBl37cG/k679yQreLw98ddMuxs0c7LFWF6o2SyfGoEtDlAbSJsSteUkg
DsrXQ2gxOp2i7QE13DiYqvfYP6iJTePOmkrOC3n+2B83zu/BfB39CxhJrX2w4s2TGKR2Euq/Zbxk
TDG0BPnPFAp4XAmI2/JKZled0QJ1vgcvUKFiWIXdCNS2+CS+4iR060NvdDQeNMQNo9q7vGKrREuL
LfJ171/gBUVqknaOn452aes6Xsf6C/5Bn6x+rdbQTXwV3htbuCNX2aZ5VGI7uSVX4+byV3C84hcf
4+IjGtDkwWPBbkoRe6UXvVyxIcX0N+fWYmoZj5SD+LoLZ7spq8zytdJWIddBeVdC3gIyPiepsrlM
AShC/FGLbt06ZfihUnekpRVzBcjXQpbL5WM8jUqGKtVnL0u62hp1NDPfCLoTda3T1k6IwJtaeHrz
hBZQjo/jLRnjYqS2FKANgWE27QYBhyH5jVJqzoLxppJxJyhNzyGDCwxTsvrppU936bQxUOsHAUpv
0jiRGs5+Z4vR1LGK2m5euNRwSetGUH7KsAXj3SR19mgeBsKxet4x/fX3hdkXBmw+qrB4yQ7l29Ie
ErfFVXMw3cSKjrUXW7Vs343eY7Lp9r2lQrb58rZbvQt/b4gv37DAR/eBj1wmRkxo4wa6jlAgx73M
5vfTh6qSCfJ+EA+yxDxdS1RZkXC1MvKnNtzp5qEpn8LE1WXOUHhAzI1HHUiZpzPnUjF6ZQg6pD1a
N5Peaf+qjAaEDP8OifEiWten4YBuYVvIP9BsjptpglxrzuvgXV8bQ0eGELzEaDw7PwfGWBbERJu5
hlDimhoUxUi7y6u/vru+EZgdPAqhNBkarG8SY2uMSpwuue3rylWXEysJVKfudc6R+hX9/2kP35jM
jjbmdF05s9dFWflMJR1PvCSDzqeZpFu9LhTZKhUiT1ZiKNJH1CopusTK6pCmaDa3sojI71I71R/t
gIaqSjGGK6EfijelCZM7dFcqILMC/ZCFSoBom041KlcLtJKVbWP8QVmh/9SOwvgO7UrIbZUDqF2p
TEx7bFCPQLUg2AaN7ntpo8q4tRUmPepd0B31cQx26IUDKWbTHOsmUmexG2VwSlOOPjpjhMoUNdXt
pNfK71AoY2hv0BSxIaK6sTzcC4Webmip3ssDMbdKLoHPkUQ3uRkRzoKuByNgMP9nMyy9zOhPOkoD
MLsgvCAo9h8mK41bHHMvJaQRydWUPyJ3ZnY8Au31s+Abl4myZ2MoSigimyOQEzhRiOUnmk3/7vj+
RmFuRkRPMlAsYUeUoDlTW9vvvND/fXlPrE+hDPY2AXIJM4PO+bYLSlOh2QiQNr4Ppo3QP07qhuLS
h/6MNPJI/V7NFW1/c9AtUJk7gzIrOVcDUP36V1Q+RWIMOrwD6XYyvacqLwSyulwLNMa1JHqkgvMa
aIS8RvKHgm6rSXf/40Sy3mXI48A3ARIXt357kszrQcitNt+PoVMjMp/ldo+cS8FLga8eBLI5cxqC
DgQ0Y+cLWIRmkkwNKLL0yt9Mw2CnUXjd9sF1pY+/9Dr9mwNuAcesHCga9aqVwGUTiK9KaY0ksnTZ
UujVwJ3RtUp2tB//OzJm2bSqNw1CMDIzlnYaia3Q2BbmK8GdXNQPNERPsOJi411eyLVbEQJYswAq
6KKFL1G4xR2hBIEgyWbOu3FIrapOvDGjdp+34AXKNmEQb8e0RqO58HwZdm0ZjVmTGwWFIHViSxgz
6BlB6g7y8X6NA1a/7dSYwinXePCZRwFJ0stwa1tiCcdcH/xQV4kwAI4Kt31Su7XxGDc8N7l24C5B
GNPUK8Oc8g4gQf4bchYRdboEFAtgV8gPkq9xbkTi7A/ZsxatPkjuauKsLMDARcn/kHZlu3XryvKL
BEiUSFGvGtbg2bHjIS9CbCea51lff0vBPdtaNM8Sdg7yFgOrRLLZbDa7q+ahHC3wjbAktFP/58Bt
1C+7ug8qoscOZ14DdTE0DVtTa/va219MKMi1F3TwBIgJ0FQxypgXaCY3yQf8rBPNz+3WBV06nysM
YdGqjOp1snBmJCFBq8x+CNBKFyNqfyXdh7FFJyU1EQ56SdQ0GAwlrqeOhetJEdABOz3XkcQJQTH0
NtJi4w4ii/qQmP4PiHiCJwPod5WFRrAqmqcwp7scFed/szKfEMJhzcpZyTsF42jKyAuRnaqm1mH9
x3kU6f61VKJBUQ6kiKLxWXprRVGMtem1pzZxCIthAniLBYm02acbpi41hBWY4ISRl5lJkQDM6h98
dqdxdMHTNzStutQ8hu1fNOzBC1uoModkCARyTg3B7/LS9LVFOICU+8Cs7XikXp5sbKDlm8Xdu0ZZ
dvfK74ImlRa0wQYqrBsfpQnM3CfkLk43YGTufQ0jPB53wzhPxsJuEcz5IW2NfdOjzFLnuzIhdgcO
53y8VbUthjTZXlqjCjvXSvzAGroFlbxa3W/SXhDr8bwBbs2f6P2g8tIQDRBdOyJ9ZuGdp+TkdczB
8aR9O48lHc7SXmvwhb9AFU7m3EyztjfAJzHAElSNXwwGfa3Bq3seRjokPHX8cT/gORRgyraIJ60D
DMXVDYVc1l1XGr/1oNij+nZ/Hkuyf8FjShYbRywInehT86vjyKhQUoz+NX64JVBcGvobPdoir1vW
WTDyExRh4+aTUYALoUHrS30o59aut44IiXkDAPJnKgjDCRR2TocxsSmaEh8ANGncDH2Ms2aAxvRx
rqHL6CvvYZPZDfc3Hnkk/ggct8RCYRgInVSRGMvyQ6YHdYv2MhMeXPXtkRn3ZhnacX7VXpV0q8xJ
YhgneMv3rHzFFKAsBPURKFHrd2AdiJvikGbHuUk2xvUnD/tlvVYDE87APGQsbUIAaei+MI6UOC3b
J42XWE/msCNVjt6ewxjv6dzZbccRkG5VhEu22nqoIt0JgjQ6lARfME3XKYqpCD8k+eG87csqqU5A
BA+fLb3F87J+iTJ5/ogyl9iyo7G5aqwM99oYtVWhHWrDQ4Hwa2OT/xdw9PiCUo1QFL+fLiYKL+Zp
IB26C3CZpmi3VPgujZ5z46FRCts3j9CSsiE/eX7M0o2Cgs3/oAq+RSlTMqhmj76abqcFbk4cBKo7
tdoHhV1meE7e4tSXL+QnoGCz6LDLM2XGMOvmGn0t1uhU40YwJZ1K1FyBGJNB1/ZL7dVkmH4ZlAPM
VY3am9EKR1etJojbazrU1Cx0tIJ3v0MzFF7GqDEz8H4VW9wIsnFqiwQ9BSkmQzh0upwZayclGWa0
FSDU9gOC1sWbsPh5fvVk3noNItiMkqI8bO6npRI2cMbkJSV7FYJdpjPUG+eCrMFOW0MJhtKqIG3z
U4yHjR7q+8fyPqLPYfkwtnsL/eFD6aXJdZi+6ep+7g5D6qCANIpcskXkJvN56+8Q7KeNuMqhhwif
B7aQUn/K1clFzgFV9ePG1pCuIFQ1Fi1o1MuKV5kEz0YoqicYsU5B9L6biOKUxe78CsrKcVGV8oki
hEShVYapkQIlppmrNe44vXH1olcvw2rv08vehBQTuYqSa810xu6VJr/9+a3ZKudcZk108OuvEKx1
KlV1aDv0C+uRZ6KWcCicrqJ2G5qgU0best3ILkjnFvq+YB2A2gvaa053B+Omnyom8ObZKt20oXjf
MclP2tKt7KEuizWgNUsXrdlF5VaASuMqTMoQE0whJFl5o0ttvJg5CSShExuPPFAXH6Bl38V2+rs+
TLvoKn7+BW31W3ITudoeh9lzCtV79bBF7iqfg38+TCyIRl6n6sYBH1bxh8QPbX0+JvrGnUXmINAL
CgVl1VxuY8K6zvowpWmuoze8fqpU+IgYZBkXdPY0stUbIpvnNZTgi6IJUpazjuG0jafi3SIBW8D5
vbKFILigrGrTIZmBUEATpdEqO9l6TZKeHOtBCN4lHscsMnpARPERhBih4Q3Zz1A9xBCdVi785krb
YnOSWQH0Cf6IPjOOrM3pToDcfDbF2mIFxk7lXoVmgy2IPy+Y4u4mICJYBAoQEosNkr4R4uYQwwog
5HrR7Jq9ZbnNe7R/ntxuByVg13d8UHDYmWmjNtrbKoWXuew1vGAZSpHRdFqGGIFqVIWfRmRsGhfR
vHHuS3EQ60P2QeM67P10KjkbUMwVYZjTeBsx14jfWHFLycN5K5Qu2ApFcNgqUYaFyxUOG6x4TDmw
ABXlW+10srJrhGSgjjChPkQhmnc6loGkndkXyBlaPLtR1H2NPkv+5AdP3WzrtLhMrLsM+AbfoVHE
2tppMngCaRmOPB6uUGCmPYVPJxaEWjGhjnFR6xnc0bw3w2c6vpP8UanscHZR3cOxKfRbssXLJdnm
S/qIo6oduXyNCjuiMXH/hDonqkFV5YOXlRs0dIsgS4axkKZDGQ93XVzYTsfXJX3TThZDvq3sS1ub
6A4COvfnDUVyphKyZPQQOiATagnjUAeNJXUP4WYactCVejO4K2r+u4u8BiLVEd+dh5NY/wmc4LpY
CPqCaNGJVgbQbyn8WldGtPIgpqfj4TzUn6NJcCgQsERwyXRoJSP1cTp9Iajda99CIf5wUaABY3BA
2GJTyH653UWx72N02hTeG+r9bPqtd8DyB3nBwH3P3ORKd1TbRNPF+S+SzfXqg8SzVLFSY5gNfNDc
oer712SGLlx2CJaXPrgu6+kvLsSYAAPlAGgvhS6YsD37gKKDLgeetkiAQ7XXcDHq9+YlPFiJ/Tpk
dmHayeScH+Ufjcqv8/4JK/geUvdIT4LuxXnKPHBbBCCi3UNeyfaPxl10NR+sXX+Z2qNtedYPPF1m
9k/r+LM5gNpOt4Nd83YDsrR2Nzm+d/7DZFEs5sME9QSurjp0w08NImgjEGf7+DD/u7IrrwK3fQeV
JXf9q8DTwL20dJU52fEv2JZOYMkprB+kijYvjMBBAyFLvbf58/mByapZTxCEhdbVgfaVCYTxvXf1
A9oZb4qb+KX5Hjn+A0UO2A4ejJcS4STKEdyL0Evs3//jJwiLnpUJDdIAStEQbLXB0PWmXRlu8f0u
u35/La/pfnj2Hay04nKbutPlFn21rFrpZAqEGNIiQYB3HkyBcrgeb7Pf3EEfCjvw4/tLsUfTl5/b
yg/jgT9Ye/N+sj/OD1928TyBX/zeKsk11qgjMiIMn97ecoft+zfNHVFaG9xDcLGEMrPugK1xi8hG
cspD7gu9VagKwWkkejgLilVlNifgmva9ptxREiE7njojc/FIo7bXSnCBkgo1djiKJH9EoTduPQRI
z2DdNPCORqA7gYfY04FPpVkyE0Iwztzicq23dqIaNpwy+nT2un4srFve2AFI2rP8ZuY35db9V3ag
oKLWwPipjlY2YU8rI5StjA74A73ksRvEx9wKkA9+Or/AWzDCHh4YmrIbFevro9F2roordIS/K3X4
TWu3dCVkSqdE5wZnYMgxUYUvDCkEj7ZGF1sCf7nTuuHev+deehwf+aO21w/95fhNuc5/P9APRB07
HCW7BjrQo9M8b+0qucdcfYow7DpuwAahYHYT6AG7Pe7AuJrGu8yp0EbpjOjmtPu9upsvzOP5+Zbd
cZaYR0MhGUiCkLw4tatxQgeRZsSYhBaSZea4V4jltBBUHcYMfR3RdIsE60/0r3qk2eK2kcVdSI0b
sCvcxL88ZYAJSa+qCduKBOj0+dX7384PTrZtGcQRwTzFVFymxJhrohY4NjCrJJym0Q7Kwgx2oxak
UC/Lgso7j7b8mngcr9GEkCsOqmaqRqClbXvM0WrbNro38d5JInBShK/n0aRzh6GhKlAFg4j42tSY
kPHqhqKFy4lQwtZcjWq6cYOSJfqhEQ3KWFRA/cmgntpGEBcT1ELL1imKyYYClT1D9tSquZf4xWWf
5xf+AIkKIzqYtWHPTecUGvRua90hlF6cHy6ROQbUQIJ6Hy4IhIPC0Uv6LND7rm7BJcK9cmwdw/Iv
syndj/540FKyy/N0Zw4PWsGcTNX3aTcdQRRuVxyqADS+gmSfE0IPsgNDU+f/iPOfCR61aFeCFTe9
niI+gNQhxQOruRGmSXcY2CsQH+vUwAki7LDEIKESqPhyrXoxhyvNskn7WkIKM7yjpT3ml0zdFNhe
/IVoi2vMZTZXxyTzaa2qDTCDJrEjvE7nuuIEg5fpyk4tbkfrWktT2+pQUbPr/iJ9SNbgwrYLU5+M
8QTwblC+t018wfhjo7VejLbI0a9sY3o7bxzSqGCNKG69nNNmbJfhQtWLIxcU5q8JEpfMcFnA7KFy
dWiYgN5TB39W09qpuoeES57+GqZL0/q18TWLKZ6bfOE+hPeTNFBHfA2UQF1rvPpTWUpdMnqzn3im
f1flL6qSgazpuUp/KfxhA19SIkZMJPkYHLqBR1thq9BEq6uQdJh/8lgjGjLCJ9zSCTlSKGWbOytB
fczWG67syrXGFMJSI9K0cjT61mnSh7Df8ehiUiDpou+gG2kXwYZnkrhai5u4SuOBTsPrmrClqKmG
uamiHC1rUrtVrIeq5tD2hC5q9KMvtx48l/US1vMETdhMta/VLIiWkrs8gNFcZyBb9023YN+SobGT
5trQN05lOSJy3BAyW6pQhfGhVMvIkwaxpRmlUPNCSs54jtFy32X6w9D9RusgiNq26hdk7t7ClQ3X
eNS1oMxPsJvYiPuWUdQEQZayoTcExOuE5LZRe+pwJKmnzKljKKjb/Em7AhIQx0o/nDddyaF28gWC
FYXToCuBhZnWzeIlb8ryaLWk3jhKpMazGqYwuUY0KEGxlHBFfXAMgshh9L5mkYOXpF1r/EVRL4aE
Zz+0GePgMkRnELdmNs5YSitSPZPMDo+etSh6bAu+m2JYrVZuGM/y/V/M9RORCkR7CNu0uO+W6jHU
FpYkPfhN4CSbeiDytUL9DvqbcTX645NXR4zCDD4UMQoLFVzJ7FKZf6hbWmkSp4K5+4QQ3LpP9HIg
Sx2cGucHJEbBNbxbyg7ywB3BzUaUl/PmJ7UMi0DhxwLNFFzn6ampjxEKyBalOSW3e0XfNf5tHe15
6uj55J6Hkm+2FZZg6n1uQQRqAJY5F+rd1JbXVsTuu9nalz0qNXWiPBAjAp8WMsr22KTTHSTSda+i
4UWXZvFty7Ps+8Y3LeP7YjmrbxJ2htWXQ29F+CY/i5+gAvojU8ubNE3e/eEpwwNgAirmQfH3NInt
2QC1mx+8EwY56vPfIQn1LL76DMHfFgXtYr6UrELgrbfohQZhOX98Mre00+U4FKU5UOYxudiWNDd5
gXcq4ESBw9W9GSTHAn1Xm9XhsvAEA/oEEtbaoP0Y6R3mtefvatjt2dQiJeqb34MwP+jpK7Mg1Qg2
FX1q3ax5bkh/11HrGZpTtpYnN/GEFlNrizxCurlWHyUsdoEH/FEN8VEqtYl5ZSBObPg+M9F3gE6V
cdpYVKlXWsEJi6ooSqfUBJPdTch9t+7YuwXqaf7GcrCaizYYJECFyHNQIf85xij3q0oHKkg7cIbb
FMVXibZxhsgn7xNI8ExFzPx+iqGdl+QfBp3vzOgeBLA0d7vpXfeHDY8uN9RPNOEMqYewiVBqig2h
67i52qrV7BWtvrHUDa+0/NBXB/APkHh0FBko+GiGEtowem2QNU9VN2szcF4/V6Fr8uQSpHTnV0zW
nI+jEfEqR+gBwTFhyRIflYt/CpHnbDyMEPrSUM6Qg5M5NYqbBESRCit3nH503W+a/yJon8VNEOKu
lsu6bONjZDa6/hZhVWdKqiTPcN40Q5zbNeoH3KHSQ9eIwuRwftyyJV1DCUta0iLlsQGoZAiOaa+B
7q07QtQdBGFb5P0boxI7WqeuHMmI1iKHasp1USHjr5MDMzfet6QH2mpEYhsrrCYtTB8wvpLuu8h4
VgpUfNPWUwJQf7XESTRUsg1sv4gVTX3smRHeDQ3DjoYtDTvZ7oRXh1YfGDaQKhUSe1wdOqWiMOMm
GJwUwo6sNZ3GoldD+xZp48MA2ckNz7OYqbhzQKyIygqOTNoXYZUBUUodLlKr+qR/t2pICDRFnAI0
r9xKJ5MbBFtCXvJ1/YQkp9GKX/rorVrkd01emU6gzNyrowFaqD3deuBaJuzL6DSG9y0TG1UVT8pM
G5TI1DGh4Ia6joIPC5y/RO32KjSm4uS3SWNEgZBEJN2xUPsN77ecjl/AkfZlDEXPS/L5dJxci3V9
qABeTvEuium3pJ83EvzSqVxBCBufxGOsFjMcbMeSHcr6D2qaukW41S0vSwWBT/RzKMKu13OsUro4
8ji90sPvQxiiKPi+IW5SXbAQrArqi4KuuL9wNTpy9gQabMs15HT+8srKrKbBocg63HUyf5fH3d6E
zpzCw40CI6lXW0EJJtlRhjZZA1AhZ96IGCKeBrw6W7eQ7L47PyrpHsebjI5zHiXqYotmAt1YvLti
KpXUQbSKnvUc3AeIqersjfLgr+bwE02IXuogaYx0CSx87ZpxPGHGRyuM7GQrzSl1I6tRCbYOSUTV
TCeMagqy/RiCP6X8banNxRg+95DEPT+F8tX6HJRg9UVYVCRdurOUFgyt1nVivrX+cNtsmb0sqrBW
gxKsnuRRmxDI1Dj9FFluFfgJHqPb+9YcXgIy3HTTEDkB+k8uUxYbWysnBUdtB57OLGPpBj21/h6l
SKqWAZyCykEp3XF8V5qjlUV20Tyk5e9NpljprH4Cisr3ZaCj4a4CYKHth+pn17pW8pypW72KMjpq
y1rhCNsar7CVrzYgZWtdbIHAiw6+26EU1zZsuv+pXE9uczt7mRs8KFfMO285Un+5whb2eW/18WQW
CzYU32ka70xiHTN961CVB4crHOFCPlMIUuYdcJKfhscuiGdwj34rvWmXf6tALYrDbg9y040oWPYa
dzK1wn0tGHCZ4+UC+1R4aegqB98zrocn41e2zw9TCr0op/4NKS664dSk8/pHKdNAGfCXQis0m0WF
7wOYk2tLQ0Nm5U5mvTW8ZXW+HKgrFGH1FNJGurZYTlzvaXNLodyToUh8blzoFpRB4QXTvsLdDAeS
1T+etxzp7lhhCyuaZ2YflQqwg9a4nFKAqNUVCFD2dcQO56GkvnQFJawiKCXATx4AKleGvQLOGDLF
EE9DwQJLUXFIv5+H21q75e+rfNhY+mWX5oDTrNdSuy+WuuktZ7Y1e8vfVxg0RdIISVLMXh3haLjP
2kNgXvC/aK9BgRoe/lQd9Vx48jqFaVq9DXmi4hTKL1PFrcv3cJOUTfJIgUYTivcwFDTin4BRtX2Z
cYKojrbPGu8uhqGs3WF+nZXmGo3oXj+XL7n2mOTFw/l1kgYOK2Dh1IuaHL+5BA4REnxW5RQzHEnr
2wPqolgMoWFG/+K1Yj1U4QjKKI8mxpdQRUXj60jMHTgZR7+/16qlVkzd4Ltb7PrL9v4coHgAhbka
hv0Sq8QtWhS64Gc/oRHr/CRuYQiHTw4lAwt0xiA8xarhZuDb6qRupYyk1r4aiOCnprSlRtcApOtK
kFmp1PEJ92ZTQ/hVbAVDsgIbGOTSdY0qPhS7Cvu3aiptIhOmrYoPxbyPirvYf0WNtxE8tjoSkNMz
occuvivDY7P1mC8jHDkBFzb2MLRFHi2tsEbqJfTSINcBe6agVRjtFA9q1ZVGbd5vnDbS0Ah81JpB
VILIUhjxXJVmU0QAzZXseQzR3RBH7kCIV1LDbhoGkcTYUTNld9525INd4QqDHZuQj2yJO2eU+EwR
nmlZYPt88sbiCdwcjjY95RAJK/gTTbYyXJvggt/pmlQ3wQmE0CXpUbtwXeQ3Jn2HnpQbmRedua98
N6gP/lZ6RGrLqzELXkcJ5sACNTV8APGamN9XHbOpX+008+n87EqPoRWQ4GxUqg51GwIoNMPjhMsk
V/LdQu5yHmZjPH9uuquTKG5pPJZ0gRkt366G8TkEYZOC132t6zbuKVtr9ufvK7AwMfCuXwEsJr+1
0ht1xw+OPp7zq4W4adip3W5swH68pTwiDwTR0U3RN8xA1Cq4uSLLQAYVIJZv68EOwJiUjAE6CZQ9
1zNbr4sDSSf8f3001NgzMNHKbD6kaIBLradJ/1Vm3fH8tP+Xqfj8IsEnljXaJaca3d99eQ/2iaG/
7VP0+4UXFFT7pr5X8FbCWs8KNoIpWZE3pDw+gYXArYGGDM05pmKuXutA37eM2OPIbtlkoAPH9Eol
sLX4vs2mi56PeLFTjzTMjrr6oKfhhUX9x4q9Dfw1b4ijdgRmEl70Jh6SBhLu20L71aS1FwSJXRWa
avcN3j4WxpCh2hLukoaFq4EIYSFhVkInioGk/V3fHoP4vUKZkKG6wThtrJbcwX7OmeBga7/sLX+5
e1YEWpwPjT/u1fJea28N3CkUE88uj+fNQ775PwEFzxrUasqMAdZRGj7oh6xDo2po0Ry98zCbVig6
0Rwdsn2/7IvsFuodFQeZTWYHKoq/jkniZF3nghR60DZfCxYrO41tKPSJKUi50MaG3K4wo6WFaj6i
IgAuo6vGj/a+ccFg8bi+dPFbgrTWGDt9fjVmbt31Np4tNwb+dYKBry2tiiiXVE3xgUlhvd7gURoB
eAXanAb5rV2iXhoRcf2KuxmdHLO4q1VILubO3HyjYPpOw1t1+veMiqffIRwnBG3+XVjhO8J2LndI
rgzgHwEbrZHXt34RRzYYqabd+cFLxw6xbeTqVIqgQfAAw0ySIKE6wjHrJjUOQfWYbFFWL5/9ZXlR
BsupgRu2Ksqi9XODZ9AJjTg+K/FGAHkHCgkTbqApJySu5V816GvZOMlkw0L5qb6oiCN9L9YSKcSE
QRkY1jjdMFDCZtMuGH+dn7qv4TJOkBWGsC9HZgWomzdwoQpBZQiz2ay/2hqFsCOjqUr9cVmcLHR6
5Oinmyp9OT+I5SPFxVkPQrC5DpkBS1EAYea3itmBTMpjwVXb/Osc8ulcCQHMgPXQlm3mjNW1Pn4U
aGjI7rm+8aQhXxEUGSDLAmoAJqBkExuCKcWKdGSw22CXtBtLLp+tfwBEigo/mvikJgAop4e6Xt7V
Q/+B9P6G9X49YjBbkGsHQRoHu5dYsxWYkBWyltny+wCElSh3h+OdS59+sLjLnwOqJB8QS2wfZz+G
mHuTJv7GLUI60D/dT5qqo+tKmMk8Nga1MDBQEoRoEz9mqt2YiZ1tEZVKLZwCAOJYSBmYQiw2mlU2
NaDXRAPdD96juccHoQ+7P2/jX4MDTOcKRAivWGgqVbuAGOmeR3fz8JD2Tzh07K5rNlZOaoErKMGd
FoGvpbMBKO5fMbRt5l3mnB+M1DZWCMsXrMJmVOGyUumBMBgvWXQYoUI43Wjl94YdjPilGDYe0WTO
W0NHMfw3dtQXhoR2bGoI9VkIrIrHXAdjCVq+6/AjLN8N80eUH88PTjp9KzRxcGg4HBD+41VrOlTp
m1JuJG2kk4duvoVFFTBifirRk2AIegXm1j+3wZWu3iQlQmvr1TReYrCkD+/nxyM170WmGRk30OWJ
l/G8V6eMz0HrxL0BIUXNbsoY5dpbgcMWjHAS1WZmZUMJmJQeDQudgDqcwtaRSqSLsxqMcBrNMSN8
WgZT74obMFccgx80sBuKpj8vfaJO7rCby/lDfzDd4YWjHTB26iswxp6fUklJAnazZfCFBRQho9iH
qFf6jOq5CL0CqUsuRjf6wV7R4n7w7ewqgYCjZz0q5QaofOifmIIH4UpvhJWFxltEqKx/JP++muN0
TILbqFsl1mIfvx/qV3V5YNZ3a4tOXm4jn0MQtlYWWYNicEAwfqPQY8ATe5NHUXpqWByHOdOXHLBw
avQ8miEeA4ysWkhxfiLjtPC2NP++D5qiYQ5uCfRfbDknT32gmnQjDr6lc69ncOlz0j+kPg/RA8I7
8jYmYfHvG9ZPEQUDmCs9UIIMDVX58NyXF6r1/bxVy2ZuPSLBAOZEK7Oe4Pe15lD2vwcdOu7Tvs+2
Uryyo5DgmgMs8LJ8qY6cNC1GVxUcoDq62hDalBx69ciHBoHf4fyQZAa3hhIMTglzCD5VcBeljjTO
nLh6+FzxyP3fUJavWB2HSs/aIG6BAkadTOsdPMsycGn9DQi4VdhC4oN6mVOQuSMWa61lKBB6gZSG
AXK0cKvRWWoCaNX7D4gQidcBinGCECAROpZmPXIZGlKTRIPc+OP54UiRTLRboc9LZeA7PR0OKZHV
izVsH9NYdDFv4/Hgq16/JVwlKYxB6Ir4dSH6hfDpn+T8am3GZIpIhLys05uGU1HzKYYkraHPtY0O
dxuKbc6UobfZD3as2ar6XqxLvNessQXr41OrFwOe0h2Sz05H67vZ0jZuG7JgAswPHEcicommSHAU
hHOYw16Wso4A522X967RgKc27ixUThXgJ21rP3EJr8HwNnQbD0Ky7YUjEAYD0hcDDvd0EXuT+OYc
IVQyIZDDA1Bul/zK5+1fXAR03KSW/jxwIIjUuF2qWAZCTkRkvkfQXRb0hduClcuqdueNUjqeTyCR
HreaiiEsGYB0tYHgr1b77UOelYOKyxxUMDd2tNw2V3DCEYJUZDFlBcJoFo02lEbtNFYPfESEm5oQ
c4lyp7VQHTveduW8dUmQxdRIuKB9BAkXkG8LS6fnmq+NEcf1Dvkmw/pWliG4HaurMCGuoX20oOk5
P7cyr4/aA3QAqbjOqWLvmGl1o9Hmi9enQ22rbRhAXDDKD6QC7WyPV6Lq5X8DFHcfZ4ne1gC00gJJ
4d8BU+24QJBo9jY1xufzaLK9jg5MKLFCdw10MkLYgeK8atA7XFaNEXypnOHdYEs/XDqD4AFBTZqJ
2FPc6+asxnq2WKdGRjdn3kQTu0ZbPij224fzo/kTJYmuCz3AeLpDnA5eQcE0VdwR0rRpEQwerUP7
Qq51sN/Z48twkzjgECPv/Djs5htmf8+v2e10N92+ovb2YB1MUICgrdc7/z2y2V1/jhD6VMOszmGJ
z1kWcfQLPAo/nUeQ0E9QlJ9+jljYEFGR6QRqyq2j7+iNfw3KibvWNQ/mTXbRvSpuf1FeMxtKORhl
dpV77VaoIjsQ1/iCubakqVBQBnwDnJxpesWjG79Q3AJPFedHKiFuX0bKofmC5+hlfU+9dpyilLMZ
0FGJbfqi4ARMptxlI5iymL9PM9zhuxYyfugqQxMpakJctei2Skelvs9EUT5Yc8HMhweX049IfW2u
jAY3qDjpLnwaHTPG7bjudh0BE0Ia2P10F4egKgw/zg9f5uPXwEKIg8f4Cvc5AI9BbnfRIUcHazse
z4PIFtOEc9UY0r94VhCmWC2tOmEMobRi7mcf7CV7zt7ovOHhJJUFy5kPqglk6CABLVJ3JN1gGB0Y
cRwtuGMQokVXvRMl6aHXmmOftIeITg+sfEXbrjMHOdrEtQuShxsdK9KxWohKUS0LDi8x4akohCgo
PgZ/R5s6qM6Ni8DOag/Sg+fnVHZimZ84Yt5zzNWGo8IGFpPH3/Qo9iqt/DH7qtuTwC6rjynaKteT
BVccm0A10EaCAmfBpxtzhv6JESwFfqRDMUWfs0NdIDkYj/6drhfX49CHDikU3yEa2RJoknl7FMQv
ohhL4lA8oCGH0cT1BBoGnb7Fw12f/ZoHZ2x247/vI11aC3RIaJmoAtbFNCvaFpQgIXA8jD+XzTGO
X5voPSlfO/V9izZD8rwHLANcNxTFwbiiCE42HvJuwvGPGUVKuet3E960hp0W3mp0x7UdJ1BOIs9k
K18pzdescQXnOiZQYlLBxeaoxu5jdO6VQ1Pv+I9vyhOvvajx6qcNLyNdPQp+i6XfE/8E98bmFK8x
S6c8T9GYS68M1da1n2r8PdxiXZRtP75CEvxZSoeCRwsS7j82hOxK9eeQOMYW57jU16xxhM0QjKY+
8gUnb1Epqx16O7XzC/2+RfrNre4q36GP5zf8xsj+HCGrq5s/xP8/h9HSi4+O2eK5SCA0lX07jyPp
ooRVIhUBNR9wzBExmzc3ZgFm5hFH75452kF73BUOpML4rfYjeJideF/dgcxjsOfX88Cyo2iNK0Q1
7SI6X/ABVtm8Bf0RFHKBtTsPQZbfEAO5NYaw43o11YtEAUa/S4lNnqAh7o5Hfmxc/6F41AY3d3RQ
5VE3+Jk6l+g/cP4m3bP+AmHvpbGp6EqK2Z0JuUtmdQfCK4ehoGPmd31VHzcGvDWpwtE7UbOd2IgB
mw9sX3jauwK5asiOBjdoq5gGV3NTN9oj39TZ82QbL8F+vkDz7Hv4xHdbiaH/MvtLwA6KTXTqC7Pf
RmbA5hBOXN3TXbH398fMYZpt7rSbymlA6uYZbnOl/9KO6HXO9/GefWd/cUcHEdU/nyBM/zj7EJ6k
ODa7+ALVr4Qd+RZpt3SjQkcJbl01IMMoOLusMbRKLZZRlh9d/dsyesjlPLD+9/mllfrUFYzg6ZKx
KlHTDRgUdzf9G6gj/OK6ICPUzzfDUzkWWEEt9G+DFUiwomROxjn0gRVAbiDt8NLJUGjzsw2owwYU
DbDBQaIC98rkV8si15z6a4s27lwb10rMd0p6NwbJhj+UxsywpH8+almHlUM0msz3e7XCoQJR5w66
CErmWNNxgtg2e5mrA1dv9K083WIeX/wHqKB01HJiMsTiVbW2pkInODkzrt4nGXvAfv6LwA4tuv9A
CMPSw0QZpwpBAcl1r46dQdurCTpqguOkXIT5lj+SOogVnGCtTWe1SrgwGOnIuAw9+rlTJAIhrvYX
1rqCEax1YKU2dj4mjiXaIWh2Ray6yI44yuiWW42M0iEhiQMvg0jT+sPnuTKMAHFo3JcwDK0BFWrF
bKP1/kYgDioHyMyDFMwgiIuFiWN5nbaISvH2pv0OdbdBJk43dpHvKODNzWInZGB1OZyfRZn5Wdry
nIN+PO1LnaQ5j6ziFItVZuBgrPWbdKg3HKTMe60hhFNYqUCuW0UYlhIhZRreprGdg9pJL7+fH4rM
paxxhLMgqsDXBYU5BFAoYuDNbd5485jbYeG1W0qdW1CCz69IoSWNAaiE5C5YgcuaoI3XqdurNHo/
Pyrpi+x6WIKnrPOEgREY1wfl0E12S2x+3R4Nz3LIbXkJeUQ3tRNH8+b9Bb8Nv32Pne+Bu3VRW/aS
6KTW3yB4kKzuhk5tF8vsci/LvWEudkNn2VS7VAIURH6cH7Nsu63hhI1QgXRjKjjg/o+0L1uOHFey
/JWyeudt7ktbVz9wiwgptCu1vdCUSiUJEgRBggRIfP0c1tzpK4XCFDN3XsosS5lyYnM43I+fA7b1
e2Nl3gFzKJgh1ClXdXRrghgUeSELh+AwSWKpXjvGhJjb7XPt7Ll7EZav+tRuOTp7H6wceKooIrS1
J+SDSLtRodwahheT4nwWbcbD6/Ik5/j6UviyWh/sHbwkWI/2gEJiVOD+C38HyBY8Oal54zxCibSU
MS8T42FJza192edjXlyUd//G8iHtFaywInAMHexY6UDVvFowXgNViwY0TcRN/FNyfkcd1wcjB1uy
XPzK+HtSi46kpv1IwFP8/TCO5vEgcOMH6D5doWsHDkU30CeZi/VFZlz13TUrAZ8GTvWNuL8GeeWD
HY9flMamMe+/N3x0+3+we+BdCtvSTbWeeKFLSImggBsgIjr1Kju6Sz5YOVglY5Ct1EjIJj27dLt3
d9nbUxtDD6nkDNRoNOv8l+/HdfS0fbB4sGRzx/uI8XVfiLOofibyohTP3qm7+ogVsIYClwCoKxjv
D+sg0uSmHm1Y4YWR1IGTU9XFTXglLXLiKXSkyRUmPpg6WKiygehSwPAUmsEefmfJWG/Jhd4YF+71
MMTtrkyW8+jZOlGtO+JOVsEV9Pmhtr9yk32OUrkwJqdUSEqCeSpEGQkK2XqqYtdaFXkzKPR+v2pH
duMncweDHB1FA9XAHLf3rXFr1VvLuP3ehHVqSAd7EWg3FfZrnnXwbhU6bYa0lRcTTcFUitxgZsnf
o5sP4bkZ3gzy3GPXglyJMp3g2KoTs3vsSYnxop0M5VA0Nx6mli1heoZWKJzztLx0riAvdde9uskt
2cv9uK1up7yFQPa22TNUZ86qH+KUstaR4OLTBxwcE1ZAzMtr8AFzkRdzzqu0ip5ldMmrU5WKk2M9
uGiH3iSUeDDllCma58AnVcburyp/b/ZvdV4/dlZKduW1itl+isk937yeSo6eGuzB3RiGHeChEVZ+
alPlpm4p4qHNSPni1A/fb7JTlg5uRRp0y8h8jNVdElmc9/RsobdiuSvIqYtjPREH9+/HBTxs4wSQ
wHHrAZYGGyL3L2NzIqA+luW1oObs4qnghYjdD4YiXG4X7qqSAIEUr7hCN8NM897JNTtf5hSDA8Yk
0a534kJ0jxxTcKjjUIDJ1wKc96BoWZVCcIoqMxinnXSAf4M8N0ov9QhiXJXRsIjrJikjf9vy81Je
GNU5WKEW79x3LpX35KsbwkhsL2CoLjdNkdadzFB3V+Z5o3PVpYHGy8eJF3dXh8X5VIC5OJwzCfAh
6tqJmB8keF3G8dWe1ipaEkA9iDfny3AVjGY+V6hDA7oAJeFTHvDIzrHBnW6B2Q6hgH14oyAh03WG
9hAHwAOWUN8B4UaTRCjfeac6/I/N8EdTB862U9BypfZqiuwhfSOqxFF1TKAJUKY+P+HZjxpD96hv
oYfURovY54uk1Ap8hA6MURnFIJ/MTRC/jtaTofbddFnzMf/+BB65mVdD/2PvwLFNYmEEb1C8mowH
MwCzr31fCj/XU/a9nVPjOvBq0NJ0uPDXcXnAi4IUMLTfOm/j6GrDg3AXnqSQOmLQsdB2D4olPFu+
sE8adhUWoOOeEguEqyXfEf2yQFqA9VfEyk6pkB+ZRaDTwhBFKw9MnYfXf8uCXkdlBFJ7r0gW/mMp
NDIDuWIndseRe/+TnYOtyC2ncoUZTAmLrubmglr35JRkwBFH+cnEwQZ0tBMRp8e8jYWb2I5K/H+j
9cBBDAj6KWROUSw+2Aq2dvySVZgst5oeR6ZTyatbVp+IGY6O44OVdX98SA9JKzR8YsJKA//mjBCN
OdVedXQxPlg48Pi1UUU217DQt++8zxzwSlpIk35/bk4YORTfcb3OKXFApmQG8GX0dip04XlPoPNP
zNWhIlXY9jJwO4zEnLyrStopNADS78dxrN70cdUd+/N6DANajlHRm8CCoS+Iv/eWJlEglBwXJ+WE
7VeoGasUHuNmjJ4RFLpZgi76tJIgnVTmplB3Y3OqTrAu0UFU8OmjDsJ2Jms2RgZmt51+hN1dv1yW
5TkV56hKWU0mp5vvJ+Gom/jXjvlbTvHDnqwLU7LaXvckURtJIG5EHiErWjQnmr5OrefBGZ5kFAoe
rWe4qa+noT9v2f33Izll4eDa6PoyCmcTFtAMU7CNPVon9v2xvP+npTnwEj6hGlplmCvqmfdhXddx
qFUYT9FyPUsji5own0kXj+I2Qpvz96M7afzAeVSltrxQFTgQ5n1bDEACJ/101eprKLPNdZQo45wZ
9gmrRzcjsl64+lFz+FJ1EEPol65RyaSFxypYRly0cwP0PKM58NW/Nf+NnjoHup0gfgfA1P6ijhjO
ruDQ75XoQJW/26G7n5ELmyyWmgBjnphQ+8hB+2jrYELVGNpt3xCZWHuBbuIybvb8Nbgo7n7Yt8Nb
d6J36gjTACBeH4Z24JrDAvRyFoM5+WZekofgrrlc3vso5ufBkjhZ6u0evJvylIszvx+kt/78w/Hm
gU2hjwKreJ1m6rdsY+/C3VU0rkCxcsLYMVfyYYRfSDkt3plshi0UOlNW94kGpK2+Dd3N9yt37P75
aGdd2A9jqryaNmMNO60T7Xzqnlegl1PLqQTRKTMHjniyqsFpx9WMZyahOquRXTuVtT+G5vi4K7zV
qX0YC1pIg2VajRhbFCM2w1N9z/ZWys67J/eu9mNywg0fvfM+Tt6BH0YnlSmbdZEEeyhfIff7MqYi
NjICROXoxcY7P7fvJVD5N/Th/2/ZDvwz/CYdyADLjvOmwgfbEXFv/vjexsnhHbhouTSWYa57w79w
gG56seLxnJyttM0KQ+qe9Nl83aRQZbE34ann9gmH4h04FNzafjX3sI26eN/G1pWLQnzsr+oY2bMJ
WEFwIkY6AqdacWmQ4ENDIQRQDzvbiwWdXHy0AHbmBG/7q5aeNTW0w1K7FSmp75b+ghXbadr0S2r0
l3Vz4iQeyTCsHwDaRXQdoDB9iKvQM0hvKAPaOgKWvJE0bTm0s4GxguRyAcXU3VL50ETJ2lOMk1aw
zubnOOmz6YOT04Ul4FYB+qIb/7wMUJNsQZO7bdQO2tlGdNV2+6F/6pzNEDxEXizRP2N0mWO+W9ar
jzeKF5tzcwN4aByVZuaAH1NdhH2x1bJJAn6PLAnEB9puSCMAKAWX8Ti8gH8hGcerUkMyg28du0KB
ciddkUOCZRF7oRsUal5CbWTG6IJtILfsba0z3u68/qwzWNarHTM2Rb3zmY7HdqdDMMVvBnnXzBeF
A54+Fpd1mbbsV0nOSzBY+ogq2i6N9DWtr5iNNqAc6u+cb2d2VUNfccnNEfEqewDpnVls62AbRg8d
vwG9GyQNzulyA/qawGrScNgG/V045m3jxFzuPf+sLm/8bm/IH1XwGKHgr/fNcN5B9K5vdkF32zYb
Jl4LdY+6CYvuArnt/DhYNtCsZjg/pgSZGnkTLggqrpTO0YOSEVCStE+meO4CAprrAhILWeNfVJCw
s36w+s7oXp0FgjkFuCwgQeaXmK4FNTX3TBhpRN7szkvc8tlcLiF/YHCSTCik2LLetmGO7ZfU3Y+i
34LfVo+/xz6po71ZXCGNJcWPsPmpwOADHi3ZrxNyDs1rFs1JI/PSzYQpdgaaKkbwHnr2FXVUbHbh
JmyegBbKW5KBP/fUff81dFpbUldpF9dEWeiw3bf1ymLwqmkF4yTWLtgN+ZhOGYnpXsSjGZvXzgWo
bDPssDuzRIPsCUd4xLyPXJQbRRZkdaGE/vli6anXTcMKE6z3aI1NVNIk7Gow4yJ+vPMh2MnO3lA4
ehRZf2LgRyQ0UXX4YPngYPrd4gcDLrW/4UFoFDrrY/0I6dIWoWtyG2TBBc/EftlWuyDlab2BbC2o
edJTN8ER//DpMw4uukqKbiwVPsNOwDQG00Xqb+CMVd49/QD3exylwb6Jn6Jf38/81yjo8/APrjmI
E4EWIkC9DERSVfvCwQbGeTw5p8a3fv+B//s0voObzmxaMCd5qF+1cXvpJs55lTcYZ5/KzZgV52I7
JadSSkcKWZ/HdnDDtZVjR2OIOW0foMC1Y3kPieMM+cf0dby4pBsvOUU5cGqUB1EzdcCz8zd+N4jO
HG9TzJeOsf1+wY7doh9mMjIPYuRq4WhRGtaj4pc/TW+rTbbj4H4V6hUVpzSi8+uo7DhoKtAah2iv
QUuaIvJm7cf8/lOOaOB9nOAvTN5RRG0erSV5BIM3EURicrar0+aySH82mznVt7jVYpRZYpGHsUxU
DrR/eubV8d33H/JlE0cO0OEA4zroJgD4/eDwKKNaqGkXCKOWIbfDPunhXEVwYS+33xv6sr4whMZQ
QCt8UNqhAe6zm4qoptyHYBMSb6Ar9xlkhjLHzr838nWFD6wcnElbOprOAlZAqgpub434LO5qMP0C
e7tzEgZ9WRSv2hOe8NTYDk4o46oNyr5W6P+8Get77uXqFKfl+is+OYGDgR0cSGQsDWFOGJhRm+aO
Nn37aBuOX4Nocekugqmmv42pnk/kMY/tDrQuBWi3B912ePjQa2rAZKSmCuXAjSnQBGY/qOHcdp5O
LNspO2vA/eFxpF0bVMILJjBCXJdac+5vyjP7GZSA5T68Y7f83Ltodl4iTiEhvz7L1nm1oZGGKo63
Up58tlwGOlIRaaAtscOp2wVm/DjEMnM26MvI1n6l5MRQ1+v4y0J+MHiwkFPZT2SYYNC/GPcEmeFN
lHg3wYvK5011Fl6eTEd8SQwcjPDAsRrewlRQwWDv5XPaJTK2LcjVJ27OIKpxwq99Ldx/tvZ3cuvD
Sk6MdhJkSWicSa2rcCPfOhqLJbOT9X2mN/6VQGBUJeMrdtOyPXVvHT2IeAuA8hXAyS9dYIvVdczW
rQKwCpBWuVVrFsvzTw3y6HZ1oALqrq2h7mERwR/DgEeYVgRb029IZyR+Zuz7M/6zuA6yAemQy/a6
zMdTGrvHNysUkVC6WEO9Q/mHKdRT6Yewi8LSm3sDYH1epPSnfa8TL+mvpp8n9up67L7s1Q/21p9/
WEzPsOlYVZ1KAhtIlhFim7GTkA36E1NlxhNefydm9iv+YN0+HyweBLPBVFC/NTDC8KVc4h556hxM
nDKucz+1llhcLWmwMXZoENn+npPghZ8Z+/pEh/8atn4ZNbiyLRDOYKYPMYAD5SLsnNUZ0b1r/Q6n
9++n9fggPxg4cAFAlimQkcKXj7MPlHcX926d1GZ4yybAUyceAe+CUv6AvrfFRQq6gmQaityq2pa8
TkA+ENt+EUe6v1Jc7ZrQiS013IWeRKrPIKceGF/D/HVNPnzugQORTdj0pr3ebv7Of1Gv0Dvz8+qO
b295LLbhW5trldZnztmcWH46J0t69/+MgPn8CdFB4OYY7jxQDzPW6l1vvhjTTUiSKHxk6LD5fnGO
Lj4SLBCVxLn+osVcS68ntYD/0qh1Mc0v59ncfG/ia4J4HQ2YI0DzhkZcLzzY5DML8DxdPTK4vD20
k19Ol7l3Dhra5XmMy3vvbASFfkLyIf/e8FG39cHuwXutLobGgX4HNjaxdy7Xe1Spwfa5ZFX19r2l
47P4rxEeBHuQlPD0WMJSGD0S8uCS7Pvfv56QwyMKlAsgLwAPIGg9wJ0Egleg9OqxJUtvI5D0KK6j
+VaxjcXoZXsK7nFsNB+tHbjB1ue6EhTWluhxKvNuPIV5OmXgYEP4AfFmazXgh3crFYTcfj9dx4LH
lTkL1R0PQJ1DOg/LXsD2JwcFSpafwku7cSNIjm6WqEy+N3Q0/v5gKTw4qN2MttqggSXimDJhVYWM
c1NftOUvSMXkpe0AXErHlMnoURGGPjg2PpgS3Qxe2F0WVJzY8V8RuzhqIDl1oS4MnOkXvhQoGPWO
ZPie5rcVW1E6AlQk4m5/CZASEiKjeeIlcOyIRSEAQFCGioCgOQgnXeKAbasXKimLCXofe+606K7J
OpH+PdH/8Tb/Z/neXf/vvS7++7/w57eOo4xSguf78x//+4q/sz+u6evbu/iv9R/+z188+Hub9+7y
tf36lz79G/zyfxrHC/710x8yNpJxuZneh+X2XUx0/Pv34zPXv/l/+8M/3v/+LfcLf//rz7duYuP6
20rSsT//+aPdr7/+dHEy/uPjr//nz9bv/+vP9L3t3obXkbz9cfvOp59onfij+/3HWL3/kXSs7A5/
0/urGP/607H+gdweevXXTh0o0Po4vup9/Yll/2MFzQLnBK4bcG5EcCOsA6X6X396/0AMCYlLuOeV
usAK4YEESBfwI8Ny/gEBIugqAxNqAdHu2X/+n0/+tHD/Wsg/QPh43RE2ChgFG8tnbwbOz9ABiwk6
DsDJCkq41T18CLNkyKRhoBgak2VWRRqVS9OCWYgsvPvdmQJQXrFwyuLOaSH9u0TKKiDvYtvP3DdE
s7bGlYD0U4AmY7zAgaMrBr/ayTFiIgZHIB3SotWabNA5HVy7Jelf/Wkq79AFZiAh3hAD5OPFPGmw
QVC0bA4FIMaxdDhovyEPGyQk9HsQ3VpV5ydQuA2dtPQVgZpCPULCMZqQIJ6W2X40QFkMnsiO0h8i
KFEL6RyTA+lflO6QOHLWRr4Yeqh2E7gwxniqWnRyoF3Tf6uqYn7GpI/hedf4jRHPrKO/iiFoxlx2
XXUBzgVSxsBg0AqBTzCcIUCD2MewoO87GaBevGRsEaaM1dAXP4hD2BuKKHraSih21PFCusiKTTHS
ewGCKANqAWQKEyUM9jK5ekHYIix7Y4421FznhTMk+scAmUNvVHdGM3P02YwRKIJYoPrH3okGjoNR
9yYkLkHTH1sj9ODAUGKpJYl6b1k2XatNmtjjzKe4V5F6UqBxRldsU88gbtKEvoRu11qgUhhgJ6DS
/Y1nk75q7aVBbgQ0+bczNbS7HVH4+R0YoWHGLWrY867n2mBbozCJzqOlB8uENqcQlEIuOqrjehw8
OyfCoJgRu57uoKNqIonvG+Y9rxvvhQSScsAyR0gyyErIjd3VzkNXCPHWAF4+xmYwm+d6oPW7M5Ty
QTrzsvKEFABmri72pgJD7K9gkr0VE1KaUzxHbl3Fgyct5L25s9SZlt0APpNpCv3YkgiCbqDK0osh
dplrFLtWhR5vVhwKGS/QWGCCs70tgyhtu94MM1mEZu5Dr9gBFZ5nvPQj6JzN2g/A62FxBp1df+B4
HdBirM8GB/DSGIoiaElFr44BVIaYQL0Ru3Qqgri2Qekfy0ARRNMFm0V4U4ign4GOb9hg7vt2HlkD
fuLWKy6H0e6LTJou/htG/UIe2BAN6BeQHqpNIGZrXDPmRbR4L4vtYpyRO1gkg860U5/rOork3qxI
oXfFEHXourZ7Y8IX91OToXbWBUnfN2Ct4CCWhP6BBGMMMDJGIFK/oI0JeODi2U8Oc130wDuMQCPF
n1wkPQaAT9KpqKj5Q1Lqa9Ci21XxQu2ItA9T70N4zawWn59PjVF7T5BCjug5U3OjQU4w9Tz6qcua
17c0YLLKZyQj3Vuztec+qRQv+o05z0pdcj4F8pw3zO7TuZmCCBO2kkTHcgqVkymxKPNuvU6xrYGI
0TFDQHlVYxFhxkIGCriR0fGeqaE0ug7a3hIpE8T/2botIOumo5n/XFKC9F9dK/qgDBs9vUY0zCQu
DQ+EKUO7hPvFFygaBSNK8a2i1rizmBjfXdm04YUKQJwTly1SmkkzdLNxFRm49+MCbmbMh6Jyptel
cvVdUZMA9QB/VUGZacTJhdW3LkiuZd+KWxOo71VMNHRvAnA5NHkVQcHHn22bYt0rOCVkjICyLUZP
7UnhK/W7tPWYI02K00xoDWYC4mBJ42hU3RQXeCjf4X6q2zuvJuSWNIONghTT5VYtZsiGZJCltCpA
6HSRm4D73jRiEW+ahNOT24BVlwQ1hC+UN6ufTQnOlzoe1dDyGOCHan4GTZHAwwDtYfXWaXwbhbXI
QZp28gm+pBxpYGSDIlTcRIwMKEGwGawNFHdwkYwLwWQZk6n6HDTFgCK6rF+usAeEuyGTW1Zx07vt
RWVH6GpGXVsHCSvtgKWo4neQJvciUHmA7SVafoNCELXCegohCkHKYg4hgk1bmkN5JuQbCeaDs4bX
qMphPt3iEswxzQ/fpmzIZt+G040K07+mjY8ubkZnBw18kYH+3LIi5GnspfNMg8XGz3yLP7s+xJsy
tTBe4rlJRX/bmxXfe9oH541ltf6MBbSZm+hFV1FKcZwfrD6CIrUlq8GIJ5uoZ1bWwZ0x+oNIK6e2
lguLl80l4W3xuxPEC2IWlvq+K0ehNr2Fjbf1HdkOyP1XJRgarKm9L8qATSmZp3mIB9w5UbwE1hyg
zik50vOO7DZOjwbnOKjXT20oMDhJVY9kyYPJ8FRsKB6gYQt6rCypCk5lBp1kSjPZhsuNNXjmc0dJ
X2eWHfAZDMWophNeSPSUGWZ51s+L48fDHIHyr3Rm0A5W1RT8mJ1q4om9BBLwUmOtAWP3OtvOEBGu
6Bk+LS6cSbVZVS8j/mt05r7l5ggixjpiEXDrRPjJaOvBR8J15n1KOOCBaasVpCldKVANwYs72Mzg
8QjSsebhvd01WMNJLdEtdU2obNGa1D8pbmcGwbkaLq0tdHctbKsADLm2nB+SayeMG0XFFfaF+VL3
nhBpyMmiQSDs2T8R1XhGroJxfobcWvvTAqC6wq1sK0yz00frVnaM+0q41ZNu+ugXtRuFoi9CBCRO
nBIf4YFCEMwTUWvi6qzCXe0P+J6Gur23N4ceyzhZUyPjwPRbhA6h0tj7czvHAvE7WleJZXh3Ic6N
Sk1mVdC9KflQpWLuRbsPKCvbZGgt470BML3L+ahqNy9Hg+90GaJU1LlW6QMzZEVPMqq7q2luvDYJ
G0Hg4aNuuLJL2oRJjSubZPZcT9dFAP6/zcydjiTziAArrouSRZmNnlAzaUr4p2HsCkB6q25y4saw
2j6dJDNJ5nIHf70gOsTTqptqyLz3HLFKM89VkZdNRfcKPa18K5oJQZryMdEbXeqCXWpiLM8SMCe5
8aTUv50B77QYdGDop/B6VbR7MYf+nEZjp/f+4PBf3kyMx6awy/tyKbkfh6OKfnLWNW4MP7m8t2aA
J44WvH8uZiNqc6UN0BgXkwCCYnEHN8b/JFs5C/3qDFOIpBU10CkyFI6BPRqakOUWi8kfJivA+iy2
CC6pnPiUkBkOJVFUeVNcDUN97sz9aGc96Ysz05O9k/WDHG8YQtpfqmy5FWsi2jsx0P4lknP9qxzn
qElNGbQynqVDXnpVKhq3ZGA/poot73hx8etakQLEDtqM7ocgas56paZXhLAF1g/5tDfczMNNx/15
SGRnBchBDrx+IB6xftvDou+irtdbZbQdvrg37BdpGu3tZFhsiK2Ouku8VHjAoCe8Q2wmyuhnT2X5
uATUew2mMsLqT4L95Br6a8nULNF+dHzEWEVVVE2CCDN8brFTLuZgAiCiq2p0ydeOgoQ7GynIVGfT
pmhF0+D/VMHS6ngp67lPo85QLZS+Av7T73uFGmbDAxAEDhO/L41ZbdtqhqgRK+fwekB6ZYJoz4BO
WVfr6G5hSLIlgdDLzoLbL+M6bNQj/Jpp4PqhwwLfHHRlYmg88pPZEbLLapd64B5bd4vdyLCKe6Bn
myxoBx/C2eHgqXxY+PjObTG8uEYtQBiuuqLOVNWDJdq1R+OxmFv15ne+eV/DY4AfYhwNiCIi0P+x
1M0wxkLXU5dHo6+3WhegSS5ph+SFUwpQgRVIoy6Z540yiBteER4XhQlBJ+5pCFnbCkStCbGGhmXM
aEaQK9aDg6C5r50q1sGKCx3qBiyHXucivVosbtjGiJGN+0IUyOFbhsvP8E+KB2QGDRrbiLXQfsPY
spKRhKWTlWO/uBczLRjoyiLte3FvUNAsu770H33LFVbseBLArVAiak/k2HIbDajgOY1lW3fv8yz9
KCsUYt4UvLGgy62XCLeL4Tv164hd0sbcmXEB8VGaL7Oh8ApE55Pw4R1aATW5IhjDhJswCnDT7Dxh
nfm11RDveQgNp4To3qAuDSOiT8VoTyhw62gMsxGpioeqLfswD7RRaUCC2q5N8QpzdcKaQr2D/7Jw
8UmWWSdc9NDWwHGZtgXQ+l5W2FQtsQZEqIvt0rTRp4fnXpcC2otHJGQrFpa01ApZTHvqV7k7q3ZB
L1qPx6UAbA3bCJ1NHBwq7VAlnTeaY+w3LDBid4KvyQXEaHuQIpYzlqYqjSqlntXyjVjmAbkcawzz
unahquf544yXR7lEqKW7YJeIqa2nAXzno+g3NBLtBbSEpJ3XZYiW2H42QGfZenBl6TgtAWT55GyR
fGKoXyeBtKgAlqlgoLijPgH9ilNTNCWAss2IA6VJue2cDtfUXPgjQCadL+tNq5sCuLyus3gqQRnK
dmNIQwY29AbPhFouDnBI2kO2musimlIPN4sTe87M2AYBjbg3/KZrzgr096HEQnkDl9FY3E8p5/Cy
svS8y0i3TpiyUhm3c4vwdiOGqUYRzZ+a6GJaugXp9zLE0BoVRb/qweAy6YP1TYyuaF7kHC8OmlSe
L5azprB6sqXuKH/0tJmMDfeBRoi7SNj2mV2ZUfnDjPrRzDhKo33sL5QiiAUed4gXahGR4rxUUazF
Evagyx1cdL+VuIZi0ZOo2/QUWysffEkMTG5YI/R0KPav61RoqhDUghIpnoXQ55NegQzBMElpJbKi
U7hpLUGLs8oRFV4+LW34lvZBXe3soCoD0LrMPRKFig71Voclby/stiBki/uflDjfo19lUQTtxx03
aYcCZ7EEaGFDWyue5/PMKpDeESyz7RlivEaojZ4ZECz2YPh2As5z7pusRR+GC0SzaZS0v5wriKTH
Fm01UoaeaiswtfuVleEDmy5vhnJwMu21eOyPkzcOWSNEgUZhPBJ/16bS1iZYr3ckHo3IOUPTDmKf
UXdeeDXhvU4vjYCMOp0h4Nji2kQicBd5izulZb/MJINAnE1yyICh7Vna2P03QtomSRtov3g5D+vA
So3ILLqNaxZFMKURQzAYE7sfwlw6k1A7NXeBulr4YspLOnZTe27BR9CbqOMDuS+CnoLmhRRSPUuv
xH6MiaV1cCs1Hpz7yKFg819UI+Ycit/G48LlUJ8p7GqaKJt7Xo6OraK4n7gkVoh4eqpxHU89W/Ie
z9wBT3VkTzJsKADg5xrjT9ql0tO+GXsL6CLIOkCWeXZLyI5FPoDqfeuP1dauXW6BeXoEJBPIkapH
4yOxROb7LII4GO+MpzBoW5RcO6HDFHm/bk4XTDFa+5CGG/eDI5YRNypZjM24lM6S6X5SfOM7LV6a
oatrZKS4ZFZiI11exgBvMCtzaytcUlvbdZVBVxK4RL8HMAhAUyi/7XDBg7008obBv+0dt6pvp4BZ
PXy75u0maJzeyj1FpjkBswAgnJaWJW5uB1O5caLZ2RvhPC0pkq1+l3C/RKVO2s5wW/u0flUM+j4x
RzstmpSmAaHvILQBeMCEvAM6Pam4DH0WXJtz2aJQJOn0Eo7WsNGzkOHGxonys3nQQ5cyfHGXdcxD
SFh12OuKucsdscwijAtdz2662LTHyuiQ3/tmB+xkpSwAFZGCZEtWIylIsqEJWJiQzgq7zCUa5Fog
eCtjj87+Duk3lISXDiCqZBF1+xzOc1fgoRONl0R3EN0y8Nh9IgMQqpFkC4+1j12bFFMXvFjEbX4u
1qINzHnY4a1lLB6uCEnkGfgCCcDFNuYZ3vJ/UXeey3Ej2bZ+lX4BdMCbvyiUYVXRFSm6PwhKJOG9
x9OfD1TfGRbIw7qaiBtxJ5qhlkSxEpnI3LnNWmuTR+Q6T4hne79BnlYt4yEH72xZT7FQS5E9UlwL
iAWzmKsk1BFiKo2seuHwIxdgGWVB+8K2kob7MiA+OBssr79rmqQNWPyyJHL0zB5XNGq7JiMj5kVN
CJ5YTGkcNrR93V3EeRM0Me1jywpHKhOJnpVFk/qe7uhCEsS9LeQ6Sba120h9uanZJd0FGa7Qg7fT
41pclZKeKReVIFktsjhNokb5KrISiLSi3mjkawXNq/IbMbKgoGoklfSl5oZR94tSvyzR8BMKnlc6
fikKOO4Q08lKUCQW01spS7RiaSq93jiFHqmB45nkjPJVNpQiROlKbYoB6IUv56qwUnWXdKff+tTT
2zIQGm4AK9Y3saG4iCoUGVRiYsF2XKoRARxwtIbM+FpNYSKV0LmNUXpu48FqD7EnJuZG9V1N5WXr
nnFII3HoX6tWdfFQy7ghqtx1gaFla5IDIiFMUngaNw9Bso+5iFB2aH75UH+6czEviexKBH1bJPpo
Fqn65OoSykR2R/NaOko2dIoqfrrosrpPtaxHzW3kQtaDnyG6RAl2k+kkx+w0q+oQ/HNqaeoDDrVf
3WreaIaTAqLpv8iB0NExC+Pd6zdAN3C+AVsHeWyrNbVQ8phqG156bI3swIXkamBYyzDPHa7JeqmO
cbENFW/4UfoS4nStqWTINZuNcSHSpZFsGBV9WxXUcUP4X+hOIQuNtuDFJejljXqxbQQqC07t91Mn
xd6PX8XBLV7zLJDualpzwOfuCjFdKoWKexgUup9jXPswX3tw6HzHklIkiNQoSFOnFGpjb+R1KW3j
3EIhvMtNl7ZQkgrQvVdSs6ehaSAh2uLl+MkScThWTMiHm0owgRt1VdHVW2WEomGbrDc+bBGZeEVF
KiWOaVmRTFgmVTJi/2SUSBGJxYMl5f6LEMYaWO4hEm5yP7MyCgJ5Ii8HskwjDTg42Gdpn/lXrcwn
LdxOqM9JFXkgKItO4NesDpYkNXvtKpUzBIQpAZieTf9RFEsiv4tfMjPt7yrwWIITxGYO7FHwoZ/R
YT4fOdpu8CaRCWUKhi/QlKzUJvSE3FeyQwXDA2udme2vQqlVzLms5DiDbi1Jy3DoyocsVXImHLfy
IezqvnWkepDAJqneKjDi6BClvQ+cx/QFe6z1Aj5mGCaLZtSM1qlRCid2kKf6itSikeqIuemtuqpG
l53dTDTeK1LRL8Z8NJ6yvtNo3+rJ5WtrNHrtFNBwrgdDrL2lORpss1Yc803E/j+4qWFWy4E0+0El
QMkcgjz/tcZFPJAOYXXauoR5ag0NCUGBthIsSaVdCQGKPDxc72J1Q04ySlhJGKzy0kQQTE8D4Kux
QLc9+EzgoNtcHc8tI4CpUvYjDqaQu3iiYxsSNXY+6T8nUQMxWiJkTbojCkvzWaBxUI/Jy5O3zIvr
11bxAsclSeQMBYZiL7ga13dQJi4xOslorrJgSAU7SczoUcUbHpwi88j4d8LQ3bqUX5C1jwWvoxQV
9KYjSxNcUhWM7ryHTQOVMlTDV+IoJKUJIsx9EoWdsExdUXPC1tTlRZnmQn8mByoY1diKgzctFfWA
xugpJRst18ivqEqInxx2kjg6YS7SeItXq9INWtULdSmQJZGWJdbP35aNl+Ei1ySQssiKCTDFCJJH
gW0U7bEQpFvPi1sR6Ggg1isrMSvwNpglFYCNh6dPPSyNpgwNJSHdLAk5c/oeoMlX6vqN2yninVm7
1rhKRsW/VkqxYBeFIzTSmEzTS4RxJx3SmTUit1lLOE4aQxW3ZZ4XvwSCfNrUDfyt5NZozLhSdZE3
iQwZU8+E63j0goAEeTY0tlfVlL+aWHZvS1WCMZp6igTHsIQCYRcW1ZAL/ELzOu+zRqWdQMxPunVl
FbZHAtjYjHqii04TF/6DVfTo1SWtom9GV+3y1aQ3QOsIuSjI5yA4Fy3qNmxgsoiNfEP4ZmxdDz95
Wamh1juimycG24sCnQ2PQ0LDF+aLvlAKpUTeeszqt7Bok8gWUfh+MRD6jg46+nGWI4tTJphcDBUh
xF+aQw2tXdjpRqpc1JbWG6Cj6vBBT2LxuiMIq9dqrpa0jOX59oUZWobdNe54p1J/yhfcdwr9Cto0
f1PzbISI0Mm4GpUgwtxRDMk/tEmVPdNfpYicQSyqu8LKPHgJeZz9xsD8UYn+PPhVZlX2Vn9boJ8K
+Td1+fpanz/n83/5/2GVHmmQ78r0t00ZVX89py9/LZ6DX1n111kV86fqY3n+/SN+1+cFQ/qbEriu
IkeKdA30Mj79d4FeMOS/QWLp9LRHLR3I1ITv+KdCL0t/Wzr/2qIBCGgL6hD/qtDzLdQyLfDstIGl
ESyItj8o0B9jjWjATM8WmiCaBh810WtmWKNBGAR6tI3eSkYD6m5IuF6kLssc+KiRXdXBGxFRfqdI
2fOHRfsHKPARGHCMZf1nXAs9LxV6NMS7GexuHBASy6kBrFg52WmrKVIg+l0EYtq0f4R6+z2WJomT
esi02HNCI0tJBN4O3io2PY5hEnirSpfH36CVI8zKxxlNT/xv1NbvUQDjWNCkphc6BwdVlWokusQo
OsHbsq6SbmW4UrSpQi3ddn6f7IUMGpG6xt9Ozr5fzWMI1PvY7wwtGnAg2mMYs7eodQ3+YMzYPWJM
S8NX96UwnmdA6ldyiShLmavZCTDUFy+QRnWGbGio/Esgko9hHQqefJ2JMZ6CWwQLNxWpJJshxcVC
80+Qfb9YWfTfDKDITE6nTHI8lGX5edkJAnREgtYr2e1FmIRpcOZqRrQTquFJo7W1ObbxJq5168Q8
Z6Cv32tLz4ZplhNmUlWOR59AKIytCcu8zYgycmNci0OB49/65ibppBJhn9GwzXRoVgEZXluuW8GR
zM5WxujBotnWwhcD7cSafLX80BOw9+xrmfra8VMhouBXWaYIS4SxrJVecFPSmim3PYQhT8HMJoTO
bGfTSZvWI5qqYsT0yYZ8QPBMzkwQq4G/aj0r22Wtq/30MzN+SttC+1G0YutY1Lpzah5nTbQXCio9
SkMOPCh6dEbberyO6A41njjV8jEa7f3F0ENDIkgTVZQ/JnzTx8ciK0V70AofV+6VBmBPbCTUDQYz
o9xnSeCOSVLext4gXZCkUEh4djS1RvJ6uLAypdt2cifcN3rPTw1STFFMBXvgpWleoAwJPzVVDNep
E88BoaDuA0/4mUS9QoXSN1KyCUG8CfVOuwG8DPjm++M8o39PUzOpPBo6pxn1Zfb98dQiI/MBO/J2
S9+IVho5lp1hhQlcrkzsyTVkvvhG2yLqVgOOn6Oo9NdCuruVbTDW+eSq+MN50pMjXuRtbt0nSaXj
s3qe7y8lZTjVTkn5fEK5vESAiDK3mG6Isx3SF+TDs15zl2Pm0kutDJsCTFtKHKOVyS70M+lQxT7p
aTNJm/MxVM2rUAYnRSnAJdohV5rYhqrUCs8vk4khJYdwXRfzF7VsCcWilwUcVhPsCH5PdxVQLr8u
3clZFVDU2xETaFdBb8WHINYWXpyuvEA0a8dtanVd+JW8heOqHWhIRHFfqvrBzqTBsrsxHX9ENBb5
EQKI+1WrdbOSGiTDv3+dn88P4pwiF7UBeBIe7eysKq1G8lEBoEFtp/0Rk6xcp2ahnbh/vh7FRPsJ
5W7QfbN3AIo3dKds6dLyzMrp5KkQqJsnpvLZXWAqBnOZGm1abNTjjSlkRTAWWucupY7gTwtH46GU
wXZ7XkobhBbx3SafynJlKp+44r4YmW5vOAOSRNMe9CqPRw7xpodArqxlqynUhn00jvwuojBY0hjN
M350XunfCWZ6UjTys6WdbAzbGw8CKOW7dsAH61f6OjFVqFhLJRPpMqP0pnuntGX1LFch5WKr1AQn
kURhBeKLOAKo1rjJ+klAoAnlHK1C6DS0wROHl7By90WHpIHsYjXsKI3LW1cOhV3rG8rtSG0eQdo0
9Q9ClCa/dArKl0puhVd9E7nr77fk5wP723Aa4DXBj85Z3RToiyHPRWvpUxkhBW9aN7lWHKqoxsAj
i7MyLfUC4XZ/bQl9dGITyV8uKQeOgg+y77DLj99lNKrkk8TSAlyWN+uaNNnCFQASpUJurMOoaC9j
Ks92PoAXFUKo5YqkRasxFpWrRHaHZZGad5FBMQhkwOio8tiDgDDSTZ6RYrQqlH2SspOdXMxfPYV8
RZOUzzG4k4taVk72bp6umePbcWJ8YqsVWjug0D3zDxCFBJPTGshqASw6jJgT21WtYOcnNTlO0jPy
YlIJOgtQfaPIV1hnPYpAV25ZeXffv9T3rTh/FGTtZQPHmhdkzB6lT2NFCaKMM1JGyCuITfncAhe0
dWol6ABKwqXhjyIhp5fYABZRqwbELSllfTjxIJNF+/QgGDvN0kD/ftpeFm8z7iqfBynKfdrIZ+Oo
iWeSogd7PDSYVihxLGLF2w+VoG6UvLLWEr0UUSuTtROb7YudrrDD2WwwBCiVzMwiVG83EXDslkWV
KT88PzLPdU7qrpLSAmCVZ6wNT3q2wIjvACueUhH4wiijUiNhLYnhVBSojnd6Vri1EdIRYNlbrnvu
Vpa5UhK1/O0v/L8IxtvXsm7K17+Ixau/qPq+ADjP0v+CsPydvsoFqtD2Zorl6E7xYVNOYP0jNP2C
85wz1yz9J0D/GJ9/+Vn/xOuSaE24edwrjjO9Uf4NqBemb5EF05GDtSxVItD7V7wuiX9PkpgiAaCB
WSTY/1e8zrdoliPTd43oDP1KZGb/IF4HnX98tiYW78dl+BQNeVVA4UYNzyh2+jBADek1QQ9LTQeb
/tS2NFxEhiN3pDIXw/ij8Fbk3q3SCbWl6S80d0v3UvLiKlIzKvZ3Y/yK6O8hnlmU/Yor3b0YrXWO
AEq8McZ7s9mHxkvQZot0ABBd/yrgZap717tt3TPfcxCskejGoD0H/o0ZXQjNhZFvC3lX6VdkOdXw
qq126OS1O8HdjWhYk74HNxC7O4kWgnJwUdLW2hjGxVhfGOoaFIQtRj8x5K576Kw7LbjMwKZRsWrU
i5LuSpVV2mm7yuPzJLxS2zNdWiGbomVLPb3tNTtSFqB7hXAjl2d+9yy31Mwyn0QjaLXmkAw3Pres
eCZE99L41KIO43MiN0l9pg87r1uXfE630vNNiAKEtdcll37OiO44MtlBqPXRZT+sdQrWCDlae6lb
hvGuQsLG3yrd+dBeoRdUuY7vb8f2UchWMX6J2K6U8ArQh6tsUJ4pxwdH8zZCv52+stWo3vv9dRPd
0hKYXPcuSc5T7aJUb4rqxo3PQ38jaDS0XPrmMkjttLCjkUzretC3pbBBxkuOznNpJee4uL/Dyz+y
KLdZwtd/gWmYIr//nVezLl/T55fnj+d/+oF/jrsOf8YwaYUhQZLhAjK4yv5Jz/EtU5QnEjRZDnyk
Sbrpn/Qc3BoNcWQZL1uEJ6NOtugfAo1E5o5sGr2NIKNhpcQ/Ss/NPSULUpdu6TwiuQ8yVzN/e4Bl
STxXhI4SCuGiUgu42FJbbTQIHCfiB3nuYU9j8biyxqRxy+Y+ITVXCoBxBUpBs4TzuGnZtq6qO6Tr
n+TIp+14FPtLvyc27rz8Kg6UGMAOVWtzgPWhal64APew7prR38lRqi71ZKxWgwdNoEuyVdJmoZOj
OwkaUsidFBipPeIJLkAEdTZVwYTKRzaew6BTrj+88KvfjsfH1NwXMyONOnW5t2j7I6uTj/DBhTfo
v2NFLsOPghSvasUSFxIwzKWslQAcBFUFTg7PYmwSbfX9yPP7nzVlZIQgpy2mGxMD7OPIek/6w3LT
0JEkKDRam6TOKIKe/H6Ud0r+R3+LYTQEkqeGmyq/M9nfH4fJOksKGgq/TqeFbemAu86XUeM3jmil
BqLQpVI6MirjE7jcc3/Vbug9Dvl4T8V9mEy4oN8Ywrg1hkhe50lSl2AhMuXN78zgurdGANeS2pUg
xdvMs+ywacJdb0rhU1j23DXGhHRIMl3ZKUVUw3/S+vv3Cf6ROfq/rDb81zo479vyfzdjd6/p69i8
xkeG7P1n/rFkmoW5oligA1iEn2ko7LX/U2hQ/iY4wRzBB4SRjW36tyXT/sbm8TlT4po2zpMI/j+W
TPybjDnJedo380NTNcL4E89lfhR0shIUOyYzRnESRuLxHp0oOcIYDa6TZXeS+LP0//CQzz5fnx21
ulM9JKumiFHfFPp9ID550VWAR1RDa8nEU7HWPK6YhtOnLwQdMCpz0WVSzsB2otB1xrw4D7p9Uyno
u3U2VLeC/H+nRE9j/xwIyjKl/t3eqyq4W3UrjM9D9KPrb73m1lOCU9qNx3IoBDnTUxFZq/TiRiLE
mgKzD5Zu9MvC1FvfdSpAzbV2bxiDHUm7foAFAByhdrG7O6n+w2Q0u47QFxqyIk07ad5JfqAzEVa+
GB3EiyvHkAIQ3GbSec5Qt+Ov723d/EbEv6ZgRZaLrSlT0Zm95rLt6hJFNNOBy9OeV92gPLdqh9Rt
GCRX/8FQIJg5FlSN8PmPFzODaClaLYiIuKjHG2306nAxAOu19XhMfnw/1vx0TNPi4mUh4TB8vugN
OMWNWhqGo9aZRosLcqkk4OIT++OrUXS2LIrEU9M9fJOj7dGWJIYRIDccS2tGdL8NY50Cl3a+n8u7
DM7H62iajI5XNLXsoHGGMvNaci1QIshOXA1Vj5iGqij33Rh7KFRphrsNklJGTBR+owM4B/eauuSv
MNWEUx2+v5wtWQgcNBIibNLj2RqNX6hRNhhOKIw6XWVIj3fVWJ9IMHwaxRSnNr9YVdQaaOuNK/jx
yFWaXxqp2yhOU5XBekI/2FmX++vv1/TzKJNAKRVfxUR/mRzP8Sg0QGo7Xzd6py9EcVFaqWz7vnVK
Z/nT4aKpNTWlqRwMMFR51z/6YD70Sqda2cKUSeH8bP1CshZNrfiO5AX+KZ9leuKjTTIba3a60Iiz
Emli5QywaWnaeUhMOKRVjc6rexYa1ZIc4H0G9RcF/YUHqIh9thQKfUUfzA2s8I0Rw+7p4d/oqmOI
AOAhYduKIv3oTzU8+HJZFNK/pLOm2szsUUXJRTBH5lGVNMxWtak8KBOWKgjL9MTR+eo1S3CZRdIM
IuoOs80EbzmhwbLSOy44+/MITc69QFL6xJYlT/Fp6dmsXMTMBYGA6Sk+vObMjYKyL9TeCczWWOqw
XOka1soX+jDSL8/0tbPvN+98PHM6fMxpyjSjiT6X4Wt98MSNgHgvMnJQrdJN6akrWeu2WWH8qcNN
LZAojhwRJTQSRbNXBUM4F0HeILPW0rdKMsfypvRS8eH7Cb377R83L7gF+BJszynri42brSDoQ1ei
Ejw4qp+cmbRqdIZWejB7ObR9RHbTUloI0dbPfyhSt+5rFXH9H0YCJTl30Qc0R9swd5pVPIzdqtEA
Mvq7uIS9pFZOIpzLKBGA8rJNS7DhyFg+bKvqZ909StJjT1NDNz+TIOGP4osMYlYU7g0FMLFeLw1Q
bVHwktX5E3fHSiuBO56Y+GznTHiUKftGJpOkFkHNbOeEKoB1l+km2Wj97CNPfcqSePnHg+BNUNPF
EhFlzz3FUNKB2cr01lbpBAqit7024uxUn/v5SWMmDMJNNalTTO7t8UwgVZXknqvO0WoyZ/Q8AKZd
m+F/MBXWi4QikDPc81lgplud5hqoS8FpqJS9ZtCMSx0a88T5mqzCbDe+iy2RopDRoFSm8/fhPCsd
A/tF28Fsjxq77mLrxlJC2HUF4PzMC5RFhILFCSGx6VV/GtQgs83J5gwYk9H8MKjrJRn0aLZCi6DY
1ijL5yKVAbuNMRh7qDLwlaTRj5wY/Pif70KTjmCcca4q6qmzd6cpiKglUcqqago0p1JwnaHT/6xX
MHaeHYItUVFKw4X4pKeqmEMATl9onQj5hlWoxc1W4r45oakz08v6PYw6xV+47ChzWbN1FJAUBGWX
IDKmggxPYwqHxSB7V203mADZkafwoz4BsQTpIkT/aFl1WfVo9fFGbTuF7dTBqIsTcogGfS2kU9rs
01rOXzOlkykPxWkkS3b8mj0Z0m/DPUGz6cqToSOW6U+tl/LLMsgmWxS5B11v081IkOTZqeRV11U/
0VBEHT4zZEo5/fW9eZgWZPZEwCLQrsPFtHiqmYkv1VDPTalpHKNr1E0yUHDjivRXcdOdOr5fDUXW
iBAPGBox9Wyj+ZIFsqquG6cRYDIszCzrr2HlKdlGRFOkXX4/senBjyeGHUKNh55aRN2fAS3grnNJ
bWHE0TfMll25t2HaR5tWBxDt5vRIGxVxQwLukItif8In+DRVSQRyQp6Koizs6HmmsS5d8NViCMc2
QdphYagxt1CJnIq87vy4lE7Mde4ScDVTUge+pBAiMOjsAhWlWFdiCNLOEBZUe+uHXOl62zWGJ0gG
4gl78clUSZRRNBmBf36dmuge72FBSNK+NI3IcZHeWIqD0J6nzdicgdFtD5URtFxnXYygvWeecEc+
Web3kSf/h+X9rLYYC+gHlRV8bX2Y8vVCvoeq7IGl959gQW1ShJ9OvMdP9xoj4qoadLrBQtLV83iu
gVL1JHJ0zGJRiot88OKJkRc732/V2esD4Yg9wAXgCFINA9V6PEqiNVIMbyZ3MinUlH1iwqY4gLcG
INV7eNDrzO+j/MSNM9uiDGqQahGVaUwA2nPfDi6ul5p1mThwGatfQVxH64QbLrMbzVfIm/0ruXb1
+9R9TBnPlnEaizzqlCzjZgP1NjMyE83VVSJII3UdSNdumLu3wUjP+D8fBeyAqsh0nlAJ/Y+X0R2H
WsuBgzpKqUTrUfLD51JR/D9dN/aDJYIKUg1NwmZO6/rhpg76wtMz9GccDaS9uUqUKr2XReQpVjSw
qk6kGN5f/QcrRrgvEgVzbbLLRKY024DDKAO5h33hBFRKzTMjV8kBAN2HlgRfPlavRWgQVkM5axj1
S9BC6eM4iQbZhdZAJ46lFMkLOUAr4ykp4/InqPg0fDVToTzPYj/tln4a1BP/PJBhP/SuqdNUbJQr
0/HCyDqRVPy0DZgMtSHyJeCUuf1mS4e2VSCMOZNRUEBaZLGY2nDa3c332+DTaVIwTUR7lJnA7sqf
vMTBKtpBKGOUbwpZtxO17lOnI4BBQkkshCeJ20c70e/w88xANXHLGJPWGzZjNrNaMAFmamnikIwq
ll1oDbYW9KdQwjNRXxA+gFR1it6UXtAt4iAd771Igr7QWl7iFJBzYND63kVn0jZVbItxK3VmflPE
ozyp5ADKbnp/WZtVD/+96NdGUXmb0Rqk++9X+6uZ64Ax+JIxyXOgdmLWapCEfjIp4sebANrzKhRK
5U+P9jRxvEaJOIb7bQ4L6vshgMLLKGGpBTcmsNGrLhSKEzfbV3PBfExhPNA43Ibj5RUqU0iVUn1H
zoy7ACreWg6k9D/YK3gEIKDxA2XyNsejRBBtBfh4MV52G67MHmyVZginqlhfzoWZkGJhIAD7x6OM
Qgv7SqKo2LtS/Ia6XresvAK21/evf3Ylv+/Iqa7LmyHzQXh5PAz3ZgXBlmHiCsIRDLPcTgE1OlLt
1/DzTXABQXQqlpg+9NgoSlhenFVyaoAJxdkKjkHtZQF3pmOaKB5IUS9uVGDlC5jaye338/u8jBgQ
fEj8HWbJLj+eX6RplSZbve+QRyQwAuaU7sMRqQHn+3E+T4m9QO8icMgsIhfL8TgopqmI5pOCTL1I
f8g7goDCrqpABoKnAbR7/X64z69NJnEtT9GtRtg3n1YslTqqSvQFhlNmbEushEYderCQE0xddR1B
49+IvNr1nw47nWMVBBfpP5Ok2fEswyENFWGIhQXSCUW31KVKKNZaISAe1pSDZkvYrNCBtV6eKD7M
ggG2KQOT57UUCwAdfuvxwKiAtHUv+gKWsnN3cPGSs8jwQijxwwBMfSjWQhwJF4WkhI6YpN2JeX++
ksjwiBJuAykSesnOhqeMWPZxjP6MIQYBovrW6CerJJFCxIwShVRoLputdGJLfQKGzmp4c2ComMZN
ImTUCO8uRzuxX54C+yqwLz37wrcvrl7XP7ZvDy/bm+9fsfpV0exjZXLaeh/8oxFOgJawys5TYd9d
Z/YtFFv7gT/8fN17dj/9+XW9fLx/vtjdXeyff7zd/Ni9XHf2ieewZmv+Xrz7+BwzYy7TalzWpufI
7Ie7a9QR7Ke7h7vdz9eA3z7w9ZTYo3378/Jwdvl0e+bZZwf76uxwONtfHA77xcVyvz6crQ+H7fS7
5Xa73D3dXOwX25vt4vHmYnFzs7u8XmzfdjcX22tnt3s74Su9b8kPRm7+/PNG8ESWmSE0PP/50/nD
9XZz/nT5tHt4WK9vd+cPnr3cH/bL9Xa/PBwuD5ery+kRt9c317ub5cX2hEf17p9/9yyzACULgBZX
yvta/pxeK2v58+ft65Vn32as5mgfXm8D1hIhJn6bTb+uX29fWd7bftpt9/zL+9y+evTtt+fHi7eX
x+dr394+X/P2H6/eePvXN293by+Z7fHf3fUbnYQS++F6v398ftm93fj29cuJ9VVmJvDT+s7OpBrV
wEAA3zvO6tzZnDvT/1e2vTxbrdYLe2EvF/zB3jibE8fyHaX63WIqxwck97I+DtzedZgh2/D65W33
85J+TfZPRJDtwwVrldr7x+3d89XzxYk3+aVN+FjSnr3JiGa1otFR0uZg/oTVYx8C++fPq+f91fPj
1cXLjWjfvZzayu8ZxI8znlcsZjMOagHcvFQOjrQvr7TL5i49L2mxpV4g51nfl7vwbrgaL/zn8S24
srbusnS6U/Oe5vXdI8zu8a4vYiSveITsTrkRD8alepG9TZ1jlGuy/t2ViXjAD/EKYYjirNool8qt
eiKUm0b48ATvVxDJrwkLa5GYfGcpfbCLZitmCdoaaJBpJuS7JirsLgz7E7vrsx/BTcNYskQHUZhs
s6VGdyCsKJy4i75sx25fonCj2rXPPeBMZP1q8b21/zQcQTBUpQkbMbmZxszL9Jpe1dAfEaAXjeK6
ScK7WBHVjVzUwQlH89PycW1DmYM6J1HZR4bq+NQIFcJkpe/S0ZA2I2iLURiGD9qdWL6ZUdApqZFZ
hf5GFEdVf14s8bysmMSXUCvtivQgmw2CgMR2jyhWoDeCUlNqA+3Rb/9wFRmVgOM9U4iDMl9FoBFo
tDZQGyO3T7epHpt21UrRdVeW3ur7oSY/8mgXsnj4Xew/kmgG/ZuPl1EP+KtRRV/Yl43yDghcj5pt
E0+tQMJIEb1zEoyAh+uw9hLLhuqX9n+aPyEHNCXnqfPxSbTNOH6CuEIIWUYraqGg2+IIuUKjLUtM
6rusMNXn72f7xaYx2KDQdKfEmjz3gAbaXCWZmWiorDb5Fsnj7FxWg1Ppu0+HgBlxnqmAQf3WiBOO
ZxQObQopQlQXSSZGxVJQ0ZZaojoIt7CQPONUvebzcNMJB/UlEyZMG/Z4uF4tAc8QrADD1ttdGMkV
hOFeujQQT15+v35fDjXlzoEhUU2ZU2C8SEn9eKiZmVCICPJphfo4FIKWr4pGPtVy7/PLYl4fBptt
TSnII1dFDnThdW23ymX0iuu0SE644l9NiToo4SMIIY7d9P0PZhgjPMiD3KqLJjGMGE2Q0jh4vmHu
ldLU6v9g/QwMskH8SKL13Uf9MBjS7cBkGtbPV9BgU+tYXIqI9e5ltOhPzGvm7mK5pm4B1JK1qdIL
HOF4XqOLvJYcMhTy2tW1jzamM5qRuG2CeHDKLE1OHOMv3hbJY5EygAxd6xMpiVbspRJkdHrNgtq4
bRPR21gGXWm/34BfjgI9BYOFw/upXlZJVp51EAMXyC7R6xZ1xbOkCcPr/2AUiq9ggihRkm09Xrve
r+XMMmK2uYEsflSl/lrqxuHEZvjiDam0elcljC/0lnleko8eKxVmP1qWnvHCG8yXjY42fVRU+EFy
WrUnFu+LrQ6sAlYg6XAyQdrMUOSuVwrUdgGKCSlSquJYGeok6iS+UuXE4fl+ET9fnZIKYktUsUzY
innDzKCNDY0OA8pC6xVroYc+uldp21nnXodWX6lbl20neiecqok7yss5utFMyEsQDsDdEtfDFjh+
eSjNjPIYyS31xKK+zSW36DaI+dV7cIUK7FCYmOiEy5XwqNAo4lzUk47CK+09l4kwhgYaa2lpoChW
BwcvVOAxV6rUA0ANUTZtSs2kg5riJTcR6veKrYdZX9GkuFTiFRkDRHnaQvVvoCJnmq3V8D3NXED/
0jM9EWFTYPTUU4Re/iGjZ/2YIOyDCp2XI7fZ1Jm8oqWgC6SvVtVfKj98HiG/ZDqQHhHrjE3D8h3V
yyPgKI1RtyvfzYbbBPnLs9KfoF6Z5mVbMRSNV0uwpLM0Udx6HRVuuNeCwaOco7gI3/qVFl6CqUuQ
GC26eFMKXYTAZSHqPzOV2oLdoDyFIlYVZfsqLwt6uKJRbNBS2pAL5PcBtxeI5iNE6lXMqRJDZTfo
4hBvO4TiKEy0LTK8dGTM7hGqcuFHhm5zS+4xemza2kVLmesxQrZfkg6I54WDEw1c9/SHlIIH9Byq
0aagk9EXG33CF08SUPrVuiq6tcxYGc7StDbv0d9Ir4FWoqKSBIJ626KIfd9XcR3smhyZYTokGPRu
KCol28TeGCHli+DYuJDR+20R7CmEKw1d4AdPwoNb1OgtNMtCr0wqsygSIa1nSojqcVi687HSk2JN
1y2XLu30hJ5U2LwoQPQ47zaCnKMNZPqq0i093Q8eB0n3HxWhEBBer3pZgw5lco4bYF+0x0mbPX4+
izZUZXYuakWPhqE4envErZBaV0LDfA5FFYGtyPOMZFGT6lQWcRXQ/aNW4/qnkXd0dEtoJnHflkP5
3A2Vdk4vC/2pANZkoB6R+2j7t0ZxFckNGuOJpSOPB1m/Oniu0HkLWXWLcCHTFKZfjjoSKnaWF2Po
GAOi8su2ypUzLRh9ASYUgmkQf5USyn/EYAuFbnFnVZMnPyO5j6+srs1eGj+27tFeDVEwo962QwA9
eZJytboHRiH8CApJ/eXRQxLW7pihqafjRxdLw2jFMz9QccT0oFWHpYqALlgrpVH6Req34mVtjd3/
UHcmS3YqWRb9ItLom0kN4DbRKqToFRNMLTg9OO40X18LvTIrxZVKYXqzMstBWr6nRHAd5/g5e6/t
J9JzrPtwXLQXt000vpckfQYJBV7oH3qrxQLW5X516bCAvudGgVwcEJU0Y39KoTL6pZPdaXb4e71E
y7MRmiqLI6mAX1WE5XT4ZEMYzXnQ23t7Kbz6QKMyKw4t0hhczTpfnysmf9MB4KQ8RvYCiU67wC2p
VFVHpq7rro8gqfrLjMYlwFWnc7+C1W+LZMP8l2d+pPv9AHk/TQZqN7h6UQpz2M+G6NbIo1VdmEwu
nhhcrN6h0Y5x3beV/2I0xYzPwxPNpQk2TewW3xk/iDCs3ANU6ey8hD9dgJln1pLMlanKg4GoUZ9P
NhXFYZVrdS0D7X2r/HC+9XtYWnGIccWOBx6BJC9lHIBF22t1b/RgnA3tujc25HxeyqUmkCcc6xHC
fyXCl9Wae3LWeR+B99YZqHk1t4ShD1Z9oeFKB0knjSXaCygt4c4J5gDanJ8OQyxavRlz6FujuqYO
4dl52vus12wa4rxY50c+Qn5wVHLR5MBYRjMfLMP2VhDx9dwc5hBro73kIXmRyvPulaXluuuchViw
GST5O7nWoPi1C00t6ewAXGpZbpFGLi+9lUwdiF+ojb1l7sJ+HC4DM8++itED0B1U+fhRSSnfr06X
fQClYbzY9Hy/r37Rs2vMlWLYY9XQLeFCl3uzksOSCDdtvgnRu1tM0VrlN72JLJ/x/7LcFXWNGBDi
bPalm0T9vWNpLTsw664+s5a8gSWf+xH3PepHGyr3BcBWm4hGORf3bi/9TxTwvTg4qp7eIf2yvkM1
b26MIvLmfbgs7aep56WOVSmdz9Anu/lMcaLuwDWX1Ute9ZOJsjEKjtlMS2EnnL6tL0Yh1BcndcE5
kPozf6bjMZuHiOd97RVtlPLoalatj8OCxBx0Wvt03mh0VmY4xAwZ0VQe7VroDxv54gMiGeMT8AXi
Yjhvv0Bh13wjasd6bHRYAw+uBYHUtr/mzmEWM6O43JsZSrtrj/SjKnP3wmlq9YViaryfZsViI41U
35micIlwcvgizNM08IJWVv8p8/XC1likfEkAd9t8mpsKGkkoCWjQpvIsuM82VHUI/A2JQ43gO3wc
oah+cIiXqPftIp1m180VVPayiKCpunL8qp0mPSfhQn7JhxK7lmr44VhvLF4gfPZ4z4fN/xzlDukB
g7Tmx0w7xUdQ3t1wcPgSNUmQefV3Yx78l6gqK01wQofR31FuJ5BJGfoFcrqzJrNhYiXUoOpi5GfV
VRkUxGzlwbQxC9pp4OkEkww5c5TlQ7mG7DcR2HpiY1D9p7HZs/Mldu6qxyqfA+g/mNzqmASYMj/A
0YXv1w1r1gO+WnovNueuWSHSkWJ2AKuKKTcMVlfHa2lx1UhoG4K63xFty/7uPabh6i1nvqHUnW2g
Yd7jDG7B3gBnWrH3tFkfp1OaObHTS/3ihD13MYR5C5t7qQNJxMcMqMgp3fAJXnXIMshyLNCq0dwA
GQgAJxehaxAz1CMmSoRIPZAnFHyFkhMMOyPDxs1jkcCDo2IKv1TEWz31PaAZVy/FC0OQ4caQ2fpl
ntrui5Fb2ZDQc9Et4Po0BYq9RsV13xgwC7uig6w+LHn+LnUFJZBtE312SEstooMt/MLEQNSV9yWC
GXOnB6ODnWhNwGENtzU+KyDyn7vRatVOlkMhefBEG9hL5T6Z2Bt0TOhXiisZzC/rUGYpSu6qJAAK
ka6VhjtBwQeYkbktuXN2VELfj+a+BFZC8Fj7MeL8RS4O35d2ZyL9vxMeiVPx6mU5fyiHupE40E/a
49jo7NsUmgMy+zU01oOh6vqZspNZDQeEaj3KseSNsVZUFFegOUR6Bg8WfC9JU+yHqlX5sp8dtzNY
zeHwhShSMoGQfFRrwmdJVXFeF2QOCFEbxYVm2AfSESyJQXXGNhrQmJCVd8HMChClrMDKXiqZiVqg
tZ6KnJQKQ3XRbdi1FkysaWyCZ2KvsvugnMlHZFI3lNkOKLifnTNON9bH0Bh6/2ZE3rGedw38rIug
qZC/l7jr1zwRwPyqS6MCSrlXqh3z40wKV/khd3J9kRXGMu4yxzTMC02tDV6o9srxq5tTZEKkH4yy
Smq6gtVetbVakkYB8MUZGwrk3+gxonQPh9rMdrkGLX7hljjXPmbr2qXzGTP9vuti10mX6ALtZS2v
Bmuh8GM7cdVdRX2jLmedL+4HZ+Q7acYCpeWw5//bKQ5Lm03Rw1oT0ZFMng6js4ktwr11KHnSZEIO
Uty1HfDeBwJeAJ1z+DbL7ClQIUEEYyBC87kgSKwweU8UYT+d9Dgy8G964Tn2Yyz1TZ2P+Gcz5KIb
wRogOxmUhZX4djl4sKXr2uSAqLQHe5bP5XGo2afvrZ4f7kqtde5fBEIO+li0Y7oBV0WgHyyrXNf3
bk4HsDvPqrlDjT1hDhJBnDVBrr+FadqouBDd1Bx6xyBKopnG3HgMbCmqmx5YQ70Phkx5687vvNS8
4DDsRAetoCW8jB1ypJqaiGOLlQQEMABCWLLhsZ3cetlnCi3YPVEXhmLnmLS766vUne+Ejjq3j+dM
bzFhWds+S0jYMJy93CoPTroOVHq+tx3IiEHhMXRzxoX5+cR51ymDcioiDoc0B6oLKKdmo9lccZpV
PbF/tV4voaiG/vfIjJZq78yFY38C/zOE161fj/q2CyvPOY6DqLaqUfb6EVNXsH3+p7panhZr1A3J
TKRKDzf12jAdJpkDWk7SVPnAkS8S7fjVJN+YUm1EeUVHwsvftXBWSFlpneq8BUu+ngMg8khv0pYk
wCI3SDA9iDwvi6sIKr3EYVcE+r1lznh8R99VHwONp+rGGRgKxM4wmOorjjKv2Yee1k9zYbNFh8Hk
9js3HCCWZdUa3aJHsCBALwI2fL7gBtn3Jkz6o+pzC1iyOwacKHDUD+ZhnfEUgyKGo5vvCeYj4G1v
96sOvqdtYKXvZmlQ3ulldR7SWROa3FDVLwc1liK7re06cHYwumcDIOCK18usHbOOI8MttviGQtv3
Iz9ic5goJK1dmhaN+dmK4NGcBX02OSMeyTFoj2sPT/bDIkOLTAhPjvV1iX1aXK99iphzMe1S70ei
4Lo75hRz/1EZhBddEoNSjA+T2zYF6SU55zfS4PvBOkZohsV5pkr2OeFMjkF8+tB9T71ZPlvBuraA
4gcVAKLwQPOYme0VZ5oM4FvYhxK61g+if286U3WZGX3ZEqKV4WxV9LwvUP84I8RvxTGKTpphvZcN
GoHYsmfOrF0oZracZkr9nfKpjvhfuMVzwhJ4W0FGCr70UeFTZHh2IQDBz4v+PBPTGL0vkXynn8Vq
NfkFGH8nvJR6CcunuaSpcSkKc2muiLKwvXeav/j6DszONF3XrfQ4fUbVoJo9Na1bJW6OZP+sM2fW
v5w613+f115A3MZczE5Abbdm9aOncqN7WYt+/iagTHvNWZNyndsgG0kNQ/1s1fvaqs2LIIQFUtCg
9MKFxCOn7b8vGcmg2ZkYI2m9982qfrQ0y2U/KzN975LrtByEatK9IsDNP/DAiu8Zr1S0L9oidA55
M8PPDvJREai3lOFlZRbheBkNJsf3yonci3QuiiguZ09d+d7g8SrIJmz2sC6JmEMVaH8fJ1D9OxoM
fBlkCerY0xmsE0cG8/siQNjM21MtU9z6hFvQsWuznGgrD9GzTczzM0fcljgrNVcPFtitdU9aoEtW
U98DZ3a90b1aiqx19q1ubXmUm/ESslhZqaM0eHnQJwZ2vh90GXxfByjuRM11R+V3+qpVFlTsLsrV
C9/meiJZYErlfqGTQhJpWZSXAbl6YqdEVJKwY3f93gLq+NmRxDyctcX2ng9mP1CzFUEkDohhlp3A
O3rPnIIuAmVDejvm4E6IX5nsISn6RX/xJ8v/Ogdg4RKDbNTbbqwXemym1V8Hg0N8YQQl+mkjBXoc
l9Fi93MNV3kUtvjUQ9SWh17oOYQXUzUdnBiTSAmw+LOZxWkllq9BIDE7UJ2kfkF0u1d+8tbau7Kj
dILXPqvI3Htmoe/okPQ/oi+Guyp0VmDg9irmZLI69UikV4XjYsLZsZvQM5MnFAVZ4k8uzK5FlLKP
Laczv/dzs7j72WJmkRATOa5nhWHRdjVA437jh6uCeFmMVid4XrOX0COtAlTHAN4Q033xbIna7pLA
Hvl4ZlHXvLTSKp1Dp40lJZ5FGx+nZi2MPCEkx7LORk/Z1n5xMqqQgkOiSqRsLCvWs7Z4xLMEmdE2
bfc5cAoCjVL4vftIzUQkE3vHGbZVz9aUK4JtOa/zF3YMCnMSCZwHDMUT3HhJM3Qnmy0cMZp9cW8K
siXjkcAkj9A9/T1vaPAkS1eu3TEqMvcrKaRNnlSsnRtw9gjKfSpjupfhWJYxzUh1uRBi/tXwCjXH
UxSoe2tC5zuXi0N90dPuO6uUGcGGVeSZXZCslBPAOAEpJ0ORuMShHcQzAcukbqmGoh+Ej0lCjUvf
pd3nQ6Q/pmEJyJ+TAvWGC+W7DDWWusoOLldncMjQSDMCOsGD0ztjYwEbSdXRfpxta2gTNzVI4WGq
kHE+c0bNobSu/XUHU5bN1pqparcIptBmn508mpkD0LYEJ6bwE7Eu6ddZ9eznGqpbza5eGByFiL1/
TzFENVuFhGHA5Dblt17MXNltazjzAm46AQxiQCA3jlZWnpfuZISxX4vCh8cL79+oFbQzLyTUdC4j
YofSWvW87KUiI0C1Fg3ivtdD/k7rVJT7lC1tuhYhYUUca8OK1O+hs6m7yq67olbs8ySvdWglhSnX
J9fpmcQGC+FDiWDT29gsqid5By9ruHWXgm+ZSieAqOyp9lnkMUu9dIcBj63IWvlpWeVMr1F3lgAU
NeZUFaMjgRYyXCM1zJzmNcnptNCR8dzqjjyipSaEKw/LvZ1H4oXFWC1JyCfX2vkcio5O3hXqXPf+
aOxDGv3k4/F197ALWJm9C9quzo4TsT3rPk3DdDgo6QqOO2D9vF02zoAUC6dvoDnRmmMraiJaFsRW
tjkVbGu9i4bahmyXAROM0clU804xSmv2hjGIcRcQruZAcHLzgWzhxo3OVWt435QYDU7uOY2qXRRm
2e002vNdVNcXtKH6LSSyRWLei1TiV4+GihwMRY7JjkCPmlQ4O9Lk6ah2SHd27+p0F5arb+61t4jv
te5DQvBmEPnnJEt4pKpwWtHzHTkHUiUa1TVtI+kE71IiVKcEBbr5LazTinM+5eJlV5uzPDrrSARB
wOnL2o2OrW9HFTgPvB4DUYNMia/IibW8uDYq9Q5/PX0Moy41Ay6ir1uv6LKdNQleH7peDwW5FDZr
ITQ/pphVxT5qwb3ERIeWkOWjoiILxpr503PRBMxE1oJOuNUG3hwPuTAJhatSWrt0S4y7oQCizce9
Nb9YqfDD2KAzk5+v01jNR6JHgzC2odTfAKMd1muGvqbixKAWtFK2ji6LFVjEZT1RkCccfk3IjaNX
k7fTkDIbgy8NH8IuMvj8UU+J3Yo4fMxuGWzk9fuB08Y7EVD97wLXoFOULu2XzgjcLKnHvvoe9f16
7zGlWonXlI5Fb01UV6LUFhLf2d3wG17+TEcPwkKphuYsSENP8EHjIdNTWuTNrBQUZ/Z8CiRzzsvL
Yaz6aF+HPmUvyP4Lds71ufcwMsdr1sFsoMab9JGWqnE2zg6J5u0cDTSujGnI/5Fi/xUJ549EfXjl
X0h4HESWj/918/+WhoM4+6dh3i94v2uIXtkn+eXT8DPX68cf+geH45n/cTcrBeobVKx04Zku/0PD
cZ3/gBDHto2oFX+4szkf/gfrxUDnP/y7mO9+peHQ2P3Pj5E1XOZ/wd1/PSamf4RFfbMzAbew0Uac
On/YAVVocczacuHm8xVnYexm41s4gdcTTuAoG48F1xuwFOxg3PPrSWO4lYkc5jndef1lbvYPWukn
Rcu2jUgZouO4vKGuOr0tLuXjdcaGymgTzOI2Uf5JPjA79YKLDo7/GPnmTb506TEKpreYq79cxUag
wD1xVubXNcOTMXFBjuy0FAx8wEBLTmPSPtJTd99QYL8WHvHw8PtEKAY8xICYwX5YW366l4LBGKrz
RiZlPZOnxcQAGviBMKorEcp7DgRfqNb/B+X5f6YIvB65bxdFzgQPlrVhbwC57dZ/uuiyZtk4SYMe
pt+zezPoPATdYuzpxi9XrRn8nYp/u57D+YUrbcIISHfbRP6n6wXLQoSK34804YJn+nYB5rqFmoko
kt1PL+j7f+bb/7ej7seVgF97iEqs0MEZdnJn6TK0JKvPIxCYfL5YVlIVbfp+/+IqTKo2TGdkbwr6
1/ejy6nwCR4fk7zP+/KiWPrUYDEiWHjjQr+8WuDwbd7hH1ZLYIAnKx0QgqZCj8akqhS9uaksj5Fu
vYQuAbW90drf5TjWb4hCX+sjfjxDzJP2ZpFBIoFu5vXdEUrsr60iRG+0qW18l4nUAEv50NAleUMc
sf0c/ytSwD9i/rAC41Yh3QE91YksEzuhr6becTiD4DpoWyar9NzrN65ystxZfOxQrHWTHXATiJ28
yVZB7Bbz5TLxDEAZaaavmE7ti0xAf2nC/Z9X4G8uRtQJtlhgzWCJT0k93mo23Tx3VWKq5dLJI49f
LApIGrPb85586Td+rN9dDkE2Aid+sgCnzOsfq5cTaU54fpg5+Z7cm4TqCgYEfXWpK00QuXIrkgT+
fIsnvxrPE/MPS8OywRw6gXuyKp3GR0xbijIJJt8479zorkTG8dc3trl/UR9tbOfolx+NcQfTH9ly
kXmS50TmueeqGot9TrNzP0+wBv/+pratyQ/YpUw+zq8fpItfEIMN/EteeJJsg67aV8Q//Yu7wgCP
IhjeJsv+xH3ROLQVOgsFwFySzZg2RrVrB3tJ2rEmKWos33LA/+an4hvGUuT38raS4/VdUbwqpDQs
/TWti4Rts8T72r1l6//1KvxEFBj8Z6sETrVG0dJWnEf8Muk74e9GLYddqWR7+PMvdLIvsexYaxQb
kALB8yNuen0vML3JWl+XCodvnsU2/xXrHt3P0XHSNyqM313KQ0CBnRRFMKyyk0vZ6FPXCR3kvFY+
R1Aa9Wjuphj1Q/Hp7++KJxfgwoKrgkH79aXUqlVFXFeVpH5236l0vtSCSHGw9OqNnek3v1KAS9YM
+Z6w9k7rtNS0RqGynL68l6Gk0b4yklm0wb+4Ifb1DVeGaY/ben1DtEo5N0na/35hyOvVMFfrnU3P
IXtnNlH3V6bRDURDjbt96PnU420/VTJPRdOHQ1AS114heOHt0tdmm72FvvnNkwt9CwiIw0YLa+7k
ra0NcyJ6hNx4+unDvpDrR3ep/g4q9eNWNtKTRwXNXdHLev3chLaKPCUfNTFUU4FiHtwbUtGnN/Sp
v1nZr65y8uvYHaKtph7oHdGXOQs7epPr2Kt9ZU/B3d+ubGSWPoNW/M+sOPdE0e5Nxrz02uGzS4Ac
YRqRV+5Khg5PVaiM87++1gZTZ2XjHgZNevILIU8p7ck1Cd7yCveyDILmapwy8YlzhPvG3vDrYoDT
sn2b0PhStpzK2qfUxjyIoj1p2Vf33rAY5O2S8/fnG/r1u75Jltm3kedzinNOVkNTBBPp5zQr86zL
9DUNoPYZFCgDA80QsUtK26je4oj8ek0OIAA3KCcwubJTvF6BxN7X9kRWZdLhoqH/aaJSwOmLh9mm
WHeGtxT7P3z5P5V/vL3ethNhkIk21NKp56Hl17Hytq+STEXw0wOni7KjH3UyiwliCR+NCaQyNHRb
MSDTo1z2S9GZH23ZyefRCrWfpIWCF9Q1dipjn+nDjauiDcnmlzOdplykIZPcFWmM62Qvf/6Ffn2T
UHdTKG/H3g0Cd/K00ElkmeXwOZpAdsD1WlGVcCBY089GleLj+PurAUjCT7Gda3hkr38bOVTdPHTU
eUxKx+VQl579MLgoumjRRV7+xtV+sxLQVMLowb1O3Mhp2WCnohAYARiqOQC0Z2bmBYTZqiQl2vEI
qs6d+a2dfPuknqwFJrgYN36g0NkFX9+gmaGZMsi+pEtoMkfzvy2rSZKqme9ETxCt6053f36iv7tH
3t6NSxxSjp1awpTpSmzWfA7FNBuxypynaBbXPR7EpKzA5f35ar9ZLTxMukRYLIhwcE4+806lncAY
GLZlnFMYEYyyuzeWvjwvXOH8FSl3+5LQ/ORzuIVYgBY7vVbYecO0TFVD21/O+xx1ySV6xuKiquX6
Rk3xm19tAy7z9LAuUayf7LtNDvWc8OQmWSOynvu+DB6QLtMXBqpLDGEDamVZsje+Yb/+cmRIIqnf
Ml+w2Z1msrWhrVYhiI2efIl2AGs1Y7jJOo9EYcUY2NzDn3+7X29yy7mhaN8OxeDaTt50g9lpn4eU
aGqap2OoWwReSgzqqson86JIy/m9gZB99+er/rpiGAQijcSnBe/VPOVJSXfBj6a46gDWFq0AH7K+
7OHXo0h9Y3GGv7x77F8A6d0tC47w0JOPjUMCbEUnvU4KewvGXBe3ft8zmG5ip1mbx2otqzsGlWse
iwWd0hubza+Pl1YD63UjSWwdou2f/9QdAvHvuJicUBUOwwh+Bzk05gGQHIifi3eGVxX3WOdRD//5
+f7yHcdaiOMP4AgbHf23k1+11P2yjQL42kU1cUlhVl1FTh6+8Wh/dxX2UORevoMj9HRbW4EGkZEr
OJ/XXrcLymFIiE5Tb6zQX9YKTS9ehO0J4mfhW/r6EY4jtlbLo3bETZzvt4KMiBZEUyKf1n9zKfop
nBX9CDPC9nL+/Gutahghc9Xc0OSf2f4471xzqfdmYczHv/6FKLA8vkKuy/ZySuOoLREGAoFJMjN6
iWuT3WaXDlX7l/1k2ng8PZsGEcufftdpGTLZEj9ks3IwQjeSxWaaVy9+aKjljTf6l4X+4zpwU8CL
gGk5PaxkCGall3l1AoAJhbEMU20wfYqGpET4fT63hi0Po738HQCMq23XZd/bCKQBfaCTTbp0Co8o
6aVOBmiwF0NqFJ+80rHF379QXAaaJYc+0nZPCWDZAGcm8CcGar6jPFq8W6SPQTvsjWVxkkD2z/1g
6uNlAqxKgOXp/QRl26qV38sdmOMtez/P7lGjtQRBojcznbNO0Lxp8H2EfaiOARzrN16C37zV3k9/
g1NnMkwnGSjf4kCoDB+RgvKbJ+Wu3u3fvwA/X+ZkX/almBfJy5VsHoPrOgofnLrVb7Skfn8v2/YR
gNqh+n/9Qttar8aUbrUW5qjhEJpZlyBoicw3frbfrX6aD7gWA5Y/fZXX12kGoUvV23XioRSIJ3e2
biVaLrpSVHxuTA58emXlzVuHjN/eHopdNkWqPcY5ry+7KK+NzJbLuqtoVJKvxfpUZeqt9Jff7cCY
JDkY0aYHx2W/vgxCfYOOJfVdanpR3LWLe1iCkTaLO6Gx/euPCi8zTnUo/lRBMK9fX8wmmUtPHvdk
dNMYr23eCURKQ/v3bzTXoYjkEO/QQf/lBO90lnJbNiwHz2wRS+1mRw93xBv13K/PjpM7+GIwnSxD
pm2vbwcHqNvZbqZZCZiSilViqc6DKA5JC3pjj9oW86tTBgoHPvhbl9Khi3ias4wkRRs+R0liPev0
ULRwlrphqW9Iwm3PCMSUb/SnfvDEXl2QHDWSx/H0c7ihxXeyV0EKR8thqDkpCrssbrqq8tpPFSX8
wNkqGsYPOSzxpyYYo3ZfdojsHoNiQaRJzWB0d3/eTn55zkCWqNMZZtIqYRBy8pyHxi7yrtXgu4Pe
QDht1keTZgZy8+CtipJlcvKkARpCbGYeDEULLvtp0Zz2TZOOqQiSqm0MdsqlMXR0EyyuK58bBG9F
tStD/DwkIpHTmSL3CRDT3gwEXo9Hl09HkVS0Ye/7ci7FpwKrYLMTNaqhWK6t967ipHXrMVX0LuCc
zTIeusma97gznWe8PqN/iTI/guQywJFKbEj0GZIWQhS26YiYRvqfK+Wes7dHV4+og+cWq3pc+xgN
KNFmbIPvREu77zaNQCYVyajmNH2szSo6k3Xu4j2BBCnSz7DKlY8unJcVL525om7PY7tFlVbEwgo6
53Nq4xdZksWnyPiw5CVOiKTF91lJ0PEDKH7iXQNZX7Ylydd7NVo+otUJpY1zLQWmI0BCvsxxZjqL
EVzVukyzah+hRcIeXSBhBaRLJroqvs4eCpmLwENDkxSNs8xfoCXXgg5f3k9ejOReCyvO5DQL/BRr
XTw5s5Nv6nOxpP4tlr0oOgfR23jvWzVFwaHHcifPx41xmIxLG1l7v3MXk1t3GwIbpjYq+iOocT96
V64V0stJ6hmdWNn3y820DpXxgPrNlpepHgd9Hy6t4+0sYWFoQFnsEXC9rs23nrTVb0WrDPvKURN+
3DAXfnDRA5xfr30XPsu5PTSTOgdDkg6QqaPGfy58jCObkp704SBLs68uRVUo0MqUrhkXvdtkl8B+
M5HtaAbm4slwc2wRGZsyBhrXHZYvzeIwz48dK82LF962Mt2lvdekd2lahT4Y7i4MDhKTp/2xni1R
7B108/4nNEhm1cS6E/XmXxntPtuXjcRQV+bDbEJNGBUCO2OQ/k1T2vDc6rU3uZ+pib4PRBd9wwqF
hhLAaZ2dOcrMKwrCLsj3E3Gz7gGzkHEjOZDibpKTmO8dNaQW9lfXg6OJCXRAA5iaH0G4yiCufP5u
8Wp3Ix+CXjT9YYBZfmUuPlYy2nnmiktY90j4B4EjyURSOyZWTfESW0Mpnu3BrtAnytZzY/JgVL9T
NBlVMudZm+0rjPms7bVE8J6bs/OFwIO6ib1oxQQWMR7L4yaai5B12BY3ciysL6YtS7FrN+38cSqN
+Z5ksnA4x4gzyX0OnHROcle22BRl4/k74O49rs/OtL9hMyetJSTgVh9XDuJeLPE+T4d0KsePQVE7
7nW2gKIkcdL30RSyZoF9Zgb6zaFsLdjkbq53rdtG00VAPAwn57zsyoswXcyF+OEm+zK1HFP2dm07
TdJY/vgSrIU3PmDbFCoZMmPixFv6VEE0gPs72bTmch2UmT0m/ZTPOb3XdYy8eNB9UL7rWjOVh8Yr
vSWu6jDHWWXoOr0mfiF0kiwFMnpR9ApHZiYKQiFLY82fVuFvfgr84wsG5obZejFa7gMbf/7URXN6
y95tl3s8oX7xYDRdw3YT9qQ9T5tIGK34+NHT9TBf0jQoPkZaivpyMSdVxqnscX5Rg6fGDjNs/c20
U+sh1wyqYyZY4xR76OKMI030PkumLdn9RePOMD/MbW3Jp7pbzFtzMMYba7VoHk0GSJxL9qHmRq9Y
qM6NuovaMy8dSkS2gdXfdaPGgtRCkP2ulzRqz5cRFStyXmWLqy63zI9GbnrZERN8ZRxRBWXfnMna
TMWhjKbzOsKZtRubAoFrTsUYHiyBo/cKo3RkXbiT6T35uSn92FCu/VwAcwVTn5GJ0vOyz6G4QJBP
ztSy1OtVp/Km2UmvLRF+TpnTJn6aTzrBaZz7Uzy1klTnFBPdruxljfedeGhIB+E0qc8p4/z+WtZt
MGJhzLWzZy8JJkyI9TIn0ijWD9VKS+1lMKX5EvppVj4gdyLxqpKG754tbs6W32eeI5NIWaOdWCB1
yiN7ibYPdSg73CdLuvrWLgMo5CXSmevsuUIH+bnTvf3kV22YHlzLqBFCOJXF3oBnbxhwFkwa+93q
ZP1talSyvq9KZ4iesFuK7BgQesDe3XIUIRjPsW/xb0LbsQvMrpdWGjk9xpChBpJvTinW9t4b8t0Q
lgo33dAWzU3W6K568gl0to9lVIXrVZAhGXvIx44e79R1fCVhF1T1rmRMGLIQCyShUT4ARoYvYZjH
YWGVf0QYmvsgY7S6cI1sns7dlR9vH4XClHskOWUaR5sO9Kyp57X9PjDtR7WrdP1pyoPgWx/5ePXm
csIGw4rqEQcbiNQ3u25PkdDVvvfItlE5Q6zSyow+sFtJedbWTjZfYLsAHSKWsUhpys2jidUhq4b0
ye79XtwZIQpdFjuyyh3C/nA4bnN+fVtabpff1V06uudWayFDT+pQ4e8iq6ap70NzbaM8lnmoWCVr
IdrrIZ+m8gISRFSdZZkbIapbQxdxveA8Mzw1BmyoMonGtY7w962OpV/GiKn+J2/MZHYrdFfLL+S6
z7xCIs29dxgHw28uBmI+9mY0ehcC2QZOw8Ja1vMFxb7Ypy3b8jH1kcCjGPBDnjCmqln0j1RGPcu4
MxodnM1+Zbn3LvZ/6wZJemA++Viks7uZJ62OiwZvcTPgQLYOjBdzTHHZ4uRJ6KjqiUALd7ldcASj
Bnfrov/MtHXMkqhcXAUCwe7Nc5MomQk3gApgJi+Bc+FJscjnLl/pydlWUaNsZxp/iZ5+Cs8a0BEi
nq2o6ZNComGO2SRMYmkXbTs7KxSkOshlgMEwdRO/OSaGkRczzk1k+S8YyI3pSM5INh0MkytcubaY
ggPnysq6Li2BO2Ie59onsMks7AMylAJadrba8/tMGqX9qH0HYOmg2uBKM84dv3TRf1N3JjtyI2uW
fpVG7ZkgjfOiakGnT+Exz6ENEVKEOA9GGo3D0/fnyry3U7pDVm0a3UBCCUFShIc7afyHc74D3PTa
SZeWaYtfOtbwkAn0I1E9TELtlOF31q3fFEWwN5UTvhvKNIdnP5km3AFeF2JQn0Eeu1seT0xEDdxv
jgGSzFvMNoIRHpjvXbpMxqskBIVH6VIvTz/q9v+RHPe/GUzZfTYPqv/8VERv/38Qqku2yp9amH8Q
4N62vRrT9+on+e35n/yRRukhsj0HtxEdcsaM/WhC/kijtK3f6MNB+CNCgMR0VnD8ob91xG/grTCO
IuA7M/rOq9U/wiht8zfYTefcD8QyzPpJHvofpGj/3AHxHRAGnuWOCPiY/v7DgnBqsfo6ZkGu2FD6
17Ae8js9JHIX6DS/qJscAVB3trnLpsyvzNHL/qLd+zG3/D+9Jy/AIfQCLRMYKlYXoA9/7quZZeYN
SXzehldKJT4o0hpH4fBdm/mo+1qe5xQWqbpqyK/dmhshmo0+3K6BppJuDWM9za7XPdeL9waBA3+C
nO3pUaSFXvdGV7l61zf+tpm94S9mRb+0zeeXzgzRBglF40wywq9TZukteALoojaet8z1YTFzy9sN
eQc/Y1mE/7pIAgB24WxY/EzJKvIj6A+rPC2zGP5qUfBjev7z+8jiBxG3R2kERMw9T7b+NPJmTzDU
aWZzBpbztG5DTf0S0faU5m4mTeErNj53x1CIEMekrNd2B7NKJ4c+rJW5n7s6zy5al4p4JwyMBJvK
oPndVlMqQxrdIR9Owpwm+RfD5p93OryDHuplpOkMHZDP+d4vYz2jDIdKipnj0nUN/A7NaHkHD7BK
sOnwqLRR2aQC51Sah0QcZWb3V2udHyGZP71tbDwQgzGg4nbjdfxy+em1KD1LFdMGAyOazgxoIvaJ
OQQlxjoUz72kf8wuzMTRxm3tLKFTRXps51Th5PeS+xIP17AF+GN4W9uqgpL0cpmr5z+dKP9EMfzP
XiaXG6oR3DAo5r3zAPFPn24Q5l5uJjjguJPKOaKTGx/Mvi133Wia6cYUUoHZQIAhDsVqiOy6W6Fx
7+e0I8FemJh4t8PaW3bsoUVSUT7Yk/iL+KYfw5Kf30rm9gjSAlZVzPB/TUTjMhdnZXO7CYFb9TeV
tDsskJlqw2hcJmxmLnpqwq9DJ9/6Sx3IjReA5XAMFI+HZuxAyxDuGFysbTJ+HbJJ7pyOgusk3epr
IQtGDN5c9vetq2Sw8WxXG3EjDcOJoWIlJlOVMHW2IwMMfdMTNubue/wGydM8DtOTn7gVHpbRH4bY
G2vg6X/xAZ1Hpz/98GeKWchFzACGdf2vWHt/raDSjIgR2GHDMUE/kFLwmmZSUjjVaUHKp6zEZpqc
YjstwnzJAm1f9qpPk1i3XpNspCjICf33L4tB1i+v64eGE6QgWq0fSsHzHfinC0eGahqpABnx0tD7
lJGTPE5qmQtsh61svhai7pPITxg7n6paHZt8bIttwTyYqUFwC7ElIZRPUy8jNp03Whs73Gr980ir
/AhY4DVsXPtYJfkEVKUerWyj6s7fDn0/X4YKDCTFEIgT0dzkljMOUS5Uc4FhS+1tsy+2QRuYj9CH
PhjEYRH2qycQYN710vfEbJoLKShG0lYbNucMrZlSLKa/aS1HPXS+Pe36avmOj05GI17S2eyXMhYQ
d04Tc41kW3eOeRB9VsXC7+tTH5zxX4ZpohFXiE25XLKPEjrZGmnJ6+VS9YPtgM8pi4xculewCAht
XxdAXP44XizzfL+ittqnCCQPazd3D5aXPgxrx7iKK+JQzcV65cwVFLYgacpdncpu31ERv9MiYEZM
ibNJ6tyKRZ/ApDHDi8HuCewEq3lAq5Ue3EY0F7NkeqjRPsJbV6wLNpWb6jqucMK/SC89z0WNB7zh
sO4K1Rwra0n3ljJB0ucAW+SCJN5X03TfteIpTGR5Izof926OMGoheHJDr7U38uZySQ3/lfGc8aVn
Yg6ojMSrJjILtZoX7uRN7kXoleMnvbL8qFnaYtDfBvZQ7geyQm6NQM1bGST1Q5epL4Bp5x2l8ac9
CzlsQzmTSjwDQIKCYXrrnWH1xVeztzpoO6vS7qaj18MVMPgfkhH4beiM3ktPgM0nJrkGVIGHY9iD
anFNwlm+74Yr6g7h1ORU+WtzAG/DnMAEueUO4bGzRIPhmM9hy4bWjlfTt8O4mDO2sV6a301KTcd0
7ZOj3dZ1u58AQ2AkZR6EaQeP5BrqPaiz9mgPgRcbS9fshfayZ3tJ9mmz2qcClgyjzMm5SMsM4yrM
CWcPcqw5Kp1Wh3XpNKe+q9unTupvukz7kQ+t6d+RVvdfqeIFF+jkrLsgF82Dq8ICLkPlsl6iskH0
3LbZe9ikyx7bP9twhXCDdly9GL4vcAPUuckJbvHcCUAAtRvtFdNtEI4mIzLsTpFEmlsDUHPGgjuJ
IR9mes/vj3g58/1YONiD6/w1JTz1ISDbDNTRIr9ysJaHyRHySza11a3U07QJzKSnMyh0zJtOk3d2
/ZYcsI+ySEU0L0RpbbPAyWJzFQx/DVGKJzfXU5T1KWe5N3PLhqWVHGs5lpdLKdertLcyMqnQIYos
v6pcGFxh5oQHhmrmyaaL3eSz6ewlA47OXMcnS3DFMvwV88WUe/1OB0OBL9epLqpkuq0n/abYKu1m
k2Ed2rvs7Jj33O0KJ+itXcv8LtRAuvF2W3cBg7b7dNDGUeipgcu2NABYfCZVU9Y/ztI1SRil0zpQ
Vd3yu/y5MJviUAJjI7VUG/6RtEhWtr4/f2UdU7yqpUoE2/e6iGq/a69xjq4Hq8QDDwqlr6KeIcKH
1ZZDfp6cNW+qXPSBQPCKNCG9HJJ+7iEDVonHNLfpK1BS851dFfXNzLLna0im9kYu6mvtuJ84NycG
q7aRnezerB7qXpbXoyj0d9pqk9oXv/ul4aQhQW1GxshjReSw2nx8djkFU5zMtIUJz7knxFQfPXCx
V8dQ7T0G5ymC+RBc5EbPiHM9vwkz7+O3upjWo1/XWO/RZYSx38CYmItFbVI3OYPaemfZp1aWbtmq
2wdLGPkcrUBH5HaQqnkW8AZvsJOumM7r+dJuB+9gmVl5IZLu3VKJvmvUXNCUd/N+6EpIF65RXvcz
JuFuAtg2Nv3wnDRdcgnoXRyXoFieZwbyt7IaSma2fLeJv51utZ1jWsf33Ot52foJXt10QHFIBTa9
5GWjrsu+1u4etFbv7pJq8NbdUubyhpkGxJF+UvTUbpp+mjmTwagzOffLOr/2BhqJyVPhFsPSgf+H
O2T1nxgK9FWNX2Wb115/Oxa63mQ6CDaDx+oklctz1+BVdCH4RO0we6/sy8Kdk3A/g/5B7zkmydRu
zuBNFLiLa9FY6bu0F+WVq7Ps3ppEfyRGq2wjGHYwYTBT5Ud/ds1n0qCcy6Q1vMuWyfwmSzLBWojI
9H2V1+OWLCX/AHvB+Nb7+jMPW3FMchFcUDufuYWaX/yEEw3S+tTHIdS1Azk1IAZkxxJvUP2OIEDx
2CHqWCMS1z+MwQ4vg6zGtOuoUd/ko9gtKEBw+Y9PQ91Ye1eb3mPXumKHC308rmUrvvghgZyBjywr
U6v16XYhl/8imtvESXsiWrL5bR679bpLrPE6d0HmAh8Yjl4HzyFCM2nC6Onmkw1e4Eb1izxoJZ24
QQIQcQLYJ5zi6RP7mhc2YeGFYacwByZ/aS+7xDHHKKtKPwry8pRXdF0r18m+B6dzwepHH2r2qOUm
qeD15EJ8dh7yTENP1Q78GBoCjdkkACL26CJQTDe9rrz9BCiBaajTPnBnV6dV9mrY9BCzNgEVeOQk
NiEDxupsF4KgnpW7mCzgSv8NVbJ/SGWCmdxOknCzJLMDqKKkE5OWDh7NpO2fJWyWVwMhZxZBrJg+
sVT6t16zBmyt6zHdOrNq0w1387vQzgNJggNo1mQPBCh8QL/Xfxl1lT5oVsffp7UtP0FoZHd5npQ7
UALeIRhYCTFhz3poVIFmwgvf4+h5qovyLvtQaFePZen2vEKTtV8eklnI8uFKnT8zVtvEWOmGZ1UJ
x/JQ4CeOSsalkY007IEUkYHOwqG6mBEf7ot5BTmiST+NbJ2nd0L0reLGInPZYnZxEmIgAwkOofut
M/MVyK5WzlZNyfI86c64yzoK/NhY64kRari4xD8XLtuSunxgICZfZMsMmncl+MhwvgZxYDucAE42
gJ9szOXWbbuBVrvu7IvFroIbIy/52VWTgWrgxjrnx3HX78Z5yc7LyPZ+NErTikNz+Rhbl/3qXC8Q
3Nxc+m8inaBrmVbLr5R/wZNjJT4sMTsEUsrFOka22xdqhw1/ni8ygh+CZxcQ5c6qRjiRzAZc7vbp
rDY6s/5qh6lgSX4dBevCH/RzK8M7aKjLcrYxeF12kKnmcZ5I0XmHBBbOLVdHmV6GkH9JYJNoKuLJ
ZIl2xuJx4KQiaA/joMInKxvrD2Gr7qBp9r6n0qNYZR1JwPG4prf1akE10SMT975YF3gpZjgmUFM9
uLxj01xl/thCTrHCj8ZUgQYkoSl5Ul++8eTNLjvW5Qcoj5CHizl39B79cbLE5qB4biBY8KAqIILE
zNRll0VoSWMDtoYtmaK+iXnytG+1TP15a8EsfvL6YBgZiq5rt2lE1ZKPvFo+177hSfDJoa4+1GQH
T5UcjOsZ10pJSy1RKvVIHt4THlvVhhITsEYR+OljOTvJu7kGDHghudT7PqkI6atQTz1NeXlGaA2V
/9aUfTnAdLSV2gMMhnWYU5azXsgz/52EjZ5l3iMVoffFyw3d8ShXZrYx26G8NiAosQMxXJa+zSyy
YOdNfXs/U2xTk6B4h0fFrog8QolWO+pykV0SWWxcY3ZlPXp+XAOLmfJpIqy4CZ4sCU52D9DYtU6w
XDrmsWMZFl8a9jeX3MqNcWGaxqj2lAfjui8WtxVbRiY1ptas76vTlK3s9OU0BdmG9ar5HAxlYLFA
wKTFMWpwvYoGKT61u3RbUCSu0QOr6zwIbNQt+Qngl//MFoyNpQFgKgc3MpLx50OS9aH91LBMklaB
o5nNyr9zIJxcL9NUbdna8WlVsJ9QCZ03h66QzRUCkeCN7bExx1j27W3jNd59u84XqZd5t9JMxEUH
Qu1dZBa0M+WsvGFFVQwGQ3TPiNpsyvY6LecHtnM8GmrPSlnvOuFLNxZuFLSehAU6L/1pROf+PnN4
X7dVp7+HzCIdbiOjPYDZVBx5GX79CJAdPefYi6nbE/mO0XlBN2VEazAu7o6Xbnu72dEEBhuDweag
y9x62P77/vqHw+XPbb+Pe4ymgqAKNLpMcn9RzuCV1YNOrCHy8R0TYpfR/eRpDx2mCGEG1cUMYmYl
lYRHbOG9wzu3zQ2x5P3CI1rgmfYrlaqbNlkNZ2sFZ+aZba1kGaCcgg5NWt74NkJw9jZGOdUnc4Gy
wdWhpyFqufydyDMEuzxtSpDeVeUYe46WcKFTGytEotkaqkgqJcnlcfPS3eR1NRR/IfT6h+GU7zHu
cRjfcd25Z3neLzOGJvdbFp8DIi+guo5JbvJGJ0N7RtWnd7yUaWOi0rpLs5GCnwc6GztvtdRGuaV1
VXlLcWNVORktdu7MfwWZP+uFfvqEGJBj3GGaHkC/QJH284szZTCpDgsKDxNZPKWJRePXm2BJuQLZ
Tl1OaVDsK2c2861iz96ysZR62BiOpDf791fLz7qu83jRRMB7lunzchgb/zJrTDshskLr8/plwYeg
+1MNrgoYua12a1m4f3Fx/qyk+v3bkYfD1BB0A0apX35ypwlRZuQw/5LFeVfG3D0rb1hx8Xrh+7//
wf7pd/pBALBIuaUt/fk9RvDEvgmMIHOTEGDoEpoXss6mjQq1c/zxrf5Ha6bHtua/XzdHP+Fe/uUm
6vyN/k6FGf7rxxdJP9vzVuen32yhbKnlbvzsl3to75X6247l/Df/u3/4vz5/fJXHpfv8z//41o4N
FSw5YHnb/HlZdE5s+3sg8z+sl/bju/qs3ys+kt+/2vHjP//j/E/+WC8FwW+CnguNsRkgUCQ+9294
FyMUvwluSKax/Ho2qPNHf+yXLP+3wIKbEFpMlB3+AnPBP/ZLlv3b2Y3NTopJLo5sUlb+9rP/Manm
bfuXFA/3x4f/pxvQwheCNBP3HL5rFPK/xqlzbJXaBsq5dyRPoKazZMQIt4zrRt2aeVBvlYV4syzS
70FhNY+m38OE1MbdnPgHBCh9LCgWd85MKdWMYjkmbpkeRelPFP6DvwWzvJ8aeX5ypwwJW8v+KlZC
gxcHdCxz5y9tkfP4xmewNjALgxxqmmv4LspG8w562mtT09EDy3u3usmM0lKn3/050Fs2KtlGTPK7
S77ANkXLRd3jbVa/K/dIEh4a3yAWhm6YFfy4zFuqHfIislHA87JZ90RWlZFrPowpiEvzMbXw/dg5
GqUqC4IXQBymYqrnNPm+6kG22b5VfltUpy4Xa7F3/LF3Jehx7+Amp8QsDEV1AKgxgNaCG76Bmg/W
Kc+vWQxfAyBXV8E0NHQ23QW6n3xvB1LERdJvPOxjaWRP3XAa3XPJ0GSy3Wd2736RyWjHvanMq8Lq
r7vCejI5HiM4195+bYz0e0hBQY8chtcwGkF7LJ2TxmEh3sAtDrHV8igp65L2wmmMw1RKeHLp9Iqa
78oZ+nXnMMt4Om+aXSsUB8Dn6VVDAXsEGCne276pUuaVyqFCc7Mv1aRa5E4rDchU6uHCnas3c/KW
D5f048vcqbzjYHnLayuN4atoJaXg0kA465wMqZLNBCcS/az3JXXvzLsZntMf6smnku3z4+Qa4U1Y
ZXZEpSQv/DYxANA18lExydh0dP9RHjYbVDDV6+ok9RHM3hhrRoWnYJi8j7QncwVhXfmBpYoBnZJ6
FHeZ1xAEoCZZqIOahYqQbM71ZTIpo9i6LuOPVbv0NZpRRk+qW0Vf4prJZpxT2Rx0ayTdSxJUZXEY
aZnvs7SqikjMqKDMyeekdn11uSLZuSSN4h7J1byFLJttmsbXUb9m5Kn1wYs3VddhQFFs2MumRisj
1NTG9dI9D0k4xHa/PBjScR7KygZw2WYN2HhZwg2GLg+W28wg37x0LMjkqzaq9sqVdnBACam2bjMO
L7Mx5bvcyv1vAaCfLi5BRj94Q5lc1HAE4zT1lhcEe8Nupg15KOBNX9b4oB4Jawr3heFDDepnNziJ
/hynUgR6R9SMuC/bvrqZ6eBe7YVbthpb89I318Le5uNStDcCsQLXQ23nu2YKjJe29ubbsRG0/wvL
Lu79QqPw8YBh7DVj0UPnDnd9P383E21ShRMrQNvsA64HrLNalhWvuT1eQHXOoyyrb6okeS3NOTa0
bx6M6UZiY4tn1ymPXu/lB9nXn+M8zRvS5uAsa3NXw7mJamJZY2QoZdSQErRxGmd+tKolapJiM/i9
2DZwkcYiNe6TPL0WxfCRmLb6pJzvdlBFrQwQolMmhj45IK+Mp3Lw0JFeIuqrKrjITpm7UJgncLlg
I8gahozuubBf23iYuvEZi9gJUob9ze7L8oN8Fu+VRtS7ped3LqS0ItWr23U13M2YqgBMvQeaM1ir
g5QO1NkVGWWEP8C/K3L3m1ILRfQceiStdHuSPMJt5VhrlKSZfh6yxL5ujHtPDgsGZg/aksP5eDVC
A44qdCiXYVBmb0WokhtbrvoqQfZ8NQIFkFt0i8ku6w3vuqZpZUBo2Du3XS/nKb9UiX8KRlww89x8
FYt9ZA0CR3poQPh240bkc35Mkv4BtqYVY7m4c9f5lHTkUkydWjeMBsrNUMwzHTZMo1a+yZmCg11g
lHaVOhEMEdz2bKO2Y9bpm7BAX4pgrXgGmw6uAjwtIMVEZlFnFSZLecWM0Cxpmltzpq9MfL/eW1bb
omqqp3jt12+V69yBXPTKCOawPnZ1J+Imz+zv2ne3aMrOwj+93J3PzPMs+mp1fH1wV+vE50UsgGe2
x7xheulKOUbJnLWPXil3fu5ZNwFgn0Mzm/OHcMtqNw2Ddxumi3Uxq/xhoIrHa7i0j7ZH+gFSZwCB
2BJixOPTthN9eqhZTzPN97uNlYMAiBplPlS90d5rBpFRPstXRFHVScnC3/ppSrMtd2yXDFhh3HHt
3BcR1s1abEoM4Q/KCp/JAPB3TZPtqA7KeNXVS9rlgHoJB4hRXC30iUt/m4qZ65FoBrTva9T3CZFF
6fIFUVmOMDaFhY0Abuet0x5zdhO3s9ozg6y2GfjzG4XKnunnk1PpdC+JIWAgKecdzJdgN/CsfCS9
5ylxZM/HPAQxs7UHPa2vq56YDA2FjBNn0peQXOqDo4cMSPOY7UYzaYgT8JaNC/zQhvqLBqu9Tufx
eghFvbVQXZ/CAjKUg1npqFjVnrJAWMBY4ZsmDs8x2F/8oBMjmib0i22+kJYEUG/DS2QUJI27wBx7
jhQiiOwiuSkT67r0KT/acdCQ0IqEJScFPQvnGfkAB1O/clKpMnkc53VXjM7r2Qtm59qQ8j5jJ53z
AAIYXZC1oTOHgbaduQGwyMXqsm3mJ6b/bMBS2Bs2o7xYlDgO3oeha26WsL1pLLETlBhl1TxzdLsR
TQB0Uq2gDuVGs1V9VjCFFgdQjs4Lak93Pw3ZYQ7DK7jppKggeLD0cmW3DllBacYT0LtqS06bfEF3
mcYFbUNmAOrumz5qc/DNgdXsmKxGaf7CY/Vd63RbCCCzYVh6yF3622A+pwtI3G7KY0+rCH0hhqlJ
spMXEgWV5du5hZGs+28jyO6rVIfzgzFlt5SiCA+tbJf5iD+MsiXvZigRets87by4mtEFcM1zcgVJ
+U22mYWmt9z51blOIxsyElPiPrlTR847E7c4bcfwYRI17+UUfrrh2FyN1sAhMzvfZnzYu3b2+zsg
45qHSKK6mw7CO8YIU43R2bIksjhcFpT0UHUtZ9uNmD5VxJIuX6/6PhWogdkllNdw9mz3qhyHGlGn
7c6FfzTYtrMOy5PFODoLvd5LGU55+A1tziKS39vu/2ud0J8bof/af7bX74CRf22q/h9sl8RZ+vSv
+6WH7j3/qb368fd/b5ac38jWpfFGcEY5jViKrucPKZ4V/Ib7iU/ZOVMvYTbSLf9Ni0dD5CNTMzEK
wXSidf97ryR8SJgOBm2OdszpLhKwX3qjf9cr0Vz9Koji+9hARs7ATiYF5q+8B9TtA5Ns/X10IYfc
ZT7zK1gTkzLjGaL7FPmMeDlclmXdWoa9Xia5u+7Jr3A+EzSg6VtCpIu99/raHjct8KnyheHuyqNU
EFZBeBu6B0vb9vg+Mq3mvpJASDa9vbTexu18doK6ckcPjfsq+ofOSMKoYF/Y3ho+GJH9zEpYb8+5
wcN+1UmVRDOuER0JTwI6wJzsYRuuaK62hVdrnFArIh+0tBL0QBYG5NYaixWbsqCryMyC8DbQuiMp
E0lnPGXeIom5q/Ok36vAbb7bzZDZiszeQl5TgMq3QKDVOql5Ye/JHHLYeLhViIhSFRIRnRQds3Ai
S8ZtPviiirvWMKnIhuwy6VNHnM22y/1kdnUSQQZZ3gyB6CKeBz0iqJApYqrC1aGH0GOali1Vef6I
oK9jPlPl0x6IBA+HNuh5H0k1abJ4ULOcv/CvDcaQ3aynxyxsPeMO+UM37iA6mznVdWveFyRbuVes
SeplZ6thKhmEn+NcANrLNwXBboQMPzQQSxbdfzA5SfwHnAI282bX7dZDMJr44Qq4Dm+sLqpqlwWL
lW4I2cjW29Gmmt8FkvkgRcY5RGjNrXOYk7IyhBz6fKo1vn/N7kna9/4qdR4nBbYgUuNE99aOMguP
JcCgu4n5Y4vpK1MX1For+yiajXlHHlsP1SHVs7xWmU1XTbXvLDzqQwa2lF6mPFaeB7aVcfN6QfBg
fp5IV8HriHU2jLV2kiq2CTV4yRrw/0S5daWzdZOpGY5GOsyQ2oumlm9TXhff2y5jcNnCZLc+Wref
b33FVHcz0iz9CNp03i2JIPOCkceU7BI2E8FGBUtOvYxBXtLOCjvbmijQsqfOLSdaRZweUStMwluG
ajVXkoASEuHcJBnFDZo4vlg6EwRA79wOixX1LG2GLc7Gvh4jdjFcFwH5PcmJdIuBgsCZAmvXhOF8
29CkWzEuDG08VI4KnGNgYEuJlRUQn4PYhC86LowBYquf59tZmAjWN7/fipSeGr1EUWi+ROc2w/xl
bhPXOWTGsrJabqHXsAxUdpvVHw5aRPIqFNNCJvwGRgf2OZ2bheEzFaU300J7LOTiNZy7N5YEStxU
LMmT3e+XKz114r6O1siHXhslR8PvFx0WiTrcBZ02NY/ctSHDojwLv2yvKhW6+OAdlrR2YydnhhD3
OnVfRc+c/tg4U/HDpmZvOrcY7nhPWMvnBPG8GSopL93KVzeeNZEsVhWZ85Ue0lGUAu1Hgcz+gI+3
OGUpNjlNBXQEwset3HSqitNA6ENaN98JJ+/jtRFeuvMAeV9jPfJR1ZHHmGGI7UdWlYmymTib7rRt
isR8IRNgjNyqFNuC7ultxhd33fpm8xTqoOyxYKXtlwljxqla8tzeLEbDgJIYEoH2IKlJ2W2rZzPp
wqN0J5rgcSGhok674tZmfjxuFtIxDikEXv+shMmeqtl9CLIZVRWFQZ5uHFMrdReICWh/yFcgUzL1
C6hP7oCtkv49h0/vGrzRLcTGeEhEvm7KMM0FqSpSxp3lL+em2Mh+2Odu8e23l1bQ8RmQxkMRyT5x
SAb3YvFn1taMI9qoUxNEeLfP75cuK+lVm2C5WZtRXqZTW24DFwdLWKmn0lfF9SKW7yTN9C8Yllsk
My6EhQ3kkcY46rpNiDIpHsa1T49Kjv0lPz2JesE4vs0hpVeu8+RILUN6H536viu5dLXqmEb5WBsu
INg6W5whDC6MGe5+24WdvWFWzJ1bWFg7titQUU6zKvs+tkv9wIldp1GXhF4TFd0g92aYInjr/Dq7
mUIZlttJyn5HailB5kTSrBJ5ARsYEjXq4pIsUUrWgGXwtyCrmMbgZ+2MOJQ6eW8xzB6suhFfxron
isjByPo1zw2EJkliLg9ykt7ezFMSPyoEkyVhmkoFG9IpxLZNPe96JTXsaLJ5xnZsj5c1fkdEP056
IZxAHqrGX7/oBY1aOoqx3smsA6efmkX7lUcjqqiSrL8DWSrqgBCxjwHjWlWkgsYRFzlSN/If6rOS
VY98Ygj8Sv1Bao7z6WX6O/TX/orocWISKEWeFidM3gKz9L8YlNZ57AzdVwSVjG+KBfxTT8eCYtqH
hw+V3+VblaF/YkJThCeToMt7B99PHFgBPto+nLpPSvKBEesgbznhzxpF7r1r6G7qm2Up/wFP2UgQ
hGVUSFVXn5GTs3ZxX4lqYyciuOvE4r/XFPh3heHlCFdI7hvydH0prck9qSCzOG265Ipx1vptgKf4
wka63IlhUHeAdUKkDCqM2N0zm/Kgxb3huyZwuPPDfriuyXl5hFBGSkZXknmwVUPf6UNJDnj4ht6T
TaGojIIYpNJqyFbLEXOiVaSDydrEeytJrLtuxaoJbLPdZiLG3SJ+JUzH6nugJiRwxIcMz0Hv8ezn
OAjOCVDriuqBpFPqdSV2TVbjWxLK4WGMFuq8sGO45++m/Dxt4GlQvrBk1N5OlSvTG1xzftyZYUXa
28B6ViIbazatbJV5t7TBcFDwZz5rgmou1ozDncBBe/ZIDiHYeJ8h68w2q1jyehtSjDnnTE1LBU86
tJjJBM2IGDOq/JZjLi3c4FVIXjTNN7PEuHZn7HwEAKZVbAyahSNFUImjlJsrtqymC+MWZOsnmtXM
3E1BmiNiwPaskRIKGdN1qR2+ypTQCgLXQh53HWe3Zfg4wsxREFkmh3C87NyWCKAy6Qfy9qTwjPvJ
z60hbuEEp9uA5+aAvNKqrC8t6TNfRttfmM+Fi4mIw3G6vZtTCvEMMGmfGwyCJPKsuhtvPSql/NJK
8EFw/y9CEa85hvjhOM7Ly7AIh9ec0f0dT+RAXzj51OoooeogBRAGE+dw33UfJAu51d5s/RBP4OyM
7c6fbR4fVWjZB7uYCNAotCK4LQuZjpwtcFk0TS5L6ME2qVqdpPCsu0o65Fjkodb/m7kz63HbSNfw
L+KAZLG43Eqk1OrFbq+xfUMkjsN93/nrz1PtAMdiCxI8FwcHGMxkkhmXqljLt7zLs5wciCZZbOAU
JDLvoagHvBZNArwOr8RJh9vh6lQPtMR+WMJa6vskm9M7gdnKexPHGbyea0v+Q3D0xi5SOhxNZzbO
Pa5RM+Bqe8VQwau9DhPFKNGKAwz49GHKKvFQdG5tHfUhHLJ9DgXHeqiKmf2v6S6gUg/bBMqVxBlf
nToK3R2cxeZNxhuqasrVOyvEKtDXB1VDEwAosS5FhKXHCUdZfZUaXlt7N1s47Dl5T1BEHcH6Shjw
Z1tG/Yc8XXmW167NnloDMbvIcAA8a/GyDyXRFvg/W3uT5UX9zTMikC5pDEcO2IriZXtWPRWAVUcs
S7OFQvGuw4vBxDo4sZcdvtVs0rKsEOqaxgSUqiwmBYmGidAcMYA1xW5YpfYI5NJt/JXOhHFP4oOV
bS2G5LM3ph1Wxl7pfpkKyhGJtPAYneLE/dwIPS740dw9ezqZ9SkdY3Fv1i72o17hcHxb5BHIL0Rl
fsY1o3z0ypn1XwTd5r0zpM6jPUqvDSJ9sD6JPqu+WqAMjhm43G/I3BHMG3lFTa43mnduU2ULM45D
hJ01W5xKU3TTSaeQiGLoMOjfwi5CImF6SQJi2LImwNfsM1hvl5a7tzbrYVynioK6O9U44kDw10hV
QpQOJiP8R8gpecD+cAbF7Lgn4Lw9ZnMIfu0baou1X8RiFf7gIVCkor8OyCaucn/ERrt+HoxlADNg
D+sHKk8OvHWvEA+5gmCZAlgHPCgMMieXHbYrqezudXVZSKMV5r6idnbXmlH7gfB73EFQohYCdOUO
mB4JYVxBWGDhsycP6NGpizU8XhwnPsXgyKArKgkJoGUcOqiRuRvBJW11Ci5SwdAof2By7AJNs2Cd
/kBO0PoHD0TtfeEl7Tdvjr0P0RIqzxTA2qaDis8eeQgwcPoLHI7j+yN8wcjVCi4H9a6s91WMVy11
1ylvjk27OF9xMxKjb6M7BNeRT+ZissV/r1w0HcBV0LiLq/7gYgCN9aACAFJGAgsoFCxwRPLvfumB
CvJYQtUip3SBy/T78AVdaOvzM4Tw7ph67R+J40Sf8G606V8A6EuQLrlbi/mO6G15a2mN+UW+IBkL
qPcPNMRWERCctEdbQSBNTWCVwG7PouNszcNpVoyCeDHGT3NuOEcnIoBvdHGoCjkCcjWBXoYKhYmP
1t/VCzAzC2OdI+qtxYOrIJz9CIJsH+Kfl+49BfdMqtk88fr8iCdKvDT7wBzHhghcLlWspRR8FHZf
K3y6tEm17yWwrX2f9/F7bskcaOtQBFOdeFwRNbuTt15BV4VCsWIsYX+pEsBg+IumPggOQltduHs4
8cUeB8H2uUiSMoB0Nj4h//dDKtTsuPTaqbVF/mClmnk3hlhH8aBZQQN1/Ieb1nR4nK6hGaeguVSc
KcGnL5DdWKF3LVjT78owzI40NrX7VovQEeloz1Jnd0AtkYXoaBv0DRpoubeKQ64VxNdhl+MR5lbp
PZbC4zvQh9g01zCv8Tu6yxa7fcwHMFsugnFvzaLLP49wjJsArrWqzfPQ/zGl83KMX8DOhtkrUyEv
mQ6INbOX2J+nsG4TcTdD+/+Lnm31vuz0no8vQhqkcEz6B0rcNBWnpAGg3Susdq5Q245BVMM96WVA
luskO04K7e1MVv62q+t6uJe2HJ87R+MQxebKda+hjvA3LBQg5foLurzoxR9tT05otYNRHtENnv8K
sxIkWErUweldwF/gfESCwjZeiclbK9J3CKgMHyyM6U4E48DoUTkI93hoV1gLkzYFtShjK+gUnr4J
za8W/aOHMkWeCahvf5AN9hGHWdO+4TTnwIgAq49HwfwQh1p0Ajo8YC6l1dS/F95W4JFYBinsPx63
5AZGXy53qNwYn2acVEFnK1+6wO75zbNtGH/ULro7+x6aHeUoL3uOwEh+k1Fp52TnXfVxmcOPbQcw
Kn+hMkwtugIHwPpQHNpyLCR2cor/ANlreganqIVvFzm6+7Edvc+lnmMBa+vTcemibD3M0WThWdbr
i9/Maf6eeHA9GC+sDEcRNDJF1RheWBsV/I2ZHi4GyWINlkTLj6MiexB5wvtwFQVkHps6QJwBako9
NX8NhpY9xxL+QxuOFSnYOplP5gvPRFugnIDJmk4VSdK7YqTz6aBf4DvRkv8Fsqte9jy93smIi4dM
uPhU4j53ZyiaC2jO+M6pqKFMSqllX9qD+6MFE9ohakHS5vcOmmH70dba/jgrio2DRPuXRi7LXTWY
Xf+MoMFyqBQ3xybfSt0Sc/KsyJ+LJT4NzPYIW5yD7iqOj/VC91lfqD+RQ787aBQvaG1l8wWmFsgA
eigVxc/9jAjTlyQq9fdtm8IJWjOTApqefPWyrr7TooF6IfSkCtNYQJttgXV1P9LI6oVGtE2eXO2Q
Sy4ex2HNTqST5VEoLhQcFzQvFD8q5Sv1FRQXH2f6cd5BUShP1Hp6HMLAfgyxpb3vUl4iYh7JURDv
DcXNougX7WmotocWQuBTaPVYxCSOFgfm2gNE9jqBUg3e3WC6HDkkb/TWM76GA5Hd1OFaFqCFUT14
1ThTm4NL5sToUjSwy4wCbZfGzJPPZi4GZTGY+IirpPczChNPmeKqmZDWaLmi1QKNzVF8Ntl1nKCu
6Mq3OXr81jR3n3uLDsij5pb9ZzRytPumdPuv7gu7TgqA9M8pccT8rZQuFK/RGfTcx/AsHXzyIZty
15RE9GbrAskeep8AXp6TtaCYClptipG9abqPDlZ+wLXBv6+7RVWCsNnWG6AeI4VLADJEqV6Pbs8u
gdz7aWmsAQxaXOc7Gr7Wg1bq/A9I7O3nxZqKj7y47Xiwy4RYqkJwWwI4jCgPjCQjhW/U8Age+r4K
Y7+KCap2+N3hVyJnA20lIhNIToDuuGZmyyHp4pu6FJ9isEA30IeXKuYSciMBJUKfjr3lPVfIcpnC
+wFEcbnH3V6XdzjqYCeF/zO25tUQVr4ZtssbJ9PqL790Fi7QchW68xdok41GID4FCMKhPgd7fUsA
d+2xa4xq/dOtuvIp8cRwpH2b0jjtBz8xmuEOb+HhvRZmSO6lg6Yfrg+/kSYH4QfsEn1hUg/UofH3
2gAKJzrpEXIcaB3lyO0omaFpvXO00hb7AUWSIwk4FUtvWhAtcUZtBuFgjyvWh9micmyESgjq54K/
Y4YqJLZyUoQAupjbBjgkO9hrcolBE9Cdova9Yord9787Bdp7gkVEqlWJtW79HmJHxtpsUwxfdRAR
AfqpDjVQL0mW7yHwofFjrUBqPF4eu2iGvfkXqkRWd2gdCrTB1A6UmEhbmtRfZDJnp3DQlvxhqKLQ
PMrYLDTfQhR4fq5Ww7UVu01ojzemAIrufBcQOqG8TFfJk/zHVq5PQ5aPejyAftMIQU7FbUwpXytL
U4cuS4ExwDHFyIn2Mr5RXLosLugGtfTaPH22uqwojmurzaNvvHwFrdHs/Pn3fyT4V4RjPaWHy+88
h2gKwXuBBTeOpXWbjsdQaHalBLf5XcQe7/p4Sn54WU+7Kc1WFvllV3iVxz5Bicm0gxgrIipWThsv
VEDl6t04xy+OTb8eJjQAlN4hx8mUOjL7G+G/OpVr7uFUBdEgZw+IbMndbzkc2jHQFk74nwUsWnyF
tdjKniLTjIwd92acvokWu4ofEPSM5F2e1yENLdiG+YFeWBf5k+wsWGkt1LQ6VW0hSgLwBqd+MT9L
Gdotwna5XVMOSzPr0BBAzz7yYbUq6TTuUXOrouIPLDRwgG36HqgtRdekoXkCl9XV/qxjeA/v6K7b
H71ZSNrUfV9Xt/bYlsYN6V8i7OACYjYtmtFqD/5C46ZxEddQIxO0MXJvfP/zUu1MoDBH8AK1/YZ3
QXa07+nHYCHaLvYpotkNMgxKzJzvwNkhQtHNGeFh3pScpW4WHKOwmY3loUgaMWFnMPW2e0M280WZ
9fyzWhi6oAmgnAQxgd/czyu9lcKhLwW3CHGyN1rikp0NfbKG+4SwrwpKWVmICLY9OSGcD3N5QFct
yu4h+PLXFnnnWxoYXXL0Slq0QASlVd9xM2bpg24vrnUowLlqOzq7Zuc32UD3yS0i/q/m7FZ4ejul
jniE24I9+7NGcG49UThKv9Cj0JeP10/Z+XsAxxsEPNeIpbaxzrW0+UrxBLAbeBcQSncChGGm0T5L
5vxU6EV9byctJQ29AqXSW70ZLJoHTeL6DzDP7yJ+AYuMPqlEKB3pZsRhzvfJGs9yKVPwLDiF4m1k
R4ZFHLy6lEV+dqVYZsc6eaEVf0HAqp9f1Le4WbGe/S5jCVsiR5XOgqOuw6Q1c8qth0JMwzfMPgry
B1KzExy6sAkQ9reOcshyoOzk64hCyVVD7qkwQ0z6LGqtxxuT2y4vHXbUVsDyIxyC86QwzycnYzvS
0Zn6m+SqeaJYhKM2AivsZYoc3hOJMJKGqFmK+9DJ4j9rvaQi6jgoewVApEMRoMnYG0C9bO/tQnHX
H5c0/WACZFpoixnygwfy8MEeSo6NHsoy3dOAKlsfZTLjKZldZ09Vm8q/i2xm5tdlOdSUI/EzKzwU
OC2scW9pYivQwS9PiwNqSwBVQCTF4q+B/2zuxFyrHKRY4UkJ1RoUNG5Ig6pOlf9AJQDKoXoG/CiZ
qyfwVPC9ZUXpmLSCzKxvRDzfoBRs8AnqB6EyAx8StSIEd4WzEWwpLCshDsK9VjG3rFMFq+kDfvCl
s4sGI2z8WdjLp7EZkYeTcJ2TYJKLGz568E8TCmY9ZLqJXnu6MyLp/VPGbtoHaaHbbxyRCeMw1Fnx
T5tIuq2yboqnYSyb/IM+uQhnvfRouWjqr2bdyY9yoOWAvIBOAfLl72qjrOk36FC390s0JiNCduCU
Dx1OwJBz+wY+zNiRgSrDNrGTNWxnf0FUsN5PdOKjfbiKJDkW1dwpcgamt7ucvCLmj5wskLXcIj1q
FxV/WP7SRDUL/FqQEhuaO1R5YPaCXCAXRp8yDCqXpJxObVjNgUjzpvJLp/CsU7mkCi0Ad/5xyWvj
U+ctFLVlRfoGZah1EJcpvKdcr20DzpyRe4HoCyJwmUMOhhFuY+SzGAMds5ez9X8GJvr/iBMyOU1X
cELTj79/nAOF1P/hJ1DItP5jIIfsemh/OSZECPb5T6CQof8HD0NDYJeABwqq9dzA/+KEbO8/ECpw
SFVXP3eUSYz1L6dCyv8IOBUIz0vcFjFa+C3NrvOUB61rfgBvKl5SrlCmvptLfsgFLYEJqw2thgNP
d9p5Bw0aZgBpyEOGVsHfadPHB64JYIm/rNGFjOec6fNzaKJ1NMMIuwl71YX1SxxiomnidVmN7kLL
SSpMq35KkPf03doob6hSXx4KXBU3PiQWQ/3zX4bSTSs2TDgbe5QcGr/IsFlPmroBsa1NN2Z1/mr+
nBVAY3XRGgCvtsZcRpRnreiYlZEApJ5wNvetxlpuUNHOY7h/R8EmxMAtxeWh3kRCQxFFaQh9fl+v
KL706ItQLNXre1DTzamlAVkhfjpTUb/+yS4Oi22EUo9SAiiboGSgeZenaYNfCX4+wKyttiQgyavD
WAhtX8F93odkkjdGvfT1oN0BU+OdgHi32ShejnBiazNq0ucLYQ8ipc2QYG8OPfd0fYLnYcHLupok
NiobB7eHOcv5RnF7I1mMwgajZC60huzCjo/pmjXv7DbD98PkJYhRm0bqs52fwhpc6fXxL+weJT3P
VWAyXbm1hgENnhpuzncdgVQ/mBWwe15g2k03xjmnD/6cpwlEQLEIlZ7TZv+MOiCQKIVOItZ8PdW9
0AH3291jXcYt+JXYvbs+rwuf0CTZIDYyVMoht+uqzRkVKIoAMOfFnR3RKFoWnncJT/LGAbw4FBG6
hWqYbVMKOP+EOemgqF08deap+Z63tXOM3LxHdj4zb4x0abOgz2ThMopnNh/sfKRwpMMMFZZFXNw6
QIbBSPZIXBtPrqd3HwvQ+O5+knX8WQfi/Qjxo/Cvr+qF44g5qwH+FMVDyLKbr0h1xqAvQgYa16aG
7vSQ7OmsLaemL+ZPSo/Y1+youJE/Xngx2KEGJDzY3rxAmzsAVjVgQcx99hWIRlSAK5SpIQweuG60
+6zWhuPQevJQYxj1z/XpXvqyAo0/cLOQBkjxz9e7GJN56HMXxd8SskBuDDDi80z6buNpN1b24iRp
QFHhsFzk/Db7FcHduWuN0FJt4co3mjU9zfZs/FV3I7yMZjXf6kuZfEafEamQ356lstUg0QTACwtn
s6uSxEojvZbWvoyh6XVmkvqdAYopMar4xqnc5AQv1wCWiyqTlpT+7O11R3/QyQydseCkUdFt8mHn
yNQNsHAIkUzLHwm7TeD+jf0BIxY9MFLnb1Rqqxu37kb98t/fwTJTteFyQJzw/Mvi4DqOa8zvAKnI
bg7jT/SIvCCJFQS1bnQ/hXC/t+iqA8hoDtqg/7i+6BfuQ4IzfogJ95WrX229XwKEnkQt0mMLRGXZ
k3loMnsQGfG6DVf0gAT1Lb/BC1tZoPOJWKQKDUmwz8erS5TCLDmxv0CCHtAPEj594gQggebe2MoX
bimLAJQYAVUBQr3N1NZRo3RO/XOPSWO0r5wRwQfLWKYP9jS0p7CQ9h3lqfqHUyvVZNUQu760F6Zq
GQS4vKboierOZj/bFpqsBnICezuq0SckQt7J1W7vpRenvz9V11URMfxgDKC3ZtM1KkwlshrW3uEF
eluLRj9EkUIktR6QbXDbtF91zAvA16JFETfB9Zmqm+9/y1Mvu/jX4bfOO+jNaVEFdZIXW23ZSM8O
TQdG7foo55f+S4xOVQaFWFJm/tvWVIs6FfSURdRBmRsIq0W68SA7+PKgXJdDLtf0QOU4uyHIef4R
/x0UMgOvDKqUkA3O96vQDCMC012DBcjaIzql0V0WJ3jzOal+I9o7368vQ+E4SE2GNoShmhHnQ+lm
hKSQM/SBXncYW5hZdFhX80/IueGhA+H8YHl1hfDmEPm0h60bV+KF1XXV62aYHBm8KTa7VRsMWBMA
sINQIioRC9pdmWl39/SC6GPkkxFQpRHPv/1JKfgrvQOKIeQNmykbA3pJ6IrTg0Bc/AS3IA/0DnFP
T1+zfxwE3GnJDtONT3r+xL2sMzV8nTfOoNj4qtUQIqfiZhn2zlojYX8llbxDV8je6w0Q2F2PSdHO
g6F0iNZa3Fjk89v259AcT4QGCZyoAqmf9sttO4TIJSCo1QZFD/i217ToEeEoD1SRg4lms+o33pdL
U4WWq+JBJkxR9Xw8JwbxYJpTGxg6dbY5iRxMY6YG1oNtI7uTN7jdCK19X4N2v7GbL04VKVVSNeJR
CrrnQ+exVjjYrbTB4kzpg1M2chfjXvh54EcE6TLfWlrD5A/830vo37VF/9ilfEBXT6k7/Lq2+mja
ZRlZgKxq4R1KvAQCRHxWdEXlWn+qHBvB2xpXEpxjLC/+QQ/Je05DnnSBHllgjJjA3/jamyjj509C
jZsCAx0HukabFwhPFIpfa9cGTjF94ny5By+ixAAcFdyGZ9IJak37EZwbUCMdYdV0mgQszni4cXNe
uMTwtzfRB+eBUNHr+dI4CY4qY251wTxYGSMv632GZItv2FVy43CdPwU/p4wIOUUdWslEFZvPrqF1
G08jBckicrwnazKr4whT5Mv1e+PS5pIUoYWqEKk05HxCBk9dTMOqD7zWwCon8fJDri/GJ32wac+C
h/y92PTfaUmXmjkIdaUGcz5gH8boQehNH6A/UB6GVZ/v8UecTpNI4+Pvz80mOrLR3EF5ZLuPwRhQ
3xz4WDkiuEGtO+Udcq7LzgIY4kdL3xyuj3dpcwAhNrDMo0JEA/Z8al27FFMlbNg67TgdBkf2dzWQ
0H1o0gS8PtSl64iwz8ZgzmZ/bIl56ANRPYnjPugr2/Q7uZYfq87N3uYW2qgZATtEhxwZ3X5G8fn6
0C/1vO31QC9HJ+/nX66+OYsrVBZ7sRP0dwvbPXUe8oNzQkdnccb+YGrQQ5KlC78vSdzdxfnq6Xc9
vdoDip+orcXQ9N72WNRASwbc82DnSCQDRI3Dk2X06IPkzuLeOEkXwgGSMLD5NruBE7W5u0Pk7RsT
uCrQdASeEKd4nJEnQky6jN9WSR9/RLncjVAhX8qDKGfv1uX1+j7FZVaBCQxg9WA0Nvsil+lCEZPW
tYORGR2uIbSDsUlhsdPzorIerx1uN1rYeX/W6BT43UBnYueijX/08rL9RCtafL7xEVX2ef4RX+yL
LRXUEzC8XLi/vJ9WXTcjVot1EEI6Pjjx4O7i1OnvabMl6Py1CjoIJHOPoDxkCzRInmMtSr5e/xWv
dzE/QtqsDOVbgohNijxatZi8qqPwgarKHjEFb68ALkezG4AkVeCU1xxfe2NpyxtHdZMuqmsI8D23
OOqPytNiK/W/Uk9xrIG+FOtjK7WO9cjDpYsjSM76H0db0Xexp+hh9kII8GK0zbdGok+fri/A6xtD
QXW43wHtSHprm9sXXr2xViVmXEKrHd+C4c2JNVIs/6rlRgBzeSiuUs8mJhXbTchprlCFZShcnPq/
WvrzQdi1ENE5lfaNA3fpu9pUlPAzBCHgOJsDNyHrKdByrAOpQ+RDCqbQepR/zIm6oCe+u0lbfgud
Di1JE8vsmxfUpb3Nu8lVjDM3OlSbJ2ZOi27JvLjG4iw2H0IbZZpEj/R9hyZsgD9B/eC1iOJHCx7s
JbBC5FmNGxWu18+qR6mZiJhPq57WTZyQhrJxUNWug3RwyzdRPaINuMa2+bBKxGEMeIE3HoQLAxKC
09VhvRlum7eO+HPSAdUKqM5ocaAQMeJ+N0vA1c68PoDWQyjl+t5Ve3NzgxAHwTBU9yqOMpuPHIra
mZLQKwIg0DUI1TR+WtLCoWrXhQ/gqvUdUNrsvzi3JhuKgjPjkuFtHp+xqlNImVkVOH0fHgX8gqdZ
dNFhBjD2TpMDnoEoeRr+FI2dn1Z99gbh9unv61O/cJZ491wQBdSaEDra/IjONRGzi3o89KzR+AsA
fXEUzlwcTNm2n64PdeG78lrTCqLJRiHxRezwl3saGBq1F61tAqBb0Y/O9Mr7MjRRlOr11pddujY3
Puulm1FFnGQ5quQjtk7RXW6ineeWTUBFGLat1vTwUdG6wFBew5VXz63xW8ONWgcJJaEj1Jqw90UU
OnlwfeoXVlmoopOrysTIxW3OEP8EASgkcQNucJDZudfSDJstwxchiqH+9cEu7GamKtlVL65IzuaN
Xl0xNtCDmiCDzPU0FIV4Xu1J3qGc+44nAKVvLdHvro+pTsjmBCHXSQsF5QcFFd3c/hKW0YSySxNE
WWM8T6MMfe7v4vv1US5cxlR5GEMl6VS8NzNLkYRFxknWweC1EI3htd2HGVrOq0Nwtgc+hrJxOqPa
f1zdOP0vti/BMDcEvShlRXIeEpfCbmM5O0TfIuweC+zN92M8IkqDVJVxtONqtW/s3wsHhlhCtTSp
vLODt9PtR/BmIqTM5ECYj7FRbKECrO0OPW3n3Yi5x/H6+l7YphxLYIyoB1DltzavTT7qqw6MnSk6
kJCKzHPf9NNavoeB5365PtSluakEmGeF7hTrer6aou6MWsscAkkB4atuMPyDLK49GOgW7iK7Km/E
DK8DZzByniGlYREvQdA+H4/v5KSum3eBMkHepxaHgrR0cZC4im0g8dX02EJ94pHpwzlYl8W5UdW6
/ANc8hsKh+yhzYTl6GAbIfkBwxqW35BYHh4RD0BUGgrPY41zz07ORO4oSlRf0tb84/eX2wXPID3a
qYQqm9HTIU/1aeg68Fo0i/rQRamrq2lQjyOOEFz2tyBlrysvqsOJA5RCM/AXW+drp6DWJmXu+S72
sXdJpqKUeUajBE/YEnvi0xhji72smgb4uEg/LwNygYimgRDS3PHt9em/up74MXR3ocXoFviSbS1a
z3Ca9qzeA1469U/tDNsX8JR1+P1RSBi5AlGaIXfe7LHQy8olm2zXx20HZao+RYd/bG+1qV4dUhzl
eEPpmtJDEPr2LamYo7mC0vVngA1wgtviZLQSiS00tu+uT+j1UIL6IMbvFg0LVm5z5dWRw7Vm6yY0
96j8OnEyPrlL54DqSuwbQd+FoYj08NVVsbYOVuT8fHpz0VN8W0wUa6J1wdkyGbBjTSNQgYgx41Z0
fWZqv5+9V5Tt6QCp7ikyrHSsz4eTrQvvY7IQ6Vzsv0CxjYGclvrQjg69kGLSbizkq8PPSDTSVN5O
MYUb6Hw4I1sisTqz6VP9jP2ktJs3GJn0b/VJjk9IpHf3oH8AzSE3uCJA32rWjZv9ddVRzZXPKJX6
LBGuOiG/BF/Yqijw6WD6Ixdst48MDCz3Dl4Kf2C6MWAFY7XiDwvaMk2xohkzEEHpQkAMxhgGdIbF
yo3HTT1emy9AAw4Yi46qMU3OzQef6mbNjLwQvttp1jcXfXO4h1HzjH3r+0XrMDaou/5HPBvyxk67
8OkJQw1qwbbkP7aQpKJDkrRvaEnlOCEg7S1sv9Gj/iG1hXZIV2y7r2+111EoV77H+aGlCsCM5sL5
0tvOtDq9Zq2QsZc5O7YGuJl9sbac3jwfQBR3sibBnGHbgDCPahgNHkJnSlA1cW68AxeOGb8FNIig
c2URI57/FgCOZgFeEiE4HMBOVQOJv9YXL+B89zc+8KV5o1ls0b2ic0VZZPOFTbM02kh3Fx+JXPQl
3HgMEE8ZH5bRKg8FHmE7DLPLYF0nzHlH9PjDpet+/2MTk3rkNwqh9Wrt0S9F0bUUiz84RnOqQmgO
JuStoEZeJJhQcr9xr1w46FQT6dtDKnBVBH6+vnXt9N1aISZZkHiAHoibJwPWyX3nIhwxZ2UxBVnh
lR8AiyDqF4aR69xY9gvbG+SCCnSoSlOhE+e/IA0TKqpoh/lUxTAJ0nsMpsJu/YTvwvpjqjxoqNf3
94WDDFmKqjSaELiJbs/TVJjZ4oUhNENNn+J7RTa8F4ghyT3UVNQmaQa5zQ50LxyLwYIZeGPCF5ac
hIO3Qye6Ycrq9/1ys8WpBCqg7NfRY00Per72lGkgnhxrFDHkLpRO+yGvzfDYmOO6z5f4v3glCS0s
Ftw1wRZsF8DK0xZgYrv6uImbu3RQoqdGBCtUYMRyfa0vRFWWTtlX4ca4VcQ2ipyjMc88iFv+jK9T
hDs2tHjs0i3shTAbjNLM+dqVovVdaLV3We7lFtGVIbH9w8Jukn18g4Ty+uPzmAlqjoDoiRNe7oBf
Fh/Hd8MASS595EHrpwixrDtiWZy6xzW/L0sQ4ANkRwgm5a2leB3SUY9SppAAE7lctvXGDAEQCctZ
wpK1kjvA/OO9xpG8AZV9fZoIfl4IJ+wuqcvNHYZVTifqxJI+x8r84EaNeUyb2PJTgZdSlikriOtf
+PUFzXCKA6DAN9LcNme1GMsnU0Q2QnZZ4ZfhvAZCdDhz1Wt9+C+GoqJHeQ8deWK884Mz5YOLim1p
+zzDBobsLuemi529O6NDc32oi8uoiKQUJrDMfCHX/LJN1qhNNCMOJaqz4nFGxvmQiFwEoxuO+zpJ
kxvDXdqVRHUggWmYqVrB+cx0E7ambZDXmUtTfwQPnB84uvW+h9b1Hl95PBkNER4xB01vXIYXJ+pQ
4eJomuTsmzVd6agihDGxponR7sdaIC40xfpT2Xf5HS2TWw2Zi+PRkkFEHALPq4a64VbhAubFxoYs
neBuQS/2IklGl4flyU7q9u/rH/L1ZUs5TR12oD0QCa3NZUtLpSm9ivFENWkHU8GJ4kW2j9NaWBgP
IVirDbWNipqXnbJKpsfrw1+aLs1PiluKDSrNzXHEHK0QWc7ymvXi3YWhFMcFqshe9J51v87RrR65
+lznQSpkH93GZVwq1Na2+l8vU4ZOX2v7dgZFa+YBwnMQA9qHKe9DX3S9c4js6FZofHFUsjibaiB9
+W2ZS6CRlUvUAH1gl9a9F4lqH6dET7W7hPgejs0RyW7zcH1pL31Zh4ySdJ2kD7bd+Zkx5lR4zVRK
v8MYqt0PKIEdOoAp1s6IR/ufTI+Kca8bSQZCJilRgGqd+OP1n3Dp6wIDpELKM8paqp/4yy3Rx8u0
9rEpfT3s5X01izFYDS30a23t/WHobyVFl8ajBEVCxjtCDXxzTXizm+cFFUVfM8XyXUde6gDms/pq
AK8Xuy6rsr+uT/DC5U7FC7CAKg/YwMfOJ4i6VF0VgxBILhgQyeMlOUhi3iByhu/XR7owNaoEgjI7
FR9eEvV6/rKUaY8iBfx5lNTAWqdotlSrTIIkQVoibdAh+u3RAF4DuyYsAbm1tfquslyb10R3EMzC
LWRAe2nnoJ4KZxStyQ5TpRtRx+vZcQVBkQGsr0oGW7uftkGdy9aSKJjRAD04vND7KdW0fZGivo0j
xHgjCnhBhZ7fAxit0Pui60718JUcQJ2PLvZSZAttuZjfZytxv7trV7zDN1V/o6/C+lagdPUcQ+U+
JfXQZMfQ8eKDXiTTI4mATn8Bt4bcDd0/iGBJda+v/+tYiCeVfQVtikicL3H+tT2h0RYv49C3zdy+
42TWe3NBHuX6KJdWnZNicfnzkhPwn4/SoeEBIQPpwySdUKrsKuw0C+dj4Xjdqdf6Gzv49SVIJ44X
xgM4ZAAc2pwVQcuP0LEL/QwdYeiymrf3wkrs9KicD7F0EMiNy1to0tcHlGoQgQNfmReO03M+RUtA
8I1tJdCLEBkuj7i2pllkHYgzfrtLQ2xH2EyMAhxO1djOh0LtD90EvBqDNI/n+z5ynJ1lN1Ww5rj1
ZZPePKwVynDXP+GF+UmSQ64fGBIKFnw+KNbNM802OwFrJwG46BjiRZMzfCj6vr/RNn79noADoBVE
CkrBFRj7+VDKWk4OkRkHo90n+3wcJBIAU/HVKEIPgEpkiMMyhZhYOGvfPbVSr2/M9dKhlTzbgFRI
D/mLzakgHbSnaSqTwCnn6kdtj+3baVoHBK1pVx31QtQ83ojJ866b7Xd9KKugK6MKF8IKseK+5/lB
l2j4hPtR/KQUpW9EqS9h6OZWkVRIQNdycnUqn+dLVOU5MoczUjrzuOT4xxoiuU/MWnuLiYjiGk85
BkBzYT4jfVS/CdspeeqUq1GDBuJTI6oFGw4vAnABWHXWWzxx07Id3ppaXH41pSZM5M0Ebc1Gm2+t
rfp6m5+u+mDQJKis0wvbnE4EzSoUP/s4GPTyQ1Xr+Qmt7FjxpzDRQQ9mFxddf8yGGrNZJ+uPGg8t
tIXBfZOXZhQAIqlvrOar24n7D34hbUGa6vz7JjJV4LESW0cLjVFEjKIy6xBItCgoZkgUvccbqDhc
P0uXBuQI8SjQx1LVnvOvF/ZlhW8jwm5U5PG6jjtxXw/mjG5QWZ3qMc5uxL6vzi4kOIYBuEtFzeYO
Ph8PsfnBkqjS75HuRDkJIgtIBaAJKxxu/7enRnjNKBAVBNC4zVoSCWspqqvWfpwaib8fpaN/vLXK
P3iFNvllhfnR9QHVWp1tJ9VwJAbjvgfRQ2R0PjeNvKwr6gYCiNMPR3OojJNlDcP766O8upL4wzlw
FAMd1RvfdnBFn7YUpBT3IsE9uGrNITCWMg/qwsHRCpcvPy+W6j1a+iMa7MUtiPnrGjzj44TAmYE3
QJ9os2NiLWxEb6eMD7vHl+YQPXgrdtFC9t37WtPEjJMLUtSYQk3GR0wJlqfMqZu7KAun/fWluLTg
CikLtZLKNA3t8wWvwT8YTgQNJjI9FAfRyPTLrrxl4nnhiBAvsItcoZhqW/KW3sSjGTqVtQfTPx4G
D4VlDfDiDmF0z0ek9bcbcGqByddMxRpVOfH5rBaYIs4MnHkv6CecpjIqH4dmzG+s3avIRI1C3qBA
blyA2+jTmAoAIgj1I/srwr/dAgDUhFU5NRp6JljR9qb1jKqtc4PkfGkxFZ3HoLwAT31riJoSABrW
4ghsH3r7i9K6R1/RrvXDajVGGvQCJ6zrm+TyiJwVCnxUtLc4u9ZsRttwYPA0KK3uCgvlcz1C6KgQ
K1D1FJ3B6+O93pSCZ5B8jEoy/I9tZ7MwnWw1S8YzB1M7wrzrT3Qb5Y1Zvf58jEKLEZCKR+y1ZdSg
/Y3j3v+Qdl7LcttM174iVjGHUw5ndlIOlq0TlpyYMwGGq/8e6OD9NRzWsLb/KtsnKrkHINDosHot
S41FQeL1Htr9/Gz1wfJuakUJchPyGDQC9ME5ABLebiaBFzomNlcB/7OF0ZEJcakFd8FmsPBRxH3+
aEO/cc78WH9x/HI+WKa6wdcuFXvoT1Iu9Hionc1zQdMd8pQhAD0NQd7Z9ub6SQSmdw4M+Idp/FGL
c3y0bqECOwoOVNxyY5rpEghNfA+o3sa5LImtTQCqrZNjFlBkj0gFzqNjnvvBq6IFbHKYGLK/VMjA
RU5lIjnmatYn3QHCe/9A3T6ZFpRcVDRoQXFZtw4XgsS4dXO8nGbI4hx3HXrUxug9uw4UJPdN7X1e
zhW1eaI5SBw2rgfO5EkzY5gjEjE6kdda86k3Fu3RdDwZGsM4HUQDu/Yc9laNHqvk9NrVDaVlTGBG
OU4crHOCFNsn5hzKN2iw+8zKDstBCry3leBGuJmO4s3ZgsqEO7mkDBA5FD56b4ael9GSouUpDPOo
N7/nBtQAN/VvZkKBOlwvLRu0wrVqTPVeIs7wX0qEAaGYe/0HA7pAFZEQlhLx5n4k05KkcQdx1MS0
L0TopRum8PrDNpr/6UnvdVwRgLRVPEUjhvvPtTC3jZuYzqfZegYRzjB0RFS58VAWtXbS9H54Hhjx
Pg1G7R4cktuAh1Iea+MWMDNCa+p6J412oQPsjTa0xkqnS8sD8WFeZvGoo/rV0JObERfTuuo3GwbH
5xnVxt/vb/KeE2KEmBiDB5M5buWLfylDweiyBAUQsBMyMmlU6oLpeNFlD4YWBF/IeVuSlzpgLr+d
Pt63vHdeKdgS4fBceiz/2rI1w/XtTuy3X7bdBRCb+TYvlvdigNz6vqWfg/Zbd0fHFyYHw+f92lJJ
1aWjF66ecBXRk0pDE7JdBiYT4f89+bHbRWZVmjUcIbFbRS5Uenq4VFn9Tp9l87sR1/kc2lXb2qE1
10aCTnvrkT5lqBmFs2gk/PZpOU0nH0jetwF1w39LSs7jqe5gW34E7F8MDCnWLTUS183/sbxx/lG4
M+JytADAbjj5KuqwXWV7gGvYOVxqPAgwGx6BiEt5qF++7QhzeCNXhsQ7BJouaeG6oYUmyjmDV/eU
dgiSL4HbIYEJcwiMYkeAoQ1F588bBZaPeg1MPVyr7QUOrCFondhH6GKFJnex0K9HN6HX/5pKY4BZ
O+/F59EAiRraTsF2IFAurVMaQCj50KZ9B8ktPJ0fnEx0cWhS0gaJ3Jcd2jGt1z4lldMhfUnThcmj
tJqOopCd80lTGJzTT24D0oHr3cuXtXLSnmjO0+w5MoKl/AzVWxKSdS/n+wd0zxTTOjwWXAcQ3hsv
AFFq2xrcQo4MUEu+Gk0aY1h5KsrxoDCrfvXmKqjBoP+Z2ryCNZyCBjxmvPyOMF6k2aL5q9KhkKQP
mRoIg+fHGcXSg1hn1yz0zIyeUIwgqLveTNtOIFPJWKHfubIObXtQLMmTaLJQb0X7exBk2jm2e//A
7s7O0jdV1G1ACqk6bOym/lDPKb/npPdW9VgoTsR29Ls3san/9epvyBNF0k8wp5CMmwQZ8ec0QHPO
5ljP1R9lO3uXwO56M0RXN/h239bO+3tlaxNazDXA4gQ+6FM6lPpnCRPO91Z1pO9b2d07iKEonBAp
OltuV1tv/Kk0W4g9jKQDtd0Fn0Rj1tDux0cTUnumDMWvRxqqpi02pxKZmYzbTDlDGBCfJ1U/ne1s
YFSqrP++v6idg0gsQQOE1h254RZnKitvRuUyJoNZetBOMFlcNH+intuiyVrknfFpmSvnj/tG974X
cDZ1Lmhmkfhen37KBn6KpIx90jPpR0Vel181Jp2/3reyt4nk1AQR1HX5ZhsvQolUICPI0oa+N/9A
vfSftja9T25X/IejrqboVN4JY9H2a1meBJMqZwtpCknBc53yKlxm5nLWNdaeXr8oQmjm53DFwKM3
J6O1zMqFSNw6jeBPI4DqIzPi65e5jK3ovqW9j0T8DKeLxcw3bZrrj4Q0xQTxP57RgFn2sqIF+OCN
8auxjZTr1LwuU9ZsEkf+2koLyfnkQodx8sb+TwK97twTgZ0baG1Ohivbx/+wKFX+VPS5ZJqbRbla
sNitjxpzRjX0DVI1JFhxicLuwebtXSum9/9nR53NX0IN9d6YaLVZJ2tiKgsW0zY0bUjAPXQqLkW7
+M8DkoK/3V+cil82bxm5Dpkz3QMTdoaNUeqIhbNUK3e58EykGeMh+yazZUSZzPPexmJwstenJLS8
QMUSrDtE7eoX/bLM3CiGXOicfGP0H3MNIRK9Hf+URbqeGE82DzK6vROpytcAmyBrcbfgbtQecmvW
R87+yhxAgJb1oyVj/eH+Lu59OjVXplMzo2Z10+YyEKBEBcw6gWTK3ngx1bixzPqoRs2COWH/ZQri
f++bvF0YVRaTwg4ASBiDt5MHuTGarTFxCUpygyhwWvcTkZ//5b6V29RG1XIMAPiqM8zI6/XHQqjC
TFOmbBkg8coHiKLtR5kN/ccaydUTkqeIjvSDS46Vi/N9y7dbimVIMqkl47QYGLu2bIuejnrP+urK
k28tzcq+gWcWLxCxwmCE2MFFWx3/oJ136/4pIqmqowLRMn+lNv2Xs0llEx0YbiEsITKBBWWE23Ck
u1+VmTjwKrcXT5kCy4m//VkvuzZlZIkLZQ+m0M5FQzvIghMS4kU05+NfCzIRB9u5Zw6XCYk2HhNs
0ebWodtDR3TlnhdSdCeFyYvcFE0Zg0n/r4WotIM67t7xVC5FjUISi2xh0dAoM4qTkLd4yYDal1UF
Ua3F5sHLtndIwGJQkPpZsNmWvvIeNjymDkGZBEP2jrR3etCmHI+yTiMSfZ0fMS1XR/dP5s7S6BbB
KKJmHEFJbE8mxfKRSWylAZpMLwgcpudADtbpvpWdo0i66dOop/9Ix28T79id51ZjiRVRLaBsvToN
M9sd3kP5Vbw6nyHWUaUT/i5V1G3PbaIAJd2KS27mehwRaeWhnyI0E6xtczLsWpxmdJZe/Qww9czH
UQEQwdbWaN2tmd3WvHapLf4wisR/ppdVf9O0CS72uCoOTor6KNfvnBqRBWVBa4pe5hbC6zkVzdl1
gQ0MnbIPdj7NZ+aMvRPUMMmp7NrpxMx79YwkcvXJR/fh4Mzcfk1mIgggdJozTK06m5ClTCXSsYsH
Lr9Kpu++G+tdBAF4dV6bJREHW7trTJUs+KAuE9eb1Kaa1lkXa80QcAdxV4ce4pt+XdwHElXj4OG7
HX+Agsb2f07NUzaFn+HajdUakghoOFVROpUodtdyPutciXOQi+UlGWfEfGdIkObUYRZYm9/Y0u8/
3L8pt/cRu7Sp1AsFecwWYACCBmW9FTIceHjnJx298HOSrenlP1hR7yxRJzGgrTb9l6eBhJwzWvpV
NJlifESrmJF1ensHt/7WTasghQkaVdRjVea1FWvsZ7TBKaFZA2VuK1vlkznK5DlzJ+jejGYcDj7g
3ubhwyxCJIeRyS30O7EHSJKBDURrZ/WfRqNw38oW/dH7m7e3LA/sBzgVUzFcbjavyj0IbhEyBStX
IM8yM/VfrlCbB/pchaORHNm7fRfYwV/sbV47pHtgC3Gw5y3a2xIs1DeYWZfHzGlyJjX972OQHumP
3CyRSWJ6Xgo8R7HuZj5Cj6Hzh5ivimazt1EkF8Fpsr3+EU0cA17o5gizf3PJscc8AIUoH97QGz41
L63XYcyRUrK0NLukfUvDxwLGwK8cD5zXVhUCwkFsWap9wCFhZHoTBc64xwYm3yoaerkEJwSpkt85
S/N7bxUS7rqsqmm2LeVpqURw7trA+qFniH6FfaHnb8Y1Nb+iOwmz6JLDiYsiKKWkWQIttuvqB2wf
/P6qar4tlTU8Gm6/fJRx1jxolkR9MTXTgx7l7s7hs2i88MLSJb2+Y3ULz/PMdYqyanbfTLonzg6q
gxd/GLQDT3xzDtXGYQYchuIZ3QIQxOxZ80T6HZXu8t2Z/PoHssfLQ52PCEwhDpvLk11mR9R3e1YV
EowJSP69mf2rg5SY0pqrqNGM5Rysc8vwAxInMVQ5l2rUdDD6pnG+f8X3dpWCCXPH0DcC9Nt4rrXI
Rdy5GiK6DkRkfW4u0TClA6XC+gjEvWuKRg+YMsgEye2uP+C0DgsKsLxvI8ivENWRDpmUKY7SDsHy
+6vau9VQ6kHuDjZAFZ+uTaV+MtmTbyOmNqHo7dFNi6QzoihUpOnFQlPqt/v2bt9TToyCLNrMH8AC
sYVdaDPlNhQ/eczmBDlww26CCyDn8ln0WvNmStbhRZvzAVbeovk7C3oTHdS8OXhRdw4QVsB8MLRG
22HL2RJUoASb2i+iQWZehG5lE62z3YaozS7vgjjoIEm36wOjO18V10lMSGWdh28LaxmqkUlF30YZ
BUHpc5zH05fV8AYaLyAk7u/yrimKVOA1Ge4gLrv+ql3NqPIyYSrp9eRhGMrkIpG4eTc4ffl6ZwNU
R9GKqlmnm+Y89IPStmoNU7ILlDK6f9G6bj41dX9U6rgJcYl+FJkdkF7onUnhrleVVLnCJ8UF3C9k
W3pSOA9oRvcnRwbBX67TzWdpwJ3aK6QCbFJHadHepgLKVhxdpBIUJa7Nd0RErk5iHvVKsl4KDerW
VjdPRhuLg6LOzq0ETgrgQTUJcAIbD756edpVjiij1ZI642N9+7mMV4/t7etHo7LKh/vnZe8+UDwl
+kMyz6Dscr00S1AgcYu5RGPSbJ8rz+nOTWvWF6h+aKQZVYW0dd4duB61iKuMRX3OX4xuHt2MqpxE
1a2M5tiCeEtU5fKZWW73oakL76mwrPQSFJ7RhLNtFn/cX/CubUpZYC54+4FHXi/YN+ZllOZKujKP
1sta62NIZOic9MFKT30tfhSIaT2L2T1C7O0dIsrHig8XylZwJteGg6WufS3Lykgf1+RxIff9mutu
csJdHcE/d00Rrf18JhVT07UpqlplrTSeGCcwPq6V7n1upDedVqHHr60q8SWtAHwsuYni7d8sik2b
bUb1ighQXXZah1U7TzOIzHz2+svrPxwTo8y8E+wBRdzcjJqaYO7quBs4Quunpcp7xEvL6lPX9dqD
1TKuzCOpnVKzn7/et7z3clGHhOwV8x5jc8o9/ZIggTaFn3By8HSrZkRmkFuXrteHJ39xEWzrZ3R+
vcz/JrsUOW1TNdKl5vgHoereTaVVznQVboFXe7P+Jc4KVTcpotHOgydhppD0oZx66sr6h+EnFrJb
5hGT200KxedVCBM6RsT9rPx64W1mooPYLtjMmP2c7UF8hO7HPyio7V1JBlJgLFJ1DAY+r62MjNrP
6RAUuFcxv69tvqePzPGF1/K7FzvteupGr323uLBYHGzq3sPChB7zXHR1eMM2C5xqCXtRX5WRLc2+
PdljNp3noUgeHafov+Vj6//wg2RGoNpHS3tYff1ImmHP4avxe1AYsHoQlWwWL4ouhX20iFweuRPp
M8gQVGOjSad6k9f20bT/nm9QLyjROzhqqvrX9vLO17MsIADyl2CNjM7NL+0CX78fY/7+vdlbGqM/
JP1Uh7i2W1P97A1ZYxH2oMceBo3vMscfD4+lWy/naVjtg3N0uzT8q2LvpHVGdXHbzXft3ljjJEGn
eJ4+Jf0gnkedQLMEw/Ph/sr2LAHFUIuCIYla8PUmlorXK0CeNKryVjxMOpcdcLy8VL20D07oLWOA
QnzwDx1p9Uxv/V4w1DbF4IqIVcvmP8yhkF1o0y3Own6Y1s8Lnb2/p7mcT0MgskvmOgJmsdoNTVoY
l2qamgNveOuH+DGKIBWXyOTlFkhY6ppnj2uBH9ay8ktTO1NxKp3BfnQnylVhXLXD10S0dXJwmnbt
UmFRChPADbatXmHS9x8l8oIQoP6F+np2Bn3gvREOpXCybYQKhWN9fv13ZmqDKoHi/btB2Qf0veyq
a4rIngyUD9epuHj5pL9dLBQ1/oMpXjXo8fAC5EnXR2qdRML/lM/cg2q8OH62cmM6FymT/kiA6vZe
msA1HAWtw+8Bg782NcA96ggbU5NtNqEsGHQfiXGjLkn0R9BmR62MvduiXi1ANsBBgWxe2+szV5h1
2XFbaud96vfNibe8vvhjuj7d38S9lZEocDoUSPPmvULDxvKZUSsoSmSKkoh5hbWrknDOsuHzWE71
AYTu9n1UMBGiZiYxyCq3H802l0TzkEyNXKPrLtLThved35uvhULiAUC+KL5/Nci+7dIbZkONv2rz
CDZTFMc1wz07Ba0ugc8539/AvQX9akp9yl8inTqzxzodMeUDOXhfjHH+AIO3/A9XmTyKJiQ4fqbV
rWsrM0+hkSB/A1dYMb8E9ei/jXvYRB05x396NePN7dgcjRPunA0lNKKoV/BbXOdro8lQo6AtrSyi
i/Z3HFO6ARvgIYLBnNkS60dN3p2d/MmxDaCUpB9umWtzMWRUiA7aGRwA3XBBA3n+AMnl64TPwFCC
J/tZCCPap1mxPYB9gNJm2mFFVK3sAQjHzamDUPj7jHb4O8ClRx2JnbvMPAJ1BSJRbtq2Fgbxno9F
S53FuT8x9OWc3DT1wiU/5BzZ20EePAoL1DN5/TZuir59wxwbH6wLuj6SiTFGlZ8eNav33ldVwmSK
ijCFQHeTLFlpwZA3/jYqp1gPkS0x/jJiza7DOFOsKqVSiUGYIErnQH9IYEs6wXxSPtSirk9T5Yof
92/g3gYrNILOCSWr2nadbEbMJ0frM/jYtey9sZbxW/wd3ER6coR+3HlRPbqjNCrpUjIFurkRA8pX
brW2WYROCuLcXteDxRHjCHi5l1ATGYi1FsH6+NoFqqk13lIYuUkubuqOJh08Xy+Ys+qz4GzOog+L
GV/g5Fl+kJ3eXnmL6WHQYYy80wTe6juA4vdavciyqJqnEk79Tp7Bq6HT0jDMHxgw6d5f2u2JBbzH
wDvIAPW6blM0hoFBiY1w6a+Qw32jzFudmRTUHu5buT0hUCZ5pEncC7rLWySHKGa3ZJw9jeZxsqKq
yzs4sgbkdRB+Ce+b2lsQ46rkZHBV3RK1TzUkc7WhJRHBugbojWHkiQp/dN+KusjX5SAsUBBm2pxT
yGm+dpWwjNIRlOkc1VBRfdT7IL+4DnxTPWnhQ8FfC71Eqz8O3XIEitk5ILzfFBYJhFS3aZOhMFzu
zQGCsRGPLzIuYyAugzUs/9RrjlJEXSwHZ3/XHhXTnyMVXIFNkIfgUjw4I/bivlpATjUl4skieQrM
bnlwS9zdwQe8veLkDQR5tF7hauQbXm9t2Y7wClUEx0PexQ8tE7rQmq7mKUZx/Zk+lf1sZSI/iFf2
jDKXig8jqYdcTB3gX4IIWVgE5fM8RwzH12ezEN7ZG9C3MlyhvXHNpPmYIWx2EFPs3Aqgwf/PqNr6
X4zqZg88AuwDTVA3PjXd6r/Qf5pO/Vgmn+6f1931EaHD68/NuBlDHouyn2TLeUUTd/nTMCYUM/xM
qy+ZuWjRUHGU6sZ79cAYKSCzh1x5ytCQum4+pQ2XUDOn5RwVDuMpNNyWaIaB/JnwM6C05/ivdzPY
IzpDOkDl8Juv2Io1QDCrnqPcW7oTUc54tmGePE1e7l3ub+iOAyCr+0kASMuLt+j628WxNkj00udo
oG3zskKpcO5ji7miPM8N4xEKHO0hNvT6bWNN8YHtHRdHZ081wqjAUA/ZnJvCnHPRBevEezd9HlBR
ej93dv7l/gJ3DifyyUwbQ8tErLGthBAwGTX6rVMkUkvRKorsgee9jYps6Q5Skp3DyXwf7Url2GAa
2IQzQVYUSxPgPf2axnxfyJVipF4/Vw6tvrLNh9+0SpYHRnfWB68B1TvlRw0e3OsPuOjaSlUmmyI3
mIMwrUs9gll9eMy9aQjvb6X6HtePBdPbjIYzlE7lBTKFa1OuM8RGMDHgz4nMvmtg4E42s1GfKOBV
UU7N/6CotGsPsCYgHHBHFD6u7S2ALdqpJx6yF8d/rso5e5uWScuI8ZxUf3aBqA4M3h5IFkhbVvGz
kS9vm02Dn3bTbKwyMnp0URKkcV6yYR4PXqIdKzDOKWyRYgICRny9rEqPpYuyjoigj8geFQLi2ejN
o0n7nc2jXsP0IigcTuW2VrRKaxAGryrqkaA0w0qi6hNPSfFN60X2shp9fFAA2FmWGpJS3BCUpnhn
r5fVOFOT0c8VUdDY+kPrSe2cHs/V394xwlZ6EPDiKDtbgPLqm0UXuKuIRmfIPiT9GD9r/ZLhmSeD
SrLwPsBe0h98sb29hHOCMAUOJ5VVXi8tyzRBvOII4EyV/yd8v+UpYTLmMV0g2s7lfMRuc3unSb4o
OSpyTsYDtijNIeiY+GoriQRUNZ/NNOuee5sDQ+H2CMG789VorQBqotTGDOZ2YHgReQDip+bI17J7
7nLLeChSUpL7nmNnQdxikGCKzZk1bY786uRa7xssaI7L8oOZ9+M5txuUBdMjUtVbS0BFgFlD5whC
xt76DPpUqTfmDbGIr/fv7UF3vgRVtZphNnVBerCsn5Pi1x4Raz+/EgTJuODN6wnLlswQzJsjkaWN
hP27Vsj8NfO9ECoL0quVBsujSKpFPjjENBD8LJkDcVSd66Swre6UYYws8V/jqjnDqQjG5us0Lctf
mj9kX5bUln8RtwZg9DoI0B4XqstWWE6mtUb3P9DttWICkNoC7BiKJmMLEJGymgorycYoSyjVhOlc
NV8LOkZJWEFQEkKrzgxWMB3cq1tWF2qTFIaYJYCYlSO/ebwCPO5Qpe0YSea7vs3xqsF2LJ3VOLdC
LONDJib3YiuB3Us/MW/uLrH1r+b1rRuuRWoHBy7s9p5Dt03uqNAbsKpvtbrnlAGAieZC1EAb+zKQ
KZ+XpCxPlizGlyLzkoP3Zs8e7WgAI3TFObPqcv4SONvIvBdGPhJ8VY55quDEPQcdQ7cpsMlQoJl1
EKjfXnYq3GiRk5XgYG4e1EHSUSkb4srMyzpgDj03sC6OouU9K8pV0qyl3Y6rvl4V4p8gtMFhRrLO
g4cG+dsL3aj+4MTeXnRFRKS4DHmwiUc2wYFce6NJkJaNEtPPzpTc+o923BWhzh18NTBEmSJGZQqc
HvAWPpAv4NjLoCP8R1EMyelq+l55CLESks+Pbtwkv92/jHtLg5kCwiVoLhUj+vUGttCrMclEXNza
s3/qISPPQ7NuoCiz3PKv19tSgQjHj7o9JZtrW4PWCg4MzFTLYKcvvH7xmeJT8VZqS32kKbXjZDgQ
xKpKqYlAYbOufp5rPEFC8qYL/VGbAy+MzbQJW/BHT93izCeTNP18f4E7CAIITAiOEeHgYQBUfr3C
2OjmYNSVj547AVAxSz9XxSROac398hdHPC5Qgz2ZaMOdhk5fL8Mijd/v/whl4/qdUKA7SrfAteBm
3aIY5iAJ1rXki4pOQNY3KeIRnoLJ//O+nb2TQ6AMUZcaSoMa73qtful5An4uMpCVOnFFNzEsW79F
NradD/Z1z3dBM4QdnlnS1I0p2gjLpC0xlGbcwzCHQ+7S5lAY5H7/4haT/OP+ytQ53OwgUSUsMSrw
s0ARXq9snYsMyViVp9aOgVwoOE2RBW0XynU1HpcRWeI0FUEorfWIYG3n2KoYjAwED8CKN9EfGA3D
rPqCkCJZCxTErXIEc0LL3jJH7XcahXU4e+38cH/BO5/yyupmf60yWdZ1ouZgQf3zWPjl8mIkyXxq
A3FE57K/QFWJVqShHJvrvWXRWqcv+LdZT7LLbLsLgJaG8obgOUY6fXrxC+NI4kL9T7cfVKFRQRTT
WHe2aEkvbmbIOAw4/wrdBQLXJ+/iae1f3drldaUfqYIrkoUtKWk5TzoUshkvXpD8Ppa596lcvfjS
W4Kx1Psf7Gf6u10RpT7q3sRSKCGqbf7lNYfBIF7HBpyMO/jVeyctxZNMYhsAcda8M+ZZ+3tc+jEy
B294hhG6+WRNxbiecA7Fp0yu6Uczdv9OUjs+EW4M/9JrpQRbOgtqcIk46jbu3Scm6cjTaHyj7bUp
h8bJBCdhy/NppqsiloIXvOwBVzaAjCI4nJtzIur1TF9fO3hNb08bdWacoY5Lpv2xPW2TOzpj4XnQ
V+lttoSdX7Qf9VrvppCqffbBWBffeBKM+yQHhm9vFDUZnRSOuigyEFsUg5QWkJGFCvC4uO5lHbvg
hRS/DFcZx692jphSc3wQOtNK2pJVu6Meu/OMt8oXrWZ+15NtpPWT+97Rmm4Ii8E6oivaXZxKFgGH
AI7ZUpDrWtdD2CJ4W0dnioAZuZcKDY0wM3vj8f5Bvz06LI6+Krw9QMo5PJtzHgszt+E/iqrRsy+j
uRb/FFrtv0epdzi3kmE/Z2QQVNeLI4j+7ZuDZXwUHToqKBRQri1bidV1bsBtXtp1PgXFHL9pKt64
NJ4gyqmLtv98f6m7BtFYonVN2QvI6rVB4tduCTIVMPte9+IxwheWTd6cqn42L2kGOPi+PfWKXbsQ
n6IPbSxUWVQau9naxDZQeWnxxBU66M9Zb03PgQH/zoLgUwQvU/m5Aczx0Mh2De21//Fq67aniuoW
PwAY9CabTcyyEzQGSQJdm75yklG5Da3Kx3sF/XgqmO+4MGJWv80zMZ4Nsysv93/AziG++gHbl3bq
NKOavDEaOzp59EjAkIyVfDM489Gg0+3zQzhB/4rfC6CVFvT1l52NwgsQExIRctdDBA0kFCD+eIRE
2FsQ3o4LSTkRTtjtgZ0mx21lJ6LOpWUfLziaJRZIwefBq9UzqERQSqc/QaCiiNavF5Txh61hCxHp
BSqpsWEXYT3BT9gulX5KtUMOqb2lMUpIyMDKiPY2AZms+7l1Wl1ETpHUj76GI03HZn3bgtQ83T8W
t2zUam0cyJ99UBSpNudiLLRGAC6htEghRSfuopEdFovm/UlfK1hD5H+dC0LLS/2wmDpC4in0O+99
kToV7TYByRBoCUOcKTM3n4sldt+0CYnAw/2fubsjSrIR2j2LErn681/ef9puFIPKUURmNvaPQsJN
NffplywpgwO3tFM3ITZEMZZZf9CAVKqvTc3ST4LOMPnYTTtc+qFBlU6jotv2OXq8dY0enNmKC3I5
M9dW908+ZLnPTGv1B59mx0HyQ4gfqLeRBWyfnW5hAlfATRc1ogwSXMbqhDC2uSdSW4tRxcR7dYbD
E+eyw6QAxKvbrmqK/ltb5ckUzWkmnjxfUq+UkqKbE2sHa9txxswMAD3HU5A2btsdetWAx1smGdWu
hQAB42FPa17lEQojY8RUYcY4gS4fuzVdI6vKjkCXO8eJOjfVOGyrVG5z6IXLFG3W+HRbskR/9kvr
zwrRnd9kf3i/dnwhORz4Ry4YleAtEruz27bWsxji5rq1zmIs2i9r3GUHfAC76wFjTpEZ3SQ6wtdn
1ulKOyUhlVE/V+tzvk7TOS0zg6Kp1h58uZ0IhVoNLBiMuoDv3oZfnRfUFR0YGTluWn0V61A/l3Fg
fTLMwgxliyRVnRlzWI3266tS4LsppVCXMkDZBRsf4GmcKMDmEm6PzoiYtiHM7Zr8vKSjdRAr7DoB
xj8UOwxwHpz+9YbCZyyG0aHz149Bd9GNKnmo6rw5z0X6eWyc4oN0zPENzqiKpLsWoQj85kGQEB3s
9p4PIKJmtpwxZWCSG2dkCN/v/KacomaBGy8s12FCasIo529pbYOVThfow+672p0cAiA0o8MMUNLb
tTZ3w15Mt1xzmrpBN2Z0/KWFIJXrvfgL6jozymMnLYYv6r7RvWuiPiyNcBhWyZav93thilCYjmC/
SZ3C0p21T9bS5B/uW9m7JgTV6gARhTFEfm3Fy63MsXvU76wxcc5xLJsQ8rru3Ww2R8Plu7vIueEd
oVoEsOHaVJAsuUDRS0ZoGkOfaMRM12ZCNmdIIP+B1Ut+LXX7KO/fWx8PFkgKTozP43Vt1K4MR7hN
M0VwcswcSjE0kS5c850onSOphb0FUujWOZ2qy7Dt25X9GptTuuByDJn6T64zZtmnDtJo56s1q1cq
aSDIdcypPOoM7d0JgKfUAnBpvB6b8HJaF9se4ViIWh1O+oT4PWrlIC4iM6YzmMIjco4je5vQPTbi
2Wpz7GXtmEd6J9Nz2fXNRV8C/5JI64hVbO8rMsgCkpD/qM95/RUVlZAUSyMjDQzbN6T20MQWsY0o
QN9kB12SI1ubY2rNTP4XJjAAICjmeVqc4LleKII1S3oEz981Ra2Y1jIYV1qI18tKRquDHxIAgNVW
ztdRoL6Syko/z5r7+vE9OrwgNmi7qXR6W40oZKBNjcnZbLQ+eIDdzn8w+6E+BVyPy32Xsue4oMJB
GJEYmqxnczh4gPzaMaWMmKGyjXPNfko1gHDklfcOIYkApx1mJnDXG9eVFhmVdtsnKrXd7KOtlS5d
BSd/bj07GUIxrEf3e+9zKcFWxiBJW5l1uv5cPrLwcNUkAGaJ0C66K+xLVyPDFs/CPCh67JpS+AaE
WndmROjsJrW5xgS6+lKfC8RCv3AwBOUAJz8wtfe5QOfSIqEyStK42cY+9k20fzMZBbEcnmrSus+a
dihQsLsgYOQuzyhd3y1YCXKu1U9hEIoaBigecrdC98qVogmzpi0O3rQ9PwzK7H+2Nt9ptBrLzz0A
DBANlA9MMfkvnjb7P8aSmU5NT70oZ6rsP5x6+nUQLAAvp9SpgsRf0rEyb8dO5LgoqhrNP5XRM7yV
jH58EBXs7uPPCVw10wzc5tqMU5a5qCcOPcPNef5klIn97Cc2l1jEaxfdv8m7xhjBUlgNhUHePCs9
EK8mWVpyAjnYcWi1Tvq8jL22PNgGXj78D9YABMBPCT0RItzXSzPgrtJlkf+EoTTv3HhCEWS2npPy
kLZrb13sHUI2gPTUSMC1pdjIPUNjvA7sUJlE+hr3T6iAfE1lox3g0vdSA3IPUkjSdHjlN+GHu3a9
W2fsYIua1TdthlTAa8xCUV5nZzmOeljPWnla5/Lb/c009ryjCpERaYTuhlt3vcbEDbSimsiyxsxe
X9wJce/GWZqHXEhI3YXmPJSVPX/oWpn9DnVS/NKbebaeoOkuzk3aDA9unljf9VhU7pvSTet/hCWX
f+//yN3voNoC+HAaltvDDPF4mxsB71+gT87nPJ1A15Za8ncg8yPBkr3toDEDygLApGpDXG+HUzOT
2nk8SnUcwE+Lf7i4wwKpvwn2AeGuo3nqvaUpaAuRLsgEIKfX9sbayHhKZp72YoFIrHbzb7YiP29G
/78kgQwT0jdTuSdMl9emuLop/UmW5nY5KgxLIejbpUE6faatr+n/4Zaqp8KHCYjJrm361ShdQaYw
CP2MPH6Ef2B8rM3MOqFnmJ7vH4+9bwYKTuVdoFbAm14vTEovTeyJArFUDfzERLt6ru2FTDopENQO
ZPn9vsG9j0ZRk6oBcC0Sho2/k3Y3+laWA5UcbO0pKU34oGuZrlzSMT54pPaeXVjnIDigcKBSk+vF
kcx7zWJjq5G2/FQU7qhFpIPSO91f044d1WZlaozpRdpRm3fJM4elriCrjZzJSp+caunOZdxVf/wH
KwABgOGQZ920V5noqWSVZBQjq2FoLrJJzackM6fg4f/PzuasU8EBmcgTGAHNmsPFn1ugW2l20Lr7
KS+2aYxQaKbaqRAUBLGbk+fYQSYN9F+j1rTS5dktm9kIm7bELcmuLH7Xx6z5MS1NLx6tpjRIRkTK
YL8NquQHWlamddYXZ3gy9ERL4efxzIIKqS/HkBmt8XtfG4YWjhX0Sx9WZL2Td7IvauX7FkuGMq6t
9SSYmy2oLeT2kz+QP5z7pli/9EvZxwfx384tU+N9sMKQhVAq29R1JmdgTFIi2xvX0OH6VbZ87pvE
f9SnIAutwRgur/+ExIAclp8Y8m3noIhrO2jhf4ggwoUvfJr0PvTGtj3KiXeiQOpxTNISP1MF25Yb
zKGrctnqdHf6nukzE6g/IZoeIcAxXrSW8GUkFzo4nzseRI1S0HCm6khSt3H7gO57JinZTK0W+oW2
m/FpaCsjdMy1Ozikexdb8VbS6IEBgdDz2oGIklIKktcjZ7RwqHpVxTeLPvBBALNnRRX+FQ+nGuFT
p+eXsLbVTGlqSU2TrtO134GTTnk4URL/P87Oq8dtJF3Dv4gAM4u3JCV1Dna7HW4Ie+wpsphz+PXn
oS/2jNRCCzawu1hgdrtUrPSFN0Tvb4pz1cUtVqFVv4l483Iej+P4fWZ3puhRm04HPfL8angw1Wz8
dGKjXK6beEKQsGk7Od1Pbdl/xKl9+aFcVzN2tpHhavL+7zm3jsRs1HJwNYJ8cHIogCnWCqwo94xF
wWqVhnkFDPbf0ugvIaLPjYT+GzCtjVABMe544s2kz3q8YocuKIN9HQ26W0jKZnMQYyB64e0+dyS2
tSRxoB4Gm/h4rGyWWd5ZWhcZneYZ96b0PBCMo9Kq0EbKNvvgK03kAWJ/84/3v+f2l08vVOqm3DK0
UXghTqLRpcvbzsDRNkocHXeRpc8x2MGN59HwpRvCRF/+YgFpgMKs9WiGQo8/nmriaMLWtJHYIefy
1TzNQ0oZOf/aNesLe/fs3IgqN8I+JbhTkYUcf2s7m5w+qnq7v8auyQ1jJxkPo1sP186mefz+tzy7
Y0DvovwGUoD+xvHUWkrBhLPcMXY3xrdJpVlBkfrGjZUYlzob56ZGQ3kzQqdyBHzmeKgRbaJ+RCkA
3nDnHIZxUWFSe+ne6+L+VWP8C8HK2WsAfBb63oR9hJHbD/rPdUPIN6FqCvWhoLMTFuMg/KCf59t6
LlcZTEU3fypXe/nH8bDlC6xhVgfas/LZtbLy0mk5953/+1tOTiaVuc6WVOCjkW+DFD6UTUSCHSRQ
EvkXzwZ3HvCW31oJp8CPJLFG7HBgz6DSNoSpXRqANlW3b9rZ3r2/e85d6Oj/bodwc/k6fe4NfVII
o5H7JouWhZlpTncUXfUv749yrocOUHoTYKCUssGgThZS2G03a/MA/7Xy3J2ajGVvpaKJwPtDMnbF
dOdYqrpLSuB4XeMsS0C5a+73bTZ4cBgoshzAelcvZew41z358oX4+7csw+mVBDoWhDBCn+zxk6fa
RDCxRFkMxpLZ9r+qVXn3tr4s86HkHEOg7bBBLjKv4yDXsXiQud3/k9hWtsduV31Pa8sokMSdhXVh
gc5tO/qVZI4G60P+ePzlyhp1IINyN9DT1kvDZorFFZhM51sHs/bCVXLufG+aAOQGPHTgIo/HatWA
ysO8DFE6TvPHDEeSsBRxjAmYtgZNmtrP72+LM3OD0ARaGAkCqG9vjndbrSvRGnPTmmWJSn8m5bfc
xjV3hjWL7MJ1cqb6giw0hG6uExqzp2xTGzHXaRSwjVQs7MAdUE4v7ckLpqYu70Hzmvs007+a89Rd
iM3OznPTb6PSztN+CsTxugqGaA4BiULkFNmmUgeRAa7XR3FJZOEM4HzjmG/QaNIv1MtP1rCEm7RY
RsOBLq30qlkGMyi9egh8hX2x1gsvNOJuepYaV4k2pfgKWMsf2zYxMk1KeL0ou8G5Or22Y+BNSU9z
axh8Y5/47vdh6Mpdh8bFhR17frrkZEAyNsuJU29dT6gG1D111nE1tEenlM4HSF7ixp9wRdGTNgvW
dfGiApn4wLMWbydUfOllOBNHEUH97zecolkFDA1SD6Tia7Nrv8w6XWcXL5GPCBqUN9Oc+s+dKrIL
edqZi5s4lO4zx4ac5vSsdrGfaEUBPmTsxilAUsO8jQlRL4xy5kbYqAv0pKgWbN4sxzeCRIC1z11G
MXBseJGJqlTY2L33sE6LvosTSjEXVvTsvFjIzZCRmZ2GM7qedkPc6XxMO1nWoPBbvQrMxLd//fnd
A3P5f+OcxDJwAhNMkik20uKo99NcxLumBlozFVNzAQZ+dkomMB6MSkgET4PPOlnzcfUGlqqpJozL
sT6ym/RSSfPcLkRbFfkYtiIGIicVJNdCmbJWLNVgE9JLM97iXHveDUvbRAlX7VWxuJfYVuduNkJc
qnIQpdF9OBlUuBVKnMPvkm1V3ugLYtW9g9UYBgnJhdv77FbcigRgmjcP9pMH2ljBRfQ9jSm3Que8
xCHZCFbB9QajLo9k2XUf/2KHbPJDFiwTYPwngfUk0IiWM6GR1VgwzNVKe1Tz5Ce3y7PD3wxFGEZy
Arz4lHNlLKvQlq3pZnRZBrF3qaJGKLHzKqu88BnPrRgOVaio829q0dsj+Z+Q2m5RiTe07bJqquZ1
aFb5DbsO524qjfjl/Vmd2/db1L6RwFEgOX1vxSx7b5i2fpGuxAsc6fxVQ5zgbyZEyYsMFuE3cvTj
CfW6BoGk58GjTKftce5ogilr66up1C+9Nue2IJwREMqIOaDNeLIjJA4ksyF4x+t8kHt01LWrvFXZ
y2oN7R4JrvjCxXHuSIMDYFKbSA2f8XhqLVxziRMBeYA9N1E96P5jIuc5EFQ4dmliJfjvrvGP91ft
3AZhvSh3AjMiYDk5Z67S6nrG/ySSRSZe4PFPmH4P9W08oZb+/lDnArL/DHWafJAnZ01WU1bRRVLM
+zRJtYe88rQ6cHHNDL3eKe5nrwT/yHXnR+8Pfm4xeTeRKSV2oCZ+sm/WWqV2TV0u2nyB7sksH3On
1SPdXNb71EwueaufOwygtmAQbFUdsOvHa2k6TYLi6wTk29ahANkO5umdfkm36ezikcVtjDFuytPo
r8G+qSkyykdOusodVmflbkrqhlJ03F04d+c2J5ty056j7gBg7HhCSYxSE+ZebM51WEDiLMtO5aoM
+tYx91ZmYduRoD39/qKd/YrA0+iHAG4CGns8aGYWppIddUEAetmh7vGZgPNxqYV2bhTuYfY+NUiw
HSdbI0bmw3LTnPbFXNSABTCQWfq42L0/l3NrRcyKMgnwctLibYP+5yaeV5i2zsjuV4hwfk5VOQew
dhYZeJn7N1HVxkCDBMrzYryBv6Kunw8uxQuvFs5eOVUBdUZconWdO1IEpFyPFmRlopDjGW127SoZ
dBhAWt8jpW5v0YBTHOoiK649r5IXjvC5+hChALiYDZLAmCePGU07HXgF5EiskUFipqt/yLXUvbO1
NdlNMTh9a62dfbMqGiyZW2JHZ8eH1VwumcSfmzn95M2/AyE4GkXHM++ncTJzbyK5s53hp2XnKiwA
tGBvhs+EIZX99f29c3Y8MitKxbgYA/s/Hm/28NAYesbrtKS9cpO4CzB96W6nxl7D0VqmC/DpcyeC
JuiGkkAs4a1Tehovwp9gryVz6++l32WfJvxS/yIMQm+KeAuNQELKk1kZeZ5YxgzhqY5NLSgNJaNF
E8Sxmv8XjDUIODDW2D6bzsnJRVK1XIv4eMORc/s4UE5cBY0Rjy/5Mi0XeiZnLkoaB7TIQegg1nla
Zu+yjnqYv6mGJY67t1RXBkteT3sE0VqYC54I6cBeUiQ8NyjahyQ4aPNv5gPHG2SMhzQXRj+hs6Cp
b6YS1lXVjkMoMqn9cI21O/jxYF3YJWduNBp5AAppYpP/nzbMa1AO9O9gAI5aClkLPa2wUnUdktB9
f3//v9mPlIw2fiO4A5rmsPGOp+eOWKOnaVIjmpx34dIBCKhorn54f5Q3p2wbhfeNVQOCRP/neJQk
a0oK9jmjjMN044KgeShxA9kTI35IRu2PZcy34RBesExKVFsWdzyczK2pHeu0jqpEiIOmD22kjbbC
e9WwDu/P7M1KwZchQkBsiiuEV+E0GlloWsZVX0eNPw83tl+sUbeo4hZVrUvx+fanjgqrmxYgXwTm
FKkpoqPHs9J7WXiFJAZB/Qwtl2GZ8CYs1T6FHnSIQfIGqLQ01zWl7mDy5z/W7NuGJzVE7BS+GGXG
4+ELZLyqtAPkUyBstKNe1nyoi40+SkQWtWVDr6vlJ/355zXoj244fR6D0znXeotzWCGbaLM0Cjvo
5vtKw77TSmO5/4uhSL0BrlEAZ/scz89deXQ7x6ojb/XWQ6dMLhaXmL1uveXCc/vmTuFTEj6gKUmJ
fPPdOR5qs6hyAXHUke7LrUtvxd1XMymHOZC1rT1XVu88Q79IPr0/wzNnHeDFBhHYkkkQsMfDNvyU
dpJGHc1GhRbBMhJfyKr/i++4TYuchwccWPTxKJMzSzJg9kk59uXBcjQzEqkwgn6S/u4vJrTBArjC
KJSe+tbKxdN8O2ZCpu7VH6yCQ0pRzUVW6P1xzh1yyk5gNXnpkEY/nVJPwTvJ7Rohr7TYiUb9Ow9+
EhWjf6mLdG6kjYSHOB8ToqJ//PHQE/Y1qiVVxMsirgQ4laBRvn43Kqf+0zeGTUi3ijUC6rCBQ4+H
kmwSbfIokDh1OgXVOOkHsWJnjOR2fv3+9ztz/dMNgdPOpoALc0qpZAukIzrlZSQrd2iCbsl1dW8S
5V2DOxDjJk6RFRfW7NyY9AiAdm1av2968pjAWSkzxOe0m9JdipdSoLp5DQy8sQ+lEJca4+fO9H/H
O4kT5jxmNUcsQJ3B4LWuey1Us7lciyG20GRIkkPdZJckjbbtcPokUNJg9xs8eW+sSErea6fTmzIy
tbLcURvXw5zKyu08C3eT2wYGlOseYaaQoTXTDXp/Xd/OGdbo5hNCGgnd3TuZs5c6rVu33GMlwmLX
uVytaOpheIwy7z/q2dRceyYH5v1B3x6RjapKvYFUGdbcqdSdb042XRmUGPhPi6ZEqd3M5BOBiRTE
H19l7Fn+RW0DSSWGOz4iQ0WAxo6muZrPzms3zkswO3HxsWi9+sIR+f23jpcS2U+YJPTwQFfAPD4e
Szlurq3MDPzl2qd4SnRCBaVWZV/zuazg/+EIHDZdIftwmI3uHnA5T24G0czkxZLp19jP7CLw6rV+
bpuk+Pj+V3/7dpBgEyByZUB2EadHuBkryiG2y6fQLPVRUa0LdXxVPr0/yttDS+sJYAQyS5QLUJE6
/giYQ/Z5IghxlG5CDU81J5De6L8MWf3FnHpxoZ14blIMSM5O1QCg9LbV/lM4WBe3tRtKnpFwe3vf
wvpuHvVEuJfUDM9Na6PMwu5EseRNuXMe7XJl8zTQjRukxvokzwKQpTIo/U4+dIN2qcT/O+w83U0k
9KhyAwxi+57sXNSbdGpw7FyhEnk9y7l68EkKX3oNqg0GjbX94i0xbMF49Lr7ePCHr5nrd1Gc+dVn
VQr3tuuluNXHknzO8pvpum4SG8dcJT/ktZHSxmouAnC2Lf7mR2OSuxVpkXI4pXp4MQmzZacthNu+
9ALNz/TnZjXzGwuDzQff6/W70lmsL4uh+RdSy3MrBGJhQ6QR/aHnerwTFtS1ZjFaDXRN+99hlv6D
vzblLhX2awvQ91J18dxwwIzg2dJ53JDKx8NZZerHept20YIb0c9Sc+arAacL9B4sEQyFfam+c+bO
/C1Z5nFhEsWclvbT0rXLftRaxDjM8SHpWyOgimpf12K6pC585k1gqC3NIwUg+To5U7qd9HqGIU7U
Oe247kUz1LtSJ0m4kQ0HOLc6EXUyTS9U+N/2r1H1AgLKa4SWGbWjk/uzrbCXbTNIACvuqShfqQ5U
uwG8MVC5jD9h+aYM3PxqdCCpihoZhc9F1EFry/ySkPrbV5mfgnb01ufdHoiTqmfZxbnoKrON9GkY
vqjBRkNdFPNda0wJ6mqD9YoUQYk1hDmlH5YyG/bv36JnzhFvFbenTt2Vjtu2+/5zrfndGsO37rqo
lUv2pcZmI/CSNLluPE2GIlXry1IP01VdeZf6EGf2GfhcwKbbOvBEn2QY8AYdo5+HLqqF5kWNO8kn
U5fJLTiG/Pn9SZ4diuYbre2tZHkK5+khRNNNqRB9KfEsLlZpBwMAvrBIQXm/P9SZ00rdZ1OYEVuN
9LRhWg0G1HxEN6JBx4DmsGrt1PM0O4A8jX4pdp2ZXMp73x8SHNXxEgpl4b+EsideyR49U1fEKcmh
42phumrL3dg585/Sczk//z9JMArHIzaeuyhNi9tIinWNpNvSK+qX9c7JrEtXxNnJbQeVXvBvravj
oSatM9LYztBnzUbrc+oP+d061hpm1EsKcyj33af3F/DcgcBPhOo2OSn30snc6sSt9TVFuzQxhzSI
q7K69sf0V2qm7RPM5+XG6xz/AfGDS1aBZwIMKhdgSTdbDnpWJwEy0gZdZ6VtG8VD5h5IctoQOa0/
Txoho1GQ2SBCW4P95MpdmmKwXLLuSOr196rM13vLMGJYmku/e/9Dnjl0+PXRQKXgZQLwO5lP19XV
KkeSKjfGUxIdviaaJiwiULu9hAU6c4kSAjEtOnwwkU87+fZimBAojCJqLWvowtlQzW07wPpDCkjr
bgTaWa/JOJU3pV1md2oAbPf+XM+9KBuljeyKkJw5n7woq/BGr/yNWBjgRsGi+zmOFPUarbIPrUXd
xkhcsZNEQ0HZu/6BsP2SdeGZkwKLkgSWkITf8EZITOnL3KeYtdvFlO9dZU+PU+MDUJ53aeHnV+/P
+Mxu/V3EhGPOUQEneXwuUUHv5jjjukGzIrnNKzf5NA5demGUM4eRUX7XoHSHtPvkjcgHI/EIQJgT
psFfRz1zA98qmnvfq+vbDL+DD0QwNTHgeuneObelCPCgmXMZIHZ1GuTNYkmmVqckIA3nKmlrEZWK
3pJM1XTVpZ1Gk80wo3m1qr0n5vz1/c97bjFhGNPd2hps1DOPP6+psjyubSoEyrBWrhzvS0N4vM8H
8a+uJeaF+se5o0rrh/sOBCNB7cligu+xkzLlUljZNnNQdWV3Y5ZZ+rDSBLhwVN4uKb14RqH7YhKE
nXJiK+G3amwQYPOneHlOXCcOCxw0ArB8zgHF9jqSaZyHIuaHvP9N3+KhCaGBMFH+QCMIMOrJmjax
7IZE1l3kORJrvyxx0p05aC0XLc7feaAvpn3lrZOz87RRNDvdW7JDR1qT7bMqsQO9b1oVaG5hoQmo
wfoZ7an/fuFHbt/6OLEBA0ylAutzCoiER8crL1ypqnRCNLSd5XJrrttLNGRVMPRzie6V6O9W9wM9
/siX9pQE+uw6V6nVXuLOvg3N+RmwgNh9VAfojBz/DBQl3FrKAdWrynKve238KjscvJbRzvcGkqc7
Fa+XSqdvNz0M7Y0vsslSQcXZ/vl/YlG5mlUq4w6eE/G32mnrPBpBjnKmfgC6jgak37eLOrz/wd/u
fWJfm5YdYB+6aKfZHFAzz8oH8u0B45GQRqQM59GNHzuVOxdKCL8hDMdr65GqklNsQt80Rk7Wdlg4
En6BAlWs9TYGRk1crEEXW74ZGHUy3fQpYuQHHCEbEukJhEw4lu78Y2210dr5lkLTRV8dcS+Gti1C
DXTj18lsMaTQxCJeUb6tl73s2ZlBV+rdYzXm4lJ2+HaNWBuHD4Z+xNblPHnVwftWca7YlIMiF7In
1wvBSmn/yirJIUyOxcsfLw/ZCSEE1a5N5fDkIsQwmT/vZW3kKVu6KGDW/vOKyOFL60x8tguDvb2c
gLKRGNLS4eLlvxzvwDpTyllaD1/zXK+a+8y0YufrlE041qOcUcBA6IQzBRoOvNALcw2vSacYVLz3
6KGrfT5totRLm9efTdqJXVBVrpkEQq+Se1mkFMyHMYmpnmjrgzWAEwoSv/Y/NTXk7YBiGt4L8SS8
J1CPycs6rLUZ6B668/tYOcmjF4vhbhKaLqOqIh4Kmjxp1yjLLa8MwRV21c4QtYNfcQziL5y0wXHw
K8ft72qE+7WEcz0t6X5NSlUHEt6svCmynPZgViFUHvr5rMMKQwbOv8XWRSrssVM17nutEcOt1sy9
fu3l6WA/+WYvzV3T+qjdWlKPn6w5M+orxMmwwiiNvPWojLni21qjffTH+RWACAovYLApWdGOOF4h
YKdmYrpUsaWX+oHEiT10RlkgmOz7u3xJvN2FLcHfOz6y0I/QDv4Njth4DMfj4ZPiGh2g72il2vil
s5t616O39FRO6Mm/P9Tbo0VuSo6KfBIJABnx8VDI/8sGmmcTmVNTHGJhJLfegg0nueNyCwXlUgL+
u+V1PDf6euwqLr7tpTmt9Fj9YgGGAte7xI42Pyxmu3421ZAOh4z/w11pWfGPDu1dGRHBxvIpXyq7
CCvKNGvoubEff6rEPH3iqU6rIKMZHN/abWv8rOqmbQIel+bzQC3lKZ0rqidJKlfxgMgziX4zyum6
0BSqcWRb5hy2mdvoQW+mfoKYne+8ep0lvzg4a780RlvGgeMWTr0rZD7LYIUx89omxVCFAGTqf0pr
Kj7qqtS+9iOQOaQkJvGadAjcBG0qu2saufkapeXQPkul6b9AoCPZXfuxWgNvKQnYt9X4bA728Ire
m3uTd5n5axlxKolce01/EN+19c6YsXYJ6hyz3sc1EQVtEtV4z8mYd684E61FILS4K8K669PytsgM
8WmFYicfyi7RnaBgn9Yf1yGZYJwPXjMAsensPo9MqZfOU1ygGR76hF0cPGQCbnLhz69Wnzh9qFnN
+EVri7SDoNWmy77iCCC9iWoQhSscKrNoAF1WUNWIs+c824ymbSMeHibkmfRgKBGtC4yRium+ojbx
MmiK9LXELqQP3dheVDCMrbxdB7+anoZ51XZS0hO7sL9PX9pNJJ1IlqY5Zxfqxsn+njhmYIRBgc1u
W98YvZ/fwRdRXtgu/IMLg53mJ9tgHk8twQt8GLCSx4ep72FRLINj4Huq5+GcD95exMMlwM8bLNzW
3tjs+niZtgKeYx0PQzfebqDy6aGhykTblULOt1Sa4p0juXeD1vTnj7F0hlt3bDrkcnNhT0EudE2F
Rmk0l/CuhLKniQu/aPvOGyp7UwU/BWsiHGim8+LhNVES1r14Q66NNPUcv0WZ3E2dz5PE2tbu7I0H
aDSoJ8jJKdcrBFQUyqYl9zzIAlPD4b3u2/p1xuzdAjs1JWAqZDklkem3mRd09dCqqxiLBipbda+b
YeviYP1cOyqzdlVnFkkQz2ls7LLC9fZd1xdyZyTx8NSOneR/nSfblePnXSAmUck9yMV1DHGRXMpg
cEbv30lPm/LgW2Oa75TmG8/cFF65y/vZf5R9PH1ra8PeKHKxkx6aSvZfch1eajjaGscbdB4ffJJu
hxCLW9nfm3oE4Zk23fAQ5/DpA9TuJ/dalSqNd7FZa1+zSroPHkJiGBPDgfUjIDIcM0UYyhmUFMF3
dmNWtypJ5vHO1gfxpWobe8GApi2uu2TtZJitSaPv9VbMX+n89ddLOytwIVlsvAy26J1AGyqUHTNZ
PdJBqlQ0yxU3uEaILEbBQlRWKE1P3UMCZ1fRSVteoMF7N5gEENahJE0npajiQQR4JFG77lHLHg6k
VAhuZvmy3sq8KAGQY38SekjsfOMc8AtNMAE3gz44EhJtgQtKnWvVtG+kvcBSE7P66Eq6m9GYOQ25
WIJLY9B6bVZH8VgkT7IkWvkwiKb9ligd3WeJAeEn2nulCObYnL6WKEtqUWnO5U9d71b3qkKqeA0z
rRBf5lS2GpFOJ7MQFITzhSLt8nHMe/GQCGxfw0Xr/X9WfvzHua0xaUB9w/3aV4YqQl2z/U/6vMbJ
rgNwWUdLuRoe6KHYRJU3tWqcCyYZ9+HixfJxMMrEDOceTlGAUbFUQHOsOQ0Kd/G716oQ3c9Ry/Vl
Bz6+fgBmRuvBSg3nrlgbM4v8oSmsoG1g/AJO1HQt8rtK7dtCQx6qRQXC2tNY9H6Wfb78Inn3+NON
OVj9dS4caNlrbgz/kkyU7S4R8/rJgcOyfPIsiWMptutaF6ZlO2l309I6TeglQqloTD33GbmW9OMA
NdK5dTK+XkDevJHo2i5FdbR00+LA+ZEfWmsU2IeV7dor3sJ+vEOKufBvHGlXUzimszvvNuZdEky9
ystd2dDowPVmGa3rspvLL7jfdnPQeJ52SFSPVwCyNMmPdC7jh2oSTY7TUa1/cUqz94LCsuTzMGGu
DPXBtCNHaqSDGlolT7bm5GboJov1a2xzrw/sAd5OMCPO8mAmomWLZmP+UcI/Ng/oSuW32RgL584z
YsCRcrFr/Ro3DNsJlcpSRwWy9EozdHCUvdsaiN8KbTY5q3OmPpTxVlabs3V+iTFMi0H3SrcOijib
xtCfgV/Nllk3xB+GjQlOBcPswSURklfxmNaP8PHd73U5eW3Qr1i2hJs5VbtHumYYA6tlU93Yysqe
pGZLwnFrqL3PfqbEftRpskVZt7ihHWf6+DjEZp4+m/j5NmGn2ipHiZb+bUBKZIhI68f5g2eZrYgQ
nBE9Cq71/NGj4VCGvZXEYHOkyCvaqS4DG7NK873WlokdKhEn621nT21+U6y2+keLSVevcyWrZYep
T6LvG4FcaQii2fOjmE+2BmKeJeZQizZ9wO5UVrveTrMHtMjBk5gJ5mk38E/dOj2ouK6SoJKrX9yP
0pX/0qHwvB2I/sXaa/aApICXL/r3eaK5G6BlMjlRa2TWTzJtYqBqUdZhRYndDTfdwie0SIo4bOq4
B5rjTR5Yb1PlVBhtp9dvNK3yJUdxtaZQrZB27k22HfLkQDA/1InpPY6eYX+TqT+lV2tdT+4T3OAh
3zeVnxT7Mm/05yVz1mWTqiwfvSlhTZp6TjBESfOVbW3m9bUyneK7vgnLhBiSDs/2iFH9AfPacr5Z
xrkcAq0qjNe1aHuuZnNObkYUPR36FGb1hVqdPaIlVU6v2YKWeTCtXt/j+YYv9NRaHJcKRkqzL+xM
PI+tgQ/XbPSeEwEmXsVO6+IEzYNySptQ60rxbzsPTgvwoClfOZb6GODtouXXkxnr/yh7beqbdSiM
Z/wzrGGnusq9yRDUqw/0FjvBR6raD7HrEjXqremuz1Or5K1GaEpEEbMsskM6+9qTdf6ipZre8RB2
xfd0HiszqJta/wHbNjWDOF76+zZmm0fTjJzXDRpWXQUFwHbSvZP4/pU7jyv0Jcxp26AD5xPvk6kf
/bBuCY2HEiJJBDyutW/9pO1RkFf13AD0arKtLOYv35pxw4T7Rt9/tqulf8wTY9EDt22Rc8yGWK9v
KqNG1RtjsfQr0aWNz7zhV1XojYCWb6Z0TNLQxv67JiowtBvCUwdSFbt+zQ847lUZ9F2SS+QAlwpB
eUfVNo7PvfXatg13YboO6U/gu9IMtMbO5XUzpIsZVNaYl09xw7JcV+toNvdKIGzyaSXkTu8qOilJ
QFdl9fG5LNWGfkmMx2w1Cj9wrSJGqY1jPYZyNHKLjKAXsHrzdWkDd1xo+gyTWe1ApK0dVY6uW65i
Wy1JlHtV8arnSsVB1lT1Y6dl3vfBLvifKVc6KAHN7fJYK2gSoZTcVPs69ZUfgCZQn1NN1c81Pch+
N2aGN++RT53M/dpnvQp5nGI07r0a1kjlTqYKScHbfV7LheKDNBM9GMXM7mg7Z7qvjWYdA2HPxnRn
GDMZ4sZDsUOnbuIPuklSFRiyjj9omjGUoQRO832WyrfgxOoxsu+1zjItets+GE2le4cpbdP2pnZg
UXxO05QIzlOD87lTutaHWFl6X8RK1SMynRzVKM9E7jIo01zeI+0ei4Di8TDdO4k9eMHKXwUpWFG3
8HtTy4O5Mi0KHjLV7CUaKkGzXdS6ImnHrJN3tGXmoSzM+dEbFoW1V6y7TyRU4rozh0kLS0b7iVmp
ROVYIsvRWbmV721lzjVQp7hfDvXqe9gvK8f5rlM294O4buN/QBMUklg205OPXlZ31q52rfqzMry8
CJQ9Gne+O66sTWFYrwnVBSTNtEy7QpFIE9FgjrZ14EJv7rxNNiFoFkP/RbXAwZNyHogHJhFHzZwT
O+lWnMRXs5hSPVSNk7Rh7UyOitCvMH5CVdC2JZEG+9ewsiiLLTHskXQpP1iVI/ENXcylBj+TNmtg
QmL/BkmWxyPrbJDSRo7jAU9FWSVhJZWYbi1uKXUrRjVXHOgO2Amyed7NWoDKDpapaeM957JtwsLt
13u77Mw4EoPMlyAFKsfj6tktVQ1gZkDDx6FODgPM5QFCRkOjHETEeIjlIMar1NQMb29UpfnZKakB
H9D74SQ0s64/kxul2c4zSuHfJRk+jIEe59N9bjlZdp0bvFhBbaUozsa0TD7qXWv0u2RY9e+Yq7X6
PpZm2x5UPjWfPX2mj0QCIZ+ciSwqbBLE3wLHn2rMVLuFfkGv46sk3VLcEF5b8NOpkxYHqlaaGzW0
S3UE2i0OcInN37ynWaMlgbtpteHng082mVzl4qfYmF1gk3BQqsIDAciHAxslxE+je4l9h+/ToTD0
pZMI/LBDkwXFiCERRJWl8y3rzL4Jc0yBuJHY27zn1E7u2rlBOq3TO2BaJp0qjRKF1yxBZvbdfTnn
2Rg0hbeC1IPGjL5by+YN3TV3rL0tKR8EseODHmftoXExsgTmOtXDj06lbsn9U/ivyh2EQRjZ2nEa
YJPjqkPsTsD+aOvUglgMD84gA+L8iejZJlqz3VEEzSStf+oS+bDAxC6q2wutqdWLKGefdgYu6V7g
OOM8wuerqesXvpfvBs/Kul0FwtAJAKXDJCng83Cn+T6eI+2qFd0hR5bkZrVmxTSQmzIOhZMVdmhB
PFmD1SqzNYSnOBuhVQ7jk7MmE+hSwBa/GindnLQg9e7aqsEuxSxF6fEOokj1FHOXfx2cnmdEsS/X
IFvd9Y7rgdjaqlriE1x9zV9llsTPbVE2X7q10Io7KxsXDXE5Z4Z2aSFfs7FX4lD5XvZJH5elCcd4
Ml1aSsK/VXJxnlkRwwpbcoE9/AvTwz9lnF/l/7F3Zr1tK2ka/iuNc88z3IrLYLovSFGSLdvxGie5
IZzE4b4X118/D9Onp2PZsCZzPQ30AQJbLpEs1re9SzoDcskAr2m+OYRG6k8isg/6lAASh39TX4px
JsK3iVMmMNsYi27C0TJzMq5a2aT4e8++27XWD0sswj2IWsYfY8xGePr9MH3q0eXA9k4q7ffKdOlp
aYNpn2mVOei+0xnG9WRoc0m7r8kvpkztgHRmcX1vVhG55hClPOZR4pXkWw2+815r6IX0y6kOD3qD
Dp0/Zqk0NskUF7k/RE18N6Ad3IB6bcG7JG7Sx4c67scQsxprrDyamhKVwUkswdDFZnWOnrx4ju3E
zDaJrKnFLW2M7P0MI6zadIklR6/NXOVhKfW28gXdwmqnF3jOWHpfOJ4oLZi1/AYtsUKlHOiGouq9
xR6mlNfOrZMN29P8SvwLn2IltSOvneoey3AO9QKD91B+F43s9Uu7WPIuMFxpPU+MSHALXeqccprs
1OuyNEk3o5vSbsswAqqJ3QW/shi4kH3XlEX/1jcR21hN01WrAD5Ax3gkmZ/nMInPo1RaNYolCMP4
Aw2xx1YxAVjiAF/woqmlwsHY9eaDasTOD1ubBV4WmnTiTTpMnX0xFqa8KXsr/oxWm5VvEqqEzKNr
2y3nC9Z6z+j/yzOHtMv181zNv2lqpo4E4YSeQt86/Z1ej0m0lyoAy70TGiMvoDqVP4pRH9MgIzvL
6IKWxqepzIen3k4rxcfWRK3pwBQuHZh8bKf9SnqrPVEvZuOJwRwav3d6+0ZpBSMSVKJNoLAhWnYg
Nju75+RztEvILKA5yyYybA8douRHjoNAvIZLZLhLMOjfJUZGX/u0izPKqKzMN4Cl+mwzawaUQKY+
1VcZYt+3CbU83cVTPDQbMrM8pafYN1ejHZo8DHuo6QfZg84ogTs+btVmEJ/UemBAYLkp8ptGUtmV
l3LMlEE7qeJHY1nUFEOyjjtRYaD2ThOwzWyvbPSKshs/wkGJEj8iibpTplqRJAeTsm8Yzjge/LeW
2Dz0TGYzZCw8Ixyxse1I8z82RWPg1j4N/XeljJqrvEmib0VWhY/TnCRfejJm+tQIPz80GgrNflhG
y8OMbbnuxaYCrTU3ndkzoiWKfD3H0NumPks8LYn0y3amzoF5Cn0zmCct2g3YLN+2cyVvZyeh5dLV
XZpRUDdExZbmc79RYgKEj5h3fe/YWKl6ZlRNNxzX9BHSSRmfasWsfjT1WNUwlxK79YfFzEpvQbjv
BiUv4y7sw+yMiqD/IRZp3Ma8QM9TXQHay2mfVJT9Km1bNzYsmEKNao1eiGyu46nUoVjZm7Pz0FAd
Dl5My+FJ07oq3oBosdOgqS1ScCSOO6YqYmmv6eXMOfm1TAefgUzZ3gjK0OTccBcIAqleGJ/b2Cqv
e10fntyszoaLZs6dkbHkaAtPbayovkja2CkDSnAksCd3rDZJ17jVWcbY4HtCm//g4vxYniMpad8g
UrbKyzFyrH1zXjQ1gAhYXzhSkffZqCzfkJgs7+swtLNtWZZ0jHtmt5d2t1QRLk0WEsEgtrLO6/pS
PBbF1IebpXHqeu1vdbdYgoWMWU2lbPccv/VWmkWseJYecoBPxDBmYmqlqH7BOX2zaIRquM2SZiRQ
OIGyk6pVdEbTqLzVrLafz2lrmHcLaTJjvoGKOQBB2iReRM99oc2YT2dDQZPUzxO1Y8+0Cn37osDl
zkvbudT82FHcPJilMRV+2+fonemg6j7krdHM+8h1M+fKZGb4Axmb5aFCna33x3lNoeM5c86isBhT
0jS1GW94BegKNTLpr7ooLVufgDUWfu6ih+tnWWs8CLNiXCHxhFgHLkqpXTSxIc9jOhihN7ZwdXdz
Gy1NECalnVNLaxNTznGpv43zlDyAya2aDep7UboJY4FjQNf2JskAg/Mf4ThOF3MzLN/zjHP0Uq20
kdcS9rfckf4O52Kp9G4/N7myt2Y16pkEWX24LeiwlruOnOXJnSaKWKNe9G0dGk2xKcwmvcEkVvlg
2rV51zE8Tby+sewb6MrF5yYZlSQoM1vUXqfo/Mlpxn/ct8RQUhOOZkgPYJoJFy0Fo/ANDu9sE8tw
hRp3cjWOLGf5hUQ2fYx7h2Boh0od8dI7DK4SJNn2NEWWHo6rwVuRZSlllj2rNcqLaolORtaQHLgi
+RYag+g8OYDICpphinJGMHpXeLDWq8mDo6E/kJJYt2Y+2Z3f5850HlW15nq1LZSzfJileRgtIPND
X/TJPp/1+KFY6CBdxEg7NtsIVd6E/H6gLDGNWnxeKFbiQNDdJiSkXUYssZ3Q9Wdm/Q+oAol0C/us
Eps+n5t4Cy4vugEileOfotGVqivN3QGd7z+LZrIv20nJmKplunoGuD+tGCm1vAhZ4WYXGgMs6elD
llwrukY8b/uhS4NSluFTBOCv9pqh5TTEphlOmJMvMEpUUqi7cB40Use8zGRgDWH3uOQloNe25qjw
EFhsHyAuKt9SNsA3CZQh9hlShJ/MTE8/dJKswV/GxmAgjrbLrl9amntxUpd9MFhRh7HhUOTnedkr
0VZTO+Xc4bSzAoRSzHLTDXZY7rMuXwrfwiSh8OrEItp0ndAuTFP2doA+AfkW5S8UZt1O4q3b6lHl
x22jnS106BkoVE2/SxmFCa+PJ9JVqxhGh+56I0saZ5ZJcOaIJcOIgPO5HD8z02E3vbTbyiUlEov+
vQCE8bUy0Xr1My3XyAMkmhZulHBS9yjE+8zbOttzq7D9MBZLom14MwobHY8ZTz/T7WdzZ2m5GlE4
xMujNMSo+tlsVcZGKjR7yCC0PvXtajIfqxwQ9yHGZkn3WpAll7Myu5rfuIX2YVjW0pLDR8QHwKXV
fYgFyIoi0bVbQfLceczQmOMWeXbOlMOJfbTHlDu7QUrEd7RU/5BT4ZQ3oV4s3wtQDs5ZZZb9g5Mk
0bXVONskqtVuPykabbHCanUaAuacmeALXPdSuvP4iVmFU+9hRxUHiqDmu5JHnAy4qfKJrFD062Vc
Opd8cpCAQykBPtTEHxypnIWmbUjmQDfHNnPKzMyIg7XIHjZRnTkbDtbIpWsz9s2+At1F26jOGQDN
WL/nF21uxByW5phezWY4fW6I1bcGDycBvCX1H5UTk+mumnkX0nAraNF6UX0A+l+TuqZTSIvc4Gdq
gkmWh/oweK8ld3NKUJtt7mFpYcKLLQZAgDzYG2MMaerT0xdfrMkmbdDbMPkGGALVJ4nOZ+rZiHS4
l0x06fY5pUlnCh8boW5mdqjg+M7xCcgAlrQf4jIqVK+ykA7D1t2SUVCVjbw3XbzBDj0TjS6Yc4hz
lMAW7NzaWmqcQbC9fgI+ktXbWaGuDlAZJdjobRwtO5du+wP0aGPtFwuqlXlg1rSfaVf1nuwyWGRx
q0WAiiK7MD0a4A7NH4XYQXiwojIwlxJpQTI9Ld8mSwb2MVCd3lUbz2jGWWwHQxbKVUHTGe/aOstl
/VzHbRtfTZEz4lHQJRlZDoaVxswpmuiZHuT5pIA4GSIwnO1VnzCPnn2rM5r+oembZtmRtdSR4qWh
AZjJnUBrok+nx8qdLifTQXVez8BEeVFhcQ4GdqOV6a0RWc0QeiqyojnSoXNj3Jv465ZXTalMKs0X
go6571QLMhX+mTqZdakqyqMaF2Nxlk5jY6+fK5LqECNW0d9Z2rCQXynO4lTPdpXo5DPM+1hD1i7U
Ba+vFDFS2i+jqu3FlOnjZWPSPWdUUA/lD7Srh6XymR9TfG3b2orCH6G72FhEoy6bH7oSB9zHDIcV
+d3RiJ1XqlOFlj+hNT99ZM7SqvfFYGVD6oeuVWifK6UWqrXNc4aD+1AbBqbInbE4y3dlqlYEDzlc
/FSClc12LNMyRoxWx+2ZkIgJwSfDVFRebs1GIt/FlzqUCOE7rdmh+FSVXUrXhVEKKg8Zdwe2RNfb
Yj+IpVfuCqFXZBr9WAv7sQuHdgbTLNWGV0oAtHC+Wo1h2V97y8lsuUsYkEaxZ05WWnd0nRKz+FQ7
RJnvLuVqGEzOZCSHKUly+UHMDXrYPmw3VL5jewrtw9TC0dglxjAUFypVublztCkZg5ye+XJj1Xz/
ylMdZgSo9uPU9z1Koim/t2JVmb6E80TYYEgyu/uW/c2lWVrm7uiH98OZJgdCZqzqzFBoqY3t+az0
6DhbnZ0N+64Y8QyRZZ6MhMq+S69AQMXNthrtvjpvF3VJg0EURvala7OwobbtnDag3Wmq+xZsyeKl
JfnrxlDmwmaIQYPFn4VZOp8y3phbpAHT6aKbBSXMohJfAzlJZBGQeJ4/YxsSP7fTorVnFodAtpnM
LPysRG2lepEyjA+IbUb6dlJdDOSrwug92PM5ZkqEPzNAzCyrvkRdFtoUWIY77aOaX/KJG3N4FvG6
fO9Fk4qNCrh53oHE1B5gHNFXEjTrXa936b15sGiUa0aoUb7JnHT5Mjd2dQsdWrufnUi1qZK6JOia
OCmZHpAjenED0dZjdhJfltTb1w7qHSCXza4QXmiF8RfZRZ3mD6KVg1fU9fyp0Jd5JJEdVHWj9Xrz
bUaH/NPYZ9O5grZ1Dg6mss76Do17KjMrUAzeC8wsszMjTRtAAnK5YP4z5EEVDeah4u0ZvUXvmdvU
c4gTr5mM2UVuY4Y5mpLJQ2TUdeENsV5L5nMFIIyaxs/XYtGm+7qqbVqmdj6UmyYHz75ZYka+tykn
4r2qtB3NaKRM8YMQdjwz0DBAHeSaBcoj5u7eJw10kk1WDe0ngEbObZgVWraNytC2byvMvR8bjCtB
6JiT+O5WQzbTgBEddfQsitIX45QFbeROq7ZDZqPLHGW01cYJt9uLTmrjPgzzpjgb1DHej6CXq0sB
dwlbiEQQvt22pH+BqhyDGjQn6feMuhpfwFkXuV/3YRrRb+7w6SXwl0w8m9BGw1/Y7ZcmIjYF01wA
4Eip14nGmYvDbb+E855WVmRuOqcr4gPwKaXAwTAp8iAJl/5hAR/QBdSO89fC0uJvaNc7jkeC2Z0b
UW1q27lpki+tHMEnO3GcXsvaTJhZ6k4FUHFeJOMVqbcH6iVqVpT33cuVzxD5WmHF0gfawwCGqSpj
XjmUmB3UBf6qHsaiHcFqyE3Fa8JF3sUx5bCnZhV6+TaZTrsxp3m6lqkx1NySSahezAm0eFFr55x4
mgvCKho6jnPXRU19p9HGfGSiD+RhyBCj9tmWNKvTJakPEXhHLRjg6gwcbqv5oFiS5nPWGOa96k5h
7nHss2/0bpb6hVK3beKpjIA+RVFn5dR4HRjuqmsZJZv0oqaHmYbspU0fSWHzuN2N6KJlhfkJ/bKK
WusaUR10XouK49tTlsyZgziZ5+sEFO6dkTRNcWhdq4qD0BzSyG/AGcggFGHkMN4hvdg6LYPwtWNA
E38QfVTTudREs9X0Ii22fW26tHwo/Wi5ymnw+1nrv5REXdPPNRRwHmFTlMumUYG50WWL7ShQYzdB
Dd02ugNzk7n6pKWLkwSLqThPdtU5ht805TQEvNbIJqRFWWDePnWuedaolbwcJnysfASQ6Kk7RVGe
65VCwzrWqOG2pAb6x0YM7TOnJ/OsLFHX3hB9bJXCc9Icv02xe35I03bZp6AncjquCtNYkEDZQxu3
4l6bUCY+aES6m6XQLDKB9/GYryBkAMNRVHLQO1LJ5o7ljspczj3pFF3XOm23xRSLsyE9ucox0B6V
X4SOEP5Glc5F7egI9E550ljFUjp+XdNxtnOevqg0YE4ZMI5pNiI/QYT8xKW9guKti/5EfkK+pH+4
/vwXpH0facSgEFlqEx/hA0LJ1V2Fn8CuYGr/+0vhiwwuF90o4skxNwvtHS2fs9r2aw0ogeEkchdZ
Wb+LtaY8oVJyDKBdBZNXI/afDhCo0B2B8eKxLnnhBscP07r0shBrhMwukh3vQgZWs/z62/tjhQZj
Oo2oGRjAoyeXzfUSAhpxQQzM+lm+DNOZwwl64v69dVFgl2Gv6sifvtofkNgLO5tS1wesh6PsCNbb
CKEk54Ng0Ju24gRw8o2toWHUrpPBw4tgNv9ya+hgwbsOar/vWs3XxFSzTTSCJk/66pQiyBvvF+5l
KjJVnOhsxiM8KGS4pm6UxPVpfbR3QADsy5x898T9eyWWse4KF0YeG8JCTuGYkVuLVlAW8pgUScc+
LHtxqY8hvWcd/zm7oxkwNM7ga62w/SZUqeEa0C4YQxk7kDTmOlrsAx2kzN3vbx9XgPg2CaDwaY6Q
7NR5NiQNbnTXApz3ExfAClgtw/hdrxINate6TR3aeFg+G0cL6WkMjxuXUzi69mB6XRSCKhvVWn9c
xvqUiufr7YP7CsJRK/CWo9M9egeVWOuYnVDPK3E2fWWAwnQT7e3mEzS75JSx9DFdY72ylalrGasU
PVf4cq+maaeFzDnoftmac1nb5VPDmHpLivONVliBAR8gkiwaxhNEntdnNuuuIh28kyug+Whda3Ja
heyed0QMYltj1+U3vWlvC7euN0pkzb6qFdr2/f3y5sViU8yeAWoM/eblxQIpmcwmY7Ak6WzAZAfo
DtJv3k7VYHnSzJpA1xrwpGV/yuT3zWe6eois7Fob/s/LlUuzwSComFw/NJbiY64U5e1s5PRVx2ks
Prx/la8PBQi8qCCvIZEQdawdkxhdWg+Ny1pl5OzUcW522sIk4f1V3roiQXkLsYgzQTvWHqBGD+mp
2hyqk2jhC1dMrvqyOMyg408Epbf2itDhfUEltddp0Mubt2Ru19ioMfkumK2rSc7hlQkC6LOGGoMa
LKUZjh55QSqC9y/xrRuJGB4uaNgoQqJdb8EvIV5JVZqhPWXuMurFl1yPRLHJXWmMm/fXeYU35x2E
VmlD5xQMEo2jeNEpGn4Is+VCJIAoiCIsb1wqtQ3jCciTIBjwnenF9xYo5NVoOL/rT7keARztAhkY
E4XUY7/3ftCZzzJd9kOEs30TAXcv1W0M58bU3YeqPCXH99bOQcBxVWU1aOIfq23GSHCkMyRW3+nV
YYsbzE2IX9CmTCznROA6tdLRjUVLdEnmhhsbWZUI8kLDBCLNwk3R1ObZ+8/wzaVWY1Yd0Qqkx45e
cHpbYdSGpuubSmJ+RaYC+3MjqT/WSXzKmPx1OrP6af97qaNgRNJh9UydXH+IXbSrdUxEI5ppAcbe
AlgmhpLvX9rxqamDCVwp3HC4V8FncbQe9Q7Cbn3WB6Myaju4RxPYrNndZjqIQcOYhq0d0c8x5rw7
cZId39SfKyMSBKNwjbrHzMVU72E06nofOF3m/Ciqyj3LmP8ilq9VJ97Bt5ZCPlHlbEZ6UJhHZ4yF
GH8+S7WHMjs4PwDWmz6kiHs5tMqpyuH4+a1XBVlsVQpGMZjI+/JYyfO+1ZMILKtiTJeMX7SPbTG2
HpMK6zZ38lOcuOPTk+VWai46MSAXUb88ujJN9pihOO4QTEoCUtJyduIndQImBRPUquJ7MMo78eSO
j7R1UY4T8jJzrf3co8Q0EUMj7Qp8psPE80JXRLYfECJ5aGEKb8k4REDHpzqP+8Z5iudpvPvtLUtK
w1OkYjK45qMXf4iYqLVzIYNibuVOZtuqujWKqL8uYkcEzF0rMCPVqYt+Yw/By+cVWQ1XbThTLx/s
0JPgs4gMsjZlaGPpyuKToVo/ojYBTfD+Jb71WFcuvumsarhsppeLNT3QEHIzGQiUF323sMarqo27
61Cb461sQJspdaWeeKzaG3tX477abCgVw49j4fI8sSM1ymoJHr3Vr3R6uIxgHEt+zWXl7pthHO/t
eMnOU9npN42WJh8Fk46gga/b4InD3Cx0i4Q2FaSNIKxCw9NwFD+VQb/5LYGorTqCgEyPt/xE3Y6V
dAo0WYWe10hn8dglYt/mSrdvLZF/e/9Z/Ex2fqWBrtvdhvECHx0kg/oqveuALLbz1AcxJLFrO5zs
B+n2w91Y9cZVotMG1ikZ7t2O/m7eTOXBWGgTQmsKD1mSd/vBrkZ3e+JLrZv81Zei/MTxHtFkIBYv
d0hLE1RfjY6CrLaKA225Ymvjg763oyTb1N28+FUnxWWnLnUg8gp8Nw89aPqeSl8NqxP54lv7FUca
h9Qbyp15rM0Dsj8KK50R9DLGxQFAudzW0hk+KLH4mtWRzQxqak5s17fWRAOCdBgRWQLYUeRCjFNd
lDGSAZShFESMPqyjKmnfpLMzZB7DPZoORWjaJ4LJm+tiJ7BqWAJbOPZN05iSLzHNuKBE+YH5gixX
Ydkea1KmLTE8WkWNt2nWmCce+ZvrInm4Hnwwu4+feCXjKelFKQNVz429nWaWBdRYpocQGvhmqGaN
oQkssxNH0XobjzcabxtRDcFsZB3XYPBLnjwC+e11AwoIUprDQ5JM3UbvLfHw/n5+I6Tg/wOPnHca
FcljYQHwpbmQ7tIFVlulgYsM0Rl8AUAWXfQDHvPgd/qk+2QLBlKsvXEiv3vj1kLfRFqKUwU433Eq
Quowt5kWs5Xy1DqkFnB6B+umHUlrF8hSB97XdKcUdN44x1iUpguJwkprP9q/BDeEaF3CWN8zY0ZK
hYA903TP7DDxbTEOv/+Oon2kr3EbI2b1OGw63SrIbDkyMPNZOXRW197EoH2rrQppMvHVXEbb2bXn
6/ef7Fv3lmYAWR43Vsed+eX+kVApBAh7GSj9IndzpRV7KWo1gHbrXOtg2GEOtvPN/2FRk47H6lK0
ptMvF62LLlFzQbC2srg6TLDIvdYRyreorqedWupXeO3O2Yk35Y0MgcyALaxzH3UU+l8uOoepbeVm
KIMqLDpa4UZ/J2cHkq3htnBT37/CN/J2XC8gM7NrV6+g43REAivsh5EcbIZsbMArOxfjYtwpzDk9
CZ3bN9Dw3spsaT+9v/KrhiHxkEEpfrKrktbqgvvyOtVy0SNjdsEb0TxgijE3Vw1Dyh+QMuZtXBuY
pRp1K745dVhDZge3DNhD0dXzHC/wB2Y246HWxzLegHqCQ/D+t3vrrSJS82LRy6SuOHoIYhhVhZOb
uOgAZnOwT4dVFFmXTM5VL4yG35X6+3kzaHHTqCVNw0jj5c2YY0ezm4YqJgZA6QmJnIFOv3KX6FL/
/QCwqgYDJsWQTcVc5uVSTJSMLoYoFoTgzndkwR9L3vIdBwzljNuKD65eZMHv307scRHCQ2Ifh56j
FwmuW2UB7O4DUVS0D7Sy/zAm5Ry4IcATE0u42/fXe+u0QHTPcQ3yOwezqJfX6JTqUg1zOQSDGar7
Ke41SPWdfIAWqaFKXYRXVlVlp1oJb20aZE4xeUEDc5VRfLnqkMTuGMEzCGh+G77lNiDP8kTZABxU
Vo0C48STfOOkMIANmwbPE7OQ4/VqhxOYsfQYiDnKLmuRtI+tbs47WmzZ5/dv6JtLwWhEoQ37NAyQ
Xl6aZiNXY0csZTfFfBbNFqREpQcMnlRN+eX9td64jSbMa+I3w8BV5+/lWmVlQkiBOxFkTRRuS2t8
LsxE32OmBmIZ0PaJvfnGpSGtieIvI2D0JY6LJGbsPYNhdQw6zqsA0F+2A/Jggja3TimK/1R4O8qC
1hQIjzQkv+gtH515VgyqzEqmKZBpPO+FgZJBkyj9DebEKOGOsqMYVcvrpO/U866GbiM6d/mgjn30
JUEa+ytMbxPVA6PdD6tXi22I8C4K2/7KoQQ8Zyuk+xJOyz6KMnlKquynZNyrL7+WrLQgxWsHrEUz
MNkEGheItqtAD4XwsoQ+iQMmduVjBciDBHaeok8uofisahI0SEARKc/SqBI4IogEdJv3t8ob4YvZ
AIM0jTTHZsT1cquoSoVIastW0SypgEMqnFWJaUChBbAXshXZflHcDsJlZZwo595amU49bW0mE6gW
HZ8woscdPo6mIFXt73hRmOTqi7yCZS4CTer5o9UNiTd2bn8iyXxjuzIQYcpEtcZ21fWXlxxBBitl
rU0BKukxyDMr83ARNALR4If3/t194xRFf3tdh844WidH12jIPDKIhBM6DuGK2zfHYgeIZ/LqfgL3
OC/t3m704cQFvvH6r4cM7hTkBKp+3FGfNdG3WQXZvZ5RO1EBywLjRsJjv4xTyQmA3Eftv3+hr+4p
u5ncUqyTCpp7x8UJ2IBKm5x+5u1LuqtOi8udXpnjDpTl704JdZZiw6JaQQLjvDKrq9N8sFIbbYwV
j3kOFS/xssEBgkR/+0QO89ZVoTpl8AQdS5BUvNwppVbPqWMpcwA9mH590Zq9L0C1xCCYxvzEXlkj
+IvDAUFB2pTop9NuBZN79CY60GYAySKlkICkvgKcnVpQ4ipEWX77UXH2UOvo3D/+d3RRWoQQQtQY
c5APaCOYUMDgw+AEHLlV8/T+Uq+2/6qRaJEVc2JTdfzUufylZLUyF1mCtX0Oi7XZy76rgw6y5Ub2
yrylET4/qlo+/m5MXxell75Ky1IEHPtkxejlwV3VQCWBbENLQ09uy5kOni3Bzb5/fW/sD5Yy8CRY
L4406eX+sKDBaQAaVwCUxMdWdIzo0aIDLe/a/5zO/ce36T+j5+r6nxuh+8d/8e9vVT0j9xXLo3/+
4zL51lZd9UP+1/qx//m1lx/6x4f6ubyT7fOzvHyqj3/zxQf5+3+tv3mSTy/+ATsCytBN/9zOt88d
pJ6fi/BN19/83/7wb88//wrC689//+Nb1Zdy/WtRUpV//PWjs+9//0M3OL/+49e//9cPr54KPnff
D095/+oDz0+d/PsfELrdPwmmdAMpM9CDXWXvxuf1R6hy/kkrgVkfitwqkw3O3rJqZcynxJ/Ydq5n
MgMC/vszm+6q/ufPNPVPnONoK+GzpjLuNP7411d78ZD+/dD+hqTQdZWUsuNaXu6Q1YmIeQoJy6oJ
vnbqjwIAdICaIlvIB4gjuY/Ql3WYjHC6E0Vv7klSnFXupthZ4Gav9cGoz01qtW0+W8t1x8zn0GcQ
M3JO0yiKY9+pmuzCdWVzj4hCeQEsowksbYr2ZDXLIdEWNd/USM9AmtpD6RZh+1vHvINmobviv9jv
VNXUdEdnFCoMAhk2w7wTWc88rCidAAD+NwD8yolX62V28NdK1NQ/JS4x4jlaqcePLYVZLu70IhcB
OlbOGSqryQ6mHfQMN7Yu676eJeWBtvzWAflzaToVlForI1xHoOzlW41VSzU5hRreiYR5TolY1iEP
TfMCpfr5xJn/cnuw1GrmR3hZy1bu5vH9TNk3gzsUzb0yWnIbz9YTwFLVV8BDnnhyP8fb/w4vP5di
QkVHb0WD0L1ck4ZfzmK7Ui34B3Nzn9nqtljFBrF6dRZ5UTa0o6diC3rME8gvreJX5mOjKjdapaN7
dIjCp8J+ppvltzT2UWM5n4trtY03w2CeFWaxLfI7krmHSRS+Udj7vO4OaZEc2iG6ljGQ+17XTvSy
XmY468VQ3xi8nrTt1q7zUXPBmeCDxHqe3WsQLre22lX+FMKoK2ZZ+QnUyRMx5dVuxPGNKCao32yg
HuLo5tXjZDNNbwHUMtnfLeG07F1lyg9jEZZn9TS6N5liC19vT+6Ql1nBeqXYJlHI8eaBGWDOdvTY
AORasLHM+94mSY/qMtwgkHEqkB0pTq/LIA/ITWV0uRYD9lF7Qau1CqOESb/vQ63ap2Ci9mamLLus
sP1Zc5isoPdF28aFsN1aoOrD2MJmpGv8tGiTK+w4jECZdwDbT6QQr+48WELQNUBfQEYRa48OUMR9
8r5Kw+gBfGblhzC/P9iaYvrQrYBeG5MeDFp8q9BGvPklyvx1lL84ul/dedPGc4Vijf+jcnpseKLJ
xUIcVrQP0gyWtuw2Io6hGo3lTdPNj60x3Kf5DMo+clU478ZXGM2b0UD/tzBDhAn763jEZGKetSec
NHfIdT5HGiRvTIK+VhaEbAdBsLoJYPmd2KxHGv88zNVLDBAdzU/6guqx6SOqTI4ZLcP80ADZRv16
N2JSChTkqnPHQwqOWsjSQ97mUfurtPr/LOUPFKR/2T9rFvQiS7l86tsE3nL3a6Ly8zP/TFQs40+Q
AbDSATkZNA7X/t0/8xRh/bn2TajXgCkgaLPiWP+Vp5CLMFYH+wWslv8yZP3jb//KU3T1Tzouaw9k
jcjqaub+G4nKkT4oLz8gLmYDa9ONhRiwvzxnlrSBBpvZkw9ZWTtXGnt6sJqUQx4DT3iucuy3XddY
m7SRsvBktaRPozraP5omnn8v9K9fhdbVelUUKRx8a9D8JVKV7twpjg1UUa+ibk+Lf9nYSgLTGf5Q
5Bd4Md1kThR+a9DhPBH6j+IKXUCL8xbXER4ELmPHNRhatcoIRa3auEr80ZGkFsgSPKeTs20pmU4s
dnTArIsRUHhwINIIaMdgJooASyiZU2/yVWlqjvsno1ay3S/b8I1j7O1FHM4CLgtZ6KP4EQ9lG+VC
wU20SLQzpUqHDVw74+79Vdbd8UtyAZaHv8+TYjyJZSKd1JePrO4GWZUaqovZUN0IBQGhKWruUbni
zFs+Z0t95gzFdd6e9Erl5TheeG2IE5vpQJKtrT//Za9UlttCYLb6TS4qBZE4KDcXoGJs7DCQL3mA
12HKbagvk+onlfpkhMtyOSH+dx+jlWhADGdEhEI89C1NaZdpM8+Ka/h14U6PEPrQCDJ1psieUiDY
4hW0atB9sxaJDM5k3MvO4Q+1MV2qfqVOImOWhWcNnLqrecIE5gxlUWDiut5BAKxaRbe9oY8c9wzt
HUSDDNoJAkxJonwsU+TjuGXR3oBMuDow9bYWiFQgNGHUXel6syXkKcjZq72x8g9IcBmZkNSAGDi6
eaKulGyI+g3aJdmlwvgxaBOywPf3xqt3ih7qaorEMAhoKYpGL1fB6aUrNIk8+KhiSogzAiRlNZzQ
2BvU7bDopf/+ei+bDhRatkHPbZ0g/Dd7Z9LcNrat2f9SczjQN8MCwVYURfXNBCHJNnDQ9wfAr38L
9i1XSjef/XJWFXEzMnNiSyRBNOd8e++1WOUSE3/elCs5TDrqJQENb3xzrExgddQmk9iJ6tcpxAFt
qv9Z4eLniyIa5+69hJm69WlB6kGwYDkRdoGT9ue2qdId09OdLw3vXEyMCf7+I/7NF+eSqDhLkXyZ
fvi0HFUrECpR6fYBezF1tYAC1hFDe39aR/zbxbVsjfnuuAezDGVP/Omb0ypdSG5cgXCS6cGGZATL
wq1S4HKlcO/coTo2Bc3JMJtCTwtgkhQDqALdubOnwboSLTWXn5/8PwuM/8Xj7i8nwb8tMI7i23vc
fSva7pv4EJ/8+LmfiwzvC2E6vROkIbajLYMk/2eR4X2BZc6QA98k/c8qK/1fiwzT+aJzhZoq1UWe
Egyh/Fpj8EdEkhQBgW8QpdCQ9k+WGNbHze7SUcKCaElDlqcRrW2fTqceqICtNrXtV3qOYMKe2ou5
M6/KlJlTGXb9JrIy4xRbDbOTZk1mPs5OYBRTGqhqb985qdEFdWH2lzM2520K9wu9w5tiiicQ980K
fKIJQ5Dqq51KqIWVn3TpEQiJr4i0eUxt6flN5up7ZryYukyW9ADjq1xXS7/ZQueuW9qjyu8xYziB
WQ5tMOZZuKK6NN8reQlKLdWdPfkzc+eOZfv0/Rcb183Mq6mGgcYTDhyhGp+By8K6JBMBLCqZZDUS
se2KAoAH1OdtWCfOjckURvDjdPhHV8ZdmfPv58zvQ1b4P8sQt9/KJX1rP/+q5d38yh3/34gPyU1+
d92cWJj3Hxbly9//eb0wH/6FJxP7XfoKOfsdzth/hYfLn7BxQse83Ge5yf66XhTW3UQPPDX5CYPl
PCNLv66Y5Q+pgRAtsgkjeKSTx/4n18yncicXCuBCqnLLMp+aAF12H2/BROtZLOoyPDu0wAV6nAwg
Yt6mupl2lavvjBRgYmdBMWxYEQfpt0YhS1LnITCtOYABwnZdNvGjNcHm8ua9ADQLUoZldD+8g6B7
++fn4P/sBPv/LqReygj/fUh9I1+LryQbPwPvH6n28gM/TzND/cJcJPdXkAIeq6xlPvfnaaa7X+gZ
4ilo07TCln2RxPza+335IbFf/D78BM9gvvpfe78v/G08Q9xH0VDRg63/k5MMKTRn0f9dvpNz0gPB
deCyjdTZSX6e8CuHmKK959x2mMYAYHgZILYo9PZ1JZsHXScAaT07O6HKKa+LeXIvpWaNb2rRWasB
6EngxAAgot5oT0xYj8/6GMrbiTaPO6s0qk0v22lvZVnyME/anaJF8z19M/FqjFuGUrJ+vjA7lYx3
UkbulkM0bWxa1dZFknZ7g2k1QAZddoTO6h7yLhywr2TCiDaJ0vRqUOlWuK7jboBZQRkLoyFVZRQq
jvVi5drYB5E5g9QEuNpeQYN0L5Laamw41G1+sHvp0Y9W20Dkx6qa3U3O9jCjA89LG4jPLfSZSBE7
pk9hBbLkLCcai8zqOjcKO953at8/tLYmcr82J/M6l6mz5a20lzS7IjQqQ+1sVpOz6kxNBuVkVXt7
XOzfadFpjV+rcGYKiIXUog90UBTb0BAnaDvqRWIylqRW41k6T57RnzsaW0Gujb5d199r48WKFXkd
SXkYQJk06XQ0inYd0n1cioMcaNLJ1RUJfbMmtwTR39yqcfhVCb3hUDfyqWLPs++rQb9qyHRNJ41B
dLZOoCf2m66OLjCH+sChuoI7dAuYs1qbQ7+JazmtpzCO3lBPZUFcue+WnjAIajkjkPPuqw3cZtk5
ac+j1T6L2oMtrhxyGqT9OAqzG6mhRLPqsfxaqPYt9J3v5qzdu5p5G1rqDhQXDf3Npl1G8QtUdxvw
t2bQC8MEqCD41XNYNhvYovib8lBfw8O8sav8rmHc+Jjo8tUypinyRUh/PLaJCoyhbNJ5O+SE8BdG
D+JwLMVdm0iAHvQkAKDUpKrD42rU7yC0VjW3UtSZScpE6BjrEHkNmO5pubWQKomh34NoTB5Atk2H
0bFXKVSobHgasswG2ij62yZygqh4rq2OXV03tAyw5mDbSzoPcVBVC5lXMQlU4LKz+bOsBhC1BS+E
KC6c+kPhKZgERqByw5HxyPZVUZ3i3ILCX7sGzHcrxu/sNxQ2AW+OLEZEUgQCRNODEtW1vzRdW3He
Qe/vT5OAN0fl8uwktefLqd1Js33UcbQ2Rn5jSJQpkX4LCxsz12QGnV5dA1wGwD62qm95aXtBl42x
ykzxrE4J2FSr990SGh2PxQMMZ33dV/0RW1C8w5x1NPoUpVA3T4Qz7jHloeW3g6w3ZqFu4tZqTzkM
ZSi8zL2lIMwCg8MPihCKFFYE/mfOjm+yKtvmentVa7CLfXCqx0IdzVWbZ0eFrlX4mpjkWiUfcB4W
XoBUafKTMrrNY0ERbSK6VnIruqbUEq6qlENJl/y08RyEBL7X9V8zET3motkr2feOFt87qF31Osc7
gbfabPda7e3iqn6sClPfZFRhVkBud8TfLFTdfgvlxFipCcZFxj7H1WA3ElQ0Ew+tEi/xmNpC8nR7
ezUb5s6EWLDRCsa4jNZ03rQwcjbYlAbIcrP+PI3eTZQWu5DtEmjUZBcX4xsEnesylqZv07QZw0uM
y+62HZjcnTBUgD53Qd/kYbLtTWzXbfLO8MMctDl6yiq03uMh3U81s/Zx/AB55R1ZSvqWFu0uaUz8
KBLXSN0zeYgowhwZPNDZnZn9CRwjTI4WGD7evpVu9rvRVZ/UhstR9cqdSHu/1PkOhBxJdsISoUe2
K4rQOiVOVp35OMyklrM45dYiDdCScIepQa5L1zhE3RSt7VAyCKE5OzMWDypBXkm77LMndMk37sTh
XVfM0YF8IN7kQvd8WrtKf4CtfU+59DEBpdSpsREY9jMdppCZNdcsduxKjXDNzdZ8jE3POxtGZdxX
EvBJ6EZvmgDeZ5sxB26y/axOar8E7bs1RYRHOxvMdwkPllsP4QAlUmVfeRkhyxgrF4Y6qP1rlnb5
hUmY9VaOthz9kRT2vdCVwgwgx0oD2D9dfqhGVLxEc+1sAUYNp1Lgab/Uy1K771OnXo0m9ZRtrlqn
zEv6Ewo9ZCM2VLHz2CDp6ZpGC7hze5tImRqEDlZygXQEW05tgKIqmWE5NTiMNrKwYZ2lDFn4VqsG
iQIOfBwow2iWQE2RWtN2ZJr+EQfm2szzE23PO4R5GBV25ThkO01Pip0xA06HoIu6oI2G/VDKHSru
7wodHxfGCNoIHhXK2JYOHlyPprJzmUrdlGqKL5DP0nrDfNHktXZulZEpT8kh4DMMo/3QjRKk2Ciq
m7mFYhO2r8OciE04VM49aJ5wMzrsijq1AzETtXIHawmHkVvbDxE4nFcF39ldRNi7HtH3XBp1mjwo
Qsb7KS2UrWmI6CCTMj6kuqecFNSA14pwq2cx2XS9xixFeHpObrhPzVzngd3ZN7AUi2Mu1OKhgwT/
Fmv2fCsouQcq7bMBQ8zqxs3d8ExrYRbYhRruW22a3/+zDu6mZVkLR+R36+CTeH9tXqP+w1L4x8/8
XArT8f2F0JFUjmWmunQTsBT9uRYm0v+yZNTLIA+Kv2Uc/NdiWLO+kFmwUaMPgMIvdcBfa+GlXUNd
+s4IKkyNMax/VAb5GFGAgmAtvNRZMY4TKtM+9HG75WQ0hJgZssymmLmh15Z165hztzFCdNx/OTB/
E8wvv+ova+7lpaj7U5C3GQYlMPwcvtoGAjK6xTfSKfd13l0nVbqNXf0OZdRF5yi7f/pyHPKlukM7
8I/d6cdPllaqO0lhIRTqjTszdNeGNmew7hIsTVN2OSdZ9If48N+PJa/IN0wmujTUuMuf/yWaH5rW
ahDbNZvYhPAlW0qdA9xeACf+7z/aJ1vt8q3Ryskehl0UuQtjPB9fiRi7SQp3YsmIlJcEPU3X3J+M
yB+wkaB7idMLy2m7O9RXFUTmYR9P8pbf9DKY1RNPiW1R2qw5HOnN5OzNlQqHcQ1veV9YdXpj9Xl9
8ft3/KlCu3z3dMVBjeDroHmMVdPHd5ywN9Iyj/5j2MOXdlkfp7w9U0mejjnNoUOsDsFAO5GfDwCW
ZtnK9R/ewMdQ/l9vgHIJFxu5H4ngxzeAwqLXy8xNNwmAJRbcQBwvSjPUN96I1ZgVFhaFaO9pzF/1
ymrOnaMeeocxwliiSjB2IwhEdX7XwUD+4dv8tBddDo2zOAGXHm+Hy/rTJSjcOGFLkedUbVKLOcbQ
LjHgGVa77/pCXdllNa9zxlrAQeuWNBGmmMb590eHPh8+/l8vTm5EC4GH40TEw0Xz6fAkM1PVAhMB
7Oc++q4kk/UyT5MVU61x1L2izwiyUNqmZ6Qy+bMSNnch/jFsyQUeqEKXjE1UM8eN7qYbfqw6qNas
4s/xzI3hDDRZ9CEJDKh4lysk8KryrpzL/WRF6dMYbmgEc+94UOJp5GFr8nDM9UFuM1QE+jqZElGt
S0+Z+6Ne1pq5cNbUN7uCmXMTGZn2BtUwORVhiSVNo5z13NSie2z55xElsvpG7UBWp3ZuSFcLwwFs
x+DQeEZfzDMUodO0aavE2w59k0+8ftsGWqkWFxZgtJMjp7zx47IdvonZ6JFSAcjGEAdf8rVVuvCh
SYtpz20Iyng9jvN2MdBtUsihW1XAAH5sobkl2ylUJ/tg2YO3ZZ2U7ulAN6Tv0Cx8AuRXohtSqm85
L3ZnWJlN0krKeowBbwJsVbvv+jSyqoP6HJ6ytisfp6htjqz5VdNnv11D1yWQ1X0xzEO5pX2E8ICW
5++xLqedTfHvsYBPK3xnVPKngqrNqZg9eak5S5yhZQyrdiKtGew2h6CAdcZuLnW7dNVQKjnE7O/h
M6KW2hWICfRNK4ZBYW3eWyMgc7hMfm17chvr49BvW0nVdO1GFVk1DYtHBivBHyaZ3r6BrFCuot6q
pn1cFRWIiYjZGhgMdDytmxE6JxSbJO42HEt49Dlsvu6Q12qzpx2o4kNabjrYQS+7etrXjaWle7QD
GLsFJtZVGQtnE1sWvVw1nhAeZWnuXulCoJvTiWbCYDBSA5GqXWJAaWzyCNPo7s3IShgeN9rxVYds
3vtaAuTmkDYQ4dbDzJL+knY4JQkABZoAtdPkOkzNCjLWlCt3lKRGtqh1NwZFXWh4m9JBEW/W7HZi
BZ/anjdwd/VyEzaOdT0qpAl7N+oZqUcf+L1xJvObiy4TdwaE3BVsUBa4alpc1pbbXXLgku/NMDBF
PbnncJLjysiie3TKl2mcO19nr7itqLjfO8zuXCiZ12ObxwQWqk1F5yXc2KuwGgGqZwVmobnONnIw
4qDsQ/t68oZ4r+E1WlupFwUmpjqsbyo01MxMLmJHH4BhIzx3jQHJvQlWPkEmt45nr7xv66h8DZPi
URkX+QJ8DhrgbEGvZ8jecXDeVNzPG9wsY7AQqlezVrI9bjrlGvMFjkMUSZUPQpNjTYZUDuPBNSrn
QqJr3SmAI4NMNM0+KW1zVVrUTktDO5VKRLuV3l+BRjxqelkdco+dRJKP+0RttPUcd/OOHc6t4jCi
paNQ8Acl35RFplypmBJ8S4vQF7edtpe9k+87tMeX2SiKjSHbIvV1r3/S7UHDwqGf8X18TwjK99gk
ssDCbUjCrGG3mz2guEn6VkezvER5NH8fE03c59w3nxonj/eNaPNg6IrrKM5s33By7uR54+UrDTHN
MkgsgsrpmoORJ/QoJX2zZXeicOECZPWLoZ+vx3BqqqAyCdkCmWePS+fTxo7EFbK8Kmgr2N2+ZYMN
A66Zs2rTuzIgIrmRQljARl3p3ekOtd9CFoci1brYt6Io46zKm1PWKPFNmoMyJOaA6W6yNCqLC9tK
IdepyWw91qmWnsKkTy8EZPU1BecaQ1+H8EzoOfDH0tkbkzxWsFoQk2TiVOTiWgqcibg6WEGuKxO6
tdtW8gRasv8eK+yLx060W1UHX9slY/XYN4YX+jpol61daVlAt8Y+72S0srzO2bCX/5qYMAkRKNdX
WtqgETVLVcEiG/ffO2wDns/+UkHBicx950iWFX41NmJVmg9jEUewr8f5CNnYuy5ybzpoNjX4wjOT
Az5jNGLcLGgtLvWt0lT6UetG0ta6eE8tw75it820SjnPJ7OdbzwlinYu2pmmL5m216nOGavZM8Wx
LlipRI5hvuQzyFzAtAXY+9F7s5tufMkIWtaE2UlOy1lpHLuuwIITI6kL3CpDhobZ+wwNzVtsKt1d
OaXzRutDeeVmGVQJx4BhXNcaBe5o2svYs1ZCV8txpYflsIuAkG26cRHKJ7Phh0aM6yMytmnbY0oz
m6k98Ug230fhMWmVNvVRzTH2uIKuVJt5WORd8bxFIJeuTKN+G4r5MJTzK1kUjJ8Qum3FRyh9F704
t6e1C1DMoz9oq2bG2eh1OrPj5jXvZbKNah2ZWlW2+6pBHzyI5jzH9lUVy1s6vPWLutLfI8NtgkEn
d8JsD9s4TMdNpDFYCRZ1VbNlxiSQpatcqd/QGDdXTTh6+5B96kxyawrnXWhTuC1SEhZb8NzObImz
s8hfyBlRdU+FXFVVp3zTneQmKij9QApYVW6crSuNZxutTeKbXVfavmvQCWAw9677JsPXINwR/QfY
4iAqO9NgfoH8W624UWWm3W8S1LtY1LW3Sa/711iPAdBOVjue5rTyNvHIue5HemM+sdqwTzNXV7xC
WZQPu7FPsnuhdDUOUne4q2QaUalqjTskEH29cr3+HNK9U63hFzZBRjvPVRNB4O1507dZKYYX+nvE
FeacFBNBWQpBxq1riGlj73lmyNH0NbQolAQYa37gShD7LDYaklmlqL+llssp5CEmf6LyEF9r8Fq3
oiKOC0paXtA19akWrjh9Q7iRg4EOTZu7zg2m0a1ZS+ABgyJRqaLy9ZjhuYAdakqhOY1q5OlTo19Z
sVWelXnsVb/Im/IhtGG304I/6vVuxiFZ+1MtxF0pFi+H1pJlrNrKTh6MvDBbmL9N+73t+7HyJUh0
yychJf9qrLa6y+qZtV7cZC+Mh/aBNWfchSpFO+ZGbZ5Q75XmITUiJzyUeTK2WztvrEsXfuJXG7pR
xDRPbOxbuzOOeRO7uyoyuxtvygnRBM/nx4R7wKo1u+J27Mu1kZsjyi0TyaKt4o5wWzV8ntLR3OZ5
KMGuZnInq6i6FGhA3lJUOVlCHFV4L1Ml4Tjl9bjlLMcK6kThrogMZjGrtoZLOdqa33Lda5shJM3E
upU5PabgWVhIRuZomZqfzoke2cON8FyUlb1Qcx6BNhpUpzP4tS1en7F3vIp5YMzcM6ucatXr3GTK
LkmPqeMmoASqYnzSZA6gue7xiAZh16mYQJKYRW1sFHF+nznZ+O6wtfpW9e50i6Sn9VDFVM3eJfy1
AmsEuRNAsVffRDtyD2eZVN7WUZHF56FZbgYltgtrxX2Dp/CEQWPVhsxd1xknxHaqS+XU1eMEODof
8YAzWA/nMG6flFj3sPSlVQyP384Du8uGa409wkGUcXdTiFnZZlPWHR1Zt48Q2lks4QqqEyo3yN6q
aSJmbuo+HHwlmkcKFWSz5d40yshk3Tkb8yoPx8F+yATMxb6ZwYZSwM5WokuoHXgtBQO+2mSDnU4L
TwM07NAHYtZU37jDNx0OIEPL3a1R0Wh/pwLPyR7IRZP9hAm1YEMIs8vPRqt7SJM8OueOm6OIsMf0
ptYbqTJ8nnQ7WRvDKlcpYi21ad7oQJ9h0kG9RpgTbwdd4RnYVNSxjAybUkSfi0D8PtS3sybb54Sm
0jHQpHC+614q0VX0u1qd2IWMans/oiL2HUxqj52oxE6XMDNXNmj1re5CLxiYXNvbkmCxGkeg/Aoi
aBYP8WXaTAPPBDraogJTLiCkeeWFmD1ooO8AxgxRwSXTq3dz7PTXP/aQ/2nH+MM0FynPf18m/9/z
t+btVSSvHzqY+JGf6aBFoZyZK/Iw2BjLxBTb7p/hoGl+cRiNxHNE/udy+pKW/atQbmpU12mNoF1j
SQ6YTPqVDRruF8a4EDk4NqHjUl//R2XyD5kALVKUxsmWmEgCBkxA86nFD9RQzIMwVtdsmcVOqUPl
WQGNc/rLAfmbWFD7mAv+eBk6GOnqXkYyFkT0x2Sm8AZNQwZINTQsnP3EANnaLrrIt/VJPk6G+VXq
mEaHRs/XNIZOZzuJqt3ISvXVHjPCpBkBYwAKyUaFAZBkzjqugSas/0CW/TiX8eNtWkvcBlEGlCYT
eB/fJrxlph3Tgh2TYbbbsYyLRXrpRRd9N35jvR9eCpd7QEfS+4eA6DMGbPkiLCIEGK8mzh8mcj6+
dJFwn5gwvbPNSSkrEwE8YptU18Lom83cU7CYy46ZpRCpaxar3WOZxO2jiTDwEvHPGkPtnzrWadP4
S1z082BQPeVU403Revc5zos15pRxU69ZE/SWjy0m3WRkWD/LCvRU/f004d+9DA1FxOCcf8s5//GD
163W5WbbjWtKsWwJO1mvLEs2f8ht//ZVlpB+aVoBCPApty3tqqhNl/47RObIITGGblw1fPv9af43
Z/kyUK3SqLgQl+xP6XdYp9L1UsEQsgiNSwi7NMAPRXmjA54MjJmVeUYQ/4fU82O0yNfEHeRHtziJ
K9O6P3g6f0mkdaMNC4Qq+lpm8qVKS3GeXT32gfZHL3rJsDAoonzTki4uDFzr4fcf+d+O6/Lq3EGo
LBGL08318dubZ9oK2trT1/aQnS2vdM52OPQ3v38RGtA+n4tLjye/nscaiRJz0B9fJqo0ydWI/4wF
CXp6K5aXuJOSQzpTa/OnKEqeQ29K16ZeNJeNNKLtrOcm95g5C7K+/ebpY/dSqVOastCICnYHgyFf
ol6zdlloyYuYWuShZ6G5SUU6YHTnEznhjIQdE0RyXWhzvTg8evs5BFSISQlB7NbNW6ujY2EQ68Fa
kABstwfbHyK1v++bSaybjiaNFgD6NR0QcsXC135O03LG8OchcjHJftjHK3eJVU6boZdDMFG/mVbI
spN1UtvsjzKnuKSf017RB2JsrKphrVFn3wgHq2/Y5i6NbAwPfeIy+S4B763piA9P+VjiRcUP7Fyg
SfQORm1nmt8Nxvx1NrP+wKBkdYhDmdy3XP81ahsxtasqsvEncqRoe6gq7bm3aSPFN/c4EGesSpyK
/J3RdI6MQWJss1ls9E40bBCitbNfRXq4idq2QplVIAHG1/lI39EUiCT3AmXOzBOZUct+qB3m14gM
l51s28rV0srClhRFCai9vryZiIWfMDS7mMaXPUoCuz4QNtpVuydpKfGtZFNV73W4ITunK5K9YzJg
0pSWUh8QHCQrSCpPMeKLtW005taqGCVGTo6mSFW1faOgtkkSWwtm6Q5g4Ppqy1PauQEr8RLz5ZxJ
0TfzbHgY4JXunCQ9Sk6KsOtOZW8OhEYNdInZcwhvp165gdlJUqmqm5S9tI9yfjNjjDj2lva6MBVW
oYpLzA4rc9cowO7DKO2P3WgKWozqYZ1m1o7GjfGQJEq4VnB/vzh9tzPsUFvRhLJuMIvlRX+MmXBc
9VI8IgsJ2lS96IX+1jOBAH3DOqPdvEnoZF/PhKh7r4y8s924+b5UTH1PhnMRl+kJPZe1pjgx7ACp
vbjJrkzK987Ijq3SPxRR1/jR1B1CtXiyKmMgwuSIZczyrLUc/6YeedKXdNStLFsnZ0i1IWNokloG
sFQUxmM7rjUdHy5CorJjn1Ga+m1JK+lOaRJ15/UkkKk5YyvG+klf3jWGnNA32TAGoP6vVDc5iVnq
QYPEZZ04+NSrNFXJkJqkpfyv6X6refvWFUbQF/p8Q81e38e4xs5hk76Nrg1Ob+qHSz2OmW5Oo/Ew
mz12MAUP2VCgmEZjfTlUOFWTaKCPjOGeXVsaF1Mtd4iwn1tVLXeuKJ6KAesfWuarZC6ulcJw79mX
DGc9U73noa9nssjsqi46RiBya1oJWRc/pmzWejMgUFb8yXB421Z1tiP2j6n4GqL0oaOmIWQNqzYY
FJjn3Rzd04RyLC3mbUNGiXxPexlEhedSn2jWKKZAKdy3mb4wrUUyRm8XzbS+Dvfrlu4E9ifl3KwH
osAAJFv+HtExkRnORVRXyFw8XDHlXD0C7f2quC7+Ogk5MsMAakpnPuGyfVdiHN1ULWP4cYkxXU0s
+rCeTwY6CHg9k8qp1XWhshnt9i2ccFTRPbSVXvyiGPFVWTaProjrS9vJug0eQy7Q5SY4WXt60NKV
hzJjS78WWlTH2xJH0B5vK2v8QNcUaGlLmi0Uuzqi7OnH5ZSdRxUAmJ4YFCvAOcF24QbeOlsi5YOs
E7rzpkPv9MbBivqZCuL0OtSU82bT4kThKy6r/pGMDIlSi8XLc059j1G6lhh01IZeStMozDc7V6m1
0I+8F2p8j2vtCQtw9oeFnPVp6pgHMu05P2ZnQKJrDEV+elZlbaamtXCqtaco87TJ8LUVG90Sy0Vh
hV5EBWTMMKSyWa1PUZ+G9k42k93vPXtoxLpKc0wj0Opr+ky6Lr4hyOO8QA+uRUEGyPpNtr33Gmas
pzfoHoo1zZHyrpdl+z0y69JcaYqiqLs2q2m0qqlNvUykYm+KQGy6atOpY4FVILDdLHWaSy/p8lfG
p5V+PRY2PUETy29RZTky4FzRxmBma/zdyZT0tTcrO/Ln0u144WSu6kBVk5Jp4Mhplc0gxvyN00+/
6vBon1Urwv2rD3FkbaZYEWdo0VRl8ogIYAhVEGEajXH5QdBUZ62mOa6Qwbkj2bqCVurE5I97o1Yd
CTKdhkO1H8mj8ZZLZo2d3p5fZZ+NEQ8gS8zXsWow5aXWTaUyEcxeK/BMCWVtcmTTod9LJVrivHCc
jXTD8j3Eg1ltPEJ5hW7Kghsb/UX5lWsmY7LKyty6t2jQa3xF79Kza4YGTxeLXGVVK+7o+lGme0cl
jVuH7cuIOKyCkEEXX6haMqg76dqUGtThxkAOSY9ltjSrSd2h2ZY9GM6wnL7VPEAMnF8KPRlKX6FQ
GPsd4XN3AEQmPRoapT2SPIgk2VRVQcumpHH4cXQUPQ5Q6HlpoFDemAJHTxgFCaNcx0AF32268JzR
yzeN1YU7x44sbaWrsBF8pycuX6VJ7U27rO9pDvP0zKFKa1GrW9lOGH21nGKIgyyMatQSA1FQYCmW
+Gaiasio2WdFoFdjxpBJltGoGcW56Wz1OlfHNZS0iuzQHPBudwlAhh3/DS/9lOr2hYDNW697ncfG
yZ4VqKuO1biQ5nOzaLVD5g4FfFDaIjGvclqUaTC04zQg8tDFPhn0YX4gZVUk06t1+Ki0pcDdGDPi
tRaOMA8JU3BNMGZMza96nPOslJbB1DXRS3/fwBIpghKo8i39cSkSYp4MmHMtqXdIh3PnutZjougo
jXKDyl/cES1baUoNYGq1ddXAouQARhTNAL403NzraEL8kVP85OxKm1u7FN0TTi3l2tbm8YlfiV02
jZP0vWfj9oqTm6Ij1dszp3xTr6gcWv1u0p2xRISXDFeTUUN46Gf0lyutbxDIVegkngneLZfeNg8h
/SCdIeKBGwqy+G6eQTYNdnchejnydaWtfG/JyESghH3HY9KIZbzOLa3BQasM1o2IHFrDM6VkMSUG
1fU23M4dO7CqKHlUFJdhIAiBvWB/OQ9HN5LJq9IObRiMts7jzNRGhpajulUetNBdqodAxoZ1ptWD
65d53CH1pNRyYKqvS6EYUD8YI0XHAcoy+8jcNT5XT5NhuaplFzNuSnbX+YoRhZeNp6IurWRnEp7i
r3yRBhXW5Vqh77TDBXlVghZEzCe81Nq2HVrkFW5p9DlNanhPs+ok2QWtcHp/SOIeLV0/28AMPLdM
dD/t1XHPIsV9tcwG/VtT6vYG95na8swuDCrQsJAfSA8hFQxlTpsSFreZG1jPJDhi15kCfTs5X6HW
pODvm6m+GIHWneSkho+zl+n2wePsEGuNL0zywFfj7EDdn26beYx6Ng5i5EY0cR7KHVH/ksXODURV
enGnq1FSvwTIm4bXtdMB0enUwUxYqXDNUCR0EChT+mrUjQKvAqkvX95X7q8mvQwVW8ig02qVgqsn
zFtQbJQ9J8doz7PUZnGlMYdeb1OYNqfBGmmGNzL0bn6rJ6qKmZW1KJG8KNJ1Rcpxh0bbvMukoQhK
EbUrgphy99JnXcsru56aN9iVYuQeb9N5oU7dfM2OI3kKo7jCT08/zxWCV70JtFmL3mxOkX0O40v4
qEBqd+VJSYRiMhpMaXS5WflTSDC90vSmeXCQ7WFYtsyxWAHdT5uLWpUqCXEWy7e4rPBHxzTEWwHl
9ZYJ5aUNxVZoNC7K2WCe2a51HkeerR9BQdTXLuPt75WpVLfDxCZmFbpF+/pf3J3ZcuPKdqafKB2Y
h1uAM0VREyWVbhBVpSrMicScwNP743E4fE53dDt86/sdtSkSyFzrHxNHGEe6SRwYKEP2yNWlOw1x
x1/2Q+hstWIyrtt2Y5KudVssmEOiNyrS1+TMxzjCBPghE9LounuzH5LfFv78PyS4NMjt6ZZ9GgKC
DENXjBXbH/I7gtnTeU8yGDcnMgv3y6hhn7YtYvePmpMf1Npop2bbdYFYkIAka/NQm533tVKT9oLu
IYfmcZuUnWG50zUeFWdE7PkhsnZ/MbmafJm7Eb80U2S1JJxjs92vKIEB+m8VC8S8yXKt0qMPUHYl
Dqt47gxUJrHlNl4HOk3pFVLy0cyiyRwlHCfe4xWt6VT9tNMe7m428H5YacDFRF/BHNXUdN8Gd4An
bzyqhWFfw+ZefgzAfsx6gV6jHHEwxCWSiCpeFVBSBMqyblt6Tt+snFLjqOnX5mXmHOPBuu81pJa+
WXTXv0CU2XpT0FD4NA8hkuyVi/WuoxZDjxCHFWpDRW31K5vCHAK4Nopx0/Vd/172XnClj9Sx484n
95kq2YxoxTykkjZep6x6trqSOr9S68HB59LA01eEYnKUaqoz1WTBldX+Wn4MaLOXWPsDN7oQE731
lAZX7V7SHZS9eXXlMPkX2Q/88p6O0kJM55rOdPc8G0H7WAJcvHRaWsXWspIAcTnnWQbx6FTJrp58
V8WDrpo2TsMkeOW6cLqYpIfejgXZBuGORFM88EKMfYQmNEki01LFT61nop3lWPXBB0tS3m8SOO/1
Rh6gJY9u3qcnfzaTH5PVoHSzuZB0nHFBLluQy+FVFa7uYoJYB+8DMsAJZn4duc7boJiWqF+NGThC
+12/G0wr+cT/w01d29X8XI1uGWx9Bgi4hHpAemC1FEzuYbHE3p7CVmzzZml/oPjKw91SLEt4UXO/
UmIsTMONqBQ37wuvb1360V0hvFaS5Tn2e6Pa0f/t7tcanGcnLd2+dgUeGkyqc/bHp9rZYuTELRg1
8NcutqBOIe/HEJVuw96p/mRlywFiEf/q3aeX4pSl9aCuzgAxjv0o75LN/x93Mv9v2AmjGuWTNK7c
XYv/gLX/GVvzQu1bKSUAvePKN8tJQ5hGNy/pH29UtWtax3xTOLIeCodebVMN3XasFRywJekHp/CJ
KLQ2pJmwU0Khp7JkOUd8E6iIMD6Z3wUc9X985v8RRfO/1K14DzL+f9Mwbz+LvMz74V9pGDqV/pOI
8d1/M5FUs5MBWCLItsCA/4OI8XwSaagHwG1qkmxH4Mc/EzEG+hvs5xYtW/9KxHj/BipOuSbqapL9
+Rf/J0TMP1KZ/0udSSAbji2EHcTpEW8cgKL8K8Rp15lJ6a8V7iX9yGnks6gdnXaqUKIocpjaxiVF
Px0aCr1QSZQlsedBO/tbZ07CjZd51o0Fi8BLH5Q01LU69lw93oMaSuoqKgUmtoxW8cF/M199ONfD
iiHxR2GE1i9mPnxj9lJvwuVugcBdu7WRFP03SLX1D438P3EK/JGAt1RqMOtzCmAF/T8Rcqs1/LXQ
9yoovzyYea9ufLn+eNacfOYuoXOeVl3fXTZe4g3TrlLJefGk3Op1qX73XcA0Pxr28xisHEmUtbyH
2Zq+GmHAEVBLkqqizM3o/KUl6TlrQuswW/b0TDFoLSMucfwp2eBkzk6Su/dkBtr7lYCDbooK7CVO
dfKggpWY4ETyhVhkg9VZ98tz9HDQdWpT5usEP3VltWskhtmE/28ZUki8cYfNqOlcO4VJEa3sTWbs
mbX8w/iV/x2avhqO6JrMbr/MhCISdjbWz87QdFHnhxVaqyS9ENWCFWmYPBnVpaW42rSHl39U7e+Q
mu/XsqGHcTOabfa7KWX42Rap3PoUT20CoLE0dobUZVJwHY5LnZQTYgUyD29invpPp5pZEMtqVT0l
YwVCtDQhRHfVd2PgXNT1O9mdXdwtVshe5s/l1mfHuQSNlkeKaREreUZ4AC7PNoTxsCN1iziUZBw8
QVk1+2RM810NGPA3ULMg5jxLHoOk6OzISa3xwR25DBgXxMY3TH0xwwQliJ+L3bwa3aFMyvJpRmi2
KftJ7tpmsotonvWPwc3RwCzENn/rUleftKSZ58UYncs0ATsvhd2+O6BV3CpTehuSQmxUvqbW3VeG
9dUsjF2OQbiMEJi136E3u9fEIUGFB2aKlUhVHq1ZA6YC4Yn20ehOwvYtUt/6Zr9Uid4E6DF2cPP9
zyEIN2rsHkMDps1xEJfWc3OQtu6PVCi0z4OybPQ8rcaCiMitUmzTdihOld9AODAZ7zK6Y85S1M69
wkAcC1mZ79w597Zhe9iTgz3FRWXUXyT7+M+9vyx/69wmYsUpl/xVrbiCMKwtrJb01G+wS04PKxEX
GCwbY/nhl+gdjDVgzsqHsDQj2x3WrW2D8dQy5SRYl+PqWKC9U/LQUUq/4U341XI6RR4bEF0OiPGc
KdORKZYn1xPBHxtxaoYRdjDDZutOeteikSR2PG2v6cTqsPKVJe1YPM0BbbgeU/W51ebWTL1un2XJ
aUjNF9U7Ks7r9dtrnOOoUTIA0z0UYV/vJNXrK26nkEBPJKLt9IHI7wTr8puOFGtjG+kfYb62SjwC
P23rikJhhBvPusrfm2F567zulOT2m0iz1zKvX6ysPTCjR6FNRFIx770xv9gkDiWJRpBU4D2rB16m
EiDYTrs3KbufopjfOx+Ch5ZGGSUeBubU3FfJbblvauX0K2M5ykrra8kWCGjhNVfR4cLM3cF+Ypf6
XrI0TzGt6kfUaQ8l0u9JKORQJiBrFq3dn9p2oGodcVK0XcC+pJt27TskHv2bEcotJxJVwiAp64iU
2VHBw5BXSSSK7s1ZqocmdCIbbCUDu0pX92C0c9QRl86XmuVxlw1k0q/2b4TkRSyUN1xGO8uOoFfl
QQbyzSkT99RpVxHZU7S/7UzIDUKXckcIJ9jTcjWH5lPQTfuHaChx8Dr3VMzz28w2uDXcoXk13Wlr
ySr9YE4ron4K8VeSJ1Jlp6kmQKr4mJth2HtUYTResMYlB2ZVGkz/X+5EONG9OTstiz/Sal+KO/c4
hBzvg/e4zFW3XfO0RuVzI1vgLQseszx7K2yHKbGU30nJv69buARlJZcBYZUz4NgoxvnFrxEwevU+
N8bYhM6NAzen9sPaIGD4Wmks09q4+KqLlmB6mIdKXCYP18KSq2d+3I3ugkM24d03tJ9tVda/DIRj
FQZN333Tby0v2zb/2DqS9UgAywX9+ZYycOCRADdAqLMI/P/R4qRC8vZsrcz6omGDtRJONi//THPv
01Lq4oT8VnlnfxRDsM1D+Txm9RW1+bM5hojMg+LUIZeKDBE+FKLPEDoBArZq4QlkUjaK/FrY4spL
/YqLNcrZxKMUHzotHEezrOaokX4bBSzNPSTndpjc63TvgcmVus7T9KDE+EPN8pFu+xjT6c+Bjrd5
0RrULPT3i4HaMOhF1BKAjybhYi7+wOPqwWSNRMIqfAMBSJp4d235YM6C8AFnjbJ6eibShlutqTYG
qtE+G4wobezjnBIHMyBMNZRFOhWqKjpqpNaHwb1Zg5BxJfwuzvUYbgG8kYazBx0Gs3vQtXvR6Ab3
jvrD+5VtdAq0t9raPye4YmI3LUp6T5iuzbQikhNOYmNJ/ZYpDDLwryTdNBatCBK+6W0l0fyE5/ml
uqeLhRgLokHyf1shNzZhXcE+lTNPj6hDnm9AIMfnYU2H4FCsBibRxkvQ4xn2CZPlgkArQ+FH8Ptg
/1SzV2wWZ0oiNxReHIZkHxCrg3AxEBefRiwenJL9Fuf6bmI3eRXkOHR3qnT9OfnjS9LU7+bgXVe7
tt81cr3gAQzkFjQ9a2C1A91D7O2f8ADHFaHAJAQT2IBrGAHkJUBZ3L4TTpVjzuBn6sHRiVDgnQYz
bJZHhyVjluY7QaE3Z0EiMuFGRwf9w6ozKMokK3durRC2aVlfh6rB2mLDMHrIeHWS4ZFTwEzeKV25
kVbz4JvDe9AmIQ9i8RPNHaeWFeyGXn23ZN9HPpBcBHiG99qdODiV8w21dmvwE0TKVRPS9eqXX1dx
OAj8VnWByXbQx1V0JLMULfNVWr2OqXVUwjvINn/qS/WKMepW9fk5If6UQuUCA+yTpoPvUXavo9Ef
Kk2pcg0FC2JMZPTb0oKtmXedIhTtHqzzVLpZyz3WnmDB0TAm7o1P/CMc+c6S5oj0cVeCPPLdGJ86
w/KdN6elHP4WCeTHPRPCqfc0U/zQRf6ihODPCtBdg/ck6fBiN5WKs7l14kzlX1lAnXYDzA0M5Z9S
fzmbo4JZmDmrBp78RdTJvjGMQ5slXtytcLhGtlm1JlQ634QwC6AM8qHXCYGqAt2e4kGNnPmY66zd
Yup+KIJxxuCHYrUlxAMCfo1a0T1ZjvzVGfQbLI7M96nqxo1AHxCpRYN069e0k9SXzYnif+hBBKgz
Ie6UxnvWe+r6VlSM+UsxkeaeB8isjAT0uicGecLJE6HZPEyGBeyGSXrnEAkFjmqwBTheum/MggRk
MHSv6nbjaG5nGF9IpwqIK6njwsK9JILUjozetA55barYYtimMCH7HEy1z6rqJCr57KA0jmZOlGgc
fOTPiC070GuPImtSZcM8FowXm8nL251L0n3U5Okvwq4AASpOSiyg27BtjdgPjHdy3Z/vgYdEiJE/
4rdUOyce332b/NHK3Yh6eW5yUGPV+UhQRbGTi8UXrDkTC4weA5Es8pMGL0JFbAZwnq2z6S79e83o
RkFKcExygPaJrA5DBQ62sCZGdvnXDCHzUVy+l2J8Ur71jtjvkCKxpruXk8MqY1osm9grCfLO5hr9
jX/VVRA3TUaKAWLxO0R8Ea4X7OxafVma2dYA/4mNDsi3qWSKg8qrgdSpY8BzBAmddM/rkL8XQ3bA
XHwhgh7yvUUBW3Po+h+4skgerCf7bssiJaGB89PljfCJPLaV3pY1D6q5DO9etVwci1gMbz1UPrKM
FB6udp+sMTzkrb7NkFoY+/fN4H4v3jlN+2I39cTOTPN6Xid9zm3jT9sH0ybN8vtsdraS4YfdM+aE
K/kstj/HPQEbm7adDjbRGD/VmAAh8RmmlpgatDBfktSdaC5WhPb6ZzCnn05vPLZ5ZvAuwzxbtkgQ
UE+/grp6tpfsoetdvREcmZvCc6HOtJsOsdnZfDe+lZ/EagKIpcfBMR9yYG1ZtPu+hm+AD42dNn2T
3pLtqT7SUTmDuXYdHJyzXCD/FXZAjBc2F3uZo7itOVxTZ9PbL0HanTqYERMfwm4sxgwBUcmxY3Qe
B33xZpfDGBdlsVld+y/ELwzm9FDobIuK8U0YpGSD5e8ptXnv7O6lKlvmeo7ccSg3Y98S+CKG3Vzq
aQ/Llb1VdmrITV+5BMChwGsOc8h7HZV3C0xTB58hGQNHMxvLfUVwwa6ZrBDr7uQ9t4zd2w7wrooT
+kmOxkJct5H59Q4nXLof+tX+Qz6/9UG4CakwJpT/QTbpwSfbhTMEvrDQ2oxMbSTXoqe5nikGqC3S
vSFOZE8kv7En2p+GO+XDfcyQmG9Ukj+xUZkpptqWLbbPphT5wOIrTGiu/eZNNevcVLFZhtq0/5Rs
GpwZOcYdpobu7+yN932C8Oj7fm4eG0e02xmVkd65bSeuupuq7waW6Dw1uTgIIjG25VTMx3lYEU2v
g3iE9XVkpCWJ3fRUVy+gKPYu8ZHSRJgJvM/cCibygTyBVMHEW0jkULADwvV3ix+03ziP2ofGKHCQ
iNBKbl7XTr+tldwbXJDq0yOUajODWlOzWS36hFZxKuPM95sYnFUerFwmr8XQBDhMhH0YjTT7tjTe
wTj3u1JEtpjr4IDKH3YqDWE+2rrRf4meEtc6ucel4mnQeiFFJJT1fnHgHzjuOg91iKOfGCfGMO6a
zHlMyZllcdG9e4IT4bTyGI6H0rPjFpvTYUCE9z63gvxtmy9f5/WfVRJyBbg7bK2+7MjK0enjYNt4
Rsr3IDegO4fc2GukWfhxgsba2k3WXARY+75rx4ANq5n2RX/PJTJFeJhdQbgMdijxOqSFT7U7/Hls
slwuKM4xiyZqRPye+HZ3w9yQ/ZnXafoqPG0fO7eedhhsGZmdVlzWsRYX8le5ChPy9bPQbHa4d2gS
Ycnf6ynLflac6C3b18K8tk6Vf5gCv3wqe784mo3bn8MRF9oyZ+6xm9HaTabSBzh89DSQJB9tWs8/
PZSyvea5b+Zzyi61l51NMtyImu2XYRecq6oPs5JtaYTXcIyE9Jmy8xYCR3CUaBS0v52sKc5O4yDr
UjZDo4FndVNY0BCFXSRPnjGuMcCDIplqai+t45UbkmGvfGz9VnjS23fm0NJkHnRx77mPrc0u1xA6
NNeWfhzkiNC/FLN/wAg4nBtvRiPW9yshj6LamI6ZfTaTqffcMNVzO6XJj4LWjSPyIQkiJa2XPjHr
SztOSObCws9uIcfHAX1hWEQDcdZGvHjZgmOh99m9fPdRl3O9RHZCiQGpRXKD0ATmxBJT1ICy/6lz
t/jBChF8QzktuyWZk4dGIVJo02z5KBcrxfft601Tuj7g+hxss8BAl2JTQ+ZM5YIBvKuA+7XZMtek
5SnBIXg1SNx6YOHEr9jp4sMJB/mEebm++qmb0l5QGFen8edn+OrpIfPX9as0uemoPnOfURove6s0
l7MzheM1bJb1i/vBYTIOJOxS41Agn5Xku1tulV/URDAvZsRGfo+9YoRkZn1QYSsRoConlr1t3VpE
MFFmDepsLt3yZvg9twybHqwrwlgRT6vAeuMSi7TmSR83Rj+d2VbyY4hhm7BNjJhWJdZN7RK6E6yk
vimZVYcsaYpda7g0yeqwOIxLMG6mAtUfBK6pfgr0TBuuUmPbmz7BWT7/9IBsO66mJInp7qo/CHZZ
z7XZ2FvTFcnZt4armutXr/XzfZhMmhmHocLKQXG6sXZeV7/HZu1mIKJoNdiM4cQ3BOGjOljXMQqh
xc5dI4eb0oZzuoftbItJZq/rGBTbnphxmFhfRRCIPQCCR1YdEU3IDGjzQWhlLa7/JAzRPnfoBHGU
49UvB0Uymiwa/zLyXu6arE2Z5odRkAeEJ+9gtSyCFcUzvN0+Dat4G9IzaVi9sZt1R/bD0lSAqFi4
4eNcNCc9Iiw5vOElK2k8qHonWsIQFZ27oMRN8vsuaPNCWr4EwB7ZANngHTbSoAu8t1rBBU0+RctZ
4Uxnv8rca8V0QlgQHzHubLPvozBkcw66poUbLJl/PNz/CHib6qSsVv02V/yBdlaRKLlYzZXIbS4F
0cXmZJWPsnSHl3rxzY9gGMYnWXYcUQnb7KVrKneHDPYHeQhmdka/mLyW0yr31Az1n1Yt7N8ipzqj
6XLyAUQ7/NJlnfyeLYU4MzesVxXk4kRn4WDA/q1o7QIRSoZ78Fm1a6tcv/skZU8b2PTmAuaB5dDC
vnRBlcpOmbfzPSLPC8UX5rfmZ19k1a/k7pfdFklF11+Ykt235LjLowSp2wHnQPhW1WLFPer3+ROi
mhBoyU89hJV+y3E3oZFso2qWydFBi8QIihSYoT5Pxy07sP0aWHrez2Jxn7ICihYWgiEA9ppgNCSn
uxn9vxtlZVhRyU7IxqHDp/TutaW/HSrb3K0A5JBzY6s5MJSaTqsra4ZaJyPNjThAZOoTgM15XoMO
H2VFugAGz73V47NNhtL64QgCBvi25clZC9eK1ZQUII3eUn+n5tgftTST66wK510woFzd3kxNyiZ5
SWvSm499U3DIm0rZt74FP96F7Zq/qcrEip0RORrfxQlxVZBXWBUIZEhc2pvSdI64AzjuF+V2r21V
TVsoJJQIksrka7cqccmlp7G6Zlik3bV5hWFvgg0KNOtxVHJ+SlEt48f24dYJPWuIbK86hDAhoW5I
N8vsrRWhOBpGNd6sZRDHRXMiwQSm7WdQjN8pLsKGOzcEPV6KrZo33oMQVmwSbI8+6ilJscOI1MBz
3KysE6bq9+14SDW5ZwzQyJ/J3jAeSw+PvaONSoKy5N1D25nWORl7g18UxUXEM9HEBgoGkg5AgDjB
vtNRAUk3pn2xYYzfetWqG+oDoKNMzOtpxexWx77IkQGXoFnBWPsoyUdnvc5+4gOyZZO1kzOa9s5C
F0+1NiBL5zLYriUmNsDhG0tdcp68qTmzYHY7i5rC1zkU5klXrWUCbNjuM/BZc7KVvcSU+OpzF/Ys
NIRSss9lconNvuapsMEmSbPzX9MmQSAhySd8U7Skf3SN8PYjf9O7S+XvYSBFocaaTsQa0O/PZM2E
uBCG6NcXl1CFNUZM90nsltxmYYsqt4KCihwnD+8DRtBGhPyU7rbLR2tPQkuq38ex9a6sGKa8LJZr
2ZtkXdZyu6pEk6XCqXN18q65BoYafbQ1stS86E33o2/c4nfbIpiLsAdkWF374d0qRPCMAA9suFfy
91oo+RclpNoxioy3uSaIr8Im8mPqxxw5MJWHr33mNQdNC9GxTU2QWLMoxYXe8Orao+V7TJxGHHu3
wO2cO4hz3dZ+aMeeAEwDK0NZGeoKysSTNYTWzzwoLLmvhoUhz3LcYVviarwBi+EYGPK036YS+Vuw
NM6W/RCRqBizI9F25rlk5rnxfHz30mMwAF3aJ0U4vIghHN7WfgJ80ahvnmuOmgw9kM2jUNWZRJgD
7WCAXG5MycA83aX5kADyGxah3c9yqTWcCd12YhS8O307hgicu7l+qCSofYKNsRtBv0x3rt6GjHZv
R4bWCVqwR28Y2NXW72Vzy8rR33HYdXvCuttN7iwl9TZDmv5y58CqtlbO9WCS1jR6oEZNO3S/+V1t
VjI1/PFnC1XVIIwnOP/1cTB8a2dmlrXxUeZeEAOxPDl+P9zVSS6zWkv3gT93T0lSiqfCWN/CPHzr
ikS/1L6qt67wEHXwUd2UvUq1u7Rx11tlEN7MUjHPIzICQiPiZHaCDpVsII7rCiMqejMhmSZQLx2X
X9x0PoaJIJVfdR70Xxwy84PjLevFIKCWCI+gfcils95Sy1Yo5jz1RYCn9YnXzItnOMBfVdGYbzLp
v+swBaVtsmSngFQeMKqgxTFau5pifok1Hqd6OptOUl+nQts/lzE9rHagT5hhEeeVzYg9YOrbI4i0
fvJk4OBl6kEAY3A8wl+yrqgfEjasFb/eU+ESAlk4tTrXhq+QnkhJV3oo1G8hvenGKQTYwYq6Z7Vi
urLWM21MCCJtBF6ZtL9LnMOoH2srgx0pbSIyO73kB5u7aOetOYl/DCvNu+gc84/nAyRaDUydTkjl
Yb2dL926TkQKJV001L086c46V37R8Zh4HzZFoQdhT/aOvMzkCf2+YvLNnWTf2kIMMTH09ePYQz9Y
qP2qvPV+p57xswwIoUT2tA+6hJSa2hj2JFd2G1YuOPaSZkReuI+mHHsZBelCrInQcE8ePzbY9wIe
tDJ0Bco2NnkbvKchsGZarn6sB7I6yGG1jQZd0Cwvc2VuwP/Fy9R39nkqweNYf+coI2I1Mkbzqnq1
fEikrjvN4BX51D3vfEjTTdmSLyMJHPG72XvVVnpU2EYiGPmVTXQlPqfYWH59QwR1a6s1OKJaMY4M
GafF1l9iGu6fvbpnuBTBtSrU41zILZjtg90YX4mU56Al19SqjtoMXwotn4u5I2Ntrfkq7OoQhMlz
Onb+u0kyY5zJKYnTgHhf0WG4YfL0ImPWxgdjZxeNwgHuGV5mr1XR5Apj1wn9xrLBWl81ew8jUFz5
Xv17BW4+rcVik9/iddMcFYyCv3I9B6i2U1xUQufNHnlOjRqRwVftwMLIshV0VuVzrz5mjr79mqHC
WvPA/gjzEkV4tiYxHNwdalJI0Hil67hEDX+vtfcBs3tCCKJ+Kd76JUAeXhdJ8UBspgTcoG5zILJm
S2lj/QXJzU5d9YS0kbOwAaKAgdc4ndgt94REqUPI3jZG0rb+krDKH2E0CWK4VRC+agtOyR6dGgIN
55GVFLCXjnu5N71kfZw4C/fkTJ64sKaPAu181EPFb1aCPK8Dm/mRtJjk3Wg9c0cJAMzh4DgsDaUB
7BJZdFcjhA3mndlLLikx9eo5be4ZmYYFZdW1XcmX1ECuzbW5LwLMQ9oOw3Hj3fnZ2Lw7niJlDN2N
qr+V5N+1PC92vzywLTpbtYCKSlblChvDPH6G8IffJcb/MUYhPXyh621eKnwOcEbmGNsrwnSgYGls
XLdxUYji6ue1yOTFEAI56OD2D1zV860ShF6R7DP+pEa8B+Njyghj1xz671YN+qRpyPugirM/68Un
WyLEZHIMIZv30sDSF/VoMdIYIw3y0MogVVQiiqnjaQ64b1d0hGNsMHUAsCyz+Qr2Nt1GOaEqCwtS
spF5hfJh0aZotumgreTUprZoY7E6Xb2Dx8eWVEDGviJaL07B6jsXP5hLSP9SHMVCmofja/MF7rAF
TpDrnpk0OSPNER7oY1rjrsJZES+2OVyT0i3YqpCcbsvSCd7dzF9kBCnZ8MbIrHmvVq9EmcxBTFKM
fDa1abrRPFisCGtoXhgYnSPAtcgiG/01X0VjMKBlxtKFdBfOJFuhE0Id5CAiqEIUut5AF7ih/DfC
awCo3CwtHjv20nPutoSbChMeiu32nobBBWsYey8pSS7oShyllTvD8XbKvtqkPznxZJOZ0/tedfal
iRssHdproTgBId2mXS4qsfHK3Iq5sfn7IBah//nz8tmZnic6DYmvSFESBvc0NOmOzY0C8ZQI7JlY
mjAYdqvnJo+GmahDkj1nVvNly/zDbT1QiSALUHMa02ttrs3BYHb9dIhPeSKwgqYmWU5ffSas/VAW
4kHJfqqwUzZerEjEfVqHLH9d+lE9T8H6i8RdMW+B+xTgU+kaTmSYdN7RrFHAdgkP567JqPkiZek9
tU7pb/y8bv04tf3wN7GT1bFYmgn+2zEhGTjDRGuIvya/YWy4RfZes4XuOA7sY9o52LLwGGRRZa8Z
9KjpXcK+yZAgkIKjxprVRXXmLyXI14LRdR8MOINTM03ycanb4AhVmO5Sn+zXRL1WidHg1mJfBF3l
/9Hen6XRbPj7R0J8VR9ksYMBcEvC2d++XNe3wsqsGH/rH1u1/Vn4VbVlA18uQZ0XV1Dj4A3q3HjJ
gnF8XmB1LnmFVTZLiNrRI8wYquUyfLWFjyR59IvwJws+61PL9ksOde09awvzCc3OHUkyVsFi6QeL
pFYTLSnJZu4fHn8UH2pw3vtUpgeW/AyoSYQ79tEDCTfrYURH6RDI7fm7SazZzg4l5Bqdx0nUZtBB
7tBlSRQs1EjLcKAWIhu9Z2O6c5gsduver3M/zku7mMlHdscUO4UF+FeZqXsExDKf6HVtntDxjmj4
q+ZSzJmN+zSE5L93ZRzZ8WEY7lk+OVmpfzHfZB+jcJc84hukHDucRbBtqvq2gnx9gMYBneG2ekhZ
KSO5UnrYzMiDqhRYBbLTf8jtargWs5h2qivxtA3u+DtpHbXpCBGIVnIG6HFpkmMVVjCSVscpG/rD
C6JZ+WiTh4iXiDgRo5bmdLe1kTWGoI+6DAa5eW1N1H/hs51Rska1gf3SqHK5CCX9eFZB++7PWKWZ
+RM14Mgm8HlErWAo3IF4IJNtM/oOQU/eFAKp0Ul7H0+Ss1xBWcbF0HTV2H5+rhCFn71pWDajnRdI
Ge4rczrcHWyOPnVtLz/AFpHIEM7QIHU64yfsrqav8j2bbXnDRTtcF3cuYr0Y9Q+TLW+fNmv7mfRZ
8OHlwvt26u4+TzQOto9Cx4F2zY3MzOrWqeY24wbT7BHX4N/ZO5MdyZEsy/5Ko/YMCIWDkMtWkjqa
qto8bQhzNzfO88yv76OZ2ejMBLoKta9VABHu4W5KKinvvnvPXbrmKDBTXwaxanzGjXmWZj9vh2Ro
TktXwQ5LANhAwq7u0fz5WckD6YOPbCQO6Mrhq0rFvCNSWscQugyNt3NTX8kS5l6L8xFv7lQO165R
7lccxWqvGw14CgMQpMEMlj4ZLddrw6rLPrPPmPZurxfgW5x2upORnCOv4tHR4j5PjG8AuYOP2H92
yTajvJiRwgyBalPL2wZdyxbrOIwcM/tuYu8yWTUkKhZe9B9jGzC1Mhi1NvyVFfPt0SoIcVbYd+4H
BnnHJ8FywxTVaROUi9jgiPzTF5xC4nV5HgEOAOIej/w5xilDaQvCuJcYS+yq+eywsexCnJ9IoKaE
EteBkWJ8Dkjn1OcZRLzjt0VlfVtJzEafqvb1grqWkiIZ54DamCYwmvbQ5ArGbsTxh125SXaDp7/J
3l5z9MnjC6N1/0Wi8t+4sjfTKHq7oEjSNISk1PHfGAM9EbOEB1OyHyhq8CatLatDkpIg4Vgi3S0e
lTb4O0GCqe0Ou3tMMLDFmPdfAG7/lXXA38OxTEMXRPAE2z0l/o2VkiR6NFdisndWDDc/A5oJnaNL
d39zLf+Pgfs/bkDa/8S/Hf/5X7uv4lfy9c+NM7ff8w/Ktm7QYc498LfbwLBR4P6vf1vT7b8cXbe5
Pf7eA/bPlG3jL8K4lMCgQkOP+BuU4x+NM/wPhbIFBaRKWRKW83+Lso3X918gFZYylDCloNNG6TcD
t/NvDu66m/VlzsmdzMlUb7QldT7hp1kPCDccyRsrDcv6aupYNJ/V6HYYjrrGfRatNX2vdb7g87t5
w9baKSb2W07+ZuBkZQsOuPaQE1Z/G0MogTujEfQ1xsn6SOMu6pyoMRzSgUJd8B0dkSLdT8uQvAy9
aD5bHcgBUep56rd0c3TNOdFi9uURjqjGay3H6TelGB/Ycw/SJ6jpfLqJw8g5JhEglkSx9dk4A/sp
Bq8VaL+ZTEXH0hxEJLLF1JGmiRkIbJcqec9ptdbwkJhvsrXDTIJPtGyBQSQOpqy6MZAF2gZThVOJ
8He35mChJ5mRsFpTE6xjVOpVyPALccFdHDLn7mxyaqTfm70i2DdycmE0YeyxsApzLMdEjrFwHBlT
Nfbqz8wr5oWSSRLiDRFzBq1hNF1vNd24x7PUMn/RqzIvPus6UGCGGaM5CQcjmdG7xVuW9qy9psJs
3qY6yw1PJ+2SsOmZaQCEvJHAIK0lOVjDGMGB8PBXl0SDQIIDkPwT420o5v2Cp1p6t51lyvzbZvNe
w3i1eOHo4riht+fb0mMz2romaVofmXaZEdgr+mpGVd2WefWkdYGVZzg2HPSTyGsyMo++M2vrM3Eu
bHCvHcqIsRnqbOR3rVbW7/XWlIyP5KX0zUQ46S6f0rnfknHlQAPQsJhIJxVMpk7WHQvA7aRTRDSP
myJ2Vwftv5cx8WD8BsjQE7LC/zzU/tEdwFPg//9Q+99DB3byX55oN0DP359ouvqLLYLS6c9Sjmnb
JFX+nkdx/wLqc0N/WVLBtcdb///yKO5fiIQW4QneQDYpEUIs/3icmfZfButy3pQ6PnVeUsZ/K48C
TexfnmdKSIMKOcjzlsWfxz9uz7t/Sj+xQuhjZyUTLxBwKXMqPEaGYJ7ULf2ptgbgWLcF+2pA2RP7
ZDb7wJw/VYIQPcqcNQvNgORLFzptTLrXX3DNgjhpvCXiax8/L/KWhowx2hkVCHIMw3SQYLDMMObn
ct6CmOxAg7Eh7w+jPgYtDE+74t2u9+z6aPwA7Uka7L3vrOrOcH+17cAx2mFpA6DPnFvWpF1CQUdG
uhD1cq6Ps02SnWjKucQuZ3XOQ+MKrzTfNFxsvbvcnKqUFqxAAMR6jaeJ0N0K7jGUjTfNzO1KC7T2
PGkQH1fNL7L0yPD4MetACdI22zU6Sz0t9doSn0EXvrOw3zOUxps5BZNihWBwP5EuNvF01OvPvnc3
deK8Ey82MTgNxseAIl6DJ57fRo2nMel5ADcusGGYZJvO7o5UgyHcFbuym+hjMX+vMeCQzM1eqvUo
F4dBIHO3Ttbf5QxgWB8qTzPmk5tpezVii9KZtswsOk63WQM7G0b1RwN80ERXz6tqDK9j4edeFa+S
QLMwATPizdV8hTdpeCXn3V0G5GjFgvDQpPa2jQVCKuVgsrgT82dMWv0hpyDjtWIAedbZzmD+qF57
Qula238WBAnE5LzpPVOdaD6kWR/77FYh/ATJzMORR5g3mkANxH3k25GZQ3ir9jmGFeVCQtHOWbee
+nwe/Xqug26djhYvfj9bjMOImXV0GoxXQ0fOvMBBTp6DsGP8SJ3K02Smza+1GaY/Tv0WDqzw5uWr
xcgFrJqJML9nd+XlDfxKzEGoxloe+q4xR35R1KwMawV1SRXrHYR8FCbzWRFofp2H8mUhfo+DsCz2
ZCIxBvCG3/Rs+XiG6juAHR4gPx+sAsCNF3rKg4nBeuWAYNcnO9RgS9Kv3DuYS1P3EhKbDIvIZ+2z
L1LrAWj9a1XxkS5kybOjiYkIWrjYuKwyq+IQYqG0o3NtH0ISAAaQIRGbeyQ9n43NBpDeC6tcz1Lf
8BgwIZ4yVVy7Iq42BoQm62TJYbuMeB7siuV59yxj9ynJf6/RKVrSF4lyz0baNrIhkLRD2+PnWvxy
uwcbxrIBvnuudoNb+7FOHjY7UTm5gbjK3x8Lx6T1lEPR0DY31CHHD6Hk3xsI4E0beiR3uciEObTu
tjl4aRZx367p2xI5F7Ga7I9xe95gV66+iWdYugpARJnfueBzG7d+ZmH7UAOonvODCjH+wznYFyyu
McqwuJMparKk+xkbD6/dTvuZYUScLCe9Z2t+NprhB4b2Z9EOcbAu6XsVrYq0igia0bi4Mu3RpRNI
0qm1YBloove1rp2HKQcAmgNZ8wXPjaA0dHq2R1bbs9NdoQMO25YC1w2jA18tXK0eC75xU7rYdjvr
qTWqx8yZzpnb7tI8LX+ydbFec3ZAOh4lDioyfLY4mNCUtuGCkTZ6zEhTWV18jLA/j5gsBhg57Q2X
qrrPdUTbQXAhoS9/6ZgAcNufSGM9hb3DIiH9MAuSvRH7ltkZo22Zd4OnOQuGx8GZfFNjUd5w0Gq+
Qob8iCSBh7HwWho/U1MQa7Dn98E8Qcf28noY38h64Rmw8bpNNw2BLmyNnut2cRfgjEsgYL17hmpJ
qBer+JzoiLrTUWkQ/50qSLq+D1Qm3F1XcptiQ8EG1SGTd801S7vFTyMT1lLYI9MazXuB3SDWW7FL
Xc4/WrOK32PjGIyoOVDftVkC21JB07xJ1bzT1GXhb39viyOpHOexSb7rjtNUmCuPlPBm4UuW7ke+
HPVMZMTXiMKLIxG5zeDueuM3u5Y+4qtR84REQMirQxGNn3Za0GTnhPs8Mo4ZdpaM25AeFub+L0rp
0CzLwICGITjCAozzw0V41Wyeczbfc8gRV+nxTizvHc8zqbQPsaa+aiDpdIWZ7fANqIBEGDYDZ3qE
lECSs72TznpXF+ljbNlPDJ+0Z4gcYlddOBd0lE+Yvax+hvmOhIc/tjnL6adE3nWWP9i44OKjFKu/
Og+OGX0USeJHwLPDxMFwemeaTxT9cYMJLxbRp5l2vrzJD32GCDN7k+vic6LhtzrcNPfonfXdJ+s9
P4YHb2C9wuIx0Isx6oqsEt2IrCIzLbo0Y79TlXaGXPWRqPlgNy/Act4dkL4YMZaTo+NcnyKAdKVQ
LZTxCkSTnW9j0O8Xu6Yi08TmEo84ctdeZ9LBD6ZN2YPkzz6YSIQwgkinEp/wCnUpoSmo2PWSKL7k
JsSRkau8uN8mxThAUnyHNekmZcvrsV/YMXkA728OGBSxlXPMMCzlWaioB7dkVEnydCEVmX1UWoXH
rfxl5vVpblWGUy/0i1R6BXewttrbqq/Gp6HUt3Hm4PPMbGQ387u33TcCcUg2UY8/xeUb1HHqXovW
3i5S124hhnBTWtwqbul4RF15lXzMNqSqBR0rKChUNqf8XY+W+TA3RH8a6dy8AjemCz+MGJ+bOT3A
/6dLTUu2unJhobXvllE8a3r4oLOC2DZ9vY1vIY0xaRavZpWyw/D8TjkCeBN3m1UudDHjVNvzNpx3
g5F61YAiaQ+vvT0eFNQd9tLNwDZkxekoOZmwJsgc/VRV5XVIDyblaowyDJqN4tNpyAiW2bFU4z7P
1CY0p1NS7jgdVGiCB15i0su6cJvmbNkA/dEFeq1a0ilC+zOSxq1dRag4edCL5qk2iodFG67Snh+1
uGLhFBYfhkk6ebCfsqb/EOKnKIzdUP3oi3GcupMefUXW4IG6PkxkvmZt2mNj2mXwCDu+NoJjXXmO
6/PofIbyKMZXnW90WJqkDnEXHy32pCTtYC7vs3TvrjxlqeBYYuBC7quxZJ4zfXUFCnU7bzGCsUr3
RqQ8LifXzvRnYT2nueXhStuzqOZ1UXymtwNeL0r51uaWL0NKSQxn45CjsJx52dOAQB7MVicwZ6x1
SXNpw1MKEgpMHgV4YfojHL5KlC9E5nSXVEA2VDte0vigm+o054tPvk1c5hn/wmD+bkEJuPj6OMlU
e73XtqzIeerW+zp3MQnWaMRWiRJcMcBLjm/zr7Ju9tM6MGePGqZdeZSJfcgjlqNixWttVy9O2gW9
0zzq3VniN19j+TAkP0pk/qpDbqvEsYvl0VjLe4Ctib8WVAq2FMWA3XrFfsL5ow/CJCRk2oZBaU3b
OnFfzbE9JBydqLNLQEHhWIU0xoPTZLXLvR9mQTQWs30b5T1B98DMtUgd3NS9ILfdHQ3rPBQzbYC5
8cP286Wa+BF0mIdUOqlHNzXCvb1MN+eWvK8a8gpj8WDVRLMd0fvuzDWxZ/xFqfYI0+5zXvpg1bWr
bPVrv2SHqfq28H6EFoNDEZvVMReoF7xtMc08DetLCfLDhVAjKTowMmo4V4nqWzlnkXdHvW1fe3Pd
J+7yBnf0NSPMjLH9xHvCm7CDpZU4oWz4EMFvTYl7qUlytCuR9q7Bv2aysx5bdno2Bv2SPo4YYx0P
YokcnManxhZBbSJprBgg8WthYxue027du1qGTJE8L3zkeMv9DnIYsHB2BiU6bdffPEVj/+IUM2fd
QcQB4YodrRoLlj7Lr9P+C2gIFuRB/Obo2n7YJc//bNbFBTYX0Y5kLHdJZ3TeOOhmeaNt2b6tZ3p7
w5LAOteakwrhkkdy2dGuYOwdYViHnGZf/IZPtN5E9/lMug+XQv3Sri1P3LgqJnXVljm7zoT8N7Ze
Uw81lmAFrJrdkKDJvt6FrDNs3XboKXS3KBUc/Rs+jLjU3mZCRfeaZNS7mYnyFYF/CY3D2hr1Xg3W
86xpF4e1Bzf8rbqormYH38CE3VxQ9CjLdV8huPjVOLBZjLU31lmdl5Yq/NRsF5eOhtUG6Wijy+y6
pGrdyinrDlRjOtAmSWpTOUlGuTpmbvioWkNsqqomnFrVYHPKe3alFA+V3wkczbztpW+bNYVQSUY4
tSi/dDtN75M06r51a+32DgKeJ4XuTYhfCDws0SdFyAZeUHfXK9J+dgeFjRwSacLBvbN7XmQtkWhn
FtrRGs1niQ+fklAHJwSTllWWvprl14hXks6bodkn5o1f10yoZx3BITW2xoHzz67W21u0IsWyTmy6
Q97hIm3rstXxTF/7JjsQWXjohHsFiefFCcSZbPxW6y0hg6PYbiM/bPQfm3aqcrWvaoDqefuyyEF5
suD0SByX6a9K6IWdyvg6l2u3q0xm3L7nsoVrybbVorhmaQ0sjBbml150nzXGpKnVH41a7rGq31VQ
4Xp2OyD/ulOW/JDn/WjFsJ9c9VMmuFlKit9Ha5N04RfdiXtZ/Hbc12jSX3H8PrW5+WzNRXwMl/i3
puwvq+0+q6L7UNrwmBj89Jopr9Ab8oAc41eNXxCuUbCwoCJS2B86WftG1WyS5LtgiGdJXyW+E6I5
jqNhUwNh2RvqZjcwDvh4OUikw/rWYufaVlrCqX3JURXqC6RFfBnrg6znmPbRz1qHURsJ8rzkxK+k
02yUvJxOzqE7r3kXX1RKOJqNKLEZUgCs8lZBpI1XSJcXz7CUvCIZfsVzOW0UO0UeNKy8nT7dwS8+
VlH0lmPtpvHoElJAXMvMt3IOU/X6PVK1RJxNenF7W5jivWx6XtezzaGN1MniCJ+90Y6p/DGvx22f
AcRa1PLFQuuo2nC8U070k3DM0aP0lDcj3uHx2yVe4HNlGfrxjORr+Y7nYSswx3uuMji0l0HZOu94
v/iAxE1Krskk4C/xlPSjVP9M0v4+icO9RZTUuL1IpN0EuUPLFJsjhlXgC3I95qa7azvKZ2f9SMHW
SWA5uzllLRzWBI/VjlrgLVZSP6NxPCEdo8gJWxwloQDddlvLnj6bjYrQhwZDvq0QuGhbQt7QO8bs
egN17cCymKOU+jKTal843XFIeBP29WGgRYOzOxhQdyAJtUDjiDiiLiM15/hRL71TeJArXvGcjHi6
YF6i4ztiE3Ns3UcdPANVLTFH0Zk149IxtaZ9/8aJaLhzG/nb5F3XEyOgDoKTNgBrT4yRdRmXaWa7
WM/6IcbVdgEyxgsRsiq4LfT/+UFNEZHlybKnh7RD5EXNeDIakrypMJb3vpZHFGpEKRdPSD/GJfna
7ldjW5BfvlP8vVnRP4MBu4yJ8acqTTT8agI2aoAhIpvTLnjAbIwrbVQgNDW8ec2AvS+NONxP0ZaC
7WpPNF08NiGur5hFYSq6p3LhCq58SYKeZhdavefrCNtsLDvPGvkEDbu+5lx5jTKsqWrOsUi2WWFX
O4wppe8I3jBmf/vMgXI7bBeipAviPH4NrSpwIHlshgnjg4WYc2ExLljGc8hIl/c6dwAoLUBbzK6B
WziZR7urHtshS+6GZV4CRaMHG365K7AIrQYv5WxmtWDBzHwm2db6xTISNCRCwjIlY6WCFLSBS/m7
IPZvgW26Twc8dDeVolQmk8h+6pUfjuNWL0S0JS+bNQF2pduyIbIvPOSzN0ci7KXMAjyvP4YFaCDg
tI3VgydoWaBuBiy2l8HqQA8WyfKlobb/ZCVi53BpCo3cZfTbkP0tzGuEmyGzKqC3DFuIIkfaW8gL
wZPIXy2dObrCSFcD8XEG62lQsSf6eZ8p296NlOHM5o/BYneDmSIorORhrug7S1eaaSIGMuzv53iA
BGxAwdNaegVWdjtN/NgJAu1RaP30MX5ZziiGPQWhuIvTExgvQG+mZ1rdTm/zZ8f4bfSjp+cQbc3h
0S1poi8a46yG6VtODW/RpjqMLYF4st97InWPqUlKSuo7MSNNLSP/Fm8hqurtc4nz5LEtxLkAqLAV
ERFVrTHgWocfXTrfyf7RLR4bu9zDNz6EoR1dEabwdKFz5rs6na2NUo3+uXYAy7vUYlUuUr9u8ovZ
zeck/FUbULlN3RutS9Ia70sdtNa7RJZD0puhKmLcuiT0fK68lTQSLGCWoQM33chRZH1H8zgqJfaU
VayeMvSjqnj75aTBCDs9jaHG/JZYH5pg948piOZpDuio9PRmO48JceW0tz8XWmV4b7uB3crEo91A
Iaw0p9R67uhosniW9bxiB7SEMsJjUelHx0bsIVe46VjeRWLxICpvZDGhIkjzEDH1LOyOCGpjd16c
N/iL7cYKnc2kEWqKednUGqmOsv/otGuHKL3AOq9B8vPiWTArc/7e2F3qm2rlcbSCIPZZ/Uzvpan/
aCr6uX2r7JG+9LLZaa1473MewLSGPdb43YCzH6fSb8sDOuixU9aBYOUGMKyXjrvRfcu4d+ZQPAxF
BbxGwG8ew0DWOa48HsdT/4QRlu6IZ1qw/GqFLHvzws49DB9z1xBObCeIV/PvWc8/ien5a/gO0WQz
jNtpcf6kTDga4mc2FLSSx5694EpTwzFjtRUXgIaCTD7F8x9ZfOXO+5KDSY6/eWSfXCzmNxSpnX10
yQuKhiiSXY3ULszVR1O4kB/c4jM8Jbp+MV1tm42QbS18hUX0U5OqyYjc0VS2IQuxc9hHhssCWupW
umeRxMS9qMPfDOvU2Wrxm8Kpx5DLB2hGRxl/xtI4lHlxgA+Z6yjImT3s28LcJ1TaNZZ9b5VPjvGV
D8ZGLvAmK/lY5Az0rantBjn2eN+za5dkJ3BY84YDQ6DbuT/jaC1XFOpGGx7sdfpVmNF3pfMWxGB+
nzvST5vowRodNsit35SUhjkriwkc+MdWyLca4qPdvDXjpWQLEk7YdJNtHf3M7BIaekDlWzldpx4j
YfFaLTMfLpAMey3uMauK42SWB21+pBuBLHZn7+y5D/LMocBtvBMQrYil+aPxnqz9Iamn51x+5tNy
M+tiYzZ36W2LS95fD0+R9WEmzr6sR9KLrnoZLFCanJ/vzCzZ0TFwqvBGukP1rCcxepO2b1JFxAUs
FcVWKnxK0vAkDdsrZ3CEctmmFu1ZBFQzPIUJSJi+vG9i5a0aDrHicTKfy2HdYCopzhDKsaYOErfz
xe0P5BqYvXs816k3iiM7HnJozFGmfirqMwQErJ7cTscMa14CECY6lpyOKWbIOCgmQVni0LyS2N9a
4lPjFZ7e1RVdwmqPkdWLMTOP6XlKglwsvEBC7p2jWxubJIt8B95ofjN3MhaaWrVP1m+ssr6bzg/w
e8jvvjkmyF0wCASqz+jLLGSRndeLbjFCTsZWlNG9pKEC6PGOEoTYTC5tc7aIZuZVNnupyTEJZQ2b
mW9a8qAa68q+2g3fePwTpyhBZZ8sym/zs83hU9tXPVLR1kj0TVX/mctXo3uTYZBI3n+1emwKfqle
ncMEOURSBDraW410z6bQXls9DXqatqC243C4tcKuu6U29tWE4Q3IedVeWqynZbRr3OnDSB/Wzl9K
bYO8AnKgvivLnUMIH3m4N3iwJDyj5NZ0V9+c9V/66jzFCg9fW9zTPyJZVLD+cAj+ueoEvPsWPy1Y
AZrFecxTl3Jn9bYskxFUZMYxTHJGnAIaHQ4S/hKbAr+DbB9zEcGkDtxzQgWOEar9wkIjrYH0jzSV
88Ab2NfEvHzozGgENQokaxnPwLTpSLb5cNetPfAvrb72cfg12ZhTAT+t/fBm0TDzlkLKPrrS5VCo
ZzU+3fYjm4EVrx2QjO43oLO7tlg9Y8jQegYgHXXgxH5PWL3QrlkI5AWJ3F2WXas0Hsc3yMcVtDgk
h0+RPybd4hGyCYamSl5MU1wXZd7Bvii2M4VFErciIYn4Jvo+gzmFPdZZQZEmQQGgtqj5lcvXVAaF
+7ror016MQA1c0jfrMTxK+5SeBxUVFPHN97r3W8s6oekag/S+XL75DFFh5UJJGucHoo0xbrsIgJE
HBWmrDrE+WEZgjh8l9OptJ7QuS9tYXAC71fyqzgKLIEM1TX905qD0tB648OF4JG7H85Y39W2QWM0
e7bm1mHcODxQikOak3RZjO8y+mUiH/sDSqUr54YshEq2jSovKAZwsBIyUwBs70bBX7Ij/llO1r6w
uuxa0g7xYVO3vSXXfM83rCc6iU16jXcOmoSrfTBp86VS7IG64QNGqhdT1WnkxkNUxFg67OQPrhmm
M4mbL1qPyVwGfRbtm85okebKPRGH2k9T7mdaq3klaIiLCzl2pbmsljN2vK32q9JcsEpscjVhXvLM
dU5O0o/P42p+4U/qWP7Mjzr60Oy2P0PfHJY0hDWOq5rFF5q/i0DptcSvyZQ8uG4qvnoCRvuOjO/R
bhkqsek21tfCqp0EHuThrkBkiUa7OCh3gcOKdU8nBeqXIZhY3YmbB3grj+vA/EGv4IsrI8NDiwR1
E4LQj4ou2qeFbjwA1wtdI+aAfZ3ihntLm0hDJMYX1MUEITUiZs4C5NrwVNo4/TLtKxxaPLtEEr4x
GmKTNtz1BDei3zlk/o5FM+hWYC+AyBTiu4/9c1+r+S2auRrNZM6B2b5Nk0NJsPXlGtY2g+S5MUw4
NmJlCKOZGgBWJterPTYHdsTbyGm2bRcfainueldcVEytcYrhvpIztSqr2NSDG9/NWSv8fNXEzuVO
ulf2ctKrCIQ54JXoQAQ4B/eiFsIoaZ6/SVKR4HzRSXZwEWDuw8dRA4OSITWeKtFzAvFYkqeMkS+h
xrvCT5d0N9l50OGYAiRo2RjL6RcZcEgGHXsHVNo+IwQeOom1DcOa0IooH4HdlI+VzorUpVn5SolO
szPKlFSencgX1dVnsvzkEqYR3hF5s41eM92MtYA0WCFW0N/WP+ETNm7BSP1+ygUOyXkBFEEGh201
UMoV14RMFsgCDVtyUxf6tpZMx4Kqtk1h6E9wdn7jDqYVuAyx0HlEjY2PqVDNz3iTeSOJr7Oe0Jog
mrQ/ayKyjQto4Q/fwZHXiTFcV3JqgZFRXrEUKevgWmvOBb8PL8MyMlitGv8L9jEmdaG6S1+Ag2BR
Y3ijlVHet7Z6HV1EMrMO9ynmjW08lMYHS3dW0xADr4PE82tiWdp05aT7ooYkbK2J+x5lMUfdvJ8+
off+icnw9vvSnqy7ppuMrzZi7R3hePjDORYiD5TBI85OPCeTtndpfCDOszZobXY8cPpYy/0kzPLO
1pCdqpByUdCECRPHsWzaP/2o11fLhR/V3FJgqUGncM0LCrVHG+n2oartQOzA4hk/DRc9X6z3sXQJ
HJNOd3/w8BoV7Alt3ElASggfE/UFabX4MTPNro41lN8wbjpKHdloMQmTgPvTmip7GvqwfhzLuWOF
slZkmtbPHuDCVhCi+QMJIqEPCKmIZexYEy8okjJ96IYIkvXKAU5nhcRFJsNkjA6h/aqQnttM8kMv
B3ltRCg/ekabQ51ZxVliK9/J1pKXghGCc07NuariBQOQMaXRt89w/yOBA8sWedjYfK/16o4uKwTC
KXZ29S31bTolHFMXCMSWkLtNLuecOYvGLhEW6ndtjUXATlsQR8HfQm936f6is5oI0qqpYKxb6xwS
wdsKTglHNGqOUrxPr92ozW9qnBdPttK+7/Sl29o5uPyNXVv2qW0N9+JkhvJHKkOOGJtg3FO/km/m
ZmoYKuzxVz5FVrtLNED3pOcF4IC2FMe2c3h/SmiVeg+TkCOaqoLQZaHLDLbQia1VaHOAfzaR0Xdn
TCFmiyy8RPcDEnDAqDneZ/bMz9c7GntpXU1bFzTC2dLZB0eA9hGoEqY5QJc7UmWkk7RavIEwWQmN
Fcm8N4vc+RyzHigpdd9r4/MW0x4lxFpfKe1bhAXgQcKM3wUWPxi3rJ0sQ9eDBDtViUgRuhc3Qjdp
KYf3+1Q5XBZCUXpn3c9hU/DWJKEThHUWIW6A72OhrfQ34OTGPRKP2+IsIh9/sbNs0DZpGBZMCTVs
JGwkAfUQ+Al1ytjvUDdQwFNrxFNvgT+pNJ+QgvOg6mjZzTB0T6JNCcMQJwPRZKu9U7X9Y0j/+kPN
lNEQPLykHCexfUzhT1K3GEjDJnLONY11s1svuzgrPb0E1zYog1VuuKIT11LSYVxH71Om6PqYLLCT
JXHrvpzvpYR6OqbSCPixJJ91GO6RkfpTk4X6++1RuLXoz7jKulxeJjFyEbgnHiM4/bulrfm9c8Jd
ZLbiYJrV8mwPNrrLXOicCrHRJCgUD6KVwwNaVQ2cDOIKjkwxurYfT2mrNindBDUx9eIFnsk2dCaK
ifJios+JIi1n6hq+EZHmz47u/DETQmapRbSpIiZFOJcDXkOmKNnoHPa/CaMsZyS5XwQzuCJOvXPX
kV0yACHk2JlEiKqIBm5S+nv4HhbmIW4zsbdnyS08GbvFxTvTuc4BYBGav6MarxLNsWHafqBwYjiz
tjS3N+/r2Vg6XK99zncsbUsarF37cQ5L+yydabguVEbsi6oBHUScMmN/K4GvpNM8XMBfoTOFicCi
y3+6n/s52cY3PbYnTbAUrXFduLZkRyzNCFgoqX0ez69J6uQPlu0Od6OpwrdKWwSaW/auIzV4BYHn
GyCv2rdVQSWPSWBxbGsf+PP64lokC6Vwgnq6yaNwBodXZzJifL0g4HHN2j2C0qr6et82s+VZcybP
FAKw+48qseX4wyYpX9i5mKwqidPJK72NGLMKhCB2ySdAOcala6hFaLP1E60HiaaaZpDQhiA0N+O+
AFyFiC71YKYM5pagHqi94Nsog3omctpoImRfTCsdgolKAjVhD+bA0PPS4CACrKre4oemgUKDUdfr
DDFr+Ckj2Dc8sG1sQ249hxSUu9mXXnLpQom1wCgIuFEgcnNgNDNecjvCddI3RfinjHT4kQh/De4a
fzU0vDwpRE6aFz0hJnHkBs32Ls7oX0UG4VOwlrxi4zD4g1q1y6lvZ8+jS+0iZMzPXWV7YJukUNpo
tg9iGlkDzUbEAL304ZW7jek86Zr/Q92ZNcdtpdn2rzjqHQ5M5wCI6KqIm3Mm50GUqBcESVGY54Px
198F2u4mUyyy3G8d9otMi8gEcKbv23vtFLWTH10rpI1sMV0CLOLSjHaK/QeBzqj64F00uwptHVTy
qOOxBK7hQIREqSxBmGbDhZmgSF9o6NjOHT01Lus+H/ax6cPj8FoAS7jr468lZwRUX1VkAjkOhp99
VkUXNlbIZSHx0YokxFTt995wQP9KTyfk90GdEFNnYPwoq8vEHom1B7NZLQrZcjxKterHqIrpZ5Ji
s/ImMiDXTqDRK7C6uQc7BN/RYIgLjZkc77CRHsyuA5PReyK80kbQ41NgqJO+pVDeh8rYAQ5v7lUw
BavAE+ymrbS8BngSnVHJKtZZb7KLDod7fGCYCHEmUTNUyDxuW3+YfqakTZ95vt9tQOR4cO9MDX+Z
gEXaYu5aTcVQr0fyOq89kD8II8JxWtVThY416936Ygi83RCj+cehrEBP5wZWH1b4pB/yswqcBGmL
EEuGAkFPHTnXPh3KzeBY8X3oJpVE8zqpk1Zri5U2yHWthdP3yh/K20Z5CLTigqarM6g7HfdWTMa1
XlOmU84JVgckiv2VJQOKhg1yBFym52kVW1uVm+0FJDk61BFC/i+1bMtdIdN+2yG1X+Mwbq4sbV4Y
sESzCjkZMykhRqjZXLJJm2kEQJYju2LMaMQcGvZjHXAzQ4vcBcZxRaM9p5jn0hwi52rqr6Y4bnh2
Up+Q+MiY6BiHKQIHpPGVyeSxpa+4pzE8Ez1i0DawbDY52Wtn/hgzRojPZSz0YgIc5o3elRucpfgX
2vDEI6MpC7NDAHzkB4wUVif/tEqmLRXthSNBAy1qf9o4QOtx4Gon0LJWk90Cch5ORIfuEPSabtiI
arMTKJ1qpWpPcJz0p4FB78KEpRNEtYENiniiK2Hfs3L4W9SKKXzewhFPuA38O3Lrwl1KOYP+OU16
oKe1rrGxjyUxOIZtE+OXFwvdrjBauuEWCM8uSKI7nSJgC6jKCC5d6+A62glYa+p7dU/7uKinPUHx
VGoCajFgMKg7lvctbAotmU7JLLnTCn5iAQBPTWr5Ynz++/L/2yLj3/+afVBPRQlPPgjVv/7rzZ/+
s9yK7XNx/pA9N8e/6s1vbv718uPguVg9qIc3fyCzNFLjVftcj9fP0EL/+BR//p//6Q9/e375LZ/k
hruo8/+9OWBTP+dP4W83BfvB5zr/7SH/8dv/y9VD/aSip99O+WPzxgrFL/vDOOA4vwtPUExHMywN
i9Dfv5wDlve7JGbbJWeBQzFpnmj2/4wU1wzjd0xJSPn5ewKxt4c/qZmv/c9/aLb3O8EYYCaR6rrO
3/JBvQ1BJn9Ydwk+BEYGGMCFbH7kkoujcWC6pQZqoYO7ZU+eXKjJkA+dbvub1OpQU6pEX7+6ce8E
jNtvvQpcFcWIrdumxX7Acj3zyCOoDQ1bTdujyZRwTucEJk5T57H2Tqf42maS6FA8mNeVitcZsqTA
A7wX31b5jR2RN9czFnp4LvTI6sfarDadoS2SbmdizkXhmIXdXrZXeMnpqsVLrMzLKD41vduKgmDe
0LilUuwlEyZE4tHafNuFyEb1ijUS8wByPLZ0H3/do2CaX7/uUVq4VVcF5hG+rnPjnkXn7BMW2WJa
aZtiWV+Ua+sqvaNuROjTwtt/fOm3kTi/Xnn++StTSD9QQ/EhRy192SI5IEzEr78FlIHpOPxsB7G3
m58fX3H29b0KDfn1kkcJ4YWQA7JALkmSwXpTrTdqRb9zQRFg6++KPbXdzc3Hl/zlHX77NllH7zB0
i17q89sE+midXrA52fSfmEnfvQSMYhsnD1kQ+tELa7TdZCgT4drgPE30E6S4DPDGFMVdFt9//G3M
2XhYpCPy7f2Pf/7jzxv46lpHb0sqaqfqYq4VnOeoRX642+oL+LWTYksT8Dx4pmkFwWphn+RX4TbA
DXdLVmn/9eNPYczZLkefwtMN4VqCMCk8mUefwkaKXsdxmiwbbW0ZK/cOXcPkLLpxXUqk1QvaD3/5
zv5tuPw7r86bax69rayOUlcmKIPGStZoZLa5og6PjRdPBHXeT77hr8+UjPLZtiVNZj7Kk2/HRuNq
Wqbhelqij0a6aKbDVeC5PrXnkNprYcGNHRtF9kyZERJAFrBlCveh7gaFfTsNN2agcTOypr2Qtmde
aJGbPI9UQP/eq8cc6eAbY5J2eRCm/TK5vBrChtAMJsGIbEcxR0mYulx5HqASC8vq0vW1CB5hLT6Z
N2az2KunT0vOhYPBZR2Tf6yX1NxXF9WNzEsNM4MGHQoyUGEtb2ihRruPH8E8Fby6CuFJfCfBmdRj
HSKZ/mhUpWPfkanVjDuJ5yFB0Clb+ngyF7e1DgZtoJp1UmcGxnl4Ow4d20n61x9/BONoKbJslljT
JOSIQgifYjbvvZ4hjdJDvQieaWe6oOSFkRJoVoNdt+GKLySAdU4U5fdQIjiNKq8+icOoJHbeGJee
pvxDB/rx/OOPdPReCrzzhic8aXFfePLH934qgLEGTVBulAUPlCBg1Agl22S7JuglcnryBICFfnxN
42jSmS/KYkw2Fg5GmC3e0W0orCIm/SHkouOQ3ZRZSxxPi1fNMeNkF1oWVU5zPt7YmLBIIwXxNCyw
09cju9iuBDNiJPkn9+GIJIAJ3HIZUaZl4wO3cWkfTUGdCS4GxUq1CQ0HAFE20mN3Ohr6Se3TpXV/
4Oo4eFC7ASARQau8Sl793dsimBuIkwMngJ1DiqPbIia0lRrlio3kFcEL0ef4vihl6sUidAr8ajI2
+80k3CzclTQlb8B+VQ+OnhVy4+U9Qjp8Uf7jJ59qnplejRvBEuQIXhIbEzv/yKMbYwc92sOKhi/h
Ff0Afsebrskoina5aLJrB+F0xZmjK42VhXfhScEQBn/pWLQ1prqOL4lvzDAeY3op1k5FTmFkWkG0
+uRTHs3m81oppe2a9Hws1zXE0bJMNKByeieXO+YA/3RI6+wbwBZ/QTaXXMLeNTYJ2tCF61AZ4Dyo
7auxL9aNq/CPjCZ0Jh+BwKRgm1La3g6Bag+ffMKjsf/yCR2X87rJTtqEfP527ONFbJxWN4i38EcC
IWTiulAVQ3Nj1PSLfFWWa79GaVIYPk3yqO62c7l/HVMtWYY2kh7dGftPlqWjmfflM/Hqe8y/njDo
PL/9TNjuEd0FutypmD6hlzbIcwckTR9/9eM3iGfj6EJncp9xCoYzr/6v53clwGsr5A/eFDzr9aRW
hLE568xFJ/PxlY4nWL6QgTwUZANNf8d1XpL0Xl3KaKpqqETi78Y6fhq9KN4q8Lwr08ph5qY5/kzH
qx5ai3xPqRIEsDGoEFHFLoLJJFw6fVV8MqrN+c17PX7mj+QgxtL56qTayaOVvyfOGMW58CmmqfjH
kFr2ldeKPdUsxOEWEWlM8sVJSqdwk2u1+cUYkVih2Ida2EfZqvS19qSRnUSS0rlqjWI1PyRTk0E1
j+PriuV4bXQo4j6+k78+Mz61xUnNERye8Hu/fWYpy5drNpG/a0kcPo2IKsLGWel4CgHJfHyp493f
/NBcXg4gHUyADpSMt9cSSeDhDRLeDtR4e+vWcRBvQscrd8TdI2Jtgbh9Z9JrnkMfrr8ZG8kODHiZ
b2rsmO7y409zvCN++TQujgVmYs/BkXb0aXpBgcjpTIKI2rq6IXggubJhl1+VkF0gz/o2xduIdjo+
LKStP8CNetGitEt7Pbm6RmrqFKsvhSiFu+/ANVTbuAoHCn9W6qHrUZ112nZ1/JCJWBQ7B95Cuc1q
g3NgXULV+fjL/LKqzbfWYyQYrgRRYxyffRWNz46uxvzyYcvP2hGMYR1OhIY0ag0YMd/kejCuhGYW
SA8R3wam024//hDvvEqcusmwtGk+Cet4ACAvdCa3YQCQmAoArkynrd+lZMqa0GQ/vtTRCXR+duzu
XIsdJROtB+bgzUxDYLd0g0nXdmHqY4O0CK2n3tAA/ByQjdh6OLtMSWYrgIN8fOV5pjwa5R63eq6i
4Oa1X97xVxMPTuR+jJNK2zV6DfqzLbNVUdJRtfDlrRH7YKPJcn2dYdG7KEraoB9f/tflj6xRdrds
oU0wD/LopWUoNzEJYcHebgvscSX2Hh/V9mXeIBcjYOv+48sd7xrn+/z6ckdz2qDCDFoI6gjGrbur
dEIYWuCSm5Gt3aoTfrsqjDT5ZJ545z1in0qkqgHO0BH20QYe4RFrSJsEexW43Vo12leH8X+uO335
yZXe/XqgpTD12B5noXn/+uphdqFpEt5t8PU4mqwEzTZWuOge2qZPA8a3b4Q+ff/4jv765Zj/EFig
wTEpVcmjldiOew7t3NI9nPZy46RevWn0Ntj0euZ9chD6dZDMl2IgzoARjHpHD0+zetqCKg72TRyj
KdQlvSXSMWmL9MLK11BsHQ5hpLYVWvjJt/z1xpqcNmgbMhcIwbXf3tgBeZfHnB4A3HcRjbokoqRm
N5zX1K9XVlT6Kx0l9mc7r6PqArMCg0IYVDx5nMyER3vDmC6jYYxEAhVhOcx17LkeP9WzzpvGcslq
O3Lg6kEzxTvX9I1DOnooCA0CQu4LguA/2XRZ87d8O1fMnRcJFk1HSQMQ6u1dYJ7GF5V43q5yZbHq
7SbbhTSTCbyo0NUyjSwbOOlzyITYe008HpKQAxo8+pZoFR0IeZf6VxnAuqUKDcKByqY9VHE/fstm
knFDjPs6IzXhJPJj1L+22+6dPEn2ZPIMREHF5M2OQXZpDL51plD1HXTknfRxu+owjEgjI1c5n+wm
fn3uzImEWM3nKuExdt9+4x5rTT2Z5MQObbiqzfMJG7AS3/LqPAJD/vFIeuda846FTS2HAXKZj9aA
gVZOndV5sI8iJyQbxfvmGIF+YpSyp9GZ3sKWCtcfX/KdZdaC0iMsGpeSDdNx2SRK0RsEygv2Qez/
wBEZ7KSiYzJPVBeT3ja7FlbtIvUIwnLBJ576xeh/cot/XQH4CMz+nNYMgWjy6KUqoipWk6kxgbgF
WirpPWgt4RwQwVH790n8yXr363xlsdhQx9LZpbOlPxrJeT7lVokdau/mY3vAO1ad0czqTtNxVBcf
39156ns7XOa+gTR1vhkANf3o+DAqKEFwaML94JJHSPTZInYwTth2k24b7iabeN+/kXovV5Xdx5+M
1nd2p3NtimmLyBcObuLoxmIjtjQiYaI99k93mY8Rue0BwsfCQ+bJ+z7tmjHTHqHJog4p/OkiL7Sv
kezovX58H359sW0qRyCXdKLAKZPOP3+1KrlpLND7eNE+N8kJSUkUNsjzuG/T3jqrQ0snJnjsPrnm
PDCP7j3XBIpP7olDTeJoWfLruG8mqmF72NsohYwY9VIs+k/e3V9fJtsQhsWGTUgdwf3RBA2sqdXy
yo32fa5joDUrc2fViBNDpPafFDjfGapci7fWlZQa8ZUdTUVebfV276QxebhNd+h8cZvqMjmhQ84U
y+oDZ1lHXkxY4gId57Aq09b+ZOz8OlTnj2BbJqdCSp8vJ5BXD7JOQtZHdvt7Y2DWhwyH6d2vik3h
+OHSGLrP4JQvu/zjp8jOlAoJszD1x6NXGGddjxmuiPdYBMNVL51hzeuj4dzpkND7bdQc9KCONyxY
CRpgFe5CpbpF1db57ML3cZFHJGa1NSajpEAVryBWsbP1133klfuC3jVy08rdKj0OtpqfD2f+pLlL
tOniQXQKdUCjvnw8Gt5/kEy1NC3nAtVxzwCdDLLsvAF27qLdb12ZrV0TJEXoYykAjUHWYoM5ZVAt
fDx+OESj/sk+8WVSPb6xqLBZ2jgxCrRkb4dko/Ut+VRRsh98FA0DVe4V7wzi2aIx7oSQ8YVWjQJR
+lDYO+FopCvkwv1mGN241cH17Myium/7bFqT44HaQ8p+KVHs7VzN8k41OyhXDltsrK8cOh1iR678
Dh9Cq2mgOtyyf7D45Zlj5dtGTvrpx3f4vfkGbg57fWYdtt1HU3yVlcCuQ6AjvWHHG1Ua6F0qTEka
CJyV2fgVCI98fPj4ou9NBa5gb0S7xIbMOf/81diwjVjrBIWSfSVbFLPFgPlx6jEA1NggP77UO8OQ
Urxg2qHk64Cze3spAk1aI1Y1L5BWEBTkE17ZBuiHTWsAB8yG/JPrvTOXmizNvLHgahn4R7OcV9Q2
TRdeWILA5YoZAHS2IGTm4281j+WjV5JLsFYZTDAuc8zbb6VNTqkA+cZ7v5fdjvoITKioIYWTeE8G
c+6dayYRiAwe/5N99rvfj2K+wysj6fIf3U9yB7oyNt143xhue2ZAyr/rC1BXH3+/954ajSm287yX
TGbW2+83Bm1IpQNEZ4zDeY0Hzz8bx45cSEdLrqTflJ+sgO9fD+EAp5b5gH+06gpDZnXfcj8hl66F
2xQbU0IQp0sGqxRo1Mff7r2nx2aDFihbK1phRzN1YlkWyRVczWmM7CQEm7VSAnjFQEZHbYxnshq+
BVpQrD++7LtfkpYYoxyFhu7Oj/bVqMOPKWs/F/E+LMlvxLJCKo2BRyvwR4KsI11c/S+uJ5kAuZxB
eer4VQGKRjot6beiRLoPOy8/9WMeXe9R1ySJwvtk6L2zhUTYTVmIpjqj4nitsPK0cKOKMxBFT23Z
G228I/SSHA7pOXuMN3iHRhIoh94LUfpr4SebjncmNfblOie9uf5rHO/NQf9J1l+Z7Eu+G+utGM6H
uP4+tJgxPr6x71+JV8d2qH7R1Hr7IEN62V5S4bcyuthfYxyudzVw6oXjZMknw/29BRhckf0CNYY3
erw+jHE3GA1F6D1Gk/AxsSbMSWPlEIYRV/sIsd+eiEr3jAAwf8l2qPkmuubTk9c8nR1Pd6z+HrtH
yrJYVN5+4dKiZAFaMN7r2JaWumxYWAkMXqOTnSgidwZYtczY8e4H4F7CYhlIC6IS/JqdR/TJ9uPb
b81CqaPPI3XqOKbFgZci1XH12NbQ35vVhIs/rjC5KCcsfmbKNi4wvYXTFqHTaO9Umdg/0hqjxFba
fn+KE0HcN6ocqDRL40bmQ32mhnqcFkY7mF9jzekOou+su9HuE6BJpSKvwqXct9CxuYDO6ECeusl9
p/JrihvYYkr8Xxu6ndmzH+X9gOt6EPdDYDUu0whZ1yamwbCcrs3WIE5dzTR4NhXXmW2Xl7AmYmIL
+kzhdRb6iJQZVoW1qnyJsxP4Mz4ZGFBqhUgZsRN0ZrAJvWY1FOTp1WIgbtKGIOM5PSkUCTBKkH4u
FxUqfSqsyb3LsogVNxva/hE2XHrm6mn41QauFi7LLKQDLfuZfNA69OlDQloghuSVxExsAKOvTBVj
Ohmyb2bDbFjP6uQtnUc+2zgEcFlGO2zWhut7D9VYNHfZpAlnhT/2BRijiK7lY4cYN4IMfTm55PcZ
ptmbdiAkEN+/BI1S6Sq60URRaluabmDYpjYo8PrH4rR3y+c+iu8CR3PEekhz41ulonzYmSMNWAh4
Qf+IMzRdJ7ovrQWV4tiAd+JYu/l+OxcZxoIRxG3QnrjUd/Jl1rIHo0SLxnltERb51SXz59EJMXuv
JSvNvU2YGLhRJcd7z1DSOdD9ttMVPDvnvJzG8EEkke/tYXwbe62uyVGPs649x4jawMrOeoizdRXV
/jYXhfsUFdnA40sLJD8aEQZn3iDrGz/pabTUaCBQs5M+7y6iNndY6jTcaSst8qabzI7on7Z+4Sbr
RDkdGMiwy79kkEoKsvA8tSMqt7ju60TuyVSi0hRL/QywenkNDZuCt99WdB+cruuwHUwVLNzGSxTo
mNa41VHgdrs6bePTSa/1S8lDh6PoDwQrSA2AN1GX5Kxty0gPdq2sCAP0s7El8qCRZ8VI/mJewYdf
KmwEuBv7SgGnMfUU2gd5XD/IdMJNYYOZcinNByU+1LJ7DJoEZ3CpOwiam1ov7y0RFc+enaobS0zt
A2HpBhmkzWCtbDXCS5JBH1/EKhjFshmFeBSqx6fgD5VOWioKn57XMEQMOIj6pq0SFxSxjy5xmbdC
PjRNOGbLkSnogdjrPl5r+K++QTiPt9GEkW9huTMeLYjm35PiJV5OyIVsdPeF8SgomhLk2A/uJZ2m
wMQ9AHtnmXCuWXkqtO8i23HxFYwxsNrIaP2lFuQg5iLTzr97PTVWKC+RAH4ajUG0tszUOoQsHwRL
GtVo8YIklljbrMrfHFJUQHF4JSMJBz90DwhigF/avB3HdRpGoAn6cYKnEMUyvcysvLks4gADijU4
AbnsTf1UNEMGVyS291kBOxX8LCrPRe53zd7rB+tuSvLuR08pGGVXFBAXbkQJcbhNYrjRcvJnXXwf
pu193esedDmkH9+D2CIdFRsank5AwiSpxq26I61F4vuiKGpj8klNf8nnDrNViPzUpqBsj9Xea2N1
1+Rhdp72mKHJRqkHZJ6ZEtexPll4GkpvPuzm9XAZ2n15GzUlFnWz5dXdtHWGe7CeBGYrDj8QeILx
so7rUENUECuyLOFQ8apHZXTJBI5RiwB4zCD2NAYPPWW3acmr19EP6VRy2sXJ8EjGUfjojEZvLvQO
wQkoYyDaKyuZvOux6T1r1RR0k044HVm3aeuQXjv2AZXyXja6sWbkYfoC459g5nfSq0yv1BOZHydq
ir7qk7DbTZkg6eFAA0N2nzg1tt1Sw+qWoUPtVz66t36RdphWVrwLRXhZhiT5osh3IKuYUxccGo1w
8xXdK+2KMB5Juks81ddN1IbX+Du8R8he2S1O4NNMeF85OsbxSrYsNtCQmDkSrHenJGXgO4x5ge8B
p0DtZs7yvukpEeYccE1C8CAj+9PaTVpSrtoEoHdM6v19YlThHb8eCxVVKZ7TlIz+ARiW5yxAZDi8
S65b/Cxs32wXUA+zLxkKyS9tQy4PXyod5MIYB2zXOPzm0kbOXgQgk8ALak2WuHbHttimQ2mephW2
8GU7aAKyT6vICcGFXAdAOHyfl4m8XKgFuQJa5dEkIcw0Sda0CUq1EA77qylrOhhaVajCJc2+tgC2
3QchH2/w9qopjHtSFJttH/QYiaHdYX0roLWc8DJjxXSsEgdM3sJiW8mCRF6ynwpFPsEctTnmsrjP
qqq5KNkgtkusaQNcvJDC89LUEnDOfRkgCzWrzviGGdo9c8vJK/44R85KePTsl3/soZDCv1bZH/3x
Xxflc36j6udndfZQ/h/Q1JuCg8S/F9V/fUjTqHnR0m9a1eaUJv6Q6s9S2Je/+1eciCPB75vmXPYw
6Z9Ldnl/4PeZlN3f5xM8R9y5cfbfAnrrd07dSGkMS1AQfjmW/iWgN+zfqV4zm88yKk4gwvg78P0X
Rd7/7HiR9aOSoMtAG4sGEoPgaMcb9A7FOENXX+I2BsJTW1l6PuQRPiExDO3W60GfxkMQEEI7mt0j
RTxoJi7eY4anTL74rI3n6WBl10gdp23jWPXfOky+fMBZQ8eHo9nGOWQ+o7w6TLJISZ10bvWFjsRl
aZjtgY6WO8FcqexPCsdvSw5/XgpR1dyDQL93XH9TndP7gZjUl1Ebi2Xb1/Cr9TD+5KTz0hF9e8s9
dvQ65ZRZFWtYR1VwvM8STH0W3nF8a8lgZLXJwv5yqCCRpU1TbcDSlf1CkYh8i78b21IFkr5OTwBe
C0Z/kO+NFhPAxMboJnO545pBKwg/FqwD/zpxqvIk6eISPsycTtiE/jZsK7HyOk//5IRivK3qzbeM
g6EksIlXGMH1sRhr9G2rHrMmvOMkHP5wsNNf9mFJ7pMp842MSo+tH/nLNh2W1h7LbUcyejCCGWfB
XOR4Y7dpk9XsaW4FGJt1B5H8j4f6t2ae/8zu839tfrIZq/9+elqScFT8eJsIMv+NPxNBdOd3WhYU
TRAQmnOh5q85idPm7xYBnHTVLefP2erPeYmphwYDP7MFmlJ6HrwNf05Lhv47enSd4UkJy5MI8/7O
rGS+HYkOhQ301RT/kE05c6HlaNCbdFTgunZqlyDf2vsOTFnW3WYJYFacVGXXXwJeCfYOKloCz/hv
Tly4V4QmuzcwyzROWH16WeEMXiNIbZ60KgXvxF50kahmZjamDTYSisBXnVklK9JpbonYtNmf2ekn
c4r5doS8fBVkrjpeKcr63i8Vv7bz2iyiebCrvC76YdUNBG+jKPZW38brPu2hW0U4RQt9FCfg9MgK
EP6M9JDOFXu/aEugnXE+WmFx7mbWzg7qaleaTXkP/hFrvq+Rh25F0Q7UOcEbgDnv+0bvnzCaRtsi
lsXeG8LhSm+L6JN6/pE48o8vNtefeUdMD//AXLt4NTG3dVHRn3EoCTlxtvLVkD1geR0wuqIiAJZY
7H1Tr7dgBTg59E24iTuZHMrAkAcaExFH+qD9e1Kb+TOJF72WzcKJdHdewF9/plRvY8JqjWbnzFeo
IdisAr9sznqvN9Eat9oyifLwk0nw1yeM+gT5OaFfvP0Etr29qDLbVjlaqXYUIqr7SJXQIKLJMLDs
qkpeJmPe7rQebeTi1Xj+c0v1W95mlwWRVs0///HedSXYVFwIlHbtX7qpEEMCHB5qVxEWydF0Kg69
VnyJh5q3Qy+a76SjflJpxfJn8G3+Z/VyaaPMuiIPqQlbEMRTR8VdEA5kok8pfPR8OBR20tRLNwj0
wxiF6kerYusJyqtx3/sFGsBcZ+3B/Xxb13Z4qpOyJZn5dWA+Rm+TTNw28ouG0WJRRK3PeSimxLgt
SyR5q0mbIvdLFxbxUgTRcBO5YAYy1Tw1MhxOcpqeuKRhMEN8rXfV4Pjppmn05mvrYZ5HfbIfcORv
54DVW8TY09qKobekZPluExk4DzNivi5naAZ0O2y+jRncKSdvqoVNaYfGWune6qpC4qdKQGC43t0G
0gmy6kYTHHc5KPBnAnEB0hY07ajKgBfLgRpsSToUJ5Qq0gdGnb22OBCuqrruUMrIkKSedOz675qZ
EK3g6jbuhAoEzjWxN6CdQ20oac35A2T5XOJVKnI4914HdrZuB3XhtYG61UoL1A4v8onm9dWmicny
AXQUk+oymOs4850DXKf0hINyOy6JG8Y9Hilp/gATrG/8nDCPJsS/si5NYm99v/6a6PU3u5KmxOlc
RcABKB5cVe4YfvXJBAOy17gnRW0BI4utlByBhpFrhTWncAIQrro2hCCZYXkhj5a70KCPWvYVR7fl
qPLnxkzLMzsEpz/2jrWcWp6/kzXmIbdzBX4wB0WWubaPfR05UcKZFw7pkBjiEIQIYIDR2re+lokT
LxPmqiHvcuWENWg30Han8LCCfq0Coirb0Ehui4CN7MJD4rw0fdfjcJRb3w1FkkUPXSZxInPticBZ
T7V22WHZ2imtnc6iIdjmnSMuc7qFi9zuxoNpVz25Jc1BG8JHvFGnSNp+eFILN16QXlgWEy8BRXi9
8IKDn+yKa11AloBT9tQUk823dgjHMHuqP2EVbEo3XTgsAYA/xiS/dU0vuIn50aVhNdVuqN3ujBRa
zuIlIv6lNykXgqwVbohRKNRiDH365pwxm02d+OOVHZv2uR+3w2UBLIZY3lbdylAj+IeEd5LVvKzg
oB+gMdlMtlfwNKA+7QMOgGus+O4SfYKJbTyJg6UwK5rJmC1vnEm3HgdCUeh+gU0I6Edf1KQknkGO
IOC0tHpyZMCnWPCS5NbTjPgyx2e/MY0mupB9bRNXmf/wO9LGTbL61gkzxMVol9r33Oy0TZdM3dKl
jrSjhqA3q2Ecnx2iz5eqTb5HXuUv7PxS+WpvN2yETcf+WunVRVNpd+bgEjfqUffwRxneEgJSHeK8
UjceHh6biz5VY+Lt9IwFibIfgOlFOXrhc0f04AV1X0RuwgoJ44J6JpeIo8ud1ToR5/liWbkxQV4N
yfQQ3NBoJJu0zC+h61h7g7Y5Ov9sGm5k6ZrroSKoxW86Ql7GSWxMM06/VZ0HMEMyNptFKbPUWTSD
kUPYxI4QLUFsACGweitd1eaQq8W8Nq2Z9ch6ona3y4EoXqMwoObewhFgANVLR28px9q5f4q/DC14
bXvEcVH9PSWlYPo6GGAsGjt67AYqmx1CdrnrGkvntypxUH14wmmSwAmjckMMWPhTUKh55x296asG
z8JKd/3gghIFzMdgOAy5+JKbwXBpTdqpqdX2prG18aLXq+FgEwKtum+25pPQZdgnyRhRSnPtIvoZ
JNptk1nWlr2B3LqxmNZ41MQyY7FdBeTdlj3g46kqxC0VXbi3LTloYPPPXYcIJcOdLYidkW0NVq0n
TLDZhbTIYXA9UoMICk+oMsMRJMLB0GEr3/LiOhufzd/OrUUQr0ejUucJUY808oNa25Zocw6RZZPs
NosrMjCeFer6EXLSAhdlfD3wFb/opV+cok9NdiTfQh+jAA3YAJueVciF3lLFL8LcIEgGnD2uPQLC
OA2Hax5l8bXydXnl009cWwJ9xZSbDqhrzauv7VqHtZuIdh92DPrWJ0KDBLi+gOVodHa+VRNpiMQv
j9vGNA6Fmr5Sa76lSGjtrDE/qGRiFZoyolOwr0XFKjamvRWU8SYWVbSOm0hfyrwnBsahqkSHrL9n
LSH1vBq1PRwbpI9GPp5peZRQ8TcvS68885v4jvraVaY0RyHBJcnapYq3zZCm7WCeAfH2jBlgWC19
AD3ES7NukUXXfM0bZ44u0nhKQ9mzZRFa16wDzTee0oQqcmRFzTXGhOyaDesXaOiCen7ib6GUiCvi
4hOiZBq16FSNYd2t+pVed0h6zNI7jbsq24YZxSeHQvZahFLNjJ+lY1nRAaDOXZARvgK4NqY1ERMC
NeVMm1b1M+pdsQKtSJoXXTLgbYrosOFn60dXSUZoVYX/idolDXTfJW3e0trHDJ/MUqVSbUn3TC5h
iPrrsX3ssb/spad167Y52J7ql1XqPppFF6ysrur3lhbJQygrccJ025+UrdGuq3ZXiZ9+JuVlIavu
NmM1XcWoM4HbBP4pVEDgeHlOeY+Mh7XbWFd6r8lv8YAsQqOmjeVR6DDpVAyPsZpwAJIpovGfkqGj
TD+G02IcA22bu0a+i0LPXYaad1m62reiDrYynB7ctItPaJrBp7LRKKYOODnXca+itKWxPnhEK8Sm
WkmvMKwlmXn9d9XCcS39sofb43yJkvpWEdlulvWDQ8ja2pqmH2Vf3+RQ5eCSpDD2TXFWVTDKO2Eu
fVi/q8otQOvVtVx1WU0yqJHyC5KJKNfI8HbTi/3Klwu7Iw4mEAaa4xKdbxbb4QPINjCvcEKWvkcG
TdVLghSSe27usnBieff/yTuv7aqZNWtfkXoolNLpSnLGxhgDJxrAB8o5lq7+fxa7uzeujfHoOv0P
vzBqySVVfOd8Zmk6+PnZI/VBDGKxKu29T62BqXUZb0WcfU3YXe2HqnWpX5jvC899sgHHoxcsh3ee
azQnaa7PlNa47IY5NFhoa5beA7nmtT/nxDoBIBJQLNMrI26vTRM3+kQalccmqwxYRe3LAaD2YLpX
eZB9Ms36oRfrQoJsQPieD1srQdB8cpbw89iNO8tIA/ogcfcb8uqsld+k15xSVG8n6EInnvk5mOUt
VyQENVUimuoURW6ZeORIeCNJifLeH7mtDwtnLvZeE37Jh/BxCIfu0woqHEba595on/Oh9tFtD+GD
HbZRjzx7h2vqo3WOQHAMd9/PmXhqzNU+pFBtTluYLgwhePyiIKS34xKFEpUkfgpu+3UZe96xCZL1
YwznuGjhSFhu/mEjsGGbe4sP2+eO2BqpvbThPxPVwR33fMhf7G92aJjXyMWKuzio7SiESmFigrnN
e4Jci7Jd5a421uSqL4OZpJziXcNx/HqWq3hwRwtEAxESqcwe8bYS+TP64n3Ly7+cMgPi37hdetVy
Dz3dL7KFkJiZFKkCKpWV+ocU+j0pWxwD3KDmE9tASRp9O+84ZMDFHMH2Az3eL5yYQ4JL6skZL22z
PrGw3pYrtFrDcq6mIAsiq/0O/Mn5kMTnJMS8yu+Lmdv5dmjukc7tWVj21VBnXzs65nAOc3A6GT5O
HDiO9dxnF42bZ18wjjB+cd+A4xrqPaEmcdTJn2uYcg/3ceTMkLhpVBrrSKkp6MLj7M13WzoF+7bt
2Ra2AJS5EK/vrWW75cqEpD3D7a+mPC33TTrmu3ldvZvGu1mbgqBFgw2YbcwhH6Y13RV9eAzXlYo8
XCVoPkZK3Fs1kz+TWgSDhOXylZQ1wVONDoVX37hLSXMiCdrCQyOPgPbY1Cx1+MiOYjkOpIpNVp+9
JyrQwJ9ABM3n2kYb01ZwcG1JkvNua8AX5wjKdmUCqdNH+Tg5DpTc1frI7cOZfUSIzVgd3cH8Pi3O
FZUk8sX66joLF+8icxjuA3uYmjyNf/oQk4CM/PoJBOxFEn9zJ3kQBO1BFK7FwbTkXZuswNMrYljB
I57xneKyK9jCGVHelPjb8vbekc1uDr32qt+uvXl4WnswEh7nQWN+kmFM8pV9NbvAtpnzPhj5GJyo
nERu1xwEcIiIYimBG8sG9NsBmLlLOojiRbkYJ2IWA2KZFjs8Jni/9nlOQdmvu+rdXAnSV9P5bsjf
xwvTXrIcZlCcRlPs7BA4PpIDczkss8sZyXlcwu7jBm9zDK7ysobCnWTv0vG9nbeHaf3awp3dc7lP
oM2aUJyyHgcqShezvG4tisRENe8s4mMAJp7cxITGIXrERFdF7vE63AuCoi85zGIYeiJsG3MJNFgI
jvdx9jQXcNS2WQCL6Ym5Yeap+ksjnCNQMwwy+9BVz1vvE14vna+JSO88cdV0dnkM2i/ealoXgfO5
zV13NxMm64n71TynSbn9P8M0DM9zVXt3cRJfitwCc77hMljy9tFYykemPzcj93YTpGJiMDoiLkeh
kQWSw8YIASGZ/MqGgl4wMYTcWeFxejelRfsTyOFuAmd364cDBx/gi67vr0/c/sK2apqD6ee4dWCh
ob2dyDRH9bKzbWrHxE04N24Y+w8GU9tuJhQm3Muu4fxiNe3NIsmMDERNSo7Eh50S8ngDS408Xa+6
quaGBIbBA8Wfrol98MegRRDO3netQGE0FRqN3DcfMNYs72phBu+SrgBpng7/uIsBKDXhVSBOWVAA
O/FhnJ6GbfAu4gqYteiN4lpw2vi8kKXIcJYEcweLNX8qS8e4sGIjfKzWTx0mos9mky4fOo+dQjxZ
3EGJfnxonbllX5yO0BG9Ym8QtIWyZTWDvV8I5xK2gnm91Ibc51P8zkkXNologfz3fVq5FMKHGziX
4oGhD04LhufONtFgSDcdCSEzktuOoPeT46dfcrtCbhEu+aUkiO+hCs6Rhanr2l/dWAakNBDSQW0e
wyHpdIb9PeMCwvVG7szIDDFkZxziNEyAqLtQ53Z2Wy+XVQzPyDQn78qmUHJMvEKyZFAgHdCWADmn
BO/Hw221yuTQO1Z/72/U1a3CARNrO8wYgZnfJZkIr0k8Li4sb71cgBXcIIFq8bZs7UNm8JDCmKGj
jibwRYJ41vnrCPQlIjuP042HFPVgdHVx2XH+PhVD98VaC0FqI4Kf2JHJjeMmZOG57fRDBkP43W5n
kijlXLLnGwVBnynV5JsuSApkUWe8a2/I5d5MrPxpFTaJUzbOabGzGyv4hLyoZgUt3OI+d6gic3Rp
n+1mMz/IyiJsgAJ+CeDcqO4z26u+hthZDmY2E5flGOI+K8wSowmbPbfy/fiuqB3DOYVbRR7WFi8D
7nzjsa2L5dofQpuDR7OGF7FsZ/PUUD4mZYy5+UDgJWemqbIvpziGiFBl38gU8A98j6T6EUZE5c3/
WnHO3wVOIX6YZkUgqZeW8x3XpjHYP2Ou8X911ny+A11Y96D17BdTkGjBxRLJA8vJn2HPtbjI7b1J
d3whFskO9w15s1xockyo2uWxb5ZPZG5RLj8z55yavKaAouCeTL+uAuu/PmdBndw6Qe6cCJf+kKaS
GLG0L59jeNUl95JHuv9jAqYOX5m382MR7mQ8T9cVKaYXZcvpnf06FlBg8+VlNY/dyceIE7nlPFx4
9vbgrQPW27CyIPQNHycACXfsaOVDj3YALrxRvJ85/51mCut3W+6EURem/m2ZyOuiRmYL+rO+PB/H
D67cxDs+UnlELk94SGqQNRemRXhnsT6b0if1MhXuN95is5/94gsn8NTad305z7vV8os7HPZOZPVJ
fud37FC56ZRI4SCYozEjyrqbZXGL+WG4cFBA3fdzabyHFSyeWQe6x6VGYcKSwSW1HJwkiebFbojO
MHN4nyiq0n9kaA7BzhpIcGxxe73j7F7A9Q7Ej3Uxl0fRO8NVIixyPELjHEcbN3uRdTDNIZ7emEYQ
v1+WmKTcoiDKgUtsDsox7Dxm2RHlou2dyqG4rbbNwre5sl+rA59LSVabsgNHnsvLXGzrP5uAvc+5
gTy7BLz1lyxmp4/Vw7oytrT4WMzJ+PTrRn+WM2XabTEulzTsn8ckbXeDQDfWWM10564mdr0a+OOB
OwH32oBSDX1Zzp8RZmXXQsjtxHnpdgwqkIHbCCm4JexhX+IA3pdb5T4HTdkfxGIY9/FqVEcyfdrP
nh8Htxyo2/xg9eF4Yxml7I+8aBCTbTVu33tRcB+PwENyE7IG10sRuPfgaeddOGVEdlotdz9jbN12
WVJfpxTruW/KxZchREo4pzkZFoMjMPsl9fKdJPb4ZFWj9QR4sv1cYLJ9iEk9vigsRCDbWg8pYcHj
fBduPvcJW19xNbvZMeqPcWvGpxCibkQ60UAMfG4uUVUL5IjplIY/MGHYAZuvkp1n2t6RLbR8l0nc
INSRNcEik/8eCj5lE8Nr72XgE2pTG99WqP3AFRvHveb+1bnrpEVcrdMkLjroPj9ubur/tIpyRT3T
kq7T5WZzD0GluG2x8LC428W3tWckZ0MVPLSDZV8ug0fgc2cmlwQeukcp7O20Ev5559YswjJc28+Y
z607M18F1Z1xupMki8Pyb8enccrim6Fx3+X+WD45ZTXeVOaIUC82Tci1k1sGD2VqE+faQa9z/bN0
kou85rLwwuoozrhxQl1SsSslqWMbR/2nKScpbGdiD6KqMonkdnFEte8rQzxWA8ttNE4DgM565i0H
NjQAN3Omi3Cg0Dzni/99lMwLuwl27+dWxklzn405tWcD09/JBKX7EPvhaHHNX7efEwlHae2d4CsG
D/us5RqaKE7rkNDVijAS1MvuXT3V45NYuSE/JIPlAJodCTdIUQwYtnCPqbCAQnncjrCus50HiU6w
bZKbt7+qP/+nuvb/j6RL61yIfL3sfVkrNe9f//+/it6h/1/s/O0Q/+cvC6ZDbetfQhwPGc4ZWYPt
iv+KN5T/8t9Fb8f/L1grFNlQyFCP/qXB/u+it/dfPnA+Krs+t9GUvZFv/1JAqYqof//z7+W8lzVv
wyZ3F1KUq9a6QzubCehc/ePoklFHeqmUzynJxW/AO15rXqnX5RhZyACs/SN0p75/v+DsSj4k69b8
/K2b/1CNPJdW/10X/PfjKx6BsNqKYCooWQMSHraHFsYBtGQndy0OryaHAeF0Y3z6+4+99scoNeeB
d5QvSe0dV5IsCQIhpRhIvvSCL39v/2Vp9d9/zLn4+VtN2w8R3+ah9I6T1QpMR4uoHhczN70bGUCC
jwx2sv2ukl37/u8/+NofpMiv2sBssfbyg3PJVctVk04x9KhhSrM3ZFTnIvQfXo9KAQvY1nF1ghyX
AFp/ufKkE5MVXEDLvoFxndu3SIkQf3ZDV0ufkpqw0B/VhKa/YSV55Q88D6zfe7TsHQ8JZe5HXHKh
aB4tUaKtDZJ//t5/in3kf9+Y6qcG8zwULvrp45QkM0BvO4gwQv1sC6dbyEBLlpmMC+kbN82SWMVx
Ijg5qHdGEtjVG4KIV/5C1dLFvrKaS5eYjQUFCDyc5qfvLm/hBl9rXBE0NEwES4BB9ijl4H8yG65E
2Crnb3jiX2tdkdmQj5p5gwPyqUBC8oOteXNTc50/veGXeq3587//bTQ1iB7ajqPmsUTh/9FaELqt
8ebrTWwqAa0vuZRo7c49jo2xbUdzNWayPih5+pqPr0w2XNrgxsV3cMRuO3G29jxY3V3HSD38/eN9
ZepUhYBVOC9uToJKVJVDRxB0RWjRR4zQoXk1GmnIZitBS/CGIOm1l6EMRDuXRt0MeFBqyozePZnd
6fixGkfj59//mNfaV2ayITAnc1m5d9saqzrKRJCBvWZnecjf2z9/k3+YyISisgkbbCqTLeOoMYKt
Oi291c5Hov8soumzVLzl8XvtZxTLpCMa4jVaw4/GcbLPIT8NnKWttthBt9m4rHrTomoh7Boykpy1
IsqGosqHopfpOzJTwg96faXMGkuxBtbCVieyDYJyyqH3nZtEyKZ7LtyA3L6//8orb1wos0caJETc
+m0QEZEtL41qM9+FCTmub8icXmv+/O9/nz1iHPZ0jhdNfmevu/Nxg4C1pj3qPb3zsvlpxkIX4DxG
ksobGElR4DbO8N8y/L729MrkMWVOLUtiayIxzAXvAN/XOXVVZptm9yjjuQgNt+MsFkShVXX1ZWu5
9XLsgaMt93odpAxo3wYxaZHeEIVDmn1E/jTc4xHEtaLVvIot8mWPtBgKQtQ6YjwHfDgrwYpFtZh6
Q0xFsAJo6LzR7v2oAEgrLofKxjuRTxjl3/iB85TwhxnJUUaZTPLErBZeccdtXX/IE8f372GozHBl
xrgqjlw5y/pTiUT7y0QUbP3GTP7ankelP5crha1mW5gKy6Bsr1JjiLkZhwHFrjEYl1wgYQLBOe+z
1GurU7FSrj14YnGax9kciYjVe4PKAJWxh+CoMOKo8o0Je9TiR4FfOm98Hwox5393do4yQAF9rFln
d2GE+acHZWzFeBjdeNvKixaYkHyXDFXzszXEUl2ILajdu9Uh5O4W3VWQfwoKm/qG3h9qv5wqArhw
bbNk4nx9Njh7bwt/QP4iV1yveWWgUZnzgjxPBAnda/DZZfm5G1BY6M1zKpS1c5I6Nww/5P6UkwxC
nqDadlPWy+GNz+CVYaDa0YcMJomNgC0ilTG2LwPR9+a3tbUYEqmNDnVXZ1MLgnnz2uR7W22Drddv
v5TXvy0QzlKXvOWeiOAgJiyo7Shp7rg3MzSnWBV3uYmt6Ijq8o+4JyyyJJGJoAEwDlqv/ZdN5LfH
9+LQrPNuxTSDpjPaatxo3hnjo9e6MjgxlSMlZS8Z5XZW7e0Rm3YsG1vzo1LGJseSJrCyhsgazo0Y
Mq3nmrg6zfeqDDfLI0dsLZMtSnw53k6yNlk/u9R6Czr2ytL8S+H8W8enWD1bXCsbaKEqvAQYWBxi
aGhvqMJfa10ZzU47u+1Y0PoY2+TVOv6wIyQ10+sbS9kFI8nYghnudWSMdrovSBAG/ewLvYlO5YXk
JnWDJR62qLMypC0hVa/ZFW8RC8/7wj+sl7+8RL/1ex27KaUG/MiL4f7gXFjMJzHCMo3Gxfc0/wJl
TXZmf67zIl4ih4H7PkRQfLREU+idl1W8PVfEVAI2b4ka4XqX4F2Icz5fzmsNWVVZb41kswdbPkXJ
UIrrrKz823YtNR9dGbGspHFRWM4YdU0eW/vetXHTpGAO9GYzleDnxvjfjY17mJYMrCtCJscbCpWl
3qBSebjcjxozmJXx1E8A5B+dBSbCOxdbYKrZ98qoLaxs7pLZXtmzkRBXtO5nSQriSevFqgYRNzcK
3E7xfOzK1MJqMNk7+AKT3qOb53X5t2HlII8n2w6GbVsbn3u8+DtCnmO912qeL0p/a7xo0ckblJj/
9ejC7uydO3u6j66OVjeIpyC15mO4cGlsn1sf9DvmPA/9/uzk1MblQOto2rFVYw7feR78AL2Xep7/
f2udunDQmLZJ68L+0WXngOgMeZpe48poJRu0DNBu0zHbRMHQJzw1JfxVb29g2i8ffYVyGZeymI/u
iABztYCmWm08aj67cjAlzNwmgcac0NJtNeSF7MeUb5ZmryvjdNj6sUVMMx2rgioh9ujP6JPfYr7+
eekWapCIGbs9elxjPGKTgcWwZl+HiRAfnVcKA/Nlp3dDuObshIk49XCleDkIhqm33/KEvfboyjgl
eNFIMiPk0cPJuh0oj9zHflK+YV1+rXVlnK6TsGus2VO0WX0zIHeGGHcwRiMYtL4Z0iNedo7drSEC
+GSOpKgAcxhOi1Zhscfven2vjFUri21UNYgDE2BCV2FOFCy0Fqm1GQa19vLhpz5uySpxp2gMsRrl
9sMgnAe9B1dHKvaYSkpjjLLUuGN6/Cyxxmp+kMo4DTMkeVbtjxGRwDiVUvcDUty3qIivfTHKOCWO
1ujhsE6RkY1IOHL/xrc7U+/JA2UTTPkWSPUaGMe6XP/JpPVsu9UbjLVXnvtsi/59Vg+yJTFYrzEO
SmhkSDcgae7O6hytqVeo1N05cVFDIv+LMGCbn8TIPLBDemVp7TSESsKbuhJMUdxMEUDB7dCs/jcC
aGLNblcGaQzzzp+zHomtxHdVAfQEe/VW5fW1jleGaFh7ImuNaowI8w5vgyGxbkvk+89a4yhQhqg9
2mM/9qSyGWmc7pxq+eTDB9ZrWxmjqFfDPE6LKepdNH5WQCJvF9zrta2MUbFgTMgc2jby4YOY5C3g
u3/pSF6AWd6WHQiVH0oSSZyMTjIeTQhJeyOPb7LN1LsfYGl4OYwsq239zbCNo2eG7yrpfw56+X8D
oP7PvSAkqpdtGyn7dNKkp6hM64cmaU6E6erN5L6yiop2kejYLePYbPNFv9hQk/RWUF9ZQZEFjl7T
crbzquQmaNao7mOtOihpRS/7IyvHNZ2QFR/b6mmbJxxAH7U+Pl8ZkmWYw+coeIkiLb71a/gQbJ7e
POUr43Hq5mKVy9meNeTWBxLA7SgnRumg9+DKiAThuNY4ycdoMKj12zUx5XH4Sa9tZUTCcRpc0ObG
0c3Y3Rqm95UNgebC5iurJh9215UmS3KakTrvYsUkL9Gf91qPrvICAhBToyBk6Nh5qHgPAUoMvYaV
EZkmaSe6VI7RFKC2WBzQq1bnfdBrXBmTgNkSiTcXBmPaXiwlxfcOK7/el+Ipw7KfJhN1KI0HpXvv
TO13GG9vReieh8l/XneR5/ByXAJRkWYXhAMGUufepe2VpCbNHj//5m+HT2vJcE2uFtfGtmPeTEGS
X2EQ9DR7RRmd6SDmkv0sHwpwhd1m5k+ll+ptsM4srN+ffA3RtRYhI3915JjvIZjiqrPZAWV6U4sK
cWqXSsTojcYoEe1XY5mfKT486X2KyvCcodX0+JSN4zQlyKThzO3ASPl6+whVqdWnM+LscOXB1/V+
asyrde40R6iqksor3xR+6gxRUDi3JYLDI3lFtl6PqwKoKenRRk7zGJlt+SCMco8fQm+TovJceteo
ZeJUQ0SShr1fSNndWyL/qfU6XWWASioKQwBRBAWA9zkZ1qvMdx/1mlbG59rD7gqw00fSKsEjwt04
1VWuJ12AOf9yDDUuzr4ZfU1ECWk71Ftz5ztgYPUeXRmgpFQMRWotfdSgTyl3RCkb18Zsyvd6zSvr
52I4zIpi4o3O8p+BHdw6BN/0mlaG58jCk7ZeM5wBL+/Xtr00q0rvO1TFR3McFF5eij46u6WO84KX
zCjr71rPLZTlM9tEPPRrMUQhXt9CyLsqeGvbef6U/7AGqTKjBX9KObd+j+9+htfa+15+23kYg5Yc
Q8Re7/mVRdQt6hWArNtHZeZ8KVPxbLTFB72mlSGKL3EAhBX3jH/MP/OAUxSmgl6pDvH+y3GU2Kmb
9Y7NgwvruZqNGstZ+1HvyZUxSnRuW/RmOkSunYnluDmTFPhryvStHLvzQ/7p1SrjFE52EkxBySe5
Gg9ZZX/A+POGCvq1ppUxWmZux4GZpmMZPoxm9i52PK0ylBDKGC0DGVe4ovrIwUQZGYE9PljJ8hab
7JUHVwWVtj+b7pzxJcbwYney7yJC3PQUXUIVLFUrqIx1SHtAQa25M2fQ9AsucK3PRRUrjb2YJhHS
5UyPuOnt69JdP+g1rQxPOLKAsAl2jXDs1jt/k9dhj+1Gr3FlgIZ8JeZqF31kNfO9Y3U3vTlqPvf5
Jf+2x+0zqhPeAjZg8ILnzOofwGfoHeJUaRF0raqAsNJHHj2zC1GJ7zpZvZX9+tpXqIzM0ck7I2/C
jrpNCi/DLh4mI3zS629laJom56zaNbsoyRxQ+KQhwDIx4Y3oNa8MzzwPkY3lknETghcPJs97X2bm
pvdGVSnSnLtejBiui7awt/fYGu9YSfWq53jlXn4uk1EHjbs2fC5NKMyCuVYWuPGCcH4rquKV96rq
jdDPmiEZFPR9ki7+vubyLILu3GnWEVS5kSymCVRP3EaBMRTdfl7a6ucU+ovmoVEVHFmVjc09NKCL
pHI4kGROlMKQuietT+cX0vO34YqZfw3MmfjhqfSwD3sIvx1Ov3rzjJrTA8rH4ha+bqNB+AlQFnyL
Xwu54jnXe3plzGKj9PoF0nfUpHmzy8bqaS0tvTVP1RuVdrNUhj/R73XQXkgghaelbNILvSdXhuzs
zI5sMaNGeexuz2YTJxfcmbaFXseogiOHedK1AWJFYR13w8mfoBrv3BgUkuYPKOOWYlzR1O1MzzvD
ctn3wROkQM27eVVy5BeVjQi4byNfjI9EdD0sxfio1e9q3hdZRmDdAMxBOQm/1M1i7VIBSkavcWVZ
7bgyD4ypas+sveCLT1HhYiqqWe+TUYVGo2msEnw96HrPDgFJzh3kGMM/6j27svPtJXDrtqR1d5bT
zrXaq6J+S8X06yb0D7teVWbUgYFw28BuIliyCRCOqs6ZbKBDFPukCpPiomrl8jhVQ3npDI7hRWOa
du4HLG5+d0/deegfQx9kXkFdsrnIi1pAICjJM7lL1i4wYdaJvOufls42pr0pAUx8bdLU6PYeG0v7
YLnctR/9dgKIWFrcku09qtTr5dQZQR7Z/pqKy7ghPBdwHbcJnwyUvfJkOfngHxx/pc2lzMA3JSAJ
Btx29jadKggx22GYyb74skIhju9H4Rn5t8Fyuy4KNhuuS7/y9x7acXOPpJJD7q99mzQbT/rJdJFY
TRLeeEGNcQuftP0IhH7ZzbbXX7bZ0BMT1ISBPC1VOYvD3IvEPUI6F1xhk7ki9knZVg372TCU+6DP
HOKamwxI1FLHeXhZOtYooo3eXkCrFfPlthnVXVFyto5QgOb+Lo/7eHskzqbxP2l9QWrsVFdnI/r2
sIlCLtt2rp3fpFui51ohzPnlPsHkT4Mh3DaRbNqYWHUTtASZK5nm7k+VqlWrmLxicprIc8mHYubf
2YnzVnjrK1uQX46A3xZZh7wndsFlG4F7+hGL4jH2M81OV0p2M2WkFWgWw3aKoyEsr2LX0rvZVBVq
7oysxuL6KwLVQQSOgSs+LK23Qutf6RNVotabCUEEVByjxCZoai26n17e6+1YTeXslOPNBRFgNtEE
YeIO+xdwMGes9OZhNZ0S6IgJF9MboqQvxI1g842vYBo/642ic3/99q30VUI4EhFxUREk08c+6DYq
EXUw6i1Rao6yVWfWRihPG3lJ5RIJNtTTtvMNt+gOes+vbGzGqltiIx2biELVz6UVV64x6FkuINq/
7JuWbIeZ/KgmSs0QHdk4+Gu5d8Lc/qnz7BACXrY/u93mzJPdRmUXEmLjgyOlxk5WsZ4WA/L4yx9Y
2rq0zDVhg0CuJXQLEqCyLNPbIDhq9mZLDkYO0JMkLjn2exRl3r41lrfCI/48YB1V7LXAfBncrG5w
opbllefM7rjzut7T0/c7amjekNcJQqaGmaye/Ku0dswvnGml1lUwseUve95fq+6c1sMpTcbrZSzi
KfJNQEx6H46yOtlOOYXZeYLPsyrZDwvIsGkE/qbXunJ7YPXWOhGi2MD1qp0fKWrzH4BnKz3lJ/a9
l13j2k6dp3nRRq7nz8ZlEdbW3oyXxX2jdviK8Y3j48sfwA8ax14Z1BFhZk7/AXz73Oxjv7bbwzI0
xgccYXeGEZb5gV1cEe6TkMPoKTVct9F7+6o+DCOtd84YAEQouzTYG1UOgKJKa2BrWq9IFYgRJLFx
ZjnPTPFoxddVRtpfJDs5mnu9H1CWtI3cbSypdh2ROZkVABJzMGc56VV6exQnUM4u3rBVfW3zA3Ii
WR4E/TPq/e96D6+saeVYyTGctjpq+3rYk0D5cxtd3QdXRnbSbdYwFD6RsaY4lXZxZduD1hUAReGX
H25lGGayQBCJRjEP++Kct42R5L1epyijekzLPrGWuY7iCeoyNNdkV7mZ5lKp6sQWP2vqmjcaZf1q
fKvyxfneGyw3Ws+uCsWGXNSNIPogYrtyRxjdddklWlUMsmxe9nmyUmf0+oYw89VOr6yyD3YE1C2R
3oOrC3DhZcFcOFXkFEGT7PIg6K5S8o9SvWGqCsZIq2scrzaryAeAvu/C4KIQltRbB1TJWN/WSRKH
WR3BW19uhr4Se3/M54e/d815oP/nGd1RdWPhUhBwYbG+l5vo2DWbQxIeS5PQm6PHwajW22Op2h3w
HHHcjn0ZQTr9xkH9tvLT57//Ba/sUFTpjphNSoPYsXAINsRSdMM0/1icTq+S5HjKLJaxV66h/pdR
2AYxtztDcFl57qQ3pDxlGmtsYiEAz5VRnKSc8S0bLGmxak4Hqn4n9DZfuuTvRtYyWvJQE1ZbE4Vc
57PWYRE60MthG8xL3LKNKCMr9eQhSEzzvsE8pTdXesoWRXoZJ/IFqGliJWtzlZuWeWfbLfR+rS9H
FTYG0otJ0EqayARP3e74ivLzfG/+T6Di/1G26/j/sZJkwzlzggnTtR+n0XyfWLHeh6NmuYEkGQOz
59m58nUPWU99iTTdWnPOUXq+ZoY0CqSqR/I34vezNNrHOnX1LHZkBb78asqstibTJoOdjQEcQyD9
0ZiBiNV6q56ylLRceRFjdR6wKVdlTRc8GCLJ9DrmHKr2+zl9IiJHTjIrka3AFdvjiO0+E9nRzG+0
/wsL8Yf5WBWWecKxV8+bmM28ya3edZZFIFVWzF1/4iA22SeYd95w6NxybW4MyangpvXzrvpswzs9
TSBXL31CQQhB2uIJ/IE0oDtXtbva+6rrJBm7SRpv30i4yKZT3bLm7ic3X7875H9fz20+nrOh5pMT
T1A0AddTfDarTGwfCEOR+QORrJ7xoc4CokM4sImN/9ov+9RE+XmXt0BZD/zfQ3br2HEz620kVUEc
usbOPhuSj0ls5Xdg18MbO7MTzQVWlcQ1RuE2wpyLyF7NH57dPYRWcq/1LaqSOM6asjK8pYicDZ1t
aYtLuxneIl2cDwF/+lTOS/pvd0bTZFTJNqxF1LXANC57smOWQyhRPRwWTggJ4RlemX7W+0uUZdDq
QtcTs1tERmt4R0GW3wlodfKk17qyDKYS1LbTO0U0NyI9kEL+PObk1P+98XN//Kmf7Jf9ZEH8nop+
Ap5eTtkjqmrxLkiT9euaW8Ybl4Ov/YSyDppx6Cd22xVHEsPh96djR+46wHYu2y+zBUfbG4fq1165
Mi8jTyAdwyuJOs3GojhN7mqhDjPKI8FHgb1H0a15q6SK6JKUu5O4L+m02j5D0L1nJiLNPZUqoiM2
zeIioC4i0pe+jM5yGh3rvdbLVkV0kN+JGsKDeyiSzh8vw3JwT00QUvf3krk0tRwijlDO5S5te1nm
g1s/k/7wuiefws7Xs7Y6KqtrkGGXZbLPI993CWfxmmAXp5bmYUUV0s0ZV5HOZKVRJgJxamdZHYiu
0jvHCWUgm15rlaVPVIo1Z1dm7OxE42n2uTKMpWOWQzPS9LaJYxx2pyqz9c6HQhm+ElJZNoRkmxSZ
fe27xnXnad7iqRo6ZIVnYG1Gdky+EIQ2DGNEJOHj3z/2V44+qoQuJo58lo7Bx24lw5EoE7Ej9UKc
9FpXNlJmWPSxaxpZ5GdDe43q9blLpB4clvTal5Ny4vmJMdtTFpXSLk9TONYXZlfqSVHJpH3ZuiFX
6oZVnxEpmXeHNg1uDL8fjnr9cl4Eflt319zspsFpwsNYiWwlWm55IkSm0LxUdJSVNm3CsTvHdh7q
uaN220QEnugt4qqUTqak1BCOlML4nEgGmWpzv5XuGzPvax+jMj5n1PkbDj8G0TCTVBH2ezL2NKdE
lUy7AekZ5rGFqB5Ucl8TlkieVE+26U7vnSoLa1hJPBeFG2K0ajYyUcq4v24g3ev5IB1VTTd5dVz7
nRMeqmWj7PmACuCNJ/8lBPnD9kbV0glv+3+cndlynTC3rV/oUAUICekWWJ372LHT3FCJkyBAgFCD
gKc/Y+2rvX3Orr/Kt6mKjUHNbMYcXwJzqkaeEsBXltu4HSgGjBqYbX6FU9J0aqnYCXCWy0APDNW1
K1OjpwssLDXbjrMX8XzYddKkv4acpsup5qTNP1eB/6i7UcKRHUVne2jz1Rxp7WD6G/Wf7Kt9dPgh
ISW7AiT6QMIgobJwXzFSuf6H9/q/LOePuhsfgPOAp5U9bHmyF33cg/bYf/J8urqk//cjhPaeRWQG
rG8HHKYIbvsXA0vyySdP/+cPB/d2AIyD+EMDxXwlgpRlnGJ861M75aNkYof0uW4XHKa5Tn8DK/ky
yPRzI5Xko2JCDsjYJ535QxubGIb+aX2oa0hnPvXkHyWhazQnMIEB5BO+p665tCTmIJDY3o7V537B
h1tnbMHt5Vc62mokw225daA3SsoS8v65X/Dh5jGu92A0aX/wk9QHYHhDpUX2ubbHR00o8gdKNBn8
Ibma0AU6wzYgyz/lu00+SkJ1vmS2dvjhi4fTt7LZXEwAFX9uxacfVnwmPawZ/OgPKcAZJekT0JVH
9ftzL/1DcDj1nMcxqR2AMXIARjTCNOGaxZ8LstIPF08D4XOcRcQdJsi8iqk3zYPKiXv71LN/FIRm
QWuSsBkgYYEWXNbvzaHd6OdezEcDutaEZIIqwB3gaJo+jcPa/2bxnn8uJv+oBgULJczO44gcR6ZK
+JzDniir/5MFz/+SsH90+VLgH6X9RPiR1YouT9IP7XDcWKrMMTMat+Cn3v9HMVW9kDpLOhxoNOWA
C6e0KcfVf05MRT6KqbSsAatk+OlNM7YVh5KqBD76z+ce/cNh1nf4AtAzmoNe9Va2w9xVdqg/d9Z8
FFMJncVuoNQclt4vx0HyFPhesX/usImvV/p/C9C3gTC2m2AOTgKEldj+dU86+slP+uHq3uWQ7UDk
zgcNHHE5qLUrIUn9nOyffBQ8jvmWOxB39SEaIlN2ux4LorfPOTdBbfQ/X0ydZcoASa0PrZsl0O2D
Kjms5T93/cUfjjKfbCg5m4Yfu27cv+6xXt+6GOzmz6xHiA8/PDsJIfEQKwN8l2Ae5XrG6zT5TzXC
69L4f4Po9KMGLEsSlKs3IY5ZhNL5Er1Pavz6uQf/kOn2SZrUAFzkR/h8AYu07BD4Obna75/78R/2
aaImAridEUeqByDSQ7cyeccSNfJP7dX0owJMW+4ROGlxFDYpOpECC/e5yy/9KP6CEdfsNuCmj0OG
UPiqhxg/J0hMPyq/AFBoa5nP4rhfrY/6kGRlJgES/dxL/xBwdLGSbt+mrIIL13k0+ilmn3MTTMWH
PRpTiIrIMGQVg/yhG6O7bGy/fO6pP2xQChshaQiYrinzQ3LKtMLctQyDf/3Uz/+o+Bo1SKnKT/kx
m0BahDrfZjfXUb3/5Cd43TH/n036Uc/VRoAj81Cz46Aje3b1sgwPNo+b5oA51by+NMMe5L3b6/+c
XINN9L/80g/bN9/Sely6WSFTWMO4lolqVaoPfY9dp44SODxVzNMAnkwxkhl3+9ptZswvAOMyORyR
WHf9UKi9XzYAT7eo/kVIgOxuBLIQoFrSbXsIBRIePd/1LOH6frF1SNhljbJ87guzqyZqi5iIljQF
KJIaSdHE8OkKKuap+aUBGfVJkfV5O1wIaIzpVG1I6POmAio+mLLfSLe+wEIuLG1BezB4YPO9tasF
ol2AUJcVYoN3O9ieumfwph9Qs3SgQ4JW5/GANp/GVw0waQN2b8f/DQD34rH8nC0Vg9yXFB5vqC8X
EBHb0775FdSlPiZ2/AXIXZz7YjVJnASQolkjf4xt1ov3ofEg8WCQc5/MUMDtq9u+X0V6Z70P21qM
MI2yoEe3NumrHIOT9WFHyyY9RGl9RZVzrDRRLixsdKjSZQd+NeELE8eW+n3AXNg8bWfY+I9lzvTC
7rvYtxyYTxJIKXM2IwrjA68ALwQLfp0bNo/Qb3aTbConkGKBz0iXtQEs2MyjycGqYznmRpb2VGc5
wkacJWzwN/hak2wLwxHZFQI0w6Hyw5j+nN3AqrDta/7u2x1ITW0m2j/sJuXsDbzJPH8gribkbq8l
902ldsyoZEcRfAJHhJ3lXt1jQoPje+m21Xi4Jt5F448xXI0RjQ3xtPfnjZE1/J750E5NOS0oBl9y
TCCJr8maXxHbasxAEmt4dLWBVF6NIcIUyw7RFhx0cr/4AxihSLgvKUUhLb2wfuRA+LJeHFkPWPnE
1jAYJLBbZJdrZLnY29jb/hAMzqgHNjW++7quaTNyLIcp9ceOULuWUyOzFC6xcgNPfrGS/+COjNOt
WHcUgSSNPbCsQYNyrwrBaZ4ignKOEFIKCor1l6TnhoEIWvfr7ZiGBFXt2MFbbUeb2QEZX8h4s8xB
yclgsgaE9e9UAet4NEue6ZecDgmvZG1p9xt1EA7iIiRT01LZjk72ofdxw75CnjUPx27LMSYkpnii
NzuN0v4uAbp3/9OOavJZBWjwlD3M2LTyMGq5pRc9JN38TUYDj1Mcb33DaAGwr9APMajxye+sA+51
K+pGDM0phGWhN7Fps+l7By4kLeF5H2MavQkkAed0oky91y40fVP0c89/U8Jm/Q3T5bss0V3C3YVR
iWm7h6rPcvznKcrep84s+2UAunT72u9xkgB6ip303mVY5uemT/cHJ+LmGKcz7x658Tk7xLzV8nnu
5bo/BcxIpKDVp/AN4NXViZhdbHDj+K9H50bedmwm22maOgWAOi4nc+tnkadll5Es/cFZmok/Sejr
B4yQRzdoI+3vmA4Zii5Q0NlhEBRVa7vzcAPIw7KfYR5EvisBenClFSYdv+SbVOND0tRtAvRx67dD
NMtuPYvNxOyUs7WPv8Ws7utnOYtGl3pzETwRu1hYzKEMzC43y26pubfx7uIL0UyrV5A16unRU5HL
Yyz7Ka/c2i04OwPlRh6hn07M/SwW9g70PBZ2jSpNeJRrbHCUyGkNB0YnZ5oqRrdque07GBwf6waY
0mKN8qX5KgElzi6D1poVro4M+y2l6HTZjLYHfJaPSR0DDpSR9WLVYF3lAgjPlbNjClq62oP+QZzA
E1QU0GLYGa54ijZqrCm6NbLjYbxa8hQwtNv7hzlgMO1AtQHSN94CA/+sGeHLCRQEu0e41PytsYXz
sgObcyjZEOj0bZsJBesbcQMszwrS73t7CQ5Tsl838OlMXcjZ5SvO+12HaSo6h2s6FKh4L/a9T5xr
nhe5i1uAMgxuhR6WNeJZ4Uddv6Z23hxAXES78zCGdKAFBkBHelIiEf1hWRqiABRPHN9vw2oblDFX
8J/EOa43BIoYZ5PyYsFCi0BYbUFPZrQ3wKhmzEeVjZdEVPm2792biXfSnRe3B3HywxTV1RzSersj
QGw9xYnt2heUktOtL1qlnDjCOr5xN6JHGvOwoRTBj1nf4tJzdU1niL0zud4NTdz15bSbxJWZNnmE
4QVj6zZghG63ybOL+wETGWPm3FO7xnl6ntA37h4m2N21c7FswB1LmIsXczAiuSREWPdI7RyNv9J2
5eqOKWKx0EY5KPmHKL5jOQzwbbOHqeHtcsRftnYHOvSZfWX9IusbC/44uWCSFvRcb1KQsQ44kxSr
ADQi9d8dfskwNreyo2c7tVfQMEhdLRYKh5nSjezcps+6GwiEwymExPHBaqAPi8VtY/oyRoLfLIMS
b6C6o8YGm3Raf80SqaJ/kNq/XEWvZ1ippNsRqNX8BfLP9d9k5zhUSYQLEBTWsf+nMVzzNmAMg54Z
juekWMTcb+ckjN96k3UV7JDbZ2Q18Eja4whAQmX2IS/FmmLpAyGrycOi16XUFsHaU5+ibXhsXJRW
oWurFK6eIKGPS7hXe7plVdt2lgJ6PvPoKKdIl3IFDhg0iRjLYAiqjD3d7U/TpUjLeAcjldIhF7zv
HOY+n2QGN8UKMqf6NuAf7vdGNVWL2Am1hbQna9VlZvveG9O4csB02HYHS0DySxqzFlnH7uXQx5fF
2oicMGeryWWGAusscp69gLQMMxgpsOu/xgn2YiHSaMF6ULQE7R4xmejascKpY+eHPfL8sHAxlj6u
73QXDa/w7F0ec48jvqJqIFU7T+97LOdiG+r2J9gq3V0WNridB4sq9LlnZssQcbh12qrYUOK+zUmD
8VEEWjuFfaGD4yC8+nqsg2IKUfY1BSsmrdqgk/GdLwTnfYTxt1vdWUjWO4iGm1tB3Lr8g74GWHaB
LitY51G60FueO8Ci83EIx2ZxkC4XEgb9j3x2TJbzGkn9RSochj/JNNSFsZEmshz6zcNRpQaNfAL6
PNfNzZ4mzoCILZ0/gUU83IcBweC/0eVPxO1DUo1d0gx4VRIj9UpEc/2Ual2vR2h1x/EZmjXXvcA8
gd3JuK2X0zBv2/aQw71BV2ZFY/6SwSpnKQafhrQg6zzL7340TfyzlWR5BEt9ftLG7LIIsGC3C+q+
+8rep6SdkxcHYmL0naAVFn3LGE5S2DY5RzFFmylGtzJvzZKWjQaB9ka2uynn2ecoMTLv6zLf6XLk
znfdCcnJru8DNDFPApdtboolDJBaNfQhFcNYbjmQhqaGLA/nty+iztdQekpfpmbPDysT7WUDG7sO
448ByK8iX9twCdDRddP4DWq8rdzIlJWpzHoGc5MAXIKZhML1hYEu3oEH3xm/VY3KNCJ7q8HqW0Ry
144u2ippZHymAVLHrUZTNBuZOySY+y2VMnPREgrjCMPGV0S9P1lPH30CMEPisEWz7Sp6HdIV8Sf7
DrT5/UIAkJ8T7IwkiU+yV8tY7l2Hgn0UZy/JEOYLIGC9KZJOkVOfaVF6TIk+2Vjxm6jLR1PGzfSA
PMMtp1TllC34ZvEwP2g5S4yvJ7CCPWrRqemegE8PCjTw8PZWsIZU3TS79UiTNlsekzE2MHRG4158
zfgY5HFRQC89zakk37kFNqiyAFALlK8ixx62UdcARJsupI9oaJLx2Tq2P9JMqeSk1TSBF2+v5Ysx
w4mLiQtoIPlpSTRyk31sxG2NI1OvJc+y5mmDsioqV4bd+2z3MGPgHnPVaShhkwmiO2DTrX7sLWqY
eHmNmg9kw9y2OmIEMjnwmoxjZeI61WXSSpXcZ15fScHMXoNrDjW5bErBF5pWg5/jxOOHYGZ8HFx+
6LiCNVexD5gu/aoxQUneGsumOzN6hPWlbLqoTDpYD2Lp8nUp8sBwSKQe3hrnhgWNoDIHtz0pGodO
LnwCTABjiWSRu7R4mPiLn7Axy5Syueo3Cah3v+I++UFjE5ZjmvcqAQPHwFwvyVrCqy1X8l0stCks
Sfaj5379Po41kOCFoXVnHzzUejjxDEL69oYABo7ef7098u0K3t3NTm4t53184CAnrQjfEOpWZs8I
fQtqiRqAxEfqvnpVJ8vzaHxSoh0ypz83VYelpGsbVbqXr2L1vlh09HfrMcU1oetbmLWTZ+k0jF0y
zPUj2CPlvjuhixwJ+Qwlev/iTJye0z4Np3Xy4hCGnNz2mC79phBQlevW/W5gZP2YoKT1JJOUNcAU
uBcalptpws1ww0Oz/Ul0l7zNI+XynLYSSu69s7u4n6PUPMUB/sOwv6f3cA71BWcbXFR8vJ8Qtsxv
DUpO5mmJNGYe3JqXPoLkoo7oG+ejLbaJ36PzA48BQHGJKWzc3OKIWy6b4ekrTvfm0Kcd64thWB20
N4CdpDREZRNAgKh6bB28Hx9wZtTtufV5c8DCADCMNdvNzvgfzhv3JUuz7IbFPRYcUaZsY/ZFUTO8
JrtaHznT3Zcm1hZCKq/6HgD1uBXBFg3yt+24AVgINPqSNm8sWfWN6zYuqm6cWTnsfl+Po+nozQZB
bvYaIp6/NCoQgAZSN+bRuR7yJaiixl7hMH7YZPyndfXmXillbCuWdlg5xMnJEraqvTpcXNS27jAC
4ibZNFjR82yxytaWTF3VsCWJbpYkw4g+DAFCfGNkUosHG63WHRc4V8RvO1MpK8WWLe7WZ5o2P5GL
DTOgGWmUnnWr2+yuWxcFvjDo8zhaE234G/FKx48z8UQfYDyyjTDZsExepmgR6keEnQkIG91a2lax
7aQrPG2RXAnn87Y0ClF3KGoSEaKKjW6+fV85JfPdsk7L/huYtYAAXzpOcXsrbGSqiw4jcN0BvlB1
ejJctd2XNUE16zCNGRmOLsfBVyFHb/LLfBWUHuZ8SMkjxsQ6egtFOEmqRKxUXBIMAq7/Wtyiw6O3
juu43ESzyBs7WxKzAhY5HPHf3qVq+4JiT56irgMR8n5rrbI4ieSYI4bSA7b+S4/yS/jR015csgl9
NmKHkP9ILOmjnwO6tCj8rBMFdxNtFVlidSDyL2q/9CDAGL9Wy9AY/o3BpcK98SBj/t3aWaRdRfM5
QrBSjzRaXljYu7UpojTNCaKc2gylqIlKH+zO1+1fBgML9ce0mM888A7wyudNyVXAQoNO5gnUctqv
h3GBX/FJtFE6PTHsT5zBMTHXAAF4pBzlbznCkOLckViGM+llHw9VtpvVTIVijDUAG0zIqJG+dHO5
IUhFYI24x4UvnUOIGE6ib3rzpmw0Lcepi5y4WCs8xRfbRTDVnKp1+dkLiuk6Jnthf7rQz8tRN/EQ
laL3yW07NzUrZ3TT3d3WdVmDT5K3GG+16BuVRi8zMqyZwSDpze8gj8DaYq7vpiadT6Fe+fNM0s3Z
wtF914+bUqowIMQWGHNsPAExj3fTcQsc4UsDqK6/7MSi5CCFzwvrAuLnwnkX7Jc8Cbn8twDWww97
H8eyYgF2XlPRWFBTzjUSx7sWZnNYdSQZyE3dgdJ7q5tt+iZwfJqKOJclqohb6CberNq7CCnXFken
dce6PuUpTfIbh/um+xUCaU9IahPxY0J4n8uSiiZun4FXkwiDumRgrS+wyCgpOc7pDfWJCKOgey6T
9oF3Id5Lgw3/2id0OKi6ZSO2Wu1vphg1uXtU4Ah94uPK+puwGPEbtcXvoL64lAESxDDUMIF6lD6P
aVP/hEMLsoxmwDHZdqa/dy4WmHqAZU64qJzLUu8bEDqYCYnPbW6Iup8dsere1N7eeq2n7heY5O5v
NPfWVquP8BmzNX/r/TWl6Hs+Pqs1C28MEY2rmn1G4gmlnlsLFfLhiPF7wYpOhwbBCYQ4C/CNfEUH
AiehRcXSdQ8BIyqAfvJr7RJWBuatD3tepBQzFRc0h4S9IzOfoyeSQ5YKmVs+NstlYU3jFD6K32IL
j4K6aw9rTHh3DRtY+6WZW8EOCUZf5n8rMp+ljCRqsT9h4AEmsqHcZocReV+KpdmmL6ZFcn3axs4W
aYcDVBeLN+AyNqmX75wONn0jwcul3AabIHXPM7WsRbdwFf1o26T+za/B0Jmv8E143Zj+63rlskuM
KkfSlPOQ9f4sQLnhpWBm+DtRbNmCA0JTAnQTZwclMv5f5eye7HgJGz/AsbXOkJfzmBzXNA/5d91E
AhP1rahR647EAK8vq2EuUyECGsINZdP0rtQKI0PU4mQ3vsF7UHQIumUg585l2x8Ug5r91qi0/jtI
tQsK5Py2pHeDDNn8GtUxo38TQGDoHxRLJGp9XUPvxGR6nB2x3Mq0SebwZESdawzPoVuaNayJn9qI
MfRnENTEtzTAIvcoFsPSanV7TA4LW5CHqMGvL3D5TrJv2ojlSxRl9huv8+QVAhK3n6YaE0TnaEKp
Z1XDuhxYxmFRvXeL/oZ33t+OSQ+hJuvAfIdrTzZdJinEXFKNnK3QUd1/x+z5WswUk19aZ4HdmlVH
TzkL6z0Tu+THqYZpzkHRbT3NAKWcEq3iSwYyN868kdg3iQRme9TNhHn4ZYGDVUFnZKsvwcO0+Cdc
ZVBpsFvI5Hc0O+A0xJYN7yENXYdjQZCETIhBkAyhGupe5coQkRIUxxBctXFHIxgeAytRGQx20APl
DSqBwacTyDu52dtTqmP9BqBA1z+nfIKtwQqmyHOLBylIew3NSxzbmwuFQbWXPCIQzLOSaDzO6zTV
YTp2c93JMs1yHX5f1duXaVTDcLvm+a7wO/rIPiNVDuqRNHm4RWTZkiPnOprOEAXn4QuaK+MBx8Q4
Hg2lna1SuagEAlCwiA9TiHGIwNnoBt8CBbZa00mjdhQgw1+2zT3bSHZLOVKfqJsoWob9BEO9/U9E
AQIrFGCnt80+rdg+Ncfr6EN86EXmkWG6cEOmBCGsbMfbTUv6DD3+jJkXOJaicgfrEZLl9fdox4DE
kWPma3tF5XRdcBHZOPnjuGnSHFSnfketyyqvx8uInlv7U+6zHUp8KVg48F4iDcCJqZahlHOt4cgP
Oy5xD9M/jkpNYNpf1imb+SkHCR403nphvC0iCiPPYxDkugmjbmkaZO4z8jYcPn3V7VaEi8OYkSjS
aXUK2xgd3L8ed2d90cbFTbXAIz6GtnhIs+RtyhChVUsQRpZ5tjBMrzm29W8tg3dRFaOe0X5XqM5l
xTB6KV/jdcfp0UQRS25Yngy0HESq0mpCfXcpp3FBsbaQbFubqsNkYvyY6dnwL0DctEuxwddcH/xW
U6TC6Z4hghE6ce+RASekoBheEl9AZ1ryk9x0yN8Z/qjwzSJAZXfUJiovM5X36ZNqQgwbcI00Q7Z2
GJ43WFL0x7Sz8bAVFPYRC0ryctybIlMOhjFY1CuCwmnL6xl4dWHreznF7X5Jsngd74VG56FgmgQQ
ALQ0f2NKWvmQ7vUIcVMd9+MZKIYofcLQZc6wpwzZAzqa46aPIJIGc4RcTg8l+oTU/x7DYCMgP3fH
L5FCbfB7rIbrF2JIqarECN0hqUeiNzx4VMT7EhNDzvoCLlpJehuzlCKdpS4azy2UQ8vvkG7CVjVj
tTsFnNehMlTr/qAI4XOVgrHk+mI2wyaPyDAUUuUMhoKQE6sr8A78v6nqZCvWm9rFOS8x+dQIWsFb
JMaGausBCg0096fmhi0r2RGzOJ2dtzGboD+ZEdsV6CwkfYFp072rZiwDdcxWn8x/85b2KkLukGSO
FA2BLc8/3Q8KE4o9er4Ol+mAODErI2XEiaU63dZLn3DC37wBm+guoMCwavzhbdZliEFWMj3SvFXr
twh/jYgKiSrI5I9Xf3Ykvgvfl+zBX3P22zqa+hXBFxTge9FtddM8bkNikawYTxg2eNajAJuX6B7S
4IrYDmJ8bzfk8xAIbvkQ/zVuiWYEAzlFwjQ5DJAv4C9N5saKyfNHisOjQajIu/1PL9Ff+9l1YeqP
WZONEQpEsyYj8N/MtF8yhPvYy6nIM3rUCI3mv1JnNPDCJQL+4yHPPP+aoNjcAmiEjpb7LWBQ3L/p
yE/R09SghfllEd1s4cGxcZWW+TLDqRuDoNqoixzQycUiyTQ5mhyJDzuADOrnW4xZNzSUO7qi0wDf
QZO3eRVT5vht0OiN3iG65uwOYVFmX0bV9eYmb0iYLpFXzfCTxDHqVuwasx39NES+UHkaorsphmXZ
l8hb3+KMA2mzFIiMx8PmB24eWuswujXQOF++7gq6yJLHFm3LlqgRpkmmidw7Z1bXXwmKpmU6gtjR
LftNtIMYj5AVTp3qEnRDNsRToKqXSb46f96mUZCzQd8onFTP9vgtkY7Sm7ZHb7vU8QBJywHDyLFB
0WNE6woNLbvS6DibNPUlYUMXFdhz90zba412pDB8OcYJhgXmYxsl6GCyEU3LrVCABvJim1dNKyNz
mp3d6sV+1tkaxSNMCtPgRdGTBvQ/VCWS7o4mxto3asEJ+Js3mR/uENi2+VFR6cVLCGg2VqpB3Rvz
tpBbP7XjqNht3aixfwkcL+Z2S3lvb2IPSBQqeJi5OPV22+lT5/OhuVk7I/pXJHoor6KUjmh5RqmN
D+jBZHAdbOPSYzPrqISbDdt0hc52zsWxh9j9asqd/4AnZ2yTUghYug6HAc1N6y8IwAxerMs7bZ5w
T4/ookBehuYwYjexvRC8dowLCir7/RX9QFR8F+zko9j3/A5JNItu06hGab1gMfwY02tjmqenuGNM
n/oun+ndriaMbSfpNrkfofUCNe3ewwzn6Bq9brJIApoT6NqnkBHGs+ULbB/NYH8OS8bTpwlGIjY9
Xs2LE9Q0VrpwFBd2sXSlGELoq20wV0ais+yBmjobLxnsEsJ5HrUnVbNserxLLZyXirXu4+SS7ZqS
u8gmSXREv921leKNQMKpZ6sRG5GhJb/WvPPZbb033fqMTkvm0EKStdn/kJGS5rfup1hdYoKx3Uvc
hm2+h9mAcV8V7NUR1Yw0W++SLLLbv22mnb5rFz/kh91TjqKgQCBSoHnt0SdsrYVwdXbZvY8HG0q3
AYJ7MXiErvJ7mvYl5jwY9B9ZdlXnLvwoIIx+UAso169x6Bt7b9yejDc5EI779TvnNeZ2hNuWsrV5
1v1GNTFCSZbySFuUzZHJlHbEOh8OiKl7XI04Qq8JfjA6PIrILKTcoigx2CZ8Nhj90fT67oRG/Qox
hKHi0eaLiuBS0ObtH3+9Gf/kHgVoWHXQ5jJPYkvQUEE49UKMSZ1HrI2Wlim8ymBOEgiYZzl6BHFF
UhpBKUaauX5IZe7CEecnbD0XNbbLX9eter2b9nyg38zqWYasZe78zYYi/fqN54NeHq92pORsB18X
A3yb5gJhaLNWI0HTCpctevFPfNtEfmMlhmYe0O4bYCeCoHhHTWvuUa6iYLBm1P3yPpp5gRm5NKDO
r3tU8swsn6H4SRAKLeCLP3cQ6eJCBC4GNqRi4bV4y3UsoFMfY7RmUfqtzTy5osXoalZMHJIYUkLG
YfxfVJAa1IlRqYndL5Qp9jYqmEPc2hUUx6vbi0ZNGFwqwFtAwnlcMekMztW4Zkz+gFkAujWFD+Ax
zadhcbTtyjDDCh8BaMxWmlSGSKiSqv9jjYPTdET5Cf1W4soY4jYUNrmb6xKe3+SV4H9Ht0uQjb4I
+V8VZuTdK7oRIyxQH6fUmv/L2Zf1Nq5j6/6Vi/181UekJgo43Q/y7CSWk7gyvQiZSvNMSZR+/f2U
7nuQ4rasg2BvoJByyhKnRXKtb1ghTTA0gGgrnrL7v14jVNHXerKF5rwQS9WM8sYZ+sBwUXbNmqXp
QcfgZ2A82UfR7PUszbM6Wan2U6SfzHb9MzibxLYwEq0VOHQnKy28Y8hWhMbP2GCUSQDlHNqdthda
1hr7o4rskd2qNzXCdD1DR5/QXqOyhSJyYJQDXImaiILlVwZ5yK/STsmhiFkDaIYMdRvB4cKyS3oU
NXK2uFlFirpAoQTjdLn7poBzEkbSF0h7h0plrXMY8ybLEJSYG+BgywUOaiiiowDOdpefNIULlCCT
VVljqoEEuoa2RWnd8z73mmXh44ALIYR6FNqFuE6C46jos5kensALy0JbEaCO2EaosTYZ7GU4FJRW
JZLMMw2a+HZZaKuAOWVtBbYBEFT6FlfkoWOF9zMctay0hfN5mRa+Z6xRecZNoep3YZNoP/xyCSzJ
CeFZ3pjGGsnnFTDIqHgQpBwvD/NUr0hIZ0+grGjYobn2VaXGZt56Dgmw7f/s26XVTuNCA9AN/UKH
FDLT3IZh6pDfX/7yiRkqq2yZFWqnhYgwXQLLph81kkndQjV7CossRtPCKRoQC7agSBnFj5wmkVMH
nvUbCSJgfmdBEctYw9nXeNTLqj5EBHnVyw364lieweLK0kZW1GvIB/n6OmV2gNSznfUdqir477Mn
3HzQceTG32Q6ycxNWESnaAhPBDPN2Hp12AS4pPjBCkajH6LVgoI63MJZ7N9v919/CC/V//pv/Pye
F7jl+wGXfvzXKU/x/3+P/+Z/fufPf/GvzWd+eE0/a/mX/vg3+N7/PHf5yl//+GGFAznvb5vPqr/7
rJuEf32//5mPv/m//fD/fH59y6kvPv/51zvKLHz8NojcZX/956Pdxz//GrUg/uv71//ns/H9//nX
AjmjV/nXP19r/s+/gKT4h4XUM6XAJlralyNO9zl+Ymn/MFSiaQaBw49O7VGOKYNxb/DPvwx8hH2Y
qKptUAI5CCzFOm/Gjwj7BzFsYtkmgyLd/3+j47+nxr/HAB3wn5+/W9qeXRJAD0qhwsILJ0LhpYsS
4gaoq72a9D6weij1lq2JQky6/NYVZx50dh/Cg6Sw0SC7HaLQULoN7V+TRqzDmOKibaiOOXhzpH0y
7jV/Ww94ihQ+MJq8zAtWuIVlHhEFddcCWm2h5BldFGXvo/ptAVjTjldSazFYtmskye+ftXAMmN+W
um/R2DRGImjhoTDHlfBGAJW+CGi9beaouSPN5lz7pHAyVACtG5Gmu4qqniIS7HoWHNS2uC91/1lD
wiws+hXOFJdbNEpMnHsa/bNFLKrMsET52lVgfKaKGHC920isU6+7igoAEOf0gadaJZ0cAJzH5U0V
hhuHxquq11sWhiuiMse2n3ByvTd5+Yv9iHOIKSLRLyrAhUlpWLqrxr2jZT3ASgD5DS19v9xpX+zx
M70my4F0uWlH0PLV3b7I40eF8hzpJngjAzX+YqsCJzGmGauOCrIamP87zWq6TbjyIgrAUa0cdnMz
LzK26NyLjMP6bUKmuNjXnsDwQT1xWyvdUrzD40EguQpa3ksJSQ4NCoq5CrLB5SdOzBdZTcRSaM8E
Sahr9OZ7QADGqZWd1uCCGyVLLuxdwee0RMcFfa5tUjjJm8HvQS2ibq5wwBS9QF/kRFG3lKEa8bPW
SLFEhfybD1wcde0OgFTxnAfDztTWbRYv9ewweB+XHzPVEilscFJZluVl1EU6a9HHvr8cjO6m6Oic
1+iX3Mq5vpKCBux6lcI0Os3FdXOFdKKTiHXcfPaJcCz/Lipz5NCSpQISUn5j0FUe7VHbpObOByek
Np6MDhhXc5fx22KEnUT7BCUKK/mthWLJqj2iAD4F6Gs7/tKwh0D5TkSfyEkt6iJa13Ohb6qfpGAU
twaksFrC3DgNnLDNmoXVRGLMdxU/uU3gpiKFIT4glY3apX9Us65ba1lsbXOIQswsjokNUJPiDnLQ
XiW44h89u8/BCkF+C7UTZPT6rF3xYkb5aWIJygonPkW9K+IFc0MMBaSDIqfvBCT1G5Su4Wei1rt6
zlJ1ImrLiieA2LSt1VbBMQUUBZUV8AMS9TEwhmvWDU99pLpgdWMGzU0AOjEDZOUIBQQnw6oS/5gx
5dYj9ZHFA67PHHnrpjVUvmCBmTVOTNlLAO2uhUAGemUMpNzSTLmq/MJ3srJd0dx7RpGqcxQg0JD4
7D+BjoNUFg2XQ6CBX2AAUBMUyo6zCFQBpZiVwPtizZ9ZiVSKWoaWmCrXlOSogFRTAkFKlDwBRMCy
thrLfqGOhcrF79LLgC1bewPxrofoKWrVeN2yJyUeFlyj9XXRoUR9OficT1Hg2ClFnzqutFDRVe9g
8nVY3KusXRPviB98O3Da6CYk+iZrdpefdn4J/I0NajS2qVt1oxxIQXFUyctNpge2w4rHQnu8/Iip
OTL+/bc9D5stMKKah5ykqn80PduIAISLvDR+RA3XNSp1mM1yJUnAJHAzCkKC4vGTGs0ljM73z9/k
OVjcCKGlRuK2SF3fDLRUVq1G2e2gmqd0mLU/mzjzyzodYCSY/gBusqtzf08EWRrtbWc+AqWxBtHv
J+x/9JMUTIO2ieOh82JX8ZJ6k9J2Dc6NOjORxs4+t46kWBoMitBJWgNqT0zPMUaGYUdnvnsigspi
HeEwIBuYR5GrdnW/L/JiWA0K0504wtKwcBg1ws7lPYpyl2fsxKDL+h2V59F4lKdwo2QxonuAsdtC
W28fhTOKfVMPkK54wAZ4ha7TyOWNEi4LHb7acfdUdYiQCj9dbsTUxUuWmCqgAFX6AG0AyAsAEsC8
6slIyvzNinV/ZQHEg2L/wQtM2CTp68ETLgmVzeVnTw2YtOSR+auRlDBDnLcjB4g2p0NmXoAmCL+9
ZrCWKDz97EHS0o/LUi1VwWPXZ8mysJIbUBBXZbbG1LM4yKX0Z0tHlqVSCIs7XWtit/eL0jE4eg+Z
fzFzypnqLukcpRpD12heH7u06egBJCMVkGfCl3kOFo2SMwG6ewC2ppZ6M+05n6UCkECKBdiLAXQR
IAdC8/xYDXQTkm2X7YEePmW4Kqy8ytjrjb1UgK1blYAvR8p1kd+Avg4CozVntTKxNciyVihm+1Wp
eJnLKbgeaUz50mZacW3aM5FjIirJajaZiaTiAKikS6PSVIHiafrHykOe//L0m3h/WcVG9SGMkeYJ
1KgNcwPl7jdhBB9CIcvLXz/19lKYUMzCsDyuJy4u39dYMyaZc1SfCECyIxh4xJFaQV/SFTqKkSFg
pnDcUFe91i27kv2+/Pr2+S1B1rIBIYsBiGGCs8MbkDSS0cVoZJWzfmlD47whEcrTUEItbG2mwyYW
kqxvQyJSgzCDDkMd+BCrbgMJAq2Dih94+Qg/s2FnamCk65tne4ECaD+eo1jmDWOVk/t6PZMk+BJX
PbOVylI3wM7D4jFNC5eraz2rlgkkxYu8jpzaaoDhACK4uQFH6SVLn23Ub2m2RVXXEeJT8UDfwCER
aCHH83Ylv1HT5pBn655cmdEvYu2IvteK3hHmCexxp7FjR2+1JQJmCh4UX4NSdYU/gEsVKNYqKDJH
4mRadz/dyWWdnWYIiaGkonCz0MSJOchRla2S6rntYlTOmVFmDsCGhRMrlM1sERPnacBr/jx/hhnM
k4cgYzh/ptdWQm8Nwg7AX9xGIb8GVXbfWiBWoPB4jX64PPPPx4W/SfLYtlb4ZV/jkaWxNvwKCVVA
CEN/Zpqfn35/0+Qxc510fqmzwxA1DYAeYjPo3WwB43yOCvCpP/srijtgaiAVcMDpp6FPgOsJxhex
ANVzk5N7K9bWhpiZ6xODgxz7nw9LQTBtlNqyDzCg/uXh4Kt4AAmRLeAiG8MQt1UabGrVBOsGS/hn
gyMdTkyvqsAgsu2DgEO9wxvdcKpeNIsGbNKZ8R/f/u8rmNrShg75EWh4gIR4UILkIwlwvOrEMQPO
TFetmZ1taopJGzjwQMB8BqpygC8YpDsCS3HisIKUvpiZZFMPkJYNbP6srqkG5ZDW4Uo1QxDWW99p
oVT4o2GQNXH0DPpyhaahj5Bky9E3gV87nri7/O1fp9wzQyBL4mSaLeD1R5WDD/h2qdzTBIkylP3t
O9Gth+AENG+U7iCJAcxZPV6r++yDAiokZsbn/FZEZQc0eJCGZhUbyqEOhxsa5bhAqOCH5wu985+J
n23r+PZyUycmm4zyCBsPHjAqOtJMhZOTsUFQ2uiuiTlzWJyYCbIVGhCdoP+GnXIQuQDvXVmW5qvS
z7z9RCyTER9d3PlN5bXKoY/A8BznAUBqc0t9DFnnJoG0T/tUA+TBxjpscIOP22rR+oMbG5BXGfsK
2OaZ+9zUYEvrPRG9knQ11gryxncgAe4Tj+3KzD/yutsUYO46jfV8ebTPH6ook9a9CbhcbKoC86q0
YEt3z41NBqIpOOADmOzpMJpgzwzNVHCWsRx0UGht2Bh47ARKh1R49pHiIYBLUeOArSC26QZr5nLD
JqaxDO2gfuS1PdIIh5LlK1U3duOeSTQK+nA2c6+fmA4ywqMljQ20Y68ctD5bCICtUssDoGGdN7ui
nqu4TNy7qSXtn0RtIN1Y4ylgL9yMObuK3+AJCDERYJu6+QBIpINjymI2iTc1ULLNWgsrJT/vdQUu
ZRDe0tb1qJja7BQ1XJTdQwF+EMKdAnLj5aGaCAiy8ZrZ1MBLMDyu7tOF35wIfwDRfWaQpr58DBTf
0oUtMyrIJSKcUa7fgj205FS8e/bMrvaVwzkTEmT0RwUJjbQ3rNoNNOsDTuAHL/SgYs265yRYw+vz
rc0IBz83dUefcbiJw+Bcj3d+GVx5qHsKI12D50lxbh6WkK/ZXu5ROkakc68lRRAK98BWLVruomb9
DPjsryiPt2pHdoNHrkkGlLhWA6vfjIWfEJQSHdeCrtp2lg8sMShlShGs4NcDJQgCPQUvX2osRuIf
Ey4wlXgZNvVj4QUzwofaRLyzpCBkJ2bDoMHG3QGyk1bRrn2/4oBeWrvUyO6NINy1WrfI03IrbFBy
iLbUgLDT1egps5Dg1+56ZLzaD2YBxl69BlZ1Knmzgm37liYASnfZFXBAiwISZzRWdmCpgEieXdtq
uxwa+gCY+yowNSjel4GT4bLkdAP4DEyvjx3kDmYm+Vdx+NyQSAcgswshy17llUuK/hAQo3VCEa8o
eI4OT1RXVYhje/XCNyI3tb23OiG3kLXessx+zzPT6fLu0JMah2eIdWliI8hYjuvcpi0inHXMCHk/
qDzk5TayCXj76qHp7Rb8X/O+pbCq8HqwIWo7cvQQTMZc3YUg+i6SHiR+DYQT3Dghq+EraeIoBHTE
mXk4MbKyA1ngtzWkUsrajVT/zSugwlCCWb4sveFQ8cTtKyWB5FWFWjl2gSzTf4nS/wC9blikAYcj
lg9UdOXrGxiy7pu+2sZGfbJaFZahvb0KMWhZ2UNHKroDmxmKMYp625f6uip1x+PmjBfQxBYp+5xp
gMoPgSpKt4NYJA/z33Hr7XMjOMZ4kyXLQGlPzFMrni732VSXSfG+9PXOztOodCH7gZBAN6BjPZFG
+9UAiuyAXbmyg3zm0Dz1rHHz/BYcjYLggKebhQuK4huxkBckkE7Irv2ag0lhoP6a/7rcqontWDaP
REadDG1oQdAj1o9+ltzaKTtkfgVCf9LNDNTEfiw7SAJdDbEQkVYulAevwGf7ZEN4m4p6w3h413V8
ptOmmjLG3G+dZnMf2VMyVG485A9hZCRrQN7voGcDda7Uz2auslONkSJ4yPrWUioF9xneHPq2v4lq
qEaBFDQYxlOmVO+Xx+WrbHwmLMnOkhYIpNoweMohtB9FdmvHdAtlyZUFMHlqvjXmI/R9kMjg8S1K
hkMLKcq0fOFpvqRpuGr0ewMuE3r7qmUdeFIw8NW3YHEsamE/m+COQETzBdZsi5iMsXWuyjixp8t+
laDNGYilIIvZfnY0i1zDZPXUO4hPDz/rfdkdUAnsCoQzTNE8gzsUT6/G1tYNuY6hXLgErOJy708g
iUA9/3Mu8XBowqZI7YPXJgceKUtmFBtFI2vw9JZKnB1h0bZsjApykZr9y/aqU6RY9y1cey+/wEQA
kC35BHSYUIhU7EMJpbKuEndRl25KSLkRWt/2MUA9fXC6/Kipo5Ls0WdAUgpCJGHgJp5r28miovU6
JC/1c0Ahe76zMV0gjokj5xCThRKajlCeQq4tvKxbUniYgUk78yYTpyNjnFffVnAIH8eOeWXmFqF/
E5tauYF+xKmkvoti+NoHp78r1yWPXoCeWgTpqfK9jx4CojOI4alkgiGdSYvcEqjXlYVrqsWRqvGp
5e1JgQjK3hZ+BAR/vRejmHKDRCJo71CxgKYXCZBWTTIfLksaBkgNA9D0G9HPbNUTUc2QolrMDKFB
FrHAIQF3FzLaoJHGKFa1n73qDPIeP+x7Ka5hng+9CtaXG2TVGxx/zR2Keb0T1iE8gcSoste9FZr1
1KYjTT7ja5DmhFNBEMqnfGZ1k/FhZ4KeIR04E5Vq3ZACqopOPeS0oSA+ht6jYYO1CXEia9kn2n2j
dafM7I5t0Z+SgsWfYL2VM9vheTMhnRrSaTAtYgUVeqNwRzIfaNSayZalpRwVMyLXGiyDIA8UAW5T
3Hha+ysNuysCWayV2keQa7QNthaZigvt5UGZ2GtkD0KrMUlPwnBwoc3gwyBDeeoBtDOATHCgNdiv
UDKc03+farhsSZgOKXQ7IUTp2trdIBhkVWMXEAswDhd1DDPyLIIi6UGDkFjFoMLHolVDiocmmYlC
E9NcRkNDKJmWGhGQL7PoDdBL11lZvfh2s0jmILUTm5MMg4bYaluUdKBu2ETvbQfxl1YcRLm+PFRT
d3MZ/zyQLug7qHm68FCOAHYOvCV0B5K1gnIM9HkgSipCUJB0IMJY4mRQwZxJ30wcg2U7Qz0G6y7k
KnG9eDg1Jd/6XEsXXgr9IN/a67190nJQ2MO8ilaX2zo1VlJI0iBOARnqEPBMESxhXWGMB+27MCI5
4N7qnCPZ1OSXApJq6FGXRIC0gs94lYfGqi/ECcpNCziu4EI1N3BTjZFCDpSi2wLVUeFqQuxLT/0N
2bODR4LfnbD7zeUOm1xcUlQZbYFDT/GFm5L+BB3pJ9UqHkIr2DL6rgT8ZvBuuUL2PRQ1iuLOS15L
2LPiDuz/LJDIwGhSRXHgD6qAiojxwM0Eqghxui5tewUY2t3sXXpiyL7yCN/271QJYLtG6sENrfyW
tvzYhBSiUMMj1+Nt+SNenU5lrLOtGL1eQv7YVdUKXGgtAkcatzKe7et4ZiOaOH594Xm/NQQWBLAW
LlTDpbF2QmhfFe0V1U3IQIoHIAFWUXl3eWZMzL4vF+xvD9I6ECKYXVtuFcFFeoAqo9M1mbFnWlwv
oF/zw/GXDjZaBxJ2UerQNy2wp/a1XTrYTsMlMELPdRvYGwMEhsstmsqLyh6LmQZhI8+qTTftwgUE
2F+AqFmE4OoWJTQQsxZaUFqrgbKb/a4ZBDGMOW/gLxTdmdODRv88PkJtXLdzvzRdJdAh+gndn1WF
1fzWsLbYeG23b6D76ZieDmOZJoIIW5vn2hWYqC964qHmFSkNnMtgVo06+/uQJ+pdaSYQ9NIaqBBC
ZQiya1C5b1p7BbOAfg7sPjEFZFij5pWgyPeCuWYHmSCIORZ1egdhzROSu5eH5KsDznTMVzby2ywz
FbAnIWvJXAqhOccPC6TFeSsWpc/vTShKOaVuLSoz0SGLZUcjFVvV7rF7QWq8/D1EvrYphTH86rWa
AkxQvXY1iM6NiJdQIoCOSNRm5t72iYZUXqI6QQB/R7+u31QDSiFekd81ebhjUN9ZhH1fIE/OIaEc
gQG9h8fa2+U2Th0dZaRT40OYNavRjbD+fuqI1y4bKCnFakNXjMNfBVRwHUcbaD1AMQSACNbDEMzv
sMwuv8BU7JP2EWtok6RPfTAwWsW1w1H00r4PM/VB73FjEtCHuPycyfUl7SVBAQDkQAhxzTR+UIwE
AiC5HW4CQaK1GLVpaTwkq0xTxsxjfgsFD2WVFrBvm3n+xDlKxrlDx72BjmlhuRRum04YGFcdUx01
1XeeUsABIfnQSMt2afipRBRKfxxHVlOPYAGSQkiHGytdJJ8/fBfpmu7pYVaCNme5QwuIOTcVgLi1
dWn5/Cqykq0X2q8JxcBXbGHaAVKr/U1slcum7N6gNuBBOqXNZ2qDUykDGSPPuiQpq5JYrhFHywqa
Wv0OE6/j8AyqN6isoZCyYmmyNClUEKFslT1d7oSp8RjjyrfFnVIPTBmYlLgsLvcwSXghjG2HubPe
F2r4XOwYH/vt672GUcZ9w3LLUH/j3q2KLIGSMNhzDNdWxp9YYN3AU7V0qqqEKsu6VJ5sKPH7KkxD
RcvfLVR9Hegylq8sKKBn1WZsG0BFy8rmIMkTm7WMo4JwrQcllaF1uc8cJetvbT9d6233zPJha1oE
glLRr8t9PRWrpR0mDk0TuuQRYrUdb+2oeo0KdqWz5FWFHurlR0ylY2T4ttbDrQMCQgxESs9NfQtJ
RmVfZIB9ZUHgGJpSQdzUrW0Cv9tq2dX5i90NWwC7YL4AaDlZevWIvc+fCYHDyeWXmiqSUCnoxEHR
sAxOtm4bJ9Zz3BvE6XmxBmE8dQrQPpY+0PJrnhn5LRS3obvf5XdQA+QO1JoVNxv4B9RbIDREkak3
ze5adBATTOFe4eRa8RKQYtiofY+Cc1LDl1R59Rv4OzC+B8iPrGCqcQc90986BMug/64PK7V7aQ3z
KfD8KwMJThXuBE5rAlMkDPYCsdWtKKLs/XLbJ8ZcRqVHfqPHUHs2Xc1r7yAuhDgzkG0QQnl0FqY7
cYeTkehZANGgluAZBup7UNvaQ1NpoZIn1l6VgbGpAiiUCRsSNOqig6kCszd5UW9bVJp8uKrU2lUJ
/TfNAkqMZkk3M+jjCj+z8mUDSqaT1ijVyHbzqkxx4SqR24qvIGLzs0P2VxbuW2RJoZ0C55Pcdlu1
2tp5tE0ieqc8tDEqjP2KzLH8pvp2bN63xyRZBiW5AY8BcBcQIVPdePwZHlqQOd/WTXCti/a2aGba
NJUG+LoBfnta22lJ4CslOg2zHJI1OPVme+wDLHUrBsn4jiN9B9sMfHJ5ek4lLWXMOslqIw4gAed2
dhhvSth3Ly0rBAoKwID0PtJeoWXJzTyAjqqXr4sSgrodS393I0qhDg2HGXfQMZizpJ7aL77OZ986
QA1MleIazZBAgwpcXmYrqyY7T70OgWaFbyz0jt4JrwHjz4sd9sE2OHXsSevDd83r9G1j1Ue/vh80
/a6Hp6cBvShUWecu+xN4ePo1bN/eritICy1bC8G1VrYJy6ItyeyrobBOMd1pMCKyoITXRDBBVX6p
hbLsLA3+n/mq5mW0tWsj+7w8al+B88zikhHraqDXkZYrlquVYbOCsc9H1rYHiGnBOX4gSKpn8Qdc
RfZ+l0CkKag59IntaNmKfh8QDe4WJB5uat3/rJj1SzPzaME5E8tgaOy15Q/V3HyeiH4y9L1OWDwq
IaIyoDTHWquvU8aOGarDadDeFxYE+rsr8WGF/UJ4912hP/GyAqIzhHJxXznUx03hco9NnXvV8eD9
beiGGp5wUdF4bp2KBOLXpnYgsI3BnSJpboymQ6IwYxm707XaW2pFyKCJSItn1P+GmUzbVF+Mf//t
DXzQB6F6GNVQNoBDSlE+QC732AXNxmzKt8utnAhWMpYeknF+CVhA7UIM7pgO2gqmNu3Kg8RZk1kj
HgGSL5QdS80MtpefOBHlZSw9ryikgKO0dqGs9u6pYKir0a9gjgE1FZ1UKVfYZRwWqGlVu2Lw76GN
u1BTqHYFjwXQoHq2jtPnCql8FT4fXXRj5zBpMZOlZ0GIXLFWHFfKy62cissyIj2vW0DBFda6agrf
g9AOrgeYNy9DEz5lhnKsU6DRQhUeVNBOStZGWXfHy0+euBfKsPSMmB2kMbzINbOWwxMquSpHJLLd
3nNU1rZDOOd6P9HVRDaIzVGzhCksqmeaD8hFrh1TeNEFSboNkNxJOrpqCs8tig7qqJmrZvoVDBxB
Ng2PA6A9yz6iEA1WHi+3+vysIrKdrAZ9TjKYA97FK48h0PFVpx4AnpxZiRNxnMjgdQMeACa8JNEO
S7jc8CMHYn3wOQCXIrrxk96tOm9VxT2uwMMVN7y7BjszcuARIJrx3N1o4spHZFQ7ZMmpwEU7d0WT
7aqiWABKuUn8ld6D5RDWcEhOUDwBXKYxH+Ac9jsj/VULGPflPv46gf59DyG2dLIpW08xy9Ku3FxE
uwrJQgrXMZuv8RRq4KI5eEA/pm6g+o5HlV0Rt6esydqlZ5h7qKIvvFJbwaIjCMwt1GXXM281XgnO
vZWUa8yRA+qrMaGexDAnCNRXE1OtTjg4r9XeLltIdMbXsfU6i/U7v8KI7HQLQUrKaV/2WNrlyk9i
J2+Ta6vsNsEQP82mhM8HfyJj/XlK7bbtvM6N9OYIj8wllMrvVJu9+Kr/o1BMbCmFhDpvVPMqA9zO
ZNcq66+Not3Wgz4zX6ZaIN3hdD1MY9Ln1sHU43VYBTdA/S4hDX8YrIfLYz/xBBnrXzQ1koYUV9Y4
7WA44feKI4pmCyIeyB4zeZaJyCID/mHXyYIs5yE4tfapBEkF2Jcbpg67y02YuH4TGdBv1WGsaGEO
Tmv8u/bIvrMOQQZKoVcdsydRrmAHsmP0Wdcgza9Tf9P3xrM1rKCHd6oS5aSnFTzOfgScIjLkv4HW
JVQxSt+t9OrOho8eBKq3rOAnJbE3MaxCZ85W5zMoREb+11oB/g0sQ9zBbq7N1PzNDP2B+vqvjsVb
JM0Xs6N3/nwDfeA/j1BgOdIoM9Ai2KStYJcCHdFIfY4sD7Al44Z76hO8f/ew8I5nJv3UdNH+fCCE
e3WrrQffLQP1Gss2c5jw4UaV2zNzfiL6MPrnA6xUyZEEqe1DkItNDGAoZc0+ibsbOBEt6mpmJkzo
VxCZD5AMPKhb1mKxJvUyBH9GKXOIcbc7XvBFVmtLpbwts08oYMNm9tMOhhtVdJAf8t9AnYYNGtCQ
MwtkjEZn4rvMFmihZtIWUI0/xLBgbTrb7ZtgX6qBk6j+TWDDBToCBp3Xy6RS3xSPtj+bpDJxAGah
EERGqvsQhBvkY1ZGPmy0OLoO0nRltyrWyHKmheNkPNNCmT+AUq2t50LxDvD2DWGaeGgYg+499LGQ
7bxtGyQQYlSLxEIZTq0PAVsBAe4+mdsGJmaUTCzwgjpSOi60Ayh68FBUQHFXoM7eb8thdNCe2Wym
Di8ymYCCqBThFkUPkYC9cq29Qy7cSUZ7ex4sjXpJfCTvfIjEEXEDdAgy6Ka2qiDUe7mXJ2KOTC4o
9Ax6CHVsHhqIiJbc1B4KvQk34IuFV0wbyzWA3kAKXdBqbuZOjasUfPJCJUUXRPqBw1o48svnVA1u
KvYLHgYL4y1Od3ofrzSr3GcgJyxSoWxJku6a2P59uclTAyvFoqZWI6yHuDt0tf0OEXYns4PfVUuc
OuWnEL5HMw2diHmyNOUwxJ6aQ/7yoHfsStGVO2qIfU5eL7di4iJOZFZAaUeZDhfq7mD0qj3qgBjw
8IvALzZgqbfkBSyz4a8L22mjSOhjCdv2K9C/kMatYT95+R2+av3nlqh0lomStgYpv4hciGYCCWhs
eH6TwqcLhS7g5B88G7tzlNm4320TDeAXcwv1PBMaxj3ch/s3o7VWVbbxxLCpsmsPFOWsvY8hm9bp
70MVwgDTBln0BgQHG5/19lgShcOm/j7+YfCjhb/FT7FYX27PV5HoTHtkPH5aa0HUtUHkGh69bVWY
NGVi25iw6LbuMiiDlWW6DOK1FSjLvCVLOyMLSIllVHcgdLwoPb6APprgrwMJl0jYOBYINcI4cOja
le0DjClR6od02FxFeWoOyNj7wjAYdFvV0C2MbMHFJ7oPXA8rqlZ4LeDWIEaeXLWhups9W07ddsxx
VX3LvoAoj3xYy3Dw65HctI1xUHuoyIIM37ZiCUeJ5VAIuBJtQPheGPEH72HWqS2TBKL95U6QJwz1
aLtxeci+DoTnhmw8BH97HxoTFFutFgdF+Jkl5Q4TTPOOuOaNP5QdMAIfWnjEvGT5Y9uUEC6vHdjs
oHAeLKKgAsz2sVUGJ/PsxZC+8zZ38ugxtfolht+Jk9+ozWc8WNPSgh/QZxK3TgeR8TLf8Og5s5Y1
fbQpKP7pc5jdMwu1+PwGD8b8hussDmw44S8JCrQBGVaCm4suh708QyIgWZBU30AMauHhlKfF8IHD
NQO2e70FiooBW204IZZrDtFJCJbsLX5Ey8YlwOjeU+CthRxCuIIRKaxuumsvqHZYBk2/iwNvw7tn
P7ZumJ9uqjVGAq7TSDMvBtD7QrEmgJFe7vyJ9ClCzJ+db6dhqqg65p8eVJumWgjQFnluw6i0h9/d
I1fhFJe/KgGFssEaE2VI4C0E7AEl77p3xAsn2gdEsh3Nn9vPptIvMsuh6PMqyQqWHqHkAlSLArMW
+mbW9qnxxBOq0Al8YOgGcN6jFzZuCPIuSZWt1tM1DMYdv8thJmTNHBcnNldT2mnK2OPI21J+UHK6
gnnHvo2HOz9P4LuSLkjcLarKmFsH5w9LpnT+7UvGcqgo8YMRaJ8ezyFl2FzBJ+dWVNUTnOrvZpF6
E9uazIgA6gAeGaWGJyVs2yThjaYNn3av/mx3lskLJXawVoXx3aFL+TbqlEeiWQ89DCXsnl01XnN3
eepODI3MYDCUEu4dmeAHuC6PrrjA0sIGz+6NdcToOqH6EWjB0+VnjaHoTIiSWQyBxnRR2Qk/+LDS
MlP7KRH1/+PsSpoj1ZntLyJCiEFiCzW7jIe23e7eED1dBiHEJKZf/w79Nr58poi4q47wolUSUioz
dYbTEA/ANZdbDwQr5cCSqZA2XTtEzGtCs80vBeJaZeehV8KSsKJ31IUSqes+UQj5jcX0AC7uf5vZ
Ivh6pqUnEbMmbC37Vav6THLcmVX5WrVbjYC1iS1CTJZqF2pkvAmlIQ+Tlf+gHsx7Bbtomp2q0g5S
2Kn4TQ9VI27u3Qnv8rfnttbcXNIQRF/XpVQRpG3wynvQ6QQLTGfAo3pGv48JXsnzBMRAmvKX1q0M
+J/bP5BNR3eU4uaA4G0FZ2735wiDn41aYW3PLsLJBEwnLK2dJqzZsJvMeservArwRn3vjdBZ7nSz
rwxnI7avZMnOIqBAiNsGxWMowrqoIFBjp97v3qmSqxQ9bIaSTE4neDk6W9pUa3ObP/+Ha9zkncgk
Eyr08uHSFN7M2RawYXXhF+sR02eoipShNhLXtckt8lbt6UR3Ey1C6o5RtXOgPQlZO+1cYRsOjq2R
I775Ywn/8o3wvBI0lxSCiTdktCqrCNsmucOHCkWvTiAOb+3VlVOypA3YTjMhMGcqrEbArUa/r05G
8e6lpzlxHqqTZd5zS83J9O3DsdJAWvIEtCel04LsGXpm/qNsnFOPUOMg1TNpC9syoQIZw5clZtbh
9oArX2xJG8h40tZQdlAh3g2AAJ3riFL/8Ca967dUutay6SV3AHzCBnAWpwiLhNuQoFQurEIBquOw
QNyN4EEfpiatTnZOnK+00tlzXpm/mYBL1+05rpyBJYXAklXjJWYsw6qw9sY4HQDwPClIPlgG8WEn
ec7aDUr5yo1kLyIJHWIrN5xKhl0JlmZQQ1k18TVMUyU8xdDq9Glvku+3Z7VS7tuLQGJOOsLDda+Q
L3TqzSgj1+8MuYU2XluzRdyAvTiQywTfzKmrnQ08lEW6V2oAXGga98lgn2DXdXsea0d4ETNgOAdb
Qhh0hQ3Qub7RN50vm3w4wed6C0K31l5cEgSMPhvhu07KEBUTv+S6NSCCC5ZbAeOywBnhVd5B3dhv
ZQURKg5A0ldYsvlG0jx2kzjS5JtZm7CYLNDOxfvu7XmvnLwlmwBOy22fU9h2QXblrG3rRyndoBQa
8VhOu83ae22Y+e8fLoDSmuA7a/d1qGHL8d3q87d2qPI/VgLntoOmsj+lCiak77cntXIAlswCJMSR
kYtMg3l00m0DkeQJX/ML2ZJXWdksS0IB2GfaruEWFwJUVcF9hAQtbOB8qEze/v0r296aD9uH1Zqq
nJVQ+9SI9997x3zLvEdcoH40PfGEB0VGN+6ttXVaBIrMZXFPi6gNI+0Uv9ArhH8q6Z4tuAyjOfty
ezIrl8mSMBBJMOmaeqpDGAvDF9qC06MPKZIfJQ723iuj+tj00cHkDQhOVn68PejaF1oEjiqPO4+Q
qQ2LKb8402y25/ZV0KT5t9sDrC3dIl6MFmRP+rgvw8mNH0jH0Yhzmm/QZ3b9yNqI4yuxdQkCn3Q8
JQYc6EJRWcMTj+gUjFkZ/7clWuqbJ1nbVQVNq3CsyRX2nI/ZZJ2HprI2IsvKCi2h2poyBTIZLcOE
lUedxhfog53aqn3xNhtka0PMf/9wTpgztcBNG2UIKF6pfJhxfcuhPhPUnZHcTSrGw64X5aFKkwGJ
Zss0UMoaQnxw3d7NXOzSAVnGMU0HWmmSBpQW4N3e3h8rR/ivyPuHnzY1QxWllaxCYzBtXMF5tuNG
9w/WOn/r7ET/iTMPb3A9ScyNEVdC7JLionQycuTRTWhAarYw0pNTkIAOxoOok8tmaFobZREyHBgp
AzklmrAAFz9An/1FgOlDawLAdN/tCHm9vX5rn5b++9Ny6UidTbIJmWVeU9QkMD8/1ll1EXqL+LtW
Ai5B4DziMIUyyiosKj25l8FThH+jMpYwOlbdnT1mj65bMIBe3LF5tccupweDcYA8eugDOE4p0J8u
wJOsowZ6+71qrP3t2f9VzP+kqbCEgtdZx4kdNXVYCqYZOs6wVLznbVS8097m+lW6VccxfBaz4giz
ENBt/bgm5VtPGK0vNlOgp6am0ZQX9E8zMESsWo9+W+IasXoTHsmtl0G4nIvOeIkqEeehrsnL0NRg
DfQR3IXvUqO19LErkpnMFA8Uwn8AsGxs1rVG3v8AvjmSnppPVRi1RLm70pB96MYwH+V5BnRhyn+U
kS6PJIHAT8GHHgruQ0MOXjUCWWMEoijo3hpYiPzsd1zV5n/r6S0x4vCIlZoLipCrU2dnJjoLhI0M
Ao2CV1MUTYi7DNbeOm42vvTKPl/iv4lSZtnAsDDkk71zmIPquBiAReW+cKtNoa6Vm+TvV/gQjahr
Fk4mWlDLI3HlIsR70e/WKry9B7dGuMcO+pTZKagz8c/G+JoQ/ByVfGmcpjrSqdtCUa81lP8exA8/
Awk7xDsiadzXPR6TaqABIw/OxyQvrnxy/8DG0fXrQiD7BdZrp5KkCWCpJQKj89QhSlv0ks1Ydb4J
jHOA10u5S2l0r+uWBxUKOJ/x5uftA7j2WRYZmAvVE0EsJsLOSp+AZDxnhjn4LkCcvsvS3e1BVhjL
5hJVHkFQ3hMDxE+YbblBdsWzDvXSxE8qoBqUF+QsP1YOP0EP8YEl5hXu5CowlaR+Z22V3mszXQRa
uJiL2BCwiu/Z+LVxsmNeNF+GsjsDpXp7mmubb5GLpQzut3CajNFpo+pMicqvZudtqdavXEhLsHkE
S9qiTNM8rLS9E8o6wg0g94kANKIHYaq3NwrdlYxyiSWvQcWEbkaswhQaAz4ExYrAkPU5qeVGMr62
G5YocCuRRemRRIXDpAHPRdNz36maBWZ5RFr+rVRJDF6bs+dcd36m22fV8D+2ap9ZMX6DL3C7kRiu
sDzNJQg8gnq5ygS6MRCMODe4C/yyhVe3OLTs2FT1FxQhuZ+CIpP3wILCAXoS7un2Xllb5XmXfogQ
TSwGC1xpFYqoPtRF9tOj0Uu/BfBZ2etL4PdYCTg8xz1UT9z6vjaTcBDGNVfm81C6W/I2cwHwyc29
hHo3wMR60iJw0Erq36UQd3Xp7fr5Cpnonw7KCnmLrmdfe5fNLvpKhbWEf6dG73rtgH6nrQ2Io+bP
Ygwy501BOiYlyJ5Ah1FmsXFDrq3hIl7YDsKyyLE5SNL0vhuzk0qjNOgl27EtnZy1XbCIGHFmwtlb
oO2DHOQnS+K7JOP7TSLY2gwWpdtEZK77Bs1oKxpwAWanEvtMCGNXQOrxv2xjskSJo/9sp0kkVQj3
s9923MOQXBnTznHJxjn5vLwAAvbf58RWnDfcxTnpJbws+urSiuhYt+pYQMZKF9Nxs8j6fHORJQh8
SpSTgXypQmm6RxvuFz4oaxBrzN/dotnVAPf0jbzvt1bu83BOlmjvuIyGHvqnCsmgCwXEeicsDaug
+jCRP91Qb53Sebf+7ymF8ei/1w+S5UZFhVZhk6cnop3nbJ7Xy/C75+1vyHi8SCvHVQsabsYcuGbX
W+9Oa/NbJBZJ2k2u4WBn6Ia9ESWPDZS9JNENxA2NO55sbMCV/Jos8dpVD1t1LUoV0ibdRRUJHfAE
Ys/ZD5W6DG783cjtnZFVtQ+BdfT3zV3s8WMlpeXDmafq0P4cttDEnycAZInqrhiHsdBQlqFtGhc0
VY91PW3Iaa9QTuBo/+8PGcfgjSqnLkMvEl7geCqwdPU2Gmp2+BA/29Q74eHCBQrJfbdovoGPXrmr
ibeIIRZcJY0eEvGhap33ajw7NPGHeqfkXQY2HZq0SOc0BUmMPo+eLPduxo/9rG6x1ftYCQBLFLg3
MEgx1CxHog4NVZ7pnwbPHqKi+eNVVhhH0962/lMuTJZgcPRuvd7z8OBcoGA07OgMcM3VyKz95mQ+
j8hkCQcfo7Kg9Uiz0Ca15TexmsG2eNmiBJZ+/u2QvDbG/PcPmcU0AYRPaILahySGX0BpbirJey7o
w2ZbeCVULhHeSnVwyEkHLJQ3PWTT19QJIuYcsf0Dw+GPeHt61+lGb3DlOYssQd6jTSsv0hiMxxnS
wQkvF/Cd127zFZayu/mUtRW9lK28yMT8Yqot6vzaOi4aQLyqpeCcoGbJ4l/cnk4K3Bu30ifa8/3t
T7UWvJZwb9gZi6TrJ0Ac4kj8k8jBOxIrnfaxBIo274y92WQ/My+C3MXgNUHUWnzWhn1ws+8dp8BI
Doz6JIrpNVHjVmq60pMhS3Q4b6mgceEizYq8va10doDPM4BdNaRqaQsQVwmwae+e2+ZIy+g1UvqS
qhKkbi3YDv4ytlG8OCxxfG0PxO/Z8Kduf3NqIFzINLAyC7VLesKTi/AeJdgctxdzbVMuIlWdTMUI
lUVkCm59tg109lFAw70lYEb7zfLKi4TU8LhVJa3sjiV+vG5jKMQCpRWWMirOsK6sAuZF9r3i6dVm
09fbc/o8PyRL7DgEnLHwfaRCxODpmrkkO1s9VRe7yPXv20OsUFTIEiCu0KmVaLnjYbPXQG97UJiP
fcK8ncYDfF3clXV214kCkEf3BOr+F4sYJxkdYv4i2y4Q2YHbdy2vv238nPl4fZKwLIHkHYkcc4SY
bBiNr600r9pS910JV+X2h2iSI+f0KZ2GvULjqC6n95Z1V0jh3R585a5ZoshZZvZaxQ5erpFgwgZi
xviepB3deUj8PdW+AsyxgTxYXfZFfuQyo4PGi8JYymigrRtbwaQz2JQmFxCed5GyT2hkpX7bQEwe
RtPfJjU9lHBeD2xHWEHTtkdo415HEn+ZHP0dKd5Wt2Ylc1uK3eNJ1AU4ppVh7Vn+YHbfRm969AYU
c3DKfNhssK9lNEtgeZ4VMY2YKMJxNPekSL85TrVXsthpRq6R2wbE1oHZ9rt42kgW12a2yKF0wmRJ
yqIILUKPFiOtXzrsMlb6EENS8b/e8mwRiaBnWIySURl6o3dIPG/nICmCBztMWKfT7Z26En6WCO+U
CT1CzESGLkDbNLO+xlG7M+s69qctdQO6UjosUdkNXiUoTeIi7OHvNsmgyCPrMRa2/mN1qtoPkX0g
jU4D8EuqwG7qKBhN2MHCjPRQm7MHZrUnAKj6KbcexwrNld7NjausSIyveuwislP9FtN9bT3mL/4h
6QFuXDd86NKwMsuXATrXaK9chBL/uTx055E/jGDBTTjD24Jx3zIB175ZuxkeQaYRgWRejbEv6ASl
AmTC1kbpthKMlqBkIQpauPZg3OcAAgdU8seOlpOP3vC+y6CnW6iL1t3GyVi5aJZw47yAjYqtXBHK
lvNdjWQKNGcHAlvn2/t1LdP5HwyxOQ1pkqYiJFl5YF4OAZE4PsQ5SPP2E+kfjPKnkm99nV0brKim
DdpH4x0IRF9bs/1ltfHT7R+yNtF5s3/4jByqxLWseRY2ifm9N2CZ7oKmb6XlVp22cn/9D64YLgtC
xbGA0jo/xhBQ1Vba+OiRHa1aBG3Hd90IvW37ezd8cat9QdnBLNvD7dn9fQP95PZcwo5zTyVVlVso
MGAWAdm2XeGFKYSXdfq9iE38C25QFpFDIWHCA4rQWCUHp53gFqhfwczSADD6VtuSM0irs7184s2O
JpaPZG3SL5Hir7d/6MrmXmLEDJKRrHd5HtZNESjOwthDNem25s5m2blVhi+36qGVL/4/EOkkqfCk
hp3nobbw3UK956V31tHGhlq7xpawaDqBpNGYhQjzFrp8MFXr8oBx9t01rextVEl77d3uBTbuxC/Z
2O4GbeX726u4EvWWaGnIzfVlXo0izJLpMc1ytkOS8BZFrhPApS493h5l5dZcKrqXgzmO0u4xitWg
j1jFUaA8np/pCCimBG+o3MKmrY00f8IPh9Ni0JrpmEYUKqN7E/i9iuXwmczvnCF/drrsx+0JrVQK
S0R0b6I6llDEDxtS7Q32OsFIYrT1LobwA+yuXzNjNl3b6KDM+dwnJ3KpuJ5nsqcQFBNhM7Bk3zVK
BzKDqsPtqaxA7cgS31wPvGk7WmfhIAeXAG45cDdIevpM3YHB/Nc1TyDW8GDKRhKI3oDyeZ7eVS2D
8hinqfvIXatx4FYEv6xxauGE7sjqOGgdbSS6KyZFZAnSLGAMw8jgzTWuwyGsxrsjk90hcXNI7bJc
+7Ci8wJGmp/tRPpzMVaDb4gRAtTjMSqAJok7lL9j7u4MON24UQJMLvTc+t6GTmSnnSfwkVykHSb8
4UtW/DcWO1mievD4WLhjhl3vUO9Ssrp4iKLKDku4ZkA35547ubxr3XHjO66d5EVmSqq2FdJtsxCs
lDGwDFTYrdH9gBbhCKBusXE5rUTdpRx9Icfc49GEzWK7v2Q59mhBHZNW7G0JolZZ+n1sbIJO5p/+
ycZfYsUFbF8kgTp0aOfHEgY3IOv/Bqv9WlnVXWuRh+grKx5Jo64y2ZJQWUtZl/jxrsOLjVNUeWhU
FfVAp2ivrmkEhuHygzLGq3L0sXG9XYO2r3L4H6t9nVU1m4upelDOmXs0mHX2ZET9msElJ0ljC9hQ
SCOMoq7vvcJ5vn1uVyLdEnieplbkMZXJsOfdP25N2vu8Tx+H3t1lMB+cmS9bRPeV+LNEnI9l7Tkk
wmcQcfTuxd7VA5Bn4yV3jsuffeJFvJYANfSQcZz/7+6PTZJTUpMv4DpsXDwr23UJufZGWik1oR87
lDD0AxfVhL8rATUe4oTKH7WxnzrxePuDrC3T4gDC1y8dLYGxbCahIwUMRFHbG/fNCv4KTMJ/32sw
RIRx8dDJsGyB/hz77jua+ACnpxKGL/KhqIwDDDJhDNf5RtkcFUnlrott8MgbG8xN9p2oeKudulLV
LbHZRZTo0WVEhmB4FuyHyGAIWcMBCOJOTX+HZsOhgqgTyIfHQcRXYpVPtxd45WMu8df9lIxDUfTo
dyCK57ZxH0/yXCg9l45FwKooEOzl9lB/4c+f7MulpnuROqnVTrYMOZ1aC8BHBUmJ4swUy956N4U4
njb3Krcx5piIszmNmS/75rV2NAjZk0DiYfZl0NawK2MxyAtJfrVUDddkxp8y3ON+bPLW9m2juzam
kwdVYiR7bB8L2t7aqh4nLzbelMjaXYMKAFL5w+8hafOrsDJIUSbDL2usoPIAO7MdyeGDc3veK3gG
ssTROg7YFl7citDI2FPfWr8KXl/rLsKzVxZ2cXwitecXLHqHVmo41NWX/9ryWGJsO1tR2nDclrlO
dmVNLoA07A1HQToq2bi81jpmS7B7SyYIP9voziVZ/Ttj/J+a8EfVxC+is2FnKAIUji0tofc2+nZ/
qS+Wk9/FVv1aeFiNfHjsouIHa/KNZuHa09gSHJ9LuHgWNU61dInfWC9werzzHLHL2A9l8b1bAJzz
NAsuwVHGjwSw82V+7jffRebg8dkmnyPZh2TZo3Equ8rAgYqGb1mHgGV6Lz1uEChqQz0l9/ncwXfB
6t4EOK0FsqUaP9S/XUsj3w/zKj1WaBNrfaAFP3jg0bakups8+2TlpAzAFIORln1sm+KYd/0OcoD7
Iqk2NvrK7blE2heuo7qxTTF1Td67SrwXjgmoyZQGpgHTrNjWr7dP1MoFZy1uBcOjoO1maNKOTW18
iRM73SWNU+PBq/x5e4SVxM9aXA0At1LDbLGJspYeutb46WYNzF/J8AsaZ/9piL/PPB82ypjYORi6
tggn65enIKttxd+gR/O2efjXmjtLDHhliopVzBGhTdN9VLuQRx/vW9H7FKbMk/5FYyRX9Zk+sizZ
l731tbH1oXDZFxMulSbb357n2kvhEhiOWjvjGfRKgCUuv+iuuRvAYB2q6VtJ0Xvl5j0dhgMxqhfb
E9umGyt7ZGmHEMmGJbSjAg8WWgYTAAadzL41OdvITFYuzr+57ofPZ+KuHBrNMKtY+i3/1abmFWBA
v0lGrHX6fZMRv7p+i90O/DVtq9IDFpTgVo7ZuXTpCWI6Ic9hJ9Jw6z7m+dGk7GIav7cD2fzffxLI
lhDwmAL4hD6ygABr9630HHaPfLjYQYi43su0a56dBnWjl0Ljm+OB1NTixba9rSi+0q9b4rO7Pq7T
tG5EKFzuN+zr3HZgvbezva/wbztKBUwTosodS3DtWzYIhoN0Ds2W0MNKKFvisPtuKmkq0R4gibOP
aXOXNXJv0PhRGu6OFRtxbKXjsQRfM8SAtErRo5ri7lCX6trikPLSeHZg2mNTA1dV697ZTrV1V698
07+R4sOmzXKuKz13PeQwBD3E3o+W/J3U07dOJAUQ394zd9WpjsoaW7qAyKKB1t/tMLByXpbY6xo6
oRBpQYe3rtjObZJ7h+ldWkNwz3xA03e3GfbWFnVxAVvAdhs5cJahEONr1QyPKg6KAdLYHs8wrcK8
CGoeN8/J2nDzBv6wpGBGGglMXbKQmi0QY5HCGLm3r6DgVpdwBRMt9BH7ftgbVbSxbdZ6m0v5bVl5
OXyvhzmt83ZxRXdTWoEvoS4zTlFQ5XMRH3kfnbutJ9iVaPo3Nn2YJbebgWjVoX1e57OJNjtOzPzu
gipwe3esreLivnXBxuxtTYCOkYU4NCVEPlX2xx0hLUNhN5ET5bcZyDHoEGxUsWthdQmormYJae1Z
Ahm3eJgc0ex7nu0MZ7rOz8pl5Sl8twL+C/oHs9qr4JsSZSsp4hJozXQHaHiMkWsWn9JUF9/wiD+i
CUnaHYc4tB9bbu5Dc6P2ad3UPvMmurHOK3nNElrdF6ky3A6ZU1t6f9Cg3Ke2d+Fe93sThLTW7CHz
0B+2ihvXjuO4CQA6uhdBWvbpWbOjA0tbRSANonXVBdJU7EgH9pD0zI8hWLLvi3EPWf0nZrcqqETn
XNuhC/Bqygq4Fh9QhNYGpJF47D7d3nGr33/e6h9+p7LHtLYzNKXMXOW+OaCOLAx03JK8guKHACL3
kDnnJLbjQ4l6ws8og6jK7cFXrpclSNtqqZONcLjDu2h64p77jQvjIS3cR2safm5KDqwc2iUu2xl7
OGBZoHd4MWEPUefyx0bn+aFO6FY7cW0i9N+L6IGGXAGoCY6juLhWTfwxBQISRgAdeEQBTLXeby/Y
yu2xVPaugVm1C1gFAvwQ7StWQvWqvnat9xPWNWcXGclml2LthCwiEZ6NnEZUaIQoB/3HqA5iqD25
YnzcvKA+nYvlLcHZvNaeS2PXuE9p9wW2yQNIIsZ1kMcUir1R8wX6Uht7fG2k+e8ftjhv+spgeWTc
68bR51pCmCyJLbIjveM8pzDKxHsKYCxxGW/BQj/dD5jb/PcPI7IJet3lOMWho+2DlvbP2mS/u9pU
hyobIaX5fns7fPqRMMwixsjYgsZVF6dhbu8bNT6XzTj6DC+5vrf1zr82xCI8cLMusQ1ECkEG5pu6
fhpd/U8MWCBcUrce1tbGWKQq5ZDLNk/BAwHba9oBO8SgN2T88VgNH+q8Z6fbq/VpHMBqLVIU4Hh4
TxnJwhwAWrMd9HGYXGc3kmRL2vDzjARDLOJAXHdZaZVoZ0XQZmMASuWyuDcd8YCifxf11bdEWHti
DuHmKVqb1JzifthpsgJ7tqIN8q48ObIy73xiur5Ucsud+/PyGXNaRIJkLIFtViiAMtWfJ1m5sGSa
YYvOJZrIjgHPzmpMlI8BAGFHLDJ+wkR/zIQ2v1b1wYkNIFK2Hr5W9soScJ2Ug3ZieL6EPIn8Ke2g
TRnHsAhRzl5vVT1rYyzihWvC7tgGmwZqWEZcBJSPFApmAGfsqnZ+JKSV0bD/cgVa3hJzzS3Zu6gl
s3k+eABKHo1GXkuaH6GsB6W0jQi4NqP57x92SYGUkuCmzcIibhBnW++5GtS7Jcw7SBXePl0rIW+J
ui7A/B9aSv8/UIy1cWe69qPMIMToucFmAv45dxXrtYgVHR6sDS9x0nCyq9BOTb+AA3WHB8mUV8fY
PMvC+j042Skaoe4oOnWedKtOie12+6S+g1Ska3wfYwDBkwpkvc59SFRpbdR2K2eRLwIMK8FnG4sE
39KFR1cOAAQsxT1UIfp4e43XBliEl7Ebk7IhwEHBCQ2Q5eHOFKjrABy+/d9/LpOMxV0EE1aTqeYE
LRZYf6UXE4gcz4TAbVPvaSwOnFW+yKroAOrwrkRdBXtwiI+qu3ogwcYvWNuoi2BjMDtjbVaKkFEm
YOQhD2PG7wr0ah232cPl7Wtbll4Ame/E70z1tVaRX6ZQj2pQdLJfRodeN0dpdvvnfJ7EW94SR93x
CbIWIyAfU60OLljo8cguUfJEcyhNVntneHaunmE+DUPvDzw9lFQeqJInQ3R3jU0v0pI+GbnfFU8Z
Sv4eTWlhlFvNofmz/E9rCr9uEadonTInq/HruAO3LRvGA6l7hulTwGTYUAt9ThhKE0imF3i4tbZG
nXfzZ6MuchvdKwC9rSwPKXBpJUwP6rsmEU/2qIDIyxPYXgChDXmr1k9QW56FaeG4sUb+ZOCFnwpl
uhvYjc9LF8x/EdVgBFkPAsCiMFfwh/fKR86SMpCpu2tNdtIw3nVQf4mcgGtvwJSHR+fb+2LlHC6R
2CbNVVdJhVYkHiStrLtqRX9k8L28/d9//naDiS2CHOlELxxHiHCMEasaQ/1DbSjVkskf867Yx1GO
YtU7Qvf0fdL2nzL/AxfUFvaEFLz8/caPWNtdi2jmWbDRmc18wthRpd8Neyajf+BtelERvq07yRNt
7etgALYHa2Mtza1T9/k7Dqa/CHNp0vdtzpBxDPZb196P1QkwCKgw5tCBNAOaNk8TfIxnPLY28q9k
MHaDQX/BpvVN0vz19vQ/7cTgNyxCYTyYEMx2vCysoAzm9PbByJ0dnb2kK/5kTsUJrZJwM+NYuTyX
mOzeljyeNLqCHUxWmkRRoL3IKc0GWK8kqsGzAPRybk/sLz7hk/O7BGeTVjoWiF7I51ywurKYJPtx
bA8AU8NyTSTJdXTrdifTaDfY5eBPY0TelEbnSUFc3BY6zHl5RXvmrOk/lgPRaRW5UFEWMEJluIvu
EJReY0AuviQGOBmz08ZgOw+SmXsNQecYElfn3hHknOeJ3HNvloMCjm7mbmDPH4YK795epsQJJue5
H2fTfVvYp7aDxKLtDFe73jrEqwuxCJ/MmiYvryt09r3i0EydfixsiO0K6M6oKfld50A4VCoPPLwm
9tZU72LHc3YVsDhfx869WPGbOTXnhPBnUMlfdNvK/Qh/1vvY8NS+dPuT47DWB9wx1PN9wL3JR6K+
d4X+onj/7lnjKbXcB3fqxYkL6woQwB1BDXoSaLLbkQl/ABIkrvWEy+0u0do9JHb7Habd1kYY+5xK
ZeHt4t9pYdJ34wgj4yxsvSE0WAdx6aKK3C+Rkt7XSsnaj7t6uCo9fisnad338Dz9lTPRREEEUxO+
Y2n/lOKoloGYSHuCtSku6jYy3uJOSNQJObxOIote+Fj9NCPzuYLmjQ/KbftHEfVFCDlsTGWt8loq
pgMGV0/ZkKdhm3WPxXCYb2QgDg5eawZZx74DRjz6iRjOUHq8fZBWUpUl5J7qLpW6TJFTOwj+sQAc
MHkAY3e3GRXWRpivnw9Zu+5twNIV6pAxk2djdA8MWDuYdZwctmUZsxJ4lsh6VDqD5o6BUscuL2iI
wYZu2pECguY8hr8Yebq9Vp9jPyxvCbB3ciMjLpdpqBUUwqAMeEwHAHMnDiWG0UPwtq+ucx0lXF09
eGYqOQKljD7G7eHnE/1ZyFtcKBbO4JTARhBvzD1qkTHwYvstZdaDXcpnGAVswmk/B7xinotrg0FX
e4i1l4alNx3lCIwo4T5zVdA/WV72DogmhSpnDLiPQLoQ8+QHMst7r7YbH3irA7CbX6EjvRHq1z7u
IpkmjtkzSDCiVk71gfdxmHbkztDWpbHqwNpSSfwc+YIoMl+hH7apo9Ou8DRow4mMg9Gd1eez7DXu
tN8X2QXR8DAHspHYiT+bxQ7iNAz7xHk30n/M/tJP3dl23ICyX7c/9loVs4S8F9bIgbnFy1eRPNMo
vU6FBYpgfCia7DQCyWZz536uZ0xFX4qInG2Th0a55SK6suhLPHpPS1obesxCt9Mvzpi+Z1kHtaKO
vwyF+bwN7F9Jz5xFcMirKhN5hVXPnAoQUoCkp33iFQ90St68HChl4iE3xWvB/Op3Lq3h68byzofm
k8O0xKez0bP7TM5g4PhpLMuvI3UeGDaXNuJQyewlI81TPaRv9aT/dFP1UFggV90e216b9CInzSa3
B57aADa+/mFyEP1dDY9hiJFBeD0s05YBqQj5TBelcYyEQUY298FBRHMlubcl3VP+02yiM0/lfsi1
CWIJFKwMXe4aFl1oZ6BSgevJEWN0YW9oHyww2QLCHSETePUGgRcbwO8aU4WRS37atPs/zq5kOVJd
iX4REYhBiC1Qg6tMeXbbvSHcE4NACDHz9e/QK1+eKSJ6eftGWIWGVCrzDEgJ2xsOYosnqaOOpbRz
DyB3+Ogmnd9Fj9e/e17Tr6Z8Eb96BoWqpiXVpYIZpGdG7ERc/rFZQ5yfFV/9+UXQog443qYLMUFz
hFi2DlE1THG5EYTW/vgyCEHxO6nEUF1oZtcwybVvHK3c2ItzhPnihy9B3FMHRKHRjNBTI/UHFGbP
CUTNqmQ60MgyvDrTny101zngURsbcG3ARcpYONCp6R0IuAHahhKTuyOw3kz0IInHGy1nAaRs9pt8
35VIskRht1FTdFEXVRen7KkPlyHp43wFqUMhsTZvU7MYoo3S1V+M3FdTuXxL57mlGxMU57TCLT4g
sfenKcbdaPRqDxFE5N5c8pNt4YToAxDa8P3+WYl03DepmfkVgFXDoI/oFxbtsXNdeHxUE8gr0e+R
i/EBXqCRz2zdueXwoB0c/IcJhUwxcPNoj/RR6ArolbR8Eb1wfTdvo9oD9JXuo6EmQdqWT9fP0V9J
ya++chE0UbSOIrsuq4vi9gFvFNDG1dER9DIV7tFRvPU0B27pKO0kNd27Ojxk0ZFo7cQr6YdOnqTe
4Gun9DVXhs+ZNewiwX/yf0wpl7yzOlEWgR6pBJdpxIv7O7dfZ1mATYbxSh60JLvw1M46Ijp5MWwT
4kFWc6JFD3gLV0cODyZSoWa6xSxaq50t8fHosnX5MIwSVrj8xqmmIOLlN5C30XYrdobqjjq4D0mf
BiCoBfmAsiJQPybOa9RMB+kmUKUmfgRdwnjIoOTygzFYQuGJyZ+vb4a1xsbfS+ZT3tKXcTTqHLq+
8ZB8H+CJLpr3AjJDvAdOOmU7osWHCrIQZqd5Kr6X7NT+LMcUQH/G/X99RizR9xTWzPC/gAJnnaYh
014tIo9IwL9tviJWwsgSUh9Di6CrKS4Pd7jn/W1SW6jOzTqOum9u6rav1eKWAHrhSsRgCcVOPY9v
ocZ6BzjDa6ay3wPkf23SPLOi2ZUSBNqy/wAheWMN5xvwiwO9xNLniqcDeLL4uGwuRabfGZTvIVn2
e67EOu7wC8xAMKCrA0M6KlEpBI7tH4deREw+0BLaIm51gWEILD5fjVLfJzoA/axy2l2MwwR/MIFs
obaCxkz3FRqoGqij14dfuVaX8G7T7ApwFnJ1sWx311J+zkvx6/qf/otI/WpS5zE/HYzEHhqlxbG6
AEBNbmDHkB/HKAZx/REPGasyI7+dvrPx5LZj51kqP2ZVf0ah/BVcXt0rIceyq4aiBiW/pD7keDJf
Veyx4u2Dqwdxl4fCTOi+7v+xVrfEfZNRI9jjMUgDLg+i9BunQdTWL3lRDp4k487g8mMTh/r3YH41
O/NW/DQ7djfB7tphJVDmzfg2gsXFvaSIsl3rOul51i6OmmTwWUeUJ7UGhjalIUKzsMKugVSflFYH
Uqr+VDjOTDGpgt50xVkDAMrLFBseqWhaX6YOhHVJSXxOouLA82x8btR410r3rmMR7oTUeTQzlfsl
l5Nfuy6/Rd8c4EUu20DVkh1SSKMcVN+zfcGMDxski6PF4xd9HOCRfX2nrJ36JXgberAQgYm5hExc
fDRMB7Ty7tFV5ouBOztxTcDjxge7PWqVHrgQZ98YdmXzLxHdzG5jS9MF7slau2MQzDAp9NN2Mv5Z
PvYx3+kw/B6t4VylHNWFAb5oMvHSJttogaxco3/PzacdAMMnoHJpKS9dNB21uLvI8abK3EM08sfa
rH5mSh02vnTeVF9stiV8exwd2kQFJBitXnvpJhLBSM3dO9P8jIbkCSvglAfFisyE/iN4JA3KsiMh
99dHX8l2l9juOp00c0igtTqCZuDB/PcefVRkQrdxgdgWwZKldsU39a81vKUQOLVM1eQFRAcd/Y9t
mndmbp6EGZ+sBhXTmp9plr8qmXubApcrBbYlgaLm4MjYYy4BIW9f25E9Fjac1Km22zTc+Etu+mIB
lwwKU6KVU8gCQxSlX7aQIsvQtI4Uv7dcGD0xdqkjaLZr+Q4g+jsaPYq+e6S15ewaHP/9iMe7pwzj
IHLrUZTyhKvMaJpblkOuiveovYvYy7kbCvmghOPXSfGrLegH0qR847StPD6XtK206TKLKCSlYx69
RVocRjr5mTRbEuQra7DkZrWgy3QtbaEcqFAbt5I3XJ93ZqvDz/Lm+jZeSYCWXGmzY2ZTKhzXyXjN
aP5L1O1hbNWPKrf9zSzrb+z5YqGXPAGr60mrw8bjoqU1O2o6My52lBdemyQ/8jiSt6kAxs1HqcBX
VlE/ukIzDjJ32OQlANvt4VqYoIhQ5Ic+wq/iRnZScfOmlcT2LEcz3sSYmien4uMRr6wqMDCCXzoO
DWCas0VdWlmMJd3AMjFVdgY909rV75M4v6Mx8D41MGvbwkor0XPJKdA7qTRaCpRQ4iwBtNXNYDv9
mk03qp5+tJP5lDSGxCtzghthpb+nLu64pruLe/PWrPQH2eY3LRxRIQRdeRAPGDe2+crPWqKRmakN
6M4McGuCH2430m+iGy8xr7indcYjtEVg5rCpe7o2z/NW/XSDyA5FrKasy0uiO78GrXlK6h1ypAM0
4vYjn0ZfN7woua3i3xJWezylJ0X2jQqnQXpWwTe0tNd+xfzvn34FcTOIxBVQiUtK84Hb5S4VVuZV
YGT+m8iv6f5t8X4aYhSWm48wkbgYVnnuK+MuG5JvQPoOXiserh/vlYX720T/NIQOUXND9qAMG6Zo
PUVuXYDNNDV8r1XxXvLBbx0VXB9qrTO9VIrX4xGN/wHU3YLlUGq1Q5Hc60O8S5s8KLX8zCW7rfr8
u2PLd1s6L+iSh9RMUCfFYQWObn/9d6xl6Evmg2sLkWADFRfB3JMLpU5vikx3j4Q0xsGAGIUT8zEY
ouoYD+omRlvSS2R7P6DBCiR3cmwaFDeRWGqA76TOoUkMT5uiygNdDL6xIkufYbiR3rJYC3iDKuc0
vVz/5Sux+G8i+WmxRG1bylLgRuL4vsPY2ieiCtBJvEx2bHmb6OW1PbEoOtp0JDU6WgV8IoAOs14k
vLsacdHTHi1lqPf1tvvt+getpcBL/kRXwjJBpS0QN7gXA87cxyF2vbaHx7r+p8yiE4vaYwH7I60W
u4mKHxvjrlzLSwpDokd51YG7eyns+DDJMmhj4gauZkKkyErv2ATn21YQ2P522i2KSseBNYaX6AX3
aJ/vm2F8tzW4CG/8nJVccUl3yHLlOMqGEO6sQ4p3/24qxwCpoWxO8I4IIKA1k4DtYtqn6c/B7I+i
TvdN8k2i018MvZ9VzQGV081S1xqGZiky38MYimpE5Zc+YtIjhnyHhgzIDEOyL6v0N4VcumfkpNo1
ODR+3MPNQdrlN4iEckDItgi0qz9j+ZaeaDkWHBQHiPbb5g8tOrXo9+EpNI6pb0zxYSa9I9x2xOtv
Z4WpzXT6b7/ri4xkyXtIp2HSNTrkSNyQLdI0jnDAdHbs6qa9sVXjek08/DalWxe+lWsWRK2c2muz
pD4WVZveKseg+wG8qkOkMuYTW0/uTQp7h7HV8ZSHySZ8sCJylMgR9mWjZ/sIOCgDshBKNIExTj2Q
SpG5712Z74QLST0vrRrrCEIMSvZNCSVZaxpfEk0Ue5UNpQXT7FIOPjDICEXt0MPPOc6l8cxT6Mv5
AwBOXYCXthYa0QTdgrwAllqvJUTa4Gd8QEtKwmgimRzmscTOb2BGRQTmuaLRm9WS4skCFhSO4Gli
vDKjHu9RzTduHGaCKa478n7IXLEhq7Rys+rGf2/WGApbDZQxopDH8l4T7Vmz051FZwUnvNauH7mV
GLfkgiSOzgfATbUQpsfklsHkaj8w9Jcd3drXRjl6Fa9an2Uu3br95uj51YZaRNVMVURHMxOafzpN
PRtL1Q35T/yGe3fSzqVl7XmtvxeW9bjZmvp6IgFq++9EWpPCBsjxkRBec1HIoQ0SBzygOEjpATNo
tLFgX99LbCnkn0x457pJAooI4d+GGA+zXqKbJ3ZWwx63m8Nfrxlb8kJQVe56noxuqE/2XvEspDa9
UQ47dfaQetTAFQ5h2ev7Y23q5n//dNUaLcHpzA03TOjoCaOvgjF2oDkMwFLAiLuxC9cmbr6ePo1C
DcNgjGgs1Gzo8UrsblGl8FK1vCRK7hF9tlpvawMtAqkJ7glpnY6FVqzHcKqy4+F2jGn+R3YRgRF3
KfcqyrcQI1/frmzJFWmElmgFzdwwV2aPoJhISFZApayyPGnVUJC/vkZr+2ERJ/hkUl4lCg4oTXUW
bnNKjcljafZiZd0jmwAKyfOt0zv/zf8/vWwp0V8W1VToBGOxYdxPLN5HeZx6Jtd+spzdUZ16hktu
YtYgxupnYGsPmxoPK0kSW3JIhnaC4FtXJhAoQ/HDLSCSxr0MFqwDcVG5g6S4KAbo7lDuJxqy2c1q
7cohWNJFqIhzqIZZMD2CpmfZPUqI9kJuYfPvf532sKUo/0gFGcaaxhdJXq3WCCB7wL2YDs8zF0bP
o/vW7CFGvYm1+ToEsyVdJC7dAp7zuRYOAFSzspOBQBnOKJHmpvKASLLL8H/giZ64t2nHqo0SysrD
h7FFMGl7mnAY3sUXsx3fHHiAmGZoTQIVyKY/DPhqvLKYz82ugW08cyCrMfykmgGNi3hXRHU45VtO
ufN5/2IbL3kmnNM8NloRX4qs1r0k0yiKOLB9uH4gV4BqAFb8N56V3ZAYUmdaaLcjnnJyT6Ef79T7
SLuxWwyT4wlVTP1dxbRLBoz9Zh9wbSeZ/x3YaVKrAtUAN116E9mDD7P5n6YVPZvtQzsLQO43pZNX
YttS1h8FVrfnxIBWsFIAdgMZBaX485AMr9fncKXLjvD/309h0HiCM4ELa+ikRWf3hgAf3lf6faz1
l46CQ6w33yMajHBxG8ktnKX9vIeW+ACmR9kDZJy7YGhC9P00ewWfCk5QmKD313/cClAUFgn//XHc
jGVWIjEOUSJ4g9g/FE8hTlTwU1alQ1DokOTXaC4D6Ea/20Zu76+Pu3J9LZkkMDw1Ixub65K4XVAX
HhsP0oHtec2656nqd9dHWXlusCUlxCoqM+6MHsMg5nRMvhhxuY8b4Kqdk90WQBUYsvSbtoWuRnMP
6vkIBDjQGqMGFdPxY+NXzHv2izPqzJPwKSlozBiO0mOcgJQoMy8bE98dxRkWgj9IWu2buLjvnOmD
pprh8V75DSenBqIDm3X9lWt1SQxxzYLZVi/TS1z9aOxfY/ojEfu+S4LWuknF8fpXrgAc2JIFwmSc
iTLFKKb52xI1HMI52m9Pk9KPMK/fCwWsTG3uIWMaDL9o7d6RsrkAUHDWY0MEMMy5a3pieG5bHzX4
qEOLqiO3E/QQrv++lYCyJJFopE0TRUAONuPh2JVQPOK+nby7+nNlF97UQ92Pb2zuv8X6rxZ8Ebxk
58CWimhY8KYXXgoimTfyDxZz1HbyBgzK/IOIZwvqoR40nl4kb2J/1g2vJzz96xrPf/jM8H680zjA
HrTKnhtZBHrnkmNlQ8cX0gzyjOpC0KvJM4G+90qiA50eoztiOP0W8XNt3yzSMY1g01QWgwnjVOKB
q72b2nQSdvynkVCBqchw2Az3qyd1EST1CtgBjZN4pgof6wgP0QyO73hxyBbi1pnTv7qm7WshFqng
JRxNkl+NBm7AFl9z5R5dUk7cFs4nPcH4QEzgjIrp3Uw2BXZW0pQlxyTrC22AIXF8iSn5w3sBc59d
gtNe9SIY0lH4AkzXIoGS41bzcOVSW9oBEM2QqhiQoEyqeI2s5qWP4savQWG8fprmROeLHb7kFzAi
VF/oXQxTIRcUpHjGduydVjsBtr1xYFfA42zJKLBjUdEYthkXFBXDrgO3mYzJvmfywTLkXYXU1YxM
mO44f+p6eK5SgC+6/Od8bRY1HInhOMfNoN1SJl85DEuFf4biIAXoECmfPQSZbt1EE4DMk5k+OZU4
FgrIlnbY+PS12V1mXaKCD7JuumEknVuS1Xujjw5DSR6364FrW3IRoly3z8BvIG5YiqDTZBiP2UfR
1kEKRhMHxMJy7XOfkyc7+3F9x6zEX7oIJgSY/qTs8dYHZUlB7JfviqLZ25nb+mqqXsqJAagAkc0d
i7YwSStLtkS0DU1iE703WWjagvuzZa1buRcqoLJYk3afJvps4ORf/74VnD1bch2mCbY8pizxRibZ
Y1tmT1DSeBFdf2xG4u5rBf0YqlnnLvsNfewD2uCh2ULVJX65Pv7Kxy7NBMAb4GM2SRfVwDYw1E+W
xLc5EDCJ1h6cWAFB2m51LVaGWjIcAIYuIjChsHecOFDi4H6kFeS87fEx1uSh7+hW2WEtdV5yFzJX
ojcaDW6IGy+UaASWw4/BUP74PefCGxoY/SRlgH4p4LPQCXwrMucGOscPdTz+LnMasoT/rICZhUNF
XKSzcNm/FciWVDEjGYxUNRTVJBCDtEoEeQX9D5D17udokNbmRjdvJY4v6RMOFjO3Es0N43Z4VJr+
FufT3Bj4pz2zJE0MWi7NuGWov1na2QUOgDJ+lgikWkHup8i538QDrFyvS5YEg41joUlUgKOx0HcN
dNDg4a6ZG2dvJV4uZfv7YQStJpmiMMEzjqfpU5QmsHuB9xYMFjduvLWVWMSvKctFOrRjFDpttZ+N
+tjgTJ7AZt/4iLWnmL1Igca0B/oBHjUh7DbQ0G9cGDq/9jY5s6h/qJh6ADe18PURNtx9uaXCvha2
ljLzhcHhKSZ7EAUKdYiaSPrDUAUpim6FU/e7IUl+146uIRUtLF8blTpblvrTcCP3svofy6ZL5sJo
p9PYAecedqiWuF5GiLxUE57hMJMt6G7KufzmQkZCbGToaxW4Jcw4yopJz1XBoDKa3lVmsesaCQxX
cXBSQ6KyWYQzfz3NO+gUZ/vNY/AX5/RF3rTUvAeJXPAuy8CK7eAfho7FxU1hq10bU+1L0d6jHH1u
qfU7n7gfa+zDKBMeoGzX7DIt8lw6neJJ7upY7Qn9yCmL/IRDlRtq6KgYgOIP4g0h7q53pLaDbvRN
Y8Q7LiOvcBpoHeeIzK6tvQ91IzeOxQqiiy1pGRElTkulCZMFXesPsdO/ScbFye1RYfWEJm7AhLV2
AAhAkKFBgIS/VndLqvQIj/D0QKlu+05U3QyzH3SiJ8Y3vGRM6KrFeiqDijF5BrU2DWKAao9dm3en
CoBDH2aHWdCSbDwV8QRTAFCUUk9PUn4gHBqg18PjSsqyhIrXwwTKe81ZGJcGfEZmSDVotDC1DLo+
8s0hhkC0E24+QVau1aX4P0Ik9D4cXKs539OefSORPJAUjzuAj/dqsANnpBsJ5kr5xZqD3KeKRFJg
kqe8RjKW25AmmusRnqafXEMcTZJtBLS1QRZZbEdNQ2GR3XAo2HG+VYYyPUptCNJJPHeucXN9ldam
zfzvt9DMqM2aYJjaGE9ObO1MjR6w2wAtBN8+t3d1RraUUtfGWlwCTKWkTYBMCusM9qk2EPbnSd03
vbMH7lscgOnWfZiP1Dzoy/Gjd8Cs6WPLn8RAnztroL4tH4bCAuFjZL4ltqxJV37Wkm2QpFVddjlj
ITG1W2jgKi9q25u2q97nrZO67cNmLWntTCxqWZYZFUOJhm4ILwQf6vpvaNo/zTup0MYHU4uOrtuB
97R1Ka4NN9/4nzZqYcHUnc4pfBpbP1t93KctOZKo3+PG4J5dZnNue9iMz3/zkS/i85JH0E5OnOYt
sogYlVnfnO0PuqIGE3uALZgObzCmGt2jABJAZ0cGlCZv3K5nsRFUdQAAjsDosNO3xgEFwCH3US2D
Se8m39Yg3uZY6i4XehTM1cjJPkOuOAUHuAOcrtSPfeQyP2LpL2XnuzHBHpuE9AA12KXl9GRYovTi
CNqZ8FN/d22CJ/coEx/y1XCfkfUuT9NbYVPgXqbmQJOp88CyQMitxbGu2UPTAkRgQBEG/wwXWm6I
W0KKzIeN6ev1c7hy3M3FcYcRQwvkUkZDx0SXTiPQ4JH1MwA2xw50wLorHq+Ps7bZF+edt3U1WS0F
MQn4zLDOmebns9FQRhIrSBJgu1wUJ24g1BdvHPuV1G8JxC7RtuUmqQhGtH+jl/RoVUmwKSm4Mm9L
pKzR9VkUQwkCT3Dr3pVu7Fvtw2RKw89BzvOmmMrd9Zlb6+YspfizugEGhE1G2I6TOMTxpL6JAeT7
2DXT3WRFKjBixCW79QbKoBz0bME7zGOy3dgi86n96nQtMlzH4GljRIYRjo383eN9oVvkVjP58+aL
Zq0ztwSYx5ONZBYSFKHRqb0zxtGht2FoIDw4qGT6oWjHgCrk7ALChMFowpUKOHe9i+6snO2hB7+F
jVxb1TmgfQpczRQlQiapEeaSRNAsMi55pN6y+r1DA8cTrjC3FnXe919M6hIxbgwC0j9pRMJa+p3p
xzX3ukjCR0mmz1EkICEDbmZE91NXQqjF2Y9DDp5jvqVWuVa5XeLJZQudms5KjFC3290ooje81WHP
GoGyaviZa4GDHkPNIk29UbmnqS6+U4r2Q2P5OuTAru/slY21JN7kERSDM0saoQCZB4Wee0z4vgCJ
Gx21fqsZujbIImlSaclcpGMktA0YyFhpYTyVWZ/tmtaxz9DK6TaSs5W38pJPowxGVcwxoamuI/eH
F0meJFtlqrVYtoiesM4tiQVyIiA31j1Rzdni9BuDtPW/LcQiQRKVm7qjpRAqcxjtNM1zPKZ/0O07
2/1G5WVtvy1B+S3T6wFGVnZYxdjxyP18q0gPCvmlw9neSsajpnTu9a75OumzalDuSwgXADW+y/ON
nHNlKyxB+0CzkbGbGjvshDoVg+1TLqGo1l0QM69P5Er8+FsU/xQ/OJ8aqISOkObg8oUiU1TddNNr
6BFYrHiw3X7jS9buhKX4fwmvG7wLCzvsO6ZylLCsZp9B0M1ntPqBp1z7xLSZc8Cbycta56dsS763
omJ0PSLA0fi3z12crRyVaHvQcywq1G6hGxnqeDoiVWlD2sJr20o2Kl4rLGf2d1d9mtdRdKokXGAg
U/dTVf1RjX2rOXj/sKx+Mqf8l8rcBy3OQRgcfQWZKa+uMji/liFxunOnkkei0eP1r145jEv8PFBo
jgTeyQhpB/grSbXfZKIHKPBc//MryfMSFl82fapHsTBDNYkbQQFxL4ZzLx+T6id1yK+kG8NNZOJK
0PpbaPk0r6aaWKH3lRWaeMh7cIM7UTFtgBTWzsICo9B1xoRKSWmhtJc/qKbZDfbwqltyF9ntz03F
1rWTsISu26yRMInorHB0oPAnoNU6Mw1pBCg0cYaA9UBc6nzc2b0KmEnuofAo4fBsv/7Tai0ZN9QF
hBiyuk7oVs5+KGejMmi3JKj3VkBne5GksNZr3ieI02/sj5VMeomZd3uQiHRwMUJe0UdF7Xcjcj/Q
xHuE9H7jWRE9zU2161+3stWXgHgG8y0j0ZQTiqyQnk3bO0tXrxn0I67//bXq6RLgPmguCoYQPQxr
xw0UYP+RZu0cBI/ImAKV4RgTNLimPSXkcH3IlUtgKddPXQbxQEbggGMPT8JRuxyBgejuvVvUG5fd
2qwtbmv4xbvTwDEEG6MugKPXt7ksidZDu7Esa99g/DdNnTIAYKIIA9D5PR0lxVmYrQ+csQ3z5Y0x
1oqeS2h2byI7TDKKtU+AOCGU7gy6a+vhwcydwu/IrwISshVcIsu8J88mIqLfW1XY2u4tk3D3qWcb
7hr9HgLpWPNWAZKwo431XlTEm3FEQUPVxzhU+s4mnQLdon9WuQr62vTwxzyApq4v+FrVWF8EIquD
JxVU5nFg6or4VIjGK2QCpTsK/22JaGA6/CxqNKl71HNzRehBz8iW+9FflvP/Z/rOEv1dSB2+fVaL
emTS14ee1K8CcigMcsP20Ho8wW08EqlOsLPSvR42qkcIafi42/fUofphGtrvrBn2WW95tl4EZZmc
OsxTbGRw2nI7AbWT8mXStnBPX18/zhJYlxswGLUih4ZV2hovZgpiAVq/J6chqNCOMlU3STF9tAUs
VCaAI7a220pHw1mC16mTNKAWGCyc2p6cNZBv+IRuc9we4A5w2/M2/5Yi1qM+KM6SH3o8xRh8fEdL
bNxXK7HIWeLac7jJo1PUOqEZM3psxRtp9FcNdAzohu6miBA/qQblJYzfi0iSjXO2sj2dpf+BOQsB
JLRDSRpK9K0CId4Z1A7FBcRy+xb02aMSDAgh495OQWBH3ff6ufj6HnHcRfKWlYlS1JGo/BB+4EhR
iRRnyLg/ltXw24YAwT8ikhx3UWOy0wSSrE6Bxm6mPzmN6DzO4h8jEHW9Yx4EsMfeZo6/9lWL2Nt2
pRGPEwRwoNZk3tQ6oLvchr6ajWs5dKrYfCGTMXhjz+Pg+jx+nUM57iIY53oaVwQmMKFej+3OhmX7
TQ2hio2/vnouFtUXUOQmw2a6HaqBQJmwot7kKuiZd3cN4Mi5W99pMex2CIUjJH8y28mCpp0YvTQW
W4+NeaivItgigMZKSNUR/ASYcvgojOie0VqnidGfEoUnXEbMz7PoB2uLswJWsBPlxshf33POEvje
aSat0MDEg62HAo6eAyAex82drSFSmoUz/eMw8176lAXDfwH+bBmIsFzTnqPSQE3POKSJdYJc9fU9
sraKS8i7DacC6JoP4Nri0V707jGKkj2rY8DijOcBAhU+6ek7T/V92x8ohEXZSbPNrci2ciiWwHdV
NYnsyskOU63K/Lajh4hHe5HzAxw9mlL4FqsfdS2/7Wh1aHC5ELv9TgisHHABpLt0MH5BqXFXF+7G
rl67ZBaxp3WnHLUSVIOznp7c1HyQU7vX5gjbWs8qKb5bzvi2WV5cQXY6Szy8rbeG0fDSCYc4fyKx
4e6gm9h7miGqsLcgdJw7ED8s7O5citR3uu+2Fb8OFsgAgwMfr1QTcOgQNDu7Q/1eQqpxVwgnkKPx
zXZZ7Ued/Ekm6w9P4GLemdWbhtv91PQNCOI0ljvb1LZui7WJW4S3NCZ6kWUWDSMYpsC80IRM/gB9
4OJuknJXcX1Ek7WBLLWzcUusCKM6Sxw8n3WAWF9h7irbGy/UuWO/hcvQuSgDU6+eS+M7RfpHQ7OJ
IFdfvDmDGU7d8MDybPKadLq16k3NnPkzv4hES9w7ugOA4LuuFSZcf0EoOMWC7AAfAutHO5iTdsgE
PcEoOqzGYTc56VPVjhe8MTYmY2X2l/h3CwYkxC40PJeJXXmQlN+3qYEDlPwey/RbWbadB6NZbzNs
rJzbJRBeM9DthcmHHdadXgdgx0NcQ3OqHR7quq9BcMni1XkEWed6lFobbn7Jf4qDURLDiQviYqGB
tBJZce3P/JHGLp6mITuYcro1ydbLcm0q55D/aSyguiMCkQ471Krh6Exz2Jvb9FX8mGsGbrL+TyvE
9+vftZbZLUHuUzVD6dwe4lWF+zKSd0xh3bNTDkxAhLK3ZYCeYqYvm0+OlXtriVpvbRstG1raUJnR
fqsse885FALLaf+PhRvHWcSB1ooqlkJk45zoZgzQVA3B+RSqBM/XZ+zrF6yzNC+QpshVJtzhzBrh
3MFcXUOHPDNQV3Dt0dqSdl5LfZeQRDIh0UaVFFrSroKpyNDvsyQ5w9vzLqkz+A0iUzT7+GRIOwBW
4JhDwvb6931dm3KWxgiUQF9KOZZx5mYZRiXfaX1/TOzmhSbWdt67NouLvAm9hZyOQg5nvYdsACIH
tz1u6vKPmnUNrn/J2t5eotQ1GqXEtHIT7rm3rejDznQPhkiOAL4FSVsdZGNi6ZKL7T7+44iLdEnP
RUzTCKvGCfR7JVRtqDp3Vfecttqxih1QYToUp/Q7Ak3062OuOCY5S+R6NUENwx07A+7vDYT7bsbO
9tFs8QYhD5V6LIxYBZpBdhyCfJ4lw358FcN3m8pfUv81jBCXRhUcJB4pDzlER7weGfo/FZScJeC9
HDiDa05Ez0q0lyRBXpG3cRDVNsL0w/XPXwmWSxR7Jg3TFOVgnB3xPs1FTSLeLfiXoffrq1SeATu/
V+OGI81K8Fqq6WduRNCO5w7o/t2zU1jvehaH8Mu8RVlrC3+2dvKXUvp60QAjVtj2WQFy45GYXxK7
eKhFF9j2eKNb6WvKxwu0eBo/NadgqMaN1VodefFcc9BBk4kd03N9shVA5v0YQgI4BKF8V1vIDhvr
h4uA0PfjGQWZjVFXIsESZa5sLctrh5hnKHq8xyLdtyYSCG3rebH25xeBpilSXVW0Hc/geVe4SsvZ
SZECm7Ll0rTyxl0iumkfacyNmvHstNiFkQXuOPrE7UaFbmXHLWHZejlY0TgW07mbjBsyQh5qyPv8
4PBUeH0VtTfXT9FKevM/zq5ruW5cCX4Rq5gJvPLkQAXLkmy/oByZQBAkCKavv3385MUVxSo97a53
94AIMxjM9HSbqOzeU9yZETpd4AsujQifp9yGwxBXpSEO4zSv1ZomycL1YiK0C1vLTASld6HznmUQ
HAPD6Wjf19GAKHqtTXJh001wNiJdJrw6dC+5ZNOWhcNLCAwZmtD0StVtaQAjxhjRgjlWqHNdUpHu
y/HGA8LPnAQr98jSrhuGSNAkW0+sA8n9MG7YRH4GOvhZut2JWWq1vnD71jceDCY6m/aT74XEcy8y
co+8rs/I/8cEdINt4SCjMu8H7p89KOiRVJ/TrN0Ly7kVUdWKM106CYZl0qmJCOo04QXq3p+Hju1t
7L9PixSNwhHQ4vH7R3thq0wkdqW9KJjRQnFJR/9o94jgQ1CH6V8f+3Xjwu8rGZWpGKKLk3kPEH9/
GoJuvYdv4RyYUGSRz+Gs08i9KCQevIa8qMHZUDd47ouVbMOC9zIhullUQ0+hnmEpoWxjZ6jBdcv9
j7l2E5Sbcm8mltLuRY/9xemGowZR0Gyt+Kyljb1N6Z9nUgG5GT5O9XgJ3DDfg/ZaXaxMsm0+jvr4
sd01zLyCPk8Dwnb4dlAmUUDM0+aele1aYn9p8Q0zpwh1e0C+Z5AD978qRcGUvhpGLFiX2SrG3Cqd
BoRy11o1O1H7p5KJFxDeA5+Z1vUm0tG4YmBLh9SwYxvyWRA+xkjUi7YdUbhlZfiriTK0M3r7D22E
CVyf85Cjf28CI0xBn8bJOmQopa26iIUZmGjjLppmaAUo/LqukPrq6H1UDwD8lCfIGrw/gYVafGQS
mc9cl+3sYQxPuGzDq88Kcpd+JsCQD2E1aCKHx5zn32r+lVQ0dtGfHIrmeWXwhevdu038H1NhWQkI
ma2Ga4qEzDZ1ksa/6dHvJPkRIHK2L82UsHGKfVRRZAChAA1xE3/44szQfSDd0SX9uA8bsDC//0EL
h9MEJVvIp7pysocrJHuA27LYKXJkdUUhVT2GrHCA9/PlytFZimpNGK/lMU2JyEb8fLercvooUUcC
RhUbfdcxDZ4aNv3ILbnPZ/sCPbqX9+e44J5M0nK/VTWH3i823ALYAZ2/m3pyfkD/YCUEWdpTw3n0
jUeZrHR/tXWY2OWJ+vqOjW0Y0zL9rMWYZN7rx2ZilFkqmzpElqS/hkRs27y9FzO9goDmg4fB8B+5
R3qPldZ06SGsCnktclDofNuF3Hmuu/m5tIpsZUuWjoJJdQwsCq2zRrmXChyzvbtx0JGFgHpfheNG
2vk+CskfV7nHouZJka6S+iwUiUxAazq0dTEjd3cBsRQMjKUg4Yti5rFL7VVgMreQkPXJY9RCxnXq
z8riKyHWwuPYRLIS4WSz07MR3G0Z/xKFIP0lHanR+gOtaEgbQRAwjvrM+tRB3fFB291MPrapJn61
CLISuMxRXPMi+E4KwFRoSPtTp4rg4I/+ndPVKwmABTswueI9tAk4ECoVV4Zyg3JVFIMPmm0R1ehd
RwUHV8f4S7SrRcfbsXwjbDbBrBGjVMxTXl/pBMYpkECJZudXSXsTReBfuvoHG4djVa+8/xa8iMkP
zycf1Vl0tV5tu07w8HZP3iyLg0zBq/G+dS9lyUwWeN9G9zOvU3ktRP5ciO7k2PZz1npbgNvB7eg9
Wr1KhjR6CItpJet8u3feWkPDo8hhLrUvB3lFtJBvFHG3tAIZRoX2vo/xRUT/14QAJtLCCyN+jdqb
klFUxSHyNFKtdrcuBG8majdM7bnJQdELrKX2jloFW85munJpLVyQJhw3rKHBWusCP66r301JX+e5
bWNvzG8smX/AZtiu7f7CATNhuaL33SIMMnG1G1HrOPBK/h0ouu98tOdfHUt3/tQVO9vn4SVV0ECI
LMhdp9QW0MIqHmsdbnx3ikAqPEi9e/9ELli0CeCFph51WddVV0Ct0X01Hxyr3TZMbSHN9W0K2Vdi
lx+Dd0d/uy7+jYymGYkPi1bXxmn3qUq/uEFzcuZ6k1Pny/vTWTjsJkA3c6NicoBKvqqGxbWE0C5E
vbd2Zb+ueom/gdMbBmXibqOSAiTkdHC3SPxysM8GbD/xbAMBk556EPc6O+wq8wANqQnkQGOMDC6J
jZMBopYfbv/Chp5rpl6G4RWENFzxGJbYZsONUddDU0mo0w3+SysI4nQMbv8TOGcvef195C/NWrr4
76F7axpGTGNr1L2aHIdxRvMr+NB8fijQ4AWSdnSuETQi7iGUF7teceh955CjNaKYirgV6CxCqrRt
r/4aC92SV/wbQvxzMHooilRhhAyYNd7ZqH5FEhn14e8iVMGLT3Flu8GnMBxWLP6vJsVbczfCIMis
E1qMJe6xrtPHVJLgzneq4QrxmBYIJ/8ucrJ8G7UggXYlR/8ww6s3aJz5oR0inXSFQukdgjInzsrf
tkUmUIJF3alrc15tVcnYmXpAjoGpkR4GnzO1yQBpuLBC984uaBXIJAoXGMDK01hOH3SlmV9N22IU
/g6QzWnN4SzcnybksImghV3Ytbr2WbSPAnGFvSMwUgj0phMF5kGEt4YxFUO2+H0DfNvFAXb839eP
C/XRns+juvrUKbepqHckrC3Iu63V3t/21kiT/XeAaRRV2vaFujoZOiMH9jUUL2E336WTck5tirzd
+xNZ6AULTRieDlgmKcCy1xsxJNidTo0VnOxWIjOMp4x7j0feHXhnYDflxRtrFrdBccC7Ge+PMoxi
FLHX+pMWIksTWh4KrTpf2u2Vd9Z2GFBl4ml8G3aK6AaPt5OW9mbVvy2NZizw3PhiGlHHujIwRNNR
HnXgb+1GHTyN95XNE7jwDbM/1B0ZmSjysaxbHaIP5irLIJksD0dmfpxo8fT+Li7cByZwXDRFWw5d
1V4LywIa5I5P6kTS4GhnP94fYGm1bnbwj+vSjUZCg2AAuy2uzAp2eRuDGn7OwYhtNTsQmt6v7sxC
8xK4p/87WN/43ehOFmZT1vvCgfpu/xoRsi16dsjdY1qk21R5ifJ69O86NoimLGgBROMmyvuVGHkp
t2ISoYNLo2x4BvsbisRt76ebNNiz1xyLSCa+rjZNOZ9yUl1kOP121tKPi6Mal1VWocIQBKlC6IC+
aaG+gr8OzGTeORijb9KqroXP9w31khDSFU56DEiwckCXTpARPlu0t30gbNSVpjymBLCjNLvPGrJP
A7niat4eIjSRt/MsGwhYB/JqoZuClPnFFfQ6+/Y9HtArD7e3A+jQBNmOBaLcAPxKVyh4fXaFk2Ry
Tfpx6euNQ8kGtHulo9tcB9nFuSdQOb1GuGZWKVaXPL7331Nfo3/L05RNiSyasdmoVkNVwBEOoRu/
ILzf+l4Acr+gXvO3SwMah23oq9pVvByT0VN6Rxu1F7jR0D+PpjJtVbtVWc+3g+/QZJG2rbZi9sjH
pEGDWHQTDplFDRxXkrePfkusdermhRALyYf/LiLoBsKb0jTmJNIsDsfiZXAjoHYgTcyc5jKrIWl4
McakRKCXj+XX993jQhYoNKGz3AW3kprJkHQ2uYKO5hzW43awkSbnA2I8knAKWqKcRA9KttDpyqRY
C35uFvr/QV5o0kmj1O3Xwmn6BEKwPyjI9AdJj8TSW1/Z+1Zl33QBEHslQCfC6rOEvNT7c377SghN
jC30R11wPYw8sXyIrEGebAKzcTqBy5Rd2qoBVKKrg9e85S/1VNy/P+bS/prQWjpqEIJC7T6J/BB5
p3EjvGYLQatNAQEJZF9ZEM8tno42AKbKXRl1wVBM+mi3cLM8Ix5PUgray5T0m7zLvog2cOKQsafS
yR/en95CVGkCZ2vW+V5m3ZYUfLA2ZB7bKMWLyTt87OcND1O5jcpIHlQJpdZ+VPN27rvnauw/5t/N
VhYwWtSo9zOZgKp1X/rRGTB2CNGR6uf4QR6b0ITH2oMuHMU7CebblzqaNdiScmQN+LWMmkOAY7ha
wFm4Skzsa1QHbkOFXydNZG9bp3tgVfb6oX0wca0uhyQ3i2aRoN74DewtUOPj6lyuAksXLNPEsWYE
hX7hUpFI1h17r31offsHCAY+T2BSLnoIIdTOmSi14ggWzCO6/fk/seE0ongGbJpM7IE8WW27y31o
mubT1R7yP/la1nLhEjH5mSE1xv66usQfeQe07IsEELMN+i6ee3fXo6p6ZHa2ki5aMEQTwVoWI9fc
cuqk5wABUyV3Tm2ji6wRKwMsrZkRTbTg8Z4KPmDNah95ofQTMG1NXLHoCOYsPLy375+0pZNgWLz0
lEWDcJQJ4rst8QXd9mWXDBBTh6ghKADYsB3411zZeuU2WpqXEVOA0KMTbQGU59S3U5xGztGy2jqm
WXQOm7a/uvUav+bSSEbAWoYV6x011YlP3M8BUom3U6fdqdsMVr6O/F0I+0zKY5DZ5A0Q9ToBo44+
uUUG4Kzi+jqQ3t+SIFqxoYVhTFjpFNYpCIyqNimzHqQvdsJTL66FfRyD1/ePwsKRNsmOOaAG49x5
bdJlnR/zHjyhLZ6+MURx1kiHliZx26p/HIHVz6DkdTsFpsxLChoz0RfpBt1oP9d5LW7n6I1gx0R/
ev4AGiMoQiW3pCSgDmgj4YhwWPY70J6AmEy0H3yd40/Z44wKHMgtzh7JVgKBpQne1vafCQ7SmTAd
oJWCzD5W/AUorTM4Lu5WqbUWnJwJBlUelm+ufZUgufbLzv8QNeNm0+fJza7FHHwK1sAPSzMxHINf
jVHPIHeWtCk4OutdNNCvjW/tu8H+8/55W3jFhyaXMe+dPM0ynIa0r87QtL6fBvIIdqGp2XOqwTxT
haegIX86V8cEcgabiegfvY8WN/zTSkC10A0cmkjQCc4ocLWjEirbdl/I0xw1R0v3e+0On9J2Pk+V
R/ayRF0vLXYcCpCMNTsrBxeuNYrj7EFoVHY3OuSjY119O+shytvV+9KZ9mnRHEQevqys19LeG08X
RrxB9n6uE6S6oD4tdhCcUaDcSMfvwts3VrohGTg3hk0UJU3xjY/7udYvtf0SIKPdtKfVQ7iQhQjN
PgFPlI6qIzSXz2gRE/SITaP7du5OgTV+m10opLNs/jR1bSzseZ2OfeGyMlGv6NpC/tnNm6RH8RqM
Jjsr4hvQ1n6TaLPSTv5o1cX3wXdXrqqFykBo4mAnOvvIaVGZ4K91XKZRts/t6M5vTl2TxpYT7Dvk
zVG0oNBF68Nved/PcSMpi3GA4HjCHsWQkLlbV/8aS0pW7uylN44JnNXMq0sib3G0Fx2Io86tLD5X
+V1r7QJwmQqrPuT962iRp/dP3gLaHwmm/7q1UaZ+3hRNk3iuCo9sjI7N0B8ciE/jUx6wELuWRl+b
ydundSZPkzcN19IJfrqgJfdBN+C3CRvu83JfVDeBCLmbxoodP/hxRqQUIQ8SKlQVgEc5D15S/PDI
91ahp9lzE99Df+XYgAvXb5wYiI8/oMLegpNmT9l8dctND21sfgr1HpqCiWuv1beX3IrJpTxlYxSQ
YWwS4oBgMM4q90ht63NZ16/CFgdvbPeqIe5PGtVgF2TzS+eReoMepaQM+odMIaMYVMNN63C6q+yA
7RzcVXavwo1VkgcHrX8d0up5kxUribEF5xIYcVkdALJkWX2bUJAWzUTsiyI7eU618xvyqdB2E6/e
0UtmbARmniqtMe0GhDLDcB0G9xKGEM+yu6NF0PQuyl+5np6GbqUQszSa4TXR+0J7R+DGjJwOhYIA
kc14SHmDx62tD6hunAs3lNubb10J3ZdyPSb6VxSZbkeJIaUrdxnzodkVPg8Id4doekXaiUP2Xm50
xu04mtGZzi1JD+9bw8K1bTIjM9p5RdUXSJtSyGyG7L4airvaEedV57+wniY82LF6QfMot65BGkG9
zgqtU6PSdOsT+W3WER4rpY5ZbSm88LyVsGppzNts/wmrAMQELKRvIYPMoMZctrGG/w2GJzJ6h9FS
QBYOr8V63+XS/WZiiFnvUh+d/OSaOdmOZw5oRsGPX/cX6KDdp6AWoJ7+PgGvWIuvmeftRk1+vL9/
SzM1nFmQVUiMzSNwpp7e9QoGoQN+D86R88hoG3PhvUyl+yzrNcnfhajfN+I8j0ogaQfk2adi+gqx
ncfKAxCHrl2ht+9+Ixz3DbcyzDC+Ehwq18m2DhVUmdS4A9+5lF/kCE2u0v8MTtCY/ObQ2YZULEKW
EookfjHn8fsLujQ/w9mQOqptx9L0ysqa7DtvSg+V0oha1KxXbG4pTjBp0HMPEFYnmHjSeulPq8v2
Y+aJZKJQViHRtvCLzU0ruy/bHZX6DHWJLXBbfp4d7LwE/zslFK1pjKNPL6jXFv7teQcmx0fZ9lK5
Qy4TR7gHog4zi1lTfQmi4cFmxWXU7VFw4W8a1/qV+lYWq8m6Uic/19Z2Lu2VUOX2sHtj+00ItRV5
YMUJZ45rEDIvbRUcxVS7EA5tgQTI/U0x+2JlqIWTZuKpW5C/9pMUPOHcPkRd/wQJz+f3z9BSwGXi
qDs38hSoGnjSTY1Fzr4bZMVG9iI66skdwJjOm4OTVfljI8p5b4U22XPSrzxRFly6iaPOanvGowtC
J7IrPqUUirVpxk7QjGeQZfTWAPULvAKhCY8muQeUlVVXSWoDhlEN4SEX7o6SjqHE7uy7qOIxCY44
Snh2hKN7JX0FXoMS9PQchYOJ7nJL9VspR7Ztq3atiLDA1BGaSOp6QKu9rJFbH7JOPwMTDOlLtCFu
u6J+8tG3Y+VWfwJx3hDnPIKZRSKaTrk/PI6Z/DxEa3CLhfjIRFZXmpdgHEJdIUyBy5nLAyHWRZeT
QoOXOgOk5oMmaNqtHLi3rRcU7/+98OBMwO8yucjzjyHUPieIScMmvdD/M8io21Q0eAmb+myjRSeu
owqMFtig7zVLIPrtypWwf+kjDNfZ0WHKrUrxpA/T35kln72o3Ut3BY65FCWZHMM9am/QopE8cazm
wbXA+63V9Cufg4PNyGaY+a6CGHgU0F3rsisN+hV88oI9mXhsuwq1kzqpSLzxxoY2k2NUNWcXa7tK
grhwi5vYa5n280C6QiTV3D/lFnoeQPMOmjMwhIGBHc3O5ZavAY2WDMTEW3e53Td08Kok45gKkDFe
t7G12JZ2dvR0cIgEQjHf/SHldBS1Oo6OfdR8tXN4wTBM0PVQ0xQNbqxKBi1+FmhM29Vuw3a+DtqN
NQwcFEGDiAAjrTa0bE8wGx7nBWDTedPcBejs29TBZaLeZgDXeVqKYpvNa4+apa2+nex/4kbgFRwO
upQqGa0yzvvuNfQcK04t/ofOaxn0pTFu99E/Y0DAdvIYqOcRhFqfW4S9AskI8K1sPGqtYE2WltiI
0QpSzCko7evEnaFSMivQPWqS7aso6LZOLkbogFEg0AHred/9LNzaJjh7ADYaPAwDQpip+5SCFG/O
8hcezDRmZXbfkXwlcFrgAQpNSng/twJagVsfwlRNc4HyCZqQNBRd8pqKLebZPN0Wso7ULmiqndU1
P/JZpcc0sKxLZg3wDhZ0MCE26+wKruvYm4dtbY+HyYZoMkoMznCmrYMOo2kLrOEra26ItTYOy24X
ZWvNxUsAORP1HajaHuamFwkuSxqDwvLgieDkuPHEN6EVIlcH6QPyxa6mI/iIN2knTlq3SGd6/t7h
+e/3N23JD5jY8FoxpTXDYQ/GGgQ8Vn/M+7+YtQlsScXYfYm6V9zeMLkYAta4WdB5O7A2WmkNWrAD
Ez3udGkI5UxZJVHqfEaV50Ct+lEzsreD0/szXDiWJmq8opFXDcqpEu4O6PJzD2hT/6FGuoUEXiKn
L++PspSWNpHgurHUjDZGCMsJbT/kTgapFa9q7og3OZuprymCo1xsaTdsMofll7zN0xgCPoAqN+Iu
b/B0CZx6//7XvB3VBn+Bu/94F6uiSCKXqZdkQjx7c4VnRNG9vv/bCwc3MG9gzXohkUacEwJqyXiq
5aYswk+T0BsmyJ6k6a9oIEeQp/65aToRL4LMekl3tq3PhfaTRqbH979kaWcNP90TgVLM3PFkLNRv
pNaPsNpvpGg2EVDXqyWNpRDXBMWPgoNarsQwPHLJVlfw0dzZeKX4jqjj08j7PevLXeR3m8jOn2of
OrGyvLjteFdWpbeD3927rgA7v3Oqi+lj7xYTRa9z2nDkSTnMtrhDhAXhjbb7/v66Lj1c/iY4/jk+
qpBQTISObsIA90FH4iYFx6oCTe0P19InPyAbqcNvZVetvFUWBzRiRjEoOna2FEnJXLAgRoesdh/q
IT1Y8yNpEJUEgBbAT3dhXLouX1nDJd9j5Pj6qmctEFYChevmULaoDrAZwqW8zg6U+dnKm3rhlJrw
41zMdlQzWSbNUO1QhdtkBSim7eEMZejLR6Nuk8BaT7ogke0UiWgy8HA2KKYUhQvGlRWPsjSL25//
cyQspLZ0GQG0Wt+C0n6u7/zS2wST9Zw66iTWKFCWkiIm4hhIq1yqaMiTorQvdKD6i/YRDCrIax7d
dLxEPdCLLIQSbJkfWZr/HOzaeaDzDO3EzJnjgcwclfT+NKWye5hUseJr3g6mgv8P/0tJG7+aUbtq
d4XHwFE03I+635ZRfoLYqLcVNY7o+wa4tNiGY0N2d+z07OQJaCXjVGxRyjy3UbDRJaj4wjWGoLen
FJpw6IAVU5pDxhNX77MdRsVNT/GiZX7ImDfHFky/Lezq8LEpGcEoBWGuYJPOkxQtHjNDHsS3XGQ/
2LehdU4ArbCVtft74b6RPLKNR3CmUh4G5ZwnED1HNU2ClHNu8+oglLUJ1HcgbUO7yLdsbE69qmCG
EwNXr+zPnY9mo6Y721P4vYW61coH3Tbtre8xfFvHOIFcc5on6GwqnObc12OGGmyoVlZ26UVsdqno
zEfrLJh2kpA95VO+b/sBsmvDn3LuD2le5DEt9I3d+6RHcpf1K8n1hcAxMFtVbDSLgI6P1Mhqpz+q
cd7QOfgqf3UtktAjFF/bc+6WO79zrn3EeRyU7rbEXfn+cXr7qQx6TsMdccont8Lg/QhUMXz4SUSQ
qHY+U/dTRa1to8fEYnIFxL4Q3AVmM0vQZeGI+qhMoO9+Ci1vvPQoYc9SfKsJi/msz3nn3c/tGW3n
IHeExAtCd35Q+XBrJFhJrCyu+O0e+8cHF2U3SjYqmXBS3geZu1Ny3g0jji8fVIKeiS+l729C7e+K
pt7RMriELn1YLYm97ZUCEwSP6wWEZQGtk8D5M5FsjL2wzWOuxhPo2Jo1Uvy3zSWghqMooz4UPbSj
kpvvL7Nq30z+XbmG9lsI5gKT5hn10I6BZi9NAl4dIWf2WNBy20HaXFlsF4HVd5rm+0AMm76EcjEp
9ypjGxtVVLedrimhX5lHihiVgNXK2NtRSGCi2Cc1jFJVIb6I9fcy0KAsb5+dvt6gwvy+sSwtqRHn
RJrryIUiG7Qtg2em2ru8HJ9W1e4XjoUJUU+FSms0MFhXC7p4G0kU3TezheI1KlxTNal9qtnj+xNZ
ssP/w6Rbva5zkMRexYCKrH0IEXg77gP+rvAmlGhR27aep+YJNfIYvSaO32/SYCUB+PZ1GZi4dOmN
jUSB0rpGXG1DSBvUztdbQdEL5MaX/Fz/en+SC+fBhKIzH4ELyTl2C6+odvJPkdefsxDGsGYEC69D
E3cO6ifWq7RJk1wrO/b9uYpvlab3P3+hChqYYPMG6dk+LPI00Y1bbquhOmTj3ZzrdqfAMJ5VRRNP
aX9HyzxucvXco9odM9Gs5BMWnhIBMfyHaw322BNsE3Pc55CjjdmyP1G6C6cUEJcvjXYSvIc/WWuP
0KXnsAlPL9XUE0cP1rXwvOm7TAvrU45PiDPowsVI/r/Uadj9kVP11ORltW3b31ka/Q5AYBhHjEe7
uh3/zH6QrYQDC8ZuItmdsXfSUWkLSBr5XWXpQ8r93aoFLh1Ow5W4ekirTmbY3Nrr73UDDU1tESAT
BHXhJkW4WzlFC2fUxLJnOYyg8jBQ4549T8qf1eAhJeZ32RYMCeMJ3NWfhmBGmg76zCoGzOhVOAoE
xHbFt56Yoph61f79j1n6FiPYCEHKI7pOweuMDkRICzXGpZy37//4wopGN7f6z6We+bTPrayxrs4o
dxCnfuBle0APCET6VvKySxZpQtwnKxoc6CWlyVgTJNejexdpbfoEHZupHF+kdI5jjpSw0xztubqs
Jt4WHKYJds9YHVRSYti843E6689lgKQztfiXNpNbObh1HN3CpY+t423z/llH7YM0M0gHdi3L6lSm
4SHIQAvo1cdxrYtyaadMz+KOKofft8BMxbZgVN7yiVWx33SXjoiVG27Bek3GZr/rcjYCuHXNZ9+6
zF7/3cmz7tiJjGw+tk7GcySseqWrJmPXWdcwpfQ59CcElO4LG8cVH7w0CcNJSD9TTuN57MpHcbIG
6zQXKiFj+TEPZ2LaeUXCOWcoWQLLec1Z8Cw6+1oO88oC/c18//+DLTAR7TISWalvn48WmtfWtfWr
IFFsuw5khgbIC7DblR/ECggbSEUCnTU8hEpsqwBEsDZ3oG1RqzgHXczOA0YGgrhuu0XcXq1Ecwvx
lsmhnPUDhAyoSJOpBR/YwEFWD54OOUyvzB0Oq8XIBes1EfH2MI1oLEfQ6NvT2YvCPz3JLg3k8YhW
30b799StnJalC9SkRVZZ5HV9CvHsWRQPQ5ijgFuffEg7yhTP96esBPoz0PPLLA99IfbuSDfTbP1o
U7bPLLVy4Sz4eBMhPwUqhEoaZVdw5W/qAflO7cK637e5v572rSNluA7eBD64mG9OvuZIN/KmO9aR
PvYd0Xeq7Qay6SVelrLjwZccWZlDAzm8WIi6j2UJ/QoOciBly/s+kOG905V47rbts2igyV2N1IHq
KsQZ/Nb9zurws0SlqOhBBNlq0OLRLn1wHZQWYsjb+Js0JzqmKYNUl0TPzq86yL39kDNrG9Ve+VMU
Ki8hsS2bR10IwCBEFXYpSHQ8/SdH/8gXhedR1tfRtuo5+iFs1np7nhKgkIitv2dEzns8zKGnOFTV
PWi0LR23pdMRVLXCFhXHG692VQJFlBYv80jELuvsKqlDfwa3mOtuqonUl6kFNiLgNvQ2sxvscUC5
aVDiW8ZTFKNyZwb7oc43kG7ut1ZGqlOO9OdZ+QVSPR1M0p14ez+LqfqSDnQNI7ng1cy+AwXWk6Dx
Q3Z1GvvACH8aA1xeqwncv6Rcb50RwzH7ngo7JBnSpC5ekS9yt+2gUvTX2nel1iA4UbgOxBD3Asi3
PC9emxLPnVTzKWYRnzeQR8Nutfn3SkFPyKM69iRav8DG4my1RR9Tmx1An3QWNQdBTL0mm7QUXJhA
G9+bAJZuGhe9pTkUTBn0zYHZK8Gdnjc/Mv4ZrEWnmyIg1b3czxIJ02ytrXXRcxgXjc8RN7msRTRa
kL1iYtsrdWAawkao6DoEAsRyjmn/jXj6TH2wuSP0IY8kzDau92PFtBFevLFrZk9Dhl4X6Qpug7B/
hgBG/2wX3cEavZdsKl8swIveH2Yh9jB7GMD2hKYXR9qAhiAdzN2rjyxPptpDRY/vj7D0tjbbFobW
bZoxYHMi6+w6prqsY/RxQe+zr59k4P/qKUNg3ZLYKfstACNx2OunhmZAUFVedwdw28ekMQOzUYEx
27dTJNiSrulODQPEhwTeAQ//uKfp3lONBT3QbuVZv5RVM7sUMplXUMXroCxt22fHCU5VOhzDcnjg
eCFnajoGmfNIR/YrVe3OB7nxX1qsNUXlhdvcpP/uO1qFc+Ha0LFMo7iLho0DSBZQMF5s+6198Miq
RN3fAu1bZ9W4harOZ8QfbDuBMB2PmDwPbvY1SBk4P5GyvRfCh2Ohm9YJPPS/V/y19w66OHS4B+0m
eiogpwX+OOicRzTO5BTe17KHkh/jB7d/masXS4dwx0ABMnSyzXLT9Ge0+KAEhTB8jY51ISwxAXWT
3YIuw4a7iYCJCJjeICS4G2coi5BxZw/tL2vN5JYMwkTTpTOrik5CR6wP5q0HQlk/T0+luDjznT0G
6JmhDyl4vFQtj8Trjj4DT1OKAmWuVp6GC+0ggdldwWvaczGndlL3BOwArtPI2Le8Y6k6urO8IkEg
/8vh/De3KxGXcw3ZWio/0VtgqIbfEdS3hqgHhtfr0CsZ/eaZsGlMHV7GhPnddrQ6GyTX6fQzkP/j
7Lp65dTZ9S9CMmBjuIXpM6vX5Aal7JhmqjGYX/89k6MjZbMXCyk3kZJIA7i+5SnJ33Gc2VyrvR5d
aJGRYLopTTnu3aTMwsAb2oMUdC1nXkAAMTY7+EsdBIaP9nTT9d4QtkO+Jw40UjtgEDiUltgxV5cp
USayqfFCTqr+kA9tFkGDakemyYEWW+ljsR9TCM85cOfE5REC6T3u+95BL31oEXMSV6tz5xb+PeEP
JYp+I+QEVf/4+Xn7G2j3wW6c0z1QJWtSP0sncMH9o0RRIZosnUYB4991LZsbPjK+q/r46AVt8XXM
IZ/l15uS5JHHhwQzzB9qMm6cxD5ZHsR1Wh+Cd5n9paLkwCbfjljLny1Ye4d5RtNIa7/aywIcXQ21
yZXKyEJMNOeNBGZSSRpU+AZqvkrdntOR/up8dv/5GC39/Kw2UlLPHwSMzm8qkn9DuaJ3k2/NyP8u
kZrryRdkgm2sk0w3qRsHJ8MUC/2hriPor8UwlYpf+zJYgeItRUlzakgJxYS663C5jm2yLdX7gFA8
hcBumqS3xWD2sQxgnBeIsC67i2AyXLWYWnz0rDBCsO9E6vDpJmkQl09AjWxt69nv0nM59beDan5Z
uPp3uGjCckhC13YfSeNWa23C65b8aJnPLh1VBUPrT910k6GvEebxGabBZlMLt390411A8p0YAyQa
pLBumO+vAdN/cwU+eq7z73rQYNm85gjKbmARWmzSHubdxdCGDiE2hCLLpxQQ1BBgb3TV23Ir8ySE
8vwUpgR6hR7tX1IT7GLb7DPjk12VqQ1pzUkTfplI9hzTycYhARkMC0SFB5FaT243nANTSqRV9bAx
vfcK1jqQM35HHvzWQi/EFEBCgeY9gZFXHnOnK7dZTVy5SewyhMQJ/uimtWG/fuYHnz/HEucKmkhN
A5AWNIoOSQBt6pFBYhNOLPTMquERfajTZLonJyBfrrTB1WbTUjw1BxZbJYlNAsesG9rKO8ij1neT
m75NSOJ2hnZf0zSBVXTTPXBZ7Sa7ODbeQx2TyM+7lQLObxzoR99+DaL/KAVW6ElIIMPNDSboRvji
lEqyLakOJwU4kcvuBnlKuy1JqvtAiLdRc5hUdN+sQmxb+LtfRwlSohaop+RHp/9xhrXgZaFrPdd/
FnnWUtjyjjfg/oaSNh3INdW5BgBypy2xn1Lr1WbOo8uGl88P0KUYZm6tIOxRVej8kRsPshI8xelP
oa6ZUr5NCx0R3H4JoahpS+9Qj/6bnMaLyOoIpM0r5/bzl1gIcec8J+G0SacL5C4T/QmDI/jCN285
+ne5Vz8YPW4/f8rCXfEfzlBiBWjF4IS17Pyi4uygfN2EceesfMXSOTpnCsG9w28Dv3BuUl75JxQc
dJhOIGR5/bcpoTsq7RolDNZfOtS6dyPrNnx8BKfy7fPvW0p252wiRmvtMd84N81YNFHQZ5AMrzZX
3DBiOj/dAijcwXIdd35qQjfNvmcW22jVfk2TJkez0npceZFrQeKD7TVnFtVu61laDQ4AtfXeDOSW
GX6T2nQD86pzRayTVQnMLiUYICw0H031z5+8sH3mXKOpKbjJqt65IUacxswXqAWKPePySclfQ462
vPgWgIa0En7/jsQ++NDflZo/zhHEqy4s+NR4A5hLRJkRm0CUD9mQ/8jKZNpAYu5764gDr5vvQz3S
o5qcu57rqBU+j9Kig453w54m6qG34rzlot4LRrcOLeBaYWB8ThyITIlRdiF34+eqsr7XPoD60BIW
JhrqClyMfYweauN0R7c4yvIQyF7u22DaQIc/+JLSDih2yFtjWVSQKsqi7gpIC6AfRkD38T1/w5S7
qbxpw+PXgq9RyxY29O905Y9xibtGEyuIweUa+a0BfgI6vCEYmAed1idnDbe9kOnN6QTE81LwUVzn
ktnQTh4hEbx3oCeIju9+yALA4lY29kJpZc4mUDWrOwYT4As64tuhM6ACeGEFfv1qI2xp686h/h1N
0UAMEvfiVTUcWZMtAPVAE8E8gt1n3N9NnXlovfHxyg224RQbcrD1LZW9V6UEc8xaCacX9s8c6t84
aYn433IuaP5BcWRLMh0BJn2FTdTjEUKKUT7+XWIwh/VX2QDooKLORcnknHjkIXCmkA5rTe6FFTjH
9NtGesGojX3pjHnNWXIuKd2C1XGuMXdWQdc6pwuXyhzU3/lZAs9X4f3/GgSlfAP/GUiKw6AvGe9g
UexBQ0Xe5dYLQChx3ay7Bi89+/rvf+yyMUk9iLYm3gXeqVBEsYd922Q/oVmx/fw0XUJK/I4Z/ngA
uiwx4VnqQaG5jRKmAXdKbrsyi7LxDkWbuNuDRfnQipUcaGnOZolAbSf2OE2Zd7G6N+zlqcsveQ+W
DU3gQd+ubObFj3JmoxbbqJjD+fLCVPAVC77fXpc3c8wFIvA3hDhQWXGHHUv0cWzBX14Zy4U78Tc2
88+xDCbH9k2NyVL7Ed1CrBBivWII4U1p6a+NqzcKxAGTv6888Po9H9xNv7//jweih5KYFtvgwhvg
j8Aw9XFo2JFMxoimX1M+PjlNcRnboQD084iCHfP/Ej70H0C7gTWUpQS/jGm5LzNXR5mfrE3gwmk8
x7HnSVZ1thDs0mj6VPjlE+mAtgrSrQb2+fOxW2j1zTWzg0B4Eukvu6Ta+0f7SLqp2+4//+0FMC6b
49fLKmg82wnYBW1KtC/TcaPFPYQJ9gULdjVHyC9ytGtdWBZ4EE6DiYW/0kddGrn5eRHY0If1HHyW
DCJn6C6+Y0F0331a1dtduD/mgHGrnyCEYlF2GUmymVr0VKrkanpxThpKosLOvtkEFNxqJf5aODDm
UtlDXQYovRvvYtfDjxFCO1BHeSuLERw9uTHxyk21hAid48WnIrcbozW7SJXuCgcBWtKdg2Sj+91U
vEuClvpDOzSPsGMcAPdL41PdvbWJ3k8Ng6Q1J+4GUenKNy8c+mTWBHS573pDUGCIgSNooTkb+tVf
LvtZzdQTfQUhU/w0Iis4tMcVCctVNvHHS4POweDQ4WirQmPZw7SWAh3ldmEHzRegI2Dm4Sq/Ceu+
rTYsBXcx6eqj4/H60bH4mcRO3UaxCgAlhi9BtlHlqLZDU5moDjInEjaXaP0UdGUUFi4IOoeQsmKc
kr52pgt8HM5+wo/12EPelZhvDSmfUTHYezQGNkrfrqplfryQ6Rw5arm1Ay3jhFxMXD2UdX7pPfEU
I0tTlTnCyWblQl+YgzlwtCmqbJSiGC8tMvjJicaHKW9ujW3dq26CwDdUbVdBy4vDODttMqdv2gZc
OChvxpe4cE4j6hlIP1HIUE8ZbPsg4lGFg0RRlUjoka4crwtDOcf9OzquIV8++cD78G1cyH0N8S0x
fIfo+BYCgKkBhYOQkNE8amIBEXXAMgf1hfNgq2n/iwTjTde6j5+/zdLLXP/9jzsYUpTKSqDLAi+N
EhVNc5vbfCcc92uh8nt3zZLt4+uKzuXtId/nNB7YRxdd+nSTp2NxSzRlK4tmoU4KZ8p/f0QPY9La
Fcy/EBRFZSzRxC+9dA86J4nyCZoeOR32pSN3yF+nDTyeUVxwhmPedaA31tvChTyNBeMbUDud00Ds
LyX0pVnfPLrVWN4aDkxHwwATFS368XSA/qRV6wsuwWHruYqdcmjQ3zdiaI7ZRH7WrbqXypEPFrWG
1xgorE2PDPwxiIs48kr+CIpttvGI7a6cB78JXP8NpOgcrszk6KH/C+kkhci3mx5HXW4dOGqSvaCo
lvJ8GyQ3tvvkl/eu+91CT8kak7CFCrW8o0CBt1MQXdHgTkNOAF9JJCDIqTL3IGSzgSJu2Lr+BoJP
nb2mTbTQx6VziDO3YFFPB7xyIL6z8gX+dKFdWYfa/gLxRoOkDtY8IJQ/ohVmx7t0vBuGo+Wax5K8
jsEbb9GQ43eleE5Ejo4lhSnRLqhhYlS/adlHY5Bs8SHGH6OsISulm4VWJrRzZ8ssGdvcAKt0gVVD
hMGV2a2P2DTxH/3mUA1veHOe2KGa4EPRxyFBbwR+vKHd5hH1vR1o+Wkz3qYlnNegZ42/BsbaFtW4
8n5L59lc+Ch2QAVrHZdfMpXj9+MYAsNsqyh7bpLp2AkrgxJT9ljIH6uIi6WNPUuIfICWvLL23Qva
ASy0SkiLqMxbCSQ+jgbpnOeSpk6lWtPTC4N7YtE1L7KuLrmxj/magMHCdTPnrRCW1nVt2wYmUAHU
fFTyShmMeqtp3Hiob+Sx+NVjohsL5cnPz9uFEiyduzC0bVumwm+mi5ZGvGSaH2Xrxcc0m/4phgZY
hjEVV99s+GvBxGzXU6/Z9MSCPROMhj5/h4VxnbNdHEjVGd5PQKClNN4LyNzU0iv2toJQlQ7oakK5
sDjmMP6raaJtTTYU3YqnlpdRzJoQ3Mwor+I9qjRXbdZ8V5b2Pr5ms6hBtCo0wcPnH7nQQaFzkXo/
tyd4/8A6tWpU6DloItmRnX9DPnstd7Ty0PY/cd0KaiLDHhVsKJJ8UxvgsMoIZwcOm4jBn1eNaHSu
Tf7CyM8ZAWxSlZ0TFV98Qd4bRHHHUedRxtn+WjVFbeEXYs00akRHd3nabjwxnCgh9wYqfFCNoeVN
QYEqVSJYwyktpA50Lojf1bxPBkgNXabqGcOhq9vrnaG9YnslBg11vkWaMjDoNSZWSHT1PMVkBwIa
AmRxm+HkxVjZwePnk7aQetI5k0BkdmpMbAUXS47nlNcbHT8UgEVT+gbh3Z3r3dhi2jDJQ46T9fOH
/i76f3B9/ka8/hEDWXYj3LikEMrTX/tJbOwSatl+uilhWtwlb9zRqPC8ZSyLrkiM3PtR9WYjgd3B
gd+y9ysLCGvZQKlJf8Wpbufv1zsIg4IKFAiz+ARkYFjqk/b3V4z39Z4op9A1IxCld+sfsnCazckK
BQh4I69JfNGOfgGlDDKRA7YbSct7q7O3kAkOV+UNf4scfTRo103/x6BpRju/ZF18GWERKJvH1rzH
GpRkbGVLW6BGWNE18Jh0sR1BzJIFjzBI2PYSuI/W3JDkK2ZTi+mcOfDg9W/6Ptko76rTgqJ1Jn+s
TO71JvroPWc3FGBptE2Ajrgg1sn0GAp6yzISNu3PK/a07urQ5rfZMNw18Bg0GZCJ1Q3eIXNrNFLb
7RWXjpjjui0giInZvrLMcIYIzo8eWhyYYmMeCa74AjKOWAAUIihwBLtgW3z+BQun6JxOUWawi+zj
DoneGA5Tmf5si5isjM41QP5ocGapOk+CBEs1aM/Sqt6kkz60MYUj+xr8bOnVZ+m6CzUZ6aCvc+5T
9PU6wY5N7qzVtRcmdk6hSNS1QN+w6ixiW0W51YZODh1jKP5Qglqsm94lHt/S8ZhUyRHEK75l1g9W
rHF8P27tAMXz7/UvTJ+gndnC5SwfXiY0mqnbQ9jROlqOZ29T3/Crl+fnS2DpWJzzJQoxUmJJm5xw
TXsx2dqiOXN5W4EY78U7ZruHMsngHFUeVimxCxeDS2ZJFTc94QgoB6yN2jzVNowewqzxQSBpI6fp
XqtJvBe5Y0Hi2wFyq3JB0qfw2g6A2qvHtNjmlfurlIDkqH5wXkzhxKeJiCxaGRPnw7Xrzit5bcpq
yMUM49nyW3jXjqSGSAC5oKX64gAKCHOXoAul2xWbpFN8k7t3XO10Y+KVrPPju9ydl/ZsSus+7n19
Vq0N9IGXfB/act+m3UO15gr38fZ052U9GNwRGMg0+jwO3n3SohENLy299eq2WRnFj1exO6/VDb1r
807nwzl2d8zqxw2sR49JboEnBFlHLLUvdt0fP5+xpa+ZnQYMXZJUqFSdMxdwpEwqb5uM1ntasLWs
8uML0JlX8KoYClFK9fosSXGbqfRrDEtt6aavynJvx3b04Y0Tn912BaD08eA580IOFPD7Ms+m4Tx4
YgqrIYedd3wfFM3PUdGNpvkhGdq1EspC4uDM9RuIj2ZkwevxPNqljtyqI/c243cdPL7UzuHyi+G8
ihqPIbfEaWBFMC4FV8ZZyxo+rhQ58xpOQMBI9ttan5HBvPkw3kvpLUy/BeoIwbsV/Px8kSwcdegy
/PtcnbSr2oKT8Sy8NM8PBgFM1UCiKxghwkrK0HRVOPpoROSkyY7eaApzZMxfWaNLHzmLanK39sEu
cslJ02zXju2diMWhS9J9FSMs0M1fdbGduUCErJKg04NDTtCBShKy6bvsxQTq1BfBN4D7noqOHXTM
Nytj+vFR6cwTaZCQ9JBDMfXcVUjxaOleCwKnLn5TyRR6FlrP7QBisNgZwt+Hqvk52OVKR2dBysaZ
p9iKTlAXirPyTInNvsX0ARN8z3sFrE99hB3BYwYPJJqWoV+g0+i6PcSwQYuLvAFy2ahYKKyFEMqv
a1CJj08hQAP/vb58f0qzKofUUoCiFuQWJlRKCrmth3FlCX18Lzjz7Jo7lQzi0crOQ92dXGhlAfKz
v1IJoEr0+XwuHHPz8v9oOXnM7CA76z67CVrAYromavmuteOoH9LXroTo9d+JZjnzwv/UVNrJuJxO
0q03pHafKq89wF/sKUierGIl71v6outY/pFMNL4EMtWzyjP8iEKTdvfQNTxJBVkc6HDexElxUxbe
K7Bwnw/gwi6fi0cMBU3QZNT2SSv4tfD8K4i4A1MHBPOqa1ZmaQFE6vynKuvDhgvCb9NpovK1G7Pj
KFUQgVTcRqI5tNC0H61ky8oqgr5/A05+cixZ/libVbGdhX0/L7IyJ65Hq7H1uQP2N2kzGlVZcSg6
Du6YE9mZfNeliQjRQ5hN1dEazWts12sB+sfRvzMvl8KMcvC42ww4dSDxx+JXgzaLp4pz4LKIK0iQ
9QjWPd6+iKE7ALgBImJwQVaZhnptMy7s9nkJylKWiZknh/OU+mGfQESS5jKMNfzx/m4pzY4TjQBQ
5kPTnzm14ytr6Ii7/0VWpICURCL3Ocrxf/Wkee1I9lUhie4HqOxyvZNVLcMOeNfQ7QBAtisFBaUg
WEk4FoZtXhRCbTAZtBDdeUDgBPzarzo3B2mv4kA/hpo48zKPZH1uwXmhP6PJ0kTK2mXQZIoURwWf
FCBCJZaJuOd9qa0f1EE5bsjW4MsLMdu81lOXKaxBVKbPDJ7cU97KqPXsvQTW1ovtnz0Nvoxr8sgL
639ejqFlCgcS4qpzmo59JEhbRk25MkELtX6HzwKVkQuicq+zT577nkj6K3CnjdLVpaHZje/1uNmU
d7YSeAyOaxnXwiHNr4n4H4e050k0w6uphWmNYlFZAr1rMXabw+QhxvFxKurS3iXg3EVOr7J8JUNZ
AB468/qHVVllP/liQJ43HfoABrZQRcmjRICh4JTWzeBANpklbreF//grVLSzyJMj1JTLHxyt5H0N
ZcMvMRbz3+14PquZUAZrEilJdwZ+2Aep0HuLCRRGk2GTA5ETrS6fhUtq7q7Yau2gQoxLyuG3zP0O
MunXa48unlj52wHpr06VeRUl91JQcgM+nFVJIaQddDSUmuUhs9g3jj7BgelqJRRc2HrziolrAg07
HlSDOg6yhoJdwlaz6naIEQtObgRJM71xwQT7/MOWrt95zSQuPcJyyHicffsIauGuHpsplPJW4BLg
Odu1g4hEJ/dFlwYhtOnPtYZAiW87Ky+wcIbOxSd4X5Uw3IbzkpOpQ+vqY9NWd4av2bkvhJlzxYlm
CuAm5ZXjGWKjwOOyDIRi5ftb0gJ0XXa+/rvlPheVsLtUQni6MfAHr59Gf68mOJmkYgg72fzo0+fP
Z2tpsGZnCwwDMqdK0vEsvSED2NZpDy5g8jdjN9CVg2RpwJx/H1+KclUMSeWeCUlu+0Gf6tHZVHFz
E6xNydICn50MWTDKFkqg/clxfUgIGKADRrLzdGFB8dTfV3lyJOOKnOPS18zijtzPVMPcrj91Hug+
xPLOQG6i9uCDVbGSyCyc93NZAEt0fq5F25xkcE6G4WfpS4RoxisgeSTexgES69yyI0v8+HwNLD3v
Oqx/3C8pFFsdlvf16eo2EprxeQBJPq3JA3RkXy34wyU9/1Lmcb6ysn9D1/9b/XbmagFlRzX6TXig
rZqwMt8S++LqL5aoLhOwWjzeifq7Yeym6naVmTZNCkG07hFYEjQAWFh5L52oD80ozl799vkQLJz5
c9WAHmeR7HVbn1Tsb1nvgCDd73RsP9p8/IEk5fOn/KYffPTh1134x0i3lqxj6UzqFLsPonsEduL6
sXmCHsatE99zs2ugbkuos4lFEibCjSZprnyymmcR7EojNTVbvE6Dmm+inA0Z8s3nr7YQM82lBPyg
S/LY9STg1PwuMeICstm3z396qbI0NyakAsoQ2oMCYSG6yLe8NEohc4R7B/07ATNZLpwTXLIQDTL1
wFsCQ6411s/Cbp2T4H2bQyuPV9WpcimQtOYuH/Xt2KNVlFlyrZb7f+r1H83r7ADyQQx1Tcaqk6gb
+exY2b6i/WuiXPiN1YREtm1Vl15QAAb5dBqrNjJdOV2gAiCnnVaeeLXUkB/R6WwjHsOsTKZtBcp+
kkYq6H6yEaUYp+x6mEfyFlaJ9kPcwooiaYqX2Fw1bFvwi7yelBDVdtgJtXb0AfUPsMDvjIBCI0DX
/j3i/vyuIIXYZGwabynUek489UWYJNax6OlT2gZ3GdUPOKPfRthJbkd4DnHFPDQ48FhoW1nDs1+W
+U55RECOHGlP3gK/UbT1Q24gQVeIq0KiBXy83csd89ywlqk5j4iaYQzL+u6liMeDW7RDBaZFZf0c
nJSH+B99Gjr3BPtqB2Szwd3XCS0v9u/m+5DdZbih7oImju8EUGNEdPrLVU+ipsrbGB67W9aps+23
73Cxg/pTX9xZpe52AxRennlbjd/GgG4rj5xlme8bEtccxrlpL3Z2xo6Fn7IMbUVbx1E1AtlPLWj0
2W7pFqETs/KgDUIzaJ6lor8EfXW26+LYE7vEpRzHe4YO785jjb4lHAT82sDjU5cPLXXuNXPvtc+G
3SQgQ7Wf+AjBIhWMURlbautmQx95WVC8ZXAJ3wAOuLcZGe9z3Tw4nnVbB3B8kFX2MkG0DJ5EVmkg
gWMdisR9ri0zRGN5BeikbIPLJzebybfuKXSVo9YwJ/Lb0RwUy2DElif+hWK9bDPgbSwXYiiDYBF8
bePIx+w3lsv4psm9cR8jtj/Ar2bPx5LvSIFmUwl/NrCSE7ikTGVvHznIM95zUWRpHjk0s6M4Jbhq
BzTfIlT4IPGFEOLsux3QPF1Mm5MPiZRQuR2D0LlRF7hF3oIMee9AdmPrA/OS7v3WBZxVdgPgWdoc
euVdBlG+DMrs7dzvy22lZeQB21g8dkL1F8PITSZi6FR7DJZuPMDRaFMFaQIan1kZq0g1BG14wHZI
1gMcVWSBjJgvc5ho+f6eMxF5PvCeVOwbNqFiB8U1mN1gQOv+V5D7wBhwaKnwlvfHfnLJBspNQFR7
v6/hySNRT/6Z6PSglF+0YAHzDnl014pb3wakdWRmHyB3lql36zsB7HltM96Y0opDQUyDtnuOQgKQ
Hkq7JzFCtIv2vcg3rU+exNSBfDJUABVPJpdvg90oDAIdoqK3A/Pkwv+YIQhwXuKq/8JpBUSWRy4p
ICHvXdMROEgH942V1YdpyC4tTzZZYB89RHQRKE+7LhucO+QV9rZhMLSkeYYpMGbvp6I5AsGchuOA
NR0RQ+EoJ8aHPE6sHaxHTip3zyIbvnOh/Vs7c64e7S12tpnq6X1KCyjbpGnK9pldOFBAI3Gom+Qk
iev9cmVn4MALcMtdyYPAi2B6nE67RqfuhTk8E+hjIlrTRXLDwPj2gZ13weifNGjGVgFtsdIgUDDZ
1yThkE10+yJimVf9Y8flb1xd85qmJD/YXdluQRZLL9AseS1SD2gHSCoBZ2lxtnNQdGCSYW8EGoHa
5EVBRcdQWfYY+hAsiNKYHvKWf4N8vv0aWKw+BQr16rDMAQOzDMcu8NIM8NZckzuWt+l2HIAXJlV9
lZHhrWVtfViqviRFXYGh1/KNDz9EvIJoMRfJKLYmJSUoZ8VdXAXxjc+Hu6ubUF06DYxlYFClHQGP
43SQlxrHgT11zhfbqw8l9M6wwKw70WTtLubJcwL1ncgH8DaqYHqnQtYAKOo0FrZz3Ew/65LCCrxz
8yc9KSgZQ3X1vQGV2Q29MbUiwD+tG1IhiYmGXgXB1yKo+h8WQCUQdXPL5jlu+3982VtnJDSQMDGY
S8FgvyIsa4ImMxgLjeLTY1420w4EPeB6rVIOYe63+oembb6j2rM3viXPEJZR29jQ4qttlIFHl0ak
Q2o4/E1ts0mCtgRvvL0HGzi5gx+IF7pUIewh7YipoZUXgNcffB26Hrg81aRvBWo61UlbVJtI9YEC
OlsHHKZX6kvbWeXFzel00nIQ/JR3PvyxW099Q32ghF+4mu5lDEBm4I4qbEF+DgGKk5tKQy6j7EZx
K/sE0CHwsKKurttDoGt/P+WVuGiI32tmt6eGT8nWBl3lPudEwhlPO0crIMcugeWuy7qeR0aKe2/g
UGOYaD8MGydzk53Hx1+6Cjx+tqAP0XzlqCSALNmCfVzzqJFB+6yTwn4jmFN08uUvWlMZVRTc0hfD
6dRvfGSw7sbPHP4OngThYUOIf9vI6VBbtjlQ5lX70UuHPWB3k7uxaP4NQaUnURyB3ZxbuL8SR/mP
VdvWkSrSny7p4CskE7t6701JkIAH4l23Sm6bxPU28Bxw7YOpEtg6IKgpgK7oFUpoKSXwvLL1ndVD
bqqPJcVBqXz3OObOM2oX9lEEgf5lRp688KY2d1Ym6V6VDPpCBR3tbYBUIHKlSopdSf27TOnpnpIp
iVCYPuFEuzZzC9unu7oreHYqm67LIl47YxOhsdzizqogjg8rRpTwJcROziIZdbyfZNY/QEnTe64y
DeoS1+ULD6Z+q5grXnNkNogQemgk7tDLNAcnlWN1yu0qDwEFTxg8VToWZX1S4hDKChAPams8WbAJ
RdE6sTYyhs9k3FgAwRl3A47KzSBSBhtiuGHnQ/FCu3jY2VX8ADNypGVJ0ULTClcpAjszPrmAq0Rg
mSIvTZuXGJFYVBVNeW9EhpmT3Fop8iwUJum87FEEIjeCID5xqbVDZmFbR02bZusgmCH61HTqu2qG
YNtncFj4PLL/OGui81JIl3deBhMu+xTUNlZdc8kqe1/m1bkqy8iGlN7nj1nowNN5KaQ0k9YV0IDn
vEj5nlY8qm15GAHtbqZs31celJeyL0n2NXdVDqhBap2bnK9l/Av5C/VmNRKvdb3atVEQhL92OHlJ
OEq2T4c+bFDscQt1aa6Mw4OorXUvm49LGtSbFU1MmnqCA4J8ZjnLo6FIyLkb0uzcdBDYq2Gaej/S
HmnxMGUroIqPUyVENP/OTXleyH7AQJ/BxzfDt0x0h6xQr17crOSBS580q5zIMomLSrT6HJD0V1O3
Z4qAeeTpHVQMzl7Tw6lmpQO28KR5AWUSPHPtKs3PpnilzUaCUTM59A2h+I1v+leTrmV+vz3R/pv4
0bm0Ylp5Q1kqi5wC33+0gnOQqmOewUYFuqJ8yMFwoVtYNd5wP96WxfdaZnuTIDPp1P1Q1b+6IXEi
Jop+QxVpN0H8kIKVUE+4SSi8SMUjAFzA/BaRlVYJgG6eBZ2vEVFF4exc1d1XZfLy+R77uA4IsP2/
Zz+23bEozXUrS446Uz1cm0JvqwDsj8sLuJD+/fMugPR1zANySnrzFFDrhff5ymQvrNu5BKOrSFlN
PCYnwE1DTdQJ2jtXR54sKFeOuQW1NTovjuRBB5GWGIMzyThiHuCgYKvRxzRzL+53RaBOt8H9v53I
njoizN8zKKSq2g0DeKmndrnxQBz3oO7ksB/lVnPocrxwQSNYG8dSbtgaiHvhOJ7XWay+bp0CuebZ
4t73jLX72K6e3ex/nJ3Zkpw4t4WfSBEggRC3QM41uuwql28UHoUYBIhBwNOflX3Vfx5nZUTftTtc
zkoQYmvvtb6VqzT0bJE575bv6drzdbE5VZUz4yAwMciXhyBSeKGh3sdEX8l5oy3d31w21+7txZ5k
Jtn02P2708THbd/F+35+9pbyNAr633a9SxhggReIQDDAdBLO33AvPk7oZ3QoCoPuv8GFgktWnwth
PDExxIRhSJ6XOPqOHBwwQm5MO6699y8xeiWd58EsPbR3vc3QxEs1fQGgsErNar+2a7DBG/opx7e7
KYO5ss6Ci72igFwh5E54Ry8E9WNF9jZ2N9Rqe88LHxYLGuLHe9IVAFVwCdnTDp2U0AbecQhRtX01
FrMQB1DjdtJvArlUyEBNaI9ruW/8N449a/1vuP7gErkHx2BcizKE7ndQW5nXn4PSv/do/7W8JTG9
dhHPO+W/WsGNDSaUE/hunmUJ6d+RGfaVavIWVfHhJgbnyq4eXFQusyr7OOxRkBVF+82y9qfQ+c+z
HvjjG3RlHwgu9gEM9+hU+RDtQagfyu2YL4kb7yj7aSu9nW6N86+u8ItdwCLquOgkbgZogI+lIVDs
qHTkG9NvFySzu63r3nwYCD7+Utf8S5fIMexsozEUyxtoysjPyg4a3SXLuwPSjzCBYCoFYGdBInGP
1Ou5bR6AgUji8rUN3+0cpYH6wUJvI+cqjUSEGOwbb6G/T2mCS0ZZoSmXRNX+0apPUfQ4TOPOY1U2
Nu4hLOdv6Hrc0bK4NaO5sjwvgWV6mEAXVoDjsNoczhI3gybfV2PmRzF/+vhCX7uvl1CyMiK0koLm
p8rP074EUrZrMtmbx9mLgsxj4lAu7E8HAWzC7Pz88adeeaVcAshMY/3SLas4+s6+tmv41vsrgoY8
4PS8G2Oeax9xMeUROAHalUl+JFETbKOA5TD3Ep65FTIFRGDeyrG79jkXW8igHCJXEH18rM2rG+wh
hjqDqeUND8V/u1YX24cEzr/oeiwCXv+KF0ggphotH7VBM+3jD7i2yi42kAj+99G0fXOi2Amflazf
ZQOcIcDJT+j6fXO3cGBXys/LSGPpzVDHrJE+1fHwQxL7ZfWDG+fuK1vsPz7rf+3j7YTIKoLe5wmr
+SkiHlStRr51/Mah6co/fxkdWhe6CYAt0CeEMTYQCy6H9nwCRVLUjVtw5dJcsj7VUBOMiAZyZIt+
o6o5BdW4//juXnk9XMI8GyTcoKniyLFdBAJ/GVwhXf9zrBB3lmMoYGZv78Hz+fGHXVlK/9jl/nUf
wGIOStUU9IhzxkEVERIrF4wExB5wkfiRDsONz7ny0F1iOHuCLIpcTDkUev2D8hx4At0zaHOPRd/e
UjpduycXDzYS1cMgClp1MhRJ4GNrQFtR643d6Yq/KLgk8Il4GBs6QPIxoGE/9K56C9GIHkpo7sWP
xR18Zee0RlhGPqGRBBkC42Gb9WxpntCfZ2mrCE6HsoKeHX3aFtLaj+/gFeFQcAntA/GNtitoOqdi
4i+uW96DSL6UetoG50SrOXh2eQ25bplvRupeas/tcj2kNw8b1x61izKjKUMfmlVSnrrZvmghHtZQ
ZcF0y7Z0bYFetD/g0YTu3bfVSZLwWzA2y24AoDqdK4z6RL7x5NePL+OVr3EJ6vN6IZoGoMtjrR08
YM3gT1loiwgNyGJiN+7Vlafgn7X1r6etIrKu6tmsR6TT8MRD63zhpk/AbUnrW4yAa1/kfCH/9RkC
dINAILbktLrlW1XU93oZDl7+4+PLdKWcuqTzlYQCgF6z6aRmlU1Vd6J5uw2iLj0n94ySb2IgM2+b
+q7c/X9Elv/6MnltfRMgBOKUU/trLCoB5x4ewmxxwWvceq8LKch36EkReqtEux+Q8JciS9wlbinq
dFBtvTXRcNdGs5dCdITz6aKhPP74Wlz75S72GyYL0kH65R0L5GO31XjvgZdGizkB7/upc+7Gu+za
omH/e0PpAqu3xRDhmNdmM3hf8vjdIE1As+rGC+dap/afBvK/rvIaRNyNJV4CJVWfqzx6qZH5BysD
5lFBzQACXbaSmp+0WH5H6OpHucg+voLXvtrF3hHD57wuBAo6pItn/Yp5Q5g/EwNGoHeL7nXlbfpP
Ff2v77ZgSB4GDsWYGJFUXtyjKF+QqA5LtTU/3K0MuX+K7790NC8BfZB7FPPsKnOq9FhnfIKquK/s
G2uCZasqjI0CuXSJp/QP1TWYDVYBnLGIf9orihkHJs13lppHPbRVhgnWOQ0BidiOOGDro+X7iNSP
lDDebSlcWDIrJgt1ihY2Laecf5/tgDmrb3MDw7oZUoyY4ROHNeyLO4/MCaPtl95zfUa9EO3Shp7Y
goC0tQ9vnf6ubAuX5tuazpFpq7Y6ncHHG1+LPbQYcOIuO7yQeRrUoYdRJwH9nbj4xuK5stFdYgtZ
PpIhxlZ3hNsccN7zM0gim+T1jYPWPw3Av93Ti520WINlAOGvOWkCN1pKw+penXO3i/4nRHdjtC9g
RsVokEQC+vIpgoPadq9TTOgm1PBpqTy6r+cFNKO6i75aiXmHj/mW75tHT4SvtjRlGhequ7dLn3p1
WX1qTfiJCNyaalJfwgEaWVoJv0hCJNF/djm5Z5XvnYAcrLMSA8VcTV5WFozvlA8qZaybF0ijigeV
8yePnINCLXKDLLNLBqw+FoY/VXZjWOC/MjUCeYs0P3A6Q3tvaVxsao1c6ahC3yPPpyPCL35+/JT/
/RFklxa23i45RUCqOHoVIqP81T5Kwr4hIWNKK222uVu8xM+9p48/7e9LkV362YyI5yhCqtKxZNO+
bYB2MDVc9HWHEICQIksJcjYqeLf39WRunAauLcXz/vavTQb+4DCWeaxPvIgeOJRrfIh+3WxQXxvk
/T/r+MRIBJqKd4QQoBnv8vJ7zd6glmLhQeZ3q/CSpYiyILivbjnO/n4Rg0uz+Cg6N7MJLSrQJWDc
n4YXWJPSXL6hXZLrn0EZ7T6+W9faRpeecdRxnvVVZE4asUXnPL7Wfo7luosqTPW76LtfLcfCHUs5
ISKPJpojJ6RlXyDPSJcOMezNor8rANSQi3sKZbxlgPaU9lakxbUbe/GCMsUstZhgjkS/1JdfYZyf
+/cb3/xcwf5te7mobF3v9WUHH9GpkPazBB41RdQe3w9l/9WDtxTBIMd1pmMyoAgC+AM4wWYAqkOK
R0XpnwIv5iYgj0WBV/VMysxDWF4iFcmKhd9A/13Jx2OXBnUiW66MwpDIxkfe/VpkvyH8EVwULIvm
LGZwnxtzNwngIgELVycM6ZLWP5ZgMtchuJISf5xfaY9IxXk5dn71Cmb7kY754eNreK60/v8lZJeO
9jynjnlW02M8yvdiit9FOb99/E///Qlgl/Z1C7ac9OfR4FRVoIT2qgOzYjOUldtRH4MpuGneiqj5
1MS30g6ufZmLTYR4BPYgycNj4OTXjjQvPjo8H3+Zv9dZ7NKkvkBr50d8EUcn/Uc2T09FEH2L+9Im
Xen/p4Eiu6S5rUMr1hlNnSP2WzA0VlNmYWPfl1D6+9rSW66ua1/loho2DDmhBMvyBE5ilRBPFklD
pUjKcX26acO89iEXDbY6X4KuAPLyaIN5ggk1RBGs+WOxRmtqq/+Wf8oureZLAxrfmPviOKwQKNaY
Du69Or4VpXClL8AubdfMIIQIL3hY7qpd3E7gKiJ3x3V9GngHb4j6xLYuOaOeSxkjlgQCevz3Taj0
lZf+pQ9bDH7VCW+JjjSwh9EXO9kwt6lkPWcNojq6bXPrwHvlSf1/DNbWJ+Wce/xYAFiVBDWsD35H
l89RV/yB6hZH+SJMEcOCSMNSf/v4gfon/+IvO8+lJZuta8e8vIqOTRiq8HWFXn4b+FH04qrYSzDF
eDQE0XXV0NTQ2qoD0qQPCGmF3LaT5VNgYLBKe395EZUDlkL5e1tYf1/MCHQsLGJ5Wlr2z7wrXOat
NkgQbSKXJAgR8SmrCuyTonefIio98DBFBE2uhHS3jssdoo7idCSNPsQ56BPlrKfXMGY3Su6/n3hR
1vxvnQPl0jg1YDAfXSzibNQ5209Imkpn2DOO89B+Myj5b1SNV4yUCDj83w8bx8VXevSDo1wB8dBF
/Rp5w4ww1Yk/IDNRJVQvzz7jnwLsw5se3oita8Vy7HMWJQGVn5aok0lnvFtP1JVd4VK3pTrIpOqo
XI7C7x7XNcbkngSneLoHDeLjZXXl+l4qtsYY8PJiVcsxRgFAQNFLAv/81ETyqznHmSzkx8cf9Pe6
hl16/X2C8cq5aj2OvrEHFMibVXRzqvhN9ce1T7jYpwca6hk+4vDor27eih7T5shEZBNVeX+jJXvt
Iy52aeQJ+MHUleExZHX7gIhQdl+254QvBDU/f3ydruTRoNP4v4vQ89dyKJzhx1U1q79l3UL9rAkE
HCetNWiQVLBkN6AtJwsLmxeFg26QDXNIYWHxm3FNaW8tT2ootoHUxwCW2jA4cBx+3nQ4q89lCYIk
LMOgxHSxGBAU2Xxy3vjiNYbfVWsOpjIo30mkYayyY+9llDj6pAsYm7jNx30xIMSqqHr3uUIk0AF5
byjBPGX4KZrrL2sRqE2TN+WuntRiQaRhk79DZNqy6xgxXyrWEGQnhWSvc8UTEXXBPowYXqmV7t8U
hVHh4+t4ZWgJpvr/XsfGA0XS1PF61KyOP7Vz8drlrkuR8n5CQNesUthAJyA9Z+gDPRCJq4QHtL31
6VdWyqV/n9kJnCte8iOnWsDuPeWZJRMuK62+0RWOB+zfehOueFnkTZyGhsp9Ffd2Dw9ZjBscY7Jw
3+ul2N+4HOcl+pfXx6Wtn/eqcwDN+EdZdRtPw8cSVMWmQZhW1jV6BUGgxxgceFHfqYQ0Mdk0zHbf
pb6xrq9os9il2T9f+qIzcYthK4HV6qC68tPcgAqXWyj9h5UHSUPki6m9N90rfl9P2mXSTE/Wo/dA
HMBzgWZOr9cD8oH4T+y4b2rED5U0/x0sdQiG2nTfVWKPyQBPpbNHOwYn5xU4SuTTjePJtd3yYovJ
+3h2PYT6R+6ADPHVDtaMB8QYAxBdhNtC6Vt36/yw/+1unSv2fx3vDcLfoUCX65EjDYGSCSfTenzu
XYMRf/sqXz2GwNW2NuPunFUchs3242Vy5QteEgwgml/ydahxYmpfVTeb1JUC9g4gaJM6puPGTb26
8VFM/KNY/du3vNhOV7AlK001BBwggUBnl2Nsqm3aeIzAXxbnYMB+Wt3E+18ap1aI9Yu1mFe4vQpH
vDrRgoYS8QklNsc2AdzZFPxJgVo0VantfTxzyKvnAgfpFevcL1NMPargFTz+pQ6ArYUK+48au1jN
KErRrH0oeBmqnyCgl2gOz2rqEMLeQrRuHqh21QaeFLpTSxCSTe813gOONaPe12C4iE2OYvvrIDu7
Q+sc+o4F4EFlFpza0GHz0I7Mw8wBV3eEhAK7TDyAfLHviAjvqoKNz772JJQUq8YgYZRlvtWx/0dp
sv6SE2SeFXAR8BLEw5uMZvnQqIq/1/E8PnbI+t3mEV+37hxk/GfpF8CiqplX8hH8nOFrLQSC2vMm
rMBRHXur/aTHG6w+RoEuSFIyFBaxLm3W116R1CuJU7WUk8jsGNabaGDdnfZ1/ks3SCUuefXSlmtw
F+M7oLgFsz2tel9mnJRFWhZjDVcoTAWwOXbRtsXtfPK0x6eHGG5C+EhDEz5WiKJ+JDLS+2qsfZKM
2qfQplWy36/lTNsX4Cx4g54qkGmFxRQxUpxmrKZfEHDq/ZQB/cMXWFTbQlvUmUI1yJ+rPJ2SFS0J
+AbCrG5xrLDBMG6BOuzLjdBE6j3Yb8CqTn37CtMCxZ5c5bM+2RzLeu/ylXqPMRS7cpdPrnP7wsqZ
fematos2pDH4+XEJ5zkF/Rk91CniNSxA3D/gBjT4LU2BIIRD65QAh9r5ERkSDSdg8SqVcPQU9SVk
GRsfQZDFkBKDyJs7X+BH0VJvpnS1ynvStfIwSuKGbqVqgGAAySYYSYbBb4NqHor6/NHMo91qrPe7
arFuO7K2RxZH1EbgGWg0VnsK55Wpatg8o1JU3jbsu8jbGkyDOQgyM1BYWVuvODUnaPU2LYxeZBT3
YSe7/NV0HfceG+GvA08k3pFeanJTIlZwGruK7NBphLUw1caVwZEHZqy2dOkR+EkJ8MDfYZPT6xOR
BoIrDRJK+5VOS+ngGG8QJdAlFI3zCUzkaTJ3lHoVu5uXttU/9ap8fefrHn+1xjUJnxFxAZz3gpsR
bnMdGo40eBuLvTPSihTJoxB+Ja1XNWE69Uss7iX8agouO8VgvFpDZh5Fgx/I1rohCnj/ORjkM5zN
EdvCbcDdNu9g3foNOEQPAn0eTJN6bBkW4k6M08SPTdMWQEbAEovBeqvgWbgfEGo1PZViVJvCEulQ
5qtuipI+do6/VYyx9r1bwrJ9xgAr1BsNk9D4GIx+y/YrwCHzn4LmZHouPae7O8zjiTrAcIcl6+cF
uFYDz9vhN4ttwe6FV5TDOwy7M0QRLNTki6qDdnBIjo1msZnbgkGTHLlWvuKnzPjUwh0Js5FjRJgH
HXn9uCuGhY+boO4Rd1JFwTxCIYd1fYrGmkSbjvKlfePoNoU4v1U51vFYe/GuLce4u1+ZGhD5UxR1
99VbBa3vl6DtlQ8KV+eNMKLygfFDBJKk+WUlrIomhReYnj2FYbOvZmDbTy203v6e5zGKWdgv5mo9
zHE9oYda4m2ls8Gbg/PuOiI/5s2svBm27di17I5iN1rCTaMbWRxB+K7k2wQPTfml5ibmNDHGyQAn
sWrt5AOcybw+zPhOxbMF77bZyBjkgQMok2H1buTSR8ccqT9bbXP0ECuHv5+ZdW3khkN62z1LCkok
DsB+SXFa8KfFQeZtJq/ae3GhZ7NdY9Gbu6XCjXkgPNDDgGinseY7vIhgXPFjDSMBfKDO/I6Qy8T3
tGmpl2gwr1TSW25t1vZl5f9a7UTGHQhRw1wk1kbTkvA8JJlCZASpMYxpuvF7QzE2fjKVAaQHDjNQ
RAiKeq9Tx97naKD1FQCua7L6DV5QcVhr+QMQSEc+RZ0PqobpeD7vApCkxZ2PcY34WTTU978MgNCa
bcHZIL8y3yLUs46CbsAxFov0z4T6IjrkGNx3HgZa1A9+BB4dwBdZAwI3i5lmk4SYbne/o2maIC9j
E2UW1G8NR3Wj4Ui4LwePz3euYzgNABmoRPl9HEYZw2lb9fk7LDD+BF9E5Hr5RSxawocrHeWgci6z
utOsqQm4b4sf5llNA3aqBuLIrrRjF54cetb6O6R6FMMG301+0WdS09gZhDeiVfwTUT84ceOD6hJ8
ejwc/QJmAUQiDl58aj1AYbkflneaAniPcGyl+PRrhcSp/F6YsBi+D8jkjZIQuaPLF9FAt/KZNeBB
/h4rDTENVNOEj+GWa4Ymz2YYWh/JNDl22WdaEK/P9wijyYVLIdYZuv2YdzNT+zZG9s/vGgp8vB50
yAK5WdYGx21gHHkbzglfax3yLMq1F6IaoS2Z7qjotExMLIMIb1spezTYuR1sCF5yvCBwIcuZCZtg
F43TML732nNzuHNrp0HeWAI0pr/BSN0hvoSPUzdu6kV6wZiIxaiJw9ngExihBl/DQV6Jpi+RK8C5
8jPNY0HMEXKpkT3TCYgZl7I55t33AjVm2yasBOIAarCBIbIp0H5Vr0klgC8/hvMEoVsmpsFE8AdC
JgiSuyFlWyakZrDtw+6+lPuIGH/6E3otj3ZgCZB2l+P4jOjSlVsoxaO6QME0a2Rlalj0IqmqZKkn
bja8mNZlV3FX0ncic9Nv5lEEf9AYNf7vqJ5YCW+qX+ICBjStBpDcKZkx++WlXwQ7JGEpcYoV9eZ9
T0IBr324+gAYtLmBQs+5utxKHMy8L4aVat3wmMgzZIDOJblbejL5P0VNvX0Q+EGxEyHe3xtldB/C
nAwwprpHzrVP75t5mfsqlfACYxLfOfkEhpIRL349Td33fmbLgZwDyJUbeVq149m+ANIv7Odtbb9B
WQm1ML4y68XBlrHr4iQ3yEvfCCaKeEgwb4vNwaGyxK6hCz0m8QyDhQDi0nQJqioXmN1SDpR+8lc+
KzggI6+bjzVvdPFM/D70T0FIKco1PLr+0qQRM3H+QxHW2b3Q0RFezuYA76lXY4eNm3fXxmSEhw2A
j6yIFioOod9jkmni3iBWgKCRo3+Ui4SPZJ1ykh9RWYOzNli8uUCBKGv6SbarVx6mQWABchhP0TFH
W3Sod0hk7PCbCJiARzCoy7l8XgEIOAZ9rX/NRuNlWMh1r5rQ/YmiPh/7xE1map8Yl2a8i9p8KR4Z
dDhgZsyzjV8WtrTLvh3nWsNYVOUhO0UVW5Yt4kH65ncMqEe4xaTLE+/BGI3uJUTbS7xIVVv5s8Dv
inqnjGAa/iaHiAAbMNdrzh/XOi6aBo2JavDwzTxukhy+4JNmfYBgAm77aT6rLDxAERoP9pqDgJx4
W8wNaJ2Q4MLGQcsp6rFXzGXxKPmoCCpKJIh2nLSpjmuIKDaTwPT9cwhx4uQjiKC25GVsOt26jR+j
AGr3QDigmx4JvKqHSIo4T21sCENxtobRL2mcYF3KpxYRzXxyoT6ciQ1NQt00w3AbFC9RUcPxiG9o
1hkZ900A0CMaPl59Hwhr2jxBOFPdAWtTVo2fjByBNXg/E4tzNtC3qljvwbfKxyYt2mVJ8P8J1GlV
mOM8ihcEtj9MbiXmn6oHB4MtyO/7FQJ28syBedjaGoz0k0GZPqzY0ahdz45poj5j1fpACBUtdwcQ
LRuL6Ix68R5AGhLgt8k4jNUd5wJiLEhOGjFu8A9XewTcixnO+jZ2830X+20Hf55coqyCXNV7RqGg
vQ2QDAvsIAQxTdEn+M9R/BrLR/Fs4zZ3OxjA5V0ghh4q41DtUHKpsgUTv4wRu6xRljyuKANBvKVY
V83GgpLWd7CWN2HboaI+N7RyfyL3eiy6CdbAYoh+OLAWXh2n4jcOp9jMtvFSNxysADmPWQtd5K+F
o88BipoCQdWji0xhxgFrIcXmw6ZlUzj4ILtdMKI/0B2AT2m6s4cdlIssGFntPuctoB9D1tVs6BRM
vKtgehuMlo5PIYjy9Anhc+RddwBDoK2Kk4FI2WJ0KV5xMhbDaQR7AiRV6NiAwU4LYjmBRgHdxgA0
ycAAHzwP8XCfz8z73kP4k7cg9ZGCyoxOcK9HSV3A4vO18wPiMsJmM5ZJuTqJrsvsCkSIDRKVLAj4
wJrSDZz6sv0mdCvcpsQTEX4S+BIIk+wiF1Zncf2QFbCejwmABmg31oRPKyALQ+5THHfbavresND3
d4ugEprgaCaWvGKTrbnF2ZWUy2bN/SJ2SWzpHIQJfKpq3PEyD/P7ZQYmee/GWIyI/jTK5Mmgagwx
+hXTzvClD4vS3tUmQIbngaK+f+8lPHeRLRu8HtEjwACrKlOcgFp/I9wYZoYpRjNbevM7xJpkF1Ea
PJpxISQjM/6MbiP73dURbbdD0RX3WCv8FICK4Gf+sJB0mFp2qNkyfS5m3ryMEZwgSQDBM45rtAQT
xceAZkk8wOab+DMPgvnYITbqNyt65rKmciUgCQgSnVXMn8WEIxZKEiTC+jgW7jR2Wom4FcSM9K58
6pnFDj/LlR11U9sTnq7eT5HYhGS2Ll4PJTjpkIusA6pvIMpCD2wvPVvwVxZRp7Cu2F3RTgh5Cdd+
37NQ7iJAXI6FxgYl/KlJ27oJ730fDRs/bwsUbBCOCYBrTggU8jZRD/FAVwFvKShzMM32zW6agva9
n3psWk1Fs0JG8PBJbLukNlHChHsD6aHEsSxA4TTgyL1WvbfJC+wZI8UEtBwQZimaIEbPGw0PBGi9
snwasORgkcdGITcYywLGhf6F3A6lB2Bu3QwH5Kf/HKAGQ9WocGCrI/w+uiln5Aj1EtdfUb9P63Lo
TsiHpTgFIDyw67j/pa2wfQSaTO9VAyNbF1j+xG1bfClYIQ+1svJYiA7woBhIGkY6ntbILwc5hK0o
RDmcF9BxoGzK447snR7GbOkKlHScm+HbuBQiaSXo1AXkXJ9Bd0K3njO1FZLW+7JFEZgU9QxdaUhq
ecKpGrUd/De7bhr4iUZx0yYhtoadwlwKqUOMDflmloGoT2YM5x9BZ1EA43AbPHVlo3H8j+b2dxl2
3r4PyPIpgL17By0FcpW4WXHRAEnIFFLgYILu2p9mcuI0ct6/qLmlWPlUY7LAXZjkWAzbLlTzCcdj
tO0LVW8AWcRCt5DgVtouawpGu9vWpCshqIRY5reqav1YxEx9Bf2fJ3Qidb0Bw7J5rYyEyrOEto0f
tdeUW428gzHzg8q8hEq1z21QAYfut/rPpGbyZB1HYQb79pe1IYTdMy7yx8kaeQCWJCbJjLSTDNxq
1ABLOTY7jYnI9wH7YLfnK9pcGfy1cleEcnZp0FZenq5aLnsZ+yrfNB5BpkvklYWftU0DW6nop8Wi
dQQEM7ClCifLVS7+e1/PeC8nulq8kx9E6/BKw8FFpziciEZUXU36DU7riEft1zh/YGuk7pnPy3Pr
NKrQRKqXn5631O987hArTqJqxb3DERHHygn9BLwnyWaIhH0ZVtqwxI7I5/gjdVG2KWKtxYMq6Mwz
henyOUB+7Z+UjxJzWIvxuCBm5JwhLjr1gNFQWz6sKH/VphwC9RjQ2MTZqhDoid8e9UUq8Kr/zvkM
F0aYN1vIJ+0fOXh2Rc/TIf9WsDxKEBAZhylWBwZJldeMRUqpDh4ZPPNzijxOr80iP6zADbHEAd8z
hxBEIu8gFunYR22ddaxg3aGK8Pbb1DXrTtAvA2JMRB0+50hJ4ffEDuIXmFwmT3lpUdD6SDh999og
wiqGH9/b0LVCmRLhrjabSizDN9R4/ZtcY/m76SwLE18Q8LS4C1Aa56OZ6HGcccpMlymeRjwsvfdV
N258wKbgf7eYA/22mEM9OTEuceJ5gH5tiFuHe+difnS5yn/yagh/oGSL3oxXA9uDl8hETgvwmH9y
ifotoW2wFJlCnfQwrX2OAK6ZxSdf9RSb+dDTT+WA6g2w5nNRiowndaKoQPK0Kwztt3LuV7NFiNnU
HLjf1FAqnVsgET4MQw46mAF1Z42mRtXlVcpo1URvIMAFVabCEdJbCrPoP9oKxC4NoVeC1o1cq3J9
6ucIO5sIsP89resoydcZVd0xtMjbLUGZ4dnqzei4wlxSxhjxuOGFtsUcpl6AzAiYJqWKn1eMH/fo
eOBshk3Rk2gMiQrk5MHzujQyC9lHssN+kTcdp2+5auPHlc7N58ZHIEW2RoO0aRDl6H0MABqt4G9U
c9+9VDxYfw5DMe5nT/TBhiy1+cSGgHwjTR3tGisGfRo7hvIv7IKy3y9O61e+auSqezjPPiOZWf0u
1rIq9yCarWNqZ7T2tryGBThZaFW/V1DlPsb9ZB7aCDq6jQyb3G7Qs+BTanAGUUeFrvy4x0/ERwrR
jdmxyOdFFnALcMMK9AucHgJEpQ3nUMKmuRflOHNAdzFkgw3Yc+wW3FD823mHwDezPno1NLmIgieT
3M6AFgGNEzTCnBwwXN912PeQPC0V5hm8C8TOCyzUczicoAgPgG71XyeNlFs0Z1We5XQBukmzWTVH
vVZ4UkuMm+kB103xTciG4qARl3x0ZvC9A/0/js5jOW5cC8NPxComMGzZWVIrWSPZ3rBkySaYAGYC
fPr79d25yjNlqZsEzvkjH92nM69A7w2DyTUN6NM85m432ktc1zq8qDREBTzrpX6Oo9JX2VxviheC
my3qL4AHsj6QPbYsZ8IqFkTTc5vc59KgjvX7mGtIRcviPTF72YktYZnkLlmMW7LCVQvsXB/c7l+f
nKz0XExF/RGWruxe0smTzktsPd/uGNC1OTljV0zHmnSu53lR1Wc9bSzSorTAmQQM1XArXuh9YQRg
AgkSMRaY4bte7dxhCOZr6IZiYqddXLMv+zJ+6ipn+TNMcxmcRa3TAxsewAolHh1Jr3xZn2Kpgn28
zRXFtImFfFURk8HAYqaPSbrK04DFIc7qksYrAsziK4hEEp0sbPsFDqStvoJucF+XoWjZhYacrC93
bvvnWAbuBQjyWTZr8OQV7nbnsXYrRKEakm7wczLMStXK4ERYFR5DRXrhry5tbHXLMFoubTRRMuCX
pjht/ipZmbdWHNx+HBjw9UqkWBWypa9G0a9rROGenNjrPvpu9NM9U++gUVPruTvRZl5zJROGpbOu
9pODBqhMs1Z7Vfy6hLK7+l5STdnIZHmr3mqnV6mIdeF0WRFPes32LYM5pWtPpgiCOp9YqQOpUApx
Q8/RD8qbMF2IUo0F85PDsOb6Pb6bbKLfW+5NtOnl4FMSXp3ryE2Iiwth2o91KNt1r9yoTHdr4Yp9
NK4RnIeNrCaZDcSGlKNbY24QqvRRJI7ZOWFSfpmgrhd2jNJdjpU7aMrIqCMiBNIWx8hXaZU5aRCA
NHdd4SJ01+102VRn+73SVpLm3iwUxrc9MrBDA/p0iecgegK3FvuqCYj8y0OeE1Is36PJB68iXybK
CLjJ2/fCmUirrU3aMOqRwzfsjA4rxITQjbdfxW1ktqZz0WerF0ynQKnNJQYxoLdPCJywdBfjkphZ
+uXYwrMs6fBKD7r9TRqbEPu4hUDYrWScbYe5LDkJ/EQk7rMsDAGN21ZT/JZ39atTE2D52CeNIUk2
Xotgr6Em7EHkjgEdbYXqEL2C4u548WKVjV1eOhlUmn3VRW/nPZg+94A/g/9lU+d2mLCKJv4sUlmr
f1vQUdbIegla4HYkCzbImor7fAjoX1cqVEtWESK4PfdRkdenQTuUiYTFRNEkC+5zPhe5PEQKu92+
RAqGBzxOa7SJeV+8oiBCWW8Jd3mDWRv+dl5skwOzVHUWjVeduOe5mYq+vWvBxcwxYGu8MQuLfCpX
nqlsKGwj7mW/yvHOlnHUQaiBM5znIm3Noals89kDdh8KnZc/1zBafgWtZ78ti80dADxPHVWRb6bx
CM9rogR5RZ334dPManPh1UJJYElkJGljwKrGdtPEwR3xnM745mmySU9Rq5sOZXta2h3kwPqowipq
7yGwVPrbms2DjRuYvjkwhvYvgnH7NWzSL46ru3hvVQE7VpQ9tbvcJfczDaXfLDxiPJmN1E1Ajsn+
naKBp6BIjKcPFMWQJN/dcqnbXNsHEQH8Lbi43xJqFskyJa+NcnOSqsYQL7FvJTNFP32n2ozLtcjh
CA+KRq37mjyqC7GIw8O0EnUl3YQWHWA5KcB8YxaiHvXjRfNFA5BqjxU0HrngmOZKPL4mpGFkBS7F
FIF98hS3xv8mqlY72eJAzpCruPxbavBijnoiEnVRUlHS9Cbm8RpjvS+cYeHgWfvpKhxT/mvDlCGY
8shYEKEZwrLERbleu0n1JH9MSf2DPhdITuyC/xmuNi7jkYRfoUwIEdwn6i5vU+/VOoH+VtJxD0vn
64PnwpVVnDEcdAGTIQ048SHw3eJu62Z1XAP+ec+d5HEsNZhfWnPJtJA8lGMn8ggs3GFuipeSlmCQ
tde6vjUkFFsJ9T64+bUrNSPvUpvpc6nqfp8PQnCrOA3dl4m/HfOSZkk4KxqX9JKSmROr5T02M/GW
08AZghc1vq5t3J0DS0cq3A66XTYw+G5Is51qxAAIkBfBr7HBIostv3hBOZDspyhe96YT68fsjJYI
wiF/7WOneWoFscrAnPos49x5521HhOkmmItBw7zTnA/uYR0BELgLixNBmzVvUJmzliRF7O/aFjnP
0G6KEc5iDolW+el5vboH/9asbuX8OLQJPETO3LvzoLbO/ggG4A5FeZ0D5WdAorfi1Wm8CjOERPg1
ptyHaRjsbdu/Lq4Vez/A3CNMLM6tJik49CBjlbL2gWXDIsxvHFJ1nfJcRQ3JvY1OjpPTbifE/c3D
1Ij0QPPwl8JRteN/xSbUDXmZzbr21szq0u51atLnuhLu+1pqfw8x6T4B6jaPpNR6XzzswX4LpSaR
c8nzvdEuLEdBppMOJGJYteWHvF6qz6AAMwxal4qy0pP7mNxWTnHH+USLlANolp+ejdpTtObJcUlM
e3suwu8YIf4sDxuydjKYo7h5kXE5HUGkoUVzY/YBibMELtvYycp8+TMvDtBMNW+XXoffDNx/qbqP
XnHc2v0cKffRVHBWKzj9m1u48Qna19+XjkkvSTo4j+Paf0ad7g51L2FXCjwl4Qi1xwpScVtWcfgG
skDjaj3URPnk8ojKrucit9VfP5z0GRwyemmG6W2Mm/K9caOw2c3MAKdejnm25XWNhXxKXj1S+fbb
AB5BamxKKCLaK3KcNbGvlhYx5FbeV4wqh89zEfsNHRr6FWkpCSWiqB52KFlocF3FshKeKI3kskcY
TyTxUO57Q3qRccpffoV75JMwz8DUd17sqig8FLF2drPcZBuc1mnmIqwjBz7mubeVWzy08+gHztFG
1VqDSk1TQfAmy6NYPhZEr+rM2EZCI1BqpSGr7BCS3zou4ZeoCb98cqWJ+4MmEnT4V9pgI1rQrDVW
eDnK3r9u6ZZMn0nZu/qOj7tqvoSPkgCae+jkk0+gcvCwDW29D4ul9T9s4G39nV97LXRjMJFN/Zpi
Nic3t1roFWSj6731v3QeZP83cdaot5nqSm/4lcz8BdMG8bxrRnr0LHdziNnuFFov/T1PDTN0SCbw
I/Rn7R2G5ZaAjD+uOvjxNL3JdSZrAXnZ4Bzypa/IN139mNEynKaVTVJN+MQz0Wlfftq+DuG8cieM
mkcikft3FsqOGanhuGl3ZbPZd9fgc3pJy2SVRzLjPHdH72J3BVTxkTNQEtD9W5x8Um9dJax69bAR
D7u05OI3+yFeh4qsZdVUD3okKn2XetT2sndCY4UZ17IiJHiasByaYgOtzWoLYL1rVm+AaiDYUqu7
NA1C+4C8NC9+To62yRPTllu+25Wut2ybw259L1XPw+TjSGVsC+zq/4J4TbznGpCl+CeTSf2bY3x0
h0Ajti33i3ATtlkNwnDRw+wFO5CmzXlm9JmKw5hI5y1deUrwIYa17F2ECWVcE4zbC1xahTPj/kum
qQQ3nsRiiG9NZDKbH5OEnNmXI6onJ4s1ylbvIPREfuQxcmmv+eetXU2qKnyeDsWDaWQxZ2OER5nS
cY+mrjT3nPlnTfj3+jcFUqLewjrUIxL5PtMhbHY91zqYMtdTCfk3mq74CCoHRhzPeJA4l7aTY9Lu
K5IH1V3jIzm6uUvTKb+mVrSkvFKcYS/j4Iyt3sdjmzSPoxlMeopllXT9ZY29grGoSKLtd7jMbbEj
Rq7ViNBmmKZ921Jh858E2gpezOzart+bMZ6jPJsWMTD+Rt4mHp2SORfS2keh4YZ8QkuGmWZYu8xx
CvMwekEctPfspGy7mfLJIfwW9D8IeseXqNyQ/0gNZEEOU1zo4YgVAAxsdououfbwYc0XBJbaPkYO
LPGv8iYXYjIqm7UkYCRxRNgyK8Ro5eC2an53gibbMvEOmxcpxe4kJ9L3C+QPDmjDqeXLLJoL5wkL
3Fkp7W8/3WKhEj0Yp6SsXyEL7KofE5fuT3dP6Hm//Ym8IjKfDZXuRPAYqjr+GBCBmZDxICjksUtK
03e70Rdbfy02CGxM2xGeVwM8QDJ8saTBa7cFjKbonaZ+Bx+KjNnd+BWyKamQuGcrkrJ/4P11fODt
a5Jln0x2uCLRbtTVE6xm+shdGpMskM+C/cQGnBN80m3T/eFlrsKrO/kl6XZrsIZE30+St7/uA7lb
vDHBDzil/wrplp8L84+Z4LmkwMtXB8gLCsL2i615zaOR63pz2+GZwySqLpBbrfhRJ+WcP61us0xX
p3MXe0fg2HT0SMxq94i0xaHicWM2WfrkW6ZVjX86qHpe0YKxgpGxn5z3ljNbH/j9m/lQtspr9siS
goMXudv8mIcAOp+i2KLuN4ov/7sPzJYALUCgAmuvCVn4kNTsHFAbwSmPBgRXnk6bVwLoU6fNTORG
EUEPrj9cgRqbnxKRzfyUsl7YHcRo3F+lLpPyaAPe30OXQgJnwWy2zt/10o/F+6qnNTiknmtGZLNm
e7Jar5vOFmy6266qwF+fHVQv4gjFTMV5FVhhGUhMf9/7/Wx2ed7k8kxYJd4kV1qnznh5nLtQ++a1
J1Ql/HDXyDWfrkrQ5tuZhRxwdLHvxveWgeGYJMFfi5fq07SiWAuKKL6kxIAeQQQ34vjrRkwZXRS8
SgAZRIF1ZQyCnfqRIO7cS7a91qgAMrHJeDorHgD/La8FKFHXOM2O6pHmeQyTPnoamXYZWuQ0G9jC
qr2r6zLeLjTqDJdRb9GXSI0rDwg23J9+FC8/Cr5ZsvjX3j6AckeoQWN3eB3QCMTfEdj8nzznbTmb
Wq1q74sQZDB2GQUvMex7eIcoYXmh15bkqrZVSZ7Nwl0e19qpauLypWbaCNr5M+yI7350Tdr9hssz
320eE3mVdrlE5T2HIaweQfosA8rdrWm+JDs8j5KAgVDEZ2BG/jgzCUM18WUVWbk5zbVrEpLkinY5
iSSmQ4wEdmAI9/Yiaz+FDbHd8Fuu04bNCTqdu2LpMIwmoV/f/KD6bwNR+E2lgt5+bKHof1sHTfpL
1dR9TmNv7Qz3rnWW9JjDkA8HhJNbt0/V2DKYrIFUj8KSc7hTJSDKEctV5bxG6DvoB6Ak7w+U3E1n
fIPrcewaPYPoG9lB2dWFO+QwMUUV7Nby5iIWNiDWPPESWkd4Ct38CQAXBxU+rL4e/3mTLDwKKFBd
A1Ckc1rvlbCtd3K6wfF/uhTt9u+8VVQ4eK0F4Fp7t26eUmBsCjNr1cZ/x7Sr/5Se7j2eoW2WR9Ly
u+geDRlXdTniXYnSuo93RGP7ZwRK1Uj1I8DCNOruZYn8HnBzQKpQPhe+DotXgKroFQi2Lr6jkZ3C
navlpyZP9wUTJipxL+J8wPA+j5z9ztw4rwVn10uYmyLexfEikkNkZI3sNO6dsLxfMVQ3H3XYKY7L
QjrivLKAxWdyWAv3GEfAI0cUXuW8L9wViUprEzwsoujR+MRN5dofPX9rBkJXdMi5FIcqseOhXAbS
JoKi6P03YhBCZU6N3xK0XmOeey4m7aaHEFUSz9XWrtjkbGqBZ1c/RbiS0bcQayp1apn/bkRTiQcA
oSVPdlGXJ2EGiESnT9BHsbgmBaPxE7WWw6XVZRBCQg8959JcpePdlNj1Dfc0VXSO8EeJqbyFddBQ
nKfWzsUlbjnpaSuZxzUDNo1KCA7OofvOjpt/f0uuqH9obiVE7QprA0LyDqDyp9hmHR7WtAv5MZZ1
Gcipo4VgF5VteonmXP3AnRC/uWmUfvg9T/Ju8lbXIea9k/yZwo2//hQMvxN3ifWRgHXi+iT9p8Wh
oTuDbg7GsujL5+wjDWVOCbt4TdZIbIellWP/HhLF5hwb0j7yb8WYEX9snVheKDJp7h1GndexS3o0
KPXA99XkwsIxzHNM8xYFNgDHsR156udG9fI57FXjPi0eOtSHJp+ch65F0cLNqexj5zBWoc6u6vqx
nyScCspPHEatbJqDiB15S1WmYw223CuCN4Vu7qI9qnmeVTvI3cqWkHUs09hPRZSeB4W+c1FO/zPA
455mDfEnT51HCMCz4FSU+62a9C82kwIBQB8ydWlAHHWtW+LhD0qvtkG3VFcUIiSh4RBTfprTOmN8
zqhEbr8i6+kdsuVxvsnl/edmHN3ipV1obf6RxFpWl0E2/W3251WhLSQAXrJLIF5NNJVor30EfifJ
9I9VM87thvYFrPIHG0mqD/3gL4+4X8S16PL+kjIvILQg7yN4RdFiwj3L1ji+b42PvJJg/bZ5K7vc
VYeyMCh2UM+a6iNS0k5ot7pFlA/I9Sqg4KWf8n+QB9X0i7Un8r0sB2oNj0z7G90Tjt/+pC0iGdss
1dOyknSaVNxIDfcyh7MfpBGyR7is7rSgfVo0OHOrIRydmae2q4tp6nZz6XjrOWXh+FSqSvkJSh+x
4ZB06Il25SZS/2A53prryvYYPK2Y4VzictYlejZtVDfnfsiD4KepadN7h6SaerBPPsG2zqSgOID2
EWBcSN1QgMvaRXn5WadUsx5MUk/lBzcI+ablioL1pG44CHEWVUHhRF2QaHnPHhARKYkS2PvqV6SC
5zis1L8VrTU3iWc8c/GUlCALAuHQg5z7KLgPonVkHs5rts4vXv7QHuSIrvJA0j07bNi0Pt2z1HlH
72GqBvIIGATWaKcirKu8TSuIUZV37QmfDJteuoJGPaYISVM+e7/ceKmLIfiDnQCMIPGnpSY/X6YE
r4+FBGPxajc8iC40/n/4dycvPK1YUvyfw1CVK9EBSG3v895v27fNqdBIEeYT0QwKXE71hyuG+ruZ
5gTb7siV+9MfO0B+otz68CNq0CMAkQbhcrB1wxiQIXxlSi2nWGxHkPJ8uuvryX7TwUYyVMYZwPsd
oy5GIFBRhHZBlNI4b7D7iCEtQNv6Eiedo89hLargSG8KP6EXrkBcaNHWamcRbV34wMb1D24n3jEF
+AoV3XG1/0cbYBzueCrH4ImkN8sv4KNB6WiKbaL600v4nXaFnl3zzoJOy9Ck3LWAw4g3Zx+uZdeb
vZwHxmZnzgsah7sF/743xEGxB8dOy13Q6C5GJU/ExfQDEGduwTh11+C+KQQVZN7QfljHa15d9AIX
4vTEKVh1ez8smBgyTQ4OvfCufyzLjbocciuWV54yc1Wx6zzn4LDLJa9y6lYRt/ZhpmSa9nRjqORQ
IURinNdxYfb8uXm01dJ9jBjjcFvUHqVOvXBJj8zryJ45fZbtlCKa+a/sF/FQl33wxRIXlC8bLzNR
F81i3Wk/zGwyV84FPCLMZg+GZPXyHwtlWHED9pJEx752EN2FUyr+tm0Y9f/Fvl38h0Y2GzR/T+Lw
XxygIMuLUNs3uIQJzkOU0NxE9QbbzD6MtP7iDHDdpxyaDJ2h8mOULmk4448WUbA2X2rScXiDKoIh
OkCzJZbKqQjg3HdXEnKYXFuvIEe2mcJLxUfX0/29pDU6QuUphE5gE7V/CH16E4ugaZEG+m6Siy0b
3DR3fwUBPFTBpDMnCbgVp12RAcEje9kRdUe12li4OfAvXyr6uZ0NkDfSB9YPAtki8KHzH//tEtIf
xnjEp5g8tIPW+dUbgiY/rMoU78Gs5CeGHADGUIo13g90dQGYpWGYzO/wX6G671NHft/aW/7bWOp4
sLxCVNyPLtJgtYGzzR0TYbMtW4wYOUnPyVqKvzXiZHb1cfzPxzPRHdsxJoYGU+ryt5BdepQRLaJn
W6YhCikl6+vcz/Njrydq2rbFJsOr2ubaQW1QFnR95bIb5GFJVf3lwJ6Oj0oWyXgIw9SeothZyXnW
jXSy6ibvZlBpi6PNyxLVvuuoXWSi5BuBT/ja5135IHUM9ZRIn5WCHxaWf9smexxmH60H9gS3e4Mw
Y9xzitgF/iRVusqKZgny86y7Nn8MnM292ewmFaDkdbXjXEMyAdUvvY7lk1IqttlsI/EmOmqzWY7c
pHog5MpE13UEFf5b1DEGm00RCDfc9DMwI5B3dyFQYnv0acODB3DMdnXQMDDC1Ot2HkeRPzcbmrYf
LZvScxguK+QthqZ9LkZDyRsNaPExgV/8zd03eTtfGWnLDIHp9uFOgoqaoByQvCY2WMBY5/JmKsUI
PzNn/xrTXvFi5cPf6FYKlqUpcLmzrPJDrqN6gyyBMRK5f56h1776Umw/jBHRg6/G7Y+liOpIKmj1
ELtx9BnlkMnAvii7yqH6Ih+qU7vGF/ZuKYR5cFBEjbt54NiCVBt+tijJ2Qm6OX5sseQ95DqKM49b
GUtYDTYZ+1P3Ky0jBx6j2d5Rj5mnDdrn0jgxpi3acMoDQXri3jG6fPSahZVkyx0OdHIqQqpZNj9G
2lvMx97zcUJLZ/qNoMd5WmUJtYkE7h5HX58ecBKpbzQp7g6rAjDpuDpviVyHV20780kcIT4YXALP
JjakJiF7ngLT/3CXHl7FjYf5hOq3oDNwGC7a8ZG1OjXTATG57sETyxcLITaIUVYPyHGw3/iG6iCV
il8oNjvCs0zKYmJa1BB5PunLRsnV2V+VvcazqD7F0uoPXaBmdPhGvuRS6n+qiXARmMl5M8g1XlOZ
rw/1YuZLCPv+EATV8E1gtXMBZWGyWXnNspqaBGrB6/ShWG5SqjH3GiRcHv66gYmmWbphH4sxAfHx
VAEL4doDZBWXOUpYTs7SIHZIK0ghTNYCgnqOuleiVcyC9iZxSCcih/PF91GWidVRB38q15/t0oJ1
gSrIdG+XQZ5HaSb2ESLnd0PFtL0ENIx1cevXVNmh9suMP7rMPkCLXIIpvPTUDTPiq7gvrqNDNUs0
5PRAubX3Odaxc6FgJb/LExP/Mk5Iz0WbiCvg8/THVs4MW+5W76sXA3fPq/8Asr1enGWb73EgqH2e
Ej9UENN2181OuXeqwrzDR6mHKqHlcmKgutm+vFPA1kD8pzniTPmMETaeKZxczmwRwWfS36rJNqFf
QGuAvYIRmSUZzzuni5cGnNsNz1NQOidEiTWacDc9GtxvZAvm29fmYfGpcOF+RJMa6Pf2vRc4SZym
KwxR5zTLqXX0FO16HiNkn8O8Zzj1x51V8fbO84taoNcJzZsRbL6/uMU/Syr9AQSWZQGy8NHjnYM1
m3N3yqrUVdfR1sLbiSD0sJuL3sCJuu2dRR/OBlMZ/8o44t51ME3cOcaBbOM82pNCT04XAKd4l3aY
dnU/F2VGkTfe1ITmV+NvZN74M+oL1ln7Y3LmLjmGtW0+kigE/gL7OKTxiEgpZi57RozDOs2G5lxs
l7ZnHUC+JDTL/OFGgvlvi6jeY3aavyIVlT8Rxo+gzSQpiySsr11BIGE62ki/tISS7KXs2p+jWrGU
0iGIWk5OYfJoGwypWJkapBz+VD92NTWaLoqeUyOq6m5ucwanPJgM5AtJWmUXEgO4rMPJAfRuDy2s
0ptZAmJBLfYiVPBOA7VD37vwu+CDXeC3IvIOw+c0cznOET58X3gKRigK/J23omo9V3ZAHSlnH+oP
u+x+5fLcRyxz6Dbm9hRWVnz6qKEeR0T8ez9R8Np8rRG3yDo0ewkovMMsTGJFN5l3F3UP2WUbnz6u
oXC6UNKJircfWY2ko8rjCg2NoRigN77DiBa86DUaXopts+fea8ktDAY5IyfpvX91tbXkBqQuQurW
QfCVhgz/qGH69G8PpFVk9ua52nlBSX15ONfXgk7c+B5WjeifZgS4PqMNtshKEHVUGcY2lWcrc/Y5
WObk2sshP4DCweMP9AO23dD+wVAEg4cEh7b3sZ/+yzG/eR94yNMX41kY8qIv56bKmLEwX+ECmI9x
O3mXdkAjgdduPtqlwGwj+/ZWdUjg0l3fULwGl6qVufMwhVvmJU+RJW28AWil255F5LMXENa07OOo
2T4YS3MK50hnPNWJcX4XOhr/MlSIs42oK9xE4x7wLeg3n3Lbty1YvL+dxjYg5iTnXtrgWtagKX7L
YfElugo/fGBVmA5eUKHvZJEW9H5hmQL5WEmGTFkR76C6VwCgyfk9pbigQPbi+r9+bcNLO5XOZ02n
jzpbrKf3uHr0PbR1eVndfriKwlGo61LdP9TOwrNBL9KjtPxuqTDjA28UWAABlhLzyLimGbCD+RdG
5UjDaij4mVwyLpsC7wJcI4QIsskfRBrlFIiE/iMeCnVix+kwgvT2OPlpEWZOsXTyQIqW/rHoPl+z
qpl5o6pAP9pS6T+qdNSzk0bOWcT99tYju8F4BwpAJXQ6dxUmgwqIKIrSoz/Xzcu2rcHRWzfxLJDR
/Y0whuAc39ybCrauzxN5KYcZwP+ZLLjyoc7t+n7TIjyyS+n/4jhcfjaS6QMjy/Y9eCMq3WnRM/ra
TTV3YBd2FxDicucgvH65ubvwGzg8FLtbWcPVjC0uhsnfvqQbBK8xGtdLHiTtc+Vv859gCNYA1TyF
0Jz2YLxILIG3glXVoK+LsGMWBx4HYRjP+TE0OYXNaUPsGilRqtqFYwWKCCsdIUkpEv1fsmBWPHDT
2Kdimit1GDvl/YhcrokaY+EfM4doOigGXtZHFxNM9VnmHgC/Z5Hnpr12/rlIvA7hMDfbXxpHveM4
hXPylCwego7JaeaHoUDwfkeHlfs+jvk2HaRwe7RXE7XcF1lA7mvQuGKqaa+oED+UlWw40VDKtT+M
okL3MFqpr0g0nf/8DvTvmKqwl0f2NGfe1QjNiiMuDvHdyZwqR9tjUchkwv2dUafUuu+1F0XeaVha
ICzb8CWQZLAsG3tQoxR2WDM7+d1oF8Mi2HEN0PdqhZfbHUHga/+AvMkq8J0BH0tG0NwiMFvI2UI/
4U7F7eME1cbdeHNyDdMkLk5se/93CxO6m5rcW165BOPpbV0TtvFN+2v4EvdmM1ndO7y5yk2C+9j+
X9dLvNcTmpukeWhzpyGFiUG6Gh/F2Fe35k1Y8CMRCWhxzVCGyd7p+sXRx0BQs4r6169AiGO36/hP
C21nd29l7K6/UEXfeJqyqByW+U4n5EmQzvHQjP0SvCuA/PQNUqzWnIxNbT86CfRVXrtoDCCTVU/9
kduSrmZP42bZmeHDanElpsJfd8O29ojSUtTQy6uZatagmtof+kLdsDO7SoTjcIW/oDq4Eq0YCgQ8
MbKnTBRq2O67OQ3U6zYgeXpyIxfV7Q6f1zY8BwnJl8hLhUjfXOXS1GqWcDYPvdPZT0Hc4i2SXdfz
UUsIpjQbcnREDNSxiJZsRp8BwBF5lIiODshQu43ejxS78jUyCcL4GyIQ7CJiGv6b0ij5sO0WnWBp
iOtneXgZTIAO3lRkVdn6aR5ukEcswj89rOPvAuvA3dyH4cGGMZBDh5wFjtN6v5jzHO4O4kJKPG/P
XguipgUyL5EM6ADWKWoPoq2Zn/0qn9FvpM3Vyi5544pITyBc3FJlzUXsJ+OpRKP9s7A1p0cvGHtu
UZreLiYF4S70jfkHp+ztqmFGnzDmyod3jJpntSTyeSMA+X6pNaUzDcJiakAbkVV0DoR79CD+s90c
ewVKq9FG3oxeWblW468hBzTKZCfkZzB2+HBVaY6bmey+aKPu3fQuwutwMR9IE4b/It8BRG+E8n6n
fQCgGKwIIRh85jfiK4mdZn2ji88UhmdDr+ujn1j9UwdYunYslAS00hR9X/YzHYNNt/6uyYkZdpK3
IoDc5J/aMJE/bDFVt5w37TtdufNeyKjpULbM8Qv2QO/LKQ3QXGXCt41a0mvt0odMtamZP1qL4BaX
hD4JtuyHhL31PPaoVDOLueJnF/jVa7/aAdk1ezOluwtUJL3IZUbZqHxzHV38j70z7W0bS9v0XynU
d+blOdwHbzUwonZ5t7M4XwjHdrjvO3/9XHRVdyfqyJpuYIAZYIACCokdiRIPz/I8933dXzNiv9i1
160OZXkIlomjiftCrTuFSmaXrCtfwfmQaeV1HMZMNiO28kd9iDA9UML070u7LveDOU3LLhvMF6mo
FEgQJNsu6wc62ZLM9p6OxmUtpPyi6clwk1lIQ1X8GmDADcq/WCM81AII42/9CmcgRrRo1ZpVBO9C
+jcOl3hVW1P9HdMbVjcNAEE14iTE72fTQG58/2AWNtVpLVCGL5QaqqsmybNtwNFwCWgg+tSgVP/o
d8JcgvQb16bvpzh7kTgCRqfCWq0SRc6Y6byrr0LAI6RyGzVpSgtFTEpxJ/tGfo161chp86LXWOJZ
rtQ1CZuTK+JBPKQxjZiecTKsVUsrukdaV6bYSpQgxRpXf/Mlt8cvOJ4Q22n4vcoFmZCUrI2ZLh9n
udmtVI6G0ZXaFIZ/GcxHFNeLynJZj1E2uZ1XUAnKgrRYZxrS3k07Vf1mYhZnf0vs99ydJqbZtH0l
WCtOj1o+p7o2N9z0fNoKtaOaPoKduCoAo231LLDXuYpGbE/KPJ5T9C138E/wToxawQbAscJuAoec
aWun5pDXhUpFX4JSFweMpmWKbtlXUQRTFmmTxtuqnwVsM/dgXaWJSQHM0ePWZV5rlx3+s21R9923
cEToPxgNAhVaIZpgUDs63gSYBtDkKeSXSl4i9NOi/htSAnhBknoQGwpkHhzG9YgKJnsz1L1wCXEQ
ekEFa6KKxILWBbKzlD2R0lUgJyG0TNuy6JBxclTac10I8LpxVrereEezQRQrz/KSnYmOcw+zpj9o
AYbEIUDmVqsD64HkgMAIK/JAXSHAQFzqAUZ7RonV15j/mvJjB7XyJWE5+hZoobNKpZZeV5QUP1cc
f1fD2I9uK6psQ5I7Nro4KpRsOSa+ch8ZTvE6pjJd+Y1D66dTqtyVVqW5ZM+jbUSjWOlYEL2SPo+S
vaQAKT5OnkUb0mjMkm3JhOLUM9DwxoEg0dzuUNl4UkFoYn6pCUSkC2aLq1LEMTrgyNjUlP3XrEfe
TW2N40cn17OVJ6PoI41b+6FNsfTQsw/TdN3VfH905oOJ2nud3xVArXjSscu89hxe1kqtI53CIvk8
GfGENMjOC9dCqcbJUAxLJIxdihqz8iO3izplr9LxW1a9yhaYJrg4+GBP4N/5GHRsidhxA04sl7ve
S3EdyEFTQrfhL+YGKb73ZWehIdp1VMO3UByTWy2kegRUKSLH3McQ4BRovgbFZ3fbQg96aieJbMWh
Zx9mlgYwUAIFmWhBXLM4j5/D0ajulBLvPEYvDm+ZKPDzOFo0bCAEOmLNsWjySWfNjICRXYlLCrNz
W54Ox4XBuvcJaEBTrYu2Dpqtk5vpF7W3p3mvOenzbF7J/BalgX1BxbqJPvlFA6ax0SLaYcQf0N8o
rEc9r6eUeQcHkxuGebGdTOzCHEOxkveGxuQ85e1wF6EitZZBqsppqU1qVW+NDD0acihhm+gu1EZf
srOqH5Kxjcjcmukpm6acgJSBD7P8jalm3cQZxEzSj0qpdZFbhz7p3tg5Iv856T24e2x7KjSwFggi
774baUSp7jgWIQcDLUs5Q4/OkOogcSi5PndhVKbfm9RCo+CbYKF24/zq+9IeVWVL+UJJl+jTByqj
NknvM+gpU6oLsLRCfsV7bZFakFmZUdw5mRrogatTh+j2id731oZEEyd16Z2EtDRZZk03aISFYD/s
rWoLPCG7Ay/k3FWF6B6avhjkqrJGpENscof0UmnStj9QiIxuMyIAP0+dOSYuLaQ+JJM77b11QrNt
mxd6cQizGJMJtTSf3hggmf3Ao+kGcWl/CpsK/4zOKfA5lN7o7bWcLftjBN7IxOchDUgh/jg+jYha
S9eo+voJ6TpAuK7l3HagWedZGzWMDcIuEd5e+rEInwasVfeaMuqfGw4UtPsR7yAJN4JQ37cgIkbg
xC0QJUBxlX2fqH5f3kde7iJtoYabMhkVtnPwICWsSLTEq2djMhlWEOPwJiCWae7yQRVr2Uzq1Qhi
4bJucgNdC5qNZoMVjO5IQv3yI3KMiGUg9j32JUH/vTBAz1PzMEI3bY12F3nCaBd9D6EMq3z40prU
OxdTZ/dPrW5E9/jj+2uHsn+8LA2qb3xYvViOMiejVmhxtqBnWnxqwaptOiswD6kHCCOxNeN7W2AC
JLeh75mmFTVfp7zeldPYltwkU1NfCWTKw2ow0fxEjqyjVeBxRHN1GeHIdRCwZ06qrW1EvMYebQ2/
y2yUq8uC+MSCBj9d94VN1xG5EQXqjUag/LItUaRD12HzyqOtwTIpUqYopxxwGTQit78FE86fBb7w
YVMBK7sw9GkkqB6xA70Cn+olR/cFGOLuqbSKHkZA3Dj9rnVGsg45vq2NKsquEXJBEEKfQ2RZNGQX
ZZX0V0kal3vT84KrLI88lECN9tFKFRHvI7pKm64tVOXKbkpno0UOJCbFeBBqPu50TzcuPajJzj5m
ZwIDZ+y3VjTU5k1Wek59CeePjQyAhsiS+bIcB6BYdIMsAjvoSXdl4d1gcZoux5oHk25rvq5pj8M4
Q3EBQybdY7jVOd9lSOMD8DiXIe31wmVdEV9hgLM39sIgffUQWaOJGKqvvk60tDOjeNysTKxHzgFi
RRsI7jSKk2uqSSPSH+GpviuUphUrX4soaWpaEF/0aCA3uYSDp5ZG/WXAmq/uIhZT9pJtsWwLYWz1
vq0KdPFJYy9zK1bAyCTmCt/J58TARmuK8nMqC3ElQFYBXZn6TeZMxkMbqvVzOtjVTWUCqOHZyO/1
adLugwCmGcumSqmOKBorXJQUS6EmxBHXmSDMXAWtXRkof9NnYAzjQauHfmUIjjoLHibBrDpqkvqa
6sE6G8GLXCFD7CwX9au9T7tyoIsB1JGtnz1UD44c0jXbIUoNRdzX34itUy9GcyboNP14b4g8Md26
YEXrrKbb1PFU7OpBd+4nJTOvwXUY9xzolYuqaPSDwG9BIZ0bne3VhvJuSSEo3sB6sFTQinFC09fi
wD1klhVe6ElSPJUVKG0dxQ5HTn+giwRIaYNjkJV/rLDcahom2Cls+m3gN97Bzrx+aTPpPRuklDzY
JmmdPiXuTaR5DV1/3N1ukHasyP2IbzSKnK2MUOiohZdgVQmi/LE2SrwFtEpRCaJ43tBk4OnzVKsY
abmqnb+187h8sCoZf1SxkC+w2ymQ+grMhjUu+SWGS6VYdHUX7vIaP/OUqfUdMEfjwhYlCEe/l6Xb
9gozJXnzknNto2ZXka01SOMMSmbehNg9iDpoQEQ2on7VveYwRGAIs0Jz9gnQmI8VVXa6t74WXPuF
KS6G1uq/1KX6Mk5a+EWYIrizmiC+Ns2gXPqSs58at8nWltjCtb6q17adm9CNba/YFjRENrTQ2LdC
ipvnLfqaSDT9r14ArmzVcK6Gqxlh/0D/h51ofii1uHtUxWh87utWWSuDHl1SXsDOLdpkZWkIRP3c
7mawd6C+sPBaz6aC3WFkpF5T1BAYUYy2vwqUikgkhbyJdmqiFTgLgUMnp6hRboGGx+wy4WgjkNwl
ElDWuHZICIhAQYRw0b9FUS6Li4jFKsAz1RtlfWX2GAGSBWiztJeLSrEM70oN4pz6QdI4VnuHFDTU
IxdoS0qTgGMP0yGPs2OnKFJhmvF0oVtKbzhFTbSdyYJpsPdxep7qK3pEccJMIDkVXLO+4sFe5GaC
EvRyokoUKesJEIrP7pcM8rU9ocm7UxDC5a/vQ2RPxEpYRwTrMTc1LEKatqdMhYaxygHE+70tP77/
8ifSpkFZ/QzHrVDaml1c6vtgYPYNpblz6istAwXTPvHENEsGXUAVQtwqkfpdOO3BIC4z0YKXoHHO
kIBPfEbzCBXPkU5YSZKJvdNHoEDxgK/rpDkXQXgifweUxc8fUVP8GOcUVu8ocz5y+rlEK7lMo3EP
fODOK6dDarbPHA1vk3FY+oOduWgjpjPw6lPU+RkO/AN8OI5TMwRVKveKEmuuEjR7gZdiYQ93/Pf+
PTyBxzbnt/7hLaCGpFY/FnLPIH8szObOVLsVwpXF+y9/6u4cgYWtAmYi1bhhn6e2do2AodwBJmmX
77/6ifiHN5zxDxePBgmXKxKSfUy94FrXb5vJuuC8vO5TMCHD+Eq5JlkSTt1v3n/DU9/W0YC3NThm
jai7vVfH5Qr1irFie/FVRfV2BsZ84pYbR8MZO5mI/TAQe0TjLzUaKYjIIyCQLn46m89x4qYYR2Na
Kd+4y5Xc6635NTTrTZ4n/xmX3zgasaMXtRKVq4Sqh+YmCnHlcGsW+bkM+BM3wDgarmavppGUOI/y
1PvWet495N2txdx8ZryewG4b8/v+MKIUkTZ5HFfGfs4v0mvarbH+MrbppylUv0BZ7M68z6lbMP/9
D+/jKx5NhSqWe79ur6mLfWZPfAZZPt/FX7C8jSM0eiVyRGGRVeyzUbXbZT60kvQTaX3MWqtbm5ot
qTI50/d6yLrr/+ixMI6ech3AsqHnVbE3Rfy9MwJ8DaqxUWV4Zh48dVeO1rGhbCs63CExUmB1vA4x
LlIg+B40vVegwVfvf4pTqTnG0dM969iiWmTFnkDHg502SzOqXREigqFyYDcR1rFoU3jsKrNw1ybx
Gp8P7v9aPL1/AScG91sQxQ+DQtOww0ua3nv0VhDIBWUSah4KKpQzk8uJ+VI/evBxLtmRoc4UGjW+
BoW9Cwv/ElzTqs9zCn0BuXikVujGzfuf58RI1I8mg7Qs4OSERsFL52z0bvkql5Ridn1Wb+NW3Jep
fmbaOZUxoR/NC2g/9MrRrHbfRN2NHd0jB3S1XOy0/rJwlI2irSnI0Iz5zx5f/WiaKLVmKlnnu33G
fpfE6cfaas5kaZ0aBEczg+xxPEZSrQ4p/WhFb/aDYd/Qs398/56cevmj2QEigIN/3W8PqZ9b1z3u
waS2sltUM++//on1Sz+aCpzYibG7hiRSa8O+KIIdaheOCA766jOBi6e2ZPrRbIATJ01iY2wPJkZQ
18tFvArZU68cmqMePFMjtdemTb+9tj2XaPn+LnGUz2ZQrN7/iG+Bx7+YYfWjeQK5CfI7GXQHGLrm
BR0QqiKcBoW3G+zGW/ccrtaQBPLlCLRxgRYacUmEzz9u+gtMMre+CXcLX+UtttDPZ65pfu9fXJN2
tG/AnldIIpK6Q4OtfDVo/XOnSUa8OVxN0a0QlLaIj1mEogCPYEX/4VehHc0oeYTIE4MUmdD5cwTv
6KEsh5aNkbVFubUZyvFB7XdDKT/BrE+WKIbYDyS7PG58Qgi8eC5ivtScZ5dnvoZ5GP/qaziacgYg
y53iiPaA6FWs48zwb4kfWtF/rV0vK+ECUKTc9VOHFakLv7T+fVHvitp8gBipnHkETjxi2tFcBFe8
HhSRA+cbKeAhHK/3yG/E2rZwq77/OU+9xfz3P6wURLIUZjt4iPin1NgnVR0sa7ou8Dgr48xXeeot
juYhp1LpmZlKfzA61WFFGrutNLLoIGrv3F731KytHU1GKZEUSLMQ7xdW/hW3V7Zy7BGUoaZSg7PD
b8jCqFqt7ImYy/LMGnhigtKOJiitNKj363x1uOjyZW3RbBZhWx2INUGgpTbdf7Zn0Y5mKYvnAvmV
0TMKIG4l6OA+xWH6aimAHlWwxWttbKszw+HEuq4dTUjC0QvdMfkezWSTdpVrguqzbPYr6l2I+diq
N4QZvT/yTm2S5NFEU/dWqGNcHA+BtWtFjWNuulfr+Iqu1ks5N4piWa2UVh6a0vocaPU2TNi0VaF/
5ul6e6NfPOLyaMqB/6cOJbXZQ5dWL5MZYf6kGSU2RdQesO9sGyCuRrmtPeXVq77PTBS1JBnARzMe
p81DkgyPairuKCjuEGVf+lW0pNbcLNKR7iOxW+6sz1R4oCgUEuiOFP+KQsqZNM5TQ14eTVCOw84Y
1GR/mCT+ZOT8mWIefFVFUOwgZLO+qEV+HckQylarv565Z/PY/tVXdjQjJUqn1CXEmkOkBN/ZXQRu
kk/XXV+ux4mq3K7TsPUhwtBsbQ4Y0JeQ2c8ltZ1aLeXRXNVJPahoVApYBLfq8JyREKXpd/RHiQbI
14ipiGXP1RF1EhAm9ZM1Gus6v2xj7zbVdme+gPmh+9UXcDSZRYDVSh2N5IHi+YWN4qN5CB3tM1kn
W1+tweB6S8+WT1GLw5ye7rmbfeK5lEfzG5DkorFRrx0w7pQHJ40htHnIHU0f8mkIuR+v/GNI3dKN
LZOU8TG+GWBxJxF9ycn2DqpZrcREsIBnZf6e7uZX2KbpZRDUZ3boJyZDeTQZ1qPaxxlYBdi2kCca
cDgL2E07xwfdUJ05HM7P5a+++6OJMBN+ZIJ2IaYrBwBbpKqLXXTj9Non6feIScK915i3Z270qZF+
NBNSh4R4AX/6kPuavuyd9HoEnz8pykEb0NmDkRaf5ybNjY1rfz+Td21SZJuClKQzVzAPqV98XHE0
P7LtgIjW84DnPdIszLL0osQnPcXVn0jMW92TpVRPyqgtgoCgsgaDnO8WOaU9JqX3r+HEsBNHMyTS
c4rWquwPJBss8f58yqd8lVvqtvRIalLFgW9gb3jG9/ff7sQgEkdTGlYRPcnVqTnkooKTC1x3TO07
sPSfhnOB2Sc2I29zyw/7ncBzHJxGRn2ASfqq9fGebsNHUcoze523S/3VTTuaoxx0DlguLHGQ2VUq
4i3nYbcyMfKKbolw1vVTuYKvFHv9pqK6P3rfaltb9GiezREGafO5PXeyPPVJj2YqcmNADKHCOxAn
4LZ5/W1U1ZcmOPO8nzo7va3qP3yRGnGiGurj/uAEyabV11NuHfgfSMSFkk17OaxH/gbRVZvvQDu8
P0BOPRJHs0yTAs9paLkfFH3Mr2SRddu4gS/x/qvPw+xX9+5ofilyI7HA5XSHkFi8zI7upCd3XVtu
CxPhWnDmM5x6po4mlhbjA8B06kLTRBK6OVWXSFORD6SlsvfBzG5LHTUBatLMnRT7zEcTJ9Yt9Wgy
ETFwlNLhdtnwvtCyTJQx8tcu1S91Zbqzy3RdID5byCozOeN491VonJnHToxD9WgOGed8mbjS2f4b
3Z0SKU9jqhGLlyzev2knP9nRpKE2Fea43BCHuKVPCUPryrfDahn0cyepsA4wOD+qjX09qAbyTq+L
9pPkLHvm3U8cE9V5KvvhMaiGfu6+5+0Bspe49qQOHH4O/4mb+LtKMsdSCuvGbPrQDUGILCQQHzqA
iIRHZGJXcJj+CpP+r+fhf/iv+c2f47T+23/z5+ccVSGe0Oboj3/bvOZXT+lr/d/zv/rHb/38b/72
kKf8d/wrP/0LXvev910+NU8//WGVocQZb9vXarx7rdukeXt1rnD+zf/dH/72+vYqD2Px+sfvmAKz
Zn41P8yz3//60e7lj9/nuNz/+vHl//rZ/BH/+H0NZuP1t12dPGUv9fE/e32qmz9+V8wP0jAFtmST
5BVnJs78/lv/+vYj64OJHUtzHH7q2Jipfv+NYJIm+ON3U37QHE2a/KUhVUOd02brvH37keBHuorA
Cm4EcmJ6K3+/vp9u0D9v2G9Zm97kYdbUf/z+tpD/c74xdANniqqBRuDcbktxvK+N8iwgpiDDQmqF
9W0NrnanV/6DZ89ZMt3o7ZwKf4ts4crCDzM20o7Cq8hLaLVFcbZmEC3twgzufTXWt+RNXpHi1Fyo
ShPjMrLOTPhv9Z/jq+V7sYRFfcyUx23S3i68iKxhjTgKUX/yskTgOwX0/VBoOZEOOeEMGOkI4ZBF
ny96vS3vgg4/06KxIrFrQtibgJzACkeBRhiekXBWCog4x4fbojAxwql1FtGovMZD1FypZdpcRSVw
4WIE/7aQejTdBlSglm0+GfcFckXA5I6iTbBucfy4ivReat82bZqbziuLxXAXlEYbLYDhI6on7RyW
HromqAhe8tWJ4T2cm4nmGe3nb4h7KgEk2/QrdATJP88JTZ8AI0pL2FUKtGVIsWtoEYDMpaPU26An
piCADqUtcrvXdqGPyQSOlUB7E9RNiMlmnvn5hVWijoGAClvI27BEqDULdkF66Vp55orfml1HV2zo
UG50Q1Mtwb39+YpVHQhZbWKTrDR0tE2GglfNDfnckGo5H7mNYK/KwvsYElMPxr4l4xiNerW2IhDK
rumXUDN7FAKfcBs2n7yUEEiXzNM3RW8d3HUF0VZD18LhqqZRLIaxG6nLWI5HXVEboq+eHuDZJpYR
djhJE6vaIWBxxQAJXnivuIMlpWNbUfuMrczYjMmyHobiduqbZuUpRQvCXhnjYdlbwYNFmuCXVhMI
ZU1ck01oFU+tymXjNY8kCMyi3QIEgN83pLbyGEiKJ6Ow6xfOWOjX4ABy7YSsjMtuMp1LzbCUm5no
cZ2nY4LHvBHn8pPnCe14wBg2qRpYVMz5wTpaIpUyrSpPVYTba2W4qcDcZxCGaZ1rie2F7uBjHlr1
0oM+lJl8RcJ31lbb6ncRxjzDVRRuB0EsnV51N6EFXJSUMVU8lIRszJlueAyAFzq1S1rgjBHu/QgC
YYFhr5w8WAO9KMZLrPFbEtSqHtFkyD1Sda9zh7oFOii6i5E2deAaSQsEolQYpYQKJ6sgiJmWM6X9
hMp8ggYf5zaJln4AsYL6xwJPa3SPMQ6C3uCNlQuSaBZBdz4S4VnuWaNLVcaL2douEJAiNfQIZ9IC
TV1pVILcuJbpQcFTgC+c9B3MS7KARzOowOwgv2AMIXgxHJqEhAJa6NgS+QWXrCvtBgnJtVLbGHnb
rCXPKr6VbYme1EHirVJIW2eFZ302SZmu1yYQ2PsK0RnUu1A5qLnfAtE1iutosKJHkM4DxXYtuZMk
Rw5ninq/mCuY+C3HhH+l2uZxESyRBBOr8OZdsCnhAg6qehFD4rkqTUfdTL0G1txIUL9NCEZ+WCb/
WoZ+WnZ+3kTPyw7uJ9uxBXQNx5Hq0cYp9SkMEFksES4X+cpQiuERLZh1qAxJwFCX7PSmLTfs2tAn
9RR6HKVYyrANLhWn1FdOwVDpySI9U+J4qxQczUWmgNTAc8An14z5sn/YUYlBzzFZUclw+lBbBZik
oHuD9PJCa66j9dNaKzTTNWKS6I1OiXn0/eQjGPHGzYmzwUvbqZsWyhDVSt/ehpD2FiPoRrcOggqT
KWGmMFW1Z/YEpVvWxDa+/71a8l+fZpPLd2w2CA4my6OneWz1tMLRQ1UKTNaFmUXjsPIITsi2Xizu
M2RdNfSYyvlCkIjSuCCAr+Oi+B6kkQen2QgQeFt9ayHSU6lCItVL1Ws9FmW0JjncX0msUeukn9BC
iBH4Yd/7kL8JjStXocfPFQgHD0OL6JB0lWg59oN5hwqO3AYHJ16fC8oUISj5Q47Z50WqXUU0IfrP
Q10p10R4Xk8muS8uOWvhAzF6uNZJUauu+b3kCRw27GhFBNZl5AGQzuw02WmR7t0RRj1cpRkazVgd
gcxX5iKvfHFQTPxiC6V3iGwkQmfOminCdW1H0xb8cHeja/X4RSL8u0fFJr6kJPYCwaYlNtvAJ+2O
zBCiDStj2AHANS/UJvxYmmnzZI2JsxSocZceHPFqQR4IgS3v30nx85Hl7QkhxIY5WdWsectzdFSL
pkaKUQh8c4TUP4Cr8bZBpUerGkyKm8KIWRDAx5pRVrCcSNRY9S12WPI37V3PVS5UxcYSjt/hAgmi
vnn/6t5q8UcPimUBzhOOJQ1qvfM4/OFBqf0OymigsmqQTPu5pCUPtA3goq+LNbHp5prxo21UhOgr
SICYQ8ryEeZ7vwfJF23kFGIdUXVAHMpMacJLsGvarjxMAqpX7Udr0qz1j+U4GUsCINpLZfT9G/oB
oPnGhfFIgF901aRmsEmtNt1WSqn821+/bpishxLRKFtj47joqYThrM3v+YBk+d74iFv2aqu3LrjE
eoY+wR7RG3Km85K0d30J7KBzhnBlmh2fAIrlTOx4UVnSzj3iR2dNBgZXRt4Ri6imSls93rEXduoR
h5FidyFV4EYHH0/yTdW6wurIYhPJNqwI7mjsL6bKKin0/dD2zr91nn67BkvVHVtXwZ5q/6InDMOo
GUp0wW5R9M8oS80tyUhinUpQT2dG2r/sTzgxSYzfFquEMx9Sfh5pA501rMaJAMM0JDddajmf+GDs
tS2LgUQi0ddwYneNw8gobmo4OV9ziFyfME771dIDcLLoDEM5SNAnAPGcRHyL83brTA1IjTLRgaBM
wK4WE6LjTZRrJiAu/EDRBjpwfSlNdkMVAZ1ksYwOGd5xXj1lhPfAZyLbZ2/5hGqvdGR773/qt4Xm
p+dLN2zNdKSh2+b8zGo/f2oObJ0KzBqcKTueZTaM2GikmV30gT19bEccvBrCcNjFkY9lnOCf67zT
Law6bT/TUPrgvo4sg7glwIE+Ou6gePYqZ7wPJ7CkbZU/pFVWg5MqOpzTFDqrJzoL9ie2Csa6U0gN
W4gkZntt4MIlfwJoctSbcClBRix1UThuFIT9tZZOxUtfKcoLaobwEbiD/YVsQfugKZIMy0YXbKwd
A8RYKc18oeSteYCyAzWjDuIdwfBgh9ISGQSR3g8m0NkvxSCyZGV2n2RnVuYaGpqEdWreckaJ9kZP
TNLq7Zv+t0oWl+Fzldf59+a4IPFTBeO6eM3um+r1tbl8Ko5/8//C0oWYhVGnaxcX4bfx6ceaxdvv
/1m0kMYHwdFRcwQAMsd6O0X+WbNwKD4I1DWOKk1+hI/kHzULTfvAQ0V0sGqzZr1VEv4qWQjnA7k9
ROnh6fzzp/9OyeLnAr0lNYSRmqlr1D50tu/m0R6thtdYBxXliKFLMQsCH2lXdqaENxDLq3sLjOWZ
qsPPK7HFYVpQg3Hst1nX0LX55z+sdUadGTR+cNgwAUVvRodlLZVvHYf4M9MqlSFe65/PPdOczrQ6
H4Q1PhxSr6N9sarbSWQDksTXNAK3XCWFiR3hHv6xojEHaGWX4Wqz8NBiykGBH03B0k5V9qPMvpVJ
MBwb+aCJkd15IvKhrDSa7Vqir1+YxcCupcrkb80sV60LEpaLKwv+DptF9nHLOjfi+7axDbCs8M2a
pdKaiXbBskaCbJA4+LwCUbTEvCmpyJ9hvmCNNvJ+tiVakzn7a9WB7ticZ80ZJxJ1soQq5DXEKMLV
dIHMp/qVx4pd3+SmGcpVAxEhvozwuDy3RVgfqnAqrKcUG6d+aU++deNjF7osRit8ToakC0mMECnu
LTCT6NQ9kJ266eJgrhtjMQH+zK8xI3mXczapBkLDisGbB8QKFCP+G3h95CGQVo2RM7Uw5ipELvVL
OGV0KxbTYJZ8MQzvZx9TefKYIVTX3KpX0qg8DJAlAbqopiZz1/GgJx8IbBsKNiMDQVnqgj3yZGLS
lGZtjEuOmvRp4cwTsAIzOKdlinEytOMQ0gmJvP0XSB99+QacyQjpyUckIlnOcYfqU6l29I/7ISZ1
s5B4ShLXCj1ODETHGj0nXQfPukLPZoBW09DFUTi00mwue0dbxWqNa3UfpUpQWNfkx5tpfRsqaYlu
qTBwmfuuii/XJnBK1wk54NhiWNON1ZSgEpfYWzUrJa7YatU7r87K9LMfOdFUr0bU0P4SlivmyCTD
0u3w5NnjeKsAqyKVtojq1sjcOIWZwapB2EzSItwIDMdZSGGM5Z2ltXV6k4aKfu01hlKvaxFicR70
qfpc+iODqOzqcW4FyFxZch9N0p/D1oH/EFYBHKcw0ThqNyb+iC6uRtulvugRmWSl1fPEKW1aNQUc
6c2kFqz/bQXo0VjwaiqpA2PXtP41h/fQd8lQBjaq8F1TIM/ACC1K0rBjanoO5mMz6ykHglawnQ2h
0eFW63H2LtXSZ7WFYKtdI58GEoH/ly9spkZoL70w+gIEVGrkWNqoeVwkHZX5A974QAOnCQfcIhBx
Cob7SGvqekva4fyrCSz8heSpkFfsYFQW6iGAkLzSbQiAy9iMYxWmFUs02BJCrF7VPNHjrZHjYzzU
pkX7vZai+la3rYFr3AiHXdjA1doXSghcAMQFoUbTvoJU0bSruornJF3bc6CUEBjZKGa6zsmEM90m
7mYMumZb/pLU5UJs6lqdwTGwBmHhB2OxlZx2dAgURZwuvdAY/UUgA4ylLS7bfKHiQYrXadeyX6ki
g4AV7MzqGg8a590i7B1qKlSESeBxCqfeAuPqH2IB9ezS40G2N0YpEdL6g87wXSlJokefIGgO5hZe
WDGggdUzo4weh0xREsUtHEHcAFHeHCax9ZMKNNaRQVFWlxDSSIpTTVeL4C1cZMD5ochKOynpeHoB
cErdnNxgMrB9mZDaQ1c6gX81+lWizak/0z1o+y5YG2aBzLC0s/IQT4M9LGiFG92qw1LbwWXJKIVi
Aibog1EJxGEkJVr/2BMjwXZfNIlPxK0Ok6fLHiXE2jTeVIVD8fhxdKQu7rxATDbgJHsY869B1gFd
fwTE6OPIXPQRT3PtL9MizCq50IUqc3NF2rnd9i9+mWV1aVNs8zyaql1peKHmu+RAK3r/MsigTsuP
/39/1Ixza4eDxund0f+s2m8/747YKv3V0HE+2CZHIIPjoa6zYLOG/72ho35gCVBtdkwagRuc3v+x
OxLygyk19u0sIcIyrLkO+/ftkfygi7lgY9PYsSyDrse/0dF5O5n+cwvBZZnCFpwYJDs0ixiFo+2K
YlP0t5QYtEgv0lsDbQxHHBZ9MARGsEPVke7MPkwfWkJu92Is22nDepi5hTLFD2FddHs1TAmGJRWs
xI06FzlLcV2EkEOXnNKMfQVWigkrspC92Nl9ZwPiIe638v4sZv2f2Jp3r6RzVq+/sTOvf1uDD31q
aOT9v7BJZ4N3ehQunoLqKfypITmLPf4ciIb6wWafZ1k2O1NT2g4j6s9xyE84klsWm1YK+9Qu/tlY
lOaHeWRaDgPur63434chm36Gpeaw26Un6ABw+HeG4VH9yiK5h4dDMyTlXUsw3R9t0/HSaIilydM0
SURaR1H6PSeN8yni6flf1J1Jc9talq3/yhvWG+AG+mYKkAQpUb0sNxOEZcvo+x6/vj7IzrQI8ZLl
m5OqyMjIiMy8OjwHp9177W/tU0EP0YclhquAL9pklpd+x+dz2sQQkVx8E6cvclD5GxHkNWWqvbp7
M4pHws+vhRS/18jPHyfzm4jt8B/ysoQEbQqmbQO8BqGY2hZuW4s4uGobzCHztuOiH3pfBbWE9Fg3
sE+mgodqWYSUy1PwdBVpbfAF1w31Fh7pM86k48pTe+UB2v4E1g3a+BNOGiJcY1X4rJA/xT6q0khV
VrGaoJG0CgPVGMGkGkyMOxpNCKADGg+XP10XcEPEsm2F5NV4IACWr2sv4qTXY0DCFa55ql1EOQaJ
TaA6FWYYL4lJmTnxCJXaalnvxx/YKvkaFj8pYsjOGvUvQESxchVEiplPD+SrTHU5kAQndZWIPo8T
fRGlNJspQY0JzLYEfC6hL5LxNBnh9lGlwgVC8K669LvEjaJLurVSf+EGhcPUPaFAKgp8QHgPHpk8
YxNylbaiYQcM0+Y6A6kc6HiN2j0GpCzVNl7HWzUXzqQh5jn47tcTXtVkwr+WvIwtTdDncz+q+fXI
6DHfrlXQT2F2Jlg6R6iWreg68U7FMjQoUvOb7837UTJIi6dVAvB3JLFIHhXPXe+uTfeJkX6ZjJm+
WQJIOfNlWP2Hrc4GiuR1yGQSoOU8OmzVV6o6ohIW/xKu8etCTcV9n46YRVP2MXzV5Eh5YQlHkY27
WH5HjknX7Irr0rciT9M9Xsr5PlFU+RaKIjniNAiEvRjJ0ceI0s4Pwch9qax6gAT6qMmrCC/xc1Pr
UKPEGqUD7G2Wgm6CaMIyBDZz97lnYpQXcJteVUqPQWTcBc6ERwwUOj2HJE4uZuo8Y6OLLZT9UWHN
iYUBR9gcdlod9I4mkCocdCJOjVzU20kRIN32mumOCeJBvb5LE7TygCaiVSprxpWUC/1NT0De1Qvx
vpnG7Ib3ZbZqNTxTT3+h+Sl/MC00UZRmGQdPfYKb1kIVRfqIpCyUxhX5ZSwzoVmXodk5vqz+kGZH
YWjpZ1pcBhcARYvcL0m3ykRSzaUaKomF3OtSWiyq6hGCF8KvtuehIVCHWivr091bxKn5frSmErk1
pDnww5lyOAEpQIVvpFKYoHEfx3uy2RRiaDiZGgqrKFXMTTniJ5ffiry6Y3UVDj9O/4DXTXwxwBxk
Er1FDWERxjn8AYSGK/JhPiQI3cLXNE/ViwSe2C4xJs8B6gDKeAQf3oLfsNsStH+ulOw0GvCZuq06
Jx46Yyd2lgXDhFe30jxOXQwOI8L+BuS4uJIBya70mBekkuKVlJlBz1/TlZVVY4rlJ+Bg0+FONaPO
bnpJuE1xXbMDQqzrvrP8+zoS4CcGbeYm+DWvjahKiWKwh2oA5VO7aYCcSmEiOgN7R8Db36mESN+R
cs6fwqBssTkrOqIcfDr4NsPPwPsf3b5OhjwPgqN/G0L9XxgYlZmJJ+5cL0k4vbwNjM7//193f9Mg
kilipfJ64SI5x+X6193ftP4Ctz6n7FSZS77B//JLzCWZ/ENsZZYkK9yxpTno96+rv/aXSU4D41eL
TBoh0j+5ctHCmw1F015jrKRlOcf4W6+asbfnDNhrf1aM1W4jBDt8KFe8IC/8ctq8GY7bnwvobe7+
cN/61QzmexaCNRh9S/HtOJUk9Kexdlv06HkjbpLx2VO+K0NwS3jiTPpnqU/72SlNpCVOAIRyi2Ms
pkuSJ0+1a1bGtc89E4PM/hMEqMrB98pyKrVg9ot4i4+zFVBwC6Dui+SlD5kRXhVTsBuqe1UP4o3n
18+iZT1SHvB0ekBelei/N5pfI4LUXtJ4dJGpWux0Uq/glWANNQEjQDajpDmoBEziPrApo0SAsVU+
4omwhS99X8SAIifot7YQDbdqZO2BZu5iIajtQkvkVVDmrS2AHzr9G+V5s1v+RuYYT89Z6GMukQaB
quWoPcra5dxtMWcabamtNrjkAdmDCyKo+ScVTi/Wn75DwdCVH1CApJSGC11/C8dcc0Sh/RxU5Zc+
yx4mH+waYVYb2p+8Pv1TD8/9n6NpcVVC4UfqW1wq2ASNIyUxGE1OwtQt0tmILfR8WwHAExOj25Ku
qO24wjt36sXV6cbnT/VumHSRRz1veEL/i0NZbBEz4jlRu0kV4vHksY6Ez6ebWC7T+dgna8t8Jnkh
Kcv6eGSioRooUe2monnZjpSWabEr5fqfFZHz9+d2FFmFOm5yEZzVpW+3A73hDUJ0swbpVr34mVlc
1XEYrnMlyVY8+BOA7JGP+3HiQ3iE9FtG1f3pnr5iV96O5vwTJHPOFDOgKv86/AlaChWWW0flxqoV
4zMU9esqLbpnswci1xCgRXUOUOtjWISzR7wnffZj9Mt10pp7rEEwScCBLHzpiiQu1paRm1RFK8MO
MUa/lTT+1EYnkvxlqDz4atY19S/pFUBFy0VyvpsiDBcDVbJF3FHg5vMIkVr9hohl6+LpJ65637iB
NbwZcEz6kOcNDvWRvyfzpWz5GXvsjmfjKmw9PWnwH9UGp/nBRK7QqxBaVS+/MQvZWKshryotxkai
r2Ahwh/YwzZP1r2R75pRlLADFIE2Gz7sw1j4CPYz3oiWn619dXhWU7i+0mwWgwSPtOdW4f2EG19j
AZv8lerkHD6u9X0t1lx+Do2UvabyIieEtZjcedqaSZfWlZuUXrCWI6wu2wh1FVvDvcGulfXhfRNY
oVsS8sxW1L3jSp5V6i4oFfGlxY6ibRWuxy3JFQqEVEedUtzHMdO2Rd8UHPwCrupOs/3KZ0Omy8JH
fG6hulb+7P8o+V/8KBttXttbDhFt5SvlZPui+eP0tDu2wDTCaCQvmYCysrj3jT41NlMNiN2H2fOB
YGyD9W79SBj85XRDhw+7nytM4+hGh8G/eY8fTu9ewm4d0XblgqaNt9RlA3U3h0TAT0Jk10ravll3
dfKZgNy5h/exPhJPnOOGyOJY3odNi0peSQVmLS6FbvFLWZtXgT5In70pO6coXh73DKEqi6KC2IPd
6l1L3lRrTSJ6hTtlxq3W4kJZJCpy79pVJ/UW1df3Px7UWfOkIQXGe5sM82HPJKFDTsbTwUVupa5r
xcBpAm6tpjcrr5CuSLSBpj8HyjkynDRqiCKPFXn+moeNCjmg8SHEjQTbxnhFEfJe7YMRwfeQnXmD
LUpmXyeNLs+vMMJzRNrm2NzbbVnrBaoo47Jy8Tl7AZL+VSEC4FoaFhtW5a+0ftj1bfOjFGsQ+mn8
7fToHu0okbm55AB103LK6qXZGZgPVi6iFrDs2pUeNJsaDdPpZo5MGqJqKuok01KZpotOWm2io36H
QJhP2BfKU/YUInDF3ykh7SI9FlJmOadbXNDbfo0rgXVZR85q8Ig6HFdJwh5qQAnmyrjRfdShWvPg
3wWhxe47JvfjCAedF3dB8NuX16ZcRZ/NulhDts9J9/TTjjSXfq4yZ3nrYvEgq5VJBGjobN/dXvVW
KMzMD/jYnrhpDIoL4Op+Laxv1ZBBnJwGYa2K7S0qXdDljVmfufUd/QyWTpiGekiDQOfhmFAlB/C+
x8xY66N7MKeul457ZETXaAueI+xNVqc/wvxZFweMTnTZ5MbBnoR+4bA9QAu+iPC3hP9qXchl/rGM
/gxE8PMzK7MuioIaC3Xe4gzzdTyxQEXiz1wF6kZtusyReedvSOx/8kWAimeVgPNffNep3y0uhZi+
FWRDlY20mBfeOvKE7qaoCuJFWfe11gp5gFmcRS7Vc9rK6CE6c5Vr9fhzV8vXiV5srUgbKH2uv3ap
fOWXQsr/Xxm2kRG+nB79Y2ubkDsnO5pFHoFzRPBNnHEE+gQdGtk0jOEnI8GrUymvtSi4+8+aWUyq
uEXQqSPWdHXImyvSukQ6BhxQ0Gmf2UXm6+Fy5N92aDGd8qSywmmgQ+E0fQuVbp12wk3S6k9Nek4K
f3Rbfj3nDDRK8JkXB2pviERzAHDCTM0TSvn2cYsbWxVL1zUeZ6KZ7AQMZMVQzV1D8+9PD+mxdaNz
voqvVTAUwhx+uX4Iw57CgNLFUAdXFd3snut0KD79Z60sNuW8wVQu4GbmjoQZiRWsR/8cMO/IjchE
+6URhSBwy5gddmSwwBzXpVK4VTtcdXn/2Rqme2yEbo3Ae6CcKlkBfj53Qzn67cxZNqXSKnmIxZ6Q
6dD6EA4VrjcN2JpTYLOexnvs46bdYLD5eSGsW72WtlGWKDtPUh9PD+wi1PlzU+I8p98SOCJW4GG3
AXAgNB1Svl8hfcnL5COu0r6jxz3urOmHoYw/q0X4o5GTbN3EuGGmebo6/ROsI4uftzIhf9K/PPGX
wc48ZHrFBf7JOUh7d6qSl3CS7rtsMOxKI6fUBeNI1VNyV/aVcpHiNe42nbwGV27AWdKlFcGU+K4e
vcCVygygnx45eY1XyGCZK0ynwBYPcbxL1NGpsqBwoLBeW1rnb5pOeKiroL6U/P4JI8EOJwbtchis
2G0wG1iVGE+5hkIpkURxxKrphV1SZtOnNgx50/ngoDFdwYOOL6YLE0ItQcoQ4XtIvQGi26MSP/RY
dePjpt4WlbGLgjy4CCytX2mGKjlBn15lftHsVSC1NsLyddv4OMklHehm5WKohj0luYoLcbR0FLyD
0M5js4MnkLhSiS3Ah0behJo12XRCiZ5jlPEA8fWdNyk3wYC9HR4K2TqIcUiRJmt27vEuqZnqMRRC
8A4Uf4+ENtlAy9cdHf8K5E4SHlYANmfatzAHKn6kmvEcQpdRsnGHzwHJ9drqbQmB0mUrScIu98+x
8Y6c/CaVc6aEgp3ot7hY6/hFK1YqjoXb9HhnTZhA24Ef3Il1eOtb0T3/1Jm9+liDr2pRncvG/FY4
XAKknAek/GXhZqDUnSIxfYf6AGpP4gtzQrlHOvDM5eZdSIvLFdnbWVRBCm+W6x82qeKDPsY1vln5
BEOh1MZ4TeAresgzo7G7LPzalvyPoH2tNSLkuzRN8ZZr9vy07MqXC9X2iiDZSRaFeWinxhutybJn
FS/0TSvpYD/NBF+g08v02E6BMoNtgl0Ktewr0eDtGW2m8WgBJnHrIt2DuL9oB6G5mNLgxlSAe1Um
xYxeNEUQ7eUfnWA+qFV/jjN7ZKswAWdw+ecJQoBm/pRvfoPal4rRtEbOaZNSVteUXD01RFGGeaa3
8yRbnN9khOf9kBQMEYfFmarUBXL0fMhdOU6/6JG24cFx5oZ95HJmsuHNKXxVoiB4ceAQrSjbqOpy
N+7lpxrEt4OL41OSB1viMiEFsMGd7it3Rq2dQwMeO+r0+cgRNZRxyrtDJ45wVYLP5kZ1eBGb2ktS
eI8aEscxyG61XBudLOrO5KvnGf1uQDUm8fycIGa0+HKxWZmTiMsBICwNWx9veii1dG2EsbWBBXam
sWNDSyKBePCc7XgX3WjHxKMYzircRNNvhaiNHZXSxFjRL+GcAcEwHpRSf4gC8cvpNXJsYMle6Kas
I24hXnU4PbVeD3KBGgO3k2wivesC9Lmd5BQeFKW01kY54VoWfzzd6OuLdDG0BCmphCXbTIhMnBfN
m0WBpjOtNQ42t0NIvFOFei9JPNfUWntW4sFHgTnqVHWnz6HebAkvrbI4vpQAhyMjnhgWwyrXBFXT
jd/jIuBXCu5GjaFoayGftVTRN1UtiAUK9dpHQ0vJk6I5Ul09GLH2bMXNZ6OYFPS10gclRv7QStb1
ZMSCWwtWYJt58BXfL8qrohpT9Lm+QjGxiqMmfRVZcYAbZWnaBnD+TRrjPNGF5cPp4ZHndfRueAil
8Yici9GWQEwtUfXCGrzcxeORy5SB7TsuPOqmQPtcTbl2oY7gIgtPvBjn20GAL/OXZMw2cZ0AVgtg
7lNgvjbydKdNkFpxA8NbSyhVJwrVz7oZpavID61NrgfnImVHDiak+5j0KYQhSLUvPmyDhDyIq4JT
Qh98iopxPGizCZ+qevD3ZsFXbXEtPLN23qWt2FfJs5ATsnS8N7kaHk4nChI1XKq1HNmp2mzaYcDM
IyECUXAuEwIpxE04YRhpaYK3KRLU+ggN2UqiTLQtT/kAFuJ56JuntsP+qhenO6QcFHKVSbkWc0s4
c5IeOZXmSwJ1XMRP5qKPxZIr6oYq+lbNXNEiUNtEj0rmNXaY55VTiv4w/9f8TLQjEgVDJGLKdNvL
vXTuDvtujknUoKBLY9BIVS131CEqCyqN+sylnP4yGcVrEVpBXI/rJpBW2WjtsWkGqIh53+nJ/f79
oHCTEA2VICcqIObK4cfSqiHUPIy+XZx4cSaTLLcIqGYYG9MR/efKCx6YpfagtVdJc6bP787iRdOL
p0tZhxJuUAlHZDNCVRt2Y07+oOjOfOEzzSxD4maH9SaV7iwCq7vKkpbgau3K+bl407sDf+6NhOiD
fZR9Yqn580VsBJSIgewHtdp5eolNgqSm63/yvSh9nFPmYNLlxcUPq+BWN6UoJ08Rb+RGfQh09VoP
g2e0GretnwYYGvqXZVVuZaAO/6RxDnzZMNDRWctqoCLpcBjpfRovhIusVe5aL/o+YktNoffXsil3
Pi5Cjlk94te9O9P2oaaLd+Y8vm/aXnQ8ErCOxnY2d/2w3WhWsqbYiUwtj75RX2Vd9wi+6dNg4lNf
F3uLEuHT7b/bSufmMaIgb0mElazH4TrxM4NS7djK3A6bJZxkqtS/7MsbOcFtVLXONDb35eDEWTS2
iIlMgi/wgDYyN80qpzPR63ctVmoyUetz+KZzTc3T+s3ZD8S+tHgaZi5EATvvU8dn95O6e5mg/OkR
PN4SVdMcC1TYvfPhUNui1CUWSNsAygDtlc2pooGn7DReg7s7B+Y/2t4cn2BFytar6Pxtz1IyktT8
0LMRdesmlGPfrrqk2HhVKq/aQUnOzNBz7S1miNHHeKYhJndDv7g1pP6KaqBdaTaOKJ8zBjjeFOkF
Bck7KpTFR4sopZCSyMtcKUQJUJjqtUW1fpVQH1bF55Lp7+6k82Qkr0DwWiStsfxutSDjtmzN/RrV
mmxuug4r/RoX+XUNjTlK0CMIyofTc+X9qUzmfi72fk2hU/y8WAFqJQpi480frw2dfAQ7VHvBc4Oa
U/KLnaCm+zIoQ9uHLZw1xkPSVWceV0dOjYMfsBjiFh5vLw6s9xLnvjDRtyoZisTs70939MipwRTl
BUfImuTB6zv/zfJLSn3Sw4HBrSUJ1o9F7tjHtunM1ERw9X5HIUhIoYXITVB6lWG9XQx1M7Ftx9xh
ITh9CUPRuwd2p2+4EThJjX04cKS7scA3bFTGb2MRkbwl5LeK5RCt6yA+xEL5w8yL0g5NuXMhE1dA
C4ivJWXxEFMvuzEmaD4yeMdcuYoG+W7MCqx5Q33YdVLQbfpQE+ygK3u77QYRH1FLcDy5+EB8qt6P
uW+5DeHujV9l6iUlas0seWmRQDT4IUM0Yp6TLJ9RRUocunWXmj/yTvS3Fa7a+7wLt10m3Hatkl7G
tLTKdWySrF68kFrFXIEKv/T6uNl0tdXeTpkwSxDjbVdJspsZ9D5Op+9FE6vXpad+8olvrQZyvuXs
em2kTeeaqvBBiZJkz0f6oiX6AFtHU5zc8idbVoppCyiIIszRM6Cj5pktaxSN9h20UkFocEItI7yu
hm1eJIltpQLPlaQt7wLcft02Mzxsb1LJRSVHIZuOxkLVeDXpUrPyA+wZQ0/8XNTtYy94gq1k8o3h
SbtYKsaC3J6sbaq6gEJEwhOikpY4IQWi+9RQGgJ+uOGNsdivgnjy7gJP63CHjKoLkuUYIrLCLoJK
1G2cJFCsB3H8IkwKJn/yWFyjXh0JJnqIZP1qbUWNttZ9OdqbuD85YqrucM2iVk9vRKwg/L0kQInW
0qTfQQnu1pkiPSij/3Wm3NhRT12Z0l+EkoGrZIEzbGPG3zJo99cYhj/zzJ7otrVSiJ/bljo1rqIk
+FmI+bZHW7BWEYRxBmKQOwt9thDMqLWNpO3syIys3XJ0a1TWPr5zK9LGylbQsxsi73y73usCF0qR
YWOAqH0aCwjbuF0CmUacM1Q2XkCbJGqmzInkvF+nVXDRU7DwQULkggMvZqGWkcqulPr6ypjUHLOd
etimxBJ9JyqrdeRjjW3WyQaHwNjpzb6/M5vO43WotDuhpnhXH8WPveBrF5T7xbeYSSrCOm8jnDGt
wcY/09vrpqBSQKH2X7SsirDWraC04WaIc0SX6WK57QZJuNLVEi1401ewuHC4ty0ZIJvhB5tOmeo7
QEv4AaLPZXPWYyfptMEhngsHeiqKy5RUxQ706lrDURzKQ67zj+dPhthsqSfOv2qtnu+8SLvnHR0/
kdsUZbtDAbkrO735GihFuo5QOuOCMNb9CzbbmM/gcNqVF5Zc9pjZj5jXxlH7CLxqC9+NIDDE3MYb
1pQROqligU4PGv1ikLXPRjCArhUldHcYpdi9YUw3iAIrp/eFDQ4xlT0pLS/kEg3ySmp5sdn56CUO
luudm0jYKduR0Pd72fe/NmKvr72G8xUPzUhZyZU/3VACGihYr47IC3n2XBtpDcBOqfBILoDWUC6Y
TvJGnHLCnqZf4YAp10iUfL+UXcFo+8jB2NMAvR7lxY0gZN2VkeIRUkusmY0Utdk61YX6IRwFUIFJ
rsZ2n6rhN5jFN0Zg1gjyawoWOzV0OtET74SOkjm7z9nJxhSCBcUsu67HYC2gftUrs+8aRniaUwSh
vy5Ka6ocIdSISXqJp+8kKskxdoqr/lrLtPsYtkXd8IK2iMJcxvid4pnuzZa5gwN/8Abm0C1Sxbte
UjeBV3wsquh7NUJWMyzhEkrQtemLWyPsL1RKwm0j1POVYQSB01bSR2GaCMuISDDwzyGSnCQXIzIb
d6rzS1NP7iaAeDZwz2w91bMdlxR9okCwXumZDnxMlD4a0PbWJRcfZ/SVW7PmGQJ2DvuIoLklZvc9
NZkX4Ez6Vdf7OylQKerpxSe4Yh611MYPGmqdBClbU3aXXhHidAT7WfnYNRNKzKr9WOvpx0DkTd6Z
Ao9ksbjvreYhNpUrAWU51M98b0Lu6wUV0VN53zXqM3SYEPeMfu1NI0npcOszMtJo3Ql4y4nek9VW
+C3qImVPGeaI7VWm+xeGmWn2DGyyJWJRKwoFQluvgj3+oo7XpC+4ZV+o1lOQW05ZWB+yLNwQ64aH
E/zwIt+NQKb5SXAZaO16MNsXMck+dL2Kgl3qLybMogiWcovHylOMlAdDEi45/R2JR+kYai7B82vF
/yyhcmeZBx+7AuvGGNNXJmbpwPm+lZVpa+nsBYOfZPeCxEqPp/RJ6Ua7H01X0vIbcsWO3jXUQA3C
t6CjiCzW/WtVSldqKH0W1PpOjYd8xz5j43f+hTX1Je5GBy/jdQOA5Nki4OcH6aVYVabrW/e6p28E
aTC/pnl8BXfoqmqkBC4g0xH6yXZMVJy2NGmr8F8MipffRn6QrEpVG1aGWDkxpcMhF5JVhp/kSoXJ
4Kjm5KplfR9nw0s/YsVWkrtvLpK69/XBDXRI5p/GYOjCOy1VswoDagj+wRqNpL6huni6IIL54/Q1
7FgYZBa2QxKgOISL3yJm5Q2gGYSRSFkkV3uDSpsMg+/c/IxB8CiLN6hxn3y137ZmeO5NfeRhSc6d
cC8Viwh+l8qFMhs6OAI8i+q6cqzA3CaNgFPyQ47rruXpt0oh7GYzWhQHzHP9RQq1i7Ey7hrJuJzq
r2IirHDMOT0c7y+/qHThOcxBofl5sQgK9VSb+b5JcYYPi7CXwb+lGbTDc2Ti95dSiU7rSIMo5UZE
uLhjx7HsWV6XZEz8xvFCGStwdonpvusTW+yCVV6eC4i+75iIekYVgYSQMCGVcPjaVcWgRBtM9KTX
9J0pUXEUt1eTcM5x5cj7bJYgU49IBhJYy2I2BVEoZqRO8UWu2wvf0gAqCaghq41YymdCBcdm7vww
4/JDeZ2kG4somgr7NWoM2jKoKNJ1b6OPX+XsSa2LyVHgHDkBGP2R0HJhnst7zn96EaZ42/RSiAmr
08vAZuQUlI2Xfkj+wErmo7/Y9WZM3TUHYhsYF51qnnnPHB/ff/d5uWZwoxSqtA9yV/GsRwlvWy0r
Nm2ZXctDc8aj6tiMIYRAVbk0kyKXosFh0uKhyAg7CRlPTUW644ni5GZ7Bnp1ZBfQNIlSP1SRfMdl
CsaXc0mfSO+7bd/auvVRTvCXaJVtgNd0LBh/rI+nUJ86iLlKn6gzj8/DdSDqrSEXsH9d9t8LXewu
0rwTtpUZP09VQQiR4bW9Ufngl8GFbpzTgR4ZUxolc22qVP8Y5iJSEgcJELs05/NNKRmBZow3kaGH
TtViVn16J3u/xYjUHs3xOhlJADUuhx0dC0yZh6rM3aCbtMtCo846TTHDRkMRbmMNERf+vQP+RI3+
cLrlIy/7Ny1L4jKvIGTsDQadNGpzN2cPPfMcifDIMphjQHxGMNpojxZf0Z9ApE4h608bm8tM35rK
tcJzgoJY93RfjsxOxEUoa/AhkgErLDbqVLeqwOvZY8y4+iSX99UYf88Fc13W/qVR62dW97HpYfHC
AArBgWwuVzfw/WEuFmfk8tSpGkhouUxZ+rnRO/KB5vehjIZcVUm5Ls6CKgRsKQcsOSQJX6pZmqip
d6fH7WgTpAQI1lOdRUTrcPYNSQaQR6SJIRyv9BRkl9yYj/9ZG/MkeRNB8uUh0wOLDSpKNYe0I5ZE
55IORz4IbBY2QOCLKJtfE6RvmkD10heEMzK3scQnvHe+d4W6DcTxH5zO/P25HpCHKprhxXB1g5kO
ok47mTE9dWn03CnUl6IaX58esuP9+d3OYsgM1YceUxDbQ6qD73ncrXrTfCyJ6J9u5/jn/93OvKze
jJvQjwoaPPpDid8d2LM7IQ3OpQqOtqHNKH0qFCjmX4xZO4IKtLz5fDK8devJ2xJyzj/oBromiwAi
xI1lLLYwR3NAlkAAuBEuoibb49m+Pd3EkZ2MUCOiDsoINfqy2CzFzkKdiK0lcqbkh+q1V2MaPJd1
up+sc+n8owMGGkblWqvMML3DjyJBn9f5/Jk7cD+xg4kudX+sVUESgzpGQf/OuBlzEe3bDy9ZeWx1
sZ656JCuLYhhdmd2GxXkkhiZZwLVx/ozX/4oqTMo41jSaPW+STQrF2mrEe+m+t73zu0wx5aLSnmI
QUE56tZ31zypynVf6/g4Y7qfX5W5FxNi/GWg8bclWseaQYICXtGgYF5ZJuITBCSm73HIYG5pw6Im
RMmrR6nOvG0WrnOviUSOS4PbOdmT2Zzi8ONMxMJNL2ECEIS+wSLFloMNqBm7KMqVUWgbIUKBZhmr
ptLgKOgkHGS3rz/HYFuA9do4Ajjxt3Sa7xCTrZbUrcuWG+fFivvwRdarD1k+rQUj3lb4ukjKdadp
Zw7II8fxQQ8W534d1CgBLIXaeSh9cvncqLIbifmVrFZrVa7c02vzaGtgNBQKKvk+yzeTb7WgCwom
c1iF+MfcCOOIuV5pD/mP0DqXJDw2CWZmx78aW2zN6UD5nhnSmBgQqzVTO2gN29A//pMugXOfL4ao
KBfvsyyIGxD1DOCgjTYLxhnEwPXRvRfc7XXjzP55vE+/W1tcd7uOmHOR0xpWTRtDGV1NeArkM9fN
442g45BndRxlzoez2uuMMkkLZCwmOGwhuxMh/MXVOcOKY/s0N/Z/tzLPlTcnWtJNYm3oMmm5yLNF
63JqBqh6w1pS/8PuLKZ4gTgayjYNdUoO5PNbIn8GlHdmKzg6s1EqYf7CC5r75mFvZroUVDtpvgfU
rtD/UPTSzQX8uqXBwbTpzKPr6Nj9bm1ZS4N2IWzrntZ8tV4PvrWaqAcdSe4H7R+LTzl/gKsYEjIR
8orLyaCXYqGI+shkEGWHUoRNahpnxu7ofHvTxGIm4E9hip0wMBMMeUVU2czbVXDWIOXomFGwy+WT
ww2N/+EXIp8TemQ3Mt6pV1qAg4yfrwuRV/G5IsjjDQGenvlfPEsX3fHV0ch0g1O0IeU2GPp6lBqn
kTNbTR9P7z3vWyK2JvH6nXV5QHDngX2zhDK5sMQo5KqTYayhKOWursmQlO1NxMP7dFPz6BzGZ2iK
cjGk4sD32OoOm+rkIpBaSt5cTzA2Zjk+IX9wAym4FmLo8cqedG0WnUP7vJ8YNEqMTQe/BODRmPv/
pn/xZCV6mk3cFuJpLRofMV27Tuv+zPR7v3RpReM80glUzuWWh63gD41mO+V79dG0pqSEBGAKAPZj
2MlEFfQz3+xon2aOFHNQZC4uBrKkqEzzS9ZTA0JJotAkEcgX9sP69Pc60gwgMSAatAKgbkktIAuZ
xEE0ply0ZIcb956e22WbndmI3t8YibeTOwN0N1cPLJ8M4oTCN4zN1PVrMQa2VIjNoxnp0TmV+LHu
UE9mWAZie+wqF6esnwFkbiw4FmmuPqhasZJ67Zbilj++AM/yeoVaCN7x6FMWe4Q0xQmmiEqKgjSu
HBP0lR0K2pnz6Mh8A18GwAZZK3rwpUyygWNUDM2UurI1rjU536eite/Gci3DYMnU7Pn0TDjX3KJP
PK17XFDF1C37cUNK4gYaIiR73wFCv4Ln/vkfNAdxBH4PwWpEIoerKQtyUe70juYKzIJm+q82uUGG
QVho2hG5wdPNHdmXkLywA+pURvDeX0yM0YJOVolp6vZTag+S/1WbyjXyPsfQrsNx3LajsRWwFzvd
6pGN96DVxSJu4fdOY56lLmoEpwgnVG7DeqxDN071nwv5j/hR7v/EC/Bv0VEHgKn/M46B89bFsP89
YOoBomcDqbRqwuz//dcGv4hvL///LW/q11/4F25W/msuwgBgxsOTxNxvzKegQ9zXFOhRCi6AxAnn
FfmbOSVxAgHRgfnDvjM76f2LOWX+xf6tEX1mU6IACJ3UH+BmlxscbyGuiOSRiNtTdD+zrQ6OOjDl
zUDOYDVOEI7yMlVJtkzwnnF/td8M0+3PQ/steOpdwdfcFg4U81UITxZe4odtKdpkSUNkKauonvqt
USNXqeOVHAPCVHgr+z3mMFnnRw7hIPAljR2MQ7IxK36JgSbMbX6Eoq9tG87nlak2eOSEwUqtsr0R
i+fyeqrCj3l78XiVC3Iuk2ybH/PL0KpsNkbd8fHA6htPfvzqV2Ame9MMrnKK/4aiE0GKmh/0BHS1
UW5FiNtuNOCzltbg2TWBHHbRxpKNt85zHJaPRgU9ryAxmhrkBFGjo/cwI/CBk7CK81jZDGGHcCjF
tskPbyHdpWutz8xVdC03sCQoklz7JnD2fuLvaFgPbiQ5ujDF6LLSI1Dr4fcUCyebH1c4ZulhrZxr
/2BP+J8z5W7+z1J9Z2bV328Aq5cs/VrFb5f8/A/8XO8S1htUoJOHJ2BOpGmu8fpJmGPZkiYiG015
EpxlOFH/Xu2a8RcWRXMgH6bHXMPAvv5rtWvqX/w56JIq7uwWVSR/RPU9XO2vBhi0TEtkQKBLLz25
8ywWhiiceqfPKwU3GCtceU1RrsewzLdvxuTIaj88IF+bQm4LNIrimZk7sziq8CD2plls5siKEODn
pcgAPut4Pxhdtg9ESij7Kk0+RAUSjSLsgt3p5l/1w7/X78/2qc/ChHUuCmPUDzeb/6bszJYiV7Yt
+ytl9a5r6huzqnqQFEFPkmQD5IuMZINcvatxdV9fQ+S9VklAEXe/nGPHzt4oQiG5+1przjEV/JeE
mLohyuwiFYR3Cn9nzn7m73NrrMG3ZdW4BeIsIo+A1LVehDTf+OZZo/eU5l5yw/LceXGHkaUKc8Zs
Qbgandfuk4L4DJgoeVWfeEY+vbRT6+VECYhWRK3PLe20EvlYPjakJEJcq18wXpFZzJvtGWE6teL7
NjciVMtuk9+pt4x34+iYP/Req6+CcdGG3VSX4sfnN+SPL/TdHUGPTIbt9oscVm2L1JPOXfIhmoCq
CITrtvlYj44H8o6hIgmhuWvf6aVpPJY97KKYgTIGWtlIPSWx02r/WauJI1yOCnMPlhVFYY9a6qk3
ZumFwSirJHLq3EdQm6ZOflJWynoykMwZJ6lTDN+TwZxELNCg/oa/3JZ7bfS7+dQfZHM/K99qosxN
llsHc3YRQgKcVThDKS/jwO+Gp1wt8/e+8Ppqp/EtpmtjUeJ6nPvWPCfeSThfRKJy0FwVerkzneb4
uBH6qjWsAumqeHbNodsVU4BuqetsAZGzQrQcBUU9IEDRK4DG7mI0Z72iOXW1+o2HXru3/F+Jgajw
tPHEJHcCwe26J0TP82IjCTIg7asavsHqIt/MqhENI4nzxaPXwbk5NRsTdMjkzRVyps7rzbDva46J
xZBYMpR4WgeakZndRqLL9CLOHSgA4Wqvjku65mgrhVg2UDZgrllvY/TPhXWJhCjwLvoETkOU2G55
m7lBhtqPNBEjNlWK3ZgQms47zYw5MJ/4wq5zsSQUoZFne2n2tUh8b7pKUi1I9mvmk6iX5QSm7Eue
CoyQem2WZwn61TJOxqIn5EWaQf0lN3K2QBDg5hA7YgIfXOZG94XKfG1IT/OmIJpI2kGKm4x98lut
tsjAu0CyjviRFhJ2tdZt43UKbEG4YGAhHwMmPcVBkXdyB5Jt2msYqDKg4XRl4s8f/o8WI+ps+kgw
eRHsHJw8iJdYilFXQ5Q20OVcwYy+R4z0pTDMET/hBDh8HbVmP+q5DP1SJS+fX//tuf11MaJdD0SP
iTBcwkPj72BoaVYCb4skMOLd0DX2hdmr7BxNlnHSYGE/Uh4f0Nv/XJBCz3ulozMX3k43f3Uw3FYA
lzVAlE81QcoDKucIZFF3kXWNj69+7k6BcuLqdGZSHttRh+kgrd/NRLr4fl4MNyRQstyvnGLIAsvT
Y+3k127D27WI/uvG/CCLilbL4bAMz6U0hrZE+Kot9U0TLM4JzjMbyXQxEsMz46jM01mc1iOBcWEz
m0ZkDfa6J/9oOCHgWj+yW73tJ2z3i7361a6BcxF9MHvz3/drQ1johkX+SV/Z9GjHfEoDsgrz6kgB
92rOf/vFGUBt+i0O9+TAHI7TDVk4k+4DlxfNNN6IMu/zHcsZQTJE73jP2twsNO9yx9VDvROdgSQ/
Y6sGgQrWxkBEudASXwggclbL2Cu3Q/6Bm7c8qVBrV4TgEEp75DO/f3gd1CcQPZn0bU3Zg50UDY7j
jcn2kcdV/jasBlDqnFT7zKsFgXTaMVHDgRyMztHWw4TnRnMMgTMv7Nsfg7lTo1LNJJRYK+2fGBrQ
vOPXmaDzpbis3Xaq6f0ZZfoF93Txc4KI4oZT2x/z1b59KDi3cHKBhgP/mtINF/DW4fjrJRKrIw1p
IFu1fW36WlJGIekrlu+frw0H5LM/l8FRhgwNY9IrRPjNZRiKszPCN4m0Zg5uFyg7BkTzyr3NVLk8
4eJJ9gOpUD8qvIuXSVqbJrOeGmqlnRMxxBpeFRUJXg5almE2jzih366c24cDmEyyCYoJ5E4fDM5z
s7cTPlw3gd5uHV/bzaUhTupi/JGqIt/59mjESVuIC30Z+2+f35uPrr4hEgHgMw56Z1vPOrNPbboe
kbcORrobyoaQ+CLT1nARaR+vM5ECxWhOVWxIXQHmWqcjNIO3Xaw/399EeMWjv4WcH3bmoAYJDnk8
AyNRU2s0yMSY4Iy2800jCQxL8jLbwpXGP5XW/3eQfLBAbtdlnINUZaM0s3Uc8n6ttnHNTlLK2QCt
sl1CV3dThXM0Gq20uOKs5u20vjG+OBVkjqgmeWreZ05WgOlzyhWyqu6IOf785/ij4ft/y9frx9qc
VzwTLlQQ+hlvXwnVKLNfAreNejndpJS2hJNhViUMguAHTmSEJJQU7uY6jOzp146qdgGRU06unfii
mIvIpcNJevCWbZlSNeihZXWseNaK2xh7+uA+VSakKwKXba2JZUqgGd4fQ9y7ZJHlu7LnRCUTWZ5w
L9YbOw3ucrBxlx6rSILK0BcWB9vMY2WFjBJyElIvjgjEPRYcKLL1IDI6+o7ERlH1elfva0LgnjSR
tGI3TL4Ju9Gp5njFMkVAHeLeuKtdh6fcX+SD3U76F00ajHQrJN5kEtRc/KIYfQgSdmCMXozhL/ti
alNO8ogkFVdvCMw64xiFkwzQoDuFfiGdbxNVeoIkvs2NsLMTM43qhRCoEKzGWHOWq6zupM6MoT+H
ezjsq6wxypgTlf/itxp8Un92258ugAtCrjjLzwCJirkP8V10z0S9eyQNOpWzxrLUsvM6h5Nop1q9
xuWohu+zYzX3ZZL1z/5GcI1mrERO7PRd/iwMToVnrMm2HxKuDAt26ebpNzt5hq+FTfK7bqfVvMeb
VnanVmlN9Fb1pEj3Oe4IDSSSsXypVWk8K3+ef/uGENfUS6P1nS8T/Bz7uuBUmPX2lQITtbWBTYE9
DFIBcPzZRH5faSrIQmwKRRGZsz7g5PCa2ghlymMdTnLlk7FYtP51Ka3sviqxTsXmqy9m0EVBsFui
yCyAlBacrMg+cV5KGcS4AsB6JLTjzoiX99aQaAGcbBNH+38WVaw/SeTCRDNOTnI2tz3uHpRPg0EY
zDICUXC0gN+v7HOkY4t6zAH80rPKdf3B5KjyDydLgnKUUa0vbuGl96IQQx0X+mwABCgXxwqFVlvf
O61oHxo16V8b08DDURIoHuuLlSNdzVMZFjX3nESzKSB63l3n62Fcmz7SpLV4Z3wv74k2VYl7pvIK
3rHGts6BibjJCcdYCrqusVS3M6WTjhepPVIxaG7vmyf9jBJ+P3I47uNKFG4Sj0NREKrnZA21SDHP
Z7kvpBOWi2bxNZSvZ+cWDg0CBceCxME6ae0hWhNBpWKQxfHoVogPoJElcoooEs2VdlhDmDTzhfbF
hpPx6DcWbXhnXpVPNE7hw/7TVSPDdKQrwZ1UHZrgPlU+PgDXLqO2KLSzES0jvgGwUHk4sPT/JgR9
Y5SvrSvP+eZyvlaLkxrAwLaZs8J/S4Eu5xwsWWIkRjiuFuUctheOVSe2BAkTchiTelQMrt3HKtl6
dBmIZ1wIWp9a+9JsMGSuQ2PeU8NhnfJJarwmfRNNQKcPbnVquqM+xDA1XIkJB1p6bNe+9T1QFf5O
Ly2C64bfyI8prXQZjrzckl8wGy4xpRQ9Hsh6tEBz22TQYbc379MtRTJsnUC2HK9z9+fUlybpiANk
3qgkEu/etkqYy57mK+2scALvF9ArLQEU0xhPsztIHFktTmmsHp57omVawG++JPVFt2J52VGRe7eN
izI00vyaVwl9TfBgapb/MgRBcl859UqvvlTbfZ23184K+u/Lspp87hXa6c6YNUIbnSw1vH3v+dqD
4aTswINVkAqUCMe6SQ3gJ/s2F85wijDFvBpSW/o7d+XW7BxccREEjJa6Uo72beDAUom9zu/XuJlb
+MNmoaZvgFsCnahmA5OmveRKD5kCdzwg61hdZpnhSJ7YQciQ761fWHq73owEmX7T9QnJgSytBKcp
8iYq+1KkDZTOIRsiBU4aJbQjNaIHayww/ewa17LJrXlPYyA9ZdLGk1/3efoPuiogs3Mx6+cZT0QQ
V2Vn2FfGYnPSDoYKXZCXjJq29weXvbcvbQqTol+/apNZP+urld/xF+yXXkvUFOdzWz/4+G4JRl/h
tMdZgoGCPS6TIl58u4lRA6U1aYy6haULPP2tkQXueuEiiIwVo8GaAZkckqhpLbpHehe4tzOc/585
7hovotKb78aymeX50vOwnNq9ApjmjB2WWH+gFowJVS3L05kgU0p02yaHwJim9YWV07gO8oSiru39
KcW9LEiLXYmy7PAw6u6ZmmaP/PGuTRp66k25qv3UNwXNZCfF2vhFYSadLoVw+5tSJL0br+Duxwjm
co+4uZvbPIRcWP2qV9KQWLx1+hIABouAFcHo7OUka9PKuoJLGOBJyxtsrincQm1nmes4R6Qv+nPk
jzJJ9o2uRtxV0hCsG4boz3lzCGSpAnf8WjSO2pPv5P5szUW7XRsCqM/WsiquzHnj8ZFoCXAmx3St
TsjC25UT4+dJYcU7tZOizaO+u80S16rDdkwJBWv7qyqo++eqLOWd0U433QjPgTPNuUxprx+pot4f
ZR16kWhAtjAd713FqxotyCByDVFBru4uJeGIY+SacqL0tAtaA/XOhNMdA6LXr916MPefH93eFnGv
B7cND4RXCb8CBbf19uBmgN3SE2rEqBPBcr3irgTT09mxq5S+J8w3P1JQvz83M5d3PcBqngUs71Ap
JFGmTkXPK1nPbXoPp8mOakPNe5+X/EfQkSSQrEn59fMveYBc+PMtyV2nlIK3gANuuwt/VWy017ox
H90+6oNMXpbBrN3lPdaQhSTYcMb1F01Jn8eaUAmd55ruk0YiiQCofWSg/8HXx3W2RZJtIRSEQr/9
IFqdQR9MBB+kyTWaCoO7C6ZpPB1twHKeMGSkY2s/+/zrb0PBv2ZWr1+f1oLJpIB5IhE2B4VzYY8k
b9RjH1llP/5T8zQQiDZ2JCBNmayH/QDtN8efSwIk4RgzBsskEMujGMzEilpW0DpepYlFFplAum8N
J8MxWip1FZi1C5Db69jUbVziOGaloT3oVs+2ggvn+7rIAq9/bkdqJWOJnA/rCrxoA/hp8EiSI7C5
cSOnHxv4U7U/S0Lr7XK31madxj5DgDnq2yVx45RebH+C3rinsalrJLfq2ZzsmgEY9pF55PvyHlqW
CeAb44TOK3nQ88mrUejsxhP24Tq5W/KswHxQ1suxuef2dw5qJuSMDH+2RJT39iuNKw+5TIgpHAyL
ytW32Ybxau1Ugy/UnhoZsQt2GUS26dh3/OC15y3cpk08EgQbHagiqOp1TunkGvCyjSGugeFM6bP6
aZf2ejGKzr/7/BF817uhbkURBvjvdewCqOPtg2/hFuwbDqKRKln+15WwMGYuxr7AerkrOJmFWucP
3yrp+bupTUFrmJ3277qfr++Bz+SJOmVTEEIUfvshpsBhKtsSAVZKUZ2mvIlXVmcVUYtQ8rsqPWIX
lPZb9Zxw7KoH6pF56Y9gSPUrUoiCcxIxirO8s+tHZ3T8Iy2NA7Tc9uFcaG1oVBCr4EsNDtaosuGY
Bk2fbDuzAJdRD41Mo2kBcRc5Tlc8ZU6u3MjM8/VLbs7QhmdvKxClWMwB7q2p+mhZ6kULlZgUbFhP
qF+dLGUfDq1GoBkW3YzoAZ0HOqSJWx7Dj37QmtgCHvjoDIAYux8qj9vZkFU5uzNCHr2HaGHlJ3Kp
WGQUPd1/dK/9ZmeOakJhFN0Z/Wb9STr2/D2DtpmGo15bx6y+XPXdK0aDklXWARBobrf47Q8+CB5J
gI4qCgJO5+ej3m0noamxHl3fZSgTyCyQcWlqGdAIP81AJBStHxlTlv+sdAs+z4ST9mtQEyEdTqnO
KIUDnUsGFLHc/pfeMsSzY7qiigPyBrsQj3O30PwxcZ1zyYW2h6aJfybSzcddIiYbqr2CmcL5T5a/
2y5IjPO1DtoJtomnnSqd3yscDdAq4TguyTdVGWPDUHZJvyccex57PZmteEiV9cIAR38o19TOwgJY
akWVmNQATDA4zzFj3oovsy5zESYTT9zpOnlGduGmlfujzGagDSKxugfBYPmbZRTYq8Detx1jqwzp
vZ+a1PnD4LU7m7mbdmE1ub3GTqqwBcDhSMNyXoqXrM9blxxwasJwoq50YqwPVRn2ie5eIgP0fvlj
tz6O+ZKDNGtIbg+9PtC1uE4xtYbVpI1F5Jd1nsTOkpHXSA1MaENdVXZYwWPelalq71TQGcAbHE9a
UUWkuR7VfVD+SjUFcTxxmnKnmc5onPheX7y41Ov2aalGez/QPOBIulpoTy2uLYmDLWQSle4yfAlW
LwMy007lJaUMZl5kxbKP50KkGDTMQF7Rp3CMKGm0QgunACjCkV3m/Qrs8gpgbKGt7WMPOtiT1xTx
ojsLJoCmME4CBz5Raud+JAN/OdfyYDrSo/vgejZaAlDqvAoEYR3savoI2dvuKszoabBe8/y1GePk
OfkycPzKIsJ+yGr6fNF/v5Ey1CLPAeYpDSoMQ2/fPg8yje7JgcGyi9VFDMSuh5wovGPK/ffHG9Z0
wHVY7TftwuvK+tfpzlBN33c2R2gPydsNp658j4SbJCaj0+5VRYvGoZI4Y1Mgq7bS8pvPv+Zb8cTr
wk3yEtYAtg+IpIfrnq4nYtVHFAXjPPh7opSCG0PJOap0vbn//FIf/IgOuzZDAUoGE5Xh2zuq+31a
ckbmmwKW+yZUCmOkSb1m5wcUbY4o+p///oKIQrcfj8kLipO3F4TXoGtdg17cL5wcydVUnSa0P763
nrtcttjzj1zP3Fbkt4ciF5UM9mGGlNsk7KCR3NSL27s6z0xXURVGRVtb7G5VVcct2rETozeCFSi0
Wr7LLSMMSFdg/9SKHK+Tg34qh86fC0B4zqiu+zlgWO/lqb1pZ2d1mw+ak8ckMnDcWJpAbllhPVCn
z+/ZB4/jFrONlpqqLoDP9/aeVRBxjcWiM0ZW73Leqbn4UlUZjYzW0buQlIn0fJ40a9fXuXVWEnHw
73iOrw+kC3EC3d524uLk9fYDpPQCVW0nPCWA5WCPV9bJDDP+ZUgKl/5HOoeujsTg82/9wcvOWRZq
NrALBnSHp2YZeIvqu2CIZpOHcmUac26JfD0ydvroKqiHGDzyrm8HuYOvRmKrYZZcxW289SvObRkh
e5BHzK3bXzl4CEm+RpVoszVuSWBvr9JRhSu9hw8yd34DV6eScZJb9GtqZ2tpdO6RhfKDFQQgNi81
zwv0jkNye+VI3Zk60jt6s3YugkHL7pppqPawg+nLfP47GR+cicCbYgByqYjRXx1sPKwZHh2vaoro
Lf2iz99dyL5lQsEB4CyTA2kKhubd0JxnmjG0yy7PhHk91tUCDcklrzEdy+6YO/qD8gARBoAPkMrM
FOmEvL3j0NJQfxezioZUS774di1P/SVvfg6GXFTk6vCwfJkQWC3zLH/gAYcAZpLwfuTebJc5+OEp
EBivUfmhf3lFDf61k8Dms0SGbyoKVGtjm2T8+aMvKvNbu6S9R4nSaw9ekfkYxJp5fvY7YthvykwY
TzRpAJc1he+nR5aT9y0DdBrgd7eBn8ktOrg1/dj7MO96JBta8ljb6XJm9a51ro/zugsyjmsTGoUj
N+J9abppQ5jj0VylYnsVwf51H/xS88s5FSqy6zU/S5O0jA27CEIa923ksc/t1nzUL8U49k+f/wQf
fFvydDkyWPSI+AQHr146s9/kQQCapyn0G8E09ItmkpqcTm56ujjd8JvzYvP4+UXN91cF/uYhqEZ6
wR5+uKw0WZVuDUyWFbfp/EhzlDlcc2bLZNxzdkjCHhDwGomWNFj6mBygd7ner8Zla9bDnTeb5GE1
8NnqaNGF2e3p//o2eitVziGjhymn1yyNa2Riy1dV+PazGByWZstIqJRSZ3b2a2tXWrjQT3FPxJSZ
M/t6v1xVa9IfOUO8X2w2bxbyS4QrG+z4oCbSytKXjU9jV1Ojc9LZBRxCE7t4gD/57PP7+u5Sr31N
FN0walGobsrWv9tuRZJXcF/8NapMQrahuZ0k3bQx4YTzbx9YTihsfFvfgpkWovq3V8r8aqmMidqT
cUsWT0abnNUUYITbGjKeeyOJW3I4bnFdHmNjv5dp8LD6SNdpKODv5zO8vTQbg+UkSbpGgVvq32pD
lKG1MKzofLc5XZfVvSlrFHvaypyVKZd13ed989UQrR0SaeOdFXnbX/fNtnx8fvff7ZV4ZTHGWbzD
m1D4MEdFDyrU872xRvnsJlcCuPaFk5Kd8/lVyGY7XDSpXpAvb/rh15jsgyObU4AGbhtzjuYGjd4+
g38KKcmTpbnzmJ3fD17Z3JPduamonJm8wKTOiWSsrSad6Hq5M4A3ZsglhDD25LAbRPcrmAv/d5M3
s7ETNWr3K5O2cL2bCl3/pmnt+KXy+6HdO5mekx6cL+0aJ2beJNTyut1ERqu54syeWlMRMZEOwAeR
HTMOpBwUu7mv2m5vjMq/CvI2qemVMIII9UJQ5S92pquQyBFan8XaU8FnhXqAjopM06w61EfU1qoL
XUVnIJ6E9L43ohT6BWHKcDRTaOxVOHWqH2mi6np/NhXuCMU0KPPlTAZawjyVtV6L5WSp/lQxs/Zu
K3/pknhNeSBerHZyfgTtPP7j+M1an4qqyoOQ9UuiC+w6aIWsP9La0xZlmtmhIa7jahyH35AVzV+M
+fqAzN204tisZoYmzli1N0M1JEx1zAqwsudp6bPjpcvWDQJsyNy8tZ+y1jYb2PiteiiaxH5BDWBe
rLOJulPrChns3Cao66hayvqK6ZyRn695UVchmGMdxY2VDt+YyjqC4zWelshcyk7wOXJXhdh1SwtZ
Z0/lB5zR1eJ5sjyubsvuW+2knX4iAdjL2BkHZKdECq0/a1nrP/xetA9M2sspXHkWSN5wmdSGiELb
JMZwLL+k9jw9+WY9E68WdMuvYd1Ya20rqx+aal2HgKfB1yLhFlYbFlSrVcjLoido1qaalg6CXHHq
rUZRnCiT8GsdvVB3SmfaL/dFKw3CpHK9HRi7UksQ4i0Qi7TFMkOk9gfzxc4GomkS+sTEfLI3auGM
1oQIF93owrp2ChEGk9lcoaHbaFCcbQyKGTDzkajqrYVXNZo8awcp0x16s2lB1qPAQyai1m04ialn
nYhymn9LJvHWpQAqt9eV29s7tXRtftlo7uiBIra7+45F7oacDb+JStGqK/RB9R3JTeZ3hXKi2fXl
nKhYAV+HHmt2wW1QmeJ7HsyBC35RJr91Rr2/+3Wc8GciC76vOKq54dIaGNl4wZBfatm0bEmXrePA
yZyR7899osWdQSsGYahm/rAcxuFdt7ZP1DbqrCosiyytahmLWAgVPHGS1rKwH9thX9srPaDBsbkx
I14jFXaT57d7waSen3ghXwVsJ3PuMPBRL4d1wRsZiqoN/iGJsb0vV1pQ4QABDpWRaUhCW4bgeZnG
lKXAFSPvc08+fNwov1XhmG2J2Zz5pRZbtMPrePCdUd/3KeLqi5Kz5zWVDXj4TmvQ0VETpMcc+R9t
FCBMtnABcrtQeB4cbXoGGCNTZj0aBPzOfWrW3g8yAWmY5bR5LxhA5mvoufN8yzuW3IJXF2d1W2Rf
wRAX6mLTX7lho4zujjZcro7sFh/s1dSqAOX5dAa0yIO9muNWWeNXmCKzyq3fAxKBqLHr/qEhpObz
HeP9vrSVqGAJ8HxhA9mMb3+fCjIgTiRwUe3YaTvGxQAqWmpy3X9+lVfPypuzPK01rDPQw1BX818H
2xI5tU3AaB0lgwJfj2xDub9KYzVCkWj+OS9Vf2OW/nghbbmclKJpHxDE8PI0pR+V+jYaWc32dF5Q
dZloxACQpg+y0bQfEPLS7sjdf18A8Wk578KH8iluGQS8vSkoXJpSS/CSC0bxsZmgsefQ6efPNHwI
N58Je23U4kd0cNMrkc3NBexV9W/rXj4E3XImhJxkDEYRbz+EA8mDPZMRBBw57WRaEjP02/nBcgb7
elTSOFLZvD84cDnKXobe8J2oNt5ebh4Zcfkeg7ZRjNY1KSPV79leizO8AziRgiw58khsL9jhE0GN
jYeG0xo2nYOTb8Emo+kZnTlzwxb5RSW7EMTuclXrIt3B6/ROp2T1b3u6w7vOT9j6Pn8m35UZ3F9q
Ww5KpgnM+3D62/jpMq0z3ie98Zo4U5V3bnWr9+jk+fOYV9P9LGzn7vNrvn+vX+mrxHtsic3US29v
sq6VojJ7bJRJVuR0tTN5NiPZQTmaHuVmfPCDGoa5cXSo3cCyb5/lr7IxCRaNsFUa+TQzsizKEBbN
oeps92GaAk9deGLsH2g7lOmJnTs0oF09yy7XJGFrZ7Wzb6VI1R1Jiua3QUtRbGEQWdXJ6Ejjh6sZ
QNRJ9LnGrZR81Zl+VWHjbABzQtPpB2ir1H+vtQWg2kX/eVLSRfxRy0A8JrqZopyjTL6Yxjq4WrPR
h4tkj+RyLENe3fhJvoyhO/e1F0ujXWHnBGUW5yXpIbu2y+vHxTNEtqs0S/52es63DEAmm3rNRr00
QFWS+PIrgCSTrgnnxLPS8YW2+kTUeA+uPRomMsCvRtRV7dexEn4VLSt5OnvCAcc2avH+HesafPRT
8JQR22xAAbQOqxLm2gMc/5aCaC4fqso1L+eKb6eNEzI51DfHuJcfXI81g54tdd7G1T3Y3HyLSF90
YxxgAmPAOWYnGqI5T1aRxsoW82DrR7YR44MnG9AIpFS+IKjDzWv59mkjd8HgfWKau67XM+t4mEqr
uUbF1D82pPnsRdMbMRPQ/LLLZ/R/lNR4jNx7GejLKZpCfzfmWJxzrcq7I2vbhx+O/Q3kCsU2nuy3
H05rJz+obYqi1pizO0sERZgPo0cDy3XXs89f8Q+WFRTRvNuMXjfI4ME6Oih4sZrlca0gH4F4te2l
VKt+gQKYUIu2ESdJI5YjX/A1jelgNQWXgJJl8yaQQXOwsKiGcFXN4RuOIsDB1C4Aei/qwt3S42yQ
CxzQkzTbe1Np3glIgS+kCEs9NAZEqrHIsnG55I1km1ty+llhl1bFk/QTq0Rlkrd3yOeGbw4duDXq
erud92vV+l/4mwTb0pZTu9HJi/ZEyrx5QbaNAEVpI8len9/a90Nt6noTmzcuLdh9/JRvf8eRF3dO
aPBFvqu6nxkNqT296YpkGrLudymBO9jnLC1KR1SFogTXj4R0sHHCuP1l1wbd6ecf6IPDE5/HB7tJ
yb2B695+ns6QSYCwHQVdLYuMUyyjp5CpWHqkrH+lgr/9eTcDFudBBlpYkw/nkx120UD200RU2pKd
KkNvht2CiPkrNCEQ8m6NwJbBXi4eVxpAQ2y489Qi9a/Sx3ymcR2WiSXOsi5xJMQ7t7rVOVt45y0A
EqSQvJhtpLxl/krjaL7LSk3vojWbALTbvdAyRBAiSeHKut5FgcvejrTabf6h8DWeC3P2qMV1B0p8
ZeSX3hKIm6JE5h262tAne1/X0c/nU9LeGavcokc8NIYRo333pUzgyu4X0aa8GmZOcsvnv89r+/zN
fUNxyZSVPZ5+PkAV6+0PlA4EyCSZdCKU5kYTuxo2Vm1NrIkx9TqiCvWIFNB189bXnGBgdZrn6lxW
vv2TsDrrazHadfqVo0dv7xMGiOpSS+bqsV4wLsey8OhTBHx6tfP6Nmi+eV7eejt21Kz7I5b5V5yP
/x7C41Pn/3a9p0YiU0rF0P+f//Wf148fh8c3/4Moo2yg+fncLbfPvSqH/2JXbP/kf/f//B/Pr3/l
+yKf//f/fGpUPWx/Lc2a+m9TPgOWv37T7e//5793/Vjx7z08V8/v//k/Lv7NdY/7hIAvflh+5W3U
/MfFbxv/sbnBYCFTFvMfG9n3v5gd/EP/6do3zP/gaI+3MaAAosFt/htEh/nKrvnrWaN9S3PPZ+JN
x9Pn4HWwOMlhnJHiFVSFHEm0EysXnbxZCwwhOGSGIB1DAisZeIcpJrjs0nTSyjlxvGr94q1emZ65
3lIUIXoBrQXnWVMnZ/k6bIKYyjRir6qrh8UcLS9qRbrcFarwHnzQV1mkJUVz5+MAJdJ0mmoDOXYL
XQ7JXNoM/q8Bst26hknn2yPUDqJd2hRD77LwR0Qyjj8MN22KfVq2wkKWgcNEeylKZVeoCEdBBR3q
s8iKhqU0N43zRcvMPgtZ9TQ/mizZFJec2BQtsL4Wl4OutOmqnKjw47XUzWnvYRSgz2MBQb1x9My1
z9JFCPS9y9o5y7lc6NE9+oPuZ5EvXItirvYyX+wMT2MwvGWrmdFSNKUAPTlVU3Ip1DAk9db475bY
wQr0CEPD17/j9HZIfCo6a7XYeJ1Mq8VF3uVN9bO2/Hb8tXDY7350xTQbW/pKRfNqqpMqRyhUmBuK
sxF4W7zFtdDelq0pvgZrEvyaq2qWZ8ncjOJqzhoXQxlQfyvvYsvRFmz2KV8hN6OcP2akUeqvsrJP
Kj9r+zhJZZXuwSq0ZqXiZvJ5MugwSPbXb8Fi5Dae68TzmlXPsWOtiRxf9ExbHLEL1kWZ9sYAE+KH
NiUVyEC47UMwxqnF4XEMR2eYLZK226bgfzV1mxRPJpHs86kj89rMGBgOdnWau7BZXlpF5va31E6B
Q2ZeJyLMMsWPRJfDY+2RQu+IkjZMUA/4g3T8chctMZ35WTOUXXWFq17nxFR7zj0EjM46RbSC2aOe
KiM97QXGhgg5SxGtKij/L3vnsSQ30mXpV2nrdeM3aLGYTSAQOrUkNzCSSUI7tAOOp58vyO5pZiab
aTXr3tDKyqqIgHJcv/ec79xMserXgx20N8045uUKT2yGz2pyjRtLs4b9YMopav1qfDCbKXge9Kr5
ChPsCiOd96QnOcYp+oP2TY1M6JvpJz7OTotmLt+YsXu22izrrubcLp8bfdbv2gQLmJBN8Gkh+ugi
YZ6KuK4xSG7GvlF3tGgEmWDaHbX9spJtXR4VIWuYzpQzfJ6cubkpUYJ9Nm2KUr4SNlFUYsyStVEu
1sZHcLYaNMIKgSpkx0Lo2qbXdOIOGrGP01nHpEA4HIRPon0q5weanjoapOms+0W/l+XQR/5ouieX
fU1YQUy9RQlzK3srwV1jzz/qJu+OStVmVIvYBq1gFxEtzrG4wxVT12EwO9SQutk28youyFGLSsHc
9+jVpUVq6xDnxaF1Mi84YsYA2YMkBNGLDOK+uCx1MD6R5SKufOY5yKcXIBxBgKNuivVLKauyXVcO
+Y+fkryneZer2cvCsS4dhyKS/j7ys7LSLpc57pcQGXrmXQXaALHQHKBjrOqlSH8QVO2CcIjd5la6
Mrie56zDUFYM3goPk5eG/jzAIkDIVj+g4u5cYk80yY/oBsnDFFRCRJ0uDT0yi2GBbKvs3LzupyEd
wjrHWkfBo5vPE/poPC+G1XYrc2psxVueF94mtetMfKl6socPBRrdfEfrKjGi0mU/uqmWNLHq1RxM
qXwCuenP24Q8ADO0RuJDT3CBaj2M565f6DTGrVt+9yZh5td20zbNZmAj2yHVazu13AWWARMoaFuz
PHZioHG/7oG4ER4nJYqm375w178+Gb8jmN5UlecYDxgyAZQZtmc+X6bXRUtqzmbheGO86pDIEBDj
gdxdNw18jf+P45y592xJmYC+xW07kzEvniXRh1RG+7VJJ/XV6NDA/f0ob/ZDP88GOQW7Qsz0ZKG8
qZGXZJalywCHnKbA2llVTpBRTaZQ7xbzqm2K/kIRv3j794O+7eD9PCq4eHp3bILZMrzZ8ZWTCHzu
0DkjTJjhoM2wPCo9GSLbW/JotPNsi3xWA5bRkimOAdQqV41ue49//x1vNp4/fwZd5vNMEroNE8DX
tzIoay+3eideJSJ5ggKVnPjUJjTRVffBtvP9Q8OwFWQ+2jAicxkxvj6Sz7qJ/3TRVkMigntniY3N
0ivjA9H2+/M5Y/nZaJroQii73jyawqtySYRWzASN96EPzH6dJiI+qQGzwN8v3R9OyEEpjOoHVTxt
QvP1CS3KyRPHFfHK6WLCwZTxkk5msvn7Qf5wPi6PB3QEkhlInDg3Un7rkZVA3YbUZ6LXatBewgTB
KrEy/nBtsoVR//yM0NLxLDKZPSsj3xSIeZ+6MkFksaJgeNZ0eZ4xFtkHz8Gfzog61DgbiBgzvzXX
NE5raZmNwQ3rW810chyH4lhIsVBX1T0t/r9fwD/cJTbiAPDOxH50Im/aPi4GQaR3nFPh9uPG7AZ6
mdpSRn8/ypt+FgegnEdCfV4Rz8rSN90ND7Mtam07WKVOfZ5YpcXRHXm5O02Oh1roL//4cGwLXAuq
389+0Zt3yRt8DIE9eO4yR/w1s0s+amVgHrsxqC8tpewPOv3vl0h8UOeWEYCJ817mzUVMlomxZq/g
jzMjwQuafEFZgSBaGpekLhDzKasPjvj+KeGI4KX44LPMAfh8/dwnGZZHKThia9b1hok7yhjbD8JO
L9p/vP6fTV4sGuRZM/1527NxGFvJMifBlep73hTFNG2QSo73nt/Vm8TIswevn6zlg3ftTyfIw89b
YNAJZXzy+gQ7t0xYQUZv5RuG3GpN1uO5LtpNfyZw//1pef8KoEtkdedPuibcyNeH8hIWQIreeGXI
ZDxmGr51vL/yg1bT21fgXBRYQL0Zn1FTsaV9fRQx+MADvIpnvpTpV2zf2jYwKjBFqkR/4WgfjWf+
eDzPRrpKeMV5AX59vByVmQJ8SGqiB80mtTtm8pmtniXLykiPK6k+uIzvXwJqA3RmmIH4cAO6fH3A
bFw0iaLFxw8LFQzpFaW3mXrFPX3b6YA9bipChUfgI7XjH4/LqoLUkbILO+Tr4w4z/XfgAnwCSNi8
LxtlhKIM6hvROcM3ZejyTqvhKvzTZwZRI7IvqOlc43d1gZ0FytP6IFgNWYe0k2m09dWcWvHB6vz+
LTBdcNzQcfgWsHq+ObeS2gv9Li0+V0utvaOSF9YgAnyCOf7ghP54JG4JDRcOBgrm9VWkc9+ptjOg
QOkGERZmjkvcXnp7hxmETNS/X733zya1MY0Q0nuQNxNI8/pgs5t0o+GirKnjcmuWixtqvfdtSqx+
Swvjo94rf9nvbR0GgzipqBKYHViYgt+sJLlXd/Gi0ekbcdWEOgqfteZ8aEB5KwSmUjwfBtOCTpls
QWt6fU5p2mCRF56/UvEyoadxp6BZjcocFV3LWgShVD7XNJde+nxm8i1rfF0C9pyWes1G8XrQ5AT+
UK3GROjeBw/S+zWOX3cuKRjiOx7Wg9e/zmGnGfcWZ00+Rxu6MXZk5TJO/Pt9ff8qosOgP83X3ua5
fEuH9pspRhhX+SvC6LRTDUT5OtEtQOh+39wpb2ifM8YC/0zEzoV3zjXzGXqLwJbze31qE1q0US6F
v+q5rNvUUdUaR1P6wep2Xp5fPUUMmM+oUcw3QHzfxa/D28G6NPcuSBPRfXMyhZEpKws6URl6vXbd
xaajXaZtXtknx8HE9cGlfffKkPZH3h+1Gq4vIFlvbqC39Bn25objN1V3GpOFtoXdGfNuFqpogWtk
/yzL6+wnZ1SBhh5mukOggv/mJR2ZLzGpMZ1V66W2eLDjOoYvCDPM3i8AOYMPvo/vnlD0s+dgqsB2
GFIwbH19G83GGhgboVg0hslcBzFjz7qe//FH6nyUc8ABohyK67ca2rKbpN+kFqrBoug3lqiJUy/s
PjRgxYQWGoaXFrPLB/fu/Wb2TNF3eO8onzj825GiWJALSjvx8RYmyUoY83PmGo8i8C79tL93KvkV
+BdKSHmf1ij8/v5SvrXrcyN59c8ASqywVDhvX5CBZOTJUKWzmjWnizRbX/b48kb0mM587ba00bx2
yG+I0p62Wm+iogydqbVf/v4z3txf6ke8rOefQUVnnguh1/c3N2ohAmIcw9wTOD4HbFf0wj8yqf7p
KIAJWAiYWqLxf7MYlEWiFlyoVejMrQqzNm3W/gIe+u/nct4//LYYoLBhdMmdRN6OzeIdZSIT5sRC
NJHCu8gg2YjYDb4Aycu6yBdWPO2GoClqdHPOlG9UGUs4YfgO2g+gaedX/s2vOLsaKXwoytkxnlfj
3/a+jpk0fro0A4ikRLvl+yHNVW1hxN1o3Uij9u/n/P5ofOHO7kqULwYfuPOV/+1oLo2yREDGwVPC
MKLgBjAgJM0dzao3+fn670f7WS2+Pjk09UA8oAYEuJ/tN+sdfJW4y4xGhoRZajWrAsFv08rtem/a
wg8lvXXMGd+ve6Nz1X0b8IMiV9Cf36IN1tpLuwuWfAJGJKX7pdNjw1vbCCMJ7jIT4166dZXiHkNS
UdzgKJihv5KA4q3RgOifVWl2epQXRhNs3Bj+SQrbsyvq5zjX7fzLzzP938ngv/+sMv5nwPfT9374
t9UXUbyaJp4rk1/TQcv5F+SIcy4M7arzSI4n7td00LL/5TMV5C0/R9P+mhv+53TQMgF5nzMAqJX5
XLI//n/TQsv4F2sCrQzcSAblAjPF/5qKXv968hio/o/oQOxdr18/FJc8lecODfI30jD8N0+oW0i8
0BnCSyMoDjK2HwfLHa+bbLbXY1MkO7ddJlBngLhwVS9Hf5lRSLJlFpXuhTNSzm7ls+Fc4Z06jXpn
b3XNp7NYWAvCY5sPe5bTpbdn095i7F9bg66OUqdwyyrGHz2i7RVC3ywy+9Zgll3U0ShiZP+u5q0Q
CR47VQ6oc9va2VjpoF1Oi/cI9s2PNJlpm0G6+Y9YgTY0B0M8FZoyruvR0m7Mxe2uxynTD547VScH
ihnKMKGkFQayS5+MKu0/e806lZdqiXIgD/54wXAt8tzhkAfye8tndEUY222ia9o6M5YXyxy1lVux
T7ImzEd299nMns0xu3NT75Q63d4sK5Jp+72d7osvMagrR5uvnVp8AVcI76j92nXiUKNSKZmUTHFz
IuZ9k03NtZe410YiriuBx58RJYpD435WCUy2ZuvG0eRdCz+/Y5B7JzySihEJX5oJGUAZiQHKiPou
ORblfI2vIgczTYYU89Vy68/Bye3nk5za9SRGOjm19rkd+DT3ZnUz9Amzv+5sPs0/D3N76wzVk+sv
p7TwjkrGKP6XJ4Bj+9gYtqruH1iYo2T0NlYjblTSbTyXr71I4P169SdQ29Ns8ZDg1JMSJtl5wjzp
n6zylLTfZwXPC2l60da3Jg6OFeNIpkfBZq7AN0IWOALCPS9k/kVqVD9aC+1PmbNdDC6brtuBoroy
cWd4fr1eAO3uEj/fL5AsHTTkQ34FuQyv3NWYOAjz4i9VIV5IVF1rw41m5ld5WkRqORZs3BNj55jX
o+jXWrdZlk9S7GGHP6YGdtvB6tbw1O9Q7H1panNXWFe2obKQYdo2CMotAzf0hN7wrJXaptMWZOL1
gxPf19bWtsvbzmC0MM44BvKtpoXooK4zLdlrgb3tzBygj3lpDQ6UPv/SFP6mrR+X/omsr73ddZ8X
L143lbOzmyKqE/dCyeXgVfbnrEuu07jAqVteKc0wEc1wpNbt1i0zqcQq91rxuZfGgYkt49Yi9HQV
zoqn03AxWvjb1jQvEEMnl/5sHKom/eyY8Mar40KGuCF1dsifcv/WSLlP7U7EiCkrOf3ItPJGL6Y7
cHTryScpkNJcn629J56FRqI7lMsjmFvcl8PJmoJD7jUP2ci0cWjC2bvoLQdr+LjpjNtglE9GDjll
uvCti9E5Ulc2K7I7toGaTyMN1M599LX8oCflxip68G6Q8oS1NbMh6vvkc1CWy8oR8Y0qpzvv/PKl
PhHocteOt3b7vVL22so3XQU7CC/6jMzUQcY7+Xtgx2h++hOUio3bBBe1G8wrMiprEU45RjrSd9pZ
wEH0IMUWK9eqrhytey49Z6fM+METWtQ3zUkrqiUEdHkjG+eouTcyabkM5rYOkr05JdG0bEXVRUrI
HYj2yEk/K9u57ocenF9fbqdZf4xbeYmpkbmLDZMxh86STcCMunolh2huLxyXZrInku0AJ5Wd7c5O
DugUbak99gN+MNPEX5ujhu3s4AFq0LUVdGGpjXgveuAtXTb0Kxcm+2x8Vb7azu6yTgJvs3Tblse3
093IK+SjqSeECHTxjzTGlaYvDBjq4hjkxR6WNq7WJD42Qrw0FN8s6HEV+qOzQwx26Ba5cdPpzi0B
sJf4myIGQBmwyzJ48gUkGV9vPgdx2p3sNG8uuqEE+OohNHSCK0tbTrhkg5U9aflRsbO9GtFHrDzP
Srd2lr+ko7yKjfLkBlO58vsxP8ZVeuO4mbOqDYOHw9tBBMFf7XrDCpf3p0Isd4NTfhlredmXZXrE
faNFwyD0nVMY8jQ0phO6yq4ubb48t07Vm9fEEhuXpk7dEzl9XK5RKa9pdYdJ9pAmLrIYAAo8uy24
kAyMYXCBzPxLWXZME5pqOZjGVKySfhd76mao+mabq/pBq5aoIF2uLCqiyLda4TtXuSj2w1zkoB6h
kPSo3NDsT8eg1INdMOvMG9s6apPsiTW/xDR1BzF2Gd0MVXJ9NHP/uU3lQ41IliAI76HL8DMhPQ8L
r1DrsR1PlbjOKsCmZsaQ3nIMrOHVfJBm/TJJ+W0Zrfu0kyTcTcD+k2LnC/2K5LN0hRnruXGb+EvT
4fBESHdu97Wb+SDkmtd81Sd4VPEa4mUdm2RdBhKkpuAFmcbuiRq8DfWqA65luBEiuifdnYe9RrW+
x+9zkS9fPDN9nhT/lQk2Ld9WdE78qljWItde9MKMKnw3YJi3gWindZFYaqNAhkHbLC9Foyg8WjIj
Ssb9cnnWodhotPDIzwiAFOXwLx0rYdA3d+NqnO0TvJ9TUcb3VNafiym+CRqSHUTwPNnTlykwr6nF
N3AWXtJ535q3ST3p6zTQTgMfpXu2g8Tu6MBmLHw+BwSyPmRUPdtONTC/tHGrk5ZrqASLke4afjSW
7/IOZTpjiYkwY1n2l51c2q3dO2R7nK9YyeA3NIMSGmFpjBdM8Xin1fAomNbg7CzjE25XC5iWl5yy
tLjIXL7f0k+aZycu+cDbrfxuI2fY+IKnYR47F/Wfc95iZ8PBG9IX4U40v4vlBLAvDt0lQyJhVHIv
Yqc4pUyvLytX6dvMNgZQHPQ4oTjQvcvRPY/dDnMi7TuDq+x7VEtLgKIdfiIU6X47EZQI7ssK9fG5
mT+1mX1KnIbIoSC+tjzEJlaiHygvHNYp/14bgqu+7PYzy4ilT7uuH0DtAxhhTHaZFF+DGvB6j1Q/
Mh116U/tXat8EEBYtjBRamxP4iSymupeL8QBydHaT+MulK1MN40l7to5PS0iN1jYBli79G0PrjP6
RzHkHSRtlMyXjd/PF4M/l9d+d14928K1why47gaQsLipSDgjKuIANuEGT4W/n9LmedC0ZGNlu17P
gUAiDnjAdYfYyQoamOj6TAAGYqQYTDl3fGoHEuEqJjNpaz2JxvMi2Ws//qMCUGfAJZ7DzPLuEBTv
iXkhB1Yb6Cpp4x5fKY81xE/w0BdmZ37N+mptSvNlpNCEyB6aGPL/d7s1qP3L//l3mum/7bHfCTEv
vs/Zt/r3vdbP/+HXXgv+4r/OZro/SDE1nJL/sgBqsA+Bb0qqAn2G/95teczodKI2GB9D3uMX/Jc2
86e2EwsoyHQaP1jj/8lu63X3ld0cXSt6RjoO+LMp/bwV/L350FnSyIRI24uUL4y3xh+tjKvCbgvz
m0bnlZkrz7l9HOh8aywvXb48/nat/nP797uk500TjV/AeWMIYLTl0JB4N7LIpqzE/NrIEzP41uQh
7dzgzk4sY9wrJ0ibw6zQu1/HgFpB3eWYxO1DWVlDXVE7d0yIV25foeH+oBP1ZuzA7/L56KKOdMjT
+8PvYjjsDMZUGieTePd+7dduRrWS+ZMMi7xI5ApqTOcC77HsflNUc5CufatSEIt7meXXLZLVKbTt
VPMOTt2PH5nS3thKcCWSuOCcJf+YVZFOuG/uXGGVNq1dpzllbraMa73WLXW0Gs2/1maUgz/molmG
o1FYTr8BUkgU0oyd0/+qinTsKMec7pbeDsbCxByqZVM6MsiuGTBmzvUHd/g85v3vjpODhBivJpwO
+pM/gzje9LuNWhng603juOhzCTFRkEKwb0v27Qh+UcFFKWm13zFwjjcF41u1plzonV1rz0P2wXT/
fKhXPwW5EU3MM1yUB49/eP24U0HEc+ka09GMPTznrVH15QWUYfrWSzHmzafMbQdMdn+/Aq+7mlwA
xDrn7HFGgExU3o04iBjSXJGr4cgI0JHrccFwsXJcIAGQ4hanvV+cjrVfE3Y2b2sTIFeotNyXt3//
Gee+yeuTR25wDmrkjafD8vaJqchIhWA/tUd9Rmt4aC3pster8nlBbVZn9QeKqPMD+OZwvD24fZH1
IAF4ay2yVFOmKQ73owlLuVDh2NR2267aQKTzBzOkc0P290PhKDq/A7SzuLHnpfH1bW3jxPUTpuGH
ArHXuG5+XUID0fSx8nqteuhEZS97NdSO/cF05d2hCbwlF++MsTL5GW/bqRr0dytQfXvA+JfPW9+t
JiIhG9O9qrOFE9VyFXeU2KP2z6xbXFicPh5fAGZ0vP6/VPe/9Y01HdZPh9720CetoYdUCrzpv5aj
1J14kv7+9CDwed2YQ+lAkozxU/pzTtD4ldD22xF7PKmABhu57WtN1VGi9erHYC1K7qyE6VPEe81e
Ng/Yn3ZB7kZ5Ke1jVXqxE8VNq64sj+JMFnawV7C+115rE9SU1f6RjrQZTabABD3MoBrRwB5Ku7Ke
2sCddq2uubdwJDM4V8KIrHG4nMHS3MnYQ/G6KoO4DbRNm81ZYR90bZkH7bssS+DFXTv+CBgRfW3G
Xm4SzSj3pIM6lzwOX6ux0baOXgwXBMDBM3Rw9gRmbOzKxa8cKGimf+wKGk3+ElBrzo5/lYGWCKuk
ts95Ad5GTxvwKXPdrjNNX1Jk4GXBRTFFyEf1gVyc7jb1TIxjsio29ejkB1fUyRZh/cNEEO6NnMwZ
6nxNk8cY4+0Q9O4u6fGxN+PwwxsWMpQmG9UR+g608JO2rOlPFnR+aKq3Dkwn/J+wBkRqN5eDz5Uw
tNxIV01j7AYrp+Xg6M1jbExVZLpwShhwio5gyNHcxootiSBh8x7HhR+RCyDWfJ6Nr/5kAu5gs6Mi
VSfqwnaK695yvRvHH0awFoNx44u0uJW1Ln/I3IF7njuBODC4Z4OgCPy8YWpmw6HIDbkyEqWTsyDc
c1wfWtvPDjaAOkTI057MWjmHuRkWBPbxQJPSDbYk5dwRS2gd6tSdI1YLeg91CwQj5T8TI/vhiP6b
pR3NpF9OeV6N97FfpJ9yKcqYWXiQXxWDcu8M7HlXWpLKx8o2llUNZSFqx0I7ti5m2DnzVRAqhjHd
qq18Yyuh+kdkHg71qisQI6wDqfJvxUxrCNY5vHhSdJI82HhamzsVwnrYRP3lbM8OErtYfXMMbFT4
6AwahPRaNZHMRxnY3rOctGxm51zlu1Q7wyeGzBt2td49mnCiXyzlGHu2ENM2t9pilbqlvGw99sIN
0y0dflc46u0FwYFENTSNIx6UvQC+x1e1kvbikf6QmSFQtmKTj16xMs1eht2klgsmylT7Nn0RFJ7Y
jxsnvfM645SbThkqr35xW4SqU5Ps2YZVd4aTPimj6Ff4+IeN11ngboxZ/2RkPp7mymIwNTYnlQDG
sbPxKq7ltDXrZY6sssh3M1KaKDPJOzG0WPHU2f60gQ3bh5PMl8tpILHONPOGjV9TXwtL9XfuEleX
GUiX6yxO1CknxiXq2nk8ao0L0KD3pGOFy9SNRNTgUOrCxmRGFuEIAg7jqZLhVZym83dQM7RW6rNE
ibTA8sJI2Z0ffeL9SjJM4lL7hHsTYdgQ+BNNCoVgK71ogkbkL0acGz9a7pz5iBe7uxUw81xa0u0w
XPo54K+ngMDb+LFr+JxXq2zJ8uwgXd0sfvi1lFCpSE1y79gB6y+dX1Yd5eBIoo+ksznTKvR7fW0B
bSw3vwozobmjwPLhD9Le4zLmV/Uqt6IZ/4iOUWmeaGD5veyyDT0puLfgIanq+nEkQjjIyZnZ0/iO
/bBW5H7uJeIWoABEk9CdTmwvlHMz+if0LVgQ+1lkxcFRXAKaKMVcd6fZKG156bES23bU1n5J2Wx0
rCuPNDyB71Yx2CpSkMZgAb5eJXQ9WUfdEP//hOyiKZ3iAh9fS2SR3vKFJSJoib8vivfjomoK+4vZ
UThiWeqXB4GCq05C4hUpj1034avktVnsPM+twbXp8RbQJtLK4bCYqMuTtRW7OitugzmpB0pEZ75c
4g2+Ak/eVlWbFIcxdZvlehCz795Xrg9LF73DRMIFT6dkxzv5DZPvoInhAbd86cV3HBrQjlukS/Sx
+qxL9zrkHrKZK83PJnez6NyhNCJgJ+g6ouBcceEij7A22FasWzrI3O9TqwtFFIRWtqhPLgwyNIrk
SCYUWXNhO82StYtVXg99ZU06N3cUrdhAtQ1IadFr2fPuS0jakUDfPq8lITHITJZ0AZ+4Ngrdewkq
eDkMgQwF/RMbwKC0yMt76W2dpC03dIQTolltaRfjlnk1aUWaBTnn5JRGkRyC2bPtx2D2p+57JSZu
i0bjU/Zr6q6cr+XEH/OW7WfutxGGtyw/mUIU4+cBLxzCvbbWS/ohDFZq+7td6UNjnYOsnAGrObui
5AfVR9fcLNSmy55F0u5vk5gFMxSCsn1Xpw3tymYwe/dSQkDgSqVGa8WfBEoelqx4rDLwMAwOlb3q
3baEVDidGR2CpB70PD8yyhY0vGkJ0pkeT2y39bCue2VSJSoxj/m91gbpk5fkBtH0aKpKP2jldu6L
dp90ZdyHI+F6l4PlzJ8d0ccPhpLBoREppCAm3Gu/NNxHyvKntk+yPaeH30mwB1oF1oQXsUQqbcdT
uWlHHY1qU9XDdTDOX1rJWLrs7Gwb+7l/oeFpCSf7HCZlNv3enWPtDugzbjGz4dsyA21l5Aj9Opv1
m4Z1ZR30gXeVeee5Xha4a2NMHZBMLVFZwC7PmQXeGJGPWgOVd4KDMrUxaoJksUJ3ZmHx67lYL1If
ylvHpwvsa8toriAIlPMa43x5SH0fTNXotPUFkNay2AeLre8x7cY7ovSMnWXINILSEW+ydHqECpp5
KzdI+jAQZJTple0c5Qzx9Yy2OJrVNK24J+WRjiW53APXOm1q0OFCNM5XlBAlfs0zDGweFxBJo9gD
nWpv6sWg3WTVat8tKIhJpPluL1V324LMXgGmx9K3AJsy5jq9rTHa8e8S78EpR8MPhe03p04XwiIG
r/GuoKwFVAmYhvjgLUYYdAONZAfu38MyNR2hQEM9882TVqpCy8ukHnUIb34EAHJOubKtRzNmM7wq
BSymvtFafRXomGnGrB/kir1V10Ypqb+P5EwpZ+MFSeV/QsaQ5JdywtW/8ll82XU6fU4J2Kcpgxt6
nxBUfdhgCA3JNsDwNbSrHOvfXcbH+kA73fxqJXV8LKzJ3JtzWcsQyYrcWg3k55XvmGpXDImCO1UH
UJBy2Y2HORmmp3ro6uvB6SioOHv/dmhrg2++i6BXVODD1iqR5lMG0eAh8/L5kHZ9fTsQ7LTHVgfi
1catSULwTKuh6/osWgpJMF2WOfZGd5vGjZScyOEZ7SJ+GUYVPDpGBizeHZtBX42a4v+jwQOJpNMI
/YGTlWKCH/Nhx1/MnLyVenaePRC+Os9gbDdjNyaHCp//qgGTFa/gpAcpDcQuG0N7bMaTypgXSj8r
7gzgXbSG23F5sqzE5YPSlPnGIxfSuvRhNJNnpVdQ5JnW5xdOwWt/IJmufxjY8N+woJdMBvQyv4Jl
UO6GcYKJyJxRbfpJTlmU5C05o1opy9BWujtugkrNF4nlMgnJg3SauL5Kq1ZA+fDLx9Dcj6ZKtMhI
l/lLJemdzihf7uTYoxm1FhGmhZNs+m4GLxkn9YYA0uy+EOUXoy7sHSdINFHNFuuJSws0Hv1Tvzbr
DMGLvgTuRjNTtU3SXhxb9k1bNAoJ9EYPgBvwQIb4WBTH6zbTpwc3wz7HchxPD7MlhgPq8eKETbm6
aER1obVq+EajN75wS9ARpkyHjT4rRq917J4n++Q9qCw5IOTI6TEVNnkAhA6fcMbyiCErY0+lD9qO
WUF35dSL9sVnowJuRFuWb7ysZrXWLVd8KjPVfMF0MG3t0X9hYA+XwQQ7NkbaYtkj5crE5ioL8p2d
sR2rOl9r10aWfG/93D1oE+9FR6jfNu/LZavQhrO/Ev0FRNkuIu/qK3aayd/MvlMgA5bGncsueC2r
Kt2xJ28ioZzvDjC2tdFXx8QbCWiZ4uCGSDL9fmAPcNCpYkOIb9PlMCV2SIS1uYrdZYgymXvPjMn6
Sy2XP5vc6ba2C5MRRuPtHV02W8JnnciAXs04EDQwM4wTNiOT6oeY6XaeekaLsEr9wi0P9RTzjrTC
+ERimg4EJCE+WNjwzrKSgYrPWI2UJaoxvLPWxnKoqBZ+0MbPKoZjevGts7Bv5qUWRFJqyO6MQe2E
yxRPuSPbUa1IoipIhnY7G9b0TU32Q4PI6VD0bnJw8poEq2C5dUvL+8Eeq76T7CMvc3YefaRcVUCP
JK71NrYpkNfMH5srs9eFdwE4FEqrZib+Ma1mgEQrQskcgJ3OQECfViv3OhOOdo+OOvC3zEuzfIcx
GZds4w/xZ2ofY+0PAVMu9ZNygXkUNl+/rbMG1YtPFBzXzCgemWYQ3eCU3Zr5iHOrE/hLbywo91lt
fkLp3dxO6Uwd1cbyWjTtdFBLkLBme8YxJrKAAHG7v4t15Dv4y8U6+xkB4lj+ExoBP+ytUrvKcvMx
Z3S6c1NFE1AvU3ctgvJiJPCHidHgMUJlVjXIpvrGUgZ6NtXmp3psyGEAzlHuF8F6rQaqoBAQrRbB
R5sv585TJ95tuKbSDk5zm7qHPC6+sjXOb/DdBuGMUuBG2APPOl8oBL6mu0n0hKKM5ySlAdEW+6rG
G0zaVHaXB428hJyhNzupKzMkTbT6bLda89y0LTo4bBOh0VTtrsxajSR67kizlGLDE+0x6jTRY9Cy
XhSiiNj40U3/l7nzao7bSsP0L8IUcrhF7Eg2g0hJNyiJkpBzxq/fp+nZMd2lVu/M1ZZdVlkq8QAH
J3zhDWcPQsPIvVpFRYmmvup1Vpvo2P21Cpo/eMOT5XEyempVjizGuHA65Avivs3OpLv2EQRo5sQK
UjSxsID8KIXsiHf6uhXLqdvU9fgjUbMW9GfT6VXQlYli10ZWA+VIVVvUEhLUknub9TcPjUc0/E3j
xxZOsgDaSUXpJMGs3oXnu1Zs5G6vqI15nEdZvaOsqDx0o5yWMGINeTPG4b4oI/wUqxW7PLIaGopz
KilBnwjT7GkEgE9xapb3gyIl3zAdYQMmq/gLQnlGZB+Srk4zjV0KdeGTKvbiXaWPMsbAxIQH9Ih6
v8V9T3QkqdR3dSgaXrdaUxCpuCyKtWRHCLH4ERb0MER6aVXRHRX7nwO18nM2Obp4zlVBXqkrdvSp
/rXLQNCs1GI62xg4x4j3mTCzM/yWkNVjAn7mqvVaRxn+jYVqPaqrVHvSZKAQFRb5RpoayZGajA4l
MltbhPobJ4pmFGFbNPQPQi5LEnG0pr3CSO8fMLwbKYloGo9g7ElptU9Cu8zfdAy+fCrAherNCKqR
RRn1lyKalpPZLICjBaHQZtvq1hU/Ux1N2KXP8q/5mk/dl+Vsw0l0ZI0+VjG8GP1G9c0qovknl+Xo
JHzYQ4eQKTJjkLJsbVrUp0FNEHxAE6k65MhecGLKw1g7ihlNblKNWbKnZBRGh1A3Q7fLqBx9F6eo
NjYKhx0qnLGuvQLXmz7lmdJOMW7eNK4hfKSS3jdg5ZVw6F+xKATOhcW1OsqIEDi9ZPZ1obhz0sXz
TGg4T0dMYaTXdIRvI9bqa8tNexTbrPhJrYSQo46EUT1lvdTMSOPKaHfgggIKERDO+J7DtDGVgbsy
a8gl47HP1YAKTI9a7Yrc6WesKNJ538gJfyrXdV0em8xsge4jQdH5SxeHpUDcqK0NO0w0WiRC20q0
7tbBSIAENKM6PkdWrx6xkSj1Yz0BUPk6lIqcHdcJdUEvBGhiILAr9mVQ5iZ2MPbaoBnyvDSwF4I4
aTLrYDV88MdFVmY6U6UIHdhJeDByhKRWYjWo39NnDu5wfhPQ2ep7Owy1JkR2Q+8UX6IR0CGrEJnF
z8Tq+vXRWMWcol69wi1yMh3tmmAdijYG8BitKRap62icFKGXW6dADp4Ke4U8I7+oUrOQQokIRHAY
zqAiwUUsyZBuDBojd7mGmv4JrFqYfF2rQqGkGSKp4Q6L0hmoF8idYe76VJDnexmGdnbMkISU900t
zciOKHksFLK9dBXlibqJEBo2rVApTmgj16JfGUjNncaMWHrb4P9d7E0hovQtWpOhbgZOGnobYxjN
r1qUlubZ363sgKDUpH+BKSGJEBCaUiyIslmUtksCfdyhK4RKjK3CQNmJlBcG7EotNTviC1Olv/CD
q0mCRiL0LWpXDfTuQdTPCB1wmsuvVYIShKNPtJr6LxQl8W905qFjPUlSfG6ZVRUTrwgt/w0ttBoe
NRGYckm1c6Wzp4dqlxwQTm7SfSEpjF0im6d/5jBGj4FYKG2JkKXmQQZt8S2LcfcDsUa21pLDK+2M
oympMTsHuWErPMcyor54DTZC58JuqyFmoFiC/gvlG2l8noAL8Ony0RT5xdBgEr0JGvgtHQlaqSJ4
KoyQbKQOI2BnISHmM3q6EeVhBEBrLFGndCd3saH6bZhySEltvyoPkFrgsjZhLZc+YfKSeoBfS80W
In0tT2ma8p4xjpkUFlc5jctdjnsq2CSjX2agOBNqySN54uroLI0NV+BkHVZCXRwwaXypxxI6W2Nz
8a/yQ6x2yA5OkPd4vgIMS7eYFuRWDGf9Rlx5a4od1l5qB+Bjaj6eK2cgFbIjHCSp9MKeiMBPFBCy
NMfSErxRJ2Xgfpqa2IqDb27ACKn8LdUY8WBjPkRt103mau60cCjjLREPqB3vr66o+v5ZW2VupSdc
e6EvNFApm23YamLjQDUa1wOS3joqMQUyRT66YKbsQT6Yyrupa7rcTedB2LO4wH0OmPfA0MEL8FFN
paz+ZnVYYLmLoWcBhey03pFqysueHhyY1BRh9XKTy0MhPsZZtaCLMU94WqPtOaZ3zQqrhLKC1JXH
WS0t/KuLOvSxv2qJYUs4NgcSo7OCipjNhVdTP053Wi8nFHdVq30dEQjB3QFaD9U1SektJ5sx8n1T
00w9myCMzfdl0MYTxqWmAXxQarsfFnwAgJtSxedGGrZYXAVa36uRF+w3bKZJpuQ1qn8ofOpv1Igy
Bb4FWom+PlvAXOWkChV34WAIvfMO44g2Seo3eXleGn2aL9//2pw9wNPzg+OVsRF7DN4yu5W7ad2U
o5TDmNVlCoPFUK3dTk4LbfJzAkXd71sqiTSF6lL2srRL97CGofElCla4bixG87LTF7mN7hUxrJp9
KpS5aBOKDgjTdHGVklf2iWSO4C4njElTvTISL2XhGr7RW5irRRWIv3EB27WFq1n/Mjpxin8plSat
VJ7lUE+ZOJXKTiPIirGjKVIUn9V2YM8nckMXL2vBkE12VOW05pxV4eVOsjzyCWpDzbNAXosomORW
jtwuB6G02gU41TzQeqNadmTstIeR3UBA+VdKbSfbcQ3o2VEbzbRCsElkmfq0f6msC1qtl36dWstL
g1neQV4ymuI0IlrOT6A/nF5zVhJ3py0uhE5mGXqxQ21ZbPxeRSZpsnsAw+FLYsRagx0lQu4ShXIi
bc7pIpzuc5Wa2L01JzHqninYK1/u+wQDnnyknxXjQoRPXw7ZkHeoCyCndpZUeb7rClMw3Ek0082K
T7S2wUegT7ekG9YnPHvVGO9zmntuZIoARbHAaGO3WLvmuzgmpN19hzWyL1ES+9w2Zji5apbmsvPX
HfFXq3Qu4jz1qiSVnrREr1ARtjKteqhUTKLhCIZt/1Ivca/f/XViGo2cSZ/GVgRUO0sijp/4nsuw
5gVVGWNoVwMfDllIGr8qNnLnE1gs4428zjiGyHzKbT3GauosEHu6H3orh707cuNx+uhIGgcLcdin
TEUizBXLvPtSS4Y4euNiriUGy1U9yb0Tz4NOpMxHRpJ/iZpU2JRGz7KQlpCYWMD5qz5N6PGHVD77
WQjEMpmte4HKZ2gnVTSYX3MNg/CjOmf6G2WGBs1J1BlVN+VaHJ+JiLTxMSLyXU8hQmfjsxENDdsX
5a2tmgr6eMjLSFwfW6zcxmcdaBHsIYuVlGxDoY3Vt7QEkSf5icgluVfWdWl+cp/kGReKmBQJul1i
vgp3Hf38OpjSXAS7qoKdJrFEa0vDgH7qwhnVZ8DG+ltYtNFZjy2Kq4PZagVqGhxTEvB2ESuAGJ9s
WQhFV7JoKEz7sqmWerRxCUBntimUYvT0kZv+a1uM2uSGOKawqWgOWLQIEgscCpwkInm0sI24HJ86
eP31A8nEkuAU32vmwcixdHbSVC6KDW476ZesBb7HEh0gAlPDnulybEp0OKU76k9F45Hp9QqeBxpI
xwp9pPXl3zGSBriTqGuJdHXTJVnJ1QUqw+jZxUWB/ZyYjT+kZOEEEHQpFvAXI6isv7aa3KvUAqYx
P6LLVc9PZl0jjZVEA+usNEs+mphaWrWldFHXGwHMHwBpbc6GpxXTVmkj5mQ9m3E1hBcaTd1mmnC+
ctQ+LdNDOGrjUjmRPi4z0B1cEAyD3uc3clah/BwZsvjdgEXQvIm4fZIHTnOsg0VGemomBqBnGaNJ
1hdy9N0auwkgrDU34TdtCVkbIeVN6xcNlrnZLD0id9sWo01XWYVspYYd04rYK2WmZMcuIpD3QtyI
xaeFehbozfPEbpQuEfoDPktNeReCxahRPO3l7FWjz89Bn+WjVtnS2W0b+DxUdZX2IUHXjzhO9NGE
mF5hu1AuDS1FbO7JqDopjpjX4qQ0QJ7oTwIJDRYeGS/uQcnS9aEOaUvvq6TXu+9FObQLwKpoApC9
0oUa9m0t19WmBWMnnZssyXpY216W72oq5Wd+RD4ui11NpGcIOglVv3yuNKT0qY6U2nQsmr5UH0c0
JtRN0UqczQ0ZenbE2lBfd+OYl+CBarE3oVQKGc5926RDsv2UhiBo70wYqDKtFiIWtOIK5NXY9b0i
LHtyhmEAmE5N5NXQhMTyKAMXQ+flaSV2sjNMWkutMI+KsHGHntILvpxNpUe5V4CpEGqg6mMvWUeh
UpI4hRNNoDt4K8Mmt1SRL1CA5/Rdg/IFwRzRAAtEyz/xMxoxdauP7RyMVaErT726WN1rmcL9+DbH
Gk07S6LjfkL6jz1q5RbXzzu45L/i6j1XBf++K2/+R4nznTf29//9vwl9Bj+rs0Rmd/mjzk/zn5/1
/4nGpwKe6DqT7/lbMn37p8jn+S/8BS2ld/8vziIAiiAbQCucpXH/ovFhsfAviw+JaAeBCuxS/s6/
gaWy/i/uAEsRZYyjz5I6LIV/A0tl8V9cMmgJIZX8TvBT/xtg6QWuU0BnCf0OUtMLyZ4xkkxBJHc7
1Afpfj6Yp2IjnyjW6vv+k+B/mI3TXwivj+BR3uMD7uvvMS6EZdSoRXgzi6SD/jDcxS/25Atf/vyT
L5jl//dHg7L851YwIBsLAkp5B+VgPIaH8bU6VL74Pfql/rXkWWPRz+o3zw4K8LdPTzX2n0NMkwa4
h6LuAUm57NQbVBjocbYeAILW6w2tr9wCOWe8HwQi967bkjaHm6kTZyAfQywjYoqK5jBj9DYBT4fz
AapO60DvhueSfqeYrlVA3QLGg2d5DImRUnbu96mJZ7WKMBlJXu0NExX8yErFAP3tyQWfa3gwMkx7
aDsOpDiOAxjA5qsp5RrBoRm9SWJf/ZoIWR2jPl9zzVC4AFwiZ8QSwbUW/ayRXUKtNPO6DXSjOJb4
wzhS9Nh3JanEWHsaMElK50PMJQkiKRuFZqvjnuJFc5Gf8E5/602tUuw0HtInOWk034RY+RS1ihqM
gwoEqZnwaK44RsNULYIihbwkWnL1uUlNZd+1bQ00pS89LTOzu7DLBbcyCoqhmfwtw80y6Hszcce+
k45jrJfPS7uonhAl0z632vqABmKCZmOkONHSodeV9jMXaWG+GWf6habmRIUjeQY0jWhLA58+v3Ju
osYhfiQh4Y2loAZdpJEEX7ytvZzwb5sqzZdCSsYjoEvTw06nCW6s1TO88W/4499r9YIom9IhDVsC
p4MhHQT1mBj7dt3QabbnznQFKo/6w5RsTWsbDckNePQ/b4y/h7y4Kayw1OJKyJVDQZboALFCQpDc
BPOSGsYMoLkgxM3JE2KpuwGivTbi+Qz4ADpE39QYhoUNyQtudFecbKh4bnZL7Ej+J0r57ze6QCcb
ixE1y3nDt4MDS1E/poM3nwpeRxh2aMqmj3G5V208nOmVjjb6p1Qskl0p2OstgO4FwPLvZ7gQV4BY
jSSrYK0HE7MJWvXPk1F4a2cBG0iPqpp4ZWHdlRU8ODHN3MwwvuCLknoxhS3IcPSniiDRQFdIrzGc
zwYnh1xIY9oN1ZdJqPecKDc+/z8RzX8/6AXQ1uh7PUe2bEVbt8PN62HSEEtBgTm2k26v/RjkzZ+X
9oVM+d8DXdwiwHkVPZYjUH5j0LbP42SHsMzWwf5swA7TffT2gat5Vbw3dlPuJIKDK1jzyRBO/bBp
i6c6u4Fiv7b8Lq6argfrSjS2HNSgMt1hckvloNff0UyHQLv989teiNn/520vodLA5oHO59lyUOze
zfb3oy8cFid1tbvsOG41v7Nxvt6CqXAmT/SohNqiPzt3jWsF1kPjPxV2uV28J+yD73a5J9sg6W7c
tBd0g78f7TwvH7afKQ7lkHY8mmQGoughzCXpR2AgztS5FcUTG42pctqldg4Gz26+/3lGrkQRtNb+
Oey80ANbtXQ9YHZPLkvlvpstj2q1rXV31aezRvZeN9P7G8Od1+9vTtJLSZ5uEIqeVisbMIg2sSPZ
s5054BZdskb/1lxeO2ouhQ1GHI+hCjOKHoTB8FJu20PnVE69CZ+sT+Vm3Jk+PsFefAw9YZs6N97t
n9yHv7/g5ZGtKajB6/16QPEdNMy3BP654rWmD/Spj++mKXUM7Tm2HAVM2CBmeNhDt7VV+cbqtv7J
P/j7AS5ON91A+D4cq/VQ0jfvh/wFQtQdWpa+iQsF6DSEa7ajtW+rr11kQcrPz3VeCClGQAtXd1My
IpCokTZtxbT/llPkoBhueAXqneUXC468aS0gJtZDvXxdEUsn9HXRtfLjdvQVCM1NtzWHrZAewNGY
5bNsjHaDjDeAq6HaCfVLJz4OVA9K5SHRXtNlsKP1ZRJbCPwPMk9YSZOXJeLZiehRAsQ+gUHRM3dJ
3oCiOl24DdfPgwntVt5LeXWiwb/DrWcfIzw4Gb2nNEG/mnCDYluJT5Hab+eO7ltp+FKyjbpjX+qb
mWLHPD0S7kzzcdIHh5bnFkFPPhSKzho401l67a3hKwAxaLzT6p2J+8oUv8UwPJt6df+8Vq4du5e2
HZaZ5BjIcuyaQbLXZFs85ntpk+2HxClPwMq99Zv5Jh7mT/prf5ye5EN348C/ds5cig0mwzIORczI
kXCCxNrjpKcCcNqGuae/VHLkdJG3FrvzTC3NUVS+zvLDn19au3LEGxdhlER12OyLdj1AuTyuiuWs
oupZOZfaEE9Ba47nZtnWmipbHTF8nCjhrwgVY79nAqV5jrrmc2c9rvO+bLuvNOAwOly92XjWKIQM
aeiLUuPDGLNXcbG7IWhED4StXbcsSJRuZ3UM6iZzhla0+2n0zCj2qyk9cubuwAmB0qodKU9gzN+t
0UEKdxECGWH2pZ0Pon4fgh1UnkA820W1WVQA8vFwGGQCVvBrmCb8eYqUKymLdhEk0Zufx7iI5IPW
uDVqCZ8XYdsW/hIMv2T6yZLH+vVmkLhP4D6sL994RPO+/QQmj6KIbI8vqb1Si7PPWO7Eng8gljvT
ibLnPz/fu8ryb85v7eITFusQG5okSId5CGKfep1TQJT1U8PVjH0KxsfB81J/Ws1PWaCrtja/csTX
zvQzGhx5M20r5QACrdLvgZ/TaL519F1b1eZFvCSawmyO6ISBS6lgmwFeldxYygCai4Apj1LxpUcA
gtPW0nfULun4TZw3yCgUN8hY187eizgqnIqkxVJzPXS65hQYAkwH+uo3lsWFx9LfJ/tFcJQRt9Sd
1cgHyPvi1xnIOmoWSYTQP4XttAWrYIzYQFQUmR1cBOSdESvSDtiOxdtOCjjENXPknM2OlljiSyHi
Ch2ig3ZNj8upo2mAmQbEqhux4QBzN3hTL3WPsmLObD1cBN6ycYqnG69z5aI0LlL/tRAAskTMFYEe
nCaTYCNeDTub3/68Si+ciP8zXZdKtbOZD6WK7ehh2U13ll85mic4gtNyrkreL+FH4se78ta1f77e
f7MljItrf0lqSYUysBziKBik8Ctmg55YPJCzQnLvp8fSOrPoXartaruvwFwq/+M0Xlz3gI6lOl+I
GBvQEjV4uMGuBCCdt3IQ5bx5fvdm59//EJJa01jlUWkuh8Jrvoqe+eWt207uFrOnF7/Ynfc7ivWc
R+amtE+i3Tqy+yY5fWC4w/fsO9HOjz9/z3cF+d89yMXm0se6t0Q0OA6ZdFRB+lW+VG1o2ydfi5fu
YUx8PTD2qizZcK8CYVeMfvKcHgUxQJOqEF2htqVfxZcRpxDZjne3XDLla1/+YleOUXvG06QQa8B6
WenXzHzpUzwfxmD9BZTCmaIZw4Y35a6ZAq3egeNI4kCmRh5aFD+23UwzerfG3mIcMSkutFtB9nn8
30yXfrG/GhRL0yHlu63+mfLybfBHD57Sq060e+OLXHl1/SJbkS19XYtRZ9EfOq8/TI/dsaGfZZf7
1C031lH/3JzSTenVzmDLQfGiuYod+dLpxvC/r0uKl44OFF7pES6cIEv+asVBD+S0oqyvYWAyUx0J
VoBIEmovsQ4oy43rt3yThi/r7M65rW5N+tjNg5p8ATrmtkhXfDdRlAXTeCPGUq7NzsUtrukryFFT
Ww5hKHqacOzve62/W5c95tC4HeV0ZxRPaQ3afMiY7aJAb4HygVIPxOROae059s3Mn8uXstpoyg5m
nACGPy/Bz47HTttNBTj0/tSVd3GrIgyV3TjLru14/eJ6L43SEtCJWw6tP7umhymPPbqaDSbLxtfS
HV3khhwg3y5m4k60hYqz1d0g2yKV5dQ7ciq7d/IbVTf52kc+z+6H4wdTcW3JpZJwMYn3rT4Hhvml
WLeC8ZCIm2USnUG5A/Nvl1Pq1fCalpbYIsFWkWgoBn47936UfkUbx46XcqPBCovDGjo4mdiIQfkD
uruOOAq3hLXfVSt/t+0uzuNMMCoDo1O2HbGHQ6okUV6I3PV7c5e6Q2XjLEkptrwTjU8RruGWK803
hKLfTZl/N/TFSV3UeSOiXi4d4CMOGxk3egfxosKt4OAAZd9WFFBtywlfutfsTt2kAbfRYKPjZ4v3
SLMsG4QJ0s/SHneS+Wnx9KfiofgV3unCqU5flU7ybvooXomTztZrHz8qNDJIo4AkSHwUF7WqjeFD
k3CUHc98n7nlLvY098YpcZ74383KxfmsUtFOy4Gxkrt+q+40N3+uD+YOC1L+KZ5LOwlg0O6iU7aN
nmsH+JF7S7X6fNT+ZuhLb+9RqPO1HBla32kHKiju7AHkOBo3os1rZZv3FOvD3kAfKh5hdUgHC3eo
5/nJ2Iyvwk+dotERaK15q4Vy5WtpF9WhhD6WkSgMQ3UIikQBIqV96WzhOG+G1ZO3huH2e2JRQn3d
+/NXu7BH/0/wdinTKk3V3CUyY8ZjIFquOj/I7N4nDXucASFI9T4Bcr43RK9DJyT7fmPUK7mpdrF5
iyEUBUUNpQM4+4ZahOx3q+5G0edp8BSJ31DehvGUaOW20vf5AP1ROQ3burCnwq9uiGecW42/XTUX
2zhWAEbM6BscqhnxzaBsoD2jkeXTOqrdGtElsl1vEX7JJ9HXMkcYAUK46G9qgSp57TEdfQv3NlTP
MldXvcR6MPE3wk2y9pUz+dGeYEbHmwgWQmGvX27M3JVoQ7vY0b0Q5hPymDTy7sNPtTt8kzbLFygl
5V16Y0lc20wX+1iexIEeKyOYD5L7PNvqPfiem0fStWqheh72w14yoGdF7XmvptuzkNOh2ucBeJCt
4nbHBJ6J39sU7TgntssJY6/ZKW4sOuXK9lIvoqiwBSpuZYy85HZ0l7zgYPhYu92uDJZN7bbb1S++
5SdpDyj1RTjqpypIPuGv+2LtQju+Y/W7kx8dKd9tq6ebJ/SV4OXc0/44HT0YBWvNeSgL2wl0Aezh
Tnco0nJAfxbdastxeX8rUrrWBVYvIiWklyqxOp9jHbl46+qO9Vi/KIUreekxuXUPXNnbl9IhSP0L
ejEzyOhmXrGzfMzugtyv/dI1g9XVXd2OH5dtv1fd5gDK7NgH4l47LcFXSCSf/rdtcgn9kKMz8GPi
IRQ/24jeTyMYPSsQtrduu2vhx6VwOHreQw5OVjqA/7XP79UFKCo8J05tAxFzYqI4wf8R39iT0rVJ
vTironwWYTIxXBx+r01/7Y5njJ0Dc6+Hrb1TYjff9cJTHORsocSOj2cVwBtf9FqC/97f+bBlYwHF
6/oc70Qv1bfpcd1Ov+aDsdGfxLfqWQg6H779U/7zz5/uWvXl0vspCoFWtyqjAaAM9N3zIyIZNC4e
kSchLJb8+8zR74FW2bKLc4P3ErmhY96Y5ytXwqWPeooSz2q1jJ3Zqlc4nATerdv93azkN0HKezT5
YRb7pUtN/bwkYQFRcw1W3ySFF21EIraFVzzCTnXgbXqAGzYQJ2yQE2yZEw4O32S38oFF32vHeU+L
jPTLFW983PdX+91jXRxAqpKsffrXdoXS76MV+4LV6A5o/6HeJpvCBlYfIIGaed2LZFMQ/VUdwvvB
Lw6z1wcbMumt7BqB7C/cEtMm3ka+sb2xFM6r+3fPdnFerTm6Wep5k7V+tBkPgzcE66b2skCkXxi6
1rG9S07qZzCIxzjQA9NJ/D+P/F4B/t3I2j+P5TpPcIlrqQxDqEHqcUgxw3ab1AEMMQt2mZACHevK
7rFA4/a/t1rwbKdJRyTaDl/k6SmyPBrqBuYNL0Ptyw/4flCJqBvPaPwJdH2XIcvtq+mXpkLx1MUN
VtFOaCOb1mbuNvNkwzyKzn3xn0MoO0YGruVFU9xiOEU9oJD76LFqPJh67S0frXejxN+98fmC+rA8
oUCX2qgx18hP+Pl9E0g+DSJv+BR5r1SbgjmAiO1Lu25/a6dfy3/fy/IfhjyjKYxMZEiNRm9lx8GL
xHfGW96VHaRCnNgHLmD/lOgGd27toYURNF7vfpq9OpCcbhvbT3/+3NeO1/cn/PAkdZMAVT9H3tL9
epg8PVCd+h5Ohzvb8haBYWfaGg/NqT6mN8xorp2pykUchzeMgLwfI9bQXETUAoTdap+UMIg7IDhI
Gn+TWHmFgyyfZ6qgdG7s92sBv3IR3olKHY7z+TtX9uQVd9mucrbagye7ufd0a+NeK8lcmlPGQ7Lq
Us0gciDQQDquna295cO+j72VLyyxkU7C3bid8WJe3RbI62Z8HB0V1qZoyy/SNsu/KNi3Z654Cukp
+CV4YLS1p9NAXN7b/9tnv3S3NMYoR2HHlA7rm/B5faaxRTWj/UFn5dsIHOG+Ltx4tZet8jRt1e/N
6/847MWRC7q57tvzt2/d4hEql1tzqMXno15ywKhxraUU8iK3vbXYzqfWb/b2+1X7YXmnRU/lygBO
tXJr/wyVp6F5yOgD5vaDhhqPW1M2t/vWVWPXer7xktfGvDhBMabu0hzdwsPyYN3TXysgY/1AnHBG
Z5tika18bTkRM+Nx0Y9JcqMYe23Qi0NsEpQ2nDsNVNX8VdJerAQkcnrL1vNaGeAd5/RhGnsBC+J2
ZBo1yS6gvByjx9rPjuqTCO3DkV7+PHNXQr1LY6N5ntpKR83xUC05JiQznrVNjK50j+iYZUZBVYfc
JHN6Y7hr8dZ70/zDW4WGRmUqZbzmxYCXdDfchS/NEc0x4lp3eG433WHdJdvWTn51G3lT72Sf1ovb
f4qJ2//8ytdOw/dk8cMzKBjfr8LAYpl+aW54JDFUPqenMy87mFu7/oXY8GN7Fz/oj//bgJd2wTAM
cz2xGDC6s96s8HmAqkHKpdgYqWo/5Vf5KRncOHX0H1FYu9KN7P0aIu79/vnwnvi95WtisoLuxyfU
T85z3H3K7ye32K6/rF30VAYjC2tfeWjj6WSmzX39qdr8+aWvbI73VObD4H0oqQOKMuAqRZiH42Pc
vAydduMsvZbXv3/aDz+9maymnyuWkR7Iu36beJUDuulcGqV4HX/79g1rbW/1zjFifeMue08JfnOu
vfenP4yZl3q0jDNvxFwe4vSgghMNbUTYXqK9fCq+NqpNsdGZ7sXX8NXY9Yj01C/JVnucps1Y2iBu
VpqyCQ+ZHOdfyksOk3pnfq81d3rVe75D/PDfGbH+p8526QVcpfhiLwaPCgDFy56TG3fJlWKNdFFI
E4bBsoaOH6trn8Paz42vc/8YfRFDFFWgpAZ/XjnXWoLSOUD/MNGRURbC9H7yvSWP8p20VXxZs9Nt
Cn7UK58V2daftaN5r9rRJ3TVba4Uyjh3AEtJEo6VL9AnTG+U36+l3u/H84eHWS0hVtGC4GbxgM6y
vmJHdHJfCxCvd38qTncfe4nf3Ng118BD78WUD8OhRteZc81whp14CYnH6se+Djhfd0+1rTijRxDj
6rvRZSqO0Y21fS2EEi/qZPnSqYKx8GWH3TnRkG1Z3CS4QdzFo53srcdxPwTSXv4iPwvH5CS46kP7
1u3jr/UDCRkVAN3XNF/83O+KY3s/e+FejW5s9XOY8ptdd+nMpnajjmlBzzXYf85NcmRgPzJwuxR2
oTjeUqx+7y7+bpiLKGmwWrj0yLUecJPfinE2op0jHDsh8TLjDQUd20DGTJy32pkhKzReCpLZ7KmN
VF/a8amXBQ+Ssg3DV8+GjZiwWAEQ99l3o6gRsMMEI+8dqb9LeoxtPtV0cVA3fEB+1lYy01nj76ro
F2h3laR/4VwOLloWqFxMm9T0LfXLmHlTaW5DFDhymon5CAlgk0bQ3mwdEC/Qw3n52qbPLZYxuvhS
TlIQZ8jkIVQBhXGXSWGQ5q9Zc59BE1NE8nu8ZgR1pMysJc6ft+37KfC7KbzIn2s9FqUBJtpBelOR
XKhd4TsE+/ap38lDULyJIRJAXnXjKLq2L8WLiK8YcklEX5GwVvg+t24uzB5wDXuh55d3kBVP+rzp
jrmO6hskju0gIFjBH4EXSOUbefv5xX73whfxn9i3hobtJJumRXUF2wZkumRj0yNgeGNKrxy44sWB
O08VtgULU9r6o7t42SYlAoTy+F3w1O1b+njOSvGo3QvPwH9ujHnl4hYvTl+1mOK2jAai2mDxkGjd
S/v0CesaV9rBLw/giiw4o/x5sGvHnXiRmOZxPq21AfsCcuIz7MqtEs3Py5r406K5cP0oQMDzR/lD
MmtnXdD6hBUvKT+gDttKr2zqaXASEre+/aoCDk2QJaigr9x4umtTcZG9/h/Ozmy5UaXZwk9EBPNw
yygQGi3Llm8I2+0GinmmePp/yXEuvNnCnNj33cIUVVlVmSvXB7PvSoSjBxJ0OFzshBs8XZ76A4EO
zhSyN7nw7yQJ2Kj6BaT1ktU9QZLL2RljTM8wXIqhSBv0bGXC3yfVvyabos17qioQM5IuwGdR6Xut
Xjptbd0+nGP44fvN4MeOE6tFQcagxImcGgHn1VDvcfm1l9xGe5biAh5m1u/D+fCqgQcp/3xQRpBg
a0e8AaxE9SiCMbPAWETZgjHupNGuGf/+/pzHgQgPuq/XH280tYxM4G7wXeU4FO+VNzyHJ8VK39XX
6dq/JStf5PuO9OiTzEIQFNhNlUkYOdEBQMaHL7YBq0kTHCZs0zL0FLhSAMyis9vyOd0gu/Cytl8/
1kTiFWehp0cpMeMiPLo+CqIBtOY9mxq+Ked8M3r8p/CuwhlHXNe/L327WSDi6ngk0v1VB4M54Ipo
Tea4iewUKStql05s3hQjNGDUsnIgWXreLAhpXUwBvcfzYM3tavql1St/rVvpcWEKgzcLOkCcdVIK
Byy/hUqB7kO0XcCC2eJxsPp9Bt5n9KOJMYsbUQEv8jLEBEzTN2H4I50q984r6lfyDo+jpvIvKkAs
FnD3u4fo3i68cVMfMq/yiElsZLm2/ba1AL05qBs0N3kgdg9b+Jj//mLfebsHbzZnP0johW8J3Ml9
fJXX1O5ZXeL1KXASMFClzYQufSCnURRCt74uIdGTgramh7cQhh+dha54C22RFbiDG1jXAzSpmPFB
OP7+tz2+1mNUZvFFGUiFJneMegWxty0bOC/9AVYJ8Nl9vtVO8FHc9U5m1u3KV358BMEDZ3Gmqsta
hf0uLoTXyU/eYLYHcImt7CYneIJOW3NRG5P3rRPfsrUDwX0GPRr/WcihOKgn3P2RlRWcks39a8cQ
2KDh4T8GNXUWWQCtGRPYSWLuusjYDafWzTzhBZoQM/HRWbspN9SsDclL32GyuGEd5bKWx11al+os
yIB3OwzV/TwlCZZWXAoHuDU4LJXbkXjRNlq50d1f5NEQzkILm9CAgc8YNvWRN2gpGOmw+X0GPs4Q
YELMAguZGL4lMW5RBTyPbiEYb2eBM+pDINwy6oB0Rgqz6y3A3yRg7+qnUDxrHFw5bOW5Hy78Jtjm
6b47oD2xAwLrxLXOJFrh3+YrinEYMuPAht7eI8h1bOBxx9ZPv//diwM/i1cgZYWU3qNtZSFFpIcO
sXkXgk9HPf+3J8xl4RkRyhKeZPdsEJxPTFEo9WyoYKUINqeOrjGoMK7rPb0L8XeuEU+rIU3glILv
gAZQq39VDrgDnVs3txN3OkXX4KndQ01Yvhcr63Jhu5q3/MB3MKEyS+5Jgsrjcl2yYJU/fq0mEO8T
6MGcnTf2iLDY4ih2FfTqY0q9RKjPljvWRFDT/6x8oaUxm0UWEsRiLjKI7PB+KrHUidWAypnKTo4L
Z4kUm+bzT2qFu7eH3dkWjzVNUF/c1CvLcun5s7jDAmnCwtseRRxJH/6mT70HXHC/VpO4h+RHAzgL
LVzIwiW7Ylh/OoyH4L13h8JIj/LzcA69ATb+Dvz70fxKYM/28fuALhyrlVmYCeRwZNUET4QduYaU
Co6CXuECi1sc10Tq90/z6KXm4QauAvB0xJDhvvuRbiNR//1PXxqsWThQKSx+ghq/GwyT3vaN3jP7
qAKt0Pz995d26rmIvWQ1cAZGFeYNMfKn+UU9wQop8EFjNQKf8xgnt7IDcwnWpI4LIX+uaG+6kI9p
orF+KhVwkDtVAsjJsgX/K9Aw77RO1ME5NEvui0skXfLu9Pt7Lkzp71zTj3sIBzv5WLqPI2RBz1gw
u2r14vy4OqTAgB9z4sdvM/BGz8YAQxju6ZUci6uAup5Ajek9Oazdf5cOOHPJOFCpHIG2GjogF8SL
Z2WrvI5u4vFATlfIu4pEB6j1gP1TDXVkmn4ftYVYOidswcUDxngsRq11UbAonjkn3XQfytrPL32U
WSSgQU9GdsD5RtGQm2IlAw0b4kenrPz1S5dPebbuGwbICjmh90okrXWuM/rBmGCIsdX0aToHNpAU
HQevorVi1tLcngWBAo6sVQILE19hdtyHtINBbUf00I1OgNbAlsvWfGj6Vp62EHHkWWSgba70bIN9
6H79gxZr5eC08E3mimqVHZuag9uZP8mAw9IrUxJdusLHStNWRNXfSocHsXIuqi6yHqboiYLtxSsh
9JDQ5BR77SU/wifb4TzplJvloYEICxBzg0W7g2zHZgRlFqTdV3XbWJ2uuGvCr8dVUEWba69RnlEH
jdzT7RBgwe3a450EGb3gUm47H7UMg1qR3XrRXt4Mm24DUL0JtTQkR9Lt90W2EOLnvaggyagtN+AG
WdOjjG4LuG/11GKwJn7//YVFPO8lBXypgaF3gRSMLvjMHgYqOnMMzr//+Hch6NHHnJ0VAIlusYHg
16f0LfajdjsGjvLWV9eANyOkx6Fx6QCdcFYetzDr5/pxyshMrTEjrkRo9Jgs9URIqdecO0Ugnpkx
jpeJCpyBif6Ya7RW4lwKJNIskDCtzCbNvdxYDR/vQm0PvN3LduWSEnxPHT7A9Uvwhuv97y/5WJ+O
KTmLIzIPu/oyx+OI6k6aK/F/wWCLc0sEul4y2GJCjxJOZnDeT+7AC9Hjpw2buGUEVzi9Tj0G0sHM
TGofMCBdSmB6yIESEBkCfHWJYiS8CaauDsdFK2J89GeR9iYK7xlSzJDkV+Xr76/xuG8PrzGLUC2j
BEKh4FsRf4L2cdT04qzYsCEy6+1gj3p5QVEUCTr5OP4Nb+N7fGhgvHNtjr8//7uk/2BqzgXnAHmB
QgRbKH+02Wt37fahB2zHQTQlq/CJh8TxpwxBWX6GQ+1/PNzOpeZygxQozCxReIGgTdoWnmInp3IL
9g5atpgbu21PrRNYv7/hY1UBLKLvQfzHyYNXKk0te+wBnH2Fj7ov79pL5ZBzvJM+Rj9wCz/aFC7k
hqj9ODBX3f8/OozuX/HR6M5OPVozCJMY40CCTqMN12M+AWPgKqkO38WIWhmMhSr63y4kc2U5F+S8
xqU4NEYCLPWt/ilIb6N25V9+H8eFPW+uGS+rLlCaBhMFBq4ok4Gm13Zn9I7RtcLp0iYzF43DfQkO
aXB09DlTfJ5c/hmOlpkDCPjL/ZCNRBgU6hTqcfSMYV145P6xnLccN6BuJagsnE3EeQiT5KonbSH6
vEh6nc/DXdH0Kzv6UrJlrhOH3zIRQfdFQQTWqaR08wvL27jaia6gma1m9+pzUB3l6jrk5oSusNKq
zio18uqlqK6wykSL3KtK3FHxuqBCaVIyULDJ4VaJtA0uhZLfS7Djd0dn0PSQ2fCoISrZtqztCI13
Vb8yyxY2yu+3+7GaAKiHk2mK4+J0aMNnoT1TeJPE9p3RQ1a+wtJdYa4zl0tmAEEi5nz2Gl3gR41c
3ojbvZ7ucLwxfp/OS3eFueC8aOROaWDB6UedcuoE8ZOLnoG+bqVNBmgI/StqiZEMkYW6zK2Js3Mn
wXyKOTY82nOl4lBqa6eD70PUgyDxvcP9GNIuV6WovWcw2WQrUbRSsXZfXKruXNGDHAADFo2G8iIe
eHR4xQQmZE5NJ7vYy6UjQMAQwQZrasw8vRvVtFiZkJCyG3LIxK+SpDas+gjBb0IwPdqaamUFDLQh
WmNeOjAdRCcGPbRrTQ2vlRqhaMn8F4teTC4mcGrfEQXpP3iyCqKXxzvwGk0Aj9DtYPFo1lRbnxXf
fv8eC+mH776AH4OQAvUhlSUqx6xRP8neV+/lXu+QlSPRwsIW7ielH79ORQqzrQA0zF76ZNsb6Be/
/9ULx9JvecrP361h/JyF+HRTdkA9oYg2WkH1cNWiamH/mGvAJxn0TpDTWH8grhSY2XPvCR5n4eIB
KtDaEeB+k3w0/2ZRrxtTwig9cp29De8OPdFLl9tkLrEDG0lH7ZiuLLmFY+lc1C0XYsfVYoLBAtJG
Tm8KQGt95/7+JZaKm3PltlaEDYtZhAmEW+yBg2skXOpwjMo2tQtV0hZVAAszvt7kV+iWvfZaO8ll
VXW1EBbnkm4eAKNILCJkcPU0M3CKE6/5VvVhXu3e6yuaETuTFVmQFWs3ZeVOtJSWmgu0C+BCETsw
q1O3twOncXqfXOJtZqmm5Kg2LGXUT+or/3Ge8LODFIWTfR3mWKJgrh1UL9lBUiQemXOqcwb7oh3p
+fdPubBYv88HPxZVVBc9yVRMejENgXXCZildfv/lpaDPz+LA2DYtODgI+lzX7RKhQUI4gv4lOCgC
3MSk0QINxSiC55GVQWtEJRzwA4lBZ0nW4Kbd+qUoWGL/d+WvWVh433eCHy8awHMV9v24FrbmYDXn
bpftvloMJm+qm34XrRy3l6bm/ek/npJE4LwDGIerM5f4LA8M61hYfTVtMzAnazFzAetZWYRLF925
OnsQWf6uMrh31IsemlQ86H50n3EKtGhJKw/5/lgP4tV3lfnHC/EFz2nKXWGXu7zVOPeHhFay42+i
CcWhg26heot2cCd8Sh3yrBwZN9J0iiuFtvIXLNWf5oJsKICg17i/JqQn6EurjBi6CXSjGmsxWXsc
kr9vaz9ekaqkZ2sOSbKktqsMW/emSUyYjKPNpwUYd2VXfNztomhzwXU9wTFXGTGSzKbRg+9Php4a
D+1s8NCgZnJY000tvc8sdEzMlGoCj+DcNhbkJyWMwWCpfqxPa2qj+w89mBPfIfLHgElBAOqGggfI
XqPjdHwad2vC8KWfnsWMtk9AcQdCzReUZ0G89qAUJ+goP5TRStp9YYHOxc9g6nQKM+IBlHO6cwBv
EA1ZigodbIYcrOy9S/f876zNjwEap5wwuF9h8EGGB3O1eI9SQ0Wq1xNyQNz3HC4YDWxzQj3M4Z9Q
/eU1E27IsQZ7I/v3eLeU65jrpHlJEKaBw9+QoKAMREB2UFIfskcFfndgw7FX1SyYaxEPAPA4Xfuq
0o0MR4Fsp9o9VAO4+5Q7xoeJ0p/f/6ClcDXXStMgDrNywB80PfUmsy32vBWfHM6RJB39FNbKU5Ym
//1w92Po60hmAATFlamlL6BD1HTLFrCYhp/gJL9VKtXFbgMkC+53wNHCGIb3CnVDma0yXtj3fNDj
ZE0r+bgNQdHmsmkmV5SQ15AjkAb+CByQHd/inBogyWx6CQSmYUeEXSycKNFlHCrIFS51GQeMMq4S
u4xFB+Y2yKOVObmwsOZK6a4sIi2o8McwNDe6Fu1OPGzOgSRnYcUZrWiPFk7o7Czy4LYKCGyEEAfA
3TShaiedqwi5npWtYOFMy94f++PbdlMCu+8S75B36EbiKrC60aoprRUCF04Ic9EwMHVMq903GjQ+
O6U/6f1W2PcGupwtqHWQ/vh9ii7MUPZ+EvvxFoyGbGqm4jG93b3DWVq/tyew/lpdbulsPpcFI5/a
i9z9csfDWOoYPlEjPSSebCqv2Xv/wr8qcI6ETVG444xUA79MT8wQDitrNa6lOTC74AALnuZdf389
qFuS0YUtuwZQfElWqkwLAfxfomAiAJQb318PHfnVHscBQ0UFfWWZLB1a2Vn8aKaQkVsGx3xw2wEC
GK65rT7BFN1SB70zJ681lAtFClM6pZvf58Pjjl8FpIl/TogOvPqiuN+X+cFUERg23KZgdKC3eKKP
KDXxm5qYcoiEaXJk7sGSrjx5QSoIvPE/n8znLQvmLJ48fqLfDkBaYLJlFL2t0BEPqc0Y5ApXDLyp
tksuCeyacPSy1o4pjzt58N6zaKHFoUYTOFeg6ha+Ffiaky0aAQLkU7gJTHpLHLrrdtDImmjeyc/M
aap1uGDvyFa2i01nQLgYfa18g3sh499HGnWuCg4jTYx4AZFrMHIzt/vtdAKy0CidxlszfVn8zrOz
Tc2JiQpYGOdne+017zGaRu9jKV4DszJgl+wHtmSJNpqMJYi4VpbL45ipzrXAPMiBLBknwVdj/i/T
QnsIUCV6z/LP30fu8XJXtXsw/RHNKDL+USFj4LRDhGbMxl9TbC4cYFRtFkiSAX6mRMSFLff5dyTB
sTJe2k/BRr6s9PtjtYufMUWt2AErxOdrQIKN1JNuvE9Xhm7hxKLOpcBKBZfgb11zDY+Dd7gFA1uB
7oOG0UGVMcYvVY/CtYT8Qn5B1WaBhzZTFYGHjrgJLTBg9kaJ5oE/7BHQ4smbkOf6hFN28zJ4gwcO
0u8fb+FOos5t8UeFYQN6n5Lta3at0MaB4+inbApm4LYWu03s1bba+2s8WGBzbXBfCtxUjRBudGcG
Jim64ozYWQGSRZhbuXs/TmUAtvTPqdipQKZPcYuSspp1wEODmdgkVb2ybS/cQ9W5oFetZLjKcZiP
4Ts8ohirN2DHHBrP3Jr4ZCkcq7MAAdoLjbquYn3lKTyjikwuw1/xCkUSMAVgX1f3XkLuSL18N5hp
qlMz360yc+6r6tH3mZ1KEpH8n6xrwiXAq+1JOWSOZuUwIkhshVi1Wa0sq4WIMRfyNtxI0knsoLdC
MnxiG9DS92rH6Uy+Zqbw+IQFBNM/J4JClDqk/F0BENgw7a5BEI3g05pBkcTkRg17Q7Jym1ycFLPC
OAVMaGoVhD9leBpjM6jfO0U0FBjgd+GNeWXG13jNo/PxwQcpuX++lRhoUiqG0OHmd5ocPEPdNvvT
afao2CMwqr9HhIWPM5fiihmnSmxQCX4AnvS7TMrMSEcCLyDAqTu9zLRe//1BS/FuLsPtIz4IubKb
/MggA2TFCQBszWsamB0kkZkJC2tTgCFlUelF7oqT2fe3HKhLYW21LW3Hc1kuSM1NCpTt5PeBNxTb
jrJ6Dl+X3GLRKAjz2qBGi6RTefHoZoFLPxH2u/ArS/0yY1emz3c58sGqm0t3g1bJNPjyw3a1vqBP
UOdKYg7TDTT2SPDJCBYdHNjUad+V+6R9o1WAQwOIzsVrFttBVRh9Wj0PY26ILDo3q9woqXImKQiC
o6mNoVWDQp8JFfDTG2Q6YEKa4krmyDDN5bItQN5WRt4HVKJyHhaBrMXHl0b5Qzv7P37iWTyLWSGu
xuQOAN4GHv83v0Bd4SkGtdN9veFOxSVP9CfyvPK0hVU/t+OOtSHn8h7sD3BoNyxMPQcLdV87vJtn
wb0uekeuF1bVcGfWVxbLY9cgBSTmfy7JggtUDgAq2P2i+5u/NA0ySXl+4EPYFKbPDQC+XHgUJRhr
TZecSA7AvLqcJ1Ya576sTIequsCWBKACLAEY68qyFQpQK0R6RkYDXvkdNUux0HsuBxFh1JXIErs9
beWVNfgtoXs0/WaBUlUSwIOFAQygAHRLCJERmO1J2iREQSbioqKDp2mwLpGi6Xjq8NGfhNmXRf0H
Jtd6mH5OyXtXcA4Nv9T0JeeQ0HIHkdFrcdOSF4YcOrhcw/tYewoSJ0FWP4aThUSGbYZVLsOjuoEA
LEjNinuRUchhpfwgFk5ZMjrDnoToCy4nRhnBWC5i9Cx/Het01zNOqlkNQBkUPwdHHE3Id2i2MJTa
ktHCOxQrJdIFhRWMMP75bZlYqRKgUKnPIhfAmcyZ2+QmErbXyo2gu2NWipoLUV2ZRXUiU7mrJJH6
KgT1IgyV9RAYjLBAaza9aP3t98WxIOBS56LqGBMqHST4O/fmsAM3BcDwv7UDDaq04R3svY2O+iBA
7kbnEF957TkLRCtJ0XmjGEA89RMkL+0zc0cfNZs+MsAunjz4aPT7Fo4h6sqEXNoU5lrsjuNEMA6w
oBCQk/wDluJb8TBZ7N2KKHlVjLZFIzx6ZQyOmGsXjYW2NXWuxJYCuWXDkbBICZfQ+zcnEXBrWESH
8iF+KVUzLA8TdxnKz66x2VMVGFTVR/VV5IBub4sX8FcBzwo/u2AyBVSt2Njuhx2lRpSaGZJ+0o5E
8sqNfelKMld2Ex790IyAIyLXeFU42RrBmMCdEDYLnNWENw1d+xB81ze2WkuJLMzQuc57KttyTFg8
En5859QOXXnTHNeup0u3vLmgm9C8SfJ7m0KPBgsHt29+L5UYYbf/EC9Ik8PMHQ6SW7qVLtop/9uf
69SYjhwstJ1iu1blWkjYq/IskFNZ0Iq0uS/2k+yRG1hDDtlxLmcmXr9ND9kOmQ8G3m/ZHxF/yu9r
UuK/zU4fxN9/ycEBeFbx+WCmn5GLyGonlr6WTPKR992pEORWgSok4nQugapogkcB170K3DmWQq+O
G7MG2b6oQpNHFMxPNDiqsV3Up754IhJQgXliVCg7AJ2oC6A+heN4DEr45Gf0TxR0XhvSPcjSG7VA
dZ6UoP8QGC/zMJJOGhyAalw2tcDIKmAo43o7Adpd9YMVpqE1wOEzjSwBMOKKbc8Mp1G91mTYjxS2
xnNmNYLcHMHvgnfzzE+7ajdoTxWaPQXWhabNanM1QuveAajwdlQNhn/Hlme2wWB3avHexS4r9QaH
15XUGyEiJDlgJ7B60H1kBWgmaXqjWmnkyt+w0Tbq2BjJxFcmtpuktcvxhc1spkVOvVBrYqQhbBGS
PtZ5eozENNNBdt+HWQQzTTpA5xQPoCu3idV2o4fDklq7wGV5oiS/BWG6BbfzpSepqSX5sxSNDrDF
t0hLjbHJPqJxOLRj5HKa05XwPW1zdtO2mo6GB74hfhnXMFISsQopT3I4KIEp3OlNISFwCbKVT+AS
wOKKvyWJk/EeCf8UTWeKcABiVVGPiIrom+tKj1ZdsUdHSgdA8qka5LdGFfZarRGnVjo5s5RMJp99
xlcfXVFlsGWpQDrItREjCDctQJ2YMTdDACRdJgSZIqsaRccoUr2vFfzLnpctKoIdLiB4odHfyjVY
XDP1ayTX4atU5C8ke2vTtvelRHK4UTKLPlE3qUjfuIamm0KQmtcogie1JuZ/p6JypqGBv6RF2qcg
Ogzdcy0foqgxGCAhSpu2sJPsN/DEx4leyaNjVBtJoFlCCPC4QQKP5hlQB8C4V6rWoULj1hGAraek
omg1+xOIOh8fBbQTR1sSuhnZtKU31ocGR+EoCQyhK80Adk+jDs+8aNDZ1oQ3LaZuhDgsmxnjjPCp
bmNf7HyWGp14grF4Km5wEYUBnMqc+9GPGkhaZEeqDSSwFQskX8EIkis77cCKyAaoJGvWrDk9AIE6
ZatdANOQDHUUWKEd1Sk6awA2UjSkFOV+SJ5KzFvllbJAjFXgWz5JaucX9VdWfY1Yc2INOAb/Xo6Y
JEJ/btrIURPxBeU6dIgpuJIwoxmLBHI/NoLNZ2fglm5EWONcecnF4xRcioEvXCVnDzAbOaQ1t6v5
2qpA+XJpG750nGqHMvKJ0znh9hka28bhbUqKLV6DDqhNMjDuaa5BNRm91m4pG0J/rXmDEGhum/NP
AhXPYNoKFzUYmk0GFC4TmYwwpluJICmBxVtmOcBDOYysMDVEFLBqeD0RvSxYQ0xfhCoyR0ouMCkd
KL55BDRtpdhFte+nqTJUhXUVwcr6zBoTAENqOxunl75CgzpQb73G4Cyqj+G+u6VUxqBmh34AQ5eB
n1TUI1UeQ14OxAkTopDVWgymipTGNq5naBoFEGa4jByxa2UyC0kwCqXBR2Irl6vMnLfYe68XXF8K
P2fyEP6lO0Yxe2RVWFhGW6AfmfffEUGFHP1cgts9rzkkljS7YptiI0RQtGtyeQPJ/FjyNPCz8GkY
Dl311ZJaB3m4pU5SXVR8dTlGtqg10XeA1ZHJhaF0rNEIW5nZxGoemHm3n2DhqsaVz0SpmyHZH7JJ
ZtSxdgkAFzZ77IYCIz/xbQP0F5N4GODBqdIdMk9aaHWtXvsKItuBRepaOfYtPEzRuRSlJ7bXmfQN
ynxVewI5hO0/ZC2QAGx3wrdUc1i6AUFDanUiG21qcB/4n9XkktYoAdZQdW4wOEgZURAQ9B6O/HK8
H8DhKXx20sPsXHDHGJ5XudXiAhNWtspt2+DETH+jDC16+SeXwb4D7AsFZrVJFz73dbRhSOrKUfrc
kgqGtEnBO03mRSh0VE3mqH2k2AK68CQNBOBRdhrsV53Aw+w+MZquHo0EDrywKAVmXpAQBe9WjttQ
uCCSxxRYIArLojcJpYRQ2mq4X4n5AAsKpTQkaROxU2vkRYknhG27q3Il/uCe6tgeJStI0esnG/y9
PAu9ZeYIiuKgGQwG2qNicHKsY/JYYSMaTAEFSow+pPA4SLw5Ka3OqEApKrsGoB01RBCd3OxvOsHb
BW0f5xJMhgQgNLeVE6MtwKgj+XATm+4wtqC8gayA1Ae18tQHSi7hYVcGkl1vdZxXChYTWZWAmjFc
bVo8V9WMaIhbtFhg1N7jZN/AjjbBtWhAD+Yun1whwV1S/BJYOA2IJi32hH3OJkYvkAloPUW2uAYl
lvoZ1lGO1PihaIYR+gKr7iQV+7K3Glh2iUgEAIyaAe/UPk2nHgIf0p7RipkHNch5uQW4iKpYXQy6
gPhMKeJRPtoyWs8bvjNaOgJYbXbsm0r+KCBUtLjG2PFXpyJIoJO2QJyC4AWiWYDtOLfQBIPnbY6z
tPpSh89S4Qn3UKHL/a7It6hGhdleplYNs21kqEW9UIyyRJy7MeNTNl0KXFrEzuwDl0dPW+fk7UYD
+RM5vtcp3KL+KGJxTNE7KFK2ymu+Jlc7nPLA7R2QyVe41uqqDHGI0HNJJTfEFy1D9iDiFpqWcesT
YHvyukY5CuU5Q6wmS5tGj8B8xArZBlsMTQ6yirwRF1lElt/Vt6i24nzCpCWGIPObsEm3sKLy+vvg
I6OrDondgRBaTaDiFXaPQF/iWyBz046jB98Og6s6M6f7FFX6vlKOdWtorZdGrcmPlUO7PjequvIl
5AFkkLRFoTpUrc8zT4GQbhv+HWjlnAbozm/7oxAzR7ScGBUMQuEyeekU5JQYT2aAP61gMTkOnC6O
BlHJbhgrAeEpl8HoLOptxyuFoU0UJytuw4evnYKUUScqOFSxDQ57OJRFvGLTbMw+ph4bPlEEk2Q2
xMswQ9YKRwxlm4odXJgas5sEvUP2H0lLdqeUWL+Ji01AEdFEXkyeSFWbz3Gt5GUnqobDOLyiXqxX
YmOw8A6ss8HkwWCkhWhEkq+lEnTZOd1qUwU8MSxFsLHF8lM5NDYaK8GPBE0WuQCNyYBPZqPXPFAc
JnhnkTJAtk2fNE9TTqCcOlrIA3x6n8xoBApyUVdPde1IWeCVmvqXCqFg9oQ5ZrkblOw7R8BhivGp
pb5y+HLAiCEz/9yi7DQ56hOE5JKk6pqyheC7wilkqt8oHR2ths1Tf820N569ttNVpDjWWWV6moBO
5FqbAtwBf/fAjeBZiaOAwcvkPPDCV4/+LoMFCAW+bx1Uadmhistd0Wu8LuSMK5eYsUy9UXqbLxw2
I5+iUlmR1sJC915WLCbA4wFnrXPZGlKZ6OieH8FLCrdVng3+IDeA4uVt5EZ09HoYbuto5j33BbeT
WxptBLa/FdjDN+i91JyifucmYuVE+xpHMFYLYvTylcg4vkOyjzx7fATaHVBOLvtICC4mfQb43QDH
l74ymxTyLdp5OM26VcBsc45sojJwgBm9wr5vK4qMQwcccfo8/itosFQOwZqTALVX1DeWKjikYdrJ
4JMjWkIlUeR7bM5bAeripvYn8hZrN1ZCqNgriRbpCRZ83gPqCURBYpVIMjVSYzEVQkk/wmYH5e5t
M43AO6MVS4+1LvLHVt3UgXAoldqXUHQLy2w7jRpa2HAZqAM7DYlZcDmGr2Q3YlugUD5RfwwzO55i
Q6IvrCi/lSOuaVy+zTgsKGRcifRFmluEE1KblSDGoxPAqiTJmrrmwMetwQp2xH80qPWqQv7EcOcS
5in18Awmqp+J6XFsQ3QaqPglAH/2HZ7ANxRu7ynFoU14aeriRgVtUzTJNY+GK4/8zMgfq84f8+gL
3AuwL0E+AyOrpwH2RdRvMgbNdHpQXkKQMTnMwKcWLBGshcRKyj0ibFFYfLNNUITmbKo5Wfqk4TqA
s8Z97Yql12r8hsvBLsPuXw2YJSCIX5SucqsYYbeSTMpAGcq9D+xFpmZH0Dkkcl982r1Kwx9MQhP3
McQPI8gyq46IGSSjGVSfsgLcuPBV9NakVD7FQa4ZYp8TWJ1pv2SV0TlQqfNnQT1lsZkpcCRHqruA
DcWIXKqQ3wSJHLWAA5uISVyKdpJKpohxKKEOhcnLr1OUelQtnqsY6oEm2/CskbEwtEYTTSqZiuYp
OCcKnyQ0EVvb5E1UMEhGjDYMgpHrNmVsifElQHdt/hoJpgoDD5bxVXaTfaDAWEtGCMvw/DYIr5Lq
4pQwjU7SIJPBefEADmoTeYpmSxV2alxTttLYHadB3YUwzEC/EdvkJoNyb9viSAvD1F42erhZtQk8
U3Emav+ME9hOoHQJrwF1CGANNdrF4yy0eLIXq3cZ7UtqTwBGxNWut1l5lyBzCxNM8MbaxK4UTy72
iJ41dpie+AJ6NdkTD2PJEeunbE2VBbQVrEJRNTX1LYSlTg0yNu9KqEEG7/Q5gjChuvsPZ7ytTNcR
LX1NarRIOoEywrklFlS1DwRbCnaqBkCRgZtOiRNfy5idsm+FDLFom7Zwu/0fSWe15DiSheEnUoQg
RbcWGcpQdmHfKFwkZtbT7+fZq9mY7Z7usqXMc35c7ZPFFCyyxlPIgwIQHtrMVbKB5iKObKbsroh2
ERuXZmdexLagZrzWMpzadSkBfXu3XqIjQXdB17NRzP1e6mPfVsjMTB5AQkJJVONF/W9Iq2iSL34z
Vpxx1SZpgzEKWj0nCfK1FWTsBIXimXnID9Ee0jxyq1RjNk5cQ57PU2Xu9Ai+XWg/ckQYVdFuudov
0iR8KfdDEhbnjxD/Rlvmu0X2NGNfFX8mR89csnZ4CnBpmO5UlJUbC9s2TM5uaP6ZYjcirq+We1df
BK6PcgO/1NP0wwmQb5i+s9HLl035S9PDpqmMt6LbqfGplz5o9w6kid4yi5AAwuT49K3epcfVso9K
zmQUHmyu2rHCpJbWFThZpSc/j2hItmXTHJ7japo+9UaeP0XYdECV1iD2klT52jQHadl74BONE8eZ
b9AOHfZsviqW77T6s3jXorIlkH0S+7yd91OUBKpNdYSxXlZFxTGV+f0y7kql/VkNIzkyAr/YclRu
kZo4JDa99Fp9bYrpL4pY3OAwN2EYm0Efl9fawj8VWvZVXmxjMxsx28sS0mIrPVfq4nTUUfNzufIy
fFn5GAdRqPxJluJVQ/izTNesOa2dU//Tmm84wgHrBzvP4Gq5k38bBIylY+stw2OAM/tD9S6p9OCQ
RkdEnRU8yBaLjUwc6wSDn2dKtGW5yrRZSk+Z/b66Vwl/+41QXkS3yWsnFg97wo43VlReku8txde7
yAlbn3I0IIal+CCfkkGwRPLr9vJBAbGrG8rgd/QN2PalqLBL/xlfylm8aZ/S4lPurQTK4CqGW3d+
ntyG9DjonQNzrF96Lms9cgErcLKSix3HQVadWv5tzo83g7Ztuvw4pLuS6M3RKdOgIfHSPmtpYFCe
jai4NL2GSma24GgvMehUrwahUuF1bFRvKDZj9p0YfojqXNmJo4YSsVpJW/wy02yTh1Cebw2utW6b
aoeiqHepEVACj9V16r/iwVWTXZj+SvE9XF+i/nvM1l2t+C1pVLXL6lcCE0YtIcEbGmm7xrPrc2Wu
HKfI2SIwsGzPILfWlZ9ad3tMT7lOprDBL+P10Ck6qOnLFaUzpzwa2S67aXXEBnptUo+7ZEldtSQC
K42PqImDpoufhPVknPX6CRe5RZAOspnatb+lsWHL9iLzrQCZKM/duFNWGuEzqHpiwxqDPfzQpnvG
BAnbvkzPAaZK+7Wwd7X+ESsYEPPpaohvk4DeFICJkvqJw6z8EC3djpLhieapKN1Y/ulU4n7LLxv9
XPFXjxcd9l/DW155BH0qOgDHUS0+wZn6+BzWu0a/ldmx1Z8q3PNIwAvc84ibZMnj0lvanaLuGAjW
6qcMvZze8rxwTUC73iMOdaOCVaVz/7Ahkggfj4Yb/3ElhVQNzuK17ATHrD9IAC10EA9HxpEal9k3
M57b1FuFSLb3otpYX1wq3Vv1qzd+1Lzkxk7gyafnnlqdHmcHkca9Zo/nsKieaTDdaDUfJkX18tUO
AwosY+uVn8WsnsubiN+i+UzWsLS+thqTTZw4aVKe6p49nqXaiAukTENgyPxw6zF8L6UVyzSNSfpO
kBWX1SA3h9zOA7NMeeOJCLRdJb5Ie0GGdEly+FPRVG8Gt2TOEKbGLLP5m15domVTFc9hzyN/NFhn
SsE3gCRQFsQ/07u5OJF1WbKbva6MfUeY9bE9I1fbmObTUl1K7bUJTzoDbQULlvta6I7qtsgPCT7r
QQM8zHxwq7TcddeKc5Bw5k7lkWWvudWlbxr/hnVfSGC8QfOvy7YTxl/zrlGRI3NpYhuc//FzmXEw
ydSzK9+l2AJubvJqryc+ISxUkNimP/zylkm214stDOjEBLJeEvO1Ln+H/G403TN4OyoErXuqe0dk
fHcf/F3L9HPW2k3TQhmaV8SiNl9fZ8vbGCyirp7n4nNJTisJIdFHV0abQntOw6BkH482pv0qZhfY
zT6lLTiYFmjlDnWWY3JSjSxigEA5/Sfmu9IcDGRHWXwYGWU5Rwyn7Xjen1Lu/cFgnVc4U1bJBRpi
pGjLHRMQy3LC+0j5EM9COOOo3pDMDuplY2Sz/ZC7LrqL6nvKP7rWEXiKCKGxz2VVOkT0GmAlyqGr
wFGMMyKGsaTUKDDTC7tTqXJtGvnG1N4sxorQqVZHRhHbPTdkSRZcHn+ZftGqS5E7RhRE2o9u565u
vGSRk6e7uA0GsYXk4BoeTWeizqF+JTc4zYktk45Leevo0q5PQ3qJu3e9BMA9dNLkjXgG0vzfbO80
+Y+JrpEix2BKUZlj4kO2YmHLXGlGg+M0Da0Ym5JnnulFZh7ZxK21m0Jx66sI/oSfj6AWaln1Tfcz
VVvelDp20zaw0m3bMry8dI206aLf0DgY4X5FBBu7Zh6MP03KqEaCEzZ93YvfZnp4Z1ftzviGmQU7
Fjz1xQZxf9KoQbZYUQCXZN7lhCswMEBJpHTXRLmbt2+ZQRt6AeFxSAeGRnMndffVMh0j2RfkHXaV
I5vbEokzTRsq12lgnrLZE+rb+qsl7yqV6hLL73uITZ5z2SgdueDbpz/KjUrX5MQqjkhJJP2nA259
WYQFtr0pHmU2nKM5xbi9L2GYpMUJRmD+mYXXH0gjXxQkQMCLL9xAZkiCnbpVje9s/mgvFRdLvE3I
bWFMC3+N/H1CCQyUlXPUCkfrQxeNzmgwngM7gn9spm63oJbUzc9IO3aCxJzMn2I+pPlVnQ48CXkD
Ruho2PEa1+5Oco+0E7DXVcV7AvhgXsbZJf1JY49U3iT4bgGSLDWGO85AYogxzI3Z/FbhaSJW2t6J
TwM8J2Zs3i7WuaJXa9gYFrkDb5NUuegeN+vy88ADP5H9mvKTPD/PSIpY/esqWDqvTn15cirJDTuv
63fEVsvJP2vcZWnpzhNMmDw8a2O4WU0riCJy5rvncuYNY/3UaTZApXdO62s0em29baZ9+9pQAkrC
/B+7Z4gUUrxHqBUtL7wNCMo/zb8hc2PFqWQS6reqvcHlY03bcd/DHwyeyh39q6V75bcQJPcTJhiF
whuif1b/MSvP4kUjhkAdn7sPbQkq/kaaty4rUOW1jJQtMwiNZQ5bfJj8WzXZ0ZBsEZ6gl+aOKxlc
hm2BzyHIHpAdR+850u9Kwknp9cUBsN5Wf+PIzbuvJA9AWmnItuZXRTp0rZvN21AOWPiMP5GZTvuZ
ip96uAPyUhm9Sf+pjNS3rLR4yOqHpkGrggLkPT+Fc7NrjSM89iZfngS3rjSAwvq1Bj44UzF7H0gA
sJ7lv6q6skrkxlZE1aaZD3rFNT2zt+7M7LtRfjT9+sD/CYLiZFOLy3/A0uORE5v0KYm3RMfYjl5t
4QdQcckAQ/H6ZaQ7mSZm+TXnK5/4zSsG6ewG3ryBazXDm3yDN+noZjbmoJlf9fyW8kzFNWHiRNVO
V7Hr61OtBebihrMPWoIgjDIAQrgL1I3sMrxd5BsFrbxrFJ/nzZz/DVwL0VOve2boDFEQ1qVLJWw1
3daYyIOD3dyAiqfvIWqc6kOIG1+73Lk5SeVGMLY+UPWE5eFrNQ5pSK0BFcOEFTYMNVLDt7a86dAz
yVsn/a6to/LgmAu8x+FRRCAeOjbHjgpHqz1bqdyh+CHtwYy89LK275oAX1G4CYne/yArTsq2TNH1
4o3opSSu/6AVSADobm6/qK+19UOuB2m2zRXHZnalIsciXawPLIsz2s9ZfTmFqE2Xim02BLyaRuGD
cEv08wEn5b5sv8X3pWdTL+CmVGeMt7p5UpD5qce+2drq98S/XHejuauzTSm9h/VrfS/VcB+mrzAn
j6XHHhDpt8R8dR/dUQDpt7PmaPlzaxyUkctcwbb8aofvc4wopHL4EpjVFAbtVXdTKDFO4o7J2YAh
Hzfy+AhAStysQtvNP+2Viap+EXNxmA2WNuFPPFsZNtSN9GJgdih+haZ8Vgre2xwsb4bIwF3Vqho3
x2Ep3d6oj+b/r3caGyoaoJZpcmJamqrqLug/wLliPJuN+iEBQGwkfXhw2FXhdC2sPdeQBfKsFxko
EW01UffSas2+W+KdWlaOMdTbtg7/5LT+Z4/Wl6QmQQO1vMmMxBHd1sgyv5iEZ1qeaoxcLJsy8gXb
7AUhEwLSjaW4Vfyjxl8qagT1EFoBKzhlg622U+rDA4aLXdn4g7Ivfmih3yYaodt49qpzcxuayBuW
v2HUXBQoHRcXmPNW8F+WNU9ZtSGY+yZ2iG/zR91rFX+1/BKqRR+Sv9nYq1AnszV8lsJjGW86R1jT
MWvIYO7Hw9LzEhdgYir2GkBqNTlVV7v7jHTZTydi3ZrMj8zsGQjAz4ZHfZd6HcfHYg9QO1ORW7eP
OVkm3p8raG5nL2o4Xuv1CKYWruOnYt0SLX2uwl3Kr9Z16SqkG9mibcY1QdD9JY6P3JvT4q82M9aT
/hdNvxNK6wgEYMOATwSF6SriMCFd1EjLikjUcjhqH0MvzHD/QB8WgO/+MkXbctwvILGQVVAJWvRs
l/AX8Dw7XTmsBpC76tUZp+C6rxZgot26wsYduYWTwbEMX8y3krztdhMaXoVBM6TFJBjlblctp+rH
RHOVmeMFcBmUYhwv0rCXrmv/RJ0FHsrR/NStiE/XzdWgMLd2HaFt+DWISqnO6m3WdkVGdt+OkrtN
Rm0jp944+Czcon0R9hW1C3HSyAkk9aby6DMn8x1Nwp2jQ8qUITMgkNdiEaUGYRQRJEUH38gvBLzu
vnLzc5i2prpbSCqirmv+GdEEFhB455GzXAxMa4WXQROHM3njWrztxnORvtnGcZlOGSwrQK++Fz16
O8Dd5lECODd+PiSg/R9E48Ce3BjyGFEU8hlfx+XcKLf+z/7JE2MzJJ4RftczAFaS3GZj+FS4GRZ+
8xC/V/U9RwlmT4eRJj/hTIkPKar1roS9qx8d66kZFUaJz4zpkTEy98HvtHljb22aqsJzngV5ebPH
p3b0pPwswy0P2YEGdkuz3pePBtTzV2bXBvcM6p8q/NUtJ7NZ+tEqZ7LD5y7rp3V2dT7v2SE513AW
weDqlG/JRFuSUnhx8lk3R/nL4tcMmTcXP2H1NpDoKrILKyAkJOyREMe1St1ecH/iGOyUfVR1B9HC
AZJIBMVYyLt1ZJMAOQbq83mXe2ano5G/ZSt0OnKWAXFA3vmCjzd/J/pmFsuhYY5TDdfun1blnDfO
PBH6HBC04YtDaD4qToW3NJ+zDM/vCO13ecgpUNTYHtuHhmylYdh47DeZymCBiiR3KhA/RgaUPjZG
3/Sze1FYTWqn17bz6mlX+zK2b817ajs8D4CggBVKBLkl/eXlP1LJ6sK3P0sGTeWjBWaJ0q1c2u5S
biIUsoWrmZs6ll31kpTQ4e5jdvtcFj8MtziBZOuroW/1DHqOxRqm6GxzHVQKH/oUiH5fD2w0Nt0f
6qEZvrDkPplkfovVl6Ax169wRC1Rvkyf0iMJpn+SUGm0NS22vZ9waMi7mVWpWgn6O0YaqtjHPQOr
oNZeOBzX6JQtn03yEcWeLf+ToegS8W5kdqA/zbI3G3CPhxwE3ob+obhDToxXW5G/hkI6RA03TUjQ
45sFti/VH0bKMevGNLoTgj7eicyPM5ddo0RlaD0tOhFXBl8OQn3xO4f7IpUCGf46DnfyxAeU3oax
8e0iCxoTDgfibj3XaOkiCFCE2ONTHXJORK7Bq11X32l8SkCmo8hpEZFE7dZqC2ehnY2FIW6/dOlF
KybEQROafOyevCGRyfCO9LGM/XQtmSHAtQ1uqcbwzGzyFh09Th4BPGjZuc+nTa2YxwFGn3xnydHU
5yG6UTEJ1x3ZCKQ2zNuj2bLeZ9e4JhFgzPUWDRSIiVpvM4NyG4stvMj9mF0R5hnEpH+36rulBDyX
LONAitJ0bKt7bvNMJAAuTKdWXJ0US3VK61nq3MdHPT6L/lzwB0b5nf+amSJjtJ5z8RPWpGW/pzLy
fIUFXH2RqNmNdX9ee2KOWHaZk0NU4RwVxVb5UwHt7dgHGWmWFTlkqAq3NN6lmg/lUHMUrvfK/uqi
6PFbDjz/KaoYI2JNOAqTuTtxVHGd5hjlV/HJlW0pwImmsRmRaBdm9q8zgFDzmUybd3AQbDoIyCAG
PuTuqYz/Onj4hW13/FtF5/4nVDmv+mmAWo/Y0RrORNmyPipGoqT9GPNsr1losuJ0r/IXjyzzQC3m
oZiV20AmwbQvxUuYXQRaxih8k7upc1dbOQ/9GHqt+pg2q884T4PiIM2ftgJ+jdDNGfhRhrfEvqrq
6M/5vlvhqcLnMgJR0p77aF+pMIdXRdrqlrfaoWuMv23lxbArhrmj3JVpVy93ifSaqCOT9rdRfQkg
pqTf6QK6ZZO2NE6WIO8ZibDFtZ/6U1qo11yAVVNfFhd7nRjF4lu0yCX6RYZ1LmA61/vUcZHG9o0Y
a965uf0y5uRVsuHa61X3S2WEf0L5qLXVrhl4w/tB51wzv4cepIQbWJkkaztk1j2Mlz09fS/RsJ/V
VxNZcYWFIGnedSl67gC1WxaMxJTGYwK7D5xmyU6ZQOxmDC2+rsmxX6v61TSi5KYJBEJNxExfrtVO
2NGtMinvEQhHq281yjxV13ZSg5qxWN9X+QEBceREso3u/5THMLkIoUT4UAayNwq7fS9sqvQka9yL
acQLQK7aRpTqdrDj0GlSM3MGuRmDuBdfUWtGPkwoqoUlPlohAhKhjXSHKkz35TmU/D7fCsXG3+bi
O5i06U3ifg/1yzK+sH626cG28E40iVuiSCq/dEO4JkUI60ZvWacywvQtnDBOG/0l0lWjpIglFKuM
rU3PVDRBwikIGzIFj9nca9QENtU1t6RDo0iTY0map5PLofKi2q7V3wY9cZVyu2h33YL/UoO852lQ
7+3Mil+gpqhLuBI4S+tB0JFCXGmOSZDRWjenNq7fDUOhcnuEiVI9xOxinyr6eSR4E5hgYYq1gLAo
PWYM3iYGXIH2KWIyKuN43LVd8TROg4DVCmG7CBiOraBpZL5MDHOOaRWhE0qd2LSNULw44vM2bWiS
QU0XF4Ln2JXtpVBtx+IUkeb6pHX/7NTaFwSNNONQ0eCku7ONDlXX6h9dejKrYpdEA964IQHfLwI5
POujn9KCYmPL0uiBX6SzZhFoS1JAeUo1BmeHKdJUtpRQaNwWc3TEp5QwdS7F62LspdZX7X2lB9F8
G62DoM0UewBvW1/3zzzWkd9T2AGdJVaw+lQCj9TQgClIsxQvnTVwf8V8pSGYa74kpClZ/3Vzuwdf
YRuteqdoX2paMyK2mzP0tmQeRHw1dK8jaqJz7QScCaI34WYZ2CzydcsGYGOQwtJqWd6Ao0HzkD/4
FQG2w2K6WsSPW++ixtoNS+wPKBAGlcWyeYsnrxmGbZNru0b0Au6NkSlFc4jomfP3rblWwKmD9W1y
bjP89uM9720Ca7TPuv0BOAvb8tRHyUmptrk6Pa32r7AAuws2lFbdL3rnLwafQy3trPhLE5S2SC72
M9Ki9rnS1Y5dynfZDqh8dNsa+Yvdhve2bCjQSUNEJKjxZkW4UmXcE1NZmXwoBuyG916Rt2oa35Yw
c8LGou1OOHqYoISoJHS4Y7cEXWsS9zlXg/0ztrXsDfJiuZISJZ6ih79KhR6Vl1obOgol6x7ZcCrT
t1DoWsX/AX0Q19zkayEj6exoBDMj+4AEW3NhAHk7uqHwszTdDo19iOcZJo/yG1RME4R8NUdgY7U+
O3FX+UBtVSWQnI3AN9ZYpod0bsCl4kuDqa0BHhmy8ihBxmmjsl1RIs5D9Tkptp9Y2Rl57ilL0ufw
YVDUwJ0GxvsV30qB6sYwDNmTh3LwjfqhEDvN+kEWqXVdkXZWk2H75UO0i87dmWJi8sN4Z4yb1Sq2
NlJ/nYFKsJ2keJMqVArareeVb6CXwqJlZOtlzxjv4/pPNFuVvVNDTtaitIkZT/DoSW5kXDv1NJs2
s07t0mwdqvpG7fkr/nU10X+h8ZShQGgZlEuTKd24Z1LDBiMZ7ly8l3X2qliLcV6gucESclbzh3pb
yTQ3H89mfTHiN6kFpd7LZfV44cqE3MnC+KoNHjTtA02LP2TY0WQUxLHW/NVI+TNntD6SKAq0BLKi
AYXLZGE7S2/tqA2ieemvIxOmm5lx7BsSjnY8j+VPFn7FI3Anr7C1/CIymJiwixQ/fg9KsciK1xr+
Ovgd7gj5MorADJ9D5aSFfXzJcG5qqBBv+rz+JPU47dPuzcqDPjd+9SKhZmUMdORidPn5KOUr7WxM
9AaMOcSK29dO1r8khuoY5MOak5Ojxs20fts/lHfkXaMNmW00v5aX9DkQw6VqjkuM4An1qqUWsPyF
a8Tt1ohRYnvE25kLTQ48XZuJcKnHUFvCT8gwe9LWziXMkx9cvshOkHC1qEBktu76X0KyX6FwvAqv
LafTOu2S8KBa505PnYgjJhvfxvYK6QS1PBUQqb5dgrwhOrWx5TqSovujzLUGQxOP2b9Ris8Z07ho
D7P0b5hsn0P7ORGNL02vQhNEr054EzS3zCT9WWfWK3LkDGPHSZs/R4alb/t2JQOE8d+rwgHeVHnm
vz+qsYOIiQGZl7bK+qeETawo1mOkkNQNTqEBAvVjCq26nK3ceKiYlKCQt3l1XxcSP2bhtKvqKMpn
H1Z7e875OXDBZnfTRDvFb+wecCA8pPJXDAhg1W5jgsn3eDUqLU9cwPB1MbCcgnTk696mv1pd3aKO
IUgI8i6saEJXwNqbSr+FZaAgRd2I0D5Jgzjya/JhKgDsLNmO9WKx3+0aa7zM8oK7ZeySmlBVCO0y
h7gWPetnQyCK0S1gDpo/jn9xY1pXlAHNZozL4TLEIPoc+zO8VhQriyvL+DxsgKr0SR7Sxhlr8WYi
Q8HgURn6pS61IMHnsm9xJWNckcqtVVDnKDF4D4vFC7siopzVMHYfiU4fdU3u77K+Z+soId7YKr1c
cgGCjrRJH6jRcabJqTaFtWnU9FxKXo5AZKgImNM01kVTglmQLVyPebtVRwlJ6wwGyCD2PEjRLRpz
d5k166mfl/ssgRtquty6lop6uDLta6NQnWbPVxDXrH1vH5typ0Z/lU3KfKJcNAZRUU+ZU9nmRe1g
lfOzGr6gUs+9LP3XUDgyvw8tl2bd3ELrWSPAGj3hINMkYL3N2XfI8tU27/H0qXC4xdZLb7zPOqiu
8ioDGqYPRdB7KiCLNf4cl8fmZE94B8K4aZ7MBZIp1HNlayaxeg9xqxYQp9EKJ1eFoWszXMmjrz2W
uwHiPFwbGyTV3E1tJu792niT2mBoDl/mZNxqoekW2ay8yNZPOEgO14LeJMkbEil6GQwEGa1WmyiC
J+mrlSMcKOm964rfaI1Byd7rtds1afgmAS/Iw0syA8nGBoKbTs+zbWzOKq8Pqt5Kdgsevw3nkKWb
CkaA6EkY21z+XmJKBi0NXbH2XSTWEfBiWC0ZOpnZBFsO0jfOcb3iwDSDsvzTSgOCsSeSaFaGgzzH
CmHB39X0bgz4hMDkhbC577KgW4qtAYoXDfeKlPQhfsGJhdwdFeLIx83xML0OE9JQIZdsK6mrg6io
K+yQKZJtzxgNgg42NT1+mrT1y+YZWjZnk7etz86Ur1Fp/yvqggEa/NJYCgltwSPcAdFjUBTtW28w
3gG4pcZ4JJA4lXx041E/ByaGKBTMAkLEctuWbadNHzJ1KjI2sQS9AaFdaKhedAP5d53q4QfALwdY
82uo9dfIN4uOQ4mRjhK2l10IMgYmka7ScLKopXE69gt3ad7JdUTNokVOMYFykpY8YOtSBs5Jlrmi
0p8L/qlkq9eP/W6QEYGs1oGW0w224llB1NJaTt4nQRIu9BgDz0jvS8Q31ijH2nwCgjy2I8C3ZVyU
qNoiny6iqf2Y6ZEthwr/EGo1Ep7Nnv9dwn6wLC9rIExUfC0vlk60Yf03hQB51Wx/DFkL9RyzdUs4
nAtDgMuI2secMJNxekLW3uy63La2q90Av8biqUxB+5iFZDeq7OaoDSjNLKVFbCzvQ5VhOO3cNNXZ
6iKewk4emUtxonQ62vTYhi0U4bMxGQBIpn6STOtmZo2jhKdqaZ8MJnrNiv3OAiy2HI6xQ2Yzr0CA
Rd17kyFOmeZtJbQzpYBQd6/wkAsei2CaftXGPBSp7QmLbxj+iz/vBXS3LaZtNDa7hL+W0qHhH18r
ZfL19B8H/3apikNim9uwC1iO4+Gov4Zoduqabm9UK12lOCHY7mqODjLsfRx+hi2nIw8K4po4WZ/q
SPd72G0xz0Cx1mtNRFw10UpjXAyk3titoZ5lp1l/BUqtPhx2TfnPpouJ+IfH5DShjSt/7OFdErfB
/EEHFif3SIZIQcc2uIl0n8jpFobNjwqi0VIdkS3uVI+YyFLU43BuQPyZuGjpZzhdGE+rHgyr5i1G
dCGZvtxLN7Vqt3as+S3x8c7y4GK0OdqxpQeahQJ+qbaj9D41WWCQZGsnB3V+qzEjqSO9bkJ2rKR7
0ByGkrdOPkqAkY+XfuJgTwlsGb5tfYq3Qg13mW7+i+m3HZs8mE1BrTiGtxLjTYEgT80MVGYIEwzl
kDAHCcybYRcdu/E2TUlQL1j/jHqvYSHAFOgRqPjwwQ+CT0oaITuRXZliw448Yp+vQMtYkyJ93meo
PXRQuiK+tcaXlNxkw8VfhHztc1G/1PrbhJdXGlJdh8+qXPGAptP3Mld46+vyU6nSS50QYttp/UWZ
zdd4lckvKFantpeDlB9qm4i5jnY7a6eAiqVslY/PIYr5a5pYEFu+JwwtchT/IEriPj6AHfNucXpW
ZhZEFfLzDCrzONSXOLyxzMQVpPChiB62Sb8ZUq/X028d4HS6LdIr837ShJdRh7qaCQCQowmxddiz
bwDJs//v+wwduD5NzzKS1BWlrb2M257lxLKSfKNa5UltFnfVi/0S6+qVviw0sVqPZzLpZ88aUOAq
SsTZnStBrS/fqmV+lerdzC+rNTh5KyFwUTskWYUdnSx9vqNgrzLbG0NE5OEsgypXj+moCotXpQXN
ZwV2o7QfeC7KBxP+SHdgspnrhV2X2A2thMpa2InryNzKlq+0lCwmqEvLE305fq+2jsnbTDa+sLRD
VkAu91a4nzPtJtLYz3TNjewZI0ZQp4EioSxF2j4IV22DMj1JVnjFDNEn39NkPkfLhx79YPWFymcL
NXTJVeOroj+nknbpwNlbsz5Js+wYwvIrQzau5pyhhIpNzWeJI8CpmHysiP+SCdfVREJbYaXiboYZ
abNjQxloPv1/XJdyRKVKxnpiNRLEWYMVeBj4nvTZX2M0Rxgm5/Ldsu4o/1btu4Ys0JA8jO4sMcNw
oNRvlrG+sDPtDG6dUoEbsSP5NGKCkvqvec1OZn5YGpiOqHKTMsdaYSIaWrbZvASxFZ0ktAbNnB71
tN6rkY5HZtb9oVZVF/+Pl+sNqJO8b0JQg6SO39pM9gSKNhy21MajGK46vy+mU9SFTgS9Uq0Luvw1
dTXLdPNqQkPXNcq9Xm0jBloh4lV678zWGWxO1C0NDgDXOxVx20QbgIFbzc0jQNr/cXZeu5FjWbp+
lUbds4fkph1M90V4o1DIK5U3hKSU6L3n05+POT1nVGxFxKCAAgqZSnGT26691m+Oon1h462VZ6vf
ag6DNodmSbB/N3jIt4BavyPAztx75odm34LntsqtzZXZsR6yxKAacz8Yqy69qogklJykgVatW8u5
Z30lMnJ60kcKSF504bzQalZJlAFMtDOgUkEmLRRhVXPfLelgJYl3UdmiRUeSNwgWBTd311/k1Gvy
tt2ZmXGH+Va2KPX0tizve28txELzxT4jQ6yIxypPCaFdLgLLNHLELM+hpKUrmaqrsLp5NKovcVsR
yTHoaojjz1DatracrF0lVNeDMrx3xl1LbJYNN7b0K+6eKYdzRR8ZoZjiIMyrW8PcSYMV5dqo18Ft
Wrsc5INVbmRPeWvKDJBxvOtIxKjJzmp+uWIAfu6/m2pELlzi7LPRBXuqUv/QIQKOIZ315g1c1hwx
7DUq+AOxRN0d4buQRemXPQd5f5RY2I2sQ0VQZn7d/YAyVNm/fPGpGJuhLG9i/UglkzJxD99Yyq+9
IlkIGPmBXhyi4abQojWer8uC2pGIb4vkxQye+oJzEK65tY9asOwFcHFxXaBNFRYWScqxXrFKTahT
/iIaUYjUZ3WCVlBo5WAeCulTIJkbwRs2CmgwI0ip9jO4+dYSBpGHLl1ZbfAZmse+t6TE2+OYqMK4
XQF+Vg1r7jbNIh2uNSPhH1ORcyiI+JytUk5qESAqlMQk2vTZVaxeqcQ38roadmjGktifDeggmR2E
1uFpLHy5yzTbwtD1yUrqWxJGmraummNez2PSXO695i7zhCAbdLb2kY/eWCRGrPBRAt0BTgKkkncF
mHwWijeL+zPVBPBVUkPhtYChK13XHlAU7G9DwHg2l3JVMEZUB/wjFU1J53gFWZE78dwvk1Xbt1dZ
SXHj4Nf7sn/ptUVg6HM13FfBbdkdDACjqn/MZImp6YUvWaxtTcui997t7KaQkp1hUuUtbFCZUCOl
N8KOLddy0n0QtckjLcvIWwyVtUttG1tAiFtccdOKunanP8napx4n4LqMne8Oj0H+ait1DG8FqkPe
KgvYqYterYA/hGspACBr7d3xi+o3rumMPHgpstNQ/2rNWSZV9ig39ZVPOaY2EY4u9lLjQhOTll7h
PrjBOCv8W932dzk9rTrKiqrLXBT1thIHS+51FFEJYQO3xO0v3MhVeQ3ZmODuwXLTHxA1AABQEFhh
w7YM1K0TIpTc6IBK+iFZ9M2brgvSRTXpATdbo4tFPrXg5t/WKJWbc9Xut4rc94u81ZDkTK7SIEKZ
xSMKS5qK7IrRuN3KsSq81nKuvXlXrwccwkRYwO4k81R35aNfpKz20pVxuNPRWNEqVb1xJcV4HHX7
5IXB/X7hNnq9tRUSB65NLkGzwW1aHTBRKFBQUqT+OR+OQDtD5UdYpPOhRKkAPHxO7fnF5Gjv3Puc
IpAOccIuVk5QvGrVTWFAlujhg7Vd/JGUkJ370iFGrUH2K/mTieVwEdeEX2317gn1qsiVnTVqQWTx
TYZ2kZFa/iZtbgsSx9TUBiWcuSTBLArHpsKxCGWm0/VVbvzC3Aido6DbOu2HC0XZ9rjAec6t3RAm
JVafHZMCkBr8+oabJ/6zOty+Vjk64+0xoxQi5JdI0X8gfSSl9TaOghfhwsdN4v7OxEvgnqzphtCz
0sh5NTdtBPBJgdWwLFlrRX1nIdcDbN/33vtqq/rSUlaXlllvqa6sM4Sesii+99DLIm4agKqhLUiI
jjMD6L5e++mGxzheuMCzQYX6PeiG/sZH1XxGnI1+ANBfTzJv4mGYi9aZB+XSK8t3tcrWrKVFU3r7
mpuTCKW5TvXRjChd585aJTPkdfdaT2Bm3FtkXRel0w9zM44IsVHHkuLmMx4nnL/CtmwtjCsAO7lz
32qYMlr5OhvDC7JuefYTym/driwfNhv+VAY5cr4V6kGurgARWSlVavSMUvMog+ELuF8oIWLOBvxj
p+g6Qgkob/AXPT9aDEnCOT6U12YrjZzIW7I7afCQ5yuIt3Dxb3yKoT23t0fwougHyHx156rwxkgy
rNz4waqXTn+noMkibVmWUFoze1VIP9sKYE2wqvV5V/wE9+3i7yvflc7Oax96Zds4m9CVFp1/4wRX
EdhTe9Gp91G+6ttfSby0k1efqrzx09cpTj1VVFH9F4+9on2So6WJCVV7UElwSgnyNAn32aHkfh/f
dDEZc0sZQZ7+lWsS2BxDNg27uTX0RdJdq81Tot1bjXGUXP1nxtkZWdfEwAu5uaY0Wcr1Y+7tavtZ
ECxn5MGjxkmXpW04R6tu52rJoPlwPGoVEhiXFSz/tLY2j3aO2GEJyj6NTG0vRlJtnltIflIWnxdo
nMdKSSRaXts60J4hYIsaYnKMsThWBWgskfabWrKoRKXlzjFTtoW6V9cNAKx5Du1KiZ9z+T0K+nUO
l6TPcOkthgEBnMbnH+n7XjhbJSi2RZZvIgm2VCStFUgAFoow8ZU3+sF0S2/45VlzywmOclrZpJiN
XabI3DwU0NNkNbc2Rf+StF7WvnghRvaJSgBjUNtQ1sI275uUKB448L7QCYh66Hh5/BPduStP5hKd
wgkOvNvGTNh++7WFRk4XryvjKNSjKrYWKSEqkLJ5FXFVL/uDpSszPc+LnWZ6ziLw9B/UJhAcocxd
eEhIUVj0GPFG0d5d1doEcLzCgYp2CAKfKofXCJa4mBkqnCwEsuTgLbZAvXqUZnpVW5O+zTSCWmvY
FSI8xKK89zUgv1L0KLn+3gGboUvutV76YmZlkNCqYGNb3kYdIESgsNal/QKpjYYCYHKL9s9MFE9Z
AJ+hXabSlVMjGd3H+jwb6UchVeLbmqnasLmKkalshGx0eW6A7jaE4DurO7LblObTmcNt0VM7yAJ+
Gc/qXP4h5c6LFFAWpjJlGKgdePovg8O6iJYKwHy73Hb+yvAJV7z+0w2CfWKDYIeoQASlpyTp+hHZ
maxru16awNg8JVk6xq3n+ocKbI4uk6UY4/MIBm5i2DulQNTpQTWRkTPBAoUkdqmsVfkigBOPh7kO
u7CUnly1WNhUBqrIA7Bx6/JGwLoDPV8MA7XdpP+V28BAJEoyiL40PYQoK74yyRoWAExrH0gRqMCZ
oB4YR8my1PI7J02ORuTdYP+87WLrJqsPQYuoUl1/AKQJpI0lHd1QXyC58UNxvL0TG/I89CAnEOVT
hrRn5LAOoQPGKegAFJ+Xo1JGravvxKgmgnehmwyxabfQbWby/G14hvA8GyUTb9sZnMELkokn5Kin
HsFZGDS6rOog+LSVJz1k1V3lPF34gPFFv/kAfaKjnmue3EdCVfay3GYjQFQtDr3qBUARdapDSp/l
L3XYQo3VC52I3qPm+lG7FmUlbfBAH1x4jxMaqlM34bBSk6KxQecM3fUonxvBZ6cEuBoW4LvgKanL
PJrjl07N05EOAfkG+ULT5qkumEggF5UwBsPkZOg0hHXR7jJcR4aQ1y3J5YGWvg+x56R2A702rqN9
I7atsjXq165C6KBkgkn5urLhKsIG8asfeaQuA8n+xSlWehvWL4m5hN40Zjm5B628VfV+rvZEajYf
ld95/XPCNly+ilzZ+OA/ZBuSeeAar177yBkK+QlK5tyCYeZkHdYT9SbQpV2klcDrUX4faiJaiPNM
bAEXP54Z7gOOJGaBwlnOyn6VG2iVySavi40SVrvEk8AiaZi0EhX+irgfqPlO5e+6COadoIp7fkjF
2H/fTa1xqL+onDdZGKVxIg8YMXpXx0W8c27StT97WzyVm7CayWugJfLsWZpDrQMrO9u1s/t6Yc1I
Ts/d9ac7f4eDdJDBQi/Pv5FqnJplE3FVz5LUUjJdceWqzQaNKhmMh5T/QGL+R2Gqs8wWpCfdJam7
sQgGqhXUqB+0MJQEcTnyjVQvoorobFdTrmoIPTc5gvdvQfnsE5vHKJrqN7l3YyvRxgTpXbuorvdU
mVoETGVdvQbmetO+y9ljpO+7T70fGzAR7Bo2cXIXiCcJlcRsCZrFPcoeqlUjPOBabS0ITs8N+LzE
2MF31eolcMdbHKeX5j1Z6cF77PWVjDxGiFzoQSKgqRcmISAVaKbUzn2pFBDhwIEgJy4HDc71KmlJ
ea8RKLwb6ZTkaT9bE6wL1MM5zi7yQbwjQZfdtPWrYF/m7GJyxOE+ouAzZEdqrl0Gz1/aAcgsrG7W
ImLWzBy0oBLyH2SV2ifzmfKtLq4ExxjxYt1sKF1AeCvbrYFuUB1ejypdsXjoENMFRqb+KjMWAXdg
BzgBvmMDeIn2TdfAI3v1yo+HayiKnDCep85k2WCiuzdR4cIJ0p4iVbvxg4ObgomxjzHwQwQJAlJE
5bLqt6WqgeO8t9Tr2vnAzKbqjqLLl3r+NiR7KEVUqp8KOFgGxh4ZCxQhJVgxCpks9T5kSSn5faH5
Ncrb1r2aNTdFnbypobmwufMoHPlxwh0PnTq0Ifp9qNtzbhJ+sexQCuCySQQ3s4I31cERvctWHjVW
vK4zdxM7r6V8nRBIc23PNAvtWqSvVNRMgDVtwohdR1xzhg1k5wXQ24S3Cts16FJgeUOAjklGkCgw
SRPPPWQAGFtB+Vj0uzrZqyAMCrDOYOjyANq3H7B/6vWnhWibI0N31No5ltTGQDYAozw4DGZ3U2uH
OL5FBUZxt7aBRI6/JFRscXQv4aGFMOPcl1L1f1ie9xQmm0Se29ljWN1mibpQGvdOIu6LmwbKM1Zg
iTX3apglpfDWXRrOAD9nQCDrOL0/v57NEwejPpHiZYo0lt1nQDpRY4GmgnKj1Lz6JXEuaMUGIKtB
xc8jYBsi5VbSjrEC6xvlSOrgrVfMALl0AuZhSM4jcg5tbn5KGvjmuBrJGK8ZKS6ZayVxfIPcuncL
8BiBhL0HoBluRVgDYDSKOTjO3CSaYXmEW6UsKdccWmlXRQfJ2jXxzjYU4BUPERW3CHBMVN5m/aYP
ypuGhFBkk6rP6modkbid6Z53q/v2e+ro89T6VTp7B7iPDLw/ru7JCS+zqrsNu/ZNOM1G6/q5gD/f
RcgFq+61Nvzskq2oDuYwXIpvTpyN8kTjMzFaR681JT70twF1KSQZP+JspRLPjQCLOUlwcgjnR/PE
YMqTwTQdL6sTiabSwFO2VlJAjkdPqBuLin+thUmw1ieZlXkt/A19NCcd3ksq+tWF0+6EkLY8kSRO
pKINiIfCQ6AuQCjKYAYh+4yJ5EUOA+qSALv27ZlqTm1vtCjrE8scwkMKo0ZSjyLanu+b709GxJ//
fFgT+GuF4dchVeCYLGcpZqZmrwau93qiPp1v48QI6+NHfQkIatRSI5yW1CsnZGX5EicumzyImxQR
vvNNWN93kKVPJ6xsg8qOpO6K8gssIAT2CoTXgJwiA6u7wcwCCRq70QoUySEBG5GFV5L/7qA6LjkD
MK1uETfXAwhg6SPMyS/74dYtKeoU0spKdl7IlqyQ9c3Alpdk8+Jmocf2QgCK9UcUf56sHUp73K/Q
zwtL686L3hXl3guaBfmwOQdwoRxKZMBESRI09F/q5DoFmo1Ohh1xvig/C/wv625lS0+Z966E8m0x
UNIL4kXjgb1TUFm2A1LxUo1H3VOu3TY4aVfxNUCKLsPgoPuZ+UiS43VQUxbp7Z3EKJK8xKQnee+G
R7WgHOPF10UHOYUbHhXQgGKUH2XmhXWsnNgz9Mkykysu2rpRUjqo1p6EcB1c2x+S5j5qLgSVnROj
IwvJvflrK0+frrwkaXsgE/K+cjPj3izC8kj9CZpAnKY26upJgjRIZC4AVYXIolmmfnN+rp0S3tYm
dydZGmSRJb3YS2VB7W5wklXYG/dSTYyTgAVLTPYA8ue6XJH5+ohzedlIJSjOlstyTW4zJWVmy751
YfKf8Ke3tMkibr24bFwvF3uvLSW4l1HlCDTkE+nFT2U0nHxqfb9aFXy21pgUdgxVBt2gI3ypVRGS
HqbWvRdhNMJlomxroLOOKmZSJvuqhQiXh2px25lEOWrqlA+tbQRgXluFqvm46CD/+0DwogFFl9oq
nQubthjH8ZtrhDa5ntWKGgQyeqMHozbQ4DPJs6SrFClFyFHz2jEpulGakbOfEohW3UoPvY9yT390
hT/WYMBqlP5HUsf3WdSvNWDIMYA3D4dJC59AFyxpUdSbtqBEA/u0LTIS8gg2mv4ydo1LlvSnvmFy
Feo025HV0E4RfGopTYGjmcuvzisq0wGpf6RPLAHjz9rogmTRAihkBj77Q7/Pbv3mtX2UuG9Qw3tr
r1lWiPSsh70ERInPB0/OB2E1gjjOm1EgtbExg1dylIjKqjP7ufoMoytA5czDjwhDdpIpnBvPBdYd
2lJ6Jz6VQFmgHfkBjEgql+GuRDgARjMedGuQ41WCMNos/wmRuZBn8Q3alJa2DMtbxEkGzwUXuCeF
nlzwD/itrP/dWE/uZ2qv5OmAmNMVIu0rsQl3lCWuQFLOPNyjpdmDhfWXNjd2eKjOvZUNCHIm4T2W
rQxsmAzujuHCmRG9bsirjb+1iOeQHhfIo8w1MjOvYgmpbR3NYRceoTFcR2sC6ivUjgHHrikGbqN1
van33tJaQaX6qzN4cu4ZlusURspX4aI8h3K/VtfyLVRU9J5x+24XyCYtjS3dPOtm2gKt0vnHy6O7
CFdkO/ewvPNLQvgnbuTa5HD0hzrs2PVVDNuoOi5gj8zHLjJmBHNziP0zf+U9Xtgcx7Dtu6Ec//7L
YV+wPYTh2JZzkO6TLbYEN/07AtvzZPkX82La5KCxK4AghdqbV44NSDwPry0VNF7SEXad/4jvgyJL
mxwtldzkVhe25pUijdTHGqebPEjRR5dWdpRftHw5sTuIyTmSCLtAbn0gUUK1M2vrhdY/cpcAdmCu
WgPXgnJvDW+RfSlIOhGriskxUadtkzsRoPemRkIeZUop38UkXhGVQzylXWQqjiPJhYlwIuj7nR36
Mg8ElVUtiqiYcXCsB/lVwPM2LnXdiWhPTPZVVzOyPtQEZjmuedvkUPIQRzw/9qfSV2KyF5lmbKWG
V5ORLFIUi8KCinro2UY1hz+BzHVnDPpSNqHLZqBrjkpHpdfXEZlCvN9bxrpHzImfKyLXAs2AOq/I
jqS2O+sGuQYfrCIK0gOGxKsGaXRZ8vdGqcrbyPLkfY1ixKKroK80MLkRm0qsF01FoxGnXQeQmT/Y
5pUVK+h7Og4SWJFs/6oRmZ1HWQd0P9JSdAuQojvfEyeS3ObUc1IoLDMr8MND6wbosxlJ0x8VKakp
qHLqKx5HyIAt5QYR22BJeaNd2kMiNpLSvYWVJW0Ut2kv+D+cWJFispVSiS0GsI54TpTI8aDzzX42
R9FgpuoXzqATX2uJ6SZZ6AYkH5rwROivC9B6s4TBXDYm4DddMeVl25nlQW0y5+h7Rb2LYlhuiLwG
0KuyYRGwyV6IG06tncke6vUxpW/T6JhDORkDf2cBqur9/EKkfqozJ/unZAgjkDu3v5LyA44Karey
bNRjLgzVqZefbJ5l42hpJzAH8KOCrDV6sOWhUeXl+Ul54t3VyZ4pV34c5eBirwwLFRlNtn+WSKSq
ZfsWNcGliX9iY1YnGyV0U29QB5lGelIwdQBqPE6bXRBrRJfe3rKH4yB6c4bq+ULVAKSc/7YTu5o6
iXhz1GXy3FE72G+PdfySBhecpsfX/uZI/n1t+LIVWybV1yLnua6yC5NRRg9UtgLL0lsaw+Kvvftk
1zT8qs6TdHx3idq0tfLD5MJhfKpXJku/QIvCLGKePOqkVeF9K19wkzo1lSYLvsY/NHbYrK7A9iMx
3CsLkMWo5p3vkBPLQJ2s4aJsXVdSebpuejPsLhwVYfj1+WefGtDJAgaU07nB+OY2HE8ZptDISk/u
LDQz5Auvf6pzJqvYix13aCKgLJoK0VtQNjaQWngn53n+E07EIr/Nhb7MST9pBxfJ2/RgAA135cGZ
KaapbrUGOT288CwmKnuvHVFNT1V0P8+3eiIQ/m1v+KVVLwJoNWhJeqj9+i0NhU4mX8TrMEJOIQ1r
OA5o6J5v6pTbpTJZzUZdpxyJQ3CAdxNey49DDBV5Lt12j2LWX5gIJ0bpd4biy/dkvm9luI4Gh0qk
XBiS3EczNrfeAhPsZwZb/pLj7okZp0yWd9T5tiKcEtlVQOzwaiL/yez2Ug8JrfzReNmFnM6Jta5M
1noeS5Gmge88NLLlP+YM/N6xU2dzfkhOLMnfJ/+X3vLcwLXdrAgOmrtq/IegOcqXjORPPXqy2qkc
V5KjRcFBQpMzNjv0cZd5ceFEPbVWJsu9NYkulYZeiZ9QRU9gUKFspiAhOB8QZr20z55qZbLidRE0
wDHHvqcs16yLX9RsAtwZnFmHqMbH+SE4tSrkyfndW0rV9BGtBGhaFYugwQIBtYQZzLda2jlQBfIL
O9iJ75HHqfxltEO/CrEhpiWAvCDhSZ7ClrXKJRrvBZYMFz7oxMDLk1Vu4zLrhCk6jr393EQvUVQi
d/F+vrNOPXtc9V++oIp12+n8OEaq4KaB3YoOtlf5F7rnxIqWx0a/PBzCVSlUYOQH7YAoew2hjKz3
jZwvtfTCDnhiMcuTxaxVddM0CS3U1RO6Y/DxLrz69w82p/7ztu54dWJk0aHsjpJ2hYvMhQefSGGb
9qRTSq+PrDyKo0MGUd+mbAf2GnryrH53fpSwFLF+ugRKOPURk97JBqX2rDiPDgGw3tx8qsoLs+b7
MwFFiD8PbK0kw+AZdniwBmmtIcJRkHb2kVE3L+2j35+ipq1OWoi0QsoSWqglNNkr1C1uHOmzKtCz
FMHi/Nw/9RWTPa93fTLMuk/3QHCttfvQoaxNRT4dLhlfnxqAyX4XGmlvKJ1HtVaNn6KyAqMpvZx/
+RMdNHWK9wIh2cUQRofhvXlQ3rJP5weEw/PPPvHaU2/4SlRNBIs2OlS9oaOypT4XmnTh3nnqvSeb
WYUIh2v6dHr9qS0x3XsyVt7t+dc+9ejJXtbJAL3ywGVlYRpAfQpImaqhBTIEBqZa6Ms6kf0Xe2iy
iM0sNmq3oofgN2CJVEPJP/8N32+Z5u/a49ctM8ftCp0xZkwF6GOfrOQbO9lnr5dqyaeeP1m5dl3q
ieXS/bgmKg/4fI02xgWczhlog/Of8DuS+ve7oGlN1m6Tpb4n/x5ifRZfl6/ZjXRHbUH8FHP3xdrM
nSUgzPNtfX8Am9ZkCVfS/8wmmdkkXRtINmYH5OHW5x9/aiFM1q+GDo6rQGCj7qOiz/AWlU/nH3wi
E2ROfd0du0yNqEyjg67O0msgyCDB8SSoAfZ+9g8a0GN94Ty7F27nJ7pp6u0upfgM+j3fEZL2fyoe
pDu4ohRr1ulfbGCyqjuraCny0wBaJAPKPdfGi/qAQt7wql/Y70722GR1h7mkWCKgCfe1e0/ew0/t
s7yV7sA3V8raeq8OyqWWxnn6zfz9DQn6sgYB8pgqxdfo0H6GwxwoH8Ri1MzuVA2j8Hmx8z7qzflp
cGJ+mePff2kpkGRDthw5PEgJyDtzaQvpwsI4tQjNyUL3WkftoxHN4Uko4KQuTm2lzkUUZTlqsqUM
d9vHmyKJyTS3cOcWUmVmS8so6+uqTLV1GlXpjnPeWZ7/1BMbjznZFDSjTCuRKeEhx0cW0N0P91Ef
EXEzeAbnWzgR95u/QbhferOUW5jrmBkekne43kAoI2sWPavv5q3zg1vM+VZODdlkS7Dz1JSxVIgO
pkdmmLR5WhQXPuDEo6ee4F4mt2DeeX+ZrH5sYmkaOBfeejyXvpnSUx9vORZ9Af+HbX9gmiUSzH7R
ZB1KkW2+ON8xp5qYbAGpbCIPMTThoUHNC548kh4GJYRLV8dTj58s/7hOevx0CZvjmHrcvvfXrXch
T3QibpgaaseyqLCU5NHtLZLdGOoUi+41vj/fLafifWOyxrvc1yWrBRKEZ2P30NyAzRndoI/Vz/LY
/CzfLjQzzr/vRniy3qPcR/4i5CPwd8M7ph+9I2bImClrn+obps3iwiw9sZAN9c97Vuc7tuMDxj2A
QkGDS68QG1y3zsx/zy7Fn6dWsjE51kfzag21O4JbD3tbDFdg/BCpLM1iBfgDjX/rUr3y1JqbLOe8
jktsl+m2HDNCR9rUtX6hn05M2Cn7IZCVbnByahSNhJQbtsrSS4pQ1vnhPvHaU0qDaKV6sGFAX1Uo
v8kEcI5y9/vJ//He/af7kd7895Qp//lf/Pk9RVbNd71q8sd/PqQx//3X+Dv//9/8+Tf+efDfi7RM
P6vpv/rTL/HgfzW8eK1e//QH2LN+1d/WH0V/91HWUfW7AV5x/Jf/1x/+7eP3Ux767OMff7yndQI9
7e7D9dPkj3/9aPvrH3+MQdZ/fH38v352/Rrza6vXaGSP/fobsjD8r5z+5sdrWf3jD0k3/24qppBh
QGuaELrNkLQfv39kKH9Ht1OGZyxrio2zOu0laVF5468pf5cVBdgUckKmbMqCKV2m9X//TP27raDt
awseaakaefz/ecs/jdP/jtvfwBTdpH5Slf/443vImC7GF/saTBR+HTlNHEaoLOjHzhvG7CwCWL7u
i1VXFeKnXIbSoymi7ocfZig5+EO7ijMIg70D3FeKkEmWB+z1GtlRnsICs8gv/fmvN/3Tm/H9/743
8WaTvcmTArkpLQ3HAOHFe1WDzR52JKoDy7YOuEc5c7mw9WXujihEUnf3lRgeEWZTVqrsEi/0DrId
2oBejyxH6spRoUqItFTWUBI75CIwo7rwpt/uoryp+uc+lNPa8Co7DDe1A1cVBncxi6QxJWCG3rsc
ad7e0Dog2wNMxJnu4FBS5WV6oVj0/bZH65NtT4BssxsPNXo5V/UV/LUW815XX1q5rs4LD1mJMoUU
6LVttsgUzK+M3PHn5z/9222dticbYZoIHyabCrgpcQNIPUbj37qIim8lvdTnemvLdz7CBFjPmeal
XezbLVIX0xxGg8yXKoHB22QhxNY2ro1ZahF3p4786/xX/a66/NuxSBPj536JCS3NkGJ5aMNNo7je
Hk1YD2vzJH2IDb/dBIODT7AGDdl2MUrkVp9s4qGpVpY7XOM2trB15BptLekOdli+JbmhgQ5UawQK
Iaeef0N1HNzv3nASN0lSlCal0QYbNQTzmJR+sDTGWnxkCXuDRW+ya9FGQz0PlRXTMbwHQ8Wp11Vy
kLejCFfvuIBxiwhydth5O7lV1OtsqLu9yLN+K6OfMQ9zE4JN11cXAqZT4zaNxTAErSJLTzaD0yE/
Z0O+7Dqgg0lm3p/vld/4pO96ZWz6y7jVXuhCaMCTKWpkNARMdKe8BLyHDgxl38QwONXCT9cSuBDY
4pi01aApYEQouHl0tXJrFX6POoOnH9Mwj2d4eobPVeJiOJV5NTjGvqKkiRKjM7j5WuiRtOy6FPFL
T/HmSlkryzDq57mmdsvYcdC2rCDzaA3mql3WBYtM55OLUun2mgvKuQzTbFG7HBOGsA8qYK5V6xbi
wt36VG9P9vWgh4tiaEa6SZxBnqeZby56YwD3kPXm6nx3n9p5rMkOjbymgYxER3ebAdF7lMuLhr0a
jGZ9nbnxc+sULxomkYtWIB9icZ24MNDKuLN+N9CTHTeTnNrUCjjQoW/UAGX1QEMGTFO0J5SpGvRN
LapPFooWQDBNAFmkSBQ0eO3KzWe50eHwNFQKGrMXOuLU60y24KyzsnRI8QtKslhctUOIeJ5d+vGm
R8SeNJm2I30WLXNd4E8C2m0pKSGOgGXebRotvniVPbUpTHbjJtFZ7jJCxVQT/U2iwpkNG8T9Ctd5
zEWLkjtGKcterqSZ16IpPBS2hf8OEmTn+2Fcyd+MyjQ9BTlbkxCDjjZWi8aHIksWonlRvk9kK0L3
Ep2N8+2cmNvTxJSDlGc1NFa0aQJo+WU/UtMdG0EHJX8438K3lztdmJPttYhse3AyO4QWimajoyqj
/w8Gf7muIGknAkSugQY/n2/s1DrSJztjnSTeEOeDu+mSErhHaIS3UWhKHDzsOqFi4BJhCW+L4s5n
XWMEZHRIHZ5v+zdy6Jsx0ydbpmn28O/ySlr7vpfsyoyLk5xaw0tv6uKQYYa9RGXcHuaSpxe4T2Hb
Qjc3MHKEauhvckVEhnmOglySaH37Gu9XR2C90mPboSOkK2mJu8FAWEEsSLOzt1C24h+a72V4Mcle
NafEQaiWJzjZL3yth54g2gxnlsoAQXv+E8Wp3cKc9G/cBXUiAMttLEPuf5k67zTL+fKdoQ+wUUqd
fsfQxoiopxVRBKVUtuB11g4uS5lmw6+1KgPBQyMrDIz2oFQZLZPPrxwDhUAr5FJb4HmoBL38rquV
85rHDqawsodKYdiX9YsnA2SNvSpd6bUhF3OOGGQsdJ2zatZW5ug0g9kAgoQOcrqyVSNnneKGnc8t
y4Rk23fqoaybHjnmSK2XQ1SDC+9LXCkKX0GZMYod00JNKMy6hUEEvDYSdUCuSIj6RlIzjL5aMzFx
aLPinv71AkQga3y4OiNGlTEpVSQ3tSL8tC0cnJeVjaD8VZ937otO2Lb3Eb+xrhs7UZYAETWBK3rs
jhp7BZ5zddAGxtxGHspYeoiHrUSHSeJa9VLjQdQBnLA+SYdPyQmk9zbwbXSOJMSP8z4Rt7kF+wOK
M5XSIjDsh760dWWpaI6f0WifOEgHxSpyDmld/KDijKqz7fF5szK30elGIgP31R7+kcBDelaqqUfB
L9pF8oDXXtL5KJFVRo6WpYLw6msgi+5B+HF4DMsG+9Ykqta6qwIKq3CVNlFHEZmFaHXm9WTotNbf
lH3pS2hY2UVLRzeAhcNE+WHIDcZfbRYiGQnVBEZnYNrSzqv08gMR4uizDTJ7X+RmBnsqKwGX26im
KZaOpa3kFxWac0nlNIht1Wh5/z/uzms5biRLoL8yH7DoQCZsvpanE0lRhtILQqIkeJ9AAvj6PaXp
jVVXq1gx/bb7NqEeCQWT7ppzRDeF78pw4S2L3BRvq7JCm+Q1ki5Pokv+s7WkdKp2vZtDLncUoc+A
6rBnA/ASYfGSohAgggNagwYS1GlqSpznbPZh7oZ59z6rsuyLyH3/pXStDJBUXM/V+1bbPhjLcbF2
getPmmIHmswf/RR04Vo0Vp2s8yxkPy9zWb91y7IEoFFDhlsKmduHvB3AbjvQkhGB5pV71Y69vKIa
zqIn2nTLtix7wGTlVKe3vTcD2HKskRxC2qQjCo/Q8GQmOCuPrmbc05tjt7Q+pL18GlwLoUyqJXQM
QeZhYxrP35QqESSalLrxunrYZA7hZSEiQ+dHByopJOYz0TCRLZ/UDIUF7OqCSk5Gk35qG68CZunO
Fm7GAfmqCd1k705mAE6cKP0YC75rSklCPvZCxz+8pGr0yvXMhMpGZEDh65wqhGBYWgSvokQQ2jbZ
vSH2B0x+Gp4plG701vJrvkM+nXjjTQ6bId9GGdYnhHxXfemrrzVjDWdt0QVP0dBUPyyn91/CeER8
nsyj972dHbrzBUgE+Cct1NbM6kkfQIFQX/XY62Tt9U71vY7d7H1a9/jjYnsGn1VQcQrS2XFnujXE
UH1p7Xh4MwhHfpynYdhJqxve+V3a9FSix84VUKoI05Bn0VgfJfJN2IdAwxuIKg2R3h9T7DXbrERt
CriluY6LeXqnRRl3qykr2y+4fRF7JqCdAObXZbbLTYJeoqhD59PYD7hoqri+NqWdXLXkbAWOeVCk
h3AqAHnQ2TQdtFsEEsO3WL7mqmv0Ye4zVGiSqsHbqF8MfelLXL6N2mJi1tTNJ1sEc3ltN5ENEs5Z
sK0kxNygRdcfIEbw4geFhU20S663edfu3NAy0L7jCGNDy/DlRbYwLwywduPVSNJUfuQRk+SAeZMe
6QB6hlY+u5oquEmp715tY6IvC2O/0JYJSJXzupdfVWoavracCKpd2DB5rppAYCL0XYs8n6o10D2/
w2eV64YGrgpjMBzK8IgzbtxPADTKL2NhmG2LXpJOUWVLgPXYjzJs+nGMjsJV5sx12io0r3aCWltN
LuPw9SXwzIbpNJrcGmfwhqZjf6oRzXkVCroiOmYhFnzJr1/ieK74zT7Cd/569JoIiZYtDY6IBOdu
b/TsYOmd58Pr/7o8dwcnG/50kXDRA1kdoGIdUUK5vWc74WLnjcFqomB8KjyQi4t0AdcbRXlMhFUP
PDraMxLLu1x4EcbeQawy90hFYBXcuUuWfmjGQOwtqcvNVPQpIBOwZLxCVlmTL9etG+KV7dBwvX4f
v4/re85pjHrKzBileikO2WCA2C+0knuZlW4y6Y67dJnFto8xWWNNB3nONnRfRO10KxoqaV//BWei
aqfonoBtXEn5WXrw5sy+z0Y3uptQLQBughs5G0gLaezEB1pGk322xPOFs6I8s6M+DWzPAOVH6Hzp
Icqy9lvmGI0svepo1ghMc0uKkZoRL/6J/m9L8157bv9Fc1whHjnMo733m9wB9KF6qp+CZSq3kzBp
urbdkcrSIBrbD5z8gUgJmhfnLc6G+J1VlLBB7IQmly3iccqE9TTC6wxob25dJ2ICcTH5/qPnehpb
r9wmq5lck0MyTJJdT3IMFDWF3g6TARE0tZHHOVU2MW1/dlR9S/oMP/br1z4zOLyT0wrtQJX2Hc4P
qvJRgcUT5FOrAyHcZJfqX88d7Y6X/iWy0k1p0LVhn7FzA/6bWXg5KtITiZV+m44NB//oRk4z23Gw
wCZsm/yQjo57G/fTuOlKtt+Gzt8LU+G5EXia4q6qxbcKZyoOjodCtzOJuy5Sh7j3XItgE7D8QH7M
5oeqUkceB8InEy7Z3o5l9P31u/x9UQKny5PJLGgsrUYiVIwyXV810TzvpapgW+U6fWxjWloHArrv
K4G6w/cc7y5rS+9xaSHHzz1zagM07MLh6MywPM1+V12c8mHq/IDKErpNYefr0vaATBW1tRYl7VMB
vO1/FpMKTuITRMOCPNNQ/IfQMWvfh3lfO7UF+y6q377+bM8MhdNsuJ5FHUwdFKQlyuQOVxr4OC8f
N7kRlxoQzq10J8HhZlbkqwlyE1WcwGmkfb3pcy0uVLqdGWj+yVgOI0MsIPDBOLUeoHCl3tVdqW76
AnS+mYGovv6czi0DJ0fiajRh1XK6PyRAGrY2+ts3NJHexc283JaWd/RCMrz9wWOLM0aX2ld/38LI
8ncyjVQTwsCkr2pAQ3b7IQ9Tbsi3Mk4m1Ncvz6nj28lK2FnMoRdhMz3jRQQVMMhL9NRRa+W3uuh6
eEFRmv+owrr+ULschFe9P3ZA9+oxb9nQHQ/U1sxcvFQFM77jtfjZm9I8NOU0PgckoxHOdZV9JSW5
ik0UuPS9A64Be2rnPWezwGpBIslw7h5F3jSoSd0OYsek+/ExjYb8QzWXZJ3ciubwCy/kzEA8RZEo
bchmFXl2iOCyQzZaaMTs9XLrFCHV7mmePbdJEV/4yM6kbU6ZJL4wTlOHTXrI5fLdcfTjsoie40v2
prBGse+pPPjs4h+8MK2fm3NPsUi2n81ZHZKiqobkVoTD8IiBxuaC4REIlja7oU/UDq36l2gJrGfl
YXgfWK0fXv/Yz0wK3kl4NhcR7b4TDGW3J5KVUdW0Tckn7mRZpBcSMucucTK1daRcwmms8Emwy7mK
UtgWukzrm8IvLzWynflCTuEeS1jlJeqZ+EB3EuBwYP3A+rz8tulEczVhBuQA6Fov/+iRnYI7KoWs
cVZhfODsCMXT2P6VckBmmwld5euXODPTnWI0kqCaloUj0KEk4PQglsaiQAOjktb5T7P3pa/v52/+
zdHEPZnrlG69yerYHonIrzBRz86694E6C6R1u8pyrDvoIHAm7IEm4lY9BD6Nm4Gomw9DJcWX2uDu
gk//veKIgdlYQAfU9rvYZNUBQ50VNYciaemuiPOPS5qiUdMgVjkkV2tjUSg7DzFW+w70TF0SkWpK
OndDXF/VMOb3s/BeMkKwnHBTfcQoqsNYxw7VGbibh5oN0OQn5WPF691GecdynJn8Jh/6DiEf0uXF
jz4HOgUMzxn0wnby3HB1T2ZpXTQ1lQySU0DYcNzPqhp+me7gkhW1D8SFrEHSSfvQWSbaYT+xPmFO
GNZOWdgXznvnvvXj2vvLdrMe/VItjogPfRnEn2WwVE+LhLcpB1usRyvnWN7V7qXeH+n8/vDqHv/8
l8sF7WjVes7jQ6ED+y6g6hC9QbUcGjA6V2aSCezfXnJq7OXGDcZylU7EBEs5uqsoxWtAdv+9SkAy
wFBCGOF19s41Exa4EgSaT6rlmCLE/SQLueEYXkKYresLw+jcozrZTCpU1FaQDqgoJgRNjqwAAYzV
/GYpvY86zdPHpSDA8fqQPftlnMyk8xznWdm08UGWnMVd4MJ7u9DzV3jr4006puP1CC74JimS5Mnk
lCYvCSIiVF+X7vbM5usUgJHlKk0tW3O3GsninHYWioTYvrAIn8vEnIIv2r5To4xJWcQCCt4iBZD4
xXTbYGEVVtMU3DQWtjFJ0eJV57XBCmGQf6HF8MwScgrBsMWCW7FhG2N7BSUNw1QBLc/Sjakwxrz+
/s5MuafoC4JOmbvMVnII5lk+O3R039l99NKHSzWuiZ1cijf9bCX9zZR7isEI54pyIj9IDnlA8Uer
pvnRMUt5YzqtN8Ca5D70CntnilhslmxKHys5WEf/LFs+v8lIYxDbR2JpzdsxDhw0q7La9IEf/cNn
fTLDOXHs6Bnc0qHoKtSjknCwWGRBysQTH15/1ude58kUls5hPTTjgOQtydVeW0CuEzv07lEZXyoW
PLONOwVD9Kawp8BJuUSf9deBEdThWLnaSQhwe7dJJRJpkKHkjC7R/s7d1MlkY5VOuzShTg+8Pr32
J5lf88lShe435YWd1Lnim2PN26+TsTPpeHRhzR+8wEreEYIt96PqJGDVrlnPseVgnavHJ67bXpFk
B3M+YWvw4nDZQf8AoOmKfOsFmDAX/Jcbt8I6TBBBI8GbLh2fzg2kk+3eoFptSA6lHJ/Quijj5Rif
cLPUPlkehJrt/vWP6Mx1TqESkY9rKYiZvzsxeyTTy/lmqZXYJYTT1kk5FxeW/DPv9ZQrocBG103r
QQvOh+WqGCdafCJlbTtDFe3rt3Jm5v4ZGPxlja3JBmqxUJwwjibaLlq5d7qt5u3r//q5Gzg+wF/+
deGPU8VXXx1gRqJlDUNvG0lWiHAma//PLnG89C+XyFtaEYaC+qWsiskpwe170zfLfegrc2F5PXcT
J1MGxJoB5V3BTSQqvG9yrFmq7paHcSwvvYVzH9TJTsdC4qeUq8pD3Eb6A6wexCBTDj3c7uHcF5G+
ev1hndmVnEIm+OmY1nEjH6izfEI69SbOen8laqtAQxCtbHxkF76rcw/tZLpYfBYWM3OMcCvyAbJC
tpUFgJeEnagLlzhXQCBPhruOZaVD4LuHLKOOz1hTdG1PSAyysZLIGHu9bo8pG0l4YZvmAoiacOV1
V4bBtgjCi/vyMy/vFE0RJh5hgYpjdFK3gNeNCnW/Fp4Qn6O2pqRbzmgzRhkNigqD4UuJz/GzN/RN
vR4H13nRs2Wu1dHD5OacOSiNKzhGhLEggPL6W/+5V/nNun+Ksait1ON4T82uAx4wzxb7aXbBnKps
2skuB0k5EW6l9JCiXgw8695Bb0weedgBHUZ8WXj4EsJgfpMWvEZTuBXZ3qD9OMQi3GsPpeRYRtOW
2kucxJGJt1lMt/6QJzed6W/bsexhOoPSHbCd2mQLj6hz/6OfhCMSJCffDXF3wxts96O2FOqzGLm3
DZ2vuzRHnFmRT9EaBTQ22Qg+FPL/8ioTE+cUlVF3a3ccFhf5w1oazu5dpy5M3O7PpvXfPfKTmY9K
zSQPYT0dzKJsCp6HOrxJ26PVvWATtmwme4j3Hq5otW4iq7wTaT0OBO6J720dL003HB8pSQlJGXfr
lJVWrIKpYUUFH1ytOop+r0m+jWvpWbuxi2OiURXPFvpcYT6XxXxET9dWtAdq0OMn4lwAkiiYviVj
1JlVwqr94LXWeE9Zk/NUOAKmd+t735K2Qqrb22PRr3Wf+qC8JiyGSvdDss4cGd2XyvJqVGLKvMWS
5o8baKr1sLPiF7KkVb0u50i+qbRIqf0oc3IQcimvA0c22UYtugUl61CsFMw2Feop6cNpK9I8TlZz
GBSHYZnIClqBtRQIJUUeQJN38JCGVlh+9wnkbKbAs4JNOjn9p2600y9YGCmktNoOtI3BJjfz05bo
iy2G6UNtl2+1n5hrbya/2gNfa2JMaiFKbpBGXQKUfZx9i8xCH8hb2PtoTAo7ceHTq558PPeXfhuK
QtxGWQxp23cQ5G4okkH529bJFxl0NPl7UUapnkfPUbJ1Klc8e7qV10VStdskCft2b5cVoQohA2yc
uTGdWIdN1B4ci9tJzUAzX8jSlTyUzAZgD6MhcxAvV9P32m70+JbKyfZtFmQjqfJQFbTMNLl6aaO+
cECKq+IQ265TbyrhY+8lUlwCgHfizrzRyiq+VU3nPRczp9CV5edBtA4WN/sApQ0CopFJ/tGkiRes
JxNO+LQWE77XtZ6y9bjE6AqGmaFCYzrwtC6exysxZTDUbLLpgGo9ZFCU6OAkLxaJBH0mC4+N0bPM
8yxEHV+nYsRFK6P0h0XpU7qvQG/hAir76DDpKqNzsatIy7szZRhIjhwYp03oRai2Yj24+yKfzTtO
HBU1TEPaZjtOJN5ChXDpTvvcuIhwnNGR2yaLXVQ7SZAC5k8Rr5MpsR9NnMDar32NKEKq5H3sCP4P
oahoj7CbyXauICnaYpXPMeqYulRUb7W9VX1NteujGRu0+mwChWuNuPe6mar5AYY8bq28UMF+tPks
13EKHD/z+3FZYbLvbw3Y7XxHVKv9NANH+YIrLN1ZY5Edo1hw36Tf2+p6JJ1Wr9sQVG5jSINem1QA
c3aIdDwOQdyEB7Z3ZL7CzgqweXYNL5TZ2/2qsmR4b0V9OcHKt4PrDFzUtM6rCh2Jg57o3q+94Tka
2vGGlGMXoWHtcO2STVJPcdoj/BxQwfPFZoAk3xJprhFGWd7L6M8NgtLcQhYUlQuxvrxN3w9VFHyr
By9n0c7KiUei+j7eprqqqZJuyRTstGqWmFk7au5wsKU5Elqo9bFX2TMuuYlegyVXdA12IQ2LK02r
Q7wClYYX18b7+85qJ4rBiN6U7ymJPppF8iT8GmLDnTa577YLrQrH+pzec737JTwW8df5CH0rC3S0
p1iuS7aWirxl1xJMfANfLx9XEzNIusrVIphqmtGiu6ToKScbitnazo7VYHFz6BrY1kuod6jQm3e0
zFDuPSKOyh0MNogXSv1tHIWH5UoECyQ9ZZPmEfSqCdfFcABakHZUmfE1KD0SJ3e0uRvdPsQ+FTWI
UqYoPnTgj+T1MCyNu+XWKRtskq74ptQIubM0Ytj1BB0/KbcD+2xyPfOE2nEMrzDnNDTb9x53wOc7
3iBhjcMVxTnevW2HIb7PTpur0pmydBWq1Htk1MM6cxLVIoLlS543cxyadb1UQ7ePieJ/9bzxDnrI
B5yAabcRYahuJmnBmubv8yVQzLNCVJreu2XgvERJTKsESEno5ZkvvauY8npQ5AnzFMjGlAxsZXvB
I5aGPN3V9jHqOWElW/ktC+oKPv8YsdXR5A36ClG0UllM7r0UGJaIztjP0WxkAY08onHdCe5LZxTv
0ppsI0TwpF61sgFONWSFok6A4E9E7VWFyJlsGx96Y6KHyS48aH66EZ+CWg311uspNTpSPe979N93
Uzq/p2DxWDahsuqdlS/omgnZ9t+KCY7Huqewq6bmOy8/F6rgx9VpPot1FrndNRFGmFWCT3YzNzVK
qikNbQS+Oh/eUpFm3iaZmj7HtdujINOOJbd4IToNiCgFkJ5B25hXLOk26ak6tg9gsfPVqIrq65R2
47ulrso3jVNol1KxGEYnWPI2xcYbWbhi+XAOdt3PyC/zGveyHUwontN0SJ19Q0PaS8LY/cTGAGhz
Sb1xQ5ldH1FxOMZofKjXzau1rcDcUnARYLcfKoJ9ZHSHW/La3opCLmdP9NxaUbB2m44dhKDJk/3b
/1IjHwa7hnA/Vln5kXodflpiVc3H17egZ3ZgpxinLGKWHGxf7bOQyUqk4sU1RX+vmLuuyjhySW6x
0oz5oC7EK86cP05pTkydU5UcL8h61DzmFAL/4JzrXwVF+vL6LZ2LSp6inIzt9onreWofjETFKsex
N3WZ5HjURP9V+wEJaNgrm6bsuwMiNpzCRT19vXDxM+d2+2R/aVMl6ltE8fajMO9iT9jreUxoZskR
3MsYv7NE/by1Yr5tyax8VbTGvjGtCfHH5Ih0+8La5fb45fWfc+71nhzCp0U2ZTMaf2+bmmUnHoHv
LBUuwjSp9xQuFuvIToddzCblwhXPHLpOYVEsmzr3ZU6jhJXlHyR9QhunnNhzMGFdUbU//cPv6ORk
LmqD6kyaYO9pt9omhaSjXwwj7OM0f3z94Z37VE+id0sRNXnXBOF+WWaiL8q/L6aZEtfoIufg3BVO
DuN9VgoHTEC490MLhaLjPGSFgBLjzfaFwMK513FyFG/LqiBn5pIASFu5NWFf3tRTLeDMq3ovBsRP
rz+r3wcw5KnXJOoct2+SydrHefLMIfbKEoZa4zL51qb1fJX7OrhQFfMz4fn3E5w8NZ34XdHZFOUn
h2igY7Oti/ghUN14T6bJXy269w+OP1Cd2mfVHT1ozrruYrGVSTKhLu+GD6pQP0rTsWeBLHc7RpP4
kJXGocfHQS/ByWgbxlQvuLU1b+JBl1tqov2tLFL/wdHon9JgRNZIXJqKtSq4wkfTrTW+oq1FFnLX
ipnydSWL+3gR6d4JGuRMAXbLfkDWPFoNMs7ALhHb5qSHC1wfLKELtrqs3OaUqm+OKowVJ1FNPSFE
6Ndfz5lMlDxFQLdxkVFChxq09av+SrDP3NYTbmeaGPuNG6E1ws1Lo22eW9d9qu23iRBsyPBEXfhA
fs9K8eQp7C2XOGq7qIz2o+mVg1Z2Ke7JEjrdqqObYh8Iv5WbUBdKUG3Y919GOZYbf/KHfVg3IyeI
ORcbk3neG5URn77ws34/XctTUJyTxL12LZMcuqIV+yplTaKWU14IN5wZ36e0zSGHOz9FjD6PLoF1
XSSKU/asdxyCL5U5/AwR/n04OD+f9y9x1oEG38RJlvzQOY7a8FLnXRMTYFdOEL9EHfW5dbYYemvb
BTV3FH8afCqOswmnspTLfF1IDnZR2MX7xWg6MXsV3UUxLlCCFfRkxuqhhv/+mOv6pcO+vbvwQf5+
wnB+Fvv98rOTOoqroSDfs0SL3hrK9tblmKM2/tmGvejgoXP8lylsndtidr2DSknNyNTGosje+MER
anpDiSxDL3LVk5t4WE16JS6QOs9Mmz8jm7/8ujCeFndRPNQobIJH5Q8UWxArXUsFB5uH6l4IYZ97
CicLQB7bZR77Mtgnan5Qrqz3uerRTfletOIl7peYrobXn/i5WzpZCcpwHERXy2hvd9N4O1MXhjjO
NjsZ2vQd0uzx70f3H7EtzoIr/gK7uB+/d3rovv/r7kvT/2s3VN++aKgS/wdgF/K4tzxPu3j6Aj3i
Xzep1v2/jtCLN9/HtP8VefHz7//JvPDlHxyXadVR9OgTz3eZov6HeSH/CH1XCN/3w8AW4lgB+yfz
QgR/uILiElvyNwTEDF73n8gL/pNNB1hoE9F2aUxib/8fEC/kX78bzwu5ughsKW1C5CxYJ99P1qT4
48PY3mSWhsVau/lbp3KI61FyIh+yKS/2CQXd13SNiJhQaT32K85A+NBNMNMwaChQK1eREaBFknRn
TyL/kM60u62wls9vpBYcUY1caCQvvdK6KabmMx0/01df2D5SH9xs68B2u++0LQ8X5ueTTMXPmwtc
V3hARQCPyNOWR4XdRSGMXTax56dflCfFj0n41m0mJeEsZTF/reh8urJ813lSYanESjlL+ry049Ux
e6b/vU7/R4PnvvlePenu+3fNuDgdDP9PBtCRkXV+/Fx134+UmF9HzPEv/A8k5g9Sb0cSjB96DAx1
rLv6c8AI+w9fhEFoC1pGbBgO/K0/B4zn/eGEkipyhgvE2fAInvtzwICPcaXt8KdO6Af8fe8/GTAn
48X1A3gB8GncIAx8/29CPhEHfd/P5OBbKT/5gmCYamrMwktp7b0qKC99wn9dQryf1+OXe+BcbBX4
p1XyuQwXTtZcj7gG6m9seOWa/mOWcCWrnfZHvadHtl4FjodrPvG9Z3ze7irTLjX1fTVfazO9nbwm
v06LQWysQebbrOihVP/yCh/+vSP5FVDz173Qz9/p2fRvUomvhPBOu7fp7lyWKisaDOTd57Y2yXXi
tGqdzm17oVz3728goIPf52rUfZPJOP73XxZxMfTCXvqmW48qafdmmvy9zMgxjllYfw4mdamu5O9v
gHUZIh65HyCZ3mkRaMoRoexk3a1lbiQFDou7TnI2DU6Sz3eDoXsndejxf/1x/uYmmZe5GvtxHwjP
sWL9l5sssqLsCzft1rRsW/CFSozpfY5RFhXtgW6BH69f7mSbeXx9fFsOF2IxcBWIgr9eT/dd7BQp
rRXuUhHP7dN8fJ+I3MEeZ1f9M6Hvn7p5YT1x9BFqEy2d/9QCMvkW2DVoWEqps3EVzx2t8n5DimOb
WEOTrbmHhRYckVrv2cZ1LwlZn89g3SqzauQSPmVlLS55tH737PhACMGLEKDLKTq7S1tReElDBB1M
/W3Vdfm+7Ccq+uO83laD9LevPzz1E/Dzv5v0n08PcmF4/D5sjOSnVR2L52unLeBCUYTYX9OECxM2
bOXwkKZ2k2xy0WNtG+yhWtEeGl/5TuE8j36tbuo2HuaV7ZZO9sYF6ICFbMmqlNKNqiHZaKEuR5/n
z9s08HktZPzm707Zes8tTcLlVezGyV3Sl1BssGu5/Z6Qd36dI/R0tt0sqg800mrSj16YTCzjIYGh
mBDaXZUDJtsGlZbXNLDHjxnsJITAqLGrtRsm+FRqKZCvhXOdvZ0Iqd83xOu/tOHs8t5E0Vkggrt0
WqV0q7/Vi4cH3tHVsYW11nWxHu1JYsx2dftBsZfqtnWTx4bCh3TctZzWkOt1DVHTJYta7+AOjfUS
pZP3gTkN2T0fW/tMrXr/QIWvR+omSIND0Nru45LZJtuOhjhvDyfMu02nsvhU17qRqzC1269R0YXv
3U7R11omsQK54kwIgINIu5tp8IhaGRPZL8Zp5Se3NFbx0Eq0wXQf9+xiTJ3P1hrZKFWuZbTU9Sou
AUKsEr+zPdDiLmOgYxtltnVLS+9WkCCuVxVZpTvIAvJ9VzbBvLLSkS6VWhUiXdNkmtOGNpu+XM+F
FwKzzqZ5RetMAhGliMP0MIzNMcPq5YipXQK3M8yUYHhvIBZQwDAlFhUpOnU/9cYmFTE2Nl7ruW9G
D07h2H2GdJL065QODib4SWXbZAzqaLcELj0kqRR9QvVp27xpqrDnScgqc9dBa4y9iquFyu/e0drs
Mt2zo1NhAJ9FNo4HOvCIdVy3jOcPJjWAG8Isw3bqNwrjQGlqh//t2tVH1TSL2XSqsz4VFVn4FR+4
CVdORXJzrYLcudXlQDaKtN70sWuMqzAoq3ZYObNtPhmSc9OK4oDpS9B46HhNpduHxINmAnlRNyG+
VHrR6FIlPfVmTmzl06aTMN1mw8TOdPBbqk6igcz8qOt+2PhzHB38eZn9HVCGnnYOMiB67aa9eJBI
nVOiMTrDwhHRpb5lx2ruUlPkP0bwViAUxFh8LHzPPPjYwEomkMUJ1+Sd4jeyqBCJwaAIzS6OjjXs
5J2L+6aUznviVhZO8lA2V0npAKmMyT+uytGocaf8yWQb8Bb+V4PB8k3YhXTD0/wu6L9lGZPUQQw9
FCqvSr8FHOaWlfKTjpp23s+TMHXoIrsuoMaERTK3mySwGrrpw3a6GuKlVYzRyau2aRZSZB9nif2D
x9+ka62bY/IWSvuPOU9SmxT3aOmtJi+nNktAt+TWy4moIR8X1k2iydRujBvFdABX9rKsyyQlHyfH
ihGfeKl769NARuXJUBFZslx/KmjtKFzg77Ft6U05a3haFcnoGERqQe9cr5v5a+Z4hOA6q00ftBXq
aaWHHmIB4XnbrEB1+c/yJxQhyylB3SAoMtugaFuXEowWd5oY+LFRklrvKp3Pj6VpAns/Nn6crE1T
Hhrbjt4ex7a792cIY2tmqfETgBj1sV8YUCsB5lCsgGgYXI7McdWKBij1nYqhZGEptc0NKVGIokk4
S5wTybEd3XBYQQxHa9sT0qQRu85QIxF3Ztnf5oXG7WENNqXJM9UYj31FEQQVoFXer7s+qd9LLLvl
KrNt75unF/1Zs3Oo92bsPX1FOI52i9jGQKedUdFhHcwTIBHa39/6VVo161hX07AzY1aBzA6DMV4b
Wk3Gq4T8733upi5k0iYjlIa0yMb45h2napGYbJ8EkaNp3o6dj9J04btmppFr781y+EzHeFvgHzdt
vhXGcp/npJb+KslLD3yIFNS3xMnQAqzvQLFXS59/T4JE3R1Ldj4n1Oi/+JnszcbrawkJRgQG1oEs
yZOOxsKpTIHzvY2WId/afkWijOnZ+7Z4FvgW4m7y85B3SbxOetXcZ7qlnmGs4rk6cuDsO0LVBT5Q
Njv5bvSBO6yD2Z3CH7xOU701OvfEJnJ9V2/y0p1nPqpYfsuiuFjQrOawZr0yeN/Dgfu8EH5dNgnW
pXw9FWawr2vOCqQJNUiZlQbW+0wqF1xiG5DXXaoucZi5g7I+RCMJx1Vqz4hV+NPeZpntplvQJqZc
iyYiYR+qrNhGM4Nhlbd+JDdpI8cQjMbEPqYcyzi4CsuarNSSWTkqQXu2wIHUM9Vp7bT4tCTR4blO
GovaLcpXqlvQOb295TCBrL0NEgq1xmBJFvL8lWXtSQfm920+RZisu7QA+AJP6P3MLrVfT3Tb4Unx
nOIjCxgN+74BVtGwYaRgqImWr35e9cmWL3R+KmGK8DTKjqV8FiPKwsWvnWnV1rYbbwaCsh3/1a81
BWV566xzXfrtZq6C9KqMekpMgjIPvoZBlDusB9TBQIEwTPEi6VDZ826p4vETCqb64ngL7CC7D61L
qc4mLQJEmWkSTfVaoSH6ZMUjlSHQsZdnxz82OTluYZfUogTOj3KMyn4tkya32G0uTK2DVVSfbF+S
Rc7BarwIFSfJ7WKC5vP43+ydSXPcSJat/8qzXjfS4IBjWvRbBBATg6Q4KTVsYKREYZ4cM359f8is
LpOCNEXnW78yqzSrYkpgAAj36/ee8x3RNwWL4ywf5MJH2HSJyWyVGe0E7GQQ3xwm3q+2VpoBEg0g
FzqJdz+iwSXWIONWMS8kuftO0RGJN0BKaysYiyy8Ttze/G7SK93m5VJ9LfrZ+hDGk9egxzHVXZ5p
xo1WTSncKZl/cWxtunMTLS5RIoVdgxVG77YsMNmuSBWbjG5CW3Ci6phUKYG/TpWOfmOWA8TfSutf
IdEtXywrlk9aJceT4YAg5kTZorAonb79MrZzYSGnLJAuhKZl30ikTi2TCWv8NC4iRQIOZ/Wmmhxj
9kXq9oTb1Mvz1HutOMbM5p/CCsMEpRTbjT/q+bwl/qhrrhvIDp+lFVa17zVluzOaldLWlVmebKKB
mhdoSMIXS8/y/oopWR35CPiNhRY+/w7afW/+EfZFQYEkQJIzf1+DGLt0EI9LNQO9aop5+dRUtsY4
dqIBlFaNZ29UNrWR369SKo6mk6ceJjnSIxrCynlqxpqV2ZhaG7g5aAaAH62IWm+XlmE3IVBEYNYz
Ufjejm32ZEODrTe56A3ovWnVfixiBA+HsEV4xUvrPMX1WF+xz0UOgBFn0gIxuUUZUBo2qB31xHY2
TV6BQXVGtxMb3Wg6YoxRX4TbVORgbrw4T4BB5m6FQgmF615LNVIGsC0Zn7XZYUO0C602fVgRGVkZ
tRFfG7HOxMOxMuPFNETdo7tVYJ4Sr0hfyKptrQBJM2RyNH8wwBIsKCc561O+BbTlPehoAT1smQbR
f4ZutY9dyB/0PS8eP6JCSQ+9PhCI3cq0+DJXlvFAb8r7Xhf6/CQcEtPQjiQ6CCE9IUmdh7aguND0
8EuYD6s3S+8IbTJzoEKHxBvL+5bU8STIncJL2Kli80MTt8RihW6Y6ht9jFjf3SEaPyZ4BgjViWdq
ti7t0RIaFAKNX1medqfSiHKN4U55xKrHkmRqWvZdZjrF39LN9f0sQgOeFFKrq1rVsw49CEjYhoog
8faTg0vZH4oxbLaZKV0vKNE23aVaqMg8bp36u26LmGOIQM7mh0m7IPKAE3R0I9s+2FXe7qfMNbaS
nSTzBzHbh6rrBU+m74e7aY6p1MOhRW9RTUCjAt1o5w+aPQ6DjxjR0+6lJcxlEy7xyEhxWMSrpFx8
bWNNOYjiDBv6UdTQY5iKEMoburOsDayxgmdRZeO0bWWXTFs7z2nMOH3Tf1HKYSSpDzr3NGQxfW3c
yAkG2aPBqdNsKSEwFomG8E3gjbRJ+HUICAvp6FgZCE6/M7KSdwkEwPNAMUQGVpiFCN9NVmYUZWJU
fq5iBwZCm5k7Z5gm1gE7IW3c0VcAMQQtMraX3CQ1eNb1e5mEM8CmpKlQLbo97Z58ZpoZjE3T3Tjm
jIQy8hTbKBiwTWay31Oh829vQmUBJA81c3i1I4mEMiosWJ+mKHiEk1rUYapGlQexMsNkY8GN0TeD
PUxPqVuM1y6gKHMzUfcfM4E4bzNwaIYyhnSUL2AtH/phQn1NB+nTIHRCp3q+mvRgu2b6GhpGgXLd
RegG5CFXtFpqAyxd0ykOc2zV21qT033oaE4I0ixznkAeEqg+VUjYfHxGKxCLxlPrWwVrDrHpGtM5
PR2mBwlFi1MXmLC7qFqsV6iXlPhNGAMpMovih2cS75TFkTvdpu1Sf7HKtKcedNIo3vMxO+VXSMuL
+74tzM+9mhM0pDKWTI880ZV+ojxBQaVjRcKdovfZNmbPjYPSTPUmCPFHfGo7JaeToSY6d206mbeC
KInch4/FSpzjtD8sCtUsoikR2+RMODLcttS8gv2tgO/rKoPZ34RLDJb7rP7UZsMDC0IL5EOOKybz
rUENQd636YLMurWuaI7a0jfSAZDbUnrxtQdSRwQQ6dA58ddl1CaiKp8yK7bdoOim7FuTC+8GqGIH
GZ0s6k3TKHvxq7TOv4yOmpB4htpr6jbI4GbNCrMrk8me44/FYFTgPaf+BmgV7/8YpqPYUid5BnhX
V+YbDqDu3mic9ovnILc/6HOZHDuznZDnzSa6LhIW7KB1ITYHSy1oL3imFb3I3tR5YFVZ+jbVkelP
jYvhasjFmG2dcOGGNkJzODY3egr/CJAa0QxZZKKD6D09oCsM8azzLPcQyyaEJWfJ7HnhW2wFs9YX
17kWcbfjeEhuIQ/JHykz69c2MdTJTRxnOFC8cZqbRi/501gc66NRRqwXNuPuEHVhmX7AprJ4Pg8O
/XaJlvuoGIHZG0At8keTtSmZ4U4HQnAuLTkB/xSGDIZW6Vf0KSwX924EjLYXBaXjhBvhWDVThlKt
tXVrN6TYGyCNM9/fs7PmedCN2VBxanQTd5s5SjtNMgHfynEICbOeDJyZNZftkhKu/tYZcdoEVhWN
t5mZLV+nruuu22TWvjZToX3NGZm4q2XXYFefvdK8It3WpCpg5wRIOeIru8oQJEc7Toz1s4LW56zf
f8A3dVdFud/XReTeSlHqj2WC62s7gLSj5VAo/Xs3ucQUdd56ZK7MOHzI27aK/BzgWL/JlEg/Wt0o
P7d8iadj0TXydU7G5QHOlBH5ZPah3VVtZNe8fIKQhMoKAQFGDScQmBCzdspYhPm/s8r9aOqrzS9h
ClTBNSfim9NE36LkEFwMGO48ZMfRHNxrr8wS7vgQx0dTGbbwpYwbStKyN18cOy3UxkBjWB4dy7GG
wKkVKuKsRLNeqipscbznDk3/EOd/UHYw6XfOSPtt06YpIfe5Zxd+nyJQAdWjN7f0kmMSx2UxW/um
W9o/Q6dVq/qyaX09q+OQbpBdyl3R0K3xy8JQ35OZQnOzUOylmwK7wn2xRFoc2FGWfWZWyMk0GTvP
PCq+zOwxlaHTCunrrLnCXEwpicKe8+XGaoUFIIfNZgz4qdt9GNPKekkETHqg9rPGZlj26Scj7kqP
sYVUTmAXYT5uomjWCH2stCrbk5q+/Bjn1L1eKO0BYHtJ8cIWN123orDjYG1PxhQcoxXz3qehFQj+
sY10yy4D2SHv3rAshY6f2DK8A+FFZROlhttc0UtJTxwoZmAnPQdKv2mlTVA8QH0TTR09BWi9NV4i
r/YgZePi9kT2OPHZyt3Ya9IXA0Bu1Zk2hyMTnbYfmUM8bomCHl7Yf/tu5zlGfDNlYWQdQfc45TGt
cosKyEGvvY3RJ2SIyPPoQ47w+fN/WiCc9LLTeLh0FO/qoVkeRqRCt/9Zhtm82MVIUzwvscWiKXcQ
lNAj2f2+gfzOhIGF2rRAA0M7pUD8tfk+ZyFnvZVrVOt2dLUs7bj6StKTcAo6SpgEt72jnAuaIWZl
PyHq/u5Zm7ToBINp5liS4fPPEwazGONa8BWgx0fp2g+UJWPa2HtllS9NKGaMxmxQYYYm/vef9nwq
u84aHGDCDJsNVjx5jr/RtXBtpqTrWm2MYoODhoSSAgzi0ajmT6LWzWvs5TQH7BTjUK36U0VrWveb
xa2DRYvqC3fizGP7961wPROBuWkRuXbu+7Tagqa14lboTlY/ZIirA2Ogm8Dk+LUfxgEWkNn67QL1
kfjs4ThIlR882WIGiNfSdYDdUke1ETiV09zpzRI+2CGZxZVZ2v/8VWHtMLmFlmEbxvm9sxvVhssI
ug37gKSv1JfXmgYBs02d7JZ83vBxlf5emO2dSW7/ukGu6UpLZzyEROB8ji5h0eFU4Il5sgM26eoz
xN40V3slm3Sra3l4FEaT7CCNJ+C1J2OnWm++MBJ7O2F0XBeSgK6bkid1zlbULLetzMiq/WXqjauk
6cV+Ttzp0da75QKcf512nc1zGIZ4lkeoNXrTc8iMATFRU5LdUNL/PclsFcljX7og3nz3KmhCmFSt
o8xzDkFrxa1oHM6DZiTAF3eV9lhWmbowLn17FY4rHouKBKdCi2i9rT9NEqU10LdXVMJ9s1S7EtwB
s2TGVP9MDLe+Iy5CF+6YiSjFcM/pRiCtsmiJu8qfY2s6NOsHgdNKGjXA43/8JoCoNpGIMpHl+ZzL
uCxqZgdfK70XjiwnrQqdo5Gn+lY1bXNhbXjn7jm6ZbJI2Tr/Ndef/3T3PJFPiGup0dkMIfiunQba
iOWFq5zpN7l5aBoE5ajkXZOoFc7GvShZNCNXXAYJ/bRNa5rDbKjuyzSYxClUieKYGE6oZaxla6HF
3veg9jedEdoX3vw3WxGiI0OgSuKb5pqWebYrRI6tNHBnta8NIT5ASGJ+XZYWsh1VBy0+wMCMPHHh
i/BmK+KiqLo9k/84jP/ONEjOSG0Cw4RCaD2/QqcmkwnLvy+7CJOJYeN50js3yEEn/z/ceMMyUC1Y
JPEiiTv7vGIuTEtL+LyxxMKpi9Dz0zQ2OAAXxrXSIuGPnmHcprYyTv1QUcOnRLi4MEMuvNPv3Xje
MVRY3HSUXWc1gOhDrcs4a/lZAWpKS6rrIl1Hjy0DvIiOxRVoLXX4/U789r5L5F8U+ogpdNQ05q8v
t81ZG9Y1jTl2+no/D0T5Lp1uXZUEsfuhU4G8qszFj4eovPDE33nhLWms8hmLZy8oQn69dBdqDCFj
G/Ws7dDpYvc/0b/htF1GyZ9Tp7JgzvJy02lZDBBFqW3UyyJgnB3tf38P3uwqrFqGt+qDkBahNjr7
RabUzQos6hXPWUUgiwljtgaq9HR0LwWtvllLuJQpbJ2rUGdY5x6ZHFaZ0VnU+1npZocmz0NSBfRL
7Ie3V+Et4utEjJazFnZnH2gWcSyhrZaUs7raY0VOHiatsS+8rm9vm82KxVrlGRIt1rlavxPjRNBP
W/o1Tgp/iItsH8sMKQMsgO3vn9Dbb4ZtrBs+YkcDCeU5nDNMG2ByJpfSFLj07VhLbdclrr0tUpsO
2dLTJ8sx01+A4rz9crAvUwJIYVishasC8+eVP2mU1pbGUPmto2W72dLM05SH5fUgxvm67Qwdv1nf
4Ri8tBq+8wC5MOWAYyBoM87zJgXM7dDt+sp3jGl6ymHZB7OpZxe+++9dxeWWsuZZns6H/PXjWeHU
1uBqKl8Whkv0rPMZnm19//tH9+5FHPSXfNUtD8f1rxcZeuoFvc/pzpmZPODJzO+GpboU0f6X3v6X
cs1F2odsyUZO6yH4PPssvTkpsjjCkkfVy1tzHBgmUhNd23VTbwszMgMvycmDaGV83+tG6i9tDyLT
sFIjiFMAdoVlJCcX0NLHyhrc59/fhDNrxLq52xQGlmFw7JG6cR7UYgxTYoQ0+nz8pz/0JGq+9HXz
YI9LdTJxbFzl7QwizOpp8Tuj09+4LtYn4fTjrR3N8aaS+G8MkY6ffv97vfeCAzC0ec3h2An9bNdV
+FYlc2QQAjVE/6hKmNgMIgq8ws6uUMC+YtQudmL2vv/+uu8sHaskl7Mfq9taKf76UtBdcw1X8FJk
Nn2VAY/ChyZknjjqePZ+f6m3B5dVYA1iC2EimYOoQ369FpNL8ARYlfwmKxAO1bkerLAGwPYopGDd
6f4QkddStaVza3lLsck94iB+/0sY61t+9npKigzPWFWEDhqxX38JDKq0kTpG3oM0Qh8BprHNKTw2
jt4qWrZzehTz5F0xr5ieUWfYX1VsIK23BQUI45DG0OIPYCXK7QBQ4K5QOToKAmPsx3hmPhNJYoix
GraVP+nS2wkVKkyojX5JivrO+2KhfLU819XZwc6fW0FJNoZ1X/LcoumLFSXuQ0hbiHh4q3xYnFD7
JNAO3Gge0qTf38H1KZ3dQMuBvLH2CnhpzouFWMKkJTGn9As04i8jqc97uIzGA1WE/tDM3qVvxjvL
FjZrlPUuOnu6FGfrSYmoyNBjg+RUpIQPFNn9h7kk8uX3n+qd74HD/SQH0yK4UpwvC2wwSSo8VEZo
4JtHvTSba8nw9YOb1eKCqe4v283ZHWQ7MXl4HGWQVJ+9ghMgeRYYVfiqW0PaYFTSX5v7kxjAccRd
hBZl1AXDap2vSmLUezUWf4okvKYXFZ6Mobmw9ry9w45gxaH989dR8Rw1WecwqfuV5yQ1ke5lS5VZ
I2O88M17+95QMiDK5NTLKkC18usXzzOiOTf5CvlRPiWfSkWbclBwqkoEu7eYpi4ln719olzPosJD
fIoE/RyQJLVMp9jkehJT0Q6sfrtjwhzu4qq9xGZ891KOhyRcGg6v6tlHSxj15c1EoKXT9+poreXR
AgDnaCVueuE9fedZrRXy6kPhjEatfnYXM5QaDjG/zF0SopsKW+7jQWgXrvLus/LwRHEAtOkgnH0g
V8R6RgQDHUeEMzwmS51K5hx+N0lkJ3Y2XKh/3r2BP11v/flPB3tnavTEVcBUB9Uvj43tDht05eku
nopLPYT3LoUbfd1nzdVjc7acKOA2oyb4aFGt3I3EquK3ALxPWh/JC+eq9y7FPmfRKPMcho7rXf7p
U0XGWE9iQKiR1p08Dh3x9eZUiNuKtLvg98vXO1UXanj6xq7lMC6R5378wipRRHVo5UphiJcGr81+
kKl7V9uGme6qClJuX8j+I3TtDsGY0f9px01IblaNF6hsQjcAzIr4JOnqJsBSITa//wXfvrfr78f7
JNBme9Y5F1LvqBiJ8wHdPmV1MIkw3EVMTS+sMW/vuGtQQtt4oymn7fPjFnNomkaDA5QXaeE+Dov8
2DT2EsjMai5c6u1BCMuLQaXLFrz22M7eI2J7bJKnxhzJ0VJmASoB58/JRVEzi24qN3pOFo8/uPOl
+vWdj0hLio9ouZKzund23dBDTitbvKfDPNrhplzpV1yrOwC+PDlIXR947u0Vb/lyCwx4OM2ZU+1r
OwwDhrFkKSCHr77raAWeRDMuFx7z29+OBoxt8xvSSGWAevbbRR7mbb1DR6cMt3+EA1Ld9Dq9JKAq
l9p0bx+Ax3GM94neIw/gPNmxKTKdSU1CZqXmeV8NcAggjB1zCkZdagD0FRPjOb7U9377Hq9Mcd5l
kFU44c7r9LRGedDUdEkqDNQf3dGcH1y12JdouGtf4NcSgaIOnzFfZN4yce44qa3Qqtxsov/GCPGK
bBkk2gRzsEXTZF+12ChjyEsYjxqTx40HMunCg3znc3LMp0iW9EY4+64//2ntytoFf30hUp8K2tt6
VZ9us3iKHn+/KrzzulBF0qtejx8EB64//+kqrI8KnV2XMso1h4duHu5pyhafrZxt5vdXeu/zeFhQ
BO4dNujzDIu5ibRkJAnUz0DE7MK6GF4c3auffn+Vd5Zhmlb0Tmkd0u4xzuNEFlKte5H38HYIOSOQ
s0MRkHXuynwL0yDJvGhrt/kcSKNDQJHP/Xayx2/k9Lkgbpoc4FaIHH4N9RW0uC/s6u+9VLxW69nL
levB4de7nYmR2TuiFL+ZGuu6RQnslxmT+qWdkIzwleYUboflrrZz4LVe0wS/vztvngH3hbeGZRl3
E0/ibHFgdVTgJMxwk6ZD9hE2eXbjtOEljOjbEz5lNbURDYi1iUyxefYxNeA6bMYxoaGWMdMTiomN
GkO052XOtBq8v3vwUnLQIoHselvEy7MU8bDPUJhvtaTvtkrLnY/Ep4u/b8A/cpz+L+3av/Olrtf7
VtWzSqK4a//vX7bV6LUKnrvnX/7HtuySbr7vX9X88NqiFPkfa/L6b/5vf/h/Xv/6W57m+vW//uNb
1WMQ4m9Dql/+bBklffKnd2H9+//1526fC/7cVwQJzy/j65s/8rfN1DT/0G2XniIviMc5RDf/x2Vq
WH9wZqBXQG+KQhSf9b9Nppqw/liLe4+mJy8VShDOyAipuvi//kMzDGymEluqpa92b1qw/8RmigyO
d+an9ZgJLyWczjyNnqdOQ2Q9jv+0UDUu5A7YZSRikqfZH+aqD7vyMarLoSWsbEFpTvwAJ8ibFNUr
fBKzOiGNVU9TWXkrmQtFJi3vHSA/OjxhMlZHb9LVKal7CwFLPcG50sXD7LifLM9iGzemfVsn474h
9tBz0PhuXKRefkFmxKmMo+Ew1ssm6j3rmyxlhUCmfXKq0d31kB91HR2YCvVYu3cJFiFh02mmgdTY
ufxm0gA8zugQgBKjppHxgiCDX/9Q86881tKN6Oma4DqNSsPJGUq+NKhb/DKyVmmTPsKIFHFQyRoZ
TPfSW/HJtIt7HinCQ0jBGCWochEpFwdXhsOJi971qdjRdbl3lHtLTvE6U4r7kzNHKfnfc1Y2+yVe
OYkmSn1AnRGhFZu2CsVeVpN+RIPedldKz+zrpBfWcwPaZJNOzAhosDwSGKQdQe2O+47gVD8CErkl
rzTfxeQ+JE4KYq+3emeHKq8kWMtpMaHhItGMJNlNy/CtcLvxvqZa/NDM0PX1IvVubTkCac6WfquD
Y0eTGYID7Gbfhh9Yb7rKsjfEkYZ+Hrd3C1vxsdPM6Qjbt/1AvCPmv3aoTtoaWNRPTOyE2UVH/PzA
M8tIPA1uiNQajXX3TY1i2Y1JKz4vxSBPsx2bX3PlaXtU6wUiuXA40noGINsDi9naiWHCiOzKOuhk
yKYfSiPQHeu670ZwZcQRISIMFbGCcdKgHB4J5fIwPKIHr6XyMw/SHkzA5WlkpEd6MB41+ODWfeHG
2gGFFRw2s7e2Ncr/kztjvNDpU+wj9jNEdujBfQsh5LfKnarPbloUh8ydC3+pJ+MoiRd9Sgdn2hUL
eMTMHlahalZdxRHiPS+0xdH0Cqb2fOpbjpFAKVMZrSzPzltD8zJt18dCXo+Vrp1sHDVtgIlytFHJ
WmKPCLl6nsdx2NP21/dNj1sKruoIgqhxocuaKeGbzIvITPPC6NpU3XI04mbkvXYzxCozzikQ07gl
EEmR+mp+I7D3hU7q3lmToTdpO2rwinBcVZ037bGvec9V2TYfNUSlj7w4C2+KkwXU3NM9wjZrN7WV
jh4VlWq0SO0KRObwoKDs+ZaisVFIeFml1eOecNGXxVO+GZchvh4bMflsd+au1haxZeagdhZ2re1k
VeCZdb2NC8S/sfOjQRe897xSnkAr3UcFumSjLAkksKb9MGkfVB97e4VZptWs4nZS9lXdFerak/qh
G5vy0VnoGfEa3NKreEy98rkyVLuhxXUY7S4N4I6uN2z4yvlLu1mq6AG15ctiIbbvUyhBcTPTD/bM
7BGyjlMRJyYwyonP4OvtP1ELpzsT2u7BUPIwOMVzFhr6ziCD5nbKobKm2vLNVNrwMg75hyz0nios
V/UMdInucOCG0Yd4WT4WXrsP2+weZ8fzaESf58H5GBYqaEutoE1DKKlTqW1rt1sbk5llqx9SWtGp
0q3PIh++OQYmmrIB2o7J6iU0mg+uvsRfE8shpWIhOXkBwP8a2vUDMdC3bVU0zMy1T1AzdktLV62E
ytTayamYkqMda5+1YXTuDEm0Q5I0nwZC4OxEbmqTcW9Vx3dESV8R76rtIPZdgS6qdxzNrkEm7IcW
Akdn1jvEsum2gV2YtY6DjK6Wj3ZntPucAG7U9gRpPFF0WT9qSZWnOdGjKel4jfZ8cnPuXzxCCq1L
7zaClEQ+9VTCqrXAyjqjtZViskHsoUVYenfrFt+lmdU7kym9z5px466N51Dz8qvZroyrQhq3OHRQ
zmtEWQ0EpSOTs64dbUKjsOTfADi+Jgt8BG0tjmR846UN5DiilSeJvdWx4m9RlzJziJ7coTzYugLb
Jadt4oY3ZtXANRjZUzrlvIYhyvy8tO/jcXwqcu8E9RT2wYAzo9f4PvVJ+qFAIHiYYmH4Tmzcj4a5
1b3xLhe29wPwsUBJ0dk7Sq1sUyntNk3YPVM7YwjOX4DyvJgAD1d7BwjpJlo6se3kUm+kRSZHM5SI
ihfnlE4YCVS8fNQLTBAqrXt2W1Scftm1j3Gjen82l6+ACoZtmLr5qwtL8wHcCLdQ8Wd9YqRhyqZd
txc08r+5ysNKrYgwJklafV8A3AYVn3TvGVqzrxzNxSwwrInlo9N03n2PknFfL8zqkS10HrAfxwtv
q3mZVtdDYoHaQlP30ndD8lg3/DNQepn3vhujZjv0mLp3jWPf93FYbbXeqzdRhyeROIfVkqqXV0be
hr7XEq1VcHxJpJFdF13ibOQSakHmycS3rabc8bCtW/Tge0PjC6eVAGRRgWGwwki4pSUxPTOEQBCW
dqa+1ZVivhWRGw0ID8/MdNUSsa4FoHUwDxQ22+BVUkVZQ6yM3YWEPk+9Vt/BXMVRmJGmzSwPNyST
qrQ0+20SJocIYBvmzGerj7eNigLDqwJ2Fh822xc4pskmHvCkzpn8NKV9d+TG3KGM952mDzxU+n5s
NdsxybZhH92GmES8PFWs2+wA8IcHnYOvOOGceqmHGfer1wWIf+/rlGFdXNt3QiQgX3V21i4kv28Z
Gj5jA9o0zIofKOSE70A53YB5nQIeoU7YHkkcAbi4ifCo/Dm1Z4J7QxsRdpVvKIa26aSSDZSyJ1QI
fDdtU2NVqfKdNWovMJtX3nCr9oVnfq6qgpWz9SLfsAgk10xU6XNlf0ya+SYmvuDgNfBWKydCc60p
jnd6Qdw1h0SY94TWj+hag9ACME32oHkoEn1wfN3CbpjJaLwhwzw+CXcET+/BThjmmZ+25RcAR+Hi
O6Ot6eiPk2Rbj114XUk3vEUQiWnI0tI/R/xgp2HwusfBsb46jDZ2Telq17QKf9BA2TUNv4rOK6kV
43CkDLO/pq1wtl4qu3azQLDfV6TgwbTat87Ca+QG0p4+ZXPY7PIxi7YqamKwIt3J0+zPliza7Zqp
/VQUfOFVpZNvHFfuxsKlR9R1k7z0TZhczUWDR8J2WlS+mRqeG3x8HW1Nipsu27Kx1WRwYGUs4QwP
zD8Aujk8VI32JjegwktxwFaA1SDVNK3YGuOU4fPEx6o196KhmoarnNMZD6SsF3UC6W3agTkLBtMw
Epp8xls5J82yMbNqcnfjRGrJzoj6z6SacCLXYs1cTS4uZHpXK8EqA7wW0dFJZv1eT4Wm+4W0W7Ur
IFznd1o0m+Jra+rTsWHi0+aBSuai+hMheKr7Zldk8S0yWqxuLLCz81pjW5gEwBIzrK+83Bm7PeaE
8XvVRc6gBTbiOQ+XuVdOn3RlRzCSInJ0AfEqDTl2jBFhk0dgUK4AsrdeYHJXuifN0e0TCPe4eak7
tx+DSWN0d1gSwq7AN2pL8rGmrL2q7R6drMZKtpnMJl6jjxHTLnorrzAk4mrjsCFOrRrQj5cz46av
dhvap4QkQXgH+TgM6naUBXlaKovjp5YQd9JsugQP1lj2pxny93TVJ2SRzwoQ5MGIAeYfMaIUfFai
ltnwq1KLNwuXeIa8nDUD0PzVzWY3djZeE7lH8GZNpIJxa9nzwJmEuPjhaOph8UROhAUHvIjgvaIf
IsJgsUnFNucmi8Gwzy3ZtL1cOv4yuSzGXTpgGToOSC4V6uHaZdeKy/ZrOWu2FVS2u6ZlTMiuD3Of
1MbnMUKJeVUq22YlAtkOVJUpVgZVqyXF+RBNatIeMty2xKzhfWkfysRuvE/CaVmqTWdO9J2ee1qH
dqujB7qx+7HHUJxUCOdTNrUOyEpE/Hs5qEbbl6uThs2/i+wbRxSJeTUJI863kUBoHxhaZlP/smao
7+bQjew7sTY6bEmTBag7XNjxQi/6U3aleO5cFl48P6H6CM5gLgI2hWI8hCp80DuhQy+YnWS6Ga2l
PSRTtYjvrjm4xKRNs46rvROCw8qmmXuSfIa0utU6tr89Xy57vKpWp4k+AZrdy1i5w59a2+l1kKbT
VCKuHmu22WLmYGymCcVAV7cOY8R23MxYH7awsD9XhWs/JHpWHJMcGy10kOlKtUnBOXZIfDVglbPL
FPdDOk+H1lwPdownju5i6ndOo2d3hq7QFI0ez1XVYeFsOlyiX7wxFHcE0ssvYRx/5MTE+ymwWG+w
AYexb/C183vhFZ/HwU4/iASTn8/cJae4Ut0QuCQGdJt4nvRnL7flHKDKMDdt7XTeoaEK/8RZjymN
aiYYMjX2fz2IF2a0zVTam8hom50XTp3BaF+EiCdC1cG299wS5LE94IudoucuM+ybpPLUDgW/5/eu
vF0MMhNzHkAZ9TdG6oybNE7v2wiIkZvW6VXhANLgFCvyDypKf8wNSXX4lsnPmmts+yOK8G3TyGkz
DAYse2Ti/bMmZf93o/D/96n+g7f9d32qQ1V+79Vz+3Of6q8/8i8cmmv+IUzJ2NWiW0UnaB1i/wuH
5np/mAg3ccKuc8V1PvPvTtVf/ECUUAi7kEO5DNv/3agSxh8oPZkcI2hGccsE75/0qcQ6UfypTWXB
zMPJsepC+P1WHemvbSpExH0es3LspnmcWRjXUhm9cKen96bWyk1uU/OEtr6xoPWXzadwbOwrfILG
kXOl2kIZWhMmzB2+2Ief7uPd37/Dz0Syv2wbv/xq6JclRgmYizbtX2/tsP3UQUucdjQ6OawEVBF+
QbsXklwCmBPRomlm+3pso2nr4P44OtWi59f1hEcMj2ASH/VQmx+XZK63ACvaJy0G4EGHqGWD1wjv
qsW43NFpF9djHcXJXVotXb2BnC8JEKwK4yWxU70L+ioMXw3heWqbxqrAVpuF4ppvj7ow9j1LGLTQ
DMPKo+tIlrSOh/Bcm9PixoV3NCE10DWbFiANml0YTjHTdOEc/pu581iSG2mz7KvMAwzaoMUWEQiR
WovYwDKZpEMrh3Dg6eeA1WNDJtnklPWmzX6zf1NVSCAg3O9377kuQPv71NCWo6/l2h6Hd/paOg3Z
WTknPqQaiA+XWm9m19SgG3sGAv4HBn8DtksT/flH+TyuWP9Sz1n9zfww/N/nXrsELNZISHrVxxd1
k5Ve+YhBMSJ9457hv5+ux272H1Wiut3Sjfb1EjQ+ugp095zlyrCJB1Mde5af5y5wm79MWD/7xdb0
FZNsP9Ax/WMK/owOc2lGKXyVObuGCNp9TSx5i3Uf0odRlKyT8/FJn/Nru2jjM8nk58KRk/EX8jnp
jM+PFHM4FGYc2fwdjC0+PVKU0AW2C49t50lXKy4rJQTpzNJvoszOX0RmNxhCWVJK9itbWEn2xtfr
PPTE4zKgqeVdZZyDBTYj6U36heYMe76aE2mrpQ4lkIe7SVY0XgDCXpP07Ncqx7yxUmfaKxtmVZOd
ZtkZ62I6e4LhCW2oqfInJvTppvTGfTGZ9obS2wdC9s1lCz0jtGdzobLSGNKHxAKGhG4LOYiFs/eW
Ocw8tkVuMmnSTGhe7jhWW7pz+ILqbbHXO/0iNfPFD6fRBqZIo08FbEeMx7oLAIIIwEIbAo7+8xCn
6BRZzBir9Bz4nQVKwy4Y9QiB6MHzcrWVGhPikGTUF4pMipNv5O0hZf2PtaNnPY6a3IbdojyeZXbI
0VSsidIGBsBXEDLsmo3c2aQF13fqqXPxmkxLwzFo0yc96+cwFu50YDDangK3s69YG8/novHnfW8O
cdTEXXok+lIfNLuVbzFKXFam1YXvL/2uncfybMjJSbP4Bd3sFN2RYrIrwEHlVq6zsaofs33tFu6d
4cDZokmliWZ3TPYJHLcLXEDJ16CHsUOGkl4grbm3HBZtZTe+VCayHpCWaa8P8/LiFTWm19oNrgs4
NjQejcQIFsnAup/iV9+fbhbWYC1laI71ULOj2vj++JCyWiXUz8jhIZs0/5somiw5V1rgXlkWkkgg
DYOScgpJMFRCRJhzrv1MIORKmIks8Gab5T37+pHsseHuna5O90r193PZ1IBQ2jg0pKCOhG0ZU7Bg
eEio9dgKfJBoJf6owqKstShI+RGVWa+8dWUcY9olvxrIqZsA/SJi2vA6L6Aminp6BbqtfdUSopKl
ksmNY9UnNB+C4jUXmV4TEqGZG+8xsH/R5j4iuBsc4QJ11/HcvxutadKv0zgb37O0TT2aJI3FGDla
4kSF27cRFD7KTLiRIAea57Q/3CZtdlvEDlA6yZa0c4cj9fSIj3YT72xmMx954dw4Rrzspza5Khsx
MRFI/a/a4n3Rxj7dwEWqQiP2nV2WAnUYAoYtuomiBjOPQG8SG0loShOsUpx8s7pZXvGu0QNison5
Oq17jNrI3R2Lv/GQLkXaUzjTkeiHgXHsps6JtCb4yqdahtIR/YZ7croGwbDsqM/tHyBDB7BnWvum
tdaN1qoHZwXFCp2DTp4as3XhtB3sKjhkesRXQ53KSgXv0AbtIxQB90XD6HJqKsuG/WenFzB7qGQa
irycwlQEycGRy10NSftKGX65LxzLvfbb6svczM8CZGrI+44RcEOdNY62eKc1tf1EYzyCWRKfLXGx
nEFVi29z5S0w40gD14F7MBZW7Fk8u0XYGWZ2yAMISzQq+WkQNnUyfMt5Rk84EjSfnYpZXhdCCbKZ
urcrekgHFu7auYbLYIgl2/edFcQIb6p5BolhHSkI4HEr7DMy7sM33Vmmq9ombOIsXQVWPS5WycrN
sxuqmNCVXPMla+aLLp48kFy8xnwrbkOqechguyVqGUH785nipyuYde5z6vgeMYxJVed17Ns7ovmv
MsAP0GnJncbw/coWojgsYwFTqZyqM8Nr7a3nT8HDVMEv471r3Emzr7e6KeWO+TJLKF3FQRAaKmm2
WHCvIXdZu9pLn2tiGunW0EbZbMtxWG4zWxLBF6NmhnZlgIZfCPfWXt+d6ZZMt7jfKpAiQbnxgpU7
Q+DYBc1T3DJPKretVybH0mizlwl256OeV/q3Rizw5s3yPV+C9ByTUnO0Y815UBnaTyUC82hM2bfA
be+JwwN7DIaX5fuKKmFouUvKsr1EqKmOeQWBp0bcviT8OIQVO//rjIleufRPmY12Q4bmns9Ucga8
0YimblDHIgh2ulk3Z243Ac+S197sWNE0W1dNCrRZk7WzAaDYHb0GZJKyW+OQpwi1tljwVeu3K5M+
TAEUhPAvsE93Xa/djg4Gntyd442lUrWF2LNygOJ3ZjQQISXgGUzW9L3NyGjD2Dx3rajfjLZtHlMT
HlhKySCcirHb5oPt7FPPHMOlsLPzyrXVxrITix7ZQPCA2makgjE5krb2bu3eT9jYocmXRTVj5GbS
WvidfT0QsGXzjosUICJ+R60aGSax4nsEz3CfJaX3QYfUJYSJR+abCrsGyfpxbKIuL9i42eVwWdlu
yTzYo5kYKOCG2q4Jshg1bl8rmRbfPEGmoB1bse2aPgvZRbOtA+CAyho0MsqRtuqt2dKTFEIZzLwj
6CwFskf0vL4M+MtgHIWCpTCKeuh2jCWkf96lY6VFFWCeCoF81u0IcI1m7PtRUQiISqkK6x5iChC4
MI2LKt4vbZtsJy0FcucMPamrAu9uQaTRKr9UfJyKy3bMJu/cpWfZ3Bg+SLqP0vJoX0odQk0bnRuo
PgAM6uw9yluf3zeAly8MBE7eT0FFsZHr9P1V71m1S8Wr1GZoVaYujrquWndnTlY33Q7V3MLLSBXn
1njSOl+g0lwa9iS+QXgJ0k2QJNO9WbO+uuI2H9jAdM1eqqS6cAKprrxScT3MeeYKzUNsTSzAsvEC
N7IJn8yc5bNtFMbj0DX53h7HYiVw8tJlorj10jJ4o9XPOnRebUUV9GKJzLZIhAbRJHnELG/gh9NF
H3q5C2p4SOxoWOYCLVyKuQHm6DE3NEpFUFMfSWWCGVzqCIyp6NCMPch14D6yRw/zrnaDC9MOl8EV
NwAvycbMUxnxltHPl0G3LklaGxcFRUKvHiAb2klNUvDb0YNfR6NiyruJkIq8pJgSSTXum/hMK/X4
LAdapm/dFZnRVO50b412e2YOAygTEz0ZId0wD509zO9cAdZp9NuRdB4z9w6WTnyWQHjkM1YyRjeV
sYvpXn9vpJmeDQswI6SmNL0xic08141unVhrWxH/yPKuWajCsSeqgAVs7X21qj7xKJuW9r1XTvdI
VJJ9V/VUtl29JZ/wnHLdYFspJsrZVa45oCETf7PYFgvWcUShcUwVmbm8G9vRuqiruV9Bc8uGCsQJ
Ogjl81iU2uoOUllK9S3Q4oZNLOicQxPTu2bQwQI7vxhBNTtxitpUO6gqCSOMyPbwuF80xdLTWhkn
/cHIB0O7TOJemrdUEIMfWtIu/5gCGyMAy8uPTmjtuU6nwxZTbXnsGrN4WYPOtQu8lZlwukkdtwEa
52phWoj2rBmB7Nj4SK5xmqVH1q0evNIGl2WGdqRCuFDj3rVaRw+ZyScgdxeiDFSEVG/TNMl3P5Dz
S2IX7tH2Wrk6tOaPIsteqfaTZ7WxmG2Y1FTnpqDpTm5aswFeulxs9aU337K4KI+z2YpLwirmIY3H
R9F2zqMlO1wGg7iUlWpeDDjdB5i6urV1G8Y1Wp+4MfvoQn+sfF5rG0lnaA9Eyc2WsHITWrctFOmP
silv9ELLrnh+y0um/vg4Bv58ETboGgAJgSaHi3BY27j+tzIP3C1ARJrYqbnNc/1MV3qSRUGnrMuc
JXLEuKe/bo2yJF9tO1SiI1aIMK6KJcFA4TcfqRswwiztbS2ZnpRQtoMw96vphNlRR63rb61Y8K9U
uT9udeB0z7lt1wC3Kh/Ups1D46mhvJ7r5lCZTP8Lj08qg9yOqhaIXv44alRYBuWF3wIWC3wNgAkB
YwP/RWg32tdiHNQ10KAj313ecnHVf0uVoRBxPQiUh8G1e2/baT2oGVX19aG3AT1HBTolsyZ07b0w
+kUeG7uRl1zzb/DgCB0FswMwnABCZdFkrtloeHj5J2klR42h1m2gl7cT/tktJrVnGEDLxkZdjhhI
vAkJtFnLeL4c6qofYkVfTJYbl6r0qkf/e6eD7eTzCxIz4ekisONwaINyBxdNvfNGWRhW5+vESwcB
O3G8AthB1kwYjFz2qHLwk6PgBQzilfUXyXIf4YhWZm5+y2HhBY4GBh4aEqudDYyh7KlgCLpxwFHA
AVrGC+ZgyYElXX5udwJuZ6+mBxhPx0L1Fx1pw3tEe272ogR/2Lhs5rKurh6bhRx3ojxcObQnoUMX
tmbdQ8BKn6dyAEJW2ToRdNVhJUlseiLNlrc5/bjOlcpsLD+FsiJpWgLA3pBsg2w0912j+h14a31r
k2h+04fuqSlc78rN4+y9zEt5Xk7BFDnMDViyyiN4l3tb83Ok5LF19nqRiWPQWdmXnrXyc6KgDKeQ
up5Y2GrnVC4aF/hHp7eBKcb1Mrdyq1spH1z+sjw5NjAw7UhWFsuHpTa/wPDDeGLMjb8rO9cbUaH7
/mjj2b6A7gGmJDDq8zQzM9xz1Dj8KxH3oS753x97Lf7//Ij7r/Xq5JOf/1P/A62Ixpqc/6/7Lq6+
Tv/r9PXtc+fF93/rP1Vew3P/A9g/DA2L/AdYFzShf1Re6P//gduf4QCxcQZoP4i8mhlgVUQjWrU4
jxzGKs7+XzuiY2JVxEcdoAj6HoqW+69k3tUo+4OW6qMjY3rHyYtj2ifOuxp9f9BSTV3V4G+z/rXw
mF86sKKeJ8OwMJA01BO4vfniyr4ytjz642Ucp94dgczkbepX2dcJ8uH1hyv4G3EXafvT30O3Bp5i
HRWboNVndyRDxthAHbBfjXL0zyc8NGeL1RcbMPjOPxZaHK04WH9zqE8eZjIPSJY66DFHR5Aj9v7z
qacw97F5qOzUxHu/PC6lH5I4oyK4DWcVKcKWBemDP5/eb49J8wMOUG4KzMU/H7N3cC8qhMgTm/mw
3qebZZNFYvu3aOpnDMM/5/bDcbiPf/xZHd6BfKfn7NTvoIvsxJmI2uObHmrbv0KWPqmavxyKOcaP
h2KvpxdWyqG8UOOk3I23iUN9m26+tNvDFFqhG/3tl/tejvLjXetyalxDMrcmv5z/OblSUHcRd1lm
vg9dpqPHVb55FFmHwOdWrunuPb1rBA3ZJFZjo9EwB7h1LbYjiaKAWk+IQ4SHNEE40arX7kGzaijH
dTroopXHdgVZTM/ppTan0tzF4B/bDV9LlJpEy/Nry2M+GkJromQZLYLyh0Yp5rY406rtkrLUY7ro
uK9xObqHxQOdEPaIUgv86MDdy3QZ0Vd4gJi+xyike22WA9Fh5RlfmlpCx0BL7D9kDWONb9LCEkf5
WZyHuEeyh0bpNWHjqWCPJ3m/PCi+hVQJTNVsH0w5N0+pDuyUnQRr9oi4a/VNUKMI1aChH5PF4lAG
G7Z5xItYI/IZB3SZyXOrNZo+tIhpXMiAvdum1+zB345ouWqzVAJdGcsPQvMiZ/NyygJOO1W0fJwv
DNglACmsIt/7F+9motv/Mqvo84Ovb0nyilCqGJ+ur40fXlMBKODUKbvlPTFoWqS8YLkYh1nb//np
/PzyYTHLAIM0A4qXaTMz+Pkos+X1eaPH+nuD3AD8gm731MsxMAIgCv98qF+e0O/H4j1H/w8nRrnO
z8cqvQSetCyMdyzWJnH1pLEgqK+79rCVelFEvduW96lK0ge3D+Kv6LYw2IfAz08Dxgo7+vPf85tT
d7nEJMCDNXbqfPpzZNcJXsszp14Jd0d1AHMmo28O3ewtfwFX/fwO5GHlxb7CxiBweOzOV4f+j79l
Ao5YmDQqv/KGLHY5heoQFn06GGZY2XYcExRyscwJvQ4uJA6nx39zpuvh1wNjwCc6jLfyc2R6AUmK
5l1aryLDsjYFOM1rxSzdgZi6+/Oh1lff/3tNfT/UGl3zoR8hm7mfOTz+NPtJxljvtU0H62bKF7TC
sf3PEft/+R37+QX8z1HWW5ZPmM+89nOPkRSWOXt9477WLYtoCmW6SzPu403MnPM8aGzt+c9n9TMv
gOOx7GBfjvypG6QhPmdv6HcZApTS/hQ3CY5Bc2GeaLvTrs9aQP2+k7xYrerfOrde/nI9iXF9vqLc
MVhliEMx5tahgvx871AcUpRj7VhvY5rl76Wx+GKvOQkbTGC+Y3Vhk2VGzNDcwacRfBB5tPhZxdIe
zmZAB0JitXtY+EDRayCM3Q6zbv1utqD2wtHvsySqHZI8x4G6B76cWUzbOIvqfDs1WTuGJfW0H4x4
Zjfs/aoTl+ikyXGSNksHQQkOL3fSbR+LoLmEAYJo02PlseFi1uMY1MWMPRctzSxx8B2+S7BAbMo9
FmtST01cZO0+xWMM67rT4isuX5zvszbJ/d1ie0XwgP/VvjTbgp2ekwvJ8Ad5BnShsqC6RjZ7iY/M
WqqGxQzjvGNljRQA4C+EFAp/ig6jbnKa/aTPjo5qM1P25LE4fFJ24z/WieAfzgZzxXeUuhg3wm2K
wwg1w9ryfTfUAeNcmjHTiQP7EnCqCpgOCNc4JLXpLZeDHxP9sCrWmDdJswg8hkapuzuUk/Gah4AO
Bsz7BXgku0vOVAktJLSmJUv2qbRKh6dP0jFGWrzA6NboXbxVOhvKfSMkMTYS/yU/GV0tGHWqdBhD
P2tjWmhlA9eJzITRbxaBB3JT8rvQcWhP9JUkni++Sa/G0Ufinm++3RpdFCQ6FCzmKQYfdb1sGTQN
PmkUU2Pwv/b14LIXE++enCbYp8UV/l2el+WySyoTY5AziBWezVvmAZ/79FTW+lxsKq9zbtHKO0SI
OsBcV08OQEUcT/Yz+l/t0BQeZFtKxrqSQO8AwddTBlCWFHMiZGX6sLFmNvj/NpULU/bIGCwb6XMp
KKLA9VEOe6T05IltePtMSYP4ks8B02NCMO35RJQ+jvJCQuAZh0n7gCKeI9paS15FOrahx6Uzk2+q
xCEUxa3FZQqURCeDdg8Bccms5KnpEwI6FClB1/dKM7/RPLsfgPzxYAMpR5tDN3P3wpLLE3oFWUSj
H0D/Yihf8F0w79oNvZXCv7U9RjgjukvwNpem9zTF0jxT0MJG5NiawhbUiRVVSIPNTVPp3RJZDqsv
Se2KvbPqpc0eioTE04k1nJ9+5Cy5/Ku+EMm1GCrt0ZGS4cLICG26qEy0owsd1bY/Z8w9QbCUc1aE
1YwGKrSugsWiTEV3Q+BNY7T0Mc1llcxoencLHQ2pV/ZlSf/SY4D/8bXRMurYQFvkL8youUFzq53X
gEis3bWU0LFi6vXimmJNQ276qvJvM2NyvkI3Cb4RHTGeZRnD8XacTpjHTlv4FxzVuNmBLBEpgVwL
sruFaSIjLyw+t9Q7kMKtRaWioaoVg/wCCPz6x6s2ckzMWmEw2c21Izp5aSsBEL/x2oFlKYiIDw8Q
sBNlvlM8aPoQzKElRzfiRUbwtRvi19bH30ZArDNvHaqin+hzGB7mxaqpCfFImWjSz05JPzmcShIw
Ssd7ntyP/Fiwngtf52HUY3frODnNRfPgjRhYqaMNNQ2FP4S+zKUa8B921EvY8ss4qbqkaGrU3VDP
He+9yYFVh3U7azZ3A1SLcI6l/OZ547RtAaDH23LBBNG6Wn+f2qOdbJpinm5igz6MkNfFgrmUJu+b
hCkpwVdA1DRyFYa8teo5STaelacMl52CTsRKG8XH7BTY2JRVebRrdQMrdtFjC9jQ6WPdIJOKcbsa
nF/IrbNzzbH77fEM0ZOkct0uSGCpcr7yRGsMByPzDObaJVBILqAwD87EYvMiYCDNunglNqGpecF0
xtvKtLYV44guArpYKGw5WdNEY0EnWVip2n12FRidcCWsEwvrhhRsVUlaTssLwgdTWhWvOQVvj3hr
kmUjYZrgpGZ4vmzbtApe+zgtZBRIQhMbmQXjHGaFDTJ71hH9N7bCjBvWoqyv24Wmqo2UdHRtRBaX
9N60ArOoKrBGbkeNbo6tMBiRb9NSyir0lgZaBd0IQbLJVaLTpL4Y01mGdFpBYjOzxznjvxutLYUf
hYF1kz9uKvsNJGyEtEVMaNBtjQViS/4YXZ9HNgWEVLuD3CTLGtHSywqP5khxgxWlAJourKZvX1Wl
UfngO3N5nIa5w3xhdZ25KxIPO5BVE157pkEJPZvCWW7qCu2ByoaG9pCdoge22cbCL7E/D7QYhZnm
BjHGk9m9Y7omvjDYZq/FsqQ/NynAvasI9QPC11EZRRp3F6gpWAPmgZYuTPtlJ+DJj60K7Y5MBHVq
FOzxGcji22F05LVFRU3KY2V431BJFjxmduydzJyhZDT23fI2CrtHD2fado8bZnz0FZVvoa91aJ4N
6vm1l9ruR8UKQoYIwpaPB7Q0bvNEul8kPdrfQJjNO59uDCixLvPHLTNEt9yaomcLKRJfPejlJIz9
IFp2e44MRrjk08xIz4RGMx1Fi9UHI6h/IvrBJtDW8+kBthGDfs7C0Te8RdgeswOdbybcQF8EbrM4
bNHGcXoUjAmyYZbXfVW7ZaiNsNSiqR7jd9UqZlHCgaWysb1q3FbM1FDyKZP80Lyi/+hL/ll8QUb+
jWUzbpkis6O+vq1AyhTwDGK/2kn2Pc8E4jo+rYuXOcyDPBypy6jlRpghpl46ZZokkeOLpGWqYdUX
g+834MOXQSCh9xSghRLmyB0VTMGXqTWMe8p8vEMuXabzeKnwHlSpEqfcrtLHCbdPTrnxLO8kqf0W
AJle91u+l8kJr3b+SsOGy12Zu+Uba6XsC+0GHi+velBrvGfIbpxZgJVrgarlu5oiKRrckhFTNo6/
G6wyKon4JtKyByxVHUscKheLmT4FTltf1yvdUlawV+ka7Jdu59V8MjGF4KxoC3z/G0bMQbIDrD7c
zZXvJVvFopPCPaVN380jvA0EzwrqrqFUsFNt1/fkEbP00gS2R8eybTDco0WANjvR86pKoTi5IeOz
4sodNdme2bI15wi4vELmUU3WR9y5qj8kmm4eyjkjF2y78eWC6xQ/Cpbke5OioIRPlMObMLUBxcdJ
FS7YlE5jPQ58qJlDrv3to6KXA7/ns82zmm8skzkfzydvYTObswurCPT7fOkNesndjCrVxsHEErZK
zMwRVc80K+sENrEOEsSm7YsyvjbrvHxr9Br/KE+N5YdJUPhmqC/4x0ISbC1zhrwSiB7lZCpaN4Mh
rQYmoxZ2DHPwoLzBd234AoxD8JzQnXUDp6C/zI0Ui4ztj7IIcZmN5kkIbD2ULbjuRWVXHsYW6kl2
sTIJmuXdgumckJMGltfvimvNZo0RIn0wEOTdgtmerlMuUV9P1T7OipxsKmGxsM97ciyDSTppp9PX
AjcFv820iRMMpDudMiHMBnNx0w9WymuKz/tRS/2Rtwlbqlt3UVKdYUX3H+PYIdI7tyXujmGpUvuc
IXbMWENgGgfz0HhDK297nR66UDS2LXZ0nyAi5WXNu8qYmvhLmg8aVTos5a/Lha6MjdkNmTyYvSep
EMlNBgQmr054cjqaTUVOK9gYq7EvmgFvrpYFau5Cs5/lDbrYqO+8WM/POzkbLyW8/y96wythYwiG
/lFnGTlMeZ11yEZIL1g2U1Faxs6zIeGFa7nspUgcPg2xTCv+o+6SXreUxqz1xtW0o+MsY6HeURuE
/ZJ9eIhHSbvue31Ru5bYPlMW0x8//GyiI8gY2X8hVfXacCBsOoUx9nr2NfTltmGAxEnMcbark0GI
9S0WenN02MIRmR/b7I70+ULjwJLyyuzZvqyOCryI6ThbVAYGhGeCPrbpm6qq7JmNX4w/lRxKOJtN
d6CTwN4CCxeMqHhr8S4Wlv4e1GI+zE2X34GjNiNHYfcGmU4kgZvCp5/Nu1jShBaGO1txl4WZ7/qP
bGJxdMaQkKdzPsjDm1mZQxE6czxe+5BIB1pHEo3Wpqaon2h6nePLuY/zNN3Yo1YSHEwmQQJO78WT
kEbaXYxNmdLXPq4nhqlVJmfUcJrXfpx49XmiIdEz51Pei4bOR0CMDbLOZXCSM6G53GS8gGp861hU
wqbBdsFrf0q/h8gzEk1KYKPqEmd8ThBQ3s1MUffhsYVlsheL+Yy+QvkEEIp7L7eYTe1piKkeKgPZ
io7qDD8hjSVcVUHS/bYM2vrBJd7HUNgPvHNibQVz2b4rb5dUL+7ZlJYn3Z50sihuoT1XesVzCBq6
e2JvnjxphLdOdF5DBtSL6WnEINqFDZtjJu95U9+M/jAKLiVI9xZp1xyuLcNdHvBklO8zD84ExMd1
XiH5rN0RceJS6Dz2CkueHwj5LpTExBaTsDxD44j1c10zrWnTu7ZN/i/I8hf+iO651EaSz6pRd46Y
eRF5IMuIzVCmgVQ803XLkKG9osnVf/Piub4tpaX4Zch8dVuzoxTqmHi4ostaaOxxQFOGfj3R1RfY
y/ylHtN3nUm3oETJys7ptnFZI+An2Q5UbnchpDQ2NTONOpjzqL587JqBXhrylMGOOA61jsx1EpjO
0EmrbZMQpuSLNuvM23PKdHdBYskXiT7EmGEStX3ppomLhSenJeQCQoPXRAx+kd0mFajnzLMG7dGU
EBkvZ65gsZXzIstzsnyNG2Efov3ZH7rxzlNdw+q/dCd5HEvaHp4hxBuM98GMuCFGt8qNjLwav6XV
aNm7TK/B5iWal7pA5Klb2DRU7k5HJ7ZjBD+UXaK2ev1o+4yibgQX7eCIqumOYkqH4VDzycjPYe4M
RpR0XXXm1M1gHEhoTvwGIoUKi8mcwBbj37hhseQ33oYdM98+y8wmZ1ebmZPujMVW/ZlQ1pJFU2tZ
1JJWilCsaO0gPy3EXDuMvfbsbDVXYPlN/VYN5M0MEt9BFsf5PfJDZT+RI0WR51p4y4GfxJt2hbb+
2PHSr5+3zExu+t6iN5SOQc0ALVGODw1cphe2SKoLW2cpnhIwz6zzKHDLAQixywky1j70pqFMktW0
7ctC6XbMf1O25d4j+G9sA/xqy6Zg4bcuLOr6Pk/67HnkjsI+AWx7xdE4OU9Ck9aEs+ycrXbcTayt
jHawW1L86fxYOQbCP8ax8TZjaAlcTGvaZ6OwB7Gh2cJrziEYr1tMixbRc7OIG5JMeeW8+Dbh1c00
OjXx7FkH7jCUtDj+b7R+08GbZ70Orlt/bYIUX3mqp9bHn0XHX6RUz1g7TVzXRn3kan3KfFC9ViMv
uv4r3GvjgoIX4xmVMf+LwPjbo7iEbnDpryL1KrX+MGZYFtXO/TIHr2nhTlExCz+qC+Mvp/KLXrue
CuMrm0wV1LXvTM8fDpIXLiIQevGrGoCIjHhND7XTKVzYNQvjIVN/kfZ/0Ws5HktxGKGmb5pcwJ9P
Snlp3/tTGr8ugVygDmOW7KeUGhY6u3bxaD5hP513ZPqzv8w4fj1RExoXAwWWzFxLe505/HCi3dTb
qdvn1Snw+mqfzjFoxO+FuuUSb5186G//fI/8PMNYhWnXN2FSeTB2oHR+RvbJzGq9iX3hqaC8essP
iSOP1+i28Wmc+u8cCkbXz6fm1c40C8tCQSm1GsINX1Y36TsoOFpz/udD/XJP4hLgNmHhoxMY+4cn
9MNVxGLO8h5f3Kmvx4DlcNFe0yk9PPz5KL9eO/BsOrEyx+EoYJV/PiHUpj5WS1GddI23QsKWlM1o
8j6g9/7l0v3ufH480qdnTKkWQpNeVSeNMqYjNeoEj4Pm259P55dbb7VWrDk4Aj+QeD/D09qJDCZ1
7dWpmES+62q/uhaCqCcOG+tq8hft+OfjfSKFfR+KMJA2Vm4muS9mIz9fP/x1BbSYVp7mqdZehdZU
MHlxJd6XHRasnsYjrHLiIYbxDKxAqJ3WWS1KJTTN28XtXYyEU/ui7F7/y7TtNz8scxrYVrhJ+Kp8
n0P+cPsYs+hGYj7y5PCC3kuDydogHe24NMOXP1+D3/ywa6gJyh8LX/736RbqmI7wZVYteRSAxF5t
5pQ6gWj781F+dz70WvCYG6tjZY1N/vhSKXqjaYiN96esCEykpvJjKbRykzAA/8uRPvVZff9NGe6s
XxydMgQewJ8PpdgcehO2rVNBaUpE3Nw8IOJX12xrjIPWxhNdD0tySS5gfCo6IhtuPzWXiyHNr84o
xF/eA+Yvc9N17rZ+OJh+YQv6bHrApguzpZqnU2JXGbWu3sj2CK+puy9Yh2CHY6NlRhBsPLJRjDu2
rpSEeTKes5tprO0XYsr4rms7zkBFjIEaogBxgTwUZY3HygTYAwKclA/S0CDAeFnlpeZV4qOwSu3a
d+CEbRerKh41q8LNH0AzpxTIWuzbkW/AtUYGcvnLu+I3P7bvMf6GyANVmmHxz7+AVwMtcxNjOFls
8akCN9rL0QUVYreO3P7r+2otU/KZR+O9Mr5f/R+eE48iVD9f4v5UOKUVajAWSKNVz1nbVbs/H+mX
GSYGg/UnNCzEK7irn26rRgOPZDjVcmKsEi2a60csQVUEU/Grm2FFzof0L3fyL5eRkgIDUi5rDtxk
fIt/voyqyDTegAbn5unehpCacc8KVyeVVPuHP5/c7w7FPeqvZ4eT4nOpx+ibWgUEfDz5A9pOnObT
jjoCY+ObXvyXX+zX55PTWhdrHos1XnD+p1eBNyPbxY0/nOw4Wa61vo7/D3Vnshw3km3bXymruZcB
cLSDmiA69qQoiinGBBYiKfR9j6+/C8x6dhkgH+OpZm9SZlmZkgcAh8P9nL3XvlNrY1glqUa8KaCs
TVGKed/fPA2cMH+KhNOECAMDk8xgPn594QsUO6sFv8aajaacMsncWUYSjElaKCIsun3E+Q53oWWe
kXHYbeld0rDFO3UPjNNzQfmZ91ZXKNgDOuOxSlOF0oezi7Raefr6J332LGatDKly8x5syRInC6yn
aC+7fdsq4RWoDWUTtAZifh9f2tdDvTX9j6QOjmFoGsukBpede7EQ02Vm0Xe91g57YZkouWmxd+1M
oZJE69XWeAsIl8OP3WrDo+20HNtlYkAeM3Ja8QmusBthVVClam2krm91CUosxaqz3zpeO2qJHOcv
KKtxxqy4Ub9M8G+Pai/EYxIFysPX1zJPmw+XQrQEuzoSFPmoH78tGj49XHhy2PdTlu3GqAPDAmnv
xHK+MEy/zZdZ96MgaeK0+2EZSHJO4mOajftMDaqNANx0MxVTsS1lkd4HEn5QmYKjC9JSvbGisLqb
Wp07Ng7NZqxtf2s1aXuJ2E0/4/w1nHiNP+yfeJzSmvfsGl0VGPHH90DVqrgJp2jcDyoOGbYQ6SYo
/Seydr27oOvzE+v8Z7dct6Rmcydsbs1i9+TQWZgb+iPptfQVQm+INgW+lBML7ycXhUSGWhPqFXWW
Xh1fVCUbTwm1YtoLU5mrn2G9y8dQunAhxbVWEzb9xxOJ7YOEGsrKywdk/j3vPilaK5B6OPm4701F
XAgtp2lua/HmvxiFjdcbxF+Vy2Q3DKlhKvxq3JfjxMNJOvErzeFsfj3KWxbH8VtBRsdM20UZwVj2
4uYNhtbbpROpey+yqou2NIYHGxE81VWdrk5KAW3XVG2Kx8HEwVPr3j6ngOmatUyuQgMyZxMjJRip
WV1L4FQrYYfshh31ssXTu8560nq+/sUf5xS7RDyOVNTBZaAaPL77JiCEzBOqui9iP9zCptfcrNWD
E6/xxzWWUVjv8BtT6APbcTxKJeBkAERX91HmeLuoI52FsPdy7TS9PHFBH6cvwjlWWX3+zPBKzj/l
3XSKFNk4kVYYe9ug2D5iHV91VmVeO3o5XNAel+uvb+CHfQpzlqEUkxeGpeDtyPNuPALHWoRFirPn
utWdFRsw/bXINGHnTKVKfTwcdwUVop9fD/vJh9TiheEqtfljAjLh+Do1I6GqjI9zjzBKO2NVaMRN
UZqDd5kzu29EF/vXOT719puNXLammRwYPz14e+Q/mcLZw4+CTEXiH2XQr3/axyk1/7K5nEH+AGeP
xcMOetPJAaZ4e0hLyXdebVgHFiy4r0f55L7rfEQpdpFSw+dHO75+cjw1MgMjsY97Nd4oiVYSFg1g
n3ZkVd6EZhjuZA8d7o9HZWrxJPl8I1Vcal/VEg9UVtJJYYsvzn0QH69xHGlPUdIEO7XNjE3sJPEJ
JsbHKY0w0iSqkEO6w9Uubmg9lpNDMlN6qNj9njuQoNw6qSiU1zkgEWVsH7++yE8eoKMoM355Fv3z
II9vbalhqozgLh2YY2wR+a5dh4jrTqwJH0eB6o+2lUkC9N5cFvjo/JVa1ZjFwTSmF/h3mHrq9NTH
bLnwcAA2OQXyclJGJOhNHl8KDSStQNZkHArPumZhMi+tYAKvaeTG7s9uGuQU1h1kT3hV2NfK+XLf
rQOZpNhasE89pI1dXpK3qa8gl3gnoozeYgDef2DmYZh9nPRY5qjjLZY3SxVoxFrmwhT2oATbyo7D
m8kBv7oT6iBvR9OPrmkROJ2rVWZ6I5RqPHfw8neXjtEZlSuoyKPKb7TthM9MuBxzMokCBsLtAEmk
2AFAqBvS1pHRr0Wudt+cyXYeK0UAaMAYhgnXgad5qlS4nONv18Xc5o1RVfWj0LuL85aTPbevVzcA
5fPNSPT4RTPpt0gF/BOLx3LuLUbTFzMcgaTjZQ6jtY2arGXTgKcjLe3EYvFh8s3Pav4Use/QWS4W
k4/9RqMCJ07hLcZiBasXfo9TVoAcu9evJ9/Hkdh9zjrx2e9EBXuxGAZ162MNLYODn/DsemFyqCs4
m0+YDtZ/PNRMh5dYDdiG8biO53kKADyJCZQ6ZApoEFgkdJTKxrhghTdPPKUPR1c2g3gZcLHwNWf5
Wy4RZGzPnAk9PhBQn+MW0Zt1jrYfqW9TKGsgOILjj10oLqR177WTsEZlJfurYAxy3I10d05sLj7O
m+MftLh44dcmuGElhled05lTU3HmJzMa+et7/Nkw+rxeUZmFbGYtNvoVBJGuKmR8CPF1rqFUKHe2
7PNfX4+yrJRxd3GDzh/peQPB+ff4ScKoQTfWN/lB6RRiXxOlvaI0MlwijXf+alLJOVM6wWYaC2St
Hti8r4dffsDn4W0KASyWik1swGLnaeltGqDVyw/0wqyrCMOXy7LS7qQxhmvfQJAUB+yivh70kzt7
NOhi1+TBKUeNZ+ewAtt0Z/p9uWtxJp+YJh82Z1wbxUcMiFwXa5q5uLWGOaBz9/LiEMRF8DNHb4Bc
DdqnMartpkhQRoFfp8fOPG13OH3NVQRiF2C7Q3FwYu2ntAYW7Otr/7jEktkAEu4/bsllRHlUo79q
Na866MiwrxJhGY82Kj30hIl63Ta+cWL5+2Q8+EFUJYm5JOPdWSx/cdKCDOD4eKCmNt0OaPbvytIa
XN/OlOtCD09lUWlzyeH420jsnE5bhq8jGgBrMaAsytySqEMPZBGpcIZSgk3dENBy4jadHTyLuLcf
nUkRL00MhjpERX1GwjT0cqId05tqYLauS76d5wbbZNPFguwo6xLPluK2eWyk/GUJ0QZF1ueuPtjW
b7NBo3Hitn0yRW2iKdjbE9DDjmLxXuiDgVG8qWswmS00r8muL/M5vevryfBxFM6o6N7muHMarMai
fNOGPb2AYGoOBoinjS9CBQVBeSoy6tNRyJFUNEVSKLIXr1uY9GajI687mBOULNWO4zXSY/mnLzWO
YQ0nrE1LTMejsHjuNUt+GMp4OqQc+bZKOHkAsqvwxOvzYbmUvMl881g059Pe7FF+v8GbvRWVEjjt
gT6HqGGD6LhKZBKpG89vqutIkp2Baq6fSV1UjdF9JSd2zB9eKH4BokycUvMeiQl+/AvSaeS8I5Xu
0ASC9Iquh6s8dOie0gGRxSw4/3qOHK/QfHdppIC1MTUOyUzJ5UxUs7atY7Oc6NYVf6G7zAsQu9OA
utqQZ4aBQgRceH7KqLWgEP49LGsG5VjchR+rashTmrYw1GnfjDK/T628kVhNOsSyMVnD6mqyrPDC
snyw0LoMOuXcxJTNLi6CZXHiLTneV739FMNiOZnbdTpJSou3hNASDAUwrffNZJOk12Uw3kMKYrAy
2z/qQL4NxbVynJ/RpHQ2FkM1aGcTUMgYOrC07HKsJ6hzAu8MxeepA/pioXwbi1MCs5lTJSGQxvza
vjurSA94XzUkyt4pQh+8xTTGd3nkIW5la96FGwIiqgfAxDCH2O85Bsrfzpew5JPySpGTByMEwdkZ
gj5sJNIvFHkpmqy8zQzHE3eOH/sXaInEg1DpjsOT0OwHGyrgj6+n5/EL+fdVsK7gypdUD51lLu4Y
mtVA+4Tpaaq1hauiUW91tW5W5dCP99MA/RErS/krlVl3TfJKduIs9snkmIUUc52U1YfG2/FdDEGd
Jaacpn2nmjXwRdRmIRsmDBlV/ufzkPeQPhEFTB7bcn/fATxpRFMqez3Evd3asEwdD4iiA9By/fVd
nT8v//sR/fuuvr3vqGBme9diyZaJNpI2Yqn7FKXnGpd08Vp7sbaqFbvK3JjiRlMK5yKALvNHZY7/
jIyneMbTscC+gUHfzcoc5FaX4/PYD0lZPUd8OTb81/pcDQ3Op6QmMOPrS/3sAVLdkPPRgkL3hxZG
ngVGAm9pT5SJXOMcsi/qPrCBiqrVibf7eOmer2228PJRt3XONOZyIQk7VefFKuVeT1lSV7EeEupC
4NtPzeT/cMMgC/76+uIW1um/h4SkQYGFXb4Fxep4euL6bLwunJS9HVWdte1svSg3WKCC+96p+z1s
IoTOYRzG3zpdFlesuYA2DR96PX/jiTv9cVLBIATmQJYWG2Je2OPfgrSyY78313/ROoRIjSI2ZtOI
3VGjfoEtMkoewmpAZ5kV2vPXN+J4D/J2H+ayGd9Obj3fzsVXcxI5NMJGyr1v+91FAmpxrThIhL8e
5eNcQtJCY4+CJK+pIhcVBWAcU4DX0NlD+rdXyuBo6wDivj828Ymp9HEkFCrMWVZvtvN0E4/vpTbU
fcNaFx3o9qprNdLTrVGJdm2LsDl1jvl479jyKsCKUVQQzLssnwW058vWaeJD4TvZUzzQWkM+qW18
H/VvBQfvWsWKtsFUqz+K3tRZ9uHVemmG0BOnCfHMaIFDUZ7aCX1yD3SkS/qsXqLCsqyCTaIsbNFa
yaG3o2jt1GG7yoG/7bSQ7ujXD/azW0AnQfL+og5kvTm+3eiMh8Aw/PSQ1UO6U6Ys3+SBrp5/PcrH
rZYxp+eSZWlQO0QbdDxK49WADrK6OHTwAq8q6jz0d5Uei4wB6XQarCf0Ds3660E/uTQAy2if+X7q
cMIXJw2cekZgTfOgvSFXFqFi5x3pDCdG+eRZsSefcQa8//zv4tKsQBHDMEYlZ4DEW4VBibBACG2b
wYY6sUF+a7gef7wMTtsKSjaFTTJr3/FtNFE8tdXUUrlWLB/fk9OYz7YvyMwjufaWmT7nXkBHxEml
GsAUEtSxoWuPMN5XvR2YZxyDzRjvRQJQlTKdpO1eTNhA2f1imMkscjZ6OdUPpF1V8VaJTPXCCBUZ
rUzRhwVuX1CKbjtYzEoKwsrvDM+D7Q5DYvwYKDkUbsnag3lrPg+5jSVxVSAG/pl7afuUFga/EVlE
u6pUy3lAkNq9tG1MvVbGESl0jkb74RwVpfg1EWmjAysp9K1CpAShd/pAKFNhl8VzlStcZogYKHXR
ffeTG1SNdllbOMjpHnjRi9WVGh6ZTA53fZ9RP8u9CiiYXZOaBfRvnIimiipDXDYYhQhfyWMlwLuj
+N46wmIsVlrcaM8+9bn7xg+G37mB15keDJRhd7CS8mBMNjiBqlHsX8QVJTi/ybe8NjN7UF2IlSm1
cauJsnWXRBhRs0nOTOVhIsFPw62AFQ51SLOB+Q3tAx+e/dgNVXqqkvnJNphJb7Gw0bClrrfcwCWD
1jEtsupgYoIj6Q/FxWUsx9cw9Yu7wpm9xqEYzkK1RZOhgSAs8cI8VLrRbuFhBOtSbeLt2JK3orP+
n091YIMho+bgKw0BT5aDZ7JItHNYCPqJj8Anry4lZUWb4UzQs94IEO/2SgFmwEELx+qQ9VXBgaxC
Im3m6ubrBeKTV9fhu4n2gvIrpJfFXrBLSvLShjo5lC3u09HpnfU4daj1/dH4L4biCyotyByU/615
A/Xugnxd9tjGJSu6M1lnqembazVpnHOIROOJAssnay0oL5vCPI3oef07HsqTOPg6I0kPItCwnNLe
4OvhV9klbO8ycKvGc+6bYhjv//xmvp220MtQEVmutpArwBNZXnZojUpbSylJH+s9uZpCOzixGfm4
26Soy3aT6UFHGjXH8RWqkniXwZxzCKVMcDEDkQ6CID7r9Va4sq+iE8eTT47spgIkhiTZuSfLUfl4
QFG0Sa8nxEaSDowHpqQiHkd9uK61jqKZYnl/iSQONhWbggtdl+FGpxt94kP94ThIuUDD9EFJmxrN
h5x22Y6DRx2LxxphImroal0DifduUqGGt4pletuUn+hivYjn3MDhxGfuw6zi2M4d4HjGBKYpPb9L
7yawbhF9VEypSjVdrX8yiV/JJsm3eGui8wJZ15nT1/mJ5/zxkvnWwfai7cj+mmre8ZjZlBGrDKQJ
VOWUX5R4fUu3UFIIU1kOqT3pMbjXbXptlVW9saf6z4wgbK25ZvYOc1oDahdUWsfj92YSoLuX2kEn
jmc9GvpwFU3GqV3omyT6/VedPS5yQRpbTGaE98s3p6dIjkAsNQ5UYmvV9bOQrzOOVecyL4hLnXEW
AqApUrmfeo3nDGKHD9hE4XhOWF0eNzeBsM2nxhEwBfK0wj2UyjHXcPh0RudWfa/cgwGxL9tcttdd
5nmbBlNGvdISHKE5HdPZ3eP9hjKaP3vZRPXarNMI3HiYylVdjlGwBp2jnuGSLsh1SjrMI77spieh
9VqA5dvDij2UAUGdEGTQzSbQQ1cmYLAftlfhJvA0JyEpKrDP1bGrlZ1qdsBlMj7IvqvUztjBx81V
wzWwJJXohjCDbxo9MK5k6Hf9rJYsbqGBarpbkZh5I1qDXz9EA8EZhp4+w/bUoZExcVdpFmA8JaWl
hMpra92+xhO2cyw4/jtvSMV4ammY15rjh4erhmVWQ3nKp/YNUvfuvRh8HL/lMOiHqfK8EcRQl67i
GF47GzHVPGcngohR7fPwjnhSpzvHyYnzsxRs8lZNFaThevS18JsUwnosNGqwbj9Y+v3Yh92Nyj1p
LzIywE68WEiNlz9bx+hB4c8giESh1zL/+3c/Gye/2sdkyx8kNmccuG3UPVVZTIqAFdvROsooj2BK
nYkDmiRpYtV6qvIQTFF+0KOBHD2aarm3Ni3f03dzStcVaNPmVxJE4rvTCqO6GDINdIMqZ2R0CKf3
shFDM62yXAmtXdd2sEUSz46eMWibE2RZfBNuVtjOr67ptV9mgsPVrWBgeO7kWWTfEO8QI4TpO6zY
IGZAs+VahnXKAQ1kbCcyp6GYJ3XxDGdHQG3PRfpg9t0w7tBC65DmyQ0eiQEtjIhJ58XOd4hdINrj
xAbGBb85+Q5nbCAipOrzW45c/nWEGrwl2iKfngjnGi81O0w94iFr/7qNCUlznVHgpFCqePpmhW0s
1n5ciLO2J2lmAxsluvaVdvDWgWMQJBkSz0NSQdw6P828BWPQ1CR+ELhu/0r8fLpOMQlqWwBWonY7
auyHrNKV28Foxifqkzj+O8VgxYuJtn3V4xabGAuw942MEbtDA0ao12WT5P4evjFbXlDWIHkgY7DH
joMe7gjhpK6pN9W9kaeFQ+ZjRTAAZmTjOe4nIjyyIjdIJZlqATUoDKOHMilz5VqpBsdaTy2B9xeo
LbxkW2e1/5p4KTHHo0BdvA4U1S/XEYDe8TopJ9znE2KMw1DkxXjjGLGIvuEb96K9WXiGQERWtj3+
VTUU9T1BfIkNZYBg8eisnbqhC1z8DWZy3QcKwggEmsI8g13ORy+v/PxHhEOORL9YxPo68mOlpnE+
xw/madKSQKdBwOA44EEHGs3i1TKb5i+bbBxwMkYw9jNkqX7wpEniQhFXcjt5Xn2VChEouGUjjZMB
PdQLznIqCQ1+60E8JDVwDgvQnOhm9AYw6fApVBL0mrgEIdVG7Vkv66JZ9XFVEAkrbKjXSivG+DK1
leSVKoN5NeqREeGo0gywM71qXlNEq551Wevlin6AeQnvLMKSNxD+5gwFFBBQPTCvEKiEA7gdJfVZ
6nViU4qxkzQ1qRtP57TrCBBu9WgUG+oz2pUFwV5fp6IE40qAQU5qg1qX92D9RXaeNWkRX3Vm4IS3
VS8t5P9UMs7Vts4vsJFmJVkcgkBfEjusG9uzyRopZE9SjaNJv3LVIrWuuUI5bcWYsVB5nVnegM4U
v9umQJQ9AoqGnDSkHgyEJPKuex0syMWQq74PDD5yztSAzdGK2Z4QZN3IXFvHsm+17dAPYXajF2YS
rmrVq9OtmncQCmg/4viPcju1zsuAMIwzdGlQwTzFxwU79bw8SPxr8AckUoLbsofi2YKmgDhRo+W3
1XjEPx38vc3K9pMOApsW+ved0qSlW1IZfaKfTDClKoZ43MSB5503gD6IwvWs5LlTS/T5WkBo7jod
K9arPtayjebwO9aF44eXRsjvAzymxqTRWmXwTPSGIXfzwRGwelqY3/wYtNgFiMz8ki4CHn70TPh1
gGWAyRaJGKF/6pM1r5Ba8sPyOGyT72JUDxPf199lG1eNC1zQR30No8YBJTaGe6+2gY1h5yXbtwim
IdzZrer/NUyke7oaQYxkuY8NgakSSLlJNnWjX7cKCEu3qqZQX5fUKIoZ0UUscEVNV9maLVhzt4GG
GrrQpzg2eFCxfE6o2vSAusdBhu6VzeOo58VvGxT1nkUchlQuff2vOBoJCS0b9mVAuEkTLaUV5Lux
KqwDD3cqVkVjDXzt8iB+EEVIcjcbi1ZDLtwAZUv1WfobcJXs3xtV3ciwAoqqh8FQuEYQWoFLiSDp
XD4qZKBkXU9xVYV5sJqiJFc2DVa70bVaJ4GQmtJbXk+9LXe5z2lsVVaK90ODr09SyyCiH3ixjR+j
2ZTk+lp1qG0aGEJP1Nt8e60NTnzbD6TFgjQu1atKiuYKiJr2PcoyE19/yJ+C9tFe2WbW+Cs1F+Ev
1gwdxr2D6d+VktrBzvKmOT2qB0fgjSP0JfaQlFUauwAvyKU61C7A/FDSIHPgzCT1YVzrnhLxtZMK
4VoZCUXEZbWhvo2TgvN5lrO+umORKk96mDiPNIPTAOJi2RpsvSLrrJEBAQBxoWq/yYg1k1WlxOFz
Dno9xfAfJZd6k0wt4CIiv9xoyHttDVFqeKrqLiDdp87LaEsyQgxtMwYIBW2iBbaVxaH8xqYOwlfh
mP5PcxxFf570fZuRaVz6GomsTkKoORSBdDZIF5zCep83q84mEGGKDNp9Sfz6cxmKyT+D1aXsojEE
r4h1fLyQXUqCLew//KxamjSPhu43+wKUyJ3Tq0F51uqt7q8j5D0PemYX9wijirssJeMC+3zBXjDh
wL3NPC1XXEz28a1pi2ezlE1G/yFlMe0H0cKTT8KOpx0NtroZVEeAwMpVZzinBj3BVgC7e8meRKFw
FnbhC+S8FCQWBVN/RxhdFsEYLHT5g4Vbj8BpTRpYCBoIHDsbmd1ZVKsl1v9x0nf1GNPq6JO2Z70w
Q/maxU2iEVkkveuwUXpaAqzfrVvjKvvBgs4HZqgjHb5fE6v3o506IerFyPhBzUOxLkPbzuKdCkQk
cekwevb3jLW2X8EJ6ccnUrzM1pXDaLW7tgbcs6WMW5OCE9AN3A2Tzse+H0Fe9GAkmx1bDd6mHLzI
eOFEk+LtdWpP03kcqEX+K1NMkHjKVE7ttiXq5VARz0qW+zAF91IvNVBCfW0kZy1nv7/ouYIeHtC4
iwsT2OhjkDgWdTbHclwlGDtzrdtDvndClfwpAnPTfgNpQsNDk9v8iYAj0IpOUZR+G9Qx6G8SryqM
3zy/VnmKPfRL4C5DRbkgEJc8ssaptOQqYNUA39yAgSL5o0/PBClq1YUkOsDf9kXcmI8F9NYrMObm
Q6jqpCbR9ld/g2cYq7WZ+k28bpiK9TrtcRht61a28XpIcr2gfdSWxDmEsr10kroSG+I/YEBAy2xm
LErRrglBHsI1Lj6ymrQ216mnOaJ86sjPGBA7ktByranJZN2NehcPu3zSqmFtkUdE+BpvsLKmUTUQ
e9BpxKHJJu5f22i0xArpWL5PVU8U52NKZg+lkla59RW1ueqtORkh09P0WTYmOQ9zJnG81cck9gnb
zsLrKKOYuVY9DnIrZLm9trU6yqokKObYh6hlKnfodXs26sTPPHZN0JfnnGKA63DZ6UtRKNYNWwkh
tgIL+0i8ZWP1qy5TQ21lsBrdGQZYyB1wuc7a1H5jSlLhqvqVg7LyAEunObBOi3ybK/gqHL1PfaRF
pnYeq0IfV13Syb+EJ6aa+85ZYltxaVcRZ1WWjTGIyfHuKmJx+Bvrb4MSlRw50lIUO9Az1Y1Zlcqw
HVQObGuZErbjDl6seJdFrBZXKfIMEst7n6i5tJ80baNGSXqdpAjxXaU0tV9DUPIN7yyQQSuvK9UN
OcyI2XOI3VsioxTdbdouzJ7YgUUbe6jzFW4y+MOFgY8DfpHNJ8vxS75s5P/w5Y2qyV/VXQoWPiBK
Zu2XaV4hlHAkOXuwzjhVmLEfE/6bTiHAREgKO3xufbVTak3ZWQn0nasiZ+UhxEpVruJJ1e5Spy2N
FcEWESlKc4OTww7pnuukbqP9YCjDT0Ud4wzI6oCEN69q0v5y8qQHUGnC8FZGN7s4NboBV63JP7h5
SEOJN0vvn+Na03879uTcj0avRueJMEHWiSAi7Eam3k+lbKfbNBI6zNFGMQ4dqEgd+Kqw8y1r7oAm
M0rV5qaoPKO60Ypheja8Mq8uqrEH++11M6wZgi3Hcb46v3tZmd2mG51CWTXpzNnT7FH/nmRDJLkq
lNybvh5HyOfGOJkEdvAVu7JhXk3rri37fk1WTXqTtLhk8Yr3fP1U1EfDKsyiPDwzrSz4Kdiw/7I8
f2pWwDcVnN6gpnj1paBHGGlp8AquNpUPzUD3ALtR3V8jnB27M8+hqbGjEjr8LqGvsT3NBuMXfDKn
WBMKSJxAYfoORPSZekX2IGrXhwQsWbDKC3pTLF1EHnBvOXBysWF1yKPYDjiuaGFG9yEeXhxg5BC1
Ipj+m1a0+i3nRYs8vI7SBB8f3XrAKU5AUa1pPsAfiqPNir4jMJ4cuwUMW+FFN3A6LXEOFiCFhQgy
Ur2o1HT014nsqLdLEbQ/wn4mKepmamFH9uJ0S0A2nCZaMjRZsAFiv/IN8gYNHYbNmVC7TG60nk4t
DmYCi1wYd+FdXVTzPagM9XEYQlonfBXbwxD04w3t4/42jNLRO9fx75fsugpxAx7EH1e6zLsnDEAd
vZZhyK+VeEwBoiHJRpcySPncBWHtXTjThPBytGrzrEyt8nXyIJ5uNNybwm0nPSBIvE/zB4CIRK9I
6lLktcHtcpMyqb5D0G0xxjbNSCVTOEp9lhhRbdwCxbAgcPZ5ylEcOcFZpw1sf2nm6pf4z6CTehLy
/iqtRtiKeqtE18Qf6oehsixMArHK9xNUVKCvtIBTpGsNRt27rdk1T9OU49fPLYtUoCgI7csBuIZ3
qUmdskfLtkpxh8CsH+bkiB8TsPYrRxZ9sKlzUgbWRmRZt16gmzdRWEwvaS0afcXfVf4Okth86Us2
z67D/doDF6yh0oaWdsBNGmsMGZCD5OWJ/EkVz/8ed1CYOJyHWud2bP9rYHBOcYch3MfUlQsWlwJR
usXSA9170yj6oDzQ3hx1QMNwIalntB7rSMFXmU1BnV0R1knlJCUhoN5Js2p+VkMU/v664r/Qr2OP
R3ahUZpE/o+shabtcRGpiFnpMr/JXliR3Nb/nab2FhLrZD8QRr9yMtbj7DyPfsXhvQo97sToyx7R
cvRFCUvNCoeA3TZ74Sh1PUKOfc6/69fNT/Mby2OhrsJ2V1jrZvf1sMua9HLURe8hk3bh62TjwUPA
bDMZzxAqL4SYA4Vg3hobc9RXbd2dfz3qhyrj4k7Pv+pduS4m3czwmp5rhbFmWdzfR2AzCbe9gdTq
6Sd6DfODOypqHg1HgfB4ODCnihJ7XKQ5aOskSVej8ltYMTjE4ERf7OsLo0N9PFIvqCtpZAa/DKK7
pYPASHJl2h0nGzBXzVZzHr6+k1/PGibv8YBFBom9JszmpYhpgXM3s/Du6xGWXcXjGfJBDGRkhS8A
kGYvlNVIxlrV4rkfTozxoXw7PyDEOChl0a18MNrTizfo8anZS3Ze70gV3YnzPwvb+M/L/W6IxY0a
ptpo7EHLXpCRb6r0hfjdE7NsYSP4OMSiv4OTUIU3xFVw+OUrS2Jk7SaP5braTBfON/9uWgX/zdv7
7qLm2fHuPTIwzdZA97MXgtF3ergrW2qOOz3Pdol/lom/MG6duMhP59u7ERd9M60a68qKGdHESeRV
W78+1e/99GV9N8JiFaZ0zH6AyuWLIpStLvRzEzazR4RjfUJ+8qEN+jaz3420WHE9zL+h1Y7ZC2aK
cwShq9Gq2NEk67a6BqO9UtR6G2WvlXoSrPTpMoFAC4jRLCA2FssEdfqpoBecvVjf0XFcpI/hRU7M
gkv45neqMvE6ugZG/328Gt1TKUqfLvjvhl68B/RkRjPU7Oylcw7t8IMzoN9Xa1u+KP6NSIKdLvf/
xfrxbsDFW4GuOZNjZWUvKW+c0zzi7V/Bbj4xLz9/mO+GWbwKE71cKwXzxRKibu/v7oBhr0H/nBjm
0+n/bpTF9MeiEciWetlLahHpwI42DLdf365TU2Mx/bVRFyjouV0FFNtmQ3VInTEVq4FwrVP2qk+X
3XdXs3gBhB6TsqQyVm6vrK2xt/ZAjNMTt0z9MIo9G5lo8aOBJGvMXDwZQv58XZsG9UUzh/4OzRfo
2A7S+0SE5noMZmlt2fjX9CIliUtZsmJfHv+K4PWv20FHsh7V6eCmjqmvq1x0K+IWdYShhX3ih2rz
TDzaJjiqAutmFiTQHcdNfbyaSq0tlLguvV8IRhE9cLQc4pVF1lWwoqgdhuumlGR3ziUDt2gjyBdY
EAgu6WRtfVMHR4KVNabs0hm96VeMMQBZRS/7xmW/0xQXiDws8lJsh+J5KwgYTmcFgtsR0ooFWMLp
9TRcbl9Pp88/SrOwZEZ+zQ6N44sizN4r0/nzbUdnMNaN3DUP9ZP/w/lGdfg8yG+Ihzn1JfzwxI/2
Wx+gXmmUNqEq2QWldsQxZT95tyM3rqDN7p+KTXtzsB49tcVgi/UFGTrMpJTNXXoIb8KL+Jt9bt4h
3bOoqlyRg+bDsX5NT3w7vt4UQco4vque2tUGChH2eeP3yfmrKFaAx75+cp8u1O9OI4vZOOZ1lNJG
5kuLsM4V6jfBPBTNXVx1Tzrtgqw9OMHz25h/lIn5/xZ4eVu8Zt+b6vW1uT4U/x+kXs7uq/976OWG
GOrmn/94zRpabOcv//7n/J//nXYpzX/B7oFpinvaAEQzi+H/DrvU9H+ZDqUsTotE+M5Lxz//Adqw
Cf79T6n+a1byg/JDYE5qjsEfqvN2/lea+i90w6pEdm7x4Ye88SdRl8dfC95n/g5ebNQPSOU16r/H
89AWY65WOotpb+tA5+VZmicXBbK4qCQ5Iam3Zfjw7sbc/f1i/SNr07vZT1z/+5/zzP7f1+0/IyIz
RNejzw6JxdalgAEdVJPlr2LLvpRKvkuBc389xALL83/GmI17M50BKuDxVZG+1XSeY/urYh2d0+pJ
tLX527sIz0L3dnBfuVIKHs+Ve0Fh8/zE2PNZcHF9uFJRd/P0dJxdPLn3W+qRxk9SZR7k4Oo5ADbv
gZ8wi8vCnBcvsdaVmxRCYDr+/tNxQa8wy/AqMjhi+cU1w4SmjkysNuYtuY69fCcq9Sb37UtTbuje
bIao+KYlxs42T+zPjhdrbjZCH/yr5HZiwTU/MAIbEnD8cdRiGIokIAwdtiEJQjvpugf0iP2a2JhT
VuMPs5YhaW/B/eGlQoS4mEPIuOzUbxmyLsZf9TB0F1ZkNy5onrtOsX5U6O7vUWyd2rx9Muz/UHZe
O3Yj2bb9l/POBr25uKcfaLbLzJ3eSC+ELE3QBj2//g5W1zmQtgTlLaBRQEMpMUkGw6w155gs6hZU
NlZ53AEXl1XnsXVqGnb02JMcZbimf6Yq0EUs88dJTBBbT+bkKF/+/GZ/+WBQ/oIppqQESg8+8sWL
bTVXacWCUadQkLsFg9YXr0vhlvM7G8dtIf9p4HKdzdoGPXCDEFwaZ+yksEl8qfIgRqve1hrRMsKv
1eoKqO87O6WfV79tyGy2IMtWEY/azIkXt2QnI56IVid2ygE9sp5nncnmnzk5/uciGwSG/dQ2Dfz8
ITakK9WaAo47k9ku6x3CeqZ5fGeR/e2d4FqlO+p5bPouLlISHyaHEUOATOt4p4x0FSGkfjJyNQ3/
PAx+dyW2lqwkmzkV+sfPt5PkYK74xhkGqRowb6MfKAI+vndu6NfRhlYZ1SVKD51xsC08P05fTp2T
bduQ857o6ZNjyce2aN65xMWO6z9vBkAK3y62DbbCF7eiTBobZeQHwdjRWhQx6XgF/ZTDKOtHnA7I
WSdPhIs2jKGheOIgvUUGejWoD7oc0XHMvdVHMxKDd36x3zxiyIAMGB2OFQeOi+8b5bBBiANbzhVV
kp6kPo5P30T49+c3+evyBHSYBZx1FxgGGvGL6/Rqg+E/6wmNmafP0nPmXdLnVNULrDLCUsinrb95
Tm1/sEpq2WltIy5C3tCdMksV1y0JioRxzNaxNZtgcAbjez8QAjEVRhqu6qB+/fOvu72Nn+cF3FD4
wrGh4n7lc/15RCBpNAm7p+ewLo/F/NWJz9j47hfj+c+XuTho/DUqQDEDu4BhzAHqMnRb89bRE7Mh
aOXZJ0r3025qy/ns1nGuBBXijDZADow4d9HnyaasLw+D0IdIKkmyXxRR21hS2ncmxV+nfPZsG++Y
3djm1r54VWVDx3LBFh/QdAhcuSR3szd+Ev1hsI49ir8DfBwl+POT+M0whO+2sdQ2ui99hIsHrsC/
ZH0RQWs6wAVcJDNZdYrr/h+ZSv7zwJHPA4zm1uxfZpQ5azoK260IxFo5SB/Rqe3K2o0f/nw7lzPK
Zm/n39e3lfM3ZP9cU3RtKBk/zZIot4RvxOEw6d07N3O5el1eZfstfqhkrqKOcRWl3Ezd4sU08LkX
9Wpf6aPRRkUph3cGxuVLurze9uc/XI8kGKTYI3dlyRtTu1rbF+29B/fbS8DRgFfGbv+XWFe7VgfZ
e1zCK67tavVLFLY10TN/fj0XxmFgaYieN/4CwANz449cDHFdiAG7mcp3R3LnNYJ60NlxM38YnXQ8
q6rsPnVdp+4y9MhzOd91GpPjWg/re+HPl/PMX78HQGtn+9zAoVwM+7lYtAolnyBDKd2PlYUJKx6Y
/mgi9bo6RrlXvzNmLipLf986GxEmY8xVGF9/fonQu7EMVaMITGeY92ZTks8zkPsU2/hoSEnKH+PO
s8KF0NOQ3nRoGxgZZ5HeCS1pAjU/r1V7MKjdaHb71Lfx+c+v5jcDwMRizDLB8Qz8/8UYs1aTs5E5
8evFU/cFMQYRbF7HUhjH83uW7feutX1fP4zn1jVqS8+ZfRdkrzSdvtoLgWtZ/c4tbS/xx8Xkr5f8
wy1dPHHVLomkW9m5T4nnXpNncxLEo062ebt42cOip7rf18MnR9ZF+OeH+ZtpCBzpdnJmr8be/eLK
ayZ6i14Xw9xWhq07SZyX7r43p/76NbF6YdHBQI1Nj4rZxXNkDSaVKtPZ1pTp7GdleVg49vlWTe5g
Y+9knjzXU3KAR3cah3RfkH/35/u8KGQzqP+SLWHQQmFG5MclpThRSpjRJNNsPMKvTm+eC6N4VLEZ
+BC4bjXZP6mDHnYgfnUZH/988V9G0cW1L0bsFsZBBXSUgTS+TBsZFQHtjCP2z1e5aLT/eosXD1lr
prrFvyuDdloiet4HR8k+IcJSfVtvTujbIjEux7YYjoazJa1WVRpq3bj/86+xjZifxvJ2s1TsXZB/
LraoixElnBbpYser7kV+16bjKVOUSNHyR6OIo7gu//EEyfW2eYA4ej4jDJo/f6IuSVrCmC0ZpLbw
mTL281yFNmPKJgYUTeef7+63D9nRQeMznAGf/MJ1VcaxgzeyPWTvgOLwlFrjfedlp8psien1cEXh
RdVW57rJYt1vFqIKF/neHH25AdtGMyh7fG+OA6fkcgMmMmcapp5U6jWtzOGp73TmqJXsF6IVWlO+
4DeemscCRU6LJWZsrHd2L5cjGrP85rnl7TqQSn6xOvYp2Xj1xFOoyluF5PjODOx3vYzbeP1xJG0X
4ZVCePhPkNP2EH6YfEezrDhybIec7FiKLLTUyBsNpDnvNbF/dyGI/OhzoByxybzYJeFONkt9W0JM
0pQTBTYzHqezGKr2IYvzdyaD31xss/Dx9jawOFXMn+8qnxV0usWW/0N+IjWwwDF2HUrB0niPCPbL
rLshDfgiMInwCJn2Lh6g6uSkUmmqDMY377aKd7Z8jsuoSQe/klfQK3eudbT/Icr8r2mI+RW9AWcD
BodzcTKCEKGsmPZbNtDTNV9g4mMm+YfVta0Qw+bEAv5hAUS9LHXVeVbW+sydNXPxwbKGIGnSO7f3
Hmy1fsP+8M7Z45dV8uJy+s/vbBKpsaYoPHG+ZJA+RXtCR/z455nlclxc3tLFY5tdM6UQtTIunMHy
bbrHU+VEY8xMzXrxzg1dXoyR4bouw5CNNDXny0GYSS9J1JgyA6GQxDF2rfo6x4jWK3KMw7jO32vN
Xz7A7XrAh/WNwkNh0rgYiSl0blksfMqeSBDLr/ixBtx2f36Cv78IMC+d4/IGbf75LVlqSYpFNkmE
k4Qx962wQiM132uJ/+bRoRhjI8FJFODVZW9g4B2h5ufRVe5tOT5U01czfZDFy5/vRbuc4XliXMYz
4RKqmEYvlzXVJsauyecW+62xG3Lx0mXTp8LBP2YXJ8J+79gy7gy1qP0CQaQj3YPI7WvdGQJvcp/1
isesdGisoZDfOVP3zvhBT7EdgH6cnWFTsbxvSDxq3ByWLtZdLHpuWpRYUaRN9PPcLboWWoOmyO/D
il/F16CHKGFnk/UTkZ9aP9aUtVCi2YNl+MgOG6S+4KygXbiYJ27dhDjf1zQhpP6c5VrlnBDm5sS0
94u1PpIKPZ+LSVPeFrBcV8aqruJjR1M5De3erG+nmoKInzUx6u4lz+lua507HIRs5Z3rLCVtNzfT
b2N1lOIZvGgCXlkb1muyLB/AlECscBTnGdB6eY9XeXKvM72b3IONp2/Eo1U4KWjBrr6Xam0EmOVI
xrZxIb7g1xg576zucmuqZXmcaYFHaqvH3zN27W+EmDY3RPU559yx6DaKvjmYgiBsq1vNYydmb/Kb
EZlvkKQr5khS4NOgx9ApoqVIEnu/4ErKgopiQbuPCVjf3DTiUyFcuctQTp0qWllTNBJbTmelS8c3
tfH03u/i6jrW7cTF3dys8jT2mXEn+nxX6H16NVnoflpNjLtCmB01NGm/qopY5QEyq3qtapV5782l
ES75+miLuj8TMN8fpzXtsOJJF2MEqchtXsVHrfMwE+g1YeBTlfYHpY7r6TMukKUM+qGeduMArrg0
MudWjr1+R1xtM0QlsUm7gVcaagsJ3o9JXOnPFqrsiXo3orVwdsmxPgI7XK80gU1VtHrJgyvR+ykD
/hdJELvRqendVC6nydyCgsn0bF213WNedHDOFt13iXcwWkZ5o3WJHjgkUqXq0t6Vc0OAuUsNcy7m
72SoUz5IRSmwpVSkbJOh2WBH1NVJ8deCTPamXFLINtUGc1gLTGmTHaFeaDDGm4lxJitC3GmOot7z
vvrbOctU7cZr18+Wuq4obisDJ1dS8JzNikxxwXHd8KrvBpZjjsruHXYX3IlKHyR5WpIITlJD1aq4
Crr1s2NkNlB9o7rWuqmJ4mr7BTPRHMfabo5Z7axaYCfKUW/0741hSisQExme7JW2SBR/wGsDceI5
n8nQsZv66I544NLBfIjTbx7BMER6JovyNlv17VLzjlnZNB8L8NNqyDqYYB6fnKYcA35IORCXPp3k
dppQUGxvLgty6JpBv808wtXXjVCyDmkdEZSq7XJtvIWCBDDPXrTDVFKfLCa2HG20FuoTwKGx8/ns
kmBDrSVIO/3WmLOPVcfJqLPKIZjj9ouh4rxos6K5AcKwnjiXiduCL+zrNA/qGhh2ap5i+XEt8iuq
/toUeH2VeG/OvPiQbG+Lfn0urbcmjqZBm57JB1Ore91N5zpysaftqiIbIN96uHkVUYnHSaEb7ENH
0h8H9bu56iDS3IGsRi9EoP4BD8mnRGGYzeyofEfp8G9BAHoSFBKvurwrnrvYxGsDMzeiAZeKU8/c
1o5Z6g9KuxsUW//S4VLeZW3nHUvsZU6UzCUp8xp+WTPanCo4nQo/8axvzphddYV1qjbn0tJEa9/x
AQkzSl17LqOxIAfYV/V1DAytLgO3r1+SkfhK7EzYHpcelkAuo6zsSspkLn9/Qr+YpgfT7aJq9Y4p
cdEAzgn6g2iTEzrIDqNYs91oVsGYD6+zI0LsPVwuDwsQNF+HMvlLdnvoNBvoQhPZ83BooF8ST6yh
fpnUye/GOGQlwJYOt+gwNrbx2k7aTHZu98Y8Fnp2oY4ndUlOVNIkJaz1u+0ClMpQsDSF8wJuZjwT
NYv3zsYGjUWcWB/oGxrKIVwAo63fKoyLkynNFXOBYbc77CU45lxiWHdjMnRfurwFdWXdr2pRHNzc
TkrMsGV7CzQ9jkYl12QEf+nRSHjTnWWmt/kAGs93p3XdDWSxPMyiX3nfRoNPeNHVOyxbRWAupvi8
rk58HJf4KzyK3C9hYb2oVVLgNU5vzCq+Bkf7UlnmW15vBCqMcYnr3tnQ2COnMw7JsrZ3lhjbh1YB
/evhhwiXClxWkLRzy3hKBk87Wq0mS/wzs0kiNk0ObY4lGfdeS6Szw/oAO+y1rwjsiV1CnyOwpNN8
iqma7L0RJ+LM5x2vyvDdLJtBjbBRLukTePPlzlCxnClKqVyTRhLbe6Kanau+EqkSLu7qBllXkiNs
6iTN58m169ZKKCVCAXjFfZrPGIDc0l817Us3zK/qONvNiW6lGQ3jFH/xnGVu/XhW1/1qWXdEADaU
A0sRwo44Z0a97Dkzh/DPQooRoSuWE8cwv5BNhOuLwx0grBFl/tB0YKYAqPVkK8QWLYzBrQPgl+pr
XlS1eVJBw5oPXWIYiEdb9sjNNEQckCNV2je4Ym+ov+67uItWPGpAAWISUMYz6OvD0HjAxYu0PhYF
9JRgoqir+7ndPshFDqcilbgDVCMr+W7c/A2wyFKcunReoCdYYMTSEiOGXDzSi9qRTxSfky6P0jrm
iSFfvFlYJwsUEWn3ld4GbgWM42pOrBUzIsgEBrOaB32nEkG9UCbe2Jg+hvEDRtj1yR2HmhvEGv28
ygnvTCm5WtAhh4y8hODoOBmckL3Pl0Q1KrgV69hhCmpwfrWfaKThyC57ckO82VvuE12ZDqtdtmf4
zLkTbqwKzPLxYpwVoygJlUrmRTLFiImkskVAf8ldvD6LRo68Pyv1DWI6NawtI39WhKwnvxzz+VB4
A1mAVCkxo6qWzA566wxdIBMvOedr635sZTPtZ89acXcm1gyNuXOnDi1ApQ3hmHmY2AqrfvWqOchz
+61zGjs0gK8DORvn615XjlbTPmIzqj9mjtXvsbu3u8ZWNPwu1oQ3lCSOc2mXy11aORtMyXs18r69
aRzlMJNCkIYYW0m/boQe8FPJrTbXdRY4zNSKQVI8xpJy9fXN9KhW5XNn5bRSWxKLQiw0qIJLcu3z
JEneEp3A8CjOXObQsj00fZVih7PWD+aynKu5Q+5nJ8YhdRsc/UkG5YET7l0Ptusailr+pYQbG6oV
e3Dq0fM9qeV7eK5XGrS9hzpN4LhQCQz7lFCGckjT68qdjn2qGhDh3CRCbvtB5sNxqgqZRq24L2Nc
Mk3V3XqxQ7x8lsD9gUZhNTCOZigksaTzgeB0LN8SIOzeVdGNYt+wPgTMafG5E6ZzMNfxForyoyus
GkbBwP5wFCNiy8ouHwyNPS5SygabFXtgxcet/ZC3egGeT1FP5lLLK1dPu7dimR+SQrs34vlVWYz9
5BR9cigKppyijyxyPjP+RWzBGBoMABfSQLgpVC2/MzIWmz4+ytUc77K+7mKMdErs+cKt5OeJuM7X
PnblQ8PG97btwDBM3do8DWtztShjiaNxah6yzBtDve/3huidsK4b8X1N1f0Qy/mtaZwSq3VGJ6gt
zJfUymeKRfonZ8i+leU6X2PsSwBUZFZ8ks5wk+X6hGeam6grnSKMyF4AkdWhFEMZ4gcXQCuKxMcW
dZWQkXObFLm+t0ih9s2R7Xi3ZOdEVa97qUfeqrGwce58bNcUukk2z8JXcBRhSvxkSxz4Y+N8l469
ucub5LYc3JOdiYic6R3VjcBGKAOCQ9n3OfuBojXq6wly2WGsiYO03bQ7QHOtWIdJjffwfSf+xDQQ
Kg3GQBu4TWrfLfAGR6G3N06Bqx+K9RaxMJf93hMUSKamYOHW0ZWMV4Y11mkwy3hvz7YeANj/DnOC
bpK6yLbza9Aye2H0SxI4HEq+DIkT+5M16YHZptNHuGVeaGXJZ5vYQ3+Ik4SNc/fgefXHql3SaFST
tbxupZx85pCl5wNIxVEO2nDTNmyy0r6fbz1ZJaFrNXO9yz179m3c4gCWhZrQ5KcZ4Xtg6aJGs7GI
0crG69bC5JQSpfYaV991I1WOIHK9iGym3GTZdFBz5wazaulJqt5tVke6KLHkrX0eaVn3uVo4q/dx
9iqg3Pj5xI5qyQDU+yIdm10hB/NAorUI6ZJy1qvF/FKZWD3NWjkns/he64O8B8NcFTtj8orbLGOZ
PPRMoynesYl9qAabByXd1NZwCFq9+rROngccxiEl62pc9aa6hnK0rDUbe6MqD8LKvAcwwOi/OGMm
czhoLgzgLO5LAR9tkHNgOG3VYppkzexvBNGOtNrBSvah1wh+t0XzhP2Ac5HSIe3cUQuzRfWOfPZL
ejU7lSzvoABXcaCkVTcdKKS6FmGYvRKmZC5EQ7EYy2smqdQEiTXxC+SKBwMwod3d9K7ji77yUPiC
PYtf9bocs71q4gzfa6mWS98YnOZTa8e4JHMhEJabllo8L93oFNE0L8szzUNh7Ntm8b4luhj7cDSd
5nrMjfTO6Yr+EU7E8GEgG62KknVJ5+smH6cTP6kpHycMpuU+T6X7kpbruARLXczG5yxrvDuOHTWz
cpMbxi0bEmd6AUFRETwAFgVrvrJAyFSSKr5Nm7GDjdYQZ3+dD52dnGtjUTHxVknDlASrgiWpx2yd
agcc2A9TVa9HpWot7kV+k+RiBKmFjNNvSg5aPsIaaZxKAQT+ta7GYbii11VUgdIY3l4Iskkz9mP9
YV6B01IhrHyS9xIRsXjHNqPROy9mP90g8PmEz/qqUrQ+jKsWfoqmVL2E6jKKL5NM5HOmTel1IzGu
JrR9mQYJIaRJRmziczYa1jTum/hJ8R6zTJ4yu+YgnjOrrEFjx5SjiExMbpsxPdcpSlXzW5a0j1AO
jfhELUe/5mienFhNxxBrYjbBV1PvLcGxeE7UYo5KaTjlIV1DyAtJNnFgUzoNgLEO4csa1LDTM/c6
Xla33VW9Fo2usVYhD/pcZPGVkVlRoy5Xhnw1nY/L6gUrGJZdDGDunGTSKO6l1O34kJfBNATryrg7
9+SP3TeVFTrrHRes3yZda3aQuz5CTSTBbtU4at2s8at0Q4U6OaE8SzfAycotSry5bHdpbn6m4KEE
07jgUq9kdd102TXG/v6m51Rnu34DfKCzpx5XMGEYAXCxyReZuh/nVf3W0ZIEhmGBDgsoYMqngrOA
JfjwFrrdo7yiQGc8kMvcvkx6+9xcURGU1+CcC1bLhn9d5gEkmxJL77Vu9E2hBnWF879UI6FrZ7vN
k4rp3PaUXRNPqbYr8EveZra9+Ho2pCEn9twf2OylyucNAGdXMyAf8Gcqk2y1Dj68W/IGKr8HeDON
FVFWS9EEEEgCdWJ3yBNyDKgxDfqHo+WtbRFlxJ0p9Owz4l7IsmwpU9rp/aKWhrIzZZ32N6WlnFJd
/+ity/zFSQoR1rrSCMIljM2yXvUcbhxINpVQKLqAUJxw57tWdQ2jvJc7hZC0iLCnLBw9+C+1Wizd
ORFtTEHHiFETpiq/MBu3Ihpax3zql/lKDEnq+k7VfJiFenRkPLGFM4d5iuqEEX8mrHfxyRN8alGw
NtHkmN8609hTzn3tW05hh7LsU4eSVWqHDlqIs1aR1laxNkeC7+SJPWny0HvNzipsM4niNLaOOoG5
sJ9U49Zduo64MSVpXd9oy3F+Mu3a9Cl9tdDF3HgKO6eL1KR/mu2qsT8Pmhpf4993qIBkFiiOXAv0
FY4qqGEIiEW1Sx3SQo+DpdwI0Wm7OpWnqR7PowSQEVfeaVCa5jyoZgQyRguXwe1ECMdgbJIQ6J2G
Txu+MV2YUrHENYXgtQ/7RGFIrZV107RyoJc5Np+0eMpn3HNI3Jyq1KknCOS8FBNmJUjHYr4dK8Gs
6GYkU0F2+14UaZHfV1TXH72YpnOgdWuX+WqhvNYiT69nxVGrW1GpC7s8GGLHwW0lDB6pD63iO7Ec
1tNodeq1gX7TjeK4Bog0y5RRViRrKMCW5DtB9QKHziqqp1R403FN7fS1Tskdue4IeVcCl3wM2Oi2
LqbbJR6TfL/qi7OctCZ5YvsEg8xTprX3zXk2v2+IgCnqBOfDUdHzcKBgevQqvf8Sm/b01LHofy0g
5yn70VXK+5UCOBvTMdZC0QhiLvUOAgRTTYkif0UPlybF3rOWBFhdr16R5JccYtAkfRCLvjZsv0DN
d6QzomEY0uhf7fLOmdtqR/G6Ka2HpnfSeGbTtHqsd349NJxGP0yZYXLyUkywEZygOoc53leHBCWj
tkvjlX8CUYhQlGG/2jGSmbSByHmwqiy9Yw9lPlMUvzO6tToImnxXiwqvYC45GGmDoYSsoVN+Svqi
eMpHRhZ1Ca3uglIdXZPzWZlbkd4ulOEPZJU0UyzAoQDOVD5NEwpARTXjArfTPFkF8dltsRz+3Ij4
TbvjL1UmkXom2s/LGExNN9c0rWmqdL0MM8pfC3O47T3F8zst5d80PBA6uuAudWAzND5+7t7oc9t7
5kj/i7YC7Itcb4JSy1+JP3vl0DqFdLp7RJDmP0tednS+L/pSmFFoS0G5tC5bU7hNEqWgNTWWZbFX
ZSLOJZyzd0RVl6qI7SoWakIav47Ffy688gnBJWla8BhT0w6MSguSUm93q+PuqtIej/2ovucW+82L
o5+NMJUeqYPW8ELABm6rawe+bM6IWnloKspq49JUR4lMJzAQGr0zULbu2o/9oK0LRIwWKQkainna
bz+/P21yIPU1nDjcLt974EAK1z3noEJhEh+mpd8tqfwMKOXtn45PE7m0yw4GkzuyjIumX8YX2gpH
0j9vCCaw3HDu08Dq7Ie4d9/pL/76RLmUaeFyoHHq4T34+Q7nqhX6uJ0mSko3gsotghNNshV+Z6z8
+iWgq0AaymAk6Ja39/N1KkrSXtcgRzAAHtFKCUkloQe0RhO4dZB92yr2nqxl6y7/9Pb4uMEEbKId
wgPo1f58TXeyDak4fH0DyBQo9Nq+T0GPsU2hnaU+d5r40NXdIaH22KrsKQUna6N/yHP6DX9+ob/c
vWmjVtgcYTgg7F/EGKOigUjbWvtWxt0a9/WkBpTzfUOylSoO1XuumV/G7XY9i0YuPhJCZS/xzRa1
aFXWOpW9qLjrr1a/DZH7vb5HBPllAuAyWwN8E7h7hudcfI6VzSbfZm0PKFlVGFpbJ0C59ABN6omF
AiCU/l6G0XtXvBAteEBIiFpvZGAXX2WBrQC+jmpQKFR6UgHfFZtcOLzQD27Ucz5F1DpbC/5iBKFV
wm7sImRp6uGk2fHZ6EqwSZ8qjjB1ctBXb5c0yi5t/saQ/CN35VNd8r9Lw+SX+f98AR4rsyTt/73/
Vp8/ld+6yx/arvO/P9X9+68/Tr7V4af+00//J/rLxXg/fJPLw7duKPp//1/+5t8/+f/7h397IZ+W
5tt//9eXeuB4x79G7EP1o02STcgP38z2m/z997Yb+O//eoRYun6Txafq6y9/6z/uSk39l+ltsg5M
PmjUwM3/j7vS+tcmp8KsRZYBxHSyev7XXWk6/3Khi8OMJxENmcam3PvbXWla/2JG38xlFiOYVEn9
H7kr/wq9/GG2UTcl88aT5jdjrlHti7XCyLqkBSGn+9vu4k1QbwlUPU9sXzPztIbPppL7RkM6GHX6
XOyK2lCjPXdXtkV8TNdWRcTkEXirJd3Z6/rmMTXmj0031Mc+HrTbcq69KwEy6ZqD3HiT0B4rqEjn
9Q3Q9AZrlW3ejJ6MKMDpR0J9IEtXYzee5mx1j65IushWGiiY+qhNV5bBvm6IbXHKZd/v/uI8E22i
hfMIDexYe/VyRS/EutLy+bHy6uxm5m/vDUdCCYFDSmxfl0hOrNYcbd7Qnd4094VlQW0gdSN0cAS6
gVKmyZ4Gax4VnYFR0RwoLdNw0HyZZta+1Q3a3iU4zvu8gUxHZJkXkCmPLNhszb1h5nRq+36CT0J5
uNSd8ctUzMNOGuY3uQFM1ZqEzho3HaElXn6yCwhik0LdFu3vuDXIx5NWtKLxK01zjtOoO2VECNiI
ktFI+mBGJvSmVgvHVLRdodZQhBohKQeWloHupXnU+442Kx/Yiuufy2HDjfaQx/zabr0PCQkhJ5kt
zWM3GEkI/7A4jJ0ovs+JnhxENe7m2Og5ObJRGOuqwj4fxw5tQ2PfS7U6cCZsnifZrQGU8OQmMVbn
qkstOkAmqtoDRciO2n5WWFe1U2v0keR6LISnnI1MzTzfLuu9B9Q0XNA1cdzHEJH4qwJWtC2Qi9RL
04WDZX2vk9a+AnI3gRKv1/t1NK17vdIz+kyle6wHij1uq8i953Uddb0MmJUh7JMtxmJXEE53cKaS
qhMv9VkvlCmMWTR3qOT0fUumEbpjeqkWQDs084r2pJkq/luzRQ1cUtYn/j32KVgBxE21oKO2cibZ
fN/1wvk8OQ4/VddI7uEIhlByXz29bHdTD9lfOHHng0Z0TmYymTdVR1kRA03qF05Whg6R574oLedY
umtJ27ftD41H1cGevH05jurLtvnnQBzDAKXLrgSeGoNetQs36gd4fWmdm291MaQH2XOC9umbVVfg
8uiKqB2gSpwxFDbNLtfe0iJd90s+jl+SEeFRnBh6S2dVR1XdQKR2IQW1oL6ydJ8UlKATetgRErcs
0lfCd336PnHgLTReDV0Y0cDhq4BnK9fRX2hrRz32poGg9vkjOEOV40g6f6701Hoa1+mjUNiW0ag2
zpocr4oEvD4ucW1vcNy+9UwZR12xKPvJLseoblKVXTePqB9t7aZt6aNAn2wO9uxROGOgWXD4rDR1
UO8WwwtC35WOAKeWiK7km0KB5lkfZRPGozkh3Sx3KrQ7uECUy3RFqoGtibfa7dRoMsn84FMdrtE6
FPdI31+c2HNwSSlGBKyL0bhSdrsFx/EA7pDCbo8oU8mEuIsHKl2m6F0Ie8gdzi3nlyHy6nykiVi3
4oUi/HwwEDLc9gao93ZOtavFHUwOTTZ+2FzvM/aPVJ0CbVb769LEWhhNiaLf6ENfjjSwpw7BEfko
55SOwVWalhY4XiH3NTkWfjysn5VJLjdpU69fMfgWmW+W9rJvmo4WgmmDR3UpWWhr4X3T4kIB2te1
e0UsPVEE5XSFNAL2rrbsoOo9C8W0mjBDk+D4ljKU08kdstG7zerFWAMFgvVry6d+rh2VTmmuVOt9
rVQ3bgJAz3AT/chSlsY+Z8S4oCqK3KhwTOo+tW02R6i81T6NBaizXJ8j1psUh4Fyoqo/hfOS9X5v
Md0V7UitMxv1InIz5aUYevtqhb7/pA/2rqRhdw2xhzIIe8Gw1xm6ok7z/WzDEa/jZKtPeMnRMNPh
OhlVm+qyae71pjdDT4xf2PuwYg15eeS04+1wSaMTWRhB6WwRsOV0HpBH9mCZzNebzM4BYWblHjH8
RkWtvthCfii68uh445tTFGdTTR+hZIP6RXU67OzKtrFeatoQjMncHHpBWhm11Rs4Bck1Zz9+WcOQ
BzUrumgweqMJkjnRDg2ahat87c6LNxhvSqwlqEzM8pSSS4VTMG6eEJIvH7O2dBEL2HPQimFDho8d
5Zm1/qAX7Rvh5GcxebduzwQlR/m1R1O36zHdgjxpImaLaZcL1HmrYtJO4LUeC6u7+n/UndmS40a2
ZX9FH3CRjXl4abNLgnOQjDki8wUWkZGJeXAHHNNT/0b/Xn9JL0gqlZRdKt0y6zbrepFJykgGSQDu
x8/Ze+3OMxPg4f4d/cl4y1T6vRo0xAst/B0rr8g2r+aZbTuoGIKkWZj6gWIxQ5x0iDL2Rg096X0c
mfG1INslVH3u3xVFimpD5TcqjwuxdtiAkW5ogH6JVdQfmt7L38q5hl8KS9VbI8VCsDFUYgdvfWS1
UzjEGdIeJRJODP+TWOstNpvI9+pX1dQVeEdDIdnHY3owzMZ6j4wGAYpbkWk2d5Z3cqbW+agTcM1B
Uep3skk8VJa81asd5zTt3fZoovw4DuRdPNf96GSntBbF7RhFX41hKI4yYhMj9uEuJuT0QUPdvxvG
uQb31Tkr4TXeIcjTIfQ7J/ksptQJVqKxtM+5RlescqKx2uiVc/AEuwvrss8/HGfHjakzbnTGk2OO
7jVn9jasmdQ2d/E4e2+VWdz2hqv3W8oqOsZJ2VZnLjFhLB2Il9thntQz1O0XktEfx9FvYxrMRe2v
5pEBj4qLbS2beGOUynoyI63ex6J3kjWnC+SIua2LUEiKiBV9+ILTauO+Ninelrix5CnSRXR2zaK5
JDLr72XcjkgGcxEmmpjXU+lPRNFYGbt3MELl1ntI4YY+EkVV9r53iUVknGgda1v6CUytbWaKDkNX
Ky6jGxqP1g5mKKPzwSzyEWkdPFYlonkbYCHS2qba1315RtBhQCktgvjIHKpea30CKD1bGLO5svON
1yX0Y9GFohOLlP2lwxfKwdfXRnCt2E3p6XgfFbDmvV8F06WOmmQ3x/58HKUhadn5jDeFMZmr3vDH
9WDo4raHUdztoeqjZORhd/ZJ5kIBTguyP1HVMuVElj+sTa30d3Uax1sv8rWHPBlZuOrI1Vbd4DbP
s8zEZ2lBWrsp/CH6hmpOGQ8J4FcIw403b+sFGg4O2vsi055gA2NMbRIF4xSaIAPEneNm/pNdo4S0
tO9151oPpJv4oV8S2ZCw7Zcrp2vKt8BqOj3Ui0zscqcLLhIBOhVI6T/P7qxlIX+qHfEA7ww6c1Qk
CQBNu5U7jyPDVvT5fM+8PUZ9mc688X6dKcYETJQzn1or7ojcMMvQdsZu23HBr47mvtjUklvwxTBc
GeBu5nHMvvnl7IXQLayDmthJgSXne10lzYYrIfZjP89PFUPdTV9+ETg26VdXYKR0ro2X5jdVQCVW
zhmlqrMzys8eYHoUAemNjXo4lm7HZFPr37LOuWR5J28JVYkP1Cl30hbbwm0uUibfzDrY+FN1Tzzh
N2K079PR/mrl5k6rdW8/QOy+4Xj/OCDZKArvNioaWPGTcRhnTE1MN4gCERorZ+IeZOyy98Bl3bAQ
5mvpUNMDfC/sZGdOxfw+ZlHCsjlMlGhBl2XbKHHbe2RURrCPUvQOh0zVpXZXe53j3WmA+j0q2DtT
s7pHyGOWYppOOCZj5fhOixlkeHoBct5DsziPVvkQlVa2moNxDpXofCB/RbwZEAFeaY5P+MECSWDS
nEbuyZ9dzWXXI3XCYQZxN9DYnrZBoTMsdmV2Hyt+JCJdSRrTWR8IrmmDLN0jK+a0kBTsriXD4YMW
F9qtN9euvwbYM1/sok+/6YCrOXJBeU1Jg74kEXFOlpc6t7Yp5cZr0FtVozHrLMaWu1NUOWM67oqC
eQwjhyVeXgkIwr1CDGPZBatw2ST7fGBwXEQZshUaJzcOQy4IZ8oSp6zDwmAwUj+jiFoTjoQQ2OaL
aKtRO1RTQQVRujtJi35tqdLLOWFlxm0DuY8gHP++mDtAn+q1IkWFzUQ9lAQHbzw1l3vXAsqILG4h
bXnHquyGY2JZ3W6QRX+XCPOmsMWtCzB7w7RZoKaW1j14ErFSZtaGFVrwMxHyycYeREVvuyh3MvPi
g2NiNqr1YN5MlOBXFCzmOTFGcytK1945BdKMKfPEXQam7Tibw3BQbTlQWYzn3knvPKc3bhgta4cB
rsc5mugL6oiPso0LZTzfdmlf3s/d+AFVDRWuIkFjQkperyYyKKi4lVbdODx2wypqW3j7yZg+eebA
IxvHwb0xDfmLGouc/AvmOPaGhLD2UfpByvGhDEi4SfkSb+LU5h95Gt/hd0PftQzRNsjUkVsbrAga
AhnU7eXS+a5eYwjBF9jv3G19rPU3tL58BqaN9iprP9vQgedqRYV+RAk2H+d+5sBaWPvcb6pbAQue
Y2QG8XOIAqQeVXnvOHO3TSQqDOE2Hrle7vgODGMOETtw2016Iz4apvgvTucUA8E5rEOrmBaDXadI
YVDCW8+j8I1dnbn5Qy/Qvg1YjrYd4aeH0ZtztEL2IzcDxY/qJv2Ix06UG/S6aG9GTRw6FaUbT59q
9mcyK+xEEK/A+cNePkuy0qJxvJZT5z/IuKEmNNPWfy25MU5IPzr6HU1zVtYCPZTT9Ogj7Frjudbe
o3ma1iQopd+NzvVfXW3KDrnejo//UTulmIk+JifCMZLl6WrJmoqsPeA0aMae/mb42XD6D+Vlc0aj
Y9E1Bv1eFwHhonEwXppsQVGraA2sKaZaSO84dmYXg5yF25+7Uv+3G3P/NTLav1H7zlvGLktj7c/J
aOe34m16++mkZFr8r//xP9t8+a+dnN4+3n76bz/t395rsHo/kcxEj6/9fZPvt9f+tdFnu58YSjB8
BiOxSExpK/+CUSNK/ROtZuTRiwzIhhz090af9YlpHu1uMGsGcY10835r9Fmf6MzximzeSwgzNum/
tTlvf2ng0SH9pe3563//Hmr2Q2udRqILz4wun4vN0QRi8MehwhTksjArXT4REbdzhH4qbTdsWjeE
4RDyl7c5LY6snq6/+yr/wa81foSm/PyLA3gJJsYpeqDmD71oF2uMoAHVPTXJtJFkA3W2/ZQG+UbD
cYTEvyR0FAXlNPdnuDH9CnENeu92kKvSgp4fOLuhysPWbo/26G7NpCSyfdokabOvzP4+k/qmyFQY
681hEM3tUL8bpbObSpLUYueuLPLHunlPfMLDRHlj12wKpfuYTf05QBICCnfe5GN94FQXdvO4szL3
s9ctpHw7eNQ7QiksgW6V4f97Yjc7vS0uwYytyU7frNhRh176j3FZbGLZfGaK8gTF7sD5MyzS9COp
InRt8Z0rx/veVfQKekLcMulfhsIjXH66X16SUS4HI95KS1YPhp7rEPQku6HX22JYDTW4DuQ0b7S8
3aqlhlXaMTNtTsWuvXFnii09+jo1vTxUQ0XfI/sgdAtlQD7YO29oXgOiIxtr/jJOnGraREtokGhb
c+43QLaedLu+HUkfQLoC9roDjK/QVCPeyckpyUPPoumZCoQeRXtskAkTb3ID7Gvj4nOw04nelAr/
+f0SLFa137Wjl9vF1D3dXdh03KvBMhz7ndFYsKSrkSH9k85mRLjfiZCcbSAmzCfO3RQhsrLc4Wpm
6SOA1VMSFBtbEh9UeOjLe8S8zQPCgS0piKQQpi2ur/GZNK2wq5tdojl7M0IWNkebxOjRT9p7rzTv
5q5BNRZA8EclC13wUrnilhSP5xJ1bJJw2XHzWY58NSIVWgO7TzyeBHJ5bSDZcLk6M3dxXWeh7INi
PRrqnn4718y3NikxnCtCSdcFtTDz85BohS+eT0JW4dyIlhK918ovAz2yUjlI3j0Vqqn5XBDHOPf5
xTOdPX3au8Atb2kl32QoTWJrvDZCPASEXxeFdhK5/ZSk9d4KzKdexlvoa+spKqkApw3ZcpfcJLTd
pkqJvxJhT7ZOeRs3vNekWheL8trgDjG6LZL0g18pOuv+TTJHfzFHNRaI5P9xYQ0wkqBiTIa2P2K7
+lySXTe47ZPUg8cG1UKm0/0pfPKq5SutZcLajPGajojXOlTgAz4UWd9HPT2wak3D/kpo2U6K7Ib2
BD30eNtgSMRtdW6cYkVm+K0baY/2pMK0wO8/i4OyXE5StAs1YzxJIQ7O6Oxsrz+XY3WYnH5NfA7u
oO4FeQvifBJKLHtX8bxl3nRKc5wjbr2LCnmMiAIiivE9SoqboXeJj0yyUFTDs6SL3CiLdzRu6rTc
uK0Kc+YSwVTvrJjFagS4rZsY73rcByWKt+Wrb26h5+8nR52boF+Tz8ozzNGXVagmCItgTrrq/bW0
VJi19Aa98USTdaMlkLqN4VwG5q4iQ4484ZKwNMSWKkOCHVwS8Wy7/TUamn2dfwRIR+eldzN6K93/
KtHzWKZ25CIcVdvsW6e+ZbrTgzJxD43Fyh9pv1Qcf7rhWD+M6H9+kg0wYgbbDTPWH1nDmeeSv5M2
7RPf9VmR52TEzi6eUNra1V6I6Uqi3t6P4rvCi24bL9hoWbMjAQh3Cl8jN0dT1Z/trNwEuJI43tT0
0NwtdrittO195Np0q/KLXyqsmuoFBx0BYdaTiNKvy1Ni8tzGLPsE3ayjaYnt9i8y+CtW/D/6jJbO
pu7rwOjAqfxxtbILzBduPndPCUeDtcXvHEwVTnIxZ0TZX6yNxj9aG2EsgkWAr+cgY/njb+s5yWjN
wFZqQ9pyynrrrbwQrePai0+dcJ4ibzhNvXMjcQyODFZ0RXMZu0WyHND/SoDx4/MMgnr5wL4RGMiR
aAH+8c1YTh571tAPT2SnEgonDhrK32LZVEXl3vS+uyax6lQW9k56Ng60Zj90zrqhoMdSg8AcN19N
9dtZl47inPX6mCjvpk7E61hVt1kVnwQrqtmTRxKos4mzA2rELYfXF3tGy42LpUrNp1Lr792lh15N
6oVh18XSxmdZWDdSuNs4iz/KUuwI9gn9SZ118HWLWqJl1zbd8dpm/BJKoNKvHvKJvpmIMeRMnmjX
fjQ9Q6IcVyJqPseldWfzAzg4WedN7bHV3ZvRSk4N3fW/uMjLHfP7/Q9lEsor1E8mMACwHssd97v9
rzEwLiYJX6urWXvJLr6gWv71s8B/rdD/05/6/3BQ/09r/P8s3t+q9O331Ts//0vdDq5Y52Gi+uY2
Jq5g4S79WrcHnyij0ARTMcPOxAv297rd/MTQHtDNMrbXl13tt7rdCj7B+YCbCEAUKJ/PH/1Qp/+z
uv2HZ940fF4erAvkM+o9gsf/eD8IJVJRdQusl9zFu7zqCCr1+kwjv7GBA/bPqy+OKn+8/Vip0VET
MY1uhK+CnfqHX+eUmR1P+eJ8r+3XOejSd52cVEJPmeiffc1eAgr9KpVLKxF3Oa3JmDO22V8mphbW
vqyKaKYZ4WRX8JcxlXHSqiAMVJPd2com+4tmGfPvyArKE03kEtBw1QyHHrtetU6JHkZp7ur+ax7F
UATsiZ1/cZtKbPmRUWcrz8zKZyeRGAcMmVl3uStr4ifLnvcimHLT/fD6NfmZxDRqtp++yqiJDxik
Glwvs1/6bD8ZMS8RTlfO45LMa+hIERpsS2MJnyYveYao5hpr3SgQbo9VOWLddwj0BerTWWVID1rz
kNY2/SWWRf3SjlF5ok1If67yZIYNl6k6A9CqUfRgBad7vbdNbaUpQTu690wa+N1k9N8yYpUx8Bpz
9yWuA+eaRMlsbadROq9+SxrxqufIRjJsYQ7uWgPkBuKAvvJea5kW4w+PpzsPe0i59LSaek1cqfhs
2kH0kmKOrEMEeAUjvkpHNR7rs5jWFtbdLzZEKGNlJob/Yk79uAjMuvK9LKd02Nb21AHhEi2Dh1b3
Sake48C4GzRWwL3dOe1iEDDUXTZYdMbFoMqO7h0x2Ywv7F5ngOIqtSYN0z9x1wIL8NFNPNJIToiy
xPgyY5lrqn7lap77JRldG01tZ9pv5DxqeKDmDAq0myNO3FYSPMA0dP17Jgdlr1Qw4xuoU8WAuLQh
ba44OJtPNg7IGbgN4cm9oKm36+JhQl0xDNNT1wxVxedHkLHC5dlf2QiLGb9diYMpShjhO1rgbSEB
GBz8OtwmaaPX1cY2uyHMTW6ZG18mxF6b0nc/4gzH8moiCPWxis02JWNSUpZx9Gr1PS50GqTEZ6pX
e3ByEvOmxOSkAovd3BS5N3yJSRVbfLmuRfp1LXUYA8JDa2Crif55ZA8wFsgwsIuDa+McWnObaO+Y
pr2EObbWovNwyRpetV2acGWTKOvCHDG9hS2jQAitGOI8WNJhcbDkmFRbwyL2Gr+LbY5rBH7+rWm1
+L78IbChdoq8I5/MMWW+oa1HHIvQwISt9GbK85Uy8pbeZeAO35miAmiA78nTzNt4dKxxEHs3TVpv
g5gCdSJJvg29O33C+YHxrzPIfxrUI6daFDcsXbLe4ObIz55TN4TpaqN/ofwmlCqZHfGBOVFh2ooM
5a58gXqHBkHavWHn8FJeNK493HZD8QXJKmExhFdEkiDc1Is31ADWN9iIZXfOGvLrtmMj23o30+d0
jgHptY8ofJthYyIBqbb0pbuvSCLcbq36UrfO3cTki65h7w8r7J0qBmExz3Jlu4X7hS687EIrk+a1
c73p2Utb/bEp+uo+DpKcHGwazbdOUDjGBr+tKUInx67zSx3wLzXs/nT7pQj/TSb33//dcgpMjz3s
z9txq7p6S+W332/VP/+NXzZrzfU/off1PaZJDv9iLVC4X3br5Y9sU0em63NHo+teqMa/phUY5id+
Eqm3biJPdunR/bZd80e6aYP0tDilABb/19psP9OT/l6/gfhC5Y04DwkI2jx+2Q/aUkAFmU4ysBE2
ZWe8JG5BKY5nrKVElozE8tEXG7pO60AW4jkwPf2B00x0aFPXPxFiDWVcn1+jwVZrKXKGr7pBWHrd
LioilcwDUrDC4JF0rGTb9hr5r+msNnOld19tM3eflIqR6gxyDD7nReWfY9p83/AqQ+GJhC8OhGNz
bB5z3z0PE2S+ySenaAK7uOWLQWgx1EP02WuN+eF31/Af9AH/qCT+5WuBpB5ATqUTCovsj3WFxLRi
OBFYIpbuaJOiTw8L+mEbh10b01tVH9o5khtcOL/Gw/y/eJB6/IRKfvuJvI/2py15Km8datB/A5Hq
ksvx50/U+hvS1rfip//8LtOvb9VP998a9V6kX3//iC2v8Gs57H0iLcGhV/y3fvXfHjDD/mQvmRhL
VgjHen0pHv/2fFFD82xhFTEXxTgP52/Pl/mJonWpnzmymr5PP/5fKYdpmi5P0N+fMI8+coAYg4qY
IAl4Lj8+YarlqN3JYpfWJeQPSizuIW3f4czfaJpr722pf0F2RduuCdQXG74ZdAFwQA2xRC+G149X
5j9k+OYa6cIUlcFzbqfv7IIyCme289DtU3cHassI4U2nVKVShwJjISZxEHSFP7/iKNIx1FTxDrcB
WxmTeLmSnl+/JLi908NkV4ihVDM+x07T3QjHyu/tQTo3LhHBQNfqhr9NRbGehcyuNY2NpyhJpucR
UASwpvbDngxesUVqdQCQ4AE/6K3z4CYWNjn+rj6hPwmiojoXmByZ0nXXJC3za+qojyzrvItXlGPo
FpZ5QKSq762i/SjjSHtJmZde66701njc6xdaLd4lcRBtUUH0VCCpd1G0oL6nWvrel1pyWP4mCb/e
BciL80j444eQ0XSilV3cxD5vGS0NqKVRWxLBU2+fprm39+fsHTu4Ec5kyF+lPzM7/PljQIxw903C
9/Tzu/QZa151eigXwDofaI/evZwAavQq2Khb1Yb16Lj7Sg+MMNY657ud6YArlE3NlzAbvSqj1PdO
m+RXB6/6wTQSuCYerzB6zneuKiWXIfkQ+lJCoQhAhVjAj3mydL7mrER76HZQ3NOSj000MEpZ2J04
5dAoKjGRHmW7qLOIKfIuMya6K7YMd+949DWUAiGyntwix82dFPq+T/DtVujAq5UhPJI2cOt+lIrX
HHKLhBXX0TJn9fPFE1OnUwR6OWf79iMDI7Sfx1KDxMZp53vmFe+iop89W8NHSdtRLrWxKRyYUXyt
ldV5+8DmI1cTXzD2k/c51iEFAfAIvSZ2v/v+JL87dpwerJoLQjXpcSZpPxCZuRfbyafLpEn7i1mb
fIt+f4E6PNxWk85e0mLF50ef9Ui/NYoI22IvavPgIdJbEAyieJCi8zZZMgA3TUV+Ig0y3Xn9ECQr
Xxn+MwAlSbSL1K8OTvxN01r+TRnoOh7EgG5jYA311vBcLdR4bOF16VhamjE6MSOzzjlO99DD4/85
zcdh7dpjeggIDVvTEeuxy3cjvdzWiz8Qajr7yqvGKHTMOtp7inA/gnpwN3TYxcyVVF29KSNJu6ee
23NH03Xt1373LcOaB1AhgMgXj8GMxRz2GE6K9jpww/s1GjLIMkazKmfL2Xmkx90JfbBeGuUP9xmS
pY2MzeU0bE3JW9zzIMyzC5SDWnAfo/W6n2Lmt9z16kUmmgGAyxb9OmeqEtaC+MGWNLqjhxV2a5Tp
sHLx8aBJN1xBW2kwMd+K6D4ga5hbqwtulZ7Sn89yZ+3qwjznUzBfcNITpBCZForUvlvLVNfXE8tG
spayr9dxx4A50XUck1EV+7vUmrONNzBn7lxlXfUqGiAtM1wSvuJA63gAoJpl0q/5IyWByi0k43rK
KbRwDqqsvyoPMYzBUjmsOC06x6J0nE1QBRc3xTBZxZG+NkT7aFRc282QV3Jj6ZG1saJG8A4rubV6
HgmcDk5opqZ90BCPrlWF7LTX7Oeaov82UYYBa6pOn0gHkkez0uz3tm1sKG8mACLN1bG9opbOj2Vr
onMMYt86GI3xRBsufQkKz3lRjXu0Zock424gFCStamwDxJJzqIfURDD3Pp2HKWNOkHRHG2H2M3IP
oBF5N+2x53a3yk3UXpYwxldRyTl1AG2yHrImP3VGpp1d6UX3eo6XXo+aJeZB50zquIMhVm2mzdtG
zfiGGj8tkDhElBkk5yUaouDE8MLJndMH1abBHjMyp1OfZ5/EPC2LGMZBNjAToH9tVpkHg9P8muKN
QJEx8Tat0uWF71+tlN0Wwboos2sypdXWp5R7igcxr9zRcI5Jrce3cbxYkXHahdKxx88j4p4TcxyH
p1oF2HpjHRKJAMaRo7pNTAy7CorZSq9NhMDgJt5mZfKZJOS7lIltqM/aaz5HM0dMMgl5VMY6P84o
18+zUwAVkqZ5UNXohjLtypUELJavBqMPNqIcg42DSj22wffoUdd/7W11RoM2ruqOz+trDvi5EbVu
W/QHHYz7vomKseMRdepTUZYWuKlJnnNRczmMlHh7yIyWcUrGQJ7Q74AUMSRB8KbhiPtER4dEUTJg
04XjNwXRcJB6777IXl9my/7wVQO9uxCGHtu+Sg/kqUMdaoL5GTWGf5pALiyPhHXxkthkEbYn7N0G
BIqVC0UQy8GgOXdp2k57Z9acw2ikAB2net7j9mSMakZFyJGjwk4ecSqejeISoVpawYuBgMgb2WiB
z9qq1zwQWIQOsveO7Syso0sC2JVcJZJiRKwx7mKnYr/LDmZiZ0jJ4vuCOJ0LWJDghAsp/1CDgcs/
chBQow+NyoL12UBm1Vhm+S02puqMFgi9/ERHIMrseouLvL4ti/ahjCfcF7Ubedsyj4ZvlozLYOWP
U9auWfBbaO+lefIrV7vTSzdjxAk35+jyC3HM9OIK60T/yOgZ0rPzk2ca4581uhUnnXEDenwbhF/g
pOVd0br1zRSzqLm1EDTPZyJKnbS+tziDxWtpMJIygXFfu1rcjWCZkW0nZwLDxF3qEdIoIo27XXbm
3uH1t45W3ioNhnjaV/1DNeBiyzNt2EVJeW0S5zmfvPFW06M+lB0s90ggaksCb2Wz4dqzVZ55Vmkc
Cm7i1rfRAsMbw8BSXj0pbluLDSAtzcckA1Jezu9UsFMYjWlChoHzBSoMt2nHDLeROlZ6icnEKKYA
02DxYKWesZWQeze1M+rHciLXmzJNW+tB1z6j9PdOrDTVxhgsmARqAWI0ef8+92O9EDXAM0V+Kq+z
Y4wHrYzsa0vK9ZopbXAPXSXYtTXZw0GQzN9lII9y0PsHw2mjqzBT7eJUpG3bwozh7FlTWAr2OXfw
rV0m/HqzaPD2mP8ljL3C2iSDNW2X1uwWQhsSyhSCUZF4k9hMkNpXRdc+uWxu5xK+bbOK0KQdbJMR
NM4GzRx4akzwVaUrwmmq9Cd/LN2vkzEW24rCd+14bbJp4Z6FTObbnZo6MIA+aUFWjcTURze81tFO
htAKjkngwAtQPNJHy+nOnGWtNTJwAI2Y445ZVqHBr0vAd/iZBCJRMHptddE01gk/bd0nqytfaMkM
DNtNgZTT1g5uyeTecUb0V2jsGCYzEwTRiSm4xz/hoqAcmSFtrSAlD4RFcW3EsBQ1wRIX1868rytt
2s52acC8Q6ToV5IHLQH32AsrWQl7UHvf6PxdM2XpTrOF/gFK0t1lbTDhuLFQoQROFMapmpF7F/Mt
LgNQHUJ8jRmyr/VUfmkDC6+GPWV3BNhUOysY7Zt6wvrV9v6FRPCrNlO7GWMyEAFb6Q+TbtBzwvlS
mTH9KTX5OzYGuDSTZ+JTCLT2K0JS+3PB7vY1SphrVk3P3VWjJj9U1QAEQY8mbJ1OrtHlyiPoCAZS
CzOk0zacAjyhB88urFue2OZgzLZz9htpDSthdOmrDtvoBn5tfYn6qItohjvjY99p4i1tZi1szDrZ
BzNLimoNY23UfXYui2E++eiFMSQ0KYqitJ1pR/aGuHcQZoBO1LTPhoUscE1gQLQbrLavN+wqHpkh
JjTEPhbaveIRLYmRsqJ3p86jPTVh++xEeo4Zq52nA91JNEN15QA4dbstrgQ0TC7azVWXFd24yhr4
jkPQ6MQsIL5lN+rEXZ8EFfodl/E9qtNeHebSa94tt/Q+2Cjmg4NgBHuJGye3Lgm1u67mzqMtrnaF
GLznYcyGDc6jAQ9kXxvnGJ/BoYqC7Da1KrqiJo3fcZ36VnZOcueMZAX+sdfOR4xdScJxB7Qk5ARo
eByV7hfOkNFRWLnK9pGMl295BoKkbNv+5I8VusUEDD0WIHr1fRohD3Rexzad1oNmPJWAqQmi6z8k
/2sD0oaasZ5YpNmnb1QEinTUOJ2UM+m3wvPfuiabN0L2ah/LpL+xYQrd9HH3BlINpqyhtCWMoV/F
GLVY76bko+/oCscQtL252fm54AzT6c/MQuD9D/kxVi5gY1UG8CAEBoASvwmGj/OYtemZ4OPhnSlM
fimSyf5uBA0DgzhObwJEOqGqPIqyKSXd0dJBH0z6nVdNX6af4VVpH59HntdwztSwmYbIPXqGEx8r
0Wmb3LLNMFXiZixbBjUcSkMZ2/Wu0ZL50kiV7yevN55hXwNF8iaYktrS7je7mz6fPlg7QXBUiQ8r
18Y1keQbPSghzwTPkSwfc0JtS6xI284F55Wl02NVwwqUrb7YRJ/G0mNOhNz0czMk86kuM+/WmqLq
Cfk7wmXPep5V/xmMYXWrHA9zjWtEiGOH+dw0Gbu5+oCcDBCnNN5HBEWrUQHMU35FuSVdtR7KrNhm
1ozISavLm4zPdqipd7dizh5oMRy8BLmYnQ/5a5FiFs/G+UoHwcLBIN+nVH+vlloq1axHObJLBki1
cirbY1bS1Mbk9AWGLpBLw3mIBu37SLQIxpZrrY+fa9g42yWjunRqjLZeO91EmByObudH29m1wsIy
mnCOEj5+FU3MArQXox9YYDQA3crPVpBnPJYbkW2CNjfPVtb0GzHb9TGPqSY7vXGOGryefWM3xc6P
M8BtGhYP3a6ADI/RRk/0adO4mGiA+qbrpFNIq/r661h7EzgVEHQACRENB2xyYReM46MWez669z74
EmD3DHvfiYHuxkehm5z2A+urzs51HAp/BQhj6xf1OXdK5xqIqt9l1MJr2kDfp84D5ThZGG00eLCY
Ss1tFEHPGVV1ytzgS233D7PEO8ss+Azg8ARt/PvgqK+LkAfaBBY2BzEFNUXaOcFNXUX4idg36eRc
kiDaFbSBNCs7ZYJEbRv++AZAZb0ljPe5QqSlBdlTmzbD2W4m7b6JMn9tmPV3N8+2SpofjjYfiBtK
wtzgJAdc6KJUM4SJAhkwwRJnSmi8YIV4Salv150p9sRPwX1mm/NVAPzPbwH5qhVWCsr3QXMfejbJ
nBsCTQOmJZ/UR2jl9g56y+ugVyFJgv6q51gYk26w0jI4SJpC7mR711pzYjw3ibOyiGcOi64oQ98c
cKT5aceRfv7ODY6YPMMwZNT6LirH5yZ2yjv4EWqnBdXR162GBkDxpBvxriw0xOSpHbJtP2tdcNOo
YjyauvpGf6763+ydSY/cSLal/0vvWSCNxmnRG3f6FB7zrNgQCg2cJzPOv/59VOYDpKh8EqqBXjTQ
KBRQmSo53el0s2v3nvOdDffjU1FJbWwSbT+iwX8Bj7XcNZn5qdaK5WrUr5bR3tWO9a2U5UsbBO/E
fX7PpH85lJxcbDTedvAdk9XJb6i7BVyhTVwigpsIA1j67nNCFM8ZqjBPW2Pj4Cv0Ke5c9doYOERA
qOQ3HQAMakVYU15ZZzssoVBe4ySn0NRFmBeuWDnnwZEdr9kEupwPskhC1K7Y49F2FY5xGJryYtL2
QQHHxdTMqc5wj228fK1w1Gx5Oxpy+nLOovYTN/MBlumxLuvrCgb2LimGfW8XbKv9KcUgswXlT0cA
xe6xgGS5h7jr3lS9sS1WLGA2Wg8gBWL6TPjIUubaZOQ1+zrFhu419zm1eezaZOK4HJvwxnQFvoag
vPAHvDCwVV1OFRsm5skmcNXFlKTPJM1vjDnRm7KPP7uZzSZi2lR9I2NRL3ryunEFCzr7aBTgjQav
OVLH3xmLccXv4cCr3LtLdiNShqDL4lxLclo6WH7b2S9esljfDw0bZVSfIX9gam57vHLLU7PETB6S
1AjjnG6GlskdOEG0A/n8LKYEwnB0I/tk9S6bhwJAJBQCYNlxHm19YOGuC8PKroJua7r9JzfSZ87D
LUFKEIyZ6CbHhqXsMIkYK7f2eHqThJZw3ZjoQkFXfVZKcAbPM6b/nuHrrZGL5l43wxNNQuugC8O6
AGBlkl9qyoNU3ZRhVc1HcVNaSnEgr81uP6S9R0uh9UJBn5gVuUloQC6VxS3shqpBh5nL4mUJYnXy
/XZJ79VUVg+eSpIvkS6tT3TG5LGoenEbYEDrb9hMnB4/LuQpOAAtROA4jZddwDC4pO8oIwQKgFNz
nhiWb0uIftgLq7fSjd1k+lOmkgj2cMY/B5JjidmDIVCQZe3VXbavgpbDdydo5ZWpP5498AarEtKP
ilPmZDViAT2I6VAlVow/g7gzAFg2JsQQV6MN4lpKqa6h78XiWniWPuclD8wuG3ucR7Qv7OSmMXF+
ZI2D4QtjK45+/M2klBbUh3tdYl6pFAqKBZhnFKqZPCOKvjqZj/mkvDtagot5NVtdSc9VxbCDYq2K
KSzmgfFrEdO5C4S6HjAhzgD1qng6NHVDiwlgF4kOdN9z9Vn2VCxnQOvKDIOsYzimcrN1ERZO5jW5
PM58mDGiHhJpqgsH8+0DVAw6oaPDfJ24zn5uT/4oGRKYHBNQYXblgy1BNJ3tuJaEkvlN8o0jnNsf
KtMeQWIkbmlp7OLgujdOmifqqfHxnJ0bI38n+KG03qC8B8NlokfXv5DJAigBAj9tdCx2GYi3qXWH
TwL2WXI51476ytOrgh3tC4Q3O6gBCTX7ZCbjnQx0iiiaKIRx44BR93a5GqPTqlYJl3nJhlu8Spq/
mkjs74JeNRQNCNX4j5b5OCVzxsNZ1+YXUeX00ZbJsfSxL5KUAIDItofHqaERbgITCA4rKbI8Cgbg
6jA7jQ123i3bxrgjwrI7C0dhL4pT039GaYCJgK57v4Ge58GLXoavFfq920jTYGAOyp8j6udo2hXz
citHn6ai/Q5SnglHjWWhP8z4aRz0vwiyOazY3PYWbzKqDmtXr81+nr53PP+WvQBsmMavEWfTbQD+
D3dcGVjVJ+YEyrlPTaIWrlRReYAZI/l9xmccbGm3J+0lulzcvNxMLhphp1LXwdRk35aqI6bayXRT
3CC6NsLRrz3rDK59kbuFrTC5F4UnbpoIXI+/MZCPhUxa6mGnK7zV+7ZeCjZ8Y/Dksl+WfnqOKAOj
BzVmA0pWP77PMJLheqD960J8BvQxbMWsvuIgb2gpa6Y51CDloq77LEH8JAAkvpplzPbN0b14Xli2
wyzQi/FSxsvovVQumth9zmAFB1k95OeiFjW4grLhKRDBakVsvCx4RYci1BV9pqeeYXm4YPluPpMc
UGEIHMDtHabaZ61J61UK0kWm9ZxOtWGtjEuzPYnAiudwLDLYT3wtT0vtsOcT0+LgFeyzVxMt0OfB
GbprYxxQKsLNABK3OCSebSBSIjxK4RtTSLXVnU++0ZZmGQxFzjVGL44eT9Q5Zs4YWmywQIh9+rZA
XChOg6I76tY4L6TuEBhsLmqP87Al4iXFTJ7EdXqYi9K/5XQO4xoXeMlcfCSpeAYews9LkkL1MmoC
zw/kUppkLugky3Yj/ZuiP1C7VXR06669FG2rOG1lbkGcZD4JTQxXackiTIYstUOfsQsY7jIhk0RV
/XCFr6LtAPOu+QIUe4QlOInrfoNOjXIGZCo7EVj1PN4isCveC3RHZInALviaOMgObkRex3hSUEJ9
d4i8uTEIFiEriIvdB7PLJm97y0Irr8rae5O+qnmGCzXnZ9q/hDJGUZPeQDnA+dePRjDAdWhp6HUR
2bjM/mkYZNFCpyGokzsJMSZMJI/7xq692N+WsW0UOy2SzDA3GubcFg+dx3wyHovxVLZBCYinypee
12qMINjriV7Nd8A9xJ8rFgrPGdOQ398WN8mMJcUCrbBAkQsM072hpNO4cjuCUWqcJ5Bk4y3VDVKc
pntk3be5aV32TTuQVzaTjnq2s3kX9Y2bhIAWn622uFoofBTKXBJV3PkkrUmFBo4oUuxRb9ftVN1x
N9H26fnVqGcflArSt3owsXGvwoZGdFujt7/QUI03Qd29sNVWl+AhjsmcyH3mGm99vTgMB6y7jgrs
q+pZLBqmg2AOy4M1aiYvWU1SYTCeJ6q4cBjd6JLQjIcS18I2lf5JAkAIc4fAeaeqKKzg/eTevE0W
yjYkWVPt4bM3pzBpu+3MWUDlRBCQE4sgEbZg0wefZg+PQ2GZ8HglxQPfH+EuzhhvS9d/XGLZMmyj
JVDHeLUNljEabDtvGjpwqJX/Qhw4AkkyKZpNNkENhAbAm5jFTquc9CYMyoTVpJSxqoZXk5Io/9LQ
w6EebnRx2cCwfnQGp7xK5vipbGW69+bmmegBHLzbwAHotJXAluZNk81Oee1HHjkrHKhALsMNsKD2
KwGvWQfxliBjZycRzSHaz4eLpaaX2tEJOHSds0viaNo4VnH2+vHOKaGOZViMl+bIkfdkmGa9a2WG
ct80bqnuoXtiXdiUpbqLInBEfu6Z5cpDxaXcQ04oVHBfFbSjSTDYd+S+bej4XprYXsFpWze9yYE0
qNxmn6MH21aL4LywxoNkGl0f2ZMPAM3bTdNMAmzdDDfe04gDjeXcT2Z+qDJUAAQ7QrVxO2wdrY4J
wEoWmYGBFmYYI+LjO4yz2zbgzJao7oDNLMNU5p5jALiE5cyn2Cp2BsebU51mL1LCrO9aCGtGREke
UbVcBJnPEcXq62eaveNnkdacArpGccRKX4wmyc+Vnb9hnEvup0J8muoKRLomYz0Ya/p+o6kProp3
GEf3TbuI04wkAgIRu5MZ3StrnIAC5uNRw+s8gOPuvwVe9NUiJS/UVTmH7Wq/LuzmOacDfhq1418j
q+AUseBmKQALrx3TJrR1fILfMO2RBotQONQ+GPeWr6xMKSdZxkNuW1uXpaPMPZ7wUFGLbOI2dbE3
T68RG1U/JfWlNIqDsOLPwJFeI91lIAyZozlyfHIcEjKTDpT/Mg/GRpsepI6Ujnkn58/+hJPNrtxs
a8PKtkVJjWrX1Q1wEDrvflLv+VrdXaSZjA3TZG0WP/vslWDB6CfTtBM9I0YHLIXwg3FLRuEDfa+v
hUEK0whGg1MSeklvXq4SUfkn9IJPhvQmNnx0EAwRqdxN2/9U5zBApE0bZnaO9IwNBILyLRsIe06V
8TDk3/NKXKoq+OLjC2YtJ1RKr/S+Mq7UY7ZSWCwrPQaWsbPwYfVmx7HduJhL91YEfOuarMnTXNvi
ek6iu1IM71n2ULvZTW5QHLWBDDlFnKHuXEu7G0j8Mm4Fduxj2c0cOOzy3VNFODfxldZ19NoM9Uve
lbs5VbgURuYFrUnIiIJvQmrQHm7I/KgcQUN1vle+f5MvvnfB2eU6EQvJUMBlDI/ctjwPqWi/m11m
bQLPYKwcBLuR4IuNnxv7NBov5gIfJgTD4IA35Ya0kPomA6eyZ7wGSZjwJM5jMVCnzH+dZPOaKavb
pnYu8UllEiGpnC4nZfIeh2Dvjoz5NBJosoCEcwV9/7aEPX0j3PTGdYonP/ZPkMRTQhXK0+L1YtvL
4RhNw3uQNRxYyyTY1UZ27RQZJ2xPPdVdctFhVyTLDEfmxMzQ0JtOk83iWPg+yHEqYhISarNKbqIO
jbHInmOvxZ7VIIPo7gKzPmurwu5PVosfhGlWHO20u87qxj1rk8wOXP8gzayhwo9lFbBy0gtZrhzF
ivkFap/QU+Q8UVY/JT6JGJWM7lSBTq+ejf2i5UXX59+yQVyT+n4OBgn/xK8y0PTuAICLp74APl34
JoO9bHq3ppyqgfP4LiLt+s0GvglyL0m3EUMZEOd+QWZL7W3bUrhrw1HslTFBfoq98T7oYxsrqcXh
3oIPRnugZOo5eE4VtkJeun1nXWvJvkWE9RJBfY/6cSYxwXGSNAQv1ZV7DxHMQkeqter6LEp+aEEi
GeYh75Ucf6uTlUQ3HCiNm7EgOsVhwhXkvLFipDHXsMUsg3NfOPkzaMp6myA2OvokIhqVZCuvVnob
LoClxZxDzJBkB2NXKYytlWSc7aroMPlJf6IBO9xIcHnwKTzjtu+hkOlqpDWZr458p72sSt+/hJGC
2z4f71JyXUhC50v2c7UaiySIwMG/6HWVH0Y9nTtbXaeW88zWdobZ45EqTa2UFsD7VG25R1L1eAhG
Wd519mjftkNJmIuN+MXPgY8TT9j26ZHDCb3VAS5LhJO0JVhjat5FtzZLsg6zQO1v5ULIIgalE8bC
S6NTlygwrszFxtdXPLMTMXCfQrusn5piRKLUjyQq1dTZmzmK/K/Sb51q27ud6HfM+pxvo7TTqyyo
skvaq8FVTD/3IklbGBoDNSHEM0d+dW3qOJhR3/OA7ZLRWRmWVUrl7mn/zqI63o5Ew4cIiwIwDI1/
PdLzuyx9/Ls/FIX/N1SW5Ds+dOrbtw6Z5f8D2kr8bb8TV6J9/cD+/PEX/tZSyn9ZEumSj4/fs117
Nb//bS3iTwR76SqH9dhwJYLkv7WUjvwXMgAfsbLHwQCZIVrZ/2Z/BsgsBXGxiC0ltgnf+k+0lB9z
2E3LQ5G5ypS5imBX/GD2MfFyKBOCGuYS8GQ7pELUpZlFbMfGqlHGbdyIfsSmyV3Q9m3i7uyceO+D
6HFE/CV3/x/dokhHfxZ1rm8FxDKSUmmiE8UE96s+eJDt2GobLVNfEB3D+REFnlL3s0822E9fzz8o
kf90pRXV+5PBTtexQfaIMLdVYOlDaw4K4EySQBLAN/T7S62i5p+Uqj8+lIWF3bckclqUsb9eqvAQ
e9LmM8GDusGBTsyIOVw2YZCOxa5KaBBMiHNCDzjr2fCD6NPvL/9Pn/Tny3+4p4tEKgtG3twmXpLe
2HYbhGXcM+SzGZn+/lLrS/3bJ4Wq7CIMBtb/AwLx00115qEcEUahbYJgdlkj7yYNkwJCgAygHqIf
P4368Ptrrl/Ux2t6qxOWiAB8eP6Hj8fIJJdOwseD2k8ynwGJbYdJhdFrrY1rIzfxRifpcvz9VcUK
yvh4WWKAPepgF4uf90HJPsftXOV9am0p4OoX3+qBECY9Kju9Hhr3NTJLe6u8ijOgLeIgnBEbmiey
7fzhbV5Q1xydWGIdKU1XtSGI1YUBaZMZD7pbjNvKNePmplE5HVRa8vVwy5SbnurvP8Q/PRmU7x64
Pl9i0P5gUijyqh7AR1soTnIxb1ScDAfG26lJC6+v//AYEhjw77dMStyyAY85C9cPp/hPT8e8yGCq
/PU8bywctjQ2Rw59EMHuap8R7cYGLRaRTFQYECVjMAee0wqU3Y3TENhKcA9jHtJs6Y5MaH03VtI1
l4CLXA9AUOcBdnJQxR4H2yPvrVWdTLYZpKVHfGQW0F5/qJ+GyZvKpyXFW7sNYtrf24zihRyUWA7U
l4gVv5MNBXsKc0l1WyVlTmqZVTFkC700m2Gf+/RIvAYlxZHIC1WHfgbDMjT7tEpv0fPJ8di0PoTP
SrUWpTXtlLeqnppij6GSSlf5gLO2HtEiD4rghPe+dBIOiHa1OKHOo5QgAmr4EHUhRKdgMfwvFqpe
xmOc+DktIfi7tyZ/wEtNAUQGjUaEyn87XNQGM1RkaKORU1OAO+3MFumoXUZrdqNsnhxMJt7VOAw1
EUMt/oq57un1l8XiPQXkoE3Q3cEooo1qP3GbOBsCiu2/0m315n2PjliFtHEAdnEKXKsSmBur0C/K
oZgX+osrZ+8lLXv3FQMtFWMN1OiiIWLlixaQWuCO1vark9N2VNkYf4PON94NtfIECRlR/pZTKSJZ
hEAJTxKy4B2JT4gmyrpxnmcdRPWGgN35IVNV3W+bpTYfFgNp3M5HnfyACdO/X7yBG1UMYqYmy3xQ
pxoxzpEBfIHYrCiZdo2mTxri7GskoZXyWrJ4Ay8mKZVh1heSfiKCUXIj/d5l0krDTBr5JbOWsuPw
YtM1BpJJSerEWlxgMYVMUbJi3LNbEqzjomr1cCZijViepyg2h4OLZsm9SKpayovUHwRQ4KWk8Dog
48ieqkgJ7KOxROhWZWNO3VpzkEHZugpG8kASSy0xBJ9kXxIr5Q2aNCJEd4q4mSFyMGwOpWXx7zIJ
Tfp6rEriNSXjItyyynHRTpYtUEvYYyT+ssnQ/2AxIyk7st0pBMddfLGTPJ12MA3x06rE5KwXzEP3
1ozILfaGgSZp23FumI+zXhx+KpJ+8gZXQfdks4mRY27Pqb1dugFT3pIuubejyNGfizaKrctWIsMd
m7ySm2HJmBwOzLau45IgoCPS6bHaKHSV41W+NAqiDASP8SCxAU572NKdS4M/4lHo/Bly8ibDUFSd
HTJCs6eaqaTL+H7oZVi5SxswNpj8+SqC1W1cCSSj88tEuTPsqqZ1iKysumn6RhJ3Np3iMeE/G89j
bkN7zpuYJ/AjkwS0F/oawkjZP2uXuLsb0Yk8uTHViO+Yqqw+S9pAOkxJ/jTvmtawXxyThMQNueq1
OkQjxxfOzqrCBCkMVBeYssnsw6amumsegeAFU2XjnjIkRQFgQifPtsKKguU0TQosMDGCPMFolIrQ
9hL5UFmIPzeME23yn5rAvBqE5iyXMMMieiqdQSahmTaYf8JsnneDZbKCsGgyHn9hbE2qWxOP7xbN
+uE1KhnnMOSsoqh9q11XLR3O2J7+Pn2QoSXzTFjKKc+RHbXekXBzd/C2w9C5VY0YtRWNxQnV8uRN
mRv97IQB+CMc3SpOieE6RQbi1jCNU/ex6J0ecT+EU3ZBcnebjZ24YoRuzITwMEpUmGiVHKMOoyzu
fQY9U/fYSiIVaQtaSBMK00fL3vNi6Da9KX+ZSeymCKWjDyS06zGqDXYfH4Dy5OWV1ESLHvXc6fqh
d2aSVBk3uc957w6P7lAFl+iakivMfoykptyKVhKKjM+16ifyJWk7u7GdbydTc18JgnrS6M4eZML4
gY7W4IQjmDzOtIxqP+MYjvbT2OL8Hav5XieNfkr6ub4cgrlbRZfDc2SA3mbEAZvYc3dK6G430r4t
kna6zrLiMwjnokDY6qpdBRowxBoLm1MX6U4n9PQkRmPQdLHAGI+FYxOrsnjUHGeRa5N+dUZMS/io
j3ypaTfLmH2KSVIOpU3LgMFH56Ai6OFUqyB4zfuAnHQvvlND56RHJEh4L4LoKl3Q3SBa2ztDQmbl
ZLpnQ2Hbn4gr3LMA5RcuCZJbJogP0Qz3k3gaTS95HpNNY7q7LChzkI/IDz19mANQ5hs5ODwbflwA
2Bz0Ps2LZI/05xh5Lb13kPHIOib/sy61vwdXXR4JX+ihW0XFp2ASE/xOORzKjoWL4FSfhJqCVcWz
ABY1cvoCuP8lz6PiSEYaKlXsyYNo8m3uR4REes6UXWVTRXSAZzOC1o0NcdeK3uQorUOJwCnY9L4X
vVsEYlW2EQG1F1/8kZk0ZH/rrc1pKXYzRBlPZ/mhL5nz0noZaelH9UsE2PwFMHDzSCPS21Jj+nfG
vNi7cqhJZfT671nSrIru5Kx1+2UiqCsc2uIOaeIpiOvsQHDWi2d5iBEz6Jklu3S+3qu8gO8f48YO
FzUzk4xMpVATV8MpQhq5T53kQqfWI3xFua1qq6Hf1gKVp499zGTkXDALQBPK4X+bGgPze2qDtbMm
zdcotQmDilQ8HyxG8NeZX0n83EyDQ8UknKYRlG0ySds3OF/JA8w00gt8E1xMqKLJZ8QQN7eFO7v7
rh0IdOiXx3VUdz3SyKCf2tKEdS1Qj8GxbJjw+bp+T0ZxnQXRBW0UjP+ZpU+EOiwXdezdpLIm+r3X
pLw2ICs8XOFOtS4rRH2u02ezvGyGKvlOpei/M/AywjKgF5W4wbQ1DUlnfHG1yyuIeUvoVsZq4MVb
WRnlZq7HDiv6IC6TGULaXMhoJ1VyalLg1c5o3/SZ981cJWqEbKMf1wjnavP7WLl7ijTsfwam+6Hy
DwNW+G1jlF8iP1O4+fx2Q7PpJhnj4XVyNPrnJbnLOe+inVqnLALNdWgSXni3mCQQWAo9ursQQao9
tS8rD2Ef4jZPt7venZxNhaOdww4zQaPbUQ1Gp5TY1rAuEG2n1XzHQDsmta58Q1jvPxA/dQFRcyQ8
rD+UCRxUsMBXEUirjmRPGQwcYgz9YAxIagIwlHHy2tnR49zXM+MidW5qU4RNEn8uMWVt6ERYG2Ku
rxFd7dy0aXeVbsHUYB42IqoeWoBfdEsJ3o70q7zWMg9JTrlsR4XPpKZGMpFKJDpa8H8GM0oyQJbZ
671P3dd69nCFzPN3E7pdmFRzqJlb4458byD1MfUVVaiJ5K0bHMgpLHPI6f0ucbEnGyR82v7MejvX
V8x/BOYTyGibYolHNOUpY4QOU9oBdciAudEdRwZDqCIoVxQJPX3MSGiLUSJfwo7a8TV2YpsXk8n8
LvoW9dJEUO4d9xpZHU3A9Fj2aMhSN4of5nSqXpLRJVvPQxrPXStX6wNiFZ/cjFGY34BOWwtz4J4G
n8Uz126L1F1zh5eS4Eq2Um59VYwghBixry1Q+viQ852lfw1ab0kPZuq0walB+3CdEUov9zB86lsC
f5to20YBw3FTJxeCHZiTXuRC70d8NJ3MvAiO8LkweyEcwBxY0bDEuxAk9juWMLLuyXJF75vZtvrO
bSyY6nYV4Z/Ivr8qMvOGDfhcpCB5S992wwRxxBM+dt5b0E+QNTQB58OpYZJ/renycBtxSkBdK4c4
xAEg7v05xZ1OAEZ2ba5AhFDBufpsjcRbPWAw8wUPtaPTrbTcPNnwKTNIcUq0fkhPiXn9wpQQjKqz
oEWiP22hzUSC/czR96EpGwbPAe0b0vnwDQLxJqaCjjfudG67HAALNoORfG8ii5FqryXZu40G1X2I
UUow7u+N9GTZQ/0W2wjtgcOK546ptNhnvaFfxsBTikCBirvkCUXDagxyj/BVP3Yv08IGor2IQfGv
k0rxpLN1oW6y+vIZqXD6nMYlD6olKu8RUDjbmN/lcPoSNx6ANkcRwv1GZ9yrmaTyNILcsmVoVN0m
JJTLXdxHCXtDnBNB7xGC+OZhvHCRnlkI40Qx9yeYJu23SHjpWzlWA/Q+c3zza9meir6ZbZ5t0od3
YNCdl05FVIFF1S6HXKNLoNhevGnbjDTLNoJYZmYpS2+9D0kavMiIHv+mcGCRbDpA9Etoz8rFy2Qg
+lA8mOiK7GK8l15bfyWHvGRZgttebPupnS/7mkMBTWp04aQpSgcOQQCKjdm9VX9T/izfzDJyHhHI
N+RPC0m6Xzo4DRBLP1B0qXpjZOGa1tRTJ6jGr25fYbVYKo1wsHMH616SCHkXR06ZXmgucl+MFAcb
GkPGcJBOl7NdjqRid4km1yW1/eUdq119N0PUB2XnxMVzVIv2y4Do4wb1N14nfmVAelzsAY9lJogs
wRvhYErpgoD8FmMktSXu9ZJRyrjULN0CFSQMIke+kbjsz3xukX4xmDW67LhRKRGlOBqXS9Kl36t0
su96u+EMhJJK65ASYXklQQWR3Oh7QDF1N8zVQYumeEK3YHkbqyqrr0bfy4yFWLX35H5yPjXRVDUb
n5U23hVFZX4FGSYXoHPmyHRREE25G+FuL/DJZypSVB7kcS+wvy9TeyA9oHEI6ykGH7Er405APqqI
YCgN/qTzNcpyqjdlXvjc5G7mUOVEykAAOPZkY3YEMpB3I9gukjEjZ8EWhXNvw15HqkSF/1SgseNl
tc9scumahIGOaZfdMXHNqt0ZQjWQl4aZGO6O9FfOeK51Kp05tvZ5knUTkvAu6w75IIL5CgR2t2pG
maAZ6Elhz2VoNvEtoO82nBHSi7OMDCba1ldQ/H9E+wRqPRkZKl+++bYmCiCoI+JiaboY935CugA+
Gm8VGkTKy/dOo1bumSJKxwv4mBTYVXtnLSnq5JRBhj76tDKIFozXEONuCuR2mbQZIfHDtcODBSZq
N6D0AhM1apZzAjpbjmvDfsEXF2/HxvVfotRhtONhjZ73cRGJfq9hnX7+jxtsnNEplDhwS09+TEKs
zLKm4USTeebnvPFZURAIuuYBi8KfgHH/0Hp1TCFcc2XGBb7zoZ89uBnKnfVSk5oXYOV2Drqmt3Gb
uOMRI3m8+48/2vqhhMlsyXPdFXz2c//c63VhOmurl/Eri3uUTGceAX6UWLX+0OH9tzYlHDzaTMQe
BSBgAvPDpWx7XKWyiHBFDE7QM9nfKodK0V6w5v3+U63YmF/bugHXAo8crJGLa7/+148FnN6F3F0m
YEkm8x74d3Yq6eKVrHX1uOPmZ8eOzi84d0/X181kAFp1G+NRABK60jHgof3v39G/fa+8ocAX+D/p
zzowZX59Q6DQmM3nMfwne/40pIz0vRrfYN3HmIWWxfwDrvMfLgefg/a9ENKiJ/zhXucxnrt+ctMw
cMo8FBgBw4E20dH17e++E9h/+Gp/5cGAlgugctNMRbErPQvz56+fDutXLFLTSaEuJ5H+3NYRKfPo
KGqw7Ykxv3mjYeWfW/ySu8Xp3L9a0v9/Wvm/LJM7/RsUjKph2rCYgYTBenL6+r//+ht/jSut4F9S
knbKykWnnv/BQ/L3uNL+FxMsfh+u7dhkykomBn+PK6GeOxKkT4A1CyWjtdKd/ntcKQCi24xILIBd
KGP5o/+AhLg+Ej8PXgSjJZMXYt0RMGX9Dwtd78i274ks21ZiQhXoGhWtCg7PP92P279e72dO+o9h
xMfLMBWzuQWsbrCifn0y0VRQdUaYlb3U6u9doc3n1jVRTqayVfcRrNknkQ3juXcwE2yqrhoAFJoB
LjRMWbNBueaZL4me2bMIPKRLY1Gj4bpA6HDmLFwS1Y2A9Zw7VCzwCUznOhiHBOk4NqH15z1lINPE
CiaTtmV8KiPLehixgT0PeT4hlR49kmiTsgse0prR8kbGjomuucoAQVvIuaTO/Ru/t4P+D0OjjysE
9z/wcT9Z2LLXcc6HnyxxTZVT1BbMmmjZooK69hb/QVZPsfOHzfPjuOjjhT58A0uS50gyuVAb9y94
2a9bvF0ux9BgtHcMPPGtT4h+ij98vvX5+emL53OBDlvRXewAwgG6/+sXH6dpP9jg1Dd6pccPdTDu
wGbVuz7yor0cAE4Kp/P+MDi1+OH821UFLXHfW6fwwUcwFqpwqvpxpZXb9IXqYEh3wMwrdBuluG1z
AqKYu7g5fTpBikfb1YdpZoSMucX/wxYoP0w2BbvMiubmG+bHTF71hx1HlxVq1HLibOHWRMQNfYJC
yxYCeZw9tfYmrU1OkbMmNoR+5ziFQCnKqzbNaDZycMJeaXa9eWk5UGE2hLTMLyk0sXvZ5v0d5rJg
vmgYyIFCyH+gPY3ZwEeV4TXfs/d0LVYbg4lNP6KQT1TtYEuS+l3bdJNKuPwdgibPeV9XG3NvMgIZ
NraS7rxTdUZ2bzxYyKstp9RbJhfTnohGTcOdw8S0YyvN3uD5mO1/plr4cccYenMW9rAlUKv8+sg4
rhcv9dwbDIT8njOA2z7P9IPfEZzOf3g6Vwrtrw8K3w5xJwy7sTk6TJ5/vRZWd+JsstTY9C4Dxibo
KIl83dNYMZr0Nuvobk2eu8ZNCZPpt9HsyqJVd/h6lqMiypOh5Gj0pCYl9cWMV2VH2FcWTrmkWv79
EvphofhxV5jm+oC62N6xmfz6Tn0vR8VWgxCdK1gNZUYo3xb/QhqyYDb3hWzGevf7K1ofyon1kkxR
5Vowma5l+favl+wT1bTdPMTblt/YvVN4PsfvsmLi3qi42pQZxl30kUlxLGeaF5vRzSN/lzq6/2wj
PH/q0DjGMJSi+YR2HA8lmROQnUanHJ4S+pLBlq5t+qe95sOO9uNdU7Fz/AcayNqz/iB/mosjhEWN
LvlK+YXct7Z2c1SsdIH+8H38w5PjMH33bTB8JtKCD0/OPNS5W9Cs2SyQCG66fup2wSweWuJjbwvB
FASBdPf5D9/IPywm/DDgg3veSmL9KOhxYs82RF8aG9OcLZe+Fx3pA4BDp95mxIl+wveJfHZkpszU
U07FcNCz2bGxuHb2+Pv38g+3mTgWie/CouSEGvfrbZbzsFBZ1MxGbC7moiPfw2z4m6r9PyqYrH+8
jJAuXDphmzxnv16mdAoJrq4xNvkymKfCzTGA5yMOxsSO6OumsZRvwzgVp0g0SMzx5JYshWXyBRNb
ek1/GDBc7yOfJ4ZNXP8f3IL1eOPz9ZuE1Pz63pj453ZidzxpRdKFzn+xdx7LkSvZlv2VtjdulMEd
evAGHZJaiyQnMKaCFg6H/vpeyKo2uxFkk5Y9bqvZLUsiAuHynL3X7kxiqqQV/f1TXM7y7p97xLKj
HT6ljhqD5iR6hSgV7Y1XDVASamk9f/5dPpjrTHFyQkyTOQMy5/ApHllNYh55z2Alip2BgX+vCEM4
CZU1X41uFp1YNsJhaA/h6edP/mAicfhErYf+h1K6dTRfZQL0IG0ZSACyu+S8WuJPDMwKl6brGt9o
Q2NJGuoovf38sX/uXgcnE65/toV7HX0VM8o8Glk4Qc3O9pdthr4wHaAy3zTUXrDKuukdSL78pG7a
aK87qz+1vbo5z1LRnWTIMTZYXVvipAfKN9GEc9zXVP8//3gfLPdMq+XwQJa4h97x8PdooXgUZOpG
axjfxU3mut1tpDlAkC4y9xeoXZJ29/kTPxoB7IDLasah7d0GM5Yj3UxLRGsW12KlCj2f24NRfS9h
dKwRp9GuRwt0OWl/+vb5kz8aAe5yoyFBSUjWlMPv2ltK5XREonVuk32Zk8ewwsYHaTyxKYYggiFZ
xk+7u79+KqOOcEsUoSyl3tGIx8TcUGrs2N1M3GjU06MXEmOU2EJu6Ra7TdIlaJPn/6BT/69L2h8B
6NHAW/RhLlOaCx53v8Ov24xNMXSuIoUUDRcqnbTSJ9pQ5E+6bqnOuK6HDmg/mmPblgPYGc5Aqz+z
6L4AXJgMYzUUGHNOVG+avxNJ8/+kyCJfrKOMHMp1RyGbJOJgmr8nhTXLk6BTJO44EV76tUeKX77l
JjYPO5H7/gOKGWIe9MiZ50TY9P1PtSwmezUWsya41oIDf64zUmF3dKuKE9y6Ae4Xx3cfpT9a3Voa
0rvCq2xPe9noHEhNSc9nhYCsxyRgYwJYoTwIKNSNHfHwBCPry89/RvHBTOEevKRmcM4Ghnu0EVmk
snYIG5jHgWzPw2gYtlgKeouDbBXvu6jsgFJmJm7ZHAG5Y1fnwYRrmWK3fTJBQzslxII0ytgKrlRr
yuveGrhffv4hP9jFWLg91MpUgWzKboc/OTRyLKLoBJCwlO7PlDVtPRmqf/38KcuKdTywqDyzlvE6
PIb24VPsAHAJvz5HrrjmplH4cYGHnrhGOjFmskHcNRE0xY2J/F2SXEFzml+cpz/8ngG3PeHg5TKP
k1taWuPJNEGxd1NDfBMSqXwayOji8+/50amdm5TDxKVi6rBOHn5R7m8FloOcakLtuDs7hyYkzM6h
y2sXuwnZDNEnRR2cVraJPU02CWy/MbmReqajmGT0xoqpKZ9ipBpAVBBmBSIGjDilufjihbxfVJnp
kH+XCg5rjLm8sH8cRqfAzBLCrBmcpcdGUVoxOiozfa6rIbqap0CcTlH6PLam+8Wuelx65RhMpVws
53aejKb9aHkjlC7AtwoBBO+rc5LLyLmuaAHvx6Ip4U0hf0I9m3CCoqdcRJE+S810uGoQZ22cMlbF
X88APg4SO7ay5WD+5+P+40UgfpiSpFSclQwQNChKsJkgJfviKR9cWWyGvuNYPi+dFurRRMv6puF0
OBirRiYJEBjap6qZiB0Wqpf7QpTzzcB9/2UWiELXaCdBltYY+nQC6HSXmxZJBZhJi3XTqxgnbJXf
Smy9+1IlKO9UU7x8PpSXtf5wyvJ5/9w88QxIJu7h+BgyXO9tS3VgIGPPZidYZFsG7UlnJET582e9
32ZJYpHmcpcjhs4Mjt4N0HKc6Kj6uDak/nVHACgqxNx6VJPpwgErOFs4k/v984d+OA6R6S/WCtYW
790xC0G334wm4zCIHxfYBiw1h9VZZjDa8ikjM9YoYrE2uEwhR5pRfcAE6GPc43ixE7yyX4SmffTK
uUBT66S6wOw42n5LKHrdwD2K9qY2d5EaqUERANUgXE3G8ItD1UcDkiY9lHdJGYhF+WgaItmjLBDw
0iUswrtuGHFcW1ABOXIEZhxkJyQf0VwCboGuBE9yjovbjCVUndyHXWZKBxGjL22AwO6MKTTIo1qv
czdu0wXGFCQkuRYoryfHjcXJ57/dB4sXcvw/HRxQ43yNw8FZGJHwsmUyeb0Ybvs0TU8qfwpWVd43
+6qx80tJThqeN2nrL8bqsYtmWb44hMI+X0rmvLmjZyuk3joyfWNFs7U/SzB8ZOs2LTC/mkafGLdt
kOuLNmP/3gZVHmaXpjXMDxnhceFXH+X9psZHsWmNs4rKgC3n8DVMThaOdS+oEdll8kCqpEPNJfJW
zeg8+rrRJ/1M9CBm13bbzUb/rYYiAJdITOmjwimHKD7gjEaquvnF0ef9fk/dgd+FmDAux9wVDj9Y
MtVm7kYRqTKRmF+6oU3dna6kuEx6Q8/7oQ6wOI+JQg8XTFZyWnPRqB8/HyMfvBx+3qV+TbgROUdH
s2kyQh1oMleoX9uAgtC5ICCJmi+m0Qdz1pVcT33aIR6VuqOfoPSnqfUrFhH0vlG9chQ8r0qmXrEy
0Ch8sWd/+DAGICUHGpeE2By+1rJwg9b2HYPSLOLVBH/oGwThb4McxdNfvzzKnLw1PFhs1cexnJmX
EXEcLROsDNVpDBBjS0Rf8kUJerG2HW8yrnQkjUHcaIJL2uEX8vKkn+xuWfECzBhNPQ9Pcddr6zRJ
Kv3qFlhXT71M4qrJ8eLC0UhrrCHRTzl0XbPq2/zN7wQFNdrkv0GSqHwFIrpb88fQi/UVixUqNjO/
//uXQ1fMIvvDo1ktl2/1jxMDtUXHn9ByoBmGWJMg1FtNZm1/scYtP+bRBkyZkGAxKQVWQufogJYX
irpHxFOMsnPXmoV1n0gtHq0q9i44zuovRvKx02lZ2FyqZvwMNMJgOx3t+AggDc2Z2MCBTA0VXIbx
LFHwbyxwHfuoGfHmFOF4YbqQ8KM8A9eXjWhxksFCkpgl82k3gPt1Mp/Mdu1jq/eJqwyCCFaCYV3Y
QVtq2Ie6+eLM/cE8d6GR0cZmrC7WhsNfA3f7KGovNFYVdyZup8gBjQno4N//5vRK2WroGXmWuRxh
/vGbx21jdE7OFRfAvHPWzA4hi6Jpv3jKRxPcIUYOnybF23f72kyamT2EHLpw/AebZnQJUaoDK90Q
AiOS/4fVhHAWFACYUtHxHA2wcXbMosknSNRxEV8kQ9KcVpq6kl1Fwenfvz2m+JKbSdWILevw7Wkr
wwiiGFqz47erUjT6NG8L+/bzp3xwjHR9GiZUoCnX0aI5fEoWAzDtR1aTHh/EmhN/s6tmsGKlvht1
uUn7RH3xe70fe3RomC6+oPjNhe9oVKCWbEAMct2LuNeuMntcOIjG+MUIfz8qSBi3SBoPOBpzdz1a
b4QoBYUOdrK+M/OdaXgkfBaz8LYChPn+83f40TfCbUTP12Qd4EZ0+A67FC+F0fAsLnHmRvmGwiSh
v3JVfnD4pJqHVAqTNINdLnE0/5xOZL5NCdIwNOO9Nn40OUyOEbbE2eyq4aSDCAFpI29A8EMUHZDV
nzvpBLDfqGwa4IqkgBREtWi6H4BQg/sRVvACpk2fNIkHX4W+fvD6XUkeJJdDe+lwHB348r6ykoJk
AQSC8XJLrGiteO0Q0JQN5cvnr//9EKZogLrLZinmbny8BttOSGlEUChBxIitpqTfNxlusUZ6iW8m
MproHpRf6/z9SfLwuUff0Sg9pV3EY+s5xxnuNNZbiqx7x0dBgl2k/r4czMdeQ5BbeSjbroM+eyuy
APbzZGTVrm8hj5K13X1RN+INMxAOd0E+2GIQ56KCAMI/Go+FSzoLORgJkRixqm/1hB3w0axnSDsw
7Z30fi4xPKAYi8RvXzMficgI3RRKR5vWtwjXyoCkDMMk5LvOnV0K1YtrghX59wmCGPuEHz7nEj3Y
5tOy3HLVCi0NZ7+PXIOTceBsA4Ty03ohbqPxT6rYWvnwXBdOTRZzhNZBk531YLKdDf0sIrVw4SLh
dOZZpBsiTCzkbKA5f+Wzdu8okXO1naG33FKrSuGIRE35A9x0os/bzqmxaji1jRZ9BNa+5lMSn6wG
hvdFjr4QbfKwtG/bShLPgS5kerbcNI+3QSMI0ItC2Ey8J1mfU0JE+o58ENFMNmfDj1EqZrKP3KTh
HwbOhRdmpOQW4GsxHntB/OR5Ndh0jbyenJIwEE+qGUoyyjir6y2HNBpbiTma/XYoK0K2606I70hB
y+8BRcqSA1ps2juMS/G8McfYQNZgGPYDvWAgS5qc8q3wB48wRwxBcGs5K8fbCgPLi6dK+6eGxyc3
I07Zsyjsq0X03Pd7siONzSjM2gM0nDScOrSHYh7Q0PxDWV397Lbuwv03oT2VjrWKE1Xd9pLD6qoB
PB6sRUFQ384p05jOVIpTGNIgJKOVEKF/N8T0fbgqxfWwT/yYDE+DJF5rH0OOuyuGdPymUWp8GydI
twpTQJO4jcCHWjS/lJbiR9YrDERkD97MeVoBpEtb56cPf8jCyWdE1Y1NyHmD5RpWJxiQBUSIoNAT
a2VP07jRhuXQJ4+i9kH0Hb693NPiiQKINZ+lTkwOQe6lPZlUmERqCl9AaH3p5sNuiHFqEZTcOu26
6Gt544XdeAtoekKyIXzjGdug/yOtGxvisx/FeE6KCc7fqBeyIlFzJDXP9fCqBcVxXAOG+ZirtLhE
dpfHuNyJjIMzCen1rLOhejGeQZHwi8G4XPUw3e8ndNhEP/eYPwfXBXcNoKy96nEXfIdAPFzlttd+
z5qpSk+9QaSnKuccOBMdwuAUQt9XaYowWTUJCQvUZLGJQJkQ51OFS3jruB3+pdqq6njnCrxraDHn
aKFP00VeY200RiJ7uhirdJuY8WZQdfhmj7PBlljYqE3mKXTjtdkHAOaLOt6PxkhAZ+DNzr3TGxGK
e/ILsFT5HaBTe/RJFhv9aPyJdwzRiNIiIxXM7Jp1hfw7wVDY1k8EsZQE2CmNsRGomfO985DjA+9L
GkzKke3Pa10ggNyPmXaLVT0E5OIgrpyK88RULCoqEHOBkxxDNpNwsp6zRiPuLMRknfN5MZigF+t/
Z8IrH0THZXPxTw4dBnI9nFn0eT38DVhagQEXyS8gMgQ3eaYRfnPLqLooJz8dUEuFwSuBpv03u/KB
4nswFjMSWUcMh9TXIAeSHSSctRl0xTXJ1pUNVE22D7CQ52/dUqPoGldobDbYWMkjkiCP43Zun0w1
WCWXAkdfzwL0A04ZR754fRzeJCzZ3TrWSXdHNWC+DYgALhl1NleihBiOaY9Age06tMjIPVP+kuye
TA0xOjEJQtelxp3cahH3myGdwe/Xqe0SsECSw0z+xncFbPHahIuGM5G82e+DWlwxRgDokeq4MtHl
s00tWR3Z765xzOcpNTHOZbaO8JwHsNQNNB+YAYie5xXXvgk5D8igDTjTyO8G36K0KMZ+TGHCa+9s
rGfMdbYivgbxe+huHLuHJY0hhHQ1M03yh8galL+n0mU/CNlCg3VVlt6Zvoq/c1+jkB6Gtv9G5EkG
urtr723Zj/OJ6VnQ9AaP2Q2aqm+fzbgM/yxAC707VVeNhx1pFcXmzPjAxPgbwOn03CKWyO5da86/
sXIH/oVJYIi7yuu6+tG6YRafYNJQyBEHcmpRccHTyglW2CkYd2LlQzS/b5D/d1tuq7RW1NRFkMnV
RG5Nh4CZXDqIoxEJuYCKmJrVBA4wH/uLJGyHC6sN40tDheabFnrsVsAjp584sKFapjWVZzC0KWF5
lo03e4WJKXjNzKzAW5cPzXnMpp2fOTQt11mQEqInSzBobd6wb7WOpcWJnNxwCR8Ls2v62Ngq0Rbh
Iw1UBZM9plyZIidiLd2k+PyrTTXT6CZDaZIVVDAJZ5HouuCNBxD90rqZjnfguES19Rorfhz8uZH7
UMt9k+LGz60oPouWFBZMZ3Q3szAtNCtAUkua6IYhNiB4++kk8meDyK7gT5yDHf2Y7anQm9nG/yhC
pGxb+ljViQ4X3LERl8MPe7bJ0shYK6FflSDLNonZjP42jAx7WCd+QxSWV9thT0JN5393q7J4yl2K
XxeYR2fyAhLMYaYq4m9wMuwaGpQ9jpumsM1bWcyUovHLWYQctxZ9ShaHyD21HU++JkTZYPFz2ThW
k5i8m1EIerKjGfL3DHyfAJVDz7xoahCvm5rUgetosqEoJqPTmns5NUN00ok++KYiiDvrOdH6rCMf
lAVGNbAoE74HHi9YHFd5KYBMybaAJvNHPaRBnV6PQzU59DXrHgszirhqLWtzdiFsz52/IUrHJ3Ml
wJq4U7YB4sLDbi22kfbz7iLkl/vpNN7wQkXTzmluhd59QNgddqYmze0VXffijTNhTlw0pDEGeG+T
EyCcwXojqKxAL8iZzyDBYjSBjMGwgBxg+Ky8YRfIeuMGqbxydRdcG2nbQt+P4ysAAtF1TDzXdFaS
NfYgJ6vMOQ6I8a4hBwZncp8SiuH3KBvX6aSnVw5/fr3CRyzTTWgOTbQyRQK+oVYjoV6cVfRtNEFw
zJSZsWjNsL83Wed6V7mOy3VgdwMN7tjcdLUKfqfaNd46SZvTnKfYWdmGsnCksYeGmO6jcieTwex3
eN/EiZM2Q0tkl4HShWaR3HljkKs7V5sjLqhW9tEd8yOuCZqNwmpdMQ9z+NiG/4JnJs7PasJ18vPc
xnWzAp0+pedeETfGbZqbeYOdME+z08wx7Uti2eD21J7qnLVB7pZaSVQHzaXTqVCx3RVZsVVOHlgb
YunLdi+xvvt7T5ZJfTb6KbzSzExxtwK/dFLyexobBVQHlhFgwfiYNwa4w0QG47ahxZATKW/YDg61
khwMMI6LN83pBWeWrEhXqg2ibAtnMJs2XR9kz8ijMDUS2WA+gW2MHpwKgw2pDKDiqxHvOCnMNXke
WYDPuGWo3OAo4ohl4fIFyWgNKQD8brgsKZnRuSKXL185ldWV2P1RqKwgxOTdVrt6oXDYKkBJg2/+
pCTLotiQ28O4nhzDu4DIJwq8e7rwLvKKALEV56qO40tsBDiMBh3cicIb/F2FS/knNIXI283jAi9v
ckeWJ7JzUDaXlR//7r005LNxWCHFczKv8DjOy8PRNmziwZc/2D3HJyaTg+UF0fhtZQ0OdZK6uMHR
G4d4O8PmZUlRuEatnYUghQa1r4Y+w9wOQ5NjdS16MN1GC5gAz3iyoTegL2y7a/u1U+NuvGjmzogW
lKhotnU71ieeW6V6Yw8cClbm5MgZ3OeSr924RYaLGYEahjyvA2MBL1bARCymtNvWITjwhoqc65Dh
gZ1xhRl1fkI9r64ctOzWSTxPEHRgBWfFbTbEWb31Ifz3m0j00J1DYIXFCmWDTcqaNfHv/2c0g9CN
OlQ+FWFGAEvTWBFv2BtqTQ9Gyy+qnR90/yhveL63eAyQu3hHpRsc+kBQJDjebHJqdMkAz+MF4TyR
GIhjKOQ9+A7F58H8rpuuOYvNnswNwit/ue4Y/32Fh8g607PpQy760KPKFZAps2yKBp2RI+M9JHn9
y4PjsU5KG5z+5yWG93VlbtS+WMRl6KWoaR6WXhyiGq3Kajm+RnSfC4HlaJhT9bs0SKaXZiHfPn/e
B3I2x8VhAXMOhhaVpaM3bSlkDbVNScl26Rxjzyvb1WzMQbvy8/En2W7DgwtkmWSDQj3CRq2v1cKf
7ByYUCTKpQUxhwE0jNwYx302e/S7P/+EHxVdXJTtlHZRqBCDfPhG0GuaFYhFBMzELyCsivMZukkK
37z3jZu2RobRldX0xQh838Nkq3bRd5kBj6XVfvhUL2J3ZEbxVKvqzo1RDP4qa1PAjVUw77RH4gdp
U9AFVAUG9/Nv/P7ZDP5FtOqZjhXQyjh8NpyyECwpzyajfDqrssE/0X2hX7Qs3zgVhzcjTvyVNgB0
ff7g968aE+GCkhJUMyU9wsMHj4kRWBXubv720J1x/SnOLDNUmL4CItjKKf9Gfzz94k2/H/HoYBHl
0KxFpfoOf2Y0IqCqhY7TilLrDFsLF4WZc1DlJPEF/0e+//xLfjDiWVgCVhbLRDxBxeXwWxpmggMb
b/paG1W1qwgt2wJXyHGvctpkT3NDsfFGm51SglgPONd2bClIPOO7APDPbkaxeybGDrmSnQQLasjm
VPz5h/zgpbANsgKiR6EDcKz1I68ADrDEJSv62l0NGcVys7qIU2tnKvHz82ctv+phEQ8ttr0MdNQv
791/AyFtxVhC9vD6qrog8LYx4JwYAYTJ2HPkug3s6BkklBHtrdgkls30/dL/olb/3npDPQdHCM1M
gQgf783hr4LcznGjRWWC27EtzshDdv11Eyf2PRkvw52hlHgdw37ONyXbjg0ETnKwwm3h/zQMk+yo
z1/KBwJy31wUUKaP0WMRXR5+Hhzx8A8WE0OfIi5V2F9QrHPAqOfMvy1IMdqIIq4XQILPsXyeNnln
qZ0CdnvSpGn/0lML3Ha1Djeff7D3I2P5XLSf0EXhcTkWXDdyBPjVMjLSvMg34wxD3YMOtI0i3yCg
SH0lQXy/GCF1peeAhwTZK43Vw/cA4ctUDET65gQaPk+0qlYJubGkiwXLlSCaOF2n2R/ktw9J5PMv
u/zxw6HJN2QhosPCkkjT7fDhboe8tw4nJK/D1OwbBZqFaFHvi7H3wStl5DEJsMnAuXontnPddBaL
+jDmyviQIa2+aYiO3ZHOAU0HHM9Xnpz3PQt2FJphTBSUy2y6h18ro0xhAFNApK2a6NopTH8DNAvo
fwuK+PM3+MGjPPpteD4XV5tpHS3pfSEhgNsM4zjv5s3cahLx0M+swP19ZRD/QC/AExgsnG/pT/PF
Dr9W5OE+62OTTXqMi3OIFPVzbBd5TV+x9C/jnrgz+DkDDjKyKk6GWf6WfVJt0Fma6xpu+LrDVH2G
lhtQAMiYLRWbcOd2do0/I/OGMwhN8RebwYevR1rgdtlocUoso/8fjeM+GJGDRswmalfpL7pH/bmo
BrFLzHk+/fyXeL+i0JjmtybViKXO4yR59Cwcc5AjIDDQqDaL66bLNOEZg25/ISfPG3RdKHtlFs3F
WTqCYMHiSP7pm5Jx1m6buVEFKWAIwzYW7Qt5W8dBFHxx8vgjjjiYcEgmiCwIlp4OesXjZiaoFh1C
/IjXM63B6TlKxkisB7wc5F1TuR43kdFP+d4VZTzs2xESxSNiIjgTBBGGm9FzSOFEENEg9WCJ36la
QQDzakWlmixA9OR0geAP5q1sdmCwWrJO7TCRK4k7CXBQF5bDWeFYzSVUUJ2RURSNW/RcMcG8XQhc
aTQIi7zSdCnkFxPlT0P96KvjFFr637wBG1bE4c8ThgXX1Qr0WsOxbj9AsCXsyvSzV2oPVgVfpyvS
LfVDQmszEhXqHXsqtS+EgtMlLp9xulBJZQCQHFzvXndear3mNBxIJ06nH56XUjxMwVKCGW/56Vec
vrrXtKhAIZm9PeXblKxjTWcxie8/H3jvFlHql1wpAuYk/6OjcfjFVBTmGedNyB8mF72gcbx13UzD
F/LI98cq9APcjyyHYzOnyGNEAm/KT8TCz0m7sL4grDAY91CPNBCHwm72CTz2+XFqwpJS98KiR3Kn
O5JF6mrT11WVU6NzAvLnxhZvNpWOUG6hrqTzF6qm928DBxyaWXqWMnCcY+EORDqOfciSsCTVJt2e
rD8B0u5u//adM9FZBn0sXstMOhpM1ESclMlKESn2lsQ2xANrAJxJ/cWofXd2Q7cvSWbDIc0lmTd/
+Nsa/HepF3zSUJPR5SSuWIVUSrYTtKxqn0aje94v3aK1Hm19Rvh35uw+/6bvzgd8goVOjFBsscQc
C3wGs8SHM/MJbFkZO22TneBhO7tovTHqKeG149Y2RLCXNApvPn/0u32bRwdIorgnIZKlH3/45Ufa
7p2ZGPRWB0VmHGaUS3qM4R2LjrgdQ3Ahnz/vg6Gz3EK9xVYF9MA/etkhs7xMc4otLQHsp2Nu/5xw
3X/xi3rvn7LYuLkJLUbN5UR++K1CbsJEs/XpOnEL5zmjTJ3t4sCmmt9waoi3qc6ijAZljAEnIZyq
3874SEkiKVcDtSXEGJXVX1eJ7n4YtiBzw57oFHudXXXklJb5s+W54/fQiDvWAeDcYqPlMN+hZZNX
OQQtbwfw1APWOVeWBvboe69jLQJj22VZb29m5hT4F2EQVaRMXXA1cryquybwC+oCFC2Tfn9pGPcJ
esDwl59bqj/BSONGu2IYrWBLYzbE0otwmDBPA4HAprWhT24pPBf2JsiiyN6x0Y9LfozjPgPsBbHZ
1LW85U4yVA8V5Z/pfJQga9f0Q1q1RYlNplCrx1yQ7N4C2qKvrb/NSLPIh4tAOm3SGHo3b7Sr5B5w
XcCJYraqa8MIwej1k6ZxpZkskHqLhgiZMYfNZjT9m67dGukAFgf9UtOAPnW8uiXaK47n5t9Lxv/H
oPwX0qt/TLTNW/v2H+LJ1Vvx67//6/6NBOb/8b+at++HLJQ//+zfLBTH+RdeGFy8bDG4tZh8/4eF
Ytn/WkgRVEoCCgjiTz7Df1golvwXRzrOdkykZWNawOr/YaEI918WGl3kIwQdmIQC/A0K5d8Vg4Oj
wwKpgKCDC1Ww4B5P2WjyYKYKG8kpWS3GPoyi4ldiBwPH+sZzzuiAkNjWgAlafG8mCTEWQcTzPBXi
tE8NFaxNt8h/NzSc76MoKKyd5PJ40vky3ct45q5lmDFpbN5AglgSROqEeOqluzpBY0U5Ef10yoig
TG08lrPvrBvfLM9FQQjm2qJ595ykSyhqmRg/QzRNd15dih1EZYrGUrxYQwhEBIH8KvAX82qsSkuf
wryP3kaZuy+gUxq0G15+5wuIS6sQ8fxpFlGM5Se54HMTPcXNykbaU0vnd9SWEMnzpodB1ZX2jROi
j7IMTfBzaBFCZjlIsLMuQhFjAQ3fk5TVAdEm2WY/6RbEIxOfLEWBOyE9rVUx2+cETXkUhrKcdhLk
7ZSVJZb93sITUW88HWYtme9jsme5kpepUWcocUrP+Wa2XjI+SqdrylN6u6Sg0Uj7FcZuvrfhWJWb
mLhfliypQMrFLJibSYB7vC9SNGzDSVlCRP+BUSDz2Md6CunFE1i5ifDwcAgLV+0JSrTDB1T85MNv
nLomhWxLW6dTZFXHoynp4VJeqDWVY6foQmH8EkFldDdSOQ5icX6wSAbbMgm7Crwa4XZ+bV6OheOz
c0UcFqKrxOjyKl4zvI1qsDaRdFmE7bWkPS8uU8owUIjpDyeg721OrrI0u5/DYKACKBhBl3nq6OZ0
UF3grjFLV/6FP2tuV57b9+HWECN4XceP0M65vuo3ah6JSh4GP3jrOocmNbX+4BzVptNe1HlrQwIf
acd1O5B9hbnrOaQlDHmp110H6+6ytXO7v3NxhjK0ClzUL6QZTYDowmKCpdP0wXMQZJhHVVZdkT4U
dzszbrNb9iO/vxNExjunBFc0+mmgX/gUskz/jM0SHKyq+vp1JAwz2c8eGhM8x6jh1BgQMDZWhXPj
15DX8DwT/rZxaY3Fj3rwsmnfd35brAePdrDbOORBZqaRTPBfPR/2KhhcLieyjc9DOZL3KOrGmdet
Y+jgLB+yGbqr41yqGJ77+SwHSKpGkCGp8cZEJtumNGYs52U0XPsxrZ2Tvq4nwtAA0O0sb2pu66KT
j44zSWMTAjt9QfrEs6HextVaZ12264ci2CLJbgVNjX5akU7td+vF5vSgkinU655j/WMazzLdKnof
p001DeZmMOooBHk5KLjxkRrmN9MfmgEDMlqcVexNUX0Wp5nCHlwkqODgaRDOVkZtTYZbCHcFQU42
P5QxJUZ02YzF1SCUAC1eJR09gMnyfsLVzV3MVeAI8YI29QP346g9rf3EBQvRFTFdMQV9esvO3u8S
IcElhQCui22LfXZY1UDx3+qssE8qMcTXnKl6Gz6vkb2EnUUHF1uXbRCIBHAUmSmEoXNUG0z/lAbC
rxll9U0tR3kW0FUmUD1S6W/PH81uN+QEclF7knC+vTmmixYbeQJEBZn5ZooQWm0IyCugvC4Xi4mY
zycfXQItfDci5mz2q2dsts7LKLrWJJLBTaKNKKcBML8Tch8ZPG/pIieJbgHtRlG8tUaXu1OZ2Nlu
QnsSnWeUpHA7ROp67tzg2WBhRT4SMId2MUeZ08qrsVf5CvAOErCQ1iZ9ck4cijIhTufRJhZ7p4o2
ITkwITZ3DaUmsnZUaapN2cPhTs4tgnG8U6mCCi0FdvacnDZD+rRmelCacbW3uiFEAZMYhRPu2r6J
57URgoDHfDJMAnglVuuZ0G/0UL17UZNrVyUsH8hnixXJksNroaJgm0hlcXLvpKn/uCvJWUtpM6kI
e0594w2S4Di6PE6h0EatBsAHeMiw2M+2exXaJuKDkf64yehQoNbhbhq2gQg34+XCc7FgQBfUBAAT
remUjYTOWY5qMuKtDQV4n21RXJRmOUpzmyBYrAcCK3sERbvJBrvCstOhpOMqRf0tz5AT7H07nwvu
yw0UKJqVFG66btvFnjWck+ARqgY2UuaO2Q2QmNB3kCUFheLALIwfTmwV4LeHaFQXdrpchstSvHKB
n7L7yTNK8tP8bgo2kd+U94kKPO7pcWcCuYbA6aLMK9rmNvWrCIUEdfvhBHcWMc7OqPVv4mX1gzGC
Rd62HK6RIjR18QvZfh7tQuHqdi3mHMUnaTTytSb0eH4whgGsVUMUt7OKynoqN4W2Q49gWishjNeW
VMMQ7oU+0yIOZpQCYQECe8iRu699Q8t2rzQfHu1GUmh3owu/d76RlVYjtQNxNrfX7dyJfNUVkYli
D+Wf3nmCVBmAt6qksx2lLMeWjFt3iY91i4vY7KLTKWEhuRiKznSAe/E3571ZJrl9haJ7lDczpHNr
PeZNnO0IgnXd25QCkbWRSS9BaJN/RsLIXAdra7ndXw0uRkV/mPzrlm8UPEWQT30WFYj1Vzn9Zvss
p2/bwKLPDLzXWOnM8rqFNzYhfjKda7P0MrWeu5bwj3QpHP+ADrpEHBbd8JIrI2rWRTdGNLWN6R44
brgjtYFls5kScNQrW2L8A7hKsehVJE1Mri5Fkuq18rrkWy5a2ok1koIZjcs4uxAmI5XcBnVc3osJ
A+WTkY4eYhKjz3J5xspB2zNX7tDm60gEzW+74ks9VX5REoOYFn280X6r6J4x+nV43uSebe7Tesjn
na8zjQ8x1JAi1gkzIhnXubKVdRbZZvqjznuCff0+AsITMxanm74Y4+i1a+f8NYVjTr5H6vJBqRct
v2leOvW24sibnOJ00s5DVFJOLlaF45AbyNkw7LjDELBQQ9MOL7ogdOc74ePQekgmIka2M2U5Dydp
oORrKeNO3xSTU9JMHb3X/83ZefXGjXXb9hfxA3MALu4DQ0VVlWQl2y+ELUvMmZvp159Bd+Pedqlh
HX9AP7jhQBWL3HvtteYcE42PzJmqy1RtK/qER6VU1LoNjDU6wh0B1mbctmVERq0pRTJ8FSljTFaH
DgX3bDti2KFnycljzCxUzaMczbDFU40MUp5t+VTERWtsNSdc4n1v1wiVbNCdnWcSWAHHNh96PqLW
SMJ0DXStQ6BFBsj0RJr1DXVXfCK4VX0u8ym9qIpUPJBYM8+eETJEC3rEkHDZzYEqvFfYgkkCNLwu
nmX+fRudM8gdXWv8GbTEs0zeTu0RTCyEP4+GJQX5kpnZJTPqPrvAWAkJnM1KZ7cks9QdZidPfwpw
k82Uy+IQdrL9LazhM3iS0dhf6bOJ0S94aEwI8R3cTjkk0Qk8zSxWs23+ZpLvswuRePA0C717q2Rj
eqzFQDZmKFsxZvuiJsimGOeNhqPkc55YLJ0mH2EfqQP8jTCR70JEIpdWUrof5IiNAA0ZZ6qI6O2a
4DhJRrykajrRIiW6V1caY556MNwyS0SVOA5K4VFWA3CNS2QRCRNG5gbEjX5cYn2SC7cbtPgHyqLG
2Bh5hjpP1WODnbYoOmffDBrgeSlLj1U/0BuIEF71WK8re/AQfU7fjLaZEYhZTZzAR4bcD+w4Nwvq
aojCN7ZJBrmkhAqqqK41UC0z+WBrqIR1S5XufCsKzAop9HjDBauPF3ZWBe8L4Q/T6FPlDg8xmeti
h2tovjUHwcIzR3q6I2cWfQyZNqYTWH07fUf45FT7YqAXwShbYi7nVIoFHNoYRXXoCWYqgrG2YqS/
Ewv7B0Or6yk6urjV9MvJk0Yyg4Wr3l+mKxMjraXwMlx1WNMpJd4mY+Rn4VDAz9wzIkBh3vbL8ME0
47obaAEuYzLIuI5WFAffq9ZR1VJfNOjyGcDkGdLHxYju0zIs/TyPuXphloY3UCPfaklf7RZKij8d
2PETWAzSOLqv9AoaoL82r9immyVLWKLrQg7PnVTom7Cbu7d/9Adu/zpZ/xML+m5YvH5QmChQIZiD
ymiEfr3Mkq/HoFGCBzwtdedjj0EqLMzEuVHRPkpI3CpsBuEycReo4lhQlAalLtl7pv6A3AN53u9/
ouumncWevx796Uit3e+f7s1/zJH6lES0XE8qBO4akQOAunclc8u7P78KU1/4KMgWaENczw0VmlgW
nSyPAdNCnoquU+KE5Qcd8uuZmAVwAxnG2n9kSmldy50MxIMgGu2SrgTndhZwupWcWpr5MZ2jqPrg
mX1/56CxcEWLPvZq07v6KjHWhWYfjiUFmcMrMhv6FMDYGD4iA1w3i1d3I4JVJhOrhVO7bt4OuAbY
7ng3wrAc0k0lGdSr4dwKcjrqMsi0PvmIUHbdGueS68gcgzb0WjTcVy+DA7mKrbVgbGeW3RsOFe3W
iOPhSBKH+SAvY/HCdrNGrfCcfvA8vvsO+ajY3VfCHG50XpNfX5AKCpRjzjp9hIx4WzeayHtymRSg
Y2+jVP3ACPaOusCSh2NQ567qDqyQ6wcTRX1d4G6hthlIEuB4NrExpPk8P6Iyp8zi+tZdaMTGk93Y
YblFXxyeE2zJn3//grz7kvk5WPygijFRsd5NBOZOTlVNMgov7e21JikXjhAKLqLII5fd1FwjNz98
sv5lvcctyZCN7EaUU9dPVgKoHE3IyGLUG8YTrHmFmWmSgu4GXy4PEYlKyKcxPiBkLj6A/L37ntFN
ybiR0QpS37xbd5S0Xc/AceHlgxUeZYO4Jw6FdvcWxTpHmD+6u8zMAAPxRIOBgZ0EkvnXh2ruTCFP
usIAm/PpUYgBkGJjm1/yLiPfyKYz+MEFr9aG9YJsISx4NHz5hNcXrJ2UFAFRwQnoLfqhqTH4+cer
6tVDQ9sYwha79doORinxbr2zkzyuHaJK+6yogxZHBK6CjlCRalTTnSlPH21fVw/MXxdcL8fDCtP6
eskzi2iohrBOvDbS1K+4a7PniSWIjonhi4g+EHYHXtTff3lXTwoX1ZhNr7RoCCloNK6+vM6w2jFl
SkQzdvwR0oLxnEr8yNU/xWCsFyLEEsUQ/7GyX4tbsA4rtdpikiWuJXNzFEIeeVsZub6kqf/xZ4KQ
ZXK84ILQmtVfH8hRHmc54RDgTiEuvp8fKqc89Rn8fHSpa0Xy+rGQB7G5YwBmt78GUeWhaaSdhnmt
1vhESp0iaen1sR9OaWMs6SFcs940JA7npeCohR9iQcVr4wsNt4SpmvmpVqZ8DP70DuigdnQw8Mz2
mZBcVQRI4ew67cCwqwvHOoLMQJTZAkPe+qs/vxQuOe7zXyPnq5udLHk8lTFCMKUZHrEePg6FeESy
8vjnl6GEZO9i1Ar64OoTpUmq12VMy7xX1hQmJc8DPbV114Ex/l/cPJSgSLvJBuEeXn8iIVv2kNkY
Bbpi9kgnDs8oQwDcrb/6/ad6/8qj42QExULtqAp7xa9PKg2WPGtV5PPUOumObjPv90TO5h4df7pj
vhGdDKkcXn5/1avzAM8sRTibA1IzHhDEpL9edSgzCccq7GdWOKfyZM6a59EQ4uJ0Pc9pHI/PCybJ
fW4zzuntpvigXn2/5iA3wZVPga6t6sGr7xK36mgT0rnu/8NqhZVz9WuVr7VBYRb8QL//tO+vxkdd
hfOo3MAtXZ89CpRmwrFWVFw7P0qFROPb7B//F2vB+wsx6kMUauhMDh2IAL/eViUd7WiIQXNky/Tz
TWBw9l+9CaDogH2uRTGR2td3r6+rKTGNFTRqLmR78h09NZMYGFvxqz+9davsUefu8XHelzBj39uR
hknNbbr0sL7bhZwc/pt3mwcBTwP1KHsuBdqvNy43DM7CWM5cW4+rI/3WH/hyy2Ma9z9+/3neFQ6w
/FZWKrU3pyVOQ79eyMDh3qbkUqHaVtIdOq3B//jT/MtFkJFDr6LWRudzfZHeKqBkpOAmcq0s70k/
7954o/TNH38UEnBY2h3MuKvk99ePUowVltBuIvhr0KI79pfy2PTio5Pl+0caARGgLHDrGgvFNTaY
+jZJ9JikAILxVM3X+WzDlmgtymcnW+Emv/9Q/3o59LwOZ+VVd7n+/j+Oy+HclQQF0ypVq3F+zMdp
2UMTxM6IXTD480uZxEhQbtGye/eyok2aFUYDkB0LeGx+7iTVUc44PldNgpP79xd790jQBAANSI47
3oL3Jz6scs5M01ty0xDeAvIbzrIxD98fXoWqUUcMwcLA84Cu99e7Jy1ZO+hcxk3Wx62j4+rXs/3H
N46rcNPo/q3bMXvWr1eBHz1IZpuFgC5l3JICMTqRgVphfaKW1JsPmg7vinCuhoiDRYiCn9Lx6o2d
BPBGiLOwW5IsedK0Cu2CrDWfZmVg3p6a0QcMvHffFNcD5YiehJ2Cuu7qejKM7IaRugNRhJayZKqD
P8H82P3xN8V1ND4O0lJoYVcLXsjRpkrRO7lxTprBUS4mjoNQ5RuwCn96JSCg9J9WKKjOmX8tBf7x
Rs390uLiGnmjikZkDNdU4sCRIGJN/v2FflKT/iF2WWPNEHmjladPxHpx/Vx0gJJLKebdJR63PGIG
nU5JGKrfC9QIN3WngT8ax7q61A7DTgkbQ+4rxM2i72hlkvAIlElNZMDUqm6pydIR46O4Qd/Q0cvu
iwRs0izOeCKNr0ZlapKHabY7W0qxPMXOTO+A9uP8aOp9VR+bUDCIspqUk+do6ckdI236fn0Es4aU
brOJ9lnHpAHmtfHchKOWHghVjL50Rj/FG3U9ZT1OYxue6al3ONXJQ8CKKZfd47hgEDp3fRHqLmNA
7baJVJu4aAQNNw5mMNANehSmgV5pxAnxxTivyzDhcWYtJ182as1pt0RzZZ/7pFO+ppZEuWNbgvbv
77+O98+xTduBIzkdNDbW6/emI4pwSgVp5iKihu0yqWTw9OFz/P7txBXGXsp0kXYrdphfn66Q2yGb
KtuDbkPgdTWiFs+lI6ghRyk8kwz+kVj++mPBIeOghahKpkB31OseetWOOS0iWIpkJXRvk1PoW9T/
0Qea5X+5yuqvAhnHqg3f9mohTW0pIc+Mq7STRimeUGYthlTc//4rut7sVqYaGjM6gCwEtOSuroLr
XxVdTJTRUJJgn2JlrN0uDzkBFOaHB41/+Uic0HhBKf0phK/LhSytBfGWAujoKOluVbAtRAwu/1oE
/kir+FAV/Pd/1r/zUtUwn6O4/xko9v//75S8tFVXvfW//VPb12oVAnbXf+iXf7n7vz9/O3qtVv3g
L/8T/ExPuxOv7fzptRP5Xz/F33/yf/ubfysSH+YaReJLJcp+/dci0GT/jGez+G5/k+e2vL7Ev2oY
17/wd5yb/R86WHRlFVISVu4q39zfcW7qf0iwMHWcxTpFMc3p/xfnZij/kdHTEttC2xoA5Prs/C1h
1O3/0I7DSKJzemUKYvyRhhGNy9VhkZ+IuC2aQ4T3cLF3Kwk6P1uiCi3JkK7s+6pML920ODsMe49p
KXUUaE7DpBwlEQwvclGF9a3JNJb4uX1uS7nxkkbL9rlEGGxrf5f17C5pkiAiVwV/cXeDxl9zpV4/
LZVRng0dYRncHmjNoLTN0jpb0BgY+Fb7BfStPmjw1LrpmIPJJSjVcBcnSI00d53q1EbVSUKJmMbV
iSYrIFL5hWirnd63b53knKxOOyA2/4RIcCP0IM7ZOF6ria3qqV/knRFCGzmUaQLT/jFrtHNHsjA2
lNyTy5mJwNapy1Wp8uLU3/npvCEiUSQrccUvQZEUtzS3fVnNAjtNoOg85UO5B7wS2GKjhdGxM4i8
4jSdLvcLnOOkJRs4HMnOfUkz+XExl/3oLGfbwezSwBxyHuDngRcyLmn7ZWE8V+eyW8/I+lB3r1wU
8kxmnRyeleP8XY/9WTxFRY3W0SXMxnWS06Sd1f7QyOjW7LJipvoqRdJDjzTbR8Xjgxh4aKNvVJGu
EgIGvQ/RE+b0HJRm2syK6pdmCNocqlys+nYrn2K93i1yBIyL/t6p6tLtkk0vaTtti6EtIDMY/jyN
N5Y8XuK5dac53g1JAlGKdNxvVZ1pbiYX3pznbknIlKpuk6i+m0tl5wwSvccLusQawX7R71n80zuk
nEi0NS/TDtqA7e4pdRIX5gKhy7d5f0hBypbDsJmFXLo0MeJ9LKqbIVNUb2U8Eb/7KYLZZim3MMYC
lEB+3ra3kQlbx84E0qV522klSiAsijypxZepijAomPNdVNlHbWDiZCU2TKSFuDRMThNlez3KlLjc
3SXLPmsT+cAqOUn6orwp8quu9Ghpq+E0p0+o37crkAS9Gdz355qJ5R5rAOBmZv8po8dmVh87MoRo
IqAjUr1ittwZNk8/uEZfHskwTL2hqy7mfNJM8ZZa07lzMLi2xJuTLbduEUb2pahbf0Ba0NkAq0Tn
UnXN8X3boLBVe18Y32aRP7Z4wdB9uLkofEMeblf0kovgs+uFR3MoMIkOL+MfhKtvMAU896q4D5Ny
D9cKFYDtS1p7BpMd6Ilx11lgl+p8n+vSbtTG01zJL05ufIlnhefgs7PsiAb3wx4bftHu9eqpr9rj
UPpVVR4iApwx3hwHdZLBBkMwkPXb2Rx2dhbehUPxFkcGX0s/4xcZFYXnW8DOMs5iGfpvZIe/wPA5
xD+/jX5TxtSICSzlSdIL14ybgz2nX2IpfHZsXg/J0N46R35lZ8cJYQ9OAIaYLIckiJf0qEp5INrI
T6PiFh5PQLzx3QSQaVMYGAcWKPIbBXeWlUZfHIMo+6jJrIuEq9iVFnsfV4RGz9E8+7NNuOwU55cJ
BJKvDO0jagavnVgV5HyHWs0tyy9LTXyZ8TnLbrMx2TUhwolGu0/6F6wKjMOKxTfLxZ3q+LtiN+fY
ml11HEBziSVxCRgk23s188uhvlwIJZk+sYiigbbmG6XknW5jm4p51T1a6lHNrea+iqWbBLPXnjVd
3zKZFbiqFnBW1KnW5xBUA3xl/T6zSI1fkiTQ+w7aTN42RAR39zNiANCN6h15hhfkKhEm11FszKhe
dgg1iqBSJHNDoa6tvaA0IG3ga6Z2x8p2AlGFFxt5jStlN4Sozw9oOJ7h1N5maXpMLeOslJ0X6kdU
LotfD8krVM5Py0gZnTjmaxuqqTdlqe13cxrvCD4jjpty9dDqMLwKY7odhCF90XpnyPnCAfsDPYGc
AqzLHdq02ZiN6Vszr5EuhTeUpe05aWBsFfg9GIXnN5YRNruwn6E1IKrrz3SbkhNgZNXNHEhbiWZy
hJWGvWpXlO219mjVUbHntG7u7d5BuNMahKszMGTFlk/hHIafe1F2G9Ockqe2r8eNMcc1aKE5DaDx
JjdWkUzo9RzDjzq92pl5V3mlDZM/jxA/FayskL0IIoom9MmNspys1tk0S8uXJvHaEcIdrWccRX0x
5FG4DPRmVyRydh/ZgBdAm9gB9Npqj6oup1vyo+6je0WSdgik0Emqn7qk0m5CvUel29YClo9R3bZo
Al1zcMzy3KIF2mhxP3yHiAPYI9dnokNoN7uUIgYLrVqeLYBcK3enuXTaIoLZfIBxU++n1GJhnGHt
TdGbtm54kfpVL2WZBqTqk/5ZHLK6n7a57XOTaxTnnN7nCXdAb5V6YIql8OM5+8JRS97Eqd0hno6f
Ye+A49ZusLeKvT5b90k2Q4e10uyll0toxxJsoDBDao6s2/aadELWi5fB1RvM9yLJle3YVOaG+04h
YHLsTFP4NpHCA2s2+YZz5K2hS0NAgmvo6bXUw60r+g2KJv41TchuyDZ2KUv1m6bk09aoVRhrcbwr
Gvth1NQLHZfR0yqjuREypYH1tI6etpzlNGI/JmS21fxdpcpmdZiSo21gg5KJttpl5qJD7RKNJzWn
edoCs2uTBT9Eovjk0cpkL7TPS1n+GMzoLjMamWyqgiUA3fxK/NeSbt9F8wm+7N0iWRtNK3e9IR7U
tvA5Uq6olZfJyr6i72GxqLcc8vwkybd4UramLdxk2oT6zTSZvoJA3akMsg+MrZO1zDWYvSmjXxUh
g474sBQ2ybat2OahzQ7VnFD5H5ypuESE1ObjpekMvA/SuarrbaiZAfJHpN2Uap2uBNhv0VUq9Zl7
T+lwL+mpc6jz0vpShd1wXAZ00Z4T8/xD5FEuOJ2F14HrXNzCQoOXFS1GyEXWwz1OcnubReq0aQnt
9fsYDLnbj0QloOJb5MJfRofRz9LBltG6wdhFFkGsUlLBDTRghhyaWrOO1Mfmd8jok8cBq8LraGZe
HK30kHqJ7/ALsSXGapVvuqGQfGkJ5a0Z5c5GLfQVXNYbAaYRhUBMNqTSaZbjEOvSJyV20q0YF2NH
f0G5GQg1/TonS/Op4rQTxNJCedQxJLrXy7HCzmOGxMrLqaZ7ZTMNF8aj2b6pDXmX5lPz3MKUgsCk
ESgpQ/0jwaksd7Vczw8pvclT6xji0Om98Vag72HUPfZ3jix9M0C5InymuXG2e6txp6iikCkaWTqn
aIE3wiZVgs6cvIfRUkGAlK27SlCdpEMEmEqx6t3kNE2AJ7klZUFF2E/qoG+OsGtHZSwObaKya1iN
Nm9YPzRtp9XabiIZ4jA4yWe1wzK6UXrZeFZyUP3LoCBwtUR66zCwjtj7CYNljbag0tV2+GgOwtnr
6Ar5UkXlRm1IfTKXmCqKTjqWGZreJXW0Zy0tws+F1uUHTaOT5BXFQo1Yz9a3ZaAUlholWhcnoPaj
VYjTVErp59bJ7f2kGEDuVSwTlJZ5PfxYcqj+EywQT4r7r4bZyyyImuRbktBPamV/Shxja0xV70ZR
4rfI81Gp+6QtHppoKD0jmYotd3IFz0insKzO0Dif9Gzyx3k8q1Ol8ygN03SkYCcNaCgXL52lBUlo
+FXTx03OYNrVsvImkZUbB0ViNtv5XhbVA1qQRw3Vb9pDqNPJOtWrB/bVAy3OALts70/tlAckbn2R
kL27pqRspsSqg0YGOzim3a26QsuxT3kWExPXYb0EuBWecrViiBzvne4bz2DlofHDz21GT1U2uXUR
XrpGUqn85G5fVXF8SO0Meo064HuQmMcXkf68rOpPMajcfKv1MtX+7kzmwD4AstUkaemQznr9oKpg
RJQJGAZAZOGRrOu45sihT08VdVNBIffrtH2ERu18yjKwUWW02NhMzENhOb5ILHTvYV5dmlYArUTk
hASVRrJshXVAVuQhsvSNWjs0d79WCSTluvcMomFCkn3YUQKL2GAMYd6oS0Ed9TfMkwgGo6AEH+gK
adriBPJsxXgr5yQADrfpJfuQpbFPkO6pUZ5rpWl+OMrwQ3QGGE1KbR+/V7vJASx69E6lkbcsafnE
3AAOA2N2lBea6BNsY18musYX1KPsG1JxLPvogPnvHEmdOGCvuq3jESoe46ct6L3eTboYIljrG8j3
/S4148UNy24K8qHAh0oTC3JWWlunDAfFdlGjZGckmvYsw8Pbd7FpokzMOrLICqLH8740g6LLm0us
JUOgKHniF2FkHzsBQZvzm1ps1ChHvCbn+g6BU3yQkrx8nCTJCbB2xLe5ika5jzXrWcvFvDXltt32
KE1QSCyT89zY0YJw1hweU3PO7y1DqDvZGPqNaFfjvo1791k1+hxWR4N7rJSce3LQYxhXua66HaAY
zjVjs0dzXDyP9IQeAMoW34D19d8H6o0DngPpIJMo1G0E/pdHZ7DEBQ11epBiO/9qRtmUowuHHq2X
LUIXwykcEtfN/nNvqOF9hmzkkyISNqYBDsUCCygpHoQ2a1/BwsaZb5NEU7qT2oS+5tQTkqAsxB1X
Wg9Ij9WNXWbTGfm2fFyUhLOYxYNqWoVyH6qN5FdJK50wosz7orWac0iIiurpZs3ST5xVL/v90pg3
bALLkWxejm+20ZbPiIJCHhok5oPc6ve03+PPk2O1ra/Fc/csHKNXN/oyqU+0EKY96jo9sBEyB5KR
7pdeSvZTlLRQF/tW/TQpDG840AoDP+accWsGNmobGLZqJ/FTnup60EANvnXUIX4T+uCgko70DOZ4
tQgeLSsOt4vRDJ4aqspmETgZXEuq52PmgF9xcdcdumkIyagqg7LptCAdy5uYpzZxpr2C5VPrFpeG
ZednE20JvTcfCqm9Zd/F+DdQLYQ09hGn38tFzDkmCxFccaJRJrS2lJx4NMpF+eEUg+lqbejTAEo8
AL3FK610KNN5useoMgQlJ/VAIPGOQskOMif7XIVqvlWteDPiokg11nBCbO4QmjpubI+UYdmXEqwu
Z3T1c1sU59poSB+X5OgBayk0EYOxwoD3kDpCHVf/wXDMIS4X8dtCtwSchzsI+VnAYXREHoy6Ily1
A7EJyOdgy2HoY4I7TGVDcN2ILr0g07FScxgkFuAVTmFaXficStdz5B2ID5jUyzjsTJCl/jzcmctj
auATyWk70FGy9Qz4YvwgJz1dAq2qfCrWvWxVO6PFeyVGJeLUp9QntX7t1ctSUXkZwG/ytOCUXVue
kpmGhxq8IgaclobV1K5p+45zTJqNhh+VdwgKZidHr6lSbrBFvNY4Hh/LQjp1DCwCBM+UWQwndooK
VGVWOV/R+r1wstpzK39IzL1cTYQSUNd+k0XTN7rgtyxyrPlYEfi0P+ahDOT6cygts2fSN0nDYUSL
z8mgb9ZDGgQyFoTM2JrwKCkYIDyZkvTUR13QFQ0HU6c+CuYmDFNNZdPE8bZb9fcttG5/yYrBzwr6
hQYYYRkIqW7faPkmStMvjalcoqx+kWJn9BPBHhpJCMOYj9l+UVaMiRIaMm1eZmTJF2ITx3RTmrnW
gqIqml3DK4QLowLvCsIfvYLN0gLUW+kesmq6AeRLlZlVT23U+E5tf2P4N5CfiHFUkbPTkEF9te5F
j4cUgMBJaWVk8SAMU+eEm0HzBO6WHUY9nEFhZwSdVtN3cebvQHF+2mjOrNmwtsruqCcDIq+2wsDr
qKlL0xc8ZHwj0xAKTFwJ33Dw8hCaYOjJwHlTxt7YYF5TuR15GkS2es56/QDCx6ep8S2H6XujR+aN
6CTwBbKiXERpOqdp1KZL1rXWdqxqX43nY1WHgcDywa5kvMlmySZjOScGRJ1rWfdOW1dP0MKtQM9p
5QKEGLkN8MaB2LSuHNe22+eTcSPRerpnXjF4+EdRPnb9uc2WLW7Iu6KkxNcG9Wnm7B00i3PW1Gj1
3BaLTGsGH1OnlxsM0Twt0WNWafnWAflzNNWQAr6M991SbeyQp7SNp1ssZ8ZDQZ8RWqK0iYpl8fQ8
trZV1QCawMC2BXyFrzap7Dspzl6aMbpVF/3AT/LEnniSuohX3v7m5BhxolllKUzZG8Mo2RvJ6oTW
CdutSzlA4HzbkIywQ4MVuXaWbNUwF55ZAoiYdftIlprXlNP8lc1KodZPgoGW0I3I8BaR65L6ozy3
twPixQulwUnpuyNAAs0fRl3z7TG9yxzJOnRh9KoMcRYM5vJiGpCLTIW0iinHLS2y6o4+GotkO4lN
lLfVnZk1GbVHJXK3UgZ702WLeqiN2riZcye6VJKa7DoFt2gyCnozc1l5ja55bFy3uUnQZFKbT5rI
tuNs975q1Zgy2dHLRnZ2Ck7/Sw8jkSkqDVAjvShmcW8bmJsG7cdQLz93Jb6RcG58HtHMyylt4Iw1
jwbRujuQhzgF+w2qE7dIVb8XzZNmfk1QWF+iSdYusdgDMPYt9Q7kZpDL3yT6cfd2ZawHHrs5KO3S
upzE9PtZnbOtjZ3loQy7Cgf0JC4pxP5AqbJ9Gy7yyYjFHCSp/UWg//aovZ4a+mI02ll4RQl2XBtB
nedO7dXNjOnTmiAIyVPmOwChXAEB6xhjui3ly6Aa0wG3BShzwiZsawjUQaJjSgiiWUE4jnkhUpO5
fi/NOYUK3VnR7DMn3MuKdBoxrA/MLGpibNXkkSJY9YZW3TXQkAPD6IN04YBM//VZts3uFHcrDBqW
j9c1QnGzbti2rLkEemMd0G3Yt5z+NVBGJC5OcBqj7jNMK1K2mso4llUn8H0LfVcCYKeDQNlV9V13
YrvE80a0WkB3+y2W8GNXZGMltgwZoV7Sjcm8kJNfLBkHlCrMJFAwbphFv6iRdcya8oaWnbbHQP65
xfF8HOBtgUcY90UR1btUxkQnwmVACVrnwL7xFI6iU14h/PbbURU3+XrbpYK3ROuaw5DkfaDMczCo
Gvey/e4oYcpUJ5xCrzTwgto85EloHRjUtJvC1gdfa9XoUCjdC7z/7iENzVfQTf4Q6QdBK3mMS2kz
gOvFaIw9X6SCTbLsZcWfCOD93tjGt6yGeZE5g/ZQ2+MDj8GtgGHko6x9pfpRb2qnP2ijaRyxLRyj
AcasjLObg9CYBKWGhnmYwkDOCWdW0nU+L437qNZKRLAcKKtCO2XpdMup4ULK4bMkmIsXerE1cMdv
m1Q9FFGCvbihFsiJ1lLT8aAXJl5p1Sk5xtM7o/MJ/ybVWKqMoCjSQ9aNDvGbp1gc8JZb2UOZnfq6
vXBsJWTT2oSzZbL3mzlihJ51kUggS7IQIlaqX3Aapoe4sev2pMvxZdCVOyHR34xbAGctAdSo8i4r
lMddyCfZOPmrZLtGwYNfyZXkQdbOPOgUO03ub6c+vcfjGe0NMV6Utjm0mIDheMxnQepC3cg/QjNh
pU8SY9skCJBT/sDFEhFuMBMSwmKQV5xr0Cqtr3JLDnho7yzJJiFGEhtptu+dJiWxIrn0ofhR6ol2
Y3c6QiNSXgOigMfLLEXHduZEV1vLM0IL2bXx2RfluZDyOwdnI61DL1mcg6TNu7LXU39xuq05OQcc
8o7P7YeJNZYuII27wZYvNXveKD+CEqC8i0ncHrfFysUDyxcUbXfP17ra5gqiqCiSyHy5ndehI7Fr
4LN544o2u+jVchSz6gNSv8GWX3pwGyOXHK4fahydlJJTMPG2NITzah8ZzjNK1ZKgAzqfrezb0a25
NukV6VnAzwrkOb0MFcFKtsbLL9JquSQwxDG+ViEEecvY02P5TBLCXTXwWabJ2ZeCqVS0bRY4APEk
bQvD+aLxT2JI80cNeksvfgwx+3Mj+62xyU1CxItNZMYbJJInaO6e2cQQraeAyHYM1F9yVZmQyH4f
4/BrxN5mYo1fygBQ7MPcnsxSOumTODAa9mxZ2uHDuCRJeKxCu2ErTlNKwMQrZJlIenpv94TA9MTG
YeKKm4Z2nLnwCMjLvcOM96HpJuO+xmLvodNVHsD/4lTpDHJ+XBpYSOUk3o7ShlfnhLiJBOe7GT2l
j0L+LuX8Qcda73y16SVXWaR9VEkkzCv2q1OyNCqMb91ShdkKxYSNe5jHNcLAM7NC8VR9doc6tb1y
PQTVosz3TYF2fxCXDPUmxlYiY9s87zj7SHeZaA9SHt214GNIMLlAfcgObVxspQyTPkbLIyra+ABU
YtyQGPOc1fFlhjWgRG3uk5thBbTzLDeisUQqVD5wf6ZjQU/xMa2aN1mmxTpbnDtTnDoU5c69xQro
J1VP06vM9a2k6fVRUnvIuLlfDcunAoimzUnlbuj09C7uYyZpjsRnqtG4nkkwuanjblNk/WVpVDfG
qY/YZNvPL33YXGTjU1mFO0FYglHknONaZsJ5tVEJxQDX9YlUX/d/qDuzpbixLgu/Sr+A/tB8pNtU
Kicgk9nAjQIMaJaO5uHp+5Or+m+D3aar7zoqwlEOB2g+w95rfUtvXfZzr8SabVjW71onZWRh6NrH
SbIBJbIF37iJKb9VYUWf2964icEqA1WVBBFinSda74nyrC3kOjJvCeE4GQznYVQdY4AkUPZWwhjk
8tTMR9coGr9rQMu0XarfgxHDJ2KH7GUGOBPCmzuuDuDdJrZvgaZ4aX1vZtMmsNIjAeibsN4nWHPG
c0tEW6I50IQduyUci9WAAuuDKRbn1bsul9l25KoW6kn8YLfjxmi/R+ZGNeRDltTPwaRcqsMiMwB2
Q5bzTFYDEBG/bs+zVPfU+LmIMrylb1PCMFy1m8Ru/DZhqqMoA6wIDTjDRQ8UJHE91oAHYfH00Z2v
KysObgHDdfTxqeRh0hWe3WXqfnbYaq8CaavXSSbCmzpsqssip0AoZxJwm1pxt6g6dE836vhFJSp+
W3S80UrHOOTVzaD59OpLnFCUFuhDxqpzljqBuagJuNQpmi6k7JpDYBQQM/vFuJ8X5n0R62zeRrgb
GGOoL7q1ScBCJE9mUmiPFnFfZAJMLYXcLHxvTBHuVTjUmwS+3rdOa/uJ9WpEdkPiyGtoZTbRcMkp
CzUo5TG0NYTPznQYcdTz65vLlOXA7cii3iMpem1oDY0966FCGSfy8iaplTvRwpaitPoYTNKXpUoX
LGMQLfXuqlFNh8nqns55uS0ns1xh1wxWEApWoE/w1UO8oFYdHFAOVus0yL7riX1J8+5e7829HkXv
gwX8oJHRCg8HZUJ28p193TrOwQW5spWjdcIRDTYjME5qzNfSkEvqSzphMnhglI/XadlRIzbWOfuX
Hj6SJ4IBnIjK1zJEO0lXA/rgsFKM9moaxqVZml8S07EDAQdsFH6QJZ4A6F8bg3JIjPZ8zuptYg01
NYIh5VHOyi5Mk8ustAXrwvBmVFEKGu2DyewKToMgvRYf/E5myoZ6KWlOZnRTjcZlTsaVo1ClLg24
GiP9x462jZZeBEGpUiXsXqz0vdY6xVNZ3HvsUtGSUPI10hFqVife4TOgLCEmaxUaGTIGuXZc/mca
WZxmvQUNIjqaRnfltFDnAqxExpg+dW6arFCRvXVB9GKoJctrOz7Uo15sjYJcvNACWxIRl6FoW8Os
NmIOD4TuUkSySjrb4VkSuPcsDI+GppCtVMeXo+qy3pyOyPFWU2CNqzjPz6GknIel4fD1YcexxTIm
kzZjBxEALNKICmgWu7LiQtMgfZCz2DpRf9DMcWkwBitZuGu1lNlWWmxZgvZpkvmJwB/mfie6USNb
8SrY2XYfXHdYsxdvSGFOe7PtTm2RbEJqFUEk33VTIW1dd2/jEhFFU1HsFX6NN3ptdiC4CsfYiamY
Nm0+Gv6c6K4XmSbTNcySkZVimxvANJq9neS1x2byWYtyhxxi5UnrYBX0jfaeaJPrFYlzoAsOIMLp
LqNROwXueNTV8ATncA3C5YHAl1PR1xtFTNfCfXG7TZyREiJ1SQ5Y6lu2AQvLJXZysLyWvU+q9rss
id8s2qMaoAGNbxIzqEdsgqZoFxkNa7OhxJLr+4Ti2qhl11N34wgQLPrOKfKrMb/RU2XdtvaiB7AI
f1Qtgt0n4ramIN2H7nhWTSL1owFkzxgReZsU8ZmYm8yvtOCUIG2j70fVCoY+bSV2tlSUWdyqgBI3
shLbRLi1hyv2zHaJllOTDF1Obr8qc36ODOTG6mJfmeEFYaU3VirVurYhBUBJpk00UjfHAZN4Wtg+
ZHI6wDp5Dev2gNr/mlbbWiTOBTWOA9vVaWXAaorYX65Kuy69sM/F1qimtYBQOklr27kNsuCk1tZJ
2+lbaCMU2JVe8srRkWQZlq3gf513jvqKIQHhrXFXyfwlEPkZMLa3LqsgwAdbtQvCNaxuvHBd/b11
kisFM9eaufXasVht9/Y+lqQn6uG5m4AxyjNv7HCVRu+q0va+Kd6a1Lmrx/TYaNNS8cr1Y51V523b
nqIBdl9eo7MnuQ7jJONoN5dngK6iVUnmEfqi7IFF7l6t6uesix6GJjC27BzPxkG7n3ryO2jsrnQK
eJS/lVuVTxvy1bydp7fZarpVWjJKhrrjdY79TPmYoMrY7Pw4qi6Ziw+6M106TuSxwNguKg2RaRua
/MPaXEBccwfyzuGJgho7T4r8RMlOeFEK38Id5LkCCZC/kQIVadN7TGYFAz7pL4PTATimU7vwm8nt
Pq8bKdYFFbMVfKGJ1kace6KjgldOyh5AnLqyUcrwKo+HOCRUqzep3CJQ0TbSdk8a5qxzYs8ij3uU
3zV2RtS68jK3Lcqo6LZTxFaLwXmIPgGqlTrRWRxN3D5JlyzUDWi1QjsraDzAOQUg0daSejffKtOD
spVofLa13ZteoMfvVuLeTGZHcTrRqdvlOKz7p9bu1o55XkhaMFPNjY6SeC36+qmox3OTfUK0keaE
hFki0bCte7clgSdSYavQufanHoDZVETPSp3cWaMZnRVw0tepnlkvhqK+20XNmKo9D4BO2FjLRz1O
zgFiZ3QjwqUr9dI2+mOJDNKik5q0ZDbxLaAqqhjhHmYX2cSQsYgy9Pwc/T/ChnhP3swlj+tMIW9s
aSldgt5ZSygsUqcnkaGByAK5mqJT11y40XFs72ORmOvWtveJLg9k8uyqqr92skzuVcmnZWnBrdXa
iCU6RDGThqzRHQ62MT5YSWUf1VEXazq6N7OcyP/KzwjXQ58ubiudW2gQZRXVG5OK2GrIbQA6Cquc
0HgMyqtaQfQmCT5RSGOhM0k/K4+uK2rTlOSgobpXGsrGNhy/hXb2VM0EdbZDctMo6fce5WEg3gyW
DQ1N3wFlfsF6H4CVMmxlup8siXphoYZlF8tnkZSbDJpZmNx1erdxu+uYesDgE9811exrVZoc8OBn
KiLGhOZwomaEa0A/FFanHpwhPY/ANSqO6t9FrqedrKXjnheUnK+qyI5u4yoKrmuVC0WUqh70qY2X
MJ95l3eG8paKLPWzqC9u4OHIdyNymGH0dqOlzET5EEfHOLeGaQ3fxaT1OrXfUpRaRwS1+bZw1AmF
QZecTUrr7Ke5MjZORKr6xBLoPLfS6CXA2MqUzr4VLKfN1mlUNzlGiJ2CFWc10CN9GOzwOXDRtljJ
M8YG08fHgeC+bmn0KEL30QXK8x76LHDHKD0KI1f3WtPfNwW3UUUxX/qGUtwLmVo0y/XOOGiZE9LQ
TF9rcFmMuUDWlM2smeuxs9dRoZ1gzH2bnB4xm33f4AJba3FRLZuoS1HoOoBDxjdSDoG8JbZy1bkU
Po3nkoWFJ2NBwJR6kcj0skohmXXBTqEAsaOOpGzpMJNQRgLsLu7byyoW1wjZ4uvBlmtYXuin9GI8
1Gim1yOhbCsSv46lrT3EcXtW6t+TToUmwQ6EzkxL97mlP5+k2xTnzEiPKlDjB0e9IFVz1Q/nGnRh
Qc8ltC9L0e9okq8qFnZCe1MGeosRgSadQmRI9WQkL/PiC4zv+W496sEu4qH5SYn7adMpVPvChhwI
vUFS40zzswFVoQX7vLLskqRKGu6sFsUhFaFPpeQYJnJvkfu6mkKEg3r8rXYDuIGJUTGqhOs5aXxz
ZNmUFMizlMvSYcfAwKfHa1Pfl3l+WQmz3xAD5xuZGjyk6Bw3RsnCGlrHOBDxCYT5W1RsexmflfF0
BVWdfwDp40PIbPZT47LDHVUqzv1N1rnnQe+4q7B1C3D18bjX5yQkqLZ+rHPx3AaUgOHKvQSq4txT
G4w2YP1Z+cso9aBCbfpi6QSgZEslCMTeNASxj46vAVP2yGiwvcphcs1GW+DqH7zaii7CdN70o/Zt
buuzpkWmW1jbGCYTUin31dUZJCmwKI9CG4m4jazwIsGTswIEfwbPdNtn0zZVCKhU4tRZxcnYs9IC
SQQGEx+YG7xGOj3AFsmr4vYXVRedi/YthpAPTpBFkmlNs9eN2TOTLh/Pwg0sx4diLokuRu3qMKnT
LAea50J66SuWZrn2XSTfa0xKK4p9F4NgB7AYfyzEoyuLZXYm69aTakPNNcsShpJh4RjK6Ii2bsXo
7NKLENRGu9IP3fB2asPSx3st3vKalGWVihsRapIMwyWlUb2nxx15nZkNiK+tfPJTguo4Cxq1P2wG
/8iOcZJvxU1bv721F8/y/4GVQjcxEf3PXoo7IvC65+ln88WPn/jLTIG0918q4hdhw1zS9cUj/V9u
CsVyIEJDdxZYMPkR4GX/tlMohvovDJMGPB79L0cFPv2//RQUcP7Fz+C0/q9fav8TKPRH0w9EBggY
2uLMgCeiYt7+ZPop7bY3IVTpFAcK9RE0HooIWK23LfHb9Rdu2uV3/bcj7+9jAYAwuGKxGAA/urMm
VY2NmFa8LwpBY58B+LLHh7QxUrPbkirb3aRJiYwHSugXZsCPbqO/j8wxNRBrmFP0T8AxZzSqnCqo
4cP9KsEFI+CSufHFQX57KxfAhYNDVMCe+Xh5udm1RlpykNhybhqHTmTQX6DY/un1+pop9ve1/HSY
T09M68tmAtxq+EPdx8euCB2YhrVyK00FASTt4G5LtCUFPpJ0SJDPyBCep6sICPLpz2fyg//yy/ME
3uXwn4m4inf7Zy/nkEHMZSXDmXi4YNeNV14oXrylVrgFFehptTdsqJ+uao9qytq5GjzHy18Agh8I
rNw7X7xdv33GP53N8u8/OUuLQo1tE56j3w9hSR2N5vE4fhXy9/kZC5VP1RVsEQQUHkA1Hw9imhOF
xq4wfFuX1kbRs+xIHRUTpzGWuz/f3s/XIwixAm+GkdECmqR+BrmY8DAIzE1mX40RqBB/yBNtkU3+
+Shwyjjln58ixxHCwBDOQAVx7HOCoEqCkVQSjpPWIypUU5mieaeXHfVQ4gMwspo0yRCPxYb5YuiI
DFe6HRjyiaYK3doVXLa237NvCMaVNVDsW41OFMgtJNoxvUrJ6USEqlO4Plkwb0B8GJJQk9qNCiq1
ZqNZ3gTIpsENGo90E8nytmNKw3Z5BX+Z7Qkx95hfygS4qSeUTHcu8ok7s09SacEsLKejE4mr3KWQ
rC9Y6axSY5agaSW8xg1HCPKFIA6CTeR0J1id2VhgKtNZj6bSZrt4+ZPlfdy40EBHidhAL0iIr4eq
Ndmrwh9dK1SI7gMS04JTZ3ShSyEAVAClcnCuK12JleR7Xsymip5Gao8g6gNWZplUUz8MLK2lhSmV
eweETLmOyCFe18gykm1rmnFNodwJm80842ryiHQwt40iqIeMSUR4qdRybWOMlKEIig2MhzHShnht
OHG7H/Ms73bhrCgX2SxK6I1l67yaJQkYJzcLUXe7bdjqyCkCZNZRprF0Y+OhXMSkpFTbwWn6yR/s
zHl11WREmy3cEYavMnG9rpiagB2Ug/Y7pf7+bCSGhWQ/7+dpU8QjlSQWCNW8knVV+AB7CwUVSqhd
6rUeByvbnpzLqmjAtA6GuKrREL3A06AIDV4pu3Z7GORsUd3WWsUgqmMvmBZuiEEB/j0aiUpZIyZ1
YSCPec4W04yG2xQ3IPtEm9YISiqcq6tIq1hy91LPvmMSZGE7aH31GJsFvcMm0qPbPKRbuGIWNb8r
iDCOoZkrAaupLCQ1XkaT8KUI0fi3bZg9mm5BJEdnEB2IFMWR76ldTzS84uB7GMrmMkIOAiGWkKna
00XXn4ZJFt8m6KoIiGUYnpBKIqcQQHqvGkzQSNeKhsKQoDx0MxL98To0oOf2E9VgtpeVUpt0AZTo
2wzXM1nnalNiewFpvGjW6+zYyhgQ1Vg57Xln0Pj2ervpr9gkkb5VGqh+jdAYcSb1cXdT6ykFghA0
9h0yKHdf02XPV7hvlmq3qlrMC4D7VvGUoxNm+6BeTVHeYVRMakk0LHmGSMNmxdAwqsnipCu4AaDP
CmWnKosRx+ximsxNqhmv5M306lnp5uqFArX1SZdGpW15zZzTgO444WYiCicdLVOfMGhCXVPR2GLv
KqR57QbY7+hfmCWx9Ir93M5TgGYYybqKTFpLTkUgCemqq+wVeJOWrQdSFselISUJpGKgPCahxm1K
zIDSHWOItjJnHoNXuRMf9Vw29kVg5dgjMa62D1Pv5BeypTOxjnljrlELyR47VZ2/FWyX5apOjJT3
dnJMtvWTKpm3ikq3dwiO8jO2zXPtOWaSWbtU5+NeQWFEIqORQI/5LBWz6RN/3uQem39EM3GbVexH
Se/uPB0bzJOxcHp5S62eVPWI8l7mONWbqhLRubJJhAwJkdfoQ9FNtM5jxBjky0dDPFEtE3O6aaCe
4ziy3FhFZxlQmqAWQWi9IvkQrmQCDnoVd+XU7KJcIjJFZ2Y5kH4lpQdklzVMURuL4Nacq3o+1yiL
3LszlH8PaHt/E5F+FG2LxkDIEcTEImH4ISfdj0owfRcS4vblrET0DbVJywyqgc3JCrtE+pbWiHGX
BwFJk/BMLYQlQVclO3WaKswodTYaOxOsPA9MbYtuHdoUsbyZsY+32Y3cG6pmVObTGFmXB1Fdtbc2
tDeGwRrNHk4aCj1b3Q1nfFOQdQcPMgGVYAqOUesTOUBEdY7Qa15h/VPVhR9eqGgWZC43TioE1ReC
hqpd2qLWMFPaqKR6ZcO1XctYJf4XTATxCNzntZ1NI/htBEMOqhfKkmtjHq3LcUkQ8KQYQTRHapoP
3lzg28KqwsljyKNOeKZ1ulWjRKK3uq4EIyoqc3nHAjNETxv1/VHVVMX2adNkqOhV7sC6hLyh+lmr
du0q1ZYo1rBtNbrpamLr51ZaOrVfhhaE/VKNjIy2VqK3dEI1dVgzcRrfrLEaxQ668OheK3bADcOa
gS820tV69HokR7R6gh73J18OdVPJvN3vuzimvt/hV8Gw3OF3W2lumxDcAf2FlrC08TXp5U6V4XyD
CwOFltsH1g1bUWJiccAVLBqnCsl4B6NzhT3KsvgVelYn547TD++yoQy1rvOkkl7OfK6tnLlo2q2I
azK8MjJKzPUy7EiEI0u491QI/Ru+yuw0pbr9QIiKnM7h8FPmNHtFkgiWmMZ5ZeByIrCWZsWmDlLz
LwToP9qC/u/s/qf+jWpV/fYf7FOb/9h0xetzSy/i/8GWVVv4Lf/zlvXyuXjOn3/esf74gb93rEL8
a+G+OSTtLdQo3WGv9Jf/X3HYzJquUC1LhStG7CJL1r8zjNx/EYNumSq9dYqIS8DRvzes/D7kIQ6r
ZRaXFvAK85/sV39s1f57uQo2GsSPICMJ1MDC27A+bToKNrQofUb0522EMAXIzI0upmFHcEa11p1R
Pyp53+5Zq+iGFxS6e+1K274AsZ2cUyBP14jWTC9p1d5HmGJtWQBUDU3iVlm7GBq3dsTvCck+94QY
i/1PN/o3mzfj4xb4x9njwgDlo0Ol+ZUXomWK5bqBa/iZYjuXoMDjMzQ26JjzcIrXbWE9lknDyDYl
lPmp90aHaQlkZM1sWauSdtc2oVa76dV4MxO+6Y8MXtiU8/RAYXVYDXb31ETlNbW+6kGAYly1ceE+
BZlYJGgGZl19RHFQjRj/KgPEb+RSDA7ofaxzgkF8ZLHlUQWFuytLpdmAg+k3KflOm2oskzNUJOMX
m5xf74fOVvYvosSCOfq0Z7ZqNUd0yhYSicp4m7GX6lZzV4VngUsJeiIm4wFkgD6uurp/+fOz+ATn
Xp6FjfUJZoEFtUy4nxEkJJrkoYPi0O8G/sD05d61GQHJJSXJjZTBhopkthZdTi287+8VLKOHSZPf
/3waH4mLy1nwOoMXAzgHQEYzgGr8vG0tIyD+/ei0/tAb2gpfL37fIXun0n5v6jkm/Kj+Z4jVH4eE
owCnbSlIQcn5tIntZRR0bSVan/AK26Mm9JBX9XWDT2/152v79enSD6CE5QB3hMP7OaW1kH1YWLPd
QsbMpoyVyQwsoLRwzFc6dX0B+7Op6b4mfWJ9wen6hHr+6yJBZvKNWVyn8Rk0FfBkQwQtrZ8GIApY
JRFcYRdYc5pQoBKub2UR4D/JmnWjzfcFuVv/h4un7kwVjz03tMJPd7lRQjvFw9v6pRU84Hx8Hiv7
gXgJlZJ/6w2ttikK+/bPN/xjzeDHRS/MFkcDoisEFuCPL1NMXIta4HDx5dBY+zgOiZNIHXn356N8
rBgsRyHOicGcappF+ru9/PtPlZaOiM6moCnvY42B9OGaBQMWK9giReT+50P95jFyrL/g+eDPGCs+
HgvT25Di9K15jJj1K3FXaZBDooLYSVUlsTmpsSNO2W5mx6C3zbcvDv/r10ndFlc80yEVXOCJHw/f
kCUGkpnDt4b+WqfluTrWT0Jtn4yw22lBvimJuMLUbJPcKG5UxX0aQOt51owDEBfflnU8uUUovLxU
PP753H7zFD6c2sLJ+ekptE0e9UhoeAqWe9AL99I12xceze7Ph/nNMMktoO4FeIfhifHy43FsBTYT
pZXaJ97iRrTN1imN+8xgp+GQatQoySZSowtnQHNBRta0It/U+eJT+vW15hQYoDVebBOG8qfybZy0
LYXhkZcAGJ4vTOmuB/aeX1zpMtd8XFksR2FZoS6QLZbmHy8UAl6WD2rPURJxR1bibZu19wWzbT02
/p9v6u9eKz4gMEYMj5b4POijzXTVyupq35hlDYBNPFDIIsQENfq2h/SFvYty35+P+bvLW+jv+G1A
/Gvqp+fo1nCMx6SpfVN2tyEBd5ii65fWFIc+Ml7/fKzffbaQym2qipQudVN8+mwrumU6oQW1n01J
ts6VaiQLokSYS+vLi2RCS72NKQO1zkMZUj6upP7F0/zte0uWAldLeVpli/XxcRI8pqhVW2Hvsc0L
lyke0xqBCm0wr8epe5t4LOeahvZijMst69ZrurjKF/f8tydh/hj/gf0yCX2a3XE7luSiF6QSjeUD
fRGsxPrFpLW3UpP3LO0umbsot1jvaBNW1JBZtv97Yf+b9eaPXPjP7zQFegYp1lgOb/XHm9DndGLD
Jqz9fin4Qco8d1O13KYB2haU5ZvGbHy4CSnAEmigRIMttUvDitaKrvhta1B4mKgMwb1YwSZNdwJC
2LouC3X95xP99eWE1kgbihUJJ6l95k6rTiGi2UIJLgfzLu4M55C4FCUdhNhzjw/6z0f7dehkKiEf
GSokfFLtFxjhQD5lm2Sa71pN/5qm8Y1llMZ7r3y1vP3UIlmmSj5yDqYC+kVsoX8aU3DDa+mYmqqv
VfpeyeTDTLPLm4rmcsQSgF9lyEAQTMWmyovDGOrumtbDsJN5BgAgzVeFwESQRCMJralAOuT0Ozyw
lIaLXIe7wWJCi6Kruuf5mBkiJEsf8by3pDcanekJdfxO0OkXNMJlzvv5nRIqvUloIhovNjPCj3fu
p4mnq5CYDgEosaSx203DqInltqE6JOZn3ZgeEuI2vRCU9+bPT+3zO8JxdTZ+vCI/dgyfZ4GhKyJb
RtXsw0M3cUHlgJLCEosS6abreCi+mg8+zzp/HQ+gJDteNrDq8u8/XWdE1myPXGn2a3YFZ9Qprasm
JMzwz1f1eSpYjgLRmEq0y9vPWvnjUTIT10as5rOvB6i1Z9BL8xg/taY8b3LVd3HBfnHA3zw+umQ6
nkD6vmx8lhP66bJGSdPO0tIJn4wIH6hq6n7UVc96rX3XgL/DKKJOm5Rm8cVxtd88v2UtbiyLUzrf
n3HABM23xJ0AeswqRGqS2U8vjdugpU6cDo1x0Hvpw867c+b3yHZu6OedbKcgxlB/ncv8QdewrxLA
W34xRn8eDHgAbFAYG0EJgi60Py0uRvJGm4JvEKEMfp5gDM093QzXc+Ukv9j+a8sr88unQ8mOd3j5
fD53TFPcS22mxCNjb5h59VyAnDckGGt90QRhJZ4FgmF71qCqBJuJRCqPHafiEeG34fVAaDfEL39+
/36ZqgHYMEmyE4RyrS6bho/vAzUbxvMxGfypSd8ze16YKYJotbU7wrjRnWQ+HxYgqA0+fNMnaY1f
LK++IqHbv94aFgrkL1NpxhDyy61BHWv0IX4zDMGD8UpI4mPax6dB1bttgJwmHTr7lphZ1GIYUcPr
OpHTLsvmda670ZXiEM5IVu5516flbqzFgmYJSZovFJhvlTmiF4REciWUOjrJWbH2KZy8vUs8oA+k
ongkOtTalcasPrUSzktglrT5Ior1hDJXm2ohfTSAPXK04esM4fCxHIptRQS1p09V7tlDoe9HM3kp
FCEOGqWw56bVxus2LznJjrj4RC83qNTuCf4br6dspjc1pP1OtxvriAszgR8HiCRv2nkbubnwo0pL
1ixGs2AdDsN4kaWVeUQsTFUEWoaz6HXTu1SUibWVojW+Ekz8+q0yMUL6dITBy0pkyceXYq6IskhJ
x/aJ2LRenawK7nQtKHZ4q++t2v2K4f0DpP7xw+B4zuIp0OisMw5+PB5IW9KG7axfunLBfadJfZWj
NF1DYwq+x72OtwJEkeLpmTJeg3gZvmWKkdxGgEvOQlHa731CPT5PRuWszRvAmITtGp1XVyXdrGD5
sDGojtdYtXTPLaoY6zK/SLUadSuNUjuaTRdv//GHxcvMCpRtI1XTX8Y7ZaqmxOrcxYZv3Fqhecd7
+UJ35AkD04J3AAs5N7tKGD45tt//fPBfB3lkCoQSAUWnIGDbnz7qDA6IWw8DXxPdZk/IOr6s3dg5
OZI272iDn3D6MfRbXWT6F+MpE/Lydnx6mhQ9mEU4A5fMkk9PkyzPNgwCyhBBhNYfWxjtKs1y8r1e
OphspbTlYxnDk1n14Sj2tGcsQHC5kp/o4BWvoxPH38LCxh0yxvG+aODtzQA/qCClnXlGwur04NiR
sddl/551I61B/P5neqplR4ekZuTEUDYxTUSOu2s7YOYbwrTLy7GyHgtNO6rI0ne6Xppn0inrdTTk
d7ObP5OOEPLdteXeaBr9G4BB8UQ/nIZQWWYXxWiM+ww80k5aOmr3TBceKwf3GoO0PA4mUkwPkUCe
+zI3jb3iZvUuchL9toS3Ua57BdcH894O/a98jLAZbzEkF8gU8SYahaywZDHcP0R5OdxRt3FREqd6
7Qd0wDCbJ2GCnJ/6gi+haIFFzOvyPG6y5jQqE38nor48C5Jh7lei6ednJe2UZ9bZ2m0zGNYzDaQF
+OYuUnut0XM/gfrxOGYwcOdqGK/SpMs2jhEAB4EEc4K4Nl1pSAe8Xi5d80YX1MkTAqciXYhnsq60
xcTUqwvBwJotXxZtiQCoKiqAa1STN7i/A4/e7XgBnahcW5GK+S+REQzUQFF0ezsFLffCHprbvG1x
7AyhKh/nPpP0Pon3XmmG4h5p8sqLpltCJeq4eHKMKjojma7dZMROr12wevjT6SL3tmgTMBzp4jei
rPvImmJRaNTxQMy4leyyORJ+4YRQA42yOkxAIHc6UrRXMBjd5TQ5tjelbr6aUTQds3xMMI/qoGyT
eKCHMCf4V3FZN2rOqzYZiR9J7SJCnwqrtUyjdQtTiJTZxlFQMUfW29hOkjA7Ww3prbPjDZFDU+ba
xhbtZs/W6wqHXVAZ+6lmU7wpbTztHoiIlLW7kSFiiegW71R3BCacRgoi8z7epqhu9k5exVsTIe5R
nfBSRUno7DCvzteqoqPXi3u3j1fhkE2HmXh1EutZPMyWdM9Towmoccc3WgIprrJkscUYrt7XWCrP
YltafjlMwaapVTJH1bjoDmOdVusKuMd9msCuGmtHPMFBqXZzASsMzmwagcic8m9xVwBrVYrpIlB6
eAU6svKVmrs6Ino8wzGQD23CwzGPtsJHpsXXiT7KA41iF8sJONQaJ9d1jXSrWJHRWl3UUxZsSoC1
sse3Lo1WO7ZFSMAy9bCLwJ78kUzpQ5lq4liWtQP30dHWNj6JLU4QeqywRQCREuaoHCBsVkfLTuob
PpPHTtSA5RxwAwpr+y2kIwHkNnUPqhMrOxDr8cJVF7dx2gp/DAP3YUT7fj1G+kz2MQ+zDwdnIxk0
r1PqyxedKtt1kaXOccoz+0IIBH91N4sXnSnou1soPLogTx6klerbH890aFLbz8bGPAYxiN8VW7Xy
TJMuLjganin52DVbvwkh+kVgDnSrUF1pt0ibWTQUTrvTbIxjeDerM0eG00nBc+oazQiXQB+vy9GI
z4IRZ0JPYX+ji2DySWMnL3hwbW9ULeesYjd8IP7jecAF1AHdSLD8Ka2xy2zrys4bZkJZu74e28kl
cpf8skDs36yoNcKu1WdlPrXlbFwM5NyFqwJuRrhKUsstwYukdOqtzriwY6tvVnY23BVK5dvlPN/E
Q6IdQRwaew5RUzft4QjBmTbWdV3jSPwxBdMPpt3Vd33AxiDGJukHTPSPmeBni8bBydLVyRnWLvt1
GIvCa6uhPDPoW29zZ3D9vMg1sEh1qqLh4UY8lKrJOaIoKI5W2cG+CPpDlTV7GTnhqXedelMAbzqQ
DCWPcZqBdUmQLAASra47B3XLXDfxN7Ipp6vCjW4AKCpv9gwQLltQcNTQtKMx4ffPEiy4yTR3lyJo
Im2vhBj2LkBXJKtONom2GotEipNMklrbzX3hXFNMkdAtU32DUoofpk8n7nrRj7GPv5FUhoJwPVyR
RR1exZk5uhvRut2aOzwgS6CRr62p0iYjzn+SkAawrUTg2KHYROkY0g2kvTt6adXPezlrchPIorgC
btdXnlPZCPuT+i4b1cGL6to+ASQvgTcp4zeo1QBKuqb/T/bOZEduJduyv/KQc17Q2Bk5eINy0pvw
8HBFr2ZChDr2fWfkH9V31I/VonRvpiKkVOAW8IB6wBtkJjKVuoxgY3bsnL3XnnajUOFbU7NitFJa
BQurG6t3Kd1xvMiErWDNUPa86zy8Sii5eu+yl/rnZagkyL5+12eY+UyEf6jSQvuqS1X61tPLfA+d
g0gNJHygVbRkggHsjR9kpmVPmV4k91Wtol1RmphwPaKz+52hjC5hFdeW95qFOiewUHYgPrOX4mBH
C+uNnoMpN/Mb5qPV16U0MwhoEiEC92t6cJQ5X9faSFckmhRafLtCGJXWWE1iEL1gKofL0WEmk9X7
pUA9ojiePE2eASDMNtVDGHr1soPjFJ/DyjJR7yQfawnEIOrt9rNW5xSp+M1tojlYU5jOzuq6xirt
bLLalQ8LUpNAVrZ+rqF6X3jpgIFk7tU95yC56eosv2RLzd8Pi+7544j2qy8RFPHR+W0V3enZeMl5
p/NRpQnf6yIY8+mNY48lMo3GQ9zKxzpGunlB19FFkAohq9oLCIonYFAUwLYqb5FOGntdTH0QM4H8
oNKlSB5lt7yf8c/oOzbpMuKIsxYX1sgD6iq+zjj2jrMyjhE166FQLa4FcMHY2hb7Op80LNXS7jnA
xEbDLmd2JkuwhfgHuk/JHIF74qprZLIken+rgrwhiveIVOyLagQstFEJfCyhkqPLzwgFf+yuWUix
+ffysbDXOqbNvUvHRNWnp+MNkLJkx9adXqp+udSHIsJZBgQ3pZQH6tzt5UA9r+Wj2KHnOQxTT5B3
gjGFY14Hk0e+LUNitGNmU4MmBRuy8TXknTrYNqzrWi/srVvLbUGQ+66Oi2RD8KsLmXZ652DGOYC7
4Eeeai6INeqRO5R9LBowlFmpy13myujceA3VtetdZPYIYL8wuje95ToAOGjetE2s3jpOkRy7PGIF
asP5ESI33iHJp1IVFWBpqMRi0qtg6FRJBm4lfanc7EI3zX0zpCMwvKlCFXRIajUHVpTe8zHnfhYt
56wuXd/T62zbzeZ170w6X76wbtxQKHqJkNsu1JyQ657E5RtcQTPQqrordm2LWWQWrKA2A8MbaBXV
fsEjcF7AirC3DWq9M1SwM/UGfBMPsajXbRPpYCtlobux1cAsFWjWiVjH5nYyI+/kiuJTOJbzZZ7T
SAqcwXFPav0Dve2hWll6AkWSlGvItCRCxwmY0U5l7YED2LCRY6OOMdBX+lLR8MA/B2BQPh5Hpm1r
1170T1HxNMvEhoCfgQnmrT0O2UxFRpTPHqihRZ0cpidjsB1WLBz4XgSaGs7fWdmlOGsW72ZKjaEN
RnkI4d3v4g6STmisaHJr+mSSNr9VNvZyxLZLYFMMXujI2x+0sGpOeRnNt5iTkwuzz/RrLGTNfjQg
622JftHAGeuTKgIGporlU8wnuWBWbFqLDKCp7jcEvae3Fsa0hO6JRfbCaEDN1UHlXplRSRpBXEgL
nbPGW79wcMNXJJtLZiQkM3jzbEoozRYfz7AIMkNFqWc7Lx7jbYRMnFAhzBZBqpnLFycFwhIUjpfx
z4GOQp3e9M71HMbAdCy3rcj4yaO7Ucvqiz5VqtpF4YTxjpbFeNMBIGn8lMjnc0PW9XmswB43hlZn
m2gOWaZIbodzmafaiVAlm+1+QWWagmGnZ0QvEX1NMFgL0CmbR6/DLr7t6tR+UgD1tbSxoanCyOSh
622A5Qo5N12QukOVMuO/nyzbPdGKgru6mClexjK9TXIH2HgjvPdrKvzbYtT6FYSa7Kt1zxcx0mM9
T7ipS0vs76aXFRHgBpUg3AwOYWTYvAGi01NiLxDMKqOkowraQuVac1YFdvrR9qCL6WpDI8bdp5oL
J5JZEDlV87aYm3onPM0N/Y50jO2UmPIwgm3eQiWtP828XoEeSXsXupCwbapGZvv9jPe7WQEhdhF1
e84I9embmKa3WrHNFgLrNgLqwlOlKidwWlccw7TH0j7HLpauGrFJ3ENgW8oa9x9KJbS4QTfZFHWm
iuGahtOTnkVQYg0eTjU5RwSwZ0Z74hEd/2dZptHjOJnJx7HXdYgtUfFp0ArkHXqGTNzqy9spH6Jj
Z1fxaQa5vMFxAiq9nrGXWROQ8an0xJ1nRYmCLGKjU11/pM6hSzHmJ7dvRY0FrS39AbWg32pjcxpd
Yz+Z1HR9X2uHpgYSViKTPup0kfcKIM9RLND3Iq2vA1GGehC5NR9ry8TJiMrpcmCxInSg5fyidd4V
jfLF8LGOohOh+XmwSTIhLEtLJPOQKuzZX5uovzfmxSGSpBITzKgibrbZlO9bWiJX5LNDZjTto8CO
uV/MlvI2MgfuollZF5MaWigWs7PBqzO+tQyIZHWtNYYfdjnvL1S1LR228hL0GPsdKOYxvodHFR81
XQCRUDEFY5i7jG9q9tPN6LZUd6XJQSC9jybS2UOhR0FJS2JlD9xFXeIc5zFqQQt6MGno5Q4XoSnG
HVpi+EfEqe4ynSWJHLKi2+g6sQ/ctGpPZ6DyPWp3+GtTFkKwgksMa2Rgj0o7IU9t1p8HxXGRbQcz
uzl+gt5v+FTQ7z2jU+c5d+iEIdi7BqIHZFEYJC05ueOPYXhC5Z8ETt9NuyVMPcy4JNos4Hw0S3un
2vSic+Iv5QofmKz1EDdBCMOM4mzV4oAEgfi6J2bgwhqG2J/CZrkHelpvzDgl30UJ/SISyTbVGV5x
VvE7ULpBNYG6HDW8kDp9h20dS21X6cuOPnvEzHHdEdKk3jcqm05uSnfMsCrbD10E8oRpA5QycS7K
LNsir5VXwsxs0Nj1ySyzBN0vr4INNmDrzjojjERdlWkfsQLmt2HmQvtKCo9XrKfeVXvD0R94CE99
lD5yox5nOztMVruflXM5DUVz1bAjW9uxjeomgDzWhSjm4Piyos5rGAEcD7Thmro287Q7CoiW5rKk
G8lKCQDfsjVMoiZRE+7SqhsraRR47bHUbi0bXkJDrP3Z5UT/haAJ29dF+XZhRlltrKyb/A5l8M7r
NAULEioaDoRhnyrP+sT3hBt4XfZnXpZLh5TgflPTLPIjzpZl6fXo9pzrMHcgDorRfDsK895dDOjU
RVGfbUR9aKfbt0mBqVd6c4beSyyXAAnRG/M0D0llkAbvkWfkeGNHJWROfi6ilT9oeh+MbnmAs8NR
klM7u2hKo2VOP9OcIC3CSx4MBfQH5DAop7z/PITpjtWOV87icE1v1bi2jdGArOgR3CMt98Z0B/ec
xIKkElhiB7RxBehqcZFxSj6vXW+YPdNAOI+bJ4/hPFds35l97uPeuMrrKD/jpUUv2UQ7fTLfuRGJ
xWZJ7RASQHflqLbg45qcA1nY1jtcveoghm7lQPAPpzRA3derj96k1bdVusI1HY4u4SKWIz1u5geO
SbfMVrLeOUPTHSzDKM5aA9kcepb3UVatMBBWVh5EmVijm5YjKGghlJYaO0UME/ehp8nj0MZRIYEZ
i2SDAsNeR+sB2TyPukVBHEUREIUhfpL0RC4bvokbyTO4jKamvCx1c3YDd5HdF8+ZYy4Xp4wl5r4/
lOkcvZGyns42e/JnlabaXd2a2dewLuaTyqP6fVeY2W3fk2yAPYuOlmwY2M+TLYBsy4GBfwcxgmbN
1iTWaA8e1Q7MtnH5FI32XWR0870ok3avvGx86BaruuHp9jrMrSQ+hCGFT5Tq6Um2EdE1pluDkEzD
fMt5R0HemZ3LUJLE2je95Q82GGDfjKslMLj0VV+qhElWO1ykjcrpO6ZItzrL3aHlhxbWjP3Zyxxz
E41zfA0XuLiDZtIe2sSmqnGziLElaL6I/jnnI3WbiFKFu8YTdPkz0drAbBMaFSgqve1YKB4T6DKN
kB3cVhvDlflHr2WfWuQEm0HZtnffEGZP3kZB1E5egLuaTUiMlDaymr2tmzWVsaE5pwWrFQzGhWKb
KBbNg/8uzUdcTbTRQELdscbf0tHziROLN4z8KU3uMrqPFGr2rnGaPcamFMGxexElbGCu226kiHVf
CF6Twcs/9AXNhw7jJhMQ7auZoSqDgkuHG5vqshAPRlv7EDPp8FVSloHm4l1C47jzmgzchttc8OkO
n9qBZk2bT11Qxc7g60iBa/JjV7w1jYE4sSECwFIj0tY+tUKr9jFhQdtF5X2Qj1l/EdPFDmw22S86
Th2/twsDZrhtf5mV8Hx7UGYwUOg5pE/46eSNl0kJ5mEVgF7Qr9d8LTLsoF2wqG4swPJ+jLHKj/l7
R7NBYsGto9NHC7a7G3SIyrSvRvwmLBSGHor7bBi8rT6Q5TGPNpBFUUIsEZ2bYyrrdKIC+8bhZSIg
qaGtdfp24J7jcnqIMB+cTDMaA6tLyY+Yq/jg4t1h253cy6RzjiQjg/MCHQKglp5Vg7Z9bwANuxOW
KPajNcMESKkKNwig07055t7Bmga1Ncy+fp+2lXwiiC1714q+e6SvBlcSs06UBqlBQHQxqu5zyJTg
smQidAGDXJxnKp5Tszj1tYcVZF/O0fXslmlglnP8+PtZj7EOc56PW1YJGb+CIx1ENC9FRhOTsCzW
jWYrrJSQia5hvxPeQ5nRk85rjFWivrP5qR6YuXxhe6JoMQpdItUzc/vJWcvpKXKdvWw46ud6/iCm
tDp2FfzFLClj+mu298rP/ItJuM06j6DDdBj4IiN5PvCz6DCRc5qh3qxS62FOFDwsZcYcAggmyy2E
Wt264hhD9ZmQgWnTMTS4TIvOuqpdnCyLgeiT4qh9ZUL/89zMJgeXp+R6HAfx3z7/sUy9bHAfRc3W
oOXdofhgHnUTrlmxZYOdxYI0D8ubDKzfP8JvroUXjxChyZqIyQgUEt0LFYi0F97oPmm2SyXyo1eF
2GUcWNhBGMv7OjWfkKc/zOiJfbdNR44IFOqY1LJN37jldU7oEqpF+4nWQ3bFFNQ9T4lVXchmNoNF
Y9pGeEmFfFZfh1StYJighAoYdnxtEd9u6GhLKrWaZUCPjE9hS+pAORQbUQsQ+ZO3L0CD+3jAkI8t
ZfFJm3ENgKAxjo4H9LWHMcWx24HRr3fxhT4u4/s2E0vQhsWw19LODND15FQzxXsX60G0GVPhfFr4
djZ8etWlRWzRl9/f0Z+UdyRboL5i/oi2wflZuYspEMUoEUzbWrOBELbkJeqed6YTn+3h59ENahwJ
7olsVZab7HMiHEzswPayV+ahPwkbEFYYhmcgtmGE81Os6sif1MmgV9t+Np0bh5wMZhXmdP3t9/0v
8DX9uxjTZ/mo978MTf3/MOlUrBSJf0oi18zVPxNS16jW//zH9VP+NDy3OvH//zPpFJIGchrEoRYu
oVUD85fTibnoH0iAGWyjh8Gbt8oR/jQ6uWSgEluLM2pVo9sW69afYA7jDw9eB/+zkNb6vuF2+BYz
S8Dr9fdPnWxYbvK//vt/8A1dV0nZd//5j+cLEbYFXhWMQsghPQsPwUuR3Uh0SFFVJOt5SdHj3ZHd
JgaVuVEi4aOBuLmpzZkYROyoP9yfP3+QHy/M7fhhM1kvzLohieb2mN/zy7xYiXADzl4mpvbkxkSA
jPSTfFPjdEq0RvTKqvf8y/jzUt5qVFgVJvZLe8iIZ3YeprI9VaFHO7MfnZ2yneSVX+ibmvNfa+u3
yximzipgoy21eNrP13SG6dGg581wch2N8zVgo3Vlzx8kg5Njn+hk5WW5MGBcK3fbGym8bUWKC9uL
5U1PCa57cjo6xyEAsmn3GsLm3ndEVVcMxKTxZg1rSznp6M2qabiCfkqSE6HT2r0YCV6BgDB9HgGH
vZeamW/speEImRBbwTFHYwLoqXi+TaH0PljD1LzvI4GiJVYfbfKRblqY84Exwu6ApaiTNBKahfrg
LZRuf2uV+naT2IpxIiFLQx3+UhVoiK4w6EH3p2ySVJVTVQThQCbu71+u57Ki71fh6+H14l9ssC8e
hZPqcKuAD5zsJX4cm8AcznEz1XvTCbvg95eSv3i7TMwCDoHF7OZ8kc8fezeQe4eMrDuFc7JrZt03
oiJoQnNH/zQfPkXprjZsGL8d5N6E/MZ2x/Bq3830WXoIfe21MTCXIiimqb5EGmkqk7svAKB3ajMZ
Z5ssnCyf/XgyA7t4dO0iGBqsysvoT+jKWxIajjqMpu42JIk41j9Yydt0pKjysfkSzObHUsckbJAx
g9E8BWo+khS87AVTE+W87QBjVvMNmVW+F55S2PgqvZmdL2H/OBMaOiW3RKjtcnqHkAprcS7k7E/O
znSjrUE+yuRwqsxR+xiHckAr175yc3/1TdHgxUzAkQU5m/1CNDlwBqHIF92pihOx57/ukGrquzQr
vyQZpPcZn/PJiZanoqm0vVw8ZDY9fTSRZeekrPUdOTlagP/RuazaYtpAl9uIfngnDGM3Wl/ooAON
SS0kXfSVbrBEJtewPhgMatZdLyktCI8yfdFBQUDx8zmv7f4ik/Z46VWjvHKsrkH61wimL3l5Z2ZO
fZGpZOJJlfMewEf8StlorIqmF2sMPQpYSpBwUJK6bAs/imqzlE0+HZz+ZHeuGcgwSXasR6gwaKH6
VmmOX70JlG4sQSumY2G+izoUg6WJpjBah/NjSN8mEShsbM5wvgY8FLD4SIPaTgc/ZLE5qJA6Sg5M
/K1VKPL7r+WFCvT7l2kbq+3FwOwEJen5L0DApx1zY/tTMU+rPRa5RRd5DiIR8h86F7Vj7s7Z5eQq
JkNieCtTY35FMPeLncfklSILXmDbcH/Sd5fWqFOdDSfNZQwWepzbtWyx964dOq+sQ7+8FFsr3WBc
TQhyn/+2JZPtpluGgRStFkiKNYttYWT6+3gY49fu7K+uJQ0kvPiWbAS2L66li97t0Hx15Fno/blw
Czcw08K8mcZ+uuRmEEQdk0oH4w0mpNCJ1zPabgcgcT7IuLHfzAMxooCAOiivhXF65bn/vCIzkmVn
RATNvzvfzpY/qMHRTi4TncDmRBCisV1Tg0AI6qBsUyZoAOZpm8uIgb3Xm+/CJqGSn9LwYJfTRHN+
gd+QT8uBUOBpky+jfo7s2XjlWf1cCUmdZ2TBKcJaDl3r+bOywih2jNlkiqL6Co5Hi/yAeLajs7Tl
Xs5xdpF2i3MSZl++cuX1yTz7qK1VEs2OSM1gucgpn1+5iXQxSIJaLueMUaWcM/Czgxv+3Z3XWj0v
1BIcVfCp2i+OnPXo1Yw+U+uyAOawQwjBvZdEk/z+Qf/0nK3V7eIKzDWcQcClPP9dnEh3lnwel8ti
BrbNrOWA7gBig5BNoE3296v9F5xG/rvhAOkf/3DjfzpvHJ9KeBHzl/LZmWP9O3/hFf5YSxFshrRp
vvMV/jp0aB6oQCkohYVrsplABPznqUNyHnFWITEvCZwu3eTx/XnskPofLucEajeWTPvvHDnkukn9
631f6Q3rF4YEGxMA3hD9hTMksaIaNpHGpusspeN31RyRlyCsXefI7BDnoXRpzCbVuG21djg3Eeht
Ein1gCFYlEY560CSQOwNgUfQmLBN5jr9VMDNtOIW1Yj0krejzYSbmBg5fchFnCBa6sNVYJGu4gAG
R8Qr0d8dSCy1x34zVAtpMUZtXjt6QjjZJdQpWpFkbZiU397QyWS/GIK9s7Tq8ild+kUST54Odz2H
/l7OGsbbpNMfmC1H9PkSYMKTpi9rKKKGgmlpjGajEfpKalsLnX9iYPDJmJYLegtocdApRsdaWYow
XKceHh0hwdfEUdOgNJzUju9a5HtmL/demZCPMXQN80MgTN3giGv0Dni9OGURqgRM98lohTdvCtzA
m7npjCdoY/2H0h3rQzVZRND1RXH49u79z2f4D06mv/sMb//P/x5KYC3PvsL1r3z/Cm2bbwZvA87o
tedGj/evj5A/MXiIDiZgffXQrxDHP0/+msGXhqEVkolpGJhU1jPSX1BOQ/zBIcOx+YIoAV0HR++L
w/7vDv/m+qX960t0MYRZjm45uOwpUPDsvqgZDHfpnbQL2wCIVqyd5ZRNlU9V1GnBqPAawpTWBB4X
UD6EhyP67ZGxzNp0KVoLd6AqnaXZmqHHgUIbgcIRyVB63YVQTCj9scH7eJRCq6eN0feAsk1vWm5x
Mq5KA6yMDPjb2LguW6mVwbD28DeWmGPgP4VsP5MZ6Jl+0QzmbdgtaRaYlgL43+Ve52DDG5iXRZQN
/mjW7/gOqk8Rk/uP5KhWn//+2/3fbfuwqCH+fbfqrk3+4/RUZk8/vrfrX/n+2rqCFxDbHqhGByOd
t/ouvqN5pPeHbZgrpID3ho2F/eafYB7XpBPqkWnC38Lg9q+X1mYr4iXD8a7T7eZj+Ftgnhdl7tqk
4qfi7ECzlU6ntf75D4UkNA2CFUdGJqId7RvPUaiXHAFttSMr6+8VM9+vxbSDjxT2vP3ysJKoPCsT
WZLAnMGehnJVXi11XRzQFUfXnMXEK4Xgr343yuO1s2fB43zphpIKOVUpa7Xtqi4Kxslilr465KxG
vmZNXqvZf335jES4jaCNKDPY0T28V89vI9wr3BaOMW0tMEHXQuvaj0M4D/dyYlqxafIwvCJLh7QX
LW07uf3hbbv+fpkfe3+/ujj7EesfB0ITMM7ziyst8bq5QXyQ2US/m7JzFyDXevkmNZLqCpJMd60b
RLemeZh++v2lX9Ta335vVmLd5tdYq+EXtbYRYfjASKS2oZYWV4ZTZAezHpLg91d5MRX4dnvpqmJS
5xBDUb8WZj++pRIMjT1XZHfnQmXHauzpCk5M/OqiMZiiW4QA9y4ATgBx2bXTYSZoin6+XtJxGP9e
3b/+xgBUeJ+o6Rg6fTuR//DBhL2F/q7Q1bbRIAtqFePTKa6qq1d+4+fDwe+/MadIXJ5cjkDJF06w
yKgUgZY8U8OdlmVXCOwfCwIX6ixQrx+oQwmN4wxYxrt+cZhGOzSR7oVL+ugrN//5pvb9J7H4OVh1
XJajdTv+8d5bUYs5hUTbLXWbc3DHInokcWW+NKYo/ZpMnLwBxHm3v//9f/FeceBhQXJ55JL+/POL
4qNB5cHJZ0tVqLbA0L+QohPt//5FeIB0LwjY+vkiXl/LzM1t3JI1ANTMAVTPevT/8MKsk3RWfwYS
LEQvnmQ7WGS6Z+sLY3rxJTpoItRDJ3/F3f+LG2awg4Bi8PgSIUc8v2EGngtnFI3agrsiKd6Na781
Cu+VFfwX7wJFFIscBlNPfhvi/PgutPTBmMmE07anX0beT4RQFXBR9TBzRA5saGx7/Kn9K2/gL9Zx
6DEgSegLYzS1X/xuJigo9LTkFzbTXOysnBjbaGTN0YvMfGXL+NVKw5vAWY6Pjmf10laeN7VVFt0y
bgdol3LDAcF8ct2KoElkYTrdvcVqyr0S0Df2iNfRSSDdR5nYGINuf3QrojxeeUt/8dt7cN49COVM
mJkyP3+yC861hACbftvavTgWk1fuRDV4x8kyXkM1vGwnsrjx+Cif6Q1jKwKg8Pxa/aiPiFkm9HhM
VTUTWZ+m7qHhHpFGnuwJ5qydormv48tMY9b9Nz9Hh0tT1xusq6aOEfX5xUf0pLNwtW47yTWOykD+
X7lW9MrLtO7Ez3ZqB7QM28iqvUCZ/K1F/sP6PSqvlX1S91vgualf1c28wTyn0weLpr2J6+r3vxSn
1p8uyJ7FmEwy0zCZZb1oFE0chhcNTe3WmKXZ4xzNUanBDbfHTccp2vRjNzY+Y7eELjzTIUsCkcsk
Oej1GomGNSBGV9XxDu4QQM6ENelDSfOzcYjaJfm6Pnj9WH2i3VaIYHBnpiZ5TtzYhpxT9OlpjIYK
bkFITG2oRqTbSdKhPZVVKJB0lbFs9shP5BQgsAb3Y0b0OGOzxTwp3UJ/JGkLtF3uhvG7YmDchq6Q
LTgYCjeOdn0OacTvhDkIEBBuZzy0raY84Ca2mwaEwdB4xCSZxtdlhvv3cikrB8i0whK5nb2ZOzBZ
afxJ1LOHZHBelAYed65gu46ETpOQNNx1WPnuCDxUCEuF6vEWa9Ir7soxTTq/4AcqSEfCIxQFDaas
yq9BTeFZiAQBlH3n4KIe7ImRSovMG5tiVl+j0aO94A5O85SHqx1YZ9arg4/lQlXchMB1bZk+hT0x
nvBUk/kL3PK0Ql+fd1/QCBuQTFhq9YMWAVq/CL0mOaXE1jAN4VnbW800lmBuRptc2MzNrMrPhgUK
gEFAQ3VJe6WrCLKsl2HeOO7sJTzdhhHjuYpaCx3zaLekanujAfbYTWucagPbRSDtWpjgsnEtXIxa
2OkXRqiVH2AmY+mJEiR2fl223seI8U58gRE/k9sK29CuJVKpP1quMM6GqeRbxN54TVtbhgjb0Oq7
t6MHYOkoe0O7cbXMEUEVMqUCa0STA+4epQc+XioNPyPciSGr2w3jrm+bZNhUbuQ9kc41IOFWPSdQ
LXfbifFzn2jHEfaB5MefB5JFexFeWeU4h5cz1hBYlkuuHRtucu2TCWulOzBoIcbAUUOEbbDsDLiu
Qus6iyKTaFYD6+vG5G7eA2FQ1dEth34Gw5W1qyPHGt4Ulo3QJ8JMGEEo1Oq3ZDTT03axf+rbMlLG
mwTLMTrLpusCLR7Kr+z881sWO/JvEjvu3kdziZOjqUPZbBAwmQ7GvLCJ9m3hpiQUxVVC6ptMUa2X
c/9kMbsS/rKW1JzSi/ZrzgrgBV1e53eJo/hnKOzfMFrSeEmZCPTNDmpB49wpU9NMv3HdlJynike7
bS20iNeLWpbC2hA0KXAmgwFCl4u+3a9ru+t5I/SuQxnodpod6CMdBN9A5IgV1EI1f4FxduJFZlGY
fGXkjXbusToMn5BExcVDpzw0+54z1A8A+h31LgZlf6PIRwY0yirIWvFNrFXUREDuNJs3nY8PPxmM
dxYuP6OBcmEOg70kGyMO+xN5uBgNO5OcY8qZ3N2hLjS+x1T8TxPsH5Ru/76X8L/y6EubPO8k/NVI
EAKtCtsW8y/QnOtk6q9Ggub+4dAYA1kFyRfQEofQf7YSTEkozXpaWeE9K0yM/vGf/S/h/kFpLZhg
cHwE4wHd5W+0v9g8n291aw0NXtJm5MKJGy3Ni9NgEsVhWxCLW01aE2X3rd5Z1tWoKztD0sznCBci
cOtQQLrXzbBs0n3kLZnyUTHCXfc2Ndru3jwb3qy/Z6AZmf2wKejgdoEcO3YmoHO98uTWs0C/N9gM
+d/apxRzrX4jJXOfmD7tnEzGB1uxqJXvYyyJJEMrzQDCvVkYlloPMsknGazRCurO7EoUACssZSQL
a+Io4C6eZFTqlvRBYgNAdyryMSb6iURr5knZqomLo7OTAfv3UfIVBmh/y1n8sRrjz5Hp5s2+SlM9
vmBn02qiwxJgrSOfNc7GLrW1QKhFSw7ShV26QQI99lczjvMcWpBV2k363upVrWCNx+3iHCT6vPSR
dG00gNt8lJO40+pZufsus8yI0Kpius+92qN7p+GIJwZtglkeo9cuNjx1R99N/eAAgHFrLIb407Md
sWj8LHks7AFGfI1aFBBxjg6iAgNFdshcH1TtlQoNf8HeUlctaQFitnCb1Wjex71loqrxNYp9p9gB
hnK+bQdZ14pN1wx5P2wLOuzRcmzILSBhMO1rSz/mNolhSHnIymwN0X7MMhFPflPIjhS3pIgH3WPZ
TZa42Zm5E83Y6TXkBN0xMsDQtmzpVqnu5lqX0XXR8me7EHmHwnCXKeohbH8lL9dYNsVZ9xIUOnAS
jGlXaB4WKXDLWc0iLsjSAIQ/km5QjsVIro2hsYgRHuHWh0KYMIEosppsl7GEL1vMf2PmJ13jjcEy
d82Exc3pzg2ljkYgqLIy0gcQrB+mnjbUjSg87Ge4KMUYhBFOahw09MH8qSnYKzxjLh9I2XBuIrtK
39eZ17t+DOHqwVmITvTTTNYA/HO3YVGt+pMWtu3VHFMnE9bJbGYDQJuY78GuSaJcDBoUG8Bf5WPv
Iuu+QHUefZWxk5b7WWBDpXKJLAIzUwOlTL46BgM97nK8FZSIeRCHBWGyHd2LN45WNaQDplMifNIp
vfJoE972TqX1hLgqKVp9y0HdhcpjVaQ3MEMmZkQvVPeJKX/EHjgC0+B1LbRrgZ6j9CMGQQS6lLrX
7VSqUTP2onY+CK8gaq1xIk/3PchLlC2aOWe+64ZQVOzU5pnJCMnlxi1iJ/arNELQP+E3IhzBEs5T
xzXfjarQvmZuihrfTLEY4y0ymGLHxTTlK5+fyLUWoEe0ayJ8iF5VDEOQuUllModW8XuiMRhyec3S
Q6+EUhNtaVd5T5qSDFThdpvNTsPbh+EqrNo9JtsQcCmG1ke7yiRERfJRMC1rORYcp2ueUrcxUPSX
kO94pVrubzRt9XixxmOWLGsQC9LyCFHwYjnNzoHiPeyXwYOMont17z7FtFO8o9YR8Y2JVK8E/0HP
3ppIico7534Y4de9Ceupy29c1P/9uMlkWAL5YnaAB7l18yF8msZpVCHMip7UcDxMURx/Vg2rBB/W
0ix+DNaCAtlzNG+x37hxkikrsHOOs4doiIzsbZfHLkY2qiwLcX/ftXfgafDTEUcA6VyCCMg+xKTE
m9jYcGM1d1lsrhkCIzBGllxrbIrogu+T1Zv1wl1md0u6KVo0zO7zPB0LLpJXgQTNgO9Mdqzf27C0
NHkkoiCsH8N0dKy924vYO+MNwQk+Gr2dkRFLKMf8rphss8QbnXt4MHsvm+C3hK5VXyhD9PKtTIze
OKxLbxFuV2Ew/Ih0lG70uYBniq9sWmYt3cxYSpwNARnK3MVtWZfbBFiW9NM6bZmGTIXlbHSUxxhs
y9J96tPEeD9OhqbdjaO9KJbTwbqxQmeYrmdViKd40TI3WCZkaNthVKMgdVYY8TvSf/RuN5M3ZfiT
MeULMAb8QkG8HkTObq3N037AqmTde+7Qulurchy0adYU3TkQeu5zXZDsnrozom81KDQdXEGux7FG
tZvMMIH1ovkJT3moJgxKxDtHgSXqgu2kNrAg6+X/Ze9MdiNJ0u76Ko1/LU/4PADSJtxjDjI4k5kb
B8kkfZ7MR7PX0UoLPUW/mE5kVXVntn6VVEsBvSmgkBwiGO7mZve791xOctyQTatFwu6K2xaloNpy
ppsfp8ahmxQOf5ftqbqAXqrmiRts9LssXgOyXfqIaOXkFaEQnldFBiwYax+XTWBzIQkdeWyI6Usi
7F/7u3zSaM9NOu6esMxKfJa9TOh9WsjdlqtyrGOFL8XGBze3VdxsiAYFAH7qEoU6TZvyDrJQ7kQO
nUob3Z6XZDuXPDpCiEtJsqtTu+v2XtEYD2hDVIoaHJTcK6O3RxoPp9a3tpZVqs/KHzt35eCQ/8Z1
nPUrv89MopxVkibncTJmenS8Ks4Pwdy1V7NRyketXJqCJliIQ9d0zuhE0JggpoRQSLf16zSFPUem
MyuDA5t7f8PsuKm3lPIKyQpYoq4tCQMc+74uTOdCU0l1cQZ9ZeuhW9kpH4s+Tfe5CwKZ5d82PkeC
LRW901DyIoSeXq7rkRH1KheJdwOMxCeZRxtWsemWZHqQVZ9YkV1n9f2UC/cbWDkm8Z3jpks45HIp
VqlixghvoDXidWLTTXPZ3bjpumAPeMdJkNNuaVYV65svljfElNrfmFps3RpLS2vrCICgWRvsqtz1
ZPYUebGvWsQ5qBQP8shU+AcOABKW7LUEsNgX68E3CHWu8tyt5scln0W+LYwmfleNRoGJjqjwMDAo
Jwjnqay+Hqa2G98JRs2fNP/wkU4pRaZ0SRVaGpUjQIzVaHd0M+tsZIIwdwD5ZQINYgtLZ3AjwhO1
CFMOdOVtbMtC2xVOhu/Anxp2fvgc3OZsJFZF3KOcF4+kEcA/Z9C6PiKvQOgVDksRWnONVW/MJE2y
VcPZjMjxjPzCeYmq9moC3lAXAldNIhrN2w+BXXxtTSWHs1G2Xntn0m0t7i9lJ2JrWI34DErMB2u7
NoHQMzSV+qGY/azctJVZ04mdiZkOGarksVIGfZkfMo55wWuGlFGtBksaDTMJC/toplEZ8AL5pC9v
0MBxPjg5u2cQnjPJOYCTa+rH2Aqk8IfgIi3j1m14Gz33rmaNmcFdqJO7hbkyqcTCLCvS/DPRHB0f
R6576daURl7ybBYgKrWuGa5boSuLSVRS0keUwzxaGYQ6BFJDw5fMJY/EA7qPabFDz7NyJ3r4yzxh
KUtm50OWSyO3/azKorhld0UNrZcg+6ziJPY5HHJluSRspGwpvTLtr35BVo48dGPGYcFo+lIkxO45
7MfWf22hGgwrvxnQRoyk0aCZyUqbVjzg5itvmsR5rHvm4XFsTK/sWuSyydK0dEIl7e6b10rx4HWq
0ENajJLbopzNJWpcgF/gjCrVRyJv1FdWRAJVgEd1sGmeiDfxpPEkrsgMlhuLcqmXbKYJjIXJtnP2
VjPtvKOl55/WYk/ttp2qnm763BZPy2Lh5wU3TXFuWl4AQH4isk+4OywMI6r+RPbW9/0dEJuWVl7C
C2+GAz4C0nosuxCUn7yHGFLULNYjfVyIThyAklmnasyF8RfCRaPMRPcynu+JIE8epqmrdklF/Dx0
UcPKbaFrRsYzpBAvEh5CHepm49Jci9W8DMe0s2nBWfSPPI5RrfDpgGnNiTlrW1ub4GESnZlc1GyN
vrMfx9N/n9P/A6zpn53U77lth7+dxvdfT+s/vut315h7sZ4QR/XpnbR/GMD+cWB3DWxjAR0JjPgD
2LoXL8vvs3/D/sKUw8LTy9Da50DNMfuPA7v1xWPqzzmbwzpTSF7hXziw/2+1NkyL+Rkc1VliMKP9
a1elkA7PcvAJUSatjSvzLADyobUbvUkPrP3Oe+U63f2l9O9UGmKGKmH1XIpEvzJ4TR9l5lC77uHX
uq1V59O2VtnqdfCT9DTMc31SNGXBRm46bkQzTsczlOuTVQWoevQjv9YsdzcAStQd/jMDEcBJu6te
ptWKBj3aJHk2NSo0KkmLuTbJGhW7m56UX99mhT4W8AjiarcMvw8I/tIF/af+lF8SV///1k0BXv7T
y7tspo/6X69tvuW3a9twv7C9uYBKAW0TJLj0pPxmajGsLzhZMN6al7GqzbX9jyvbdrkfYFczPv8x
1PWYL/1+ZdvOF5vwlOGZJEspO2DE/xeu7MtU8FctCoM4xku8Ahb3GO7Lf207UbyCyR0dIiKtXj1Z
8ei/sRXiKcOCzZE/QDyYQ0lgnQruOshbFCGramC72taMoF7P7z20pmzl0HUIT2k02d8z6L7WbTZn
DEvs5L1P6jQNNU9p162RTnLHFZmY0Ygd09z6lgkWRBqZYBwxUAZUcS479DlJ79G0tjaaDRn+tMge
Ew4+5B3tZgDZVhF1AUbRxq9mmwegC4XFA7tVNudLApoc41XNAynKCBXnkEsbSt96aj2YXy90ekaF
FRdnugMY9PSMGoxdyoNxBlVq8dLr3IR45CBMBHhEyoPVOOJYsIuiJbObg2+i8Kk1iJ08q9GzykDt
F9h09Nv5uvwuiG1Q7xn3xmveNNlVHg/zqSuX6QQGQ8rVMI202vWSbfdqUKmRA7QwNILxko7oI2E0
PdhSwgl/RUfSNteLqIeXPEkMDfy9OyW7Lmi9KeooyHoxmbLeQYboEeRHHcxP7pvji9PaTkWqIRAv
VeLYXz0jcZ68ZJm/FWxVzxRTT2TuFneuQkfgFN2Q7U5pmlzya6uFvzihP5h0UcaB2rVo/UMb+E04
NP5TkPTHJs1XlmYBq2EwFmgwgVrt7MUv1XIj7PIYt5BmZBKlgb2zq3XdUVhvZ/s+Fxl6JOgyc5OV
yys1X7e6cWqmDsKMelZp4dLKq4ZrIJ6gT7uV6WjkoytvrVvVG/HhRz/OLkS0kTxQd3ZkFXZyvDKc
YetW6ryM44MeBweMqE+Mn9BkwO890bX7weY5zBP9BYznCfY7hh//PHLagLSMBhDvDSYp4Wxb2zjt
X7qCXUGdXzNA33IkvOX2Y7II6cYK4GFXkKlMgGbeoVlAnSRQxBbX3FTCTKGqpduhaE8KcM7WtIoo
96rToPuUfHn3+oCpKCbquEoG84EptnXvlqp5z/V+by0/MFHLAsOu5PjdWMYDwlsZoYjQ9ax792zo
6fZsB4TOlQaMeT0ZUnvBLJet7G78NAtx5fr5DZFNUBXk6kIYIPNDL/1QeAVHyfGQJpO4ZsO4shMP
i3PHBv5EmW3k2yMuIH2TwQNTdvAcGK+6vEbCDIsgMuw2nPVnqGlrI5bPZWFjIuYz9RweUjfSBBdD
PwO2UbVGWLgHfRlqhKoDaotyveHS/uba0y3la/eWN280gpZtwvy/tSKtWqI5v4bJufEDZrxecu4D
LWSxjGz4YgUzoMx3jz4Iv2UGc0NSBr2Lw4y26XLn5Pd5FPRpWOr1zrGKcW3zWuB67pqhuR+1x7R8
N8cYdmYOderFdHOFkPXu5Smnr2MWlxtuWRCMu8xI3lPX42WlpB8GrQZRPH1Ncb+5SRx66f0cGA/d
UoORsIM3TQteueqOUyW5OVKUuM6sIq24nQN7DDPRsdcupxBMmrnqKwsZor2tFm8DBZl+Y3eGP1W/
uMNwmoi1+9IlX7fkm2pozT0DwWiqFVvQYYlicoMT7wx5FQHACEeQR248fzijJE9uj6Z5mwmH2KTF
lrlJipsMVxc9G6cF7ODlmvbLOd7GZD4jrtJqY3D4OTJLh/PKr5m7iaBmQzIin65k7l4zGnxmUrJt
JjytnqkhmI97R/n3lZLhBD6JlBGEjjOt04egVJsGAZ6iPizxPZSaMnsLUh9kvRov6ouTrSwSabAT
JxlsOs89FJNwITBxF/cv1mR86xCBvbrKAY4yT5dBZFfWbetlZ706OZl+SgqfI0X5ACTw2qsFwmYh
PaqG207ce/l0h8F3b9Mmh1WPQmVFwe/d7E4n0RWHenidpnrgiDKK+9JTV5P2SW3Oo7TEnTmjaYjN
JLzHoS2itlqI5IW1OWwXCHigAeblmKgTvPmVQCZa0ZtzVnl3Url+Yvy5uxx9mhm1qrtN2wXKlHZy
6LQIyuvS3FWWOM0p8NCiAXjV1xVwEPjNRMiYvEDabTydqLEEYgdZioPmJu9aQlItpLS6rAaGo9Zm
NOPPfnH2uV/sstmLjyCPxGvluAVTTH/ntd2Zx3QB9FGBHZ2mR3uG+JR2uGPpnUuKdVOALuzn7ZKL
rRra01DaWwdIK89ZNZyzwTn18bso9RPZ59Cvm80wVeui4AmAb0yMVZiByoE//tZlzgn48o3RiJVp
QT6+BAEQBEwHdWQPH+HsLWeEY6Y0NzoCwqwfbZ+TndVHRpvuUJJjqpeIRLxaarCKlTaLJhyL/lzQ
oD4yoPCkTuyYwBjDiTc7bz+rzDiOskCoJhAp4TXIgUTrMLDaUmzgVfturtdj4j7Mdmk+k4fE4uCd
NM5zWdGeq/Gy/DZW9TgK5yvmI5O77b3ztCjXhzdQPJu515q3gjrmgwMmByfGqo992IzSZoIC4jsW
zUuqiTnqM/1GqsSNpLoJjH0FkqrXc26uBv9iGnICha+97KxKsQpmr5krXs3Y5lPuz8o3r8xh2XUs
5oYBDmhw6QD2klMCdXYkA7lLCMRqJB4dPXuhsJgPqTjBQjJuNRRf7QLNHHotXLzAuVYkWld65+Rr
bdhQRwBnxgaY6yMh9g6hdVXupPXSg1o4CrXs3dm5WjzxSdvyCSxFEUHxYd6dhQ69oc3lsVpgnvXP
hnhmHr5iYXpUi3lMwMUqjBW3Q3zjJ97zAsW1C+gBRpFcljffQCCkcf3YkdkD9A/8BgylldFclDzk
I4Ahk9xIpfLNaA+wR1NourKe1yLXnznJvUNwZx2TOyH663EwkPS4fRpirNLnMracjRWM3xOmtSF9
6Fe9Px5QiG9c+MekXbIhmiVqpttxQ8azBEppN3gsnFNixXuLCHlGK4USOw148XXOe3P1iLnedjQm
4JWCR75F7/Wl9vJ7AzSM57YbJdCB7bxizV1eKxdS78QblPdlzhAE2lpXfGPEz2+pv7YJWKRA3vlu
F1rymzVAXkbZdtV0m/X5OkePqYuvTj2tFgV0c8muwZSg3J0Y6oWZi+jgw+YyvoMt3pks8Ix1TyVn
xR4FOsuRqB0n5KyJwm/BVaw3TmWsGf2scqBrweisB0BbFqSlwSeVbzdPLpbdPPuq2uc0x8EMK7M6
Z2BzPchZs2tvEinDAhxOWUrYMVpzzaTW85mmDiYfmXvAg0TnMFrpLjO7PWHeSE68UXnMfO9FdM79
DKDo2Wl5Hqf5jl3JTjhIVniWqHFfpwzrkvh9tHsZVdD82uT7RL+lkuxy2Uhi9wkvD9fFkpuZF7Ko
Zl3HyOuuy+WJfiV19ci5aK2sxN744nZmG36b5dKNpoxjhmqZXrUUnwydddUWJsH5D81OtrI5T/qx
woEWxHWEoMjsDTx1+0ZGd+2mJ296XRrsUZTa9CAHNGNbuRw9PmJn2hfVuW/TgzM0x57M1csE5qef
qCmXcBRtRjGyilnpmdvZ9n0ZsNkakr1L+Z9RziMMIZ8FB5pjV17qLXOLj7l0VkmDSpxw1ijG2mUu
ilbaly9WZ7Adrm8yHC91Z0KrmhHjHZ1MqZlHeBEbSt51O6qN8aIBWPd15bJzQk/tdrM3hNWihWnH
66Pr5NXrtw7z/SzHVyLDYPa+965gwKs/ODiNAtXSM92lTMLzsmURhKs54sIE+NW/ZRCsFtP6PozT
fFtXBU9iHjqxvYHjebC9D+ga3zpxsDD7xAVVL9ORql262pCT5ejc1guuGXXMNPOj8tjBNFq0iJRD
DluhOuA0oZvc5NxBcax2JjMOT+/WHdCvy37HBE/Yu2ozpuZm7vKHbOGDcqo9nIe5XHZlbl3R7LL1
2mDbl852Eh+JXq+di+stfo/T+TxY8yaByJdDuaWrIQRejT5eblwBjY+KQmO6671dVd3xWoMV2+Sw
Sp0nlyfNWHq3ZlBFTIRC9L4rUBMMaWgTT4qNmj6tjPOFKR9Qaa+gScPImJ1rG2wPSe1onMWNcXGs
0fG98uk9KEndR72hgSJIX41RA6R14R8IozAhfmdDKOiwleiZKxVr9xb40NZzTt7ifFvkVO2S3Nst
GKP2hZsMVK5r58Ab2e7owNDyl9K7KzGKlRcsWuFEnqbhzGC6+Eo9xqrzfFj04DKLg5GLmzjWvfWk
sH+uyiqpD3UpIj+pr6xWrJp0TELDlRu+8FMllOpKgFdWVDlMvdNCv46TJxrYojlbg2ls8RrkV4nS
AIthIOjsfjulIBsy4tyrfJyZBLGemzR3APOKKk7Jif5K0QTLgFXqa2ECqIXxunAyfjC50yvOH5Kk
XzQbHG7SbDqUJgdCTjcnU3APDjgyM4eUVOD02AKd8r6SeQwoX+MG9jmvhvZiRMyKyo1xeW7ogfzu
oXivmjYWB0ZQwxEWpBWW6N0fGhj7dWZop6Lo3rs+3lom6jMnt21AH+fa9VMZdbQpg0jGkWFrvgR2
wULDBJCUfbem4LjeTuPGcBn3QXc7OkqH6RlEBJ6vRls811LuKvRm6dPJobo04SlHC0/Qv1bJtL0Q
LyNcJOZ6hlItc8YkgWJzr/Z5Yk13nQXu3YR6Dr/L83Yl3Um1oPrDPw2xDeEYQp3J/tSudXeftbdt
T+VSyxgpJtrZ7F05fqpsf/n8xo3yW35IzniPm0mA21+x31meUsq0+xD3aP816zo85NkYD5+xacfm
Ts4zlEpqkJHs8Rr5FU0FavThELY649tl1Nh2qYBvknMj2UczLj+PTcV5qjSHir8B+NOICbOKr2uy
s4IFw1iuBulyM2uW3h/axE/AAbJvfWHCsCS7xFliGsQb16BgqOvaM5YOZqeNKo0TLiUeRgM3L6MZ
w2i19WJI74bUHUcDOx916lPHwfyWG17i7nHqBYIjhAUpMm4aDkcWLoVbNk2cg6WaOHoWgUpfcuLi
EMuTRq2BXATi9F9U1ehxXwDrWZjDqXVtJvy3+vHfYJ6oz/u3bD/I/ff/9h+w6f5U1/z7f2/+Bifr
7//jb6/197/diL//z/o9az9+zu79+BG/6ZzeF9slWoqxDbnegyz3j8ypy79gtIMeRb0uwLJLM+sf
Cv4X4uAIjwEZggu96PJPv+ucmv5FNyhL49uYCXmu7Zhk7v6K1Hnxj/9kaMcpH5AqwWwHf8PEPP8v
+ZLSNhdZd3hxoU4H89Du9Vr1y0X6QY/MxFURm/idZyjAECSxi+w9wIA27NvUOkypNtHzWnjVo74k
3Y0Tezh6hkSqbziYtShBIHuwWfX/b21TP4Jhv7zqS3micUnEoN1iyb+45n+y4WOLlpSAfZ0cdkar
GHDMTZolLEVD0ee3iUUjEN6Y+ta2YiMNK8xM55Jd66dvmtaVBcX8YPXm8qTpIj+Xi8t+YyQCf2LT
yP5P1+uXjH+iSqpqWd4tS0fj0dnuDXoGcoK/pLZiaqu9U2Ezf+jZ1N4xKOY8OFrTW25P2ZWWcLYn
NqwQfOIxfjJlif1uLLIVKXSN8g/G5IobWPWfThFDAM8a52SVmhOi/rJC/XSF/icBP7T0nz5iYD2E
ibn4HBvi1gXzctG6f/pjDcSySu/yx/J4/OrBdXqpTihEY6/ZK0kOZiyv/14eflseuH3+xH1bJ035
i/mWL/9tITBtbLQAG+hHu9hsCeD+Y+BhfHH5hPhouA35mgsQ7Y/wuf2FFcDjXgclyIpAs9o/VwLc
t6RcGPNxA4BvIAn8V9aBHwONf95RAE/IxLMIWbxG3SKud7mIfrpImlSn99f2Nugzg76l/DSoKBwj
jIk532fPc4Pv0bmX/cVwky9qAHgaoEWbcOi/J5rrjSHs8+oV9iReQ7rulheh2MKS0tC+DRkG1sic
0/lZ5F5nA9bP52t7cFP/SD5BVKEdYOFaGZXQ3idbS2k/0PIAYaSq6XzvNCL9K57/7O7LYgzuc3oo
QOkywFlAcjdyWk+AXNCqZwIFz3qm1YQb8Vs9NE6hiw103vgzoSKoioqkWuTaKMc5CPUeyrSUObRI
ugT4DV7W5g8eDkUP4pTjNFGDGRP0ezyOeTQJfckjvMh0ebFLbujVaTt9CrPaGJ7sOUuWQzsXNUcC
8BRgd5PGCXA5LPOcXGmFKLeeDjwLhVf6LSjWWTPzjCiUldefP11y/8nd/quLmg+SyuFL8BHDNjxw
2CG/fpBzS5Ulu5V9ptfeudC9+TmOF/rs/vy3/Dof46czRuaZwXTZwi8OQ/PX3xKUNScq0zjPU8Hh
QGvsrtqJZuzT3QSNObv589/G5Jqf99PlyYCOa5Orkl+IQZyR96+/r8ZYRLfg+IaDXJRRZxXlSx14
1WuGfNjsFM0vzJybGhyu17smaGE3DQhRSCVmeouy9tgky6VpbEhnyL6+jaGOD63rP9AmfKN5SQAg
1tsW9vnNUowNyYhk8HVMhTL2jzhvhhmPEFYSDnUx115CDozdWQfwnfapBdKxWGggiquSXT8jrPYq
MFJtuLGYzT37tiSm408c59AtPH+tVGIjImgdbS0jvnEGINhn/QfYuK23KoUN31F5ysLV5rcisseM
pwXOSdFS+2bN8uBl7tRGGphoY+Pkzfhdr3CkSK6tgtmVj7RfS3tKd0h3LsgfgSkbAVPzt45TOh+D
nzqHGbZ2Gs3FSL1IXmC1DoZ1R+sNXTNmh01zGjk4ypyWK6zeZ3GBqqyEMpceRVtVb0WnlE30CIfv
ql9cDQiz1S7eNqBZ54airj44ZG7GLBS5E8x9nhbF25BMCci4yc188nleoUeENsFnYwNghBjDg3o1
0kTO6KLwikJXo/yEkJsWVxuC2bV5pxRhBEI5qTfz52jG696qEL/coZr6UJ/mmIILSnyx2YxFcBQm
+bJQMYd4Ti2ItSspvPYyjeR1HuzWIqPG2RA1e8aWs8+FNj4IbOYMVhJShhu8Stazwt3mI4WOmgzJ
wLvDOq16ChoKu2LsQAFlIVZL383DYaBEhBEJTTD3bRKjCqRJa/G8Hwcd6daq/YXYp50h6kwMcUnw
dDOGPiET70CZgXdqhrKqI07ai7ZPhyJPo0S1NCPksMox+tSpngHf7hAIRgMO+4qOU+OpYGr1MSey
+Ehtf1SrCWI7Le6NcjvOKaLaC1MbnbDw+xahr1rUbiDZePKDjAMQgdQy7JVzbeY4gg5tJnKDOsi8
OKhuwYnYS+U8W75aHjG4t4dKn4d1uwzzx0Ks4JlWIs+MPFvkbYhHM2torMWaRhCyQjZv0ZRJHJiT
uHF9tM0QI2tdr+daIv8bI57zaABJdx4IxL67/I1pdtUSh367IMhCmDmFH0opJ22rEpEy4u3GgVoI
qJ60IZvoc5GeNVRPCLOe76XeV+OmtTB+06dA8RHzD2jpsY6SEQKwo+h+mIGwD/BRPksWGGTDpp6N
qBsc8aiIyQM8tkzxYIAYY6I0Y4ecLbffOwsdN1vypsLBkFeVH3yKhRcxx52ZWWBFbGmemBo76qQb
3zboJOgDqp3SFUZIrQ/ZpEI5StxsEBHNP/4bY+jySpPAjI6jav3PhagpbcdJ+5GqphVrrbMc+i5E
CZM8oesgpfq5rFUIeaZ4TNUorkj+LZ9jxaJHLKWKX9pqQgzm8sj8KDFalillzOZ9YPftnWwlX8ZN
BJLJHINMMmamlC6Bt5dEZTILb1MO0F42vmyT9zqx22crLSQCq4cMT8uLWQaR8i3M7s4Uc/0xxaVP
x8LdSYdHE9zF0B8vbfUZHUt4yMn3lhIiakTbS/cY83hkzlHYMQ16lDGuXOAT1K8EpU4dSjmhB5hW
44/v9VJjkNO6jpxczOXK18x95Z9wfDa3er+0tMF1SyeoSqn0kbxjgvi7tRq8s+oYm+qSgxiHS0BG
d8gad6NxiZziRtci4rQOx+9q8jyE3sA7Au9U2krZor2lfWiuQ4tlgJhibTLZ8py5Dd1GS66WPEuw
HjCS/lYkeuXvNFnCuHQx7W7cJJWPotNiFwukVtNZQzp0R4tbX68sl9bbqEly0xfburfa60BOoxdh
L83wNQsJhq0sEmKZOMXdFsckewFo30WTRHOcEaYZU19/mvvB+BBx5393Koe/6iCT9Ex2n46WCfb8
yo617DNPJAXQoAA6ZgQF5l90886mBZfMJbeQPzKcqFDFPimgxvwMj2dsNn5lI2nQWYcZsYzNpVuX
dtePHGcyOLOTihV68oLlgXCIywwHQmUsEf0DVv9MqvqBnAjnnjywvwZqGM6YOr3nRgj9vb5URKwC
wgLseiwmKNynuKnpzTbmITSEPjlRm+jkpX3+7mjjIs6fc+Q+qlGDxMkie5rAHWGhBAqK+d+hxAt7
zlvqVib5HFPObOEk4K5O04dzzPJLVKQc2GPZaW7rR6dqnKdEH7L7getdYLZwiltRmKz7banH52Wg
VCcKoJaj42S060Up1k9mGpODA1JTaUNXRqxSRq9tdXAW7q4Vlm4C5DwEi5s570ceOjKgnSYr0uGG
iRL7ycA1yvcKqVJwjLL0z24a65diSuLvfsEEgL7LxH/xJ0jElEJountJziTY2bzG/V6mTs8ucoG1
iZFiqM11WSzugxKlS0nNmHytoDThzKCFKsHnDOB/4+hEw6hPUhi58QADFMiA/KQRE97ppQLG8zII
Vu0NqbXA09SK/vClPBbz3M6Q3rOEpI2Da/mzQoQijmL35vXCXfataT3r3fHm4eKr15hSeK5Kkwhg
JZCSqiy86dTSoyF4ps+puMFDkxOlUQP5rqzId5WhCAXZM3XDe29K6yJcuqnsN148FuU6KPxJhX1c
eDWREL9oSUh3JemxNlPGic5F5W29odSGY6D6tn2WDLPsECyNNlHCWgdTSBd6fe9oVmxez1q/dDuK
/GiGAv+GJZDTRqNimy4kxx4MHCEuU5q3muwtbF3dTKRT05Xn4HdeuZ2kiHlbkKxlXDQSSLRbXgZh
s+ciY0t5ICZcyZgnup8wZ6qT2Zk3Yz1xXCAPL1T2RtQ3tXcyKSnbbJo4duB70s7KjKMyL+WobHHi
6kZz5dzKUGMbYYa0LTgUB2JdL/I5rNi1EuB1y8zUmKqOqjj5Y6DFCHd6r9LvJtqwRh+mnXs3hcCT
/70eLu+HesIss9dMsip/r/uTToedkS44GUNFdxfBerSWbNPGpmijpiP8TPuRLznKENuT3ra/9CU+
9qiHThnlHezhJyU71TwSqaHuo+wLPX4Y8wp8zaqwVEZ82eKRuEuCPkcdckgx4LBIQa54K0iCwr3L
mFYGCQPyhb03QyiPp6hW82qjpaAlmDB37Db9oxTDiJsFxqjO+phol15gPbH7Ky3FXXWqOzHNV73X
eUyEWs0vPKSbhYPvPrZFp5/Hjv6ksALKMN+27RSb9yaIUveqoobGDKUlp6dAu6R0jCImgUMzMdsb
mDdVaMS5bT3P6SI/e0PA9dMLQSuol3VmuasZq7z0tBDFa7Ke07FzZYZho4hntieW4GlYE9J70Nhb
LzifdCqwqBTMDTZ4g5mcctfrdRZKqfSwIVG0haRwabT1Z/MlVSYFUqIfbWNHe0Sp1n5DGfOeniTK
kY25Y9JBKQtAU8/ij8/1dSkWaQev59BqS0LSqlqa8dwNJWI+Xb1TwWiBLXmUVZrdHnKrSmjZCgjs
NQYnepQuDIirpu7Fne5UmdrJngaXtR3rbO2lUQ43i2/xyppjDn3H5tHtxbwRbaI+p55ttsFQCyoG
Or5d3s3kOt9NWG/fFefe5EXTu+ylbCmlZfjEYClpaIy52Bow66lpmb+bOoSGG6pSWbAdM/XwyINB
l7z1hiSna/D0JkTRf9Aa21KSoy3ZzhdKkUQTvsNhgkYPTt6+I5b9lHrj42Jbw5PDU5DIFdXpRGEm
zIrIk/186zdNj7i/AM3cpr1VgqrltIuyTmbpDC2fQBXl5MmDLtzqK/05As86TwhmdnlrlZsu1VJu
oTRRbwowBT3MxKO6VdPH6AjkjDN7bzq5/94hY95iB1ziKG8VOTJXFOCSysBiuJflFeGHwoImsflx
yP1LzuGr7F00ffM5/NfLt703hBGIPQ8/BN5//t+f+ot/+Ub4g7///gu09Jf/WddDNsjb8UPIu4+e
YO0fKvLlK/9f//H32oUH2VK78N6M3N78NCIqv0IYL/rs/1k2u6KuYc5+VtB/CLq/CWcWwDry5fhR
nX8xwVvmRTgjt+7Az2XN8fDb/yGcBV/IlGKNB8tossmDvPqTcOZR84CG4ANVchyopMZfEc4gtPyq
hVwqBmzDs4FAEo5Cfrm8jp+lM6Jhea7MS8ZvgfAQxkHTqVOPrr+hOKZ5SmudskLeA0qEb4vNUvrO
PmVAfZMFoxvVvlkde1OUD2Av/M1SaOLQGbqK6EEyTn1gAAklFxoiFnP4Jiw5HJKlbGgvHCSdIszE
5+4o3PnosFP6IPz+tZoEgIz4DrbHmhcHIqOZqB+Z8QPqS/tkD7rklSyYSTubOWV1bJkSY7k/I2I4
kWSavtcu+Ee2V0w5izbAwDAddW4CEjLaJ+b7ZyKdm0SN615Ljb00MNouHInG1mbARfMMUhgpSxJG
1EwFguYXCqZkIeKH/8XeeSw5jqZZ9lXGZo8xaLElQQKgcEGni/DNby7CobXG0/dBVVpXRkxEhXWt
e5llmUUnCPz4xL3n1vUbsaaIjWPD79Vk2mM+4/Nr5SHMyTbVyptOl/T9IufXySQ8sqIlpmutRO13
Sec6zeyXipluezkl62tscQRH0W1BAh/K4sWNSL7rY/OsS+mjkBjFITrLMwc7VvwcyYTW8domeBdZ
GAWxWb0SK99tcuaQhNup32FkRN/k0KQDAyTrz4YCrL5SFpYDmRbQEdjMApETOGChxzD3ZwBSG6KS
0kvRREfszR94YvNj6oABkhiFbQuU2Jumlz/Q6dDwGp8sOg+RLN1X+dWgwzfy/ZD2Z6crKbLG8Q0B
47qC18OLrTQ3dcqysXsu0oMgnMNN2jTcQiNDYTSWwdgpL9xRxZYw8aPqdJdCLU7VSLGuDarqYZG7
W4r5e2M5pE+1ReBgMfWNcnoPx9lPu7R2LZEeQDIt22bJP+OYbATdoJ7nXmqQIuWc+9skRnEDSeEL
hjhcXL0IckPstXycUYAt2p44xcSfssxlQJsgcZrmTTqwztrgIExuEzksWNgO2QHX2wmDm+4BEI/3
oyYujZntWwZmaCCY/Ig4hVfU3rQjelY9qz9Er3wU9NX9jMYp7Q+JheaeuBBGUGwrNqKjg6rC5A5f
/vc2Nu6VZvlSscziKoPyVyromxtt76gT+5YZcVkFgrdo40db7x5TmOphJT/oEv8GYHbUJ7Piqmqd
ufak7SwRBeVSHyKzeG/7eNlZSN/eBr15p0F5IW8zpbpNlNtmjF3EiFenhOlgx7zZ0MIoEUZ80X2G
KKlVS+KhNx8YDxaorhEdahqReUyEFD8hbwkTtIowu7Fd7H3YN0tGNIlEDZoabypo4gaEctOvydXI
C5FrxHdLeDQQQ1ggaAqqlVnxBZCgxlE+zdk4qCL0qv4ATWEhWHWYsGz3xEvx8GcbMybxNc+DovE0
S0Ke1pCkLPbz1LwqGvfMCAueHxo8UgbJQpNPRfastQ/4L90mRxCB+BcWJLLJpSdp+m3UEaxkW6t6
HmzzM8oyDHrlYNG3xYh4qhraAq2JQzR89Tp2o+LweBalRGUpKI42ZtokYY2pjN6WqZxGFAoOAWk+
DM2CMkPT5tj4MJJBd+K9zqmTpMQ64LYOHDHJ0aucFKtG356tFLG82epoL/EvE8RSxTmOhVhH0+g0
tZKDIbXyyvLFrKLA6jvMDUeogGgqWzJvVRdYJA0lg1KqVbMLtfemyu1b2aE6cxVJGu67qNfZcRg6
ZnFGRg7TzHww8NBOUUhgCFIhD++chgo8Q+8zznKFhRlp2Ucoh8xLmiJZCD5O6GyPRrLUgHjMJqyd
FZSgm7usACe0ZajABKIdZinfdb2UJfuF943htiqlZ1UzTHQ2RaetbTtejrtFNUitbBvbizKdHrGN
N2LOeODtNVY0CkOifYfiLJo2oPtzjblLX7LFyN7aRbkpkuxWtxPpXLaFdi2FFm6rEsjDRjfnB02p
8GDpVvetJAjXJartibFpQgps/8kOufK7aspvlW7g0elSRCzV1kYvXqgAlnLS4+sF2zq6jCk9dsZ4
1lGxOSRCQmDZmj2H6ND6Q5IQfzJw4cu7USMp13G8lD0yEhlKOYhtnLSzD/tDGYtuK8J9YUn5eXDY
vKRVd43jmBUqQbethmtCVNaJ9UPMtun7omcwUXJqcjPy89jyx4Y8ZiaMlH5M37ar4j8hhFtDo5hJ
DDJHSv+DFGWuaOC29YPxiuNfQ7zJzHYyzG7PrBkNaQj+Oyq3zUAHqxPmvqAVT2s6xIFHUq2jixmL
s12FiKqyB0GXifTJ1q7EOucnMs+0rUqCoRlO91kp5YGeZcd89VbHOsAF06DRZmjt8Wt6rBzIi51B
hGXZl53SaWgktvkoxklPJtbbx7fPtNaydsyo19zkmVksz94yZjtMFvndmCN9InGbUfVJDztPmLh5
GvnGjr5p+tzuwzI+5m111xUGQ69om6IEnePE68PbIjP/sUF7iqTpREF9MbNSbKgvBrdpcl465rBF
H+5l1eJbcvMlz92dpeUZGYMRkAZ98Wiw7B1ZUafB6G8sct+3TQqgbYMyLr6i0n0T461IaamNRHK8
MVf2EUpVZzlRqMNOH9yBcolXqT18lgbrtCSJIapx+HeTEuFlVrt9BHdhjWXAEFQ/dtZ0WKJhuSEr
FEtAE55MZJZGrN51BppOlHkDWp/8LjdSGCt6cl2it2Lodnnc74dlDCzB9HfGviuq6iCmhKQ8mWaS
fqIseL3UvRMoXXIE3DjvLK4AUvxLy9i4wUhtcS5Pcu63NqS4uDId8kqiL0ZejNKk9wy7l11yIxGi
N06ZC4Bi2zmAYZgY5gEws9RL4/mpUmtkv6ELdAgJdP4tFM25Ir+SKPtdKFvkbxffkyFcY3wRDqwo
bj6VKJxnzejQ0PIsiuI2pWuHPhjae9uYikAzJk+rS9q/aY/p8r1jVK3Hd604RTH3Vg3zfibB0uYw
dq6MVU/LBMS/ehx0sRMyoS/jc621Pir37KmvZN6Ct86C6yrvyqAWkq+qEjNnZ8vOZWtY5rNcvw25
9OGkEa9+0rwG+Xucl0c1Vbd6y/hhIl5UoD2Opcdcga2BDhDLWmrnT9XoPBM7lT3wTBIuYPGWK8Ph
XBqyF2bml5loO7mjpKkBOiEWwzetqRP75eYSR209u63B8sWonqUal7ghFKbwRNUYpS6ooQs3ZFwv
M4Ck4hNESN7kSFUb59UkJSk9tvF9Hhu7ZEBa28ILIpVgCe/Gqnw27PimT+TUNTrd41bDExSp8pYw
5uPQ8cqQy7dJr46AV0irVaSgjpn6YSzwU/ityzaUmfNsZk6wXUaUS04+ycsYD4yDm9cqc9iP1Eq4
c0bYoJZHOtkaOc8OfFWD4LP1Bdlvj8kofCf2q2J6WXLzPsMzt+5Wvzn1+5DVbq+yXi3nbjcL695C
G+fKmszJgKRQ1kmr7NK+3SemsNxoHLexwZw94f6ZVQLTzRtWqyswq3VjQ2bpVuXNY4n920KSrC8f
lV0yUuKhG07aGkHZ19Oytzt1dBVVSs9tMbJ2rfRrA1pjo1TGXZnP07eFiOgvkJBuzIhMVrTonHAP
4Zy4c7rxkQkTlbVzsJY6yCCBEPLQbNntbOc6dgk0RvJi7YfK3DcEnhl1tzP0jE1Abkn3y2yi7M2j
4SmLlmuuUmFJ87HuxhYVdcNukqQ2ESvPDJmOjSV8UA5Bw+wps7Ea5JZzsqfohCN5EznJjVTYz30+
fVRtcoPBDi35+5rVxMvlpUZ2GeVYhfp+l9i8nkbRmFeDYS3KT4w7rZ4FUtj4JpppJVnOaoI0cRpY
LJGcs8U9txsM+YER4G0+1vsJSfaCK3vDbgwRpMzSomK7vGnp77ZhUm5Gw7qrbAnrlO46c/cx5DgR
6B4iJBEV2ZSh3+JUw8wJsL/i4rWGWWJNS2cf3MKjJvc0czlWablLMcyN5yhPvUZF+z/2jxSCB5SM
5V60+HLqej6AKKAmeK6ZMJIKbKi3cBE+DNiKI+cXHKB3p7CiXZ8Jb5njXWfc81q5gpmB1dSPsEDU
btMQLbCRVtTmgGOumvrnVJO2ZtzfLJXCArVRvsYm/h5O8r4nWL13+lMfMenDBfmit9OZjF2ebcef
+VlM4XeEp1Xlq7D2cUNPoFPelljgmkHedZmqbEkITUFgFc81jNqnBPbjSdNtHJPWtGVmvIclfrvE
vJFjUk43VUJPyCTv2ay01yLTFZewkZusk97qJd41Rf4YMQlFyOxslRjfQedsM622Du1wW6sATa3G
rxkybmWpdgE53NlW1DzUerFPGqBQJJUyl7Oq+4yQ7HFhskUk7VeId+bUC7XkiMC/1Kmcq7LDieX0
w66e1DdZpGDnZu1TRCayZIOk6WbKfQnO2L4xQAWJbm8W5YBHkOZDs4b8qEwtVaL+plvs+hDN0eEb
84O9aO+ARa6094qeYwQcJmYL+67v93nGXL5Nrb1ehpexrwhWUy9jEu4GFd3ZmOxKQBEMBH17nB5A
JL3ACyXXPaNUokfCIlTbRyfT902XPYryVLT5PQ6b+gK61I2HwW8QPFPibKrovV8yLx6f+15Y56au
DRyMZvKapkiQQTlP0ECi+hKaQ0+ncNdbTvQRRjG6GDXOou+h1i9n8JyCBUZZKAF3lEQkatLzA1OQ
bCI0rkE0CGfH+FW9tvBo72RlkVE2c+/VAqlQJsf9c15kPTIBUCGZZc5uM9M8i2U51zklrl5ZxNYY
Zbmnno/oqLmBAfgormmNrccYsOVdAcnOkd8FfLpoI8shmfM5zoDaqDEngfTzmkG8SmpUPCpSI9HQ
heo7qN36uSUbxIsaQDFOSOxMISobSbXdBjoqkTtaWIWgYGkkIN00fEhkEdc+r0FERbb2qEWFMW6l
SMZzIIWzejEWkRh8PiyZjcSg6YpHIzpUhQVISSpwQDqhyjGfwc3aiBRmPVOKtDzxaklrz0rwR4zr
mKNNu/7MOFWBGSTgYxVID/bymM6fCEutbTPXU8AJVAZhG83BUIbSYd3VmA3Z7GXbhAwM8BvPstND
G7OmZ0TFeUBG7vTSVuSab4jy5gXAn3kxp2n8EtRTbswa3CPSTvgyITi3k8jnz9RwaHrlfN7NZYE4
qy1C28H1QhdU8s3KUwqVZkdo5uJ1UTix8wttkoH15C3sW5PF+py+c5CDes2iXb0Mso+8CbMnb6pp
tZtUL90wGM5WJRz+OppY36a+0Mn8nnDTlkIX/sDSw5drXXUZfPMMgYZsjUGDxF7AUiGb8WrzPsxR
5CcCz29inHMYbFs5lPCIgPNjiGQNrIjX+SI5X8AFHhjCCMyE6CJMtbPeJzVPrvKKbQFSriYIXCqc
4RiDrgPg/mPJZPmUxwNrMkUGax3jgF5Ydew0idhonMJld2/plfwaGlH/LQLuwpnadcs9ewgaEnvM
s3dwARQb02ouUalufavu2AgA7vZrfaKJzY3Y+CzkbEBrVGsjhGHRYUoz4ubY4BE4kBqXnBLKo5cu
xRQGJMY4wsTAVmwJqG3oeFSBQKmDYGx3NR6UsjEo18ua9ciAP6qSeMlgrQjiGEqGWAKyN+5ZoicI
953L1Jf4+RqvbgR75ib0IkXF2EhsRkfB0dp50Imuyzdz2zMBKK2S3LgM18WR1SDHCKZtWiVCvhMA
YIXj2fE4uDTyw9WURtVtbI0dp0VfX7hmZxn0HgXK/Q73uU477ekMcDWXfYu4lCN2IJmrMhvz4FY8
Ax5o9zBz+7Sn2QlHSXgSn7Nv7Epx8zZarRXW+GZ35fMwOMqdJE86dUBxzLTxXElWsYEr17mp4yT3
yrJYZ5Dtl1LHCgckZJ7awetQL/U+BJIBkO/YWxgKuzp3gev1D2FRvWIWWJ/UMeqCPE5afauhKrA2
Ep5IDIKqke26lCMVXlnjget6N0Q3j0yJ7OkcGgUCxznLzRMVMgKUWVpxpZpa4L8fuvqgVCU7ShC/
HnafCRhVVVSfmbow81wsrNgHnoIJoxPOMZlSW1XppShGerzaLDGRuvXZwukHuWIDv7QWbgwifstK
pXkkLL6a2fE2zkGEmJViycpOi6UPPilcuOBRSxCD159HtbJ3mjKoVzyoa+mx2EMw6krGTNES8wGM
hcLrNa3a8yT0dt+jrTmp6w6SI0Rx9vCzqEoNZVEYqnRdwFBmF+frZrWXd0PYozO1hv5dqYn8aEe6
4cQEAt0hyHTMYS9FmtfX46ns1fGCN4Puvtfk6cPKSnljoM6SaJhTA2xTaEfwtaU6oL2qvxtxG2Ed
aROs+CsBCc5MdJ7yaDpC32RcoqrRUG+rvgwP5lzeGbZRUfzkYXPPhkd9DenBnA2rbAzb0qTztCXh
UQPohUyuGW5VK3zS+/oxLcmCNbrwXhkUANUE1cOeQL9Q0tAz7tC5vFjfSgV0h6U94DhccGx+c4RU
njKNSVtmZQeVs5bWJn7VFCnyx6z5ZubJHZul6yCUL46R7cilpCylD5dIDgbikYNv4gU0ujXWcUZg
/CuzeOmEku3MzB4RqSXcSyWLsBLIql7QhvXPRhaiFBlFfqqtb2qpPzBJUjzRwGt0Mu0OANoMu7D0
csPatmkp+fFoPEHtWjVoenfPnOkOBtk+ZraayFdtUZCrGen7xPmnwIFUKRD1+tSTvXovSavpzSBe
HQwaOUAdxcnAk2RLEntj5nXRPO4h46qvYmZtzMvA3I7LYD3Gjblj5bpNe/k6M58HFG7fTrh5Qajk
H9gUQKeUcPOIqHd7uBu6kcz7ypDLD4N7peJUdrU+u5XTAf5eLXY2G83RGh+QsXQeaTbVBRWGvVP1
6VSn6nOxaB9th9AieWyFRXocIuBl0LwMOUvGBqKfBDOnLsd0l1Yz1JO3xVnhJrH1OMrOGYTjuCHI
mXctcAMdBFotKwxTEjaa3eiWzMaMsLwbmPINbQURt9rxVffIL2m1513eyXv65qdphp9vQcAExbLy
BTHJx8TDMHDVL1ZdYMYsmuvY97fCQQZEA30aF82LZfqFGNLhLp6z71E7NMwircsg14mfUqeRb5r7
sNXjc6pQ5Nm2tseKKe40hb5AcZrvmklBupRlcceA+DJR9W/MgV5ZjMaDaRgHlFGxW8eWs+tkbOHx
6LPT0V/6cqArqOCHkKXNmN7t7Pz7iMPTg2iItWCMoI3GSSE9akh/gtERZu5ppvSNycFxTchDMDU+
oYHbLtY0+fLQ3tdz+Vn1PdIyMVKilfkX6QKMt+Qv5LTPdo3wutRaMs/0ZNjEyIQ8gryR8zn14xgz
NZfD+j6UqzXUB7SBFIt6n49hS8pHvtLRrN6tW+1UztOrmWWBEypcOaZhYPLKK9N4adPm8oFVb+c1
k44ufW5ZHrHMCFaSSkmgsLVRhVGeS5CbrpPiO25tD/i07MpKzZUT23JAkMV1NpjlTC+IjiBHDs4J
aL96lvDJb1LJHu+nXoHbItPFRs68nxe8F3QGBLv3Xco3XGzeucupqqEVVjH401C9WmptQ1xI1Nfe
iEZfHmWwFEUYxhvHmZNbM4GKMmgmvFs2a9up+7Sb1ggWKW0fsIql33iRT0cINu+LJOJv+hLaN6IV
ftFzuyDYpz2p1/VIEm7Dqj7QFYk6FagcbMDUPYGMWqrxTNjtfCIHS9qjBnH1rDyJvvDQLu4U23mb
CE34ZOwhMZJiMeZo87kzFHQR43eVc7nO0peIPQxsRGM7TKmPfHg90cQ2U0sw0yBN18wnza2QjrR6
+qkm0b6Y+daUeRtrFPsM2WMNzzHIlGqrK6t2NNV2oyTxI6nU1PRxQntECYVVIOpa5tHdV9LWL0vq
RCfHSlzktcomRyjaUWFstHBJoHASU6knh6KWgxafb8fLehPR4cbKMrwatdTgRWzHDcjLx2XUPgYr
PkpJggHV8pMs9Rwkv1gzGam0foSGFwNPfYqBA96MsgKu0CEeo1I5qh1ZLNgGlhlgSbgyLh0OtYQv
yeyqrE51vwQIXzOq1t7wFedEDEXu61WWHlKBGHYDrmgL+vA6i/xZ0qYvtlh83eUWeXvJ0b5WCNGL
w4Cp77PJ1aBaB4BxHuIkfpwaNEZVAUW8XoJ5EkdRKGdEOx7uJFr5PjrG+njgxQhiivzp1eNAY2lo
lZvAhV4sthsJKqBNLDvHTFGRjy7Gc7t03DnjaG/syVAOrEOukpNvByxLWDTqb4LttjtYQj+nfJM9
+kbiB3KEn5DZeGaeoFa341fdsuyQuPUjZUmoUmL06KH52nTTprF0v1wl7cC4GfgC9nwsDQ0xXsUD
q4Y32rBcyzh+K+Xmmwy2ZZuLate3ZKCHN+jN1vRRc8ZEHul7ZHe269BhOni1VA3PsqA8o2wIlV3J
xxqtco9wlkQ3rkMSj9DAoRwaYlvL8rEL9dyvOk6HxWbUkJaIXCMJK20h7wxlP4I/aJPFR1KebNqq
lLeRLDqXtv8mn0hRyQyFTVc8HSZN070o1+1HK2W+PC5EM0ip1d4CXP3o2XYMABbXFecgkR1FkF7k
1pFSuG21vKLqv0+S05hOuzypZHfJdBqYrLzWXIXTkioc4IpJsjp/35zwykMD5ZKwwTrtqeS+Q+b3
ZcofydCM7x37w71hETeW3smmhD+/FM6NZdn3DUk5qaXdJhVzIBi7T6kKP0x3Firu4UGi1vAXoEWO
07813F9guZ3xCfrlBgUZQ+rOvEdg5y8dyiW59JipstSI0O45vNonznFZucgmYlSHhxV8x2NNhgng
U+0LV3zR8o1BNZWpW0ThC/7e/ZjZbBbV8B47a7KZJuVQh8tFUILocsTemRVJmH+FgGCZaMcbU15G
z+gpW3nV3EKsBu5ZeJptuHUPV98h9KVIxDEc86MGYQfXHehzK839pNACp+JdneIB+uCFAl8WKeC+
kFqvjJmut2XZuI5aM59hjSeLvLjl0SK3plwu9EJb02QpJ8pFdzuw5qtPaEDTOV6ZADPu6itfRCyD
Sai3Fz+PpHNR0dsnVvYZtuPZzJpncv549CDXDhE4ejCs3Mkp+VuIkTQ3nOtTQVGYP4NdCKBMGcyK
mKmZffwE0HavLYDEYiJRLogpP0Ytu7QjT5ls4uI2O4aP8dEB5wN99SW12OBXCjQZSC20GKHX8QrZ
KnK8rspmhv5GCLgJy2IeKe99apZntYcGp7T6UQ6Bn2caWoYh2jnFOL+act48x0s3eKPE8M9iKIS/
3vK7WfoGzX5XRDUjOihM6EDGbYMNpbXSg55/Zom46Yph68zEvQ3TdZXV2vL4UEKua9Tui1kn+0wZ
L0gr5sfRTuLXfijuZppVVOoQ34ZdOgAGgDN9tDu88FV/VyzfQnnZVnaOdkBBr2zdM7bztEj3ehHv
VmWMyr0otAbjBcO70po5nVsbus0YZB1nkja3bj7EwIZtwA8D/2B3N23FqxkxOXKFW9YDQYUpYiq1
D+L6OP2a7lwM8qnhjHdqiXHaPQYR6kwkHUXY32oFlCrtKe9DeAFkpgB4tspDB+c3WukCqT6KLe9s
OkAZzTlvRFt6keqcvbIyHFt4YFM6e4q2ZiC1p6QUe96yLvLhNlBQkkqDL9s5RST3Xmx73Rx9zC3k
vBIMclmybAEaxhmXhda1ZZafgnjxet3Y6xWvdCe9qG39HIHHQk9MsIy9GSBmurwgoy+CMA5GqJXb
yUwDevxNAzRkWZA0hRBAGnM+t0rMk4XQtU7DZxmZfaowWsnvKTfHPaQINBF4FvLkzWgg8+vStcvb
nTyEO/I6ttJC36DRWzQKawP12Dd6UJlL5xKixRQ3h0HIn5mrTe6WrRyhUY79Ar+xBuHabhdPEe0h
BxAjFnMjsvzNyPTnwZpB9iFmnZjtm8VxaGq/cHh5GXV0L7WFkNj/zISFyqA94qSav6uC1knM+hei
4m22cKGM6iI76cNiHJyic+dMfYiL4YZQKWDobUNHVbW7yYm7XZKCD9JKj1VjRHeOZn2xubNn3o+g
/NIbDf7xY0t5ygEZMXBlnELgxMGAOmr3GX2osny0FE5xkz6AC3uw29GPe5s9ee6cE8AMp1rukxsk
ScttOUzHSV0odcTn31R1v3AGKj+a6P4hVFMxjzMnJQQGEOxPQrXKQeCfFtwaorSM2zkVJrSxok8/
C5AQz/U0MkiNi9k6TUM1UAFGcwfkIWPVu/vDX7La9f5l50PNtyrvHJsZHuFmqFR/siQTGN6aeacU
G+R77ZsDix73JzNBqO95kV7qXJI+Gdvb16wv2wcb59yexWXbuWCk0+//+GP+V3f5f4GnrgmFv1de
PlTNGyuX/xO0GTSD9u8SzL/+23+KMBV4rbq1uo0xsK04g7+5l0kVwnxsynSPf4Vq/yXCVJQVfiDz
H8lk2+Pg5Ef+C2Ng/j8NxzP/PygmEcFr9v/Iu/zTfS1hX7EINwQF8KPwsolGbZj13grI+GI9/yEY
wuSqeGQq70nw1fSqpKmGZ+q4f7tKv3iSVrzAv27ff33gT7CEvMQLoEIOCBZZc+vB8dQeHqG9xE/x
XL3/+89Q4E786kPkn6y1LCcwJMrhHKT9ZaTE0DmbRgP/Xsh+Z3oXNljXWD021OdL3Gw7JvvkSvzh
G640319++k9nRGbiDYn1VApk+voyT3mtMEGGsam0uWuxntGzLV+Y0S/s2ik/FX/F1yNnDr+Xv7i2
//jVfnFx5Z8c6BoeI6eopTaQqALt0oN6GxgkP2HNPfbycDfW1tGiBW+kmizC5J/Igt9/7I+H43//
pvL6W//N+J7qdUgiT13SJ+2c2/4mu+2emRIUT3yZv2jnv/2Q9eL96qv9dNxJ6AK7dilFUAx0uzoU
UWf05uY2dCZqSgcrkv6n3+93d4/+49eJZ8ZT9ThNwWjarHWhZoEhxDlD6xPfZQY+ZLF4IF8ZyFwN
6IR53uz+cOP+eLj/60quf9LfrqS5SFOE+7BD56R4AOe60fKMBroaXgm2S5uq5Yrqxxp8W2Qqf/j9
1qfiV5d2vY//9qEo0CQMDfAIUhRECEsgXEyeNOhsl0wXmZWH5JCWQ/f+wy/505nDtn+26862A5aq
D/F3+vRxgge3Ec/NmUXT8sf78ndX86ezJhVNYjODqQOHjq3UrjlvSw006Hr7LJxoITGAMJKURHuU
/3jAQaL55fUECvHj9WT5RcIM7MeALbW1jZ+Ul+JcRufoIWYLThJnoKIatjYpkWXu8CHQM2+ym+KM
uG+CIrv5EMkRyZZQD8MpvcGC2D7B4JXehpO0ARwG80Q712/lTXnJ+p3mprvaM4yztHO27b7hf6bp
DToUdcpzVmfb6VnaDZsPGykf0AlIh36nHVizOCpU2m/dBf6ZfQYSuC1PdrfF5RQku9k3Auko5mDa
Ty4bGWSuXnNg6yzv4SwHhd8UKCQ+onNz0/pxfuj85sa5MFTZZFWxma75Rdrjvrlj9FfEJPa8J8/a
KfTswav98FjCAdwCUNwl9WeGIWpD2z2866wJiht0FbE7eTg/2dUee7/1/6N7jrrpx99EAWoaZtKs
BmCEkCtDGdOJgOsQ1JhDcsfGzVUEpLNBJRXDdmNSPP7wwev59P8/XEBkfvxgSRvrOp1kNejXx5dB
vwXirGFfyvyeuBFEv4Ki/jVm4AEAzxu66i6PVW8WyAT++IRbv34S4Kv/+Fek5sThqQ4isGlKtZKF
s7PtZ9sdnQRFJhlBNl6FNqNblo+C5Tuj1RB5oLGVUEobulinNOCa2zX3Ft/7pOOZal01lpl7zSMj
mHBwUHPVFxjbTehAzwvV4YAmOt7nRE3VqxoYV7mLcewW0yUaOomJkNopJ9JgEBesQ8AWs2FjQ+oL
n61VSyPPjyiFgim2o72hKRpjsvkbXoHbdmJX1TFfzUL9blIM4vsMl3QfcuvwGNk1rFfs6ZaV30SM
9qQkZ7MdkSzb+qEC0LFn8CNbKerBRO+JGzJuilK9pTtHofke2q9K988gzd++sn5ThmjOT+8szHMo
RFZsn4j9pH5xnPDdlmR3ivs7q+IKLrvOxGNunwnswn1hsA6R//AS+/WZDqDqxx+8j0LcwmkBhVzU
75Gm4JEBWa9RAiBtw4dxLLkVu0b705n+63em5vz04tIbe4qZbYiAbG6+moG1u+ImX9+am7K8IMJl
CXKJUBwxLvcty/rD9/xNAUtT9uMXXTTUBVMoiQDwFCHH/aZAXpJlmhuBQnaS6qgvxwEKZXn5wwP9
u2/609sLsAh0OaNh+h1AWsCYwTK4i/z1R03geKbSeWiyOwOOdGmqxyU8OMG//+RfV0Daz5gx9KzA
jiszOUDqOa56DbBZR/DmVAIoBfjntQz69x/1u6u6ApX+XhKUMnPEDoNtUM7yXSTkg21cdaCE5Bo8
2iaLKdJBKqzOavTHvnb9wX5xUP4cPj4tbVNoGnTkQXRoL9Zt68V2AMNGRF8pyjHmNBSzdUvunGfw
p4Dv/tMhrdq/+/CfTmkAtKaWxZR804DX2/FFVu1JRQRygSxDmRyx0Ur5CeQCE6i0O2FYOq6mqBzT
bN3cFKyJlnUkVotvlVaeNBWzbuppziqXT7ZS56vm3m736PTrdl+Wx5loIcVLm73Er6fspU7AXyB+
CfgiLYlKZWDjx0KcwCnrR/yygrE6HNWCVEZe3NsIPch40ZbjWL3r2V1FkRh5w+A1TkAmXCj7k+XD
MLamvYyXx+dUlGLPpKAjfGgNgE5fNHzg+VHoL4Z+6dWrMz1X+lenP+XFgzJgKPAG62vofKsNhjaQ
jb0MBBeHUe4p0/pHIw9oJk8ZfAZqEcmDRmBEPrk1icrmNd8wscqQcKinwZ5pRIaEyTFy0ETTbtOm
v6JhPWmrPkosN0qYMmqtg97RfBOIbsiCS4uHfYqAfCDsYahvpjkNQJk/IL5i1h/I8nKj28+aSZYe
8yBAmxko2ZbHvav0Y5IZ+8iJSe2aPhVmjJY9My8CId1q9pdUKJe5tR/17gYKeaBl5tXRinOh5R/d
fzF3Jst1K1mW/ZW0miMNcMAdwCAnt2/ZkxI5gYmihL7v8fW5oIiskm5QpGWMyiwGLwbvXaJzP37O
3mu7wdEOhzvDQoVbB3u6K+sAOKpPJHTAbMFwtbUx1t8BuWxcqpyUkLYiyr4h74ZEHAa3WMW34zSy
5liPaRJtkYnQNONm0ElLUCDoJz2IH6LS3jMEkAydAchawEXq8qX2fob+rmo3wEKQKKULCEXnoHWg
Y1dbPZfo4kkQyXu1Q/K3bQYMdFO2gqN1gLOyR4gFpnKi1asvHXTMXYFx0B+3Uh3KMDk6BbmoQbXL
kB6ULSPYMlwXwXLy2W4Csevq/D4ZsmscNrS70VwYOonqOeDRrTeU86255kz50KCbj0d0bfhOVzY0
0LSL7ohy+14wSfMzZvFTsbetdp+gZFHwXUcMCAvLHq6QJf4AMnDfFufS6pdMgpB0Eme+tFPIueNO
6OGh9627eLDO7ajue99+hZizmGJ0RbrY4Y3akEt2ahaxGm/KWKNulLed3p8EJrtsUvtex/JHv8LE
uqR5+V5akIhtQNkMBkbmTRIoTlMeozZeB+IZkwzf73Ab+AScUW7jDscbEIffLNJSCVtbTAg8Tf0r
KytRn/YyC2+IEP5sn/zbQnNRiBmjy7RDtO2+HPe4UXdOCbiXeWkYOCs5Hzd/ppG3bDxKKjUdMGJ8
vKBbf6kHLgGGtpeAzarNbu+YKa4g7+w3fOBoMok3vTJbyfuc4DloMKBeITtc5Ok9apeVT8GHAa8c
ebXgfpNmviqAnutkGesNk6CsWXcpaRHeDj7rwsc1l5L4kTgRM7GYad9DnT3rOtXOG5nQ+I3kpjcs
9siY71ID0MrskxJtaOt1K/DQubd+d1Nkd7HdLlwHzP1D2k/Lj2+B+MuxzLkoiWazC/kGfrxHU0ru
8tHDVSkeMv2ZHYb0YsY/Q7sGhb/o0FkO400ND8alZmXet9BxgQ9wPZcDY6IMhVXRECYjzBOV21Va
qvUtE7BPNt9fRfl7O+FlLWVY5NfKuNojgd4HbMK2Bgzd77cZ8kSLfvtVRVYDqL1lLG4rYZycLN3H
WXMS6KJTeBVViGu0uAnFuQuOPS+ZOCY6AgV68W2Amgvzb2stKhDjDa/ba1uim0fBXuv+Ii5t/F6I
gQFO+DGCQi/bBHziNbipCW9WXjIRxBZMn17ho51XjDJ/IOUydKdlapKhZ35PGDByBJCIr8ImINAM
LagP8wLrTIMN0qnIDWSdKppvWv9i4MvuxakAXC+08ZaIxpWAIi6q27jZJ8FeRNdzCotCKG7UvIXa
sCRn+pR/Aea2yQXGHXdG35fLEh4hY9xNxn++Il1n8JK1n6ql2zxnDVhy+8Fi97aGV5tFF6DbJ6+V
nEuE957W/KX/1j1BAwkstTY4N5+cyNjm2aRvE6Fuxibf+ogc6ngvG2w6Tz4AmXJ4ZrYi0xnIwlFa
tWvIysukqR+s1t84yTHykSZje0T4xiHr0NvjvSwHghfII6+qM/bLdRtr6OFacFreFj3dtRtn2DSI
emBmkioxG4wXAh544Iwrc6R9QLezB0aVMbMqOxImyngZKdI9kvQA42YXo5eOUvZVma0nhIOAm9ZG
5q/IAWLuP32yAtl/qZudy7rZq4zCqb1qL5NnrxaYYNWZzfuoI5LHbbdLnOGqDN1b0VpvhRY+IG0M
bP0seHCxn1yZVbnvVIlPeW/xmkejhtMaX24VP9aB9UWkNVbDBri+WGk4FBHcLGU2H6I7nzPJs6qJ
UvGHo6PlO1Pg/ki+tS5UG/bSyWcyNWpbJ0JQw9s4Ztq1lpTXRa/2ftGvghIWQNvujPHFyun2TfCl
yQdQzXAu7HYPEGwXIjFNUw3LlbctdQRr6ET0oF1FTyVOAjWfmPN7MAKLDl8V/0/ZiPt0fGyzu7KC
jud9tngYf1vlLnpeuS8YGphRcAhLtSKoizq9voUWR9OyOxKrCltg5SRk4fjM+Gv3MUWtQM21SIzm
phzd7edtRfMvrQ/74hAxjZ1n0QLQ9k7k1ixe5lEfr+sxN2hnjgTBTu2rmSSnhKk/5ffenO6bPTE9
R5kbrL/MfsvmFqGQDoFQANMbxy9j8jg10G0UbYU+fU3R/9DWPwh3sfQSalCnuUOTFx1MgG7C3fVy
38RXH28ffzvMXyIqbLREdtMnCiOfRW8s+GrS0cJw3hhLnEhdpI5Z4z8J3TwSbaJMjXSctvzk4/nr
j1+cT+KpNEKn6hjT0BAeDbEqM+eYF+631GqPQSkW2djB2PTX82N0o+RY8Vg1Qo4+ufj3O/ymfVG2
JJmhNEFQ8h50y3VVkIFVyhVoqhsvosef062ce1e9vMGL9PTxb/6lYrEvmidVrLm6MYxyb3CszRgW
Oc7NfK6fOycEUa36YB4//7tP96I4QMxBJIrumvtIlY+KtVkS51XINxG4R+k8pCFIKGToFuguDWE+
xqWj5Bz08aX+5WT/a8n8bQvpysxwzURIAndoyaVqO7VXowISzGUCVNoCGfms/pyv553dyr7YrUQ3
jQEiNJp147VBBEXkAB7nGuc7q7XatvpZl6SeI5rkcGICSVDsA5Sm+D8/vta/zKjMXy3K3y52xls1
IAMd0s85UxL3gkuD3Ap65dzPknvcNMYW7uiyp/SI+bP+zd+9WBjRFxlVb43OvnYLCvuv87dbek+1
sClwpqPBrVcZnCOygsh0/Ox+/+XRzlPf36sDNzQsSzLB3Q9tS8QJ7MfsiWikkCS7WfNNbLZBigkl
p7uKWv+QOdbt4H/tvealNaMbn360WQFa8T4bbv3lq1IXffCEnKVWtpyti0R88xCXIBs5hrrEBzJS
9OvHCo+o4cnPrv8vC4e6WLhKM2WK3BXuvhfRq8PoMVWweYC9sV45wLlEKFd5/gV24r/5fqmLpaqW
vg+mlzccVek2tPSVwJYEqoxQK+A29U0/0iwuvpb2Vtf8f2+t+oU3+u2dTpHhDr3malTsHXFv8hgx
LWv5gudl0cnso86w0mDX/eRd/ttdvVitWimSpIotbe/T+psXjJzvdEDXPrcCRaWjnUGDWBsrKb1/
/Ob/SurxkKf870O+1l8pXPMP/V8M1/8fbC1Bifp3gcfiW+Yn395+1MHv2o753/mHsMOdGVom6RQC
LAXb+ywD+EcOrwNeXjhE7doWAQJCSV7Ffwo7hPpPhWRTd6XhWDBbDb6Lfwo7hP6fYLrmbAoaE65O
i/J/qGI3/1jAuWl/HT3ML/v/W+aRdECk5z8PcsRA3fEv+dKpD8c80PDDT1FubephjLZ+gIxMTRlo
KDO2Nr/dmn/+/n9kbXqTh1lT/9f/mT/n33/P1rHLSyohugGGSQLxn8tdZhpx3WWZv4P5PSA3rz1O
XUG6R04fnUdyN0+8ud4nn/qf9eWMNOOuE2GBRMaB1fmraPrt6xO107cghP1dU0rtVCdxsDIyRf3D
P35yfX8um79+yoKiTlIAsDIe+sXymXWwQQslwt3YptHJnSz6t8hzsP7F8aYypLUIG6K2fv0TAL7+
8ePbe/Hz6E8NcsLlrAYiCIUn+uftlbEFrEQ68BKatoU0lJqbJp+0GxHUGtjaWWPiNIF1BROifM1M
p/5swbm41fwBwjTkLBaybc5/vxjzv93quO+k1yqj3OFh4CHHg3hsay18ibswXQVjOCH6rxAoAOdY
+WB1t2WayWbpg0gF1tDUxr2t2mHrGG3/tR/N5LNjz8X7/uvvE4LsBURvpjD0i02eDBCIffQ6dqUT
oEYnVA7SxaB2TtIN68bPtJuPH8hFFWPPP+gQOWFImw9Wt+TFC69VjdN0DalUGpm1NHSNlhRIrkw5
awxR1l2Ql9FdVMW0MgNvnTqigXzY2uNpyBkkrD/+a8TF5+dIi+SJXwuOQdQF4d9/vh9k8+Uw2L14
h6TWwnvOKDZfdLaoD6UwbKK2qiA6sRvnX8O2eFN849u6V7h+gU5HixZdFEMFT+ecKzg4mkOF9y8z
Q+vJx4S2r8ZgQD5e2CBih8ZwYDHQLjvlrC+nFNnRPg0cjOMCrOjG63LvbBup/vLxJZp/bnn2r0t0
oRrwlOfv8PILLKgOWZvCdAd834F9kOFOomQshsekgmoHL2t4yt0SQ8bYGi5BskW8KYk6O1XEDFLl
yGZPkGj92hlSu5maIblPZKu/DO6odmMXJfdRbBTPTi6J6anb6A3bYoNrsxHf2kkj03PImh76qECj
bNU1SKmasJ9zj/h5Xfpucv/x5f5Zpv/zam1kp4ZiibMvh2IabKPYgbG0A3NroV63YgxWZIZ8/CuX
Xw2vjaHzsaBsxd3OpvHna+NI+q0D6/zORrj8VaMHXngNk59qkj+cmCnUxz93uYj8+jk5J8zPCzfh
Tn/+nA3tP5gqfo64d/8c5+GBP2zA+zR0nxT773wPbAzzDssrA+ly/kt+W67SQdCcq+tk13e+f07c
bHiMFNCcSSvrQ2uGZMgZQXj38eVdLtLz5RnKIoDDcFmCxMXdRHvi6kmDqK+xGv+1iXoiYZEb8CVG
dDbMhR0o82l0h+I5bhI+ooqD5CcP9L07zMSDuoSoHMVO8ed1a72yo06PC/JEiKsFVgO1GvF0OAJi
S73zx9f7ztvDkyRKCk87ITu/OlG/3eSOZlODHh5OCx7oewu0wboJaVPkVBvkSDTN949/z/jzLPXr
ozAps+ABO9xjSqw/rw7GURSWbppDLSBCY2l1tiRUws4b2J5N3qVLHHzTjWH7kC81wBkrL3fC0ygq
7MgdlP9on0vhnjMvrF9bVbWvqSg6pny9Z276kARm7DLF88d/9LtPRCllkVXGl3a5c4tUxUoETrEb
sWBiaKQy8ewkO7q+VT58/FPvvfTKUXPpiKrYVRdFAiSLsi65JMqhyjsbojbObT30B3D+zsEy4+wY
mJ3affyj71yfyeOA903+mbJ/dcd/ewmmnq6yyLRsR0SMtbHNzDtDsgPMIz3t9PFPvfN9EaOE9pAf
MymVLx8//otkGot85zU9CZ7Y46ITUydn3Vklrc7GGPfCbBp/KVsiwXon9T954d+7Vn6ddCBwxdhH
zD/fv1af7F6zm2yXWj68AYZ1J2PEWdiGuftJP+q9V13RIpizl2z7X0pbCnQ1L5aYGtmzDkNm1gfi
UNmbHeChT76oMWjCxq4PWvnpI33nPhs2Xxn9Ykmpa128R6UTAz3sFd1tQpq2JkjIWb9jluQjJh6W
C6ItUYWKISEVBucoaiyqrY8f9Xuvsk3BaUsQxQCCLx41TmGv64AL7KyAFB5a2wx7IfqvQVnfpr5m
ENkpks9qunceLyumFFQYrtLtyxaZAy1DL2sWTx8nJ3g8MpoIyirTYBUqL9p8fIXzTfztwDSXM6QU
Cps0KAdLx+XiWXBCcuLeyaEo+e5VCFCsqz+tUt/5ETEfzAzqVQfRy0VVnLpmJac0YEXw8eSDHtPw
fWs+6LuPL+adOyfgSLM0WxZXdXnnYNR2WqH1mPVVaT3FYV3j5S9mMnhMvsMn78Y7n4ZgL+VMRbob
R5KLi6ryPu6GoYErxhVvoWeGYuXqVLSTctJjoJXajYfdnuBFTX37+Drfu5+EdrlyvlibFeDPBUCL
eKrNQLJtEittVXXWqxax6338I++8++ZsFZEIQu1/3cNdTS9hutjprtQkr+FE0TD5Q33wGwDAdVz2
xIm4/mfFyzubOd+6axEiTtKmeXmAmqxgCMbEA7bVZNZTFo/aDWKM8sFBr7OLVPrZFz73TS4/AOSo
ROfNnHFCyS5KFV8qI02Y5M3ioFTtiDueZVehFvzkY7AfWRjQYbSuCwqvcLwbZJpuDYsox4Tty6j8
WcBSue8jwSmgwne11YrGhJTdB6/SCqn9Y9n05pKyALafU7rm2gzKDh6NqB8oXIovHz+0d74AS6cY
kvPeqxuXCxYsgbrB45zvRAH8ltgUmAc25McvTWR0n8hK3/mteWFkYxA8K86ef76FtkDZM4Lf2fVK
8xlD9dOGZMwavBK9iP/1ZUmX1EHedWxndHb+/KlRL5sMAHCy+9XxqHV7wNHraCuIidHu45+aO18X
L4TF0Y42Ayu+QuV4seanoa9B4/H4uAafE3WjzJ5+gSq2RpXoL1mDj35lVRK0JrYsNh9kzOoNaVVy
X2s9uSkYoMUNSO/p1NhF+mhNg9GteSTEieVa/vrxXyvEv/61rEFU2rrQWfQuO7+kBdVyDGiIpH3m
HwvS576BpdFOBSJlLPcgpF5bPageGln6PZCLX04gMd36dlBeR5PlLwNDZ8yZM6BPbc4iedIyuldN
fVBh59z2eFy34MJgw4ECOaK7bD9ZtC80nnM5zQGTHX7Ox5xDCS8erlFMGgWrk+2kALKGW5Ckw+gX
fhRw3Cll+bnSEDyCcgl6sF/G65hE0/7j+2hw0/64kzQtqOfwwEmpu0Ly6C8WVSfLxyL0jXxnN5WT
LKOqJLGpz6zKQA1REBqhtdc2q9NiavonO4ptuZBVqK/kEIQ/RZw/DVWODIR2HGoLom/4GGa0YZyj
fxkrOIt6oI5Wk1x3WYUHEp4rbtOt1svXPgBAFXRHmjerqiZ+O/C/ZWPwqOz59TKHvZ+6W1Ap2aKE
PQCDMSP0Kj7qQACnGPCN24J2K3ZdGaytILsujOrkq2hbFyOZviic3BcBJpaY8l0WR7dj3x17252A
wyYr8j2fK7JOOne6HmliRMygFPNy8FFzLg3RO/upKp8cDcVRr8iEc0hFCAEcVvsm1JdmJNZNU8Jq
SNBppj9aiP3o67ZWHe0zGayl3T2bM9QDiDRJM5zGQGEWMfRtLOkO1LAkBtIJHXGAm6H3tb+2cK7X
MxFDjxpzyXDopTVy+gGT+2DpHtHeNwTQgKi3kI8MIMuD+gobvY/XWDuNMrizKmZbWZI9w8leDG3E
+uu9mnZ5O46Efkr3Ky2NVSH0DfH2ceO9EcjCTfQfyrHbBxCKCnvaGOW174tj51TPw0iDhaD41oMm
WfUx6DtAh4RzGRrAUd9bt9PIyGqIV1OHJLaRkACLLT6EvjjWuvzaqTdrsmaygLwmSmtTjW9WrgE1
ozUNGUQcVKH/cMhLF+YBDAYgGLGCs7dNKvQxZEzYkVyrrD6GkBCADThPhWGkC5cW79RXZ5HkRNnl
8cEoDcw4yGWTsFwDC3wQJURWPBWkpaAlzPC4lF6GNgo2ZdxxX8fumnyBR3/OELOjx7YC+p0WqK3i
fTpNm1oZ38GybaRG6oQxeACh4XzU6rGIa0bS1YC9oYTC7UPZhZhrqmg9pPWzxkzRHQadlDT9hTSv
K7J9OP0iJrRQ9VVHEhc4EUOZQb+qRdqets8yMOVpqs3tlLHNZuroN+o8u+ezHFOWMqJDWSWzjj/a
dO6j3SDdiqx7Z9BQjybZ2SWJZRXHQ4P2C61tGK5Ns3q24vw7s4hzVwTHrKhXDZZusuvSY2iHZxjD
gFzTfj0YKXDYIXgE636v9+mt4dbfJ6PcAsciTMMj78ZeFhXepIZv+3toxEdUcauii54i/WuGwAd5
5gx72o5h9+TW2U5zaxQlPKnQgsVfBj9rKJNeDghcy9+CTiGQq1YpFvlgCFd6V4Fl6MBjEqELVfqE
AnvnK2+POLXC95JUxw6YTmI2Zzy6j3BeV0MuHxLYiIsuk3PULV9KyX9DbCMM6iZZWxm74mJGFzRF
v891ZyUwtmQWcVP0ZPU2uJu4gUUZH8kDW7QObF0nKvtV13XFszkGTbpN8gCBZj3QdqRqLtpyU3nF
mZyzZ5Ep0sOjdWbBvIPFhcMUN4WKnFWJmCb1oeSroukhkyQLD71PwZwC7Ei8iBul7hMbWjioqCtI
Pq+IZ5Mnpy7XnOg3pe5+s7PuZFXtXVnnt3QzSfMm4aCz+l3U+AV/3oytHBazxDAbyYXyG5Ygbcae
x5z7YTK8pZrx4KJaAIewqQp4JmSTlGXHGxXnAJ8wwgOnCYvgVo/fjDxaOkU3C2x3dTvcjk2zKVL7
a8Sy6rkSkX/+nTiyapf7k7cybKR6wgzkFznZBKUIyyuwth6LqkoIHpfZBpkQEV1pXdYLE+3bmtC4
+sHvKiRzUvriGoAmf/NIQNYc1EH7dlv2Tf4qgyTSVjnkqlVjE6+AUp3swCmC4uTG9qNhNWS4tVwe
UYkusZIDfGkDmEFpeHD1tTy5DxNfe3MKz6RKiZLuh11Pd1Oc/dSNXKzq0Z6IzTXI/IvddlkoH/uX
107fdMhCexnpFv7f3L5KBGgH8peLBzlVb67HF2IWrg7EWJ+jVxhEPfKJ4o40k0DthVt359LRpnab
GGgovDmOwA/KZId4skgW0AK1hzIfw6+jKBFB5sSt7wI5aD+lqInadBsWQx18enOSYeI+AMP0gNfX
CaWLleVr4UB+XBZNITdNUSM816YIhUZLLMTCs7vmTEInC7xqve6bS4SwvoEuGiyHon+p80G+kjeV
g9OQ6fhcDVa4J/lMa9c0pGKIImaQIP5Ucp31dXRHAyVp6M93z5TR6XeQfcOecYt5StKkeHL9Dri+
bJuzylwIdrGIC55RH6B48u5rmw8+TQDIZdbkWhthOblaRJoxXNc9bodoSFwAioTDdaB4atdcJWGS
bwJdr1GWhfEKOIS1dEjgvNHKrD6FHOa+hCoeV3pF8oXToCLXTFTtGeihM7mlmcWC2DjPytIqdNvz
2qMp9tO++2oXkEZVqgXEism3qOrkxmsGc5cqk96MdO6tIf9mg/ck5qHQ7psurkiusc1dTZwrCXr5
YC5y6LhXaauDuPF1VBG1odjOqlK80r2qbwMzLhdjZ8UYNycE/6WKHg3N0AAE4qTQvWAN9PBh8mbm
eEiQLqO7KiP8F954FgHWU8bUr3PSnNZhTT7jMo8HrJmRckNsHC0QQM8oMdQ4c6CXHzDZhFnSQfNu
yDoikNJOaKY5I+JG6GDIxDnPbA3Cel+HMozpelkONGZScOLBkzMyy1gWxJyu4inxT+1UklFsB905
IA0PfGpIPIqvsPmQDjECQCp152haQkNnjxvP6KTz0vURdXvmtKsMsF0NgSgx9ilFICG2namhnwnO
DabFL9UwFtthCI0fYRlkPz1f+o8kROavU3nraTZUuYYiemu4aGu9woquh8krTnYWkh8Xp01oL2l+
5UupcE7ENs5TfIgsLmFfXJGirb+CNSOcA+zuoadGvgPY51MOaWLdJX22H4thOlidshduJTkR9YVB
7dh04odqU31JvYp6C67oRmbiS60DnttpWclcuhqayaUTrY/H2LZ6LDl+we3K86KlJintR6/X2i9W
TMfPz5Ts1pIAxnRDJ6XbDY0Yvzv2QPznNHCwjXsdWr5ddHA/UhREUEdHk8h4B6G1TK3hNvPc6Usb
CmMns0GsBrvtUIabGTDxthy0VyMaw22iiwDdb0euANTl46DH2bKseNdWVjcNq8z0ACzpPXkjy46k
2W2QhdHao8jeWZxrDxIU04MGprtalEBLJC+xKG5kZgbacgw6o13EqWdtiBaN2c3rCWys7Msu3HA0
dk9D6oJebieqaPKeH2ThUirxnOM9D4+QB2BQHUrqNH1T9K3uO8s0X+vs59DHTJtJLfnBmIrQoZBo
2v7UsEDOFhx5W5ssvoMNmTKYNCJLEt2+L43UPTbElS9sMqqQqINkbyiBSu+b6mr3usHRc+jzrjxg
JdK8hS319itJOcPZSBsFVCc44sZPdumAhTkzzHhjVmzUo2v3S4xg5ZbPtt3YmkDXPVlcqxTtakg6
bWOkykJz18w7CMfJlx5BCWFaTGruw7p1CZgBkLeJbdHscCCla178Il2UzfhDakV71obE2o/JWDxL
TiVbhtvRrShwB9WOXdwjHezXIP+Dt9HKpqeij5J1iRGzESK5bW3rqa6wPOhaT3g6XAN9EYgBL0+Q
e1TBbRxxpR6d1mcrsfDgOFh/U7NVszC6LxaDGANYjqbeY182YVZpk9ngN6zChyzNDOIzai2GhmD1
8MNUlR/aRkqx5l+QK+EPHQ8hSOCRWQSSmFWr1qmWs7NJV8Ce1GT4IHqbmDffHB6qnHx1GHgdNgz0
BLYorjSrM9yFjVp5XiEa536yc/DlzLegEyWqcB4Ce0hvYfwWAGmFFoTbvjFoVNS2+SMg1mRjJWat
rzLyEm6VIYNVkgalAZY996k03GIvJSUKdz85Wbq2G5k8v5p0/vcDDiea2pbsthDC3QorWpWcunGq
3wKPyLTlVEgfrwsGX8bhPZ06QFChgHYEKD71k+xnorXGVaEC+di5GWZYolX9U5eEZkIpJGCAuDnM
97pVhVrnmWpvO7+AFkdE416k4GaHHEbJ6DqkaKDiuSpGc3612+lYpVymBoIOKnSBLZLjApErlvmt
piWERSIh00yrPXZbE+Jar7BKj6VM73QK2bUlgwJpTlFORxasH4HpIvunWjmCHi93edRl37rB54W3
faJXtG7fNDChLIxKJ5+akzOnmZCsaftrRoIj4bsY+QrLfI1IdPiiVyTrRFNrfA1rRyNixX4y5vg3
J0ajzEABdHeg2yTBDTO5GTbKMiN5c6cmJMR+14MAzEBhhj2QBsPIzJNHiSB6oKYsCK6i8MQl1Mlf
4NjUW44s+/coKtJtRMT5GWk4Mb+d7LJNaXdYDckHuzPjfrrSipHWRe82zIRs9w4Bc31fIc1ocNAM
4OYIxV70UCn2vPs5Uffw65u+8p6GqKxvtT6PqmUIlptQWW4RQDYACSLC/hQqTJZV76/N+Cu7H6t4
BjX/wTJiSKR4StnQdJ0mguFn4dmv1d7gJh/0evrmBKJamHXjbAS5sTuDNIOl18MLXmiVXt1R4PxU
Wpq/dFPGOSSovrTeUD3blftKW6FbjjZroMH628fkPqeV8UJyUn5jsi6sMz+d7uy4edJ6z8ORqYW3
AREEGAHIu976YPwWqSAlwWhVv2orBCmtoMdauU161lXtriHglWuvTKsj3hrclHnibnyP4F3g8HuL
Q96ZftR2ZIONF545GpsUKOGXytH8/ZjSAjDTh2QMODcQyHHgXAlz3vKykwt9cP4GGmS31msbxnNt
N6g1GXNqTbG5ztIixOCvAGJQPK6MirSLyJlyqNCBA/y31jZD1dNWUNALspDEB5Fmc6FZnceorRZZ
1Ty5esdBxZTtQXd1oLzwRJ2lYYQEoOHic+k7eGC8LU09RmM6kdailVGA6bEALEoWLOxmHx5Zq6lz
lDTB0pjybktEj7adQhMgcZfa58ghw2uIZIH3MVNbO8PbmONsI9tE3wRtmH5pex++32ANa5H3D6U7
COb9hXxKCN86E/7Sr+u4j8++5rqYuHehlY2HBE/dXsBfuKpa6IBBnuM4KX1n0aQOJGGtqA8Th7zv
fWjqm0ZF9dIvQfK5LaEmlkVCH/cfXm9hBQf0Pi0gQfMl5LAKdI383KTpecMNGPQuzekqhSQfyZBd
0UhoQRAEnV25fQNAsZLtWvSlde3kpr03guS7UYfNE6AMa8eK3h08oqlg6hrx2mql/4qadg6FzgIk
MWb8RK8GziUw/Fs3VOFX0engKSW429Qxjw3JCytEg9VCSLc7aJ2RuTtgackut4ZiPRZmzbNLcHoR
WpP9tFw7xMAEuTSatkHLxDHUd7qogitXBXNAHpuurtHx0oK2PFQj1TQ5GN3GNqAo8MhAXBZaRQne
GAu3d8AawiRkc8BuA1VvUdbk5ISxXMsIQHjsQIvrhnFFTH2FuSSOliZC8bshTvxdEbIW9sRXrwuE
UkvXZu1RnGFWUZLmZxUPwzomdUHDLhhnG6Mpy42G1myjVeRwkzvV0mnro7g7j0kZ3tiqU0fa9dUc
hzDxnqpDZY/Exblmn18boSSTggpwp1HV7Z24xelF7N6mLn3/jry7ZsEP9ICjHQIJQ4Jv8C06uwQg
/ZJMB3oddQnQ2JtOSR6+6iPI46S0utt0iq66jAK/06Y3qyRfzE7jsxOSyCd6IX7mQReQ0pmNt5Mt
k42gW/rVDEftmOQ5+J9xaLH86ap99DpiMss8GFeBzAA/di+MhwvUxjo5m3F3rbU5eQKBABpbqGaJ
qbDfkcKEx1Y08W3RwYRNmIeSv2N8s5LCpK/nWe3B6ETIwbz0troICSyLBty6luc+9YaI1kkUfo9l
P53KmtHVMo8mGwMkc3Cra3A6T0H61lFbbRoEbntDFBFp8/AchWDNtXWKlQXtAhIly7S0XqwOgyGp
EdraM0QKyr/2jk6tnA00v3Hpj4ZCR0ISJmz58Rr14Kvjwy9vp9AIFlVgv8ZlQZ5dGxk7wu2th1Zy
5M3I6FsZ9M5pt8xhWaFKbLaPaHohNZwAqBmW4Fuh/5i77smIW5rSNrj4vh6aKxCn2WOaEbtlh7m3
6gqTWFFkUTR0RlApmAkfVOdtx7yv90TVo/Z2O6B0LXY3vRqu8qQcllrGyy1bt7hVfiq/60n5JKw+
O3WZXSxDUirBLQ7hwU09tYns2l7FKhTAMlXdnioPQOAYN/2yTTk/Eu860LoshjA+kmwZL30/+Dnp
DNvbVMMamODrxNuVHnSPERu9sGLYNGYgNno6QL1No11uZN26cBhpCM10FySV0GXDfr0T0pp+DlSk
J82zSXebPIDjZnNvqphO20TzJoWgt6oNO38zPYjPJjAzqgO+PDdwJEGjzMpviNYeEHeyOn7BsQ+/
1ioObRyUV43f0zZOhhcA0/jrI3tjVwwUelmNG31y9a3b9+lh6HJlQSpS3Q8GH0a21Py8e4wAq37B
uFy9yfJnVJE8KmWu74THtIDWW0rE2ETIXP7f7J3JjtxItqbf5e6ZIGmkkVzcXjh9DvcYFR7DhlBI
Ic40ztPT34+qLpQUqZJQiwa6gQayMrMgpdyDg9mxf6R2yxSyO9K5bh3TauxvZ5MuHaJg8UKbgdfs
g8TAcUkZJh7A3CDKdznLl1GogPJkcB8OLF5BOGe4Bovkgd119M2yoCg7JEQ3KFMKgYRjKTpGWt6k
VJvxzSJIYGBUKX27OYbermoDkChq49oujrisxnQUjvdWW6ZxrIny3aVZBW2A6PNmohuV8OVEPxEn
GZ4GlSU+2jXlbeu4SnVO6HVEnwAnDGPFGK2xj9qlGlfWVKf9RlYKvYVtTWTWGSFNeXyhClNkY07g
bRlqjGatBmpWOYJ8AjIuttikwM3T9DayHXKEQkbwaIbQsaYUVgcn21ZXc3pAPqqzcbjlhaTiidTe
oCJsmANeSuNjFk5b2dbpSPNFZ0yA1ZGx6eL4HswKcjgFYionxkHHSb83aMq1kLNBf1xBVkCaDdcB
TtOdkdCxhQ1YJ8V2prU8d3wDUa4vq/TsdPHnvpjpyrXidg/3FG+XhIdqlhWpoTrwROV1V4Pwgn02
WLf1oEgtqGvGz8gsH/Uei2mlj+aKcpBY29BYMT7Bk8d+ToH7Rumy+jagefis2B7vEq2fwNyJiVdA
oDuDutIzNeDmcyFJtSaP2QnFKs/N5L0MiQUh/vvVK8t8M3i47ynYwQKnpxkucOMqVPZT0dAM4FBE
uY6r7lEZ4OKZJXrCtJespsqaN6R+ti+97MgTmAKaOkvLYv1tSEffDU5gk/cAjp6JrtqJMuvOI/rk
YxnEE60SVvQK1h8S0FSTSFA1fQnLETQbx2tg2dw4vtZ6goY5afVrycRHXRq1bkwGaq9Kx9s3Vqj5
dSutY04hJDNsKx6BFICYXUXgYiSbs92Pzi1ZSHD3g8dTqAiDI4yqKLey4ZXlOGVuw2xs7+Yglrfj
JAi+JvDkzg7pjmQWs6+asbcY2lLRfU5h86jI8EaL0Gau4YPeinjx64fya4zAh1bhJq5vC3Nkw6Bp
4tAyNxwDcmzObNaQd27g0IknycIuDM2hUTul41fzTIK6qO87VnYTPJPmrg6J0+sHCiuNiwHGtE0J
EyBEGJcvS2tPyjHK8+G1DhCbJzHWdEP3xk3stJQPac1grVThJE+6K+oHo7aq67CrmbmzZJhD3HbE
eqy8Wasl7VXk7lNTUcSfQzXxZ9eyz8P15IbjWSKIWAt4ty9tlNCJWkXZLp0WQooc7eFm1rT6TgUp
Zv+gKD8lJKswTRQTZ0GYhE0VSbJt5KAn1Oi1Xbp25qWlZk4J2R7irD4lpHy/6blUnh/JMbntJ7pC
fX0uY3nK24IhgIjH5NS4LcKvtOrcaO2MsflES231renSuvUnoy+uzMRlYx4TEh5WWmEGtwWd1Gy9
nLhPOt1B1bl2KHvxjcEm0KTSna9TjJliZl38FtLo6V4xh8m9QdEs7Q4EPwZ+5xm97hOJUFyVsrBB
ihqt+qSFkXXxsrz9QjdJCVoYhEQyqxa5zMBS9do1er+mbZiv2yVafKItJ3tICWm9ZF5afbMsS3/l
JhPmbsZevRlMAuq7KCnLNWKV0PU92WbdqhEailB05u624UgHfp+ahJML86GkpPJ6inSRszPGZI6F
FMOcI/owoCL1lp4c3QIkX0fd4hDxwvGxmF2085XKsWxY37+XCEh8b8pEJ7qdJraXZhrJpo5TOruW
jIn4fihGfhICZW8ESsOzTYAD8IgXBftpdMZHFZiZvqO51jsm9TzTqCsp8DmHhUN9NLLPuHlIYI73
YaCH4c7JUczQThc1D31SpsbWyqlUyRP4/XWvRPYAV0lARkYdbuyT6V2LtQ4bRrdIXgiSgzwLZMPk
rQ+6RNTrpoFtZUOI0M/nk0FftRvkV87QZA+Vm7S7ksZIe9M6HRekmRouqYHylCoEuzTo0IK8oMUW
7nRJH0HFk0JddasyBN0gv2WmDdgS4TMwPCdoTytplDEG/VU1TkObuUioHk+yiz4mPaVvtkWEpKYo
7S3ohGyGjoSfaZyOhFR0ZLmj/LkGkOWPTxs0m/MiXnHbxR3PiT44j4oH08eqhSbb68oXWTCZeEkS
nh1sGltK6ZK9G0gUPYUzhW+GFiYnm7AJ6pexh/SbWgI8+UnEAWmTAlr2fokMQcExTuqB/uyRCugm
nfJ1G1O8swoDG8lK4/KvtQhi6h6FuIAIxAQ/0IjKYpE142dFneCnhBbnL0kfmA4QndA+Ly7sZ1uJ
6hOoJm5VMSm5jt1UOCvMLsNjrYv6qfIALFKjcC+cGeS1I8Jxhur3zqqWzAdV1kg2+UKDUGxYr1DQ
MI8H5iKgy8qw2yZRgnC4sU1fJxqU5ZWF9Jr3oM19orDQ2BD2gpxdGFNICGAZQB50BBSHu84Z9Gfq
N+Il0wIxOAgWT1bdJ9bFBaEnNbsS3IgqWSqnaj3jZqZEtPUxTg0x1U1wj9iOfRcwmNghjA4kBLvR
2cu87NZrCyzZRgCuuhQTt19m7jcAKB2qVEoYU3REK2xfRJXzEECFvmRmK79K2sxOURmawJDTwPKg
twjgW81y8lXGyRxanQrnCY5B5+XJ1CJZTMrZ6tZ2ZnufIkor0OV4PIFaWXETCkppMNKRmJzg+beJ
xyhMFyUu5Wj5HoxqeNTcONnraN1uBITBQxij48gGHly2heAcOTJ7mGyn+pR6btQcY7txvnLYGcht
71vejbjFjcJAMGv4FTTFZNairKaVjVKUrbJozfRncMTnbKLG/OCo0mwOpiOie7aiJfGhToPkIKcu
2deuE6JE4f3I/QGK4zXKeLRT2KtrdCjtbrJVulVlxqpLstMz7BSX0zHMqbgZGndi6IjCeaPDGCXb
7xqmDi3yt1IPlbmhqpjlns5QHuEqWd7vliyM6tpdHD/F1KTbRddoc8guCnNjpAPrPR/CH+pNw1Mm
PGDhwTPrB/JeBqioICHSY1mZCzYAsqTG8aTbQeh7hSrvi7gYYY4MAqwY6tmBiLM86SDO+s5Miuks
dbfmGmABuW2cQNmvaVZnMUfIiLqpEVx9Qai4SWOeteSzRByG6jyXrj+ZicxuonYkmJSmrYOulerg
KU0/tnPEvWCTK6XPDQbkdupGbO2Rv68pLWVtH/Q4uMlsyRoZk0IIjhAoFhG90sSFIyUhMAnCHjvU
ovua5/umGtPgPOBU3LSRTXBaaECWjczUfq5mLtJkxnl75fSqmchVosmSnB030I5TrmdYsxUPnNnb
wvL7Kel3pgnnui6I67ERF/BzRdA1KHC62V0lImUlKRwXlS+GLJwuJFF8GkuDd7GopXdDNH1PYwiv
flB59IVRfEN7a61qGJHGPir4BBh7F4WpaZT2J4une5c2Wh4ylyn7c8aGwpRszNW+DIdzkiOaOkGF
smW1Er9JYSEEZ3hI9rTOi32XjDYKJZtHpYehpW4C5gNhF/vFUmX2aOmtZG6s2aRsVyB1F1P2wKBF
ORNjDw9vm3hwlFHpmpE/OBkbJtOhecUxvruZqr5dDWWEKCJqGhxdyWjcglHddAYZpW6hGyuJYsKn
3wg3TDlqx64bmiPQBD+NHYmgoUkZyJmiUkbA3OlZ43uW/7uOwxGJfGps9KuE8sDgeg4MDDTaAMa2
GUcj1s4oD1TGmaWEaU8q6i6/i+L+I6v1v/VR/2ij/l+7d3X9OX9vfmvJxrLNXx9/y/+FfmzDQgT8
7w3Zp/dGtZH60Y39/b/4hx3b9P6ybKKlXIFvYZHWo9gc3pv2v//LdP7SMUUiZEW37fIPlKX/245N
Rxuma8Mk/BcjE+blxefZqK6N/vu/NKFj8F76HpAmOotr7T8xZPPbf5ZYuwaKXXAOvuRiIBZAXT+L
aRuwPo6OTrBqO17DKkntpYIyphfKXXOk0a/LvL43LMqBp550HN1sN60CzxbVa0VFdyD7fdUgqbE5
e+zstN+aNcVcygw7H8V4RFmjt0YwfRe3ROZ5TwFZ0UGJBRc6MUwopqMgopNPfYukrCQIsdfjT5MT
tzdaU22dlrxKz/nqVrR25SZKsiHbBnl7W8coDNvkNVyajdLAXJixbrwAWqFhIg7VR/d1CQZiyZ2l
3yOA3mEcoc0l4nQlrHVk0ZGcEUKpNbcSrt2XEZNwQbcW/dkrGuAsSCSM26i1MI11zTtb6+uEaTdN
AFMa6qUqrf9WjXLYZtTkQo+9JWl2A/ZKwGKZZUcgzbXtJK+I27u1FPXWQRGAekX5IOnP9dKsPOUE
PunNKrA9KrxPlh0e4ugyYp15TXSbtDkE4qtuSYIrh9D0s4mvCbyYUGAYltqnRdFI885qBH4FS3fu
ibOIfQrRIR7pyvXtan6WlKG22WjtdKfghC3ytRijK9EYaJO65qaIhzurN2+E5ZJpBDhqqDMRXMmK
WoSXGSp55ZXj0SMtzW/1AqlcUPgG8/eGMQz1DvnsW0gdsiWd/I6DyiZLsx1TOh0zMzHb2VnU+bXm
ke9d4352tPIBlPI+xJ4DxqUpIBUWXktzvmhjcKs58jg6brOeKn6zmwn4qHaqdlpm5ehRoQVXc95o
V7wrqw5bOp28at/k2XVGmqchlvqgWjww7WgPaY22lNOXvjLALGh0mC+aFV4hA3yo6hlRcVW9xdnI
CQ5d2zctIMGHpMdh3zsejTZiCi6xa1D6J6JwSzuZOJjTcOwATzewE4FPVXfsMx3acBZjtU5RPUrZ
3NZ18K0yxFl2JcgzMF2tyO4E2rghTcSk9Dzamr3jbL2pmbZaYI9+UnnnuJ7w4NHGbLfOMcrRebZT
dz05MJNt2etbDvjaXTH39+BCM85hgEAEa3yvKnpOAYHoZQwnusnYcLQIDWtXP9eZ96hr2dnJIrap
Sl/6Us3x2iKVD0yzWzOMvQydka6pC+03uigvaZfyNprqeiiJ69MsiszCLH4TSXc2lENzHM2nG4ie
vZecMwv4MKBs7tAmYCt5V7FPWaDiK4RF1OpVyAUBindWpKiYNsD6kC33q8jNvgwGsq0iBiCh0N1e
t0l3ZdTxo0RcBb+Z7/OK/LQh4hwfSv6zZPziFempx86+igJb35aUiZp1fnTGasUGWlEBb74V6B3N
Jka80GUFydqcfoFm91480p7WgcyFGcGpN7GZVZuSFyRq0aBoW897TQzauaoq+RIOp74T3lqAzERW
y3yc0IdsIVo6dcSfcgpPnPBBmH25F1R6naQmG/TLQGL1PDRwE2G0UFOHGnfYKyKAYTsZgfEMSf9g
d9OJOTPwrZH0LasI7euyJciRY3XxRXVUP3ZFJyFzRHKwtHEm7S1djd7AmTr3ijVdUzdiHs8puc2V
4Y57+ivTI0TVhgehvB087WoqSV3OvK+z039KkuFCUTPjZKTW+ai9x7L3NnGuo0IMg5uQgj1ENIiE
pqtGxcjEbPL4pEx8NbmCD6IntmkhIyZ7GHaNEvnZJAzJ0dzOj0PARDXsYeBvI7e7ThSaHENHfNIN
ZOZDIl51tntsUs1cl14h9+DbJwD650q25sqsev2d8gOKBglGRxjhJm9pYYLZQzQTaEwRwFwzRGfF
ws2FtEc5xbBOGiY1UTnbqS8ebCd7Set7RVt0wfgOJtXxHFn0Mfc4GeY0mz4F2WFWNet3B6t7maTZ
nLXQPBbDvJm74shwR22FQwwFSUecQAfbGrZdzLAUB2CxgzGXX/SU5XNKZXpOZXSjlWDAPXGIK8Sy
EWxbS4KxE94M+WczLdD6qw7eKp2uoeHk554Mgzhsl7iNSPhWa+9rz9jj8tgOrY6yc9Gt00LZRpKA
2dl3DMDLOL7Mdky0L/wFMaSHGPoyt2vIag07nAxg06b2fXLccV2F2ZVEF3MwZYHQguJLv+jJ3OwL
7CTsMVV3RpDyWEt2gy64kunwVTcqVDOej+nIr0lTOJeh/l432aPhBKg8sa1so5qHSdlZvpXf1aER
ZbxxH6TbqaW0u2AIbRphrKqx6vYRWksURl3vt91wb/X6yxjPW+XAtnqq/pzqGrXJBgvAIFK5bTAV
nz2PHaifh5fYCcqS8z25uFUTS869nGJGN4B1RC+1BQyZNvQHwnAU2vw8zvOTK4lwFUPLZFHm7FdU
Xm+KFvPlaCNOiIoxOaJOTt7iJOy31qwV/EYnsgEB0WdWATWK5PJ1bzoC5sM8Deke8Xv3FFvmdLGn
Sb1MXpGj/7U33tQ7VCDc2OES7FshBeJQ0OsPQrOeqK5qPiV6P/iz81SUS1oD1DOHYHSr4YCwhbA5
VvPUaTd21gJqD8ErWh8EXSUUfoiMfG1VdOt66jjq9C4W1fvQICoNDBfxk2ZjtZjsz0ni7WDG7EMO
lvtQhe0TOTnsZc594HS7dujFkxXiGLJr7SxCei1Cs0IYZrQYPyqD5vSG3TJLy/YAXbWd4ExGunwC
Fd5A6RwjTz90cAMqp1XDRCFlF9U+Dux17TTE1yGUdNQpTwaYDGp5M/tCkf0pCMBk4HjyClR5aLzt
hDhrm/UxbgEX23hqfMo9CyQzRzCI3gIx8TjctMLcRdBebM6odVC+ppTT6eTRJonDnqkAXDWqcKnW
4CiMsO4G5dhDaIpXUhhX3jSyt9aHIda3sWU9NjBRwkC9NCOMpiAXcfkELt0jVfeyTRYZ1xCX7POD
b2faOpGcXC3z3WyynTJPBWr32JtI3ehpqgn3ln2L6OVLZpZXGBfWJZpIv4cgKcEUFFophyLFPOj2
QVwecePtMrfxGbu2HfIPrW1dVJs1t7zQ0m1MBe06sOb7tKC/V/Wgz/lQ7QC1YD+kzjcZbB/pS7ev
uuGCVwzZ4sSG1k7ypiv4uW39LXTklaGznzXT/K3vh3MMlr2FUaaktoGfDg8iNoHQaYHo0UXM84Kv
e9QpS3gji5Ts4Bx39Vvd3GuULpaWXKdNsC7Fg1LZS1+GT4UydiVynh5rzqxlJ+zJB6fSr9FdrcEg
6rVKMuSXA9aKUo+3ZGDA+dTTN5W6z3bGVsXakMrqRTn1O06bKxvBRheoUxNnu8HsdlpMEWpKs0Jc
Ehs6fO0RCcZyOPZW/8JB3NPDHdm8TPM1LRjeSaTX3jy89pN5aoDdrftQzndq9K66zPahg7ZuRNtG
VJ8k2E0VAKFGBguZGuur2locBmF37gjFlsy66Zjmfu0h6bXL4s2szL1stHWZIsItAxxhREF6LtXU
ZcEfg+DgW5HyYDNNW6dJkuc3e+eqUjdK1He9Zm9ZP84SdMVJ3Vt7zDdzfS8a6oehj3uov5sMdfpK
q8yzHk/rtjYpIdfYTCp9aSx3ooM3vYwMaoHMnuI4O1sMqnZjXDmmc4mt6LEsIKXnkBDbyWgRuLBp
Uc2gDP2F5IVsgblRIUUdCU7ixpm+9CJau6QdziO4SwFlUY/eoSu8SysZXqq2O061vh1NOjA7od31
wnisymdnlKdRel94kpBftRRDhgrRqowCPJ9ZuBmi4Q1JtLdxsaCai6yyQN6yK0o6Z0fzOkn02yV3
J28mJAWNRH/ZDchenHcZI7Oou+kS49PhRBGhUociXB7L3nsZmZUStjK90E5Z4SABfhSO3JVaGrGK
xliaLEwoMeiL3gA4wYia3VXKHgi966KVYAvoRvsQzNSTSvnS9zcAvtdTSLCw5j54CJbTWjyTr7sy
WPbYM3DCdPCd3fyWys+Jrb3P4irW7FsybuVCWrHs4eyy0bJ3Z0W6PEbG5Cuo71np9iU3CHW2rWmT
Wq0/8O2iQLu2h3iTuu0R/mNDdO43z1AkHvYbVT6biYMcsdnnSXEFbDpeA5EhsQ9u0ESnq6YXRzZt
Tms0JLRxtE4T/jcG29joDkaME2iWXwu6cP2oQb2vKGEYMofKz6E5Z6W2i815E1bRvq7rVzJ1nmqg
PXp/x62NLHnj1tjqNLYGTAUHjTZku2YknTUWG8ExfRU3gwHAn7p+UAwbDWEp0uveXSGm/KYl7arE
WsRt0u/pKifuxWA1j/FLrB3cxwdjQKsTozQXmfspKKOXklK4pOm7U2hgeYOp7+cMbF0Uw5G658Cn
r/Zi5fOEOLef10Ikb+iRH5RGf2bRpp9hClLwOVXtmEwf+x4dvRlUBy2nlr3T6mcs1C95SusAA3xI
FQUmRGdIvuQcWnHAjNS1Aydu587tqDaTbwRT3+sNHTpG597WSQKJFKQl2FdzY+rdeYZCSC3KcwFS
5Qo7Im9UM9tEvlLDmjTYsdMqfNEky4DWUPvsuNFASzY9AaoZ553uTtk2BtYEpssrytvHAWYNnXVG
tTuXPA6eDCP8FFWowjkfowCrqIFNWYlDNjBtj+Bry83pV7VGsLVuBuXK7dB5CpJvKb2cfVRWd1nS
osE17wu3XEXS2xDtUpIOO2w8Vb2TQXqb1fM2yAgWnojCBwEJ03JbkzB6RrLLYaJK8Gm7FYRKP9Gb
vXCgUsXOQwzRvOGSUkcw4j2iATmhcM4f1XjbBimYDcKcU6xyBM2i1MAku6LAzFRiYfcG+h+c0jiY
acKkVFXZK5l4+UFqccMR7QvAsO9C+02Ik2Cin9E+n6hl33oNrkQ7/4byi7KynJIo3d2rSWEBqRKw
8tHsX/N4uARJcdAsJKb0gR1nsE8fJ8wq08XJxIm6HwvzitGU5HTWqnWNZTItMYVp1knarHCI5D51
BizVZsqI+xeDBoMdl7lGYVloBGx+CJbdSblbpzDiz8gEjc2Y9tnO42y9C1swmDHqBj/C4xcc4iRz
8o0+95lfu3O70nn7WD0C4szJgWkEngeUFT4NXJDljnnpgugN0TvWRuOqdwrqPPgxmujzwlYVjvYp
dlEoGWW6ITPbz2gbiwoadYfZ2NhRi15sCkBh2JaTXFmrNEhrn1g6nHFotrpwL43hCq0AFbzetC0N
bSkIpOVR2cWVYYjrhFENASw6mfjd8tJNbPVHLxb7Po+urOotk8Hj2Li3/dD7pMxtO9c8OnW36ruM
DCVi0uK+eQ282G+y/K1Oh2tEu1fZ9BJiplTI54QV3oxT+qwV5alMq73N0CaV7edefKTL9c7F/oaw
btXUGnC8NpwsldwKlNBl0xH4+lSNBMaVgOXWPG9skkpBFSxEbP3AwKgatljIq3AlRbjNwtbYZskU
n7SI8TSorrvAXOVzNp2DEYep6d3xWuImJ14+RA4+a+8Wc98suifIdiRUjboiS43qDdO77on9v1Rd
rW+o6F5TtQgXRfqu0OqXrMc9EGisu8o4aYkOF8k+heTJu0qahMQSmN2ZxsRjE8V3gSgxHusV9EmB
JAtZ38ro5oc5czx/6DBOjaQhFMYNUST4bxScGtFmhV/U1TM8FLYE07jHyFkzEWUXU8EszRUQRFYy
vnfeNiUSNw3hDiZUaU1aq0OgD4Q5eeUElJMI2MvU3ddxeitNAMWVy2G32zbKvVjh/Ggi+lj1aT5d
BTNh2mF0BhjyfC2PJBuD0ENOiUm8M3WGHFSEabchTvYQzYua2XIeQrS+SZw993jT/f9TYP9N+V48
tPX7e3v+XP6/AOc7gOn/Hs6/jrv3n7D85bf/A8vXSAH4awmcsJZkT0n6BJD9P8D8779EApNjm65O
PAohKf9C8w33L89eMsk8U9IYRTTrv9B8w/uLsYOICZIShWUxFf4ncP73rLp/5feQ+kjeIpE6JCiQ
3mORCfMzmD/bmRPC0yIJ09jUF1NXHW1GIY4ZldTliqeMdyAOEHLl5pTi9+slBSK1SVuNJ+dhNcV4
DPw4n1HmgaLiVO/z4euESkWi2SsfI70aoCtdWnVKer3f5hnV7v9/8trp8JV0Wh6Xf//gcdCIf3zw
lt/9z+fOcf8yhW5Jbuw/nzjip/6SwhBQQEBWJkTQDw+cSU8zmRYe4bAOWU4enM8/6SPT+Ot7PDAx
ofZCMJGA8yHA93eBvsun/BCPQrAuwbOwvChAicAk1pAv/WOkYeVmcWuT7nkhiWs6hky3z31kaW9F
A6ISiWK+SWU+rek/6kC7enFIxwhvIsWLNJIsSRc/XLLbfzzpPwb+Gj/Hdnz/PqRwSgMpk5A63+vn
76PhrgZ10ZyLZSYCdZ0CS8wSRe2eg8cRISLIsSq2c2K6G0y4ALD0gvlBm+Z/iMP5OZTp+xfhTbQd
bg4xJo6x/PoPCXQBEQ5B4XXGBcUuCHRIP2WKWWv/+5+X5eHj9Te4jzR1cyvp3rY/sHdTJrWgpUnz
ogVZyIFUpGs312d/RtnBKAJwMcr2CvnH7JvNPLyPZQ2rFdjOQSaLqSCts21ukIw75uQTwjSHBxef
zr7oPXOHZixbBzn19TLTxm1aAn0hw2ge87bMi1WTk35hsVNuQmGGuz/8ZD/nCS0X0ID8tAnfka5p
fadAf7yANk31aCos56IVyOw6bW3H9bUy4lNF2gGSPYyJxUqSnl4qxK/onUiXWFsg/vFYUQLXbYAt
tqbg9FA4qD/VFgxqP6r+AT8gg2ew08wJU/Ifwvj+ftuXb+1K4ZKvLfjXn2+7iUoczLJ1L5Epq722
4BBTWf0p+PiXn2LyfkseMALUPmQt5WOgJF4J94LCwvadxVRNoMD4h5gl4xe3gNQ5ATFMiJorP0Y6
hQJfhZmZ0VOfTfFdh9Q+3CFa6HsKlLLmrm6sSt8KN4kvU112igaqoT6TM12T6J1aRbUBLgF8rzKO
UGS2yFyhBZ7Q7/z+UfnF1aBwhd3XYiN16MX4+Zov8ppGYIK5oJWkdxi4bmWSg/SHpeVXrxrPIUnT
S7AygWQf3uihRG4etVpwcV1h7HvE01eVqZegH8DrCTHVC/naAHWWxLEUI3qetjIfvCotXmwT7Egr
bN1HxxxvJ1V8jaPG2yNQn2+TVgL1Rz161Q5o2OOUvO3Q8K4TzJRbkr2LtUpb/S6f5vFoJqb6Q4Dl
9y/+49DAm2Zarmub5FSTX/rx+hUU/MKRcv1Q7gw4l/hJZD29sQOlO9o1Cx8LTb8lklcgK0nrM6xU
hQIos+41juDHTocHtGOOn7+/rcvW8dPXQpGFXMFEskiUuq5/CIKyx5BzGIkfT6EJe4utHi2BRp8N
RZhUVtYC/M306nOTN93695/8sySCpWf5ZLLqHRPVD2n1Hz65FXMn4ygJn3I3P1GGIh8cLXmv4Q0h
PeH+fv9pf1vC+TTpMheyg7KXyw8vsz2oVIiet8zLODl6ypnX3SDwXnCOX5dVOa7MuBJ/2DiWQfDD
xSW83VlSPJfZQSyX4IftKVQMGx4ZDJeAELHrKC5pFhSce0xiN56dyHM2eLefRDfPO5uj5x/e2L8t
LEv+v7RM/nLoyP0Yz5oYSNbauGT9CpFPCZm9RroqkDikwx8urvWLqytR3ZAB6xIGbMnl13/4QSsS
cJFOxt5F6+tuXkVVI3dhYQxvfdVF+0oMJ2dwnb0xVG+uN093QWfQVTqCIYc0Eup5hXpDYmWNzddu
DOa9VlkvzFXgVdjqqUhNQTczzHWZlX5LLS++xq0NM10go0mkba5VHNRXdieeZsxvm9IDnJsm09oY
neZcxdCwm8mtISWwgmzMWW4sp7utiAs5oMqmglDF+edJcSZs9YV8wtwLVl/Ch9RYLg1rBicyJv0P
b94vrpljs3ktYaCu6XzM12schBF9OTqXwq49VAtQ53keAKZX+XwkzxLlXM7p4vevwS+eSI4vpNbr
S22F7po/36jEDvVSlNK7CKFAs3uiCg2E+XtssSO9v5Pth3OFqc21Kd2thu4PL8QvHkmXpYYRyuX1
RxL188e3tj6JFlHyRYuEDq1ltrelCO+MXKk/TIbGsh99ePdccxkQYOP4+/dA6R8eScAAsk6myLvI
eC5u3Q72VqCuWDeSKkAzsgeCFygkHVzI93RBKmU7TMffX+2/D8ocXzlxuozKDrGy9odBhXyuYdBs
pV0ylVvrul04wJK0q7TGkB04oj6acwZ4N8XTPhxbb9tFKto3ehX9IVP4F4stN922mWa85dz84b7j
LbBgdEvsiYjudxaj6crDLHmdTPZ9i89v8/sf/BfPNh0oQrDdoaFDKPTzfU6mwaIRhOg0wlTkqiQZ
epvg/TppYpJoZCeKiD359fef+bcBhR+LjAYmQnMJo/44Rw3ZUCMTH9wLR2YJzVB8rsfU/cOm9f2t
/PmxMoEY2ETIKNV5rD7uWk7v5bgm4yelAa2qGXFPm4rpMAxSQiTXDR4WbzyG9IM+8P/oJDZM7VjG
XktlaGdtem0o//So/+04tmyhNjuktZxTOST+fLUznX4tUzWMFiDRG2lM/YlghnltpEG2b+2JUkUh
JvBxfIxV7A5HeA0Csdpo+sNt/8Xzju2QTcC1POYJ6+PIrJRB64JS8ZODroslO2r3nir7G46twSuw
Tr+JR6fYKRLs93aUp8eiRxSOk7zd/f5h+PtYAwrEjGHTqcND8TGtNxmFbo5BFT/ZiKXUeiKE5lNl
hByFmywaFYw13ttVnYfRU+t2SvxhQ/ye9//zY2JxICXDm6RNLsP3BNwfVh9UWlXYe33/FKQkkCHY
F5tBKRKV0Bb5TKfDftACcN+YzrMgnYsdoTjVg4t94ykJrPHUjQDOtvTKm9Qyw4du0ilzbLP62GBB
W/dFk98SttGsKQcnwk8GzqrH77uvMhOlQW4bu8TroFZSnYqxrCYQwEjlH7aSvy8pFlA4OB3gx/JK
fHgTDFLBEBTo+RNu0XFd1plJm6YJAVR5/a4ZqfT+/S39+/vNwZpBVRimwyH8+7P3wyW162z+H+7O
YzludNvSr3KiJz3CCXgzuBOYTKahJzMlTRCUIbz3ePr+QFXfq0zyMkN31h1VwTqnVBIyYX7sf++1
vtWU0FKPJKkyLiWBY62gNrnwhnq/HTMoymAR8HwvO8ulMflnKaNX2O1nSymOkz6ZNnPurZxZMjXC
PHoKsXWAKYgMFlHQ3GbaEKyrqMFKJ4s/kKZGG7PN0lVuNtFB1hT/wmd7//Zkh27IS8uJ3c+7KqvA
vd4yxEiOchQQ0xcUiVvUhXIvllAgPj/Z758fjBfUydQJHA0bxelZqJWuHOnT58cZxMIdNoHyezcx
JDSzcliHjRndS3LbrQgANi6tsO9XM5UoAd4ePDjLa/OslhxMzWxmBCaw2Qz5MdBYIBRjXHJW9Um2
x6H4HvuS4lA5Fj9bFDTM8JgwBYie/voGXzZrEHKNpaMsissN+ccNVw1aqPaqlh+hrpEF3/uZresF
Pg0LCKRY5hdO+Vvxc7pmLDsxWn2yuvQazzHcmkyCPHK9/BihRjy2aJIxOontrlUawuNNo7+vJGaB
fca4JpRjeisjs1UxRveK+nO+wprPziZkd5yHmbCNypHKJh4Uguej4LoxZQSGuq6ttYyQ4DjzRcRA
3bhT9LK+L0GLX/g+72sAVnFOHYEvFiE25zv5oEhFX8qa8NiMQ/qEy7deiSp5fH1VI8SSm5ps6di8
VHG9L/voGtCYVziP/LTOKo+sMM0o9NP4yMuSpNJUMrb4lsR1rH1j6l2LeQ2LKp52MR7RmziHpvL5
g/N+lcJTQJPQ5AW49H7P7t4G29xgxVl65P3YIkmCZDKEwKI+P8r7lYCjMIjg5mR8yAzi9NbEHmRg
WjeSoyoubL5wxOUbl8ZaVvX6wjv9w0NRuZKD+sZqPl8JQmbJQ5emR5ggGZJRv3KhQT3HMMkuHOmD
2kpnb45LAgOFRdV+9q2sSNDJWU2y4xAExkqiN7ASuqq5MgYFDCTwxXXXdF9ApJgIJ6f2rkvGiTnj
EHq1rkaelVvDhS30+6upywoNA8jVCsXVefBUxNyyVuOMT+Q31jqjh8fAXbi0UX//pDCWNHREahZ2
RXVxr/y50CAckaZSGrJjb5bRvjd6oM8mVIWmCLMrC+SOK4yo3P/yFiLTgrmFpdM7R0J1nttQc1Ol
IJamowA0rdMQXPRNAsksaNqHz4/0fivGofDfUDTjCkGJt7xs/lhIRTEwWzEp5mOXYdFDQtV7dFNp
fwcILIM5wNs5A9IJIXzs8VoGdGbUbPP5h3h3JZkmspLzUGIGkd99BnmpS01flY+DIcdIvhdiVE7m
/edHeXclmdTIy/cEzS/JjEdOvyltoCoXBaU89nIdbYRG0vYiFlRXkfR5hVHdv2qrMr7w3JwWYlSY
YAM5r6SWLP1j8fz0JrAD6w5I53Og6XsJSGAzoDPNQukQ5dnr519QPj2Pvw9mYqkyLYMLyuc+/YaT
OrWZhF/4OZupyBD8aaUt6HWy1i0iJtvCmlB1tqTsMtr1rFpSb4Osyb3EELQNL5l+N+tNAGgcrRQ4
jMmRwp6EtqxFV2pGiYcKrn+QjBS0VRPFxKhO5rrCn+jgfhovvCve0kL+64XLdzGXBAre7HREVH6e
rTcRj5wAUrQ7TKWQbTMhEbyAe+TaT6sM7gFcP4yrvaMIVQbThC6JIqNU60F32Soz4ENryJFHQkDp
5WaMmUDnHZogZj6IpDytO4a4N9zS5hb0hum1zZA8ChSwnllVhjuraMfQ6wo7ZhivI27DdZX7yhE9
XIVESI1/4PdHeNKOVUGjy0i2KnyinQlaBTKGJnkR8LDVWA2Gq0v0FT+/zO+uMmcG59tyay1VsHq2
IkEOk6bKNLoDwCsgoXqrYI/iUJ8f5azWXi4AVR43LftpkUGOcvaylv0wA07si4epJ84FDhXUxzFX
XZI9+y8gcHp0LZG2qlCBoRmGT2S2gEuh1iwm1SLdN3C9V+AlW3dSjEtZM+/PgUqbmDqCGxfpwHkM
Hzbcesr0gQ+HQcZWkS05DLysCw/v2wNzehNyGBI2wN/y2mPOdPpA5XHYSFGniQdzCLANsYa5at/V
doft4pZRNd9VAo/pAdItHc5L9U2UBRNZD66SlJA3e9bAdvqliZGs05IbxgzDhet02jRcLhPts6XF
oEnkgFAMn35ENYzwC5qCdEhijRwOFgcgagNeJEnrHa3LoWRXWrjuhOCn2fCYfH6XnBYgv49OMcVg
jMH3Mns6PXrpF6FQQNI+pCZuhM7AFh4F9CgzMs0vXIx3Kyn9KmpWXWRBJcjFOFu+/bac6zLNlQOb
iWyldpLvUsai/y/l4BrX03zhxJ4N9t++G1toijiFnzRwzg6oMPUdedMrtOh99SsuKGUj1kp5a0kL
LZUuAkHp2bwM9pWNIMzq4szyEXEmyV2SIFD8/Ex/9PXpKaCsUSkqeVGenulQTISIk6McgCFPLg1w
zQa6o9lK0qpu3qHV/Px4H1xZ7nja3zAa+MtansA/6gKZVPgAM7tyYIH3d9SF3EPFKN2ohphdOtOn
G9rfZ3oZwYksOArV3NljhlTQzPqOe7hrCuN2pjHs9oNwrw+B7s3qYNyEsBiPogGMSElT6aqyatlh
lzrRqKmf5IKrEH9X8GsBqhU0KXMw8lx6IX34GXnGECQi90B2cno+dCi15eyr0mHAGgtSMx+vB/Ao
QBJhWZvMeqG2ED5R9HN89/mVWM706SKEpIrQSPAAiKiYGJ0eWWDHFKi5JbHWyfJqSKDEoemsN399
FBoYIsUgUcY0Fpb74Y/rrRmzmsyRABekDSU7NmmgNmGaXLjUH3wXbt9FrMEcWWfAdnoU3NCxFQY4
bBp6lZ5a5E81IvgLB/ng1lWp1036MHS/6IKdHkQi4B5zEYptSYfQH5Aqf6V2Rb5D4yze//1ZM1VE
NuTB0thWzq7NlCAJUmYO1eakCQPfwWUNVfXCG/+De4+eLdeFu49h5fmkgq1XqHf1qB4iCp31DGVt
nRWxdj9g6tpNRTnuC0j1a6W2xAunEpMBJ+vs7iNq0KQqp6GIsuPsvo8LvY17RVcPUjdaIRnKwuR7
cdYGL2nKXQ/kIRcUR5DKeBdFffxcw6F/oHNVbfUsMn9QElfXpG5ZRykMYODPveS/CHkj3AeKVt62
JTYjoFTGqoWAh0i7MiLfyckz+p5NYaw5oiYmL3M75ZKnQ6UyHTnR6QswrS1J+5YD3JF9zEtgkBDI
x6VZv0iaQgtSiDRzlxNV6JFXlmO61NiOTh1af+wv5ViDiG+1H37kG9+tqq8Vu5kB05Bg1k7KPgwj
2VFyWpkuWcRl4UlGo1e7Grl66kRmLb6Ad4MSQyqp5o1g36+iOMP6l0hFlbpBmEBvVNvoEUV8CTbX
KPw7X2muwyKBTgFgJRc3dasaP4hhYwATlc3gUTAO0TqeA1rGsUTYIZ7+It5ZWjJgP7Oifnb0XGr3
SeWTFYPaFf30KObG14loWcBStWyiyY5A80Xw2QBppn2zxEiPSuNWgKRuKiqxdVkPlDAgO5GEd4ZW
H9vEpAdVMQEPV0O12Pm00c9f5gx1UMt4LNjkg8z585VJ+dmPLc0uyjoW3wbnV8UIL1qlJbAEQJXD
SPoQiCaFRhbxCTYMUFC6+BX8x57Tj+49yXu4PIL+anUpTGklLm6XLcqGVVXKNn2Q1zAmM4ioSlbi
GhkJchFtvDjds4zFPXfZl7TPYLJJHWqltvtijticY3nUJFtTauNnEqbzXsHIxZS5NFpqM+DZGIla
qCwkLk3hTSWhxMGRoVVYcFV/3kDTLxlHw/u9q8EUGdOoyldwpPB1qeRjZHY21hPqYkGGTJcF0jYN
FFCMI7HmiBJiaOp2itPjq8z9yB5Zai08+tKCLhCgBBAAUDavA8iS2pUi8Ee2SEro0Szr5MEPZzIH
6jhS920gQgWHImMkrqqP5q3cLjYuyQi/SFlGRsNo9voqwMnYObSvG42kqrl4/XwlO90dv72DedMj
BWB6Bo3jvDcmkBTZ08ZERse75XksYDPYFnkECPu5+Yn78AOvw8m1+vywH5TY4Cd56dPsUE1mZWdv
hNRoSpACmn/QzUG7riK/OlrA6FDuavVrVWt4b/AYewGDPLccOuyiqepfBZms3sOkzz3ZLBEhVOz9
eCTNbVIo0YU34/mZYZbIKm4wuVR13r7ne42u9mWlIGThkGh9dJMETeqZfWxgJG/gISWq9EA5cqnh
/NFByYFjPSavWqW7d/oOI8kaEVaX9VS7RuzEQEucIsAwJYbeZK2MPv/5+XU4X+aXL0lXkBnlchG0
c6lRX8rdtIA3Dv5crWuTnf0YTwG6J6m+Qgp04YUmn3aCkY4vlQavMuZ/tD1pLJ5+vUrNdeD5Wn8Y
5n5YqfrcAufQxduwiPqrmDeD02hN5ilWVLvge/2rkD2e49d4yOIyrsC2jbpjhKnl8cErL2fU6AhF
Fi88KkCSvjG5czdNF96GH1wURAtL9fI2VDuXLajkGFmhhtUnwZ286omiuZNCWeJhz6Uruep8LxzA
4P31lUHRrhh0XRkjo4E+PVV0Xoa0rfLhYFV1dTWZgnDVo/CzUZ0CCGj77ELh/8GdsGgIqTgX9Ytx
HvfYJ7j9lbAZD3h/HqJYho2bBBpmJWsbgKC9cLTl0/9ZXnAjEKVs0oBadvFs8c6+HVyvgQ7VeMB9
03lhGAaObhEI9tfnkO9DM4nqnebfeTRtryDLTsZqweNUGDe1Kdu2g/7A66DdsUW/9PB+cAppwXGt
LPJokbWd3d2UazASII4c5rjOHHQmIyyyvN5MQvmTxlNx4Wn64BzSJENPQ5VG4+9cvViMOJHgYU6H
wQSxgkS5AEkQSM9/fQ6X7Fu+F92QZYB+eqVyHfhZnmnTQWy1Fy3t7iy5/xVM4y9jBMDw+bHOBJlv
6wPSXoXlaInBfCfvDULTAKdWz4fMmDoXwx55Ewa5XCSAqOvJKMMrIomgmZp9tOn7CLsueWguhCHc
leR5QHskWCSnRvj8c53vLGi4WaxWtBIJc+VNedYTsyL8cvkkdQch6PtVaWJSbAXcgGLBK//zQ71r
PyzHggm6SDFFkcnj2S6GkZwWRb7ZHTpKcBupNjlioR/vh1IvPaUpkCooIwpQqw8c0YI3PapNufbn
MiWJkpCl/8nHYV2gU88YiBno6eXHto1AUQ17+gFCtZllXr0INIabbCG9TTO9pwYnN9J7lHqyT1pE
1s2V20mY+aMuHy5Ipt61ut/ODsSu5Y5fioezswO1PguMVqA9jL56J/Y4LLSRUtZChuDq8gyIPszy
tTilpl1mUX8zgsBaA0Gllp0G0anL2jNm8v0sJrgktCTybTOnpqeVmnDTNXm6nVM5W6Uy/TSEfzgW
wzCx27QYLgiEzvd2yxdhYaelgHWKUc/Z/qqzsr4XEIEe5BSeSVFYCt5etlhh2JIaEFq+kzJC2KkQ
Oz+/ospHNzO2jGWd4t1CP/D0ioq9Ap3cLPoDS0fpsq+bnxClUh6PBuiPPrbcpla11aBV07qRx2Q9
ZdbXKPbl+24uy2NBZponUBIS/CBGxHFogm0lkubVA6NuE0gvXgSLO1dTG1JNQnWlV73vFFhp7dkK
i2czJfYp42Fj6hTVthTW0JBQHNqKEc6QitTBaespvRNkuQGZMk0X6rr3y6aKIEtmoM/8iyzlMzFJ
ErbIZYcIGIo5xatZKQY2npF24fq+P8sg3tkfM/lGi8MW+vQsT3UBAiXS50MAKwdrNPAOxEf5pmoH
4cKS8cEXkpeptswYbynhz1YnUUdfoLWieOjQca6bua9WqZn5F96lH30hjWp4EWuzPL/R9P5oFAUM
ZdmJJ9IBwQt2e1xP9lxad2Ymdd7nd+j71yj6aNS3pONRh1Cbnp46ELoYQM2K7nsvXYlwpxyiye+x
lW7BA6oXTt7755DRtoQgDBkmDb53SzudXan2G+UA+siwhWASnYz0rGtRWrLq2li8mkgnPKbifKnH
8sHXRI6Hhhp5JIP18xMKZbxjDx8qB2sIjKcmUF+kUBR/ChHcPIDgw4WV/IPrR1GC0JhJK41786w4
acjxa0sy6Q5iJkquWEfGGnd3RjKE3j1/fgG5I7hEp+WdStmFx07lrqBLdnYJJX0M6ikmdCo0g11T
lbnpRXUb7FvYIxZ+ENV4GuO2SRwVTMNjAeIDuIjUQ3WYyW/YWnAPXpOC6Eyna1WKXvZAmkJ/wCRD
wBpBx7KvF+OvtGuD59rAoAG3VKolV1EXtmAMtZ/eeEZ+YlWbZKK0+QiYKogKopsjPR9iD/ieMPMS
hXFKFGanbo0hMR6QP/LukkvLbpg0Hto2QqY4BQXdXkpVJOnCVdkYxYMBiRGLewR0CbZs/1AOaYGr
fuDE4xuN88bV51D+ohcSodXGOElfQrV6GLQxqW1NJqMUwZCQfo3VJO7WJlaDFnCgBhQF5iwa+jLi
swVjI2xkbK81adFtBK/IYDvcie29FiPFp+cy9fKVyivsCQqD9pNxtHA3jBnYINMo/eeJuFNCUGSR
OJkKwdZWBLQDIo5oHkphEUSRVhPMbdeI+wHN09OSeOWkrWpXBI8zZYi0jlZKQsvVSfRhvJ8qkcac
Nkfl0sMJEgg2rYScsUi+St0kfGd1oAGHDaxkPU3hxicz675c6kNjQzgOR5ukuewb+qCFskPfk/iY
aRa+5khAn+pKxZQL6QXGE1RiE0VQPTfPtG8HlO9Ipx5FcQx2rRCk63oK2sdGNOdvkiEMkKfDXII2
kao1TTd1mPU1WWhVDPl6glSsN9gyAb5HlX+rDRbEFdo34Y0QLwbgz+/7D9YSvDPoKZjT8n4/n2dI
9J5LHDTzIYex0hp6Sc54Yq7aUBFWE8+ZzeBKcg0xvvBov38BaHTvF1UtLiaRnfzpgllFGtkl5Ekf
qhG9KVE1OjXiRW/E+/VqsbvSeF0mokjbzp7pUp19KCytcKA8a7eqpTdreSgEx9TIW880kp4/P5vv
FyyOR/2LzXPZwC0s2j8nE0Phh0Zk9sKhNNEt+0U02n2j3DSYDFefH+mDmptDMe7C8ASgnnf26aEk
H3PoWBvCIWqMcBda0uxJdDRd0WgZ7VSK4AaxFTzELXTWVm3z1wA4vmtpgwLzqhQu2dJO1ZbLLmj5
OIbFw40uBrvQ6cdh0keuzCALh3omYrENyapqYG1s8QQYNkHBFVxAMlVnNdC2NUGljsnd7bQzkMnP
T8xHNxbCT97C7DKZ25wVMRLQryiQg+AIDyVxO3WmUel3/oWjfHCheQez6UEBhBPi3AZGl7qOBqPV
DzKUd8K3UnJ3J1lek6I9Xv31F4IPoIo4wHBevDP8gfufhMLvrEOcdupGDnJizENE558f5Uxc9XYB
9aWNoqOYY7q5eNf/vHUza0jMPsHRo8qAqMQuanZkojQrluDJky0GF+T0yt4cDGRGFrPm6uEkXBgf
nun+3z7EohhRFzE4FZsun36IuKqTRAnq8OiTKNauAUv6e3Y5U7bKIrUgKlFZXpOyn0HNI2vhecZI
W255CsxnYgixiHx+UpZF6LQkWIwu2E4w6MuLt+r041RJBYmT6JFjYNSzDNGP4JmVPJda4YaCHylA
JrtW3DZVYAV/fWiGdLzLQVEvhvRza3wgm+MIgNw8ALMA8sjMykGqvmQMZl+TRvk1Fqrgff5tl67I
6beFfG0teAAcFLwKzrZ3UB1FfV7c6RW5Ob9SpMCLs6GpDqGaCigYSLJQGCGQTeHoWiQnEGtQiV1Y
Qd8/vtiX0S6ifEXAiGDy9JTrRWdFUStjDxbV0FXbuNmqAu6Dz7/qB02b08OcdYhmQEp0ZThMZZVM
qnQD3CVLx86oZOnOELL0NhnN+jlL0cHKfTu77FgMqI1ReFPWOsa/bqrgx8fmhS3YmXZ1eQJYSXk1
MnSGDILp6/T7d40PRDEShYMg68WK/wxIncj0JQvDcp/qUOESLEluFGW1kwdghagJx2+CXI14kePY
lYIhuLD5/Ohk0fZe1jlUniIz8dPPVFeWPwf9uFhclGGdYEnx/KXOFdIphonYM3LJpX7dmsMvFMTW
banC8qZOZM0fVeCqJgFSrWUOf70wsn97mwLxzrVYvE4/VuEHss6EiTFQrxDm3laZW2LFu/BUvPX3
zx4Ldo5LscLGAJHJ2SIQQhbUx6jERyAQlC5Us/BK2kk5kUwvpSIaeWKNQ0bJbtAphILGft6tFTEG
IVWGSkxCotpYdxbj3nsBtYjhNiX4Iykexchr/dG40G366OMCGuDE4G+hW62dreMkHhmkU5vxUZkS
82ZeKIvClAQ3rO6QFIjJ2ymG0Dw0IVn1xNCQSLHE8akilLxEh+1YVGK5FnU8zFpXw3Ofo76zR4QK
Fx70j+4qes5QP5imiTpa0NPLNxm0ukJ5NA/lNNe2kGY6/VC5ulGx1H8H8NT/JGxD/VoEQGkbqaV2
1xqQ7rSl6oWVgVlXK+jj0C/6O6n68gyy4CKkYmxFu8t4Z7qa405Q4xGMY4KVUsuH3A1I9HbKwgov
3MNnZo3fx6KIe+vU6ipX7vQsRIJShVY3+4dSNLNNQkIP095mcPBR6F7VkZoTF5kPbXOa102gZesu
9YNbdAMDjmUy2hTYy4SA1cSW9bgEmzwMCeA26oeqI28upYJ5JnOtXWvWIKKIEPmTAzP2LKMTINNn
6eHzhfX98s2oTDFRdyF0Zzp7tq6WfViQ/BImxwTxxNVghOZWKoqXzw+ynJPTJ3IRelFrGujOkZae
nTNV9aVRGMTkGMIes0MyK136np1bS+Z0qcx+/1JE/MNYhNuARQAR7un1kWNC0ITAT46lFOp21Ymy
K8R5va+zggRNno0rgZpqX5R17QoKeEQDehotxU6CJYhbL5gz/RarpQQjXIfgG8SB15AMuNYYjz0G
4nzRQ78U/mdnh34/8jQL4S2i/LPnitZtGpT5HB8pG3UEzz7MsWwcK5kg2x5QKHKT6hZtRXnUOl7F
tmiRD9jXDXFGoTqRGBup5aoci3A/wMp70kj9C0l8irMH1pGRDqg2J4c+9K37IYPjKoysQ/Y80bTw
iAEKH/BViFj3k0pAXdsp/j62yIN2pKKFeRM0TfRCfzMj5yGIuE1amu5L0JzuWlk0OgZ/xNZM8qxl
u91nj7VqwpmX2kmqHb0dgUyDOMQ3xcMrCSge+vY2l9LuK8g4ONtR2gLZ/vxm++h0UoKx/iMaXQrx
0xug0TQh5bUYH7VcCleWltVuSVfqOyGrocex/1aFv4jnlokcayIaSmTlp8cTfJl5mCrEGH90oilJ
liFsjMRICPeWJ0/jeGEj/kHhz0hzGQDirGAFOlevF6NgzKUUt5A7GnLFw8m0jmFnTE/90IeVZzDw
v8bQj/E3S1MByQ9o3cU6mvrChZp3wa6d3boWzW2gJoz1mTBYZw82f6JmtWR1HGms1JtcFdWnwhys
VTmUWx3z0Jb6Q7vDNiDahRn8IBUw3ZPLXa7EroacLGmBJ048atYoDdTMRbOmLRp7BCV+Y9eTXaAH
vVuGEDjyekCNwN5M0hZu1587JhNh+Qg7FAZCRvUY0d4ikHPI/qmI/yrJ5/81bB8Nlz+eMvelffnX
r5xOw7QkDf3H/7op/pW95P+7+Vf6sog/fv/SAl17+32/OWqK9u8FlkXVhV57ERJyen/j+xQVQh8W
3sUaw3POY/KfMDVF+jfPoonbEnHuP8y/f1hq/BLtOaxXbG90yiJUQ3+BUjPOZCG8DVBrMr9mVq+h
caY4Pr36aT90gqwlI7mV3SYGdFUrN0FZfMejzeon4971o7tI0Z8739yWSro1wByXMSkIyY4EFGC4
ovjVKKHqCjqRGcr4K5iV1ZQFe9Wh7TC72IxW0FNxAn4TMHY5agRVE8ZW4cR9+9Ij+6uQnC2k3rlp
9rlGGEFgQsVUqxdZXcvyVfxoxbdNsiaggAzRqVz5pqcTabO1Srdu1gRAVObdbcvE1jCu5cAJwz15
7t26UklSdgaK/NaRiVrrbKFdQXS3GzgzxGnnZJ3ZZK6LxO4wWk/uIzaoxYOPqrJc4TLRIEEn+Ozo
+6zl5AYoiaVu0sf0kcxzN731g9fqWREfqmtNtLPA4aeSaDZ6uHSVrrQjW82psrNv5rQmgya3YZc8
CZIDwbtiYh79CqWH/LE27acqvYGIISctplYw17xcbCDHDmmFcnldxWuxNtfMKcGDr30CMcoIlDXy
60067murutK7+0IgG35VdcaOpgZ+baeJC1taY4dvZRC1Tvdl+iF8E75NP8S3f4pv/1x+hi/t6++f
4Yv8o32Vf/zfv/rX+AVv7Fr90b+qPzT8TDYJGIOtTzd9s/KnFaPdZC+T2wM/1mZIBiOaMcE2LbNv
6U1MwwUVpVx85X2NJzoD6vglRcPpgJC1k6fBDR9GcZO0OHfXNhEB8EW9MXMxkFu1De4a2rrEIJRI
TlSMxW1NsPt8qyuOIt/zZxnSmp/0yLPi1qyvDAXbx2Tr8CX5kRMwAfB/cL+Ojkk+LbYsZXKIseV3
88/kEXYxfhLLtr5Bt721a4//znwpVC+fbOPbOquv4vKHbN5qJUT4yVPENbFSBnixES28O93xPUnk
qXInwdFK4LOtPk134XdfhFt8l0U7I9+O8lW+85HPXYWd6phNb+vpQyD8CJrbTN/Lm7RbBWt+e0H2
0vgwKt+0fHuni0RSfOFWDdTKhQlG2HTryjiuRNKG4BCvRiFA6krKJQFzXb9JEncqKHN2tUYmz3gH
0F3p13D4TASngpfzhQttZdhtdT2GogMXziZ6YK3514p/zS68t8eVui3avXn/TWPvYkmuSqrGbd1u
CR4JCp5vZ5KfSJRr+s7JiANoaxdqe9zbw2v4FN1cuyvX5G32uqpGtxBuhpdrNjKRzezDcphSz/Mq
Cu/LBm6s09zg0m5g6nqWsq/RcD4Jtz3Z3SSLTwBmaTt6I43V1t+m8j7JXv3oSBooWQ7Mi/YDySYv
CCMpOTMHp/Naxman4sfAJO5S0dpVlBMbKpLnK1xZoIjbmJye74HZuWOzreN90u7pMthlsrdqiKQC
6e3zyiIV+k4EuEwNZ8sHcpKrh6x6TUxCNCZSIUbPIMDiYdZbJyRal2qwNFlgbmV1GzfiFTi1Ykcc
n+q0pHgRuFy0Frb45f+bP2+JCeSjcUVje9xISO3sTHQk41viT05o/LIGCMDxKtWu0nIzKbvM8sD7
wrF+CqWjioa6gZQvrpL8kIsHMfUI3JluzBfqeDwCsLMJJZq3Q7pTkG2KpteRW5CvuvROnJ5i2aHy
7YN9d21gHXbwFhT32b2Fv52UHdUW3v5HfttdN9dv/5p/9/tXRJZXFZSEPS8LWlf887fWOM2v4pqy
thk2LIzzbj5OA3FqdjISiZVJVHbuaJt3lXqDeFSavnPbKxEu3e/woe28udGmlDvpKIheoLoRqStK
pdutSKAoma2p+F3KZzcQHox62cxtglIAfJzbRr5pmJJhEraHIeMJ2PoyEYibWnvOPH/wlqw4sO8x
jSYWa/1LI7KukjpfPnBWc8nJO26MwdaIBsm/m7bPkanOUULIDowTYOrWGs4RebiwhywY04O+St0c
ujJdtD60rRd9H3+H710ljaNWaMlv9OBQ8Hok68XKr8zYNciODlfzTTkRR8V8zhkJNGcU1s6Zg+za
8UfyrwkyykReJEhJMS/ctQbyFjEm3eGlliwv37IJXkftUdVGQsotz2q1lWzMXlz4q3QoXwlscKAw
03/J7CV+yGoHN5GffSn5zov9a5yqFgGfZNWbkRORaV534h3+Uc/HBieqkz3P96DIXVIkncBS4MZL
TqdKG9TknpCWu5TwEPZwMK5TNytIgB5eh2BvNsdEGNaMJRI7EsNVbN0JSpd5ofQWLMFCAZsx0nLV
E0zLI5EHg6pFdLTU9DtSX7PxUQpGm3GZl4AdE3NCQEmDs2VmN/bQz4TXrDth/KZJ/U0SS/tRS2+N
dDzQp/wp5+o+UG/D/Pdu+//r+nOJZ/zv4b1YDDoWmT8Lz+U3/FN3iv+mmONv/DgWgo7FJ/NPBqT1
bxExLY1e+hpL2UmN+58ZkP9mA8XvWMzplIP03v4L4qvC92X/CJxNZMdCTftXlSd62pNdEvRBIMHy
Yq7hJy3yt8baH6qWuO4iyIolOFFVvG8qDUynQNCKEIlb2PNX4ZSq2xArDDmDBOwOXxUTC05LBTCu
OtIqdO2xVx4Jf8Y5lbjthEca4CU8An5DzxMuAPJ6LCfCs0hvKzIiGP190dEERCAhHZVgq8gPkvCS
Erwqt76n1Nhmu46ZZyH9LHuJZxjS5lVuKI7WfBeqmkDmLNnwdKfQ76hHilhsVzUZdqHUeoYZO77u
u1hbf/ksXbD+eNIa/M+mUsRu58cCDwjLUXAbM2P31KbbpNiZLYLT9PiGHv2DNj9ECm+RUg8ew4C4
pX7YVr2wVcl+FJYglJ5SSkoK2gVt61ZdQ3SsNLNcx6KNI3XtI1UW2m5d80o0yCMKNXFXkefl9996
o6/dYGjIibAEUPjBzyIzKQ7j60ElpUQGPL9R6I7UgSjTa6O/MSvdtqER5zSdF4cajuvADYHvl4jw
QwIahsh0O1AbIi/voX0VCgJkslcyvD11LtZF/WxaP0OiMaByJPYwWw+9Kt200lLpEzi6bijJ46S7
TjT9eR51/UqREIyMoknuMfW/BWxXY6FRuvBX2FBfSboLXIh+qREf4qFaARmyc7J1Ec2XNrAIukGy
URGWE5U20TpbIdvL6ksyal90PWkQPwhf5+w7pnJXMK4Hq9jQQFI8pYQgZUvyd7+DOJWKUbeDo9Lc
dDNhELl26KQeyL/mWOQohZRYlYbNMdDEp4q5gBH4BylPMZloshdqR7B6vE0QZ0I3J9GKfPZJmwns
nkO0PjuSkYhWsTZpAFI4DbTdqJKea1epcq30qjctivxBBUtFvPNc7QqpW7LmflV+yh1d1NtRzz2x
KDcKN2kV1q8SLwTCiNaqlTl+F62kqohIMqW7RMrcEoVJboZvXutpvB2Sya5K3zX8RE2dpBbWAikN
mYrHYQlMkvqJxjry/ty8MjpqtIGOrFB6Ujq4I5baEAjywKtuTu4RTgJkJ99q5PVmsq8RStOT1ejW
Rx5jEMKa9dI92j9HNB9VdiliPchOsIiOmmsmthuRNJAa/5AcVBUVzJZgEYfGfSpEq7z50RRPbMxC
8eAjV5FVokb8lLg437qTrCbfgJ4jpJmswknYYe4mHpESs/s2Ehan5/cdniY5bLlPRQ97Vnmr4Jmy
83C6GsXhoRu1tTQXtyo6G02kVlYRPwo503RTfBiKox8JWwkMYpxi5w5714qWgfF4E7c1/0VngwbY
NTHl4ECa6jESv8jLPovMd1qHTLEL8jjEbljJwh5qZKs9JA3RCFmmdqu2u5fiDg9StpJb5MLDY1fF
m7m5L3j4I/LDXRyS+3jMrqJwgoB4K/cBkVa+07GRrWZyYKfk/7B3HkuSG9mafpVrswcNWsziLhAI
Hall1QaWpSAcwgF3yKefL9jse1nVY+T0YhZjNkajqEpWJgJwuJ/zn1980eTkQtkfKSeoUwu57XNe
99I/OrKnpDXuoQH5uf3j2h1WLq3v+DynxXtKlkkcrg2r6ktDjGtAlrV02qRHR7XMX7SsN00qtrCJ
ixjBO7Y5xMLaL/WkCVkJ4HNbiHwA5dfvqUGcFf6bxGZJ73H0MekuH8oyZYu4HbE5Pa+O9e5h2+2h
Zhut7Iu1iGuyxgvAbZt0gbn1DHGpPQLMSYZDyzZ3eR33xNWH7kSGqdikLJdaTy15ok0QB3l5ACHY
VdhNJKFjzjtgWsqrFKIsjGDY15140OtbFH5ExkBxyB3Omx3ua1vWXbTNTMLMsWHj4lEmbIxOpJug
Hn8w/T6toXFZ5yczPzKYNwc3fHAd+YwxbIJY8pN0g32eGQdhpbgZ1o1/rNqOPT7LovUSWpR2tpvf
QhPXtxhSkeSDY90X5eUwZj0K1qi7D2raSt7aotEPaOqh1vrmJ8VZ0zdi/kzeCnk/KIsvmVDbbqTd
dYBDsKwl46PN7+rae7D7aw/rUbpNU3HuS6CHtF4+R6W5MTvrmNbqBqJVIr3e30kNz7rFUhDh3VSe
hA0MsGrz0LlQQ9sCo4Y1U48d5ieEx2ruHVYcx27CpHJTqtG7kFMyv/l9ofZZVPUvDlWzU3DImmQU
fx+nyH6zTCUO/Qy2M/qKGre1xTuEfCw/ankiIHVOsiZNdFrh5ahUuldTTT5eZO3cdjy4XfgVg8/s
bKg+OzI8k5tyitAOlMNwqsZgeEk9eoewX4kkCdmJ2sIbk0JrFvwYvmHlHxc5Hl9ZVLyqifxTi8M/
CqYHr4p4I/ObbrZeUvpCQOGshKpIjRlar9HCvevdR1XgHS769X5cw4kcWpvu1X1rcjNFz0l4/G7W
Z2KNf7gmyWBBazZfrE4Gp0yl9HqhT6Ws0qjEr9Di16I1M96n3HqxvfQkxuG8uEQMReubZmaSrvPX
Amkn1rueu7PplRbPP0aBPFo6LBLV8ICDoU66ptgCz4sNlEHNKKAqdlk+JLrL38xmem89+03acpsJ
pIxtMx5hRd7Xst8ZrXrrIabmPVb6vk3OrI3MZ8e04EDi4qzrpOLsV9g4c7yQrkc4ou91E90p4qW6
qAjS0NzMwtCH1QR/W4eznv3wRx1G/bmS0CbNVjevMjUwk1owMMRlxrn6BathE1XRwrmqC0fvXV/p
B42lT1K7yr2rAkI9d9AJvCIh62h4blzGCS6hjp99t8s9dtm+x6OciUyLrtQDy6FqkHbmEMy1sGnL
IpgSTy6gK4O075vUpSC6CsoaSKH73l3QHPYCdhWSxeE1haKeH33tyofUc9olVk7J4b+MTnEQqkAO
PDV7QdpyH9tVFmAFtoY5idUFQVF0/W10IsGWijIYpgh7EEgoJ9HxHkFLwBiZt1rdiSgMPrmL0TGh
qfXFra15YAtT3ufGzHEbqCB8fYEP2MOtN4b3lsWwHQdN2GrepRbZjRExnvBN3OAUjrq6uANATlsK
fWRP9LbumC07sZIPGmsErmEolj1OOyuudln2YE8cHNpamhsDSlks3K999ExS+NmjvHgdGrGQLjHJ
3SKsLG5zjNudOZ2eDOLNPpHVrG59TESTqQR5ikrstFGu+g/tuoQ3kZrbBy7lmlM1PwZVOiY1lNKi
KftXsVjRsYyQbXj14KqYC1i/DpNd7LGLO8oUcmxUh+k9h7G5Uzny5nJ2UupB8yykg3bDapsvTWE2
r3nQthdv0j6vXnkNuCY5tmjWJYNdK4eagMqt45b5iwqK6VLIbh9ZMqkiZyuYm+9KJvqx44UdCb1E
WRueeMmq/m2xUEZHaebzShLlVvZb5ZXWZ0JE21NWYTnUN97ybKyi/aihEhCAqNJt24oJ42Aq5coC
dkqHhVyGJfRfsCvMCRBv7UPkp9am6yZD8LiorRhkMhgT2UOEr368hkN64/bdcG4RZjy6lf+1aNNT
3+i3aSx2RfiwdupTnj137ToxkR7FjQCbmMqipYSzgkPqTccU2tWdTgnYcqeRRC+Ag67HOZ7tK7+4
s/tMbAApr2ZHBNNEA5TSw1skvDVjUXzvJpqGpliuuHJwgRnz1LczLBQKEmrDA9GR6RECvboUYMZr
VXzNCvjWsvTfrSF4LUeTTOZZ78bSu0/dSZ380b2U4kfFs8SKtgDoVvreLDmJU6bDSV8YYkuwIhax
9lvjzZS2ZVaeoUCSoIiyGwnFYxVmG7bB8xLBEKmc6YGhwlsz6nsUPeqk1UB3wJwzsxp7H3XqZRkh
Plz7FpsmJcO0ybI7kt4WgwDoSdxASKENiRoapsgljzkPWCh+dCL5rHq66uR3bm8R9mvU4Cvz4O16
w37NCNnGfMa1j1rnUXkfoD9Ceeqq76WXY8aXp+mxN4xgO1lGeDOnS1Ps8Jzujhyy11zJFFc8Xnp1
I6phuBUFtlrDiJFIXJObyJtRRwlhHlAlILerpK1gaxMlUbOf5mRQYOZqbWtdrPRRYW1fllW3NvdE
9d/GiWn+ppKtmdSs7wTVYf5F6Y677eQnuRiMN/SIf9HauGCR7dQfpNGnw04K0yvOvgLDWQ+eI9d3
w1zFlgHi3l+s7yVEln7AI0vkBMtIMB+aYvCjdf6A1DxusAyIjr/jCP8WVnJTfO1b1f7Qv8ZrfZ3/
59dWLn1B8MR//r820SPR6K8gledWfK8+hj9DKr//if/KRLJ+wxPkqsgDtYCLDSnhn1lcgf0b7t7A
GpA+r6AKY9Z/oirhb6hbYKRCTPddeBhXOsk/o5Gi39jRAibkuKdcjdfsf2ecF16n+P9NmkDuhFoe
9AbeBHNwKNW/TPntwCbqxJfmk209ON0dXTtO483DYp9b+wyjzjEfZXZZGidO503t3xInrxBiQSmP
+7dIkOBzqaLTgCW1PGW+2qb0kj+Idaf0eu53E8W8tRl558glVZsB4w33rs7h7Zy1fz8ON9G0z8Dx
nUsXufRwR3+1YpAROlDK9DJ9yftPJpHuctPt2cr0GD4bvqT4YdcrT15zXxSfDeuT39zN5k20HlRH
ft9dQ19iCkov/8YSr5lbob8gesY9LNmlyp5wLsz5q7tT3QnR39/N8gG8/vWOgk7xyFFgwjD4eT46
mbZuw7w2n1ThvXtjViREhARnZw0+B/MQw6yCpQ4g8mbM2rsJHDgF5TTIv7uMf32wVyNQ8rWuXlS+
/SutuWkIwHYwEXkSuY0vjBU+El1QcDZRtZTvU9h++NJ9qc2ZwUDY74mIgefrVMtTS471Olovf3or
7v+xov4ceXXlJP60zpD3sLxItyCXDoLvL5yBtg1t9Ezh9NTbJAMP+Lnv1Oq+a4dqpvRPGCUaRyg9
f/jo//996X9Alv3TE/gXpsFN22j1ve8/9J+3pt//0B9bk2//BosWUJYAPszc/4T3GnzJRhhzJemx
zyC9ZA3/sTVZ/m8EUGDqh8oD5seVe/rHxsRX/Cv97fqb6CFgh/w7G9MvdE4MoSAy4f/ObA6NDpDv
L6/RGE7Kn+2rqNd31Es5yvVTLub94OLWDxg1WafJmJwHYgLa79j7+PfosOZT45SEBWTT8MnPhH0W
hRjOduVmx6Wwq0feluoPHdH/jRU2fu/10H//DxIo1X/sQOI/0KQ1v56W15/8X8clKXd/XMn1Cf/0
i+3vvJKH4Xu/PH5X6Lf+yeq4/p//p1/8g4LyvEjYKV/bAcc4vhviuubPywZnlb9aa8/5R/EroeX3
P/KPlQabhQxA3HnxBLwus+vI4R9nYBT8hnYGmSpRVCYks6ttyx/rzDYZHjA7ME3E9SzQq+nEHwuN
74ZyyrxSsjlROT/df2uh/bxf40mMxhIbU1QXV4Exqpaf92tTDjJaZ9pcURbLvWdzKtFIhOBxw2wy
kKdhyfbayxy0eqAXXuy6oweQWjjw/DK9hKghex32yZ9u4f9mw7yu7//eMK+XhZ3nlcWIrhb7leAX
nZgnZA7VjPwHUQ9peka/uFqJP5BJzvy7zi9SN/IG37lCbfvOEfeNbU7d9q+vgR3lp2tg3sNQB70P
ugjew185oEE7DsGIo+A+M2qHQCInUygR/YrjeZEmH/+vf9wvjDweNOwmfNt54XnCTHquh8ifBjxo
IBe76fJg784pc4QxcN6FPVt5UhWW+Xkq6umuwmcrls00tht8t4i11cPcV4e/uZCfJ02/XwhSKmJn
KNzQaf8qNJaC/J6F2m1PWHA7JGUw2/euuWTfUp1atzS+Lq0pskqYlyYqBNOQzVPlrJmxHbSNt6GB
4UMKUotT2t8si+tq/POyQNQNw52JGrsvCrJfyeNZx47ehmLcQ6Cc0p2b57576EtSv/7mYfy6/vhB
uOmz+CAas6X/+uytqKE0lUQuWhU/kBB4WGk7LUP7be0m7wc7M7hxqQcaMMOFqJ3qJv07Pvq1KPj5
w+KPbFKCojjDiT74pWiwO5A/PTfjvl0Z3MSlYTM2qOfFTiZYZ9nFJDfib+7vz8onnvx100H0RFoB
kj6ErT8vQSILenvIzWFfqEp+KqeqLmjOZtFuwtb1zvxdMbnKnX7+/Ndr7l8/KzsZHFjspzly8bP9
+Qfjm7fKdRn6vaNrcyTv02TDEVS7rLQqTds4K9J1/JuH/K+flofLUY8agTMd6ebPP7Qhxc2dHLPH
dGMiNgm7aSgDo5i+NbBeviHE6QDOCTD/G2rx9T3++bnSeGDSwqfk32Qc/Pxjs6uV76BLTe3vameT
1kP/I6hZUfulzIphj98YudfLkIUN4K22/f1f32uQzZ/fI/SROEFyw9G8X4n0KB5+voR86lJ2vHbc
0+0jjE71uzVm/ckZW/Mm196zZGgYrK0k8ypyDsQNZ6cQZ5ciyRZvPvd91sWW7zSJDbL1AOqjjpm2
IlxP5+pZ5MK66xdbgm2Lr3UA891pABzztZm2to+0IcXUMMb+WycGPfpdBoB6JSDX3gnFoyyhx6yk
gy7MNuLRlBGswLwwPtaoWjdjN/Eyrt0Pu2tJVbHWczM7wVFZ2XIKolHFmciKQz2L9KxCA3hZN/V7
Dhh6tGfnR7cSRh44awlPnTcKWCB8EpAuwSa9/A6f7WdJfOR95nh3A+/jsQiz6FSosW5j0+iaz5aI
3vVMFJfCY+IiJK6CDSYAXWIrUCbfGc8t2o1DlA4NAHkN+hZOZrhsAmFXS+xEJd1XGZB2WphjYg/t
9D6vRY+ewFyvNo7Fbg44AXY43TXFU4MHAnpZBYVkswajJxmreL4X9ZsJ0VOQM7+ZSrFsouaqFBmp
CaPzqMM12i1hNxC/XoWiglSI7eT1qC55s8oEYLdAU1g0s1jd7UA6KL4YOFUDWE9lmOuQ69AhmHLQ
rVyOZ/fI69NOfhJ8R3kx3cm+BqTrMjRuqsBImUyaUUZAZkveab+VrTeKt0VNbMtVJOo8ad1lvldM
Ov09gz/+OQWyLB5cT/PfdmNn80sFh8I/Fbnbil3hzxz09oB9XckNbcegj31z1fCUMO/mfndhwwz0
HyfybBHDtPf6yXR/6IwQ9gfLb93xMTUsvskazfITXZdvMRgP3MGMrdoL07NXmWxiVabYZ8q0xGGi
GiKuOisl16vshn/2Jlge0yqBOt5gDQkSdkMuL2omkwvroqabq1hhF1rfrs2YSZiTCyNKARZPIpNP
StVptjrgPMevPUgFtqOWpBjb9tCGHBsXbMq6jtQjwwtv3XbgW4Ormu2u682+P6ushofXmLTPB7PG
6+5S9Up+6gYRWkekVYwZHd43bhTlQgvQ1Vyaxhx2flNmDC7npVeJZS39whi4rB6teoaIGUWGF1xq
PDRSHHMqbd9ZWTcjRonSCnISwDt0XwgazdfCsL6vxdVcT0er+80aizm6mQVmqNL3iIFBRcKK89eU
Zj5sM/S3CylhXw1Hm5fRkVnSuSr/oRX3CnbZUmSJ17oSp9ShX71HnFOb9oB9SSg3NfK0IDYLJ32v
7dbSMePdc+/W9gh7tDK2HRoxFcvOu+5HuW+qjyErpHm22j5YDhVGC8+Bn0fk+pAKke56E06Z0enQ
Ska7LYN7MpW8xPPrjJlPOzIWqRDMF4egHNjL0BDKYlPWUNaGEo/QHTBzrzYyXOceBs3VSWJfphGL
RUdtPl3Vr00fa+mF8kDgsnvvQNSSO+EM2Iljf7F8XttsbQ4DGpgMLvTEESZJ52SZQXpA3zWZrYi9
fGFH97QZTfGkimjf1DWlzCC8ID1nwepAoOjTNIOr7drbPqgrwJ+QgUpizQWjwnXllKqVuGk0+co4
q+vmUtMu7IBv00cRmQackLa5syzDP41zNZUbjeH0j6ZSuGtEkbizlTtd1shU5FM1a/5tBLGwXlrJ
7C7hpmFumxUGLNrR4vYwXFSH1pcZBO4qdxJVFhg+Ddg+bckrqHj0VdHCDgjSyN9A6HB2Xe56X5ap
ub5LXc38ca0XJmOpezdPUXauoATFtVccA2n3t2bpRPtZrg6iIYNBsnTnId2IOQ22tZs7LwP2WqQX
2esD56g6MP8u9wDo3W5cIHscTZF7x1qGWdyYa8mIojFOFXPcDUSudjdW03RUolu+wBZwdjhUF+cy
bLKb1lrfTEsQ0xDBGdsUThNksafWZb8SUPU01sLGg4u+aZM3qan3TKaGGBB72hkoOPNYURhBMVYd
9FVtjM2RvU+QUgGTAl6nNt3vAw1LbCg/+BCO/WYqf0TguHbH3FvDxFtBoOduCLerIUWXqN7VMKsM
IpUspaezqrEy24ZLlDHTz1CN3RYu3jON0Xn3IkMVbLlCbsMxdfutLgJ/ODuZdfVeEQS2Rz05cXVZ
Ru9MaVR+Wtsqa5Dr8mZtmijDnW1qHX0zhyr6SgDz8F1Sdm0ZtcARqiFbbiW5I7u0a8TR06Uf8sRl
x9lVLce6tZRPnsUIM6IIvTxOSTF8mIayO3BGWJfFYcSN0w47Z2iWt8WMTCsqQfDNduXUuk5WuIdl
ktU+Tq244B1qJilPaNPr7WoO/mkBiv3ieDCO4ijn0wP9T9gsBJV17zS6/T5J+FPL2OFzZjswy7aC
iBJ7U0VTeRSlqJ+YfleQrWR+g8e/PtpuKTa2LUiVNzXYR9WqSySQOm/ZpsLv5F87R9UpyByp0lXc
zxUDTbyOkJsNlrGRfgeBZGwXd1MMuXwRlWMcMh1dGea+uO8JbC+2qXLzV3My/YPXzP3W60oo44o6
4Zr7mueku61ySlbezjtTl/MdURUPnt8WmzZtpv1cz96WDdhOzDpFbk4zTgRjKZrbgjneMXChTPlT
bX6lGFQXwjzsBLl+HsFiCiCgMcm9s8L+lON2zLAo55HY3RqTSXjlRuONgj6ax73p5Che3cVTUO0w
NrsNbCHupnZqIGz32Yinj6emXYNQWZApXDGBCqn8ozy1jsQLGKgF0A9oWdCVNsO408qADIuYbxzF
nZsKKNgYg2+Nbn62K/lSVdOzJpQ6rscWZ+ZyLT1Y2Km6XRdY2ObcOSfPRL+dpz/KMdr2VvYtmLIW
Hot9MwwB/Ak2RojAy8085h9etrb0PRgCuW72UhCIyjhe8r6G64vfDXdhmdaJ2Zm8kL0kk8u1bxR2
bYiz58PoRdWN7Q/PrizyXYZSadPqMWmXsImtORt3NvKyH4PQS0xltoULgj+MkasNFK08DjDNvdov
7RZ4lccolya/3/gbt+zX20L5EzzfztzkGOq/unX4Qw9hceyr6pPhecZJN0PS+OjCiqBnAY45zlzN
R9S5dox4zWF2MGG+FNXT69xWX9iCb9jV72unM5MyHASKC7S6xZWbYY9oNFan+o5m+62oxvIqTl4S
TvmbtUSrJ2wRIDsdmfpRW+xyGBWNQKCQaaLgewj87EPFYS3mrzK9ujgAM8QD+18SLbrEfbzEQRnx
A7JPnTgK+YnO82jvUwTBRVTZ7UyLcmhNa0mCKH2qB+kT4BEdpta6HRm9xY2kRHUNWR/SQWFS1ZXi
O2lcHSHKMozBMVq2Z3d9F8r0oK2o4GYGtzgwkHmYl1Se2TwZsFSeghw/ms/siS/l4mIwWGYRwQVL
lZjRiBqDbXN+8Trdxr6q9CY1IH5FblUymUmNZLFQDMw6+CB7wUvW0jjOQqIYnOw57tvgqw2Z3GuM
J2/xIAOQWs7DZzwTlelrPppWzCvRX22z/ftgmg8OWgRTBtNhZGYcFw36AmzQ5C5cIJXNUO7hFjqn
haLkYPlSHAl1cGOl/Re1mIcx49C3uy4/LKSMoMBNsbJoB3xC8V+Pjmsqb4PJTGM8tKhoV7NGZVDY
M42OXEaYmvDwGJhco4+exsVJb22S5k+y0y4KA477ch3L7Tw4ctf73qsly+Xb6Ez90ehNh4msqB4n
LYyTKHNrB5oidkY4I5TomuapKdd1CwvAeR9l2X8tzLbFSo6JBbT/kVk2gzJSAwMqDLf5smAC1nF0
eNkH1K7XmpOFSRMcWstGtW/W4XhG9ZHdlMoPN+ZK9MPQZgJDhLard1PaQYzrs/fFC+oriOBuZD8B
Y6BPTny/ZvQ95SbMsZHYJLuHI1g5tw3hUI8KpUPCbHrvNp2CZF+Xb8FIREKsaruIJ4j9t0BADQpg
CIOdgRtlh6mqPegwTMzc9I8zAVbLBu9GNHPQ++H9Fr/rLsgNbxO3ioa7KCxxbTbFj54m1ifUb8oF
JQAawuqOthlONMrATsV4PYABZI6/pT3HWb5zroSTTGCV4yxZAwFQozfdDGqwn/NC3bhT3e2UbJeT
HpoCc0jIyMgWe2gBmX87m5F7bmHrPEEu5jiS66gQr/l4/eaizb64RYcWYoCougE7m/FiZI61Tdc+
OJYZMOim9daFCeGCg5tWKxv0NELzoKKU6OiKIsOjruwaFnHk7quRHox8GORlJIKrTXXlhSRRZwVp
0qNtHsBtDaVPTFu9btd0pn1jVsiJDNFPLES41Q8jInDKXpckK5EP7fNo1mWzTxdn7GIyhSjj5jyg
BQ7V5O1tOXv3BuaYSeDk4kD12OebvG0nN8YWuLlLsb67F+ZMfv2SexH9A6ua0L3OnZMpNTCzc6ld
sIvyXycivtNNKTN1Mnu/e4cWQQruPGbdLqJWc/YVQIW3SR0ZmLGuW/RhlgonnGVnG7VSLyd+Gp4A
vdchhwsi6CBLbmYfoTX2H9EwD6cZHte2yx2AJrtbYAIX6zkd/fCSKkMcKeu4BULU24Iy/YdeSjdJ
lwgOtWiLI40gPduyoDX2K281jn3R4wXCK4YPy4TVwk7iU//dc0Vxsuei/hRm/Te8+NQHHys8UlJd
nQKyGvFT72MSPC0s8hCBlJHb3oaFaN5ppk/3xDUElwLQ/j2syo6TnaPnjuIlP9KauzeT8Gyu1DD2
iBnCh56hFFYeM+gotiywcXb1UmkZ+4PiwOxrQx1yw9JOMldpRUpHOe9aey4/rWY6bzmX512XrS5h
PUVk35d2uN74CuIbVMnsxaqdqwJwqbz3tlTWpU5lm4ylHB6NOZy+iWWQH3SRdy641kOnmvHQ+Bh1
jGPVc4ctObIE3WfRtuWTZbvrKRwc70UUaM0hEjbbaRBVPGnYuICt80ZSY2+VaddPUYuxQpnTcA9N
vaJAVxCkyYXx0BiBHomtZyto+BC+170c7eIousg7jbkZJnlv+lCiVupOHyunPqbnx5YxWBtpJ+xZ
eSInnH3ssYa61HtfpzF8xN0lBKqx4PQbyGajNbqX1YIAymlBPl0YcLr3C/DPMUVzWwRP8zSnbHFm
90WmPU1uV5T+2YpG+JaGH55q9pB4ysqPQvcrjpBjuAlpXOOrQVq9nzuPhj2S+YCOcvXv8pUqIWgQ
UmW+bty4QHHy3HmeTuq1GzfREBga9qtKvwW5UnepDHCCDMwvusdCNrH9Od85RDFs4b3CmMtUcRhL
v57Pkb/kO8shjshPl3GL38GrVPKgB8K3KqvZ4ydRHRC+IkjNdfTmWWKbldP9xIZ7O8/O3nSHy2jA
yZur+57ih5gx96C1/ry0+Dc6c2OfQW4nbIHgOsazx9MqZaU27RRmyWqSW7EJS294yUPrUHZm+kWF
C9vxVFrPuB2S0wL307IsOW3a0MQysStmyEDAJYG6RWARImfAHLg/WM2IOK6CT6lpRVXKJKoSCBMn
fJmwfVxZCUm7gpiTbE3JjZZWR9FpyTrsZTHsuTq6ZI7I9605WePRhaFb4eUPWzdR8MXq84pmURyx
iwx/ZDofp1OL2+RmxTKQADXkd5FQydr39IFNcB68mWBWjCwm8iaSgnw5jNQK6NPq7Erni7BWOO5z
0ZnjJhmc+pKDWS2zfZpnI5HFvCu84NUoxVGs0zsuuP7ZXV13A+FRXZKmgLk7tyi/9Oj6cWHVd7CB
3xl4wAEtluBS6jTbOKbGaTCiJQ5LtJD58n3R0Y1jp2eW/muTV/txyi99KwiaMZp0l6q23eReTQE9
P6ad02yCytyldv/k1ApafGh/iJrYgtXy7+uWhwbd7kmt0ZEc1WbryMigCKoCSpyUEFNkHnSA45k6
vbrNax/5e7gv57JK8shFgt2Vj11nPGtvYMcSN1OIwERJeOs+/N8uX46ByNINyXUn0h2/4dbQgrTk
w6UNox0NEmO20oImpqt6s5BKH2vFidbV7Vmx4WzJOKvxZOmh/nOyxJi12ZQVy7sRZmHsdr7cZSH4
3K5pfDUhe5++FhCV4xK819wW1iw5lMP0ElS9fyo98D+ScGKc07mhJjfUhvgdBNTR0npTZfSEg6K9
J1wELh2MbiyT/Jtx9fTj0BrleXRMKvyavaXxfPEha4k4lmBUw088TFOvIXtOZGzHvJlXKNhF+Qa4
3S4/LGF20cuSlulX8kB0llCsqvx2UvQasRgsdzz3oLQw9duIO75wGC47K6izb6Uhi3UXuG073LtN
EeiPyhnKJvGatTLOi3RBK+IR7qPeG33JDcg8Kzc2uqQrirvaTFvol72QRzHOL72aHpvcuLfC4RUY
f9P2pXVwq14k1pTnOMpaXLsXPpNB7MdjGgQ7cyjlO8UPZGpzeqVEFDvVgzSObfAYGAaYnWv2N5Wh
LvmYeff+tFTOPls1LN/I64w4rTnmYp0N9UOfUYTPaA6i7WBP5hsQLm+cHU3uhsxCvzxkddpfSs+F
g49/SA9Qk5WPkNavny+3P2fcSon9RsQ41K8C/eiNqk3ZodzoZJvKcKjps+Fo5mWVs+FQbZI2xM0h
G7Q7uLX/pgnJWM6DSHP7FOnafTGL9Dug83ibBnNwSiWknk01mna3s7JsaLaShp4+Cd4lmYbTOwR9
Ec9sho+BMyBRdzQM7bn3eEYVlsxuX96uVTA+Bk0/PCLE8nbKs3nP7f7rUpfD0a+M/BNMXc1U0TAk
z130OlbSBJo2hRfuzTrK7iqpT13VL8C7HbD+1YzY31RVW9/ipePEk1d6vAhjfRhgaH9itLzug4H0
6HzFwcpSVZtUY/uJ/XE+GfRIBwLAuxhD9wyVkoXTsZ2Otr8ZIwYMA1MyWHAZ8tTCsk5RbgEpVH3d
4EiwFKc1GlBK1453TBEhgjhlU4oHdeC/NMDfr93QlEQOpB2KGwpfq6opOoh03OCY1u01H4gxIpKX
0m6LBCcLPDrLSIUs0Hw6OZxwie007i4PBnALGTAUwpGvQdpnkyy0LYsZqb8jJ3ql0b946Vh/Qkk7
PHXd/NHN+DJh2OQ9DE60UAEt2fM8FfmGJfZYNXN1waRtfiyrurRivP/g+sKy2Ku5dr5N81ydnBzx
+gj6frOOfNUsQHanORpP6NxQisMZ/qFwSj7LppUfBmdfnLfjfIHv/3UEAH3Am/JGBM3ZwCYWrZkW
FINtNOSPKLIQRzEMQXHAqD6s6ZWEr00nXlob5bRFjWwls1W+Zla3ToCmpbMttUcQLmfprZ2twatG
HROPHZFbwZIPoGIhIVchSDyfunjHMBL5BGUP0EVkoUQT3+u8JuLV8/Ojq6bnZZ3Ng/R7/6EwCNi1
9Rp9m9L2f1F3pstRK9m+f5V+AREaU6kv90OVqsrl2cY2hi8KYIPmMTWk9PT3J2D3wQUHn30jTsTt
nqIbt1GVpMxca/2n9h2WSsaF4VXRoS4IRSgDvK1FwNC0aXwDyixl4YXfOeKTIWJ95+ekEsSRkT6C
LGAaMdY8jxr1C5oBi/GojX4xHbr7IJIYrie9+7WzW7mTSTujnvHc0LGN6Uh5JMOSUuXJW8bmevCg
Rsum0NskqN0DnOE07Buxggx9/tiKMd9YVTc+J6OzHEYMtUMH+tNWNkl55bfJeJlbXX4/F+1bexQE
QPYi23p+JnbCyaBRUuB9IO4uu+FpT/dStM4DmbQ5382W4+MIkONiMWIb/jVKu3TXdoQIzyBRm6Ye
adDLKtIFx/pC5+HY9WeRD7TLa8jnpkXJhRwtLQhLQWbVhRD1aTZqxw425ex2OsycUX02AY7wkugi
cT01rWZO0xjNJ418/F1lB+k1RxQW4ei7Ps+tjQ8TKJ5934y1GyMiaKwyrDKN3TSCvew4wIbGq7qJ
d9489fsob8mjM8fopmA+vItsaiXPwoo7yAVG/r5M0/ej3QTOhdHGk4GjS5xiGYITzb7QrbjDKHxm
QfktU0jfviJ9jNjsqY3FhYiNAV1IjTwor+RwIFAkfuSYMsJ0wnimdMBeZ69tn0A05nsLw/bQNALO
qlL2j1k95UdTDMaVh3hhn4kBs5M2HeQe0q+/1aUiaD6aP832TIfsIy+pmHpeNs2kN840Owev6Ja9
I9W8tZp52tiTu2xo0OqNHdX1MS+ooySGhgweQUyrZrDeKm76Ni8N/4ZZsks6+NjjBRCkZ25A4AbB
oADXxALuWMF+OHTlOy2z9LPJW55u55oBWTKRgofACjGItyzHkjzLW7sO6r0Yxc5qM6RZlINbScQy
JWI8nDGtEaGmINrSVTMVHQM0DkYht5mVjc9NVw1XInXN82Ip9YGBAjRT2qcwMPL8LA3o4ZYqp4eL
fQZcYyTvYELh8e6P6SXIQXJF2inSmWic3ykyTQ5aCrWOUGX97I8i4N4Pn6mr0FsRZPeceUqhr5T9
jWwW65r20vuaJXOPGEJ4obTS/gzeBS+hGORHxCd4dczDUzb5PsHTiag3E2/CoYicnkUnHwpJKrAv
y/dO6VuIm3R5SGfxF0BWhd8MjbsORLMN5trd0B1BCzOSB9erVpiplYdO1sPzoGL6SYDhi8KmLEZh
125A97KHxNEBiGrB1KwsnBJdrtSbGnuxA3ThAvsKk6KDlJSa1sSq9vA/ULFKFAOUO91w1MuSPRaM
SRaI1WVMmynaM6uP5tsZniT6y6QfW75EpnZuw4B6ZyUe4MfSdEW0HfOqOg5R2XwgJBAWdg8bJt35
vXk1pt2SUb6W6L/WUdslwTCwIvSEGRK10zPKVHXsFSoccIE4uknLlj60G+Y7j8HP0WxU/9TkA1/S
XqYeQ27fT/sNAABCqTa2zVDENPlfsyyW8VkwSC8+TLKxOGTraHTXidbqiVJPF4PjJBe9jPVfxaQC
Bk9t7hwl71G9ncSCqCseZk4lLb+aZjw/1sjIts7gWecWUipQl951jym2ycOmNTLzuYcUF+36tog/
1nnJEJ1sghsCDcw79FTRruuDvL6YRR6Hfdws94GYsP6FGaanjdUkgmWhlL0pg8Jng1Ug8U46sVgc
NSDk4xV9Fl2UfM5RWO1IaSFb0Rs/Jn7yefZRSW/mOIH57qFkUY7g6LZjpNGZg0Fqmhn6fOpkT5OW
erhFzZN9Eed58Fi5WVRvfcPx8Npv5G3SE0110SSNez7Wi3sRFVjTp0npf3JKcqOdMvbOtJHNtPOI
yq4mdph8UyQutNe2s8/MGKgV/0FACqdNDB5PLd75LcYnFBNYvYyFit5ard8/OCRS3poYu+EHEOfk
LWJFSGZn7y9HlWArtHDvEswWKkSOyToK0ipzzqzaGBmuyp6+yef/X7MJHtFgVSVjPCSXnbSSbVdM
6MxdSq13RNMgwF/wQL2pFIoAMc9JvhX53MVnGlVYysoOJiJm8HchtDmsUOUR+1laB5kyOTkQ81ra
mwZU19ktueEQgGCr/MnP1qoqXtE++hr/rFstnFthj2fU6YZCX27z2MQscN+Jx6GOIO8sMt+SSZQf
3CG7MZN0xuBLjmEUy2JH7OQ6406at1gWrmYBsrIWciZKRFxBPMTXTMCMC+Vb3cjA1XPeDlOcHuyy
xI40Ss1hO5RD+aCijDEpNP1kzxhSI2mjY2OviRt/w4kcLDfwA1joaS/mDXy+hSmF37b7JjXRBhsE
IjyOqe+MNDbePANTtOk5pq3FfHAAEUHGq7g67yNQxk1ZzvZWqSJ4O44ga0lrM6TuLLaoUC4cag2b
DYpNVTvg7C2gSGzXx7pyRbd3kkpa9+NgD5/QXqZ3mRYk89EZ+msR2PveZp6c9IY8jQzXtXrZYerV
wl4yRoDyLqrsaTu3uBZQDzRE3S8QujIbsEBrtdwbpdJnAodyvMqKmLs/zti2ppVJWn02i6NN4zTt
iRWcNlnttCFcIVZZkRk9FvZOH9OjD+m1GqEKmOROHlTe871ys7iy/P5dPk3e+zLQItnMZILslZEQ
I7y0C7EAZWxu3SJB95wNOkU7H1Q9K4GpSews9vNi4ei22M6VNBis8dpjzjV56XVLR0MnylnC0GP0
2x1QCq5AUFzmrRLOvcAaPqz4Lk9+JIp9DjSwhzYA56S25rvSXN19Jucv0oTwgKr7BFypVmGjVbIf
eDudRL7NJA6xesaV2HVgYzVLv2/77rOvCRiFgfMW3/v0saHYvcscIDnTcoZ7GztQPCXw66YaLHEY
JWG4mEgZKAygCqMehD4vY1CkHX0AEz6k972GNIiEDw5GV1EUnAXag6BUJCSgc1aOqRWmrR9N95OV
8ieoKH33OFS1MT3qqZvzd9//pExmxl2Wys3qMQ7MdrzF2Niti42m3GR+2Bbwh2wz5682RgUN1SjS
lbmY66DbgWaJL5YbYaOAym6Ew7SUjM2PzcqJstI2qzG9YD1udE7WwMGc2ZVR2botzt4QydtPRqJh
BglEuO+lnRvdLjHKRD/iIbSoawN4SG8nVTXeRTMqdroFf8Ho4jufpAgy3z1TAxVB6KPPwxnOLBTI
guVlyCVxmYLgekxzGsd73DGQGU5VJLGL+UZGMrUYq0MZNwnktZWeh+WphEWGk1rHIwj0PBwRhSKZ
KjmT7JvI8BOwtCGzm/eDITi02p7bAD3JZAYtS81ru5AK3hhxBdNcCXMTgQ1dTr3nfa4pyJl5WDo4
ix2DXTQOep//7V87U4PPSdP0w65bVm8sWIv2dTR05n1CVksAQyzBYovPam0av40/W0U/PdBNXvWg
KgBBQ55Nu64TNjS5pFcHR1Xmc5PawT3ZHOl1mnH2RZQtD3Va50fXo8Id5ZJcW0rjP5JQXssmLb40
2sXasE2tHiu3mnKcnF3ziHx03sMGcD9Og5d/qqlsHwfcrauNsv219STKh0zeZXE/TZmd3UZjVNyg
dyOMnSTdizyzp2sxotXsZa/fxVO1byKJk0ntsjwQoHOr2sG4T+r8djGIX8LGL2uP9DsLk9u4b56Q
YT33JcPh1NXt5dgzEdaz66CgNdgfZ4vJUNY9oz2IDv5YyocJ7xQcXcb8YZ4m8QTYbe9oOl0YKT5J
OVSVHwaUDTv85rEbayzMKNg51aXdSzhMtkjPEcTXV6WmcU/r4D5PsKrgNKtDqfvuPRPaj2hEsQ7K
i/yyYGW/T8rkTlLZXUJRfVZRvMSI3c1kqxa7CN3chAKloceJFKX4slCkmcM6vQ6aC6xYrBBNobv3
RhzuMhvj+8QMlBkataG/x5j8IxXLQ13yr1M5ys9qlP/zP5N4Hr7Uq92pOv2r/j9Utvh/FHfuVE/J
gW3Yl29am9Wodf2F77IWW76BV0zbYAr0U75YFUw//LKsN76PMX/AjwMSJVYdww9Zixe8QR1FvgWJ
kYgDkXb8l6zFf4O9lsOPbBs7ANP9R25ZJy7zOHJRCcj1+h7yFpcosZcE58Vu7L5LeYWqwbQv/EU9
N+gzDxBDvct+mWH1WmV1Ae0+OEir8AmmnzEcBf5loJgsfhB6ZK+cV1WcvaIEPCG6rx8MJQm0a4Ks
18Sckw/m42wFrd41w1Y37QX5nyilbTXxQfMu2nqGLF4hub+keq93wuHfq5AANaeHnOXlnXDNCbsS
DcHIb6Jhizlqd945Rv/0Z075CacdbRNSOoS0a9qSjYv1CaedJPIylk0nQ04/81JHi9MjA09N0AfH
fqxsO36Mh9a+paFPXqHTn2Rn+FxbkH3truoZhu+/hPJE0mkZPmto5ovIP8RlXZyDHiEZGAF5sDN1
OMl6yDqBgENkKMksbUkG+1DixX1Nure46Z1Kvv/zDfmWTfkTy//bpwpQbuEgvhpsn6YJ+I2LfSCG
BmHEsGfv8WjOWqtWpCIb+KYy8UjuMz3dpDiTXeDnsVqnWsmZEKP5Lq9yXkAruDOGElSrc/zytVDj
kxyp7zeNcR6xO6wUy/7285/ERnLx5QJ9OUKeG5D7lQdESGVu91Ez5zjzMcx455YGJllszebBwicc
VqqXHCIt6otGxf3Fn2/X6bLgGXqWZM9grXrS/vaMf/o4HDh6TlSX7LxMshBxWRh2DVPkHa7yxjN8
gfmfJa58uwGeb7EJST9ABX66Lmy/LbIUP6Jd0NbFftED89+87sy3a00O7/PbAY67I/ghemm8H67n
xst3tW0150aUGI/mpJdX1uqJIGV9Z3iV10RJj53BsU/WqlbKa+2CqUTkC/+uIydk15n2GLpxpM+q
dFRbvyuDV2796QaB+BDBDSepa7N+2DBfbhD2AEc5iNJsV/tRfJCOGg+LV9Sv3O/fXAU5K3GlnkS3
73vrC/DTAyabuQvSHP8sna+YPZYMYBhAo/d/fo9+uYN4g68JOr6DsgaP7vXnP18mZZtg9C7CXMzF
VW0n7rESEZ6l+dBHh2VIxSEzSnH756uKE7nYavzIfk48ODIwEpRO9d091GKvNVM3rLH9jWByeMZX
19KrydbcJvtyslS8nZ3CM8MJtQVuo4g21LZbJvpHiQCjJkWC5ANK665/mxttAlDtTBjezDW2M6BG
E2xPd27uaXsRkPjuApiReTiPkjZ5k4Gm37Weo7xd0/um3LRzpC5jbMb0NhtwkyVg2IyuEhmhZhz4
MgdlAsJccxs92JRjond9BZ2sZV4OWU7DncdDSg0lJh5W/4R+RlybRkmFSnRLTdYFcRYb7QcA1Tks
7XaL0hhfZ3vwi7dKpoUJ6YnBV1ih7B+PBa1SdUcEdwwIUReEl1gzgysyF4sP1P8LdlTOXDzpwE6j
rcwNY8RKJbFS0Nge/2LHmPxPaN/WpI3VCFYM7VE1EBGnNGqfcIX0wV87HJn+/Ex/9yaxHSHBY3XA
Xj2RSBUqW+wIlWDo26WBTVVBdocpwRVabKmcpRivkwLyyp8vui7wF4fG+h6hd7VJL1zll6sy86fX
d4L3PzhxQ7AJ/po06Ngct9UafWZU/yzkjP2Pvc9k6+Mb8k979dn/+VJKoRCH4c6lWBUXiEVgAxAg
jWKBYRvvOXCjMF6Tvv3mpgq8IQQyP2SVaF1fXrSI4zGiexAhNMj+Kp/1DcmJdAJW1IWmT30i+s78
5/dUfJP6CypBlJQnm2rtOgliE5cvmqYuMI4l8IRHWue0sX/258f3yylmsXsTY8KVuCKF0MuvpzIX
ivxQEzQuMGfn1OqOZpWmu8wMliurLPUr1/v2Ep68L5LgEFSxFkpy1zt5Xwqoe/VAGxaWoqfAgdX2
VS5Tgd5hSclaLe1nV1bDdDBrjIHCsmuZSSWK4QY5zDA4cw9AZmlkfcBeaKyR83XmbRsz/A3dSs2Y
HhvYzf35Hv3mFZdskCSKS+J2mVq+vEeRgo9h9PR7VVsFl8OQlrDTI3MrGqX/Hy5FUSrRUyKuN52T
V3wcRxVADfVDi6D1zcQA45gZhsT00XrtSfzmxYYnuS5bYiY4AE7K+jmxlczGjJgvkKlLgp3gMnPc
M/sAooHcVmQXTHTGV57/b+4lTn3uGl9MhBT/8fJe1kGQEqa6Ylr+Kj/BmXLb2TCwh1jbhz8/tl9f
bdoIxyeiMQgwdznNp0n04hezGkVYoZQPMzfqYcuj13WzwgytvC9eSVlZP/rLN9sxKQYJUbKQYTvm
yZsdJU4OHF0KDK5W2gTj4MuAY/aVN+R338ph0MWV2OKR5L68gW3aG03goq1KxRxsDQv1rVMmwzXm
RFBKcryo/nwX+St//V5sD4I9kOdlU/K+vCIUUDSydmWGvRgNMllTXQHUWe4Y7K1eo5aoaiy5QmhA
zbnSLYP4AX+4ZRMpi6GQlE1GpDMmhDslBTRpDZOa4dUI/2c2nCjfToWH17KCuQBhoHfOgqVfHijd
oQVHc1N8TqN6PiSpM31VZYr2dugLe9/6aFExKEumYU/w9NBuFCBVjEltm17rpew+6MykdjF8t7wl
8ypAb+Wp4n2baThFrgkmADuzG77AZcAqdmxiRD+AMdMnEFvG3kFU+z19ddZe0KmZn92u0XrLoy8f
1TC0jzlP+2ueqOg6sjUOB+O4RBhcditumLZGVW7z1kdusophUYOZuv6EohCyMtIgb72JIICekfrV
1hVFEe1Vns7YHJZJd+0aqHrQzg8+FIV8YYZoIJm6cAbCoDeBjvUXu2+hYcDPLj8S49qWMOsb+4GO
YXyH1QMiSFS0FukAhQPzHzmG/hSNnUD92Uh4Aq1YcnczIsl9l4x+1ez7xaGZ07VdMh9PW0ykLULc
8kOqfY/6STs9iLQBpWaDc0P5mShT477Jg5Uu0kZ8kMnLuYVDNwt3DwzNn1AXep9LoLavQDoT34uk
22FPEG18X8xF1DBmnZqbThgN6ZFj32/IKPUW7HLhicCZBwyB9mXANJ+AjEDfapt8jNi14EZni+qN
zdhrnEPRc5v+ZbHoaDgOAiAfhpGAwj2Iatw47QzYYmMws8kXGdwHTtWSaKLFdGFaK0entFxmxU0Q
YKEdpEqhEMuq6IInqJkLw1eoNzOG4BWwoOFj9t3BYtqQg5MuW+wXh2vI+j3WmUbnP2RmZTQMGHMp
V+ZgjbaiSv6yazvID8Ak0XHpJzHvVqo7YHxVtVtIePHdSIrpAxcyIWyorn6adLXA0ZvSGrJ6M35p
6y6A1VBrPq3NAJc0MahKN7i5+sUrJcev7QBVBAYVUq4Rh7+EeaXas8CvLRvvaVw02kogO5AV4iZh
TFC1qnLjmNOExfTUMZ9wj69sMuveeLJ3Wmj6JVQvM6C/PXFxqGyrbW1o8WFTrRp6CwJx2BX2EsrZ
QnPbe81+cJHpKmFUYaO64AZIw7+xeeCh9IbpsrGM+ZXW9tejiuUs6G0pVSjHvJOjqjdKORklxuSt
pMUgHTy/NWQbbIhBLO5e+f6/OTuovdYvHwC14x/zco8F1Xaw7oTrzgxyOup6RCuV1dUlVnMueLdW
HxPPr2CwA75b+Dju6ELq7SzxjW5hi299Ul4vRulW+z9/sF9fC0KtvG89sEkJZJ902qhlJ2VllR+a
HSkyWGCD6zmEcu9r2bA95ti4jykmm2lbWFujH1/NNP318HE5eWjB2b0w2jg97pasMVPQEdzhozG+
Btmw90wFm2M1QIAVkRhQmXHKCCP3b6Ew+HgAD2pFXVL1wWiW8vnP98Px1jfxxZvK/Ji4Td+jHWEk
fNquWx2EaGd0YmqJcTh3k2Lx9rmgS0Rps4qzTY1z1QFnyeEauiLdid3wIm0iaqvzmLf5LwDVddtY
Kh+1l4Vfclkk+E87C/zEXdtRaW4jL++aIx00u14VRPo8biTql85qi4Z8H8d7grphntkiR11QWe0I
f0tZ3ZmdJTE2vlFd1Fi9QOtHW8l2uZ1mT7xbeSUU0PBjVejltgMNsgeqLWwb973RtjCpLmVuEoSC
4P5zU2m2G6CaSSMbA1ze+LgWPNZu69gbZeDPsKrD4yO2IOmzQ2oYOByCSBV2YO6ELHmpKj+3cY3i
FeqOKc+LWReccKkhQaoQ/FtF7e6d1LeJCG3Uo1hgcuytBXxuYAdG2tcLvHbdbMZoItWiwzqeyQKs
W11aZ5O0jSXsPfOKQBNR3Y54xMBe175D0FRiFvA6Y2ebaAyDDvjRMP9KGqWqsDWk62zqtCegS8/Y
d2xRwve3cBIhwNayMg6ckEX5Beqo2T+kCz3p4xIknn3WzjU2qvHcwcd2YHoO5xzh6rigGbvWqhHj
ZetnAURZJwJqmgtSr4/Z1LfdAYZPnu59b+ysOztH5WIkAKVwuiRsPZ3KjmiboWmbbY3c/SaF4Cc2
OBhPD2asPck4A/yBpxmLNkT2bPR8/MbCv4OIVHvfOab6DFI73XFkx599XiLcR/PU+0T5K5xNEFQz
glmUjs+YRnFkYo2t3tNeEh0D0hYRCFynbXSU8wT/B+75yOiuzBkcBP2KwefKcHdTm/QPSon1ENBz
cejnWqrdVJX+Q91OfoMavNCQINI629Y+tOKNqaI83/WGHsz9UvGablKFkfAmcUf/JptTaW9zcjpn
vFr7hOweu1dP1A/K3BhZACO+7tJyDlEyQOfqirR87B0sYkkEmtA2KGNsvkwzBgdnjdtghVBWFsTS
VORFsSmGrsAdB+kMmsMOAYyZxtK+hEvAdXwcWs8q7UJI9WrIfGzqCpMPFHHEUi3TiMBs6XVzqbEH
f0ysihcQWMT4JKaMHKAqgAcYgup6+Vnt5slzDO3ozCgDCas/CjTZVFbhPC9EhL4f+mEmTGuIhLu1
c7CFcEZDgzu7TlOSqRpptOQcmMTHxXOlP0wGc8XQ0YV+XozFxo834E3DRsStD22n1xonls8rjJiC
tucB5MXAbQfKVmU+DqqHmJPyUp3rxc2+eL4y7lavEGb2RTp+sgT6iu2EeOI9aiPjYdQptDDqS+Ou
7B3YhilTm7csdbS0kxiL93kmxfNoB8MDXhz512kU41UXN9g9G4q4lQ2+4MsjRNz4U9H7GDoPJhAq
aR+9q0meT2wskA1JlBDMkbrYFa0FN4OBHJxaWuw1cEFoXWOpM0NVmXxd4A4A7rSzXQhVoR0VBGk4
Q2HdFJTXGHynbV0eKhqAD2OJ5nFbYI9wLkeU9XBM48w+GgYkc4y8qhxgSqbys9IkQu2mvM8hAxe+
O+4XeszbSLfTs0YXinOpqORjPsTeuWpbywntAjE1J/sSX1lopRwsaHxr3rbFJAt0VwoKvJWXfnuu
qtnxzjhYkAqiRrcryFMEZB+bwSeQLR/L9LqsOtxOoKoJJoGykNauE4TrhpUlorumqesnKOompLAA
iujOtkf1l4MKgVonzkhMY5eMmfAjWt/23NgB4VhGJpihc/Np6o1AYhatjO4QoC3msZNW8GRi1lJw
pHRVgOipmQ81Ktk2JHgYNCuG55YT7NtXIpRBr3GMCIL4qzNjF4IgejDgVA9dC0zgkA7aJhMFtxcX
hFEko5XmmxE16PNAt4CpSZxhIC0zhgSw0kWyC/JBPI5RxZmFhLb4K7UWzB4dw8/f9Wbc3rUmuENo
DVV12c7p4mybaFXsqQG/uC3UP1iuJkYSiFmdCrl+J2v9CZ+iGikyFfRzBL38U5cY0XiW1BWnaD86
eRXyMIdL7bY1kJOPNw65CsbswyYewwnud4qfxVqnDfVgPZdd33RnCd5ocYhAb4zCjCQKEiPwrmAg
XIIlbL+VCP8Imf+fwe7/cc7KHjOiP4RVdQQEqORfT2kXp9W/jmq1mFQ/Y/H2+hd8B+MN4b6h4EVa
IJiU+Bb71d9o/PojSa1HF2BT+NkUWv+G4y35BqDeYzLGpHktxPjR33amkmQr3wKOJ3aKmY+w/onL
5MsxC26mVJyUnAK7Z6B9z1rLwJ/G2pj40PArEYSKzn/rTlptK4WeaCHWfP760226/V48/my1+7LR
+H4tyZwKh0CXkBvzZAZrqoLZvMrI2Kg8pBKUjYzszWYXJOrpz1f6Vq//V/X641LkQ+MV6zKA+zbr
+elr6aUKAM74WgugduVgvyWfqlJPoTXDsS87Min0OB5FjjtBNDXPs6/DJTJvkzSuP5TO1zG+Nxho
7DxwDQTGG4XIeAMT1d7CWyM8Lgv//IFfDim/f96AYRexH8KlNz2ZdmWyIxUKgUE4zKzrReFd4Uw1
IcbT4mOUHs2hgWXcK73wN+j/xV2i5eMNw8vWYzYKPPby4RdYMBXDjE18k2EsJtv6Lm7Hr4VN3yew
pp8iWtQSMtkVJm9EjTrWzp1FcDUyXME1wgtbHOFS8gMSBCFb3uUtCCXgfnvVjE/ayKc9SqV5i8U4
VM2Fs9grmQhg3PaBOn1T5E39Foko8JMC5HLRhGHJgI+CkGDNfnrIPRPZX0nrZzVETXZdgBo7bnaq
bop3ioBFR0PK//NzOAHfeRAAPDgOrq8oHTH/eHlLuknHiEdxz0rkoEM8niid5/yvCrtF9J4u81wV
P5d9L7aWii7NKDgvOsiUDRyWV8a6J+SJHx+FdYKtJh8JY/WXH2Wuc2Z6YxNQAzEoGSf4nXODLiQr
4QoubQaNozCDHU6TeYLDhYX8dou6ZUvtSLCD6F4Bo3/ZKdY7818fZ+Ub/bxTBO5Qk4zFWRTgAgJX
tY3D0ekCSpinbiLV988P4uWg4PuXXz2Wsfk07YAC8OXVUh2XDOUDGbaYSW2CqR93Md3HKyuAvfLn
Lvf7ZSA3sTPDSYKJs25ZP+0TpdvMlGEjwV4FyvFR9x8cJGdbPx2uSgP6cpwtqIOlc94keO1Eloev
SEPFvoH0550pUeAxU/vqAKh03zg2AroCiX3l/+VUA91mcEV9F10tkxlvSZ3cQ0oeceJLD4YLWz5h
wLgJxmtnSYljSILHzrNuhki5F40o4K3TShCzl5Ailzb1rpmI0BJlf43ZC8qR4UiUQxmuCvoQec0B
vUi5cxmvwUyOPhpm9ldeTe/j2Gwv5TpaDWIKL40y0AvYUvIUBjdKOWRX1ppks2y5TrJDUqS2wVjV
r9zn377LuKxDabGYenG7X97nRBckzeVFEPpFgU+UJkcmRnhfefVZ7xkPyZiQ0WsmYo8k3tgg4oSI
oTE8lNuRX3tl4LVupifbnsuGB9MBxhu6g5Mzzw+aoZdRJEN/NQFxsEQk0bbGjOQzU5+GdKZNk/Tm
Ky/0by8qLTRixHyB/J9c1Fymkk2Ci1bxLZPgYB8L9K5u117hM+kTzp2tYSjv/7yKfrudgYQDOABF
sSWfbGd4ItIVtBnHuzccFQgr3mU6P4zc03okihGR5Ae/Jg+Z4f+H2czTi3L0ziR89Ve+/gnp6vtK
E4BwrOl10uaf7GYRIWN1M8QBaSSUpXOJ/h7KMPwdn0Bcs00a8i6BPNtYd+dRlxHbpHoy+XzjmvmL
PpcCdunKx9Zddvbnm/RtlHX6PvBe+hQLDlvNadREngJ+MxuUyPreo3Mobor5ekZp4hGju0KYLB6C
S0Crjw7eUHg1XLmwlzeoDImUJAsuRDG/sSyUwTOyAYw5gvcKJe6WOQftooN7Rae2eNRgpxegXjJA
/7erWZUjBzIts6tWTni7lQaa2TmM11hn5OrCZNplzLwdKGTzCQc9KAgbLL8rnIYYWfRGCyIhMOFi
WwPAmfcK77xLP75p/UpvjRI5ShWrC8NsafdLI9sW3Og41lkoZiJY0iXOtwza7tLcfYVQ9LuTAtYS
k0PmUGt8x8vFjj9QQyIhIpkpC8bQwSsrlv3O7tNHnDN+WDH/b7Qh/7E299/Kwp9e6l9CFehBvvyr
/oqB/wt7/B+/96MTcd9ARaCr8Jm8A+6bK+/xR+QLjQg0UXZnE8gVao3JI/2bGExYLoew9CVlEU3M
Opn+2+/efYOjKcMpuKvMzFkJ/6QTeTmC99C2QQomooG2Bk4m2PnLt6arSbJa+phQWFzPzvroo0bM
izEBnKkeLdqdH2cHqYNkVzfNa9koa3/285GwXhzQR0JNQ/kq7NM6wLSNoLQnJyIesWO4N3WWOhqa
oxdDluhIOU7qeTeJ/rxM4hHyp5vjO5hah8IkjkpJ3Eu2dZmrcuu5Q7BVnFkX/cQfAs0+j3NJ5GyS
tOYFdxfohzYRDXAe3cJ01p+nyag1hCpEm6Uyo13cef07uIUpdm1Z2Z+VzNkZOIwTh6ZyxmSfjiOx
rLiS1TtZzJjm5N18GUVJcFfOZfqhX9yEItzApx8b3Ek/wb3ZwxfyKAqqFGDRYRy+ReKJ8wKWdwu8
BL/+OveWdyXxd3S/H7b/G+uz+VK97bsvX3pyKP4DKPrsbII65r8fFLxF+8+S/Nj1X14syx+/+PeA
wHljQqRgxOs5zjoEABr6sSyF8wZhHUk9kJeADelH/r0sGRCY0N9YJhC2vv3av5fl+iN8d8i2tviL
Of3/yar8zbntrXzNb3wPto5TVkRf10k2Ry5ZEmWMD6clxtUs5In8MbdunlivWCjX1cNQzRNtZAwy
UKQU0KYe6f7osJ142sxDUr7SMH+rGF8e2p4EtWTJkr3NfzupbKai1WbljeRgILbDhWaszrzOvGBq
8Ynzx9iZRfTB6HsL79Xltmm627zyB4yJ6qd5MXG5KQ4QFIywa+SjZXW4HjXTRhXxFXVywSnKtM0Z
0OQxjbtd4AyFPoPlHcEOLY2ok+3DeM0gDiR2Rn7u1luFR/zK7xESjAtAbt7R3WC/lBTfv/g/Wk9/
HKi90MXc/MeeeWuV9t8vre3H5su/nr50f335ee62/s6PVWXbbzhLfJ+aEVSb5AKKkB+ryvbeQHMM
XIp/MG97HUP9OOss/w0ZCyv1EmIT5QsH2t9nncURCe2bVUjxykAPvPTvWJsfky8Scbj18Zf6N5Mw
96Tv5PfhdeOdbgsfxrV/KsrAZteePBfihzYN75i7Jf8V/p147zU1gup8cT40EFww0O0cG2+btsdv
NHecfRXL8mNNxlgSDaLdGUaN2UFWKMTgmKffQJNxP7rI8i8GaTLmlumE50kE1LJs7GqWz1FgGTfZ
kE9pmM91+S6IpuHS0IgNaiykWvBR56yzAuPd0NarSeNKSRpc71NmusZHt8TyknHUtHPNfNl6YnGY
QYyspv/L3pksx41kbfZV2nqPMszDshFzBOdBIrWBUSLlmByDY3Lg6f8DZVZVSlWVabVt+7eplEgG
HQ73e797DjAwct129vyHX+q/+Zx+rePx99ZiGCcP1BNkE349mtdzXrZF5XznDGI/A/UuNh0P/nTw
BkZyXFEyfVFZMj0Kr2ozQKvDN2+OuMWVpMpQMHPcfTSYNTLjPLDHT6ZfrL24USvE4Ok17eOm3OWG
OVJax5zAIZ7Q4w78w/IXZaV/+3NwiCJkQDVjPeb8fLgBNyICb6q/t2CKHmSSfBCrAiPTcOkrfQOu
uKjfKcS63AsETKYx9R8ifCKbfi0RUHLI6RML62sCeAJVMaPGkQTonk/2KRSpuhTVyjyv0vwkrDo7
//kvYf3e/rDTrr8DjoRrJoHHhsLterP9Q42E1isj2nRSKpnIq4qS9FUoBKWmfrSvrAIN959/uV9k
Ox5fj/krCnDruZKLovXLTZGQbDZHdvAxOOWLUXjPbODWDshKf2QorrzQHDXpeUASn2AdatgQ+z//
Bpyfsxi/fQMIwxj2wH9IGuOXX5YEx6V6XX9kCyPEdGo9OdGNzNt3uND2d2Yhqc4mHe82o1/BNKM5
f5Wuvd5gM29+myzYNzupZHgFD+XWqwKT1uFStl/GZCyBA0Cm3bpmT1tvkUZGZZom3a62AuOTV0M2
Skti1xls6y4uujR4RdscxARiwnof5KsZNu3bJyMJBRziMmz+osr3I2jy0287Ym+icE4/AL6gt94E
/vjbdik7izTtvzmjGtu4tv35PBMLe1E0FZmSNrN6D27G/J6azFnHbqLddUeAIF2Gpf+Y+hx0Yz10
fHDFVM83dCvzMFZzM3z2DbO/SX13WbBXhPd+2HmfdKqZtHVhQXI+dmM2o/pUNam6ZsI1e9JheM9A
Y3D681/wvyxozlOsY2JIEeF690fR5A8LmkekFqPyvjYMlsdeUi47cIVAsZC9Ip1Nfj8B/8fN/keM
/eeP1CJZxCDXWldmUf9S+mnzdSRybr8OfaRfvER4O3KCxbYq0X6cBhnZb04RBcfRAA/QJ828KZLu
AbJ0o6BgsivZgRivyHYachtElX/sLDrAW+W6xgHHa3AyzJAgCWF08jZDEUF1me3uPgvb8YlQvG3E
bS+mJ0s32xp/2INpIJ6LR8CSG7VGfKgIqnPkZMN3Hn/r1vNHZ2PkinjGn3/sv1TAOKdR+iPHZXKg
BVsc8t7948qSboYZVy7fpghlcyGUuaUxHsQ6V7C7YnosvF7+4kuulYZfPnluk5yC2cN8QtLceP/4
JdMMBp/X6G9mqULYS/1CA5ziolck0V/tWv/yRudxYZfkNxytI6S/Nrd4V0uDOs+3ORqBr9Tg6Zue
HK5VgctdohqWiJiWY+F7ISGRMCi/ZCovrmfXn/4qW/8jRPfzT/1jrTH3afINhesl5Y8/dRHJIEzt
6CvT6kQhyHb2EMtddccMQTXR92oKet56Dp7zZAJ2ZriCOb6qm15s2PmbqpzaW+3Q5t5a5rCwQHX1
QR6TjE7pZdQsgzEZjmPboP8IlKoudpI5NMqdlO69nSQ+X1LCyvjzxfNjTuvnH4qbEQ8sdxHqFCzb
n38oM1vCFsQMpF6bBJdfav/d7BS3V57y23Hue3pSYcUxp/RJIjQ8OB9ahVHcZS5T9IGwcwIGWIIA
dRbTzVLrfmdlacaAfWVVb1Mm5u+zP7IhkLgifZIu9qPbld1NwYDKy6Kd8VNbJ/atYQy43SAxFkmb
3RcpLXniNiD+CO9CrorNXhBnVlyJjvY8zK+omdXaNiufzab3Lr6XLnBI6+GK0WYpY2vMdcSFKidX
J2g43luy7JcYWr1xohUJqP3PP0b7X5cpJTngsy6fAh2uX6sszthT3xb2m7JT89UdCJURgnYpeZup
JNFO7EMxlBFpefFrX5+CFA1rseTlOZcKKuHaxm7jCRxAKcvPgd17D22mugfwJ2m6aRqHKVot0F6Q
3yZ5bvRdff/jJ/iv7j//f8YOLEQCVNpY2P/53vP/vg7/53ro3v546/nn3/vt7uN5f6Obv6rDyPKi
K13Fkb9dfdY/YRf2fUqAFLTt6J9XHy5FYRRQ/KMdHPwuff69zLf+Ef+Ma/54axIGjf6bq4+17j7/
fJCZ/uSARQuA1zblC74Y390fdydjWGoqXvhqeCudnRnC6EwkIE0cHBuLzUkvJXwzeeljZJWowf0J
kw6YJ8cr9uDiir0HIefIGjtVi9kzf8kt5X9XWD+vjIjfVwp7wn9eYVRqvv67TMs//+4/VpnDFOI6
pE4ZJqJu+4dVZkHaod3EtDhttvXS9vsF2/b/RoWTXtTa1qUKveYc/r7K+CNwEFzYqTf9KFz9N6vs
57PGusgYWmdMics6CALmqH9eZFgQlqj1BncbsEaKwQUJXacvuVN8lUNKpqy29L5s/+KW90ut7Lev
GtAm56IaUVj4lSDBf2BYKU/xQTW8jqDYeXHqsHXiUDyPbnYzq1rGle8cclnegVYNNp2U2aVQ6XNe
EXzmaL5szCp3f7vR/O+e+X8p1PzZYob2kn39mZPy42/8toTZ2FbSybpMXLZFKjF/X8IWoBSHkQgm
FD3GRely/GMJG+ikSeqYTHCgYGX7WjMFv69hyKT8GaUK7k/2SlOh6vRLVejPqkQ/n16JSa16YfzE
nJs5MQND+HkRN+sIyWz3nHbWTHVHOKHjWrTzi9D+bYH8xysKHY6fdmW+FiJfbKb2OnJHksj/ZVfu
OBuBustaaPwqxHGP1W3iLBOD5eUEgEJVe4DSmCpv3YGJ87FMd42vp0d0c9VbA6XjBno7gVgqvacQ
r95xdJm1gg00A/2zPyLCcMem0Z+BEznnDvPBXTbY/ZZpVBsVXOK+rtzqR0pON6llRLGnvWjXeePH
rEgUTRRFvqG+szbIsChhLRg64E/ywZDhFvBtEwLGeLgyf4MqYrztZH832m3/kTB3p2IuZV9xYnUH
kqiIQzqji12dnylcEb+vIZRslgDngxqUy/Q/euwZFDBDVwSa5KgaMs1z1j6qNpjzbeO6tKCGOQm6
mDCG+KCNumgizSLbM2mK8c9BIIdHSDrCUP0j3F+jsHaBFEZpPkYpWCwrPNYM+CX+FkAkRqezGRl0
vhhAq4HFnQMdGtPLbJcEo9MpF9TbJ2AAt4pz8d1YWMM3JAmUsiGQMFSKuMh5YxrR0jthDu6J8kye
bty6n30cNr3xGmFLu19kUr8PqK0erGGOQuKpGbyp0erGfpMzNUHTqPWjU9lIj9NoSvEhtqY6Emcv
dYKXua5gzOseuU1MokCfB4Ok795SfnJckrF77urJKmKyXJl/dgmvgShvTRi/bqqoj89RDzpntszs
sw1QrD8bXTGbsShHlhsSgCA61w0HVsimESwvBajK2wlZkPCP+ML1tmJGsmVGw/HqPdnc9BwMjYFN
kHPDxMybqj5h7Zr7PT9Dz4iah1nTjdaQPcBD/3uow5rETjmWfDWacjgN0OQyc+lKjr3WEvgJc5Ik
n2NnNlOxIXblAJcnkbKJrCzAcCEr42NMOiVjxVzOe9gUxnKIgi763DsB8pvCjgjKOXkKS5bIkjHG
daqi8wIFIaWbCQw3dsbMQ/RirCsXDnH9LZcWxDET1No270KNQ3EKZEuPkSl1/u++fWcW30LjFSRF
vTMgS/jbab1MbG3ltuN+VBiixD1Oupl9gU1pbrqPQoVuukU/ML26pYFKqiLEdG7sslh2DgMWMNM6
n5BSapRWu6uMoUrPrcdb6Rj0PTOWvB9fZpWqclvCp8A5aY18ODJyzHYXFp2I4jApTCjffkbFWCWB
uHegwnxjTWSw85gm4MMtx4JdJMgx/3mlntdcMzKJHsdTuc9dQI67YgjZTVg+8rVYTOPRzoOCsAB3
2dvFcmeCdp0Dr9fN9WLzqmbNxNMspns5ZoD9sswni9eXqwMLpFr/Ka+H4bmrKjs49XXRe1DRQ6+L
u8BgYEpPXgaMlrd/jLKk+6h81InxnBHdqHjlzsceEiDM9dr12p1jjsDgzFFP74HTKcDX9UgOhEw2
Iw0p2fU7YbXZi8kcpnhx8sh51xa8X9B25QNDoNLZ1hCRcyipY7bEDdgEqmCjxBXYesyiIKYIKGba
Ep3Z7Hd3STNBc+uaAVGY5clsOdaDUA9rhIjGMwp6sDdMH3wvgKlCKpCG25wX1TZ6OyTIkKHEcune
mRIw0C1UiIXnRWLZorST+MzoUtFJ9yrNVL0DjJmSVIMbaZ+jevEaqP0Wi2Jk2sA6Rr1Hit7Kc/uF
iqLtbCY7Gg9CuzNk4rZaHyTiBOJqJttuIe2ZZgAYldnreOE2aDzZjhLf+iKZbNpfYcosDzPOlyKT
fbKrhQOMP4OdAx5bjWGsQwaIifNTm48nmJXh567wZiJASKivvKFmH0j5ZhF7meX4qVIYsTbCtOb+
uow8Kb7UWnj9R6isSn5nHGLRX7mW53Jb2G3r4YexrEk9RLl2w/uu9ozF29heVc5znI6hQ+WtbMzp
MTLAot6shuWRtRWsUNVKgncn80PmdcQZCyChwMnQ1YZzYGInn275nNH+yRD0Uhqb/tjASuXfT46E
Y4vhItLZ5UfSLg2RgHk0kTjfc5rw8tg7PnBy9ByjEdZxHXhzsK9b2CkIA+YKF5U0Bos5UNEbyXoR
h4L7PEXm3FHIK+B2fwLzmHdsziJvH5rWnZienG17OVYzo9aHpHPoTE5OO7KV9AmMc7ctZHYWmdVg
PixtN7gzevooDKEgcrU2vGiHF2nhtTqYFdyEQzLkAKtFkjHBTTTIjDZ+nSPJgrE+te4DUxi1ewSC
NlBqpOBIY0VCocrfHUrdEUphvzd3lYqopG6bWrX5t2Xs7f6pGfzRvqYWpOW15zXMcmmJXBeT21QH
6VUDFNY7JGMjk2ezsJeR46870kXNvVry3VPc2RWQbW4nyOP+Lg3LDHck1Orpo8fLlm/HQkjvfipM
50qn7K+XaWmncdsxsm7zCfm6wrkaGf05TRMG/SxXkKKuo3zYoVBn1LNfunS4I3Btf/Us3DnfFeLS
9I0BWDmQ8CpbcVX79I1OEEYlrOTajHqGYdhGzQAK8dz6+E4bnZPoVK6avU3q4mk6m8v8rj28cVqT
k43yTN74hsFxgVOKtLeUwnGYyWjxjkOJYmiTy66ETjRn+cZ2ujJO9GqkSTxx9Fz9BNuxep2Klnpi
Ir1mR08i24kkLW84M+jvXm2Wu7UTk8eszg6RKmOEoLvnWCpd3eIMTvf20NqMU47whCyjcXfjOLUn
MvPlQZvOjGK8haTTz80JQu/yqVrddPEADQfZdwt1u8O5Mnt4DmLhesZ1ZWlQ4rZmKj2Lpi2TTjcA
PlYpRHBkPnK6six8lZgE35u5YJ5ljUoHJjsJITkwRkMr9nmv35cBZ5Jvl8w2JUWKZKoePsMsqO4i
XUybPEito/Ld/KWa0uRVFxK2KT9r6gMBrQiVdYTU1drX5CVnzxwyybdMsQiCdu/nHpoUYe+oc/Tz
tpMDBHrspY4Zq0H42wRd1N4MFuMb9pav68zxHZ4T0uQ99KZcucO1chi207Zhw5IOS9CuANbv5roE
QT/7zbn1W+9geb3xTbj0wlLdM29ZINJbHOMWLhF1sLYtznkwq8fRx7uHZnJAhyRMRYIJ/fJQudz1
nGhVBIDVJvKXeTe9JtFuu+WnAiJ6PGkjxEE8mQ9NAnQpAGlzgspag1+r5GOT6Pk6scL2uu9zdapK
j8OPNCEKz8Lcw+Kc2E45PvU4288zNlfebC7CL+LK2ZXV24+6j8QOky0WeZGiazOaatd2CrOargRw
8l5RMR36VxMcxobsv32NOqX5XtVzcp/MHSMJRNZjbuB3aVQ9201FAhF+yxFL3XdcpvII4Z/wdLFs
+ZdhJoSqHg5BZs6fSiBD7R4V0RePI248wgc+VZUjOL/juJuAQvNQb3sj9N9AnwV3jua1HkSdd+3z
4jzQe/4UaCVf59FbqQmDcy51gElJtvV7GyGnpgJZn+2lLE+Ylh6R6s3YDPnGt32SKjpuE7oSh64J
gH7XmDa27T9HWcuQtduk9Qekbz/fObmvvtsd2rLatZOtPXjE3kMxmfBjCwgb2nUw/DVGP2ypdqDZ
cau8/1hkiFa0QsDa0srhFWK95IUXcMdBL4BdwDt5NIBIbjqTSRpyHr7ndArF/1avcL/+qF79+V3/
uq5EXf582SdX9fdECMnrvyECIdrHrZ660BrA/q0qGgbMWq2DBsQ7CDFSL/rHZd+z/8agFcXK30pc
ATf036/6rvU3prPIXhHaomRFfPG/uemD//35sh/w1emLkT1cC1drjeyXpk3SG/ALzUBep27KiYc5
RuQkWsEq2bRm0U3XHRKwDAlM08pp+KQp7zKylBVprUHC2EaD3SOazA+wcGFIDsSHCz748/TVxseA
6xrQC0rPXLr+GzqryYo5gozLPhfdsqzTns1wV+ZeUYH4ddW2sxWbsgGW/IAxzKTzy3g3PFSCVJZ1
NxdOQ1kNqCc6tNHInsrOA67utRNs+a5vpjsfIIm8MlDAPoz96Js0En68uKqiu+9l6X4qKljq55nO
R/2ZIzMnXKYThu5oGPiL8h8v/o6bFyVrdA8TQJxri2AkEM7CRa+ioxmRAj0gzaauGRp/XDo3EKik
+jZ8h9sQXtm5NcLgRsCFwHYcxkuZpBOj1aMFclBVVV9dg60e6gtOjtpBHj+Zc3EEkR74F5la5rJT
eS37FzkVdnAj0ihLT7by6u4In8Tu3sFyNuKUGjm4GMol5RexNDCoi8yYbq21Q45QKQ2y5yVo660E
7ggMJmzmbz7NlgM2OX2wZD9hwMht94lSC2+ukCLB1uQAeWpTsRqZhLcqy1IsMzYolslItwXtY+Mj
yxqGnsvKrTRw2t5DEi07ZD0ovNmLeTFTeGdRqDbaL8DybgQD2gtuGCi/V/445SM+PCh+5q7pvJlm
VzH7q8MUlwi+YWNRo9rX1VITCur4Tu8lJIzk7PZjSd+2tY1joPNwR1AgeGAlG8u+KEXb02vWhdsy
DW0Zw6OEsTAfhjAgthRjGqvVnRc2or7pORqti6UfG49YrCMHF+2ToPlU8y13U0+QQFrF59Zxq3Um
LYn6bbimj48IUdLIPCbuEIbv9MUL9zRx0Md3FI5Fgyaac2K5t3Irwd5oSHbekTvy9CCBeF8tBGjd
V8j5g/N5apDTo8tWHA2ougyy9WPHyrxqV42F7Ty702AWZ6onMK54B+Fc8bhSyZPQxpTeBZZ0FlZ/
oSDG1Fgq24agvaW/QLNjnGRp9DQ8Ag826+OMt6HbRb5IYJmPRHY3k7no4MhoIvMDDOjP5U57Nnr3
foXRrY5mZItMaI+EO5xFGdaLCofVZTtQjGk3Fj/5jCYUxiK/crr4+bUZqEXLnaFFOEtckwDizr6Z
T4wX9U2OZ2BLk0jT0xNVky84HQoo9g7vJM1WwM2286LP0ciJQXMsh830Qcev9r72gUsGOq4JDJDk
yFWRCy+Gse/1uyyvG+9TEy4OhSSDalKBA6jwkwCIJSEWGG5RYlOokW7Z92eqfNhFqRgF6619KLX0
Hv0lC/VBz5NyvjTOrNXRiboewafZOf5TIike4SUDrbXpZTSWz1y14K9ElYN6vGySFK3V0icPiemt
UkGbQs4xC02s2okD5e8S2YVHjQOQZXHmmhVEd6JeL1NTHjbvQnfhzuxn1ziSrjHkZmhyw9101VK0
2zpx3SdpVCFPTwUkaQ/EwNPkr7rMefEpI7ExeplqD8MMOeVlinyqU8VourREyW28+JkxZKCXMrN9
wiQ4B9uigNxFVbR2X2Q9lqClLX2CqYB3OCnkcNUhK7mena5YriZQFLHKW1ySlciEd/Dr0eLsTcqX
NjClqPGBObH6pRViuXHIP8VW1EYXr3QpeEa1qnn8EdS61BEE0yaQB7IKoMhmoB8MlqCp9wuqjFex
GP1r0bXYkjLaOCh+VOAcgc6H76ZEd0LtqtOxOYf51o1Q1/sTKd6wATQVMoZ52y6c+EFXjeITRgyx
LbrS8o+cCdtdBj7yfrIm+VGEycJQO8DpWHqgUfcDEXfvNCwKFDT+39C57biTMG+cauHiIp/McCMH
5V1TvKy/FkZhvhSozb3N0LXi2s50MT/aFDyvYaVwQ+5bbitzlTP8zkNgchbuMAWWsE7HsD+FU5dW
54KDs3+dGOZQ3/p9NjzW1FXKUz11Jv+U5zzMeGewbE7zbkgLpXdh1cjqQCbSRm1hlP6duZRPRTHw
kRCAglLSW2FcJJKGUpgiEIhzz0Z3m6Jqfha2oSh+YJntP8/tVHwSYFCGHT8DSbGozAIGb9zmum2s
+VVyczxN8NtuhYmHNRGTt0oL0gfdl8a5zAZx1dY2+4871peWglnyCPAMfaRYeCJ9hGHXwgMxtmnl
WJ6mxLK7Q4exlMN75S0XVBXGq1lUCoCjG90l1uCfu7KH1zWl81kV+NFSDNe30mJNhn2QIBSfW3VB
c8xUY9t1z+M86NhXs3EdLsyBEVS1L77bPzIhbrPI7GLcyjm0gL901DNaXmI73HIma1mgqrBl9g7v
7IhJCJ8OKNN7FXT5IxNM5rEmxHdyHQOO3ID/kht1Er6IQZevNrfpHbVr1k5HgBEenng1l47r6bBM
NzZIHXJ/1GWYRi5PLmS5zRSI7BwGBsELxl4WRq9g7plYWertnCkwZtkYPPjLMrgbLmwrMWGttSlA
LUkwsG8UtADe3Dx0objVbR6bKHKiOGNEbZcwVvto1gv2Hd1Ay9BOeJnypT0Scs8Bli/Fc2bQNUhk
4u8LcDg3/lSyLAfbektyitpTZLePCUljytNjEb3YIidbmwrrJrBRy7YFpycXGt02qp3oJmnT8E34
8wdcF7oqSR/c99wsDwNDnpdG2tYRmUN0r8yoeAAfl25AS5hcnWzDuR0dXJNl1mJZqsq7NnNJoHPU
3M5WAqSXwxR1xLE6D1UQHccirS5sxgaXvjk9ILIzcYgBUoL6PF9y2lEUpGQbXiDOZEcdjMFTZwkA
f2bng6GQwb2RJ/IzmJfqHLEs2S4Vhr6lwHVqNQywecvex8b8WSyE/vhAhdh0Q9tuTNt6quvlZqY4
xmOzOOW2JqtzDcnRPPbDcsitptw6rfvq9SOUn9k8CN9J9kGZ54TdyAW2aqCSalJlHFGVUfxjuIDX
6jGXOVpiPdu7jqkaZljbc9ln5lXTq/0QOfJupgh/6oKOCe0svwkc5mlaw8FoESbNoQum+sodKoB8
KKiyGDabyO5YE0699zInYkQgsXznrs4LaIVDIj5ApOdfHOYQHwIgKUyi9/URt+F8lSe6McAfelqz
2YVBvpFwlN6rxVKfWno8BxMpFx++eVcNPMgYzbrH0M6MTcVOAw+BCR3kJkczyVCNYtakmABiWoLi
+eIsDliwGpcdfqLeze9EiBSVdozb38NrTa+cxPcuGJ/nPS9rqitqUTsPK6mHJoWi54Y4ZXRxMA6d
qgjW31T5z5x787u+y0zeXkOZHh2dcAzsWne+yGYAUYPz7JqKMiVl9CgFpBOwunhhRuemR98Tg9Zh
VAoJ4UZM6XfD8HsMNxbvHUEz6bHPO8Kw3mgYbwONVNRg3XCjnDqoN+3SDHver8sm8Iv6GwqfYuOG
ptyUrWqfWdbhRqHU40QKpgm3YbSVfZpwHeoWaiKBfdP5GOQWnQMy0qK+rj3Obh7HoUOdu+LDTrkD
ZCAbRaxsP2F0P+0PacOxjPsQp0JP6likmLtUSm18Iv51wX2cfR67iaJTEiX7GtbiteaZA7VNeqBy
mQMDzLKPxNyBBXLwFJiLp7c0XkDSlVws1nlO74sY22Q/2RSCZ5c9BriE/RqC1z6ZXcW7A6bUVthB
9Z3B4psiXxHOvFiuJRnQbRqo+WK7g9yHbacvlIJve9eyHhpvyKlkFcGJamH44qfdc5W24T5MhgjH
aZlSf4etRfGpws5sBSfhVFS2zKg61JGqNr6RuI/pEqaHyO/GR8ttX+AOI1W3OdkPncr3BmGIXaMr
AJeVqrZdqnHWdlI9gOYoj16bKmAgBZeFMu9uWoBnfEgTLApqvWjvQKKebM+nliGQsXYMsMZ9IjUM
nf5LG6XlBVymf06ZdeAhr15BQqWcChfzEJU1kM7QmXCqOjoAuOosDTbKMbzqoZ5diG0+9COWQVSf
iX+yChaxnduPRRQ2T1XmUols3OKF7fdLFSCpw52pN67P2cawVmCAmoBVhwjF/O6NBTYfCWYsO392
64e5boJtXfJZKyep9tpPijsrkulmGCtJ0Td1txwG1MbQzSO6vXArHHc+ezSJNqZa77/Sdb+XjjDj
BYb8HqoFDrcZJ7wcO6qmBq/xQBsvI+fhGHg53T7RevmlKkvj2OfOckT4Ou86fAVcOWw5bWgQJDfT
hEF9Y8k82aPPHM700JYcLVMzxuVMaSIeAlVuvF68mYFursMGjSeUlmnnlFH7yC1/rd5HP5b1JLka
OcxJp/O9kzfiXiCEe+xrxz0sRhRdeigs/M/gCWKDvXRTJuqZae/oLRqm5p6uNIcAd+KKHC2y3oSz
Z7wCiCz2ObnZuKO1+Ij9t0AVWg7kI+dvnRsJ8PJESiklQLyG2ubLLViqig9LmcUtEtbinv9JP5RL
ExzZXPPTAvT5mcvu+DqHs3mXUIG+FNjZaUkKlOr4pc8zsgsgZw5lAVPKQ4dv+yagjndxcv3Z5V7w
OaIP8yWktxlb2gp2PJoBEjft7rDJlOfFWdx7PNxPyC3v8dDiciRqeYlM3b4V/rgwPzMPR8ts3NcM
bNOuzKLmVoy1/tTwsHxuRvjrcaQ41aXpMFw4HJD/tFZzb1deS6ZHrhT36Dc/5UAQkgsQpdFeEx8d
D/Xsi4u/6PpYmVy04TIUZxKZUA/oVkhNuEfjIN6DZJr3IikhKDu1/8INRV/r0SIH6nSOOvTsw+cG
69x1n6qnJcI4t3g2e6dAkZhp7Hw0Iy7aN9yrPlHiNBQN1Y56CLfMiAxb4InJNqqsG3r8yS4NlucG
LCwqAWGzS1FOyFR/y4Y9fSzK77lKiKY6ZMIJT06TDSAPIcqRbrFOge7v3HKwDoHtjp8IzGLubNaX
ih+h0U36Dmjq0B4SWdVPdeRjhutRqlW2ONkA3+JUdSFz7o7cZ40d7Zoisa4ji0JzPXGvN0xzuFMU
7UmK5F7GFW2O5CalM0y7X7TqFA5leZgj5yaovfWRbXiMLfOtNRNxFCETsjh70tjOR/+Yq0wdl6Bw
tmXrhsch1dWJ9/lwqXU33y9RkN0nYaEuLfHeg7YcxUEj9c788BWm+yaMwTO2HDwB1Tads4vMARFR
EcRdbQ5PUV+Vm3DKjKel6+SDaWoqvwUORU+07peJjPWmakB2ZFWCtdm1qZCHpp8dWyZlbjuGdg4q
aN7VYqWXBMcM3V66h3jQnQ/CBs42seoiiX0KhGcmmqYe0sxYbWmSAUjDn7uH81xfCFZMnDYH98Vm
6vCtXNrVUEulcUvdpjvMud/eAXPKb9h2R4IaQYEXkd1SHANRlDtB4fMrbQ+wBNrwdpVX+Rxv+nHr
Iw6WaCnUeDY5RG/6tM63JpyfDVfXCsl2N3yWOXAoh3PIXYdM7lDifT6ADk0+8UpOdoYDryB3km6X
QLmgw4l7zAzr/GKG2iK9mdAGyGDjtaFT1RyTmRDhBMyFkcbsVZqZ48WdfPNANcvaLMNinCcrv25m
d9xVvZ/cRrg44srOqiY2Rbl8eD64t02W8Pl2i3a3MDBfqaWIfbfQiystKnZk7yN5l+nMIr6REifJ
OzVvfcd7U2ljXYW0J/ZYnrhD14sT7siHjYcMaPHLnFvztdkMxdFWJmmOvO3vPF1l1/Nc8aRqHJFw
D6s9zQKXc7M3fpmBKwP2q4MwtvtwvtXBYpMLyaZ9Zaf1k5txTYwVqarrMoiGTQJz6badHeh0lrYZ
OBvlu186dkK+hfwAUOritQoN/dDl4XsS2Bhv9TKd7JSyTNwgFj8QJQr3GYPfOxt/G506J7j2FTx0
Bt9QnlZy2iGJDtc26wRa3E2qkI6HYdxTM6UOZvvTvUci8TFlohyKRO0dTHy4N31a+RnNSPqHje8s
WFSFeT+ppb8YJB0f0mHRV9irm00ZODqegEzETTS6HH9EEex7hHr7KJ+ajc+9fa+bEWe5j84Uerb/
hWmqftvlgdrbxVJshqR1ePOtsYHYr6yC+ym8OqrzMKDDfnqGxsfbQziOYcdJOJA0GdLkHkDzvDP6
dMFmG61lzgLvC+8kxwjfa4P9b63tUpugoOOfzGQgCTMlVF1n+HhqQ5jL3I6e5e18zauLMrxujwRv
Mk2shjIcsL/yYAuutbSZ+hNEW8HlKFU7Ww7Zsp+DsfsK8349P+vBejO6Pn3y54KOOW+a6Rm6B6Ey
uw4PPvzXSwsM5GQyy5nH6MY5RSNCLNFNeSYnBck0n2gZFCPacDNABLy2Z5cTpRHqx3Cgnyvdpfyo
oQy/m5nl8m0E1hcBD399asZ712+iq5GH+H/YO6/dtrl1Xd/KxjrnAns5FSmqWJItyS05IRwnZu+d
V78fes69flvOtLDPFxAgCQKHHIOjfOUtEol7hf+sHmiPUAUCO0Jw9VYsjW4PK87f6LpAebyF3fFH
Emtg/MhzriLgr65f6/Am8/poJrnhqqxO8lQNj28dmIzuyT9T3UP3NiTo6Hwxe6q7YQCU0+Z2Wg6m
3ZTTLlZF8hMFPYGmUH7j69PT6hX/mCFs0qgubKpGr2bVHkI+eLKYjEq6wwNTXUS6hBdz3E8uMG+6
htTdHKrO8jbWp8rVWY9IF3QtyAiUWz0mA3fyR3XgQB+4XIlZiqMa5tsinC+KRDjKhUG9rMruMbJx
shFZRV/4gZsskdM04cEKa88PkNsc0ackAokKF5Wr9HaUoHuDOBrOhBH0HilmggpSmrNQW4C2rNxM
7N6L5X0vRL4r5A0prx6TV+lp8dYkUvI0ReFa1jg0dYWyeIAu9QbZTqwp8zAk7c+UCpCAJr0Amslc
EnNtxbF9HlTqEYpeRUCE0YVqSuJAsRaFzVDHxxCtIzIfZG+8TnyuMn94LAOlcSpR1+eCeWDrFZWO
SpjCu6oPip2vad5eh7a5LCX1RA39AYcQyS0E4UEbNe3g0SHW+mJy2E80LMPBvBMi8ybXxeFA2cZk
pZGLDm23j406eW1UDsTWKAZs2qkooKNMGoST+wbTgMyRR0EEN9l3y2ZI0pMZxeZPSRpmk2yLyA2Y
1maIh/qn0slJAQBGJtXWfGODsedZiSv9ZhrjeiNWZe+qJHtrb8oFSiij7NIyse50X0pudOCkC5Ap
xm2G2zL6MV19ErUW5a0i6k+5yqbsJxNOv+o3j14EWpBUKHnq4/mQVeM+tlMJcEOvpRLQztCnMRwK
bOJSluu1OOJYOhRev4qKeoRk46OjEQbqT1OiwJqPGg9sYMaVUib8qikJHHVDqNA9YAG3FmW0HDvx
O19Np1Xtj9EeSlR/78OVXrUYnBxqTwmpoo264goTPsSc5/CSSyu6682gXaazPueMtbynEZWvCgp2
W+CD4Rr9VPjKtaZtUolisJfHu16v/dVgUpFW8wlfWDH1dnhVT9u2I5jMGNafyTTeaN4EAHRnKCqd
JjwYJN9aDoIQnYY84FyLWt0Vwt57SMeMSm1U1nyDAAVraar6e0MejdJWBc26qROlIZeY8ZjdiDFV
DaHTUTxV23eJBlSzhpdZLtIpGp14kDCEqTs0l9WomDWMBFiKNGv2NMEouqSZeUhiTfaXRVjrs/P1
DwNR4yMXCUrVwCn0hcmtglIZVSSQdpS569a4ExWTwwFCLrhM34pooxf7rKqpxYntQZXjs4fr451W
e9INBQnPoHLWpOs4zsMDdd3ANso2vG8KQKBVYmD5rAthvFRgQC6Nluo6SmPhPdy1c+slKY7RVnNg
ILNvNPZGqyYZOuApGtXNdExybv0xX3VhC8u6SfJ9VxTaOpYRW/PpU+3heoFSaUz1Rca9qFpQ8sDw
C4nbRYcc68LI+m4tIH+0o+uSEgG2CpVZK/gljO1LFpfgCWUlqB4pTEW+bQHLvG30ECttue62BaAo
8L4F6hpxPuLHi/4uBxkagBNwdKeSwTUmFH+BufXRsfI6nDJ8IqG1WcrHHHDEawlm6zB2lkD1rHq2
ZJKRhaiVJWX3+teE2NaG9G6c5W/xeEDnsdTp+xZavkfPSdpMsdHdsdQTYEnKNA5LeQr6/ghxeS7e
VFUKenOK+slyKGjISH9MaMEXR5rK6SkqfeJ/K1aVexJ7Xd1lKZbuY2R4KH+XPqJyNshrsoMSE4YQ
4MXUNK9p087Oj3JPD8bUIgMFYwM44nNWthk92bFSy3UUwpN3fLWS6qXWhvKrlMYWTdpG9ro7tZOI
CwNPPlXg2iunTY3ed4dc6gtYxt2Q2oBrGnFBK6OPXDlpKSb1snKqmzLJ3Rq7o4e84oanUgkGchjG
7I5OHOZwg+5vBdpg/iYssxDP7KHWMSsIAvNnqyKGvaC3zt+xcGLB6ATT84d+ahtf21eTYG6pjrVH
jkzqC7Ph6kJI5XKwxTI5C2MdvCJGduyKyfg10hxaykEvYYZt3lUspIWUhagx1/Q6TmGqKz2bwBt3
Uj4V9MKlWrkXgD3V7oQp9KZIQCzttMTL/+Ca3h/FTmPXd2Rs/UbwDO1Yxb76HKJ2LG7aqIiOEQls
TNEHyWrwQKA1l7BTu4Pad8G0FSkwWfexamL1hUGfoL0oqhAjrI8qYb1UrWzCByyircD5S/qaDAqT
2FJBC7i61bg41AEgRqeM0vZslJOmu1hdi91DYNWVsEka1Q9eG0FtSdIEVg9AP/BnYZ2/QddUo7Wu
Mq+TIncQOrGtB1FK8Ubq6uzHyOXl6nEckUU3WrLS8gyyJSZ2KGPGYdhRORW6+xApBZcJk28aQayQ
xcQ0RwexrfYc6PORqFVW75L3lWuEybUDxP54MzR9+4uQN7YnpZq7zDWuZ2hqOzJ3A0l3XLk13b1V
jorjOkMwaY/8mopqkgpotVPGN4uL4JyCR8OjgITlAcEs9RgTVL+K+qTeT31vPomlly8tfHBwnIrp
5HqZGuxaWU+3Bf3q11wrQFvj/s3J1Sr9aixp1dJ611I0AOApIWdiUvUqqfwCwaYEZHR4uXd1mULE
pTkV9/WT2rUcpoijA+bFkKdO6/IekfdiMSTF8EbVU3RqkJycV7L8I8+HF7+o85sQTuIbEgfNJojN
7m7E9I1L0Sfa5YQGtBcQbIKLpSSM/NVW9DoT0xS2bN8R9SKoS40IhsYR7x15HQh6vkfAjyUsDKPk
pIAsHF0CtiATGexDduUmNaSnZAjkn6UuS78infUTwwa8H7pRP1iVaq0Li15KCYTZ6dTRWxtTFN8j
PDpt6M2cCbuRXR8To1+BSeATQwveq4JFF6vtRvNGCRVzzeo3zm3WiA/okcdHM2/1pxy1eojXGXIV
rVAgfeV3YBiQXDdtjigR1omJwhc92iezqON7vwqGvSgPuATMpXBFVx44keT7Brv2bQscG8/IhpxV
jkuDnqGSzUhPC3d7uekBbFCennQtf4itdiv2hnEWklazx246oR3xewDMPrNWKDpIVFu3YDYREoQz
SXsxhAAJys6ZKFHY7N0MVAiFuJKu2wJO0k1NWdSJUWtb16IebGJ8K8m4lVLHJxW9kIFD9zHuvclt
jPx18mWODA5Hf2F2unwKGwnvLJVSzQiZzfWHbmrn0GbedHFyKHPAALoeFBvRV9hevkKw7/cKOOgq
CPaVVMpLCku/KsXH9gp4jGQnJih5v+lo7o4qbZ1Uq9dsL3lNq1qzccTAfoGFeNvKk3kaTc9aYlBx
9FVdOcZK2z4GaBC/NfkgmTZwpOq31Q3yvinK/BcGW8q55wjAptiS7pEr6N7AKQxvpZUba/QM5bnF
d1KVtrwpRG/YQc56Ei1fPvmydBcZrfYQWt6SWwG3EVlJNnD+f/k5BA9TLoubkHcIV5lQFbczbdwR
NPAniqAgltNPMgaeY3WHTcHrGAcvHWQA0QZxmq2nJL7XVT13O6Uu76hbdr1bVAQXmIDtfHOi6asW
ugf9eWgRb1VzxZ2rsAvBoMUacn+uKzkzUZw3arrBA72AYegBPqB1C54qD25iP3o20dDAaiaOmsc4
T6g8q7F2z9IAxF6qMSQMXV/HPidG2ZW8UjcZuxb8GEU/TXbNbFKXoF+spShOOY5fqSKxnyzE9mWy
8r2lWspdmYJEberKGXE7emHVC85EhHaO4DssGwvESdDzs2bg9WtESSwH+xP1ZaBnsNaVmviqGyQZ
vk5WnBEAC860ivp7jRr9JkQp+1Q1KOrqZRyBnFHzqMc7J5OfcloJ6yixnnHN0HEqtdSbKsfnR4j9
4A/RMvXYIIUsZXMJZTRXckjAv3M1xeTFC9Mp25md6q2auNrkEnt2NzEZt4PgT/UOFI7u+mE+xm4d
dvEii0FTC/RZoWO1tKvqqTyzWrwfyATA/gqaQLmtWr2hnIf1LtGiEuhkPkmLKRt4U6lEnDYWVH0t
6NA5CiVqdrqO4N9j2owBCG8/cQyz0lZx4dfLGjmpvdI0FdjoTvNWKGfUoxOWYiZtY+Pd+g9YDwjX
KFY7j4oT/R+nk0WoOVMJcsOlQ5KtIW1Pu0SORB+U9lB1uJXpSvgjEqlmB5xZQ9ivGggLzRswU11H
ixh006IfkzI66p0vN3u9LrV7IweV56jB1M7kIZIa8VHtTc88SsboKztB51JcBzR3O+yVUzFmoHJj
jcM2x4VFuO+VUDP3LfYt2Y2aKgh1KEIim8sqDtLmVzPKqoBC8ZT4R1q5fb9sSlVtXkd80GJgYKEg
pM+TUHoRpDvTygA8UePENGzRVRnclxerEKX4LRB6wVvS9KUPCzVprRHBblutnNLFWFDWULsydXSh
ng6ZPECINbEHgjeon6nHTJ0tAS28SapsxPgWWFhgYk69Gb3UKp1GAj0zWAXg5jI1XK/VYqcLRWTV
RdU7N7I8U4GoKYLD0aR4F9Eqf6OWVP009FF50QQtMSie4TfkZNE4/KFCMf6eil7aNmg6vXQSGPFt
n6IadZePJFtuJnSRuh3ykjU3YgX8uwgDwS5yS1waM89OazxUVoCqCeIKgffxTQ9IlwZV9TiuxxRI
NqG1pS0H2kcaYHNNchu4UavUb4u1xl0yLDH+0bgKW9oNpwYDDPhserdByYL0Z0D9bBGF1ehRogCI
mS8mlTLbUSumobnxdbzZW5umhDbeakhI+w6CM5Es7xDdCeH6lBK6N/YgxUP4G9BnQDVN1qOq7e6F
GDfg27STRB9QnDIabXlXTMKIimyUYBxEAmKWrXFoQsDXW9irMXrGRR8SYptm055UuRCVCHihqCUj
OrimT8k/aD1QcUsjCPPV6A/Jk1HJtek0RTsgr4fj2oGSdo/elZGlxXgKlKqxdc//SSOh+5HlkxE5
ve+BLFAsqkijIxkejeZlPqqp/8ThmMRPdU3yBTG9TtbWMFapA7PJy9d9Z0nUFTLBaIBpJLnPnSko
it8sUVWqutuoT6r4HgyR0kSLqPA64e6/Zgr9/xKw/0uDef+fxQTsPI//JiYw/9S/ONiCpBn/TWlX
m+W2gFFDEPt/uGyY1ihP4HMx6/ipkOo/qNIKEK1lUZq1YDigkexTAW3/Dwtb+m8w27CjVRW5OvRv
5P8fbPaFLi0eaLzHbM0GPBY466VJsQEVudUrj5RRkKmCIlwEbC03VhANwb/4kPwWI5V0aZrOH6bq
L+J3M+X6H6EMbX4wEgkkCzPA3CBL5N8/yFSlo65qtV+pJyXz8rkbRJhGbeOKGNb8v3x6Cr7LCOtQ
w4cDosA3//wULeuiNm0b8TgJyp4w5Y9HwD5zPrZx/5ukLNtiarL8fmSXAlw46Xx65gXZPK8TtO4i
UTzWtNBQ1DVWxMGjW4j+nVn8WyD6P3LbP+uNMI08TGUmRRmMDSD7i2nET8vrGouHBXCXHZx81GWJ
e6gDQWU6p0Dbr3Dp3y1TLmZUwz5W0tCzUHn8xei6tlaw+zLkY+XHJ9Cp9a7yyk0Wxxtf6O8rdUTa
R263pQre96A1RFPfz+4FleB9xAbVGgS/ZulWeJOfP2muFGNlNbl85FHKrlXlQ2jlxaoUemNNi7gA
DFNb5K7YUOpBhqm928kt7Zwii56ofWyEDXKqzRXX4C/fXEZ5AclWWBPoC6CD+PmlfNkEPwoS8m5S
EQYKa4LZJqmthVEY0xoC9LU19nUWeKCGmDRS0qYJDuXiu1edXutmOel3lJLJ1szwXEnCjZQWpVtE
Y28LjTzdJxmdjaAUbK2Httv31O8LsKVypuF6nuZnvzWMfxF0/uN6/HKe8F6GboAfMGTUUeaj8OO2
JqmMewA9xl0Oq5r66ga33J9p1JZLknxpFejirq2maI0xxTULj7/OiYXZj67P6hbmLGvx8dkVprV1
S75wZ/j1Dp3tN2vslAfJH1zedniiQXkbgLtaTRpSCKhx+htLAtFgAChRunHcWYMnO9+v1r+tC1gc
HP0cdVgQXbySIHO++qXMZyqq+A5tyNJu/PYP0fePrDblK6vwcvLfZVlMAAeiKovz9H+eABj5ntpz
Cp7wmXyxSnlT4fHZCeX9MMg/g6l5GCjFNtnkXTnx3jf9x0PB4nqDY6SqFlYuiJhdfPU+BIHtNZN0
Uq1zaFC0AvpLgL3wt7526IRdSSzSQj9OHcQwiOlCR+l+fD/TF5b0zO78DhB6wQRwrbL0Pg8+9ytF
hSEineivmXsD40jllyoDkzpoCKK+WW+G7g7hWkevPyOItYMNaKDomhzil0V4+RoXx1NShWPiC7yG
/4aRcvUqgcMJnKqzBWOLHBlqCVFpJy86HERpqwpX1tuF/tTXWbhYAk3upx5AB+nUI7MprX153YUQ
qQBM3PbC2n+AjgLurZoe6HmFz6BqAY8Gf658is9yK19f4mI5UPTOZlsm6dRinqeVPzqZVhY9+254
zcRjwQJB38GuR/XK4SNf3obvk69AhkMGTp7laz6vgU6sULqDRX1SU1zpbRWTRo9OGG371Vyd8kdw
MGuuBtQ79xFEgKr/OeWHTN2Ovdsn90BJFqqy7pRz0DppsUX2IY1tX9+TWn0/RV9UM9/flP2icHNz
jamXy0QTWqBjinSiADtYK7RHbvUBkpidt06DCiHar4Xjxcvs3KFK89q91RsYPMJqIC5LXOBMZXso
pQV8+Iw82RFd7RF5lhaonwGnwrbaNe7b37+zDIfwUzA1vzN8DKIpokUTkuHn2S0C00uR1JRPcbbq
4/X4Usk7BFyE7IehLpPUhs1lrEOVl1+WmJ8BNvCP1FEHATaSM+yDK6ed+rdl9vF9Lr72AMU3AxvB
+4xAO2D+28bB7PZ+vJxCVzeW2KYjQln7NGmdYHDT8iFS1hL2tWZ76/+EIBQlx1S80cQ1BovU1mPx
ieb2LChRbg1j2VUqDIVVEa5ovifPsXlMvDXQAvGUTle27bwhLs/PjyO5OLsssWlgjDOz4fSzsdaW
4SbpyjNf2vFRUf6Vrf3HG/pLBGepHJA61yT5hYSe18W0qUKgYSirSieLDPSouOk6X3lramc/jW15
xSxlZqR+HtnFwy5GhsubagTQHE8tAvrI2SuLplqGOlbHxtLIt7QALNgswUqNbzrozZ4tED8N0yns
1/m4VaLbrj000lIEOL4rA+oFC+0o7qZ4OfQLwHcURNpkIZ3DM6qfJRy7Z9XNAdPr+ygIAdgKC6W/
rxXKiPsgWlKZSscdqEt+OHzFHD0QTnJ2RVD66w3wPmSsOwgDSfku73yiTVVQQXefRuRdoJXZqeZK
r8pzr9u17HrhCiONDouaYFfGNpWD73ep9mVXzI/nEuY37kQC5M+7FAqJakUFM275KyxQowZLUQpy
9KPoPnPpIEh4yLRV3i8jeojrANf638iS9NQqaMDle7SxAsDemPDI0aNQ4LG5wJrHS48Z7QL2WrKb
6keoMepZXoeA51Fq+VMWjpw+W/nJF2wpd4MSZNP9JN2IxVpwTDSO+msn/Zez6H2UhIwK7cWZwfx5
lHVRW8bkM8lJsMLfKx4c+QV9nvyRjjDw/FaiVePKwxaB2uIAjL0BkTzZQw0Q2xHrFRrj30/7u0Hc
py188UIXFy9YQymth0E6mSM+6rYgP0bqro+d4JayUpfsy+a2C287SoHRjaRvs4mq50I+axVirAsJ
TgBgKs5P36k98AGkLs7AR6EtdmsGKPXY7a/60XgtHEpHR+0FALYBuAeNiI2r9+B/Fjk61CfT9Z51
eaE8Iljl6wv1jasF0Fj/mB6IAaxb6y6aFmXq9p0townBT2HYshV+fz8XsMP/sump05OhoSBHneLz
x5FFRItFoZdOwtm61V6j35Zia79SGpdIeEmuLoCksMddtdX+VNPCh4R0y9jTFwJx6xlbmvxFoL92
aE7KsnhM78uN9lYdWHIUtrLnFogWl85reMp23g30FuFY7+pNfkUq/H0FffmgFrKgxLXoDItzsP2h
QCEbSd4MFoNgcqtugWy0Vy3Sg1A4VbXCo0eK13w24w8kRoCI2Sq7tpPlL+E8S2pO8tDwlsm535fc
hzfoa0tI9SCQT8Fv6oL1A8VX2saIayCLA74LBHnvJpbLoalFtvhMy+imvs9OfNB2kxYOuH3wPkq3
bx5guJuTYwir7z/0u5b45RxB6TcoIJFwkUV9niMLJeRCN5mjyhVHao+L4Z77Xzsuo9Cu75qHqzrU
88r57oEXh1sFp10AKimdsopUYqH/yQqnEBdQV6txMe3VAN4x/Pcrp83VcV6shSzOPDOd14L3ML02
8qI/tH/Me+kYvXQv1mNyJX7+63f/Z1b1+YT/8N0FPf330/xHPFoExTZf5N8w47oJW6Yr59bfF9mH
h80H7YeHwWaDeoPq7AmUtzhslNb2x1vgbsSV5WLInwMjpaQPmsJY5okbiq5KCwCILjewd98a61y+
s6Z14R3gKy+06lHN9irLrSPz0m698pwP8ZVX/msA82HVXdrfzlosrRJy1GL0pgTO+JDla3wi+3AB
ozJ81QCGX3Ow/eul/vGZF7FvBnZO9wOe6fEdJEi9S4EGSX0mxqTbozwIhpOdIGYxdA3ps2sb7W/X
HXUVuIRz3RfR789fSYBxorZTKp+8N/HFH7feD0taZr+KG4kOY3Mbpldi668Z/Xz2/PNA5WINyiCa
aN6V8km3QGI7Q2xrlpuO9xlj1wDSsd3DZpXJNzQ84C7qrnzNKeNvl8jHN7hYmEgAQuU3GHJ3T3uN
tAgVQuL0Mb7//hD7EnvP4QM5q4jbEhXN93jqwwYI/KofRs8Tz7SjYkR0knY7lm4HVLMIULq0fnz/
uK91iovnXY4rhq5ahTwvHpcJyN902XQr2BWjbk/04enqoHRQHhPo9STPD92xRvNiGcZXvvC1YV/c
0T3y2nCOeQ1T2pqm7fV2Wm8l/wfOI7Rgr2zZr6fMxaAvtg86KHBSA56G8JMJYG5w8toNAH1oKGUu
LHXZ6beAD3vbM5f+sBF/ZMlC8fe6QjfCgT3CL7SfxhCJM7vS0U+gpEkZ3y6uacW+Fwk/3TAXb3qR
HWGe0JkQ88QzKEHApH6xC5Tl1K0iKoWHoN74+U3hA2Gy4WzCZMrYEAOa+dr4WqoHFeC+54VkwKmj
oI+mYjNt0gc/AK7uWmcUZNiGnKM7OtjQ4oHWBrbGxaXbg5DYeonDxQh4bJ2DZEGwZVEa57S7Ep1d
utWiZj3Hy5KCkO/cFrEuQmdNCCJwhoywy25/FqhpIbQ66BtUNDTlhxJvLFL76S4ZbLTNrqz9L7nJ
xaMv4wUztMRA5NFoZhrWCuxE6ttt44BxrdkKsi171x755eS8eORFxIACYf/v75nscnGD6lC37SxX
1H8bcM3FvWItcTj+fpyzSPLnMIWHyjjb6woSSqJ6GbkFAlLZSMRKZ6pwDXJ04qpEolGhOONq4O+B
JSEZ+wgpO7YA4m2j2DWCFZCGoAfAD9KWW3OTJkgXzlUg4FYRWHJjKSNa0S+0U//D2ovmxlNfhZ/j
D5+1CPiYWUTTiPxYBad1qhQXNAnMY2tvIv4lOPA3yQkIVAHBB+bOKtpFoz6Z5QqZehNXbWBWpntl
FuZNfbmV5Fl0n14RVizixUmXIEYo+2AVz7NcKLJEte3vujfdzibXgPikIgaO5ctKtbvgV5uvphCa
/6J6GraDTYHAvBdOcU4rngnYE+CpiIGaa6V2W3Md/vDv433KvlwMGhw9J+lWsPzb2h3MhV4s/BZE
64MlLFv1rUV2Ar95KL2tC+80hMlEgx5lIkd9CnTK8X+8bGOSo1EVjq6ce18iufd18M8MXByyjVVb
dRux3mv52BSkEatQWOublzIFHCdsvp9vrA+/n++LQzYQzFHI8CE6U2TZVK8Gn9pMlz2m9C/I9Pno
fgYL4U+SLEp50WQr8MTVlhyTvOq1+hnFqMIsvF/xtQrQ315qPmpwV5w95y6mQNQMEZZMJJ0rxVEw
Dfdt8pLvB/41WJmnGTMnpPVlHnRZccnKGF5cNUhnI1jAaUXpgtS4+Z388jEz8WyE96bZuBjlmbX/
9P2z351ZvizyD8++uC+UQbECFfHUMzpH6qPxBEsIh+NioT11T3iaQ8poRkwUF/4Pqj01VOYnj5rK
Op6pAAvx8P3b/O1S/zgRF9U2WJB5Hw69dG5SG2pFfkRkRqydyrevtZq+pkQXc35xi2TWNAopnM9z
DZLfjCnmsRsdsbVNaYczAE63AlQRcT+2V46Vq0++uEQwuQvE0WOQVelQ4CoRPeiXKBzUZCjwZAqn
hO7aoG5w7SqZP+V3n/riKklBtinwaKSz/rN9rH6wxvSXyVxESKQ9Cn+QIC5LBwkQIpPvv+pfb+yP
n/Ui+tfqNDKNmLlG2EeRHLVzfDQ3DgSQyu34ov5ph1WBI7c4XVlOX+zS5lCBfi7tdviuNHUvTnAr
MRql60WJfogdVQ4G4cLoVt4KMSdn/KmbHfzT+yp/zgxUsqLX0D+PD1OxrZQfpQSBT7qDszR59GJp
BXrKIpVtXR4XSghjUa7psCy/n6i/L/9/XvfirAk85GAannz2KAKodsE9U2886ZH2Y1teK/P+9Y6f
i1sY3gPBUC5WA3JGSV+ohXTOmmWpS1isIg+u0isAarAL0EvxQhe5squlz0tv2Pf4jebW/zz4YjWU
Qm4WaHYySsJ22IdoVw02qvSJvDR14LRgxZ20c6YnGiGx7DaCrbdIdTlZTSV4ISrLVnLqdhlkiEFs
xgFxjqXarNTIVfSdbhw79Yzaf9Rtun6rtXv45F595cD+67X4zwjeGzsfUi4ToKdQpyXLSrWRTl+g
0YW6xGKMkNFYTxCoo9j5fmV8LUnOKxlDXax++IN6CdBIpEnN+4aILICzN2ngu3c1WvSiljlqspFb
p/Zdo12hzVap67GG5EsOCEhdT92kchNE+NN9kuwpuuHroIW3w7Q3ZRtksQL/GcHxfm+QNRn5UyUi
ubCvu+WUPCfqpkJFxFyDJ0TKf1ekyQIi/TKLqJejD6tLp8DbhfX5ymC/7AMaAApQFFywwO6jBMxB
9mF+x1ALA30gELCKfU5opyLd2mK8JZmr9LGyNkZzjIpbdmua3vjpxojcKaEte9TqRQH2Fpc0KK5Q
Kv800OTfpHGJwXEsOy2xGkEYwcNBEJbQm4OMvO2mWRWoeLrJuBwgkxib/lm+wQCBciQxZuKY2fH7
4b13cT+dwxfDu7gABG1CE7pmeOqwhHSukjyUdv6CXt/W2nSxCwMlC5ZBdaSKbKAyPy1940bVKEi5
auVSUisY28zIciR56UFT69Eyh362bJkmZZVDR5Vgc62KYsXY09Qe1mp2xkUZT+S+XqNBD/hVhEJ6
SA1biuB6O5UJodROkYiKX9J22UCt7dDgdVrZoWOLt0KrLKinhQN2Covm51Auip+kr5XsJgWaJLi9
mm6lPUFH+X6uvoZG81zpqqWKokndSLs4EisplEDa+IRG6hIyqhjAamvuMnSxkEcx1FWOOmB755fb
aY69BxQjrhQz54/x5WN9eIGLoLTqZCDJJfGfGcHjeyiag4FktnzTe1e2+Ndb8mKol5FYoSlgogi2
sZlvSC3H8VnSjwDekbBs863lrRHIMEInz506X1+Z5y9H2sXDLyIvMVXKwZvXZInB5WjriWOxGIat
KKz6bIedqha42rD0vG1YraTo4FcrvbKtbIEoUXqtdPbFZBZXtE9f/eIAmCo0y7wokM5pdtMYa5Pu
BNSNc/4b3F4JfKC+FpPNX/G7r3yxJUH0qNUkM3wAjtn4u+ywEkD+QHkS01M2IvxwbNNnZp3QxRvq
zfeT/zXxAZkg43+JlDH+RGCAPp93VS0nA8SQ+IyGfEfwDZtMbdIQrsf0wzOwepySSSW5bH/CWIaF
MqdfaPr2Tm2QDWXYxa7GCqGiKs1sdRzfTDkfF5Ik/KkaHeHTcVwp6fgKPRtamLHnxoJZUVVXgq0v
0SWDUEiXETB+t0W62Klzq95QEGU5Q42nv6WXw3Lg2lp9P1dfi+ek45JO5RT8Bu2593//cDc0xqBA
+jeCc2nqP4Y8xTslxOtCygGH1wjYLIEq7yxONeBpdE5bmupKd22sX4+l97cAPqppFKBQqPr8xfCu
zH3fG4OzjkgVLECEkEo9srO21jcINCP4BVlFhRxKhp7m6CbvaiSyjFJ6aHsEK76fk3k3fFi8JkLX
IFvoSlqghizxMpIrh6FEhs3zz8iVyk4ZJmfosAZCnP5bX1XCleBHvtgr8+OQw6MAR0dPAyx6ETjG
ZqaJsFIZe4dgsRxKLsyLwC4b+cFD5SopVGjzyIcsiyx9KWMyKUXMhRsULJ/zjlu86AxhgU5GufST
9JUGqN+22hr1OrLNQVXskINF0uB+BrqWXIl6LzFA88vPXQjMRAAuKaJ2kRGMY24AZNGskzzQ+phK
yoeYlaiu5cUbr0n2mmBIG7Qd0MMR0gBZ+VRwfajii6JEw9PQ88cxRxApFOWNXJj+CvFJFAYFJ0J1
2dbadtlpyrXvK3/9wO8wKxlcC265kI8/r7Z+9FoPm2HxPOjSIUhFBF4wJujNEMmAyLuHTY/UBhrN
dN3RL04C/AKyWhZXkdkftKhoboaBYiHw0h1ed+OmVSQ8prR9CK57MYpicIdfNVq77UQUoGvdIRDb
/hAKYmTnaTTZ36/Wy9OOT6ADwLJ0MMXQpvj1eTSN3kawvsX63EVWucIyQXV9oUYLYsiMJfR5gFjR
s6FLrSvXxEYe+sBbAycxfE+I2aqsHbaC0FONorOMYrl3iEJKcP6kuyFN7rxqymMjQ4hHLCh1EbI2
F7mAHqY8kF1/P5TLXghQ6dnxVtTZfxh6gmb+PBQRlb3OSgvrFBVVfoOaw4NMqJnqxkFjIdm5XmAr
FbZrbaJWqgxaf0gDAC2KZMbbRIqXLQImWwUdOhLV3AHuFDmywnX//pr/y2/5L2gfH76Y89K8/J8/
WYMjwf9l7zy24ziydf0qWj1PrfRm0JOyQMFVgSAJcpKLNr2JjEj79PdLkLpCFSDU0eDMzqRbFAWk
C7Pj378hWvDHf/9z82Ws1Fzw/fqXv2IK+Ilf4habgMGAXYRAVZ+l80nA8itzgL/Rkf3Pkgv+l4/M
dy0ZOPF//6MZ5p/Qs8lnhaxss9PNFelf0hb+Du4w8YOMcLZxX/9XAYPHs36+8MxDN4kRZNbzpCfz
RBNGZ1oZgDA2tPE2RQVz3bpzxGpmfQuVX5wpAY/37/lyvstFLMuHf8rZ66QCtJEwOmFbBwslQ5Ma
EAwwxE77zOw/Ke1+XwatAYkOPv4Z9sllcAWahJYrTLlE4K69TkS7bE4m07Uk2eVt1F9gZoDE1Rgt
49YYMU6pBvscrf2Jnvr3lvnrLlxI7a5hIqHndHE8cRsUDe1QE0VXMHG/prkO0zPbspimPyts1b/D
w6cxXeVyVxDJtsAaDgdFrWyoDpus3rteZn52EpoSXZdZcm3itvKuS6p4VyCwfxQoXu9Vl6XLqVIZ
B2RsoRd6lRtXhoaeaenheeLHQehv2qGxL6OuG5CTaxUh2HSXsnWqU8gVKte/+w1G+pjAedwEvjOb
KjLbz3FZwvttxr0dwFtw65zkxTyuNoFfYBxDstzS0PAwKjq/mJaG1zfxr4/4fwvKfyAqvbWgPDS4
sn//8v2PL+X3Px6qr1+i6vni8vTTv5Vzrv4nRRL6OKDHwGDbZnr/Wl00FwUcawvFq21aBJT4TMXf
ywvRpjTxDZfyyoXfapLm/NfqYuh/6lhHQztHJvUkX/o3urnj2e4gwJt33vkX2ayBZHcdTwDd86JB
RE6wxEGm3XYdpor9gA/cs7ez/zWh/ijbYo+hvZL//Y/P4vq8NIU8SpXoU3ERxIKHm36yQTY9SJk7
ZNBiQwoVLOfjYZ3LDtYgPkPxJ+TXGrhZopGfqI/pYIDBJxiPGWoY7kanTEZ8VJxE50ykk9XgThVz
YExaWooWtvFLGevmcE3cUYscVmAUN/n+8NUuQrXrNUvLiMkr1Adk5LG3MUvKwVUnzLFeYosvPxG0
1+ybORfuSrpTSCycM1oHtmtT0N9s0beybeAv7xgaGIrUo9S5DPFqby9TT3T7lDiwmVlXD7edP69l
gchwmxpc/NqXIrTL6wIvKHTlZUm3tJrC2IUowOMt9T6YfvZeL2hrpFF1l2lx8iHRDZuMMem2H4jj
sylL7TmbycaQ8rrNvdS6HCVrBX7PE2z/BMDaLcxuWtcTwS4ELBHsCDOBxFwiMmOyVRwsiiiLeJpF
Z9jlQzHhF7+qIPzekpgFJCoQ8B9qUpZwNZvycGOV5RxjNtjAsrbK/dl3O8NZF4sZ81YjeuNrFvn4
sBTu4H9/e5icDEY2Sw83foNikAYYteHJnpCRi2iSxwWjc5LBhSRYchFY8dnGy0n3/tdlkLCSputD
i3xSXzw7Oo6Q4FTQ4rU3Yjd0mSXevewMc1UpW175FqUa+qPwyiCxcsm0Ta8H7OI3bz/p8Z6O3TJP
yp5OQ8KfdaOnqtEI+fJAwagtPSeWN/nQWBeJTEyU4XG9bhP33EY3v7m/97lf12OR4apMRRaVk7Oa
si1SX3Ta73UxEOgw0VfKlQQgLT3jzMncfOUrYhfEdWj18I5POV6ijsNE+vQrR5wQtK0gOeWRkE/4
vGOsoQmxLBIQIMCQY7RwHblH6K3/6AnbzTaUwNY1ARWxj0dK1d1xGByybYixLnmJpLPSAlWOWoYk
kdFkZ/rgC+PiEDP0E3QWE3e+uAy8m5QTwi9U439jq+uAU9rmxx83X2r5x4Yg4i8qqconGfq3ClFn
EsXqlyr9//+RvOnfdzLXrkd/wD2VOvbQ/mjG+x+yzfnRXxKJ+b/8n/7l78L3Yayphr9Vbanm34bV
Rvl82/JYtf9ZJb5WSP7r4+Su+Sd+F9HenwHlFBIggzmhQ0L7a5uznophROBz/M98RmJs/rXL2X9S
+7F6UinrCDhmeOV3DW39SWY9uqKA4zlJQ6AM/2aXc/y5SP57ApBuzzx7Cs82DZsYMWveoJ7N+TQf
B125A45CGS6wu65onL1ZO0IjXseMml2Tomdc+HlZubg56VasE0yUTbhUNk0jabPYZvOI1bqN2TqZ
BsQHel1r4haDe/gnqw+6eIcve5ysvKFJ2MRIt83WRgyr+FKJNE92TVvRKI+LlN5aOnnhJ8+pw73E
Z6RYmllm1JjbjAK1s2kU31VdZp+zIjMIwMtkgwACBO1dIkyBIrrBPH6ZlVmNK7Bfewqr4D45WMJS
+zDKYwIO3MgZyDIgiXDJL4GpQ+RmnZE7WjdXJibVzi7FEz1f5JGOPYooif18LxN8YS9FqiVkVo0B
RL4OP8rosqlUEGLy1EQYthV6hE22LgL9rkS23GCX4aFPIGtitrlHPSyXrteURGdSeRbQyfqBuucu
rYjRwI3Kh060lKEYObW7qQu23SvVSDLKJ52Uw9LzELc4VVNjAuWVBnarYkgdUG/84aPpnZdWkXzo
yDpy8JmqWDn9r6aeYOJzVQ6a0ttDR4ZEHi5J9ovJ+2h7bFn6e1Mrygn1ioyrtrgcusGRE5taaxdi
up/clDiAZcdD1firyhKFY9dhDBzMXnORQfZjg4wpqwpajS4O0N6icIVVX9VOWqirpM2zzxhTksS6
AFsR/r4fY4NmJs7udOUw+O/eRTnzZW1jdoToh9CC8r4SwspuLMkKvPXyjp4/C1+jYddHvMTKEK2p
CGMk+BLH76lyVlYCLelyUn4FlS3M+hpIoRdBcjFiNn4pQUIkfTES1ykyKqSxDUab/dqOmsHbuGOE
I+sUdbq1M2EckMZA2eCuBzTkDwF5uvD+jEztOXzwk4bFmFtgMGjjdJtDKFPR5O9jKQd6rT2i1YXL
r7rmC6V3CTl09UXQ+uhtMnjMj56X9jq+vxDpGbdu2KFe04d0uOwk6b/geS1Gz74vBTSHtBtNRIDK
iXgziRXjf+bTw+wdEh0+m5qiD+wnSIs59HZ4RwWDSQYwie8muhgjjOrmYASNdx/gEEsKSqdjzCIm
tm0Cxhq9Md5z8NGLrRlzmN0kjPWa+DOtai8jfD3NS2z4sR9bpHJy0huSfiUMlyQJbfdRNyISDDF/
jVNznSrbj4kJ6Dx1N+auyrcqxXuUHPZIJ5/ayR1N2yQq0Dx2piGrwrtp6HrrxmHyg56JIgqXVYm7
yTcjJQMZf8WYwCLykGfXbtTLbZcBbJlu0dwamRC3HPV7e2l0hn8Qk2jzixyLZjDSSmpXMTqhDu94
i8CeJGtrAnMwzq6WDnEiBzNycsRlGnFaQJXZgDuLnhXR2sN98F1LPgBGK0EDXc9I+ol0ZSq+aLCy
LVcla0MGnGsXWDF39BtEIRX2dnYXb3RMlS89W1T2Ist8xINpj0vz1nXd+qsTpWOwTsJ+mBaTHpA+
oqVasPNbA1layRg5uGPo3ccpHdw1q2niUn5KJLt2hYkxGbBOZq8Lp1IFzWY/IhaxG79Ijg7ZGiu1
iBwRTtXDRtghc6HJkpzdLMBmM9NG/+swETezQpmvf3bh5RkrYYT+pY0eEHd9IrN30KBndq6hYRfX
jXNkjhoHWKmhjH1zXRF9hvNw1vXYKrmxvpuiZk6m063ip6eV+VWjGvt9V+YivtSnAiPYj1kg+neu
M68jxJ10PwCGPGeXWHIWKKVh/ZAQLH1bGzrdDreDT7m0eqOdVoORjrcUymwGZotVAcPflf42ZqEj
arhzm8PUFFC0/VihyGysRiYbdrIY62bWvH2JM5WztqaSCRWZHfJTOw+MT66mBtYJux0PBL5G2pqA
oJBTQ1SbrX83kmveiUWeh7hZmbpOjNKElYSqljXBCqSiYL/PJ2gK6dZrPS9sdjrf7YOPdRoNgD2K
xWvhmdpA4IDyY9JsxwYTuqXoA/r+dtxgPjBqrntIwG8VBE03z/CK1x04RLlM9Y+NlpPn7I5pArPI
VCbyRiAJjy6hbXw39UYr144Xk1pW57MHH/g8u19eNiKHwIHd6TImx+Y7ieZTA7kvQAmcDTUlF5z5
JFQba8ihThMAF17V2YRcqYfonRCxmFk3wizjbCSt3a66NadJyDoiaaz2fR/Y7btwgqi/4Lgm9kwB
npWWzqgIkNDo8yUhjw30Wn2ciKsgF3eIK9YaWbQAMYSntFduO2XgL04inOxnGSce3NW4ou9dgNrh
Zj8QNMNNjk1GKEUAOgPo4uYfvEySStPhcB89oFnV6ludhCDxNZU6OWoLs6ponGahk+r2Wk1N5i/T
1hdVsipwwtbh3ihikqVf45Iq01rDIDJlmaZJb6Qu0ikv1RY6LotqXcWKHN1Jz8d9xsvLaMhqaJm1
UBlIq7oghkejZfkX/rvxg4fdyv2YgsKRzjaMhFt23m0vc1Kig16IR8foUV5jvOFZO+wIUK1hRxz8
1EiqxKUY8v9toPfJu2C01d4MQtD1Mgqmj4EK7c/cavcp1ZrpBiOeqlugE6gPuUtEhoWb6mwaP2Tt
prDZHhdtEjRqHmKY5BIfwOm1iHERw2Yr6a0FlqRYfkuQEEoZq+o5zwa4FS9IKITC0eO6fx3KfsAs
uSwiSLVKYf3vwp1wExEV29i11a7kUeTSIwryXnOGvl0m9KFwyTdRSMe+U32QYBC3RFWSJN1OdYpp
di2/91I69xlJcvaK/BEjWpO1FwooDoLaTxE2tM3xT1HQbXucOIq+9y450DotX6RGT4d7blFudJxX
3zt6gpStiZpmZcq+/o6XjEPKczw0j1RokMXLILa+scAObMW2A7NBDBlkS90Pm7vYq8sYvlOHLS3j
JC8WRkAQ9JLR1F+oEss9TNxldj1atUnB6df6N1fEmYaZX98Ei8YJNGwlx1GnqSbc8mHCNLK8Goo5
6ywtfGqesqwUtCW3IZ4iiKHeYqzQuZ+wgJMVZuuVW6IcMOp6MQYNqssJwX+8KJRh1+tJz/C5pDMS
+bSgVTEh1JPdpxYY9DG1DMGvLeKRRW/CFBZan/LlgolUtKtOMyIFjXzSvjctcAUGFpz/8CFkwiyw
nggVvqSS1EHCwf338/X7tRwIVMfTzBIKfYlX4t6zoH3lB+wYAl5KH5GQwxpnCeOiivqh2GT15N4N
oRWbK2UOFg7E6ZAhVK0K7ab1Kmz5NapBdPHBRG1e27YrV1Hc6hdDGU4SaUfhI3JowGcLIu3ue1yC
kEw4FIsaK7bNG1tgT2PlyzJtnR8Vj6SjvpEEu+RiKD9UtjHlwSK07STYdqRzyAVK50m/B/wwvIeG
VJ5k5VaZvA4xkNRAelV90BRJRzxe33wMRF7m1jYJ/Ai0a9LIil/gSoIXOFmtdTLcCIJk8V3sS7gI
qzFjyqsFe/aEBQBIFG7egX8X4XtJJy1uh/vQlXVFQVUbAw7FRLSARffCWGlmVaChtXW7QSCtCqoF
YcO8swsZtJuoq8cPfpQn9VWZEZ20LggcgfNVuHJckDIafaktn1hbeuHjHTho99Uko9TFzd5o01Vd
NJH6vz4WR/y5K+WDi/7zCXzT/Ci/xX/MeGv5Qx6fxOef/I04o4j5E6WvG2CkZdPe/jtDGxs3+09v
Bo5pJ9HefgKj/2poeZzFcTOhG+MBCRtPR+S/Glomp3vyuD3O7yDWxmyH9BcMMd8NJTEIxj86N5za
m8ymW8DNBj0XHWD4hQpQAfAqjpvjTZ+04UbUmbxS+ODf+R2Ml6zpu5sWv+e1Qfmx8DwLR/2yKtdk
uOervoGCyJlwWFm5DBe6HesbzcXLuJ3yYidcHbFnnLQPWHLTjC+nDwRPvxdj8qVPh/YhxFeMgzFc
EE1jWX32MX4/5nOQ+6SlhWuWO1N2A9unKQ0I8oRBPMMYwHEx8PLK4QYunH8pCOz9XFOIYaSvbZ9u
VPf6ZSSTeI+r7bjDP3c4cwvWjKP/DXNwC9wBdjFOgGcC8OYpg8jFkSJlfus3E42qR59Ui33JGZr8
w0xbl9gAbwwMo2N82s3ocaZW1cvOD9VHfTKqQ0pyV72o3BF1jqpQwxaZq1sLz/dQq1dO+g0HwOIu
tbJ211vSw2VBd9LLASfvhRZP6SVgnn3dNKJC7VIFEoJgS4LiQhBkujDMnKguQ2nkf2Vgymde/Qnm
OD83DoIWfFgYQS8J3o0g2sMQzXCDpa51n0eEnyw8Qh9IOrOl+GkksckBJEdoTg8fdfXAWr7DXfQu
NomnNfpJysVE8sQnT0+t7tzdzeDS8VeZm4sMeQREwFCnAqIUn9sg7w3zJgUU/lLm+Ckv6P3BPxej
jVStd8Z1hl/zXRrVwy7vAo3IBwrwBQs2CcGaTwIMOH0WntFOvnxrQGwmowQ4GnjuVDIqEznHpZBa
3yTpZ5UFAYMBhezb3+aph3r89OhvgYGdmbcJc3kes8+mRRc6ZMJrYrrRS/q7TdMrhh+Zp7oTv+PU
q3Y+SUY/jNjU1vGku92iyLVmU9SqeMBVOErgeyBa5l2AAEwoJkhhIGsCJw9L21pq6h4UoWkRfqNe
euvKFE8uY1QYmJb+oQCGogp3gi+jQzb3nLdHISSNxIZz6xefvaL5nDjdFK2JTGPz5HyIlTia/J4A
KNg9oYJIJT3QgSlzxXcGXkb0u5n/W0kG45dlg6UXdHRGUIP5Sz17R2RnmVUaD8j42ko9mtloo/0g
zKrhZi1tjquRm9DtNhjHEufhTa33zgVfQInjFUmw6h/KpdWk+fe3P90pyW6+LeQSOn6fcBBciBDH
tyWlVKBNwXhT1tg3aeFk3kAIKFahaWHN0OvTEgZOfzlVXf9hmiqBO77j4YmXFY9n7uTlFKKDSjMB
hT/dVKb78Z1Ae4/SksPPjYaP70qRyIcz22TxkVJpYyVBJjnRhhV+DUalj5/hOCCgIjcdxGDAG3ud
ucwlgMTBXb19ZyednJlux1Hfw1wDhHvmTRzfmLJyFeUq7A5eVn6pTV6TTwm/1B0wgGwwz1BET/X7
8+V+GY0ymfgds9nq84GiYT8WQcXrDgRVPLIL6NumwRKoGTkBdUC8oILIIdrvemvXF5b+KIKvfmlh
WWdxHhwarBwLzY/OTXEu+nyGz5RDDzIdPq8uBhrBycfRABUam3C4gxws8cke8nhDtVueIaa82F9N
JHG0wnWb6HEa06eGTxouhFlLdtJh1CW4jsy1tSRE4WoC7VmNHYgK9OXPc/IlkFaQfE4LjmZvf+1X
3j8f2g/M2VbAosA6aaRNAdUQgCsNmyEYtp4s601v63JNBpx5E3v+bUf/ySf/9sIjXGnhBF2IoiK7
LTDHXVRh4AmUKxhghHb4m971j2XVi9mKOywWL/Q+6KjQiJk9ep+PjSmVTmvmYX4ISoPkNkUDN/GH
jhBtWHXE6FpLFXqkisSKk62BnRw0e+daUketz7ylkw4ro5Q7mduMFJKBw285vhOb4HV6BVZ+MAqD
GJAIRxVrkMbKX912Tor9jFOnV05hc5y3Qv3cNzpRNL24+skcsc2ytbBozw9DD2JIQ1dfDxhdYxhU
iveh6LF8KGtjkVSpsQ41dKWJRYBDGkTnBuyLtcGc9aKM1Ll2Nt1TKtWQ0cKgMxEfvJozM0lN3ooc
X4WjLFlLJVg9p825CauFJZThT5WjPkkCDIfGxepGYgCKwN26cadhIgU5b86sXC/nE7dnzKOZZj/7
8imFutUCiwGR0juKWmyaQq859ITfOoTq0P3u2Xsacp3SVAVX5DJj/hXV0Zl7mIfk0crBLaDswefU
43DBgeB4oADxpzGwTnLA+f1WjI5+b0djtdYtL7wkhcjALyOMb33h1fu3h+hrn8a1PKS8UA7wGDvZ
2ehkOiSxhVxYOHJjtQyPuCBEGSyflJw8ys+MhRdsaXN+UhyQKEMgifqnLL4xp11kN2l6cEhOWXZh
2l8CT4KEi8K9TBS6+loi3SlaqNO9C6LVTH6y7XV40a0mtN2g959FmrabsRHgp10Pxd+IxEpPK3vV
1+H4WcaFu3IG9cFtamNDNnt0htn/6jujiiWqzoSR9KKQSxJjashXOJhtm6y1zJpWSQ7Sg2X7wijs
cy6Yxy1bx396Y7iKs71CwkQVfTI2BuIhtSlPDyL2SO7Ium1d+HQlpvhrlQbXVUDC5duD4uXqbs6d
aAfvVep0COAnBGsyWac81oOE/KUGW6rQfNQbGV7iC7sQLWS9KfHILsuq+8C/JV37NukTdV2pdtvA
DF6bC6nx5t++p5cvHS4FR5WZsM4/nbpclJHXxRq5kQdDDhByKu+DaXaHScXYUoakf7x9tVO3MF66
rePFjecoVahBjXH80qeuzlQ7quRQapOTL8kzgIlP7Iqpo6qamu8IcvYwoDcQmSm9chMElzAF+r66
jCfi2DSd5DTnootG5z2JS/kXXrcznqk3nu7ieNlgJuG2yBkXhknwNNmelcucBwpBJys9mJwC7og5
md6rro8v4yBvEc3VFiEVdl7lAJB+TsVPgzxbVx5zbWW4qfWud7BjNII8/+ZHJAYteqPDwwLOlQ1E
W1o39OzEdeRq46HMHfPx7Xdszweek7u3MJXjYwK3wDqeP/mzu/f8sOIIUkaHvBynRSh8sc7NfLpA
i06XlA7aihOGuQTJM1dRBv9l7K2rES/uRzc0gouxx1ujrbKLRqC/MyHBrXQD4UWtDxD/PSKL/azf
mfPGRld8KaWB3xbrKbbQ4QrQMlhUnUOb0aSnVvbazsFvzy3n8L6gXtk2FoQi195FpGRhV5Ehcab7
ctGjNdqI0s1h9QRoHvJUkaXGwejMu3nl1eAz7aPnMWcKmH38ajRAzMgbJm0/1tAxTCKfV5CFknPq
j1cmlcU5S0e0A2LAPx1fJoikURmA4AfpwaiwyXnGTBx91dxiWDUtERt1hthaarAuUiCspRRJe1fV
/UMclhM2un61y4McJapdfzG94n2bBaQdOvYDwbKfwr6I11NUrHUpevhPKtyGJpiT3fFJRFOIM5vo
/FJOxhPL1nyEh9OGYPbkaXy9pXsiDW1vSYD/qTFzrMzi9Nvbn+aVcoF1CGmX488W8cQ6HL80ug6A
X7pLYnPCxAo7j6o2whQ3tso7W6q7NIRd2Yc42fmFTg/cKc7sP8bLHYE74AFdwpvYFoKTO9AVQoxh
dIq96LyHpN56zq1Gx9/7mtIMEop4eS+7MqZ10KPuH4drSwRbgoBv6vhnZGIOlAZnAJSnZz5+9dyR
D+iEuSHwzulxbBJ5qEX6UOynSFkXVggoBlfdxKBl1thmROD4VaI/dEIULDoS/aJy8acjqXGl+wrf
gyHrVn01pd81KcPdWGjFIoqcdk3HKaXgyvx/PVbmzYTTC01VuumnK6fn9bYwMrvYoylw1mMvsZ8K
6Im8PVbm+v70tYAwA8dxGTiWc9n3bIXLMUdStN2LvR93EqvHPlrmBu7F4dj6Zy71cirDj57Lazwe
8Og5HRNxh0MRMfXpfkqKiPhbDFKjsCholJgomi393Bd/5dH+vp5HtXD8aLS2UtpjSbZPc/8y8TvW
AEtdySy4iG1jXVvxTenXu9zCHKWgDaghaMNlGkM/vxM7LPzfftHziD9+0eD78y4Cyo9s45RXHdEy
aojQyfd1Ruhg7QB22Wm87asuviAgiRpxjnSnzHeWqTacPee9dnks+h1O/YCIHIePX4bTzCQJZ0j3
iW1PW6hfzbtwFB6u9f0u1tLZjtq0bnobc2vcvNvgwhqRPpVadF12MsPyNCnH3Zg1GLzrQBNlaA4X
RDtEN4FKk2va1g9vv66Xxw0PZqIPhoDoEiT45ONVhL5ZFtjeXk4jlsK5XyzdLnWwGHX1JfHJE7p/
7a7yq3Mg6CuLJ9gFyA1G6TN4YM1r+LMZ4eVlz/gI4z244rjpi+S+8+3pfdeZ33U/mj7S9asXVqNb
S0gVdOFypzhTNL0cuNzBPFKMubQjauP4DkwxoNvtpngfSHlPjIO5R29c0zwsyzNvGW7my1EJGjZb
ZrGXo2I4vtRIzrio24pLDdVF6tXEePiQM1qtkldeIW9rKJS3MUZyNXK4tg5XUQPrgz7CbYsu88xz
v/LNDYS5KGNZ+Dzzyfjo2Zs3e8+dWmtM9tYUYGaiMnnru5lzIOj7MWnkReOWxTu9yNPPb4+1+Yue
TE0D8YYxF3oOG9bJ+4bCIoRnynRvhOiyNRdjm8Akce/tq7xc/viaM7wALDbTZE+Qlkra4ZRZZbxP
m6G7DNKoXwI/0pp37XfSGM/YMLwyhgCCbXBHYFgQppOr2cLNelVW6V4jgBbGTkZbGlgVIKG/fPu5
Xm71HJN9m1QphzYlhdrxEGpMQSM9y9N91xvfKzVaayM0mw+Rn3/LR6V/d+h+rd++5GsPx0UN3qY/
t9FOyqhKJIXZw3/dG6mlXbuW/EBUsnaRu/qPty/0yjebVa+ze+GceHPq+R0TAjdBaTHvRGJ2mzpX
7oWbDD9as6+vRl07t/a8clqaMXPGBiUKb9Q7mY4E+oRgTaZxN8Wld4NDc7Px42S6pekF4OEkK+Gn
3UWcEW1I887fIWLRH4MWg+hEeJcNyaQXTeTA27EaL/rWKjVsW8JqrXjIyJNGL1FMWXLGbu2V789S
NQ8ySggcBU4+hgmVNnTtigDIBi5q3ZGJrFX2tfIoNstGk6shqOSZleLVF4X2hN45mCX46cmUHcOk
LlUrzDuYrdtRj3ZKPmTtT0szf1BQXagY1uAYLmxkQHoXwFqKZovMHQ6FsoQ17nTv0dZA+ICla4cG
OfLtmTXl5VthMQERcWiFeLbpn7wV/JTRo7B97s1K37dtcC973boVpn9t601x35fiXEzVy1VsPqcy
HebDBYjuydgh6pykSBFGe4A0DM2D0l/nudFu354RL6Fr/O6eXeYUdiip+PvK9aK9KzZmo1ZZkO86
J0BK7xuPbj49Tr4ib1G7buzhq8csPrOMnr2BkzfrjElkJV0Q7RkdG623XGh+gU6OQL5pMWftguxG
IxS1CHehG61JhmrPDL6XiwJlCaMdWTxrFxjM8YLXhyKzO6ti9REWvPiUa43tTyOyq1UhP779uk+t
t0B5ZqCHk4vl0rR50dfLFcHBiUmQmyXSe92gCCNdnsTmEinZ0rSqjT2mzU9OLtHVDEZ/gtfqY3pP
AKotWYozA28rypzgWo6R/hNdAaytMtfcdFH74kctQzD2dhIfwBd6udDGaKt5Gco62x6KKy2I42wV
5l698oCf10lkQucc8vEmRQy7MZ0xuzV9GNthV7hfLU3kS1WP4SOuV+E1+bDBmaXmtW/PjPLnxZi3
Ajp7/OpDS7RBVifJvkXtvXOL6YdPv3oXmtqGlJh253gdAPyUgGx5UbWmn228r6364u2P8rJOocnK
sZojNqJM3B2O70LpNoBvY8R7mJrRsk+zn8Ekkm3X9Nk1pxyxMlT7vciV/vNfX5cCAkoQMar4v52y
Vkj2mqJSdtE+ql0IXRT6h6r1o/twNPc6RdzlANProkyVdy6Z4OWGSx8PuPFJ/j23do+fmMibVgh6
CnvdpHdHgMBPFRbolS0zr+HKJ/jO5X24C2rtgz6o4DCaaAYMFqO7VMXx2pF4oHq1fYep4OHtd/JK
BTsr13zOrmB0nnVaNCZIvGeMCOlKYH6pwUKW9UcTdsCjC1JPXzd75yLoJpsY31Gz2LVe9kNmhrgZ
M+Iq3r6XV1bgGXEB6iQ6IXBPO45VQ7qk66TBXdJkw5cAwdBC96bszCh45VvAoKFfzABEq3vaC6ry
BNAXtcBdUbV3XR4PGNUEzbbvGjc580CvbGIYHHFaBcJloZutG54fhcxyshA49uFdAdy2zoIuxeks
KhfCc7uVsKpumdemceair2BHTHDenvVUKT9ZOTy/aokM0W3SOLjTiwyWk93YzlJWLnIVO/mUjQ26
ns6Nt3k7svympRmu+ik8WJMfY+AjsHpRjYcmSNXaDqU39qC1r/+Urf3h7a/92mIEcw9shploAFGe
LEZTr4lu0guIm71LopEpXDwYiLdWjdl+ZAH5UhpWfT2oUd9xV/6lL3Ri4dr425n7mK9zfHyZrTDs
J4cWm1bAvF89OzYFmaYZSoT1vp3K+iMOPPklB0gInSxIq5EG78rlsHZhuuF7zR57/G7QYXTjsKwR
DmCJOa5NtFvXvTbiHDvlyWaoIbuX46Bd5YjU/u3uCfpAtWhStSH1c04BXcMBNUdVxVIihpb8hwbk
X6Xvg2kKlsMEhfztt/NiCHM5i+OtCfeN2vT0LJ1xVAh7VKgcodsUFuOEz6Lmi5XflPmGtE6JnaKV
n1kvXywE80XdeZ1m054jS4+/SMMQ9jBCj/Y9SMwSbBqmtCrGM9vQU2/+6MNDpmdWzkCBS5iAdfLh
Obe6la7XwV0m0y0wCbA2sQXE+rTtZZB46IusFZbvffsj764q7XLI9Luue4+MgT5LfaUN2SpaiG/Y
iGwrkW6c+n0Y4CCfdPy/feZmZ4Ho8SjlZi3oILhEIjtiOTl9J54+CWQOd4rGwdoruntvatLtfA56
gEaXXSDj11YErd57JH8j+8zmQiWkd6UPuHY3rU7SG1Yul2+Pj5erDcFyfC6+1kycAiI7vi9O5Blp
DGO0b+mmYxwVJhcRh6TLpiN3LXazC7umG8yRIbr19TTdBgaziryRdqugUUUL5WM6GTS8NDUmPyK6
kQfYYOdM1OZPefSpbfY3lvyZN0kn5JRQYyOjU0ZsmPcjrflNUX6N1EGiNlrkSV+cq7DnZf3oYpyp
KDSYoDS/bLCo41diZxM6mIhzXK357l1T2XceFs8LkXaUjVHt7WJXmldzvWtXfoqblqFj+61/tdqE
HHD6jZu3v9HL0x6ZRGx0JudiJMYstcc35E9tMKfuBfvWlsF2aCXaSw59gJSQh+7bqU9umi74RGqt
ue19v8EaWpjaynEsvqEYiq1wknAZOkI++FCCvtVCAw3WQ9WItdVGBE4H/k9Iy8Zv/vs/En1efDZu
HAjxKaMX1tXpMdVG1jAZemjvp7hfT0PikdJVHWjQsV3QAHr7Nb12MZibNOQoQggFNo/fEnysyM4b
x94XWTZeI4Ej+7Ok26hcpo4M4nNeWi9mNA8H+GI7RGoDIZ4uP6pkABZ9y8OV6MxqM8hXXqefW+Ve
vQqjEAsnRiK0veOnKgps5/zGtfeYkw3LrhYQcBCOnNmVnlCq4zEPQ8/A7YFD3QzRnQwx6NJpnmuD
ty8Ms7vWNdW+r7KoX7Wyd+59q9RBPQtOGClCmEUMzL420nZycHutfEQ28Ga/2CFMIAxOjOy+okLB
qy4ew5+eGr1Hf5Thu75t2mQRlbqrSLDEIT2PwXA4yumErnWIMtZ4oEW3HkLw95C+Ifokg5QNfvK4
Z5ZhiXpFH9FkLqhKisu08bEh1/jzEiZn/SWIu4taB8ZdBmFjNks03nH9/zg7r922lXYNXxEB9nKq
Llk2ZSdxEp8QqeydHJar3w/9n0SUIWJtIGUBRtZwyClfecuqNIUirSORqBsaJB4XIBDMuEDGKVek
ZlvEvbLz9ATse+GHyOsJK/E2EteWv7CHbxYnN5XKCTZhZ7kR57ExWcsYtLAaLzp6PdsaHPCqKWqd
p0rijUajYWEzaDdR0eRFCM5/UgkDZze/g+HGxKJJ+tFVhHyyre+K0N6a1j6H2A8iOgEX9FTab3kw
4Fsbr5TJoyBKDlofrjxnTcF0q2rNQYWDJlmIPfxN9D80hekVq/SF8XlE07Shqxx6EirYzxo9ijgK
HgoaSRlFu1T6YouhWbNOntvKwSAyg78pbZpuoT9+kwxMs6T/h2APEptAt693R0vw3sldMbrtIMj0
1ao+936Z/A5H8fn+6fLhSFAl/tcYobV7PVLna4GASTW6IrKGrzS5H1jUGVT3JtneH+kW28OkKCiT
5EI+gaExO8hABCqe6ZSjmxv9S1jrv+CBPtsmQMBc1IdQ5NpKH5q/IbLwAQLSSZRcOi7lOMDw06aA
Ly/54t1ibaYn4lIkjsRehZToevKxqobyIAejG0CeW8fQ5o65KuDeNjp0NOByxbZSe3OfJop9jgQC
Cpl5qlNYC1ovYTmiUC0RZmE/WZD/NnmXLMmb3pySNvUIhGoIrXlGzuXrB8xlkj8rtxRXGp3oaNgl
EWBcXxY+zE3hg1GIa6cvQ59En5hM/2YaonMaSBiq7MbkfTtF7VAiQoDCOHbEoisUTe3vbe5ctNxR
D2YS9msPEiN2Hw4dxzCAQNwUrfUoAu93F0yIqDAM+JQxzGwh4Z98/2nnRrA2FwKdQ+gmXIngke3Z
3sA7oVD0QGpdy+QWFE4U7i09NHapMqolmUednBxDGh5DP0GFXK/lPRl8cOmzKnj1fK26JKih7FOt
QiREBkun9FmMmmXlVCulaod1UNTOcVQwlhQ02Fd5aPl70VqShY9UxpRyjCEsOZFXrZ6neweR0UnE
4Ves1lhPAgXxjqXhQcFvBmzNnARGv9JBBxqscEcZQT2yzlGjbXBB6Acse2g+/klR0tqLQms+hUNn
76QweLZhubMQCyV863rZcZsiz3c09FF+FsYTt/a51iJn30ppt3DEzuWDphcMKQV90ffkkwjtejkU
cRXKsdb0rpmr3GyO0fjPPuaUne+NAP9LedPXw2utRB4myaPlhro+PAAfDC/VWNquVpB1tqkV7kvU
b/ej5uQPTRtA6aj9/qkAX/IweLH1R1dSbUPBX0bgtagPDtXXhYV9e1fQSCD45xfIH8od1xMR6J0Z
QxB0bmV0yjboSERYvmJfZYr8h9X1q2xCL101g2h2cV8pS0iFad9cBR+8SFD56N2gTgzGdrZS05Ie
Ry2nwlWjyHrFqQDcs9XbJ3xVmhUByIB+d1h+aQ2/fqslshRECDe1giWnDyV3c3/fvLfWZ08DMQvI
lcWBB/B2dtgNvqaKtmgsFxZfdJTNEpyrDR//bPbDy2i3suDpmnATR0Kj1B7V6M/n7S+lTYYXGg41
1HH0UFKCw8eokp1nZHjzh0HLrCcsGFI30B1I3xYqM1Cg0w296WjXjJHYmr1PauMMKddrHdBVT/XK
OKohitiDVQafsqJA6/L+ZG/CkgmtCQYelCy1tJvWb675lDwr3LnhLVe7KK0jF8xNtAcBrKyrsqsW
KgO3abAz9ZgpQ4IxBnczVzfqANgXiprZruJJ9Q7K+PhGAuE/hk5Ru21cyZuoQkeX1S/2eo+IRZXo
4ncbWPkPUHjVlhMVz7IB0tz9F3FzgVBAoAFOXxoc0G2mMqDlrGc+tcuipMkp4tw8FmrnL4wyXUNX
S4uuyZRsTz69LPc5pklTskhWwxFbYLV5FLkqvTZqd4LLqPy8P52PByJT1ElQoMnOdlSUBkYiAtNB
ZLDNHk2rzNeWF9T7olaj/f2hbrNTJgWYb+q2vxfJp1f7T/1t0vgebDWxXUkM6e8si7RnclD5u4lu
h+tEY3BOhvCbJiHU1Jf5FCCmzidfHpCeGNP6TZIkJG3QnzoM6YBoQCVF38xcEoeOJFysNEqKMIEM
58/9x765y98JwrS2VZQy6BjOnnpoExsll8Z25Qwfhl5W6pUZaupEuBTdObYH51EyMsx1yjhYuJlv
anIMPUG2WQjUM9gK1y9MoAdFohc7rt2O0VbuXqzekhHH9qiSmeiTDN5S9emjyeK3SU2DuqvJbK9H
rAw/1OJYsl12Z7wZhWRuRJH5T3xWzN9h5wVnm94ScjpBv1Rhuk0tmS41dBjUoGxknuJ68L6K0PPI
a9ttQtxgUKnqVkglNpsRSfrHWLTKLqw9ZzfYFYZtvo1tMhJB+TrTMIgJ+5KwwS/FGb0lWnXlIL/B
HoImE5pjuRrGFmOBoQx4dSOMyDZusKo3JCQwowCNqIRbK/CQ/9oY5KyoQBjBoWkCjKpgJCCUgYgd
dKMh2Ym6Gly0atY+xZwa9RKpEfiXVditpAivFaGDZBUoyfBQyaj+BuNYrI0R9rBue0cvK4tj5Ivm
MXIQDs3LTtfw+Yajkdo9zhStrH2+v3hvZbzZ2mDeYTui4Q0jZlYViKpACZM21txc0nAbDwVcRvSQ
HsN0xNnHwDBh3fBqH4jpv5QNcrtRY6JDaIC8IVb8FDZqtA3g4cFjbcEJeGlXP1qeHm5x514CK9ye
RTwrGAWwjxTWlHejoH/OB0WYLWLpCd2vpFZ+eHaGTBCcbn8MX+6/ldvLjCYEEv/y1B7iP2ervB/D
AtxPo7nKeCFYBaTaWRbC/sXnwVQWQqbb+4IBJuAodyZgtfkBa+V9HmiJobmg5cSTUjfGOhW9tPnP
M+Jy5iNRSgeCMwf6mD2S3ZouaW45qMRfopW3SRr8DHRRrCykwRay6Q8mBZad1j5HOQgcR73eqaWS
tqWt06ccpY4+p9V6tNS8rl34TrcQQ4q0zMuhAcLlpL9bHvyzIoa86lqT/MCVff/NaAMA9IOnoJ4j
Y4khm8VDOPQ4JKGetI3qVH9Wg/jT/Rf7Hmdc38T09CaYCBE8uCZ5toGSvhk7pRw1txnjeKulSXcY
s9C+NIb3DJxi+A4jjyvBqPLkVSnMcm1Ste8dmN9tNGiPlRp8DY2he4TB0D4gE9jvkPWzMVeIUbUu
vPriK2gyBaMuUOBFDEiI+mHAHL7xK3jatYo1pEgfohhqTgJgO9+ih2qtKhjMeAeGwSnKlHwp9poO
2tmcNd2kD8E9TbY8T5KrAJ1fx2l1zKtbczVaVn9OckIsLU5U17fsEj0s50JFihOPTgGwBsUS3++/
+JtUg2gA/h6hFkk07NTZezcCn6J0qmmuDTnp2CJDRF061R9ylLEQ0ml+oJqa7UAru2Y5aPv7g39w
EqF+P/XdyOMBrswOiFxRo7CzCs1NAuOsigZDsDxTHlvUZP4zGomDCEEfJLEpvoH5nm0lxQqHQYpy
2827IfzpO9lbKQJ5YRV/tJH4jMSRXLAUJua2Y5JZyJKkMYo2mJM6VocHpMPtR0d0aiHV0dmSBLJW
dWbtjdT7U8bwdu6/09vQQqEoBJ9Cwz+A9HEWacaRpNmtljpuh1mHqg9P6pCmzyZV6/VQ5ukZwT1v
nRZiIYb64KiCxDDVe4inJ4GY66NqbOpQp9rouDnao7vC8ZWtXyAgdX9yH46CzDNnPYsVjPD1KKmS
iqBqPceVIJ5eklA+a0qfPN8f5IOcCHoY+3ui50/9ktkrNFofz9retN0i0S50CdFyg8Bz0gJsDQtT
L1+0XB8edUu8InsnPxtBauy82qp3iT6pQlt+c2qNZuGCu92oSDvRqQSpT4MDv/brqZfKQM8IXJYr
9OFNEnXzEJXQBz0nF9E6kpt4rZkd9PCII+gkebq9cBfdrituV4fhNejzvP/psv/njqhs2VdihaxC
95rh1GUdHmJNiSdJ/Fzirypl2Yai5RK0afqg10ckHAECq6nfgkjC/GZKAvTIh1KxXGvMv6GtB9wM
PYu8i15o3f7QJCEWjqS5typNAVJvYnKVKU59gdnHj0Ws+HUljS6xWYspFiJfhTMiHjZ41aNi4pFo
V8oDyqP5Bq5CurVbQ9l04Bgw9NTapUrMB/OHnkKewLkF5WyeFclS0ZGgcjy3RWZs5YhLCo32KH2L
6aw81NlQuE1mK79lx5fQL2jXwxhvHOychjUEcu1Vl5HYUb0x3ZY6Lj2FplFK0rjX//PGVCGr83wE
Khx8c4JvFKaVPInOu4oemhfTyR6Ttg0WtsAtwsVRCSQ5wKdLC/zz7NsAOm4jhW6Z6+PalayCoA7W
Ed5du3RoHoI4zTZGMw7brJXVnaO1n+oR0+1C95y/CyfEB5+F61IGbkfviHBwljF60tASxkqK2w1K
fPSjMT8WukECRAkpEitHKvQ3LxiQWc7aeJ/U1nAJtfLYQh/8XvuF/egUCNmQ81WkNUNWpkdfTdOT
0y5l1benBqGFDMeMCjkYkHmsb9LwraVIMd1RlcY/fo1+Ui6UTebpq0GzDkEffcHIYHzLkb5aWBLv
xZPrvcvY1A/ZUlPDeY6skdpRizqnN10HVWdqIucG9WP83lHUkk7j+KtKf5ei/5VH9gqA2jEz25NN
QWKVjcR50Fkc+9hHj1aDAqb9EJmICjQBpnXij+QYx/sf9DYQYe0itgCEFg0u6ibXh1sQ5GAD/UB/
Cmz9bybC4ilN/GKD2UKwMNJtTjRlDzDgp3AH3uUsDsECopbSotNQfB30Xaml2q5LcI6uAVxsp8R9
IRy4bV4xFspWYG+IMhFFn13MhtzQEGkS7anqPJsyf6rvpSSE0xsm5i81c4yTWWbBqpvifSO2+cML
tpRE9M/Ibkpvvh1Zu0qU4TqPzKWg4UZ0jFoPRHFqESyQCTI0u9QkTvd80BrT9b0nQAFFVWzzIfgV
6N+kVNmE6C6J2HwQWXbOjaRfo8eDe+jPxhifTb9+qHGSt5E8+ixBOpaKfuXIT5X6GNrPpgBxGyQk
4tqmwqBtUoHqQeH29aHJ9wLV5YXF/kHkx0yIoi3NUgkZ3nsT/1yPJPdjZvKLAlvwGlRGvJHGqsJi
tC2efc+ONzVaHd9aU6nXCFMV+7qQFhg2t2cSmcRkVQ1fY8oVZysLETDV8SNTdU0sU85FIj2nmrNt
O/1RESVoP6zF7m+a99xgvsFZVQCfAfuhLzALCXylMaug98mGjfSkG9VW0KgIDCRp63obty82aH/c
QVadHO7GIUN5FGikmR/TMn/1ZXNdji+9Xaxl44QHcK57q0gq3KHfNnGwthv1kGhr5EyRJ2pe7j/5
BxcJ7wreFMeIClZy7oVcyrmF2q+muqTVPX54efziiz5yrQJ/eu4yLnhL+FtDl+R9XevG1gvVcFNP
Fi/3n0T/4ICmwMM2YIOS+86vtF4NM1sEqY6c3AjuQH+I7MlqQ73EYbd14hclek4Rw7Sl4FAOzZFN
BFJg2EpGuaVmdHGCnRpIF1G89tIJ5KRRvUbSvjKQrLN/hfKTgaxecdHi/LPpl4fSyQ6dpb6G2dFE
iFTYvmtF9bbznjyBtFqD5K8fAIRo4l+eiry/Oj7Dqf+UZCUFPOxEkXC1XrPWeZyUA0hdljj8k77k
LNzTyIPfNV2osEA2vj6HzXxKVgshuxXiTLrEsT96KzP+KvXduiX0Ca3LEH2m4FfTbMxkfNRdoZyD
/u+ofe3xJPSFSzWt74Jd4cOah0mdZ/KxtbU3JPpMnAGSZ/Qc3DHbNc2XHG0h2Tjc/6AfJA+IS8CM
IMXkaMN18XoK6MYgKle1o4uo+HgOJBXJA7LFS1p4KXryarKP6rx7xNMh2su4CgJGj9NhBZ+6xcdB
Th4s9OWPgS/sJbLCbfIEgGHyGp1cMyZJkOsn6/AZGwoQwW7fhKeobvBLNDvjoNgJMt+ahR49Vkdv
BKLDjiBO/GqyMdwZCEkjSZ1/zr20/yaqeuEQ+ejgpOkLtxYUA42L9w3yz8HZ9Sr64wmUNmIh5VTr
6nfC2+AY0aV/FmmAxK5ZSVutwkMcsnt9sgJtSWXx9van9KGgIwQTmVdjzm5/ITmRkWvgO3wtPijI
BIARgLH1gA/7UqBxS/ufyiwU9chpbMgBc8aI4Rm5IxpvcGt7ECfkts6jXiYnA9raox8jkFd20GSq
TA6++4BpMRGNUhasCMYHbuF0k0UJt2Kh4bDuCFX5gUizdVAr33yWMeZ41EJPXrhXbtvqlBJY0mCX
OOZVtPyu102rxKFdlk7vtnJ6glbRu2FD43uFcxb1wNBYJZzQK7O39OdaHoIHOaRx7jlhf8LAzj+h
jxiuVDsYnuoq7V0ljeynzrC2bWE15yoOyi0Z1N73a/QLsjK+tI300zcRZlk4aj+KvHTgiGiKEeQB
GLmeRtqOOvi1VnuKqnSDSIK3AcbjilFr106hLwx2u9eIusiTp0Y6vMl5YAN0zw4MvDqeeqlV1qWk
WThAV3/unzW36xbWD+1izhSyHi606xnF0RAVQFET19ODzC3t+mUIHeNxjIv/nPtPA9Eipa6FFbQ8
q9PBfPeErtaJa/lShsSz+F0lzinqwmjdKfE5I/bHaSH9zzJOwNUNmoGQV4DKsvqu5ydyL3YirA/c
0HL8V200vmND8lkvYsAsjt0e4iD3dvdf6e13m4aEB6DBmiEfmF1AHqxsKx2b3JV82zwj+6OeG2MJ
HHUbqU0IQPJXsg34opZ6PS+505D01hNiHaAfWIUMNjXXPNpaZqquelXtVxJebAvb+DbQwLeMPuek
9kAyOAc8Wnbme9iZFG42GN2eK1h6qQu9faoi+4dT6Wfa4wo1aG045x4ljoX9cMsN4Fv+O/z0eP8c
8yFeA2MU14U7ytVKpM9e8iiByuqEs9W6dkNR8bOXioMO3D1vf+a2oJiGdlCVfSqjhkbZl5LYPW72
Y3n+n/mz9mYX1cXBqWrdKi+Bs6TX+NFKIN9CzY2mPQSq6ef/PLAjZ1lhD2FJwRgFaSxy1K3t4DRw
f719tBTouEz+sdPJZM52Fs7JBFqBXCCDE/vHJAx4OXH2il1NthqitrpYo74UB3wwJtJFsMc5zm0m
N/sUajmY9WgaqTu1903Qr7pRvxhSugm1YRuV3rpC27kVPxGXeIqKT6ljv+RozHN5n9QuvehasM+w
Pbj/Im5PZ3AJE9qIpQmQb17Z7cd8aAs8AXB86r42ppVTEZHN46inqGqUxWJafPsSQOBxOhMO0YPh
YLv+vIValSFzbt1E6NnXOEn8XVXa42s4qECu1HCyXdaj7imuVe/Y6M5Lxob+koUl0ZCFzmDlgTHD
BcTXXlLM6o5RYY0/UscIPt9/Lx+kKhOAnoOX+AjxJHN2WOShARCsKpA4J3g51JbqnZtOM+u1bsbf
egfnrqzeVTklPpyzzOxLiZvjOiffWLgDbj8QiS03JxEtmDRqkdcvLLIVv0tq0ItyhTqpJnXSrq2d
cp8XOFcMSr6k1HZbb2Y8go7pqKRHPW9MgTgsoxxKlhsKP0bPqyy2RmNHj2ml7xq7V855h65AG/bR
ZuGNT/HMdVoLBoWGKBi8qYOiz/akao2aZAurdeNQNrZYSal7MRjSyatheKRNJz0Hfg9lqGiQSIPS
+z3kp2AkQsMdgcZvutRZksv5YLWSHwKEAhTFInjPm/45jGKt6uWUpo2bNqp5IJL1ToZRZhu6dPl3
wLbOViT99/vv4fYA5K4AEzMVng0ks2a3bzP4HVYyvaAQTkpqK7G1HhU0z+6PchvDgFR6J4kgd0r/
cfr5PzOLSkOKqqQqXcQyavCDab23lUJ+HgMnXOi3fjShiT8EOxeAAN/4eqiiScrBtr3C7UPiBg9M
CzWhaly4Z99bEtfLZ6L+Aq/gcOW9zRWs4IOSzmQypvLYy2CilmRHAqhzlhrmWq3Dclvkxs9i0PsH
gY7cH6eB0q5ZZNhJFWfbli7CVkpS7PCM8UdPZLTrVC9cQaHX0BJIUKkuzHSLU5P+679+CdYVaQmE
YbCf1AyvX09lNhb2Xpr3JIKWOk0Mbw8Hl3rfVZRv7w/1QdJHEDIFlDLfniN/9inqFElf4DClC9Xj
R0OW9xJWwtt2MVaBaWg7q4ST+4BZymRJPU5ajE29sPCmIf79TJoy9dHwkUA7gaLCfLpN31pVZjTN
E/VOadfZob8NncF+FXYSHro4Dw/CqGtXBNo5FwlOWAuvYL6lNZScphMGkWP2lj5HYYVDaIWF3VlP
LZrPD52tlkeMh3a9N0m9ydE2i9jVgabjm6PF38PW9I6SgP7XkG+8FJLAYB2Xsd0QqN96L+sOeai0
2/vPePOIvBoSP8rhLGMu5WlD/bM3Hd+HMzLo4UU45e+gww9PwgjiKGMM7GoVgFktzNpv98e86b+h
oDrxZIhRCTj5azaon6HFDqc8uqSa7n/qfAd+kRGhIJPQ8rRxOVojpxocJE1t1n0tZWck1NN1bI6F
AQ+qWEoI5tfe++Ngdfa/6IRs6/odtEAJgOTZ4aWTnJ+R2nxLNWOf2OzIrMzFwpqc5na1Jqe5/zPY
bAuSM4eU663woreh/eChww1SAK3c+6/4dkoQF6dWLsEtQfnNzaoIXx16EV7Uxkk/24lHDsJXXld9
bx4UMsqFpT4/4ilzKAAXCWPYaSjzzI54lXpO6GXMqvONn6Ohx0cjbop1MEhL1+SHI039G1JUbq75
CZ/reMspbR9eMA+xjVWGdtcq6YU2rkgeo/X913hz0L/Pi6gX6N90pcizeXUxTE6OeNgDSrMutGin
2VP3KkRCECP0cT167UsRgzqiHA4Tx9oa/nCQ03FXpPHjMA7wKyiKJyQwBDYrZFV2vuafUZM5hX68
EPTPo6npWSfCuT4B8rjPZ8+KjJ7lRaYTXoJiUCGAZPbL2KjZthDoUORy2G3ywfC2etEv5Z0ffRMa
XQZSjmSz9AGvN1AW21WVdYwcpoa+wthJewgTz1v5sp4t5BC322c6sJCA5VRHYd+azrN/zitpNAej
CpHhwmAPczMcG9aSg0Xq/e/+4SgYCkxEU6LEeVvTwyKtiYQfXXDOQ3Q3jQnDYBLu7o/y0SblaiA9
Y2khYDL9/J+5mIgcQlHswovneE+J7wkXc2BxKqWufwrRUTv+f4abeLooXWDsMruQAe5gelKwR6F5
IERq/iXELLeOhE1uovbb+4Pd3it8J+rj9MmwHCASu54bcqtqEfUyx1yPmyRGjn9KGVfOoo26fZLa
l0itf90f8XYRakgt8CLfK8ygXq9HFKNaBK3e0QbXTXDFuKbvkP5sV0Iru4XT9abSQYCGOaNOsYMD
doJZX48VCwNCVaYaQDa0nVp7u54q6Ka3a+jIXXOSukba2IH908g/qb566MPHRL/k/ZcgvdQVkEP9
pIBhVgPKocm4C6VeXVdW9gXXBQ+7oWZnJxpKUvnCY9/kmTw29T1qlZNMHwCfadn/s+BwhTN7h/TS
jTHKweBP6zbolBO7BpG9iUuj+BqhGLgym8Z8UmQhTgIb3X1kOc3Cyv/gW5HkQMsl9TAIBWbfyqia
yoxixLlxN1ceptb8oZdCOK2AtxcmPc3p+r61JgcBYAocTqQhs2ofMv5G6aRS72aBj2ITqoG7Xq6y
r/cX3+1Wvh5lNqHcLwqz8vyBMia2n5mmYuBgK/tYo6mFH/H+/mjvHcP5pCYbNqjpFmIJ77H3Px9S
kRDesat6cP1M2Um197mwVW8d15AKAzwBTmX3XYr8c6ucs+hidqeofAmj1yFyDe+s9r982zWiixpn
q3RYt6VYF+YFmJybFD/q+GddndLut9/4mIUiwLNT1d/2+HNskbLHYwA/Rdtetd73DnnxwTk5Nnou
DeLf35ri4vfn0PnZOdgtmhWM60MkRWtH+aQZz9L4GZ9rMlupe24c9MKivVH+dcSxU16RzReUIzHf
WFnBX8lZ50a6EtHBnHSGfmb+107C/jP6RT89DqCw1D+s8E+W/U1hyNueTphxGuqTon4tnCe7BQGl
bjKkhCXw21ZyxPdkdf/93+Q2BMugxthH9LQors2r1oghhH1ALgV6sKVF2TrKKzL8xq/G6f0HLEB9
5OFT5QhdQj/nwPpW6O5aS44u72HybBWQVkxoQSJ3FL6nXfbPKkjj3obM5XVuUxWYD8inqDgMRvMD
CwkKRUHyhyZgshkT45diR2tZ+RENVPowVQWIU2Klp51EOJ6T+pvd/x6VP45ySGz4HNJTq/+QQFbk
Y/EY5w99s4ty66ueq89G+sPq6R6jjLGmbLdwKtwGMECEyU1pdnDl3lB9DTkIrM5MNFcN4V9rAX64
kzE4JJ2dnhnZA5r9K80pjYVhb9q52nubDjzoZA4HyGEWkitlhsSZ0Q9uq/ORIqsu9/2I+GVieM1e
j0DkoT0slG+h5u2bNEs+xa1mPIZ5UlziXOiPTdt6axNo7H++sCnLYBeI3iiY5htgZB7HRpBEvuzW
CNLmiFfvdJHZa2pmq3ICot1f1LcHJSYvnCWU/TRnQoBerybZTn15CHNGQ/J2NxRtBgG2XwJD3DRH
ednc0hz9k4Qmgsezq9OCnqsqhQqtPZWOHidycwTKjB/1J5GmrEER0Eoz1r4i+evIB505Kj8jL/tl
5oW2yqr6E1qj+ypO1qKHc6+NVrUQudwe5ROzjludugWJ0zwbDCN+3AzIGxSF0T0nioi/VBFP5WFo
9IkWi/b3/nu/vQv5H/LqkTIFiQys+/q9o7lRmpTGZVeVYGY3TlDvhJ/3W81cip0/2F+w9LmoDBqJ
E73leqQx1cdA8oEtWMidbfwQWCO033blYSjuB3uKat6vzmi/3J/fjdrR9MWJOUARAbYGADa98H+O
KS3NwRYFyeh2sMNfU0CKD7S+cgT3lcHNKGi7QVZ2mN6Q4+uS9CtvpHeX32LdaD5QCvK8vYCRejRh
wK/kpBJ4RnXx2/3HvA1Ybe5TTgJqIROufxYnhLh7RENtot2heTnErlp5zsrafCr0MVx3oRFtNdEu
dT8/+PYUQUAgg7smm5kjBTKk3CqvU/giZMxjr9hUu/GDAAogFlbZDUaQrwDTHAQk1BvSp7mQ4yAN
wLRsB8yKGpkbRcjmJanGLwkm6SAunUb/M9RodDlF8kwHYGVil/m9cIx+r6Or+L3q48+aL6qdaDTt
P0do8FJMcjkej2rFnEKmJmkV1H1RubQ2fLSRDGlV9EW6cLx9tAynTt/73TJ959kyTMoC4IxRVm5Y
j6CKkmB4sBHwWylQBx8bTdJ3UV9uZbUJdwQi5ia0OqTAs8pFK0LbAsrKdnkrf4d2Nq6TyYFliPt+
6SGnq+b6SkcBi9ydbiFvgrrc9V6xmxYMttnmbtN+CxH8OqleVZ30xOi+ZRmQGVzUIUF6g3EeMeO5
NLivbOW0CL61cnfq0v/sPKlNknlgG6gq0EEju79+HgsDa1M3qsINoKV90Y2ueBrt6Fvah843zN6t
T2IAty+F9lmqgsS1zcD8oaIXigFh9zUKK3ompZz896tqEvQBkki/hPx8flW1DeY3bU1HNfGD4nNY
58FOZPG4vX8i3F6ItEW4fsGjo/sA3vN67i0Y7qYEZu9adhqc2zFE9dcc7IXVPy27+RfH/xWgABUA
pENm506SgHKQy7yEiE8+BJmy3Ja2MW5MKQBk30f/sUEyfVDGohZN4KgBZL2eVGfYxdgXau7iLtY8
yK1MANhZC33E22ONc4YmL3HLZMUy32pqI/tk3maBSIfvQyyvn/NeSX45KDDe/0Q3SqxMh7LT1MLi
yp5kz66noypjYCWSU7tcZIh4tIp3UK1ob0b1sM/RhPhdVOohbJrhTfRDuAbm2q5bVYtRitY+R1a2
pE92g5edHmgqTk3hDUJQ9iy8KRowGBG+sm4ddIdWN1Z2VCgObIHWg8ycxvI6TzvtU8BG3uSOvJWb
ztmMctt+xXhxYn7qTk6zPu9WToBujYP67pl/a6/itBHbqEMQd1VhSvtmp1G7Qlpy+CwaRz7WeVit
5aSpxlWghcDnklT7ef9lT+HB1Uqlm0N4MsG56Znyca/fddH2I2qfg+zKNfAVPRhDpABz59Qq6ISk
qR0eBWjMz7lShMdQlsb1/eFvvzXtUeTSaJTrE/FtXpSzk6ByxihR3KRP48+e7RyKaOwPXqLtQFqC
dhe1t0fu6y0ronht5MLcWNg5qCN2ecPYZQtNwJtFzuNMjCXa7FgR3LjY+IrZ0FxKFZfmfXJKVD84
D9D/fpSpt5Rv3pxE01D0GyHdsb6Qv7l+814bNIPh5ArVhXy8SIZVr3uVHvn9F3wTHjKKjU0rNRmY
EjBJrkeBWpAEyNvL7kQOXidqkx60XOnQGxt6l61VfSoNQ2xLBNcXrr0bjgCNIIq6ZLDU1aAJzEvX
gMVLYTtN7eLojK1cGtffJFxCNn3aqQ9lowwHKzC+ZjJAxCj3wU5i9ecObWB/Giw8ZWkmC6xDfO9T
gtj4oRDY/eZV+QZm/UKWLq+U2GlOg9OnrhTU3OOUZf7qycQ3QSBRPRTIZu20HlvWrpB2BQiJTZIZ
0nfaJupuEM6S6chNrMl0qcJCVuU3zZJZIJ7koSMwvabzWFbIolK/2lgjfp/RoGAUoDktulZWvFQ0
mo726/3LqFOLBighrkA3bprWaMep0GsXgb89qA6rfjWoAEqFACK9bYmtSz1eq/k+rT6ji7PqulMD
GUPKvvkR2PD02a/rzXTMFrpOrfPZ6xCMUItJ/+wgRXhZOT+KTt3FTbRJ8qcmkHBA2CHfHLR0P5T0
UHgaVpYI7YTN2tbjra/y+gN0Dx/hnPuxsZaafBOIbhdZ0Q4m3sFKui083A1qeCnwhKBC8jMLDr2e
beso2UyBYhJ364R/5hnbuD80ug/gE7gK+GJ7qxnVLrPxw+Zvv5NxgbZ3ehJuPOkIenufWMo69n/K
PE2v71tV3dfesE+pkSAgVYkg4mKEGn9/j92mvxQ46I9Z5JVT3Xjeks7MWqZXVcmu146rQhrx38Vk
EO025yxpg+8OvK19Tyy2Uc2kgvuCvCOui+VpMK2/klbmx8TIrI1Hi2KNX7W/lWAcbOrK1h5J35ZE
hW80L0CTI/tFqYs1w9E/N9pwYttTpESlxGQ0+SErwvKMSqtC0bCTHvTRV54COQlXAZBupbP1rVw1
3rZONOUB6+vv/0fdmTXFjaXr+q901L1qax4idvfFkpQTmUAajIEbBdigeZ716/eTVPVuJ9Qxp+7O
iXBVgA0paWkN3/AOQByuCosW+UlMpnaXNBlXgeYU11q+fHbyftwjwRjQ4qfMS9eBPuT57mUueqe1
M1ipimqBN+dTuJpVqz7++v391VVOpAWaNQSetK7Pr+JUsjFADOyh+tlYiZUI4ZoyCm2/vspfHHVE
MyDWkEY6lcTeB4VNX0SBrLX9NTZI1o5O2IOKF4JocvVlkuHzaXqO7+Owpi7npk2LgI2VLJh3h2l8
wfgqn8SoHxsHJKcgBGgpkz7BzX4X1ZR5YzShlFbXjVNorlam45VdoNpdxKGxiuvoCY/iwR8B+LlF
SeglNYXlxml38+tx+Tj6JxgH44HINfTz98NixOGU4PtSXC+O9eToGDRXoVx+cgx+uIgOFB73C2Sc
6DF/aJIUThti9pFIVwuim3v4iFT/2qn8ZDf+EEydroKsIZMfghIJwPlESmKmqabM0pWkl4vfZUPl
92Y5bJwKHIRtR8mqj0dzK822tQYfKH0Sob8xxc4OAzzLAIae5Mkpz1D3PL++pi6FlhijcWmMMWLs
2LMKZcKtpi6j0CPz1GFoUScUTkwF355RT4vzH7MzaCJOM6wkkSpr1XR2EcT5lgwDQKJQGrBXbCz1
enISa2PTdr5I22EUM47v/q8nwocDlOwPThfCXnjOnHSAz+++nPK86zojvUrzWvGoPhXwqRIKRmO3
bpR4a8a9/Nma/HB8IjjDWX3SkuWV8ebOr9noU8Mw0uLJcVFyO+xMrscE6RBrKvXvVqzF26mkNq0s
i3HADwOfy8Cstu0S2+sZeUf31yPwIfqkNski4GaICukfv6tmOGjsB1W8VHAt0ALGpkn7ViMo/CrN
kv7J6v+4IGicQZmHCc1Z8iFDjSZDD1IJuEItFenKGk5wJWQUP7nKh+iTUQOlCwvl9FZpq5wPbw+/
YaZWkFwFVl+skggf1BT5shUy5+FdnY/xt7QMolVD2+uTK3/c3RAEwzgU1y14jqcs8vzS6TQGem92
1VU/doY3RXJ/wIEhwX8wWZX6lK5CeJ2iyaJya+FxMCDW6CaFPjz/+pV+3BJO4kYcuABoKMK/R4sF
1qjTq2nzK8MAJ4KkSLfuDMtVknk8Vsk8I4NOg6fURySWg1b9ZBQ+LimSKiTyAU++iXy8i0lHFZeI
RR7zK6g1kSggTK313hg8VuCXZEhtv1CSzzzVPtbkAD+w/9gyWQ01lvcVaeRQF0S+bPWSg0v3CVAr
n0ivyr0u1cOHUJLzTSQvEPxLJE8FZZ9IlFOPHHtopoeiSlW37JaK5qMmPxpVz6JPq1S70DLZ+bvr
7cSsRhIDdjUNV2Dl53MkWYrBrqZJvtQl9Std8oGKk452TzB8cvx8eA/gM0iCgLdQpoXTfVqNP1XL
pRy8RFVyoUW6svL8wcJ2siiRnmia9C7Ig896yafPOzsITtej83AqQJ3U999N/qXRi4ZWv3wJ9bQT
kTXFrhlm2SdP9WG7Ol0FyWhyHcrPVF/Pn6pIswCxuFG+lKQcHWy84bYqO7agzL58UuH6GDxxLR0q
yxuXjY3k3dZYTbGS50srX0ameqOdgLWYu6SuDiLqRe+nYT208iGo1JvYbIUKzr4WaRM66zCnW1pM
9o9fL+s3ler3I4yDwAkJS3OB0PH82bXebuLJqeVLO6xmrzCjwEcKJNkppdaLTA6cdSJH6WYJ5OS1
MnHGFHCSo0dHXTRE27vc8THUatdNaHUC6/FiFdCqWJt2Vm9QmvwxmVm0AT4preXUeAnStPLqRp3Z
piTtwhjT/DJeyuipNoP5vkG7fZOVqnHRx7p5VRed4rKfY7+qD/Weg8y5VYr+U3ed0959PgI0MQHn
EG/AYMM//nwELKtMkl6tYBcqvemZI9TxcVCOaaK6TjkaHtc0vXZs0O3T7NCtG6n+JGD42CunrIBX
E1EXyKBTufX8FgLTStSwgAuiFtJOM6R9r4WtXzfWdJGj1bdro+xpXIbkopDREMRgsoJ3kGh4baR5
vM8yBlQLF2WNM+3wanaZ7gVtg0FzBv0+qcJNQ5CzTjiy/Zroxx+VSd63dl7t6ljrXFlCdd9dZhiV
y6yZhyKIdWGXubRXNKXGb7Fgr7fQbIqL61/Pvr/YYhEGoU5+0vNBtP39flJPUpX0dQrDZtaklY4S
fWBqLUIbsVKzXcZdv88lp/GadNlk43LT1ZmXaVjfykNrbPOEHixBYBfc0P90PIoaV709ap/srh83
PW4SDghpFTEGB8H527FDcFSN3UpgxfV6184RkokZzKXEBqMSN8kk2kGTPznxPu58VGppOlHycjj4
3ivvJZU0VSc+xlUdhssNmmHNQY6Sz1p8p7l9NvdP5CMNTOZJDwQBtHfnKvrNNQ+BgILM/FdnffTL
aUz9bkxqAKWfehB83P0oKiDQRRhFfR9Iw+mpfzo/bJOd1shm5SpJK/S9q9akJtJP7X056pJfBw3O
BFp8ObeKuk20yHDTEt14VZpaT02y6QbY22eh3Ye3e7olxLyILdjYaKic31LRogFizSjpID93z3+5
m+VV/j0vgamEuhx/nYPPhNg/vNu3S4JoR7yHPOdNP/enUcAgejLnMlCu5tgI3Q7ZUy+ZyvHvloBR
QaJneRJ5pUlEUfz8wWQZ2eqUhuiV3ijhyl4y+75Hun2TS6V28+t1/CE4JDLjMnSiGECYYu9WSFKN
CbLDyOjJTdpfxulF7zQYATqOlLmIC2myS4vdV1F730ES/uTiHxEyJnEpc/dUDaLd8h4TsaT4mcVm
l1+NyN+tkV4MNqlhNRQkFAXiJvZWsj/W8q1sR5U/tJmCS0E5+DlFcVGNRuCGoTl/sqV/DNtPNwXs
mHE5UQrfc9btdJA42KP8Ktb0dktRW/bKsnTWKcYoIqVptB1k9UtkTG4qJ6g2xekmULPPyqofsWDc
BtWRk7wNaQSJxPkk0IBUYvAzZldFrRxmOQ4PaG1qPlE2QCalLr0MTofn9HLqTQXm3llafBJcfVxf
RBWkDiQPVBM+2GTkS5hytAxwxHv9RtelcNslqGZJUdV5aHn5mVZ/tqT/4qnBaQGQhqMjY5KjnwK+
nxZYhlxn1+ZldjVXRYMMa+U8NpGEG12XUrocbRl4B5WDhIoZk7St/XZyKBL8elF8XOXnN/Eursip
EaVN02dXUhpLq9qUEj8rk/Dr374K5H56PDRoIeG/h4flnaNIaZ5EV+oYgbGTFckbC0hMv77KGxv1
/KCgDEPLENo2IoDUXM9HNJ5lve7mIroKndHjMBd5epdpsQdXaTUZ9456nRi7TrvTx8K1El0AohVO
1nuzhNVwf2kFM3rMMT6FsujiJ3VJL7ViZ+gvfahjGH+jRl+DCVeJFOhlP7p2C9SkzjZE5iu7GL9C
hNrb4XBXNY8lHml+Uz2jdvz33xcEQPYRsA0cBO9ZyZB++rCP1fAKT5ULO5dUvCLaTyOeU8byfiBt
QIRICZ5IAu/jbTRmJyKUOrpKEa7fVMZsuQEMvc3slKtIskIfi47GHe3EcS2wdJsiUxUB7qL95I3+
xew8sb7AN4OdJZl7dzq0iHo4PfoiV+OQaDQ3MBuUTxXSX8+bj4sfbhnz5rQDIFf7fhesemcIY6sI
r4qluR3lxbmpW6u7ldiocEGJLVIcJvCXv31RwmlQKsT1gLfeB/RRC4gqspEWWuQ22y4YRVwALMd/
JZhWWSoNHpHoZ06nHx+UlJiBJFXFThty+/n6aPUpoivcFaiqgA80zMS4k+2l8+xiUjymUXgR13m2
/vWDvtlwnE8mrgo4CaAJiDlUKs6v6uT00eq5Ka4652opA1eJ8Dc0MhTHclHCMFjGVQ9Hu7idwODK
420mkc3pfjBuq2BTUasy08uu3yLcIiz7OMSPeu245jxv0nmjaLjTQP+Cm5WXK22MRKLdKPlBiy4t
hzJwaLRHc1FWswxmvc3QeGxFzLHqxPkq6PJ1i1TmoHReh1ym1aZPOcBnf87AzNqNFLtRh1vQ2Iyb
Xw/JKVP6eUQoSVChw23WOiFvAEiej4i1sLblMR6/FBwOm1rGF63GDHIjlbJGbw4Nhc4aLD/v9c+2
yLeo7ezSaN0CRiJoP/k5UEo4v7Tt5NHCoZR9QShTFR0CtDd9Zlw3ahdu8W+hhRYy1oGdB76WsLzN
ftQ3SQeSPDdn5LKGXMWV14x3JaABt0hzZ1WzZVqYt94sObZbU3D368H60O9DWoLM3z7JDjKLPlg9
TlOYRnpjSkdS7w0iKtWuBC51VUVZ60uV0WykvvUyQ648aSSAmSfZ9gNdUq4TO3Y2U4fDcU9J3ZxV
7MYHRbuZ7aHxujJMr3M1UT+Z7h8CvRNiB0I+5iTsoDQ/3i2yUnLq3hoa7RgoIYmCqrcriATlPQjz
x2yptS9RVzsE7dlwCBfbELXp9C7qw8GqxqbKxVJpcHEPT/7mEQxsj87eKY09MTioFJ+/+LRcpNIp
J/UYlGHkJ6bUen0YBZ9Ujt5v2G9XgSKDvRkcfLq051eZqiwqxuVkpTHH1Qr7PZZdXXfbX0+JNxWW
n2cxRTaAV0C7tbfM4f25MORKpnSZZBwTxalXZqPPboXSK3xo+QllgN2Yaqmf2tmtedLomNveL4ak
8ucJ0V/H7hq/zKd04xSOskNs5VuDi4/oo5soiiOkku2viSFP3qAV5Y46u8nuQAaEskrtqqES+YVu
1XsnyI1NFFWFqyxSuqI4a7i6nFsod3aovuFT7Ra1rt/aqZm5emrVfiLb2Scn14flzEAwCnQU2FyJ
Q98m408xZFyNi9NhE3gk1vGNFXrv7uwO29inzH8xueUh8qD4XVWP3Ut8E3xyhJ2mzLu3cELXA9w5
lSPJEs9fNkLLnRo1nXoE8LmBxak3lmfqa4V04dfv+wNZ7O0xQV0gSAURHaT3+ZVwXbRzVr96rPb2
2lynl9Oq2iormNYi9BUhr3JXW1d3g28djbW1k71iHXqRkFa/vo/35+f721DPb2My+z4e5Fo9ohIs
DKTgMuNRq9aNaoIq/WSOv19JxMrgWk6xF5EJUiLvHlnXTtWUCLW1SSmMg2WHd23hOJ9k3399EbDT
lPU4mN/r3hJQ1U2Q5YCnY9wUyziJfVCs8SePcjrgz+YJuiRAIOj1n6TrOH7Oh80YI6Rcl6q4MvsQ
92a41shBl+GJmR94iGU80hrIr2swc66ULp9Nno/PeMIS/lHNoaz9nrFHcXiGh8rVazk1YU/O5SnD
+sy48t1VAHudUAb4757a65TwtPNnzDMqPznCE1dUcPNeLMB8NxkJ9fHXM/BNFuOnsfzjOtTA0QCh
FsaaP7+O1SCNAbYvR5wR/FHW2f16LKujWhg/5MVQUKU041lEM2JRcOkCbx7N4WBUceVjpmRu0Cps
vVqJRiEPSswW2XlICALoHLVopcvZmuRvlSexJ+Ov7DqhdatY6SGRU8dz6m41a5TaS0cyPslq3gVE
fzwVvSH6WCdw9nsJhRnmeNAVPFXthMdZp+Tb8K4MyKACJZ9Y6CE6lZUi239vQb9dV6dLxC5OVEWL
9nw0Z8CQFjrmFGVaxfia5Vm8q3rSuk7PQ5HV1re2+swS+i8mCqgUUMoU1Xjc96iFVOcwGes4u+os
PdoE82K7mQY96m2e/NeZhXH7r//m++9lNdPAjbp33/7rqnopbrrm5aU7PFX/ffrV//3Rf51/y2/+
+cneU/d09o1fwB+dj/1LM395aTEWertm+FKefvL/9h//8fL2Kbdz9fLP376XfdGdPg3NseK3P/9p
++OfvwFb/GkxnD7/z3+8fMr5vUNZPH0vP/zCy1Pb/fM363f9xMZB/InU5vRG2WPGlz//hUYwpWMc
8QiBoFT/9o+ibLron7/p2u/ElqfSNXoSbIInGbu27P/9T2yKRBenXiXbsPLbvx/8+o/l+MdoMxB/
fv+Pos+vy7jo2n/+9oci63+WLSRHMD+kVlTYVPJZlu75RLMi2ZiDYR4EhwdhROj1F0fDm91lhTS7
N2wOs+X1ciHCG9uVd6MPIXSN7+XVMq9Q84SkLy7uQsRM8tJda+vOHxox30+N2PWrKPeS1Xg/b7DO
8LvdGG4Mcyf3wAtFe3nX+q3IN/nG8u3V0uznBstgzc/NjZrfYfrMuVl1Ihaliyl5fhiML1UsBm5s
dqfV4CG2Pa1OfoWPhte7x567OOJ84jteto62ph+t8RMU5UV01EZSsn1/EUeiF3e9AJR4qR6zLUXV
nSGGlbqr9uZaXVee8XCB+S4fInnyN33T7Ki5PkMY8fvN3ehKN5rQxOkKgdCtqxRXzn2w0mI/toT8
ZXhQD2xW4hi4ra9cmakwxN3ueHfniMPF6ZvZbfbQVf1H3S0FLPF9sy/FvMOUnnvPRS7uV7e3oXie
vGrfeb2ffyn5y/SurhJkb93WEhfyGn8VXke8UHUT/V0ERMuz+GxLPMbilrESyZaMkb+bPOu7IyQB
QNIWz82D5qVfOg9xiz1V+cvZSdz4K66BX2LTjdcJveEea2oklYV2rL8va3lbbTo8ErwUG1JtRbUB
zm64N47xdeiifb3phYLRzyBos0W5r17FPHu74w+mG6N13dwvq8yzvXgfbpkHd5M/C8MzH7Md1FSt
WimZ13qW5Rbjde1l2XUcC6l102P1rI9uqYv+BewLXd0XAsdjv+7Xmdd9Nyv6WOKiiHltmrF9nAph
SK5SezPvepjE8sJ5IqR0rYmkXafC+VZUtQD/+lXjaRi4w+AGqt88htspw9x3O4ky2l4X0RYG1DZ6
7SdKbcLURbIKfegTW83T9s3D/Di2YlIFO35TCqfeRHoiBsh8oaeMazxJrT32acPwbQldI7t0jmBL
vGptf6sO0V49aDfNflz3X03rWnp2nstF9mQ7xj1WyK7GF/IuvYw8Onh8n0iHcfRlt0n3CBXKOMvy
f9vl60YV+SQoz497a1tM3mJQrPB1x5sLX1UOWrvtTQGHpX8t6IjjJ+sI1H6q2/4pSoSx72CZcvfb
cd71vVdGG/xPd9F1sk328Kf71+DIR3rPC6N1fb3fcf/42d7UHk7fXjkBWBbRvcQ5d1vgH6i5ce22
r+ajecgvorVDTr7KaheN3126kphg2FnHkm98b/lt21PWXuRbkZu7QbkKj+UisEwwgSb3Yrpn1tWG
iL8p12nrGg+eNIvgRv6erATtcDGs+41+GDQXHwbbNb7zYI4oVtGqX13PG9URbpheIALN6OjoLnrh
pXYVfJVWaLezgmXt6/wNba5WFu0z9xW4pETVvcG+QTJ7HxyT6/Bi+mHafv0iPfepCEpXrUWrrepp
Y6xhptch6e8tIGVlMx+Kle6uZn/2B8S8tot3Va2Mi2dJtAeWTXyR/EgvzZ0UC/Op8BSRvgQFQyJT
jH3InnNJNBv14To8OE8aHWj47tfqF+06dr5qyXZQH5Z5i076UTuoD/a+ovhLVIG8xXd5qywH+8pf
XGtt3wdCOuT7wcU/71m93mpf1iCILqNX7dK+JjX35xttd1lvk025It6Swy9Wuq1gndzpDQ/UXFYo
CGxSj23Zf3qKNknjOltZ3ESb8noHBdL95lciEpez5xtYhPnfVU/1Qrf9oe75Ssiefl88PWhs5qXK
25lXnd974yp66r1CAKQUijv5k59tDHfxx/0ljs7uZSGaO4wEsUDb8QgiHtx8W+57r/OxctrK/EjF
71ZicGF0hMLhZ5w1av/ZJcmyxw3x59tecTPoKJu4Fo621Qs3PZgP6VYPdt2rYQi+zF4frPXbXVx2
dzP4xYtsXYnsDpli9sWByrlo9/Wegp7KJIf/Prwm6q71ikwoINXdeWWKGvcVninf8uXegZbKNsNR
heSHIYKrLPcy0Snrfl71Hr8DYWydkedBwrfdiekpH/TvodwIWmaaH14b6wfpoPAMjk7CN+NdtmZW
etZa8QlhtKeviUh2N+7mVdoWvademBf26utlsQgjdqEEGU90b7cN56Z1UC4JeXEgYYj6Ve3VnrY+
/df50tGqXOmRM5bbt9aoz4a3xVOau62zbvfclH0Pjedy3FNfwqBsFNHBqR/nwJV+DLpndZ4Zili/
Cvyj4xkotItsPaPIHm70inPOeMi4ZakSwOWA11fSRgPD6imd7OrlznT+zFT+Vmh4W+b8OQ8Cz4PJ
f61fylPc1b7/obM48v+NwPHU5/mvf4dnH+LGdfRUPP0cNp5+/I+oUfkd6OubrgnFcGRvZOL/P6JG
SfsdO3YUCgFU0HGnO0ds+GfYqPBr9ApOvWSZbI626X/Cxt8RhaGyTmeATyMkNf5O2PgHK+k/YSP8
VfycT/gJ0IzcKcjZ87DRSGlJRs5TVJV2IqJK1mdhlqbqJooWS1+bWmXDbYlhxRRNVeAWrTwsKIrU
SLPPc1lt80gzRq+rrYTAqDph4FMpSTYNTgr1TqFJxdETmUUp+rlOiWmCuNSuA4yth12LJT2xIBS5
SRFaFyfFRZtM6F7N4YyfFRLk6XARDCpskMrEFjWOaBy7vVPxaVqRJPI2o64x7DRK8O7E39BQoR5+
jCJT67y2k19Us6rCvTR3SH8H9RQla2fq6m9pogFCpMRqdRdqVFbAupKqNZ4ytMCA9NWIFG1sZ5Aw
vg2rvPImRYMdk6jK8Go3MnU2HOMHeVsmMeIpfcDAeFapWQ5hx2BjhRKkBilslA2ehaDzurKGofft
hW67qDPUETY0fiFRG1lWqeScPbuhGg7mfopHDcedITBeCqWQLgyjMFUkqPGwczUnqRFeIQP/auP8
qIqlVShTm2i90DUfnHJjIING/IJSweMCDvxJTtQB5RW7NtdhIEFXQvUs/+Is49KIOHNg/syRnnJu
KcmLHuZh6UllFR8qNCaOllX1dEoWWc9EjDdss5+WUKrB2M7BS18HteRmrSl9lYIuYuehKNq6zogg
LaOUWcYaraDYcGUnaNaSiVvZqkA9q/bNTu+e9UQPZLcq4SXLSgKFSY7VQKKWMBUmSDN1yP3Fyq1g
M8xoVwnUhjrP0NtCJ0fXm+cuR3AQbHNeda7qSOnDvJQ5jltSROqjdbhp1PFMpCFN0yhQ7486GBdN
RMhcOMOqkJRxG0zJCFKsMPTei9NCAk3bLJI7xXEEC42ZdYH+ZUyMLlOt3aaVHmvCHHpuNZFaRk+J
JEnllEGOUphdm0qQZoo8dkMbp61lcZJnbYjjdhtSEXuBMqdzLBlq9wy4r7hvNLOnq+BIZFUjqtOp
j1bLeFG1S/mcg8HTfFSMy6Mc4/fjSnjNvfRmZV5qdhNmfqrkU+WqOQbg3jzYzeDpTZj/kDoroig7
Wyq9p4zCs6tpo/UV39p0QrRjAGcQUIgpL4yyU75lhpVdlrqGS2+nYE7mNiHmWKIM+vSGZpiBi3uE
kMda64MLk5bzszaWGMGEqR7cy0kI697uTFplU1LFoTt2jfYqy23CoS1HVi9S5P11MYG0SkRqAlhe
YzvT/IBNl3J3TkOE39L/atwh7ToCONR8K4TO+vC1kQGTYx2iJuQxS84LjeW23geBscjrUHOWaItp
SJC6bV0GvBIkKWfPSVH2XJfN0NwstK47YUetaq/QyZdjUXdml/p6utB3x+/qR5YUJnGtno7lClNl
quVpA9irqcupFeMQSDuFzv1rEMbBQKWwUH8ElpakN3FkjSixxeNrVMukcEjPlaNH8S2I3R7bt3s7
1a17ox+HkqBfse8aZFQNf6QN9qgbSXltls0UcXAryWscJSrJ6KI6T7PZEXNaeREB36N+dDDDIHyB
t1FNX8C+Mi4mUzJzsTLOd3ktL4vfh5MkAonXslVTNIKavKlmvJoNR3pcJEM6VlAS5rsQ/sN9M2fy
gKl1Y7p5oUeJi28OiWRohWADO0RM4nWGRV2+KXKEsb50AIvmh2wIILJRJbcQfnGojBmlNZgwdUvN
RmwIjSErUO3sUrN62SJqCuzXtO14uKLvjFlU3aIdMKqQhrWdIjOlADMpVqEZzRAgmrG5UrCkjAVS
tkBkoyrNBfeHKTRi5uxpBReDL13qBFpAJq7tJQg1uIELaU9odHPnpv00Fx7Kp/a0aZuhGr12ssxb
o5yI+oeuDpGpDkbb1aag+VJI2WyJpUGIBz11CUzbkmU6OP1icsQQU1Cm/7rUaD4aGIF6sS0ThmVA
DVgvIz5wEAia7jaxrdRxbbMliQaRF14iOTS+vXfiX7h/MVMpr39wGFiFFytGmDNaSUqmHDZkQyob
zbKCFTf3fmWyqYmuwplSlBTfgRxJZcCK1mI8dTGAS6x71ZZqdklLl7rDnKdjtA2Zn+O2rUoy07HM
wSmktWWSetP+uasDSYWWlIxqejHq8/DNUiecNKJBzuwVACtC5Eyuku+YUYWlIgKV5bYfAnR/7yYA
M6o75VCXRJdF2nKsmiABoMUBQzofD923JZmncZ075TKGAvkjaRKWNAaEknI47MO0ZlvWtDB6xCoG
THSmVOox7Mb5dYLG2rg6DBEzEMNS549hkqkbRWni/hI9GYV+PLel3WaKtKTMCuBjXmFM/eyXoa29
1NVEPWQ0zDVyeAkddvT3hY3wTeux1vb5t6LTdLyeC6W/xdWPTUVjSsRIBigWfnEo8hYi6OzAgZWw
TK+0krl1PRmXiMEOJqo1hFnO1m6TIMPYKoi+lXKYPbek2TCspUfLnotrFPCsalMnWXMTRDXCZlKl
sOVl9VDcV1xpKd15CDGV8pSg7UcykWV+cABy/cjDvCzWY62b+/BE1hd54cDE7zHUVf5oXf2taPsQ
f2/Ktnzt3sfSZyXZ/9/KtSfdi/9z1O1n/7h5QpX6R9n8HHuffumP2Fuyrd9RC0bGV0UsCNqMQXvx
z+DbkX+HKgsgESExSuVvOgn/Dr713xFOICbnl0Av0M3+3+Bb0X6H9EGjhyaTQuvd+TuxN/wNYuuf
Ym8DXJyjsPD5zJOuyPses6Uv06wtprFKhuC2B1t6k05S+aQ25rKBNxdkKxn9D5+INweAwtIkrBls
Zd8oeXPdhWXmmrGdgbHQZeoVrSoNlSh0Y34olXa+MM0qj2AyhNNVaFtB5Moth4bidJNXxAo6lgjl
PwIzL760pgbAIoxK5QiDVGZzVtKLqsyjjRWG45Z9cjIpW9HottiJvLy0rOemcxJPNeKFmsE8mIkf
IB5Pjt4lpRuHsvYtivHaEYaRzvdF0sKpSCNTPkRBu2heveTSMWnm7oiRsPGjitnIPI53FTx/Wwfy
qm9iHbneQa2JBPQ2THxloWygZapB+YnnsIBjYEazSSZlwpopJ9KHGpnUD01pLftJVdJVDRb4Me5Q
UYAH+EZB1/UycVNEGr5VY6iTXhvzjt6k7GWA6x7Vfma3qFqNKD3XPUR6LbZ7u/ohFRnqSwaeXdxS
pZ9wRXBXfCLf7ipTtYZHnzjzJnDpfpGmFNerAWOOblekjuktpv0qc3bdYixK/t217BbDslBHqCc1
QfEP4ZqDkknJZVHh6aFmyY/SxA5UJKhvLkLGVrhzrbw9nSpSJn9FiswMPOLz8omgRdY8dXCiTVdM
1T1oz/sphRSR6IW0yfK04qih7NzB2vCCRH3IoV+fCp5w8hNDugwMqRkA3AzhawAIYJ1KM2SfRPma
Ks1lK3fyoQl6zesaR38cmugxjcbF7QyJQnnSYftoSTXR/5A1QPRG1etrK15rcbWzRuQb0DnqDvhT
HWazvwzhkAkLYyIiERsQ+2JagCNsmTJhzhl9DGrZPBCJWwKF7/aW+D/9bnTECTjJ5/HaIKromEC2
/W1ZFM2LlEQRUzXfLlEZrtQsoi6sdWi35MRiFKbVqqTc005+2HTAt5LIMFZNltwMVpyuJxvhupy/
BqaR+blWvJpjDxB3Ugc/bCXpxVCoNGJQ9dSQCgi57+5HdT5mpUZGk2LOWShDv4+opZaAZ3G37B/N
Kac8x1N7haI912aDRhq8plCQoAD6onZVo98jAoPsMMn6eYu/GV7WUdWuYDIjiRNYoIicYwuFc2Ul
SnGb1s4LDcPctUs19/uyua6MLvXKinpg2TJPJaT3Fr9BagT96F4p3FyydGrkmST5la5MKOeH8SPi
NfJ9o6vLKlTHUXV1gMDr1FRToYPoKGUE3io7KQnoadWqk4yEgD7lqyw37+alzdyunLRncDgmDRal
1YgoB4MJFDQU42Y7rdy6SBxqUrPpuLmqXDe9wWpKJZ25OmvejMcaGAnb8BAaAMZC1u825jy4iy2p
u7CxIz8NSDGTCtE2rVCdL1bQN4I+8v+wdybLcSPblv2VspojDX0zBSLYd2IERUkTmCiJ6HtH4/j6
t0Dp1WWALMbVrdEzq0maZSozEQAc3pyz99ratpWmFyRK6/nSjEiaDjX6+WNmY/KMy877rE+OdqW4
tWQCUudhO4W5S6Gfhv/eBCVrbeYmcaMbdXS7E1OCI1Qg7qBIks69Wc9kZNdOKO4mK24uvKbpHmVk
hLtJyhEGsDeIbUOAchAryVNmzkMwqjK7AGE93eUQSXYV95RujNGciIeMsZtGmtTO5q6rdlHthXsx
OPOZmQmqoC2BCRwOsgtXJZIkZdY4oWqRBIWclPtxEGRoZRMsclibqe0DUhyCUpZULed0uh3GJV9l
ymsZNPnkQcjRylNrBM/o17aFT8maCCDRnIk0xtQumTOq4ZeFkWQzT139PSlN1gxvKsPn3nPr7C6M
3Oax5QzJF8ypclc2Tqdd5Y5whyOCmjXKjsVtCXZQqVLRi8S4u5Ir6GVJGksyWCdD7N3UEVzIxu4h
KWUXRaJf2Bw5/azMzhxeEp03Dq51hqU4a/dlRYWmbBJaBXN3xGj10uY/XHJhQuM6BI9A7Q1Sz2G5
y0iRb8TYTU56JSbUVAkfrXz8PFejDfGkMc4Hbd5rEOHVvvxhMBgp2FTdJoqVfZbYNyRuC7oLaU+a
5eDXXuUh3Ycyrwp3b+TFGMxd/1xUtEa6Lr1YBs+rDc47XV5tpYd6eahgDxzEf7iP7bUbym6dro5C
k5/fyxI8THwxyu46Gqvv7jSkfl6He9ur7vKmm/xapyOYq+a5hTPLgJrX29lpNITFGdLdI/HoK9nS
79+Ft2KxnwPFW2s+wf17noCYd+LklGWmuvycx4XhC0vr/cixt4YYzl4exV/tev+NGvO/tzH+H1SJ
plD7asy8KUXf/Br/V/A9//WzKpODkvTLf/enJu3o/yDv5/tEB8OZbXET/94Wo4/4BxAckjDkBPiY
3H+VpBXN/Qc8N+ZY9qyEdL6gGf9IGYhO/WchFiFxRzynA634q43x4bZ4iQLzqIaDbYGDihl5LdWp
XEdEZlSH90X9NKYbW32MqyOqtMPx+ucS3Ce/GELMG6+rgh2F4ucU3huJuk3rL8IjfM37rkXM3McS
KFcWqN8XQ1KIvxAyC3rslaAqTLwRT7fGbI9sKpA3XrOdmlPo/g6rgHlWnurH+L3v3R4QOKKVOcXA
qFlpQdRUaLVJCMd9/1x9qx7MHdu0oxc5nIt+35Zn2hBwVLoRSGIOp1KrTkeX0kZ4X6MtGmj5UWYN
KHadzOzbXo3hd+a9d+6HJDo6KAuxjyPb6lIhdhyOFHZ4L1SaseZDnX+hss/uigp9cswIfSiferkv
3FIQTqFXAjxb52Q47VTVVSOSXewOW7slYKc6sjauBzhgEkY3jjTYyvzlZZZ/JakdidUup1hGu5qM
WLgKHA/ooo/bjx/aoeINKdLqKstDfXUVs9HdQUZztAuHbYiCxHgMb+0TisaLDOXjS60f2XIpypMo
kPhyEUItQ+XVpbQuAn7oRfGuq4c2yDh7WXp25Bqrte/3/eAARkq3pJOh1zu8yDQatHg40u7an6S4
yymQ9Ulbnk9P1bn+BO48roJ48vVHHBqwMca/ywH5c3kKgCihiSt/gzPVsQGXQq/i3ZA/SLPZxWN1
VmnZj5E8vI+f5sq29/ZSqwmDQGg0g2MT74hc4uTp3KM+vm1O9KsJocbH13r3zb26q9Wbo4JqOQVs
qJ1mD+dtPAeROMb8Wn+8DA6ai5atY0pG8LYmtKo2PAEvb7kbFWiStC6tBHcA3nWhaWdxeWzue/tx
Le8HGfBS38EGs0iFX43FrrOMWhp6tJtinWAEJlex4cj98WN77yJ8t/iKWQ2ZY1knX18ECAumspY5
ooqzZ0U/I9ToIfnLgJtlHCAPXFClPDgwUGuWZuqWSNVjPd41wkr3pgZNLnZCJT4yu74dA1wG0iE7
AhrRbxZDdZKtAR4w3rnkQ0vK4YHmVMc00u89MTTmy9bCXNrdqyfWeTkAKjtiVh0pE+U3cU6aGQ3Z
j9/LO7cCVITCnEE7nX3IaqEomtmeLWBZO42i7pBpQWsqx7x8+nrh47UcXGR1K6IpatzEXGRzfbs3
znQThdpwa2zMIDp7ur+j2Yc8pNrUF+ZlizRtp19K/9N/cJ/stFRcfTri0tVPyFq7imOlS3ZGpCz0
i+omKsX2/+0aq/k27vLEC9WGN2bmZ66ctu14hG/27tt6dRerw5hMafHEok52o3DbbWwhJmrbYymi
71+EqE4qveBz1mD7sRuq0QVFvSuz9ixNgjkufx9FDoTQr7W3x66wWmjFlOL1kQNXYILr1CiIyyMP
alUpfpkJ8MD86yZWKg3H6T1Cvqdk157op2RZns4bhKJUhzbJL5oxzn3ycPfDOR03N9KXT6Pqh/du
YP5VqtefHwHXD64SdDWM9IeTnhVTrWjVOdn1WX8ezdkmQkr4H4y5f13iZWV8NXlHSVMpMYmMO+/W
dZPTrjzmr1m5G/7cBDY1zv8LFuKlbPHqCmZTO2k4Gny8T8BJTwGennSn1XV2bd2Ee2f74+vFmbPh
Pdr3+XV2oqPAa09jVK8//4MbffUzVutuXKRdlFBM3LkUYfplG3vM/K8vc8C/Sh1v73Q1LHNNA6ec
OclOBuFpeCF/dRlY4GBGk7h1AkpNm3Kbb+tT3OlLxhDN3dvo5Fg237vfBn4cQrVfdm6r+5xFqiTT
aCW7yG5Ox74pvit6E/76+GG+OyE7DrEEFp0buu6HA1PUfcw+3k52SXUTGmmQK5eyN4IKwcbHF3r3
bl5daFnkXg0eNDneWFFE3uE9RPRb0xQ5dol3B6hOyWyxoZr4HFeT4hTTbTBYGXfXT8VFfqJdao/R
5A/I65vNHBhBsSGqMHC3/WWExh3Rr/9pPIsv1Muz/2CNYUNP1gZeU37N6mb7MmFPMBfpzqy6GyMt
biatOrLEvCCjD8foYlJeSCls2uioreY1u+oT/DEZeTHl4PzqZmXYIQkSLWJ1oxsDyxynrwPd++d6
GvMvciY3qcuM/KE2h/TaNib9noTG5KIFygtxXSpGSVF+CH+4WEKZHVEGQbVNRXPd09d+nqjS/hjs
AmGIjY30elQtKnzUVI05aF3mBT9uB4WYG70z93mjo9fOc6X8ZJdoQnU75O8RChleQGxuBY8sr93M
b1QShBd6BgoSj77aDd2gHAyeMZv3tL3ja4hJtgbC2p2M7URbr/LdvIUSpqM3KeAm6WOyMbO4yX2v
n6yQbt4SIQ7gtfoiXRXLKd1NRyUIbunO0Dxxnz8e1G/qExafDLHeJoZ9HQ/9ut4iHTtpwmH09n3n
AbwXdlp1150HuRKtfD/se5nJZIN1mFbS3HN2BSzcuebpPEK5gdoQ9p8//kVvTgxIHilOuQTg0CKl
73n4maFVqcskSYedboU3sr6vTOvZy6U/xjesTn+7qmmEKS3EAjJX2B2smT1zktDWmiKVi6m+owFz
a49MT+ayUzoY5cToLtQ+kGbEkEGAObwftTZ15ABmQsSrwYiRIq+/2tAvflYyFF3gmqV6rxitMvjW
ZLSab6PQumjTOH0ukiy6672GTZ4uMmTzpSLz9qGPhg7nx2Q6n0OBMsHH9lb9DF29uEP2Vj8Lmsk/
9W7uv0kiPjw/DAcDsbs1dVNQ9G5NgsrclzSLUyu7txvPanw4dySgdRrRaJGlF5/czJseSEc0Yjgm
DdIFKzbKfAtCWEcJntXlddSWAm1JoaF2nBIO5vRu8+Qvia4sY8yFAMcYpPB3lxrj4cOjx9hhZx+S
/dLruVbd2vRVrW8DjJ5V5SdjLr7ZTqdcuGGlBgK50H1URj+isRm3sWcfIwK/JNcevktOFzATOCot
rMA3P6euvL5pqmyfqRlMy0IjUTIM3TNFqvUWdV10iXMzCxDcGru2ps/SS6N6MNS0oWNpovzrGne4
aa1wIsYe7M5c5crOq6OYfG1Sx6dmdHYhnX9llNW1Eer9iTo12kku6VUzR1abbuzn6yF3vE080vAz
U2Ecm5WXU9LhPSILZi4AJcWpk2P74SMfhRq1ntDUvefky7RUmeJ5cIco8+tK0y+TSjG/FvUwnxta
q4x+lQvz02jggT1rVdAfEcfvfenK9ntvz/IObWT8mZVO23eyJkRMEsqA+6sa6ztRFKzTkk2KQbzh
UGl7SaDAJytBXocsrscdoEIK9ucmRDLae5H7C1/e9CVul4BOCjLJrwEUch3YbtyrdOuaBsyQnQ1N
QLYFIh++gehXHVbeo5Kl3l3c0QPx1XRAQToUTvZFH5LmB404DGhaXaufG2qqu1FJxTXiut70B8Tx
mzDPHPNYSfNtkYdZl1M3G2nq0HBLVssrMRg5qNLU22c2mXEdLcht06u54SuNp1z3rWPeslNSLos4
na87g3WAAATv8eOZ9s2GBtYhwAZgixTwAJqu9ohzZtbgqIZs3/Wpd8ZyRae2dJy7j6+yAlYs3zC9
fJ0NDXVC/ro+g6mRlihWUpT7MKw1vxl7+ypMAdAABj/LuOkAfGYhI/s01JfYgVlMt2OB7ybpJALE
eLTuEL8dK+i9c+8e9SiTO4cg/oY+V4kotghXLffl6LpI+CprO8/FsdSMt/s5uibEMjF7UVphqVkd
1UnJ0GJbq6s9CVrdJRqY8MZVIvvMXQ7ttcx2omqKKy1yzO2ICsSflQT3ZETrv4dqvJW9mNA1z2Uw
5ZiaxhDarqYqxmYusnu3Q2Pbjyg4bZKCzvqO4IUBFdClsJomcFPUh7Oja1t2GknQhcYxOMQyRg8m
iuXeWKW1JbyVWsRq+ERuZNFAbqr9CJ1x09mOEnQmzhmHTMTTj8fQMs2vL8XDo6THKKKnsVoGxMww
NZu52ru2SC89MrS3Tg1/a0qJERlySPbFkGd7Twu9oMbOfP7x5d8MFu50ySx2MNhSKbNWu3LbzqsQ
tW69Z2OKUtyewhvE4f2RtpT+ZqfAZWhvLLsRmO905w5n3rpG8Fx7otnXM5KUUcRegp5azNusseNT
vUhIl6RseB8Voc2qrl23yPeDQTOVMz3P5UXRw+MkOly7yMWEnjZLnOdEwSWazc3kl+yiY1ZspOqu
Gukn9GmPBfkub3z1muC2atT4NPLIYA8d3gDg4FIpk6HZe1M/B5rVItpUQSBanbUTtRX7uiKOPLQ3
fQ4O85zmf1/WddbU4tgIY9bqudlnimVAESZdykWEvIUwxjMib91nJ8txN8v/KC//r4Wf924Wmw4S
BwcyAwvl4c0K3Rv0qIHo5WWF5ruL3NTv5jnfmm1ZbzLV7HeVq9dHGiHvDEWe7eIoh+zFrnK1cKht
YaqdZrT7tKvITJqSEFlPfIyX8PbT5jjN8ZN0NYOd6zpThJBrU9QMrj1pDin4/PhJiGXnP2bh5uNP
6+1TJOmQd+iyCHEOtJb7fXWo7qNuqO3YMvZRyafleWm4ZX2fT6VS2IENTG1jKUZ0ZNCsCKwsSYTr
sB1n4WVXyUF7NVB1vBqqPVbKPk0msrwU67wbQF17ITAwQaYO4cda3O9bvTkRodv4AL/vRYjiOMyO
5SS8faGcrimKL6YuAIZrRERrdBhM7EnZx4LGFgD35ynpj8WKL2Px8MOEaY1yFYQPua506w6fcm6o
BSkZYBdbp/G2tl6Ba9ejZGNUbrEd0jA6/fitvrR1Di9oAe1lnLK7gahrrC7oStNVVEs4+y6xv1WN
gQkJ13dqxp+mcAfx2u+oOpUj8WhlpvmxRSZR1hz5VN7eNERvPlDISKT2kVtweNNLMhj7cNvZG6Vn
EYMk5wsQXQ5dgUousSzqkVXi3aM0ZLXllLewitcIrKJk+WK1dPdxokptAwhN/1qipbjr9Dkd/JaW
zr0pZ8xYuTFZc6Do1RifhElu/hSs+39dTmVVht2Puhn5M5Kn1SAv0IwNjlV7e5soSHzECk6lXHv+
+E0vZsTV0KKZDSqG8hsdYNbmw6csW7XNk9AsHpKwHjilDwXjyk0FZL1Zm/HSD+JclbFmngqzhwuA
eUFmftGVFb3UBNEbQWHDk1oDbkU2GU/RxjVHLw/qRKfXxXH1Vs0rDLpGm32ZCzjlvtXX1LhjrBbQ
mezQveNAVpLN144TlHi79TajjgZOWlMGok22twSptOpG5LLn0Kskw7nepzGGiyxUPnNs1ssAL5/3
NTEVg0w/HAQl6ebopzdK1ihQp2b9ofJmiC1E6+Aw6+IQ304f1n2E+BDzyEmXJgaavMzzbqXepFPA
NwhoFVvlfa426s+PH/k742zJSGUwkYeBG3Tt2oyNwe6GRtQPkWfhJPbUOvBmg0ReQhGMwEw9xMIh
gmknTS8soCAnUVpnD00ojrX1li/o8CsHp4MqaOlTLp6gVcOtaurCqbU6fcDpFF1K/JI+Ko722GTy
5kRK25DTNrEXiHV4H6uVVrU6VWuzMH0YIyc9axLVvURWRnC8toQIknxyFqIb3iao+u61HqktA+1Y
AsnbyYSsSCAupGVSiSDT5XCYQyO0zbkiYFUF6nxNM3t6GKdWvSkqb2/IqW2PFJvfuR41c2BP4M9Y
GNZbzpoILZB6U/JQZMBslTgazmZ9WYkgx51YUXysG/dWYME6/ILhZqpcZFyr2YJjPXzxhHc5VYU4
k50YYIGY+FQN2w7wGjWUSkc+Pq+y/cn2cjS5KG4J14Da4FZxMDlJuRsn0Z3HURRvUg4NR/pgb7d6
yy9kHuckxblt/Uig4sU91bD0wdV4BVbrIafi8gFbPfNMLGCvaeibhzI5WpZ/Z5zTZUUtvRyWF1T/
4ctXG6tJySFOHyhTxWcjm8wTqonjkfXqnUXTJY6UOvhCUKUGutrb2bE6mYNrIyZwKF3ZqoArSqjM
iUVR9hQqr3FSD47hZ5kNaMfqswsrSp1NGWMDGFFubD6eZpYXvvq4qQsj3qD8j+bGWU3sjTY1rVKW
2UNSeLdTJp9tt9rbYfSVmLObrhqePr7c2y0n+0DQ2A4wXst+07wHYyidpKqyh3G26ktbiax7xZ2/
ULbUjtzY28Mk8keOrrDAkK+xWB++TRGFqHY7vXywZu9bFqnizhvxxKb454JW68atFhrjeSG0Dk9g
Ym//+j45MVALcD2wo669Gktu71ZJRqfzwZkd9aJoKfvVqt1sncI6pj0Ev/nmHRJZD8UNGcnSaV9H
CdukCKczPuyHmk+0PlOHxIBb0+Daq9KuwCpAYBxqZmP8NlvSUE9DZUlzaPq0+l5WedpfOmGeF6dj
MujFpsZ2nfm4K6yd5pITLPHuRVvcQ/qJYVc5rYpkhG+sK9V2UPvY2Cpmmd/YCW9ig6sJcuYwms9p
Tq1i0OrWRAbex9+nLBQ1Vl+HM60DAxZiDOlSId8yO4INLoHkq1f1sj91RrR/I6fiJ1cnXcV3yUe5
wzFoPpUR7l7U8W4KeMpo20Dkznhl1KU3LhsNeY9Jv5f+wBH/3isX1yHHDDy3edg8dJEq/ZLPcRMv
OrYLtS6BdVvcWkfWpjX0voH/xA6GMXd2XWU1147VW+5JjIt/8KdeD0l1bErQMBYliDNZ8xr8pa1A
5YoK3rnT93gdqG7uq0YJnzkAAwFJph6mApuL4cus9fScZivL8XkQ9Yx+zpmKICkr/omKZGb0a3WR
FqhwqtXTTKvHOogqEfeBCoSv9mchYzaY1eicegrNJt4CLYFUy+R820aZ8rVxhSqC0tQGfKFOQ2Ac
jSYysscq1emuWAt5nn4bBlx2jPBtKUFlW5vossfZCm1oxQMHTFDxeWjfkZFCj6TuUh10jKf2gw8u
Nys3nbHYkvB45ZMfDm35yExN5GevT7nju4OmiG1FLcr1xdjIy5Bk5aeEIu4TPu3iWsoI573rtZW9
tZSobIA0F/g9MWCHyaY3LbKKvV5BZlqYyQNrhF5gO3IrzmvOYNx4bC5L38krzqYMjPJrPvfpCdkG
87k6Td2WKcDCbaIk+9nTRBBZybTRZxPi6hSHs4SEP93w8alEYXcZZuQloAYnb+VkbTAXbXLv0dLb
6fi7BH66ObqIoUleI3WS31NKqHagz1PhnqVWT2Z9p+AY96NeaiedVha/XKsIiY+lpr5vvdDjNbpR
/Enw4X3ts9D5Wvduc6cImf/q+zzHv/pCV4zM6nKCA+ptFLuLnhrRRY+0LBW893Wp3s2ImrE4daS9
j2Z2quVNhSvNQMoXcO4qPjuV2V82toxP3abGXG5CxYeAM6tJETSY8T5XktM8jyib7aCNzcVerZMw
Ij1JH2diX/OIZ6+5rzJd/dZ0rQcMbk7a+6bFgeC3HZt0fw4H69oTSSuC1J3jk9q0lXKbChPrjsge
pG4ON9hlR4Vw2ojctkSbNRhWSMu4Am7kb6Xi2rfRXEZPZWKDvXIU2yCjGe84L9q7HYiF/RLSDW/Z
8igaRQhlnr7RReXMPrtT7Y92ZKSbNs9tj1KWVjWExmYDgZ9TJX82JBVfDlOqn7ndyGOQTRxkXRZt
xiFRr7JRtX/GrVuWyEZ741E15pFs95CRF1F0s7aTAjTBr6LK+JzwZ93GUyuMhElu9/t5Ypu/z8ZZ
G4NOePPPCcIFgTte/jPSvYq8W7uud16UO3sVu+OTY00mXTZdswJRDpB5MOBvI9MoKdE29fw8QGHv
CuVmSL1zTy2gjpth99OmV7ExC3xiOmqAx8jM7CZgYOvAT4RrXCsRJxv042FzUYB8VDneJQC7hKvJ
yp+igUAj3ZXqsz404R27tXEHBUR+LrRGXnglu3UfHzepWhP1OcpIcSN/pa438/ia3gx55Mz6daVP
SuCQFcYrC3OwDlHVNKrP/iWNNubM2GOOIyvAZ55MP5U4/q/UMa20De+uBBLlCuLXNCuUR8o3bzeC
C/yGRZSy24sjYbWAp0LRmkw2D6HdFRdRZ5Ex57r5hlcX+ilZ8xtQDPKsj6xju/KXaszhpgj3L71y
ahqcAwhsOrx0O9l492TeP2QcrtMgZNmFJAfOJet1SDhqhZ+T0qyAdoubjCWNUBiC4RSjWNACXXfb
hWp2rZuAUqA2UGpSM2f+zlrXnUunc0CUjBphENRW2+o0Lyxx6zFNOxseSI+sYGyThzwSpQx0nf1n
p8HV9Sl6E2wVu5NN6sXQ5QRET1SR4dZr0afezu1j7q63gjSeOuVpTkQIejmArs4KpkksmEfa+IOu
16Hfp9L+NArze+EZ7Y1FjNq2aqsyMJoSD5Ixik1bFFMwFg4kxirlO7AdgYpAGFfmOLB85jIn39sB
yuBE+g1eluG0Rjh/OvSpviVx0T0XU1TfU7eJLkzqy0f2g293nkutBhEsr5YYCG/VXEhZ5SbpWe3D
MPM0MwlmKIkVUIiFbR3Z4i9by9XweXWpN5tcTwfAHylO+0AwerQ1ktHC+Ewq8N9uMUlyopJI082i
ALSGdk8qOZ2lapUPoVJ/HwevxwLuNoGhKNbzx1d6534QCOFioMeHUHndAqqRxfdRYlcPrZiARFHe
9a3MPJbw8M5V2MEuByI2s9R8VyeRJEzBGIFYfognljiRh+ydbEyvf3cv9u+4b1KpSHZBbLn6tKWq
hHSoh+ZzxkoRVD0G0Foguvj4KitnJOlpnFwXsTUFMzpK9A0OZ5C5EpBM9HD4XPnfNnAK/Rk4qgM+
7xnwe3BUQLEe3OvLrZ4dGICETBkupwaWrwds1YJkq2yZy7lWur1Q/eTk4ztcDjCvx/hyRQr6CCVI
AmSeXrU82QigpTGj8bNde7fCYGdu1OlTnvW/lK46UnJdj4z1tfTDhxmmXt7ppjJ8Hoor0/qRpPuP
7+VF/fTRzSwHrFftCV0bqSJOPL5Lz4da6C9M12Fz/mRCMnR9LbiPg1Omto1+EvvZRvWPGDTWJQFO
b8QccExknoUy/EafhBWkskvdmB5grahgzLJKUuaTuFsDolW7C40wVbQB0M/UbVYleo2YTDrwCiY1
J+q9n63bXO3m8sghdhU6j7+C38X8wl6YRqVDWezwuahtEodK1ciHsEimL70m8PNaHGUBcc3nfWPC
iquM8N6pEoMujifORaWH5E93460sa/uEaLT2tmmGT6PW5VdCtmIjG5VYazPL7j9+h6sx8vJTDZDN
dJgAgCO9OfypM+dLdnX29ODNjoIDHLjcPHG0/Pgqq1HPp6xRmFzUkkQwMxOuRmJnDoZC1KfzINlr
f0oKRQ2yuuuDjLLbWWiP9e955K8csP+evfV/GveFXdWrR//G43qVcLb9vva3Lv/Nb3+rbv/jUvFY
3KjImHgrzIi//a26+s9SeVkyufmayAXkT/5QXywb6gtUbap8SF1xvvL6/thbLeOfpWMGvRHnx8v/
7r9JkHe/J4qPQN0rWfZS0V1EyjaSQBZ/2jOr6dgMwf5FtQUy0Alrb1OXmgkyuDT174obLYiHYpCP
eR0P+3aavvHphgRSJU52Mif0brZSix2AApYoLtEAFvV27qjAU81RXGWrD+wMgbA0g3dXRqnsLqdJ
U+Sm7ezp86tH/ue+XpsejJeO4b8mRhy6Jrfwsm+iUWwBmj/8qtyO/sQMQISo2DlGPBQ1cX+akP89
X3BU0SJUIHnyM9Fb79Ip1OZXUrN/CKJm7KIggRwH7hfdFwhcevfxZtDr6EFw2L6zaSUZ6OL6/BKO
Cyc8tn7iXo2g2vsa1iIi3Cle4DE0CjhdCtv+6Exx7Kk563QhkcioKnLJdKQG7UvOxV/CfoTJUgyc
jjgLprCxW2hZd140Fp9NmbBt8ToViElMVAXnv0rkP2o3LoYtzQYA03EuwzAYVagsEJHFQGllIqzE
nyPSrbaIhwoYiXKAkFcoBniOYWk6kseiwLlI2qi+iw0x5sFSJSHQ1SGh+qSLwhH9MC/5aoK98ImY
4IQkKccYh22q4RcOhqqDUy0KWyOwy4sUeLfu2F6VfSPdC7iQJExr9BR138Zx/9NNnOaimT3rMm0x
1mUp3LLz3Brar6mTIsFI0sjgISGPa8HjaYhlOFXNZ03bR1+teRQ4sYTRn+STzta6cBEoQqvsNSpO
5RhvdGVW7K2WO9SgIBFNs6/IqMciEWrpbZEMcOEGr5x/hrh3gC3Go/HcZK3XcRP5uNeQEEOLBO/2
K6IzFgdx1iZbIQHeaLFI9dtqKvWrZrRHpNp5xRcw8osLI2qBRDopsTmWOs77zIiM8d6xIzH7SVdI
g9Qfq7tVi8QTvjbOrHiVMYB4NiBPXrkdSTZBHFYubJOiL6ITrTWtz2Wluz+SESVPYCtE8QRpR/OZ
8ifjM9DacuDXRV4N1TGj9s3bw6S79cp2Igsj5hSj0OxDhZ8OrnmlKGD/Tydsbe1l06bz81hPjGYv
dDUTToxXdSeMRKDWedfPrm8OY/x9RCXrbNEAeV8RE9n8mTlDYSwHvpptRGGP8kRqmTtdDKeLLrqE
gi51HfnFSKPcoAM1+zP8iupElSEMziSR+TnjTwIvbJHhKiYBlkGeKHCO8jkcH/HxtOANC7e/8xqt
qwJlEOIxTDX3XjOmedwbepd+SfPKgTruTuM3sxko4MWKUgOQKNteD6ySMOxzqUwq+vaqrp+Vptd+
0GgT9eKlAvAPOtY9JWgqfy4tKa7RVdIl0AfKLX0IXog5xPCRI0WXatiOT0Uc2RdWYabzaeRWoV+6
7ldBskJ3Nscy3EvR8LI5fGkE49XiR17TGD73SFia+b6pylzodWqrm06tw3brwH97kn06aKcKwtov
Xt8PgsykCd2UV9cFzVwP6XNA7pizhdRJ7GIaxhW0bRB+UdAr4B23GYld8ly2tYE2sWsmJilNcZ6J
qtBgevO8Ny48zARkiCO0bWf1rrtR27aSQHhMTrmxquPB6qoGMOTsRV24bc28e9KtrHu0SlQtPlH3
4UU0QLQ9LVQUzX5vmBRHhzyKOsormr4XxNLovoREBM5mjqDUxWMMsU4fHfmUhXpVboHWbVMUjaDX
DQ0vj8b1smDsKoTcwIFkvh3MFnxvqjBoYFm34jFjavWCTE9MQuPDHtSnYsXgOEQyjMalSnL9tiP1
/CLi7zE/AK59TOSoAKGe8sHwpwlBqF/3eXQfE9Y7BKBqpyjQOupml54qofLHlqC6aTYLKBIlUmgF
CORAc7f2RP2MAkqi3UWhRspcjM24RLqtkaJnZ3U6b8p+MJ0TokiL5MSD9nSTtHMjzpSWmpbfO6Pj
XhVexoHca/Pxu6638d5FK1MEZZ7ZP/XeM6etOuTDcGUzoRc/YWXOeO8q3fbhRuJjxpEERSxvdW++
UJQkj/0utUF71XopL6NRdyGwuur0PXMz7TqZRN0HTMzmD7opOrBx1yVsIPSYsqrEBgnVe0LfeYkt
Lscmlw+xNHL4oV1XfgLN5946caZ/0gErPrdAm57GoZxaNC0okHy+3kzALeuc3O8WYClfmMHnL0Jh
t9ucibtnwYqj27RwWCpIWweraDO66BCEkXbl1qL7LpM5c7Zl73U4SAzJthp9uZBBIhzxkJgOIOCp
m4GOd2g+5FmoKLPK/yrpiS6Xg/jWxGqK26VNKZvrcZZM5B9a2Q/YWBZEuMHtYX+BlgL1TxNgn4SS
fzsvxOBeCDTsUWDyfdzZRjERTBUhskbHK6lAKrroDZ8dDTmGEUNsE06RDvUyGuFxDZZpZVdUsry7
sRViPxVqTA2dwLw7ckIoB2dGnOuB1pSt+/uA8v+3x/8bMcCrvdqb7fF5+/0w9Gb513/vjG3jH7R8
KlvgZb+moon6752xaf6DgAclx3JyR3u69An/7IwN7x8H0/bSlPUQeiD0+T87Y936B1UsDmRMLb//
s78BIh62mzGAORYVmJdT1KJ7WOeVljjBZNro+rbI+jq8GDo9uaTJhp5zcgfD+waCtnbOdJoJSHBe
PaF3drPs+19VLH5fGpGoSX2JiHvMgod72ZKAyYSqu7o1+yRlmU/lHnNFF/SDCkf042utb3PRhyFl
odwPFGlJLTu81lB0mkWfTOLfKMaTrjN+0jSdTuY8sh81ND03cZQey0B/95qLdIGDBwli61hWS8km
RB2ORFkl6W9Bg/qF9Tp6VOpMuYEYeG+3bGk+vs/D8zBnL+4T0Q7HKc47JqD7w/u0euGonenJjYm7
hVCO/2LvTJbjVrrt/CoOTzzCb/QJDDwBUFUs9iJFUtIEIYkSeiDRJhLP5Tfwi/mrc+71PSopxNA/
dsQZHUlMostm77W+NZXOXYU1BKJ5SzutGbLu3Z+PSJmQ8HX7dJCzz54iKKxtqPNOJ8RfVVeO2ZdX
vqA3bfaOejaNcT788XinyiecGIADeBjPxhvrcgwIl+N85WRX+VLFwZLntwMt2yOcpLfEIb94hoAm
gO1g0jsl952dt4YxHItitYELVOSZdKu+s4z6pmhm2C6td+EE+ePvL+/HsslfD/AE2wGkANPlBMP5
8QFqvWZBjfcvKWz/aaQ7deltunnjHv5qEMzB1LZQcIfU338cxDZWdJvjwIYltVo8BKrTZNux9r5R
J/z57mFwPGlZMBFwzj+3YfSV7E0OZjrJ1LBNBxCNS3GHaMHO2NeR+7WTZZfXV0RhNetbVuzzsZlW
cfkIpKYwYE9MkrNrbMqm7fNhS5ZFGzFl7OnJyhdzn44cF7Oi3S63lhv9xjxzfmdPo4Ynj5ELz43H
d/a+bEDPRZ7lkALg/zWJ66c+Z9zAyrb9n70ngpmMuVugbOVdQVDz4+VNhj90OYzuZBLkIas8b9/Z
HKju/nwUfBfkLFJk4+0/TTf/qMOKwMAe4+Um51NLf8LNNQYJKjjLf6MJ8NPDOjlBPa4FQSMLw/ln
tvS+zEqKGImHV+wVY4+9o8HS3Jl+M1+1LGJ0u7PpLdv3mR0M77pDZB8lVdZRSubkJv94ecGc1tlY
VlRT7INkcxVUOzGuByT6F6PhXagy3CE3PZjOW6/JT9cLVIvnhw7phGXhG/lxYJeTFQeGUSe9QGVP
rC18z4CzjQzaxaVN3VESmLQ13f/+cZ6vuHCUkHKyAT9ZzGEsnw0rCGNQp3JtkgaD9nFMOBuCnDLV
/UqbtDOKNwiFP30NjMdmE1Uj3VtOGWerUdMNysROZ6In6q2k9rvuIg2r8o1P4XzNo72FhgUJH7sh
1ILnEkqxwAG3gjpIJPDLq7UQ+n7QLexR3Ii7fC22N1a8n+4i4+EAoaOIC4ta4tk3zlGpU+uWB4mT
h+NuG0J0GSJXBQkfE8vFn84ojMbWENLaaaMGg/LHVwU/WjMVhCQmozBJHjjZXbZ8Hd7oePzqmpCT
cyNRQJ7Cc34cRRbgeo0tEAn1UfG1Nbvuq0udBrW2bRjJH76FpytCRH365kAQnLtAaFmu0qt9kSxm
Wu8oTRY3nm8Xl9uy6jde+J9ewL+GYvJHS2mxmT67rExUW+lv3DwbLfYVDPuTN68Z/3SWPI3CRwWx
gV053cUfb549eqGayypIGoHgbGlledlkBOv8/rb96jX/5yhn1+I3Tj86Hq9d49vGVVZys7Qz58mW
ZwQUGnn99Pvxztw6zI5/XRYGA7RzDqz0s9liMNx0Yf4SyYA55wmmdfGo0OZcVYWu9lZJ1h9/au+D
ajSBQRgQTRbA1Zs9q6SsvD1ZBdUbUuSfps3Tb8Q+DDHw6dU5JzDllRRCN7w5At/Q3iDX4LrpLLEf
VZvHgzm/mmqwn39/G05f8z8q7n/fBQ9cBicuwur/EmX8Ywmcm3br1sYSyepQUjMVUOOwNppDLWbj
OXO6h4xS981Ur+Li9wP/8pPESMPmXKAi9c+mmXxItTAaT1BcXZwLS9YbUvtlo9JoijdODad5+Odr
/K+hzubpoN3qAmUVWaVQGa7z3Hqw5wKVUesBeHca1Fzm9tgXhr3vnK5746H+8hvFxAJmEv8O5qUf
v54uxGetDB4q9aTioLBUHPQYtv/OpPNfowRn02ifaR+UkhAJnJf1yp2JnGihM8eedIc3NjO/vKDT
lH1KpcXOf3ZB9aaMnp0TDw6v4gFnd/dJdMTQ//71+OV7CVKZdZUkBef8oGDMRYYOndu2en57GTqb
uCSDJXtZybT53Flee8l53kOK6L6lUP/1yKTu4q5mjvjJ+wkhT8H+Jw1AVeArcsSpF75ZGHtv7vLL
tXeHxPeLba+Gpfr6+4v+1a1ly3tC19gYgs+f4laY0lDGwtBOIR63liS9wl6zN2a+X315/xzlbG+N
IkyZzrgJ0vusck/D3Y2p4w97qrbzH4FQ/p5j/znU2dIxNWEjaA5hJxDLeCz7Mt2P0/yWIv1XSwdu
T3gP1AfQj53+/B9zmGjNsZM2F6T7lghCRKLxSGsiscRSYH4PoG3//jn98g7+Y8CzpcN0BlyIBQK6
3q/rr61nExmLlPEZjobzb3xtlK8CKgHoNMC9/HhtfZC58xqyLC7D4HwVw6KPONKmN5b4X10Q1RRc
EphRXHx9Z6OMbt6T4CCgyodrzHE3vbJl2OwRHr7lTP3lUKe8k5Mwjl7r2Ssx5GaGg60Mkr4FdoWk
oXsVs9dckHk3vbGT/dXndPJDWBxX8ficvxc1/aCBQ4EgKcC1YlNCVQXiX73xMvx6FI8lm+61wyb2
x3sXhBWKgSELEj8l3ROjprwGRDIff//KvTWK8+MouiJUSBs8IYrtzPLZYuzwdjb/1igY3iknuhyJ
z9+DNDCLdWHu6/pNRKPG729VZbH782sBSIC1k9IhRP+zFaRa0s3dyJZIOCnT3QRkxNzuvFWd+cWL
diIt2ycTNNYf/2yU0fZmEqyklYRlGcpoWK2Z9oT2hr2Xpln4xnf682h8FWz6eQX+qlqczUGb55Kc
lnqolGnWyb2R01RjF6lM42h2JIG9saX5+XXwyJLkuMQHCyn//EBj2QU6bDO3E2NorD1bqYGUbgQE
v39Qv7goHL6n7SiCT86C57cwmE8CStNOuonuVNQL6QzgyjJiAfqgqqo/fi+QSSLF5NJcPPTnxfql
6dlSVLaVdORDvlLg0m6s21W9VY756/f+cUOIpupUk7ftAMOWe7b3lDgdtMTenWyLrtQXJPp+L3aW
MEx9rEJ9Unx0uBTlZzBRoU9D0FFECzb20ESlnXKW4CyghftA0ZvYvY7DeU/WRgU6BPsiZAz+DJvG
XpxizSiP4+o+zHNQvkVB/vnxnERyqIsDk4Xvp7NzNpRVN+HQSMTMN8tw3kL/2XH7Yr9Wbffw+5fh
fJVFYyAwq1KE4LjJ53u26PHENs49XkqiGrWrSDXkZM59jkkE2yzoqC5Y07dQj+dXyJiogRBeIW9h
0PMK1gzQsqtboszDcYOeIBVyXkpJjkH6/Nw2b7VRzr+qgHKqe2K6ojTlPH1+0vXCYu3DimdGuKeg
EIF5+OPgL/Ybs+zPdzLAQk/DN+A+0q8+WzGMoKVhOuVpYtSiJ4ygluKbJjaPOMJUfvKq2VLJ75/d
zxcWwJ7nP9Z4ahLnYnQqwYpasZ3yIasBVXxbHqUagzemi9PnwzL0zy+L4xw/HnMxyjZqqs7ZNDgO
BBbRBep2yq7b6nNt+kZ/IQI2Lw+FvY1qn/UmqYr0wOcPeVmrJJ/t6q5GTXKHvWSdI5SeYOWEDlsj
ybp8euzLKv28NY1BNLoxodzx3O7DVmVXYWa9b7POvYAYQya2W6YOXfEmTG+thp257zfqno0uVrGJ
ysszSqxpJ0FDPsLsGx8MO0Q6sFn5kF2V5iblFY3rIcGmNOUXel5p1FWWpW9bMXhYJAi/fe9Nszo4
aeEezZrpj4SZ0ntZsnA4YPnTt0BIv0nbKIgsP3m2hjS3XpuyB15ABOMnS4fjFXaE+l4ZFsuq0SE9
cOaCWQK1e5Lym0RDkKK09RBnrC15B7Orp8c1rDtipRbd2slathbBh70hQEArtywSDS5JHrIK2xL4
vSYg8WZbSOKqA6ko17nbha+a4KqfjAYEpSNqeGYuMbPetN02Y1fusB0OCHhGiVBk6E0n4vSjb5xl
7vYaQ4YFBzqFX+W4jVnu3LHGf2Ok440m7KqMw6o1P4p0WZ9Ll4pIZdvEkmOrj5Qsw5k1MHe+ufaC
bGc1iKaN8hnf4UASQrJk9nRR5ux3nydidrPYsLzTnWqzTNzmpVJ57Clja+IG2QrBq35DalZQ5J54
cZxaeVGHH+RZda74oEB5Qeg0rBAvaWB1n8lj7Xl4Y5t9ryeL/Gce8fzesNCBhdFAZh6ZT11HixG1
WTCC0Vxy0A/fGuRe1v2Y8Q8TZ7D9O6GtML3kxxIMN2LJo2Cw+rbc07+iPVaqqbZuenQpyw58orxI
s9oddn09ScSAXaYju0kt/yozm3K5tLp8kXc9k453wBVYmK/L3BSSpK5evKBXMC4He9qK3RxkzYu9
lg8WgqxEd/P4wda2aHAAKjFHTVdK4uOnza1xsnbh182aqnst522/zHVuxbaVVTfKQDESnUR6sWvW
k343jPDKmM2kr8j3HHti4toiy9a4VQ1Q9qnAK3lhl77yRkSOfu91y74QFvnGfUW615Fsq7zZt0VY
32bdVplRRUqcihWuv9tpZLBYoWXykHoERU3IHVjJuGPd1Tek+VZO89BxjKHWsmZptT4582rxHSnZ
jXFZY22Im6bX+cNiDTgsbRun9k6EpSwffG9r+LIVvgroH5lbL90dTn2juc2m0ShITCqlTTSQl41z
sk2B9KKwEiSqzgRiP/cqADsvxtDIPrVm1TokD8Iu3vslzJLLLphGsH4aFp/FvDSGkZtpM6fliRwR
0l9Bz2QR47YkYSe6IEKnRYoLxlyd7gUJn2LnB5k2Eiwz+IGLqidXoQBYt3f5VmdSmNuy27c6kPck
ZrjuPl/r7T4LtwAxi48NMfFwB624mTL/tUmH0YnRm4ZkKzKNWfsmnwhcDnqF2E1mumgR+M1KJqTb
2cEuH6vt2cgMr4sMJ9TOTiDGRNtWr/kdrIV2iwJgUZ/dyrTvCPOCBTubPZLdzhpdyCiCtnxubZi2
A6Wqo7AzAeqysLLXbGD1Q9lrb0Gy6XJFsMRrTQZ5W6owEUO6EZ5TmU4s22D5uGx2JQ5uadFkMbox
++yP4COJcsxM2q05OgeC/4qS39eq8hd/MHD5Ob1SaIqFZRR77bjrQXmI+2OzMNE5Tmt3SlLezB6e
tIOlV0/bcoqSpkuFK9eplp00R8ePZYZOd921U7CWSUGWqzgKZSn/hrWdGi3vQGNdmp2Fohcxp7iG
NavDOJxOgShziPIxcd3VfsmzPiwOk1Os2w43C9SYrV30dxOxRH5EU1utBI1l/jWCMZasxZOmvXOC
1bq3ewms2Ro29GgIy8X32arCW7ZOjnsBwc376PvTZl4600DslwTIWF64Emh8PHct80hXutY3if19
27mNJz/WTQsNQ0Ln7CIXJ6fYr8IiJzecAuTFSLSIImTpeFdBr2GB6LY5jIetBivjpSJM46lPg+uU
vs2rUZ1Ul42lEL6WGHwRUfVpga63084Y17Pwv/KSTdBwWIctAjAtrkA6moSVDeWBG3WTW5eHfBmc
d3lXlt4+743GjHvVra8d8epzFPh6zJO5FgPcOLfNS048q8Jq1AhS92gQhTo27REYU+CW7Eexws+f
HH4idkr8nioGtulMJxyX8dEcXOeTqguqwEvTOB9KvKked3Ss8B/TYL4YPTE4kdWvpzeqUZj5TGmH
1xZW0TopSBb+1hsQDSPhKUKeQ/S4fQzVbhr3FYUOvOd+Md8FVo0nVaBmz3dU7kbQXNqtA7RzzhrE
bZ6tTjIaunqaUMOb2Aod0mbQTffz3gMW/QVT8tzc+oQyPqXQ7+Z9CN33kyu26rqaahNSSQEONJra
rPlmzMyNOLww/L7rELGXcVBgVY4sPSLpnptJdbEzrhinOxMQNpHyyBzjsAkVyYZLJYwD/F5k4sTS
9O1Bd1vR7fFwCw9jjuYS8XFK9KZrbW4RJlj/q4d52bnqRSdKxLUtJNvWCbbwMoeO5MaVwtEe84kV
RVyvxhyA72OejVFigioaxMnsbFdWd5uT0G3jUjSMkC1EkYWcJkIUf4PuzD2+y8aKRaiG+YOdMtMf
F1lhntaj8uzP6axLa7e59ljddu1Gwz4iSELqXdEuqk3yrHb6dxvA7WreOWOXl1+EXRTd67Qafkr5
URRzfXCVv2zj08ohZ9w+peNi01ZFk+KW7btRbcpO94s3EXSMZHVQ5DQNhjVQcqnsGjuuy43rCAKU
W++jT4SSNNbJtK0LXoE6t6sPwmrtmgBOVNtEZLEnERGic4WHXuAp3UsIEXpft8WQJt6ExjgqsgZ7
eUpy6qXDr4GSuepJTk1Ht/7GdD2Bu+8HtJ0yzzcvWhuqUAjW+w6VaqHyb2OZpTUwtLV/NBukTHvX
27xDS6Oh3uf0N/FUz/yfhO/Xvmno6rCmLjzPCEU6QpxWsg+6GVy7DPeaCKyPLj/b2AW5NA5OPy3q
YDQTYt9gYE8aNTPJ5bu0WdW7Gqu8f7WqyviwWCySezcTVpfUW7upnWqqwQr3femtA+2kbHrsnKac
d2jGSlzfRjAv+3ors0sz6632OHdy3Z6GYcnHhCVDBi91Zww1vF5RfF6QAsJiJI1SoU9etnBfzc3g
xGqmOBqrTQePaz3hRucOejLOZ4Ac+2zNIVA6dhogPC9aq9wF9hI+ZL3ub22J8+HKIOP9CtGMv0a0
HPOPunKcjzgPuvx9KduqP7j5Vt7l68iENfTFdDnok4od4qDj7gzyYNgxUqX5KLAdNLFNuSLbD5aF
OnWaQWLvTXcI7ls91t+tqtHwPcdxNjEIbx47Z8cmcNYtxfpQA+v6woRov29ai4B4z06H7LA5ZSkQ
ulk+/dbNVzHhTfn3k8jCPTSVPb9qrIgmJ5iA6mYqtbzQ5SRRbgdu/T3sWPYj6jRmCep6Wu5Xtwrq
yOus9Ftp+xNHF+mzc+/1Vn1bA1azXZf3w7W5bBpEomGzMOMiGTnCpdZw2bY5u8JldITc1ywIe6M6
gU0cqwQUUYWOdHcVJx4VjUW1fOg27wUohYzNOvvsKeKFx+Z04a4/jcRN6vn71MsKEKziJ6f1ckf6
Z3E3BPOrJMUOXo0ub9as5QLgawQwm720G+9zPvX3Uq3F97Tw7PmY+zMRqAJtsN/kw8B0RHBuzEo4
HjTl/z09FWNfVhnGf4e05i9zvfQvpeE+rpyDSNea2BxF3lwEIupXyzksS98mJfMByviiD9CS2/pU
5kKpz3aco8xS+ImVl4T6IbnWLKs9subUOG5lkCdKr9Z7F6LW9VYNMh4mHdwEkEr2tg7D55D+I3Lz
zopH0a46mk1lvCcz2iDPuII4JWdjj83IBdaolndL0ADFTUP4EnlDEcjbDLw2a8nh9fTYBiA2wXaZ
s70/FCmwC6Yt8ZJhDHpsoIjGqb0tt67X1HHbYxjqjFNYgNcAfWgvrBkiXApc9NpesNSrgS87yje9
xYvZQcKX8xwvQem+FH1dXFhdU37YWEB2EF/C2FV9C5RtDW4gGxXgrfm2vMhIuayu0o+jYDnM+9kl
0bOYjjkF7BM05Hra6ivRgs4TWkdIVIHjpG7HSkilL/RrTJfKAiQwFvaLyQn7ArxGdei61f64wTGj
AFiXzyCc1iXyM1Pcbfm27Ic1uFp12j5pw2/53asiqbQ/XKVueGnQjPmul7E/Asr4EDZufuuYRhNL
oKMQ+WoVrbVnvECc6q/14LXvA8+dHgjy0WB43ZQ08l7Z5oVb62ln8io62+LsnUp8XDhtRps2j3SZ
uhecRyHbmLbc2RO4D73049XJkaPpuuKOKfpS5HsCGongHUM/cpshwGEGdEKrrjii1/Ov6rHZvgeB
4VxUfc2OGptDEnKK3pT5yZe+8VCHVXphZ5NxVRZ5cVFIqhEI74syhnJ/jwt7vHdrq3hfoO7v4wXa
eL6uxpGyxHqhhWQuW/S3GaHGnvXHirzSnz9QjgKahJo/SoOx+ppW2XbZ0XW8rj2ASWy9OFg4hOtK
103GRRdXxGAXnw3w/+9R/dqXrTHA+U4pOGD28LnHgVkjkO2XfcmOso5T1wAB7lF02pec6SENlukR
Jda7Dejclbugeo1dHyPZtrW8wG2l7F3uL34iafBdmm1rXErfulxqlR5dv6uu5sp7dlPHuN8CCwLw
6Morz8xN3sdt7V78XIpbFDIw833xrSld1gaoKveiSr9P7vgycw2fOX10Q9x4dfdprcO8hvYGfdmr
yvHR3prpsoYMc+GY6r5uZxDTLZMqxruTkYBa+D1qDHZd7qQ+FkuBSWTjALzOaaFjx+EgwrrkWFjn
JEJoMDUZjqDKbdIPWHIqjDfmyeesZ3IF4V1Mfki+vbVd1LJnyS7WamKDXgzrcBjMcVmJi27nBxwg
fsJZ1HpYss5cd/z63hCHLUWFZE7nSmNXISU70pQeHlblsWkNhtq+8jvqtpFUrvNBeg0ZvlC6bcg7
stnnbjim+8rtAFxvs1/erllIfjHVoTqNAGHh2+p5WmUsmSLAXtT9RAK4ksFXiym24tPzvYMOZ7s+
1MuanqyRFdutdKxMJpC59Z2ocFsqsiqn2JOHRhPi2ZMuHkFDme7ebXLqxN4A0wmP3FBKDJTObB2r
NlBzDC1tHPHkrfiFVL4EpNSb+dIlZJyIeyMt/CDuN0N4URU4+qNR2sCcSItO7ag2MuelMzJYQrQm
/IIzoD1NEJs9ddO5YDrj0mrC16Ezxi/+NE339dKoEaiyC+57Ydb+CkwTZi1rW+PspyHEX7ghtctg
jwsbHqPfuU+tNJjakFQWWPuMgMT5gq2lvJmpoui4mhQ5CgsnojAZdd2Xu3L0x8d2wXMThcgxgEoQ
pM2rQNvuc23rEjtjMwjChdW0YigvJo96GElHlKGsLPDeTdpNb6bRwujZ0nMCZVOU6jb0pGUwp2cz
9Sa/l09i0pSN221MX/CorKy3gy6A2rAV+z5jpitjnLjyc0eYQHNcYfci81apLW6AEXPC0fg2Nyzu
aYeY2K1YaDAVsaWc2fnPCe68/qNcYMdFjaZoGi4UjiJmWu6enUk3j0657jBcVin7pLeq4GZp6+Bh
65dw2DdlWvkUdwa9Yv3jKJ4ItzDMY7/gDENvMKh9uVZbHWOaL8u9NS9MkUWLqj9B67GCAQO/M1za
9WA2h84cjQudeh8dD7/szquzstopqrATcuRa97HWw7JdsNuepl3NvP3s9076LStZeWIN2OwhKIox
v7bZ1JUJZ1jLpuRTB6+SzuSyy8Rk8gpmefrQpUsg8APZG0ALpJ/NDqRtusUup62nekkpZPMClpz6
gszPdwi9OhkZ1Inx7GbVskbu5A58nbZ2qn2QhsvN1g2cx8JlpH4kg0b0UOJalJQ29aMgJj6DbPeq
EbP9vguMOftellU1kS7Y2OPRouZ20+pMzo/m1rnyYHR8UhxGesSwu9blZuyDwoSlJttuaU58HRYQ
01k8Lyk26Xfx2oZFEDupMq7oDnWvJf0bFYtNk4BiDWVrJhp1yG1fteVnaw3LNu6LXN/Zq2YCnH0A
eFG6tW2/I7B7up1z0RZJ7tQE2K95Y70HFZCJA96qxU1Q9MGzqyUC3djN0hxUHW5Uddm3JCeYZO8o
OflgftyZ1WeSq/s00QCq3g09XM6bEl2P78Y5CHiw2aKmCRw4Kv3e65rDzxY2XRGljTRhOzW4+U71
7Fk/BVNt1LuWuY5yrS/A1XGaKu/xXZtsjEEHk9ge2qpPpmx21S70VZ3e9NoTVkRV1ENtk/rheGhl
NaJdR0lvI8ySo5p7tgDbRJRkOZNFLibmUeyv3hbEDaEF8l5X1mDdmBrXLc926jiVNMNsUhp3qvng
o73mJKpg5UWpkzXiCBsJnDpFicl4gWqDRnpW7A73XocIrY1SPEPm81oaONn260o/4CrUolwvqWMu
0/04osXdMeXby6M3BpyrdrPtwPmllAl8+NAV6dC/L2vPbXhzDKXepdoxs+9DZzbGZY4mTF4Gq4e0
j4mlHx4V0HeEabLMwy9d7kg/j1usLXMTW+CDvYNHY6g9juxyw5oJyJct/EC8j7cFJb+uiUJc31YX
mw1NJCta5axOuTVbJ7UVN47nf59Gd/2CczNcYo5jK1U6U49+7V4usl7rI9WZKXyC5+2jIK0avNky
bkNIXgsEsN6gUl6P1ug/hWvl4FsGRxc+FLVN7ccqioUd0QwbKKM1DD5oPkI9qqCdcZBuPlA+r9XO
yN0RHiHmvIC9dmkAJrz1G0RV8kC30tkOlgeK96KzKRbFmdEbHCE9tWC43UK9+uzzWppNEbXrUyKW
aL2yP0gst3pnisEQlyrFmQiwQDsyDRO2gFnz3PSrAu/Yrwu7bYOlnKxsIIYG+Vt5Z6xP6I7LvE/M
spkaIx502KnDmHq4Cgn30uAEu7DIrnwO+QUexMWtEhLUZjKr5DKUcAYo2VQXRj1M8oHmVGrvvbby
ltsaDDp9eAJ9ZHBZpehpNzKM2qC9k1Mn+s+tRa/rUQNwJhdlUash5eGvXt//Nyn+978U9v/zP0EZ
P5kU4//zv6dv/+31fxxZx095Wt/aqZj08fV//f0P/7YrGva/UBcgw2TjhWAD2huihr9JHkbwLzQO
9H9DAMmsJX/5Qf7DsGiZ/yLVhZgQ2rY4wdBd/D/Dovuvk4pFgPEFIWyeOvJ/YlgkJu2HFiqyQ3jn
duB6poNTSiBY/1HpU0JxT+teAwpLM9ytSFWmIp6hRM/vR+xvpzxdTiLDR98s2+ITHcTKfgAyytn4
CFt1aaeEJpGRBa9rb1Rpus+l9LrXbaZ2Nd7AezOetnQoszjMe2lcFziKH/tpEPKiTcP2nm5d8IX4
hPqL2ab5C3NiWsfLieV7pHsHJsgrQXPEaT3Q4pLWtn6nSp0SB1b3uBpH1xInWFCwFtdsuUGnB601
syxtZQ8I1JqRXKhmRfSjuuqd6eTDUSJb+bZl5qKpCROukHBTrOpOmxKkamcZFolK1lDMtJ5C6wLB
ZvPJy5veJ9RuChvcR5PS3/PWst85kAw75H5zDnLAwO3M6X+5xuODkx5YEL9vWlW2Yiub+95yTXHW
6xPSEyozgVHtbe80i5oXgcWs7Jit2Gw9oxMu5DUbY/iDLKW2k++sTjTB3rcpWsRunakX3J1udcXJ
wpU7E6XZc90Lv6bZwtqDnbrbsljR/VJHFiqVHz3hGtONExj99KWhMyw+OE5hUX7qc2ZdqYfcTzz0
tFMEnUyHEQYpTeHUab1t72cD8TuWdDhwlJDqm1g3Jh2lBUbIayqAOe85LcnrBhIBqbSjld2G4EcB
89ZOHdJkdab3hrKbJnY2v6+oU5vddmu4WFMFB2MKESuYt68CzakbU7On7xXWVoYRkXqJH7PZI6F1
HsqCcrpNeN+hZGqros3F3BqJaWYfDTuOH2xC27njoatm11UmDbUKMMRAruFMvFvrsoTBJJnbj0NQ
w8kXmwxAdY62hCcK5oLiQspab1lpelT0zADyGwJ+4azmII2BXvpBNBAQVh0gloZW7OUjdBaqS8Gr
qkNeujokDRHabT6zwXZnUTDnT6m44jzVZnsq9+F9mqntMyvhOMbaTMMTGSIfJ05+xalVKl2ooIa9
PliDKT6PcoXeG+DBLKKlstNsT5mTprN2nMrDe7ekn0srhCnqExr6XIAghMJpr63HvoufwYoxfqBr
2b5bQGSy9+zG6hsbjLoHzKOKL9lauI9a0YyL1DKsF/UyGm6EN7Pk82FJPYyFyLYL7o78rsoB0krh
OeGTkZfNM39T3EsTqshOLPP0WOWFA+GgbBUvCHyU2C5bgsnGnh5TvLpuNif05pePJByxIdysASbH
rGqIvyqX9neLgMqH1uHjjocRwGtkEvJzyrlR0wsS85LkhZHc8H1tVTXPQ/f1rbEOtK3mchq/Vpsw
7+oxQz+o0WVX8VJv/q1ay0zth74yzSNlx9almgnfNR1E+rnZ2GPthnJmj967hDDZVlPLGGY8Z3FN
Kf3UtjbpkGBw0Ze+aPVHU43TF2cVOJEca3ZvN3dayDAMtn4AkZJ7Klpas3mCC0svZPQ4AR2zbJiu
K8Mwv9Rhu8CgmIVg5Te75h2DunBNhpZwOGqx4s421+KFCjWl2Mya+qtRCv9Lp/uyjeaef8eGNtfP
4xzmt2Ofykf0QoCROy3ap2wxpweRus4VSZ4UrajZWihoC0r0osnnDwVlyi1qM4oEl4RR9tSASJb/
SM1elEfQK/TRMyNt3s3swFauuAG66vRBnzI3mBCiQx/lRGvWxm3vwENJsrCZHxu6lyqxWREfSV8c
qJKeME5cdzckBWKagKMIjXtCJiyDZlTZD82NJxqkW5Bqn2nuDWwRx0WZSah8U+2WrCbl0LPK4lpO
zFixXzEXxZnfOTW6BhJfItOxsy+GUxNX4Y45ngPy44evHFdLfS1mNG804sr629rk3hr5W5re4txk
Lt0gGsXFPKt7J5MUBuaO3zqyfWDinF7y/KstVgJNVLVMQ0QDqZ1jf+4tYNTZ7NuJHWKPoTGWBgd7
pAXzf9k7jx3JkaxLv8vs2aAWWyddu4fw0LEhIiMjqYUZlZFPP59X9czfmdXdiVoOMCgUUCIy6II0
s3vvOd+hQM9Fs6qkWfxgejC8WbkGACp2EGuESaIHgkmQYz1iJGcmijOd1CatHc1zh9VoDBmMzeYq
5yjwhMbFunCnwBvR49T6HsQNgfKmXqevCdOrR/AUk6KN1nTPJeagfeF1jLzNQnGyzKFpfKsmYbYr
k47F21Q6s7eF4UKw6uC03FYKEPGz5GsaV/niMeCmScBoLtEK/7Pv0no7BEXZrH2CXuNjpdlOE7If
VMk6b2VgX//Z8VfYl1pmqTllNQ23ajo0sxak21zLzDtsmBmcYnJG+EKEE9/WVlY1YSeIc2eYX5GP
WGj6tOvrwkJJh62PnJFKTybUAzWTdadlH1SOJFwLqBSMJbLrCGcliGE6tm7fwHdaqFa47sLr6ao6
XRjVl7DGu54ZJyLK0n31OikP5RA7PwwXjB9VShnnu9aO+WHLjhux9g0w3ZsKc8UYFUwF1NavEehs
e9/jYDI0dkrrJGitJyMX2lcHuuFxgot7rQEgPa16U4HeYVEiu5FfWE+h0Vu1dTTKxKtXiM3NdFvX
nfZYQeXyV2quHD6quiyJMWjTmWVO0+N3zazMkRGp6XzExbKQttzzC6JmLsxvSSuh34Kbh2PMZ27e
xzZ965q8k4vRZ96XJNqsj6ouLn6kzVTIVd54I/qMclFHmnTyB/LY4ZO5GHmsTAXyu1HhV2VfMha0
hEsuqQRgn3Qw4bvllHRm8enbC+Kn0eqctTGYPG1xXslgA0ZsHkLLNfKbvhn6iU/T58YZY7/8tD3q
TMpNTGtrU9keG5ORolTtJsXQw+qDz4kQhxOCXeuZXc/Lj9z5ZFEm1dKfybXsSedunKA6BkzEhi1J
Aep+AtL8PTBk9zii+mfgU5furWXCjlo1SGnqMJGdyEPP6eyvlik7IhIrVbeG3XYKw/Sog2Cf26Ra
uXnN+CM15omRipvrD4zdnOYwpEYbbBut74+ZrifMPZFMofqTMw4A7iFojkVi3OQ1TycSPRhVQ+V1
nBhdA4JRNjLBX82U70wzFq9/M2PTP0pCmZ+y1pt8lDN1vq2rhb4lbU+iBqDVtHey4OgQseDVcPa9
djp2gzm8aayRgvUymQhVTWxGTW4dsHNPAYNyI2O73CbQpV6qCVkVeJ5BO4Fm0+g4zXPzIQPe1EHW
RrtX6GA+vB5hY1Kr2IzG3oa31umd/yCcGfleSjlL6LStpS7PlZwXIOKtvZk8zXGOfNfTE/yw4Ecw
17Im5dm19bWlZroVtj2gm6hjb3x38gFy2EKOE5sA+KEDNuHpLaG9xqSQUIFHwTrz4PRoxyK/tv1w
sko1r0sEeLtS09eeRuwBUwHN3eu9WX5Z+NAf0alrZGRatD4UdI+XWJjB0e3G9hpxYFBHs5cPRJom
7qSvevxeB5o1jAeaIamOBmIbTpKJr33lrcvZoBUlppuCUXSMTbhM001iZ+Tbu4gJaHd1abIJJuYU
bK/ecKmS1CtWteYuJ9hziYrGJe70KCU+taBoXvQR0nkcV5uuEnJjpaJ3Nw6dXZBRuVncSXOgGWFM
NQN8xyTRbBUIIEsMzxNXCyvhs2f8/Wr6/znW5dVR8Z/r5ONXPX/8VB5ff/7P8tg2/nGtYbG9UnhS
rF2r0z+rY8vi/zBHxzytG3jUrnXp/+Fc/gObOD4AwjqvGUb+1Y3wT86lZl/rZoyy1/rYxShvB3+n
Ov6FXOsR5YJFCWW+BZLFR9H8iwg9ZtQ2M5P/5sCfMMxXRbI7Jwkom7X2ssyTFJcg7idtn3YNZAq7
MGtIWjH1dmhoVdJ+H3yrkvphrNH+vP3Lh3j3p8j5X+mVv2rVry/Nd69/gwTByPCLUwsVXdPGxfBd
pS6h9pYWQxVj5luDOFND6/3Z5fmPOZE/K7rhmngurHTLIn8PnArAmJ+7BONCOJQ9FDlKFeKi7W4p
n1tVtH/LQfXnVeiD6BhxcHr8Jcs3TRFgpGZN9sSMLKWo8m5PLOr4G5fgz6Lxf17lqvQnGOhqfvxF
D+8Tg5BQTyJgMqp8M7aTfhMgFdnVrpMc4fYFaz1tv+wumX/z9n7+yv55YVxOkIavrZ1f47cEos1u
slGHzFNChgLb1h5ZGu5vtNB/riP/8fv6WfP/z0vZ5G7hbjEcpIA/f19LDRSAWE/CKgya+kO/XKf8
4gOR8w/dIunz79yLXA3jBL6qADcDxEg8Zz9fjT0czqCOpLyYk5fehp3v293XzHb6m7d1fdn/o/f/
40I+lwDkw7NvWb8Gh+Z6UUhbpMwCDALFlgohk+vkEEdyWzIxLsZDgNH7N27Fv9z7/jU1C7wIAjc6
ygHLzb/6PWMbW6cqKcaLSXrVekGt8cNALvQ7jMm/vc6V6Ivlhb/1X0zVI6c39nuus9hp8+rEZCkm
6Gu//ffvyvjLrcHbMYg7vP6l85H+chknz2ezN30O7zmlImV4SVky2tssKR4JNDqXCQqu3N52kuaH
YCxeGbvCHfeL3pwZAFcMjpoby13+Flzij6+WNRaWigmezf8L62fMqCEZG6dULU69R3KJVgTn3m9u
oL88grx5sqQY8XFFi1v15+9SX3KCGm0+Y1Rwkw9esaE76DBgacKScf3wmwfj333Wpm26LuADNhLr
l8vZQVxoPrjOlYYKfDPZ/rsx+sfOJ8vHaX6XV/rvL0avGG2yiRH1l6eQA4/h2YKLTXZV76pF7++N
rOH0XGiWuY5NIX53K/31ccRRi1fKYotkS/7DnvMvTujYUbmcDB7HMZjETZ76r6BjDow2SMi03JUO
NaZ/RaEL1dGEjtUuEa3E0Bs5WZe91qGBv4pI6vw5ZZ73m4/+r0+TCUICVxBWWfxvwfX//8trw7cN
8sKnkhtoVuNfmfTQtKp5/9+fpr/eT1yFIhBmALsWcMGfr2LEWYqlAHKvwPQwH1WLvDcaiZmaCIvN
8t+FYvyamslKy/XwcPH1shrwwf98PUaiuqgdjvutTql9GEdivUPHneUpsVMS55ACf8shGeQhKp3E
Xws6vy+kPpFeJuOp+VtEousza8IDwxdqezrmq1+ZfP1QJz5ChnRVFcHQ7aZxGdROQdr8nfXw332Z
/3qhX7azJh/otKVcqBZ5uWs4JazBlfxucfjLweD6dvAiE0cK3BDMzc8frtlPjGJGPtwajLKBSaqP
P2LstM2KpuKQ7XqK9XlP31ASECYaQqn+/s2EURQ+pUFHFWfvz9dv4FMjnGMJRF+8YMdJg02FOCEK
2lHb/fdL4Zrll/20lV43Ab4z+ARck3/5+WIYG2BEWldwRzJ1YlcaI00mG+Z1xdpYJ3qEMjJ4NAEm
EUHeAP1G6TGDRCd0zAi+G7Hhk6kYE4C1sqiPevKPmT3Q92i00W++cbAX9ae8dsFuAoaa9Loc/Flq
xXEracF7LyJ+69t5MA5eVedMkWuicsNuMlVxr6EHrMJBlrN+QbzMvlNj/kGfghUprre6RAaHe9FH
dxwZs7P0UdzoiI7a6xxhyHlNobYwY94E5oALb1RuP0aTVNa28gMChNshz74nGpOuiA5O4h4tknEx
KRhVn/ISeuwAHZ2hftVXCLFWJoPeEc9IE8uo11VfbWXgS3HgMXfeOQ9Z1amQIHq3sHQypMaMWj00
IBZpe6SMlh4pd+lYUUskqzTJzCk+S9q8SXmfauOMJE5vElvmb4hTjATJfZkWI+pu6O2BvZsDQ2FY
Qd/qk3bna4kc9l4T9x/Msfu7tiqze89vSSLquqoZo1xSNaHhsNs5Iix+eSgC5ORbPW+JjEbXVbyP
fVV9l5LO5ArfgdGiWPKQMQNPDu5oqMdvWZUTc9wNWHFWA09bdjDT1vX3RikxIfpKooLNlJVmkY2O
ID24sZW9jZqryyN6PppDIYZmRNkjx0D5qk+26FbYJ7S3zipBskc+H9u1uRQ4DDn61BYHOCs1Ewja
ujaWpaz2DgKyZr8qmeXl0YChxY1yPy63y1wit8lrmj80463kQxRVx5jNjjE7NIVmpGsiy7IWkCX5
cChg/WETC5sG4KBie5cIBPc4fZqK3rLRTCA7JM4dHSl2i7Bw8CGqrRDZqksqa1LmNGP2b0ntCe4r
TDzOBivagmpyshOCmeVktqRFelObKdQrjeYENN00qWpOU37SceGyLrnjvEm+JAPCBDQWfXuvNeWo
hbNF+mkHWjSLOA4Z3mNtLUq/oIyXHeB45jrbFpUgXigGiWP9TAQgkxR0XfoDw06Ay75Za8Y2UIC/
koNtN1rtH+vRxaa2z9mpCBi4avJ2lUZrHEkeeqKtyn39Ds95/m0y8j49NyoLJNTkEjx1oZX+TWp0
aGM9agRA/g2NSPx9hiix1CzwuZ15ijVSArr0i3ZaTJM37VSwLmtKLDDb+DCj3MzpnOGYXXCmB6OF
+oXWC5GKY8twKjCRWWHwWbwF2meNKcFNkE+vMryRjI+anI+O/nsf88ApW0Utk9ti5/q9aUcmlNJT
zpwGj2AQOGk0wo286qCD7pZSroF96Qkmn3kjMZEKj7EOvbGkPLkApxjd1ondopEv2wJHokV3vagy
Yw5j4O9mSLK4r62qrF8+GKs5L+VsIBZS6VjuswSeVHRlkJFqr2vtWzpNU/DGlGrpXuw4L9OoN+Pi
U5S+wVOwSGx8bmLXwRETi2MdfAbdV6e/V8mNZDSKGL+srPeRbDVjQ3Aee40VMDjHpKfnnyn5e+O2
mlN9Z1J0kKmaywT2gVe419wIAtFWncyF2HAI8EjmpqPCHJMHeg6pSWYUeTnt95Bhh7jpjMZ+LYMh
/9H0xIuHEwh/2OACROIK6Vb1WgQ4eDEwmy3SVYL8kq2VEqC5JnUO3gKTfByBWk+M8rZJC+eSDDRp
w5J+pxO6S5vbCDXzxgpHci/LI511MT/0rgFOIfSrXthb00zrltlaz5h9QyaljmhpLHP2UiT8t9ri
GQl93hq72fPkBolf7Djzc4Zdi2yQ+H2wC1lD3395eezItyptnV6sDFwrDBKdWfKEDRzlhzuFuXev
dUvzPiW50YUqdhD5IUUvCqRPDimYPnkA87rOGgRAoST/i3GXtKrJdZD3ehN2isCcIdL+eTT8/8KY
/2Vc5Sj/ueG349j3IeefWn7XP/Fny880iaKhZUU3jdQ94oY4ePzZ8jPcf1CT8d/pMHGi5tj8f1t+
tv8PSgyTfobPDzDC4Nf9s+VnO/9AF073gcWI6tHzjb/V8Qvca/37PwcjgldZH2l3wRq7XgkS0s8H
I2yH3VAHjPM6X3uP1ZYl8IGM1X7XNSWMYkAD7HCVvvEZRhCbcDNCdN151SIiBP/WxoMWFoLD8MH2
VU+xianAmxZ7PbDNkldJjzsmVWqjcixSg5FYZ4xA/a513A/Lz/I7L/faAw8Yi1aDHgKy49s8Od9H
b1sN8YfszHLdtP5wRGW+3MGyEAcfmE1oyjo9mpmmwRzoGFklPpkIyIiSO5XgELRQGG8XdPgIL1OC
GZ07Rwve85mZatsupwxOHZiAghlyr9FL19p1PBjaZtQ060wio7XWtWuwTAq9j0Fd7G1KdoBtqnfF
RWHKUOEQ5P5jkjJ303uCHQQ6kWc1+vHOcnCfRlZHPAOJCpllRngk9ceWydjAW8QF4zM+DJXEWoJ2
fnwpOnJRy4y26iqjK7zzmRzzdjgvrZQgW3jfeoH2OPAT14+zZSylHGKaB7139HWtOCCuKnuKj0yj
DYBZMQcSQ0fe4SUu1os5m6oo6RyWLw2V/WuQXplyjbZOm7l9XwqVAEKckw7tuk2B6o5e8WAnuEJQ
nC5Dh2O+Mg+znicBlpjrer7EmXayENcTGVyyEHtg2Ndxz1dnZy7edQ87cRkO7OXUbJwwcQJ45ss4
q2Gfp3O1F4WYd6otPzlkfjXlcsYV6q7Lxp5/lGWA4J0cESbLeS7O07IcjfbeSHa50VeR+kPgLcqR
OJoeDSn4oSs5dZhfCVjqjgpV2oc26EcDoMTSKobqWWdtF0EyjT/bDzNb/L4bnU8hEBZr2pvylj1o
i29NkdwWctnWSt+xUVxkAMdhKHu+VTQZdzB6jK8uhVcpm0UepMO35yapHWH1QUBSGrjVinaNmPNo
5n65HZDf39lVTyZDQiSrXM/xLsi84ZS0VrX1DU1AeJHfLNfbLbWlf6hAI7Qwh6KwwGoKsk026vX+
2n68cWlrorZBe/Y8c7JPVpZeaBzy6/JUukquWcPvkZ60oY9v4XEWXXWPltYN65GRNrnd2g4Rz0g9
gpfNZhQFGthD+oo05Vhg1QcYsA08ae7V1DAONzN9XealepICC1oOge3EdMxbS6HHexyfyd6MS/91
1BrrPI3NtXM14PHQ+/aJ7KI3j6wNtLGdm4Q99szVlZmDnIK5kSBII7fzVw44KC6k4ByXW4BIbS/D
otKQ4CnFDU6oZI//X3COT8jT6E0yhC0nO3li/CS7lSkUmyBM+hwrxDAzEuUENvqAEGipGDzXpBqj
eyv1NMwaGMVm2bjnOOuSS+Vo08npmMmVg1OfijRw33zTfoAh5YVAOh6ytD5orcVCZY71YWJVu2C1
QsFvtPV+svzbpma6ml7r1P4qcjMRdp3rKsBGrDz36A+TOFdQfLPgoUG3us6ho4eScgKTwQ9nATxj
alhHitHUN6AWmttY6Cccce6WLFC1h73oXTLLMEjT9v1Dy7LP7Wcn2HUq7yx6QqUyMk2LhGN0jQ8A
+TtpRjvU2+fAyLYM5bZlhkpZo2fp19Y57nnUuunTtAMr5Ni4uQo5cLEmSxzitYYVmJ6clmLMxvXf
yTV292KdZJUXKr9wMbqTLD4bX8KftKsM90DNVuHFwTAzpmX7hLxfrPTOvVRtld0TIuX8IVc6tLGP
S8i1mu+Ooqzj6DndIaLOya+v20eH4xBayCgrXPxhOFm1oXqebVgKcjRWcI8OHMzXS228zYbOKuF7
R7TupDL9oWGxu4AEMSoXxNbZY1opPDx1rfd74VQH5WNrrOEgmJOOJaRA3BZiqCUjfPSeVF3z6zGJ
r5mr8R0UuQrBfqR8/vUZG31GdHsZ7/APu6E1f8eCMm11PINbnje1I0f6ZRwHk43BIedpFsMLo330
gM3orMYJSEflBONdLqsPh3itzdz07Tofe8KyFieU6I8P6TWg2iur1Ry0aFMW82aejV1vJdodpvX5
LhYZQkGjvq0W/8GP0yN2cV6YXkRIsLACtW+TpTIcBOm8dk2RvTpJg50rq3iTLDyhR0ax6VVETpNx
dLC6frx1NZR26Swie2mwqUoLc70LFnWylnOQG+p5TMjswXiw98FNbB1AQdwe+hClZjscrFQnOAzD
9HCa4bdQfoocvZDfGtt4DsxVKihKWnZfkOs7GPKIfKr2dexQ+2h9+1DhYD3UMzVParBlJlIhMpRZ
t20Q3IaNkBPN9vq+7up1YDj9IbHqbdV05W5sAQH382I/9sbNaOZTNCyY5JxygWZg58QTM2A6dfkb
NlYtQlSIWAzM04U5u7OL4ZhFkok77I404iZEyir04A7rGB6JrEdPYPv2Ds3MHDYkfm/0us3SkLfg
bt1pigXtQx2BPQnd/OmRsB6ChhZnOOsVX80gvScrz7aW26+FDdepMkSFC/82SOgtXDmVHbFCQxp/
4pBuKaz7N/IC+dlcTcAavHjjLln8KrRxupDPsJzjXKeqqGZjuwSpOvV626/00RXvaSPHeFUtMl57
nMGyNbYiOsl+Rns7sUI8Jai/Gu4mlUBPQFwwiX4zo/KZM+1IlXJSxWtSsVfmr0Ff3rhOeSvmbm2r
ZsschIcttS7XEN7OelHN/FDnzn1SfMMySllWbpIgeK8kPabiTDhU5Fn7ogFJMLCvIqvB9nFrD9ZO
0F9oC3/iTlD+1TDKumj1lylWOuYXN0oMBcvck3tIMC+2ro1RprsXMaakfE0BQUjSumvIpMIvttZG
S1/344jvDK/CFGwatzzY2essnM2gg37Ci/lRqPJWp6GOQPhBC6bXVk8Pjj3cdL19Kxtx13PDLBPs
I9xsTdRZS7fuvEySlYRPBfLe/ppBEOI0R3Q1oqV2DIS7ZZrslhbeB+ifUPdHkr6r+h3GNxyizH/X
ri7NruN28Xt2BqS6PnVp1SqMel6F3BL/3ViQG4bfxYG86pq7qai3V2LTIvATEguCMVnFdwI4xA77
pxGRXLbgvLYfCOeywkJHduxZmbi0kt+FvS35zDT5nqYjBluzZLOWhXMEiltvg6H3sWXMoYuteoMY
9VzN2lcawDBwJm4uDaSSkN/nNDjPJoG3KJWCPt0UPacvgXPfymQXWteX5Qn5ylmN34ERBBtb5nNY
0lQ6v5ZGz/eYj9UrNxowK619KYvphibRZz3oDxUVzI2ml18czNpDg8T+1ZLWfaWTZuUixiRCgvSr
B7sy7n3SzDeJOca3RjddRGpcBpqYksWgI6OAD9HaDOgLtjMX2iFXaj7mMckfgjJR+yz/QqkWmkjA
47mvz0vJgUdSiA92N78TkV2d/RGSBjFawW1VFngrl0pceKbuyNT7TqNn3diGRlO20vfAB9WaGAyt
XI10vyMJL/Nkxd20GqCEr0muPRLZWCxE+nkPWJpTUrKKGZcVsqdvUC/98KpDO8UkIEbgnMA6zYhr
XIENLx1rFvNGDJExYbpyPDpsHKUQGhWgQBrXvdXnZV7jNeZ0kUC7acz21DSFeUORNKz7BoFoHF8Y
2mRvsUxPHjt9347BGnNv8eCmpTgiXm837MhXmQWv0WgsQs2mwf6wgPHuqOY1OoimtsdGx9JrMLWi
7TjyH/NJHBNKBg1/mrjq26ujSZ/lmDVFTmumAdwgneHQTK18UOnS3Y74TVfA/atHbTaKyPUEHvmk
4uOovQRfQpeKoy6DBGgVRjIDZeTaKpNsWAdF8O4TC7rpExNBJGv6dmHeD8ox70LWyXGVTE0TEaw4
HNpr200QmWq0U/AdD5Mxrookv9Ql03PIxXmosCWSBJq+pX5hbTQ3MfaQqepD1QyLQdLmIPdSJsYV
YrJEKKYabtJAfpLKLTb42Y5QPcBnEA4ZPMmBfXgMNBdCV+8drMVMo8av5rXvQwzyiGsNB17VM2pQ
5KCTcLxblbIkmZPh7ZCf2rsBsBu9eyPWdkQUkyXazy9X5AEwxhYOj0tE5i3Y03mXFOoN0kxZRyLw
c6z+0DbOzuzGtxI3xFoy4tjOrJTrvtWWczEAhDCWVgApX6x3bBrmZkBqeDBIfmWtsVmJS7xxYSBp
lYEbCsEWTLBW6nEzgBY7dEGgHQKS345mtzzh5NBfppEelNMN0/PCSftZzYkBIWRAtJ071dbw6+pK
5oLmlWblRVcOEtcZPNExFkMXGTQm19KLuzORqUWkhty4xUI4X+8j+WO0+ilEgm2epdVvM6O+qOAF
YbJmMip4xsLYfBhpFa8LT2js5LG5M7US7F8tPgN869tpJppzBdNrArOVtltPV9Ypn504dDvDvssy
500EmvPUXKE5ikSdVc9z9jKbNNJIQKlPcVKpbZy2coUAzTmjBX/MpTOu5GQ7e7w/FXdr9dZX3F+x
VFd4b3eAsFAiFq59vLa6fzSvT6Qqgmea/8X9YOmKcKnCiFo7Qyjd/UB0ytHOqupT4znqTGGu7sRo
BGumfa+j08Xb0U7SUzsWTE+gp7EcIW70dPbtfIrzkegzh2lPs+RPejMvN+WcQydMOet3Wjtt2UGI
2lWhP5r2zWTI+NUfGrGDtuOuszF2NkHDlqNPnrcj3skLPTB5KxqE6Dz8/qAZvBdyFPrDCEV2H4+F
e28lwbwT3ohPmC5eHZGE5ryaIpjvGyM3LxzUnG+WL/sbqE7ZwCHQmm4FazorUWp/12oZulY17hOr
FWANEMRX7mcqdkgv7kRvfCagyCqxN8UlbfrQd3dWX3+b2dMP1QJehjzRahd4HURWTwQcO6dcOwXC
0e5Ls3FWSVGMzxYRvZEmkvqTO1LRQ5Dajt5lcgI7H9lavlxywmJf+eDzo0Jr/2XHtgpnTQKcL4Ly
EY03C2tu0vzWl0ezrykXylg908cNXuupp26ZTPEGf6jez7GVvyPV8jlKxbRDbSweIBe9qgEzaUQA
u5LVOIjyexMgNQl7BygGy5KBiB1H7aBjnmw8CRrCWtI3qIv4XgmsPfYpQ92162s6Cmq8GkVoK1u7
KA611HWjTF4xe2gF5/9yeEuUgJWa6gpzh1s3dwXvERUwx8bQSebiBIlt8tZOLYzblqPfPrMqgeLW
FxWiFCc1zqZqrRc3y6sbVWJsCUFuA4oqSzuVQATj6WFQ9YSYgEum60a4N3pmlM/w5e19ZWjLBaMD
lalBrvBeWn4TRCoV8SOpvhxdJtF4d/ZSOF/xkKqo5EjMJuYTNzt1hdvBXcu9o2c72bYxBxg2QkBD
pxA1vzmlRyCnirUNMzWqZ0T4a0dokLQM5lqp2VAy5Yh7J6/pD3p79QHRzCDGzS2mBnEqLsBvaITv
KhSwT01BbUGmVnc0ZUy3htJqxTYHPTymDUZzH/t7lAEqzCKjBGmDR+TDSZv9iCE51AfAP6VWQ2ig
B3BIB32E2ACQIGlztXeG8aAYWHi5dqxT61FKI7SFOa+6REA48A8DzOj7IcaDZ3P2CkUNGnHoJJX7
onjJUkazv2yRArUVWbwZs1gk0Pe8i73p9K82jqVsttf5APZmcMUe+h+Dl+tt8ComHL+escWtGg6x
C40MqfZ0gztCXmaf1G/H0bD0MR/KnCIs2NYbAdnTyUq2mCkDOkpYYbWWYx7q6rko3ft2XiKTkMFs
9sHrVOtMxGBr1G4qv4qODW20p5WbuRdn6ZpHKsNxqyv/B2g8RPo6xe3oOz3WIQuPgDGK5eimrnsI
hsINM7gDvp58Tkn6RarafLKzYufMDsg4A+v8bM5gHuzyme5FsWrpKRLtBPUg8Oeto7J66/jBsdaB
KmE8OfqW8+l31zPdmEFVxL/ICV4Py2vpabMn3INHskIM91+zyeHbazIwlX619tpZhTgQ5h3K8pXm
tPQ7CG7FsWFuOETdVtcFzylzpPpBTvYhUesr1+Wcpzv+h8U4K8vNDY29dRVI5j9LsVKyvKLARKja
OMLbw+bm4DZhNkwLpYJ0ShPou6ng6PjGOaCMH9rgqY5Bx2m5nV4kJSCzS/OjkfbVPQ+b3cAuqDvz
DZRRahPYHLZOZCvgmzCzvrrhXjPnjT21GB0TnVOvr9al1WC21x8wl0ARI6u1I0kqSN49f8d0JwQR
sSq94HHBHz+ghzJI7oUsEhUVJ1mvPS7MiCOyeZ4g3F+EhuhAyowjh4ZJwNoOjfrQ0+Kc5LxjbBqU
AoRvzeodaO6Kc8OGkTube3WTxyeZpgomVXyYSnnhpHoDfgh6a+nma4w9b+Rs4yeZr2t6chlJJgd/
GFhI38098vt01fhxlE1OH5o20AqhbVFMdKtCQl8LKGFWjRQ24/jmOY/bMKbpGI2qO+V6e1FLlJTm
3qDup0aMGh0RCQVeEOL3g8ODPZF7y+JurNbJ6B1o1eBllB7Lj2zumOYWuz7pD27QsJ/pscNpCZAf
jqreGcPZb3aTV59cvdrN1h1NR479k9q0DbtJPKGomup6VfPR0AODbVNQ37pdi9OUoWE51QrMXour
V6eDpUD90fe7m/ySIV3Ps0Y6XD9CF6UHwYRP7MeEAGJtuiyWvnWZVCbuxzT5FHoyZjMPvntNubVy
5uJl8QUhkV69jfNDr00dEOw8Rh6cAY6UREsygE6eg4pxbmOb2a6Nh5p72b7mTs9gUUiNtlPu7kY7
uxULXqmAOoxjJJN1vNBiG+pDKgTACiDZ8tnwMbIEwS2wc/QO8AOF3YYAkAghjSSZhJb9EGcn6BdR
MwLBmuwYmMwBa0A0iZfW+AJA+sHhHIuPIeRa6/w7kK3xPnHUsSnh3bRiWI4KroUX63cMNM+oqiiF
zeZbratbKpB9NU0vnQKZNr8EZnepBQQTOkzeeuo4EnRW8QKNdJtSprgtX0qbQsSM5SEbejZcpT1p
5jnTWsYZTCP14ahXzsqvFqLZy9DU+8ipTnNR74HT7Gq5JEfJzxHzYBkMr9lDknnTjFtNnmz6VByC
7IMf1Nu4fKLvwPT2SUw3I75VzVseDHOgyd9vsmA70hdte48jKJ4amiwKWUhc+WemKUB8jjmANLjI
nDlW9CBWcSqZX1wyTqTKnqLZhfayWHeu8+SDoDHMtys7unti0kKxRznIftCx7jYYlHBc1rDiOhSB
uhb2rREa9Dv062Ghr296jZ4bng+wI3NEPfmitI65cUN4pY5trs0C9djZsxUNSVOsGSSjzjT9xzEN
7E2tzIvtDfMZRRB1CIDIcOm/bOUdqgLUpjnclpR4myCTxcFuGTNwfongORnHNi4f7dG4Aem7h+Z3
vatrvrI0qCga+y5MvWY52Yh8FrCIUT54u1SnDDVjlr/Zv8+hka1dbZ6wd/fUd7Ob4B8d3mvHyiBK
y8E7W1X/iOIl2fm9M59oZ9klNvH+iy2I7ofHScZO/zd3Z7Yct7Vm6Vep6Hs4MG4AEV11kXMmmUwm
B3G4QVAUiXncG+PT9wfa51jUkXXaEXXR1eEr2ZZSzEwA//7XWt9qLwW3RoJ8851c4TAJEgWXFsPR
ckpZfHD7Rcx4DMKwIy42yXOv35OruUoBJ2W9xbUcWeIUT77Yk95mhdvewqO8UIJjTV3z6BgmA69l
+KiUPV66vTOTLJHquseqGokuQO6XZXlpmtdTw5PW3KZxOu6Ic/kbzP/92hjcu2jiUeNTr57op6r6
0gM80mV+l2ouWSe1MhVg7kI30AYIGFGoB4NoXpqqvA4PhW13Oyfzgg2r8GRHE7wAWSbFla0PYp+q
6hjrDsvcahXp0U3FIpc1S9gt/AKfDRBEzjLOwO9lFNPYuOtWtXODnJ2ST9s9eWmHkDASh5RMWqOf
ZMcwuEhMpyXHPIacQ4J657dlczZ89zGJ6bGVZMlWRPr9U+EGwSGmcT7iXVg6WDOOPmSkPC5P5Ihq
esF59HtfS37bgpIdfatPhKYds78pKHZZN5qW3QxBpG8rN7qwcUNZkUcboyOJseKQCWa6UFna+87O
9l3droEkBVDn5Bd22XdKEdEs+wiUsjvKBZICUG2/Gza1x7zUg5pj1vBadRUyR9+NoqA/LE0YTd38
BqTvS97bW8OEIyC8eEsE/mEkmct24T51AIM4w86ovDM4TRuPWssSy+9Y+DsHeOZnqI27VqLcZi3m
DwDE67xW93mdX5c0QRLOVzb74Fgt87Tuj4ZU5tqx+25tdsM7lABjAeGw2U1l+jUaA4ZGzOss+xi1
Wj1+SbwXd6rPrgMbq7X7uwqgexza9x6HR1Au6TaG98tDwTYIZpX7OqudfT6Y/pLANDVzVX0LnaiM
kSim7CCBuGx9Gb1mHsIeUILC4OEY6reTF+2Lac7Y5gzH+sgXMCmLBeAHtj7lSg/TS821YGcWPbJC
rhUY07rkwNYt2PRlN267OhArP5PZMrStbTlNywi+FMiDcilE2+/jsgaMlk36fUg764IWkKtO1xl4
ROUv50NLFwUGSJiBPSfK6zL2ZgGuPvPwJXtXmfESBovY1kX/VrVsLYgjlssAMNxmkmGyxJZUr8PR
aa7SzDpB81J7/mow+JWX71VT5YewBpmMhRE4f9vgIoS1uROGeibRWm3YYZg4GINopcl8M2jGLdfj
dROzvWG1FTFwmca6nugrmCjNXQR6OjyKjImy6ceew1tTX/SZnnwTUJv3Xh01h6kMmfW7FuYSweRN
DKRp5aS6s44nsA4N9W77GlPXXhNewrVJVrRMm3niw6tpJkmLwxL7pIUxDYIY3gc9Zh/bxqCimlD/
lpJq13LGvCZJtmCsyJdbfbYEyh3Tp1E9hqhI1yYnkJXHfurGG+wCDBeDggnXbtV7rQZ1EQ9YU3a0
5SaDtgBPcDu2zR3Es6es1bWN3Uz+JdMiVkAQAcu4wd7kg4cApi6OJWfi2GuaC7DlzZ4apeS+nDrv
UraVs29aVtyGcFk6j/q1OSvLU5WdSmEW29hXoIJdu90NZqNfmnXofx17qT2UBFcfQXdNW7tsR1ah
IOLdvH42NPKeCVgLKEqnMTJvtM6c97T8BbxyKm+HeuZmg2nLE/IcxVA3Kx//bFpZq8jvirVrkv1h
M808FKc+hgWmiJzxHP5Ywm0EcDQeArMXN2FM9VzuVvfCZ8RJTA+vAZWSazl40y4s/PFO4c3ceVgi
701NHjE2xs/oKs0OlGqzMJrhmAvew9JKtlAMq70bB84yaZIjzi4UIzfGEQookL3UGmnOWueqyPcR
vbmrxurjPSTlTRnkwK+T5lgCZDmBwn0h/p6tMUJwR5OTSZY7YpJoKykxLTcHX78cQ/1FsVCINGOj
QfImRD2vq7h6IvCNwOZaC2ii79xKnXLzMstKyBOx9Xvb59/yYv2Pi1U6OJP+2mV1fGlUDLahfftk
tJp/0x/oIaH/5hm6yz9E3TyH9NI/nFaaMH4zTUJNLgU7pKk+TFh/pCsN+zcP7B22Zd3kGpibviWh
7wisEeghWEY4o6hNmnMI9t9xWn1EBv/0WTkgjxxqHTFYzWF5W9d/MKBnEIFL2MuA0ooaUxKesWCH
I4lSFujY013eRfbeamlQGBBq4Xq3/YOYSITnIgpeKs2FAjZ2xcoEMIKdYzDrB8PihAYC57pLB7QX
Jb1LYvD+XZxASHH7BDOKyTaP3GLxzLJXvyv7uH2TFaJf6M7cEUvvVkPR1Rfkg6OThGtziBDLlqLE
jLgwR2lfeQ14Tzf3cdzgbzK+UantPLKobK7HboacT4O8DSuTwxNGcSdagO5Ut4lWcBhzqux9rKgK
RDgxFOD5wta/GGZtfSOV5EKi8J3k3Az4othFAq4hbo94gPSFAFs6HiKU6pxyY3XS22elgZxihdOj
EDNHwsvKY1nr3XOQ1y5AjB6Agu5DmGtHFxJRCvlhX7K4/paVXbitU3+TtPp1FfTGvShk9c2KJ/XF
0kr2BbAh8bOZhc8GumpmmRHgQTdwFGShjxBeaxOHDbwPsBWHFtkzSuPX777JP8m2fo57zF8NUkzz
t1Yn/gsJ94cgRpFOhl3AJwXOhD4Ar1/f66PmrT5e5b/vpkDa8hVoXROHkfqvU/fWqLZ5+4/jSyX/
A3Xh24uKy+J/zy/35//1+Zfyvz5+Hb6VMz3s0y9oi4AWdm7fmvGGJUmmvueM/d/+xz+YY3dj9faf
/+u1bAs1/2mgl4tP9wTYY0Rd/vpWclU2KuLnen37VoLy/cnv/cO6af2mW7bO9UpjKN6ruePud+um
qf9mOwAiuKUQkGTzxev9cT+xzd8sIGWUPTo4bHBX/nlDsblB8S9dD83fsonI/Z37CSi1z8ZNYlg+
tyeiyjbotNm/+dm4qUP6NCNIIWy7SwxBNBIYiCvmW1xdReH4mGCljhJUpckhhierR3gleyF68TJp
2rgtouYbiKtqgZh0bRNIpwVHOOXOyt0FcxtPNf8Jl4q5yVNj6wXGGbvKynLqa4dWoMqp7FPZw2dn
q52yrqr3GE1YclYbfZBXZfZukX3JK4Dq60z341ul3BKS9YESctCTOSAlJ+W4lzjEH0kesE317TG9
wR9C/QqbMQ91QySnECIIiRC1MAaUstFDQovG2D/GecGZnV3/MtKpGVfFfVY2X+ocO2GaHo0+AifP
kR/g+CaBl01JCcCMsrDWoytRucpSnBwnMo/cK7Z6ke4xcy1zFezJ4Nyr0PK30jaXcWy/Woo3MGga
BEhKuU+yrN980tSLXEIQDxAaDFUBA2kvc7f8FsXGt9rTMLdm0yLR8we309c5m5e7up5QvUMaOfvC
vrUYohgE4BnjtthkQ//Q1NZyDKe7Oq3eqCvqLpHR7tAunqbcPTiYyzZWYn4rhnyZgJ1aDaN2LuLg
AmNaxwKUG15RZQmbjcy/CmOkbgW5ddNW8aqv3oJGX8nqvdSpoFWufMuNGU8asCicZH2c+M2kj6K7
Oe7GFklCtWgx9aiGk+BgFt+w8nMowxV3A6z0LmpuMpN/EWRzJUdcD7fxwJEKrM2da1ovKmPTaSeb
oQRTlEAxWeWGmjZILzDRSngwjscqToubKwkb9OTak73qRtVt47yjewL0Jn9VDjxmG+4idP91BPnW
KpVLWY9WLyoeRMy7mbEdeo2UJQbpBf72GpgQuSyt4ISk15z5hj56HmO+0ZbW0ajQu9c4e9ZDyO5V
8zRvregmC/mB14Y54c6zQDrDoJ+7dQD3IXB9jVEe0IjkLq2aXRB7V+44nVqP1A5H0i3uFHI1bbDr
E1RaMbjLJJ4tfzmVTi2gf52tWelSQgQ7C3rthBTZ5Q3yAMcz8WR68sklAMpJzie4CFy4abfBQCGM
e06kfOgz/BcB2xJLthfIW1u+5qtGr6GIUwhAYnvk+sjqr/Rdk4YoJxw3jmY/aZGW8Et7Tbzilp6C
Ti18rWXi9KlDWHFg4zLT8munPGVR8FRmrLt8MKnFJpkeWkxGfkSaKMj3RsJmWmpudOVE01lm9rgD
zB2ckmYHiQJtqp32YxGvkTgoE8rLN62xM2fB57FmyQEh3H8OXR05Q60MByppHD85XcxNKsT9wYeC
/Kin9hqr8ypVrO0Texh3wqXOgaA47CrCZNtyqEJIQDWb1s64JXJDrRD1IlG0Kwahr/XGfUfWPPpw
Zq6I1r04Y0CvWeX4y6C88lJYdnnGHw3Pb2X3Id5z/xB0l3FoYjhJ9GKd5DmulKnWKBkAyFIgwV5K
igkXjcMl5g8AV0JrX9pUUnU9y0QUhtYGXFChUApqSJaFyedDawv9Nmb1isRB2VMr2Qnrb2xfD20U
XUf8NXaUyjDRDC/YcYp1TEMBvhj9RLIYaLV2EUQ97WDwZX0oUWXDJRMWiu+ssdX84dmoCRd55sSs
aHlqV1cQHIgXtAsQlsiRsn/wEkJCPVY0wC7g8ujwHoL60RoiFjlwj6ZkvOnSkY811XZiDh3yb+OL
ojS3nhj6xZhJZ4nB5tLLQNg5db/SfHd6xmN8UJb7POb5xaCH8VVDYJEmu7xf84R/MmKKZdVwScSN
1bw9vPohZkG7xD2Gg9WejnQC5Nj2KnfZlM6OlpTrGKmLbzM3+qrt7nRKt/p6IrbzHGJ8ZJlQO0dX
bN1JexwiTqnRMO1qbUBQlS90jG1V3d0NbAO9cXjQyFmt9Xp4GtvuCChx5Y2oP3FYryZAFsfQ7dur
zAapr+HSmeAYMLUWxUrVfYwAWxSvWA20RdBDAGry/iWGgr2EznR2pRwx/HZr3vV3A98D9gjUudI1
X+WAw0eEX/pw7kZg0/Ack8Oj50w8QNAwFtQuXYvuDoeofQAXXxOVHeNDUCEbsk5T114f4YuKxEaP
fRz5fljsBx+zTsb0DMjdB2zNo1CI+mSzBymHr5mj2lUS5k8uUamF6z7RO9Rt7bgVG29aK6V3/tKk
NY+ei6vYqK4NTWLuEe8YuuiGEvhpC98+sHNBZaKBa4Wry166VfcKVZkpvPLVUtOje5K2xrYW4nWU
qtn4Dh55XR/qM3EuuWiNkdHAUF7ICrOGdh1U2n2mEN7awtCIZFTOKnHceN3M3zSfLPYXfMvqCL2r
vXYw/XEQyOsrEaQNonmiXYU5vUZlJ/VzCAn6PWCneqnEWFzXWYCZlLCo3Pq+ch8jY6DLULSTfWkA
8trk0Rg9VMg0e58AGVj8yfoK2j+4zHiMMFKkpGgRw8ac6LvR9BlvWNHSDoKvrKG96lBbfrCuDdEe
ZDTohCfS9MbrSrUKMRAPS73IEC/MJLtJp8A8eZoWH7KOMAts+KWTNc6uxT7Kep0U7sKKSvkOycpH
kQYzYntB+iLsZFjVKH4HO8/lSQHMu5is8UWDlPONOCohgCSv7/yWRCM3Cm67WCkSMfY0dCf9WaeB
cd3D8Hxthx6DoPRsY1+Pyl0lCocae1lZHHXokRdWSg+F7dT6iTVtdAi5qrmvN42abdb1EUv2sITH
tnHaF1qrloBteTgVucrWRLdPsNPbE4qUk2LoF3W8cpqmObMF1w4SEiHQRtPZGlPUg9ETdn/lJ1WN
ASmQS5++qoOGKkZRHQlK9jQBS0E6aUrg27F4VEM4nKK0flE+O1hKRPqvvWPOUFGz3IKFxa4D6L5P
VpkoxI1IqumAJba+AS9lbqgScJ7S2iQZwF1xtrpr05ZcTXzhRjpJhvIqcNMLijs2FoIWzzBfvnTG
oG9blb+Sl15qo1j1qbhwx7kwwsz2herUPeBujDj9yvH65yTPLrSR1lMWhHuz6ZNT2wKHdlVoM5JV
3JScjzeWfpBc39JJZa4Uq7BctP4qcqytSpkW+ia99CQ5u0GVZxTQ9gIu3drO5E1rqSUEemPtSb63
GU+JKWr7Lafvb2Kg+qMd3Ox+DLovMmBjZ6VWiAscGbTNaUMs4KWWJenJ0CjIR5rlSfM52Obejtj+
PZE+qugyv74d+n6dduLsRxdQtuV6CjSaaRwInNjgr2ziKYvcrza5h3epVvQiHI0yZQ6la7eOuZBj
LcOgx3n33tFwflJgA7If4nALV8HdkBONt4EW3/QhHXW9CIdN2OuHPA6+TBM9WG6laOQcRX5wh1Zg
pyn9MwbkHEN6sKUGce050RdLNDXyC/fKKjKQNdpifORQ8chD+iIR1bBqlbMzvfcaxhMZ1jTcDyXx
S6LvyQtpXpLjBU+JuCdqPICVFeo1rI3p0Pp3Qxpelr22yS0h1/4g+53SiALEzprssg6ikn3INPcy
yYfBL8h/MAtmnKM5112buMpWOkeavKxPgdcfXOWyn6S1783vbZ8ZKCFiMT9c1Bcjqok2eemxcOKJ
XChc4yQ8OvLekh4ktLg76gozjz1hKGyL5VQScTKz9JZkN74odRhp32ACQ8E2/EOGT3IOx4xG95ax
NcAnOjynyHBbkOVQFbUF01i1RIfmpZSP2tJEKc0IXURoqDjYHbM3z64ZxF9zEa8r9CHaoQYeDPwR
2sC+pREGHVniSma8vD2d5MTOxC34a/pqEzp2/JCyCbpsoKtWv5Mb/vtWCZ+2BP+PrAVskBB/vRS4
jL++NT8sA+bf8cdy0QVDTsM3oDV7Pu6zEPzHLkAzDJjnpuXpHDcIZWLO+ucygBjnvD2Y8WwzNsab
iTF/bBdZLjoOIDO4Rw5XqkFp9D9WIn9sjHjb/pJ/Zdmf2TRwzXUaA3XO6ShL/FU//vt3/BfmILvl
rAVY2HLLjatR9IDhyCN/RcSEE7QycVFh15vZfhrOYfTrGfnnOz70P/uDBAiRlCaTDz5g8MEKJEdu
Adv8YAimU4V9jFZG/bL4oAyKGTgYmblIQdp8cAiJGGlLDbf5tqPGMNpQ4wBHnFsijrTO6xrAGjPY
cAioJGEUBHdYRg0gnHaGIOo9F/PCql0KgtoPTqL7wUzMTc2nPJqsQ2YR8MCaEBk7ewYtgkjI3/Db
uXvvg8OYQ2TMe9CMwwel0Z+BjVTgwG4csd3dNjPQsY8rqYH0BPOo0sw8dJR+BnA1Zw5kOSMhkR3a
ELPfCCkSXzTUSLIlGLsrWfrvgbS6++GDMFnWPY+PfuZOcgSLsVeVM4+y+WBTKl16t65kLiVCOtMr
tdzCEJaCtCwQvvf0Y8G5dGbkZTrM9Ms8zbTL4oOJGQnwmEOGtLSN5VwvOcaG1yyItkLTbDnXXYT1
zNhUM24zMfGiph8MTmgQ3rRSM5oTYhcu3PKD2Dm5bbJNKheOZyUJpiZOf0O417sIZ9RnbeACneNk
HDUkpTEmRkjlsbCNZ0qoVTnm0ZnRoYyRDObO6HN6t2e4qMAu6az6hEHZQql/ZH/aZEz9rHkO3QeZ
1M4H3P7KwuOIrTDEqhRlhrcw7YoccdfL4ZTxRwgQ3Oy4xeC/FOOstYVposgpCAc4ajJzUvsPZGpg
QE8dZo5qp4/DOfiAq+YfoNU4nKGrZg/Sl87gemlVTWxQPxZn1k3gxMVbIUd2M5qiX6sTuthWAbCR
FcNnQkNxGbbrZjQbQCicRM1dhl65C4qMVAsYYoEsV7W4TCutMRl3QmoyiCfjgInpq11gfqc9UDdy
1Glv9sCbtHmojRmZ4b1EhWw26JjuXa4Gr9xU9EICKxg0zlATnvYlIm6lkSdpqisLwnTPJ1byeeuF
UZ6cPGCREBZ1Ltecw73nUZeQTviep0wCjiO6I0+WubqLpA2qUsp2boEGX1Pa2aRZtHGnvjgUfU/p
pJfwB69x69IOBNoEk+BMf0Q4NDGYUPkyBTZuI5du6TqVzKs8LoO7wdLzd0NPTKrgEJrxI4WthsfC
p82jH0p4E7VU6OIUbZqUmWu9/1iaKUJwBFiaOIHRG3wPa3lTNqNxbArffWLmpzGIqDkBYT1tNGAl
QTW8N2GtyxVWiEkx7ebatax1BpMAi/1S2bgNQGzjG+WsVFINqSYD7oWhNO0lAQhBPRQYI/442Jos
OjNx5MRI/iUIcJ/uqjRlThojCl7JHrQ7xtspB1kvymqj9VN554/CctajLSt5sBojeReYbGCgMH0t
c8zR49KHOaLf+GYYvXiByd2HdkKIqQTidEywgu0sCyY0cXnTqRQlmXRN1V6rCLd3DfXEPXsijRlN
m/FDwBxGb93ZNJNRMg4YMXVJ19IYRyRuWXuyecypIz0I2dMcWJdFfxrbWr+Km6IBgUJbDt5634u/
Bm2lnrrBl1yvLR8/n1rZQ30eEGBILuivXjdqGLPowGbONs20WSWRPn3Jsk5/zBPCPQvoR355S40V
NZ9caGmVoG8qazzlmsooa+3pQ1yFJAvblcLhOm1kNuXeclCZf2polU0cFnphJdcgsYr4zGgZMiON
EjfoJF08XZnsAJZPToDdeJBNdaxkQa1ZyEX2LEveq5Wm4F8cILRUX6oRUQxah1N1G4p+JO8MpeZz
mymkpZDVRkOS3GSdpLEWcgNWlnJAJHHDvrXpz83kSrqjSveVn5ZPjR/p5yAbY/2iiAeSV5GMObx5
gWfejUmHcSjhvnUcR0Av18UEKHfrl126JXpQYLOoCp55OqVDdJuW6XAjBkR/7D8dtQ3czvsAAyfl
x8PJVSpAqHHhynT4iYvq5EwTRV9RhtC1ar1UXmt8kNgAOm5pY5UkwSqKZdtuNaPsdn9f3DnGr00p
y3f1WZX5GCP+lGz+x+nC4pdz2/GlbWL18qOOM/+mP0Y3BF7Qmcg3zG+e4Xou6NjfZRzNcH/Thae7
UKts1wGw+yeCw2TiA5qKAsz8ps8j1T9HN4ThWUcG6EFZDf/dNP/O6DaLe9/pwhTaAma0Pc9B+xMG
G7zPMo4pFN++Nn6OPUpPM5eCvHYY9OV3s+xPFMbP3D7yZ/OLgBv20LN0GKnMod/TAVlNuGArwufe
S1mijgqyDvAMXPu9WPz6lX764yCVCbh98IzBk3x6pZAWrMwf/SdjzFhrGTCzbtRYlOnq774MK1Y4
jPbM6eWT++FlJr8Ak1UjRddd7q2ppGjvypGa7X/zvs3vy+cPh5fxoaNAlWX//CM1zoxx9Hu19ciJ
PYGJEFhslhI4T61psDHX1IYYcrVLizH/N6jBn70wGGYYmhgPqbH6gY2X8gVsG1t/pEI6oHd4Nh1q
Og5R28FELnCOE0Uop4ssC4ubX7+zs2z4448MQ9LmlMMVw+Xy+QMs41IzG2N6rM1QJffDDBdZ9kKS
8y9bE4oCjhacOWII3GxTOqZy1zzyMIn++m/xr19YemaY6nEjuXgvrB/+FmKMWbBU5iPcWXst6vCu
rlg0pvDL/vYL+bQHWoaO9Rpu6Y9Mx17TIgojrEcafwFNtU69ZmfOSnOAR/HrH8ly/+VDxQBClyyx
RUjMwnNnFM93Z7RCaHSD1tHVBDISN4EdR6D8AE/xcEJ1uo2bfuZARSk9EKQxggMC0UgyXKAhLuQo
JovdHE6NhVQ9ZzGaLJOvgRtUdH00wsIxqahRCQ1FPoUIXsHCbBrwCHdcI9OiGyeT8bsh8sv6N8zE
hVUXlEx4QUdGr5nyCNRbII1XDrH2AMWA2NoC5JdlLiwjBU9Hg2iXk2+0XG2rCcuSF4FlTEfPmdrL
eAKFuMkpSo83fd1WL6hpln2ULEGLMwzC6MES0PZgzrKw2ZngZOqFTVmvv0gNqztVtaDW2sYmhSgp
yNAuNM+wbwUpW4ZV0ybNWY0BXIe8n+hl1rO8/AZNO3EQl5Os2xMhwinX9Tqxuaoh75ulOYYZoqly
XwUVAZSJSX9Y1o1TUbA8lfEuDOfzVN8G47DunGHs7lzKeCyYfpwL4HvG3XOEq/JbowP5WwRNbKbE
g+EoBS9GQ4zma4sR5WbqHE1dda0I2uUwNB7NgoYYNN7Yra7Rf3eolQlQ4db2GFb1FdsASzuXrZAi
oRoSfL+PeZEZcEqvOaqkLCeXuQYHJ3MXVkCuXVuPVdUgItpVD7rximo/rWmeKqIPiXU2J7vy8p3e
O7m8SfTGaOUCgosWiNu+9Ets1n5TN+NSYStSMYniJq31jWHj9gF5lzooZmR0LZQ5u6P01OVYeJdn
YY09BLujHhj6JnRjPnxkbicamhVtYWWGvCygsdcPQddZLdWuuNMJw2Q1WEdOWBU8a6ZQWtjUHRwy
EEMLjhLN+9RY5E0SSKS1v+wGPKDBZWcRTB2vqRpIhA5Ct7KaZCsIiBK+dXJdK4p7GZHQQYqmQ8py
FmVdWRSgMXnaII05+WHSqSXktpZleU4NLweBiw6VVd9K9hDv/Vj208KxGu/oRyKs9qWRew9W08Hk
VLYgzp6VZvheDU1rX9FlO+FQpXbIPUFm0k7KIyewZTOuRV9GL0JRJE2rm1sX09J0HZROd+ax4IQn
5EqNiDYL/aehZFzediRPHYAE9mTwZpgcmB4i06jabTQJz0L4CCKxi3sfoznubxu3QBEayQUcm/pR
pKYOr2WSiKzGJKjAVQab7a3WD271NYzSQdFUZpG4GTxh8L/agw4myCdhED7OidRmwz4x0O7HXnXW
nTFhvD3RkmRkGw/Hl/OYjKlj4bjO9eibz4lGvMq4tjqWphApyD45bW6WDzRk+yjK5DPR1RK9Finr
G5X46tj5Ks8g4emcqKEiSNJr9ymF0pzXYBO4/d1olQWNFGUZsvEmQWk6lxqzNp9lBLC0MBJxPXqs
KNZsp1qc9X2XnaVD3m5hxDp3nc4xSWUYWsf2JU6kILzTVuZln1VU41VGk50NEQ3XNKURuB4aGfor
xQp74OEYcAJKnNh4B5dkJBsZA2leFhKHOnsBV4wrndkd5GTfAVHgzkI9mdGm8RaKGE/YOB9yWs8G
EZxDdkhf5FAjMdA0xuUSa2VACDGnCh5CZOy5i8LuursgdMkva1NdrOwwt8OVDyWq33QJO6GNqQVs
OMyCZc4Sql90DOmrepJjb4HWiZLh2rBRGMjUaikgGhng040L+l6o9XPyU2/Z3NrBVjhfit4Mnz3s
WjgoUi140s2kfKX1FWHU6TlHupGZvGEw7Q3K12P5LDRdP6KrZmAcVcyZvm2VPutM3vhU8vE1q5rY
ZwVSUWrOwqXm7dnxCxzthd0UF9MYKrEMi14+yF5GTyOUiK+ROcNH4K7VX1VOw+dSxNjbq6EoYwhq
Zn9VDMaU71PNhnrpDeR9V4k1xV8dN3fOXT1m94bWWi8J5VukGD1QRstO1fEtVWfyOcLKcY/LuX/l
DpUAcWhj31vxmDNAY7HgAJHTeWLTj/rULrQpct8RnWj74kjatXDSetQhCNE01MR0kGGsUa1+M5l2
QSBSEaZbVMyKOsVuACUWXh/AeuOHxo+eT9gjthkXB0EhV424Vmi6mXFJ5miviL/VBgZBQBj6JPuL
iVl0vB6h8b63caouJUSX24xPoGfrEsMhKlIU4COXTnBF7ZZZrwQaIZ3TPkVs3GiBX6w8rwGkzGqk
BRqaeMMrJVFENFj4Q2kfpjR8HRO3wIDjRzipXTYr9FQLIMzLZnTKKxxVLukUVnxfmx6qFZgdEMPY
dcb8RXhwSVbQJzRtY40FwptZuwVq0bxpWoVT1Qdb/u+GNZAnu3Sdgla4jKhVFTikJI4hStLSRy6Z
wtj2QWFG5GAlMa0mQ6YDN0Q6EbDdMG0+5qK/JSb8/3l0Neeygb+WHG7firfwJfvef/jxO/44t6Ir
MI4CMDbZ6XP6EH/6mTm3OiYqhI4xzxI62Pd/Sg5QJYWv29Du8JTSFfOd5GBgTZx7QChnNQ0atqC3
/yAx/EpymCfwT+cE5mVHp0/VtnFcA6T7PMyWAcuVMQ/OItaMR9FY2T3tL1kDkU3h4LKVN3wtBzfY
fvcO/eQg+y/Hy48pHZyJzxugix/PBa4XjnFNdKqzsat5Yx7f1rRB/W6f/0s15acvQiGLcHU2Bsg2
n3+0GgydFyrvjIXHfhxdVs9pWLPO/vWPMh/sf3wDEYZ0CxepwxLihyMOZZs1Y4d3ztsIgo5nhvbZ
9mL62f1e3+mF+/zrl/uXExXvnGtgaEVAoDBhLiX6/vCRJkbvTq17NojmXADiuA17wyEhAsnp1y/0
s3fvuxeyfjjlUPhltgAtzmSQ2b3hvV/oDaiEX7/Iz759s4kWay6Clzsrdd//NCKUXR5F4pwHnn/D
/9ThswAYeeDQqG3mnFy2JAgZ/Zutww9lIuxR5jfRpYqAK1Ig+f3wsvkc1cwy7wx3G8S63UQslpVt
rwKe45sJx/lt2+A3KdzMfXDAp20cKw+/xnR2Bkz0Lab4bLLJ77XeoUcPCbCNESH5Nx/AT98b9km0
F3EisX4sw2mbpq39xOWgQQkm1PPJppnSdpe57sXvpkU9a8WaaPfrD+Qnn7qn62zELJ1tmvPjOzPi
ebOj3jwPiTIO2CwoCqfh+O9fmB7NC/TC0MxK3dUPW59Ga7oIaMfZz8lXg4iIFnHTeutf/yTOR3PI
5ysT/ZSX4NbL/oMdxOcvF6UWSdNU8eUwda6zbhynf4T3mpWHxsu9EmqWT26ACiC3XQHfacEqFVNX
LmDUG+1u1PX63fGcIKSwpwADK12OaRh/+Ui2DcvxfEWSP7gU9eT5q74ciLnP8dablP7ncUEfT3A9
AX2ngi5SCLe+H1f3FFuCXrRzQf8qmar3qJMkrpzQo9HNYWGOcMZZn6gaIMuHoWs6zAOmSu5UpfPh
53iK5uiBWod6a9AfHMeYrBlmprXEC2sAHm1x9Gm9da4GZA5WC3H6MreUDphOp8RYlq7ABV5b1n3Q
22zJgUBZN41VW8OGxTcL88Zo8nOCqDIBQatYGow9joaF7J3+WRgVZ+qMUzFH6LqiVbqWHFyX5ch5
gesnIM/M/l9bpug6r2FrIgoliQ3Nkn7FldM7TreEIYONrqInG0BK7u+ZNdmScImFF6IuSyLNY0QY
2UrNZIOLMtiz2+ipPpAmoCjpRDWp+pQ46rYoyeeR6pfpuwcVh0ChZpghnA01kRLuY4AHMbewcaGi
uXcklI321gywxNCNbGfnizRxDwHJTw86l2M+F4GIsbr7A6hgGzoKQXMPN9TCUf+HvfPojRtb1/Vf
uThzNkguxsGdVFCpFEqS5TwhbLfNHBfJRfLX34fVe/eWaEmFLuAA9wBn0jC620VyxS+8ofAfAanU
9yDH60MJRgsZ1NTN3hcJvXm0FjTvA5dKuOPX0ZHwKkd9wU27u/G8zBObGrzX/dSjJFHrfvgtQuyI
CuQxNnMaZP6KY8QWH6M3aQ3UYI4xnflXfHeM9RBXI+7LXV+lkO9UNTeByPSrY4DoHoNF2wmLb/Ex
hBRaTDhpzJElJpwEmXKON41j6CnSYQBmegxJp2N4SmIf/rCPQat1DGAh3Y0/9GNYS4sm3oohNT+5
VecgpEiqQ45yDIXpm4sanuMcIf8VLCu0HVb5MYj2kBV8JF9pb2pRil/6MdxObUNdQ6xVhNRzOF4c
Q/P0GKZnY4SyRH4M36HLEsrD7SOs948hfnIM931LWTpqGnMa0GP6O8CfJzuo6drOLo9z0mD08Oo3
/VyHRz5kTixQ9nB/KbL9blXPmYcmdfaNJImIuVeoCSOPMScqgeiGH/GcvZhzHqPmjMZVGACvyQBH
EN9zzqPm7Mea86B0zoj8Y3IUo6FMW84v0315zJz8PBoO9TGfgilV7rtjlkUaUn2Pj7nXNKdhOpoC
X3gD+QkgB1maUwD77c28TvHzII3zMxHYqxGwBW7nx0zPmrrxS1AAOtuax1ywBTqIWs6cImZ0n7/G
x7wRckHyk8oL2WRgFP17Y04xnTnZ9AqvrqByk4ICIbA+Dse8NMUF+46yBdmqDhRRrW307WKUQ+aM
Vs7JrafNMEBa1mjcAQpG1RRlA1Q95pwYifAI3ZVjrqzyWuARW4iq2GjHdNoisdazeQ2iYfVxkAk5
90j/W6dAgInAqj3m5eFkqY/GnKzXY5Wlu/qYw0/HfD6H7wdTd07zdQE4f+Vqnj1uymMlIA1oWq77
Y4UgnYsFqumoG0Qcy7OG2FxP4AKjLxqZprpvqzB7UOWI7nBsa8YN1WRa/3aPLuSW5jeVikHzAUfK
rKCCUc7FjJR1762GY42jaS37XqpcE+uwpQhigK+18FJR6b6fbNe7HTjJq695h7x0BCwvRm+JFNbg
BKIDjPcVbDwAnjewe0MJfMKdwIhXlPw6/G7dRolHO288wm5dmoe2IfjmcBYAHPCl8c0rDfcIeSuz
NNE2RVuQWNqVCcXb5c/Bdt4VAzwED2Ud15/q+bILG45NU6GIoKY42/aaa14bInZ/FWXnW1tkSqYd
mmL4JVtxXVJxtGpwbD1y4Jc22tXX2OxA/tNF6Hxp7AyZoUqnyqhPVHPXnXC0P/tUw+kZJU77QlIg
bLdlAnW3y/P0HjRu/5M+N3olIcUzMIExU18ha6P2XRBGyUZDp2XYarVnPVRmBKpelJAtjY9eDL8R
7b0k21Q0duNLYABhu52oqurrSpRphAB6g19PVOVjtoE2ZYcXbpaIPzH1MsaN5jbpcEnnDG714CaI
PE94Tw2XAiFjDWBJ45J6I2x8SVEwMbajqEvgfX6txdu+AjMCw8NCTSRp3QG9CD//FFBrgVbiJh1Y
cp/lA7re46IsrHllWdQjMK7JZ5S4JSK4+uXQU2kHz/dtoA1Q4F+mKNBYqezrNYbFXbxqnBbkhD0i
wHoxWPnIFd9KuuOU1ittq6NmFG6trkM7TuqDgzZ5lAU/BKTKFb7TEASiAF0VMNJcRBeEHlmwHc0g
QnTGTwGmuDjRtGsrsfGJRqOTSoiNdjwYsn5ygN12AOdXyNmbdAniUNVrFbPqt25KK2xDgpqC/Jhr
x+tEi7jmHUS+wCSbg2ovpKG8fhfIkjqDk3ljchkHtEJudLiZ0dXAVeBvSxtl5n0uS/GJ1om3dyKZ
95tWc7DUIVSgwKGPYbC2UxfRFSyrZLAutACua46tFZ33CdcCKsJ5Yz9MueF+NVHmQqHCr0fiEwx+
156RBsjXuyKHomSrtM5XdS35skmQMqCKM2p3pgNqc+1JkVBUFSDLVkL1OcMZUIm8CLsWEAK3UZes
6w6m8qpxZwFrKRTAADcJDbVpRGD8GjrRdZeUTjC6BgGMn/oYaMN9DL5puCBlx7Jbg+GiXSojyR9x
G+g8FIqUi1I6ZcXZHdsvzf6qsXVQ+ognpvRh6KrONkxGOK07LpHiImsRuWSKI2VR+Wq51SQVqPgH
lTV83zeRClBrU4Yv9V2N3rMFOIPOjb8yJywR0osOInV6NybpTTmkxVUfYmO1HyYYCCBeAKGsFWQZ
EO5JWP2UDHQ6C9U1FOC7YjZQ1wbcjE3Lzoy16EYDoXgHa3mHSAWIs9F1xrrNZ8zXpMGdWYPBc+4S
g/t1lQdTRrHYT/wVNA8cB8i1rGg3aMTZgxdp1DMNp7nOnb5v9zCd036Dk0DyuYt7N/urH/e/daf/
epv+uvrWfP/2Zymf1p3mv/GvspPt/2HhwWRCXaXyhL8I2c+/4BL8J0o+f3nVGh6oVTLPf9PoxR/Y
kxqw7TAmcanNiP/AJaDR2jgXYxNs07GfHUb+QdkJcMWzsonNS/ke7H5TwIN2Z9zss8y/SFC9MCtL
Wye2caOj6NbOUm/xFonDoNs6iFmjb4UyLnYKYzzFayk1nNYiy25aHM/N5gqNB4kuf9+Za4I29bPH
PG09NSV6cZHtEmG2wlA4vnlUPmXlfChRl79tnGwSu2Oi+d+xAP8nk7GfZN8zLfxfJO7DtxwS947W
x89vmF5J+a17tiB9ymX/LoSKP4DGCNaWjrWvTunv7xVJtROXT5MSKPhn1BVclt2/V6T5Byk8ihDU
IwzgL08Lofoff2N3DM/9Zzzs58uRihBVILgplmt69PQRiXi2HIc6GHsjgKqsa+iFObKdezsmDWAk
Rc0tcM/mg04hTDtR4zna1j6vUXg65V3fRCTaNnBQfP5cKgtl3Vfx3XzpYxmAUi0XMCoNjbpx4vyn
laFfHqC57Iv085MZeqEE+9KjgbubzlzroWzgLB4N2bIGH9jc9bForlXkdN12KIQ103wNQojajULQ
qQoz60FAJAd5gUEq/68Z/tU5eLVOeyzELAYBaAyFLuzUgXjNs/+0CqgMGTrWGN3RNYsg8gLLyzZQ
Vkmn1RQaUCX9OPQvwgmR1TUsLHT+DR9Y0joUXoRdi9a2EO9kVZ+YnN8LcB566CCt6EnbZBrLI4p8
yBkm/xAlnaFWaNoUEFH7Jv8wDi3WXPC8KjS68XGrTtQn5x9ejgcmaFCtObaFeyxsPQGY2KMH07AM
79DWMr+XiMd/H0rf2QTmAKvNyI1PPfTaew0K60cdef712wtjnvffng5Gav5i4bqzNMvT2ch1CwUB
6R+SsIk+xs7QfjeFGV2ErXnK+vf3YqNHh4ObhOVv0tCYJ+DJdzpeZOAnrB3q0s4+BVEUPZjKv//n
X4MyB+oOFooNAKKeP6MvcdoIA3EIA7z08GMZPgyhjltB3bYf3n7SS18De8S2TWR19d9q2WkXIV07
pncQTZt3BKX1nZfX1s3bD3lpcnAS56DienYoYj//nA7ZNPh18R3kpBGAvx3le92qrXd4aIz/uEqL
xo3NbqRezuG73JUlhhoYBafwWadu27dR2KzzsOuGE8vtpWEDmkeFlkCEb1rsstZXI2SR+M710+k9
xhvhjYwRAn172BYOxHPFn2DDAYHGZgYO6s1dnCdLTVWgnAF/3JWxbmqb2q374qIIpL82LLf5XCCB
+KjMydY3CImbnLkJJWJk3giSdphxQYd7+31e+GjbAg4H/o+Lh17O89eZsrkagHmlbItmn4aTftlr
aGy//ZDfO1Nz94CQzTPpruAm/fwh2KxybtfGwaSaiMsTRrmIZ3yKsvQ7aslXbz/rhQ9yMMZDRM/R
bdfSZ8zck/F1W5tajT0cFGYJexc8FtlkaJ+6KF44GB1AnC6fg5s0XZHnT0mKiOpRZh78sTevcgm5
JW8qnGJcCBc1kuDrOjCtrVZF0Q9p5zal3Tp8ZzuTtm0sOHQT5h17M84ClDza5BEAGzy9Rm8QUNSS
5J3doUX69rDML7Q4SznGWdSAH2F1mYspsDqzqk3TxLqn0e6msq++OyFlp2aEtJgjMgbqS7ffvf3M
lwbp6TPN54PURvrQJa11SEzeCZMrDQ0UKCJboSJwBqKCzIXxJc7IxlzXAcSmPbz9Ai+tBVqTxPUz
TpLq7vMX6BCLwgPPPLhBCypPa+Qtmg/xiQVnzEHBcmiJnQwH1SUTHOb8Fk9WnCzh+BetfiCqEBjp
oSzTbczIIEU2J7//DJgu+kJJx/6SqMI21qiG9RC7HK/YYkOkIUwhMsw3OsgI6YnN/UJ7EbkxQWrl
OM4cti42w0TRtfJr68Ba9jZBU0bvgO9k39GiM8lvmvgj6nrFBl482npc5cNnsEnGNor7mD9Bd+0t
DauVMgRU1dnTTZbDjXl7io5x5XL0yOR83JYIt61lb5yapY94q37o4gQv66g0EzQk+v5K9thmlCiF
0wGV5RcH5cjrhirqJzypEMuNazka9MxcVPXD2XMOc+arIteq92+/30tLiDqaAOLgECOIxRp2qk7q
pAsHzASKnSzgqyep150AZ79wPrqIdREXWA6ztbxLQ3zBAVX1h7wy+nRDAzj6kOtYB8RT0KLYmwz5
/u2veukWIqkGeUt0RwLuzbf7kzVbTb0yLEPOng7ttdFSnsSM0fraOMq8V00x+FSaIhB6o66MWys2
BlRL9f4xmPCNPrFIXxhhNqfJBvJ0xxBLEHOKiB06sM0hCzVnO8XdL6p82YkI4qU9CimD7AZ7eGoH
yxSjLUwRYLh8QE3BXit02DCNk80OCVFiMSyV91aBXUlTIkdPqbqisBRCOYVp6FPrm8Y22kKZ0k/M
wrz7FkuflyIisAW3hVhei03buA0eTQcVkULkpvGlmrqfytO/ByhCOHQ+pStOXVwvjTZHHv14WCgk
FYt7IK08R9olDEFlJSutapAXSSx7DZ+4XWF1xDiA/upG82bIpk80XA6u6B7ssd22Rvk1nGORt1fi
i+8zH04sfpsoZHlCCa8G/1kcMJBv9iz0YuOPtnviq39/CCRqgBYE90QGMHOer3atCBuFs9cB3dzo
Q6zH8r0Rlc4//hI0hgygHJwTiDLa8zXxZEshKJjlta0OeWc1P4Ry0qsJTbITX/J71M1DYIuzd6EY
cVQ8f0iBnINmO+rQ6sp8RGej3QfTVGDc3dt5fmJjvnB7kKxQxKXiAUndnXlOT79oxFNbWVFzcDPE
aVcY3oUP0WDHH4Uchgk2IKogqEeKD3qQdwggh8O30TCjK1+Yt6HM7IomSO8H66wdZL1S7ZimWylk
pTZvL6Hf6gcMN4LTsK2omHBW/3aC2JACMQuinzsEguYEbrEb3e/jazBwIGU9OXusCurQ6O6gRcs/
2xGnJUmy9w/XwPwm5A8w5xH5BE+2WGipGDIvqseDk7rwcW033Ux6rJ+Yl+Ua4CGo9FECRbAPEtZs
Df1sWjwv1NqwO6iiwXRGJerWwTnWGovkcGJg58vt6QF1fNKcDhPVwGReKgJ2TS7Q5GvYN23zAOUB
kiYYQvcKpLm4iAFDrxANBISiooem6KP7wlbazxaRoKvKraf3J95m3kBvvI2/KAfEbhg6ZtkeYkvK
W64TtH5M1d3rurpFmMeZ7XWjDxl+oFk3TldVWPYo/A04NzqhiQOsqaXjieleBriL8VnCh2g2xkkT
NLgFauDmOWz/DFDIflDQm/B1dZNVa2AMl6YRSPSq/qen2vx00wZOSO0R2rc/z96TA4eWkdfFtjy4
uaHQs2uJrsk1Thw4y7zh+BCOGszGZ+mJpcps0GNcnaUsgao135UQDeDjjLdmM+xY3hjdYIdxorDw
W2wyPxKsJMe1OxcXvMU848uDwU1bH6T0ENIT0AyvS3ccPns+DABGGSMtyM15ESP/JsKfdo+6PFaG
CjqTMGAZnNhuv8UO8/vQH2BPkyO7RCjPx1mAnbKNTJLGhP711OcU+eLeAg8RJNpnDjhjBQ8HOSlY
uijSg0/pYg978yB5h0Ffd1PmVf3txFZ4aVYIYwS2dp5OG2RxzrRwFEvgV4cWXra2MctIoqMmXSjr
BJnJGv91hZztKOvtQJ0IIkLZwlt2jbCTayeP1J0G8BDjB8vr7ZWG9fUuoZ2I30mmG/2VBfrj54k3
nu+K5ead4a9MJ6cWmjzPB5ELRC+h+R96twinrUgtqE1Q3j0Dgxh4pjCsWo06Rygj2tNSb+87O3R/
ignExYo5zZ0Tl8YyJJgnlYIHMwu2EMHmxaRCLhlCp68OhlbT06kAmO5mE77+1OJ56bvpYXmINbtE
IDPm+ukmBXkFfCGev1vQ/8Wiq/meltVgbAEAa/uiLvGt6lEnq7F1S418kzW5fXAytzTXgM/+cUmV
z4b8SUoIiMGak9Xnr+O1TWjSq7+V3ujfhAX+Gr0RRV9j8F2Pb8/4CwPsW+T1NgVVkqflaY3drJUG
mXZbju6why/sbIcUPaS3HzK/7mJVUYIUoGg5AqmnzVfGkyPQJTIHL+DdVgCfL2E+4oFDKfkhTYF4
wGAqssu3n/f7gU/b0af9QxAGlHMZ4xX4XeeN6m9lbMrPCG20FrJ/Y0ZNPujGr0IPG+ua0mStOInU
+GfRB2184s7hzFl+NAEZ7aeZTguplpbJ848miYqGrqtuBQSdaJ0qgEdbQe/h89BM/mdbtOoDsj7S
XUUpodcPy4LIuNYoNMn7gXqWWEFVjOzbJA9wZsl9F0PpKYj8DtXacIKuZJST9knXpDshQZXpV0DO
APJhGsuYdo0NTgjphrCnkNEOB2Oq0sc6sesf9Aisdm2jXlKt5QS8aAW0yMo31qBF/dbOXe17V3Tp
Q4+zTA3NpKp/tFIPDyWyEj9sR4YWVnQZyFMVZ+7lMNqj2Id5Osjb1ukHdVF3dv5jbEUGgY0KKVYh
Iu/eSQsPxLWP5SoW9fi9dxe6G3aIFKNS8Se8lzpcKSQa39UAaot1j/od2CEil32alOoL2gwAMWOa
uyX+DKigbtxeiK8GZn1IWmj4qoGDnby7OBZlvebhMIdKXS86DOL8Dt/AQXSXbUHzygDuFYGHGGsn
p/IzHJESfuUboCb+glC0RzxFm+qQiAAUYY0Uga5q53xzLIBV47u6Ln0Qwbu8L8FoJH0Pl2bF35ox
HAXJs7Z2/wJ3WI5p3wZH5MfoD/EAzxiFz3u/6L0dhrT8776FGDcmSsBHiiTWsfw8okr6KQVh0gYA
blb6fCADE0XoBpWeZjrkosbqymwdFJjbEqDJhib1wASmGU6MgcHO/NAmKkNM0rLS92ZvN93G7yWy
sWVQFtkGKK8OgW9yID3jCAZGt5fMzmbyw+YBySKuTCAx5oOjMtx/LTm7NIDzAjST29LArl12XXNp
MLlf0kQCqWvRNyRLjfIiWCdmSzdSy7oIkIcfG8BIKPAGkzZ8LSFJTVcFdpnaDs5o86N0UjkdasR0
8jXegm2G231bPrZZWMrNCHkWCBPiQAacM8O+H1szfRdONSsIYxSUYbq6gnsV+AOyUiUe0OGGziir
2g8qqa+F9FQJzXJG35RjAWAqbwRYK6RwzAYm6ghwqFPG6EO8CHL0p3PNEjdm1iXdpkIQ+JvVRi3w
H1G4j6UzDu8R4HXyCwueVH9BE2xAsS0Z0vcIX3vciHqKsTgpa3/fB6p/MJAQFdBhMWjbxoNv/umk
Q2VcNL1vbvMp7q9dW2B9nZXsUtXLyzIUkdgHNj+zrv3AWSkUrT6gj2sgCtw10XvYL8YNzAjtuobf
UKBShGrjKkd1xtljpNa+bzs/vhvaQBarOIo52mpqRh9b3cNG0xwiP9t2k7I4Q8Jahtig9jgQHE/d
/w5cQ/WzeGybnz9bVOaXqiXz8/6WLfn/RENuVgF5ndB1+y37hsQN0eHPo9z9/k9cJOa/8heQAW24
P0wCUvhSf4nIcQf/hazxAdZYBKuQgMA50LelrPIvGAMyJC4NC6gVRNlHIMPfwJpZTt6mgOFTxyah
0KkQ/iNkzfMQQKNjTchD8LOITgESR9mUBmKvtTDjx2J0qTIhT/jOHTvcdCjwICRqmdonZ+jBk6M3
noAirdP9FHrGAzCu8kq4bXOjJQKnBgW1dJ1jLoXFWtuat0FleN8oy6p9pOcTkGlSAVi3DfDOGQoZ
75UL7PbJsN//FVH8n6LDsAlQovy//3UsQ/0n0PjPp8yf+CTA8HM5C+R11r7KRgkOOvHAr7kGksMB
ItnDljqNiDlGIB5vUiHtm7Chz7JG4TpCFz7qqp9Ybnkfp9ypaXrVCKaCuef8RbYKYie+XOYXpXne
wUfI6Stzne2iWOCII6oh/+ZNUyw3Q5/XX+Beexedq2ufut6zbogV3RNtjOehzX++cBFCIdIkdYzG
bAT3Z5kAy5vaHxBdc32dJKb2Hded7BM6RG65akK8O0HcVShevj28zysa/3m2+Xx0EaZESBmbn70Q
k3ZP4Gp8qdHi/QwlBS3tt5/xPGr6zzPmAP3JDAZaNRBcqInFJYYfSI8V3+NG0x/d0Y6u/TLG7+Dt
Bx1baS+tlUVcViSuiJFGFvuY0fvlUtR+R3FA/9A2SLSvx94dL6ukE3hM6wp748F371J/QPfexvLp
g+fX+gej77zvpDz9pYd0PySO1vIh6lbm7Eimy3FrlXimGFqsboIhw+7u7Vd/ZcMu6zylDteKiKTd
TbG9g1x8ZRn6iQr8az+9qO92FF7NAFD2DkDqivvl0kirEyv3tZ9epHApuiSWUl2Lxm59Z2CGp3fh
mQOySJP8CFfdSNS8NfYO+VhvRMkh/fdB/sKJ8tpLL85G1xpJcR1+Oc3ii2jCO71otuf99PzIJyvd
dzLLsvKy3aGqszUFXqV6tznvpxeHRGoO5uR6qt1hcXaRjsnWw4f8vJ9enAF5kce5L2zUumvxMMsO
NIF15oAstj6cMIzuy6jdlZ7/vcwSWFr1ic7dKyfXskZVDMqjjz8va21EJAbSDB4BZibfD3UR/jpr
ZNxFyQSdEN0Icp7RRojnrGyr9r8JX+XnzelRXOjJcsmS3nCUz0rMRx+S2TBrh9RGed60Lluahe9l
lpFCoKqoYaCJt8UAZHfeuCw2J3i8HCXXqt3JAffIEFvZyaofz/vtxfaUjmoMGCntzjXlYz6L0uv9
xXk/vdieHm4iqi/idicGTKF1VD+05sRgzyfeCzfPEiA1aXFPVzznUIHz+QmTOeMSiL0PKaafrtzQ
Tt6FcNFO1F7m933pYYsN2yQj5JeJXaUgXk5GuMHM/MR3vPbTiw2L4DA0gTBkiFCqL2bDTuzbzxv9
xeXcs0GhKTVyF6XYXiKXlJ/CSr7y0ksEVV6hFhU3Uu504ZIW9TiKmXdvv/S8ol8YamdxeY6RFbhe
W8mdGyX2hbAQwWnRSdjHfowhm4sNx9vPee0TFjdpYvZx75UBZ/BRXjLA6aZzkWQ579cX+xWJS0oi
PrNq1tF7J/ipCu3+vF9e7NbAD71pNH25q81mXFH/+5T347+yz1dBwa8Nyvzvn5yPVRHTzyXt3WWm
s66SakeN6byjwBHPfzqCGjXXv+QOTg4uV5WFSVuPDO15o7LYoEYXiRGco9w5k3edVsMu0071RF4b
k8UGHUrBIszmhWK7LcavMNjL9lQ28NqPL7ZopLoMrlHLRkL/1HOwtwi786LQZfdBhlGo+r6TO9vI
PwKI+l4FpwQkXnlre7FHa2mbxYSi687Eoj6dKzbmqQb3az+92JZ1hxkyzDa5SzVtW5lfvNE5bwHO
zpZP13aZ2UUUSc4sijh7wBlbOb47sfjm737hzFq2prTcE3COWdu9cMWm9BCDzolz1wp9igd9FP6N
dCIk2+K+BsaVRol1Z+AwfYl/hg5vbuzTbkVRzf7ceYP3Jcrx+kYkC3Mn33DvSzcPKHnHlfstCkbt
HZavziUCUMkHHQ3gtR9DH7XTekP5td9P6LvjZSXsi6ZO8a7s6+iyimKlr2KK1H82JjbnOK+Ol8p0
x82gzcZxs44lLL3S2Rsy6X7GmU0lUHmygytfme77ARbfNvCRcMYopERL0dPad2YLzHElS0edF+Es
oeI6ipGN33NZtaG9DrJiI5t/hlb5Ox1edjBkblCtDNgJle+9C0r9nR6Y5507FI+eLSp6dZqDI7xE
536fQpxwymxzYlG9sqYWx46ThUFb6fzyVM2eb3H3PXL1M8d6cepQ1cZxwM3kLkkLf2XIVK78oHs8
68WtRQgPKXqYpE5yI0rc9az4qjSD8+7spQLvVHVoaRUFa6RTNBQoam8Qzg/PS52W7g8RHnNFF7GL
3cncojxwPcGQPW9MFmeP5FbyqfsxmZ1YOxqAWPxhzvvpRTwQISuBoKQpd1gjbocBJx9ac2//9AJs
9PfGseZD+kk4oPV+X9OLk7vBH6Nv0E7p/lhoukVT4L8HRd/SU5i8/oD/jLzKE7IpocMPevvpr9wE
yz4neufJ1PUJ53WEeIUuJm+LBdEplORrv77YuImsCsulvknY7W/s4Qa7h/M27hLhyJ0bjWVrMCEy
uywn3P7CU4jG1156sW/jDqenImcZGVb8Ho8DrJ5idV64sORb4duUdhmdR35bo/en7yCSnzcis+3L
02WUjk4zJEEpd4XZ3ENY32oNd8tZq2QJVMnl0Bj2/NpDDyMnvDLqn+f98GLLooCOb5OtGA9/2LQm
POyTJeBXplEstmyFm14gO35aYpwEsUfU8sQRNr/cC4GImJ/4ZMMaBuLILOx2LxD+2LaOp23sUeYX
WAIOd5XIwvPyYSGePwfsD3RAhCvYm1Ks0qB/wEfx1JQumIl/HztL/LmpFVWX1ZjZiWlytqkL8JLa
SkB9D6NHvWqxMahG/QpHB9wa+6G56Gwrw3DX0X9Zfu2cd9mIxQVcIdGSjyI/bohbLHIz/NpOfuNr
S2C5k0VVqRLb3R1kpPshb+8rIzqRQC9I3n8P31KkLkyRT7MM7jEUJ3GOoQiYHcohMteakwYXMd0z
fTU5VY0f1tw5UqhY1kgp7JH/8B9rp2++jKg3XdWVLzeA4/x7VxsBkCNksavDoQajk5XbyQrNG3C5
6jp34aeeteeWKI+p0FRSdH2zM6ocb58JbTfbx6XxnF+HYfl80TYjelVp09U7RyPCRPzMVvqJS3je
ub/vOwC5z3/aUJ2JrY9X73St9B4t5GiuogI58RoJ5LPe/jfQ+OglCJHmzGpNmEmoj2HpqQ33ymI0
FzlXViYgDHzCQdF629H/ShvgvAldkpHGOEpbx+bCyluQdv2YIOTctifq0a+99uIYNRAd83s3JVWU
zq0+FSiEowd7zloBk/l8Qi1Lz6Axsj+bER8+ry12ULX+PO+3F4cnAi9mYo3sJq6AKwAOSLJHACDO
+3Fz8eJ2ZNf2UPX7BkW39y2COOuY3tuJM/FIovp9oSMs8vzn69HPE/px3b72O2vrZemIlaGGurHu
X0izi6+MgRpakCAhjgK2vIsFUid66evrDjPQa/pL3b5NYu/SAKR53QuFTl7gJJdjIozz4kZzebTS
qvVqe+wwnGrETmcJrkH1n7I8mPfECwNgLA6RoFGB41STucMqeLjqGzvfA0Or7lrbi1HeMsGg+EZr
nrjPX3va4lzJzSqVY6KbyNZIwO8wuW/APlkoA3jyNnLE3CJV7nACA//KhloSPMcoxqIroX9huaV3
ZXa9v+kCZujtlfnyGfmbDUhAw9XpgXbvkeavdrXe6nuEz4BT95H6/vYjXvuAxYkQoZEK1s0zkIi0
61Wbp3/GfXHeaTMbFD4NrWzldBmqWpTTovFXGFefgzI9r6l7BGM/idq0CveIuCCF05CX13+a45nD
sTgLbH8s6Y16rNUi/0oEmB68uPLOHI/FSQANZyhG2Yldwc4FpobOdoTg1XkTudzDOf5wvkN2lpcV
yl/IOSXeebWPJZMkmYqm6m3wYeC8zGg2bdMeeyQmz/z5xY71zSGAaTOxTELzoEiqNnWFve7bw3Jc
bC+cPktVWkTE8ZDWEwHYzU/2GGnUa8/rwi02wMZVioocdcc2/pEQFT/WtRPvisbTrv0CPV/sb7Wt
VG5wxVUZnBk6LKkSQupFqNBL3GFrba+cHugizhf7tz/3lRNjySwKc5Obw0zkfna4RFsw7LsHt5v0
j54VZx/efsYrJ6y+2NYizMse7cFmX5h6tqvtOns3x7fvLNTbtlbvoAxTms3j2w975XxCO/z5GWKM
QLXbUOzGJvyQTGoXtOmJn34l81tKBxeDjeiFcswdO9zfISVmrUw9Aaoch9vC4yQ/7wsWu16g0oBT
nGXusDD5pdv5Ja3Fs05BMHTPBwdnw2msYV7tfKzF97ioQ7cz3FP08GNq+vvWwVvr+c+nlsomM53q
XTlA1bjBw077kJcoq6GYBh4Jdnjz0Q9icU/KF99o/eRhnolhChhPS9w3k4sdKMLT4y1oV/nLCLri
YgzC5tBFuX7HHVxcUDvM9x7RUBL50QVo0gCg+livswT5jovOKqKLyRnFTZe4423h+OWFlWNqIm1U
MROQD5/0FLcYlDicU1o6L683APDPv7myc60eUZLZ1YWMd6aPC3iERMM5SwFhiOc/XjQ4PEfRUKMG
jAAiCty4dODDcyKKOwYdL83XYq90yo+8sYnKPb1g5yoFEbpNrDq9Hpss2mX4p0J2iNCMRsB5wvPd
w3n+QQsL1JgxurwOULaZNiahZXEDiSJYmZEwZh/2orhInEI/D8njLIvdiRXHg7D1dqfpbn/jY024
GeQ4nbhMXj4AnWW921IYZmh6qna1oRm7DkXqbVZgFVr2zSmo4GtLZBEjTMDScS+N613No7Yywy/D
llVz1j3uLMmCbZxUKsLIcyfqJH4XaX53bQBhP1GFevnsxrHh+QqMPEO2Wh5iJoSi/MUkK3EfSY5y
pw78B/CU7gcxyOLT28v9lblY4gUt6uB+r/xpn7GoPvW+UNfZWA/3OhjLE9M9xwgvLPkZwPw0xNTx
e67izJj2CQ4w161yrY+5OSTvJTSTfQX3eIvySrOOjDA5scteGcElI8xNcrNvY0Pfy2ZC2bNOlQTa
P1RiO2NSr8a8nN4LFwzDqfUwT81Ln7g4hZNOIm/ZO9PetvsS+ELRWHjJ6PEerVEfeoujgq2RmeFV
LGgBdr3uwlPDkbByPW+XW+j+u2lbbmP8bzelygoGI/mpajRnVlnc51s9zfMvoUKOHT8hXMXcqlYX
aGrJmyGOho9WoJw7s5euWss8a+79JgjvEP7M1k2QeRcEV+nt2IaFXE1NEKzD0VFrp9X0tY+kNRoh
8de208qNUB1coizwT5SPXkmrUUt6PvOlFgU6gs0sLo/dt0aFO/zVYFSmr9Ai076yi8J90Rj6RsWd
+dMSaXzrqKl9jDBr/agpp7pHxtdZOQFsJDWocRtboY9reRpFv9ouH05N3yuztzjyk6okvXJIrZ05
+aX5eVvkximLv5cjGCy8no9BNEvZeoCB99hOjbdi8MRtKKz2a4VMxRZmk715eyO/cuItxVeascdW
DtrcXg3Ybbt1gF419Z4TU/nary8CJLtNStlhPb4PDWtsVgFi5Rlg5zE584xYnHnKTE2/7GSHC5tm
IpstLf3QVk36EI3TsM5KUW5RzRspKZlIlL09YnNt44VNuwRlVqoVNSZz3b7Q3PS7MKKiWpkl7tdD
icx3nmf+j1QqPYVwlwfXY1GFp5wsXxnNJV4zAF4Ky0of95Xufx1q51br0Ap/+6sW3Ot/18l/U3ND
orcehjDq9ugk4z3o60l/3QZ19sOquvwCx4Fu2HS6H2zg0uq7NHfsW4R/1TcsiwFZvP0Sr33g4jz0
CUvxq9GLHTv1c88RtaGt1576QvP/cXZmy5HiXNu9IiIQiOmUIUen56HKJ0QNbpAQg4QEElf/Pdkn
f/+O110RfVpRYacTIW3tYa0vHtynbSWrU9gBZaKPqwyR2A27M08aFZRTSlBJUTMVBzi31LleuCpR
6xrKKBzR9DXANZsv8s/goy/OmeT65/8jw4GIt22NIMO+77WHGS5BDlAnuKsC3NOlwxzMYRj5VPmo
kd/AwF3nS+jG3Qw00h7jAaLsV5CQGw8fE0V/DYE18AIicc0fip9fHO6fm0kxVVoPE1uHfZOqJm9C
DYubBxv8Ggj6hyf9abT+/y2360P6x3egZz0FbmDLccX47ltaz4EuxRDhS4gGQOM3uqSn0KHPg7sU
Qs114bhitEu7VePc4qGYJXxSFh1Cf5qA+PIF+LRXAeIJ+1mLauEi2fah4qx9xRwV4Zh4tStUfONj
i8xR2Qm8HQOoWsCkr32kMDzP/D9NkHwR83zmmAxzh2yMat1R6W/Ane46+OLpBHB+8hNa3P2qh/8W
LH5uWZ2XGqB88IgO3ebt/c2YHaj0/pFAaVnAGsCqZGR/Qmx+sZw+97A2W9LGUzqTQ9A5vZPptsKp
5OH0Nnr5w3L64rS8Dsj9czVtW4/8G1X+wYInUTQ1wYhrkL72EToxUCGtq/+0P32end8SZF4gden3
3AFvb00xNX/af7/Y+j7jqRKhbOwt+NEL88qMHG36Hy9ln+F0qTFOYTxT7Gk6qqOE2xReki38bzHz
50bWuI4gD2BO7IGPBTeqi68jZEwpeouEPBA7IvOzqk+m3//+BL7aN+JP+0ZL1QSBtRR7VJ/j/dwt
ye/aruoV7lxbWt7V+8yfRcFWhn4Q/E91RQZDATtGc7m0PavzDqzaPxwpX63sT1sG4PZpE8Vq3XuQ
xyZ6wy4hSlv/qd7xRccRADz//7JeZ9dvLaa5974fert2vYbdYYpJ39z2jQK0wrJp75uhvvdwi+92
k1bLXy0QVH+qHv1d4fsfwc7ntlnh0ESBhOm6F+tYDoEgIIPB45PAx1C7KovvRCMqJYe7cHVHNElW
KF3tQE9Fo0VdBknzF9KhheLeWftVAkqBGDD+Wc8XjI2WAY9Pkez+kIH/4lD93IUbwjskYjKK/UKA
ToVUYcSsJosG1LXZlG/+5m5TcAL/VJz/6riIPm05zA+XbtqU2GegMc+liYz/K1jD8Ze3NRo3SAwb
FLXOol9Rlmy/yUpInU+Q2MwnsszqD9v430Xp//V8PkVMIqXwBfvRsncAAsDEkjb8JMTAy3qJ+E9c
e5o99FLkiH47DOEDjpFse6CbIC0ZZHNIOgNDjoaGBC7ugFdyXVUeG+aanDZc7iDQCV+SKLtOwOEq
2lkDE5LMJvmqPVs/cecjF+hb8hFBDS3/sJd/cQZ+bjxUWM+prVukeZq5vwOFN9nB84y+3nnbtpvF
mOjk07ovBBjgfyj1ffEefza2e94cTjr2MNCypRP6pmIy5wsmU88NpByP/75zffE7PndFA/o7euPk
zF5SXE2urqyKj5yWxM368O+/4otT8HPTsPQCGivtm30sFwg7osAcNwh7bxLbAl+ZTuwPm/AXZ9Xn
DmKxRP7Q1a3Zd030QzvafGdWpi//7Y/4tMF3m+ZTqJJl7/chOzV62GA+S0azx+CUuKez03946F/9
FZ82b9vXc9ii+rrPknmHJEQJ/mX173/DVz/6076dDb3aat70e+bHZbfgFIz+cNx+8YjpdXX9I2zG
LjxYGLQgGN6S+rAJEV0YuOUwZtnIO3R9Ev+ptP/V4fO53RUeoLqZDUaC1TKDRRR6Zqs0DK1nintJ
5WqVlGYYD6hRnNLprd3kf0xJfG51rYFQr7NE9ehWsP4RCI/5METz9t+ezWfNZ03XGbRPO+Cxy9tN
ih/cdz/+02P/3Os6gBYTx8My7NdmDnFiWv9kOLgw/+2nf1pUjZzGeMxA48XZNhVKMIrm5vbt33/4
df38j3Pkc78rfFn1ylpc+VizJJeNMr9oZho9yS4k7//+K6Cw+OKXXP/9H4s38VaE4jHuvZz0qI9s
ITdtMTLidhOPu2MLGdFrLcCI9Fc63E5k4ucOKCWwTjCoUZJVr28gR5icvYQnniApGXp3UP4xwGfa
8d1PO71LuqwPIM3WXR4yL92J1dcffGvBtqlXRNWJYT/8yWU7CQFIB0lTtn1g2AIlL8axIKoQ1/Ah
pxiv9/NQGODZI2/5zR1IL0ByLm9dG9qHoIEOG3AtXsJKNx+0qh0vmlGCaeS14b4xQfdkwGLDMIvY
gOABC1O+Qbvk53ZZ27vUKoNc7+Bc3ukIXjEqFzCP0EdzO2yUYEE+L5vzRU76AKVpYFzVG8sMMzmp
XXc2cJZOoM9wSLE0PsqhRfr3FlcHGOFN3L2IcaxvvU3Yp8GHjxCYITrkxne0atG42+T+uvhPwQys
T4qexheUrNt9NnJQ5GTf+fdxEMRrNbaU3/Wwll4Ar84O9TyDq+nN2VBcr8QpapHAXYDqMQfnTUVq
zqPRCw/ZutVHXMqTMhs6dmh4a10xNLP7EF0bnFgv6FhkrWei3OdshTHP9Vn8EMmsz1ere5RctkHe
C+for9oQfu4hAtzKHqMOF7vSsSk6ubQvMOAKvsNmZ6Ega4IYR6ofRGUsPO9vVlA2Qc4FWAifZfbN
S0R8NlCZFYM1XhFE0TrlHSixQT73ia6yqAtLKHPHA1JNUB6Ch/3MCThIOxtNSL/3mI+ChQ5z0hjT
G+SZKgG8TrYKu6CGOE1g4gyAIoOOpHlXRsawfsfbcVyfDdiPa+6lFFvATGC73IDOHIuwnd3ztUD4
GCBPmJzX2RD3AMNJ8FFPS/qjbzQC1iHxoiPuhMutSPwWvxVskT0wWoJUEfpLAFZKcNM11oMgrWkj
RQqZdISUAIeyd9E1QuRJIqYXT3rRJSUbPQwunp43C37RAh9SQewyFlN6FYUikQ2t8NCjPTaOjab7
FRfGHwS+MZkv3GkgP9QKn9wGs2suVBKLAmAvPyoiltJ8htIIHky8Ez1KBn10SK2cC9zwyVlvoVrC
PJiayBZMq/5mxZxUAfodbgnQ4VpRgmCUJn9NQT+0yENMJo9tZ9tDu4HKVc/UHCYd1mvBm0HtMo80
0NBGi+UslxB47RwsdMXM12k3xam95UawQ5zJtpw6k+362K4nbUKXHikq2FfDpkfg+F64N+VEpOyO
QUd+yagM8ykDsTPMvBleyBEwvDzKoB+0USbOBl6xaVd3ZGaFUh37xXwN5OcwYaL6znJvgY3ZbsM+
4fOgwfrqfgkM656EjAMG+B3glOcgJtJ/nXX2l99zmBQHnBLg4iy1bcvZZ/GdHSGx81YXfEiAbu4U
jfldFICEvkZxr/LRNVufL4EH4jk3VwRThEnyV647dYd0mHzAx1e/lybVy95Dyf5p9TLxHDkBmEcM
WBXkaUA2aCyDHg15jhxHHotrlUmeImOBgMbNReZAw+EnbwzUISwv28LfC3oPfJTkGeX79G6clrlq
emcfF4rrDrKSXfKAFktVNKyBykJkXVuOY5zdRaZFhXaWUzlLqyCKYapImJGI3xJ5wai0gNzCLk9M
kbZY6ebDU86TiiH3ldPJG0zuLV5ceg7PIEZD7gGzB/Iu82z74Uvh7dJUxR8CBohf6BlBmNW0/U9w
sbAH+AxUa8zrgvTWhrhvkn65k8NId3XcjH3JBOw9eFNSTGo221INAGCfFBmHCg/dnqG07R58ug5X
P+O0U36ScbTSU2Lzrle3IdI9SSSvXY1JN92saCuJxVCpjh9TjqsXJtaHsBq2zQ9y0y31jQJe83e2
tKo0o8CmLaOmXJvaLyXs2f0VQdassNSNUEnOUVw0vl3uZl/B9TdOwxPstAGCX+z8EIdaGu4ASu9t
MWGkZu/HWoTYCrbuLR2NfpZMo8KRJSPwZGMKiXiztcNLO+kBJcM+m3LW1O29FhiPytGLzSu8UBBj
zE4BuraxW2stQHlI+iUv0Zqov2DL20pUedEq6m01Pep4ivIgYjjk0FDvPVEpcMeoI5H8CMwcDrkD
je04Ai5XbLGXXSQwzTejntirTnuLQwsY2cLE6/jiq3o6pS4FHdoPthnboumpLcYxkCI3Bp1H2C0F
i3LTtO19FHTxCJ4qRNBF1EJ6CCU4SlRbZEWO0c1+lzQdhZY1mG/hokwuvsInbi2OzqIRdLhs3YQD
nUczyE9biPmJmmT3lsBN2AISNeV+lHJEACysvGxSlxl5hJxi1MrmapmGoRik3+3BPU7f0b2CjpEk
Ur/gROou4BTYb6zhBnTErvmR1XW4zzJOnuXmlmqNmjXFGCHHLEMiYVDd+Bp8+CppTi5og4+W2vFA
EVc86jVmJRWSlpkIRqTxl3Bv42TSO5GOwwtKaAraFx0e6s6TOzqSdD8MPD2rDLn5NJlxbFsWFhrB
G/ILAkLbQIzr7SgHCal8tkVLSUeKtRG3XSYOUH+BAxdDi+z9jtFAV9qssXrPr31fMDKqtGSIxR4s
jL4vYVpPPyx6Pc9Nu+gniRzKC7ZUCDtrQgZbTgBqyxz7IrZfwbr7dvzoolAe+gWnz+LPMI3rgN9w
Heoy9Bo+lEnWxDcwP68hJldq+xR3LUShdMbmLhSVJwYN2IMD/X8X8LaB9R7q5A/4xSHV8OMahnu+
9udhREyWY5OSTaHYaFDsVjQEnA/EjgfNHOlQuo/9u477409vmr1vepbJo56TcUdsEB/V7GFAePCC
M+QwIM+uzKFch9ZH9UrB90qRY8sQYoXEuneQmFCT2EACBGk7GpZ3HkBSahOQNRFmcglBQhJOINaO
WLGwLEPOLYAkrSB+jvZqyhymoJU8+2vtDsBeQsmEjOmwayj19lvgqTVfUc6einas7d4kYMbHank1
I3zd12rpghxfMt4MUcLDnOkh+gkwKBpLQ3+kv3Ujm7Dg9RyRPIpGgC8JboKMrOnFQzT/0lOMVBk/
GF4k9XqzU7Txpl0nAZRq6gRMYAPpei5bjDTntp4Y5OpwIeMsTCeMW88zGGOFpWwMytbUPD1ZaAz4
b4Noe4f4CkmmUYzeeY29HpDKyOcuHzHYLXJOt30QemO2n/F2jUUQct7vtRfCaQAdRV+ZjPANnWCs
vSQZQNIcZRcsUN4CzZmFS3RCA9/wy4sUUmjx5P1kIQiiZSNaRLKeVy8XYJ+80muTboEk2mMsDz0i
ix7Ik7KPUjFXAi1r0K7XAhcZDMTJFadbNMeobYNEillfdGbqVpAXGJ+j380EKFumU31t15TrPTQv
2QuXLuhLbeGAQI+by7eRgkUNOHF0og57+aYpWiItmv4SkSAJqpd4uAk8Er75TpsywV6HbnTtXySe
LLiSus1Afutg/y1Q5sRwKMzJY2GWrkt2TeDQXxemfXPI+pXcDaLt9mZLd006dx9CrXK/OlvfIv7E
m6S4qaLOfYD6Z7NHNGDH9BBOswoPUzPHP1xtJlM4EIaDvebU70EPg9242DZO8PX5rLvlbJownYoi
9YpXEvKcXTtgqn7E1fuQWYyQtRAmoMOETfMCXz3dAkRrLfFurdF9c9tA0jpEoFhVDvHTWmUZ5F87
fEEMal7YRII+kTBrJMv2C/z9Te7+/QJJwr8zTP/rmvop6ZpCiCXxkrQHJz38YW4bxXlA9faWKWZ2
jCSuMjowpyho03ez8jks5GiWI0oRehe2DHceuDvPSbJZv5BynvbefJ3sJ5FBjUC0/ZhLThAnAFm8
4LbhGo7V2rlE7cjmiQu+kNU/BF4NYmlYN6gBdposNxjQ016eCNGj5gCBWRXUwFjs0CDP7xlgzz87
L6wv2bRS2MuBMOd5O1O4fsY6QJ9RqDfzHIxD99rWtulK4aWqHHECQI5uM4MOtG09DvALo0Mypd/q
nvoPePHMzTDjbpCzFC1AmtgVL+ESpDfGxt0GHCLSREWEXRQMORc7fgIe3cPmDuk8EuVIBXc8FA9o
IMheBKQvzx52mOc1rttD4iXbWsGHjXbQBHgVXpI6wuJKYnnsA9VeUPC/RqBTL+MC1nV8x931/45I
5n+T8QTL72h7+5cSUfYXSI9rnWOuL74JGPw/lxozFecRnsV3DMgErgCFnB5dFLhH0wbYfMAQbaf8
KvCqqxCaqh8h34KDgCztu0JN5xvs4/qo1gQawIl1w4tVM3kPlgB3VpawXRjV8o5io2Pl0mEE6roz
rB2aIyXL0dR0UjKNmlzOG1coVun1dUjH7EFHoXvFFfm1XjGnXDZJ1/3K5BIdZarDlz41UFjNkHxv
LHR4hGIUM2JyGqNkr6b6eXVx1BQp9uOLFdxHFSSqCUYARl8h2F3pUTZZKAo4PJ3Ix21CNrb39Tkd
iX3y41CVFrNsF4E7CpSbEYFkQUtc88uRhtfsxuJbmKi7JvZ3K5DWZ7SIocCCoOB7pFv+5tKek9yv
4+S9FqEOC4dMyG8kBUbchhmSdUck89EJ02fCe008HYkcDy1Bx+7kX6980Hrwc0CXbh8i8epKY/z6
xdMBYiSA+8ztguLZCqxxRhFogRmC6/LoE4e9kPcGDWGh/Vb7kXiQrCPnUfTqZCHamXObRfLOw5TO
2aQEd/eAzUlfJbCjvEsMxHTomkmmIE8ar7lttdfh2UPfcY42ORxrL6L3IbVdVKhuWdGMB67nHZp4
FBi+HjkoEtibBqT+O/C62Au6hFODA2XECzZ5xB1X7iW7mSbsQTHEhuWC2+13gNnEbRKD5dkh9kPi
Yk5/Jisfn2A5qYtgceI9GUIDwZO/DM8YuZgq0FVVqWMWmlyh8w3QKNQGGKYYZl7n/QrDb0m8ZnpI
0YX4C+M89RmFaMZLVQ/zzZXifVpgV0doOomDmhMHP7BLf2V1Vj9HctLIBkxbVpkWpOuOpeARd1NP
nq2h5k4Ttr1iS71StNn8DdCB5BtO5/kVap9Nltd6AnjPHgjetFmDWy+Dkg4RoD/NOeJqXS5JRg8e
bnNBZXDsZhh9HdqfvW/kzpFI7rCTwy9Oehp4ed8MwV9hMy+v6DGMwlJKkr5aigamYp4wcAzM6/Iz
4iKCiRbF9qqfuevzMZHuzSae16DBCikar6XZW7ZJ+5FKggv+gqAN6qSG3OpAB7+tv8w5REqYHBdx
CumhRnUxxIGNq35i6+yFURb9AmVcnIFsgcUDjKvheQw6+jKGRiBmsjDRTCZ7otOy4pOsLPsZwWVU
KpWyk9p0ssNwH0JgDmlpk6tB1B/AHssNgDJY40d0lIvjwnGmVlM0UJujGhk/Yg4ToQJQePYv23rx
YSKzwV2ho5VECvzidUq8cMugugicZq8UmXZeYRt0Nx5gWTViTah+ypoLjNzrkEncKTwDXLocA4tT
0J8sBPey9zEZ3qG+tkO/e3rhrc/YfsLVa64WZApeVGaDA2+vMUinwrBIgwFXravWhiGMYPwmaMj2
oSWNXrtZRkj0DBnLM1Cyn+jcY4drN+LwX0ltX8Cbbi6z1NvF0hpDpokV7riEPXCiqJ84DJ0i9ijx
FU13SNiwm2CNI56DoZNMZbzEIq7AQAmfe2FxwK09szipIt2Tkq9jA+gFqqz4SWgBuwTxsu3Y2NYn
jCcNPxPTxQXxB1+dsRm6FhErbGdljfTF3nXDOBbd3ISHdPD00yC7EZKtiKeHNc7shm70MbzvKN12
6Kihd8OQ9EcB3DZmtsfWj0HmVuTbGKAHJgf1BPmsLnO5wxhagbmE+pBgSP4I0nXwuExddzOwcQZf
z++PXQ+4Ovyu7GZza3xwbT3t4qET6Bv3u6NbqH9Wxp/u1OKTQ6unqUMykyY/hETZG++AcBWyAA4N
BzBo5DqVuNzbTWyIH8YR202KFnRmEDM0LEtOGw3SYvWoKtU6IBsih+2JxP30YsmGQ7OL0jp3MWvf
eWwChss9FrIxQTPesXFAeqE1vY+h8piw3RzKlB0BShlucahhuJEgvkECDpVZXkWtzdq8ViL4EWe6
P0kYnE7gKZkTjJcSYfvWiAIp9PDbkOIHjDUA9/mGSLaMJOynBR6a7XcgJCCOhuOnbJatvx16RA4J
jHovDOgSJEghHZ1KLMXsKLE2v/Uw9UXYR9L51oPKgeYwRne7Di22H6JW8SPTuBv5G9ke5jaAUS2c
IAjqiLN4RtHmjugGtde+6gW9Gd1K4SdIMd6Ha5u8VRMZKgPH8k56M/m9yJXdcy9dT+5vAv2km+Wu
wzv6XSFlXGwNGnsStF/tttAMkEtA+IOdCrOO1t8AelIp7u+YLD76EI/mwKH5Bw3AMi67PjxmUkeI
cBcM6oXRujNOsj2QCdmbwWd6ggFufsqCoc4TCO2/Dai7HAB9kVVssW+knfqRwv/3IqQ/AkctJlmi
G4KCTu+3/uOspH87Zhsp2ilVJ5zYONXmLEDwIQU1Y0mnYP2xRcS7V2xyrBKY7qnGrKlLVEYYK1rL
su9Lgm4WiFwamiLEpXUVIwnYQ0ywyuCRxVybZ7cog+tH7W9J5VySgO/OnSu9KYK1uvV1Q/ME/Y4I
GUcq+T6NLEnyZDD2aNQQgHLUjyQ80VWrH2NCvekpsQnbt/A9/er/fvT9OjRxaYUUOOeG1i55CxlZ
g6n1xXsyja/nAmXHkb5kXhjC1m1Qcq5CiLLhf9DsMEfaVCmp6dPYIvsFoLzccp9m7KZLs2G3pKhn
QMXVkRTxR4Rcwoa2sBy5+PF7OJJlVweLd0EkQJ7skEaFQ4qtmlNpK4RnpkyRC7j0SevfuInRApfD
7JtJmiQn+HgH1iNvnSgOYyGSkUgRsP4XhqyToh2G/lEYmd6JVMs92fruzeGeOCNeU9OLM9183wEP
/pYEyPd44EHs+yBWb2kWPXmI43fB3EbHiTD0lhCcJSdq5fJDSsTRieS3bZsF74HGloNslVdwsrTv
cIGiqiNXt/O2xX1TMH/u6YQsY95g17xLWLoFuZ5TlFjMEhypCpoX1GayF6KnYTdjQGqPATMMfyWT
oxdUDdDGFIMAy3K69O6hixT93Wgqv0VprMbc0+2G0xtg5KoPOHvZVkzwcduMH0i846yyzkRjFRoU
Cpgy0R2cmlgXCkkQL48dk2OpgRa5G1D5uEDcwKJq1Nn04JROU2T/PAk/Z+Ajg4OmE2yCDbGnzQuC
E67V5haTge0NzD3hgvYkOyDFk3kKTJS1uyfMTx9RJqjPPUaZcGtqSPo42jU70ggAeEG69m2wgf2+
bfVczeGmkJ4jZrfwIOwLMOPsC+Y35xxZh/Z19JQ8GY8sFY4gdPhPMz31SPH8xr/NJfIg/b2I++wS
y3YuqWplCRg9/900UY3kSMzLpEkxaG+a5giNitzrsMMYCYqrXR6zKTqFi2nP0u8zhHl1InJh2XaZ
emwgReuy6TZBQnrLcczBlYGBHlZNKKn1lQUTAWP+W7gV3oLExOxP/Q9Wt/5pUtoeBpXFN4ObyA1X
DOMaKl2OKbDYTyxioKkkLYoIOC9V932amgQ1yK6ejmaOMfOHcsOK4gQCigfU2kDmHBIGeKxaaT71
fMZFBoWEHVIJyY9Ieaba1jG5t2j7y9Cy1XG0BU1SrYAp8uE3m70E9SBs621bD99XFEkPHhpvyxaZ
sy3fiARmxF19f/nKF49g4C/I3pF/iS9Nsk2lXizK8bVFpYavckQf2Oy7PVIj3duYZbBH0FSqck1i
Djpsn+y9rgu/gaSHRbEJjp4XLGGyw1pk6FbrkQahaNwUBcJn+yqbaw2xbTbvlMEcrPZ0dfNDim/v
bpo8VknPuf1KTfsDl27+YsK2+5Zaw36RqMbWhET5Wg4tSoxIctvhQnkgsXjEtsAoWUeXOBh4tQ0s
ACRX109usRgLnhB25w0ykHvtJlpR5/CCodehxIHEDlnnxX9hCQ7HfhvQOQURxj7Aejg3SItWK9SV
XrF2Q1DQ2rlnmQX6Zm7JPOJgRs2gYFum9ghD33HrXK6wnq1F5Jj4py1gCW5sSGc16egQ7Hm8mJGM
vPRc49XUpB4PLem7DndUkt4qvRKZj70hcPYYsd90n+3Q3EhOoNS4dzfT7D0JrMabFPcMNGrZTgQ2
Ame/h9mWxZWHP+6OJeAH4eI0VCEL11u1BhjEDOdAHDucF2nVN71+SBsEIT4xpmqbKHvkGJE8rhAw
nSg8CBcKNMoZ5Ex1We1sT6jU9S8ygit27DBViBpvvAvI9cQApShXbUsKyEyAr+/YiD1cotAfbG4f
uLXZB6nwXxscu6jnQ672iwLKk0GXh3R+jtLC+p4h+/K7AywD3MWJowQIb9ghdcTCUnQFGgwegjKT
crJDKp7cLy10cAieIDPG8XTCaHF7sPhj7jMxTAgUl47tnanDM8f9EV1sAlek3orsFCnsZSjGN0eH
BNi9h/a3IIcTbHofus5/aHRNTuAdkyPMaPpSQ8x5F0Vc/RbDuPKbeXILuhJiTQ86VPFrZ3r9nRIS
/FwVn3c6ajBDm2r3NnCUcM+GQFyz6x20RzkaneCRQoBZjJTiYOZoSLB4Ht9tALbCfq4jgueBT6t2
EZrlPxY3Ay5n2IBuPok3R2TRFdstsvW577O+nCHtHQ4eUJtI8/TL49YmKcmRmlNlSxcQGeMoPevO
kKOio1fVoH6fUIVav4dJLXYTxKI77XOLPAH1djWUnacaHLhf0CSgeK5IpiqUw8YynoL6LxvVWQW8
BPsYtxRJZMq9EVm2Jd3BXESCws6L2blwob9ouAyHUAtzocPSILaexvB95FFQDSiz3pM1HjCgpVRw
OyBRc/CTwLtpzQJ9e5xNgHZRZLtblek7tE7CmpE6T74aUHSwyl3qHaDPjfeGNOuN3yxc5CuBlGZj
Y3eHkbfGVCyNQyyrKEVTAMrORuR9P45Tbn29mFwzhdJYP4XjG7Y/TC7jCDv2sdhUAdPPnIMlOD6h
64KU0RZM8DgwD1dmmcJ7o/34BW0TNM4b4COR0XIoRzh8+qc6o/1jhHzsrewnv+q2LXoIM85RdxDN
CQEgO6Ek11Z4et0LJomRmiRR8OhoN2MBiN49YvObj4hDM6QnSfd7M3rKKfosCoPaI8acNkEePUwa
PXbRyH43Q0/PEkMLvzpzzXpHdoueNGzGSOg20y6lLs2R0qt/A1Lxs0mUrqS/IO7tDQp4CCMq3c41
sut9eH15zd7HTDFKcKjvK7Z0O6xqZAB5P5eMTMEOd2Tc2zgfHEK5oXnFGG6WFjbVqOXXfH0GM9ne
A1yL0WMRoeVFGeEfQOAKyiAF0cPDS4SuDVTv912y6jLrenGrvLi54UnaPVrQSZGFjylH3dAu56XV
5IkBCF4XbQ9LsSTI3zOesmfW9+ut8ONr6+2EfLzF9vEYBxY5m6tfsLVdnx6UjwQu1DETNk6wtD9I
nCbHhQyeqrwNPKazy7o6H7H/bxg6n+Zy6JD2KtcO+RdCHCA2YG/pAza71se1ze+B8Ky95dIPMQC2
8xo3V69akLzEqBa+oLWkvsW9IFgK2XpvtafXXVgP3gHJvvUQ1m0Y5ssm+YkjHYmDY8zsq83W7q1F
Y8JxnIi6CKArbsj/UXdeu5Fb67Z+FWPd02DmJHDWBk6xoiIVWqFvCKmlZs6ZT78/tg0vmburdVxX
+wCGjZbVs4qTM45/hMoyrkSGsMxJ1CbZ+KbvSStq7DAKs7gO41VhhvFXFlWzvlVbLw3XvRnZO2LK
a3mNVW6mvWaVX60TOadAmuGL20xqDSDW4eLkpEnRy+uqyV9FVHb6KqbcsDO0ybs3e6hR142EOEPp
+rC+1/AFsLcBxzciJWUQpl1XjAZ/h3Q607/jM4bvFrj/miCErIPWwNOtG2H77LhT+KiyCvtbjsrN
NwVCzrUimaAuOdMTwwerz8I19ekkeGjwzLvEQDNaVbrUORm6xxViVWuVs7k6kKjLwwBb89ykSsab
JpuPEr/eXxLJHjiNVZvGplRNO91PXuzF5xxWh7gnSk21PP8wv7BEWnlM2DVVMm7Q3GkwI4hLAfau
K/5laVhedqtoYf7FK4skWFtVYGdrRB7Ib4I8qhKy74LyjbNWK3PCqMbqoLYABdQrYyDmzvK4vGqp
pfHrROFSDA/MkdRwzvQtSUCouFSy9r702Rj28HRMg6hJecj6M7+M/Xzl4yYnfSUlNNhXKiVt9uHu
DR6Pbj1nEdWBVWAXEse+NDQidjy/bRz6SddJevOtb+UoC3mDP24MvKDmybRTVGjuUxW0+jqcKvV6
oiwEihIH8rgyC1L2Gl2vzgcjNl9UYtcytlKRqSttIsjCg1F0E4+eeV+nOQyTAFKTZijD2urb8SwV
CIx1e+Z+5KCHjmAJ47Sv10bAq4Ntz8USd7DEl5WdLMyEIlMQZSmgttdt5chHooAED55N1j/zwsS2
aivtLJ21RiW069d+bNCzaUBmV57V696e4+4gb1K9K59BT5t3cN7sOfRN486QtUpdRfCqzinpQIsj
8K1yCsmY1lXrc0CHH24kV0k4DN9LfbD3OaAM2Dh+F6+hPHHYr1U/2FW1Kl+ifarXNSAdm7Lw7V3E
wP5q43hZOp0t6evIK9qvSNbi6wBK1x1DObiqk1h+VrtcrHJtGC5VzxivFW0wiRfox2pNJhV3kXI0
74RUk1dYheb3pPGnrR7lJXtvLt9P+dRumf+Do5mReqFzvH3XmxlZIkI1fSzE2DKoqFrTtaCrlp+J
M0K9um9SHFKMroOGKjMQgdXEVJS9vMj3kGbKlw4azrlUR825LoLv1KC8ixHnB2VFmdN/Qp+jB7BZ
IpE4TRiThSBHlvFSGK4e76UM5wDVIGmE4mm1CnqybI1SKc7BCOyzShVIQVPCJH2QmzyCJWT4/jnS
j+mtF8FIFVJBpgKkflcT2nWRQkF/M1opfdYpNWLMHRZV53TQ4FcKFZrziiGy5RAdbjpJsm+YgPZt
XiTeddnqNRG2UrQdRiUjEXUEvsaXO7HhfPjcvvFksO7tqIjcQsqzl15KQEAnL6f+4zX5TcL9RHd6
9GXaH9T6fxREd5+n/LPMliNN4K9ouf/avedXL+l7vfyl/40BdBbS8r9yi9YvzcufUXPzA/z7X1eh
/179LX1u/v0/0+eM323bNDGnMQmHtpTZPeqP9Dn5d3ZSG1NJMnZV0n4tGXb9n/Fzqva7oQAi2roA
mDVI3fgrfk5RfjeJBpZtVbNMC2Kr+Cfpc9YPTcV/ysSWppCQyhgyZJt4PIxHFmz5kBtH6JfYtfuJ
2p2nEQgzcYpTnDjkdRpvqiaiH/cu2dpLnONLJwc1l8+0FLh0pymaMjlB3I2x60mwAc88E3P4N4xY
wtLthSZdyVFAXKoXFRnSr770HpNCiH41mEP2zRia4BW4U1za4MZi1RpJEThmXWpnrVzl/msPtupf
oJCdzoTa5DtiYL1tknmddT4CoSdbT0lllKd2WlmTsbHlOLIPI0tBhSlDRbCjEdbNlyqrTK4CxIyl
KzXKQIqmOohTx/CzYPo+TsVoXZgdtEE1jqNiLyLTijaFsC1ILCakqmkdQauQd6MFgMRlwejk96xM
bFaU1k5YXlYZZBTWoKnPqCelo9VomwbHAO+raFSoMQkprdqVmbcYn3ldG5mUKqEaQe/uqGOsoLF6
b22bt49lPPbjqhw90mZHkckAFl1XOz2loNvR8vvYkUu0JGsZMq4bt7WRrbVWKi6IQAipkKplWa2K
NvS8dSPLLcyQvFbWFZ78twWY8LYh0/bcM2UvdJoxeRoVSeP8QFXsqhklAStuNNNvrJccDCjRBXc2
BimYe8TcL/tK7dacLqOvqQYXZNVzKeXkl4epx529qg5eiZbfiW01mCEgGbqMknv6VZwEdbEObY0a
hx61z0rfA4t2Yrqu1aDfoHYddrBnqIRxMb4NC734ppNVEq8q0G0FYDx7Ghsl2E/Mr4zLqDU9TElq
vGUGUQeUWnsTbw8hc2rWdF9pHSXyQKCVQL1LtbaT4Zfk+eTte9Wnr/AKgb6saYaf3yddoxVrg3j1
9qtfVkN8kfp5Ly7wQhZw3loDXNHbTb5Zay94zKY25WPiaqcrAIp43FZNU8zUKpMXK6mTwgW1plqz
lWs9v59GIzrXS7Alzg8XXT5cEtX+vYWvuLKLFtEdngHg4iF2hgnkb2o5BNga7Vou7QaqY3uRQKEA
G0iy18io7seqqjaADvK6LWSQwcES33oSFNfaoBJiW0ZArV1n7GOkWdvKGHa+ih9PECTdPoJ16xSB
9NCAJMQ6/Ltcb+rt1AObJGOBarJsL4bCRjkQxtuGZ95D3NlxEH7wZG2Tw8CtBcCnCh16FY8ovSW5
GrivyW/1kD1No/lamsk5p+zNNJj+djYneJ8S/U3idBEJRJfjpN5lkESd2ZuIiHVOYIOXbrxCVdck
sEQOFq/JOumtN5/8Vi6sJMUHau+vTXKrYqMod6JVrimYRk7gSSDqA4YzU9OHrx3v+5ya6M5MfTDV
kkHTG+pjlvuPTe6f2bb/VS+tOxio8GfD5KttQOUr4YesO6m9KqzIfy6C9EZVxWGK2AUjJaqcpK3O
cO4qnKaQrv3A20de8hjgI0D9dwI3sWWMYFSK/8SQm8C13GiK/llKm+t+iindNecc4ZI9COsloYXp
lzpvcdxrm/y7GbHx51QHKfIj1uItDuNZX5i3UT+1wDkUOQJ/AKzwqYEliPfRr+jqRp1S6kEh6h7o
glPItaabHG92aa0gFG6FCb6YcdLeR0nzVQurbhsZ5psASbksJzm5yuzK9bOOK3mnSagjTKJFqo4e
sdTZAbsWV3JmcihsjVtYIo+IQbZRjt+zHejxTWM3ewIum5WWGweMeDaQD54DU3/NbCCZIrLldaIP
j83gNawTlbf1J9nYmFodXGacvwDZvQ0m29He77piJVE1b6uyOsPfV6cXtEtOM9X57G57BrMwBuBV
iw2n5XMR13dWW3NyiVhCYN2tWwuilCZuU8ryZ2aXVLve6p+SxE+pRmn4mPSIK3uZbOqwUdW94jV7
VQEhEUgR4KqE/qqQ5XWolRfNwOFeTXMKuFL0HPbaDs7fa9q3+n3X69cJZ9K8IVQGb7J0E5WKvU+D
UID9dsXe6Ksv9dC+pWZ+GcfhOagZtbqxfUhz7bkWksAYwIMC1owzYxK+TyMVN/B0Qa3V4UsjDwOa
GOVM7qdLwJBV2Sc7SpGqo9RkcccmxT5mFPxWbxdydQGGyvdmAEKWd52ja/kuN+x1MkqMzlJyu7Z7
y+X0bPTLK00pD/UkS4cu029Y39IrCBHzSb0JV1GomnAfi7cxG74gS/yu1uOZqcNMKwt/PeT5BeJ0
e1cpY7LFUPsmkTuf8OiKuT5Ih7TUz4qubl6Drt8UHtzqNO99R1HJm4XRRMVoKr/l+eimcHEdv2i+
Wb6OG0MQZuc6WBBmTWjJm1rdxrJ/O7W2tuYyuk47+00apuumSfQboK4zs0dTpWAKX63EHFa7Z2uP
QyJx1YTlDiVFU36XGzm+b3CsMRCgJrmsE/8t8wbsXtO3Wj6BbeUWhtrfBmVodLYUS8PBLWgm5QEN
8LjlKtjglRIoKmNqSxZOOWedVlMdrpJGVapsM5HLPq0039LaYm1PAlvzldKLRFj3ooWbcNGkZXRQ
bSXFETxrWtRsN6pIc7vcytSI2/y7qrRWnsJmkiJ12rSJHZiy49URpdSQfKUIgoCm15yc1LpXzyGi
+tNXXS6bwdp4VTb8KM9CQsYADW9z7rKeBkci29VNM0i7wK+zvV3pnfqFl6fm3dXoS/KZPAYQtvEW
u6nrUH4tZebRumCvUB3OD5TB70BL4tyAthaYKuhep23Lqpx84zHus4QgXT8eAHwzMB54cyrzUNog
VkIYduAuhjSL2W0Z0sacojQq1pKsF3765I2qJq9FDl9dSfuEEAi5Cmvl0AqufUNGsnazDqIGWiUb
3xwA1eTrsUVAMVxEUS9memBYBvqtqpjeOgwNXKfiGLFOtCuS2ICUp/lEHqh2NMWBo9ngbuvE0yoq
ACoMHZVSV2Kk5TpB/izoXm3KAD28oLCUjcg1rtRGnGqGU4vEYl2IJzaaq8CrqtqtPRlWcVJxur4Z
U4rDjlaX6W5o/ChxCPCtw+dMqb42bAThF8Wvc+tuUKLGPwhVL/LXkDIvUpExcSklRewn0+xjuPWq
xr8MaknL16lddb3FtjP1QRqvoqCAt7uru4YSb6gmfmOusEP02ncuimPo9jG0zacG5UJ68KCyeWvA
L/bGAcXqRscyMF5LeTJM98I3dHPb1djeX09CS0Yx48LC2jaw3lZ4xXjBLu7TCDq/1UXDY4al9i0B
ytR9ATiUamMC3qirsCPe6yrohgBRXwLissuGhGCpxo6a+kxLoPgQ31RaO1zGIpnprSvUwnBK20ig
6GI9KXaakUpvx04Pq4mafQXWuC4QB6EqlEz43/UKC8mmBKk0ciUYr6vRz6ytJ6dxclCKTNUfgr5p
PeQgVR6vi3Sq7ZkyDv+lJ2aP2q+GqLnP8cIqqQCC5khm9aQIqD7EqUerWsQJFU213rbGiP52KKZH
1dOK5zaJoE6zYSWVHW4Ggsd2fRx5JNVLfr0mMLpda8HQHOyoNhxuB9IFEcPg8masX8Rd2+8nfegP
Um2Vt/D0BscYZyleXffrhu4+Mwl5vpgGoUJpNoIzWbBs8ZTSxg5qASgGbQXKah3vsRRkH5v8+Fwk
bepQPqi3Wmjm93UiNRQ+gRZEXuiXUlckL01ktWdRIEUP0WDJF1LrV9+zseSUaHHGhzgim9+rYoJk
NGP/r/iVwKJFI1FcDWYSIcADj4hE3MJ4g1a2VfBb59wTqgANabQtbUN8E2E81wMG6gORV92YGucs
lD+vbCuvhTDFqm4Tz5HyUrglxMNXrqzBpqikBpJWHO2HAbkj9VTdP1ShPGyhVL9KcB4PFdwhICg7
Cp2QaoIjtUO0CX3WRcmPzYOPnm87lp2Y7dyf2HUSRx+H4kkfO39D6bB3iIYMHmBZDmuRNOd2WwNu
JbAIm7jgdgJHXNnaLcvNKus0yki1B21oDK11wA3Kgbar74eyeYf44G+B2PKbvi/dNOvSC8BgBLC9
ZjmxYCuPqa06Smoh7klSG6i9L/UvQ9h+8Xo9OESyLm1Eam51Cst0Y2du/AJqouLDoIrKMPyGXp17
rJXmINvIJxS0l/CD6+SOQBaujj2oba93xSNPwgl1xLRwlxO0yEUyMg+gnxPmzjXlakThPHg37DR1
RKUTAk39Qf7+RwDMZfityuv8e7OEV/6GwVwX79ldU72/N5cvxfI3/zcCMXPyzXEgBuSYGZu+1L8d
6uQlw6rhPWsQdR3e/v0vYJS/MBnZ+N2SDc0yoP8TymCBrvyByVCw+d3QNFs2ZNVWbXM21PwTkpEU
+XcqMCAvCpCMbqgK7XF6b4J//2v+f3NbCtVEoYkfLf7X/6Gn/ffc/QNsqRd//i2DYpFDlKn//S/1
784FguhTwxB8P1M2dPje8yd9FIHbGstGDJdoD4dWO1OTmM2qlCDzsKkb6zy02UUyShow7iMNwZON
DrqS4xf29f4iZT/gQljLr5EVFQfcqtzBB3W3O/XWTnSq6B16qasyUO37zvemb105KI5RzNTITB9h
iuE9k3d9/IeHxD8alf+X2Vu9JOFL9tuqrd5f2t/y77/dNS94fWMy/v8FFDin+hwfgVeYWwW/nec8
298HH3/rT0BQkwHwTAtON4Jrhhov/8/Bp+q/wxsUAEuyrVvqbJ315+DTtd9l2bbQVKkqo0yZbRP+
HHua9btpQXCwdUTnMkih+k/wwJ+5cQjK8/PPP9gO9F0YIrEa/FubDWNf+r6yC8Qkn2AjMrcOOvqx
dcv0YAcCEN1kkfEMDSlYjcn0x6L3t0n0cdIc++bM5Y9t10orZNgn/q2XRdd2Woh1bVjGiY3T7R8b
15qCvV3tvJssib4WyP4PmU8a2YcR8uf0/3/55guzCq2j+Bt6fPO6F1D8hXqO8vqzHJ15qfgPvPuH
dyBdvkwdgUqqF42U+Lc6dGdIo1L+kmQE1/ldqn5itn+k539Y034cM3yCNE18hDK2A8X9eGslsveJ
VdWxxpcqJmxqBx8A6QZZjE8JXn8YGpk599fU/EnHH+sb5tnHt1pjXklhO7RvrA7wJK5iCJlKGODr
/pmn689cPObeXyzgTT4gdjd1ceNbxXSZ9EWxr6giOoMRNtdDTNprprSvOIDHu18/0rHumn/+4V0k
QtOGJknFTdS2V9Ca7VXi6af47s1Ps5i+hq1lWcb+dyP75lcp6cA6K+MTU5UfA/JnA3Uxf2M05K1V
t91NXSobSMCbHhK28A5q8yCmL3k1rcrCieLrGEK3hGOx5u+T9pvnHaxmy79z+5snf2ZYttiA/zNr
FvO9zBWEfGbd3cAPn0Wn28k/l9LbPro0EZ0Z2uvAzYQM3BU81E48WVTUEIqvkrI88+SLFBOwP/+D
Lmr+nRTANOisbSqNGyn/rnmfpU0p81j9WbctFg9ZVEAxQdfdaFJw0LTXUZTIjLaeNpxX2VYBXEq5
d0poldEWSpQCVL1BfTc4cmafUdd3fj3u2GV++j2W4SgJ6U7SXJC/kdNxxSV01dNzIm12ikkPTQ6d
0Isnr7jxIDnkw4r+gcxnKd0qqiAQ6fBtm2bPL8cxhGZ46PLq19/MOjLL5YWTDlWYOKQ2Et5gvhit
oBRi3yw/iVJ3Yi3iqpvIDldPmOBFcadIBJUmdZfdwBF/6ER1Ucvl97CwL8IifbK18FYdpUuYjU+c
7b9IdftetQggofb2NUBsMJ4LRbq0WuTmQ1AfGk/7YvbVa5zi4OmZ2Koow9cSFhEklrUdBOethKjP
8/aVQHM4TVdmM9xxLqB07e3a1jqXAt8JAHbmHgtnsmkwXsEW22F9cxNJ9dcwKy+zQsF/Ry33ZCDv
gjC5CVEsckwUWyMJ12OSPPRSv8XMYFMhcXSavtxCyzwzwuLMUnOwiJKbaQdymN0mSbH1O2gkkP/c
sfwsP/vIKrjMnlH61C8NCu+u2rHBBdgnAO+3wa5N1PRSrjP9GiZ2vfJOivZkoVpmy9SQuixjjHgG
jClUjsdRmW5+PZyOLLDLMinOBKGObVLh6j0DYgK/UYvi+bS2F4u3nqexQBJaumWpFqvA9K6ECG9/
3faxWbBYuzupBrDDj8NVZAFZb8Qq+SZKqugaWT6OQr/+kGOdMy8OH3YfuFSjpftj7Y69fdPqyVkk
x+5pTS9WZIuaBKUdq3Qx6WmhR+e3bWR/5rB8rHMWi6hkDEKKkPS5nS16RzJiCiR1jHN3I3/mT/rz
rtGXEZLDTKosAd7cRhrdSZKGFb4rp4RlCE1fhki2tonbgj9Vbm+x39iGX+37Kg5OOlPoy3idQQxR
jcC5dpMheaacsDJN//2Ut6ovo3VSOxhDOWgrlzxGqlnj5Ooy7hSnNT6/7Q+j0YJC2XB9xSPLU3Qc
L6bQyVLrpLmq24u5GmkSRjl2U7rxYH+bEojkqK4/OQsdGyuLuZqomP7redi4aY2BSdXjDKSgaD+t
V/7HHB2pTwsaV21vW9Tq5PRePa5Pa3wxSz0Du7YYpr+rlFWw7+CAwAerPnP8hirzk7OOvkxtSbs0
xqC2blwSJJH6T/m2S+K7Mo7OlWT63hMYnzVJ5xpR5n+SiHvkTSyjW2rTHCc5njuriL8znhyN/OWT
Fkt9mdli57jx9HpTuWpVsNrbFhQMXd//+kUcOY/py3yWRg0FUYNS4XaNlb1kqSE9TxaF96TzxGYq
B3kbM8ycJCvVK0GRD23u6KE5NZRbjgzlddYZ3nayxvbLMJka5GHo8VkRW2vJVLAbSsb+ohrbt9is
8XVCEHzaABKLKxkGVdYwSHLjQg569wf8iVqKR7/uk58fQ/RlVIrX4nmC/JOXacXwjI3KWrWa9UB8
ysbsk+oCnnm7SQq5PulejDPA39cfuAkpmvOycSmp/MDlVkpD2syvH+bYyFysEZZK7kDVSmy1I/pH
qbLwWxGszb9u/ecboi4Wi4SioelAJtq4BvXbtT8Z6Tn6R2QTqOFO2tB1sVgqWmymdGHGlQtHnhvD
YOoby8QR69cPcKx7Fju6V2JSHA6idq0GhYpv1G8m5fFPGv+pnzX77TLWRAzSmIYw5lxbsfWD3OTY
9/XhN0uFIKWVxQQ9oiMVWwRkAtUq5HfQ2U0SWPYnX+DI0y3DTXIrYZU1q8qd0hoWaHXeZvb3kzrO
sv4+aHOIFlWVNo2L1PVbIetvct29/brpH77z//OuqluLyd17g9Z6IqzcKB/agwLhdxVpGUZHjYS8
26/8bl1Eg041xXo0gwDP1hIpV8xidSbh++KYEKF2Nrz1jdXb7Z2VZtJlGgoPpw9oHBUVOkfycLue
9YcU3+IK1ygz2WQUwHdJYNyXnYc1KjpPZNxChUhLZTGY/d9Y1X2nU5p0j7830eV4bm1FCLmYgnx5
I0YD+JzguFWD3zfmEUjRNNOr16k6iafYlnJufvg8aWOs3uUjBVwPWvOZUuLa1qdEKpFx/K0d68iR
eytaj3GNI1KvpDiSmfKuN+0nq0uJ7VBFAxMdfkw4dK9DiAdcmcKE+nXnHxsyiwlBRBtOoUNeug08
vvU4xtNKatJPVrojG/MyIcNEwI0lSldQYAhxGkLbvyKZ5h3eKpiDyBJKjRT3VkrEzWPKg1PCMuZp
uDjgdVWg175sFi5LeXCovQxRLy5rh0HtTjv6WnNvfjhCqm2SxKaQC9ervAsphZqKcPczk+J52P9s
OiyW8Fjtc2r8euFaeO84gV31MOjh2KEaGg/KiEXgaa9+sZgPU4y0ylJgOxTldVt5X+Usv/9100f2
CWuxiA8hwqGxpNAKu0F7FpWW3mboBTa1GcvrX3/EkYG7TEQZJ+xlrXAsXDwDLtDcvOEo8Mk5+8i3
NxdrXVWMatRj8+ZiEK2eNy0GO2NrypcGl+NPpt2xj1gsea2mxhYeZ6arhrJ9UdRSt9csrNqKUQwn
IeT6Mg2llVprrEbVdM1CMdGXjF8iu/8kM+FY588//zD+IduWYVfQtpTgw9xG1WVRn4bs68s0FBjO
rU9J1nSh2lTGLjjxMvxj9/nwnfErlVBhxqYLsxf5a//ia/ZpZxZzMdzVYTDLqpZNl9hICSoHEs2o
h2562khfLNE4hU7eiH+CWwbk9dn5oONMFpyQkctauQwn0fqhK40kNV1DyrFcShANjdJn2S7zhPnJ
SrbME6kgXmBsWpguYsniqvcopPh2Fe4h4FQQtnB2Li1MCH/dTUem1DJMRCbUxao7zXDxTh4cO8J0
UIhKujI7knR//RFHhr2xmLWSbccqRraG2xchpPvyQVLt99Oanp/qw+j0Q3yLi2rkJZcQXX25VvDO
VspP+ubYF59//qF1YTZBHOGm6fajh+2nyO46xNinffPldhXYcglxqXKzmWeuWMRqF/rTr9tW5zH+
sxG02KNMwxL4QAvTHaKLjPQuDOqdZNiq2b0XeOu6uBxCY41QbkjfVe01wThSn841+DSYU85/wg51
ireT98m699NYzXm6LGa6HmAyHUep5Qqvhyw1OAL/bZzO4fNglONdUKhA9oqTySHurrKsQj7M+ljq
u6EEbJ6LGCWM0V93zrGXulgX+ijKJ9NMcpfDwTZP4DaOVdSe1vgyhhiVA1oLTk6uJ4xLKy/PeoxW
P2n7SBlNX6YQB15s9nIoUhfie//NCKL2kBb+C+A8jhaTBgZaGuOBYKbXwOvudaV4KDLMT4aRyK0C
X2y49jiNx7GP6s2kbpV3CvJZVOHXHaK4m7zm9+pGWHtU6s9hLXfQU1VUHMalNnPmTur+ZcbOQPHf
gKyVuZIcfFfVAOdo0U2fNH7kDLhM05nS3CxlRUndckgucwzfViMXu5U9pi+q3582c/XFmtNTQcKU
v09cyx9e2tZ/NfuH0/pmsd5MVp1rpdSlrjeQXGZHLurPz/pdPbLQL7NNQvx5ymAaErelZon9zKTc
YT4QXark867QPPgHGyIdXsazi0rjS8NVhncC1HKtcmrcGLZ93IRr0UfmaxDm3YXQEFL5IdBhw00Q
LoRyb6iDin1D/z5UWoNuIMedLjW4taThaRV5fZmhgrrWa9qso/MbZVWpJJDHJ4JlywyVcJoyLan8
2GUW7UwrezCa5JMF+ciaoy/WHEsY3FyTJnbxLXi3C/tJMT9ZWo+0rM13yA9blNzjoiS3eeT6leFv
9NqsNoFUn3Zf02bo70PjhlUJHUPW0MU6Kd0ofqlANIck98lon1f/n+xS2uLCABPfKCZloHlri3uW
w6kGcOwmI9a42aYGHJKo28j5izZv7eG7bSkkT9vc7A9z2SRWJtyVjDX24+AHD8SRbWequz970/U4
Cit3zFNnCu5jD2ygeITYwBl5FWvqndeVmxp0kk9qxFPPT41m+8fHKr51GqqkLU49vSypkYKUwx0m
+TVG/lkjp/us64703GIJohoNQzHOY7fqcmrlwzbHWuiTt3Kk6cUaFJJ4bUpxhvC09C9ytb4u2tPW
TW1x4kF1EAXxlM7rJpCPkKACD8mX0761+veRmrDABCNWda5hHjzdLU/cz2eW4scZkKcJ1jDkgrha
l6hrG1rZoWgra3vat14sCxhGZCkXTlrPy0vfa5/A5R5PalpdrAtZXqbERuipi+bYcPw2xm86ibP1
aa0vFobAyIWJVi52cZnK13UeX+meap/Y+GJZKHLVxEugjdwx8R8VhFoO2rATb4U/zlYfljRvQj3d
T0PmjkUWb31UURre/Kf1ymJWxjopBSGnWleJbLxV8SVYpban7k9rfTExJ1AnH2/O1NVL/REpymtW
cNX/ddtI5X8+7ZdcUtx64rg1s9CVVWnHQoyx+MEwH1hrjVIc5KRahemhHg7zGj1MDYFOjyZYrDqq
DgExmNtzxU6lG7w8N1qL9i8lVql+0+J7WkgAhrXEuFBpxWww5jDbPdjvSk/Hg6ZchD7RxgiK/Pwx
5/ZpsrZrMQFT2A9Xk8sCXmTGPm8PHR7ULNU1Jr6FHO34ycSwkHr5wP5RasEhM78iu7Ocqrnkf6q4
eVVQnxoxvgrvTRZfFLQZun7NZfeCzUCbxFs1HLB0X7P6S7wsgWUjZqPztoC8dKUE+o5PJ7b7zsA5
ZOBBwuI2wtaV55GCd2/Ev8n+Vre4n/M5NKmABUseFLUIs7SDkPUN3wMHE5hbQLjpH91YJyu50naN
zvllOBR17aTdFc8Wee9tV2zpEHazTi7OPCKv2xBXHQs5D76Djby1PZ8/buc9brSUFWkX1zlqXRCD
R8+GaVk8qsYh7v2LlmsNSWcbIqoe+Q4++AouS2g3n3AdWZmZ8Rzq6blHaFBaZo4pBxscFVd1g63u
hUUBKfD9FemyDp6XRMMoRNljTEY4zNyFCgb2XMpaZPSVueabN81zlJGr1Y/nmVyvkwD6YLGOi8P8
jGr7JGLzEhBgJU+kz5wIKvyo1H6YyEFPude2jMitIz9EgGt8RYn1yXSYV5qfHEzUxarvB3WXygXX
CKvp760Gg/eI+IEN9qDwxqqgccKx+yxWcZ6+P/usxR5AMDIGTnBC3DjwLzoj/6L75idh6keaXpKV
yxiLwaytY9dsA/0gcs/C8tDqP+mkY60v9oCiHWzMobjqUrF5SvvhMm7STzDYn0Ytgxcoiy2gpGiN
o5UWuhljPxgCR6n6MyZY0BokOm/nE08d36Cpbro5sEu5UppPrmBHXv0PYuiHYZUMuEINkRe5qAC/
U/OSXA+7hvvUFPF3LTTsK9FiP/7JqjuffH7y7pd85mr0dKL3zNAVul2e97Zh3GRz2l3mkbjXttJw
mQkEYLgut9g8tvbEnFTsQ6HVwsmY+IfQ8pVPtpdjD77YXixTS5IqSTNXjvLiEj1EcoU5bPIUYp3L
qjn6mzZK6hPHztwhH3pZxJJuku6QucbQv5QJ9s6j//LrTj2ykSnLk2CjTWkFicXFztFgfbawcog7
2yEKKDzIcWXvyScb16qi5qddwX6UtT88jDUoo4frV+Ji8tnhnRxTbSSk4dePc2yWLZcHy1BTg2Kp
G/f5c5YVL6msfpKKeaTpJcdYCwgjEnqbuNijPChm9xW885PBdKzpxdowtlJM/osauY0lP6DSfsTz
5jMY7Fjbi7Uhx3W2kf+bsPPokVtJF+wvIkAG/TZJpi/vVNoQpVKJPmgjaH79nOzVoPFm3qpxL3TV
WVlkxGfPaa36MdTmR1qF+7qf/pcA7j/Rzv/wQv73pKuVBi2r5U7xOPiiOS+rebN0Nc4r6Ho/yUvB
7r8hkYqxxd2LpJ6RJzLOwKa825SYigrrADBe7OrSaDDI9ci4kPiwthn2MUUF3BENdGxHZ96+4oeI
Z2HJKs7TPv1ffoD/1Cr+px/gv0LQYVz1bHVh/qgQVFZutZecJCW9clkFu0U+Ec+sDFTwPyb6s0rT
TyDUmr0P17eT0n28RVRQfGBi7MftUVSvXXMu0XPVZXXg35FUTx47n8g0iNbywUluoYMOUFgQbRX2
76Z6VqOObYee/AiXVP811S+t/pd74f/1q7/9+//rTfMa3+xcCIa3HlexHlBl//9fMuH/ZwTtf/ri
/utEGsJ2mKmOlo+11eUva9GpPcXT7c3x5uCoC8QEQQiGFDyJmVhznR1weCGfwKxkH6wAegnj1iB7
tkHCm59gTzBm0bxXIqdeYYxOtpOjhQNwnId7rCEUvVvPg95X6oOt8o1zatb3S+tWV9sKIKd27nSU
WrQNYJLJ2k/dXF3QD4zRkDXibEIIXnZjKfU+Z+aQ35BjvAVt+GzWZgxv/SEH+razFxs/GZLE3bSt
+HRq6DV+3m1llEpAKYggu1gWhX2FYW4Tya9gdlRjvwGb2farkBVQdaP4ZyAz+grC2fvRre5+8q4c
HzYbiF1RhVUSbnwIRrhBRyhLfaRDkSW8If6uX1j4tbtAREW5mNeUIf691y31yYatH7e2/RRY7p8y
t9ckxQUQuV49HMspX87M2fl9JNG3sUyUHaq+/yoCoLPdrJ079Bo/ji2y93zLP0OQbR89+KSLI8b0
MDvOuHfNDvJyUzL4Ie1ZP4CzQq4+Leq4esqLawZUos0qfKjC6GSYrSBSnTcD/EbxXhdDd4+hs4yN
Ou3fyYmgYYcoyb6c3nIeyml44rqGPpI7aKAchAP1BMjCnNZ9tYLTKSe60nM7Qgzu2iqpfT97SKFm
PhSdtknCMTWhE/w9L12TrBXHCEKB7QhNXcQDUPGoMsfxxYA2/LR1zj8Gh5xDIDL5wF/LpMdgvKma
geoqW5gS1JniqwIxcgJ3CewU/JXxp5zYwLYlkI1sLKYj+BLgnXgK9kXji3jEpXfMKmmdSkIuGS+w
wDBygB82Ze0fPLtZPs0ZmkzYO+GplIt5mEJmsOrVxgDKfmxiDh6Y4kDJP7nMoG6NDATtW9WVAMpK
uCimICrz4VHXst7ynWnk1PftcHX6m3dl3A2crYyPdV6kppAJJLSkeaQsttHRLtlzHbl1uV1D7tCn
YXKyn8lL20SjFvrjZA6YMRtd8h9wAiVCVndILGWaB0xWQbyGRn/fBosdkWTYH4072lU0Yiv/Kmvb
P8m5yxIsSmuE/cSFdaD0+A9wG08oapZzwL7dVwEWnSV6sktw5iu9YgMRGia2vfayMipso06o4OJw
BQCMY1AtExJ0Ns8H2aqv1B3cczfDf8VR0WFsDifnPANA0IMm4VWkVHaPwkP8cns7guZ1GqB1At7y
5mNf+BurMmH4tNa5PMtwA3pjgvGxNhWg3ljD4gyZwCb0rCFFG+v0BPwrTDJuk4M5Bwgiyslv3i0t
7asLavLQYl6mY1aDywn92v5xK1bwo9I21Z4BkxHpCOUaCqeFdTMHVOkRLq23klUv1WWz3c2gSlpa
pwC2wAPSkSpMWOtmdtR1m/dZQk9p2Kh5m0btAJoEDh+CNQqWBHxLBaahL9ig2VoWqLZckJv1Q7O9
rCEvDjK87e/obmysBHW3evHkLuZ6c4uyhBAEjcXwa2Bw/QinHZ9sgKGKOfBl+kapBMyLIEK9K7C9
j8Rx8z8oChwepbIWps2ErZ6CbfQSLUSzJXVYQ+d1+tmgO4EPADYWQtt8Y3UQR919LxoNyrxFY9ph
Bdg5/tjE4OblGboD1meXn0bmVr0bRhtiJGLdZFhz+wpOY7r0o2UkTTtQxGwDpB4bSOvY8xfAC3JW
TyYFwngpPTMZJ6baUEiFUSHtlBr2wFRG5bc/5TRtXyOzcTt33W4ypwK8cg9WDgzHJq/dLOAkAb5i
HZ0HHgBCZfhHCLAi9o0Mmr4XtlFauED4Uw1aPhb00v4EumeTaTbdRzuzPCCkwezE7BawS9dNYm+7
YxX5kNGSRdhDolzlJBBFXDy1+RZZOiN+BZ0D1Wyqd0ERgu52ynHy7mHKC2xu4/R7gizyMattvmaM
4h57X4E8ntKgetF9mD6B8ddUTQbk4GCRg1iBusDvlLKVtXOkuexuhHkcWb3LXFk97azCs77s1Z3+
rOzgR4G0+nscN/hMpqxBcLFIpDoLFQRL+rj0eI9GxFW7cLS9B4wRI1gbryW8gej3IlORnXOA0IdK
aCcx4ajgnx7kMXfc4r5breZfmXus6S3LQzCmxC3FaD/wU9nAnZf5JwWi/wRyMARQFuo/TekEe2Sq
xoczWcZpVp39qRqr5ulSsJ1saCTslcPfLs3fVlF+m43/kJeNE5WjZWPIc7YdJI4+ci0174s6fZkF
F0DjQKUNRoiNOnTLGEwCbG1/UWjP3K/NWZ2daPhAgUBCih/qtjlrbDELnM0dY3LTA7KlcTduhJVa
w/Co7I2Yy4IeU9uItGxWJ5Bw5W4y2MR2fWWAJKoZ0cynFHy370MhMeAfNvz7zP7qZAlUpIksVtOj
mSvjiXjmG2gZ0Hu3xS3ahMYdm/PDqWE6Nq47NyBoXZh1EXsoZacVaMShGW4/UTZlQKEs6xBkuvs0
zUAeAmfyYWuD3g2rznyePeThNO6q5AbLY6oXOc2hmJXk/3+AmSel2b1itbYRDY9WTZyljOLo26j2
4h7e4CndTGznyzrslfLmSJShB+M9+By0+m6VgeNpFWlStxXXGLE78NoCKbQNIVnCpjlXZsgbwTua
JgJZwd6vVM6GHNC+pAXBt9cy+9Fht0YgzWpnFw5Sw11pjBr0sVkMr/De8U+QCcS5FaaR2XnVYQzb
9cBhRA3PGU1cC8DXyttuZmEZ29m2tB/g6GBrtBuy8IRpy74yu/bsFHWwg1fc7zbHSHc2C8xMOvQ/
t8j2nkVdhT1HgCnM/Slzd4FDJtGKbIrH/EYOMysVFW7nHrA6OqcOUGPkt7zTjYJN1HCTQDRG5ZtK
z7jURvgr36CkyMIxrk03v2UmfDu0mXwcLGmfXlhmcelU/4ZV+8dqat99GMk7h0CO0mnFfMiwucYb
bAvjiwqoCRrPlXtJOPfRrEW5B08Tl/m6z91AfY58wGh0LHlfGK51DNo+ffPUPFw3rs/4tt8ZyvWF
wwTij7HoNyh6+Y2egwcLavxJ9Fm/t/GnIgxwbxS/Gy0S8UNxsGtg9LIYm4glewNd9WKLq5x1u+/l
DSVqo3mvw2GKQtt62TZFoBiyG9uNvndtGz+7dFiFqT9K+1wSm8jdNEio9O6w/IQNUK5oHld4TakE
GrAznCVlWY1N8s4BnkhEE5JDGcEaqRvSuR/FePX6heg3s7R63IIleG2HQaldBnjvG0ONtff0kF30
1j0QM4rXUut3jbIPXaXLbusGbnI1RPNcVi2RBvMiCeSy8AGKqvoxQYSes7D4h3/ATFBYibfNazEO
s9reHm+uiWPubWDm8aXBa7cYaU5NKu+IiNdr2pNSRDDN+9ud3e+QjyJKZLKaL8aQsTn3ppFwlMrP
Sk6bRsRcVbHpFBVnISrQvISJrYrxfu0z/7Jhov+NZLI8sOQMUBXif+wXcJaXoPlHDZ/8Ro35peLc
vSg2TPbL5JlxmgJVcv0pYgxjifnC8vvVFrz5FhFfJ/TA1KkF5LN0UZghR2ABohp2juXVR8u2ORad
3KFrO6NKUGr7ztNtXaM2KJdoNQqwU5ULVpmcSwz7cDCdKcJlXQDch6aEBfBXY6bBFdo00SFBDKu5
1XfbY4nrVrjXAtw5T5S5McmlsRieU2kSXQyhuMw5GKQyaLoku+32tv66JEiXfhxz9p5syGiJokC7
XyQ67R1+veY17JyGFYiGyjqf+6/qGn0q0szYlaL098vQeQdIEeDqaj8k3lVyH5ohY+7T3H32HhaK
rnCDyPY3GHZUx3dDWixHduvG2NCzOsBuGq9wWrNjqTd5pxaAhcOkqwgfBLxKZuIjHG7hvdK28za0
U3d1wfJGI6MAu3DikcpYqNgFOcebOfVIRcc8T9qW66Y01oFTqs3uK2Xf7vkUgpTufAQanXwPZih9
NWDjq8lHSOqx8Bg/JyL21iGPQM8N91aeTWSw9M56Z5ywELd5LAew3kQD1Uu58gmonPsnVmjygt+d
EX4AAyOPXbT8bMbJsYHIZcF7P/kw92Fss+PtmtPdkM7bA5jiKao73/m3UVfYQHGB7iOPTcdXvZoi
CszF+5ullXVshT9EmLYdJsn8nNGEfNkXrverVXMQaRP+hBMa/xws8nuAMNglltThTA19FQPNEq9h
xq2Xg7m8ZI7yLitW0bhrw/Iy17Y88uNtqF2aW5No8s6mtBhrAa72p13Kj0Gy8oWKkjaOUVrwScfQ
gBAupxsV+R8jBl9u5WpotHOdJ/0W/p1TRE2NlXe7GorhcRy5sScwgjtTjSjbeIAYg2elshp6d79W
nFCBGtcHjVYswaUMua3M1mdSqfB5FQaitjJHRoaZMZYmvyC2HrxY1rD6B3GzJeOJ39lO0N7JW07i
ChUmwyLNkwGuOrGNYjgDVd5QKa7uC2xJ8mTFbuBuNbSMAp6+525s8yRlwYGJH+3zJnj2i7R7be5I
OaEZD3AilWiMKGAobz9ZlrPXKY8VMO4e0NrC3AYH+U7nxT8kOBNcJJxj+RxYMVtK9d7CcHco5Y3j
pT0rmUs2g6UAxprppbvXYiggM4/dP4QLxa+6KrILF6X/1vZTdTJcCIwVhDEYhSMRfIZNwTEGssdN
tadcBCsKPHhrdr2hKAjd9T7lbz0spt6OxAZ9bAWMQabbtEJmhSDNqtH8RI+WL7/NjeOoxfZ37W0P
FCMttqYLt0eUPHOCw/W7qQvjCa+AAb6t9d6CrUmPHeH3paf6uws2komlSdddsGxEHaDl4e2zI8Wy
rPvadHV2B783fdKDHGLtsv+AHhCgFA9Jcacw4j1bYkr3DvNNp6zfBtYBXf3GTjNZBZnGSTv6Rhmc
f82Ox1rdiCTQHPyARqU/HicuqB1ofnVJaSnsCqx8995Mh1X1MrgbTSXBs7ozCzfhqggyM31cLUYO
sLeMPBdSHqyBkpWX6eLXzaAdS9/1H6l+OLAN1G+cmOz2dV7z2XnuuJdD8zxo50Fo8KbLCmYYHGp5
P7KOh3d4Fo+Y2B/boDHBoxqLczbbXI1xn5k+TVRQmfupD9691reizS9+BQpLu4l6wZy2HzKwX3We
flZj3fzDSV5Eg/LjwodZrBYlcEj0bR7V3vLbTEHnBqyBJxWk9cgWTYBT0cCdm21ZjFyn249FVyW4
JjVLQbq4rq7BGpLBq5x5U4/5sPxaRQ76TzAgwe33k/o+QrytnhNrIo9V9licKXQ9gTnsqJVsMikq
f+BdnTz8rURFyHNBWdSqdl8HMYhzKzmtHDkf16VXz9a2GPu6+AODb+PMa7tD5ayPpEf+kcRbR/4N
T6Tq9gNR9oPTaJ7kYZzJzjzIv6Pp/61GamC8c13wXNF5vojSEM+5U7BfaavmfRgy5zGdBnPn2/2y
091QQjoemHJHVnmmcGLdF7ilk9b0Uema4a9Rbfd2DqncoY8f4GiOK0DX+6r11kuaV5hcwLS8oWYq
7qD2pX9LBZM0MwBX6Qk9B6qeu6ot3/jOCvDE3d96snrKSaFKZrDru7Wd3tcpeCEge4QlQNpsia8i
rF+nRpYnhnn9qDFmqXepG5Dmplw1y0wVYkVWVHGD87LcYdyIUrDgeOS2GmkR7+fON/3yThXGiPQW
lZxry+VxqoP1t7/YtyBjQKZZFivw5iHuW3dfjOE1VOVNLmP451Kniv/GXXebWr094RPCkryg2I1X
5d0K89gsg+tUC9Dyk/fLc903x3GXd5vH9Yhtcbh6Te69Uuov9obMpwNqRrEbmjTg1+nGqVKHdgya
vypTFrhxf255DM32nOOy3c9yMjFB2l5EMtDvstVbsNpKxk92bsNI9tzZTwb4aFMGQWLLYkC6xOy1
YY8QB8jn47Ypsj0FrC428xsCHzo5nFrco06AocfvUTnVxEGxZxh+LCdnjax+aT76PPTOCngq/lE3
pk5c3iPhWXe+X5I0mNkZUzMawDHnHrXmvWQb76rKynjaRF++2SXfOr/p8HIzAScqnIgCDPHgBxaZ
ouvyegXASkdJBkk08O0CWI2L1oEJLG9AUteLey5PONnORaXt1cdaee0yjO291MOOXNx4SO31C7tB
DqaSIMX1TX0Tt9cHw0FfWHfbt3erQjHt9+IPKow6SJ47PxjsmL5SAW5j+LaG/peR38YSzeJeL4z6
0e7AIjhYT4isLgIIbkSN8n1rfLAtMDpxJV37mWUhMaor6HfccDwmIEjFdWwdZLGhHhP8sN82V1u/
AIOmqUPAqBH4SPUbiHVsE4NiYHlyXCT2aoPQaTZD8eHhoWYiQuYPHQnFaV5bcQEqh0ods0GEqoJN
tC4/+5s4eyM9XWEdets9WFQ9fat/y3sRPAYSdV8rzOAMrB7cpyDPW8Cj02XQXMsB0HbPU3vTC09F
3i5JngtOW4DxienOmArdufy21LRzOvONJ4Ir0MDpmroTZlJhHucJShbMGmK9I5jvK4bXr9FOz33d
ogrzwLAby6XYnsbNi30Td0AOI1r7M9MerpHFgesNe4Zxjz3c9Mg3wh2m9Fvc94vx4Be7kGGsV076
tXnWW3oOAqM6+qiDqEIo6iHVlvR2eJm44KYp2K/MBmdy08nGM7/Lm+Gh7OzrYEhxRtH+RvP0EbbO
BZ804GV++9JJ2RaoUAc39TYftZ4fM0ahdm1ZqHjFYflYVRjk5mXTL0HmUREvtl9oxbt9YXwNXfm1
2dT1HWgHkefSGOkreNF09MC8Q5b94zbbuV21PqKlBAmPW6bPCdPAa4d1965U+VrT8xom/612ZNyP
GXGrIT/9qv/JxppJai6LVNbWbSvzWnDRG35h3Rkye6bFEm3N9iQGzKxCDE08CZppW79ik2vy98VQ
/26IfNtj+rULFxKg4ZlyQXUovTmIgw2terboKzndFYL8FMvNOi7MwaKQSvPIH8PqLl9M497P+fjW
jC29NC/o2IheESpHrszDl20yc+aI+M4s+g9LCrdjm/Be9j1IefZ+XbXKCLkF2ChMfuFAJWnOu2NR
ZUzHigaiMpaunazV9NEH45o4eQrdYMyvVW8efXPDd5GbyWwRJhHjKcyHYxjpGodzsy53XcfwrrX8
GZzpSCCJ8oBEHmTstzeE+rxNuaIONhwDWNyyKz5Bwl7Jzy/uyt2fTnn3mlr2pff/uigIWnM422YW
D8sDoUGMiogWQggvviwnpoIpzZPXzFDgI0+OxYf05PcIrpdQt9oPdvELTYV/cZZAn4OJmp/Iehvm
dftMLdfdMbL+ilGLku+8ncFtTkyosgZtWLMRCX/+LASnS29Pd1VHO9SdHp21PY9t9kntE9pz+BXK
lgJYh+qX2ffdYDVXvBOIIwrLOuWDwBZr31XpkMW6YLlFK/EgDMbtodwiPxF+eeoVuxrh9tGE5rhz
5u6wMtgi4VpFil5a5Dsd2HYIz+cNVXWWvQA1uVjGozXfnILBb457FJE/84iRjrFqoj21TXeLX1N9
rZefDHfWIQe8ulsd419lG0dLeP2JHZUTKY/E9wrxmMuy/jOnbW2cNQ4698B6TEkhe8tw0DMXVtPR
rt2KQN5WO9L0t+4moudktjOOTH8JmWXzh9+jmP+OBq0pupz2Uy70W3p7Vb2wbmki+KRvFsJT9A8I
E+hWU6DVafFTscBu9Op+HUjR4eN3TGXr6pX6/o9RG93RYKu093IR11X3ZC6kv8JF5o1Xd5eb+BEw
xn1SGvdi0Vn/xholH+ODlgQOl+X1FFHU7BMbecShT/8UeiHjgbBtLMNI+REbs1UEkPebOxlemR83
I1Nj+R15Zw0NeBgV5bNBi0vX3Y8i/jMFjDPwwz2RrGRGbkVMBTl/bzCybkx+h5/Ku9TKRFVNcgWu
HM3l1lw0X5FeVeSbxaVS5sWf+aNs96IUqc2X23Um+uWizEE+oPJ5ZlUmye3p4Dvqww8Lfyf9KfwL
6fNgelx4KYkQPfHvrLH8eEaFXqK6MhHbf5tBe/N0sbC2gkIz6sdgyJ7NnpS7s6VPU3K5lDh/NCqt
ZE3LY9MZKTgfmd+5hSgPoZje53Hwo9WTd/Q4a44h2iS2BmyCJONAdeYP4PRdgayG7SLsp9kQUIsu
Pyl1URu7MaQFlXfKOEjKDXvntVomnpfjY5iaF2OpXgEJ8/2M97bLgETa/Z54PiMcSK/BWLpJLtXG
tun2G1HEnxrjIPKaP/QYt8QIRBdZcpExF4wXGWX7ojZxLc2/ljP4lEnd8ugwVX1Vc1WjEJ7cyEAf
9LYQrCcYNM6YwdNYBjQ1SsPun9fedXEBtsemmEid8gIJoKAunpa0jQyrr/8WC/rLrjY/Om1MsQHS
OurXBs/RxnBab3NB+UJ2zyonccIWCRe7XYcPssDnFIrUAd42I57+UnEqrc4xSI0hKnzdRSgr4Jkr
/e62xniPPShNtsBiFNWV075YquWldvrqPdclhWEnH18Cn1Jcju3gjs6flxhL4KHz0P5T16pPiP8r
8UdgATzI2+1xaaf0jtTGeWmMwnzlJrCf/awlSPOXp5RmAcSfIdgLoQhRvNz/ZW66P/jNKPmuOctT
c7af+07OyX9C1RBdoB2z6aOuHVfg1Sok04Tj2r7aa+skaGmfoaODTgFIi/BwkMDsVfg0e1twEb3k
JIFEtSuc4otVVnloCJIjb5tBGVi0sZhAEAc6CyutZzc7bn3zuvbFxMlt66d6cNFjLbJChQivL28p
fmc1vAVjvNOEBhev84vIYG8B0V5axZWlUraQuuWIjXq/WTy9a15iWRjs7BcndkY/dvw9ozXwdu1E
SyVkdTfGzygS08v6i1V1zslYhEgK1awRIIZLDe8/kqUI7+ssREQqU8XSCatzr7nlyKsQWwGfBCql
X61PQvlMAVQmC3e2VUJpdEsuyhRmXl3aDwwmLE9oCG7TN+Y/e+L3VSFYeHVsWceuMdF4HNQWL43x
0S/0BuapHsgmaNLPYfriew5lO83B2UW8HnbPK1iuMfUF4w1qBoUlhBNnHqCS6HB066MSqj9ampoB
1UXPjYsg2C5LzpeoMc+fshRVNtK/MBMxhmXaDKNTvGL6XM+tayB1nt35EaU2JQcH8cKY1pJAyije
ZwUZc1vH8EnM8yvVBcRKtNEdzvNUHTddhPfLFmRXMU3NPkV2fCrneTjoot+eAjGLnsANTlZnF+nd
Mi3lyVsK+6svnC3e0lBci1IwnD85dLI653YpuHl+AEruRcDhrQNdX3QQbod+tnBSjE92GuB98Zq/
6eiY1U43FgEicySCCfHNTP+gSKtOXuiK09SP22kWyrmCk95cwIBl8z3zWj3whzsnyntze/f0BL2p
ntq71RvNZ7+d6t9OJezzMkuy0zztPpxgtv/QJPOYgUmbfUknL2K8i7uCiulNf7nmd1Q+swgVNIbh
YMAjaJsNFWSPYmrBBuxVyGU50AXDCFD4rM9V43hCWks5b9XBgS60/TE0pvWo+aWcxCSny0B081oR
yT/jpxr+Zlog2aA3bscmptdbs415fIsRl2JidMaaeyPeDJU/IiXt/zlG3hysjXJrhERpxoeYVhS+
6xQFWFtWNbiY3qCSjz+CfI5jhvHqcl8qxhLg8rf+edNVeb90/vYXKcjEOzJA89Sd+hrMnvyileGx
Wk1ORvywhyxLnR+eenXVmdPsmV8Mnjc9jVFg88DTZWpyFADM+X5mIs/vwKvLfaU3UnyrBbe7o0Pr
sKbVTkuOIi7nM8w5yt11LIbrbC/54yQz6+qPmRE3hd8mpTPtS7OkZUcxNDj0/JzM5tg+82/9Enwp
x2uO1kjhulDqhhtoNsugQC3Eb89bOsI92a4/ac1sKN1CmqWZzL604c8n07T9V7+vyxHEjDPHQowL
/RoOXhrS1PioBngmfignpAzYBv2/kifXKuV4j36i9hiLc4Ivl17rE01R+SUKb/7XhjrAZJxSYBOB
+zgNPgd9v2T/Fs+pnoup8WNf2bT90nTGSM+rVw8tnRzLLveNQ5iLuHW91s7IBs46X2rPHk615zA6
sVRe/7G1XD5h/SfP/Gy8VW7qoyH6OZr7ATxriN208qtkZso9SZe1papksDeAp41N9yC/py/2XnXc
nGHl8JSY6UuN8fJtQzbCmgZVjTZpxsb7drKZ0pLB357NS31GelvAFJ6GvUC8e5XuZEZiph3k14zx
pFS7v0wjzHCEadpMVTFEtH39B2U7IE764dOYhn5Ao7EVnIn55v44Ta1Zb6POUpY6ZxKr8J9mixgt
mzOEKB1dk8eWsby9wnr3Mo4dIwKFwbBAyJ8mWeOovw1u78el2fa25uOgAGlPHfuqcR7gATeqnlTd
b+2LDNL8q6xoQpp5/ZG10thJTgIjAgrmFnFvyf63n3ntx8x3kvjuwu3AfjFgNUaAVs1Yza4wZHXo
8/FrroaMVujwuwh8fBR9Pz5W/TxGhODiKCBX3teOZ7/71TQenWJt6MLZlKYWJI1qdFfym8Ham206
Jb6umfRwa3QeW8e0WpbTD7cIZvt2/S3c1Tus5pzu6eIEpM6Bn/iYg2NZWhXT+PSLNxSv+zAw6BfP
4XQ3IsOiYUJvCEFBdrFmGw0JjZu/Xcp83VwjllYM/uCuYadlC4Mcze9CocvMqrvMd3Wzm2w7Owjb
4aHEnRZ7Y/juFgFvAvdz/Znbw/DQLsG3N5nDVcwZh8IoTW4WUb9x5uvk5klS06sJBOrFWTtKBWjG
Tqny652T+9VlpUZ2lYKuOVJnA2Xu8K9pvAYQ1dRc57nsCW9LmJzoDl9m5jPpq7vzu7ukJQ1Ok/4G
iHAWkisKNbZsx7tNVGtspYJMMOXV9/CC83BOzYPrDJ88/v4JTeUSk7E1x6UZzU+cJvq84tAhTmJ2
aZwy860cDCY5q+6ZcKyL1lk0fH+58TC74xILP/BjJtQsEr+6os3IMGyR4gcDaElenaHFdkpGOgdn
+60ypJeV9nC400JLblqeZAoG8rWuC+8Z+i/3k080bdDdjlKvRvjZBQcdUrTKc7M52qZmKsJT48Xj
GmrptOG60u1cXrvFEc+FWJ3T0i7pwTbSX2k6icOSV5h4ciW+0n7gH/sJd7qv3VPOmvbBMYv8VA3t
cOhanT1X2L0ILmbXuC96PUeOtvX31JRry8/mvISIMOEN6435mrzoDn660cYf9HdgK4aIyfYfs7pc
OzrLgXXFjYSE0KUj1duWc3YY9uniZlTDV9WmC79CRR5Rh+F3pSx5qUfHe4TTyWB+ZfxS2Vpfp562
pHBEk/QpBSfD1xNeIHs+UPVb77fSUHHWSBzd27T9srMcdQ0a7Mh21vGlGcLhtZ+bYT8PtnMCySmw
2JU1Xjq5Z+Jtp4dWUzrJI6dgysIw1TOFdMrgo+3slDH0D+liVQmGN0yQNLT5u9t2iKYm5zi0xAMN
oL8Z/brE0YXed3nPJHBzohEez8Ga75xtlOduA4CUz6Z+xUbZJ4Zei9diY2jMz4T6xuTK1K+xDed+
7dzEX1P+MSvoQBBDtDt3cd75T8ezy517/D/UncmS3Mbanu/Fe/wBJJBIIML+F1Woqq6eSDYHidwg
OAnzPGPvK/ON+QEl2ywQrjK18wkdKs5pqRNI5PAN74Cy89cQFCXz2fYn24/SzzO6eO8HK2mPHAz+
Y9314UMO/BPBCdPFUAzaw2Qk7WcDXMUnzWocm53T+BjE6R863urE7FovflDUb/FrqcJdWXfRoSrm
yvPHxgtGrTpMeeY/GHhfARIV01uIkhMachZOc1Oav6nxkPVGHN/AkFZO/Ap/L3mHHBqxd2109wAX
xpdZVoUXj1Pr9aJynxqaUn+QKpNhhpaZfdUwyrL3fkkeVMaK0nYn2sfY6KdXZNDvlZlNJ8RUJfLB
QVc94vr9vsQ9ey+qGXds0/ncR1I81Ohhg4KhsEzjMaEVCSoStuELGjqfZFx8dfwgphQQUV9FrIGy
hV0Of+kCu9FdknUTh2reeuSqeJGH5Bio9elfhMLSMytkfLZKt4TaRsvQ34kgMCvMrcRYIwPP/52m
hXY3ySC5c0xbPWth/kkbJjCgMxp1d7YbFY9ZNIGLcmA6qrKJ6SyXOf1X+cZM7Oi1gW30vlZR/WZq
5vFdpBCpK+nWQbmjY47D2XBKYu1TOjoxfue1vJMlrZNk0Y48oZoYPKSODD2aoqZnBhwOiI721TP4
5feTJotTbZXpOUc3c9/nM0TuWX6UQFceoqw3/8QpJwO904dHd/Q/2On4JUK8z8OMzDoAiIAMWLCk
at/0X4rEudPl8zADuLCj8pNmZ9Fz5dT5i6xtLkoH66juuzHjShgGISbwNqj3gN7Fzsa9bsbsjUq+
+aXkQN5zu/8V473dylNQvdHNpn3Ggbh5tmEnzp0dHHycA3FlDd0nPZ2+NAYm3EbZU+xtYoe7q8u5
banbpZkixckz0/nqViix7VoFmiqcLfswmXpzHKMKXT7qFIdWAgJtXNB4MK3+7JsCC2bRIbqj+0rz
AP3ab22OwFeiScLXFQiIj3FUzH9hMJy/w5G0gSvaGS8AOxIOoi6n3q6pnRb08R9Sa6B9gvubCY+1
yQN0D0pTE3d+p5X3mksGeMilSN+06QiWiJptRdvPV9UXV8CPBa5THkpAWHcGLVhw2hFi2YUVAA9O
jT04WK6PobBOeAijMw8s/XVIae48uiK6mwqf5RwazSO64ISUGBL4zZA9pOkgRlpdPm33IBjedgDv
ToC9uLGG1D+4oBLfVXqRekT1013px1hOUmt/DCM92AOboOLTk+DY9FN2P0RqfY2yROAmLiVa84vT
+hTalKFRRkxmzX01jATiQxC7Jxew3beKHivp+AzQSfTJoemj/ENlWwX4w5payL7T3diTdiVOsAh0
5yF0Etp3KbnFUzI1GEBAuIxA29jyTaRa7ko0Hlqyib8ayvjPnRVHsRfYvfOXyh0gah24HZ+O6MnP
ZvtZh4lDPBXlb4dMCPTvXaqSbTx9waoyusd3MaKlTfmwl9Bx/LiP3/cApyhI9cNDW5cAIXy3sI+i
RmDLwByIFwEBrE1u/dSAXKUUHwM3CFL1ovQMSInWi108guYjUtFPpaj+pPgYnqie8ksDIORz2H9D
UyT74upj+0wO7r/PqGud3Gou7os5GbnPIpKSkgVaR/aEIyp0asPM6nu3yyOvIzH6MEcz9g1N33IP
GYhpYjx1bxdJc9/XA2QAFYPlGIXsT06SBc+5n7uf8byND7Xd+AeVjfVdmBDNFH0xYl5Bh+N+Hnpx
B2WjJ3i1iWdcUrRwAkM5JsEcUx52qo+1tObDyFm4s+NofFQRREUiIju8k4QPGCbQ3TSNCKRRKNvv
rdDGaG81RfEn5ersZWyAfRSR5j9UyB8dlEmvdzaC6G2bd8Pj2AGmRFQUzkxGTmK2vUsPLLVflBG+
DfXKP+l5TD8uMz4CpOnifcJl6Ji1fwditjjlg2+c21KB4LICM94VgW29NTHoe5xAzLH2axxy2UfU
dqTLVqejFfrYWSMSb+8GJIT/YJPHz74F+JQkOfvQuigO4DRnY3mqnCY8uJ05vBKVH3wK+Pk+dnqy
4pjLsyh9ZDymqLs3MpwqGySCD6UblB7ak8E+lVQ1ApTZULTizKVe/1YCbcc/HKMMK4iqLw2WGeQD
8XAXANzeG9rUPfTGDHs9GpJzjkHmMZrd8S8lffaCyw164vop9wVXOc3VATcNrenhpDTxHByg43Au
N1FKqSaY/mgcqO/Uh7/OetcdehNkpW4GU7hHt127s+zqUygq2pYAjA4Ad7BEAJQywBHBf4M6KRQP
VY3fBjmXO2xLSxDDfYirahSeKnYghvMzbKNOb/+kZZweigRG6EyyetYnx75PseMDSeDnn5Ik/dgb
OoXOkDPEUpA6/GL6qGnFDDXGkmDDG21fgud9SWAwQKFP2cqTxEkV9AhmNXbQsR2syvmba/pbRmnv
ioy/1o58F959p+/F8+fs+/8PpmnKggxmuq5jmGDkyLoWNtv/dmryPref/zHqW17ov/2X//HfF/O+
fzz8mp991DZ/0d++asL4DwMPCwP3PeEaUl8Ehv7xVXP/wzQA0OG4RlsaswFY8v/4qtn49kmHprBr
W4ZhmAL+5z++atL9D0cJw4A3ZEobKIX5O75q9gVxWtHVccDQMj4ebso19BVR36qTyoADNXuiAPze
dt1wB2XhntIYMBPLHm/QKreGkzrhlEXj3pBr8dTWrpBBd8PZi12Dmh3Fo13fwmSgvesfmlioG3zE
RaTl/5AR/349x7VBqzrMllxbgSWNyVUl4fQpjT+GwWif5JR2r/V0nCiEAZICwz5hugqS8egKmsM/
rY/Xf4/0f7dQ+3t8SOe8Lk+glFrxLQmPI8Mpcduxw9I+AyrWKILL9HR9lIWTunpLQa9DWLbSLdv9
ZZQ6KA3BMUjfbsi9WDTFscu5bjI9mg7Xh9qYUMGaYclIVowj1/RYQnDHLCcCC8tp71okQg+ZrNyd
MxVAkKMQw0bXlYd2gHdh+kNx401/EPrXr4p5sxByeQK5tlyI3TnsslpnAYEtPNhAH8BRt0D8Ykej
Y1O3+wndxbIEWD9QBMQKIJZnFkh+1xRa+oq1F1FA6lJURnztfH1uVlZhP762EBZ9N04VZRlrQX8g
o3NeSSoUpFfgw2NCxxeb+TJ3gDgMcxfKrD5VdcfdrFdl/JRZIeQlFmBX7RDmD99CZjM7oAlW8p7O
SxgD2O91sGLSSYcdBL3oFT5t9CZL6rU3dspCKF9PLFbVyrB1E2TNWupijJw2L31/9jQDYsdQqfIU
dA1BsN+TsNG8hhrhe3UlxhsCsBtHAgm1NKTgJHRZxDzYT5Tkwopyf1Jg1/1SdUfVTvOZ0snk5f34
jfz97fVv9MtW4d100xEGjqgW/1me5qfRfGtOpjpF073iVY5Fa0RvMt+mRVIRJVwf6pJjzWpYhgJ6
LyXn3GKcejmU4dsQj5rZIugh5vKd+VXXV9mN97kUm/h7EGEqLKV0xTG3XCE/vw8gQItmiG95NB18
ChbgMhHM/+aC0tmrsp732EJ3N86AX74YL8Yyx9iTF1RqLdegGR2u8VAQvL7wh9f4tFdLFzH0XKq2
HiS05t31iVzZGvzzkpKl4bqKar65knDIkm60KpsBoyyZdim6U3v6t5FnWE4E/DH52PQBPX+7at9m
nAh3Wd6YB5rAyY3TfPtBWDzwpkzbMcRKOUHaAzU6R7M8sHXzXRc3iI6l8P7JDMnQDaj+Wqe1R0BN
xW6WY4UJ9ZADGeNWvT4lv352w7Jt7m6H5gbxwWrT2JQ7Q/TJ6LtXBIB2hD3bQsXCFQnuVYToQtJS
obo+5kp7dvkMDKqE7RIpUZQl8LhYazYQ9ilRmFwJstfFu3o/ptBy9VxMe9y+w4M5WPkp0JZncKB2
ZyMHn7TcoxnOzd4GD3DXw6HxQmU+U9OvH5C/oRQG2//GgtmYHZJl26EHwGdi710+KEhZ2FsWtJ6u
S19Qqp3f0N3MXtLS/lgAbAa/Bon9xpi/XIw21hqEUz8mR7AlL8e07CjwHR2d7AK6/UOPVOFOl3bk
FZyq7/Rw/FpoLBSkQf0j5cnsxlmz9W1cazlpWBOmberrBSGKcMobQI6h3iim2aneS5ChuzGzLK9J
FwJ7qhmHyElcz0cVwWsBP9H7gBZv25Y8yLERR1g4tlcP3ORJUXYHGxDLzi2HzLu+kDanarEG5my0
+USrdYRMQhmlPVJWsSlcuLta/TwXrfCMHj2FpIjOVeDssyb9TqyY3FBy+vX85zO5LAvuGwp060O5
KScqpBVMK4h1yYGiI2la3i8OntNvyef82C0XIy2z8NNNgyJ7ZAwNC6Jtm+4Z3Bqwe+iX9yRvAdy3
AO08rtx3o6QtdX1+t5Y/l5xtc8Mppne1FIFwZ0Y1d7o36kV7qOrS8ELogIfAMMKTFCK69wU4g+uD
bn3Unwdd3XaoW7htrhg0ckx65Fap7iilkEpbr0GXWDsnmSpvDHqYcWH5uyEEe0+a2Cm7xFzKWNvP
dDA4Ygh+7L3SNL2Ko+VR6np+TnKrP0Lxkf9iEUmLw5CohYHX18DUwMYFcEhfKoNYrVChPKEs/UVJ
86aN6nJ/X4Rly6st6aGh48pNInG5ijTNmoua69/Ls6z1gJT2HphYsB+NlZ3cCRMa2HDqBCQTNQpN
hgsqXx1yPRQ35thYRvrlSX64gztMsVrLQklLz4oceiYF36YGyFbKfR/B0AX6lx5UUTqvtK4H851B
i59zrG/dCWG8aGrCVwit6kdLtON9Qap8vr7wfgy8fjDbNnCYEhaR3drNM5w6C8ixaVCWpFUPrPtc
O3CxJwT3an+eIfNkA8wm9NqpCvn7iRY5jCCOwNwwh98OjQwwL9IiOFiC6bVkrZnWQBmKzvACAYmq
U3EEVwowgy0pP8LhjN9ff/mtrf7zeKut3s6xXln1YHgipesc5KXllXZJEX3S1BuHSOoZK6L2X2x1
zn7bcmCim78k1QDuQqV6w/Cy2Cb9siii2dn0pFEG3Ek9jSjZD/BP6w62LJyz0/VX/iEgt/7eihvO
gry+pKKrLeFEM/mbw+4DY2CfCRfLR0PX7KM1oPWh+XAGZdqP+3zJuygm1vctPfhn/rF5n6ISBGKq
LI99mdpnu7HKfU4mdmOCfg2QDdeBzOESDrBn10mqULbdpInJpgVzDy0eR99ULZgDOs3HqYZFeH1K
lrP1ckYEhwPRGdtSYUqwXHo/XTUDxa0psZXhAUvz92mrA42E93n266ygtWg8uXa+Txsj+HB93F+P
BMZdwgMJ1RhIz+pLIIFiU4j3DU9OInoBplvse8d0bnzwX28WRnFx5TAt4XIAraJ/UWmltHwJ+ZHD
/zVaQgo+dpdAPrXas79gnqG0ZXel9L9BJndunPW/fstldAJ+ojvTFmvfwq6Ps4GujuG5QCwJXaXw
wsQJ3qc593ZQxdrv5uEc9qahKJJQzrHBs1x+SyrNtZVkdNvdNs64y0JAbzNUJSg5MQkPoF5fBrSi
h+b3rOmWgIUikmsvaQW1OYqVlyObPvSKOGRkPbeGJ+ghMJSStLuxN5a1uF6rkuo1ywV5KkM3L0fp
JI2GJkeIxSVZOBiyUIepmrpznDqzd315bg+lhMPdQGSwjoNMSu++qHghFLfAsGRlf0JJvPW64vfr
mswdwaQkEyOwFOvUqAl6BEJTVKh6faGOpMmXsEdpNrJbamFTH/ybSXQJ86mXUHrWV4tktumm9zIX
XrUo0zUVyahAigINOf64PokbOa/QGckmkaLiRl51+cGgWFRcIQXiV4PeeT14GhgXRXbUWmgiFZIp
kM9ihQpG7v+hgZ2gMQXj2qiBfF9/kq1zwJYWhz7lFFuu16fAeKs2ZS+8Me+SI43c/sBRDthRrz9P
QzZ6s+Oq15OshmOLw8QtjdFfr1pCC4My3ZLcUa9aHXaFZps99QcDCz2nvyuwCWz1Flk/HaVildwh
FNPeONa3jlc6Bg7hBLUWKnOXMz9XrurJHg2vqev2Tpk9lIquSo7Xp3XrvVxBOWzh+lLZWW1IZ0pG
A8t3jtcpis6mjsIL79Ltsy5/g/F0TxaBWM/1MbcuLAJnm/qYThD9Qz3ypwsLJFOSU7RaLg6aYKjq
lPcYmcBnN636DS2JHtx6qJ/synFujLx1nBOhLbeJTgK6/opVaHaWLGPhxSU+mEWHNEU2gJDoQij7
PYjVG4t26wxynSXxN7CbMdfBKbJ5sTVozK6JiCeiOh30WkhlR0Oxo65P6o/zbHW0kiUQAVhMqzDX
68X0dTHIPGKnNgjflm11bnUNFcM6cr2sQjlLM8pjOuVnNzXcp6lEaq8WznvdKbVjI3UEF5rBeWMH
0AlCrrxdaNjafpYoas9jfDcQ0Z70tECw2oze635gAmkJjfe4n4QPUdkmR9kGYodfzkAHH1AvBCI6
BA0VIm2ahnMUh+qMQ2X9IAc0fibVOqgoGd2N5WxsrGduFWErhTw4h8WqIppECE8HoSAdaExEe+Dr
o1aYzNQOIWuNMRxnd27aY2lq1tH3TXmEnJQeY9DbZ+p5FVhnszulbVnvUZ7LH6oJm4uw6u0bz7mx
MC4ec3WE930OHW5kC0BZSjy7FM0bSjAFQwXzjXNkY80zlE2ZkDlZKkSX54iPf3dSliRIA+v03knn
d3VSJx9aWmaHEMrBLZPezfEcnfudfIy/Vl8AzUYtGZaAze16/02mD+1d47vyWCPBd0RRLrnxfptT
6SibvguBi762TQRn7sCw1pZz0gie4ikt92gBqkPfAEy9vsec5TRc7zHOLY4QAl9i0VWQpFnxoMVL
bSUD2vEBGkOK8M9sai+j7IdgXyRhhAO7Uq/dVn8ZkrH3ZJJEdyYAzOcorco/S3RHw0p8j7vGeKpH
FzH7DOgmrIkyzViRQM3N+7KE5ab5KMNQiGsPbqLX8OxcAB+DMoDnztlIa8b3y0HuR9sHRtNq+Zzv
KzCJH/R2xES9Cn1572twCkFJZA5SMHMzvB5d1EvcNAdwZfdm97ZSlEhA9aXqOSAGt475nIavUtDG
iFYGwv4sUxNhkUmaRu8NskirE7qXuTyGCh03JCeNzkGCL8gSwDVJ+9H10+QvA1QQDYkuKE+VFbl/
WIJKl6cQSPwzExkqdJxe9bGUHQwyR2vFHxnJTXp0USLoOCdLFNwiLW4/AVau3uqTNI5DJRbxOiO1
nstclR9dXCJe2o5oDpE//0DtBxp3bozwcFvbbBcaSdh8QzYoSgFl+76+pxXEQdCQY5zKwETJ5vq6
2Dp0SIF0Uj7iTFb95RabiRhUV4FUpqxa3yW5/WeVggY1Owx/MJXOdz2t6Btj/hDRX6/FpeahKHEL
4tvVEZLBDKpKw4fYPkcdePl+XCD9joCM0g2G8WdClgTjW5h0nbUxjZ9D08SFDAAM8pvFDO0JUyC7
BJYF4+d5HutkJ5RqPqIf5iLTCkJ553MbfKm0Rr0fy8j61plTfcsiYGv3Et1wWCjCD3tdTJNxrjWO
xdTpC2PRrPHqhWQ4IfAT3nIh3PpKy3kkCKaoma0nTFYIzYi+XeS+OAixYW5OoKrRSpMOcPZWe5xn
Ftv1lfFrx9oW5DmmMigYchut30+EvFdX9rrXuLjVm24rH/QsFHdl4CKboLpXbZblgFad6uhOgXGo
zcndgyuX95OjAWSNkFNxM5Of1oF6f/3htiZEkkEs6IilmLI6zWanGYU+oQ3jB1nhTUmd7ina2/ui
bRcaSTI89rG6ERFtFBIFITQFGouZ4WRbBZxDZ4kR/orh5WZCJ7yxivG5n6MP42gmf2ZpzAcpzTh5
L50AAqCVjcH7PnbGD9OUIQNZwRwHRxg0Dw496lsPt3F10cF3+UySYoNprGoN0uH0ybOR0pam1BGb
309N2Vn70dGjo9vIWxZRG/Mv8GAXCD/AWlHrtcFmR48MGpWXN1idpGqsEBgFR2r7oY0kg0JnN2cr
XP/oGxuO4FApk9VIuq9W13M9o4sCyg25rgptFEuAKZ6R2Di3HWyx60Nt1Gb51BQyQD0RdAONuDwX
lUJ1FPyl4QF9QUVtCsqD73BZqAEhU1MTPpx4UJbuMJO+Zc7DOOj5Uaum+BNOfuONlbeRQP5I3cje
LCBU7uqQjpvBraECEXLl4FcRHUOlPQvn+zLK4dHpQ/7QO3GFqzvCYGhJ3iqbbp0EtM0VAYoJ4OGX
yRhULEUbUjc1a1t9y4wuejtbs3xo/CE5IQBuvklaJJ5DbKfeO07SvYUAQb+oLZmq0Mazp0UdSUY2
eUuD6O/1T7W18h2yTT7UglpYL8V5RPUrLqhuaVllnEo9frLq8SRATt+nATfF9dF+bKTV3QXyzWCr
USnn1lwtQjerTShMFEzGBm0oGnJil5RzdYrgWOzryIQkmBdAaKz2AyKoJ9FY/Y2GxvK1f3kCWipA
mXgSSqeXS1NAfQ0smgResGzuaEjFLlpwvddfdGPNmVw0nP0S+Bc3weUotkp7owFS7snUNt4UEwTt
MkBCDC/o8SiRB4Ir2dfnHBYNCk9DeiNe3RreMOmxE4CIBYRyOTy9oDDtJ2Ta555qmz+PM5J3BdUa
P0uOFtQvr9C74FjWoX000rm5MfzWkjd5e/IwkwYd2cfl+GGK23gEt9CL/NnepWCUkWboXW9CCenY
9s50txTiqTOOzgFhufRILSnddz6JZDzYSC6WaeLhGvPilEN54+E2Dl8SBkEXhNq1ruRqCUYuPKwi
MIU3qbL3wlkYr2tu8bPZ0DlKTHR5J3RCbpxBW4MuERvoI5cLcF2TRIINtNMiwRGgiVnXybPZ5fMx
grN2l3azepjaG8t85QD0o6xrEt0qOGKEPkCFLj8BpNoQWUBGdFFJBZ2Xx0ehjwVlrLp6DFVoLh1E
NO1MqM0zGoZ4b7nju8StP0NZHZB5LesbE79x1NA1WuqJjkMvcV0TwSLH7oqqRGd/jOq3mrK7k9aX
75uytk8iw+Ls+hZcXnC90emictWRBS856eUEJAHlLTPNIX8aMjvEpSQj6gi5kO75ByENvDn4Xrz+
+5f+DPfc+ro24FadUqEiRVzFU2XcyrStKtMbIZbt9WkeoFjUBVpg2qtER1amSsv+xoraPErBAVP4
IR9V/O3y/VDSUmgqpKZHV7p9QNuYLkzYItY+Gog09aiAFkMj93AwKX1nc3suQ1Qnr8/x5ka3LSJJ
BK35Y93yQss9qhNoop6ZmD6qrQlSIR1oB2xBynsHQXuC7Ar9PyqzEeoWMeLgwNZ2QYuYoz3lGCPE
EI8GE98KTfHc1x9v87tI3XFc1hwn0Wqrx3mFjFHHFM3lUB3bWS7yEIna6TiKNKEmjtnsfvwXQ4LP
WtA4dI3Usgl+KnHGRgSR1ho5+OewfcYDMyWqq8HTBE7hMYWQHNvBvXXgbm2tBfIBKIEiIGfb5aht
OpNKZaHpWRAeDuh1fI2QdPJcGWkPVjy6tw4Xi9+33lt0uZG3IJSnI7yKl02pGhCV4sdbOmcjofBg
w50+YgNUnnyz/B7ZkHSSIAtelUnRnP2MM6jsnfwpHyWQVh89oCq/5Su9tePZfmAUaDKRea8+tyxR
hCD9trwZKOQMd/kEIg92mTJv2XduLSzCSaCrihq9+6N58tNXDtwmiiIQgF6lBepRWfCXYWkpvAlH
mnet1B8CE2mJ319aIJMwaVkQXzScLj9yDLg4CqzW8jSkMg/TGJzmtk6OPB0uKE7xDuDTu+sjbk0o
aDpFC1SRt60BmKPRp3Fex4ALAgX5r7IMePZVsMOZ5ZaX8QaSDTgwAGQgyLRaAFtevl1khoE06sGk
cKabnxZF1Tupuw9dHHR7t4TMNGRw09H0cU61SsV+pDr9mOeTfnRk17LK0xl0tVaeS+LoA3pvKVBi
it8TuqfXZ2UruCJ+BdjvAo2kd3r5pOSgQZI0rek52qR26K9/zjsDqZm6RrS2T5L7Du7xzihC9LsR
u7ox+kYPhS4GWQyKNcv1vloFCzkeKYbAIn6d+iNCK0AuGr1/GbumPHE36U8Q/d/Zzjidr7/21mJw
CV1YghSduFMvXzscKKvJxVoT5hrlCt0JHtSoIUpfGu2/GcrBSgfEni6hjFwOhfBngLcXKx3tgRrx
avQT0lBMB6fKbjXbfuDM10cZ9UpWHsUoOuGrsUL8VAwxUrgszLh5NsoOoeuomQ+uZnwJnbx6GkM3
vq/G6isdO9TbbTkhYOWOp3QWoBU7fLYhMboNJiEiN0ld/BGNZcRlbaoHoI7S4SHgWjwFdqbvitCH
qqpV1uH6t9k6j1xgf6S3HEpA4i4nbKq1dA7i3lp6+OMxrJE3NXOruq9UVS9SCj1RQW3cCLC2IhCg
rw5VBYp4ywlxOaoJCy/JGyR7iqpDlY2TC9MSQCijKiKvbvXJM1PrQ5fZAe5ubYrgQmHc2A1bbWpO
J9B/Di1qwqDVZpRW13e6z5vD+EjOYF1MiMKFg4rcAKWpQYcaqp32aAuBP4SROJAqkLxAHdY8Xv8E
G9vj5wdZl5BCGnt+olizpTY0AKCy8lXpqI8RoiE37BK35126TDg9P157tROpZrs4bQrLM4IebHEL
9KCU419JPjhHOylQvUPzea9nEyUHG4XV0XXFjR26VeFZahp0e2w6MMZ6ixbZRESXGBa6l8N0V/Ww
rwfRSi/n9t/JHvMAkzjoMFADRSbRrPclNnB45AhsMrLJujH5yyZdbWKQJWi4WlwflrRWh6Ib4jxQ
BzwNIlr53WxwNmHEoD0BT9d2OJNkN8bb+tic/EufC7IBwJ3LlV9Fo173AN69lB7HzhFaco5Dlyuy
Nm/16TeHooe3tPKE5awLNE2A88YAtdqrdczKChly7Eoo12Ol3fqoG1HdD9bh/xpqFUVCk51oPrGE
48LFp0c4+kE0w61q/FZmai3Fn4V+yPpdw8eU46vGGQjTpnxqP9vUnPYAhpJdA8j+3PQJJyTiBWc9
MLHDMacRBhRl4KgDv9m0aXhyOlw3rm/ezWOEWg1EOlrpYAtXyVSImGU1Lpcbxk6oMC/YwNAsqVCI
usIIIau/Rj42Q+2cz0/IhiKZjwj0KR5acbj+JFsrmVI79A6gCmQtqzMVZSKp6oKVHMblQMOvip/M
DhOQkKud6yORt0J5sbF1QKwaXLNLGXDdtS1N6ctqhK5U6q+RyBt2Mh8/BdogT92EcETRZhg2QGR2
cOOMq6ehDl00FhtUt/Bhe/UvXp56OCAxPsIvd3EZFTKdi4YFOHfR3vXt+dSkFRagDVbzMkQU7MZ3
39pcVMdoSFAN5A5Y7WNt6gtMG3pE4MwguM/wjlp0FOu9iqpbt+WPYHl9RgmwVBaMY8oR65qYsmZM
UgyUuAOKvwgmwnTHgxJB6lTWO3yUGg/HGrS6ktb1CpSwUXfIDFTBfO1Ya3rlUccOUEky1L1sy/Kc
51X26FhQCJ3Umo5JlaOhQ5l711sivxtChNtFMJj7yUqLUyWzcJ+PpnMMkfZ7lUJGPIZRLgClqFv1
tY0AlQx0IVcvfVHYypdn44zCetxZs+llCJl4ggqzh0ydfaqoLXll2lJdTsIJub65vZEgbe0dYmKY
pg69B0LVy5EhJbkOjiqYvzuqOXVl0bwObA25DxH7ZAm6fmO5br0pSE2lm3TSTAi4l+OZpT5LlPWI
f/Ju3LV9bR5qLXwEBdOeG2tInrsaI9HCmOrn398nPw+8OqgRwlKRsCoOiUZNexGNqDAgl4tCAC7z
RWTad9fHW4Ko9dJdymj8V1G7XKe7KMPSHdNBWgD8Tf5yZO7cxxORpTNPKAshcvKUsZr2UaWC44Ad
0o1dupUbgoWjZC/dBey8vt61utayhAjem+PORX6miD76hMP3ReqO5zBHzaNtRHuXjZZ/HKwWtXW4
Ep99S1a7JnODoy77jip/o/aFqyMfhozTXcDNgj9tkt+Yqw2curAWOi3pC7V/koLLVREbMct/qgRV
CBGjGZ9/M8eK3EXJ5lQtyPNSOcPOn+IMHNoojk5LCwIatf7YCLveDROuDUNVms96YDeHntD37fWv
uXnZKeIkOhOgxcjtL5/QaLTKUIzq5ZWGetOIv8qhyMQ3BFOwrqnL2QPw4fyRBglaJRrFYELA9JXu
h/WNy25rXcHsRHxREQn8Qj6WSWu0o4QCZhlk0i3wQJwuEuvszD5aLZ1tn7re+ji3un6MJip3N9bV
1un/0/BrhHkWSnQZXYBzI76w730KBzBYqNvtCPneX5/zLZDekrETY0AQ4d9fbdmoj3VXhgVgrATF
2EFM2aEbdJjVmLadO2gqL4GDRZooZ5Tyq3g6BXoenktnTrCP8uULYf23TMRvWb/WPfhMCQ1itB6s
IawfaQJNn7UUX+QKbWrcEs1mJ4akfQy72fjYoUvjzXqP9VWBI5WUSXEa3R6QDg65jz6t0SOKCA6m
cBkuqPSh72UnqiPSad1BGHgGXp8JsRVw8P5USNmxS4/qcvUxDVaO0LDhcWV1b5CPjTwocwhQD4G/
h/dhPiKMqu5FNlVPuHiVRycsh4d5UbBFEHR+VeD9jJE2uEWzUsrrym7+gICteIXhS34ybXzM8CKY
viPZKA6yV7c6K1urBo4H5g9EKoh7LD//qfZHZQjJfuSivdbn0acsrE9AlxO0ylR944LZSOtJ6Tl2
4bss0PnVUBLLGqfraaNNGQJtBuiQnRZ32XNZosKF/2Xu4Wt1yyN88/04HIDnLtAEsdyyP73fqC92
sh1tGqnS7mj2i3XtoD4boMNuJLJbI9ECXr6pZcGzWI1koMDu6xoj1fXQnnXbuvfdXrxOlHkrMtgc
ieiWuiJNGjCDl+8E4aKCi8uZjCh0eRZZXhzm3sDTEtGhG+t7cyjbXBRmqJvq65rpXFE8AzfHN7MK
0HZ2lR7xyI08ROKqG7H7xvIgdqXJSsdJEvis4p0Maee69mm+1E3QntsAhVGJ8Q761miZqoSOKkr9
t3pdG+8nUeCg5sLmB8y9JJE/LQ8XnWYsdFzhYbThHsoAQwwgD9g3pThS3zgqNhJS5EZo4QFYQQ5n
3cPEZwXpbuyDPZQ889Nkg6FEsLhBRVO3n7QIvbsRzvdR0+rhUxzm1S5EjNZDfjXxIKE0Jy0tKMm6
AehFJDc8BpDHudKcR9UH+kshYgES2iy+l6KlYJD6mODi8HeKmvLT9TfZCgq4aGlE0f+kX7Au2Ril
iP6GWUAqKu4iSAy7UkMNvk7r4L73S2LkxYhU4SVxrJJpOtmjnjziqoCcaQkhSB8w+qoznDCaPsft
AYmrD9cfceO7LjA8sk5JLxFKy+V3dfooHvSCddth6HYfhmm8tyif3CUhiuvXh9r4rBdDLTfET0uI
gp2x8HYBrOM5dkD+u77HXdy/cbpsBBesGzrOi1qFVOuUPh2ySLYUTAE9SJjXKulPTYXBewPZ7BDZ
wn9DVBu/YG9anoHfZjc259Z8LqVYA9Ec7oQ1zkTvJtb1hNDBWNco0hUR+nFW+1Ub6uZ0fTo3RyI4
J9Wi+wXD/XI6jdYERbJAeMIiKN4WphpOdYc9TGWaw99f7rekwF6V3/O3bf39e/v0uVwrgi2/6WtR
TjWKym3znz9+TA99kdS6+B+HHMn56U33vZ5evjdd2v7nf/272778k/+vP/xHpOvdVCLShVtx3i6/
LYiK/GeNLg6On+bzf3J2Zs1xIl2Y/kV8wZrAbe1VUmm1bKtvCMtLQrKT7L9+Hqp6otvqCCtmbhzd
thYoksxzzrv9x9zrWPwoi586+faf77n6eMHf/B99LHQWbI98FweZ/+vjFXr/Ay9Ao+2w0YP+LxKp
v328vP8xuVkMxpZzlDdqIeD87eNlWOb/wLk4zSGk0jzSqf6/GHnRffF4/2nOGBXZlFH8oAD+8WJ6
8a6az5kcFh6F39lVDoUcBPIQCe6mnhpSi0ohYwwzNXSOla6oJ1Zd0jktaWeD7WLl7tJiTDYip5Md
9cAsSVtO+LiPgcSaCM/LbCW0cOa1ASmTYBzoCPNOxm70hrWHhqZua/mmoo4g+0FrQhdSwsjcFf7o
Te0fAwe/QKCUdk4N468uLM3qzcd+FmND0Bh7hUUegW7BFMBfHskejp+ziwHnBOSQ85sDqub1cv8z
gXKQ1T8t92GuDJHS7hFwaBTBswwi9TnqMd9+qwa/KOdz36YW6aRjmc2f4yHTxrOCSC/2i97nscOO
PVLsOZ7N11CrY2KMfgZW2opkZHOJP1MmTFQjtQpCH2ycMdKzlfO7nj2nw6cswbez2Zi1uXxLmhBl
e9NkYUHwEJb/lthHRuzar3D+BvIPW83fUAEo9yZ168nbuGljp+fG5tu/Di2aupum9KX7zP4TvhKQ
G6Vks1Z90qyAuD1S6n3S5WJSjNOh++nkjIXObYJ+vVg7VZtFR7p17AfJsE2IMyNgRW7d1ErHRyen
4nmL67Ys753JTatzNGRWSorEHFlfusaTX2pAa+MB2xDypdp4cPSuUiMhlfiUmry2dpHHBEqY3k2N
JZe6Eb5cxDxDz6ea51M23BvzrNTPsBxM9zyTD6D3TL8xXkw1H90rneVgPA94ydVvBWB2SmZ8VoT7
oeRJ3gz+jGZ/6DjadrmDauS5V1H9OZYoeo9Z71gNPokEYO3iFP9wEsVL1FNfUQ2l45q2ovLuPBP1
6E/SHXnWhaT+/uGYjXZoeVxXfeNzjudHHYv28mAJcWzWOC36oFGBTgkFIAEw06+NKzsaJkVqBGaZ
qUtO+ops3Kq8z1U1kzOViTA+FHYUKhp2zo29hMlCl0LAMgvU4i3HOTZI+cSrCAEHgePELTzAOuDD
6wt8E+D/8S6s2tEP7yfkosVNKkNSmih2xG1iQnv6YvYuhryw97MQv2rhFOQrMQNcDYEy2qMg1qU7
4jLK3UJT5ff1PO32qcLAmPwl3fTWhnDz8EsepWW3R9YR7qzKCeKzWQ6lvffRhleH2Bt6i2iVOHf3
FjwYvbMvfyZJlc+flUcC4g+CmKq7kX40PV8vutAzy7ej1k3Pfjzy39lI+PjnoLNjH31FOj24ojKq
xwgVXH5jCnI7N2M0JmrdC8InDgWqWOyNLytS2h1E2zkizuW1bFI1Pk5FhkNuZyepcSj8YSJ6U02D
8RduwskPMpJQQGemdNVTIbOIOVoHmcUiEKmYCu+GBCx+BL/K9o5T3VcJgLQRUwBWDsKQyiGlB5fV
dMSFxZ5Srmpysn1gpdLcKgI1hLcalOHLYykSNX++3iluqfn42LmpU79VjlzWv7Bak4i71tzmUmnz
rx4XAvvWMgAX9yWhvOkZN27uPUpNnowqW4OOkNQ9Zx9KLML2weS25tex7fULWfYK5NgU+qag9klv
gKVIqfPLgp0oQLrWHRPZOYzSnLYcTxqVe/iplA0ZJ77dmy3uOE7/SNiRdhlqCRJaW1r58dHCBpVP
h1LKHXZdGgYl43nDFvuZSAS9M6LZ4g1MKlZRZ6RVxIvf41sShVa5Up0xdw/J0P3Acr2Mn5K6VPOp
6027XzcYj+tD6JEfiaaldvaDbU3Dys54Ic9WOBv104Q3a/ytm53Y2qO5khG/07a+yaTKyLyKU7wI
HjPFXR2LsWQtGyPxUs/uEE68PHnOdZ+KhNDMk7CruOBnD2XYkCkmLQKoPOBLNmJrqg3y/pQ3il0a
xwWaAR/zZfhDBlbGGIa7nZQP2FZ2/a1H2DjUOzywEn6x44w9zu7kMuWkvQsoXy5Jnd4tBsOO2Cdd
xvPpDTE2WzHa3riF+o9xVZNMomZrSh12gcRv+VNm5EDp1eRMdr3XWlrGliUpQgL9tH7J3cQ1Vm5b
FdA5ly+vp8HVu+tbNjWEdhIXQTrKczLOrbi5vnctG+BEtJGV4H8/EfLzWFQ1zvPQPdr5RdW2xuIr
q1rie5DnmI9dRjz9Bopd7dyWOuHnsYO0S7ITYQW462zIguMtlUEdElzTmWMfPIZdKLtXaiY/v5+L
jH82ccoo761MEK+xrqgao0OMiwdhXKNf83yuL3+fVj1HX3n5ifVcsTCv/61bcryeJ051jtQUkspq
ThY37aQUKV4cU9jG5+t2lV0OviwM0vnz9TWRfcQRPArtDdMOg5jlhR5TFZD8nmm/bgmUl/2Qdx8g
Au9HncxcIGDTcMHSoaSA4/57bWzzsGzibLJ92rVFvbbnPtqVMZL2+0IlRCSVwRDoU9CRJk3FtDy4
sBf2Q+6FffRklS7Jc/8qLh+uddm/qaIXvPafcg3NFvpUGhLefpu5B+LF36/Ij7qYqPO43k+NT5QM
BpY8zNTV82M9LclXUT3XGjOPRN6S1et6+/Ly7jpu1md7l+4xlAQB59kuIzqFoKy2hSevGth/G2zv
HSbhKjG2Y9Ba/nEs2upYTsokKLyy6mQtg9ExD5U7inpFyIFvrFLsfZq9bqN418iMbI0/3+67BwDc
hWcnaC8Am0/BSzf/++12FcYWPWwFciRFkTyRIKNGKlRL6hfEUV6965UdDS92UHpwmKKeUJY000n7
ScELru+bVkzjB834uwkk12RxUfC3aEKBGf9jftsbQd9NrVB7XKVJXagMN4/Yj7SxKK7S5tEvM/yd
zHkcf4p0gQ3XY0U21q5k17O/Sp/D4Veo0zY/mzNppBupSdA9T75O/V2X1MO0LjGRptSuM03+hkTw
dIZGGTXbgcmwJ9i7wmWj+uCjXtbyPyuL2+LD9gVedMwkPfxv3jUCbUP9Y5hmuQ/x2cip2IzqVXuS
ba4OKl7/tq8qfSr9NLG/ot+k5FE0sDj+o5/NbzpG/veKjJ2JFBdA6P00KrtedZcq5IMr/b01v1wp
WjBkEcC8DkSWd4uiiVmFEUHbJEXMOdFrMRHsJEqxH7waYUeaT6KEbjelNeNxpYnJybYG+Rv6kWgm
qKNV71o3GkopMc2gJw4gsSBTMs3sctcq6q576jAqX9WN9RIs49n125/vgIv97cPGiQKWCW8vEyMM
FEA6302xi1kiAU797CbWhIjtY3Oo0pdMuqN6cn2zIRgXtoFcp1UeorjAFUjsmakwVVvNIByfE7NZ
kODATZNtluuersYqrWKdEraUYa6UQmda9xxdfr+aCVFrtpUKvXLVDFZ8nqeoExvZuG33VqHCCL8i
m80H6um2XOVhlSUnTqX52S2pjlTv/6hKt9nhh3yXOGG+ncISuTtpWSNpv17PcdZSwUGbUi1YkLcu
Wu/OKssv2QyOMAlSnFFHgtnuwHMfOKHhd6X2SgcY+Ad1e5fVxmNHNJ+TTkRO2dWqbScPJW5I1KgK
YC94VE8h9KtKkIk1R1N6wl5tN8zdGNCNJkV7UKYFEM4s9SmK/GK/6IhPEUUTObwj6Zo2XqMYyfWP
fese57wH+xZ/iWr4rMt8JFZzBF2T1pPl9mcD1ubKs+eWLpFwZo0QZ23CmV1MDfRPz/I7az9IxFRA
MLN8YOTXt99Nn8CSu1jEgV5fWyFLBgGmolV91yzhR5AyDsWYkQnrP6CcBjs0zi6p1dIMDEAJo95X
1fSGf/6NGC3yrMLgJ6Trb7oQzWOts3HvwZPfYEzjrrwuJM/c6dB7TYp0ingg771vX8x6GGETmbgs
pA9xjz5iTh6yuPzhTAG+8rVPGlnmfGrI0amXOGIxxDfENJyCoX4wolCfRNadbGvU67FX32On3o8A
tC383Z0TNuDDmnwTX94lhuuvsPN8kOP0lzDE8zgn+qby+3JfyjlY0+Q6n9NO/wyGlCgaN9hOsui3
duZ9DkL9y9SZJsWv+yFl82I7XbfuHAMy0jj8sqP5UcDDWkVZ8OjM+SntQsgNZfRcJTSaxvTVxymQ
xKaOuJV0PmGYz2yurvt2a5DMke11T0W8HmqLsGUBFZOkeFP5N1hU/GAT7m/pbfpVoJTL6YhRUTcT
6KbOcVWShalxMPZbYu1z7Hr22ve/Kdf6SYLKY506z14afZ0GPiUimaPS3AI3bQe76Hdj7q1NY1Sw
i9OOEmBw6+SNtBE7YZE3JdQB7cwLbFuSdzhg3BStoyxpo9uyRpd/Gktv8u8zZvAUYlOb3Loh4SN3
HIbeiPTJsg4OyumJzStVP6rWNnA8l16bEJPhFQNaeE7vv3yVYwktCb5YB1Erog+OhXenHQUHhx0S
64Xgg/wZnuTvJzALHFJri+wsTXrfPSg8zMSpHLJmOBduNcWHGqaVAEoSJSdUaJJ39zZjNST3xpDY
9mEYsHPYlensuWstxth/gn/efdUTSaErtzcc4iVcBHv760HXIyhXLxblNZG5YSWGO1mS6nP8YANe
8NJ/DrvlrqBdMPpBPc40iJ3497sym6Rp/UAOwJYzvdCsvGDAnCFSJqllmapfh9ig/UmmZIyfepWh
Z/Ykqvlv8MSVHBHm44sar+0Fejjk+AqI1czMPb9pfTQ8Z4L/ONhRxTs/J3zcOkbzPfrZ2ylpqLYD
FXPgx5VZhE/9kFoEhc7z3Jwjo7Pkl0rrUmP6bPbD3nMNCus/3/t7/ifQKeAjB3xI8YLx1HsEtZ0D
/BR7Y9wRisWIIV1iF0/zQKLdwfVapP6dpEXYRUz53YPlp3TNg+7BLKEZ+O5H7Iz/PAnkXO7iqgOC
h1HUewmQ3+mwlhUZacHUmeVnVCpL/m/mkiVreox2dmRIK9LScmX0a51w7H8AE/1+AXDkUL5ASEeL
wnqATfCumsC1A6+DLC5OLunGKMtRRi33rRr0AontJPnaibOCaKymFv0T6Xs83z8/kXfv2HIJjIDh
MCzGzHwE7jvwpFGWCQW7JAxcNT7WOsZEEnGl5ml8QQxGdZnBQ+mfCjclk3hVVzXhLgmnmXuIZ+jn
PxL4yJ+1Uj6BINTpwVc40wNUETVYTCtwzrGGaVWHyWzu00E3+oyuhci2wfX52fVlVgFjJCbo7M83
tuCi/7xly30tIgdADMTxdFD/qXLo9YUzLsMH16GI9ZK2908iHxpx0o0whpeoD1v7A9R7Cbn47bci
bxBoQZAW+S5UzPefpjPELsGTkXtyVE8BB5Wqzd8mn4DNUwJjrtmHBIDG5HCrJnmkzrq0xgFvu3MZ
wV7HvYio6eZMQN/5tnLL9kGRJSSfYsPR8qZsQRU/yYCstWY1lnm37SIxdbu+LHT16o5W7b+UuZr7
r72fkpdLeWfIW0YNfrYd/AFnT78fx49SDt4X8Iusg+1sYVWDECBg+n1PY29hE0c+egonxWrxW5uV
OtuYV77gnfBhEfuuN2MPFQsVBdGDYD8hJeMd17T1K50yq6LFnEjo/DoZ0MrVquEAblaBGfccglFd
vc52GYhV4Hp5S6jvckjg6WQap1lOVvlhF/M7nMFFLXA2uzsaJ38JR3m3sSv4WlCemmTRbrEFZ/DM
26PK0bftYoTq6Rn6GY8a0/VWfo8KHOBWNUGG9S8QHD3f2ozhGdb8+TV4T1nmooCAcIGj10NPihvK
70+mNaZEWVaa7JuUTKzvnZEVzY86HpahWh5mci8bxjtruLS2+RA5va8OeNM4xW1eZKa715WN2C10
Oy68SUsalA+ub3lS/7ynlw+NsAEcOYGHFlOYd1ug1VsAxKNM92YOQP+JtNxZM0cvC4WsUnoVQR2h
sPUnb3I8NJkSwwH/sQZRnCCTj373EbPq3QfGwoKNADmewT4HFCyZd0VHljdANMzNKQKdMcrX4Yj7
zEPmyOqxDHoiCwYlB/8kq/JbbAeEg2aZsnuKfqyN3oa+oiJcpyFIyB58BAjnz5/XxWjun89rubxF
q8qJgXQW2e77IQwuFNmQgtafnDxxtnnQmsVNMNg+DhWG1s2OlDi2u9b2Z73STjfcNcz4/RUUKxJ8
JyhT4a10JWnbeVJX4zG1mJ8cdYHomRDrLnLE1m2ioTiHRYVJ4CojRlPs/SGZ59vZxi5/R9x95n+a
0qiLtn++t/9snlAz8En0eUkWgcJ7ONBBZpQo3yHamDE154sgRu4wVkMUEBvfBca9kCV/k80oMbcl
A/fuA9z9v+UJWiCbjBZ8o5ZQmvcvS5K6GHykDJlLCO72HSqWeDi2Q5cxGx0mYknR0SCau84ka74E
+XfpRi0K/Cz//3l3qQ5wlQClBR/nwf/+7jYlgJ1dWmqPQzmV4iSbuNoRmOOcae2bfm0CjuiKxieL
fBKQ2QLqNzF7PP86sriqDl5Nd7wOMJHZggf++YG9c67jkIUpjeeMj6vnQg15z24lii12PWRjx65g
WPltMLyoejXsnjIdSXNcHAAkjWOOfSlrL57NYKfbRONfqAfv2Md52ZLSOJEMylA235ud3W/qomQF
lA76q7MRFdZHTcXy+v77/QEK9yAdETxiUs9hLfX7Z+qL3M6KMoWkaU/MhK8DJyXCuoPnGpv4HJoF
QtispSzMZ+IhE2BN/UFxAtj+n8tgoSF/5wqshUb27qxIfbemPMFa3FMTSKUlZIhX74TzPlPPgmKv
KTMONl0U5mStrJpN8DReaqaKWbx70E6m7XuFPQYpdPFlilclPcdt1AZLz5OY/EmO48zMrqAh5IcE
qHH4F9j3yRkedByyZy1fq6yJmm4MO1ZPYXaihq4HLxNUNqKo63AeiKG5VbyRTaj4DUUqhXnknSiY
YcHXWgVl3VYPTmgI+5kl4xt7Fdtp+b0ui+GBD6GzH6LJbKLt9TplNfJbMViT44sFAhDttINl0jOA
jafXDtz0L6MroKV3HOHlTW4nbvcyjSRvbq+3IDUoyYtlRoX6ZaZuu5z8ws29E1w9CNWdY6bRVqRS
ew+NOxrZt2ywkm6tuljHZ0NDVtKXLkN6zKqeKhGTJTv2wo0egBpwkkka7U5r7OuRbpjE06dnYrdG
Y+0RLx6YDAlyXe5bgTDh787TLtPGvq86qo+t6qOZMi/FaBJMNBrNB5aV3YBfq44QYUI3xhcpkxnQ
aGhKAKlr12aNRuh9lfEycDXCujeh8rJubpnpq3FPNHk/gSglzsTNJl7C9117hcXZ3z0YhTS87SDy
VHylxEUB4tiC6lb5Uiq4DwE/Oyxq+hrIqFxkEKWYGhiXCjjoJHVRa3rJtAMiMsnusySz5WJYQv4a
g+b//vq910m305fUdgxbWH/UZjy+rPVYKNdHiQKX1uA6DR/9keUSQoluvoYl59kut9pamFsnkm15
TLPIqg5Yz3NBuUFS5s4Kkkr9GvDhM/ZpMMf21tIiV79aidKKtcndbzo35CvrWsrFBQq0NKv2JsOP
JzLcMXL3XVi551hmRcRkzSakdA5z198njMvSGwayRXeiuuz088LhnD4FoyjGVxJgU28NUsUILMcB
EE9QFTnPUaZH45jBGjkWug4fRyU9Ma6uD1qOgGM7IwB8wyyR9VeuwsLq9W3T+KTsOMpvnM8OtpXk
WPDAuvgchxzIx7TtwxCAtppq9UvUSeR9xQfQHo7p3IviDD+wawFXGdDyRYXivU/qrvfvZZxE6bYg
W5Q5gV+F7dYuvMw+sAII/IyIdK/3AO6GSlZJEU57fJCKdNuMOJYc8g4A/5nEWz5e4fd84MLQg98s
sixYDkiXWETm5V3MWGoAGbFepv0xtXf/NHNNpIKSS1chrgtI6262cTwUbN5g9u2XIkC1uyGqULUf
qdsuA4Hft+tFNAFfE8ldKJz3lGUZesQfD65znDMVvgXEwVLgK789lE7rwxenKV85oudPXXu1eSzo
br4qp2gyhrJF3+0iaQ7WHi5KskD+zIlLyfJ6KYC4xs1Yj/B/FgQ/P00O781TYbRR+mRoKyU7mI4t
25MrOvX3+OBm9QZcmPwKkgTC725dtP7eoViMX+dYVgkRvKMBwbEc2n7GOCj31EYUwp02Zhda0dpI
MybC9HSjcND4Ejx/F8cJjkFVVAfpU1bYeKlJlnNxrDCknm6z0R7FqZoigjmX8cFKNjKpcc/UvbUG
LBd3WaMqsf/zmX7xVv3tEw+XaBIMwRd+GIOJdwOBwJ5VOgFIHq8fLm9gba/qKfo+dny2qxZ2y1ud
Zgmh1AYDgyqP5VPkQAtakeI9W2sZAenBY6iMPaSuwVpiaDnXy+Uv2iQu3QcM1kj4aouQEFKRY6bE
E46LVcPEVd06Y0yEbznlTnLSrp95ybpL2s5a50M/lGdJevXwpAy3fyJFxGnpZk3sflih7TPRc+g+
cw+byLVPv8Cowe0e+6gOv7WpNpOj3U/ebmzMwkGZQIe6Mjqe8CaNy4bIV3PAD5u3Nv8kiphhNR3t
3KyaqcsHYgo8BIQR28eJkj9aM9qisnJnkTRrPKqibsN01C0ZgaT9W5CF3dFvquYD9O934IZqC5Uj
8jT4kijl/ztcyCXYCaWBdyxHY3xNzBm9aSgtIAIyahUZ3BwCJJYnY6u//XlRXPRn/14UaAZCpNYw
AxdGf/i+NEfA6uT5mDungdN42EzhAHwQxpLTKmzGgdi/Djj60Dk+6coUpy0lamRX36pKsDVwRbAn
kLADpDutXVkLo82tP7sUHsGO3BtjhfMpHeZ4aV7ywZtCGixUtDz7xqgfymXKxMS2Yk9EMWKON2Hc
WdMXxehyoNvyPUD5KlWif7YDI/kUkWbrYLwQUwTD++InK4zJcTqx6irZQz+T+W1qtiklO4b70HGY
TAEkJm7GrRR+AznFH+HgPIKLOs4T2efNj1jD0VgbTWFm9wb43rPdTeFrLTqr3eg+Gk4TRMs7KyyK
8pflRhV20rzr3/vAILc3r2c+h/jCQRPwUya8PqDA7+ERkfyT4jtEeVab+aEcvHD6K2Co/vXPj5AW
6l3JSY0OSOctMxqPuvN9ydk6daVnJFI8Q6PSr36eM55gEsaFXSfR6QWKb9NmLr5TtlVyZ3WU4/eq
1JAv5MTsa++7IHtHD2Dvl5H20gMVC6N5C/pdTg8JBpxBvzKrClylsjP9JVP56MGhEY7auUlahrdI
4QsfTys/LFZG7mlMcjsX5OzapZSG8oatGriPFcNwN7oPq9GRz7oLTXkb0f8Rle4jj1lTqOry0I9l
EcCdX9qjKwsSfiTzFrbxpnqbayefTtKT88F0It76KCsBt92MLIJt483KvTMzxB2wDZS1EHtIWo03
pLLw05K+thIgO4agn9qC/vdzV8QOoxCIKvd+iS8e6dttmG7KgPIOtYRklQ3SJ7c9j5L8B8sLwZ93
4Vgx0hglSTP4jq/JLnfqlQHK6+pV03Ri24aAJ8dUWfM3VpPiAuBRQLgMRJNveltBgvLnERJdAkkR
2kXk8MSkHvjvK5eM/DZ+t26i+pdyhsy7E/0ojn5kpHKTVTp+9Bu3K/bXVh5xAYUrFybncgVhbcCg
ca6XJwuBKoLeaGpU7P04FNgwNMCnqrE2Fu7KzBNlHa1jAFG9Y/gojsbc2GofxF5sbl2L2OnbaKrh
oX20cN+t20VnHyzZIjD8SSh67xbGMEJ0fT5Pu+tAAKTEdvaFjprkqQNlIUs+gfl29kXcg69xufqm
F1lyrHy264+cwt+3j1wMJkZYRyA/hLUs7N/bRxF5XSVFOGK/WFAG0Wv3tt44OrB3tnasOyPPgBnp
tJzpkADRFE+w27rO/mCs9877BR4C+hzGD4tjFEkXTM5+v44OeZ3IZe3thrwwfpkRfjbb2qvye3uA
UL+ukc+gxOi8uLh33HZoxhUrjpDJVROO2XzTXsgVkalZedcxtH/ZCPyxYo9WKlmYgXp27jpB/tw5
snIcZprJ64rnHOdE/OIsgKTpLpyqunqDKlhUHw0GL97G/z5zlhkXohNOuqXfZMrw7haJIzEkrgkn
lfQMT804hF1EmWvGDxPvNZSzUdreuirgGG6xgmrrO16qNj8wTc1G1OO1c0/cuUc1EVuzuSbUvm63
AhQWLN/KI+9gh9Xi+R45Q3lohvneXUr9k6LOUnuCb+H5FjWJdF9geYd3vVdGxmqgHdd3BFxy0tZD
aPaQGazmi4e0Bbm2oJBJ95mbZS+Tpmg+2QWkkFvH7l/kWMtXVLe6XnHgZPMXwEqKI0iY/nDbini6
cfucMpa4YMo7+j/dbhsr8/tDEc7jsIIJrZ5bhEvhWiR1E2wgh3E7sQnHau/FXKBqG5Fj1Ba03Y7Q
RC4QLqVdABfDrST0yqxXUYX7VSaNeNiRL+mzEcEbE95nGPJzdMdwk8hpS7F4jrFV9MDBqCE5g7vc
tHeINrNNlCZzux0kfNabph67bjfgk1tu7Jxi8FgmYYsFZVmqTWZkylvHbUxd2Bl1q55j26RkGoY+
hgI5GTAIsrpH7VWOQfw9sHN1V0zRlD00IfZEDNqycAbXzLqjSKLs0QpxHFjXTuPSBuO7y1g4s/wf
qWjYsYtJh8MBz/hw3phmy3l+rTWumzLC1CABHVYQooHT/eaYO2Mmz0B7y2lfi7m+FY7XwHVZCM9S
MB+6n0Tm1W/sBth34RHHoRaF1S/HTqWxzTravGPbKOPAwEC099rHApYoQTHs8AZ28YkxinI6ij4b
HgzVKPKIezFjPkYOy4BhfkG6ajRR6p3LMTE2Dk1oDphfTy9tYYDQKEqL6YORU/h+5yLXC48MVKu0
Ux7Y8DJ9/Zd0qW7auIXvWt8MU5P/gFulxufEhuG/AQGuv16b3yCoRb0XF9JPMbSzuLUhm/Tn8UIq
HUzDZY4UZbU6mgT4QUWBeZ1u88uQGM4hu4kTw1//XAQl0yQ+LiO9GavKJCygYPh8bJOwsY9wruvs
xeB7981k2tMdAo61zJX5da68gfeoMjp+VDS0WBqTUlqMaypKHnRTy8Z4pnxxK3TCJFK2yfoqiMD0
ughvAmekU7AdxEs7i482XbWVHOFK9o4HyNrk8zGJZB3svXTKRMdkbIiHjRcl3IRWo4OwAnF7s4qj
iDO2bV3WAO4pJOdECkz+jGuA8zOP8iTcOtigwlfO5rokwRA+9N91gxml0E6vrOqBG403HJUQ2cpL
JexUEn5bA7W9eFVho9lhrhxJUy2zZM5W2M+kZ81qZTXB0N3UNoTpVRdiinkoibX54vduE65YTUy0
nMlM4w3IVz+90Yk0FfzpRsRf8ArNvvYdYeY7wAlqgyYwYmMN/c+sb4QkA12ugkGZ6dZt5y5+ul5n
pCtKitlBOrcfDQO8sMKIdzwko6rRIuiJPaXYWN1YdveimWz9wfj/0sv/s+EvUFAAwQy+BxTHxQvx
3QolBX4YB7QA+yLtc3261kUoxwX4WVmO5RHj/XzchWVBhQc/Mhsfr6VPz+SiWay8SpQ5FDzJJg95
h7aMCEes4e1hPugRz9hN5U8cb2FehumxyEUhEWAWgiWdwvHcy7r1GQ6yUbFOqhRu5Y8SBuRHNs5X
l6t/bnRp5MiUg0zLVAPWPHjH76+ihiXWj0USHctSs/Jmy1LFbV1mSt12I1Fqr2EW5PDQr7SUq4yh
8QDlP49Q4fgHZ2gWdrdTlOV5nGyz+1wXHkuhl3YCO5MEd3qXwqeNqFc0qeN01+X+Ql03MkfzLCt7
ZuubLxRvz9eVOGaDtNy7KwqtLzjfdfBr5ALO9FUSgD8wzHzGj36QuORpZrL/WcWulTwhE3K617LH
0uyU9zj/bM0ZrvKqv/Re2Gaz6Es9oE6QkRxgTIpL8+HBA4fV7czGxM16faj/7keyKl+utpvnyX2w
YD7V33FHMbuzWegOaRjuuHTmF2qoiFKXWsCbklb/lTJ8Lu9dUSb5TUVl0T9FTeMGf6XQndjfZ0by
+2t5f11ExICwuKpiEItwquhYV5hwsg1cX5u6ZykAMy6obewHpX6VIWTJbYCUqvtpBKRAfSJ4pTU2
OYsABVarLOOI/gaLYjS59AzQQ5n1iaHv1PaK/k4R5uSbVOtJna5EH6OnwtsX8UDNZepmmStc0aTr
C3AFca5XzeCL516mFMslDePIbkGF59p3duUbpK6Qxdcerw/L8ZjBJ2scitl8mE3o6qg738vW89Tb
4wEsofMXj5FFjpEKRUOI0CHLpxW0f86sVYnwQb+mCTw2zKKGkBLkSjQbFQb9DwkYXbCzriTiq2ri
Og4Ag0SX4/d9GI8rmIBG8tOpInRZxUx0QL4mFGSINpk/Z1jDm94wJwRfNgq6Pf9upSyobtAw5xby
7xV2zn2fTzL1cbnYho6SLoIaE0O++9b14/DeiYeQqvQiZRINIoKTiVCu3FbU0GKPOi3Vr9g/dkt/
VyCtRX9QiIqXoJvk8n8TAI3YX8/+qVHQ5q/FQ3V5+Mu8ji+6Eo0LSK3uGl9EHRylzBnuM+drGGqT
ORW3xQ5HS8LJVgxPQyJztJHqeMUoGgLXVXvCzr7spIYZA8VB4y7z16Bslf1oBMuyIr5kebkNyMt8
FQJwHkCHnQHPuq1GPiGbHss8jYjMvHPQxG5+42Z+wOjD7CY/PY92xBZRxmCsJGNlkQh6qjnbndcN
Fbs6uXVXW+vYqCK5zoVt1LucXDF/bxEwnR9G2QbGqsVkKTtfl/+VKybC3F80aEllyB82WbnzEy9M
m+3hOWN94kLyD7c6MSb9ONAsZCtfMag/llb7fyg7z924kXVdX1EBzOFvs3Mry5It/SGcpphzMV39
fticgzOWAXtvYMFrYdZY6mao+uqNGdubgFwpv5Uyb5KDKJuelh7DUCV7rBnPfNqJDH2uL8Cq1ZAQ
kg9PqSnj/DZihNqsr2dnVnV5n7ZKf01pB3O/hVHN0j/kyI+egKFd4HJpiVEdoEZHsZniqjAvdcr7
GUymmOlUbdyp33G+7CTC8TqejwpWAsFcN5XelgOEik8rADWEEK6XOkon9ahwcG3gYLUJdshz5l2+
sC97YidMY7++Cy074qHOipT1wXTYa9TSw7ehdt5ytqwGyyLrj9Wbc3VpWMK9brAFnx4MXdWB3+A/
uFv/OcY/WB0XGIDXNuUEBupBhIY6EqdmUWyTVLaRBwU02/yAERUDDeeCEbsRdFz1hQ6tRP/kX9V9
688rrzAWXqDQe6OhpY8ui21ff8xKT58PK1iyHv2K3uJ+5FnP8Xt5VDqSiVBRMst5qBxOSYJEO0gp
5ar4lYY2vUEG447zOzWHL8xzkqLgXsrbGjXC1onjBI+n7qcUWNqLy7ByzB7jV6aS7GBGliOgNRZP
z/JF51ff0/zyWMDZ6mctDuOB401jdDcYeFl1y6wBxMAYR2pI2kz9Z5YIzz/9+85er+f6v1HvshhG
ODiXWCJjzF+4NzTXo+QY452sBl+c14U269L5nxHWrdqKEr5wF+WxUBekaeSnpkWGer1M9cy4lDlR
/Jv+yn9m2pRyWEISCy+5qtaW2BPeMyjBxRFEAgEQZ9YbmEw96fasdOXQsxq7LP48BaWxuCBlaTg3
nt6H/cWmNGp5Ta/Gpt6l3OgnpZT87cSa2RQBNvjLNjqU7iS1OcEwoBeM1udEaICujjcAyU1c/Pxi
amCkz16Bk/S2vi73GBD5EetL3JWD8PDtup1znKqZfdPPWBnPfVWbI5SVwXhab7Ks6SnDlDpb9Krg
p8xi5kso2i3qXYhUFtK4tD31sHr3qPO0slsHsZ/Z7cgx55HOvdjhStjZxJWoKkbgQ1KJsa426/Lm
2TQ7E8jntR3b1nXmXi8OdXK8KImr8eHQ5/MsDlOKj6YP8RVsEpFxZ/+CKX3EQjkmLyot9MU+JyL7
Y5lHVwpBkkOZwfowfEA/hiwQVp7mUQrv2rC+gxca6h5/5qj+YQxZOMexiBiuAFkY6lPIkDIYJ69t
b1a2U5ojFPmfP+c1UPK/kyKSOQ0TEugHIQmkiH1QK2hNiYrRMZvzaowcu5TxoM5Q4R9Y8SvnnOh2
80gnBDMvBgQFT4a6sjngGtePnkpmugOvQ0HWqmURxX5IL5tj5HLvpv6cbBczarQTVxMoVGE0HDqh
ZdNezgZhZCXGHLhkrSPPEjNSiEzR0dIDhtIJxXmJieBcoiT2eaMNblKf6BzSSkcrw4GKLioT9lpb
pHDpymHvyMak2WGZrtqXJK9CHuk6sxJ/m3kFAReVp4qnRDI5n3PkOeEm1tt53GV96vNUTTGiDZyy
pVftSuEiz1IOKMrrqoxZQIx2b63e5nWsneDHsfxdV5GqC5dFdYV3x1wxF6zevkL3BJl7uh+TSq5J
2kQwWNY1qUgt221Pi3G6Ww2G/wpqKJ/AVxyXPK/EKfNzPCY/hDbkQuExBoVIgtgCsg6yPFbTXyyB
1+LaX54Gncwc2yHVXKeN4rc6oCjTy7muLO+sGYoXrrjivrSA8LvXI3h4nSOGLi/AMeyQhcei7tZ6
L7uizL+pwv7WeAjcNqvOYArBmKkuWbwVUTjdJChawwA5Bfnv49SnN3Hcps+kNs1hAK6lj9vBKZfv
XxBZFYFi6TsvZycNdL9qNi1RQUaQ1CH3qXXbZUe5urBr3dZO9UTyxl0Vuva7bmc+BsFe6tEZGEiP
QUvq2f/LtVrOir9eKhLieGPQpOooqD6G/OZ8qZBAB3GGmxP2F8JhZbsDbZlGtFFDctc4HfrjqUoU
gorhqn3586v7wWa1CFSXlxeuznc8xI0f1aBGU0348dvsUnPkH0+T69dfWulFJcd2KOX7RGZ4Hsnb
seBFmYyJB0Dw3h9X5TA1OMuVvsIrmRtr0aHN3bE8Ygvl+jqZpYeXpZGELC+9AaNal1iZzbq6NSbE
EZuuUak8Au1bBnu7PbwKGhGyQ4Y5N4WeXUzif/nGHxdV31nq8OAHF30VZpUPi1VSmBbJUXZ2kdHI
40nuObDt6hp2ZOGnS+6FTr8h7gOXA09YEfTQ+5Wufg6W5C+Us0/ziOXYxfehzh398O/UfR1P0k5n
XGSFQZ0ZrJoZzUjZCi1ECd6OJ1ALL+ubmUcRw51htvz6P3/F356qRYtgoHmjOBHt20eZc6T1HLxM
r790hR6JbWlY2WPUY8elBapDriXZovWjmysTxYhF0Odf9oPfxalQdzB3sCFUODjk3v6KHLA+IC6f
rJF7b6E+caMQHY+NTDUEM1u8oG1CYe+uUpHI2J1qcP82sv37ahZR+ki6GJIerCQMmqoiGfsvwUFL
oMyvbx1YBjSxQyqiQ6PMR8FiGDbCjExdnPvrEtmH7OaXFVzRSBQqnztRyRMCk2TYts4ENJ/bWnK3
OtciW+9x989Wfs4Bn8cb08aTtpsm2tiOnlYk811Dhox2ntISbf16r/98fz8k3fLSuougfOlAMSle
++2lHafRGwRanYsp7SzbtoaQIF/XRJE80/Rh31R0Z9xV19HO1q2pg05ckgwRwWXtj/z6chGa33O+
sbPwnKdlYz/8+3JegWWBuks8r+AKugaqbcO8wyIXC69rDojZ2EJSSwdNEKVpX1qOSVZAknGc3JNM
Ixab7rL7zIRmOOeuHd1vf74EH0UGPNrgUxhQYfmp3Ps4GRl5jMjGa+xLYuS8n1pRZZTeGwv5slkH
HdWL3HpExaf/LQ7qt8cHmQEJ8OS0ki2EMeqD3lXhgKznxhXEUZTW8E8XN1l3z26hsUabPNht0KYj
L1UsY6vYRhl/tphS59j+mxD416sAFLlkOC/urKVfHExyWer+A5aTSiXLbm6SYxfSJvs0CFx6sDS6
HW+yRY51Qdjgh9uobs3uPWyZH4LQnKrsbjIHJ/s0NsaUfK0blXu7BOkVSqtVvBk1dfkqJLDkQS2K
or+9gL9aEKAFXWjSK1FKbIDOXfz1c+f0oDsCmO6wwgOFk/GmkAidRSdSXOv4/V963Jk4HNPJY7lP
nVWKea9FVi23ruzSv0lHPu4KcFr43JbWlyUQEmvMrx+pqZEDRC0o0jQk7Dkrb6qVnSsfQlE56UuZ
5Qmx6P2AU33X4wWyz7JtIOvjLNkpjhnmEaaJdDt81iIL6WJaVKv9df2y+9rrn1ZJLG6GuSk2tVSo
Q1f/1liMkpF9lazJUZjWcb6amno/L+DaFukKSLvKWDmXsPpw7482akhrWlxy6y9aZ6VOxTx4Dbea
fJ985N+h+hLQ35E5Cr0uZ2k9DxjYgOONqfMJvyYWbrsqJkkRmBDTDdg9xxf7+hdWeV/fKid9sMM2
JL50hPtfgv086M0EAiIoqraubucMCG2zuvVpZedD2GOPJHN9F0m4izBqKbk4Ce2I8NlLo8okvCGt
mm/jmHhH98Qbhn9b6q+37b8DFppli/8sPicEJewbv97WUFqYuDl4HoB8+uJTWY2z+WylGjO5o03s
y+KqBVhXxBWRcGoz9nWEesgZdl098C/NGblIjy2KROAJdJH0EFyVOHlD5sB+TKXVb9OeOpKdSNK0
+RSlLohCE0IB/iXdAuP7ry89sDzGD9sHbCU+VIfZ/KDJbrtx6pQS8iQ51GdTUOd62etUxWhZKgNr
cbQ/OYxqDgcUf+CdXoWyQ+IuD87VsigT9HDbVZw9GCb3Zg2JaGjUNe6FhAz8p5obHpkcgvlbisqo
uiO5wHsmlbOuT7DE5luKF9fj9y3TTTqbfXoyTAGAjPKVE2YachB7HpO+6e4AKngUyuuk4fdW9R4T
RunssAmkart+lsjx0SmQToXOcxVQzLbATEvAA3MxSgbrrtVm6fISLR8r9nw00SmAYEXbKhLAnRcR
HbSdbZ9Nbhg0s3tch+n26jYlXGJB2a9vjUZvmHFPsDSpdW7omOIf9FmTvbP4M35WZUV61fpx0tSZ
whenk8vTmea8zqHvLFd0lSevb+ekIi4A0AN66pSoxeMsrdpf8qc1u3xFlD+mT64YicrRig4f2M52
CG37Z/Wbrf5StyYmddfMfOF9q3VC/6Ipzyr+SaNFQ7PesrmxFmbRznMdDUlDHAPisc4/+wlRlee+
F+HwKadh4WX1Pq6HyIJQIs5Atc5y0E6ocwD9yDJ3gak1b77Nei3O3rUu1+pvjTUnAJEy/lnJwi0e
dAZFa29r4gu0PCW260pVWxUPi+ZH3CyYMb+72DSPD3vzOsWuC9jqx7SjCnV2G1uauA1VHRrUsl21
5etMMQjk1rsh7xhiolnqP1C59fnBN4fePDoF6WAb/IbCKDamW1f8mfXeiViFtv7WGRhunjig+9Mx
NyMQZYnRjq+2yu5zin3z45x2Wv+66rV7Xgxit8uxaElkumrNE1Zcmxpi5cXPsuk8VDsaITu3tVVD
L5BkFiXOFyMZWNNWEb6JX3AitG6Kp1MW0vErtKHnsznGZ5BK56QXSbVzZsN4zjyrDkw1W2T+VAY6
U8vdJxTOZ/C0cPThXTqQBdHkvvlTGiIKWraS3VCJhWCndnmuTHtXpCK65PFU3YDrz0FnSG5NahEy
VxGg1tHUTLRFl44PyAI9TqZ2K0/QZ3KXUcR7Z8fuzxmh5z73mg4x4fiU9oP1rUwEat269Z5nOSqU
JP54rm0nvERy1Ah79dCs4aWDlmvkjniB+Y4pOdpTDaEeq3YaAk2bKFgtRVmqwJtM95Y5o9mqsDwS
Q6h2kH6Ya4u433a+0oh2mpVOK18WvbdJPp9dmN+tCWK5KyarudWjOXI4RVXWF6OPtW+U6A1Brrl+
oNWJiTJORLfVUGMhqTvzMpmjdUh0jOObnj7hV/Lfp5Nd15/Q6jWwxE1UbMOqTi6KVf1SCtvc9+xX
dw3bwmEqwhxCOLd2o5DGvkEfTyWtpt4HtsuAxl/vMaxF8sVC03JCPajLDVi+CsLJGy7KVNq21jkJ
t41I6VDxh/DQCrr39IRqiTmLdk5Mq0Xd4IdbMni0o9YAQc3+RC0i47tBZZRpfWcRBnJvCDE4CyMh
9nmq2kfRGdHJNxmztIyy8LI3Ptd5Ke8J5Db2voksjOX2phTxQz6r6sIONu7CZCKExI2tGdhoLvaU
YfaMeKUDv4AxQu0aHG8xHowXDSVrMEVuvOesI7/NQ5oFYtCzF1WOP7UwGwnMYEpNvOIrxhPKpAaX
WeKZ7NHICKbQ/py6vTzaemQungFWG64zXQzVmM+bph0eZjR/G0muHva7ghpUmXgofaiNO6ip7Jyd
Iv2n2RIrj9GjmL0saPDsfdJzg5AOI539fSkrE0/W7HGeiv0gsqHNVZeRzBezvs2tg3LDhG7s56g5
4sd333HXaFtbz/2jX4qfjanJc5vYThC69XRbiLrfGMIS72VqJS/IPAiq6+vuBvIq+ZwI5VbwTUZx
sUJDBjAxX/MOtaU0S+9QYA3fkjri1aSrUPlRuKy8eLxUDgsN8A40Hmpb12vcxxLz47CNUBU9JWqU
Afoqrnxm+DtklbpkIPKLn7oa5I8hth4Tyjt/5Ik7PtiUr2/wkYxfVC8LEZjO4O9K3R6qz0pLjc/h
7AMQAPI4G56v5JOr9/4NLjPjYnXiKcS/tqMgINpWKWFeKnLvhQv6fTSUFdLeFgsN1S+tOjlKZHsv
CWk8TMIpT14mKMOtiFAhjWr+QqaqjSzf13ZN784vqNCzi5P5IW+30xwnd7TQc4nspqIqHel85R9d
Z4YKTezlYFMl9Ahviizj/3S7rv4nl66873x4JF2vm3MunVcrrs0Hk4kkK4eCY2fR7si9GgJPpXOQ
ueG0rc3pmQSF8I25beRm9yitUr19LtusfQjhfIhjnORDNGkPVp3Sr5ap5pQMVXfK204ngRL/Qisk
YQfF7PdBZqTtofeoRKum/nlKs+jR7JyfXj+NrEe9f6KAZzrSRuEfQ5XG0YZdzIW7ysb31C32LWqB
myGOrcAoR/2rU+vUFHdq6AMsZFmAlF1+Mk20VaZdNjHlornxWtuzfidrrX8p/KR58dmpn3JTZqi/
UendRb0DQG8U7fcmK4oDqbDAH7wGhKC46aHSfZJBHKRlnl2agR330+cxpbWTR9LJgmqiZtKIHLkP
QyjQmeWEKUsm777s5s9zhRxk0UpmOx/MkicKf8KXwio4sFk5S2EXuZtyFiX0/EB1Y1ENz8rxbj1M
WScTf9CDP6bdPYEHyaGbGf55uM17G1/dZuyj6tAbJHpsON72N0ls+69pTKgLEiDjleSFaK8ltvld
AYWfoLbLH6pV3sWtm7IIhDE2+8YtiqDSVHyH3sIKHDF5e2aTLshEX8OlRn23mYesC6SVf80bLb9J
qGIQiLV8cSOmxtqkPWcnwhySgxENmC39kRCZservFIpu0owi/7aQkfxsdY2/Jzhh/qxgct9SOddB
7Ufzgbdhek+TPu0Rc6XuLq21gVovE0FGmmfud/rI73AQF280W5qnvBp0inKb0ocdl9DmuVLRFmzL
hyEmS2KvJ7n+1ZaSuS4Uzo7GcTHT+yMaNKoevZDYSTJSoG1XLLlHkbqn4Lr7Uk91+ZhlmAB2eMli
yfEj7fbpKL1n1wUHLCt1LMLSOoRMM581zKa2NPtdNuVuMHgjh3i98oNCt0nUK1jY2SarR3bH9kho
5bR18q68SZlFN8qUIVRQmu/ZdLJ9aWZ7P3eiwIqg80d75iTZ6ZimnDY5cJ3uBKqkTzoizW4TomS6
E1VMMO+seiRGWu1uEpTRh1x1bzY840Ghoz8ZtEjuCj8yyaUgFSuNqreRJQY72zRvY9vp0sDp7Pas
5+M7VnfnlpnibhpYF1AuiD1+X4qR9QHHmsvozPgZoDFtjx1phF85ySCRnJK7kOEswNdQ7lyo273f
kgY3cKDaMgK4W9OR7VtdhtkdSVlaALaQ3ZZ9K+54Lhsmn25Um84BeBvxmbDHGZSuJJQz/4Pfh4oz
d5rJTZahvUltfFeTqX+3ZaJ9dnLx6hjpuyqVeVQjMUF02DTVi8qSYfFP9fSkA/N+TVNVHPFFeo9W
WjpUeIOv6Hba7As4LoLPR04EUTncg0TZm3r04u/4KuyDH+pqG8bwiZtk8rK9pxdoqTqnuIMjHo8o
d4kbM3P2p0jdkX6lAfTnzgWxdnuX2VZ08dDgPPldr+8dmrnoTh8b/xn5UTMdk76PbzVLWg/8rJQc
j9aEkXbeBCGwQUFmJcOEY58FmuoiqLVCzRvbHxkvR10/NVavH6Y4D3eJsuInPXbquwrpzW6q67fY
clmha5xFnZ07QVX72oPhTNpjWzrNRiAkuaeQuj+bUVrzirCMmNhBX1hs5tuEeKVN28s3HYsTahQ7
xh9QvjteSDg2pGBA1FbGEz2RbsYxsq3DfG/0vQqkDffOwSvCuEew8b6rEivbQMz0pzipmD0Tb34G
bsu/604j3uhK4gsUuX/BQB5/Mv3aouuLGSlIdE4IBT6XoyIV90tYTfFBIXt+90mqux3sur+ZY0Ns
iUEsqI2wpkUXkdcb4mSsMbDyQdv5hXCyDe2rzQHhDctZHN5WecXsx0n5pTbC7DYfAYO4HWJhNHKE
1qmNjD1MbPbh4dzD5P4Qdclz6sb3gz1V72NBDDZO6fxLYUQ2wzZzQ1oPBJFRmnSAqb+fXA8Bh48u
p6Gi4+JMUXWe544drMtubc5Sr8QVt2dNULXMlO5+q3FOQoiH9l0fJSRMi7j9CseTvQkrMkJeh0Zs
ikjzCROT02a2+cD1aKI1reD8epJ/3aeJBM07fBYjLIfwTs7geTeNQntNSwHmyryZL4bXNpsqzqj0
hrC9QI42RJVZJG4lunOZ/MLfTm3xXQsX/1Fhae3eM1S4tWU7bX2oV+jG2Yte9NzLzslScBU2s733
ZrfHFVJhSyE+YjvM6ZcmdiM0k211kSxixUZWRbftjI57aPb+S270uEFjYqKQqtndWceIsgMXJjB3
HrXqgeCF5FNquIgAyTwNAK8rb5OpyNqPiZruUcX3N1rUWAc8xZV6m1Nr3obIine+m2S7vGPaQ2zV
na2orKOnVOX0WMi+3sq8fZ1izTs4MUUHQxf9qGrZvWRjnnzF7+FvW4ReAekpRoDfJz65Qy52sAcq
3kz0Smx6F7mG5VZk+s2ZM+1mnEznyEJ/tZNpVnyy08oHGbuGviB5ZO8zYgf4JO95ap/81tXrb6on
XwH4JLP8C0y/0yGBT4makr0yyg3YIB/ejtM4PDR+6hd3a2iRhuI/fxjSudb2FZbDnFhWTxu2JKPK
fheFmIN2w5yY/jEl4wqxZpXp8bazYrMNFGek7NPqYV4xvXkYQ3GJ8Sww+6cJNfOEvS8PfBtNuvYJ
SUb5ohttQqi8aETxUo/21G/G2KqdXTFqXvWaD5O4aXuLI3Xt4796osEeRKUBDBxfAE+AA8zYLuuD
pmb/NJMLTk+I2UXOvagj3zyHKZbwk5sk2Q+Da7RrWrBVVMt2rNEFvogaVvu35EkxDgYi+eJuBTxj
L3XabVrVZBUvoawgRwTWAlGigwy7c2kWTnkYoljSyjDivb4XreLTrBhrsaKocnQ4YETJKO4VHZmg
tfi9CmycaLZZz2sMz3upLwkF7N7dmz97TXiJp3y5lVcQJvPa3gtGD2sfFxlt1ZfV5zxe4aP5muM1
Zh5wzQqQjHbEICcaANebnl3VOjr5xGOgtHEyz9i7eud+9bj7RAgY91ltEJoT5O41D7BLHHFxBpKJ
n6tZcxvUPNW4G0Py5uy9Ropa8WLjMZxPhOOaybZ1Y8Do5hqP1V1v0XrXOzSUYbepUALme4KuQZrW
0BOEy4BzcaJNX5eYpuQukWkxXmLmGgJdRnxw9B30DliRiKe2/plH4EYVE/SIDoVZUBxNPNPREg2I
Ywo9GD9tDYMoCdC3v+iTWiDv1eX9Z+boN/YP9bbNMRzqj+oSvFof6JtGr0qhAA1Pq0BKo7hEv5WL
tOjg99UggxaRURXUSO+8m94Cb7hlS2+/x25dz0ckb7mLcsA2q3OImhlvJiOzhmLIB3aEL8kA0O9p
7wi1I6kEXnQYyOhv93/+EtZinPovro3jmd3Dp+OCVAS48Q90xTgbAzl5RnxeOelKt7Ew5PkQqX2N
k9N7tGPLeDR4HOw7MlDVuKshxccvWs4B7hbTmE8m9RIA1W1RTMJnGzVE2gHnBf6bOVXl/Lj+ZB5Y
J7+VQ03suVI+ai9p2xnfGvNv13pBM+IfeaXraZGPXRnPyYoNfyumatrK3jbeVhW3iaZV7VNfZ1zM
CrtxT5bWm7eayqR+a/hoK1pcwiakYx2LceC7xIB/UgpUI+3VemhmpabjhR7tw58v5oc8HehUeGqT
rBAAS83jnPuBroZY8/RSa9hdr8CmqGMdImRFrdelOVFS17ZpR8pPQLTOQuCs2gQtRpzyF3rM+jVs
is+DxIHYl6X5m5C237iopNKLsmvIQxOgJs1dEbmFvAEVK9M9Kbga3FJue/27bYEHPfZJtEh/NQSN
4kdd1AhSlxes3EROk9qPgvjE8XHVV6+6yyyriAEIjCiJqbYcmTmOhUaqMVpqGF+nLO23sGOZ1wyb
tlQHWQ1Gvd4y3F2cWahA8p6S6TMeeo6MpStcmpk9z0/2rVVOX5bWWewKBkE726FRD70OAH/qbKEV
WzESz3eLDgLFkz0l0FLrKvOXu/nbq7EYwBG1EBtsc+c+vt+V57Sz083+xal9kHkrpub1hmaXJj3p
oxNTFqD8p1Z3KJgz0AF9qjtqaehuJUflps+tAhAE35yz+cvHWmiZX95YfIKsN1gyUUYtT9SvTFQ6
2baqTDe8mMIF/28hfsoAZwRdMRMyLCSEWaK6bwb4hXwsoBzpJkgq85OpRvZ3S7oKatFdGtBvuTO5
tccMh0DCq+2OY9WfP+zvRno+Kr1xKLQh2nXei18/bB+P/XKuqG+GcFTJKxBJ76JI7wt0QXJg0rlZ
LfNrj0VqgtWDeI7VG2pONAHOtVNj3chwHCAG/FexenURrRZt/V+J0BLcLEx9KWS08LSTxhCl2R1F
LU0T9Ewd4VExJA9bmmTqeTkihjWBGn7TYRfwDRGUrX5eBUhRjWHlZPPpqpvWNEvQimVBxPFU9tPP
QavTYbNkHf0s8Peo7Wx48ytvUxPemByP6y1iFNSBSFm7AcuLBLVAihZ3pymdnekwjz7tgDj5Sc+W
mjUMm6QYxgzA0Y1SWOC8zfaOIKsnMP2C7EREN3HQJ7yEG0tGQrs1mqQ38o2h1a26sQcwhGCOPUgd
7CUsnjHIyt8EpL8pFdDfahYrMWyhZaEi/fU20lEMYFhN5VniyZ7vUmOck9PAtSOuudZ/+BLuCEdb
OnD8hXcgd7mCtX7688N0Laz7z5PPuspjhM4NfQJZZaxpv36KNo4KxAjCuKxPS1IqJzlLvarUveX1
0tm6gvE1wAbJoyM5NJZnuoqy9xnOjXRxP9e9QEs4gweI+HmWaGZJsjsnbu3qEXlH87zaK6lt4HV3
Uw1maJP4LYGeOLWqb6bCcnZebeV5z2Z4a7axpNSHgLaRDFFb+7r6YtZ6HmeQxXw/5yOy0Aalt/Hc
ZU7oXHJT66e/uIevX/3XS0OSG1IWsiHRRNjmh1mEKbnrRBq5l9oUIj/ozmge5qn1MKVgSDD1ox73
qX5vjDrEeT6EunvXulEvtwmORH2/WqBA8St3y+2vunZjIj5ogQFIRbpxhY8IczQ5KAesJZFF6JkF
Djf1Y821L7xZ3zaZzj8perLPtnmoY0nAcNrLmwlS8qzpWgf8LPNBcDFtRavFn5+N36PZbNbqJUdv
eUAxw30gsxXdI3nsTD24SJlGR0013tPojFV7YaQ2Rtp9VFpuEGnnJz3Kx5+CBuJs03R4pAOPFChq
NFioFp2zPbMtVl0CJ6gGtZ9nJuHtJExRir+sjrrBA/ufu0Zqo4dqU0PFsATS0mz+6wO9eF1IIAnr
88qsL+HM+U1X0b1BAo0zevtS1GG3B8Ts4k05QiZtsHx00Z4EmaI7lB5o43YldP9yOZfn5f9/MhYv
tEDoeUkoxD/LLvNBWCMb2hrd3FDnlVUnC6d1Hn0p2d1XFnjN91pHbV/P0+pU82g+UaljvjFOxsuQ
A5kb/G9CfH+TrZFDwLaK3oz/WoqmP2yBjY+5D1OG82/i36wR4PzZchpjT0VGpWhtkHZxi8i3lJeE
JCXvHNXuONz2mq/cwCOEaknWzCh3V6X9qSL4vpAbvyYlbO+C/2Kpqzsxv2aM8eAQ9uKHo/0UvssF
AXtPJ8SrRjTzuA+opsoLyfgYvhi/msjc0CLgmt+rbDKrn9LTBEwgR8i/baz4Yn65Q8usScUMykwf
WQrDycdoacc2Rh8wZDgrxMY3g08CykM11y7x4GKYYIiMPvMg96OpwFPTo73jMNRIvDw+BUzGM3e3
on77Wv5FH10FYpYn/ptvi6F/tQyMKy/gGNa4J2xKu+c0UsSAfsPcHlGTpPqlRl41PsK4ExapEcvX
vjG6N+qGI6bfboehIB0WdqleciInCEk8Z0MdmkHdhJl/UVQufOlINNB2kPOw6hiEEi3Ajlz33yn1
cOqz44m+2JReQXI3lqyabBBzubyOJ/deacviJSyrWPHDp7zYxJFWTD+6ShsN1ADhJDycCykBJLLJ
hHkis4szFUVoCGnc2qZLY9XUtqPJmWq1kbR5SMoLmX/JVy92p/8nR06vVhfHrmoaMLEfxAQTxrSV
asSY5VuH9WE6RNQM8T0zVRYwngWP0FFYdlzsUlnj0On5XBpilwTIn1EjPXtjNYk98yPHIPI+ev8S
u+4MfbUaFAWTuHsoRR4SoLKeDclj7cBKW3CQV8OcB3m3SArjAOG8iAOPzq8KRhtC+hKyfCyoNeja
DuVPaLG+kfMSiNIhfatv9dq6iW1sfDQ2xVNDo5XIjn1itc2x8yu077lbdAadfhj5eKkdkiToVcv2
qQt+cmIVFhiLr3pq1CDFvJ2px3r08yTvDvHsmOy5sqsXXXM8PaLILZIjerWCqJ+pjci0SVA2ndO2
883DapQ1MFUiCgJ/JeuURNSXadDnbPuvV8ZWM7VlzTDCeYUtQa2lMRbZezzbKn7GI5abmyIvS++e
9L3+b7vqb/pnotspD9GW9KBlPfwwcBDDlTET+aTdygKfRla29aPNOf+T0JbqPXz5Q3yEBcvEW+cV
5EKEpH+P3BMORjtnmBC8JxWlVNs4FroCfAfCvJ06ycNJ3GJbbXEBpvkDSEz5QE6d159WvXtlMCIE
XhXa2zApnEdrEPaezJUyP5T8uhd0MOgcG6/kAPTnhf9DPvqy8HNesWjipFGa9f/jIGHPZsX01Rtn
72rkqmJfuoT1REyjTtxVuxrg0D6CU/LaEO6BNHf1ztXGFKdn3bPjJ3uq2+lo1SNZ97kQnX0insGl
vYeHC/VvNJIvZptdcxyyuU8fcShW6XOWge8XMozl//kQbBIaQ1kujaB4Izzn42ZhDKZy01A/D4Ka
rdPcpVV5qBlpZvw4Zfp59HjD7Y0GNM7LOOUNBC0pELdNNSjQ13ImmAB+wmHe4xVVNzl+VG0TmUWq
9u0k5NmlRmPeVbbnEZQGpfO+RhYB3yweoaufDpkV+RAtnUKUatkeLrjDzJv4b7lPcR0m/UnyK2at
i617B8XDJ4xSZknjy1SVNI90eJl2gF8tnOf/kHdeS3IjyZp+lbW+Ry+0WDtzLlKiJFkki2zyBkYJ
DURAA0+/HzI501Ugs/J03q3tdE+bkUVCBCI8PNx/AWzvk5JFY/CNheRMOGb0Tf2qTvPynEe2/ryE
MJ9iHANoraWBjkV/Zym804/2pEE218CoziLf6YGOl6t9Xt2BPMPGkvOAjK/piZMziqpt3ZUdZJp7
JZqqR1jyQPOedHw17nGbo5lTaICtBTguC5XjqqLvnIWhR/BiMpc/MJ9LaQyACKcU8fLUPkzdv3Ma
wMJw30i2aDPOZ3qMXZ9nW4I4m+MahY2GBmPxTa8Bj1/DsAqNbWwQQlZ2qOZ4YYSYkTQrNVQKfX+U
cE2Ea3Rv0H0FC5mQC4V4IMWVg62oNis3W7UGXw61YjC2SGgY0P6RyABia0ECuG0j4sEmaMJarOAx
Ab2tbMQqdmZDJFi5mJcAe+uNLNgeS8RVkSnKlZPWYXr/75OvmtTbVrcb/W2IDom1OTMyh+z46dDY
wENJ9XQLvxMO6hjdPsN/T7WjmPThgv3YCORMdJEZwV4TrfLhyNCXBxqV7M3I9HURJ+H9kbioji3n
CfuwONqeRiCmO5R4XxeSk/AGM6DmDtyEiCV8ARnma3OI8CKKA4T9wM24U/azdmqhSWT5bTBg4lHr
Yf2lm1rT2JZW4D4cvQjLg0nAMZWKe21eKYcz72CO1vgGemY9AmOmXbS1hFp+nLVDEBY4SJulbUDl
6nj0KRUPuv5x4z1WGzBe44OhUcdWjIxdPnzRayB55mquRM+N1Thtzd1PaYQDBvoo7zf27VypTIDP
fdRQeJYUQweuIfoauBtivh1gSMkBAHW2wyI4qqoFLsqBN7ka1O49ij6zqddBNeWYIiGSD4PkCLUm
DpB3HlV7ErANdKiOrLeodDiZHXOuI1n8SBw/ajwcyyRHKaACYkyEbW6Ix93eg9OQbo/Sd6Sts6ID
pRvsxEpL1h8DjNWRKxKcjR6Sg+PiUU6QDqEH5BL0V17cHO88CWj0yiYyx4GyhTx40R5tMY/TtVU8
XouoSJsxp2MrU9ztzVglWQkbXdt3jUOBoieXhiytT2whePrxaJrRRahTpPHY7LJhdvj0MlmUFNCL
PnpwaSo4dHW9vmaZwaFNkUk3Gzb9jHxDPHR6QemlaABVbUU/OijXU6uYJ7MugCNuLIpU4N0Au076
j1wjQX/MaEc4m8gJW/vKPhJ0p4OauOXyOdWUtnW9GfCYcz4IK0ANq4xKdE8jReko7wi40zN4srVv
DcWwaTNTuHDrLXypTO9WTpjTcjsKtqQHliBevnwGF2AwOgeHbaE78CiDKJ1gHufd7CqLU/LHWDGM
5ksEg+Evs62TltYtpD/UJSZ2KDZaGHHFQUnlWM+2tXimZB85qRQ5CiZ4X0dIl7gDqeIbaTtVbdNR
zvstVEaOvez9HmLleRti2KA0NTa3iL5CfAYuxlEFqhILxqFX/TEceuHDX0GE7DhbECdy3PsWFdKv
KtXG6lUjQd7vE30Murez3kT90VTcuZCcHyp4Og3d5mZCqwHN0SMuvoOLrHwrkt4Cxlql8XtEjlS8
IQSAzJWnYDfn94GdhOug7x31SgMMXlw7HdXYDQoWFXQvF4H+fUH2kKx/RkjOBukWflOdwbcrI/Qd
hB46+rsBuRTm1MEAdiiqlNVQy4h9WT1EDyeo5gVynMO4Ns9c0X6uc0cJQro1voBJbL7PNate08vR
XmMeQUHbQSlifNcXzKWHEHIychGWa4z2BmRC9mijOBI+aH3f2eBUoe/3Xxw6JuOaWWKZP45+fniB
IljmFuN1CYHGxQsSDDQgopmseOSsYg2eWYzrXFI+HF6Og2fCWQ7XcRRqA7FB4uRamjX2SB6sGyYB
54YIVcApUvygk/FIGcsiSaxGYQT3YIAH56Ef8M29iWwTzskQsFvSdja8cvg0WaZTtqsa14vqQ36I
WU5lgdVA5zbv+hVUH055NrCG6d7gusZdIhAbe388DKQHg+e4bTX3DkfX8usIYKe8U1UTkzrDcUGw
BNrQ+XqpzbO116tWXwkTEFm7BgYiI99mOVizSIxhWiuhpTWKkVpdjzFw4lnohZOcle+pRLbqrZNW
cAaGrpXDnkhh13ub80ZxQ2E8L31vbKaMwOFE0kIHr4ywSgEeshsc06g2x5iTtfUcAi2DSXTUokD+
PVDvLNTmxJbe31juLbaCT+TKI96cWetN32JURDU4hhgHDz5VrEZducTYjLrolEu/ojcAXKUB/rFP
O7RI9qCR4aSXrlqaazwSvWoDan40OGnNghy01pCfXqWiyLtbk3wv3hsma+FmtII53TyIPGh6krRX
uimRyhxjmWQowiWIAG9tZRjVvYoXTGSiy6AQRAKjMooPXc3eCMG7rD7mAHqijWYBnfOTnsmzw+62
g3eoIBu3RhLGYsYnnegQbkFHZMWxfBb2SUZAPJ3kYOSSrczRAGwy2yTz+LBN8h+XQ0S5RSws178g
iz8voznGDw+4HBrlB048VrufFOS78eh1WktHnBNxWOcBar4ZFPc4nmJNrubRVL5G/Eg6b5Bpnr9F
MKFR5KUaWfIKSf1wGHeAxGmfrehCpu4PR+37KVsbTSbHt0f+daQh2LiOnDYnq0SwcLLYl5gJBgq7
c+XhJ4v4kKYcU4ijHsPR8LpXKX4A6QLyfR9MUBwfQgB+yS6XVmq+6dg2zb10q+oMuVZbNnLwz/Eg
imnObDILUWVRY9O62hFKXxTXnj0agDmNNLtWkb16V8O8zB4dEztsWg59tJ28Io59vLVD7R4YLCYw
ukji4qcLq6Blqr+BHde/OlJmXs4OF+ZDVJoMZy6uUk+YJSo5dDxPDrHIQsZHwU4qrVzgDChhQpTM
wROnd5Fd0qC3jAFuzQDVgd/pcC15DJFl1744GWWBH8es9uVnMuZD29OEFdKtbrOVI0/qkYEsT+ZG
qBLxlaC+PhqCe5znCBCpKfEFSaJ6hqr1ItiQztfjtSJGHLqgJwtAcR1cYdRu0yGDZor8MFA+EzUJ
Y8g14+YouXxkXZVtrM36mV0T746qyRp4a5LKuJH7VrYj0rQV9fIin7RyN5VI8uwtsH0ZjIGZB3xM
cMa5mRUe5GWO2sOHgfjfX4f/E34vXx9fuf7v/+LXX5EMoN0fNYtf/ve7Muff/5r/zn/+zPO/8d93
8deqrMsfzYt/av+9vP+cf6+Xf+jZlbn7z6fbfG4+P/vFtmjiZnxov1fjm+91mzWHp+A95j/5P/3h
//p+uMq7UXz/1x9fyxbba64WxmXxx88fXX371x9otT+ZMfP1f/5wfoF//fH2+/g1+p5l3+tf/tL3
z3Xzrz8s+0+kUFxEa5hHfHmXw2D/ff6JyU9UAzFKFdEeF0QEhVc2vCb61x+K8aczC5PMrE6Kz6wG
zkl12R5+pqn8PdNBTN5kf3L423/8+/Wffca/P+tT8+lFbNAplMztUvATUINVR1scyIqxhRHoAb9r
M1PB5MglTAe9sWk4aK+fjMzPWz+91YKwerwVqRF5PP/iV/F8eRdmn+em7pKNBKicUBcRK+GA0/un
d6FvNzc7GDXKCAfoxBOGsSzl2MUyU1YJB5SNDf9ji/anewaB8eu7EKq4ONwDNAN4pefv0qq8Q5BV
4Zpxmvw8MLR13dTx7uV3OSgzPok+DBlceeQIkIYHA0Tu/fw2aNgg5IYG5hpE8DfZ3kr0R8AkrNoE
4CislHByrgUY+nLMbi1QjC0eFlZYbsCGrFS4JWx5ulApJ0VnynfzlvH8wYjPNERUc7bygjT2/MGa
CBCmq0JKAWyO+UKTvy1Dq1l5LrKfzKRxE9QYGZwZjV8H3UOph+7sbI2ExONiAnUR8miwSgBLFol7
haxeedWoer0eB6feWxR30VGR/RbT6P6q8zo4a5oNFsUe9rZRRFeRncD+sUJ3+/JzHbpni8HAxRxi
v458Out18ZWqXsfovqZtAfprHDelN+7MSuPkaqKunXH2yEfCfm2guS7i13ViAAAHBznFHhLIcNyw
Izb6WzcJqv3kRHi5uw6L20HUZMO5vorJLwP7Ywu/9MY19elNp6NyuVGCDvEyJTa3AZ2NHIGxmGb9
y6/2mxG3WEREJ9XUqTYu3qxH/LmvBzVaj86EjoqBJa8M4RK9fJc5xvwyfnjU2Sodyhni9nwyTSlJ
lxUbdA4sddpmpT1sJgQkN6I0YBOk8AJevt+vMc8jz9A51rr8QyX6+f1M+D7CAa64dqMM9oLslJWa
c6oax15cMIAudX0wNNgqIn/x/FZVNqaqkByb4CRBLVI1LOATtKNffqFlV5444dlkJywKSo70phcj
qLWiiRKVEZxM4LRxrw6vHGQvtmnsmvtGOOpOhV8HHM4By5a5zqsgoVs04Ri9olmJgVQH5onieBNV
AhfqJn+NHP2wjmvF8qWefHINL94AMGl36ONMW93V6xuMuNUtR+9u1YUSJ5UMUqnr0b95+d0WrZHD
q9nz1gQCkgliLha92qUliNMBX+zMSNexgyG3PqW0bbxMx5LKtTeK2d6laR2fmSW/mfskfng70ps2
5h7X80+nw4ysQ05262g0It+T/QSULynPzP3fBFK23lk5GgEq1FEWuXk/OFlF1ytad6hmsGeNw34a
jGBDNdNeu/0Y7QKC2pmb/m5M0biZS7GWRu1tcVNhNWrHFomjQgQNYRqS9BbgBb2RTudsCRXzQ2uM
0D+cIr56+Wv+ZlDZm0kzZhliVzuY5DzZnVPWyNSPcbwe27FdK4XCGdfBIu7lu/xmgQNDBOkwbxQk
UosF7qJtwVmDOmDGiYj4qw8+RcBxIxIlPDM9DwnS0+BFDgc2AOACAAYDd9zlNKFg6WqNgAdWaZ/g
HWyidtjYipLs+wo8KJWMt6HT1DvFJfaPVfEuyjPaPLar7wtKQ3vkAturQc88VDiK5B8O9/HhkH/G
23K2Kl18aHqy0jU0Hm5qreihpyl9F9SjemalLE0T9OVt5vn25KvS70XGs4GJDSwf/tiIVnhE926t
TOP0JVVnI0zEOG5VUG3vICBFkEqtfBO3UfsQI+Gxaarg64C14ApOo3FVebQwlRENV/Sst47bhw+d
l/Qr3UnyrYHK8Y4ecL7VWu/7y9Pml42cvJpcWJ9jNUufrszz9yAwj1klIcI3rrt1vVh+G2Cavmfh
AjOJnfZLExTxLHWazuBTByH+vtbGWfGWXAt97OyjaCAWrE0WL8APzQm3aYpANOUFQ3ubFbUCY6q0
NLluvZm9kwITbNea2cWQsrC6Nze6WQcrqw07WLoT4i0vv+Bhu3k+WUmgaCTPGRsx25kXzpMPJVGe
7J16pBDZavqqRPHoI6+VbREo9K7JOsoNZ5luTeeG3pjq9m+wxFvFXmFvg1xZ57VlnolE8+pYPJCD
VjenfZvZSePs+QPVugw9dKYdcp5yeJ9Zxg+IekjNSrx9qHSfU/pblhiYqSamJxzlkRkD1roM6nlD
lbZgMaO4MVDV025T227XiIMra9wY0MMgqYTHHdjryqVTUKY5gtzecGZZLpqdzFvk3LBe4R+2fNQy
FxNtRLprPlW4NIBzse3VNHzXtHaD4J/W0scD7DBok3WH0095o0wN6i2erOYygrsVQ53DNUq0z0LP
CR8iT6/jSjarTDG9d5BI5aaxzO+G7p3RbloGVY6ieJLOxUHNZsEvfQ40mL/01RtlhUa9vaM4+xUg
fL9K0Y88Myl+eycLbxpkjSyOPotsppFSVJ3slRUi8j/yPJd7YRU9tliqcuZO8zg/m37Aoufj4oxa
Z2IsXfBGYY4AbTzq3DCT/U9Xg2dbuzIHvDvM+OaXV98vcx3ZL0BDTL85k1a9xeLTpqhFZqUkk6kn
CrYYrlFvNjEw2LoZsLuXb/brm6HN6CAEzNleQ3ttsbA8IWe4AcEqsKcAK9GupKBWBnIFArF6SF28
arQoTc7sBEtigj4vMJYYZ2LH4Lh6UNp8EmAGE1hBoxQpPnD1xlXbd10+QHylyVl5NwlUQwxacTHt
b8nrziyqX2YNywlgFog9l6IGZJnnoSQbLXzDeoBYRtQZWGHiJpfUbkrmTbfnHw4ut7JJDFG45YWp
yz+/VRKIRjpgD9dZiIxEB4ltBVnI2aIspWzSxEIiQMjmXKahLyerDuB25gnMDAsUOBeZRqdXuRW0
sFFiDmV7Ced3k2hFeC37PtyjXb+e8NNwQNi9Ahhl3oJ/a15pYetdVWH6+PIA/BpH52ehNKoD+qd5
vFw4btxJWIwd37kZlI3u1AOce9mqKxS5ce4OHLEXNKZfCXuXFySaKqL0DT4DZx5jnsXP1i+wKayM
ZoAKFAe+yPMPgT8pBM4sF2tAcPZrQom4s3VR7iqOWzP+/ltqVcE+AiACc2LQXtmBqPdNr40bqgfW
1yE39ocn+lmIfH2896Iuuvjl/7AG+kp8h51Xff/e3H0W/w8UQjWTEPO//11p/KUQioHG9/xL2Vbh
00Lo4S8dC6H2nxYKm5zgaCQCRrYMvtWxEGr9Se7MfOZ/gIA45PGTn4VQS/0T9+u58I6bB5nLnJH9
rIOa3p/gr7kWBSET+pHr/pMyKBKXz6YSeozgj0mT0ZhHTY/K3iJ8jMLCdRFp+pVeN80KDsu4bfKQ
PnGZVV+lQNxgEH2OaHyuPYwedDtLKsY2UZN8E81NoY7e+nY2T1vFFbk9SDT3vadnX6x6avYTXdoN
HjUG8kLN5zi3PwsneF9W5kdcENYRLSTQv/EPzIXfqcjlrewIQrEWgQ7iGCrWTXHbRJZ37YzhG0dx
v1HBoH1qCnk1AMRd0VVyNjZmR9iZZsoNJrXVSkbBF4Bx/UdkbKFpT1H8duihT4kwaVdTqDp3CK4Z
K9sei00BHGnVAcLeovfFkhY1sjP0O3buzCGLytx8pQYqWiR2P9x6VV+vQ4QHN3VT7B1jfHSL4FOY
d811qqcPERYiIdRrmqae1cl9YkH2B6iBSVPs2IhVaJ8oDj/A5Rr2XSG/OkjaXntNlqBqXG4H1Heh
EqAAFxrubtZWtuLe2MeNhw9UFcpdokMD7GsbYcUJHhIfR9LP73Asxn52XaJ6yiu5n/sGOZ6uj5tN
YkfN9TDk4U3duJ8ENiDrwan0L6WaAKoNKsfyTZTRb6IEGmimlgCZe+cRL8puhSnOeJeNjbIGJomO
Oq5LazyVKyR5pqvcVZBgqbUdRhXyvi9HBINdoAQxRaSNpxdvInMAAjABUQYPBokm1u8Q3p8V6ytU
leLIXkkyubUlqvfGqJMAy9HlPyjlxJ58NBIMH8wQtyq1td7bbfkO33EX+ZVh2mRR916IBnUObbyz
OIGse8TU7/UA9FPVjC7HCnSDQO1piJ/ilhfgC4bGSLiKtO5D0+PMYOryLfBcdJrr7q4xW8x7i6Lc
qlXO7BUjxi3GDv/0jHpE9pmNdNUE2q0lIeEkWk45Ukb3SDgh4xroX9QxRDhJJowegVeY6sfWNlCv
0JUVJk35hkhwM1sDwIwcm1XhaUCgOO5kUFaw4XmcXHuHREW00mn4wtj4kEkl2DWBPexQlZHbpqPA
iwhiteY0rWMV0VbvYBT6uHM4iFOZ38Ie7xUM0T/YtWmuk1LFY60ehlWG+MAWbAMeDeE74IzBWwu1
JSROE5KDKNpzSKDiZ+rXeu36wDnh6QfCvirZ2AeePNZ2MereWL+Y4FRIuq+AYaP8EVcfayczVygP
aKuxcgIftn64rsBMq107+F1jXKnQC4EG0Gq1imQPETH/oDbVlwaJ9w1EyXZTzh8hxPUS/pUcd3Hn
flLb8KvbycfOyPXVYIfjxs3UYl3zTEDRJw8zkdKm88xzZl12Dwd/LvYx0GXt3KSt5l11QCRuBxyT
r+tCnzYF51s0kLBhxvkX2I0WfyImUM1y+a7RoGNIZ6cfABJkuxh39o1T928NK/kYI9neTGLauHpn
wHOrMKdD9hC/hjG7IjaSudals8ayYFp7OaobG4xw3J2rNPdWNW1HasnrZnIBHBbC8K24jXdSZBxZ
6GQxajS6R6e23iG7427SsM827QShZzUR/TcAIGAtNVd1olcsNTveJlmEeE1aF9u2ix9U3bjRi56o
osTauvhs9tPwRobZVWAgXKdkTrUJcvzgPBjkAD+aey8cv1RBn+6VZrLdNdiqb8APDEIG/4+dR8+j
kRJKyqB6CG08bqfHtnC+4DKBkHrKEkUPYlUm0kDZSH7ARCbdABHzi9SbrWfVL1PIV84cW67rLEFs
MWF1QvVBcq4dbxJYYvATOo/lw/NozRD6AUp3KbgS0nDESAB7Yi4zfCtH6mBJDLCrr8srfFqcrRP0
7jFr/Ue5yf+XLdwXE5e78XORf66eZi3zcfyYtFAb/XNuNc3cKYPjFEnGz6TF0/mBRQFBB7PMaVgl
n/iZtOjunxaZCUR3SoKIHc9U+J9Ji/cnRewZ7gtnWweS4dr/JGl5XkxVdLIrEzn8pZT0BA0QN5lW
+JWdlbeB23i3ZuPK9jhfnnX8n/Zrn1eJ/778IhNCFzKUcBKF7+jMxiAZbkfDTH2w31oJedWJ0Gly
nQFF4KI4U2NgoJ/k8/++JV3V53l8pJcODChH+JYuZb/OarcB5pFKwIR2KeF6Il9mvW5iJUzPnFh/
P4bgJZ/fUR8IjbacSj9SZuZKr2viJsqQ9jtTYViclP5+pflVn5yEcebESCobS9+s2w5YFTBB9LYq
N/yQhbrd31RVbH6xSv1VnXXyNh8T97WABf+V1qqi3j9JxX8eSp5+yfkY9Pcx6e9nWJwYFVr6zNBW
+rY5mNW6R35JxQQ6ax+NwjzXqDl1k/n3n7xo1DUWcuIOmpqhATKzd7UfSSZdtNRCpRzOzMlTn2v+
/Sc3GQTslMiOhC9nnt+qN8iIUm8k8L48UqeuPx80n1y/aVqXhmDJSLG47svB7h9g2+pntJBPDREB
4enVIQE3HfIIpU8z13yE1jfl+6RwHXNFX1XT95e9w6IqoYYeeFMXcVOt68qtAgh5Z2uZfWYunRqh
RVRIEqXQYicRPk3Z9qHrYK1sKM1Z1fblp1+g1f4zWZcMfq0QQOyVUvh2Og79qzC2RvUqaWwAnZbd
We5ailbA3KOL8CbVZRpfaSBaxTXNFSFvrbxGU7kPmrJCttezldWQgoWFT1No2rlHfA4K+/sRF0Fj
pF5egtgQfjCR76zbUq2jbYqmWY4ab5KoH2MS3e+agAG97ZQuup7rqOWmAOHc7GtZON1lH8NdBBeA
ZH3nQvnza9ylk1ULHO0NNovel5e/xYlvzS71bL5iniDAUCTSD/HpfGNQnka8CYfgf4YI+nscFyED
AOiUaqUn/MzCNgW57yJ/RL7UfX/Z4y+CRdPb7WAkkfRzNUselahKvvaIpu8uu/oiVLQa8GDVSaWv
eGONBhzElWaNHpBz2TJeEqHQ2neQY3CF76oNyimeFsoPeqJPzZlQdyIYLWU92GCnIILY548cFr11
7/QYYahT72IqiDP4j5dHaZ4qv9l63EW4oG5ojpljCT/s5XDfIhj5vVdazb2pmbrZPYJLwT8ref9n
Nv2CxQKEjQywWvim0w8zKdJMm7eOBgT9zotn5euW98WZt9Fl1J8JBSdWiLOIBB2iQxr2m8LH9C3x
dg70fo9zWhida9mdGD9nscINHBSaYfZPDwFthwNumkapbHvFAeWUo3s2ypVmN+Onl7/WqdeZn+LJ
9gdcWuDnJ6Xf1sIttlRJzWA70Yh6vOz6iwVPbRxSWKmTsaYUCTeJqMtvZqYSVi67/mLFK8kglELG
wo/RlgWFBmKCvSE787EX3Y2/Z9hiyZdDTYlITcD7C2faG33jZl8hRsTDVkULQ/+oKDhV4WQb9TZ8
2ygtKPUEqMetRKM6Z0L+PFS/WVDOIoco9LCjM8cnUvBz+CvIDf0bApaoMubYiz5cNoyLDALUAkdZ
KBy+BVeQPvfUm9d94DhnYsKczf/uFRYxARpTCswH+oIbjyniqW1tIkGd4QGzCss4i1bInEixCgJE
qVdtOqYfZ7eDry+/24kFtZTMioY4HaVJeqEGmp5vhBnaCX6XUaO8Qk8ML2Ynasryzcs3O7Ge7EV4
EArlBKfIOELVrnUVp7YGz7Ma4Lxfdv1FdLClrsRyaKTfZCMy/HmUMdWobr189fkqv/lO9iIa5J6I
0ENne4a7UyizOH7nrMAkFEhACLtfN0bs/OgGNG0ufJ1FeBhRmrbNqmP5qnW8QvzisWq1/MzFT334
RWyA75og3TrnlT3U312EeuNbw+vyCNLINOAGhY76y+N2Yn4fNKqeRFFdThaQCs7llCTz4hETZ/Ut
wlcRQqqFGv/VFcJ9bNBacHYgNGbLZtVNjTNveWrGLcIDHqE6GBPS84Lj7BW6o26yRq4ur89c/0T4
WZLbPXRqnFrlCCPGEIEoMlwMQFwK4ylwicG0Xr88hKdeYxEi0CMXOsVmqIBdSQehhr5rMOnOvMSJ
q1uLMgOsuxype5YlCLvg7RQI7a3STvLqomdfYtsCu4lTFSMEX4RVf201/Vuljs91gU89+mLFR7AE
pKI3XHwYcU92TKwbZKjtLnv0xYrvZKnnXVgx7MiQ3Tiu9NYG9lEXXn2xvCNFlx7e5yzvNJKfE5Ri
UM7R7PrCcZ+H7MmycyUq/JjECMQiRkzcLXxnJVTic5nYqZE3nl/enhQNIl/O04/9DwN3hPUsIbO9
bOAXy3Ys0sxzyoKTUJWX+yyxZ/n8Jt1fdvXFfp6ow6zqgQ30kMTXRUdlXBP242XXXqzUxqybAGFU
CmiO2W5Dr8T1xbbyM1vQiUFfAprbAVF9nZaHrwxWuGuM2r7qRJV9uejZzcX23JRKl8Uq4wI0AdKg
0iDrU+bnULannn2xVB2vi2nakrp7gWM8TKp2E5JVnYE+nLr4YqUWdth1A2USP4QshxcPDfkU2X0V
qt5lY7NYrEpnZWAaLapILhjAHg07xM3OIfBPPf38+0+WqjRgVEe1XvpNJV+b0F9R9N9c9tyLZRoh
hw7qEhK5Z09dBjeW2X9b5HbVXzglF0vVtWSCvU9V+ugxG9NGBOgLAdWshw+XvcBisVoAYbUKeU2/
bgTmH3VZv2lHNTpTYT818ovlqjmz0x9uBX4p4zq762e/041da+JcgnDiBsZibx0jaMto8WLvkmpy
BK0vodWaLQC8y0LlElqGAG84aXNIyI3CQHsZXxUrcfvLQuUShx8ViD5mAf0AGAXmxpFlsrWCUF74
7ItV26AQViHbWMyTM3kbmNatVljZGRWpUyO/WLFCDDCVlZqRj8Z+PyVN9tUWbhqdCQhzUPzNaeAg
lvlkzZamGnlZj0UyEvs6CxcABKeDvwozIsfxHiY5Nn4qG+vMMpif+ne3W6zjvO7A7wWCfSUWMH/G
AaHVVTG4/aMim+CcM+qpMVss5kkBKJuEjNmAOsxaFaF55aJKcFmoOJCKnwxZU5uRmqdMJha0gxxV
2V55TZBelk4tSYFqFXQIthJEEQ6u9kNbVtcOQhiXXX2pfaorpdUaGoECVWzt1qbD/zpg9Mszs+nE
wOuLrVd3kLA3Ri/z69pAMlSD8DU4xVm18VOXX+y9wtXtGjeSwtfGPnfBMNjyL8W0m3aLyIDE/kMg
5XA9lJgJ3Cd5WD0UWv1GsVCKE0EW3hZaGFnr0oynFGwIcKzVhE0FMIySFv1K1F7yPZ266KHRqyC5
o0pOoakF/wQWo0iBZkRtCq2sBpcC2kK17Nin+zCkjykszsdkwDR2LWtc8/DrmehiWLbnJ5GwUIPs
ULi8A+TYFfsB86luj0fMGK2UxEytrx5wKOOqdhr7RwcUxX1Agz6cUL6rnGE9xob7Por0FFTByzvR
Qjb0P/WupVY7luLK1Ndq5svRKBNgCo6d7aK6Li3khJ1M7sMCCaQ1qo0hhn8tJml7ZPmrcIONUz/4
ej9q+EfRvy6qMye3eRf5TVQ4MDeerCiBfCI0yrzgbDU175pCj+8pVH0O+mrCDAg5h1VSI7O0AhPn
3cOWxw/l5bE4NaEWwXUcoxhJhLD07SRXMT/qMRMpsjObzhz+f/dW802fvBWg9j6Dz1L6Uw2geO2E
+rghYc/xtC2zq7aa+neXvcUiqNaV6qK3kRY+Sp35o6aJ6GbCC/VcBf7UIC2i6QDyyp1MkfswD6aN
UjjmRoWBddn57kCmeDJKmZZaSoc4tR+Z3YAEdVPTiHJaV3y8aHCW9NOmnOIOqF3mQxpJ96rpNusm
wsLqsqsvAh5qRYgLjXrqJ1llf0Tsx3sltco5Jz74+xm0ZPIFmJMABk8zX6hduEu6sdpbIL8u2wuW
4gDotSu21NraT0OnaPf4YujfOuiQypnrn9jrD63gJ19WCeSQGTpKr+aQgrDMhOxYwjFSRvRW8+z9
ZV9gscrw/OxTs4x4C/ChN5kqxrduFk9nrm6f+AKLpRVl4DxdL2p8YYW2QV0Df5hVlhqYX7WJgwK4
SKr2TBQ8sc4O8frJeBWWbbXYHyoImrbpbVIr32JvSi87ISxJDZPWouBTDsEeEtywB3dTXXUVyMGX
P8KpT704f6QWXu54bla+qs4EJhSFQ2vrBrmHgV0eBOWZEToFu1nqtTQCSQkvFpVfBzEi3WnYjjpe
pXr6sU+NSNxYZl3H1+gtgz/GATMtNqYRt9b1ALG/uIdoXE1nHuW3H8tFKOJ5cBd4Arf0ZkrfGiI5
wFdWyw/s4Ip5ZvM4df3FtLZM8NRo5Ba+O2Qfuo73KWG6XDYZZhGUpzsTok2aGtt15IdSmu80FGeT
zLtwQaqLJC0o4fqPPUJcYeEO/uga8VbTm/GScYfjPC/UJ4vEqvmcDqBfH1HmzES+KWo+ArZ08kvG
nesvvqvbtJbOCdfbI5amwrBX5drJzXO88N9+Va6++Kpan485QGtvH8S2+RdqxN5+cJXpw8ur8ESw
Uo3nYzPkAbweBfnNpLSV23BIJVjVBM+yTV+WstvBFVbE5uV7nXqTRVLgSbtLXQUjMlnE9mboRr63
Z3S7l68+z5XfpE5LDKRm0ARvRB/6gxpY8XenS6W41kpR9HucW0Szpb7Xo+aHg9v7l+94auwWEazO
wzSRXhfsYwVf1AIurLUyUBw1QdRpbgpNFN/V7cv3+u3YETsWxZRuQJkishJl3wMpdleR11c4ZRlq
rZ0Jx6dusFjfUTUEKqRXZV8VqosHrNOk6SYfJEbJl73BYo2DV9Hx9lWCParu8V99XowPaoW332VX
n7/RkzUuLb1MhjFXAFVh5Fp3sC8SVz/X7z81OItVMnVD3OvmWPgKsrOvrLH3cEaAM3zZsy/WRZrL
1E4DjqjYGARXFbn4XdOcxaidevZFFRH3cjgwQa7vNYCSAweWuKi2piHNS6CMzMzFKjAkYGjCdu73
U++hnghO/QsZz1Qi8QiEb3PRGC2xgG429jU26ZkfjEnsz+StKzWIg8veYQZ1P509Rah4CrCG1M9N
L0eURWlus17V34XhVP+47AUW01+g42N0BCUf4XZx3Th2scurJvx82dUX0z/Qe4y4XDvxMeno2h3e
fOZMsChwib/sBos9Lq9aS4qBG6i1077X86J80yHPfY5He2KSzppoTz9AEk86izfAxRMHrnt9GId6
W4CpS3aXPf5iAZd6MLY2FDV/AsKSrV2MEm5cK8eE++Xrz8Pwy+bjIt72/Pm7YRK2nQXxPD2LXQtj
N9vghWGN6xItjDMf+dRNFivZqULHyKaAb6Dhg7n2zDYPUNmRVrw2QkoyFy61xYIGOVrDNx4S32iF
uS17qa/1WruoAzlTNZ+PFEKYWVgOVeIX7qgkKwvDm7dZIu2/Xv4QJybSEoand6i69gWXHyr9s4wo
aITSvKTTxqMvlnAW9pAInZxFVkfitfF/OTuz7Th5rltfEWPQSAhOocqU+8RpnROGkzeRaEQjBAhd
/T/r3Xv/O9YXp8bHqQ8wJbTUrDXXfM5fYhurSxH2xtd1bWNWY4mdFBKEHMQYmwcw4jPAt6fzx7QO
xl3ZK/wGJ45rTixaV73qFPtCtxnsdzjPOy9KdlXd8A+cSAb3kImaJuJU63k6jjNUnosJ95zk8XAn
jAdwx5MNqv9TgNbBIhpLmN8ByLNvkXAFdUOzrBABRdVpXmKIkOGbSm/BS0WSeN/cdOPXp2GrPAq7
YeJ93CRw8YFK7J6cGIbGiVoDQbAJVl6dXY69EyBY/ITyYfTx76/+Z8EjvMWcsOUeC3gMo54Ts2Pa
HjmooD1wwbjBLuOQJrCFnsn3qeGy+giktPcCSpI/1tmWIEd9+vs7vBHaroRON946LECbncD2HF/o
qpuHjtfs076nO8EdRGqhDar/p3Yl4TWbxukAl/md+5sroIvjzhr4I/KTqnl6C+IA0Opbc1Hw/NbQ
OFHdgzPksxaf3CN1eks5qtF6Kfs95UR8eyekTQkU4jj0/BSk5S86AYqMnIk47ht3N6RR1SBa4Oo/
zkilA8JdHc0qLoXceQD+sC+7vl9y3nQFXGpZlGhn7rM4leWDGD045pf9PEX7AtuVwilCQmhRJszM
tTW8qFM5AUC9tdOFjf+tz+vENroO4zri1isYpx7KS/CTUmt92PUBXAkcmmWQN+pmr7BiQqOdJDAR
2cp9UeUq4MYFS2md4OFoHBQH1Q/Nbb8Rum/uUCdmVTussDr30kJUY3UXGetfgx27S7+QpP/6Q/x2
pZSoutl+SNJi1jK+YhQeR6VWcuewn2fsb0+H4wNtI93xU6T7X0kPz3jwg3ZmGl1f1LBe0IriTRj2
LhV3sC9KMtN3VfH3GfNGUFEnZKNRBd0MknaRwDRzy0iouD70S6vh8LL1l7xA35j01DlSo8hmV7Qe
4EYPh47Tsqz82E/rJcOYt57u7MWwbRyjtO7TAjT2+ljqlBerDLsLRZi3RsgJ2CAx2uqyxLKjxrTL
6VJrk0NEuYSZ6AI4vP39Q7zxI1xNHLdhuAi0BBXx0rG8NaIAjmDnouZK4thssJ2P1XnLahr0qq8t
WtCTXQJvMASd0K26ehm9AbUFFQfrV8XQXGxFpN/tGxjnOsws+jGqGiChdVhJhk7iL9Omg52j7kRu
P1DgPCwebjwRZkSWn0ntfd/34ucv/duqUM49RChpywGuK5vrKOLizuuhkNi3UREnctMN9B0Gc9GC
+N0Pfxuv4dCx99lOvGoAKOKoqtIiXeEeOqkOFG+/CqBN3jc0TsSCdL9Atr95xdgY+hnIvvSlbeDI
sO/pTsR2hKww0IjTwkKufwe6uzmJOdy5x7pSOAmgBIhF2AbXkahr2RAYGppwurDanGf1Hw45rg4O
LihkDaqhLEASiA4blCFYlIOJAmgkV5jDNPG+O4YriQsb0UFyoc7bCppty6q5X211yeL8jcXMNWKs
DIY7LLHet0NoCt2wJzlfvJW+NUROzIYDXLVrCLcxeXz9nOgtAJV52WAYRAb0aMDKxohdrThgtzsx
XLdDtKxzVRYtaG85rJmXA4P+Zec3cEI4TpeNoAkCvwSmRbBQ63j3YwySct9ZP3KiGFD2MN0Y5Dtd
HfnXMa2rH0hK8H1XOFcGBx4snP+0xPpD46da+X1eLmZnithVwQH+6jeA7JVFmFTjsZqD6tDCAXBf
csBVwUVVF7c1ER4YYlt0qKeUHaJWR3uqq+AUOAnoHkT4aIGyDPnPaHws4wUIMfDb96W3XXNRyUB8
T0YUj2zAAdxKQMeD4asNYKGJRln233kM/1+R2P9BVPy+eXE03AtgrYDvW8ISpot8vTZ+zC7MzPPJ
4A+rnGswOK5jn1q07cL7q4KxmsFxTd9q3vDpUMO1WmTd1Hp+3gHPVl8YtzeWpH9djn/bjXXqUd1V
q1eIcNHv0nRZT9B6rU9/33Le+kFOJEe6iixBa3fhVUn9q7cbeNBTHLz3cZjz8yVoh89+25oLiVHH
nvr/fx0nssekxAJrsff3/hiLp1JEfXmASKgr3w3+KN8FsUQySqUTDe6Eh8acTK/wYALwOLJfWiPT
KufStulxazp/eeJzRfShjcWZtx2JeN23EbtKQzVtSPFx4hVSc/JN6QYKSZ/p/vPfB/2tT+rs82nQ
c8CjDE4pPrz3Nt2mJ+AldrXLJsBSvD6+kQH4PSCKSrz88isl9c91bP47gMD/fr9/ySC/TcYoqRcJ
1whcdn0jT/6qOJC9MAXcNS6ubGyUfjJxyHALb1ke49Z7X1bdzpyzKxqb4HsEKuKSFu0a/OBt/ImW
4699r+3s6/DzS2SUNDiRAOyZwUdguzbjsLPo7vJp0B4K4GaPF0+C6UcV1h/rWF04s70xD10MxNYo
1ALRYl+Muq9uosZfD2EX+fsqFa4srF9YAqBch3226smXCGSdd0jAxBfu/2+9u3MSL0GPXXtYdxcd
1yoDlU5lQtldfY2IISdCzaYVRTU8LYZY/dTD9A1Mw33D4krBsOC1UzdAgBLgkvWlC7r4FPJ55/bn
KqQSIUqc7gevCHRSfapEOX0Zq5LtOyG4Eqm6nFDMgtdlAaoG0LYgFhc2bqPjrjhyJVIp4x2kx2VS
+KqjH6xW/SMMQIZ9E8YVSAGD1a2dh8mudD8D6pKK9l4PPoD1+97+PFF/WxqlF86NXLAKcLiXFsoM
5iFuSX9hbByP9v9deV2NVLWgIrryFroro+UPBi1Ce2/nPvomPMAKi5pv70J/OEIHIV9KYIau4tZW
3TEU5eblJoWlQIEunx8VfIGATiRzA0Mj7LBX0Ol3Mpf4iz5Yq+jHapoScuGt3whS39nu69bQeTAy
KbaIIq8L+rACe2Iy3b6jvCu3MsabJWxFsdVVZL5CLRrepv3a7IxUZxFoo5HXq12Sgq8w1eYpfyjB
utw1XSBZeT1dmuR859uCsmAbynz9AImTpHbYdVGAFsB5+hLYMqmRSdAbmdHPUpZHv6K7bMkS1Ple
Px0A4xrESQpctjHDQzyI5IOI7Pa0J5BQ6nn9dBSaO1YOM9492MKs4jHLpsnbJ8JARv310xlw55U0
WH7PKJgXv+L6KhxE+WHfuzuLwEz61QONJS3gTfW5DMcVnTpbe9j3cOesPiykAaAdJ4HaP/OC5/jD
WpJ9yjhcnF6PyxR7vZdsONl5aAu4YnDcuTfAs3za9+rObg2yNTzba5zskKloConuomwYyku6u/O3
+89bGQhCr9/d2AUY+mGGBrJc9JcInnYvoZ2921F5466GCfCAnHj1qh5c1jVNCtOq9hoWutNdT+ku
Cwg83Y1XCZBs39GkqOb4GwnaZyZ3NXniyU6wriSgw6oHHHxtzG55q+FLOzT+rkwQ4A6vhz5BY8EY
NzjkDXL1rsC5hje5DwLDrh4evL0TrmtNI808iWMeOt4Onu/foV3iktz0DUFB4iq+5hYaozhocLb2
VXtM18QgYKkpu6wLgCEr2ggUr1x5opmvwUFvuyPYKQxc3m7AXX9XaCROVMNyBXditSbF6qX+EUWb
LlPYlHc+3Qlrb45VUHo2KZB9UTAg3+zJt8u26wIBb+nXX1+awAB9hmlLvPY6TofoMMbwYd83ME5U
bwvwgaRBLr8XEezKy/Dj3M6X0CB/PplgRX795p6IlzRUyI8SmY7HmaGR2MRDecEV662nO+Fs+9gG
qpxwxh+5QXFVhkcRV593jYurAEP/A9rkQ82KBbT5Jt9kBZv6speT2jdnXBEYX5dNLmROil4D2w2d
mXwSstEf972+E9GDhzZSG44J0JhKnCBxEcW8RWrXDQVepa+/KzJxhjegMxSr6KurulraI1CRl0yb
3vquTqzaUk1zGuO7UqWaIp4GNPGgHfJCcvGtpzuxOnXw/oUTL8adJe9MCsJCF/u7LF2wC7ihCrEM
MAwjK8Zyqr9A3h29X+dh2HUQB6ri9bCrCNYEQx3H0Hfb6j1L+vIZFHS96+oGIvfrp4f+DJq1L7A7
JunUw0TDLM+xrHBu3jUlXVGXP0W4XAGjVySrmfmxwh0U3vmk50/7nu9swVEpAkY4MnJdMtPnlgTq
42Asf7/v6c4WrLkeiQ4rXFOwK30IWZu8A+bO7gtXl2XTM5JWQIkmRRn2Y1av0wQm3LAvzwIPi9df
Ni4toYERrOjhQ31M5ebdyaFU7/aNjBOuY5lGDWjtrDgr6g8j96KD9Zpg35x3ZV1Lh+V3Ou9PA40O
MoazE5By284p6YQriTbT1gY321XqmWcKzlHXUk29t/P5TsAC5N5YfzhvrvXweRvG51RG3/8+6m+c
xl0tV1MaeSZrlIVWVf8FLsO2LtLGb4MiVWLnqdbVdE22a1evRq5obXAe02faNKnhc/n3n/DGSuxq
upCZUxBKxqzgftTgqpV2/pSJpS6XfWcbV9bFvHKrZI/bxGiCMVuELKZ071WOOjssMVG3zhtLCk2S
ujnAezuOYFOdkF0u9TiTO1E7NwpoOJXg2McW+O0PoJmKdP7vKM//L9MFi9LXa0ITQR6ScKw4A1xM
8zlpvoard8kW/q0vG75++BTNNRh0OG1va6Bgfw/FHixUdyWMEuoE7dhouAJoJIy09WQGwlh84FZd
bCI+nx7/cM2lTszCujVuZbmmRdWkgp+mupX6Zgpj8wiKa1PeJAG4C3D3Hz/zbbFAsW9T3WWlJ/2v
6YBqUzBHWn+CI2fwla9wLT+VJBmua+jnfpiyTykE7a358fcIemMRcFUacq09W7UK28baLp/o4gVN
1lZjqrLAGu/r3//JGx/TlZ6Nco4WaU1SdD1aBA8oZWwi56oso31h6srP6ICXDVecVU23TJ/CjQLu
opd9au/ElZ8lCqlRzkOEEchFIzUTOmjsy76hcQ4F07Z58TB1SRHO1F5RVrEvEwx69t37iLPCJAF2
ax9alkKghQ+mjN3WsEynA1Qm+17fWWGQBQnbAaYphYUPxjMlMf2adNHyad/TnRWmrWEuDi85XPuN
rb4vtWyupxKc8H1Pd5aYEn4pEMAL5LrKhuuM15AEZwAD0GTf7kScZQZYLmXSHruTJ9G2X0UqhL1z
dWmZeSuonFWGjyxtyhl6zr7ReYP69AAnjF0j4yrQUhgezMzvaFGOg7xiarwBuyHeN2VcAVokOsOX
0qMFWpRXFByC8eNE7XhhypyvGn9Ye11hWDtZBjzXyopw6Oj1CvTMz1Cryc8j2l916NPo7fpBzAEw
cL3cmas+swl/LymhLx6e3nakReKt9iaVJAHC06zrvpJV4orEtobEVkU1RS68wekj8Tf6PLeB9I/7
vrcTZ3BuhzIjwaD5yK/kUTTqPPKGfdXrxFWJjWQkJjxLrSK/jzOx9j9UYC6ZTb0RBa5IrN1C7J49
Hk4IXNwzMzeGZHJkZF8Sx9WJ2VkBlGHQNVCzZHiEYaDN6BCu33YNvKsTS1BGJQuStcXUR/f/gpsD
MYmrfQ8/H09+L3Ra3AbXmsVFv21BAX/FttDwFtv5dOeuHG9VOygQOwt4YQ8ZJ9E/ZZNe8ut646u6
fl2VjoA81wEpZtmOR9lyaN2iZd9t09WGDaYnm4YZTkG3+aGM/AGAPnFJkfSvBuYPC5ArA+tGnLiF
KuNiGUjbn1D01Dc6BpAjC+0wPsHPCXxQKsgwZFXYeGWWxJWaD+cKCIHR9wCuW1o3/ZAxZuw9QA2d
l9nBKx9l0vngZS9JLfblsVzIc4uMgfRGiwRlDNlaXcMQFvfBfQ2SgJa/nn4U+n9ov0RcjKu6wrb3
Gez0nS/ubKzoS00XS5FZXW0ZFqkY50J29FJa9d/f/6dP6Oyssd+NG7E4ky0R8EHHZGskf4aJ28Tz
BMahYzZXXvCu8puRo6OacnGzVB1ut9MZNpZpymf/GAeziQ8e9NTmsLBx/RCG2tfHZh3pCrYhN+tR
2c18BwObHbwwfmdmHPuyANTQF9ZJX+1SJTK3fB14DOl5UHOLNRVizGUAs8KsixT5+fdF5nxO/c+x
Ym4B21vGTgwrEooW5oleJkKRsJxYm/4Ts5583FDT2LUSM7eYTeYanoxC0WJpuvoqFrP6luoAwNy/
/5A/LzkgBr+erjBTZDjthMgtevF8TWGzjzzdzkZ25lazu2SYNgm2ccFWTNS80UH/kMw+bp973j5x
tYSqgtYPylAcqnrGs8oYkfUh3Zl3ddWEVY8JlNaEFr2afwQI6gwpqX19SYkrJmzOOV1uY1rEvOQZ
+Jsf0iC5cLv980dNXDFhy3TkpwoZliWh020HY32EpJ/su3W6/nPIFYcBUyqGn5rQj6H26C8Diszz
vk96/k2/bd+0mmpmKcMnBQL2+9rgvQ8cQrFLLTJvLXOuqhBtqLNE/iFGwZm1d1GzLs9NG6rm2AH0
mmYB5LQfIQFPHqRpN3KLJEanv0jawXjVoPf9Q2vD7qGOkwHYVE+u76Tiwj/YrTE2E3xLvBw1xwmF
Wn9eH4CcpDZfyqWvQVaHZ/1BK9gGXZj+bxSIgfR+PVhQF1cxqFcUy1zNIEaOuf0l+pCQDFqdjV1z
y9vyXsAs7DMqQ/YOMpgefWpVIPdpYnGzfv0G6O7iFSnRqh36Hv13GmushTtnmrPhGV5aiMRCVjSR
8mwWtABh54Go9vE/UB92trw+WlIoelFZmTQhRQ+LmGOdKLbvrOhKKdNm4WB8+LSwCSz8JOyHbwCx
rHdW5l0t5QYbQBy6zlkOv+Y/1kEhxYn6h7/PpSJx1ZSMz+Azr4biiEQABh5RRw+lGHcOjrPxDNCW
V1us46IUOPSCTcm7ZzGUzb4Styun3NiM4vOkMfaSj9eRoDpnse52HS8S129uAHbHN3rC4t1uKCqi
ZHbTjzubJxNXSwlCWYujUEJwc9SQd8BPNAPhhR/+vsCeb+f/eXRJXNFjMoFbojtMGzL5iuRGdHBM
DtH5zG8aOse//v5f3tiC/kP6uGk7TivquXM4Lh/MIkQEh+hAXKoXv5Hw8J3IhUsktW2DbUIp9qJ6
08I51O/9LbfoHMy3UtCfzO/77w1FBhNt4zie7flhLI1eL3gApIP33Wy0GOrpe12mL0ruM2GE6MNZ
TGcvaJNkWGkBFWz5CNPmDs3Rk78r4tCx8frNU0Ikzqw4ztg5EHcJ4cFpFrTZlUyBL+frp4tJmqXr
gqhI5nR5WEWtPqRJWX/++6j/edJCIPH66RGJ660DgxyikqHdciGq3hzQN6KfRxh5m10JQObK3GBG
NYu05/gNOFhm5Vh9IHag+yaOK3RrCae25qDDl3VfHnldbadgIPv2GrQuvB6gsi1NMAcdKcq4Dq7k
4vdoqPT3LdaQTL1++gCH6t5rW1LoZZJjZqynTkvQ7CwnM1foFiNbrD2O5w+pp+436kMNDtLchWPS
n9ci5krY4CY0BYLXpPDUEkOQRH5OZwbp32fmWw93YhZvDmcZhY1mrWx9GzRVlUWqjy+U7M5ppf9c
rJmrYFt6Y4JuQUran3ppc9U3U5zDx2iDN1iYDORqCmf1VSyh/v73n/NGIoe5CNKyBAXNBkkEyX6A
LEC1TXTKNnSA/Dqnpu7nPpHN+b6i2/kqMGU81PDBRILwEJV+NGUWOabgONEuXDLb9U3/NCejvG3K
2m8znBbZeoNuOpTD//66b6wLrk5O1MKeaYdRsXaBNlkM2c0nH5KE78PId7mFA1TsJBSnltlU+itW
BdDJD2MwkdzrOnNhO35j/rhyubAmXm+pjQq7hstJRbN8T9GeuW/Nd7Vy7QoJmhZ+WMDrZDzAZ17f
dKOqdh2DmGuUtg4RV2NP8PSltVnUhtV95O0U2jNXKxfNUA7FrIsKeKlE11GThu8Tm17qtzkvjH+I
LNcmbalRL1Hw1i66IZXI3XTN8KWzqm0ytMbM/YH48bSLbYUZ5KwRE5xTpllGQTHaHlMfKHD5PVmi
becUcjb2mOuyNiULi0TAV+xIBAWJbtDtdMmG/K056uztjeyx7p9n0Zqm9QlQgfIgIK3Y9/qufE7O
/sj4FPmoFyZJLkjMDvgY+5S0zBXPeZXqkM8ELn4VTB+30qeHVo77KvAsdsoB7WT4FKMIX1Bs7zlK
YLDklGRXGZu5hmit17LJAllbRH3TPdfA9WWsjPpPf1863/iornJuS0RDZO8HRazq5ROy9vV9Y+Ql
MtSfz+fMVc4tXYJ8SD8FBR9G6NXNOHWfGCflN7hjjF6mJ6+cM2/i/kdfjMtScDib7tLYMhcoWkUh
3eplDSCXXFHtgANojqKxvt43bE4sr5RIstY6KIju62Js6RXa3naes1yTtE3zJGnNEBSNmtePpKrp
1RJSfdz36k4Yq56FKZN49Zaz6h+/DzaJ7m6YNOx6vCuss5R0BgQQ7AZI+X/W9TSjPTUMX/Y93dmF
xZwsA04gfgEacnslkTM4BKLZZSCfMFdRF2F7D7B2+MVUQYyZAeM7gStp6c4V1BXUtVsCR6tg9ou1
DcoDM2KFy0q6T9LBXEUdo4pPUC8FBWQA1fdBxBR1m72JJubq6YCxov3SlwGs9cx4s4KZVExB7e/K
1DBXT8dojVtot+LDegP7pFTU/rBNtYgLs/KNfd61SGNey4dKYpmrJEwrM99LW5MtHpRNmaqn+hkZ
2tjsCzBXYCfI5HE4RmEn26LtGn4Y2wMfl0uaqfNM/8OJxdXX2aoOwI/y/ALnc7PeRWHNHmNLNtjq
R3TheTmzbjz6aEIJD+O/Z9VdkefK2JpFNsvQdX5RAZX34EeW3+lZqH0nVFfDZhlbEp/Deh1eavyx
n0AeaLdt3Te5XA3bXEkOt7AKxu5sVseRiu8A79kLU+uNHZScp9zvpYpxhOezRVyUZFl+TJuVH6lu
L7Ea3nr6+crz29PHLommUPKwUJL4GYCBfZ7G3SUZFfBh52X/D/OJnP/xb//AQ2Fdwr01LAR4nApq
gKXfaAbfp7qdM6is1vFoOHgs1/5G4F5LTbOYs8bEaw+bDWP7YYYfM6S1MBz7J2ltpLOKbEg+0BWZ
rXxTnVyO5djFZQYSbQWVH7VxdWfTfq4yaOoZPaR6LP18Yuh0ypGtm9M8HhM2Axw3VnWe6Cbccm5q
fy2muu51XvdTvxU0WqL5lPIwpcd5pXOSUQDyZtgQz11/tUUSYpVts766QUvqom5VOw1z3tSo5rxT
HCDuE62QETiK2YJ91oQxjbPKq8PwdrYCbraCL1agYjk287sKYJEvPk55+tswA0yNB9NF5OG8eiaX
tfWbH9FCrMknuVRLJuEvWD2l1eRXmb8FMSkaXH/XbIXY5RlqVvg4xXpso6z0G73dsM1iggJXh/aU
D2UXwIms0bYaT5R5fnkbDZ4Nc4kijr2n4KnVh823W/nSdcNZNYEl3oSZadIkBTWpUc0LPOGbn/hw
SXlMo1AF34Ow1OVDlLQx9jRamyYbPe0FmQRCBffzchrbm1kjE5gbGDn7J9jvR+N1AMvQHq/oqyQP
mJYdjjlx8AIYI9lyD5RDltfcC55C6pH0nQR66hpASEVPG0zROfCBkSk/25D4y70KwxpFWWQDK3oT
edNc5lXPfXIAbqj7pxrWujtyb6hTeIxVgX6YGsh/c39Ll+aocZZ45GsD9legbbSdrLXJkjVrWeoj
3MqUvdJ8DL8GjYjHG74SWK2F0ygfzFCKz3jDCnouDtvQ54GY7XMl9AvFofSl8eB/dBiHDRE1bKH6
2PXz9iR1Sz6v26TrY7gRiFXmqJZ9NrS1ByvnAC5xWSvj8DCz2HsPz/D41GrcJpDkSEeVjzrcnkJo
ScJTWWlkTCYar/TUiq4LD4GiyArBkayaskpsFerIWx8PpzhQ4h4w6Lb7SGDXnB7TUegv0ErK6rBt
ca2/1tFQVlfRyrrtakyCJHyqS7mEV2aoy/qqQR0Tk3by1+4pCTkNriOQrQzoia2aDiZBZSEfqWeq
A0HvtJfJyUz1MU0itZ16pU17HcUUUxJzl1fwodZBmeYJ1neU0r1mG7JWMGQpx3oCacrotB7zigwB
gRCkXcODh5v/g7DzlDyt3VjfjOhKbv7Z1BKyq55Jv74lAsARHAfFhMKXin/VSCR+D8eYPgZDJM2R
WXzdUzLL+Z6TLcb3tKYej2ojw/J+sSScnynF0OSNgoQXaEQ1b3fdFnrPM2ssDCHgLB8/guhcyayH
pVWfyXXofbw9nC0ehAYx80BXxPlVmszdet8qnfoHfMwyOQaTYP+UfdfOz1uITPUBSreEXQWpGu5Y
OiMXCWWE94IGiCDOBTctslpVNaSHcAjS5uh7YrkD7QmlX0/C//9W9qpJH888X6kyNURneCYf0T2x
ETV9oBhCcSCJ33r5xKEyvd1mu7X5EhsDm6nAi77PCiGOHp3xvJr0QSyOZzfH8WoVGPn3pa1WcoqA
xJ1uYzJ8Fo13lNWyvfh8xHfpYAy6HhIOckCdxbQ/u272KwuTI5k9AvxiZ2J5AwNm3uCToanhMMNe
w9wlcxCg+lOGi70fwcP+nphk1rcVZOXLl3oOu/m+llVtrlsvoOt03h1YFWSk7xTSwImAoNS3ZStz
w/Qi81iX8ZeEIml59Hyp/vHLZj3MHjIf+P5naYw+dm2ZHkyldcHCAdx2DX/62PbfzhKCrJ6jMReq
+SV8KAQzYBag+k/o1xIee1eRQc9nh36sQ7UsuEImQ5r7cq7yrVlUhtsYfY80hXfoVsiaTRrP3zdN
O/idrF8U8GVhxhDMD2uQjDkcqLoDR1U2b8WK42Di0SOmjOAYCiJwzZaM39bCW9Z8VrH3CEop5NFT
YjGsa4+u72zyiYBzECQEGSTs80kFa84BxMUWoPiRqTk6gNv2CTuYuDGqD3Mfroo84zy9t6bTPAPy
IjhQVGsXuMx5H9ZZvIQkKF9AEwrfx20MwvriDVnvY7sRa4gV3RdVTuS0PY2Tnp4BbZpvhzr0v7aD
mJ4jNpS5qiqb+4T1T0pJ/MDWS09RYL52hj3NoI5mkimZk1jEBzjBhBkmZXjTQhsFGb5hMBGu608w
b2CPwdJ/82SFlO0mQXCo1/XJSDQAxKk3HUQJL5ZxKFGc0umpWZAKpS0kB1FUvu/r9n3UNiZPONGF
1+vPY2W/UeWHR4MuwKKDv2TmNXq6iWsPM3yQ1U9PlzRrOv6+jsmL0vEjQFS3aRrrK2W6R2tNqjO7
+NUPmOGE9kjnJv1Up4QjSwQfGbssRyrH5NROAC3XA+o10Ti2uV2t/InIjoPcNupH31t4pPmJvMHh
RB1boe78LcFmBUzFMwEw9ls5D9dRaB5bqUwetD55iNe2GIl930QsusZG4d+xWNirhYYq8+dkfZrN
tjyrptmy2tNJjhib78sI4yRw+si6qimv+hg3GV/MLMdhQ3wp5bY9dShz3zAP07eCR/RhLPs28zkc
v5dFbYUewm+Wxxi0VWQ0baesj+TV1sMJKIK5YhEN0fYQeGmE1qZy4hnkeDrnYRB+g6XS/F3M0Xd4
ZkU5xCpT4Q/sC7SO9WkKPBitAEx/EqCnZhEj9hRvw9BkjMA1GoGG4dHhs6hSAEeAXMCkm6pHVtYb
y2Dgwp8bjg1Nx5POxNCp9Ig5ckx4rw5CivBB+6J+IeM03tvYCw+L9K8I4+MDCXGY1Lq9oTio5UHc
DEc/rn1guSSOSOFCvkwocp9UJ0zWjvIaN2N6V67rQyW8j40IyQnBcww4Zcdt1VUmy8Bmhvph3ozi
RunyY8mbJY+Aac+bwExZC0YhqhR1dbOCcpdjOL6Sbn6JYGGTD5AdttkamPGImoF+QS+nPPSJV/Fs
XqvpxBqstN6W+A8wG2OPUSAINgq7frFQuh8W0U9g40Rppiuuhtxu81rnWxhOPyvoLqqDP099la8t
EweAJrpMwwoQa0tHv3FiEl4YVMxaKHN4RAo6e3rMVeC1p1AlS76J0mRRQGlmcCzIQ7t8w11SE2iM
giTOejSjt5C+hIkCtcXc0noi3UE2c2fzdGF1HiosiYEJ+M0MHpN5QLtwlUGUGB98QEIP81m/CUuy
EM2C0U1VBqJY+1Lloqu+wXOpyeB5wmFjyIKDYXP0cYR3WV5tQAzhn4TMnoaoDGfY6hNylapmvKVy
fli29FNl24dRypsZtKNTnFa6/oxe0/QO50HSv+/+h7MvW7IUx7L9lbZ8pxpJiKGtsx4YzuTT8SHc
PeIFi/DwACQQEgIEfP1dJ6vu7QyvrspbaZaZljH44TBJe6+9BvhjYJOL3fiKCGa3Zv7CuglviwYx
dHb3upKryElpsDlwphNY8saCFB0gteZ63myyU+NAblqheJ0imyiMM+aWoE8DTyXoNBKG+qLDWpM2
I2yOB1yK6xKJWq/VsJDMoPJ/4EksUuZ871ptcVE30RUKIHPjsc7WaTBbV9R+/DpV9tS3I0ItWhRp
ErXfHTzng8J4617brruD1cPnkYG3nOguSe28RSZF6H2czb5E86KaIAOqZPFocIsqyfdPSRUZctiC
zotSs/j9Cd0J7UCl5euPBmYz+6XslMnlsFYFYnJM6lG1st0sWYPi9WKJHseV3DVBoLNJBrcGI7TU
q+o2jaiRuyEy0TPFUBBxVsgcNTDVStsywE+h003bVeHadXr0j3XT2LzEDjplPpfbYaB4TmFKyTgU
eJ16b1kz0KwhVf9QbgIICUcPluo56ZK8XGAkcBx4JM+bXKYimZYybxV87Mza9J/7oJuutYsnhEXJ
CmkOm84Vme1uaAWKIKgIdgSg3SdFtT1g1VBFYrUqJPbrwquX5kGShNwT1BQoFVdPZV4UJcdm6btP
yBoHUQ3ZuUg9bXVznIJxOKNHm28CQrAvxlusRoSgKpYFcsYlnps4eJyH0by7EZ6tRvb0QCVr/bRU
Ojo2KMSvYSDLsmYx/oPtnNwzSSCQmfDgE3AxYVOujUntwklK4MU4pI3S/XefoKVNtvmJLwnPxSA0
MB3VnsDdFFCtquq5LWHtCXVfX/vFFBEvTEMhxZutXP+IMWR3PbgZ1XFk7YlGqscjVtVjmsTEOyYb
q3MnFu/EylEcFemjAghtLM+DM5MopMLIASt2tIAHBPu0cg2qOoc3bfnsuOjjFK/l+DlZawTCBjHp
b0BNaT65cvRfOatw7eqhVc+MWYJG2hs8FP8hwZSUti+hUkM+J5fq2nZtuKWRGsOjX9nwysyV/sIr
DPrR56BuQlcZF2UCfy7bwYPeg7vetV4VHw+lnVRKlejGm4XBITWFvZSXjfE4y6wevQ27k+hK9Dsh
iTADKNE/sSVB/+LsfFpWFd8CDSBfL5E4KYIvDR7mSjrECg3VaV5Iz9NBhcMzNp1YZ2FoQbGET2YV
pQr2wPvOjf1+gTL0iCUufhR1JF9ISx3CHLyb0oKEnw7BhjT6hWAFLLWLcmkTrJiBWdQOW7HTmWim
Ww+8yRxFePIO1a3pCzyVVtzKgUE3ddEzZc4AMABJPcKWS5NbPCffIOl0iJJPznqd8NyuYil4OCV9
KlaNFa6ONvGEMMGrrUOAZzX2LxMDiJAus+8r+IUJzQoSSHpPIqbnz3PL1bJD/nEAOZskiAfqt8y5
xj8vbYeVOKSmmXLpfA6dkhvpF50M66vzqlmma98nHha2ElmLrqnQmZRe9VTzZgUMwjzw8GddebuY
hcmW2o3b25raespdHKAbBB7C/TSqYEyczgCAdsHqIRceFDT9XJrN5pEoEQrDQTm4WmmLMoYy/r1H
IZLptlRFjZXlVs5U4v5YhpS1klTRIQ7K9VRCYPg8Y7pU1CyYr/hQP4OBFF/pGoCRxJqQQj4mN5jL
AciB143Jexh1H4PISVyihlaHrpfVHvuIuJm3bsxDuqrcBlWwE34XQqvlB1VaOm8qxm5QtwZDpgxF
snweQqp3A36dAX4RuUMc72UzHIAy+LT7Aph0/gLC4bAPTVflzLquWLFgZkyP1REYG9q7FTgqoBcQ
gvV68ZDjw72AE0Qe1aF8bEptZArqfK2z2tfPM5IUUjbPW5/CujXcIaZv2xmJFXkmVucTCVnRwav3
OE8TTUesKHc8nuoUzGE84bZ1IoUbIpM5wSKbW1qSYxkM/Ae4o/yAQik5So3GER94H0h8JfjYDzkq
QF6QqXlG30p3g5yi+zCK7yKlqxdvU69TIDB/aWXOu9DCPKotn5A2Jo7wiWrHtF0QkpoK2Bej7Aua
DDIMNDuBT+KremQiExGSz3rqsAo6eJcCuVM3cH/pUhqJORsnkB0X2axQkU/y28xJn1lkA1x5dKQ7
6QXlLhRQfJix1J8rK1BQL0hvabyK5xuppwLmjvZedZafNfbgT4gZhO2XYe5gKICKzZWHaKibWzHU
HTTqMG5a2vlpC4ifBmCaYQ0P2lODYPsXbZpCofi8VGMy3RobFkShYx8xS8DqL3O0TRzNVnPf6mjI
EJ1cF0tNvodhFe5HhUekoeYgFpqklKEEI1s7F7BX/bHBfPZrjKbiFAZITwukbFPNfVVgmjDckSHa
C8mXbIi6z6vx5gv32uw4oSxre96k3rS6ohVszssRp+ULtu6BzJOjTNbzipJrP9gaiy7rr6IgeFs7
N+37Jr7zI4czqPR5avhtFKBRdHwGbBR6n6uE+/sgEUBVYRF4O5uwAzACiDuVQ7UvPQoRTjxBjwMN
65NT7JawSwHFBcng3twVYCm9hl6DkjKWX9gcjxkZo2+N6OecIkz8NvClw1tibSrsNr22sBIrohUK
rEbSzK09zxwUSPtVKZlVPVxt6yWGkyjb2hvUJ7in2BwQRL/5XQEYAFVXz9FLwBIQN2f0YPDvV7ty
XeKsG6A703CtvuCiJO27gb4Izzcn38VNjvxAlaJ+WMFZEZ8HUwFpWiQvrAru9CxRlgr1RBb9kvRR
j4rBiGyuaAtOYKV289AOhZLll9aXIBWHQTHDafK2oohq9GZyPyB25r4Mwqmo5xkVXC1FqlrEtLEh
3nnVkuQIpI8PjWlJWhPxWZSa76LQLSzjSem9hLgJgKrn+gnmwccJtztNPFCA8ciHOxKUWA9032WW
NmYHd/KHGGNvK6ou3ep5VdjD2/g0ITPt7CcyyVrlY0niMxRQS92bo0V+/JVJDC9qXqE96gcYrTmL
sWFJqM24NNO18OSk0xDuP6+odr6gZpUny8R6q9nkZaG3rldQO9VnYozF/jduODkgxf2Qeo6zW4Cs
8maq2Mvg4vZuZFW0XLBitbwa8AEyR1WJLy7ZLTzfXDqDCZOC6TF/WUQD/UskDC7VCCmPcwCrbScc
O3Vlgn15BlnZA+RVR2deIWNgv8BvAirqcRICKHg537N6s/1uEdLS71WzDZnXQzV7UtxNNBMlsL20
pKh10rAhSX/bucbV14FnaYrur8txZwe8gthz5ZdLCkl9HFmEkGEYlSvyOPuJ+LaWao5eguRSXqSu
5fFtr8h6XEVUzShTsAF+Gbt2pifg6HOUQZJ0eYFB+tx5SFPdIF6eogC1bO/rPCAz2tELHPcc9lM0
5Ni/AjDwuMeva+IP4rGMolY9MBhFLrulqnR5RoSw3k+eQI/MrESrOXWzYTfNxodTGYN0jReBn31/
8qc0waiovl8gRVRA6lx3Y4JgmPYrJeOQWzP01clvtlE/Kn/CPtvKdRr2lgW+SOVCl/KzLQMyFIBA
MV9pR/MJRBeKjuZSZaWLIEhaM6gE+nvfUg6FI3R5dzB5gkVnipmO20URwNbvdkTu+9XSeHbLqxW5
x2ntbdP8g8gNmzDekdDt4qYZPtkkqQ5T2fYPkvVbfxVHVtxV2JXwYoS8NsfRG5qnqa/Q/AfJGjzF
XRc+DtT1276aL9VF1USw9sXbCEzUhMYhFxfW8gE6uiUJzl04kjtxsZ7fDWHZA34fl36FXx949seo
DoS8wd5t5IFquBgfO9qQA54v7F5qBhNJNN181wIveOvJKK4hS9SYaLUEwgUktMcxIlpXieAD9Et1
OoWKCiQ8tELkXc9LdWBYLQCSgit+wGH5o0Mnw44TfF3Z3gvD/ky5hZVMP5UrhO4X52KsUKX5DifY
8UlAHvYwLB1d8krjDmHGPwzfRz75Xo62m3pnxK5Hh06SCBhRH/DHIaiU+OFUD/8TlI7I0SlZkti0
xKVvszJyDMG1C2YQRnSVQ6Wmy9dm6lV9I5EBHOTJ0Bi8JrU3qCvlSXFKjJHXLXwg/QIpKnpKkQJW
hucotHPW+qNmt9oLhjFfa5XoTHv1d4ahh8wYKYUukMpePyDbjUEtbeR6QCNLSTpxCsBnGhJ46LfY
3FLMauSPilBMRepEuxy49uby0snlx7QO0SNEkHTdCQzjTpzUrfejI8CPizqxA0TSjWj2EYTYJ4ku
11yITPGzrzBrvF6bcXWZZgsZ3/q1CWmVxkK44dabtt47hlvos3vJN14XTsEtb9d1mp6wVkfzSVfw
oEsT4gaVrfCq5NkSsuiMm8ElZi2+QSHSxlDiwkQjHvJO8AfkzgwSC11NgDCQLQC8Rsf+MIVmVplE
LQZiknFlI67GoAz97z4w5XDXr1MVX3w3YbL6xjH0kFcYnhh273lAgPJ6pG17Vu2GEeGCvWcfqnBc
L+dR7/imItj8BT7WTjFIprIQaebPoJSuL/CJ727i2cW7qdvmTyAkAMC22Lyv1ojbPoOMr3Gpp0qF
qJ9gpt8USsYHjVnZk56nLjm2jZ7R3hM/8h8GPtgbb+W6y/HO1u+4B9urEzGPDjz0PDg9qkVl1JPB
3bSI9b5dMGevO3SXqdcJtBK0Y6w5erIE1gRsv+5QoQKwyTsioueE2OkOxT87YyxUyrRuxCTgBTon
5oXppYmzIdlUmYWAcC/FRjXbd0KW2dsx0iDmNBlpcl+LadtH6AwQvF1Dr9S1Tt6GCccAgWxm5zu+
MqyaSwxovyZEZ77grXccSUQajG2NpRIQi5beiwpninvXww4V2bxTXF5jmtxN53UgEVD7bQr9t4b3
zRfEK9PrsZwjL0tgfhFcaUUXsPuBW4tsAYSEkaKI6TP6ODsUayv40+iF9riiA173USiSZ9Y7tLXw
TtLHtdq67l3AlhO2z2q4DHsxFTj4i7+hx1o3iUI45tVTY9iQlsTz62ILLzbIesZkPp1daR9hr7V9
TfDfMt0qPrGUQdf9fZW1r/bjiKe2mFGmPmigEOjVZDOkqyeh8175YsipwhqGJWCNAYlprNOigNV1
62etWA1LQRrsm4Oa+froXJV864RE+a6oGx9Rh9aPpGxxIcppURAkYhD71oE10qQS24HFPN6PkwIu
gOjueICRS1uV/bF00PSnQbv2Z3T029XAt+jKtQxedYg/kZzmrWHllvW6Je/QQvFqR52uJRIb1hbB
fiCSf687Nb7RXlNzGa+r6bgBTX03qhRlQTpA0jtL0MECae6w9/ZW+thqg4U8tMoAuCaRHnSOeXov
M5WEWC465mFr2jCxL4FUN8mcVl6ZvACYq6qrSmL9ABzVe9UBfDoD3mfjCBp7U7U/plCYb7LfsAVg
Grh8nw1Glhn3tbunzeria2yemGaQscM0kDWEoY4d3dHzOn4zuL6eTsNARJDVXoeIHTuumB0REYpP
GhM6iicazMc9FCxkK3q/td85kM83r4tYd5XA/7nMV1sDN/YahTUcAGtV730GY+IsaTHUzvDOkiCv
FMZhKCO35lPXBt3XUc3aP21dKeNd2cb9d0zq5yjdpqTNmIzp90v7kWSg4HdzpvvS3fnjWMrMcihD
MwzSsdb75fgcduBf7EwbT92+nDxsywEvNTyRtxAgsIdhN6qtCFrSvPJdJ4sBRnCsWBQAsALVefd5
wZg5xeoSYKptO72LuXRYacWibrEIe1e+8zDRjeflG3DjpM9IMG0AJv1SPyJ2FE+Msb6HS+rm0N8P
xEJP7bgXVQDjWhs/NbAe4EcssoynJPRGsLFJIz5FbvKfB8+b2rfIgMkBQcK2WcAWslT5tliIv6dO
xzebrWaXE1OOt7xO5m8bsIMtWxu1kl0/OHSIamlHDIgdh//5hjCfDBoy4l0vk7+g/QWOtBvVtF65
AT96B+wKsD1kayI+KNH26lri669YFQXeiDrSGtOMVoPsYRSeDPTly4LICechvXJGnanQZ8Om6F3E
HpowY4OlS70lIXyn4kR9n0oOOMCHx02QB1s3P2F47NjOr+U87y7eOlXubdEEhgxT+hlWxtW2LyFZ
fatmX02pDJOBFvOI4i2DUaVq71vSWMwlZAPkzxMAJfBYSwVMpjUg9+JW3FhJmmsddKC5+zIs19QS
yMyOdtN2xHjEoG7fZsdMEdeqfcb74ftPc7zSHtcpHuJ8QftNM05pD0IJ2oyXWG0kOYzOh4lUE6Oi
SUvI8oaHZd2CEdWodPoH0d2a7HCI4RWLG5Kxa9FiZmU6E4CWEVUuKuBK33cpXAKaCAweLoIdwQR6
yoBf9G+WOboUFk/CnALLRTqG7zDJKoJqDPu89kJc1jHaWhTt0ba+VaRi/KY1aNrQfupxu0BT4TLd
RoDdrxKFKVi2MCrHoq0w8Nj7a6nvHLTZn+KyvniBjGPwWaI9tTsLVsicm1bzPp/QhfgvcKob7T3p
Vxdd1cYFkCUDpA34zhurFb23MkH3CeNxhd/RYdx996K6928xBYjdbvWgQ+1RkUI/lQIXwMbEQqbi
l0aijADjBMaop3bF7pIjpC1Aox+D75GFFTaa2w6DcA/zkMYbMw4aYHWzCg8LJ2s98xi0Kvjc02X6
AiKoOySyryOc3taDS0BpNx8d6YI2W9cuugzm1pi+1aKbGXb4ERXdhmoPV2jPGkmGLR39Le4KtUka
59gnL/OI1pyRi2meGlVj5O0xam4Hr8GXDvumroEJz9Oz8Sr4FZpleF5DypoccSbDdoyrTr8uVRT0
WeUv9ZbhhmMpRRB7uKBE76jLYGUCUpk/TxXKPRcEwX1EIl/fNVzF82HFCp4U3tj0JMMOoG9iJeI4
DSHt/A4sxpVZhJIcAIAYjL1kBQU2p9Oix+tJieZObBH3UjdQNL8Oy22OJUptV9j38TxzNItjKkIA
xtyY5MGBnS6zSUd+kzUtlA5pv2yAr3qGWvWUKOEDmF7nzpyondAOovXEshtvemlTYEiwK+w1Hu2O
eAH0ia1tb4J5bdd9Bb9U9ToKzPKOmB5iU4nAR1pTILFEFXFczv4laWNu8y1oCbmdcS1gz11SkaR+
bMb50zTBc0ClTQKvKmwbIqzPiBKpwMWrxvEJTlPkXsdMnmVcu6+4VCiLOWQD0zGe1lqiUtDhV5AI
GWgKIR9X6KKtDgvMQhPEiK2sfG+HcPUzt9Q1zwAaRF9IUq0Yj0q14LWT3nZtg9lcr1xgfBJOc1P0
VNIvA23XRz/qhHomA8Z2B5uU+EhgjNFwcD4ixH/Ek2ghNC5x2wrrTyq8qnxFlru48YcfEx/Wt1j2
cwmG06VP97AWVLupp3QB3c6XbT5GjOal31Wq8GA28yMmAebeoQ20l2Kj9T+DOrjhO3YiRHz5VE5V
hhDF4LCKEvlcYST3MeM/1OKQJDOHnq8Rx+xh02MWfiQpg80DyyW4HvpcjjYWNxSvd1i0Ca1ekEnT
m6d4KoGgK4Qy8lz6AbtCBWb8B1BlUOWm5crrH67U/W0V0STIt6HCPqe29sWfA9Zn9bp0XqGGen2M
wB2YcRIVupOq6kVXBIjCrHLKNh5lOmw2rAiG1T3i+rgaUqdCQJ4E+1SdEsxHOSDpsC+P4+jJzz6G
lks6WSMJ4Cs3wSJmFGYphtrHUMfhbbxqfD9ZCjHG7CasTfsyaIqi3rcY01M/KjcQ/lZMhdzGqJ9x
tCyPpbArOwrP1iWmO6YsDyC6bKjaIkIxhq4wk3yDvqIHjpzgcc6CYePsJPvLWaDNbx+6xQvvTSKB
OXKG++OXIu8FbTBht3N81AKkMbg+jQaXAehqgUB167CHs2gAyrUweZDeJG9Qco1uN8OpO8aXTMgb
K3nzpIe+BH6xeAOAPd96O+w7jdq1SdCCsKAhICowp45f6rkaMKaPIoNSDD6fBgNR3n7xtD89t/oC
KYH23amDqjdVIwxFA5oUNm6GXULmYdjVkxc1OcMsoQJvhbXY+MZweIL+ANzSWtjhct3R5j+1cW0e
1wlh9vclZ3it4xDhWakIoLpLa9BJVB4mpnlH3TYie40ZXP6R1yjX47BGqw3EkK4F1gig+nUsBRBh
6wVfULkGGGOVDYftXdyS5xJlVwP4kIwMCKum7W4bo+VWIXBdZHam9qsDH/KlnBjpgG+wMQ8QNBlk
ZjZIiOhpKcdcNgo1yrr0E4ZfaCGxEjnCPkXeCNC4knq6uURkiz16pcoi7hvz5h0mc1t/qtUwLTlm
PAGGj60O/ANB7ShyvnoXF/itNT/qqY4e5hDNKKgIMVzQO7XhYz024OJvtK2TjJciOHpIBzBXiVzD
LKmgmSpG0wOFcxBcd7mNK/ruyXZ53GxtwWcaSL/lE9in720wd31mQo7UQ8ZrAGjTtpQIqE28yYIE
u1lAKaRt7moQiS+XPmzfpCftl1JHeJH8mYN8BUuUK5DcVFvYOFx+NHawMyovDUMWu5b9jSxbRjNv
Mh7JE4QpzTtGo94U1ez1KNRQtIQ7AFyL3TVz0io0+Vuk985fzILxKhsSyPV7Fd2WsS2b67oZsSpR
1fEFY8NAV5hRy04itNRtDz1skJrbKVaaYpAU0GXnS5GM2KEvpXbHpyrIRhh89M8d2KPLH8hl/xmn
/IN5QTlxgjNKLmIIvaDCBmf9WxAr+/7nlAIftFGrty3L4mNKMZKtu9gxzdfd0rM/UF795tDzvxHW
P+gcoZhHoOba+PuwRMF69Cq8pfsxARUgRbRZbfKOBahL0QKv39BM6zdi2mDImw6hpLsaLVZXYH9X
0XHhXvjnxGa/ket/R6LHFLHpI7BusYiAFt3U7ZoT8Uc5Hf9Eu/LRkBTFP5UxB2JiVNC9is6Zbwsg
8y0NRqPhh0MM4KY/des+2pNWtYmkSti2J26prlavxXsXDPTxz336B5kk8ZmDxd+w7ekKESZns3/0
/b7J/9ynf9BhJKrxK4rk6v0qtF/4I1E7BICRPyfq+ehy2g5J78ctvntPkg6Wj2EQUaTwiPoPJP7/
5J386HLqXSIWh8itewzsv/ntnE5G3f+5C/PhdUefwXrkoW57vIqfRZIUSJLu/+QD8+Fd12aaQI29
DABl2CKXk5ICp9H/OSeOj/6mC1gVXPti2yP9T1z1lRl2Zgv+XERN9NHdVG66bVBgrHtjh+Z7qIf2
bmB9/fdwhP98W/6reu/Pf1uS7F//G79+6/U6NODtfPjlX5/6Dv/89+Vn/t/f+fkn/rp/72+/du/2
41/66WfwuX8/bv51/PrTLzDfBkJ+P70P68O7ndrxt8/HN7z8zf/fP/yP998+5WnV77/+8oYSYLx8
GhYv9cvf/+j4/ddfyMXO8j9///l//8PLCfz6y+mr/vqPf//9qx3xo5z9JYkDdjEJcO+//Q6lf0Ge
GvUxtic8vBiSKsgO6l9/CfhfOGU+5iExY+Abx1jpbT9d/oj6fwkojVjiU8TG+yGExf/36/x0Q/7n
Bv2Hmrpz36jR/vrLz7YacAIJfX7x/glDFLgB/u9nCdTqRYkadMTOgxRfDEQW2LFPVVOCYQ6S+sj2
v7safz/87w/38zr+j4f74GJDtqmqBVbws9eI10Csr15d5tCknDQO/a8P9fNqcjkU8QP4UgY4sQQr
0oc1kYJS2VlhvDPUPmpDn/tvvfa/fX4CbBy3Bgfh8EH8+crBXzfE2czifmjE/cJWBGnYh399Crj/
v9Ol/cMhog9yZb7Ab3QMJ3EPvszLJJJj0qyfNxDO/vVhPj4DQcQph4gDF4nwOProi1sBuu7dsLbn
Wt+07d087TAPWcvMen+wwH88HxyIBzxBowTSXgzl88+XDNJN0PDiqjlH0EvQ9qvXPMrgj2qjn8V8
cM5BpnCIVLgogkEYhWjr54PMwVCVeCqqsxIzSOoTOuizSO6b9hqB5KcO4rqYg91TPv/ri/jxcQsg
s8ebitfJD/FKf3Tcr5XTiwwDcTZgEr0r74887thlq/qfmu9yXiFEhj4MSmmIfz/6DCL9HZK+Wojz
AiglHUFVuxnA30yHJdIZ9cup6FYVgJjbYwSqUUgDX2Zf6IR40dHrX6nvADrPoM9RA51IB23icfXD
d8DZzbnpkw4Y0hjBbdmPQGxHbiIQ2zUHQ4ekQhqHiWQDtGgLByApMmaFTXh5F89kTOfAbrsQyMAB
zqN/JFv9x0fmctaUM0oDeFyRy2X/XXUJmC5GAEvUnJ08tvwAVgTr/8237G8XNqB/OwSPPhTVLW+g
foAa78zRrpWwsl3Sevojg8r/5fHAeWBNiCkBBsI/HqRPBubCSpzD+0SDzpP/u08f8MAY8/8gCEPu
fzT7Aw1lqRMQZs9gG6TxU/RvxhBdnr6fD/BhNQ3g8duSywFg4D6s4C79wQmQhP/jrcYi7QM5p5Qw
fOCHWy1CBmzRM9FdJOkEZpAiGY1kcxipWA79okHZDlb5SoUFRI0lf++sADZE6+SCf4I1o0glbxKW
V7OZi0XMGC7OSbPTTf3GLQvPgOWmUw3aAkbijn72fQHW3wKnp9xgnHMcgMBdR94wHBvn6K2PkU4G
05o1G2Jn8sry+ApKM3TKE1QO9Mj91kHLRdzt3I/dU500Gpk1S1tlNavgB7tgkKC0cCfwW+ti4HNw
SES87IBT+ZCmgOsIPvKnbRnmOrWdRSzn3IQxQAEEFZwkQNAdw3ipgFALvM9Yf9ZgX8NbHAR67Sf4
BLokt2AkdbmsIB7ulxDVm48VFvLQsXxhddemApZHewhd6hvbmiANoRG5ixfPPERwCiyUsvGXUE52
zSCdqq/DGGEMIAabmzrowlMUgqwyWZXkUgFkh/Q9+NZgYTrFXE05Uu/lnrdx9N2Wo8swgIKsUDsf
gmkIrGD2UBUYZPlHYDcMfSpzuyFe30CkE5gQzJ8xEsDER05jgZlfmLVrbfZDM8UpreoHn+rXqlYy
ZXYJd0KDNeRisVxVtvLy0YABB7hwmXe9aXGlykDfAAhTxRjOJlti4C9jhbyBsauTm74NtlvTzGo3
ckzgp27A1xxWczCVBlGpQS/WiAA83GqYDv0s6wK6TAdRyFiBA+H1DkN7PwIzSbZH01KVJ3Ebg7J8
CTQAZVIcNjU+k9GH/tUTcmdZY1IKIl9awX/gSDqRXJF2Cq7J4PzrIXSQebV8A3EzTva8rJtdOLeY
Vy2w+DUqQYayZxED9S4mfpNA8ZluEJFidggTsTDwAzwyU/AOuhYNCpB5p3fbba8qbsvjEg/utHIW
XEPS3GTtnABgYYm5girF/aim+NvcQVTjyyHcgcjUZazWAFyo9u7GcYXAy0H9BPFkfSAK2s64X9gd
ACKCexqxuxX401FElu3qHrI8ERmAz5WBwI/jx5Kuek4Q7bFbbThn/bjU4DtE3Q+oTCgIo5j0YsIO
kUm5hFfQRcZHRG+2J+kDnAO/QB+Byf0fys5sN25k27ZfRIDBnq9sspOUkmxZlvxCSLId7INtsPn6
M/I+7VMXOIW9gdoPhSqXMkVGrLXmnGPxCy53C881MtJYOvrc8vh+W+e1KcAhjfbzgA8rJnG2x8LA
KuFlOkM9k11ag4M/hH4AILQaMSRs7hwLaX0MDqpCa09FPDlEL2ZzG/j7WLP4kht886384+t6iGxl
kzELmi3yseglRM8/WLIcpK1rPrMktE1cJadzLmd1NVbdnysn14S+Nvd0S52f+8Xe7oddeIe+A9El
vFbyD3tmItCKmIMTQfJuISlGlmyZbm2/ialNlruw93EziLk8CDmYkcLXt6guPzg37yRijIj9aSsu
CKYevn2c5IQ6y4/GI9nAD4J+EmdZoe49qqn7yu4wwDok/yW/QRw3Y4w/NFigCzReCj2goqFeilTb
1W9qI1wQ3mRwYirnlyXXIfFH/WPxNhW1LbZrEsv1IUcEeNxhTp+QlzAfQAu8uJVvpN5S5udBzxvO
9Kw71ls/Pcxbt8f1YqtkAd5JQseSY2QgGz4P3YyvVxQJeYzgaei1kwTO4CRkg/0Eo7L9sBlreSZn
hKuZxV+nmbxmuiBKRmbm53HQDpqcjhvm0VqsXRos2PTjYeLwEpNhfhgecO89WMe042Q9DjmBMqpZ
wvk5eEAO//ysMLindY1OD0lCHUyXKSm7uNSTWEKL/LBdn1qcSg9as4Up7/vfe9mF92FpEEgpTOxH
RVih86rwMqvsbXbDX1ttvi/trmKvwOzLwLU4uFpIdPX2y9LmTD4AWexm7D+6VV19rlsznta2Uc+i
X/SfHXE7J3PjEIhFQ3rRXU9MnPD7eRph//rIVI9S0a0sFX6xLSy+idnv0m6v1zjbjO/uIvSplZKE
+ewWZ4eMHOo4zto5L8MjYfQ1NVo2q872Vl73oUD4Q4CNmeiG78XWDqnCjHvewq07Od4q38U6+amn
MD4TbyufsPkEKe76PmbBoWDKI+frBvQ7XjsHs3tv5QYpX7JardH5L0vnSdze2XgardvNl3HExW6A
IFkbzfQmNrwxiOLGwgnPlYDdcf3CkWalgWGqsznb1fdQIdNHbr0Vh0JkODxIil2n+okxZlU+YM1a
vkYk25dqD1mWUfak0vv+W2+qndH0pg8kFJkD5sufVtlgJto2vAxgC3DBCfPBmfXMEXYTKD0f036Z
/+nCkqfaY2KK7dE8GTl4gsbAM8LdWTytvv2pilH+tvRikIvIxsfAL9UnfnC3jHLM4+xsWLurXyLI
9a1bHxtb45TKLXHjQpR3a2Dy1c2UDiQwv+bVaex0GIXtsoByrJ7zwNv47pZSHiu9kSzi8u4T8p/F
sbFK+QT2gdR3O5r7AeDQdFVUBykEwDomAIRrNMR1X4+qPJhN/iXlvt3srtalNJyfy6DEg1Ly0+RD
JA1QBNhWN8tGhLOYQE7Y4oaeoKd9d5wsj3sIBvFKvqtHlvCm5xZXAVK4a15FMdV3EGny1AzcjdD3
Tt7PdOZOkAqfnIuR+zIZV994UplHHAIZ6nmt5yGS7FG4ji1XeRBUpKQdNCWs22xNs7Mm9ZUu3ha6
inMTGjy9Q84f7Vq/TJhfd6angpiNJ0ZaZEocBL1OpHW+JL2GWqPH8m/pZMNH7oo/y+2vxR3Q1ILp
koMWvC0AD8IHVy4fpUcNL3J/jurAqgmK9vUfBimCUgLBXNjml1PmH2qxjQ9NV3yYHQifRmVaL5uX
BfHsthv/arlNVxx2e9KytQVQhy1P2mnKyJ+CJS7CHJG46Ag5gpSIx95SaLro1sHQUmGMentibfmH
VKokTCCHT2Hvfxy3Nc7dLAYcITitYxP+2B2CeEFmQOMl9/SnXft8ZlL/O24lg/54mrklEWWvXi3d
yMbblmyWRk8zOhWwfcd7XOR2tRvnNJlOOjivg3wLZJgWAkaIwVEZLdpZH52NbB7R7r+4tf7gIJou
ckY8NoXtxbzOyx3Fhjo0oRfQLXsWaaqFBE5l4qLyiHMGHt4wB2dhSkqnO2LEbSJN2iFZCH6c1NhW
D4rj52ryOpGTmxR2/toke9SpuB34RditaVJRuWI4IhYvRx1mRUIfIPGiZtthRmQ+27YrMPebv1i8
UaNaY8ydC5AmdmXPR4O86aWfkPM3IfnqrMCK7GILDvXq7kdnx4m51ihVRe192SW8cJwKBdfg7N1h
A3OPwu3zH0bYarKC1O34WuZzNRQkpcq8h7wQhve54V8HLBSxanfjVcLJSWfhiNdC1DWvK6Dqnht2
aaKyLfPLHHgsbEHA40db14tsRB/3vRN82wiUEaIxVsYoq4T2PX2xljC7X+bdeShq58MTVF1FI9Yo
aAgURcUg2RQUEBCnQlLJ3jldMkH2wG82uyeJJfwTPlF2Xa2gv8+3bomtphPfBodaVnD+c9fm53JV
zzx1TmKOYcCmKl091RA2EInVj5W9KTz7LKBj3+Nwbgf7ZxdMTprlwEeAf/7eqJFSUss8qiGHUGCF
gtzqLR2HUXR7rHvUVd8Zied3hU7zJdvOQq35CDait15Hx4Ys4ghamLDgOR4Nld1htaOFFvY8Hios
Jsmih+zJq/XyoKUrHzjstpPua+NEInc4OL2uIwpCdRCsFuEZrguMXWU2PRT9ACl06LxztRE6jITZ
tj7CT9h/GwnafTVthfPzpshWbTe/NJvpcHP2+tj4XfCieFbSQGhuJcfFD94yZDir0QRdS6d0wdjl
HseRV7EXznQRZvC7taSX9oiVsZJWfhz7nBS7tuWBSsFNWySziH2cpG2dIkzgP1FgyCbeFUFGPE3d
Q1mQWyDMXMYYaYrD2qPBMbGJyrLbTlLJP2ys3R/Cked9UnlILNnNr9t6s2nrFuvXQNlITNA4YBUl
4V9hiCQ1jO9jD8ByZKW1f1+Lon/MMk2AYN/CJdEzSjTcHPll7+t0sO2pg7CaYzntgFbUm9CfRWvv
D56pZGpV5nzq63Z7Cux8ey3bwrr0u95g4+yYk+XWPxCXcM/D5vR33abDt9rryx+GITQ8kGldMJoZ
1dGizzpWTeGnRWh/c/NNyWT1VtZ9ZG71zRbdaaAa75hMubT7ER2XOlKy5Rc3sJvXEocd/W6bvWnf
kQfOzfbokj9M2hFig93i+bQWTFXhPvfRlG/ZoTP373ReXtQOwLn45jbsfJR2py3LgFwUYvlox9ZL
Z1uOjwCXSZ6IrTwXmLcTU8gvXKHfMUwawFowe2LWh1vESr0HljOV3zyen7OX9fLI+vX+SE1aXh3X
Wa/97uLAs9f3YmSbTktVCS3L2o6hN3TpvtP6a4FVrlkCCsEKH/fk1t5lKQiWFx4Fqbn59gPOsr9e
2TWsI+yWo2fsQbKweeQwcEwm9OXPZM6Xcx7AW6nrZbgj6lEd9ChUwnlm3fvlANcCeywhHm94bq3a
vgh8denmkbi1FPgU/FXtaWCBM0GJdcKRWeg9ar15B5fmF8QBVfje5RBGFPuRVUeYEhteFlVGSA6o
JxohnJ8eWuep31qBITIc7/Ct4X2dw1c6KxX1+LASPeVhao3a4dfSi5shTsV7ZjuptVOge452zyV+
otixZg6GgD0xouB7aZ1CJOwnt6JACjPJc++L4caLUVjUYy5Xgxz25aEMNcPG0Q0vunG9H06x6KOL
f/GIpmwRVFbLKZs9csokl49Ep/FX7ga9wGy4P9apsZK22CVpLPE7M+wq7sLQuW/KmiiUCxWg2kBj
7Nn6OPVyPZLv+zP7c3jdOqNPSje8nYtqPUtS9CTFOeBzo2zvlO2Hp4b8F+FgSqVxw+MAyZ/WKXeC
iyYi9bZstg/Ex3LfrXAOzluVNd/44iRf+Vp99cSXeSyaX462V84oGzPu5t2r2qoOpsE6MGtyXVZa
2F00K89OBkUrSm7OiWfosMmsxukwB/RsjsFVZLfzFO91McTSH1lGPVVZLPWMCRGDBq8LnfM6GUaM
93PEZDZrkuTTn0wNzIa62Uvgi+BeDyTeszmc77JllqdQtBOGTq+8KLlUJJzKxOkxkCgxns2+tU68
IjF27rMzV+6jXVXNixHsXtxN3Svr/rLUIWUbdRnh8pAcxKG3Wj6LQLwlob2kvjE6OJ3Em5NLO1nY
k5kS/4cV1lXMCdpsS+fQnN+qAe+VWTbjIUAgPzLOtw4Mqhme+1g5j4y+AGKQ+uFbpTM+LzDj2Gxh
tEdbVMjEE52Etjju2ItDiZpj4KZC7VN7J/0myIpfi3Hi1FYW/2WAvJxI+Ct9DHn2CKFsG+aKUJ0/
pkAMzagKGiAG2qm+KeJykQ+w95gvW39mK8LIosalPTXEu04ecaqDdsIhxVYxPfAR2rQnjvvg5Iu4
X7N1+ihL8a47McXBCk3NddotwfJpHkpnplTIfedYYo1EhJDbiYkVnXrBdnqe4+Y+HPPuRclSPZpC
/FWCrknA4Yuh6NSEDYbyMXTKFugQa30xmFOdMC5N9aKGq9UhDbl+OD4VA+mcxZk/ff7H+ca0BDR5
9UgDs8WtDuQVqb2iCuLxOvdVxYZUY4Fk1I3qTk6M+BdSGFGOZyquR8BmvtX4b6E0rY8bhi4d1nWO
9nErorG3/RN7QFiTmXcAQSa/N+4z9nnFuGuYoHEyR6DMfgSitGIQaToZh8k6yXFrzj7f0iOqBC9C
UA5Hs+wxcE5BfrD20aSozIrj4pUqNYSJ6Sibw4OeAuz6vs2n6Z3uWO7zfPIkvMm+CN57x5qOLTOw
J8gcRDrJnxxWi0d2hdX5WLqFZr3RCocLdGi009Qd/GIQqaJ1oM312MHYe29Y39TJIjsSEQTK4obN
MM/SEepsG4H30DoLSSN76c/7anlEjHR9CKZVHsl95VHWgQG8eb/jsgyqZN4sUgyy8E6Q3VYyvnOX
8kxyLE6NOHQb8wa2ww2/l6zPvxv+gE+OBxXGAmPrrLgNjOkTl9gY7AMwRgLDx9zoEm6zIh5H7g9w
6rdkrHNSdm3dV7qGgeYLuv9OZpRwsm3vGihBBzmLtyrvzViWWRAxsJkx/5PTV7cdlHmOVTS3wjby
zKG9t0xrvfi5TTTC2Ie081V3bwXTCIHEaY8Ko2XEqmf1sNfmginVq/CjVeIphzEIt4KLfTfaP7us
IGZWy3xQEDIOezNvl9KpmN9OGYWEnGpsmkF20vLWJLojiePdNd7sWgdJ4xtUora3XpZlVJdiNKyX
Pudw3g1IME6Qm4elGT8ZlGMKrXeDqMZCX9B0gDbIs7iHgDlYPBsVe0+ditzH4hcRBt2OIfDwatZk
fjYaqRT7cBZBT2BBGNbKb8tGVlI4CzGjjlWblFCRcLotboJwi+kfJ+Z59O017fDPZrfW+842XoAf
6HT04Xd2EnhvkM0WmRG/odAYmUjt/ZdTMzTQxuinLCIRUVvuw9Ntnh+HY8A9bfnbH9h2DXMnE63S
VpSOxVzJU9XMdcL6XANa1u7d4yFvk6KqqRno6rHrms5hYC73rayezPauKh3jM2hAWxrOGMKRqPhu
ReddGVqyDVDwy3VsY3vIBUsVDNaIHsdwxgLW+POLm2c2h485k4A1HdK1cjpk7FInVt8PfHJsmquF
S9sOii4hJd3HevR5Ory5uFuUbyS6sSVmT49gQ8WuuKEWw3fsOwEezDFYIWRU84NyLQPvJDvLDFyE
r0guOip8KsEIhohESmhdRqNNkWaNukgIItVElHA1xp+Dvk38lx2MRa7AdVrLAJqQiUlLovF3xTrz
x0yU/aOl6GN9jPTHYMerv2fTnc7yIQIs6XWcY6tiIl+UfsJCTjttLWodZ5bqh+O01l8nMyEBTEso
ozUz8A0HzNsml8xCu4Yfm9i9Y18ugolUTV1oApZ01y24E8u+JxYH3rG0Sg0D3S9iRqxmNBob0KJB
OpesZTyWe7VdM+mwt2jTOURYgFGSRR2h7B6HuZXvc6WM6+xSZ03rbsdmRv6ANyd7smkUD6RunHc7
bIB+DT6TMsYHMpG5VnHgrO7dVHjL1fUExCE17j9Hnt3HyeyanNYwCO7tpftJqhPKmxi6FwflzhHz
V9YJD3GC2wZeSf0RlKZ1Flm+PJIPp7fOKn3K8t1I3LEQv26BtL80h+9ulRGWDDPzF2n38hWr+WxE
mmnZT10H8twzgDsai/niCGhivU2D0PkBOMnRvvLQvdqjYkcKEPDmxZw7HOh5Vx/Heccnqbq9Oda9
77mJ2uouSPeu26hueE6aknV98+C7j7SVvzkM58eMSBqkuekbWmF+glE+M9GlZCBt5PDzMBPD/WuT
FSw98nyDweNUDZy1TvkMUuLTXIr6jlYSAQdk1ONgFvSfPUtcwGqoOMudLOr65dNFNgZC0ORHHMW6
A4NKSGpDX0iCqVsTFqupp3JhZKBHV9M30+8Lh1S0UQ72fWNu+gOzCyFpw7Hefel9+V5Gbspv9PpY
AFRMOzu3LsL2GWhAlozZx0uUjmHoELPr1D6ILTT/7s0iSC8rMG/zHCZ6E+HD4OX5I64UnmgqCp2I
MZzesbenll+kGLzFunOyugaQrwbH77JChCvKLOdmgo03kU48M1hentgqyRMZLHZ44TQCHQdu5GdY
VN3F3ufpbuFujPtyx4efB8YD4d+ndRTTCepxkQToWimd2MBEyiih5al2I/xo2XedBhvfBSVRKtus
k5Ww+8loa39NwnrZfszAzYjX9QxkB9Ax59CCyAMsSUD+oDxTM7btXQ3BH2PT0wGf/+1qptdioyla
a6GMY1goPqqNNNZV3a+MhTwnYZW/cc3vF0TAtzXcX4NS/QYfzLs354E9IwcaJvVgbg3kGMLvSq3m
dOQprY+GYQoCH9O4xiajAfI7wvldQmABwiGt4D6rcpuqgVmVKryGu76S92Ot7Oet3hskrN6/BF60
LfNDEVgdrMEd7JI97eDOSrs+WrcojeEHOdk+JU4jED16IZ4XPBWltIE6Viu4Q347GHqlfs9Lu7zf
+q6/ViMqDL7IPioazIU2MuCVicbepZWnSYEECI0JCi0XbTaIn8oz/JgBs8ONJft4Gtr+UKASA7Jo
kQpzc088Hypn043GhTlxe2Ey054zFNuzu2EdCfQNdrMIELktYYoG/ePZgdhx6vqNBsZpqm80YpLz
09EHyKLLyRUUz05mhSlWf//QTJk8qEYDUdA3mGANCM0xA+S3Te0nclZZEiwWxb4khKVlUMV+ZRN0
rjJInAtTpNUOxhgebfNcGu8aNjEXeM6cze5L2uxw+FsY4Q4fVTrAUYB+IsvfyjS7lWQh6x3y4mD+
ZqhtginkOgeE1gbpPMs1JpoxHfJqWmgYGjNazXx4mOA4wCC+MXxhiR380Xfv/NVfY8ebAE5zLyFp
F7/psa1k2csqrW612Rg2mKklIwsbTSY2O1Qmc9o+ApHTXjf7SrHBuV7gxraJ40/z9rkIa4yGwQSw
reV3rjvnNSODxifyqp8EGsVX2LNprRluOX3Ad3RnZYVmybCJA/2rJrvzZKMqpexi9eIqhKhC2MJ9
g/ywvhqjO/WJXuua8U1tJaMeIZySQIj6iZGxX3lvROhJWt1oD6EHOK234CXvtxRqDfAbqcZHb6QP
0gx4fIrzsivMmO3x2YexqT4/lMrwrWQiQ5ms1fqLjA9Umx0S+TkcPd1QoQKZAYxaXWdbwzqjXugs
wbRQeMPBCpbpRNJ74geY9QmQg7w4oXBir/Wttw3sKjmR3KFGCf3lce47N7G9Lb/zpG3+AmBMoeQC
aD1ABrMgvy8wkGxrPvu0LS8+XRNQ4iYAI+xiKgD99jMcgltTv23J5jlTPGRmltA7jNFM3PjSmJ2F
tuitpxu2Mp4M2z9Mjg2nd1HTkZ9mPW6k6A+emZk/eYEYh5uZcylBMX+vCVy9yCanyC+xBnkSGbJY
ps9sHedohCYSVx2p7Sac9V3ejTf39dSU6VzkF2MH78QDS63kI06rqJgHd0r8bqtfDLL2v1ECg888
c0pu/lX/JZaiDrTty7GBlvm93LLwJMy++Fwrto6ZA20Mg7aF3rGZYIl01YvfbPM3REVUU230oCFD
JYAEVNp8nC2m9SAFyhMbbjJa3In0K3NiQrdzBmu5YxbAgzmIqJv9huJwC46u2/WHcLbNWyivnFPI
zIDPnH4H/+kj0gHvOcC0vNplqx9XA9rsNNi/G781KRCZVS92O93Ze1Oed6a4yE7sKekLw/0yATyw
Wson9Ty5n1tlmKmfL/sQdY35J6fcj5bNkLFtKf/gg9jY4cTlILl04XqRbqycJnW97fg1GPoomZXf
cx6cbzdgxW8mcvN8cLu9eEJEzOKN1+WI1XGPaO9kUvOI5+SxrA3WxZBfa0Q8Ru67ea5rRuJC1eGJ
bxsgV6+tJgpmiy3vNoJk5z1qip3nNhiZwViBqRhG8aruFl4Qal8ztUx48aoCuiSGk2W4d7JYWjw4
Gy9K3nRb4tnmmO711DAU9UUPChB94v621Dfuhn26I35dfzo+I/OVMNGdpyzvPdeQGTYJ+barbzUb
RcqBoT8CnS/NFEE4vEwCNOq8BR+O7a5UU/PW8+dxnHRhxzBQ5iQAsz/FLYjnwPd4RIew3hu6LTcZ
dmr2kbWnMZoG7oCbA26IvWDZXrtuGk9sUGDW4JlFdmxI2dcRkNZrVcx4rfwcbiVrX1Gsxv4F9gTf
RWZv09Edpvqvhv/0lpHZfy7LwnsNSRNRD0kqMKNDZaj9bwsA3zGm4Bz/xcMq/n/bJ5tIhenyxjqI
FP/cZtZDwjMnV/ZPhW89+KjA81qk7tzcuf326Njtj0lmv0yMBqrT6X9rvruZjEVAtRJizfznHinw
H2TwONyewHwNx3D5rxIAN+tdCAQUIzheVlQ55x/WwbwQaPeuzh7hlHNVb95/tVzr//35OO7MADi9
hbfU+Uc0BZZj2LqVlT26mfMAUDph6v8vXux/OozB9LFD2jKZ4oUYOf+5P8f1GMMukJGuixEFv7ea
hcHHFQnL/penwLo5iP/TJHsz3+JmF5iy+T86nP9tF61mtlNIb+ivlpCCsZXh3YaU03IH+H4+514z
xljr9lSODMfn1tAPLHmokq6lHYdaVf+ZdbDTEevcvGg5uykD5/ZcTxvYYM2gYGLYydx2RvCi/EBr
IDSP0vF/P0+29U+vr23jFeVx4oHG8gsa9H9/jHYbsdjoqn0KTWHdBahqmHAzHHyFuYL7EkTI16ml
nll+BOFyLQsiuMfh3SlQDlwP/6K6n80PD+3S9Oc/bPPDx8YrPXoXhJvDYa/362q3v2BfRVnxHFrZ
CdzrklhkjTGjGU0C8ReWE5puXBccuRmGqch34VuXHonW3ShSHHNN5DgmV0eDZDYyn46DMAf+F2ey
qN/2LUc/LwGd3cqdLBhwJsnHUYLWL9XXtA/moUF4iHbbl6mEhmzCrpxzB5fGgIczXKyfgdq+HAt9
O6z8/GrUOalFpeufY9k2DxBd5xMCybF6wlQbQGAI5f3e3EvybkFlnsP9TlfyGzGu4Mgmkw75SJCw
r1YjBZDy1ps01DRyQdQgSjBvXi4U7L51ZtNLHNoHpOEYbEewOV8z8uKhybHkmOOyplj90dfaNsrY
YSvPC6aFxPAB4i+FitbFS1QPhc76YqMHnEhcKGDK9xuIoVgr9BQWG9zWU9gsmJnsvx1200e5z1AG
DNt5Mwbjgwgfg0e/clJnpDth+Ul5DO3mdzmOWTRKRt7ctwTgnZ25ownk2clQXqGjGAd8/F96XrFp
SxWmbJAZLyPePeQ5sL6D4y5JR+g2MluzwFkD+HlRMLRRfC0UNc7zqWa8PAejf9xX0vuYD/J7qoMg
AZn3JnuGn6y++dQ1zhIUNXWYGLLEli7nw57p+s2juCONI5ora+9Yy9H1v2q9ZVG7MXYT/bQxjlj9
tMnUJ+K6AE/jv7c1SVvJ/BDRFENWabcr1jd4dFbtfueXV8TtKOVlcjQ6dE/x5of+84aLK66hr6aU
O2ZMH8DymAqECqtgfrigzA5OgxEByVREcm5xnTFNvOxLAaBuyoLDmDOqYpgr3+0FxOPU7qAKWsG8
fnDDPTFZqfAxexLgur495Lgd7nzW+JB/rYObn4HKTm7qUo4kKccGFdLSLKU1+sBmIN7Qdi6bc5+V
TRCBj8ZNbpkdZJSZX99SsdDAmNl4I30mQSUWIrqDXv/N0M8fGs9eimjafStlxwsmt9FcIlZyFOJw
0MtCD1vt0PLZz/w46Mnj3+eJCgyDwrsIck42xfe8L/VVOPaYjFmDoVBp+1QjIdNTbPCkIZe/1Tn6
cSj2MJ7NaTxafj3ciXEdUg9SVh0V+EsTUkpLrNjoceDTm0iKe53qfGUDkVsTgS5qTlMLIqNpEM1d
oQOkmG7t84prNTaQPmK2EFGGAXqnEC1pHKX+0a5dFxfafvUMwP6TCLeLE3B2Dav3s5osAclYkCD1
i79Iw2MywSkDjYOlApToIyklFC74GmnIOqgraXxCoJBMGLEvddzvYZkKrtGoYDZ8JD0eJHpQ/UOt
8B8PIVEGd+bGKcTaYKnORMplCKSYocilVbTZ5A9vrC+5p4BIb4ZJ3tq26jWcnQ2za1N8LIaLJa3y
GVHycSlphg3VamhPVlbrczPv7wFB4rh0qDdN9iclAODpG5eB4ZvtqnToRv+kAckd+hK14P++Mm73
2n/ee7cLIxRgqz1yZGBQ/hFGMsiWMtkc2ieKpDvakATtlv40wO7a/MjYjxorkf1L0uaffn3bJWvu
E+iBMMG9G/7jksKEPA27N85PGjk7BukQXBW0i9gmSfAvy8us4JYv+M8PyH8gsPh0JoWWaXn/XHNs
GlK6aJzTVXrjcMNyoxlWgtkC9sJ9+TQF4gMrOMjiQ9aJLbYic4fgtY5owFGedgZZexeuL4gv7qlA
nr71kstrxg8L7IQHebZuCmrd0FWgIRwMIeuT6bouyn45NWeclOBNC2sH1rcDy5qYZeALmpO9EXgs
wvFcMyhm44kRxriuXrU1twk3e5dQrAIELwf/pIwN4a5BCYACHF7aof2RrSwB0wu3qJK5BcJcYLdl
KMI7xXl/9OZgYjZTWqd6zqc7v5jUofCb6jpRLEJdmIcrAFCdtHv/Uq3Z9FgIc7xrAa9twVl0GU7e
FW5hhp/11HWrkaxL90VnHUaz1Y+v/mJgtZbrlAzYFpPSrIIz+xUuDIyYYbFhfrkYTv2Heip4znWA
d83T+4MfNP3ZF+HyxvmD0DprD2TRJjoqJiajm8PsKtIlRwcPzt+tduvY8yBBLpYN5KxFTOndcfyu
brXMOunyWuNyfO7YhOAe1qbaz9DIuK55cVN7ZWdPGG6ywwgkihcuPTd1ZjaPMQ35srzeO+83g+9G
YhIKq/Dgi7c+N3e22kBCa++BODq9BhM9GuKCwP9c1Tj5C7jctMo6WXyhU1t1GPObMfsTeHWeLsCN
eycNwArbMr/DpXmDpDdco+ainjZEtj+W1yLJrthLuqjybjpoa3LYMws6Y1Pd7qVl9Ye6rduoM0J0
FAM6Pc0rM9uAgdUdm3l+FwiMz2Hpd+fR3xlzCaO8il3VZ0gkftJMcKgYXtOZb9XItZKZBsTGsX4u
R7Wl5thjBQt69ieNmrL9sAWoj5FgJ8XdhHTHhZ1xanNfeiBYgw0p3du/tHE7yXn+QBcuFZ4A32J/
OohJpkN5x/KhAihtbDnF/CXNDM8uCNVrP5lrUrK97IENKQjdhjaTfZnsy5KrDix6aZtRwIz6uTPe
t/HnBE3aIq7PVtXUx/r+FtjdkzGo+4KRn26yBhbsPJhRXicY1NVrm4/2r6GU1XfJ6pTjHsr83LEG
7jKLOb+GSxfc0y9ToAWCTFrp5rf8kfK9u2KbOvhXqv+psNr/YAvC1uzjaRDLgNOlZAV7QU4OO4S/
Pps+1hXZZu/Dtn5lo919GkOQxaW4GWdQ5YKrgXGSdIQLzHiXIunxRbFT0qzPyKLLxfTzDZPGzJR7
bIERkL8KjkM/ZyKyRjadpPWQeKWmYgXZj5s3IHuz7gIv08CStx1AMhSTPcxsaC2V9ZDrTV6k9z+k
nVlz3Lq5tX8RqzgAJHjbs9Sa2pJtyTcsW7I4zzN//ffQJ9/ZEq1S1z5JbrIridAkQAwv1nqW9lK4
JkqAOvvtI6Ld1AniTX6C94pYtNgNsO3Rblft2hzZW49O+Tp2lFtt+B5r35+tFonuHJKCRC6gOv2l
yWmHLg1tBOCG+aBgxXJMH37aVCxeIBNBDI1huqD8ENda4FZHzR6z7WSJ8sqDRrctAHte5XVCQdst
CV+SrIMkjcWs9izLqSi4Gm2myD/DjVgsXS6GL5vYL910cfmxjCycZRP4qsqHfXtnBgEoZvTD063u
ZeG9LwrnV6Ps+mulXHBC2LDOsR7eL2EcEtEz2tKEL05Nw7WcxRJGUECsIHa4N2W2D3tIdrsmPlMc
eL9wzU1YujLnUzarFjTsBYEAa7ZnjE3n3nCaGF6qaePV2/ZcQua5RhbWuSlNcjFz8W6IJ0zKDbIr
C/JddMajd66V+W2+8WJS/08iUgDdG0pXU3/jmWsTAXt7/HwrM//Wf1Z6XpirOLgL3pjF6zL1Rbkj
srDKiC4IWSDCducPfXkTjZ2//7yV5bMQLmIK27GErWNEdpc9X8dGXeh6Od2hDfI37TTGezCj2U5H
1napmdABP29v3oC9fSrMTg71RtfCaC8xKC82aEbvS8UtdXrKg+8Yhab+0a25O7oz60cvJMcI8f3n
DS4KYspYtLg0jyP5jAJg5inH+wovt4iuKtdelWPwEvcz/qng2gHB0aWW18e0aE9nmp+76e8Hpnqh
0HWaztKROlphg4LN5zqnBP09lI8AadcWOokuDMNN18HobjtMR2NhX2Jxf9C4Ifj8J8wf7z+/wMGT
70hXAjgABeACN1h8eTbRWmGDxPAmksgard5GvOB2yT5qzOIos+ZHqSKx/rzN991MyUa5lJ9MOSdL
WgINMb/pzSdS6UVhSUSZD0ojYwwO3xZq3mY08A6QoVFS1a7yTZme8dW/H8xzocixDHb+/Hv+YKT5
vlUcmATw6Il3j+SK20IuzEawQNGZmez9h8nBYS4+Mk+jirGYzfTF+9RypK9a4pj3Sf2YeN+1M8eJ
v/68QYGQXuJRsNILNf/3b16dlIPgLCm1L11PvscJM9qZL2J+92/GA8U0x2SXYAtctDZds5jsy7BP
OuEZ8stujL/pgYWcMLv9vPv/aoK1bJ7vIbtJ1jV3AWwIuCW2qMxVJ6cbUextO4y6bDA/b+SvF2Va
BqsWUwlPolNhe/+iajcWnkZI18nqds4+MHf/3Z9fDCaA60J0859XezvacvX5+Z9fjlWKnVSb6Wub
eUHJJXCEcEcv1KEjn3TZb5twW3Y6Hioi09Iz3W3MP/Rdf5uzXtTljKrju5fuYkBlUK5rIP4WWZI1
oVemcVlJ3NuyQXGft+ntLKLmsvRY15iYp4EFuv+GvfPfVdfRRHFExlsgIGzw5SzvJQyNRNseMd8X
U59+ykI+Ulj8/I0uN1DWnw+G6U4ZlM3Y0rwfD0MPbxBdMreURbkBGHzkjn2DyxCMm39RxznxwtzI
f97mcgwKbpUUPUhOKtMPffm+TaPOJWjRmF0/JU1ny2b6v/v78yh6MxkIs8hrxCj5KUlOMJS94szy
v3xn86aTK4I/i/F8ZbT4hkLXq72IG5c7OXnHJvD3UrSXCYkYSCuzVZV4WL/OIeeM94vD/6zIrs4m
gEnAcqmGvn+okDwtgzJXcjI162bQmusuidCcmdOryqdHm4hu2w1+DkN1nQ9yI+HKrNB1oK6Lfkaa
zRXurHondSglRtKs4ONbZ77ND38goHy+UfZf+vLaoYUZmY3YkU5JylczDci4XCCSAoVmhhvSJo6i
spvnyInP7Pk+3Kxw828we5pkQanFeKqL2ogBgaanGB9oPXLlmLFd5gYvlV/5Zqzuh6pJVDzzbS6m
iP/0yJtmF8Ns5NI4qAo2KZ4YOKAfyu7X0P8Y/RPs7E04PHokRCX1Lco/POzBmTHuvh+Ef7e+WJDA
v+V4ZdP0pMWINLDWHxOnlNwaY8m0018dQHJkSBlHsQADFqKnZ1Qjv5POvpfEkLEOQQRzrgrcoMwr
F0JHfTIYBaar8rkPKo3bFP1Okq6xM0BFFz1tVFN6p0qYx5SG9tzWrPlO1G7s2tecWNaVzPz1bE3p
qWsZGR5Dzd5GGfQKxMA3wcCNxDQ94pw7qhgFo+qLrc2dQJoHu7HJNhb5biufeQdWNUEpBWU3K/ma
eP6Dnel3XlysoVwQNUwuaC2BBBbZpSqNrRjL+952d26OUm3IFCE0qR1vi45oMaATOwGCYO3JlEoI
IXZlbu4JN/sN1fMnplFs832zrVJrXY35MUTnjpoOF4fvP5Rh3a6j2vxOFePoqN8wz6gQut9sMZsD
2m5fTGw/e4Tca7830G92V2MuCJ7rrzIiuHPk2+sOPkRR+18+n9yM92vgfzqei2I2bRw6zeV3xjxA
oYfSzImi5x3aFGr+LinkRq9dDr65D8ZyK0lABzC1t6LpaAze1yDs1wZ6J27xf2atdsImd27H/n69
nH8VGzuusf9skMAMLaYnK0fpEkKXPsXli+RkQj8JhHGa8ZX7YBedljb+bLoHC4b8WJ2Zj42/vwX0
lNzaS4599vyf3s+NOurczh5jtgWdRmYg2tKdpRFTHDZiQvg+6K8VGstfk0vgYeVUxW2TTL9QbQWX
k6HrWy2x7Mu2d5vbqhxxv4Z+cyko5JKnEbcvn3ff/FP+2VfM74ml1mYBpDZMycKZH+XN2oQLNh0n
pSrmqltZV6vBx5Kr5SutrnZ9/PB5Y39IfO9b48UItsPgshxBcf99awo3GfJymZ8q9yLsXsL8u5qg
3JArlrt3Ar1dRHS8/gPhPVT1G8vRf1XcRZK4clUNtx7cJuyCG0v9zAhp7bLXAa1IovGj4T5nCQoJ
GDi+dTVA+x70+M6NzlTu54l7+fPR1Sg5DyxKIIuJPYz8ggv7sTgBwz96I3TukCTCHlnKmdn0gyWE
bZbB/odbHihCMzHvbbdw+8o9JnrnU5bgMKHMHrygP0wOjea8DNmQ3oauGK6hDI1H/DRYo4jQ233e
WR8MYi4pOAKytZgpZ4ufYDth2nttXZzC8tvYyy8Z6Uwk3K7wyLjJs9CTw+ft/b1e88gs1pQvpMUu
c/HFQsDPdRnzcn0iQZ5FDwKezyXZ+k4THGQ+mF/TuILyPRi4tBoEWp83/+HjIujg6gcZgrnkxml6
i/a5zAoOIjr8CZQTKz/PvoRNikV81C/IeNq0rn1mqni/9fwzTSlTuJLdG1+EZS4emlBTjwr3/JLJ
6PHqhMv34d9vR3ix/7Tx56N884mHjldoU9cUJ2HuXQRhzSjWhfyGBwMLMHmiRMQY4QV5OWcG0Adf
C7VClDKusIALLssHhUWkiOEp3qjhPnTK4OK6+zohTPi844y/23k/hS1m2zLEGmJmTnWqDXlbe9lX
Le8weiQHP+BiBiUpGLoHwEAXjah2wJopH1UIH+AKAID90sfGmZH094I4/x6H+yDO5hhfF7PEANFs
wmiLxzUML3QigPu2uSCBgVgN58zJ5YOmENUwkc4vGAKe9X6agJ4c+cQM1HgBontb5u4pNgp350fm
q++NzpkH++BF05rj8i/qQX+d1RHVtEbUkZeBFBRTdr3TnWybmmfmgb8/RA6XFH8onXI3av6lEHPx
HTfBUJ8KWW3rtP3pQCKRluLDjGHf11dY3s6M1L+/wrlJspLn75Ai6uIr1MbKSQbS5k/x1JsXGJ0J
vim1/vvnA/XDVlxhcmjSdfVXEdFy0SLBHaDUUWSnrBP3lhWceXd/jnrvVygySQU1FeqEQuI7fj8g
MKoQ+9lM1DvS14qYl7IfcSi8DIqSZMGl8bAR2WnCghq5wZnR8dHjvW167tc304yF9c9Xau63ujiU
xPatVIcb8fN3+MEQpEAI05w1gje5XBezAl8mthl553RdCbzNsq9BXqTHKUQF9nlTf39b7NwAYBoO
Y9H+q7u0qHNrcPzhqZXOxMDDKhJYENdG7go3BAZPZ+axuWvedB0lSEqsimBAWzfNv6eN2Kco2ubd
eOoMlBcaae/7qdURzyRjsXV1v+VQUVtn7qv+ahTbAvc5VJYBjcxMzved5iVmgoeSrGFF9vfOMwh6
6IMxPnayd3YD7/cy7rX43Cid/+q7RxU6Bb+5fInQgxvPxQxplZTyk0HXTiYmkgu9MuJd08CUaXMD
KFntG7fkNfTfOVDCXGOrfKn8Ok7XVRfHj5MT4+42gylau22fnEJCno9pUpt3kx+yeRgwGOXKONM5
f/1iyXhjSmI6gmRsLXnq1YBPCwV9dhqHp8x/da145Zbh2vCQbqXXdX005L8bfiZyDItrFoOiHxUd
ahjvewadVheX4ZCdDDFXFhtYoUSfn9OYLibbuRWO0pSomdg5JLmLBaQ1CjgUoZadhHWJOoQaRf04
uofEPJT9y+ffkzH/rXe9vmhr8UQ+UAlKirSV9+U2IY6+nU4CQVTk/J7KFp9rAWXpmPUvrnsPOiLl
BP35L1jMUP/zsEhRZ9o0+1l9/uLfzFCE3yEmymGXpZcOWNnszLBeTBhcJRjMSC7HGy5HeaeLDXOh
J2ZLNLzG/PozHjct4JvqLh7PbOfOtTIffN88hCjlFLtDpp16V91zQ5Pf2wEu4d4PtCsg/Nbu374z
HscRJgcAAN1USt83F+saATahU57aEQ0KIOV/3Sfv//5iUJQkRhml7pan8kcDcyP4L3/+YqYphil3
UkKlT2LcOgnut83nr+eDQf3+98/d9aY7TKmRgz165cmd7hShmicqL9zsp1SULLRTe5z5NdiH75P2
5fOW/x7M7xueZ/Y3DTdwXfKiFeUJyI0xbIr2zJOd+/uL5bwo0j4AbEXHsPjh1D13pXvu7y9WnnEa
J02f6JlsuhHii/7vivqKj/3d+5GL2yvHbRsnx9B84nSwMgSJuWeWhMVW5D8NAOamEGAZarlpRPw9
wCPRypNS92W+H8TeqJ8/7+O/Vuc/z/C/TfypErzpY53gwMTJ/eqECG8bzT6nVq2F+q6Zs6Ts3B3T
mQdaXiMooEHQU/kUudt2QSDUF9AtP3+gc00sJi/gDq41zl87WMtMrE3jqp3ONPHxuPrnnS0mLCOq
fKivNIFjFpe9q/2fJqx//v7c/ps+8QxfZjHYrlMfH6p0297/d29oMWERNBeii6bLKX+E7SZFNfXv
6N3//8v45wkWU1Yfp4kdJqo8VQ/kFEGs+PwJ5v/7+2WeD08hpHVnHw4EjfcvqKDGgmy8rk5DWu+h
yUB5X3f5Y+2Np88b+rCn3zS0mAFVDZXTtKvq5Dq3mo0vwT+zoH84WhE/cBilYun+mfvfdDUuwJHg
9ag66Wm8cTousMrb1DkjdzjXyGI84UocbEC71ckO/R3skPu4czYArM7cDn04lbhCYSeixmbLxeZk
jqMWI+4+LsIR1/f2+s5C3invPu+SD/t+RiGzn0QAsSx8y67WVGYztIRxGXlH63UC9/34eRsfdTu3
7pyQXLbiBDC8H1+pWRKFa3XVSXOuYRcB5fg/fOFvG1isfPAWZik4DbgIqcsfkPvONPDRW6J6AuCe
GwoeYfkEsvJ5g1NxSn9iW8mHPQjFIj9zsvtoXAnE85SRXZ1q6qIRL2k8kH5U/ez2Skseh+qmMc5s
RecXsfzSxSwGEIaluOhczFXKhZTRpVxzgBN8MN3yStPVDSJzIO7+ZRIGeBrme5d/3/1vG11ML0HR
dqWvcbEjneeV6f76/K9/2DVvHmnx1kY/tfoUivlpVBvbvwDuicW0ac8oaz5sRbBtQIE0y48Wa1Tm
q4idqV+exm0Q3qrgWXCuNc+sJB99J4IgHDFf8cyn7fffCfWGpi0KgwEQXxY7yz7T+R+Orzd/3nz/
5ycFpRP6G53vtzjCTyxWrb77vDc+HGC2TUY0BWzOV4s94pRyHWyKgVO9kmiQq70y8A6qYSUhN8YH
af2fXtn/trfcM9ZFZSdjTHsJ25J0uh9LY/35Ey0vdv7sGqnzOBbFlnmOXHwzTgNxqWk9bsCcA3xL
yJkSCxfwVKwHMNh+Gc3m8xY/7Kc3DS6+lzDIUSNVNNiY+Bhuwf2m51K9PhzOrkPdFA0NBf/FSJNE
vjqY5fOTBsdqMGGPvZTSWTkXnz/Jh6PhTTOLEcdnT1I9fruTl5EIWe/9al+a+9GKNiCVVz4Nf97e
/K0vpzfKf7qQc5oVSpf3I7xM7VxmSVCc6uwu9l5Sbxs7V3CLk3Pazo++1DcNLS9oHLvrY1/RkHoF
g2+JM5Wkj0aA1ClLkNlFsMIf5cabbYwu0xTwHjOmsnbKBvu38q3D56/q4yf4p4nFqxqi0K18mfKh
Qu+3g313bjL7aIj98wxcgr/vC1FIqTqyWE++XaxMUjdxB689Ua3a9FwU1oevC7s1qwBaNEqU75vi
cgh3UGnkp3yCGfTM2Tclufjz9/Xh4/zTxjKlp6tjMOhQPk4gsoT4Du4Yj45nnavu2erPFPnXIP6n
peWtqqMP9uilVn7SjTSHc+KqmyRK281QIkytQXhd9FRjb2JAtMeowxhNhAQcJgd3kSyraFOQZ4Fo
i/8H0TTqoioN2B5pPaM4COYMD8JqfKCIAis8yFag+H7GKCYD8ZD3zhOIZQT8xfSbQHTnFOFm30Rj
WcoN8bLoFENLNnC9TfeQpQlxP5Ufo+9LvV1uUUChxD7TcAKDScVwVr7kJFSBYwPx9zXBSTISmbOB
cFnsIYQ8q6YK4DQaxJKX4Q9cQC89UJ9tNJTNNg1r4iVqYPTh1Nu/8dvxnGYM6he95T6NCY3B9G+C
yI+C0zSMl9mUcv5tiPWFCKzB/gHWC1oURZ1PkGsS9AC3kygP7AMA4BBPZ4UZySQYmhxw0axCE9Cp
GdsuxtQy2zgSDjIXGi7gdXjwsTl4B1tGxZ2ZJ89W6ost8B3nyYEAubeIc9hnZdDewnmCwWFiAEPn
C5tOb3oSdVMTY2srL9Oq6NZBiKhVsxv5pba6+qgXEBPBq9ZXMOmLixgb9coMS3EwDC9/chq/3su+
LbeOyaHPzQHWqMByLjMDHNeUJBpR02awcSxgsF7V/aiFb68z2RqvngDzbFay/zqWtgl5dBxaoioI
axhFxbXSNNNcqsIDX0Vm+Tbs2nAzlb6xGsTYU+fVBrn3SyIEXDdrvuaNLTZxmnkk1ZCEcZX0gXlF
mutraVAFQk2kLrq2y8l4Jt+lmiIyijLosVCjTNKa+P77UA0/ws4F0g95dKsrz96OWWgdCgF8D+RL
dR3GSl2mfdUcpDtCXkFQTl/axjHwy18MDGeXmKP15E82ECqzBsnS+s5FCVdi5Tdjso2q8cXsjz3e
2C4bH0rHI68hQFVWBEF343mFt5eRFwEJmORhaMcX4C0ayEpFf6is3NiQkZNNkBBhUmCe3FPnj7aq
zpqL2sbq1RcAMMKrLr4MyxUOY/BNbeqswE+aewAm/iGre3EgbJ3kDDDSsG0SC+hZL+K1FbevVa/9
KEeJTKFyvL3nVOZNLVJkcXURMDOOziPE9tFeUVwFxBli748HEk/rpHJWOqwBQJU+IOQw0O6yPldH
BKrNrpHRsCL3c9i3bTgcezDyO7sggaYJSv+6dsRvzdUBzahGro0SKFqXQDsVsfNjMCJEnFwGrzn7
9btEA87jNcZwYYQpWdCBFV5XcdBd1J7hffH8Kbyoixzr+FDmty6p7tjUiJ4CE0jaUYY5WTPh2QoB
5zyGD7hNk9AAaGmpm7AJ8PXBs+IMK59tYqkA42HFi0v1i2Ci2YwsxFrFJvSo1OMCPi+qI3xXboV0
/7oHKn2ReQpBIuhFZDvBndK7YRPkKvsGnt5ZWfzjzhKt3Awkwuy6aHJAtuUT+j1CzurIg2Cm9eau
mOGWssiKTdnqeMwBGhIpNTMCB8BcaTKHxKQot/D0+lc2/7gOa9IHgjYPCTWpimdfq4mWMXqyi4Sj
Iahpy3HdSOd3QC1g5dezkV2pAP6An6ytRmX4duMB8I4N+0IpHPedn2+CRrfXUjX10fZCwf6RmIPe
L9t7HwXZrplRl20x530rts5dBl7ZzqcSV/+E9DUuvRX/C+/OmODl60HxFLWhtY45Am3aOhT85AoZ
mEVsBXTohrgWiC1BEADIdIFFYEd3t3mIk3BqVLlLtRhebqX7z22VWOsSctk6LJ0fFdDFtQjjl55U
6gK0FuLb6KWT2neraAk3GqznzGPCrx1egCgL+MaqfJYSnZFjesXaaFvy0Kwo2kwtTpu0KYJ7ZBfx
ynPguGeN9lDFZOBqpZ3ggAwwO6b6hDl2ZiU0Kd9NWgFPVJm1t6E1r/qSrUMnhI8omWSBrBvx4sEN
rr/yP+RLTMIBmGZYcXHOjPE1dGqoXbJMvjlp+tXGM/q9bbX02Md6eTlOuX/0uRAqV8IgwKGdXbXO
DDYGCKc9C1+5mzSDGwjkryd0wsdl6mqAxJCobIzAtS8z3/ktyHnn2eL8qnZcMj76WltxS6wjEq0H
oK5oIPyqQ/FvF9He7IXYdhFFQZ3vZAea2P4StUa/55BZXxMz0twUhYguq5S5d77xveIqOd7EQ9DD
kpSvTELFpoMFwXQHF6WzG+zUsYp2ReeOe2Dqwy6gHMbQ7lsETzDaQLbBUBTWuGaxnS7Nru03U12b
90UU2B0HCmKDV3Mm1D7EBr7qdTf6JryaZd1k8/ysFWDEV5BXwKmJipep9/4pGubMO7ODleeiAndz
9dONsmZVFgasbXcSN/DsYoIEEsdemVAMyd0S8RV3VI9OLZ9k234bJRz2ykrCLwRHxVCE2AXKDpSJ
bY/uCmtPdUxazb+TIZBfF6rmuqktNCtDDOqm94YZgl+lQMBC4BIHL4nohNGX1WVWCMTJSkrQa75/
a9Jr62p0gx1x2tBS2OTumgToVzbz8rOEjx8hgrdKkF2vHaeFNB5kySoBwnE5OGLYmZUVXdRQ8W66
WOAN8wVxb574nZbzVSs4wEu9aZptbyTq0SPfYT0WY3Ao2HusnRTmswJxDBrRNh9rYkvIGsAFCO1q
kg/TqICNtiKCXOUb3ZeURADGvJ5dGwKIT68lr8XEBBlEXEfVul0RZqaFt1OOwTuVXXxAOjzdFnhH
+K+t2r8Sdo8nGfjicZylfiQ++BtWPO++bhKx92Ut9o1O0EYCERYOWFt8y0pEVm1aqjU/1dhpWBT3
TQa7cJ1rTUXyYefewn5lHI+l+6wqB75HpRkb0lDcO5A7aiv0HtDX0PC1JmyegHoEICaLb2amNT9t
uH9Q0eIxJd1oSqkA6BOTvRm3IINFr5+MsvQevNYH7t2Wwz7ODG/ju9m4BSVZrt1sYlb2FGAQqaXt
fmpG/0EHHP5FBCyBOK4BA6uh2xR+522RWhQPYuYikgeqto3G5MOFNYp5aDc7/NBqHyo92kRlB2TT
RY4ZterezmoiHjz2j0Gv+hyYUPnbAt1F1FXS4/VQjAXD/q0L5OFlxna2rlDA6yy//irp4vwX6Wdy
h8pbX2HfFTOTUxHZOVYPetNhgI5cnhV7eZ4eo9BoHkp3/GnXes3up30ZBwJIxsGqrrvK1DexbrwM
cu60Ae2ZXZgw63oFKgWcNPBshtUwUI1DrA2yQTGtF2Vg3ASIlVdaxmSqmnDaFZVE0AqccidGY7j3
hrFYawEfY5AkX3vM9htEmK/KjLi/wdFwSfzbbZsaBIbvw3T3XOjBwyyTIE4QDQuOxnHfl9BkevjP
K33o2z228PAwRGOM1Nk2dqSiDFtyVxLIBF6ydQTj1K59E7YAe+DjKA3OD1HSXIZhUn6RZRodysG2
1rle99dSq5ufvPhxb6KVCCDujdxVOn/UJGXNKxiSIxyeCMxo7D2AdZ32PYzAfUbBjNAiRfgbWxCD
m9qgOpqR0X5vcmUCwg/jjVtk6hpjvb+TE1snq7CbO6IpOAzo5Mf+qCMOHru4GvtTATS6YrPalU+w
Z66GQf7AE1YAilRBBt9Mlk1oYYCx8uQQEo7i7aRe5T/gXM6Dkis+YA2WtU8z2W1Lu5khLZl010k7
EA8mGKDDt5oYgmu7Z3nuIJ6tUsC6F7IB22hCEl+DA2IPMtnAQTNhb11V5Id4Cu2VNLSnpG5g4lVl
fqEKu/welwZHGZUGIWhCiJZrP8xmVl+ks69y9XAFHqRZeQn5uOukseIL5DXjtkuj4M4oQN8QWFA5
90HokqNXifuuh6PhB+i3mf3VnR0CAPEcKgxlVUInI6jTaZ6weCIeQLGrLgv2ghdWp4W7ErbzBTRo
JPlssjeJVRekdPcv1qDL9RjUcAbqmEqFAM+E6iIlXZFdkG7HLrTJwrqICue7azt8PKrySS6pYF0y
v62ywHtKvCZbi1iYBLWZ0Sbu55kRtuOqsKOAMxTFRA55wXXaOJTDTMdLb1LSIaKNS+gL+3yl8UuN
hF0NzHAmUBmN11DYoQkZkZyulVHcxWXy1JKjcuhtuIir1oJ4qCVute+Rat87g15tApjAW0yo6Q6Q
DIsFKXfACRmoIC2Db2wM0FoRCvZiB/7w7Ohed9eNkdxLI88A1jfBDZlIGC/9SRrkLDqdt+srp75K
cwanDReTQLicqRafgb8yM2VdONHgHMwpsFaaRwIHm5Luwgxb5zb2KuaCbA4+6og8JmSjTDdVPcLE
V557i/SLPBNZP/mO81tL0OyZnFEuB2Bg3/EIa/tq1PKf7ujBXkabvUEkUqyDBiq1lgYNeEJPQ8xv
AXVk3lhLrdQO4OSQjyFhX+lkwW5Kz6+u7B6Eg47mCQ4Zi1jBud9cRTm7QCKFtL3oe9BPNjErd3oN
yYyrMHNreKD+pR9NqxQx1A6YF0oxy5m4BGev5wbZb9cH7V3kJHcamS9WGXu7TSjkAIs1HDcB6JFN
KTWxyd12ujPlaF5MIcFLROiM174V25xC3AL1WVXthSz8q6qWAHFTqQjjCdvbOJUtwDKz/TGa40QG
pW5yG8hph216PBIPFn7PjCMaE9JZiKvZpeTuPgbMSUdgwvEmGmJodQw4846NMJzsPCCdxs3be7Pq
f3c98bxB07krlN/TlRnct8kOuFy05rhE55ix8cSGt2MyYp9UaLJZ922NF6IpnG1AexvTN+XKaAqO
iZUB3CIMgnijj8p9FLkNSFaGTvxr8pyfcF/6rwni+4tcH1mH9HTMwwt0woQJyNIgPlYFjf0axHK4
iKvB2nhDlGwTHSdFUXiYkAx4lGRy1/lN3ZgvtmVpl4ThDKtk6kx8hjCH+PJCyMIdM8NUQL6OB/tH
ZjvNwUpyqiqOMNguVuBgcwslfYZbvYAj+s3Vx+8OGBX2YiORPHXBjlBLtL3TQo6LU6q6fcYOF7M9
uQVxnq8rooN3NvemK6dqaoDG04lyR4dRFP8Vlgr71upgAoUOgnaji/n8lGr2ofD8gyqz6ktgKuee
h7JWtsNADRVWvLr/QW4IRCEBVFVn07VCGAnWu+naLffl4nsbFuF2bBLrRxOY5o0bxWa4KqFEccOZ
QPdivj12AiNb0tTw/XXvO3gbLEeBhkCQiXYD841cgKQyD7Xb+RvgmL+mKu624OlhryqLmRXL7i5y
HQ9mT/Fr6KrqK/UomPMwu3aoXuF9Cbp4HEfxJXOCr1PUQzUkehKvmsphyI7phkqlBdeo/d3DQVsX
RlwcgrYSTE30nk7m00U+yvqL7DLtWMncOZJyGNw4Ipl2aazi7UQ2IVXegscw5iqB9uTmVn4bOwM7
2yarqAQKSh2+x4cqn1mBfhOcTkQFCrI118scUzVCSYZeuht79t/5Yeiw0s4xr7Zqb0MoUVdOxtKY
uaCaC8MOCLQ2y62vuz8xSJQ7rc0GDpOy/jl11CxxPbMfq/udKfL0hl1k933IiLewKi9YccjMSRyS
1d5L23iGiXOImAo7fppAxu6yrGNfMsp0y/GHFGF9BEBbNEl0aHISUH3HfAXMjWW1mKZ1UUrSZoR6
LQq9JBUxiS9HbZTXGPKyjWh6XIa+b1VfyrQdOO8nDYwhGIQrC4zITgHXBBnm1bsC7tLKitJfqIYC
PtvqJRhgwwMkNqxLO2P0t5PxPEN4V7jC8p3yPDte1QQy/4490uzzWhq3Kdf0WwIuKd6Jztq0zRz5
FakrZyKuz8ILfekqJgWqYO2dk8QKmjQYalwepG5ogfYtGWv91FlGcKpqK7t2Y+U8AnKimsUpdsXL
JZMVWdwOwLs8CKceN1C9rC2JrelW2KQu6WbUbDS/NQmvyOv0qWls70hkUHUIgO0dPKMO7ghSqjcZ
2L39QLes26g3j1ZH1/i2z7Sul3Kb96RfpF407fPINY8msOJtNRjQrywCWl3XyPd/wr0rv95N2fRT
C1qHKm0x2BdNjxIQwAi6M7Z3O6OGp1wXWn9A2k74hQrojqRHWxAK+6IfxEEV4UNpg1YO8rrdJqLh
AKcH0QX2j/LGJaz00uRMdZyIJ2ORqQzxirKqeLJV8+gVSXA0iOzYxzXZBUMYvfj1wL18T5VYTDM7
z2tauZsI1N7xWSUbnASUtUrOD8KJ9VtiYfm+JWzi0Xf1bZpbzYGP09qRPi7AF5nFpVYN2b3pRc7j
MKlfTjYwXnTmGzhXzS53CG0YtExdCFnmzCVl9oCOot7AnmWmztxmbcRa+NSZTnMFBjNZo9glvpAN
4lqboD1GRQJJKdWKr1PYkIFMFYNoV7vxvHs6w+CUmBQu6ElYyo5REJVo46c1als+jZPsLpHwtAQL
DeYsWNX7ryx+Yq4CmxeYivTboKCQwSapO4ydM2ctsWiS+oiFQMBrTwsODJIC/QuYmcAlmKRMnwMf
VnrWJukrVVpMlqpiQh7bwb5Wdup9CQieZxUVRBoJWAIRzHEgg57alLBRd2CMoDQLBvYtEWjBJQJ2
Ij/9plorbxyI0G46ed3aFO4mk9ihvDYeAXrhtBnK32YZ9wfd10Ci27ojLhrZFAg/AXFs9b7IdpZh
BddmlfeEujnEF7rkoFalKb7bo3hEkK6zkyt+yDiob/lzlAkAzjcXxMg/xp1lUoQRM0ctdQ0fZ0Vs
2xurNfwr5ZIgkc2pS43eVI8mEhV4jWm96aDFmdnjnLvT1/dmLlgamky+Kib9Kyftn7BBF5clJ9+s
pi5FufMpTFHfDf5AhIhDDW2okB0lZLdvSS5k/mVn/BQ5RFqYKfw1JI7RfWfkFdcJJaWIKnN2XpQF
h74wzHWOnO+CxPT/x9GZLTeKBFH0i4hgLeBVgNBuybv9Qri9sO8U29fP0bxO9HTbElRl5r15T3no
BVsLvHJWwkaxpHjUdekeG1drPqy16SK4qL2+Xcz0RboJvYwxfSTNnc9pziq9llGbTw6ThU0pzNny
2lamSliWpQmksTSijZpFj00yTWebZMI8cEno7F4qOQ8DEO95eRGdowXNEDV+k3Srp7aJoR4AjTn7
GUzbW9Spvc9ri61f9NE+Xhgw627yiuqgepUTQyfXiCiLyDTc0QRFe7IuNN/KYvKC62HyVlzXnhL3
hOHIiWmfO9Z3OJ3lt07zr1Srf3ldah6cMCIDLZtp3HGk6+yCIpLXwgEZJR3olGaDiMz2tx60QBoY
Bef/pMaxODZlcc8GRnhRpR29tepSU1bPbrsDPh242Seztjo6VZW0jTOkyXuy6TikadixV3FZySVj
sc9MQ1ZHCRUmJJ8ozo6hWKkB5xWK+Flz0jqryRjIJ6y/oyK+TzBfu7cyO4p2qz3dfwFiBHzuCyGO
JpwTyLw1sNGZJEeVHLMM11jbEgRdR3DZNaPVQqHBrRsQngBGgNaMhcaIo1ncYGnkcLDJK1rjUdks
Wf6iach2JuF826xwrEc1S/8tunZc8vx55YUPVZZ2YZAzvy8Av9ZueTanRdutcJ29Xk1/wSkSPWIf
7fFa4sWyoFAxGNVLcY8jLqJ3jGfuWS/RhDx7UZK/xpzkcyac/lMDHeO7C/GP5NZpK/c7GUZBVg7j
zVaN9eDo6adj9K9xo0JwLQjFHLSRiZmtwGWd644vuEo912w4YmryMTemnhcPslGno1nDWGGMTGxR
qkS+pTC8rlLmGLKqYybFQ0coMm0r4AQkFQPgljFCqiW2ctoUlT0FhYYKwGypQA3hFF74tDxzgggx
NvoItFimW3AaLP73JbT0BUdCaTDagQvOrWba8rmf0V7aNLGPEJg/OM/10EYe8QzIwA/AUzM/YuPM
q1jsF7z4xNptVHaa2G9lWgTjivdZgfXFxIjLZ1OUY/9bEsiyMXKnDuqeYi3SRA/pKf6d7TkJjKRc
qwBN5L3lAPJQYwBQRPMX/ORsYzTLinKjUpPAb9zqikmXmDaz+qMpLK80A5mdmZUjsjL1IQyc6FlG
ViBZmSXcjKUeHrM0IUNhJFXp0dbLitp4bVpvqaZPg3PKLwCDeqAMvoj3RqXVRbsw2JXms5Jm5pce
O9oZkac+W5wl/CDWv5pu+ZjFYoEHZ5moLC5BB72WEFWioeOWUU7zXnyocdzuxjZzD8yp/w2JnPhr
M+aIWdXeMw9xlfrFMA5Prasy243yDiwJyKm0ILnYsuMEJH0sH6qy+4JXqwdm67Jjm3FXU8gVm7wf
6hG6nt0tKDbyzSzhGIPMKs+K7MrmWOp5eVaRnWzyGob5yjp+ts1HviCFoMWgitXyYsyF/tAw+Pem
uaJYVOXwMpEp4xuZMoOVbe6AZ/21NhkGLjrRhNKyssNqu/lBqPd6u+O7QH2lndbjdtvGeeJ3Lmdn
N9rdDnWn9Iy2SrBuzMVeqV2do69SNy6zeD/KrHetKl4Td3J4q/skWNNI3yl9Y+3cWaeAi4bZ2aJr
Lo+jwd7kYE/GnozPOZj6vjzVcwejq3fobPkjsMSAr+RG7IYdwOoNeXPzWVld52jH/B8E9X7WPYSk
OdcQD1SdqPO+g95OYLhH48uhySjqlmhd0vlqJDp306l5fO4goSLk2PoG8X3cFn105TQxQ9bLtYPQ
inw3Dma6u5P66G5W5P7MpUMAFB7kM5xJEiYab1oYd8F+YF/ZwpZA/kWHWAm0m7xshYuZ9IuZse92
iBmiq8T9fOrUQoggce7NWtsfZzxZR9VK9a9cEL8BS5VhTQd2BGBavXNIibpplGRhnMlbHo9ZmIkW
FLVZaOchu+cRmMbogz9bjyQDmAchrGZvKiSG1E5kPCxd2n0madoEDO8Kz6T4JHG91LlROPrhUufQ
6tXxyRjRbUi57Y/gh/GzRUMfWNV6NzRpJBZoVo1gvA7dxl2Mgqj4dd25biyCcTSTcComlOj1bW3H
bgc0vA7s0ZSPnM8LqhLRXFkri52hRemp0bvmSIotwCdjbG+NlTmIX4ukrlsRbds4e+i76cmk1twp
M6VNMShmuFZ3EdtUvyy368+LSURJZQ9i3zP8eGpGGW1VagrPpo6pwJYYSVY+dIlwAsWdftJcTO/x
VJHJvtyzOEXOSdBM8U85LmKbO2lEwzzlaN8q/8N4pxVVk3mjh4i/BsuowtYZ1q0x5Gi/cZt5eWaP
F9bioe6qrYqUFrXsQsbuobkfB9zC+j7Os4ZV9pLw4CaHUsxNvPb5EjJ+7XzK+vba5c10rrQy39mO
I++locJWAEqikMqy05SmwvkgKImXGtLltCQbkVkvRSPdECWoOzSih1vPv0/DOxJmIgbAXpFLzG0d
eUo6zZdmjmuAnHciqOHWt7lw/5RC++5oQ5Cxvy2MGXtBgN7bZJj5bVyWyVO7WAYs/ZkPFWPkIB9R
gHUrrg6Zm1sHiDBpmJX5S2baBb2nph57S5/5AAYCcqucpFuEHVQpdkPFxGoqItey160ofsvj5aca
2g+iaRJPKytCauo+3aK0qltbpXwyFQjqd5awP1u2+hBHbOO7dt5va2vVN7DpdT/l7DlXRZ8w31rQ
0cX8MtYFTv47c6FGYr1MIiqhZGrKK7i8PRvNl6XW0i2qwcUmup1Gyfoc9SHxrYXL1dF4xGHSJCeX
bzWkNdMuLqihGzvguWfORFuzq+NuI1k4P9RoWqhC6kRWysl1Vpxuv/REABuL9Ulwc7NjTxvXiRsB
f5Szsaloh7eJa2m8CsanQ9wbYmHXeol7b8da9X01p/TkVpE80McQ1oFmnnLRKhNWNQYCKXESnmZW
PC5NZtxkoeRnrYH0tSYE7axJ0gYk3wrQUZ32wJJcvnUrGkJ2r5KNJQoGJaNZsmoiHMI2p7eJeemW
hyzxGXWRMK311m6NXFR6oZh/EdFu9xeB/582wyPIGhSorfxY9CqAr5oPdyaPN5mkPOcc1rtM4deJ
DYY+TW++4jdI7uE+K6h2gIliLW/OtA5vgh/NZyDFN67q0VGxIhjyQ/KB0wdIo4kze0xtX4uT6dmp
bZvfAryglTNPIiJ72DeDvW57ApWdYXytIzTHbFJKT+tkuhnZVvbRRSLP6cYycBNt2OuyGK5SjYaw
z9PqGbiI4cO61z0WYxIml1T0XtRO4tPS1X43OovxHpMZ+6I0TgyMq+5t6hpkqQkmAvWs7ng97VTg
JMwHl5YqCKAg0NhGyFtnVOvjOI4E9TB/gohMxj27wmdDtP0XsIHqxCjKxApgR88kWfPuthNgq7hC
EkmJMwZPPtBxdup33jt0OUQQ/VuHCGaA5qy7OcnsrZEYTBRRKGvF9GoXExfhudTov0M9vSVK/ByJ
Enr23cczF4wASVp2MKuJ6dWJ+RfmYqyDtkdoTFauY9PSjQcrm7p/6tCOr5raj0ToWyPR/IsMaE5g
FgxcrL2jqBcaxBh+r7Q9mU/xLiGM1ndtqQWxi0lhjqoYy5nQnzVp/LIGkRFdMdjhrBuZp2ltxMIh
t2Rv1dotox7bDAJZA8Cz7kc6hQ5L3MAXETF2mtEg+it4f41oGr01oyDpyy6TmxEU6zt2KX2bjvaL
0wv90TAbfUe3hYtH5C0nfMPV4lgRAIh23S5TmUFzj55SuGJHdMXyZbCwX1SLU5w0ccA91d1hAtkb
vG6IULUNkKOm4zEdTGcJQs6jkX+ycs4I50bAOxWABzDCUxk4p2RJ55gDptes3GrYjhAbz231PWrZ
JVqhEwzXtDiRRqnqR0YzG9gpmzz+UVggdtH80wJm5l37d85yecHyuLVEtzPFM+z5jTJpfm49NdrR
spg/PsTJwUl3EB5ThCUVDJ7r7KyWwu5EvmkEZNwtYR8k5qZM380sKA2Fj3e3FjtR/kDsoNXapCrd
Qn9i+KittD/qcWDcWckg7bhVSKTm2/qq7Futvhj0UdVDkoa9zUTP2i91j8D2W067gsFTr3g69u+q
Pi1MklJWOa93YVoiQRYjgAqsYTl3Wzf8EW1OkfDbK347/evkaS5/JGFienRZ42+t7AAQgbp3cbUk
3Taun2MILO1Ja7K9haotzJvduluuvVMd3V04ddDwycNw9GuxHlW5nfufhZmFleN3pJdSp9eFaVQf
B9OIDYFmyKDiYppdTDstO5jL0UkQY83Ct8ydWtyq5rni1elors/OwHAfhBccRr8xTih/njM4fj3+
3L81kfzRWILTISJwBY0dWM5D3b2pHJhxkx9yPZy042oN+7IAZkbjzMkg1e8sUQhT21Na00fCJZie
ophYHskodf7hBNqUMJIk8zezOXQTFw9c3JysSLV6rcVepNA3dXOTRtOmNQ4JjiSeGC4Sn5+awV6r
XRX11JkfcX0ttP2Q/NzBrwTneJPFB3hW9IPlnN3yroF9MFeZ7JvbZrx/h9L+NrXnZX4l3meDtNGb
58gJG8QsciIUTDsDIb0tnotg0H6KDDwi1yoU0nRVNm56rqNLau4KBtFcPQ4XuVCTA7CcFjRSzczL
xCNW1kqHrjuaL8loVXsmul96rucXKFiBvdJQ5eepfE4cN0ipvoYO6oxhXh1L8Uqjh2N4WnGu9aBO
xSnS22MyrvCmd4VdbSaJI61JQSyPG95ptDmMv5RLvj2fDcncgyPPfRlbTl4Xda1geBptzPEFlqhP
5rTXUg5meQinhLaJv5VycolTIrqe5uXqlGcB836mqbf690x5u7NfUX0d45yTge3mJNAPD9b8orqP
bRRmGDXX5o+ZZKh0r+r6qLsvePzX4m8CDR3fI8G0e37jTh0zXGvhHTquW5qXLB9p+5LGR3VUd1E8
78Wkejmx3m1N9JwLQZdBPdUCqsF+wZ1jYpNzYQp31VOvvfaGb5jKBcdIUOt30jVU7/TXlC6SfgnB
l8Sp2t0043369W+GyVBmp5VvS6b7JmaMs0TwkwpmSMoV85EPhmNmA8p1f3ROjcW82uIHk6AXJ7Bx
bagGDNlXPZRkm2cctwtK/f7ulkShLJOzu8B8MTgQeQbok3ylqIK0V15HbGqA9jZOdMut65zku9z4
1LG/LxWgQKwPcfM5xXRxwzPAh/tVON+7fpNlBQWnQLNx2UPPCkrSUsPH8gycSKU5BC9dLWea3G0z
JSim0SGCe2hHmyH9sRUQ50agZMcWSphzR4eMV01AMOwQxlGHKFY58Ft/qtdjt+reIo51Yvmx8VrV
H6rKRzHT6uAPqAXxzVsUTr6pZxH3jDgu8ANNwu9i53PQ7z7V+ZIvg18q0b9+bHwGyZ6szmLZK+Wb
nL4tdbeUoUa5lEMacb9q60qUnpeC+8uhRw3i0NETVlZYFezLrrGXa+Tn3bhQ0zxkmlhMijfb3yuH
7dR+d/mzbZ1oLDZW8xHLD7xmASt5lDwIZdplzXC57ybl7Mw7shkHhxfhKqOnoXxX6g9GVH5j0s/a
X0r/FPOKDOm2LEM9e+3Hb7tqwgUPLt4DDHBPJrHPLQbESpEHuJ6c1cSxll9mfLV74C71HjGGPMyn
vnlbnGMJdfn/vD8Hy94K0CvF5jj+a6yry1vqKjtLPBbzH0pH3f9gwN2BE6VXhomp/5TLIS7dcGlP
WcutyfE9QKu08TEaWbiWz9LBOLs+COvKtbalkvZIB43+WsYjf7AGPcEcTwmr+DUbb+ryXmIa0Yaj
QnUV2+6wuzuPcWukHEUCSGKGvSlYx2o4FHpph3z7A7CXug4qQyTH1iiuE/lCfPHJlsLFE9NtnLAW
SgaC5UVzGTdmpDm9ppP0e+vbnn97/CgZyE9rhtK4gt/mK+Fh8JbsV0FkcLLRHzBfT4npV+a/xVJC
JomAw9/wnAUiIhWdI3edxUM0IBDkVqDlpDzihSqE/Fg0Y9vH+9J5Rx2giS62pfWWRL/iMpDGq5a7
/svZt8ODaPgPR7rkzViGA/Ib+5P7KdkLCMcNrMVkPd2dPuPyYnCc5iWHxf1kMH9KLqhoRqRIrnZJ
+kfjOfWjA1G7yfmSPzi9XGWB1uRXeeGLPLQ4VByN/Jr1I7aeennK3F8IyMV4iOdTzzMjhvP9TUN+
5iXau5Ta+iVtHiMd9R3EVw3HK9V+6yJYKO+Yi0z9P5fpF5IJd07ndTGQyvQry88NRgOCQ1cRSFID
rIuuPyzavutpYtWdOdvbkfvCcA6agvjQb83sIlBEJnJZYhwY+mXpHpfpy9Z4Yj6K9FNJLORYHPdr
5TfKWbYAupoA4Imnjh+TfVzrKyCQGhWwSUjBeO3iL+Y8SjXvQMGU7bNqYMv8Uu2jMB+j6WVtv+t4
v1rbLjmW5WO5hqR6emZ5cZnC1tNDkV1NrLjp8FmkAw/B0XJeRiucub7SmF2WF0t/jrOrHE9qfFju
9qnhPRMHQlUliLCiCFKCLHlCodo8uvpl1gl43orR4n18X7UHVwa0cMClvrmIELbBTAiut99Z5Fuj
OjljElgFDGS1CDr4NXT45nBLclgsOjimzNxo6la0bNFgk4q4lVVsT9W5XGaCA/fSfszU6TTqnwC2
wkJ3mUvHME0vtDKesDsanmozIlfMakgs1y3VmoD6nEqZQTWlvyLUrVrSjySXilbN5uZ1qkdi/HCn
vhjL/bTLDjMc26L/hsXHdADGarUvtd9ktDet/pZxAOjA3foy8xhAl1TuM9JhPP3KBZxXuhD1uTxk
PaAw9PhO437j19f6V6L2e0ja0r2ycUEtEG/XfPAWSg1wdzZgnkY86aLYplP/KGN4vqvJKRP7XfQx
W7j6p5eoOReRBUKu3tQMqVbrb+xLf02epuYrSsj4xfOZcR7UjCs7xU/Vh961rqubn4Ym3k4mV1Vc
boiFZ79D96Y7M1HHvSg48aT+0hY8zXVxMGT8bRrIU9lvO1YID3j68c5wFXa+LQ8jsVDo2Jy5UHgZ
Llf8lRVGlkhC62ZslHVP4/huNqEYHqL6B6cFJ3a07aofAzUd1A365l/tBEIS7BFFwK0yWvB2n9hy
O2o/LVvhkVs1G0HStcT+0zDuVFnc2eh3w6/yrmTzvq7kHl/Jfagf/3VR6Dg7DbOb4qSbZeYiS54X
HbxR3QWM/E4DAX6hvVr47f8ax/Gn7nUQxquet1+rKjaF2num8dOWf4llHy0g1jHhtWXxPnUprTn2
NyQ/hOV13In22ihcvMlr6r4kuhbIDtPv+m/GBBI9V8uf205AD79d7UNC9JH8xMnOXPcVizAL7WEh
PuP1LDo/W9XdaI8nKZ6nditSihQCnDNlo6H/0uqo3U9WHWX7ZRm3tr4vjyHMHNt6W2gP0obTtLds
kgCARlgOkE0SPSkORZWGcmSki8lPV29Dd5TmsUMDF8lPaVjezLh4UPY6smjDCDfTXmw2/RUtxBK6
UWmiiE2FYcU3zzoLNgAvvbdijGzk62zAs5bDxihus/OTqua/FfS1WYKSNy+18YyddZPWMxOfX854
M7p0ylGz92UWytz1HH42NHJrfXStPzmw+TJfiw5a5ttkR0BiOI3YUzooPEWoAxDJT6jNhvVbxQ0e
0mekkRSbG5stRB1nxZ86n9X22cLFWp2IJUGz4IFWL6LB47Xr7lxz59j0ND3WaSz/DNTkGP54x6Qq
fRYSaQn0c9NeI/GST5Y3LpehjdD2KcveNGxeC2G3NkN1uj0egD4620Cv6uqpHKGBPTnd47SEI9Ex
leMx92VefrAK/kBz7foPndbFdI99qu5rxhj5QgXEKmJZvEaK9TCnpOUcWRrc9OtjYR9L8Z6BcF4X
TOlixWI5PSRwpEbQnCQPrSzoGYxVS3rphLpOzf5GXKmN3MXNOStpzWv6W27vqvpxIWAXKGGpFhbj
1tATNiwvGJz8NmN9JG52Mn0d64W9hw6l+judvlzWlhMsBorxXun/2m4ME2PxDXUPzBkDF8/x6sib
VOSuBbAj6tnXoJ4NHbkjyrhdp9gX4EJNs6K9mv6Z+PoWNSejXJ5Y+zowZ4DouZav0MC9lZMax3V+
iFym+opzYaXQW/PqVNQL4jh7kAx64LSnC9BFYKSE3/N52B3dTo4b0OyuBgnGUlPYl2sBg5KN2Zpe
Hqt/Tof/SJ8DkGUfbsx2EVPYypUgxKoQF8XBHpbdQMKSejcxmZsR8zzbJThrTOzT67cW6SAyIw9M
G72XGxr9EKTaHfI9Qvo0d+3Cy24v096p43c51++mqezcdQwcoZ7qOt86zeoxB9uIpbgyyQyMcT4w
3f+wKBCFOx4mI7uZ+exP07JNm6Td6HZNNLoAhaDuB0c5lXl8TAxlCy00ggw3/naK2MpyfowXFdUe
cWrSvdXq9z1vTeoSUlQaH9hcqCWA0HMbd5s0Vzzyrp9MG7tXIvaV0X7OuSMCvSZz0y3cg8aFixPc
U6WxaRUjWCHNeXC72P/7W8rb0D8Jc6REXquN7t7buOIdKeg6pflWm9klsJfDSgYM1rdr4aIJGW4I
JhdVEqq91p+rEimvQpGX3W6OoquejgQJwyyQa3+Ra3kEoOznKHiRqvsTY2UnSY8OB/QmXqMr9sHz
TDp1FVtvejNsRi7NIddZBcSEo8dHIy58uWQvGsHys76+9GsfuPwZFSukXGLPnbPA5OBoI5UXacWN
o4ARdf2cRHDF0k59Xe6MnvcU/yTBW17n2AEy5UerOLu8ns6dNns1C5i9+nlXMLXaX+6ED1XbiW5+
ZA75No3yYOaRb6zgl7Q43xD6S9tzb2inmtquZyBPFJaz1Dh4zQdV/sjICl1d2aXcJ4lqBRbyckmj
KJAL8LqTLMYVLHh7iYU6JtBiy5wluUFoV0MdA2GPrMQBYTJ7HyuZlyTdru0HP42HUKqzl04NUpYG
nW/Z23rtC/YDjfz+/vCzczFjb/51zQimpX3otdUn6/wiaiq2UZ+eRqZHg91sY4VhnMrIZ7Zmv2D8
zkzqV13cx5QYbs8aE34pUfx2Nd+3UwaYkZgyudQ/OMwMSsj1bvsezGgJIPLgpMHoMQ3ZPp8K3+2K
vapWrH9mYTtXHyjIhR+tCcBT6MNdhwhzNxjqFQTEmcUHe5phO0VbJGIzkORWJlkMgbAukNm5DQR9
qS7SY+5Me7hyYTTOi28SP9UzhSjm5ljHnOXO+mJicx0HCuIWmqLvcAS048qT6DIGVNXuiJlony8A
Odn1i9yEhqS799h7bEKStq67kCvyZHf84tX8UCaoMhkLCmUXv7U8vKAriXOWt8qwAV2YZQP8M3sy
htd8pMvr2ZrXBKuDfJwcGW3zZA35R7YIjH+LhwdyN5cxCE8qK9lQ1rExituxwmFW+jNyUqQVpw4d
rBk4kql+eDwy7o9WNg8gcjd9wkuhVZ6D5QG3KmvdOMBXTvko1aHTDKycUGDQ4FhdcqiiYZPhCapq
dGzWHgSFWk1b3NVcRMABcF0zlW+CpHN2OpNVAFxBNs5BPtgbPTdCyJ2+blUXyswDa8B0WhTFg+LF
hME7OtvtnWCZiFVMmy3JtGIQZqYNRxxH8ZJBaC7Y2Brag5uNm/resyVazAix35lUvZ0s/6yeVbzS
WN+1CaFtXM4jneHKPLaxsTg7IJHUBHke3lrFiSlYLqpkzkhPZw0Q+t9Zdx1MtW0wR/WxpyHs68LT
lGnLybC/G8+XvvN1jHjuVLw2MjvIOVM9zLEPa0Kq6GCWj7WFJxHHBJ0hq22ZWb33rKvRr6GwGBhg
M009tyNTcocftMAsxV2CMEtJZvH2JSF7W8GUofmufItMRFlg8qNo9sjT3xqRvZHCwTlQeHkh2DFr
/HjCB24zi88byOcTC6t8nwt+pnTKpk2P49HrFPzraxQ0ZM4X61R6QrGYa2SlL1hdbjqVa5fVosTx
sWd58Xzv11vPqKqT6rCGrHGy1H2FM0mH4S5+DDZNvCU3vcRE7FcdbNJcpWqusXjIOn/f/9YU4g0/
r7JOfKHNcRZdEK1qYDDXazTjrDHzbxc+jHjs9U3c6aCw12cjM3ZYuUNYuE8Q2m7oweeGD2ecRSiV
YHZrhqHZtAOdvY8HEbJO5bNoFiDJ3dSBUhUF0mF1kBjbG/mRH82EIdRB89PUlYaDrQyRoBm7vtNT
lFPDJVJ5dA3at6naD1TsmzRbZt+a4fB0HJMdu9C6HbrzP5Pba2z41die7DHkbqJ6LP1BsOvAf9UI
YEgHSmEzXjG6m9/Lou5x13/x7HHAslxsYjUe7OG9sKytUWQPEwO6YU6Qgys2wOJj2rUhi/5oO4Mn
5vzBNOu9JtmXq8dQF9kjy+EMQtFlkez3qtD3mun+tSJVMRaxi5NUTzV0nru4bqguMxleitkd9hKh
vIzMa00+Dfv1/JR9GUoDa6HBgWTZ74vCBH7obbIclY8J36AXEY3IEtOMHsRfWOkoSu5b3kSnVbK/
Ng0xC/nxs1vN56GQrBbi9LcaeEVy4SMyxjpktoyekbJHqFzIN0db4HIw2VzEZX1XUhSCBliBnKd6
FzED1rMcjsyIgceyYUKw2o1hs5CU0IN6gMyKBhA1RDVYmLc7pNUgGeZtZOBSi2hSdXfd3X2ai92f
E90Nif8+2nKRO7S1H2c2tlaanWamjKWpB00s3tR43MqoMy/TVDM+dIi5qF16Gse3UZMjAYp5hClj
t44f31vHcqGXZ2lVpZ0QXX9pi4gOXDsZTfpXG86v66znDkZO07Rb0+ypC6vDBHM7IUd01pODBcL5
7nyh5vUXB/fZfQjETEkwiNH0jpnJvG4MKw50g8l7rXBjOwxyGVDG98tQYdkmpV01uwWj0UDzkSeU
chPZTYIsjbKNA+wM21l32fgoqhDBfjsWKK492+bV3NV7MyGwkbiFdrYouk3GK+QprAbD8GEM7aLC
UCnxl2eVSSoiOTSPysLyfsae3aVuBDye//nuhnpzeUGbouy8KHHu+tCo3zSnbpxtsZZDWKYJ+55j
4XxnvfNP7VT3Qgop4oMGquR1NdCvdOvU95ndvdQ4Pt7IjSrCaeE2mCyJD1rgDDLgAu0iGzzwpq3z
rywziodaYPnCMwSvKRwTZ9h3uoZQYC4K3Y71LkezPc5d8r3mvQxZPkzZKK8Ey3FdXlKSRQ+OprEA
Gq8Jz7SR6JjvGOTpRFmozmvTdPo72/7OVTeXMvfk3OmhyUzbU5woCbWKiUM+Rtlh1K1D47KyZXZs
W6/6pG2KVMl2c80eURozR+pXk5U3ljN3SLBD0OY2bqUeg94s2DkeWJbENsQKE7tqPbP7X+DVWGoz
cL6GY+tfM7Z3pv8Y4ONmQOTL4ujQpzT1ZS5nllVdHc2JLetHXGjJPutYKGBGkrZMY9vsWeayu5W9
hXMfuXp+SF3mx5prEPKis5tzy8jpcMg3iafr1KT2tygtYkwWWd662Yle+Dmak2aZEYToXrFwOi1P
aP7bOG4s315sMiB6ENIDZFmmUuNUfjvaum5lxrenFuR7sIr0JWdlinFF9Qx3RtIIWLD0s8LC7U5J
1XN8LsnNXof6L18HetyUT45Ye124uK5tkkhYKNaX5xyXRDBJ9amcp59G7bJDZWnn0ipI7khs6sGs
yqEz3u/bwWEL2SJ95eqmjc0G3uBu127S3tGd3WfsyPMrOTDA9uqcUAg2PY9d343bGOD0UXWFfBl6
HQ3YLVeWwGyWeDBk3XhWzGtFTEFQq3r7o2KODNt1HncVmimsD4GTPMsidB3SACnRJ0P5ET1mfVeR
z0bMepHjkvut5SzuypQug42C/1+CivgKDrk8a9lxblX+9Wb6zlWiU+6x0DtjMZ5Sp9VDa8JIQiXT
5MoB04rKqLpnfG3FJUeWxoiY6WDxyq7t3fa5VtbWTcv0hD1G93UdwaJheZXqrBrm/aiXuD+ElC/j
PLKU4TpMBFW3flFrlWJ1VDixc7Za1E2RmSzSZezI42HsTZwh1hDWd9GnmVz7n5t2RXDf/SI6YGxZ
T8zB+/Bbp37RWDNjjZj6Ok0cD2bkxPiWw6giBf6Jf4LDSkcIr9VSXnRJ5vKGGB0kaRGzYMeYIezH
9BeYW4qz+T+SzmS5UiQLol+EWTAFsH0Db9SYGnODKZVK5jEICPj6Pq9r09aLsqwsCYIbft2Pz4hE
TRmRU+hZg2WQvFh+dPdlXrX8bWxXhfQpiW5X1QsfYAUYYsnw24aIo0WhlweLJvocOf2s85kW+uGG
m6K/rgiYM4KoO3Zt+e0m60tdGiIsd1MuH8OMUgXymtA7IrPg+MNhc0yHloPd6X4VTFX0TWccrPUt
Mu0nfvNUGjfk80S1I/dTLzlph7UC3jH/1TIajXOt6UJL+EmXSUQsRMnlcQxqKtbbKcSui+CwM471
OUVcaDXT8Ee52C2pS2c6za/ABrIp5q8+nHK19hwGqLHMh7rd1fS0J8gk6V83Sn8zrax3tmnajwqZ
yFte0wpaIDN6BoMjAX+wrOzGyKNy3NVJ8m8QffUsdJj8jIu0U3bjSX4KkvAh4Yv4a5694eJZ2Atr
i7p3ChMiTpfb6VGt9t74+VYlINsYcL2QOGo1qOkEXpIFf+ohjDADFf5WZHNk01+mpd6roQJ7QBK2
O7pkibbUPSG4LunCvqToxUA8F+G1MA6eR2SsbbOmWcyvNT1ZeZ/R9s1n2i1sHsDVsv3LDP0B9xP3
hms1fNTDR0x2ZDdDlLvrPVzEDtPaGibsaSeKzCxJQXs5WozQsl8/rJWttzdbLs+E/3sxPC2jk+8n
iEt4YrnCUH6WIOxb+NkHBK/OVb/nG8UEkpza9oOXHBSkKKSgoo/1omCN9GHCADLbNYM49qsxt2cq
ESsGPdqGGdmJ9tHWJ2BcZYkkmIvxhzdflDHuWN4hXRMkYuW9GZycT5NOWKPRVrrTqeBWUzMzp1bw
tRJ62FVCp8y41IUy00VoVglpED1WzbbLF5BGN3tgEpHGxXPXb1U2pHgY5FNKaCTdZh3WCT2MJEXK
pmjpFk+SYTet3V03jz+C9qnpWTKj4UZIisdhdquTGjzWRgSVPHT17N4dcU0TV3TmfzUfduhgrvOn
CYO/iFrRvptrLlvM/uU2StgDRul0noI/2HixGdQ9uGthORYuW5q2+L7X703vO0/EG/QH0CCxnW+e
+Tl0fo9jW7j7vJptxsARSFkKAO3ECmE8hSvGG48Oosf+ZoAsHCSrgJvOPhgJiVYp32RyWSSWPRU9
9pWDmVHZl6o06pZD6rBZ5j0SjrSI2HTVR7hWYHzC7ot7rMaelJYdrz5zyjQkytmyKgDbFBZZeQfT
YGBH24XbbFDlQ7fKf4nOb5Oub77x+f7tFnxQpg8eImmZuyRLyPPaEfemQPTTuAd+56VgHKTi2SBl
hWiFzG+MvO3PI0sc3bawvxKTdGfYLvSjLVH9SITSv9YazsNmjuaMjahj/LcaP+weLABKQmkJ687J
8ECGcy5u8CFuMQY1Y7WrKLq0UhbRU55GbK89y/DGSSR/i62JBOGSmuizH7FuwrSQse/nDyk6d6/t
bep8JCMXC2SXpM1YFpjI+Skr/xl62HPvaeTCbnp0Z+vaDGX/liR+gfuhRyLQk8t3r9DsRNT0t3aU
YIvsvc5jxkYsqN9o7MzuvCzVrz43Em71BunWJa2+JNHT0rXPJKteqpD4lEdkkg86J+lm7fv3EcLy
fV0wC3rSgnyUA+EpvXb+7F0cqt+kcV5WEoL1g+iqtz69xcSWgAVXM1s2bbCMSTeqUr3t9cqqIORr
EaJVbOpp/Fc19Y/wigZ5CqeQ9FlK9zCreFeKVE/bzrXANQge0+Rg54neU7ftYed3Gb3nkfT0xIS6
7XurOchc//YBnBzgbkSXZUxv9aQRdgavgPE2ZEiJC/elLWAvKGvKdY7abTHv51PU2jtT1K7N1tWz
qaEs1D/LDep9VU5AHFbM19UafOdoc3HT5p9d15AnWbgKdZW1bgpwLlu9BD1ywsr2I4SOsW+WrP7u
alF/gVS7GbpLdMq9N7BD68ubhaobbH0vvY6D21lYSro66J5tp7C57IuMygARFi+oHFxE+YzhUlAy
ZRGQTf3xFsMp4ySzkFmL0Nintmhm5vbE8ctYjz7/HSmO8TeuJPI0dOT3ptHGQ7jahYxhP2iMPzTW
bZLVWx/tdNbfFe93ubdC632qrN9rY4IDsLkmpjkOxFQw+T+TW+l22zjzwzyp6c23I2zQUuGXulGK
65LqIm6N6oWt7osgJ7mrEisglOSMcV+x3WcSz8g5iDd4WpE5OUuy4u0Jf6aQrwT3n2A/1Vyo4x6I
08n1V1LAVbjUD2pBkuuDSPEP+VyogD6zaEmKu6xUT+tAxI9hzmEyK3vvqc4a1hT1IlifMjxtygYi
LAloPAMRv5hswo+UqzFAVulfFzmHTxY98/GUTfUlkdrZM9n0yJ/UJIY+7ZObwMuiuE+i4ae8wdxw
ozAxToH1qOFQ/QWoZa6j500X11HDKWV+36EGoVxGY3CU3urtrFqMXE+EvvKetdvK44GDpTUfJSal
uymS/SkP8/BUDQNyuVeQYJ3HFiWNzhoIR83DMHO+1BOaG+qle9ORiR0N4EtQ+CzMnrfTAzbU9AEB
R27LQPv3beP0n6VQ6twPUfmkTJHcOe5UvAtwMqR4Lb2dy3yJp6VkFQUH6xyw4mA61F5GCmVYzp4v
vimUwcvjhhvR0hRYF5F1msicH73U0XsfwWxbBG53RDXBw+AIzvSQv1qSuc55bnL5pQXoX5px5p0D
72AnrOK1/M/mhV2QKAMBPqpk9d7kFrJbZCexPdk/qx4/5ELyXhRi+R2i5lxcQ4Sb5Xx7ps2x/LUK
/HWiMuaKrVuOW/IprKJV/bL6OcAYiWzpWVjKLFn86byBMYnJa6Oi0fsXjD4vJrP0NnOn5Zkgl7M1
7K42pM3sDft9ZNf6nEfLjTlkdVtT5jff+lTxBVjnbK9IAcAGYj4bE/JDKu3sODSRvROCbatWS3ck
TY3nAatL7Y97jgD4H0kXXAbKYf7NDilnZTRXpTG31jhnCP9bemJ+XOCP79qs5w4A6+eqjf1YCe8H
wpnaDNnI0opBN2JyKCV8thsAxwRQNE3XW7+6oPR3pTRkZnLLsKbHoy+/pO6yN6aN6GN2+JAXIveH
IwnJ+X2oveLQkqsh70eiGHGob9/XgLRYg3Nip+CYxnqy5b9cPntteUykPz/1FZjJuE7ZGHZRygfD
WYZz71oFeABhEb1k5IbDVn14cy/23Cexa9Knm79Tfr1wCyESucWt2m1YPQ07ygKci7QaBJYMyxND
N/dvRJRzYzWfYPnK3eyol0pZ73ZEVTHW6ukK3Wp4xQmt7tlOu4QQU+Qsu0wuEZk+ooN9+o2e4zPH
kFQJu2T47hdoIo7mwdbcJD/bdhWoWTOiyzr4V56vLi5696fqB58gga6PWe2tiJ8Vuc57+KtjcF5a
Ynx+ZDecsKG66iC1EeGd/DLg6zpDBpkP9SRnrE5F81KPBEuDajHboViQocTiTAy/5JqSbR86VRE7
iVMQBK1LTB6IL1MVD/XM5oAimvA+VcWMXm27l94jBrnUyXJcccj/8likYsRXVUyROG3IxBCuFFyw
6yxku3Miy6bbM4KWCi9+X62dtVuDYA6QnQQm+GHp3E0QSrBOpfCx3y7h+5gj0JeOm5a7xl3f3NVl
rwR0ykVFTVJ8oAsupS7pyuNo2181aT4oLYStN6pfVvahRTd8rGWusdc7LY6C2mTO1uk0WB26Ex5D
e5jQ4h3vPisQqxIBvMlMOGeMZkUHDWzd15kaDsWc3v4N0WswVuMfx0aGU4qYgIMVbcceod6O2ov2
9VpWf9coGa5lVyRw55Jqllvlsh4cAmk/rF4XEvAe/Lgbi3BfcY871102shBkT6Vkw7iQUS5GFXX0
1AtfA/8ZqZO0kPFmPHxLDjzVrNX6Cq63Pa7tbD/ariW3UViMj2Twm7hz1nq7KNscWQyU2056yZ9q
YgRBvmSAWF1xIA+Lp0Nx2udFDq6rwUaXQEA8VGFrE3VHcCdHjo0rDG3asH2mODV/zYXqHoqm9r+B
CQB981H4a+CQK39lFoCr6a1DpoJsK5khdoNhvyqNXd8RRMbP4FJwtoGD2CEdgJkp6YOMm8XOCbSn
yW4MZPrqFizp+H5Y7psYrPrkR526jP7tieIrcUDJY0muRB3Tk2Y/8j7cllKInXWGUAo1jWbgqY7g
CenfQcqvWq3NfFN5q70t8uzdBIs410IPL7XuFpxDfo3rUpbcgSxWp5UnLEydWQc4FU4yJXqwPVb2
ZGUz/LazvP87L7X5hUSvjyRNykuf1t19M5lvIWV6z1RR81zhcI6Gvic1tTbHSHbz49o18kI6GNAe
m8mdHH1wM27aECckMTeFnPDdwBqknXqXmxAruyhHCsvH1N5VrSKt0wMOxum3zviTgSwDMN6Ma7Ns
FvAOcap42WyU/J09CObMMr09wBxpy4KoMRK6WT/KVHuvKmNwo1sdlNs0SiiRYRRXvlcfBXrWptPR
h6yyW3/LkMPnkAIBgz7gHWVh3asxJR8pxhZ2RNBgCNWbgwds8V+Gu2xTtXNyFDVhUr/GmjfB+mA3
wCXHzumj9GRJIt1EeczCzD3oGagriKT24XaCbQJCmJuGL++eFh+WeFMLwEoPvxeBYTf3k/tEEm1P
lqbYDeCnMLRk/3Lm1420zccy4TkehsQ9ZnP1ytQ0bkNh/apcBrhNPXv9eyqFuY/6VFzXJv/rUYzN
XzJM0/s2LEVszMzzHWXzIzdIL6ZmWn30XYV47bl45zqbDViW/9RryN44H/Vbx7dk59CifRKLZ53S
xFOElzOWQ8KDuhcE9RnYH96SbE0dtnbEJjG5huIP91lkJdfCwGJG19lbPB/bTDLA9Z4tD2HLrXh2
7ektLZrkPlR6uLZ5M+25JWH2m+v8F/sO0uQDpuEc2HG2WUlJbdYh/xPVeXuZ2qG64Nbgrw5OCR0g
xT3d6tG+VmWH3gLFl+kjhX3IdOBVv+CUuUe9NvYTCyJs36rBpDYRXMDIc/s9pHbBILKOvkKF7d3f
/iyae5458AtZ9gNQAz9b7rYPQeLimMhbZ/2X56O7Uy6KKspHxoWHoI3fWc4m9Jp3BsNol4S1uzdk
sg9TTzl72g+sX4MWzd1p+i2/3QbAhnLhOTrOZRUYb9wMSzK2ThxiY0sEA9fSxgDUOjjr+FyhqSCR
1L+M9h4rnXZ7AbT7ABxUfAU3nzkQsOj29jBCev6Ab9cXd3Ky/tjVPMS58kwPHLYb9kVhT2dYJDMV
k8UXmetkW9cCg69Ddw69HSKmYGq5ZKuH1jDBL4JIN8W9dgRXMJC6gc6+IN3UcYrrAgRaaa5t03LR
GCN8ThZXgV3mdcz1AoNFJJ36kK8q2KdLNYwxbjV21lwztq60uEk62LrCwbDhNOMlIjK7XMOlAe6V
eFF2O/rLx4xVwB/aEV5RruynQs2OvHRt69RPZTXCP2eritmfZZw6OqDOfmw1Zk+5DMPHJMNgPFAe
/pADYAFjkwwJ36OyQDwvlrbFzY6VlzQS96/s5jfXRc+AyQ2nOyeNyR7skIhgg7IM2QQul9NVPyJj
84qoTcaPfTercwiTwAm8tz658ajAmByIypL0l6m4dFGEfNPBUJXp6u0XpvSD5RAPUjYiLp5aufPc
9KvCb3lapT1cM+Wnu2JYgFhqGjhnjuVtaSJ5mRoq0APTvKeVcuM0IvhbO+h+Fvzo2Anb5GVoV1Id
pgl2Pqjc2Fnmm0WT32vttZ9FGmIWDi0e6Il3yrXVX663LFtXJ9zbVo89t1bqtzONES+3uIUV8Ofz
ggAvmtVEqIO5x/eQkasESqohEEI7QVTldz7qOkNsHQB4StmXvLjk5Ke9WvPlg6CH2kaK4DP4xWmT
yBvu3F4Y+2CmVCwHmXLmqmSMHOfiHLkGSnKjfzU9MpSuGF6D2WJDDDzq6ARTeJ09sgIbwIDs6PpW
8dQUqWNYfA9CLpc6d2DNTqZ4Sbr6LycwGPRG3tZFbfGsl8T88mvdcizRNbcNA5zjMnM+FihsV88s
JUM+HqCIyR1IZZa/Nn0ByX/F45EEJoszgazvyUTg/Vjd9oBHgSk/jH7SoP4auW7u69HODyvdCpfO
9OWOPmwGPRpIeT5A4fHtyzENoDyK1xQ4xSZYsP4KiNtEb9Z05xpph5uCbcMu7dccddlyR2TVvra3
wuVHNq6B84ukp/3s1gWGEJc/p8h/Ix5EXKvraVfNCSMB0CFcrm1yXIka4AXGWWc6dDwrYfNRTKx6
BfV0K2s5ujKG7HdlSfYHaGZHxzLDOaKSb4cPA391A/vxTIHlyHfVGg2/GmZauIbl1VhQ3rNJ+TE/
pCxe/OjHkhkG8T6NLpU7cOnmnQE93q3cwXMLKTeqBr77CVDxNCG5ChEqG89F2Na7Jm/Tg80lLF6W
CRHTpDcuCNgJ1sxFD9Q7VXvPVe2hCAv/1+zK6teSpwAWgq64cSvcja9IXqYzOx/NiBI4gYqzwfmc
VOA/LMBoY+3aRJATjw+X68Wzd0qcH7Ci005MWoLgk6n9KzWZerPDEqcmQR9UdDUiJCn+q5SFNUKM
ejgPnlW8eCFDsjO6EslE6/3QYDtr82r8NJAmn9sxhfDJB/wrzEmwlhPXRDDj0EtnXAOlpxxgvLAW
1xD7XzNJ98BWgMl4AC4J6cewEyzME8xp+2xJf/xKet+/ccYoW51s+CBWWKqtXXV/kRncn0nbnOds
5fbSKbg/h6AcVqvE1kGmgISMJzcJV87Y1ln9JavS3evZjB+N5lYBlIQhew6/bQCQW50lbswMgfMl
9AfEemX0U9YH+aXVaKc2FjbjTreoi0uYSgu7/AxZ9HN5x8MwLr312Gdh/VCFsn9yULTQVdGFXdsj
+SNX3JlmkZjmy5zWBpD7xEPmoIlDl3sgSzhN5cUc7DLhrPeRzyxBfBDBh8UKVic6xOaCGQ3slXbQ
/Arzg+u8OYbWGMSki5cDNMLhOPWUEAhcW1+VM88rhmxPHVtOjJ23Ks5Tz5TXhZAyFlk72aoCoH3S
019fVSiaLq6POy7OoGZnkjlgqjj9WvuH2Ycpza9u3+FhOCuLiWJN22YPO3K2YxU65jkJ8eTCW8se
bXLnwPxht520W4SsBv3saLWBPiT9OgLkCJavgTqJmNQ85wVwQI5/sq3sDMa3KlvgaXm1ZCdwy5ww
HxxtFk4vZsRSLmax3gm+oBAhpHeADQtEWPD9nW3HuqexcIq5eznHeRizP01nWyc3Kcrt2po/k29L
Huo6/9cA38MHaVRsF3MXz3bpxT5q197Hgobm5ALB9JhwaxoEYo8SD9yq/sIsbivvUC3ojUXuHAwo
783iEteeUp/1T5GM+9VVAb5TWjbacZIfQzej1d0O24WQ32lyreQcGpTwTW6G36Xlhb+9ZWCn2Mqu
PQELHnbS8fl9wBJI089a40jETdfsWUYkx6Agi5NQrLJvRFtcCAlZxzJLi32eaovDNW327oJduXfC
f6NnQYW68cBQekD4ZCVcExumzrj2iIbwN/i/qAzsPJX1nIqWTuYlD58NECvIC7BJCKTgX9C+fUpK
NnmzdMIn9jt87kL5yWjhXCkQsC4SviBTCoLE1gXFvCM5/MOe7maroj95m4sAAJNqqfsoSw0IsoyK
U+Xj6q4AqcnockP6kJQuqo+gseAxtkn31EwkcrJotS9W2XXvvgY9Iwmi7TWP04PLDHQugAJsB4lT
pSqK9C5gL3WdefT5SI0zfghSAk1JvdfUwg/M/D9sidxHUujfmADR5laTHqZZjrs+deUh4v53prbC
voTOomK+v92hWjn8iqGJCIDWM2ZmL4/zUkWf7OQo8ruxlCnAxGAqabqgQlJt8wHNhAdwC8IMwaTG
Y9lBENmwiCn+oL7CRSIccMeMyPPoCtJoFgtD07Z4MS0olsC0vdsoF7xACiAxATtoG0ZgEAm7ZLeU
+pIdMjnXDOxUQRfS+uYjn3swxjiY5mL14iIJ0ivuV/yBKzqp5RYYbu3Wix1Rv6N9pfseUXG7TI7F
xGnlF1S8bL9Y6Oxj3Yl/axa9DkRhXmVl8UolEKqfAm3EHWHjIWbKoROECBzJejfYJrCNAVvg84sC
P9wNa9pcs9r4x9TBcpJCVhhgfQRsYu9ZQ4bvdgpemmvJdHEET8farjSBFytor4wUYSPSZ8gkx3UJ
CK3Inq1dY2pmsKVCByPX6FhNdShrotaMBmQHlCX2qgISnAVi3raiESfEXigVVd5dRMA5tI1uBT3u
vAQPlsApNCIJQQPjBS/b4FB33fqgVpk825USVzjd6za30QcimbfHiFXGEfstoAObcSauHcgBJm/e
VMPCnAM3O7mwFAOM/wtTcwfdcmPCMdjNdNrs3abP371moTkE3RAfJ1r+ObR89x3bkx+r21QxTVN3
GB0EaKQw77KSKz8WMLni2uCtzfMJ/saModh4dftW5kHzbPnkcLkzL/i4EMDLqnuJFuPEnBLw4NjA
HMdSBE9VZrUxfo7gDaMnYI8qZC2FRYG9Z2sTZ2VRYyoNih4oc0z5MHqpYWm6C28rIrlG7grQtcTS
3Ng9Xg8VoTuHI98GDKaUK3TCevXKGnhFlQ2vVm2gZLEwvAcfzY947OonuO9AOjxQkmrt1C7x5w5c
uECCL4fqmlTd+tIygF39LH9cgFfsikb/cKhwR45oGST2vxwSmlAAjDDl+rh/NpJBkYYNlGY4bIgS
MyG9ajp10AKvSY1sM/SIkvwwMSIb18ZdPIoDAO6PLOSzsGl0BvQYX1hSTZ3YBX75D/hny+MKr4Dw
aI9hCVMvmA77yaTzF2GT3wrcxWles+VtRC/fsZyd4iUFYpc3Y8REkMk71mvtQSUTVxPS0xAW6NdJ
aU36v1GL1DRstgjRYgtkJtqUJRvGupPt1lWyhzfMJ2gwdfhdgoG89mHOInFinhVize641PXcTvDC
PXdhWR/CKfJ2yYI+NNuwP7rJLX7h/pu3M8cawzK2n6kNDYhOdEzV5DjE2yS4GqcjP1te1/5JCfAn
YP/Fp99p/0/u3FBaAVEhCX9lW5hc3dnJHGylLpe4WRMZhyIa3otZoSUEXI0hkEOP9zNzxYBuf/Py
k0FVwrAwbMwniHXvDogj31FuYyR32EVXTVRfsZPWDFUtgwe9L9+cwAxbIEkIbYjokIFLv5QVlA3H
uGCUhhSQVIKSUpRJHtt9Pm3S/ga9BMzZ8iSV7Wl0kbKmTr/luL3eBfMatlyyp8GEWrWJEsqLik5n
ryyGEybyqnyeaSF5ihJcuOTVxw9c304MeY37iPTw3fA/xdscuN7Rxx5x6jVi5bZEqcEZX1XYY3PA
+te+bHr0kr4+cVKtr47bWWeHJf6h6jXHC4OKTScOc6THzbAIyOEl4gtmzbsS6ZOG9A76H3Gpil67
+bUNEPVsFJyH3gThhTpSht5x5WpKNQaPStt+F7ap9mVatneFDG6B8rHBe7y24uTUmtIFhNqD65T5
i3NLiInAzq6IZeVP7bKRFrjI7kWL95QFrtlHo6kuZlrax9XUXmxRjxYDaqHIQJZvueX27VYdi5Yi
GJBxERptiLROi8rOT6EoH+tw7+J/9E5ZfUecFUCJTliOdKND5KNAhAgh/9xQKeNbPt1wGyGY02Gu
sZZg/WQFgLPPuPkKg39o95wk+X6kVoJ/Ba0YPAtit1i6i5vBHbDet8n6nbSVxyNwc3c0eX9OVVrg
fLXgtovboqgIvSd/Xd39AqFpF3ljdAhdfl1yAFAgEhhf8H7e0JbFFy1I/lEW7bPoVR+j9f5noCO7
DZl5Y5uIUqTSfIZz2N0Re8q++bKZO3whuHYAg9ZolCSsND0CsJ50/YggvLxPLWcBW1ja06vgte/N
sBkC/pDJTr7d1XZ6GnK42sGexkngLe8LV/CN75r8yWIfc1hdB6pBNfK08KJdCs2PATQ8DS3kUjSv
hwfP8FbJggTVXVLs9ZtcMl7RDLPXKtk3RGlnBwBePwL8jdAxt2PwCLe4f209sDybLM3SS2RK74yb
r9vJZWHzKdzlri+A2idY3+/tBo2Mwr/qkOqIB2YKIixB7N9ZB1LQsUTDtUdxfmSZkW9Buf8hxpLu
4UanjzLr7aOZAMkVLBDxFTn1GWmVOG7ttIfJBTOX6CF9ML38hk7fnO12IuvrziHY/dtGnRvbPXVU
HMvYyzkvuKjbpk2epcQxmQYdwNQGrmPJJhMJZGBrxHXn0QTEDXIb2cGdgRGNRRfeD5Pi8xl5t/GM
GEhhRIliyG9tEeSZynIpjjzs1p5OyfyYh1iruLU5N9xzc9S8jhvVcFjNY5Tvspxgij926tlfwiTm
RIEGk9LVhJnRIpkDMJP7as6XNOz+pLfBuen76Sd0Jv1dS53GFfVgUOagsmRWMh0QLptfYlpSKmS8
kcUW3NmiwKcTuGJBqoZBmOA0uYwBEezEJulmO7AGPBqJc2cYLyogOuBH3vJGaZaDsJh4Zzw5RMWl
/RmClygKlCbIh6MPx23M4HVn0cEXor0H5ZWT0cLQQRfevKP0S7Mb7FDRKqzFFuFqOyFvFlYdNQtN
YuA/QfMZo0rQo2h75w6DfizdKTr19dodLBsnjV6t4ciLxzCtENnHIsh3qVOHlwp/7I6pjtNo1B8d
tsKjwj3z3Icr3a2ackWgCkWMDj2fwH3yugaKcX0R4Wtii+eg8udd0S7edQ38D2fyoclXfFXHhuUE
jsvwWZOvu5ZjjbV75PnofczalaWzI1uVAoYDlUBL5JGO7fFisWPlJUEtZeayXPC17JvuaMfKdnPp
EsaBt82VhoC2WtTCea/aix0RHHA18VGYmhoaRNMcYWsJjOC6ODa+338xrzLl4EaFC1NWmiPQE+MJ
1hYPLpwgC98SV9f6j+cNAm5g1h/9wsrveK7cE4VuK0CpNSBXmCm6/NrmLyMQgdlg7D4pTyJIPFk6
2NhcTLEsOiRPBiwgyHlczgPX5qzEb2TKgXhSSY7Gwo7+7PJycQTa3k6uhFgmbyB1lSfqfRgG9SQU
HZBpH5aHdDH2Duiav8Oh+8Xyn3UgyM1ry3dnL8cU6HqngDEQ2N7i6wmOVQFXwNURh/3i/NYm6K+K
7T2ZI1Y/ysbIXGHw3kw0HO1me/6iX00cCN+HcVh7+od2I3m2o4KtUSS+gfXV8QB19Tmao68sCHG2
DQgHLM7+YvC192xtuJ/mlUJCgvUWdjN2EE9TuTVJJD/RHnyPCc0mFg63xk/iYCEg6NH0tfNoBz8E
Ee1drXFa3vjOrY/actNHxx/rZ4/rIh7y0SDYo0yfeai++5H9RFe33BvCjA9RMon97AgspcoWmyCw
mp0h07vxlgZQIePb1qxkNLEFtnud8uWDbU03xw0qlEe5OSDdObjp0GEQcZaRai1oiJEfoOdRebHj
V8ENPBPLPqyafw51iztYT9WfcenmJz/Q1lc/ow/VjjsSSPSeewbLexZrsKhEYn4z7X1iNZNorSRk
qEY1u0GjF80TboWiaP/yH8crjSa0QZerwFSzhQq7TJ1N5XkbNfTDU8axc8w6aJm00bCZYJ/qNCTa
ceHQscICwyEdV/rFvb/mXCFq8rQs0bttYOhR2TjJkpxwA1ALpYMFWzHfNLFCotG0fmCWwtGkgmE9
R9EE6zgLy/cxQbAOHZYNquTT4IuZGldIitsqL7A6o/4Cyh8U1pz5k25KFOWyCmCNCDD+hEqMaY+s
Z6xtWZKGnGyX4vSqCUmXkKsQM21Ea0OQMqIaajdOo0s7uCKsPiyUI7BjvBBFeSjKMnzFCVRs+6YP
DthbWAYA+SDPpTNKI5fb8oYVWt5qhgAs9yRpBNbjwFJXf5Q9WwfcNuwJPG4aeunSfTgF/9JITyk7
UmNu930LsBUxKqI1/q6dFzaIfYJpGTYuFLpCLvossaynjIJFWmLi78uBFloZMlmyILXf8R6991cK
JzVrf7v9UEDCFy5a/sSy1YfKaN0kvzxS5eescWk50oJ6DtIQ91rqn1WXIqlg2fgrZ6P/pRKOoQfw
16q6nxBl9oARpzvQHLfc/nb1P+IG3m5yWednDu859AjYgjeUqeAo3uYhKO86AwYkXnpYmpt2YEcZ
Vt6866UoDwPu3JPHeEWvIvPbRvHhJQwXlMeBSigopyDP8pAwi44cKMGlHK6ssdY3SUPCL/5ZKgzG
zNrXOrf2ns4W8n24kTAmir+WxpCJItf/LaWbc18oHS6pPT8a9wZF8CbW0tIN+eI3rn8JJCY+RbDl
xLV0ImlQqFOp0Xhgyod7h6UdIBE3gBpS+GfHLnOKRE3s9uSTO/ajgOunyXLeWGKTl/Sc8KBlIM9e
wljJt4Kwk+2m+65ehjsw4v5+WOseagRFAcGQk3XjwKuNCy7I5w9JBqbJrr1BQVCo8aDl+dYbNDwb
6ePoTEEXhfaUH/DPsEUg/04Kc5hfijkZPx2gXTBWkZaeeheH2f9Ie6/duLEtXPdVNvY9AeZwW1GS
pVJJtJxuCLttM+fMp98ftXBOV7EIEnY3+mI1hMVRM885xh9wQda2Q+Ygvaww/QofgRfMKT+ZlMIP
hvNsQWnggjd6k4gDYNdcAEOj8QB9JDuIEjGUMfCfY600qdVvLheFL3mS0p4mEh9bL9HOXkw2VgB5
/ypmGcy1zrKg3QNuBRFZkJDXqOpS+YaPBfTb0CTpg95Co0St/OtQj5hJGXVa0Ydiziuy3leV/1Xl
TNxEDZkK8uqkYaG3IAraqqjTAFjz0QM/om4HREJEoG1UaRUELiCBaFFsleAicZGznjS8SADEdMUn
nsDSsYEvDkMat5SHXJJYKkHDlVgKujuZ0wtMrNCdDFLb4l2Xg0bGjSw0spe0g9rrAKliMyJBJsuF
uTGjiPWWmQxbDMXGtzSU8LUk/gyy/JNR6ew3TYwHso//sG6FxS+ke4E78fQt0ZTVw90Q98iM4V68
sXLYsr3HVi50aJdV/NBtkAva6wAqClCeX3zGI0Y+mlnU2qGn6RwpTLtSpopK9WygkIy8jOnL6gdZ
BtfOwS0BVVFqyqmksVQVoQS/TNLjUCnmP2lQ4ctpUhtwHeBSy3bks/btimmqkFBVg3/+7//JLhzi
gb7hteyjXoxiGqKF+uc//bymyIolawqVH00WpevP16qr8tzu0xeo0R/dIdumUv9tOcStoTohNIuL
uiLrmipOTNtJshlUppv0RRoee/MTvDk9hLcMHXI5ztgT13bqNEIyLJmuUkScsK+b4uNfofWxlbxk
wTNJCzVzdxr7cu1/zaEdLseSRlP7i2CKZcmirKIkbhFUxITnOliuxQGg05RcmGVH2FqKMfzX5E3P
HkTlZ2k8YYbY5g/LQScdeRNTvo7pYmpgYq7ony34yrn5KOfapqyeNOu0HGcy5W7iKNdxehBi3pgM
RfJ835qf8u7n8vfNlb4b419MaTXQDEhwtIP89L6G/qjkqFc1FrIZAsxPzJOBlq8MmLYSc/z7RUy3
t+C4G5V/1nTwRwcsx8lvLDdrdU6M43cRA/JgLfox/Uaa4xmMzg69+ZdS8R8MEqqAgM+ZKB41foCE
/MRy7HEN3UxH3omWpolgLrXJ3E/yNBWp1PhnIUGCNXl0jYOZnEPPdgIUYp0faf+4HHC2Pw1VUslw
q4asTOZIG+uyByfRP5uudEhj6/soPyylzq/lMONUuGmXQSVCQZIBre3JlO8CvNnMJPLPmFhwif8O
4vm/BZi0IyPNMehu6J8r5Cy7VgfO4P5YDjE73S/aMJnupkA6NgaudtaoRir+qzmYR7fJN2n1IgWf
RmDTcrzZbeIi3mSqQ7UfXAQt/HMuvyTORw9oQWsdap7my3Fmx8ZSDV2RqAmq6mQL9BycdLKu8c+I
BcP+R+Vx+fuzU+zi+5OxF8QKLUuR79cm0nivZywg/6IFiijpCrcjmIzmpAWlFzPtQF6eAdZi0LPL
xHJlXc614TLCpA01OVIvRBLgTFWE5w53cCU7Js3rck9NTr73DVsRWfmSaHKUq5ONZ0BrOiDh4J8B
/m3kot737VdMl8h4YBpf3i8Hmxv2y2CTrSbVsXyXS4LpsQmJ8Fkw6/1fROCuqHKK66jyT4alyjOg
xabun5sRHARZBADGf4swGZaMPC4pKM0/f7SGt8D4tPz1uQVIwlTTTNOAVWhOLjzwyjPPrQb/XG5S
4Q4YpoFwXrMyDHO7ioKGHFcqxTJlY7JxDSp2sR3eRmc//pXFbI48ZrJ0fB189NCoVILzcqNm55hJ
kgfZZvTupqsdWG7rGy3xeiaWk3/LUGIMzC+ppB57/etyrNkpZnJTNFXT0ERpMgHSulW0DgTjOZe+
VB/q/ufy52fHx1JVEaULi69Pui53FCGCO+qd9Vbbgw3bDSpC//Bz83Yl0twgqewtpi4bJsS1aaRe
LqDicCMgR7otW3QVhKcEhF2B/o4IiwEMyXLT5npOVRkiUVRlA12F6ytI3ZtNnjuJf05xLkWWcrv8
eXm2QRpL0rB0VVaM8Vp8ccWBJuM4WFxTYuhhLPWUXPaRO0gbtthmjy/GQELTRVlODD5LypB+axKe
eOQAkdkaWmDebjOKtlfSsYWUshdS06JgXVKMhmf77IPAB5+EnKpjST9V9El3oYtBggDPFxyb1R10
UxGRza7Nr03mDCszfLbvNEsHFcvmI4mTczMLqlrTKaKfBc+7k8WEV2aLlNZyD84dCOpFkMlWnXaR
kA8RHcjOkINBMKm6kwVaDrLWkskW3ZP7gOBAEKo1JsD54198nqcPkE6eP7xMryeBgjxih1tgeK5j
vXwQcwA03YDW0XKUuVXKm5Q7poHrrz49BUBYqW6XuOE5F/GVi5DRIrNEdhOdL/VvBsU0JF7XIhr+
6mTVGGbptpqnBWeo6j1itlF69HNEuEQkde+WW2XNjY2hmKKo8FIlaTbZEpTIoCAgqNEZiSOs5wdW
QNwZyrNGQX6L9k1LIkTB9x3/DRQWBqekzFaaX+jqr9TBE4p+Ks4PMQIdxsjfb9G1hMUMFcuj8n/i
NELzkrw8cvNF+yXy0xDZqZF4qcDdHTz0GFXszWEgpd7R6UWw3WpbqM85CFDqXh4FSCSvoASp5L99
KJrUXZ5QbANa75nGOebkB1OQfjEUvXstxGQ4akr9xVHN773Yh69IG3r7QEa+tDf1kGS9uos1gwdQ
H/4Q+9w9VkPQ3EkqqZKkh1Ciy53dQAi6a5QaqpQBiweRE6jhEdpNcIzv2tRAI7CFUmOMpdaqwXbO
6r95qkI2yk2Ggxd+iruP5vCSnjWST6D68KrGlqzepvjWYu4StDtSujpaESVeL+CoUiCuDk53jSFh
BWHF8S4vSwhLZBh3kYrbV4op9raUK/PBrECx55mMbAzCyH+zFVikDrhMKRjATDM76CSD02x4Fg7B
eGuLt4P6OW1WNrW5Y/syyLihX2zYaR0BL3W94OyiQafr0icZP1oSZbukdQ+M+MpKkub2N4uDm+SI
qWqKNImHl7WiQ7oLzvCzG2rFTnu2gDbdp7rl4EFAMUny+m5vCLL1QapFzy6BCONIInbtE1VrndRv
ED10PKOPlRspKxmU2V8n6TqvFUVGfGqy0HUFalOPN8i5A7CMguQOoOPRDd9W1jh9On20WrLCPZw1
boK7uO7zKHEypHa49MPZxWg8ztqPXJ/+Qf8g3RTgkp7duG6OEmfNo45X98oZPTPiElcOSxet8XVu
TTYYdGBGjC0ogFLDz1ludBxGAkTQtbs80D8jGLFfbq00dtp1cy2R/cxSqR3hajJNITqK5Q/4pncn
36USEHYfdO+zYGBZWp4gpguYapTel9wqNkb+u1WRhBYfsuIfU7E5hFGDxFQv9OGqdCtT8faqwuaq
Yx0nWePVS56cUoaCl5brOv0pkT43pNz1/EvvwyM3fg0l5XLrdbkbbrud7gaJwoHF1Z8t7nrQyRCH
AhrC/SnzX9v4Rx5/jSzGHiiwKH1fDjXT4ZehtMklTBXNItX7oT+FsYNNzcEK9pTyN6bxVrvnnLJj
flgOeHtmWeMjeXzOkFuV5bHtF5uIFAky2j/ecIpxIAORvLIqZz/PiQHch2TqzVMGDp/Sk4QeTgXI
3FT6rTj28u9/fzBMpqikm6JGco37PnP1ugFRquUkAIT+VHfPKv4Zhnwv9J8L8xRWh1I9xypQ+Zde
q1am4GzD/g37njC86LdsUFMtC4PhhKy5br0iv7kS4PaOBDPbojKA/K+kaNOUd+NrkZcFcfAcIoeN
Rp4PI1xVRoue5Q6caYhO8UHiMcaTk+vLdf/lYS6A+VS959r6HAzUkDpn9+cRNJGEumzqvC2mt70+
twBZUtl9lsDsCBqOHmuXvJn9QB/zPBQ6JDZAaTKJrcHCIFX0fXSHYYRgiBSj6FEIwobL2g4U01bu
VnKkcxFNkSslmUsmnj45B+KeQ8IvM+/ZiEyDQpJhPA6aOOylJLdOXqaboO3h6NhDhSH2n3anzEi9
H0KGSYp2MuGzyAzVqtKjs9R/pjLvrJxwty27+rwy2YEiCXAKKIvo3PsPeffgoCaoHRpoeP4/ib+y
O4y9dL12ZdFUDUtTSW6rvM6u5x6IX7GOULY7R7pzdg0X6yEQdZH2x0uJMKQ2uLy8X8km06MOUoDE
VhWdFQ0jreRHgu2Tl2pYWd4tD837RLtp0EWksXMvdgUdaCXo6ppIuvuMLTrG9oJ877TFVuspSMs4
6CK/ZpX4F+Ag2lrgS2Tlsw4LS0EHpIrinYAzXNuuPbhmO1pTOXEtEWqTPJmuHp6QTuu00bnANU39
ZtW/tOzXcttvD8mxk/8NMe5nF01PFKnPswCl+7j/jma8az3LOC6Ery6khOVIa42ZdHLkqogv5DRG
QzvDiu+r7g1M/MpV63b7HZtDh40PVMuYXrVgiaaA1srojKbWg9M1W4MUtW/cp0axEun2yL+ONG7Q
Fx2H4wzIkZRIba2KkFKHAjLToABmDnyEcnk8QOseKSc8XcQeMPFyb8IMJsD1pL0+aSb9iX1azeMx
CJ4d5PNgxoUU81vxB6ZLAHfgCW9CwAxfCtMIsAbM1PtQRaCyVgTvW+IMxQ/DAKoHkN3BTxKCY6UH
wbni2D/EIh7yrYb9kShRdvdDfR9CbntzHfdnWBsalgWD5vwzWCKIfA3ulwl0+4viGx+DOpW3GSoc
RwDszcdY6oJu7wYQ+opUln/7rduUdzrvqg/JIORvQoN0Xlbr1sFsHfPRj7PuNY+hrwnYsbx4pvDJ
M5DxQLUROc0oFWGMdWSi3CT0Tq2rF0exw4V9U5Twyg1oKOa28c3mvilRNgbkIvBqRxlnVLF3N43O
Iaw0oQ7URVDvgSUph6x06g+x12X3gaSBM0JY/kEFG3qvpoxZMFTeUeDCsEHlQd+XIgJ9TQRpwK1k
5yzxPKKGE8f3strzfKhQtuZogZ9Qa6L5BfNh5xkFlxaoUas1P1qzjR7E4WAW9W8Upr6rmMS1MGaH
AD9fP41fPSRxPpRi8+IJlXoEvFPfo/jS7b0UU9vK80WexIhaNxl4EqNwtGenwR2ppvL4VZN9XKTQ
20fXI2hsRPSFD4OVD9uRUvct18dakF/Fz1qBh3eo98GBtFrJqzvSom9FLZkvKXP5FGr+z0EDG1gO
JClNHZpWnOUlUs+ecRh82NhY3bUPlJjanYa45F0Lvp9sALRHGX4kwDgZpxicxO6Rv9H5Cu6pRSf/
qFMTXSdnpKhqaA6xiYKISXYYub4B7oYg0IWvIkqdb0NamK+hnCL31Y9urpS3PiSo8Dw3yJ4fEZGK
R8YqGl+Sm33O4xplMzMytpGO94eBg9ITuCMf3Q8YtpJIugZhvGxbi0O4jSgzbyQtMh4iLVG+i70i
/JYq9jwriAfwZLJ6X6D3u29gPx39WqSz21jYBGYb7GuwlXtcIKqDIWAgImtljTJ2CptWqYuj4UYp
eFfSGkKPmFsOiQV590A+6ioSeH5saoflZX+7v10v+snRC8oqM5APC54lGTaa9SXH6s7tdo71z3Ic
Y253IU9uWpLG88lQJ0cP+Uq3C5POf+4UT/+eawZ4Rb/TygdH0WvWAJm/WnUw1BSr4Y6HBMCgVsZD
Qc+LB0MK8bGMsUYtm2+kbcGDW8JTVwQovNRfMxUfiNyAhOj7QCmHagBYJbY/zJIZg1bvoazQmixV
Wd7mYovrN7eao1mRoghabN5gD5S7vIjSp8qplFeKUjkSCANSw2BOkXjFeMivBQHKYARhoCzw6yDF
JKgBjO26aVGHq3UQ91n9Y5TzxJ/C+gesVcnyB+FgDL6FsbGjPPU5eb4CkR1Zq8tXsR/avWmZOYJ9
od7YuRJiHc/deV+E1e+4VKwPaqEpXAfE+tjoMfbJiMbBU4qYEJ2GRmCdidwaHKXZGKVf/Ua6FMJh
0LRHSN7IPIRRsM+j0n8GwojXYenlL23SrxULbo9gagSGSBFPQoxLnNbuw1obKgkTOzyLgBXFJRIJ
2eugdH+cJx7D/Ps2mVzcpFrDjD7UuGVL0pbO2JT6W95TSGhfV2bpzBE4prRkYEzsv/okoQBAvgS4
zgMiUgysYYEWo0rwCXVGJJxhZHjOy3K8uVfrVQdOAoZdHieJaCDkgev6ow4w8jHn8rpvNQQFUYUO
HlzyMs2Gg9B6VkZabj14CErDEA9WrlNzD0BzvPODeQJkMn1oSn4aCVoj8VMGKGgiSm5CgtHqcoNv
b4c8/FRuh+QAKJdNU+MA0rMw7QfvGTU7pTljFTkEyIEA8fvj19F1oMltyvEDYeCMIFDz7Kg4YMUr
GZrZoeNmqPGQ5WXO/7i+ryWe1KOwKnjPuTKcvN57i+q2ufOC9vfgty+Oh8aWJz+NUkel1/7K8u5t
uSvV8QU2ua/x7KMnVZ66EkXi6x9gAFfFftl3TsaQjhoeWKUfkY433zQZ7qEakGkpfdM6WkXdIU6s
lY9FHJX7NmvLMyJCwVfH86QnQ9GcfQRZbTvomfuWSgb2uVDSYKi5GDQ4onWHJs1w4Bj8LUk69qZW
VOLa4eLz5yZSdAi1vHlF+E5/8TKoEVIZ9aBb5cKWdfCcug8+nloImf3BgtDVMyovTt8YL5kZu7+d
wsQqG7zzyrE22ZhI0jG30ORgKhsjrnJyrHVN4aq1UtenWpI/RZn4EfjEL6V0VsJM1sw0zPSRjLTw
APqjrU9tbPwW++LzCIBeHubJAf2/ELLIE0SEZKJak70vlNAgDrS8PrnDN5CoODBZu6aHHCWoK0tm
NpI1JpURXlKt6ebnlmYpSGZWn0Kl/2DAztg2Wo4ezGhj3JUriZPpE/m9XWTpdZJyomVQaryevQ7S
ljmUvvKUpW16IFKLFyzUCLTxjQ9Wi11brWMPET5TBwNUbybuQ6BrGdfjIrT7uOAqK2MqnmWoEyJV
ruLV21T3y30/N7xjYsdSLAM5hGm5GEWEoRVysTw1eKp6oW7LkvFjOcS0mvLeDxjBUSQCrgCGYLJR
lUWleJGslCd1aIa9BfNw70ikKZ1KQPtZh2Xjck/eukoWfWySKIZbaQw7njoQ7DwUE3IQ9RtU7KuH
uBbXXr9zm5yl0nAAt4o81hquRwmzBew1nEE5IX3eI7qoyG8xhIVXA1HDeysHEIbqgocUF7aKbsBx
4eW+dZAHyf293E+ToQD/ZFGHBnhE+gaqzrSSJpm90rp1r5yyKHrw4/RhLWczF8BSDFkUIfpZJEeu
WyrnCd4VvWuccIvUnpPojwG3NODi85PpHrcCTG6EIU9V8xBFdxSCl/tnsuG998/l98fFfZE9SBs1
kgAFGieyLUnzU7B+l/l+OcRcFchChJM8pwpmi2G4jgFST5V6bGpPmRGh96T7goGRjV8jFufrLXh5
w1VAmVNB6o+5X6Xo9qJTBukyh/XkvppwZ9i0lUPYGOlLIEjivqEm+N0sdMPf1pjMfFElVGOWf/Vk
XMf1ZbJxKsBLJfB/8qRjGousiuEW+cl5gZFpRk/Ln5/ZNCk/kYDVuaLeLhAM4Ft5wAvkBIumzT80
zfcSSnG70vWT0R0bwZTkiDdw3tARtrnueeAYmdhzeJ/iCJqRUG6ROj5C9loJM2Z4Lm4U72GAD4z3
X9Ln2vSNxrMWMn2ESSqU/V9Im3x1KutnVZuPMW7gm54tG2OGbm3qTrqQc40jgLoTeVlZgrEyOeF4
MpSF0ofpi5g9+jmPmKPgPmT6SpV80oU3USbZLd5akmm2RMnjB9cDD3ZfqytXwpmGUIMc8SzslmgW
TS4dEUkWD+W35OVHBCwKs5eEiqi7W55wknw9SGNDMMigQsNi4CdPq5ABQhZqiYXHS/jd2PyCFeob
ZzN6gMZcCw9qfUKjzrM+LQedXNunMaflSHTxFKA5ZvJiuCBPzc9hZu1dyPJRajvWymNvZqAu26dN
nkSBY8mD4sHxMJGXaHHHUTGjlPovf9EiZGdUtuXxgJtMh2QwkJjQhITt6tPojt1ypFrbWkN4b1g5
4t+z6hfL6n+9x/TWwbiPiKDJ6kXf2WjFihZBGTQ+RC/4mx/031q1i7Yfc/Wjpjj7pn7ztPsOEVm/
Q0hFxUPj2UqfYEv5DlTu5wiv8O4+9w/LvTDZHHnt8a/INJJ5wYz/Xu8rXZRXguBZ8qvWlF8K+U1J
9N//LcLkWK3+/wicDIl1/o9fn/QsEhUWflv8/kJCWTHcCRDoln+/Pl1tkx4a/35xrhaOjlAH9aRX
A7mVdIOWZqR9CNfW9GwUcmOUGSRRhzp5HaWRAEIFZaS8Qi5H4xEjUNnB4rVR7jhf/gFIc4A5/iJ3
0TcJmaROy+1RJNcNoqNuwm1uYpiyMF2Py22/nR06bjUI+3O6wR+7eXqkTkehPfNsSsK6/hasVP3W
Pj9ptIqvfdgihGMX+l6PD/WfHfz8bjpzPE8UUYabNgWHYJSRIWuoIV8x3NXdkcrBH/cO3zfRKORx
MB7N12PmJzDmHUFyXtEQSTa6+Rc/nxeywYGicv02x2PgYuKhwEtKSCyN16J8KoBVreyyM53PnZ4X
h8kEh0s3WTmhqmAu2XfOa+0+9Iei+/OxlbXxSKeUobLzTY5CKQMVEQiRa+vYmMssnD9e+IDUTZmr
iqqweSmT7yueigCnYAivPl7nbvoxF1budXP9cxHgPfly0f04gEl9Upgo8JGcco9JuvIeGPv36kxg
duokKMAh8/gVp1AFNERRu69S17YoOygo9m967S8mKDKLMKp4NdFXYxMvmpCJWTAEGSKCpfvTepJx
AVteALebFuB6RWduKoifckW9/r4mVJXQoxVkswP17gFhUmW4s+Q/n6hXUSbrQBL6oioUxbd9fGsx
SU5WWjEz0FffnxyBUU/FpWz4flXcV/49uhfLvbT2/cko8Mu52vqqb/efDIza85U9emYQOC4sk7eX
anGNnmyivmY6FcpqkQ0bQNY30QcFSre/8ri8uf4xRUEZkhSHECAT6HqkS6ojSJwRRKxJTCAQkzwi
MFm4BwRul3trZlmwIlRWhsGT5ybjEvvwnFDTLO3YPAHMRftNtZ6XQ4w/drLyrkKMPXqxLPLUC9jV
89IOUe49dAlSRyZ+dk/w6MWzFdZ2WWr+Rx2nW4Q2YhQ7/jw87wMRJrakq/A4r8MjfgWsPiE9iueA
sS2GIsXE2dVOmWxUz0Gm1Udx8AN0DkXtvuTWvZJ3m5mO5Jn+DT9pfeKJg6gKUmEf8u5LKHxZbtw4
26Z9q/IPdRgAJjeUUQ3CVY/ycGF30qdisPNq20voEzf3Fgwywb1fjjY3WVTQn+RrgJTd4OxNRCBR
kDMLu6aKL6NClWu/FFCSy1FmJj9vYm3EeHEN0qeTP6oSbDdSrbAxEXEaf9fFv1rK8Fa9R2pjOdTc
4Ggwo0cuLFT6aZILSbU8N9uusPFkeC1096HVlJVzba7PeNuT4yLVqN8UYIrE7wYzKAobmdbmFYN7
+RxKlYB6iCCuHHFzkwHyGs2BtSiRG7qe6S7iMGKgpJWNum66MZQv1NLuWh0L2QoF1siQnjsn2S/3
4HuabjoDIUXJ3PveN8TJVoWPR43CLkFjlNTQItEPHsJH0e9B9g4u8SnZfm6D+twi+d5YuH77d7Gl
HvLKeF3+JXMdffFDpsDQKm8LD/WPyq5w5tablz7FEjL/vBxkbi+7DDLp4rzOSnxtisquq90gPIf9
g2agCwYEWrQDj0zRyvqem6A8mkf8HG8VaZogwjpOCzOwC7aInGBRvQSOs3LUrEWY7E9G4jSSGieV
XeSkC8GPYEPkrCyzKYt/fBpwbR/ByCPemcPmemYC8wIHoPWlXQpnhP5S1Al96WzlXyUluVOdOwyb
NxI6zH8xWBdRx/VycfA4BhRxKDGljQcCalH3ifoJ/Is43IctckN1tMnRvFsOOc3f/6+l1HK5GJDS
Az48iYl+s1X6XmUnUQlK/T5uv3rOOXOOGI7H3n3jI8op/EIFeqWts8N4EXf8+0VbXb/vpcz1ieup
z6hBfQZTthJidoHpZG6o8DElp6BRL63KVsic0gZiVuhPsXes5MNK943dc7ObjJ1nGiKY4in6zzFR
vvbZUewqbtBnsvCae9HLs1w/SpZBqfN3avyQ3GehefOyU+ythJ/rRLgWKOGSb6eqMvbAZSfiaTjk
Cmuh73aUdhAnX27e2vcna80M+hafAr6PfC3CfGq98gicOwAuf/9kmSGhF0YhxjV23bc5SumIDOaq
iye8IVXbeFSF9aLes4UByaL/1rLJUlM9zNQjk5alw8Am0mzidOXuMfbNdGYwMLx7SFtTv5ucM1Jv
spzjjJmhYyv1ySy54rz40s8/bYchirzggEtx+74B5SO7ZCl9oJa2dBAUDDRATSwHuF1EYwALMvH/
DunJFBtwAkQCuyFAh0jcURaLDffev4gxJrUQDOW6po7T8GIaq23UhbLnlnabHPMQrMGxlVZOjdvR
oBk8Urh08q6mfn0dAsSa02B7XdqpuUM7XnQ5DfdhuHJ3ul0v11Em6yVGCrmoVaGwY/VLoDxb8X65
o25Pc75vKew1/+upSSvqTuH6nGkcEPkXpI64vRyRUEQU/DEu7/r8ZEpr16Xxi9ezmGcWNzOgOHSe
Od1DKYfEAwJtpd0jBS4oBwMR+3INWbwSxJowCaRG6co+Mkrby54H7Wg1u1J6Xe65251mbAdgAlJa
oknm6Xr8nSDIQcOw3nEMFaq9VmwbNMCCXevt/GxlV5tvzr+xJnuL2JkehqsxN5TqaMgUkg6BubIq
x597Oyz/hphsLkGAejcOCpyefbUNKiRODQpJmryRK8w+irUn6cwt4ar79MkIdX4juxgoVbbnvjrs
lr7wIAJzL6VdZd4ZzEQh+gAHpJNWFtTcsr0YtiniJHDyjn+4TirSYxM+y+5OtY7VGhRsLYp8PTka
rS7QsCUKt70u+OoGj17xylm0PAVXpoU+uWkhuu3XlkuUEZ43GrxvzT/kmnGZux6myUba6TlGAz3T
wgSqi6GmvNKE8f+/MO2mqQlgYhVk9JwmdJ87YPziSgl29vujepss6uQGpsOdpmoqYhZd2S1gci89
DeXP5TGYDYBWFYkwChPAiq5HWgg8RWxzhexR8NmD0P3pLz6PEtKoCIdawVQQq+jEAMCvVNpYhyv5
Vl7ZxGZ//cXnx79fnpOUPc2h4/OiLOzJRNbxYfn3zy4EsBBUujktbx7kyCgrPVLohW3gh5wMnwpy
T2Qb9nWxdjef3cDGDL1FAgDcxbhYLpoCxj0X8B3hWgHiXdTdg6TD7y/kLt5UNfLb0XC33LSZJx1r
w6JZyGDK3MgmW2ZYYckb6GphN5F230NBDvoG5NRRMR5C4wn0PU6B2LUJK3Fnu5TyBrnX8SnyXvq9
aKiBTq1bO2Tz2rDYUGfdqM0pib+a2v1y++Z2l7E0SBJWo5Y1ndluG/g9ZrQkLUNe+qqz90P5PuzU
lTBzUxBNmRGPAbDgpmYmmFqNaLZS2ToOiFttaI8RxO+V++Dc5LgMMtmPMwyQKiFSKzsnKVjjqoZu
eZl/TZtDtsapescTT7e0y1iTXbkwciTvA4NYydlzPuKphqz1oUdDSxBt0Xgk/VPx35G4aQZn58cr
B9x8f46M6jGjd1MjxEgRzVBq07aGtOpQ1k+Yr3xdnhlzIUC6jtwxcNUU86+XGr5zUqiUcW2T1tuc
HbyRlr8/N8Mvvz/+/WKGe62PqarK9w30OODGYBdyMup9ohyX48zNcAQ9eSRwAYYlMhmpKDdMVK/T
2lZlHRqTi8UZr9K6PSyHmW0OgjYIepLG4gF33RyxL0004PFw5B2xcfWD1W9leVOSo1uOM3MjZR+i
LmNw1t3KQjVtp7guNsx2qmZbHeerQbpv83vDP8nFLl+7k85MAvCZvA9JVMtc4ye7nxBgQJfFVW/r
7s9qWyTflxsz02kSUBkZrPv4HL05+JDObjTP6Ni4d017APpZDbg9rXTZFBI83m8IQ24ObsCoszDZ
GLCCNiKhGegzvDsV9y3AWyjRXoXwRQXX6B601Nv2yDVlgbEdlaNwqtmq6AmXJ13dKcgL/0WrVXXM
lnNjMaYl4FQVUz2v/N6u4yOa4GELxOIh+LYcZHbkLoJM52OoNhJSWj0bVLx5S4e/eHxLysX3J32K
rSwitm7S24hytzhbxxslWlm5s7PjIsRk5SLFXmkYCtCE4B/k3c1HQdv6zVq1ea2jxr9f7ENBJ/RD
rjMaXnnXka8tX5YHYq0Vk31UrTrJhU1PR9UPiDA7zdNgPVrG/r9FGX/FRSvwalKMwA9729fQUBG2
WoNDhfWgrtVe5nuL1cqVQbsVOkvlBuUnL+3xY91Jxlb+c+AYS1X99/uTdoBpkHwTQpktDYdOuQui
lafCzGlw9f3xDnHRTxA0Y0AHRW+7IxweqwiA/ofloZgNoYEf0Ul9oLs9GXDFdOPIqzHd1SE7Z/sW
1ylpZbRnR+EixKSXUJHv4jJ2ezsuTjANh/x1uQlr35/0klcokOJamgDt3Wh2rLvl7891EThWRQdr
igbJlBImdtQKm0oebE1/DcR/+qzBKmcF3zH+xskNDUYo+z6nlkZVctJHqMIgA+lnog2odSPItos8
VxDcGcaD33QrQz7XX7BPOV24stOiyU6FCqEXp20l8iyBGy1sy3VxrDFVMm0OqC1gTxQhb1U5Cgws
U5c3iu2quHezypNQEjdapWxx5nk2ggFuafkDZ6mHIVgD1M3dOWgXFC/IKtoNeKLStMrNQTfYFiwv
7GeDB9l9iNSDhZeGs3I4znUlPl3cDBHc4W47WT2x3/YDGVfZrlVxV4NVLILd8uQbB37ak5cRJhOj
HKrGyQwitO3OPQWH7rcb/8X8pqZvaBTGRo3gyXxo+yTGbUyVbDHewbFJwrvAXXkgzvWTyYOUEhxF
Kp7E1xuZ4Thqh2HpYKcy8oYhtW9jpRGzEZjLlLtB7BtTqpsQCJk3xOlgVyYkwCrY/Fweh7lNgOqT
RuKAaxCtuG4BvrVKha1Sb2tVsJfiJycQ9kLzF910GWRs5MV+72M5pUpV1tuDs3GUjSzvlxsx10mX
358MQxX1kDQsGqEgUCjCoN4tf39usl5+fzJZo152tADZDNvieSRlGD7K0E3ifaasbJfzDQHwNQqe
oZ87uS8qsuPkbdj0NppTyDAip7Am0zTTFJJz4AZhcwKfnmZSuGN1Rqu0LWmo8CCl4pNStahBaXug
KSvP47nnuczEVRUFWevb9EkcewqWw3lrY02e7EQLc780bVVsFkxxn8ixv1Ua5CgNoagOuZpZL3XZ
5R9lPRHuOvLhGOaK3R8SLsdXyNVvmgxlr4lgYSp+U5742yr+2QivuXwyxZU31VzG6irO5PD2OyHO
RalobQU3ky58EYM31/c3XXbOzZcGNlH1puprYKZb9sjYOuhKIKYoKt/UlDWJ3CumR40dKhjHWpQU
0QytdpC3sm5Un9gMAd5ByUd1OBfKmkPDzFkPEYttxByJ5uaUTShYUWsJplEjC/g9gLYI6g4XKdSS
HW2lSDM7iWF2UJrlXsH14no/KbGihe2QNPYg/47wlhsxMRn+aEH2x3g6+PLvMtM8XEWe/NeBgqgc
cOKuGxtDcgEd5GFl45rZfQHYcjyZIAZv0yKGkgtm2nWtXaN3ypX5OEjFtlDWytlzYfCV4KmgkX65
uTqISh+nuZp3th/vYh+zr1dJsZe3yLUQk3VVIFgMe4gQnYUn6VaQHoy1DMJaiMmSQrS+L7uBEIpw
6P0PSEpLa1N4Zv8lDcKuOCZ8lRuZQS+Ga28RxcZlU8Sa+c8P88vPv28aF+egJxtJJip8vv1kqqcq
/PNn1dXnJ6eHqldx57CHcpbvAwE1nG3SrpzkcyvvooPeN6CLFohYsIoihT3b/VRU7560NYqhK8ft
yihMl/cwVIlVekVn1xh7BwGb1q/lyboWYPz7RSt8ySsbY1wPavdN+IFN4F98fgTNk7ID3zP9/V6V
qWaJQ6AtJJuoLjcBnl//LcKkAbKK8ESZEAFhFvleCfd/8/nxnYHw4Jh0vO6fuJfVZPDK1s6GfIsj
znatVjV3VICE/f8CvMsJXQxAbkaNqTqcjqZxwl20A/3iDsjidZvUXAGEv/f25KUhY29Clg+Ur3Ej
I4tR2YCXaV/bUWHjh+Q290rwZmXHRn6sDGVfyUfXzzGa2rdxvlm1kph5tY0XIDZf9M8A6U1OkMxV
krSQ/dyWI2Ts4Eq3Ub0dt0kPU0yXrMHa2M10LRlNdrD/R9p1LcmNK9kvYgS9eSXLtZPUZdSSXhgj
RwPQgv7r96Dv7qgIcgtRujHz1iFmJZBIJNKc46LvB1PRgpcEYFeDP3jlSQOhFQsPZvyi1OAgr2If
dH8SO+S/XljbmTCu/WwfjRAs2m55eofdzh+7dqew14j+JPHFIYZvD4bEha6t57V6wnpShDjAsQvL
U5jTL6wBKXas7xo2PgJeCRx9ow9EJ8nVtuItkD/i3fwO+PUWsEEJ8ypvULXylOv++LOQfH3Fo86+
Lpw1A+SIeevg691HOgCM6EEjey+/3D7Qaz0gMynGfKNY7+VmbUDKOB56sBaYyRuLkk3r/a7RQ+15
vjIAWuqRmVRiIbLFEzyVVQ9uZg8QzEkbker7iyt1phgPGq4sUAHyezZhmO6EpoMGXI2ySg//96KF
u5iLQRMgIifgG8+/H8ZZ16CqXpws92tSPevuY02+396ctSXCFCAiZ5VPxogwM7TpnAQoIeWJPivT
xpIN4Ms+L0QFqpNiSGnMyhM4vLvuS9fKihCrAiyMNKCow1FOhNCv7VXNVBSjOI3mB499CmtbYkNr
Ls3FtCGCGyRB8Dae70E+MqOz8JQ5JUXxNCSgtU6ZT0BaAVCbrV72kkf42onkvQbArQGpwqJ/HLnp
vGlizGl07lEpwiAr6Aac6I7kbbFiWRZaAU3Uw/CyWIwK0UQpo5Ll1Sn5DTAB9gOjXbftasVVYuob
FwHAHjQdl8F82ZBhA1DyRKsT2EqAe6mYj0VPtmnb7npQwdYgVSYKk8hcsYWZTP73q+NIwDfihW5W
narsVwhYvTj6i9TkTIJwIDPNCXO9h1blGPputiOubGZwxdxmEgR7znq3AN0ldCA18+Nk14I6u95j
YMCx327v0JoJILvKJ4JwXS8g55mrOEMfRtXJGk5u81KBJtza3xaxlogAe+e/MkRwh0Hpqj41cWHW
7KFhcWApFwpKZ8/+ZIYfs+5TWn2ydNktvWoGeDgjHQAAtUWWSS06m0yOjrjA3QBFCFTbt7WSfF9s
Ok0aHQ6txvep+wIAKzb8uv39FRcAmPF/f79IDhp3SQ12B7M8xQ0vUOnuhpBnLNZ/J0WfH5Yo7oo+
SgxIyQIGtmd9EzZBaEuSJbK1EtwA0ZWKti506brmS2UUzyC3ONxWRCaC//3q1KN6W/1nucp4y1Ae
boLb35dth3DmE8VmZmFgoSaGutFWqR4jxZ9kp1GmhXDuwzBs1EqFFCfaZ0CTLze3tZB9n/udq1Vq
ixbgphEPhfD0xIRh1D4PuMk+35ay6r2uTFcIyWtWTnaXQQtSBZ36rGOIXt0BrDmVtfSI2GY8lTo7
JEIoXqCfxDAyHEIP1SGQhu37iVLf1ZoNoI3NLXHDcjsRfR+q5MFVWl/32BtN1EOlFM99F+lAUHS+
3lb+tqGgS3S+xGmhAScjxxIX2TbOg4Y9k68Yf7wtZC3LeqW4JmbppypLVEpwosJW0zYIfqgfllEL
1Pek9+OSTj7CvSPBZm+TeKp9NwE3SusB/CrCLLLEwa9bFcqeQIoE46LYHK/Ftlf1IF/AAOuOFEC7
l1jt2vsZ2v4RIBiUV5bahBi+PKVGfXRA/pyYoFkHLEbFtC3A7g+K6e26wXrsoaUeezvkMPd1pb7e
XvX1rf3zMwRrm1QyoZqMe6xon50uBimP4aOjGQ9oR7K/6yfoX0liv3weG71t1ZA0mZ+n+KlQP+Xx
oYiepBNaq9f/n5UVO6YB/Fe3bYeV7fQN8BVY4uNQ3F619ev/SoZwx5CQ9HmY44VeFSNaIC528aHK
PiTqi1k+1+q+j76P8bi9LVSmFzfZK0cX6W5TIsGD2997BvRh5uJx/ldX5589Em4Ep6kADM9FKIa2
1er2FcR/D2PBdnXv7G5r8/8c9z+yuGVeqTNFI1olwJF3iuMPjf4zMy+O87kPa18FEY1X/uj0CxjN
qLUHlIzEFCVGbwtXhsOijnYGLIRpe9bsVO+Sh1vSSjRc3S8L/ZJAaENWTmzSUKhRTnkzYb8cFiSv
eCEEEifCD6fwikYV/o8EQQ83tPQ0i3BVWPWD1x7MIrDKM1F2VbyNtKeRSSqPqz7xSpzgsoyuBmq3
0+MOtP2x9JF1u20Ssu8LvqikYLVMbCxYRfZvjcyjSxZLzAeg+YKoo4bFirUNklr1pyT6FSY+EKSj
4G86Pa53xhDe1tRJOpBwQRUL7BOcLyGW+G2JcRmCA6qoZjK7HXFS6a6N0Cr9UcqkK9kOsYeB0G6I
0xYLVoDZ4tilg2S711UwkUEEdIi9mBMu9SwdRg/3vVEfgEPrt6D/nmTEe+tK/BHC/37lZayh8Aza
8Bi3Pozpp976mxjd+vN9wWN2WsbavMD3R2tnJQ/ZXwxpwpD+fF/wkgzThrijsUgaeyXKoxN/1aO9
k03/5V4InsTxUCtwCV+maJta+9xGTCURsXr/A4TWBYSLgQZhwWJD1NEAAYKUvTtslf43yfdWinkg
51uBsP22I1n171eihLdZh8ps0ltIAETpYTTfmu5Li2F95kiegOsG/EcjwbZyR4t7J0NEw6IvNhj9
7CdCJHeIbNEE89LbPCW5jTC0b54rd4vWft+MH0PmgjftrzzKH20ESxurHJBb71kTz6cVyjaBFNZp
dV84Eiug14EyJw7kZH2pDHjewMFXZBMZz27+UlQvdivBUFk78xh4AEE2sLa0xUDO4GRF2aYDnC8I
sYa9Ktv31ejvWoBgyg4402ga4iJs62eSgVxlT53WT7pj47xa7IfTga6vkyi1tnbXMgWbrsCuOIBY
pzzZ1i7P/ZDsdGeb1W+3T86avV1LEUwaVZ6YaC0005U3jl2doad7l2ibSYYSIVNHMOwMTEc1owyv
di88ZU3/WFX1jvOn+SQfJVEtj0vEMOlaKcGyHae1sqKBUlYBQPIgJI/TsNWHTa9+cvXL7QWU6cUX
+Oq+0YYIzRQd9NL0zZiggfkwDS9ExqC35nmuNRIisbxVmTFSWDhGs5xyY4xIokqeOOuKcPhtDIgD
xkkIxrRKHTzi4kZobfvZKsuj5vZgf463wJb6i+4xy8Tgz//KEvOORRtGg8ajpfohOqjoaE79UVJ9
WPcJf0QIARlYOSY9a5HCcLO91nxwzb+IA65VEFxCGyV0GlOeIgHIj1r9A+xuyYbINBAcwDQ0Q5vG
kOCcjMnXvt62W9nXhYPfoksKnQ+IJ7Nib7MtmJtuf19iTiIMeptFJLKBx39q1YPSfrbJp7r8nsSS
roT1c/Fnl4WTbsV2m4KkpjxFxaeMfFaTo9JtbysiWyjhgCej46BlFUdvGHeREciq4qvpv2tDEo62
pYak80Jsc0vIpkqTTUQ+x2hxzMsnJftkDtkObce+63w3h8dOf4m9X4axA5m4ZL9kagrHv2Acvj3C
kWzRUdGAErs+3V7H2waBprC5o4zKsjXATYCbRnsdzEOS7Qaw6KSfb0u5rQb61edSQoRnU5FBioGX
nnEwRkkIKPu+cOw1O+lpXeKNpFcYjHigsk7JVYM20FmMPkbHBQ/5/PdjUsl2aVnjmZd1aHY1fHeo
v4el/je7fSVGUKNINH20DdxarP5UJ2+hJWuhXV2nKwGC80pGPa2AAII4tsRd1fyyiy9/sdFXAvgP
uLp3J7fpm26ABtmw0Saguku876q5AvoMJE8oXaviSEKnpWiGAuAL+n+CtPapvdeULciRb2shk8L/
fqWFrrjIdTN+EWIsYdC2vfW1QMhPHVklUSZI8GJelyddHGK5omjwWXQ283MH1M6x/3xbodV9R/hg
WnjFWiDcmCs09g1xQK+Id6WCPmIT9ov2qdsiVo/IvyLQLDEXURCVJuEEn696SO34U/hWy5L1t7VY
zA9kDsgP0ZiIAPLHBDCGX7cVkH1dOHyho7jDMOKJ30RHtMoRiaOVfV44erVSm5WeYwsUZ58bwEiX
rP+qKV2tP5d/ZbOg/9PrxIHN5vbe3RVfXw1ZZUi2w/zvVxKiEvRyNi9LWzQY0w+o5hay22h9kYC4
6QCYWdfE5KA6NmghsqAEKtOkD4i0YLCqAw6A65loS4cvn+tQIQDNKKmQJ8pS0L8Mvt0/gRSmj7Wd
BkYmI+k2WnF0mu+T9UjC5xJzfan3jN5HyW7JfodwII2+AcFhV+J3hJ/GZmezL+j3uN+eXQCJcgR8
kG+Jd26ehk1udX2GRh/t4NF8Y7JftyWsKXEtQTgxRThlg9d22WkyfkfFB7N6MABOcacMF0k3oHqA
Q55jfYljjxYN9R6UYcWFlEpyiIvIfkK2x3koR9uT3C0a3/zZA/VdlgVSUUC9LVshBwKIM1pMxSVj
epCmGOoZAuCWbNrs0LLnlhp+oZCAjaCLbMgRtBYJLQ9akj+bpPRDBzydCUF3uipZgkUyAD/LRtSB
7iKDA0yInoO206iUXXWJQM9j2M1WSc8FGnu19FfjStq2Fl5EkCV4EdrVbuVkQ3Vx3bfYIz41iiBO
dT+ZEolWC+MRJPG/X3mTUbVJVaG2e7GjcDvGqQ9T3fbSoaHVxXMxAYj3MDoQRaxDuPTMaouquqTm
T6Wsgkz7mIACeZyUTV7I+G0W7gs6YRwbZgqiSA6SPdepckB3DZyi8gJ47s9Wkzx1JJYYqUyEcOYA
WWybCoo/l7ApvhPFPbRhKMnTrIgA6IsFdHzLwIzs+9PoamfMsassJcvLS0PUoHxzcybRYcXIZgL4
368EoOCga0palBc9DX3SP8Jr7Ibe21qyO3dZ3ARYyrUqQnwVoeiAyR2CDZk+WloM5NPGB96IT2u2
mQowX2vgf242Bo33rZf6pL63VAdQExccNRZwTfC/OGFVWYXTFXFfXIwpf4ihbKtKXj4r9s0b3sET
iVy+tyC5A9W3Zo11XF6GIdx3qT74YT/5HZhx/IxZoV8wIpG4Yh582F0zkSdCp4cI9O0qbhSnISTm
io4b+vsgi77XBID4wQBqLR8+FlGBnA6FmNSyikvbfBvjatt5MkSqFQMEVSSm6TGZht5U0aM2pGsK
DDcXFwvPXfXV32jJ59vXFr+/hauEk1ECS8LB/wu4MrCkd2Qo1OKSWFlgVj0I537kFntqKHjBezvQ
3O0go4Va1+qPTME1kKExKAa/cFUOGP40j416TjTwTQ/727qtyuHIE7A4B6EU//vV8c26sgWyQguj
RutTP0w1aO3RGteXThdkALO8/6LwAE7Gu5Ux94k5l7m4mLWUAjmQXEAgj3IL3fboSKrUuwEKARqG
mBNnFVic6oJBVGlJrnihl3Iuq3FTyIYU14z6+vPC5uhRPLUA6U8vJa3zj7Vllo+OLU3vLS/V96Zr
UMvwZv4FQlQ9ZrqCbv/40vTxTonzLRhQtrUmQ0VdBkoYF7UxhwsydNDAiCe0NoYC5D9DA9pgtkmN
w0i+OfGjZT2p3i6n32+b23Ll4AwsNNty6AvAUgg+nNlZO9kRIsBxjIIWPdd3M4S4oIoCyD/SFi66
ycUhCBA6tm0/KSX6XMyd1X8u6HNqAmto+ub0X+/WZSZKODpDn5RNXTrlJbN9L/Mr2TzHylpp6EsE
tR56rgHdJYSKkUGBp4Zu2Euahb3vKjb1WZ3ffX3DagCpAtfsIkAQcdlhVunYqE17AXeOWu7sGvPs
gSuDv1tRBWMKPOrFZC+iGuGFxNBaqCX9FF/CsNc/1EOebS03KSWZ6qUUh/OFc/ZadNQgPpw7FwuP
sKkOq/Ac1Y21AadCzWTUxDIRQlDoqrHSawDrOVvxMRtO7HCvSc01EBxLqJCxaoDjeC7frZaSu2ec
8H7EuIjHK7i8Yiz4XzO3sm5oKvcMLtTt+CFi5vZuDWYChENhG0AmraPaPU8uzNUFheC9NVtBA8GD
1OC7NPHacM9DwTbo1vF/eBnipOluGF3Eejp/a4BBRrMxkj43poT06piDGvySj09jHhPfGJHv1u+3
2bkYwaDGoS9G4B1lF31fxcPGVGWAIEuLRZccxnaQYMWDE5mSuR7GqKtT3XvkguFf3z10an/3lc4F
8EwkTjgCPXHHrTAkRquQi0U/Ymgr1b4l7em2UfFPzAMw3BeA1AZyJR/SEDP2OdOKjLgdwV40GH8N
CjNo4m3pEYkzXFmrmRzh+KVaSEew0ZBLaIHQ+58klSGOygQIm+ESh5UMVNaXcsA7eTADLbm3Jgso
SRM5D85cZSAcFnaDRJUxap3dn4Ekhqfyxp1kWGKLsAQSLJXPivMLY0FDlLleMbi0H85mu2miTeRs
+1oSlC6WaS5CPHt4aaW5nUKEhsLcR08GPrAwJ+HzwplLG/Awuz0+H2qP7e8wxSRA+VjcPUPBpcDD
IhIFxvGCWI9aJLNBbDGck0dFBYEspuvvPBUQwJ+hqGzCUy2m8gZ1Yiwxpu48vnb2QxdewvGtldEz
LsdxcVPARWGulI98LuajcogPbbfXAUCAG6O3nrKuCkBZ+wnMz1sb+MaKEu7M0fxdYFRLVWQX7rJ2
+y7fQr4MuCMcV2ruv/JqilK3ynSgdVC/tLSNYRzoOAYo4QW9+VjGL934nDQRmHn3ITA5h+RgN8dW
5qeXNsOXAattvTMjiA8XWsV4AKadfnKKKGgA6cxiunEwb5cP98YAXGGwa6u6h5gMOMtzhSvMJKhx
Neon603tDqp1bxZD+Dw/e1cPvqnXwINR4vNGP2zRVh83MibAdZOBvQBJT0W6V2xJsyqFuW5lQYMe
D7y+8AuMcYfJ1vQwm7BFq3Bp7/Le8UvpPMTSN2HtriTzt86VcuHUE4NOpn5i6mM9vfTRk5u83j51
S98EEXgnQz2dQ/cJ9ohhy6otYl0/JczvnIBMm9vfXzE0XcWRxm0HEEK8Y+cqALQkjEqE7ChqbJvq
QJ9YBeYDyUW3sk7AaUZuEypw0DxBCTNUjDgxcvOk1P1DonTPiTG8VNW0u63LInHCEfYxZ+3ibQFu
JDHsJ3WsNppam2gS+9qaD5bxu8E4TOh9ZPqOVmhIUmWDxCu7g54nDXPKOKaYMhIUq5opz73csE5F
Ege1/jpUknzqyvYgl6XDFeCdiQqGYGFT7dRDFcb2icWvfTf5xbcaLZ2ldb69cit6wN9ypGMTKIqa
KehhGZPjFFSxTp2305XAkGgh+7ygBdG9CklbfJ6prxayL2SSlB7WBIBiHAVqoIkAnVW4YuvKS2o1
DK2TXRf+T4fIeh9WDJhn/FQwpvNiirjPxAu7Om+pfSLDpU5C4DVoG8+5O5YCcYAGEwbvMSb6RfIA
L5tQpyoG+6Sik94rAhr9vHuXHUQHMCgV3MfA6pyf9VHPE23oK+dkars23pgyQOSVXUAOBKuvepwa
QKyX5LraGzFSeacMszgoK27T7b0KAOkbs0JwIhCC3ZgrYLdeRQcggJ6McMPyoKJ3X1az7y8CwRAX
FUU64aRqT80vWkj80/IwgzMLzSf8HINP1hDWP/d65jS2Fp76LPErb/rgDeyD031zZMQ2S3OdC+J/
v7qXzNqNO6Czh6c02haPyrCV0dWuacLB3XWAvRpLxNVBd+IuqiiaTrw80NKvtnmJOl9jquTiWFoU
UlGQgScGwC0WkD0Nhqe11Cyj82QGefgUm6e7DQrfR8VNBysLcCWFhaLloFesbaIzEoOkO6QyULC1
34+oClkW5EFwsAWDdXssUmEk0Vnp86PVDI8EwJKSuFwiQzTaHBg5EQOh3XnEPG2v7jxHZrdLCehM
x3vedSycaoTFc3PystRTck9zT80GvdeNzFq59589t5EluP48N7YrazX0JI+RFHFPI9n2+hAYmRoY
7YfGcILQ0ILo/uce5CEaAYc64t0Fd0kTJWXV6YkHyGV3ZzfeTuLHl6dv/n1BH9ubKMvLEPpMoMvZ
hO2Lev99Nxch3tcjzQyNQIRu75TGL/WH2+eC/3txSzgsNQciM+zFfRpOA4smhygnfRpAOYC4szi4
0aEPP3hhdHeEizzRlSwhCzIkhNbDCFkuOyIr7OWyboEV80UHi44yPh6PKDsKwUHodI5XKlZ4cj+n
gOdX47uxETmzNH+toZVzBd5TjUzwnThNeGKPheltJ6Pf3t6OlRMyE8A1vDohNZoqWB2y8KSlZB+1
ziM4Y6xsU+sbW28OoeHubstbseCZPOHA28pAqU2gELXUnzFpD0mcHUZKf90Ws7YxJnoONE7MDfw5
4aC0Q5XXSQa1UvoK9A1bkrpd/Tx4SPCugSUvAKLTzEzQK1CGYE74mmP4Pr+77Id9R3MRkJdAVoqo
SjCsPtFYZbt5eKo7NErtKv3uqBaM4iDaRB0DsDuL1FditmNrM886GfWm0wJKN7fXf22b8VLiCWdg
3S/ynF2BvoOotM0TjfIPxKTPutHuo8q7t+jPn2RXYsQDHtdF3+J5CJydjfpDlQ0lcisRfNXs80IC
wwLIOBAOPfOUA5KxSkgwOWkQWbioZACCq+sFxAB4KxcFUrHY1wAtKi3S1MJM4vRdJd4Lw2BQk6b7
29uyZrcoK+LRjZcsujIE596VTesA69o+aV0TsGLXU+dvNt5DhosXZnh72NyfALciKQGvBMOaJpDy
VMAS3Y4yJ7KqxpUQQQ1TzajZdxACPGaUZl6z5N76G7erKwHCq7JMc5dEEQS0Y4ZpitT/i0BhJkCI
3lRWYHiDLxOQxDbei+Pd/57h+GPApebVaWRtBT+rFjQ149AxTkYxPfSJsp1Kyct7xWRnEoSd1s2u
DTmB0ilU3ka2renhflOCczXgpQDTp6GNSDClgpa62iT2KQqHBwVkAsVQ+Xq3u/tIgG3BxBAF+hiB
rSPYks4Sjukd2qcyfjY/gmvu/s8jAwpKByByodogFN8ym4VDp+f2qU8/ux8V4+0vPo8WQuRxePOw
eE/EhVbkfQs7QrrY+JaM329/fsUBOhpaOz3eLuQtejwjw8voVCrKyf5mW12gUTsorTEoPFlZfTk0
iyYxXcN1zSH40b8lrFOhOXSarFY5qcm0Vfttnj+p1Ydk2CcaCRxjoyIh7haS62PFhN9R05Gk9kAg
4ghCJ71WlYpM3qmP3irb2ppleaDR3Q9BNIwhdvs/IcJVHhkqqNe4kNz6WOzo3a2xwArGwqEjkmOy
L+x3NFQlnoC2e3IIuPDa+oXE6pZ12QsAXSVPZn4UhOsQvQ9o5UGLjYMxbeGokL4mU9KG3mnCvLzj
fbftY0gfjM+pJmuIX9kYbs5AVtIsVOfEUolqJ02NywWBezfua7yjtBpjbEzf3zbv5T0CdGKbg4AC
4RITa4KTBCh4XJvh2Jxjm/nHHkzd93/f1MCejc4XdCaKWatBsayp6LLmnBs/s71V/rj/85x7FO4d
NN1AvZ47yBasOMOQu+zsDZ/cONCK//L7ggMOy6kwaobvR27gXO6mfvVsEMXwdcfvx9tJuD96bxqm
IfSiy6g+1NaO3X2FA3MfS4/nP29EFdfey0J0NDlJfe4Ojp1tvVoGuLQ0nvfwHFG6qSGrKpbyFX0M
ke7OqjM67L14q4Z3Zwzn3xdi20aN7NC0aAXIHvKS+UleSQQsDxlWHoAKSNchu62L5TmXaNHk5k15
Lrzyn6YdA6/jswLmt9tWurxD4NC5g0KNFyUUsas1xhSBmneUnVn/lZhGMKIHOETDQFbJCk7LHXm/
OmwH6HAeOsD436/esl5dx71VNjjO3b7y/EqGiCj7vuAuEtYpidHg+0a0GRw/+Xl7oWSfFw7EYLkg
a+xZc1ZQA7a+gcXrbneErjUA6vA7Fm2FYhue3bOyCl21OWcgBKsfNDDT360BHCne3bAonAixVlLk
nZlMI6PnNPvSbPO7eVkRgeC0oRSLGQZO2zvf38l2Rzsry/TcuhsGtgXJbbByHmafF9Y/iRTIL/D5
DbW+VQ95+/Xu1Zl9X7g+acaMUOnxfR1AMP+Ubry7/f213295CDRsToqF5PN8ecZR06dJIemZxltz
3GvhdtAl+cdltgg9axqsiHfX4h0p3Aitl7nRpKYpWtbOblIETR0HTQqcY9dBE1Du97LB2pUzgb5R
tFnDS6nLJlizK2g9uXF6VnvVz+OHujvfXrSlAA9gM6gc46mC4qTYNdqzENOpioUBV/Ia+mZz9yNp
/nku/soljQlJkejB56d02FnD6BdaA6oWW7L1Mi2Ek4ETzwokFvJz5RfpBuRDtxeJW/488JtrIZyM
CXiGeMjg89Qcfcv8rGzH9gt6fe92H8iiosKOtxKicdRC54uF3j9AWCR0ONdF6Ts08WvJVbSyTLzG
hxFOZASXfUYFBctgqw/t2Q7M9pXqd0f6nMEGJVAw2+JFIb65mQK2+S5T+7OWPBeZF8RRfv8+88cE
OjZUTogoxsWoZtTjyLzxnCSP0T727s4K8sfEn88LAWWcDlEcdfi8br+12dne3jajpYNCHAaADcxo
gFQPEfF8f+tyrBTLLtQzwOuVx0LVMh+pLhddSE0txfkU9xpFXHAe40VpW3CGC1Yhk+LdlVXGdK60
h09UO9xWRTwR719HeAeCcGTtEN3MVbG1sZ/SsprObja6HwFcXx41hbK9XakgcaYkrILbApfqQBUX
OCu8vo62HWHtWteZMKeR9Mf4S+Fuo0ryEl7qM/+8cHfE6JxP0xqfN0ZQSTVfdBMDx7tYVvyRaSEs
G1HjWossiOnMoHT9yZNYmOz7/O9X7hYPjshjCb6feyiDj0+MSl4VogkjskTrLs4eupAxPSdWXbUQ
r+tu6LujVp01b+OqOOSvd+/0tQgxExIZsUJqpDePmu7XVRBLopyVJeKsERi38fgxFIPA1DPaihhZ
d2zVvZs/e7KS69r30ceAogVvFEBX53wLWqXWiiaJuyMynECKS/37lwcdGu8zfgZOgyaEIDqglFwD
JAFHPlSYYBY4+3F7/XkYdn3ZYYtR1sFjHRe/iQYswUabpGOJhfaJo1U+KCGmQP3QfcBdR5TzbUEr
K4UpQo5Dh2iW8xXNVwqNwRQnOmyOie2H0UaThB6yz/O/X50F4rhgVSvx+Z6+Kf03815QhPd1uvr5
/Khcf39Murzv8X1V/arVx/R4e3VWPBLaG5CTRQacTy8L0bJiW8wdSd4eAdzyrSrZzukVX2mdHTgI
JHHHyqGeiRKuvczIDBQTsvaYVDut+0nptmgjiQyZOoLZFlZX2PYAdbR4E6YbhW69ylcSyeEW4/P3
PfmzaKLvAEtHUmNQvj0Ode8nheIDtcefLBakyW+temgSmVprhwWBHt8oTDUsJvtGuwRZY1SnxzJy
wm+aO4AQMi6J+RDTcHwa0mp8pFpPZfALi15qKMrhMtCU9x9UOGE5lTJF/0XppMe6JuZHsJrbIW6T
3AFwRg9eF8f73TdxuwupXT2XWPrYz5VmZP7g2v1OqVvw6IXplIPIhGW72nIiyT2x3G7YLJqfHT7y
iJEV/vfrw9EZSdJUWBevOrBh23QvtpVu6kLG0rPccMhB1hcjK9yLiM+Xuplci7A0PdrNczrED7lS
bnpAZybAYciO6P2VmPGqPAzYYhQVdVfMKs/1Yh0mRAcjSY9VFvvolX90yJs+fFLsbVg+6H0sEffe
/Sg4Y4T9KmoCiKwxGiCEPR6tMprGGTlWTVntHYzcglO+0ezHMu+N7agD6rZxTWBDVkN7qFxMNVNN
i3bgq/mKllT1V0cnMHsppfKSI/Php9QjaHbNql+3ndWKB5n9TH2+LBqmq8IKkz1HNsYfWjP/pYBX
RO+ch9tiVlw6qKpw+QHqCzRzriAmTZvBG3U4W/3V0bZ303rhUDmgxeGTxugB8sT4fEoayx5qvT42
OyU8e+Xx/l+P4jNasjB+saxxx7qWVSar6iPtAoturD64//soPCMwQ+yB56Ngm1nfOWrVEXY0k6f0
0GZ/sfjXnxduiTBlVmEwfH60zlb2VklSKyt7y0FreHkF/R6LwdIxS5QmUVR2rI2Nm24jR5LtlXxf
rHVVTMmTOMT3e7IxQ7+XhGUrJ+D65zvCQc2bpCx6IOIcTcYeaAvKR68Jxsk53N7jpV/VEHSrDp7v
SO3b72XEK7+aVvXYFKpVH3PrMCWWP9XHxKoDL/1+W857skxwPJj5sE1gptgYxBTLwrkR2lWkNfkR
v8YI3MY1Ai23SeAVVN/FSuIFJVCtthSe6yn28npj06GDbwL0708MC9QnJx6+GuGY/Z7GJP0Iyo7+
XFRxste6yP1Ypc6wYykuZjUaMt0fasOR3ZHLDccFqSN3hlgW+XfxakhHklnDFOOKTHehr8ro35cb
jsgMRM2oHKA0j6zy3OVFmtplQ0fTI0ihNrn7xPLXSZZQWe42l4ELFK1K8P+i92esNOsYnQzH0mmC
EpipYXdGYBgQomxu7/dSG96CjwkFXoviDnCuTWfWHrE8Kz3qpN7r+aXVNYz0/74tZLkjcyGCgxrt
ugGIqo3L2h4CapzNQvNvS5CpIfqoIVSYOUAC7XrA9X30vMAuSomflQkRYi+bsdzOI8ReQOaPy4ep
eFJlE4erIpC4QXH2fexC8CbaGE3okMF2OMpumjS/R/Xf07/cXqzV7bgSItymQ+SVaAmAkD59S+Kf
dSjJpq0rgbEFfgSNRY/dlJpWpQ5YJ0UnQQ2eWxdlc5iAZM8XQ2oazzgiQf6/csSgX7cqcFxNXnps
vqStb5JNXu2HZufueidgbwCH1WVR/1Iz5P/Rp4boG/+hx2d+WnolM9XIzemxa/sHk476oaLJtKlD
Q7JFa4IwtY7eGbRAGovw1syKzPESRo+szLtPmIhSnxzwdLxOWimb8Fr6Gt6whk50Ez37S2gcwx1o
kpVKfiTDoSUPUfncJa9jKcmzLW3uvS2Ou0wUHUCQPF851FvBP5w5+bFMnjV3R2SwC2sLhra7f78v
OIAKxLa2W+D7afWqey9V+sElkptepoJw/I2qHYAfABGqth8/2vXm9qnkKzC/eDHPh8QOf2HA44oN
hF7W6nFjG8MxMX3d/IreD1xdUfx9+nlbzlINPjeocrJtw+D1n/lONFOSORZAt45Feki2pD7c/Xl0
vQIjREObO64UYSOYXiUuM9l0HNrf8aG+d94KrEH8NYQYHVMssCXBjobO6ogaed2RgT3GeMvv7mz/
jwAgraFJHz5y8dToAPhqW7Q/9uyn7vykkjtkZfWxx1gazPfjbhc/X48TOieUEensKAzIHowgEgHL
g4AhKJ6UQEstqq6GYKW9QyI051fD0SKWH9VHVz2F2b0gCFgkE8Cf6LPEEA5CdqF/jGLCNXWqxDo2
YCiG/2sk9aqlTwI9KeC6UMAA0BRK9nMbnVoaY3Iys4/WM1M/uyXdEq/YWtrbbVtdNN9xPZBiw2nA
kvHHkyAnNMMmrhLnWMdH7Qcw8BVzV//uxp/AUTtEhSQ3srL3kMZB2pDzXHZF9XmMMtMIaW0MtOdj
kf/FtkAZdBah1QHxu5giniLPLdQhb45Us/0Xr3IkN+6KAvg+6tI858LbIufL1YG1qY7jpjliKiTQ
t6CUkxgvdw6CD+Rtu6jl68AIwXzBXAAQ2pwEwA7N0Y579J1/bJKPrHhyL8rnkkzb25u/qsyVLMHG
8kyJvTaELAXBSZUESnVvFz2sC7VKtL9iGgBJOxF+0hwU0x7Z1Bwt9UPLjINLOn9wNEBAyTjV1nRB
eREYY5gx4QPhwrrVNEN2pEbt4Z/G3kfO/v6lQuYFjsvDFCpKmfPPR0gpKlFKeA7Xb52tze5OAaCt
8ur7wlYUWowO2DBtj/n0pKQBdSS9yGtmhZczZh6RZFiWfsrSAHFfR7rj/5D2XT2u40q3v0iAApVe
FWx32N1t9c4vQu8kiVSiIqVff5d6vjvbpgULnjMHmPPQGJVJFosVVq2i5Hc1fWvTX3XzI1e/F+KP
qW2Na7ugrV2OHb1JAATBIQGP2WKhT0J1c1DGGXFjH7nC9UoSqvTQHicw8XbqFyv33fyuzO/rH5z7
9eSPcUCLVxAdIDWEfvfr57biIZ//FEkvqsp1e10x+miya48rT4Pyfcq+U+WJ5cu0HLOL5vRZzz5e
F7vyBOECg+cHGHy4lTKpM8ZZGE3BUpihr+134MWA6rouYO08QeiKCjSUZoEEnO+wqFVDIXSxQ3YX
8uzQuM3dMDe+Tg6Fm+0q59t1easLMpemHrDmLA185/JUh2d5q7ltFJvmc6PEgainT8PN3EWL4iC8
QKITWYvFMp2LGQUtuV4jswMaFqXeK1utEct/L1tXNMHDM4OHiTyq5BqQGdwuShI3kdo8tqkVjNNL
7zxa9XPHu93tOwYYs2staIcFn32+lLImcZ/oOnKGKTfCmVS6l04jx4Ree4smejlsaVWgdF0YHZDF
hcMpiTJjs7IyMfbRCLa9ryUTbailX6p4NAKdJ1sDFVb2cIHt6oAiAJkFp+F8YRZgbHYBCsRI4QCc
Z5iocO/oh3QG3ebNERP2Durw3maH51BypFNqp2SYl5JWEuZd5w+Oeftz7rwDgpDJQuQhE+K0WpwV
6WR3UVzFeJiCtNlqE100Sj4b4CGhB1BoUO9K/pVLcyoqpRyjLil24Az1bCqe1IEehsl9Znb1wTI4
99RE3VC/lfcQC3JQHnpne5VXlqOJMBl0p4+YLQ7fFOtWgh/cVIRQQBMAUoVeerkapI2iIXMlhoj9
UdKdukXIvGJvEInr7y2caGVSJUOgq8mEuUbzEInY8Oz+K+a2+8m0lTNb2aQlhEJRBU06S0PnuSo3
oosHo0bVI/us/ZjfrhuAy4+jNAceA7wCaBK+6M9Z2t6dGmCUaBjYA3y6B6T4N171y106FyF5JX3V
OnELex916ujPlXNwFPsDZtBtZLP0xbqfKzHkINjBpUe4fIF377kgk5G3WZTHbYXBiWLANI2Y+Pbc
P9ludUe0rwlvg1ZPQqexkkces+ktyWj5w8GImp3LrNET4GzaNxZJFv6rwauqkgR96SQ7NydbcNjL
1xGEzDjOpWUFaWTZ/0j0fCTTnGRRRot9Qhrf0fblPN0Njriz4LUDhn79rFeK0pAII79Qdy4lCkmT
+oHnLtiOacRyVfOJxrxKf/SCrnYDqtZjaOfJ6OmKawTUsQAFTYyfDScCLggbwrHL+g3/YMXvwQ9a
WAZtIKbBQyG9dHPLAT5Bz2pE6acpR2VeDTl7qOJ7Z/yQdoaXa2rYNT9cawtRcfk8gMoBtu6dhte6
IKdIZ32cuc1YZILre67FF7AYd146Oo3HOuNYGm2wsfcrp43MHXJ3GOy44m3qel0XGEJPI8wp9ab2
Ya6Zn7qHITUDIr70zo4oHzB8LzD0+xxs/qX21XXB22wGwCpkk68XX6//oJWLj7YlzIdHeIhWWLl+
xApw/szxwDC8fdcmh2Qrxl259Wffl55FDrJbV2U9izp+ZG3ptT332CbJ9dYqJAWqURNhYABhUZKZ
Yc3ftM0pEhvrIJJPKYrJSsypZdHk+E11J/S9vYVeXl0EaDcXjxU+i9wjmRgINotmYtHwizo7V9uI
2lZXcPJ5yf628JXdHHRtEULaARB48G1ucYFdDAwAqfGCsAGcBCoFqyadw2haeWIphEXZdD+6tdeZ
u2J4xL9tcigLFrDSt/sjmb+KeItJdOUqo7SwtKXD6CM8lYxaaerCbJyaRbr7aLJdNhe+DU9PfUbr
1oa7sipqeYKXaAapeEkU0QeUSQnHQdVBEgc98+L4wGKvHm6uhRsgmfwraPGlT0LTHiWTktQQRLSj
U39o726/+xYeduSWkRu05VK7GJuB613+fvd7ths3FG51mywDx4G+RcQvy99Pfn0zdmi+NxsWKYaf
m3vlyXjDSMxya8Tnml4jdEWOVnuvvko6Z2WE1znB4zGJwHaBZvFADXJ9o1ZX8lfERTW/0gp9sFCu
TMoQp13pRyfzhzjMNz3w5UQl5wUDFf5dzPtLebJnNJ7iMbVQI3M1r6O7fNhNmP5762jh5ZqeSpFM
QVO33CkHB5W4zBtHr9oq9a2uAlEe4iEXL4stHQlTnVFRrZRF8ewbSKAJryzuzCq6fiqrBw/MJbJE
6MG4qOyDxL0C8gJ10QRD3a3ksy3uwK14XcaaTQYx5DI9AeAuiDrXYfhGvTGZdRlhdp2W7YYtIPja
Tp1+f/n7yXmXDTp+Z60to9n9ZIJqOUPOMUH7DXO3xo+9x/CSarnvGU6k1YD4k4EQdVHEme0kVUTz
tPXskXzLUweDinRfrdGQ01cHC0BMZqT7su68jhOvNWjY2rf2i0L50GeM8ekwOUgJydmgLCfMsSjq
cnocNvbOoRve5IpauPBo4NAskR76OM63lDHRc24WRaTn9VMdxz+Z290VItsIZ1Y0Y2lPtBGILwVf
ObOgFy2aBGgLMenPN3ML17P19eXvJ3qRzU2DpuOmiFL9hdnRVofL1ucltTYEQFwNsn6RO39xQyv/
dP3WrB3BKapU+vUjBuklU9fSyOzhanxUzI+3NmUvSnQqQVrAjK5EveWLBBIWJBy/XF/ASqXpHKsg
ZUJMfZgzNG3TKCtbj04pOgTuhuJRoa6PdH2l7XKQ7LLu9brYS2twLlWyy4YY524UkDosnGlBPR3s
3CO3Vx+QC0FXJIjsMBTuYgLR1HR20lUKrP+IYQHxk5b+vL6MS+0i6CxD38YyGQJd7ca58iqkqfo0
U3I8/KmnxS9xGvwHASaSYAubLkAE0unM8YiJTpQXkVLfx64SOGW/vy7h8sXHEkCoAkAaUjtg/Dhf
grAnfcYc5jzquyAnue/Qx7q7n2nmu9nti1kyLs4SkKMAJRdniwKwc6sekyjRqtBIH+zZ2ljMynmc
SZAW4ybzlHcKJFRPjRHW9u76Xq18HqnVZW4KATTtIi+pUE6nelDTqGzvKr9mNz/ByAyCYxO9OtAp
FMvPj6Ikc6apaV5HfHzLQfX34/qvv7RV55+XngsM/qzTtsbnWebHuN7UGgNrK0N4ebHRAgBHGww9
1sK/t6jbiTlH2meInXaoXlUSVGUdYLxFYNJDp9/8KJ3LkaJtIlhdKD3k2M3rWANZ9+v6Zl0eNcIr
5OxdpNhQ6JdLHq5V5MC9sOy1+2lZDyiVXv/8yjZBUVEMx2VYqDYkRe2pPaoDmpqAdXG+Weq0oy9K
2uyRdf52XdDloSMpAW8OpKfQWExaPz+PhDNnyoo+jlrlpex3ybyzttyQla3CCCl4IsCkwN7Ka9Er
wxU16rCviQjrH9VWI+TW56WngpSEV7qLzyv8i/Oj7jawD5f2DylfoB5QeFrmB8kQ+7JpS73R2/wV
E70M4zUtvrr5q5UF8e3GA5Qz8NMWDBLuBpHWYQKtbo9mV7zWSuGZluLZdnj9rFd2CoRWaHHBg4Es
oyld8IEYmdUTp3x9Br23JzAF63/7vnS3a3cgSl7H5SuZQzIeynHjKLZ+v3SngeYfkVDE79fFgYmd
s7E9K1cB5UU8OwZ6wTG8VYrVuMZVvKRV/kqdN640nkkBHs+2hkqsLOJUipxqaEtRNoVW56+K61U/
rS83H8HZ1yW7wUjrVIVV5q8g3JhF2JKbnyCwloFJasFEIqSU0ZADH3G+bpa/Yowrp8G0RQizegYn
35eO2NDijuVmmr/aGDc3AEnsF1vpsS0R0jGLWUHiHgW+V53s3DTInL22NQhuxXqf7pJcdqdDLiob
SLBX5tjDrwlz0iPCMTfEbOs4hIs1H66f+rIr5wHtMhUU/DBo58PoDtnNFODDUGY0Sr2aQmD0NA0S
sa/M363JvNL42sy3ctyiDo8ZBwDtQBjcZvnRYHpcUAybz18b5S1rx20SjstLci5g+fuJl9D3aW7o
NYeaNUeL3/Fxd33Dtr6/6MjJ901TJNUkcNXj+YCBqpu4o0sdO//9kqWtEsrn3sUGJUVQG8HgPuW3
zrDHGcCGLz6CacA31yVjW8bmaEyAfEdIKwERUxU3G3N8H1kr1OKA54a/eb5FdppURVIkVqQ3T/XB
2mrLv3xWzz4v+/pzXTekZIoZVU395BDlt2vTezBeBeiF2DsDDa4f+OWNRAyGmjeq3mgQgH0/X03O
815ofTxFeZD+qNPdUPqTuyFjRanQebSA7FG5QLgnPeAFuKvd1hzUiNUvQoTGFl5k6/uSq8abzNZz
Bd9PjajuXnRj48SXPTi3Ii4C4YUdA71+8NMW+aeXgi4hWW4NUVkdDTVp7kTWPIFx+De6A/9w0dz3
pEvv3fT1xqNBqwCoKgFMgaqBREY6mlQblGlO9T5SO+pVxDOb1FPtz8nw6z/IATgJpZFlHKS8vMbo
heKo6OfO0MfdDkHBg5rU3vG6lIubj1WAZVpfnF1wucoxWix6mxe0AoCj3KMoktqBUd9qvCBiaa9f
yI+WYrH0RqIrs081kIBHmNo9+1kfTKk7bejCha4tMpCcBD0O5i2gefhcF+jg5Bi8RYCEi/dFd/h8
fZNWvo5uUoxJXSAWl2TcTgtKMGUqpgi95sMu4eH/9HlD+vHKMAxtPuPzo/Oo7Xt6qxuKrtuTXy9j
r2kZG1Yz4POdsktCk9x+vPg8ihIgKl8aEqRfn+c1wL2WPkXDo1YdhuTu+uasKOjZ5yUPMdeteIht
fB4DFhznA6EfslspwAAdRWgPViLgp9CoIQ/SsJQMDZQVV6Osjb3ifnK34KEra4AAIDdwm3ERZORc
Vwm9HqdURU9p7CWK4YmC+8O4latYUVNM4cRjAUATWRhbzy+B6SKBgPusRoUV1CJwtlDpa8s4/f4i
/8TgikF161Tg+636XGQvZbWbsw3P8J285cyo4yxQ4VrOAcn5i+YcMJQ7aCI25ogl/XynqHW901s9
D+J2SFLY2vaYts6eOP1XvC3jL67PFM7EqHLmMaZrUaZkpU8I00gI8tIUXf0O8zSHufuGprYPFFb5
lLZp9gtRqys8RtRR2emgCg16e7TundkedkOql3vk9jDNY6ry74h+rQ+xBYwgoJVz92QLt/U0xU58
5oxmxAy97e4Lsw5cmwedMXHTt9TRKQKjLA0MileKHZ0S5YhY2dj1uZbuMeM9D2p1TFPPQHF9h9HO
yQ9dpOMxFuZ3pR2EZwLK41F16Oewbm2gHvXEVzWRH2a3maln6FR7RKOX4nXN3NV+oxD7C3Oact+l
tDk0jHZ+k+btsa6m+VdCjOGhStGXzYq5951MS31HadVdAwpTH6gu/lo4NPGbvGo9p9CGHeYPtF4H
rPtPdbTBiFJZJBJGPY8e2JVif5oq6xmzQrSfzHEE9et84kfYfhUzLi0QiIFtpnU/jlTQHbeTHx2J
nS3E46UyoucGmcUlAwEUkCs9wxOZ9F7vMJOrT1K/ULLWK03FG7Xk7Vb7g2IXMsrWQo6FRKak9Gi8
pFbCM+1oO4dED+rZcz/+bxKWlZ5cK8yEJRpUUjt2NnpQy0Mbo36wsYpL03C+isXfPJGBQW9zWcyQ
wYhnT0Gx1ViwdhpgZ1neeVxauEbn308mGAZMhNWOM3nDLAYX6PthwzRcioCXBxFIw8LCIXo8F9HM
OenqISORQcC1gjmaWRhbP68fxeU2ncuQDhvgZt40wCVEWha4Tym/+anE55esIrJaoCOWu1odozaq
SthGZAnlvvUrQOX+w+8HjGdhFMBsP/klU0jVlF2Cu5rAU3T0qKcbK1j05Nw8YwUnAiQ9GtBqk2jC
JNFs/gZLltfQxOMMHRdbub9VQUhWo2EW+YELUNBAgCzOY04i5ryOYm/En6bpq6NvzQJbUypMrAYK
YXk3L2rB1pDr44iEB3rEWi9t7ikwi7T5dP1ULmLHhbZomd+DdjT42TLAiTNMoWkaYUSzMILZLrxK
PHFyp/WfKPt9XdSaAgOFBnwiIIGX97Ct1LFT+1GLDP5RKC/D/vrn36tn8vlj6hRceRR0YHqlKD7X
RaZp8aBFfS48d/rD+LhH0dBP2b3r/NLbe8ofRzXxldYO6/pBdJ/QLOBxqwnnMtLKp7F7KvlPY8YA
7w0vd+0k//4yzEM4Nw9z2ztG4mLlGX3hszcBRDZsxEprm7u0FKJNEv4VmNXOReSWoAUdGx19yQd1
ephfrm/ue1Avby78Q1wwC0/aJSe92qs6fBjovKH6duV4pZ77AjSA9JDnra9PecCVD7YD1sQkGMZd
Xjs7Lfsdgyokqb5X5UFvDsqW/325aHSgAoEPzl/EVhd9GLY1O1aL6Puo0sb34GJsRG6XF/38+5LJ
rbUhoy3F9yf+ZzTskOhdOOV3TjdsCNpaiHx6PDZIPUKQAV8EPOQsm73rB7i6FOwTEE0g+rigrkoX
JogEHWtHQqoXEJO9dnV9N/LueyO2GDLWRC0NX7COIOe6ILLtEW3HWV9ZoJoan6wu2bcNKvYt3l1d
Tz5dX9blzdIXyu1/ZUl5oipmpk1zyEq7rwZuMyYF11tJlbXDQYoeyC/MWlpYT8+vFnPHkcRZbB65
jfGhXedtDRpcWwS6SACbwAVCqVXyHsqUYs4I3ptjSoSnwsrX8Rji8lzfqtVlADy3zNRCFCMjmBRF
TDODh3R0QVutegqGB10XsLqM5RnBxCvMepHTkBYlbWx2M5bR55jBoQaMth97RWzclUtcPyY4IeH5
rxwp6rb1wQHCTTWPmRP7xYLILbTQ4K89egDzcBh6f1Irry2+Gs7n6ytc2cKlgxTqhmQRGmakg3I1
mqJxw1KPPEGo7Lna7vr3V3bw7PuL/BNPOE06YXGB7yu9b7gBYX725bqElbt5JmH5BScS7Iy5WdJB
wtjsNOdbBlzgT7qFCV/bJgMMq3gtMDUYocm5kCEGy7HTj+rRtp/z9Hmrr2ttlww0iKPCju5SeKvn
n1cSi6e9MahH18BcsiGksePRrQLm8pHz9w4h3IkQKYSLx1rp1BhryObSU+If+VT5tvWi8R3NDi3f
OJaNJclXp2nsQVMrgWPJ+LNdWm/OyO+dJg2vn/7iZ1xZlEyjPDVgmRonLGoeHox4n7WRmn3Q3RTc
PFv5nlVRgIOhRRIwJHCOnx/SrCtaYnRMPVrsz1R8mfUiGMWwz5KorPON6GtNqeGGv2OC0WEoWzZ0
ubRgHizVI7qFg1J9ixe3BC+O9nZ9+9bl/A3rJcWzC/DXqFanHvNkr9mZX9EwJa8G/XVdzKUyvHM9
Li320MCLpxrNPAlXWTwDRx1m411ieLzYaAFYFYEyJ/wB0Cc5MuImNcuUaHyeAUTcI3kzsEPWb7wG
l5uFgia65ZbxX6hIyIFFAp6C2mDmDCyl5WvNjilPpn4sxa2zIpcE6amc5XecWLQGxmZmzJojDSx0
v+Z2YxmXtmyZFGiA3xKUk8BUS3qcVRRcpkoDog7uz3mA5qnrh731ff3853PhdEhctnbEitA0wYWX
k633cuUk4LQDrbKQLS+MYuciRJfqKbNoHAltTt5aFsfHwrHfcnACfCkGDB5mRqWDiwTkb17RK/Nu
6Tj2XKo/xGl5N+iqP3Dld2NiaO3kfLx1+cj9gLRy2VykHeT6S5GMlTukpXas88EbDg4ye/+bAMmO
66XKzKJrteNoful3XbvBUXPZF7rgzf8u4P3vJ+pHcqvhes+RIGvLB476cdfjQhn2+NXmw8Fy0GU3
l/tYdF+K3g6ogjm8xA5VsDzUFgsZQa8EKzEsgYogxUzjrs2CnNUb3auXSoYfiehwYS/AHsv1Z7D1
Z41Zu9pxSEMnCUBe+x82+e/35ecrwYDQKWaWdsy0Pc3u+NZjsvr7gZEB5y5S7xcDZ1GVyJMh1vH7
rU9O9/HT9V9/eT+wOw5uCP6ByZXvhzW7+dSUib74E3ezcP3J2vdjGo7jEFyXtOZUoEnznT4FXaly
JlLvW9NIWhUP1UTvbLcItdK8m4jjj5rSe5NAi6GzxUi/uroTmZIBMwunzSYGmSiQeYp7N5cPusE9
u/l9fW2XTwp28USOZMhobBVTzmf1OJWf0eVtmt+T5D8EsWcyJP970NoOigYZSEZ86MfpQ6+hKFaj
5hJv4acvG1uWi32ynkUnTy52wXo7noZJPaoiC5bhhezR5mFmYezBVIczZrSgmhCUzddKfK5VuISv
1/dz7dwwMBOuE6JyJLMkZ6NTy9kAbQb204RVfgbVPwb8DltTn9Y0EvNm4KehiI//k6SQqjVRlcIq
x/QDo89N90EZPrbpRzA2hGq74eVe8lljT0+lScaYciMWYoQ09EXdm5h/kYEBQhDuw30LNbW+4+Zw
qLI6cJrGV535uxB50PHkoBpa0Bfzt6Rx/I7zDfN42Zdx/rtkIz7VSZcay1nbrPJc97cR3zEbSZ/e
U/NDylxP1WgYb3Uyrp7w372XXeTU0bMs5riZOpmCOiWfrVEJ6qwNE7o1u3JLlHQ5OwBirZzh4nTT
rhxf6jGo+MHYagZbfQxPzldmFRzLaeYYAqQeYwzto5rYxVbu1UX1qDWxNyXo2UtAX5tNkVnmuy4v
X1ph3U8cPeIUdcgEtUG0QtCUBUaSe5SKxudFcrh+r9bSBxiJDr8XbNxoK5YpFsesdlvqLiqf31cV
xiMqO43c9c3j1KCPtIgfU46iXck9gRLoddlr79ip6CVoOrEpDuszC+qvHps2ZPdUCa9/fvUygz3o
PUkL1Ixk6i3UaxVEQjBZ+R8X8UlR9F5GUdHvvhviLU23sCEr8pZpVSBBQZkT2IRF606Ww9jgtopL
ESPHIat26p9a7CdjZ2ofky2Q4WIZpMgVceRComaA6QmEQuei0pyprpUW2Dlr+tM4s0fB2lA6WeTE
KiheBxS0M7oTyrS7vqUrrxrkYnmwECjryWMu0UGTNnGRqsch2Vs0MFPf2Bp+vqIUZyKku4k82mD2
BEtTxtLX+Bcg625XuzMJ0rOZqUNjswLnZIN3A7wJYB4Z/kcR0muZl8o46hNExOy1be+zm1GyGJ+5
jB2CVuMC2TJOSE+SJC9ojnQC1YNhDoGJCW4/aVAtAQC6tF9elCe7wUx75hrzseTkOxvzAOjA3+Um
Qm9NoRwN3ctIWmO6jpxCpE1Ku4LZ81Fx711rz5XMm9H0d30tK+YeNEt/hUinoZSwwqiRzUfHrj2l
wrQPDMjWHlm2YXC2FrP8/cQA5OVYUpcRLIaEaeu7BXoYN0Ss5JGWCSsogQIhvZRBz0UI5OOrjrjz
MdHuJnEPl2v4PJo3p0NAJwu4JtLWS/3+Ih3SdFZqD+p8nLR90+yBVAG05/qRrPmT4KsF87ENKCNo
GqW9oqrR4jmapiPV9UOsJl7G+uceaJ2B2uFQAW+u6fui7f90RvtgU+IPTeF3xtaRrVgb/AyUrZGS
Az2sjFRQ3UFxCDemo+XTnPkgsPKvL3RF984ESLqXamQA5NiejgQY5DysyY82V72iuZUYDeoN7CBa
S9CwiUq8tJ1xm9QDCjMgwwYpmueyDWuw5iWAPhcxJwF7+dLSeq53qCt2oM1SJrgyA7go6YEbhV/Z
D8xQdmh19SbtyYpzrzFfVPvn7TuIHleAJFCPx7sqqXwf6wxJC9U4ttauc37adYoE4M7YqOiuXCwU
UVBuwnQBVNBkHo0ByMWZM8040vyx6JqgmTJQKvwpK9dHEe0/rGghAgJZmoUsj+T36yAmNabeIEdn
fJ7jN6t/zjWgw+gWYmJN94DyBAwEIIOVPEGjkzTPBeTQNiTmfVt5Ru+hmWNDx9cu0YkcGRTbTnpu
D2igOo7Ok51xr7+ZZRzafSpA8uRQewBcxoAAld2jwzbfgvBfUuosAkDTtaCGCaAlkieajSkoqiqV
HCs9V/et2TderfWZhwJo8WgkyBPFc8v33Kre9HbUPISOtd+itOy56bCVKl7uquTc4RpruMbLqDOU
QM/vWmHGRpUqo3msukcONv3yUes2Qrx1EXhzlxouWrslq9R3XYIidG0erbZ+y0ny6LgVGEPN8Lqi
ryoGsLT/X4xklUaWpHOnQkxGQEDpjIH4D/lM7NVfCcsVOHlyi8zpMsuqzGOOMcSh0F+vL2DFpQeJ
2MJ2hDrnZXCUaXOalbVGjlYXmPEDyeCk7Ch7wKjHTXTF6pmcyJJ0cGoFngo8Usey171c950aONet
lNHqiZwIkXSr75uJtu9COv+3ejs6G9cInR4m+JrgnMqOg0VR6xyyFAYHZ21UyqNuT3fXT2TVpp2I
kBZgj7paKjzDTU0r5wG9ta1vKeCGbTHszKtJKXa3y7OB3LAAccbrp0qvD+A7rdWrJeR1JMB8OM8g
vY9JhEF7O/YfG6ZhRNxSxwWTvGTk7KkWilvX5KjwQ00Ph+vrWDt4PG14CRD7gLJXuorMsPKi0BKY
0NxT3ootMqI15T39vHQPy6q3pmw5loGEJsMo8EeHbKDGVmJeOIt/VyDdDycpYgxrwwqScg+8fFWi
QnAolRCN2ZUntmbpbS1I0jMQ7RcJhgwBglQ7yIA/jZoGnNf++qEsH5EtPQZCGDbYm97H6J1bLxDr
kK40KDlm7HVQML0UrcGJ+UM3PtfOC4MZuC5u7e6geAcAJSL4hXX/XBz6/RsXNEQEQAQdEPzP1qAE
2UgxBzG8Lmj50OW6/gqSNi8G4XLOdQia0It331Lx3KfgWmJp/rlANiNwuLHl66zqNygAwL2nLf+T
7mnltmPNBCNHIV6cNMz6DZ9t/fsEMSqSH2jykm5nxcQy/WomRzPd17nnjhtbtqZvIPOCBdAXHZfv
J3AD3MnrWj8a464vdyhJsHwjrFs7/lMR0h3N03HM0QKkH1Pwqs+B0O+rFH0RG0q2tlFgfNDAaYB5
vyiynStZPycgfAVB8JF1vPEyzZh9t+NbGLE1DVuop8AbA78N8du5FDWrDUO0GTjiNCPMZuvOzd3A
mBTEiGmzM+ybJ27jNUPCa5kJBtKMi/FNY5woVqWhKIahkumXYSu+Wj0awwJGCG0LQCFIN1NvGnee
NIZJjlMSf7YLYYRN1RSZZ05E8V1zNDeeA8nyoIMUmGO038KrwVMDCPr5/hXEqQxMnHOfzZR4/Wx7
Wv/izocyf9KoBad2w4+SSwr/yIMbBdwAUhQAzJ7LGwHr4LwZnWcr1oEcIADZAPCBsWomGD4b1mie
k7ftA3of2r2mc+euUFnz8SardPEbZP3PrNbJht55NgFY1emMOJK4PjqIAIvXj7nJg+vypCv9f/IA
lQA/Hvrt5NzWgMEdGDaaO8+Et2FJuZfFcdAkW+nM9b1FXzCOdNFROSnbIS2gDzHkiKR8An8q5vs1
1UPnAv85GOlLX9lvaGX43sWmT9piY1Ol6/7PIk+E6+cHq3YoIVdu5jwbs/OBNvTOpcVGbkOOzt5l
gDUDWoOK92XSi3GilKyxrWdTfXHLKpjj+1Ec9fmZVbM3FqHej2Gsu75mJftO26Ieke7mP9ItRAAL
VhgUTJLldx10LnEB6cUAyzIXf2y32c1mHBQ530hCrB4lAtF/ZUm7ySzw+FaDaz03CDc9pAD3XUI+
6uX8sesA4UpEdVfX/c4W6n5GYuw20/3PSjG4ExmDZa0yH02axnGnU8V6TsVD+8nYCjrXVAVG59/P
S4tT4xztcCk+D1ZXb2fiX7feN7ycMC8IQXBMYBw6V0WOr4+xGO3nqv5VdqMvioOp/L4u43INy+sM
gAsQvejFlhMFzWR2k20P1jPzqHmH2RrXP3+pa+eflxwna9KrhLn4vJEq30q9e0p49ajo7QO36o1A
anUly0AAwKzRKSpTJ1Fj1jEKYrKeZ7fDKOTUY7+ur0V6oqFNWAsYb5DGsC0UKaQ3TQFTtFmSHs2H
YFxH7ZCjfl0b3lA/GM6WqV1dzIksad94NWd0AJD3WS+TXVW0gbnFIXr5YJ6vRlKutG06kVpYDUVb
qx2UGD7Ruh96kBZa/W9na57q2npA8IwkPF7ohXrlXJXn3O5SW1DreUDvKI/d/Tx+vH46/zR7nzjp
7+cDci5cGYQDwFRILlSiTI7oyJS8AJ7MbQw/N8pDodd90OG1bn1h9ibAls4cFvrYfBztIQ2o4Mld
3RrCG8B39yIUbt6pPC9eyhLEF4nDyBeaUfFald20hwUbv/QOeDhKDCE5DOg5PNSGhUEBsxv7XG0x
Aj1jae3FqEOETNV4yOxuem3LFmcYpwQwsTR+5B0f9qC8GQ45emwCx8L8K6NNnbBsbbozBjZ6s8rS
e5YzAPlt0aOSbA/f0Bv4x4b0h1bL1ZfOatiu0Jkbarn7beZqt29yOmC6B8BlSk/mHbiyyUOPMaOD
F/PB8Lqhmp5zYSXPZtEyfwYxkc8xzXpnpvSHAEe5Z1ep5ie10QeEx8qTO5XjI+DkLGzQEPOg1Qxj
DkZQ0c3ZWAUWKguAxhI0WOVq5Veijz09S9PQjamxm2y9juI+hW85MPtzDF9zF6MwdiCDqeyrNskf
ak5RopiFfsdt8rU2ReqjiZd4UzUnR1uNB19J9M7X2iz3nEYrHhSu/khGLQ3KVnlFknL+7W5VIddu
+II6R/EEnZ4wu+daandovyRo432JBxNDG9iDaRke08knZ2r3pTbclrR8V1iLoL0J2FNQO8i1r85u
NXPUzOTFTtNdoZQ7VD0eclv8h2fkvbhmYeQQejeku5d0IFVWZyt5IaB1QZohfcThP4+9tbt+A9fu
OKZKg2zxfR6QfMcHTLI37CqOnyun+knQce51WrzhOq3JQDoOUoDuwF2XTqjp9EJFUU151ifF0xF0
N/ltcfE/VgSlaHj1kHPRlUljmrSTCSuCgRIiRmJ8q41m7UkEodzCSomGO2QtzpUMPIsxOIDb5IXG
nVepswd6Zb+2QQxr7q8fiFzk+mctIBNEmgn1YIRh56LcKhaTMLrkBR37B5eKPezPQ408LMo4nkLV
oC1GIC7IG+uKD3GubiS4LuMFUKufiJf8oz7p+0xkAgZ5cr7Npv7ZTLv9OGxlgVacTP19tuP/KcX7
309y5lpfEPgxvfI8WLXlJeDWA8UTOySd+0nn/dFq7KBvpztLwLwp5oa+rB0ncl2LP4A69kXgzujs
mJldx8/Cznc0f6s7FubTG503NH9VDpJdyNxi2slFb1LWCaNXizl+5iWIvttPoB/yejsi5dfrSrN6
w2zwshoLaR2SN+c6U0953VoAkT//P9K+bMltHNjyixjBDVxeKWqpVcWyy2XXC8PthSRIguC+fP09
cN/pliCOMOqJaPvF0UwBSCRyOXkyLrZW/pSrhl+vfB9Pt+gYAUG6IHE8/z5uRIYGaz8+9uUrukzL
1+s/f03n8X1gKgHyQGuoXF3NtMX3WJxpRxhzExoxWBumWcn9AgjwU2/lQ6i3pRdgwmV7APrACNk4
eQfU01UI09WFgisAcSz28oLKc1zQFszMHFrZhu4TUbXJ/YFESe4OQG6o8iPDhiSOnDGq7Ga0JsuK
j3OX8q2ZOcumIj4yYQwcHbQwiq/zyFhostrbo+cNPB1DTPc80wne2Dj92cHJ2E15wjduW4NGw+iL
PVg2vnlN4oW5EcMzyPM5KCsNo8l4/zvzyUM2kF993ttPS2v24UAzNOeRebz9wcLKiMgxiBFc8vhc
uzZYRnUvPmogso4za5sUbqSz6nBdVVYPCGYYbxYoNjBf51wT4aWai9tBUywvDqqCbmqFABkvKeyv
wCH+HwkyyGBMeDEWWqod43gMWQ7IoW3CV7Lcl3IhG69jD32rBY3Jwnwx9rbbvwzEe5hH/5A47M4h
/UYQ2XrT+ISy0DYvs4NRqvgXV4w0eC3gFog5BR7+Pt8Fg9Q1TQwPasqfHC9ETjCoZ4Wjs+JXCXoO
3Qd9BsJlme2taMg4c93QjnP/GutvrChCU6+Dxcegl1lhAFbiGrQMWaAuQzIVka30vDq5PRKWFclL
xnGq9Q/Nc8I03/fZftbMjdPd3a5EkOfhhiPlB5zF+fbRntUteFK14zQ/U6BIfl7//KoKITgXqAqE
tsA+nH8fCb6qHcxRO44TMR602NE3KbHaDeXgHqILGnnKzjejpWroY+x63d5e3CJMuvgrotgkXHor
3pbonP4ENEv8YypcY8NLewhGV+uQlB/cB7upE0V2dE2nDNDGwQ8U0C7Zj67hW5pjgU3pvLfEQbuM
CSRNrILDrryI4Fn/R4rMDktmLc95RrSjbkCxNvSjHx8oVWSwVoWAOQtE3CK5LJ9v55HamRiDkWiJ
HyLELMMuwzxXTFkwtl7dqKA0a1cFgTmMOnI+AhF3ft4LhqghCqq0o+bQgCOlO/q/i/y5qzGUV1dc
lXVZyEBaYhwpIpBzWZaVln5bYW2aCNT6JDDKPqwWB28BGJUHVYlj7WYCufOPOPHvJ25agfmgnBRY
2kIxtNzY+3MXuP6Xzoyyxgwatrl+dVbFAUoKwLpAJckFLms0fNpyESowMH7AgmI8SrC3CRgTVdjS
lY2EpXeRH0LYINJ15ysj/ZA2tQHfrE9HsGBkH0Ns7Uct2zZthuLaojCnKw/XqThZ8ZsxK6vUm/Dy
LwE4wfobp7uJZ+vs+5IOFm5burOD7y8V/KSgVJU2ZbKRvwWA39w3AftFxUv2ATsBlmQ9FtDaP003
TKpg2ZMBzskWZjrNg2zE0zc6W730P5m0/tDLISBGAWfD/TKN42PNOTCWmeKur2gMFo7mAdhZFHZc
se8nCurMk6lnFTyqJd4NmOhX1PcawFB5mh6mpARARlWTX9WbE4HSPhgzHXLL0+Ojpw1PJPfvGcO6
fXhW8xwumqG4EX9cQsllBNEmEuHo28cwJzl6BtIkZvkyYt8HgoZQ1j9ZC8Nk0w+n+FQFNSjnRrAd
DQe+2PvcxLknXDVDZnWPwRKECWigorpIos5al4LBVoQxWRzY2nM/gfpz53RH338vmOIdEvfuYr1i
WhAiYPBzyi5ywwGQzUVsBsBLaBdk6xmPyfSzsrMghh0ovU3sKMK0P0MZLmSKVlwMfgKwVK58GoOn
z33VxMfUea2mPOCOEWbg/FhsoOy6yJ2+evNeA40Y/t/t0PvBgPmGfM42rVFtNNZu8jIJqhQx3vKU
u3roY6pmY9jPGKq5r6ZDh86pcrE2regljg/aaG6o/eDWD5k+461IA60DY30Z6PHeI88UWZJkfM6y
7yQ+kByTQb9r/vtM7pb6Lp3G8LrF/dNNJq8d6gWTi3oLNkDS5zYdEWwMWXxMpo922JbzEe25gZsu
gbH8cGYW9MbBdIYXjTwzwDSqPEUGYt6aIEPkox44OgWZl3e4/qv+sDtf/Cr8JNTwwX+AwPP8Wsd2
MTtGafhHJ3mazC6c+ncfHn9uoP0Ic6vnRQPad8eXh4p/WCbepLkP7Pqbpi8bQsDOT/9K2npjZ3yz
TNHQeaGNaXTtvJu73zF99Cs7jGtVTuNPvfryR8OHhdaCVFZ2y7u4dntKCQYo49cwysFEgIpD8puN
S2ga99r4hdkdAr73jj9VpbvNre2AjJuZ7i19V9oU6UsLHCkfxGGYM/hgaMW+aJ4X9zMf9oN9bKuo
9b+M9mGZPoauuHPYz7KekNr1DjxVuMgr5U4TsT7q8wKziz516Xn0vIV1aRvbqFNjiGT6rLX3Zf4w
NxGBylP+pat/2dkdCh03j/gUL40Nkw78GdpLXFCKnJ9928xjMySAbjnxS8+feHRdt1YcXZBxwTVH
+z1SM7LC220+pD2vyREkUk/+BHZNBxmu5UYOhL9XYYkFiFTeRVOJ2yLNxuuGHEFCF3bxY2fUipB7
xaXAQv6VID19EwhPh7btyRGQ4YRgeJX1fn2n1gSAfhndPZACjIZsGmyHTVNHyBG9XEHgtsV/WICH
rhccBGKCi/SYxcAi0YKD6ViCO/RQ/vgPv/7k69L2NE3rW32Hr/P6MzOfvVZVk195FpETRsJNdG1A
aaXt8fvZGhJWO0c+2E/21B/p5L3RiX+mZhzObnKYSKtirV9TXqQ+ADnCyCowX1jndwPI09EYKJR3
oC0exRbTf6oBc+gZhp8oTudCFC6+mByGFx8vP+od56KogyRIVvdFpFv3DQNOb7f0CjCYSoR5LsLE
GMJhwBiEKGXzcNeb6ONrMBrhWJmeClZw4bZhNUhfivwCCIpQEz4XtSQVo0kKUfqYhPXY7XVK3cB3
qhQ9D9bPHnjO6+p3EYQKgSBBwcQW9Mhh5s25QGOsiRX7PI/y7D117o30e4MLlKnyVWvrAngTRNR4
ci5HvGGCgVn2vZ9HQG00uy4td9xrHzw+/kDYdiCd+/v6staOzAJlOrLmSD5dYKjqxRqT2HfyqJ0d
sK6l+ec2sY/cVAFtV+VgzhhiM3QHoL/wfPsKs0S0vSx5hE6RoGnhcP6oO4V9u7jAOCLrRIakfjQB
SpzGeh4hQvxp28n7Yjn3QD6gtt79MJPqGZA1orhV6zJtDLODToBeRdZD1D3marJzvKPo7Uk/OSMH
B/QHCiH28ADieIW49W38R5zMAqIV84AOCysH7x84RhAb6kONuYb/QSnAywWHHbYJRyaU9CQIA2o4
yfuiKaLCzDdsciMy+9EyqtKea1cKkBr0HeI5si7u8OjNsWFRzjFeHEzddrKQd1qn+6H/nMUwudcV
fVWYi3mwgI+inUBGJsyEJQXSA1U0N01Y2ShNVdmdP5bBrKlw62uiRCcWcBaYbIwqzvn2FTa3sr5s
edS3sEbjl7kCVd7yA6HC9SWt6Z7o1hYscAaQ19IxlaTqc8vSqqguEmOn5YJ3dSGYy2r8dEz6CV7r
o97ZNw47R7eCcCBFYQqoZbQUSYYw1WiruxRSO/PR0B59RQLgwkmRPi8290T3eJ71LKsTHtXBSEPl
qPa1C3T666U9c2jVamaFX+99VDXitmHaOIqSq2oF4thOVkBJU/SOWMGSbbVW2VSo+rxkcUZqN2WD
PgIQtBy0ZzS0Xlcq8b+fBT3Yf3SIAY2OKQKCCej81+tAdwzAKvOo05Z9Vd5P446XX2n1yqYDMff1
rBK4clvw4CE6Qb8CvHdfrPdku3oQI7OeNixieg2wbpdoj27eoIm+MrUwmdGLfn2Bq/JEUx4eI4AY
ZM9hapYqrvsJ8vwd/YTy5y+malX4E3NIm4h3CL6JA4DBZeMnmY3M0cC5FZUOOuoDUORrmxF3agOQ
EvrFX5pU29Jq3GiF/9aV2rYh2bHIZ1AfAAQ01i8mQdWQZwYNYKb7z9WyTA+9l+YJaBgS/glHaIDi
2CusO8jBCG2OZiU+lPojt0gW8trRt5xlTYBJ3sldzOwxcNo+e0hSGm+mZsxf2tpJgi6xYveujwf6
zpoUx1xtnMQOCyRMnWXZMqROhgC9ngXi78Q/pLq+PCKS0+4AuYtDnA89gjGAGTtrtJC4BmojQB0i
poFZlx+j1xtHvTY+vCr+xjNtbjFUoAP4MMv17ai5ZgLQRTuADs21WWBR77dhDfEXS9PNwJ8Sx9gi
4v/s8DZ/LbhNI91I/SKkToa80ZI2d9Sw5iA1EuMeTZ7xdz83zSHoE8wB1fLM3BQ2I/dl4YqRoEYT
GBj38FxOsxWOVT4+N2XpYl/GRqFbK3cTuETUXEQOE9U2+eq7w1RYCKzwYPaPv8rWUGSdV3QXnaQA
EqFwD44OmVySdB7GRRC7jBK7CrLlw8ifsvF+wAZevyMrVhIZSlx+VM3hAcihEB2Xvom7jEXFDJrv
/JE3HuAbCtTGymbh8UcogjcS0ZYluWupYYH7kzdlVKZ38Sd3VmUBLw0Z+rsBlBeUdwhHpVe4msnS
GrVWRG7yNuZxAPL97fVdWlsAuFnQCo18wGViA311eqaljEVZvSH9F0dVRlV8Xy5d8zKby3jA921/
62+Re/z/+vlEcskTP4+JPuPz7gNQ352q/1k8FJINBP0P2tAwUAeZH/khaeciadKcF9Hi9JuW93eW
dYRvDlN3pysJi9e26lSYdPG8sSBl7lcF2CUePJgT89P1vVq7eAKIhvwAuH+Q5Dh/pOy8nBwPUIKo
S7ZV3gY9rYLSCKvddTEr9w4c4WihgfOtgyRFOpIh7SyUfUpciSUJLYMd7YYc4sn8+C9iAM5B5xnY
heSjgYNYa8TOyii1+ghFhmAczQMnKmKfFVdCsEYgQocSXGIrE/TdlGIwWzRrY2D6/dYZ6dY2ntLl
6FAQpgxjEKv60VYUQRwRfHzka8G4JnlH1GbQOaNqovRFKxkanqrbL70Yji74UkAChUEe55pQurTx
3KqqI4sjURcQVb1k5doQC2l7wcSESyOz8GSVb+V5Z/KImGH5+jp9aaZQNeF4RZsJoGXoOkMbEXB7
0hpquzcKWsQ8Aivjp4FvMf4KWFTNC5YbiZdEsABJIH2EVuNvORRymWHXFNOvoqnkmx5/ouuavHbc
ggFZ9Otjep1cqp9bHBHDZIJoTovNHE6zaqtWBWDYH6aDwSNGou78uHUNFh646CZCIagOC/y5fQF4
zxEownzhXZdufGFUvjuWDTbINQ99l+4s4+66hLXDPpUgPbOdWxuNlwwIR0D4lrhmCKdpqw1/Yb7E
dUFrW4V+dt9HNI8sjwylTrNlbmYwDUbJ9zo9+Cp2n9XPw29HLQaQDLgl5yfhakOiz45TR231Za43
pqtq9VEJkI6ajjnvUwsC7HJv6Pv4tgnv4iqg3oo8EVp8MKFFTkDYfV3aTq3xqM2a31YLr95kt7s8
8PwxPkSUQWA/JGVCr+8CmNLII6sHmhlIN8UJr6jS2fclVWoNvU+7At8f0/Yu18Y3JG92TpwdkN5T
vIQrh3EmSvLe0IeL5FAKUXMT6Jg69nZdV1ce2rPPC/EnQWfVL2bVaLgULkameEGMspSq+Xp1Bejf
1sFUggy/fN5a1pRpl/hVZDsVyuyA9Gj+fOMcEKFUyHkCf4phPx7iDum5K91eq5y4wonY9XZp24/W
tnd9V25jruIzX12PQPxDs1BGlLNNxuSmQPN6PKL543Loc0Vos3oiJ5+Xbp+j15ip6jj4fJvfufq2
NbZjkytsoWoN0nYZTjlMSILziJU7r9iNh+tapfi8PEcb0cBYF9TlkcM2YDnVVMCNtfuHXImF9jcX
mQs5L2vGHc/TCipVsyF7nlrzl5bF2UuXJ/qdbY2L4nEVWy558PA/dODFBFPNhcWq2nmYLESaYPFk
xtPSuenGzAc/KOfe3Rh4rMI4z7yPwspMFU5N2klU4NAaLyJQsAV6wMYJbTm5n+OiVYZttQBV2o8u
fyYq+JOkbf/7fVhkJGgE3EjIP/l+g0mWrCt1dGgbZVinL3H6S/SoX1cH6bj+FoLKCpBvCNgvRic1
bm9qbHTQgM9JgO6f0Ir1nZ0Dxqi4O2uC4Owi3MLVhA8hraYdHH/2MhAJ9AMAWjnJ38zRbAPTwNQO
Kze6zfV1SS7qn3WdipMOBxVkh5a9EEe+pd5bUe7iYseGN8v/el3Q2ikhjw53GDOOQDAkvWcG+KRy
y9fASd5/dcePeNk1meJVXt+6f0VIT1ptYhjAMkCE29xl/pYvd3Z7Z2T76wsRduXkJv3vjv0rRXrN
DNZ6tKywYxjVtUy75AEdiqO7B/zK+o3+/f8gDEqNxkEQrcPjONdtzjWzszSwD5R1N9/pTkE+Ub11
wTVVGndk8kG7W9ejE4Iik+oApkyu4ges7imymTBVAJpeQJBqz8vj1CvNyEj6p7rJ/5raGLh7EEAG
Q6xSxlUdOREmfszJTU5qFJdmrTAj0mybn4weKlUyTNyei8NDhAESGfCJYijtuYSSFEvlC5qOgbxm
2bNTKR6l9RX8+31pBQUC8KrUqRkBMBi05s+GHeb/MGMUPZX/ypB0opzp0voDZLTxMqENd3mH5ptB
Vg3v15VPtRjpGR/QcEYNB/cJYOc9GD+BLxzCTFNomOpIpHe8TifgMmxIgX3PUE52DzHz/otRRSEe
zFb4C40F0rEPs8UHTFqEYoXJk6ZvmqepV6xjdbdOZEi75WL8rqYB9I6hCx/ptOuMQz/8/g8HQsTU
UeBazIvO08JnSW5U2CqzuGfxN4G71MdY8dKtruNEiGRFeWcWRmfFWAfQS40f0GlrZ47i2Vk99BMh
khGlfZ2VFoEQU3txQXx6O9EcatDw15HeQWnoIisSt/pAp5FYCDDRKvF9BBLy+lFcLsCCM4UZHkhI
g4pRrnQtugmGeM2woulhQZMk625MVuCZgcnFlA3QSMB78uSZyLExT42G+kBEqL71pnyDTNv1JVya
dpQdEL3qIkEFbnf9/FLU07SAswAANYvPySNawd+Q+cEYj6J69ZvscF2YuGHnhhfBE5JsaF+FP4gW
vnNhSTzmTg6ARVR34ZJ/axYYko2efFiW4hquHQxuMmQAw3EJggFCMfWzprOj+Alk+TFTGPj1z6OZ
Djld4FPkSHDqzHYgFDRfev4A5F3Wfrq+T6vfR3IN8DqMzQOxwfk+NWyIiZZhsmU7b4phj2aO69+/
vN3YF6A0BJQa45flJFvqFpNH/ZREtQtC40PmYJzO7VcDDWMYMYrEBSqmMkaUVJjQVGM2VGSUk/GZ
Z/74oU2pignlD5xO0ih4xyByEXMg4ZhI74bPUCnqutmItMnHFCGkFnTr+zS58Eu+1MRGobbcN9l9
O6GtA6Th/GfRKy7QylkBFYKxdwjhCEiBpV9gDBpPiK3p0S629X2V3VhNFybg9PtyzWgBc0Ovm6mB
Qsi8S9p2O7E0MBttCwDyda1YWwloH22McAF9AhId51pH+NJoFcPbZbfz9rmvp+3N3zcBFMPzi7wo
GvukN8WwGa2yMbcizfs2RL1q9svKzwcQEr2QaBzEcDZTOoje1UvDBgov8jAmavxi3+5xAeX+7/cv
+IuTgrlO41nIlf2eq0cMe0FZe3/7FuFBQYsfomQwrkhH0KDJMiXGaAGT6AQZcj+qCPby5gO8ACZz
BOOwK7j+52eso+G96zgdIq3YlZhpkAVZEt66BogAtatILJno+pHcrCSNi4Hb6Qiy3bc4pZu2UzhA
l08WBGCHwCcG1BcqNudrcHuw0U3IHkdWUe3wSG3qKmy1XeEp7oNKjvj3k0CEYwSakU+Qk8CNb7TQ
svguJodSWetcPRQPTgSK8+hMkPPsnWGWxVSZA0YxsrDp9B9D7waWk/64fjAqMeICnazHBPHlTKgx
RKyzdxZScQWv/vKs4vt1MWvbhgmMKKoSVAovSp4GQ+y/8L6PKI1cK8PcjBIsWHPYNrdPBhM4Q+B+
ADNCrkQm/cDY3M7pXKuLiLNn5GXwD07SBV7+eUy+z/Tm1IUQBpwhelbBvSZTLLSkywH61rqoXg6p
G4GryGoVT8naAeHOo4rroxh5wWGPjJ1Z9HXeRym1A66/Cr53j2+vH8+6ECD6kXAUPWuSFQZqqMp1
2+4iJJbsKUQDFfEUFmBNhOC6gOuNEBUZrHNF01MgpTQb+lzwzx2ATEw/2ioe5DUt85ApRwBERF+6
JIM2qHgilT7CGuf3Lref/Yrs+NCEnHh313fs0muFB4kuDhBgIV9wkaTN0OyG1EwxRd7SB255N2Zb
4puhNX5G5VjhNq1t3aksKX6MG78bMbJniuzxzfO+NBWIA7LP19ezvnVCyUBegwlE4jec2AFgOMwJ
nVBjhIYyI9tN9J4vG0+V8FVJEf9+IoUYCTNoBym2Nu2NBCxamNToms96exu+FA4Sjgd6hmoxmoQR
xpwLGpPeTxurnSIQyAYL8lLFrHiVVw/lRIJ0KGTifk79Zooa68dU3ccUI9dU7Q8yxcqfZcD4o6wE
rxxlfGm/WNw1XjGzKYrpe6V9Kc37JXe2ti/Gs6NntGIbzbxvzMemrxXLWxct6PERi8Njv6gyJl5K
B9cco9bhXwfXuqfM+JTz+rh41tZCnWuurQeMjEczIcaTLU7z7bpC/l9+ADBjOmjNvYu0MMdc9GE0
oSte88rM38YwhE25q7U7vX/36Lbnh854tK2b80E2cCX/SpUsIZu7uS0dSJ0JD2q4RHU4Z38lRGE+
1i7CqRjJp6tp0RM6O2NUe18d9o1XO475FO7u+h6Kx/s8EDpfjPy4zxVJUU0fI9+lQcqzIFVAjNas
IMZrOHgDgWK5SEI36E1I6DxCSRrKN/rUhslS7DXf22Z68k1zk/frCxKX6mJBCOvEC4Jiq2ylLFio
OY2XMYpBAWrWd0ZZBf10Z4xmCIa+oLgRBvT3/RN0Xg6of1B0kbTBL4FYtZJkivhXGr/ZjsL5Eu/R
xXJOPi9pQYEGCG+o8Hmdv7A+DUEjkoJfHcWkoANk1geDkqZo3rpUPDECE6GWMJCX8ZbVpBkStwnq
1dWbP5qBTbdZYm149uX6SV2qnkiEgK0LGSoBMpVUT+sH1oN9ikVV4MzJxsef6wIuVQ8fRxUMoB34
FICXnlv4JTXZRJeZRenON7bOb39GJWxbKMzgpZUXUpDUQYIL/8keBcblpks2QAoYIoPAAjfIjVA2
qNiZBDmUr/KhIJ6QYHi7IoFTrNinlYNATAdsk6AcQmZKOoi0BQiF+wv2ib6WGytRZI1WjwEvrC1a
o0A5JB9DSZYxtUZ83gWDVWYE+fBN00LDD4G8CK8f+dphWGgrFyPGwNUv3/5pLMBBkuYM8/0+uYgj
2BbDHK6LuDQwoP9FAQXjsFCQxijtc61qBuLm6TBWkZ7lodHft8tX4nKED/02YztNV0FB17bvRJ6c
P6BOP/GpQI94DVw7CEaDimSf7NI3Ap2Xh4Shx/b6Atf2kCC5JyAleNnlZELnUB/UujqLqJ69mxOF
g0Q3c+Hf/PIg+4bclxhDBFi2LRlOmzKv7DMX139hwd2cqjKJq8tAJCH6qIH+lqMJbZhLrxw1FgEw
g4kK7i+DgaVpikclRbqwwec2GisBFBSEnoAfYtfONcKaTJiAlKKLvymCjt9p9R1b5kB3pq2lHRzn
DrzoS2/gR1SBOR0Ltr1+YGsacipf9jPtrO/BM1dFTs6/N7bxWILeNQBMcpc07MVmvgJdtrazqClj
ZBrq8YL16Xy9Jmg5vXZOQFVcbBhwU50xH2r6H9TjVIi0qQuY7VrQVbboBgq1Oohfr+/Zis2DTgCC
h+wJLJ5s89rZ6lGCLpuIBBlqVCo7tPp5fNwU6SwAv8QWnkQx6FBplpjNHANxkqAd3iuF67v6fcGo
hiICgNW+dHkaLaYTbfD9mH8p0fL8dn13Vk5YkMOBGQb8Buj+kn5+HBtu0pcUuOA+3Tl6s81BFq0y
bGtrECS4CF3EIy0PPwJ8sK2RJgPQK/neDVnQTQpHRiVA/PvJIehDSwZ4Tzwynffa/u0bn67vktBz
6d6LF+2fBUi7RNshHUknoIllHAxkP6EXijzo/Ot1MSvXG1hR4JMAH0TmVU7zVWM5VN1CqqjUG4wW
bew6MFmKPmPrPR68r1rSKe7G6umjtQGzSECzBkf6fN/QR1MVnWdUEQFNNZLVKPLUifug+c2NSFvh
2WBCEUDPKFaiiV8eRjdXIJ5mk1lHWR/On5mKu3JNAWwLqqWj7Qe9sdIB+XFelJ6DW5Jwg99Pczm9
Vn16I7T9zyJOpUjmkKXzEGP0B48qXbvPR/uJ9ypkyMpC0C+PIgi8WMxTkSHPtgMI7JCYXaR/TO39
xG5OhaBqcPJ56QFZahiYNMPne9Azviz6/roCr/56QTYBsLbIU0v3ELywSOjU+HzyYfffLC0Nrn9/
RV/xhsMVA50JMHayMaTc0+p0LvpIx4QrHdX6ogpdFXJrbREYEQrgP0wiat9SwdvNdG2ox7KPSsI3
+TbOWoUXvmJNULkVrUWIVwRP6fmtq6qsTHsSd9HsPEz8PpseZow6s8Pb9wqIG8HMggkAqBucS/G7
tk6ohr2awVaZsF+AjpqYDXZdyNpenQjxhMN0YngHQFkqZ8BeteRrvemZ4vFbOW8MsUPIjRlQ4l5L
+jRhgGXT60YbafGemptGBXdVfV8yGwbXvbIi+D7v7jX/82htFq4wsSs2HUG9A5pCMWH94hhMkD0a
k5d3UYsTbow5tM2vLXud2GvSv998GD44PTzgTjFx+SLPqbeNgSZn3kRfDR9tnIrg7vKoATNAlwdQ
MkAEXKTg+tYnnZnpdoTpNe0h7hSu5srn4Z7hCQL2GK2VtmRbjcUkPGWTBQueBE1DAxWSelUAngYH
TN6IsuS+pF7XMAmDzICWJL/uh/TnrXv/92RHgFdQX74gBSmGujMMOpBofira55grHJCVHy8QSmi1
QaiLGEpSVNtCWzOoyUy0b5k7iy1fDFdF13JplUCWjWj3D9YcV04o8slVpoy0mc0M4AWbICWbxgfZ
6oHcyBcEW4T4T/CLAJkIgInchzhnaaeX/WhEHtoqC2dLXX3HHO9mCwspeECxVTrMk0x7Vdv15MVa
bQK+MgaVe6fNWz5Huq3IeK5tGVjOYMTBxAHPVrJ+VeK4MwaYmFFlsINOEAmi4eoZOVZM5vZuHzGO
zCp6HAGCh0FH89j5+XhekhZa3GqRG7DmPY2/XFfgS1MI0jvQMYhcACjc/2TgT44fo4u92qi5F2VD
99ajeZo1VuAb2tt1MSuKfCbGPF9FVhB7Lt3ai0qzAj1hMEyKM1kR4KA+ghygYIm6KPv1TocRKwYu
ot38MD+bueL3i10+jwRwQwDn+5NFQywjXcTYoqbDKpNEZfEj6Xb8q149TuZOX3bZ9PvmrcJ5A39s
6qgbX9STwT3eZnltAYO11ZN7emPniriJMISowoo5u8jYS27OQqx0GXTNiZgZUNRPVNnStYM4/b6U
DPQync66kbmR8amJ88BLVPOtV24f3Bokr4AeE5TX0lEMfuszt0qMiKHxZqw6MMbSoOYlKDYON58E
YFvwaTHZAHnyP2zhJ3eD5lrZzrzWo/aeDi+xiqd9ZafOPi/t1GDWNNPyVo9A2hkHtFEYQ9XnpSsH
ZqJGLyd8PiMhTTeZitRB7LN0JcC5CrgA+BAAu5HLqzXtyUITukRl/9o7L3b+MdHbjRMYj5BVhucv
kvzSUc8aH2qtagA2pl7QYionqCPsSVHtW10HYgp4m2CTRjh8bppSW88Xp6AGWI6SIJ+iqbVAx/35
uiqtCkFXKN4/wERQFDkXwi2v12gT6xEvjwv5Ba4H8EjcjBJBIzwKl3CaUSoGnO5cRk9bpAgJAIGO
eZ/kXUCW42iqyDFXbp/IU4CJCqUQXAxpIVNZxzTOqY4JEb8r8zEGoYcGrNXb9e1a0d0zKeJXnNw8
fXbtpqpTPbLIr0p/yePd9e+vmHNwPAiCTEFagST/+ffTggIWXjAd8OlXm37R2ju/vLNA8N2ROmCq
zqO11dhwfAByRFh5UUYfMZPPBcuaHmHQ1dYdQQncq5R4pVKOmcyiCwhTEVApl4tU8YDybl02emTq
81/NaG77EpzLS8wPBYrYKakP3mRvncrZmuhLa/CaKULCFQ1H+wKQfQCMw5+Ua3H1OFNds/0larQ3
Mj9Z6V0x3F0/tbV9RDUB6X60iImzOz+1Lou5xhJziRzqPlpD9xz7gyKWWlNvwJ9FPgme5AXA2ogx
BLQphIj6L7O0Au6zYJwJSqSKy7oqCPljIJSE5y1bnQ6nQHg9wvjrmELKmWsH+jyFTmZlG86nL9d3
bu1wUJpHLC26Q1x5KJmXgZ3BA1cUGh6yDRmQQMk+xVkaXpci9l96EQCv/VeK9OJ4VaaRBpMvo1Ij
T2XVBx0I1snwXcu6vaMrTMTlkv643sB7gocAbQNCWU5MBJi5kyab0iWiPUel3NgYNka5al+vL2lV
iiD/EM4+aNKkxyFOHRSxCneOjFhLMNh4eVlGhmleVaJ4heSxWiJbg8Gp/0i6qAHr2czRpwdJhhmU
5afYfffL3yT73LbgF+/RyZf+P6QpLtUQDR4gMIPJwN8X+t7nmm4Xozmj8Tfo823dgwMqwLSc23dR
dC0IU4sYQw7yY9OZ0PU24VaBqayYZwT6Lz79cV3IpXXAUk6ESNaB9HULiql5ibRex/yp8ZFYrULB
17Thz+OKhA5g6rI2YNh9vzgtmSPX35fLUZuP/bC/eRWCN0KMaQBUGvX6c7VecvRXtbStXo9eYwcI
RBRmemWXXAQWyEoB6Q1DKu0ShvkBaeyn1SuJWeAZmEOrOOs1AWIICBKdyD+6cuOF2RBaIgpmr30R
zmyXKq694vNyljaPa1hTF59Pzbdk2Tnp59v3H7OwgOcVPKUXIOVsasDF5xnl69KByQg13UoBHl9b
ACKwP51bSKe5kkUxk7Jo5qQsX/Ogjb9W1c1xMAAeoE3BNDb0bCEdL+mPzrjrTXr9ajJ7g85wnak6
GS99J0hwkY9HygixtvwKM3syOqMy6lcMzEr1oPIfqBHo5SOjAMAqXsnLzYIs4P5EaQc8FPK7ZQ3Z
yCu9a4B4fuTzQ700N18H9AuA1A21MBvwLtkRNFNA/dKF1K/pnIegcAxSFXb78lEUEoC3smHdRfLr
/ED6TmMLJgnWr2HrP/t+2PcbJzBUU0fXNgpJVDhFgLteUnaUupu1yejzV7vUw3jxN3g0br0YWMeJ
BKEWJ+/t5BWo8kyQUPRsM2Z6OKrgppdvESSgXPhnbgEmSIg1nkjwS5fkla/z1zq/LytA0g5tf9/d
SNaCdxYpIpEiRL4ZKTVdMrDJDCzrgmv+2nZ8hzFFjKiCi5WzgBAMtgHwRQDtJBPrpjSd/MSrX63s
jVUv7c1eMKYfYFCFD/ofJM5lC67F1WIUWVa+zvHLRDfsdgOF76MGKQbIIeV4Gap2nesXcfHapXUY
E8wy1g7XVWnloDFtC3kVQOrESUjRl0GyxZk7p3jt7R3Xnpzm3s/DolY8RCtSBHaF4N4JnJgvHvMT
dYodoyi8cWCvWpA3v37l/g+V8ViVAJJppCdAFgBreC7B6XlV63zCSVj33PueZp/R3Y9mQ8V2rRhc
kf/4H86+rLlRHdz2F1EFEoN4ZbCdxBk6dpJOXlRJOg1CDAIEAn79Xd6n7r0dxxVXzq7aT6lGRmj4
hjUcMIgM+KNjJItEFXryINF5b3lyWxgvsYybtDpcTTbo11Hb//7+85xYv5/GO5q4Mm/52BUYb8zn
1Hd1ap+jAHyNo4Dgw0ZHZe2gsX+syTLaxTLJKajvebtiHOY8LGrdHwdSaBgDPXMQAgcA7T+blH8+
f9Y40OvkTnM/zC+EfMCl8/tZOvUOQOaEOK7gdoaay+eP75RBMJSM1PfBjuoo7K5EeabzdnIEKHCj
0omQBlLWn0cooc069W6LUAesHyZEHHpw7irO9XJPrWLgtv/vMMfirK0Ej6rzMExTpW59ZxU7UH/O
mWGdWlPo3aO7jj4+Cs/k87tAwUyxSsv6vg0/qt1wjoN18vFojyFHw57HLfX58V05BsA42FhQISIS
U6YQPTzzvU8kaFhQYNpj6R7S9uPKl01ai/WFU98z24qcYeMxnmTqoyiKtLIgUIzuj1F2pKZzyl+n
1sGBHYsz4JRCEivzuusXr7pXywcNH5z2kcx/v1/MJ4IUnPcI5gAbAMrxmLfu5mLIKoOo16/C2Gno
S5DJ9eLVf1gLjebs50ouMOrFvoRzMHxKEGh//lyuRoLT97y6H8FjpQr6Wa2T0vDMBXBq3g5EsEO5
CCXk4+CxKfKxnFuM0o5bFqzHKSHnmNGn9g7kO0HxBkoP6+IouJuy0iqCFnfMUF0B2ZGKtop6c9Ob
c+CUEx8IdSLk6PB1wqXvHs2YIW4NtOOc3+tq+j3WToJQMLIzK/L1mE4mePrxekAZEcBPhBjI2o89
vsNWU8iT1+V9WP2ysd6KB0VoNON/m++/H+rE1gUGGRZuOBsOFgqHv/9zTsupQoA8eggGgic/GsnP
LzNQRaD+9Z9dJIAMnx/P54V3Gp/lvtyLIYbr5ve//sQaA/cPlzKSavQpjjdO7eYWt9umudckKXni
BcnspN8PcaK0i2Ik1i+ggfD08o4DsqxZ8PE7RN6F/5YFcTUVa6arWI4rba+zcMX7Im3qG07OJRUn
VvengQ9//+fTdH7QLwHl6n6yzLX2TRJMdNtU/AL6L2f26rFr2SEsx1jwDjywwxE9H8WEdpOX0HdC
8E8hYpYVN4xcu+N1oZ6rIUx99uqHeypUwn0dD+d28YkAC9VeG8sPVwd8f47WCOiimdP5TN0r94/u
rkK6BdMjDeY1bzeZWc696okVj5DkcCgh+/e++Jd2bTipbDLIpJY79DlixSbUflWcySouvQ8/20Dh
sQeVgkA7TLV3IU2b8PnMojpxoKBUizvlUK+HJ8NR+CJUG0iXmO5+XKxbh2NjoAmW8FysSEb3tCKr
oae/0X0DuRWux9RORzhcZMg5qhnOdxquBY6ooMhEm9fvf9qXX4Ys/ECnPnwNUJ6P/YOyio35gk21
M9MtwDcR3AK7LnXztZ39uBiGAXDthQcNoANQ6+jsoZMyQ9cNakerKl6rTJ751KdeBWnUoVOG0jFO
uc8byJ+tmeRM4/lO1BCIFtdd0r/37WvevH0/aV/W1GGqbKSEB8YFgP9H90MpC02n2u12frxMaZWv
fvx4eFx4B6+qgKLyc/Qik6Btqbq83wmvTKypjSE0fKYu9mUTIul0UXU7QNnQxzyuxHg1mZ2l88ed
R//Keiemtd3B1feee9BPcs/cbyemK3Sx9w6sUjRlj+FIZLBMR/2m29UQhbUvnbsfTxfkkeEgjuQf
YJTjXlhfST66Zd7tOvo3S2n99+ePRwMMyDB022B7enQuHzoQTPqk24Fs/q7PhU2n5ubfpx8W9T+n
vhoqfwgE7XZt9Rr79Ex98suFiarIv08/itTdQmejy/DbX4r53noxw+PP5wZVMJxpLhRrvvSnrd6U
I9pt7a6snzX8XQfHPbMXvi7UAw0bdz7Kw+BPHXfuGsjhWI7Ax83D62lC8O9vjfuHBlfzsrH6H2dn
iPVw7wPVhlwZxZ6je9Fycfeypuh2JkfZsNJxVa+84IGf44R+/eoYBxr+gHO4KP4cBzJA7ITNmA3d
zhFpI1JzZnefe/zh7/8sqsm2y74u8fih3wr1UP5YQOwwTT64/pD9CLEvjhetGxZ5xvF8G46xU5Pd
tm0VO04V2wwCvZTtv19lX1cxoEcIUlBkx6BfLMbKsNdBtkxmB3Rm5JiPLHj0zRm90hNTdhD1RAID
azao+R29klkyieC4mHYG1jZe0yXkx4cgGt1IKTBleP4XFkjG+xI6z4PBQoaf3XVu/fz5aG5DTPOQ
fEHs4+gFMHXtzGzp7fSqDxVQfz9GgsHNEGHCYbfDavgLb2apZDmTIPd2oXzxip2oVnDjPcfMOPGp
sfew0VFZAM/rODgEYH9GCCXcXX9P6ZTovkrzH+sd4kX+HeOoOjLqQGO1YQwhSCLMY0vPVe9PHFoH
Ygl6HIee3JdE1W2GAcRcjKDypKI3uFhWZf1hzxeWm0r7HFDjxJwhZwRtCvy4g87e4e//7HZ7GBuA
ayjZscXeSBtGxzDKztbf78FD+wTP+QQ4AKQYAL0DKQSCe18UL9tuWLjhPt2JMXgk+VBfg4hcbyYB
Fytg6sg9b3R7O/ikigkP6LojMzRdDShpUbhUUxWHkz3DGi702/XkVeW21fqtZ8GbLYHIm0dob6Tu
NPmvi5OLh7zkVgWk4QAbwZIBFB+5hr77Ltg6gEXRi1bWgYjCcCqSorNUaobaWoedP93n0zDdW3Po
v7rIg9toKANrpR3lgMyS/VVtvhqCAopbAsiMtrVkjMZFF49ZgHpfODkXghdvhSVh3KX9LgpdWcI8
Im8/5OQM2wmahlc106ihdkS85DW4E1E+zwQLVeNALDN3tXTgaMdt7r10lfbQ5QrE767VvowgA7Bz
mHksTd8kS7DIpyoMmmQQzrjyypDCK6ye4tHhy0aU0o7g9SVTxS3cdVo+QP0k2/azZad0sN6W2WVd
NOqF5FGQseqvNU95NPijSF2p/Bs1Ow8wgpIPHZSLN47qSMy8ISjjrFzg256Dm0TTIYJnzdMgdfjb
oCHXp6wq7LWjhlfZjk9OWE+R08zkioWY9KgOYYXYaTU9F6oJuihovAVc0qp6mFWDvIpYIb+YKe3j
ihTuXSAM7LRYV1dlUteU/XIHYtDgyKuYtxVAFtLpsruANvO7sMcP1WX9qlX9S72grBdVBfGmqMtU
FUTlyB6NKh+nnj2RZZnzCOwz+5cOpIoAJoQ2tzVnib3UDP9uzCBC6IdT08WDZdV/fAZIUZnxLB57
Xt8LlJg2btjtAZN/8ZzpV1YXOUlMP6Witz+0Y7qIN/50G/aL0UnPBq+57q1mWJuu/lsaN+Ar8BCg
TtCP3t4XYzvEXIHEnjiaQgE2G1nPYjbNYgeox+/a1zUuFMufUNEx97ITL04b/JoLrfrIKurfxlHv
U95aUStzN64lREOMl5mYuyKIhMrZqld+dxFag09TIVSdlqrIq8QGTe5KL7loI0VbSGVkVEW24GPq
+4VYN8WSRaOnVeKAx/xXyUldSFk9wHksi+xGuvChy56G3qKPfk2ai3nu/7S+7sfIV1l9qcrZigft
vQwZXYLECmjPNt7k5ywikB/uftlaQvKtha5UZQYDTUfZIJQRIikzpLZoOD0CMGTrtQUBkeFyzuXg
3nIbEIil75ao9XSTTJzKeBpDPwlK8dcv2joJ+mLQacO8MvL00JQrNo0LFo9HImLsbTFTu47c2W3b
i36u3AgqdE7sF6aN66yFuFnZQNfegSqYDYZLjBqYTuxZ/iI51Eu0O71B6bZd+2WVxYa7Xpw31DOr
vu88N+5n9ocuVl9tjeyuZdNV17WpC4LF0D2QqtrOhfWrDBplrZdR1VXcu/YIgUux51P57LACR40R
nrsknjC/FQSkzGXHRLH1xg5EuqGWoxNZij72E8HUodIDP2Bqgw4lQ2kearvKzIX2rGxjPJXtZsg7
WOAyDQoRlldH0sromi08u2h1VYu0sIKBr7E2b2VnrzWHf99A5O/ABiEft1+X+PgBcR+oJqZ5l8EW
SvLipq3gQtxNXCZmHMc2nT1zNWftFI3C3mSts/GbgUQdIQ+LG246d/goR98ZNzA4Z+8E9+Zqyrn9
zrvVUK5GQM5TmxvsBFDLb6fCJRxgIzgg1tpmN50glUhk43VPrKPzHh3ON4hY21eVHu/qEh+prqv5
d+s1OU4Z0ecxMJVOny6mnOISMKZt5sFMovTs6XXQHV/TkVUP8Dh7WOriGTwgdcFI621J6dMta7FY
sJutePRGHgFcpqPCskWCQi8HJ72eVwvwXltLcqu+ov44TlFZLW+lHzbW2qnCWu9NByn1V1e7JJFm
MsmAwz4qc9dP0PN0k8FvW6CptLfYcek3YWSMG0aUle8SPtIx7B7LuCiakV+4UBDMgAd1RsbjwrN6
KEhZFXUS3RojV1O98EgTG3cQ8Q0u6wlqdkJBMr7f0GF+buaSJbDUEJEiS3WVLd22N7mO9FgCS+iU
byFDrSpX+a0OFpLA7JGmngfHANvgUPXM6Ea9q6xn3Bl/Z1cIO9ZNMySMzF0dLSOivKgebKXWNOPC
WQe4+mSywJBSrue5rrBg86yBs4qmeawHUUZ5HYJG6TUPpJ8XFU2y4gnVfEoAfdkUgRUvJai6Tl1D
xhI/0aYV1ldp6LqxKElFTlgsBlZcU/zLqBzKtfJ4xB18Ez3ih+GWHnbAU9t3pMvqGBxj7FZ3bCED
UkBYOmpLXT9CEbVcqdkmqSckT0q3m6uEo/0fo8w4RxCTHyMK/fItsJ7ZupyWPGLa/J0xlzFuWxUz
NPPufAgVrA/lyaQKqUmpa8YBX4Gb57aECJvtFHcA2/C0tgr9jDPQPMM+dE5wPDeXDcv7ewY3TxwT
gdvGPDDyhpTz8lvkZUOvrcExL5BVJtHSdTQGCrSJc+3w566r3p3e91Y+jofIPthojhPhsbIGeQED
0XIdBsMfl+p72ziPRLkt0CsW2zFV0BUbcr+LxYSOPUV7BdUZn28c2vUJV3kTQxRTxC4PyXbOfQiU
+XV/gQO5juqCNakUXbDHPdbeGCqHS09CG0QSbI2BNEERV8i51ka6w5oTaa7CkGcRyydGEKXqJapZ
3V6DK+0+U1iZasLyR6Nh0OdNrL0qM4RkpCjALOsRNKmgxbaZEMrdsaUNFZywJhplBa3/9NoOEvxW
J3L7voQxNLf/ZCXak8mo7L2rp37aWP4o9e3oOvl7TxDGjLS77ELyS7uV2ELHMkQ/tg0XuXbgKtHF
S9NtbRHcS99IrGWnjHyve86YvlNF22yssBKwVMnXiNWYN0HMc1oVOV93/TBeSN9yE8ea/AvovOkY
OOo26uyRjCvRQGitc5YDtArXNZ2rPiY1qO6DV91kC81S7uZdOlnOiH/RJ2H22vVBFQ+t1aVYIlCs
8WkilCqiKWTLGlftXzo7b0aZFRQgasDe0VCQ4dotWNJy709GaxvecBzsAXAPo6ATIKcUFYpyIo/C
AsbgxFc6RkUNswyZ1dh1YFWrTP4B7ma5mhQcE0fSP1HZirgk/vMye+JSau/WUAJxK6b+Vk3NborM
Hv6AXGNvBePDfmGcr52yhiKBZYqHOtNNWnF73mTKN2E6u6VdXMNvoI2sKsyubEw8ZF3Bo2aBacKE
dIOnI9pYCL4kuAtpaGaAZhmuN68eGoRvFnxZetydv9WMuy+yW5rvXIjezrElWvo6mKB7JrJ/gXrs
q8l8HldL3iNwK2B7YvYcxu/3bacBhslxymztXo8qKaVf2jhfzdTFDDfRn4ktbA0B7fEVIUSXoHLj
RZUr0JcpdNemeWa1qcfLOYWFbXEFRn53Sypj3/XaF6vWVx4+hS9lXGR9FUZKzPxBagUMIid9GWz1
EDQkytxxWZIssMjKIvZfnuvxtiT1Q+f7VYrTFymDLdqNU/sc4i0NEE6jVWWvoq81YtTO7zA7fZiv
YYyOkAMwhhfX6porpA1QHVusfDLb2q1asi+VX9cbKI8KOH8htoXgOC9WsmxlIkW+R4vwTyMR5TVe
EVNvmJOOD8gnwuVvGI4aJ7mHEyfAr4fJoZdWksknQMjYdlGkSKcCyO0Ze3qn/QURfNPqF0E8vbdc
67btRuCywkAjBZqHuO7hp5Y2ZQWBvDp39uiyM7125kIUPGpq2BRfkbmqc0j5j1Y4IDhFc0IPbYuQ
calXmbFB6Bks/3nEB3rmZehl155GWTkAZG5ji6lxL9To3KD3OkJJcaRNXLmw3C4Ljw5pzjrUeLIZ
/RhAzt2b1hcMfKrynRQewlmIBd44oTBQ4zT5JSybmzZyUIx6tIYmuxCUZyZRBCobVu1D2Qn0heYy
bCscOqqU+dPkZyyyghLzACgRxL9UA96EQ5sUhKVX31ukDQQ9QmB3YndK9yrquxyWeP0iYpkVe9uZ
RQxL7V1l64cGTYJLN1SI97JFR3PI+pjnVXXb2FUdT+iEPtV+fbeoHJGZDWcnf7Cxq/Mmv3Bwa6yF
o9gaIhQEm5myBHDq+hICjHZ3DzYOiZjL2/o6M3lb3UBl41779gu8jvphyzPtsl/ctiGPtNhDGfG2
fK+8YW/T8oG0nYf16o5Pue2pB1b2joosMi9Pyh2mm7HttqzK/ASIN4lVH7KXUSxPLnur8xo3obIQ
Bvqe9VLUhR1BKQcAdRG0JF8J2Cnec+jYPPkZfr3bNMHbuAwsGlz6CwLTXjrP6rEpBhHXBfZFxfqP
fmQZdlnz5Jqpjp0F2WA+tU0UwCZ13fplHfcUJJ1hCu09AuGHnLniCSrrwStUx/LLxXNaXKN9UEbl
xJsb3pBpiJsSOWwJ6khaAnGwHaAWZa+cJeP3DavDOoGRQq02izvc97UvzVbIg45m6SOty0OQzgbD
P5xx/pB6uBrbAqLVfvU6B8uuQeVCImWC4ff1kLN3CoPvqGoBAE3bfMClZGxngLgeAyiIBTWU6Ri0
qtAN1g0+OBTiyUWomwB0H7e98Br7zZ68NzcciripcUB6lf1GerAoCY6iaBGYDDSzKrSVpxxz1nL9
uABUE8/M4dhB5fi3dRcrKr0gi+cuWEpUHPJsq+txuFTUGmgkjdryJbPANvSAiynI6DmJzPynSQH4
74j5bir9IEFyj2TPiAIHS7jvbP5kwTc8CrzSXS+iVPG80HKzGJavmoIP+Gmi/eWbekQWrw70CF50
L6DN60QsCLKRoeLAzufmZmIU72DAFpRLOe4ts5SvEgZgv8FWrMcNVLO62wL46Ijg6hljE7i7BVpX
Dy20FTaB6UQRk9yWW4iheQ9KZgI73O80MHYwV4oQNtJnBYDexUImMyS8sYJ2VTeVvx6HduWp2n5C
SmySCqitGwTfQ9pXTQ+uAHVey0YP82bMQLFGMgVMYoaTArdgGIXabuOehctaTew3pp5HiEpA+GCI
V+fF3jelazZSIP8Pxk3uOKtQ6PDS7gIDkwYuhhutZeduQ3gdpoMnyKXoWRejc90lrtGPqJDSjW+R
5zBHWjU14UM+4sWo9OAa7215Ye8M14jDZfYe9OoZgVmQLjkNL0yHhDBE438KpNmpLNc67Tq7jDvb
dGVs2XadtJSLpGNIafTM3wKIbsWeVUJl0C03VUk2pPU3jTVXXYxIuY0Cf0lbhFehX25o95vRjfb7
yJm9DzJl3apvlXNF8xw4SlRePzzUPl7zQCMfr+1sSPwSsrdzWd8i93wkfSZTOY4IulVfrEwY9JEc
+nLrGlRS59Z+ni2hrmAAH1SJ4eoVGRW9dMqxT7t88W+465pfpst4Uk/QxbGDYl/p5b3IGm89QmJ7
jnqaF9sCEnQPxTI0r2XvTXtWhg+1ZZc5MGA+am6lGBOJbRFL7YQXbWlVSQFZpSbiuFfeOS6RBwA7
RmezFMW7QoRwlU3UvhaZ3yaTmcbIxhlztTBFbrVTuajWVJYdjS6HqC6zfofE3LnL4qy72jVpU2ix
NQS6vxy8sUgM9V+WWx+d17hRyIpdIKFGphAvJ+Bhv3FeQw+VA/jEFxFcZF7l+5cT1MYe3QUVr4Ia
5sTQ94WmzoQ8dsw6xmIvczTMqIsFogaeQiwQWjAD5Ch5Dc6ooG1eqAdRZxgvD57GkIzJWDLn3hiq
PsTQwvWE4/QEw39ZfitcCWtNkdmuJmSDvzqfIIX0faXeeyohctq3952jCaSD8TNiXeRGI3mq97X0
p0vctGjgzWE5bcdSBKtpVG9TJnEg+aMZfg09aX9D62aBMmNXpVlnhTdwycxWxVJ/yA6ZYgFKZBB1
vJpQLQxfUAEo4kxX/dMCTNqtP5EsixnjC14NIculT1phw/CEByvDZxPbQwE5fMIe574THyEKn3cQ
gnoCZsrfLGSmcV4hxYtNPrvpwv0nB5W7csHh6kN9HmKAuXwfOqLxBkVfRsodC5EYZc33kvbyIzjA
GQQ3OAjDjL5o5J1X1sLaP3w4fHrbvcPv7pOp47OOW9TJEvhqjykATe2eh8hpnTG8J2PO49FtgojQ
BhuyrkxUusKNJxw8K+022WsBKMV9oTz6wdwqeAL0rhgiQ8Qhu7Cki5VEpwknLPJgqkyxEb0FEBtg
xsAsKBSnLhfqT2vXruY78PvYtWvg8TVXXr0+nBP3ujPhkhR2zaIytMYIdWZsnIxCx9gBwsSPW4fK
Mx3YU+0FSKI4h0YGKCjH6DSlXAdh1Ux3wfi0BOlIN435ee8KcitAIUB4A3gH96gjIwOGwKKSFM23
xCk2KFZ937w40dwDsx06Btj7+O8Y0+WhTkXzvqa7ykp7L3bOKeOeeP6hWwxICAgIML48gvdU0uah
7EO2094bTlCsv+9//4lP8O/zjxGcfh8YFNfw/FKNqBJt3PoiQ5Xt+0HOvMSxQTpK8TNDoYehJ73F
LWKdaSCdejzAE1C7Bz4QjLXD3//pUhHUd+B64gfAO19+ZOfMAb4+Hfp8gJ8D08Ig33JMVGNzSC0q
BroDosy6YNXm+7k5YDw+t74+P/4Is4bszSV9jsfbahsGF+NyYeZ1IM/BD869xdE+QD0STQ5L0129
vC/TXrx9/xbnHn+EbiCqVxn6wnSn9AbFbXrmC5+cJHQiIYeArqfvHaGioFBW+wJH3662V0xGs4rc
j+acWOqpdwCi/SCwjAzxi+gQV04uVYE2dwUX7nBuIrhu/nyW/nO2gV4nwNnHnFBR9HUloNm7c1GF
FG5aNT+l2YFd9+8Aweed4BfNUigIfe0GOkaGJdw+h/g+NUmA/sMlg4JkjLE+j2C1I0Wpibi7RxTO
Ip+fY2Ocej6ESA5uWwdw/jEQ24RMCqoGf2dwDSJgD4x15iMc5uBowx2gGPj5QG5+9VodpIumqauD
3WhuliyBXoRZd/dh/fMd8WmYI3yUVRUyCxmGUWgUJFl5BpF4YkegZ257YN0ArPzFgaVtUO3I8yZA
fOxdyynxqrWL/nCHGsz3a/brBQGRL4AeAegGzRjMic8fXPsOHSsVIrVwF7GdvXrXUuPdqmF0z4x0
4pVAVwM/6iCjAOGko5GyHB1qIpm9c5wP9LFiM3G08ARIGcPPRwK07ABTPsCwgff+/E5GQEIDi2/e
6ZmE6I6abrwCroC8SCNQhMwZ/zGOEPUMKF0AJoxlBwX9zwOitzYD6KbdXd6n/Zjqc0Lg/3F7jhY1
YKkEMFqQnQ8Yms8DdDRAltIgDHFC1OgyyyvjSpQMAOSuv16qJZsgRaBgnI32Tgbgp2MukFwFkV6c
9mpxmLxA21HcO8ASRBnS5zVqTMENItZ5S6vZttaz7w+3DjqzN3R6gTkaVMb8jXQ8vSrtzKR1B1qT
sFVQR9wr+lt7CbJ08mzrrS+lc18UCD2/X5cnVgsYsmAKuYjToZRyBE0J4R1h+0tHdwxnaVjuZ0Ki
aVmjivf9OF8B7QcqLoZCXw8xANbN56mdJMhjg3DpbvRERM3dAP0IFLXmHvUp9LuzaTsMa1JdIA1E
mfnMYfWVrAR4Ghapj4sJjBEc7p9Hp4e6U81svnNu+8CDnHCGCX5X7kMomthSsTOg0nZGwuLrGYyl
CiAOGDcYmBwz4vjgNyyYFN/lWbbmlrX69f2Unng+eOBgQhzcw6CHdzSjwWyb0udK7NvG3NROdUmd
n+pJ40f/O8Jh8fwTETaVDnvoUYr9gKaqTi3/xyhIPB8wsgOcDFqa7OirSA8OTgOVYl8UiBLis5zE
kzMEgXofKw7QuGOWXTiowS4h4rdzkNMH1RqKvP+LT/DPAEcHUs8nV80tBlD2qt/b5MwB+/X3I2FB
7wjQWnDmvwgr2qPmtEFxbAcqolRQQv5xnIPn4wtA4/eQOh5TC6STWbox3NpVwVXtrA07s+2+XnrA
nv637Q7itRDa+bx+iKVhWuF4cs+WizrcF/6qni9/+gU+D3EUH9RT69kAwci9ZyWgY1XndGhOfIL/
OLPg5SGm/bLJMigtS6+GVZ5rX1SXTfbjHRBCf/CgAnNwnvhy4YwmL021WMW+fs+BZR5/voDAiwfG
EQcEzr7gaHZkW5GqnUO5p6iNk6h5+vnk//v4o6yajJ2vgxGPr+orNlx3wZmff1gfn6/jA63///38
Y89lF01EObp4vjPEKgAwgUSozqNlHgt2TtzwxFpF5QRQb8AnD7pdR1t5Knw/L8Oq3gf+QzOM0QQz
tnNUp6+X7UEW9/+PcVhs/5ynbdVDCAbh2d5KlRHRmDqHymX644/yaZCja4H5NcQKOAZpKGzeiqul
/vG9hreAbhbIxSDgIdQ8eovW41Nf1PUeB3q6uPMlL4f1/+Id/hni6GOYnvs152W9f+zn66n48bUG
pyxIFkGRx8Plc3wsyXLspgz93V0l3zTAV+RMrHPizACfDUjsEBMFzv3RZy4boICmhvu7yU7EBfAw
P56cT48/+sDSAvsW4H5/N4ppBeGyRs5n9t3JF4C8K6RTELcgvv/8hUsi/GVcDCaoA8AxgAGPOTPC
4Tce7WxghnCvAbCMcuJxflrw3kEdlgU7060AcvPlio+r76fpxGaDEQlybJT9/tvVn1+iAZKHNOhv
7iDEG7vFTWNdqayLyx97LkDCEhVLP4CSG6T+joMYhQRBQM6S7bJCXfHL6myUdOIU/DTA0SGekzzv
ZvTqd/IvUIVarDwRByXIp2c23XGQDHYFsCDQ2kJ96JD8HLPaRsflvYJh8F4HiMcIIAbk0hoeAxAV
huFiCecECC/0I/LN91/qP87AP6vhQBtBDonkAPpdyFqPq7+1FtTJ+ET38wRkCXie0o0ywB8ewmWm
awE7bHQtmkehPfPBKzJ8mMYPr2pl+N8q9KvLmtuPCiYeq4rwMLLoQtDMHYFBoxZSC9320NSYy5zd
57qF79pA8luoChsY0sMeIK4uRxqDU2LaDCiE6cFiNdAJqk9D0YVrYCDU2hko8KGAHV70gKrAjkRO
wKdXoSy3QJvm9yb09uCJ2sn3E3O0hP9nXigKpiBNglJ9LKydkXCs8mCke+Fd/V439Vb+/n6Ao43+
PwO4EEeFw8aJ8KPsex3a9kD39pglQNd3IznzCudGOLoselhDEzfHK8AIw1rz/8ULEGjuolyH+PWg
C/95k+c1ymhN7+DxrrUWRb45E5/RE58ADD3QMF3QIu0vRFJqBOporKV7+I5BrJRLeZMFjnpwdJPd
2R6kmSxvgdVOw4v/wTp6UnnX6EejmzWaoF8FdPAuFZH+fdU3eo2SAfnrG3PN57La2MQwFGesImkL
S12ES++sgUYFGSAYEA46PYB0rFerUQNTNYJrAHRdPsWzAAkuRq+/j5Qc7D8tlJOjgYNEsczT/yHt
ynrjxpntLyIgaterpF68W46dOHkRJolDURK1i1p+/T3yAPN100ILzp0A82JA1dyKxapT5xg3ACZt
8qkuN+7pEQUvJzw1npmLXrELSO75RGuNzEaQcSYPbUesHR9p/cSbcQol9F73ElmN+6miBbSrC8dP
Exs5U2PYV8DiaZX8zYs++/y+gr/CqlDkN7F31UswRRtrYo/ms6H/8f5hxtfLB0O5n5aDgR0FakY0
bBl4GymJoKqLXU+4sfGMJKdvAgYxjtdAqV828s5Vfzqp71YwgEX+3ULpThmEmJ1uzDxmPjuTE5b5
IW5fvYNEOsn8AXAgIOlGGWZvC/reDsX026aR7fyQyNwTuRHTqaQK/w4YHFRg03AQoqpPQd1rYxBR
luaz3pd3TZ3vBjN5pNA7lgwKT8l8b8RAXoEywijpTi/LjeVcOWYLpd1/5hU3AaRT36cc5mULaGfm
o4eIVDfMnDdepB/GiVz40s2pgzhqIVxS+/zntvesGO7kHsnLBwK6FbvC7TJU2d7I63Q3pNlD7fLX
kexomz1qJt8YqL7UWE7XfDlI74wlyGEidap6rGwwkDRAsu9B7+furuw9GuhEA4KxrJ5FreV3UI4q
r5I0M5f8on6FvdMBOQqXkCHFbmnH3s1ZwKT3Z+5SMJkLVgHAOIIUopHDEUj7rWBQOQrIsmKikIVA
AgUNxMjinZ/8VmRFKsa6iCYTfAzdscmPDGiJy0dhzQjyA+CEXiIQdP+dG8kF9OMguL5oir6J6kc8
QDvk22UTyydOJv59HKcmlHG4GbCdng0TFf/HNvhV7h3c2Aswc0Jn+z7Zyviv2kNxwYCzxFNJ1clN
xOwWOuFFJAlEEmczMMFBSAQUm+VDlfwi6dXl8Sk37fv48Ngw0McP1awPTJeTORE0TSQQZ0MvVdWG
zvRJ5d9/LbxLo7xTI6lOkcTuYBtJDVByvGfkbXA+l8v58H3FCaSVmXUF8u+RmRm+Pr5l88bhW5si
EwlgioIV8jkqBV7fpXrZawQyqUbQYJa2qsNruxgwOzT047QYYG8538U80ygpwDofZR6aTa4I2dXG
8fIqb5lQLiagswrNY9AoHYZ65/ZDRPv6gdfOxltgzQweaODXogv3hMrZyCuba07ZZxHkabx8P3QH
sVWn2jKhHPmk9/TRS4YsyuVcHVwQYB0QW8e7rN2Mo7dMKUe/XlBnY437G+v26AzJvT1ezfLp8soo
V9j77l3SCQgWlrVXWShqCcRiI7Usaotdahxn29eaIP552cjaDj41srwVTzJIFQpuLvP0DM0+3m+0
wk1o0hk21n7NBlLOQGngNaajMHluA7zUFK08aR6BbHlBB29ROq+sBm4UQH1AEPZOMnT+/Qa3HfpY
eBWR9pWMHd4dTx3aWj49UWdGFF8yNombMppC0LPbAc+sk40La2WSzr6vTFJC5mZwLQzCNtLQkk9Z
Y2+MYHWaFhYmRCMuCDuVpeZCSCGYCxXM2Z++oxU129hL6wYgVYLXJQoAnjIEx0D3lJBzGfXSvrWm
6trtyts6Lr5cXomVexAcOf8zs8zkyZbNJAoPYG6AfLQBHKc8zLaOaLr3J3Zv0u88+X7Z3OrCgMdh
0ZnDs03NTha4GkuNYlQDR1+Og2bY9m8GdGJBmbe4tLS6bbUyooV79MAtTO2HllXB6Dyabupz8Xp5
RKvrhDc6ZFJMhK4qtqxlFrqD7KqMZj1F/8n8ZxpqFMtishFALBtKCZAchCr/2VGuFg7cf2XVfRk5
S39GrksbMfCEvt0RSHbpdOQJ6Cex8cBeHxzEXi3kYRfk2fnuQJamlszG7hiQjqkPfXzN+o2wYsuE
ctHwuqQVOjjLyAOm3r5mz2n1V2d1AQDiSQpklVpFR9e1NLoG5GCp9VTIN6++59Xu8i5YXZ0TE8v1
c3KMKjEDwFEhvCvLOcisiHdAxdq/k+w3TcPPmwK0ClQ+kJqE8tYyoSemClAFm3kTF1GfeIFe5nex
KNGOQls/n81vVKBF8rLBtRVC3GQuwQa4nNXHp7Hgx80Jyug6Hpc8Qet0iY7lbEsOb8uMeifAZdPE
wbiI/jstB9+of1n6Bp/T2jKdDkVxDmIup7oxXdgAp3mrV6GVQ0qu9juN7ez56fK8rYQckJL/37wp
rpWwWZQsx4A8rI3ZfLUmoM/1chdXG0dozaki+wN+J9QRobyoBFCaLqCnq7Ey0gvrhhjsFi0JGybW
FgcJAKBA8A8c2MrEOcyeUsaxBzKvRGPnw0y+9t7+8nytDePUhjJfDR1IjHamIhJjWDU+o3+xj0+/
rxwca7JNNOTh+3j2+e2M/lMp0ei94afXVh1UMqg3GHjqAfZ6fjylQdFDYo8ioqN+ICALAIOEIX6V
n6wzLQGtY4HNGxGgDToZ1Q20ICwAlXgmopg8cesq3srFrI7DhocB1dK73zwfhyGG1uNo7Yq0+dDl
ld8nSEDnh9+X13wt/AAnFbDxwH0jVahcMEiXshEUC2VE5iJIqmM//zBqCJ/K0DFYaLZbged7cUy9
RrGNgX91QB38IWlfGk4OhoW8jCCzOt84SA8HKWmMUBspOaRubR5tKV8WltRdpVvTjhl2ukMDh+Y3
4ADwaY0MzmSg3qBzUgZc98rrGKxV4eVpWTtu0KoAiG55431glXQkctBT58HlFl8zvQLb5ave/8Xd
fmpD8bfgg9cI1UgRaXpE6gd05YBdY+NIry7vyTiUw4CiVMHQAl1GoNS6dvThyTHmpfHzuk6rEFnX
GlJV2UaydGvuFDciqC7zwcXcNa/CuW9EKOu/sQDEGt5IC1xUdYZIG84OrT2EfKUIanmVyJ/FJP/C
W8HT/mdEGcYo3NmZpriMZFEFJuGgfGn8Nn3+i42G6A5AYdSwEJGfn3IHrfggyrCxQGiqHubDrDsB
xZPmspW1axfBl2GCYAtdHo7iedOqNvphchDjSdA2gfClPAiv8af6Ocl/Xza1TIt6vk9NLW7tJDpK
F8Jwu0esN45fB3lvbHx+bXPBtSNPjRrsIk92/nmnsHInA+wLmZf8lrn6ng7siiTu56C0784d1Gfg
mVlahD8IMDpxjRyPnHE2TZAhlBp5JK778/JMrS0KFIPAX4wg5WMSqQJXICVzVkbwXqLbe8leSw5G
hS773WVDK3OGnBvWHVz3yLy8J/1PlqQpWRETw8mirPuVp7ua7jNnY1mWbaqsOkCrCIDQaYZ3mPpO
8cqUWI5Fssiu/gwxmjS9wCMgDCiuQAAVUu+h3pJDXbkezywqz5Ysw2MwwybAPhv9zLirwVcjZjuw
tWnj8KxNn7uAY6F7DBiD6m0SLoXGQXEUdeBzG9N9A8Iq4W7Ed6vDMd9VJtGqjwN0vq/BKJzMTpMg
q8ReLVEdMvuYtl1Iyy1Bm9XRAOtpLzrqgNwv5/dkM/RNXYCyBpvBJN/QXetT97WrN6L8VRsgmAdw
FXAFMO6d22Ag/WBzgrWBaPBMQpRFteHt8p5em6/lwQ/s6tLFoWZn7LLmLiTPcqRNrMCFfKlGx1AD
oUc/bRxTe8WjgckYKSbwnZpog1BcNIh05Nz0TR55Jm8fa7v/UYu4KAPLSAXwaYI8xkX8AJjLnkQp
uiNIbu1LBEAgUwBvHbDv4hU1xWzndXPr11Vq4306F68invhxmPXsT46qwd6bde8usxvjWoLGAkRZ
oGSxKguFCqJ3R2jjjBHgJ4XfDMN4yIiZhngsyqiB7sedHAiaqrVB/13mHbmxK0rA69Ea3i+t6s0R
HDBuHxp9r4fzXA9/OhPqwUY1DW8NyD9emLDSX6wsvWMJNqVrqxQkdNG+f0DF+yWVhfRLNrMjJ/Z8
APG6uQeTA7g2SDLj9Suhzx2b2THPePHWG0DgEPCggcYHmCXQWG414a34TBxCsM6iDwG8z2p9MtdF
0YIOBQne6TmVQQemrizdOO+rWwtnHWpDHh506tZqUxAmQoAe570+QLvjfiR+lR4ub9/VPYUBIE9m
4hGhL+M8OYXlnDvgyIYNASDNvVY0u8vf/zgGEABjfqHRsWiJqV0utl2TwmxxysFF8wYail3X5N+G
hN4K3dmYro9DASIKmkZLe6oGlIniiK0S3TOyymDqEPco6mw859TOCFzFC+IKZd0Fw4KHkOJMypLO
oLZCrUWgAgrm2RaRWD2jQlXKPfgNr1k53oyN9mOK3ds8mw9obX7V0mzjZ6xN6MJmvuAhwTeuCkNo
WQF5bAcbD01S0cjToyaRVLDK9ghOyuDy4n0M2pcR/8+Wfr45LIAjDYsbWdTPzb4EA6A9X2UzZOSb
J7dx79KtK2F1BZFdAqxBB4xbvbxBau+YeIxghmW8R4flrdTtT+93DAmZGOxKdNJ80EmkWeN1LrKZ
0K+FO2JvrdiSvVkdxKLsijwpxqEmyWRCCt4NRhrNe8++braA9GvrDxwYhVsAGgUV0vM1YaTRS0ui
sCiS/iHPvR1NQc3BQQLRuM5G8LlqawH6LdczSkyKrQESBJkH4ewondPhSjTmuG+cdgylMxZh4tXV
BtBm+d558OYuNyk6HZBhRI5JOWGZnGLPA7QjMvVD5oL4DKm4/eUtvbY66Gxa0jF45Hxg0Lf7Gl2j
TgkTI3P2zNGrXQ/Suo0X9cfbAQNBnGkhEQyFEJV8ucypmYHkAjVTwDM18dWqf7rznqL2xOytlvxV
W2iwBRpeg2eylHJA2wHcb3VJhpy2kM828pqBhdc2amkGyMlAK+f8nOPE2nBDq0t1YlVxDR4CDxqj
6TPqkvG4RBCBbfQ0AG93ueHWVy0BdgUVlQW1q6a3QJGUZW3KssgqvxdjC4qHJ93eQJqv2MB2Ax+6
ifXCFlQ23gD+nalJPB5xvONmGXqFHppblYGVrXdmZPn7yVXLFlRGmsKI+Aei1mGKxMflvb06CpSC
sSwWRqOG7tpUannV12lUDXXYddq3asrvdNZvJD3WxoFuIGCAbeS0P2A5gYHuWw7seSRAZfNC+JfL
o1j9vA7/Bug/UqQqxMjVZYegGp+PQShtH3WQa102sHaR4/W5VMzRXrA0kJ8vBAiP21nXRh4ZIDS+
BWbrCxoQxL5B/AkeXoTvzlj+bIhl3YGwRYLdtyuu3TK3byuZ0i0syupwAW0HesPE41t9ohRkAl/S
aPJo1EkoR3mXDPHL5QGvXON0eQAtTZ3Av6snaBoaWk8EGy83vqJ7Jsw185C0t3XqhRR8zZWxsYJr
+xAPcGDRoNSDurgyv0ll57JwBK6NuHkSVnPv1fzYDez18rBWbqel5QhxDiodK9WoeJz6rjJ41MTN
kUntR1LGgOaOEe/N75dNrY7IW95ccGAotykjclteWCV3eeTUoaMBCXE/tMFlE6v74MTE8vcT71Av
cbgGkoFIDrQMF4wY2Jjzrb2/ZWUZ6ImVZmyYxmoHji476sa9NRz/f6NY1uzk++AjbkoQ0fNoBneV
oY2PFuDXnzeBVQc+DKgUHX2R5yZay5DgPI/hfoqdaMJ0IwZZuU4hiookC2DqgFGqJTRmtPCvpos8
W3fU7Rvd/eKBSW+8cYzPRyJwcshNQBR3EZdRxoEkadqNXZZEULLaS8/bGUb+ub7R5cUCE8i44WWH
HIh6IQD13qH1gSdR8gyS5U+SoHz4urLWuTdxm3F83evAy3fbbmULVQzwBwPLUp1spqZqp9xql59P
67CEwmPW0oCkExpeILGVgK9J9OPbJLs7Zo4vVbWVF127KAB9ggovYILgL1FFyeHz827qaxaxTH+w
JIgsfxZotNFzcOV2HBzVhnUoOkhAUjACMvolo39xXk9/gUoZBUqBuDYL/ILWNh+1Mn6R3Pt8JAco
HOpL2CPohlPxcMw262FodBZp3u1I7kQTTd7GmVpxnzCB5m6KXB/cteLbEteundywWcStfSvAzHVN
trop19dKX9oAgLwBUYKC6QQhdNaDOIRFYNotvuuOBE3dBL514nbkFvhydjBBb+eXTkyCwUNaKqnB
Oe5MjFxlBoTaLjup1REvApQOWCqWbPf51h2qUm9AWplEHX3MxatVv7FyI1GrtoEtxwOKrkhxg1EM
HYAq8AyazRKRccEj+NvfKFr+SpgJNr+3ru731BY3fdG8gK0Oohod+qouj2/lHkFyGDGL62FwiCzO
x9e5AL4bmZtEruTB+G3mycZ1uDqBJwaWmObk7JNmQscqSMmjar6lGbSXUJb8XPvnv/MHkhJAMxaJ
ONU79toQU62tEGjO9W4A852on/9illxUT9BwiBqBGmi6WV90LZE8YukQQ84JwtegA95C5ayuxYkV
5XR1KTjyqwFWUqn7JjAsfa1vLPdKBImmd7REIFGIkrn6nvUqt/ScRnAkuUGC6XMQVH5JQR9+M89J
dkRH0fQAQRM9NJxxK6u3EuXhkgeTPp5+eLOruAAwt6beYCJYJ3V/bY/dde7Oz/ogX9hkbmyI1T13
YkrZc/EIvCso2BGCOV3syz6p7vVyHgJXS7e29+qaoZ4HSimU3T6AkGerNKBYgqjf6Q/Fl6zbCMPW
Jg2trpBfQ8sVohXF/cQ8Y5XXzzxCW2ZejveucUvzPqhbeyOI2TKknx9TQ5tBsezCUJO/xL15Q9on
tAagZ2MLrrE2Yeje1ZFIdmy8OxX3Ho9plxYlSaI4PzT6cdpI2Kx+HskTxEignfkgjDaxPBMzOkQB
T7gfXuL6Ly5AFFffG3cBz1J1vlE2qmg6VUnUWxQNnDOrXkZmDbd2g36Tyz5n9SKEND2YkXBUkQdQ
3irVBFLZatSTaGpJF8QFsIFjljX3TtyNlW+k1E94ckCTIOjQexlaKeRdqkyz34yh36LWWTtRSEwh
qEC1fwGwnG8PdCSBSDl2WWSP7g3NOeSH4jDJD5eHvLoJHczqchMhBaZE0okAvfosiyTSyu6Xm5Yg
H/besholr67dyH2sDsgFcNSk6GhEb8r5gErcidbgpklEM0/uhnqqHnpo0F8P9bClErfmc5csL+53
ON4Pzf0T6WU9caxjYvfjQ5sDJmPVj1ZrTyFDw9ldw2ozNJp62ng0rG4gyOuCEgGF2aVycz5Gj3C7
1tIxATCqeKwSL8zRg9PlE3gIq7BDITB3ZB44rYfmGb0LQde8jyfj81BdF9RhjrN0aQCboD6P0qR0
q7nKBZ7cEEcALwr7Xm+9udc2zokNtQ+oAulXrLuwMfaHcpC+ZVe+PV0ZQ7pxKNfcCyAi6CNFSskC
2dT5lOpoAKJZoaNInB0dM3DEl8+fgIXFAoAj3JDgIDr/PpK8UzPZqYjyRB7a+hVFQ592X/UtdrC1
7Q/mWhuUheDhg7TuuR2mQx1MxpOIjGT2F7ZFwKcJ8DufHw2eCfBhFE/jD/qIlsEK5mVSRA2khnRw
yFyBQc7ckhZcW/xTK8uanUSYYP5oCsMYRDRAm6ixmjAf/0mTxC/I778YDrIVgOVCU9JRXz9SM6HO
xLQ8So3QaYLOgw7WP1M3bsza6tqA2GJBCgLEpSYuYmAQGrtu86infe97DcQOjO5Hb2Ub7441O7Dx
zpWGUFAt0qV8NLwRrPpRMbd4Txms9g2vPMyifbk8b6uO6NSSstsAWJCNR8c8ogbo6scMGkbu7UA8
P8utK87t0Gbafp7dL7NtQZaCQ9ODbhystYO7JBhxtBYOFLUCxtq0pSSf88hxux8g0H4sky2w83uG
V6l64d2KuvWCiQMyTrkkaWVBU4sXIvJq69ms5zCbQbhdY3hZGeCyATTdbMEMOt4aAOJko3ctyvRq
bLcoIFYXFtE9iqJoEviY7UhBxwEqDRGVeg21PlKHEKVIwhZw38sLu2rIQiF9gc4hRlG8VSYyztFG
jpM3ZmDUsjjboyETpB5x78YbtlYXELhT4PSW0EClyMlmCLZBNxAg7Pbg3Xf5X8SNKPT993lli4rY
ia1+xA0iqe0P0ETpv12eq+Uh/WFzLFLfSAOhcq3m7pu0t2WhMxGxav7tVNeeHRBRXBuztRvabnfZ
2OrCgOoN9DJAUXzAFlCPdSP1ADZ03Ae0lvha+5CDhfGyEbpuBcEaIhtoEaud9Z1XOvCGbRG1Jvhf
vHJ+sGL3AH2/vcnk3uTQ6fQnH2p9kMHSZ3JXJvQhLpMj1Gm2eNeWe1edXbABvYPqEKcayvKNiV0N
PUQAox4qPSEgMl2QGHO1p27hho4jxSKGmENx0HuBQu2Wx15bW5TRIHmH7CK6xpaJOrmBRBwPrKDo
2HfRru9N9HtdQnhswmNhN9bOnz7JyV8sMAoyzjuaFGAf5W2QagPYdlDMiCZyuwB+PP5q6v9cXt+1
e9WCBwHs0QZmQHVnFXSROjliTg33oGc7mux172B8Uqr3PXmzZGQ9ROEgHraVINVhkHfIa1NEKCAe
oON4gKTM/Zxv0UAsG+DDBkGKC+mhJRx29PMl4jFFoO95IhL0u2cnQczeNKgaJc5rbwu/p9PG4Vhz
V9aJPWWBTMjDQePPhbuCMo/1R4cG1+XVWTOwFAQgOu6iuKrugFLi9NdWtkQJV5zdWI9/8fmFqRLB
OzhD1aeYEK5ciDUyRO2Db4MZpaq3yPlWR/A/E2pKHLl2CL64QPgWSSeuprHO7/UEKq+XB7KaXUWs
htY6FADgCpfDe3I4+6GbGq0Bzsriwvk+xSM/Ek5EYJmg7xizODuA84lCQjSPAcHh5r7oJygAXf4V
a64SaXOUbhc2eHTHnP8IJus+72yJWIvMAUA3r9k8HguIel42szalC7OrjqgOwCg1ZeBA+pbOYumA
i+NgQj5g2MpKbFlY/n4ymxNroXOWwgKiXxc0G9b+b0YAzgtEUMDbaMr3rbh1E6ckeTS7dznkRjcy
g2v3BAraS58yavQfiM9yo5RpWyG2luatm3a+7VgB9NZ83EwJufVSPbDoxojW3OipScXBMQT6vPQA
9u0QGLnlGIjmSkcVz5DHy1O3Gn+eWlI22Wx2gNqJDo9T7hyLBmKypr3rRbrvuXU9gInFzx127YLD
wCPdt6Kww8Ilz32cbiQeVvcIAmCE0bgSERmc7xGHQT61HPCwMMf2xcuHayDRN8a6ZgKtFCgPIezE
f4oJqyZ2WQlAONH6lTy7sYihxCjHr5dndO3SABPAErShZx+dVecDkSUwM5M7Z9Foj2HCXswU2de7
0rrtLOk75OmyteVr6hW18FcDiQM8C6i7z60xbWbtKIBoM+wCvHjSg3yVd5Vk+R3LjBsPJJobV8ha
XXbh/PzPonLYPNKifp4C3Tal7Z2sRBIUWnM9yRldCaK/GWu2J9L2p0ZCBBX6rr7TDeHlQa8u5MlP
UEInXUzzzGcBEo/GH40wERuP3PXvIw6mqHtYQAmdT6olDXAO0Rr3GHvS81/Q4dyYxDXPjj6V/wzo
ioEu60jaYNW4mKCsVhZXoMD+ZZhbrA6KG0FnBeC7QDMgMQRZlw8xppFqeZOLnEcD04urasi6O4dy
K8h7UHnM3N5SFVm1B3gGLAKi/KHy4GltLxpWplGShBX1GzsyoGBsXH1q+f8d1YkVZfZSvZrmsocV
Sn97c+fjVXTZgLI8Hwwoh6qR+YjKKgw08QKufaHyqZG7yzbUc/RuZIG4LVIGCC8/JJNbmjReMaIs
Pkw3GS/vTWIcHAKd16rvH0YDWEQrDmMePyJQ8dvCfbn8A9YGCdSZgwo1+n0+dMB2ncshPoeSeZ70
IePGoXUequn1spG1DXFqRHEWTkoygwrKIn1CrzVP/WSCGAyJiHy+bGh1NKgYe3gkg/lQjZV6a/Ag
m+olUVM7PxNe/kbnB1jDZHTZjOLc/100VFvBuYS09IcmLFqMQ8kLI4lSzvECSOSx7SGsyOmXKh8g
TWL8qeknXyHvNk2kQ5E6RmD9ofMAy1PiAkfVwbN/etYx5c+CX5uN59de6w9OtrEx12YSlV5kNRBN
gYdv+ftJsNaWRuuyoU6iAQKrzXPafAVZ5eVZVPzrvyNaqKnB/uKi3KZckRkdalDCozAUN3uXfinS
z71Dlu87eIVguoDlWlh/z4dQ0GSePCiZPtYp8+nClrgREa4MYOkx1Jc2Q9wP6m7Li6Inemt6j2LY
aXtnyzesfR5PaPRKLuGsribaqVs5E2WW95jL+1v5SeTD++wANAmZL90DPkUl5Rw1o6Ba6XiPJAFn
9DfkwC+v7sqZd9H0A6wPLgA0yyjeM7VJakzJANSS5cfpL0AZdc9v2Ofu6GUUZ1aWOTzZpswbeTEw
CfeVFweIaP/jNNkGLnxlGWACZXSQ8gOBrnIDSi3GIw+UIJE9oRPOiG9Qbgv/Zq7+Z0KZK8HarppH
mGD6tYF+NytIikP3yULs+1wh1bSwO4FyEAf7fK48Q1a1BAjmcanlTcZTXF/VXy4PZGWugPiF9wUj
K06EmpGhbtzNDcqZj10XmM0RapSXv7+yqbzlykfJAR13GMX5END66mZTp+HElW8aGXzNu66kHgza
5yIzTBWWHMAqQKbRCg9o8bmdMXctpjfMe5x/ddlD/rWXn3YdMGAh/4mrF2tiKO6VWW7RWMx1Hwt2
y6/qrV6Gj+uwNG2hVw0ZXHhW9fBRROcV4PnuI2iGpztri77yw+WABAEKjO9KRFA6UbO3o0XcOOe1
/tiXN+abPtxQd3d5oT8MABYoXtoLmRq4xlV9w4aMcUOm1nysmgTEH9DlnT/30jSwj7DES28WthM8
rHLmiC3dpEmp+ShyX4or4W5sVfVJvRjAzYClBWIJ1Tj1erMkk20RV/NjkvehgGpOmhxAIewTfl3U
k5+593z6MmjfmbVr4mNcb7itj5HlYl+HiBlSieDQVPE/0ppBbiT4/EitJ7PRwyS2gnm8maG0Dab0
h6YJQUvLPhuUY98tyEvkl0F58xHzSAma1mN9fLSLXUFusm7DwazsPHwVIBps6hVt0z5PiSn6anrU
8jDu78z2miSfDRswBFyKgG0i84catxKWxMXgGbEJ2Hqu/6YGDyl5u7y31ZrmsjNgAYgYDMWwPjCQ
6QwKwaweRmzuxkefIHTLAjxghu6BzI/GL/u7ldo7axT+1LLjZdur84enLIgkoASIyOLcsYE3uNRK
Xo2PRu99lROSiZP9xWi2yPBXjq+hI+hyQa5jIlpV5lBM0JUE5G16bGtNYqF4c5Vn+ZaWrpL1eJ9H
bG0kIbAVFqDT+WC4J0grUzI9viund/BF2puWToGlgYhlero8c6tDOjG2XE0nkYbNoGRegEngMWmh
JC1CyNRueYzl9jrJ4vw7niX7iqsH/QXqeGiDJ4dHLGxu74ubQ8Xezg99/b2ig9/oSSAm5ot2r7Ub
cfjqNC4wQfS2gFZApQqWAzICqDxOj0nfpr4t7ecRImWZXQaoax7aXNvwTKszCXZ6oKegSWmpOb5M
q62h6r3pEcnsIEvE7Wy0f2MCVFWA2wAKg/fF+WJVs0mZXRnT49BWf7QmvnaEe7i8H5ZPfFisExPK
Fkf0kbK80afHrPuHFgAOFw9jkfvJVlZ7YaVVTTlLmIsnDIS5EPqoUoqygmC3lc3zI5mhKNLG2fQH
/N4Og2o1bcA1moG71sWO5GN+P2dFHZI0z8PSQk9GBolo8EX1MhgrgHY7O553SA9OIIuF7Ppc9AUK
WIhvFxbq+ijR9u7nRtF/Yb0BQfA+b45c6O6ODa15b04DjQwQTIZdLt27cnTlMafsq1G1wzdhGuPv
VqTQ7CDOkO+gN5U+2Ukmdu0IjJqDuzCg1oAd7BY/q55C7BvA0UqEfdkX3M9GER9nrxJ7wrryquaj
fWRmI/2ut+ews8Fl6fFp2tWaVb44bcYDs07NXZ805CGZWh4wzmgIATb7WCZVddfPpQf6Itvbt3nv
XMeyHY+0LKoQSrFg9/ZSzadCG3ZzWruJT3uDQw2T0CDJbBd97aKPBq3hD545Cd802Z/S1ZDCtJr8
IR8ttLpANiGINfAwsQxcbiUAsNCR0IDzn+p6V2dS7vqm+we9IWlgWoKGjTvREJcOwDKJiG/BoKfd
C73Qnlph3jLkxqp510/FeG16sdhxL7P9pGjYlc266WjgTYPyEN0z21noH9zfliXmkKcN98EbxMI8
5dou1SzM5pCSnde32WuBptmQ9VkejFahIbUD7RvftEeH3nacP6HLzQhye4wjtKP+NMpsOE6ZrCSm
vvWkryGLciRmn6BMk3z3pgaX0ThUr3Tm7hB0pcn6oGnm71OTWm1QUFc8EJcMIXoF9J9gJW7NcHB1
7wd3mfZdBwZzR4aGpAGZHOdFn/TiZ+wI+uy5bXmrCezCWvfeGq3ovs3GnPiYny/YGNMuFt2bICP5
MpcIKrA/+IsrShNoMBMEIhabGzs0Le762IN6eUS27k8iZ/tpaAcA05g3hMKd2BEFCxlISM8f0y6n
UaGlbuV7ddp/RSK7/ckrLgONJMhONfrwT9yi2AtBEBLGyICwIHUSEsgxd+6MevjC81w/liWh5kNl
9uzAKwLS3xFMEJB/YVejEA0YRTtzRzvcRcmySSbLKcNxmB4rs5SYZ/4rM6b0R8Hc/mHBGvjolKQv
KSq19lWM7oD9YFT2lynG3Ps2CpvAYvTJPaEFe87r6ofuVOJbW+nfsxigp2mYqkCas32cB9LuM6zS
TEZrj0UaHzC33jdj6vQAung05GbZhVA3LfeQm3PDMtO+Q/PessKpayE5x/sqwMsB/2vA8MryzvsK
PjqO8yGKUENb3M4ZtfYHw8msAs8R7M6sux4DXcp57oBmm59O+lPirgL1uS+NN5Zbs2+BjyOkg+ix
yNVS9+tz326d9EBF2gbu4MlwtuMytDov3XeTmQcFyGQCPPbo3pBNfWWUnhlmLHFeWjPVriWPWZCz
iQVFa5jg33M9f5jj3K/YqAVz3YIRiTvNddMPJEhzO83gAVtIK/OBH0BXX39rpUl+2iiq+rOZ8lA4
lQx0noOsJuHDYc5dgUpbYfo4yFrArVQEettD9LLmZvsFXUxtoMfcPYi8KYOmd8Y/EiHUTYOn3s++
5PmVoSeW73VlxqA+JLpgghr8EY5HC0orGdB7K+nX1CjaMphKwJOrbMx+WgQ3tM/x6AyMtJkPXmPL
ayOtrUM1EGc35FR+0/us74LRrWhIpOwObBrco150ZpCPif4Nkh+un2ZN9qyLjh8ajtq7hMzAjQSo
LRrjvoL7JuMR9W43SGmv3fdZau1zAsS+sO0pSvO2D/vOhSBuMdth72bloySdfU1ABnvsejLvWGVn
ry0bxDGdJhqMrVUAF6w5NxMvy2u7jTU/RlljQlnUzW86YZq35ZSnIdG6yKK48NPYixihcQgN+9/Q
vuM+HwpAO/P8GzLhAvQ+BMK9sd2FUph8rxEHXsMr5vts6LhP3JL6WV3/H2lnttw2snTrJ0IE5uEW
4CTKEiHLsi3fINweMM8znv58cJ9/bxFkECHvG/WFo5GsqqyqrMy1VnIx1FP4UJdm7fB67Gw5gXWS
NzHKjKqXbeskLyjN1lp0rEqZ38SP+tBFTbsLm7h9mOTaQj7IrLYKvQq3iN+MDj0Z8k2gjerB90Vp
54E/3QJzJJT0pfYbt26yHYMo3E4DL0ZDKFRnCIVoW8T4dJer+l0FVtYZdJXuVALtCgJgVA9l1yaO
XmWWo6N7ZitNULmV6Vcfi6hI97WCXaOttJ3piZlt+fHwOWsSY1P2zWSj2CM+egHVcqWNxLvY8pp9
IdTFNjDa4Wg1Yb9N0k7fVWD9dzXH/101C5oIVazfqTS9em7TtneEGlQaCX5IywXOU8eGvDWCTt9M
KS2KhBHejdMXdDUalNrfAP4CWuk16odkNAWI9/zRPCNzxgBslpXTFiPtOTVGIa6OujVI26jM4o91
BLdOqcviY5UnBSohU/tSVhTlpNFUn6pa4kdnVbLthK75HrdjYA/mWNqWRPfgSGv6fdbKPjxeZsuW
LT/bamDD7LiwsrtE9oDMKnl5X2Q8XZXRCg8VXsyeDptnFdb8j0hvo01XGd1BDq3e9mSk0aKp/Zlr
Sm3THy2yZQk/G+JcumfPeg55VXlXGHGwR+WMw7sxpwOsBHYZPIVNlDWKM6TlZCtTot41mdA98tbR
1SOlsrG3g8iLdkqtP8eRXxyHri23eSPitPoEr97L0QptRf1Y+Eq3K1PNsM1OTh8muI+OXhfGRsi1
lIZohFUIHIuOMhRE2n72GmcigGp1Uu9I4nm7EpTOrjfV1hbFxLTHTK+BA7Xg4grN2haDbtGHV/9h
Tt2PCsrVa9d5EhF7yJnXyuK+6vKI0htNAcewQASvKtT7aAz8h1oIwr0St/nneBI8R9baZh8nmeKk
tVVtSj+MNiKdzHaamFf7jNZXHwgL8MER5uTQBuIOrSNrSxOip9YPLM1GySd0krLS9qGX08cth0y6
GefbBq0y1nQcCCKGWP04qMAI1Fig1QIAQ8FRO+izpdz1G0+Ph61X1+Ehq4PWnaLEO+R1Wz+mE12V
hKrRH9lI43aIfP+U17H4WGV5gGKvLOwiSegB7tPeaqQvl2GniRhtyPoUuyhuvGbTtkb7PKLyk2i5
kyjaqSTA3Ept0H/RzbAbnRxxs2+KMdauVLbxT7Vo4q/WpPtbLbKmTS8GP2IplmxP6BMn9tB6ykpL
ceqOWBZYH6GA1lm7pvLELUiAwC672thokzlsmzYcHC+FV9oVqr+LBGRfUDxTD5bUNttEkHA6Xra2
1OWvY27ByRms9GRCdtsoWUAZX51GtGIK0x5IM219NRe2gTSGW13zAxFlxkLW9mo2Tt2O/gYFYuaD
Z6uB/8WfVKgSTVO9EkcE2lalGusGatR90Og+lhwjKyoKolnasFELbjeRitCbVln1o+UbP/sq7u0i
x+lVrwh2QzsQmgJrPXhWz72Tcg+GSa5vx6hr7qCetc99DsDP8PPsVZET4wMVn+aT0QjJsa7zydUF
P9TtGInl/L7yJ02kiumVTlTXE/E2jZxO9cCBEMjT4LRkj7hTaO6E4ksDx1uL3RqRpY+EZojIeUWy
C8g7f8iGznxppcQrnIi35HEYfJTXGk/sSxtNmvAX4hOtqwqQLBLfiO+bsoN2GXV+aPdmPDgNoE+n
JMTbe3kj7Kxq5HjQQt1By8vcTLLUH5K8DA651dcbNTa+kWhojrGuUvLrvfTzgILQhy7IaXCbzmm1
sQtfgqgdd4Oi55t2MhUEy0vxkykXoSv7QojKXhjwHirbfdqNrGMK0bRLSpIVU5o5VkGcnlmtQbMo
zToGzZRtc7/4ItRVvc0iPf2QRW1xT6/P5iFQOv9QaEp50pJqeDb00r8TqwhXqZX4rtSi3/xf0Sbo
lZbGkOxNLRi7vUVT9TveW6VbFiWhfSWZtNJSe28bxH7HuyUXbKE3oq0iN4mdqjw0UhB1L4qnyTu9
0sSTxcb+1Ih6vg0CL91kUR9sQjFFkG8ou3sxnrLdqHfjx1BNm48q+HWOT1Wys76td1XsOWZk3sGs
/Bx7qrBpI3pp+XIfO1GadY/ywIup5jh0IErUO1lO1J1kNZqj1GK/D7RO2nhN9suLq5bDoiuPeRVK
j7lsRk4i1ptBR2ezmvqOrmdm80GRguZ7ktWAl8NSeUBh2AS+lEmbGEQ9d/UQHwMxjx2/CQqA9uI+
kAQbjeDCFiZ5OvbURbeNF5VHwWr9naJ5yI8DaP1IBQWQFxD+zdBU6f0MD9klReQ75tSbH6QiijdF
ZFm7Tg+51hHB+KRK2c8obMyTqHDM6VZB3NKXArVvJbkb/dD8LldSSt3fazdyUzUnPc3UeymzmqPR
ir90I+eAbivpGA0KEvVDpNrkLZPdpNGCNaAg5VhEf7ZW5eNWb9sQlUdT3wrDIO19TWztMDGj36rc
UiJRfOFU6nF0DPM23cV+LzqUTYNt3UeTzREubOuKiyHU6gwcbUMUatFSFMJd5eaSNh2EUTXtIC7M
DfqjghNbQXLXaTS7HMygsL2+CGxA/MVrUyLOAK3au5tksNOTmExHSx7j7zSm03dmJQ0f0Pb/PUZx
8qIqAnOpxZ97qxZ2eev9aOs6fa6UqHDBVNJddJBlN5eNziYe9bedrGd7InHfmdVlNyRG+g0kMcWW
WJ+7NhTo9qmXwrH1EQG0SZmIjyLJXKdt+maTSNljIPXSnQenb+tbo3BSG7ISeqTm9yTq84dOjfqn
NBSGF62RnqcmpbVqIabWs2epJ6UThRcEdCTaOCY5sn+RFbhB3L9aQTA85NBfnEj1fltZ3N7DhhyO
cldmdypXlhMGQ2/n9HxT6BDZz0Kkae3kTI6A+VY07nTP7zdxFNFVI4sKJwtF0+7ryne8UCvulVIS
910mmk5ZmN0uDbzYKRXtM53rzMMUJtlvRNM0exqb+c0VJNtY8zveYlV50hu0ihrZmjQ7L6Tpo04/
vTu9lSKHkFfcG0b6u0pi69DJZbwZfJ24LKyV+xJJ610qSB+Cok8d0y9Et1S6eQqN8a6xBGuDIOD3
FA7HPuH1tYuqpCWroMROIpF5yjKBkJsnmHYE+jG85GDgdt4k8qQcovRrLAjVF7C0+lFnb+xDBaKw
ViSorRBP2WHs+RuzLMlrdal0oOX99NgJ4O6DXMs/liG99ni6evexacrbtBiEg9oYSWn3ch0QXRgI
F/tVThiQNHZYpNY2I0ds+235ywzb0k7Y4geBRMKWHiBoPwyVsJ2KongiYJ5sgcaZdiniUb6l9bZc
DdKDCbfjQ5BW4efbCcSLNOic1bP+yA5I0kyCOM9RVkOva5NlTi4obF3+MOUr6eRr35+bQPBlONMo
3Z1/P6v9WgdZNLlN+zhEd4G8UopZ+b66qMX2tDA1pZDvW6fEc4Y18PVFpYLpoXJFsEARk8TnIr86
GCZ33OBNbp8npAqPirgbozUE3rUxvDWyqPPWWqr1eoeROHBiwV4Tb137/GIJLLB19dDweYOcY/5U
+q/vdyFrroOBs0ege4nhGI1y1GPST25af3Nr5fu7vw65AuIbGqPmTPU8dyCv6huh6nTRRW7ym0x+
iBTYe4uw8Jrnage1KEruWDk3QcvvPi7qQnM9MT1RKaP8MCq/bw/jiiNhA+gGZSjeIkveLYUWS6Gp
reYi/C3VbpWRqvh028RFLWAehgLtFqUzwGfm/O9vakOtmqv0uM01t+WORDvqWUs6kvPJNwO+7wo0
4RJ7NsuUzGQUCJ5k3xbHxkimsZyKTOOCHA5x2h0nr32CRftJrv0f4tiSj1xrKHzFjTGpo5ZHkU2G
0XM+PLEQBjNSS83N/chOjoH/8/b0zdvgrJTC9IEiYI+DpgLVsfCCRI6JZzLPcOXs50T3wnC0Saba
AxtflEgDrQnXLHkdwDvgSdMvGK9W5FmS6HxAWmFZSRaIupt1hrQtZQ9uu14dNU/f93mwjcOOnG32
aVCEbZ8VnnN7uNemcz7XTCYVmMwS20BatxF09rMLksUZ+2Okv7MbzL/je2NhURjtuNODPpJ11wfc
leKSxl84POpoc1mKLrCATM4nMCdYNskm4RE02qbI0quUcOhN4Lfv7N0310QhozBdf/rOAC04tzRK
xP290SpuTQ4tGG2BRO7t5bgG1IBXSaUfkRQDFufCG6C8VmJTVrI7USvzeaBlblb1NkTLqSh3Wlp/
EZr0q+ip+9rK9gEJPXX4dfs3XLgEiABgeP+pVy7uISJq08w9iomQxHkMhoSSK8fGNQsEhHObSInC
y1JCJwDxgJxDiIU5ueXDpIe/vcoKuFLBRrcXx5gV07g5lifFWKplmcq9W9WGnwEyozl1OVQmb1ir
ru0sCMpDEuXJ/TjI4Uuuh+ZO6bN/bk/mlXo2EmCzXAS8LRlG57nLpIKfRXDTwTjwqjdgU5oyoZwa
2YpUO138znYms4eCMmVa4Qb+4U+dm4McLhutrvSuhs4vct9DS+810tJ1+0Vd0/u6OClnW6DGoCOY
OMzSVY2KFgRSPvTuMIifZc3fVbpe2Rq1Fy7OMbK1PtuEevJDmtb6sV21DAMeMBbx2AUeuFeVooII
2bstHb/71qBLp+To2Z2HqlD3VPeZ4wnl9vZCXlx1jBZS/IwkoqfVBY8g6DSdSonZuyoSTJtsTB91
lLqDHCFAs4FbwvakH7T8TsXzPwuqIcfEuYMCNW50vqBqXbfoWVjoVnKqpfo+kH07EmRearRG0ff5
Oxu2/bE3I3JmejcX+jJ6SKyBt6Gh4K+wvFLyXGtguosIiHkE3k/9aMY1Uik+H5CS5FrWdjl7n2ei
aSFv0ZAKbd59r81mKB1xowH8RZTu3AxbAOSAXA/upBqbYdJOCK3f3faIK6cYJji/QIvP5NXFoyAY
BbL2VTe4cZG3T6NJbpQI23++beWa3yFuTLkOBXpgOAsrqeVVmibkg4tLUtU7aNVcIjoWbeu02mHo
Xm+bu4gembe35haHf9OO3Rh65eBKAaiE4ZcpfxotfTdFP27bmef/LMya7cgzQYyoUbogibViYQW+
lg0uyZqPmldwCI+vUaF+NmqJBmahY3XGYwqY2rlt9zLcmg2rqFFzLUCUXm6oPOmShBa/oxvSKlLy
BHIb5VbTanJPP0vrJSfa8pV/1DWC0DW3hwJA8AAP4BIAKQiW1tShBBZxepGIw7Xqd7Gm63IteEAa
/48IPz7PFb5wejGkItdPg+uLJ40TWAaLIiSn1tOd0KhtaXrSs4MiPgTyb6G/ez8JiqOYU5m/Ks8/
ZN7Ozat9XiVKKMpumaGEShrTD4PD7eW7sufOTMzT/OZxYzblnImdZNdMa7h9e0F+um3gyn19ZmAR
4lWqkrRawBikiGKIsgvaux7+cRS9tvJKaHB1LIqE/jXXGA+OxWqhVCcrEbUu19B/6N73NUDiyufl
RUpkiK3JHLOEz9uFHNlTspZQuOLSkEmJhufzj8B4EaqGnUphBp62a1VghsuxlV5KgC/HuJe0FWaF
NH9rcVwYtGYGqIdKB0pgC1tjXmeTlIsTWH7LlsJXVfkwCeEuyD+rwU9zmqtA5cEEq6WuJAWuHL9n
huVzh4u0WPEHrZ3cKvKfwRNvA+WL17uNXNMt7tAmK1jBa8cT9uAt4BhAwZcUvEJAAqpM6sktZP8f
PRb/KWgIQW2GZHrg22GU7SFF/5i88oPSAeG47fxXXGbuEkIOBAoR/WoWHtlahWamLeBLGZoMImev
/9Pnl6JgXRaHYyDzed7Bdl5uG/P3Xxgg5OcFBRSX59P5Yvl1WEdm345u6tMEdhCJuH1zTS5m/sjS
FWFK/J8RZbGvmk6MRKsvQah6GADB/DGLtRfy0D+HgAS+KL4K1hTZmTnsb4/u2n5DmIXMlM4aXShl
VBXpcMmLwNDXX3Vi7GZPefC2iSu3/6z98h8Ts4O8OV7VWteHrk4nNzQ26vdKQs/8UGsrPn7VyyC8
c3Ag60SUeW6kllJZqSeMKNNGG+kSvjJP1wfx3+8vtqw3CmKhoU7k9sWus/a+tOtRTl/LQ11fjf9a
URajaMyxzTqsKOVWVOzwq7I2jqsW/gSwc/uZi1xhro9wsoM/oF5w64kZfEvk+lGqtO3tRV+xs1S/
MoOgVqdyHF2Nd9yARJ9PZdbWgtr9Gzu82UANG5cCJl5WA1lrweFr+UMGBrh2gVzcNnHVtcz/mlhE
r5ZfGcgjYcIHu1PHua2ttSe76lyEjSbthywi2IXzCpTy8zrSQVoTPma9DApF39A2u5ervxgLBzHJ
QZlOgRxo5w4WQ4YeR0GlHEBCEDTZyuevrfrbzy/eFQmPVisFqQnQ3tjIvzowpupfnCazmBSzRHhD
Wv18BMi9KuEY5aIblJuwcPw7QBX62rv82pLPyW5Sc3Schvh6bsTohCnKayo/5gTqRmwKOzK1l9tu
dW3RyYhBuSTBSLphMVdm4nkgun3RNY1+a0XVIfJyO7SkrRntblu6NhpufqJ48lYWz6Pz0QAIJQEh
jBRpKrPbS3T12/iQClZEY69ZQdUEHq9Bv9iLnmMivaV1ISSa6uudsAVSc3sQ16aLtZA0qNRUE5cy
YnpKud+btMkdFbCQfukkhrFt84PerISF13yYpAwNO3lGmtROzmdLrjNNpTvN4FKktrv4ewZmJUtX
nhwrRpbHI5DaWmmL2UiOLnH5pVNJiqylK64a4dk007BoE7v0MGL1rCNUGViRykmF39iyyzW+2tVl
J8Aj8Urq9YJvJZOvi6DoDa4J7vVYT4W89/z29+3Fn/fCMjxiNf5jZOHBXml4baXz0E1jUo/la0YZ
vVBeWRkr/xtTVASRqaQidPEA6dUutSYDJHs0jHQXE6t7S5Ceunx6oJXoSwWs9/bQrs6fBVUMJR30
vpZHTZFUahWXKpQorbBNiYehsnIoX905/7Ww1P+NyQLWsPBH1zL2kbCZkMwB6rYWgElXvY3c3izN
Sqy9VBn06NtdNCoTl0FXIbJ46PXRTpL6i18lzb3XlmBDQLKROU7Nr0JLX/mUor6dDoO5b60W2ki3
iYy0XQncrry1yDsSF5IoQc56qTEg1ODj5SHmmO2+Jck3qXpCE5zUPOzAFF2J24t5ZQ7oosIbAQY4
sOIlK1kxMtOoDMrVHSwh7mC7UTlDgnfq6s/5VI7ZuSSOOMfcuXJxRAEwM7yJ91ymNI5lQU95fzSN
AXqTkYFH3mB5yVa+CqMGjUN3Bhxp99HwTtnveQSo82kz7oGMGQIZ5yPo6B0YCy3FmiKt/kml8EEr
2gBeVRM6DWU326Ltx77M0vdnR87MLs6R0S960DzB6FZa7wB/3K6SKP/oHC+PKm1mvbKbKR3+eYu/
ee0YVthaAYQeRub15KEBxGWjme54Aun34ijV97TKsB6B2MPpCMHhDJmQbqM0RquAXpN7X85LR2jV
6PXdrgkPfz6g8TvEXBfhhjYhLkorBs61/j742pYbMdj+hQWENtCMQc+c/Ov5moYBnLkQkR9XAuwa
mxWA4pe8XkPNXDvNaGmqQfiGLQj1/NxKaYJY7yxuzmSQNtkEZrW6qxuIHe9syfHHRd8aWviKb2ZZ
00UY8kYAImK+AYN1GtIBfR9L/XJ76q4cUjxgKNrr5KEA7C02dB/6E7cobM5MEB7knt5PlrBHGe+p
lKjmJX30RRTDb7dtXpvIeZ1gFXNUXRQz/LILPLOCc5l4p1xFnVW0UYSni/xtM9e44AST/7GzDHVE
a4zkaiSWjmmnmsN4qkG+WXR5FuPPRnKv5OS92PDRsUvEu6JZ03u+NrVvzS/eVulYeh5gPc5KaVOP
TjV9yeujpG1S2RaNlaju2l1OlMJkEnFBNV74ZhgPZai3Ms/3CimYQm1s3vPhyoReHRD1UToGACji
EjjfAGYUGrnls268iLu9IgjTB6X0PcdTGpJ6cWJsI7WPn+s0WBNxuWqZcJIA3OLP8lZQEuh8qsZU
VvWhkhunopozyZ9CSaUHsCsZKw+KK0Ef7y+DqjNFyvmxdz7Qatbtaj2wZZrwRMolHXdFdc+86u/W
QuE6pc8FFVFKYiQpF7tPbfQBXm8kurArnKn6Cd2iCT7f3gZXXAPWO26BsgN07WX/sVqUxngE8ezm
0ydv2mn93V98HzmC+QHG+36poF3kfip1Qym5NY1QRrs0VyKbq7//zffn0+TNtSZWk5+1SiK5shU5
sTTY5buRivMqoFfJMcjjixtqYYGsVJqMiuiKQWzLm+m9zXX+RE3I9SFUQiPCuZR1bqAw6z5NFUNy
zYcxUmwBhtXtNZg/sLj6cdX509z9cyPfcwON2CW1p3ayqyaxsWmt9M6LNGjB7b0yaIdKa2Kn6q0J
0mX89bblK2c5MlSg1+a6J7HhYmj0YBYzYYZhTlAeekf/LFjbLvv4N0bArxkWcmAXsiFK7EmRMQSi
m4gtPW7G8a71RM8JrOlFV9L9Xxh7E7YvvEHtLVkQQbC5ba1/REb/eaYs2kIanUbzL4QvzqLdhW8r
+gSsoFEmVy13en9sft0eyrVHAQ87fJp43UAo7Nwthqo3mtGjpBW9juLRVFxvrcPLtc1JwQxNKvDW
LM7ipLSMPqB/GPUkM/1ZZLaWrPWlujyKUXGhc/QsDMx/l6eLJHtJhJaQcdJCwO/+0be+hrCTlWDY
DO8WtQNkhDEUclWEdi7OgTyD/SeFo37KpWN4H3rvftqcf36+5N4cZGGPYMSU8fnsg5k71trtfKVc
PivCk2UDgUaxbXmMWcWoQ2RutBOElaBCF2E6tb5vt+WdpN0VsrjRm5/STAcW7iWoktLw6b3edm5/
MT5rHHMIYb12EqyXErpuFR7bVFo56S5dGiMgbua6HvilJUS3s/qsnGIGKYUfyxbCYWrHxtPtgfyB
ep0fp7N0Cmwj8FjcaUsoWD4BtogItk7k5std1aV6D65P0Z6DNoy+MMsQOvP0ozXWzee2kBVCniIM
bCGRPGdKCrjljVXfD7JRPQIVpfo4eVH4pRVac9+oQ3uvhoHvNlmb3k2Rn+41v4r3hTK3sh9BHMB9
lpsDl149brRsHI4DUcrB50lr1+Ah7mjImnzvytB/ovI0UMs3pS/olgtf/FFDKnEMCrcL0Mpsqymx
PT0Bfu9PsZ3RW5vOSKOx6eNWyvYccR2Eral4jGDvAc5VlZchsp6bvPkd9oJsC4GYwAGbwmbakQcL
7qpx9F9zlJfvq9Fs7+g6GoJ16kr99wCW7Fcij8Lm9kpcHi9IVSN5xXrj1ReSV7LQBYguB/KJNtql
ghroijetfV9ebMmq6Ota9+VTMz6n6hdV+37791+eXue/f3EAN50UZakqSKc+CUW3r5r6QSIVjjCM
2CnwagI5fEQqslxRwLu2Sear8o/2pHpxKRsZtCsx1dgk5SmBPgqr+90CmpyVb0ws31ZK7VVZUGDC
2rUxvKndeydu/jxKsxQMYWEswWh5jgMOra+fRLHfhcJhKn8VaWOr3tGHjnjb1qUTnNtanFtD2aiJ
X2Fr7My9j8yVLq88nK5YAFiCVB3pSaK0ZZVNyv1MKcnenaRuV2y1NeGxyxiMsJXLcTZBCnCpomn4
BVlWX6KnzPDc8kYptRkcdVDX0izXhoFeLSEmkp2zEuX5bqmj0C8FqTNPofitu8/Mr7fX4dowGAc0
ZELZy06kVEWEIvAt/SShj/s0mBNCHijKf5oSpX/UOjFZ0eaS5919fszTDIqYAgQsMHtgKufj8drW
76akygCXleVTX4x3kglVeluF8YSOkSmi35S9mmIRb/sprh+NBjWlKMsC22uQdRND3vO1WVvPOSe7
uTX1pNyNlZox+abhKIUcf6chhPw0ayA4uZC3n25P2OU2ny9CZMUAb8zFqcXv9xOp6YR0Sk+oB4iz
9H2t2NW7a1J0KOQu5MFPxhekxvkcBQTDKszO6GSIpTOBL6z1AVmJze2RXHrWbIVkCWHklSgvq4Jc
jlojOgndvWQFTj+t3STX5mpOK1PvhItwQe0JfH8cVDGLT0oq2pqBAoDY2v3w+/3jUDSkKYEEz6ny
xXk/5KNGzTNPTmPo5E/jmk715TMPpOebz8/T+CaCjKSmD3qNz3va6xRuheYDqhpPZbOPmr1UvvtY
VOluSyDMqUVmabnyFKGMURzwLjlLHgxY3gjXvXe20Pw1SAhT7VYo3C4eD0iTGpHZ5PWpkGmHts/z
w+3vz+fR+f7m+5QRLBCcIJuX+yNUxSC0lKg+SXIdPXSiGXwSiSiOsaZXH1Sv6+8UQTTsIejXiGSX
/jxbnlEOOv0NLjQaA7WQ66Qp61Pzs0vs6OX2uNa+vjiHxTFGpiOq6lMZhY7e3HV/kbCgRAJthroq
HUr5e+5oVpwgZsGRdxoQLhjtSFkL468NgSOLVSGdx0wtNoriS2omqSz9WD0K3gdRWV2BOXW2WHxa
U2kk12g4jBsvhiC1MuIL5hzaYWvrZ73meBW6TI6YpIZ18Kc2/MTzOHcg8qpOIfA4c6ymK6mcebSF
5WzQhO+5Z9FQUvQqh539gsdIdNj1OxG2jd7uBMrPT3Enm5sgD8xdaSUCqhBjsqEkEDmDIj/7faM9
mp4mHKIgA/CItv30Mlj6qNtSLvuHGjpNgbCcgfRkHk33vVz2L2nDHd7rYQ8ipxYMwakrcdxkVWG8
+0HKzNAYjeOQbjcXDFGxDOR2bMbSbac7I/pklit3x+Uin39/EV2XZtV6Rcv3OwioEvtgWNngV+Cl
WMA/uYzn0ucyO1AH/tAPSG8Db/6YgM7QBrTgECZIEDETHsogoc/j65ilm9sbUJ7d89y5yAtjFtYr
yYKLTLgXm6OSWBWQr06wczmzdYozpRdtg+FL5d1P/l7yvnb6Nw/enugfaDLpSNGz2b1MDSh9I3WS
2qAJ1O8hGe7Sfu7i9aB27u0feXnjnf3GJTy1NvOu0dumdulDVwib3Dg0725kMHOX/zsNS65nkChp
MSMs3Tb5kodAByO7FlcOu7VhLJzIIKAKKoVhaNmTnH9LlcbuspXXxuVFMY8D3V4uOpi4F5V66F1d
W0a1izhT/zimonCK2pD3poUuUTTlymbohJcRfasVB17sEHxnLrnxxJl34WX+XyjysevqSHFH+ShX
v/xsrcHZmoHFFZv0zBfkUcUVUYI66uPKxF39/NxAGiVu7tiLYrquFillYxikTfm7VbpTmycre23x
hP53iuZWN9RIyHMsEeRTmUqDVUiya1jeYTQ3BbWzPHsZqydBXCvHLM+T/28MgjDauRTRlxFJ3o1R
z/2gAFdvtsCeP5Fn3OkRmt6SepDa7hSp/lYFEeZIg/7p9n5d5u/+NT5figq4KZ7XiztxaOpYpyyv
sI9Qna0r9b4JaPEoBTY6TNupBjgpxYhLIR73Kg8aKqYIw4V+hDrafCWt/JrF/fnvrzHg6AFp5omx
bMAhB20bTEapuHp8rIrB9rQSEch/LKXZUBnbyFK8CYqHUPzntt3Fdv9jlmIYUcccGFKMOY88BEjP
UimNspua9/J05zfHunvftXRhYn6Hvomii04qJq0fZFfMX5qHJFw5d6/tibcjWLyYpjYrSsXqZZCo
XxXj68qjde3ri9hPKwupg88ou/JnbWjo0Kys7Lc1A4tHpaK21FcaDKTDQUeYV/DXsiHz/L65PP+d
f+A9hOUo4V4QDaU8tlQBaJSrRy1NfcNU3TejhL6UKAiUD5HI+guXmkuf4BxoE74MZsvUmKpskmU3
q7UNfWvYLiJc5e1tK9dGRRGXfizQ8SQK5OdelfqqEhZ0F3JDCaVb6aNpPqTZtzj+9L+ZWSyPN5bT
oIyY6STIyfJHxXgcWprR+2up0WvnrkQAraGKTXC4LOzljZwZQVjIbkTwMJbpPm+lQ2G2jp9PnASe
tr89sGt+J8GehEoLsgxa1Pn8xX6eSlaB3w0IatHGSuW4+58sLBlkaSUY7TjChdO656F50dYIZNdH
gOwEWUsLzvHi6DKhNJdaprBzsgblrfCxjqKViH0Jdfyzd2a2MZVWSM0gIs5nyWuGumnLWnLHUNc+
eYPlb408F18San0bFLrjzwCx9I1YqMWnThj9O7QwRyeSW2+TpqG0RYaseslK0XrwS6CItyf4msuQ
cp5f8hZc+eWTq5o6xUfxTHIDJd7TQQA5M7l9kL2KjFGR3jeIs/7FknJZckHxAGByFk4jpHI8lnqJ
02jHcte0fxGewYemVRehjXoBRjRTAPRCFXAHZgZCH/8E8dpZeG3KKJ/z+wHsXSJNeIk2amh4sgts
L8q/Sb7pFDVSluqxpZp+e3mu+edbW/K574ypURc6StPu3Gc5qw9JGq/M1/X46c1wFiFM1WfDmBmC
jA4vzSqFMc8fBCRgmDtN3lrdKO60JssOeTQWJBLTcisp6Ja+f5gaQENScKQuUNo8H6YQ0wPEN0LN
LaQtKu3FX5zzhENzByBA0xfyLFVfJEGUDZpb1h/E4CnP7+tZyP+dqJc/G30GM5MhYTuhSXE+iriA
9xNRcnQTxSHjWogrSzUfFMtLWENxaEbtUDFY0nG6so7isq81Ny3Ia79Mk42q9V8sBJsHtKRJOmzZ
h6lsiqir6wQT6rOMQPRKnHV1BBwzRBIzeGfZAwhEbSoPXopYU/BPSXZHR9ZamlbGcO1WnxOUiJDQ
GYd+K+fLoJY0MdB9Vhu9pOFj6SPNud3cnqarJmAOzn29IMZJ87+/CUcppAWEDp7m6t7WgKkWoqyS
Rj+6YqUWOZ+FFyv+xs7Co4yi8oNiMjQ3iF4CNKPr7VRs46h3wqGwpaLZmO3a8Xx1id6YXMyeLA9K
jnq35loU8VRbn3Z+t/ub2QN8RsHoCv6ICzccaEKJF4gFhOLS2GaBglp/9Cqoa2zmawcoF83/2VrW
PHVSBCONDDQ3FqVDQAK+zz7dHs21CeNuR2EHfpZGQuDcF2SJCCL/f6R9147kuLLtFwmQodyrlLZc
Krur2r0I7UaiJMo76uvPYt9z7mQyhSSqB3uwMUANFEkyGAy7lrVgw5YkINUHzYlygyoM5J9AUtYE
1BHg00EUklfSsXSz2xTMW0hkTKVz6kt3Qg581m3gziwDsD2n4Wcy1uVhiQGazTiwtemUIWv+PFkk
toKpIDEG35j9kvjgaAzMMSbAZVjaJqi4kcG9Ytap62xrO1eDE9aUd9scKP59EBsJOMGo4fzkOvoJ
FtBJ8ICDs2HHZ8f5Uot+g4T5AO4lvNqiQm5+qMdsDBKzFqBRVfziwyuswaSQJHut3xeuPvxOeZ2d
zYX+Mu02+ZSWBhDOR4DhVzUIxL2CF49wpICrs1TTDuwZY+DjwT3ocVb8uH94a+qBvnvM1KGIKcDq
rg8PSAtIJ9e5E2U9sF0fMEtw//tryuGJiRKkJwDSIn8/G41pLglsUYw0SNtpW3R+HTMQJtwXs7qM
CzHi7xf2qDAqq6c2dFBvwoEACFZxY1XLEH+/+D4QwfKkNPF9G48C0N/N80AUj5tQ4GsFN3Qd4B3C
QUYrlNyVZmhzPxUFI3g8E/foD5oFVtxhxxcWB0XvzY90noYNmj9Us8e3thwzm5ioslFMRmJPflUt
5mPGOTYAQwv8ZjfMoNhDaAwKEIfbHTRQKjXFhCBM3m3xpGuqZAQI6xmDT6GLUkO5vPqpItGgEiKp
gYMxIx3Q8gU8nJec/prNh0qVoV5xF68XIqkCMAVaBCq0ONf93nGfdCDhw1c0dikF8QSY4792mWLr
1pRbtI+h1Ro1/5sZO6A19OZSuwQt7Lu6+Rg7itzSrQKIiYZ/v29eK7cLsPwcE1IkSvkT/tFAj2Pu
fFUdWLUKydKk4DFAyz1WwZyw/ADAsPsW4PboxSLQc4msH8jfXGkRs46yr25jESDOQ5qzL99SVXF5
VYRo5EM7L3qH5VCRZUitN+ZMIr4kdlCYcwEwEL7RrfQvHDgEbxiMcEECcwNAotVIV9gJBPlxTT5Y
hU134xRn35ckSV6bdik39/du9WjQUWKLQXHRlnGtABXaI3rGW1i3+NV+tqav/+3zUj7fstHqjVsD
wFUjMMRIwl98Hl4BoieRzpe5WUGK4Fc2AdjqpB/BMQt2n7/5PkosOoacMRMmKS4gxmtXd/GE8YdK
S0BZ/Pu/fV+czsXb0oEDXdd6fN8O3OLZrxRzIatai+6n//v54u8Xn+/13pxa8QKPnz0e2Pq+eCdI
xp+wD4A5ME5waOFMSA4gXKUuXhZcvdo71sbeqvP9UNeKO7Gmo5dCJP8vi7md2ODhRFrjsQnz+d0v
hw5uT0xsoHdWzJtIn69LVyDlA3jY8k5m9dSZISfb95+zCI3BqIhBUci6Pgi9q8F2MHk28gxHeJjV
36wAOR80VsE0+XLjCDrmO3B31k6klxtO32j1AqiHv1gBijywsrZnouXtegVAh7e5QeAsGtk47kgP
uqRpalUdMGvPEcAdQXOONwnZ1Zv75jMLMzt2pCVLG6CT63ke072eDE+plyos36os2wT7KkJ9QBZJ
K7JmTjI0L0HW6LUhRm3YAzXiFpRfYw+MUCu1zve38PY2wssDTLMBNBk0kcjNVoU9e0bOkOhZwEEF
tgXAkW6RO7sv5PauXAuRLMpSMN0CX6gdZe2esTBRURmrvi+ZFA8w+hb4nuFt/zO2H/Pu4/2fLyON
waCI348eLmgyWgTlDKmNnkRsYIYHg477SiehoMiIMSkeNF3/xCZrj1dYD6x68UNjLH8Awn93/yfc
6gUkQ8s8dI4CKlDuI0NvjjZkk0Miva2PFio/IE1iu7ZkH+Omf7ddwFw6oEVRfxMoM0QynxPNrSJb
eivquyP1Diq/a03jMMcFkwMtx+sopZuNlKSEpRWJZmsKvdLbZEBj8hdV0f42U4NV/CtG7tygTM87
b6nhRGpF7+4bO2aRNRnlJyBymVFCTXDf8aKnx6Wq+T9uOadv949sTSnRigmEehhx3FTpKndMw8gN
0zAvhBR+OYMLkG/+mwTJxQRXWYpigWtF6Sunh8I8/rfPS3Yv7v9vARmgy+Y6LMp3IhP/uVeXWyTZ
BTB+ZK6+OBbKVSkYunZGh2zHgXx3QWPzF2uBn4wOZRt6Lc+I1rzK0xJ8fZHt//COqfHt/udXSkrQ
NqQ3UZB1Uey76eEAr6yD1jWkFczXof/UIPlE9iPyT04CqkbQ4GDgI6BgAMyQJxyN3QAmk5fs/cU5
/AqEsoAJx3t+0zHJOHqwW6ASR8vPkiDe+HB/lWsajTw0kriAwHfBvHD93CZ+Q1k8ANl/xkR99tl4
5wjpH3VA3Q9ooRgaRj1KujH5BM7NDv5ENKHkFnSVQp9XEhro7EeTrA1OE5QWJbtWNbYF0KEljihS
b4X1A5RB33xbDwqCmc5RVfpdMXMAwtYxZi227GbqRmtLG7wBjR8lTbyp4z3w6HdT/E70ebFl2CqU
loWLBW9X2jKd10TzFtuLrGBsUFGe3l8IMhBf/vEQke3E43N95k1qWPVQaezMmk8/efN6X6NWNkmk
X0TbvQDBlev9PU1iKy95eUbKwhw3pfXNHxUiVpT2SoT03FSMZYk9QYS90/ACtIpciFAaKUuGySoB
wADNRcAqHYDXl6xGQZ+dQdV3TGM3JAYg7M4ouYT6onACVLIke1/MNKaVPrKzlm6pieWE2nc3fe6t
v/B3rhYlWX5jmjBu1ffsPFQ/caWCjoIrrXnGzOiD47FDUlhpMILUd866oBv96v3uIgYvcWlEFlig
Ul3rHJuBcceSjp1d+wQaQFXmb82du/q+FFvNJGNV3bfsrIM9IX4zPdAOPtvVgfkg/02PNdna9Jkk
irh3RRGR7wNClGifgVcgKSLiVW92bMbO6fRQb91G8flV5cB4H0DaRbZWRnfwDWoNJgblzpn2PDoL
itOvaL886E4N3ixFgm5tKQ7yMoCJQ00SE/nXB9RWRlMnRQKjMIf6gFGQVAVxv2IY8IoiBQj3E+Vh
GbW1bTH/T2cPFymdA6N/bpFF08jXd1sfDGcgiBflAIJJ2OtlFHo7TiO1inM6gm04zOlmUT1pa+u4
FCF28iLZUVO75Rmzi/MwoqN9evO6xxY1ovvrWAkOrtYhfsSFkLzRS9YwrCMuNrYXgGvW7nZwru9L
WVOwy6WIX3EhpfHYnMcgvz5PSMdX+a9u9lFT+kmzveMpDmb1hl7KkiyAzgGlpFHIAozzIbH0rWYY
YH4FVexY/05BY9l7w3egCG7AkhdpRaKarFCtVbIQoC9PfTAmFWcOtPQcGby2f6rbfdIciArdcfXw
wPQDth1h8ORwqKBNkZoTDm8mXeBZLy162o2d7SjejrUr6/4rRvbdGCpSBko4UMTUBFpPA9I9RVvV
qqpflG0kLaSmlrK0MbFn87feytFh+8NUgVSuKQaqNmju1VG4QUZaem6BJV8Cbq/GMlAJtYcvVfzQ
J48lipSD88Nxv/b6QcNQoWpoU9hm6ZW/Eiu9vFmhZW6cQGyHxsoFG4hS6ByaHEQj297cxaCzvX/Z
VrRCjI2hWQIBJAyUZJpy288N5BTys1lsoILxtM+W0DG296WseMRXUiTr1Hs17WIwtJ1RMTD50SXH
bvre+vWGZphRXH7cl7aiIJAm0lpiPPEGEGh0nbapMi0HveQ/hv5mVC+Tin5GJUI6pxJEv2BRhoiq
3Q3g3WZbff55fxWrqnCxCulk0AXYscJFSQ8e7cEov5Hsk68BznL8ZZefi+yhjBUPu2pN0iHN3Buz
usqKs16527r+3nXHUp8U+rYqBGPP6M8TxSQ5fsVA8shjb8bltUE1ugeMfFCqAKFUMqSFsKLr8n5Y
UNcFlXAd9NWmVIHVr4lAJATn1QToxI3bUBo59dCEkZ/n9ENRggj14/T+XhmkgAXrIJJwcBzklv5+
4mZjsCE/+1o40KPZHKrxFM+qrp8Vey0AUxFrIwt3i5OsgfMYPS5jfrZH8EAfmP7hvhqv7tTF96XX
PAesv50P4vvz5zH9qlW/vf7dvWXYqQsR0iNOTTbZU8ZzBEObbHhhwO20Dv9tFdI77XR9X1Rsys9L
B8JcIwC/dA8MkXcLQXEB1AdA6kS9Xq5GWg43GLpJmnPpdTuD65vae2yAefd+KSj0YIZKx6T4zcvG
nMFJYrtrzkb/0BgH0hx5qrAkK48K3Iw/yX4L3YRyIWPU4tow6q6F6o4bixzyvsCY/q+U7+8vZVWO
j9otBoBEG5Z08Kk2NTNwgFqwPrZBz/0AxLaAHeJBp325L2lFizFSjx4R1wRTLUgqrn1SVHJZFg96
e25KQW39nWKgpy9NxdGstVhciZFsfjOXppf2ExZk1Js0y9AmWQWzNoaJtc35cGAp6JAbK+DN5/+2
Pslk8labFq4t7blY8nByXhgxMRx7/AshBPVqDH+K4FG8eBeOvdvYiVMtOK52nB9GOu2X+S1u310N
FNBqqAYipAfIlSyE9H3tEadvz9UnXUdQf47RpXl/HSsm00Mi5g/KnQ73QlK7P/Pxswv1nnJ+9O1i
w613DuOKdNuVCMnewFuyBupDBPgqfpJk/mWi9+7+KlZUGnVGH9VxPGFoZ5d0baHmwLw6bc48Kw5t
x15M3uyIp8pG/Ml2Si7tlRxJtYrCRLchHPZzUeT8ASMsv9rRdTdWxayn3KXGEe0xZoguNnfL7SkO
8tj1nnvi/rZG3QZTsG4f6nTCMG4CSoVMK5PAa0i2nRz3t1ZnQ2D53N60ej0+koUVx5Ykv7MBOaOF
aK9O05Cws7Iy7GbvEx1H2FSXfFz0zNprDQbLa1+LX5dKN5+9JC0+gaUeM/qdj4Fym2N0jps0tIam
DF2ggwZGq4OP0hj8sPSX6gCwo3bXpOUUdsC7PHDWLLtytOcQjkFyMJ3a2iCHXQWjT9PXKsu748JM
PUwng3zySdFvNda4r+hD7NBOpQ+fwZI+hLHjDNskbX381ddPqVY3j54B5tXOM5LPvp44G0L4lAcE
A5wY2xD/mmSk2FZ0m1YPntfnD5jUs4M29YdTW5HyAfAAQ8D6ogbRZYYcymxqe5o7eohpXbrhpQnS
saLxN8ZAVHx7KwYaNxAj/eK2IO8qRVFG089V3aTV2a2+jvmpW4AHiahJ5SqrxEjWea6pU+csqcTr
zFiQ5s8pxmiUNOLiRsiajMACvhI6FXFhpHvPAUuiQUuqMyOLe4hJPoUNCuVhCa76wLZmbb/YVNuY
TYnmXEB+BZ45g12UOsYDSHWBPdwzerD6gT6xRl/CIdWXx9nBnPcyNtaHnlmAIagtElKuo9/RGtqN
mfRFWHnd/Db3tr8v6bQEZgNIzbmpv9c9/T0OZbafZn/YaroHuobGS8LWt4HabC96WHMUG1GEABwI
M8vQQMgUGOZ0JnHPg7JsAVHGxvT9iWo0lMCFQaLLQJ5QHNaFla8G7nmYyy3PbPqWDUdiNNuheSJp
tcN0Tnjfhq1M4ULEhTDpSDzgf5t+a5Vnwr912mNs12Av/1QCh5z1b5V/0u1q15F/Rt3d0epLluzu
y19TvEvxkpmezYoUegzxE1qYLBC6PhT5ZpkUWdBVKQLjENxjNrK30i2aiipuiskrzwvm283QqPf5
ENju9v5a1t4DF/w4qCABgvJm0NOJMTs6D5jb79jWRKG82VWd4m1eeThRn/5XhLRdy1J5ZPCc8py6
b/n41XcV31/bKE9wSAEgQ6DgSA5GCgZ11JG66mzTE5n3IBKY922mwMERKiVbAdT10AyEXhJEsdJp
+GmRAPoUi6i907g8xiYI+qpPRfI6j0yh3mI/ZFEIANEUgmfxFleNDKZVktyH+RQp0CoBWsZrMj10
/GfVH5itqC3/+eU34hzQr6ENzEQQIl2mZgGSFgZjy3MR92PgTLWJdHVptwf8tjooZswXpPaQhwtA
tXaz5XUb8KJMezbNDjDcteLga54RpBm48byJpQ+ONRS73PaKEK29RailNdJXk+vUH5qm52+GsyTb
LPPdl85uyg9617zaWZNvSdf/sHkxvLKCuq+l42QbuMXzcTbQpE3trmyCpvKqzZD408+WZn1Y6k28
504MVsZ+rIK2XspXcC93qlh57egvXSZxhS5MmwP8l8Uv4co02e8Svx1UmrrRhEB5TH1VMLh29gRg
73+G+m/pZRJQkepNFtdnEy15Dj832mcL7RGFZR0z/8nIFFdn7WoCOUrQKQL3+Obsa58sFKXy6py1
CKIN+pL17yRLEj4tKsfob/ORcUf0Ke0eWwrHSdy8Pk/NMmLCKNN2fZmpWORWFwJQELDkwRIQ2TnP
WlpRzLhU5/aYJU/YqvtWUvV5yYRxgNjUM9Xwefv7k68i7F4zYChIwgRjYETkY64VLKWGNuhDV5+T
rrcxk1AxEPGUbVDF2hOy95v7a1lTZ0cHRiAah4Qpkw6EwHum2pRCWgWKTvOQt0nQ6wiYAO/fq2qt
68IA0YqOCNe5STQTWlpd0Rb1uWyORfFmI6+R+Jg6bdqg85gitlkLpBHZ/CtNHOPFTdW8OfE0B9Km
hoZpvASJtum9r15zTpyPDfua6F0wsu/393PtyqLmKlIr4vBkIHojnbqhn2CuSRkN2XhsBxbERAv7
+UDnPXNU3s/ai33hXcvPHY9NdzF4jBcbhlTjT3OM/iYVootCiNzQ1CdtP2gzhKSd/kiS7DhpxnMT
L6o5N0n1BVi0mNpGyw/AH9DEJoWjZcabZOx9crKtkW96q7FeTNCQ7IEDVz6lM2iBFDoi3eT/JxAs
REBwARrVTXf74lNtaYD1f8KWObq5Ibm2va8PaxJEJ6/AJEY8L4//5xgiTZIFrLA1umkN3n9YtFLh
Ich1qj+rANE4fB54PAAokkKfcXF6NGba1imtbTCA6GT+WbHS3k8ZgkkD+NKPdj7RQ4qC2dec5OnG
jqd4A7avRvFLpPstfggScRiDtBDmIb9/43sRt6gT2zjxCiBsadD6w6ZKtp2/Ifr791Xk/GCwRObv
FkcMPMndguHck+UcC+dsqGoUhnSRxSfBwwwfDzN56AuQsSEy1ldpXbbGqdVz9qBnwHu3h3E8x05v
bEensHiA4gwFpMdc6YdunJyHjHtgLKkSE4Dd3H6yF7/ftZlhgcCHt9vKTpPXxHEpxph6rupuvL06
eJlFTQVwJoLVQRzNhbFzvbIiFAmQKEMDP3OrQ+98aWI0ts3Fp/dqtGiXE53JaC3B2IkkyeqQtWYk
HqK+BQIM2xKqInySzA22HhLEmLiP6Z/b+lDqW9Ai1xuiRPPCxnwutBe9rRQP3+3FFH15KIJjYh+T
U7KjO1kdXIcuH6M5+14E1fjl3bt09XnJR8jm0s3cgo4RQqqw21eYk32/AHTKYdbBAsToDa5IO48A
LKn8PgJRTYZKwX/8vNC3S33KuEWbGp9PUh7op9FW9ZGs7f/l75fUqKgd6tYIMiK6eAH/umTvfBnF
BUaPnwAagI3FeI5kjOKOd1YbW9aJ2LulfuDLjtPde89AiMBtA6YvAHdkP3OhMFBF51gnoLFX6Yar
/P8VPiR0joIk04T9EchL0hoQ8fO2NtzxlMZxt2utuHmzij4tAh9jyx+sPDVflxqz2TyudiObjX1a
j/1L5jAGkEM/Ho/317v20gjKCBhdYH3fuu9672pT12gTUNXyYVMPerEtPQyPBG01e0CbB+olUjHp
xkPi8SMKKVow9Z0dJDGAmBVP962RQPB98VMkBbXzhJmNns+npT1q/i6xnixV5vJWRcVLBrfYApDy
bSohg6PPpxYiePliAeNBG3/c30/xGy+CbaGilwJkvyoHl4ABhOP5ZH/0Y/D/Hdwl9KfDfSGKVcj5
V9MeNIy4QojmB1kbKCcE1w7iYpfk2VOH44jNvJxPnv6NUUDV7Mvqw/0lCDWX90mcA+pu4ibIc/Rp
3C++Men9qS34RIK8ZmwKwBNf/mocP/npdBSTibW/hLNbmUsAl1HVo3W7SAedQPBL4Wu7yL9JF9Fa
pjSlvTWc5skcQj9JTkbrvsQgynu3Wl8J+hPUXNhdviyLncfmcNKMDep/vNjNjsK033ppcGXFzDtQ
20XDuGR5bcJmMnl5fwJO8JiDrzYET3lPzkr4gxVzcS1JegTraemrxaL9yTc/GcvWTh+RxTbLnZ3u
vbzbNM6e9g8FsvX31eVW46/FSoelcWdgnQ2xmG5bjix17AfOhkFhDFekICf3p3QGGCi8M9cvpG6k
lIwGGE1i8PEu2WeWbO4v49Y6IJC8ECBZOJa089IW3XDiuYahzxolYDqW7E1j+bTLY0vVbHJ7yxCn
YKYDTf5AKrhJanqeZuQ5mmZO8Vv8ZrDQ4/s8JGVolft2UvTvrWyeQEpCKz6w0ZBDlTaPzi0iLzc3
T1X/lDX71H//3qHUZCEWwWPloQXs+nDqKWeVS2rzNHVPWbbz3dDodlxhvleMAjLyAGQS+axb5m+t
MpKlxDt54vqhyR6ZuXHfCZmEFwJQrf+KkF+ILtGrznZi45QjzQhUFzMwiOK2KFYhvw+8Y33pM4iw
5sf825gd21xxGCsSMJNmCkxC/B8Si9eH4RWlVllNuZxyvSObssiPpdkWgWO3b/dvzKog9JyAVAmM
tAhCrwXlZqH5Wc6Xk4fBReBHPo4JA/8Dd1TOx4oJFeNdgOIxgYmJG3MtaLABAx63HVZE5623vHXg
NjNp+UxSlOX87f1VCSt5/fohxLWROsWINhxa2ZFN47SbKsuvgL6ZBYn1jx2f5/6LMxxpFaMo7b1b
H67EyR1I40CXijUQNyzfnOJYVWMACr/7S7o9qGsZUo5z4eVc2KZWgcP0uSgPZPqYWp/vi7i1MNci
zOsjmmcb+O1pXEWafZww+9/NP/6bAEkHMgeVbUD91hEfs33X72K9VLwwtw8ALBiyYRgX+INgJanz
Yo5ORhhgut150gNup4cksaYgqV00ARfvfzWvpUmPNenjuRvbhkbUmbaul72ktpKlYEWVkRVFtk1E
ZLezzeMwUppQN40421ReNHZnOwsx09F0Z5682xi4KJchKYb2M3QayQH+UHbd0KQujZAiDlznoQXa
mKsybStahrZMdE7jpUZXgJzuJWM6dKQdadRbx492fLivYivX5Orrkg7rRpd3mYGvg+nlDC7DF6PS
XsCjqGpmWjsW0yc6+FzWBlZLgFhU82TQyEj3c/aYFMcM3Qy5BtawTavqzFUJk+5+2owW2l10RArk
K6jn9EULzAKDD4D4JfbvuFMRoK9v4r+Lkzaxrvyp0hwsLh8dAGEnAYjjQ6pqcVpXBHjVoj8QU7HS
XWWYJk0ADkKjwmnztzpr2gdXGwyFTq9JQaM+kOdRLUVYKtZ6ER3QGhwZxI5pZIM3agZkw5f7Cqf6
vuRyLlbcs5LSLEKT0tlkX/vC/HRfwtppXK5A2ie9smbAAmIFCTvq2aHW97RS+JbiE9J7aaHzBNWs
1fFod6TNzEYceNsDCekxzvNAtDI6tA5I1wX317O+Y/8KE3+/OBHP1hDBU2iz7kwbXnkh/3lfwNp1
uVyNdORg8nQnAAhQJBI/zvZGgMf7fhmwOtsgAgmo9r4iMDxOlGBAqgksITToI0C8XpAZc6NE/JlG
8QP/Wqgszdp2XX5dUjBT7yuaF2MaWRoJXupG5cyunf3l9yX16hfGJ8PHr6cDfKVhC/6JXP8+JicV
LtKaHl8KEsd2ce4LKdE4KQSdJu2nt9MKRR1RtVFSDIseR5dmBN8vLcyLh872vlat/Xyk8AB9CFrw
WwfWrUqbAyUljZYObZhg/y47N1isbH9fzNpxIIhFngFNDHBlJGWaeAJCnzFNo8zb+/6DoX+wjGmv
mRameX/dF7VyT1ClQVs2NNdC0V/asCqbpzS2eBKVtR2k8bQDbtyDPndvBnAx0al2ZHmrwg9f2UUC
XGGUz1EjvMVEM2I0nTS+nwCsZ6P98Drwgh7ur2pFDQBLjgWJLn04GdJjmTOv1yiyAJFhJ2/MOhpg
VH+3BNA2YhwQbhKynLp0Iy1LmzD8WCVRTB+SB39WGOPbLYJfBOBSzGABaNOQQzJzpqjBE22IasMB
M8HchJ43viYmU5gt8TOvjT7kgJ0AMyAoS/lyREYYGF9Ntx2jKsdcI5vLcYPkcRPEc+XuW3OcFPLk
7gLYSSEQ2XlXsNMhELw2AGitHPV2TsaIgmktxkxgamy9/id1n/r61CYzuN6WsDd27z0tBICAywFU
JmpvqClfSy0GPKDEnsaodJdDW5WnNGXb+yJWsnZChiNg8UHFBgf0WoZncheIxvMYFSWAXLWAdhX6
DQ9VVQVF2YdDWQU08dDT6gaEqTAm/mQf5YNEsGsDLd8Fxrrc6Oh7pG8Icq2R1zvPM003eettDKfc
0TF7cNKhCvy2ChrL2gI5bg6SFmlLh2lbktPArevfNSX4z/VN04wKC7OmygBAtMFJiMLwDVKA1nEG
ZMIGJTEAJIXMzuzHNPXQPxu3fnj/DNa0WTBVCawHBPxywjvzrKIDZ3QXZdamAsX9sOwKYzPyL/fF
3FoXzNS7cCZBEwlqZlmbUm8oqJaZHVAp52NVGB8MrVD0Sq1tGtCXBO0UwJFNOZuQumOrOynrEYZv
DTcLxi4HL6FCZdfWcSlEuhVe6rbIYRV95BdPo/mswgcQCi+rJDpS4E4iUwlELMmp0PTeQCuAOUSx
GHhPf89FGiz0e0WA9KSfjQKYdqouw9UVXYiU3AsGlnle68YQWbXxGbHAK7OGvzAll6uSrnmfs7ii
BValL8+G/VCq6q+KJTgSgE8dDyR2MMEaJeVvZv2sVShlq99H1hW3EQS3t7ORuKQd0VHAH70pzNBz
Xb6fMRnlY5w30rvwhzFNfG0Ii0K3G4e7A5Dkzn4YV4om+VuPxUNaAvV7Ew+kfcNyY3StS9LGGpDX
oweGIdi+HRCBj0+siN9SK/ueGyqqoNVXC64K0Pdg2G/J2GlCnLRjPmTme3/+UqQvQOoL8oSA1SfZ
0v5r3rQH0ircwLWjAuAOnE3kWvA/aSMnx00NPdOHyC5O6feZn99vxi4/L8Rf+OLAdzeywV9wPwF7
0X8H7+/976/ZMPhGAPtHTOTDwbj+fo82Fc9acBnN9hMdQAVug96BKxr8V4/mUorkUABHfDC4gU2K
PV58LzRCjixO7NemabWXajFKDALOcUCX9CumwtKTaXGm+A1r5wTqClRYgSsmoFCuF0pKp176xRmi
nIxBsbM1VVfV+k7+fwEyMIQ3upWbFGSIKmeTmRvT2/+Vrl2sQWY41NyE6vOMW0V6ujU7bVP/vq8N
ik3ypXNCso+meYM19O4P+0ds/c3nTYxHwusH1YcjXIMLZW4z2muLPcNsHgwTL7+yL3bNtxDeiwVU
NfRayoC1rp2jw9jnuIzp14QnW+ble8c8Wq1qlAA/VH41MZAreIJFR6DsRjoTRjSaAdZTj1/og17/
hfW8+LwlPS+Wufyv9cTME6h3in1n+icnN7d6zV8S2zylmNH7i5MHeA+wOdEFAKzo66PxC4xLGSWM
p3+gHYNTpnr1b8Nl5MUtTH0CTBJNXXJ6T1+quC0cv45yVw+nEX34x6FpjvoQB4sSD3HlLqJZVJTK
EC9hOZJX09XLpI1x10R+RbZTPe51c34qa1VGZs2uIQsPgi3EZoKqUzIqJsYrbaenXeSip7whB1K/
+GW/TQszyEjk9ru8jpb0/Z4t+Fng3gDoxhX9xNdHlRZNWxo2hBJwv7ePRv3rviqsXCKAX2FOH5P6
iAhs6cmZRjw55mDWUVZ0IW2+dZaDGe3dSP+jHGkdYEL2psSw6oiQne4EzHmi/t6gimB2TRWQxgAJ
GIjQ4B1ID1xtAa+0aaY6aoewr4/Fso1Vgx8rzg4yDGg6AXwykLzkHmUNgFhtF0O1Cwc43CDbq075
uJnbT2l1pCp22BUTfSVM8jfiTC/0xYMwwoMaWFumwhCs3dPLxUinTzjNEzrg+0Z99tlXDtio7lcH
WFFiK8KnNT1D9wJaexEICjfxWo/9Fj0Msa93kZV+d2kXlqiXZfbGan/e1+e1HcObj5yGaFO/0Wez
nmdvmrsuAhBrEAx5otixle+jMAIFA3suin+GtGM508lS+RmPxi+m8UhVaJurn0fWD1R2wBQgcjIm
h+KBGKfiUfGUOt9c8vnduwNjLFLiaLAGz7pkKmkPv7bO/BlIvp8bMB3y5W8E4JlEWzX6JJCPuz7m
WVD+GIs5RyPBjJy2nTulGV4JYv8gioghHzHYJ5lhzyicmXUOEmSDb2Dyqv3YxN1nK21e5tENXToG
3dA+xVwLUHB81EvvF0diy5sRGVQLeAX80CycB8raXzVxoiob3+/EX/4+Ij2uaaIbgBi2xoggl6aD
NFfVErSmI6g6i4cVNg45u+s9Jr3rzHPNx8jV3CBHz2qfK05RqIHk8aC6/cd/RlvTTTola4AOM7Ta
GDnLYoTcbj4Cq/OAOcfAxVjqhnfz5r5erlgHCBRToT4y0PAXr5fUmWZZ+ADRiOJ2cDbdsPyYvAbz
kW1+nLvpn/vC1vbvT24VBH1ivlZSoMSs03xwkMl1g5Y/vZepQeRTxXQrBnbB+QGYfSH+wu+1MLad
kQ5N/+A4K7PdpG2IKuOxtl0mes6RXEQr5w2Cv2XVvceMYow4N05uCsRRcKnNS/FhrlRJ1FVRyA6j
NVw3kTSSLnTWaV7nLAzjGCT7gqHaTZ8Vr97sHfpBBUu0ei54t8VMJcbqZNOaIC0Zc30Zo64uAmB2
qch41xw4cCeiDR2FCES/chrEJzAAMcgto7wiRqAP0/OsN8+GlRyaFITPmH/ZjUb+YgNPgxfsL8wC
pjiBvgcoN2SjpURYXhUThlWHOSLm2bE/qKYoVjwfDAkhqYuQFzLksRkwNuotm/gUdRomLNPvOjnF
KgrYtQOC4+vC7kDJ0apxrdlj25VAyoZZSHpn80NDOvv+xVzTtcvvSwEpqLEx3anj+2abHZeeRWWf
f5/y8dVHrfi+qNWloBsecB6YSUAH8fVSqnookmXJpsjWvo/5wVRx/6weBxLRomIkGCIlG0NjY9a9
zscNHZ7M9tGip6H7C4USue7/FSG/M4CZb32eQ0Tpg7I4ZYGncHXWjgNdp8DcFf3V0Clpj7gm2Mwc
Dj6hncdeuPkyDYd3koH+sZaCtQMWRnhUN5c+d4Z57gceDebZbM4d3beq5qO1s4aVB/ActstF7fF6
HUbLmwqT9oA8pW9An5s/3leltTITwifYY1EbwBiW5NrOGCQbl6LRI3DWsy8TWlA3BXGTfUIbK9D7
pdwi780f+iV3NhN40zasbJtzO/uG4v6sLFTAlCBUBD8NWrgk766sLQ6kB3OJDI4cm98HrN3eX6s4
cskxuJIgGbF56CbPmSGhaXddGybax9h4yuHiAKIkf5p0xYJWZhfRaXuxIkkFUw39cHFmL9GYdGHP
P+vM2rn2i5fHQE/exWkaVvxD0vPdUCZhY/0Pad/VIzeudfuLCCiHV6lSx6pu2+PwQjiSVKJy4K+/
S744M1UsoYTuDzM+OIAH2kVyc3PHtbaCNzHzaGS4e9aP+yI7SePtHQeg04au4rzRIXUFnGM4CMiH
kQ8zl/EYREnx0I4r6csF64H2NYw2eMg1w5fWNGoCd+kwpXBx61LsC2iRGrbyHfk51CbxGjoOKvLo
/bu8FpMQYCoWbDxVbswBoLNiPRaU8eLz2mPBWiebVEiGk8k2EpSYK6qx9PmZf8lCazwaP/QMb9b7
nTFYKZ7TttyY+LNiXZeOAGlFMOO68+SmHq/6XCq0xbjjqejjlgFaKFZvn9lGfho5BN9C+/U833d5
AD0faeoPCsGYa0ZbAKe8/Y0D3DgsHjrVEUoamuvWB8zpeq8dT9YYdyRK+IqWLmRCMOKD7DrgdTAQ
rpMcwAH2kjHDCVP2pOw2Ku06tsVTIB8SjJCk40rxYuE5uhCnbReyY2psKB0wZxn/ML43fVR679kx
CyCl4IZAc68eWWV93QNqCiLabKfy/Rq3zYL1xDwPbhtGU4BLo89etX2BMb+iwoGPJnlAmsQ/pDxo
flsg3AEDQkA4eMtz9sCU9LYqrfhKC8v1nUFSAd4bpNvwgPXIJA2JTcc5Mh3Eb8OMRvftTXGXArQj
yru2dSmxEPq+TNYDH+9uvz6Lvz9AWhm5SkS/ekWkME28taCNPvlA1lPOZ8td0ejrS4/ffyZA8wq7
PgdmX4Aw1Kl3Y7+tk+No7d+zBjDBzFO9yMVob/QgeBW0ddCf0uqZkaO7YhaXVoCkJLxC0Oqgi0gz
6sRx2yHvQZeaO+Jx7DHIC+dEIEswruTzFgSZf1UZ/OQ+zIxm3usa7Xhu3XSn3JDgDhd7A3/GaS38
XDhya+6gmZM9MDX+bBTOgukQSPKFw8321B49zKNYxloovSZAO482sYzCyWwIGPzNENCI2ytK9deF
vXSaZlRXpPOAouKioUsT0bOW110IEYnkQIV8Kd2PWfPHHb7k08Fwuoi1VTS1aVw2WdRN9Wai9TZ7
e5MBPBbU5tHWDd/wqq0M4XZBpgAoX6QaoiCoYs9dqWMtaAT8dxCden/tm+60WH7XjF3X+kertCO7
q7eFtF7d7I0spwgYECYgJQXtw8N2NbFkDF3olFnlH3PXjc28irOxffMzABFILKKOgDYpZIgulQ4Q
gw2nYRIcc6+MgOwZZ8ZKnWJB6zDYhRgaYjAJpXM22SIcDGKKcJ5cnZvg+7db+ovva4bMJ5K6YZ+E
R2eKW2Dhf36zEbv4vOZZCMPvh6nF5wew2eRFLEDT9Q4JQPZENye61GDtL4+gYu1QZsAdOdZgPsxz
dCutTb4tHsGZhFmdzyxLXU8SNMCQwAFF+A+CitsLuHaO8MaG83gQfEjks7QtqqyyKQLK8fk6eZoc
kkaVCIFDR7yfIugOdUjuTOc9azoXqu0aOioxZVmn4XGskjgjRgw8zdvLWrrk5xK0XWtTq55CFxJU
tmNJLMB1+Ha3FRnneagKwKR/gYkvD2bkAJdtULA8TjbwXQ20Sf5zew1LJ49C6ox8aoKbK9DfFFvC
O+qofxxiOX5s2Yfbn7/2U3HsZ5/XzH3pDsoFZpt/LIC0kIwH7gIn5y5dm25cWAVGgTDgPGMJAB5M
u+KC2XY2ODk9GhITm89u8f32Mta+rymwVAW69pDLOCo7Bnym/fb4EBEN+inR/QucnateJKdQeIlU
TY/++JpEefLm+O3y89r2JAygMkWPzwOPouuiQG3st3ujFwvQNijrXVDgdZCATvBum729QRoLgNuA
XAO0CdMxl9egR4UtKfyW4p0zojsnNVYs7IKaongEL3EeMAIwi/bIBYIYtBhrAvsHTL6CuZtcFqem
tSPkwlecxUVZqJjOrykqL3qwbnoiA8rVAHc3/NF0X137Q299JWvF/yWNxaP9Pyl6QsNKiD80OaQo
gAd7fYji2zuOHO8RLh1sOwKF+RecvRkjusTBFzbQ48bLuzho2/jtd+78+5p1nUruGjzoKfAeeMQe
bPWOBwKgmAigTLRMQr3mCPVsARieIGmPnvBjQb4H/LvY3P79C6/D+ecDLfpwGqehQwrTbY4PmfuD
uT8ssuJNLx0ycriYwEH3JwrA2hY1WVs2dl/SYwYMZlMZT0yaH2+vYjbQmr+OOg0m1NEvi63ytFO2
Mr+yCh6GxyrFDITyWZyDQ8iV4d632C6skQu6LXDpeuAZQk4RMT/+aKcyup3LesCiH00CgHdgoAd2
CrCKU8VX3M7Flf0nSM+Eq3zMun6EICJegZzNZbOx2zIiQ3gkdM3AL68K5I4zfgHmZbRVWR6Rk2NC
me126237Q6YeJv/X7Z1b0gb40CingXsZgYGmcBVlHeCx4MSpLEHGJioVW3F4FrYMvLdwR+Y06XVz
dkftxCCZ9I528CmpDhXwqDj/AlTgyJUrohYWA1E28BhwM8FGOG/o2eWUXRqwuui9Y/cUWB/c7uvt
vVo4D9SKsFVowvEA/aPfnCogLKkTH5iU5kbkP/MCCPvDKezX2Pv+qpF2gbzZvMxAlH8nby4XYvmt
nQXl4B3HXgKaXSUPoBG+7zxvw9PxxzgMxh329ZPlDpvBK7ZvXyZG2JDDA3g2kI60d40VGXgOWu4f
+7G4586BP4dyx/Lw7XZoZi9F6nYePrzKD6Mj1Kk7CTGduWfbrlvRhYWi0l921H+/rylDbpkW9ShO
y0yKyACWLZg53OZuME7GdC8Bmk/QuOlYdyE53N6/BRt+sbD5QpxpoWo8mdAaCyNHL/wHjTPDP7cF
LNyoCwGaY4OcGDhgbAgYuyk2UjTqIUHFSxGhoQv//+NtaQuXCrSeaBRyYF+vCYISr6bc9HCpiDh6
5Fsl1nKeS8vBtDwokpEJCzGBdLlfRTEGEhNkBNBQXlTSTy4bItcdd2ZW7NK02t1eztLpnEvT1CJN
aNAisCRHZpldlDEM1LL0AfCkK9u2JAdeIZroAli+q/ReXnBqZNQlx7JWd13ZPAqM1qbZWj1xafMw
/Y+BJLyzmErQ7XdoD4rVWI4lsohiUu6IVMjQRmh5X3F3F/QA/a1Ic8FpQEyu934Qb0izxiEA7HAq
ZNziNFwxrws7BgwogHRgBBXdoY6mB12Y+UI6eXhkuKhhVExbc40hamkN5yK0w/eLynJFWSCr88I9
gOKu6NbC5wEAMs8co1Z0jfxgqIo4nQyCI7DO7mpZgn1kjU5jfvO1lwElOxS74F6hPVc/BQX3c+w5
gpoQSNKh86n0XqS3s0MMvHyjzTOgn99+7BcC5zWfWTMh1Rg6NgS2XxqWxXgHVgQsHDuY0WGaZhYF
UI5ox84Q7JdGW2AwHKAM5ACKS7JGLL10LigUgggKtTZ09miOVD8kQzHYNgab75WPSveKwV+4g8D8
gq8LrwPzuHqHFyK/XLHWZKexLuy4a4Oo4uMBzIzELucRIfXxtglbWs6cyZ/HKTB3rFcOKnNsRjRJ
8NMQPIygALl7x+cx/j3PNsBS6ihgKAyL0elqfvL932ObROHKz186cHz33+9blxo10TxnPS35KS37
CVwGoP2k/dZonWYlKlgTpOUXZIGJ+SrHQlAcBHFOnsVNvyJiAZYVAxPItLloJAQtkx55WMoLhN8A
1kCObNf45WOeVodutDd5YD1mhZ8BV97dYPiiigoUMLgZIhs7YWz59pn9zYbqduHsd+iBScJYZ6ue
spPjk+bY2Kkrt6VtvYQhBTpr5qZbFB7KB2eEIx607peMee2DAl5nVNaT9cuo1hBTlwzV+Q/SvMgq
ZSr1JTYGj9fOqHjUZh+BFsvYyZrhfdDcPKiV4Oxv3+nVJsx9o6aDsfEr0DcJj7LwPVyMECePef9v
GHmKfLP6MGK8OXLKvtn7gyxjM6jYrgMXZWRJkIioruujqs7HjdGU1UawTmwQ1DqbJBHZA4pL9S50
3jyWAtwe1JIBGoFCjAFP//IWsMERucJEx4km06csdz4AS3flObrS/0sRemyXIFx2Ow92yeXgpviH
eHEmft7WuyvTp4nQTlnQqk4GaTBM3gJap/nV8W7jAy5AfBGOv6Lji8sBkSQCVbwTV0+f33odNdqG
naSZxGZxb01/WvrnHes5kzGb3rPXrgROumvLjp3akWzyCXh3ww9Zl1HTP4xgUbstbPY2rtUV4PLo
ZQ2uC3EtyG6mEmiyJxkML242vGZKHJmbbsKwXMkfXu1dMM91/SdKW5fZMy8lbcJPlW/D4f3O0QVG
0xVjuPQuzaUadGagKQqNcpeb50/KYEOj6LEprNjNDrJY8xXWJMw7enY8hI4uBbEBPfbdqZ+2SfDP
7RNZ+/6s7mffb+s04ZmH7xu/c7DZ9yuOwtrntcBtMjwAbNb4fEFRNYmdciWkXlKo8wPQbIrXJIaR
ByY9Dt5Dk0371qFgkX/JnDUoh6trD3XC2Dhy6miURKlpXujZPhU0KXMroPTo0icS3g1msgk6M6pS
IOCuQS4syoJGYZgC2XZ0M17KEvZooAzhECyKP4UcwynlSwnCulCaW8tfKfsu7uAMfDeTJ4AJU9vB
ssqMEK8lOQJEaFuCx7t06Gcuya+BVfvburYoCgE14HUB7XqVhxV91RXCMVCeANG6zR6tZtpa7DET
a11ya4Lmvz87rMEF0KKtIMjK7oVVRFl7J90WANkrz++SjQnBA4GGbQzWXM28lE47OGGP3L4i/K7M
kyc2uYdmYitHtJTYQZbgPzmaQgwdolQadnPdK/zIU/F9EBjh6axwa+fqiQgrln4Dtjp71xrGvrXz
L7cPbkkhcW4g/oWPgQ4E7c1jLskKFJwQgqV9VJRDRMo0GsinDBna4sNtWX8T/vobcS5MW6z0xlZa
4DI7ssLrdpnjMHhz/q8yCbp7m/ZiX5WtF9uVMGJim5iVKgA4dAjr2XxBoyKrB3XTgE6nrT9Z8pfg
/mdi5g8B9eCUqeaRelYehVNmPbom+hzAkpDs2oy4ETgSc2ykEcYErmLkqjbc5HAhAblesFcvTekd
KJ3Dh3wqvDjMgQ8ETwdUqGlDD7VBO/i9Dn3mRQK4jMkMH0KWfy/TsX5Q6HHbAFtgJqp0gjgd0+Gu
Khz5PHl9s6VFa8VB7tGnOs3+jJ3YdaIDcZI75HVsJF7/TNqmjOt08iOMedNoKpr2zupQq0I/szON
UZ49gJatj3k42bGkKB4zL2Fb6bD8kPbiy0RavvENEz/YUz/gLddRLiZypMDu2ynlhFHfDHwP9ljM
i9rj8McVwbC5faxXKjS7TRhr8FCwQEj6t2v77ErafWEVdZPBbQqrn1XStNuqm158UCmpqo5F0a08
/1cPjyZPM2ueMVIFjnp28gXfOgGPxfAeR3CeToUnC7YTHWXbKhPilZwg5el9nkIjbvMHF33LqnwF
tsjtzVuyZyF8DOC8IMlyhfZSAew/SUgAJ6CPHPWyi3vr220JV5Zs3i6k05CUAF7BVeuJTaHTXQud
CMhp6L8BSirvVi724omcidBeUBKgD6QxFTlmYHRVUZm+1dXQlqD5Ys6E+qpw8X1ART7I0+39Wfzx
KBHMs2BzIKSpU5uA1MgOKTkagneRyvwnEtQrG/SXGPbC8mk6O9+hszuiaGOhVJkgoh1B8VD5vNih
MEfvg85BpYoNKL4GQxahhlzGMk+mXWFY9T41QJPumqX4aZStubFFHm5dlaYTqOXCtemKRT2Z5+AQ
+GMj9ESMBVafwAfa6wkcTxtmfRtya1cZdCVMWJIC9HoMy8+AU1fwcqAbCQDMAQcoMMmejXcuQDps
f8UbWRNia7vNBHfmc0W7GIsBCvejEeN3Y+R3tzVnTYyu9qJXpVHNWfHg05SepHrO11oMlkWAjRUt
o3Mng6acPUIdzLCjnNCXfRJPpDuYY59E5dtpi6Cg4IkzkBWfxz/0Qrpjo0PGd9D/4e1H95/CXDFC
V2Zu/ryH1BKGrkwgW2n6Xw4EUBkdLGo/hc92aB6YsO/FxDfG4MTvOBX0UcLo+SGqtNrhw6Z7Y089
3Gfzq8d/Uf/A3wz+OK8G/EgGihVzGUlbDUcpu+VWjduc7qnYONaWldt3rAK5aBMTZCAj02cPqsp0
Rl7b5NiUCb+bwJmx9/qR7oumWot050BNs02YCJk7DvBIIImkbVgWgPullRgdNrvpQxrmbtRJ9kUV
4gNSLr9rhShlDMw1WPZFqUj8og157q3Vg5MCA3RghGnNY9nxLTP2STFGbvVPQreVelDABry9n/OR
XC0SfLMe2jgwEaujwrgBZaSXYJ2n8g8rMOotaDRgTs32HyqgT90WNt/KK2EYlZ+bkucrpd1aakyg
akkKsFsUA33wbcREk+izXW1WmM0kCSAefXfr5J6InMRf41dZsBmoQs/RJfb1urIPFL96SFliHnuz
jQ3rS12/Uk5Wlnhd1UfUgpgBbh8SPtfYKiwpeSga0zwG1gtXVtQN95Y0ItbvEn/D6BZOQJj+uL2v
f7Ve21i0K2HKaC59eJgTvTTsLUWEkmWVe3RkWm3BigTsVZvwraha45Abjb3pcvNTqvK6j/xaNfu+
bYtYqbb5HdTBuPGENJ/DktdRWPpdlBpeu7dqXn/t7ab9UNS1iuxqSp+GCkNeeKWsV6tSxc5k8AyM
KYeiVqN4qSfv6zhV+WH0Rys2jK7fIbbIYx8oDNlGZkJuvdrgO6LScdtUYJyLAGfA4hGm5EgV8T50
tQ/MILNc61VaOHpsDMA8DMCqoIvSutwf0tYVcwoLHT3uPPddVruqc8ZIEfPtRhYNFQ6yvRjQR1FY
q9TydiwDgYm1Y+vnT51p78w0e/YU390+8IVn4+K8578/c5tYaxu8cVr3CLbJTWPuuIw9oC0hNLst
Z2nfYMzxD0AUZqSSSzlZ54RyrM3g6AYHaT5IeGfvWApaN/8TMdvDs6WUiDTyTEIEMSMbdfrxnk93
5NftdSzsF/rFkF4CqstcedZMeaLKFIyofXAM0g+OeUiqWKZQdb5y+Rfs24UYzfFpK65AkQcxmZtv
EEqb9m8+bMbqWJZTlFdfAYJ0e13XlSlw4p0vTLv4mUWIbGQbHGkWxqoNYj9BDx4V2zaUEc0frGln
I4FhmT/GfNt5d7fFL6kHMKrnN/8vqqymHmPls9IiWXCshPswVt4DFc3HIVjrl1yyqbhSAOCaq6HX
kya8npzUJ5jKSSsZhyPQqpqIcLyLREYe/26l94XjRquEXIvLOxOrWY0cfH11OtTB0Zcf+3qf8Dhc
mzVcE6EpplCCiE5VmKFh8qc9pT/6UWzHfK2qsqT/5xuoKSbo0aRvMmygPX6W2aGaMynGfrC3b9cH
zAug0oWmBVhb7X33BcY5ysnyj4ABiErrtRcfs2AN2WhpLWCUh9HAlNh1EsLAs+TzEY1RTm9viymM
bWXFZf69ESurcRYlAXIBaHZwjoG4c2maXGl3RWIwTECAM2s3JoEfl0r1n+w8xISaJ+ovviPIjprG
FLWjGHYu6EYOSVGFe7BscTSjhSbG7wmx7wcBCvSClWXc2X6yLV2e3id1Vtx7AlXTgThWrADw+dX1
5Bh7VWlEaM4bNt3YeLukClwAKRtDwSLpJvVrCwbo30kmq4fRzYIdalbprikdJH58YIU1HQ0euSDT
xg1EvUukPz6bKhF3U5jgrW068dxO6NDF4IKMysYjT0ndrWGULOm1j+uKTYMuXEHpJkbSuACsQO0A
00/kd99hynIlRbwmQtNpTprez425ZyV8ss3XrH2VwUqpZf6E5lZhIBywJCjfotqsR2dOItBoUgl6
FGP1LSGg4wp8sZLDWUqBgMwbrbMoFGOv9Ewz0A0aVXghMl2BMoGwDmD5QwzuGg7MhORAannfZO6d
FMmemph+nMI7j7Tbzqefs8zZ377AiwtGgu9vFuKaVGEobKO3ZYY8KTcBdpBkn5tmreF5IcD5C2Ty
v1ulPfiOqokiBPe3Gj4BDdZpHmvPjrrmvlQvQ767vaDFKwx8Ndgj4LkhYX95hWU6Dh5cWO/YJ0Cx
zw+5/A7djwbz9bacpY2DkzRPiUDZr5JEaLGpk6RxvKNyZczNb+HbSS7x0s9973P/EWZ99QpZ7nZJ
MnUsOPK47ngUrkaCS/fJAYwi+BlBDYVp4sutymmHSqLkeMzRRZFukvRgBO84jXMR82md+Xp2CFJL
ZxbRmC8p2LmMmCaP7MvbjwJENnDzgTZznbFxs2RyVGL4x9p9JfSUbN/+eYxbznVR/HvlEg+WwOvX
N1Bf4NZ5KabTpxUvcn5WdKuDrBaaRmZUk6vUd1+3foJ6LD2COSMu+/4XumnvZBNENkfEVJftyqms
ydMuZNvnBkjNUNIjWfds186+YN2BWSjd0PBetu1KBfG6iwmafL4+zUuoachsUk/0SNuyBl6Iab5Q
7v92JCn2zVSHO1FndURNJjeGX//pSfEVsLXsoPzJPUqbj59un6hlLVmJ86hNK/b5jmH+/56GsLfF
Q1Um3s4KRLbPBvoZaUa1M1AlSkhtP402qXZqsuld2/XlVlHX2xW8qbeBWzUbZfZV1JUpIhnH/Wmj
ELbPpordF8rvNi1FEY5YNN9i/sDZcpGbmGEPe6SVagJZpRd+dQfpg4YjzDe8kaiiwQ/aZ74htuXU
gXS7zepNZQEWNKtMUEJlqMwVYd8/ZGIUd2EbjjKqAzTu+hR42+jUqONeTO6uKGVx3zI73DlCTbux
GjNMnrtFREbM4zWYVN+nEmrMkmY4GDzxIxRm1Kdg8uFw9EO6B3ure0hMk8aegZLc0LTGq+Mj8aqQ
kffA8OCXxvRsUAZYaVd9yvFfPTd9WGyVr9S+yZ2vvpf9UKnj76yReCCcSx4dI99niE22pLLzoyiC
aj8MYxbb1VBEY2kDHl+x/lFMCQHSRzbFGYBaoqBj0ytIeHhUZqyO6zKhG89X+AtkV7cggOw2oEyT
n9yC15vOlMam82S2xwyCE4OUdIzRn94+YzzN24Okxtt2gcEOQLQbN6JGO7LXlx/DNBjMSMEl3CL2
za14aDsvRhMUqqJNiUQzE+zJT0uxqcSoohE971Fmq9/VBDbvujON7SCtCn3udRsVKdw+9Fd0z30h
ja0zTtlmsnm2tXKnf2gGYWJoquvxI+m3rvasTzTpzfuw9ocwBgtw/70tmOluCmKjWxosAWGbFpEJ
x3gHTP8/ed+PESD88j+sI9+toS6eVAa3sw0L8dpNJAHE5zDEaOHwEbmUProDy/A1CHfcvB/oh7EI
whMnubdXbkvxWyf/oSzcbsNYhR5gAOy3G9kp9zEtRP6Uc0PFfVeG0dSU7cYq8vITt/zqpIIMyghV
Ku6AayoiYxgNhJ4CzqWJbl+f1BaKsL1v7gxhoEuyTr86WfvHr+v8Oeg6O0Zu3PrjVCzYOTlje8wj
D49hYgebDmi4u9GR5SZriykCWlhzzCo0qxKLlbuiavp7AXZZsMOopth6TUc2PuzlQ+MO3j3qNljo
mItNZmS/h5p2+37g4oUkQsTgimSfLG8w2yhMelQyGeuNO1+m0z4v6yqymcnvzYSEB8to3dhXnAOc
3wz2sjHHjTSHfluVtYO+m4bGqhj4nbCbct+rP31nxRx626DSs7EBwfCOxwEFD3fmyjGuAZ2MofcH
T0p6lJ6cWeG6KmoKvsN//EfS9tGr11hwlmzj3P0zo+EAYkwPgkbW2TUDlPOxGsODXaHXVY7NQdYU
VsFa63BdcqNgbuYmIFzYK1xcOdmBxBQ3PXK2wamUax1yi99Hltt1Ae7h4G29dEC6OrGKRKB3KnfA
FVebL81UrCXwF/yoGY8BQQ8SZtecjX4BrNmwER4onPcGcMmSLRnenne5EKH5UWgqSok7QUQnd0Fh
RRZYm4o397EhX+YjLsFzCVB1PI+Xe5XhETFtDm7IEAhS93Wy4gYsHAUOeG7AmgccoMqXn+8tRDJT
6oJ6Moi9jffmJkL8elQw0cGG8Rw0b2u5G2KYqswDlZxE3kSDj8T29PG227C0AKR40QSJAh7WoO1P
bhLu8Qm0kw2La47h9t3/7fuaPz6aZdv4Hr7vf06c3UhWdGjB68M0kYuxD+CMo/NOyzyVrEYiW0hx
Kt3wXoT/YOQwUWPc+qgQtD/fsZQzWdpW4bFzi1A14jTuJueDYawEX4tLQUIIVICIXq5qtGNAQG8/
yeTUZ/4Lep7wv46QOzjom6JcOZU1WZraisL2ygH+y8nG2E88suSL6g10RbdeFltp4UZANf58e/cW
DIoPlxmJz7lycVW4JcbE7HZKkhMvgB9FHych7wX9elvIkjbPIQcAjGG2oBSX15H69mT0Y5icnPDZ
zaNsrW9w3hctqAEOJNpJ8XTNPHqai22Fwk7g6SeArvYjcA9HrfHTpMOWhm+vqF8I0i5+0IsgyEpc
fNv8FQRfCvCO0vqjK1earRb04EKMdn2ATWoWojBgX9Q3ia61svGjHDhiLntprO+3z2ZBAS5kadeH
BEDiTk0rOXXlyab7vjyJYf8OEWi3/9t+O3ddXh6/w3nrWCWOPxVfWmebTFvPWFHjRQ1AJR0cgwYA
snW4KHfKvYIDVv/Up9kE+Iw84R/BesVfq0aAvs8ujZUE4YJKAy4So4YYpZuL6ZpK+8qntaWa5FQ7
WxUNzvYdW3b2eU2jjQ7w9Qatk9NgUYyOJM9JYNxZtrGSg1zetv9Woekz5X3TDqxNTo2KAvqtFDte
7ihdSZqsSdHUWUxwbENaJSdF7t3yjjgfZQMViP9vW6Ypsung/NsQJyKATFtW6FB0Hptwd1vIUk0M
5w4nGacOo6nT9sgG7bSGA1MzlWaGYAHUBpZAjQhAWdNTJ1FkRGyRAqIid/I46XJj48DwbXKWypX1
Lmvgf79EUxEQVxImOX6JTzf2tCXGylLXvq/pRss5WiR9GCEL93UDTLzbO7lo44CJipcVVcYrHJdh
SImVDDiusXnJ0yere6XpyRZ3YKl5z0adSdJ8HaAcmY2qerw+5DfmcdSbUZoAUjcThfxvJbP6nyUe
65x4GKDGJQproPhQx0njFLHl7e2ag4erJ25uMJlpb5FF1U576glQNnqcdp4h0h9jTn6ojm7nmYmG
9VGX/2rePIs8rwuPKuCCMMOJl/VyXaXFXYZUc3rK+sh2XwrndHtJSwqGyr87t5Y4SPpo5wL+U16o
NExPzr7qjipdQX+bt13fMbTJYJoafBbXLaZlw6twZBYINd3vjoyHXWjtPPrx9hquRwmwSeiJQdQH
uujrgmGWDtSqJkiZZ9rrD2Oy8ZKHjGEOcEPQdDC0KppI3NpDdFvw4uYB6xwyMSZ+VRMAorHppoOC
XHTgfxzqFQd+6fOAFAVC6jyceoWLTLPCG4t6yE5oTR2TnRA/3vzz51YmXP3ZgIH+7FK3Jua2KrAF
iOi7V+drVa20Liz8/IvPa7cFzbrFkIT4PC/BCyY2fOw2txew4DadS9BdTpkXrTlkwDLwqHPf1MaH
cUAFz63XrPyiHDuAc47eMkwvacbFsjOAGDq5OBlNvWmC3y2ylu/od0Wz638yZlN9ZsDypPcLlSFa
a8c6cvoi8kSJIuHbY3LUEtCeB7BtExZfe0/K2hMDfHRxqio4TOSjIQ+3j2ThwiMunx1Adxako6kx
nzssozagPF2FZrg/aVvtHPJQY9jj7YJw84AKhxZOmBhtvxK3rWQHQrhTzo7c/kO6P+3ox860VqtZ
WtC5HM1vtmofPQIKC7LNH0V2L8XPut/47dqQ+9JlmZsmEZghALwK1o2uZrmjkAsYrGlDQw641bXU
2+JKLDRHYrYQcO56fVGZGYib04mfAJ3BIs8oD0FSfLJ9ciDlGmzp0o0Bbv+/suxLbbamSqQ1oiU8
W1YYhRWjqGsTurFcqra3FWHJGwSM7wxRiwwmSM7n33J2c0iWsNblPRBN4PWFSJUC7OJ30JB7q5Ab
l/M/VmNsR5jviPrhtqfG79ShK5HI4nrPfoNmIQowfAJVGOvtzd6L6yLYAq/5BTnutezwop6cCdLU
XjUqCag0YPIC7zFrkUJVTUBWtnRRCJIRc6EYrQI6ZmvRZHmrWoefwB4Iuok1PpW1z89/f3ZgvjeN
jFEPiggeeOTV3vGsAW8LvRYA1gCgh6Z7ZtjVhsWAF5GDMgvzZOJxYOEaq/3iZToToq2hA3OJOQwd
PxnVyba/c8/eW1Yem9aH29q9qFgoBcy17rnso8mRfMrdZpYT+ndTu0fxAfWMteaxpQNB+ztOGo3T
6MPThPgiAH9nleLtsf+gJ4kZK17g0iIQF8+4LYjVr8j8BhArNlkS4MCLrcw2odyCkPL2Pi0u4UyE
dui8yFXWZhARVlvGNv7m9ueXVwCnf3bz8Kpp1w61KqtkE1LlpQeMVtBUTO02lysh+kJ4EaKr7l8h
2lMjjQz0ZR7SgIjG3OZkiHtCHkl5SLPvXfWj7Vf8s7U1zT/n7Bq2adWwhEGcND5SLoCwsXfXMN+X
j+XfJelJx0KOeWqgcQYkoXepvycrx7KyY7q3kRNVBLLHsYwuSu1kPExiPFRGtw2y7qlx8td6cHYo
KMe3tWE+CC2qOT8ovdm8rDCU0owpxJJvzO6ihJ5C65QUw35sqgijFrfFrRyUpel2OEydZ+TYRDaR
vSSKAwPFovCpuxXvcE3QfJpnGjF0dMT7CUGe/EX5iwcWgGI83F7MkuE8U3J93MpnllnXJkfODuz0
4lCVT2EVVWt9SIt6B2dq7uEBu7OO8ZgwITx/RMGAgI2Bpsmmfcfw5EyP8q8E7cU3iY36OLpHT74s
o+Er5u3eHlxeCNBMjjfVaRAQKFmbHotDv4bOvXjWMwAmiBDwrugcKLVfIOXoETicjhOJ8aWaPhf0
7Sl0LOE/GfNvONMnluV5OwbA9TdDGRf9b+V+bLqdoRCb/7mtVfNmXN3IM0naadh+wwZXMuQdh22r
6qjE6Ltl9nGCRoaGq91tacva9d+6tKMJk9azWYO9I/7BA3+MWLEv86+9tRrtIcDYgpuZJEA1zXxM
6I8g+UcCNr1Pf95exqIY8FQglTXDxnqaXam6Lqh8NSK5mIengcsHKayoIipOUuf7O0QBC37OiAAb
UC/WsopVrt+H4qRyDy1vk9X+P9K+bEdunGn2iQRoX24l1dabq7u9tW8Er9olSqKo5en/oIEzVrF5
iuj+ZjCeCwPKIpkkk5mREXe5u44He2ymsw+uasUMSlfor6IU+nRewwDKltqFjkads5+tkH9btCm0
G1XFS2oE72i8dNHADrHOS/eeK2RnUODOz3b3o0gaFOgVkax0j24MCH6AvvPWLXozP+epd+SEhGXg
PjtZuru+OPJxIPsAPkhevBH8IK+qHvweOGmKaa8D/dO8PY+F0O/f97n9zTHQ56vdLgmulfIzJNY8
FTGK9OdDJAG8bVyKTszKDplHc3BRoxpQfrHpAZHZO6Zn830hZzKjzFRSDWWtco1S9ohx/G/fF6bf
nAfi+hkqM/4UB/VO9dqS7nKuFQOSH3TxiImS1WFeC4oaZMbXX6azRHMDiKn7pVl1xTxJvRULjXeE
DTU6nf+QzTIHg5USxM64EQ3o2gOpCJhk5Ewq0g3ZeACfRL8uMKZA4AhhKxnnKSnrCagMqFmjxlyD
FGV14nEwFRewIRuQBcIiHdAPpMhF3U+rIMRMZxxafcYOWdJ81Ab0szKtqIFdBTCwhbhImbG4yQ5T
tcZjsIRd7d2XyXwAh93BewfXHF5nnFo3ACYF58LlBKcpcAmNjxrKMh1f6KQIzGTbaPt1wc2tpusZ
S3Ab0K/WEluqtlnZZG4/L3i5vWikT8ulgO79vhnipQEd+sv1jSTzDBSAHICyAHEApcjl/Kz+Uk9T
h3AjKO2QfPRuxzqae1VCkB+64uXMKdAhz43upFfg7bLVZ0o97KckLcPReaBosy+PU/tEggAkGiqw
mXRZNuaEO6B3+3kBnVlxNvJPeHsa9On6pPFJeTUcyCWjXg/036sCUJC5bpknfnpedeuDNU5LnCVI
og7WdEOoHQdAJKTJ+DIylb/JQjZQZuFgwiZGeoM7zOa4mDRdKwIDXHa4Xff1NMdWa+5n0zuaJn3u
p2B3fZwqc8LptJr17JMG5jJ0h5Bp3peuFgP1FTn18gEdvfF1czJfBLcNmi3Aswz4FV/WzehKRsCG
uuYgdzWLl84q0R1VAq+khc6oEgKT7SzA1GwPcwlrIp9ArvWTQ9kAIlY3Zt0BjEyAyV4fjcKESEuq
k8B2qccpWJsXo/08pD/n4Nd1E3xCRD/k1TtO+o9GKfGwpaVTO0GK+sfS3ZbD10wldiQbAgChyN5w
JiAUDS4XZM6zOvWdvDw3HZ4G9nxrG0/EV7U+yUYBkBWIYGELBRbhEIWXIUHklyWkon806df5zczX
PNTcfF84RRuiFfBXlIMhzAi4SNkr8tgyt91+n49v47YVCLETy8H3h+AZwHs9+6PrP91S8S5UzRJf
q40VdJz70AJsyvM0fFjuHKoYhOyE3g5C2OrpWBY1wHsYBL2bIFDRFb8r6C+k4y3qHURTPdRVcyZ4
lrYQ5pkU5uYxgmZJmzw5y0GZ0VBZEe4BqKstRkK5Z9lDWAwvme2Ha3vwys9v34fbyRMuUdcbsz4f
MBqf/OmhuzOp+OFfy0Be+rB4mDQ6B9a3VXkuveBI2W0Z3GrJSUs+tfmvQp8j1jzR/qcVnEZjbxna
DVNtIsVU/oUTbNzP8PKVVgV+QEKiZY7T7JiuYLo4vWMifYTcaIP00A0kVNezyjO1yWyBp3EONuDo
is/L7jMQTv73eSEYrIeg70z0M5zR8Fg4+/J3X+4S45BnL28dBvBVIIJFPwInUxM7vrMlqGq2AvOC
N3VoI7nJFGH269UAvQCAodChA+UkXomXhwHOm9nLfFqd0VseTvlXsOj1+s1cqcQsX18Ahm6CcA6G
gBN6FR22S4ESnQewBiEvbHnqrRvTURw8MhO2ja5oDtZB2lE4PW1g3ya9Z/m50Sg4SKCZqcgEvz44
8UTfGBAOzsleGqttYKCtaQg8MlUWbiUWkDABwwww7w5AJ8JqFIbP6JrV9fl2IZ/66eN1Z5JMEBB7
KJYAko5XosjthLTsFHSahrWuhpBqDTgaqzBoVEXS1xcAHArMYS7SMqBZEqs1btq5a+lkFYCoj3Wy
Q6fSY5U/zgjU6+HGpm9+v19aE05mrXF7p/dhrTw6D7mKcUSyIBa0KDg2HF1SQAZcbo/ZDOq5S3Ny
1go/nJ98Oin2n8qA8PPR/od+IwoDfhED3jKPu+trLtnfFwMQLpRGmz19Jfh+Q77Ozs1UR3S+KZzn
t1uBzBGkZ9A9hO5zYWfkxUy7oC26M+IWcmTWqU+PJTleNyKbKjy7cRjiDwR4wlqQ3kiMIPfI2fnZ
BZ9t89P1z0t2B37+v88LKzFOud7OhkvOpGJRO0T1GPvJGr3DiIsoGzodaGsRb1/P09ac2AU5e+NN
nwXhiFbzfFEEeNKRgFnN1HkxEy+gS6dtvTzXstZsz16/zMcyr9iLnRfjJ3vqgvj6eGRrAnI90wWA
FW1lYv9/TTrHKfKSnNvy9mxqb66IAVmy+bowkNpdK9cp8XXq3PQ5CS2dhP30ZgA4jAD6BXlf9E+A
ivtytkoDEn41wZK06YxOrNOynFu0d6rEJyUzhdo+5ginL3pARFFCR1sSzwNPzNnWH0lzLt++EBef
FwISDRevNlT4fIL9Qc6qY0riUgAPILeIvn+Ti8ZfThJoxTyvm632zDS0qnYAKDsoJMbBalBFZCW1
5ADWiYwpNyVcgY5e1I5VrO0ZPheW4PE2WB5NICK67rh8VS8fvAY/0/8zw5drE4UmiEJZYsFMST53
/YxOoyA0nQ+JfqtpZ0uj0bT8vG5ROrCAVyvwwLbBnHBpsRuahqarjaWf6xDaJkv7QasV57DUyTY2
hMmDhJne1txG3v8CXXlM/d/XByG5Tng2DNge6Byia1HwA19zm7KCWNbZJHfr+qQ14yEf26M+DYr1
kY1ka0jY+l5d+BqgeqC6jPISjd6zKvCVLAfkczhdoQsyC8QQl8vBvIqAYYnTE5svuren1slWQaEk
k+VgyyN0R4X3NTkKqLhnPE0ZZMWCZ7sAjbj7g3pduE6764simasLO8JcgawgqMcBdmx3CtvqpVOR
gr5+7SCi5vpo4OjhuiHC1dik+QIUFFRnArPDTvEjkprhMBgRMH6h1b8dXHppTjiRUT1MyoaAGbks
v/TOfZDshuzQ2PH1WZOwnvF3AmpWHEgAxhfBA2g72HpnZpApMUA930dAeewNKC9Q8mn2vnpAsJfN
x4TMb/dsmEUwiUsHwbgI7ysB+kF6l6RnsB7UL3PxP36eO8vmYFvNsQ66oAQrejlEucmJHBQnNF9t
4ei8GIBwBgyOXgZBDxZadDBVsdsetPyLnoGXY5dE15dIukcdtHygwww1BRFhjiimLKocfMpVrT8Z
WpCdwBk7nIzmHUVS+MLGknA4W14LggWuj+H3IPSLKqKIZKRbFAeNA8IcsP+IbyILRLajM6GToP+p
z4ecKHxZNlF4MiIBDQHD18TAy9S3mV0CWD6n7IXSdldawS08XxFYykaxNSOcA7SebLoyjl/XzBeW
28/L+J7dAYCSjlsSwSvoVi/dN/GcoR8bmp/T9nbpj/PhukfJTjKovfsg2wStI+bq8vPDaBVtaznZ
ufE4I64Z90UQF+1Nm+Unw1LcxtJV+WdM7PCw9ZYETesBpbqWuyx1vkB5ImST/fv6mGSrgpQ6BI4N
BMueeDqDWcdoKw9mGL35XeiK3S7/OuYLKrqAK4ktSn5KLHByAI28uPHA7rW3d5Fw+u9/3xcuL3Om
Dd5dgFTb9Cnw+gMo4SLQ7ShORdlSbK0Ib0eoC/qdrWMUTvtxr2VfXE9hQOZY4A+HwivqTmjAEBwr
13PGhhZbwzPBU9JDuCGpn6g+n4pA22VaoUqyyJYF9FgOMjlIqyFSunTkqQmI5SXYJwjXwocRT8nr
TiUbD8Sn8GWQokEGWhiPXuuVnaNz+DzTG5fd+1ABQKN3EOe/rtuRLQwORR6I80tFRPE441rZo9nB
jl8XoTtmR1Mj976jIhuXzhckpaHIzHMUotiSBm6vfu4wX+SuZH6Yj65iwuQGQCgG/hwcXSLRdxuw
Gv2wM1pv+mznQ2m8UBHMy8JJJCh4Awl/RIhAoTX3C2/xZ5xdvRYXUxKO9uM4ZTHIcxRjkVtCrIe+
QQTHIqYnHQx/8OmCeA/iLV4dsrAE09DsKq53lRnz0odXuypT34OZdELdAdinDtDudhgO/vz5updx
bxVDFqiKokbLudFfoXAI2ODMeaU8gA2pdXSmvW3cgWTCHfHij5JecdtLWiIRTGzsCbdYm4CoH0xK
6XlBoNwAqGL1exDWNGG+r0DFGOeA+bXvyDBcGBW3rNtlRQYo5tmqIlLFmkpQXbZVPWgGcuptFxle
4cgxwC1oGS3EFoPgPmdL3HS3ma/SsVYZ4T6zCV+ZvrhFhYb889p9ZF4P7aGTt6ge/7K9ijQi0Mno
WkYHpjBTVmDOU+nhcdm6L5Q9LfbxurtJBxF46CNDjgHqLoJjj4FltgEUks6jlX8Y5+XEcZYMCjjX
zUh6r5DCgEgy187A88wVJktbzM4Hxx/sEG2AnHRyk3bJ3tLK8+rM0bLwap4dtWwMIeYSjckUu9Xb
+Rovf4Nws7pm7hSt02VnLdj7+u3CVAVe2U20HaSwlzLbyYPewiDZdFu0L5rd7L3VjaFRE9q64uCT
OYZv6HhswL8RIgpPwnEmHpkSD2E6Pa7lyTtdXzCZX6D3D6qO4Fx7DWnjt62P3FZ6boz6cZrde82c
Hgc0S1w3Ix0FXgKg6NSR5RJb8roVYbkB0CGaWZdhXxaa98fsnVz10pQdquDn5ULaLgdcCCsPZaoZ
vGaIpXsbIVtrHBpyCqosTEGtmzlT7LTPo6OKs2R3xtao4A0aNWtqUiM7+5zysckA/3vpsiTKdJUv
yBYLmS4+QBwTABhfnkRDnTQglwCwZ/Lb+0xDySxo8ygPxp9vX62NnUCoVKOfdx0thh4zqNnG6WzE
mYqVTXodcTl4pNINiCa8XiltTsxhzc6z7t6SlTwntf+hGbVQZ+kZ5F0fwf8JrKh7Lssx1opud32E
0plE5hvBCzYVQHuXM6n7bEn0MuFrlj2g9niGxPIh8a33XFBgAvY4ChEFFvE4BDHRDAzsBLVksqDM
9Wemvz2iSkxKBgOvBh8ZMF+cuEEYTFukzDb7Cl0VJtQ0He20DtMBevKn63Mm8XOYcSGHjXAPlMTC
5krB3FhbJuYsnz0Us2dQubhRqj2m46/rhqTjAQkB51GAHLqIMGAkm/KWorve7ItTyqwDNZzIHFxF
lUVyJiHoBgYA3IBcQ1eYttqwQbcGuruz5h/T7KAqzUtH8e/zoi6Imc0FNRc8v4gGttSFhr73k5mG
4npQWRGuhwb41jQvwakwOAMikyDUkABbGlUMJMtMghUEJMjQDAJUQqRy0nrwgM7Iup6L8UugVfuO
JVFlk7hw1pBBYMUonw2zC+388bovSK7aC7tC3JK2weQ4FIvkoJEuazPwpn5K2lOzgoY1U10fMo+w
MDiQosHTX70wFzavWscm7QPKPd+quomGfPr09vEA4IoOK/yJRmphE43UnUzXhn6fQb/2Y7/TAXgL
fgBXHmuVoslWsl89tKPxFzPycJ64Xzuvb4EN71KwhSDK96HbmOzWER126ztKyPwQdQH6BMkX+usu
T1M7tZGLb5HKqJdhV67GcQSYJuic3fW5+5uHFt5MF3aEm7Zx6Uja1ALqdNHuE82JIO6+n/XhkHdP
4H48WEYV2ckYMTR4oex0HHwSza2qDYCfC9d+hXBu0AJi4iCxxe1IrdCmbVSXqJjPt+X6JUimsNRB
/rM+XR86H9kVmyJ2rBiMGpArBDaeOyBT8JD6RTSP9H7szYPTTmeXKhKFkq3gIcoAFygOx9c8PVNT
dLQhaJ+Gh8UlGeJB9QBWWBCHNHaFxSwaIJjJ7wFiDl36+x1zBlgDYGoQgsLL59Irl9IiE7I86dlo
wCEcL5CsMuKg/NhNh+kdQC8UA/7Z4oPdvBHJFECf0tLTc7LsUuvWq57tWZHplpyEMIF0Koh/EEyI
taHZROkhCxw8Q6dbo9hX5T0IO+wPnqoIJV2XjR1h2rTRSO2Elzmt4HElkFn5cX1ZVOMQpgo62C3o
h/D9Pt955rF3I+hNsN/B29lOec8H/uPQMhS1hJux03oN4n01Xjaulx79JflMZvtTzmwaTgu1TwWI
2hSXsWxoeOJAABhXJBZLMDnpjU+8GQFs4DTpg78EaZzhzOJk7V1UsDXYB1PZ/rk+n5IIAESHfgBa
KNC6voqW+sE2B6hQwShEPkn/A6XFH0mquEukRpBAQiofMTv+uPTvwYDiFKjMUxAe/aCBFhbzJxCh
KqZP5nlgC+V9aUh+4dq6NOI0M3WHBc+bpBjC2SGh6v0kXR88aDlrLMJkMYhpfG/QADDMzm3ozbd5
cGt3qLR8eXtciSwLwIZQUwFYRHxbeC3aMtqiwdtCfyn6m6x7e8MRkgH/DIgslzhs7GnVa6Qf3F+5
t0vryCrBcxOaVTQ78XXvkq4JDk8U2jEi8HVcrslYVkMw0hQvau1G2/m+4k0h8yuuKo+a91+SWPEu
BanR2HS+9qFzwYyzEPTDgDDybpwSVduULBraWBIrX6C1s2jaooLPW/bW4ZHVNILccVg5b0d/QsQD
SljoAAZcQ3y90EVPXLbgKvBTKM5BK8S/zVajUcTFsoBgY0W8PWunCsaa5208v3oxLfbQjs7RtJ3n
tPSPiD2joPx13RNkS+WimMSTUD6eTMLu7Eza9YvLJafooc5omJqRZSvmTrZI6KJD5tBCVeQVwZ27
tiWAXsA/mOMaGvpDbSCe8obQN3bXByMzhCoC6iJ/VWXF2IBp1VTMLQwlDrlJ2jQJM1s7gEQ0Ttv1
HYUxXNs81QGngBKvcHimgcvAfIC20dYwI4hpem/n0uRl1n8G+Gg30UeA9gWH6WhunxzoGkCtgL3j
GIAFUGrZQJtDHkvICK0kTbQ2tdH5WkD4QW9ChXNJ1gMwAaD5uPYaWnmFEaTOSqnPOI49W6qQYou2
phd5KfvdD9+vL73sKQtQJX8ZwZ1RQRbOnHotyjFxUUdMWHLn9+1vpxujDPosaHY8pul6Zn1xExB7
R1umeq7zbwtx/Na2eAq51ZzbaQvbK8ot1nxXA+c36bdUm3aN89L1eWRNipNCcoLDJFLIvNWNZ2Av
naNCDiRIK6ReuxzaLsth1ovo+oxKTgZQscM3kHbHnIqbaWimYA6SHp16nhMh6AntyYmrQFUvlZpB
swaXLUa0I+aQUROcc71ckeay3BtjNCLfT46ZHSjibNl8oXqBjDtXLYbU+OV8AaDhthon4be845BC
DkUR5UhObtx1wED/TTy9epbUHSMDvBIFkbKOnO6QsCN4wpjrhy2IY2rHU6yOJOjxkRTE+xzvOTRC
C1vXqrtBHxqrxHO1jZaiREUb3Cvm0cvSY+/trruCdHOhV4R3pKMs94q5vqVJ3xVBV571Ng01iB9m
VRBmzMCxNIUmFGKCEep9v2tH9Tz62+wubi2UhnmyI0BNVdzWSEp62WCihxBYM+8WoKcqzPrevqXV
PIPcUK9j1yI+ylFtGyXIL0J+aSxD5kzLje/WIJ5zm7sk74s+pJlXPIGSZECzsxvsutb/nXkLuRkn
e94RxK+KgFHm2BzqzdnWcMqKEUNj+qPjD6TErVd+bO0FWCYb10SrAjLJ8idoEPvPkBg0uGVLFrB8
lefODeaw1fPT0OV3Hl6SLcTV2REZ0bt+auIZWlLQ4tprTnUaoBt53UdkGwwoKiTFObUc+tUuN5jb
dCkDHU8N1gJ6mDLtmL2jAAiRjn8WzEsL3kzGdfRgoWrDQb8dVZqJsgVDBIRw0sc/eBVdft/qO6vC
dqvPY73e9NVHH3QQqfnzHdOE54MNVDm4M0ReLGKYZW35SX12GCfhiSsVzkV2EEFv5z8Dwp2bd7aV
kRIGgELZj9W4mxZIR2G3/EHd5mbq9Tpcai2Lrw9LViFGdgFNkFwqFEU64TyagUHu/CKoIAvRRlYR
RKkLvqnyt5M3IfVuoHofsA+uW+297lcOqM9187Kl21oXnG+sWOM4iYeGM3KX9MGuttK9P6jAFjwW
Fs8iqNBArglJXrC38l+xCciAe/TBQ5/WyKEMISiNjlBNPiVZB56QyjxNyAuUvPJt+zeryb40i3nr
z8V9O6a/r49WFlb5PsdI88ZQHI2Xv4NCEH6sywaO2qFJ2A56stNSSnbgQhvDLLVaxdaWzC6Yt7nU
A6BTuN/4vGzGrTW1RYegbVDmbSJg96LcezLYxzcPCsc7Mh4gYsH/xZb6QG/qeZlxgQ4FAEfA6YXU
hQL2iMgUyrbXbUnOqgtbwoCgWu/USeKXZ6Pe20FYmtH170v2IIYBlg2eY4WWqBCLWiMa7ZwZrYKF
9ZQbzi4hd7T601X3Y/0N0r4Ka4Yk/NyaE2OBZOwBkk5gzjcfDZAwdycDZK5Zde/oY1jO9/kCWYvv
xB/DZXmm6dMyz3EDIfHpO0v+NO5eC/5cH790fv+NX0zSWaO1MrT6VueZ7ddHg52uf14xvX/Poo0/
2haU6nqtrEApokXB+kh9KAk+svYpTT5X+rfrxiT0QIgYN4MRnMVrjIG5QQ5rYOpe1q99ekuWb7r2
m/i3Q0JDLbmt2iFMqBm1xYeKnlCeCRtbEe/L9uD2V/Ap34y5MxC+4GqvztrwPJKwSsNVRZ0hOVYw
UJ4ScnnJ2ePTvjGxeC5EsQesWumMO2fV9o5eHcvA/AD03vH6pMpH88+UsEFGSDM6eg1TenVbF0O0
QItCRRMkiZCRbABMEvUrFJzF5CYgZCRvHJzWxIcKp/stmPx4uauiIX25PhiZtyMOxwdtNNyhlexy
3srZw4Xm4+qrij2BqOPu+udly7L9vBD2ZDalvWlhHF1xzKtY98F4CtDB4boV2YoALoTrW+ddV2IF
E04RUIua5ZlksV6dph7a8or7U2VC8K8qGFbStjDR5nZcpfctj+XfIa+MHBMaFIAgR0eULna/6Z27
2JPh4cEQ5t5dWr3j6uCYKty8eAwh9XO52JpfjGhDXRBskzGcH0Bno3hISmcJbwZgH/GKfNUAaY9D
4XT6hGdDWkPcRo8qdme7itNEFq4hRkRbIp7dqASK7bS6YbKlSTFLhPh3o5GfWh3Ya2eNCFS9kEeL
zE6DondqhEXXPPduE5kQNr/ucjLHBj0AdG3AcOhi/1xOZWdPLZmmuoIc2qjvIezp7CAuVh/LGuqd
1GXN8zvsIeoGEBPPE1B1XNpjdtDYPanqc44ZXZCZObDsKwpV160YstsJQIP/zPBhb45R3qZhBTOo
FYrJu5tqN/TT+qEqs11je7cZ6Fz0rIwbpIcyb72xiHliDejqbfbdocULNauHMSc7Yrn3bud/VPw2
fhQJESw6d9CtjUY0UHSK2V6eIjP1JanOyPr+dDtKEbmi83WEfOBNWoLzg5V2GXb6ArlLo7hzh+4A
Pmym8D7pwm9+hXCXGXqymtD7xYG5QDv886q34QpY6WB/etdw4d68ERarLmzWDNczsTqnOltLca9B
lVqvjIOV4dIuGgJR6OzBne2n3ls+lHXzyV1UgYp8oP/ZFxF3VbaAuyWF/WB+tuan1Ar1HuKCCo+T
nRgorOGW8/heEo/uvK27jtplg1F2kUUfGvQz6/n++lyqjAiH92BDSliv8ubMnB8NPWrs52oqjlbZ
hc05XFEnBqzlVZ21G5bAS1O3Ppsot+vd3aIFke7OR6266XpXMR4ZVBFQ0n/WhGsVTGqz3TVeffay
byjtoF0qi5AkD5mFbvMii9Ie9ML1jW3fo7lWsWKyI2Jr27o8IkhnE702YbsYnbC2n1mQRSCYDV1s
vqH4hNqc4lKRJfAuRitsOQ85AD3r/fqcGOV+HkDaqT8bc7Mbx0eft4h3O8OGUsyYKaZZ5jaOawac
WkhHe7KQU2F9m3rVSpGzQVOHb90s1XdjVEF1ZY6DhD98BpkbzthxOZ0T8QaypDhxu7V/Xp3gtm6M
G6q7qGbN3ilPVFgKqe9sDfJRb474AazN7QRi8PPY7/MuBGHsasWDf8hLkKGGzHys3CNV4UH5KMSz
m1/VvNyJfnixAG256ziBRwBgay0qD625u77BpZ8H1oBfT4b5qhUnqOx0MF20FbVgA6vJfTccrxuQ
uQJHZv5NTSHZL6xS5dKArjkwjcx5Yu1JG56SQhFRyMbw9xQEoaOBBAk/jzfrQls6F74FgQuzua3Z
Fy9XRLCyfYtAhd8lf2UJhUg/mXOzzRiG0IBMrPWdmIzaIxI06HZYz1bPdvVaP12ftb8tHOKyb20K
51RRgXWuywGbBZH7vmrKCCw8h7TVwYRb7kpQ8KbIco91FaPDad922T5x8xgpYSSC8dbxm3NXrVGO
v/Npe1fT7A4UJKfGITFGE2U0+1XY5S43x1sKmjSt7mJ/pKd2CG6txDt1trvT6zW+PiapJ1g4DVy8
rNEXIywTUNor+HZ5SyE7je3Oaw/127mowRyB7CqeLTgRgBi69AREsIXj5wTdvWOMDI/mKnaL9AjY
GBBLpyY6r1IGiO7ZdfzQsU4LCGgdWu1d7bHydsPwSLWfPcjNdF81e1In/Dc0MftnQXQJTQRAII8a
OPAhhOd9TOczGc5JS6NKxToq3VIba4L71cnkmhD2g/4WZc80W2JWlqonjzTFsp1M4T50ZwATgxrF
zMQtj83ghqx3wtLtwzy3Ty449bpm/Qr4wyfb7PZF7T9WDjqNHCvKZnAHTu7n6/6pGjP/+80xwkrU
i3xeW/VysFZS1JVWxX0s3QGbWeV/v7HQzglDNwY2tQHpoiU5rvTJUoG7VX4i7DKXarnpjVi5omVR
Yn9cQFSXVqelZPuy/WkEiphGNWnCTT+U1CFegg2hjbcWVDKKTpGIk5UCsafx6gYfzN+q9+WkpQVo
fdcAy5Ka6BTtvybFRyQT9ORhNh4b9uA7T9o6hF35iZEvddWFVbuzhySyLRpW7NBWX432B533Taco
LRt8Jl8d0ZsfJhw2+eLVabfgh5XuA2uL2AdkPu3P+nIyhyUmFkDt7Xk0f6zkl958Z90+S/4Uw6lh
L9f99v+zj/7fDL0SzEXnf2PkFU69ajWiTnMfZsD7wtxo9g7ikpXq4QCuntTuY22mhxXqdjZ+Lnin
j0ai34DX6df1HySdGAhaOQDnobovvkzYAhkzsqCReFjG0KIntBocJ8jDDY7i4pfup40hvhc2+2md
RojqzWjIsc3lpkFdemj621EpESDbUsBKooMcJGQA5wjbdi60JMsq3P+L40TorBvcKSIORPYgRznl
6aFKVA3SUt/amhR28bpkab/2OO2rgUX5uA/8bzPy0DR4LHM9mnX0aZRZPA9f53yPbqHI1OadOz0M
LcLtQCXBIH1GQNzLAbUycFavUBRGoEEjk/ckNeuXhRygthzW03EkHxyWh4x8t+nXuVSgx2QHy9am
MAOumVUG4weLE+RHEmZrdrzupdJV3QxKOLmadkiMtcSgnIns0O4VNeQlcLVwHWhs2M9jerhuT/Zc
QQgJcnkLxcRXDKV0GIvZW+BFPckPrJvjKXFQoJnuXd42UpqK4cnn7z9zYqRimawYbRMeBK4xAmw5
UwxHtvc8ELtjfwMtBH6Qy73XlGD893QcOibwvQ47OOgCzpv99TmT74ONFSFEgC/b4whcw5kwVD+W
J9u9beryAAaauX9u2JNdfEjMu8IyQo98JOCwTYanme7r+nT9h0idZfM7+GxvThpwYZhaQvE72HpX
fw6KiA2hbu16/871VGNWzaxw3AyjbkLoFray7LtWPTLnF87PPP9aLgTqgJ8750yXg1t887sD80jI
G2+hwXp9vNJAF8paWGEkuwG6FyZ+pc2qtSBHOlvNo04/6csQFfRYFE4IKuEoSCAo59mh6z4Wqn0p
A7bgUc8bnQAogR6vYNpfyZqDyA4NSNXU7aht+E+ULd8Kh9QhWut/u25X7fTMSPaOSwsApYs/+WL2
z2Pe/JiKQZVEkS49vBxVBbTqAutwufTeNINWkTet9Xa/61L9nEHYUsMrLO/LfdWX8chUrz8JibaB
KfhnU9hcOIX7gHho0AN88wFApx0rzV3V9DtfX/YaZbFdFx+Gevg+F8lRb/MYR2VMaH7HLDO+7gmq
4Qur4frMbCb+ErAXLwS5dpRzrb8eAsbVbvKPOvly3Z7U+zdDF3aaobFGYyaOSX3AuY/+cqjn/Fm8
6vt1M6phCZvMZ9mkFyOPW/tjYwVxNX4mFCdY0kWpjkIbfO26QR4NitHidkmF+8xpOgpmf5zHedo8
J13zq57nU5a0YbOA9NcmdjQ2bIfCyfEddpEE1yHTjmajvxt9c3L5mjVVEDRB/igb741quGt08gKB
g11dlbe61pzyco099o5+xQBPfNNCbgkyICKqqvWAuzQa9BebQXnM1/bUAbNHgZUhjqOYWanHbEzx
pd6MsM2MNrEzbBarWnbM0J6MdYxZUSvARnyBXi0gulk8R0en56s6Uj3T3O50mCkbGg75rQkoRb3r
VSgf6b29MSP4SbOMJtECmDET+r3U7D9F6ylGInXFjQkeqWwnzEqTelpxooFq8T6zsjuTjFWoLQ4D
wA4NglX/ZS2XXbtANvS6M8oGB8NobjLBYgXU3aXlFOyebBogE+T0ZQTRjjDpFGGJzEJg89QPwLFQ
vRWOq4mMhcFsAH695kQfSPE/fl44nYJeK5CcwOe1+tuSf09UoB7pz+dkm8Bh4LEhFkfppOHnr4CU
oxH8IU/7R2whRXwh2y6o9f9nQhgC+toqazQA8Lb9OHeimkWZapZkDrY18WqZW5qPzoiojSa3AVi9
PMIgz718qJcxMuzyN67RD1raR9e9S7ZDIXXJi7CgWgTF36V3tema9k22Ip+UIyu30p1ljZ/tKn0A
uFkxia9NIVcOTBy6JwApw7+XphpodYA4Gqp0cEHgHvNvHSKRIfEe29Z34+vDksRiPDGPMNuywCNr
ilV7La/XoOBaSuDbjtb1F+AP4boUodYehumLbhBsI+R63HxXaKqXqHSg4Et0EQgGXL3ncqDeSFfT
TgiEldwJ/aPAMUf6RKwDIrTeCF3w2agsvvZPjBbFeujZARBoirWjeQJemph41HeT9gmk0FDCLZHo
UaQOpOPiHOm+B+gqOnkux5VMa9JBMgJkZwvUS0en31WGfVONwZ25qIjVXm8HjGhjS9hxrqutgdPj
Liy9Atz42m1ZmzFbgj3pkziv651Ou8e+Zoo2T+kQcfdyj4Fmkeg2a+kSF0wPaJAc7bhvZvSrplMY
5PSm7KDfd91JZasGvTTXAQwY2Xcx57MmM3HaBrw5JvkVLEBxYqd7miKWeX06gjIJ6Ye/JIj6q94U
s0+MLhuQWHKWdUZSq0PhrVPxQcmMmBxWz6Us4IPC7eiZ4zLZFAFT6z+j0yJ0ahXngGyuthaEgGWa
nDLxOFfJClqcpkX1HtFfnli7ty8JJMoA3nXBP/xKgi01E7RDjKgcrslNp50aN5wnxYkrPZq2NrgP
bkIJkHOlek8R1S5tEc4BJCY+1/0Su8UhGadwMh8T+rDMQ2jYH68Pjs/RZTSGCGIzOGGVQOtoVKuF
Z0lh9TtS22Gmv2RoOCVriTImAwGByi/kq/ZvOoVV06iR9syBRZI7H8e6P/wfaVfWHKmOdH8RESBA
wCtQq2tp2227u1+IXtzsIDZJ8Ou/g2fmmyqKKMJ3Yu48dUSlJVKpVObJcyqe+Qko0hZO0kzN43pp
k2ssshrgvHsYyvNNFX5Vk8Jzyq1G/kbRrzpL/Sp7EMYrBghdQ9/noOQ2Ou7p3c6Knu/v8VwAudjj
KY6lhCQcZNDQrrDUOnJVYT6RotundbbuKrK7b2vhezqTeyauQttBbx1Vfuek9QeU9x01dQPUPOnw
3Voaf13yW4dc+23c8NAoTTz/Buecxu8qqTFQBIdlvzsoiAUFOECKEdv/WxOP9xe6aHpy88SQNyFE
jLta+Wr5Bqx0zN6F84XbuNGD7/pwhPKGS0X2v4WDKVxCw6hQGilYstOucv7ItJ3sFtY2Hro7h3I6
bVfF/zmUyIpeU4PswjraJhE0tLvM7yxl4aTMR+r/P5HOJPgMjtQDw8ZOcu0veLvdnn+7/63mLu7L
AzAJMnakmIlTI4IqOnUjBcxILYhqedyChiJ6aBT71BntF9H9A5zmGALwgEYJDuubAvZkXSZKniE7
0e1ok2qRO2j5puHcE0XpDWydkn0Wxn6brxP9wRYLna3ZzwiGAAIGClT7p8jmQdMaU+YIQI56koFP
g9Qr+2eqfO0BDL2/w/OmxvaeOc5QTqF6RZgwzhleCgLEccRrS78MNxH1zaUexmx8AYPlvw1NY5lh
xapMRmRAAEIX7ZWV3B0BiHl4IMZfq3y6v6xbz8TUIpCWAL6Mlf6pZwJYBgE6JGAny3pKd3W9kNlN
ft7A0wOoKhUs5qCiw+zVeFVd3Lp2YYQyMDrt1KWYD0+agxK3b/dXMLntRhMm3s/QEcA7CvTPkyjV
66XWO31uneyIdK7TKtGrGgXCI5R3C6ZmVoMXOxx+HHofacmuV4P6kSKKbOBAVYdO7maR0f0Cga2x
4GozKwLGEM9SE+MOmE0fXfFi0zhhULHIG37qkDbmoFrs+Fukqd79fZvcmeO+jfz4qF1/QOqnw2Jx
1duZWfTiFEh9lQG60EUrqh7abinhnjWEqUXkqePjcAp60uo2EOrQipMGKs4dA4nWKqqBo2js6LuG
YTD//rrmdm8ckvyPucnuVaWFhyCFuapKXMvQfTmEK8P8c9/KJOD+a/eojcADlwMR9cQK6QqrI6ot
TlyM9HN0Y/cnwxBukvxscrihUR+LMl3fNzq3tPGhCdcAYS+Q6deOASmlXha1hFFZu5J8oXXlxvrn
2pkfK4P8LZoVOFN4ypNrIzhmrd5QJk5GbLnDa7CoZz63iksDk1NE+6oz4OPipL6CrNA1wEC9RH0x
7v7F9X6zhvEgX5wgDFr2WTbARLgFOW6u/PGGACwEv+5/jjnHHkUWRw4kdEGmTI6F2tpB2cHKwF3F
2UgMBK7pJ59g/1oKfBnDjY4xo2lgWV0jopSfosZZ61DE7qPCNej7/aVMG+cfZhDVAEpETAAyceLP
tLXrKtXwsi8aHMx1jBSTbwX41K3sITXRSH/tl9rMc9H00uTEm2OF5UwPS37qj3q5EsX2/pKWfn7y
OBFGl1TExsY14WM7nEGW9/nfdz5o6ihiNDpu1z7G7JJoeP50J2a3bsT8Tl8C1M4dlHFQ2kDLAF9m
iuao0dEKpQnavSh5ISH1M/4jz779g1UArouJIWgB3IiMDanVg9w17U6Nm9mWZzBl4ZqZXcTIewWO
Dgy7Ta+ZVgQNkOQqP+VkH/Bd6qzbYvMP1nBhYjynF6e9q6HWkXQaP7XNnvfb9tMrAFAJmcX4P1Qn
pg1mxtXUTmranZy23IO79Uibp2L49BogJwXUNAyh93Zz58tCAQqqlfLE2n0Sr+1h4eq4jYj4/Q/0
OZI8yI9Pgq4m+rTrjEKeDPRfOf3bxX+GaNgHBl9lRrbQtpk1ZkHoywGqCtXY8d8vPogNUqNYDXN5
crRil/dHB0jfXo1dtTVd0GZ+9utDixZpBe5DdOLxJL02xkBV7iDU96fwJ9O3tr2wcTORERw2eFqM
g5o4Jvbk98mgF1laK/LUmeoXnXRoqYHfE2XhJ7zMASOsnRcjTZ8VHu5bfYm39fb0aChoIzqjmm4B
izxx7UrobaDknUAqGHuFeqqNH8ZQLTj4bS4D+TcIdxOs8kNq6HoHbeAVuiwp+1NSK+xLZ0P7uq/V
OgNwgoh91JbKW2oY4ZNO8+rBALvKEl31jL/gbWBRcPmozjiNdP0HGEOpZQVUY051pq7SCHjETBT7
AbV8Qyve+nxJxW38vev0AEkvjhloEsZ9nXK2oOFic7Pum1NYkdIlobIlFV9JQY9tttgTGU/W1Bi6
L+AcGWl9AEy7XlzdmVAaL1lz0sj7IN5j5Zulv/D+iwYAYLHhdK+mys6sS7eu/kh94f01t7OXxieJ
UE0UaIV1VXNqikb3dCJ+VpZ4kanqeENBtzoPlhKJ8TjcLhcHBSAU8P9MyShlOs6+601zytSigeKH
pW0rPQYxE+lrN5dd8sAyPTl3BNWruDZDz6mhDGLWWuchNi5x986cH7B5Aw4I/0aImKbpbZXlGWh5
21MtUOpvGJT0ePYuo0829HBAR9bw/9qZ5DJgiBqHr1XMtlVHrUvAqqx4SRZ5bfFJvPu/LSEhRHMf
j7fp1LgdZswOgrqF0pES/kIxu3HTNIn+3A+qs/sGBhiMkVA8RaeFFcqbQdJea0+tU33pi35rMbmK
m2ihtzVr5kPlG56Cp8YkRwOgq7EDEWIxtNh2Vv9cO5YnwD7j3l/O3IG3IOI0iqHP6E8qHcSlnb5r
T5UTMbcrywclyNcFAUemWlsLY4Iz4XRM1oDCApXgLZ+ok6ROPoCF/WTlpi9N5Qhuoy+QM8i9wLZT
IJPIGoytf0i5lGrNXVXAoWGoBLcVspXpdqZaYLY9cZqT4TyryhZKFzhihR8oKbjZ/Uh5q0WIiLPw
YBx9e3ricfmOjLdg+rphwOrSKrNCW21Am8h8ZrTcDQHB9QoFwOPMdDallUcbGXyy5j8eBLS9oFmK
igJIDaZJhhYZsu3jtDkVKEKXADbr4V4he26+3fed23cE7KA5icwPNHaoYl3H78bsqyCGhOSJq28y
f9fqYsE55z7blYVJhtEnoklEljcnR64ZE64F8jce567TPNcalGvEK17+LiVL/Okzl8OV3cnNlOec
5jmF3Ya9Vkbo2Q0qqNsmfUqC1/t7OGcJRdMRIonjd3vhBkXhNOM1ZKY/MRkWyRMv3htUAJYIy+c+
1oWhKdFhR0AhnfUdMgkCVrXD0pDx0s9PfMFRmygxAqxDJjl4jfjKdpaqZbPecLmEiTfEDctzXRmv
bHbqYwfeEHjow67z9nUgBeTOMi8FEXdvPd3/RjOxGAx6OE4gr55BjREzUMAHFzVAceb9Crz67aoi
TXwIdczdfd4UWgWg3gX/CW6YyTbGTGZOqSFiOE56sCJjGwWH2lxIfebWc2lkso9FLggo30RzCtoB
M4hvjfUz1mr3/krmHPvSyOQIUatxVG4jc43sXdiXrkq3Bnkx9a/Gkr78kqXRNS/eVBUwby3LsJwh
8mPLwzu9Mb2wOSbtwp085+OXSxr39cIQ1weFROqAcB70D2poPlmp/uv+rs1cxwBf/Pf7j/9+YUJm
YLfSQYl9onhJhcWvWIeAcr1J+4X20OxSINk43kyo1EyhHqAOtqIqw1FKk97ch9RUfakM5er+aua+
DIp/IARAAwx55sSb8xT5CoUu9Glk233idR97dapCDBjx0G/jotq3fKjf7hud28JLoxPvjkQSyaDA
EdKyQyL+RvrXUD0oxct9KzNLswygH1H4AE0YLvnrD1VHqR2CHaQ7xX05PJKhkls1K+2djW6jz+2+
fUyczlyIDlPul/FmBy8ZEk/UQ0DKPO3ocBUnqdfgHoPySJuftUUf6lisMEPskZZvKsp9MzoGUXIM
AunXw+7+omcCB8D8aFYAi4zLauo1ZecUwZC09anRC1eEBob0X4m+YGRmZ2EE/+FWNDBsPgkcmOhR
q7zK61OkOfs4jLyc1Qewyrk82zO+mGKMPjjJ0YDSHKcSUQbCs2FizohFm6dhUp/qPHk0s0B1SVKD
Xib9aTZh5pdpGruQc3rJee3WNPJkXiXr+9s6cxgBygOLDmI+3kJTX+JZFNQ9FLlPLEt+ONX3WHRL
oN2ZTPTShDnheMTzMSxpY1WnVNuiKntMeooxz2cyJBC3bJ8MY+EjznkK5q3GT4j29w01sJ7ppR4a
RnWKC/aTdvKFd82zIhe5e2cOO84efn+kVAS+cfL1OmmSemhpddISA2/oY9597dpHGn+//4Vut29s
oaKhgScESCSnmW5stU4vWa+eTGA2/aEbbL8iiktDA7Mraej1II8UWs8X7tBbxxjNojiMegyoaKc5
WyYHUSlFpp6Y5hsvXNvcX9UHbdK171///iQ+O6LA7cDw+4AqZeBqhLpID4odv5PZCTwFqzQ3Np1o
f4Mm+Bvy5Z91PayZggKNNhQe1O4Cf9DMtezt0wChOCcijw0Y6JNA3ya2fGTcwZcgzTEbKu6revcC
1OlXGYYeCdkGUkgrCFQ9pwVTwUesek4oV0ElvJZIIKHoaw3MPN7ZMfq87WtR020qTI8quqe12kPK
+QZxeaE6S8ZjMN0Q1Coc4BLR9r9BlDoFtROaCmw4i9LzkNrdXpQNORZS45AkI9oTKEli7taSlGcw
qf5WlLZ+7sPUoWBx3gT0OPwQUTcqq8Z2enQCWviU2b9rVje+aLt+4YK9dZCPP3NE4VvoIkxLSorR
lZaR5fTY299q+1vo33cQ6GPcbAh4PfFcRgKAIIkC/PU1Z1VpH/VlYx4LUDJ7VWyvzKT/1nTgStfE
CuNlsatVoV8F6O8V+poa+d6sdaBaqmKHqsIv2ga4kurgUbHsnTSSbVHUO/yUX2IISk1Lz8ZMrlf3
YGBsneGlsCEu2Es87Wo7PKttm+7BpY95tcx4J9BtCEFC7w6khphpeMgz57Eqwekoy/rYRWXo8bha
0bJZYWRyk+h99zfUK+YVUC/xaxBlucwCgLIIxEYy+61I2gSDUPIUyQKiBlqzUrTsgYzXWqxXuisi
UPp0ztDsqhgz0LkwiMvtTKwkqM78OE19Yil/bQbdJ0Nb23HhJUMJWg6lci0Oql4Q9sVu2sftOogI
qGbA8vld2vTAi/YtNh1fFPbOYNXZ1JqjmSS+rkdPbRvtZKDujNZ5CADsj5NmDwDlGyQMdpFBt51i
ADrY+UMz+KnI1tBSOOay2SZl9dUK6t1ghochytYQA1wN7fey1HzRmCtuKUdMvDXeIJwVRmVBSNJv
y976qtHgKYs4+plOrfrpQA9hraL6WImfRqG+lbrwUSc90ZysKuF4cZudilREu1zhvs5tuSIRvMAm
qyg2f2EUd6+GbecVThJ6xQDeedln0brUwth1lPg06AkqjSJ5imXj663xSylMa21gJtJHUShyhSh+
6KFV76s42dAOw+bMBDy99By999MuMzbghNwZVq74DYA/XmQrKOHYwc8kjup9Vjuab1UqkA2W8G2D
Gm5q4MLuQvZDtrm9poG5MGF5e/tA+wlzs8D1ox54gzqIg0hFD1qTR0qZ18hTgzHOmj3bYbRwzm+v
02tDzvUxLAl4t1p9wP02bEvlXeUQT/30o/DSBPAo1yY6U3AFr42RctYbkq+sWlft/2hict2wIsMl
Om5Xmq8G0DooP9QljsdxI64DODrCmAZAJoAXNDQxr1eRJoZAnmDzo95Azo9Eq8rknl3pkIDVvdys
1oMInuJcXwiU9u3FQUFaiSYlnlTo/UxTuLjMWADaPPNIawtaj9lQb0Ai/1w0YOeCZSd2PN3pUn9Q
B7F2tJisCRtav1aV36TpwRnY+UEa5asQrGID52gwOXS8YHZcSZ8UWnzrZO3HQSF2g8wyRKowOiQt
2Kt62VYr1oDsJx2qFwluqx1VEq8OlO9qxR6Fop41Wzzlg/6o9AW0xo1DLER6lITnmLfun6hTrDgI
2QkCaceMb0Ga/XDy6C0Lc9NNcqZ5Wl3j4nXkzyLhP0ytPRCVHXtD82POjlbGdqEYPCih6a4NuuK+
jX+gpI10wDQPMWN03YfQ9coIObRAkaaN8VXtTdwJlWdw3VPrem1EHKUIYIMgS/AQGGQbJ8Ozlumm
KxLngNLZ8/1r7faFgY+FRi8monVU8Kf10SizUXeOOT2aLZSomVUxl3X9U0fip1JV3IDST+dxMAjt
IRA3Au0H1Y9rr8yLUhNNys2joTg/tLJ8i/hCgPgoYF87/pWJj9rZReEAb+msbWRnHlWnUU/YxHBd
os7z1itl0XtW6iB/MXVfU9cBGly9f+Y12alxoq7q/C+0NzYF0L3QRQ3ke1X5LS4fsJ836OrrFT3l
ai39gPqF3vMVOAsHH5Muw2uaaM0hxUTsQl56m23jjQklGBSWwRgDJPX1doGitcw5VCuPzlBkhRtF
drDvoUX2LFIH9CxxHCD+RX17LJp+iTD9NuEZJ5YooghkBG7FWdS6YqnplOSYpkX1BQ2adI0JE7Hw
nqDjEq4/Fy4gcBsDKA4W1RtQg006tbMgtn6MIE52qPS6erHyNt91baV7HEWZDe949IJGrTLOUNFf
GdBOe6BqyGMRqvoekyb1yPpiv2alah7quE3BEsYywzWtyNk0soqZS50ufu6LTK7S0PxV1iR87vqS
pR5hTfhFJip/wsPYXJlZSDDto+jqK2G6+rsJcobD2SLHQHD6opkDYJCYdPweqGa7dkrLebEDgsuo
V0AuW1fiYA1NcDAaxh8qO4rB1xlXPiqz7bbXKgvhJWhXtNLih66RDPC81PrS8KD/GgRUvPCCwc2Q
4L9rpGnWLcKFF0MSIHCriCo55iZo6CUBr1cl8Jib1CyWSpUz/kbxvkILDCI2KOeMt+/F2bEbS7Fj
EotjCQhLF/8t45eo3WURmpS26pfmz/vhZy5rAHJJw/sCjK43nVdaygqCvTo/iuER1RtoLDwUxpum
/LlvZm5VJiyMOvKAEU2DTp8omS2tgB9paXlBaORu3uffLJn+VlMDkotO/jp0RrAQ6uYWZ6OSAf11
TMvdyOlGmQAUGMqKxxaC6yI8D+aPUEu9IU8/bwi1IRwf1BWd224v3pU2t7u+R0oEKswzz3eA0RtL
KctMOEABQ4UaNQDHAFNPXKOyeMVCu+iPSfXYF+fPQxhHiVIMOkOWGpLkUwCVAA1dW6nIiHJH5OC/
MhRX68I3lWJk8r43zHwXgOVAS40pxhGiPcm99ITklgx1edTks03WOEPSehBLfdYlK2PYuzhJOFsa
E2NosPTYBb/GJtO/t2Px33y5v5xx36fx83I5k7qPUkVpX6owpJZ/8dgrygdVffvfTIyucbEWSWxp
pgQmUiiiyJG5XREL/fDbRASffyw1jMD5EV56baJNjUBr83G7GkRrsJBEP6vWa4AGiReu1JkPg+EM
c+xDgwAF8LNrS0yT3dCWGj+mpsX/xLk6bFIMG5/jRCcrDT3ez+MKQEaKxaEzjHvuhj02K8va6Bjl
xzAL/YanWwPLKoAuCeQSfd3MLgKABjgBQWEaM5Lj2i8+lGoORp8jPTjyhpIdBLWHTcFY9SePRu7m
FupqlhT9UkV1JjJgThbTPSgc4+6YVkb0QKZdpWT8aBp1tap7VV1zq1cWvtuMn5vAbwK7MIIWboiV
Tb3ubMdh/KiJGjJUsk9Rdwu1Vd/pS/CZD2zX5Eyh7zhS0KG/AK7XiY9AJju0bXAMHqOBJyeeG6Wr
0VQ5d7RqvkRs0H+nfTscQfsTnuphUH4mURqDlIqKdV/lxfd2sOM9aLuzFQuiwSvaygHap0ueHO6g
dFJC7Rzstamrj1rxNDdJ54Vtnq0yzFC5MovyHZGtg7nEslpLntm+qIfwgPyl85gDAjzkAWIbyeZ3
ywwOxKSCM9OV1aqX5UaqEpUBDnkzDCDWvo60w+2pXNVQOwPFTRojqZKhW4eGxxIzXBvSRAcjs5xd
rLeIvENEfPDmm7uuwJgkTYzsjeT6uyZb892RAySRWduOPEbdnmgiWMVRW22SokrPatEBlNOhY/IO
JL1yzGwQwbu6ljDbo3UjHtskEIX36dgEZT/M8qMkbVg3dT+Wh2RQMaFyNFo1OIqybH6kQVEftLbs
F2qi41efesU4cwNyckyy3WSqQx0wPeKpODZKV6wHcKaeU+g0nisF9CK6peiroC2zg0Wy4B1Pgegf
rBTicWC6wG0PLqtJoE+bVAF6txZHW+t/112u4+NgPjnMlkDrM1HkqpYz/vtFFOm0LNLNCldxFLhB
AuZ/3+aPfXLmS3xoN6EYcpp401hY0igOPT1mgEo7tBJVcoZQolG8BO23AhAGa+mFMf1ssAIqZWBH
gfAbOS6ul6MFmPtKqRmfOQevnwCYS3MD23IrEi98obn1AB6BKQ9qgPNhmmcmKTNYZATxOTH1PXZx
Y/DS7bJyn1F7e9/tb2IuFgX6bEQpPKMBJJt+I24OglY0Off5g7Vmw8J1fBNs8fPQ5cJACXRob5/p
PWEkyIEKPddKsa6s9GuPuidthgUYwUdT6upIjXbAeoeWlUVu1Syko6JgI+v47Oi5r7O1UaBQ/Ryn
x6B7wrxU0j6zQrpo/EDV+6kkS6ngjad/mAfiXQXc/RZ2CzLpNG/VNj5Xwhor5M9MKj86tfGTgO0H
jGnd/2izu4qa23/MTfIo4P1YFplNfE6JCZLj1NPMb9GnhwQma5q4u2pIkZs9j88FZogtfe80C+dp
ZhXwOh0amuArBJH75HIMI/TdDYFVVLHhObnm5cZrXu7ub9WMf8OIpUHDEJMzNy9DJbWiTsdb9Kxl
3wP6utTrnvnwwBVBIwphFFDy6fGB36kVLtzkzFS8yhV0Ox+KEOolDqPUTzJobDq2CPz7a5rdOIK4
gHmHcRx18mVEboeD0BAeekf1iF1Bj3YHJtbPByFLBdwREHm0m4GXvw531KwUJsMB31+P3M54LORr
0vS4hhe+0M2jGq92WBmBlfj/rY5gHoFGz7TSc/uBNLOlum4ZyJFUYbyANKtyBeYHPSNh5ub+Nk4p
B4CuhGXovtsEpcTxT7heoVJVwCRiJPmsV9FKU4wNZuLWSglOWdLseMnea9M8pnTwIY1xIN3f++Zv
vyIewdByBQgOvExApl1bV3s9szs1Ls/qYyM9kKOHnwZBjJp7/7Uw7XUXRM0NRmEBbWPzqa2q4qdM
CV9ylNmFfFTeEOJRQJ8spE7CQI8gpXqWoJP+I7t3aj/e36rbQ4xRpfF2wmMEgyNTSALvnAxiFgU7
G4kDwk0BymaVgZ72vpUZf4CZkfto1I/Fi37i8bokSVprNTurWXYKVOJLdDtK51VPXorEONiD5kca
BboZncY2XzjUN2skKJShdgUpSxi/wej0gtpDlWjDuWm4s2sSpVmjd958NvWcWBn/iouUTEnKUMvt
YTgXwSbugbAYEj/v7VWV78psYwyti8vz/rbeJDMwifoIkJcoQGNIa+Ie1RA24Aoq1LPFZXAo8FQ5
5zJIfAJ8oe/odbLgLLP2CIoyyGfAAzAtADlOAZ7tOhjOss5jTzBzZRX5wWHJ7w4Q+ftru3H9cW0X
tibbCRVQXQ+cCKxtbDjberPhtXyig7bgmfNmcEWqQKmRG1S4wkIAABCIzlnVE3eooWwg7cKtavHz
/npm9g5UA5gjAL+GMR6Ca/cwZKUNfdArZ50cBvaW1ie9/dkkn9XHBeIYuqa4VyheQFQHEPjajl5B
oRkoGOWsluTJ0qU7pMPKGR4Ks3SNvPYSrhV+XUvzEClBs+Vo0K9sDqKR+8u9uXrGPwM3D8ChoNm4
oatTZF8C6pEr56HTXDVcheWKxwHoZp5ByAgOrfV9czOfEeaQKmjjpXOjWZOaVMFYClYdZ/vE3pPg
pWsXVrRgYkpv7VSxYhpBpyAfOSnpN0I3zRIObSZQXa5iqriRYQoZ9RmhnLNsLYp1+kkBr3/5xn93
6UMC5iJE2XGJM1tjl3haukB8gmUjc4l4vf8t5j49khqAA/ESR41k6ulqmSu5YgfnVv8d2ZmnOV9E
u4NerNMPeKkukbHObRoqTiNzGqhSb3jgoNUA0UqHBGcxfI8dDUeXL6RrU36sj327NDGu+GLfegWE
MSSBCYaC3oHm+muKuUaRmNFZyVi+bXoJcd+2rGsotAwgoA1TEBD1P3Vp+gpDPyPQn8qYNu5gd+zz
cRIFNzBYEGiyIcebnPdaT5gRBkFwzoaH0joMEo1yZ6ncMP7I1RsQpxnxfrxjwNGDvOd6A0DAZfRN
r9rnHj2S3dfgQV8imEEz8b6NKV8Oj6DW2aC3eybS1s59huJhwdXeY9C7xqguylS5ZL9ZYjlrbuvi
W0mrctVI3dpxAFp8POm+Y3q8Awop/NMgLfS1BlwrKpCknlk5ic9zk+9LmNgTAAW20LbpdmHBFdTa
OKpoLbH4RlGbcqPlOOEhT6FpbKsddcHnGe3MGPcqOp+x24/Y2hS0x9s2Y5VHjFh1AzP+YXHISMuO
F6jnmdRvgO3JwPDlN52t+EZsYD7VqzRMOKlPAj17u+cltN9kBAI5x8vVrAa6PVTcPiwtt60LHFAu
yEmPDQrdaK1xmaYzNwey4iASLT8QYYmtioHFTeLQ8hC3Tu4B8qwclSL+Br25xnJLW+bfGi5RjZRx
VkIKVesx9dzXyqYaWLviemKu2jRiX5JQ07eY7rTe8jDSN+hyQ6qtA28jxDLjfVHSDNOQSrtXbCVx
1TzuHxoLGgJRZAFwwRkgpZ2ZbGLFeo3iTN8HwgpWPbGKvTE0CaR9zXrT5SpbORFA/BGqO36jxxQ9
/yY7YzYmABehmXnIorGfOW39QsFFHKQcfPdUL9YCo7fr1lKkP9gQiZIyFIeyjYx9rAPKFHZaupUk
YCsUuVFSjyBLCPYbZ5dnkvi9Y0Rez6BELTHC60ZQRDiwvu7wgTpxgDZ37kpD0I06qN1XWxnLtIkV
nGsrCdYCdalzY1kxKO9F7Gao04MjBlgSQ1XstWEGJz1os1UTpEBbAw3oaZGqvtyPpjfPYCALxpo9
yvdADiN/uD56GXWqJrZrepZA2EWBDen3fqNYwYEHaMJl6eIozMw9B4M44xh9xEU65SnVtDaU7dDS
cxLbbqYMXw1FPUrH/Ht/XbNmxgIWWsvoGUxfBCrrE7xLAnomRqW4ika+dURvITdnsu0/sITmKwBW
gKyTKbGAUKu0KXtCz03Sulagr53eWotqKeOZWxBIPkYoF+b70Uy+/lBoKjWstCMAobrm3KiEuzpA
5WsOovCF1/VsNEaio2NKEzN40/JBZkQxbwNqn3WNelYERLfQchDyo4rQkbf7mzd3mRvo9wK3jo7c
TdMvtk2G1DUMzo4sbBd3w4ORpUeFSGAm7RKjPqmvZc5n533G6wadZnwsIOVvcmWWxR3Gu9vgTH7Y
zC1W95c0e9Fc/Pqk7VvrzlAqJX6dlhhEAZbV7BZKszNnFvsFYA4mJLCC6ZkFtCpzBlMGZy3P9qEe
bbIq8QvH/BJEyMKVmC54+NyK8LhGPQlNB0zaTFzPtkQycHR2zs6Qv3csWtVJ/A+WhIYsuA9GiMbN
TEGP+lvHdRGcizjwWkM9WGXqWtqfymxXkeJ8FnsJBwD1FxDeSCJR+hs3+CLhwkRUkOSl5pw1MvgK
xv5TM1lnwxIgfebIXpmZ5HVJInjWcxByDtY5Bq2qInZINBfeDXPOcLmWSe7U5roA8gNGtPxcil3O
XF0eGKDKzQK+d+6oXhj6QH1ebBp46AfJbRjSu42wHkX5RCGPVka6O7C/n1XC+siJL61NsvwBsm91
DCXds86dF11JIKTdPwSflXD8lxlz5LwBowgC3sS1MdSExCyTzrkfvDL5Aiysouzux4O5cDoSzYEQ
0ELrbnoTRQJAUnsgWEkYeFwNXCC87DLxMD9x39D4padZNNpOICwBjpPimXrt1YFZAT1mhc5ZAbpU
/I2ROOrxvg6gRo7kFgMswHf+bxbHpV+4BAHjeBdEsOg01ZqVoLthj9L80TlAVJXbiDDMAS01bGbd
8GKVk7NLBZLzuofNysi9tMiRL75SB8MJLF83WeUJucR2PvsBUd0DrmqkQpxyIvVogKthFAVnpJSD
lvqhCXR+8D2Jf9/fzVk7wK6PjRU4y5S2r+dtmKLj5pxJQ8FGaLoV+xE6zTpoF07yXDwfbw94I9rY
gMFcfzYo0qSANwbOmdUY8LNXcbdEFXRbkEWEBYEU0Oe4jdDwmPgieueZXnNJz7Whn4vK2OQ2/VoJ
ic9kPjVJvwLKJnOLJqrcKo42TqL/ub+ZM7EXHRwktjZFe9Gc1sOUVISmFuf0rPVW4+Y8LL1+SDAK
USnD6r6pmQgMUxjvQ1oGxPu0k5SmjQpS8pSeqfI2yG0o8DRK6TYmv7pFLgZNnznl2FfdGgVbQPs5
3dkROK/GpjDPNVgFH3vF6jwiA82FtgbmhE4mOHWZfFLQK4gqyDtBQ0GhTgk1lJq95yov3zCsIyuX
tLW2BduC7lZmXgMjrxmPVRqKB+Rgcq1UkGCiSS68MBNscJFKtZ4Jgmkff9V7n2pAQGg1fw55KX1M
RRU7UXVsF0cZdRunphtqhM4hqqAGZJi88QC0AfNGrBTVKVQcHVIwESZj/o+08+pxHEuy8C8iQG9e
Sbm0kspkV9cLUZbee/76/Vi7mJEoQkTWPvR0DxJg6Lq4cSNOnOMlg6MHRkTabtT2rlz7R7Rfo+3Q
1d5Wzv2S0Clrt14ytmgYadqHpHR1NFRL3S5Ftd3kmY9mISz9zqg244sXdt/ThF9gBob32IF4dypu
EKDsonvo1D56pM2WlngJGdTOK619XojKS91W5nNQtJ+8Tuz3fcYV4Gmh+WSCfdn7nps5QLz7Jy+O
amJFDxR56B1GdRcCI8ik4kkjOxNwipp0G9CszuPUNB5zCmIHoKbtPgSZ8iTlo3gcDHU4J2VnfaLi
Ij9VniZuBUFM7VCORFvtFRHu8974lboMKCqV8dEHUrOJ8wrd+I6pArdufYrKmuTPEFf7OHXznQnW
yDFauK/5r9FWosZzmjxoNrFSp/QXKJ7NY86zFbOiE8uD9Tmsi8Fp1VrexAbRteGOKJjIYupIWYhO
IN2Jv5veEPapG+iOqATmY+Ln2ktbaOpjUcbdq96Da/EKxXguSvhbXDUUDlHbSW+Rj+wDMXyPVGdr
Sp/TuHRXPNeC86fiSD8OkCzg3nMgR6eZuZpUunYEU7VN489C86vtkYCO0E3ovufVWpH4lmWD5/Gl
wdkNp/iaKgimptEhcCyTf3vle+q+Bv5BU86kO+1KHJ12DWS05Loubc5uOIIcz2wEbNLf5LUbJIQ1
fXffZS3cANDRcuqmyg7gtpmJIGzorNdcg1Ch3rQ8kN18f9/C0iDow4RVQSUfdQN9jjyZDi2287FV
fkooQaASDAZtTcpuris3xW8W8tvU/KaOzBvayF5GEpLLxjhGqSbs3DbPDmUOhZfQZN/7plER61GU
f2JVD50BYmtH68RyE5ch4K3IyDeMoDqHSW2uoFoWR6/TVWeyTfHSs7BS6yI57l3mF1HtTGydAi9d
e85fTDFsYogZAmK9aaShNSNO+2gae2H8BoYO87eih1slggr6viV16dxB/gkeAzlyynOzR4ZHVjTy
x9E8emZYbPyOvq2mLf4Rm1h2xMD4SetJsnFBVW9NuAjpMQuRtEzDiZ8I5rzRUr1XvdESm3x96IxB
FuxKaRSeAyIEqjdyv20HGD+TJBIfBDNUbKMoSTeHekYyzuqdLEikhyynv5y8m/7k6ZW+t4Le29K2
kb4Fo59vdUFodio8vkmtweNCvnLTpBn/n1CbBF/UAz0EFUlasCe91qtb/CMgVdSrNyqtkzi0llul
gjDZLOFzuD9/S9sB/inA5pAqKOY89yw0sRB6VasdveJ36228emMVv+6bWDrRlyZm76U8j2ultzCh
PVdmbAf9WovBUpRDDRNeUxKGt30hXeiiwa3HGiX27F+9c0fHzfoBQQvxTSsrnhrhWsP1yqab0zTo
vawMsSuZR6PT4DNy/+naYhMg424DGNqXQ+tIKXIa9+dxaakmGk8FDSx4POc9k5mS6TVdzxhth+ch
z96A2H3yQvjm7ttZWq9LO9PgL55OlicWfTqCH+14RCOia6ujtbLrFt4TUJ3+dyizQytbMX3YJEGP
8HbJ8VOl4RvUjz7h2P2hrEzZHx6Bi6EYNCmlaslQvOKt0dHGGD5n7em+jT8P8dnj9nIw83i+UKUh
JvY0jzlK31qQfop1wZbV6rWpgp9Rqn9ktAUsHuohUoKXMBRtLas3g5avRCDLg+VeAD+gAE6b/n4x
WKFKB55nlXlshdgRaAhN6KeH52+7Mt6bHtrpYqOdB5+B+BuZ0Ws7Wu+nUSx05lGM3I0LOVCcaXYr
qQd1UP4tNfVnHdK1PnYPxhg83Le9NESiAqKDCZZ5w7ZYi6nS5nE8racjiI7K3vzwNxbA+8KDBCpi
Hn7IZTYmmZWbRz19FbuEOfyQVl/v21g6YMQesEEQhNBMNAtxRLcWW4Jb41i6tNLuam9lluYi9X9C
j0sDsxOsCVZemvVAaq94DYV/E7Oxq/6gGc9i9Gq624bEWGcduqa1G+2lyV/6qLab7uf9US4GqJe/
YnbIi4T2wn5kmGLyiiCIHfqmI6jbKINoBgVw/5fkwt/z+77VlblVZ+3xUS8DtuLuPBpJduxi/a2K
zRWnsjwwANuEb7x3b5BjReLD/u+HxjHso2NRDE9mDmBBzdBoL90vWhB/oyTysS7dH6FsrszqH2TT
3NtMlSNjKlTRtjM75b4hupUmZcTHjVKITm3EkWOMbvVgNmpz0Is8cHTTSz/HweAeK583Kx1FKboY
sGjIrpfaQi78QJKJFYjadhN4rn+QWtmAsLvvNvFgJNvckr8NQ6lTR7asbWPpoe0XovjW6hpwFvoV
d9Fg9ig3KWWC7hjg6/trqCwec+oIAA0B8kDede1hUrMCs+QbxlGOcJTNb70S0ue20+WDIefSLguT
yGkyOCOKMSN2r0tzlycyaj3qYLGfheRskEfaJ37Tnjs4TyhgjgaN9lGgbRGtFiqIgBLLJq/vHjyC
ShyJLj72vVvuJbINDsBKwQHPUDzySFefrSTgcQrT18l1m2ybC4XyXGgUUmOUIN6scsU9/Lkw5ksM
gzqwRJ2+kRtIj1fX0NnHFbnLlHxEYX0vB+nLqAFkrrMPRh1Rn3TPolkfSX2cJaEElKZAVD566HOP
pEGUL4kYPdRK2NqFWjz75m+/DQCqK2snYemwGTS38A5FiwXl4et10vW6CTWNFLUASYx6GtYgmotv
KLBjk+wOyeOb8o6YS3ktIxtxTBPSQE4X2zBgkSSI1I/IohT/itkuV+w6cEQZHpWVl9LS6C6NT3+/
uE9xoEOZK7V1DLOx+G4VdbwrQnNNjG3JCkVgVoVLGy7v2V6HUKUaS4K4I8LNW0VrtrpyuH+clk/T
fy3MxhHUajpoEi8+sQk2SVRtkLuyjfT9lUtLh3iTjQtP+A1QRvN9Aby8bBzNvPgkJ9njaMgrJpYd
739tzB8reSfJZdpoxjFrBPRDddK0+vjLRNHA7qP2qErhtu+Fx7RNt0gu/3t/Gpdi1osBWrNnjFqr
VhLiKI89nPme8sXQzxnZydRbQdOu2ZmlwMcCrKQUM8jCdFrUS+rXrNjIa6IAS2+mP000EoVTIFSz
awTdQwi+i9Q8Nm/ZCIaIcnphKxrsrCsB1eL+nrp1/s/QNNyLUxTmGipWdBccR9VRWCdz5bJY+/7M
B/mlXiESx/e/wJkwYYhWnipL359YXsmUkMtAn+H697vmSIdYlJlHqXRhl7IgFBeiv4jcaf0CWwSK
jbLvbGtJau8rHjqlx7TaiMkH70ud/sUqkI+hUARaTkSQ4XoUQu57vt4qBkgQ9A4zOGWEVn53qy0P
g4k8BaZ4bsib3nVgRRUBk4SRNj2MChQUa1IEi4sBlfVEY035ZE5UKkd+ICeRxVPLy3ZK9c31zJXl
XjoXU0w+QY+mpNIsaBULEYqWzLeOnniw5O+8RbZh9KiW4yHyVtzZkl++MPXH212cDH9QhIjCGgVe
70UyUrtq7Fr5eN9pLU4YhUGQ8tOrYF5ELiwxM1Hxso6GOJyo8p6G2jj/hQkDPg5qaQoZ29nmtSod
qUKtNY++SHKztMdgrZa7OIgLC/L15o3C0YhLjwdnnjhVYP8FgtqassEUHKlw3vTc+2PTRYlLBpEU
X9/+KgO0NPb352hxVyFQROsM/VU3sBg3lzpJT1xMFLS5R7HFvdHF4kZKMtEpy0beGzKMn/eNLu4v
k/gMeAygn7nnarXaS5V46gOG8LLVnrL2qTdXnls3l5VCwzTVZ6QjeC2DALtemrgPVcUXwujsiYKE
DnzzQaIcpETxNxXFjHeO548tkFETivT2aW6mvtGIQhqdEWF5MQb1U6AmG0NJf943c7NWMzOzx3PU
m0OiV1l01nSe555MfQ9GRU/YwjSE/9/dt3azSDNrM38jianQayqDynUagSDXy6k7B/rKk+K+lVvS
OOQNkjhLorPQPpneTiyP2ZpmxJqJmRswNf3/TBjlQe721U95japimvirZ9HVVNGieL3X8jIpa171
0TlWmufel8hrFBBcaWdFco+G132sZHll3pa394Svn6gDCWKuTeo+UiWh1Ufn0mJh9lG286ki6yve
4ca/TQND8QJpLgQ4CQKurSiK3glmIUZnS/gSnczsn/tbbHEQ+B7oPSY3N+9KIF3QWJmfR+c2lxHv
QMKMivWhb4a9WaYP/z9bszXq09pM9KGKzoZC7f+AnGSnbYtx5eZcPKIXI5pNWOGb+RAnjMhwrRD6
qX5Tl+pzO5oPOPKndhiHlahgcQo1WnKBuGq3GbsEyq5BLL347LePcXRO8sEpDWET9yux/+JOmPqk
QKgssAEgJVrrcpHEZ7N/kILDu5sqp41GCAsTE09NsivXGw2igbGIfXPazt9E4YOS/2jDt7/YAFRW
QbGq8m1uzM3zimIMI6gTZ9QewthukwMsxPetLM4T/d2ArXhrkoS+HkjmKXHrTetRJ94v7tBtJmg/
7ptYXHK67gmWYcghbL42IbiBFURGGJ+jwcnQKYAKRQJDv7KxFnwaZPGUdyH8ocl/ns2LU9kVhcYN
z1JTPDBamWxWXdpFBxSpN1+MVHgbQhI798c2XSozT3pldRr7ReSZZXGsG54XnUHAvGb0OeA8HFVr
Plbp+FvuhW9C3uwyv3vvMwfF14m9ndsbVDVS29dm01wDdWpG0dk0n8o8sivvSe/WioEL9xAUdxoR
PFxgE+/KtRGvJ/BITDk6F8p+HF8B6AZrJE0Luw8GDfoM2R4UHefpybxu4jRH//ccx04FyOL9m/vq
87NTaqZpHskunx9pufEeC+P9TgZwMfNP+R9UkTh514vVr1t/iFMVFv1agdHZSVfw0kuzc/n5WfzU
5JVQ9Tqf95JtHH7ujTWtvYWTqaogKuCqgBiUBu7r3++ZsitboRqc6Wy1zYwWKdk/DKgN9cW4clAW
TRGv02mMT7tp+w3ouypkylhnQ/XtIoUhS/4twk/UA5m+fySXHAEdzRNlAHiRG30hNwpLMfWb4Nxo
2VmJ9YNYQ9Y6WJWt5sL/EmV31dt9m0tHhZPN0JBO5Dk9m8gRbkNIpvLgLIfxqbfkp64qP3cI9N43
s7QhePfjqjFEBm12W0tylptqEAbnsTh746vy/uMCCQcCH6hbkSyfg5jbMZDztJH7s1zuzH+Denv/
19/iRemvvPz+zKEkZlcYIDP7M6xTkabtcvW1lyF/M20peWytT175ZaQnXFE39w0vBDlkbHhVwwOH
buYcqJOkVt6FkdKdE2iGte5HrDwlwgMiw/lavXBh70FtOEnLAaGh9WAWuhtJq6Si53XnMTsLzdMQ
Alkbv8LeXgz/iNkaAHdh12GN4gYemmhq3rqvJFSmWkFpz4nlvwihfqpS7XNQrzHtLuw69jRJNd6m
U/PGbNn6Qhs1oa1bnHSL4vSb1awEoWsGZtvasmp5KFoqTAhfNtlOHVfWf2GergYw2b9w0xVEwZo6
fd9MvnvCphe3hvfz/hZbWPgrEzMHELpm4hljNw3hk9gFG5A6uJpXXYy3ZvqUp+LKkBa29JW9WdxR
u7XfaXrf8tCB9k1OKcsNNr9gF9Wn0lwxNs3PLMiBCRSIAjEH3RPz1ERgNV2cSXl7DsuP2l5qP71/
7i4/Pzs0TSOqbmLw+YEOhggyqI2FBLXmVP6+SL7ct7W0FaApoegJxA2Og9k6eZaWVGaRtWele4WI
clOMbxDLrfjRhbvOBCVuEdTI1ARucquJQld7KTdnCKThqXG4g6HLc+3B7Pb3h7O0MjxCkJfkajVu
CAwFMwqhJveas48QfKD+GFfutZXvz1c+T4VW7b24OdenStpE2eb+z19ajYufP+cq6FCXi7yan69o
D0H4NPaPVbESoi2sBfiaqfpLHwQULrMQrap6sTZoADoH0iN3S6yAp3lN1tBRfxBjsyOCGcp24Alo
MppnCIcoTiQpoYhsqq0d0gLhFl9S97srv3XxZzp73/xDq9vGyf8lmI6v7yrJ0bzD/dm8HSrvOBgS
Ae7JcCb9YSC4cHN5ZaEfNfr1WeU3xOpD6FPJ/ZZl745K4UeAHYSEO0JHOIZrb8pvyGKBlhWOK+R6
GTm2NZaM2113bWHmEHo5z6xisoA+K+22ebSy7Ra/D5kPIYGq3aaphdQoMjGUq3PwhrREn327vw63
u5qfz9z82Qu3QYBcxGWbi2FNMHhQA4cG0aR977mfdNHIE4uTEjnPptmubsN6cDXIWE9AZFv0gqhu
3h/DzRRNBiwemBRugBfO/WTueqIYq5F7ip9RmeF+uf/5mymafX7ayhdblSb9ZGg1Po/emNRUdij8
9LSVBNraEGZzVDUBdOxu6J7cRkFTOgJfs+LnlyyApuDQk3S8JTO2lMoTFK+xTtnwzTW3iR//xTRd
Gpiijotp0jPLSGSrBi1TZuKurCjJUjZUn3MkOVZma2lF8JIGDfvUnlj8a1OpIvQhAujWSZVeJJRm
Cil2umElbbE0YVPbGxsKHi3KKddGBjhMVa/IhVNgNP62kdrsKU6FdOVwLA2F9CyoQ42RSHNf3CZR
1HT0m5/Npj+rlvdkdMpequLN+/fwxPYMVxDGYCu+HkwAMjDpAtk9kQw8WW33GoqdbaVrCog3Xp2j
ggFNAxAykcxPo73YA7mcGwIasO5J6Utiyc7R6uAV6DaSNenKBTKdiKtLDFMA4Wg5k2BQxTFem4ph
aHHbyPLOaZqKH2Mr/k15G3BQrw42pATIWrnWu4FPM5tTgu1ieMooDUnX+v55o1Y/lOrH/TVa2nAk
aPHFiHmBLph9Xe2KARWG0juHA3AJqzX0zeil7va+laUlskjI0YSIvChx2PUYELcZohqO6LMl/66G
b0P+NRe/9un3d1shhUoPDAcU+u354z8etCaszdg/mwY01TTQ1zJ9d9mmDtdyNdM6z/bBlaVpVi/W
BDrxqBfF0D9XaPEaZXJu5SG00Zz9nmrBLpSNj0ku//yL0UE/BMekDPfFvL+yC0JdHlz23gDFTUCy
O9L24vASGGttLreKolPm9MLSbJfn8ARWcml45xq2xY1i6bETQgGzrVRB+xgIcmdXAxJngZSOTiiC
Lc/y0bfjuFC25OPLNR+/sHkYLhV/AL4LvAsoxKeJL1beObM0p0g/CGNqK+q/ivX7/gQveEUoRRSI
GmmDh79wdh1KiMFLPYXsMwponqPQbLOXLRoJ0xy9tvumplN1s38uTM1muI5N3WrzwTuPQ3sShiF1
sjFGNrJ27bgcUcaw7HEEIduuEUAtblz42+AqxVnyVL3euEmYD3JHL98p0mi4GIP8Nzn0KblJK6H2
Jg7NV9Mt1fdf0hKzCsiFsiO0hjMf0xch8tJq7p3R0Nsn0F6KSbFxAf/en9TFfWKRPuN9YfKmnK1f
nimJWui+d477gYLQUEmvEVoz26YYQHEmgblyiy4t4lTmpMJA7xmAquu5zCSldXXU9XA3VvWY8Ajd
6d6QvbbNi9Bvw2KbSjkVw6JvD/cHurRRuYAmISQgTsQJ14bTdkxlP5a8swIJpj8EkV3o41ZVvZUJ
XbZDDuCPGdDB13ZgbeoIovE4srajeFM23+u1oSytGWH6f0xMf79wpERp1N0izz8XwLsL70dlvFja
c2R9uj9jC7cc8/VfM7OtUZODEPpcYKl8AVxgHH2Dvd65b2NxtoCK/FkRYFCz+DA2xU5pTROvadbb
0XgpR22bNP6KlcWRXFiRryesgEiyGSTWRMkQf4jGMn5ITXXN5a6NZba10Vse83ZwGYsHp8QAMK3N
eDLX1AruT9rycGgPnWg0FeLe6+GobeuRPJ3Wv7fOnUjuzK/ey3KD44FzhMZYmWa2m2C3oLAKPVrn
nkwiRVuq0mTrd8PR6GXxL9YG8j4q6tNYbmitdSNH6MpIeRJ6/sdE1VHWk1d8ztLCyOguiKDgJ6Hx
2cL4Df5GqDP3lJSDtanU4WenDN6TBRTivWmhKZXJvIER4fV20zgUuYWaQj7gnqqJTkSRS22PaKdD
LJo7emyuYYSXBkYkgTQMAGEu+tnAyj5ulabEeZf9rk4KW9cPLbWB+7ttzci0Gy+8zagKtTIU0w0B
kaT+GpUvUbtysy+ZmJi8qHBMFaL5JaT0cF4MUoDPdLf6Nzfaab/eP4ZLA7PQYeClhfyH552bKJWd
xEVNUu313taadA3uvDaW2eFEuSbS3IyxiDhLA3Zl7Ze4Rm+/aINzCXk5pL03aMWkSzU5KwhIfG5r
pHarc/UXaY4p3vmPidkdk7eKloy5Lpxc2ObDhnzTGrp26Ra7tDC7XnSvlGSvZxBjtOs7yQnGfJu6
qaP0K+5yKeS4NDRb/BHia1kuWPzEcrLoMW9frfgR8hLVtCE3CtYwPEveGQoGQsCJoRANoOvzkiom
xWeBcSV2VgDX79cyBEsGAOvzkp58GtIT1wZkVyjpQagwkP2U8h9r1eClzYXXt6hnkH+6iQi7RmtB
U2tkBnJh447ya1x/zoI1atxp0ufBPIK/EzUu0ug3VDQNK14HQUpMneZJa7uxqO89Q6Hxa4ADve/8
YR8HbVfCzWEm7+0bwkuDP8FnEodK/Of1BGqRGNeSHgsnFd3XUcpsLVzZcotzyMsdoQHodm6CzSjk
puvKSDjlhp6c+0x0H+MwUw5J5cYrvnPpGE1kZ0TK1sQgNPM3eh3kaZuPwkmD0bcTv6gkVILoX87v
yj2wuO1MMjjgLKxbQc+qzka4Gdh2ir812o2/hh5e+/7s3FTt6JeJVwsny3s20B4pPt+/A9a+P/M3
Sq4RAxjTsek2VhvaifnvfQPS4p6+mKGZoyndyqqryUJgOlJiS4Edvgk/0Av+If35pxU2gmqXv5Wc
rn3bVQ7ux/u/YHHbwYNMpxqvVJI51xtbCMxBQdMVp91sUQZBIE5aE11aMEHyk45C3APYu5si5Cj1
sJz55mloZOgPB8cdFbgDf94fyLQWM+9wZWUWsHcp9bVBFYwTFIFviZXsst47BVBROV7S/VLR+vwL
e8QdYC7hQmF/X09cIRpuXeqZeXI1d2c12UFrIzslV+XQufkg11Ra7xtc2Iw8gOmbpBeHxsk5i6SG
3Ffq+6V5MsLu22AlG3Eo/rlvYmmlAIyA4yOwnqh6ZmPCj9fmmBknw32R/Y/KcGyLlZLU0jJxE01B
9cTtMo8/K7cbhzANrZMuZKGdxtKr4FfwtKnJPxqCqSScwof7g7rlO6dL5tLkNLEX0WglK4VbBAG8
7U23F6Cy8rRs6yfmawcIU/K9nRCaez+s35q2Oopjv+3y+IM+IPItxw+aXz4M+drr8rbrcfpNEDog
RYai0Q2ZTtX7o2J5vC+UzvuYC8G5S6Jt2CaPtQsjdJv/kjx+XJF2G8Vf46pb8Dmwxk1Udagfc2HP
di5qTZELwsI6KU1c71XdrR1k8/K9X3r5tkmK7Dn3w+9hbLUrO/gWdjWNmi/Tr4Z1Gu+uVyKMI8SX
XME6SWmjPo8kMQ99lYgvAep/z1B+hfsMtq/npuzzD0lfitsapNuDlNS/VrbE4i5EWIF9CJCIO/D6
h/S6EdRBSdVPDxTNKaNKtb0x754Rf5YOUMS1X5Mijmx4Z5pjWfnlc0o77yYtSvWTW8nZxsvC1HHz
vtjDqOf1tl8KxUtaeNGX+z90cakufufsQDZSrihd4Fon0B2+4+f5YNPZqX+uh8518lr3910lahvL
z9bWaskVaBeWZ4dGKjoyBk3gnupB2Zg+gnLDRlgrfy8EIvKlkelHXJzM3u9cPe4xMjUvy1vf3GWt
MxrvBXVNu46NNQEFphzFbNdFhtYIHbShp1JRd1Zb7vpgLSW6PFv/MTFHp3QAX1JiX/PUjdFbAsCb
9tJz162GwEt2dIB21HjoXUER8nrC0s4UaND3rVPrffAqkp69uvOaX/c33dJFg/9XYGMh2L7BdoaQ
nMWjhL9MQwoAKPD21of7FpbW/dLCbHPpYyXKboSFbDzk5qHQvyc/lDWm4qWzo0PIMhGcwusxx5Aa
VppqZWyZJxEN7jIDwGF9lZqfo5xA3J85RrC9P6jFaftflTD6PHilXK+NK6WxmAXIgxTKI3InQG/v
f39x7UlF0SSFhCEcdNffh1/edcNOtE4xTYlbPW5zgqkSQTcaGpz7pv6UJ+bBFHj7/9ia+ceE7Fde
Sp116lXzl+Zbz0Wlv6jW8JIlOWge7Ywa3zfdleHdFQ80CG+GVj71hry7/zsW9wn6luA99an1ZDal
rV8JCHUM7EQkd0ukKxTtR1TSEk7nU/JjROd1JVZYMzjdGxcOKQxLeLG0kY35eVRiO1O/BaJdHO6P
6k8YdTO7qPJNFK7sTXGGW0qhi4vCILJOVWN0D3SJvI25LMFf0scvbRRnW7GKhk1Z6Npn3Y2VhzgZ
aYoc49xp6YQ4BT6qHGNgtgd/TJq9mhflrlKa1tFSq3MsEKa7LvLdTdYW8jOXV4aEiuWvDGLpBp1A
hTrZfji/5tFoWAtQtIyGe4qUcK/oB007aCJazPR+xO3m/oQtrcqlremkX6yK1AUFHQgWGJ3MyD+Y
UuwemsHzf5p+Vjt5W7grccrSSTZIYiNwRZkLQM21PSFrpZCedPfUdzvpa77GDLD4eTI9ZBIAOEBx
f/15TcjjNKuAA5nRk36SotP92VoqK8tA4ugKIzoCCTBzFGbVS22eqO5JCLzhow7F7fNgmCFdewZ0
DaX/rR1d/UUYNONkGqn5fRBE0YOxW2rPRhIafzOZaCbK4N7RoNRnm7323BS5OsoCir8RNScSVjbH
kpvnMUEHnDrx580z9SOEi7VW+CQ2hexr4XZvaZ5u66y3K9qv7TLJfwfuGox/0Sa1axhsqGjdwN2N
Vk7rvGZDdsIztMGN+k9eJI7Q8u78Voj+SoVgyfEbUxsJrwVIMefv55wqime4HDVlPI3yj5BEBL1Q
K9O4uCkvjMw8vpjpQlBppnsSIfzN/MReqwksGTABQukWWacJ2nW969Owq5UmINYbtpLyYGYrk7T2
+envFz6ikZqcmItD5ffKbxiZj1TsNvcP1tI6XI5g+vuFiaKDlDLxMDFIR0t79Lq92qyc3bVRzC68
P7SnEEZTDHoV24+lv/L5tRHMrjevUYLQMDwcmyg+epX7dUzFVwORqv/fRM38te+mlTZ4mAnSvats
3MaBKe4vTOBRqABJ4Azn5R+rQh7Saw0LfqqNKRxakxrdSiywuBYXJmajSOnZrKsKEz6vLAUUzsoQ
lm41SldcMJYCS8U8nksiPez7tsWJiHvXo7qwK8evRbyCkV60AskN3ZngeoikrjetEiZWaogFl0Hj
+MdEtauPSb0WLk43yjygAav5HyOzG63BF7agEN1TmaavvprbRaS8tH3/kdi8tguTN0QzabmM/cZr
KifO17QolqKRix8wv2T6KVFbl/yAJCWp5BVPfao9d6nyMfZ6tNS0v6jbQ5GBIM5EhMy4Z64gjKo+
QoXTOtWBTc+9MDqKsLI9FrefguYghsguWtPfL7xNZNEeknk8/Uvf2MUa/U4o7t0/REvXGL2JJKC4
XoApzQKFUQ4Aa/ACPJUw7ZLxCJXP1I3lnWjU0qPXRPWBbCRScwXtvfctTxviZsPAWgD9gkFkN8f4
KuhdJ76Jn0vb8AtVvbMaKpu8pzstyrYW0u+OYIzoNYQrnmnxNCArhML8pOA7FzquamVUjGYEOQB/
yiEWEBStiKv3PYKbDsn4cnd/nIv2aPRDSQv4PbXq60WUamKxMCDNFyifvOC3b73G3qcy/3zfytLu
RwuYKgsRAn3ns+NnEK7GcSebJ1B1W4nQp4MmM/scFhQUpJVX6IqteaajJb0fCqFC2rv5HnufO9nO
yUT5SJQU/94f1dIBuBjVfHfKntjpbYelVt5IplOuOK21z8vXSxN1pS7UpA1OofmtK768u4OVpJP1
p2mBG4oIceZ3BfiAZBq+yQhFthfZbbf9m9mZmiL+9/uzNW9rQRllge9L6RcXWZogXCuuLQUL/x0B
6abrCfIk0+u63DRPevaq6HvN3Yruw/1BLCaEL23MPFDZGwrvyClHI3oPWSRtZFQaeTZ9rjLhg2l1
T5KafJCiVt9ktfxFTNeoGqZZmvuhS/uzTVBWCmVdbs5Ti9pGbH5Oxr1VGnbbvuaFb/vduRt+3h/y
LRHotDEmbk3ezcCLxFkc7OINgjqNzZMgFkG7z9EYIZ08Bh+a0lV/Wjw7j1LYknzOA9d/qY1h3Fel
G1KPiRrby/0v7dBFBxoOiqNOnnzb5iE62b7bb/zY/yfzEm0vZHpJpqbr3x9LQNOsQaMMETU3xmxP
Qzms6oOr8mzsSKglr9uM/zHW8H0LB5PC9NQBMjVI3+TtxCFUpNaXjFOH3OkXM/56fwEWtjVZf2qd
FkPh9Mxi4LHUB4hfqEbmXv5RC4JvgyZWKGskh/t2FoZxtc7T3y/u77LK6PgbQ/OkNY9dbjfuytWy
6IhpjZ+aO2komKOo28IqC8/wpu8XO2qf+85FGi3bq0m2gURrJVRYHM2FtdnS84QGQtJG5ilKHsPo
Adasv5gt2DcmgcGJUm1atYvZ8jOlkNo4NU+FpTy4ZfW5Vcwf900s3cU8PP9jYvr7hYlKHsqyMALz
pLq5LcY/SGw5qvtU95/u21nYYLJF3mVKAU+yVzPP7DVh5muwcJ4oRodOrGvCHgGQHgZmIV7xn4t7
gEYFaxJK4N+zWQsVrgEKU+ZJzquXvEl2JEMe29j/MA7xQ9u/m9Nqcl2mOOXUdZpL5094TxCU2Ef9
lEzvQxkeVp8Rk+u78cakByaiSWiG5sQ5mlCKWlCXxKPNEP0aKAc7mZFYsd2LnbCXakt+HCmzjACY
2YAF3bSHNALHYhehNNh+lQtwuMbiSsSzuJ6gjWlj1fhp2uwgx0JW6a1OxXqUVcTR+h3yzKXw4f6m
WTxf1iQdQ7fCpKJwvTkFwwursIqtkwGv+2udrynXLHyfG3wC4ZC2oil3tikTtW4LsSSYEr+GYIrW
eA2WLnJotEzAAxQNJlXN69+fZ6lcSaPF1SD1Ry30fyrw+OlxuDED4ZMfA5w2kmorG+2HIlWes3GN
uGGpoA40TJtgLLRW0+9+/QPkFpWxPNOBf+imbSgvCsovVf0xSiZYdbtD2NPxU8MRjZWXzIJXubI7
iyBGpGNzITaxawzfrWz4kkvmATbhEd7PcK0XdtEYdQOJpqiJvWYWktFb0WeDAcalVmv9wQ8HmDn9
0d2oRvdm9aG+4l7kyavPDiRoQahfkU8Gbj9vhfIKuTEaI8GV0c39SdN87xjLjfTBSBTpdzBa8CNA
7fhPXSjSZsxkubRFopsXiu5Me1tJ5UPeBOaLGSAcHqKS9lD4YuPkQtXZeak2qOCIvV2XkeH4Vdk9
+9oonXu19OAXqyvHsFwL7W+evuSmY67oQNreP3UL/vMPZZrFLQoj35zrvONJJdSBap6ajp/QPqlj
Z/fqWVR/5/7K7bPgRdA3FslSTxqFN3QPljJ6SIFzgQbt5n9Iu7IduXFl+UUCJIqkpFdJtfRqVbeX
tl8Ej8cjat/Xr78hA3emiiUU0X1gvzWgLG7JZGZkRA9xNL3cpdb7bx7YQDM8UPjAWcmHsETYGdY2
bh67t7zImfZ5/Ym1tuKq3pw0BH/w08CQXDECN3rYjzVI05GObtxR0GMY0Wf0pu5FGmuuYWmKQGrT
t6zNhmhdQKblqsV8sWPakqhfC7najyE2X3lcPUxpfpoX0rpZLnD1ha7eaLs4oS+Z827yKwTp5/al
2Cctwj8SiLj2uv5+SKOHjqnou7YONjopEVUDFmVdCUCMUbc00AlEe3VbkHvNIc3rVPb2oeapfWeK
iSrmdHM3UjxLwTrAkIJc/34WC825U5IaKgRBaz4l7XNCoUr28/bZ2rpxoPP+rwkp3EI5PCxBsgSo
AjRoZ+eXLhS5nE0DaKc10e+q48Zc9+nZGGIyDNQQyMEZ+jMDKjeJVAgClQVp4bNqoFqNkCgwpz3h
O1Vgsfl5gKCQHoIuBATyLgcgJoiNFaLEDAHNrM29+8/tFdiq4mM3QXQP7BLIJMpZylnTmnK0JwDf
igOP7vt/rAIP6l1su828G/8K511Vepnla99vG16DCfnaIKsWHRqN4CXkOI5Afrgra7yqM/05D78S
9pkOJQg6QOVevo3LX73q+KwLcWUQ8qQr7claUpWiDyh2l/qUI0QrknyPCs0j0fL7MoeeiQndLrdL
Q7bTAHO7Pcyt9QOw8F+r0vo5TSHyFvwjwZQbn/O5f+sr1Npv29icSpDIU5RybfQ+SmFNAbnLOEfj
UEChm5mGoxvniast3/Pu1NOXvk38efrATQUVHPAGofv+ulVstOLBqgXDLVI80PTAm7ssU9y7W+7n
zIScRKy7dkTftm4HUZL85fTGa6M7iytCS1Hv2rqqEAyi1I4DBoljyUWwPKZVCrB9MMbVL5NVd8UA
MVHL5L+NBOjGsKL64fZ6be5EKGIgCl07/a84EpDzwfYfkB61wglt/t3sO6Ed70yR5J7edfouQpzq
zzSsFXO6NVYUo5FpXoVHmNwWGWZ1OJOJilO43DXEm4TfsUOT3lmZ4j20te3R+Y9MM8Z33bC2DJ0O
4ctGnIjtjeYDZe+H6yFIWpnr0AsDuSDpMBc2a5tsjsWJlg9a5jtccaQ27lqwFkIdA3xYawZOOlLg
xjCjAamTYBimQzTo7mSwXQHBRhXx76YhOHYkaEwLyX/pkl3f5kY9jDwIKwjXG8mdPi13wL1mqsL0
xoqgZwQhH7oHASeWZyxmNdVLvWNBn3C36lxnVvEwbBxYVFktvO8IUJQgZby8qhogpsclISygbAS+
Lf08as3nLns3oROoMeBRUfFa9VWvskATTftuAQNJkIwPK4g+f7/HXoMrcJeQtVdAhv3GtZGjTSBm
wWBCRvpQdq/vPv0X35e2bhKlFWELvq+Pu/JH3qa7tkl2tt2AY7537fb9J9ECtzggRKuy+pWMSUd4
uoDKnAYUBWSkQhS+7FpyDsuB0iPangChvH5PaBDiqqpopIGx5PrzFC7Od7vIWrej9XAflXAx1sib
R7vAs8bMCx01csM5lEhmH+zexo0PadND7fDp0RmVvINbWxKJL/RKoStr5Yq53JLAQNb6YnU0gIjE
K8K0I4vK0re0UEV7s+FYUZ1fW5rhktB2Lh3jPNOTKuQFDcx0cGHEZejTbfCMM2IoPCT+7S205TTQ
aIajjPokUI+Sd1oyZ67yOacB0QIII/kmuHBt+mUhH9iqiPzBTQso6YrKl6bPLloaiZoFxHkVVu4S
/WnRv6T0sdQeelVAuLVWyJ1hr4Ld97plvxJpyWsnYwGLxgEij6ClYHHPfV5bH+gNR/rwP1NSPsYO
wcAHUQS4kOmVVi8OV0Vkm9sBHId/iubXMQVyo4M9Njh0IxRAd9SeY2im6/NdYkGpahggyLg26SiO
4qZRqMfh0Q1KPWQIL1eL51lvT8i8BcjQ+mEW7VKE8dR+hKaQSH7d3oEbIQzSuwjcQSCCS4WuO/Ts
XcWQSy7S1mZBQYp/qKi8wiruhsb4Su3u5zwWn8MaxDi3bW5tELztwYZpAuEGzpRLm5AFn0cnx24E
QblX54FBjqZVKI7W1jW5imRju+NZBOjNpZEizItorBkFOe1zBa46XikwaJujoKDBBRAGAZgMRezR
tWVOkUWDivhQsauJG6ukRTbeAyh//mdC8nqJETcWVANp0GvoCMw1V4stf2j/GaznoQCwMzo409vt
tfkjqCu9rpCzQii2tt0ifbX+prMNUcV92+cOrgEAmbpPyzSI+1ik/ECNmvqsAt6Ac/TALMmie8vA
24fG7tvnppyJJ9Lkd2VVU5CCZpuLfQkcPh7qoXWoxhZ0KjmBeDTIPECPf/tHbx0YHEWkgx3cDVfV
McoGs7HG9TdPOw0vQPMISWWByq4KCrq5qZDd+lOGM65CFjokBcDW8NdRDTXUHIU3yrkKO7k5mlVN
BNUxPPbkAI/oJdGsuqfBon+bCbyO5bhD/Rdp0NRgfIDR0UJnGAJWqPKtAkCXy00ypHz1caGBvnyy
rbtJVXPfmjHgKvBKQfsfWOSks95mIo80giBJq+IvTTo+Z7qqeWnrEj03IYWrQoBqVWtDGqQNWVxn
0CDxAmeJEHYXDbl/e6ttlR7QYALpAzDKm2gxkibMNLUMmmVAU0dtxL1yznxT6x5EUuzG3vyhZeZT
nNc7UsRf+6VQJME2Rwq3uWp0IYEol+SrJdeMsdFhu+wav2mmdgdUC/woNcY9y+ZacTlsuTikfCFp
g+4jOGtp8SpGuy6rFgvoBcPtI/MwzgSNNdPh9pxu7REcKudPoQNE3+vfz1xOXBam0fLWCngdhNpT
dvrA59GRvNY1oKMm95VMtWmJDPSQAZ0PtV+ouNe3GjyAqPvv+9IsGUtrpTTB97OcZcylTZIH9TLz
T3Zi0GRFdpiHVp9nwHZEUh/aUE/wzs1Dd7SE5tV6nh0ykou9lQJdkaJ92qf6OLzxpklOcz+hlFWG
6X05l84xqpE8NCFu/b3MhAqfs/5O2fOjZIg0Ll5915wEEZSZIhhFfcTJvXQx3SY7VeAWnezonqIh
8vaqbO3lVVQSrxmA5a6hqiTRQSw6A5lRHqnzdX6IsxMxj7eNbGxgFNDwHkd2CxeanBICVaZhVAQ1
kjx7zYrRJQPWRwUzVBmR/I8epf2QJXgVEZEf6HKYB9RiHMVINs4I0OjYvQgLUdCVUX85L2zSVii5
OvrwBaISPsuESlRGYUNO1IURevebBdXNqQhfo25+tNPly+0FWedC3mP4/Xhh4ckGihIpuiBRS5xY
1HbQjru88PW7/E2r3bH1wlARZG7trzNL8mAAW7SFkbV24NTaSYT8NWTVMQIXQUJUKC+VKelKsMxQ
E2leoVc/L0HYyPzFrtwY1cV4/uv29G2sEC7pf6fPlN47RgFpnzLBEZ2ZH1fQg1YEUpsjwZttLZFC
ZVROaM7FUKN9HucFqtD3Nfg+dWvXd+xpijRF9Ly5Ec4srb/kzOdPaMXWp/Vktt3PojDcwfll08kH
bZlrtn8nqhz05sSdmZN8tB2KMi4ocHgZJ25mrWGp4oBueAGoZ/43deuAzwbE9DCfnRleoEyPM9+T
8VumumlUg5AOT5TMSYNAGt5shIj4X5Qq7mHFEGS8NNzOYAmBSaqcLxP7ocfUtTIVtmyrYe18omTs
Rl43dtPOoNIw2wlPhOoLpctbYjePQ2m8QhP9ldr17yrUDiaLdxTUhSVRKYtsD3TNnIMI8ZoWLRsj
qNyRyQIq0HlOausQOdH3atQVp0llZl3Psy0RpcKk6GkFgAPSJalDflHDQWmRKI7SphmK7M5aojev
yIYNZ6qIrfVWEEffyvhHFf2TxYrc46ZfALhjLcobDtL0lyNJhFVwMQB+KLQnBup9ztCVlnwm2efb
/m2r+o/c5n+GpFOUVn03Qi7JCsK58et28mw79NrhU63FLpm/Rfmp6y23LYu7+d0SHch/4jGvIweC
ygqKOpdj5MJI+yoGYrAIn5b8LqZeoqJs3TzAZyakDQGBWB6XHUy0jcuGg6gVpIzb31/L/AAiYmNL
F5GZgZs7iizshND6XiXDN2KqOKe3VwiI2j9gAmCTpGliragMMyM8iPTvUQQ5Pa2qO68twJTG4xYc
HpBcteZPeandDUu3n0CRcHuPbO5FRHUY3xpGyDoQGYkRw7LECvrarZnP3zKUtUtF9LCVeUH+7V8j
0kyGlV5YGoWRETonaGUdqr86jRbfys4aXzRH738WSzTukrntAMYPF8VDbzMZD/+0dv9DBOEK7pAB
JUWSvLICY+L3okwPaPvwO/TWGaT5jF7jwyzmX1WU/G1O7R34TU5JNtzb+QDK7OE+71UiwVtPA3SU
oXUN6Iu1CfbybIxjtPRDGfJg0frITUQ3PEZlnAd60s4vrXDoISKVKnWwaRSIj1XwA55RRkxooODV
Jz0FyjC7j80HSMWinEvpcckUV/fWYsOnrUSJgFFdNRWDCbvI8CN4QBBeQbq3QgcW7d2kGF6WYdF3
Myn3kdEfxfSBTjY8e9Hvha569EzLZdzIsWO9WVCd7IofHf0FXC8Hvps7x5kpLokt13BuSYockyWs
eT1rHJDugxmCdsW/fSq3eJcwFKBNcUGgl16O7PUwW5asN3hgZVVeuTm4xnxjbkASELfVz0XUX3Hn
py6p9XY3Cj27r6Bb8Tiytjr14zDcdYmYj3VsVt6szXxXZ1yRBti6Js9+oPwg4CLROOmxyrOZ3Hdl
CQKF1q34B1zwuRXJcYjUSDXwk6AMnKPi6Juq5ODmKHDJw8OjFxEoxsuTmLVUD4WJyx7SXz9aGt6H
vHwLoSh1ezm3zh48PMDmDpRerqSkMmAKucYRITlg+s/bCmxE83PDw19GMb6ZTaVqTtzcnmf2pO1p
dQ7rtAltINGi+2FePof1B8AaFgaDFCRkLa5ZMVEk6Aiy3hxIFy8J/bbej3yXli5pHkzVO2pzlc5s
Sa+bASx7MyvgL6vUdnn5kxu1R1Th+tZFCOEHHDXkbZHElbYaTW00qMdIm2nVXRkKdyqaY51orjmo
Og82hwPsGuYOKZsrqvl86cY5ZyNgz+b0q5pRp1ysV0Sjh9ubTmFGvtkhbJRMdQMzBp2DmsZHZJR3
JlcFmZt7DSxgfwBrYPdc/34WlsdFOjUxSMUDI5x+R1n5SDKq6J3aPD5nJtaRnpmouwK9m/VqYnAJ
8+x0p2mPzeRVqsLuxh5AWgix3sq1AKJvKV7mMYt62uBJmIkvpPjaWa9d8TV+vb0uGxOG3BlK1ACl
odQlZwU03vQJiGyRF8JooAr+fpcJKmwL4TfCSvQHS/s4Ai58sYcGjnlyi9kvueLq27jeL74v+Zba
KMcKUBAeDFW5L6z8YWjHl6nI/cEEMYq9/AS/xndQrinMbi0NgC3g7rKAbqGOBN+HRu80ojbGA55A
BRjHst2jZlzTL7cXZ2Or4fivXRAckcsVaj82wCneVhDhzEf9Dokd6oJz78mY+70puqO5VAqU3dZF
v/obKJuCMwqyM/LeFqnea3a53nDkhZJvAM9Hjzxb/Nri4iXUI3HfZQLdaU4PYujcCPI83Yc8AQsj
zfSffarnd+gKUyUvN5wHirw4zkgmY8LlDnrS9HUFOXMEcfxBC79PGsRGUAL8wGSjG2rF767kJtLt
KxITKjQdOOgN9BKu7UeHRc++LIX1Fatwz1B4vG1vc+v+a++KO6qq7XJJKtxZUYro3rf7VZXOSyxv
BsNPPHjNcnfb4NZRXzVhACAGRwCToV85kuhxZ00IEy3fbN3i5X/7vDR/U5daha7j86x/m+516yOf
B5kyZGaAPkH1/9Lt2kU5NLqGz+fWg1M+f6QvEtnX/76/nsUztz4ikp3bEN/P7oixr+P97dnZWm2w
FQDxsVZ/QZl3+fm5ZlqC9wYL2izv3Jbbfry039EUuivGYVdAM9CwUwbmIVXQuuWqzg1LN6IzQlJu
IjNAIBAgGtPeGxjUQ8mv0Q7920Pc2l9ArgBKClweuYok0mKkHOgWhiDsa6KfHEUEofi8HEGMdV6M
pMbnEz0Faou7+vvhqngGrzl4OD64dmmJeEu6Ye5HM6BWY3stoKUHBhEuhZWt9YB/XbvGV1I+ORXV
iQiPwkozA5IfsmU/1kfSHudEkePYtALcPrDZq7C3PBbD7kcjG0oSVMjZTKZ1Z+cEwuha66OYpXLP
ayAiFX5QU0BvDW5Ccw29Lvd2AkT0hOZ/ErSzGaEzYIS0j/Wt7svvDUDbbsadyG2Q07i93bZOFEqz
YKJG59eqIXxpNU9pBJjpZAJ6Xj3UwGnaFVoGzOQn9KtHr4/LN9NBEaXPHBVl0dZOBNpubd6zgAGR
b0k06qWgcInMQO/7zyJ3HtIlV9zEWzcecqWQZV/F3wGfvhxcEU91JmxhBkV7hNqVG2p+L77fnsCt
ZVuxpqidOwBqya968PwAF+CUADlFSPi4xpj/yh1Q8JGCF/8QKJkdM5Ct+mEJMZvbljdHh6sc+wX3
3lXpFpx5zKx0nAGjnYYfld1MX+2KZ35FRpVu8qapP0Ar1KPBhC3dStnCZ2JpNQ3CtHyK7fyYGuI+
LBNFEn1zS/xnRi6voIA/NZVoYCY/1IWXVorgZHsY2AdoxnGAR5OOmJFYbTlxfH9pnur5vg9/2saX
DywKlHbxhEbXAdDCl1vO1oq4LfEWCIay+croeHTi8O+6t/83M38wOGf37IISZDg23MQ9btZ+SYSz
n3HjI58kuOKltjlp/43oT7r7zJTger+IwjaDCjgLJpD9i12LKzztOvOy8wNc7v+n7U9J7MxIi8pC
rM8RoNUxr4mL5IB2zK2S7ua2Tz09B45nNJXQq62hIX2KFzta2SGdI/mHBVISKz6dBnq+0+hRRE9J
qni6bZoAFgkWcKEDFHW5H6p+jumU68AvL9nbGNbPZpbvGETa3r/tgHz/18x6k53NHzeiXLDSpMGs
5fXnNKaxz/Jc+z4uRq8yRTbWCv3PSK7BpaJBQXqNToaem6aIWAChV+oOMR32bRK3Xm2xrHfjKCkf
82We92VRl77dhtyrKm3yWiiY4mDPADynXXrsIJ66myKD9e4IReND20+lR0q9vbchnucmvBvdxerj
e17WpwSt7J/0pEmh0cTCY4R2o70OplV/Lnso06OfZOYG3HvDf4WtWRYuW7rQG8eSuwhIMtcZx94b
BYl+azkBDLXUfzBN197wYiQ7TcztYztPCIZR3wWnAUVjNWobBpQudfOVhZHhJrGIfVoM3V3Dyniv
D6Eqn7gVa8AxITMMQC6qa9JGKet4amkHHLWjO75pgqpKa9AFCQqH1PmAGzw3JW0WEQlaO6NgQeSA
j+OpwbtTxVS8dZ6RHQWiDPQD6EaV3GCWOEuSWfC05dA9rsneqgwjiLmxT8Vg033BVByLW1cHzjEK
ezoocq6oP3raRW2vUTMA1OmnZc17gH9OHzhjZyakaXPiKByGzEQ0YRj+bLAXZzKOTTHd3TazFVCs
jOY2OJEgtXjllMp00oreMsG2m3/tjOp+aZYDzykA2qLyO/DQuVmqgmpvTh92O9KX1FmZ+i79x6JF
JB1ihIE8f4GwCusVc7fxfQd1sT9c7Yg05fIYJHJZ2vPKDGaOLjk7dpswVuzqjQOEYBKUutDrgGOS
3VI5hb1WTrinuO38ikinv/ZmXu3ySqM7Ohpc8QLZHBFqj4AVIGa/UsQbu3aY+gH9NpaZ7ELC/HpQ
RK+bAzqzsP6CM58+atnijBks9CJ8KZhz7DXx0PSLZ/WFKjLaHA3EL0C5gqcO2oYvbTla2S9rxBRY
g1tb2i5kxv72tl79l3TD4zr414Ic20GdDk9ngmh1TsKfEQcMdBqrb/YEL/cBQ2jXBSAXQdhVvyTE
ssYmC0MzGLvqtxYawrUXU7g5aVSW1km5GtKZJWmBKvQgLmTGjtPeumRHv64CBJbXJz4Yl5dZkSzd
nD9sXfg2uDikni5XCNLS6KdYECHRtvtKk3Rn5wXQxrYin2Zt7YRVjwb4CKjBX9FZULI0XcxHEnST
nrmzngN3SnOGrr22D+KOMb8oe9112sV8MeO2/8z0aXZNxGmdy5tkckNu1chtdpr9qCVpfEziVTkE
mkp7wrrpLbMnDv7b1n40q6a947ZWfgZfZOoZUVi9YvHSh3yBg6WgX/ZmsxbHbghBdxLOeb4nIS0e
whRlN9eqQF9jCcqPedM1n0CWlD04USj8OT0uXX/XoDHPjnw789EmfoggITdBIE/zpij0C24/JFFN
n3CPIzmZV42vg0LmRUAp0is1vXkw7IGdWGtH/yB+sXfMSdp9k4zLvpnteF8MZYv+On30qhFRS8/r
2EOfiPXPXFqx65QJcUnVaz6l7bQzQzvbA/Eav1ipFh0zo8t23aAvioXbaEvBbQE4BkARuD6uOi+q
NMojI7OKE7Y8xp3H4lDNyICWMUcUMYXz+Gykpb2re/17MqQ5yL74SRdJ5q/6sa5RFNpd3RrCzwv7
FaRJqW/2UeJrqG09DFH/xcpKFeXvBtLt8jdLV6pB8pYZOStOFa0ORa99czrxENbGN0eL9405eEUz
uw6djnbOHpMQU70QxXV7vd8vf4J0rmYnTFuwQBcnffmuafcmJLhv+yOVgfW+P3PjbED3hVjH2H9l
FpiAFZ+/9gv4/UgXIWwEBOQqXOCOnXcVNYrTqpTIlqcqf+lh5wNjODMiebomsbMu1mEEXfsz98Ts
3/6+ahDr38/mKC6rss3WQVDbSxYfMtrk/bk8tDgDHA5OWBPCj3IuD28z3hGtr088bD2UtebiS+t8
CakKF3W93JB/WEkhkfzU18LE5VB00olBa+LkVNpezj08d947VZffl47MUlmdmAp8nzB3sfcOWBWK
d4c2MIGGJwv9tlA+k8u/E0uKVHPC+CQ6y287xxWlItFzvd7I3iNdhnwZ0xFBSYcu55WON0gRn2r7
IU4OReGn+bvTFpcmpGM3RFpq6CSPT0OPZ6WXsl30fpLGSxNS0DSjUtOZAqPgLd6liDQVp2JrK53N
ki3VR8sYWmclz+ITzf6J8tx1VHBpxTLI+IjJmnnjRBjAHH/j1T9D03g6+cB+PR8EuTwPdl0xYmWw
0deeDkVS856qvMdGwXVdCBw5VFvpyrB0aWNOZlFptSZOFnS/dKPykHWt+VNS3PXhl9wkXgfyBOdH
L373/G/N+V3ER9Hv06Z9d4x7+Tuks+mYQxsWRihOC/F7sreFz9+v84zYTweMAdE43rny61ALh3Gu
uiQ+2ZDC44chfG2Sw/s9zLmJdVueOWOrGQYrTUWMGwWMs3d9d0Rv7W0T60RcRs6Xo5AWLBS0bbQG
JmLrzUDurThatceZYiBb5+d8INJy4DYwIg0AoJMd7trxWOsfWG7UaZBNRubyurwQM0g3RqkpTqV+
Vye7qji0Kka+zSGcmZDWwkzsbmgzgp0N3YDCswtF1Lj5/ZVcBn3geCxR83KtW81Ia4T74hRxF5Tv
rSo62Vzos+9Lv98xq74cBL7fO89RDsDoM97+s6osvOXHUIv/dxTSdir6gsVNyMSJZXuSPKA8S2xF
AkM1EGkvjXOHxr/cwkK82YAr2Z6T3Bejwsj1g3J92P03DulaHO2sWDr0EZxGUezrTndTULja7GdP
d7114nqQlS+3D6Jq/aVbkk3CwKMHMzfN+9ACWtv/374vXZGDCe0TPq3fN701NZMqbnnF75fL2Vpc
ACBs4ftgGmt/ZyqeH9XnjcvjYXaJhR5TLMhC3PqN//U/TQ6TrkaSdqYNXytOXXfP6v2genls7llg
CEDUi6Z/9GRf/vpubG1rNmdxAhsgqw95/Bz3bmF++8AozqxIWwg649ZIGnjB1PZYfgwdxRbaPNxn
35e2UIvupDKydHFql7shSPK7SaUdoJgnOc7qS6QV2hEjGPV7e4HAPeQJ0F/1dnueNsYBsXQDwS6e
BWvD7eVq1CA7JfYURacOTEAAOkJlo1M0RWxs15VRZk1KItcG6pBLE/MA8tZK9ND+CkPXsf4Gnez+
9iA2pgrNlVTHvz+UbtJ9odNQT/F4WKXgTGRaHpzk1RqPORpNbttZf6kUIFzYWUd6FoMYpmYPxarZ
lmk/KIjJNedEnNLnTuxO9Q9SKiZuPQm3zEkXCLGjiTgRzOnmW54EoTjM+XeQ/yTm/O5wGMglIK/W
9P5Gei2sa9TG0lAPGD/yyLOK565XHJjrXbCaAGUNBf0dSoLSgeERXg2jWRggrPGsiO46oYoQFRbk
XO5iZ0mb/7EQf0fGbFQReV0flRU4BAoJTiDXd9VMY3RNrBXFZARzxPd9yl5AAXWEDOHh9ia7XnWY
ATAUUKX1pStXDKqE6cuSdgY4sotjmHcHran+NsBEOIKaoG57xdnZHBV4PsBOD/4YVCou9/RSTXM+
QwAnyLXhnsWhaxe6q+u/bg/q+uSg/IHOB5RysP5XbyHoYAB1LRArNGJ6SOrxpbWazFuK5dcYsodi
WV5tYSme89deATbBhLeuFR4mV3yjYnCQHM101NEr4S5pDj1262+zHo+NmarqPFub7w/VBnIrQH/J
oB4olMzR3PR6UExfw/x7HqmE5bfW6dzA+gPOfA80a+1qiWHAng+Q3PGRNIYIoH97mbaNIG2HtinU
VWTqPWIn+cI7Rw9mWvj10nmL9kJbhZHtqfrPiOStU9NsGNQXjMBp77rlE4LJ24NQfF9uVE4KrkE8
Cs4MigBu4VuQ4/6AAaC2QecCqjk08F4uBeMDM2IsSJDS1zj+lSE9eNvA5jIArAg/ibInWJ0kAxap
TXB76YGIgYVEEzw/ANUIRA2Q74rjvzlZNgitweICQn45GoNcYmUMGhaD8haNirPHVD01KgvS9Q9M
OomW2sbR16tXkZSvzMhUKMU/El2XV+VaXmXQfwD5AUiRpBkz9XFMQamDGeNJBKoQ3MZCf6zr9osG
SLtlLNSLmvZ3udSVK0R8HHh5DCvDbdF3w+tqd3v9tjwPiJmAlgXpByTMpKCKxP2g9xPElpnp1V81
I2gNMMt8YOXQQ4TADcxCqMlLQwYxjTX0qIgGiSnyoz2x3K8r6/0NXiD8MNGzC0QfLm25+y51xmjQ
W90I4gQSWZ8R/nzgMJ0bkObKrgBfwNVhBFbyGE8PHzmr558nl0epQcMCtKgXI1jA2yP88t3PjMvp
kRahXgY2lDo+r1nHAe1cuuL7mzsJpVXUjFdSfVmCr6+mIs17agQV9TpwEDmfHOORvD8lhVGcWZEm
KaxzNLqCzAmcK4lv9LH/z+3zsFFRW0lpETghN0iQwJeCP6GxBPFfrAdx/o0ZrwVPD4IFgjyTuHxs
ls5lXegP2eSVy6dhfPdrHMbBVQv8MrjMQIl1uQXKbgEPcm0vgW0XfhwV/vH26LYCNgtOBygfdIhS
OV8dpWVZZcayBOkEXQ2X6XbjMS3tv04IFvcD0Ys7Zs6D4nGwtTPgrtFR6oAqESX4y1EVidG30NPV
QRsPCHZfZssTawkKqx2krKBK0isgg1v2AMhGiwMogGyAgC7txTNYMZqoxa1q8EPe2ce2uMv4PgkV
s7l1XZzbkfbijNo+K+d6HVf4tqTNERSFX9+/YOjRZytZMmDKcmK+TkMOWMm8gKyiPDCRPK0kMC4d
picALx8A+3t/vhFTdmZwnduz2C0TRiJsHQaL9o0N96BZ9av580DHD/hSoGQYRgWeO9DTXtqpiRbW
I1DZAUEfSO94+lL6t6dua3UcYKHBsQtEGyQRLi2Yy1whEJ2R8wONEasOwnh/JRGBDUMpFFcnUJwy
Ri8GlUfElnVfj5UHvEwFCGWS/nV7GBsB1rkR+Vabs66xEgEj5WhMwFfSXZVbvcuICnG4bQivD7gG
MIDJLZgJn8I0X58FTndstb/D7qEZP98ey8aS4GZG3cVZ/6MT+nJJUugNxZaWAnRN3yLnd/b+fB3o
y/AQXR++YBOUD35pQPVE08gSJOVT076hcyYVzMvnl9vD2JgphEsAC6PtYr3upL071Oj3hBbGEsSt
m3af+FvFFMi1TQuACBO0x6GjUA51W/Cjz8jbLRAKqXZxPj51U7irm/Tt/QOBNCIuOSTWVujn5XpU
RgO6YfBDgHPjSV8gkLQkXlMp3rYbi74SpoIXH/1M18jFcioWs1twp4Xlsz4/Z78/MAY0iKwktmg9
lfn3uOakkbATHPNK7CEpGOSgllpCXeHrt1YEDX869JkBQoexy6maR0uzp37E1hrIYdaGfVp1b2Ct
VSAHtsIPDqp621iFQMCkLd1daPlKG15E8L+OE7oh0WbPzOI7YNb2aWt2LjgsjkVk3PFqeSya8ldD
nNbtk+j19qxuBAr4GdiBmFG8HOUre+JiNoHZWoIMTINjJp41ln+FGsA3MxQopcyKjbhB+QNcMOhO
8TQC0P+qxXiYwDmRDd0SsDEh+6Uykr/7xhmOMcI9X9TTsJudJfMgq5y9NSCO8MuQjo0LNb+P+BBk
tIB/hVtHP7q0ABGow3Rt/SUr8VCDnqc5dLwoTz0rURzyDZ5XDNoEMbu+Nr5fU+GxXNRtxhb0E5f9
k4jSb6k2gQ9+SXtxyHhZPkNQmt/rDW29Dig6v9esDzx5cfDxpAZ/JXjBZF/Gw6yy8t5YgqkVO9Ou
Tp2pEtPZCMcuTEgXcTEmRdGa5hIgJeDy6Yk6mt9E6DGO3i/BDPlvPD9WsmxQFsvZDrE4wDAb2RI4
pgcC6ez9XPA2bheG1cLBADuvtDfScUHSEJ0ZUJIdomdLV8TJ6/UnZQZwABD1gyAVbfbyM9lJ8EYe
SDwHRlYdmfkjzvRdbbzmUQTQ5YsxnG6f8a11gTdb5+mPZ1t9wFmoRxZLOEXYzMEDsb7tPS16/4OQ
A7MO8cm1Iou2+cvv9zVFLTbt5qA7Rp3PxfNCnmOxvz2IjdsFh4jghqFoQkIC9dIIHnETWDDQV+xA
N/xz0nz5yOdxNterHnGYPEc06jm6bdC2nP8o2F2M8sltAxtrjt//n4H172eLUJgtcLcFDMAVHBrS
YBSD79ifCRvQ3FN7A4n82xY3ZwyytWvr/VraJJcWRWqPsx5DO6ERuzg65IrrfuOiRI4OFB6QQ1mF
d6UZ68ahKdqmA5FL5MY4J6dCpWixNYBzC9KUpUM18JaBlKZY/k5ROItNFVpTNQbpsu/jiLQYBPjf
wp1h7PTGbxVnY9sCOpHAU4l/f0DkZ8tuhiYrUeGwAtHeIzVbpo/k/ey0KJWgjPn/JtafcGZCK2p9
bpF5Q5rfAVfW6g1p+qP48v7ddG5Fei+yzAbefcFAYv1oZQeiQqas20XyiRBwgBAsVAwR18t8C5Db
KKZuyKyAiZ+8vLenQxX/pN+b5f1YQUzXyqeDLCW8uJyWNQpQUoPdwQqW7Hur/Xaq9yclLr6/7uqz
5ahqEJfB34J28v9Iu7LmtnFm+4tYBXAByVeSkrzINu0sjvPCipMZLuC+gCR+/T3MvfeLBLHEcr55
mKmaVNgC0N1o9HKOI/yR7Do0toKfvd4ac1jfsD/rUI69B8pCKgTWMdKDAJdmEpjARgEp2u76wa/c
HljP0i8NWChg0CiOV3ctYKghrAk16z3X/M554oCz/BvtOhGi+KomGvTSdAByRXrnNSn0Gzsaflxf
x7Iflwr2Zx3KYy6bdQI2WaDW4Rn21gi+j0sxo9t/urkuZ81rLRNc2JgFS0e93Kcqzh2cuRNqYC1s
AgxRXP/+yjoACoecF+YkEFGqD5RGuimdZgHcGPdgFbfDL5BZX5ewsgKUJtEZsRQpL6kDdbMT/Wgw
Kxzyu+5nmm4o1NoCgEuCgUe0mV9StrCGuGUnLNyEtfCzrPGT9miIzx9dA0bcUEJacgQgg1MjODbi
iWdOGTAiJszGgMnh9vr3LxeB9DPYjxi4KPCKUV8PkoHPCbjTKKOAqh1tHrtK54c42cKbujRyiEGo
C3rshURKrRc7qdVVLdV04FmhF0bbM/u5oMeeH3Ty5fqCLs38XNKiFCduK+kZ4VULSdr0yW3uCjTN
UzS25h/vVzmXs2zsiZyaZVpR5a4eUjb6pvE0NDmY58LJKEFCAaaN3ceXBS6XJcwG1iiC7nNxjtua
cQ4A1NC2Y2hBAh6uB2FTT5cbuaJLo8F8/B9BaoqlmuvcAcCoDrev76bhe4umxOtLWdMFVNvhgZcc
+wWj55gw4B2RxgprsGBJk2eeno3vdc/3qeDvuhy/XZe3siL0YCF1u7xSljaZ863TGkzxDnSaQnu0
f+UMrsbOPlwGWXwMpppRIkUCX01FUqMyuyw3pzCzXpK9mWycyYqRgviGYJ4MqVu8wBVd6+uu1pMY
n7df+XBskwfM1/3FHp1IUKMieyimIjImwH1wb+g/zVvB3dohAEd68fP4D/zZ+SGQxLFTQy/nMEtn
v+6ZJ2Lj464MFZs/IhQTKWKHTRiJmkMDkWMvAzAo2PnoX9+olcQPUg8YaAbkI8JdABGfLySuZkMX
A7RJdLcAjS0Nr2zALXyINR/maM27hdVtq8ixsnuory2QPQgogZyzmNSJs4lFW/AW3Kmhq48+xjIx
wPfxzYMEJNJR9kaKRzWSyJw7OhgVemzidycp0XMXiE06xSU9ex66YMIUyVvMBC/5T0c/X0aeG1E+
CNRq6vphtuY9jzqPlECkym/j4SGu7nJR3NbVhwPZZa4VOD0AMsWjXp1ER6LXSSYdSfaOu34ixc+x
MXekNL+bjG5kyFYMFdu3oA+hBQddmYpygNOpoGSokHR1b0rxz0gfteTrdQVcU4VTEYqlZoC+QP2z
Qb611wI+zg9dxzd0YVUEalzIUoDkHom282NqtII2XEuR28xE7Imqf9TJuCFjsfcLVcC8NnD1kDeG
0p3LSMrRkFOHZWijC2aY/KloHJ8V4jtYfANM/wov7ZoNN7q6LhQPkBbB6NCF6XItwzO/xOkYfexZ
yFD+un40K6cPZULiyEB0jqeE4uMq5oiU1dEcVukDabg3VRnAUj5+1QBwFB9HWIt2UtWRjtHkcHAE
zWEutSBrpV9sPZRWtulMgnI0cycBuUchASfivA1bFLTLX1dOHo2XCyITUjogolUUuMaok95aWh8m
VgOKchBqZLTyyn5+bDL90Ykb5nFqgjhwK9Gzti5MgiIXiqkxQLspTrSZkrZKhnJACDX6XQK0mI/3
JqEPAg8KNDIjDoATOFdqI2KzOczJEGqAsrG646wdphHcVLvrerZ2B0EO0MdMBBtoKFSegBXR0BSh
QY5Rj7dDtScdeyDaTdvfMUfe0D4JAN9+iB2JYdHv12Uvp3NxeojbcNFiHy8yyqhXATnE4ENYpl80
yf18uJsHdLZh9v66oNXTOhGk3BWz0S8J83wIJTMyH5jUWd5slU7WZIAXAf+gef6ydQblodTO6nwE
FdarxtHKtmGra5uFkBPw+Qh50HCsONJcH6a45ijxNYWz7+FL6cBujdgJZL7h2lZiaiDgoAiEND/A
/dTyVxwTayyKUoRj97KQMPD6R6yheBHF+7R+u34ya24OjxD04uL1u/QRnGu5aRbMLHton57YN2zq
K7/Iql8a+Tg4uYvSxR85igbITtBxMDNgUPzL4u6h/Wl878fqofm5EdKtaQESdeAtBNAygnfFbfdV
VuRGPfUhF0HvmR8H6gLsHBonUSkBmDOYpM+3a+RpIcquG8JhzsMJs4lR077YztaYwdoq0NUBNSPw
PcjbnIthaFTQx4LBXngS/BPTrfblNbeNpKaOq5Ogj0DVZbNKczqm0RCSMqyyf03xigCeDscas3HZ
d7vcX1eyNdOBKqNOjvQmsBaV5Tia0ZZ5Dj8TAWOlTICI+bOQKBxvpQt+f0h1aKeCln09Ca3dcYHm
6hZBxaPRZYD8mo5SRjcGq780xuCRuH8yebUvgBjhm/mvLGYBDnlDB1fK6ACqBunokg1bIAuUq6Mj
tSN7gsup1JsHq+8fxrREFZf4rcXQjN4HfVG8EsKPnShBfUq6G1C+fP6LPYevQjEEIczFw7weqdtW
AwxOH0yvyG8c8Wzb36rICa7L+e0hLvYcMP0wbsyrXDw2BLCAJi2CB7FGO5ji8r6ap881iLE73o4e
mVlQZGaQlq9OH79PQ+9VVmEj1VH6LXF+6sQO9Gp6HByUNCk/1Eb+ZBd015EtZIc1T7eAfIJDCgiY
F0ifQxmj5J5iQ3J2UzVHjol8h3+8scw1AWAGo7WWwEFtnUEW17XQtDmHJnko6YH+uL7ZK34B2RzU
VNBU5qJEq3i3ChB4g1nrU5hWoPZ4tUC5+RcCFgR8C6aKF8OyiScGJAGyF1klfn/FU79BPgwtk9cl
rLieBTAeAc/vFIvaU1gQHtekGacQTLK+7RRIRz/380/D+pyQ92gGC86n6wJX9+xE4OKcTpYU15UL
Igm88RvtqHW652zxaq0LQFIXHg7nrno31DhB9xWTKbTMXesGQBS6voAVxcUrFF3NiHTRwWQrC2jM
1ponl4kwBk/yo6N/SehG1XQl4IAEaC6QaPCuVlFPgbbmVHZDRGi02TdNuvte9gBCQmMkr7rEE1Zy
c31JKxfCqUAV/9Q0U96nLRXg0iFePu0FEJjq9BPpP/6EP5OjRDdTxe2uzSGHO+4DmZ27NgFYsdvu
/7vlKMFNS0e9LEeJExqRcNMfWfu5FG+TvbsuZk3RQACAjijQc6NDSDFOnTUJHTpEoGB7l9Yx6j5f
//6aoqHhGWX5pX3RUZvZKjlmdZMME3iEhdfpaGFB60e3EXCuLQJtbHj0mgtqK1H2ipnz/5ljKVOv
4y9VtYG0tiYAKT3koxHfLBhy5/buJnVL8rEdgbuH8LJLDtc3aevzigtuHWPIKtmNYTMF0vb5VoS5
ZounP3/xnyfuiqTos5Mjvg+czbH3ovJA6V1d78atkvOGIJW+Y2wrRjMMTodGF7S5lzvP7uwD169s
Nl6Z64IwewO0WTzQ1CdG6fSW5iTVGDJLeK6Z+jGbPW6/EAnq5WFDvdZ0GGRqeDkRE7lJ9e00Av7N
ZOmE05dvNQcg3bE2N5zK2g12IkLdOEwtdJPriDGUXXrgsPMeQ5p+W93n9ZEBXXncUok1b3kqUPFi
bWnSjksIZOJHkd+P6bFq3vKtS2B959BwCVwlgmms5RhPFA80niZ6ZckYai4uZYwvmYnmdRg5+Qv7
wWXz/2IU+0GNO8rRCwy1qwLZmQdX28pGrp4P5jyQj8JbDQP15wsp0Hg/tTEcQNOS8Z4L0Ty4/Zj7
kd6W9/ZkU2TZiLixu9m9Sfhsbdxta/uI4B+pSXRnXwL5gS0B+f0JU5VV9ImSO2MKxNbg5pYIJSLo
KkxDo0GXhLR6m3kcUPeTi1GJjx/U725GNDSCMUXNS7GpKVnR6Sgi2G9dMJCNUHal/xT5DYzSIy2N
keqLFg4nGueolgPm3NGhZzUecDHL4TjnP2dwr1bsh+mUnp1uNVct6qW8VuCHEIcjswJvpNYPGtOc
BseYaDjQN+G0u5qO+1q/d8sgaqnfi2pD3deOyrVQXML0DAVsnWJVlZHMLNclCfvYHX3cfvnjxEzx
JGtN2zgwfbk6L9aGFAuub3SIgiPoXPGBBoSq0ISyjyPmfdc9peQZ5YU9Utm+1QY9lX4OR2+Mndci
ma2RvU3umHYjx11ZRJ5J3+vx2Jc/yYBpJX7bNFusxHTNMjF0g/1YCLgvUp1O7c5la2A0SpqHqLf9
KqJPxsB8PNMBFXk00wNmaxEJAwr8h2Xe8uYZzsI3J4QhxjMoFBEABXW+lSLXF4dwsW8MLg8J3xVs
1s4uI+7kmAZC1sAsjm7qeD25Idr4XFTvWpk9s2HXWJVX2MepeUird5kUaCUWXi3bQ2S4d8MAqvI2
3jnZ0zhkz05H/bgbN4L09ePF9i1tFxiVVe/RjpeRKCmOt8m+uk7izfKR9C+yafYUj+naQeou2rnT
v4W1N8tjYdzVZZhMgM7Ny0Cn7a7NmW/Zk59VkYeqwDPLnq97jBVdX0YsljoAdBDv7HP9i1pnnKIC
sxaiA2vqXOnxMS6NZsfKeauDYsWMkV/BmNESCqN3XzGrLBaa1XY4slrr6iPvink/ZWK+s2bR+Y6s
u88OH+qXVnO12+uLXJWMBlBjSZYimll0/OSatHRu0Qw1nXB0gBLHCDgbHrv5sWzj/QigE9luWPWy
aWfKibw8so1orsJcALyWYtQl5ZlZZ0Ufps69Pt//e301F6EFvm6DOAZ6jwoUTOt8NbPUzJFwivpN
Zbl+OfDEQz/w4FsySm9Kk8cbEyYXKqLIU2+usdG60R37cFywfPNE90qCDghkAze27SLoXAQtlSlk
v9CloAYBS2Mo78dpCGkjmN+x2LlHM4nhOVr6RQd13QH7vdUXtbqZC4YhRmhQMbrw9W4+FAYz+5BO
xw78A1p2L6sv3YcfOMvSTsQsGnqigYhgeqFPEGOUVkBM7iXT23WtWDklFA1hXUsaCMqh6HjHjLym
VLahLZOvg2zyl7KW1DfciH67LmllyzACBooBTGIuvTaKHTsFQ29lWkJSxH4Aa+xJK9zbaMx3Ih+2
8D5XVgUyA/RbICZc+C+UVZWppHbcWA3m/56r4TnPb4n9+fpyNkSoeQ3Mr9pZUUEE1e66OPYa+jhu
zRevygA2OegwUc7HbX9+/AXqqUnaRHXYpfaI3EwhEMTk+WMRbXIer5wOXILtQAyKEBcjpnrczG5f
1S2Kxzvp3FryphM3U/5+fdNWTBXNCZiWXlrRETgrOlBENRKCLGtDVxRW4VU9nYCVDxoZitTNfdUn
+Q0bZLrRSHLhx0HoYgBzwsHqwHKhPncoJ7lGdL1CX0Th13Hu2VVI2L4eo0DX7uMPzz0s4lABQ8MU
BgWRkz8/NQt6YfZjVIWTNO7N6rshjP31bby8KCABGRVAoRigzFPHj2bdiNHhUdfh0B8z2+u3Ev2X
VY3fl/qCv4xSPxLZyrsKCO5DasTQBjCxY66mju5r+8mmcHBPJgpi/TeePkXNbeFseKPLhSGY0BHU
QgHhJNS0lBzycdb0qg1Zz/ltptnSd2xn6011+R4BEAl8Hgr+y6gokBzPT6ixi2kamazCeOg/51R/
FTr1hQHur5wH6EfiQTLUAW2s2XcTspFTuDRqHd10ABNCVg+EeKpvohEwWycyFuBxEwEnMUBYiPdx
aDGMi59IUd2TaRRVExPwtLkl+TIiURlJZ3ddCxcneh6unItQ9DyxGIAvR1qAiQRw+i8DWgkAyHMw
h4ch/l4nof3hFiplTcuj6OQ2TGpD1/DCKsLE8F1qexrYh64v6VL/sCT4J6gFZqLBM3UuQbp10zk9
JFT/tvf5hhva+rjy87PeKR0+4+Ncv59pIKKX6z/+0oWf/3jFaHMSTQDIx3lozl3zeQbdQnZj1jfX
haxqL5g5UEh28W+qRCQxc7XY6owizOy7uD3OyT2zNrovVvZpSXxjOIYsLefOss6TY+5Kt+QsS4qQ
AObUE9mG2q5/HgV39GKhGUttaW+zymSGxotwokGr255MtvJel7cc/MqCDvt/EpZfcLKAQhcCLZlF
EeY62085XEuR3NSZfaAsOs5zsXHuawtCVzaqhejPxwtC8WZJOjAQDM5F2FeONxrc59S/fuiXxXY4
SeTZl4c8cP4uQmwSVc6YTRNWxKP7yU2/xbI4RtYAMHhyr/Wa37P8YNLhLqHajsrJnxqwD7L++frv
WLnIz36GsrGGXXZuBc7lUFqC+2k6PaGtd9dV/cEG7CRmIv5JW7lxJV1Clv9eO2ZxEYQB6+UC6wEI
2I7WiSK0BFjD3fwm6dKjPbn7FgDGswRHnEgepmT2qFuDZ1j6fMpQ5M+eEsA0k5bvGgyUb/ipFSuk
CDFc3F6YLLi4Q4bB7ZjUSR7SuUXnS1jLMsjrrQrxioOHFDTzYAR5IRlQFKu3K22cbTtHz9hxdu4j
/SnJXpISLHEt9/rxpeVfr5/vqkA84QCttQyKq70qmI/SZCGyImzLJ1t0XjLvGxRC0+ShNW2vqwlS
L/zjDg0sEKBUBSnHyjiTplVSZD3cgdHcDPlupmCoizbyOavH9UeGOpsRV3gt9gzrSpDvdBJISL+n
Mvm4Uix4pWjNxZDGkuE6dzuORJqcFXYZxuXr1Lzy4gvXv1w/oBVXcyZCMcBUmjano1WGA7n5R99i
PF7ZprOvL39+4jd7GFNEWiwg0Y8Mndim9UPLhg1ftnJLnglRbpdK6Bk1Ggjp6WtPioNRcICgzX68
BXi9JUixnqZt2wl3XBmCNzExghh9nvy22GJV/31dKVHY2XqUC9lMmSF5CTFMDj7nv+y88GqQf0bJ
HvWJnZ2/2w2SraXpO2NzKFnuseJQjpEvqyd30Pwc0S85kkJ6TDs2Mg+y6g2vQX8Utue6/GbmYBrW
G28CaHd5q4PZKe0/SzrvpbuzmtJz9X+A7OKV/DXv5qDUS+QAg8amQTyTAGSMB8f6RcRXXsYez15m
8j4hE9RXOlpOvrjJA6Fbt++KjsLUkApaehzQeqJoUSomPcqLsl6aQJhe7Tor23AZ6xIWKFodSYaL
RsrKAkEas3gd6nQCRR6GOLc6hVcsAWv4I0E/t4QYA/kLQVUdVvSziA4yeh2t3YdN+UyE4i2GXtiu
0+Z1SJ13XT+2ZXD9+yvqf/Z9xVWIviU14fj+SB5y0Ho5t7Pcx/2GNa9EBGdSlMMmzBomU8dR2Aa7
RybQi6MDYiGP1XtNG3fu8H59VatHf/LyVh4I/Ux6TN1WUC7rm5m/V/zl+vdXd22ByFwwYfA8VLyT
kQ9yalod6wHQbDW8pPrXvEGxYauZf0uO4pxAnpqlPKJ1GIHUI7WHQzPcR85jtxXLr54PA2gG7BCR
ilpZ1LKOA3CH1SFnHqo/nbwpqVdnr1rly62x4VWjOZGlaBwtUsONK+xdNDv7upDBIPit6JyPX7ML
eOZ/lqSoXCnrwkl1LEmLDk4NcsQy6LMtOoO1tWC/loj+fyfvzh3AAq1IOtOtQ6dsA+H2ftn3hzb7
MOgBUlVoWgXO7VL2vSCTFFkdOSZPmxBH5PHhyUmeTfeunW3f3MqXrmncUlxGwyQqORdwlzaLDB5Z
eROChjH2dIPflmg6yIR7m+Rb/K9rWge3gMyvBb2z1Ow8/n9Sp02JZWGIuA7GYgdGEwO8DfLJSTew
dNY8AsYi8TiygG17gWs0s6wRZsyb0Om/ENyH1laybzFF5YLHEv4IUNRaJuDilFHWADhJCxxxT7M3
k+yt5p/aOFx3PluSFM1uoqgiEcG2WZ/4GGA4Pq720XArp89/IQdjt8tU9AJwpDjRJhJzEc9JE8YG
itT9SG7SPApYXKJYjPq8TDbkraqejbkrZLgRG6vVVI0lOakE1pUYP0vyk5IK+bZ3Gv+8vqwLrQOC
HvAMEQ+gSAlwAXX7egx6WE2dh5I6Rxt+DsyR4C3/NEbDIcm1+8zYwsSmv18OZ8oBmYj3kTLFcCuq
7cotnjvDLGusL9Qz4KrSllG/6gzzpmJ2cWhEzHZaXsZ+MkTlbTTbuV/NbfXqFJG4H7MRnJEgk70D
r0y6N4tYBgLhpF9ywIAZbp7tdTn3aN0W+FNX+Gwq7cDs8lcej/3OTZgGZC1HgHFbMwJiZPonUdvx
rpNdD3zudtwJc2zucpZJf+qp8IZppoeZCebJPimPKEhqOz1Nh8c+K+y3HEn6XQba6bnvdT+Botd8
39EcgB+91+afqulIR/7SVvbta7KTCbt1wESVv2i3Wj4+M02/TYWe74zElrtaCnR8U1J7NqZr/EG3
Cj8lde5JWF7AE/xeNyMtGh9tYIK23Qupp38y0Q5eVHSNn9Uz8XQdiZukQPM1APmMQwZGAF/I8Yuh
aX2gNQZ63d2u3ndCDlhZrPtp31p+Razu1gSFJC8l26eadAA+2zlBPUSjT2j8j93nU9DMZb7Tqr70
6sLQ0KOURF6fRu1eE2nq6RP+wBq0LOiSGRgeRmt4dd203sTQ3F8R9x8QhZZeU8zmHrCNkdc5ZnI7
Zoh52jgyA4Mb4MCJBjC853Q+1GPe7ok5J16ip7oPip/UJ0IkB61JLTAbyPymBja8Z1hYYcYQmXOW
50GJn/wNqKrJ3VCgCbUd3GGfGob2hCkTvGAjR2KsIc0ST0vZdOjcvt2RiYl7t0tqmBgzvCyT5k02
t90OxS00l1d5loZdY/ycJ4u8oVWwBxdXNvrJCJLkCZmIm+v2aF74swUtHr4TQzWwELQInl+iEpBz
kaAC78muPVpT4+mJ+1yLt85iR7Rge1mlPdfMuLezx9o+5LI49FH/MjcHQmSgozKJiMIrWAYNiB4K
9Htn3eg3eFuVCRjva3TmzjwYga3OGfGcCSOXv0ZKvNGcfAk3U97VIt4NTo5E9UPMH+PRgqPLPTP6
HKPhJmqe9MTyzO6Qgve+Nq0XOnUbW7C6A0vvrYPBSWRtlXdEOedIiGVTGXb1L6PvfUw07SL5HgNm
sfpwzXXZ7RNZyj1l93ED1RiRfhiO+kC8GSYxZxvB1/IRxd+dCVF8bKKZUZZXENJZr3b+qbM3sn1b
31fib9LTFO4O3wdiojekP9ytu29LwHJiJzkOlhRdpI84kQTOSXr1FqXMxV2nnIKi85bJzdgWWMDU
Ilh4qawAHerdhxsfFSlLIu9kFXk5sXaYYVmDHQEVovaADBJ02vt1A74Igs+lqDWsupQjKzSshTc+
hspF8zUyN6K3je36PbF7shCjt0ZmS4ho/qWOx6ujNgS6s7++ji0hihU6Nq+sfMaZ5xEw5PY0fcpb
n5H/creUUEAWZZe441CGGnp6Mt+sPG0TRGPrRJRzb9xiADb4Mkk46b3fW0RDsrSdvMGFQ6ON23rI
yUzoniMF0uCaFVQOHhYxjcogy4p3FH5/Rvn85k72lmO4LFEgEkKQvLBIIsi7KB0DKxmFu4nx0J6b
W6e/19GkFR9BSeKDQ5RU5b5rv1ntlzE7FsM9m7ZaNdbsmhjoRMckgo1GA8WuUR8pJ9GhuBfZ4WCk
ngDFxnUt2pKgWPbApySSAhXd3AgAH9B/uPYJaztdgXK2CI1A2Y4UbEhQl5ZS82h1uL6CNTs4kfCb
F/3E2Can6vPeQPkm1u8SFzFKkngpMYLK6IPrktb09FSS8sLoZkNMRorTSDQJZCy2M60Kmc6tEcD1
BS3zwbj6bJTHzt1gRpzGEgzF0KHbN+I5tm6yyEPr5fXFrEoBdK6JmvYKlBhB7QB09CjDYOzd06sf
7fRSkV/DFtj4qn4xtENgpn5BFFO8FDiSR5RBXDxfvmmZL6a/UV8XnT9o2GALEMr5XplR3HXSrrFX
8aeFXFTfso+1Mz+N9pTDIOZIWzfqcbO6h9HZzQg72w0FXhUBqFmkloFqepHDAE6VHpUJLcMx8dGD
q01eRf5Cc8G1jQY5tJyiLqWsojBrp7Zd3Kxx9CiL59p4a/WNatTaQZ+KUBzJ1JNZw6gENioNwPkV
042TXt0laCrqpsBnuMiIFJVMBhNk1WHNUFqJas90eziTrenS1WVgch7OFk1QaAw+V6i+MQdua1mJ
btlkV0+3Bis3DE9fszxk4f8jQjGJboiR9hnSMkS6igVdy+ZbpzNNr9XRr5OMeEMZIKcfS9gLCFXG
B86m4saaxy7QszbxnDlzPEmT7zbH7Le0kFFpuoT4dR6D5y0F+/XcTOkOT3i2s0eMYE5ONAf2aA6e
6+BZEVH7w3hhS0h1siIlSJjMxEwhHRc4Srhj9zR0G80bq4cPsGdUU1EaIWp3ky14PnHM+gJR7Uc/
c49Vt0TPNw5m/ej/I0QNDEVDZId+JvQBUE5Rt6Jgvza3SDfWhaAYvVT9YYiKJZbtgHiiSkokEYX3
RIAMc92tL3//4inj/Pm+YoZZFPVZjU7/EA/JuDxMzj4KxuGO/s2L5kSMcq0TIxqrIcYyhuI9yo6W
++/1ZVz2Cv5Wqf+sQ8XJKHk1NnOnoa0pqu7TIgq4KXfSyF6KhgbWlO/sSL8Dj6bt63LaJQypI7Pa
Xf8R61r35zcovsA2hn6I6gixUfPEkgxB6ZcR/aXXhawqBCBP0deJWgYQ184dThSj439mJQq6ERJi
eLMbVrshYnUdJyIWh3QSIZk51+Ga2zIkyANNE/JR9h183H8pRdFssLyIvhZYiDs2flsWvkjdQ7xF
QLu1XYp+6/FsRXqCwRRLBsuoZLbhBFad88leKYrtyrbvIqA2A3b6lbtoIzfv3OozTzbsZ0OM2rtR
OgU8u41lgP3jcap0T8aZZ+rvk/HR9sDFjv6sR+09RAlAa0YT62mNCKeRohiv/byuwRvqpdJYpxF6
zLsaa2lpvRMc4WqbArLD+ejkx++VMPRcgw9pCWPOtbiAmEIfuxIziw9Sxl6ufwaU6/WlrB/LHxmL
9p1YCuNjb0SyKUOhMy/rHzTN9uN83pnjVlvNuh7/kaSYfdqzuJ4TrCaSbxnRXnuJ9Of1xWyJUMwe
YA/trA0QUc1yRI9T/dJX9s11GYs5XFw37p9lKOZY0tnNwWeJTEdhf4nb0LDH3WS+IREvUtN3s8Q3
xo3x/HV1w9AWuuaAdqzWeeZB1noX44Zj0W7QgRJ7+DAnz29N+yNBP9cCNDin3UzhybpiN/1K2n0/
/YWXAfGWCRQTtKJe4PdGJXhSuA6r5PQQVbmnp49uuYsxPH/9eNb0Gc0kDsBSAPpy0ZJeg1PSZaWD
laB6MgC8r2fCq+ZjnW60n6/p2qkgRQ8aU+sHq2Zwy+TY2p1fzh9GZ8OhnEpQHPM0I7sygqg5dK27
acZ7+C/cy8n31TRC1BJgcOj4fm//JPqr0dy3YsNYlk1QjeVUhBJP6OiixiCeDZuv9qIQnt64xw6X
2KC94ensN8Ov66e/eihoQUSRcpkKUFueJWoXwkaNLhTi1RqYZ5YfBWZYzkRfKFGBMgekKOXKd0Wv
geGoqMKSgszIOojkRyJ4MLjvZbUVJ61uHmq7aIHGZB1livsfR+rwzMIrWbfvsy6wUk/7ER+MH7r+
N6p8ImjZ1ZM7wEizGiROEOS0HoK+Se6un8rqQkAvsmQVAH+uFnRRnQHYfcWKEDjRQWTEPrqZyvJ9
BgylNt58HCF2OSPMpGD2Bj0faP04Xw5q15xWpbuMN3h1/MXON5Rs7cFx+n3lluEFM9KoXIJkVK40
H3Efmph581TzjX1b8/unghRlM4cRTGIWFlKls1fFL0QrvSrZyNxvCVkO7+Tw9dRxNQA4old4br8I
0T3ms+XTTerFtWsTCQDgzmIsDkNJyqFEekVoYxTI3c/ZnqPMWv3CVA3akisvcQu/s8rdzLdAt1cv
gxOhykmBr7ltdbFcnG6YzEUwx0ENfHoL8C3XNXx1E8E2DTA3oI5coPW1risisWh4Tx+tDkXBQzps
GOnqWgDjDA4EF6OyamIcw6tVXxNMpZQoDETusW16Ly2eHOfz9aUsxn7hsk/kKPrgguM6nytMQdSa
/8q3EHTWv84o5tCRvLTVplISzxFg6wZ8vaHHyZw/a868Ef+vngUGk/9fhHLoY2pL2iQ9khrf9OST
hck+tnEUWxIUuyRibixZQwKPnwsrFMPR+XCn++LDEI+hoQxo5MCLP7dKIPSnZqVhWEK47yT7OopD
2r/+zUH/EbEc1Ynh52NRRRrF/NxI73jxoxYbGaw1i8fYownYfjQB4Alz/n0tITlzYgTKc09uWTcC
fMENXPp1tv6txi9J82gNf/OUPRWp7Bry4lqfAbImTOPmKHoeMLAOTQ69a6ctops1HUA0i5Yh2CNm
SJXgLAZ1qbBtieAsXehhfhid4aHm+fEjwtQIZmrRQwzHqQhxjG5mXYUtdKLqmdTsNnY+zpEOTQPY
JcIZzFkhGaMoM4uHgedRk4ccAJOHza67NYMHNhGwXIA7jWbyZR9PtKwvwI/Xo1ofWu5na3jSN4x9
7fNLGglzrguBoBpaiMLBjFgJO+lyr5g8vlUM2fq+4ky0qc6zPIY3tPI9wHXQLvSxEwbgLoAj8bgH
8bEB9DXFSBBF0i5hY/+QaBindt4rkeyuS1DvDVWCYhNGNo0OBbrvAx9vSP3I3C/tkW+RvP/GKTm9
NSAFjy2EdjgEoGOoRYRJc2fXGNP+oRnpk17H+zmKP1OjPOT8RxF/cpIszN0lHU/vNO2rZbyh3Svx
BrB0Xl/tRRZ1+SEYWEDNhKI2hrmuc33L066ik+0MD1HjPhfE/dGX0eDxNDK9gWcHkPTcTqaJkc74
YDfk3UgA32FJNmykVVTn9/tn4KVu4MUBYGUVS8Pp3AYtPPgZNBZ7DIYfRGcmQT+PX6Y6QesSJ+bO
AZ2oZ0hna27+d4br/DAAFGi6wDqlIKa/4DSKwTJhAXOvfZDoWT6A/KW4s7vyoZUAXbbT6KAx7Wsd
V85DPXd3UWZ9bw3xjxm3v+g0fBExOppSN/pEnLQAn21BHiPat/sWReddNI8vwLnQA2Ahl+jUk0Gb
areJJQGoMe0rW94ZrnzEdebbXRTk4OXzoqk8DAyEA9EEcOnZvW9kVXlpbf/jGGgfEzQLhtTNfCdO
97K2DikaLgVHPa1r4j3JyK2r46ogw6dCtxNfwxxOTIctcGfVzJcx+SWyWvjq3Ev0DneIpOHI/H+o
+64eyZFsvb+ymGdxLr0R7iwgkmnKd5nuruoXok1VMByDDMcgf72+nB1ptQsI0H3UwwxQXSYzmcwT
53znM/rOfJHkOiP/AHD+42f47+RdffrHtTd//098/VPNm6ZktP/25d+/vU+aTv95+Z3//TP/+ht/
v6M/tTLqw/77T/3LL+EP//XA/Xf7/V++OEyW2u3Rvevt6d04Yf98ADzFy0/+v37zb+9//pWXbX7/
47efyk328tcIVdNvf33r6tcfv10MTv7j//zzf33v/rvEr7Xv4rt25t9/4f27sX/8lqW/YysOGwlc
cBgjIAP6t7+t75fvpNnvF8Yv3gyQcP+kNf/2t0lpO/7xW1HiWynCbbANS+AUXaFSGuX+/FbyO4Jw
4W0E1OdSgXAW/68n9i9vzT/fqr9N6DAVnaz54zckfKBE/PPjg+JVQTcJJ+I/fY9hGfxvpy4YDwT1
Ii36rIlJedpGqnTbzPs2HXVB/XuK+++blNSNR1rb8ckPKftY5tgNrS+2KrTIJeRxK22goSU6277T
ipdLS8aGfh8K05TtUqVLjdgnjzCgZkx53Ta2zp53F0dFO+5J/lK6WkIeppzurPV+O4xRs9IWCVHM
tEalyzdnd4fF+Uz03so9pKxtsrmaD8ucShyGkWIJJK22mVtX+Hq5DwPoAhzIq+h3vqiXULr1jWZl
9ooNLH+BiaYbHqnBT7Wzn+O9S2KX3UQlm6BKC9RlLZ4M2J6Fd/NDumIA75N9Kd/iXF2eAQ7/lwi2
rrgIrqjGU+72jSIKm4+m26CHPokFF+TEhqx8FNasOS5TycVJJoEx0HRzChVDIrPbHQrT+VyqSJmD
kqN8LewUqk4EWf0IpJmfhSMldseXvSKOzEB/NuUePVabTGibJVZ8VYalBoTQQas2jLF5rnbTwEM/
Ke4L7Q3pHdrWCcvCWPubwuiEHIZcxmOvNFvBXtu3WZ1dXlneelh4qC7sVRAdy+COdCXTLb6TDZmj
diVxujwUQzR99UkgdWfdUqRI81Gb6sDLFzepHNV3L2x6jUbIspamS4x4DzNmH2ysGHlTQwZT1IzA
TmrOOdLt5suz7nY/VkPLtKnrNuJCZm2uJY3bqqT86zbAFeXA+TJFhykLUXUwNi3OWHiVFlIDhmrs
ShhSt8aweWkHiAS/TGU58g7kYwnNyF7rvDUhthE0hrNlh4rAaa9njUiaDgvGNW1FRCB7nQrwcGAx
k++tZqYs21BXYmwDruIDScbs2863JhzWKMke6YJ2v9Mhme6HqR6eV1LoV+dgtdC5pHIMAhIOiR8H
82w++yBxP+0J6Njd4DYZHePMhPutItCcFZMIJ0Bfwl9xseMTkgmTjec6VRI2d4ZZAC47F2sLHluU
tigIgh8QbDO8zVKPOJJELU5umi+hiiXXRZuZhL2k8ZZja2t11ELUqN5Kl4pXLivxSkGPPPk1j2Q7
EpN8RxwuI52HJ+aneE+HBc52bhLHxg5OdEtZqKKNiqHULf4bX2ldyrIddVNY+AQu2nZDXfilHedk
So9TtBa3ptnKEVSwmX+OiYzmfkg9YtAhSFluokRxfRjitSm6ZV/s01rJMmpL7iiuZp5SULu0nb4P
0TgDMI0Yf0pWVdDeqHAhvy9Z8WsfsIqy0+LjNlB0WE20yKQro8HPh11XyneJr219yDJj9+OUxJto
+SzGGg8TlueasP1blG7A4gkpfNE50PzyY86tgG5lK3l5CtW6vqKn2T4k4C9ckUraR+u2Ze6nLINg
nqF/PXMsQUZmi0evC/sIn38DR/sxyXULsV82d4NK9Atsnz1MbGFyv6OUhPBFeKdcJwzgLohAJ9xf
iU9AzNvlvv+geotviqXJUH3yQrOWpKO9I3rY8Fa4GYaCrMzHx5Wp7ImEdF6uYPboPlntyrlbaRov
nVMKEjbm1d7u9Q4ZfJIV9AMZxEBVB1KPXT7W0C8jKTwOHR55PON8YOYQUkmTXmJj9VYYF72MOHg+
SgUn+EO2Vyle2mKk7FUw4E9bebk34ISir/zMUJjkpDaQVqAwgDOsjxBDjSY8Ks4wxKmfB+WW+zHi
Iz2oi+f7YcxX3Ns1j7KmTSe9/KxDwaNrxDhCgBH8kv/I4yDeYbZT+xMS6AXuEDUCF9jC6o5VJlBb
DFA8ca1rhDC1jZqTEcnUelnbmV/iGugEFNk2U6Y7SXxNT/k0KXpY1lq/m3w2ZecHpT5SLXA+NCaO
4rZsGNYOMdu8P8oxVLqd6hLmNMu4LdMB5BF1XWA7DZEoh7aiuzhtV+2679PUjiW37gAWDupPXRgc
BLj8Ei4PPOL9QFSmUcoES3oHjWHUDpnhN40rl/gQEQEKLIeJLko+RTffArFLP+ohTj9DaDl95ljw
Ne2IqIafqJQ49YZd47VCCsHvtwGbuZ6UAp+arXbCtWSv4qNYdMMOZo5S2ZKw4tZRGN0RdV1OBuc0
rp5FlRvm6LSIPfzcKoXKbziKBhLvixWqm6lJb6BZVZCp6M21ouIVXhJ3yXKYdQyxEId/VXkdgdfv
DpI00xsZZw4PSZUmpkXRrpAfjEEBnp3pFsaOerrDBrOIKEzCZl2104A9bFvaJr+vGzHnR7PxcDfU
jLnDUNP6TUweojioXMh7aHRT90uq6Y9Y58UXYxdBjiLCJx25R1GcdAzMu9sp82nWj5RVY7tLCu6Y
2J0BrYOE7BgFsAhblpFsfUpEs7+sE/hZuDqLyDshcAH6eS1xSE9hSm/nzI/pg9kidm8xikP6k43p
+xw26N5XJdaXbdlqrMDGNftwBk1Hy4Dt/Zqoz1BjFs0eyE4cgcHWHPY2EB1jHMjXoTzsblqR1jRI
l8BOu/b3c5aPvmeone4IB2ILA2dC3tBKQgM2wpWhI0RDwrNg/iPnbHdLDjnPqN/iKhb6qhBz8bWh
1XJNtxQIs0l3eKLtUT2fpMNzvHYapqklmIHrcYS4wpxZVEI7RxMKq9l8SLw/LHWCxXQy0foxTjPE
TZJhXVpd+Xo+gm076ZagEcCnfU7Up4xHiIV2ULlW3eAFjJTGzfOxk2uNJgztIysO3ox1hsiS0kH9
H6sSFV1sw9AFgq6itxmb/GHEdPVTkEbjvDZ4JZ1iU1K20TRnX6qBufQT5wQioaEp9NrtixKvk1oj
gj8Y4//1VF1kOQjB0fAuWKDP1JlMxw4hgzU/BrUW9ApJWpDJmEDsU+KKlPWbcuKmQOeTdUZq+slh
bv+MNnQe+yzYNIe7RkAqVL4XmnRUwW+kq2W8wBuGNjc1F/QX3AnxTpY+rfdrb0fiTjTg7j+ny6Tr
g8hGAe2KL2KYE6NlATieEtsHbe1LSpv6U6VZzm8zsg57G0H6ZWDhta84hTKL7gC+w9XW5YhxAvsN
dqhxW8xZ8sm5DRuksS5tfc2GjSGhBvP3i6xm93OIY6iKoj2eYIsgl/CYaQT/HrLEELSlkwSHguaG
pvdOJgj3bq0fipC1WT1qi5dh8E+Zk6U6rrPLiquSN+hENaxCEHKpKv0Z1GXm24rkxrV7teI9B9uE
fYbDrGMnuvMdeY5WYn94TcsoLdH0IRbgBPGUCkdGm10dSyjJKtd6s5fiIDCWPC1AsEDtJCa9Tvm0
wuY4z+jaZ8MibevlLG4NyxPaI3mMfhQTuviT9776OTQVgb+urpYGbZmxNe4wWJdAULZZAC004xP4
lQJxaDirc5wFCQpXDTtcWETzuX5CJpB73qKIkINf2fQi9ApXgQmcw0c3SqjKYbnRCjWjvvCQjn0c
cOQv077XKBu1qiGPW/k32zQO+SC7NO+2TleIn2ffXJtijtdO6xiV2khRlEeByszOqbHz40Qg7jsm
cg2fpxoYRl9AvTa0uOMKBHYtiTntpa9dhxNxLjsRTa4GUFQgfQiK6JQdYyKi+XUbdbAHni84rtap
if1xamA89+eU3/uwzs0BVzPsRyizN6SdMzs3bbxml56+MdneLhZKiquEz0jWsiOkmXZrAK5qjXfi
nDS2Ks4K48bYkWWcTTs1JViYGXSWsl3gnhSdJfeyuaFlCidjDajje66rYjnkdPLZ1TrxsegapGS+
Ohiehy5FGTwnXNr5hlE7lJ398yBKPNymHTBk00pwMAlcHOdFAa7ZYGszoAmMOjUOyXekU+NhPG6l
L0h49WDNbrYp+y12zdVSgVfT2ybZxWF1NZ7Dyjx78Ek8gtQ5Lo3rnFZqbi1Jc9BuJFSZF0NiePHW
QdTfha5yfd7yCRtmm48J8jiglN97bGpwJDbzWNxWzq0xpIx1ico4Rzrqx0pmawcRZ/qW+mx+EJEv
yAlDDZ0xy4Y6QKxIobrEQVA3GJ3y5TEsZEnPXs0ziF9NQKdO8empW5lnu27rcsStuU/F8rQkpc9b
X/IlORBs+p827MKjrsTZu3bSkguSiYl6PuBDPN1MCMnrd0vsDVZzVHXA7BGsSGVRnLlmXHZqtfLl
cs8PJxyaHAcGQAnaDijg9mr2ucmOOAyT+RQxxKO1RtDBnsEiYhQ5K+PyGQ3v+BrW3PxqQlRf6nxD
1lYWbshOc1Hp4c4mbBy7QQ/lczRTv4KhCcz7ilFPXuRc7hiPdTZ/3/M4+hxtefkMn6j6ftcR/o7X
ATdWE5UKjVRDNiz3ptJNXWHn4Ue1AY07xoiFLVrkvvC4r+Z4ZMctgyM6OiNmnyLBGIRDJMb8XC2R
fRvcGt02fs6+i3hGJo2iax11jvvsNrW5epUUNaU0lOu2JDkv8bzXGDEWU04W/IuY8TwU5e/cEOQb
cj+GrIsmEh/iQqnxOmFKIOyX+bFzQfB3msKK79goGap+yp2o+tnvW9Nqy3LMcize1IMyvPog5U6Q
MSh9OYAxTdn2Dyj9vwSyPczv07PV7+/27vv8/wOKdlnp/N9htOcLwPW3//Gh6c/v/4KlXX7tLzCt
/h2yXCy9kEF02d9cNgj/ANOS8ncYMJYlYm+gqAEO/heSFqXp77CpgOXOJYYaofcN8Le/oLQoL3/H
wAHHdABtMEy+/Ln/ApYGwsVlgfFPMA2LapgDQiEOp3jsf6Ag/jcwLacGrmg+TVtaJjLtSYxeqkiF
qXDmVda9pSFHtImPJlPdjlkMZKoDIoKWdYA94nyfJXuZ35Zo3mSvZ42gKPgVoQ8FJjDu9znSEevH
dYFfSQMU35Lhiee59rcTi2H3ksVzo887lMcnXuSEXOOAAj6E3s6NTU/LfPXPJeCm4RLeMWWIy47S
3fXEgof9XUAjdwFCZEqSug9DRB4nZ/bQFyAZlt9iw3GidA1eNTlxFmCf0e7LsIUHGMGFWaGS5YM/
rAi2sJ/Bey0xvKeoetAmbDvSfpUU+sSnpWbPcRoV/CmlMET5YSJTPRZkKuNH8Jfy+rpUiwFAFFSF
aSIJEqOYxwlxFl77+sVhVilMT32teN9Arip+SGJndrZ1s+55n9pBySvonXxzhxxjnfaZ36tqu4PF
TMH23kqcULBeEftK7pN6cTXt8PLU9lbYJtqv17DY+R39UbPAYMIrQ7+LUfGlb3a5Lgq9YdJAmAIj
JxyafFwS/ojBk+lvY1FRc48uCNMdkgTX6EqiWtUftTPWnRNERJv3jVcXNUvIOM1Rdv2aRVgsxHUi
SC9KCxv8Doc8HUNv4TG7nxlUJNVHwFq5QDbenkRHAAoKb9si0QGG1iZzQx6mFW4ZZbdlrCzxAv0Q
wc8fll2K4kLAH8Ndfl4L84AkbpXd+2ZqINRyjaVZFwBzhuHKizIx3/KQmOF1T8ewfFkQvKk+VRh7
V9EsJ6TYvGCnmt9w2ER+QcSpvSKwaG8tr17zrZx/AdQZQhd5/xrXBHgPyUELxY37OHKuurwMpEe6
z4pzYSGRbiWBUxV46gHaNKKq7GtG8sG9LSlQrpsiRXNaxGgKIQ2mMVjstZtzV/eV81MROiMa+SKC
mljLcqaOzO/74xDZ+Yg3NfItFvEBB36EGGog2lg+mYLj6YSEctI1lJVvy5Al7KopqG6mTgJmju95
4Bp+/VEzkKFDsHyk+xjTBVrxZM43d0s3SuMTjdKw/wBZZbDDoQi8SAEwN2p/EOnM06/VULs3Lrb0
ALYkdXBw2GR2Uo3wR3zChjf8aHpiaLXRmuTpwjs0CATJM2LU5TXaB9V0MSBanHHzztGbj3ZMBWtj
xfHBtVzl0Sv1m/E/Ntk06686N019FUPqDDAUqbb0bgGQm37oOEZ+ZRI5OlyXK5rNwxhvcHXYQ4YV
yoM2s7LnPTLyCdagjHd2WwZYVuiFZ92+GUiAndE4/vxlfs8rj6Wl2yL1FvkR4RqMZ+hnRofScT8P
+MzAAhKZznuDi9ri5K1D33Ben6tpL6oj1lDRIVdyKdEcWtUcSK2KLm2cgIIAVhW3fIuZahNueHYz
7FbuZ5uofIQfl5rGNp5JnR7SVclXL91q2k03/AZZoR6UZ4lWOGOsdBiUcuA0IiumV5fK/X1QeXmT
lHTvvKPrL5XW/kDUWj7JsX7dh2J7GgykGlcULzpp+ThExzU1/CR5VAKb3D3sLhbUTzyRCKBWFasr
mOElp1359UBLimcmI2PeQhPKAqykiP7E0Bx9nXJPHiz+Zs/RcBzElm1PxQR0doavxQnWGtvtlAr5
QphcH80Ev43roTIfZVxaoKsUIOQS7fPbDPbgZ1bBIa6LMUN+wGVaoOfGaNdGW121eoet+0HWNnkh
2WVAKSZPPmKbVa8VrGNFF1xuYaIQyoO2kolrV2q0cbQuvuQlZgT4wl0GdykCgy405bfWy2rsPbDf
h7EBvl6uQ80PSawH0U4mC+9O+89Wl36EMYqfXvMpXl5QAVLdJnk06IOUEb9yoEH/qoVv7qnJSV8X
E+mBZW13Qpvh2zpiz3MLpAX+Lk5o32J8Yg/VwqpHXOZwVcqGfzOzA7aVqNodfY0X1aIPy3VPJuJp
F+Is7aYlSebznJb664rDHgS3gFHjVPk8fxJRXaIqVuPrFFf+DrBfdIqHy3IJRh5voP+6Y4J88uMa
Kvo055k5LCLEZ19F11s9Urgtzi8xEOL7NW/W4QHiJH7WbEOqwSwRVroiZPHGwp0eX9szTS10wTEg
x7PbJoQ4IVj2s07oj3yZp2usR275iJSbVqyF/QLgP8ddH+d3Ve4e+FaLl3nf935LvMawso+IhFQW
eprhFtsLZLA4qx+B5ym4Gl1agQw7rjc6mOo6TcvoaQVa1ttJqYd4QPpvCpnvW0O9PoGjD0AnLqIP
AZvX0DULc/AIiVT+CCRm4VfzpkK7IaodnmrBk2MUM3oLnOyDUPbQVPRqWpbhbUjST9XKzXO+LDDX
oTr/ukTIp83ofF8Je6eTxV0xeGVFbaRk/DFgNMQkOd7kCFzpkiUfv0RwzscAZvowyfyqIR7tgjHX
SwOgVcYehQVsI9UtQadj2+zr8BIaVRxx8v1Ks4HCNajCgDBLd2o4UzfzOh2nSbOl94CD56sZg41o
sYSEPRC1D5PJww2anPqMgtrcyp1FJylJ8QVtUFR+W5T25FcotwQzsZiWJy4ADrWzWPa+oRHmsIEN
9qsQUzz0uqTN0he1MrL30eDmua+IBpxYF+jWzpKgK3lK9niF91CT+B8jEirm3mzjdqbMTf1qkfgS
zcnHTBzdjqhy8p3jzL+vXflVqIi9YWuD+qyWvaMXwwM3GLLcZLOn5wFTbe9jQCsAeEcUGMcQf1LF
y50ANNUVJZ2PVQP4NmyB38p5q1/x0Yi2A4uy4qSyDOCEgi8aqAnWfQnCg60g5kvZdgmpSmymqLPH
Sm/bzzBGTgIGpgp5x/mwnIiel58F4M+Dwhai25NVfPMDsrI7G5e+H0qP0Dcg9M2Rmcoc2JbPh2HG
apSxmhwQNjVgs6AIPI4EMHKdICZpsBTPhzBYEq77bQFckRzlPE23G3Cotpm26aRSDMjY3VTJEeQ8
uNtwjNgtWmexYKOJgtqWK1mPYU/dwfhsvc2GWiMINMxYiWIy/tUwPj1PnE5vNS/46xb5/DUMo30K
TaGSllQ7/Nvirf6KTD579mDHHoNTv3Z4TZwXpkVPIMe/w/JK3qlyNccKvIhfck2zk+N5jPS3Fevr
xmlUykw+aI+1aVEy1xti6BO2aBNWPlFyHGAY9RlU7B07giL5OlbzZ0FjOEctdXxSbMcaHR5fyLOp
3hXuhpNvhOmwjI/aeaxI67l/Qp9gcJrSXHbLgvVYaZb6UzoNGKz3itxpoCvo7ALBYRsPd4hdfaei
YBh1qW162PUtT4DMVHZtTCl7Ay3IV7j5R72aYnHySow/VrSS53Gr8YkzacI/g4QM920jp3uF4PVv
q5rEi0EIRWgxigTYD2HXerKghJG+mrbxIV/hdCUSxhX0hbbgMBfkRcdhMz2hOQvAAQqWfky0cFcC
RhDY2wdYsWPBlwKlpRUckgtucfrzFQFdKfD2q5nv6BomPaFpiNL8CiiuZogaq7FFWLD1iq7remfY
pIXanYwd0s+SjbzBzTlbeIQQUBDCkOavUaqLj6LcxI90cesdwH+0i3uuv21QfPRA6wbVaRbDksma
af4OXbi8TiZD23IfXOg2IBUH0Ijmfok0DBmkqMaxR9IDQU9nYMe+5vdeBn1KYt4cpJD2Cdy24t7G
Ce5tM23AcAWc4mDRRFeku7plbxFOQ69LxLrpVsQad2IGh2KkX1vm+N3CUoBUszRdEtYKi+rIRzB4
lrzoIRAV/VCN+y24i1V8p3Bvw1VrSzVe0obojTZeMoyCuGPX+8ZV/CXsK8pWtI3DfBMKVp3Hpc6e
lijezoviObv2mlZDb4vcfF7nGLMHPNmTbjM5mO+uSsa0NSNPwldntjudTsj+SrCEH9Fpx+N5G6fs
gB6m+JQNHhsjkpc/i3SNs1Zw5SCh4OIq3zi7DYCbf1RG1uaKxCStDlwpfVjzAg5ifCtRtDiFSRi4
T4G3igm932C1TBesq+mFM+b4W8RqdIECzkME+5pjpdA4tiMWlR95beWhHAZ2FaHKfSWuoD88S7BP
tMy/gmU0PcA7QLZJiY1CmpVI7gbKGT243RF4N0awMQYlv/kKEtmlhV23GLuCpH6AmdrQj6wqDqwY
YYNv4fV9Dyy5um9Uvn5P0FMetqXMf3qlgLVNrIjh1MEG/SBQFK/0sOS3dV5OL4B2p7cKq2XezbmV
IGLA3uhpnpv4uCDY/gYGsPG3khNzmNhQXsXYy88tzp/hVz7bpU/ksD7XmV4fEXmaYwnRNBtWB2lB
8NksoPW3cX5SFw4hqnnzmXsFSCDy6zm3lfua81ofcUfM34rYxVdbPvCf21Sx24XW9bU1aj3NwOHa
NZ6K66Ws962HlOTrmCTDlbZ+e96GiL2XlokOtEZ3syjcji62w8+ClID4CzPelzJgFY/CiMOHurVt
MDI9jil87ReshL+rZm4e6RAPxzQ05gB1zBXsxdytKEEwm5oCevsal6CbJoENfC6Hb9Yu8i6dNabu
1dHbEXyPy/DGt/sCd3IEhoeA6gRFhILT2QHfzL4VwyBvykucGzZ5yWHJ1LPZ0bm0IUnUsckYLY+o
4VhEL2yjp1UM9Doh2FQnjhYaba0WX/LdrFlHdhzS1SRUjyR5ylHDZfLYYCXzdVoqLIeBTq7o4h3h
eZcMZMdvrGXzSEipZhy281612TRiwgaEgs4abDIsJeLybNE6TS2g/bzpKx3890Wr/NUFs36ek10W
XR7AHT+QJam/JNMO84GJhebqIq1rsC5eKPuxK+TZndmCRn9tJM+u8pwv4QiimDTgcLJfwviqH2Kz
fvJTXgBRXeqPGIuaN0NFbG7CXjv2oBKQkoADhB0hMQIECKb5D1PoEF6YB21YhBT7T76s5GsDzsPZ
hNw8A/0AZkwDHBrXlMTFVVYsvEIYAdnOa9BF3sayAEQvoXqUPXbhJSyGNz1dRwUEyEi1bdbbyU0x
w5a3aPhJ71l2bAb4GFK1FL9KEi+ngSu2HsSIlryr0FF1azVEPY9E/F7uEKwIFaeH0FRy7UwCYuQR
MyriJ7VEI381l6vHx6JOt1ugO/APi8giXxSOTNFNhcdmcEM2CDZD8/I56BwpjRN22T2Fvy+QWCp/
OpsU1wY69tZV5TMdnO818OOfsZEjht8MeMCehecRcoRbdKlZD5Cq6oJM4/uIUfaYiH06pSvoGbWe
qjsX5eG5shO/xyvFNBZJ/lai3Jt+JpvuNAgT+CwnGVb1dTQepN7nA85WeHQglpgc9mLb7ha7KFim
A2scsAWl9FiAlvVUqgFrczOJ5jBuiJyBr/okPpUR5aYLgyriu6QaAA/yRG5gFsUhq67dPu7xkxaN
B/i22E3cAPIgNcxa0pF1NDg4yqOJiLJnPRtFYEQMr0bYL8blKuEQxMH4eM8lVtQ/HJGsOPJCLxYb
21rDakKXILJ+oTXKx9lxPmIRWQ8IsX21hauRROSXcohOqfSja/oZwzs5CVbx4hPMrfb8aqgYtx3z
K6YZ26zNcDOmftsPdUzxqKMtKjgtzvXHyixrvmHBB8/fNgYVcDvAmLTUt36Q1SeMDzn7zJu1vHBr
GYVnpsJK5Tg6NdR3A4bb4bEYMqgvkWrh1qt9RaE87pbjUSmRxa8JA/PS7+AZtCrB6QxftUkyEIYq
jLcBDtM5afqtSIfkMMC9aW89vLuyx1GyWZwZtlfugMe2R5i/NVjWOG9voBy39LhKHDVPy1r5/Uh5
KodTjE9TcedhQ7rfaM63/FzwAbwugESyuhEKsSenLOyAJdvd7cnwFNUFHtxEcVT3EKnl5AS4cPNX
pDHIdtwiKzesbvm4nRgCVyKoyuJJnq1Jo+gTo3MDTg96GLAqNpOqc5MHpMaIOExolDFLxZ9L2Gmi
7E4My2aMUvmKhG2Mip+aHXs/bJR2oLX/zVRbvcQBbDwwb7fbaEVCCGH5/2TvPJb0xLo1fS89pwLY
sIEp5rOZSm+kCZHKlPDec/XnQar+jzKrjqpr1h3R0ypJnwP2Wq99cWKtPnVq6Kwo/RwiX+2wqy4s
LZxXr4hHkrMlKWoLBkfyXdzILOR1NxfTRThIcOZQBwBsuD3ZUPLDaoR7OSktQxL9L8gDSdAkxUr3
+sxh9igK+TXpenjaVg0fwDIKV1db6zgAIR6LTNfOclnbYziEaGt0VvlsNJUg1ttX2euJZw/Dc1Qh
vm9RH14Cwlr3ZmG3V2POiIHA0RonlCHqdIXM5a0J54fZLnpey35uFywVKcG2Sd2d9L6HQ4eTc01n
rOj3ILhjjMnjadSMMIdMT724B9aK8/ipXZk6CMW23JTySm/qFRzlBhUvTRzF+5gA5oM1tuzDBmNY
2Ttulk179Esy6O2GajlznXZhoW5VMMiIQMe1a7NrQm/UI0HM+ljH4dHsxgY6X6dkzDZ5gC8UaAd2
qSUviAXtnTnzlM2yDru+Z8WjUC9XEjwPcW6dFSSgh5RiocBQtmYUPb/tbPMlkbm1KWzM5iayQ20/
qlF2RALTHeOl1u97CMfvCyzlJ0qDp9blQZhf55SBRU1j8vyqK8T+w9AQKq31HsqTHKloi/Sh5uW+
TLgiD7FZCh9DtHGOkmb+bpdO5ZZmx42NQmjch7Umv8bpeDGuc44sro+exlqRPhuH9SrC1PqqIjpG
PJDWz1bH3IGwJLlblght2ayNnzSN3IYWnohK1boMCjGCN42j49lKRHJtZRs7tY6fZOUs6b7XGpWH
WEOcyKI70a2CYO6ANfubkZXymDTLlQBVdLPRetDKmBK3TOFR3SQqaOhIJ/0cfjfQDRy1uMC1Ytqp
V4CQN3rxttRk+gqUEygezSekMUg/YWbJeWJiV/omPI9WSzB/Mb8w1uOfzUdwD248/NRZRArVYvtS
A5P1LWu4YQb7WnDTImBwOH1mfCRwOJDlyUSHb1w+r+gnyyA3tD6ok7q5y3piR90knfPbtVputC2S
V5kHNViVqT4WQ6T4BrmbbhWqmk+uq+aVIrujJgsZGsGLrR9yy+5RLdcvY6berr24XfrlYcmyg0To
4eLDfFYsquvTQh4STY0OTcZ1lYrpc6nN62UyLKdwHtdACoOG6Limt1kr+/M4t9VlUdrzSTPBfCZm
22NDSs1lU8ezqyWmtnfWMvqUTP0uQoP0raFHkmBWW99wYJzZspHD0RLtK3pQoB6QrpPVEN1sz9Wh
yiFL9N7Jd2rDvJUaGE5g1vwIXbI/yghGupPPPEPHz0M9nYx8DI8QwKMnhlSOwdAYFhRB2h16pzot
ua74ZlznQIyFQO8Uaojgemj+KzoUM8OPRW8WbFFGeWJ7K2Nf436Z9nkok7MIQ/lJSC7bek3mgyOK
xV/H/KlWU87UNtQe1FwrIPyw48IxlScrLphSCmS6jVk+tJF8Rh6WsBv1s5+Lkse3pT0V+mp4/Fjb
1pbO3SagAhJLOjsJ2GKftFx7RVfVUKMlWdMMmlmYBYpgTErzwigH5c0JZ4IYdVIs68lCXx1XD3XG
TzoPcF6eBpjnNjkSHDkiSDCwnjyhMGb2m0kkTCwBnZeljZegQPs8QiIGrbLMfLuF7ZFvgG4GmsC8
EV037ftke5BT+rgdBEv0xjLKrEEItjtnPBt5DtZcx1VUnyYAYOQ65cWQhc2j1taaZ0Wg12k4c1Pa
TXmwtIRGVGEpqCkiUx4GFFYj8itW4743fFhCWqLLKblAtDScQAh5hseDhzC4u1nS1DzzG5bfjDUN
ARlKlhQ1iR+MYegupjTP7uOKYYM8NfYATy+n1w0g/q7ga/SrbqgeELon/sAuBW4CfeQXeYz0TBUD
H1dTJuOyrblij3gKv8zgyEfFqSuDAy/v2qCfZ/VydKpmJ+EOfUT+X2NdcRDiKm2YBuE4JcIfMoVo
cb00ZLWfiIY8zWnbP4UAqecK46NHIF19A7ldeplCq322AWmemkyOK+JEeQG+YHxWsj3Ljnapiz5/
IN9/2Ym15HJtkKctZuQDSd1opXPTK7gsthmR7nSUWn7arJGvGSo4dmY4rpHG/ei2E6opEGbdV2v7
NUl7xOKwEWHQJbKJmJParHYbI0+Fp9d177ZLBB4szdgzIdKYZwv9aoR6Bf4xut2YDGBCsxjp6ZGb
Dritp92y6jx90lwfd/WyLDtssiq10TZEnqPl34a1PKXoAgHe1eWcdJpyxZMaF8rCocyYqvgtWth7
aYjetZbpn0y7mz3uV7qeZgksY9hvaK81cFR+cAs2RTQpolzwKOjjgd1sly2DBr+7WD/VGu8cUb/a
bD44rjRbEAeHSFNTDYzguvXBWBlO5pRZYZF6rSiN5lTIRJ/Pi7lq/xQE+ZfwCUQQOCsNU2iqiXL7
g58d9deU1kWZBAIy1Qqq0UIrDbkSfh4rpkbf4UtdGdCc+F6LpDnufxFsXP/86n79nH/N0zUkRm5K
SjElIhSU2xfxiwF2amwnrKSTBEmpGLkbAsIarpmgWzBiS5Q7W7Gc+hn5RDpeqkO+eQ5qMAajMUMf
Pl2JL/C8qM6l1g+d+dMt+a8kM/cVC2HxUSvzzqX2P/rS3v2p/bdqM391H/+p/xvNa1s54e9kN8VL
nrxX3Gx/46fixtT+YEPFtLtZw6jEFlxRPxU3hop4hnBZYEhBfM0PLc6fohtN43+xGdENrm5dWoIb
739rbrQ/pNRxydPUZ4GFm8Tf/gvNzfsby2Kt5mJHck7xH8obLr731xvT3dRh9sYaFS/t12QSnZsO
Kk7TX76Rv7mu39uK/3wZIaQuca9iTf/wMnqSdmFIzYiLjL+7UOwuOrZTv5E1UR3E1mLd/f71dOO9
LW+LpHYcyxA0uRPtQyrCxxs562HFWiWGfahStfdDNJIIG9j5iImOC/ZBBHBqM6BimxiykUl0YIMo
cZEhZJ7BZNPEhLXI/obBpbBPhjYbzs4wxqWy9xkSF52Fi8rUtfVI+QkV5osknXq0JkATPQJcIxbg
yrO1hKXwsgjBrONOtTLAM/aJlnJzL+tgkJzSisGyEteqTXhpQpWyZXqFpR1H0HkukYn+ABUf9eiN
qphHNC9OtdDQPNk44sTntiwWBMCM2iTQQ/KqCqi+icoD341lWFarwZwmduEcOOcjKOs4KwUVE8vU
r49Wo+UtQpYO3PbQtwl/zmv7To32qtFso3iP/gdcGK69CknXnsplVn2TCcOuPTVMJULpqqJYGXMO
mZN4UuD1MugLLJO+2pINi1kF0oYRWweCnE2X98KmaisGGwrjbjsYrF2NTpWdYeNJuLHbRI1PxYAH
BoScDx66BYbK4lyYWv4EUNUQa5A6GZNcjd+x9pH6atGXLlKL7kgt0YLFw+Jcrb4vad/ea0Vf6kcF
SVPiNrBgrb80Ap1raWqTAxte2Pq9oUHXYO+LyiFIUWOkb3BucouKVyx1z3euMIxpBhhxHdZO/Dpl
ui2+ldVqVAye/UobnZ6Wojj3jdAUfxUkQBjgm8Zof83wP2S7Oln6mOzKYkFFmZVVMyFPzavZuUiM
yTIBGLKQgldjHovbmn6WiuGspHNzo3prGm1gZZX8QszlMNxh4FTlZV4P8LAL7PoP8C9TP+UTcuVz
RXc5cCwo45x4xFpu88mq1AK5AzDQ6i76NBq0a5hqUu2SzgnlGbN1I69mHCiDhrIfs9tZSSuHfT0x
zb4/akumUrEy5kVlBPiHZN0GRpQgKAHJ12sSoPImt6pd1M7d+tkZaYtGbZEZg3pbZJ1EINNSdnXJ
rJA616JqdOdTi+hs477trLhTEkEXDdlcAIBGC/eWebpdUi8TrsVhkSryDIlyLtb6LApKmnLAIhFY
5OUnZGxFcoknNpJ86Qu0NkrAAkXQGBkTo1Teqk4DSopAKd9DhNXLsQEGl6dU9uvyCdYKS9uA1k7z
p27Apuqa0brG+F0b9lxtn7RdYh2gBWT72WkY1m+iUQ2JgV+dthzv2mw2cJ+pSlMB5sVDnn2paLrv
AQwQ8DzQ0SOBkBugKTiSQahUFLnUVunZQC+QUTTr7TTOZofat6PIphrvjMIgg/BucXqROJ94ZlVt
6LUgyfmAQMspZ5iF2lpa++vag42tx1KPw/Z+YIxWljtoBAPJN10xsy+rFqiXli8rSoMGzSIbeYVZ
pAusVKaTizyctYT+TRlj5NLqSRRuxaPUuSL4Ixl1d+Hic1JXKRyi6jra0ikXUAQ5DSA1Ybu3ut5S
0TukSnpalZJCIayCNty/jbv1MPeYsvw2VYihwhg21EfJg0N7UDKlMfdlnli5O8B3G6esr9szGhXU
iKTXIluyFI3lIzcMna1+YZFVgJVBJxyqlUQajYzyLZYU2qOryGjTzwjWkDSdx8UZo/zGKe12ChGu
FGEMWDZBQ/5Tjen745JTxRYWhKywVMQnGMi3U+eX8UzqCABQyW7GDzPahDsDMotcrsm/S9v5+Tok
oOmSsxK640MuBee+2gNSxG6V1eBWdV6Pd2nVOv/qWP7zkGR4p9OY09JSPxySxAbZjRXyMkqjOPK4
FvO5UZtj15rtBZnVo777/bG8/Xv/vS9sX5+qahR1STJw8Ax8rAYKKyuaVwmBLlZSdtcE4z0LZVX5
paXhxCsiFd/mor5kYf1PJRrvV5UfL81MwFNECL49KT/8cpW6oCRHyQgdF+ZBOmX5DuZAhRhqJ//3
n/KvFwkfklpwnVoyDmj9w1bEYW0Wo8lLEYSBDgrDPjiu/U95j3/9LrcPogONWUyCCIbfX4rDsiCL
Fvg+jGntGk63mg8TFhRkGn1JTn7LKbek8WEUefHzZ/xXi8D/2ZT//5zCXvu9wn54e3mfa7H9+f9I
63k60tdtEFUtf7Y6/plTof3BrYxvBy23tCSBpv9R1yOu19FxE3fF7aAzivO//hz0nT+4fOCxtn33
zwiLfzHnf5TWo84nstGimZGJA+8dYRTvrxfDbphVevnctesg7+NmbCwbt1Kaqu0FOVGR9S1SpzbF
GlSuXd1+MfoJl3cQhQyYh0WAXXrtWoU7qc4OQW9Ngcwk5lntxKuz74wV/C+shej1T2KmaU3foZiE
cE8p3zZyrzCl3h2yohlWD4tJWvpK2MsuvRwqg/O7C2ehf0pnJMM1oE9STpm7VCqj5a6RhRbvUTTY
8msUxumS7ewKBXm/m2xhZtbBygik8Zsut2wexSKmfA8VmwGUsiKPSGDW1WpvV7KiCi7V5yTaDeaS
Ry2mtXnKMhITUuuUSQWmO+hDlCJ+C0jfJX6+/ZYnpalN8y0tCd66rMzWHHbgMIlWU/VslMnO0jvc
NhpYj+o2w4zapipbDd1WWtajuxoDgRAWN2Pv11whJC7YNbFHVbRuVucJa7RbdGlWfxeoNSpfrKT8
VK4qIqv5msJINp9kFFUtzXSmWZZwrG0G9Ik0DUlViWODGbGx65VRf7btY9+ldvZ9qQwKoSE7Imc4
Q80OWaBMaMuY/vIM5ajQqidCejahO8qZYxyWK6qESJ03ZxpVoUMzogSdHWO44+cyh4fOSnpxbhQD
Hs5Ny0FczgUFDX6TrSV6kWYOz+kQwfs3Q6n0uyxap03xla+UWVedurb7vCz1N7PHcu7VdtvmQcYF
XBP5ExOoBEvZl6dC7aIqoOZDf4tCUcLBhhXVjRY8JbxHJqLhBPSoPtnqyFBoMEjhjDVRMoldghzt
BuNbDMQG6Y/qtiKqYPTU3ubLxNe3UJjdr3xgrVn4lNZYrg4wcGFYvsIsUwd2JpBY5iu6idkvCasY
KlRTDQNikYesiE0FCL6lNOiDfSXrLKHqSbcVZq2sqJK3CWZy2luSdAP1OGq4RF+iKWvEs1pXKPRh
d5U6Sj0HxYJ+LKuOnH5Si6ZwQtDUEm4+4KggNySqBS67KBFXpTM3YdCudhV5WhrxptakqnGiU3KI
5z8J8fwiY68XVlHF1MktSePrQTO7N2No88hdU3ydbuTYIZoUQdiMOy0yoQ8kGqNr7tj5kauWr3FS
OxrCKYwzTU+xJ+TtccY/rcc6/zMdw9YBAls6Z+cgu/9MZhczZDXo4X4ibRDCAAT2C0uyemex3X/Z
VJ2PddMWrQv5X17kLcF3B0JAouliiGP8/l1NgiiWAhXQMx7kDJ5spFxseZ1DqJotyB9BL71Y/Ua1
neRk9SqroT3RZ2GYbEyEa8zjLdts+4yONe5cvIyT5jEW867LEIkUQIYcPzcGjxj2+yWfDmi2luqi
XZV1Z01mbn8h5KUnU7pjB52vesLUe+DZKF6ICJmKJkbcYXdwFTKRdC9O6SIoZ9fN/q4CJ8kvy6hn
5sumtSocL6pLE9OELvFSkBtWFenU4fLVrPUJNlaJb5Uee2PikTEPTM8NCAgBtTobjXEZCW5TDS0h
MigMvHpDRgCRVtFep8zR0rhKM1UdfWNStfY483UUPny8ABostEaelUgx+iMdZ013uQyxrZy5b2Pr
tIXZ240/OYiDCcCqVOkpEMA23VX2WKKBzOVYRa+4r+Lxy+xsqTcmXak1gHKlIcK3x1THIJrXbUJn
qK7MFKu4sWHV2leHWKWVBuFUiXRSTCIBYXlwqMCMHla1M6/QCLTonSLLeJjwP+QXURcZYq/LsW33
dT7MiHCe9QZTsefg4RJLwV63LrF6J3Gr0y921nFdrF42ZP0THdaZcjEOej3cltjB6iOilxC3ITdM
fAdpTohEu+Zl4dM5hZ1dQFqDosT94OzySOhxAMOlkvNRdJRgAKv2N+gizcRrB5JZXL1Q0nnvLHUI
cJpOxadwBIbAk6jqL7aKp2RXoG0Et1DjgoJuSIdtzs+IFHG2S1JNTNR4rEcNJXmTLPNLk6WRTCJD
Iq5QGoGTFAIn+zTiSeMw7cw+GXBsmvpV3+XhsmejL2CxkR2Sdp3QRIq9ZVqOldGi68bR0HwjQad+
lliol53jpNbliD+FLBPET1waqnoqUGTkLtutkx7WjFwLN566VT0mpGciEeTc1f0QJT2aZ6WSESqP
XOYRNavjEu+omB1fUJ/Xb5Ez29ml0uqN3EHP1UQKpA50CtHymgaFP01cMlGHMkIPDfU0LVXaIkji
AKjcDGlo43ZCKTO3aQgncXtAKYpVJpvMGduKtHMimoWEEcucvhApiUhkbnEV7cKyZpvh+KZQLR7z
SMWjX6MkW3SISgPPPDr7dW0K1+RyPWS90027KK3hjuoYOynYkFXT0G5pPargCg7toHZ5v97KhtwH
jwAYsce8IqsTF9Q8+A1WkxWL+STvbDZx0KNZjd9kmDe2pwz9ctJRy9EX2+p2tRN1PbafhjJsTyhC
bpEZVvyTxZR/IriXUCJbWcqXYujq+0nppB3MbBYNqQNIwsQl7D7XWBKR/P9Ajo8S+3WXsBWHna5f
GdKAjuyaVEuv8jhbq2NKyF+FgDuKb3iSiM+iGrLkYBhm8s3kV+YLLVKhP48ELAybAd4Z9mRsVSWa
V5LATvZojOq+tOjhO5S9tfIMcsigYRxoTC3oZdHUys1s1qJ/S0iI0CdP9hbai0l11ssQicfXuJmj
u0YY5N0osaa+hvTdUdubD+j+qqophmDhu76Fzq0zN5xaazv44vZeolR5a2EHocFioik2rHJ9zWcu
9x37D1SN3eWoDmJkuy/ZLICYmeNYNR1biLOK/plfuFtKRItMMVOgUzF4NAu+COIbjISMoMQYL+NI
62J+t1p9aMtem1yrQp7loolnTkS3QIYXqvhlQ4a6hMdxn/PmU4LGvhZtZPVuqMb9i6NV/Um2In5S
xrK61WKJx8xa0PbylKvGy6TC4EpWmmXzI5rr2AUJ6soe1XDhHLtULb6PphlfdFYffsf2oT4PjH71
fkHctEeuBtTUEgrVuCiqW/3YK6P6bRpGCWpoNuEjDGT3PTadKnwi2kRknGx1MQcOuR/65zlH8nUP
3ZcRWBDFQ2nt9aSF1VJydgXxk8CBV/n7sLqPKDz1aYIVhWYIQ4dmwq37Dr1wxgZgkA/lxg3pWPwS
dZ4HlaZ2N0TO9QUX5ghc/Ptl+C+vybbL1gGh5Rg4dIwPyzAFweZoA6S5FnEGZ0PU9p5YnzlYkD4F
GZr94PevtzmE/xti2EzIFiuYSSrj9oIQm+8/o6nMKYcCYSjVEt1IzltMA5gfNIRJQaT0E/oYbfT1
oXSg+ObxH+LR36/+P16dWFkJnmIL5uiPFVk4XEB6tYzpuZJq4KB182a9fPv9R3wPZWwvgswQTzYi
IMneb3+oSUj7uoxnHuYuZg3p1Ysk1aYT6D4jhM3wVP+hsv6GuPn71yIeW6q07xE7+/7rDLW0i9qk
kiB2heP3SDSfmslRL4Y2Hbp/QKM2kuzDbwdlwwvZ7LwClugDpKFozbTmcy3ZaXj6SLoRmVsL+txb
9Jhe0edTUDN1+82cNicSJeyvBCzIIBZE/Iw1sCDnjvE0oxx8qfNyAZus2z9zA/7He+ivvzDv0YIZ
lvZmixcfApCJFxIYSvny08qugmFM8oOhpOHux9f+/xGW//WjmOI/V+CWNPouCvTyJe/fUak//vxP
hEUz/oCSJ7zJQF8Eimjz2/wZXmD8ATJr8JixtS03eqsE/ZNKFfIPlAPUhxFh4JB94HC3dD+TQIX5
B6Jy3UQcjJABeMT+N0wqL/X+8iUiYTu7JDn1PINU0/lwaagTaX1RpmC/hmJMbAvnreEPZuiR0HED
GoCn9KUX4lrLX9b42h4ehmrfw1fJJb5RiQQSgAczRbl9FnTd3RQyxHWHVn0Uhn4QRIQy9yMf3Kw4
WFzWg63drNQBS/N5rS+hrZC99DCM9/qMXC/zxrNSv1YxzqBAWw7Rg5xv4EGsFnrfL5A4x3N5hPpx
sVNXOpVnVehX1WFt8r2s9zKkdiNuTxX/iSQRmsSONul1rR7hnyGYsv2WF6nfmpmrdtc1QR298c2o
riXEcdK0d2OZ+mAaWzpT6DwvJP5pRfNVCxfWreWoiC3SWBCIeWhNcZmpxQ4VlDsXz3b21TIxubD1
WgnPN/x4bGG+hrR7coJ2EZ6avSKluajMOzXU9/H4Movq0cRBN4fTzlzWjlTF6lCEj5R57jQYi6KK
z2TyBJaIdugeMcBgZm4Aj7RxV0UioKHFZ5Y8TNXia/P3eSJPGJuIdbMkX4zmSJ6Ja1Sfh+gcN4kL
8+mqGat3+6lIiJ5AhE6foDeFrwXjDWEspn5Aia+tr/Z6rzgvmhygv0SgFZA+y1eTeLE+Sq6dML4f
qM8EvCIsK0DevFe7xZutZ7yLx0UhhbCeAsXARWL2l+HYeflWgxQH6NC7WfOdMseCgQsuGq5m3NSJ
gZyvm3eZ0LwhFkwmjVfLAQHQGFgzsRhqyZrpI2gLVJ6h7FEu2J6n2U0QNy/Qwp6SculQSKWeqdc8
JXG3T1eYnyH1xyU516rurdWdIJAsfUN85DUkXpbW5LOAzjYC6faLOifE1202AviQlMWzlPy+Yj93
XN9mHpRW5IHNuSX/lIi6o+z2Ci2us1PuoUCJ7BjPVoSwOjS8ukz2q31V43UTVhBhCcP1fYrk4zji
7a5BZC7zLuSD8h64E7ZXjMwviGlB3tCVlp8zPMewRKBoRDi8WjOnRrv4I2BNw91m17hRcK6OWMvW
GJgx1D3TUHZdI3ZGsh5KUCRSDXj3EUa52d+UhaV4LRjLy2Iid6Fc/LyMvH4TA89EJk2zDxfg5da1
bPng6sWo3dXZfEUn4+/P4i20+Nfz8ecDBmAMSYOF0WxLafmVfRKoOx3U8gPQ2nc4f9xiDxnL+RQW
Ozn5q34d4axwFM1fW/vCaNLjYhWBRkZ8vc47JZz2VR7uZlnvWEp3Y8QGb1zDle0IueavWR4rfjnf
rtgubb//FrMnJPwdrfE0B3PekvtEGiIFhN0FgxrPVXyLO7SycLRs4XE2AcIsnpb4wsKnk7Bhq4+O
UgU6dzPed29Elcqebq8X0njDIgKSqJxld27APfMOQ/SLIP8Lu9uY7ZXpHrG0XxITaG85X/Kqi2+L
fvHMef/7L/WD4moLtuGp/cuX+mHCGUgCJhuCL3XNH9Q+uzaq1CeNkbwHsNXyy4LOslSfJZyjvdeW
Fj9b8Q+/q/i7g4PiJoY5VEBMyR+g+XJUwN66jOVNswKBzXKJ6XH3I7yT2O3k1xXGvkOFagXYsFTb
M/VbQx5L5bmxjjPZvtUVjwpVZ9W44K5XluNsniN7nzsEKQBVSCCwgYfpP8y6H6a17YtzVJgLGFHe
ua1vBNUvXKjGFZNoDqmZrfN1wOgygDSt1sWCWvL3P9F7puvHL8QLQZ0w+eqG5nz8hQDmBxWHiMtd
RpqkTVx1hI55n9iHqPmn1/ox0f6yQOi6xpCAIgpShl5GyJL3H4tYhFnRw3hwGwVeRN7Cjx6TbjpE
RXUYcXKXxuqXDlByKp4nIFlpir1mAsQFZqGCC17mluXCoWAPW9IHm8hQDa4xAo5c8uJJRVAOjuHF
W06hWhzysrpLI5A98Rhz805J/6YgUOf57zl5c0xG1VO3pznqhDr6NHWvmpHse3Ohg9fv7Olylu1p
vjLUm8YeAkGiRLTctAhcLM30Hfl9IVu/FSzG3JiKlbl2yqS81K66EkYU1l/GQhwrdb6YcxxBGo+S
aQ6sNj/o0eOWzzzEzbFuMaXHyiGCNV2/F8p1lHWnNt7bHXmGbPXoj/0eOwEoKLF0EalNCbhRwoFo
o77ow3s1PyY24oqeUJObShDQbNW7KemQ13b4onhifB5xHEz1k2I+bsew1WZ7c3mKDekCHnkhqSZO
jMzKuAPnRWYFcKBeTuCo8/KmqRcZaKdcJzdW7uEKvCZ/W/AnqxheU/O0gE9kzndbeyORwRUkxgKz
TuULKIsXW1eWdpsWVyMBbuox629HTg45kvanPLFL+Wrz4wQoqidARb+xTY+YGegpsFL9AoOjwK6q
LGTxVQpxpOwqmItQovgyxpPP3UpvAyGmpyyat/xlnp6Lq0iCQ7uLBhtxKx0XUgKJiDj2a3Fv5/0+
jsCXaPHyjXGCfzIOs0F2c596aXVY+PACQbHD0bYOA5fUq95w3+faedVY4wXxPIe43UfEaKY4Uqzl
NUXknjLwCO4TgjFcCAbyMjwzuiA81Cc4JDCYzXi5EtbMaY0jkL/rtI8Z1QyTPOndvhT7LjYhVAB/
5CNezmAcGiKPr/vB4FFuHbYjVUypW8ypj0Z+r5TtgeYxUmHBzOQnM3nDaXQzZwEtE9wz/Z5Lb6dm
u0J/trXV1U3+2kA262zsI9P2RvM82gyPS3wyUwdACBsn/EBmIlxbN0dASaTK7aqbd7l4GM3xUhiD
S0T/iUC+MHqwY5T5xKd2ESmlcZDahM/qiVuQ9MUnsZVr0hGxs940w+s0C6YvYn0x3YBr4qbzRzRu
kwWv2J2QRjHDpL5efB/I+15tvJqVflsaLTmc0xHDMZzB90o9yP62xvmSCn/i3vqR4mMQioN63InI
G5q4VoGZCCqoKv0YO9eMf5P9bZWFZ8fMddiNVo5I7bGxrwaT5ub1IJi4CsEhXjgc1Mq9mTwN870K
s6TY/DpTfJflWKhGmKGy91r9KlSVwKpbQghfsXfDxT6TR+DFTuyThHiKw4jgzsabCKkeKNEsuhHh
3biL69eye6qz+qAzay4Z4KS6I2Lth+h/zvyVLBJU7AHznegOSnjZbfFDjyN5pGuLuTL6rteMmuam
sbc8ysBtuyI1dbcwkC49Qg6T3aKQ3jRbXKrXecb9AgVCpg+Bq4RSPVn6JYiX242QkXQvkkVraoaH
8StApuphffEX/blST50S1ORd/IixrI7kgbvEVe2Efq2RITb4hhHo8WOjxCfaoyCNs0eHIAwUYp6d
mMG2SgxafmVZUSAb1P7luoe6JvOnDwS04IgAsUDzpdDON+cIlsLuqtEgxuV8SFE+5vIoWuYW9PhS
chu3X6IWPL5ojvxa7jw9DimOp+8ls5KCL9WUxGGr+DUXZqf0sSPIea00P73L5zeTtaephsNc1Lz0
raLIfb+spxgmxQyRU8btjdLdwqkeQ6JxSsRjsjU8mRwAF32wWzcaeuwPi4vFFuvaHUdDB56a96j/
pzMhWPs1P442PO0LdSs/3golcL6mXINX+Bb7ShQtgWx5p1XLWIVq3HydJtOzNW5btfUFVysecxjS
APgQgw25ToOxi5lqI630Bs6hjM3Whr6NyK/TrSdzuSuM0gfp9dasOqX2m9av2yNvCLUzB/s+Ilo7
phK88ayvW+qvc5gMMi/MS9TQ57B/yNTDMOEMJNxuPIzq52ng2Owx3resYOXRNK4Ucz/rXjbdkCKa
jIdIJSD3ZPSoIe8IwmzCQ85UYGsXmMTIryu2iL1D15B9pnzr5ueQ3YvZxzFzv8t0ngXnGv48lfup
+bKWj/X2OkX+idiMLwpMxmg2XyQBpCGJmuljU3W+na08XvRdN9+3VkSQGYsEF62jzkSdEy4DcTHM
V5m5+NjwPauOvOW/yDuvJbmRLNt+EdqgxWsEgBCpJcULLFkkoaU7HOLrZ4HdNsPM5DBt7uvt7ofq
KmMFAgG4Hz9n77U771rj/C2nPsZRvBtU+9XPjyXKXW3uL+RURNUa25xhy4iZ+6PRnlr3WpVflPcV
l+STMWA5MX7WqG8XeLRFGy7ZZjjnOV3jjEHRqnMwyeByfJ3BH5Urs5R9woEoy0/WSBc/iXxf7Eas
aTYZhvD6FiSmTclK1DEGv1v5wYo139PzC2cAMSaPKr6l3crRldZbocIZcQPkan5oGTOE33s4AzNS
0VhMHcjY0joq42kN7DuzdaIZJH7qlgfsYfHsB7su0D71LPVTq+KF41XWPcziEqfjDgnzrkq6S6N6
EOzKUpsY7GZR4H3mcH9t+fRJ+qdk/qFpy7Ww6pNm40PbuNKi/Mm4bQdbkAPbicYtXQl+mC+aNTJv
CqKG3CCnmvdSb66COiE6iIW4HEMn4Tj/OFm0DpFokCERCYvzCo915zK1mJ399v39hfPRhvAm48NF
oNH2KXEQxWPe9qwm2yZXnldAN4GE4qoSJkfkYOiwtk1sxpDO8Lxzf/SVcT0P+2ZbQ3eCU07xVis2
9+bKNLvIzTKAZmtYITPQFPs5atCWiW6Dz7MuzvApYCEv4cb4X8C7WO2Fath8W0S8NsXJtF9yBx34
fI1hCm+ks2MW0c+AaszqmDUJmuzbOTgjVUXeUe5ydL+utSeJ45DaWujR8ilN51CjCQMgB999vQQG
y6NS/FA62l5FjEndHQarO9qiimvdv862KsUSN0U+PyEgCHP7aCx1vAgVblY/V++u7LQN2wToewJJ
Hl4So5dRFHBGeFILPHtW6BbzdYXEBqHvVSdvwDHsx3qI5u3UOjcvZtFfj0N6gkaFzDuTYakoJMbv
hHJhQwS8poxTyuTStyeOq8N+7m/XJY9EXcSFu54CCtEs4ECfRp5bf7e8LFYs+31j0HT5KoiYMmfB
UL7ftZUDFIbdgaCL0qT65B6Rp7VXGkClSOoXoETDWUMFruWx7X6p/YdR2nuavSy0KA0g0+yNRT/Y
NfYICYEewyLB9GGVfCUshMqzPtoLR2WiI6b2eTCJzbD4vduntXniUGB2ItZXJ7YrIMYqHrqXtPIO
jbqqVw3/YnnGB3DRF59T/3NdUlKS3zgtV1A8GZyK6kabhmuMGSdkv4fcnA404Ry7OitKJ5xK978O
W/+nzvP/lyafLdD6f+9LP6iX6tvL8P0VV3f7I/8R/1n/coiQM30awLruMRr479a0/i/60joNa91x
cdh4/9Oa9vV/bbMqi0y//1YM/qc17dn/shiJMkBCN4g/iH/f/0H893omRnIKB1kPV5sZYMDZrvD1
kVbD0LyWQjeixRPTDXzABcGYRh9918514F8afZ/68ShSjeBg1PLyEnWP4X367Yb9YZRkbP3v/zlZ
//syNsMTjXuClv1f7a3fGgaN6xhk29DEXlgpS/RVOGpOrR9guVb5lHzN19Xsd4XXVZ/H3jXBVA9B
DpzNZXs9jl2fcM6FaXxKUuac0NJScSawB7eBvvQsHAUpTentB9e8nfZ/v2ZaDsh1yFX1uW4H4ffr
W1cwNjQat7UiP+NcqGN2POTQu64Z73UXKjWdSJZJdi8kuUga7ugTa2cJx4AXOlUY84Yi6Zl9ZmDX
PpqWve4aIaHm0jabIshdVNW/piG/91+I3eFmk6UUOZNRX3gL2opgQfA/Z5aKie65Y5e3TqB2Rbhq
hkEZ6Qwk8Y2wef9+k173Z/5zIbQ5tiYNGg7nTX+mnPp+IUPXjuw12BIg6qT5sQxadev0GmSG3s8x
MsJrpJ5ZPspsfvtM/boJTJiJgnR1pFpvxr1Dkq/YyT1+H9eC1TOrDfCWj4Uel8rnuOF3DqTDth8/
Cls1/nD7XYdva1D+MVF/27QT40AME83kqGEkGNXaHPQ7jS7ZUfiFh3NqqoeT3vjTbqCIvp/Gxdgt
41zf4fUJ2g+G7L/myq8fU/T0SCSIfcXNZ7pvHlMX+SnDBUbAZqdJHQ+6hkinMCy8A5uKFpI2vMvi
PCDtGverO1cv8JToGLi4C17+/jS8e81pZELUYe3aZv78H5bC35/LCZ7XmpScFv3epptrK9HH2Igx
ZoxlWu8mt0q+QK3ZmlJddZ3byfKktLx/JPkjrlzYqPSWl+7LYM/a5VzQnFgQ0h37VSaf/n6l75/b
X+siYapIsxk5v1kWZV44aa4zWAL+NloIWDxCtdy5u5RDeoUgqLq2R9sGmdGlx79/8vuHh3G8bqF5
Jp0O4LH75rEFXpko/Dh57K+6HhsmMsZ9OwYImyat07/ktTA/GahCf5ZBNh/n1s82e1gel74nP2jj
/rIjvHp2uALUCvxUSAn43/ag/7Ysj0Va6POSznGf5xXdsh6p1HaOTrJLaVXrfVODmjybrNA362L7
5gkdiaDyzin3oRsZ652oeiu/aHrNUJ9oEcFMTCmyEZrT6FyJAVSxpS/GJUIfDqCtWc/yIEhIYQro
VXRAymVGBv3BHd5+vNffCl8L+i/cEcig0S+8/lZFZblObpQqtjGxHdU4jUcDetp+yqY8VH1rxVZp
LaiDzeKfWSmNcSrHqQ+u4nWLnJXRRitAOgP/ZWfiL15fBEtyigZtHmPT7fBIEr2E7pSGk3EVSO+p
qSv78Pev/Ycfk82VMLJtno1EwX/zidY4zB0QmzGeKUi/6KjKY4LZ7EcTcCspUPk67jvsjpdo2rrL
oHP0My56em2m9O6atv4uTGAyasU8umClfO4QDkYeTbnMWJjuZbWoj45epWo71YNvyDUwP66lef/8
/XtsNoo3Px/fw6UyYu/Fwqu/6cJD2bIXv0xULAXogXCwdRm57Sg+24j7sTkq55gE2AtyLYVnvKZL
KOrWe5hEd7fYQxcHxAtx2jTd+y2QKHJyZ9pB6PZvEpTeYccKGv79is3tzr5+4HzYIrgseKdd4izf
vkaBJNxJDlNM2zv/aYEex701jTd4DQC5J5l5NHlhaBuZ9b2nTf8ETRtc0jIvYKH2LslexcLAAdfj
Y+u78gZe6hhKDQQpjM51+bTi7wOg38w3xSyfvBRitCJLRAPhTYvUY4vVNaWuZ2MtP6iB3j/E22uE
vgLIP2qJt+uDCWTJJ15KxcmoL5eCRLVIWaq9oZJbTgl8uQ+e4fefxwSMOg4fjeUazMVevzTOaFkE
STrb6W1uPltS+07RkYuwH6ZveprLj0Kg//B5OG0C/Pk4c7bf7/XnDZ2qUSOOE35Yx6aD7JQ/tHX2
Lhz4RXQoeueDBfdN+vW2KgQOEjEi3nQY26b+5knxyqLxYXwucTdAcyddFNtb39YPU172tN8U/aOM
facfNRUxHDcohMcGqUXQ6sbt6Mn00ZK2vpdydj/Yl96/dVyZA12S6Zfl82K9vhWTpHuDWnWOgwrI
brIExjOWG7pGlTtez9KH3uq6xg8J8Xxnmc3/Tbv37xtD3A6VHNUs7/6bxQu1qZ2Zol3iFY74k651
xlfEOwfNrn0ZSSEtzujyu09e1DkrNO+DL2+81rr9++P5cfh1fDAjVC+vv73vy8YifmSKRUvNQos6
cB4Hu+v3VY9Vn6aZeERV4t0icId9H8DbhZN+g/MYYADoVRj6I0j/nVswyMnHJn36+wrz7sdBUwSo
wbVsg0KX/7y+PJfQKMRwqBRcSoHjgAPmBnNJdlmZff95cqx/fNwL9xlvVQzRR3/4+6e/L1kcDrHI
DoDjYXB7N6TORd+uFllYRJMNpnavtTB/Jkap03UheKvCamhJNkyRF8hIlFAaGRG0hFgZGenccwF+
+IOi992CywV5G0GDnQ5919tTbZqsgCpKqP8maUv0m6RGALneyitY39MXlOGXI+Da099vwx9+BAAW
m4QW3RgPwxsJBizGZA4sw8bkJGgiFYEyfkrHWQ9L7XoHpnb1P17QGCSqFPy9VjO7D0qKrZPwep/B
HLP1Bkx0iJSubz20czZhoFVw+GViLekGIFiRfuVT3pwWU+/PQws767TkI9hyiInLZaapdrq1pKFE
2BR9sz28Sd1Gf78xW+/j3XUBAgo4E20/i/Omms4RVUvDHL04KXvmaCvBnFukGYmNNGbVmtGVdlpg
0dyYJsSgRbZHrgSQGpVL9zQ3uqJtp0x/OaLXZkZIJDGnB0tpOhlRa+Y85Hhx8h3JIGtyEJMJGrTJ
tHn66P6+WwUcI6DzwkkWJAr54G9es4GoHQNmHP2QUhTJceuWVMzNe1oOmcqghSZNiuw2w/Je7JOA
MVXbwpjfe6XtlNEC/U0epjwVN0bDn9x3umd1obUsyOb+fsffP4poIJHkmuxcwJY3NeTvdbvXurLK
a264RvMnJDjFAYSrfwJQGFyZ+VId/d5Ac9a1hwVrQvz3D3+3aVLgUKABvXToemEnff3h9sAkosxz
IkomS2O4mqpb0F0M4w0ODyRf9Nd//7xf5dOr8ooPZF1ma3A2x6z35vGiwSBcMqS9GEPB+K3Deneo
OPOGWmHrl4ml2S2p3A5ur6H19z4mnQjCcnsyKxYiD/jndbt6Zeikmbiw6m2MseSEM4BT3tQkq/85
8zoIz4ugvlpy+cFS9UZkxNbimGz1SHuAO7Hxv91Ys0wvICHketzwhF9bQxA8GkRIXbSpkT7XM2de
EgrIUUwghVwGC5pRI4Vg3cFypHtkFUTgQL9uPqhZje1Zfn1TLYqRX95/9jvX3n7l345+Ay2Ttlst
RkhDWgl610oshKUm3RNxV0n7abYzwlumxejIPTaV20b1OLiXcgWXi4/ewbxBJGQOwaIYroLFTBNI
rtoyXUx9oHRgDblyLjuTzNa/Pw1/vPCAYhuUAG0P1NivL5wnwWxcqICx4W/pXz3unCYqRze4bTw3
+dJg30A4YiACjwpr9I2oMIzpKyl9OQYoOqSE3mgK+zKIYPCCmpd6xxEGILW2vlXcgsjTu8yztY/w
Yn9YvdmtoCBBdtpqP+/N/jF10ssWA49M3utbqLxlyBen9G9ApZMYZswyrlNf+woJRbsjvFo8+m21
2XXm5rqQvNgf3Mf3mwltYdBqSOBswAi/DjW/PQDSUpw6qPkh8k5LjO+WQBAs0ufWdcRVItyOCROe
Qp8J3bnVJNMcMNxX/MXJM5f04oOreb/0ws7g7UBXxh1y3u7oS9UWZi3IG3bz9lBZyVLu9bqb7mEp
JVsbwryw0hI2rOz1y9Qdxqe5nNGd2UJF67igVy2G9ba1rWofCFV9ULb/YQXiBOQb3Czw4yxCb1Yg
kshTb9D7NR4g+dtXLe3rXeAmeXerzUSS7Csrz7xPGmSpg2Nqkx7jE7Pmr9CzKYAqMn7aOJu9jT3o
2vSSE7g2LhxgnzRFrVyz+gzqz2rDzmPQGcJzI+WEPHvKzJxTy0e3+g8/PIOFrZqkOcIC8ObL+N1U
ol5SBrEwgF5y8L8cQ10/notUS3YDXJory6SOmMik1Lgnt9ZQuEcLGvkB085/yHL/q6nC/MMvz5Ju
UMQ5m4r1bZvd5dcDisNzmLn1eir0prluJL9GCNebAby0MLMtZLeRrG1Hybyg/9CFfuvXcxODMgBe
xbgdlTlrBSeTNLCjNsOduisHB2lCvul2K2vUHj0Hug2w8uJrbzIKxkf2LW/n4ktVe+7zB0+z9W5x
5Qhr8m1gP+AFenucIEx00UpEXjGAF+MGV5B15Q4I3VBvly/KQxidlj1SCz1fGGwkwY88ncBeomNY
UcHeyw2U/P9wSRywHFa4rTP2tkdR4IswS+YtcUqj6HJwRYeiAdcAbeU1NJWx4Gerxs8Bu9I168IS
zhRxO20wiN7mq9yg3LE/uKb3VTxtOh8zDacbOmRvVyDFSH7WAW3G7eK4nxbm54BKnfaKmp6ca63V
nmzh1R8c9f7wvNHy5VljLsbkgJLi9f6BnEyNtc/ZISORA2Z/bh5lw0y2EPV8AFJcXwRcxOd8KIqL
TujuTybGL5mjmGu7jdPiupfDlVYFzNlNqyF0T7jXWoDCsFwNwC9NEIhDWysj0gqtOq1Nlzy2yiwe
2WguhbYS4f7BL/urafD7Vo4llMKVfYXJGmGCb7vuuPbNbUskOB4DRrAHjb7lGZqO91gEhMiHmiIr
AnkPrYeQRbgrQ9KOgtNcS2Gh7ebIiadWkryyktTbPTeottPQbAog87NQunm96BaKDV2HTPx1Nqo5
UowjDmuzDGKPZZzIMlDQjw6AdVQ3BiJmvymfW3Kz0C1lag9FowH60RuyQ4ZWUb0XVt9A0eA1wT5C
fTxSu9nTbTkaaG6WDG4XIkp7/koEnED5UeYGXc0yqc6Ac1Ni0FqFMh1eGEo6l+C30DZmLQibwWkp
CFy7qk6JrU/XnglXjrgSK7nj1hHbWJDl8GMYycWItXJG/1Ux51cXaD+75GgqMQ1hbUoh+ILaWJ6o
EMo7GjnDz9w0YfgtfLmwnojlDBkPTJghSDVAZyb6a2R1hQ7LQLTWvp01Me/HiWCxXe85vbFHOFJx
VrAWnPqJ7D8nid25exJB0WhDm25h6idkAe3HsWWzrwFb/cr2HY7C6dVJVKscYhKQUaYnOOwJGBys
m0Asmn4mDAu0cblWmRuiIEX9lPW1DqRBys44WKWo7rl5LIdDud2opES1xNtYIg5rXe973QPx/+h0
8m4kxQPJcm46VBU2R1bnTZer692hyVjSI+DbxrnQSY4ChM37YvT5lbXWVbtb5qrDlFPOZ7u1yhPn
R+OD4/q7Xtum4N6abdvgm2PzW5AW8Xer8DkxRkvRyVNVJsSpFI4eVX5+nY5Tc7JSLOFCy+mmpsMF
KUUOQttAOzAUQe8oYdtCOhE//v66vj09/fuqqHFIimM2ob85PXU9qz9AYSRDSz39qMoZ49foDbdq
TKvPDmFI8d8/713twgrHSY0NFtcvfgf3zVmxI5e5cQflRX4AdbDAW3Ye9Kz64ivCGnNsyqS32M31
OtbpiTwB+NbQIbZjloHa2i0NQAOqyNZndxnqe2x4xYNTd2ICvOFe6WQ3RDO6RWI4FGI+WxeG/tH6
ZjvbJb5a4CgMUTlSa0C3pfx6UzkH4IWhr1RJ1AFpd6PW9gb/1MODROg5bGpkbHTZOSFdShz0ylof
ep6/dOeNqx7Ek2OglU99iNsloS5taIC4YfxZ5e2XXBSThxi9PskMzgyqWqG/pGVJ3a2afCM4E1bS
hrneyeehsS+0xEkhhsMSyc5gAYdmn5dtNpNy4SPYwUsHKmJFvfg5cwnQ2PdSdM2B5h3+mLTT8+Io
plSCUSlmQGRqVO16Sv2qkdjCElJPitp3ztv5OghNfTCcqIGiok7lqupvXUdSRQwNulyjhJPEN28k
HumIyQpfuRsQ6RJW9oCYz82N1T4Xa2KSMekPyyWACB2VVsrvRdNu+M4CUclHmjDDt2xoEKUjwsbQ
xNZn1GfMC8hMZ8VYL/SJOLiufAtpIGEjiDIIjJ1ebH2pzdiei6JmSXPBuY/uNmBC6dKkJ8Zi6bx3
GdvaUSVzKfZlvxlFOlOH1c79dyAVVrk/HY0ur4C6V4G9XBVDPVphM63dYdLh+JkmS/uid+t2r837
pA0oiBZhwcVE5mX/wwLk3zpOMHZ7WeSkPM6NRrYZZwgEbLV1pC/WP9iWbIAvtCtnCatwEH8iwxU3
k1Z38x58lMh2I4JdLD+lbn7xcy24FUUK5CAjlFeP2IoCxISNWB8bZFhTtFZOdUvsFcpLrVTqam4m
Oexzi+9IQmojjqSColWHdKcNUTJq7hwRSQINi38aALzIaAzvxgJc1oM31Pk1db6XnWc/VQfPGNLm
gZDcvo6IdBD9I8CwUdx6XtuoQ2+zMUVLm2nfy4Kz6ykFs91HOB5tF8kd0kktlQFJYH3TaPuWMAkR
0y2v5l2mbLpkMs+Hi7YjwRIdIkRvzvNlhkCiFUGOtdQNpv7Wws1MXGe+NE8BkMzqciYoWg+9BALo
HuT0eKg56EvsnwSKHYDmTqRPqNLgH5YlgtOGfnQSA370i7hdu+q+YZtVpJjmJGbVZAfeCkNi+Cj8
Uav2+kzYU8jTWIbmNBLR18B9BPa+zvk9YEBY88XoJ/OlKay1ewD2ANKy4t2cTvmAP35nrtOiHWbA
XAja/dFjPDaXdXG5Ll4isb35Nd/aIonvsJKMnB0MV6lwoqFPoKSDhnGnT3pmn+tOkYFBd9Tvj4Gq
SHExcm2E2J73Bk47Op12pPkd2M6Jhux6w6NHgm892bjc7Kwa4lTrFy92fTx3hjD87lgjJWZR59TC
IW8Kvk6mDRurJuwlzHJvuOSHRIPPHZtPMO01PLJ+HjwQiGR4tywoaglBXZD5rNZtFDMxBX2sJnNg
9/IFlMR0JPJOGeybV53hlPXOTillY8MekjWEpmNBUUntySagQuBPqggTcPa5vQQPtUBoeIbn5jxI
QbKvM4wty1urIBkBrrZEbE5VnWGftZmyaXQfyREc1uGLbXaVs+8U4Z+REmTn7TSjgiDBdopxV+qB
MZ10sxiJ95mG/LmcRv/HhKzt2SZto987mgNdQneQBVz0EHvs3VhDiIlSctQpmUclmr2dW8G4s7y6
+Ja0+iSj1WrFs8u4dzgg3piARcwama8K7BHWttars4jobwx7GU+M3I9208k7L+OLxohdqBhns8wJ
2vRmoJZBWf1TGL5WR4CdnQKpg7Pad7rsJLwkqCYsmyR2Mm2DQHuVQff/ShYVKh54RKwTrZNRrTBY
H2TUI/E/DiLFuwSYlVedTvYUEO4g0Q5Dl5J3QKXl0yoGjMFClbK4IkZWoDKlX2A+BZawf3J3neai
5oBlRoIi6Zl0ORwaaJ3Wy2kS4ocF5pR286r8KrI8KbF+aCshxiuRy+59Su4lil/HmczDPPPq47IV
qYqKak6fxqFD7OwztbNO4Jln4MdFNZ7KsScehD6AsbNcWS9Xc66JkYfSccu42rJDARutNXQST1Kk
+TrC4l2Ply9y6KVhM1EZ2mJ6SNLb1YM/Z6FF/CDsZq1Pj7nUYXom6ejroQ1AagkzwE9nazBrws2o
TvdOQNhBhCuuk4fFrO1p52Iqfiw9MuIfEi1nKx+rKcBwno2rPDbUplRscnzsgqq7YPyc3i0l72gE
Qde4LfFMgMTx2vkAImsZr5ZWECRmCUTWojat9UaW6+TujRXWDQFJNktsZq/ksvFdSMuo+nzyQlkO
GbUfWFUkUb2OMqMwZHLOXMLT2KNz81M2EvAFqzTIrQueA5FErVPJ+0lBO9u7njf5O1R41cCiP+Pc
NGar8++YHcxtjIY++JEVPvfFN3talPSHO7EjBwNxeAHN+H5yZNudZuXMF6tS0xj62+pFOnXKLiip
CEx0jUBrIGDkNN8AsHnxMiGpC8upX9K4KH2CuiR/yzpWyoaNGwwFKn2z6VtSPrLqeemsqriY6Hsv
pwEK24L2uZ7wGjKZPueyotbxK7txTom7ov7QyJXeB2NjExXBbb0uERfC36stk+KHEutiIQeLvbfw
xixcq9UBCFm7xkXratju4f/N82XX+cxm12oYgV77ZCYGMw3mM0lnbIQNkxCqgpyGlyVW9x7ZkSSp
2Kn04HFLC9Gva8Zm2QW5Je43tGsBNoTWlDhIhgEr1kykab1vTOgembSh/zmjxadxyl+/eFoNxU+p
gJAav10FBrp1EnJvWSumHgWQ8r5Y3FVivdDm7+Ps6S+eUd2lvC1cVz8auO+1lQbTaFUKAEKLGVdv
desuIYBj3G9dbiR9TKCMK63QHZJPAT1cmY1Gv9wLZvIe1Rxg5yxVWeODsFsN8qRfeWHdqwVHwrIF
SXqjph2LpuLe6EadPuV0X3f0N8sRV4zI0iuRNkgOSFed6z2RRgEWabIwvRM9mfnUtqkp79e5AZ3t
rb39w4MCY8TUfJp+t2qElO15390krq1M3tkEYC6RKgVPKiUF1VGzZpTDQkD34qS+pu0+62VwZl+1
JbTmpG5C4E2GOjY6PKmYVcMV0VApUslA7ecmNhBacsdkWkDZJqNl3/W9RbIV168dpTP1475nIccq
hRMGP0ZHpFPidL598prESLmKQWMg6EvtOA7+KqGsYeNsXaFpRJ20hP2m/ira25RwGuLfOhfYQUn2
nw4u0KjVzurAa+2pf4I4bzVi2P0qlzQgBP5EwrBst440xqLFacOXJfct2c8nBGjJetVPy5Td2L5y
BmR9hqYfysU0ftJ0sqYz+by6trf1TotUZdeAoeTMgLIWQfNs57r0jk1uuDXvaG69YBT3xr3Q0BCE
cq5WdPnaQmXZdnbaH21RklmV9IbXhrzsLfEhQbqv03EP6W5LHXCz6iU1au+pCvxmCk13xEhi2lVv
3gaNYE1njibSnavN3peSLD3/tuuaYuPOl6xDfldk6pj3o5t+1hmVpUdnarIbOdZmf7GFjJEUl5nz
9QSppzxbk92hbmNEuO69GTZdXK6p4eBKXMfpsrB5US+tlTbHzdTZORbdOs0TiCX6fJv1PRVG1g24
e0dyqJhrk60zXWbBaGcXfZ5hYfIz9E0Hgn9cCgyRw+Qh8tMLc8uq73nkUbTkSGLRXNkV+cyYz+wt
s5tMRcPkoBkqZ3Hxx3rddGkaCYcI9mDDuErBBuIeQZvyIrMWd1Gy6O33IqmAvhd+3Z2SxiBYB+68
ax91vXTue6snrS+zEYzBYasSAzdMVgM/7fV0xfcxWylhDhNXMntuiY2mLtZvek5CEF7rLD2jNw1g
NHUFt1DrN5ZHPcKD1FE49RjtNrZ5zgg4mowFJlkJMOVHauM7xSyoTdZ1obnWMTHX+ps1T5xK56nz
EUrJtiA8Qqv7HzMZQcmphafWHpys8Tjo9yTHY49q8y7StCSt4wAsGT1Dexnb2Pcwa5EoJXCflInQ
7utGruMZ0CozQqe2h8ftbZj2kOwJViqmtHtmXtk/GDzROe7RDjxDV8xktA61P+v7KuUotoNYWOCE
wTvu7AthyYNs5zyPZIYycDKM9OdUDnl50Y99CTsOeN5ZVl7tRrrddflZK4JpinuvcuzQJkeA8Yy1
5VCQ3IliTWrjbTo1vh/LWm9eAEaV+aHLbb24YO2VdxNHCZL6CuIj+2YytM0rZekPgbLri1ymzZE+
N5FNY2+0DCAt3XsJnJUU4ZnKG9bHMMcpkaf+Y0BUFq3LtWNeIQCNmREdfdH+dOdFNABzDMD0OZjV
Khp9e32EjdKpExOlhKB3F09dYRoDYWTIYEVsGD3n2SHNKx+X+OgpMMGrV8R5yvMQErKVvRAM0G/W
yGEICBLmz1hkHJlh7fkZMhPftL/ncIqfIflDyazJ73qgb5fdDzDF/+GpKEuwVM6W6oq3cz1Rysvs
Ou36Joeao6rvODcFniGvIoqQ+HbQ90uG9d32JjHfJdQWemiarUQkXWcQhB2jN8wDlocNukgB511m
a2P6l17TczktrqyA1LCAnsFAUl6zh/SXbuoUytQbTLhBt2c7IKizYPjohDNtu3sbTRdYWbWSRcjr
kmAlD4SZ1LdUQeUllBdtvMw8zT0G1HHmlbWM3kj1XAf5rTaZ0gxJOVYzLFpzuicckIaBZadiIWYZ
4u0TU55miALUiBgzUi3AbZvOvXXTlQuGzmLsCOLWEgzrvDHBFwsdaJQgJ2cToGjB2mWWDh10MsCA
CifZkD5lab+5Equ0o8SsPYxfC1AXHZKyvR8WoScR5bXRnskUyb1wQEHC8sQgD/wskb60hekCWZWu
7GvRrm27L6AUoLkuLMIjbRFkFzoc0pdJej6R8FQ6Z5RH+nRe5ray9zQd8sutLYVNcMqNJeohwbr3
wUKHvzLcCbVKZ7LqO14n5AVRtKo9rPWQMJFaU7sN7cyYLhLPXYnOaLEjx1lTbW1fZJSARRQ2cQ8a
te3rEFQ8PKlQnv1xX1T0nqELFEtfnrqlDKoLB5g1ffKAqJK8zZPkbhCJ5scJjkACdbxBhkWSqK/Z
SoMh7pn4L0RPzGt/k7VB1T4G/ahhtay8APoBhRzNdgTYbJP+9GUIGnYriizKhoahL0yAEUhAmhIt
uRs7L2lufY2K+TQUTWKevMWuBPQDINS7Hkhjf5zXbc3Uqr5tKD84MJ/8cnQGbMwQWJ9nzrJLJCdK
n0gZXbdZW0uAjqIrk5ei8FkHcWhiaTMblPchVvfigU3GdY/Mns3xyGOlj9hXaJtdaE5u6TfcZe9b
Bmgo2W/R5st+6Lu5uDFmHB84EFfjn9qgK7+v9GVVd0mX5FnUOM3cHAsICwevJFLitM6QKCLUadW5
sBtitgllBH46QP75THTchOmQfO6N0JwiHQgyntZ9Z2QBDAm6B+FIepsV5p49fFrdjMAL1iQHu7jo
WRtah7CWw4iyNosHRHLsTc48yms5rqjeEdbIcDJbLb+aPTWBzPAzvz95A8fhm6bSy+e5LYsXS5X4
p82+yNKjWbi+AjSku4CpBHzvXSam7DOzKbmXlqv4eBJwHleITgwWOHXPZ046IxO8dkyiZib7PaRT
BeAp6BR2alhRwG36vkt2oFqzbJfqRXGFVQeetzd43aVeDxzck151NjgGYX2RTExzQtQn+1tAxy+N
6gKS6xUk5QodXpenyz7TOeIDGClXunW0J+eLIJjt9a4rgZfGXoNPBbDUmnyeaq8YLngwJxZkzVXe
F0sM9WdjyZhINryj9k2uFauzT+QyglxI2/aqxGrpPw9Q01B6uADKqqYE0NNSymL9VoJeoOumCjQI
ItHqIFSH92UWbfVDea6HN8r2i58c7Nvm0HXlmlw788IMtmkn65tqZh2GrmNgfiXYqdtxaSbMn3zg
evI0w6NqVo6GgTqxhwOtoxz+rA8+GBHCpF8Zq+4vIT8KhbjladZdQ7PHoDxOgx+I4UbwjFNd/Bdl
Z7Ybt5Jt2185qHcWGOwJ3LoP2Soz1ctq7BfCtuSIYE8G+68/I73PPdiWC9athw1sW5ZSySQjVqw1
55j2RVqnDAcH8Mi3qvahh0x0jHNOhmNPwbv0Meencji1xQIFgAgTxYY2Qy/exWJuxpXFO5rXfZVh
Nk4a5GErRt8GOLEOizeUNsshynvxjeYgOpY8ifCg2bBiLA5csNsrU77MS5Y5HJtmndwuEM0/p+0U
qE2AoLHe4AS3snWfFFCvEMMKHMupZfDZ2gYSCVFzP+h1j+FdDHO53fnRaLX3LrtTsG3Rh5S7dgmj
iUUycXHcGwbxR7tfgPZQ65JZGFtRoa5ciOztZoQObm0szREHNoY3HvyEDQyvclQjMO8WyreJ0/qD
AR/nH6MOt/ORhC77qnMr/TCSRkMdEM0p5x0iatcd7PZ967RRBuogosSc/dyieVgPU7LxZMYxkmON
upV1CJqmNtHSruhjhFdeFOvmyHw6MDsFKW28ruM2bK/tcPZBwvfzwJlGEJ7wtbcy/PxzNLZ76Mre
Y17b1pci8AD5pCgMoEPpEg9zVoNpRrIfHxJ0qXh0Q2v2d/GQ5tXG5HkLTsvvBu/ctCCBge7e4u8b
9NbhjV2Citl1BNEqvmuag2eamDU5yG5V0GvRBZRf3nFar2YkjGYLuD8Zjk1u+dZDmuBhPnaO6AFG
5FkQHwj5wcwvIzuhB6FNZF1qM7TZzh/HcV7BwJYLJnNqVLf2B0ptrKoNpUTRO3trrpyEbgUsfeem
bpR9oLDE/94tTnszUjaJi7FwQhTsxE359zG9T/OlMUhnrsfcHfPj5Ff1i0ewwjfkwMDBVNkpex/k
jfiUuK28g7RCSKzd2oYzQ5ul8wmXZ1fu4bb44H7Z1ImsrVFvzU2l7LUoyn6+9Cn3nhcbss4GtBx0
a+PD4FzJYOEdsqx52cajcfY5XproOSyns0Y+oQW1KTgRgt4RZga5J6dvVVaob3bVyy/JkJr5IrLG
BBFOUOhXenz9wRt7Ee6Iz565NeNmgWIQp/0DfiEpVlR8AQghPhl6vsqJEE+APT+3Qm2zBrvcHpxU
hM9NZi+vGeG77cHUfjUi9ijsdMfzXAdgMWiRb8TQuRN5wNkYnqr43P6kMzyqKzE5RGYr3lWESby1
3+iyeslL2KRV8IXh7ZwApho9AL6p6MUuK7Myuq8RJbmc9MJpeAN7G8O41ZIMZDF6KFdT7kT3dmko
StYwPGiEU80ZDxt9mF+ZbGAAyHw4+1rFCr2RP6tyA3Ei3Od6JE9VLW5Lsi4ylj0Xg5dpRMIZ3/Fb
egltHeNQSJPZkEjBh5NfqzAYq93CUPrLMGGtuMUqpBUs+iELT9SS/SZgz9mSq6etXUOjDZyB25AE
fOGroXitHeMr8vPqsnudq65H4TMWc7paWgnyBL0UB/u5LAyYg8rK4itF5+ouKQncZkiG4GMdMwd5
9ppGz5fJiKvuYqLWgrBPyMB+pNXmfSPQPHoyiejrre2m+UWcktFyJNuJ+b6rpePS2/V6eCFpa+c/
Jn8B9DSiz6x3vl8GyynVsVLLmga5l6BWascLXTEt24zo3l85TqfzZhaO9YPdmANVbfUmx/hvzfZD
uXD3XC+4/FIe4ri+0Bp60WUJpIt0tYaO/TrMsypee3lmORtVzs29KUseWKz+NFK1qqNoW3WpE29S
nYCd6dVUQyUEoYDiMXILAOGaC7ASpOZii0UuHW7tonGPViFjfoAdlGQbM53f+HMKJj0tINyvbWST
Iawo5t/rBENr+jK2QEY4coJAf2QAV90gF+l8gs7aLjv1Q+3a6wJBt97nJB3c4BsLQJPIwLHWYyfb
fstfAEvANvw9wssEc3qZvItMgNYaGxYuuCtLBuPKmpKEc5fDokZz2cagh6TjXiqGziuaAe7Byke/
IkCxcAPwEi6R1x24lh2pFN245yqx3cxEZoMOjDDb8YCBnqfHLWtzSIZp6Imomel0kkSH0GXsdY/2
15sDQsej2kqZE6GJ31QMgvvNErQ05wYxkSrf+lpz1GiL6g67oyh2rrUM4ddJBOZTw9L30oqsJyZ2
JtGOiVHnXinHryA6RdPyNKsmEkcEwSpjpjCAcuEBgtLk1qEyh6ivVbHp6iwSF75equ/0GbhWterO
j1OXDcUmd3Q97osij8BvMZpb23mbx/sOITPnqUpLWMcmmUjxCKvvifFJcxuYWoZrNwmTixGBMXEY
nPIkw+uwTTfuSLjC0NRAPTPrDPQiUXCkkAuh5e952nvvRLWK0c4MfvDGUagBpxLNlc+JIx+jIw4s
NCRJlTJwCwciIyhlJFqYSfQpRCkUtvRFHXGT19zyMIvQNTNTVKgM6DK3VzbibXtbj0LCK4prYozz
BMoqcT/qrijEkBORk2fqMFa5urRDPahLX8ft25QRlLcahtzKj1RuOX0L/Pi7jJW435WFitKLYqCB
Q2uNOepGLeNY3ihyekeC02Dz70M0rN4uyhkCMkTQ7SXzQxqFJdDPH6kkVIaDdz4BE2vdRO+SoEO/
4HoA54TuGaevLJcGNqz9OYGBy6HVXek5ohMjgtzlTAW2YNv0E1e8mPzkaKballvTBPYXXQ41EJx5
nIaPtGtn4cw7IQTqiLP9A74MZs93BgWZ2ZzZRA8GJ6GpZGiqbLrB74+2pQcMhJV8lXYC9HQRodnR
+RC7qQo4bveLe5wDEGJqXJxjvyzBRVa1IFuHTj3WPLMU8FJ+Fnbubz0DnAZsWm4e/6xEea84Z7PB
Zccv7jto4u3gnYojL2byHBiX7Cr8n6vccfRBhWHMXGdwD7nJmaKU4UTjlOndBxqS8L0gEzPuWWrp
e4LxMP//7rWZUi2Rl1XLbvAdA20NjVrSeQKKUx7b+S5gx5qQhzP+TvcmiUYCDYNgDvZFOLruDncD
DAdN8AlQ5rq0faTuEb19Ttlo5MB3eiw7FNn6xEYn78xYjJ/S0BmXa6HTKAXfSOgcRXyNgnkSQPEY
aASFpNCjR7f1SPhrd2pIomjlMP1hwsKUxt+2Cbiwa5nP6ln73tmk3Sz6MFkD+vC56cZHjTvbXZPg
9EpCEoHrnSmfUcH2t0w6zrDQdJLoWgZgZdJ0YQAIeFYd/EmbS82HFOg7SpSl+arSJIg2dscYDrqV
k35diEsFWEixbZUvdJ2xhhvPhxKr/Cp7LZYSgbqYXfu2Hwgwgd+GS+FeyXZY9sJDd8UKnVRf/CnC
cmyq0fqCdAV5uS0VxL6o9oi9sHmw6Wi7WSJ2xdA0n9MAqMVHXoHfhEPnjz0AN3ImRJx9jb9qPT2a
vbTfQ/ydOdw41lhgR/iRDg6Xf0sMPPGf4TJ8a2MQXEGj37ykCHelXK4CL2TeXHjDDWjk/oO78TdL
yPlu9AGZu1iMfvrDf/21FD0Th97htEOFUl+zmdlPsYKP6EFneaiY3e8b7ga4+3ErwdQl7pNP7una
RbULFksN2TmtyP1AL/dejcsvxaPBNQJtb9uwRX79pTqnbnrCx+adldfy2MZVfz4pQBJWLIqrkUPn
wUdy85EN4fzk/bKkQWDAxYE8DTts5L23GAdhR+HkMc0yNV1t3Roqz8xrrxHToyfB8MwIjdPzg9Xk
+th4wzM/przJo3K5kEFo71pLxLd+Zpvt0mbUSn9es/7dbwffg7U2wFlvv7+BBGrojDGo2LHC3oxZ
aQyAraK5qp28Hz5yCv22uofYcNC5YTLgzkDy8esnoJgyK7eXLNpW533rTeNJ7Lez2XaDrV9JZirW
ja6crfbq+aqsbFrieR0ynk6W7X/6tomyYJOh3w9rGk7Fr79JR87E6NlqIshv7O4zju60m3Qcr6Nm
SV///Fq/bwuRgxJS2Og0cR+/X5ppTvbIK9Sygw3LwZxcS0KnB5ehYIWzioUnUy9EaKarnmLgg9f+
TYyJRJ8w9Z/KSKz74bv1wUxRwtiJe77XnrofCyYAkTMU7gqsodkKmO8fpaE7zvv7HTM9LW0HzxW2
B1IJfr20NQcXK9JOssWhh3YlgnCkWJTsatu5BTU9kcjDoZeBPaD+y0D+d6Wo9jSwOOJzJLIPZeRR
kYxLKfpvtpVlZi2shQZlRiHA/cIQwN0mVImbJM857Gmva82RaJsGisJSMVj588cn3l/Dc6wkQ4nI
PzNouGneCVq7bOIuahQHeLTO3zjvgD8usS1+YvkvT430x89N1CCzLGbWtCJUJZKxmG5Ge3bIsv36
q94FP2kaaV/1veV+mcguvvzzb/nvfslz4YFhkf8Qe/961dnqp6Jgzr3vySwXuznX/fxoV2Cs13Y3
CXPE/daf0yn+FxN2+9ci9l/I0W4rmjvmX//4zTfNpeEWdQQ1T+BEGNt/fVX0S3brgfzZ11XfHOj8
1FRmnn9PjZZsFybmV26QDBftzPRkRcA6B8aRsIILptEf+f1+upP/vs4GZ5JYxPpy9o3i/3lXAUnL
0ZXN/GmfCBt9XYU88FQZ41z5ZDaGl3XgFPpEBKXMrnkiYAhjwUvDA5Bmg5k4ZIpBaFBPVwErYzxc
onhliIGIrBWnoRa0bubcnInjrWEZtzLjXzNggXYZuJFpDqPDcraqpLLVhWPq5DLWKDhWwWJoG9cT
wUdXBSoHwjg91rljKjInufQXGmwbM9LfIStwBJCg6cw5zBlcMp45gC4VBS1nLAKLB0OuPVqPz3JJ
7fSG2EwaupOZl1M96Dg4uV7ruddOh5KJAEc7uJTcavna6xWGvMoivJKNdggeQ0zeCQl6hT/eom1T
BLwHPdYI0sGC/Qe3x/ulIGC7tc+ODTz9lMTvV9k570r6jZO9x3lgJ0AG4pqo+m7CZybtEKSV22D+
Wze+HQ04n5QLlDXLI/Dgie7zkz1FI6Kfxm6HD0qB97se67DjhnCYziwI9PPvHGL4PG3oaxKidQ7x
sOtkjTMVeCKtEayqH/jR2EjfLYnQNzCjQBjhaEP9Eb7b96o5tQpDFv0e6VpImFmYieomqZrsR+Fa
9bx1cUWg5SITtbvrSYN7ivtIA5qlQShv5gFHyj7rpW9/kVHPeXvyURvd0X9T13GBrm4tYzl4pwxR
kvhcWWU+fWqUbvJtQ5k8bevatPbWj5hxbPzRptw3MzCkq6Si346T5ecFr6CAXS92Iod1z9VPt+E0
ynyfZKPlSL7Nz8RTr+U0XxgD6vExFOi/ySfzXOZ6EE3ERZyd8y4sPG2b83z0JRZJ9NZVCV0UKUJI
dpKuHIVd2c3WFlBb8cUppNjbIkiCYw6BkmjOQST2uskwLuG0B2lC7Q+mEw136zM/p7baMxEr1Mao
uSdYk1MB3GfXGpJHw9R+H9B3z9f+XFTfJ9eG14wIqY0QJtfNp7h1cKQ0jdX/qCvI2/USj/l39g46
PkXs9sULYxqnIfpCi0/zpMlqpxxyWyjSvjxIjk/Fwev94d6t6oDCJCFU5uCGyfTqsrKyxFd45GGY
9/2nyC3j8UAsvE+6ZizNy3nLilcNElO19tNRtCSBK1D/QZS7P0Tu2LRidTe/lcgoH9w8a8NXINvo
0S3VBKTQ9kmSpVi7ie1YaaCcDCG4WS6J4MuzdWnGKViFEebSLXqbvEGBlfQ7LyxK5qvtRF+R4Q+n
GLQ/vUXAnQaHnGbFGZrrVk3Fb+HbLpspVxwDS5TKfcCBdVnboi8/RzBwnVVYDA79rKBOvrBBElBP
2aasdF9Nob91UrQ3F3JKZ+cJ9yyWY2fphqMnWn0IB2uJtgj7iJVElcuEX/VpHV3k4I6Kja8i8zal
A3PHQkjOkQ04B2uFAo65A8q1bjw1bEBqN0mwWyuL8y85Begby5Pqa3kagSc2R3rsIY4sHRJnU7lK
f+vSMq3xGo9A4ITQBWmVrYAWzckoXNas2XwMqvQ9tMQDYc4bxpfy1tGo3+nr+Hm2sYC+m61V+HO9
dgNTPNhonSG8l5M+RUPm4R9oAv9tSR0a/VhTono9VgQAFXx7uqlYVqMbeuQoYeRi3U5V2H7l9A8S
n84UMR9pYb552eI7O8oozjohlvN17XkTebZeUZPbC5AR5tEg4rVTFpRPo0ocuU1bVx8DkYlsW3bk
alxYRfkpDtL5UKIjeEVU0hyCLAKGjYki83a1CzDlULp8ghBMckSXGGUisgU5xy7r1KvmaMWk0L3U
jh+zSw8lSuDONzVSHQyyFN/AFY6D1agn2rF9eyW7erq3RR4CtSxqcYmm02o3cxc25SWNS4CR4RKG
yf3oLCo+pYNJCWromNjgYlmcz6UgCQoPHw7CFQ01LneJbhFTmYAVvWkpY6ct2cYQjltQdSSgNkl2
a+W5IqN7orWFki11OlRedDrw8GBUWOV+QqIUc1eN0iiWrELxWc8TJhB+y1rP4xbspXbpRFvkMyx1
8+LRJCO5efH9ez1MQbt2I1mdlrN9fmVTIribMEM8smqmbHwmaDepjlE0eJsSL8BL0VdLuZ5nqyQn
o07ldBjA8L+A4rOnNd0XD3o1Q5lijW8rBeoUg+mfCaCKxtoBLiNK/TnPcLxcAFnXn3Ex4qFJYjk2
ewKl6yeZIgyE2haCby6ZJpbcFTn3Nj8+ehy1hgUtgyR9rlo4QwDP/CnfLkh/dks6Fc02LLIGix1R
YcmuJISGBILISee7zivIOk7ywLsta8mIo/RUdW+SwHc2rU3ex8leEEuvz7Mc8oGg0mj69473ncwD
TJdDsYT1QXjd8jIGijLENdypGpxX8JyjyEdvgmYpJTe1wZbodBYP+TAywK/mepbrKnOd3ZzQCl2L
Kfa3Fn8Bd7sOUeQq22++B8qnRgIIDOkD1Xx4N2YTyw9ZRcmXomBWv+5hFLH8RDFKx270MZnM6fK4
gPYqVpPXOg/UbcQjBQM4gAOosLOgPcawtF78ttpMiiki7SvHclaT7VnlSjl2mJ+YNU1P6cS0lHV8
mtS9L0322o6LuMvtqlEXQQmCkwXL6ouVnBLhPwvmKjXscDBBRwAMFsbKAFSyYbr2LLISm/6AoK/a
MuoMNvbMqEfmYqqf21o5w6aNSmTpLFNMmz2ghAA+5thbbpvSljsrRrm0XhZb64u5o1RaoeQW9s6q
3YLDKVMAZ58P+PxGd4qCnfI6RaYtsc3NWhmnesPyZhDE5DXXWYHiT5DbEHOCJjHc4mE6zi0ABuyV
PdawxdGEO0Hva75HDGFJcYGgQXzqPPkhOTBu4n2qTeROCK77QdxODhERj0nArbfG/MumBsuJ3lY8
gJUPfQQYmzRN5L2T4ubBAj5M+5bqgWRlcqZJX0LVxhXpaH2Gdb/I25y533VsEABtuLT9F3fOrCRf
ZdIawp1mleB7RhEDwZNWvm1DcsR39uTYht20aZPDoEk0OKnCE49inOPiQNseAxjt+u57hlCrxHzR
JPZdZBfeNuxjeHiIkVSLBkwQVSPq5rnzdeZtFWnPwU6ECrvHHEHCQuCanS0eMeRsSIDyPmNV/o74
O9VcRNeDrQ+g+xv63VLvZj31T6Gyk+++WOLpIuEj3SpY418zDorLrtFF9RbKCJVfy5NZrElxjCw8
C1VBaC/m4pLFKaMXNo46tFF7sHdhxPC7ZT3g7CRyZWymU8iRh2mwWIbxwrJauDwdR2DOxBC9rh3C
urxHeL0Js1sI/CEhF1Xw0GVpIXcBsd0TIQ8u8WjGjvPHcJnPCd5pvFwOVQagExpQecgJ40x48Ho+
ta6UyForP7isE2CSazvC8bAj/hzT5ETQTbmPJgftM5FqKWzemowHEnlUDXXQtF6+GfQEl7/Nipk5
exCnKdPtynudWtlEq1nXjrdPpyxsuc8NTf3FDhF3dhH3QSzrB1GkjkSP1pvHoZ7zhYrR98jfOneI
FM+ZXksirRWisQ5OvUfrrFwtRIE3O+4UniDpcuQrsmUeLhnnNF8hXGE9EJM9+DcWQ+WR1IxZXC8o
6lh6FlETflYKrS7LruzbVZAvyRd/kP5bw3Lir4Yx9atTOQ/OLW44Bjy4n7ssOBHuXU6btCap8xhp
WJ+brGCxvgSMUddnxmlab9kPNNkdo/CSax76JUI4NxCM27FoXQH/768md+g8CMbaDx68Slo4fhQ0
z2NU8iFtzkdpZCQqGoq1a6Ms2zlp619SJS/zJs5sDx0OIZ0vliTwncUJCcSqhAwTXSiZKSzAs14s
yg1oQNvZQt5LYDzjmviaxBTf3ghHLNF6GrNmId8hmCrI+kkfbamqu+WCAj0x/UZVPcZ/2A9kfDio
G7YIJmtrM0w5haK0cau8kHuO/CMfqkawbVlQ8Y3jdVcwpa3iWNDQ/LrYvUMbuG/09yTgsybbSvXd
ZSXQyZ6aws2DG5hHwfDDkCgwbDN0/AMh7It3ZxGS7O+pqAyrPgo3MpFmtB/FltIm/iyUV15MSpMi
zU/xMDkZqDe32qiIEcTglPY2pGlRbFPLwt7m+WlHwoUn4/Q+D0Zlkws3JMNhjHKpPoW4Mc9+yNqV
W52ldnGjF/QkV0UzBfkOe4gcX8Qga47jZiaGBxE07J8wV8mwZ4hXyfscPjb+gGZwRc/QJzDzLgiK
JEViOOURo1kl8F2ixRRU/Q0qFZT81ngLoLWlsZWn1Z3sDDr2EODduCbmsSVgfqRf+uwpr7pD/YjZ
fVFIAygvdfFiz1LHH2XU/t5DotJHxyKiMHBjMBq/dnNKqX3kAbLfI1WrrqFAfKlx8I0rZsb2ptbT
R3Tec+Ps7x0b0CHMCQCJRBA7QG69c9HHHL7zcZ77fTpnw5NxtV6zE6T3o+r6HdOKpF/H5fgCaKa/
ot79yDj+716eBgB0MVpHdCrfvd0+Cugwt0wlSLFGvtRXFowL43nt4+gp8xQLI3/kXYVyqtLm0nKt
H39uj7x//fPEhv4Iam4uBM71c/fkb3wi2qdzS5wZRJ2UydAKCxddGOqxA/KnbgvGo9kuUTWc1XiI
6qktP8qDe9+WOHdBmM9Q7Ai60o737gLUVBM2lPcZXhhycjTX8mjp2n6OeeuXUdAPn3324g8677+x
E86vSisIXljAuJIy/9e3LfHmOW1Cmpi2sicmNvo4jGQ9OWhV9cYm3OtCplF0SgV0jRzd9z1sieKD
/s9vlx4Mnv+TngDDmOjn89f/dumjaMQtzCezV5Sh1dEPoLqdbILNxzUExGYhsIIa/141XvtaxNK+
ganSmd2fP/+fjeO/3/8UVVBNYBcwhw1okr27EoBZykoIdOLzCPaYzunQfrPbelxeW78Zh3tUK064
bumm+GePXPfDoRDXuxxYU3fVpUYQFuqNDhlIZVyZH2NX55iAdRDKE7tL7OIt5XFaDXEHAWaol5xA
15o0e2kr5EieClhvrXbut1mDKmZtdSK3T8sUoaedGlWNu9qzg+QiBWZVPGK/8KoXdOKRcx2lPcYL
XyWEm9ECJnrHCcBTXeRhP3rrLKAJsuur2MuxkOM4XE2WV9ojhmG/embuPott3zvFK9ZRm2jWFvUg
Sd9CfKL7TuKIBzUlP2XFlPgfNMl/m0uGgrkyABnfhY3jh+67K26joZ3DbMRZBtZ5MyGM2SVVtGz8
xtFPKTqQSz+vpmNfFdWqori+gSbv77P6PDrvZ72u7Lq6+PNdIH67DZiDMX+LIF8SAE1v4N060C11
KS04dLvYRHCeRpxm1rErU2E9deR3kjWYDDgjkVGScuXGCwmKIYXRdUu7jEekhBX6NJFQ0R5QtRHk
gnhHNCtvoOfxirfaPEXY5uXFnNAv2o6l1XwOiXlA7DlN/kvd+1FA6Ro2z5Zp8/Q4pQiAc0C5zU4S
T55cEJ2e26u+cSDBkveONgNOBoKXIpkpDSVdv22ukxrZYJ8N4Qm7xlgeaX743t3oplO9yz3osg9R
F8jmQNVJfFrcVsrbYXQfrVVnpdFlBv/Q2zBI9Z+dhkAidL7N1NIr75Pycy1C4jHmzus56ALwaHdV
SvdkFWOF44Q80Hlai67zkVwIp0tvZ+rU8Mjph3k34Okl3c5T2vY3gdOWNBDLpr33UqT6uBjEMB8C
QEDBUy/gZkkrddFOIc8IHiUf1NM4VO5XY/l9fTIT3RfiheG1oYAlRHNXLkxXEEgbZLnKqZZll6Mu
09dj146cj80SffIGbyYSrJbLveHBKtcVEJFgk1IaqF2RWDTVQr8YNce5PsZDnGJTQMvALIwxYTxc
+0MaVxswDTTM4UO2Wz6FJdngMZyznfGjnix46ZHTAXLlOAmJJrZXqdn105wGBGf1vAXVqwAB0wiv
E32AZ1ZxUghra8DK65shBXFzrOyC29xHTzSsQ1lX43d4p4j3V9wAsJmhrXageZiDWe6lbOPz8VUY
i9eSQb5HvhrNt3Vm7HqlrdC8cCKjDkb5ghDOZI6abqSJm+Be9FV+RMskEI5HQU6qbqf7PZqnSuwS
QeTQvrQm4Z9wAvKmNZA4fQ3QIHnB6g4DPc4irwXJAI2KrKfkzVMdfqh8HtGLjVAbjyafQnOcrRYl
kxWU41ORmT5c0Qi2+w82sfeVEoBDyl7/HH5zDk9x3804IZ7XttKLhK4FHE9OcXu3tKS8UM0sh5Ib
7T8c455fjzLhDPXi8xDhu/2KWrTvB4fXcwvLfYBf/B2OD7JTBCfflN+O3/68Jv02w+X1QGVHMcER
yBZgsP66P4ZWXBNtleOGC318M2E73SgZ71p8kJ/TArIMUKshP/XxUK1iPXqCrDKi2Rm1R5+dQH7N
QpuwRDibjHFDELOwo9NoXSajTjYxQrk15VB1mdVDeamwReM31d7zn9/D+6n7+S3wDhwnYvIiIvvd
qsrxjJzbDOqenMC+YDYQuxBf1CYIF1qu0gGIZtMFvOxxJez//NI/Y3T/vrEjxyGYIQC/xr4Oi+3d
MLaqemSRfRLsSo3jBvViBiDXjCUOssT2+/iaI5fzoANDmJYJJEoPa0yXl6lr/H7jdEDA15SMgJ0M
J2x8em7vXHDExNkAfWv5HuRB8kUire0eELPivsbcE6td5PcomWUjrKtahzHQHJpPw+rP7+23O58J
AFcWyQgLkHDf1yxWOSSyrIYab/KcbgKaPT9kCs1VCGymyNCtdPPnF3TPs7hfLyacQRD2SNAoFymY
f70XJaRB4EOy2Y+zTcs7kYTNRH0Bow7fJduA1476FNKLKAgPa8l2TKmq3A32H7ff2p3O5rVX2bhL
YHMQfDoGbfFUmtzrkB9oHAMcxnAhh8rFYbQwqX6yin56lE6jCW+zbTr1ulLrnCOxfYGXr+DA6qXd
IUPA8b3maLgdz6Nj1l7z9POd/0dpZTf1W/nQtW9v3dXX+v+cv/V7VRMhJVX3f3/9o/nrz/Kt2nzt
vv7yB6YBTI/u+rd2vn8zfc63/kWvPP/L/98v/tfbz5/yaa7f/vWP71VfduefJnVV/hIbdiZB/q+E
4Pzz/+f7rr8WfN8nIDm//fO/UsbEP0OCwijFz0Ip+rTnNWd8M92//mHZ/+RsaJ8BgEDFzsy4M2+t
rNpOnSUJ/xQMmPkygiKHQpovGVCPfCn4J8cal1OWzUkDKRrCjv/3xv9H28A1++tC/ButA5KdX25E
UNSEZPHzUQ0xHebnvVsUa1ovfpj+COkcBvtyzK3LMMXYjKQDoz9lOrv01xqMxLULzlVcKjNR146o
6a8tRxQ/zv51Upp5dsEATMlT6rj2FzVm9SPqC1o2eAdcubL9xqVBLW2n3NKi6L6CWW/Yz0YLlwck
EtmsYtHYKGr8ob+pOwsGAg7PDuliFJbgnDyvunXPoKwLp6E0p/vTuJ/FaLz5ewmCSzzTJk3UvsVV
qwDBaTVdBVGmDxhLClQ3qQiax/IMaJBrS4rg0bWYJW1rgRMTrfnYbOiuZ2dAYhc06bqskEZsw7Ge
41UIv6A/BLNgdUibmF19CkqR3huvJuu1o1OF3M7ygktbyuJKYpFsd3SMO4/B3EwO8qRM+81KcXTu
CAlJe1wlVXaDz9Wl6xpqfTsI4DWEkCaClNa4m1xCQ0fdDvMNWDB46j4FNqnczTLEm6VXmpZjk/nJ
JY3HMsG+EvafcqBCek0AaBTvlma26dk4sCzNa5UUFqHDdLgefTP515pZX+/vjNLB2SvvyP6OMkC8
xpAEhrXtjeUPj27pacDLhBWg9RBLd3VEQqOXYRCpB4GzMSrkq5ck8bxiHzXZFl84jDCKLRHtZnYJ
Dj8gEB6iDMXc3pcxcBk81omLazZLgBQ5MVLOOMEyvscZ1cCmLhQsm6HOOixEGfIOf07kjz4xsl71
Wcdd0M550sIdOduXgzTGGU8eU/Nqhsio/Qj6l40Iopi3Cm0VknZsGzriWPLjxzRvi9VQzdqCCF+Q
orekcgw2+LqTF4OCV6+JffG+ooA+6RhSx54n0hsIyOyzh2agK0Wx52VkMTNgxcjth/l17Fv2sxNV
pjoB1jWKBGyKtBWzhvAxcPsR48kcOgalMuBo1J+yeA2agBROZ3HIEyWnGnigE8Hv3nYAha8XfS7p
sReFa8Z11Z2jmddtK7NU3/JIjicJWI4wbthsMEEKHxDdjF/zZfKd7huKeJQSlSrCN2fQ2hzmJU6/
0Q9Ut3NWFnqtwzG1EB+4fb5ylMWwaKhBAq7CoSeUPMX54q4y2tCHIZMagJBdwk9lKEf/VfjtYq1V
Vlo3DnPlfhNP1Nub1O3GQ7o4wy6XQJSpppXCbmxNEBuYTbrrGlMIJ6De8Kk2XZB/cWMr+2x1RBuv
J50x63Sl137LZxes1DkoZEOnKMR6GhY4IaLKGYptLDlj09h2YmuzIA2QnKic4MFNEdGtg/9m70yW
KzfSLP0qZbWHDPOw6M0F7sx5JjcwksHADLg7Zjx9fwillRSRXZJpWWW9yE1mSpfkBXw4/znfWUT3
oRY/YDhoD7mxWwJIAjBdUqhZHIGcvT/qygxnVIo2jOMOisrUddpjt2bmCYJl8Vepe4HczVaeqAvG
UzZTW8PqyKvXFL7hKEgv8Xdra+9umX9NBNUe0zJItY3guYefJarqLpnbNQAm8JszMycRwQCofO/7
VL7xxEz6Vsfu0BxqVhQySkksTl5b2ebGmhL30QxyNm+MfRPdwSSUzE1lMHmzh9j5GrPRatl7BxdF
uc+49ZalMPFIpHWyFWWt2gMT6Y7LvDcMPQuqsvfMO5FJnLhw9ikGc+2AWu0Fvx+T/tHefZl9Kh7t
793PG/WPPeePXfx/3A6/7ov//Q7/9l59ZNgIfz8tHL/9n//8sZH+V5MoFkrfwSm4nudMC7/g73u8
af62WkURnwESYrVcTZj/2uE1/zcmUAHVo+v/gQIOh+P0v7Z4IE2/kd4CnEknH2Iql5Z/ssdTurBu
4n+cNrnz0F1EK6a7niUwFP5axdCJWWOP6gtwsnEXRGlFNO0UmCR1VhRMXW4MMlgLqATlJt9bZqrP
sourgHqFzEhGcuejN36bLI7E+9yvE3kKKh0YIO0fmf/lkEXKYHNUgC+uyrQqdIKZXtM8ZUGMIReE
ZTABLMhd480MpqK8qRyN2aeBFKSvsytYSFR8JcdAqwua4uMlrS/RUy0V2SBK+23Vjy9EC2tKhrR+
9nd+UlZY+xCRKggCRDcV6zX75rqqB7o6myUJ30hwOsC1UyUcFW7jqiWoy0VegyenSzfxtzhKe/fg
0U1R7LFr4IOhevGtYYgMENQNLrNuSB9o4RzOqaO395OCMWMzLniRbBunOah9frC2v1ftInYM5l65
1GMz6OtvJXHAyJzhRyBTrXdKqAG95sl3T+dPjBxEXTwx3UMmiSU7U5Nf6np/rWWUC5Qm7n2vqkRo
BGnL3IgAXg1p7Ny2RQ3P1HpFXcBcIXT/TJ7SuzGBBm/p0/ioKRuKYh0kc726l2AKPgfcCc/4BAdI
anr9PZ2c7hRLYe0p/tZDsWIQCC+yinBb3qTS616ciqwRlzP61pt4lDhu7E6QAHFwqXXXXemu3BdM
5kT3Kc6EYPpId9Aw7wqv5YvaKKE36pbc+hK8MuQr2nNQIJXgK67xFCXYTj1Ytht+eWV7odlZdQ5o
iYzodT5kYqPlyRlp1hwPjFpleeXMzU0tMe9tUe0FNASqY8Oh6Qt7gxqKgmjg48UNUkuT9XQdobZT
91C4Ll6GXCe3glUZRpjNGcpTyzavAJDFSm5r2hA7ECc2/4Rd24O29dXgB3co16W7c7Wgv2zhdUZT
bI6gA+raw1HlS+s+TRXO9t5hhECRm28fLNFl8WnJUyuHBCab7MQXXnj0pYO50FPdPmoMIIsTOb2U
Gaql3vCn9/cNQHJvl8y4CfZl4pviEFeLOBCOuDUXJTcqFd3X4nTOkSmm/cQOz1kMKfmmBomNS6QG
8OIKwRiJFtnK13yEB4bnkdNYtYzKMcMYn2ge2GkAq+0nngeOMVaRtnD0pnhvjF6+hLgSFrkZS8Al
0Tyt6XM/noV54xJXBZ6AhWt9D5YLpjR3limuJAiMPVfEL6sVZjgw/eKMKa1nMFZe84LdRDZw18mP
R5QPFCcgW3H9kQDBUJA4bIEkCH7EjaaiduQZ21irgHCQJeWY5Iz554AyE4R6T5NaQ0Y4VCORr2bT
9yOgyXpI4YY79tucg2ONmtn7JFBxLABbXrBAGZjUl5bvFBqHC+wjkRyEMLA5zzYEAiJBssaB2+sf
+OIsFwfCoDgO0k4wfWMtwC0KAqH0I0aDM0eikpsSIvEEPCoZCOxsocwNLQCOTEK0i9uFMvc6VR9D
SSR+EwOcgrA5xITbA22BVuvautNE7BhxcNDkkOZbpWDLDQLgcRK4zgXJAOOWl3farp7OS8/1+r1I
snxfJ+XyShfinO07d9RCD39xRLbnm51DH+mtnliWtPUjF5KKgNG4PM46XeONIt1iiXZvFpii5778
qoU3n7lxazsz1jxgjJ117irIqbbMtE/o2A4LZ4J5snVcqWOCwpO7U8ZiWztPts7OC/qvAg08Mops
fpNd/Ywu6uyyyptPwGKaHSdr72xwMZuXht+7cLqQIrZv4wQaZegYDS8j3FEeDfuZkxhsEAb3JxcU
5nasoNFzIJ+SmtjmUFy4SFecW3o4vLX+FaBK3LHe4jSHGwVIaGIYkMy45JSvQ4BxK/dINr3jBOYu
b0y/mx1tU8ub7dKnuJJ08ou8rMujDSTz1ievfsJDdm045ncSwtwvoH/4JxKVzUXFjeo0Tn23a2LH
vCsWv3+RbjPuWWn9Y1YMyckfRPxoTTBTHJZBuaEwGajJ3I7XGVuMWtOxHHdr03kvBgck0lwH24DW
1ZtB5jmllpJkWFztPENaB6Yy9aHQpXYhCH+QHCb+bI0uf0TuXS0/CZHyaejOFLp6V97YPtRc3ZwI
pGK7tjQ73/10uiPKbh8R+Yc99L+LdEarjkH9dE1zaIRJQXAfGm57g9Tjbhz2SzDx+j3zAbAT+W01
yXPiAxzw2okTM5U/ZkaPUC4EXEGrOzBMkDtn7hLClSRc9MzZdVQKbHq+tp2y5zsuL5gVCjdStuwx
uXlH4LoYSvHOPgX2yL+KWV3I1C/gCAoceCL4D67AYLUgPHxyKS4IE+iwH7bR9yfapc29MxdMGQav
uTQAVHhN5YRVQMq5dObPZEjGW39cjlSPP6h2tje1Zl4D6DnMaPkPYIq5rmSaO85hkkKctvrvzdDc
wvLYIGrRdmu9tUpFSZ6iLwouOdiG8smPpiV9TuQYDb1+nSnjBHCUTZoiFSb1ySUttAYE3fwOS/tF
kI+n1GfUoivS0fjZnwAfHFIXuhdEwWXjyPzkesUZXWA+ToUw10M6feOMTR7JTqLoAefYOZ5+444+
vwstjeDSSPFjc+Rne8XEVPEzDS7OmJkQHFJMul1D2KxLtn4HvyZ4IHPjhKAM55cScOsTU69MCy2b
iMTOEIkZELrK7TYSyNnWjiRClx4XwAWUZOFiLEPouOW7CV9V1Jhm3LQCEuMqIOFDi6iAb43dOVfp
J/Sx8ig7o9G7S3pP+g3929w5BqtcO2SZy2QB/OINXOkzmIvq2R9B5wRM0iBfLRVXbunhE97zBtEP
QHjz6DPaYkvvq+sW1YILuy36kxk0y6uqTX3nqDkoI5W13s5uAu1Wq1ldaHHCp7ixkUDdva/70/sw
zz5UHMbBHCSX3MDKns81HdmUS1iXiWUO3vOQuDLYGt2Q19tsaJMb3ey666U13UOXZNZ1rxyKXaFk
GViX0U7cDdau/DgG6C5crbzm2FrGchPks30FrmaKhsIq4Hlz60fjBkzU86WblYE9qHZprQWctO3G
TL8WSadfmqlt0RVEefdoD/0Tqld5O87FrRKmdk1twxLOFs8uhlZ9P5hiPkNuUZez099l2vQqSV7f
+hzBUXOLa46A04XdSwQXapOgvhE12eF9vE9ahKOuM0To5+pJx0YcoTlemPqS7mn8qrZtY+tRPXrJ
NacWEihefTXC3b5OeKHDptEPembx14+Xr8TV3hkbgNcl87xNPeb0Sju2bj6+E6aQEYpOsB31pTtO
zWodNNk4AcCP9QNf6/BapT2ukST4BBAld4MUxaFpnWfBmPWKK5B1HHunWQdV9+SV2MJmKHnbAh8d
GDVW11AT8C2xfWTVlrc2vfAd9hMUFJGD5B2sGyXL5X50FnCYKeyr2fQvSVGgI1HMfBws9hInm+eH
akpriqsFjRmM4kM7N0Q0iCzY4dd3UKQ0Nteg+zb21i1tQeKl0guIBZX+ZnUQct1Rr27jWBNbo5qS
zwA0xwUDc/3FSbt9ipM5mlzZvGQIA2FSJ/7KcL0HmFe9MNv7pk36sYR6G0LvnV/1FvLqMGaHMqls
ODUtxgtN9Hddbyi0+Dj5oEDM+2gsp79WlMQ+BoXC1mbEOKdEEjv3aK5lmLhNd9/rS3lGR8lwCwxB
/93B47ZztGrYF4be7rXOY08zW23vwid+m82svy7lSCWZq48c49d2PMsuH6iH5l7FxP9eH8YjkTlz
rwvb+CzJI6E7mdqrXU71W1vIdItZ3gDT3efXg9CDEJ9bRUh3XvvMaQvQ3VJFpl8/D9Zk7HFf0B7n
N/tmTFcEHtg5iLPq2NsBFdWeyXQ4XuKw8ZblhLwCT681MiLR2YQ62JuUh5cBhhQsx8NewEC9xfwR
gXXpkeAUPB6MS8tN4ZJgn+0ehiVOmseloIgGxqMDN8S7S5nHnmbdaTc4Jm/TmYBHk3ZGNOUNfAsv
dc4TB3kwh8sWN6086l6xzUlm0AqkG7edah7wfEhsJMklzNpxgyUe0BJ3zYPV+YiymuVshQIfrllJ
8I5Fj/fN7199e0pviHK4Z7EY5r3RWumFzdYRFsw1IzdLFGCH+ZG6g1MxluMhp8nqLueIBGheJxRg
UHmG6xq+eUnBxSZxgiyaka0fBho6bErwDODyfT3bO8Pmwjez0Xxj3FNsOdpmN00l0zuu6dwuYy9o
r9xCfubFZIZ9bgmwvX6anGWjBRd1TLFMJtuVAoW3O1hs7hyzhlVBYMfOhnkAwzdmF70h7wjqmmE3
MjH3EwcZgFTIVSHL5NLPGxyqXLLYH6EtxjZRmtnKgoOcAd0A0koApmEaygvh3NXr+ScbMVrapvjU
PUzMljSirAisDVZlA5o+r+dxHFf2v5D6zlIt3nSJcpwm3ENxgHL3xnwyl6sXl7liEDqT/SWT+iXX
U/NxSVVPZIYof0Hs9oPvyzkRsl4vytlLy6X/hcf5CEAjCz26dHZ5xRCDUm3BPGFxiTYBV91WCAVk
gwKMzFwHcS+WKtAzDKgw2JyUsAGCrHUCfeVwjE78je7mF8ng+/vYiS9tU78zyQKFOVHyqz71mWsM
ES6u4Ag4BcYmuJpJQlAZi4K/VB3comyDCgSxsF1k9o5OAi62oV/YnQv7bAzpoccIuqFM5qgn5Ruw
gpGEUNe214MePGEBxy5vpN71zDH2HAexmENcrSWpLgoUE3iEXX/pt557MBEL3nC8jCGUBPIA1QIE
LDiLXol7zc2zj2HdneFVbXtNFPeYDS5KF0JgbGjFjjlr9QAz+AHhqH1q+2C87tkHopkZ7zfuB+++
0K4ao/6EK1m/Y9lUF+VcAFy38lE/NAmhM0PHTYwNtY0snPQnTwDHdQPtOdVVtifA7b4zdXFeJhLp
e6Y9F+VAKpNFBqnVXGD8SrBih7EbjAOX8DcLpRNQV0fqZPrGIxLzWljNtWhN+DWkvS+wJF94NlbW
xmryndOVQPlje3xwEXXAag0+Cb+BCMycqM3C7GCTZMV06DTrc6iw3TC1wIhnSt2JKEavHic4/6zb
qbrJGUcfubK5ERuvFgn6MsgPmU5oE946lagoWy2YmzAAJL9zK8cIwYxrkWNLh30MypVgdPUoMeeG
MK6x69CHcos/tDyJwuQGrH+nmjwFI0IcgpoEbPsCPt+9mBcwyZS9+LNvb1pyr5fgh9krV7fU1DAo
U9AgV7QvVFVdqsgnMnk2l0DfJxJCietfMGZ45njEodyu2ivRiOrYlcq+oPulCZsaE8nG62Lvrc64
AAci/T7N7OWl70mgQS7hJnxMWy8OvIuGXy70yWzqqfOEAZhwHiypFfiUb4IeYiH4zmpftPX0XnbG
dEWzdHlwGqOKZLW89FDKdvB9vItsyUHfNqb9pSWxRhWkZt+WPWSiXLfiyEi66rJJW8xIXH9PTGax
C9R6s2tNmhgGfb3XAXelg8vnTiiFpnCi+Db3atZ4j3vGFvTBrRSUkzZKJ79n+hUGsEUeZVVrR6ML
jFBl5ncUKJ8rRH7f0rqzAUZlb3QqUjdk2KfbgdRchLr53cSFdIZY4B7g4nUH08CeJJUEkBmoG5fU
B0qLqTNZzxz2wLY6jZyfrqChA3mc2xzB3kXuOI4IjRGUFW5MYydD3h8iR1Pd30IUpg4S1gtyHcVg
qqKutZx8TkfxGMTRYs1eNLQT3iSnfGSDbmDWg6WpGRttcIa3YQDZOFSp9saOp21NMepn30uaY2KO
1q7KnWt800cBUelsJJPY4z6D/BF7nB1ZH7jbrxaUmZHe1ic9d8gnlCVMy7SLyXaKiAVT0AizZFs5
7WOTTE94r4fVvGS+JSXTmca9NquYYrXFGZ+6LmjXZ6s9wqzu94jg19Oi9Khw7S88FUXYNXCzRlLn
O6F5TIPKeQqVO8qT5fBLpBAqI1rXc3jcZY70SndOm0zjcSF6Gw5Uye0KO32fhji2Tlzau/hMnBwz
5iDblOo++GLDBSHw6R5ggePsir7ol5sYW7dNbCLW68gbzMTaAGx15mvKZ/KLzNL507ogFulQyGUb
I5wFQ/okPaLGRRwzEppJcjBGawuXK7Q+WdNGuJX/MoK0l6FAxX0ujVE8ZIQkuD4A8Z+OvRnz8ijM
ZD2o5olLoZ8aOqPS1moHdstSS7hY+iMeQq8SrHktvVYw0uf8XuhtYnxBA/O1W88dR+2Uq8YktlVb
THw3fHxn3kIM4cadS6tfIiOIe3FpjQormzRkwL0x6Iz0LCjGG7aOoYomYtU0FmjfLjmsMZlLhUGQ
l2mzpG41XVSu3lsU1cXmdZd783dY++A5xkGXFAfQ7p5uwBj3N0j/wcFrs5loWPJQLf2KanM5p1WX
cQ/53liH8SUKXEIQ+Y5GGHguxkdswo8uSqMjSQcAQZ+8b0NnLE88CeMjAm6+d/WJ1L/LnIKEGXap
IkfrqEiE7VpAReRICmpPRO2LSwa6eoKNMFvq9Vzuyy7SyiF/mmKpuluz7WueBzV5BAxRkkMwwvVd
hoKUbxPSndV9rUZx1lGEwqJFt2wZuT4XwEfGTTWK/nIUC3OJ1DiYGv2DbVpA5DUXjVjn2DxNw/BM
Mc5DJb34HRapfddnmnMnjLkOzXS+mEzOiMxv69fOzjlcdM79lAjuBaySsE8patjLXtQ3VZdCMww0
D70TzfxpaWPvSLuIs5Pk6l7Ijs7frbX5xTOBDdKN4ALUaOKXMqf1IemwEVhDYhxRAJzjCGD/e6B6
YrUpS4bP0KBpjUt/UqLdONNofJsgV7CGLMKZ3yuXZq9DlQ2lueUsLp2DBfUfF18bB/kTQ2G4YBn4
+JYW+cpYzVRCKus8mblD/ssxYkmVj4QQ15hMfrgjuw0qbo1DNq6xWefbIGNF2NTT0Da7ghofGnR6
rDQPhe2oCVGtyNhWAX8WWIzmqCPWuMhDAtMf2GuYeON44cvxnVlQDBaZ7wZeakCR8wL/ZumX5ylt
btCmT8msz8yoLW/jzY06GAtSLQBO/0g9ADxPQfXkglvqxJAiszcYITh2OvW4d2kf3VkJOrbDcgdj
qVjCPvEv6bPOrxh4kDhLvddEqWtGw3YohwlP1WgnuwL0xUGn9vFaOT01vqiSJB19bCgs7yRHiQPK
YyyED+mPkppzrS/iDbOC95IMsXchgfNvSfyMb7ADaQRDI23QCJFlV8AI0eGl2SV94B98IGWnPgX0
uBtFpwTfDz5aapvZ7gXJJi0qeWSIc9tWtSV6B06GpI+xYZp75/nBG7WDxj2TgYvKMKj2TkW/c6Z0
/L4oNe0Nxblcj0kjcwavt4MJXLtsu9YLq2w2IQ/54npweHU3i6/ZG4FUtfPAmCLI04eFiI/m87y0
AQVviYaOS2J1eHVl+9U2iMyl6kjNWaIIeZryiGMKNTbCbC6J3Xcfg/Cvu5EbV95n3Y4jegBac5rI
j6UCLnxl3qaNdcV8WiOEN+/9gfa0YmWxucEZQALpNLLP8jrwh+TSZjwQjm0whqoIFKm0RECJHmjw
Aa2Qkb73ugfNi68Yd7Arcpu+pd5AESc3yzvLzi9J1uzg8p4y5nkKcxUg97R+lVojUZ+9d0cgVNs2
YybAsMkdyGr3gAyQ3pJEbrZYWOAsTCbybcoPHQTNdjaD4kMs+bENhncCxut+gURpuRZj+4ldOrkl
Yzp9st5Wz4PyRt5GGe9cnWpgjTabxOv8KtSQCCJl0RyGY9cYD71Qzj0ZGbylelzlR5M0/wE/+RjB
eDYfkGW/Rjd5rByd+Rfv3YVTzdPBS8Ylmv2FlHgVXBGgSIAi8x1usvWwUOKQPA6QXY5yYtgEX57c
mOzoqx6qGWKMpV31eDlWM2N1njQ5brEz8BLXk6/dl34j72mEu8sqTrFxYw87n+HmhvJj8ovCpOmw
dGgk9KrmWPfec52DxtAxo4fgr6tLGrG4BeK+KE27/UjATmyNPrny1j+qMhTxjxSWJd1+cLY5zolK
e1EESA5D3HN+y5snkqUALn0CErkxvmPUWkKffnpmUlQx0dzbMujEebaG9F2g0O5n7TlMaTxLf6h9
9gKrGC5dMhvkTKihxmWx4xdEj3bzH1rZVa0XiMdgid0JoJ1nA4wRLFqnaXCqiFpKWMOQOdKHwWYX
OxfjMKirueWcBKmGLPm5Qu6P35TCl7FVgRcbZyp3SZ/g2mLfpX4oHsdk2muTRdIGeDy5YI670h7d
E0wPM3tk8rHW4gTchA/FPAJs4EqYyo8YJvzZxPvUPfxzg+X/UpPG6qz4700aD31NmOpnl8b6T/zL
iWn85mDPIAEIE45Q84qr+d2l4f3mrDYLTJg+URxrhVD+y6Rh8T+t5ksde6Tj6ngx/8ujYem/mSAH
nIB/FDcmZMx/YtH42Z+BsdqCn7N6QcjMmHQz/eIGzhFTJ/o5kfI6gNmFtLUTEilGjbgf7kdgEREq
+3TjkTc6G5pq/8bavQaE/rCHrB+/ej8dLuXcyJmL/uLs7l0x106KXGSD7r5p6qX/yGDV3gcKvvyf
vpL/h+H03z6Kjk8csbgcbJcwpo6x9c8ZNYoW7akFdbJh+F8+TF3uhk0JWZNK5r8zrP/bH9XGKU+4
wMAnbzEd/CUWZal6YoOkoATBkAmPgaC4KYKBQ2e6ONCu+cgHd/AruGJJGny1Yzv/HZzxlzJj/rL8
ljrPnLFq3/YPi++ff9026xMGoDQ+gn3PmwP1FClZdQrFHHpxMjsA6yyYrs00rrVECl6dBMGJqUsh
nrC7dvRdS2/5xkWqNWmIU6L6G+M7r8PP37ztrc8w1CiCY3AXf3H/gsYtOWcJuDTe0l5CVx6ATsvq
9Ndf+g8Y4E8PmO0x5cLPbIPrC5xfHzCJBhtIIyVtw5wnhs0z4TGxhgX6sqNM/dWbkuy66rWWU0xd
jcu+W31wauiocecSmt5KU09vMq9vM2BH0HS2XPv7MvIWI7gH9ViOYRKzb4SEP9M9tSv1VRV4bJAq
sbxhD1zbmXd4Ymhvk3geP//61/s5PeCZpv7DYOUyRmZ14Vz88zNNHBUygGFxuO2LYucWur/jQEx+
h6robdul481ff95qG/vpW+MDA2y/a06Hd8jUf/lA7J39SGfeesTR9zZsH8ynbsSeGplx8ebH6h5g
IG5lUlGN/TrqLmDrOKppgK1dvFXDeprT/o4+xlr47z8UHEybmIhO2PqXRQRiBjLFMEP1UE52Lwy9
2hKm+1rawj9PNqXVJc6p8K//Er8+vqbrgXPhI9cXnJf9l9VkGVB0EjtApMJpeUxNvdjVJRH3f/4p
+DX4oCAg2W398inIoT4XgphnpxQ1MfbOCmO3dY///FPYBLDpedYPutzPT9E82UAF6/VThjLBvtK5
URNgN/7Hn8IWR+ZkpRuSXPrl0ZFBTcmbangTM/le2VxeDKnsb3/zIb9khXglOL3wMQYRBZZ6/ce6
+Kco8oQNoTEG51MFPWu9TtlRcXAzSHlfrkEvLcOm5BkFqNQPiW1DzS+LBddaAo6ASOgIwPyqpzTE
vALpboMQ1akdvfrhfT4wqQS/w+2jkcfOhrscomx12LinFms88+TSucVjIsuz6SKEXiRrvcsVQ9WZ
msvYIdVrzTqnTG4WeX9orbwuqJoCsLzKg/b1IvEdbGhu1Wm4I3V4SAoVBHum7lC+Br4QifHQGQpE
oHz66ByQZQDgxxpmB4x7VO2W+phr4ptYPpAsymfNQehDH/O09gJzZL/c9USxdY7aaWLuB9j8oKgD
Q30Gk6YlO0WLjB/qnZtXBywtNC2vRLwhqmd9pGHDw7MZdY0JsUINLeYCKRw/2c/2op4pRIRD32OY
60hhCueaTCiF2LNihnWKFzEstBUi2kZd2cbzpS1aBIzRnCgxc6g0aCM7NtIH310QiTsnhdrOPMFl
VGnPMfV1uekDdKLcAURpoxjJ6JbU2L2Nliaw0Sh7ICcDtxk81zoVy0vZYAIwGKtEUCXpuCk8jX+m
TfQ3TBEMtyicA+cDh06TOyA+mNsTsf4FnZKec+jiTnJLAS87XsaWfcW0U5Hx5k+6utYJk62mfg2L
W74Mr9Msii81YtPawiBlft3w0z+qQfEQlLZ9Z3SzoV3zL1Mp7S0G/AwFsn/am2JC8yaVsDwXJkbU
S8yYKUXUExWDu2CeSPvZVR0fzZZF+GRiaRjBJFlYWKF5SyysBYXFEe6CQnK+6LUXA/7yvNWEZKQm
GGq++hYd8NRYAT7jSJpllzNaAM2IRucwYHBKaHiDR1idK6Vef2nCAI9AbLA8M1RsBtRs7jhgbir5
zdQSLPyjyu1DZhTlHCUSLiw35rI9Nlhmc74JqrJCHi6S6LGtMb0bfCz14SDB53GmoBmKY6RjYVnK
JuvDaRpf26ZIu/pmqrS036UeTMazMAqwrl4+5qdR64sPSS/RGFLmZXQIpPbaF+pJyqaTRmtYCGEr
F2HWeMn77MnAPriSmM62mjXzg3rcqQ1bvWkm5G+cmFGiV90V/JHaO0IlqdUpj+U83DhlQCBT6mNt
hiYIUTNMJE0/oZ6XZN68gXsXkmTqZtuE1rYxdHB/EnFZhNZdORbj2X09U5oB17w1X11NCnETt3MS
Pxpd64Cf7nFmLroc4BmS+JBh1VLfGLYMUV3GlymG0aTFjJGPrcZllAqKJoonzxh2bdDWbzNZ0Fsr
LVPgX+i/frf1R+l0BENieqnttqMsUQBThcNI2+6yTwthUzBfLF25N9MCM2CWGC22Tn3wrINfw8Pc
cCxNYWPPMeUhXg3DZ3G8iYMRSym0Zj9tQb32iUV8aAko8bNq5Z+laAeTQqt1pLD0Q30FfD9tcGM1
abmZxoohr+n3frHxTWl/03MLGqw9zVm60xczeZ58OdAdNufyW2Z13iUVH1mztVYr8dRPyHw0crRa
WOe+OLu0jTzwI8WXcd6is9VNzfxEIZhZmFLoNMpKNfA25wrv+EB84T6zFG5XXwVjhMhsXxbCq4Eu
xR6V7m4tCsbGZT6AX8xEcDLTslGXLoccb4N5VllEEkV8j1OT33iocDwGSW9cYbHy5JGY5DyGto+W
HplYDZZ9UQaLiCxHjPJmiLsFS6ArgNTVzkj5IAUAZbwOZ+S7cvz5rBOUzVZ7jWeEA060J5jC6DuC
RWy/wOVaJ3apJTE4+XDMmFFU8Ahid9NxuLym2T4jc6E57biylVyY/CbCQdrbBipXW1kXjDy1cy2B
A/KHCMQt3nSTKUitSFgl1UhmfsEagSyZG0kWUSvQYZWfaJrhjSBVbhvueyMaOtnHRVoO5u/U5cUl
rkIAJxVMA7AsSpikU0JrbVoAR+QtTAI91AP855C1POctsAtcdmlKHGpHJqTL0S7SjnlkUmk3M4yZ
guGUhtt+4TM/7Xps4x31rlDMtCXFf9FmFSzVMRejue0sK3nJ2bPqk52YqRFCQmPSqeiMvk7IBARR
1c/NfexmFGXncKZ4cMo+eyi6yX8MJhF/r3r0/FCTnNnRSNGv8R7TswXoRxAu8IfUPjqFVT3NHOxg
cyYt8eB04sHcuFmM+iu1BMk7jpUihBjjNuLVppu58MQNcamRg2Q8mI9lTMY6ZEHxX5dOiltHK+tH
7Dc2tgxEPCc0dSwHSOy1vuZi3Hne0nFg+bcenoDpYPSTXeznkaH3fv2DEG/0Gtx+raSHKfVVX7DK
yPGzGoB8bAxXl8WKNhAV34HsAxpbncWi4YfAgtvR0RDDfuoA/Tj4nVVMIfMhtxOtrjY9jy8+COzY
fdiZ62uFx5VvdahldWUvwBPJGxdTTWFhpmzIZmrWyBgKHZGPnFQ93WsEBKEKGjD3vVPDf9cDMjQS
MJd57c28ZVjwiWBFRl2zRO0adHtW2bm1vvepzYh2kolfYxErMuBNv1/n/38i6D8RdP5Ca7pac7pf
qv6Py3eVvdfv/3Fsy/f6W/vniND6b/iX9mS7v+k8zAYKk++S2+du9Lv2ZNj2b/xXLkAc9ikuM38k
hEz9N2e9C7Dk64HvWuYfASHDXkPAEH58sp9AhyCU/5L5/asM8M8XNzLviD68DL6BDMRd9VcSPHaQ
uoFKM92AzbEiXTPePBSoMK913sW6XsJUtdU/uritn0msCVA10CSQAlycf77siJZYr1Ub480CvnuX
6ZBHU1n9HRDJ+Dll/+NjLJvwE2kECDX85+ePIb1f0npnDDeKYcBFypkaMXaKysWGj6tNA/UIZnJZ
jMVxqv17lwaNv1HWfpQ//KF88BOYjm+s2pqB6Oi4PzgAf7oINf7QMw6b1Y0P2PVgU6nJDIgRNjB2
0JStU5yqSjcj5tFZWGEiOeIObzb0I5aHwlDOxnHVfGZ2VFwanZGck0EkH5Y7pH9z+Vwfpj/d3tef
02MohRDk2Xwh/q83aYykTDcNu77JrTrduaRAcZAn2n6E1HtYzGVAS1iouIYjdYVxNaUSWoCrQ9rm
3PGtI9r/WZsd9dq6kidoSNNlSqv7AQxj/3/ZO5Pl1pEs2/5KWs0Rht6BKQGwEUVRfTeBSbpXaN3R
t19fi5HxsuJGvLK0nJflJAehq4Yk/Pg+e6+97SfLIuHg5VuICPXe1ofbyV2Az1kYIVk+L7wMxhgU
va7e3Xx++NMH8/aff+tfcP5/exNcYCYA/WxwZAgm7l/EVcUsuowYI28dv7CvGmXMmMWc7FoH5omH
s9SDAdrCDSUybEa4Z22VX87/fE7+rzn7v/95Pdd3LU5zE9kY+Mivb8SqcyfHc/LiFiiYeSxL5yVP
sPiQABi2izj7TNcwmdv03739/va7kwXk6YEGyYtnokf++n173b84fWRyO+HDDVbPgG07zEGaO1rI
aOfv8Ys/COZYgnI4uWAoa/9GYfwLdYV3FjKVyy+O6scnno6oX38EZfhg4F3ln1n3dDuRcA1omlXc
J4oqLg+/ys5YHuwkp5AOw9Jywetkbbw1BnMN8bQSsrYaMCBjudwVLSTIjO2tIpmLEem1L3Ex2ptW
rP5/pJP8/lO7PJBBWCFpwai5PDT/9LkteiJLM1H1c5v54mFxpjHqwa/+G+LOX6om+Db868SvLo9w
1FHWz79+Gy7fsCWEt56zHOBrMmB2M3iTYlYj+c7twujb+cOq7c9sEDy2oCVQdi/+zcP493fBLw8p
l/wp3qnL64Px83I8/fmX1Yo2VSPRx7OyYv2GoquTsMr4dex977aPuc1sGqswrk2Z2+6GaN0noxH9
s0MtoJvLpqjeHOeUsrut8CrSMxmBu/APLf1tGD3Het6nfXM5S+z2fYXm8vPffMD/doAB3xM24EsD
jY4dykUu/dNrlVQI7yyN9XMqnetWy5I3qItTlAvbJudkLAg6IzPpCUGUuBVSR7yZ8RodxAgifkvj
n7khJGi8O5PbnVgRxT235SU5qVhf/90H8lfp9vKCU81AABdW20V0t/9y8F0CsGRRx/5s5bK5Nx2n
31GuCPk2KdBbtISLwKgEfNZ6fpIVdg+wVjiis9HjUdvkI/dTG0Y31ry8P2uCe0uqCDT+80P7f2Pd
f6F5/und9TeUy1PCFPfx5ynu9y/4I+jtXOLcl74cm5GC5zVP8T+C3v5vDtKt5bk24E/Gmn+tEO3f
MKHpLBc5WdnrgWX81wpRM37jSLIgwPDRdwTNo8Z/MsZZf1kLgJchZ25fkDGWdwF5/fVhT5YzJ/Ti
3zfsjBSxqd7TWNUP6QR5ZdZOOGMfGndSrO4rcBqYXB3zRGbU10DQVumbBo915uI86fmmNdyMFKI5
INamiyHApggiY5uSLX2y6WQCAErDlFSFab5Or3pZOQvY2XyheiOhPQVyVhY/jn0PHthsPFb5Bp2l
HwT5cPUlCdmRaxJOTRrvoPn3E1Z8UNDxnb+ujM8kNaBKGVvLTBUx1wLyGExLjDgmjpASf9HDxMYO
1LnTUWw7upJrkwMJzgmmOpNuIIY8e2gxC7Q7vTW5No+s9fMNTo0qjeZinRPqfPsG0NgoKanA+SBf
JxLaOKNGpQ9BYsKFCVIU/29yCzaxwKy5KWZJa19ixsSJyT4o+qu7wXRRoUqP6vaqaputbpvkmxc6
COH4AazMN6YObD+SXa3vffa71Pi4efGVixmvdVuvSbaZYvrstuOkW+9WbjZP9dAlUG+Sqt3CympE
VCWw0zYTVvZdqdv8PRqvq+khyBixd23pGdkbtsTiy4nzMuWMaNbuJZumyX8zda1+ywEbF2FOVMrE
UzGWB7kYYF3mXjovKuvXDzFnvE80Jh9u1jIzlgsHZiYDUZd1EU5UP8QTAMKQ5g385IW0iusWRD1+
vqql8bURzZoESE6VTzOL350nVo1tiGgOJ77QaHLfSHtZr9HNTE7+Sc7F3rJmm5hVY9ASp1Lk1o3b
dRaiY+LFGlQZi8SIbyhv3fDuMoZtIYvKCTSluXFY+yMhaMLAsOQtWDclxEcHaUgqDrdNMVcTWTDO
MYJ1S5f+pIcaf3ibrLjH2BQ3eIzi0c1JMmiE8f3EoTCkmyYP7iRdGZuJvoU2nI28T0/KyotPo1ag
4tOhlDtKdLIfXtdPxOJ8quIjoH3jI7E1837qRUyc3iJoYNZRkfEJ6AKIo4DQN7SZNPHbAgWh/E7I
tTsaFjVE9kOSJbw7CC3PlA2slFt6QcUnvDhpVOR+UYpD+dagz3ZHJEldGNNwHc+lhUYWJdwonJPW
8zgIAFqPr61nuSe/kka9YzCfkq1CWKC4Qmoj0VxhtzpMoYV8uvTmHzCuRULAr3fM50RkubHzRZ2W
e7QwwzkAEl92FuXhn4BTxGO60iUXrJ0s7yxfoAxrbtmjsHssa489mn4GX1ub92ZtJjoRfz+j99mZ
bzyqYpFMCoJdVP62VON6yfo4TZ0tSO+Y/rde01nlx8jVJ6F5TYdNCsJLT372TceXz6Or8Yclas00
fZ5YAMXgKIW0A2E3Ea1UFYoI5YswVsnWXzNiNs19NVlIK5abU8MJp6JmLEkIkXfNaL2lys1fgGrr
ViDL2cqCogBSAYVUd7mNkJMmzdkyY4GqT2D0OAWszBjOeQ4BTm1a7glXbYWZbrcuvH23uOjBP5Xa
BcRmUA5c7IB1LpTwQFHv6D0Xw0izMTUSuCpiNcl7wESQXIa6wAk5lNWZPZWrcImlK9shzKEZ+fNB
nvLBpuH2Ao2yd6T5l3PSF9AW4kGfSOdSHGoHTozFK4hJ6+n80xm5Ipov8u6O5j9Xi9rMvqwTPARw
5DnPYKi/0P337Ob5d2QP/OF9bp2y3nSjN/OotykL/PS93Cbd0KfzFwbB6dVyfPGpK2ncuyolGtuV
OjmZuV27W1qHbdUGHeCGPSsAYKWQE/0vB/XeCQl/FdOV11PivVmSrsRIVuZIVFZM/n1TNg49vSDK
/ciBrdowhkEK3/AjIaHneLrfe/TifCP81Lx4OMtKhTAIOjrMfC6S0bzQILY1O9ytNPsMDfwCh0xj
oAytp+ykMAx6S/XpuQajRY7H6bwr6/In2Dg0Zqwb9IjO+L9JCare74Qb/DL/u9lqU8Gi+vgH09I/
9j9bYqM0J6tfBye+/g/5y//NhUiOxclA4UJlYoD/Q/5yfiOkAXORlTc6FmGj/xmcHAA5DvM8F3eB
L+qydf+Dj2Obv6GkmKyXQVFiN+C+8h/IXyBHuR/8z/WHSzHI5IvAxnzm2NB2/nL9mQdVO+i8kOxH
aC6bbLZ5GsQ0eZ8MEpk2TKi6e+vnIWHd6NDewA5wHVzkmoTkWz/3EO5zck1raHfD9JH0k/HUka7l
4FxW5QSVbNs8mlfSuRGEfSOJZq/nzHPMsvEOtVtS52COsz9jypcjUQA3JkxL14ICK9ot+jfdRBOs
sNGNyXKNNAdtIGCXz5rTqRiByEz4BDjcdsDk+RZ59l53oowb2LOv2dlLm6Sc2P7gGxuj9JwH3NAu
v57DpY/CIPq/4rIepih2BDEHhg2DJu2RnqRG+foV4aQJJKUvvXUnza6lKGqy6NzzSg4hMbTHzC79
Bx0y4ClbYmKOrsE/a9GvcTMNcX4DD6wkFJOP7HFXdqFy45IW2vWFbkb89MUrbOH2WEraNTeNu1xW
icXkxBuohBmG9Mbg2NasvLlvtan/Josm42NJqXKFa1MjEuFLuByhNZWtF0GY9q39and6fF20xSXN
4kDHMRodekaMuILqXvvZO4E0wUKlF/7ZYj2XBpQyO7TdY7uAKNy571orvWmDcWH8qgpdfGl2vRJT
UUVz7B2fMGfcZmKfAH9lBKEjg5w424gnQXyUNY4AwBOOsL9ugJv2N53ZQUMzPQomKMmJeZelPB5H
ns2Gee0WdI+Z7RBzw1OZ+Wy2mn4oQDKAIyLNsZcY6dqAPz7ljGtBo8TGkHb2NJY5G10+F/VTLmTy
qVI64uhTQ0mgN0KuL9JrCbvLBL9tBHfl92+t69CeigtiyUCzQXhl7g2rWtDDAjxIzGQCWzM+uu4A
V2FlnhWoM65xzJcFw23dZhlpjTxPf6+J7x/GFfd/AH0QoBlJmgN7iyo/1EszfJa5nG6Euxaf2az3
N7NLBmQjSTdcrxP94RB03PiBvpeEZR/rY2Mz2iDW2XzgoboytYEtFDsVUMqyyeWpV5r+1PUCnYeq
q+m9I/bjBiuRxPViFlsMZK2OZSouNzz1ONq+snzUXjyeABbMhny+M6vYuB1mDkCC4uaYhsA4ywmR
Uy47lYqiptE7Hw0i9bFrRXqcW+sVjDbj2Wmg0dLy2vWPnhnb7OPtZaHTizonI7Blyq5HW0SVh46u
6paltZZUtz7DsxUswIl+6FRgFIEPF+YWuo16yebS/AJU3f5UE0HZKOcWfyBXedepaXolWji9lrpZ
3FtTai27sdPZ53dzWk+7aiw8fWNSPngfY7IAoiQMdsSGMyekBQ3uVVurZPt6Ue0vBWJGrO7QWG3r
UtamB+KydLSG+kXr+vUr7URxGS2pmOPn1AHgVLXSQmwtI9eskRGqp0Xgqu/q0gwBTtg/prqw33ra
bNLIBFQ58H6e6DG0rdZnHyxjdOG0X57aHF89k1eRrqFr8e233kI2Juw0Q8H7k8ZnUlCLtEn1WR+j
2YaVF/Sx8rqobiflHZ3YN57BkKxgbWklha7DJPAsLZf7gBsXiRNyTXGvRTXAkJnMBqxOzrzxxTmB
IOhUDWFZWjvro+avzId8CCiKBeJfppHmATXriFUySzgZY0+/0Hq2QeTLqmsC2wDNfTJY3DLmnMb0
fNV7eSOTVn15zEbACadpuJv9hlVysXbuvSka/Wc3w8sN7BVCYYjMx2mw9qvJlMc91gkJ3rTFleCv
geAMKhqWInQba0OMhAZ7r86rJfBrusMGCBYalngyZAHdLCC5JM+oZ4QDcM4pixQgYASTH7gXECSU
bl06W1IQtE1pq/QDl/qk+o5iEcrZRId4GhhJYnwvimhE0CSSIORKTQLz67Jq2hMLa/7zlAPLD4TW
9DTgkK3wjgkejDokzuhTZMmh/e5TaguGkBon4teC5eMWiJx5o7vFel9VvKYEM9MBkJdw589BqfLF
Hexq2FdVLI6xbZRwf7Ju+KJ7cjqPGmTVIxWfySVTdE71QY0kXFM54tmCNXQxW6Xvf5pI/j/K/6+i
++VcR1bl4mPpGAksULe/6oKsdR2e5BnRXWolbqWWgEYZyN+SUEwiM2dcLbnIHZec3PDv3/n/9LP/
4sX804vwN/3sAbxr+o+H4cfHrwDly1f9S0Sjx9kHO+wz3qGhIXn/IaJZv9kO/emXHnUbu/Bl4vt/
PGQTGc21MHgyRYJLdPnn/hgG+SK2RghsOE+ZLPnffzIMckb+qtAK0+RnwLXtex4pAeoQEOz+rCYr
OOFVTQfaSJVQZK62115rZNeOOmSS84CURLoSNXlj+1PUypRUXeyZuyWtnF0niDyhm/RXvlUh5C46
Zo3OWC+Wzn2TOtkus4sPOcj5mDT2AZXrltqyljZkzY7yMTb3gKnd/UB7Avc77WciiF6Df9M3eCXP
vZR3OK8ORabd4+AECVusMtQkDSpt8lJm9TkxxA0fenyC7ci1VIsPk944UCic4ha92Xykf4NhJK6t
+ai5l4u/Z9NKssUZX33Y3gW9KzDVPBhGlQd6N+wW6aV3Y98wOvbFY6noeF251G6ytlXfMzqSzxyl
r29g1exzbjS5E3U5wyPmpWbYkSl1IidpvRCMGmHknOLN+85TOJTgKYdNQs58oihl7xVtewCup9jw
uM6HlcXpfnXafi/9MX8ycX1jdJli70ZmtdmFvG6cQ0DC9hQ8fEP1da/kqptvFXZWOmTXpNlOkzo7
qyjCoRevg/LnwC5Vdg1p9wazHOGK+Dae8xscP4grzkG0w72Wmw9GVUWOM97GucGhUN95YnyArPow
KypmmwyarxIYReX0qI9Qo7KpYLSzoFJsJxgBP1Tln7hNzxu9zHp4iLmXbGcwy6gMUnvIh+FnnTJF
5RMWKFqasDVRVlwjCLkj9pXvPuN3epvVKFSgRpvXZfWJR2pGnp3zf2pKciXYVUcW6aGhipTKRHbo
Zqh09l4biznkkuHMbxWcJJRYxdFsAKCFb+Yhe2VF8wp1Sn+h2Yz1J+exnO7tyZuS5wnELi3gs+ev
2jbNuBxsu9wo46CVypbwjIFccmyPVr31U7t1O9SjUfBW0joCfRGnNO53tQrv5+TmK4BKiyoQCr+L
9TE1WvMRdc97HGF4bsbVm/eLtL0URgbEJ2HXA+Bcc3jwZkpYkrVPjp6jqrO2tkUN+IojELbuCDNo
qcob+J/aFZHh+llfK/uVeZYYnoiJ1reaz7sGQ40zwRYjQYpsSZchL9bYx5EUv+fqnQvNiPwFUYAy
QPsFfFpX4wnDZgofmphjGzpIyDW7b4v3HFvJfNctS7X3NKEBeMrnedPojJcwUWx4okZmgEiZfMAS
7Gk2FmrOVWV7wymTjYufAu01mMRUPsRgGvAfrXHN2V4gTmqIFdsJZMHBoZEANnmRzzB7q+6d/yhG
gErM98EuIdosk04JCp2rMZWzByPVrA+71ufnCkPnHewn42djzsWjn2cltiGz4M81APTUJz4lm57X
6TZxqjzqdR393kwpVCY2bqrdKJb6BlkyP/huql3Nrl69wjEqdlWW+N8kjjWS+XX1lTZKbKmNBboO
1j2YkiEP+cGW4+QlQwh3ttoK2ox3aoUL2RNOZ2RZ532eVNyXB9bNIXli+1YujRtoYwqmshz763oa
GlwP5XiT+jb7uLReHzq81zgxM3GXZKtzREEmQWmqklFxMSAhjZ4XLBRXBZNc7L0+FHq4WmjS8MMo
rpXWDFGyZipJdRgvyNnMsS1JbeksDcRQAB/6pd2hm+AHmUrIz4ZE7LnmeRQWC29XkH8psxNvw6Cz
vV6QNpZMxWki3KsmnywIYTymJj1WuyGGVAMaB69Zn0fWQOh8jav13Jv9c4zKEKRGfMgdUJMa133W
7l957YG5Mp18BxlxxxMu+wGB/ufSaOleaS3B3MTpmaXH66Quj6AYgWIACZ20SmfxjLsXuzRKtcMl
bmBoObFR3k29MrcgVrn4Vw5glIoqDdCDLswq6rPBdRv4Ji99c9Lnq9aJIjpthm+Rl8fcXPeslL8n
KyY8nOQge2sqVkvDrvcNOv2U2tb9MBhGRMfgN9ApWij0W5Jy0DfJph4paq1D+jmNCHGDfjmKvC7V
weZunTX+bk4RITU8+mqIVzyGuFz1sbsjhsPWiIsv+6ZM0UdHBnVB6DOa7lQVGlfuWN7pPU/Y1AKl
gTT8oXlc6uJ2iUPhW5/wx19UMb8vq/voxumB0isHS/PC59W/pPQtY76iwdc+wppZIsqlhyhPwMQL
eUu1kgkSc4K83pq32VoPe8c0i40UHnjImD5Euns3jldPkduBqq8oTk4Wm6JOqntVoZ1a0/6ioRir
fAd2QM3aNsnHdlOY5E5scuaJVAEhtKdYsVGADvU1Tf1PEOHVsfL4CxWjFvolxbcTkeNVnvSBougU
sSCQbd1v2MxkUbxQ1uSxSefEJDxBw3ljf3U+Jxn8KVBy78MwX9EQjQd35B1Xl8P9qoGzJGud9UAl
Ywzh2/hSKamrdj/XX9wofthNHGRO917PlQwXP9my0eip97Ztgqja7Zj0D1YPbHTgCnakFARv8uWC
J2L1KmiiDPqS9FoFVrURFVApoR47Xh22SKkK9ZT2JZRyY0V8ytcEBznEBxpiu6hfEy1wa7pjKYiq
QzfXKFRWYKkmpVs1ByQalNPl6mp0aQAlwFVHDdvGTcWVl5+JlEbtPc61z7FQ0t3pU+cmOVgSR5yF
KH6spThovrazRneBOwL/zx8yUJut+ZwVHlUU6hPFgiPIdve+1iAoWWY0utlpakFVT5n6gRvyrSQQ
X2TegznYYFm63Pe5BGJ2ZSh6Tdivuz2yVTW1bywa0xezbLkpz06zb8DN8aHqu50qy+ll9ZbuNBWW
cWONA63iFTwPd9SupMjmb8yeGErrxqRJmzq6bqm3WJ5Nzsw8Dqt18sIFiP+jYTdDxAfbpuOhfSyQ
sBT+9BAtsd66bHL56parktMOB35/oISe4wX9QPUUmaehZ8CJx9UKYL5Xp9Yn/A3tDTayURU4aXiy
1F5ehqYZXxhvsXo31iWO4IRe5Yb50Y9ltutkpQ5ktbbt1LlQ0ZaCYgCrhakVGz/LlE2vVzkA8+MF
rr74HvXsBWo2OzS9a/hFYr0I3NE0HpUa+fyO4j3zmBbj0veuPRArLAQhBgPs7aO6IYzm4HW5Ideg
ToPun6jqoE68ws5tmPMp7nC6sUq2rjDh3xorrfVzNuZveoZdw5gaYvNlUZ5ZGKib3tCnAMnthfss
dEEPcBlVu0ygSzv534shIYEqoU+sPtqke6U01sE5nTb3vqE9+H5N4y7utreOv9kDiXyeVFQGC/rG
yK3gXV4eBTXwrA5RVW8HSsfYVtgWJg3GUReUNOdl0PcYqT2EyK+ut4ZNvBr6YRhwvMdm9oX1R38A
3vzeIYTewN4St2vT8BiM26tEEriBoaIFpVuSaVpsAG0VMMC5PrejMwb1pfggnZM8yEuKg6vVOhEF
3Q8k3NauOWj6em3N2CfVRfkqa4BHXc2CjGo6akvijEMwH48OswvkuQywQm/fmu2yV+V0C8Wi2LcC
ZF1aOsYBjmB5IKzqBkrmZNahk6vxkzHW2KTNcnLNpX6ahU4Aom2are3EyTUp9kUG2TIW7w1kkmzj
rCN7f4sZcQAYt8FhcxX703rl90N9cPWB4uXYznbF4EHKDt3SKTys3NSE2lGjm1n9bWcU+O5kv4r5
daQ+RARFpsMmIJYMY+dBoxw3267LktFWDqAZ65xP+bR+SloclT8kd0PnCgx3A+iLbAD8+HJd4xmo
FaghHo9my3/eBrNJix/Yo7Gzt6Dv8mNs4rGKVyG4jAGQr3ZyppJjswIFv9Q+WqkbzbM7najT0NCv
6zJjmqZWsRAQaxfV9VutFtpc8GzvPPfTHTDV77BaZ6LYsuXCXbppmTK4/ZmJA9NXLBYNxidaWht5
QLItMhGKtoUwYYPG40inHN3qzZuCG1nGu4JHnA85QXokelx8SYYZ1ZhO7P1arrxCwWR23XADmBNR
siuASwgeUEPlMndIP/XpTc9xZV6LPlun04JGXhKJzrvOfUykgX7CVFC7P43JmT+lkMUpV9mlZ8J1
C06npTTl+Dhx8tB37JCOCIVXes/9gNwUDHHR7DhX5tdFZd6H0dNj/tLawxgtAmx7l6/f2eol4bgy
B/ed8TTYUBYtOsFs3tgdYPVBH4Z9ClCJeyXG0WYSsLSMHuAOZyTTELtNT1xZU+GBKGTh2qj+daB3
iCwKp8h8gfKTigmztjLYbYoXW2ea81tnuplJF+9KRRlBy3ka6aYe75ZCEJAbFaea478I0HNpQdEP
UIifq9t3B+UzNAbl0Mt9ZTQEZWOIkSspK4cLfCBajivbGs4FVTB7zaC4LvfFMy8xRv2Y4yvdW72e
ByJ3n9JLFaSMp492no9Ac3NCUwbALvsVWk+9S1Mqhzz6FEKT0lF4Ld5LYVAYwsp8s1R88ksuEs4F
VGS1hRtpqIzOaN9VKr6iL/N11eTRkN2rJfJ7r1yvG8u9tQdaw4wW7IbJvpRw+XNZ1ST6vTi+qijl
DlRdoo4K+b1axl2uMUCkJSy+EtGAJZIe5Bpbh64dn4ifDVdjZoUTxOgcVX/jmpe1hbmEw8KNn6t8
GxCXzffQLeV+rBnxx4W8SrH0Z7MQ48aSHPnwha4pZpw/uGdeUojat17KLQ1MGhUHULgH3WNGHfr2
QiAeDoriP8MeysBPFsUTRhwgBb2Pjbpee9RqYuMPsCmzYBy05jhZxSHLm/ZIAvjWqdt1V7pmBXu6
u034OTcD2iqMbZj+Zbv1RZKGxDff2975SPVm3icWlj88wCu3IgCRlttx/SlO6bKMYZGafBMxv+uC
82vRCxK/hQdxssryuzruGAGK2tgNLQaQVFqfvmrubavbWjr1Avxcigr3pYoax5F3nuakLEYkG7DZ
GgLk/E+9Xj6EVVuhEnhqNMwjuGbMyFprtGyJ3WBt9+7oHlcLZmYiRbtjLSevl0pcWGOk5uE4adg4
xpdUM8nJxVRYpjPrIf+yMOs9Nwu0NPm2TX/YIki/WObCJo5/vF0Fa0K7TI+51YJUynGYZvMO0R8/
vMBEgFrFvKBdwJjN9zg2j95YVWxGQEzbRvejZ1uTOCz0reWynfLJKs3e+JFr2etQ+zKQuTiSS1+x
WWknxlJgmunFctm+Ep1h+9BA2B9adw1x/MdMtjLZTYj+oABJSPEjR6xD16BsNK5DmM+bGZtrmrIt
ogmkj2iCxQOFDWS/NILFXoapDaWe3Wwr6z3SUHfAEXcmlwq1cC2zMLaTe2tsXro+4fKhY1cbeghn
Ru3mm8zuT7bl0y5g4k4iL+og4oxvJohDkzZSXCRrUK+FpNqxGe5ci/VBqewmHGh1Lof5hqySIkq2
ftg8k8IqWfqoBaVND3HJJVmUcGgWFhRx4RIaJVjcS7yb4+RqO1FBKlJeRrXAnJ75yGMqAsLsrC+a
ZR6BMZih7mk1jh0sSpVG2ZblUBjNX3Hc+PZyGmtr61GKiBWwuxopw/JNyKZzl7CHis9xQWfS5KXX
ukahZTO8sJzaxB6IvcUxbnyo/wwnRcB4t0MfBEOonfJcpme9Sr+E2V0BXdhXl6ug2dOdy2HP+3fb
mgUlyu2wbBjpgfN0JpfS7jNnjLbLag1W7ieyqw58nKICJSH0s2JPbPIMvpOqjSTUxzaoTRkMwHKg
aFc/nNlsQtx6Wyv/Lpjch4HFGsioTa5pYMf6HaFVooQ1/H1KvOb61askDDdtTwXZUbXLk+ck+1j0
D/j5Yfkl0xt1aA+mRN7QqLjCD1YCa1JrCUI6Z5ict8glUKDqLBrwY1P15san0pLARVeWdusK1tyO
n5NaHVa7N3HuqSYwYOoFsL3uTDpouEvF6Rn0qok8MZwb5BbDorTeS/zj2KuHlhY0vuED+bIjYFKF
IjGf/Hk61fqyX5V7V/WARRleUgS9DXxB8Oo2YlXN7Bqv3Zk4cxEVVW9sqM0MeL8BlHLo5yH2PfMY
6DrvlFyasGSH9prbKxWOmUGFN20kTaeiFSA95dn8EUEpC3ny4YrhbOPyv+bPPEVDfD5b25x+pCPL
8hgG7m4ek7Mdt19j60aeMYACLX/o/fy49Jd1MJVFd5k5JqHBDVmzp+u2WMerTFCintDjUs1eUMd1
mOpVxE2rijBWNl9WUu88P75KJQssz2t3VoUIneM1BIJH8JGRkL1dmBlT+zFQ7csTSR7Hsn23inU6
Km85Vw6fapvxdec78ANntunCWhionK1s1Yev2kdS5MfaTKOL9yKyMgp+YtTeZRyfwFSRhpck7jTV
E+momjDz1Hnx7MjvTIPLMeRX0f+sO5NKMXbcgXATrmhj2NvZ9WpUQRePkewxY6jRuzH7sbg1RT7c
u6sc2ykY0gU/aUVsgxARQpK/691O3Fj1bIyPIArTDivjoHd7PuyQ9rV1KfWvKUVwmmWxLntI2VOH
5pgznaW2EdYkVP2I9Fc63uJkosLZkf3Wru0eaBauE/4SDVXioTtDT7jTSra1h2bUBdBu7g21H82V
0/5gUVel15hD3ZD0pz3dFhMzWGilawFTurQyelTl6vvjNTtvabxTrfKJHgHK2s6KtH2ae73NAYhL
TFJStybaH0hwiGFH8rxOf7Y02IamPfE+j4emlQ/WHDM8Wj3biILSkMNIRtjZY0xGxrE9ZT6UedcC
15rUjjnUWXZO7+lA3/TG3RF9pc2J6RFwKFe0qTi6XlW0H0lxIVVX7KBpTgS3Pu/ALDMkXMq/b6qy
TMqgWMbHqu65EKs26XFsCLs08W1COj/pvubeJRUr3D2iN4lSYsAlCqpqLYlCYfBEltO27yW+OiwB
ALgVYWBanlh8o+e7RnoeYYfTCCTlkERoJt1xNJvEvAEdYLc3rdLNMiomWBMhLzuc6pxrIHaFQRrz
bkwAImyWhT3rAeHIUodeZt50FD3yo1AkdA26VSiYVSCxVys/UC2pDt5MchY3RoVznzU2/1+kHTv8
GTNksgAgbkxHKyIWVcAZPWFqcj9hF10jRxkNowvelE3vCGe4gn8tmUjVcBG1PAVGLeOtGKRs1eMn
jLHeO1n3ugwWOiutKK3TdA4HjY8eP1wvQheCceCPa7EtjbZF9uG6Yp7HwWD70M85bu48TelVMZed
DlUDF4dGCWEM9b/AUhsSNJW3meHVe9PyTqnT8bKRtxivDHMZQet1xW7IV58PaFJdNbZ1ypK4uMIW
pW/ctfxoY2CsNOr0l6Zg52iUlR7mhXhppsvHUYMjPxZTR7tCTSd7wcO6EhNP2XTe+UVl7dyhUFst
b5CZCTBiPMcpLEhuS08sexJfWRAn7NgH2dzpWsdOBQRYROjMDm36jSJFeiVSjRp4gCY9O5V2y+s1
BpcKgR+ttg7PRrcmGIOcXLuiLot3UyvKu7IvzCBu9XZvTd0TQnF3mPUGw/hl5XngpkD9QgPQj4W/
82C6RneUcM0jzPUXoUaNV7G9Znsqnu9SbdqbLXVWBYaijW4M91XiXZtDfzW2A62lWkkPmAMu4r/Z
O5MlyXUsyf5K/wBKOILksm0283n2iA3FPQaCIziABMmvr2OZ2S2dvSiRWrZIv1VKviEi3IzghV7V
o16eMlb687uagj+44u09lYYLENHc3lXCfSdRTLp5mosNQgIFTzIYt7rADq39riGwDGI5LVngtH13
lGhD8LvHbWIJL+vZ4qalPGKLTId2g3cE/0188rgNbO1UJYe8rJvniHDzE/UEN3IcERMMA8yYwfpP
16Xby1ZUx8a32Ymt0/A+wE8/QF1Rr0lq7sAH/4ptegiAHFwqFMcDNQ/BcWB3/ytld7CnqxWlPYTj
QhyHT71AO4bN4oOKpcbeBzF/rgFA3MomyOm0DCBvL5k5Qzv9GCsnPeV84dkLDvz8O2x7ztjy+ij8
diu9Fo00SlpySsZshUMD6dgI3uEKjD5ebcI1iJvjJudDv2ef5jzVne+CBonHHeKTOBC7tsfAjcRe
U9BWc8ZQzZXC4yyb/KYtwS2Phs1KKVi7iokd1LRU0R2AM5pRVupVFkzj3TDsswovbrvS9IjbnJMj
rrv+0uFjup+wpW3JGDyMw1ptklkxFPjtD4gW+172MQ4u9nG+ZQ4c4j5n9HPssfdwRgEnoBdp9dzn
ZcFEtqkmh+vw7MTHkL3ODrxIcujKEv+GhJvBGi2pf0d+8678uWA6FYqtWfRMXVxwmPFQbPAR/eyk
gDBdtnijQYn+8Lp62dMV5Bw0DmzcN8tm1m6wK4ZFb1QaXREsGJ+v2w3Wn6w6H/FXVhsJk/WV8dx/
RWaSey6L2dsk/ae5zH/hOINlOzVvtVu+0ULanHTV/Cw9P3vy4S3fQsK21zv0SmWBN95wZXE3pUnX
O+wiOU+Jg14Px2GXlLndEMPheILU8zzJpNjZmkaxPk3K6poFST/WjDsr5P/owj6sf8KVDaABOMxX
wz4Z1G2ZXNug1on6zNrDxRmWxxRYCgU0HRiOdj7EXYnJC3MngzzTxqYLs69MLc9VZRCRHBHSxBSm
B13o33XljLctRPrSspBIRaofh4mq2wz2xowsUAdu/56Rot6tIDIx02AWAzYycII0IFMbxcBEiBgx
zd74UpLPpG0NCc+V+9Qwttoa/PYQuPswmh6qbB6eAM3cTm1X7q6SGRfU8gMhKbsJe9pnK2v8F8p4
2C/o7gpGmp6zWl4aXqQ7KH/uKSTttuu8vt5jxoSH6Th/KwrWefL1Gx6huzbOz2Oj/vgSJyBtf5By
h4I6FMoVNotMLb7MsT7KIpb3nVkeh0GwVsHZNW+rSb5C5TdnUlLhIyYAEG1823ZTQioP49WI1w/r
2zn10z2NacV+UMtdTVfduQp5+L02l5+sFfllnMK7UaImzsf5l2fW3KZTCXpGK7bL8go8afQX3oWE
V6ec/ZPpxHqL3pk8CvrntlObUOXnCvdu6CD9SuMVZ1pOQKCXsYyf4gwlGZerfefBM1dqtL0+xp9t
ax8d3bzzbXhTA5mheIm+C0T1XWaRatPeZ6ztYfWOWf3lARV6Rq0H4xBEu5iThx8Cp3+/dHRH2DY9
GV7Le6x4zlkEidk1+Gi/zaLec8f9s0bSZ1pfPhy/tARgCDDTGyXJSsY4IsGyJqy30jd4PdepaDrl
/LyPLi2a5zaAobHtEqoq1mEkXqCm30uGBCDpF97N/E7vvFytqIk4ibnyp++cnwW2zbwdnyL6j4+M
dfNhjsSPXK4ZnUlhfm55qk8hWUK2hcDSj4wS0ZnHx9+6uXdNgMvutvHLL8oUsrPTxN2bMAu+BrXs
2nJdT4XkVr8OFCjPkPR3a1AHB8umAqqz9DneqFoqEv5gJTisvY7ach9FuYZlK26iuYC4EUGh0a9D
PL7VXlDuY9ThO2eKirtQRTc8LPnFpRaXOSzOGUrGX8FIb1lR0Oo5zKzFVtMjIw8sPzHdZTdkXHd+
ANA7ce1LY5NbGrV/EFTeV9fuF78xG+wS7g7EbrxRiw1v0hSp1RNcY3ligIOchpRMa4cNsd4aFgBd
XpT7/28S+2d0IPT/S5MY9qD/8fpl8+r/zFn+49/5l0UsoP4W5IUjGW3/4RH7XxYx3/8PV/IXy16S
k3j/sfL/yyL2z65d8EgOQcyrmx834L8sYp5LygAKnePHVx4ndsb/lkUMG9q/xQV8BmsPAZJQPXAp
N/q/ouEBX00vJgVEndE0uN8p/wxD6gq1+i/OKtVR1qmSnsikW5SGRSFMzxlxf50K8teMtTRtH4q6
D8Pn//736f+13uXQ+S+/Kf+zMV/9L5P/+rdkyT/+pX9FS2LivP+0D9KazP/+17dBSOgpVwsrBsNr
9oTe2P/9dUB7/A9YpO71MyRigqvwv2cZdLzk3xPo8EtwLQbSgQTsAZ1lDPt3z2CLTOy1xAGIO41L
NfRefSlLl8PFrS+Z36eeO8fYNFpb19iR/rbRkBvnMWXVIZ7glXHn6TbERGp0hrQrKQnf6zLzEVJ9
lbXod1WcjEV3iZYC59q9Q0JlpggtSxUSCQe38Y99hSF/fhlwWBZiv4punKcLtryGTuYsdhbGTlJb
MINYz5B87a0wwYM2szvfYU0GgkWxDA0J1LUu/W9nMHSwL3WQLL9MMLFIzjKz1FgU177dUz7ae8eW
vXytL01vMlDbJh1EigOhBbF8WsKAq/FmCZjGMK5QLde121kx2DEhM/odxiTkZZ1NXXnfGtx9lyGv
2JARLYT38GuY/dp8rFzpnvnwqPOy1RhxCXWtp5DzdGI/IAouezfOsl2gLITfKVsog1cRbrqnZArb
N34FBKOka+9nAc0JK56vaq4EqeQtl1JjiivTp+kykTiX0t5MvyvIJuZmAb/1OKxpiNcB7wZ1osEq
2FlCzpk+TVJ152sCe48DPPgqTY8VKV+kwh7u57ibakcnx5nSL7qIXPd9AiYOXjAKHAiQPaP/QiFh
wbgxG+4njVNZcIQTScfUTgHyq+r1h615o5oRtOEuXWteisl4NaUj3g8HO9TkX0vdHFI9pFxlszBd
TkWIp/84C3AD3gv3k658p4FZFH+HMc6wntN57TMuZXn0ICqWybvOEVEHQh8r7BkT6FjwSdN3dtPH
aJ3fzhjUx9i4KNF0wNHMFWbIIQHtH2jwL9NImIbzbQEKp3Af7jqiSA+jDfPdQBsP9oaIoXwR3JoT
Wz6uCxr/hs1I/RP6HMOw9ooAe7qioiTgFrpljKZuYWbXy42MeOGmYnrmFg+Jea7G/sMj6AntjrsC
7Wedo97qeLCPkFZwX4btmr+u/UwDl2h7M/9t3BZ7QehrOz3RsFxuV0/b4aFbfD7OvfCWTqeg9Gyq
9o0altOwZF68M/5cY3zyjXvr9uRlFCBPWmzrijc/SVLp3BD8WfybvI8QS7HKZdfSYjUk1NzimI1N
u6/ZLjXAGif9LjUp76/arfwDBdDrCRNiqC6jUIzpjWdT7w9PMN2HzZxe6PAZxK0Cuj+ciEhP7Ogw
gMYbNmf9O6tYqUgeo3mh6Pn7ATP+Yaiu7s+uDaY/luT+R7Lm9ckLjficcBykWy9ddQqcXld3hmD6
S9IG6zalq8PdpTikDhrlki/niGEYQxXKM9uugE8e8qndemOKdJ1xW543YKcJflsbhFdnjcWrhyEI
+X/NCk3bej74yPZrfFotxp3pGvUlosqeDKqomzlPFJrT4mrCKsp+Sd/vPyq/qNobHB64PzPgmeVh
EREK16hyX+0oglxP1mvw082p8NLbOcirO+x++bNrWWJ1yEdvZvHsx1Iuya6sMUexODIZ61GvxLOQ
aeUW2wXrZb1v0EX3Lg6ayzrNwXGVZfaIi9Rzj9k4SIrcyNZXG9FePU+FiG8xexd3wIMkFVRF0t8N
UzJ9xFbz18aiOZpdpOC9Rn7NWgj4bHQfBVk6QXmT80Fjg70b1BB3u6COG32cPL+jyIz9N5vKlftG
PPYxi6Qqu4+dsq52JIK9g2lF4/3sA+7le9yJ1yJKzdkBlFbQ1jGtrGvZjlM8hhVBXlcctKwAbpcs
V6YiurOgLN9TiFIzRsZ1GnBWA6DezJ03UCJGwBYpIJ3DH16vi8e1zTDnsYwi2R/q2QW8XbHpwdQ+
11SRL8Nt0cN611GCCAgGEwQYjpBnhUr90FDj9U4TcSf+UlQQlztuXSSiFrZ3suG8pa+KdStqK1Ul
UDtrCmwNHi4ErzFDRtdr+g4jEeJmsCRO99jBH6NGuegpkrHWM/YpClm0nEjlUAhFwOznqiPVbvk1
LIDDrIaWJeuiOzVqbuHbZXx8KEJqF4eTCBpQKIIoFJuKfl6QfaP8WZpZsDttm/JHyvl0EYStyH+Q
jLt2z6X6SYYtrhUw3oaM3uI86Zj7ICv/MHhKIsFJHrdL9iMKG/tGQZ1Hj1aD7/8PKbXwU3EudZRM
zdcm16o6OteHiZrsuD4MPJ50TcaKlUxorhiMghXHQ0vO2tnjNFd32YgvgjfcBJ9gInBD1CZcG/+U
dKiep0FHV7YsqF8WPGYw+ruTw/WXoC8KG1dZIK6VfeuehskhDKXRz9GL+Hst13bY/SyCuHbxeh/C
YKjcTZHNeZ28Jgg8YCSvSOO+RzNHSjQoTrRq0FbHb61P66P1Hb1eoii0D2RlYkTdSjTtYZbh1Ucw
csbD7zSKPHfjAPNMlY8i7Crjs/JGqYEikOw91rM0XgVdPW4jp9DuASLldImHYYZx7AmZnbMR5+IG
g2ztfFtNRXyHZZcXNKVZKl0OvOPhLKAPwnMYssg+MDMtHH9FdbSr4aeVVTkzTwFXhzsoV+Aj3AOM
n9R+JEKjBhTuCUpqzmI2KfnZlLwIm22OT7N6S0CmzvtOOOOwNTYl51t4bXII+cjuhSXnO2zJLUr+
UE3db3uM8g0+6wKcAePjYI+8cu1ZdL6uyVQEwZ53Eh9TUmVZem2vx9gLcZK1RyfTxJzbcCXe1YVz
8KtxV0LypDj66111MdPzWNa2unOcpHwkV0DFnu818JHwRGpW++x/nzxFImAbjuSJt24TFB9seAzG
noA37VtaLs6rAzfEweIQJG9Ov/LtjaqqeVYUIv1EsRU/CtxX7V06TWH/oDiqthQJWCiRdQGGxaw0
J+89z5seO7uCU3BL60fsGMoo/ygzlX3XeRrIbQroGQWzTLPgltQXDVzxKjDmTH1Ph1LTOZQzYeXw
f/NfSq7Ah7x5xiDYzcc5yphKPNZIn1gnHWfalA6VKTuWnU3Flt9Z511s/OVsAMbT2DysV7ApWGK5
yROqumgvXQuSm7zlfrZjRMdLT/pFHKwj5vp58k2GyAjGwr6sXm9/rznV2IvbcEI202xYAbgASTYR
gAakGGSgp4lGGLI5ygWptBTwrPbwqBO+vrT7JIfUz2R1KCyCGh8xqQ0rSnnqeaieVvpvvsjjtSka
Cd7nbTmChWTPVXb8/sRYoqcRWwQvMgYIbaTYOcLzIJjYqSrur8y5RdReegk6BvtqnOib3ul8gf+b
9nNJUVhiU0xKrWeHHa4h+7pgkMKujKK2jeZK7IZhmHAHgmBg844oywhuTfwyeUa4lwaCab4rHafR
h6kp6GiCGen498uaMppUg+qgqKAb3+kqw5QDJSod7owb6K8RUxEzCH98RQDUy74pRczMY9golV5M
2DrHpTLpc8+3JzzqsI7ar4611prBfo2bPTWfTveM/27t8DLLlUOStmwBXhdEeCLRS/3wjRAnIBsv
7NXNQGg+3k6SxMnRT1CpEdJqHHYqiu132ojQvcykd5tt2zVUPY16St6MIjZ7mNzGuw0ZuaixYzWI
TLYKFHfXXnMEbH5kt7XGIoRJXkm0mmYh0tEyO5Ras7uYL5QfW5rhwxZ/cpTWeHk6fGHPZh7YlTRi
pTKpcR1sFAFGuqsLKncA43Li83FM4W0K7ijka8Gu8kCPcfuXBAZmSguc/FVf36hwKdrsnmCPn8Od
Xl3qtILGm1GvWuU9li2+6EMW205dosaLv2tTUUc1h1iyogqYGjkt0+J80YRvtoEo1E+/aSw4Yf7A
NNZnfTQ8xphe//RcEXEVYBa760Cl92dyYNF446wi+5p1q/BB9fKpxkCRHxodqIkFvM3vuHbSZMh/
3bBeHTwei0VzEThXa54Et56NG5f0Y40baRy0+M1iffQv8Zg55XdAVfH024H4S9Nhi+55LZi2TJxW
1t9LYZejwhN3M/V+fiGqrRjUsuw7KsMOFPoAW8gHckCozRHqXUSrJPDe6vpJTnn0zp/Zoe655TzY
gIOmDrith4l2yhpGM8xobd4mx3iYNEKTRHtOpRwoE6l8/85NBE0e+Kqr7t3i24I7PPokuiUMyPL5
2qHTX2pH5rS56Yw737ZZ47KCrGcd587igh33LXYZiuVSeseh0/nq04dLmB3BUyyvQbM6zr51hcWC
CL9uuvfQUH+OcPoYcycFBwkA37pkkKO9cN4JHRXzH+uYNnybZUlMol5nd1eYcDrm7ISfxzVy3gkh
em/1JMdz7ZA8eA/QqnfUYJkfwGJE/ARFex03UxxavtOwOXdjUa4M1G7cASoyOsd3YCmjPWcRyH0c
kZh8KXeoH2aZlaeob+JjTvUG0HcVHangSu/cGTnTSUv3XTh1zbcSNZPcWtMNHDojLM9iYoTb4QZM
xo3k+vYoV+lSOZuvvgHJGfgr1asgzPcl/oNqQ8jLyfZggxIwf/H4gzEUJ/QoK31y4MPfGsMUtGlg
hZLOCUcvOjA9k43q4l5G25TMaIcu2/JENwkO5w/A1nVz18LCWLdAL1jdJ/XKcBHLsHit03pY2ADB
aDWjlXggg6A4Apqfz7WIS1IYHpdjAhcvMPPhFRazJIKWJ/KBZsTuLnBNwwViZpkj6sXxNzJy6vQr
ZrvMsr3JhgctrbtVY5w3l1AH8z3b5nn8obHWXsIi7i5etUTqJo6H6WashvX3ynIq2hvM5PdVFkzH
mSB8sQVnDuaacEMR70gars+NR5Edrso8WbYymc1LORctgGsIQhCjmlUTj1Jq+L3CiH4DdD3Jy0Bp
a7BtsUfgzs6j5E0SWnm5VgWy0+H2slnXAB9Wiv8qO45Bs3yFYnFfhA3c93yh7ybrV7HuobeZo449
UnKzVZbRtvMYyrxivaeKlk90jc2C8b8cUqZLSfUmfnOm4F5aovzdXExH0SiLWcaNj8kE8nIX5YYF
aLMM8RkokL9PVrSD29EbQ+IkVLRi1ydMR+XpTGwoL/qJnYibV1unHQbiqioV5Sd7cz44J27JsxC3
iL0nt2OKfeRSHad/mqnIPjMbcuec+ZZeEhnoZ2pWRsuVvIMawBxomgcN6ZrKh7lKvD1kE+eywnDq
j8wC7S8W3UH0acQkJRWEsQxuRVa116uqd1dya52feaOFPzu/cM7UJ/v5JmB1/dkkOl4uvdsj9edh
8gRkpm+2I8yQl5j4vtyXC+aaU8ZeK9qCvxpvQvJh/LCtlsE5jRr9uVJ4RMVDn6eP2UpgYJNXAzee
K5+PCZk3/mlNpvhtTni49oMNluqmVJGZznQRimhXeGL6CufQv/MlbixXd/59kNvp1xoEbXXUaEp0
gibZMcqn7CNrU4eFu2chtPluNtNO7oYn6uyx3xFRCF9qiw0wj1gMbojBtANgAB0drpwl96hltm44
WKndzMk3wP0Kg7l/ctocCzLbK5Hj2Wn45rhG2NByt1OWd3Mnw/GsqFh/UCNqwihLX73kboIjga+Y
zybUAH+Z8tjbhEUYRRe3WeIX32H24Wkpjl6Ylecgi1LA7HH86Ph0GO5mPdYS1zBAOhO6ySUJC1Yr
VAHqw7zo8g3jfH3ChdOqzZpx6T2MlvUh7+Wo+1mnVFW9GxlZ76YdkIE5LEDYbzJMS+eRo4osQnWV
I0hNJDG/VJ9gc2OMeIEhR2ADo68GMzhW6xNcs+KnYL/D7wi54a5PKy7/SQBb8CAMKb+NI8V0EnQV
8+OysfjBSEXXMvJ987vlZUawYmyBino9t3Uh+osC/If1ZUGFZHJIdApmGBYkaUXl3qkinUIMwaTP
Kqy0VdO/RQbmzkO5Uhj+V2s7P8a8lRbMvwtqmGyQ52ztN/drKtT0gXsfrkWrbIAtwRHdHnpXTjxl
BdXY71XPGXUfFb6pdiQfqrvWhHXz5qs8YJHtAzdiX9a0kGMjbAgY93Ih0Xw92f9pm9r5yaoiVoe2
d+r5oILBvdrGytJLntaBFlpyKkkQPWpsaWZXL6k5ZCWX3E2wqvB9ySUGOM8N6dkKrwYEmYuGFNwy
NLeybq8RXyBAWx+V8neBylLuQNBO9mDHFUM8BpXkliG/PUEwapZDjkr9wKO8vNVpap9NmqEE9NRz
BNzJsenl5E0q0ms6OC5NrAKkuBIfSiqmbF/ARfucI1neEiS6noJygHLsLnxB9jZRZXxisztmxGD8
YsY8yaO2w6NQfWLzolt2ErF5xClt3lSFx3ibrOTizzFOZ2Jv8NFeawUZakN9+pTs+tW9MmD6Wk63
uWKT2E6O87MayjzYmwYr+2kZlsm+LW48/pzaGLakpt68Vj423YBYFpOFv1yEM4foSZ0d39RiODNH
p3OWvd/FMbveoGzIVA3JcuQ4bfRTWoqESvuF1M4TxCXkN5ElHN4QSeKvAgM4rswMCjenQNViwgcZ
Ayek+bl2TXYrZL3sCiXGfWKuPbOSyC1dPdISyHKW8JSDYMxIdUncnn1Lum7sau+AmKaOVdGJY+wb
cduMZj5NzRieZe+GD5NOnJ9g/aZb/lztg/I9CCaK1G5BVUgEVscV41EuIvzTQOLBPj+Z5TQusj0S
Icv+4NcJ3spubcAsznqms/nq2SjqqnnK8H+fUmNgW6VJP1zcwb9aKTxhNZ4PFsugyTBTMb7nCAp+
5ZmBQg0V//LBun+DhcIKjjx77sD7URux5MXBLxeKkLtgpV8msfRjHFyikj89xHgeI3wWT30aqvyC
pKmDS+6TbdhgqYvmfdLgbtvV8ENOJp7cbpcQjHMohk5W/2BgHlbHKpg0mF5DSdCuIqPEy1/rhdne
DRS2ycWXHw1r7mA7B6tF+sNadTsWfhf9QWik/DQldY9pn3zKBC5xRHruOc3wbtjkaGdmXl/M7X0G
ODLYIMdm9tAt0qAnCB/zBnf1jlWLICchR5k9TcV4dR7KZrLYSFuJbSYzHnJ77FWPehnHz5SMy2ve
KZlzbCkWEZhGYrkL3cUbHwNFujueGPrm7doGNepapfL8cXJt9BQq3hf3QVtTodgPi3L+cu6ln2s4
Sn2RURHfTUXnPaKw8xH4tTj1oJm7nQcRDrJYGniXMG+L9kekqvhrDKPqLq10tA9LwARJ25YDZvKY
CXUVU3yCBWWp1mLwrA+TvcqWzgDV4cRBI26XcqAHBUABHoTBqPJBrjHOvFktzUV0cR1sctnGXz6P
t7uvQgyLrKYczMdtWh7CANWfRRNGn3YQAQVJtMCwwDWdnDdlSZMcX65AQ+MkT0K2mX98fjFRVh5r
Lw4vS1cNX+u68PAGJXm/zJMiJnQu/FMIPXTaxVLkN9WckrdlhzH8pKdkp2ndneBoHWgo6t1dSbXj
GdjCtR/d9suhjX3xZ/QX5BQItKhaeY8owzV7xLeOx1Jj9A+Wb3wP8W3ugN5hZGrnB3eqgl+ZN+rT
2gmcyj0ReBvAYzqkk0hvQ0+QbolY3qjjUHSEfVZ8qMU+bEcaaaulLZ5Xi89jP+Fk9A5d7yATrNVc
YAZ0qree8pWr5RxUZ2Gc50yH+qPKVhKhxZS0H7kho4zWK+py78x1+DTEAtgmIqXztw/kcod07uuL
P3nM3RKA6cxpWAX6hHOFbAUXnbUltYLy9oQ0Ql6CHq3sMWoVPbzVkgzzjRompc7MMuYBSLEXvzae
73ePodvCjc34v0g9xXFyRO7w4+OSQ6J9Njq0NyYIiTcBk42yYwzTFxc67cObeQxh/vSsXUauVX2a
HQ1Q2oxDOGXdJcuQWoZpjGGFkgKO9iTfMOYWqze1O+0KH59m5RYuSJHQjJRo8fq76XOnXuk4Twao
fAiZhhGTfExAzjhofqVrDHCEqiSrz0Eb+bhbHRHrXdTwReTIK9VHEnQDCxgxjS9+C4Rs01QCUIFp
uXXlgSDGxMskIFpbFi+qVBZsCugIZt4inmBs9dOeO6GZFMSKzll3ca1DNGmQeSH+6LEicLmb5VIk
m1Ak9orEq1B3t1J19mh5+l9WJ3bMRvHrT5tlavp+GxmR8U0uve/Ez+ll7lUXffLvjs+KzN35ahc8
slsav1bPeMRuh+UVkzBrKrzKHuY2PzPEEFp/BZAxzXNzKQjzVe+VTay4jaNGdU9hkLH19HL4ySzq
pH4VZSufZK+n5lIWVK7RpT1Et8vUYWRlhoTEgndXRKc29QaBT6+dUkLcbTT+SIfU0z+DbFhrqibx
T3MQYSzaBW5eNFgg27KCW2tjGrbohMt565fG/u6bpJ22azoG8d7iC5NbzEcU23UEQsV2SZP0FzoV
chkDi/1qjU+mUvPjpAsvsnfgUYy6Xwj0bOEnKFQpksG84f2hcUlTLGH1g/Yp+eWZhcsZGIbypMn7
ftN7Z+JNUIztQChIl5SLQ1CesjP3cP8yFt6Yb0PpseRoPFqz55KWrko2MyC8ZQwHbtOTfmDf4Ljw
eVFFXnnRRD0qj4zA4JorsWRG1RjfcB6k68WZdH0Ml2mW95lpE9aUhRcSnfRX0053npfL5OyiMA6H
uByu2jq6x1teenxL12wa/wITWb0L9nGtLnyowQ3LBnfadHUvxt1QmjWAaBDW7ussJz1frO6661t5
0T9SNvPopP8Q3K+/U+JUElvzYQaihh1L17jiEnf5bGscfDe00A/qUnFaTOe5y617xkiqzrITi2Rb
h04BZNGW34jrkMmS1pt3iW69AP+3Lu/WkBgIl6PW7kpgP9dPgbt8j2h7I6oEf6wkXw2Djac6jsLp
BHQzIAfkzOcrxJvU/8wVIW27aHgly7DE+xFQELgH4ZKIdqWYt+E8UXBYuc4NG9n2YyGOyNM7T0uC
0bbs3DsSLe5zSZHEtNNcH5iDlyWUsOrmAct4gCUTlmf1ZjCNOsR/dAp4jO0QUIgyzD5nXXY3jOIs
zuagL5aKcVdWb168rF/OSA4UmnEavfPeg1FCfSfS6e2MY3t1Tww3jsVKH6BFf2ZVrfJDTT5UPqzc
rrjZR4NeDoXux/yFm2rkYYdm9DulGZoOSeYE2ujPYVj9ENsg1Jv8NhtnODXMEUUi90OquMXd1iOw
v2If9O0khsPq0myWHAuIEOmPKCLosSOpMJjgm1ZR4W8YWNBgAJPE0xPRlqRdd9kIL/4M5BqnN2ql
oes46N1g4PTPgnC8AbxpYg3n3A285qx4Mu1nGeaZ96j1FOWftIItFSYAss14OHgyZEMdIXDze8/j
Zr0bZDeZI7FZHMo1Nj3nSAKfyrSGPQ0Q9GFMNN7InFsUABTPgfAhRiJBx5ay0IQ1LsL0wQbXjKQu
5n546VjAlOx3S3ZA5LzKLKVOrhzQ7C9ataKctzoMA7PsptbqDK8peUOhdkDqVdIdE0RpdQ3xuvYU
LjRyDvcNDlL9DTkqZcpf5lXvc0YEw1AcwYtnWFuC0N5WKdMCCyaWZVwR0LC7x3oO1fw4lRQXdduu
q9JspygVxm06B05AAR9cZhBFlMAhs50Ed1dN/MKpxhLAfeUyJM+I8+42rhdDzBrJet6OwVTmN2BL
OvXAyWGYp1ntsg4EDX3FWlBPoW245cc4hJtMuJ2mc5AauwH0UwPXmfgGjGzgQHlupuiPDqI+enPj
3M9uuch29d42EjxzWdA0tM2RsNebDuA1r0cnjV3D84e+/K5FUdOjCBShgQOZc7g1IdaRM2Zjt7xH
SAOxnZje2jMFdSY9UliQJH96TDs1PaUjl2l9ShIJCiVYwiUBuDOHVzuQzhTX+j3LKxtdJF0bIckv
6GpsrnIvSxgk1HzNFs1LVRT+CSa3Gmg7TIx3FaQ9bqIb/CP5775gN3Yd1uGTQnWE3+WFZDUdFdrn
oWwzd31JnN4Pj1hp2MUzKZnAOSrUGJ9pHItJv8kS+vwaYsa4XbY6AsWwNXFgxptZdJTmqRT7VnRm
e2H0KUqyeSFQph2f/EF1LWjusxI5SptqiY8O0JI+PXI2WAJmvcNDBFOzYx1clYuwf1jBVH128OMR
PDZ/vhCa2oqX5MnafHb+FlD10bZ5KtrvLhMsVv6GeUc/IFFFEsEgbWS7JrQeerkuCAa1TsabyAl5
g4otrbS9IAhGd8outn5THiv8Jf1BqMWBlVMgBbOUQ9fbtNlSjfc+aCiWs16v5ssUL1LcExgAcD+v
bpk8Jn7S8BpVbSnCdktXbqFfOoqBkr8C4OcCCqB19G2V10yoIdWOMxvjXHlfhawdll0SNcu9oalI
eKxSwz76O9QRQFHOQRruPMTlAZjT6nkELKu5HO8mHTSvDt2pyRZEQFJ9F7Nj9GExCy5OEnuUiKMl
gZ8qM1f/J0fnsSS3jgXRL2IESIJuW76qq6u91K0NQ68l0YIGAO3Xz6nZTMQ8pzZFAvdm5snzOuNE
eB98q1K7r3InKIEw9I53GHuEgv0QqUIcHZJqyR5v2JB9tjWXoLPMndn5ddcIQmriWN988XrsAPZP
NCj8oPpv0TfTw4gAQgLaZNzGFI2tDwlljDi/vcZrQWYUvOs4LeDVjvdhIvaof8iKrgVjFOfrIaE4
V+5qXS8OR+Waz7/j0GTel2UZGlxZRHF53iSCI+CtluE9kMPw4MxH1yXlGmANB8ZQ88aKEJJRBZME
FRUcB0307MRERzw6VKqGZ9uI2DaHaHWzmmQQ197kwi6nteeV+/H62Unm2kvvpIMj7rWkfbLrxqWb
z/h0vP5xhKQT/+N/FwYteiRae4sjVCh1ZjXCcEaCpJz2CojsPeBHbrs8TyUVDYeCXVh6wJxY1a8C
Nt5WDQ1TAu9EJyQdwTk8MlX49YTpvUn50dwa5KvkZ9i0/ZJsh3BczAXCNgRhg3UhPXq0ZzrPc8j/
OUVC+DBRSmKbxN7hdsXcsZIcB8Gz7Tkwt6vUmb6DfT2dnsMpa9WhptJYvXVN1/ivvD8wVRzR2Vf1
WlYqr3fLWFhe56ZWarlmTjwK7t4glcEuwpobfsjaOu3fUeUi+xt2/VC98kZuUaI6adKd5l3jkW2w
vTywqKwstElyD6c1Y8P0O9IpV5VD5bGbeuJDPvUfKyik+gAxUOr5FVKqldfanazdc8VEP1vClVLg
TehGi/oEBICKurT0ZK+XdeiK4ECsuXL/yWjuiFQLG78EKAEhBR/yKcpGj2iMVwZ8kU/lAsyXVrTZ
paT3TDp2mAlPWKGbPevAfvw9dq7FYsYdZgD3PQ5uR5QyWJa8fGANko89Dq4wSJ6WNeb3REAh5vn9
ruJiHUdyhe1cf9Ohy1DIGqpobXiPjOjWv7pxFczcXthabYu+HzRFwKIE5zhElBqAZiNfX3lu5Tp7
8NLSvsq8XjvvON3l+Tevaskg5gMnKV6cua7pJm0S3ZRf4Qh9rNvHlFho2D1ePq7zoRLoPPOWH2/v
P2aBO8gbU5S6M7VzjBvPwMj4dXcV1q3qhP0EwJbiDM8+U4+OMqqrrVoyJP3RhFxWxzGK54ORA39o
gqHupYQCFRKl9AQaS4izbu579UEl++ISejb+n3zK9ddYGPlC73JIO0Lu2OvQd6HcBTK8JxW1KJOb
4+c+hl1F38+AK8Ku6piCfVr3OlY+o7ZiA2j3odCihTBRjflr6vnaPZC7q9RfO7L2e8LL5U1fHkzt
hPOnzyTNHyZizqPOLw3VEcvkwId2BUdYMNIKuVzdWcvbrNrioNOeUH1pHUydBEOdrXCpXt0YeKFs
hl2pnxuTJqc07tHQte1zwu6rvs34wsBBuqTuWB+2OztV+N/rclpfZZnJp9wgWyHF9OWXrsrwWIx+
eAn8sJDsM7V/dgPH+QpDyb+e3lMm4ZpmP7ohiXZFmIvfXDcJEFaB+0DKFKjQ2AXLduYkOgwtol/Y
BPKiRVDvHMrB0XVM4T83oxqf8txxvE1Nv3kCfxF+jc/l4ZbNmpYJf/UfkyUTCMfsoM/0Nqo3Mc/e
NqSs+tW7cwXGNQHOxKrW6xm6Fwx+vCF+gIAa9lG5Dp8RNuJtW9B0G6ku24G5gs2TTubiJG5gsbPp
7o2hqWF5Rjk3omzSpFfl9k4CH4EsMgvH+rMsG2RlgFb/KIANlyekHQjfq64lrJo0/2PMVNttwGf8
/rbMve9arpoIb+xmRwD6Vh/45zF3ZnnEUxEUt3jwy1+KeNCwcbUJPjDM4suQS8jtYBz8sw6beAut
M716oc+K0ckwpnhTofgNa8p0eb92mC3bAQtNauEnDdj3AJqVag/CziP4c/fmslantxryAjR4Prw3
sFQznLUqjZ7hqSCjtdWk34UN8O3yBeePfjVPoBYAyW4yXavHqmIvc3Zxk2xjP6Vpqauitdt4reNN
21jrFdj0stxCO+KUgI975xHmFP1YrDgcKh4fjX72ySWCSsToE4PMnsicVwv4odL7P7rOsE9EFWbV
Xdbo8ltKNQsm9Rk7fECwFt8tS5OjDnP5xSqrOvimnI9+vMYHVDKWhXQ+syeYyuI848l4oiG5uSxJ
zm29HEPgO3RorvbqrTymDHfqrXYQ7dkYxLDAoz6oHyxcrYelb4gc5YyM2wlxl0VlrvB4hdVAZnet
EGdzvc4YCUCar4fUY29EgsQze5TCoLmxkfQfJk+iUlTkzHaO18XOjmG+3uEm9M+FX5nTKCh3QLnw
0nPKu+cMZKc70cxiz3nPVrJu1PBQ8Bc/Mc82b8XAcBqv0t+Nlq0wM0OcnwrlT0/9VBXXNM6TR6Ck
E7Yv2olu7kiG9SDCMHrNVYKlzA8ceWrH1rmk0Sxpjcn7itdLGHXyvHgARQ4+BoePNnXqd1HZ9sNr
FgC4s/b2taFwvnKXNTtxa0XVSMc8yK92iH+ABOSSucJZzqy7XjtWJ9dhKiGNwL5wyXPlHZUT7fwZ
U3fm7bWq/H2jwpjMJgGH+CQtQTAQRzSsEh/gKQQ3q550bTEUxRwyueTjvlGzm181dpbiQA2XAawY
D8NF4njZcvEj6x/r2d4qFL3PxsfMP8NFJRqWNweCkiAm1sSD7AcD5IvPc/VQpCaDecFtY6+dpHrs
6jRyAFOV4c1yOOHtROfklECTOlE/yeMWNjZ9ZxW9XiFqoWULCdIP7MC+xUxKl1HLdjDzcBPnaT0+
J1287urSD7aGNe0h8MvoJrmiXpN6tTsJEKzcFuAs7bOZbK+JEPTlG8nQ6ZmWAqaQNKAg2uWd8xcU
1tKBt2a2gswT/eb+lUCG8xqxg3HhvDYEO04x/GNyyZAqyu3az8XPknP2q6jB73DekBDnA4zalkTJ
xFBdh3OxGyc7IuWHwXen0/Qt7/Sd7srFhU2L6RPv5KN6gCPoDM1wrEJks4vQtp4ZnCbmgUB9GLzC
D37nJ+9D7NngbNhlHYdondqnFZsLGKBEzh8ZqcpbRswFgaJLXlx2SGcx6wm+Qkcems197B6WVMhj
xr75LwbMIHieZ2Pf2EAa4J0FLd67gbvrxDOasb5cFxq7d6mpx52GI/I3oJHunIeBc+H8L/W7LpWf
7MZC9O0ZyEXONSCCURnhw/Q2bT27jBFFnvOnjsG95EL04a32JDDR1nPNfyOs8Y+7IyImGLPm5zYl
O11kVaOOok/y5Ui1nFg/le2ikp3kzL9P/Yep/R37Mzn8ARjkIatRtYTIP4IqScXskQwpI1Gc7YJX
ek/ItDYTekcruQzmCXjNJ5uWdHaFOBGrl1SgPdwnfDcNYX5R4253qcgSH0TpOMFSKiKYyJt0GSYu
Rw5+FYO5G5iSkB2Jt41ai2zwtiC8YE1uvNmyM/MXUNIxXxxWBHRCEDz8zLufGMkVt5Vq6IcHbmBJ
uumG0H8O5nRoX5yklpBQo1jHZ5L1uWSA5F144RSct3Mw4ACh3iITEMLjhNuTM0GLwwHDZtvJAl3/
yB03zTHWYZ8/WF46KynxgYR4xPyHFzFJzJcsIgbFuPWpSiiLzv4ZGQq3NbQue+Hd5fwWXDXAEAUD
373TcvkxGD95uHpeIpuqHytQJUAWIigAMspP6QzJkGV/8ZKpe2BkLYWVX53t+/5nnBc4GlYQ4LTD
a8djOerECLKcU1yBI5a0xcOAP5MkeSnvzsPZS/v+gVSzoV8NwDypfW9N+n8K2KGDdYCfP3dVAufe
KbGmj36xq50OLDMwvZLbT3KOkq6ufpilxnCbTKi0O5s1kN7x+PbfZGo6y2m9hO5rp1kSXhFfhoYt
w2wid6fmNmrPi80JNe3FAOO53gb0yQVntpD6naEUwE4CW+PiJmGV400XrnnOZ+LL7qZLpxZLVc/5
/8OWKvJ3HW0o63fgataV8PX4hcCYShY2aJkEfqW9IjlxB3E6blBQDtadmKj1Be1DowrlPhH7yIZ8
RUrejeq82Z/SJ9RR5xBYXX1rH/pLY4RQv7N1ZGZdC3YomxzikyZHBZliBBi7gC+CfFU1FBrnbtEe
hkFU89Vh+ZqiX1R1sSdsZqbvJAjowknLVD10syyjlxT7zV8MyFN5Dq3qqWCqOaDv8TjCF22WfSsj
Dd8cOJ1bM4vwJIOw/Fs6ZrogroXhySZiueL+/StMFPOiKqPCb77WWZOhY/0VgJ4J8akSDZdrxNcM
cqDjxQf2WdywWLX5NucHmH331OmYIyWU0Et3U4kyi4twUSACljwN6fFoAwf/OSNdIk6DZJTdhmQb
xEEp2qqwwXjjzBxMhAprVhUndfHcTOjNR5WsVn06tltQ4XqdgHoZ56hYfhVCUMVXcW2HZas8cEd4
n3o+d1Fr/65RQo7Vg/4+k/qbMOSwOwflGeSLw+vHH9jFQJcxTHtUAXx3ws1n2BGcxGwXMhs4H2Q9
Ek9xmZnG5E+H+AhXoLonqfVU4GFZsIBB3KNGEYzwmFUlK8vVmvYoJFuYPdFgQC4ODXIJOjTO+/lU
aJUkdruYoIHcbVnmXaYZT2a6m0JPmUvgqHsXnClFG8FM89dKquCtzpZhWR7CyNFsUbh2Dau3A9Y+
4q5nq9nMt9yQ1mq3CISyv5N8rJQEeNiDE4UPXNzAbDoFzVbFuvwMjenMm08zXbkPg9jlY8ztJSzA
VDqjrs9VZeX3yk+q5o8ScEf3QR87+qvR2A4ApCLRayz/PqYmHcULxqUcGKA+mAko8z4HrjPxSNCX
2Ty5rZz4YweQ4e6jHbrZeYHTVobyg2VVGe5FrPOEPgmW60xIEoxis1kCWki3cU6g7JrhUrbpriZB
qv7ZKnc9anJydEyQNxh+xUjNoY+f/aWvVeZfGHzdAB4Bi50Xz3T4UVvPF9PDXPDjeYPx7c57EJNU
C6ZpJc9BhQVqI9r7fqqfYIRA+ccqTgoPVMlSd+0ZIEr0wDuJbtARbeqCTx8XYZeN3xWq4q7Ci+Tv
ANsYMk1TeaEaaxIHDQD54PeRe22xtY+/QWPzDtobvwTOE+TD5CaHWUrDIUoqDZ7dEi75dO66PHC2
Hl8fKKDSCf+sZUschwqJ8lfkWHscJ/rEjgD+ooBVEYsMPqQL2nqt8/CeVHVoDsyWGMByOQ0HCjz0
zLaHX8A+kIN91DWxR14KbfOCBTa9eF3Qvi1YY1OmST3fQrKjn9YgDexar5WbcchI8iLUdtOT72hc
sosOXexPOGCHM36LlVJzn1AJXlxgLuPAMcmKmA3BuBlV0pbHXmjNX6pWe9Z1Xj5VCRWnvp294pnt
ftg+yDYd+eSLqXgJgiSHgB6J5dHr8aQwRCOb+kiiEITNasRTMyCk3qVPHOsVU/Br544xYdda+9sV
Tx5Yu/pe1k2evRJnP2+9eK8IxvSHJkSf30Zp3u26yCt++m5Jg2oyxHCB8wolrcZs7tyAOZljPeBi
2wOch+KUzDjgscAk9bag/XeGX2Oy7tBINx9gF0umOKJuZsWuUCFFESSa+Xa5uyVfc+5071FOXeh2
IJ3De7AHEXVWfjC6Rw6T6ffSkjUgg4NLp4P0/uEli2i3wjrgrzCcKP0w4uAiCLom1MSNxbjr6lme
Wfb6+YFeTBB7To7cViKD/winQsSEi4flbx6Q2H3oo2R8VfkUmHME0vjdncKIJYszlMcADGB7oNw8
ag8qsvJkitIDhkeBsHwybFKem6qAYiunPrj1kdWXsiYpCFZD7KzS85k6weQ8WROeA/jH31ESAZYz
OetxKavumemYX9cWZL/S+5Bkx3c0ZOVJkcY88ahQXuzmExcww9LtQt/e3J9dYiEENSu9Jo+dxiR4
6un4yg/CX7i/KSCh8ki/OxAndBCEdYjAwRGInAY2yz2VQ3Ps/9psZrRlhoeeQU/hunP7onso2cvz
NHfW+UpyZJs3Sn/luEtHw8JDEmkjv5EjG3NOewwNjT12Niqm3TSCRJ7hbnJrGisgL16AhYBtQTKc
28ENAPRyHXjTSclWx+/hyfBcwrtRneq5uXsieWonk3K9Jmi5AUQbvixuSYxvnpcGEmcmFkiCzvCc
Ago9rJWjLsuY6v0kR3xHg11eFOHHraMzXIbNqO1tqStyLTx2PRNnHU07dyxp+ui5eKAXRwAEA089
9Xzmtj4Lzl3siaK66NpLYYCbzMHn7+DdDFma5wjG1v8YeDEZNqkRxdSxg72pKEZaUeY+G9gA+zWu
IhY9rThDKC6dXej0CbaCIaU+Fvnr4mDN4e49EAA+4IbB4LxGJY9vUbUtdX+gMUisUxy4yYVFT/aG
MFhOBQZx8tbTEHPL8GSyc1EQTlZM7qHyK/ZklE44fwiK58ekDvNfgcaTSy+F8M8gjzDENCZqow2k
Nuwvvp/+kuSKfshKDc5W45q6kDBrD3kw9Hshm6T8ssL13wIvKFYcAqgUP3rHnc+ml65/aFCLmAwL
D4wSnw6wAEGR13+cYQif+3R16pMiAkyFge9gBqb19lv15AYloccXyu2rncLNDJvMzPgaOkdRa41C
e+4Rc5/LatHP1vp1+lqgij51A/oLdgb4epROK4dFfuPnG280WbBvGP8gBLnYZ41oGQAnmkC+w6lZ
0t9N06ZX1ASesqbxI58hJAsJY7PiOtkS15raWGynT4NqbUnoHSuEQ5s0bUfDUr7nvWjK00BB8N5F
E+LyM3g7xOSZdRnm6FJE6ZsMXAZgSzQLI5iai3+TNpCQnZxdP/jFjJcq4RVnFw+EDPPeX8TBwzfw
tqQL5loWauKojY4zXputYsghaPEdOytxMDHG297tzZMo3YKyzZbXxrYvnYYtCFeORxLGnYZxs6S3
mbvLj6kHjLIJbZDzA0oni12aDZfXcN/Q9l6NHlbjK0NvHj9G1mZn1Wr/Gnt6Li8JWQpwYS3a/SYc
O9JJQiqv/4lMQjPeXaXT59nXc3MgOKSw8SKvUueEbRWzAokA8Zjy+ehPOA+G3/gI6gcTLcE9DzIO
ZLuTINp51AqOh7AvIvYEpbzh9QDSmsuebVo2t+Y02bL53fqK8gzW5suZv+3f/LbBM8tv0fEudzKh
+9gRV7tNiZtfHN+ok0NZyCeza2OvS5/My3nqxoANd8cpSpokkhNpraiH7hfCd7jQTlNcVduT9WoN
DU5nM0+WzbOo/hWmYbro5kD/A+2Syg1OmZ7QK0VmnE9OPXqXlCaC9n2KrOCiIJMMwrrq0oJcQIWy
pcYeLwTWyfIE4bJ6dmQrs6NS97Tl5E7EqICydT3NsMtaiM1iVYi7jPrKoPtDaKp/gPBhli0xTCyT
BogeLAQsq/UeDze3EeFRw3UkwUZLCciBisugGgwo/yEhUwMsZMepPT1xedX6k8wIyXMMan57hjKe
xqdVjtllXZz5V2hYFy+dULiEkvSzXkj8vNyXyNMnbZcLaTRU3ha0u1d9lQv7iw3j6/rh4qjhE43G
i3sxZR67eblyxa4izoBJLvSLk4YVHR9ka8cHvkXoC0wI+l8cA6L0Vhfgq9Pj+CvrwgONXrswCTBh
VnBDK89Gd8w1PnzQAl1GTgPrTEYMEX/ReC+YZl+6fvFyLNBwmMr9DGmC9CyCO4rnKZtJTMOMTad8
51Oc9TjFKxXiB1NLH9hjPxCEOK5eof/zwqF7sXgSVipoJEtHPgoo/zUm05cqdsPXpr5Xa2PD3dlm
cfdON3Z73i/lbvFivLoWJ9n8HozYMYK1tEe8dEn/Gjciyx/yKM+7o88BULJ1rZb1TJHtSsxyIfO7
Q17yrkahUjlkY86tnwsCbxF4SjpAUG8S1r++4RuDLjE8pVjtLjTj1t8OCJlPnQMi4NAaU4LKMS4b
RdboIEZxf23msBwYOGSL4lM4h9AEJjyBxgZmS/LCbCcH0ttuWVbiJCBgyMcYUQz4fgd+di1xCXid
iIFjwDfdIi/shmyIacYCHB3RLcpBEztk57kxHfFrQC9PzXTS/QhUgOssfBt5z0FRhDD95UFsctL7
mb0xVnrwFmNZvyb4Iv9M7hzweWLRutE0Oh1XmPSPOFoQd82UrnsSAd3Tyg7mHCzeeOxnGl64GEOa
Y7RFvNzzc3HerA3ITOcrbtUyRvFntWPb/WhDfq41k8BekE74FBnP5r9FdEb8chYsk55dMXq7S8Gt
nFyy2o3R2D8ROorPxhUskarRJkxRmQgQurLE4I5dZ3Y2zbS1eLnfNDPNyfT5yDSTN+WxYCOMmT9Y
MIV2WjvOqY5c7hV9QF7/4BCDs7u1ZydOvDrkNxuYOOD6VK18yvjLpFsMnOGuTtRNU4H7mPILv+Ib
ImBWp27A504TKKZfg3BanxE1iWKrLoybck8kJP5jBhraem2kv8WFo9P9ZAQqKcCNhBSgAcUZkDR4
D1Tgdz/KLpdISnE0bSo2K/UpiDqCuFVuat4LMUF5xOImhAMc+UV26FwJQICxht6KCAGgfne1DWIE
VX57SPGoDKfRj0y8d6PGrbeD9fPkpFglt/saPAvWlwhVnSzsGCa9i517yskHeZBUEJuDOjt2Ti/c
Z3Kmw/hIqXb8pHLqxTbxxJL/WUQGBz8mSYmrAV3t6DoZGEV2CrjdY+KrPfwPO4N+K9enbJ4M/4mQ
IA+B6p8zYtk790zMjFLmoXrA1lxMVzEsFQa9afDKo+psHB/aOHDMtXC7xL3qVYQStdLDdJ/atj8F
LG9+YlYtf81JNXZ4C2PMsZxF3Yd2mKMEZ3eBjw9fnqHNy8khH7jBkYwsy8cAhZTsazdjTPTKh4qK
jK9iqqM/fizDl5qSVe9xddVUPDAPYGTkdJ/VLmeXwOKV3fOtgTXzHft18WT4db5gYbeEvKO6pKgD
6+MybsNB0i4G+sXzXyK8yP7e96yGz8BO3EKZIcSwDSc8L4gXNbKQYCLrabQaXI8eBZuOOAwzrqaz
Tum0G5P5kPIf/Fsr+DWo5k6S7aOsoOA80S5RxjK3SXxY6ATxSb1gMfkRzdjVj3GK4WUfiSQ5LwNs
QurmuieQjzT5rCVwkR1fjSVShDnvbJpp0dtpWYefU7V2/8K4p8K7XkKizE3IDW0TVcPylLWYCraz
WMEltDigrlHI2uk2Zyv9Panf4jiNWo2iHOcRi+w0xcL+uMZZ/eJEXR09OquPkyXgQxsdKdoyF291
oA0ubkhtRpx+ixmzA29hwN0PQYtl7RHmlVp3C93Y0Q77bt1Sh2PFE/VkgP2rKX1p6Vt4r7AUmw3t
xEI/tNwvYohJq0Siq7D6hRQVQgROlDM0UOAUe7OMnfb0i86UFvIyQc4Ui3vQCyDOXjI9ZWWaDiSB
VLtfsqo7BUNTPrbU0pygLi3eJ2J9jK+64uaQl/iSudTZ3r46TPSSlqc0js9LGawnVK2FFFw/yrdF
DmlCnwBzBXlvYr6PCfmLlVW/4+9gNhcPZk7Qwj2akv3L5Ah5KB0PU9WWalMv/Krd2S/fdWOaGV20
AUBEHCvxuB+3fL+o5a6kKM7vc/edNA8vBiwOnvfgDkl8q1IaJAxFv5SysFvhy5Vt+IbFPxlecOdH
DOluzmsgZouHUgH/rH9JZLD2D+RFq1Ey4xAO4Leiq3+Cq5388FXnJPjxwmBKNnYU8cM0ZfB92rzF
UUEk3xretBSb7PG2TM0fV47mQC2NCB7pM8alQhbKBGQEBrUiY23YEVFXsoEk5WG3SnxRbPpoWB55
UHrqPg2MonpOdrWXYH8vxDAcV4eN4kb1EopQ4ydVesCtEVzKhfu4B0n9qgh2EKpYINeS2+3wF1CZ
uguZOx/r1At/T3HZN5L7AjmVZ88hVHICGEViAPQBQWCqJ7D13/HOqq3HxypKGhrByEHp3cieHeSD
u0zFdWCCyI/Kt6y8y5H1F90jfjEe/dYhD1zaPqLovhXTL2Iygf/Rk7/63Qd8oblWTXnoBl6ChKDp
hKZZx70fOFG4x+0+RAf2uGI9S/ZFm8W1NNa6oSDtOMGkuw4+qGNoKi7Vn2szL8GvYZ5C95TZiIEb
rxMKB7hyzg1BpdvyZwEa/KYRuBbwUZPBTLht6orF/dJUVfSvtk1b/kSAENkJZ0NJnyi6IV6RPpxB
cbtBqQ9x5zPtVkFHLZ2BrB4jr0f9WXKjQJH2OqPWg8bQxaMvSbbEYlLJA0MwtQS5jtffIaPstR0K
/TNFlSqeoymIbiyH1mqnRx1T3FaifnVb8hjOXzVp7eLPifQFEZM3Gdqgc61prdxj8awJjEY4nN3S
nih2CCluqFrYHxjYS1ykrfQ+nEHh/Rqlin4DKLgPblNZZuWXSdwZUXLB2zbMMxfqkEcjS1t0HPgy
vEI8jxzzDzy1OL/AdPFqPsB9wiXas76N9omY1uE0Bx4cqZrF8k/qZFirsFisWBAFU4rFSa1X2ipn
sF49Lqod33xLDjdN2MsMJeK31jx8RC5eKxpBj2bMFG17nH0kSF3aJM+j4fvcBFRt0mBZEkl9Gihh
tC9ArFNMkmFY4Bo1/CNh4d6NL9a88CjPL7CY3Es5qvo5mKYIhrhIg282/PEjXnG7q2eQmKRQuFmC
bsPefUd5mfDT64f7RqS466D5SmTtwl64+PK7JAo2ROr9W0cDmM/qhJqE4D8EfkxSKdrapmwpi/JV
e6978eT8CwpJ8phV+Cf3K3ETQUpTLMdZcms4zspJJZCWrg/29VKKHwY/PQtFKSH2ZfiA7YkHLQIO
RwGvwpuEaUJd1mAy176sx3cdYx8mUZJN9REGzlTtaLpSVLjMZfO6Mi9vgymvbxrhe94kbhzQcBuv
4CLwpkWYBo8Ws87eYdT/y+NPKsoxHrcvlzQowKohTs8dkNr4NNB3spwIfq0f3TpO8zFU0pGvlS7R
7jLMq/WW1gOYBbi5QtbxMRiFL+LlKw+sycLkxZRssbYM5t1PCv3GGdiF4A2nuFJcwjBPycZCTdYP
cjbuuB1js35hqre/GRKqjejtAh0unSFIRQErxAy72mFlAHxz82plX4CwIA6WgFm5v7dG3MlG2MnT
g+8KzHGli6kUYSXHM87BGRzoH/S7FzrYCpxnd+x7Ezf94+xy/L0QYRq9x8St5UUqqQTTOFrZGau7
9h8cN4S3dIe8/iqhVMQuee2mI5LgBKqjRbKP81uNT7r8pEg7PPcBxk8IVgOFG3VGg8jraF31Ebfc
+eqElk90nap7qJp2LXdRCMdmAS4lxc8pb+f/UtU6p9m0Xr5dpwWAtxNEFrHZtP+Cu+12O9Vae88E
C/z6wKXUwRNYRxCeZF5QI5qlTgdZ2tpHyAloBokvTc+eEIvkOVZDuo/oYCKZzAzKlcvGk+qO2jJM
YshfJdtaJxEvtbve07mLX3f4qKZZnlyinheFyx6E99gVDB/zeoYHH/qHFEciNinFZx2PbjK056yZ
k5PfJsVzEOA9AsvlNu8tluzvxE/jrYf36Vp0Rv8FXO27eG2h4+eZEI8cpCPyZZ/8FEQt503eY0fi
0yWnxxHj+qVlY7kFOWIIcLZsnJ/RakgIuhOa3CXJ2U++L7Tu4W7y4J6oX8vqiEM6k4jkip4K/mgB
Ummfex3yBvMQhk4u7W13nTMBt7SYyPf07Di8fRzSZQ1uX/2plsm5iEYgcPS9DHCYaa6kiZOB1MXN
nrwViBPXru2qj2IcMBDzw4dyFvBAjGEq9E7BYoreS+MggnZT6JNXDLAy3vMXGAesjc4UlcMm6nHL
45ONdP0HNgJxiVzOLEN9AQ17KxfUMWh13X9rotuXtVjW/6itlB/UijrRFVZjQ48VQgUPC2qgz9qD
joM95bdr+TEVMuZwYrdyx6KN8wPCfUTBQsWheKb4bzxnbADDw1L2q7OrSWQcOVgpueK+PzxxFPco
2VmiDnGt3GVTdW55jIZ6KA9lX4prMFacDw73IJCOfKIcEItJ8x8rYoijCcELjBDmvgPLrTmta8Iq
UVBM/03esj7zYFp8Y35PgZqEe1QnS+rt0wZDEugqzVEI34yoTFZbKpENpI0cXcYvv4WYcnpb5+iB
biPNPVrC2Ue/z/DDaRvuWtUTjuPDQM9gliaEumNAqZeuSSJwNsCOGgK3hGq4uKGlIRPRGR8dSIvM
QMhjtpfTXIxvZdPnpNg60jkvdW65mqfLUh7EQMo9HO5dCGAYVu/oamXy8+oSzoCjFebvHdto0Diu
7vNH7hrZ45gTagFHyiWC1z2VIrJLkuYZyXjVT/AVcV5BxDPxddYR+l6zqN6/tKjqfHZBL2LhcrKe
3gw7tv0DtZKqwI/jNGTb/ITAfIrWtWyz0CdJbXvAt+SpcBbu8A5bfwsyA4dkIjKv+UePdHMLOb5+
+aWJX2dHjifpUJRNhgAjsyu8uUH8bZHpJcb+W9nWfXfALBM/2cBtfqxBWdGSNPbTG/vEKH9NyLJE
BdXD1F9+ZaubtMDF4gTtIXR7Nht2ILI+SvYO/+IiU/KXZNT4N9ULsVRdztFX1FJil2EgiYmk6wh5
qR78F78JNIVe2GnWd+7J/v3EYmNT77LQrNGp/h9J57HcPI5G0SdiFQnmrURFZ8t5w7L9t0mCCWAA
w9PPUc22q2dalkjgC/eeS4OlXgNCD7t/lYmy4ocOo8DeQApKeY7WDtM5iyFu3pB934pQtoq8fRVl
DbiQsI7+1OTHb36WA9Bg0821j9qC54Ita29eGAbyZu4GXBD3vmWc9AHJIUJEYocWlsZLEfnvQVR5
T7PllO3R6Go5uV6DAEIs7cUrDMIq24uxL/YT9Cgdp8QmE4q0nIlhiL6UBkD12+DE+Gk6jlGWmUFD
CLNfx+o+RWfhnmAZ+g3KsoheoMcMypSDeEipvmjr9PIPC1VbJtiSxX/aEX79GF4pHza7ABc9JPHx
zaFDLYRFPKKh3LjXDEPJyXvnT0sfwAEJxbcRJji6sYvIJFRNtHPTgKccSH+ztcNwclBuuN0OwAAN
WDvHmGaAYKwniSpq/tCjF+hPeBtCUucsmfnqhZ4mbuUieEdrMPXPPClO9wZEUMOOmOOBXOCZKSAG
7rZ85IwAANNNOdKPnpG9DjoyOMM4vtHU4aRdpA5ALOxuo3esy7nOT7kU2R+S9rBJOKnFI4XreI7b
NbzOvePhp9S1+iCEFtOFzDJ9xOExPPeAAg4q6tS3Afp0r9FN9JfIzgrUK5aI74JBkLbGp7BZNqOH
BFZF1SN/mMVPTrofJUIVjLQuaVFY8BZ/x3bUT8G2IvnjV3Nrf/qXroULtLhFJjgmsQSv/cnJzX9y
pWBKmf2k3r3O6ZwWKidx7jyWKoifVputy2Q7hZ348KbfShgfJcM3CboCs0kYbvkanU+KvRASS15p
CUsMSzFP9GyNeRKCFJ5IW0Cn8oGJQSICtIxnnuy64+nfCJw16nbEBKiSpl9g0vhD3h9iGRoGZi2a
oQT7YVFA6+oxYnmRaZxHvzAVBfnARLDtfNqGtagiC49t3/mAW3tFgLjtro2P9lXN/4iMaJZbmUcM
gE0ns9sZH8R3EbNrz3YZqzs0arZgh+qCM52BT6SA0/pqzZ/o01FC9V3JNqyf56fUBZ49bfE12UcG
qGxQGqwA39f0r/VSNF4N9xVdx8HVrJ7Y4XHwQHJLyR0SetHHnEsX4TJPdD18NSQL3kmsKA1Lw7bw
/yNmviZZOU9L2jZEpTwzVyikTp8wYbXVK1G5MT4FqjS5X0SZ7SoBn3ifpWohc6mTMRkxukzrXxvz
nvPuBquDhMGDUPg64lso3yM0CKxF0cym+Rlmpbiw9CNEAjMoKjGbWB+iwuFJel7KXsJReXtoXA5b
RU9f34bTjMW6QOn6RLJZ2G/DyfIfmX6nxa50YNj+DiIfeUAgiQbDgdIGvwnERZpeI04phQ0peE2L
Yo9k49xK3HjEpoDaCOOlX4QbG5cn2d+NOlFVWivxGJFlvTQDGO9DRDpYcd3ZO9nt6log9tx69vRN
PzHfvxt4evSh7PuYOtBjPJtkWTHc8vyub4C2+oo7SCFG1gOKkzawHVYiTqF/8rkby412G0mSLv5B
XovIc83B9oFX7ZbRmWCgyQVzhUunDrmoWU7tbEsyWSTxZSRetwzPMHWcHNeHmB5GI7uUWmCh3FRO
Smys22a3LEXkpfYVihDpevVbXAExocNp82+2WdkPVE8bCslkkGaj4eS3hUWyRRXpApmy/Kyu0bCt
ftV/lWoJzFHOdPtlwOxzF4Lb2WfsLPDAViF0g9gH7/d2xZxJamfe5l1HrRNvXIK7Wp6pVnQ7ZKEm
wfMFhQyfBdwlBkzXZTzESCBfbbNuHBOQ8scgHoN/UTWMoyOUX+iCfLtgikIq5G3DrMDH+Albc0PW
oMbj0BsmKmmw2P1uFcwtea66xUmTSK5T9Kk4kMC2KmYZF4iCVvEcFAwvLiwSqQhiBzz7kapjyV9X
zsFsR9YVxiiaplPNPhH6TGoOft6ySy+95YwUH/AblNHjgueXJBGPaE6+cxNinLm+ybYNrf7AZVj4
9iZDf0CgWdjBZEE4Mk8/ZMXxRzCEXUG2OQ6ONtT2Tc+WdeBpuKw8tuVpQI+AC27ALYteNoheIwK/
v+GjuOrdwlCBmaHhY5B8Ajc0CMNbyYTmj84yRaXY9RX7+KFx3wh6S90j0215m9Mq05+Wbpc9Ik4R
KCWWieV0NmV3zIvYl8mMxa6PD4yEtMhjwGc872loLFCRvjPjNvKYi+84sfwPFDPWc1sKlKFe70Ha
BTtyN4+QT3JwruzIJ9V+tyC6bvqm6/e0XbiVPLsWR4O+4SXPQePfRfibE9ARlg2dzCu8LRqX6iHX
HdmDhgOU5akzsfpn9+Xu2PKSwssfaC4Lze0LQvjAPgRYHvmaplIxFp9L0P9+WJ57X4fWvlVp+BCY
IWSpuWRoEJEXiOEtj+v2d3KYQOMx7lrkeXaQ3hThAk6F9YN4dVmkN6e5XqfuSvHpiyPEg/Qu67n8
cMNd52ebIcZFdH3beueD8BtPfFOFevHDgGS0u8zZSKxlBK9yfYnirug/O5Ch+0bFQGljpy3JYFyp
qx5WJr5J5HTLhxB4O6/Lrz8YhwiTbA2YtgmQWKVjp768eqHOUMTZ+dtCyfIWSnIwPrmzy8SkpbgB
eeXbaCptvztirM3EqesoNcbIZ2+uW/7FTWUt3Zey1vnDsjCeg7TSuJEGcwAq4gc8Dbo5GUs0jPN8
PiJbuCXS92Fk0NusupJ3TgSF5hkShkhRggXiyJ2x1hmCVzQsOwYOwacN0uIJvyahXUUbM0pae0G/
iMQ6qakX4OZYxXgAV0BfD+65/C+PrZmVMhEq99PQ1PO3lhEiuzkIlhDSzdgfPGeszN5UIIG3I6J8
wmuhKH3qQMBYVS2O8anyI3fDrM574IYILxXdK8ITN8fz0UTlD4BafQfQe+5xb/fuIxRjmdQF5zSJ
5sN68cK4TJYutJoDOb/rjoQlTKWps5R4TCCxcDDZB5ti+zWfsKuTrmm8z2HB/00jzM8009cnjkW/
R+9oFW82yQQXnA3qETfMN5rU6QeafX6coc0wvC+rc4VU5ugCE2QE7ynJ8HjyT2EYAvoprhbmTWQP
dreFtz7dOH0Ru7vBIgkRLWFmP3leFHz3msMa5U/eHau6CYFfjOJdMExgSDRqwfEwpMExED6Lbe+K
8UGmwKdkVJz/rYVXvuBSXX7ATFrQLfzUZceHeUXYyKnRTBbxwzzZzaXnY3/Cru0eqVApxTxwQbjS
7OKpMpP/LaVQGARCE9/FtgmWm8zNg/CA0RbbymzNwYHMIOIJhQsnK8SVc+85Dc0XlcLOy9HSb8lZ
DNEjSJSjhqAygeSeShPiM6t0JGYmzmvWVna2Jp7tmiBBU1S8t7nO3yq6fg75Pr7PVdVflCrAZlHP
lO9jOHwUXeXzdZUIGvrebe6cNPU+W0Aur7k744Akq7s4BjM7/dVb/qk8mg4yW/2nSnWyPEa8eDuX
W2/YdL4IH3TTIbsJMN3djjaN+G4aghHnVqBPi3b5VkM1fFB/LLsOZ8xetFk8//hdbQd7C+bKvoUZ
QCirLliPIvtGJWshkuv5tQgyiQlptuYmFok12Jco9qZ7+9pkoRvh+c0nMJQIjOMbUcv02WaSsOGS
qhKPrRe7DRJMzj0Jfyem9LvFK6d9nYfUWVjMO8mqT0VnY/QI0sR7MsQRUmAu7dkai+xtMcEFq5W1
F/D57mxUz8emcaLHEDP5Ya3axZycFkgAZ5GiX0Aq3SSO64pzwe8DwYjtgbPx3MljEzM6lBle1byR
BDqfwd3x27JpIia7JXj2vWWPuR49ZBpPHpfVUeap/Y78gegKRM8sVUOwH0G3jmUyuV7k0T0O30gz
+5dYtkiBqkC+I8QUp8aHQVyNwrio8EFDIvEm6joi0Ltohm5TgMncBD2fq5lhWcnRQTdNU5W0rgsF
qwwnYrijiXEw8VLlA8YGku7zKH7OWTbR0psiQxZmBWzsJcnq5PRA70JQUdtHNFnTPzOr+duVTk05
O3yhN5x3oppmtKp1Gr9ZUYpaLbOe1utfigiyJZaPlox6NkI72dcEFG8mENyAeulgR/QAQ2eOJRE7
W3B14gY5BY1oFM7jdecp7U01t8U5xGjDR12h5dYFMg5bUOqAPd32hom2B5h645Cg8ciCClg0cx85
UzB1onQ5DrOORIRenUAf9OS8jEP/GGfrke863inyay9+aLH+w1L7LZAGJJ1jrPNcTGcs1UwrVTDI
v8jJ+401CC6/nm91ha5cXtYlJpJtDCZyTyAe9FiZ9Jb2s+JCA8j1kdHvXgu2seuuKyHKQ1RSj+Ro
RJ9W7xMtq80NuIBMnOPM4VB1QFjf2yMy/gHq0xZ3PARTVDV3FEvVnT9fzecBUoufVJElixsYB1JM
9h9hlk7nQN/gibYc6z+pwYOJYgG0iM9gz9zFsHJEClZpN2y2AES5iKOwvpRtWMK5LCtxipg2f0ah
bm/mcMSCTjn8Q+Xe/NZ1+1BdHZa8umnI/5iwo43tWM7XpKqHttfZRwTHfDOwEX1IIwJ/IaOTKzhl
YF230o9JD1Rpy6VeeD+N5VRPXFjz2afSUpsJLM9m7Mj2OWqX+pniFpKcG4ILIXbneoVW3FhvbmYD
0GWWyzcYD0emFDYDSD7mqpld6KVYzih7UFvnEvcCohCd5FXI9IDadkNJH7/rOcNKMLbhERkQAA5Z
YbGVlX7pq55mk0CgHvGRf0WmrlOxawO/4JD5/xtRm+ofy6mYuNolc+61WTOBoYGZ0ZAN0Oa1C5tr
KpofiCuDu+Hxuwpe9ZC/lmkq7slxkc8ea/Ok6ucI8jj1/7zVqEPCnduvuUyqesxpWTPCW2uYDRs2
/N21ssh/51QMF3r9T0W65KGXYI9x1FMhsCIlgqDWXyzip4LCT+kb08vI2+ZssWEDMKD7WqDs5NvA
V425sXtafj12/5gOEyQduRMwq3lUz0VgR1Cn4uIqPK9RAIXyihYdQb7jDhcvvjsRsuN3qvrS0skP
K+r7rew8BtuwzdrDAsnsMeuMeqZL4SwJjDL/SPQgp3ZckRKYpmbUonw/33IuhMTtAPjZ9WuQD/ur
XGFLVzltjQUsqF10mli1hb5jzrAiipLeBy1rwzYjsM8iZbbbYdZKEBP3u9YUGkNDjVXVlqbbBvNI
IoRsIz3silVRyraoq0jkIiwXYOU1QfUN2Bz6R3eyhm0/xVhbp3eVZz57/CuoA7UT7Jvsw0z4SqHo
xZh8USrn82zgmbNnDzjO8FQ41otYWNu4rilv7dAVH8xo8k8T2uoUD3FgDk5VHiBEXuVHJb8P9nCR
P6YNw7B9KOAvdhrnzpa0MaQxaUcOz4QBWxb6BNbNOhUsHtuDNTAe9EwYXCpc2ZfQ9fMkxv9GLlcM
Ay3sxXule/vDAtdmHarClj+j8ZDccGvVv6XfT3cFaqwYuDsxXUSmooSNMeWAQ/Eg4qh4LO6bIahu
vCnqttpEjPrhPmDoAL6TDgHtcotdqEAb71117JBKi1GRTRxhFChYddVh5qH0m//LZoRRuCXP0sZY
3lIdo6iSHwxe+I+N8VM9sDmNy/qMSSDeqGjq3yU0ejwq88JofS2z/tWUy0uWXmsEsrWbw4SWGyGw
5ycLTKFdMETVCeNZ9qhZOXzK1L2mbtQhY+3rrkHMOccnHidKLqDrB5YMTDUiuyZfx1b3XQT5Uy6l
fpngU2zL0rjEbkNAu+oU85er1u8Ny8NSn1OGHlRTWd4SCATi9XYFo74jCKX/wYAdG5ZZWcMBFxco
wfzQXejdhOXu1DDPv62W7C5H/opffyp4soo63VrKAfRPAu/ypQj+vqmZzrgHSqAIPDebcLxoPOAI
bovaYqKLrgQu9y/0ifmd+Yl9iKrY1wRd9e7TGLVdfiod1tn7fvU8jDwY4czGwab1JxyPq2hGTJqM
uT384/F1mkPNxv5VyGJqvmxjmoe1W9VjCPPhcUJ2Qm+nYwdnfzSVV0w/CJsTajaPVKnYBtYrYXFO
SQ+NHStPILqgfqZx9DqmHYobHJGrFMfQba4UvbSebsw8zfHXSJ8XIpTqcW+gWrIuK7Lb5Z8ueAVW
0lPtLdMmZCLjmgM2JEGyuSmWiJuXH1DK+imcRgOEY1XluRBhDjOvLX4WkTvcqmir/T1AGr96xANA
wO0ETuydNDpqLYMBbp8HTXOkO0QjLQmxf3Am0HvRQOo1u6E1uuRZ6QOUM4j9Ljaj34JjA54N1cTo
mnGH7KEhntix4lsUMCLYDlXt7wrp27tJ03ejF4RfWBZE/u1pXFktDW75LHj5EJmt1cnua31FZzr0
jkvkEZkU4tk2N8qe+/zJaSHqHi1iB/ZwSvrfAoHmA3Mb0nvq2PNQCKcuakwYDqwcI6xEJjGdYeZj
QydgkIOxfzt6jNH3fhSun6hsfLMJvTV4NX21NElmN4F+mAbsosTSdehvh001+AAC/a6QVxacoLfL
E8ytmnxCPuBw54LCa15YXVkLepyr3/fLpm1tP3IPPQGiAsX6BCcFnT7/uiIlXvqzVVNkkdnUb0XP
HEqj3c365UR3wMfEDiUv8EuYQG3Zbjh8Ojag+LpyrwwgRwFX3eLwadInNyvzTCbIqfJZU8wyci6O
HAZW5jATdTP3OUZFgUkYRWT+CjlRpm9pPZr4c8IWP5zNhIAfx0prGaTZBv5cO3H/kEwoDugBhumY
83bKmq1ObixwHG1qF3ciTV0bHDUkJ/htEakP5anMipA8e7Ou9kCqku7mmpCsoago2vhHEp154GBg
p8DIUoxfNB6m+GP/aAf/TaTV5xNohUJ6CgVHFUz6Oa9SnaKooCMufQB40F66PcNkwN9cNeszQpD4
6lgh+/I5lrbVH3UKLIjYFC6QDW2Xg8lO2XFSB5ocpAxlwwZrLJOwfM4YGSOL7j/LbL5uoiph7uhp
UyDqsC6oufCUeJuh83V5HOtpHfYm9upP4jPs+mSVZBM4OIDGREi7lEf6Z9ISg2Va5T1kOxkeFh26
0WmGrJYi4myoMkHIiLNxR7oSuDysmnz61QswHliPG8tTw3BTDykzG9T4bQNVKyrmZ5xMaIUbE9A0
C+7y8b4c5tA/1l0TT/vIKlaNpa41n0KMEHk3lEizd0u/Mh17/JAI8Ksu7C7dlc/ROtdwRlSuxKO3
V+0vUYtpgS0eHUO/xdmRDXsHetdXW4zIQTyA1twutS8ew9xfrpSsAUFTH5CVckIOFi2nTrlBvnfE
VNW3/CcDTYioRoLLARAQYmoNb521hE9Insz0QipR/xCExuOPIngGNInr6kPT1y4Yu5gZjCM0Lb6P
oIwStrInTvO8faU8aMbfEcrPL5F0+J8E6/AIAxmW/TtECd27qnIFzJbx+lNjjcNf7OEIOeJyRcRa
ISK9Z3LoygdPC0odN5p3PHb5N36KsD9ZzFM3gcrkg+Q4qA5mqvJy3xB29xMEJOMkBa5Dgi0YVmbH
EpJbjvGz4HNCHK5vQIQFhFNZovCStVRi+WMCPz53mW7HQ7x00Q+MOBsXNZmJDBbdgao5AKdhJ3kW
tKfWIyK+ByfCJMm2SKPr18m+sdmrfeEgnZ+XWVlvvLbkPaEPItMsGuUYnno/de4n+hRv3zimvMkH
aL/UY4rDnV9eentPl+yEO0YEmDQw+rOy0DK+q2CvWUmGEYPmkBPIuZmqtX3DkxMw5qc1QkftiAIP
yxw6dGoicGmLyGTr7sk+kCGhTQqpSBUI/Z0Su3Hr+0F6Hn3M41zRUwnpxmkxEAY9m8okbKzgZc0w
cvD/ge+DcNCsBag0OuEtCQq4owILVuDVk5MbhnZVUCfo2fzyrYaEPh3rcax/rGpGjjYyjeWZLWYH
wxBIoh9P4krFOe+k4QvU8vLCL9qwBeiq/kzQR/jh+HRtR8Z+AtVRb5AbF0007rtG+dY+outtD6vL
WD3Bi0K/6dqeN+87RG8GZ6uNpa/H5f1ZrFOqbiofHvAZ2Wue/eu6vJY7a5iGbGdNWlenFBxjARuW
2DXMFbNzAW0ObTtgu3dN8KQ0G7H9PYXdqBmBOKlTbquKInAz8WUCB1WAxc8lncSTRLF1Y8PYLA6O
T39CaCJdMhvb4Jk6BISpqa6feBhtJhSN1RCA48sKH/w0xuwrIptawa3kjJq4dji3zapEeMDZAquZ
kxI/cc/J+4R3oP5wWp+UW55eLASZgYqUkA0Ge40rkUAIzUF0MllRZC/dwrB5NwLMGrcMDNzHAlRY
m2j+hpfMwONKZtfLtsBinTtrKGzcKNla3rZDQ7HVM2atPzvf6rpXBqjNrTWsU4Zja1LFmUaPYHa8
GcOBWRrPHguwZgb6CRnSQ4B/ywzOPjsZp4aTp+bbqaMK60y1Mu10cM2x/1kgXl6fuaw5aTaE6GUI
NHMQTeLnlUkzie4VRFiw/BNpTQTIpnYY2n1L1yBMoNh0gyMloAk2fWc7qKShL+fPQ9nwbZSLM5F3
5AVzDH8nZnY0z23c75YJD//GgXM6bSurNsvBnqxUHkwRRe5hsBiACc2zs1GTHn4ih432PqjUdOsg
w1HfiglyiYQh64YT83Aru1VEiAYH18ggoGaqwMZMjBOeq9mN0DN1FNmYSSUcvgCfEFEm7NmgmzCF
dfiqA5NN9pFFwFB8sdMd9Z0X4DA/CuG1/rNkvGxv7G5U67Fqe1LF3HZq/ONidzI6cVtMjMCLK8Z0
yOiAoc8INqSuDUR9aysVvjQYIUmYAgOVfQ9mbNQ54/b/I5qFzQw/dnexOvSaSQ8XZL33ssb+Q4s8
P4zZBEZaFbBcsDo49uOi4Rck8wQn5ty1IvxDucBeLvDsItyGCB2jM/kia/il4YUmY4ToaYBbSPVQ
V8V92HnG3hluYotOCPubg5B3u1R5eF6jmPRjSitmbrLLwfhBeU9qAiU5DAhFdvbSZsN5cUGsnSog
OJQPU/M7h8igN6YbUI0YH4LzzskahgGDN4JEbCo9PHSQQqgoa0MRXOjCf+FvSi+zbwOC486ObcBy
KfFNMora8alAHHiSK3v9KzbNvsfwnt+22vmwNcvdZIDY+LBOM6QV0u/0xgfbstOtvWLAt9xzBFYw
46AO0LY3Ueq840Ad5NMy2j5IKibfW8G5y+LDEg8hPCEbr3MdMPpqrUcH1fmtZIJabmtGe3tlSSII
r0kPXYNMa1cxGD8hkMhhi8x1fEAoxibfjWX9sdYGR2vtEhJ1mMxslbfd4iJNMg6MsEHHfBcmTVdn
Bx9NKzZb6VqVaGFXDEitFP+VGhdUXs/cSG3bXKup6PNKh7nnM+h7oGxsT112qwpxU1WKTTG10Mua
evkK3LoDtbviTbGxo5w94b5kDLd3aR1dOVXGOaOVgtPQ1vEHxJh/0I08wKtmekRhyPsvx5WXgEmt
/zDTNj0DCp458Jih7pE5Zm+DNXiHMuIxLKclJ9miLhyo+TltgK/c6g5uAeqmJR7+U/5QnhtlByxa
S8SZu7go69tYpOWxr2Tw1kYVdyCra5xGHWzgzaTxiKMPjHK54U4Id4WPEBnUUBpv9BALMGlYhg75
SAY12m+ccsPaEfxdTm14Vzi4moFoIFcz2GPYncAlcb1156ceNyn4gvuizIOHHKnbbeQQLsQ8Gl5R
yJAUdaXSPyPVxphQty0vZnUBH1GJx953y0DVpeTlD9vOrmAY1XJZMBpTh4pHwN6jVU9bvj3N3bH0
GuZOo8q52w1iLOYTC1w7TUxVD6BmqSxwvvBuXHitCVhkmFyqvQnz0U5CT6vyu1wMmwPfmjlyJagt
EAI1oYQvBVooFDbKQCNDDR3k4DqIeAM6gF7sBJbXZyw926AY9o7D65fQfNTLR2+rvNk6ax91D7OV
DdMt0xWsHAEePY9nP0bLsMlSTKiHzLqSLTkJ4FQpRifuthITGgDGPDHCSduLD54y1ZVaS64P10vm
38OjuC7Ohvy/OMNDBi1ALdfIH04Qcg+RyQP6ECn5I3sW5kTbopCoQZPFJJ/RZY8cyW5jG/LxGJOR
X9fXqGLMEoT88Q7d53VyjEBpW+S1XriNamdkYAXjDE05EumkEVl4gZ/F7oz/vHzXTctxtkSx+nJT
FntbSEcxNwiuXfXc46zl550J49zNqHVxeGFAxoiKQxZYSBT24x6BpXeBPxazjEOrkaHsk6o45CUl
z44zm6WkHPI4gpGboqUPuY94zUlghuOZmwn6Yg4sKPEa4S1H3ECT2XbNPLgHXKkiPrhAjU5tDNIF
KUduDMMSreUtfgitD0PJVmXn9Ir8iTjoFWCUyOofvPGaiBGRN/9WWwrt3oBR5Fl7JTRZIIIIgaWJ
ioWTRNn2geAYZoc8SaTMFmQQuzcdaYoC81bT5b/AOQAvN9GSftmAyxCYDLrQiYyrin2Tm3YvNjGE
v+vSg8wmyYn7HoluS4Mfes71s5kofFuzAbcPVWeFh66De3vWS1+QG0jknrtvl5WEIFoRj45JULnx
upJAtwctOawJGlhaRATJlIHk+Zo1gdQtIPK5cpqPCpTFn+CH/WoY9EZ3zSKt+YZDE0M0OXAeFjsa
rCdebxys4dxFbKliAl6oCOLCIpomuBIB0Co8xaib4c2lbHJ4nuzyNGkAWFvTL/GnlQpLbEN5dQmh
XW18aKZLJ1gu9OoTQSloNioEez/SUhB9I9AfEGbdxcPeQ9WExNONlhbNxdhHTJjoZ3ZD60FoEhVw
qM0YVVAzjBZ5edMzHPEZdbd+cWTHZtknXwRo9kyqajCGxkTRblYDjxAEkmDcstRqXTY1df/sS0Tx
V7/oZIPH4/DjTHGRETeyob11qPGjhAUWJ07lOMTmZDgbA4jTJODu+B7aEhZNqrwTchU3u3gRYroH
lus9kRp+68+fvuO2eg/eU4yHsopEvEUuEvhsYhFgEbcV9d85FwlZNOUUXoesROttc5TGl7moiILE
tTf4hyywJn9HEd65rwVAfvvFoeWyYEKHRYxdgeczQXpSlbcjwj8ASBTC5zKwut/ZHa7w8npuDhSC
2WUMsYjsVOvgJIdFM0e3duAUUQ2F2lSQGXzTLLtgbiHMhigAWccPV10qFWnwB2WY9R2Vgx+dl1qk
f7M/SlKoKrf4XXJH3dbEVTNKgevC7756VUpiKAJKREAx6p+OPSprFchinwjv2p7BrYByhLkVgVqe
WRZsjLD4ZmZgDLNZhTIp1cG5zhBjYaFQy4V/Fj7FSG3VbnXRzu1zRs9ii42+/2H1OlsJpYr2k9HK
+/GBQW2ZszsfGrCrzuTTTfbokO5EFtX+h5Vi2zktpWTA43WGSHf4j2O5nVM53poJT3+yIDRpdoyY
lN5mePueUUHQ/coOJp+V+95btfjLTYcqvwccq8JH2MyE0ZC2oYfTQm3KQduxXgGehZAQzuSYH8kn
6P/ssZU/Vl9QC089wsmTwFLsHH1u65cFWOUfYKJUPzYCa+xGiXq9HyliHrpe+vdNplhApBym4Gum
1nrKFtVat3Wvq++cLPj/vCEj8ksr5LAMBhRBDCR+egnE/gARnumJkIw7C46asd2fq1yQ19Uq5H3A
CvEfJCPnF1V68xhlC3I0ib3vgL4JTq2duWSGsaKC/daRLoLbr7iitOIwGFmcuSX1muc4FLP4Pt13
oloGuaV09p4qDdJ8VzYBGjVleSwzOwXU6wItU6ikQ174o2z6cqInbPXmEDMWbonDKPp9F/Wsb2TH
FOiqMoufcV6Tz+U7MsMcjkMV7kiBmg57sLHDJFzynEUq/oNB1fF3qouOGQokpdVdKOk0n1CznNkX
KgjuA6v3XqFiPpft8gJ68bEq5PxozQtxDd3s3KImg+7T5dkDDtnlvuORKoBZz+WpQnp7CoRBZIE+
OT/1pg/23DLlEfm1vpDpszyzv193dHgEU86h9YVk0b4hlpfzGd7NTvWkdElQU3sn6pf3LBhepsab
UCpIuXVzN7yZMQvdBU2P0rmMrHMTzXZi9/7nyoOyS/3hokHUJA2oPdQIZNmh3WlYxzJ5ZAOrsc3E
YW4+sCa8s6KPfivMTU/WAJuA+r445mgnSXqu4i8VAEfKHMOqTDG83aRtVXGqjv1+ib3gywej9G7l
zZVXNYr6sXFC+86d8nSLgOsrjYijARAZKkSqCuYDoxB9i8HpZeXG3wz4AeBpWV2CPUOSYzgXv60N
T25ZRutcxhmIcAmTwa665RG5IHkYnUWGUBR1Nyiv65uyHOWPUhm4D1nLY0cK4INlxvU94KVMaGND
PEH++kXLvpy4PzEz5IBG3+cCryKTfP+/UNnDDRSlK96yS38llXySRWt3E+tI3wr8R1jk++aIbGt8
GxGFscrt9UOsQ7rrDj6kZYfDS0c4HOAMPCbAdBb+ruZH5mG8HbpavNrIJLeRH4gT1G336JnBfUtl
Fvw34mo7dII8IEQHzqNw+vLV96X+cP2I/l60+I0Fa2vVWdWFZDB9WLWNhQFf9M4CghIoLQ9Orf4j
bqXZAY5giFcxkrgxBhJ42qKF9o3rMe1FtHVIISVgePF6AnkINDosFXJYShXUYC7Cs8SUpXNXaVO8
QQGqkEdTOKIiGfejEwxHP2imOyCuUHzHgAEA6UMMEmOmi/j50KsxNjnBO1iQusgpYqkzRxvK5fiR
myWoIVkv4f3kRZcRL8ldmeN+5VTup5OwreobBe4zjhH16Y44b+J8RBjbzicSmdK3toz3FkO0T592
6Gbpa3FokUBgKWVai2OuP/IAPeIP/ih6LmenssY/jH+4VOkZK2/uHznjPsNmLd5L35sScLSMogTU
p4ZQRbjMPdN1ZlxvcwGrPm/w+1D9+wfhac4FmIL4U90+dP/H0Zktt4psQfSLiKAYCniVBJosy5Zn
vxC2j808QzF8fS/6pW9H3OjTblkUu3JnrtyG9CXdcsBRCnRG4YvKyw/AgpsH2sbIfhajc1xIAwW5
6I/E63R8IrWX7uj55tLWd/bLjAvkg1/FSMeC9lQTxvvQMq4M2CXKO6rg6KWxcNGA7RuID5WUOx9q
I7YONvA1Cr1hE7JWLpFtonH5KUQ8Y/bvVbCIhuDUOLwJTccnTn+sZP8awUIIxwGdkosAr7cxmZ8k
ZeCU3mrRm2ybcDtT0vecqZgK0MVunG+4J+M1M9k7bsp2IZRACg5FHmeo8R11nb2TEJzExq77FL5/
ZNafS108xrUNSKCTdw14Ucw1BZ0Y/BkZKbFG31LJ2r+lcame+J3IDe9rZy/IuSMw2+qfbuneuzNi
fYwn+PZNYxeWv0TY9yO4YZB+scnsyiUSz+bcENuwDWKdRknRKdXXN5FW+K5TqHEL1k0nfeEOUu9d
o5h2+ZJDw8NaXh9lBKI8r/EnWBUKrMS30IDDvOa2zgK0q5YPfaL5Ywqx4LMeNM4sZHvfGukhFAYW
Cwe++rEJvffRBuPfc3u6JZGb/CF64pioE+7/elalgZNIZ0emgHQHM2GI5lr334aDaM3ES6MNyjyd
PY0D3K8yMRd1DKrEAQTRUBqFsD3UC8Tepjm5MU6bTHrc/VC+t23oNYdoLP6/kJLC4E70lgy6eifY
x+zOwqo6cRrHn3kkjXPbql9d4UeAiPaZWMI8NwZl2CNVAEEIZm4rekPB9Cije1ZYhD9NtuQ7/Fkk
+XN9DvS+L+9JpwCcyFoWKV1MQrRKZdkQjmY1B1Cv+erT1Lqkrgqvwp5STIFavNUH+xX4a/SKAMPS
GY/bVdPy5GNEWnicREt2sIAK30CfvFA0cKWnwHzIlSP27TwlD6Ym1JuRY7/tM9GvINIV7qrV7rlx
03bveWB6GQRNEl5AJO6JkpD1lYPaovFUz5Wl43/NxsavvNDYQnJSAXqbfEh4JpiWY4oPMWmTl1uc
7i8LwX5h7BnNG9uZkOi4EocGYXBn5H14W3IXOENEHx7OxPCiHAqFuU7Th4S1y/wi9UWQZpo6xkRr
4LQij3mGqwLnBl/G9Ao8rYp20uPGubF1Vm19ZFp385zUF/KKbO9FZOwWRPd7LarFHVzJ7jxNbnMi
PdG8OS0XSCmcxkcJnj/bKH4EC4l3NnIfAOJ+6pZd4zxFrNsUBqEcGZfGLQR0EfT23J1No+btw2sw
kHIwj2LOb2sc2Ke6CiZ9ZmjsTvpxP3t8IKOTD822HiNuZq7deRuF5+uaEKA8KRwNT47di5e+byWc
eB2ooR+S7+w3peQCfJapLQ9uV+pHRndxmOa2oRmD6/2RO5PO2FEZH3Ixw2NGtv/ULFx9PNYMuzaU
yh+wcAiMyW37OFdFfyiTaXojo18e3L4E48YH68AUZCH6NDX1cvFaluj6pMXn1qvM59Rw+WndLvWQ
lfgFrwiN4aq1mbbNtPh5SqAbUhQAClRCSLK2o04lhFJQZSciWhhd3Yg1voUUCYzVir+aLqx2YgzD
d6X39wDD7EcjWcllhROGZ7OT8TWvhuKFnBrG1xx8qTfQOMvKdqg+yxSRhm2j/pMZ1KmUfTXsWqfJ
YUBXNFtoQ3ijxIONIpzjb4q2rS8YLvuRiyu5HQgbd0IU876ETMJFEVN0ifY4mLtuprjtlHbsqVbI
/i4JEzPesT+irBFzJpZFrZoxXoeGlbCFLhZfz/toH04IoXxz0m2ZCnPGaclbJWyYC8xFVj9xrPq9
PfXOaz+p5AdDMI4KIF47m+j431wKbACcGe2mpyB4nzjmWz8SZ914sz2OO/Ll+Q2ZJIMQbuvak0H2
5GMolcITYWthICs7vE9GGePs5prgU2f8GvdNT0mGtB5wNMEa4wTPmPimkl4Ai/RFSqkGQRw2NO8h
1QnPXElxv5l9tMOP6AZtYWv7qBDiz0tHwB4rYh32f8xsHtrPFoXuxH6M5gnDcgtPMJxBWNDBnRRT
T/8vrTysDfOByXVsb8RjlkfwaRq3+9lB2ctzdUxgDTHRzQ7tDbW7o0swxLMZDV+2WehBZdblrUqk
l/AG0eNdJASL38il4KAKK8aDNonhMHvySLG1d9+kffvV8yq6G3PHeSF0NezmqGcpwMXbptPJ5IvQ
tEvmbRCTq22Iev2V1fTFs4qa7gRi8iEhUXJLY1oRd6aplx8pa9UfcpRxQOUla7ZM7x+6GvCCkcXJ
T22Y+J60Ya3LCq0zBr30fvEmaipnzXotcbvuqr4YgsgTzmr4q903DB3tC6vJ8GiaRfg6N8N9VS39
qU/B9pfU3HxHXJx9sh0cG3NnbGIwGSsaRQDXcel9FpnWnzBDdr9Op4aAfy581lyd63BjUzQ3QNM/
QVW2A4O7PnkuZ76ToZiOZcR7eyxY2yBBGv19wlxUUxe78rdU8W+cy+G+hNl3sW3yYtg74ajrE6HC
vEh/2PhzuiextpJzVfM1TNTGIuidJvBYGyDP0S9KVnblGlB/zJOii6ZRonxZlPFKfA71oqNtcFv3
DNte7QxXD75xtmbBS8Qhy35TGs46YvjOSLmCLU/tgrapQt6z5VBEN6NWzX3a9Aok/dQUGxrXxkeg
iSrgEdWpWtDcE8q61+8dlCbMDP8n2Bpj6W6TG6lTD2SkO9GLOBxolCkuLeTPjRy5Zm1A4fZwx/JS
49xNoo/MHqhAJnomN3k05UEyRtwwkYRf7a4ticym7Gnhst4yYJ17SsZcWFA6jaPEQCbsppCOFAEL
UiIbA9jc/20TZDdMRfMtZlYSZEwOXMrxDxVxGB7wFXrTjYaTQd5hIcp29EiET3A1BJM+jKQK8P7a
RNZuczDSQSvNliIId61gcVMaoIXR/QO7mVxpxrKTTzW7fN0m7gk8/y+dkfAjtWb/zjok2+V8WPnW
WlzppzavxQiZ+c0FZUol6BRVm1GTjLo9Rm5kpdGq0RSEeZhkWe8nT3TfMS/1/3cn7ieuQIvKdHCR
HCGDvxBrKY6L1rQJaq3H0or9DIWPzDd15rfsGx9DskU/YQv9NGtCCQWvsP4ie2gRZJDE7zh1PG1j
8+SQUemao0OqXgbt5HwCKoUtX80m9UJAZA4mhXp8o2LGNnYNxOHqWdcWYKqwJSX4419wKbW4pDVx
iS3In/a80I7zNPaAIEiYxWcvmZrfuG27W+iVGSHcpv1IOJVO5GfVLqKa9YnCj/ToEeO9Y4Xa7zXJ
PJQUNtbL2dJK3zX65JDrbVv4nlW3N6HJ5VUrInmeM812seLhFcTcUODHQ0qR/Eo6PYAMH+/6yU5O
plGYvjZN/Q0fqH70UKLfsyY1fOJzGcp22dn3ear1WDmZzORDbWrNe8KikkMLCaUOrZkAyVInhwmz
5UcXRfO3NPLloXH77DrXi82ZQJOF2+jiKjpJM7QqyjeLAtVdH1r/IFp1NFEAMe2KTvvSRupuJlMl
Bwd62GrTLz+6yUC/X1spwiKWSFd2/J1h/GATUBpnSYXjZlRmQvqejBmEjsgBYgaw4iGMcUxtAEXK
Y6SkCcCnTB9X5NZGxRRJyZFvdipqgBoEqzpmTSN3H0hM988ElNtLyR2PBs8sqEeMu4N5AARj7he8
DohG1nyhc1J9LV2qQYtYUPtTTxGywGFalh2jFCJjRLR8csujzsuMhL8XxuZlqLFE6Yj/GDdz+aq4
NXkbAGpvxCDIT2vkSz7CsFb3JJTHxyWO+mPJq60k/0pNiCXJkZvQM/D0AnJg6TK6Po0MSzAUMt8n
Xji+gE3pz9RcFzexNo4A37AwubLcZZMIOgpNrRPeTbNxd0BqhteVkgu42QX5ZEpluHkTsFZpH1By
an8ySI1TUA497YA4kMVZ4vAWgaGxbodowCjdssjbDzVcZN7Z1jtSbUrkOVEjEFB3pmbCMty7eZwc
0BlTYqO+d8nwAzJDGFjDZMznjhfPb6sEF483SSov1tRIYOGSeitXvv0jgrOQPkA444TfjB0QMnRh
U/Rn27rnJ4xIz+waUZ76wmH7l6TUs30TUxwfUcAjEcTV2NTbEffJdDbjDhcvJXVR+oDzxqAzifvN
jymFbm6LnEXKBZd/V4EajtMPlEg8T9SPxsuGgA8WZpFNdrEtaj4MBDeZP6ikJWQxp4VJTC0bISAi
jGO65znGiUypEM5kj8thv0zaReUrUAZfLAazljcbzUtO9pR51tqILZKC3Uym0pgWnhgfQ+G10eOI
G+kGNQmDRJxphJ8hsviwAhn6HdMsDzXWDiaUvHQ7/HmiZb3nAUY6FppYiZmOt/wSVSAp5C79eGrV
IpYT9Mr6GfQyCLiWZTW4hGqdxFJHhO4DWFc2v+SmeFtaMXQhsGSZxm/bHklMetyu0L5K0otng2gr
D0PSF5QWuVGfHxQYMID3ExgwMp81oDeY7Pp+lB2RlLTM3kdMqoyFxOTkBhcyLXCqqr3zkrT8VhLd
WMDyQfrdwt4zkM7Y3uOZ5QrsFB47T2XFsD0aDZqFP82u/pt1GuUnpKP0cwIEgLtmVYOj5D+SbE2X
zAIiXmHbp3EcHOeebE7Nc18LqpN1zdHOs1BF6BtSlMWuBYZSnwvhOQdK2PTmOGY53DtnSsTXyjNl
+lVt9WfaoxMUkvKLTcp+4ZnVa7dQPgMnIWgoTRvPidCtP10NXF3y2K0vYB+sK60szlvEYc4VFh30
uQu5JPkCszFFvuDJ9nZRga/xeLvC6tQ+wJvqR4i0CqHVKCo3wHQpXN8pWKjukL1wZNBstB+bfHwy
0Ft/tD57oRgYYEvkoaWSXifDYMFKUfMXMOETpltc2GFmzNhqm+kJtop75krD4BFxNX/DLk9lA4Wo
qGqA5cNM+R74zU1umG/cHBEYVKHtmbS916Sd/mYzTQLaUrjsyQFt3Sq8Q4OxnlGCYAPqdx8/4rug
bBUHQvxrDvg6eBhAVcvvmeP6DYzTySY4upko167M8YEOh21pkwkHB/dALPLmrgFFjyGSpO2b7Gy8
i9PY0mIOCdcv8FntxCAJ6kE5pGAxMgIcVMRaZZ0ejK7LsYS4w96gBhEQpWzuSbE4D3WPBL8N6eEC
VjCPAcmSdwyO4wXdWj+nUe0cddsV71bfhyfIeHRauZpXfSx1410ytXqlQus5H7CyD7qX/Ju52O91
UtUkaYGLVBhsco+FtKU2RubeuZMxXQSMwW1e6RJWKJk1PA3xc8PCzN5YPf5QqIc35GXxiiDoXtDr
qp8oFOrBrdYhJbwAGgJZiYPDPTu5qK9MAG67jlLLoV+9+RlT6WQI9zGG9woYClJCIRysK21dEKRf
LPgUOXgrsNBvhdv+eezVA1A24ecMOOk3pH2bm7GyHmwwhkEW1tPGdLUD2zBk78Llha0Tx7kbpCBk
JjtePElZvUSa/TgwYh4FNJWgpRnyHoxDxjqVI4o91yHKyJF0XqgFpRHXmxTBut1NYOQvpbKLM5dZ
NDj3xo4wwVvRyDNc4JD4a6zHzIXjk1jy2dq4LcTifKS6tOTE8VGU2Tng1NtjMOG6yO4KvWPAkTjb
Hy05iE0/mK8uuyWftU6xIbB+dWovvNcm45ISk9sMpKwD0Eh8VF3e7+bFUcE8efUOJbj0Fw1y6GB3
9TfQvj7AztoHnWW9xTMBSGrYt8zxoCQBFjPBsljwdMe9w1sqT7bCftwKSrPaEL+dask5G8p7ziMo
cRQHw4CR3wuBRzCOqjTPDkbqYxnH8o2V+NleMIqLNknoRLbRVAfxMc/qn9Fklw7qQdcow0RC1Zuz
GRbp3nTkEbeqtZOuXaHphPEBa3LuR22MiljZc1D1rfGA5O+e7WQ+g9FDaw7HZxA6FrPQ4qvYms/4
LD9jMTgEbVpw2LiVAzxPX2AfWbBFNEhi4wQQQa3Xai+MiIIuRjQ+DDpaSk7JO6eEfqJ/A1fPVDu7
drIEqTpztpqNE5fNh8BzHIxNBQ+4GXENnynmdORWObwbeDLAsAqxmVwsvCx47D0UJOOxWb0NjK+M
s3Nu+Z0CNTGuZDyOJ1zUbSXvG7yf+NFFvNNpwEVWo5mcaXUnyD3jhjf6A/EwrGmjUJtY5b+Fyden
dxft1jIFnly97Q7gW8Zt6ybVXWj2Lx67x6eoNZGaUiyOiqbRLjT3tWNO30K3uU5Y7p2DAsYdDEgQ
UIs2gLIGRot43gHOUXbfwYnZ1732rcAVbyjS6jEJk7VwpezoxuAoOjhJ63xTKIhLJMvHivJ5gq66
Yv+Ue0LdYyC7EFGmWdzW2eK4c1n5pjWHx9zRuO0yOSenuByQN0AC7EdHF6wwCDEUYP9hRaYNjbV0
E1gkaynLTgUFh5r8IMfd00s65DYEDUcMXMaxY26gefVERkVy38AYCkBJNbvGq5OXWGjf4NmH8eQm
GrBM8tB/2I11ADKQqvd4/it80wm13lo52cHSUleLcDpOR+Zq3oOVOZzh12iH1BnqB9pX0g8u9Pij
gPjzWaK3JfVcPVD+4NwZpgq8+ceqEguNqCURuyLFQE8spA0rgolSGvKoPHSLVB+yBzc37Y3nGtqN
1w3GlfGrwXiT7icEwg/L7OU/Nbh4Z0Q0z1uVRp1xZP3LtT75GDorvEreSmd0xQAzgXsh5XBnmw7t
qmlpRcOOncFbqTDi84YFSNVzTUho+SmmHBt2NRAa5bvPkuxf0jk4yr0m2/E33kmPl3o+i6WM3hKN
pmo3NJwtAp1LE5D8ms35txmVemxiisst8CNIBvm37ob4PuLlzqWz4NrUeL30qLhriqZlK2pkmJcz
3S8o6NkuOD/yjW27dTCPg/vCWpg0Rz5wpRzoLNmnRstbqXG8O3ddsg8J6iN9SmA4okgX53pqeQHW
dvHMfoWWWR7rydIrSB1x9sL1igOJjRvhNY5/q0IOSG12TIBGZeFc2eFfo3VsBAiXX7JlaE5m2RsB
pvzqiTLukGpriph2hk5du4yIVBaMa5/4qegnH/qXVsMUV5SupM2vgpBUO8xSOlvmxlv5Imyfb5NQ
J32Y3twmCrwei1VJuGaZzAnSelmzhTaKf5E51zVtHhqMFYeREBX70iep85otVLVMc3rVbckrq2nt
UzmGQd5m352WA7WB6+8BD5Qzv0xyZQSbon+dtgxnEj2QlkbOa0gu6t7yPBOZPmn3c9yvP0MXXaUR
ry8/adp3mht1+0gk3TOv0tnXxwr0h1X0+bsjpfzRJ5H+4C+DoRInlU8rXfUXOuFDkhCG8Yehf+/M
5apkirgwscXa9lQBxIvsbtKo90MPqcRpvyO8yFtWVSmBqUk/jHap7liOrZXRK8IlY10zxsq3sTJu
eYV8M8GdgJBOx2rhoLEIYh+NdiYzMvVRsulaatcGVRc+Emy5twfd9bVuWPcd9QtboCfZZiGJkKg7
Z3qZvXQLe5jBUVR2opIqNodV9lKZnKuOFhFuhfV7GFxvD4D9F617AV7d+TmUsXOS4a9MwHkfeUys
S6XF+2km/TWaZZjuOkTwXVsaMKyTYdRYA7PXsOuXFi/Ohr05IBXB0DvpBVhOm6aezFrb0/PFvidT
N+pcm+FAh92HV6sD4I2C7UpRAZfxHrKUOJYT4sAgzEMTlzMnR7ry0jPjV7SfME3cqfIdKw827OFZ
o5xMwhOpSR1hUUBFX6CZ7COnchm8y07RzQZTVIOxtx9G7IblmB30rhFB41jFoyIh6FfJqhWmBZ1P
Xc4wXMhrZKUHoUj7kCPpvvDvN3vT0uaAfj+Gb8OBzjcM9UUt8c2FR8NIAsO5gOBcrzK4Iezqm1Ry
8tNl3RMPkKCnM5+eSwvDO1tW+4drOp0MJkHqW1bn7cUgfUivKNKx4Q6frW0Tdtkokdzi0cBFLb1o
VTcZojIQm/C0EWpkUt95vbriIXysBabnmZ7CDZSSb0+V1RnwTOX3c8y0qNae8YzF8bnV6ubYy8Tb
TRGFxE7J3JZE33PR8nK0JivAqPEci/Ja1y2vUqTRCexG5BxGxqHbwDaTnNCEC5k9VD4m7r5TjvYU
E81BvGVPbWDQXZ998WquQLrUY8zBopkfNDt+XFjv4MTJql2Ed/pRC/uHPIOry1Ch+2g1ul+7TfpP
x0fAMcOD29tetp8QsHxOkBZGExYln2JLm855bXhMhkFR7ENqY4PpN41wEq01fYlM3mubzAqlXWuN
d3OOZlaZBP8Dxc9Z15YTECjhphcB3uUCDG571yZWeWjTGGZTCFVGun9hF99ZeKlhnbKfydwvrgPy
uMAb2RujaV8cjva9lpL5nfhelCEvR5glwsezy5UWsbQfgzp0x2fXjqpdYrvpM20Hp4ZtzsV0GvOX
XA2ruiEN303CuStcD+pbPbg+O7XXyNUHcrVcilyyN/OEW6daUNS9cR5Zf+EG3unr0LHTQqZWoviU
Z0dedAI6fO9p1ojKDv0lMylHOC0koS85xPyTswBL5JtbO59e4XS3VjPva/gFrLiQ5o84/vEnxl6f
nGMXBr/BwLHB055el4y9yTDQI5DydLyEbZFsp1p07wsrOuQPKrfh0CSnZIgieSxsXKoVegizPJoY
wGjQfNB6uG4aeWzuSVblO561ag/aoCXRAsnPolwOILODWZm5k44ksKN8KNOkXaHW8cnYufbOFAr+
nujYFpvk/cqJZBNrFKcaTyTpkplX49lwpuLJmqL+RTV2c19lkR508TI+C/j/6HfIRadOolPYxXzO
FRU6lVEwG9II/Ae22mOcHNdMlUOV0w5bIMirIkqGPKBZqb5v6s4Mhk58ZV55st1+/FHc4c4EAAVn
L+GXiW2X2f3FfND5Pissia+waSABJOkS9nv6HEa2q2H4gH17OEcqkuktR6yxgtFGDTpK0XHs11yZ
CXiiQmziuusEq5nKeW1IT/gWBdEPToIgrS09Tm8Mj6XFOyDrHh3H/RFDEqNVteY+h6DlT3LGk5wZ
ng2JWU6+xdUrWBgk9pXLc1MMDsykiRBRRNsP/vVm3dfpE/gbUrcY1q1s+af6pPmaC+ffXHZyn6s2
89l/xxk+woJnGbXtsACLeUztQvt06yqkNGpNrGMfJmLqGjTwwjduuJjmwwac7D9oveQrDd42K09t
m9G5uefi1G+bnvoYfnj4F/F6r+cuX526KqpJ0xMltyJa2bBQ98Z28dKjXSaY5ZpWYYmdmzuOTOgD
uMWxYuvD/NYNRgVSiBQVhyXFlvnzYLKqPDnjmGLbaEu+pvCsMCv2MTtBBAYaYRI+kQDDjnT2sAK6
Y15iEdpKDGR7nGsta82kaF/pgSHaC0XGsk8FrINqvHewZ7Hz1QYVr/MYxglF5LVKMOLpw92CfRnU
inRsfynCD6bt5WaRo9Y3xNKNAxKVOg4AFZ4JLTvgRDAFvjaOgsyPFbG46Woc91nsYbns+cd1vYv+
IE4Ovkf55YkQ/CfJjfKwYGBfzXR0wBZrE7s2ww8NYKY0pW86lXVjeu/P2QRrDPMVAp6nRHQNZSv9
xON7idUdg0Y9otUa6TvNMN0pVizwueC2gEod1mHE6oeTDmGUZTo6JIt/1gtsymNsiBTw0Y/BCvub
DBlZWTN2jQ1wKQqyaGt0SbEgrqGYbNAcsj2LBzP1c4FxAzN/LF6MTL2mc4kMOc9QbQj6m5j27Oav
iwvAnmBJUd0Nf3Tma0az7maIsRnx/OymcnDv8drIS4tTF2wxWMbGYvE727Qo8T74l5iDCMJijtmA
ja+RYQJvhSwHO4Y73LFZlgELSJ2FqHLKGU+00S+bZFH5yvcR4jzosXPpGIQPRENM2nhgkQKopzyn
AfmFeW08TSIhp8UyyM+pYl/MakFFOOgNW4DSi+ND7zakrROY3lbeebsWHQabKSfvJ9MVZvawt17C
2HjjU10VcLy5m0hL75bQWd5KC2Jh1Y1Y2lqDAs0lKR9EpivfVTN+6rS50TzK0j4E5Lx2XIi/CP0D
+t+6zkHfEwTjYU/wL1kXDIjmvKnAeEJhcTh9+fbM7c5tsfDUesWklNJQRsebRx9fU57pHRmooQxd
Fktd5qfrJBrCJ6QMY3JRWrDZ70jGbiozZYr0RnqiYINf69T5mxf3tyfIT6AGFkmv0XKFQynHbdlb
mEAXCtn93nYM7k423k+IhNA3k7QKDLdcnTNLyR+42C9k0Chul45MPniRPBLypFFBEGIHT87AT43X
wh6DvunwNkMBIbEw99M979/mcSKZOR+JnJtEqfifGY/BzKmBBthTEmM9pIY49ThfD4iqxSFNe0pB
DGr52OB5O/YDFWtOgVXXiNLzhD3j5nrTLoYkvHd0k/V3rn8vkbZXTUtvZQ5XsRlz9K3Y8B7nkSYF
Z6JmJJ/ro1vTPoUJTHuP0soE8tjqIU+TXGAFNuKz7Ia4DugTBRQywgYtpd3vGULbU7Fg9aIMs766
7Wwc2mRcKQ7Uw3mGIkZgeux40vTMdsp7SD3tNppGtbPg3uKP1dBw89GYqPxpsLm3YwcwpqdD010B
q/NnTdMakH0q6899AV9ljUS4n5Wp7Nmf0nkpzjqU8ycHqbY6YRZAr1Btd1RFNYIvbd3wXvU8tlcW
ulXuT1UG6SGei2EMbLkQi92x9ys7YjeFcZ7a9fBuVPM0ZdMtNXR7ZzTqm1DRVG9nhdsSfYjJr15o
fgRzTii2jaDs4JGKMLLZoAd2EzfDQ5F4/AIn3f439V59CtHpsDUi/bVu/qJpJA+jGR1dxw4WA0vf
tATeIyK5ExvtaYrQJnPMPZmeYbfQc2hEIXFg1JpW5Gd3odHVnvPxLrNyOG/CiZptXrsFb9t01I0t
ZgXqt+fReOVYr36ZApa3msvl5LeLMz2htaona4E3nhLDPggUyVOu6a8rE9unUKLzI93wnrE/90R9
4hFzuNl3rCj1+iT1xj0yTIC8yCbHx26OYGdQy/IAUWHOySQ3KXnoKLyzeStlV81UYjyzA55PsFQk
1i237g/YLEaPVQcGppR76sFRY3gRYoEj3TvZ+1zk8qumPuhmLbn5SpcrW4GmUO7GAAbNU6QoC9qy
rIrIiIQ0XxdIAh6AA/CStdW+pPzBb01e1cGgLB+1gn7EhaBuwI9oMJYpmxA0p3i4nKQTJrcE/Npl
dMGWoYnBzgIKmU5BMk8EVorRzrazo7p/bsVWvnMa5CdOqsCVXLIrvrtakcyxD24C1HtDHu0AtK7h
O8gVj6ZaHM0UyabJDlwUVujEnXc6MZFDUnjOfbVkH/DEI38hTkw0zmlOsWzvi255roBTGYqVERgm
Cmm0pf3tI9RDz6nwYssRvre0HPaLRa5tpCwakBCxPaz/ruewTPKfAiuI7zVDgw8r8RZCrFoWDG1o
HXSIzng28+ptkeneSooHGSd/meQQIIBPGrtPCSewhuD9VY/NWoRhO5SCJ1q6jWIoSekAaDeCAOqX
HQIaAb+ueFW9zNiVAdxGh+WAbfEyBRrX/qOuzOyyKNL2Heozyg2Lojr0Dh0WskPGLcEh4TY/DfS7
P1CUXPGlmVGBh0YFidfbZ+Qbrs5OMewr0sx3EUih3wSmAPhgME/IyR7Xj9yors48ewe20gYOLELo
y9Q4Qee4vw4V32dqfxg5YKrvOXJgstopHwKPceBMzAg4WhdSYLJ6r9kkuBSPLhTO9Mre2u0gDpVr
vAhvyisyLXnzMWHPIb8LOyoO8sQxHnGWP1LbYJ66FZcQGu69W2v2PR5BtpkslmmmFRmY+jh8jNlS
7qiyNJwdTvqe7o/B9Hzoj/NLM/TiO5KYgA2XfNSQVuJaD4L5poHjrB9Kr5U7u62Ka+Gl084k2XQD
YWh7wcz/XW4601SQsTE5nVly1q+m7TRtoFQ8PmUqN+6XNOTraibpgWRkfmIWZEMiDQLi4CrXvTrD
LasjGp1HDU+CbPJe3UbHrr/6NrI+mGP6UxbN2r5WIj17cd9L9A7N2oPVEj+I+PGvPgsM74jk+dyV
F2fKL6OlrhWLJKL0HpHxMU/y21IOWUCDx9quQuhp643ShL6rUVdNPdWx4MbLX6wS0DTd0WwVqOKo
mt8kAQdktBzrCLG88IjLsyUskXM2S1mChR3FrW0m/hCeWfra83eRdk0wcltJt7pOu71tOWEwTiXF
YXR2wObw6DJk83mMG+ifqFfVMsMyYiF9KCcRhUQ6elM7apzmZMCqZrx1RqNNaDAivGua0hgOac/v
4mkBXASIM5PcjC0Q01T0UJOpYG3saBvFoRI6bNwtaDJ7G1zkXnQhtt3F5lxoRohlNjVkqOKKZCg9
wVL8xGwtrwASqPeu+Sj+YmfJj0M+Ohq7HY67UqcRxB9Jwl1dXGRn+FRewDcwf5gL+58i9eeHAvpx
bAMuJFXQbkaetnQkPD1LRYc6+In817MJk5EZYQ3foyH9pXWEIN6LfNx3tnYw7CInvlc+mtwtcMIT
aUDQoaIhqmM8L8DBWAkIliBCasberBs+FJJTT8DVyezSEoQ6Wk/Ap1hsBlj2AGlMJQ5vqeR0Wcjr
ogU1doiAi+SHKRHF1HQ92FilrA5RxfoA37TpLc9238XSb1un+1S1XuS0MxRzsgsnTLBbEnE8dJgj
BvUKTAmzjVUN+p1Db/bJSzPNe6J/TfqOaACwluBTfBqijT9BGPhRWlGoNhPWpZ3CWPAed1D2Nlls
mZcmnHu61jB9B6mXLOEeh3vZogEVam0ZZEufTT36yWR0ffLEBXAyfUCYyNll4xa7TpvSd/s/ys6r
R24s29J/5aKfhxgeRzOYOw/hI9JHWumFkFIqeu/56+eLvi+lVCGFBgpVjS7DCAZ5ztl7r/WtSKY7
RRXhfKUeH/ujNVRjstN2S/goPC0Uag6r9pWc4/qhbMBTgeAK3K8Q7938PqKBqR9bo5krAXkoo4eB
zaDc+oFfFXfgtQ1lH8nRfXUaMH9Ou8Eklrk00aLrNia8sRrjRD0y18TaouzQa1eQUEgdXFOHhLs4
wLBMm4boaBpjkkjoasmu8Ykq4qsLy+OMP5l5GGlmEOnLpIoGxjHXbkrHA1Uk8t5ygKIVk8LsVXrA
kp1Rg63capmaq9mRInucQLdY+y52RztYiaEu6Yeg0iIZa/nW5OTRXWngRd+wqMpdVphwuUN3mTTb
JmjD+ZmjGgZ++uxx8e7p1jxw6Mvdfaa9AGtjTwOpzU17a2V2Ksh2T0fnDV9zWd2pSphlzzgAdctq
EfQG13MEa6Va0WzqYR2mwD4DK8AMFkvNjleS+1WtrUlnE69fR6uacsvm7IVg1yfPvFRHrIrmm9YJ
QebI2MyGLYKk1yAR/W3MIDG7DgHUoqRBGHZckibXt6IEwHtDOkJxpvhLzYECaGTZTSd8w4EALLqK
Ij77KvXgVkGO6aE9jmwXM+0EdkvfzzPeVi0JFujdshIbVp34jeOhIkTRrvLnuUn7+hWknZvwCyKP
B0sw7JsgYfBeEzcbnEgNs8Uxj7pwumbQPhsSfim31uD0o9cyb0p3MwY9FpaBG3+dx0aPJzRnRQs7
TnkHJGCtfMHeS4qpJix073A2fk/I5HhhGFKb93jS8fVoOk6ohhnqFnhLeoJh091loygO9sVMUtrk
T62sihY7DQ3nIu0HkvNCRy0lerJww+BryYl1fHBQH7OGkSetcksT3lK2xaXczXs8TE4bxONfE4bn
clOYyK13CHCm7ntmDX74PSHXfDzZcpTpdda5/XFw6JiSHdRkFy/62KBJtsLgVKE4ss9Is6czhkTw
f007kIjt5AsYe6JvIqqfW8RLEvlbzHIxqRj512J0H18XeOCSWzuXJDaGs0xOCsl4BZ0m0kzJqJWH
jAYiqQ2Hwk4Q+oo6TFHJqPAcDj5ZBCZr8Nv3eUYuZJfM1xYi7o6Bs4lfraWg064L8pDvahVYCGAV
EC2HfG/3JpkW77Xv0Q6vrImY+IAW/EtdVWZTTIF99sqqOJrY6b6F0ndc+CbSCMSV+MKu/AWubBxD
tIV6Nw9FT4YrHQ/6xUkZ72mKEcg3DqEd7aXC4MDCjt2AFYcsl64J0GyjZy6/KifsFSeFZMD0NzGr
P1ahPb4TCdW/LSkdzQjLW9ZPW1jh9EObEO7NRXYhguoYtLVE0pW1C4pwu7bLUwKWA6RqGvY024h2
ySfGLlCkQQZhlVeLXL6L3nTjC3kTYbtLpjK5yDyimNSOeoq9ZN+Mtr5pKMWXsxLI4FIIR26xwndj
8P2TxEOY0VDV99FM+gI6MmL6VqK3yPopCppA24FZLT1YevvdVWt1vaahGbrerQ2HPwAsEcsvJcUM
bEV4dmIfkaV1qulpT2hMpfUMVA0WAfEcvQfh9UJQjtaNYFxNGddKsLEnL0WkX9NCSojQzpIQWYEd
lJc4a1HAwVNQgpEpsHVPXVM/pTV8BXMR+L5UfaP8vwbMwf0dftMSgrwZMLtYDDeRwtyKubVpZ5a2
m5mTR3rrrgxQTa6bHnrVdTz2ciBFQRXRsfI4IRx65vxbFIvds2piwGhVWFK8XoQ2R1dDbECxC+CH
6Cr3neN/uyXtDVFRCE7z3peMLq8qgXTv3DkXhWE3lxISacNoE20f2T+3vcg8PNcxDnDysQiXIjVg
yqUqcd8NPurlrKiPg7gIA+2LkmaXVH70F5kYwrulXenkt8gtNSpQX3g1ZmBB551WZGJczFzJyNbj
RnYndoqZp3un/DBissK4YqMW6KobDqnpfD11bLD3dtnQ9UJoVF+5+Vi+4O+YOCoVVvua2bLepnFe
iTfObfkx5nTC5NmEDtAXxNrtc4W1PGLwopyN3TCR3MswgMLlRN4xyZvghwucnx56X10Bxg5OxDSP
124sckg5fAJNhnGrGuSdHbaPhPkebFCDnKClEGPYxV+A4qkogxfgDsjjKR2jHWL6dtroyAAGREOl
kY8pzQAWt2K0DQVG4asi96NLxkXXL96VoyUMrrHHu9LxLGB+K02f7VvoAwyJCtd+9ooLqhkIFq1F
ucT5NmVKma/9egaQj+OSOi5jVVknQ+1m5NM1ah1xdn6Je9e/42sy10O5219kpnN05zLckivZqy7a
c/BuERETs2HuGnS6R8tjMIvRfEJzCOQUrVtYG5uRhZpflNDOi4wG8ZD2KWPz8ZJBcOM1qulubNJN
ipuOFkzwnjPhY+WQLuspPDqirA6UmHQc6TWRyxS6cWbFGx8bZZixTfD8HqwxVmw5iFKewil3r123
G61kRVyNld3MNjUPdKoIFPzEul+t2txy3ziZCuvBthmTvtkQRfdInbKXHkPd+I4oF/IZ+7mK3tyO
48keHXs1notkjgh8mVy0PM5czZumIv6DnFtX49FxywcFmnbGWU3tunHIzOFnK7FXXC15MqD/ulBa
X3urSbYUxdWZZyIYrnHqySfSRsgctykajjHTVZeZtgnfsE118waFnM+rxU8eXAVwJHFyVvUWDEhP
FNJouWvVToVmyiRN5NyagQLpBIYxN8sKnMqMHqoO4wtAQuH9f6axESLXVvTj58DHAGtH+Q9HePxn
JSLILfOsUaH54gh9CGbpH4Hdd4z4eU229tzX4ZWaqKfXKTr7/C6pHdgPtLI4+2Zj7YA77CRjPGmn
cD5K12ktFF7GuHjqPIkH123R5EK/9J0tyQ3O9NUHT3prCX49uaFzPL70RWepYkPWVfsGHZuU8Lri
IKLwVLRXYVe7JxoEUbJGCXFpFjiaB04nusGRKGBOeivhaRkfjXaEfyyS2E3X0mLHWNGDRY4Yuc64
xd61XNMCXt7CVtjNvp9rh9ZLMxP/0y+EV+FNG9eI9/R1ATAPzp+JimSTkhS6YOANWusFtWdw9NzG
ZTEEW6XOpSzq6SHG71km6ww6ET6xtA49sxOdqJqHPJpHRheQUDERGCSoPAT1AIZEDUf6scM1gixJ
SPIMW8Qy5tqF/+JvkCobCBVJ2YqvNTB5Z9M3nJrXCWySGbmKiP0MBJVbjCfhX2ZUZSRNVW9K6CI+
ZbQ7mrnfJCPPJNMvkqYzcrd5Hai/dpgCw0049eZ7guv+xuMpPRDF7XZE+S3ldNaWTT+4HgPQ5x0O
FBDCWaKx1zc05B3lT83GzHDlsqZGU4uqevzOkCiK3r2KhOEbXNIZxlNJHuBO0sgMUGEmbdo9RLpn
mK46r8j2sH+EOdMjh1c/uqrYR3Vg0ROogxxrHKF11YBZ/uDYuEu3SZmUVwgIsu1Q2+4hnJCdbvKS
/lM/GZhTbhG5F+ZkyG1emhuihzlLh2Zs2y3COrWjlT6iuWISWMPFSfr8qZu8NL1ObW8sEbgv9g8/
qsUPGjUQfUtL+YJ/Hfjg15oXxmyWBpBNOHUAwlexkzNa7jL9jJNTb7BM9ODECuvKxvDMoY7eYGlt
qswTBUy4LIMEEoBcQMcji+DbMrXjdoDS0WtwZOECubMrLHmqQ21ffIrMt3vsaM9OZlXON7uNmhsE
4QvQparcI08g74QxUqLQ/cz9DsrYxLC/7OnbQAvUEfcjkf0WxGBDVVO13c7USNTpWnrjmRNcUj7D
bkN1wC47uHgHO041lZnZBerBc7x1odFuzuWErhzGf7guyctEw1xZc/pAVPTi7Yeeo9qx7XRgDl4Z
iuopuziLaL2DkPk2DfMEE7CANJVclNNVdVpAlGEHd23ZUxMsYfyAKrzRDwC0RvxgevAoxv3IglVD
hHU1jie4ilFDHl/BsecJdhx11EY6FxBm6Vtma5y4Z9a6sDu2lDVVEt17HbGDq35AS5gisU5LfHM2
IyjCQQihbLeVO3Y/dXaZgye0Z06N68G5oSQl6Ep29XMZh/4+NkLVu1CKyEPIZfRTPrX+Y9en3ZNo
/OjnBFTB/mqAM1zg7p74gexwRGWemuGeQ3sEkiSaECSkph7ZyCPwPg3/ldYvaZxaXRg9Wf1sfaFJ
NJ/9MNEB0RIefFuwfZC/rgN4cg8BxfrP2vZpFrEWOE/gsMk/ytKxn+8yUOg3ld/x5YEmKDJW9ZCH
W13VWpJ+WkPt7p2obLa5wBi61iKbr6yE8SK5o2J4mqIm+uajwBI7NO5Rfu9VNoaSwMeVtaV3zKpm
T5wjQtTHT+ApLXOatddPnHsywNxwrUxZgPpOiURh8sGszu59/wavS1UR5VoTE5Q7tMquciS4GWGq
BGviOom02PYkdVzJigE0ADdStZnlse9tkQMG0z2mIP8NJ0j2zEh6HLYN0+ujmztQ/QECnRfJ6OVE
Serkp5DJ5/fIboYXzx68GxwN1kwLw5tJv5ZAQv1QjN1XcizrsbpaanpCJSIq9qrbeGDyRz6wVQ1f
iLVBoIKIZ2FkBmYwwHLp24jHwNwuNMhY1iGcewhidGnVVxN5ueWawTyjoKhvR+aCRFMR4Gs8p4E2
jD5vuh2EP9wNdefeyrjMHx1YhsGdNaUk0spgmMhJrtzOF5tCVC3nvqDyy62EehkB16/jQ9xX5iXS
pNMdGdK77VPL6QXTeSYjsfFJjXEppSvouSt8kCOIGQs4vyBM8BA0Ov5uIlE/G90AuEkG+z1LMv+E
DKb+q4vt7jqJPX1VZWGY7aU/EInkY46gXTfm8Y98bi/YVrWEAxE7lnPrBgy3btsoiHxqQ47EV7Ox
G3mN5rmtD2rgG6PYgmzkRwUmrXLy4hoasnTUVz101hGTfTu+4EnzbdruFKRA3Btcxz9Lj83/Ltc5
vV6mEkvp/zC61clNNvYJHSYJ3ovoALYUhHaBmthfBHv/piAwWKx8wGOHYVji4YayAzU1/nhKhClJ
QBgSXVotRAUvnDSPjpOgiR3nyifZfB7Cc4PRrN/2s0hBiS+RUneIXaweSSpH/tNESAbXmBPMMoHy
xtuB7eFBust8R2CwU92TMJR9KYqQlurohw7Eh7iKMaBdfjsAtSiVCpzMmxb7i3XWEuBFcRAhUSGg
3efGrx4s7YNBthIDOG81sObI8hIEnICfN5EP0sMNTIkq1R2pElYMTkcLekdlJthefN5TAOmUwAZT
9fnwajERjNTadBX2MNpR8RQe6DWDi5ZquUx+NbGm13bN6oOEkYYcbaQ5egmBylW4y8ul2TBXxwNO
K2VynzUhaBDBkY4k19pv3S6GFwh0plqxZfnNtWHk9OoE4P+/djAiMjolZUiRn88EoyYwHcBGTLrE
4wwAnsrSmJR8kA47pnjN86YD2zIPUWjfUEZ2SPcy3JoM0VWpUzwSGEeQynl6sejG44xlbkVv6Mh5
d+LmtaVzyEWBUyNsJosIPM8cleOmLfgQTiXQYAGfOI8X23H1E1Ruvg9HU+1VTcn90zWXh6QnkuPo
+pLJ5FDF+fuUKJlQ3ItlMxBu7m5I7uZpHPuaRmvUE7j2fRlxsB6ykvLjNrbcqryT0urrXYM0LFyL
odDZ0Won28F+rQtzk4Ypgkny9zCekNJzmHj+wWKq0bF/aiT52R4nG8tmQml/5YwhFN04zeo7sNVs
5UFaTTclEwPbXzVdWDtPGYZL/Yh7Ic/CFeIna4u0DRlhBckKwZ8/vjIJhMUQ+zYyeTpGIVqOypI3
GUfvZ8EZJH9YkiJ+dOjYUrvRN34nmoOjnafD5kG0TVJuyFbwrgre6y/YHReYyfh3txRkNIuYZYop
XRlKjwmSepk7V3EZ8jeg3MMWJHXBA9TZWk11y3gthn0aLap2XhzhzgfQBBq3bEEsIc08terdBMJv
kdbHVlWpdddSAyHhEMpMdyXrKRNRRgr5splaN3RQvfjqKQYFiCIq9ovsFDM7X/sIk/tqM+aJbG5Q
08b5lyJCPftVO87QE1uI6H3tBG03rtPYtoL7yMIgxGRdc0LAD1tK560E6eFaqxD+mHzFBMSQDFGX
nx4RH1U3ctJAbZg1mG8+mXABliSyjon1YTVy9tZC8yKnyqF5f2OJIA1++iV9K1hlLMpgdb9W/KLO
gdeq6UguyG1R36iW7OOXwdAA3yW9rAQmTNt1t4yjcM6F3bhscSGQNuwyhwL30unFvfZmyAfgKRb3
piBVxWUMNNP68LcZ/RzmN4Atn+h3RejXmINyCPGw5OOEUhRRJSYIN+1PiYdk6MiCtjhnArzrEDiK
FbScmSvmiBlBfeouW1SxrgKBpJEDY1R4zy1dKir1KnenH7TPkbFSec6oFmg3ViltSEKwpuGn8vmG
a6FjehT+1LdPaRYVep3TDXqbWYsZh1pOlHMCm6enlsP1fbYMFm9WVL/C0dGHuhL9cl2bgbI0Bve6
c8AuhM9a2BPNjEWkzg9qDI15jfGWfMyi2ntdiIgIw52UCxCPidUf7IcrUrhYOkieirIMg7sej/6O
yAyA6W26PPYC+t4llXkI+2c9ZSLa+sMMO5WQsrroHth2EgTPeV6Ur7IOeT1xwURfWGK8t3YeXRou
2UL4LMnj+l5YxrcxI9TDQEctWxBM5Fo/zNQH9rEjGuNr6fVe/IrACILZZJqUzGgvUOehDCQ+oTql
JIpG/SaJpj/hQ8ZTy3nVhE8dvC7vgThSqi3eHP/bPEzD3lcCk/JU5VeNuEjuaZJmrxxg5wPtX1yU
nnK6LfHMoBIB+3eQwJANzDe5mZtXjBLx9Jh62Tg3q3KQ/JOXDilNR4627x2z7Ity3yHnCkYN5KS+
wlhX5I27XaiYMbyE1ILrpfNV/DMAOHk9zWQznkTil8zq0s6p9rJfOIBC5av2UdwnDGWaGr6L5NCK
jZapF8m9k6PXxdh6twRCc+TGAcJkNy1z7wsj5+qh13KAsGHyoR223H7Lvi58d2y+CPg+1vOISdxa
Lzi+1hWLtD4KVzTwv0rXGshjUEP0w+V8mh2bAV6EJA/DvaaZPTQHhUF52ACZy9FG+W1a3Xm+N+KG
o9KyzF/0nwzGbgvSQnXO0EyXW+G6+BHBYkLIxl48Ml41VhbeKwu6mx1PZD1sraWtvXOYNFhKOcME
a0acgD9Ad4GtivHMWVs+n1vdVKNdoj/2WJnJU4BOWAaU9ZtgMd77wkiJcGbegucQ7AY6ixTuMn4K
i6hMToUyW7dLPvobaiKpvvsFBt417GSmxHB/7JnDMNp8Zk0QDIAL4QSkXcCI7FF1FjEVNVNQuI8O
Y8pR5lsDpqtnpuRSBwDjQnMiowuj1rU7rCh0dsPdqDBpDwBM1VoxjXtCI2+nu4TTyWVCbs/etwLg
LFirSNbFjqF0gIGV8NfTNJbFc941DQOPpJ9DlJUXbCfVLYq+XcQBFYdvD1QFpF6Yfe1ZwaY7L/Vl
eiWSPu7anT1XrvVagd1yv1S9D5exC9l3TlC3UOfVgv9NE4/26ROEg4yDMYfnOzn1drqstELG9dO2
nYT7xsLiAySGy7aQfFl3HiAWfuK3CgD28opbwAkh6SR51D+W5AQ+MrudQiIUvPAvANt9+lDXngbv
jVJhn1ncQ07FLnon4juN/5WEJ0EGgYrnb3NHonGUhUxZsYWqlTeHaLBdO6SEYEBx4SaFYXJT9WH5
Mws8nwaAMPwZu4Gzc7yBXtNl/D2fkHeb5rWJp+AnIzyv/DayURATia6b45EVNM1TAZoBcjw9wHNg
aloDKYAg9g/pLd9SK6owxXGww9hHCjmZNRWLjumRpd44kz0essWurppoDLonxD6TOl8gAc2+kx3I
gk3V1zNpIn3AOqIjHPOPxBXl0SMjJsk17RTPqbJIq9kTVuH8JJmIQjTxuojRUtLvat9z72o9pEfp
pvW2Fon93cXWh5ceZT5yNHJt6mtnkSRT0RZDoLXwSu7wKdg2Iqp42YuyoAjqeTe8SVm0d3RAS4WG
E0AN2ywPjYXMaqNzM74VYT75+5Soyhl2U+CTmaASuhFrkOwF4YMsHuAZoPgHclreCoZgCEVFsSQz
Ngj29jUzKecCv+SEsRqk8aonBnTecgwxgKYUPbMHco11sT5EZmgYHc3VDePIosGSYwr13kdO9exZ
vdCAe+bRLAhvLP7FrpiHe6do+mtEPO6BxBwL704qEVwUIyiC2Xf9S8u/APHqF8PyqroqBmJlT+Or
jR/a0GHCHmoPOY9wzH3VBw5LITGEhf/IgIl7nFteYrGQ+QZ7Z0H4OZ7cPBHlY+hXORF7LHFIJfuS
83UAG+WEApXuYgghO9ty3FrQYfi6UusUFW6xL3umoCEaZA0fHX3hIXcmk/LeD435grqyTDq6DUlN
X2BZEE6qg8ZuwBWS2Y68BxSw8c3S5lkJ2MAbrPth8UYizGrfse+mWnT2ibUMEyFVWPO1IfvmPrWt
Knhxq94yF+SEbI5RIOWuxohxIlR3vtV6ZiZrxc7NTGnVvg0OM9g1nTj5gy5LGT+TxrA815bLqY1a
0F2XHrf1gTzE+LllirNGB1uZH8welupEWqZ/lffk6qxhnvrMoRKCiLASk2xwBXI/vWdfwJpESaCs
bezWPtPrJMfXuGtzd8HCMsa8otOpBpkHBFjT+SXrjhRUsqOFQ7gDKFR/TNYi4/QgEboMOCgPaWc7
brIJeT856uamdx+Tkcpy0/bLSHWvZuu+8mYLn3F+aWhfL8jJw/2Y4NQhRsk3w1cBdjF9mtspDUHQ
2S1tCTP62GQwWtFNDmFNTTtrIF3TXiviDHJr1euKOUztkQUCzL6SwTycMQOES/2Xazf9gG1xqGZs
lNiiuom+ZYlurZg3Qx0Vnf0ILzch8TuwGO23T7EClffSeeUw3SDUsarwh89hOwl2zM94wdB8T8jl
916P3piEtRxL7y213kIMh3ZtP8wAWQCCOJAngvXBzFSft/T0vWXTl7L8GjeiHPaJtmoGSKJWut8n
bGQ9dr0Jg1CxdnMknOrAuCiKvkSDZsU6zKSFztVOFOjjTPfXv/7rf/+///s+/Z/wZ3lfZjNRRv8F
/uoeEUjX/ve/hPjXf7GsX/7v44///hdlCJRK40J04dTmGzpc/P33b+eYjDf+6f+l0jDvcF9V3wKn
q+sNlc+4z+xMvDqSegK3Hz5tjPPEcLe2P1O9NB6T+yllrhUjT/r807i/fhjp0uQmK8LH0+n4lwnq
rx+G6d3sjOz7X1KB3GMjdOW/CTwt3VYO+ZzvCVLBDlynEUeK//DKmPKNkbarHAW1X+lfryw1MyAr
ssZXzorpvslnYlkcxHGu64TXmCPfRQDg6vNrCv/Xr6sAzilPaHrmMOBc4tx/vSiyKVpJLnpvAkDG
9sZTvQM4stMmXzGPZfS0GnltWJqr1oh7I/GdAsI3fsburFzaQhXT1A05r6V9cGjTJjSxmp5DAZGa
F32iRcB1OiXV8DiKPvBOYU5hc/35l/jwkynbVyCFPeNrqVFa+d6v30FygxYTDvZ5dsWAPKmavkLP
G7attEF1KQ41b7OU4fHzq17+q397apWQtiBghS4mD4oR+vJU/+2pLZc2jUzglI+gHgmxqAovvx5S
nIXYiJduTTvYZb5Mxuwx8kjn+MNjav7h6kq7mqdV8hdb/nr1Hq1s07Z2+RiUY3dOc2Uew/Yi04WP
+IdLXZ74j19UeUYqhHmOr/XlEfrbF22lshgI6PKx7agsC4Qfa8xEza5P/WnXuLb3/PmN/fhzCql5
INEbeobnUtoffk4DsKeesD+cSZ3EtxD5lzELfQzAcnFxoOHP3MjhePz5VX+/oVzV0MDXQnIIN/av
35IeB1+U4du5TDmirxbL+R61dLCZmlnL+398LR5TOmOeEXBPP64xPJu1TYstODM6V88cFOGWYEeL
L90o3HSfX+wfbqdWWrieFJpBq/vhSdGYwB1a15dgoIudH3rdt/nixgEFJPGvUawTK5nFYt5+fl3x
+3OjubDn8Cuyjvrq8sH+9twYC/Go9LPgjPrqVFmqyXaNgsUb0mshVLsFUR+PS/Mtd8SrvmT0rNO2
I2cggFjRsNo6GB9G6jkf/ss9yJIn3x/0H17if/iMDgUnXWiHpqNtf/iMdVSFYwu84jxrkklWUe7Q
lsMvra+KltzHOCvr189vy8cFl6fblaxTPGfcEpaQX+9KRLW8eJGlz5J3G2Eg/oGOpgD6aAeCs4Ii
ddCOxfQe+0m3i4nEXX/+Af7hQWe9FHwOulvCUR8e9HQQ2ET60D07/SSPmW7pJFVZgBh36P9wqY87
O2ukvkiCWGcRtIHLUL9+2TCZgt7LK+cM0M7fVPhqd8jvqQkZ5++LpLqqOPmt8L+qjRABlI2yRBzQ
LPnh8+/8+1ptfOEbPozNN7fNh12uI8wFHf9kztboS3i3kyeOVZa94abnpF+CYh0ye97gkY3/cOXf
f262JY+Leh5bOrfh1zvgL2Pjm0rrM5IPJqCWmdzNRP9p5y2puWYodZehNdoFvXMRh3jV1edf/Pcf
27A9sTUKwZECtcWvl2eH8vAMtOIsE06yIhnLCehTtGxU3A7fP7/W7++S47o2QXVa8tozavv1WkRM
k7vResHZRs64s1v/UtBFZo9EulsX9pTsP7+euLycv2xMLtpK5bLI4Ei2QUn9esEcxcXg2TlTvtAS
1RXhhok6DEw8aQ3HgWl2Tjfax5yYGyBSc0jMnbs46jgTarfctyAnv5eI7dUKYav7pVPSqnj1kwCi
ehUlt35k/LvPP/GHO+Q46Nl5F1zH5s9K+B8ew6Gde4CxoriSS7Ec4IU1h9LKxYZhXHYOI/tP79/v
11O2dPhJwPb6dGw/XM9GckQAeloznfRJqC1GjOtARAM4/wwsoIt7u8+/4L9Xr7/9JHxD9Eq250Lz
8nj7/Q/r6YBeokTAVF8xR+6efW3le61lsXYiezrGalFv1qhTcuAm5CBV3qX7hcn1xqZ+2Roppz9s
6h8XoP/5PC4nBh5IuIb+h9dPZPBUeglOCb1MkUdkejbqx5hUQfRXUDGCOzbRdGH82FmyLxDMABmG
jPqoCSjyToq00+c/3KAPtc6/PxASJE8plkOmKh9eSEZ1Arlkx08S5tmwBgiNSEGT08TDaRL7jvhI
RMQ0ZoEZkdQ4q53pLfuvrJJxtBlyzaTx80/0D8+IcH3fN54tvcvj8utL5NvWyKF/6hADONnOT8T8
CFtq3tN3UD9tQcPo8+t9WIovN4D9QPiOg9JZ2vLDM5n2xN/0tDmuaojRYIOhOI03MnUYbtcKTf7B
qxtnum3obD+Rrjk0f3hE5WVV+PCIco5l1+f+C85gH87tbZ+RGNNG7VU0ZfOxI6IOMKg9vfhxc8th
X4PRiu4uubU/8sushvJXsS/VtMsdglMPRCUBF2euM61cNFBAgYX3VzgAWAqdMVkFkRM/zsp1D7HK
UILkdBiRzH77/CZ+/NE8SmZ+MGCQmu2F1uqvP1qrYRlStWfHio9O2o1jgNe48R3bn7sWxBWcP7/e
h23E8TxH+wZrtC0Zhvv/Xon/dpSLZBO5sMCto+f5g43Jk+bzxJyxDvG6rbJ8ZvP+w3P5YXHnklSj
bNmK7yls4Xx4cx28CfT6ve6kO7s6uHS8ifyY4RV1ul07pp62sBbLPzwcH3ZrLuq5hjpAONJcSI4f
Hk7S8uYcuSd5BJ7rMTnMcaeZOydjXHKo7aqZdwC/LOs4taLqGNija1gnPZOfP3x59fsH8W2QI5K9
1HicGj78wIWNtKfB83Ui2ccer5mzRd05R06es3M7ffume+Fg6+1p+G1UCKQnh7PWTfOTO8Smve4Y
uNovdHYNDRIownb8ZVSXtBzEvBA3bxNEfum5hsgRbGzmav57qwFvbgWSfRaeqG/scwW0NaKCrZHK
AbQAYo8suos4oVVzTFB0PFbCPraggQj2yfXEzHROSutSg8Z2fBr7vB/Ib4xR16/xSVnhkxoBMz8n
aOuze47W4AincZp6uSI/Aiz358/sb+8ItblvlAJVQzknncst/tszK5HrEYeARMlpC4ajaTA6K6aL
0HDkUv2gp+L94Ue7PBx/X1h49hmo2VLwh8cvd1l4/nbBtMW6TRRZfrLHqXuAlVs9koka/uEqv21p
/3MZymrJS8FO++F7VdBbEvTm+QmtBjHONA2PjVYEtehBkfZcyaOVw1gk/zvC9kRcSVbl7dqN5vQP
Z8uPKzkfhJLSII8RdF98/WGvn1IF75J0gFPo6/FZ11m8K4ilPhUE8Q0A5i8IyLisTlS79R9uwj+8
HpKulEOnwKWu+HirBWC+sooFkSE4C9dOUcR3ORij7Xh5Cic8HUfkPi45keQPZ3Rj7j9/tP7hl6ae
UTxXnOi1+vcW87dfOspbucw5QsqwEChekYPmP6w4j//zJ1iiabPZJpHw2s6Hs8Iwlr1LEDm/9IIz
EbLp5NwoL5jNLkzG8BUlP/D/z7/ZP7w0/KIumETOTHBjPjxcSRtNVZRH0anVJOLoob3CPIiivkdY
ZiRxGJ9f7p8eZvDLwkYAzh88zr++M42dzh3TsOg0Ohnb6JQ2rG8Bi8c0pTsoD6SkZBWIjTmprsOA
6cDsdeLObur3zz/Ib6cCHma647ScXOfSAf54LBn0hHigCfMTBFVJtPrkTt4Jn86UvmmySpdVTWSV
+jq1iPbWFE8y3jglzeLV4hkr/JG6k13dBb2EtgqppVkca8Vkw6hNI/xQqlXJWTI5JfEyVrcLiqTh
rhYuTn/fhnHUrvOg99WhLHSDAAdFLWzOz7/gbzs4m6miy87Rk6Ow0h+qfiCR5EdLGjEeYvWfF1js
vhsG6K7ohsj++/xiH1s/7KPcTf4wSIhpqnwsPBA1FF7MJgE0L1PFLgIr9I7FE0p26s3OgUXNpRol
f3PZSWQD9SWYa3iqSOPJrvlXi0eJFiZYu14b3xCYLaodGb7yPeEMK/7wCP7DE09NRsvd5Q1z6AB+
eALn0sbT28YnUJiLQqdNVK0O3fbZLNL7/5ydyZLbRrOFnwgRmAvYcibY3RqswdIGIVsy5nnG09+v
+m6aIIOI/u2FF5IjWYWqrBxOnlM8tzQ1/nu8O3f8ps2usC2kgIa+PPOjHeuU2pXEGya33yErZIGI
FZEX48YOpaE3T40RIHNYBvHXx5ZvDgF64AY0qrhtHiiaLtdrbVINUaYq4hzaqMwyxaMHGcDPLrpk
oLyfHxu74yQJ8C2SLyb8DCqr18YMi2EAraxQ0TOc8dwyX7nVpuR/eITwU3SOhKnbJFaLaH5A4KGP
GHj2mjmhmgnAGeyoqiloeMKpBJFCh+DQBA7OT7P94wXe+46EZqqt4i9lsfp6gTO4HLc1i9hDTCil
fKcXxxbK4V3oYD5rGFplPMrcBvo8HB9bvo2NaTlIP82B5X3QFpcZDLsxdG6SeK1jFuJDqFD+2SOK
Ev6lBzpN3RGlRqQtitF//9GVsZR878nymdu5XnJdmsZUK37slci77JOhVDYTaPancYztPyMSdChh
BAUzLdRay5U3/+bwykI5xXmVRiEFNUN+jjePLtDxIHK6Wfdshui2BX/r06z7UAHGaraSXt3sLxkO
3UiNNiCL5Ipem7LAdOTUh3QPOWedCTw0nQSQ801gN+N+gnqPlq+avdcRsanSKq8Q+H7i1mujdQpc
f1IN4aVwd1xIs2CxQhNok89tdGzpfazs5+3by5NAomM71M9Um6fh2qAuMrRzksziyWN0gMlIxMPj
+L/KRoYA9ZJpk0cZqy9zyNtDJj2YdNQPxQhnzTtPs3yaNEHtgSYBx2pxqEw7Tkw/8E2vaSv32LQg
O6GlyHdmLYwNSF31S8582srqby6vNMo7Je8PJt3Fbkc+lJij6hte2sR2CHi3mwHLDMTrG5fQ3YPg
EDZqYWXiVANdfW9kh3ValUQaOuEPvvh6601Vq/HusQXjEo3477VAPAD2j6J4AZOVwJERNMwavH+b
6f/Y+EiaeNTnrm3OChKOWdATzKEaxkBKFe99pXA/OIidHANJ9QYgNotXTvWdW+vKSJJOl6lrfN2F
VY0GxxC0pjepmaHCRtU0EDsFPsVYLQRH+3iN8qhcpWByX6GD5ArxmPP8XFvLUtHFipKbnlniGdpQ
5Fua9tohCqdfBmSG3mNz9xZHHkC4SODBg744uR2TbBHkTwaEEVO2bfUInTwVPEsOO8FKynHvvMra
qqETLhMpLwLzSquG2aTB4qUdKhGq0bknBbbuQy5y49wCef/aRpq2o3xZqCsHR7u7TAfvRM5Fwrns
YdRQH8AfG7qeAfF65oBunstiCzPOWG8qxkr8vRsBQ9sjtaGirYt2r4lKROBOLvWv1rDh6PeZ2N/w
/8ZwZEKzN6mHOYdz4ivoCl9fgQPcOwQCHgW8GzVW3Pj1IfBb3w/qiGHg2QGE2AP+hClDZKc8JqWZ
wkRZ2Z+bQIdDJ5ETHDjSJlcscpgZEH5ZTQHk4lnb/kbPsT4ykJq9vP+sObaqOTYwRU7C4mibrTNW
qlqbXltU7V8ILGWXtoXdKWpmc8U33n5vqheaQZGSEJ4AZ7EglAksBVYKQYDaq1s/bPV9V5lwPUe9
seII5bG9vrCyUKIydexo9i3mJQmspmYaUADdd4BbBdAgCz1qvwEQ7w8+EfgeJL2/m4yS+RgVUpbH
m3r70GNe0BsHdgQq+fXkv4kpDMiW4JzIXW8KnfkpLc3npITolhKbjxI9sEM9hEHgsc3bm4xNkEWC
M0pk7CzCRsgY0QOcJF8FpbrP6jxCYyYGA31Gkb9YBTLLzdAzgF0o/z42fHtOZezEyZHNSIkzur4X
jTOUVQUayLPjzDafS7OBIB265Cr59tjQvfMjs3mZVFFGWEIpesXqq8nAX4TwQ3hId5dPkR1+rVW2
9rGle8eHbTRl1ZYPuMwzk7BVo0kPHK8MawUEm92iRhnV8UUbBijjkrzqPyWpyH4MnRr/sXgbPz3+
Aff2VAYRFGhsnSRg8QKQu5aKkk22B3PU/MGHHhAhI/L99/sY8jXCQ4ebQrdmCTbqY2EqAs4Ezwrj
uIfZtK2cY0J58d1eBju8n8DxKDrTJLk+I5RvZ2cuBcKWwEx/CnPOL4wS1eRw6u/HO3fnGhDsOrYO
8E/+Iw/Rm6snzNAEP+1a3lhOyt5XtexAjXvc9n2FuDbYM2JsVJctWqUr3+yeZUI/XI4tDD6e/PM3
lunzSHg4PoeR8ewHlEnxzs1bpjx4T6GsjUV2hNav24EpW2s+3bkZ1CZpf9GQBHyxvBlF1DNPGnbC
C92cMSyF7tbUpsmuG5zo+Hh/b19Bwi2XIU+cjUpBZfFehLHSv85deswO08byp2g4ZSZFFerEcK0o
KAU+NnjHl7IshwYR7y7/LrdVKQdRljHuRQvgUu6tc2e5cJtEBgqKQ1HvBLQfj03eW6PAyWgcVU6R
ZVx/SfKGoYKXzfDcHo7tAADtxdSZXVBFYcIxk7gr7ube5wPiQJnSJgcFPnNtD0bsWZ2MyvAMUwdd
wC+ChGxGkGRw3u+r6cqS7BpUpG7LGlE7jVWp9oY3F5b7XevDfudYY7Fy2+/dBKg+LIpCuBSx7LHp
jQYJIOwrXlnBnly5mfINLYB8F/QF4Har0ZstTIw/I+G/E7KJY6EOYQjHAedngvRbxGjQ1ycI9BGo
a+B+8w1jsPa3pnC/6xoYa3NkLqKWadm7j4tOOAhdpkwSDFs687cXv2hFWPYJNVAKVsc2SIKd6Rb+
lw5Skl3FbGa0EhneOZ86bIhU7l0+JLija4OwEzDAPZBk9m1jom8d9Wc91/0zwkS02q3m6+P13aAv
5K5C9EpCCREwaL/FfVDjerIitzM8SH3arRXEUNwANdxFw8BYwkhssOkjA8KN3hSkCn39XMghn4He
L9QOYTOsbPid51mnwECTiMeL67n4yiNCi1NhD4aHpG1D19xB230DJoURVRtdyFM9uOWhYY7hVIHE
+uzYcXp4vCV3biw5p0SiwJsDoE5+oTef3PRnx4+6WkcKZ/CPEd10b6zqZh9WRbCy2Dv+z9AArtJy
dAC+6IunE/pAA4LSTvfizFEvDJnAiNp19rcinqM/k4in59bo1RUvf2eHAY0DACAjkF534XRb1xK9
GC3Ty1WIfGEUd7sZXQg4XDZphaLspodS8CVoob3Zws0uLsIcwm5l5fLeLIJ43lNwPBb9MO7y4jND
PRlD2kcCNKG2+CNqBv/T3If6/P7bBG7Gotwq2/SQzFx/yyIdYOArNMPTfEHfpYPPtCgbncl8JvKM
nE7v+8+Oi/cFqcLXxFVd20OheEA8lu5XrWjZ71ExbQ/9eOWlYPRg5e28c0xlo1+X2T2h5BIUCntf
oNRmanoqldstZK8jwpUt/MmBHsJd/nhdd7wSwQcQHJmCAJ6Xn/PNnXCTeO6NklczA6j+xe3J6jbM
/6GyZKDhgMyr6/grJu+sj8NJjsUl5E1bHlMmYmKeM0f3mN1Sn+rCKin2NbD32dCbPl7dnRtBKdOi
Ov3/rYfFKWkiRN382EfmSZMYHQvmjWEToAq+Y3KOEW+jH38oxmAfBjgNSDEn6/PjH3DHDzAj59Bs
4zaAvlw44SlKRR75JaOV4TArjMcbEvoG6Q20G/qowU8EcifZMpjlVCs35E5JF2/LiBOga5IiMtrr
T8sMc9VURZgSBlliYkzQh2hOtVFfmtHORrxLceDni8LkZdC1eNs7SHk7c+j8MVth7x/vwx2vQCuV
FBeUMwf7dfLkzTFLRkUlq1aTy6wk2h9ORrYt09h6fzD/1sqyktrDRNTBjp9cLDX2d7o7msh+wArd
OlnxTVju5zkqa6+L8jUc973PzMMiuEl0uBgDud5qMwfI6TK0fhkYCTMvUw2Nwxc3sLS/aFqmP9tR
hQZQaKkYV4K2O3dJNn8ol5DIw7W1eGfiVtFtiCnjCxQQ9cnJG/0YxxqaFUG09n6/NpIWnt1xXiNd
RzAetAxg2oE/M1C6uIg6NRFTAdWKak+UZehbdGXXlmfU+zr/ECATia7vmAPzPlUVA8cz0tFMFK08
57euC9wk3R9Zs9dxk4vnnKAnmf0pyy4xcX+FRGg9RVuVmO/TVFrDh67N16Z8bndborZxlgxqSCj7
wp0wFRVYqhIjSRuO2TFP1WhfWVmzE7q5FqvcnijDcinPyDksINTu4sMi0dqiMsRYW2xXza9Qi3KY
PLmiMPrkLTPnoZ7t1MmFNfHxRb2zRAkk5AUHz8PkzMJp9HbZxejI+t4IIV3NS1pnz10U5sW2TBJa
9o+t3eYcVGpoB3N2NQZrl9YMZlaRHQFdC7Gt85JChbb3yw6tGES+Yc+duq7d6qXEqVPu9v99bPz2
/NDOk8MIrFdQXVj45oLJDjGgP+lZUUaFL+2mTW2VPTP2trtJg6haCSFufaDMbuj0U2LkNbiZbDQy
6OsQ5fFav6KIaqX6cQDFsn+8qtsPyNNqUxiWcSDDS4tbMQgdCl80zL2JoPpj0Tjzi8IMuZe2ubuW
0tyzxbOmUrah1E1kf+32RCTSErzT5MExJIEdGTTUsH8zp5ysFWfvmCJxkpB5LhNYr0X8FaNk3w7w
iXtTJ6JfaG2lH/NYSXfKPMcrh/K+Kdj06ASCO136ORQ5ShWyq54RjGL8CKNIftILM99DK76Gf75z
BBmRkJATgljZ9LzeQKfp0epzs8HrYfs6OjXs2Vk0gPkoIAich7ZbWdrrFMS1D7dom0tAjqBpD+vj
tUEmidVwsP3eQ08wQ2zTsaLzFI7+X4VZWT+Qn1CPdeHA1VdnlE7sgHdsV2b6cNJTxGZw5SVStIju
Pj6zt87OwuGQuQBGoga3rIRlNdpweoziFVwHsGroU7AXnZ94IVwyEHGMR7hB3znsRdGB2UHQyxSK
pTtfBvRdZg55CjGnZ0Dg+7cCovnbWIUwZ8IGcdAaxOoer/HOqZKhAQACxrxs3M5i590Rap0s6rwG
nmgvhw/5TI1/PgnRaMf/wRSzMAAXyLXp0l2birRu7MNUaz14ulLS7cA/G0pgHkISs5X22r1V4WZM
WUaRtcXFeUKBu4P4Km69sY+aj46iuUcCXu0LhQ5nZQPvHBJBIZrCCTmRsJZNzwiSjVKtROup1Qjj
vFK7p0GgqCrCeHiuqwmuqrl4f0pNwY2vRQwNyoWM83orA7epHZGptVcMM3CTHXQnPlC0FNnGDHnq
ELJlBNDG8EjrHi6swjVS/zfELGWz0vK94ymIvXiXNUCJVCYW8UDXpcgc1wUYcAh+p08tcgfhOa8r
yOhIchQ4UDvTT7fvPkiOgWOSoCbsLp9n0UwUGmaz8YSRjccJ2a1DBAnMyVQgTnps6t765BaThrpE
l+7i2UKVa0zQjSI6l4Q7vur+zufI34O7m6AwUPrDY3O3gYdF14vXkaYUHfQlmlbvetLG0Ko9l5sP
Gz8T7hN6GacyLz6hLxSdGinVBb1Ps3I3766TMIAEmCLCDfACssJ8UhDn9cbGir7A7JH+PdhWsIN9
QdIqlvX+8ULvZIFUqOWtIfIFErB8YmLCjLJqy96zmMICgBYnCJWnqIltp6GFZqapUSgJpsiBWjKb
RxKmLPgnqZXk56glzfnxr7l1F9wlRotkvRWk2tJdhBOE5tDRzNTdqiHYIcI2v7h9Uk1HtdGKtTN1
+5HlzYXAQU7WyrN1fXn7sI4nM61UT6sKpMziBB74HUp1xtcJDvEvrg3lNqpTcbKru6RcQTzeuiva
Aq/dbPwi7+3iwgI10iaolVSPHkm1FU1c/tSGOvpT5AqsMq6UCrba2Pn17g0Gik5ATWmFeaolzjKG
q9W0BlR5Aw1SOTNunQ95pjc7J2iylZN851tS4AS4RKmKCHAJIXIaqwpNi+LUUCTGz1yM0xnSFMgH
Vcj3Hq9K7tV11MKoupzRMqmfq3zM6w8Z8EZKTv3JC0BMH2irWlA359YpBf13QvMWYECjgIGJyxGW
iTJfuUN3ViqAv/M5eQvIFhaPgAMdbyaHSj1CpuLYkIpsBnRJNrDKrQVod0yBHqIbAkCKMbxlU6lR
FYPYM6m8EjD8XnOn9K8MeSQUUOtoxQXeOaAUhegLUpwiZVj2y2rKPyhDj6wKZlTg/aPSeGDeM9Tr
YYn+npVc5EvNdSne/ZTRb4VVQSO/ZK7dkXvwphYEPjaawhDxRwN5EOBLgZgEwbWY510LV96/pVsP
6TuHbcE6g5exDZOQXg5SLWy2aBKqKGLnXuYOZXacK9XNDlWYwOqY2R0iKAVV3xVnd2+DwWfJpquk
dlhiOKkLlj3z3Jk3J8il+pX1K4IueuN0zAPqdvk7V1C4e3xRbl8XlgmRBPAH+ZIuO2naKNWHXD/z
6sponu25KQ/tqGcMYVXZcVCaNfqApT3gxrKqJ6eqKOo5y6hE66DTtUfHPE9aWgSw0xuoWKJvGwbd
S9yqaZdvZItKXTlBS38gzdJakG1zyRW0zHHVoshD5qWNMzpXTX8qJ4hqt5lR25Bhd9DG5oHGIFxm
ObuQBv5+cMZh/3ijb55VDj88jxSgwJrgEpao4LpChXfOAv2MdlBLMbca8+FLbYFfOrhzVKkfRxQ7
7YOvuL5/KKENQTorLZPgeSipse9DyOmjlVj8pkDHb6JgY0j4LLNQjEteX6wwsANArOV0TsvK2hRB
UF9GOqtbi7EZoBQhQjdMuG4dJKWo4SXBsURi7b0prfwRPLUyhGNSCYzK9Y/QeOGViGmS8wBMZy8c
DCImPnpCtP+qiBmvhKjLN16ao7BO6iHn6QlTr82F5oS+Uab359Aexvpjkrkp00nhhBL4oeGYxGID
eW2CcDOqb9FEyxNVhJXjKJf09nniNwAbozTBJVdB/i2eJxjrI0Q0zP6MRJ7+nz1P6be0DtOXugn7
leXKT7gwRQGSkwfKgQLnciZ1RulPbQargyQvF4hNVM3eJgFbeRpurzWlFvqHMo7AgS1jRjezcjrx
Q3/u+3J6rlPGeqGqQJUmHdWNA7vd5vFtuvMRJe0Kj6xMxal7Xn9EN2Y+M9fm7mzw9YYvfVIQj3eZ
MY0ZaoeZnXqMuOk+CokIF2+CtDXVlc7B0lfTkidaIpRhsBkwnLo4RnaZCFjHg+bMIYvRKIjNfEoP
jNcxTJJUAuarXIk6JCgzAw3vNVKlm4EzaZ6l80RRniHQkRv05knscrcXiLLPZ4S4At099TWJfbJx
0H9KD9Bp187Fofenfs1NqPIopztt6Q7belZ750eH0or2MsyOYxxTW4+UHwoEe+XB6KE/3ysq9AXH
hgGzoN4GI+WCf0O/jtOPWhcLtDkKOQj103FRYv7cIF0Oj2YUwsL53i8MqoRnQqM/wzVZhlBm5Ebg
fQN6X1H1JQ87pKBbRG0aJWWaou/zSyf09mBokbISpd5eGAM8roTj4SFkFn+9s4mBaPVoT/5ZVUGS
xuRe29Cesm/vXh5W6AybJHWcnsX3q1ENLnSz889o1unxJmg6yRVl9gNVw84qnaNjAw7fizHRTbCk
WfDXe+0DKGF+gzAD3CzyJ9erDEWRj4xYuedZ+MyG4qnqTdfTc5rDxP+FPGCwS4K0c+Hqstu1+fRb
bwGjDekMpTtGCQknr43DyFfCbDO757HX0AdSrewprpzsY69B+Fg5WH282Dv2KMTAxyfnfphekH/+
5rK4kNz2YTyKc5NUaBoXhtEjdlozXNaUCglAE1Qr0eOdlxW+HAIO0hCJaVg+arbtE4BXuTgHcytH
QVA7nwvSD3WiRy4q34C9sgoLGhmAaaKI4HmKmFYdtDB7Tho3zVeu070tAFtOgZrbKWmVrregTuED
oEnPFiBB4SnB+AW28Grv92rynJVKtBLt3DFHh8RmcAxgqxw5uDY35LFoUX+yzsEYZ5uwZTCkCCZ7
rwXauJlUuguPv/BtfAfQjaIF6bsuq4uL92A02UtUaQKvK5Ay2MyljhwpDCLaL7vw86eqt2w0viaz
/woDPKpELnIl+enxb7h9EXgNsM/AIiwXN44js2kk+0YDPmvUilPXoNaeRGGKSANFkjyA4TDF3b2z
nUsNlXYuxI/8V6ab0pu9OdoZTS6KBEPgwabn7jJ6pke3EPmBwf41dovboAVTMj2R+Qk9sMU3NVTq
zmjGBB5i4op+gIQyKPaWypzmvk8b971gV1ZG3VIm8DCOyD7O9cq0MinRMtLRZhZKc0brUtnkmZ38
QNZ4rTBx77YCCqK8RL2LE2stbkfpG+iHah2SbZY1H4wEAc/cRqqs1KAPr4fB3MYjzKjQyaFnziQS
CrxueHh8fO5sLy8OaTUJgoTBLtbrp0qglr3rntuuKw7DYH1ypjl+8kGgvN8XEDEQvOD42d1lySdK
XWu2oLE59+zH0clytdzUBtoI27xP620aZNE7+SbxOvD28KhS/SWJJ9u8/pjRbMLNPyjQpo2a/gzi
wWIyX6tOTJS1K7wSdz6mLOBRZqIHLi/j4pzqwZBpAToK57lsqBNUVaP+8ctK+9vuE6RRKuamPXNq
RzSep059nk0l/o4SoLnikm5d4OsIGYcYaBbpjXRZb25mWcytwdhydR5LxaFQ28KbVSfJs1PU9Vkj
wz8+Pj+vBK/XkT4ja4QsJFK0ismyrw0WLSKHSJiUZxflGihL7DRTCg9OcmF/mZGjYMGGn0FQLrlp
jq1rVsrnEUGU6ska1KT6z6+UyfLsaFLszwPiqGjX1E1m/BJxZwco8wxGGG1Nv4uy86hPZXdwtSGH
oDmq0THaxLqOjifCgwj7bkbauWq0mYLANb6HrkC856jVVRMeLDPpweszS6H/UFGM+xeOLSQWHWjC
xT4d4iD56ORF1m0iv86V/eMtuvXQMBhzKngqGLggvLzeodwodDaC3x81pX90x/kzHdPxRGMkOzQT
eF519MeV2OP2WhOqS/o+ap6yC7WwqSgmQtd2Ao0rQo67qEa+Wc0tG3kripDvXR5wKcIqBi/I9Gh+
L5YXT1keKll6HqtJ/2aiXhHs2sRpxq0v9G48lv0IRnmu8acrlm/TMXr6DOzQqeRug1+9tpy5QVbT
Be7ONgxAIzPrgQr6RAkQcKEYkhwcM0I3surRbp3xcSue8/azkgEyqkBhh8IZVdBr60x9VTXP1ni2
+syAmZtZQioJ476nsvOcp878KZeD2I83+853dWlJ0Fmj+MrE6OLJ6IBK03NHh1roY1id+pyxwZOq
FyHk2M3730Io1oQB8absetPvul5hFKD+MGlNf1Yr1drbDXrhBDjuZo6NtTrVzWa+gsJ0uAEEaQHN
rmtTAtLmaSzC9lyCtURJM6326PwNL2Ogal4epwlqqskapvRmMyX2hNoP3S1QYrT1F0bJK82hiJpz
6wfQ3lMOs15ENbkl/Gll8PXxl5PH4cpPwrBERA5aCUApn2+xwmiKkdxEmOXcNYO7H+lvvWRD6W4C
KMr2E5OLuykhenS6XIp0V+bK63v7PsnESyIpZMke4YDF+5REwKKQO6rOhcHAOoz47tHMhxTC6bkO
P0BonG4n+k4mvwBB8R1axJWOrMi7we0E5+D/qObTP+AkLzlrErdAQdnR6nM2G7BQtJ2F8gFC4JsU
Ntsvj/f85jGUtiR7iEFnmJrbwgt2lg69JiS8Z2syQLLmiGbGm7yFxPSAR7EOZlj52soNvWcTTDmR
Dk01eKeXbsGEYaO2/epcNVYZnspMC8evdq0gaF1QFvosGJt/b+NH7qlJqxJPJFvFS8JUX6SjknRW
RWGvK/7YzFBt7Tmwv04dHB+Pt/S2oIwtggsOMrEVkfdiT8s48m0r6+qzwheOO7qzZZ4G27RuG0q2
ij9pJwICN9s7Zel+JVAvrX2YRHrzWUHA1I83jVEV7YovvrPpBJZArkC9yyrr4kfBKtK2qFpn5xhd
t+9AEvuf5PehsgG21x+pSwXN+z8zRWwSTclLJO/1te8o89kSSmFk5y7Nqobu9KhFuxBxtvmnbybm
N6NFNXIlxtTlHb32IUy7UH5kaMLgSC+TEzUZjMiiTHaeAXZkYjNzcaJyayFYOEFiIstkepiWU+gZ
BlJFn2w7j4dDhUCb9TJVOmQ2rTUNxb8aIjvGtrS0NngVWowR9+lsqiBuFKhutx9C14VzDgmwwdqE
JYplX1QxjvWpmu2yPT4+UXe+neTCJYZwbEBHyw5FWBiNyMcqBZVbRKdcsfRTotTjXi+tr6UTxivd
B5maLvaQcjEpq6T5JqFc+MEyywqtjOLmrNLf85KxbS65mNbqiK+UqAszjPcBnuBJ46Ve1trr0IVh
a66GM6orvTiT4eZQsaioixwqR9Dk9hWw/PZuVBBJ+FLBl6p5AbEaTNJGmic/khmlkY+IRA/+N8oz
bvghNpF/m3aWmxv6Hi3BAKm/hEhZSraOJZps6GbaZ2sY8enMgzqQwk9VauytKPHbIyj7SDkxMkrF
La/ziklAIAf6KSrNXkMHuhTWJpnTSXyC1laFIcdP3flnWyBSiwgmql7/5IqmhvvM183yJXS1KNqn
EHYM26hBFGiXOtU8fktNE8qXSNf7/5CfyKaXOdfa7pJOoWJAU2uEs0Z8Hua54tVuBd3QRtOh1Ug2
4Dos9wXKQ9+hHjmhQvT4kN0+9TQ+iBUl7TID00tAB1gWfgNJwLmFTHc8NaU+ItIdhFG6ZWSm+fPY
2k1gCkgYyAGxMOxwHINFYMEEeTC5NK3Po52KKtxBJ25WH5GqF+KYT2OU/GmrIO60nYNmmdhHI9oq
nx//hDsLBpbNwCeTylQWlv5JGeoUOPJUUVsY8+8GIxXfazRnUD1FWeV/MCVvEh0fJjmWL56bZ2Ky
o7w+t9BCa99nBiaGH0pChPrfCE+X+emxudtQka1lNpGS4iu/4KKGPXRVXAIEsM+owTXPWY0YHBOu
51Sru2c0V9MN6EFrxfPesSkLx6T1+F2GuRZOw4zBqCJKhSpsPeXdTu9avd7aipl97YNG2UJO0/0V
uqjePF7qzUeUo2NgH+RIDqoxy2SesMamcSxsgGy5+SzQu/YiutXoWbZr7/qNF341BY8gg7VyNm9x
ZOs49BsINOxTEyrVL7Nx53qPzGbyUYcM5ZwZc79yI+8axOlLjneK8UuYpFGEDXV6xT7Z5vyPD9v1
84Ba105z5t+ZrkZfH+/kbfgLhSAOn4kQviFQAPksvKmLIEwzIy8pzFOhKsknrbPUH2ZHMLGPk9wO
oU/OC3SS46H1z7oiWm2j+pBG7ZCe1fePf8pNImDQ3qHUBjyUIRye8utfojp+EziN0E9Dj9DuH2UK
p0bsM8cZ4vapHK04kHxkqfoyx4BctnYF6O8QJ0Y2fH/8Q25Pl0vSDKuG7HUJ5n6uf4jbNTQwI+RW
h7kJNoERqkfdavJjD5bm/G5TpI9StIfjrIKOvTaF9C0y9iVKoAjeOgVlmzA17L/0OrDH74Rpjvvl
sb0bBwyLkqT+AaFJ/4Uzdm0vpmc8jarSHe3YHvZNZof/TC1iUpR+6mNoloxrO21wMc0y2j22fNsi
5QohJQDUAiYR7ablkeazU0Nx0x5D0aDbBqnI5wi134ti+OWeLSp3zLjC8KOJFqCzJqBMLOanplGj
s90VCMmZ8IcCTMh28NNB5pWVxTmF2ZnEzK1QO+0765NVDsFZHRA5TP1afzG1WKw4vJvbKVeBshUD
4Ey70wq93sAIuEpgond4ZJ/sS1hV1Tkt1HgbowBxQNFsjTX2BvBPAAQmBFJVcnGgCUtXRzBg50MZ
A+oyzbA8wOYe0kI3/C6FbnKeKz34a4RptPNq4SfBhw6kfUqkAJznyUGhQ/3ijqGjHNHVpNS2USBT
Mtcyu9dI9Cqm4zfiPqBSIM0CarzwkQocwVY7dvWxQZ7B05pJ39R1WG+aKiq24aBE/9iZbuzVeTCe
x8InyYTnYddWMdK2ZRwftU51dpoZIEYVhvEnFLjNQ2NZ1a6Zi+QMm3/yhPwgKqBwJX9121I/uHVk
bVOc47kMG3tjoat6ADKinNALnlZO7o1fkqvj+XbALEG4tqQhg+gPAqFCqY9ZIPId41Xp06tgeFHW
+s5PuvZ5hDNqp7Zd+0QzLHyvi5DmKTdBviMb8MsHKKk1aInHsDlmxQTktIqcY1hX87a3jbU86tY7
AC6lK2AQspAKLAdONWb8xtI24nOVqW7d77QkFv5hsOoxPhhz4Rcvjm7Hxk8/CPP511xT/lNXNvsm
oGAKidtl0PshkAGjtbhfVjKoaZ3zE5J0vIRB0WwRDm2erSGrvMbmoivtPJ8e+6a7RlkwQ13S4S/J
xQcIXGvHDpKzW+ttH23rFqZxmMXtQpxU5EXmfxNdz+Jkmydm3awxjd88NxABcbpkewTUL7Hi9ZKn
oS71QlP9kzLABdZZAnx3L5I9daZkZXdvTVFJpIdHEcfGoSwpQkKSGTvKJvdUNHZ6ooSof4JBQ2xn
lHhXXvMbR8kjQ+GbRE/W96lFX68qmBBAVoXvnsYkCg5qBkmc0+v2hXmAb3WiJ+9t72COWjM9NIIj
2Q+9NpeMBTpLSPCeUgbl9yps6tsUMrWTEqKSpZQQFD8+MsZiK+mhgygg4n1tX5CfLKJt6piqbxqD
8mQCE8lAhxbV8JRFdZQcwq53KsqHmYCQl3JaUG9qoZb538j9DuoxQSDSvjiDqcIuiz4JRLNMLKoH
4uhu/lGSlP5HSolKazxbYJZn0td4b9qJPR0toAFzs0NzKnkah0S1D9pYJuHGhfm/2vrtOE4IXs3+
qLy4TC9/hJXE7E7xxLziFiJuOh6mD7LhJOLSGndzWfnBMWp9kZGCZ9psrCE9Fg6FCVvwHVLyQCJ3
ZLp//VV6C9V5Kj/Bk5oa/rGu6299a9lfDH8UW2F29i7uBXieqV+rey1uNIZJMInfGEsl0jDNhWGN
LPa1rgxVWQCRhqr9YsZG2VdJq5+10BxOkszj8PhI3LEJISc+2pAHH/KW68WilRyV1uxUT2Pg2Kcg
gq8g70rnUsfmBMl4kOyA362NGb9GxW/eXijAIVrFpARsQl65TOCDnufdqq35QgHHVPd978w6sjxt
WtBD06bwd1H7w99VohjoKRdNam4d+Mg/B6gbQ+AQM2e/rSq7aTYTfKEvZlXl9cHPQiGegzJwvllz
rQffizhT0hZPDJgPeu80NFAoz8KpQsmNrSg3boCy8gs8WW2866dWOF/USnPyXaUWbfnJcMpZ+1YP
RZ89CRTDEkoq/pQU2zwFQ51Biut2nERJGB9AD1ijWoGwwwDq9DOVPfg6tmpll0B0ROmO1U4Lmrze
degNXZqG2bUD70jyvS+hqdvQNx/O0NDP6j7i2fwwMkr3O0HX7o/LgKKzaVDDfp+n4wvQm3mlcaPl
hqtbPFmFGw7uDKX1JXO1Gp4x7dc0+dGLyXTOaYpiYyUCvTlmmCMoJBiAiYiUdGGuBgfnj0AaIYy0
4kvj9ybNWSTBfcpWh7mzfudu8M5ZS7lE4BhcJTDvgAaWzHwu/aBmZNb2Unb19Nkq5+LvVu/qi23Q
r3UlWd/jq3TjXOEAlEIJ4MTRbyEbu75KFsSjUUBo+FKF1nSEWC1+muewOAJ6no/vNMV7j6NA1xBR
HDkNc21qTvwqZzjYf6rIt/9S63HaIF/U/kjHcW1g45Wf6O1dBc7CV4NN5JXgB7Ddta0kcyqN1LK5
4CsLcjDDbDPP0gflp6HEJnpliVP/aeq6+wW8aui2Clw87rHOxPDVSfUgYXgPGZRT61DIZgAKzo9q
6rTv7dRqa7DsxfMt3YokWcJ3Szgkscn1T52Dgrp21RuXqjCnHzmTOf8SVxifJz3/pcR1uVIqkyt/
uzOUj5gkIc61mHGjNLzwnXnS2NmQm/MFNE5/GVAofh5au3qvhwZhQ5cRIAilFQaB5NV6U+souhKF
yqQcLlpcVN/iZED6t0yzk1Za7cegi6KDOYxixejtTmKU2IQ+MfUjnqRro/HUAxCZ9f5iDvMEiUip
uVs+tHWEMzc45HVhr1H83noIdpO5OXIxvARol2uL45TPhZITPouwUtVtaUB2HvlGlG3HrJ0+qAG6
Q/3kJisLvbm0iBzLGBq/JDvVS8ekaLDVM6WmXRpr7ndKYtsbsqr/2tldI4a+Y4mOiLytdOGZk1vc
o5bJy/+j7LyW61ayNP0qFece1fBmoqsvAGxLI4ryukFIogTvkXBPPx+oM320QQYxrIhSlUISE+lX
rvWbtMhEd2UEqB+5Uw8Px9B5JrqKGTUbB8QjWmK1NpcDkIolk0hVfDWcMhwrs8vC7ipIpMAXKle8
JzUA1D4LzeoaV8XhsnPtYYq+9J3el27nCN1Bl1UNNHcJFpT3IbWw/liLrq99XRgpvh2q9Imr0Cl3
eWeI8+x0OJeZShyiqdY0in5tYZxO1YqaQLKz8l581wtTTj1UeMq3aKCq6V7Wp6lCDFk0FE2sdtza
k09HGSI/zxJcGcH0Q/K5XEbQ+EZDQVDgysC+7ZCjJer2VtDfUr4YNqLpp3uEA40kORI+yDagCXPZ
VNP2ijFRALgqrf5XUfPeDwYusYVfn7hGJZc/Xnno854HJIKM0SI9w/F22V4Asm8wowFZyUzVf43Y
D+36Tq3H/WSF05ba6yp/sKwd7rDFNBQMJgfd6tSxJi2Im9LRrwzEnv2q0BEOYNtfGWVoIcPfT8ke
Z88GuLGazQetirZ0S56OLlkLis6Pwhvcc8tE/3Hs5RSmywnL3is9tMdzI4ReeU6qzg+22Rhv9KKJ
g435fLp0uDuorYAXRbwQSsRli06aJxnm7uZVUIt5F+GHcwrFYO/CMZ43Tp2nhx2WVSjcqoTelox4
72VTodHbeqjwoNKCVNnJyIYehT5yM1YoX8j44Xy1JQxpX14/a7NS4j30Xxa2APGeTASxDPkfQ5o0
ZRDaTlBdETRnCSBGa8i9Hqnneddo0lxdI/pmfYYkFsgAgIN6PlRyqOoeat956ceTXqVuM5e2dptE
g7WvZAj5Lhk9S90ndRHLhyxQm3738lev18Hy0bDLcCwFDrEgQC8/Ws0RITAnSGUxIWLythCprfgt
DLLvVRRV1d0QDsYryyeLoSs5QSh+vMsXCPrqEJnt0eh7c6qv4rTPvhP22LkvNV114ySJaPdO0E9f
X9tL7qAFg0E6HULHGk9kQYPNpjFor5q+Lm/UdpaP5MGbT0koCzQctS0FjfUblx6C/ODMQi0XMP9a
NJr57NUyx3IzBOoe8ghX4s4PbS0PTmWDGZZrIhL6wZwryRtUMX96dW/BGCJEgFAjWY+1HoxtFCSo
BqW+yobR1He9Xhm254jKiW7GoZR3SWbwIa9ucyE5gXyjWkM6ZXWgLZbXeWAZuIlNWfkxHtUaWe7O
ll1DafO3sS219y83uD5OuCOXMsyShSUmfvKybnWTa1GVpquFFXvMKMDvGwc0pcjarefA0z3CWwBE
FCcJaYMn0L4qcNQWuZDxaqgUbVfreumVkyMfwiL8MZOY3HjMPdczQhhaA2e3MH8vt+QC8Rg06OlX
BbqXkdfAihf+EOndV6OKX6u5iSf6Em4sWOylyIYZ52VrvTPFug32+pCN87Cz1PzTALnM71HVu057
oW9UMh+32p+RE+1BayLAoXS6MG9WkZNNuDCAOq0PpTJEMIkTzclvO2E7nQsAK4NJpcbVYawwlXTD
otCof0ko+hxzuEDvcNR0IhQfqyJ16yq3Iaq06vDWVlL7Uy01reoGqJ++k1tHKrwil0YKz9AbbQ/L
6GwXJuh8ApiWxC4sII6TaWqKyJtCxPW8yKryDy8v0fUl/9jVJWW+oCigAa7OOQI7zFv7ujkMQmpu
wzaJwDHL9Z5KWEFxCP+d0STFqxR6drCcYNq4cC+bR1ZmEYhEOpscG5UYjvfLmS2UrFNtClH7aTTT
Y6Dm6nmShmSnkXTp/EHCDFua4gKQhVF9CVN5Sy58hX77/QGgR2BtcODDg1wtZMuonTAF+LfXWnxV
CxXWcqLM8n0E9NfHD3m+GVXbeNOpeX9qlDbc1cA9/cSUqo2r+fI4/v0huPCQEFu4dHzN5UjkdSQk
Z7Zl7MIDwABkrtCQDFHQFXUrzgGM6btaWOEeeod+eHkNLD/6n+XOgbFkOQlCFsLtIqa2GoMZG24Q
F5F6SC0zfJ8Gc3DdEsVvTPXlkfHYChVBrjgS+GSB1mnGLC5nWeizdrB1nuc4Vir3yqQ2vpMEWwmL
y8Pw76aoxBOaUzDmwXU5lgGIqtKKdO0QW0J9E0sdV1ijjF+CcLT38xxshVVPukbqnucGsldU2RDb
Wg2gLfWd05CJOsRFDxNGhveCEam0H0geeC/P1aO45MVkIffJlUmQwGxBtV/tGCPkLscpUD00Rtfd
zUIEviLZtgvVVDnIXfKQ5lF14pU8fsAAcXZDI7JvZDtO35sFjkvEeO2BdQhCQittfyLoOk8mvueq
lcS3cZRL97OZAmEakHNuoBke+tDOoUEvJpPoGewKU9RvX+7TqlbMfC19WiQyOIiWp/GqT4rRTiSb
hXqoEUx9xx2doBVgzUct1RrS0KCoZb3oj2rfSF6UzdYxK8yGYqzU7GxtQtTARl315W96soT4pAXF
SGlreQmsh1muIkXrqTMdbC013qDA/Lab2unYFEi7luX86+XW1pt/GQCiBK42UqMMwmrzl+Y8UkLV
tAO0HOd96iBkxhogYy238qGadcWtYY99SSqOxle3TAGKMBBFOpLB68dyGhGlQSzRDhVb8xwpgGYS
LQpcy6qmd7IWS1dRO6unQGq3KlFP+wzpgXQIXEfOO8oel5tUM4KGZOkUHjPyxb7SiX6vJVj5lXrG
89Juyl2W5fj2Cm1LnPnp3BJh091FTtvgabEa7b4yigaEW3qcHfhNVWmVu9LQopvUJkpDnGuLL7Rq
j5La4p+wRC88Jjj9Vu1lo47qTFjBENIq+PP7IZWIzHKed7aD8PE4I3dKirU/vjy1T5slrQWDjXud
RQUb8HKAGytGXdlslGMeaBIukDh2YZ7+oNfDuI/ncAv/tbrK6eWS8raZVAPiKjnDy+YgO4hQR1r6
iB1Z47eOJXZp2WuftCKOvhqS0x3T0TZ9Rlp2c2Z7I7hfLafH5tGMs38blvN/Lps3MYkSE2INx4z7
/CxAK7pdLA2HukrexHkn77I4/QKNUdu/PMqX73hyPqQKALkQn3IDcJKt2g0LOXbaUFeOWR3En2zs
IT09HcI7tM/Uw6wR3VH+zTci1GcbJUEK+Gqx+1mfTmqMIp7t5OpxbAxtL+WmjSQDB6beRrDwec75
dadsOY0+M8FIz7BdeKXChngihgXm15xzXT1GwMsO2BMGbqIo9UFL0KUweVx5TiDaY1CWhg9DR/31
8kA/Xc6k2BWNBzLcMKSqVpfEgOarGs+WcUQEetxlwsg91RqSgx0ZiTvL0es8A5eJ5SPhDxL+k0N8
AmOfYlVLhzo1j4k92p5Z2vZtBJgDumeN8OTGtf5c51Ax4lbHNHB5jl+uXvQvCmnuhXlMWcNHfJ2b
W3VY0JODPnzM2TgbId+KefC7d1D8IFlw8pL2Xu3WupxHNFFi6zjDLnDrRJuvq2HI36llsGSGFe3Q
RGZxUDMdhzdAk4eJO9BNeLke+rybr5NA7e/bBHd13gjlnVYV+V1nwRWpFCXywATlwFFkQqIhCIf8
daHkMjW8z3iY8b+ANNZAR1KsvVYGCRbOypDfGSI3PE1BmLduxJbuzdNjhWN7cTGRET0gSlcvJ2bu
A6Vord481qWdHB0VZowCHOVuaE0gCFBjvTKL7X1co9r48npfBZWPnYTMxhXFg3Gxqr1s2Wy5ISMb
JA8OKsbn2eED3FqrEd8pFOX9y209s/z0P9ta7a0K1VZsxzvraIUKluEWdPXJEubZhEvgNXpvHV9u
b+URw/JbKOpgwoCIsb9IWFx2Lp4rYQaU4I9cTeJeqvq7QhGpr7ZR935onOihdpIrVVTGqUc9xEWi
bdwTqCxEVKn2X/6YJwMN8BwwOHE7tyXSBKu9Z/U4Q8uQq4+jJZkeCs/GGb7mTeS02rvXtkSQu0jI
gsfGmG4txQsETbckolvCc3QOpGSWdkNlqac4Vc1XHiiUz2gCjgWDSwFo3Slhd3NZF45yUs06vyq6
6JtkVw9xNub3Si5Pu9d1bCnWEcIubERypk9EFjD6qa0w03TIR6buNa2TXDsFro1Zn285iq2vPpri
kcCVt6DBqBWu7tu+mZreGlkYsdxObjV15rImZi/vAmUXTdr3JtetjQfKens8tslLaHERhBkmr1aI
MSXUJfXWOEUI8e/VtlR8zEULLzabeNfN5NpeHs71obO0t1CayImABOKwvNwdbYbWf8Gr5ASuvPaF
UmmePAIi9CeSpT96CVl6ecydGZJez1Z9ufHlh//xwET0YGmctgE9cwWsi81yUFiiHw0DMGUtf9Gq
SvZF0GCP9XIzz80jWQceHbD8+M/qyCnzyhCOPRgnHNukvTlNHzQJCk9ioU+NuEp4U4dWvXHrPTeP
VD9I9iAH9ZRDYyKBW3VpbJ4SzQ6vUJHv3yamk3KET6Wn5oP8/eU+rk+WZSj/aG+dh9CLSjVTMkmn
ciw/yM3QXyNXOP3sY8vewj081xTPDDq3nGAsm8slQ04Jxl0zQGipyVRlXZnfWlxU/sLK2DjFnhtF
OOsAxoAtLlIul00l8lAENkCAkx30aeIGZmh7dZylxA2oXLm9WRQb4e5zneOuh3VHompRSbtsMQ9b
XcvkyDzhCtEcOGikG6EGxikFoPrqphB2WqovNoe0wqv4sqlp0oSRNJF1UuL8Icu06VZO8NCqgmrc
GMannaIysMQVlON4Lj0SXP4oxYl+sNvSEtaJGkL0Br68hmfJsCg01q8DVvDGhUFLhQdw4ZLp5MV9
2alUJOUUhJp10lRxNrPFNtkeOpBqNqg1C36+Fpnzh5fX/tNVQnUHriR8mAXNsTbemcSMO6E9B6cu
bFTXhNd6lhtlUQFo9QMoztfprT32cVGjIQEHywHns9W9kAf9OLZECGfuUtOfiia8s/RU20gLPcrn
XJ6OzlJBInSmhkrKZtWMpoSZMeljiGWgkx+sLGu9ds76+1iaJndI8v62qikcWEkQ3dd6nHiEqEPk
IWMe7xJ+cdu2V48wcgQVTLW3Nk7VR9Dek+8jdqRquYCG1nhivR+R6MoU6ZSYfei2wAQe8IHqrxsx
fMxKFJCkzNT2sKs1X+sqyzPywjkYRtH6UxCp534Yu2MxpvpRTVpt0Ze5q8cZaGidhajs25pHhbL5
bGBb6OGmx8GdoaYnSWa4M43EfEiTwbxBNSvdVbo+3Ej6YJ2KMR+PfdU6vtGAph4SK9y4L5/ZSpTs
QSQvGSW27WrTlmbeEqgL6QRkdDxnEaqJU1IY545X4sYAP9/UAnenKEABbHU1l2nT6kY5SSeDC/oW
Ijq60yB6zmFfNBtNPbkhzQX7QKmSigAIcWe11DIU31LEUOKz1beRHyeSenKiVnatqJVOmg2fT9cR
knp52z7pH40CTaLkRoOL59DlUQFBkGNEG5MzEmTtIRZGe9DsuD8UerJ1Gz/XFCnPRTSY0h4p7cum
LAniS2QGyVnqShxpRnO8GdSx88Y2LzY44k8OI3r1Z1Or21FkvTEZo50gb2YLt4mUYjdFWuQz/t/D
kDLmy4O4AkxyGC3t2QvuimuEeHG1IJ0J3qxVIwzYi9LwCqks/TCNqp06znj9WEV4PRhgPYzCsvaT
pAnQ/9IMgBgdBTVRijcOojvvp7CvEIThYVJWWfjakJYvtPDAA3zC6mISLgc/sIpKSTRkWDj+8zeJ
MD6NqhJ+yWhz7+hZ+Tohw98jQrUCoCSlVRaYdtkeTi/hgCZ+itNKX+yTYm5uk0IgVlJYkouQQS25
gxrV3kzoVrij3iZXJpZwGwHgijX6+BmwdIBqwVkB9bfG+ql2LRdFK6dnR5tRcJRkhHLHapz121lN
Y9yXssb5ZrZ93JHxyecfrRpQYHEg4devPbMWsOGjIjjZb7gmqyUJrh7B18pOz0IGdTiH6FzB4s/3
Brt7o6l14o7ViO8BYQTcDl6fa6xF05V9UuLHd67STL0N88xyDfDnu0ixhpsxqE3PxhbhLjIj+SoI
Mfx6eTc8s/keWVkGYLxHr+vLqR9RFiw7tMTOhdKPe7uVo3OZyO2umsrpnUFRc6O9ZyeZBBFXApDz
Rc5+1eAwB3OV99m5N0eNBZ4OIFjmrnYHx4wyfo0Mb4YMEHpzJlSvHNHPYVNu+SA+N+wAopcaByGQ
sQ7Jg6pxekQJs7M1WuO7ESjYPsQ+7axn4iN/MnzSJCfzzKmNPbPDoWfj+njmeF2iShAMPJh57yzT
8kd82c11OAXVnJ11kQUkjVr7tjWr+AyEYsuh7+kMs4R5+ZMpBUtLHuWyqaqHwd+PTn6W6mhyy8Ea
SA870jdEO9+rIk63ZJufpI8WIDpwa9CJBGOQN1enF6wzsLOK057H0rI9OUFtsUVNGO5SVLpSUaCk
kkMHlIWT7XpNE4dWq+23lB+NT1avb9Vknyw4Qg/ykSw5Nhk32Xqo66Izs0kax2NqZZ3j1gBFjhlF
dY+lViESMue3MeNwmqpe/0KZvz7EsfTjdbuMVOiSp0QcguGAuKRezgHWWUY5lDDHhOaMtwoOAK5h
ldEVmhzj1WjVW+nxdXRCapzLgwwBlwfPsnWggKMxwVZhKGdHLwxfBwfva2ojXAyKVEQ51MxLw8Lc
OL+XkOeP6BaIyqL9CBSU6IuLZK2LpNdBV05GKl3bU6mdi9GK7qRO7tH6F5Rlu944jiVuHXlRbCXo
n215EcRYCMNI/q2O63EMSQ9N0OaU1JDPZejYB6wC21NfoiHdoJfodrIS8bDBwu/liV3lY+gzykwk
8MjiLSfoOtmdICwS9VRzblrQUX7aK8E+GZpX1iiXVthUoAF5jvJMXOu7G63Vdk4x5zfjqIhjJHea
G3ZjdNO08uylyiydXu7V6nR6bI98hcbzcIHBroPbHLzPEBpTfpPZVuKbRhMem7HDD3xWt8q9zzSF
LBk5EUh9wPHWGCOI6HGfZ3Z+wyuXearKwLLcfEC41KkTe+uBuEStl0vUuWhttQ+BSc9Sm2NeSSFE
s7y4gQwrBjOjjF++I5DX7rih6/eV3jg3KItpLpbOykb8uTqPl8Fd8gpcLhxM4JpWx+OAc0uaRVZ+
UzZ6Hvo5ylUehE3tXaPpV7qUo4v58myuD+TfLS5ADnKzSzpj9VaZOrpsTYyxEc7TVWpMNxhOOb8K
IdVngZEe8Dei3CpxPnWOFcheaJDpQBG34OOqLRLlCuXMybT0nyc670GET7giLs9CEbVti/dxcZPO
hkTlt8lMr69bHSJ2CqCtS5iNXA0P6mDlnhRkXegqcE1vABa3OyPSUZnWyBKGlW1+FCVqkxYqAZof
5JOy2xi455aLQp6JXcdmYNIuP7UbFMrmklzc9D1OlimMWiwAQtOzAl2+jiUilQ583NfabvUPbZlo
u9Du7X5j+lZn+eN4LU9M5NmXlJe8CpiyJVq2E7O4kWVjBhExGD3Fc7M6GHWfukHSSa6lpq+sJ/9u
FTq3tWhq8VRardJAyq3ezpmlMNWsW+Crn4tRLQG5TPOuB0/qlXr0s6xl+8Pc9PPGPn3uUOCq/N/G
V9HRENQjMhNtcVNRyLvtUPLz4eiZ51itvrw8xc9tRsIvlc0BVQztkssZtispiMpqKm6mOii+AktO
d1YqBnJAXNRuzkto/3KDT68q1ABA2lHTQuvjSbWiMZNKkPgpbpq4rt40EX5nQWyKwzB1dwiWx6ia
2uP7npneONOfW0ZgXajpyTyuqNBc9lTWhqmVE6e4kfCYOcRyHfvGAFtWya3oSraQzJ9DUCEv9/bZ
RoEhWyg0Ustes1iRQqYGMoXlTRSL+V1iWtW1FmJIaDW5sQ/0sHkbV+aWSPIaNvq4dnlfLHqJgMO4
Ny+7WmZyEKZjxfKJMv3bhCD/kZtr2rV10t63ivELe1Xz1m6lTzVc9hscPBqSyKa2RaN+rvcIfEBT
IDBaanCX3xGMSoKeS13c5Jmj7PXJFA9y5FCZHrL46+gYwfUkxLAxz48TubrjlpQUUE6SREgSryYa
UIKdThNpfrVBxx1jdeldLQwI/nYyftAmWe68sJbnb7meGXuAR9HBip2JKSnLUxCU1Z5ib3TNxG3l
eZ4ZDkSrSf9y0fMSWQfilUlhVZh5dEMtB6UlYU++ZTTazmqQR5wUOzhMUzYcXrkCl0uGcJTtBlLk
SfEzkKowT7HiuWn7KMTxCki1K4sStwaCgfy2HwQ6MkZjbszCk77SLGE3v4A8IuZfTUIV6pIBMzy6
yTpF+ZVhJX0CrpKes2L4HC+HmjZOW7Hoqk1gCLCAyZ6w2CitoFlxudyqsU21IauLNxUeL/GhCezB
zlxQtaVRepTzrO5ODjqR7R21m8zXpaxofMntIjUC7gnO7tp2PZmjnISVJd6U9Vxe8Y77SIYLDtPY
Ki4iJ+PGpbg6t4FC8rikCATuY2GEaav0pKh60yh1o7vnv4dGwJIcjBTdd5xujmAXtbuXV5HD0P2x
p2gOKD5AzIWNQ6DvrG7DprT0wtEG/V7GN80bVV4weYIagIlUG4HiNO4GucF6PcqK67QcpHcvN7+6
NP5uniXFS365plarCQwBpG4t1u9bbU52Tj/2JylvZOCQk+Mno/reGGzTG8k6+y83vPzgp/3+p+FV
v7U21LoorPR7O0lLv0UD622iqvb7l1tZL9zfowszho2CiuM6/Rji9qDXVavfJ04qfW56CI0SL839
ZFvhsawz5ypvtH6ja09XEFOKABIZClSQQNle7pbGadNQDmf9fu7KYY9vnOmbHYhmvNAMN3eCLczH
+lZ6nMRHgW8ENdip6+JPFltxYc6mfl/3lfAKxaw9bNDQo9fKyYc0FO7NpEn2Geoe70ukbT01kpu3
NQIuGym4VXS1fMijRYNGRLn4JyyT/kfuKW3tSUnjxLiPzLDYGaKOz2oLm3suyy2plmcGGQct+Ctw
n4COr1WuzDCrQYMNxv3Yi7va6pWzFhrG16xPQUpZY71F+X1mJVH4IY3KqxXE6xq3UKitE8yNMO4n
uNXHIhfOLy4AyR9Q6NgF+uTgB6hvcSee2Z0aWjSQIBezN86+y/HEvU5LUlWY9/joASh1ku7kjAIB
7LLTb+YAPkValve6PE5bxo7ru36ZSrL1hJFLUmlB2102HQx4gIlCMe6rCSJsZtaUcHXE1QMQk/sp
kHGwTMN4Z1j4DlEqF/sSDJAboVH7JugScxcVlXxsw2YLuH45D+BGuOgJvRbIOi88HiaX36UkaRSR
qzEfFqKEc0WyM1OvglhuascPNA3Ab190Sf8xF2VovE61/7FxmoUbDe4JmskavhYNGtlVbMwexsqK
9yl2DGcGMfJT09oiQV/eC7+bok4BBRVzRQvM3GU/9YSIxdZG+2ECpnbILKXZD2o2HR1TIMAgWfD7
nVSWP9hYgbkJBqavunVJidI4cLUl2Qa2BIbUZftGpoyC9HbysxwhjBwdZBblu7aOevNTWkfKELgS
2gHzxtG5SigszZJcRKKOrC23PmrSl82qcV1MnV6rP+c2l2DIOZGZ7lCkMuuTlTVV3/oAiGTxToN0
aN8BA5WT26nNo9bV1QDIOzISwa4LeEFvhF2X5w1ftBgcI9dNupsKH0JRlx9GxAVkz4zln6Akodfo
aarsk6Doet9o8/qzXVT9FhH/8jQljw0DHgop2fwFd/0ELGlLyPj1lhH9It3RYpk9Dh+wJRxdJc+j
h9fck383tQQii/cNwezq4I46wYbD0v4XZL1Yu04cAdYNepOdvVfUxLqb+ggvQvaaZWzM+HpcWemA
6CFJkKBDimOtNkBuG9MpZ0xCN+0tcRXbhXaYkPfX3NgypSPCA8WW5PuTcQXWiygQeQ88IDlZV1PZ
B9hC5U6Ef6xkUWaXws7wqpBTXchleHh5YC9PcAYWWZrl6CbXQdWPTXW5bCTOMEvq6iZ0E8MMjmWR
U9fPysGdKiV+M8yW/gbttNSNrDk/vtz0k5EFYruk5Vi0ix7Guulm7skTIhCJ5bhuT7clj0YPl6+K
RBNSSGpNJfDlBp+M64LRd2BzQaECjrOufrexJEC2FAF9FUHyFfHDynSBjInrfG6ddiNOf9qaufD0
YUeR8+PX1QGZKgmZ8zkdIqrGYA2BGqW52yaZ47gDN9VGa0/mkScQBR48qDif0JtctSbPejiHamZG
rhzq8kBraIe6jREFOkWQzEgXRC/UBMeYyhtt0u3PL4/tqtbEQmJkf4s4kDKksLvaoQPp20zrtSBy
KYWoMtLCWjL51ZDb2bkcHVy+mjJMsPCWG/shspH8d9POkT93Xdu9zgGMb1lcfxelf+qMiy/y6lsi
QubZcgYrcoWlxQehZt1VV1Y9U24V+BPNW6oMT0afEiMpLWzcYG9xSKx2kdqLcCQ7CWOhGLr2nnKq
2KM1Jbl6lgWnKC3F29DUBt8gEtnYRet4A7XjxaaHLUy3SZIu9/QfIS0mJ1Zj5z1Nj1qSf5ny6h4r
Zu1DWciUkC11OqWIz2+cGo+KQP+8jig3EXgR8iEqSo4U8N7qGuyDmJuo1OTI1Qnk23dyPbSj34z5
VHj8Xn+vmdFYHsdsVL+YXR6/1XJVFN/MTOmvW9QZB9co0+mDIRex4o5WPlXXcVLon0HuGTcK4jt3
jYjgr8ehMUiHFtbl+JUjcbjuZHjHXkcE19xZSHiJ3y+E//ox/p/wZ3n3uw/t//w3v/9BdrOJw6hb
/fZ/buIfTdmWv7r/Xv7Z//61y3/0P2/6n00nmp//uvlWtf/ai+LhWxeXxfrfXPwIWvr7S/xv3beL
3+yKLu6mt+Ingm8/W5F1j83xzcvf/P/9w3/9fPwp76fq53/++lGKolt+Wshn/fX3H50e/vPXcof9
158//u8/u/2W88/cRhQ/4/Xf//mt7f7zFxrq/15Am3iCcMbwYmWhDz9//4n+b5kELWX9R93VBcxR
lE0X/ecv49/Y03DaLicvVTyYBn/9qy3F8kf8G5YQ5k9o+aAhBrj1r//3XRdT9c/U/asQ+V0ZF13L
1yyr7p9VyUuLrady1C6aFiQd13RVJEHkSCfmOs1Y3Lpa+EFq0mkXBjhimM70kfQgzu8J0gynSs7T
E3jy+DjP1e3kJF//GLK/P+3PT7m82/7+EhCZnISAHgnIL3elaKM0DwKs2Kp0OAWTF2SuqsdfDKdS
Ng7+ZzvNGIKKB66GGt7q7KlbPAOiXOSnTg4+RXoBmEu9HgNTO2oAyvZVEIxuGg7ZLYJijTfH5bQz
GxwgZ1WNj4pot8TELs/Cx67jCQuaiVMJetoaiWo50iLwIWenoMR/KjSczwMy3rum0hdLcsvPyzTy
O9n88PKIL91czf1Fs6tzUDJTTZnqKSPZWOL0aBiNq6St5hE4v+rl8aSDa9S3QAQUULmSnaJo+C6F
8SFI+t4Vs/WQxZu9eqwC/9MvVvGC+V7cw5ZU1BIVXq4kyMiN3HJYApANZDewUssf9CDza5G4VWN8
VKfpgFDmryY4YXi8C9NzFenqruOGV6c2OuTjgW27D+xK2Qndd5QyPOGimnXxtMvzIr2NypHnQqH6
VYgUaDCVOBZL5T0C+8qdKBbLIUn/biTRm3ruI/QflM8Bk88MEp+qyjGK+g/prNcAXdoPvEJir+/F
uMujRe/asAe0dIMvHBD9W4TUXVj2j0IWtY98xW2QTOpu0ILyY9OhkO+KvvgCePeWIkV5xsTlvYwY
295I+k9Sr3v6hIdio6rvFCoarmOH0Q2BxY0z6uikUzoOwPjk3BeuMqZnRUh7WxnsI1RQx63G3PTQ
Qp28NhIfzAwiOUyEYVfmgfIOqXyUvIr0zZAau0br7H1G3dgVUe3qzdi7mVHs27j7aRfhQ62gZ1m3
2aHTe5f9NXtCir5wPe1hSe7LQXbNKBz8Rht3dlx9kIf8Mzw93YU3BN7mULY/TOQp3VmKg2MCjPYk
yqryQ7mtjqDEj22pHjknPiP5+gby1c80mTA1N8zygM1A6Abl5A21LlwS8Eg5CCrXRWy7yaB9wHj4
wEL5TlFPQie+5MOyr3YJNy+sbXfo6sPczjjoCjVikDiOGjPMrw0RfpY7NLX6lv3SdNAmmhbxGEor
75oGc4oirm9xkchcMsRkLtIu3MltcKcacMMnnb9Qmh8thXXhTCLfyXiaf+yEiX3flHxVS1l188Cs
3LSYDpZTcebMWucz6Pjw9FbmOqWqnkfS+h774KOkzt/J8jufAGt/wGoKuV/JnNwpNzI/0VrcW8XO
duD0VtZ4nDVth0DT2zDpRreW0X+o8eSqf4zJbnJsV6TT20yRdxKVj8iKEreLIs2Xou4s5aHiVnV8
Bdg2dKn5+7M93AeS+naMBIZ8rfUmb+23dl3JRG+SLyNkx67Jd3MX38+J4mGrM+CkmR2dTP1ohvL7
JKjOnM4eugyVW4vdmHyyi+aqVd6pToFD9EMYqdeZOnrVmB3wTKqE4WcScXLxXdZn3+gbGCvNDehm
d8q+ViDYY8TLelk6hsq7kAO9HHTkLWbXkAwXhWHipc+jspwA5U6tg3MuZG/KxK7tXXtUXceoPo0c
r9Dq0edESbi8i4u9qbjk+M95mx600VelGxt2MsVXTU9vBan7KrV3ZnQbikNoE7+mJ62ZMRhAhb+B
4/U1bA+io3e8lUT9Jq36PVpcMI6/4n/xTY++VeJBmlpPDLMnISucPHQLvkG5C5UPc6S7+eiPFctW
vSvklv87eo5UHc3IH8KHpGi8JkI00HLDeF91D/Ew+pHw51y66tR+b1dnyIGF1vqBo+yG3u3ResPC
xYvBV5ndbdEYO02yfCyAXClVvShq9qQtdpLzORJfs9G3tNJF0OUcpLYXf2J4nXa8H3mBjXXuxsNt
VYIlyPQdPE43SndNiepDhPXZ9A5KZ6nKV7rKX0gx3K71cyw7vpRVZ5wpuVVZwn2+L9veA47hafUP
I593k2axjA7SrPp2qO/tHNfDvgfpyAgPjt81YreMZV4WfjyY+6YbPbVjV+ayW+saF4njO9C5UzwC
cvXeqPGpDd9ViEH0tu2bVXUYZBXnxmhf1/2+mnqvzUK3CD4jOL5DHXB2FnXzeY/V+nniVavEqp82
plep05WtfoubKxFHfhJLrnDk6y5SjrXcfDQpTdt4/2Dr9qVB9BxxzJ0hX0/5/6XuvJbjRrps/Srn
BdABby4HpliGnhRJ8QZBUhS893j680Hdf7eEUbGmGXEizrTRhSSiUAlk5s61l6nPNHG2Bb22MyPC
pzO1c9HrlpZILWxDPFAr4ZrODNy4W7VYjrYJ/SFyw0Bc1aFyVO1lHu70UFvWlItcI7dXvYrlZ0mK
nCzDLo8Xv0hu4yi8tOqXIb8K8sGegzetMDeWXrtq2zpxYRCpiExDjNx+8OGgXKKgOJMzUbM1jAZY
kC1ct5fbrrQUzizRlrBDNMtV6nQrxeJu0JtqU0jRM/Kbxd45Lu1JU5pNmTa5GwfmkxjAbclaabKV
cNokfU9I0Fw7nEHceZKkzZgVD1kdfK+y9mIIwnkfpcPdqAbWwZegpBVpku3L3tgY/f3km98Vub+u
JRf/5zMBk0g3EuoDeUBQfMwzjsSh2wvpOxHtIBFY/7JnHdQ4/Vb0mGJEcXcjV8l5raTnUlOlXiue
wnzgff1SLC1FhQUHCWYdnQLoGGskJJIarY00S9i2FR2CaKpuY38Lqpjf9VnSe0k4H8jhiN0a9Ctx
qFAwnSrIbzlYOiIiiYzhw0QLA2vWMb8yJ6GzswpFdLORmoa9svd8K36ZWlnCMEoPm2/+XKm6a7L6
4Bj4QBqDcl8J+iMpjaFnMW+l8luZmptiiqkLMG6M78dWTZ0qF8ZLP83q2SnkCzXeWZMQfZegR13r
3Zy9MDpG9XWGTCL0XtRiLScW3Epj4Y3WCLLbBfP5XDq4wD4GilU7QTfYoXUpCIrTS+L5oBo1VhGV
V87W45zj+y8HbKfQ1u1+eEjmxin6Dhlc678WQAZTn/Z3koQzoVoI1bWZ8THtJOnXYVXHF5Me4ibb
m6whc1nRD62n1xCB7mM0EXeeVxfgHJdYjiU3rW4K7jRlT4Pmy7zQZmxDUbGzcMzsYiYoymRpDczS
EbG/ZDkoXgHAPQk5z7VvlF8GJVQ9baqnlD6SODjxFCWhY2UGK7w8XckWbrJ51lROPYQ1rDFMIvLO
8g8GNH4btoAAkcpKECYXC8G+T8VNn87PsR9ojd1DBdoOg6A5wjCwlcjNPu/E6aZopcdCRjLS1eK+
VkvhQqhn3lczuDT8svCC0Ppm1MFkC1pG8CneJnSKOYLFE2VJlkfFmTVMJhK/UHUrv8iJChfg/wWs
yCwhrE1WJe+Kot9mhVJfNWlfuriIn415+xZb5SXr4Pk4a1+mmYxeUd0pcpR4U5Y9K4b4UIftUyCU
Kno3pG7mpDc7pWVaEzFSnQVi1bkSReuFqMcp7MoaB4E6qp99oEdIEaPEExjxEuVJzsJNag3dW4s9
zF2uWI8qATjY/rBRluoTmWgW/jDBddJK56OWKnae9i+zDjFObcr4MBZYqhi9fzUHKBgzypCZJEI5
0c7ErindsE57J5ICKhHkJK7Q5m7bGI8jCbhir/RPZgx94bnwTX1y57GoAjubEmvf8JUNG+i2TzxT
EFO7V+Wm80JZa6mhrMpqbgREcxWk5uEN0292NNnIhvdUVi70Lg/v5lISeBUq2Xdj3hhRe4nFfZyc
SVX4lpD6Y3lGHNx3bVe+5GL7oo3lVUiWayuU1k7XkmAbV0Jro91FeaJ26k5rnvOB9cGZOgVhIRa8
l7XUjY/GKO3bXjauE2nq7LCSZrec+8zpusAR0gMOX0VeBAnC+F3Z59Eeg/huwtog5aggqBeSoD2p
gZAQ2hhpht2oRmLL/VC5pvost3F9wQGJqqmbPBKXOi9VCU+oLtQ6R+zOhjZbZ91IVdDMpiszjZjY
uyazU7/YN1Z5QaCtXbBfpkbqWcohY+5b2ncp3owRLwdj+goVXxiS3LGqx156LRp+fzF2yHpbxGxk
LLx8lGytusdCx5kT6bFU3EjJ7b4o7wrNcGC17qzoukJFVQTKoZmraxmqrWScD+Vj1R+QkTtktNAD
ejGHa3GuNqnZbywtl+0meklaZn/buFr31g1oBCizz+aKsE4mbN4154Hp+zauL24gv0Zzvi9Ccs5J
3QiWnTG3Zb0kTa/Ciysko3NsSXeICf4qILp5TaJuRBIhzFL0rChZXLXtLH3qhvesOUBwiL2oTiFF
tbbAyoVV0SEwO4ekOq/Sh32X1lsNq+WzpaaijHbpeNulsKtQj9ttFhsunN1DG6VbVX3IJAM+n7qh
4WgPvmoLlUrpncYe5jwtyVpn6XSPG7TdxVdxqR5SNu+0v0/D6FUx37vxPM7jyaZpDge2j0rXD+PL
erwg5/dOGCvD0y0B8pwkXIdyQ9LKbF6MDRtqIMd24WfvpUFCjTgMAIuDclnn0kHF//MHxPCvsMH7
IuO/Ncj3C0z4P4MPz96LBW9r1pf6/xAvXDozx/HC/8px8k/Tl58Rw+Un/kQMBV3+A50AakMIIFiy
Ah7+BzIUdOUP9CDgY7RSYRehCv4bM5TMP2hM0SDH9ZpsAXFxFP8LM+SP6DcCJi4+abgvw/L7N5jh
gsT9g68sJrH4BcAQRwqGUIZ/+POf8PMZ2V8HK436RhHTpcR8DCwl9aayeCus9tWMzJuuwj8olJNy
3wD0c+5lC/1pxH4DF666J8tdQNpACcq5HRqZusaUVISgBpw11e2AgA6d2e/NnJcnphASmgMaW7ZM
UuRtFtFzgpBOUQVXzPQ/Px/ZJdJ4fGDw9ljwzJ9GwZrqUmo6wuAz1RQil1Yzsc1qUl2VGRUEpIq5
zWySY2Z2HZ3sJTcyK06jc5MMm4HQGVaDIdLAGgKrdM0kDl296sA866LGX7gsiz+7sv9qKv7P5tn/
Ypj+w2lnd2nwUke/TLul7/TntJPNP4DooTihClp0SYv9259AvSyD4Bs44qGupe2Lr9ffk05V/8D1
HauCRTX2F7r/H6Be+kNGlMtPiYuxG3KVfzPpsIj8ZdbRBMAvTeHgwSsHSQpK2K/vmzpE/tD5PQLI
IIiveiUhcELQ1JnCsBDPiDIee4fkLsN0M+bNe5Kahe8kSseJEX+d+FE3K13ycExMLms18htnUruY
8/ScYUccy+38JDFLFYfdq2GvTHq5we+undmqR00mnlwea2tXpn51Oyu5xYk7CtTWBSVlPwlDiUkv
aCiApVHWwd3qgqImx2SL4CkrkIABeThxpo0PcTj5560/87E9eUu+XZelIe4MLTUIvvHfZfhmoFFB
CdYEL2VTD/ljn2UbeilXspJdhVr7JMy+PQ7mhaBBPo5H28oad+iTjd93jlYJnhyMHhbEXohVo8/R
Vm6kLX8vcpNY6b101MRdZQYgLzjHtdcj6OyrJj/UVoFcQgzlCw4Ubm5FTunjS0rIbyOWL1VrXJIM
7uZmfCgr64uIFmYydVSKcevNEj/ZGYMtBCVK6JRhQM04DrhEFNW0/OLhglPXdmhyRrGViR8ByQJ6
dBCX2kanPAVGQbYmTQnSrKSNAPWYWNTtGKmcEfTJkStJeJ9m/N2lMXuIgnjTJjDi9eI1qER65eXg
0LLIdyXZIHpKG0UabDO5V6mcok4NUzcLb3Ci37RputPK/kZNIofhfar1hzgS7UL4GpjKJm6KvQgM
k5IenrQ6xUTNIIFbWQUhdsoQPJmVD8DcNNjFBeJdaNxG4fSllwdHjkI8yqfejjqCVAtc/Myu25RJ
Yrl6DtKbtLY+J16klXvR79PUruQDx9ddNqnXqm95vlQ4php5Rdc55GraRaTf6mJ6MAbJiSMqJMPq
GLkotzMBDAXL28gYzpVm32iSV8baZo4fxDTdSHrvjZnBt5a/dEF5aFr1LLBS5bYVnolTvCiIqztL
qrfaHK4gU9iBP9M0Lb3IaK5ht3kYMd7GY/69U+n9jM2DyiaiNk3qmlPvGhh7S2p5lZeB2xQJEyez
x1jfqZlleJOs7NIRgWhqY5YKww8UqNOc3r/FhNxJmsUswEivrV5MvoQDMoJxCjHyTLd60m/BwSSb
fcKTRWGv+1H1tUbGJBIo1ow++0ZSPwj8NRKQSWv3u6sM+IyIOdLM1Ps060VXNOOrAH8HmdCWibNi
nU/itlcJGqFGbFQvG2bEUXruNmm2ISP+oFW+M9Ab9vw6jCjMc5dI9J0W5lsp6i9kv3Ql/BJtMTIv
Bxxs+yC6SCBkiWW6D00w5KHVr41y3AGCu4UIlKT7MOVFqOoiDWdrSC79KdzJPZGouvZ9jBEVZMOm
5w2BrLPDe4gTCeaI4CNXidBa18o82oTan/fZnkMmrRKZk+YU3iX6AnSa5U00DQel84cU/F7cCgDC
QZ2+63XFid53ZDD1Np1caxILm4PR10msVVq3MeyYCTxcF3O76RKnm/xtqDCiae1IJQBCHeHjWp7l
AQfUbnBTS70aatlpQ9mVCx5SSl8soltC0YN6qkru6MbfZSRQR778ReMI5Cc1aRl8dTPYG1K2jcEF
IoGDpdJI0UGp8+sxCy6ncb4gWvtcpNczCpabk4hID3gXSqXTqNi04MAYJnpmD0p/kQUsDBg1M3G/
j2XqChRQutluJRoIydwhxLnRsA61iWGNbLUInxBDHFQfMKOp9jr4MCFzTi2JBxMH0UIDnQQLCvSU
x4MPZt1AMHAm2hxmO7l5KnqJ0ne2InKqQQDwOtf0L0KTr4QmCWJMfSGmMu85RCcBXECq9kptZY6R
vNeJXnK0q3VW7sVPrXHx2jv3xfgZCqubReEu0zSnWnLNgvZiOYBBiRmBZ0dHGfZTX/A65WCenbZJ
VVjpU31DUOP32Sw2+HxkLrvauMXU+IoUZntsTM/UODkn7cYi9ILW1HCOueFOIcdywMvUQbDOiYfv
1qDq9QVj3xrdTaFW58tyNPqhqyXAJqP6LvhEYGk+0BXMT5zZYFW4RnStiWO/mebcjuIGdw+EPgtE
PgvfR/+izca9imN1Z8bnsQJ7pC/qXafx2JXxchDDTS9nydXoT88I4OxF44BDUHQ9jIoTqB2ds/k2
Kp+yqhzfjHDcqsWdWWubwYoOfiJeVK2QuY2f+Y1N6wTkxwAeYUEcCxK7oqFi2TPaobcItPeLb+2o
t0/h0JaPcm10AFC1H8y2NCjWjZLGg0SvjrB4Bx5i/a22lPphnK30USzbtLT9XtOux75SG3vGWeS5
CLPmESRYe51wGczAG2qikfO4yc81JYavskRWAq6IlXbl03+EWSfl1huh5xO7WyhbXyZO/RLYtJHO
tAXC5rUJ5g6cagoGrJL8Wi68kDI32qQ6AmgnKq3hXEUgOXjjKCbvQBdD48jlWJ83NGrxGmw6vnov
gvjZaND78LzAvPQdV4zhzVBqMbzkERf1axInzJ1wIBi9Eod49hJDKLuz0FxyCJEo+ebWqAJJdfMp
aVWX//36MDaT8tTqLd+RukimI+NrlT3BONPsSE9yuh9DnxXnadbF0S4Rc9CxojUS80LKaaHkGmDG
TdrVHbVPEjW4zemCuZzbm4FuVJtMwlYRgkA6n2NSm89wYcroKLDETk4Ie8u/nJu20F0UGYLqjSjC
fRenDr915VjGmg9SGv3GTurJaBsgayX2qBel5QZCJ7VOFoJQg+wDqF8GEgWFy1BVBjBOo2xjhTbr
XpVK8WuvFmLqVbAI4r0xIVR0iJbrq20zteFdNeqN5IRy2TSOQPZb4CaaWYZO1gRS6YXsGKXXcrKy
dhlqq6sKzKPmPEMhsk0n5CsuZZ5eeJZai8rWnKOuwNy2HavDmJvWm4TZUc9tlRlMJ1L0ZGds84b5
mUrz6LAK47GoDakhnwudLszbsiOvxrHSPA43NKeNJ6sgrG5LKJUSuTW+Zg1dm7TH/hIWmmjLflgB
iVu5VgLNakK2V4ANrb2A2yHptwGpHp6vdflZ0DVmdz2mjXKJO0lDw6+s6cWmVRQUW50U3MEeSQEQ
NnXVxvSeJfJdPBk6nnSmkFJKI9eaQ9Hx9TGMN904oEbkxsL3udJrokeTppyuDJxl9HOjl6XQm80S
mwqsy0RH6jNItQaiY9VTetikG41mjErnIhna3TBq+YsFuHnuVwtcLVtpt88CzLxYbZVYtfnBXtpM
fZPiUDy2/YHDoBo7uLswOxuxjUanrbMKv0VL7FJHSKCc2pk+ks3dCon6THa1Gnhx0HM6F8WpttwU
4y4Xc2f90I2lUNgD0XjnQ6ORGyX6od/ZnCzozgsYtybu3I8qaDqZcpQxqL5bR4uIOMcSWmDnVTIl
B2oe0VFvFHOQDQfM3CxdPOfJnWsspXmeOgPDMqv0h4E6IzZaDuI+JAy2IEldhBUUOr0ehdbSkiuW
skEfU9soKqP2gnQuvgHF96+dMmqRU3UdJkJK42vnEZlC7w1EPUBEqFOTQ0SD37kqHIxGku8qmOie
lCFTQbwQineJpnSTHeI8v0W/rikwDKiW5mAYHlWk9KYtt+QPS01MXy4e5FetLMSMYnCgV10OUrTv
k6A5pD2Vn6fnfp6Sfp6hlMNyU7iZ5GyONn1QBF814yHQaCeEmdp9y0aaDJdmr45fkr5WFFcOgOts
kr2tN9U3SJPQZ/IPp0kAcwy7QX6IWaJ92jcwTW2CZwLfZoD1O6NUlTelaIvIkYGMOzcXh/LNzM2m
9vyqLpSzzNdS8FsR212beG9xFyKfo0dBwOLTJJI37VAuYWFBrJ8OYc9Uvmv+oHxTjcBoXaEalWd5
ULQY2othdm4x6aS4qkk4sAriKZG5KS6E34OhHFRbKXt5AnvVEor2udBH2iGtQamgVXlGZVoYt0Wj
Avdac9K8jU3e6bYxdDy+ttJ7InUKkYeE7pWNSUTx4inyFIWOCZDc4rt3q9RVlTk1xM/aLiocpIjH
mX3eJmPpdFVTDGcRT88idZt8hF5Tz5K670tlMm0NiFx3KhNQZSoNqDR67wujS6JRdUPuNkA84o7w
mTlrfYPOMZiuNutgw9pk1jSCgrDHsV8f+nhTyuF4m0IzvmkjRXoB/SJAwZpztrB5XogdBPv4kzez
c+6LtK57e8xDCdPorByBe4qYPi8piVNtN0ozq94sFsC5FpELCyKWvLb8ipjWNwTDoT8XQQCxtOgv
udb/C5SnfM/v2vr9vYWN+b8BUl0M+o5jqvDsg/9zWH65+6/bX4DV5ef+hHgI2viDiFf+xQ8e9HAJ
rvkPF1P5A+U5eiyQVwNfPGChv7iYoD+L8dsSPKzDVJYX4OUviIc/wvREJ3gZ1iLEdVP6NxAPH/ET
rCpARyZ0QISL+SuwIwZhxhLaiwfaiU4y7608dWThT/TvF47uz+zKYxdfoUY9QhrOGYN4GAAq9K55
KKNgR1ip99NY/waNZUh/e+8rKLg32slIkoYuN6dSjN+oEuyPr/wrN/KfUVmx802xjOUu7ETkYLMH
FcjuR0zr5+JsGi9kjRCM/v3jDzryFdY2sbki0emb+aCaCq8+N9RT5mFHhn4tLyqIaZUjkLxDR090
JD5IFiynME/ZXxy774Xl/hP+HClmLwzVMkAjFJcvRgnu+ff0+c0j/ZHi9A/M//fIr8XZGD74EyWg
dJDUeaMqwR4+lN1nZCAZxVZL+qsuGW1t5AA3BltBrq4NDuAmZlnQqM4xKrgKJN8TUvNgVu1FTOia
LO51HcbQOJTbj+/xVyb/P7e4DPlP370oNYLdCmD/UYufUC7aJfD5nHy31GwPEHeCun9shJff/+lT
JIrO1i8YYSl/VtiIIMp9fPvH3ozVjA9ysuPShhlPL35C66ePm8w84X58ZN6ss7kCTo2tLnLTWad4
JX4Jc0EMGifOK7GWSfQ48RWMZQH53VuymvlBW8hGkc5E8yrv+tgcqhSqUxN54BDsrn52lgrmnuwu
usWoWURtE0jdFyxiPHr0Dmbo3jCJHGogfvr+WZeXG8GYryr4bXWUuKEWbEBAvEjNL2J/cE0zAVIe
6u0ocmyXcYIrhY0MRjGrwlkdWBAJU/gCD+P0WHbtJhy1g19e5BTEgoy7bR9eTmJ+1VH5mtW8KRZH
s44z+5hwJ5qtaPuikDdplXhS0GLpUp+x8LiRrO8asXBo2FwK3XNv9a5ef4PdZvcQgZGAQy3+Ns6x
a/ixMxt0jNGkz4qNLvzmc+/Jag3Mh5jErzkWD1N+V9XPanwuFacUiau+wt9zaO20G5NGmHUpc0jn
PJXNMADaNILuYThzE2/HaQej1wvU60gNHSiwmzKHNDiZcJ/CQwlzQIPMYKbCvYLfl9l2+LHm+4m9
zBWCGKrDqeTYhbT9m/dsHRKQN0HVlTXvc9+X3iA/JaB+9fQsRZNT1E8zidAJVIUT4728vL/7sNWa
yrQcZwkbuoNi+o9TLG0a81pvascXFRBwYTel71JsMLWIEUSjsxjFuYFuHBTyVv0ANkAbOGknPgYp
/MKwAJ/kha8l7VDqwOVKbSdpuTV84m4s1emjhaMFtzvGwrSyDfUr6iE77DCma0AGy+90TOyaho+k
Q1hOKjuhDM6zAnLF7MCIcoDfB+mhKC58aDO6f28m74XUwIsY/uziHy0ejiyAP7xxf1oAfcHshg6u
LPEdhh2LoxP5J668UkX98/atV3ApncdMAJ/sAw3+aep0EDvgJIeg4oQoj4LgSDX7fu6I0rM5bY05
wfVFdeVugvpqcYx6HCFXTtgvoDc9j6ObXA+cTtK9fGGGfvw+HPv+qw1Ax6SrQkA4HZAhbWl2XcSn
rB6PbGA/FCo/jawFZdEvc4iyUniOUtgTVCdSvmXVVsqkf2WP9c8ILwv3Tx9RDkEcWQObTCuwYz/0
w4sivH9uXFZrf4Ija9JMvBcIM8k6m7QTG+6xUVmtdyVBq3EpcV2dZcTvOltqYKrD9W7DrVrffXzz
RzbftTqE5Iimp3FPRexfF/plXL3p8QmL5CPvy9In/nnIC33Q5yKYxENI91DZtqeE1T80UL9Zl8TV
ulRZFf44/SgeShKZsrg+y/3W02lq5KJla7G5M6KvdVNCHvgSxbtmaegW6v3Qtq5RBk4kNK4ENxQF
hT3Uybbvo43VaPuIU74m15vAVzb9XJ0J2eBUiWSHGBxF3XUTjTc9bm7kRzfZSwOrXph2i666LXdR
4Fnipgwe1SA+UdMdG7wVn0IgCiabfIOiqBY2SrWp4dp+/MSPXXm11ujl1NRRlC2HlNt4OleKU1rW
I+/rctD8+XmXIURb3A9mnFlbexiSjdiHhD7cjPQVjFR0P3f7q2qxaudZkGkRHPrwDOP4Wj0xEY7d
/WqB6MCGmXEUAEkECh6AVz/O0/cp6OwkOyW5Ozb0q5WC7OpWi2J/PqTBWycd/OqUI/WxC6+XCkjg
g5yxU9ehB9hIs/zjwf796iCttcHDiJO24cvzQW9KFCAD8RPhlRCcWJN/f9f/zVtTQWLXKBHDkbWR
25KSedJD59h9r1YI8pT9Qkys+VD4d02DinrBuGCbfzwqv39VUE3/+qKLohqopDVR7FuAXMn9KF6H
aoQ+Q7bl4dvHn3HsG6xmaTQpWWeMy2fU21b9YiT0UFv9xBc4NvDL7/+0GUYAdt3UMVNpclfM0VNn
/GPXXc3NEL5ua2Zct3tJY0c9VR4du+xqapYtjDLcBucDbe5w8vxTnizHrruajqNF3xUH1fnQqqE9
SHeNfmLnO/bwVtNRkMtS65YLB8FVL95InMGUy4/fiyP3bK7UnBCYo6EfGIu83Am9Gxa3n7vuarOW
rSYW4uXRWZxr5i1d6s9ddz0Ts9kK2nK5X7wSb4tTJpnHhmE1BaF+NqDkXDaJLmBp9fPZ5253Ne2S
iiKxbrhuFtzQE6iG989dd/keP824Nikjny4NK7/xMiYXtBA/Ob6rKQenCsJzwRpqjvR+3DD55ECs
5lyKRMlPe3U+qPqdPN+1pw6wR9ZOMOJfBiKMhik3WgYiLm/0pL3pIAfQv3Ux9diN+anEhGOvx2oC
Bi3NjrjgU0Ia9pOAf0jwuaXTWM0//Jmqfm5K8TCHXjvtxvFze+F/S3nCV4z/FF7odItMJj4lqj8y
EsZq/nVCGcPK5boTh4bOaYNPVZHS2pBUmaVKUKAiHYZsn6sb/3OHBtzofn0/BiwEu7myxkOG2Um+
nf5dZMh/zn9kYv56XTPMC7MqGIfZehnq70RHnE1d4yg+FJ36nq7pJmqvPzXXjdWUTKRa8vvamDkn
AyV191L++vGFj2wrP8DHnxaRrMKBpyXO/CAidcdh5QxBZl5qm4+vfuxNWc1M7CasVAyo9WCsOlKq
OuEJS4tjF15NRtwlCNE1GPq+9nRj63efu+G1BrHNsQf2Me48YHNqz/IVadyfGom1AcWEY6FEIcPa
V14r2a7rTrjYHxmIdb5gDfs4NkKeXx4e0i60Ufed2AWOvBnrUNRaDRrFWlYPWCi2wcG2QygdnFpN
f6CL//3Ajf38r5MHF7chwFJ2PkjxczOF1yHxLhgUTUjpiYPyLO1LIVV2lTROIOQE7EZ2IN2m0tmk
bhQB+STMyygKTnzXleTh76msr6Zy1EWFoNTcTdMbjp8hikIZjnqsa2kwMzPaOHI6A9vMU8HFx57b
akL3RcQnZOl0gM11XZXFVX1i0T/22Fab7Nhjr1WmfBOjO4ulBB3SVRifij09dvHVfG4bWlfd8ra1
iuRUabIxxbtIOGUY+cMW9HfvxGpWp5il100tjwcZ/ZfQj3ZXBZtc75ywePaRv8FJgjUj7OWpO+gS
Pg5a7JZwmAYVXk5JUJMsL4LqyyIX3DSGMGmI+xYt+qemsLbapmddIrdlYAqHIprVeDdOpw5/R16G
tbceLgNVSrHCqjM5UrHLjROr2ZHHtbYjVefCh47LdSOJ8B+cQ3CuEGHJfTwe8pG6S1sVzFVcT7m+
rGlDk0LnTDfJBCFfc5IStwV5Phtj5bsVP4o98uH+NTfuVflMG3hMuQ4191s6qIdehVTyqM6Z1zSJ
q2fJWSnrbjxr0NWUXdk8aMLtx3e73NRv3i1ttd7UYoyb3pBNh0VXm0Q3zYDbAXw/Atg+V8ZpqzWE
dg9Mb0WcDoVakHP4fWo/t8avc9hSTSvDSMyng0hvj4PJJ4/Wa1/+WcKMdipB7Qb6JAIa6UmvP1fq
rwPborQcJQKtpsNUHLQEl5QTT/HYTFmtEPjLznXdSSxAhk5ncXDM9HNAGlqkXzekKs1MSa2K6QCF
e67t7vHj9+7IHaurQ7DVq0KjE4N6wPFfvkb88LnLrmpwgZ4vFv3qdCAVRrv89GVXU9qKk7ZPKn88
9Pdz1L9iRfH28f0eWYrWhmClVgZt3dJo7ettLHwdzcjzlfRzB4e1xVoXl5EWDuN0QI1Lz7D+XM2m
rvdo6G5tkXNZkmgBcKtP3u16h/bbgMfHZZXzRQbzudVnbe6GPVZU1iovRB5e41b7nAr4Tp94dsvs
+s3auQ4frXXlr1nnQ8aW+q843ttai0DI3+jzTkBgHjTBjQiHWahxPylUWNqWF5rvjZ87eFx6iX8n
COWmKA6WecOLC1N4F8n3Sf2I3yl/uceDFFOlAlXAXO1GyMJ5/EZu106Tpq3pb7Xuth32urnFAMAn
xMMGacTJp7StWkVkoeA95SFWt2foy5lY21YoOUL4pRafPh6BI5N4Ef7+ArVoRlab/TAdVMNpdMc/
5eu/8sv7u+5cZ0QYVhRVUyCOhwBejW7cBeQsJpK4yYYnX7gRI1K134Xsrhoetf45oPz53PdZrR7h
iL9WXnHSNgUvz7fqdCJC9tg4rZaPJBrEXCWd9ZC8oDuZPrmbrJ1MDWtMAl9bLvtdK/Zdv/l4FI6U
BMryLX46+7LjSVO6PFUf7SbFXDrf6vobnOoTBdKx0VitH0o2B7qpcNuF/4CmIFJPQMHLU/rNdFRW
C4iulrkOd3yktQ1RW/T5X7HV+FbLv/bZqWL82M2vSn0rbRUqcEBAqT8Lehup2seDfmQjWDsQV4bY
9LW6PMvsjFwmO84tRw1ONZeO3PWaaphMZpfpCXeN11xb7IZy9/Fd/6CK/mbM11RDPy3hlLUdxZ1/
LgXKjTztg0F1/eleDL+EkLFmFQO2Ho1VEV9HkgTT/1KyhE0UhnbcVESD4FqhTliMIIgKEq8qSQAo
jBtJ0FCecUopkdG/d+W2ju7JRnRzqXEGGkBzULtpMp54I5Fb//7d+VHL//TOq73UI4zmVJ81OkG6
g9eVqmvScx6qb7EvkQuZ2EGg0B6GPS+aXoZyZx4x6x+xUoIM3hm7kWq/qS/7coCSlmOG0m0EPd0m
bOy1jrZyhswTwFJTXdJR3FLOz/UccxoyJwsW7AS3E+nLqH5TEDXHyZNRCneq1G80ObsqklexfTA6
2WvGwg4DzdYFfaPktZf3mLCob2V0HoYCjBZ90xbXYfiIZaipVhdSP7sjFiumtsvRIPbzzaJ+RQVk
FxbugZpkm+YXpSS2bHxJ0w7h09c0lx2UHrTixUWJ4QiTiocdgmxTsIPsy6xdG4WM7tA40zAgzE0f
eQ2M8y/+ZDpZoP5fzs5rN24l7dpXRIA5nDI0O3crhxNCtiXmnHn139P7xw/YPZYF6GDPjDHeFEUW
q956a631eKmoHXXz0VQAzFj2DPjFmsmtGX0hwJeViGcYcc6kC4RDSnaZfxAV40XJq9Kl51bpiWVr
vzfn/tfS+O2NLmoQlrV2OWVRHE7IhvKrsXL50v8y5K9lHBwqmxnO4AVzzH1p7s1f5Z5EdgwA8bKq
pHWYEqb6xef1yai8lnXEWhihKGQnGcAh7gM8b75ef3ky+cl8ea3tGCShL+GC0eMUJFtv3oinieeP
TNlX2X1Wbqx+Eyg3AEocy/jZhndlNW6z9k5IVzm5nXVkOIPe4HmvbUs9sGlam1l9J5JzGUm0Hgxc
FhWWP/O2CctHImmyDE5xq69yWXJkFNWC5eVV6qNBG5HX9Z6MGVO2RuIstlHyGBs3Reh3hi9UX+kO
P5kDr2MzcJvgkBREBgTWtkDgFPzm35PgZxe+vL3fRlqQkVE1Erexyy2cL+dmuP/3dT95+9dy6CXS
pbi+NFbMdp802ylZC9MXWt1LgfaXMXwxHfx+y8jDa7ipLJVDqiIV/FWTg1XgNClwnA3M2LNeb0cz
dv/9i3xSUPwnxfv9ASlpOY/BPO3S4Ky19016UPXW7oYvfpnPLn9VT5hSTHpVyRoUxPh7hRgo+GtL
hII+Jl/UhZ98KdfS5rbHN99fKhax2KkYjyxzE7Rbhq6efvE7fDKGrolActEJxIyzQLNVU/pVNnr/
fvSfXfeqMSBlcaakFddNtdUUrfLui1nwk+tea3hHRe41RafjqacbfIeh9sUm8JN3+T+i26pqJHIf
5x0NVZcUPOTTOR71c08f7YuX+cnY/y9e57fR2Aj9oOKToz1XP2b1qyocMUfiQG855wlxqV8Ex18V
Fp89psuv+dvPKvW0F4qEFhVOVEfuTR+h2fdmnUuK0++X7ue6LNSoJSd0dsJ4l3x12vjJWJcuv8pv
tyylGQ7zy6lg3LUHaZyJ+ruYISWeTrbFOez+e2D+V5X/ZQq6FqLqZdwNmczsZij7QsCnouyhxjiL
eF7Kjozc0q+sH918FtDSm/FawRkqtidtGO2xXuzEvOQ5roJGskloc0cBkGBsOVO13Ff1Q6ESyhYn
tlm8p/lBMLHtxs2qhnqlm6t/3/9nXd5LHtbvz2nSp0IxG76sonvO5tauScFJevbY+eAV0Y8kTylz
ZDK4SeSrbqrglOk3hvmjqRqiMsmNyFEdL6krp/UOlx/LoeXiBeyI3WujGyl9zGfidL6agT9ZSq6D
s6ZJMBur48BRTd2xcwdfSb7XhL1WIpqRlAj9ZZEKmx/91LtJ8xUX+pNvR7ya1oMOX1xUXwaI+bMo
z8L48u83R4YSr+gvQ++/xNXfhvjSiREphGxwGw5LiL0izOM2HV9z6dQU9Mnm8DXkRCCrXm+I8yUA
2lC3WfUoha9KPeNISJyaZoexiL4qx044f4wzYzN5zojQxTWATO1FGks3yyC5+kmIs56Y5dEYSA7W
vAHHtB7i6QwxlkzzeyDss2YXJXsxv5Wqg5bvAMKKyyHTdt383jXrSl1Jwoue3sXLWSDWYZV19y2J
ULYozAdTCm9BijDSG+kpVVP2d9tGf5nHU5gmrma+ds0eYmA4PBXYz50gsrylar18+TBgUnYNUduH
RSdoVWWDoqJ4JzFDMVyYDXaktIeoE5HC3RvzfVyd5fG+Hm+Xvieq9SwWd0uxr4ONKBzTYk08eVWf
5vouUXe6sl1i042W0AXZm9SJbY2nlByHpXlI1V2l/GrVzNalbTwHfpwMrtn+yroRIpxxMuv2acb0
FOlP0UjKhnDDreNu/veb/+y9X+3dh1CBNyBSqGEsSbpjLHzzG7haZNVcJxNk4rqjjBnlsHw1Ff+3
i/7fgQp74885psYMEoXRxIXFYMWxKKE+lhsFN2Eu2JH2kEmukj4nTy/BSlv2gvEiaD8DeGKLubHM
Jz1+1wjjrprsRhPW2pCuI+NOSohQYndahhjsvieMIgfwz9ske2esYgkVRkCojWbsxPCLT/Vygb/9
/pc16rcPlYQZJUlwxuyWTOOs3Y1qf5gelGlL6NDE/P6dYSFea0zjWkl7cmmo32vOz11Z+laNBDbr
z7s39aJQjeqiFEj3xG9mX6FBtb/3nWGP/XnhNNOL/yewGXCnNknhWcZbNKxklpRCSN1eup3Cn4rx
s563VcypTdu7Y7nNi3nVNGtjwi/b9o6hcDg5BLa0/GjmIy2NzJzsrhZxNblqcRTaI7nsjeQRgWuL
QebF8odsJcAq3wWz2vRFcawu8QHSNp0EJzCXFQlQ9lI9tM0pg5rXH4zwpClHTbvY97/5pq6WBEsX
ZglIwbKr69tU2sPX/OaFrxbzZJikVA0ZwZLs6T/7+Isi4e8TjmhdTTiE9ClCfulBiAL5a/pzQOfq
e2P2asqZzawSevJWd8pPIZSOcKW+EL3+vVKAKPfn2Cr6KRRHkox3rVmSHg9MTr8H5PvFc77KsPz/
jX3yCf+8fFREAHA0la2gUNtNZOzUETNVRlRt23WrUHkn886BAdSSBqjYeZpRrhCOEdfJsatklmbh
1Sjid0sQvzV3Q8j684YWpOs5Jod5l+vdL+UpUtRvLTb/w7wMxyBVNWlcUK5DrnDlr0q5T8YUFKY/
5sTQlGNSr7huTzkbudH7twbUNY49FjiuSlL0MbL+RG74N0XJ4jV8rFRyvRZKbjfX7clc9V+efXwy
CV7jbAcx6asIYPyOYHrbMBbb0h/MXIGXvk+NwQ6Hj2JmY9G5SS04anRDI9Mhjg3sxm1h/owSDVvv
jN9XPpUJLpTsGTrD3YiNsssCYsYfghxHn+RPpmSLXbluEb0Nz4t8XMpzWPtZtu4lfxnYrXensX1W
QnHzvRdxNWckciYqdcUDU1+ValuP35uKrjnS7TwlS7zwuIT0FA6+2H7x/fx9uyhei3SjQUlIhlM4
xye7TgM+mZKrYwFxiVWTVLzoe1/TtWY3HJW5x4zHtCQX7mB0q9a4/9bzvlbtlu2iiZVx+Z6mdd8S
wfW9GfpatSuU5KKVJtclwLx/Hr/yO3z2vK8+/0lRACUYA+r25l7H21uUnJGSNumV7d33Hshl4vmt
6FJKuSKZq6c32OUHEDu+0H9Rzn2ytlyrdTWimaEycu+68lIX5E8p+8a0vlhaPpkXrxW7ilaoZnu5
+KJ5/bxqxS+u+9lNX32PcqWGXR1Tg2rJi259ZBynNEbkfe9ZXy3jcVBq0ygzSGrc2IGjfnXTnzyM
a70u6dFJYpSoHrqVOq2Lyv/W7V6rdSdrzkQdbtDOCN7ImVPDb53ViNdq3UVoGqASPXMeMV8Qa+pv
3u9V+81cJjpBYsqkJ7lya2vZF2LSzx7v1Uc4Gxg7FSOh4+wH5+Hhew/36ruLe60RQVTMu2HfeF8F
fnx2p1cV8wgfe8ngf1/ulLbPv+/0v6LgL/sy/apcDtqCPYA0TbtRq5wkNVGY5PqPUeqdUm23WQ7/
K9h1OlDrTIGlINhxzulnEXKKeK4IQ7JbKGklO4zkBhS2UxSHunjMq+dMDddjEbqxtrgxkAzEcl5N
SISREb0QELDckTOWKfK2JfJAix/M+JzgOGk22nBUZFoop1Ie/L7SHKN5yoZ6kyu0p5MXFCJOIS4K
eFUN+StkU0fEGuNMonGJTd4Eab4ZynYbRaRLTHN1AP8yysXW7PwuuJ0mGiq7KFy3mezLbU+o4iQj
ddVCl8alWwXxeRnLXSx4sz6uZVYUu4XroubLxirHjWUVvhpKPhjGVTFa91asa3YVhfq6VLLvLTbq
1QspwyU2grHkqCh1iS+r1O9NftfqqRrEdjIZ7Abibt/Kzzqkj078nihBvJZPWaAKqkLh66y0X718
N+f3/x6en8zY16qktkrFpMsW3BXzajAlT+2fGwbVvy/+yQd1rUxq82acNTlkmcHHmLix+sXBx2c3
fVnvf1t1m5xU/0HiSUeDTyUOYWx1qaL+fdP/5Wb85YNVribCJs6ajgAl1pkJoKEiuV1hMdPC4ynt
pRicpp/sVoLykwNiMj8E/blC95q2ga8OBHarX+WcfPb0ribOxAwlaMBM9KL5LEDp+mbNci1ZisUY
IBxqh51cPbbmSem/97YvNNzf34rUt1OejEyfyip8mH/8+2188hD0q0W/BNesRFbModAqPMxfjJ/L
m/zLG75W4YM1sup+iOadAZJOpadNGCrkQh3t3xez/mUk/u0nXG3dtS5Q6rHGmqEE+qogBknUJtLW
2Zy399n8/K1ncy3Nj5GVqlPCA8829eF7ZxSgE/98i6kU6Gp60YAS9PBQ80/4vVJZuxrOQsvPUunD
7xK183LltsJc8e/n8Ml0cC2ar/uxmUQcyLuOpOdJ5QgJWX7ylUXhkxF4rZxH3ydPQFcRxbaIcu4A
A3+xDn122/KfT1o2ljkKJ2bHxHitheXGzHqb0Kv8i6fy2X1ffY55ULdjETM66uXUzsAgv7jtS3Pr
b0P76osU5nJKhYCz1MAMyJjmrLMpnRQXDfRTRxBFt5GBIn/l//5E3UrA459PKezLRR9aToWVyF9I
WO7KV9KobSLA/TFrfTUfHKIkvaqpacpyKtOf0+B7E9q17F7Ry3FsY+ae9JYjmy9mhv+Wkb88P/V6
8UoQmVkVk09hhruo96Cy2b2pnQo66kEWu/XcrAtV8ypqpzkvPRG8YiFsKshgRVH4s2niOXnhCs5Y
+Kn5mIunpdymIX7l4TEx+w1psJeg03MgDT/G4S1t79J2LS6bHqrmBKWYjFXB+Cpa8r+j7r/9Olfz
RZIrc6FozbJTgKLWWxXFeFnl3kgEmtgXO1Q4arqZ0xPuhZw861a6ieXbf3/3n0yy136AJNKwPCfs
NvPo0IexHSybVn7KrN1ofu9cFZrzn6Nvhm/UMQ6QhDwut+nq3/f9yZd57QlomqTNMsWcdlnKuzS8
gQD1f18ZxsJl9vjL+/hPfPpbbaSOaG6ysqC6BXXSkchb/tDHfSg+m+3PEXVhrqzDAdCt5RTG2xCF
HLpvL4DDQIQKmsJoG9ZRuDcryPLB02g8mfp2lJ4ZsbaYCz5hwG4L5KAjbs0Sz1K7N5SNwr/Sn4sA
RT0gRaXxlxLqHAK/Ul+T7wr82Sfta2vxT6YDqA22lVXtpOanYYEhqVJHVyQ7APvSqe+l1m5k415o
zGPZoaJUj7TYPVMz/UmsfDkmBaIEllrOt8sE/rXadsF5lApaj7obFIErCgAVhHVgsLXSK/zfIJOV
4lBatRuOrceRs4NV3m2S25zGRL5U8BwLoBnjbVSJK014LCqQaxIH2vzJ8keLGGAz8+Tgrgi3QSbv
SJ5eTcp5WUDRL05Ru8S12oZwKMvtoJLXPipON3zMwl6OYqeU1moSrhr1Ep8NK6UsvTp4F8e3EWIH
6C57lpKPikekQ8QB4ukJ4tHK16Tke01drtMLVnEGmlnByhhmcTMtrT/DegiE9zGfzjOzbl181OI2
7dq1Yr6OF+VtXNLCXWmcpSXyU17trPE9Fjdt/CiXiSPmAGuiyJ2F42QOfptoj21wm6Lhb5r8lnTr
CGRCaXGUHY4r8hDcMdVdrf8Yy8otgPtqieyL2tlKejtWjjUoAYFpyR7nlRRaqywUiZ1vHIXZ6MKk
6Sx4z/PPNDmoleTL5oW9ZUDGAaUVL65q3NE1o2MEOwUOxNwRf585Fud0srxrmhRe4LtRx0d1IT4L
Nyf8u4UERLPVHLSYtmK9ZZOP/tgdG91fIrgsoLpZSFGDtKJbW57qJeqdJp9b6z6c7odkP2TnYV5N
/LG7/G9NuMRJOjVR0eVDlR75T7jx5XAPddGDyMPJaWN5TgpVmL55Pnb0zv1WbmyZffYwHAd0KBHn
d/oxb3a1/NzNNaoaJuLiw5Rf2vQnMeum6Q/Byxy8SP1Hxv9nSH5K9F1s5E6WCQcwgkl2CBa4nQBJ
0AnnTjiQh3+qsqOcbSinAftAQLECvMuoMd1gPOT5oYm9Uby1IAKBGyHS9xigpUiiyhPnE32cVSjU
a9BJbps/D0nB+oJTiuqiec2TTdE3hyAD4pROK1EuVh1MzgnTSyRYa7OY1rl6QhDsdMJRgxasd07X
eWOOpTp/M7X7Yi5dA8zO3PSwbOEh0JMgJe9AneR10imHJCW022YRnDx9WsqNRgL9EO564NN6WNux
tm0K+NYMUiG1SOtGNS1BoL4czNYrmYnIwOuXXEiZKZJsHvmYpDBdLFojCExgE5hgEmvTV2Ctw9oi
Or4/QKjU1JMhnnMYj4OLIJ0zMamPyE54M5obSZ72oSrfThkqFAWAY/qY0FcF+SYUnO2yTzeLu7SL
11YjuMRHeASkFgLnw6hws/42r341U3rWTW2bZKUdKImvKLeBCfUiJQkdho/IAcnUKijNR1vONfaj
vWuN96Tf2xVIH6N+0ZsUZyv6c4BEXTg9ZDRT+rJxE+mOXF5bU0e7sR56QBeXbw+6tmtFk2OYR1AE
qKTeYg3hTW04SZWvOeN3BJI+eszMirbXUfqXzYMqoctrY8CjGw3fuTG4+A0QWqUk6j9a+l0gP/Yx
HB+iJ0P8jhayDlmpyFMvvKp9DQf6LkX73IjTDwlFn2EJYChZBIolu2RnOiXEm6Dp14kIVVPpoAk1
7pDiQRCrlxIJfDbVEFZYQjLNrcxLdlO6Utv7Gd631Qerae7dZgHeUmirZN60WberslUUruCp2Hy9
xXS3DNhSE6/od1n7PKqnvn7UZQz8N0LxRAtVqLYaBQ9/YwL7qQivRXQzMoLqwGL7domMheaCpD5V
ThIjRu7vwpIzeTlc6YMPL9gsT8lIowqM1p3KxxIVIGGCbSBbOw7HnMJKXD19ncpqy2Rt4TkTlIgO
nYj+Gm6VeDtIsp+w8g3Kg2LcLi1iy8zNRpxn9VNJIn5vpfykzRgeQBl6aq3SVos8Q57uYwU691YS
aNdGlZsLdOOwl6HSIoFWGF/b6pcmb5SWoq/alNpNFQLnAC+Dymka10m97rIfUrdNuKUy3CKW2lzC
+gscDJoMDPx+nH1h6N05eERBJJWSa6mwTKuVaKC9in9OmOys8UZr3bC9s+rnxlzl00kYtr0cb7ru
lmYPS2g2jz8XFeBDk3iyIPjZwih60Yu3lr1UJJGWPxvbgSk2qQhUSDZygqv6UBQSqQolxVezDksA
rOUqm48lLKe6YPaKID6cpbT0C9Jg63ZZBQZE7DAELnbGDLjJwuNCBztr16PwrpNhiGhHvNC6JBqf
jUObkJ2RRkJfiMGvKGanyi37Mt8sZesEbXffs8i3N3m6msOTqrhTuo+wWRqxLyo+izHaMSeNKzsG
sCG9ieJ6knea+rD0J0l9lLKzkvUcj93UAgIuDMy9agfyCRb9SuIMihyMhOVwjJ66C6RrzVESoQ63
8fAgsPY1JknqXUX+8dLQvOVnYP2wivAUhmipE2HXdG/hIPBhqvY4NBu5B1OMsKwUvcGiIBvWRtkf
zAxKAogJ1aQuWOqT3ASgG4JjlnMOQdWSw/kgXtgJuw3T89Godj2zU1lVThyGTmS1sH01RzZGSi1i
VYvBgyBu99WdJYSw3g/J2PpWIZCQ19twffCRnSOaV1FLe5Zj3zj6EOdDKu/y8p2oSEE6Z9G26+8C
KFpa/dItgRe25xja1DgdqvhxiYnEXRrXVDxoOY4av7T5UyKvUoAjRr/q8deYKTNYyPLeJyuDrJZy
FJnAP5pkjVEJFAi8jshwW/YwCzPA9GRZ95mxXrpjrZVuHWt+1u9KKz9K1XhMgZwLBANNQryvyRQD
cLMSYtYXfTLYGb3jXPansr2t6hoCYAAjMfOjofoJ42Y99Z7BLx3ARi+Dep+PI8m4NxSHTAXmCrWN
nr3JeWnHcezOnQAkDsS7fI/6xy7C1FnM/aD9kKVNHlyeq3JuA9ke+IbaLt11PAKdHUYs+HoykCft
F2K1KtKfC+tbTvWyUNMrJj0IBrFChV0rEegyzZXnHwILnE4acN8c5/CtpJgWSagwovXCUy7gsUXa
cuo10StU9fIBWFG/Dlvr0GF0UrRfRtOuUsP0QgFXWFBsulm0YXw5NeMmqcp1Jr1OcF/0rKMQcKSD
1Cl2oMle08UrKda9oV03Te1OGWZCaKiCtU37Q6r3d4n+oavnQL9N8zMFaNe2flOO3pLurBB5iVQ7
ZbImJMbRQdnIC6Bu1JpJfsgkzVWTCK6NdlDL1G1rasNSXucVNMUl98uMha3O/LbGDqZJfBqQmJie
O5Wn1svYqlR/0H6NFll/MwcPg1E9KcZRmR6q+ZmaYT2I4yswCH68sgul1MGXwuQ2ot/6OVe+GGpe
Qit20Y/TYNiSTDkPndWgLK/q4RznmdPKN8UI006r+DA6R6Cg6vUJkfbIhmDyJeMpypXV0hf7odDs
OYKbVNQ3DWmVUSOdVY0lZ+zttk53slKwFzC8MNnFtRvQi7Ayy2kH06lzQsJ0GLOMKGuhumlMp41h
nImbGpiknHKBnIfSgMJOV4sxkSpdnef+VFcF6MX2EBuFk5vRGhm5I5B+YXJRA31GUhEUrS8c8plr
pUr3A4HfCo95EZa9VaAfU7WXjAm1IV5Hoiha5I8Oo58eGLZV5pt23GhT5kCcsSeLCp8gGlnLPCWf
btNl9As+ThM+W03jaaCSn9LobErTYekI31A00emKX7pRnuR415RvrRJ4uimzeI2uPrdro0WlHx3B
KxKLv6tSwSaEGiykx94Wn1vpE21sBx9DELtB99jr1lqsixXx5Ts4UPwemfQUaZEfgayZPEWBBErs
0KD4c26+JwNROVYBKWxyo9CFktPq+37sVuW86oyToXDjuPqKEaF63x/rCoz2eCvLs9/RAypFsEGW
DgRdvmmqfF93CCIbJKwmG8fKlfWIw7GHji1iqD+GUenUiOOpHJMw8Myw9OLFwK46bgaz/jDIBrfH
jqnN6NtDVd2R3mLr8k1fxj9yNTrPzDS4IIvaj5fYQb4AN1yPpn0hDRR3xIFLzNpxOxWbnGCZTimP
lrnT8IkRsGOPeoFnq0SdbK6D6rZtDmOoMzs+x9YPgvkqAD4ZOSMRSxo7oLhDws8sTiaw0kvH0aTP
szSARmuI7mLppo1yGMkYMCTF5dvyq+WhwC0ZsvBq4x0xil5lElUelPejNt2L5Hf3Wepw6IOx0W8l
P1P5gYtgp9O8t4TRG0ZjBSsCoYDTj4FXR72tJ/dSmLmGbDkz4NiSjSRAN2fkE5yCwuuXR6OlJMhV
J9f1tZVILOiW4BeIIHOmStBut0kznS2F1VWSOrfWgselSR1YzMdFtVxZ3IhperbqDxMqj4qBs1XA
P2FPvmCap0l1OjYLs9ke1fl+UU7FGOyWDiAYWPVK21nBzcKmPIo6P7DYBYMzkjvVgTPjF5EBfmLY
w+j6UEmlJ6W/Ls+dsjIKEG1bMqEB+r3I8eMQ3QwW1J9uz7yFmr2JD3VCW6PuUUKvdKL1dXG+FyJI
X4HspGV25piL+qECNF/5+gzaL4nWwWxtujQ8qKA0tVD+lVKh6hDyRuNxHmpOq6gYQDMWSLHiRgGT
GDsF1tgiZfLQBV+xoq2IFKsdYGORB0ddBqKBuk5RSODJQ+h/8eWQd6UHwi7Qjwo7jdbgMHm87w0A
iynbfmNR/FA5DDoG3EuWfTnZmd54slVCZKuclNkOkPIpFqLDyJHxKLoqVjCBSicP8SjJriADGpj1
18n8sLJoV7cpgM0fXRE/cCpzoitCeIO0LSJWuKw3jqba3Ldd4CO3Y7dwNsvyVEU3yXR72Zg6OcVw
3ClOMh6yggNmQz7o4wxJtqM8W9gX7UK9OVYBy8DyRiyiYxSKLRcCwLbXhJ7iyFdE3wg9bhZxRD4s
dsYJcfFaZtjWL52c6LZr3hLaNbqqUpllbh1+QL+grxU6Ld9aS1D9rLxNCCNlTn1162dgRHfmwAie
fa0313rPVqVW9lGquJUO0OZipWm8KNf83PIa7swYP0pDt4XWWGvVkY4jfE82gOHsh+Y6KqD7ZoNj
CfFKp/WmDiobfL4JsACdiUd7ukw8GyVs16QVad1ToMO00j4WJs4Oy2cShMdcGNYhRWsGg6CXUhTI
CbzeC1q0hT/MuqbeXNoiEuvYqHZ3ibw26yOHbrhgiDYr3uP6zWqDXSx2vlSz7kjzuY5yz8g+hMXX
cm0lB5vMVPwpspxoaXyRUZso1J+TttaoHtgbS8riRRe05igqm9ow2deWbpKH6zwbzoX1Wkj9saQb
pWmK3Q/U6qF4XLi1DntrC4ohNp7zZSsaTwMSnVB4L+czbY3ZvNPc1BvjX41s7i26QqlxnFtrlVJT
FWOKy/tV1t7yYDvSaW/WY1f4rbpq8SIL6SGlkhva56TYlDQx1N7TxEMQd2D0aurzHwVBykmk2xUf
UxOrq2X5mChYFnaXE2HcSrtPpRGuc8z+kBvH7kR/Ddn2eMpH4akh2LJPi2PCPF1nwBPybBPBgs4s
SJ0JcrTqphgmNwVtXLIvXcClstNG+70PB3NvRMo6p4TLdVB602ve9TsxOFVxjBP/VIYmCLfe7aw3
tVVJzYoPCUcXIvcbijpPf9h0anoStJrK+CM3B6cLBm+oqf7K1k2HwQXmC9cnoF35ECzBGlqqyRmX
DtUnNrJd3jxWReBYC7VVqe16kNKFSCe3u+wjtUMdzVurdfAFOI2BNl3PHSFDWtLmzoxO3UrVfTUx
iVuNrUetV5YTrSYJ88PoXKitU63SsUOICnClHhiAtYTvBacylVNTvrd98WiEl2h6eMaz4Ykas4Zu
ueCK3bwa+au9GyUw4uRxP5oMlDzdh/NxkrPbpJ7OzVTgtGcSS4SVKsX+UEIYZx9lFeM6ZapqjFdD
T+0a/YvKcJFFyhAh5mrMG/pThy9LEqSbWrUeNVJd6E484NJ1yHo/1Iv1kBbjRm2lQ6cOhzmY/BYp
rUhnWxY2eUbsPg3Iy19PVIFqvPCMKbGzQdiwHMpzE7HHpBwLh0M3/5jgQyu7rute5BEpiswuFLTx
KpQDWrqlhh9YuIsgtNuNKtoSzREtks9iY1L9NgsLPJkMxhCvx7n5KVqVn8uLW4tY9nJ1m0uC15Wa
4I/56xKoOw25wayBLkk9OU5DHFCY/8F+zuXL1CKKruejHEhuMexLQjqmFwXgdxrca+Fz2Fjbvkp3
ZNu9RGDBBWv0m2V2tIQPRH8yB3A30kc9PNXwOdTI8BYBiE4XeFFaebk8ntomm2xDj27ZlKAOcIeC
jbr1HHXmdoyKt2lEuquXhxmapZQ2JEqIQmqDjORIinMoNkIjE1GaoIMfGV+zN6qCY9R7QYL83fCM
57tw3pvCaUp4Zes2yiNHDB8Swyt1ynyrA1NgklUhQ1xVtQaYyyI6dXOjkeHWCwk8bENzluB4W8fL
R6X6VVOBUhHovoH3JL+nW43s+yPrQWxujaS8Eeras1J5W7Qz/et61RLrEyqooaY7i3K1ra1tU8ns
zRhh5mARGFTZevw6tnc5jYvAkrdiZ9DZrCEfNho101K6gnpM0k0IV/LSrVuFTbmW5Rt1OUZo8c1x
BN8sN56S1Rly6lstxMYyFG/mxdmY9qvIkjkE61eXPwOLWSmcVdX8d8chweXPF69oUC7eQjE4SqZd
YVPr4uKy7yEtiQvnvUSJCOK8Ui967I1IXItS7zsKhnaJbgy5twUtopcKwjsoSRciiqbNTUfv8LTo
Z+yMbsqxTrobc5owDaX0pDR3bWn409jYI6fOwSSuwp7+kwWfXAG1bNm9WDvd3N+BcnmrLPwHTeH0
+WvAkev0oTX3RvBz6VkmBWPVaZVfq7SDyfoYql9GdV8b29waWHNbrxkPU1Ss2j72lP6km8LK4K9X
yzu7Y2+ANN+3vd9asH/zAA+FZVMA7LoejtShbhI/nF+LeRNpuxyMe17sLf2xFluvGiU7XERXoGuQ
iJ4JXZomnRPrBtb8t5axX9HilThjuzC7pZKG8YyXQkL1JUV+LDTP8SA/VqOW8TmOPq2v29zcCtU6
NUIPAuysLW8iZWczdQRNYYAMN8G4Dup63QsEexbiKorpUvX9KpC0lciHMPOw++jX9H+cncdy5FqW
ZX+lLMeNLGhRVpkDB1wL0qnJCYzBYAAXWquv74XorO54nsFgG4fveRAOh7jinL3XjrNXUae8YSSC
mz1T7Xd7HNx8sB+EBmbSseJbO1JcJUZML6E/myL1CBBmFcQKa+td1++ZNrY84OumkreVwjgQdz9M
Rqm8LjaTchcQXWJy/iVXfxQtJUbf8kZbf22aDqWcODuBudA65mgjg6aVU0CapmyTdXbqWbLuDdOZ
oCDyfCn3DcO4zDRxgNpyJjOGwNn4YJtE+wp160vyRs5sdnX6IRTZWUHI1TT12mdP0KX6qiTqXifQ
vaZtoSTHQLuPx8c8enOit6h/DZgCFNgm8aHRXvOeUntzFRin3jx37NkyWMEBlUgKJpKULOPpLaof
nfExbn8M2K2y8aR3G2r4yARle0UFVQuNpRljUzjO7etKCbBgXtNQVAhYl6TrQD3bVGUceSs1u6E/
x9UxKE56clTCoyAOfXwb1Jnnfctj6HVFvGol6QwUNGNomuTITXyMyXE/PoUYO2vr1BlXyTwD3pVh
fDOabEjLlFzizuVifM/zN1LBCw15Y82MS1S87ywHklRXvQ3BJbw1We8aFOGzEMZn4JVa4U5IUwAE
7iydDRheWW2nJad5ezk617F0VbVUj7Kj5Gs3k1YdDKa0QKcVuAFLTuttXRvYhln9T9dGv/XTH0BK
kVscWvlNkYKNpvFC9ccoWtbSwyDuq8FVlR2lggxqVNzPnJp6rxrrQnO8NB93bP8Te77f+9bSTpI4
1c2VoYMuodtLMy2gernv413W2tpzNKlr3EX7JH9RB+egtTd6PcBizmRoNM5rm7dXBkmDntO9GvJD
EyordlorksRJPCTuqllmzTfG/PMUOBtd0o4zHidpz3b4mLYI29t7STyk9IuaW7vwosLe6eHOZmm+
0a3vUn9rPGfRVqrqZT3q61omVfwKKz9tDbde2x1y02AZ+AB7au1uTBU3YTzu/ZLn9qQl3VnEJ6sO
lwDS14nqP5vhOWREkA0AP6wRaRiw8bPFIrPW1ZbtTGrqbmvftlKylTT2PzJfVJDMdIdScim3VCWl
2yL4ngbpm1Pmy6lzDrIW7E11OqgFrWcSvt3SQtsLgDVhHe4Ie2kwfItyZdJ8JAlFUAWYY4/pt0Sr
viFCp7HbZRWiWwpJIu7uyQWEE1zTc97LzZta9St0UwuV0kdCIcNIZa9RpNuh+I79qqypZRR8kkX3
bU9WfXuryNLyz2qCD3QKP2kEb683Igvqf/xN+V96GNRV2yMUTGpPyujff8Ie++i4F8qkaEhz5j+O
axMa7hwL62vK+EssmCyEnBsjx41oZLYb+YuCyUsgWEaEmVrYKMBIDS6hEHwGA/7I4HcJBAvSUiN3
XmJS0sxtJF46qVsqpsIcS0dW1ddDXLpBoq5S5932h9skrBcF9dfAqbwAy3v2zYzjT1RdH9yTn+SG
X+41Ln9ixuffWBq0prz4a7f6EsvTxb1pxzm3RE5PI60sGuBfejYvoTz2ZDqdSFMcQ4rXRkvxmeDn
A2noJX5HaJUd+yr+ZiabzEjXmn1i277wk+kT8c8HgGqShP8qKRJy0EidkHooppTrSredmnVQsMam
Od4pWyuSF4NEBqGmbdkx7oVhLHX10R8TlqFXmUNvpWMcpjKi+PlJrrqrJv3EqfHhqc2aol8egqSL
JzkMUBynVL2Ji8WrvoE9EBTFIW6/04Pelu0ma+5R++jmsQChbkKxkEoLjEO8SNhDsBMiFfDgp3cq
ueJfu9UXwwW3I6eY4ICpTUkWp/n3xeNeCBlLO23rWkbp2tCaHdX39mtcdvnfeD95lVvVxIH1Ncnm
ZPh86Tpc4n6sPlZ0yTFBNqqurLEN9b523AtBolXpcdmLitMdVS9AfWhQBvnaoS/EgSTiqdnU4kTM
mr2crMTwtZH+kucTEieQBd047pW36TH//ueT1T7QE/4bzUeokmWMFsOxjjoLmUdnzDRayifDJGhc
J1ci1VgC+mdHmnvWgEEq+ot9cij0Z1oQknTQo51gNVFExGKp+pZOxComKbecvmcdWNl+OM3deSE7
6055kv3XrrxxVHltSndh0CGI2imTCX6YlylVbv78s2bJ+W8EgZfsIEuNQkWl4r9P+tsRVklfdWQx
1P2zVpSvouAnhv7wxUf0YgAZYyM1k5JHyYqupmpl2Q9//g0fzE6XSB4t09tM0QWjfXDIo3mv8Ofj
fjDaX3IPTb0tYG1ybTopZyAmhVHyKSzZJIB/Boj96Y39zfW/RCB2kazJpcE7EKmhO2XnLD/I+l3e
vTSJQ5XRp4G87bRDnR+s5CWrr5jW8+yxlCSEbvGCKial68TNy7e0e3GkW996FOoz8ermSMGWRA2S
0Ou5aymB2Qko7eTJKi/fNfqkJGGbasF0fi/iB0N4aJkXNi2byFkrwJesMnQb66i2a6u/lqkjyt9E
dDaUN2d6pvrsduGVMlxP5pzFdp1Wzkmq9kN0Ejmyg7ykyfhSUN8xy+o6yDR0kSh4ghtwhnY1kbGb
3w667BXpQ+fvSvTZzi5oP3F9f6QJv0Q9mpjCmqiFSTSzOdgMInyiVQNbcxwo9JuIHx3XCBQSN3Kv
YCesU3x3gvBL+Dn5EgVZD04u9Ri99kN5DPxN/5mU+oOH/JK5qOaBHkroB/btD/uu+GRO/2hQ+wlx
/WVOH4WU212JXD/rHg3iRZGCUh5zoW7pAc7fmnJcW62GQPGU0VzI8kTCNB2JwPKKehvGW3b7fbM2
kpGiIRebroZlqMcgn55kUV85eobawDzbWehBFlwrFJcHYW6DaZMGmhum4jBST461Q0o2i9A+c3Z/
dK3m///Lr2r0pM+mWGFNsINA0H+RQiNrfz1sV9PNrkIOK05048RnxJQPnB7yxbA4hw3EacoT4xu0
5b5jnNiY1RfnQvlieSTqvq1K2HN7McFgWKbRJwvVj076YnmkSCmO64LjhkHqOh2VDsQk/VeyEwmY
u6Q1ycR1pHILtFx5ozv6hd3GfNAL11UtqVmdDHhFrCf/zvz25znid4/afNCL5VFsBrXUIdOZ2SR1
5NVf2XHNx71YG5l9nfv9fAWmp+n0GenjdxPafND5Zv7yXqSt7Ti6n7KWc8p15aBHR4Nkycgk7Mb7
2vW4ePX0iAGlT7Rhn7+0Xvb+tYNevHgRNGZZ2Dxs1VNpLanifO2wFy9eWgnLkXPWiagYaXM5n7AZ
PrrKF6+cagSV1KsqWzit3VgIgNOgcK1aW2vJZwDej77i4u2LVdiaNkpcuPI0Jd478xwRVO/En5CL
frfU5Tm5JBe1chRqktIwfo79YQi6hZP0e5ty5qheY+b5wjJ9/paL9zFK9N4cYsi5aorMfOM0wepL
9/USRKSWeteOtYKn/iG4k772YNvzrfjl3TH1nIatTIvAUPwtRX087X8+29+NpPNluHgpTT8AvTnv
VkS8iRE5sb7Kw2z554N/MDxdsohUh0jhFLfjXK3tu+2offFqXLyRxRgZVMa5xHW9Gme9+OLP5/vR
k3fxSoIwKFX4YSORcIiCG8D1MZq5czlGS1+fPvmSD94e+/IFNWM7aCK+hLLorOugv6Cj+tLqr000
l4AgzSAvJKhhOphlLRamrng5csM/X6APbuglJCgwbCVubW6o4UODg/zwyar5o+NevIw2PPF0HDln
1fD6Nyla//l0fzJ6Lvc3PN2XTCC96Q0ndvphL+MJG2ECRmjShuAQQWeVhu9T0KF4xFdU49UYS08a
ZCxcWxPNpawuTNpZSY6a68pUbQTA2DzKcB0VGk3PdN1P93o2zp3+fWirLmLJmQ6qFeG9k+pLezTX
+URVVlsrZudRMHN1EBp+9m12R0ixjFThZWKTRZrDwQTYN0zJXpcbpJq3NdJuYdI/hyabWq+06JcK
u6yAUp9JyyVMsvWUDFu1qZYNfD8786TJPCTBuHUiPm7fDZqpzf2kBKsQZ1KXXtfw/H39xlZRJqQq
ftR7AHaoC779+TIb1vzs/u46XwxPWIUVhbVpD7m7wWv74A/3BnojCQFlbt/mI9fHf+kjaa062nZ0
mlUTV7uxNulh7KxmpC/fb1LrmPmQy9Gn6pDLB4dWebHo7O9zVSLOd5WFmUjN1zOCZNCWMTKAQN4h
FVwHOoYdPh2nqzL+HqmvWB9wONxlNA4zfTPRex7a1aCjY5kC8IZeX6aeQOct+rcc3xcII1ev60WC
WNgaBnxAG12JVjHdjQlRUkKj3vhOarTZ77X2uUucdWr3ayOkSIJCe/yWq98ikkqGfhuhy1CummQl
Oehu6NmWilsV20H9QZne7c32Pq6zq0Jq9mNMU6mjU4lJudZyt0JS5qMxiTUYsP3DWKOU7q5HJPNB
ypWIThY9OQxqaKSgoAmw+1J7U4clGjB9k4S6O4zSTd6g+XxVlHHRstkswnwVT/HDQP53Ih7yaVjm
1V4zV7lMrx6eY6tUnsWHffowEYXcG/1ZwkFe6vyxKjoUspLsaQjG21Fd8BoU5gkO1mIoNmbRLKr6
TICGm4l2qelvSXkwRsOLzMzVeuUxq0tsimjSOatOaN9MMO5ETW2EA3W979qVPJFsjSclDeuboSxm
9Zdm1Ddj13g2TopWlTx0G+tBXKObttJsmQAotyTF7UW37VDhB1biEis5FcROhNNWwmClnwjY8xLk
6I4RE5RhuwqnYPDVJUqWLkCKNTcYl6rue7pfbRW/XnW9CenU2SlYPR1/wFOVLkOr2bT02hoRLhPE
CnE1rEvzR9P5KyGcTQZbUw21tyxAOo1BK6BBa6fy0hSqlyW3Y6XNiBjXlED7VskpUb8L63rEykCR
1KUcgjTVIT8vdW2r3Tah4Y6z73DyERM9JU5xtieYTHRQjIWEH0GSjk7UHAsav+WwTPWnkfjdSRws
8Hftho3QNfWyK3vqD4pzo4TvQ4BbU0GSUKBsN3J30O/kvt858ZqKEn1Rf22gt+CrF0OwoktnOabr
oEFHFuTURDgce0VGLpYhwiyXfTLdtTaGoBLZqKwvMu6Ynj1Ww6PMk4g0aqBJ4He+m/o5Uql0UQeS
W40wSIh9mRxrofWPcI9rEbrxgMUkRZk6pate28nIHMwmRM5G17JA7ZtgAnjNYw1b4baMtEVoaeQk
gvlLcTZWBzEOKyhQoAeXUXwbpzbCgfdOsxck1Cj1Tsowp1MnGjpueGe6GrwgTb4xcF1j3AEfroLP
qo2XOk9XId0MO7pLx5taRmAeOC43A43VXsUx7GTo7R2eY4qRTfwopRVkIg0vhrpJevscGM5tZ+2R
b6XIngux6yGaF8PKrMxjywBt1U9Sgicwxisqak8ugDVHLK0gbtE2QT2bhPEyaZ4Gg/ezRaZD4kin
vUNsdFUZA9aoe4XxWqJubYaHZsjWsrDovZ5jG2ymvUEcpDSx24ZkR87mxy7e5dOVwhSmiMe6RRUf
vTqmvikKE7lhtXEsmepct8ixciYIPyWZlw7Dz5WZnvOYx3gwFja6ftnZjM7Rt4hrqy2I0bnbNfe2
gnoTjb2Xx+G7HCW7ILxN6a/zLs0TYm8ggLIe9T5jiMyWUxM8+nS7GmTBqZMezeDFDpDC88A16Od6
8mEWI6KhgldUth8ilB4ZETp5PF2bpXyfookfU+zFQ8a4HDkvqcSIGA5xtU4G0zObwa0Mas9GlT9X
nbnt5AOi1BBaDIwHrMMQSM1spYl9031TqqNIjqr8bPfDKsqZlQeakvWMzO33qs60/31sym1daOs4
ukFruBz97MgOwNW5b6TBVPGtUcBkxgbYOOhrG5pHfrpRLOdYqceu+lbSkQ96twFebzZwDINiOdpb
oxoWpXXf2C/UlrxIdF5pPhjpD8287aJncsM8HStJwKKjzb5Z+BgmknfU2jpX0XVRE5cS3EbVQypW
vFHr3udoRiKOQTxe92SCCWkX9xZaOkZgNLiwVV06LhjxUDXFUY0n2N7Vmez2KeKBtI6WbXTj582+
y/BpoMUxkXmXaDdNViZsplguPfvjjRxn6HARsAThXTDdchqejOhItrtvWucfKvks6fe9WDfUhLFS
DaLfJtLO8qkJO8eYFlKBiH3GpaSj9dbmzDjde443T4zJKm2HQ2NhdXN4f8sn31G2Q0iXtUbZKfGw
JrKMX8ZfGDTp5khbSQwshXsWajdG+xlB77dMC37UZRBzSHiijyGm3zvjqakVTzA21xXO8PKH3kfr
jKVVg9BFVBkhUNjZ8Q+Q/rsMTMntQ7xv4sekpjexz+Tm31Zp6qVGwDpP9XJezyin7mhvm7ZDdIXh
XTRuFUqbqs1RhTt4NW+dBGVolq/MBlEVwuA/L7n0nwCZ3y25LjZueRO2cRF2VHo79IoJrnfgNeU5
VNtNLZWeYDDGabzptXVZTAdbea7s72hgF2pielbeLcIJ7yVGrAKVxxAZOLKvSBhZTNgi+gkDqbQs
9XaPrFAM56hIlgXIeTO+bjNMq5G6r2ctYcEClVZfo+OKtwo3ye5i5dwAPpia3rNzbSn7o8de9XuK
CdWJp5UIoFLRNBjPBKavcoycYtvjExPNtYGKSRvJIJLvO9CMFmaSyD8m4RtSWqPodr15EzFPRX22
DNhL2q11jGIUaVTzfVZWGNjoM+QxMYk91ul6BylIWaSlwFK+qrDc93SnK0RBDAdT9TKVe5g/rISw
K1v5oyyBvqaUOGNoW+lglMFNw8A14gQY6pVTHh3jVFVeI85qPm3kaDty32vcXH6AqljKN5oauIjT
WBfs/GLtJ1u1r13TDL2J4cyw0HNitrB1xNlKsdTtq4xBWS7bhdrkjOJIPjESaa96e9OnNyH+M6qw
+VyqFucCoRzEDKdyViJmAWqvJROfmiYfRHKapBemDBSZvaexciq6mzGiTxqsZP84MXlW5a092V6g
rqVh0d9Y9bEcpoU/91rkfTCd1ezOUq6NuFoSdrzQaZKL9thaTzW+zGQ7MKyZLJcNhSd51sXDE4i5
75N4sYFNxNj+61u/f5Dlcxh866q9iB59vNWCZyHl+dOMUxF8cyq8VBw4ussrMSdes9ZgwLWx7tPS
Il/BD+zrEBfOYKFbJght2WJErFL5bkjOOX11i+QBhLZLO1W3jqqsbNO/IZR7GTt7gjDsuFoVBfJ7
VT00ebjN2P34SMTzxEQ5xe1xRtoF5UNev6T+bS3uldTZYRICCKjd+UP7JMnFPuGVzq23yRzOHdmf
JC8Q8+ZlBJ/V1J/a/E5vGCFkjAxhvvNRf2qCC4BbWkjBLQIvt8Ym2slMAuM5T32iyoZF559G0jsL
lG7lq6/cdGq+qDBiOBb8Av3eAFCbCtyycnzQi/suWbfDUxSPXt7uwJXNQaEsW1Fh6QyMinbMeBW1
4kzq8IKXDA88PmaiG3jZX5XopmV5IXP3nXv8XeSONP1r5e81usLqNeUSlvtLFSFxMx0N/SC6YW3b
jgcBpJH3I/NHqr9EOB0G50G33xUi/UyRL4Muv7H04D7DrC3AjMBAacDAe62PND5kBorZfwawvdf8
TyUB6jCG61R585txaQ8sA1CFu5W+0cP12Jc42fcKTczEZO9bP8ZRjiE6RjfXYmoHw9DV97ZU7+Wc
0JgybNgzm/5mYnmdt/VTCCDbdFo8WOFadwAZ0CUy8SB2DTrPtFkGuA5qvbwzW2cLU//U4+q3RlSt
iZea4NMUjHeK4/ZE7ETzVrxnKYT7vzWvDcz/oX+aXTTAU3x71QwOvTmG8QC3MmCBdApXGJpK9gD9
vJgjVs+RhlWI3DcLBs/GNGHVOyEf1PxhoICmJSNGkcmNfVbkeDkU074pJnJC5vvpjOus29Tddp6E
1KT8IfRkE/mai+XctSsMEfrtSAkhpdokYcmaksDD8AGyYitaZNDmZhh2dWRfWXqKsVYcNQ1IboKo
sGyWYbCOgK7YdXrjK/q6wQkTVO3J17Ud3LT1GCKd6gl7q4bNpNtbq5X3dcLzyIhkA2LujWcJ24+f
MUDVNwEC/6p66Sp/ZaXom+/I7ClG/zBm1m0S9xvFRnkICOeT6eyD+sFcF/qlvIlziYuBZ3o/YizE
Fx1W738+8E9dy++myYtSYa90Zq+r5bC32+aewezkg+kZTNahGmAIMqJG1v92iujTfgfXwBrEdDGX
7SdJuYoHeyvX00No/4ic4OT4P/58UvMU/btzuigzVpNTop83wYYl+iJmETRLlPsi/6Q6+lNp8rvj
X1QY9djuujKhpVfImtdM8n0f7DKVqKL+h5Bug1ahMb9VepTGza5nTmzH6JRYp/LT+N2fsp/fncFF
hwBAeW7yDPILqaNMOOzVMcUPUi5Rku383sF1QcpkfjWQoyBwOtfMVanKLJMdmmKP1HWAqmCr8tdq
/ZcU5RAjmIhpjO9Daa3095P4pL7I7Pr7W3kJUrbMDP8G89Ue8/2iJGOXahy+xA3SiFs2z5hDsj0L
IKI8Ejej65+JtzIBVK948lTf5swoU6h7JSY15oKljlV6wLeQZGx/z13xrAX6yjDblT7pu7DolqH0
rKMQzzX7ysmf+qJzx0As0/ShnCy3j3HDFdu6PvjjQ9aUHnQjB0es0lxVUeSmQEUqCs2lf63ZO5vR
lDHNLcwDzr+yfIzllvIabBvChAYMZYzudY4hKJ5cq3gGFZL4uNl2TQeRW/ZQgbSpxeIRm7zUPIYM
lAOOoyFP50qC60v1YqYMlG3BquI1Dlksxgh1AWgkDc7Q0D425rCVdBT9M6ljaScHR15iYtUn7Irl
Kcy39ei7BiVClTrEoKWbCBBXzLYgbzDTK1u9iBcA3fCo5uN91ORe1YZby7EhbT1bGst2sY3LXUGJ
jaglEbxOw48sD/YFRp8yRD+NixFCi6qtjf7ggKvOyTWgRXaYJnGqhGA2Zt3OrNorEe9K6gUDDvAe
O2Ow9leBoUCbsrjVWF+H50hXj1n+Q8vLTWKPXtLO7v5dEd6JanqOexY/Jr5BU1my5XQLwYyDTa/O
7rr4qMZHhKLAnfxo5YzftFRZjnJ0YzXvTvimq6FX9MDjUovCR8ReK15UquwO2UYqbhqr8Cat+NHX
2aaRJvZsz5a+R0iO3bU5pJq2hGfCRl53oSotOjO9njCT9/iNqm5Y9blPASk5YHj7mTAehMmzjbAg
THIyc59iCsTtbK8EpGhNEWUka58qp3A6NqweqzG4N6THMar2TvZuhbhqjdQbtHI54itoe+ekh9qu
CbRvQqMCgXDDkd+lTsN7TKxWbYCtLQhaf4zwbUEXa4uVA18jS/XryJI/6YN80MwxL+aUMo46Hhm/
Z9XRUTW8HYLQk2wkJCHuuOkzhcMHY7l5Mb9Aa81UIEL9vonvU2KGjfrgYGv980TxQVvkEs/tTBmb
FFZS+1zeRAGBecP42f7xg3HrYoqwAkXoVHb7/VAf2+6WGeCTA3/Q3bpk4pqOlveZRaW8BQ/R+RNk
MCByhB1n8mfT2wfNhktCrmFlSR1PBjcWJ0cRN2QImpTLdhHIEhHdh/J6zGzGGeE6uv1Js/6D22xc
NKiySZGtcf5ZVfiqWfPKEE8fCIA/3+cPLpoxP8K/LH/sOAzTqeU+B4ZMEvl+UBsMqEDo+u9//oKf
mvbfTMiX5NzIb1DSGhozoDnOI/VWVOIUF/o3JaBITzSvYGRtlDerG9jeJqfUf7IrtiRzEh6GOyhL
XlsADgvGTVywo5Xzb46Zbhv8ljTvVlWnLKMo2Wespj854w/u8mWUgGyOgewXA61GHIZmSFvBzA99
chuHz33xFAwNlLXgeQLJpQP9cGKYPpYE0qxZSD2qrgJrZ40Zyc5lWkqvmfQWAYH/87l99FpedLtq
P1Kgy9nUEtEdMomM1Af/fGRjHjZ+d5/m5++XJ6FkH6y0Ok9Ck0XXqTGuyzRYOk2/Vc1xnWNLk5Ri
UeeJB7geyg80jix/cDAIKRS1g2xjR70bmS9KhJIy13Z0mxZ+iCY1cnPrWxAxcse35QwqoaypKCwz
yASVcQj3sKCCGpyWDNLNjze13Sy18Dn2X2OjWOKP2xRj/JCPwyZGbpyIa41mfkbMauu8+L7u1s46
E6AfpuGbPug3pEZTJdA+uSofvR7zffjlooyxEwYlSP69kuQUQRJ3ABhM2Bud3H/p1//zbfiv4D2/
/j+XuP7nf/Pfb3kxViIIm4v//OdRvFV5nf9o/nv+s//7z/76R/88vXYY3/PLf/OXP+HI//pm77V5
/ct/4CsTzXhu36vxBj960vw8POc4/8v/3w//4/3nUe7G4v0ff3vL26yZjwZEM/vbvz7afscNNa9W
//PX4//rw9Nryt/hDArGqW5e//2P3l/r5h9/s+W/q6pjWKaiEPvk2DNotn+fPzGdv6um7uiGY2u2
bVrzrivLqyb8x990jY9MFF38zf98VOft/JHm/F2xVEuzFFUxWMRryt/+5+T+coP+3w37j6xNr3OR
NXi7NEX+6+LbdGxLs0lC0fg+W1HtSwnjKGUxDQ893NRVleEVF9O0FH4irf1WVWnP1AZl+oR84KGZ
2k1M6NbWstgGRnkp4X7Pij268+R7UqjSVRLU4lrx41szVKYKJKhULpuoVLZNovYUHMy2wcgYVz8o
pFEqjSvF9wwaGe9dh6d5YXSptGrbVL+LM9JF3KEOu8BNh7Jap4P2UNpjwQp2TpqwhixDEGyIaH7j
Mv0p0B3/TSkdaRd1dgWDpcb7wAElH/zy3CU2DRyuHXi+NA82slLbK7pmJysPyajIG0N9LESkvytC
BOsaZzz8zDTfYooctiWxcoS2h3K0nGrLPKc014CuqdOySq36MRRdTSUWlL9t9j86p6gYWrqk2MiG
im061gKZHUwrh3fz3LuTc43SQtOXb3Waml5lJT4dlvBqDNmEOBg1hBdQmNKb5puoaMYGSTF5PIAh
tshIrKwcKkptRqvWAiOojbT4EnY2Iu0WUQA+QXqry/TKtiEOlEbSvkgJjZOoRSptF8Ret30ACSY2
TmI6KvomqMz3vmmw5EfKDdWDl8KKnorGt9jFp9SxUjodocoypEUxq86lLGi8yymDK5rhC11MVvWN
0rAbtuaiJLcYe0SePAtBG2yqbKDCgDGMQquWBt6eOEv3lZk3t1Zcjg96025jByuWissWUTEFKa5i
v9Rl1O8mvV7ZFrvQDPRdlgXf+zmuN6IXHbe+4aYlY3QEzSRe13T0D2U0F0PHnhE4n2aUF3ASVCBQ
GFu1zjeNbby2YJGVEveHWTt0llNARpoGYLJNmZP78Ile3wOpKORElhKP4SJMATfJGnOnr7jw0KBO
mHWMV0ShRSCHtbSEAMG+ooL17jJDqG+FLRP1JWFnQpZCUb47Sw1dkJgeQkRcytbBNSvr5O/obcMm
NKlaNkCga+aosxz0D+U/30jtu1pOBO5TNpMU4W8mNUxXCrSgB73so7ckhBFs9GBi5BIWoVOp7Uoy
fCsA4Sk0gmjaG2Fqc363ZkOqc7pVJM2JgXEaksesGUemqluzV8cnDWMvhICBYlq2MEYoeb5hllsD
DcrJVucwlxopShto6WNj3BghKbVW1WDZT0yauMkEMso2LNKZQelcF3yyLOK+3Gp6DGtGSm0wF1JX
3VMUXkRdm3q6DBxISRWagmbR7qpIUX5YfhdsIxrPrWy1m9yugys5lAeP9gwbnEagKmni6FzIZbFT
9Xxy7d7RXiUrQrRTDCz0lAMB7NkmpmjXBxQJSssZyaQvzSPiuWBl+MUmyRhCrKE6GnlCuzNq5Pus
ahEzpGX9agAyixLDTWJQxYoDGUJrXTrYp0oeG3gp1kYCP1hSvopHKeAtAQBqQ9hegPFNsvRHLZEc
ogUkcZc8VUYHsTeQ+/toJAy+KD2GnHHLmQ7H3skfBdCAQdjRVRKVz4HGz0mrblezuVJaLmTQqRQg
OvpAwy6kH5q1yDaSw2T556GnxDRSu2zBDwbhA7HgxqJMe2rkCsCYKHwRA4W4PrTzRZoUD4I4Yc1M
do2ZvUshdfBFKMz46AzTtElGgGYJg7PTUXNx5GfTLAPKyyK60YSrd73C6241kqtUkdfI0tFPI+XQ
sVHbS0z8tKvISIX86U+t5qXUYahJxzzxM6Q+SI/NxIIHAOGo4iGEO5KuJTR0YGIsajYgA1U7Azhk
ZG4DoUiehnAjy3dSA95WaWVk7qrYadX0VMh04bImblnCAQGoRwNTQvtoZjFtpQR1jw6kV4GhZicy
G1M9FnspMycaavVzXNbPo9SUbs3Y4tGcOEW2CkJ37AZXEzpdvT640VDMbVq9Kq8mK9jn8G7DEAZG
gNT1rhD1YxrFBcmq1XmQiWiZB0QfkEVT0Hiyx90gW2vaJMv/TdKZ7catY1H0iwSIkqjh1TXbVS6P
ceIXIrETahY1UNPX96rbDTTQN0Dn2jVQPPvsvbaI44uTVxtQKDxmkvCaj7QuFYVH2zW9SAv/kr0J
bQ7wwA73VctXKCk+vXLK+M61u86My7ZQZvhcboTUIBb/EMD9z9kRBDaYM8IWZLLbjz8TwZqEYsrP
uEp3saMYN2zt/oRm1QU9ogwGQD7AqXmRArJ5fR8O//pk7n/w7eAgzELwPJGHysMCkK19f0JF0AfZ
TwftJopnW/sIPvmJxp1tXRn13iT+e8RUwJafdhNPoj7lox99KHd6WPtiwTChqaZ2Hqh/xxvnT7DA
W7jErR3hTgJx7E2LdNRk8r3q5uDJHwL0k472pyCncZKSiV1Ab/20eEBTiuEn5pMCk9QwBIdURacx
DHdpUA63N48gTlRABQcp5mXrFGz0yiKsofgga2EaZQVIuJL+jiKrQXZnoEAknZgbobE73CAosTEU
B4AqqvPyxZ+oS+4Wn1R/D3dhaf4Upv20ybRtR7SVMUUWm1NWranuHusIrq/nXxfHz7e6KLn3KxyM
Uc86RApwjDHERpjqqVnAAYcje0cT431hsTmoSmwVm6a2bWDBCWcErdu+G5EfhR4gkfZtdGlM5EGT
AB4IFAW5rANa23RYMwSnLTxNATCy9l40cMWzmsDg6GEgpaDC+riCzP/R+u16SFO7C0HlDHoaGFai
o3cDl63eAhfBJhvT53t/Cna6ibNdaDMMMuGaXIk+bBt2qrVJxvswqKD09AAunWI9NqI6wAkOd+Uk
9yvwLee2jscTyHWAMMpdMQJn7bU6zF29L3QzAZdc+20wuB9GWjY2XnvwmviuWHyxn0OeTF4MrCPI
3pRdgzuucBcnIWvUaNtu/EDGG3e8gbabwezGEOApZzULQTUca0jjQxxCunGH5ywFbT2YGmYO8L6g
wHAV13CmAzqZG3FVsS6wbHB/iBJMh0WmsARzGpctA6a6sZF697Vz5nMoaUJwhHj0dAN9qG6Ts9Eg
4HXhfjQC6x5MAFaY8J5Y/i9sy7mPXCC3fXL2PmYAG2M8bET29SmauCxMdgHpE41vquaRVcF7Grnt
n8iVwAof05cy9XbRagO0iQz3Cj7Lii23dk/wrDqKDtkjoseID63bbjM33Q++M0cB5nGsSm8ruin/
m7ty2GdpBpouyNU2XCAsQnD5Y6OmeVnT9rkXvGwBy6ldzw1LJEidTsXhi9ASO69cSKcNQEHK6aBe
BAVEbp3+axwrnomk8SQb68tQtqf1xvoPWE4q0/937cHGMjjL3q3Kbi9oFNhPNZpzWv0NVzvsbJoc
ocXCRfNiwk+qg5Nivb2fzOnvKQoDmMEU39VlQzs2TZrjMfQaBl7jrp+9lwV3Mp2pvYc3Tqeau5yp
3a24FPOxWuNavCdt+OUrrz+0cnBxVWQRN8ia/WHnznxEHD28up3y0zs/qZdrO3a/ZFvN09YUcHID
2UQwNRX4oqAwT5mI52MergcuYKdBtK9RtJzpfnF2wZi3r1UWjBCFY8rXcoChXSPrM7LESnOEyPG0
QA3tjQaNXfbrUS4CgN7Qen+HvGLZtiRdfy/D5n4Zxb8+9uF7N2wGjGY3CIxItZ8ya9RTY0qzkw0l
ohUK37GU//yJp0Ya+E9xvIChxmy5tlhRZUMb2G02CWvscOgPwx0v9rgvA+9P2lfHRM/soKv4EHGn
jvICs+ICIEEV4UPtuCjkMql2bcnK34tw543ZYzjVHDeV/zftANkxIx7ZGnUnN3aCJ8dKBOunMfHT
i2MqsxuiMn/OYXmCf+XzL5eXOPPfLC/3RSYu/zWfsfs7wYcTRPZbKAOlx8Kvb4vlx5r3f7o4f+m1
/yhajTM/ImOqohsmPqSIIzcd1Jio5tKB6W2DlM32eyoIRS5CTvc+t5inNbbrVdfjCmBJpw9SJz5o
Yu72aKA0e2ATfbST2LdT+08lLMMFIO0VDHhMPYIuOm5qPM+hHExUf6X29u/wd7pMm8uExvzTV5h/
YUyOb8yNQPsaPOkMsvZfFln1phqNcWqsp28/M/gPk3h69IzrQQQXYflHd8o7p1QtmF0dWrVb2sxy
8xrNTyieEJOV539lEhcH+Sk8gDnXl9E4z6YcvNOaFfumKxMgXPmdZecQIhn2QQCUSPIWFF75I3Wd
7FCMScapYX4FYt1Qa75upRI8625EvSo3NFcmVrJrzVdgkzEraf8GMqwmqHwLlFGT74cF5mFsvfFc
sMuyI4srvnUWc4U2eyI7BuD6vFU5p2et4I5FWf81BGt+B/xxi7t8RZrFXdbmbPkEDj3YQy2LjMm9
rKN4LJsM1BnkceNU4b3U2gDchGYHijAvAILpiNSH7FJouom9eIA1YvBEiT8tu1avv+q17/M70szt
FZEsucestjOTH3zEU/4qg6Q6BbbwmfsmcZqq5U+V3uRB3dffhepeJSzcqPV5WFMhofm/JhqfJxmT
4JFsM4PBKcfQ62FbKOBrlZesNnC+Qu/3BGR6J1OYxF189NPxkRF13axl97erkj1VCMCrvNtgiRCA
Ug2LNtrqhM6LSUSaEm0VsmDS3pYRtN3aGmhAXfQ4oWy6SdtVPgQVfQ69S1k7LMN4Ly31H4u5NkO9
L3k1X02IgFJ54dHGAaD/tTrVYfXgSm4x0yrne5U6ctM5rvqQnuvcjRPkcxB7rLIaX1JGMgz+07xg
tBejju/9IWG4dNfkklsmzaLxW7w4y3Mf+dN3X+fhto0Ars8mEa8JW3IO1duMEGq7ZHswfN1OU1l6
x04Oc11icDyqMip3qFfjeW498wbocji7sBJvXS+YOgradF48RdC7WNNpzzQJ/zkp6lNMBgyg46q2
dhQxYfd8sl99uhKQCLyDa4rfpQMFeEt8gu+uiHCNqGF8Nd0aw/sOaSt1By4pfrn3UpyCAOrKh2Up
Pnw5Pg0G8wu9bxiFxdi9tpE5j37KpZfvMA4HwcBBVVi8c6IpeZBjez9aDKXGxbFczI05UGV2o3kN
+d6dY6TdSWQ/FL0mW69pnIMN3fE7yLnT7Aw7u2j2P7XPU7Uteb25BDC5itT7CMuS62YbFmZrSro7
5qz+nJU+JAord2xwohf2PgrxIMspE4zsFtt67zQkA6wiB+Do+2qek60OKEx11ir+sbTLRzpzUSvL
sGGlSUeh9PlyJ9b5nA1Pmsp4b80yPAxeUR9shzCDCYp1v2ou3so30xUhBFYUnZp2QEZ+MjMMqc5+
MWH23nOoxV3r8VitS5obvseQBsiWAhAob3F9cnPcY3R8G8h53rtrDf5h7bFbjjGYIWEuJ1ckl6nn
QZD6s0cTiUfPiAiZ54cbWEDh0IuXoD43ovnZQ7XYLylIG5Fa9y4SrX9YF3P2eNx4Oe1PdVB5nCbJ
YxO6FVvk6g8lLdWepSkEe81FKo+Ke6dPcIdbclyrzC5mcr6wgz2z//4LwHrvFvoNo2/6oyORsBUt
+QUZVhNtYOC/3Vk/la5MfsRjyON+KqebClbdLQ4pqGZOne9GEIWKY/keRbNgQ81eu3Gjvc7jB78K
9ys13BRkpMt2CYqHqgTanGQ5dx2tX8XoXatmxgidpjvbixfuqekdKQL3wYTxj7ZHp5wzxmIfu1ye
kRINMlLy8VMUhT/bfsYJvpx48j/aod/NfbiXLbwCj0R+yBfZw+kQxd4mWIsjW7E3VXa37Ew4tzQV
uC9Ri59Oknx3wxrayMiDgq94yjzrc0XTBLCSVqe/FUETxZV4zvdZmelfOrVEbfp0uUNa0fve77mT
DYAi1xAaa7m+COIFvxUxncu61NuU/3HfTm6Egcv5IdBH/5qG585gq3s53PithrVR69NwoIrvCsw5
Y6DACL4wgY24WCe562z5w+Y0XuR1/TdIcflNSlMo4JQablmwrwenZouvQc7mcXS7fGa7LLE8RTx/
eJzlHNFj4otDFc1vpkKjrPtu/OBXbOABBz/RePnpao3OEOGqxu1YHxSJi73XxenfepleQNDQrDzz
AItGZ397RbYtgsFd7yEoDOv4NhmEKrdjHCgsu/XGzhPKHNKmyW4Br6W++rzfKFTLi+fjsUfZGw++
SA5F3X2jxKQ7UeJS8OUw7hJGm42sBTLwVIyfLcchRPXmTXbBKezrlzwyz+W4kHtbovbZK3iXkyX4
qJb5yVFoNWNmnW06+YC0Z5ZudgqqF1tl3ks23Y7POjsEk/rVGH2xfH7vSt95sSr1HqL/MKDrcD9E
BNWpOThNt7LaSTmbZGk6QM3z3dJnJF1ckj6pGO+7cdhJvtbvjk6jP3Aw8ZPoEp3PR2wNbHImCddd
p5pb+1p3R3BPf+yqNjXlbqKxEbktnp9eco8HZ70zVfaJfvxe+/M/jngMe4lqH5t6JAZT4NMOIBpG
YYTP1czPtUcqL9MKOvAU3aq0jAMCGR1l1+XJfJSFHY4OWnAG2pUJc5me2qp5GPt82M56qpgkwHMm
lWlOpG6qIruXKcGLoHEWdmUEr0S0civisL/TCrGpUOc09jEyy3wjnX4FE9p+4k1sd5WcT1xpSXux
HbjnNxwfFdOz7FGrO0/dRiFw//yCmkmleSmHdSCCVjvc0Nvp3VHGPiTNeq9HVTw0caUfuSj2yMvF
ezohI6bSG7dJMkdvfcfHxikcYJhDt+8x4GRj8rlOpX7yfHlQrcQaFpDma1dia97vNBqevGX5l3DL
nbM12dWwsVs2NCz5kTFC5Od/JPme+44UE5JmcsOP0jqLU1MDhu3/BTZKtsrhdWVe77d+774MgXdt
1sndEw7M9m4oSmI+3MVGNuFkNxVLXnxTkXTKbd/6GMpjthje8jLgcAnDadkmVG1AqxxwHRiZFtvM
DYC4K7wA2msJp3A8BcWNFtp25y6C0yuLgQNucjgh+oZsFR1nWrubCNLttaAVF8XVz/bNRKYm+jVE
jTnXLYSJvIEiPM977HXI29xDX0HGmiedUn7TKgaYqkrtteyyBzcwN6GLSSavb6qXh126sq+lF0Hx
HXdzg0jOPQq8YnWjfDfNwaj+vqbaluc5yl3ByeTa5yi8piLUO9G7el9HLQ75Jp/vAu0/OW1XPSQ2
WfdhhgLS1tEu417sOf1M2Y633geCixhbjXDv8PdvBxpaAt9e+sQ5MaOissjlb+3nf/0ujO9Kr3jm
eVmeKqMPhv6vrIzaYzzCc/d/xKnn/kNXKxgb4mLH8Jf9ja3zS3ENwmUuglOXYuztFdXx/ciNocio
QHWeHanNwc9bCgdIJZoVm/NoIqrcr3kUHX3bgHOlokKisQ8DPG1HRwwQIqsPBtceMMns0mGHu3KK
a7Ztbnr0JLEUifh3FLXO3APBqh7R6Wede/reIuLwMZz9d8MET5ApfwibELhyu+7zuGUPMQztmfHi
Kyz9V52xUONlfaWHYMslTQCKKXROLUVK+VQqhnHDMo3C2IUKhxiHbpqmPdDm+pA2E1cqm6vf1bCE
u8WM9NsnfNA84Q1HkZANA8PT/SCGeYt/TEH76i7WvrFCPZvcXr0hi/4yXr601Soudpiy6lG2Q89V
Tqb578yTp4ar03zbZi6NPtcaz/tCZ+WOmyYgBCWpHcxmElJrtnQHdVsVtFVJ1lK35AHdr6Bcyt2c
VxVi/3hkU0BHYxu8GtU9IE+uHJ/2IJOBA7WJ5G8ncB8jGiNccY7x6QRV7JzmtmQ66WoWQGPh4pRT
8x+aYdedmtef3lpTZ3IrZawrzgKLhpuNaGFp+yI8v9+biqqeklhEgVY6+dEmHmJ3Vxj/mBTvWU5d
4+q8cCbSItEu46bX+q32+O7MOZUwhRgpi4qH7yxWA7OeDyAqDBhYx3w/WtJjg0eExKsAXBMn7MTM
ilezTXDypyKXdmuc8XUsQE/5Vu+MqiDtN/jl8H+7yXgl+bVl9PUICBS0deWKrYdev2Kubfe6/BJD
Rz3V0EniLFScoVMbygAK5+A4lfO4DHI/rtmlrWdwsRPLhMBpdINXW9q73I7xqegcfxuq9TFzx+7Q
zAF/ng6KOsAEohaXKEBr7r6S7aPCBe+6CHdiIUnn9PGbbdg/LkFImUKeLc9ZHxaknekR7JNO3qf0
C3YCqLzrt3qX8kADXTTum+jJ2O5+bLzngY0vdvzM2/XIe3dipalnsQSwOlFdCpU8mti7FhZdOx3z
7XojX416G/REeCY/KTB/rEcx+SRwDdYQrN/40T0kqjVdURIcH/RSEPuvyvXC7Twk5NUWvuyURSIx
ZtsiEBem+1uJS3gMmWE4b6ylL3ARZ7/2/1W9h2RB4NAlwN5WYbJXtlGUCcYr1RN0/3AFsu0tkWvT
Q8MlMbjLosnbA70MaD+cxalWXHRYP6mFblJ2hFtRlcXTkBtnG7e5984C9kEX3j6cydlG+ROPTIws
tAqrrprPDTZdOpqyqCnpN+n5+i+Oe2AW4dcN6l1FUdYvT1rvVWqKKc06PUl3zshkBnG/K5ou15tB
C3nIknG6a0co6KT8aXzJcZkR0M6uqUcaqQ4I2edz4D2pySyfXcj83hvlPsRO9QPF1pC6QBVOnSh7
8LM0Zfc0pdtxTV8K+tK3c6h+e+DcBZeTqf7JO7tJqKSaZJ3u8mms+BHY0Gb2PefRNnn5Dlsaikwl
j9w0zxR1sRKw9w7+dp1Q+KR6SOmsSK9GlS9LP5uX1roIGhXj0jAfmgIRoqQ6ksqS3M1/hTyXXLo0
ynW+JksBwNVSWLaBYvxl/d82bFkrZwX1U36Ss938ksHjzHVqlNG+Xdbn2KAO5Ll/D5BtPSYC/ETa
jpcYrxxJ2ayI9qnfX2SOwY2UNd7ZYZuhcL1kjfcdi3a6ODORrv9+5GL5Tmh3HIN+W3bMp2vTcSLZ
6UmpMuUoHzeGOMvopF9maj50eKyX8SC0ukFoSSML75dKWsyzyXRal6bhyiemZF/yMrB+gJ+wCBTA
ZGRB4TrDpgicU1I07QHW+EiFZMF2tkx+Vc700rVm57TBYznToBEE6Ng4aTpT3GdDvZvW5iWfFFBo
ZRPo1/499Za8W4vyHzqfJUfTXuG8N4f/pNbKxKiViXwKWsm6yebVrnals4280N0mbsvRmuCZqrLY
/ljqKdmGUxLwz6r+MbkEC5V06MUUEdjV4TJbzF5h+TVJ/9kM9BzlLbWLtSQQ7RQxk30PWz0d54Vs
XHY/rIiJ0a3vq0xrLpzYs3JJcxmxqiMLhmEXdw0Dd9tEl+hGiHDdnuqlqM4Q6+jl+K4LoO59p7u9
j0nhbZ1SOlfDrklOfdtALEjmKcZS2PofgTfjpFjCUR+08JzL+N82opRlmNP0sfCmwQ+pfuUCv8ps
gfGRqAofuwCTxyETLR+kyvkRlFn0vKiovuQ9kuI+DxmtZ3q4IE17w2Mth/Ssbeg8JaPX/yrzSF67
Zk6+1Qih+26dp+KM2ODu1RqzslhaOlTuTNHwc1E5c2L5qOCfp/5Dn6mYdN2sgrd+lM1BjDO1D05U
7CLKUDeVpGoymkB5LK4svoNwnTbA7FFxWq+vD9S+gdMsk3Q62GycHq1P5a/Lx24v/Cy8lqb2f2pI
THe+O5nHSOKorqJOfs1zdp59MX4h2habRaU3GPdz5ZpjO4tH2bT5mVfLnIe68T9dsbhP64hpfhB+
s2uykWsNFV25diqS98QOs6JYD8syDHeyXeSLH1vxTeWduxM1WUcyOwuXPWjkIe3KC8PtWZXhRyKH
HzgGPNaoah9kU7sHWxT8MUFzityLm8yXBVTXHend/DOX5LmK6EnO1WvtzB8jbWF3s0ypZzBc+pPA
3Bas4YsqkRxz/kOF3li6/2o96Wudt/yS46zOSTcW5EpjKn+SBJF0xm2zV6XlYu2+99R/TdueOkWi
VhkpKtPTuQHbbLPk7ciWhEz6sRUE2aqQSYQSygdKfR9cL6b50vbJU4OPVTY8unyHMqdmun2tena+
eLe+yf9QDCgL/DEeRgMeBNucXeVn5jHOjvM4Mcf1w84rcv85puJtg22/2mRDfrQZqHksWHA5xiCE
eMAEgdVBcPWPI/GWNuVIB/atUofzmG2Al/U527g4+5u2QOvBQInhSLIHlbvucoSb/1+r5bYH2fFr
xNuNK8SwO5DB10ieIqpkdYxvUksKsPI+jJx6y3KNediNy/tpYBEWdWi61ZBO91jTnNNYLPFH240W
InTLmjpaiIkXUfXs+jEJ36BylsduvrWYxOws0IyXu7XnxqzXcNkAVWCMtENX0/xovfpLF6baWacd
H6KJajZDwdOhrP3g5qHPdnG/uB/rKr95LH1GfnJqs0meUR94zLe+E/5eMh0/dHRo8UBb6gviXsh+
s8zOzqwlPvN2fm2Qo3l7EwelIRDvoMro5EGcHc+jNc13vtDeJ6KYbN8whANP5Y6cquW0qR3CAsYH
dTAqZb/zISWkH1r7EyesTLeBsQtcGKXR671pVeNWGxW9ETOejpntsiNyVb6NNKWy5dQ9C7hIDy1f
/NMslgYKRyIf6mjqzkkWYDaSUhV7v6/mS+HWznfa49XqCqv/AIJzjxDXJ3Z6LhQaNxoyqjsmBY0j
9dpb41w17sp+Vtc0qKGjO0T86yKma26g2HfFLsKgVV5Fxjs/mAu1gHbHcB39GIW+3QIjAtEFAk0V
KkNBYIuDJcTvEkSteF1ElZ7kUA2sqJhv7uZwNdca4eRoy2XFFzZO9JL5+ndp6JjKRI1brpjMSeZB
+YH/rt0EA53hbiS/e4d6EGlac3Eh9zwICoXfg9JO0TbWFAlHNr1izHJvd7+lYdcZ6fFU62H6E9na
vNFqMVMqv0wbTYBjMrzfwiVBvfrl05pk469uWMq/Q0PU9a6LfbZtPsYdRAY3HX9mfQxvJ3SSYiNE
ipxc238pMcxHOObuDgF33uUdZjlwvfmLF/gjsZwKg8g85s9jKRkjh6Ki8NMKZn09FerZmziGepev
NVZmcea7BSElpsW6WNG7FoAYJ98OtFxkuuTd6ueYnz7Rv5whWi51EmEJQx8hHNVlYM07YuqD31GJ
QXLck4Tg46lzuAxCp01Hxe9cglpsnWh+hiww/nDarHrmb6KEc8jCPzIkUseOKAvobeoq8Y5DIEdx
rAJ5TePwKY36jyAfSipy42BbhikRsCZOjqkV8YuLUtYdHNcrrumajBfYaevnUFnWvcVa/ZKx+gco
KnyWfuht07R2rpT5yEehnPzkF131aJomRAWDcjW6IdJfNDRnEuLhXeNjJM/yRmGSo0rTj0uJ+8hQ
7qq8CP3AVs9KOWRcNZDOXNQsD9YmehRln5GOHpLd1Kphl9MgMfNk2Fi7pOdexHyk5lFuQnZmnFsF
O7w+8H6C1NDXNjPTp5YzouDSEnfv+iH5M6pZvVba68gkjiVksjb50mDk/xUlfRizv6hrL+d22rH4
Ko8sFBLs7trQz5m3t7tQHJfPHT82JN/alN/VOmY/HPZzJONuZsKkKx6dtP+RJ25CO1sZ/c7t3Gxu
88xOdS2l80o089kXAKAqbDjfXEzMdfHJpdGUyJ+5JtxPDkd9Ihwqd+WYuXc5xW2kxeZQeJhwMVox
0pr4QsYxODaeT1erPw7/6kAE+4X48mlokOg4AfkRolSbY1Vn2dWOUEzqrOrhIZToowLfXonn9srs
mmZHBxGKmlTPRi9acHj1lTfs8yGJUNcWbnJZg6A4pk1t7keII2igvS+Y/pvhewChS707fYkPhqL1
zYgIflqd8JbWwJ23JsXNKQezyLc2uje0G5Fxpi9oSVZ7DkYFu6O1cmRXNwQ7ZzLuT2gZy46lGZu3
/tnvNDo+E6zDJ2iroUG08atYfH2VRb6+LSGJpz6lpXEzyOBmw6ur56UMsG2OtXjIWTTsBoMZL3CQ
5jNROvtGT/2DGKf0iWiJv03ULSzvxgDXVN0ei7Izw52YpX6oJMo822QC8AOLn9o200fmzbTpTcSn
2e1heMrc+tvPw/h5WaLqazYYwTdReTtpA3SUvnK/czl5LF6DFWQXxmGqfilMLUv2PVyO4ozjJXPq
L28Mna1kPbsNQh+PihzLn36fDZfJrfjUgmZCAMAtg6VQG+/kZl/NFG4aH1/UMhf5v7yFCWe7nk9u
G7b9XRMmLRU2fnHoOH33dSsNtd5j+Jirpz7TE7qsTxe2VlgP2RK77znLZQpn6nz5PTszImWP2hiG
Srr0Earsb+V7Pdd3IdfXDNPmpliq+dv4+BIEtQx/kH/TF7Y/aMNrU2O0apyPzHLmUh2U4i8BbzR7
8GFZw4aPRQVC2SaO/btI5d12WzR6bExb0qjUU5/kNB3+HZdVDh/+NMKVgFcXH1Xkrvfhugx/wJCv
L9qJw7315xsW4VZCm3QVBbaOllsd+1TtLrDCREX/0IQ9LWTLNvAxHeeAZ4jTMfDkz/Psbx0I5C9L
xo0XT1DOL4ePDr5V63Np9MlIT2nOSNVOq262mgAK6n8zUbmee/bVy9A975qpl8/0fPm7vlvsu0M3
3XuQDcVhXA07WJkO6AWzuTV5QiDDrd7fB6arv8jZwOhYhoq5kI6v2lsLjv82ee8qG347ipuuaimw
b1KxK/kLtxqgygN3OCz8Ti8g6jhIP0wCKRQd6ex0heiSRrTcUnnKx7WK5U/8ScD4HNW8iHKtkDfz
26Vyroj3xxDudFw4z2Axst0UYcHTZVO+uEP7GffYaZeVq1uk4UPyDYf6rpqZdcmQnfNVRK9NcFtf
du5tWd8bGi6BSHrMS7nc++WU/9R9eC+mprswi+RnaZzw12hMvh2LIfuLiWsGG8J16LTM0QJ2SDi4
hYdbm5tG5XzKa3xNmAGcc1mqEjHc7/Njlg1UBA/Z+rut0uxdDkZcORbrlU87MEGReMmXLOP+D0aZ
5bSOUXiwbIu++Np1P4uBkamwtXoNh3VNH1SX/iLIJPesB7xLNIYL145hsE8VT/aPqpDDy1z3Ba5P
h/OLRtgrjp51Y0xK9tfJXc498Wf2bfXWexO1j9FQcyzOvHIbE8c+XKsyldcksXRFRQG+6Iw/S7o4
fFuDLnypVDHTcRrVzbwTBkXJyQRfOslH5G5NkvKaq7JnS96xL4nRqN/CgrNsa5ErmVC8m9lrnok+
X+qi6919oQb9ICKskrgTHXXxKiffTIwE6XHp5t55rFNOsHEJ3D2tedHFTQu62YJOFz+dQBVnhVv4
uWpt9DRnJda3xGGQvHOaSryFyQqeMmSdcOcaApUuA/TOt5F+dZWNd4PXBffjGPbvCvMNoG3WhUEL
YgzdmHIHY/EU+9gxt3ULKagnmvLqZ6Bx4hg/7myJgEdtlB3aqXqFD3n1pKMe7JT5uzlW60MUudWH
WaXapFC8NpwFPVWqXrSdiCpiGBgKHGu1+W3z1kKyWeLbut7Lj50r+52Ys3zf1BixCiSet1IGKYQd
co0qTM12dpS8isGB0IM/+GHJ+KuXdPH2dsV4nfZgUtYoZQxc8atWKEjO/Ka5Mz8Y4Th3Ve9770Fi
KLJFWXvScauoQ02aV3ogq+9mJHgEXHLMLoEUbHV7zEJwd+rwtm0KsDet2v30cSNdq06RuxTxcghd
KZ9zASUP0d79zPtpPAewSeC/Wvcaa0pE+86prn4ywMzq5vzDz/Ww7/HRUHheZdeJe8Q9m3oEZq+D
tuwznPGIYIEOuzfboQXEu7qQ0TWZ6A7PF0+/0RC+fBiDWL34oToDElv2eRvG32UmQYZhL/471fF4
pzHbbMLVr5mVgmqf/I+9M1muG8m27K+UvXEizQHvgOnteUmKrSRSE5gaCn3f4+trXUValqSXFWHx
ZmVWg4gwSSHiNoD78XP2XjvHXrTJo8K8k0tnP5k2595XGVzRZkkCEJIQmTED2vh9EhWrQ1OWFrAz
IcZdNDk1DBggyI1R+CqCNH+IpD8TXJkmL6vJCrg3dv0SNbJCv6D669SZ7KkrL7oqtRKTWvuj2AwO
PUOR8MId7aRfC5Spz9rPh5uxdkF7VrI+J+XKji/Z8JzZwU5jXbXDsjGjisf9zUmvf5viOb2e1JB+
ncY82s9Zi95HaR3AIR4SlvYugJe3ypSz9cCq8qVo4dtulOdiAQhoDtZRMX1284Dw3iR7pNiD8jfp
HgJdXn1Ff95dZwPgnDCxpkPFx/PHbuqLZtMHY/yZEM3xGAc4GoPOrw504/qzT+doy6rKMJqH8rbD
4bItiS48ZGYGTogh5ROVe/wWIGB87yF0jY9OEeiz8CO7ENLMUOFiPwrQ7hXRc5ROjOp71wlORKKq
3QJ66yit8pkBwr3gPF7dzh6+mrldgcVYGILH8MLc04W+cpas9di01n7PucM+uU3KuA5XWQRi83Pn
BepD7Zr+NA+uBA+bxM9uUnHSn0lhZ1GhD9NUMeKyOhr5QAc131tIK99m1SztruSWPWIonzgkhAQV
5B5zci+8SxA3fnf8hi5I78Jt8JwJI1HTJNzQ7rwCayUMOCZwCbKqrEb/4CF1Zt4SlCc3jWpyXbuJ
aposoHPDU0l1MxTZVXs5R9E4Wc66bcavxJiG76NYw7gkQbe5ma3ffGvVag8apujBm1s+AQEHDtAt
vRDv0u9t5/buH7IgASFS4JtUFDEj1ma5qRTCRkZU3hdhGvE6Yps9jdU83a2Dl36so2l+IT8Sr0gr
UGjczN5QAx2D6Tz1AOdMUEjcAgS82wYBMj6aBdzlVJGp01d7zT5JCmpZyy+SIuqmxOpAGlo1RZt/
MKAO2opQqtMQBu2pqGX/PV2R2iBiZqksKoVqrnbQlbjTsPcEoZDOEK77oYGuSQuF7HlS7K5IPqFR
3XkEow7rW8ss/50JoKoC8puY3Qyloe7zXckMVRX5M9HegkRKRg9YAkvGwUWviOBumPEQKE5ZdCP0
kJ/gy6qbdrocnLOMIIpoKU9pLxPO1hGTFt/OycfV1gwquQ8ZT1EfPVBS3Pp9Mnxxl8l71H2WfUh6
xMf72jJRnyWyxVQ2w03RIKr3EYuRxcvT0fVR8lTMzovJqR37NvfOkO3jc5W03ft5jWecGYV6iLAE
nctWVaR89nAZ0yV++IfsR87fyianbiXWRTZOcKi19Q/S0JlKarS8qfuezYmpe3+xM/Rhglir1SvH
Cqfpv0YRDN7czXBFyLoAIxORx8O25bWfWBrKPWeU9YATWO6GpfDqzT8SZDNzJSZzTKlpjmkcI+Po
ONf+o+9i48cyj08zYrr7NEQ57JiFNGKVTmSy9s0RLG39h6n5X77fXwyt/7YS/88cx3f1W/nUt29v
/e3n+v8F3/ElS/D/7ju+6trPb/kvRuXLX/jDcyz1P43PYxyoi4eYozNYgD88x1JhLLYq8FEKSm2V
5/3bcyzxHAcYEIWWnucZpLH/9b/YfS+eYy/4pwqkovBzXaQ83EF/x3Ps/siq+D/+fCYyAb8XmMuP
4qXo3zEXMES6xNqehK0ZHeNuZVLw0oZF++DP3voSVkNI7nk4dm+LlfWH0nPAYdKanOyDxaWFbaQy
brxfMkzBu7UwyaGJHU5nJizo5vQXn2UWFM9jmuAxizqNJW3O0/KDAIdqJxOVu36U2t9pFSIpGikx
vH1YOU1Fw9FvCBWyCyVxL6uZKPhUTiuq6UExXswSxz2AvgY2jjbkKrepd4uAimES2Z0pzGVVpPF2
DJcm3LckKb3RZwCpwDJYl9e9Uk6MELhVAeFxfeXtGrdQ1ZOH0SG6miqQw/ulC/pbMcRhhYsxKN0T
gggyfCQNOJpgSOfw5pWuD7u2JJxiYyLhhMhQjQtTz6mG7GoeUt/fFVPafJkxIsHOmUsdb/A+IgKm
tY4+YWSadM7M2CdXAbN5Wp1K4Cfzcb2xiBY+w0W30Blao5qmEor6MN5GczIdU5NXC0jGMBgofYcO
O0YqYHCJqXRvG4alH7q6tMWxXoLlE25PEH2dnAdcCCsIG88v9I3s0VhxZqHWu0VL/zlFDTWdGOPH
ZFoVGvmNoxiv7UyaoNNCVM2kNG0lXeDJyjx56NGXfQscuz4WMkf1l9RpiPCo8TRra+KjTK1h9RL3
QJD1MCNVxvUX+tdj25dATuicMdIJ0Z6Re5XSLwBXBpu7qnQIzzkbi3WHS52/6mH4VhtXtAvEu5a3
uqlpnzhw5pLgjX5jVaPLjTwMnGlUfRvHSnOSYM/4ZJEIprvcVsvFLBvTpLI+iKJAjkQUYAP7GvQx
ssy4GwR4YVD3xN6u2n+pR1WfJ5A7kEWZF0vEsUgq74eoTt91qZi4M4ekx9PkpGWzEaHrfF8WVd0w
YHaXo2piTvbotltKy0UGY0u+bpSPJzRNQlawVZk240yB4losIjDo3MN2KV8y0Qz+jgz5BgUagFHM
3roMBPHdiN6PZTYN1NkmhvbvuWs9bOn5zeeRtlv6mMq5wswQLKXDQ9PHy3kQJWu/51WWsOUITQBW
Nwce+7adfEh/c2YDvU11EjySjVoWJ6rpBSHgsHp1eSNJdei+dWJNKG8ByCekC37WU1PRlOZY5BE3
3NAAYzdrnhHWe+/KhDEgHLgeLxSDB47GdXBYG8l0Hrz5XzCQfsXWXJYrGtUG+68KLl0b9RuPrcAN
iYNPkvMddMh5J5rOXcDIgIfPvf6xiP///ey/XPmn+9n15xWQ2X/naPx7T/PtP6XLpuQL7V52IJft
6Y89TZnL7sTont3OM+7PHA2t/6nY0fhLShvNjsiP+9eepsQ/tcE9aBU2eKMuXI6/wdHg59Q/7Wgu
DA9Pu/j1rM9GKbzLn/8EWSljVQwccyiWIqR8G38Osze31gi2YWB41z0HkncMihl1/rTp/6v8+Znf
8dut+cd1Ly/eGunSTvgNppPEDBbQaa6HzoRYk2sVHjgI1CdvYpH/80v9yo+xPy5F49/zqAMU9cNv
0CtInileNLEcxhqQdi6HDwGi2YO3roj9Pef+z692QUL9/oEGrmE18vHYctlfP9CpCWhx9vNycCyn
pMy69H8E8GXkFsmhniYGSQnxEIWpnv78wv/hbRqjwaQIScfN1b8xhJIJoUBaOXyT/gW81RnxfcBd
zfRnxV+Xg5P4+9fDsuNJn5my57lAYH6+c2g9gJjIhvVQxMzlN1HqQMaL2nV8MK2PeoNTC57RP7/m
r+ily1eJfc1T2uOG5cHxfrtmZ3qT+pNuD7QzKeINZCS/cv3j37uKEULTDWLB5MF11aUI/fmdOa2a
jWrtdKCzYfZ+3cenJk3N32KKWW4RYT3eEP0PQxvPvbCgfnryYuzvZWlA1Y9hwWQUFUnyMa1rhLCT
WsVfJOz8/rhdLibZB1wuFOj/dlf2sVvL0EQzhOg6OZp4fk8VYAHne69/+7OzimLcx3WA+fQHnPSn
d1XTsykTC9nXCexdVuv22MTo5/8HF6EfxLpFzc+y9etHxx1tfb/jNBlK9RVwx4xYADnWn1/kP31k
Svl8WqyKwvwe3S5jBDMMiOeD65uR0mJ9xFlQEbiTmMOfX+ly1/60ZIBCCjxuB8V9YPm3+m0NNt4y
+Y7O82uxLzd/BcD/7YdLjWreukL7rmLvCX6HzE0xmgy3KLJDbFc622siwvZRYtLvH6qCMe9p7r3a
bss1BHDAEHGsP1Q5U5DHP3+Pv+0zl5fh0V1Uhn94osTvz5TTIUyZ3ezQiylbX/wqbIBOJlButsmc
+fXJlrH8NI91bP7erf/jyiz7ngz4IIySvy3Iel1k3q5DfggTPz8uSakPSwoRuuXmev77b5Jlg13e
+sZDlPvrfanisZTUodnlWGfxsHTtV9a04YpB4npcPVI0ssYf/gKe/J8+2csjbViHpccO9+tFw9Qj
LGRsidhF+lHuB6YpH8cgq3FrMvDFnULjC+FqJd/+5ptl/TWBsML6fJ8UEb9d1xNVmYm6OEQBrnbH
2OZqiMvytcun5jh1Q3XPmUd9/POL/rYBSO25UnDSN66ECEbF8utF1eQpWwZugfDU9R8maHz5DjYG
apE/v85vD/8f16HKAnPGk0+p9et1wHEEU9c5xQF5SXirkYHd157VAO+X6i+e/t+/vwDVhqYN6Cs+
S+7Qy77+04qp4tzMGXTmq5jT8afkL44AnvR+5aSx7FM/srLQTPGQN3Fa+fUCclBuYqSnjiOpQ3Yv
lrU8j3GGdhurBhE4aTYyemeMGzRERKQeWUqlPxFyxBkNY5wb4ejPO4eSEE2L897i2UZdnEbBi2L2
j08g7milt7bDdDn6uKuJymiRcSODta8V8qIz2J0l2jJtmN/cVRLGMUgEHAgle6Z2Dmcq6C6WMUvW
yvOwtp2+zb3VIXbHKxpYbAnpB4Vjpo+ESePvS2ovfiyzwLxkncaLgjLlnZv2+qtdtP0mRlE+5E4K
5Md2eHiSTEf4VlHPE+QWrRrfyloHM5OmaL0Mv3klOzJSllMfVxBqw0jRZy3Yvp94iPFBdi2QkE77
jAKSMisfWsYxxXYsRxXQJQADpftO6728UJ92CoTcfDKc7vG0ZIF9zsdu8JipNbPZaqRelra7ntWp
5AH1thhiYf8y/HqJc5kD/CiRtm8CtPzLVmFgOqcs7cs+dHvdbxG9VfXBQY7FxHSKypeI0VmxJ6wr
f2isgaxFXYkSXjd0qfNUr+Ep7A1H8ob0LsD2TefGm8gZc1h4umGyQp2DLnGcbPccZjmPa0K7mdyE
mKyIvBU42nVm0vkU8gcIrbCNHHMJ7YH6pMivmFDHdIJMj7Ziyv36Gz2s9U7TMvEOkjCs/srJ6vyW
+V0o7zNic+6XvJxw/0VZ1d8MyUqQTTJPOAempS3hxl0ErGtiqm4vQeS9zlgtP3lugunYj/0JtwH3
oKUBVsbdNuqdtt41YeSihsVsg89BF0mEcHW8ADF9OZK8gvDgccyyNoEuPZf41i4q4Tz0wXnF1I+v
oWU8eWUrehX3bSrm6+aHHFl6llrP0zNy5ZR16Fi5SdodCmwr3SnHE05SzQ8hNFw1XuEsp3Y/dqt0
Tj1l+bAbOoYMEBMaJoGoM/SeNleOkRzqoNg7ifbmLcac4avkEE5sD5NlBrJy9DDoerE91O4AQ66E
u/fAy0F+0YpuqLeIHyXJNF3jIhfFf00zvKkRK0dTTbNoxo17t5ZuVm49I5dPIAZqtfEiO3d7fIR9
d5OFmOSOTtKkes9cDgeEt9huV7i6w8Ke4txBPxD14ZWNczTF9E266MH54dRYSOI780kwOsmoUq/D
uQ1ouFUDakM/1vl7NwzI2iN9RZTnkDkNAiU8j3q7Vmnv7FmgyJjIZWwXTIUJcoh4WhHQOgN++A2c
Tihlm6mMQs4QSupirzpkh6Sj1YyVVtFHX9p2nPSuwOWuDomePW/b5HIidGJGE/UcKEziMCuy3t+r
dQwFnRffnXZxS5gIomk7vUxAGdetlvHw0W3WVr+fdG0/YPLCW5dJTAdOAEhxsyrRqyug9DSUah+a
wYU8053nxuLUSbvKvIbFHPZXkchR2jFTaz/mrG/ZbnS66VsS6lLuFpqUziZLMjOwci1YnSwt2BVp
ZR0SBYMv9SO2aAdXIU26vS69mDlLUKIooegH+47uiCSM0jT5kSYeomY9VgtyHuOo6IACbvg+jVC2
yBRKsnehp4v6oLt8faubkv9NQZVjOFi4w9ZHNIbWo5NOv6NlHX8eg7h6HG2CrsvNmVxt8grP0HVm
SoRDmMwTBmDKtGTV1HS3j7WJR30VhYGDaTG7YBqZ67JGGTeEE7nWti7OHUy2U+HPbrh3OE2TixN4
AieXZ8orQJGXW60rmkOl1r66irIBUJyXhsrbunNVDrs8LkIPa5sK743q8q9jNse3PShx1hWRjs62
WbO82yaOQkIE3UW/DcI49ibSmjsfxis0W0gNpBvltA6Qsqk85veXktw5vx2l2eYTxOZ9RPIJskf2
AXOCtJnp40L9KwBqTjBgSpZ4Z4Nwed7CBOJW7BzYZkUK/sfOOtyUCJtf6hYncJ4W3Od66J1dooPy
1qEV/aVQ8htnhQmzcCjuigkxUJlMuB/XPIsvChlFmE7zyMwU/1sF9G3YUbrUrz+aLNsyhymG78u/
hCNkXXDbUSrwmpa5uc6XZKyPQdHRPJ+L8RzK1L0ZKMdYGIC16wC8sYdukhCTsii+lU45choGDsVX
/k0P3fo0edl3z8d/I+ChJv5TjlrjkC3ihSbwLhbZS4+iFuHzo46qaisasIWLn6a30q4NWgn9Xvmk
2sHkmjeF09wQGEZUR8ZKVyU8Wgu73BZvbrlBt3vGggloK7PHAGDSNh8LZDWjbT/IHgKoyop7bWfC
fNIkBA/UVluU5cN20ZWHP4TAOSciZQD8oGbyGR2cel2u3LaI7+LCjjfTUq/dvotZ+JChtGW7Y9jp
70qfSYVs3Pqb6Qgd26fYWZ5bAVWjsNCtOixcgMQ4iR074zLk0IH+2q0VOYix4F7bNPTfn9Yk7B9V
Ialjk2B5Rg4ESmr9oe3njRyHcRJHNyjTOwUK5oPq3E9BFtobSaf+buYJwpMB5uklYuBMQEHp53eN
H5I5GTCFTbYTZLhvjSlokLhkZonnNuhiJjIQBYL307h8DlFkhPg3AMyuuA3Ib3U0du3Ye+p9AXq0
m73Hss4uSUpMZ64MMLtHm0zy+zBioI1ktOxFF1N+JGK3zhfBPKKbYcs8DLJH24r2S0gpm24BC4TL
1s9m0W/XkfQPBiUlznn+4+xkOHmfZCfFTeU5KdyOwCtOje14GlDZ3ftIYHcWB+U7h+LnSxo66/Sh
L5ZJ7vEpttEeR1+eQjFplrfV6+bzMq9vlbbDHkNGfxvSAdiNVaE/jgRyIHFZ9FsHcXLXVBmFxRCT
oIMw/2FGpzNdHhFut1SY6TxGQ11umlZ6r7UYAZFOSnz3o+TTHJTywUMW87T0y4nyKN+7DqMFJyuG
mwqX/3bJ3JfYb9qPSoOTYlh4dhuB+T6boh/xXWv7DkPvVdoE/pa+f/PQYMZdN/4A6WbCQ3eCfPx9
ZGC8aRYMMeGcEjzV23WPwRD5yeCsOJomb3nO8MHsslJGe6kk4+KmJ5UQfftbCnnj3q8R4biigWM6
ueWjSaZTINY731kZxme+a8+NrlqSukJj3iBglGyjlVO2m9rJh89TiDoaRGM1XWhuAudV0R/wWKHK
nkS+Szx5mEINnsLD+4nihDFc2Go00vYiaaSYIwBXz/WZ7E0eWSgHh2bAPjkOJthdcLRwjjvhfVEq
JAs0nj+Eg8me6qobKaHQAp8bMSkgxQKFzkS8hswG97kPfNzC6UKxms3mHt2vfC4Rqj6K1BuZMWR+
GJPr5o54LgPnLlm7FJ1gz01FeC6RV+xpG9vCUUX6EB9bSeQvWDamWItkSdE9j9yCS+zkoEfLHEZ6
hNrAFGTzOiCBxxvK0J56hTTMoMOCiiUBAeFQDOVZRF13RxGIwaEoum1Ya9CeYWGca4prB5HZkOv7
VBXjB4QTM1PCLCFOKjQ50pu6mV8RdoPmW+Bg7LFUd4QAr16EklCswXaUC1kcQTqiyfbINX5ae38l
NdUB5Be4sbOlCESvLBd76EeqQAzUuaRQBoKbg36BiLW3xRRzDpki7wFp8tqf0mTQXwu3GpProsCQ
diUN2+ltiHKsh+jYjNONhHewYisdKioWt5R72r9Nt0e/RP0BznXE8uS4zyp2yiMaeUB4DdLzaJsp
gJNb3xWErqKpVfy8QntLzcKGNIj3MKQm7e8GVn0y2QpTiqspaIarBlIwt4Lfxs+mb6rhoUF+eOd3
zlsNoojM48bdy+4SpAjOi+FuVfAyov49lq7hramCoThiH0fLTlWHZ60Td5NKXweJAqyds7vEgZyI
XglFDJABPE2R35JfkxgOmy1cItD+Uzrs0jSOwGcNFFwbYprm1zUb4FELKDJwf5fsgLM1yhlkwlcd
fVS5RcP5tUwcXF3lZaE1NDziyLVXZezelmv6MXIignQi2EZgD/aG4uecxzWmR9FEN6NTDk/Gif3y
qFBRbou8iE9RKCVN5pahZWLqZNvnsKHva/hYN8mgsj0Pj3ffFuhKgViaRh1agUM3DAx/rjrzTs9u
vXN0exovYuGVJCLAaEkU3XOiYrRftR2hun1zcma+FgbROWSEwvnY1l2FTmxxvzJiXz5omcWcSjxO
RzhLkLfBS7uWrE/4dZRfH/gEPjBrEM1OImW0pOhhiz0g/S/UZkIMK4FwK0T9PAtQcAZtj7JtMKhU
uoqOJo1v2tT/6q1RcMXR5VaVSGUABI/MTUsch0DWnI/lUvfvE6aI7/zQF/cIIMp9R14vXJ75C+Cf
4g64UHHXNtX8jTvrA522ljXTBS9s0Q/djFNgzgxOjz4moEemIzgrEyfZIlPls4WHIq4AOuBJK6vX
OJou+6aYj27uM/6NXXd9QFPH+d2Tq7hOIwwzEgfoVrEobsuy8D5SPCTPfT6UiB0hgsyo6nvyC9M2
zKdj0M3Rs4/nHD/6Mkbv8iiE7nyp7D+xM8ZctK93PmsplVRBgWHHGql9dDeLMrzyW9O8THUj4m06
9+V7J68EH6vXe1uI/CH5f2q86UglhC9gC4ur3k3mm1hquKZj5rx3y0WQ5i5CP9mORdHupkG8KH79
lFcG/e2Uj5+XzoVnRdkfZUh8oWWBxcKosEvKCypsoo48+DYnuS9sKNFHyJCINOcGLz0pS0x3BATi
ZnpLxiQ5RUX9sdPD5GwRnsPXEvXIRppZoNolNcdbjRMTOEKcLd0txvh6fi/aNv8W6zo80AcuXyPb
KpCOgUx28iIZa9rY/2LnJdyXrWn5MWsv8E9TCi+HaBQwDWxZiDuQNDlB0kn1ZtIIy7cbObc4GP3i
jBvYeWjyy9lh9Ibl1ddeQTVOEfEuLIJwBMbCA7svpkW/TxDCcKyguvuEpFLt0gIrmdc1GQINf/kw
6VE8SbcmgoWG0bSv8CblG1MlJOX5HuJK4bi54UEr/bt2SUs4Sb28DmM5hAdywtuA1+pZov98cGl1
ujq7ukSVh940thfq6Iz7L+x6gp+cGYXlvoA6SZxuIvzrVPYYSZRepbfLxhHt4jKY/sOAOCAiU6U2
566z5qOKMwvzY2jMyIrtD+0erQQAax3NP4yRtrm1c9sTvo1Oj+SSvChuPZMBzqu9voQmXA3J5wEp
MdFodVvdh4tvwD7nnovypXJBeiJzW8ADuKv4mnQs6rtghp4GEY82CtkcSOLxP5Hs517gj7u5FOh/
zAT+e8/qEbl72/jd4zSnebv1ur4ot5aYLOLIsbSi/BQEbkPrx9+gO4uWCJdkDIg0ywVORkx4HfUd
9deuaRQMbQjXNVtBasQ+t7b+DgBeT7sQ+CsyVfpNtxXD2BvEvhyDUzQhA2qNZbwH1AiKK+S2v3fG
AJ6NDoZ43EwNVPUttdzc3wRzNLenkgn0uqXXy6nQI+FnG4ejeh7zjCPKHDar3LZjyrq3qGF9oWFD
Cmo3df1Nzjde7qoQi+3BZjEQ6nbUmNLYwNcjsii+4MIhtABibYCsMZ3WmNHHULq0l2zONFEt4QBz
98Kq5dGCfdEqgJ9XUzG4ZC2ntGGA/rv6hoTSNqAPZYcHjLCdQyNm5oCnWGrnTWltjucGI5pz3YDh
SveIauqa+Myqfc7zDuyNmR06VXbOMce5tG7J5ks4eND6wx8nkQzpXVCZ+k6kgk2zqlNWJCODqsAn
Tbdil2kfWb0NxuJTIgegg8k8FuDKxgFGK1yUF9hNoHMIqkodUGB6xLuM0EoTHiCWWxW0tXsxkzV3
drW4njMXlys/0XyvQP6QRjR20av2ev87SqgVpndRzgfpFI3akpEOSHkJspiD39LB2ymZOiJYTjyg
CZWZ6NlGguYbWKAsSA7BYOXLkmQRGWjGEfpkmrKlRlwck2IHUvQdCKFbbnTfuP2lCUZ3I6zXaNzT
2RrvomWZfcKWg7kgw9lx/F0DzZ1+NeI0HzxjKXnsSzRwR3B3QQN9vok0Hb9cPcRg2+SVgYKK+myM
y6MOwV3g8MQesXErB3M7/C08nw7NLVTFfcVMKsDX2eOrg2sEycwsny6ZIe95z8FT4i8QBRqstmY7
I8Zqz+Uw8rZgnaDGmm2dqWs0q9kMx7lXL6KBuLUhXMH7DN/Rd5BXmdHfdatwnuAS+yAbnSCC1zsg
JrtrdZVi6mKVf+rcpip3HUPw6OsCdDl8FxpPTLfNmHHERyZJrDcq+yWmH5i05NepOdDgjVL04KmI
A0h6rpNDFc8gEtRQi+rkdkDo9w4nRqquVnx5tfpOmQp9ZiuSVHcYc8MZa9x9BGA7T66DzsV+ilzY
BlO1F2MXgoweNXPE/gIuz4zZrtpWTnRCg5ZftHk1ErtLFGFc3WMHKOHl03fnOF1nnNk9UcK+zpnq
AE0K1kxc+YOP7KOUFPfkCUmSQupWgLVRFeEiH4Us235TQeNtjlHWjHY7BDADwbT7nbs1NPZqCGjC
Jy02a0AkjKzWW6/pCaXZtCkUiXM3cv7d8nmBjgE7a9PwusioX/dhk0cznBdUWVceJHQEeiVnzV08
W1rUqN7TeF84IDELzBN1G+yUGs0xlgj/PvYIgilAEs7W3P9p6V3FRKLEr62e4hXwlzvk+6Z26+oz
G8kgrz3oW99GN4IFhuOQg9oyOUxd6AmjYJBdxPl+rilrj5nBHA3Ei8iVjzQP2vBdNvgF1W61YIsu
pWgwKXLwcRD7McinTwDw6S1TXe0g1/NLva/nQgavKTz5+pQ1IFhorRCTuMt4R/EZHOPwEUKDz62u
rKqpn0jz3TlO2hfXzrJAMBkLzI4ddEe+kbs1Lnig/SgkDspEWj1LjaSSDzuf3/pRi8caLxVoqWQh
NTvMscx5S9ur6wlxeHIM3bkMblRK54ZVLbZnB1YojLJxtDiRxsCYe7hn0SONXyhWYLs6xzngcSIo
GfZfFHBPDZe477gKiPl20cy8hECioxulRzXcK5oK2dHY0FmQFSqdoXE0y2epO7Ac3ErC0DNDIrBX
UWov4D+XljPNjQAwCBRQjprDaBShLLh9zkMbNvahMSS7sP9n1NiTaxiHC7KA6YrK0nf2NLQTslnC
aC5OdV8Cgwnnoi5PcALn79TdiWKTgQTzQKSpnD8lJQiCC6yWPBCEHQRvZM7cw1NqMs7zW1EgCP3m
RWGO1tRH9LinmUlupiDoBDvayChsywA9fvJX6qed7+IH5CQxXThksqnjNwRGaOSdSnZPARBQtVGL
dZ9WlQEPh6zuPGHWcStSwzBdYs6NbHf01sISr2xnQIIuXGWy0HWTJldmwsgVkmRILLqLdXaDkFHe
F6pWT7lRpBe4ohi+BREqpmuM/IB/wXI497WEOLBtSQF6UpyGP2uPePVbcoCi71KUo7PRWVQ7jyEG
ukdCmiBBL30XBK8LwTXzPf3U6WmBmmbOtW+ACwbK1tFphD053AxOrLJD3osqOEpph4p9Jccis2/z
1Nd3TZbkT3NkR/fQyUX01JVt/CG49IQ4Tfc4/VIgETTJOIKvbbz6x7mlQ3KAT+eW70LoWZzludPG
LcptDFVxuWpSzLi779YubN9RiEEEKDq/hVVVlz4gLrGYCYtZyhaPWEi/JviGIS9HnGX3bthw/PQ5
y/JMNmn4ldpluEZ22dab1cd8cfbbNh4Pc6Tip6gJ2JoD3EagXvuCNnnj4IqAkbm2e4KJsvdNlybx
ESV5S5UyCIe2Ly462jluMWP98NW3OpovGNNYhMlWowFLKnzLoVNes6Zm3juOxYxFBL3angfdlQfd
z8V3EWHL2Pl9oHNuy7WUh9YTY7HrGP66V9mS5vlBDzAnt8bNmCkR2hkX46leodRuTB3ZFf1zCQ4G
Z/po57vMEaiCZ4A18cEmSVM9lYMLxbYN154BCBSk4RJ70a5bxLDRS1H6sNODgik1slvrjtdVSewh
U6y0JwcZQAvxNzTh823S6fQTWS+1u2ubMvhUFAPFi8j6PN73LQMT6rNYFjkPXZhM7yIXFy8sS/jK
xHBCtdlotZo3vQoobhW/TnehaIf+NusH0OZylQ2gidgW5x4EGFWWkPMXVazp9SUhiSFal4nrIlU1
j/w0N6/CVJYTNJirmbpwit+7gofzXRAzuGZAkC0wehXjm5Cb1uxdWod2F8DyPJGXY5jlh3AWL6Tt
wNkPRQG+peWNUF5LBU2carjFxKPjOj43s5bFca2w8WxSEGf9kUSa2NvQWKbtP4maI3THnjhhv6ui
T95UMAJm+EGfnXYPjRRmnI4ALZWv76s4b8Q5SJUPKSbkBHq1+pbyMCKmApOvdvCOdmDn0/NlAI7q
M6U/qkxFu28Wdlxxghf5uo976J17rabO3YxlIk5giss30XnIGWP0nCS7okQfN0FdzyFb7/9m78ya
22bSK/xf5h5fYWs0kKrckOBObbZkLTcoWbaw7zt+fR7YWSxKEcu5TmXqq5nJ2E0SjV7e95znRFCh
hc8RuSrG4ehxgeaIMgJgoUJjj/lWhAMePPjAiVznNG9x5VF7lTiXTJw2CWggZckiB4SghMTJApJN
QKjpdX8fHZ+8+NwREDjRfM0HMMow6SosNEsDlm6oBRrzhnSDir33C+CXzAa2x9HNVcYyszbEyAVQ
Ex0Wc3b/wuivk65gRqod+W6PNGv1W4JCCNZRPex6Fqp2fGzE4irsWBNE8iaKQa9UnHBonHmp8nMa
LUxwMR9pl2SlTrpbHQs3YVsnCzcS3p2Z62Ps8lvPN9IpZnEYyV1tl0DAzRGmkj5623boTDJ+wkFL
d5Tp4XRg9gqDehsz3+4l7XdwyDVVpBWqjg6RvJo01iJNtCD+igVFp8dvZTph3iH5cNV66i2RPPeN
5TU3olTDoxdyFTm2hk2xbTIQ1ABK1MPhQAVJPGXxoDVuE6Of35WFSQ8BnjKRW7qZC+uriCrnqgW4
CSBJN+svdhyNLdWchISgBsYMKSfJRKJxX1r9baypY78J1EaIfYUHwttClTSdbVv2fESON3PODE6U
bt1ygx53Upv64ioG9sSH9rnKX3YJoGGSPHuFY56nIrwPvRaUd6sMAJecUdj5cvLB3EWJV8kN9Ky6
fCrKGBzhHG4NezUyqeg8oAmon4agk8QbQO6p15HMLRiwbSmhIEbmi1/60e3E0yMsJR7B7R2FxTsL
YlXKyzHxJ7DH1phT0uUojVpGeGm7CXHLGjtSeyRkDSIjVHNljH1P3kaqyu+E12PxaIrEJ1FtSEn8
hmeYP/uKidwWvwsakTEBGLrp2EnLvZ4o1MWnEl3kfvIDU33ytKDWjkogWvyt0JQNuTSLsay/yUmn
SnxEYYxz1gRn6X+TASBdPKtgpptkEdkdeT69TLmAaXqYkvGKO91ZdEOStoTsWWW9K4Zc7/ZDzD1v
JVuwz1uLPQ2cYB2b+k8YE6Jw+8CIiwXcCwKvsfQBvtVtO3oBJkCHtKh8gVZ5sCrr0HNY+xHDKwcR
WxJOtkjKSsibltR38VXWfZ8sRlA6pH8MVvyzQyNh0I/gIgaYitEaCJk/6HBShKn6si+3yFTaYkM1
q2rJDJqktQQI0+/xe+rtl17vhkd6fwEUBNPw8kXddSU1fDUwX+s4VmByamFyVw+dekf6Xf8kcV9c
N1y+ONZ2bfEdNVMEt8OQVb/shUhvOoPzgGuZZU+DQE5F4EJoH4nw8+idLUJdG16tKoKSzzOW9S7y
hd6vMpLNJXQFiwRmL8ctO7tjzSeOYRQcCFxJ0yO1Tg5O6G3KcMHLnD7oI2ggknqqWXsNBolmVBgO
Ab2IqgS0Hyd6FK40fnDrOEolskF5qlp1gT4yqLjVGnh/cXRQHDWGsNPXKKJrAtzIB2P9I5a9XCPo
i1r4FMJMVgVl/4dyMHQ0SlpKb8/uDT9aWopukARZSJbhMWCP2Ko+QUGgZyw2ujAoB+eIbNsCix5n
ibbl0Ow9UGmoORXEEFtWForCH5ZISWVkacm5G1eeujJi/G9rC13Xc51q5XgdkHuAFVzJ1Epfer0o
iUB0Wn061ACnm5W0G44TCsRAuqRjl/rHUZ/jGRNT9vphSjyTkj2ctINPjT11VVh0X0Ag0LVNTSc7
8PQjeD6kwAKR9XrIsATL4L3TONMuhjKbgLVit0rRjuahQmIx9cElSL7BgHhWpnxqTnPUsCae0yEy
Z/YOMW0eWvyWP72DtRaJjZLRzVwmeltcWY2KCVwiQLT560nkcTXgm8Dn+rgkRw0iacDZyC6PfeAQ
kwKbLXixZQ25eRJtfC/rkVN+ldReQ5eatiYWLHx2flCSDsCPdoc4QkwLz4yTV81ELrNuSptKXQ/0
hgatGMdL2E4OROyuoBDNxwo38ExglSMJqMMFjAbreug4AbpZlvdPLfUIfWlzcvoCIQ6wU46d2qey
buj4sem3kgLGhee68zPrsqF5+Y1pjDCmj+CDLBV/IAyzpDerL6hlGbemWeW4emkA2yztDWkLPPjs
GuzBQOUqsecjTYJqcFGSQvHgcfsHgOsUPsA+36mvAoLiBgRiMRNMJ5dpHVrm+EKUqLiRRmw8EupJ
vyYiQQ33FUXWq3gaCvK9/OyZkqbczaat8b4LiLzsLdP/KSmCkjWXN+bRa1VMx0WS6F/UQSbBVVaU
CrXDlpfLjai4vShmGhtuZU9wfVrwCC8iHXPlunKMRlvEGnKoLRFU1qudRla6VIy0XidIpFBBTV3O
MWzUwwuLiMMQgCzqQC6Qiubt27CNyyerNiqq6V5EIJ1fxIStRDlciWUaewA6tLIZ6R5PiiqxXHts
437NZ1x4wnOg8uaRpR/pnMjJ1WLCtWZsBhi+2uzKmHN8IS7sWJgqEhXJ8Q5ZMYeMamrCV51XGE8d
l8XaRSbTFGuEXfCZq1y3eMbEUrQLwhuoJ8F8Jiae6zdmeRJniwsx0ATqUO05Sz2ShP9EkdNDWA/0
a8Ai6qujxY3DgjpGPCm/zi+EaU6sBNMwvYo0ju8UVMykslLW/8F21iKnUPAwLBqz76dVIyaoWsgd
o+q2xXGQw9IWvoGNn3TI4zSXoF/DMIKUVNplGK8Ao0Oiasx8iJdJ6oTf6Y+SdtH2ZAXscp8T8EIm
HeqrwBnGi7lG07hp20cXJeqnCJ0pcUd3OoAETgd1IKaNLAJff0FeAPwwpEA33fM3jhYYh4Frjpdj
IFzQGemS5URQQL/MoeAjWGkB/mThZAsYr0kzgtRN69Hc8j0oBnaisPNd6siB0n/tUdNPhc9VA7Ij
dFMdqi7/R/KRF/krpQp4ISjw0YCjbQNhVagU79EpeNZ9MVt5H3GXlPZRyRJ6sWoZc5IcUGEsdB0D
O5TaETKC7qNjvLXpI14MQQP3YICKAxa4ZiHc1mVic4LqKn0N6d7JwVtKNAkxlZ78EgcvAYOeCA04
j9ZE0YOEpUBZ2HqGJEvvxrAkMYggVMqDI/XpgpIvlTQPbgjnvacyIYlg2zm+Wn3r1CLXrzjg4MOK
2MjSl2gihAyQr8bnUiBhE4M7JlDIwqUW5wNJTjT6bIIMfJAlLqS1Qod1H5g2cIAcqCxCvTw7Kj44
AdzDxBQS/eQpTX6htQ2yQU5KNmaawlIV1e3xevv2wuDc1yKFJS6DPTIWHcvemj5dZC67ph/Jax65
4AJQji2e2Etgkpm7L4yprkHEgXwlUIGYqReOIl21rgbwKeUQ4TNoi4k+wsD8uE27maDS0IKiYg9k
61mdMj8h7tlz5IrgDwWcvkIGC4q4vqf6b5mDfzPmfdU/gA1Q24sx0/N2i95vZvdDmURpOoS5qm/G
WBUPke8brzWTOF2WhvAGeFV6MjcluyZH5IEsUlmobIcVa5VSJl8K3sRoqaOq7d1hMoQ4quzZ98ze
YWa69+bPxEpD76DVTYc2c6yz8SJKuO/tgLZV6CAE4DPeKCQ1y6g3TUCUJpfMZzhUoAUnA3MMoGk2
IHhVk0rTn1A9to+wG0kUNQ1AnFxqveYeIRvCN4MErGoPWiX0t54O5APkJk+XrSNK2++ixRiOdGkq
LLQUgZXNdY6s22d0vWGw4myT9XbSCwHpZSA5Xd6gSkmpSkym8QIbtQRVHZmmSnkHCt6CSgZgfS/I
alSwKlAcJKRUxafCjVQ0XmtTdvIhIP8YWzQE9GhdxqRwUoe2im4vCAIZ15afy3zdUClJ975GX2Tr
gcTy3CKN4b/ZgDd7Vxvwo1OfI1cxXvjD6NQrUoKUdiMbDAMHZIWFugymRuT48EYiSXIdvgZRlFXv
bKAx98ajog0cYLj+jNVWH1M1OCDOzqAvjqUs6JyEk7+iv2RPK9SOKUejkYLnIg24p1+1amMZhA8U
KlB9nnt9YeoCXSSPWo0Og943pDMhkWWVwefZf+VtiLVbVR/mBmWiVCpnjUm58XSodkcNFr151VVT
iQ/VZi/blQRbaguLDR1b/kQMey0OaDY63puAwLzswbMqvzzkXE6p35SwSG8K3RtDLnIGJaBcJwXt
vq4nyvTo3/36WYnoEl7HhZfX36ocgejR0aMR86JTDCTKabkZ2j+A49IjgmpPPVzjOAZA6VLvzYF+
X59l2U3d51p7T+yy1DPsH6aCLmfyZEMkHoCi+tGiqsgZj6Y9QUK4YuEaLCbOOMz+HnjDQ4/qxOIM
WORe7eq6V7S3zH9QTktYB07TLWJn0NNLE/cCYRIj/OW1ErSjj2iI6iOZJqFSVbsIkq2/H3GvZ5ux
gG2EJJKUix95aOfhvdQSVdm1Ftewm6mpIPUQABIH2tXUa22PQqSe2kegMZp+UYB8tV0Cm2Q5zXJx
VPIcYX16wAlskWY85GRrxvHBhECc6Vedk3QTsSym4sHYmWiRbAogvMklRbYqP9KyFOG9JZHRHMI8
qMernrxMFVickzvzzqcf00klpbuua2cXWplRLixqpKztDmT1ZWgXcsv9l8ZhyCEOJQiGfkhQKmrB
hcql6CVpCnSDXczFeEF8WkdAiMkdGCIz6KxW5X6lyC0nQ1+iYBJIA7xNMwS+OWy8nsMqTMIopPJE
Fh2xJdmWPoieVs/wq3LeyDhBtTge4GliDYCOWbU3naq2cK1Qnyay+dZRajHoEKWk940vaQ2qz1iz
tFlqs4cUGpT2uh8aqmSDgojbdw1tCsEjdokeaMgewrFOVl06WghBiwKEu0/dTKAHqGvbL1k9dfqB
bMakviuocIN0JPsDxAx9yKDpfCdc9apRg6L2vCAC72aotlHvEIiJ4ToxdJWtouOzOV8NK/T6bUVf
BTSGJIzKtUnDrhZ9X9ubBqT5tzJuaQOHqq/e9MaUvoa4YtqFIDTqJ9taBxOXJuG9BCbx5CDSbRcF
suLbqLWdzaBqEzwgXYmftKoU95kinIcATmCHISato3xdgZCiItaIIVnhJNJwsYR5uZwyutu/3aX/
78f/l2ZhYPrf+TIXz8mPsPtZvyHMzH/kN2FGGv9YmPAlfkRNNSjYY7f67caX+j+Wg6FZxcoMOgHH
/n8TZuQ/WM0Mk1IygF2TBit/6D/d+Ir6j1SxC/MnBdZaiTTW+Rs//ol93KSjajIKZx8HD6tjnpi1
wnEYQ6tuVDfsvjjWlzz2M5pRJQFSSWIsZUXCkOYc//iBPvDin5jqZl+ooemzoRoGAF/wxE7rEX2b
AUZW3abMiKvjBr/kxNOsPh9FfjiMyR6HyQ2/q3biqSN1FZV1H6iusC209cbK8LYwrrCotLDdwsc8
vicEFLRfnexJRcCvFRZLNXYpbY/+rrxDF6DIvZVcorT0oA5yHyVZWVuoSLoQIehLjhEliZbcqNnX
0aBr/Itm7sI+avAklzJf9d2ByOmuwsWAEgo68zJ6jn8Yz06+4WSu0GzQaciso9QdX8aXEi9E70b+
GmMnigA3BIzoEMrzdQJhM/QrlL8FmQHdNoZt+Pv9fRn+zf+Zf/BM3s0DnokuLRXOgyUxvJ+4Avsq
LFWtYx4AnewXakxJvnfg7Ebdl5hL2VJM/rAcJ+vm84f00TMypQbmiMExy54Mm2SFQJnHsGqQYxaf
OGhkTl2csawaJ6bkXzNO6jpfzLAspt6JJ7ersRSUJjmxAZnpQG2ka5KuVF/0Tr7IuxcumwXEG6t6
TmHzJJeaINQQFmS0tpn+I/E9S6KuzZ12W0J5Hrjn38e0QTL1Sup7jaSM6grLB/Jbbzf0tB3vrBSt
Tffot5dD/L3Lzrw/H34ddBwW1m0NEoJ94vutxkAOKTheCLhLzbrKE7pbSUQWO84FdZmH6PijZgPa
eik7iDJs+aK/jkgGlMxkdZvbG6pPqboOMH1MzyJ8VYJdV4IJl2T/1HeWf0yqmsjZXVySAOTK6NKB
qQjYlNMxwVQ3VrtGGoPH6Ix1+sSa+usx2XjSWQuZhJp9sjBwHPK4YSFB5oIOkYg0rRCIuovGmwzP
ltAYHT3Q5xPwF43jDzP8rzEdUqsdwSKtm9bJb2mAeAsyHVqob+oXTvgMut27DIR5xLMFSbdEbxnG
7TZ3WA7bAgyjPUn3888wT/KTj4AKwoKmgXeI732yUOWGV0gSsAa3lZlJFtJxTqQkSPKF+7S6+fux
bGBGvOnz6+6cfF2Ty68K73ZCQOmN7kDmI6Kbte3lAc9b7dafjzb/baffDMW6xUYFDwhZFv//P7zG
Y2Hk9BUYSG+MYx6VZMFF5gjbS0AiTapvsZQkIqMwj+wzr/wHCwv7JyAitm822VM6yTBQUC0bwVeM
0I31JviOsSPf7vPv98EobOwO2gQNxIA4nbBmq+qZyXd0A+5yOIlIzPJMYzwzP7QTR/U8R4UqHYe9
zNAwwJ/8jHFo5JnRqpPrdPQnxrheJC0enFZDZto1mEyjq0yJyXUAuI6MsD+zSH+wNyD0lwCCYKFw
XDlx/E9OnzSm1U1umE48KvW5bJzBVUfS6Gz6mXsfDwgz+MyoHywGQuN0MBvVGfX0ZOLARSbM1J/c
PBviTYBDFNwn1/vwGYIPqiwKsWdM+B+OyKoqVR3mtHrKjIi1MkZViTYsyltkLtosmCTGjhjdVMM3
znWJcqN/5uF+8PILlCVwKuaJBOvv7StCpw11YTeMWGOvBFB1IrtH4XZO/gpD/cx0/XAsk+BX3nte
xlPrv4eoQIljxvKKYk2tS1nlAzUjumFk9ijamVfwo9EYSf1FNGG1OQU2NIilwXRjbmzvulHvcZzm
4VJHGL+YcGj8/ZvIb8hJz+JfLKRvf0ZD9QcMxhorTQjySEftiuQmMM/MkPdfCXiK1AzBeq0a5Ly/
HaX1p95XHUbx4s5cieSp6+LvoyCeQjfCMzvTu7UTEgSVcMe0YaqZ7E5vxwpLx2j7WpLZRRl40WPZ
3LatT5GVgCHKTQu1QlJY4y+oreAMimZGhL1dtxnbmiEmxDDPC/fJrYA2W9EavT4fMMKXqcru6ggB
0WBCv+CuvYSH59LDWIFdT9cd2BG3muq7MuSm/flTffdG8jlwbsMtkg668HcTdvCtrO4rirdT80Pn
7VgVqrkZvXgT6xQeQgVdz+cjfvjVOY5yEEBjK8QpiSMq7SlF1ay62M8IG55DC0vnxqJBtUDiTPOA
SO2wzXtap6h3W8d8zTDINSWhf2c+yTyZ3mye7Cv89Nz+IMkABjk5DamKTZ1KUrUhlIXWQ9o0C19X
9kSUKGhAxNXoIyzAuGLDiUxuh6FXVuRb7IUTXCpmF5w5dL7bBLhwcknUBQsVBVT9ZBNQ0WSEkxZN
7kgPbhkTKchqjJBqdOlwY5zSg31aBK+f/waw5U5/AwhFDiS1maTDbfdkIuq+NVDbtkdX1XJsd68d
FwTff8iLn7wzSBPEwiBqJlthXCc83Jm+gSo340u1fkq6b2270xUw2pdhSQm1WNyEV2Kf9Fuf0LsU
vyDJ8ZT5xE/ddAdeYXsnk69egF16RfRG7n+LxscueE3hvsQXNBA//2qQMz74bvNCAgtF5/As5uf/
x+GI7BQtGvCGuFG1NdW9wu2TyKTRvk57f13Vj0Apl5115Y23eXLwbG6tt3Z8wKKDWcQlLbnqv2lz
vnN5Y7bYxpoHq9008gFFbsa1Nt9gzh2ddVluxC5Fp0wvkGhwkgPwDqxK69pHQdfs8not+rUX7RLj
yMzO2hvF/6EnF/AhjOI5zy7Mfv04xFtDXUnLba0bQ3OHwDUehscEhn5DB/VrklwSRyvaI0R4i7bw
dxE8DOFDN8cvvfoBWtGdERH/Bhx8kcLfIGP1C0BnHzBkv81QVY7iuqkO9B+1Ekb2ljJ5md32L1GE
I+ZL5q1Cf4Noz4tc/Q5cWYYtbLrkOI5Mr7RIkl6RgyOdNddsYRwK/8YWyzpbZ2gRtP5Oel9L6ATy
KLsNxxfF3s1HUYRipTzYEK9pFTzW5WqwFnO3nfSN3O1etCNRBFZ7BVuE3hma10Lg49hHzmU0vlja
NSA60pvInvieBt+HbDXihSPjatqa1VoiFs978lbhBNjGs2pdlLuYuGSMvx2ptoeS5F64L+ZuIMbI
PrPDv18wuT1J3nlKSyq8t5OLrs3ulIK24UCaG/YCF8+BI2GEByq9R4BM9551/cye+NEranH+JerA
Bn18yuWLPS2vqmE+4/NvlmlHzdJO1PTcavirKvR2OeTkq3Iwg5MHVVE9WQrKcEDuoRBY0neEHnJv
WVr6jQEvAfLPSw1KUn0qqtux/TKYPwzzZ40Kvqu3dhEhZ9gR1QVbCJuWhVK2cxElKsW2CVfC2fTa
RurBUqtdy36IWn2dtauuewhuDBKYviiHFDgH7OBVgNBtgaa05Rh4aI7+Xl5gXwyInjs0F41A3rbI
+ctJG9+Ii+qy/KpLZAxL8u+y0E2JxrqhpJA7y1Lb+IjQjkW7TY01TfsdfV+stDiPmls7/Jo56Pde
p7UPna100WsouctLX3CLH2cYToimW9wX00uDzNE71GKpkTA/Xob1TqnXjv9QVZcEbpFz7Bju0H2l
IoBVs4lXyCVagt/7CwOSdMYrQmzq2rT3df0oMEPdeNN9ntylJtk3vGWdRpi4uWjSft9o06JDY2Qp
z6YNv+HKgKLWWBnN2esu3c+tSuMGqsnnC+S7sxZ3RpWthhKlOcPq5nn3x/LY5A3B4CWixd6KSleE
3YuoBNcbYR4mb/Tcvx8N35Ph2ChquHOczC4IIib6NhLeM6TmuLYVTGI6CclEjcN9iM6M9v5GR8mX
WpSNBEfyxjonZ+MKbQZR4yOUaJu25ph2GWwFWa3jKb4wW2YeZIthjf5q6dXaV6cyxZntZ/71Tt4m
jsmcZYUG2dX6VRb549eNZJEHpPZxP54ctvMkjFx0+fWZt/aDZwhK1tAtGHXzj3qyxemJ06E+9rnc
SLFOJtzXbYfSrNFwlkp70s/8rO/PKPNY1HFMpITUHE5OTBGW8LTtytGtUGJuI2VP3O0h8VAvNyLD
eIBOW6JFPrPmnn5JCLsmxWwq8hTkNf7d24lqk5ZT4v/rXBTTjwVt/KVqX+jT97IOlTNf8PROwFAM
A32e84J0IK29HSrqBiLa+5yKs+a0F+x8RWyTdlU6d0ZAjdvbd2HlSiMc15+/Hafbylywt/lqlO1n
NdqvQ/Mfs0VTMKOixiDo1GMRRBwYLVIttjC5Cmz1vUtfUJ4Z8t0rQs0DRrDgIsIJmFv5ySuCyl5r
7U5S8xboY1qluqA568p+hKygkNaS1Ys40vVN25a7QZ20v5y6DO9w+7EpuXDw5A729qcmh8THsYcW
xgGmJSNgR23OiaYaKQM0k/Pl8x/4/RyCzGqwf1JH4ph7um/rtC5RgGPoRHDfrlQiPewSfFqkynSF
yno6s2e/e578hbwjEjk2Z0/VOflyhdU1E8fLDE3hUGGbQJknPbTnJYTyJbSM1zjNwzNz91fB5s8l
B0QrBxJk0hzNJWW5k/ckFLWikViQurl9PeHTjMkI9Y52dSdLNAxIQ9SCcxwq7ipb2864LIqdmh75
D51yPfVPcbyelC2a1Ul9Crq7SANOl6/pnC4EwnNUZcVxzElbcbiIdjA/2sWsby2uW+2OvwOpA3+B
UOawn3USz39UQRameccpv/vLZ8n3JNwHNiacYu6RJ9/T7nJTjDbh3mNRffX6Cq5UgRofcXS3EBZC
9s+He7cmUFlh0szNDSIszJnc/ec+OfQFCvMgDV22aXds8RMFpTNrcHR8DsnrZCAMrdXwusvM6//D
yBrDc+QE7jBzy/8cGQyRpeFhDd0xin8Gg9avJNLnJUHKysZROdvg87TVlT45ZwZ+97bMX5kyHXVs
tmy0Qm8HbnWEuQaGMnqHKqHZPm5vdBMYQBr4SwSQfv4137UIbH5bflfNnCsiVEJP3pYEDXohmmmA
FVTTPqrdCvTDNq2Hneit8TKvh3XmdNkl7SvfJZ0G/RxQys8/xK+C9du3R4KI5ndGzMfO9q7AVSAu
SCvE+QaWeXiIJSovv7vTOs6IujLbuVdqf5duVc2/BWVWJ/Q9w50Z1JsswR+8nvJ27anxAULeGD+n
+VFBiIuuboHemeShdfY1oF9kN2vVusbWzHWb2yEY31bzYFqV2FLWXvlMS0THtZnN/+Ql1DqMCZQd
Cn83Jd8QBJF3xUkVIXDBYEcc/QS6cUL8664Nj0TMT591hNYhFf63M6CLNNtPPcgVeXYZagNCLJE2
h4TrAZo/bYnHdpG3uXDxE9zkTV2iQSFX9/NHcnramO87nKFo7asGJyj7tCKCJLIpJw7oWkdoFaBj
uJvQFbpvEm8v4d7jCsPJmV3x/cxnExaAK351a1lH337vxE6QI6Lrd6dmclsInZSkQYL5JsUKDE+f
f0FaC/x1byadQQGKEi7CBYZlg3o7XJ+11dQrpCSrN8ZL/oW1Rf0mDO40q9iHlAJZYcV/VF4yyEg0
GSs3b48dpRjk8vFSJwOZ0JO76eDvhszVyL31rkrxg3+2w33rXCWEhpQbW1uTpcmCjenIeB7aS8kU
UpY6QAJzV2Dch0aIYVH/ko+PkExj3Oa+Q+GaibdMVYKBF/wTugAecatcRHMsISm7RK+78GVRpAkw
Rug9S6J8XdmCn3ZrnOrGVgk3NQWGYJ0o21Js5rjwcjGfhT24rQuE6FcTBg96v4vkVt4DIkEXEEBZ
ULYafJxo45iEg/3I7PVQbKgIT5dwiggQoytBqUn/avlubm0rLAPOZSHWFWLRaNlUbOm7Ap2UtsnU
7ThdFtOSJLDS2dT+hv/SHNdOtplQeja7OFuTBWj16+ipjq4Mf689Iq4EDxMcsV4+9K/pwXrSN7Ad
f5ZUP2KB3e4KhWtPVpnRLFqy5Iw7b3ypyrsifgnTm1RZcjnXrgt/5Wt71XEVULTq0vkRXExnVuh3
m9I8cUCFkMDFiZXe2NuJoyTaaKb4M6EojUwDp7CXhqTUYtQoSwYj2E9pYoIw1Mktoce6OzNxP5y3
OqoP3k1q2Kel01DkA04HPGdCzVY5cvqREmI/dhuljmyelqDD0uFPweVB2x5azpkt491ryte3aNBT
iSFkjxL626+v8YWRzvpMNaXep2R/uVbZfk2mklpFNpwZ7N06xJGc8otgb1Ln5ehkTbBDcA6yNho3
IuhzW4/ehTf4a3x3aE7G5NlvmAzRSDT25z+yPl/eThYHxkXCA/uJLrFzsjhgfSqrqreQz2NC3Ggd
cZ1k0esALHGzsWqnh1BgzZXoYujqD1e4VAF0dnAS6FxO8FVDEJpJcJh6qjNZq/9Mp8zec24DEoPo
L1g3oULVb47zabys/9vV2+AIweScD/emivTp7SOa6AF2itOXwFTLQyWAFMcAgnvOjBhcUAn1+X0f
nbl0z0/i7S/GmDoWlFngQBLKya5lpYVdO3UDRqYtAbSLYWNZ7b4r9QPtFYVlNT0ngno/EVE2UGEG
+C91Lqgn3xLZtUNhA6ES5YhmnyjfE6VYANtWLvuxvP18Qryfh3OH5lev2uL2rZ7MwzDPu1qGWAsU
9qJNqVIjkwP9CvzIkWzdzHecPcfibP35sO9/VOaeiiEEXY9FAVK8fZBO2Dh4cAGY8EDLRY0nGBGM
ukk8fVwlmvoQR7A1Ph/y/YnQYMLMlUga1DQE7ZO6RiZqTZRBnKP87oiLb6j99R2VRmtqvR0ZLwDc
rKTfIw7uFk2rl2sA5+SdafFfL7MOWzNnf66pUJFP73FtERtWXBrImGOAMDNTmETSCXEbmGpiJsmz
jq4GK3AHMd18/hO8n1hvRz751QEZAf6355GlK8nwXZEK7CytGuI4trfPx3q/mbwd6+S1KagKA4HH
7VyXytNoc9UPWgNxIqaB5nJqjqYelWsN2MyZcc13ryvjsqyyFNDuRYf5dmalRDc4BRkDro/wf9mO
NWwpeOhn7m8f/ZIc67lisFGgVTx5Rf1JRDPaHCtvqhGZq1ruaPSLuvLDpS3wtH7+W34wdR0T7Q8T
15BEPZ1uTdFYC2dCqw80LHkJrfg1n1mVneZd9OwcxGSscs7UYKzljn6gT6/i3O58GhBAsWz+CIIF
0DAJCLFOFgq/ooXI5gg3q3sqgrnInUnM/yj0j16BSUytYFTmCgbfxtSeZ6j1wqM8nwQTLN9G648V
hY0lQ1SrthWwHCPOnHYAUAIwZbSog+zMj/Z+ZeMDS6Ie2C+4dZ7evVoDapOGWNUNIuWq6Mql5pvF
2qrAjFvjmkpVvxBhpZ3Zod5NDJOuL9UgJLIUwoEVvZ1+UPVStCFR7DZW2K1Bcj0pPdHsprw30tj+
vwxmcNDHE0qshzW/C39U+HLPNpuuJn/VCSuf3Tum0xBrj21RbGq6qZ9PwvffbM5vouptUX4mJ2s+
vv0xGGoita8C2hCDX30nKCDbFujZ21S6mVZaZx7eR4PNOjDOogSY0Tx6O5hXt0GjJDZWPVFuSeCA
ymVCteJ8iqnKev38m73bjEzWCmr7nMfYb0nAeDvYqAxIzTQaPiUl/TVgf/hpjv2cdbOpSXa7NOit
M6uUdm7Mk81IIRxRdiHVEBte1aKz4g2QwGYRZ/AfYZStqFzQXC61daxB+NOCagvsw9nHHN3hgd9P
E5cz8HDmQXp2AiNLnlGTvHt7+E1o4VOnoY1jqafysWFsPdY/M3S5BShuS/LEld58L3NvY+XtCIkh
AOHVF7vPn8T8WN+ctZDcEKZicuBilqnvTqcwBAwf1w/VRsXbJcr0XYOkcmZu/RLC/M8oc5SdYUn0
85Sq54l8qnFSk8JpnNIOyZr3nLWeHJp6ikjv6uSKF/vOiX1tOypj5LaO9qOO2wesc4cgGBF/91Ox
04PguRahd+a7v90wf38qEv44EMxBTCie387CNjer3sPNSgXSujCc9LIpPaxetR/tCu6zjvEYhP6R
TE/zzKPW3v7qjKxTKadwTqvHIOLvtGqOqdJs6fow/0OIw4MFDmAYt1UJ8mfMK31DVN2GcJPB9TSM
eeMQrMIRgNEuExVJyv307fNJcNJE+PV5yNDFcsNriXpRnGyuwxwqr1Zx5IamsFyjNJB5uIovq5VD
lkkPkHgzNc4D2hewvjG15M/Hf/tq/ufwFIh+5QjDFhRvHwRgEbXryJZ2wRvmoIqGW5zoyPnV65LI
eTzR2Mo/H/Hty/ZfI3IjIxMKb+XptC+G1hppH0R4K3R/WWTOcBWCJ8CT7IpgNLZlJ3eGJ8XvF+H/
7T//0shw/sT+c/mzeH6bLj3/7397f2z7HyYezQBDw8nzu3z22/tjq/+Q8EZjSZ//AVGEP5PlBN3+
+78M9R/Wa2QOnDjpmXLD+G/vj279w/0GMxlNMd3AGKT/jfOHj/J2eio6NXQC0pD1vp2WkZKOftMj
O5KJqG6IzGivgsADDOSA4hC2otyoeo4tDRtkqqGyo/Gw0ata2US+bPEIKagY1By4YZV62zAYQ6QG
evuapqEFKHSMv/dG221tMG4JOY1R9zMJ8FWrM4Qs71vY/n7er1PpsB5YkMpKL6ovg7yLFyanwXiJ
Qj5f6m0/XNiph/slyaaVP2nqz7jPHaockLgXAIvk1sjD+MZR03Cfd716O3F41OAIePaXOLW1neU0
9kMHEmLH9Tr5zn07emQNHhL6XP9B3Zntto50afZVCn3PBMcgCVTVhWZZsix5tm8I28fmHCSDQ5B8
+lo6md1d+Tf6RxdQN53IizzHQ9oSyYjY+9trNQ1cEZhNuiuDg0FQxlzEZk7ftoGm4bXMJQXKkDd6
ZB9MHCLdN2Xi34PFmU4OLtGXxq4gKHeaJ/wVnweKy+pcZzM2TfWdZnK8NHhGsPb2ifHm6+vNPsB3
PDUpyHVhDt46S0tST4GPOMWMD22aW6eu9MYdmtLpHndH8UpKPn5K84ZIlQ1RYdeE5pQt3cSZ34eq
66C4G7QIkRGl0DHyZqRtKAKCUu5Vd2TX76On2ZdOov1x+sY4EWrof+VzZx6zNhzRnMQeFukxwezd
54O1b7I5eAGlAwytBdA4jTUjynafgDeAKEtGrklc9cLwc9BSnA2sr7qZyq/KLuV+7toaVE/tmAA3
OBDPA/knKc0JSIxwNq3jqrUa2gd0FeXW6R5roM/YpHF2NXn1MgKEERObdjAcgLPyiAlFGEb3sSkv
tRvuLe9RUk5bZZ7219Oky62fk6cx4nAl6OkxVenuEqs7OVa26GdQyzFbs/sqnaxdlGmHlupPTGd7
C0mvWCIkACDj9GuZzZ9iandWWG4NK6dt7lEnHDjTo4SFbebet9IlJQadbBeBVEjCeK3T8EPj8l5m
wdmehPeTSYbEfAqaUODZ5v7SNnlRGVg/dT3oZ4at2jXIJu6WgkYLY+P4bq0PZ9TpLiySFx2W+g7a
R35QzP6O7aew6Vi6alh2Rrj1tW/QNITUaL97Fj9WzlAW4IV9mmdb3wjlO0NN3iYo7y13qDcMADzl
A2oa87FnZ12VyW3dB4LWD4em1CfuExBnl8MFaGmycEt9xuCd0+Tpt3Fb7OxEfjUgAhZWACHbil6E
HPece6g2p0Bq5MSeuQvMvTIbzCRGepP4KVk57y1I41++ldHAVYJttfed+uKcM/YKFI1+ruXDgHQn
YlfumAQLH2/mVQN3MLqYEeSENTC3+KX12U/CNYZqjnU27hxFR8Ul/Acu+1JGvnpqQoPid5fmWwXe
qrWc6OQxq40xjmxVzXIHkG2EHrsq8G1ox/QWnR9ku9riSmSOChxDWr6YxNJa52oI6gf4FLXn7ku3
eLAb+dMXTzqYzSWHBA6UDr4Jh/vThoxwtUu4a5NOJ2QrEl/G5OxDq0OIxV336A92cNYgdtfJ+C3m
Kb0J/OjJ6Ap57keDXz0YF3Xqk9E1ylXHMzanvZGUTCCmvfMgG2OJW+ES+ABXUmM0L5hy/B/ZcdJN
AKH3QzmuPDitJ9+dP/yoBifMWGPAobjuEFtBfkQuD5BqFY1ueRFK9R+jy5sGElUhQ/DirdGhRmeg
OUyhycwAj6mKgs8FN5NXhHpBNszWUwWZY5XwiD2ECe+vp+uvSc/Oh1Fp8t9JKL+xZTjnWLXuPm0a
AqMhzbUiYCIRhMWzBwptW4nI23mG9VxUjI+GVs3lljEuHsCIx/Ci1Q0YBCjzEyTHpchd6Dijc1Ax
zUHVxsw94Z9Zt333XgRq1U0SuLUxjwfLYcBe1qa/Lka3W1pdewocTF1dObiPNfWZi+2OByn9+pyO
wwdQ4vwsnQBU4YCoBkJpdBf5ovyKqsj/KsqonBYgu91TmHGr5pFNPbRLYNpiuJqYZzGy6jJOEpZX
fKXQRe2jgTZnOcbWpYytrxm11CbxUmvjJcKm0VozbF1ZbBxNBAU8zvLxWNhBAgp+9l+7sXloSlNb
oJK66IPKQr2sM6NZQl3djnF2zKpER0yaSB6poGnIsgasOaFV7KA6T1iY9DaIiPFZMdm0VTq2nrVi
+M8TyygR6rMW0t95UEQO3eDOe1kE+gQniRoIi/vV+gNnoF7zGCtWbtrLECsMxPcVUp6LUrdW2nV8
o2Hv2oW56QdGW4AkQguVPSRjFxtIJ05991rUqvysFMGFLHettQmpfQ1w0VtfI4CWD706AdSELKwv
WYylpkjmFxs3M3a8ibz1+bQG8m3cQdYgg2k66KUsP1s0gSPh0eUzKRTXnHOaBOFLluTkVhmxY2mA
i7GAhwtEGIlRu4DRXC0pUoSr+TdZMjnHcICWQRjfSpcWQVxcRzqNfsW8u78cgVs3ot3MgXpVeQf0
yv0JoDkt+PGtdSLaiFdneNIVs7v9DLIvNRzKx9xKweZqVIM3AfXFYMaAzdgBbMawAKNjU+GcUbl6
LBzz9bsa5VteNdGmsn8Zfjesyzj8GH1+TiG9feUK3sNef5Z5cwwqZt1KxyhWY6G/B2Ib7UIZBNjT
Tq9tCF/rwQV2hakOd5bB+GNOPlj4EyVzvQyHeNn7lrFyG7FshY0CMarDJRFCBAKeeYMobZWkxV7S
fTYn430UjTzNqB+pJ07ZYRquoorZ+fFtupoYiVbS0TeO4e7CPLvNYFx2Y8u8K6RyNCHmlw+/kDTF
TFc2pEvn8R+WvjL9nPZnMsVpHO+Ep96G0jmP0By3lWM0N4NpLaIAuoTflN9IuBZNDCwqS9JlFTfv
bHK6Q9/RX6VonW5D2A6gY/RtP3j5Je4PJtQdxCojFNKkPvgTikgZLYRFzVU0t61whtd06HfOeG/1
9Hv76CtpIvsYQ/ju4LJ3BWRhqn9Lt+1O0kg2g+mD2B82bSdfEtkjq5TlM+aQ5eyb+8k+Y166Bcu0
N/GW3wDmDBGRaI5IyUdqlsHJdQVI1zKmUTxfPAZip7Q6tYV/HhBCgslydySoop1nUz8hJbYJxm7v
5e1tQCRmAMga+zfuMCwat2eytkzBuxUEhmXCdLHhPsg5+AFkTF/7IQmSZond4LUekZrGSfQVwkta
E3zK9cjYcTF8ijm9OGCD2ItwsRoQiHq3fA90mh2bxmMYxyR2jLkkibwTHgAAqqkD5Hx8ncogvat7
V62uL5NnZ8VGlF5z67qGe8rFQ1Nkz8Eo956h102TFvdOP/6MIoLUX1XwXVtj3uvAVb+wSB4oHjiL
PpJPQ2o+aurlEKTbI9dszqarfA3CNOMRoAMAlAHB/ibfQIjWLHnQ/kGGngMhLWAWJHi7K4olNPIA
pmXx5hcUuwe1jFHybSxPQyOcuNMWpTSirVcm7nLK4PznMjvR5TmW4LkX/Sjv+1hAx4YLbASPDEqx
07BE8tBbOXLXhCllKtwtsAvWyAkTzi9ozufeMbc6FisUJFzPGhNtM4VHq563rtushNWfgdEf8tC7
TeYapNoQW4swlcPu6nqskGbZx2kGTxTHaMLQpfJmCGM51R7ne20wDzbm/iYcvjLuqo3n1/PCBqi8
9US/RzeUcK5B06W3RhkfJvai+57ZSTu22FPNu5K9KfCnDTKQcUkGqX7wphiZY26KJyN3bohgQa4B
XRgCiGHg897mu60stwCA2CSgPA+ZYT4qtjx243yC8uKk0Hl3Q8tDtB6cpT1bd5EHPHTIqiNr0tGM
qmdjJK5O3vMm5iEeBEC8TWuXFHDBAnRNpnWXBva+FdNFZhDDSymidtHb3Kw2VSR/rg+RbzwgsQxJ
fCTvuBdvsxmpNxE+P4THZaQQgFX9KFocDVT1Q3kadITVEp6Zl0FExjn1yQXLOjypZJvi/gOxQzzP
Dn5Ac3ZLlkecHqC9Yjs+GaPrE/J/ZTOF8isArIbRio1PaJI7U/LBT/1TJW2Lx2qVPw8CUHtP3JJn
UsblcHV5CfSrcpg2FfqGfah+KRFppn14q9NkfvBZW9CePhvWcOOLwt2VxaMzYtFwC6OCTM7KImo8
Xzku0Si3k5WOYThIUkJfYFXGdyxnp9S4SY2OjBaTxnPpHGkgtouuGxivtKl9+nHDBqhzCxoJgd74
ndqGefVkjGKnhf0rJ9fKs2CY907uLo3G3co6fpJwaaI2bIjTdd0+qDxiJE7E1a26h1I7CbcYZV/v
OrmQCXGRucPEQ9rdgXD88jvjAgF3N/heuaUjlDARdGMpO95e0aBaBGyWDW0lmyQdkI7xQpTDyc6s
V7BrzdKxK4a2u+/Rn9NTHQJSRA31SVj91EV2QYIiIrBukEAJrdcB58KKi7m9p7A3EsgFrePSDl6l
hUB4k4fvKcFmYjvxcC6Dcr4ECHgWVmouhfJcdoqzWvi1PFdNd5+SxFuS5EbxBzvBqYXaD3WvVqAz
P8s++TU3yYfv5i01VEW3qAqHhSPUq1/V6lVq/w5DaLriHFGvYoqzS6cG328VR9PHSyi87Oq1coN7
LzQeG6OYdlei46LxgoMO62+VXBEcphoP5B3pojotoh6Kldu4aAiajjeONu9558s1DS7mRwhfFS0J
HpR/AWEXLLRcnuVt11H6yK9EV2aKl11CfUCk9r4gACTp968obDy07rjRqra2hoFeDtb5oYnKHVKj
R1iu9XakhLpt7dJcBaF/mdkJZIP71aY98ac71FTLuA++4oxHXNhl3zILmDFS7tqyKQqYMbqA0D6X
oaZvyZbaZ+c1QX8PMOmOcfU0VCSmqGlv4yQ9NBkkM5UAhCzJ1eF0IUCn6VfbMchNPbndostMblTb
X4OwhTLK8H4SMg7uewTRTGXtZuOKlPc5duLdiIAaQ3/rUL0ZrrMYSHwca0P89D64c28eyIDEd66J
OKzVMNs1dWDe1YVqXtCDeXttEetLBLIWvAZvPGpPbojDyg6xymfUjnIWDFtpHF0quasi+1Xa4xn8
c74WWrfHJApuwF59pjr47vGGYlq1siV0+3LD5vxiSYswWEZQr6QlCw0w2qBV7S8QsF6swXkKElZd
MXbbJuphX3hbEz7NqqtzYKTlJhzdx7Lr1zYy7RT/DzdpsjfS9Oza7WdX5k9ZziBhVp2plvXLOA9Q
+sr0sZiKi7KbnyiKr1cKYkxzxjGEnBQsKjIKw5PITvOf3BfVMnaMe8fIzmY9c6WX1hJlI3NLPQvP
zNqXc/W4ScR9OxufZPMYpp5QHvpzAX+VgeGv1tIRACgcXzZqkdgLwaq4t9XEsFysNpGb/GRWutHI
C0zSC0+xGra5wWa0prxCxp3TCUDoZye1P0kbElqoWz6zLbJ1Ztp3JeOq27oxzX0xRjb0CNdILvhu
kMyG7B84OK3iYX7lJ146Q3lfls26y9210ZTqLgJkf+N04CIHx2PWr2V0oerStz6Yz9OEh1s54qHC
S5DN9riaUjYBduI91yMC63zyVwWtMwNC6kMGpTmJ0leJLXxbKvGoLB/vnr7N0oHDQXlbeE+wAwKg
+fIlVfY+N6Zv2t7H1lB3CZNQcESbDXTTmfNF360Nw30rpbsyfDsDoTxsxdU+xYN+XXApMs+3roZq
Dw53F2bMQcrGWZfIndlfxkBr4+hGXCloVHto1fpm9qKuDxfhwmT1XtKiWiCnTDa+Ue9bOR9bMW9U
kN5jEpTLKUqe8z7ZgEnNNnj+Dk0znKze2mirufRxf8sRtjpBJbiDgsmJQ5PFdeP8SF2A11UegKAy
8pX7q2bWG7B1Z7DaxYK1c+nbBiGm+qq8MqtTbwR3IYIC9s/5XeS66Ra2HKJ1uSlcirWsT7mZ3Bez
fHHH0dwILCgrz88ouDD2POVWvgykeYk5IziQX5n4iPS2Nnj0IIYxH8b2pRdylzobEjrhsvdi5gCp
/SCTMRe6/KIgtm4zs2Ne3PLP2gM1P1fe1oqjbWZHwSZQbFS41PeDcxeiRwDrfvTDiik/dVN23q+o
JssPsXAcinZtFsZzUlHCaivgy3ICAZju6EuxB6gfhA8n2a9e6Ck+k3knC6DoeejxwWQ0dYCQzQ42
3c6phVvC7BkStqx3w2wPRgJOA5TeDdXTdlmZYjEi1FnxhzMaC4j2yfRY6Olu6LobbqkjWrGnYQjF
Qvv6WaYkfyYmSvOpOngyOFV4QASqcMARtQXYs7c5X01Lb+gO3BSQtkjLWs5zxJlg4RrGzsnqc6bV
awY/cGkxubC1RYi5AS7MwVbNAe7jhlbbHXG6B9MurjKjuyuQWNk5eJPi2wdfCwsd+ZhFjaxoONrZ
17Oyeq/BaBY9ZqnM1tsy3pr2dPImyVOglTd2Vs4r7FK4q2229jHGab9h2MVko+8KNp+QUU8+4UHU
kAhC2hZIXgMBNL8JpAuf3Cn25LC/zMR4djppMuXQVSvTCb/ThFyyCrm+zYFn3ZAX033f9unaqLr6
hdqikwFqTX6zVNmdJzhim8l7A2XyBtQ0XRUm5lYUuB2PSRWfglDtvFzfiGbONqkNK0tVbLMYxnHL
1tlV6sEl2wae/YfJqORJmEKhz/PVbp6vPog8HC4SMSrCMKKoqm3UWoDl3IYlh9Ug6w+k7gn3FvnR
iaydhD7I8WM9tS3ZahIyWb+eXYpn6HIW40iCVLBTUvVT4EVv8IUtCPysduZHWMSP5jAegyHalPN9
YbNxbLyVOQQ/MTt1l84EZoh3u1BfEoVEMqfr0WvXuWe8eMrfExhcz7rYBePwDM5xP8vsF6aU78lj
u9IlD4Z9MTjnda5/MEVxQXtOXFo4xz6Ij1FWr2u4qJkpEmbrjGwd2uiS2oxyaiqG6WCmsXubYgNe
qoR3IaQwNT1ndmMvKVhrVt7wXM24ClRxpj/C9jagKRBROlIc7zYDjEbykPGjUJShg6tGj4oRzzsv
XzUuA1gy+ehMMM5jtPHBJG1I6T2JCBC+11rnfDT6heHiwVgkSG5TTT6tavGCT5Q01810a6fB11jf
q6u6iaIoVOpJfrF6cyTs4gy+NpcuUjKI4njuPf+j0xYkNu1tfDNfa4viiA+riovFNkroTCDAlkll
nlqurFaMDxzg7jyeE3xYiCNyhz0qoHWYsnelMxYfAeP7KzUa773Kb4eUUreR/mJL+RzQkFrnNddM
zv5tb0wW87yjHQFgNW+S8loDhXuQOvDdY0kVEer3Og2/7YBnk59kuzFJL2Ls+6U9MO9dGebOpvpN
mVj9dNQ6DFbO1eCm8oCxiJpQv0rLyr5UM2pNTvz1IcQ4sqAQzQ6X9RIBU1ivIU8vFUftZWuZWMIS
RAX9IHYIVjaViSgJHdayaiPqq6O5SyJbgFnuliq1352eG2fGvZ3U2cFrGNMZzfQqr+24+wq7Yt8y
Ycu7HTyv3ZVuRj0nm8WjbMKuWoKxrs+jU3n7iQrPO/GX6VZFsvrwWopoPNxixphby8IDIcqODWmb
uID9R2jLFRPobnzRkw7NFUZYiKKhHsVjUZsoDYg41be6xwjEQzcauo203GZ/JTK7ud1v7BTf/WQy
Uu2157CvkpUlsi9zKo6V5W/GjAGuMZ9vLfQXiyGCTRKI+jRTLvhs6kiexyKLuT2z4BK7A4X7fqKU
VgQNyZ8hLrJt3REL4mypPpDSSG5x9sD20lTQ2iMrtVeVJWdY5H7mc4AZ2YDUotkOuJXu5NSbD0ni
uFvRTOZGzpUFiD1zwl+1lRm0bihcqy4LDpVDzKHg4LWO/L7ZjLgYrtsMaz13fXrMGSc9JYSTV7UG
WL1wPcw5kazV9wTyCaWawmnQ8zNeszwIg2YNZoFzxI0u4vx0ZYPco6LEm6UDb95HqJZY5aoaWVPe
t7ZYxFDI98Ms+s9YNMVe+HhjshDALO5qlMI1h3+DLWXdzFw2+NWPvKLdJmA9tjdGRlJ9OfLe7jr2
OegWbBSYqITdctzMvgA1Lgs1bk0vLe8mZwyOkYF/YYmITP2McQNc26+5ZULtZ0/z0CKnd/uBapFp
Gf5LnzV63eZ1tVP4KxCu5KGzL5twOLSKvdUGcjUrkZfIFGpv61rHhnDIRg1lx54pLjZ2H6Tv+Vwa
vwwLkDOjfr3YOMqK95FV1huP/x06tT5sWESD8CMGB7ai+jGfvDqZN3RqGWGi6ma/jaU1Xty5tpGJ
hmrTcYvkC7Sb7XYSkGxjCkG7fCzfgkbPj5ZloEsOOWWwXjE5ODXjKWA/c6aGMe2zaiw3joWf3iqY
46i82t0Lp0/uNVWsu6RHK2TmlKCGgkM8LILK1XecdWjLBZ1UbN6RK857yOUxFXXu/k+VZP4JNeh4
9jA33gcOB3Yo1sK4dajt4OBLJ8a3sjB968JE3eKGKu409OSDpUP1FoaRmm7yFgb0rmJXfKTG3kYL
E8ty++bnCNrmYWRXWZl1+RMbtbPFCxeNGzzJMt0xwWaN9JqygaJIPNF+lIdCkqROioGxkTLvZo5W
uq/pltujd+YBIqjR5E1wskWTJruixMWx8mu62XqohL1hurzbzgCL780aWRv9e7kwAh6LkSXLG1I4
4/NsDO1LQC133RRWD6l7gMNZ5+OtCipnawfvZcCkjmgtBEtDZ2HInEkgj7ZTr2cG7eu116XJpc2H
hmdQ1TGHU6kyh/JS0LoHEXyeulRUW+72KD66g+YoiMyWWnugtagXIyQfOCjRfGgYp6bM2KsG0FhA
RWYTtN3ZFkW0lIDObwOOkWphGsa0HkpcHU6UhcUv/q52vlARFEv4O5XaqlJOFDkQSo+LTBcEHEzd
PcaAOPG3pdp77jlcvWAD1BQ3/Enf9G4/Hqmydfuu8sxjNY3Re2+0HiUR6ufLCgnnKkjI6irCjmu0
2Ei3kImtczOLP0q3z2G4TvVw3X0HhzgsXFwtMXL3K8/AlMBdGr9xd04we5tcjuNz2+D9g+d8yeIh
3lhEP/HYZY3/RmAg1hvNJC8dQelv3AFp+xlMeG88TEr7J1/7by7qr++eWvEibTWdPs+lg0IUgPOa
Ivi7RBYU7rHz1NHZKqR4ZBR1fipZlEQLuYjcyBP9yvBhSF0MsINBVbierm2+CZB8OvJUGCU581UL
FPwVUY17P3WV8ZK6k7vWRdUuvIDp06WThf2qdMT0wstdHrUbUtAzjCg/mBx8l+hwy6UUjVoOXZ4c
JxiTCUct13kzkyB8mWkzbL2rmg9zxjoe/HglqZYxnlbCli+Zod6HCa8pSNTBwqvQ6ccy097NQOJl
nYuKswyiqYJQnZs9OlVPZbuhZ5s6QDn8hBc1y2gPtWWXETvwR2CaTV6uSLywhpOPvivsoT1g7o0u
ra3bxwn76iovuvIW1SImZG0j6F3BpKuoHRGNYarE4kyV0yLIrCE41bldJFy4FciIWs641cCsh+Mi
5nq5Va7q1G6ixwhPwiyHMy4qSqeRX7u30+xE7HrlpFeIpWZrLeua0wbT+C2HhdE9cs7r1nEjL5S2
UV8X5I4XqHaAnDhXpQpjRg7PPjoovmr0Z8RoN7/vONxVkwsFPkIl7FWDXBrS81DfKWsKVldfzuNQ
FXTpmYFP0QOxsHwIPUPKdVz2RlXZUm814gJiQ2s1cBtN1iMH23hKthJe7xSokPlm8iq3kxqGDw90
+iUrLPpWORzBDeJR/Zr9brUxRcmYW5Bz4qf1W97Zbi/anR0qyF5cYtu5JiNgG8CyfFgcK4rE8mbq
tPoRNKgWuvLns+2Z7dEdnXhvsjtdMwKNa/l3WOy/lJt7rEr+/dfr13xVNQfFOOn+/V//9qftd3X6
KL/bf/ykv31N+++/Pwzvd/XRffztD2uJAGO69N9quv9u++LP7//XZ/6/fvBfvn9/l8ep/v63//HF
pdxdv1ucVvI/s68Jlf2zvNzDh/yX2w+Vyur/+KI/Q3OW/QdIEsbKXIfsnAiu+bc/Q3N85JqJM/kH
QsKf9Iu/QnOu8wez7+yWYAyQi/s9i/sXMJsPMaJGE8P2mJPxHTgyv19cfvnzn0leXrf/KybZvUbj
/nfgl52ZG8DhvPLYPNcnX3mN1P2n6HqXedIWBCsWvj9RPhLjtZeJ996TbbCq4PJxVnHWkZUNd8ZA
jaNhBjsj3GHa+WORgcxDRspxBBLAmDRHVXnPTsmEq1NOPWwqsPQJNPqVGhy1Z7XBs+5e97XNUG2S
HFGSb0Tfha3dhT0grquFxapl+j8+5/50QNkShPIFIU29YmlH+t1bD4Mwd4ZPoQofn4KYz+d47Vsd
93vZvOMhRCnU4UEw3Ahvif3nwNt/9+V9m37h0K5+un+8vv9/vQmYfvtnN8H5I0/b7uNv983vL/mL
Ge/9ATmC0crfbA6gd//rFhDmHzg+CYcKH0YhQ33kmf9nblT8wcidDfyGZ6cnbKLGf90BtvMHo/KU
jEAck4i/0j7+4Yr/Z3fAlRP6t3vgr9ioz0n679d+HBKQitnLre0KdeAxbkXbLdIgu+IHuj7m9K5K
cZ/GfU4ASVQeSsLKGat6a1NhH2ZW99nPR7x0SEf5u9FmV4R5eJ/2/vQzIXMJFyEBRMatwn5PxNGe
iNoYxCxqgiRMXnMg7ZesscEFdSe9/tLoU+isoi6fKV+IYB2ym2Pyex4ips97GX16w1RL+Im5fhrN
Oo9vp87yaacFDV33aRr6e4aCZ//Hzkt2BWWR5TjWK1J5k1kJ90QaJRDHuMvn+Dh7VI0OuSGT+ByF
MDGffVX6+jDprKoYlrE8Wt3IPxTbn7nkGXb0xw4fMzOIXTBC2OvnfOF0ZIXWpQOTiH23JghRaRE3
L+1kT+F2mgIQbapVUfxErKw5lyzd4R0OqYJmkiNkCtDIzcyTzBTqdTiMaXk0KmoRZw+B7egsEjPH
eYrJvAr7ZlEIXo5lkRfOcOxVOKbv7Hiteh9POU8GFlf0iRc4VLo4Jvbcs8pbvelXF3ahcX1LbQst
KglQPVgX1UON3pcm6c9FOVZB+5ypYpo3DPhmTB57KqI06yYEAt87aeiGUgkNyYIAqOm3Ab0qJ0fY
svB7rBhfum4i68fvC9U8On4nu2MNY0Pe4Qo3woNiv1He0RQYeAOCIY96kGucz0k60Fmarz+k75bl
0veTNHmkOOVVd3HmBQickC3O9JbLzqq6Yz5KETzntiKO00O8jhIKZLzKYeym8SZgmAxcm8jL8D7u
PUvfdWVZZ7dkNIZsqUst219hpSPVw/aUTvXuMKd0oM0TdAx8MsJAURWt3PAgoyzIF00aF9ZjESUI
W+qK4ItqyeqtDMjBvOsY1zw2abjLqGhqiI9DUnanxrebU8zut1rIuAzfIgxf8Q14K6JbixYtOwXO
xsgYgY4aosQiKK8vTk3QbkKf5lgaEkmX43m5NpNazqUQCstcwePA2oQiaFK1e7boIO27YEALKbHD
XdMVZY8T16E5xZ7VMPGuN4U5rIGhUk0a8LeoRTGL4I0TtJ6QsgecCUpkhMu8NRVxtMoG7WH5bxTY
TGAbQFmXMoH1u3Jh3UzX/Gi9VbV2XsGCTt4C2TXSgjG+2qeiLov7bQ109VfaDca1gSMefBVepzAw
qEf0HNy42lVNXfKjqJlU3eCFj87kMSDOlO+4aWPhJXinQ5pmAY+FvZU0kDIbK75Je8I7dm7xUyHs
rAAvaKGdfRdGaXVfG6QLlgnZITpEBYWGhVWXobo0gHouRRXH9B91ZJ3HKGdSjGaFGUByCbKPCD7z
vgrn+hLVBvXhyTOiYdXJ9r5oG7Gb/BhC1ehwgtsYnPbqTcdWV687m7LAwgxmtmQxzuBbk2lhYrey
a7JDXPYpR9M+6vVeZjkIFaodcufMkWzXVuVM7W1mNXtmhtW3NV9nVMo4AyUwcJSjMeTs88rqnmXi
8um5j8BumQ2anCyFRGOp3MkxaalkZbaLKQR8Mp1vOdt8rBKyW1aVPSsS8ze5aEg3FV0k0Mg7TnHy
ep42q4iZqYNDr4yabZ5Pn+NUnky4r2iIFI68QAzDeKhR1eqlxROFM1/jkm23WyP5zpQXnnwjP1UN
GtOH3husu1aRjlu0pcfBSLbDc5PRa1Oda9w4JErtJeLqgIPSFHtiIdOInKwvEdckI7dx41Kwpmhz
8Eo6JNdMAzHrRuP4XLeGScaUQkBBsJmnM3RPoisIJ/U4t5/ZqIp8n3AkPXaG0cQPkewRME9BLLvv
dibyvAs71Dj7iJbnR2r1ldwI9uVEtJO2Cy699OJwP7ad9RKLaYzJEkx8TQWo10X9YV/9aiqhrF1z
NwxLW5cshp6KHTaFVuktCbxCaPUjxjqBXcwYkSf8xfWq8yJq823uO7CESRR5KyyAub4XiAkqlq0i
unUK2nVU3VKVMVDg98AV6iKa7mqXH4dQN6mfZ9vsM6ZOfT1wOZRh4hzgsisqxKIRw7EMuSC+odzZ
pGgTGcxwtAS5H8c1rwE3K2vzVRTb+miI2ah2TZvTQpYywezgFym01zwzD7Pg96a0xGqzmqJBYBHq
jCAutpmXGBtlptPTf3B2HsuNa12WfpWOniMC3gx6QhKkSHmTSikniLTw3h3g6euD/uq6SlyBiNLo
Rihu4vC4fbZZe62mirNncOqhvguComqPSgdJBOzU+L/7og0rcAqlV9RQ85YkTIXVykeiu0R70XMr
wAq3RGqDN2BXyEzALwTcId0akPTLbtXndnmgvWwA2NcWINSSFFyb7CO4vg+LvKHcpWpxdI+UU3Wb
dkOdu1IzIDdtKqrsIYBbxrQNkF+8yIsC2L2RhFn2FJV+ey+oqFISVxK4OQMasutTIFlxc/BEWqck
BiJHcQHkyNJ9I7epcfLagAJgJ4q6vW7GCuEks/b9nKRpIJFyJHeqbnwb3osWzLPh90dFzixU5po0
ijdCHUW8L9AyLW+0LqAY0DSp5pOPo+RO+6kTWKfG4u3blGXRtX8GNTEceNLZcpdiJxtWe70NUKr0
VXkb0k3L/6oIufpqB55U70rF9tod0mBC4QeJ+kmOJ+3EEaznVWWnRneBQGD3q2/tTNrnukd5oI+r
sr00rdK5sSVMzkEyeMgP5FOM4cmpqknXVVV7eYsY+pDelUGnvRTGJI9CI3bOa+ggKrhFO7xP3UBX
oYmra1VYB00SlrLXPJpij0L1AU1otI/7D35V4rGkjjFaIGhb/yLNFEllBVK1uYFhAT64oO89iLsS
R/naWpJgpxMa0xEFQ4cVut8QH4kKQJhqN4kFfmGLc02JEmHa+LZTG6vYBCBnTcgX0OW8gP46RnIv
sJWnAtSotcVfzA4EdvZtRGYJlhS0f+uHUan6B363/EOzvQFWODXLwqM81gFOXDPY3c+xG2wVReZA
6QFiN1BlRlZYW8+A4M3qwmT3Y2tbWWT3frRpYzV7ijYSVQCROU+UmUTk2lbAYUausg6hDWrkjNyq
DEigxQINlxLVymqr+5la0rQQFf0WWyhfhX4m6BMGcZFdpmMoKJa2NmxWRWvSjVI0ooNNoxDfHTUT
IH186O6zi7pLAvWiTpoMCH0V2/mG3woteWdxYd0obdvRbTXQTreB2sXiMUf7Nrsch0CixUcMcXoU
gvB5V1lJ7dNLoIw25kcFhjUqJhnDsFftdlt1alBfOk0zQGE8IgAPzFzt/Gf2XDMudfzh6neRZZ0K
5FEfy+8xCVNAyqbii7uB7kPlXuskhCvaJqILJIvkdG/qlvKSq3TvBJoWIcSnlC0M0aR9gkOqER9R
gy/R7XGyvG0vilpEpGp02m7IynmldY/To7XwbRph9QVUWVFcxwEuA5CLTFwBnmiqvcyXbzJvxJlB
G1ZLvkSqkbZXyM5ZzsskD5cDXktl81YhuWdfDNBgPlFw0wrOWVIgjlwZ4UVFYtnY4cIBhSjbyMlc
0ToUi5qylJ3fCMBVlLxDZQSKqENPeSVZpocUHTqY9qQNnRTcmCIfQTDBvhBuLB1Z1BOnnsKyKhuS
dBvKnifdCdPp0Pv1JG4Qmx1ByeZmDvu01wZ5QJBb9+HkVcympaRPO9aTDqkOh84MRpHDPdpG/U8n
xyj8bOBlHn85HSe3/kPnsprLIBItNJF3IcQ03rZNeEfo7MqF5tYlHXmbMHT6yzaueXoS4VOmjSt0
Ubd+2ITf9dQ0X4SoatsVUuHLlEktixuw6TXIynEdUFjaaRL/9Vyviendu0RtosyHO6VrpGAAwa7F
HXpZkRxkbCpSyuo2wkGnsBDVeMpNMKjVNmxryaE1i1dpp4XxAMRPy1Ra88ySDEYSCq2jNSvznqnq
+8B36k73YA1QNdAl6FhYnkfN1O6SQX9R1Eiz4CvN8Yn0IAn92w4Mu/8bMwuRA1A/WPuCtrTso210
hYb0syMq55VCilo/tAHR6EOWW1Cm14aZ+Xi0fkvZIwHpvrWwo55rKCAdnY03NNp4zbaa4eUYSM6j
mplhBB0S7QS3Ug2j6q7DwkSnPC/7x1FLouauyNpAvy/CGNEoh7iULDrpbcUljDdShOrjiWgU9657
rIda5vka0zQ5DXXvdbQ4KNrXvBrVP2pT9eSCc198lyVLebQBDBV0axZ1tQn8FgnaBB0TwPR9H/7O
ssGrUbBV07TDXcxjTqFSC/rn+kS2JjlwqAP8uriBowivAFqNFzoDPSq4XWtfqCaIdchICY1MJFih
i65zdNQ0GsuS64ZdAQETl20Oa8TQpPD/jTTesRPtaNxFtldUm2GEqA3IjbQDNqd3O9Uo1TsaNCkr
aSi1aRBN87xtaOIwyFJJCZiZoKp59KKcZsG9WsqtD887r/5PofhQdIMRq/VtVgWKw91KuGFFUQFk
aiTUdjfCSIxb1YEX684oBrqBtESjIwQB0DRBV62poZ0SoVFj35JA2yAAm4XQzNt+c9SGRroekNoA
Rgujr31V03CKvy7lWlhvar0wvxpJbf/ShCQ3rwB8a3EbWCT79nWkt/VGzQ2PKYjMuE0MoFvB1ux0
+55PlMZVRz/LhD9VKG/VhpR1OFZpGcUXstmn2qZs7Rwp1yI1lGcQxwYvjz8Yj7FikQGoDI73NhFm
Doe91TTBUYcf5pg3ZW4e0jbWwAbU6EFT1C2rEDoXzJwbV52gsGwWMg2cHjqZGxhCS++yoradAH7G
S90STtgPPayhdMc4Pa1Q0FSFL1TxpjKUVyFHjU7vF6+1I3CyqAk/lX5pfo1bysngouPwe+E146Nt
ZRk/sudBt6tBp0IXaM6d2XnhN0tuEbeX+jg7Mshwpw0a0jNdFd/HftQQBTSiT+npsOuD4YtGPqbR
kAYuvdAT+WRslNORJW25H3ED/L3QCJR551qopMGTO91JwmMMHv1OsvJvRYyW6lattVz/I5U2+gOp
XpOTHaEShcW/sW1zG3okdW5ip0mu6sGQ3ahFg3hLx6hVulUVxfbDVNsCRSepWF2PVytrabBBympX
tTHNwxwwSSFtg9oqmVwyFtsRDtZ6mxCJwwUjXJiDb1A1Gb5QwWkv0MGRh8vGz7PqZy1kj8cC0ij/
JA01Ksq8X6EGiBnlVf1OyERjWycugcyTgZakO60cgutGC2wZRExhHUdbwGhR41Lruzz2/PBL6lOJ
vfPsEAmzZlQ6QceD79+TLkwHiA7a9MaoO22gWdjLh2tR0gKjlX15OXhURbYdlNzJ1vB4SBvHKWmf
03X7h0LLdLiL0TQmVDXCScvUjk9od0+I+Laj73DsQvFMBARuWJIqsuHaGOXNpVRZZrEVVT98lWkO
PHpUDTXqR150UyAh/SdB1KTMiHkVrIU3JGN6iWB2Ii47kC1TB6/SojQY08C1M7JEgnDfYM8OdpTA
T0OeHbqMR8vwKXBKEX2oSQEgmKgXnNFJ9doWCUfban7T7QqLo9E2gIqUUR/Kg96mGlhTIbotfpx3
G6q9eqV7zj092uAEFNFDS4HZHK9rLSzUqyTTs99JbVr3UG04r4MdyvEpC5TEu6jgnQUZTHtXexgn
ROSmAcb8YECKca83XlBOvaHDKxgt60XN+uwUN1rmylm3HwLiegNlN40rAUC+7l9ksmoA/DW8tcaj
dzoCvOR7jgnjY0d0WdfhQDCA+/QcKKM4lryd9/bQ1NIxNVHgJsvn9fdoqIynrraMEHlbJzn5xeFn
MaInOZjAQKHb2VkH2jSoTJtT1jFQIv9RTfzgRbE5XKEdZg3yPkZ7yPMwikEMkTzaAmhmKyIz1G4G
P1FvTH8cvnsklL6khlffDnCfKBdOpjw78rAZKJ1BJ/s0Jgll9Qod+VNk0PFJeskIQBwFwZGNgR+1
RsBpmyR9SnBXV3ThsPzGF49ez25n4jxX21ZChA8oWBD80cYOmKcTa+Q7I712HhyZRpbQAQEpaRHS
DHE5+FOJvQTa49XgrCO5F92eeFuP3SAcyPF1sl6+or5FusHyNI1McCrdK47UHBVNbgr2qs9+6sY4
/LaHroAHRELRiSchtf8gNJ3/0o0u4p+aZQcbP3bX24QZaWCyXoH6qPokQ93C6dvXUs1oD+4zwJd0
dlWNt8sdC3lg1UekHedwEFetECFamuSCn0jVa2IvOgjFbkVb999IRxVwXZul/ZuLpV6Y5kgnm5bS
qarE19pYAR8wC629LU1aHjHX1o84tTxzRefnb+6Yf5L7M5qkXrEzHr68AIyvuB7WCFTWprBozhpe
hnI/0F+RrUlc/V1M+2esGWORmpBAJK9GV5c6VodkDIFVAPXcQgt5T/C1pdOAZHy1pjs71Sf+qd39
M5z6d90iwRa1sSIK18riqwL0NtTEqSdWGPHeZBo/+vyMbScMeh6Ths8HdU5Y2tJtFHe3jmYdS5pK
d6Pn71KlR/IltStWtL1sQ+85NI2fQ7OiuLY0wRmfVmA1spTXYwHIrKb/YKJxItNKxbr1D+/qVP9d
D/0/wHjucm58/f/+71TM/WgN3yRJ39U9a8sr8xiIgJvqkzeXeLGbhDL6OQ0y1ts+r+y90uvqvvNK
je4/iByM3P8F+4VGeK+Ak3S0CtGuQvvfsZ/+z6bOqYm9AWBnrdIZSL7lD53Kj8SiZJGc/EsY6Ccp
kYg5hpUtXljfOdH5MMKlqsaMZXE4Bc9AjDAQUcr/ihbtn6lM9bZ3azsCRApFWQNimoAWhXwIBG6k
9VBU9XFl+6aT8MEZ1Walu9yJaj02KhCkgP7sqjz0kzXEI+jpzmoH6JbBG6bAZQhnVhiJZoyD/0xr
blEakIm+hi/U1Sc5Tw+kbC8KQ8YePkv0EZfBXk7ZsZBG/2TtmE4W5KN5zixLZgPR9LtauJYCEa0k
gIRK5AphxE12eXgoURYgaI3pKikOcvAjbVZOyEJpVJuZGAXPrXDiSrhl3KSXAexymyrsp4RNND60
ar56D5c2cmZszGqQVO4hAwXSSSjxjono6fXgZA9S3YG8RTcBUAA1ufMnZ2liM9PSjcoEZcqFm3HZ
4evYN6p57AXPQiZWhlh4edAz/+v4J3qsEVu3ws3l7EIOA8CP5o6dwrC4menzrP/J0hUm3hlp3v8c
yjn1kQ9LjaQAfHZNSTkxyDSm8DoX4trnpFG2eiyj4bQ3o+iO/8jVLWeFRNP0eyQvvxydauV6LM16
BiQRUW7Vls8PCXPIEPT+mhrdjsHUfFK6SAr6N4zPPe3qzL7omTCbuk6Eq6I11FDJy9QfHdnEXBKu
hw0Y4e0hf3n+wEw4nY+u4AREeG/NAuIEGZyYoPvvqyNLx8I0JwswSDAoEPsSm5I2vHbqP9ANbE1s
tgiQZRu+h8ErkJXzP2LBwVBnpoecUWrHJaeWPLsLFsnNjBfkPg6++miaNE2u0Sy/ndEP7I06szeR
UnVeUEHp3aUYNjFcxsRBBj289J33P3vl6GjJawdC3HiZTrZFVrHl8uh+dQLPf0j7EqlusvxENtPx
+g9VeUOVy7hpqXZJgXFCCmXDONsm/yUh7xsl1eX5RVoy0HPRmcQzxrLyIY7q8KU3qnNvpOgWGOGV
pow3gL+ojstg0q9EZe6mi3h+2LdN+GjNZibMh7EjsScTVo3dF8sc3VHjeNgCvgzHVRVvrwzPFg39
PqvYNNd9RFdaS1IEQ2dcWXApTknYCCL5TpSHSokulKCBseCbDBVxbb2e/5WLx3hm+JxW1pIAVODb
McYANN4PCy2NgQCLkzydWa5MPmrbhszZMDwL2tR5Tqz+tHqK31hDP1ipubReoJZQjclcpbG+TkB/
ksii7e3G4c4yX+xToH0jJbCpRpn+wjXW28VhZ/RwSTkGFdl84UopFVAg+w7zL7BSCPdgERsOJkuB
ZkjtUbiL+18rSz4dgI+mOzOJUWzAh6Q1whVKCCvdV8V4E+3pC/NRq64DWmHjxIbNALmXuFk5jW8s
pB8NOjOOVZKqRahgKiRL2pfRjR42O6hPKKd5r7UyXFTmdxwHY4BniawW6c3MZeZFa12FrXwyOhqt
sgSFndXncLJRH/2gmf205IY2aI+HoQlkx/V72FoGKQvvVhZ5wTy/OfjvnM1ErsIyQ+L27QH0tR+5
BzFCZd0M0TVHq9XSa1hZ+v5gAryNFZcrZ/fKDQ8TsO+L879h6SfMjKYJoYeXyJ5wA/W3nsb35phe
eF7oQlR+foAFf33OwqvSB1eCfRKuQ+pvW1rOnzwvIPjfn//8UsT3ZlDfrWHQqVIml3gsk7CU/Kej
zw6EEG+41eo7rmUP3Mf03l7wHjoPioDnB1541t7YTt+PGw+ZIVp/IAhzOuiNhqfG87/bgfylGECa
D+V3VdPLlTd0YZfkmVummpCUUegYaBtvweHZN2MP9rrR7FsSvStjLJx1eWZpIurWqV0bGLjc+CKb
0cOqG7LgXs3FCIYiz+CnJxBINe2qiPU9K0QzcXQ1+a8D2iimHz9irM9vzIxv9n/cSnlaxHc7g6oI
UhsDw+lWflMNoFWa5zQ/RdgrLCZHwhjb75+e3MxENLKZ0uWLoZyinA5/AtoG1JkqeEn+/Ce2WT3r
C0duzp6tRmoCDoOJ9UW1owjsInR+i23wRbS3k+oXfvH5JZyM/AdmT54ZBT8JjCTLmFNpRj8myz+Z
oeol9vXLTlk5bgt2QVZnu1RD4teZjNHLw4Wfpa41GjBG1SvR59Jpnjk2NPJBISlGiDjT/DVXvTsi
zPOLs/TDZ84ITHbItUMf7MJq+TMpxtc8sV6srv51/vMfX3XLmV11zwI90KmacIGC/jIH/8axIcjJ
VKoUgFbPj/HxFP5FTEwSeRBWaGIzJYFGk2lVwMLK+0Ycz3//4wv/L2C+EmdDnls9zgMkmHjc/TB1
792reXkoJx8xvF/1y5aWa3bZAddEih5h/qPYPCk61pc3dJSh6snyz/nm1lzpM/bQEmudYoAUVd5O
QYUgdtJoBZ2uRo0HBrx1i0GpisOqWVlw/OB2+/t+lBq8Q3ZDzcjy4AbGyhOo4XZPq1m9GEbpTtGx
PDwbww0m7fy+LZ2L2b0nWwOXtQNHYFtZfyLRoO8u0nGPg3n++x/bFTiF/55TR3toYwR8n/z2g+zB
kUX7dOEMJ6BOR0l5/Nwos6ufgkynaNGji0bgTstitAHrejO9M3o5Xjh5vPvcODNDQL9ISRNzO7iq
OYBCDJRTG+TfVLlB2rm7/+yizcWR0IBWRidiOpWS3rR5e1PRxGbrNPpK4XXXf25r5gJ6FH9ysHzd
4PZjiXcGhSRS0mmVfy2k+tnXPpVdtezpYLx7mj30eWuPvJlrQnf1n0gaiec2AOACNfXKIB8/k9Zc
2SnyK880CgYJ/Rhdem8bquoUsfIao1ezU9LQ/dQBmKsd+VLc6ZLCAQjijm75/jq3G2h4PB1fVEC6
k6xJDC3NaGYLgtyoLZBrg5tZMDpLqX2hacQ9MaXSxg92KmSXpjKsZKgWLKo9MwJoHodgUXBsnSG+
deDeoKheXlR2+QPo5MrKTT/83w6GZc8MgUBVE3gVUYfto8aRxAiiydjS89uyYMXs2f3X+6SWPPoB
XDmA95ZO/C8ACsFnrKzPgn+Juuzfh7hPTCr8ToCVTB7b4QWZToJSog/AWLsRCZxIKF/K4nP3cq5I
lAUGWOqc3RAUBFmp+htRMuJO9tTYrAYxcb+ircxs4dmeyPPf3866AWRMzRnz3OzR2drbMljM8DBh
lUodVEJTb1e99IUjbc0sQRNrvdB4Wd2qFXsZgiILMuG3DLNtbINg3K5atqX9smYuQj7ABls4DuGH
IR3I0ij+cxpBJwfvYnU7ZPdVnMAFvnL4ltZwOpTvLJxZq3bolMyLoAOzqebdhQHwktPHSo5TQt10
Pvf+WDOr4INLhNcyx/wU/ZPh2xdZQupSj0cB0U49TLyP2/M3askZsWY2QdURcdUKToaWahROCaXk
Q9mZnAea5Hc9EDHoUhMByGpsHlTPcl47n8azole8BwUi4JXfsbS4M7PR5pWZhEOET0ThKDWtuxqy
jAjEVatYuyAXT3X1FTK685NesFHWzIy02HG/SHDAkqD+7YRGtYWT63MBvfUm9vr+mBie0/pSObi+
Cn9pVSBX6qmPbe9ve01fuc4LV8ycVvHdGJIaUViQGQPktlt0MqIP/Y+hzOFXsjcm2W8lXNMVn27t
B/bcnFkOYKUSAsAMNW0IFcQURqTJv0sknsG18tdCevBfWmUWDYsKqhQ87FHwrXSql8FMgKfF9YYG
wZ3UR6e+gwZXQI1IEJAasVtq/Q8aL+D+bNDRCh8zstr8/5cjnIyfOiXmzLj4ZtvZECizkXJ763O3
k6x8Of/ppUWdmRI9Nfqimc6Ikeu0djp7D3aJVkDm2SXO1ZQrPD/Owns5lxvTEtUz0frA9Uu8q6GD
fIMk4MMnA33LnNkOMdiGYvmT82IqP+3OvophRYHD4vv5X79gE8yZTQAj39mJhbc3An/ed2EBMbVe
Y6MASF8HWQ6iD66WrZN37UZJYAE7P+zS5sysA+DipgviCdKnQ8oEL8c1vtmpTlOSJaRONpoSfNKf
MWf+hloNiVTnBAAW9StIwnZhZTxVmPrzM1kwE/+SZZL8LB+gTnIdCfS6wy2Srfw1inEylPzUNuKU
rumBLQ01/f2dRQpGeGIqQwZCFz1MZbR8TABzHyjcnSgsj9VaYXlamQ/MkTFzLgBHZmNhjli+KNF+
hB2QJohRJ1x97F03oBASIaVAQk24Bet6zalduEdzZULA0aVeCHVwhzyElUa9QObqFrae89u04JYb
M2tAP0qYyylfVzL1JdTFYx10T16oHlYv6sKDZ0x/f7c7kR7i7IesWhHSAAO3MbY7X4nJlr49MwKW
XIuJYw4zGTQPU7oECrUVM7m07DMD0Mswh6cW51eVi23ptKfMUG9Wf/jSss/uudeosTyOLLscJHTH
tVfphL2gl2o1XbE0wux6W0Fpd1YhYcA8NKrTr3pmPtr6USqSlZOz5ADPhYfhSReyM9LGRg/W9ZA8
4/ZWCLCAp0CxJ1NdRluN8BcK2dYbace7UzSEVRHKOtNJteLJgRK7byDSasbLCAHTqd4uyToAzg72
t45uzFGxvn7qgujzS2/y8EeZwjtDY6KTRfvC8LZ5CXNocPzcCLO3XqpyR1NCg1gMELyYkLNletWa
4G69bMXDXbgnc1oHFKBataw0QjBNNDSBmH/WCzwL1hfylb/utxVHklZE5YjQtw0hHLyUaK5I8X1m
1ahUFeV3uTDGneeBEz+/XksDzi59XYHbr0YG1GhOtolGAkXfmkAofKDInqkcVmO8pZFmNmAEjoyu
pc/U4qS4MHs4oKC0CuDvg3k4bbPoUg3VypUMCvfn57Zwa/WZXajoZkGhNRrxRQuxi5JBHNG/DffK
qCgXPs0y7vlxFqybPrMOyMUQyrX5yJlDSMPSDzQ2Xsi2sjKNBTdmDiXNE9mGDLKAwarS7n1RX8kN
Clg4ARuQoq6ux86Kl7FwsOcQ0ai3hroz2CHDLi/pAvqqFPbh/BItzWF28e1IM6Om5Fp6YNCnoDey
qY2G9aXJg6+OKxNYGmV2+clXwS9u2fguAENtMzrIVXYpomt6sNYBWwunag4NDQoNsS3aXum6dvZ1
Fv6QKukm8I1DKXcrr8HSEDMr0LRtrvhDCN1rGj/LDoVYciEmuvBlTTvj+R1ZGmN28dkHKjEK04hC
CNoDLspGF21EG/4YwJjcrxzepWFmt74scuFAoju6vS4K5Cwg9Xci6UigRz+3smLEFi6gNrvoJhpA
YQj/qjtKKJzk8nANUWKzg8R4pby0YLu02Q2P5WowY5oI2QCofaURVtHnCfAVUb3Ikmy/mkpceprn
4E6Nhsch6rHHsOahSnajU0WimDQR5ta0AlNaKmFxzWH7XXfFF5ZvjvHMPUQS7AHqnenrb+UrMvGA
ysbkd0QzXAbMM/Nfp8QYBROFPGAsxS7BwPmDuLC2b6Kb75yRRFb0TIUlxaVKHmWvI9yPGnnmzOsu
8uglpn3k/DgLxmGO6vR5gOJYLmAhJMXYDT4VQuTjArIB7Wv730Rei7xnS1m4OZozDByYeI1KdVNr
X0waHZZ8EkKCQuI2ghXCnKpchtjHobEtxz/GWt5lphX//wEVaK//7TjoaWHavOSqix4kNAq662lI
hTR7nu+iOEI148IJdQNOSU6eAVfqeQQdFGC9OjlFTnCtwOFH/jNmu1fTrAtXf471tNSqLe2GSksQ
RJoryw0N4UF8GJATvtTTFhGQ8xu78GzNYZnAnvU4clID7FXWbgTd4BsH6qvD+a8vHc+Zbem6AIao
xDdojqL51GwQd9TL0qXrPdnQ4fSAGorYtcrqAZq++0Fc/LbB765DoAVSpAzIv3ZOvKsIZHT9qyj3
CVLz9XCdZ6+h9EV4D+1aCnVhl+aYyVGvnLGXA8NVevMkjOpQV+K6gD2ZbsGVDVoaYlrad1MaaQHG
2YrQcNXgJB+gyL+i5bc/+qFfXQrC/fM7tWDG3iDs74aBMUx4lZcbrq9kv6KkvOJ9OxrOr/NfX4rQ
3oCv7z4P/0mWjGptuKWaHBpdOgoAyXqGEqAeX9ij+p1GRtcwqiOtbL/Pj7mQN1Ommb4bMk4kgpnp
ZHsKynQNgSB69LBnNfl1GxS8PEdNklc2aclyzYGOtR+YnS1ag0bhKXtZXhjVtR8aBwbr0HJjyMje
x3BZS9F+PV+8cHnfIIPvppj3Y1WnBaMqgALh7nnqPAQqx10k9pXxwthi8AlPb6L6eWqws80ADZmV
KS8tr/r38jpOT59bIhluWtSXfWRuChq2G4Qfsv6lG5uDDdXktoUJ5vxuLl2DmSWBrc60YbhFWa66
oPf+ORXG1iuHq7C0PjnCzE0JesiKvJYJVXJ5KWg+S0T8Hfp7cnm783NYsIZzkKNW0KLd5R7WCRWd
TaqDo5alS3WkX3ZMT1UgHBRD7s+PtXCf52DHQUudDtI/3c1ggIWlojukcveK3Oz5zy+cvDniUUI0
tgRjpbs0L3/pDf0XOthry7RkLOb4RoSH4KWa3j7Nh4DI+dHmSGxf9T26TPEk/bMp2t41sxXLt3Cy
5JmdUKIxiM0xM+kIUm38X/9aJP7XQqvhCPjkZkyr+O6emmYCH7vHEIqUPquO/iWJq/1qHW9pArNg
xNcRbxtFarrQCHQQn9F3UyGPhUh0/62HzGply5dO1OzCa10t0XPJJDykDLa+lR91yUagq0zd82dq
aYDZFYdDJoSlCMZP2xRwkDmXoVZC2jSu+CJLyzS734oHsaMq2YarJhCbywMFZN+iN3BiLNsgw62t
nKeFKAQm1L93WzfUTi4QF3NNFTaVztlPxzjof1kFI+r0dAKoizrIm6QRLZCVKO5j22I6Mzeh0ZQ2
Er6BHyc1e+j3TmJM9jLQnZoO0nzUb3CDzm/TwvU056zEKhRtFWiqzvWTPzQsmLb35Bf6pE607SGG
AqwHORzC5mvloY83znSmv7+7PQNKXjC5pR0dqz+K0rxHs+gol499tnI731Ja//YazTn8MZX8UClj
p3OhAb0YiOobCXqFKzgvkW6JNhHpCTuXttR0EAPce8glbBRNvSCII+ab0pdTR5XIs4fK99GDb49G
em361ZF+ojBQvjj82zLOJngWxPavDrD9AjGeLD/xF71DWps0tRFK32T6/UBV2HwxSsZLRKNdK1iZ
5EKMA3ng36uoIcSOxgSQWMOM/RF29QQSo0wJnZOs6/VjpyfytTUK6G6VYWsOSX+twKjzFda1/rJs
/RpBwgQyhX0nNL09iC5DSwUS+Vu4Dgivq0b2jrR7BPdDT3v4Sp1raednFsGx+rgYA3KDpZ9t+87e
IZF2EtnXaDUd/XFca05Myu/PltSF6IwKkvmTsJQOc0JsKA/9xAzQd/CR9I/n78zCMHOIo1cZ6JfV
he7q0JPR2erdZXFyNwTZDk4zVF9Ube1yTkvzwVmewxyhhjWbFM7wN+PTBO01dApOfUjEPrJNxEXo
Ouo2Vig2MI+en9vHZhvG2L+XcERTO6mp5bujXCGkZX8PzOFylPWVwtrS0s1vv18YdmbHWNPUdDZa
6d8YGSjl1M73mTS+OP2nnjfzX1hHSxedBYshCaPxZ91lRzuCsyYpPvn52fVD2qocmgod88CgGbYJ
x2s07/fO2vVeWqWZD1DqGmrwKG24MgIxgSqecjE+Jn3dw4sJTcuqC7u02TMnICJEVCBcYpzWP1qN
dW1HKBsX6soqfRxUmHNkowVZdRXWTCOxAHolB7RgIVqLwZw8G8lhdNCYzE+fO7azm5+H3mhFLTNx
gu6uQ7MbFdArWyQrF3FhoeawxkCCP3oEDO468p8CUNdh6BDJRJjC/dTPn0MZm9YwUz/sDBdmxytv
lFzfC29WvYmlXz+709CnqnGPtL1rD4V+D4QVESQU7U5QSRcv5yew0NdmzlGLZoEita71SAt534J+
rwQyrNhoDVw30jYoTlXuYcOkLX5Lmr2SZPncEbOmKb/zJqwQUkOYLsmnZLdj/L1VgovJJKbyc1ui
ApRYm1XHfMEnm+MXGz8Br6gzVH1KENZt4GU37tSxhlr3Qa3SlZd9yd+cYxehk4bjcjpqiOfuDSEn
LgiUwyQ9OHG9dnZ3ExQQ9trD13BIfq/ObuGMODOTkzdNLVCWpJJraV/z4LdcVVdGsQY7W/QyZ5aG
XuSibGSKXkjjWTt/bJxDnmp/UugTdyVaOL+6QG2PcWU3l6E5tUyna+RECxOzZiN7PQp3qEGRCBCg
/CQ5eSrN4FgVzYpXM5n8D57oOe7SVmDiEzFZGwjjrtPBeepXsyQLjeTmHHapUP4Om6TiLHj691yT
xdZqzUv4Au9TEV+NHqJ6mvqi5pXyFpnIauaC6DrAtg6NB55vnFVXEAmu3PGFCzAHaMK6VsdaTMhY
a9GPUoeCTXgDtKTpRKFGhb6yvqz2Di74inOEplJbltA9osfAgRcx8J3fSaO9FuOXWAXefd5mLY0x
M4uQvQ5gqlTDtSzvtR3Rh86rbRFqz6vv+NKKzbwd1Lrh5i0I49REve4I50tT2Sq4pskBkdTd6ju+
8NCaMyvox2hAdjkziUfpMvD1V681tgC4cRD1wQOIBzH0WpJ86SrP8ZfG6Me+6Vn4PtghTYGIjEZp
2YPqIYa+MNrAxGhmEPGuDbjgDM0Bmayh3Ok+48G18iwX4loE2nZUk5tiqHf9Gl5tcVozO6GjS6im
NXG+N+HfYd3Ms+ZC5oqhneO2YXYDAnrbatFezc1qxdleMvbmLCSSQlKGGpxx7hAXx95vd+gktvve
QRsW0fJoM1o9xNXhQywjFquYzqWekAw4f/yX1nXmMsWwoILjikjQGMptnDkXuFCHHriyB93W6u4t
mN85XNO2k0IMeoJCLezVRaIe5KG8TErLPT+JhRtmTH9/9/6TI2vQZShM5NfAVY/hF6eX0Q4O1ces
a54tC6UWWAzPj7WwYMbMXoTo4cpaiE2SW0Dwqp3fvHmBBABGigDdajZ24TbPgZlYJAGvM9WVPn+I
yBrYAxIKkIdkNcq6KOb5zX9x9l1LluLatr9yot+1D0ISJuLs/QAskyttZWXZF6JMFh4hkHBffwa1
9723ii6SGxndEd3p0EJmapoxx8jPM9nJNG2wszlroKbwtDX4y/1F0bcVVT27BQfcE9I/VdAS+QAU
pzlmhfWuc82H3krygDRplFr6qxQV+ImrMXx5drcO4BrPORLqQhcEZ4GT97K6R4xLZXyV6g/j/ImR
96Kuv+6282xc2mLl7ViASWTejIvV5Y4826zLji0YYV5+k631W1mSXrojsZvl1s70DS3pJ0Gt5zFJ
T2DBnb5RCL5HzmCn55Sn318ecaNg5azhSqStbWhz4qIhgKsBxhbGDAqEVlRbS6SFMqkGeRrCrsI6
zfFOv8bGa66Z7VpZ9nqUjjiwLM2Dkg0noBffT453BSm9K8+tPtW1feHenO7M69airYzlMHl53uWD
czAuTQ4LBbAu7b3+/s3ttzKHA1ItaFOefxqqqyTh803nZ99L6T1ZQ65Cwuk9cLtRK/MfmjZ0x93f
MI9rrGtqCZBrGbwTTT/TidvIZKfhJEmzc6o2fJw1vNUamCdB2+0cKiNPwEKEQ5vfQhnq8FoDv8ax
VkmdURfaqNA4JPc9MqGZRktGXiTdzitsmN2fkmK/mHg52tru5hRTNKehZxVPdpeCkM+DWl5xKvcK
oFsTtXKhUEpWMq5xT9kzR5eqIiA/hoKssd1oNym1cWLWiFbQBBsf8YhzGLy7bP6iUbdWYEkdIYNE
XLY4bOCc3Zm1jYuRryxcpywJN91g1lD7hA1YzKl719vJYTEPuzD/n/X3P4Q/fGXsRk5c5IlxfZi4
iziCRsMTML2n0KyvhzI7Q2ophnJJKU+eXZxdAgUiVbiPQzYBFFRPZeRChiN0qz0axw0jsQa6DiM0
NnyQoKNlG11IHAorKKTs4aa2NsnKRggyVRWaj+CKJgyFoNE2b5q5huvLSXaUfe/tLN7GS6xhrtD/
RdDKUbxumtQNBeuqB2DF4x07umFz2CoqacCXi84WGO6iFRec1id7LK4qcFK8fBltnNc1KDQ2PR+Q
h0FtP4UojpncIFcfoAZQIlKEEMweL+nWHC3f/8UsNJKOaQLtlgPNJ3GMwQt8bwopvr78EhsrzVbH
J55GEKkavEQh42/cne/HLL0Q7Oxdg7PleK15Pxuoxsgsgf8NpHvUu+7Xsa4hDMeTszXCKScoYQvx
ze+gKZRCDwTJHy2tG0widBZ2nL8NI/E3sGheVEgv4C3VosJgEn1qu+Q2L80HAHnboIptyLjndCfg
2JrT1emxoSMyzw1WzCT0DYSTaqjygT0+qUp5kBPkQl5euo3tvYaNqoYrTGzhgH2gihqqohTsRtrq
dvCvG0Z8jRAth4wMrMTpgTgxD4pUnqZ0iIpGQVYCW4X2aB1A30Az0WbnQG290HLQftnpOSmRD6wB
lnE4ecp1+6bMIH8pGpnvBDYbR2kNB3XHxk04W04sOMLCRYMF3L7zp5eXY2PV1yjQokrcqRV4OOsh
i0nzMrl0XT2HYLyeI1dANezlcbZeYmUPoOIy+GWB48Q88amv51NTd6/iyHbW6E1eznFRQ0zjAP1H
SBzZ9Avg+g/Mf3z5k2/N0OoKzUdI8DgjsjfChexXbwP/JYFmI+dXAhsde+U5lyMUb2IoIh3aXt9S
0qCjKc2+ebHzbHy5s0u33mJ1ulMCwYSf4QDkz8F36z5mBYH0FL/dDTg2RljDMz0IvEKKzcK9ZeI7
ZPgJEjWoJ4yIOF5eiI0t9LOR+5eDphIGecKSYSHQA+Zn6RhQLn+8/OyNW3GNyBxtlTiQekP1gCM5
Zheuvjjt/L5PINvlqg9JKvqd07wVDK7RmakqbEZmzJNnuQcUjOH3wfuDkEm0+Gidfcfb28XfTGAX
bfHKuVuM1y9zZ/GmqA040Q6km4oLtBS9IyRg96hrthJla0QmddHUkLmYvqmHSGJ5MlYegpTlQdFn
JDlREkfmGdCFoLXNKxds5QGkoBMFmTRmEYmrK1vxj23uv4mhkCppv1922biBf67hL9M2jbGK7c7n
B8DBEdPOoDBxQDBnZuucueBWlrN3x8dyr+d3a7iVIWgykyRQJOGHpGDMDWpud98an6KWVbfFpYFk
1C1Ls+bAtKZ7TvPG9fUz4P7lFUfSQuAF2p2HfpjeppAegpQoIFp7G28rcF/jMNuEgnieApVe2s9U
OqGnpuPizdI5D6A9F0qiL5Mzw5vZgYRtTOIajGnZvCeS44WgVXaT+vGNHmiYlsmDdsoPDvw3dw9o
vTF1a1wm43Gd9K7DD54HqR8ISy4c/P3+3G1Y1DU0k1IOkNmA7dByBgfdiIgAgDugIZWAlGzHH9uw
fGtEJnqr0r5tBT9YkpZhlaYVoAZsvrju3J0sSDg/NmwodszQVh16TToJUb0eklKYMl2OPDJVtkiu
ZOj96LogbuxPSZ8/GZDA6ARqgI57a3fF93aGQB/Y684vm/qtWV1ZDjICZVX4eOFhaN6bsocOa/PW
i/Xb0e130kZbc7pyGbAnLMd1GYd6jPNVQINzSbtBBvABHtBllxdx60VW1qKnJUe6CKOAPcIH2NFE
EMCrIuHnH3bDoI0711q5DaXHDEskx2Ql7iMSJMcua/fAAX+eJbGGbpq+Rx6iQwNQaqz0YCFXyJQX
OnVhB1bnXTXAKby84j4uub8nQcQartn2iako8A8AhCn9lHpueVcqAsWMNm0OIAFCqc/i9kUOzH+T
Q611Z6Nt3Ipijd3sfAKKZ25x5KpOLYSUiKAR/req30MJPKh6Bd1bC5qcYGh/pbmFNuHvFz3pC6oh
lcghDcpClQONJO9G4DkM/oP2W5a2AVUcfQo77syfN4hYwzm1nbWJPWG82QF8qED40416JyLdevby
/V+upjoRlQDvhoC41VReSRs9DqgLdDvLs7UrVnZAyhz6tTZcIl213x0y3HPlopcITEbQMjugTfMC
5b7nxBYPL+/CPx9XaK7+/jZ+HvPKXuIIMrKLSdiHpADmlUGADpKJ/ZeXB/nzlST8lU0YeOrJTGOQ
1APZuWaQYHSvu70un62nr6yBkuA9m2pgbGIAWA9VjYbBtKwPtPR37u4Nk7CGbgpOGgUSfrjh4xyA
o+QOzrH01QUI5F2TtrEOa9CmTROv4xxjkH68zUr1mBv1wfjdZ01fh94Xa5RmDq3PZnSAtvKVfXQZ
ZIY7pRUEMrxXoVrEmpSS85hUSY8BcGe2gVT2Ve753c6R3ljlNTizdBtU9GMcjBgkR/7kX5xGXVnU
//TyFt2a/9WpnstutrSFxzuQ15wX0WAguNscPbu7aIGtN1gd7RxmXg8SQxgpbzWt71Evei/611EE
iDXfJBK0XIoWxwAIxscEJDHRBN4TKDB+oFZ6rot0J7GxdRpWh9nyGMRfkSg/gC8x6jsV4eaQJXkD
5OGu/d7wz8WafzL1+350DLyIRFjhInGGCHQRgJg+mhJqq49OAsljFb289lujrZGas/BRyGW4LqBS
epoGfWFd+mWZvZlwBeRs+YxIS8Lby89dtts+t7Hl1vhN7pmi1hlcPqdQ7Zu8YOUTBPxUFgxEkiDX
Jd+x8Rs31pqH0krTlnkM7lKm8yloIH47MVm9ylMXawynKGPbag3Q5r0uegsyTehvL+20CqoaYHc1
Mn30WKu+vrxUG9fjGropvQmMcabFShF0LSAtWEBbVOegySvY18kXZyezcWT3/IiNvf43+CYUpzWI
6PlB2CkPicWqH8VkzVGWzE00Nk7dBL5O08PLL7cxmli+/4tnMULuuyY0X8IQ8KBSVrRnOi2SW5MD
xjWL3Yuhfx2xplgjRlPTopk/6bAneHYPPj8DlEhxMAgU+5IlwVxbOxX/LX9zjaWEgG4LxQjsBdn5
J39Ob5lXQRodtZGg8sYjqdrsUnVjf2ZNib1fCYlc/7CTeN8I7cQaaVl1XV8pZGKAIW1DD/wv4H+D
IVnKpuiKSCnkiT8smnTCyaMOQri7W2fD2q9hmK7lV2qWJbov6/zOGYvcoOdiam+IM/rvXrVf1thK
1XeJjtsCeSCAwPg4ProjVEGs8pQ7KkdKHsTjLw+0YanWwMpCjUXrexiorrrItzgI7cy7UUp4XPrN
y0NsHGxntfeJNVRNUaX8YIwBI3NBwy4GJnsxVli9c06sr2Ux0xMQJPWe2V983D9EYGteSzlVfpd5
hB0kMCcD2BygofKld+sQKifv3KGN2tqccFkfHaDrgx4w8V3w5daMLrvml6Ouq7jPVQ/JzKqrbjLJ
v0BE7zqN04e53gv0toZYeTSyq4yalcaiFdCWm94bp49SsKQO0/uXl2zDXK0xlsy0Jfch0HwYuwHy
uZV6u1ybDoF0WGL1Ibb9y+NsbY1ViAK3j0CSGFtD5Na9ikk0Vv6Bgyg09LzkCiH0cQbU8mo3Wt24
Ltf4SlBFjbEPaeSDmtqrvkG5O6Y70d2GUVjTXLLMSgqS4dEu+vC7xJsDD/7Ufm/OxpqvgZNWXxkB
D4UdnLwHPxAz30AMA1yX/piJnWBoawjv951rN9oekgRDuEvGlObRlLKLWzRdgFji5QXfWIC/YRkd
4pfehCGon0MTkVRf9DztZZa3nL01dtEActT2BE8fJTmXLXT06hlr4DjNGMKlvVMJh+gXAfUsVOPO
kA3eq0csM/QHc7PGKvYItpp0wpmP/Q5FAX0F3VAnslwkP7hD341Nf0WB2d1Zp41Ts0YrSjAJW1WL
uhR6Pb9YObYaH6fiMKXf3ByjSvuzqks/GGvmvu6WEKtzWhQVYPclAhDXFW+Je4zhiYFD/lS1887x
2Vy7VexBUzV6cY0QCld41bEzUJ9gufCaPpBJHMZjEtV8PO8WWbdWbJVZIHU3qCJGUM6AImPNNIUl
cN1VnkfDUD5nSr8WESfWmD7iWHUB/XZwaRTqEbruwEK659dmF9aIPj9BdS8bAPUEj0y4vExegyKz
qj7sYro2zMIa0Vc4Vj/nS6nSg54dod2TsdwLy1kNCM+OWdha/TWor+Z92dIWYwzyO7R9oPFsnRfG
eV0csRFQ4OPFp+qVJSixpqnsFbV8a2wRrjvunSbe2wkh4O7LbGytv8H6Wj4XiItABOLGAVLmVwiZ
7rwhu/E0P5Yxf7vbnLs10irt4BCJErULQ9Da8SmZfnY4Rr4G4wEf3BvoZ3/OxfT8suXeMDprYF+Z
x/B7GVZoFOeadEHf3Jeco2j8kSfWdayf3auXB9rabitD4IzW2A8u+EFmIOkBKQ781r8vTH+166Ft
eDdrUkolUuzeCnUAp/0GZsIjmlW4v6iro3pH3r78FhvuwBqyNyWO8kfPRa2BDykivOw68wp0vTav
fP6yJX7xMi3AtCq/xLGfOgfZoBjNDsqLeOHswQY2buo1nBs5+9QrCopcuFMmQUed77vx01bcuEYc
YoPqghokZXQ8vSl7cQWIvAYmK7723PTWkuaHI0uEyZi1JJk+VSLe6/HawKeKv6ERG69GKQbZJ3Ac
3PRDdbGt6lghmAuI33+Ybe+Q1ullrvRXS5Qf+OhFQPpcTyi1ohRxgkuxp7SxtUHWPrw0he8YpIga
bV0Xyv6CJsiFaGHHom7s8TVgMUk635nzGZ51xqwD+KvEVyFM8skHW/m1vxBozoB9P7282Tfs0Bq6
WFdKsLhG3alEbemmbtr4SbT9MKPhtiNl4Je2e1O6nP5AXoXtVfO2JnBlJ+jgjb5YKrsUdc5lAmkC
+sW9BvINK7SmtfQTv7a0wvnN9RTiCvKa/LYuvnGPRy/P2cb5WsMSS1Y7RAwezFzc63CMgV8pLbXj
r20Y6zUosQVTdp9msHDgpbCeqhatOYfc99ohGEYzZQc1jIIEdTt3MoxjlwMZwUj3ut1grRYGGcne
HjhSCrQ2kdXGoQAVDmP2yY6LG8gPRsTsJcY3VmldLU6yJlN9jrTaDF2+JSZy7OzQVt1VkZJvL6/T
n4fg66KxS+GYSLYMMVsZaL2MFwBAvgjGgGzU1M2n1wwj1lSfVgaODQh/wxzYzoex18iEy+oN6wwg
EmX+4eVBNozCGtjZFU1aWARhSkHG94AYgv/FRF3j3XtZv7CpvzzKBuBMrCGeVod+qqlHVI+Q6Lm3
xTmroSvROjoydgOl3uTHjM7k1hOQ/VTvW9OfXhvCrrk+Havy5dhhtRyBVCed+7djU+hIK4BL/enN
yy/45y0h1vhPW6dywj8L0xvVgVV4VwPWqhXeuZ0+vjzEhkVdE3c2Dlg761jheockuN8fk3QK0BIE
SdADSviBKNjOPbFhRddQ0EnGFiFjjsohota4Y0UA9c6H3fXYeo9VmNUtZiVLSnGoe+8MHfQ7+Fp2
lx+cpr0sxCKW/bpCyBoM2o4JqblCvw4AUfbFMbEVUl5NO/Z0Y8XXSNDZAQ1OlaLVc4y9Q+KM30qT
RAxMVbuZqa0RliP7iz8H/yrPsg4o9dFOb1ztm3DZV7Usznmd7iVINs7/GglqpdNcuwUajqxS8VvI
XuWn3E1A7WTqGRCYLD/U05DuzNlGTMfXKJjSAmmDXdSLl8eCwp2iMX6D8nrOUJBg9LZQaGVNH0ub
7JjQjUvvb5SgVZnQygaynDv198yKv8ZeHQd0HE/j5IMwGVD8lAHLCNDS6w7PGoXa9JQMYNEHEn9h
5Uvp+ySrZBBP806JY2tTsN83RaWGokgG9P1UObQSSz0g9e/lbxI/qw+lbo4v25oNE7DGnM71mDel
Rk8gXB376An+4M7aC7Ixa3dwNVs3ws9A4JfdXZdY/oRa6HQj7nsWZ290AyKuorrPx+lzX6sDG+oH
3VsFurMAs6464YOfca+VeOsFV0aI2h0ygyNFB4it28DK+rvWbh6avST2xiqtAadqhO6fUujZtKb4
S+mk3YFM/TmW6JiOiffjVYu0Bpn6DamKFuikw7CIc1tanMGfcg9s7s4SbczRGlo6SjqVheUD654q
85WWLEfBV2roj+imnN6+/BIb9meNLxXQgxZOjGZ/I/JT58aIKyW5Fo67qFwhxnttymqNMZ39Tltu
XLoH1lT2E9oe5dXgyflOZHqErB/yfq+zAGt4qdXJMS49vBF4/wRFtof4N1mXtzLw6EBf6VCvzAAo
DT2QP3TeYQQLQH3IPOq9swqJ7pBeZ+AKR+nOUqAqLKcmHE3ltTvVmQ0LLtYi52h/1l0jMoAxlXs3
SMcEbKYsaObhfrmd1Nh9aMvsLazUGO66DH8OjCClujJ6IGttlamWsm5BTjmysllsuh1bt/Xw5Qz/
YoiyLitFPuLhKak/i4q+aZM93d6tRy8n65dHg4A6y9CPAlxLEn9thuoTbb29euaf3Si+pnc0tVvG
LMWzvToLZ/QHOx46N7w5zLwm8uP3u27In80Asl6/vwTjU5HYHQaSpgqshqZ3FPmRhs1qx8782Vjy
NSgR9KKMeODyOfQjDWeVn+OsgDa4e9ntqt7YtXwNSZym3CqGFKmPhnfBVH4CiAkJ5KT5aqXfBUwN
lDeDV+/W1d2ieSddiaTuoZzZEHhAAdBpr7FgY0etwYlytqzKygHHJ7p7gjLrvXRJtmO4NnbUGpSo
ep7JDppmh3G07NBtIP5ghJCBauZootkXu4YOa1levWz4N1Z9jU/URuW+hMrlofLeOjq+QRQgVftu
F5n+Z9ePr+GJZpytOHMARKFLJ2TlXwC+DuBrDk4SKOGCDYvub7A/32KQlP/9jEDlxgwVVCAPPcru
2qkiZ8rDBV4zSX9JIr88ZVujLJviF3PiaakagizswarK6jZvMxkI08POFilHH12vwZM91TvR09aZ
WatmGyj/VUwAsY66Yg74U63Cop8/Lv6y8ZqPyZxBm6i2QlHQI7XLvVz/1g63f3/JCWpTZFBIBOcu
+QrZHR3RpOTnl2dwa9Ot8lCUySmN3YVbVLWVPljM5G9cBnElEBq1B7tDVuf48khb229lBJhWqV8u
9J+Wixbg7JkVIsoaHi2WmroiKF37Dg1Bh5dH23ivNaTRLMRPc5qC49DDvVvX9NOgyBUUHbKwGvjO
3b9hH9YIRmC43J67aGqiThxUS6iGm6fraJB27+FYnSa9M9DGjbNGMPbOrGLXQ7uWR7PjUOeffa9/
ICgwvTxZGztsjWHskzF2ZwD74Qn673vFbvzc3SsmbBzRNWKxRce1Ixb6h3ZInhPW3ZlE5ceMsjPN
ycXzhj0vc2vF17ZgogCRxyCxAFFcW7MM0u1tJMF/c9olTN2gH+Br1OCcaZ1nPUc3bdV61dkk1uCi
JpISDjnkrnyorRjYPuk7Dgm9NHPfEXQX9BFFdRVqL1WRmsgAgb78fVnZx6GJ7T1atK01XFkJ5lsT
MwSlR2cpPIrBYYHZ6zDYsnxrFKEYLAttnQ32H7BoIoGQjTskELLkQS3yi5G3McqpoGTZL3ZvbZuV
tRDooQEdBnJ75WBkEyQsFvGltZDvDVhT+851zPOiOVcOBejh5yn479/El7p//Q++/iabqYX6g159
+a8nWeHf/1n+5v/+zu9/8a/Ts7z7Uj1361/67W/w3P+MG33RX3774gBws57emOd2enxGilr/fH7y
LJff/P/94X89/3zK09Q8//Ovb9LUUA17fE4yWf/1nx9dff/nX/YCR/jvX5//nx8uL/DPv97NX5+L
rNNf/v5Hz186/c+/XPYPm3KIcUPN1hLcWRyh4Xn5iRD/8H1PCItTYWGPOdh2tWx1+s+/uPiHwDdc
n4IQ26J0Ab520iw/Yu4/qEfR8uU4jDHLguH8Px/u4d9IoX+vBybjP1//V22qB5nVusOnwf33//BE
4Pl3OUbGUEwwfMK1O667FLoorEzPVZypICdanUaihhM4FIpD3dn205Aws+ME/H6LLYM6eGmXYkCP
crEufTHd+27O3ezsmMqZI9X7IM2YNRqjAkmLBTzl0/K2YHbiQIs97ZwADMIj/fdW/W2n/vrqv188
//4UNnOoYJRjkdcgWzaMg4K+Y35WaBDNJAsARsdhme0hhM/1ubLnJ9+3v/2yOf4w37gplwjn9yl3
bebaIFf1LAomtpV3l7UTmYjo5IkIPbwD5u5m8iY2PfaCqxnrwMY3jjZxeR07rfieyabjkZqkDF1q
pjQokNH61upx4J/7trE/JLhuhnOWz8x5N6b1kmhnwjQR+Hbq9pyK3C7fisIx9g0de4gnqbmOkLSo
73q/NdmpZD5UIIlxHgDzuFMgXIX7Qq3RjkDvKYdrRE86JJNhH0Cb3oQC0pSom5d+i1ZXIIWv6soH
8jkfB28AnwvkpqJaQuwtkJZOaOhAcuWdA/Xv5wIIXTtAT0SYdM7VDAL1q9rgVoNpjAMHxN1nMsCp
yZvEP9lz8dD45sEf0g/FpHnklpq8mcYlg+OirbUdR3WFK6u5t2bUKRyntn6UpEIs1tdvUYN03ia8
JGd0EunQtii6SGMMkru5fZznujhBDLk8oh/r3lHzIKKUmE9UtV9VHH8kCxvDgLTyyW+YFRE3aQN7
KtzQ0+RHORS6DBKPdOBFtis36MCwcBEgZ/mqJ++SVJkfKdxnoTPT+rnxHAE9d7Q0cD321iMQux8q
N4coBGHXo2hMfhwI5CoOGSDSflBnTnY2qNpWt8bU8p67iQontFSeqCLT86wa3V0NvsPHIDU9kP2T
3yTlg0HKpkAqX9v3uenFD1kKmWHeVZFf45eH+4FpQcM4nTQWZXL4xzGdAFlMPbPExK4Z3PtUVK0f
aiRZTNDImvBP7UgLSF3FplKPdjYP7VvcKdZ4Los++Wp80vW3SrmQQBG1j2JIwacs5D4YMA8aB80L
x3oCT+M8DlCbF6AKvCWjzJNQZGY014nx9VPsS/OI1HaFIhqZRReS2KRXKITqBAW8RcpitLMqxefM
7foE9hApgkbV7qNdpA47u1L79dXY5wk5Fq2i3/zRNe/KuZ6sY1IRvwmB2YcKbDP0aAKivSmH5CBz
RevbWFHnng/elPOA8czXgVelM/qxeTH1X42Cc4F70lTlwRTKSwP0N4DuyUYjaJAPYigBg5TNY6F5
IyLbyevPgC2BHGLJcZNDTJqcnjjEdR+NE2tyVcqaNk+9tqbyGsSkTo9qa9G6AYx9nUHELgFhgNt6
TIQQyJk4tFlTpz6OGmrpB2qcTl5svPHT4JPaD7QhrR1WFSxLVHInsa94nqEXTzK/UG/B7ZRMR9a0
7Ai/UckwRRvQEJRV6ZmLTpLKurI0qxoc34TcuzLpOT5AV/XBXDEvBntHbutDb3u6CFvP4dOnHIRU
3c3QS//d6KDH6O04+34ZZbntPak6Ht5r6bC3vrBGdZfXZiwj5ijQSsg0E3Y01G1WfMKp1jnoH2yR
fOiZ6ttjNhHwN3Zt6vnnqmD1LQCF3hgmuT2VsPR557xlyKBm3zWDZCPC02l0L7giWQv31DbVNboI
uqveRpIHEjz1UEVmAj1v5FQ+heR7a0/fsqFr0uu25QTVbVWi+OQCWhYHi4jCgDqnPx/zchiuWVen
j2KsBgECAq8ZIqRXp/Qomrb+NpcFnUBoiWAOM5kZyC60k3k35aJdcJy2eetrlRhcWflcX7W+XTgV
ZjKvr3FyWXwzZG1cAHc+zo981EMJ7TRhgVOrHn15Z4/VpALHt4eLghBsHnF7ap99qxJtpFDouUdp
VvQnwktITk+wQt8AZTfFqUcS4mlqOa2+N+CSvhNFD3Y9VeoWGGqHDS4IRt3+iz3mrXdp81r3AUpH
UsEJtJrrwq3y6VwMVT1HtCyUE0J1vvrmstJ/I6nbdeAC8VMksGtlBanjjl/KEsTlwdSV6YEUGVDa
veXaENb0yJOgs/1AariVAYhF0+vCqyoIwLJ8tiAiOrkqUGCwjeQ4dGerB0dewHMUzy4CWtDtqU3y
0bwpWxiGRQBzmG/bOJZAMzdJmp07lTVDaDtddu9OQ12eQBOBHpx6IlkRdg7Li2DSOed3BbpJdCDy
enooRNncEy0rhexFw8orwYEnxBs5xRCgTdlUUTp0mGoibSZPJjPDGGoxKshzsim+T3MIkLS9bMGr
MUHe4QCSgOzU4oN8hvFM7n1FeB1kak7PorKQI2l1By3PGVnqCr29MsElFhStrj82CJubQGB7XDt9
6zih6DP5lANKOeHKyK2jNJ39qXZ99UWZ0iojXVJFD7Pbze0pMdR71KbpIJIK+14y68a2aQv+obbp
P/i5Pdah3TYkPWpPmnfgiSIPzWgZFrSJdh7MEBcUOzz1rNPAK0jEKKdD1w0ZptyObDJNZcgmU5bI
UE7mDpcqvJ+icG1zY6Uan02hXXkhR7BqH5jYse0i8FvMKYqO5XdR4rqIynIG57uAhSFhzb0ku2ot
arXXlld3EI5qxIQf6j4cvMKOAEwm3p2i0/joK5O1157XFukR6hBo7gOGp5wvkmt5khNXgBaXtG1v
Ac2b57CtWy++BjN12V11ox3DOeBcfjej1d94OZnGs4EKdB/NVIlbXNvgGFWdcb8AjpE20dTNHcEm
p7N1hyJG/Gy83qquTSaBuOsUFd3RaQ2qGpAvTQaYBzo851Of5DelBcnRM7gViYlsML+6wZRSiKA0
KgFkkLdlEhZoo697VQV9Z/pv2hX3aUPJtTQe0j6s8T77nR2CQ+CD5uzgC/DBWA34ETLblFEHHMSx
cJoy9Ki+DHGVnqnuaB4oVYxQKylHK+wY1DkCi9TgaCrTJr9Bi7H3xTNdHAw+Mz9skMBckIKur5pB
8nPvzfpS6yaPpBqagBBN71hd6GfHrdpo6lX8Dl0RxaeEOn0CckTKrhuwAIEF0+qLG56W9LtOK3Uh
zBkvja9wXWcsOdp+nn12G2G9y0XzOLSe7QZVMZJjFcNRGGj/iDLYHbzSRYO5vIkZ+yx5mx/Kajlx
pEEDTKG7yBjfPudTIkOo0OsQAgPJqbSni+p6C1mAxI0mx4LP3+vpDJrn7NrVND8Qh1Sh65Mc1SgC
dguvuocvJCON2teRW95jqwu4Ad1AwWyfhZ7t3yrwM0WxV1wEOnGLNGmO06RE5JX12VTuGamHaw4h
vcjw4SNaWuM7mQFxWsu4CbmGeecVcCNsbP3bapjMkfZuf4Z5+AHKsuIk3PZzl/igccnjs+X67y1V
+QESs4eR9vK+iLvqAILIC34nvkxd23xL7OKjTGCdEZrZp2JKrz1hn9u0O3Z+9QZeMuSriYVmjh6u
ExHnBEU2yNVwXFMpzS/z5BvIeSF3njQFGL+n6qDxIULfZM4llqYNsyp/aCiUblItyS1WMA5B958/
pjNEEwJlizQLyBDfEmuOzzUb2hBHaQwJ5fxYt/SYDU3zAO8dbB0aQNWQ2hA/R/eK+KJpOlzbqnae
/pe9b2muVEe3/CsVPW6qJRAPTYH9tLffaTs9IZzpNAIkIQRCwK/vtc+tiq5bEd0dd9aDHpyIE3GO
7f0A8X3rGYU++cTzTdzN3fARb3P8EAk53bqMVDvTp/IcsOAhjK4u67h6oXGAkwIFbzlWvIKs6Xsq
yMVe8R6sQhOcakyj3iw5CCXh8o/7+AxHuCgbn22/5m47DAJYDxc/Q5fQ0rdVmdjwEEwIwZKVeZ+0
xV3EU35xZjMHY7uoCMPpsi3tiYqledOzeIIpDx2qZjlVaJw+RIx3F06+srCBxjhOchWIo6HuxdgE
Dzr8rvOItp0iZeouQd56Pmb0DZPLGuTS4+rTakneJ5u+tj6ju0VCGmUqg8KBetk5za6PoTpXDpf5
Ot1EPaxZIpRRHkkVPTGl+pswY4/rlj5FInYHtYXJXeJ19iv2ISakBKG0WTbc4Bp1L4ntblMS3Rpd
6VvRBMXqIQmNmNrxztgClpwor7t4PY1Tl5xAo0eQmtRPMpj3bprX0m5+TziFQER0w9wXsvZnxu2B
MfYUhOuha2Z9HJmrb0g0pL/XVYl39JTVL3VkE8yNXL6v+gokp4s0sPql7E4IVxWNsSioB1r0KBGi
uQsqEGuuisANtg18sXTUh2Bbo68qappXBavIntRNduv0XJUBJ92+2vyrnNW2M9yYc7zJc0+u+fVR
hThb69IzyLQXwoPsSPoh/blQOD8SCxzApH0KYVeKuDC1nhly5vJKBs0ZgTrREdVu9S4loyx6X9U1
lhuhPjdDntfBsxcUJ+DzzYAgVDj9y1YkLxYp3k9z6wE3dxJDb5jKsiLg6wF49uXaVa9taG8G0jT7
VbVA1XvtY4E7EtjAuk7JzzpMqsuGA/wGNuSrt1rLPGp4c1HONvvARQePr6Ygvl/yXkAVnSauhO5h
KKEWRUqN6Em5RZreU8Zx1PcTYnL6oDo0vNuwgrNmLCoK8RKFiuoMli+iMMIH82fK6+mxrU10nzSu
zfG8rHIWBfUNW+Fxm5b2BltnU8brErxUcNJ0WF90/CtNl0feTPyTxfissGG6OmvvvDDZUDQYfOfS
De5EE3LucfNgIJcTepUJKYgd4rcUX/NlToO26NNJX0RgnCp0mo2wBtZqT9fAHYYs6QpUdE8vupW3
XtOoWDqpC0s7cBMzpoENSZZP1iX6jP61MumH7M0aYBf5DPjgPkJE51GRlRdrjJVABZW+EaJ5m4Zl
+h4dxoewcxCXbxWSeMTkb6M+CvNuaMaLapLfLsFZiZpaxHuxoybRYTPtHtl1XOdmthxeuc2cm7gP
z1Ljch2Xft1Koge1AFGIJnj9Z9XxZyQhLuh4WUwWLQ8MTYfReAqqSrTYQUk0Jk/NNEMRtTPLJth6
wH5mUQRCa5sEO2LHsFb5GKbdEGA4jEeHtZnHQ114tSYKjRpVg/F555FrQPPMr2b4lXFkFif5GsgY
8Z7LMl0lZcGWmGxPIqCIeJiPvRfRvoUZtkeCv6c1f2Dj8GPyepx3TdjES5O3EFf77AJ82cFVQOLZ
ukduKGZRKfkoVuxJDcqP3uulDZX97FyrY31cTDom04lLZzMMSI3VDfj3JGbRcti2mM7VYU4ilcX5
4KJ13vYQiDVbdELHgOk2ZIttM9kM2iimJQr2ouI2u7ShH5I90tb6j3o0VV4NLNxHgjioVKTN9hu0
ceXgq7gYGWLaTWUPXIW/8dCdIEpv7TNyi4CL92jc3rEmWPcpWxBTziGAjnn/DTLS7JXEZzqmww+q
DSISwST7pL+3Lji3A8wTbVBtKIdnWGC3lpUggzccMC0ODHyHP5eMWuRJ4NIcGglRaDy4o40kym0h
2qNz4SJ/3cbIu4pHdcataCGI7dLHJlLBxW8jdkYn22PvSVKoOsmuycikzn0cDFc71I3dWDOhupTg
flo3VSwST5IpmR4bN0Z4O+Ni3rKt7Tc4620d5ePCrkW4A3anhQbtPddr95MG0OhPYAP2A0v7YWeH
IImGHKoPXSJLDNdrPYpWIjKvl1sOOAmIxDoI7L9bnAZLDtQRswTlJjx5Ae9k3IT1jACINHoTDa3a
so47cQ7x1ZYICKlzljUIWUu9/EH6FooFYZfbYfRJiYLbu2Vk3Wly9s+gkrxdw7GA4WLPFJtKIuFh
WdbhFMHjuMuqVhTV1m+PbPPVsR9tfa/hUP0RCFIEsHnvUd0u7jpUfWG48P03Dda6y0cfjrd2mult
EARPTRNFh4DyuBxxDO29FBefqWBvaVRaSvRZCikPfMZom/dWpmXjYuBZQe/TJxKDBiOw3BQ1Gdfn
IVqSzyCoh3xNZHQaEQIMs1pND7BDuPPYhG8m4uZE3dV3btcfiUKXYjwirxGNTPZA2uEx8iMe826L
bsk2f0/awdU/1f1pStmw68ZsPDG2QjZLl8fe11nR4FaHUm5ITk3Hw4NJzDrtAsgRlmMaRcHFja5y
pQeQ8VD5dBKFxlXxBoim2kWUDMdAaVUIRtIyaNOsiFhavWBWbE9J0uCiD9GKAs3xU8LIvJO0U489
D1MMPNVyllVAg33UN3EZJ8qUQZ2ofRM1dZEGoM2yVk64noMZzbIiEOklEcY0mLW36hwalh3gwvfr
jvEETTxoOL6tuzHYqbqNnw16jqERHlu8P8QpagzKfiqFnX+SODWvW4cfiSG6qPOUAr9DWVx36YM0
flBohrq3fB6eGQWM59eAF8i27faANajNcR7QUqHh+MBEjG3EU7pX4bAzybC3fJp+OcLW3AOxPbau
x3IQqK2Ml8oXqKsYvlqsGDetq3XpSCwOE8EKwighIOwquQ/4hsO/W90bNva4y3KhIAhsixXYriip
1iM5wnOW2PdmEUiHAKK8q1Iz3q1YsW85Xv8LsA2U3GLD/5gSIJNFXC+ogul4nXduwo40yHpfLwue
hUIMEM6I5UgBR8+e2nMV66UqOKq2XleCRGiJ+3g3ymAo0m1jh3EZhjOFK7yYGHM/phHLb9Q19Cvc
7Hc9YkgGZKzjsq/U/Gzq+GklNQIRtm4t1zV1l6rHOewnSHTaBKOE9hVgvbXeNyySO5hU3sE69Hm3
DUluVwz5FLAA5jg8gbOmSg9DP4e3apy2I2pWszLUU1hOm+5PVpJlr9LY3aNmIMmjTNIDgDr+utZN
c5fa+I9bKv0QNddKzYRiDMGs/RsKkXkvo8DezXJZypaM2y7VBvKYidTHEJTIo6+mdyBRhxCBhI5j
qouz+gzb35oTN/sSGbAnXFv6KR6lPjkXB3RHYwwwufWr3WPtqbD4GNzeOpuGpylYSG6HVO+WZhDH
EVnyeLPTTxUiPoqrTNwCI0XJrxHRaY0780AcMt63gcdbLoa0Q1zMNf0LrcBFLDAF+i41XZ45G/1C
BVIArzlF133fR32X17wfvwBFbb+7Lk7OGQeokik8FugammIUo9tVIKrv2z6YT4EMOvgOKvCrmZ/E
C2AAvQ9BNxSbMPHJWnerqFI3wBn7HCWVx2bSKOQQ/mITyovMi2MqgvU0DePy0FYNErfWqn7LMG+0
O9tnUhRmozCqL0mSPq7VoDGQShyn/To3h2UYTwrn6LCEz94jgaRq7Q8IBdK90Ph0fLjcrY64Y+cG
cPsaRASLHxficUWLeBuiAhDUeBG0Mr+GUIst78Aex0WkkVS6T1Le7vHj5AMIwjh/rD7d5AFDiDkC
6E9PA6mQ2RFwZYoV0zq9IUCEz0nf6voEKRwN3zvuyy2N0TgymPoLg8X66WKOZxa5Uk08DtUO8ak7
VNy/zWj2A1dyCxBkLMA9QlulW3PbR7FEZxi0dmqMMQgjgAqQ5CIl5Mk9xuB9ykU5xDTFihMOCH8J
KonpnvwK60bvEceR/lkjNeJZ3C8lQE19N5A6fKkcZ+fUVdie2gg1ctC4xI/VVfOIGGmKmkEovZZ5
Ruj9hlmgkGq2py7DjRkbAcNt1K7P2oTmGlFAH/t4mXZjinSIoumr6IBaK4kXyab2iQVLJsu68dha
p3Y6Qvbkac49eK2FAiWVhPUPSyCRtYbnWx4a3I0QxFgM6U5ECHmZ691EmSv0FIkX4C9uLzHDFT6I
qptmxQo2wjnyVhEc72CVIE2TYfi0Irf86YoYPQLfic9hOw7nNZbJhFamxB3TJuIHmXH2OOOp9tLj
fSNSybYd5JIrFJ8GGhbp2+Up5OHHiATTn0kWIuTCj3Mmc5pdPxZlV/qxJZQBK240Hit4RVhWpnj9
mGa7vdEuS3I6GzpiaLTq94p8rf02ZxmuD6yn2ebA3bRIYsCOnQGh7ht2RjZrcEuNHM4tZfNt10bV
W4WywQJ7E0HyBEmxOLXd/DK5tD9w1DMhuSHC/QNIBsUOXuCYRncu4OF0W9dxp5JorT/jpr/0fVYE
wWqXnW4Gjj2jS4Ax5QKPJ7z1PmJmAt7Zu+3QBK7zb0j0W1qQNQThEBar8rdbJiw3BaZpYG+IXplu
FpKxea8i06GVcgsDeqOqYM6RvkhuVpjKQT6AVEv0DS5EpXeOWvO8unE7Su4qIEExKn1tlLb7BEDK
3eoH/RHBnQeKEYAbNCHREN4PHfkF/i2dyyTroz1fbHgHsBbjP0kxHOJYs9HPYZDi1QcWxAC4lzAf
g5baUpJ0PteYaaaqD8huMsv0J9NckCckqgLWHdT2YrsQY2x7xdYR0116Rg68H55n0uBCSchuXMVd
O1/3Kf5kHLjLquWl2PRLY9MPbj83HpnL5IdjJlABmVe4wstpYTdXEQ+Q7e48wVsULzMohQ0IMMje
QwY8FMhee4YHP8lrWd2uLSjopI6x87obvGFUxYdxmTDxaENka7dkRYzS5qfC9cjtSa5sTs9y3uqH
ONDgMCoCGEbc1abfQ6iJY9It0XF24dOygP8abCKwXV8LIGySJ2P7U3Guyy7Bo6KJoxz9kjkFVnHM
gPnXSqDu1FwrESX+O/7hBjA3+ORTaKOcBfTQCI7dIxiwnDeV30WdSJ9TbIG7Viz3MD/CQcN1wXGP
lHM3l8ybu4a4uxkyMTxsxm+u9cOGTaJArVT7GIAutvPV59VeYFTPyrUZgJyLYjBLB7sfSR9qn91Q
9G2iCML8pET+irLsHlWiQCiTu0qqoczq9Bt+CpM72IefukbVj2olF6PgI6utLwxOUoAkSW6i9KCM
23ZDxnmZNXCiSzyadhtQsrzS2HjR04MkgZhBO111NWZ3kZbghcWl5ghQwUoFCkN7U0ZoUrmmnqNa
191eu6Shmqij31sM6L0LLp1uH1UE9MVaTLAVSOm8wUBf1DVRBfpjTa7U+IbP5wgf5w210VvEhREF
Q2TtjcURcsDEV+GZAvapXZbmknnr33Aj8JxT3ch8nHGFbmwBvzElHhkOQ8yKRdAFt6LMatzKa3SP
/ZVawM6Ig8dZO/MwN2Ea1WXaUXLHMNgA86U8N6pvIanQGheCqz4DWDp2V3wiB8/94ZhDbTDOr8IR
1f2uwMDYc2cCjn1qwxz2IFphp0sFYmwBsOgTf7LMY7HzQ5iw+1TCyVlCSCWeGewvK4Y7lyhowDgO
r/N4beS5BUfUqKKOZ/LtcJ7m/31CCkCTOdcchcEg9TMM9byv4mH6v7Vn/2XI/U9ilIzHwBRjIJ8c
d9+/eyHabuC2J6I+RhMXj5LJ6cnTAcsTwTqxlEumSZpTOuMTb1CtpHYDZABToSZe/dSuD+8hWGBB
UQVovj4sLI79kwYzPhZQYRAkLtQN+qTh117a3ax8itpgrhsHOcIy3EaJxi9ZGXAlF82QiNSVpTuD
b/8fffD/JVXapflt+7H/nv5dc/afZGr35o9+nuyfP9Pl0/z7//n/oDrtqib734vTILOzdfP5r3K2
6w/8hzCNJX9PQ85wwUdI9E9wMvxTmMbI30HYRTwDyY8+SnJ1g/xTmBb9PYZkjZMIIzHLsqvx/x/C
NEb/ThBREYIApiyKY+jm/ivCtL/yCf7XpYlqDQaVVBxnBJNFEib/bk5QUPSnM4LiAPZMA4r34LqY
9z41yWsTj6gqBzRNxmKo5yjZJ8wuP8JZgiQLMyD/WQ/kZ94SDGrQjTJMVckWujPUdK28gcaJv8fY
dmU+TYp3BXCQLj7oa3o1ngbzfL+E6YiBpA5Ru6qwmH1MMgEuO0InGu83PlQXjXBipGlg2sdukfZB
XyhsE3ChEr/cossiquDPcuBuUjp3936u2mMzE36Lxob1rg6HHqBsOwDZ0r5sgZR8bkDQ69wiw+Vn
zzUYhHSVaOBKpSB3TdMtP6dhTn9wrXxzQNZf2+dzKzjKO647Wl55lo65lwpdgguIpM+kG+iX0Ioi
dmRr1FuIHIs0J2sND0k1gb8F7gResMwEhsecTrZ7R2XSdqPRY5WcgpAOh4bK+5BZgMXOc3tGiKnq
DmrUwZ2VMRYZ3rftl2i7YAVEztazTQwnOcE8iRJtD8yzwKdKaRGHV/EDs8E8l3GE1EQApEDc8SwF
abdrZRRVu0qj4XafaAwTvWlqZDcGLvxgowYv2ifSPmK+q4NdNJL+vZ22sS4JqGNAlOGU3YMFuk4b
dSa2YkAaKGBbpki4w6PVvkV9zH/JZcZUMUQdnO2j8vRzDgBFFEhYyCpg8wjtnQUUL8eKrB7iBdNC
yECxHztoctmQ5aly20MyhhSbqF+9OWYta0dgZzAf7wOvw+O89D4sE+Il+j/olv1Q2uNMB6IHPxBn
HQQL2UTXptSpboKDW3galAxdhgN4UINVTsYELB+KxAZVmJ6PrpgrZ8LjNEg0DjGEDuSERNmMfnIB
5Ms2Fj4D3trwGStn+qQBIp80/vDTUi0C3tpQR2sBocTwXdcAoAuIO+YfiOLc5iJNW+gIKccT7rxB
MeiKFraCT1mvpCkqKFlvhsxVdoeKByT9hlmFGuA4iVO1Qwh41BRiC7JLuvXA/pEChWU+NBWlV2YG
wGgHEcN2bAcssDlrbBwf+8wmdbHqSF/hmE40u5XR5UNPC/9pghDgCJsyic9nZFB6Vnyd8e/Sr3uy
Wv7LbgjUBBTtOEZ1Yy9X/iQuGtqS46Rm2e0wvOK2BXPtw5wnIhXQ1y3rd7fQ5mfqNkQip/M0RXnb
WlBnIuFNXHCCEyLfyGC/kZ0uowJrPOtKCvNJXaLXHO8GwEYvC9dUYEJUrzugcksLopSzAR8mY/Z1
xBjyLWcffABTGaLcW1P9mYwBBIM70N/Fc4ixQwJax4o99ooWnW2hGei4lTCoN1S8ZYALfeEj0LZF
ughSA2cUzhXAhOoNqTboLivHjbVxIWm2oUWTasDa3fXiKSAeH9OzZtMQ5myCAqeIunmRuWHwDh1i
HmwP2bL6BvwMgkRK7CsK6EmCIT6HekdXpRYj8o+TMfPtYWpsWxVGZizd91sf+v0a1DiaknaD2G7l
XXPl1yYch1ENBcTOblazomEGe/9msHnsoWFKMaMAY+d7qArYO/LEB4aUzaV5hdWIfyEHwr1DkM0C
IKHNOB+glq5DSGGm6QUZ/EkD8cfcJUeHkEi9A1g80n0FPNTv9YrgHZw8JGp/4+Us7tRgglpQvzSy
j4Uz53O8cagJ064WO2WC2R8tFrnoUMuNTk/MClwh2P3i5CFTCILfoW4LCKkmlHV770eMs6ka5Re6
yceiTQe+bxVcV8bUj7yNFpzCg2vRuNOnCo7Yzhw1hqk8rkhc2K3B9xpdHW5LzIHQxy3krLE6NEvP
brce4jYfQmanqlOM7x4T903Wrw88hC6kxqh6Ve9R5e46tMMkuI+VmdHaQH6PpnkkEHflEdoQO+sO
kRNNWVUesiw1HefOl1GmbxJs3bwFyxTx7X40A6ystbkZbfyOko6vddTPCyhyrCD7mV7zix7mabio
Djq7Zj0icRVUcnuC5BYtV9Cuocgc7ig0T647NYh3CwlMOcXDcEytf3G6ogAeG0QkJtjHtX6aFZYd
zN25rLKLFlFYSHgOyIATxv3OVKMLoCel5/hr2KIPLZR3ylfZmUftW7xGEDBJgm0ZjEZYocFtS4DI
ReANO4hkovXcbKY7szGC0UW5l7pjIIPYWJre90ffAWBUuFWRstoBAs2Fzo4WtKTM5qeRutOc8DOn
BocPZKds+QXSaiq0T9cTfv6tsvXb2AJQqjR7ll1znlOoM7rotpvXOSfZxnHYrod5AOAYEPxaU7NH
SNB/x0Grd2oWIy88qDL4/uz4qsEEaYU71QL1B/EloKvslu2mNQTEI73xNKCF0jQ3Mbt3wuOqwZFD
On2qqzExOQQA72g+L1Xb/ekTqJiIPLo2PJI1ezXjFfDYhIUUOOteN8IKkpj7ESlEFJxJvmXqgsMI
MrdFNWBl2h5sKQBOoekrNLKQG9LrJCOn300fPtlBZYXD3Vig76tMA7kf+uFlDtt3nKcFVgRxCnT4
OHuCRXDqcQg0ED6BVUuBPBBwK2l/A6zhM5TibammDBM3pS+LFnsXK5knUcZzJajLg2y5jJ64suWi
cHG/PM4Cv9PgBoLxd/AQpgQhuwFv/jtjf1HMM72ACVjzaXlnBjH9vE3+4M+VsKDdCZCUaTnNMS+R
1IYZTdEL4KFdJKrhkGHeKEMTfG1BXGrjdxvaE0FuAGsZWYrZJNyKeQnOQffAWiTl6ejpuimPwGDA
OIbJ2mNmYT+dnbfbravLbvAFUoNc3un1MURbpGqvzAFKKXSG77DV7AHp9Adr7+Dsrk8Ji+701hUm
mICja45Pvvm1NeKChDdwv3huLPVdkMSnaU0e0glUBE6/YjGA71X0HMZ6LYT3JbBOBPmlbicgbGkx
/tT52gGXIgNAetZXYT516jg5kodBd1ltfQNg6SGk6kkjA3KELCPGkVoT/hDiQYNOgryjdIRMozty
QLyED4hvLBG4B2XKh+jCfWDHH5gy3hssvVz81ia7ZfKxWe8CZ3E5989uBY5b4etHkwumwKBoUMcR
oWA5qjf/4OpXKRtYEuweXN/e8a+gn27XpN2Bh6ku0sY3ZGr3gVSqyJC/68I/HuoAqRndDZCn5KOA
RBIPGXMYt3BDUpg70nrctXom5Xz9U2OjPyASf4AglNAD5CY1Qg6Tsu4Svp99dx/PeEjzZC/HCidz
CKB+gAjddNDL0pC5fLWYRsg2fUGUuO+9mct2c5iRNTvyRN35eLzRiwUOJHGcjM07sEOLjR6Dbe8h
x+/i4ROz9Xzk/ecSosQFbWgrhz5rUuIjnfAFneqNpF+Aee8pIjME9oJpAjEakBASiTEjCIrvnF2P
NlHdB2QwPCvaRGbt3vZ82cFSRESJxB8P4KQCEqq69tqqYlxzx2Y/KhQDNdCbDoliv23cqs9r2tC8
C3kCzioBdGZRL6agsq/QC4tZS+vGltC502MMGVNSoLwSj8QphWiPmWq8MZCswOixjNEZG4z7g8+2
m09QtKRNmQDIgoIdjgXITJT6ljHlW14Ra55QywufNskGDz3qUutXIlMx3wYL5qv7pGqmh5TPaDEY
5czAGdY0g/qWo91DIAQBXdjrYr5wa5EtX6y0ZK/mFPy4024FwJnhjZUmBXNXUDwaHj1I4bGg07Te
ywD80k5RC054mdTij3j0EMBjyKsfcs9avEClMSGdiYHNIRdZeJ0skQSYnPuuCd781gd3V0x0uOnW
pAOOvqZfFCYjoGDQDKt8Cdrt11/b9f/HGf4bve71/yeo4X6cbD//7SoJcOZv/+Nvu6m3/eT+dhrl
p/76VwTiH7/qP0AIyrK/Z2Crry5O0LSAof4JQlDgE1nMWZLECKuLWASk4Z8gBNxxcQwiNiYRoym/
lhf8E4Rgf2eA1VIeRRz9a8Au/isgRJJdLdz/AkLAKgVwBH+LEJJlLPz3EEWzKm37QCY/bEy/9CwD
6Mkt0K1WgO3eeLiDA+RbwAsBaii926ja9pVQtxOBZqyh88WJlX15NtRQjm9cFssUghUNh8dxlMOd
WgFWpIudnqqrywU0bnxPWhXfSwiOcrap23FGpis0wWO5ubXe1ZyvN26rfksSPaYGTyalh3c8cjvw
jVejFKm/EK5QF0uAAnSemWe11idw+D/pHD0aw5ojRPUQ9+lZFSrdMjxL0Wsh21+ulx8VhL35mjUt
JGzZi+0BKcA+D9ZWQvhfSej6UaiNtM0VHupuew2H+kco1EdfQ82WmuwUquBT0PTEnPx2FUwHLWF3
zQYlcRDZE1g77Gnh+LZaI3JI2Om7GrpfDc1expUdgagGSGvDH19GwNosOBOXYuXXQFWQUHYjsEOV
GK+yshosKWmbXdfATR/IBHWQE3h1LcWwhLiJ16rGy5SqenGJBAUVNAke+/iwkFr+DRCdlBMnr0g4
Xw/rfD1wVjrtQFYikpu1X2mAiUlCfI2Hb2PuK7gQsRX7rLSxfhg3jITrRGROVC++4KogEOhod2Tz
WH14E1fvMORhHiKze5CzFA+zhE+/7gM0gxuV94v0JXcASKGTYWc+bfbEBwbn+9CZHdyEcdE2+Pvp
RsyvJO7puzO4Apq0hrppk2Y/bFDkJ6T5CiR7xB54ph5vGv4ogA29+NaB+IZ2+xuuhbCYI33br9C7
d1cBVZ1i4G2sq05kWQPAUSitwGXSFBOvybH25glwhsYTiMbHdcNI6VBAi6uWgThc8PZxLwBNm+fL
JJsVA7dmsAii8a8O19c5E+ww90GGpgvQpMj56s6Ajru9HpvoTUI+hDhLXGAYeA8b8a/Ai1dAErMo
Qds+jqyK87qKsbCR5A6ge3yHcIPhtw70kJvMtnltMH8jC3NHUvrY9e0XqMnXdsDr7ky/XbCBLj9Q
WYH9fMJVVLvVIqlcv0DQi9QRKEaPaYLfYpr+QdvosYPjDs9oj2+RRWDCOMLBc11XL9XQ/go286wd
vv2+xWeAbgJe/PWZazNiNaDxYwCyKB8yiDfbQdz4q87Az5c5kbe0oT0iGbQBBY87CeLVGFwyLnZo
LkBqLfGBhb3I2x6XbkxxPQaBr2+hXDghCxYXd68fhihtHkEr3EH0I6DiMO/BEso8mJMlB5R17Kf+
mcAGc4Rh/GMYt9caOGG+kvAVLeoih1cGw7f6qylP3yIxgu2bGi5P02CZ56zFsw8RgDlF5+DLSLp0
B/dx9WImnC+AJsBvZTCNBxbFPnjvlrgL0JHbzeD1pitHQox56GdcT+AR7gbElebE468LARQA0/6G
CW7yZRrC+9HH7TcUo5dB9mMJI68qIE+YATRVAWxUAYIkoH76+Ov8Q9lIgvEFWVqAMpPCElxFstpe
g2QNCwLuchfjSyqS4X+yd2bNjSNJtv4r83jvA9uwExiz+4LAwl2i9tQLTEpJAAgQAAECBPjr7xfM
mikVKydpvVR3l02WKqVMcQtEBDzcjx8/nlRCVVnjHe3FhYGUGGWO6SvtNtfKyIT+ZsMHRAcU0OFI
IYCSmthcW4ejOVLwXHd5Jbbwk0RZqzDe4y7TCL0ipqRUeTwu9/kUVToAXwfjMd7VT4VaP1FVqrjj
FpM/OMhf0yvwdlxXO1fvjeYmkwuJZFpAARxwY7q1PWzqA4ll2FKNfRd1nAIKg0HZpH5qE06KKnox
rOSDRlT1tMybDXYTN+f03oWuZZ5yNKddO76LsmPsU5+Sedkxex26XPGAkJBkissOnHdXBcmhSNz9
QQ+LZHiI0s2H1qRjknYKQjTdYblTwaQPpDPJ95upKJN8sRuyxW7L6zk9V05zWOpR1PvHmmPJNjbP
hVE/1e1Wm+1tmKrK6EjwCSpTdWxEzbQHoR9aSnQKy3LqoKAyYxcgqkL80myO9dJpM/aaMijuodMI
cDp7pVc6oST3nRJXt862eN6NNveb3Unalr1A6olMXMvSGhHwGU50KswjxOEst1ZqHOcTyjn3t3pW
jX1tv6ngwbGWGsdB3zZPOdKFs4O6eauQkgMf3Gvi0I4GcbA0fZZTcDWJNaP3yXGod9QOUl55oMZy
fzTWBz1zQjMfOdOx7fhxV0ClaCrWNrLuqAfHMcyh2hxG7Jdmn3wcqSmmO951b2bPPcMSQ8yTN2b6
Gg+8NNaKBWjnw2hvrbpytws3WjeepDYEc52uvNSL1E/bI43j0w0zsbdH7w6FIV4ej6eFkz+zD56K
nk1N2d6ds3W+RqPkTUG/yte0I9Y7lXj0cIxuor6g1+7wEOfVU9QMJNQhVi31AlUgk95TQJ+jd06a
xs3K9GOkjPbBbgtNiPjrGV7pbKgs+lMl8dsollNfWligKiEpW2gjJJubJ0p1Ny7ttjYcl3R9HiJn
OhoPD8Daku3QlX7Zb8lWZ6R0CzWeW0oyujsMiATURs0QzOwt7+MPvPMAquRb1mJlqjJpJ6OK+Gqo
oP7qCaOzD5x1B1LoLpVjfWgoR81HP2nE/cnCcmAR8sYHw9sShHn5aPPhpNxt9Yi1Uw+cgSn5e5K0
6SsqX7Otye3sbEd3rYkpByK23aMpJ4SyUbcFxHfVinpBaCFufMAaFINNSIj4G1itnMEEeKrbx9AD
NKWEAmGY0bCsO9V4UCm6cimng8x2qJKBCDx9NXVO3v0ov66oyfAURRW1zqU7GxiHOnLHWUpgYlJ5
4VYF1CEti+7gdK7p0te4zrGufCidaKvtxnpY58dqFQPNuHWeJFe5U/QzaSnBifuHtLCjl7ojeqXq
60n6d026bZBlOhTh5qhmPrQ22DPUi5PNxuRo0FmCcQohsGywsxAnC3eEI+hreb5otupLOcjC+q58
ph1NG+A3h/vDngx3Eb+lWcP2w1zRgAVTRbm7v4vxHBFbLyfmYNVo5YP9DLtaA55wmnAE6uhuOr5p
FVsTnnbubgxs96iru9WBInW3M5W1shkHeqypi3TMXUNlmkuudyCRVF13B8Y3KDllSxZEu2PacRhI
lCtNmG5FT1/rLWYn33Lw9ntExMuBV1J+Xwrq1xqkjpLbbqS1wVCzUTMDbokmzxdLj9/KKnuOARzJ
neBiJxSiLfd6WglMVuYlhUN6Aw6el0T2nZ3ouNNWAQH7qE7jmgIb6m2Pr5QPg0nqw+g1VjjMjIpy
0oZmLgIJtn56MoYpDEY/jrTZNjFhB3cHH1LqIHB6HmQr8Mmh15rQifTMTyVO65hA4pQ7mkIz1GEe
F5xv0rDEB9Z/14MCw0m8g8sP1fuYyKpZy/BSrS8pBOYk2mx6pjGDVUcvxn34RwWs/2P6/N8wKe6Q
zyZH/aNw1Suzt5Iw9e4le29wjn+TI//v1/8So+rqX+yxrjoEo5r9Taflm4KLKh+xDFVTDJuA05ad
WH6JUZFp0Uhg06/41/D1lxhVPiRT7sh/KBoZT1RK/4pEuSrFiT6FqFQqkojXkFIh8a6blP7z+Ccd
N7QSQDrMvFzH24+Ncd+Ds9ZZ443HY8oQCh+GAKd/JcYU3CXwW+Hmu59m7nuaJr9VNBn/bgRnOmgJ
rqdOUqtc76j9yIGLmiL2QN69w3KYmnXm2TvIl89bay/20FucEXgBpIY/AHa5uyxN9Gfa6CjoyM55
/zMB5BdUZt4WL+zymg3/X39Nv4fMfHu7/0JmLKlBZKO3pZC/RyXnV2TG/IvuQAHRaPk9Bpr5ddcb
xl8I2CCUQF9iO2oWcM5/ITP6X8h0qmgX6bppoMup/TW7Hvznt9ve0Rxdwjs6tb5jGCfnTSB2pW3B
uITqbHYb1DhGBi4vBVmWuXkFl6ILACIcHjFh9Qrp1gmygmQCPqq1tLSqeskoFfH3u+IY4KqZK4Do
oziFmwXlI2RU8KgQh3mgKErz66xog7be48zAEvC225jUUK+nkyPFHb6pRAZsz0OJLmePng6lAuFR
K4n5Gwo/m6MVHNTsRR8Xw3TbpHzKkXfbdvizW6tKvHJv7MjEbPLJdky8TKlR45FJ7oi0cUApuapE
VXEAHstkTvBneyqY93iQMEyMR93gzjtHWPp2ZtY4tPmrOuhru6AxZL152x7T13RMKCd/4UTKg5Hg
noyabYBW8ZcmxzNpEA5pnXwxUqjsQ7shDa2ewK4blc/w9GO/K5GQgNVXwYgEjjkaVuaNSdHCcsw+
4AbMDEoeZuP96DhJzew1GVoHenx5G4+7ZV9JJCMFPEo7ICKQNOnhbF7H0mVM4iEN7YTxV7Wyudvh
x0/TbZpc2fujzFuVx2EemfshtIaOOBAP/AThxBrVXVk/tkMpPOTWRqQu+spaodUCmmP119XuWdnz
aZQUPOcdsThSL3h9B2ZB/go2yTPFBbfFEM+j477ytYInm2axhbBHol3vRl9Pcbytyj6U6n6ZDBzi
9TYZUxdjUFKTWORCwV8sfE6KlZ53uM4BNL9+1uQ1HcW0XjGBiKgPLaEM+11NVNJEO1nIpeBPsTya
Q1DQKwkOXN05os42HxLvygY5xjZ/dpws8ZxYzd2tQumPDLTTTQLtu2iq52pDp+JSJSjbHXV1gV4Q
+QvbNFaD3Dq93iwdFAdg53Ttoo/adjG2YoNO7UfcdhJFW+0mJ4Z4VSk8WqfH9onyilBLW9uDyjsp
d+lrhSYZYEV5m1j7flX1xXMT1bdIxm2FviluG0a72eE2KttrtdnT7vfQJ0FTjzKfMsPXcZu9DRTu
QG7JqeumTNUd600/K+iAFBgSzHMSvLVtMpolpOicga2gJVzvvsjetNIkWFPX+OEITGzLjF67+PtZ
hkvXDFm6KhVi4FIzc0FSxXxo0w3RVzRuezfKcBA3Q36t1eZk34/onhAXt/XAfTY4yYc5qGvoYb17
aHO2XVp8mBXs7zyBo21oSOBUNNGD+W0MlBoDTzQbhAKc7WFJF3c47kCG8CHKSb5haqmg7ArqtZBh
dGjK7kUUtC2so7kPugj99H18XB5M9kxvsp5Kiv+co0TOXOzVRdWn/VWKAHJ4bBqQp4zUR2U2SOY4
KPsgEWKKgwqqoGS8ganvDt7O3hyRrQJnKZLdExT0SrSDFXuVApa2K+PkjXzuV2pzdrNolH5EthGe
Ijt13HpbgyAh7nbm9RizqGuKPrWKreHRsL4InZgJaO288bSYT4QTT1RD1M9MUo7qKMsc+JYEekZC
zhhA/EzydEqTvHXpYdlvsw96xXcP+QbnXkM6geJLAgcUX0iEO8lWHDb7ImxjDYA731AvodVPmR2/
1pryYisdVYz6LqUmT0Y+UZsFKvisa2RgbJlB21GbXJuwzQ5LW4DhlYhAuBubGKcazN2sVTbUswAN
X9m2fpzYfbR7aoE4fNuuisW2K+rXSoqJdynAQtS1y9O+MdEFkTcbPhBkGrq+HTUxysjQKSqbDEc8
nYxsAAwjTQEIjPZbM80/wEv5M7kgsh3k/+x/iPJr2fzH/5m/v+ckkv/vLz5H8zkdJN/gm8fhWH+R
pzrMcxNZPl2TyZhvfjaP2BL7Nk2LIkeYp//tZsPT+4ut4ZU7aNIb+OG85heHY6Rqf9EU3HP0NW0T
nRaUX/8KP/vUEftXP9umtEozDIMMlYH8M/KFjPuznw0NawPwSJcpC66M2c038UTK2WhX2+10X3sQ
hrbFbV4oMLBIxyqTfj+x9LlFPQLcN3eXzBBd2uUipfAs8apUdMeJchC6NaNA2mh9tKttQzSVt2tu
u02oj8IRNSKIMI6FuVtsNWAP20s4+zezupjqh0VkUebrR60wkb7ah9t+Xh3RMQyibpIOd9savuoy
mY8fmrvtW/9ifvQv6DRwTGzX6ebLYEy30YUmIqcemj+aIan7+DkSscu4jhJDC+2R3zwP7+NHMOpn
Df2jR+W9S9zxqwrT6rV8Lp/bd5AeJOaOr/TlS25hv0dBO7xDkCw1F3m6svVMzrXNvN18RXmM3oNg
H8tGFwPlaFTiZqEaT8z2Sz76GCjNI3nv9pvrw+B92q3fCW303wZXv1v08+BqnFeNHsUs+mH8VNVr
O58o9twc3VfatWG5q+PHaG0/Ud53B+z7RffpRZd92cO5w3WAwLcTVDs4cPJuKDeEBQGNp8bL4oV/
5zDPIrB/0TAvbRBbzvafa4Ncsgq2DFM+XdL/PqvwW0np0x3k6KjYmqgcg3ict/ncqjkKApThhWkB
k7rLVdRC8XKyyPLQ9rT/Ksny33/amZH+Oz9Nk/fVmcVzqFPgfLF0Ha3OM4tHI94yNrrUCFthhSQf
fAQcvY3HTS8cHxMvjnyRp/aoGfdiz7xgnlTrwgDGZ+APWpLHCgkxIzTCg6/4OwpfW7j2hDpuC2v7
aRD7BXHK3hDdnf3Sv0U7V7vXdi4eM99RUxgpbjbDD4ceH4v4GNaAv6/pDF6RHnkqv73fvsfrPQRG
SyDhld2PVvrY3c/Te+Xg8je+Z+/dBF2kb/8wEFIZuzrRlHSpQOHdsZ+Vbh0hnED/J7j/wrqLF/uP
ZOuN7kfLzQ1kwKZ09Vl8HX85vlQ9+lyiWB287iY2qBwTC9hji/qB/EWVu4tx7VpP6kPz1oXZ1fB4
mMfe9gbtDhitNxlUcqQgTPdODyjAQj/1iDgQVQIbUh/B8YsUifJGZNM/yHzEH9XX4mv1lYwH1Cb+
1yvXWr0pK51jt/MHlQHTt/s+t3DLRZ6FlAHWcJEMfGa3eNbmqdfY0MlQh3Pb230YVV6ai2SukHET
Pzbvl5f5zL7/XOY/4zJfsibjs+PxH21NfqsF/s12mgDIZM2ovMFo//Yo29Ewx06G3Aih8b0fNON6
6Kme2FPQMXFq2N00Nc4uQMeXPlI+/un0/Ed85FlP6F8u01LRvzYVzbbNsyMiMzUyz1Qtho0/CGTr
xN3j0U9Wor1wbRc/6Oxw+Js/6KyI89sVoWdOUGIQnRCa/HYWU0glmt3sYOBEUSR0uzy4xRh5Qc3Y
TLS074Om6uPJ2GksVB2iI1T7tKIUJDOpzh1s31RRMdJQbJ5Cyq9mCFgrwkhz6hhIRwUWMjqiXu2g
EAmkZDngoqzwouyu14w8QHg6vzBv2vc2xefLOVugAoZKWqcbI3R0gS7OwVWQkiZqQtCpZggi7wTy
LznlEMjRkrR0lacexsHumoMj6qCSuON+Wbwg7jQmDSQuHbrfvU0/j+9sXWM0AWTNhRGCyVRT1Fiq
KYITaEttbusr+8ma2BPtqSI2sK8Or6CgYb1Mr358IlxacvPs3P+TL7l5dr79s5dc7rhzN+/Tiptn
hrlMtoWijXDzEOyN0WB0q5emdZNlceGgv7S1zLNo4o/YWpeuleTOZ5P8N1/rWR+Yb1ZrrJIHUiBJ
8t+Z1YL8l28oVTHCpydFXF3F7t798uX+9vYCKnFanPPF+/w5Z+Yktgurc+TnDLP4Zj9FWcFVZlEY
T/bT12paTw3cdkvgIE/hBLrhKNRF5EINcw+LalW4Ly8zzx+F/gy03lXxTCv30XBhwbirvTi4zkWn
nkTY73fb5wGf25e6t9MdTRRCWet3g/2LYoGyX5Bcq4mP3mIplGlNIikVxbqa7a5qFBsNgZJMdH+p
bdalsahndib+A8dyacOc93j9WzfMd8/tT/N/Srh/ckrMJAaK3LJhugChTWvWPE85ZMrQQCki9/vD
pZv+wnqrZzf9gWyKotSs997rvyK64Fzldzu4cJqnUyGSepx3pE32Y3czofrW0e+yDvBQ7Lwd2XbC
pebCgC7dMaeF+DQB//I75uKKnbVU+XtX7Ixy8TvTpZ55yo3VOl2WskPQ7StDhbBYRBPD8NQPXUip
3KM3+rt3yZm5/MN3ycVJOLOr/4hJ+B6A6CBaYWpg/uBJ+plpRPdfPULWNELPey7dZ5LS4fJ56+69
p2Djue+x70KR9eyrL2Ld+Lo7ub1d6cJ2B28yH8TTxJvcb9zJj10x3f6ev/ppUMaZjczbvd2URwal
hGO39jhohLU23T5I7qywHdzOS9AkCppZOW9m3MhP1rIOlDVSJV95Jkn+ycCtvw9092EUvO0m+hfT
a4UzQc57krk7376PCE7Wkb9+oE7q2vKHGXjJZDoSNErzrClAmugntpeGe3cs+OPv3fAaacWgnyfB
O+WPPuK3XuW/13MDjvfdNdDUyMd3fqf5mGdc7933kQinNMbxOybQcoX/BWk93h5tjDfbeyf36Pqi
dmeNFwXJK0f1axw2AWlSnowikvh6bS7d7eLa9sa+6U8dTqixqBgHYqKu3wR7V5lSFsyvqVHh39Bh
w2hRPKZ8pOWZN+OVhMvUUJk+bj72szZ47EQ/43q+ZuKr5S2+HLzHle0+Am+Jx+ubrQgNPg6O/vTg
oRXtho88tEBawpzNfNvl6ZCAJfZGr4Vp4c5Wt+s1lffuPjBdy583vvx6OojMnb/1V8gpBK2ovcbf
e/NWvD1omP6ti1igtxFvJq9DZ8OvPVKLbhc8zVt3SXcJdh0HhHcQT8v5ZkrbDh906CpZzIuFfLPK
oyh+eph1T7uPgdJXBIHEMNssNlMq8Cn6FxRYzDZiFPTXGvDhZjHM9Cv5sXKEkUATQzxQrclX5r6t
vphhdGW7L5OP1n14UNapt4Es6bq7BXrpzHHlN57y5H9Bs9WnXZZfTr8gSe4hvTc7BOMl0zwSvTuN
3XBwB3dSiAntmi4Ebrp0DX/naf16d8pc3GfXEV2pxFLl3Wm6jZ9zpVzAMpiWYepeLXvvGBSLg+9d
j0MU5GZfmqmvzhhiMAS+8C54fZcshXHmsv9TLMWl+Tk76Ov9brfv69P8yE0VLcdXB385cqGBimfV
O3pUT4vZy7AQvh5yD1CBFMTXi9nsdn1hei4brTM3/6fR+mm0/ncarTPf8Y+8KS/ZhzO38o+0n5rk
VPzOmJPWsuB44m5Z53m7EU0GjjQ6k6mt2qs9JZTnY+N3AXqpfuvDSeLn9qEP+oDck5CP0dOFU3J/
ep7MSMnHYC4G5UsxpatzYM+OniZUzwyoJhBbH4K8Tzsmv5uMb7pJNxkJy8Oh8Rx+QtWfmGsyPlor
xtQbPbReLyx30Xp+55uzzn+JPRQMfXmSWuFmevBHt3DwFzSMDQ78FnqlR56GmB2PAaKehzVdbdzE
vX/RxUvF72WIj9MQvqNQcF1yOt5k4fWN4VHBwNdNKRYaIhALZ7X7SmcBseCkLdzF9eLxiwUokLiT
HPfhAR0s93g6tTmm3+YPJr4CeMbYxQMchOmuW/dNzs2HHNDtB8c3jx94XDoVb29vZENnYuNnQRzk
4RbnlZYiQRtUvpyWxGvud94QWAFqNKF0CmgW5+Xhjz1Y1vPCWp+58qlN48i4LkH+WT0ko0Ur0Anh
q/ZgJPpyJecIkOLYymU0Zge/mhZTO6ymvTf4eqCQetQAUSq88NQ3J3mAmkWw4V8F+PrWT7yMBdc9
JIlZfvm7XZgEVG8Iuhn71FbwOM8OSpH6tMAMMx7tJ9mSmLdyPOWKliadrwT0hHIRx18MT3TT4H/j
Sg1r/xA006M/eHj6ka+5WoB8t4jxpit8MC6GL5VRpX7EZVj8GXy8Nw9BkWDnt2I73/koWodqoAAE
5dMuqDykkPDATba9zcqUAW0kJ5UQdMGY+8nE3d0p0+NKX5eL3VRb7EOR+LFXCABg98hw1FkxSV0X
99zfhUWw9YPDdL/ar5QA0Y8Z77Rce61ri2S25VXl3GYLS9cTZX2R40jiGIr0gc7vXu6XXs87dmST
9y4tFtnHe59O48Ec3AkHVAtL3/Yt/oy5IJx2efMADEzGC2eRBhNH0P/tbrhqAzedxlNB8WmYXNo+
F03FWVT201T8aU2FqkhTcO7jfzoWzoPdCDHFLLUxFV3QYCga3wo7DH4fROv+l4Mh4l7SsBHyEfMp
CqV9UD3FH7gDoxAVM1gShbcJtuFIfO0IWNm0/jTVRfkE9z1ovaO/9VL285ibMBd5OPOK5X55mFpP
PfvZcCNw2ONsuIJ24HFXxH4R6HjPxBfcvdSpBkgmecaV4q60p+RmL/KZM92H+5CbL9BD2FfTZFVO
SeoL+3TnYO0u0VDGF47P81io7jZ2geyYEVJHfbqjW0Ekv0TshdlqffPrMaA3B8fiMTCfqDzGKhlY
SN2TdlJ+WUJ1LdGGuUdjMSym4SOLFW6ChHmL+XuMpYz9yIu8np8QiMN4lvr0tQ3pGPsqbW+GZS2w
r7SFC5Nb+bot7BT53HSdcvhCqfN2S16H7VVf5Tuok02w4/UUToS0gRD0b2LCu/k2lM/69szmXT6D
hn3YaPk9nuVBOlMnu5CffGLq70QTbhl3yrqgMCVyvmeMDA0WvwoYE9dYcArkQcsIpNWPvITr2Ib8
WW5DeT0SuYhnG+84KeV4AvmTcXIlJc+Sn3z6cyXPCfk6jO2qm6CBQJw78sc4EGMAhVRcZ9MtPsPi
KKT/QNHE2pw10/wGWfancor55mzdr5o7dQZfO7BDAJuTk9MT2UtnhrYanuq1YcEqGCIRGadc63Ni
YL8RrQ/Lk42mLd3q6GPdhTxdNNYrnsj92LMGCncJrdLEXtRC8WhDfEMpKwkFChL90XUaZEHiJ763
WVMQ6Y68Ece7PLp2HAhoK/nDJA9jjrQhGLwtj+0DkATpUBiMFT1UDukklDiFzf4aezQsuxk8VSzs
oPpASwIUIVlGOA2Da16T253F3i3q+aMQXQxRhPbNJkw9jvmIcy0SOCUD95ZPbzlhMpOkZBxQILT7
lzT7EE64mzaLZjEOb5c7jkp6QLvLA2eoxsBpUOY9qYHJRTdMUOOjEe3K+yvyU8hPWUB/FohQ88nc
mR7cB3mFNhPDkBm+N2kn5HM5cltuEEbr1T6ts4C2Kn+8dhiBEzq+y9HXue4Y1OAo7ifo+IHwLCZA
4dNmqs+ahRpqT8ZX62vjDV9jdmbjZQt70U2mxNWlOMpA29UE7tfWnQPleMtj8BR0/mjJ0uJ5xiEs
tevRrA9zX3wU2IePj1ys30ini9v71cvGvb8/uG94fRELJtrJ5t5aeXPp7anu0b2REEvj3slPoWjU
Lfks5KrdMXCP9PUenEntAYN4cpvt/MPEuY5ZYZuZ2uFPD2wtuaR0LOTpdQDeFB4m5bxkYaQtlLMV
sTQ79sHgph55IbyeBcQr4L1DoM+SyYyVlO44TUfYdXIzkS1nC0ViI3CW2Q4D+5XeC/4OP1OMw3I6
DlUmDqmvpxHQEBXGbKiV5pliYGIWIplIeM/1ndCnFcFVfPVR+hlORMTeL/iC18YlSEONSgsLKYeK
/CtvM7oAWZgn+suPjp4zSMeo7LSiUxd5khNat/O1U0wib1jpocqbggzKKT7pn2TsIW/ocsXhE9CP
xEe516vvzED1DKEuVAxsu4rnY/69nyo+grTxxBDy3rXEUrqp5qIKXlW3vceKecXVyVPFqkk7hsca
FEE2owMa9g7vdT3ct2F9m3vtsglVF2vH87CEoTovQ+w0lnmDBaaEGYsNB83PwDYzyRLkizCDftXG
Vb/WbrXbdEE38pW5zBZ00Fh1j2XYu/SV5oiUECnI6rVDbCBtobTDaKB5JyvLyZCFGfethS389t5I
tol4QZ9aIiYDH5ZtM4kDm5tMrpIEGPGt5zQ1FDQPCHgWcC7tK8ThuhPWtJ9jmcP8NvblGPcTAFsP
4G7v48EW97FHJ4QAXPrx8FiHrUcbLF6pcJvbvGvkb0Ib84IanDdwaB/ZTS+1ELjVNO+EeCNXMAmb
15ygpvK0NXEc978MgTahOgUNZRcCl0rvlp9dIFe6BmqVR6c0zRJdl38DZuTI30HkQfuMf9HSjlfm
YXo1gHGOeMcizLlvbMwjX/4Go00LJ0BVbBeTkbCrVfDxFrdawcI64YFwq/pYwYUMxgsJ0o5PZizG
d+chT3PpFMj9MwTSE2+BWHtmTb4cJQ1iBYeYg5YC3GvydnUw2A5hasyM5Mw5rXevt4+YuWkktoQz
rBU7YYtpkwEvgSeMUZnAQBEkkOFOO1VcgQXndhqfjqLTzExGvOX4y2E+miJ3ijXgK8hnXUgztWmx
UiBLFg/dzFyyXBJ0d5OX0ZqD3I9uLZIDbKUVws9T/py2IhWN4tuB2rvVY8YQZBBhrmxP5488XLP7
aDq64WCeb++7ST+XBzPOQyDfYURoEp2cCpySoPDSiQwGj9xEr0TezZSCngHZUCxX5MvV2GC0tWCh
BWP/q9zIKU7BIUwIAXE6mILt4rhsr6pwkgaFEPl7C1Bts7otiZAd6+d4KVt5H1LEs3PFG/uYCZKz
bdwkodzVMkLePcrZ5lQk2GGv38ljaHQnnyt/a4tmIv9uTjehdiNPThkNJiFhFNEgzxZsuwsO4cUY
+1TP+imp+jPG/hljt9tregHvm/+H3N6FsOsMrkeUe3/MD6BxG5xfeXDQgFK8SDOpLS+RMq2LwYsc
zae9+jN4+Rm8/AxefgYvP4OX/j/j9/L6W5DyH8Wv9lsioD8KXc4yO+oI0QhHmm+oBmDS0xClNnGh
CPDSZ5wRhP6mz7gchJ2lCn4GYT+DsJ9BGH7XzyDsXx+EXfSizxJVf5cXPb5gj89LNBRll20duoCQ
HDdOeY9qKhPnxUK/kolVyRwj/+gCVpDdNU85xIrYdAxufPQMXyOPYYI10UeCQHsEQCmxAnh6tvf1
XeKymXgv6VPx9nicAW9TL+mb4QHYoAXE6SE9ll4M/U0CMhLz+IazzmV8fIn3dfFKz3hff94rvZj+
OmXSP0VG/0vTX0jjfc/hsVBPRxtPQdn9LF491J2mat1ebn7QOvA6ibk9PLw9DOIVULWE/PDALyoP
NH0OTfDAd11C6xLvA4eaHr3Xm6N7teOpaGW7d3cj9woqway4Kq6a0L7eP2rX+kpf9mvjrvIrAO0d
zJEx6aoGaMm9vr7+irqzew2qmbvXQFHH2XGmTOGkzo7hzjOB+tugBB1NAlWU0wEy686TlJCe4DoJ
XF6N7tXsC1LA64+P28S9JQ3AWEfeW+qtP8gB6FxDRqp+C8/jQdI2R8H8YQ7wvaC7k3h72wi4H+Ty
Qf8fau+B1Aa4oCkvGAonrJBW/pSPyKtfPzAXpzninfcB33iGJBWs335M9vg+iv5pZc5i+5wW9Zmd
tQZcZfk1J+Ujng9+75Xu09gN7ijEeezc2L3p3btTLXsIedn1Fy78lwUMmntqZPzYjbyUlIdM23Uk
V4KC5NXGT0lMcC0bMNeHN6g2w2nWPuC+bPyP4QLd9JRC/Z1T/elKzpzqHpFOE6lNEmHPaOK+Q7MO
D7PxbfpirZW1tu6vG/qRu33iIXFL6aPi0PNOjGgeu7RvKQ40NCRDZDVN/1p+tUjyeSO42Bu0uqjw
EhQOamvL7+gt9eXHK6BLmuePxn3mqDttM5Y6ofDEV2pKnvZdpkC34qtKzsiL3XSJfv/9NgDT9Ude
dpvdJkvNlZk7useFEtOW/OAfj+lUYPejMZ259fs6NhBalrkVMlSGIBNFKkQP9gsbHpfM50GIcZvJ
iWtCkzLaCvklTCD18RDM4C5RMUVmkyxgc0rK0AxNbBgqnBhyRAdSmPmSnBFeE7JeXyhRvbAV0AK6
MKfy8U92mQYByjgdMX6ZLbAZr0zSkjdYSsoPwrP8/Vt+qIC4dPDjG0lf6sjERQ/kfuCj7a8kG625
z/kp09syyRyRfpbpdElnkulvSbKX+x3BWrLvIZK+seHRPuGuduY7w0NrqgB4HiYb6NcNGczGSxc9
KN2LdXX0J5LyY4uK457EL6tokzhtyPt1wSmdBggtR5xP+xMtyfGQzYThJPkKnY/4Ky5CQaL4owoP
87e3yP/4uF+8b8Ob6yJzke3n/sNGpR7fEu7B2w/Ha2CoSXRcYt7y3JffDyDf5K1JFLQT+W+ZBZJY
OelFwPX6lE8mZft3bi/trESiNYo0GnS2/NZVThwE6nUncnoP9/pk58rsWeomIsWUYHhnMyzGLcJt
biXuFfd+693f39IfKzhdITZx/fZWUHsnbeSP74Pve4i/2pRTgeanfaT0RUrPUQa6u8mvDAuvC6ZZ
2IWlZIGFaAR7x4X2eOFDL52Wpyq8T5/687T8Z52WF/fDGWX/H7IfLhlj7cx5+tfdLZfM7okZ+Gnj
/jS7/15m98xD+jc71S85SiehiE+765/hKF1yOmX/68+Oxr+L03nJ7T9vZPXv6/aPJZrwO1cVyWep
KGZSmHBmHc1yFyM6gqtnr587mDtXZT+ZXiFMu1QnkLy9d5gUfu6+Z0uaGeBWbLz2Hhq9SGe4F5Pt
DG6PC9mH8O5rL8yQzloCzarQCo7LEiRm40LU65bZiVdRCFllkNw7eN50kkjWVVjS/2Bd79x1TqRH
seYFV/bi5Z3FZ3+yy7O+m8hGqh59YYtS3nMJQHvbbNO9dLCUQRR3LRQZ43HsPUnqluTC9h7OuKjv
CD8IQLJJNrdOXFGakC8lD3QTyDKRDvUadz+47RiiFbw9WTzgba4gWQXbpUPILylHLRlySbiEyiN0
1pSmaGFMBUGpugcrNNXAaf0fO3IXL+7MW/hTXZzst/f7++7Typ3dd4OSxYVmdOh10PbWna8fwDUe
noij4d4poCBheG2AuHTihE5eh9frinIZVRCPXAgn5LH1OwvwaSRnt8guQsmIFj9GeBVMZ7c/XsOL
l3l2Zv6Bl2nKGf3RdZ4BBaZephbtFglGfMklzVZHQJogxXq9SvDldbrS3Jcvi5D+6Fi36QrIBnUa
Hrl6hezI00oBhiZhhcF/1sNmagTba21hTay5Pdnexnu3nPx49uSIfjTis9PxGDnj0u4ZMdq2wRxA
78dvb3w3zP+08mdh/j4rEYem0WFYO4hBudkgsodXWUymLmiMzM8CBqY5kQxNyUTPPXUSqHNJG5cR
fBIk3k2DjPlHTVU+iMVhoQsV4xC5ushvjj6theEydwc/uvnxwC/Mi3Me//aWMkqOzMt2/YXSsfWl
APv7p8avE+OcQfDVrk/2+o4PmO+pIj7CCkUtS5Rge0CoI/dO7gzUu8UruGowdUMq2Yr/z96XNceN
Y13+lYp5Rw0BAiTwMBPxkcxF+y7bemFIskQC3MGdv34OZX9VcnaVNRVRHd0dM2E/SEopkwSBe8/d
zsEPxPYJwqzBC/6/XILr5s4GX2pgWhvgKjHQtmYIU0Thxza4hi/EgNMN8nivEH5DW97rB0/XXVfh
J7tHMbz+Du+ReiHGSXETsCozLv6zCj43SACv2eKHs/UnQwQxKNj3dQjq9Mv68MjOBtHPH9ZH504d
mPF//3OnVkvybuX+6rn7aPseGNz+b9++B0b3P3P7Hpjrf9b2/cA7qgMb/Je840cG+C2T9W6j/dsY
4D8kzIOCL+W+w10wPx5Y4DIjtBXeyHdPKcaT2l0F4h4kGz/B1oU3gCh3sHcRZinWItUHkwvUWQ3G
Pxq23z/8wDrnS8cqAsnIXQ0dzHODiaIFs7Dz5uyN2eui2Lh7qIW/tfMrDFNNIJtCn+eNwCDU04m9
SWwgmyA1cORovMZM12rhwanh7oco/oKW9O35uYP7YNErxDKiYSdPINWLSKbAVE4VueGNgy/no2m3
jhoZJOz11tlDlzFIMEWCIs2aaDUbts8Q/xRbsynQYo0XMf3BAKBZ5EQselxxdIMXfm5swbv5weIc
WP250WChjPFkIh+T1JCFfbP4JxVczwxYuX7rwPSfPThv0zTrbA2mjfETP/j831WsdQp7wmy5u119
RBWsswEPCn8J1RWs9bdJnHUecX23hybAa9/+pZfr74A/GEHhLUbA0MS/tvnXKGagZLhhKA7KANOG
4YTxrrXKDsqt9Xu0+2MiCWPhPiYGhrcBixF/hdmpMlC7b9379JjCQU3go/n5kv2Jf/p9Ox34pyKh
RV9l2E4OoqQmeEqCoya8vk0A9QAN26CMtusP1j1SbMqjh4dPc/TJDcFcVwP0PD5+BYMNfLgJvl69
Hmvs+jpMsRmK6KNn++HGP/BL/y9t/D+kjXpvkQ6camPjcqgLPMU3OL9mKtZ/60Nb4ZvZ3h7dYoYI
s0QYIH8D/RrP9/bpqQEwu3q9vwf1wMsLtJ3RCAIse7QiPMzTnh6/vr5ilvBmH74SlGPXh3vMgvU8
hzcY0dMY0akxh1fuMOC21mvN8U26mYMPbN6Hd3fg0f+z7u5jo3Xg6/+/0frQaB3Akn+Z0foQKRzE
mH8rUvhDoK0gZgdBG8rct+TEO3gVx56GkBh8IbxUi+OeIISHt6pgEo4fva0T5Mcf2Og/pJyV7z7y
4HY1g3KxYfjI1KdfJ0eClUJaCLB0TzzF+Cn03HeFoTaCQmyxLRdwpHIKqlGeBcrhn8cRRPtQGm5D
4tSXxcCe6rQJh3K2O+FnEL4dB+ejK/5DwPD7FfMDKFeYLBNxC8MJJpIBc7hoyUnD+sgN5jPkBzsM
9u5r0IDcPa5NCcfn0Lz8qOPtLcv/D4Du3SUcALrC+nz2OC4BgfVqoq+TzToot9LZ5cFKC7PODSbo
E7oCurp5zdEL8XMMwFZU9LMrOEBNBTSws7TBFZyt0fHXq7OVEPFiC06/bmW1uTs2wdUHH/nRuh/C
jr9/3d+YzH921wd4oq37biQEd023DZAc+sKaELkvpDoatBU0uwXnZSVGAJMPJLyjc8zxrdCwCK5K
dBPoCA0S8x6PZEW/Aml/ZDnQpPR6//OV+mNb9257HLj2SQ6EsBKXeQ9v/bQiTKAywE6kNFZI+zna
DSH4iOrgciVZfOYgFlppG3fndo1D1sHu/f52RQLrpY9rPibEIPr9/evN68+v9MONvD7zdwbn79/I
Hz7SA0/6L3qkH5nJVbXs/UL9683kR6f1wK4XSeaOWY09WARnl6f7n++bD978sLf5r735m9DET075
W3/Eu01pJsgcxyNcEk5LiwNMQVMCYpIwOzOfuuB0nYKHQPh5hZaqHpRj4NcA3VcdnIOcYe14+rpW
HL5sfn7HH53pw87ff92Zph+AiEMS+b8DRHzgjd4W790T+xu80Yeb5MDGQtrW82u7bhInBJVYgkZe
oCV4gDZcqW9Xn0CChylCzL8TaKKbkQDJtvE5ehF36GW8wWx++AEy+fCaDq3pv8M1HdjXv/Mw/SUp
zP/q284+5vqx/CXo7ctj/0v1+stN99jpttPP7Zv693NVz1YnafdNDPy3b9vfxMGjx+7xh282Zae7
+ap/sfP1C8Ry8afPb1N662/+3774y8vbu9zO9cv/+h/PVV9267sluirfK1euZPh/Ln35X8WL1c+4
u5vHono8/LtvipcEUrq/Ug6pS8dh0L70JNzKN8lLAp3bX6G+LX3OMKDty5V/+7u2/Cp6CZUXCQZs
x5FQT1i1KH9TvYQENwQqBZQouceFUn9JXf5HQy9Wde9VFpYKfJLvQrb+R7dnO9UMXAz+DVsoi5KZ
eoEY526TQejyKDZde/RujS6/Gfn3g5LuCiJ/t/24T8iNM47OAOipcQiqHYBMRlzVFEs13PpqhgKZ
HrpcB5am4I5UbR/JkbNT0WTg42g49IoVBxH1TIYyojxJj008dMHUa2ECVw78yNXu/FLW/ZdCimQM
0JXAry2f84eEuNkuiSm5IMYfyMZFW8LRbAbzOPEscUJalQ7UNrsxhJZ5eSwqjAnE934vIW7mNAvb
1FNTfPn5va8W6/DWkZgWXHEkqBU9CCooi4t4LobuNmM+D7VkadTP7ufF0o8kbH70EOsi+9RdNVG5
8B2oBh08VdU5uXU7r7gtoc59rvOEHvlNSqPY73wT8KSuTvoxYduf39+bWMSPN+hTwX3mCKi2g5L4
AJK4aVpNZToVt7ZxQRGnezCidAqM6S401AR0maIqGbPQ69LT0p+eZ6+dbn9+CQdh07c7h1QfdbiH
1iGcuR/3s+Mks4Xec3HrNiU7TxoIdk+yU4EVxXnl45YTNwO7JZHghnGWKydt+yM1YiNCkDmDIpxA
p3hGxp2X2+wLlIptMHNfHw0Vt8dseOW2qLfzYu1Zbmf2Aeg63B+K+RJ7Qzquz6nCofzx2pOld91c
aXJjnE8eS8KKHLPso61xeODXDxF4ShS9VVz9w4EfkrYhOsnIjZcWO0+/dEW9gxXYTeb+7VH8JR/w
p0LHMNm/Gfv/fVG/lDedfXnpzh7r/wC/4CkFu4nN/efO4QK+rxp+uUl1VnXwEf/z9y+P2vyx/Pre
X/z2ft+cBuWrTjJSRBRmAEUAB4/wm89YXxFSCO74ONqSr+mj7y6Du79KqbgjKaUY6mYe/ui7x8BL
vgM1BeSivbU0Bmvw3z7zu8GGu/3mQ//AgH/r4Pr9lPvKhUWEErNiXLhwG4cuw2NxXiWlXu5IQz/x
mR3btLwylj7nRY72OuGeUJwuvM8Jy2KIAeTVC+TFb2JZ3feuOKOr/Lpp2elAzvSSXsfLsE26OhzL
cSdyfZ9Vixc29WS2Xmz2YjDTZqh6FbZVctSr+Wa22ZUay/tGejBq84OsxEkp49sZWvFB4ZE5UIsb
cSWQnKqqlwFdTYExIBoWnbp1Db0pSLPRHtkPiQSHW2Np0FXeKx3lRd+5pxPzjyT1byuf3MJ9X8RF
DzlxvW/6fN9LsrdT8aUozFNZKbABuhVEf1mMgZGserGMVEHde33QjbyHTplFEkL7TeDEoMsc8i4c
qvmhwqhEkE7ZF+LmeWBNUcPt6qeETjfcxy/DGwyhaN1oHAYTJG51L0doTta9vOD4aSsoKpmsuyYt
2RvabscCEtB0QjFPNXxDUrblPN6rGm/V2haTOny8STK9BGRhx2qOX9lYXecUq0IGaMAphbWdhrnY
FKxvQkiwb6USuGbbodaYtci8dGTYDaa4QmMOtDabIpzm5h5/W0Cx2t/Pno+3rdxtLqGyLjr8WHL/
PK2GYhPrSYXSNE1YyObF5Lh0RaCRPaQF5u54SiEhyqCnafEklra5N8nyCcZ4Mzvkwsudk9zEVVAu
zTUZnWdRQYleTrwJKKMiKFt7TXvv1lH9ORG3fJxf2lpe6kR/KWlGw7YtX5IGgqlKbo0ScxDL4mUp
bBI5kleBB88Y5LkZQpbXkB5tjdpPZv6kjHs6m+lB9AnIfPzz3CcqEC557dN2l1fLTcIFElMzhLzz
loAMeVZ7TkooSjW5jERMNsI01w0lezo4n4a8uc+oOBJ+dZ873VW89GczK69pJcHDVhX38TLfMJUn
ESHLjc496JZW4DrVHXhRZxMHi2vBlp0OQzQw8XmQFoTZcbx3MnxOyk8VS5cgbkswDBr7klE8YctO
SJpdDQojQTNko1wQP+LJ9419GSQaLiXdSFOcUb0+glheTXwoAznYjd/GGyIHERjb7Qa/2XkNPU27
cQj7Pr5wjWpDnLEvxHQ7XF4wifmV0XY3MLJ3DHSzaxbq1nyJa+dh7OuNHNlpP+ZXdJ7ycBxzNyC9
um1G/qxq+twpcVR3xduljULelg55zVJ+7Of+EbwzqJBHtHyp9Gl2xC116ck8FEm0jPw4d7K9cuvr
NptunIbshSn2s8SuIDx9Skl97bDpoRrl61CSi7HBZBVjJ2ZeHkzlHWVifhjL4mWq2ckoGhO8M/J/
YBwPNHO+20YgGUjVw0NAk/5HFw5YpIFDp+WulBl6U5v6s6F5HcoSmsF18jxO5anx0Ykcl6dJ1342
BYrZo7f94Cp+xNjfrgKBgVCC+oLSt17x99G6asamsdbBVRT1xk1iEtSZ2DfAwQnLT1Ve3Zi6eCho
clLP8XFl3SuW6NeuLL4lVf4JGOBPkcL6Wb9BhX+XuBAL/ue+f/+oO/3ev7/1i3wPCBH0eQywFCgP
CHUl5voeDvr8Vw5+AtdXvucgJqTAF999O3MQKMK5AxS4HGWjNXD47tup/NUBhhMKnS8KRSUu/opv
X/H5755dCMSUCv0zPoVoKi7ibVjq3b5ZUBcio0z9TTkM4xjoSkPaJZPqqJo1R6M1U9WZPwzkZWqz
7sKbbGI+KHscQODvV8CBT/GlYm9V53dXwEyTVbax/iYpq2yLMMINeVrSDZDEBwqbayXh8F4RgLoS
AoX4LHlQZBKNJXHhjN6moLSJnHoRUVoCv7x78n9gEP5xRbGmQlIXkNvl/mFSMZW5U7Gewy8PmXNh
q9kBNX5VJWj0cTqHb1mRd/umKcm5N/Xi0zBVTH9gDQ5iQdybUNhPyuOMISDi60K8W1Lll41vDOOb
2TYg7fVa7yyfYxVNeQvGR0+UoevE5INQhr3F8T+uLzIK4ABAYsPB81QHllCxIm5yx4qNU9YGibtU
p84R4bnbhUvKarCdTtQmR52l47JCl9IPYkeASlLVWXWRdITf1Yszoo83y8VpWaMhPHAGr3nMdKeS
ABA0weiHBcps6GJ1UJslm4NpKZkIlLtMWaDTGEhynssELBo4VBjvlCkHqKuKaacxWQ4xL99o/tWk
LQHyqUk5bmM6xnepq81nPCxz7ecuf5JZk4F33KGq26NUyvPQa5R3ncxKPyz+JLyrTqR5ccezCV4O
UKMxe9kT70si5pifI6ZL+7sMWYkdrwzQrizhqEPqLW4bOF0xfPLHVJcbOnFVn8d9zm4Sz0fFdda+
uVu8pac7xXMOUcoxVXlQWe4tm5LF/aPXGPrsJsKJHK8Y3ZNqgBpwEE/KgzI9dzoAaWeg4J6lA4bi
+6WdN0ga2CTwTRpD6Nx0ArlUmcNFFdgU7rY0pK6ius6gGDx0U19ErOtYHRTV2KRRV9XJUWkX2Wy8
onBNCKXpYqulb8G5288L0vNxD2LRVE+3SZ2MKqDFsqBzK1/kqT8W2oaWavlc5JPIQi6FLUKmKY8W
Rc3O0VlMg9lbZgiB4KD0uzGvX4hQ9GbJmNHBMJkRbLptUbw2SvM0SOZp0gGWc7gs7fBUGT03QW4q
gG8rIRoYcDk1zzEgabiQlu4tGQfwo/JOX+Wdn55izEB9tsmQvoxWF23gEkehTicX93PuDs2ubvNu
53MiT4ps9ocTQxT/0tQkv2SNW9WBbhk/Lnvlg3NgcjGLPikJyLZQdTV4nm8jT09AdADnyDtklS4i
NLe3m7ibGw/xjsMh3Sb5eD7RFNCbF1NJI1X1GjJnjKT3dTZgICnPcrCo8lqBzzaWHgojbZ4AwklE
7MWARSuDRPuZd9z3qW2CemmQz5q4iZdTlU0GwiKsUNfaVw0oeYkqTFi12bJrJ0uAfWcpmqiPSxcN
5T1ZlqhNK6/a8zFPnviAGnhQqtyg3B7X0gs7MH4EjarMc+1XGRrtu8UB57sYOohRI/ZyL4w7dnE4
l0i5brKprc4NL7sp1EW8XM/9XH2R3cKek67SoPhtSHw1V0ZepBlQUUBFndw1vY89bkbavmDUoLxU
2uFOmOStuZo17TAKFCO5FTFdmHYrBRH3nDjFg2VT+arKjshANfnw0C4yfqKJMzUwLhSBhhhLDxER
zwpnX3NPxBcDUjhOwJQDZQLHT3pw7+bVRAPY8lyGjjONSWCrDOeE+kZdeoNIIcgxlPQT8nhuFtKy
R+tBUoiqCFuNbJPTGTcLPNnRPsr6ucPXDXGmKGU9HgxysJRttQPJnYiNDBnAQavlS0M8kgYIDstH
kSB9FrC0q8y2LNCUDUNGGFoeAbFrHFZpWaQlsmxR3NsZjORlq0hgyZInFy4CmDZ0s2KAwI6sx2LX
D24NwvnRKZsQc1q5s1vqCeFDh7OzBDNtUgTItExhBhzNYFwGOT1OvSV+lFV+DZbfqcaddb4LSg3g
hgTTdsa66KEcEI8e81hnqLCPxi2jMZPlI6TDi8sFuzcN4iZlELaz1XLhzaSkYS6H+Fn1teFbHLf+
S54Q57YhIo9xIqTvIJjwETxah43g5zA1TSLGHStDqJa7oDewNlPR2JbitqhM5+/LyjWgT/fkUB2P
kGf0wimz3l2PpJcJagewN4y9NqMfeDXkUH7ADJ5DKUPyR1APKRB5WCOWFSxQX+Zgzm96cZW3VxWN
xbFZ8vqa+1irn2OHP/o0F1lA6XsAZECFPzrupRqXymuN2Oi8Ipcjg+roOBK5Hdycn6Wme/n5x71x
NLz32B7SGbC5yMuvFQfx9vo7oGBtuViYEL4ZlqS/SqUuQTkhen8KHasWkNuY0rXhmBozbgyZnfKO
dZLEUTdg429QSGjzqOFePUdd0/Izpy9bEVQJwo8Q+ft5PHNVUnlRk5N2Dvmc6O6lhOfzP4rB1nX5
8T4c1Bg8eHQXqFjKgzQqSjK97kgiN3k/kiTkra8oep2GFo5oyZR3Aqw0saPGFE4bTdRpkeNdGBHb
Bta6/wYA/wkR0MXwYjsUyn5BErT9ZduXX1Eqq8r/gHwoW6eV/jweunmxT/rxfUD09gffAiLm/urg
WflrPxzyoG9hz/dkp/xVUq6kwrZUnpC/l8eQBUV6nPm+gxcchfDnt3iIs1+ZS/kaJUHh2V/ToAe5
zZ/lOrE1fgwTfIbg2Uebnsd9AGiF8//jIdS61cpPbBN61gzHOkXeZcgrcUz8pHp0K9p/YnbMg9l4
KQZWpwdXVaByY529kG0cn+pR8yekAZZQGS2P8nROP6VmgSZMv/DTzhhdBCnSfp+pqdpdncdleiJ8
BbfHuvx0rFr9OibcuSK5Fkdq6ci5iDOL3N/YnFMcxCDTY3/pUN6dYe/W9+2CHV/ijG5G0YuITT5I
5VCR3VjFyJ3pwGJTdw5gN52LOhi1Rd4NPvJKipnfcFsvO5dk5qnyZR/4qR6PXHcp91NddFfjPC4n
U+eJ/dSl7HRJ6bKp2qXYCi/NTqt2PGPCuUwY3SSTjwQjkqILozcxCkWhhNRvMANPYhnc+FEBIQZO
BWWCuI8Druc0XGr2NR4LXHsCKa+8D+vcP7YFslAi67aGLnngeukxc/MLL7kb5+oa3sPu00SMl/0c
g01JjSvOT8bxE7DgfFqWMsHV992LXHlZdZ4Xe7rALeVFzQJnHucnalLnhvdFc0Rmflst5fgli5UL
8h9OdiN80Ji654icxG6htryKi4qdLZWs7wDd5o3v9d7er8hwm+gWeh5enfQBc/LxOG1GQKWs7e87
dxLI86X5BCahRl2oPn3uG+j9GCieFUgzAzAXbkika4LS7+LnPh3SXdG43ZXr1ioo4Sh3ddxDSajm
F4LEgA5Vd+m33WcyEDSONW44zkyEzsSPSiTIkB2NRpH2500/3Se1p4J5AnrK+iff1dcic/VmyrIz
JKTrYzkbJ+yKJd263FSbSiwn3TCdNCQNSSHCvLZPKbNAl32SbcpiuBuYTG3QJn16SpoWkKQDFh6D
lto+YqVXRX4mj2Tj9/e9b7IT1HTHk1hidYJkRNuGV6CTby6gFoW2+CiBAzeIesbmK2skxHgVwgeX
JROS+scxXzFf64KYaqowAeiNEXAjljeNka7q081UDtmZVSOE1JQ0kdfKnTQuD+qEyGc6Er6tGh6z
oE19GQ2U9pfziOFlL9l5slTh7M877cwkEDPE11GyCKglG4eDngn5VLdjAS0XAKMG1AMN0w1Kf+rF
WnpEJgm5QtOdUAF9XpBFoIW386ezdJjqjRXJdmBeAlIxczKwPgOkFjhwbjpsRp6duLWmx8gIp8FE
nK2wtA07t3SPdO26521Vn7eIBq4mkkPew2+eW2Lv/GGsLoAOrkrmAPl3NdjchgLyu5QvG98nj1Nt
s9PW0+baOqYPzOw6kc+BxvkECqbcgwyQ782As2spEwfBPi4d905sKsFVPDt+MAioQHdxctF1uKPa
pF9YXji7IafjfQ9yhm1fNf1Nz8QZnD3WKgXrV10e++0Y5qX7alBWtzzVZ14y8fusXFhU5xddq5pI
IluMOIynkTuOz+Ucg5Shcdx7MRUIOazUJ6ohW1fPU9Bx8lk12tmWNlsix6a38YLoCf5xV87F3qc4
TZFEOv5Ua13f89mFFl9ln/PUXIlS9Je6BdGf4mfEpUd67u4rnxWBTgz2ZFffxKn+Ws7+o98352LI
63Nfp2ng5ai/FFW8T3NtjkWN0CbpPXtE8my4b8DofMakS4LUJwDlS+Nv4ynPnt1B2VOdFE4wIqx9
tabKIkRP46bKveQk03676zMP5q51HAxflAa9a5ST466m0O4yCM9NmuM8NTVoQ1kJlrFZOkE6Gggr
pQrWUMVpNHupvyvmGQLWS+JtnMJ9QurbC/IxZmHNSxAdcCZPZtcuJ2og6fUMPo0HXXGRRX7a0fPB
K+xFG+tjnmRXMWvqcpOjtLxN+HKWY6o6VrIEmxn10q8eyTzUKpT5nAg9n/u2tS8qK8TLhMd2nC3q
ig6Gh1KO05MwRD7OdYYqlYhPcCMLKvwJ+kaa5EjCFW2GRtAjK5P8pvD1166jfsSrxo1IR8v7qluG
a0Sj+X07F0vAvOUotU4WJAkrrwg60XU4G8WQG1ugVjSJAbFnsenq6WH2y7u44FU0moW4IczA+dBk
z2PqYGZOdxi6I34eOWmepDjbDXusU93WYU9Ye69l6iW41Th1Au0mEI/Lcl8HrGya63LxPBK2Y07k
2mXCjySZyBd3qMtTwI8Mwzd16d9yh0gR6LXNxEff714torzsSD8cKZVVp6yqwIvHDUkCRKWsDNxk
sKeuaZMxpLFld3UJJzVoBjOgi3546h05ygDTQfGeZk19zxwpbjmtUATN6nRJgjYvPbXvqpg8Nr3u
rwfG7A1xZXnN6rS9ARSRAUM8G+Ze3wZtkaARnroNcoowWpUS04Un/OVsaNr+OM3yeifiJburOL2v
GhQf4fKqE1VP7rFeLGK+LE/hgL2mepkXiI81c9q/JvglaEnp1r3z5ykZApMwWMghQR6GWvcyK3cV
VTKc2nK4Zr3YNMjmhC6C6SiJ1Y0x4Ok0zjnGhK5J5sMTV2AH7Eaz7VV+5815/KotCh+zS/ZtO+9y
8VXKMiKOv+v4EKFc+eSw7RD7UFFLNUclUsXzBQKh+BTcliikmvEISa1HNGJPRVDAUCCRROqnFS6e
uCgXXxZJ22E4cInbEBltMHb21WMzxBiZSvp63b5noul3yscZHTX8l+qGHVkSccdpP0aAEe6Zk8Mc
O9kEWRs/DSRzlw11/PZqMNS7szhOBYz/1NwYNFYhIcPVZZqU7aO2vQh1DzcT5wxEhUvmBYUx8igV
SAZpF+gP9W677dTovXh++zTn/nKXNz2kEVVhd7XT869iFtAuQoQPD4osWW8B0tqGnohqyW9Elvlb
HTfQTJq83Vgt/c5P6ZNvnHvldn1kW1GeV8ryfWIaWPUqnr7kMZR75mbHcC4FQflJVjsW+7CSqpyC
BeH2vcYztkE5s+QETqh8GcwMlLKMFi/Xyc6J9QgRsNwkX5s2e/SJtBesoBtTT+LUdbPyWtR+FqB3
IL2krsO+NHYYTkoyVHeJl7sXCNTbvZfPkIf1QNRZj+hdbvLOPA8lapVDy7pgyVz3bkzyClCgbOSr
W+TQ7WKi8XasBpxF5jwSHHJGNA8yb7iYk2Mn66uoLHZi9Ed4PW9fYMYG8WmaXyaVTY+Xitn91HbI
C7UmuXDk0BcbvaAu5rOeRDSJIdYID3tUMn3VL7P/SbipOh+XBgQLokLjkh5odYeWqxYjxUXbO4FI
Z4UB0lS7ZIOMLo5dgp+xiJiHcc72Luk2Po1vVH6q5QLSyGTycCq6pdkhh4OavufK+MjkA33NeNvu
6yI98bXbHdtEuyd5nWBe1ep5n6VzcWRt3R8tvc8+NZIW4QAgrAPCKpWHQnsZhjqbVgZy0XrT+zZH
YM1Vi3SSiE8TTJBgytUxidowHdNjy6cOUmoLd+PAH/wMp5QTgDM2ox7xts91NdcPdtIEOb1ul+iy
+jx2Ocf+mPVYRNj4qJ47nUaSq6RpiFWmEWvL+KTAQSuDPrMccogidTd2Kttxw8ZRFUHjK3KrLJmX
I+L7SQ70XcoANXl3X7dNh6xxO9UBrxeIjdmmDBvp6iLknp1F4OveuS2TjDF8kB7GYDG5S6N8dGIs
nCPvaddCezitmk1cu/7t7CHnF6JCkF1Pxi12RMb+NimXKnJm3oCJEklKPPmChUMt3bCedVMHbZXN
t/not6HnmuIC9j/ZmgRADl0+0LrKC30Rk0ZvkWm3j8xMONDEZNUrI+3ymFXIoXeJN26nqrkd2grp
9VHZMVxKAA3eAc0xg3w/ixv3nKR7sczeaSHgk9zMFufc9vbYlHV+yxAGwDAhqIMD4WHh4gKQhuUP
WJ3+qEkzL0qH3EP6lozbuvbFadz2X2rXEVEuOwLRIPRF7gUdlqO+iGHySscrL+Zes/2U9l3g1gl0
3iyyN5VLhmMK53zcdN6yy0nhRNJW5ATppSQkowfp71Y6JzE836aIrXtUmrTZG8HJJjWoVoW13xef
/w9157WcN5Zl6VfpB2hUw5ubuYDH7+hFSjcIihThvcfTzwdl1lRWRUx31GVHhiIp6jfAwTnbrr3W
sLVIbLXm7k7mYOFBJAarjWoL+RUOVexJWoJhKaRXfZn3wiVhfRQ762fF/rXljUHqmf7OOEK2Koyg
QnSZPLlKOtKidBUxPaO63aVmojhpswi2XgjCeUYxcnjaU+UR7dUTiBPNG3XpnoThx2R9KmsSyTmY
hGmxoqzKiHElhm7F5bEh47NnZbFOVqoY9hqrWcT+KOC6XcY3LvR7PNfoaY7Nq7Bkll10+fiuF+qv
JU/Pc53pDvJMRzvDt0xIqbtVsPO4rezBSL8UjRPBeJzuqJNMwmDNmmfk1etqtsZlVadv1iDAdTW1
iW1V8XVPi9kplqm69YoKrjUpzZCeh4lum5lqV2PEVm2x5uaGIL60ckbKRVJh09+rXXE1YqJDxV7r
urXhw7WHHcCKOkFfVkv1uZORoOsLnz6Y9tTvleALcQMftqR9n+PUfMMQFuGSFT9qsdZTh3Jpqjp5
JgnfxHrbvVZutIBH37ixPGjhGBfPy0yGiGnLCC+skVyBhN6WiZAemzgWVsCkNYXuRRLRSm2TOPfo
OBlOIjaxK8V6HvBGxC+t9SnL94/NTEY3FUZ6N3U+uTk0yfedoZHvdMY3Jasthv61OI9UK59+5rMk
Opo0aiUFZcVT2tVPLFoRs7wKN8OYrUfZov/h9LF57UiMzGm8ZkVV3mlUbc5Kl+l+t026r4+qp2m9
aS9G17qrQnakDNs13gywQRoBZjferM76yCdTJ/ip4bsuETwW5LOSdbJb0OxzN7N7mTThqRcaaBg6
ja6CNHwfR30JSSrZrxqPo7PoXHSzPoedmqBNn+OQluQWA0o+zdq230lr+YO2HJp9ymyE40wCSvIi
OlOFsmGX3WSBjuhKvmy0fIZsZgGV6NSWtr51KK7IXp5UQQaVdattBDxACAlA+PZ5kMAk9BOGVf6R
a53p1QsYO7BDbjtPyEBSV/J4egoRcakC9qlGzzS7wm7K/UGa6qdO6qKuZZMJwJlcJacp3KlS60uJ
esHf2rEQPxXyT0Fe5kClS+vTPcp+rglVIspcp3I2fhjDfB4J1ztJKoOlxxk3hfSErxjupnJqT5XR
UKaoZXKsRT3HsbxHRlyHsg5FhqbG/tyP911tedvY29VibeFUzKIdL7rdSxIGJ6nrKKXeBxxNmwO2
m/bQ62oWlHG8+UjvbK6eD6+LpU13Q1GLdp2Zb5aKVambPCjiaXfyIr4WxONhG5e9s+2JbCvV8LJU
ua/0+aWp+s/WNA1PbDQyVe4r2NZsP9VD96ZIdf9QDcbzGGswwZc0aLAwCE6r5nyjpS07uyaEk9oN
ESl6X9hGs7mx2iNBrSa63+T6aIv5uHlTJT9YfWZgSwXpJ+nbT90wC4L5So7akn6wPOxu0cWALSjB
qITRXlW0nKckpU8/i0yjdhpaEqvF9Avu2Z4TMZJ0fmhSMTvLVXJXtLSwrGSjeVVR/MuyxM1VXby2
ZRW7mpK/rLFyE4dEDE2oxzh5lHisuSel1ze4NOYq/cjEoqaFSnf4PVEylCjS+qmV1/dRoYVWVRbE
XHXFGiU7XXaA8raUU8Xoxz7qAIXYbR1bVCiER1nvTklnkW7qKozrShImJRU9sZAzN2+JXre1C/Wm
2Wxa2N8lHM+dWplXkcDamjc3HyVmwsTivNT169RLeSjoYubrWp9dJFo8mjp5CxblJse6Bj+KJNWh
srLL0yqGo2M0Hwg8RE8HNYrph8hfMlaXk35aNwUz0pBgThxQmxDwKyUo+2Vu6YeSNRByFxtzmYnZ
25goZk5Fc7vrOpisTQ4n8VQWdFMtuKk1Pmpz79Cip1sfa+NjNa62lZVvCkiWaAeH7lSpyXindBGF
9kGv9QCIjf5lxsTJWRwU7f69XwgnspkEY69UxdkpWNjkPH0g6OrbqMnJD8uaE8fYoVWXy0s7px8G
TtGeFNbNICR7kyoWfh4SB4yEs0vz/NCs+VkeB19ty97uCw3R5VWhZpA5bboiLW7U9TOd0DRY1fU8
JIOJ49gWf9+U945OchWPFyn+YczsK2XNfpVVkznCsQPVmWLl2HpS3xKja1o9nrVJN9zeVIrznuoP
68zjspbei4eU0Klianrcdy81WlxtkSOUu9eeHPsZwwmZbkVSUcJvU5L3gcVs4ekcN3J6mdmQFz1V
vjRdAoO4SXSdU03xhVTvL9PUCBdz+CF285ugQoeW5Iqr9d2n0dWz3w5AJydyQU/eaX6nS2ultrrU
NIPLnIi+cBZF6cOiXr+vu9G66bjWbt/9YmrAk/T1RhHaNoryYxrWNznXoKHUgZvoVaqEOXina7ak
+0XqZO15TzDuArCMuVBfhSl/b+RZCa35OlX7FHbA/YqmQkm2E9fLsg2rO+Vr6VP/Jmyh9WrMFykT
z8uEM1npiG0FTeK91W9VpV/TafOslDZ9PLa46UXefVnTxe8ZvQZzlTVvauMhVDawuMKvATlo9n+3
3oNK9BapD+Tia9u/TeL3uaFljG/cmedxK6X4tWm1b7YlAeRY5/f6Ts9uKsTB1sGhUMJKX4e8FKJE
0Hf248XAmj+LgrrbtSKUn+kk625VK+LJkPv9gXKm4ubC2Nip2JeU8IX6RDgaXxZOVibUT0Ye30ZB
X8CIdtm1NBKmOIf1ZYmJ0LX0nCYJtn8SULFehd6mZfAmq1U47TlDobuQntUiL68s/+oLkxaizcKF
NmkNHf+KpWr16W0S3jQLGYBt9frS0G1RqZC3reLc3VSpf1IrimmLKZ8SaY8KTmJASPKhA9uNi+Qs
9jLQ1vmzjpubynSOT3r0adGHkZtuBhssnoUmCUorYcV2SJPklgKH7gmljEK21LiqmO4nfddQAs5K
xd8NMZjWWDqnqzahntCqrxuBkt2Zy8wOrFA3Tuk1Nru4X5O4McM1HlqfdKok0G6HB3nOhSijY9DZ
allTvdVBUgD8+zVoiA5QXZHW9QP8INj6Vl2/A4tySEByZ1+etkQL9YxN2NhjGUxZEUl55o14XA2I
QmZ8b4vRxh35xqRPp2RJt+tOp8hvZ8mbq8IeM8MRNyoqlMVl4l/2+3Q/GYq/WflTP+UIa9dJ9YPB
vnMeC9S+lsdpBDiixAteuR9eaqKmbCNu7vtudirmzk7rTNuiNnvK/ZnxsZaQ7euEEgB7hCA3Ou3c
63gqimD9Wd1qL1mmzdYbCgidwUEAy37uKMwqeL2sgSHK2HXUp7u6UZ1eqxfN1nd5Yz54NhrpKP+1
15WxnHMhzjt1kwWjMlOds+NkuFIg/WrauneEuMPwSkR+3j5Iwx2da7QSUkFgyAc3SWc8AUo89i7B
2rMxCUo4ClUXCoKUJXYrEffQbwYAkS6jrfeNdR26eYJ9Irc41zUYMLoacel0Um68gAvTnGWy0LYn
nIpmI9dBIXU66I3KmOprLDUYJnxQ4ondaAb5RuosdcUGElyy7nNq7z8FsWuI7sxBcMSGwSOjW6jx
7434rjbTRah0NzbrLLIGJX2VtVF2ZwszP6/d5M9ql0fyaqEPsfIVmzQ/jfjlXzxcVChqc8nBOc2J
XRUMGwnlIH6mxDbQR8Vl+qvpUmawJypi5jS1zs5CfmiDKl7S0hDf+2zXA70el7fGWNdvIKMMp2wU
9BOKtjylOsX9LnM0yqGZ8l1mwuVKSUgL8p5Ac8IQ3sVW9lLtY3xZC6t+SMlufs7iAN2nRZ7gapbQ
utukpN/GvNEKu8jn/VZ3VXEtx7HwpZWRhFzSsusGyvxtMnbrtAhV7FOdGohqy9FVhli+1mvfu9Ve
vzMDdq9m9A9SkVrSoHWoag+5cWNDTL5k0U/ggYnNE2Ffe56ySvsuN0zpEdIny7fVyvPTVKkSdaZY
vdvaqUmoRS7iyWp29awV0v605sQjeikhs17V44arlZM7oyQeBqSoB2NpmrZg9Obroq7956wx5Vgx
DOM3sb55Sy+iELLngIyUCbe47G6VVNKjWphNJMvt8AagcbtYmticm2yPP3uZ0gk1oDqRdOqIvcqu
rurPxaCQrWaG4rb78DIKkoi5EZL9c8qayhYyKQ4olYIQXL/lQyG8G+sYkxnpYyhX4vQwJGrimvtK
T67OymAtcpTUB6s/DxCx4MIILophOQ5PtxVOWa3OMBMXEeN1cnyfxfMSirKknqVkMpxt1UAz9kb5
0bIApx1YbUiJARiYMTfIolG+fOzJ8L3/VDnIfWVSvd3z2bCr2arP8T5o1DX3BOB6YrqlkKSYGLW/
/41B+LeAGf/bBs8YCftvgRZTn9XvFbifP8abo0+Epo+3/Ik915S/gXNmYEsH9Ayq4gA7/Ik+18CR
MxwLWBksxjGo/A/0uf438UDw8moNIDPTqyB5/44+/5upALSwLIsikyHD4/BvgC0U41+AO7qkk86C
UDY0BW4V41/B3wldDp3SukkUlJHatjKxsG/KNPpwxrqZ+iazFHd6I8bIKU3r8lrp9XrWkhhrT6kz
j0OVAuW3FDRaSltoqHe7UMsCqO0qARCoquNHchJyYSo2fs4UkkbnrRRoO3Y0nyptyX/kwk5FsCqN
SQlMg5KjrRoVIL540arzZpjyu7pOeDvN2pgMU3YjnRjH6hvDBe8hw1C4Fc0MzCFOZXLQqb2z6O81
ztYmjerlzdoH9SRQUm+yIaF0LO9j5446qHpnF6rDkpo9iON5XjkoDSALf9L1oo2SAX9kz+JWds5Y
13vxAAAPaO0IxrjC7A2lZStNbi22qeikZYRyxsdimum3WliW3Weci0MrkTg+qMkaf6nTlLzE2jK8
9ErD7ViU2V57AI2P8ioDguxGyuSTIlf0Wuj7omhUxPVdjj+HsqOfe4a8xiotHXnNYjNqE2N977GV
r42q6j+yo1dGjyZddUew9LZzG+KRyW0teW7cQtkh9t2E/krLXwZkn8SPC0iV1yaZygIazKJ8rvoq
rVxxyCYmg4a4dxldN29dmvQCoFPTestKcQbEK9MDsZK5CtpWlLKwrvTET9YjkZjA3Z/6uSSXlK1a
YPa5ABPh7aKkd1fVFMzdyZSekG6wgHtAeqX0T6Y00JzvQKu9x7kpDxc5J3x1kzLhA5PFUr+A3Myp
2621qbgd94qokqHuowscottcA1AEqIGdQru/aUn9oEhxE848TKCyusjcWD4vnWT3Nc1FxwQP8EtM
muyNlkqSB9uWVThbPRFGZtJShpb1scTfx2VNSjoMMynUrqhCZ4v0B2OfcwRmMu6lKXbrQaTsvI+7
ZpzTvpmQuUuAt7zX0iRkJ4gP1q/KVFeB2SrQTEC+97p6SMq2FfxZL62HrevJXJkfQCZNFfq3tRzL
5ATUXcwjPe7jp3Gemnhw1VVc5RdTTbTu52A1en7e5H1+ktplNl9rBkZX18h0PXEkTWgphTJk8TRV
RTJSeaJLbotqadADKzsgk+QYFdPoi1CbnSPq2b6EKenubY6PngAj0vCXq0NppEFNfSG/LHQTrhII
6sldRDEtQKKM1eDKUyMVntUm+3gfk2VTINYArdOVGWZhp42w0uPTm5QKBONpee2PXU4rpt5yaTrN
CWTQoSg0FGiKqqbTkUkaWQlTo/NlaEoU46j8A86u0ybPPU1uW1JsHWQKF6iLD1KT0v+zxCL1ukLV
xgjFuuFZHxLBsMdqtD7rhZlcN7dwueVSF3fAmXNo2SueBYuZK++qkc8/lpaMnz5RstwMedZyZ43T
9bndaTE6xIAVVK6xsTPFleQzZYe1afmZrv73XpH2zpHNQf8eN2uK3J2mbe+lXMZvzA0lvzpJbb5K
oGEK0A5tVx0ZfGbmNWOziEFHV261BwskvAbapz+bSlx8aqJSs3r5vtxJcj5N7CS90m+dmkkE1fUu
6Y4h7OZPraYR4yiJYSL0MJC9R4mpTA9MRpC2WrlUiY6iZbRzqiwdiXRHIhdHaNr2uV33MvYodpyL
cZF2d6YXBUu5xpxOMOxZqXpjltCi31JjAPRmlWi9NW110+QGTFLZVVSstiRlpMVKTGMEoWHEFB7V
wjgtxcTwEO0gRt0wbk6GCQRYTmbwY1EWXmuqfSc4m7iSA27acgWqUak2vXoxZACH1hujxGnikMe1
PwpzmH9MTb2KJBv9SkrYbdnPeLamyRVzzaKxupRp561mNVeOVctUlba8o8lqwniLEniTd6/ycAwh
6/UOAkUQ75RKOWxO3uvw1ZSyys5fByG3p6Qkuprm7CgNbAY48EKi5mnTgZe+NMB8KVXiRdNcGPjT
h9HatB9ZGW+ebCqn0qgRf+uKnrnivNr8ZVt12u/zNj8z6sBIzTTo6pPMB86huGor6n5iM/3MJl1O
naISrJ/ZQnIA518q5w7o8H2zQTxwNndSaZKjrDMjeY6pwsy7XnybR4OKkrJnxIwtbvwaV2lSuktf
TU/wezBXE+dqMgX0Gas3Peb+ooEhpbCQtjENhHTONGLTpaZtRv1KsyV9Tp+F7RiX1ZkutauaMMAh
y0jNBzWn4SpUW/uY1JWoeTHjz+B0Zp3MoCEn2shOAPX+gSH+t4LD/+9E4l8HEv/P/17ULjD2A9v6
3waUv+rivZj+4w/KguG/3Oy92abxPfuPhwOe3Pw10Px/H/cniYEMTQ0YbJHHLf1JVfAnrhfIL7Qk
JNNkfQftDejdvw86ahAfWKJhiRr/oksHecyfoaas/Q1AL+GrrFimbgLA/3diTZre/wQSF8hFDNVk
HBdU8V+n4TRgVEY258o1j7JzdxpuEMSEGEf3mC2/yqfjr+rNvOmeQYnYHxwG3E/SUw9C8C5+yG6z
H3v1dXvdwhgK6srL75YgO6Fo4w6n/FK8l9FRM7Vob6JxqwbTOfdAZfrQT/sx7Lwy4oz6aY4Kbw5V
VCv1E6zWAcqwj/FJRs1oPQNgcrqwO9Ood8AanxU3jYSQbY7URRb20eaNvhiopy4o4BDfPMFvQv3U
PiUnBdrx4jYE2WpPV3pEUeu3KExXN1wqQ0i+4o6h6grXBYgPU1OX4mqE3U0+GXd60N22a+rqEaNY
p/IG30nY+lXIwLvP6GI4ncxT8xDfC7fyqThZt+Zahd1pDHsvg1a7jVI4GYWrFhhOHJm4bjK5a3pX
gnFabB3szkt8P6mLvf6sTmOkegUyPiqinIP9K0JDM/afmfpzpEB3M0/24i/dYV39NtR/X4bqSSGf
APkjc/Eh+KZo8D3xnurBKUPHs/AAcHFnU1Cj6Ln4lN09JejPqAMFfah/J4WF8lxxdFc5FRfKo74R
UB4Llvs6nHnX8lg9pD4e62GiOhCZfvqwIDNcBNVpojsCkSO6nMHmzlDSIYF6goPoZPrKl3Qq7otP
+cP6MYYN14EeqD09Q6G+uIyQOYh1n4bL4ut3DaosMRKfRdCimUJFOpwuxkN8t102l8FTX3QVp7YR
N76jO36pPvdv3VG8wsY5skw70elvIlqj2k25UXCKiqf2pfa6aP0S4WrXIgMdK9HP7ulSB3KYB3Tk
0c6QvMLPr+oVaEAQK1FK7K3a2ZNxb0Q93wa/XqA4hb8X9zUE4fSaA2jCX9WwPTEX/ypEsMm7Mhdr
euNHxs+bK4bqY3VWDlnRnOkhx7ypj9I9OzGIvQwl245zIvK7z+lcvkj32U/OD6/MH4yIoiIF5pMa
CH52B+rkml/kU3nRr83ZfMyvBiegv+RReqpP6nn4H4iqFeOfB2D/cdT/Bbq/NJPMKFsnISwCMDHl
FI5u68bOEIJtt1uuoXe/viAz8H9LpkaHJrXqiR4VHFd4VuCbHbzqPb0H6Orgg9zRB9DiiAf7a+Zm
/qH7fGhYWaadhZLbR5wwvwilkCgj/8g8w2MXoS/aORKaVwZK7ybPG7lXdzyryakKClSsKISjNmu6
TOKGzYN2lkLBI+EIkiALsl8V04zGSUPr5tf+s3qZw/FcBMWLmdtrmAXbXRta7P6icebzo+AYjvBN
dXt+N4bx99TXo/KsRoXDjNWL+T25ypF0S7KLyV666ndsyAiwxPP+qD1C0uLPJ+NaGWESzafkUp73
W+zTP7pDR7u5N3n1obOV29J1DTRI72ePmT6Hru1v9vzc/kLn3nlHTPujxiosnIUNMezBE0+U4+zP
r5z3LygwS3xGjEpuDltrheKt5A2RdloueTgHOYaVHC8cEQnT/Dkqodt3F4+xPCfza9XeELQ1PeGc
vLLj3NZ5p9wfMWTg6NAAJ84nNvyiBjyUq3CuL1TVXNqDTuNNZ+setBR/Q2DJp6LgmYxr2WVgsR3k
QA401HGhTXdLr/RqB2aRSLjbTsf3ltftZ8LAgU0kRqyDhkKDuC9HIOrCxlODJBQR1i5s2vNufxvh
WwfF4vUu0F5HOhceIbCd+YW/QPLa+1sw4WoGT4D0FYL+BI8wu1h9JAzqSEOHjlq9FeW8qgvFR/A2
jvFsfE/QeAC5+tbz6ZqrRAIeSGAbM8eJ5q/hxo9GdOiQy4EQtoeY3al9SdzpfxhGk1Txn0dh/nGO
/mUObTGyAjI3U7wy9XvdcWUNAhuCTdIbVpDI8Ex6d/d79xAgTlhKAPKXlCdR46tWlsJyBfeJyqEP
0I4fM1bjW4cy0ebBa4yCtDPBm5s6FChZScNtg/JE9/9Mz5IjR0OPe4VRB9nqH2aAxAPq2AaKR7kP
PAuvyGiLDzLn2DaHk+QfkIvjCn9LQvNimIT7yDzFGKreNzHlMerIhS3+mE4lEtF6ACaRPYbA2e0P
YeYUo9l5h5j0BIrtbAaTp6DsfPyKHfR+7Och1Fx6bjzePioeoSSJEPAKLbaEzNfkEQr33Ozx4Z0n
RTmbZXT/uBEkmCGs1DAGKbp2zNyyK6nTB+rVdBaUMbpvE3cns30AHHHLxY1Fw4mDWmbn6vj+1W/e
82c+n3WV4Q2OPfDhwYi03uZJLtBG/mMc0oVxiM2BDjUzoPflC2QwCGabwfbFY3FaWLW3nyISIE8x
xJovw7lj76Dq5eqsXOkKjh5VPOfMVrGdq1/zOA8BDstPObPoh8uOiZL4QqzCRndFb3Y3Ds4GI6fA
1f+xZpPNAQuox+A7Su9wjABAOAighTiNHLqoxgUdW7nxLN4noeLFyAv3UIGxuEiIJMRuHB23c4RK
oz+dtxBLwNMDURCwQLxCQFKkd5vwWLw62t/M63LaWA4APL7JsyeeCOKgvaTRAJMsG9XVA+HueNIG
TNE1NuBQxk78Pii93nmiWMQ9oCdu185XwUWBBLNTrELBmT3WAnYcLhpCm9+LPHLxBX/Q6cBxKD6T
RTsblssJ5fMYIMQWjnjlDCFuKxTO2KAzk5zhEG7s4+O7VKK844yA0UC55diYEq5i4UJzlMR7ymdR
ibnE8XgGJ+/YEvUF24TyNzsZ60IW76UYj9jrg5ElJu6AK7eEVnd/29/SqPFINNMAcxUOIEJwdXlg
sL8Rgs/skp0n4pW7n1akRb0vc2blIA2WUOAUHzs1u5mBfJp9eK/8MHaWsxUNYRocx2HkJTW6IkAW
cAcbYUhKqIuJdoQwjcYPFTNsXQ5bRUeSJZXZ0setTtB016zooSHfu0DxMIHQNHisKEL04oP5sjyo
N2waz7pypWuFoAX8TFyM6hQh4a/Lp6GCs/BEFJwJMZLfcx11APQNJZmM1/ymFcYimMHCc1luEu8+
DL/Ce9rokI6PsUWMpDkzjoJzQRgtBuZV+9A5vuLDFpi4GEBCbvsuBA1mrfktOd98YwcQ9cvcyYBz
yXk2hzDP8c2WbaBsuXhlRPzqELahf167LVo+PF6+W4pMxDDBofK5JYs8+iysK56U37YNENjvwy1h
sQ7Pc5zWzZEOMyTyqA+xnkPGjgIDt9BfBo1NwmwKawobvw3Wzga+4I8py0i4c3g9LmW+pMQWMwJw
kl08pp/N7Vjq7qRxoSXLgPXk31vPIiSnA/kcE2K3d1XQEagwtYN9gnH9vOvX+q562H6t4REoAG72
IFUM+xDLwVGPA+ibA+sG0Hc+k5UgykdUfk1OJbxrvhTy11PtV6filJyaoNwuNAbTO+bMrsN1+AWp
hA1+K9DtwiEIAs/8UvqkVCHX4guwvau26LPBbPr4AUAJO7uSFcGAPxElNUHrZyE86ryKaARNlQFO
9crpiYqOsAveBP6fHv/5ALA+BQf8SWA5LQpz9BfQkq397Trd1ovu5L7pjqgDWQHYOHcFw2oPfLzs
KWQlcaTQir+1oRLsXkfIXjhi1J61W/x8gH/5QXwyXjr9Zes9/UIghhRhtdpVYJJKQE6sOGQBdsay
mK7l6c8zxiQaz3HUvLC+bBTm+u4mspD6LN8DdTXhlnhRI5kITvmhfprP6n0WsDy8Nn9KuBz9e/bL
uvVn/b5C+bD06eFnDNJ4lC6TB8ETvD6sAlwkYeYRh0ooAXpJIHi0Tv2KSDHh1zH5UuWUCHpOqB59
jCHMnLYW8AuolQf7ntj0vX4fgBRsXnHJLgngTGfylQDwiEeYF0J0qHZh3du0oH9otFJ425vMxKer
sU/4oXnmxcR8x+MVjqSPMKy3D0FGkzVsoiMPs34/N4sPHPyc3spZ+EF4ygYUhkscMvVlJ88KkzXg
y6IdgdgGCcj8u8R++Fh5iPHH4oK89t7T30YBIS3b5CRyjYZjeLAa2Dq7a3Bb9i5Ne1iijzAUgUGU
TI+oMeGMm3YK7hgYHjkX6aXoWgG6UFLAbzeBYtnXgFkdO4dpCKARybP8UUVMvXnpbWdo62vzQTvx
dUd0y4zbSvoFeQoLi7IW32DyTVwFqlGJGQoPsg8s1T8uYyROzoHff5aP5W1LAmYWcW5HWEcQhFmL
2dMtSgfV1fDY7Zh1UOle5UIfxneJvsRrWmwDPocHx9513kdHwdEeolbHoaFnwZ/jAeREoUewfWzu
/bQ7L195cMSzx3IdKchok0LzJRsuunUABGCjQMGdSq6bsUF83m+DgqIUTCAsNGQt/HSoX8n8TsLv
8Mn4RagaUBxqiKSPqE445w5OjWS0xtghV3a4UfO4DxadNDSoPTod/oTuFqDBg+TdPcLBg7gbfKBn
+t0z3SLfimhIB8BfOJ2HGuTh3oiw7jRuQA2tE/vouYtYL5zS4g3fdp9CKkbZxPfmHhiGsCXbwJEG
R/1lRCMNM+wdq0wKgFEmLLjMaKl+AcL1BcSTGGnxAOET8UMP4o5cMIGUn0biKbvl0RFjmwYLijar
bqvuys3IxAjtL1JtPMyRLgpEFX8pvNHj2pKm/itvsipT+/oLrcHfw2/lXxX5mEjLqq1ppStBKpFm
tTs1hSX8uvdJnOKB4t7wITVTcXhygy/WcLIztSAqR9i0AguoIqx2xGdHmLu7SVjeH/HWGkmHXwhS
DBz1KWpJRKb2fhe/xNf42l+suz6SvTlaAokKh0XECsEIIs6zv5w0akbDt/J585JwjGJi5MXRsdgi
1p9CDSrcw7X053Mf1vzRXYyQl13Hsx4dFnHyzSdgWrit1J9f19fVvjdwQlUwvIA0uxuu+dPw63AD
0vPh3yqKN4WnhRL075iYB+O82h8zhxv0229TZdka/4mHncfbqWzn1NXCPUVV5/COgFGwahUCIqkD
uBK/gF8x3f4sYA0l1zzB/kngS/2I4XiMNuwrLB6FJYp0h0vZSSwXQlS+/7cywebDokKeMRxBq384
JSgy/MXFTPCaI0aLH1b/iG6YXzmiZlv+tiNeR1hHSiR7rT9gyI6FwJcGQgBA2N1/3w6T1wSFHWaK
J4Lkjsf0sNdEgJCVh0HnuCMFqBBt8U4bgrYCS746eR0w8oXF1Z+4dcwAFETe/E142DloCkJ2zPmR
6sMjEswhjhn1On7ncTjIs2iDEyuah8Qz+dERRx5S6FDAsGHIFrgHJuYdbbyz7tur+Jo/VG2YwZzt
5deF430YEdmGc8CpCMLQHauJ7oCDuseehEHOBQstnrdz4r/A2O1MUY/YSYGNKB/oDacnwPR2Hh6p
Lck1ZxZMKSkgBsZb7o4QcSL+OUI8hbECn6mB9lR6iCQ5R2C4/l/2zqw3bqTN0n+l0NdNg8FgcLkZ
YHJVal9tyzeELNvc952/fh7Krs/KlEsadWOA6UYDjQ+NKpeZJIOxvO85z+HBtTuWVuaSgllj3tIV
bMuSXcGmrpCn86HE5nuM+Gv5yxf9qfeYnPuXKLiYk+aSA7haZqqE/ezrXytwt3/4WiH0Pq8vI9ZW
2Cnnnsh3cWGiEiKusJ33e3f69XRjIfU+6zZIvNmkAihZz1tLsckuIVVSZW7u1S68UZf5CVW1q+kx
OeWf/4jP7Y08Yo1fO8cOW5LgwqN+PO8evEv/OLvpTooTsZXH04+c+qbPnmfONbR5zeHOYmPYnHKA
ZhvD0XgHfGzLIW5THY0XCXsN67I6se+mY+p7q3rHormOj3OGSHiantYcMc/uWRzZS67085gJb1oT
f6jvjEvjvjlOT1mF2NAarGXepqXIWVKasI7o2V05/qp/7MYFtoINQr4T9yLZMb8zi1M+p/ImL4zz
+sTecfRezwf8aOv+ZPW8q4Vzm6f83yFBZa9/849dnvlC/59xJw3xuvznIcyav46+J9+zh3//63/X
j9+zGoDMX9Cm/7qtSF2AQ/3t4a9lmwUPzzs3T3/tL4mQCXMFQrTrKN1E8W7N6NBfEiFBQ4eGkQWn
hRawq1u/gSya/cECUw3V31VKGnv0ac3UYVZbyIZm7LhlvAtQKfYlQpYyHEV4AKJvmDDw3fW5rfOM
UTQNKathHqDGwwq3qe1cN5JVNnkl+9FMdDD4lCryr35sDgXdUE1W3VcpKASvI8MOAvmzT8ir97/n
f1iVD3ivlgWokluab5pmlsGT2f89hmWM8DHplyO3Gegdl21FUQ+4akXHQY55+Kh1tdOwbVVpRxO+
npRbY0edkFOvQjv3Mm09oGRlLaxc+/SNWWiucP8mIVkWj4p2mg7VBi/QLODa/3W+mybIzCX1tSYy
BjaEaVsaxzHouwR7xNhplDmQ1iEb8CBIQqPDa+WUl1GWDO6GFp5mXwk0ePpbv2ueBJ/9LsIPIJHT
8XV0RxfGC0i/IUuZaVZ4XGVYaUY0Oa05nGqx21oAP9Bjsb2qLGPSZzRZnJUfhx7jwS5GrGk7S2gE
nuUsZY+fFOOVm5UUpKyxjm5TkdifBLzIgUpiFYVY26pO4ZAvPDHqyc85/l0TzD/OHs8nj//132wa
Unx0/0x7QslWtfXz+WX+8z+nF8kU4jizus+QsOOZDv6eXSTcJgv6E/x6Zf7KSfnVFJbqgwX7VqFC
nEG3Nkinv5vC89/HICcjRSAzEDqx6O8QIB5EgKFf5Etx5uAKxP7w7d2DhhFZI52AmcFZsEMwskjc
WaulY/RFy+Yk7U2lsNZoMWYetzC9r32QVuha8Bl8HSILnQToDOPITs3iLhJDj04Pq8xDrqzic43R
vl2UrbA5G0aY/1HChkG2yYx4MjfPHvcf5qT9j2u+C5usGerxaDUd5ut5Z/JsiqwKu8/1ShNYJ7GH
VGHF2RubLHZAEx2eTdUcBKQftffvvyzcOAjGKExZCQ4enjsUCoGXK5ajPy5601txa+CQ0otpmI6L
rjvrK6t+Y/qd56/f88jPW31+TVak57c6DL0mi2a+ps5hxisUDWcPk09pfHn95oz5bzq8Ek8ThC5o
5DksZ/9KOpY9LEURhHNQvxgccgNyd9iR0AjipdNum9E1T9JgRGqWtyWiPU0np2ZqqQcNoW+daFqu
jlh0cYJ0sYG/sAgghVFOaKmB5IZ40FWqQcSUE4IrL3Hzy0LWRoLpgOnsjaOkUPsd0afnJixaNhKw
CMu9MZMHnw0RHJ94iUHRLrW6Rrhj9l1zhC6we0xHL1m5UohhbSq4y0BK4P+t7VRW4QorxPTZnQo7
3Pa9okXYd+LM87Kp36BBBMPR+GX3PTBHvpp4tPCZa7bmgclvcSsskO7CihJPt2nMd2zGRrzDMgDh
f2oTHolT5GisvPlJ9fMzc6FGUVnhQZqZDGkwPj3een7S4fzM8Uqg10qeXkWv9dS0dcfjIGc6Pjnv
hUw4DAap+X0E0TPgi9Pd/FhJII7LfGgH+ET4yFZimoYfbBb8fgn1txXroDeBVU2NK3/ERYjmrk8F
huzG0KhbdoZnlstCdt6wGlRvRqd1UA385aBbm2VaV5jrZBlZND9NSb298UGgAYMwA97tKBtvFRvC
j25Gl1w7n2SLSGRGd9zPlCB4wINaZ9DqkR+X6fApIzQgXEI+SJuN67fXSdVO11FhqtsgynHwBMIu
60vdd3uxarwkvYYlne8Cshy6jZrqfvqm8N9N634APbcobExT50OclsAqeg0XiNPV43Xu5BPREdbo
zvR+OFAk38RSLRIzquLl2JipjdJX2RpOqUp0K8evqRwrpJKL1MdVsYh1vGl1OIzGps4ag1QCqyeJ
sybqYklE0Oy301R/a3gjATo4OzEwEypBcwcn7oSZF74I+EVV30Di8bEVeL7xI4Bg3C+YjuV3OLGK
+nLEnmHRxF37YCqn/1iIvKcnFPKiE79MKdVGuU7pTeloJzUhoVt3XVmdpLy1YSlT4MZrLyh6HJcl
jnHlVFa5zCFbfa7nOboLSzixCAGLO2uew/un6TybZ/a8NpjknXm+B7wnKLyzBtg4/m/+PR3JqWrK
CvOvq7nrAtzaevD1UCwsN4DpaiIyBMZa6/h8pBW7t2GUwud5fWYSL+ZAy0YqL9D0W1hpLHnA2e5N
x4Ch6fMjDPsik+k3Jxq7VeogH4bFejoDXRfkxfwoUAl7blOvpso6NRWpEp7fXY/TeFQm2fr1HzXv
wvdmS37TrNRyEEBbrKkHs+XvBxPWNndsPN28E3uEQD09E/X0fJIGfMiinB/bOD/Ap9/w/2B79l/N
BcJm/vUt2DYnYeivm/brN77YKnxsnu/Gfv3XvzZk6gNhLpwNFD4ORtbPo96840J7J0gDsGaG5rxN
+3szJj9IyZ6LpcrlvIOw7/dmzPhgOYYwAHa+85RnPKnw9gaQPoNokQHyvwzrQ4RrWJSaYpOhL0vP
pYaXWuYycaMKUle7Yyu2iQzndLLFJ9Wkl5WJG8Zv12Nun1n8bYib6xOVAgLKmXum9ELTrOO8M89Z
J0+cPv4YFsE5zs27brAgz5X2cdLiUK1qYFz4IDKDyBH/uDL169yMaZ7jUQPNrb6lARinLqbpKH5Y
js9nXqc9rmXwWkjDv9pxbH1nn1PjXmbSvxsyt90qVWbnihXtuEOovOwjIXcD7nQU/Fb7sYlLBfIw
Gb7oo2dApkD+rwnNuQoy62tcP/hxAQm/iuQiKKzHQg9BSUfMhmNVp8dM+92GJSK4kMIOcL7U7BYK
YJWLpPGdHSCbZIkj37oexvjGx3uAazxvlojqqX8aunneRK3a5InMKB6WdknttPQ6jP2OOtIz+1OZ
5vVibEF8RWbDjsdJKDQrJjtJDnjl2zsZseR7BDZs7bYCD4Dqr7Pq4BGo87rK+TO1DT4urf0rNy12
TZmDDkho/lbd0svjrdulaw5/ux5HiAdPelThkR2f1H184kTZzgE1XKUf66bZ5Q5tXj3baFW+cNR0
HoIiKcaAopEXfBz9jj+QnwemgxN8zixKivqr8m321u0lr/5+KFgCCxwJzueCTInJLRehiVQg2dbQ
MzX7xk7dpQaty8oQxnFPZlMvI9c6FYGGCm9oLzOgIPdFZPGE4XY05LZ7fvFYSyIjIhUABcO9uxNG
Fn+EBNGsksw7T4t4V01JtRky/QveEnHnjcVN7Y/IzL0ouijjM6mxHfGi72Z3UgfRho9tY0camgMD
+w62npsuim0G8GMV1wDnVaGO6jY8jjoFg4WfmJZYAfqWPD3ZjZtYxCYjM/vGONCACAyCwMSCmp3u
FSdpklwkHEHObMNrlnWpTofKSHfSJB8IvPq0ZCMxL/P+hTlNKJ3gPSxMt/8MMcb+D5ya/6tNuGKe
n/75xLt9mB7+umGiLZ7Ps0//0e9jr8U6qIMyNvS9mdb8YFDK4vRqkgfwMx7075lWfFAcex2i5igz
CTkne//SQkvxgfMpJHIdjBolKFpF7zj2ysOzDRU92zbYOwh+oTRn69/z00BWYz/zgNcu8ZkjuGo1
OzvvaLmC+V950h6ONU9mydIv0H5AN/R7/pENhOMIn1E3rAQQWn9ZoxE7qzsjPlGlq40b0WOhtZSc
6kU7DNFFTTFsQ1CcjzpwYI+/KuKJOIR20LSLWq/jnZdoAxvOjGjPbVZHwcIrLEFzyWh99LRZzo5x
nOr852H5f3YJ/6ZYmf95zAIJax7+uia/9vmYnf+bX4Vgx6C0QgoRYw+/6Lw/+Ht3QPXtA+F/eDUl
KaPs4P+1OSC1lv+AAgCRU8QYUar915BVHxjKZO2QDUr9GOn9e0as2B+xSlGWpnwEqX6udXCCPdjz
avA19GR00VXmljAWjt7RS8+T6ljD5EiPjn7pCniAcV5xnl+zCASrJDc1cD9R/jWu6uKN2sdch3+2
4cWsIJSwTb5Xk+r3vHfZ/4QmH3h4zBK/BuMlboPakTuqHWgxMcZdZrh6tp0Vuqe5AcmhHHXvU2bY
+lUWVtPts7d4+XOL9LxNbAle2d5PAaLuKA73yrENHvlhhRzBc1IHJQcxEtZgBTgpkOOhy3fZ6IsT
8OvfgipBd1xVJAY61ii2w5DXJ05AMErbefopbFNxqSioQ0iS8rPhaWpbEnq4mdjxjKQfbNqgaShe
wwE6a2zYHDVhLYtqQrGqmke4Ycgvk649Bd7hnHn4OM/zesQvr9gA1VJyWMspSl3WfPrXbEmycyO1
1QnhEA0Q02JkAXct44ccTGubxq13kqg4OzMZExzYkpO8b+ptr09oE7UU9b40H1MOvyQrxl/4IfJI
g874rWumDKgK9r+iNuXSt/1rM0lOBqyeH5PGKjehTIeHmHM50N3zBHweQTny0dbiewtqaR/A+Mbl
tIG5SF89C8/iPEg+OzCLwGKL4Mr3cLRBeEDiWAt1Wuk+yjOs8eu+ruqzqVQTzGNv2MSBgo2B7w8C
elbvaliBwF3ZBLrjhJRpAGS8yAz4LCKWF26fm49O05EpWODYw0r2mJYOZMTRwTjm4Rq+6gUA3kUu
PSjVhk7y8eQDG0wB3+IYwN3chNAFljaUHBO7YRkmxwzdU00EoXdUUSeL++nUIt4FZ6ROKMPHQumf
LZvXB3TSXaRBTa3QSr9qnNVlHfywDOsLLIg5DVoiTY4a/chvEn3RFXl1Eum1dTS2UFsHK3kk+CZa
uQJ2iZv3u2IcRjBjqjnLTNlsWxViphnBuCrVn+iRG9wZoRMvY7PRVsRnoI6dBJA/+TVykZ2TyQDq
S6WrsMHs2rNDJiw6RCEWlBAoguJIK8ZvUQoYGdupuaAKCPGGoJNlZQXfRVQc5WP2Oa4nNHGR1xyR
ZgSkPI5Qxcfqxh8oRplJeQRdD7WDDUcK8uOFhBOa4Hpzyp3e6DrZNcU1KStGD1IGFXde6ZdFMo7o
bh3P3ficMy59zx+Pxql17+YlegfMmkNJoWsk08/kZS/UxUVuxcMlbM8sXTqjTZ+2qq3LLMm6U/gZ
1TySq95cg00FFtIaBU0hcqMmUI51H5zkzCar0IA4AuzPJ/ixHR9CXY+vNHiomprH4BSbmn1Wkxkp
1j0hQN6J5XZFcJF3FkkqIZE8Fq6WIjNIiexHHIvDXP/mPFEO4grixTCxilcszbYa+DlmXwBJap34
ooeGo/z4M+TMHQmLt3oIf7Xp/HDZwOynMER0aDzhsJzUpPNHg+JYmr26HqOpWfpTnm2M0tAgT5QV
Kp3ceEhI4QCNi+OkApSSL7zU1nedTggoeHrcjKnpad91SL1XrgPyU+v87Az/YEM51LPLb1ruTcvc
iMsNAeKI96uxW1R6EZw1AjN9OQxU3nsCLCPM9jvPC4OVnTSkGfRJ2i7VEIRHjhtNn8aUD6sf9Ppu
hD61ddzuiAxL1Lp9aP+IQVEOK1309T2W+PImYGsEXrBLrZO+KoCZT4Xoz124AduOVigQILOgCqyy
EdRmnm2HUuIWGhloFaEQ+sKxhvg6Y4QxpzFcL9NBNdAJai1ZTB2JX5tWaahNle3FHydgwM5tJEWK
FkM4VQN/KVBV8Z2wrcEDyhsJ7zw0zWjjujXe0qiJrDXpMbS1jKxQZ0Wmu8sU/oj1kaaouPVs2uyk
j13EoZddOqqnoQG+CjFabIrPmLbXIf51NCpQUB77RLRkhNkSJGaGni7Sk4UpwL/khVtIVqwIpRr1
znXU1jh/9JDg9bkMDCUuAu9aD/mmdL3huPUgFi8w3ojbxMs55kIlG1HJ2EAKCJQdhktf+V/k4HGk
Bns+MU9k3mkZ28mdQ0JQSEWvNXBDcZ5+HG11E1auZS+m3hkuM1UNlwyZ4dJuAvc0y4sAslIWaAhf
6kLckn4sbrWQP+Q6idr1Xl0ty44JQ/dxlEJBb28Cp+qPqGukN/6YJjeGpV3yvfe7gOd/1pJfli0m
T6/OfEWTJKw1giyYczm0J8kR3O6Ul5j5D4qq2naoOgZ4N6XXlkU0K/1ME7FrYjunLiS8opcUI2Xc
FbcV/N/70YDtskwHVzQ3oVaay0aMyOJzDnhEDDQWLqHcqahZV2ZxZgem9QkOYTksrDaPzjoe8VID
QTAnRKj6loqp363AgnvX/H8lqMUgRXYTu6SFFPEV3m3qfVSREW/QcbmC8ikonTdaRdZumSF1J4zk
gigsWqedKbcCHm6ytmKZXGuZj524iO9Unir/CMQk0wAcitt0nDGmHTSoiJl5DJ2cT5/juwuxi++l
6ympa33b3o5VFF/6EWiwrMtRRE9S36ZWMp2motA+1kWKMs5AcE4CG18w0Ulk//UkY8TlfTKVzmr0
cohBeNOXOkylI/jnJZMDwK+6isp7wgMAo6WUH0Yn6c4jrXI3FpxywAmkDDeC787H7b0ZWTaARsPY
RF/Pb8et1p5lXiSZtUJy/Sw3vm4D9oS53ldrf6q8kyl2mhvdiBOoNy1sgUWRaLjm8laCbIxaPCyB
XYM5dMzi3q0H59Try1s9i4qH0GwZh4ONTyBrnYd4NFjqNOrzl13MJhUIZF1uBj1MjsY+8O8skcHN
iTPDupIVxO/FlIzpp2giAQ56X6qOFTSqVechN54gW7H2W41DEgI5Kx4LalDhBkMFAuJI1t+awfdX
cWOtIWbFG1OLvMtqMp1NX2AZ40iZXbl6gmrLsI1vQQwKkWQFvkFjShgs1JggKJgKK30TICtmuYLt
1UZU+ClSGBAalrIUw2pEaHE8hG5x/zRB+GHYnkau693Dw8XB0rjeeSHKVLKDm8kGXgyQahQavXdG
Vk77ZtAtsBcmNbWply25UHli3FZN6qxqmPi3SVubBN7xZAd35UaObG4Ijmy+hV3HVGBZPdOM0wyX
09DW4V1QjHQR3SiwzaNOs/jWpJ9C1HIqBjxIo2Fbp9jYN1ZmDJdPy3Jp1AnK9Lp0f2SB7566uVN/
A5fhwkqTviluAWDxbAVNU6p/VQXXTdqiIxi7bLxsCSAvwufr+yMFrQaxvCP6z64B8w0WvncZpFbq
Ltp5c69kU9zLfKrPPFd0zdIszeHy6R+y02BAkjLC/1pQqqk69X1xH7iqIv63VaQda5HiBnJzZH4j
CxPC+UDJL1Bp/MOSsbkbyNogCpUWxc5J4URwiBbDpa5Zxb0TjzSYe43x6drRRN2nsfhXVlfcj1On
XxK95W+BdHLxEHXHsmlLl9plxDp0A7egP6nybsJtrDMx+WPLP3VMsq8pt4LDnh+/73buhanKn0eV
dx29/5spI+aQ038+c2/bh/T5aXv+0z9P2wRWfXAVp2xkDmBgnkowv8zy/BvqMnQu/y4c/SoPCfkB
TRW0P3oslkUPl7/sV3mIf8XxGJASuh9q5zSt33PYNme9wO9aPLwoizr8XAIgVEugcjrQE/iIL3Qo
qelFr4rm1knb9ggiePRVdFWFOF922afQsgP3iLN6smNCx1qVD9JfgwOC7Nw3Y3UUGmeEPOXDumxi
/zp1Xe1a6mN4EaWu8WmExXErVO198fNervOiXxRtGZ8LmN3dZvCxZI6xeedrQ3vSaJ12rRkkioSD
N9wJr4nYKA0yPg0qm6hPfdg4cddchaQclQujMjnWGmaXB8teTc4xCMeh3uSkwy3Cvi9P6XSAU3t6
qe8a1/93uqD/cnXQ18f31UPzUD0f4ASw/T3ClfGBAqO1BxH7OcKV/sFWOiNsLpyon1CyX2PcIOcN
PgSpcDSbwII9G+PQJeagapNm088y1LsKSvs1EzK3+e64sq1gYzlcZ643PdND2Gaq9QKg6qquCvNM
2Gl0HOrG1bOP/Q+lmRcXoflMVi1CSUYVifUHF2nzMQaqIjEHJxrrfCUUwc+jt3v9KrN04/fXyq1w
FYu0cB7mXGh2eAPPbyVyai3ne61WTenpJwRP3HKK8DdhpyWbXNfET5XtPwogD8RGPy9H2ZhH9zRJ
HVyOpdtrQfZWK49QoJU3xu5y0Du2eYFCdy3G8FjFwKi8Vmbb12/0oMf868q0vMnmYHpy5l/27J3l
jaePwGa5ctIlp1Hpu4hJKuT1jeygWEO8oIV4pExz3EUKvO7rV58LeoePGV7enEyIlPHFpNiNIvZS
4q3BSUsk5kDyV12h18uAJsrxey9FcZFr0LukzMgY2r/REDp1goYUB1AJ9D3X/YLDFqcb1Yzj6vVL
Cevl+0TCS82UgWgwXz/9+2dPNc0zr65DajpJMXA6LPM2PQ4N278JRWBla83Lqi+O7vf47Eo55zU5
dGQT1aZfktIDPaoIspojYtRZOXbeRwNqH/L8MQ5/OAltPFIL7M8DGe8rtnv6xoMIRSuXSlgloT4X
OSAhMMJ1/Xkk0/aT2Xndl7l4detRdZZLFU8tFiuvafSVkdQmKAcoe2odmEOfbxy/QrmHr/00cFTo
AeWGYp32nkUvqy1NfGeg/T4qwxCPhIu1xJwC6qaXhzJ2WHSB4f4Y8tDF+VzWY7QqQV5iI4GzdmJH
wl4WneuccbjzH6gKuR+b2vB+2LnPUG+TAvxmW5Ri10c17Vmqo+ldSDZWsnJERv0F3c5dCCb4diRl
8S6ocpksMs8aOAjaxmQtfPLB7iNHjI/GSAjWauYQYrmhWn0eWshcSQ+yBYaMJkCp4SOTaVeKswCg
Am+GOYE8H5bZVNfNSs0kwQXx4DVZAGQjPKC/aPWVZwU6jvve0k5o6KYk5xbN+FhYmf9dt7XyrIsj
spD0qgw+I6AJb/Ue4QbHUWXdTo3sW8jVdvLNIf4HVQvbhbM+0iDHRCRGNLbuE4NEiNBymoLgompc
/ZiERZMim6ZR6WCTAMyKan5HN96aNCqMsuk33dhStR1zoTB3VuOqZXd8VKaJdS5kXWOddCP3G/rl
+oqKV1hsdSOIKHImVXmmBdMMS0umjEBrwMwfvbaw8HEUjeeu+yhDr1NDMX2g7kdkWloO6iSWTeVt
xNhVOi2mYrgw6o4g7k6Y6VoPfWM6CizSxXyvxOkFAik+avph+jamiPsQbk20W1uRjHgMe2v40TlV
/jHpo/GhTqvuk6ZXU76AyajIlYTEiCFIFNZnR5UG3Hl21/h57c74ZBe05CUxcESm5w1wm6Jytn4Q
EgjmNPKaala9CvOp+9E0NRCDXtQmXYxMvzJaUWdvaLAP7GTzQuHOzRvEjAioEGIfdP2KdsplY471
aiyJRiAbtxxxS7t3mW8sXECJEaketeJxtNYCcG9RPpIvz1FqWbrnyj0d2A9G5WqUZ46H+nGdGNpm
qJOfk/z/7KX+bdbU/PNRYdl+3W/M8ad/NeZs8wObh+fd5N+NufkUgXQZl4RuWwJe1r9aczC3kAIb
NIfgtbIve7aVEu4Hx2B9Af3KhM+Z4l2nhb11EWE/fxNrB6syYm52BQf7gbwE0Yxmo9vWtYMvVpIX
FQbG9MY6tb/6/ryKi+VC8j+EnKi5HfdslSo08sl7KyGwrehYVEqEPoYIolVIbXj97Ln/Ydf21qUO
dm0RRFXAuWm3xdDwqBqBzczxOChXsf7GOr+/oXm6KZqaCKt0wrfp3B1ciUpkYiaG0W6JE8QUlivt
NO16TvVxExQUnN1im9Ip3yDPre8JmJKMoH+NsD/c6f7+9Nf12fvyVG3UX4evThiV5yaU8bZWix1F
14A32Z7M3//qFC0GesCIJNk4Hkw7NfmFYiaxbqkIaidTVEInRaW5qJrRemOP9qcbIvCAcTgfj3V1
oEJEgeBok56123ronK0tPSzvgfuWBegPV7FotxrYpTgjI6PYH4uZbAsglB6YD93D5WY29g0n8+z9
92LZtL1NBBpEX7sHg6O1+zBMCrPZFk5jnoz54F2NFCLfuMr+7u9pCPBebPbT8/N60cbOG3pNeW+Q
/GZkRIoIyrRFqRNb3YCh8jlALVsO+qs01P03rvynp+gYitx2V2er+6RyffZF65Fmp03W0CpsxxZK
qFms+xA8+utD/OXHDFqQPSf2NX6scajityc9D0tqANsM+v4ypyZ2KoYQ73M5VRfvvxQsaZPTJP4U
3TgYfJ6rCDoohmJbitQ+nozW3qW5VZ2TdpXt3n8pW2f06dR7FIN9fwQ2WReYU8oeyZa6DQmYuMhc
M6KNNhnau18Tuo5nl5pPn89ekyyH0WxSFI+o4OQR+kh1MvjpWzf0cjDsX+VgEenwpRUFSVv0DpS5
cIUpzsLcj4/+A48Nj8wT8NygBLB/L2EajWjhfe5loo9LfiOKc00BHtDTcPX6pf54Q78vdTgTkbzW
eCCB8y3JE86Obti0tULj++sX+dPgxgP19/0cLoogfssin1yYKBE9xMBr6fD0cK8BRzeL1y+1X2SY
54lZ3kNNBuWwbrqoefaGga4ToeHpBIhy3qm2UJgVnvCGba2TPjIbJm+8qT8+PhDzzAvAks3DCmTg
a1PUODbwGEw4G60hiCjWSIZ9/aZeXoVapylRLRlUBbjW/k2VHbq3NLWzbRw0H1tyjNaFa/ab1y/y
4iXJ+TCPSh+EqYnA+uAisw8z9Bqy8hoQ70tLBM03GTT4povKSt94Sy9u6OlaLhU0Gwm+acv9G2K1
8nJ2ism26KzhwfNR90pXhfkblxHz5/i7FsJo4DqUmwSiLIoU1On2r5NzvEiDrEm2uhMH55rlhqfZ
WPfrPlbp6VRl7QUhdgPR3BRcS3D8FzEKpk9tm03RUmg0E4kvmc7sFsuE7RFcxQpQ32RyLN4gQb4Y
tfPv5KGjUsfZLPSD5+EZxGOGDekWrd+6XyriTs4Fcqmt5ps2POfu3fsPFPRzxZOHMovUDicY0wi7
rPbtZGsQrzjqPTwlnQCy1wfUH14yS5mtcyWK/RgX9x9+PFEDiPUStgmhdhsbUTCI5K5949E9LVcH
73heMpG2EcyAY/dg4iecWOpaq8Xbmtf0UCSBJG9Pk8T5EYFXLIo6Krpl0XO8zvBCfZZE6G5LCpW3
zOTAUYy6AK7vG+RglfZpKnkQCzD7PVS1rkZAbRk5XctckPMzdMXVex8RjnRw1QIg+6xuOVgfDTlO
OYsI5MxkdBZp2+RHZNE6b3zZL/ZOKP8kByz84Fiuqb/uvwjNd/UW+3e89arCux+LSCzznjb/iPLv
hMCEip7x+N2egubm9ds7cADN3x9XRrfAl06vRh7uDVFiZJpjNdEWgzthz6ht5Q0hs+oBWvoYLvuW
rEy0KHK4GiOd0ltZjGWMMC72p9PCcfnskJO7X+LBKb/4OMGGZaxqHW7g67/z5efH2YL9HZ702VVy
WLDFMyb6AcvYdgI7TxE8+oLDEPlbk5J9NmFSf/1yf3ofFKXxIaFHRXE6fzjPtiqkdhGArU9kP6JK
WaaZatZqPnosrYbgPSI1CIzFsrGloZzdvX7pl98kBAR33oqxV7eY5fcvHRhVNNZBG20Hz8rXTdBY
S2KQ4u3rV3n6tPe/SQacaeN8ZoLnyH0w72YEFfZhlUTbMqog4ie6IOegS4dr6mfmsU1N9XgcRXBH
WQ7E4uSbu54AdHPVZc2ww27wi7jxj72AP9y2pONAr2YGdT8php8/cUpXQuSFFdKC10l7xJKJ+5h4
rNdv+09XkewFMGuDEWDo7z/ciqTcJ7votg20Ye0bBHmLqI3+k1c5eIUi9Ma2YLnY9qOdrmPW8wX+
Du2NOeNPny5fLmk8s22KCfxgavJys3Ta0Qy2Y5deOJkub4LQr6BfBqpMyDUo23pZlCNlzAIh322S
6+i0ciOHHhRZwG9dC6GdE7nGN4OP6kcx2KGzev/zVqAj5roRmy/n4Hk3eaiRke4EW2Qw41E6OdOl
mcho/fpV5hs9HMv0uRnKJmd1Hsf+W43LCVtsOAE9jlPoUm5ZLjS3hdRlGN0br/bldgWEvOEIoesA
KBhJ+5ci76c2UJQEW6orP4bIvqhDhKlJY98Vhbch9uXr67f2QhyuUx2gpEK2koEs1LHnEf1sJgoc
ErmJQyf5oMEslbbhSPfZIwi55Ah/IcTUb7XKak6GiMzridiYTZHL4JJXqT69/lNePmW+HD4cQ7ek
OTtG93+JMOiou3EYsCNMplvLicQqcOYOAmmcb+zZX872+5c6mJzySTZBBOMAYa6dbWw3jY+UaMct
SiL/1KIf85+83rwcPHvIwqw7vUT2uSVbPt5YeSG/hTG2b7A1COlcQ77x6b6o1kne6ry3s2g/8jQP
JoiIvQ6djjzYysATR2VMsA05i6EPx5gezpmW4Z7u7SJb0a5y7pPIEz9ef5d/GlY8YpNWL5tMJCCH
41jGWlkLxrFfGuVV1bf5RztDr9p6njzpecvIwtIE4KYJst8vvXXrBGhWi+695QeeBCABKZyn+tSh
fYgwGiIpkyrYDr2gjsdnt2y7tlr4VqK/MRf9afxS/5q3PBRKKbjtv2SSDCvh536wrSp85dMI8jIe
R2eZGMX4xizxp/GL0RXgAxYrCD8HT7fJo8FpSSzdlnoQHMtg6NdppdAXjyF84CCJ3hhPL5e12c2C
RoKuzNxXPrhe3FWaW4bS38ZTkJ9kVSd+6KT0vlGVejn3cRX2DFSZZ5aFOPhKSpKxmrrU/S3x7N0n
RI4GwTMSSrLdBUvSGNG3VdFbJd8/3hojlM0BXWWqmPtvzafWyFYzI0lV6sXNlLf9VSBk/8YE8Ift
EJEiT+l2iJ4sGBX7l9E0ZxgSLfK3U2KmV/EUj480VuvjkcTdc6PH51uPdrA28VtQH4uyZZfZqO2k
Q94vsUZvjB8xTwD7Kxo/h22dwfdJKfVw/xmUuGcMVN9bipH5RcwO7mMWTBorKA1CN4rlte4gal78
H9LOq1luI2nTf2gRAVNwt+hu4Bjy0IhG0g1CJEV47/Hrv6e4G7FsNLYRR3sxiplhiNVlkJWV+Rpz
MZp/K4jBF7VYxEMGO/RtrUfRo1GicXXwq/a2AlkvnuoaIBHqrddrVIBtV0AgR0Fbu8a/qlpC7LVG
PIUPYpN87NxMHt646ZIMUhzYjLNMxtJZfRwFA+fhW6XX7iVv2/rZLVbzuR6s6nFx2/jRjTrlUhd1
/WGdl/koU9yIhckowRY4OCC5PMfIXrYnIo3cIbQVxTdgJfxZTnhlphV0Z/ro3akZeocSsJud+zVN
X9bELr0icas/7y/FzopTcgCjRGHE4T2wWYnRJmTV2M35hWpD3HCwMHLcrD04/PJv2aw3DTxCK4Q8
Jmtvvmv52QHPmBQfE7QvSj93b5O48MvGnIlf7h/3p7Q3GJ+XRWSUV6AEef1+1RpJbaxg7Oj3ptng
8yS1L+QT5nszL51non728f54e0tI1Mda1xYQ/ozNVRsDCjaHfGByhrueJy2bTkpiZ2//wyh0ThGq
Yw0pE1zPasCJVLUQy/DtoYJJb6XkgiE20/dH2QnAwkDEiryBK5uG6/UoNDnitcUVzx9bM30fLQ4o
+k5++2oExKBqJBq3Sw6mJn/69nT8PujmO4jypR36lddL2q/ibV9P/XPTL24wdpX4ZkNUe+igXwRh
Hdr+/enubB3wAp1MGyQaWnSbGntWKtRzkkhBvyYWgToS9dexXoP7o+ykBRxGUIIsLTtoyD//LfdL
MkvDRhbJOg2yAdRGBG3MysVEJ9HS0/2hdibEPUYFF8Y0knjb1xBm1Vo+xRAP4nh0PjtTsz63dT8d
pFSyUb/dMdJKwF4U2yQYazMjKBBgStocfkNrzP6Me2Fx0cIUlEkyq98NbSr9NVWTH1bq5OtpxkT6
eyUG7QXNPOQYrAzlU+5cOJYGSFdttSF/1ATCE6a99du4NKFaDMN0ACnRdgIDQo+gDkEly5ecfr0P
Ko+a0A4TpAOzvH4ROXysYNWM1gHeD3+meEiVIV6wh1KXj0m+CvD2apx8z5Qq+6hnJmj6xdYTr9fU
FfU1trz2QOUYMFGnCET6/Z3cOTQydZbVKMr99DKuf2wj1QYVbXB83D4Rxq5d/AYnJb/YLZK1/19D
bduO6uRGFvaaju+gk/SOa6LD2Xme3jbzGh7swcGstk2MZZxgy1U9LlaYF34qs1Z9sOmdvGliuCb/
YVbcrxK7KztBm7A8VFmUunSH/UFt2+Fs1Gk8nDKjdT+GTmFd7g+28905JK3sFOGZvGpztBQEwsZ5
aR2/N3tky2IHof7JPkra9kexycLlnY1i5vWZyCVaNG05E1TuofaWHS6bMWSM+3PZy0uYzP8dZnP0
MkRM1DlvcBEbm+YL0lO0vUNFvNFq9WfaR9o/RmgO1ASwSVQHC+FAy+qy10dmuFDov8nAiYGz/JZ/
i5mTDXdLqB3Hv4UhrprG4oXLZB5MdXdBwcla9Ijw/DM3C7qubqYlWc3J1xIt4H/BIi6L6OH+gu6P
Qr0VXSKENH7pOv42F2dJl3AsSsenSP4znpvI18pmPGiB7H5ZPLRlB4SHmtjc3ANFHN6bHPekGcRL
HCv5lwk8d9DV4VHJ7WiozX1d4YjeRvC+fOTFimdEZxHXR5TulM51cb6/dHtDSTVOLk8p27hVbdRx
3pSgH8cfMSJ+WPq0e5rR4Di7U2//h0+Y7gR5AExf9X+7f/+2Sx1NN2qbfMIVlBMyuKq9kHXoB1Fp
J8Fy6MHY6DGgLked6/pch1B2s3JM2aZpNJ/wa02ectBqDwKdCw8udfs8lnH99f4q7g5Khg+sCS02
gDrXg46DppRjZtlYik9YY9ABu7ihmJ6rvodrmSk9rQYjOQj1e7ct9FdQe4A4pQbc9aA1esGjs3Dq
6zSzXoppMnzdUeqLmQ82LFIjf33EcGmPSyoG6DQLA86riDFmJuT2nm+5r9ryPCR9dTarqXn9/lEH
R08d9CDggu23DKlBXdSRUTQ1Gy8T7KNzyZvirNUoUrTI7X1u3OHogt6rHdCvofKMUrWUw9l83ClG
su3ISvskDJLRrOjdBz1Kysq3htL5a8iJkaI2yvdRV1t+nciO2oQ2x3OZRfqjQt5ysAw73yVgMkkY
kagyNEevF9tQB7EsumH7bhUCCF8GPODUEC111/0v+woEGDdUUH/QGTZXqwCk2Wa6Y/t11iYfxskE
4x2NzkFKuxOjqduRm9PuQKVQ4k9/v28sBcPpjgDk9zZnFKoo6g5DF7/+vkFHhDITCR0lyW0TNhrW
LsV7mLnYVHxTe/hnhakd3P/a96ZioXbOk0aKFW/3JrNHtc4LzfaxE8drdMHntDXFq6FWcjN0gGMg
UeQberNgjrvqSY4yhW9ASj25euV4kxMPB9uyd85AoxiwBG1X9q2vt8XQlBzRjM72u25xHiYl0p5C
JS4+oM3Xvv6qIfJzzyBaBcJmC/FbI/zCpyW2/dYurbMVWclF4RXil7EqDnZob1ZSfxKZIgAfHITr
WWWxNtrrjAYciIX6jL5I8VDD6jpHynSYzMnLePO4po1ENkfXE5zNtlCsaSm0TGAevtZi3pAh4KZX
yoUi9Z+20kdYY9ifSxQtTk0Jv3jq9L+nvvl2/0DuTheUCQdFgJ/cJv3hlIRZRi+Q6DWUKM07VPUy
UV7axp0ONlGmpjezJTumdEGIxuL+emXN2emzQl0sv6t1nDgrUz/XkR6fqlDT3poJ8mDzVGKo08fj
BwcKzX+4g7hfTZceIdfDr8z6txwicvtM4dOz/NzJhWcLRHdHYuVB8L1trbiCIwpBQlIMVVPfJOiV
4pZLMjaWr6AJ7k0lEhpeRzfgh6I1+rO5atiydCFGn1VafR4mMfpJOXTvRbrq88FvuQk2/BSCJlAZ
0Es07+Sf/zbjtdH0OZsHy+8dtXgWFpI+1qh+vX+ApNTn9bZSXdMhUyJeLcsN28bgVM+KMYJr94VV
DQjyN4OG8E5bAL9Ux2H2nVJbfoRGRjbVQCKcqSZM8csixaA924hzvFVEglhAP1XFHIy96o5wwbry
Z4UojYmqos2t2ob1+KwOeYMBJPy58Q9ECNXP6CqECUwcxI+80tRGHEVBqRyEORksfz+2UJdpCcgr
nl4ZN8Qmo44Wd6qdZhwD22mqtx2vhVNZOonUDlrVh3okrVBTXfn3/rJuV/XXqBSJpOIZQLstTLJG
P6fQpYyK1TbdJc3y6Gz1o+qVbddd7g8l4/RmgkQhLiOq+r+ujetjAuMiNB3uOrAgheuPQo/fr6vA
HSjSlfdxLVQ/i4TzT7862QFtYbu0VEXJmaQCMeGWW1H++W8HVCr5mnq5Yt9LyvKTuuyPVa3rc9FG
zUOGTurDvHbzP/dnu13YX2NSeSZFlAPbm+8ztpey1Ue2U+Stfl6jOfVUJFROwOuOiJ7bLJsKnFBt
QI0EVwK8sRnKdFIlMpBLCUKuUT/XmNpQqXz/IB7Ryirdg+WUf9/vGynHo5TPURWyrapullNPqqUY
x6EJ5tLogmrW18cxShGDGZJsvmiSXkkL3UIQorWeabGjs3F/bbcB59cP4CEIp5UeISWy6/1s3DR3
QitvMAjp7MwzueC8Qp2L5CCw3Z4bbg8aEw7Zh+xgbzIPZ9B4aeiQWlwngeKPRNX4fbZGSTmokBBx
tME4F+BIg/vTuz06DEvdXbKhuLa3LBsR6rweackE2Zj/nTsOhrx182nV7COO0s46Ui6CcEWJjOrY
diON2pmURluqYCalfiwaq/KWSFkeXj0dE0A0ZVeuf54um4fLGk2qVcMxDKj1TF8nI1Qeyb3Ls1oq
2dGb5HZG0Mpc2VIjj0OCWi7tb1/6qmWtGy64jcVK0XnC7jSPYsyRO8HtBwdmD7FgXhzkFzd8GrVa
1IQiAiakEWI0SCaJE821YBIaIqNK2L76uDOc7GaxVZIvvznuc9rWWclLL1Cq0T0BGor8PMOa7P42
7UyKh6tJpEI7Bnz5dpu0LF2L2KyCwcq+WsVqnNJMPHQ9ymCToo/n+6PtbBSbLBDrkNAyCF3XG9Un
vW2SmVVBO6vrB6OvFn9y1dfCauUDy5BoVzJBDoRUAv/9OCDXZo5ao2HJV+fiDRJi8xejUpuDlbv9
XhmFioDUFCU5UTc3d76US5v3AqrBqoY+DCjK9NoogrkwjtxE9paNJiMANF5C8GM3E0pV5PwzRa0C
iLnQp8H/0acf1lemsHLZON0AWHQexFD6r5dNoZBt5nMOTWOasM+s1x7CgXLUeNs7cChZALYlTXYB
KV2P4s4VUaB2y2DKGufPeOm0y7C41iVzoWGjlHIkO7G3dr94adwa1Oe3WNR80Iqs0VecCFO6Vo6t
xKcCbbaDw7AzCgcBbAdnmjLirzT2twg0D/Wkl1NeBhXYokvZ5eD2rer/SFT/P3GsO0eOhhCECbAD
XMZbGyADqapWS4wqiJF1eOCRUVxWlg3Aae8eTOimFcBp4OGI8jP1R6jYWwBonfdJoaTcElRoe89J
HUDKxld6td/aOP9Z5ONzDPm6WtznOmkP2sJ7q8nVAWKXwSUh8/qMTG2YTxQXsPYcogWxjrEGcYoO
+v1gtLeaVMJgI/M4RqhjE2B1wmIXiopRqg5AcE+ARaL8Q+KgfXV/pNvUieI/5nW8l2zErLcQKndt
LAUyRBUAQ4/9sBlMz+mMIQjzLn0xViwy0HeoHoB9Rh+bXHQHV/HectLTp9sBSROKtvzz3w4nlF67
RpavCuzKxTdT0U2fZmh/sJw7HzYdCK5gsLgakJLNcpJoFKo5wlKKe7N7n64KIO8EZydeMplReGWm
jgcj3iZqDi1JWESWpH3xjLqeV6YVpTISh4O8W5pn3oe8/qJKvG21VDqswhZGmRtMw0F+uPtpuAQv
wr4piSeb42nOUVcqYUwIm1eaU0OifI7aMntC6k18nyuReMMQG+/7pMRYhkzxywDK5+BH7MwdlwsJ
ByFZpP8od+O3PU1EMWkDipGB1rvKUzqn+VuhUvPuzB7+aKqPb0EEvBZjQEwAoydvB3R1CN+bPAvC
e99ONRlQC3LsYcli/KyVqH/9cTXJ8SU5iU+F+2gzNaK1YxZ6EajNEn1Y47o/K1QWLve/SXnPXD9n
HMooJAecVbmPm+dTbNslktFTEYRNn7yr1lp/B18VyeCuj9EMgnOZNjF2vM0QHUSDnbgjNaMk9NqQ
Aj2breuLQU+NtikCxEgaXNxi4WVSg37V1engzXaD9ZM7RsEZ0XsbvgnJ0PVa8v8CHprqIlAs67tW
l29MpX/bJ+45zdv3ej8+WBMqgfCDHpulOWdKekEy/6Gtq6/3V3snBFGWJmemEAm2YVv+1ssmQlZ4
LIJhaImARYknV5atrz85cIB57cuXFPDnTQgyUqhDeYR/RiO0hGzZMP0Il6OD/dsJdCwmLw6JcaYA
vllTdW4brcO4KRBDhSl0mSuPCpizOMwjz3aU1/bD2ULJouOkStksHt7XW2iEszb06DAHSVur57wp
27/EOK0v9zdoJ57IFxSsFW5cVCI3d0RhR1NiaFkWmG42/x3PendBo7H1qjl1n/Jm1LD3iLQjIuiN
JrycHDNzwE3wHZJtXE8uXt20jCFtBOBRq8lThiwPCug6D3ZuYQOdRtMlLBb9w6oVyEdqK/1mpcV/
uxM0ak1Hej+sRoAovH2Qgtw03vhlXGU0fOWzW/Y5rn/ZouTc2DHJVWVUo5cqoY3KdxmB+3HfOCJ9
QckZo3U1emfHxZu0nF5QRMcx2px/3N+YnS8HwAdFQrJLsuYt4CptSzGaDeQ0xeq1p6FzG39ZhvEg
Gu6OAuqWvh5ngLv0erbUGefBLJU0EM3UAYe22qewN7/fn8pO4IPNKLcaVpJUirkepCtz3Mqw3wtC
oHbnOY5X1MQhSA3ucDDSzidKP4eDTIuSj2eLuDZmsLdruqSBNSNZHiXEt86O2D0y//XrGmVHj8Gb
wjzHBa4UKmikA/yXbfuhK6csHxMob86aRJj5zWWFDZ2S/DFhmBPULvZ7ypy05y53XHSblvgZbfP0
tFpJcXBy97YSyRxJJsYIg0rZ9SrLTGnWwiINNHVsL2tVKCcFZOUBXn9vLynLO1KpCZDOthHh2HGU
x5WaQrutIn8oxubsAqc5L6JUD0LT7YR+VW8pG7i/6o+bAKgusZjsEHs+CFjKowjnb90k1MeDsylf
t9f5AKPYUOy5lelsbydUIhLn4k9dBHWJvMdpWuqk+SBI5JYLJLOwO5UTyn6XLJ4djA3GukN0mdLg
OwmnByAbTus3ar/5eEJMutYpCNENO6P/1n7AQwbZsCyu6m8mLqc/shg+MUD/IuyfV6sblrNLrmph
3ZlqP+beSD5NRTs/LlWxXEYEE99l6dQaHuaBnfDpaJRFMNnLGkGOyscKy4HV+KL23VQFnbm0JwZ2
0avWjL8bA7QJcgRGcamtRv0nCaf8X2UR6nK2UREzTk7rqt/iRlm0S58P4YNQzLW56HVVrJiB2kA3
dRFVmFy2dnIQcHaSaNabdxehQOJwt1XWRW3StNcN6OFpvX4dW9f6q0lN5eRoSvuhLmLtrVagGA0+
UX9CNTw8a0722m4saSy/gaKh1KRFPGTzgOD9metLanLlWGvkz8ime5jFdl4v7KO3yt4hlgeLbhYD
IvF9/VVihjWoHaLXgd5Y8aVawuzMA/z1Lz2XKj1Nc5QNYID9klb77VXg1oZZNm6bB3EWIjFZTOOL
dKM5+Pb35kIyCcdXyjHRob+eC5L1LOk6weCqq0/qCJkiDAvlIHW9DTCoxvw2yGbBYn1J4mxhkCxJ
6XGmThbUiRWfaJwfMZx2h+IVSbuI0u4N+bCM1qGy2zEPxkjtYIc1oY9bb4g91NIfzOr2YmJWQHV+
FXTpUGyyihWozqJaORvU1uVTV/dYe8RVoZ7yoa1jLy/nI8bLbWLHiNzpVHPke2qbPqZhm7gtRgGB
2XTGW5uS/8lcJvvcOpV+ksos/pgary9UMai0SaRaCdZlm9ZlGTrsmIvmgTUm0xOK+wnN2KTmEl6O
ujU7hxF2CQeexxzt4S2VxpmncS1LNwuWpJje5oVu/ZM1tvL6EiwtaNkBo2dK1dLYXEJ2VwAObA2G
MfXpRe+q7q++jIqDW2hns/iiyCJ4XMCb3GKReFWQ/8MjCdIqx/tWKnc2iarNJzjV2ttpTKzz2OLl
cP/u2x1VygzzYgLVv839oUQO1tIsWRBBTfMbYTQnrZ/TFyvMVL+KRPrFWl0zuD/o3r4xR7o/AoUj
+IXXQQR3L11WpbKgr7XxIXF7PDns5LXqZER4jR4UFVMwIVzqmyjCUgqtq/osmNYmejPXmBF7lTlW
BxFRfrab5OFqGDnZ3+Iu+qeWmFHeC8zeSR8t8lzbm/viO6Iyme8mnRXkqQvLYSli5wmz5SOv3Z0d
NLhJEckh8QPwI4sdv43flRiqYJKZBmsp+pcRha/TLCLkPsdBP4+daB+Vooi+3N/BnScSLUQKp5SD
kBIjob8eNelQIa2bBiELE59irHIz9yWpW5uncGf8nByn/Y6sqf1MWjV6uprOD1hI6IEFxfGtWmTh
wYnaCeN0AEHGoJRNNr6F/RfETn3GCj2A1z6dIFzml3LRVJRKjfjgO905vIY0MQPWRKmBwHA988IJ
F8xReZSRVfReGjfZpUyHoxxpb0K2LE4JElKJHrweRSRqq4bQLoMwi6Fzr2vtlyrWZQZ6uaf7e7k7
IdmtJf/l8bJ9mmHME2oNnp9B3Lh/R5ZTPqlJfMT22juloCJgE3MHAtTafIzDHMN4cfQ0MBwcddK5
mS81FhBvRLwopziyrEfwnkcvs72ZUSIm46IGTxt6k6ykYVENLsuGskCIy7ujTx8xnWs+31+/nXud
XiCX7K8Kqbt9dKFrFgq94MFpm8n0Loui9j3O6YibDKXbY0xlmAcRZ29a6GGjf0G+RxFzcwLTpanx
vGopnGiVE5iK6HxlUY9kCfeydF6SKJuxdEBxt9WHXFGLEf/ANHDzcXpS42l+xHU+eWPUA346EXxt
Epn8ETg5is7dSr0tLnDAu7+4O98BS4vAGvJYlEG2Kmtd2gF1XiPijLOKL66S4mOmolrRhuMRl2Jn
WfnY8LmQygmCo3r9yQ3TMM1OsSRBWanlP24iOJ2dW57vT2hvFLIxOmcGhHf8n65HSfH0KhHdT4JB
0f7Gzli5GA0yBfcH2Vs1cB6Sk8TFQK1yMwjSi1FWxlhCZZFyoqw3nkrNQrJbN/qD+ewORb6HUSzF
gBsyTbFOpdXWdhxosfJXE83hOZl0LI7T8D+cBOrZvNNZNFlpuZ4Tt189LhizBZVtRadq6dSLMScx
tsevJoWQOcDb+VV6oxl+I8YikFtBVUFHAEc01P9a8KtCiZzL/U3aSRxQnqLcatN0l9jV6wmlrTkW
Oni/gCYgmhFQJ8LEt+vM6i7s6XyZFkwQTyHol9WbcPGyeIwr5gGB6CZ48fah8iHbOpIQu32bSvxo
H3V8XyhoVu+SMe1OI8hdj0zRPuPcFr62TC/HA2kvS6uSgLUJyW6P16AWlmkw2nbhu+o0eI7oo4Pz
f/ORkUCSlCCqKtHjlE6vl1ZYSOry4E4CzZ2+N8ownlWtDb37+/eL3neV+clRpIiCLNIDPdpkXjQD
KCEnTRIo1BIwxUo6ACEKWnd53BkfncTNXvA7DM+6aJUAvf4h8QocrvG7RmMw6rqsOLnaOPhrF3Ve
3iD52hrTfJlBEvq5ieNWm8QmBujDqpxso1neK9gDHiRyN5+vnIMryzBkcagfb1aqQFay1XtWSsR9
152bphRkyY6VJ95MQnsQLKQ99HWyjGU0KROHnveUzNc2G5PgvwreHVkWXUfgIVqa9OKElEifVGon
4VNnS8Rt3s7wCsK5+dGuS/SCd2eFbM1SKZ4Tas4TjO3yR2wZSlAtOtboXWRWb5PSHl/iTESXYQiT
t9U62UBah9IbUQ48lcYqHvs+dYJyVNuHYhLGYxMq/wCpPiLT3549poiuA1xKeFdE+espJppaasAi
UHKqcvNlybrUy0SdHHxHvyhH14cPmTXyDuDgsDEgTF4PY2H6oOXpEAehnuD1teq+Wusf8dgF9e5+
6Qb9Wdjhe2T4ME0sMHFXukdX5KOHV8YpLpf3czl+Ckc6G5M6YZQ7tX6TDwZ2DsmpMuaD0sftmsiK
lCSmkGCCOtx8KVC/XUXQafRFOWKRWVaiaLDtHZSD83UbzRhHPgBAj0Dt3KYsUYZeBuoFjl+Eq/FH
Yqflt4qyf0GjPi8+rlRxDwbcm5jkdNDZBArGf653IevsuR24GvzQHZVHN+XdZcxx/tqED9CchDpI
Yp1sHW+OlOkmUBJpdsBvaKdHMfQJlgzWEYtidy4ARUjQZTVgSwi3jKpf64K5pP0Sv43UBserIksO
nk+3AYckCzCxfDaScW9ZibGj4wk8QQvpm7o5W03sjU71bwk65WBrds6CzOZA56FwRrly84H0RtRX
cYfzYolN3vPU5DzBDZu3x2hOn5vFOvru98fjrpHgQ+Dfm5stEWZfNGRZfgG15+9pQGXTKlCA6lHd
xAdcMw8i9852SRYeaFTubQjom29qzcoe6xDGc/Refw5jM71QM5r9+5fc7naRCgEShbmGbvj1AYe5
76JdJmdlAB2KAaQ8dMYyIxBkHbHp9xaQu4jAKWFuYJWuhzIWB91BY4XfQvX3aV0b49040+9Y35ht
Wh8cw9vVk9qBaADRWSeIbmFZWFJXGFYnht/qi+XFbctGTYpxkOLdrp5sw9FSpRjKZffrOvytNlOl
5jozjO47jftttTLtZFKn9Vv4Jgd1vL35gH4QZMc8CoHIXy9e34w5EUHX/dZVclDy5nAuojx8dSBi
PiBf6UmzTVxv16MsRqROUWTotKHT1EuyQfusdNrw6bVnDgwQ7RkgaxRDIYFej+KiPxlX4aT79YL2
IUI0iZ/WpvpHp5vhwVA7y8bdKRm24A80bUvsXQVKyJUz6+TdzWM3CvN5KOwjFcDdQdgcEP4aOcH2
rM14nqFPzCBWXi5U+23nKZmUoy7TbUlOZh2caFIPCavYVlXLMUfgtSg0f3XK9lMb92BSCPZ9/EER
JPbvtXDqOi9TMSBC0rqs8VeHWB09Yg6KPzIampJjZZnjUWC8nT5Z0C9sIGhOST643k6cmPopgVjh
i8jK/s1BXNL/V5uDTvFt9KBsrlLJltxX2v6bzNItlqLLzVJlkemvOc6CxnyUv8FsuT6ZRd4efNm7
w8HlpDONsBWsn82kUh2aSxGpPh/M+ljWQvcTC2GmaCxib1aLI1HWm0WUBBwSAHIb7k/A+tfjYUMt
WlEK0xej5Xrg+cuLuopXw5sYBYwotzJPM6iGmyhSqyvqc4Nj+t2S/BBjb5/abhFoB/TfFcUsDt6e
e3OiSMFTwDJk2WUT8GfMy7umVU1/rgWG4UlYXyLXyA8i/c1OyTPHHckrm2bDDYC+gaaY1IoQvhtb
UTC7dAHEuE6PXW2DGRXxkQbnjfL8L9atQ/QChSIVJTYnMRlo2wyIpfppE9JJrNexDzEP6fL2tDYC
OIAQdR1TmtYRd+/WXDe9po2mLzhxmOkZ3bmqPhmjjvOuE0+9dskrTcFmTm2q3humHkR2PtUYmN8P
ujJ0X70naB3wcAHIDhuE5vzmQA8pmVSqNcJvo3z+WgK6uCylYp2NGh4boknOmxnYwMGgtzHr16hI
DFMBkUzSzYUyzM6q2hHvk2iN85dqGd1nF6WPZ3z5xoe4wTvCy6xqOptRreC4SvnfpxBYvYgqDb+N
hjU83F+FnSNJYQM8GqxpqeS8+cwiRB5GkcLSd8tYvCxICHlqvnSvvUaZtTQoAN8q09NtRKRc1uMt
0yON0YvljZhqiyqWrb/+8wJiwX2gSRluqrjXIaM19ATlj0z4Cw4cJ3NE/noQnLD7K7Z3bpBQAKTI
0x5m1GbF9FLNbGNyDB9Xhyo8FU4+nzUXlpTXWnjs8iQSj1T0Xt36laVv2GUwYnABBlh/Pbk5sxct
N8jfFBqJHmAE2Lq92x4s4c7kHJ0eNhGeaEjgvR5lKsWgNoOq+0LKersa41xQWtPO4cR97iUERQ9k
Qv/l/prKMLv5FpE+4ISASiKj3qr+WUsuENtcSBi0OfKGZc4/pdNsX7QaNzzNDYdL5YTqh9BZft4f
WG7W7cCyWQL1Q0pyXs+30WxEy4k9ZMVDd+nHYnjJEKZ/XAbryKP1tnpGAQhhAPmCIeYgXXE9VtYO
ST0Mi+aXiQrJuo3r/IT8Wses51rJziElt++xSM0zcG3nQpN6uFipnYqTWKv+gp5c+wR2Yz2nS936
CyH3KY9iPF/sHplfhYYZZurJc8MH4sWLXpyGRKu7g6L0Tryg5wpAl5hB835LN3NR5lLZGs13zdZ6
UOYsPYX0TA6+sd1RkA/RGUGSSDZL1RVCpYDSa75ite/aLrTf92GqHRw6+Zds9p7bUUZ+RuAa2Nz9
VUctc1YHzU+UlYCLAaRbFzpSY+Pj0vFMv3/SdqdEOmjTEKQQsAWFl4kRD2FXa36PAYqn9ob9mK0Y
U90f5Zc93HZSVNe5jAmDlPI3kyrxBGrzuVZ9tTRL8wQzuv0LQzEqghRCnG9KVsRfqlhPk9NsoOFG
KXGeOj8fqVF6UTqoUCIdrfvZGHNYey1yn/8adrf+M4XtmHmzkyXiAhWiTU5KK8z81AKxTgJE/Li3
cjGsNULbrvWPWdSuexbGgp4Z/4B0WxnamJB/h0bpJako/8YS1vnh0tT7V+P5+2kUzvR57pVEgNgx
xF9YNmQzxq+9+VVEHdQB6C+95qmw9QC26g7otVxE6nwqkLj9iNm46pywMqEzAq+z+iNPpuyvqG3m
6GSIQh9Po1qt7UmrpQsqAMS89/jhi3n5X05l27HTlZo/hnlqeVYEPthTK6f8drA1N8cNCjuFUsSw
4JnRGb7+/C0cVkZHzxd/odLELd8P6CpWTkflxDxie90eNplmSCqyoG9/cxMOPL8mLa0XHE7H9hQN
wn0XT3H+47UzAgjMbUEFjcwBnvj1jFwnr1eQXKrPOxN/9zmvPTzka6yu5iM9qltuB89iCr9wEKRu
MkYi12Op5tBm3dqsPkataXPiEbs+UoMoSSSKImkf5zYdFXQP43Q450NkfcFGpf6mV1PxPCRlOJyW
fKLkK7Ky+v7qVZByVXSTEG3i09t8cfPc1GkFCQvwaaOfXOidZ7qhmqfXzVE34fa2IvGQliYAhtjb
rfYX0TxyWzNe/TbUpgu6v8JXVGcCADkeLfhtIsBQshrBtSzR1ZucflB7pXcqc0FEFCtqT2vC+oO2
igWArIiU98iQYSgULQaKXPeX8/boUmZBA4/OJwoaoM+uN9rszTwOxcxnMrnrU1aFP11zUg/SHE4N
f811nGQYuutINcMzgTt9PUy9ln07a27nh9WUuQ+N2y/KpRDaml2McJn/FmYDGFqtIqPyrN61voyJ
k6qsw2QBJW66MDzH1Zxr59EsUt1DwlcRXtIbTeJp2qTFl9mtTf1CJjOLS2zOzafZXav4NIXJnAK4
RmHiARNECnBN4c6NH+UdzHoTReVLmYeL8bBOcZ2d5o7asccVhrYL7gdpdEpCqngvdVFg6YI9t52e
ClOP/sTn21FONX7Uztkta+cNmLpIPFhRAzTWbivXq7NJ/6QOQxN541QopFRhGo2X0WqL7BJGRfLB
AhJd0D6KnP70S6L+HA5qJCfdTtlJCsnKpq0W5mdDW6za00O9+DNZ+vAPiAf5h9GJrB9NOCh/ALFT
M+Tbau0Pu9G0r4MxOIo3t04+YExVUTBousq0QDnr01uRazrwZ3N235VDW4Wem9mpeVqWyp79Lm5y
ZJltZa3eFGge0SReK5g5Y6IMES1Eh9dlUztu8sJjslD9ddT69xTi8c1GwV/93IxOnpyy2hgzBDzW
ovDWxCxCLzEQDQkaq44L+Gh6mJ5pbmofxdQmxmXK9a5+KOJ2+GKYsfEPnd0eqREJYU9aa3yxFCXO
PSfiq/kcJnX3nMSrvl4a4U6xpLhVRtBXdVmeHDWzzqkzF44nzEj8dNvQMpHyMReAciKODPzOFu3d
OBFivSyZ1C+4yojWJ6uK8NAOk/ZDXiljhTuAhhGUtuo9RR4rdnvPXlLloWtop3rIUyoh99a6/JV1
WcOiOQrfaTwoC75gdcfjcnRrvuEkoTfmhsbw3QlN8Q1L6R6Zj8JOnlb+7W8jzvbsTOuQgU5r1r2h
3LMaft2NxqdxdPOBrFKNe776aHJPlj7rFpZhQ/yzNCrxRjen5D2NUDQplNxJ3ufk1h+dqMlJcl27
HM9949CCUFOt/t6uE45Mg51PTE3pwupEsJsQSR+M8amKM/NbBsaBTh2VTGZWuKu4RGm0/KzbzPxD
n0bLRiRe12ip9dYynSebZ8sJ+1dKqJj5xASpyhnWB7tYkI0t2bn3AFrJVizwBye9iKm+zFMc4m/u
ODM4njSpf+qVGf6NcFHzV+lAlvQ63ngfOsr3xkl3eRhDT9Dat531zh6jN/9D3Xk1xZFt+f6rdPTz
ZE96EzHnPKQpRxVQgADxkoEw6b3Pifvd7y/VmjOi0IjL252INkJF1a7cdu21/qaKSv9mKCvhletf
kzhV3zW5g4as8TJAg/gax50srWsrVaeV3CtZdpbqKr09RHH9BNdKy/HcC81wJXdhgjW92cfnOXjh
2DHUyXwsq6p/icgXHekdH/IDk2h0RGRcXwor7AwHvryQ2wNGoI/I6Hc30zSI5bpA+5m/Nay+dZVM
UgqnQ5Tat+cyiW9IhkapI1Ktk+wcjYBvjUXmxpuw3NTcbvKZIUmq+fe8LQKl1g26nQRDHDqRVhke
MEadW4YmGFetMCGAp8WJaStS016mSonWGCahBtOyCRcd+shiDJrcCEtbAVx7Zg2yX219lNX7FUvK
utAD1cTwDE93wVGlog7sRpcpkUbo+Bk2ib7hhuhurm1wX0NMSCgpZ2ahT1dKFovOECtwjAdxUnfV
bElMWik0h10jDyUkXS50rYNGbJDZPOCA752hN2eCpkdHX2/H3E3yVMMbphfVaz/0s6MeVo3OEBYS
tmR6K200ShiXhaXDYzIo+xAxosJTeY2KbYJgtTlwvi7az+i53lSqLM0r3Si1apfjnFc5TdSjGDw1
1mw5UZ+E+8WJhrmhDvq4Klhu/Woe2yJf911c5qTmcjPfJGXdA4KJMhCsY9Hcp9QkGiekRro2/UBl
xy1zpOmzZtD2ZlfDLk/lSjoXwWzpzpDF3UGqGuTJMjwc17hyso3mmANGO+ydgxbPlHCQ1pres2lW
8F5u6iROn0JZGIK1FpljsGr7OI/WKTpcXO0I1ZV1pA0WYXcZsjfFQVQ+0MBIEjYkPoFJa0nXmHkk
1NdrgVCgJhTLweEKU+IgLS/fzRnWp+u66w1xg1etHNoao5gwMBGModHKRs1WOt8sbJia7X1mRiKq
C7EI1Sc31Pket20M2+aslY+mnKRbpQO+YEdDVYy2oiAm4MVGEDUbn91YdOWgMwTE4QrjOkDMXLct
Dq1DzaIzdoZRCiJy52qa2nKcpy9p1NVojiF49JX6fX1WIEXrgxyTapKypcHVYprL6dK3ZqHH2SbP
2MRrXxttI45hgceCmjPMyGtv09HX7IILzrqrDNGZg3YPiaq57AdB4zAimIttGe+yZqWVZU8XIF6B
hVmw2G1S4u4u1WgMYhvsWvC10YSsc7S6B85PgS3eiZ1WPhckDLmTap0W27EqEmITCAulm8Y5YbA/
TZVkB6VeRO40GcK+y1AqJUWkhV8VtdUP81QN0ZqdUhndUpA50EIpFmzDivF77DK1YsOs4vFS6+Lm
a1b4aeEohRFNbKZaAvVrkErfnUGdJHYxDFrvsmBSywuyvn2cKaasUceezN0QRsmmqjk73NggSn1M
tESfvSgZAmkb5kL4YIi9WrpKqMmx20oBTmpjJq3bMSpWTVTCJFOVpJKcfCqzPX0Zs1lHRVM40SwE
pSMju3c+p5Bnv6nTSLq4S1r9pqw15SW0dPi6epMOope2JvL2OQ/b2bHEeW2LZs320BZ6c5HUdfXS
Vpx0a3QRwZ8pjT9xX2XbbV6CoTM5lkSyzLkvTneSMmYv/SzJhAdVPak3SS8MT239HKYrKc7mZzyl
za9jOueEdCW57NFvwZrIgCJMW+gNvXIZN41iLh6Xx6oz26e2S/u7Annu1K5gIN9Go9E/c0Ehvit1
qRzsSW6I71QED9PrJT45ht0khOs+DVGztDDy6m34CbBLaq3tBgc9jzF05nGGMSRaUX9T17JxV5pa
e5+YUdOdo1aQP8FjTnTHbCSjtjNfqM+NsYletTaX72VFLbkcqr7/ysbG2dzIKpkkDGGzwOZz8qtO
zaUviZgZ1301icB6MgFxeXAMaeWObHOCy2pMrS1hlD56SSGNW31mOoEJXmZPAukB4ZQQ/qsZtMYR
I7AktcewDOGCovd1FItUCdxBaPOvpZ9oLwnsQqLouLe+CJocKggSaNlL41vCRV5P+SEepNGLeimZ
vFyqs8WHIeoes6yonqaqhWCW+X453wzw65gS0RheF4NF1G4EiWTgvQjt0e59tBF5hmSC3pwXyRc6
LOl3PSIvt2EhRCn0jEIoz+eqlgS3F0m3ugb7fWmTheNAipNIM9alJJGFRSIi0Nw0aOWIm0qTxRfi
oE/FlyZa4o6mVtTZTUYR4CY7QXtEE70undwyptbOmKrneV2LxykVdEwyxIHtjdArn+ySvG5mSyF2
r7bZxdZkJxYahjYlRS3YyBYOdTjXjXVkU54uOy9pzeAW71vruaBiBgbQGMPZbkHyXSeVjqFPq4vC
Q4aZykwonYZXg8wpakcRybWxVv3ZlkMwP/ZYBEVhCz7DyXLMg3yntdIYYnnRK+cZWr/yutG76HVs
846rtZz4rhWPmQFhbVwuH7EitQ6GF2Xn1MiDCrsBK60IfQkzvImNtFfZ/yZhvMWMeOo3ljm3k5dx
DcTZUdQryuvYpXLMWLKgkY/Vu3Kl+3OUbyrYCXu5btvJTZSY5PecWsnKj+SiQRNP0V4Xw2hi0SE3
tW3RFeMzsFGj3GWqEtR2Ixg+2SY5yJwE0sS9ohSspKQ1OEiKuhubCxn74WwT1F1qOfWgRYkrjfN4
mytt9+gDqAycpOvDxpGHtnyMrKgOHPCWxlMezzi4dnk+67aZMn5OhCO3ZqtCW9+1IqU+gF+Z+ZgW
HcqBMGNJoWWZFuxRkK8ET2x1KfaUpgzxqONkVuwRkHvgpnosBq4wBz3dM0eL1GCQzNm6lzP4F7LR
xxEWK6iSrHUjRVlj0DtyyEFcKMM5Ehj5cNk3hv5FMFDBcaShZdcWxcjY9K3SNbbomyTikMFFew+2
ywT6ldSeowV9JW6qJlXkrym+J9250DSl6aC4lB/CKaiKrZVM4XlGnKDbXZKruc1FtP2KglB7WUu4
qdvjXGixYwkEow4rG/LdrMmd7+TcMwoCFsritllNMWF7nCbXiEelit31uYW/Z9M1g62jGZ1TUbGa
Yd0y3OY6sjDtcMwg7MMzOVes6YzICFMIo5TMbVqVIti6HHlYJ42N+jqVku41T9gR3SGZqquBetcx
6xKC/jjgfngW+03K3gFHArexsmjDvVAK9WibU132WF1mCQLf0ciKG8OhqG2EhNRHiO1N6Ca6Vl6O
I3YpG4EwYJ0k1EO9ohf9hymhp92a0C5xzLYSj2VXETQqg1jEXt/1Qr10jdEdSakXltsmXdvY5mxV
ih3nCh3XKnJQEk+KRUcMMzKRSPJQ1AfKp0lnScTGswv7ui2IQILyzhDENtom0JC+miKaCe48B/Xs
ZlaOt3g6TEg2EkG167YjoYsGso9PaDsZ40uG8sKu6TVur/2M/ZcN0w0dIbGsMp/tysx6G6J+cGhg
oF6aYakfZcFky5aqIBO9yax82e51omcyw3FikCmJQou2uqR0rNC0SAnMg/hk9jVKcXI5ts9VTBVt
A9/NXxXjbPmunjf5U9cotej+mxL2RYkT2rBKlhtxkcgEj5Uwiprzb6XOnb3KgBVQcTAI2dtBuTFK
Uk+Bhj6cgyguTmGIQ1ihTV49UBk3Jb3mO1ufluI0SA9RRjdBVpN7PK2JSVE/FcqUj6u6Vw8Iaeqc
xg0p408nvgwDMB1CxzqMfDKKbzNS8dQJfSmJw0qETwr6F9pTLk4faey/L3rgVIyjIvw5aqVMuLet
sOc2YYAKPFZQXXzI4jC7rDMr3Um+pqyqwlQ+EGj4RcF7QfsDhl3EE1BXO0kkzlGlzJoWDKtBxeJP
Yx1ndc/ppoy3AuIntplXqlOh4GxrM8F7Fh9jnSi6/qz9oQZxSFm4e8pSvgLe9/bB67bnRA/kFuWh
eNgMJYZNOSoHnx5EWkEuB5wyTyydCiskMqSaQBnaFSRNONW10RAeYB3z+xzpuzwwUplUrcDhiwuC
4RS4SmIsjYqgR2TcH/pDnOIfQzpWW8Lp1Pl9U+/SsVhagyalOLTocpLmfttt7diWwdyn2apqjcap
wzy6bMZo+KCS8L7+C5sGoBQSeKRkEUh42wpfXs0axoXBSSns9IR6evw0+j0JN+ErbDOw3R8Byt91
IqJeorkw5WAMkUE9WW9ph9FjK2oMVR4njpTFgmuAhXMQ6P80LQ+eAfOCUIQlQEBz0ony3Gizr7XT
SsWmxo64qqxntLk/mBXvhup7K9A8IGdQzD41Z0rjLB86tSJlXwqzR/w827NUfFrQa2mFfxdXdUpM
pximIDMGQ2rzicrDqNsaWaxV1GLuODfCD9Hnf38jAdn88z/4+akopxpb3vbkx39e9C9129Uvfxwe
y+aPVZc/P7ZRkf/H8iH/etPbj/jnIXrCnq94bU9/682baOnHN3Ef28c3P3gY9LbTsXupp6sXGEHt
9waCl2L5zf/XF/94+f4pN1P58o8/n+A+tsunBXz5P3+8tH3+x5+oZxKEwPSjdIT8MsZa4JD+/ef2
fvzy+WPG5/znlXftXd167v/54+6laV/q/I9rOu7xw498eWzaf/ypaH8highGC2oo6GbKUH/+MfA5
31+BFQU0jW9DbYly+J9/5AUXYV5S/gLZhWA7U4s7IUfhn380Rff9Jfmv7wA6NlTQ+OAw1T//66tf
/l1t+Xs86bofP/+Rd9llEeVt848/5e+I5/+uyvyyL36mdjMTFG4OteQEGYmVWtM2gYSCSFSU8yZq
EYrHTgg+nNYftFQ4xmp/63e6S3Z822gqGRMlTGwoMOu01s47om1DSdzOas4TAtsHUr2+0wu4jGcT
m7MsB/K6H/U7pW5CFmVc7CbssWyT6/6FmFiRhxP6a6oFX1UhzFfTbA57dLIGO0fdXIRdMZRGacMn
8o9dS+Bi9IW6LUHMOHC+ElzsCEItK/TtmjwroP+irq5qOQR7PZK0j7poXE9DNtipgeSBlMcESIZX
592hyUywe31+l8RhSYZImRzNRHB3juqbQlUeqb6fk5O6EkPsbzSxdpTKDB1++bxQjPO5iG5bKzrG
grRHX+EQRvK61qbZy5Km22u9WTu9pgyuiRKNQzamc2vDWsNVkVFyFQ9Kmb2KPlzGOoglRx3lfdbN
+wmnNFdhb3Gy3uzIvIovTZg+Yr5wHoQjMiIm5C1FFYh/xxp4Yzs0TtwQoZO48iQD2nNeauim95MT
NsmZUgaJ4+fWdeJDp7XMi04mK5O1xfhSN9Ur2g3kPjUC4zSZtq2Uuk0SONzuHkt/3PpJbvuyi6BH
XGFngAcNlRLjIo/S126qZzsuuxbcA9kB2ajLC30uVkGXgriJY4RqlVDEfKQJWsz/oBDDvBJU7uEw
03pC6TU+h4bdNWrt+eK4KUibXA/SNzg2sUNeL0LkM7wOA3kuiFuy0tZa5FNHxhhxvPguiuYvWWis
myiglzvd96p8LC6RdCr2aEkOlzNZMZtEkrCb8+ZrQ64cWURmnJE+9blSrVoqU20o+56KtugOf7rY
BcKQnzXStCfoRx27H780bTk5End+lWQlqgdyZxfc5ks53VhGhn5Sc+NLs8cO58Z4csT1a95F7NGM
iNKuK8CQ3DEUrq2h15eRHQbltggip54eqokqVFe5hQBMc8qPbb6UMEq7z8qzCt3WXPzac+Xmzu9p
deYJfgCIhMHIKxc1IxaHdTma6dqoL8VwXA/tLrailXWedCY2koAdlFs10g75GHk+MGxbEKQLIFMy
PISAvETt5FgJ1F++b4+fOkP+N50HS2zwP2//6+hb/Zi2j/XP+/3ylr+3d0H7i1CNuj1Ik+/GMAv8
5+/9fXkJgBtyLkvsL4uwRf97g9f/guxuEp+gnbPghjkV/muD5yVuPVTkpQV5gIDwZzZ4UFUnURd8
LvDWYLpRksC0CdTE20jPn4Mw1srilaJCuJ235U12Jd1zsUU4wASd7Orec7LLdiQ299Kmq+xiPayT
jXFmnU0v2r5/brflZXOe36Rb4SJ9jp8lV9ukN3PoGU/D7SKr8th4opNvJ6fyrI3slNtgo3rWGf4N
z+FgG7JdOcEudatjtdMfw0v1NdoUB20vP1qh26Ubtmb5tr5p981OWDWeddG66Sp3QyfdJrfysdyj
0XiMt6A/r2RH9tLLyauOdWgXnWveZF60UQPHWuUXxXH4MowEzHZznPfmetx3t+22uhIulCd5pzrh
ihTHXl8n59oKVwu33SSeuENNxNFf48tix7c8V86MjX+bXQmWbT2Zr0LBPuuGvRNsOqjRpJF1O21c
c1ftWInUhOsLPF834pdgvKh2pXX5rTtEu4yPDc7Dy2lnXUy3dOGeZ3hls1/529mOdrpDdvIsv8BB
xi5X6bV/I2+LNV/QaZybzDE89NT24k7Zh27viKvw3Lzxd/kq8QpHdcljroeX3F/VnRfea5tiR/Vo
JXjtpjv4RzzsbeHMfzA2yVq9nlN3PJJ5aDXbX0W20DglZTrdTZAQ5/fDQwU99lsqneE0O5xp287h
Arwaz9ivynFPSilzzK/t9ZRz0DgUJ7X7eZ9toiN7E2J5drytNpqrOzHPBWCcbom34dZYZZtiHZzJ
u/ymeRDOs4N5SQt3mBT7tuiFW44Ak25HcHStu8aVQgrMjp8DyxHukrP+Ylibr9Ohbu3+zroK7PFO
OWuv6wuo6VK4nntbFTcWX1SzhY14TlrOE91y3TnSqns0d9OOUqGL3DvukRfCNfOzd6Iwv4iQM19J
dnHg/W7kgKNZ6Weg9MUVVqoU4dzyK9V6uzr2l1FlU3FXzum0LHd0F1WZziZ3It2M/oqoRMhWYuSU
+341OF1mZ980d3Srdei2EK4Pl5ljq05xFa+4VK2MTfq8am8C8t63cu4G8WEw6aaHwsNrzvR8p3Ma
T/YEpzf4FtVDdpjP8lV7UQQ2pdSEj3iOmUao7WxHw1alCx0oSZLvQakERF0rSb/vqDJY7asgG/Zk
vab+GXgSXeOU2IzKobUvn5oVZjijl57ByHFsv3Fb0VG+9MfpWvuCC4OZg0c44++0BDVrkohO89S5
8Eu+pJ4pOZu68ObRmWRHZy6m+6xy875DfAjLIrvB1wv1VhH+4UZ8GtXGiZi7ouev1dqeHqvdfJeL
NgKvgVe5khPHO/+puOkuxwSYoaeTAx131Tb3EuMx3UUX2k31Gsn6ZjKu/XODfaldTbt8r67blSK+
aF+QDmzc5qK7Lt3ccCRl1Vz0hwklQXs+aLfqSnIiJ3V1tBDZjlYFqF/K4zGGymppR6orqIkdGzZi
PUHqDC0PfNDnG7U03H6t3NQ7lrCtfxFlR+oIHY99j4ohyT1gJ4YdH4pL9ZmDU/cAe5CX3lXRKhy3
RnpIH6NrYauvLXmFgxP2Na+CS7RaeXdF4Vi2Tw3nKHgs6m1INRLEs/JI/4r3Te3K6p3uWgDaX8r6
TvAS1UWEjvwT+ed5o+qejBYPIkPfBqqw+sYg5YpqQn220NG/jg5QCm+4qhzTDSRXD88UaWNRbUAK
jRo+3UfGXbqbMs1JigeCdAriyeCm/pMfpStlpVyD1sjCy1Gi4L+TveSWJJv0VT0z5EP+pcq22V13
F81gzwPb3JSDI2J1tRYPtak7D4a+NiK7uU3Cla7ftkBrxLsmsIvNgsahIBF5TYoTizvfd5arzetC
d5LtZD3S19O1kvCBw/VwbdwypwhxnPG8vaK+3pT4Ctn1rj0m7rWxlTSns+fcKUyAac+huQ+sYyC4
w11zJx5Fze5Xoux1eLvbuAgLzkbp3PyLcGleNZtny62gmyFnbDflQVAfjYModE53X110CTCJleYP
Bym4ylfKRUdIpdn5g9F96bgbRJWxlvXYKcA2jk+xMyHVYpO63kZu6rRudDV4k6f7k2McYhdDr/CG
z7lPnfAYGhSmhxWLQ3KFcFd7XXmQrYP+LbP5WJe8tIUY35Z9ww5aMvR3SkQ5CURU70kVko02egjm
YchUl/0NYIbRu8JtqtvZV6zYdMoQ2SG6F/N76aJuH6Rga7ROF+ybV+AeALKetPqLdaElZ90us/aq
uHYrr7NZVB3wBudL73nDU9aAbgdc5lDfqGz1Lpif+4MEMLcsZRecW+iVhx5Q7zpxmPajwcaa8MKx
W7UA7iaMXqlgiZecWLmtPzWmDQuQAFNd6Ul2J7jhcMg7N7n2Y0cobav3iJ6ROd9128EtneqbeWWe
G9Sc3PZAEafJbfkb/2kP6W7a+xeak7nVt8HWtjTFoJaO7qV7M7Gbmq2+3OqcLupDuO2+lTi0nXXf
lMtho55h1Db0NnmR5LLYm4TF94N2KW24orrIFdgodSnSyhjX/AEhdHGDx7kfMtEK7Bc3zFW8TiKK
G8NGMz1EsKtyG0c7f8bragMQepCd4Lnb+rU7zo4heHm24yKUgCox1rtwxyRjNvcH9CwAC3SbyH00
N+FoS9inmqtBR+T4Uix26eCMrfvMvVH8ITH6qWD7psj45zTz8iZbs34plmxGc/pL/x+mZxbq6m/C
cTJEefMyvYnGecePaFwmrLYou1oEvFCfyO7/KxqX/yIYp6BAXE0aF+w07/qRblGtvwzk5VTS1Iui
A+H4v6JxXkLrgfwonGl8H+FEfiLbcqriTANgXuCd48Mhorh9KkqLekU7zkbABKlD6wzTjuRWqLr4
3CiE8KxTMsVtKXU7flC2B0tsml2tkbMstOgjl5xTAuH3b4LE0ZJZpCdITL29FLRI5KNAlI+czglI
lj56wOYt2lvVLL1GHUhN25TDBxOo2oWahAGsQG5BZDWG4GvbCNoiq9JqR3Vu1E3b93ikVboUXQnl
NH/AYztBRS9fdFH6NBakN8SUUxR6rzeKPyh0GXi/eCXEgrKuq51B+D1kYUXl0i8/QCqfXpi+N0k+
jswbJRsRot7bvhGqzOx9WR3sIiLCm8ONIRbhtSCJ2MWDNUAzeFJcwe/uo0QPyIpQRmYPVuzGBOKi
mhOAoQHxrSHRfjjJfmq1/49X6zcL/qJ8ya/b+uWlJYv7v2DVI5Dwu2V/+Vh2j3+cvwx/rOEOvLxJ
vn5/69/rn8X/F2uYugnUdNj2ywL7+zJOmvUvOGcmyDYgG/yBV36sfoFXjMUfc9EZ512Lefq/1r8g
SX+xMZB8VxePWapMn7qOvy0YIADAjDKXaz8fyKX/tCwxKKMojBBD9w1MYgIXpRVec6ram5865xdp
3WWG/ndS93sziC1SDGMnBHJ/qqiBMk0hpA2QdJTZ0y+KGM+uSi37HFHg/C4QJPWuaAV5q0iZeFeF
uv4pKZ6leXIeFtl1UUUY+J3gF+CAuoEKFRxykZq4lJiZm43D1e+f8X1XwlRYxIko+jGs5skqDUWj
hbUchMRYGtznqarBO3xoSfM2efL3o2DgxJGCWRX/X77FT+oaAtpQvkUK8iBCTbaFfLHEMufMFUyi
y88/EDkaskEKJxAn1dumSAMyrWtu5RgLdE9WYQorEczJR4LNv+q3pbKAhgO1WSQC3zbThqY2WR1P
NPZZ64VDJtqplrQfaIWcHHXfO85YSr/L6CxcnaVjf+q4qG8KQepFRH6sojw0CnXnQhFT6qfyy9AA
860b3fSUDsEmvLELgtS58OpM/8hW9BePi84LcgMyhTMqKaz7n79Hz4nvC/iHH/D67nahmYG8no30
4fdj97bG//fTkmbjQdlJMJQ/qWzCJ8/8UZHJqCTi8wCf2Lb08qiVcJKRD9M/P1PAEjBP2KooS58q
nIFzl1Dd1sND1KndGvA1oCwIYB8RG+mZt5sIfj4UpwAXS5Q3T3mNCHv3upzV8UGZR7C6FgjEKpte
BtEfPlXxpvcIsTAnhhLKH5HVOpmSQIAkstVxdmjzBDwNDQMythrpgx3j3SAhVol2MZqmkOdQ1TiJ
eXzwfwlWZewYcxbhw54lz1APW1vvMvNINeFzlNrlsRBtxhaNAZKYe6ftAaBvBgpd0QFIXeKGMdoK
gmJm3u+n3rsJTk5XJ0KFgk8OGsOgtxMcRbWhMmM1O4z4dWxnqNVOUSYfqQy9X8/fm8GYCJ2rhel/
sjsVqAyoNYoNh1IHh1aP6ILEcjU+ozRqrcI2kC/w8zkqZtW8ltiyXvhyz9UdHPPqs48LS57VDPcP
DCIh2tvHjbR0KqQwDw9qqE4ejJtnX4g+JyezjBwPSL0WzjCnF6ZFbxtJGxn8IG4AB8tvOw85O7De
C8D404/yppWTRymaAGycgg5aKyeWE8rqaAeD+SNmJNr7dYn33Qm23DVYXMQdXHqQ8X77LNZEgUiU
iuyQCbLqBvowPQBv7ryF9nn5+wf6dVOLRcT3q8WpgAwM3gFur5gdJpzqrxXAZtR8q6G9TdDr/EiT
fNm432xP8Gw59mH2wyUHTXJywMx1E8BXK4tDVqeXI6WUbTWqsu23lOoWskYlLkinof8gtHq/3BYf
dfrRQBuAf05ATUoyjX0bjMXBlALBVjIycs2UJB9Mjfc9SSvAXpBmYENkur8dNDPM41KQkJyEbmaW
Ti8LXXZWzQ3Xnqlto2D7+4H7RV/CyF8EmAFsgVA76UsjVuamn5PyYDTIA3h+Nae3aah3/iozZ/M8
MGbzeYK8dkA1IfoIhfd+WyYYIeYGq7OY9p42HtQGJeDRqA6oPEtQhcbUgGeY1/HXEPbBQ5hCYHN+
/7zvundBpXEJ4FjDsvKd97GMDEADwLI5BKOGLKqYBpc4hUF68qXPCWmzldDUIjSncqxhQHYaBwli
FBs6uNcDJjXyqzpE0nkpNliLf/qJiG/YstArISQ+NdgCgTrNUp72h7mT+jM1S7JV1jXBNhB8//73
Tb0bryVBgnwT1yjgk6hSvJ2bhZXUsFbrjlRwBtaOQdoNYyU4sym0G1VqzQ9uE78YLPCT3L4IWCU8
Z5YV+VMkGRQt3BqMvA6CzAM1pdW6eZ2TUitH44PF/W4dLI+GMDdZGuRjub68bYqpV49i0nUHoiHp
cRBTMpmobe1HzRjO87kuIruwet0zskD7ALX5bl9ZmiYwxFBisfn6jtP56SnnWUYmt5G6w5AgMIZJ
hvSQwyz7QMHsbTbl+2x808rJ2OlVVAWdJXcHJRO/wjUZPVmNrE0mFP4NYI3Bmf14+Gwc+f3Jlswa
4vXY+ZwcQEquQE7zaXMwE8NVI+G+isMaLAPqlb+fmb+cKSbabFzxwZue6kvpMgB+pTW6A6ois4Mr
DDkZLVOcRJc+CkN+2RT78yK1R7h/6s4NjHXsJ1PvDvPQF1sJruu96IvzLmrU/IMxO8Hzfh80DmP8
UEHhSKyEk1nZyDrGvZHcH0yh8lH00M34fBb0ZIc2e3AQu1HON2OJMwCEZgvvjzLI5BejqvOLqk4k
SuVaKn+wgf5itpqsf1BtiEQQ3Z58pVIcK5GDkPIbmH0mzaDu1B4Rn9+P569aIecKupL7MJDwkyv+
DBOtnUkvHoDD+tTWuhHYuqR6v2/lF/sZ93qSJKR3OIhO4dJROLbdJGvDQR44aiOOwLVYx9XWkNLq
vgOY/+n9TKLXuOQv6QswHsvU+mmlD5MVNkIrzoch1kBUMVCO0QiVA/WtdD/7aEwaBOm4HCz4lFPp
yakx8mJOVfEQizXbVtY0soQiDPkMV6gwvYPDMWbJB3Pj/SaKZvSC/MatGSmLU6+KwMj8SpYC66B2
0DoOsaQ10RrCWVpv4S8iwNf0OOFeppaSFIeUxMtH7lDvNzluefKSfSKm4ehdBvynDu5CWawQQhcO
ullDlIS4cjFlQrPOGgkYfNwIo+rGDWqHHzz4++kKzJ0rLGBg9nEUU962q4Waz9Fc+IeZWeblSd3Y
iCuEH5xR71tZTgcyGov7JD4ny+s/PZ0oo5WBiI1/8JN2Xk2qDBAnKj5KRpEu5HPexNfk3ZH8Rl+Q
RYEuyMlRAaJZTRlo+aLq6bDjaIyC6jXmoJnHwMrrcbUkS2GwUTGYKc3iTb3L6rwoKPijtZ6hTFhm
vZNJEKi92Z/FpYJZp2YhOplfUvMAEUdiRFEHUdiiFVkrLhK8cNgzkv2xq3W9f0sZQliI8oqaQtfG
NNmte0QO15mEH7btV2XVuN0YSaOLN7UZOZaFGu5DHc/Z5JR+Nt+lOa4Hl3CFWGMyshH6We43UUz1
YkzK4lqKOiuBi9Nj5AtDoosfo6SHSaD0supfhuBxLcB9WvOqNTUopdBKhXCfF2apbuXc6tpjlwZw
FWcN+VFbhUQqbpQ2ExM3VrvmPshmA38D7LWDPbrzKb6cI1x6m4oGEhhhqpv9PgK8uhfFMb1tW6NW
vJhMVXSjT1rEmULE/DjCzpfRnG/K6CJs0nHyonw2HxrSS3eCTCJrPVtJG64afSiC9ZwMfneXJlUi
7P8vZ+e1IzmOpeEnIiBvbsOlqUxledM3QpeTpxxln34/1QK7FYpACNlzM5iu6WKQojnmNyOm3e7D
CJddlMdpCkP9HWROu97Bj3O9F1hVAuILV9W/pjXpoJwK6WUPpWzL+hAi0DlDAqyGeVcvxIcDDFEQ
Jn2JLscD6oUJhuvNgP1jaIjxAxhJEKMVlotfGwV9fed3blEeW4unam92yEEdIown/q1iDcRMrdlQ
eBUVXXyNoyw96G2rtTvYyQKcMNo33xGVcN6rYaRASDjZJ0+askqa05Xl/+pV7s17b8YNdZ/AWNPv
4EdPxWF2RGU9C9nbcJtmFz0YKEPEiUf4SZb7UsDuVTCdUMb9znsIIllkbhelO6hVtXes3NlElF74
5Xdn9trvTlNCmRcqy7uT1Q5R9i5rEmPBrRSa8c9IWS7+NbtoLNyLxPbKuzzUoMePfVy5wDudGMOF
0crsk2unufYQwtTxT62dDfreQ2sF8A9Fu2wmB4/r8dGwjdZ5yJRpC3Nn514H6Bo9ieEgVW1qkNc0
AR53HsACt5nK1Bsnd8Ge9XnTdP9MEzIEJ38YUDBOMrNJjqZhVigz+KJGRWgybdCsnj04LLzApWWX
9m2RvGlwy82ebQeFr59DiDhvdUw9wM/P3ZjbcAlbr494L6CfPSgkMZM7Ow0r8a/TFyWAIRe7Hhpf
WomnYYu32t6Ncucd3QT0NfYJhV9t54R1ZD84fmxEJxdNw+Zu7kJVPSQZ/zJsRC/JjzPo8whM2hBr
j7yUlgNoJa8R2SFrCo9Dp1VvnUgCPIOZZbsvbdOoDLRKZXhfozzP4M7Rfmjk51nvnfDnDEci+jqh
yT3A/sujEZiQphUIZ1Rz5phU773RbP+FSW2r9xmnfYKKSJYDKbOg/q0qU4FmTGNk2JrDDBnxZ9JL
ZSV7mZYadxb6bhIlmMfZNqd7Mxt+R6H4PsbU2zIwFGBqUQdspKH/inX7m2rclwiHwoNT2R+mAX1T
EdoRjD9bO7p2W/xelB1OcMK7g089ficXvq+I9Ak9jqa7a1UbzIbxRbYWWykBLFylxotKhOVC2srS
TxMhyi6htv7YdRX+ojHAyZBqs9bNALRpIAdhrUM5my1Q2DVNy7S0up2hT/DAxrh+l4ZCHap5Biec
1C9JZQEmGVxx73WlDMKEsp2Y7N94zgHISJzntImAz4S2eF/UYO5zw38xZSiP/TBG97Nufp/ifjhk
yCGYtmqPnpTVCZUToFudHh1wnw+aCc/iXS7C/qtjqnsXMPwJiL35sRvKJ7+HJz1OdfiQzGl6T0C7
mAkZb2crTg/dAooGfPJGs0N3+cdyJ9u5ufNaRFNzrLeIiKP4aDmyerb04h+zsGEzpGgAuFq0F73d
nsYkrN9Q5Ii+hkOaHaATfG11g3KboQ07SKDGoxPnksYysD2v+IXV/AlyMYa1CqRP7O+retRbuhNI
hNzrnVnbi67NRDZIA28oP1QqqsWhS1VXvkUZxJ/vVZ5Z+TvLoX+/F3UCMZt70u8enTzqk/smKkyE
ApvYK1+wah3kj3GW8/h2aqRrHzTRIBe+T7VEDr8m2KH97yyZjP49nfpIBWlqzVThqZKYd1UjYuNX
YSy8Kt4xe54/TnIOkdPQRNT2jzUwieZHXo4aAPGykMlB40Snx7aCeP1YQFvlljS0/L1ozcRdtEjM
6U5POyQdEOolZespGdkn1eZR+buAstrpoGg0Lv5DMVEl6/YWgr1PYeRaP/TZTfx/Qy7p6Oi0Wo2S
pkwjRCwkdnkotWZIdd1jBepAKedE2dW+QpoCVaDQ7RHo8Ebna5+Lbnji9XLDnRencXYQRpQFZTv6
zZEilWcd3Lb3Pxdx4fHgirb86aO8Zew8JebxjV+00MJHWMe07sfBs4+UJQrrPtZ7H4yiPVc+nFnE
l3bKQLEEIKVm/ZYqhMEwFDaqHh0RaY4WVZr8w5NuAqz07VruK9HFj3EDwBtlCkBbB2PyFnrekGtv
x06Z/t6rO8CF8OCF9dFScfyjLoZs3ms9r8pTrfuSZxD2MZrhg+o0oKUSjSZPJrI9sC4Eb5M3WhVp
QFT9hMgR6ocSDgjaftFEf2wUseW8lWMxo3WbTAlIvlEgQXUK89ifsCmb/fipGaFZAMFroHk+pcqN
KI6XLjoqhYGqwgOCM86C4TMxk5YIkIGZVHWurF2Rj357oPilg7Ho6pQHzCls+13djEhjRHon3yMs
mSFlkWnZ9BIXhG0HRCJa6z2uaVHztqnzlPsS4KZ7SM0BA1au9bYMMAseuK2bwSfpt2unvk9QaQvv
BrccsFxu4l68K8wKQ9qi1tAggKT7Ns7ptyKVNLRovkQo/hxhkej/EOVrxWPNkSShN8xU/ewQd3/C
ErN3ETCKc2O+47GACa+6LOtRq8kSGCkhDEB5N9YGqjZlj8TdXdYTgu77vkR6gQe4Q51G9ySKSWNL
nC68tIlPwHcG55C7fS5BktfK0d7QIhumHfYyhnPCHjX9PfXIeT7wf08+RFarPrdNNTb9rh+XWCJu
RmTkvCoTIWyecgQvltjsGttqCvEe0kntH91p4l2oo7DPvV2rt1wTPC3omo0yr36iPScACvYSvnWa
xGh3shMqezgYHNPhri51c3rWtTEqT6jqmfNdSBe3uzNQCuBYyFQV+yKlBHhoBqfKHnwl4s+JW6DA
Y5bI9chZS7xdXdZ1eed1of8zSXQjBWeHbxzbIqTl3FQzijKOXsv7iZheniCfGy3iFwo87e0c9SJb
o+CGzCQCnWQb2DauGkttPCYehO84kGinB2lZldwtunzhIQuPhaGmaWd1w5Yq+EX95s+o+I0Q/NF8
XLdQCeqzppy6OHB5xh4aWy7cMxCPdYl0wO0JXtQXlqFAWFFgoLJIXfE8YaN4ruuVmuPA59DsGqFl
z9iQUK0p5tBAzhUB4dsDXmSIDEjRZJHKdqgvrPFLbgQAzi6NOBgL0/0aebb+LfOtcqNscnUUOrYQ
Skw0m7xVtqshel+NphsHaOTV7b2wKyd88aGtxRtVvWsDLeVfFCrJA2mLnK9f71h9k1UqCWrbrB+M
HBklc4I4dnvRrm0I0moPRImtIXK3qjVVkPSR8GuTAOxKdO8DR9g5I0aybu5sFUiubQi2A/SfpR1N
D+J8QnkzEawPQxLAJHyvcgDglszAuVrdN9q8X//DvNh3+OFxtqi/ng+WlrHbePYEf7HNIVlGQ/1j
bkcYjJOxVai/+qGoZyHwuXyudatD5jIvTZVTnNTNiEe26cP2s/DduP94e05XB6L4SvePa4NS/fmc
citJUIqxkiAMpSLVEK7z2dQGX/2HLb5gBhaesO7iirEah1cBO8Q0Reky676gSweKt5yrXL62pIMP
AD0w+N2U62jDrQpWcy1DY+7YEG4MXDuKdcxvXC/+8NpVo8u6UIYxxlu+0mqUVsUTr2mdBV4zjk95
3WtPhZNtmQRdniO0OakWYfLhL5c6xLa/y1N5T1sGor373JW5tg8BzOwJguod9T/j1Z/nfKhVhUpr
896r0GB7dodOf6416b3QnJIb1/eVzUboAQBsKaVStl0dIC+qitqSg/9cpcJ9qLs+2oWkvBul7stl
A2ZA/5M9wG7DaO182aAG4GKSN1GAZt2wn8rCIOW3UGZBcdVPP792J6AiwMPng00B1rgukLrYFWbI
1kWByCOteZFgBYtn2rvW6fY4y48+KyFyw/09zmpSszMXfiyKOFBG7+16KY56+wulRPD2oT2fWiTK
Xn+Lm8BD6JovdmVsv/NlzEblJUsAHniThfKtkQ3FI/xLI7kf7Cn+cXt6V3YGzjxIrTh0XRcW6Plg
kzGkIkP7MEgKVw/AdmdopGZj9fv2MJdbg3Ix0DIUC1ww43+g3H8VfCl+an5DtBrgNZR+m5O+Ptld
Sa6fi3nL4GlrrKUo/NdYKZ4ownPmLOgTY34HttQ6INo/HKm2vM4/lZvbW8rKNlcS4iOwXFdDdVT7
wmgck0AVZviZwoB+or/qvrbZsoxCjEKbiu900Ywo0DSymqRIgz5LWtwtnMHv3jeg2vq9n82euXGM
L7cEw/GpgPja4FLWlwUu55FrdyZRxDBQERjHdq90qKO3d8QSi5yfKwBfPLG8TAvya+1oYyz1frvj
oQ37ZCQZBEJScynZ/X2jeeVT5w3pUypiEVhWOVL90EHJb/yEKxvFY1GBxOI+xNW4+np2m1IHwlk1
cNFYQ6DBmLFc79AU+qJHqOAdbk94+dsuJoxP+NL1IEBbU5ityKoGPDbTwOrM9kQWRJPTgctqYfX6
6KSdehPJ1rhH9mErT7jyQSFILC0dItzlP+cHAsXFBDenOA3SKc8Pfq0nx24wpo1dem0UNELAtIFl
ci7wN7Y3IvlYqzRIwD5+cRC0Lg78wyTa317H5YlfryPiRXApGIM4dzWbkFJHaKPbHwhzmD84yqo+
IOkaoq1H1lVR/91yRbi2TQigOHvoUQGBXH7QX/dJ4U7DHKE3FlQtwNvJE/0pb4X/qFzEbG/Pbfnt
F3PjEsazHiD/RdaDJCDiFBZC7VnUdifORASG9LnqDe1zmcKlS+d+q+F3dXbLByOqchZU6fnsEGfH
1VgkaWD3unXCyFo+umIUu8Z0242H7doJoJtJAI9kE3HcKtZpEgVuY+Qe6xKVf0A+OX9TK1E8Dkpq
h163U7Rb8Dh+bDO3P95e2KuzRNtgmSjlEHcV0Y2UxS3bD9Ng1J32H9OHC/hgtrPCjdoM1VZ3/OoW
9eBvLTws/GhWF0scF/XkMUbgddCPw8qsDvGcZUeJovMbR5utb7dnd3Xb/DXectf+vUOrhsIWda+g
GCaLbnz+K+oQfy1G2Mo0roonPcuLDUTHtRU1+Jo+Rrs0qqGUnI1pyjwefLFUNsNwehOmKGnv+riT
38IYPtLG3akvBZT1wfh7tNXWoexEdys10kBv2so6jBKNU5p/4Vt8mMY7maJKQjpF10V5HUIlrim/
QB/Ziiz+yNxd/AyYLwuQZVHlWtV5/DCe/QG75KAfBiqeMnflzzqLqScp16Ri2yOvlkOLpWlIC6sc
3jW2Eb7tkiq6LyozxW5Em4+xI+1q4ym7tgOgCgL1JQoxrLUqGco3gxNisRRMehcjqZviziP1jAIx
OIYuuxuk+53HfotmdnUTWERQ/LsLMmq18YAmhGHX0QjvbHo9pTQ/z2moHevcERt3x7XXhXyMKGuB
2YOwPN9utSea0FPcHeZIc6gPZXpwpl473T5I124oilu0bf+EJmu8gCrbTLbdlAYlwJlAi532Qx73
7RNEOmyxXeW/MUNL3WNrEm1QBK+uJGKDfDuPkpe/WkmrwW8UN6E0yPzMPvp41hwjHAAewZxsebQs
f9V6EwMoMUwHTuKixna+lDxgXUIYngXz2PwqfLYqKvXzr7Y2jW/U/qa7OPamb6VXFr/oebYbGMGr
Z8gk/IFCBqDbNpat/NdllWtRzZ+EWdCQE9wJUSgoLXPqx3tjrJoPWZWoL25hI+hXD/rPsbC/TbK3
TpXXmR8aTdD9je1h/vb6Dw8bZfGOAaflrPGZ2TQ1lI4JkbTSpHja6Kjzowmt/kWGHYX9KZf/0FVo
3wvcxzcW5Nqeg9Kj8fZiKoYe2vl6DGbW+6UGHA71/cHdx1i30QJJ6ZMdmgJd3oMwbRq/Ov6B5SEv
fL/bOFrLABf7ARVmkFyQjSnfnP8AYYYxyUCbBsac6S810IpP8IzSZ30U0aHVYvvOj3vUxG6v+LU3
Eiw/HBYS7OVMn4/qo/dN9a1Kg1xayDPYpVUuzatYvPRUyh9MqW9Zw147Yha1ZHIpwn5nbTIdTfGY
0dFKg8ZEmRbqbYeqbj4KO9y5SZ5vRTvXltUyKJHSGABJ5qweyH4ONUwefZ6sGH37fBzq7+iRgdvx
4wQZn2Hwf8dkWp//w7LCmqRUSl8AP9fzZYU1g40rZEl07Eb6qXOUIyNq0HO9W4iS3cns9PbT7SGv
rSuZKaKYJEU6UNLzIUeVllMKEzTokPV6ceNonA5VE/UxUHQre/cfBrNhqC0tD7qVq22DRBry31KR
3NtN/tnuQAeigJfk3xs3o4F+e7BL1Cq5KYNpDuUsHzzeajVHX7a1j1hy0JbkMSLNBnrxyI7RkZ33
Ds5LfW7p7xKtlYi9G/FhghgfpFHromA0xltNmGVu64MKKI8XAtQUxYbVjlrKVJ2bFBm91y77FhZK
BVkZU5wk3vECMxtRBumy0MEgY66ebI8mwEaYccmgWhaEuwpCLi8Vd/j5t66hEdUYTnB5Z6219/VW
G5/m3p4OaZ3MLzgqiWQP7OSt0pX1hCuVvtNivYOUMCCHfvvjXLs3QUj/EULAnX4d8vRRGtcItWdB
asXeicIVNlnWHNVvusqbTvhp+D+sscifq7J0tvbFtXB0YQeDlUCN8iIObJtuinKR5Qgqgk5FjkdY
X5WXdl+FstNm70xte2f2XYy6yFCpap/LGn0WUcOo3ohYrt0yZFNUMWCCsFFXeyIdijzL5i4L9G4C
3pfgbVHvraSlBT1PVPxPKovC30Lk2rzRobs2skuDDiVhmxt13VhQzEsK7rMF46O7uIlILUbKRlnv
8w5owg7vGIyEkK/dKplfu29gFi8tT0RQ0T4934PW6JeTNQheDrvMn/SxHvaWJuv3vZG4G3nHtTnC
5STpJzBjqqu0Qzgzjh/ohgeLdvMpxMFgT1HLeQD3K960eGKmstc21vX69P5/zFV41toesMBKZoFG
ZezNMKHwYwzyTYgH0MPtE3TtCaZqSc8a28dFG/p8IUsgfrUG2iAIy9odd4ORTfNdLbvO37uGjBDs
7ESzEe1cHRNSIrx3SG9A4s/HDH0TetJUZcEgacfvLDV3YkfPGeZUZvoI47tbz/61e4KAcgmuPHbM
ukaLtWRX49WWBWMCbi0sKtBwhgzre8PInDeDm6CU1vJKHoTfbDXfru4fIirKKku0bS5//lesG/eg
t3qD/SOi5rHUwsBJ0eApne6dSFAxm4qtOsfVRBndiP8bcbW+uITkuofFYyAN8LMWodehrerwCKC8
eXRb1R9mV34rjNG/M9A2v0vizti4kq6lah7tH6J7mGPWun9BzRYwbMW2MgppY8WgVTvPCfuNcuPV
z4oq/6L78odJe760+Rybc120WRBLNzvZ1PZ3beagIyb6+KkHsn7q1eQhkjSBvb19bq6e0L+GXn1V
J/ZIoEKdZgbdYbHznTz+VHtgHneau4CIb492dTkX9YHl0AAgWH1RzKr6xmrzPJjEHLo7r++JrKp6
GLeqG9emBVBuQcqDUkCm5nxFDew7bD1ZEjOv0std6tijAvyrFxQUGg1M/O15XR2OaHwh+zkUp1e3
T2VUc5JGHjvVoeOwS2RefwEE2/4WTtjl/2FPktstremlU2OuwsZ8TGMhZ8FV1+U4zYLX38/lGG/s
yatT8rjd2PW0T9ZkeZgBbRn5SR4oehra3orBxt6ZMlYfhtZFnPj2Al67SgkFYcTDYXJQpT//XqKl
S+53TR50pZl9UJaavuHuEn9FnsXy9i0lhP9QZSJhW6RYIf6Qq66CjVDqEoWLOQ9sVyCs1hTVXe8r
sIg50PR9GU/W2zpsp/vb87yyqij8L9L0FOC9C2tXZYe5Z0qCLWtGRgklQzOneQg+beeJ1tjIL65F
uBBc/yTjHo/+oqv+95XNjR06jUH1p8klvA20mx4TLOAe6klOd07UGCdlhMVTCvIMIedGq9FkbN2v
ud7Kjd105fv6tG3YSVi/G+Qh57/EaUORc4PmQdpbY/XQNSGIwrDQwIo2yWx+VLJp/7m91FfeK3SH
lvI8rC621epMNtiljP08ENNRZ/2OCwCclSbRjoXWmy9QvsITAHj3dQ4Ef7qolC0XvipnE22z1ZK3
ceWX3ajxgeU8iUMTuwqM5GB42fH29K7Vnrjh4DJT5FnkdlaxFSREV5SyKYIRtfbsqCNTjei3Ueaf
ZlWSLgPpT+/Tvt6nvZ0eCRuKQ1xHsKtRX3nGPLC+d+Qo3t7+Vde+89I1wy2GrB2I6fl3nhs/rMmg
iwDwk35UdZ/kO4El5B1EGu0BMmr17faA14IEn3iW4h++8pzm5cn5KywxwkH1WETlARFQuFdS+fu5
MiaYDtqwsCq0fUYDuIMCAypWY8U+aiKTG9O+tte4Kgk96cfwCKzeNfpLwIN8jjVl1fljUs//eiKf
7oXVux8q8PonttuW3sKyk1YZNOJZS7feZS6GtVpqfOQsMdB1DrzCnN53kebMb7CVa5q9T03hgFDR
l4yW1ATSp4twc/J9c/58e/GvfW3CQUrZ8App6q/uUIyLyKdGTvWoTw1+hoO07INNevjLbWSv3vhz
Z5cbL8W1pUYRDmUxIiWolKtt3zRm7GSWkwetyPtPRjqLh0JLrWd3wmNP5Zq4j6EDnm5P9OqglOsp
NdN4RkfpfJONoz2ZjYqKwDX68giBS9xpUwLPONfqe4gL6tuQCbWxqf5s3fUXBvlIMZNyCJTR1dYW
uQpzhR91YKZJ+YVibwJg3B0+N3OJ8qsZITWbTEeg+/NOWGF0cFB22tPSqR70WcVHrymtu7KCvHd7
Ma7ePDZOOOwYsDoINpyvRohFIHe2hnmfB4WgF8o/AMsbkr0HJmAvdHhfoQlLqE+m6GAZLU1QLP1g
gIb7sp4ayr9xuvGuXtuJpCVk0oQQCNKsftKUTtVgxHUR0GZ2B1zkoKKyOt1CQky0hlemn6S+sRDX
TuDSdliyaf57Xa/QVRmH+FgVgZgq/WQ3tfHgA5l5gMJfn0YbzIDv4SPQFyP+xXD3pq0Ncm1bIiHP
q0MwuKgjnn+IPBliKek6B46F2MRh6OjT7XrThEYAnn2+86fYfmZz7bGu79CyofDtQL7ccak0+0Zk
9WPaNtPveAQ0tRsbr/wZqghDBM0Y8p+3N82yV8/3MqduyXCWbqNBw/H8pyIQ1FhpCES0q7Sh28OW
0D+ZeWPNGyf1MsCC6bv0M7kZKXKuOxBZOqKnsvTWVE3VbuJ/2jyCVYcse47c6K9XzwqmICDBZdsx
2Grb1XPnQ1dwAPPmFtKTdVzW850VJfWwkWBcWT4Aj0B7uAUIHte4DayPC0smdMW9DOymiYHnAXGF
LSm65ZlafSRD00H10DUkqLgoERlmy2wpL9AALxPgX17lHYCRIMgrEzP+XAhZwKBrAavsaqy4+39v
L+flgeI1c6jeLOBbA0GD802CQqsNNCzJApBW7lsf5tJ8lEavRV+xKMSo1YF6/AMzy4SnRam2PQ6i
nF7NVkdBhRrkgi/VFwjw8iP/CihqHKf1RAxZgAdwfswzRw004ZMSwz2hTyCesJqBZZ0b325P/vIK
40EDfLCAqDkj69AJJ+eoJFQhrWtGI9yjizZHx7H1iunOLhge2wOrej0ilEFBulrkXHz2NfJBIgtZ
4WJPnmzl80/Kgagq93Z/Z+Vm/URinnyt/d7f+MxXZgr4nQYdjZZFDGsVNmDH7VRdR9HTsQbkdBPC
dzRBcgnt0hz9BCpUrnn726t75V5Y4lEiRZ0nFU2S86+axnlcZDMlllmDjn3oit7N7vParM2dV4ju
4+3Rrs2QpsaCpuTCw/bsfLSaakCJOTbJpTOYUIUl/KbZG8Unr1VDQLVdiY0L4sr86ECidYiT1h9w
1/mIJVAKp/LDPNANpTkPs9Lq4ahov1Sf0XtoXv3cuiRUYMUR6qDcuu7wz1ba2ZNhysDM5/KgobEQ
9AWesBGlrDuLLsWnV68nRXmNfAKoHPXp1UOHZFomPS+HCZs6+f2sTHNX+Mb0Szpti5MxXNatq/Dy
aUUbahEDWdBdBvH1+XqKPNbxvupkALHCEIdqDF9ChDt2hTPl93bf+W/8XNe34HlXrnnKA1zAVCTA
ra4xOdQqYsCzswy4gIxPAsLc97qOp4fbq3l1FGSwEAJdnDbXfBe9iawuBZ4flGNZHmOz7feeGLbC
xCtngLWDusP6LXC85c//ukdRb8XWsh5LoBnkwycrAW+0GxI7NbA49GLj1BoTJmG3p3Y5KPhXGIGo
fJGYwEU5H9SMoybpWl8GMcLd7914tj6YiA78muPQ/oAJsWMfbg94uZYwlMj4AIkuMPc1TSmVix6t
ZpZB5zji2FXQw8NeiY0+yrVp+QRQoNpNoo012lBGlpXGjscoBa4TrZHDAseqHvZtQ6l4NszTf5jV
AuMAArIEHKtvl06hq7DkqgJHDOZzrCBjmuW08QxcHjH+/sVZczHhA3q+uiRxTKTL1mR1MOQyfZTh
nB/DqMeEpCkM4LZtMn4NIy/UN7bI5U25DEvpBMXnxXBzNbcqBKs5mn6FDbzoX2w83h5pjSMIgCdt
Jl6/PYAZoROF1SwNovVgCcaKoRHFddA4/Y+uKrq7KXq9zg1Kkuy85aQtLoTr3VFDDZ/8fmiCtKsl
jvGaXX+dWip/x9u74souJLT2kRwFd3qpxjaF0opyCloBvoHJrq/c6FH3jN9GXslgFNUW1PtyOG5g
avgGMFvAZOsLZCotRDeyeQjiMvo21p67F1r7zsG/b69y3AZvT+4y9v1z3/+JwagLr/XeCoUfONoW
Y6Dj/QZeLdSqfailKjvyfPtPsi9iHyWvuqiPg/SHrTb85WHgsoQ+RW+Ph5WKzvnF5Umg/TKrJ044
AtDSa74off4cgafa1/bwIiutPt2e8MXy8qgBdVxwLhQYSMzOR+xsE7pF7YvneLHobUbrKAxkLWLp
8b7N+msjhj+juRw7UA6s7+o91bUWDlqli+ckN7R7EjQFBS1R8z0PPsZ4IffDxogX55yCMwHfn0TQ
oNm0WtFk7LQyr8k4kXKbsY0qhVC7KDTcnw3efPbG2bh4BxiNd3tJmhZD4jXojiasCYpiYc9glb2z
xk68s7ppC3B4bU6LVj7i5xwIa91xHocmMrkFkmAYZ+Q9vEk/eIUnHkUuh9cGCUxoob5x3hdh/PWl
ksd2KtFKToO6HKtHkDz5cdIHY6OFvnyEs4yTURDaXPI5Ap8Liiq3fdjbaDEFHeWVjyWAUTRck5Ri
oiqiEKclmWQapkEosUQYcoQj/u9ZY/hbynbXFpY4lmYXy4dM33I7/BWsxEILo2wEU0/JMSyPnVGX
7QGZBxtvad/p/sNmAZ5JPMs9Sllx+TV/jea3vd25dk82LwFa43WC44cqpVIbr8+1WfEiLAA6IjFa
EufjDM1UTOBsANTkbor6bpd4PxPPmPd6iHLNfxoM7AgFOFK7NX46VFhu9haDAQLtqRr4aXRELaB5
PxfFtKVRe3ncuER8jIMJ8VDuu0BcatFYxBEF936qrGOCmAeOBrP/2q7Vn7Xj6QYOuLwJqwhlQM9H
OYOgB1rUPowuu8GDFmxx+gNqevJiOEX66lPH1+K5o09GBQQX4vMvVlRIplAfKwK6FQsPaHClwBO1
RAPstbc/iBVKZJBIuFohy5wP1KcyjO2G2mWTq75Gq0YvxA7ZpnI6uHiiRru6Xuoctwe9eORYT84Y
34tElWmuTpkzk6UmdREFUWmJINGEdhJobKH80hT3c9V+M9rY3IgyL585ghWULLjGqFRftMlSWiRp
AvI3sFJcV1VTWd9Kvx7e83KkmMag/LgxyctDx45cPEVouIKAXlsPVF7pj+NAgyIbqX0c/NJtfwgt
mj42YkId5vaKXs6OXggdGA/oHvD3xV7p75ukLjUrdsDNBcUoRLk3jEarDkM1iRoNHjdGksou6nQj
VLr8jMgXgIhZYN7kWWsBjdS3cscpVB74sx0+ot2MRFg+Weq9Qfi4U+mIPVHfJfrGW3F55rEecjnv
NPqIkNbgJ1TMOiTGaDv4A+bDwk+BZ45uc3r1ioIIBQdJCEjXbq2O60jgeLNLBzNz51/KjJPfuZTd
Z8+SeI2atNA/3B5vtV3oEZPSoeq4oIBhnK9P/AwashVGOT5zp4Z7fenfeSgrHWLlbqlsrxZwGYod
adC+AvbqwrA53ywa4Cmt8pzpWaLO/qFJcAF0ujnZiLuujUIjBi8dfjHlttUhVzM6UVJN47NmtdRL
eH+OqWXmGxvfWu7evyKHZTLLgaZKDDYFMujqDcUwcGzK2J6eFz5Ptjf1tMbR1W+QckxqzsrB71t3
3Lu1O/2OlFFhV03q9BSRHJrBgC7jNz0q3felpurx2MrCNFB6y0MkoZI2Z/kRoxK7CERYv8ONPMUz
T0Ni7NEqU6Ge254Tsi+Hos5PdJ+t4c6YzDI+aXlYOC9iNCd8JGcN510rBnJUhwOp326y3Ch6Sh23
jZ+zymvl0a+mZthHWqOxUhbJ270G7GZ6kH5dfMqy2J13YVOZ4+v2+J+1A8pP1E+FiyO1+kSzoVeI
NHnac93J9iHMK/+oFzlaa35ao6pWG68jBC3jUTQH3kNLhlx/XZXRi0xYohj0Z3Oorb1uVvZxATfu
utlMt/bF5bbwdINwh1ebJvE65KEz0TtTOOvPWqYwSYtAPcxttPV6Lgu02nweoHG6jWxBxGVXC2i5
qNNlzWLoSvEYhcUGK9rBbfVjpGdib0zdb5XqTnmaeih0t++LK8eLhVwCLBfw0kXb3xQD7m5jPj7X
tiwOUsjonWbkW350qyueL0ZZE8wVhTuaIZQiz68KDoLmjAifPKO09dFJENEaPW1Xy/hXhKzMbgq3
MpvLaVkGJ48W4QKgoIV7PqCQ3eA0UujPKbKB920qP01WtUWJuzrIH0EPiiRLWHc+iF+2nUqd2niO
8FvHrFOPT9wX8+H2F7q80amNG1RwqTD5dNJWUaPKK2UKeufPgCDC8tRXc2vvAFdTH0eNdpNNeOVT
UUSDFI/6MMDc9aRcV9XhFPbW8xj7+rcO5cIHE1r8I4iF6LmGmn8asyndeIuvzBE8LMNCXVl8HVdz
FLbeTgj1Wc8kxeKn5TXhp3lIIHjhn1K/LgpnLwLq5rRZi2sPnapVu8geJj1pUs96RiQMbXNhZwer
imGXIQF4CGnKbZywVUz1v+MtDbhFS4G6yLKL/srOssIZopCCzHMaYtA7hjYW4GOLhmTZdzukJcd3
t/fL5QdcIuI/fh+0Hmk8no+XlAnEQbQynomF3X4fTmalHlzhyeZB91u3ftPC0wGsnxeZvRGrXt5j
eGjqPAMEkUDY17BLpRHiDbNuPydIku7DUQu/A4QGLAVO6m5soum9BZtxP+r9lojYlUVeUKVAc6kA
wBI1zyed0tGOJg+tIPqpuNGmoUJQcgpRk0UKT8rRefVHpWrCTW3TiFheh9UmQre7riDCUu1yI7mD
Qp7dZXMS780kz3q8LKf+9+2vennXMB6a5yTCAGhJBc4nOPlzbOWJEs+svrVTSqIL4tVb7Yc1xJPN
yjBQqJaJ0fe40CkaZytzM0c828IOpJXNh7av/h1s7betTJyiE/Uhib324GrTy6Db9146jhubaFXD
+d+fAHWFQ8psuffOZwpuHMAnkU3QWU4X4/cdOsOHrCQZQDrS9xR6sOgKFHdoe8fhr07XUY10NcQU
N+7dy3NEdkcjhpyLtJYu+vnvmC2jjrMkiwK/Dv3/4ezMduQ2mij9RAS4L7dkLd0tdVEtWZKtG8KL
zH3f+fTzpQaYMclCEf1DFzZgWFmZzCXixIlz3LnpK4U6fVv9aVY04FYJnYt6NNVHIMt++sLxkOQL
pJKkaCuvP1jORKE0j2+lOZtPNAe081mv8kp220g1Z9QtZfNPTZ0NrLsXrftaKLX+8717jVIGwKom
ClE81pvb2LIa2YpH6GkRIlOvbaokZ6Oox4MdvT+yYEkC+sdmiQ235VglkxWkGXzhWyGpMp7o4wu1
IxtfaekFHsERVrA/P4wGPgYdAgMdosb11+Sy6uok7PIbVjrFH6lW6GfbScanxyv3KxtZR3JiGBYP
kTxUvra4e4SWuL6oUnmLE3sxVbdm9VK3aQBGr32vxD/LQpeXk1OMFfKjEqLo40uIIsZ4sgvUKs1K
HizPzHFM+oLMm/NPSJVEcRUH+rGXtHJdnmbFCbVnbhwrOejduLdEoM28vpQNROlgvUR50ltl0Tv5
LVF606P4L3lWicLv4yXaP/UQnISTIg1H8I13YOWEQ83sBMXNwq8MX0/bPI1BZnoVNOjL46F2EwLU
g70FjZeQk9RuE5/1wWJWhRWUt05xYm8cIsmzEYo9KKbu7glG4aywp8iBqP9t7qsySPpCycaKA5vH
l7rRCCWa2ZTcIMBsx4UMP1x6U40OttqdyQk9C+Il2rWZ5mZDa9qYmSiZ1LfO7BavlXq6bnVlOr97
CcmvyIcxOwS13EKWWT7F6YwJwm0MlMHr2i4k7azi0+NRdnsCkTpxy1IJ5D3FN2W981B3N+I6HpkL
EsBPy2wmrxmhzQnk56jouB8KgaRfsSZ9urS9bZZtWrCCGZylui1ja17bXrdOQ2jStihF735ACIBo
PaE9A/ROMODWswKJSTXUfetbr0zqd75NigoK1oPnpJ4nHLXHPkD2ZlHfG9+KYfHvwjbyF5NwM0O5
Swo1qpr6lqgaDXXdnCDjHix/BGmUX5w8k97ZrURXJwNCWiCUJtfagedxVwskoqhvsp1VTzYs7WuU
pt25T613lv1+DcViCu4nFWNQw/WSTobS61mjMFSsVE9yglRnG+v9OQUb+pAg5fr2eGPuDxmaKgRD
IHdkeNi/rMfTrSpxpECrb9CTzXOZG8UlV6R3kkz/76xACDkCUP6BUNajGHWvx9ng1DckSOVTaCu5
m43mcjHUuTqIW+9OCBiSMhk2tjSzrYeylNQcu8Wub4uhBH/CtBo/td28HNzx+yuRZfvPKJvPRMkL
74S8am60iRhebFrd5GmJ2uCLAa/1H8kY/+7NIfn6P3wsVOnFXcUn2yZ2tVUYCo3dzW0J7fBlFIrr
GoYW719BtjskFvJINBa2Ns6G3gVS1JjNrUfal6OcYKcSxfO7b0QiEkFtFtJjtB1u3uIAMf66sdno
bZCkno587M2uw+nFwp7g0+Nlu3Mj4iROAU30HfNEbPY4xMWQxrWlvoWDE37JmkV+npXoQzjHw8GT
dXckMAXosIJ7u4VyY2A7o+isGvVOuT/ZrR27SpTY3hxTX3g8qTv7XHhice/ClhH07fU+J4zptCFP
mls3hZKXV2pxUUPt8/8wCEikQBOovm4j2Fw2e7ONiuamiMy+y5fR7Wbl6DDt4uRfO4HQV3SLAEJu
7vNmQGe/6gc2HCf1ua7Q+a9nLEwI1urnMC+O3KfvfSVVEGVEFItPrjjc/8ErrBhUy+lnZhUHU0Ic
OPfSpZDizu8Ho+wP9sS9DwVzEDaaEBEBsFuPptFqGuTz0tD+rVXXOJQxHzbw/nn8pe7P6f+NsuWG
BQ6taWisNrc2jpsTMH/h1QneNGUU/nw80r35UEEgiCEw0+AArOdDD2K3AEw2t0aKh+dkXHQvbKfg
/D+MQobIR2L77SjPoVqUCBE6za1C2u7UKPPfSo6rxP8wiBDLoRpCxL6N1OOmHqVwTNtboEY4C4/d
eI1m4/1BOsEzLx8fB4bgjvuL8qDt9HbZ3iBM2D8UbTCcZx2jTvX6P8yGBljR48Zbvk1qsaLqzCXI
W5Rim2VxnXSSTbcpivpIOvXuDoBW+6unjGKI2Iv/OT+dY3Q0dMUsWz7PJ1IDy8Wg7N35LHe2oCxA
skccizdvPUrWG1M86EjL4XWlnYOqxTzKgorx7kUjRxOiOkhR0cegbkYZ4EYbjYmAXTYoXpLE0kmr
+vffcAQj8EmEu57452aUcEhMLEQNugawovikxrH8N51w2lu4dOnzxCX05+NZiXhqlaQDKzEf6nzA
XaDqm8fVLobSmmzI2ItVyf1TGXW19GWM5n55Dca5rF+LKQjMS2zh1v1EIboL3x2igxyCBKNtRgoC
dXq9rGPOkk/6UN3SpgWijcJQ+VlluEp6dIdJvyMw1B/dgPtXhKyHEYVeMntmG1DoToJX1qxzzIhg
eq8oJD2/wGNYrpqBGYprqXl+BAfvxxS6V4K0DXJDpLQ5CXJPo2gCTe4WzvIYnRw5q83v2aIN4VdJ
byTtzypNwgMQQ/yd62+7HlP8pv+cvrAdhwnMt7t1vax+TAHHTmaUd7/PKTHo4220P+jiOuGqp+Iu
rJk3X9G2l1aX0Hi80bElnaYGFnVWh9XBA3lvEdmqaLmDlYH5bCYUD0o3yG3d32Yt/Zbrbe9iofWx
X9TnPimPgtt7qyfcbqlx036MO+R69cpSWVIg3f6G0Vz7gqDYXzCb56u9YEz+ePF2I4nbix1NDwJl
LZ6Y9UiSBvJXdVN3s8tKOiWohdKQpLVuvMzNwVC778S9xYsMW1onnNn1XuRzXcYmPs+3oED1K02c
/pR01dEBuzMhokAI4NCsBHt6cyG39TQoMcZmKJ/EteqGXfzPlAY5hucG9uPvXjzQcRPCAmeZQudm
T+g4ZtejrQ6QkMySLvWKXlUskByl8mqcK4+mtrsvfzHqYceRjYj7Y7MriJuMps318abaI89AD9Ww
8HDLMJsn3MgMysZzi48WpbrhW03K1x8EIvulJRAVapy8Q4BdO+7ojHsHn1i+mVkWnwegFq9Vgv46
LsaR3sIucwUhZmPSqMfZpu66CbYhNy1RPeYaLF9MRvGiK8lO7OSCNbN+U7PG+ivTgvi91U8KZtzN
vElC+pnUeX0W7HCqqeQ21q236Y24UgEKjSua7Ao2voM0Hykv7c8DqCvyy+wdqmXUQNfDTWM/pGFX
2jQ3D7LXRYrpyurh7bj/aML0hCI8PXKcvW3aImnomzlastyyiNbyU2N37E6ra+0C50eEww4OuThe
q3sfYVjqVhTjaCkQzbrrSVVKIgwaZu2GFbl+ikooT+ZsNxfVmGRcpWvVa/uYejIg8FNbq0dvwW7f
IDr4Sz+bYiC3zFbexozgcOS9tdwQeWvCiz02DNFqbZd9oMzVGBiL4kiJ7SR+M5fHl8HudDI0pBG4
KWDPpFHaeua6EuGvGZQKKuV2VV2SQYuUi1NFkXrmpA7TiWfXsD0jmrLlXEmt/k6xHcGYgknH6sO7
Fs4wm4SxNomiSmXQb8mC+5yROvYnJSKWisZW+YIX61GRZfepoZ3BySFX4A+V0M1N2/W5Ey+LadAj
JTVPqhSk5rNRGhllSt7Ic1rEGPeNtQU1Qu9UnM90MmXt/HjVd4dI/AhhKi66tSxC4/WqS7Ak8jlL
DQAGhHe4krKXpTDUg9rC7hDRAoB8NPkKGKsKLXM9St5Wiz3YiKONkVK+jLOVnipw/1NvHNrQ3x1K
lFuhznPJOpsDRKWEpEWxg5vhdPp86fCQyb0Q68HF03v0YN33rh+SwqDU/CEMBkJez8zSaiufhs66
TU4VumaI1HIdx9VB0rcLnoS4HckezFJQlJ00dqU6FJtS27oN4HS+ZTfq3xZEludqxJvcyQv5x+NZ
7ReRTUG2DO+SheTDrWeVDZK2dL3t3KLZTmlDQQ7Bo6CbvZnIrr33xuN1AnQX1XrRy7/1ImlUI8Pm
sw1u9NIXqKxLc3OSqqY6y61uYBeKxS9UScnO1bMiRWaG+L2+HKzvnflSfKLiKWTfRfFmPd+kMmzq
KWyaEs33p1Lp+1Ocl/Z5sPr57fHS/uodX93wGtEvmDWvM2VnONHrsUwtE90WY+o3gVJ3boT/cXVN
+PCan8p135zNmAv3hJ0inikNkUJ3kZum0a/VMM/SEzdiRi5ghC2dGKPwB020KJm/ovFSNBcpicfA
VYvOTD80i9YM8DYd49+mrY3SLY1BmTGSzfJhcM26QoQ6Sh2t/9bMsc4oCKI3p6TP+u40Z0mJQNPM
adLdNGxoq6TLqwh+S3U9GJ/ktLRDt+FCkdxRMdvrDEAdeMgK6do11bvJV/LOHN8CxwyC56SHLvdR
GaW6eVXCumlOrVOhpzEVsa49F6pRJriM6l0OgS7T8+/0t83LpdGbYPLmZJny33qL5txrE8pheE7U
rl1OskFe5NqZOf2JvkuReLLGgTjHeY5AYJXQuHu283Cy3dFetPotbdUBm+fGNKQnVIWDweOcjeGF
dZX185Ii1/PWF5TuWleZ59G5yLHVNt+jPkW2283IxjQkROq60/1GGus/er7X8DUZGjv/Mal9n3+S
4gYcOKzCNPhtqnFIw1Q+mKLgxdbiov8UTKo8f3a0sp3hpMRK+LyMjVK5FfJU1RWCk0H8S+RpvkGc
tcunx5tuf3+A7YLlwdumMEkss95zcE9bnALz1Cfc1H6Mdb18izRMFrTKzi+SXBUHkeD+LSd7pcCF
5yK1GTRA1+MVk7IgxDRUfjlmxgeFF3s4Bcibfwd8jl5GKrWvUK+Gn+2kTAeJ8z6CofhESoZ9OK8V
bRXroQNNb+dBEve/maknnI7K3xoZcd5z0UvY7uht4Rhgzsnw++Ml3j+kQOdMF8Utto627atDIiJu
8EFKfKlORmyR51F3I7s2i4MkYv8pKTyg5oqCPYU8KsDr+dVlqss9j5o/ph1ncCjV7N+MfuFvHA5o
Rk2mGNX58dT2tyNDMiOmB7IJeX09pBapGLzVWupL6VKqFxW79exc0DE8fEQ2YrEPNut+JcmCUIwU
OmmCzrt5fOISDMeW0U7IUbc+Z8OsXIL8vS3xRHvQACDRiIiTf3E2R6KYxnChGTK4pZreXSuok5/L
fhmeZCTxzikUif7dkQID8sGEoIgoFGzCS1VP9ATTmOBGV516dRLsLTCLeqdHo5gW3ZaQOHjMfilz
rb9VDkJVmGac+A6nzNeWyPQsKbQOPpE4v+s3zCZvF0qldJkJd631KGkW5hgJ67Vf0ME6PFVFhggt
Ih4LJj+zZpXXGaGP7mVUaD67LlSXDpjz+y3C+OQIggNBtWUrTD1YMQFTqVV+hMnFucUW063UsD3Y
9/tRUA6h+xhsk71IqrmeZW60eZX12egDLPZvVa4P5yRSj6rmd0YRk2A9oftBuRL//T9IXxaqC6iB
Ofq6WswvaF0Hbg4wc/DF7o2CuL1Ir8QgW0prkALim0Y2+b/onXUuxT+nqlqO9EH2VwWYA3cFISN7
HLny9WQKKGN0BA2TnzTFhyiQLC/twgTrHJpqHl9Kv9wf13tQULvJyEldYAdv0Zwl1mut0ZLZx8V1
KWDih9Hn2pwx1LayRS1Ogzou9qeqDRv5TPxh1J+m1OwUd6RVZfwzzCXws3pcitBNjF6yz0ZgjR+N
MZSMf5wIM5iDzXRnZUSPETEfbcP83s2tJllZqBD1zD4BkEAiM/lpUrrety2imcdLs38i0P8jvuRg
cEIpRKw/QqjJQ7/QVucT0Q6N29I3/FRE4/BPSfn1N8kcm/byeMR7kyPiIb1DQohHYpMFaUHajKmR
LP6Q9sML7Yq5N4MvnuzFUg7W8c5GdsgiRW8+MjswaNaTC5pUCvUuzX15lpWnLlwij4bX9GAJ91EE
EQR3KMr3IKGkXutRrFjWFolmWr+vh/5JTfTqGx2TxlkCF3Qd1CxPWd/PB+WUe1ODgi0k05Er2qWu
QhE+nJyOQSsa8au4yD0VjPTo4Nz5WDAxQLQQTuEx30YqYTP0iZQUhR9XwAkOhYwrXKTCG2Ut/aTP
S/WjRwggd2kaG69BM75Msj7+0JMwe8nwafxA9bw5hyU0N1PPj9QtdmsAWCnElQVnhGa8XyKL/7kN
kVae1dnqFX/IC0ACw25dWbLU58f7dT+KgNChhsLuAbPcnhCqcjSYhRjxRjOc3SVOlbMN7/5gq26V
Kjl6QOiEoaIfSTBRN7soIectU7Xrb5maz6br6ESmP5F46NuP4WLU8mvRk9I+UZKeaclbLLu6ZpK9
2C91WISqF/RJ0p1xYl8mdzLHAfhkmfMjYbfddhCqSsTd7HJAR9if661uKhQJ+6bpb6qk1m4Sa/Ds
EPVxJTVVD7beftlFmwEQG9x/sOItWAKLgASMPu4blZTGG6yovGpJ6pze+3HFkWUEMYgQs1lPKENs
GN/yerhNegvHxFGjK+hp/t5wTnQYC14OTGPgwq05saynrQKXXr4tkqm8lEOan+R+lg620O4q/zUK
3SDghLhTbrnMNT1t8OQbRiGJcfvE+KvXlqeyxnjGDMIjw9b9VgDEYiNQnxBFui1MZ4wJyWemKWDd
ThC7Wko7iNHWIUh3pn1//JXujiVq5RoNU9iabM5GGbS0cCJ3eZOKBHXxJtK9UuLdcEwA38dD7bcd
0xKWOqiWQWPdJhT45WU9IgzKbexC01PkMDjFS31UJd49GXwquL80EKNAwiW+eXWXNBs7dWHx8JQr
T2NfzOAzvfSl02jdabSyuihmfNQEdndqILeyyAT32e5k2lELdKjclnluL1oBJhil/RFEd3cUQgp6
SOA3886vT5TSd2EblbpyizQz9/q2qD9ofXhkbHF/FCg0iJOLpo0NHm520zzV8DnxteoML0iS+lmS
2qMOq7uj0OfNLUQDxY5dmRoREp2zzb5rLPT7E+7lupOOqCB3NwP9W6L1hZR5S0bM57QwBxKnGy5S
i6fmsW/KwW9Zqf2WlNXrUATvs+rkpWHz/f/xtjB+JCcG/jh8oaTqfhQhVie9E1Yno+iP2OC7qoUY
icSLmjdI0s6ap0U+uddnSblpI2acg2o/xWHxZEUIgWj18rVeyh9BH7zh9/BOBYlfc2Q16YQFH6Cq
Kb7sf0KDNmuMLonZHwghBFe1H2Y4xk7xlIExvTeeZZKCXgW5hvQCAHw9VNqxLZaFTRL1juphlG27
paOBRo7dUR5zbz9y4UIE5xkhItncgzKAc0u5VsXW08GV0MmlF5Mu6uvjK/DebWsCxQkaHPDflpoU
T3pvzE2t3prAss/Y8PwMoEec7DA9KrJvDdX4TDCCALap60IpoWixXjuaOdoq6MvlVmhphH7pBPdo
rlQvK63iOmJn4fdLNL32gzJcKqULLuCd1VPRhSMwqHWkpLRfXkjixJHIcRCN0aS1/jV5oc2GvujL
bTLC2SsyB7HtpdDeHdiQiMLBEpwd6rdbxWlqP02IzKh6K1jWU9gNP4ypPpIn2E+Fa5H9iOgOBYSd
CiYl3xQUV5tvoVRJFyUc8EGzO/1gp+wiDqRL4GJQ7hYN5zzO6wULgqhXIieybnFtfpxt43WgldON
kO+i/Hy0WXZTMqi2IEtNhyScICgZ68GcCTnRIWmNG5Ja+mnMdWxvcu1IcvPeKLRVCooh1R2+0XoU
iL9D4kyDcTMao3ZNdXAuetof9UffHQVUlr5V6AgwPNaj2HYDGYc+gRtt7jFNw5KGw30YfHl8kO+M
IrQpxCOJLAAFs/UoFbQLfaFJ9BZq5XLCCF45D500nR6PsrsuKMnRC4NMr+Br70LoaXa6dpISG4Ws
tvtSZ1SNYi3t/kYXpT84OveGQtuJBk0+j6Boridkxwg6N/yQW94PhVsu6nC1dIqMsZM0761CMysI
TcIBlZiI7Hc9FLhohpJUTqVRSqMT/qtoj8jok7f5ckQLu/OZMDwSXaHU19l2m6HisuxyqaWoGcoY
vvaB0r8qdje/99UXE6J7CJCcRIdK7XpCTQTeF2sxE3L0P2JsoZ+13kF2wJ7eix4K4QaYSVjIEWsi
cLAeqOjQcYnDPPQ11IbOdqX+XSJKd5BR0YjHX7OC9MgEQOLJ3cDz9h1YckEspZq9fRubZi5PlWqH
n2p86iavp1amQ3NWS8vnMa2zUzSnY/gtnsvJfrPwiFRfQkoJ4/csltPiPBc14mom4WPlUWRUb1WT
DsF3ZRyrxY20jgJoqUiD4arJYGrPlSHZjYtRAK0qbme2E4bJaA4XV4xP0/aUO/OcuaUth9JJxSNn
8lKTiPgSdFlruoqajPq5lKdRu+TO2NUXR2nH/Brijji99INt1lfHCvJLjJyYNbvUTyb185yXy/g7
ZDcKrGY92S9hGun1EyKsTvQ8Omn5b8YZ/EkAqymXZUzs8KNTRHp8EQLzfedO+iLHp7GCz/J5mojb
34JUj6LrPCoNGI0Uz81HdbQN7A5AZbGJVYpscrU2cH6Uec+GJ0B1ZFr+cYBw47LIv5gRBFBvqnQ1
dUvEgouPPOVTc6n1ZPksZ631R6qMWcmvzaroNC2S/sPWAQ/O9lws6hdz0IzuKcYQV/Vo/ZJUF3WI
GnFjK6hM9WzCYKj+afM+fYMpoijIgBB6XYrOwCo3b3DQ8hMFnbOXuanG8Tq12C1d0oS28KeA7BAB
CITRhrcxVoY/JFBeuDK8hUbmOZEU6D+BH0PZM5cpm//FqM1SvQQrks4rprxqvcxMAuvzQojlXOpB
rwavyIdluBpKYSRPnWlNtOPn5TxKrzyJ9DPqjR5+Klmi+C/HGoP0LIOaRZfaTrXfI6PQNY/mvqw6
O2OaW29yOmd0ew9B9DkcJSfzKrOtJGSX5Lo+DVYyymyMflBP4xRFeInSu61/SNMhVV7yMZhjEsXZ
ST51dCnPT3pTpIvLx5Aow7dWbXs5Df6zR7E/if5d5rCzPSds8r+DsC0+myGuY65BrNV6VTgmn/tZ
m+TfsqXXXmd5ynA+ZqcpDnpkppx4c2FI5Qk71XJ57jo577AtACB5MxY9S05dpEuxr+iZlFwTcsvw
CkvEjM6LVNrqeY66HlaG+Azf60pp1QsAgWp4cpKM1WUqk0q+whHpVU9Jrah2KXg705X6UDK7UZwt
PxDxMwdh+cF5cvU60LNTjM7Mj0HBrejUwomoXJr2J/Vka7VinCos4Y1z07Wy+VNR6lz2Iq1RU/gZ
jvqp1uTY/KTIZVumLh1Z7e8p51bxTCMNVdhjmdJdylaX/378Mu4vdq4XmGKUlume2+GTfR3GgKsK
lfSx+Izba/RVQnnz8zsH4RUHRFcAmCzKTltKDPXlPh7SpfAHmVJy06K0bqnS6D0eZffymiBKQhWf
VmW4olvAQhnlccyksvFDIKxL51TxkxFL6remQ9L38VC7VRPBChYWkJgIk8kf1+8HziNGpLZt4xtV
Zz5Fw5h72qBop3eOQrGO4ic9jaRugkO5HoW2/4BywND5qTPYxikfR/mDMTnTO22/6SCiExqUmo8E
rQLIdD2O2mrTXNHnhUgkrYxVGg25C0Ex+UodQT9PsHEuodkX4cH0ROK0fh2pdyG+A11QWPlsuy2y
OJqCbiQyr60heLasvxJlxEEsbGmATQsq8lFnumrTS+/u0YEfSCs2xWuEitHi2cw3lJFMWirTvBWV
Ml11YZmG7tCXxx9vPzuiMhLTXyG6AUtwvaiNtmi5UOy6aXYgXUxJ1z4k1OJORmXrlyxVP2Qxwi1O
O2rvjm2IB0kNUZ0kQCDOWQ+s9TUvi9Y5t7Fm/UIYVx9aDNEOYs99WgXlnEyHbIe8auf0Rw5S16Mp
ObemD5I3J7WSi6JX0vcuomyNRsDy9fFy7sYTJ07Ue9E8IJraVpWLjhIwZvCNX4MJvNDd0dB9S8ZP
G8YFE4B/Ho+2P98Q+MDzuUXITcl+1mtYS04gZ2PS+045zmjzmaUrh3J9fjzKvp4ikE70Zum8FeIn
W4YuDZVWH3Jt+bOUF6OrSAUGWnUV0mgeJIrau6mt2dG5TfM+/0dxZqHjmkoBlLp0LNuPRZaW0yWr
aRx/Ta3M6F0c3YOjKt7+WuVHAqPzMgqq1bZHU6n4i6PAGX1uX5mopUlOCaGwG/XTkW/snaFI8Kgu
Ef2z9tuyaxiyY6NJ7v3cmIcTunTpV1QztQ9VKfUHtcm7Q4Eww1qkYkir//oLS1E9O2Ok934Th5Pl
cdEB6Rhh2BMryk1tXg4+tbhTVpcdIIoozgmjGJIPXfye/4B9c5V1sjpbo9/xFXOf1k0Je6wlM1CE
tLF289qe/+25MBpLdUttkOuvto5nL+zGKrGQ/1bi8AlHdComoxLFR1jMLlPh50Ha5h1gGwq72fXP
s0ep6+DlD74lKbGnjQlxK2W0j7HqUHIyatozJ+mownDnlAFI0gVEyznAmip+1H/WJNJQ+ZgpvPo8
EH3k4nhjfApYk4O1339qcZbZUaKNcZ+Rzxm6m2m+TL7aUxL2NKlcfGxYnfjUz4seHoQGd0b7v10v
lqAb7+DCOY8XBexs8WmQnJ/iuIfEGsTxR3qB/nq8p/bfTHRKArOKbBlRqs0L45QY2+ZzMPncVtIb
Wo2h8Qxmrp6K3NbyC3Iw9exl6dhE3rsHptgOiszV9UvPdv3dMiuEcgJT1Qd+qE5A6pIbKdJ46mWn
9JW6zp5GEc8/HnT/AEAzI+gCLBevt7W5kq0FUe5yCGe/yGbnczws4YdCMhzk+uLhY5unKMo/HvDO
hwScJEHnisDndauequh9S2ZYMCCL/xpaCZomaIJ/DYIuvj4ean8QeLDBKfmQYP3Otk5pFoGiLVY+
+61sRx/UJEWFMI+PnBLurSARAf3CqJnuobZS10KF7Gz29SCav1lG3J5Cxciucp8Epx6F7ANS250F
xD4SDTGVk8BO3QQi3WK2yEgUsq9kjokna9XzUmNmlzTTkXHOnQVkKGRuhJ66oAyudyRWPEMZt7Xs
a+EYnJE01590LXk3IgqQw2kDqqRmyF25mZCWZ1lUIHjtG2OnP6ejM7+C5RzpPNyZCxp/4K1cxDCD
ttXdsWhbytON4rcWbIk06yY6S6f89HjL/XJCWz9IzAB0FwFYLn6Kh+slG604lGwrkP2BmqF2CioN
8lwJ8IKIYDnJf0mTDaW9g3X8NjdR7Vyg/rdhCGpUSc7T3Mhq6qmBM32brWle/lTHIrPOhWz1hoc9
6Gj7jVrImSebUAxf0qBp/raC2Oxeyjoe7K/kopWMtlhMpVIzoii5zNEgvdMenvSM6oWwaYZNx3Ju
mRMd6mzZUNSKr+exdSOeQ9c/rWLBSlSU748X9M7pEs2OHGHyQlC9zeaYmpxLJJEVPytl+rYVA1as
S2+d9gmguGnPTZao5kEQvt8qvIkUlkHDhAfdtkpqd8iXTVOBb4yUqlfVjuExLXp7sFXEL1/vFNBs
2qhZRtGuq25mlqrKUKSINPiOWQ5/ZUY7XNi42udiAdeap8b8ruPr/azMsn7Afd/fIGSmEElJtNGh
4B5Z79E+0KAMRexRRDSqj1kzK9/6FIb/OANiPv58d5aSoagDg1HQ/rSlM/LgdFJbMlSgZeOrxlZ5
idXeen48yv7JJiIAmaCjlAsEHbD1hKwOzWps4DUf4Lc5FcZoXPKpsF8ntQm/pLGZ/ePgHX95POh+
aihyo6oGh5XOT6i/60FRWs6aslA1nyqM45lNGn+znch4d0AtmFB8JSThKaNvHdLmKtHnEusoH1PH
+CPOvBx1ezRfzdo64v7utwWwC6RTLkmCav59PaF8spxKogjqO3L0V7M43bPcV/NljNqjet6dWxI1
OgjT1KeQK+TCXA8VmQDMeq0ZPvT0VMLTmAa/5JwmCD89Kzp+j6dYHyu6jzBVUl7MaFnaU23WpS87
td2c1Xiq5u9xPDkolQ66qHBNupw8hdYQf6rnNJxPcyPV/+D5HMZvFjyR8ElFYiM/m4UcR7Qo2Rg+
K30eOy6clTqg/Slr56NQRyzY+oRzwOnDQyOOPUCCvZ4l+uxFMNql5jdt/G/Z1Zpn6f1zFdAApMbt
n/MQPc9pg6eZdBDC3tmaoosHEIGQRBDC1gObWbuMoN6qrzml+XHRJenPzGiUgwPwi4e3mR+Vdh4B
NFkYZwvXDSiyNIvdGD4tUbYH/m/cMtvsT2HSdW+K1ba+jIrvdTb60pvmsfqE7UB8Ks3uyCduv3OF
bTFvOkEl5UhF3A//yXhI4voYGQLbt7CdcEErJa+Z6hL0fknP7z31ovNPHEYeQKG2tR6qM8swD6il
+bpkx2cNcwuqIpRGHo9yZ0JQiskZgQ4x7Nhyb+clrSrJzgxCIjDw3IjD66AuOGJH7J3HQ+2fIUtU
8QlcBSK6q0cj7pY6fdUavhJa0mkO++6rqaSDFzY2yIdiR3QETsqcnCYtqw76v/b7lLEBybm42a1A
UevFHDO5imWVsZM4dk4LDhIkO2p8ejzDu4uJnwGNt0DiaFWvR7GGDMeadjD8eKn6a4hp78eIROyC
Gf1RLrA/8UzIEkRwYdUAc2w9VN1IE5aqsuHPUDLRDuWN+OzEefs9YtueUk3L/8mapP89AOMM3TA0
nSMF03uTFQa97BrKDrv3Qo/1aGDvGH5Fp8OXSYqGV7QWw+9mbhxhlXfOP08uYn1sUJjYO6+SstGR
qghU00fQZ7CegmWQLDetTYfuSCtJLK90ovFb2cZNTvA6ZcNVdtq4fjUbBcepGkJWcZDx3Vt/AmZe
MTJ44tTNhtLT2UIBtDF9PWxnsMUsp+w6/1a19VkvTcNtA+Wv1gkvSpm9W+gXrjx9k9BGFGAomPnr
T79geTIKhxqf0Nn2hlgOYKSHzTVuuv5glve+sdBd4Q1l+ekCWA/VUjgBHo4sfygm1YXThGlKZ6JR
kgb658dnZ0/TYloI17ChiEBAezZjdSOe7HU4WuynbpBOtL6NP5OsRqUxl/LlbVTaeXatpc/8eUzj
6USXbZBeurLrP7dJbk5XLVWjI6REDLp+eERKT+AFigCEuOVRDUXYtXUZ2f4oN/qtHPLhdYJN9tvj
ud8ZhRwHAUf0UIVF1OaLmnFY0UPSO7419hOck6ItfwyGOR9cwHe+puhjoBGKLJuPtaEdmWVk9YuU
27woeQrtaJ4/j4YyXpTI1A9mJAKOzbpxDYolI0ZGSHnzTlqJvlj9INt+ZnfD18GIgg/Q6yjfWpns
ynrQf3v3CiJkAx2Y9hGqnfrm5i2kslbBtGzftILMrbqMzl67OzJEv7eAvwoYQmaTd3mzgP3QaqFj
p46f5kV/Duy+95TSyhHklY/sre5siV8da5CChLTYVnPVMEIrtOrM8dupnk9jV1UeindHMgP3RhFu
C/D4WDW0sNbnO2qaaepBf3yjw/ukQ1zvlADzPL3741BpQu5acGSpQ2zuykmJCqo1afiJV9G4FuXY
u7IWHDW33JkLZCp2AfuN+2MbmpnoCSOzgSRUNf4fys5rOW4lW9Ov0rHv0QfeTJzuCwBVRSOSJYqU
u0HIULCJhEnYp58PnJ45m0UFa3S3d5AiXObKZX5jVdGQe+VlSYQ81xN7lcWwT59Ffhkbk5ydGqT6
xWR4Akvdoy38YY0Xgtb6aJR9TV9MzZp/OXDW1nGBZpMZtb2pQ951Fcjuavbt/j0q5uZ8j2km4Asa
A10VkZzjvr3JTGhF6BDmvuQ6oithi4dtEGP3FPDf5VBrF1VCs+rG9ycJoEP3auYqueOIxw4hk6Mi
tuQY7rpKD4NhQoYLdYWl+i5x7OxupIekQmikaXVfD+WwPEw1GvllaLqFbUc8gtVfN10CJshKtRyF
Bfw8g7A0neLHVOIvep8XjpIXnSlNZ2ejbDRdz2haeaFu0Cn+MnV6vqJZZSzutWbnhneXB5VsL3OM
FBJoKBPKUrW5BAxN135dQtwwxibUkCgtuzgFL2h/NxRePE9/uPA8oMXPDXaC3mt9rZEUALWQxb8b
SABi1xJprAQy8m9f5VWs264CsQeG3JagnKZivaYZJpQo/86XQ3F0sSsKxZja15U1z7tkqvrPb1/v
1ULfNPcdZt80VuD7nIbxwG4DyU+Nu2LI5b41kazNOtv546fa+IYkmfQdaG27J6HBgbShIzxh3nWp
18XSK5o9jDTt2mlm7dIx23Os49dvkRpyYzeDjjY4dLd99/fKqtC1we166w7/JfuI/12QhRlY7Y9p
YmlpqA8YOr/9HrcneHFG0Q4DtLzJFmxA3NPm1NIHqimtkRSuE8KLHa9pn+xpyZqDWxN+D62jzc4e
04XZPdNqeZb7O7k0tBwQreCat9b6yXEFmnDzpAuCO9HPw3LbzEH1o/Tq8nPnTWW690pz+IrdEJO8
qpzTGYXHAHWVIUiGp0aJXrsMKqyjQsuttCBmTfrgBi2mz4+Z6/fmgYKxW+M8tz1IlO2smi+WJ1KE
5IZicaKm7IZ8J+n2dPGQO1J9CBLX/ZWYo/cJcqk1hvmCQmGog0T8NvaMbvdvv/jnc/Lk8QEtMfGC
r7GJApysLUMzlsGFRH+HBEgTtszb7opgcuywWALnuzUuH2t/jBd09X90cuy/2J3bnIvjpx9/a+CR
09HvAehNZvdyuXUZgC6UFYI7rSjzw6Q6o2NubKZltKiyPNMGfXVm+GRC9O02efiNCX3yuZPJUnXf
9cFdkAJlnCiaQtirX91Z2GGttYe6Nt+nPofA2+/5VaCgMoRvDTYH9ApEsG3L/W1LjVYHEYX21J1p
CrVXPVwzkUIa+dOr0A4B/0A/lOLeffUmO0/oTpkXxymXw+dJk1WImrH58e2rvEq9fK4CZ8IAbsGT
nLZ3nXbF1qusi2M/auXBE4b+rp7Xck+L61x99SoSUbhzIVoFtAxop51GomDqBTJrNF6qADcJd/4y
l6kXJVDy1TBmZ6LQ6weD5bo1tzinTEQXTq6WZvUs06ZJj900NhEdBCbNVWPdGmL4Y0tC2h/gs2mQ
81B0lcyX60HMMyp5eFgci1ky5Gk7sR8rVGHe/lKvVx1PgYgizQm6kVSNL6+i0ayTZt1yEnZJFZF3
ZJeySIPD21f5zWvbKiaOKObYtKtPGo9t5kmvnLKS11ZaadzIoPnqr9B5w6KvMz1++2qvjgqGJpy0
PJGHRjATjZfP5CT55IqJ01130jV0BMpqQav96JrxWitGeQBRek538TcPyEkI6hzdme0EPrnkQERy
11KVR2DuzWXiKEZfi9IqdpdKxi9vP99vvlmwTU847jcm4jMO/m+RIvPm1NbTBtEo2ac3AeLUD4Ut
5O7Pr8Lw1eSU32SfTt/iaC60pCpfHJGKRVqrV8FuDJZz3+p3z7KNX9GtZFvRk375rbK0MGqEC8TR
HPxkDz/F/ZZmTvH1T58FMSkbmNQmRE4r+OQqbo8phjUl4ugmc4mhCB5qpUKg8u2rvD44uIrDR4Es
hpzl6Y5dPX01ZV/XR1lZ60HA6toFS7nuUZRSl7ZmzmGLfvi1aoV7Dgbzeslbmx4BAYmKZCN0vHyN
yWQ04KczcZSGN073Zifc4hZujDkfO0rJ+mExm+G72yRO8cdC78+ODBYqKkwN6XCdpAd9U/VGMfXy
WGXu5EeyCTCiw2T3z7cY03OGQqRGfEEUil4+YpUvibf6qTwmI3otsAVE5AjEz4LK9f44KG6SC5xf
nFzotp7mmlYhJAh0JY91sw57uiPuURZKnskrX/dJN2UHKFJI3ZC9gLN5+UR5X1iDplXyOBbldOGW
drnPPC05UIvlO3Nq3FgIEMH0x/1oxnhqN/qTfVsT886E59dnKKx9tjpz7W2Ccbp62NsVfUpPHhus
dg5TW7uhmLJ6Z2ldEhslc7S3N8rrTc/14OzTNqT1/goFL9vFaZ20aI6JzAuoWu2Cp3B9LnH93VNR
1HJgb5IgrwaxtVnZhK+hOcLuSaPVCoqoDhI4pWbS7MSq9xdvP9Vv9iA0QSDdlCmAHE9rIkqXtVs6
rzmyVayI48na5Yy390EFytFfaS0AEU6/vX3R37xK8oOt57nxnujivVxDxO0ElcVNnSgxgyhBDdOJ
TDJY/8wn+83LpLVFCxsWFxZNp3gLA8T27Cx6e5Sq1n/lbi3vRenWH3sc/nZmk/8xNhWqGHQtzlIQ
TSjjneQlvtlNRGy/OYLRta42Te29OdtuVFj257ff4KvZAFcirtCPJHyRsZ6k+13XAvxMeTLaMNau
T6t2jKh2YFq1ZomQSV4J/dFdYG4HY6Yuu6KRZ+7gNwuHbjKENbBoRNDTvl4/mO24rkV/JMZJa0e8
7sydZUyDuAqk0bSXaBto97XUHXmmGnjmL7+o7TbsDBNSDo8tBTyVUM+yvAAUNDjHqsVIw+OAchpU
VFE/aNIrBEDb/DJoQEa9y1A473413rx6B30SRf+h9lYodGEp3dX9Zbi9bK+xaA+Wg5rNtt/4SXp9
+fanOl2EsDJYCnyjDWCxlWgvF/swgbceV6M6jl7dx+NaXqVacqzt9BPD4z+tlLaLgcChV7RVg6+E
Vk1DDoa3FvUxk72B5Ws1YsKq/2n5wlXQbiZIbVgmaqWTR+qrxlSiVt0R+0I3chwtOLDUHp2gkRFQ
CXXmzDld7NvlgOxRx1NZMKTb3vDfUsfGBrrp+0t/zBvNOyibM6YKRmMHO2yMJn+uDv0y+buuc9PI
XNrsTBQ5jVZcHm4eSRLpEef4qepNpZpekXipo6VhPmNVRrrXXGh2by+T11dhHz9LPRAVCcknscPt
0f+11nQ4IlPj37QQ38TFLNrpXIb8PBf5++4x4bobdEQQRaBh7p7mCW5faXUwDNOR9hA2OqZVzP6h
D1b9CsHZtd5X/lp8sR2tNd5nHYoTawx/Cf1YoAEKsSRfH/qWDoYJx7dq0vyhGC19PcDRK+bIHyc0
ZpYRuRnookFRhEPp+ushTYT7vfR08ZAn9CZC0WUFVst+GnxeEIOF26Brj5bbu8UfJkU8LG0D6l4Q
W5vx4Mk4xSqhLc5tPR9loH01Rzs7ZLJwz+zwVxyN7So+URANAS7FNn+5QK02NX2RNwud2dEwdt3s
KDtsQb0t8arVyD4F80xXTJtVgFxvOqf1sbLY/YfCSf1+j9F1gSJLRzMxnBG30WImTdb0h6XRZr7A
SmbbMtmli3JS7TWtP9H0W5vjGPgk28LwbjUxMLl/Xsf/9WP+X+mTpAoAbV/3//5v/v+HbBaoD5k6
+d9/3zVP9QfVPT2pm2/Nf2//9P/96st/+O+bnPZaL3+p09968Y/4+/+5fvxNfXvxP7ta5Wp5Pzx1
y/1TP1Tq+QLc6fab/78//MfT8195WJqnf/31Qw6ELv5aCgP4r//86PLnv/7atuR//f3P/+dnt98E
/+zA4/54Ov39p2+9+tdfZvBPGks0LIj+9APpJfz1j+lp+4kR/JP+DxNFoPkUQnRq//pHLWEb/usv
2/gnhd/mqoUELUJHG+Wul8P2I8v+J71FIilJGVNjKPd//d/7evGB/ueD/aNGjlnmteq55rYJ/ici
bAU5mGiEeThLgVq8KpqnasxrDZXoMJGLvErmDcapt9mFhjDfzlyRSbO9aXzfpJZ2UMOQX9B+cS7+
9rL+c1N/v4lt9Z3ewwZrRyaS2oLM5uUWmt18skTXphE0YeNCrjqOmobWXTeLfS4rfBlp/8/j0n+g
emdAzWY9iQkzIgXOqAdaSNrrxcQ0bwprzJ7Pxp5X73WTR9nUkflYgOdOHXlKlfiTr/NMDKGc3YBd
3gVKP21+qNTo3k6eKOzQSdrCClswZyrSF+Fql603LD8cZyluumVyHhLcWRfmeF3TRthSBw/lYszG
xTTimBm1k7LWMJVG1oe0bCDmu95YwtzW2sANl8nK6S6WbvNlzhmqycar891cGVa/g0Y1/fRq19v1
qALXIdVcL6PMRwUyNBey5t3qDwkY5dRtrsFI24iTa6JIogE2Zrbr9LWxr7wcsYE/Ogf5OgwaqJWh
QAHi2jBjJwvBMqvE0/QUZ635ByIB6T6hHXsmozhJIbfMBULXNhigr0yr6HTA1bbDZOZamUZe2hsX
ICOma1gydrSwWR4D2tro7juLCn1NFhdBahh3E9LqEeAfMyyRMI0FiUKk/AZt1ZHFdObYepkzbrdH
vkG43tBknNSnrWgI36qqGm5v7U2k3Xu31MNG08d926LsmlWF9vD29nuGgf99/3FFIhQJCJJa6IWc
zktmMaOqkYAaNeWYPxokXEWU6au4SGXV/khLGw2J2h7FJ6dtyjpUdeN/RR7IzXcG+lRj5E1OdmWq
gPEusoCuE1WdrRVRUTXLNz9Z0SNszHIpQ73vYVrrDcfRn78zPJy4cyojkzyRcPn3LHFY60LBH2fh
6OJx7Sp1yO0U/payb/CS+Pn2+zoNV7wuqimXzh7NK8ANW8r6t5QU4fsaDVGcAGAGJzcJQOODgHQE
yD6xzkx2njtwJ58GAiJKQbRMSGNOsQ1ZnZQaClNJWAPEkjtRNUG+H9ngO6c0tOWi9d1kCBMEOIoQ
4af0aXW64Dij7elFAvqyE+oVpeJ+dlG3uTSyrHzsg9k7ugWK/Xi+tJYZ6mosnVi3KyuLkYqrbgV4
kCc1OG3NZNDoLm0PWcZoysfxKJ2ms8PRmrNqN5qm0iJ4ZfoSTWJstVCmtXlUtpsEd/zQfT+ti/N9
dnxENGylNVeyBswcCqwcXFRH5FpEaZ7pt9QUS3YBTgH91bc/1TMk8vT9befoc8WMrfZJrVz6QWuu
bse3ymTSYgzVCIpFE1mK0Ech6bGWVfc5FWSP4dor97CORpPtWnL0uy5Yip9zBcoyzAer+97JIPnc
49t6dNvCPXruaNehU0ylue8yFXzsZF6qEG5ReaZj8gwtOX0IouLzeOBZzOflglMVWi4VbmSRrGUh
9rigjteWlsg4BYUY6XXmVeE2+T4op0VXwjbmsHK0bte5bRIhnlRsaI/RvQJaJD81ee9Ek8bREwtV
Gn/GnX+OXswg/+deT9LhxO+oO7bgWpTWFBsFMxqHcnz39nd9lbZsQZwWEmKajJuQtT35rn23jGNG
CRIpkS3fW9fKYydrllvbydJHmQ5VHQ2EaY7Bam4jzdLmPKZIGI5v38dWmL38MtwGuT+RmlthxvHy
yzT57KZJK9PIaBJKIlVP9xqWRo9gUZp7BkgibKwUREjtu92ZS78+Jkj+aJ5zijE0wgj65aW9NnG0
wSaT0TJavllftO8c2TahvdTEaL02zgn3/e6CdNN8Qt82aPZOXvm81iPVXr+V2ZnCOg7MsXJbxtoz
3YZZeeLMsXSaqm2fmAE+moSEWgiJJ2FWsWqyYVFpNNHgihtIRlHPSPDMyfHbqzhwXxx3o3qfDo1Q
HwIkNfFUWRfYF/2kd1vMO+cf8Nur0Ox0QacB3T7NBie/9nw0xtIooHUcOVrZxprOpd5ejb+7CmoV
JPH0SzYZ5pdLQiRE6NHO06hstTW22zXZORAqz+y9314FJXIC+DbHPn1jTipQ65uIRh42RmPoKAs+
rxrm+7cf5vXWAqe7AXY2fV6GKCefXzfn3HEFH2Yqp2kvrdnaN/zqoSywDWM7LR+DwgYgWdbnLMJO
oMJbDKPDz44G+o5+PaSXl++xQdiq7RJi2NLyxzGGlg+qBaZSZUu9k2uwRLJUa7Sqod4P9o++Ch7I
g5IoSfJz/c7XucaGkkKxZqscQcOfbDpnNvs8o927vezmW9pKL1yQIrhAWns+QxZ8bv68DGY0oRCa
QNWX7hBuNi8fG5hwN+u2SEKZr8FHuns+RstBljghxQMwPhe/IG+fT7p+5UAS83AjKpJ3wpKJRakw
ZB8bNXnJneCv3M94j80h6bej7cWQlfAhumElHq+5QvPY6os6tMcFtX7NKJM+7IcZj0+j00cVBS1j
8INNP+nc0PH120TdDyIw006ODMitL59w7ppsWhg7hOlIPl2nlhFpqRouVmR+z+zF19FyUzjdZFY2
YUFUSV5eijKhmm3UPkNNNPrTJBf1DivrkpIz+CXbWp1JdF4/Gap7NhNcigZOotOZZuAweFsnLrcs
qx8CsgXnrVRhhFrPHO9MzDyZA24bhIfaoCsoKiELdMoHE6OXIAfOYLYyuzXcsKJXyu+bq7Wpkn2y
1vp+qizvo6h8837og+4SpX09Lg2nvPzTIAEWF3MgSLzoeL8ytbFGH+pWy5L1xqX5ZKZTf8jnzpc0
1FprCAcrWS+rSnd2Ri6cM7n561e+RXPGgkR0itVTTHi52AbekLxyYH52VKwU9D3e6xtB5NwLPw25
23aEmQajkdkHZPmTgDQkAilUrRgiUQw/jNrW4sQz0z9cQoyNN+9zviu0MPAoJxdh1NoY7TC2+M2t
5W26FuN+mTPtHYNreeZSz/XY30MNXwukFVdxn0lGp17rRelIU0i9iZpVjFmoeUFyWBKLNtS4zPMU
ulbpWBerPjvrJaP5IOFT1toSz+OMTlpa+HjlVqL14Y+XfWBETVe371pVBk2YTfPovSfaOAMEWvRT
IlVr+SeQTzifrN06yWM6tGWzr6SAwP72enz9oXguhlLMxHCbQKHy5a4H7NykYtWaSOuFupg14JNy
NM6Zzvzu9QEp3Wx1aSBu4eXlZZaM5g0SACpy6rH9MlcZzXb6TViUzq4z3Y2FI/xID8bhg+pr2VM8
aoSCrMr6z1Yl1BQtHQDMshpyaPVOsesZwUTNZDc+0GKpdZGW5YrEHUTZctcMSWeFk2XVKvQgrGTR
sBbJuezyVUa/IffBg9CTITRznJw8UzDlam2LogNjXjwYgei+IXPgks7m3pXd2xy8s2Pez43IHzDi
at+5JjTpP/16bLTNQhiA8CYGfBKzB4HvUZVYTTQlY7XPE6buRr6ekzV7vUYwxiBrp0+Baj7OEi8/
HnB09ANlrSKjzSxsnEznckxGfff2s7yK0bRRQf2BlWOAhuXHqW9MuQI6GY25i0ghpk+tJ4JfkBaq
i7xN/IcBddu4M3s574I8yL4ngtoftrLXAu5fh+bMtnjmP77c79spyGkB2IB5yemAKzNEwGDSmSPL
vC+TMFJrOKYROeQ5DtJvlhEBjFOJkf9mKXOqjtEs3ihSraIpFUhngDLsrCIEcE1Tse82jM+UjUCV
O8+ul11jDm4Ru4PwzKM+pObD29/g1Zcmw0DBi1TcQeSVNf3ySyMjJ5oi76tIqSR/53Lqx/Rpx/3b
V3nV46CqgN+yqQbQ0KaNd1KELiSw0mOeEfmlWYcNEkd7GirdT0eYZkT3Lbip59qL1g4TjaSR7k07
T1MeClPYZUizAPW5eUzjcjbwMdOV50droq3XWR1kV1Xl9Yd+9p0PtrtMu9TCxPbt29/29Yulsd29
w5CDtGVzH/JevqRcmlhL69iQO/aCqmyT6aGVyCzqnf5cl/D1MqSVRmuVooLkBSDiSc0891mSLOjr
AjhJ6ilKHIYfUdpPsO/dNB9+9Z7TzwfOoaqJcz03r5mEGDTPSPMANCHA+dEBkmFx4mvDmWziN2uF
jqmz3R/YYHp9L1+DWayGTIq8jIK+Lq5nMc03yVlBaOqG07e9iVvTOAG8SE5KXHh5GQyBDZWmomJd
FD0DnmRFMLXGE8nYz9Xk5DuqC/89dP+iC22OlC+FqhV6o6WnfRH5oj+qQZqf7NotPohy6XZzUFeP
SKCuVRxow/QJe7z5gcsnD4ljizK20OS4MbESlyF5t4sHqm1pD3bSa8jN9sjIhpPQXAnn3ir8K2ea
nRsG5NbXMje0X8LqqjYaTWeodoGfJB8V6seQiprau+wNFfwgx/Ybjix7tnaZv9p+mAppWRHkDg83
SrIqhiKBKL5TEvhXCbOTJVxMaZAv0iB7ys12+rAWykb/Vk9XM2SALZvQymf1eQrwS9zXXlZ/bZ1+
GmlbY9gdDojgrqHpdt64N0CF/UC9okK31vfzIS7oNLr7GtQRgwIZYFuLW/uss5Q5c5G80Kv80heL
89XJUCKlZZfVH20GHFnYpa4+XgWY+7XhaG67sxhV0hzMMfOLi6IN9Dqcx7ILImHSS4gT2tKPADcX
7ZAXRXM/WLJ7TIYUs66V8V0XUqqSdshkKG/LOVcfLY6YJh79vnxqzEl99bOleIcnTTZFqY59feyK
tf6hz269w7pJLJd2yvSXw0C6fdwVbXcdWHUwR62U2hP+IS0yrXm9ftQQ+jJDa0w187J3sH6KUeYc
ceTtKz9nuC1XLWztyfuOhN38fpmS4L3jDRNmtYthjjSPh+GbMlg/yFMXiDRbqqu+CadulrAo1vUG
oG2/HsZBV7c0m+rPGbKZX8FyWezbBVJF1AyM9PbbdJ5egKtJWD0K6vje7Ori5yawv1OelYgb2Ylg
jufZRNZBDxJkeZdBiNtAtL2/wyCBBEOv5NDdDoMllrjC8pE0aEmKGuaOmjGK8ttWRV3S87y6uwbG
zsSWSI+lFZR1LPrBe5Krg0SRLU3kXmVddnOYuIPrRolNg/6uqqfC4yjqDfti9BFnD+dFK/PQabtS
IVRcLXFbIgkd9hOQiND0E5KyYbXrLjZ54FsxB932But1J5Wh9BgLlBWG3JJPZWyjCnWtSchbe8i3
3ryfRaIemlwbmeqIIvssu0Z50bSu41eBvrQfud7cZvsBQuvNlFBcvUvWInscTZV1H4dRXzTSv2Yq
dkGJ0FnUihJtJyvzIaZWXlMwNXWKwI2yEtnJaJyhGl7TC28e85wBU2SMpsXGXM3mfeVl1PekccvT
PPreddn0ZnXw6ml8gOba9RGEUGfgdkT9RY1GloZq9vAL8/2m5O8I7dLIHe9LlWbD57nxrTnc0jSd
aUeBfKlrKJzbvDUoHwZ9cVGZXlxlwtD163fj1ATZoSpJV6O8sGfU7217GSLV62YfG/Mwf5FOtrG+
cZo+YhmiN6HudYN91TSVqV+ZOrnyNRbMDnPZYrD2SK9bRYiMdX2f83nkJXAW5L3YxoF1HdSBJyMs
M0Zy8Q5iVtyCQD8orRzXUMxVM+17F7VoiBHW2MWMGeTNUs1MUOapQBtD6wdhxHmRICptpIa3z4pm
WiKwT9nPOW3XdFf7SQ/6qPWu3DrQ3pkWHcVo0ZLmO7WRx1Xp3R6rdGyCmKkQmTRSSOaPNIM4G1mN
pvlxVjO8J35uUbbY3LNTJ7Oidh6BRCJ9gB6hltZFsh98L2sudZgARqj8UTQXui7yR6VMO8NjRzAC
8hKrtCLi+FSGVqDaKhyDeWXuLIAfhktG8RdjW1i3e9StkEdNzNZi/twM/c880FMZmeZk4dUoIJRe
zG2JeCoyOvW9t7bLU1V7ebX3lLI+22rJ2mhILU6QqcckIepnMxCQXpF4qmSH0bIQi9QJjx4SJmpF
SBqxutJej4Bvsu+DV/nYXAacfBfK1/sxctTEDCgPKD3DgoI6wQJcl3Gpjz7u5EO+/lqlO32YTY1C
1EydNMCMjgmWsaxxqvmQMYb2w4oB0T5rjRuZ80aXZLz2up62g9DZp/lO89LvWuN9F452qFMmSkUy
x4LtHmruvGsQRBTl8FDn3nFW9YM/smaYYYYoYOdt86Wyy0sKzN1Ulk96XuxJqS+dUY9oxdxJx71N
XJ3RZlDFyM7HgrXsO3II3Tk4eJn7oWjFp54T3m7668VIig+yyG+nZbxGqu174Rmh08mb1fgih4cy
FTvf+mEoFQIJurT5C/2S7yuVYSxu7Tlevb2X+yUiRp3BW3U7UMmdQ4jlMULs0a2vacbxVTe0thvE
sQat0gVij9lwn9Sem4WkffMFw4hrWq38rtWGSHAYKQ7jujimiTfHetse8B5/GEax11M2xiDkDbRW
wm7GV/K89/ZcXULhRSN+FiCPuk8kHQ+9VtKAVNn0Va+97kJfvINc1q9u5uzaPrhJTeea739vmeIR
BXiEvscFBoV57zfp+8L1Lp3y0U9vLEdAUqQmBJWWp9esMrVrpl9lm155lEmJCEbGlerRaNIbOzOb
sJin9YDL8GU/g3FP8+mD6I3DNGoY8treZadbj0lffDO6OmqV6cR4gh/qydwnDKBCWdV75jmfZ808
GhltuozxjS71D2au4iBI6qjxHRrcqJ/zmG6oreZByeyDlQ1hVvhWrI14y4ps3bValXIbR8RQPo/G
9ElrP1uTEaVa8aNQ1c8+YfI09zW7fH6XFiWy/RlJEbKy1TxElWZcFqlhffVzPvy8QNzUpvkKGn2c
Jsv1tM5RtmLWbOo/JQto11brz9z6OjHHn5zlbkqdTxX7KRzcPEZk/yJlUnw/oQox0vtCVoi9Pu10
X/60jfJimcdbugYHpwUcaKXFBKKw+2KipRYzLwVA3F1Ih1VR4Gagr8N3Nv6d9JfqEi0iuRs8Qlwr
5/uhm9owsdSPcsANIsyhVarQEB2Z0uxhrSjrG4bW+rtOT7w9B7P/KWPp2Jf65NwgB3kBgvRCT2br
wm+6d+XIENrz37WODTFewnyqLO3WRVaTA9tizJrPFwnJzCHry591gavTKrqnwhQPk2988bpsjvr+
2zi6WhP2TePpl1M6U9Y6ytaTqJYyeVcKZ/7o1hbAQxAkP4VZ4cYEnWFBm4AcJA1FX4AgAE8avA/w
F4GaT01OIkmWFcSqX9p7fDHa4LJXmSkjHa60F2W9afSRC6guD7MefXCYAWr9XKzCSKIlW3JMgJMm
6CPsI8pbDzN2Y7e0NL8qaztbejPFZ6bGCewpmBLXj61CTmMUdFLH9yO1mWg0mhHbvZHfJYGT25Fg
V5BQgcnB08XfYEoB0eD7zMz7u67L1g6V1a/2zhfjQidfFiBFZWNMc7jUKL5Gk2m1I+WFaK+oUpNl
p6PSaoR0iCdipF9KK+SpjW9Ct+v3LVqF97Y7jcW+TDMmA6ouuikyqjJBgQYhMD9uO9//mSH591XZ
Y8LatWT7HnF4/IDaqvTzqPPLifClNEbcjbX44Ujr6ErVc9uzeta6ipsFG5yozFRXhLm3JpIkuZRt
1FdVQsnTta2IZg6Xe7+Q4co5mEW6FvS7tcwnI6xLS2vioXVH4EHTgD+UYc+kIc5sdD+a3p75FeG7
9wHYCRGChHBV2HGczGGzyLKiTd0Yyz6b6LWFAoTSryWxUZefzG50whSylQ3UJ/CG2Jos+nKah7kJ
b7EUOErQFxuvWwDeVrgYo3Vv4fwib1sCbBnp5GjejrlVeo2NUG7Elg7LNBwByv8q6pbPJ9sh/WSP
9E1Cx6uy70agGQ064ar7qCljfCeXHgM7sFEL88lkaHnstddV2Jt9ceP5gqPdLRQKd3BVsSCGcrnK
aMI+uo0arxWsHWD3x5UpZ7vLZ2N9rApAUzG9i+Sj1/b1d0fLTUxWndr4ZibZ5rc66A3Cm4O6KRfL
EJcYlAjSMjoMTpS32+QPMdWg2JNsjimyoJhoxP6Q4mJt9y24BZTc9HfQW5R/QW+p7CKEMfL7cjLE
tdZW8pNXNuMt/QYeftEUb5lBpbZ1g6fJD3up+xVAEG0D0q3MrhxZe+QZZWJ+JXhvzBRj5WT3h5H0
LV19Gqqy1GUdtkmTXhZizD+nc22NsVbk3hj5wgVuN5vW8F23oXzpXWGxse2qQQinEB+nspJFWCDg
tVBwtQ4IjYTdGFaY8n4uAsA84br4oo6qupkue8uotgxJF9e5cnMdZj0WQjFUuPy9lvZDEKPTy2A3
d4fiLnGnYEUCdnGtC2ftxtvOEn4aTl09fafOyMG7WKtS+2Ys5Y3htRnGhULLvjf8g89uCXWfM9g3
2xjBAH+IGiF9cohekyHi84E6GklVf1uDCjGscdDMb9JN5A1giMGAX6J5MtRIvH9oJM7vc0OsVAbQ
p/2D6O2iol7yaUEiCNAMcVKYGW90ohTb/2/Ozmu3caTbwk9EgDncMkiWc9vudrtviI7MoVjMT38+
+uqXLFiYAwwaA0wgRRar9l57hX5Fq+B3ploaO6WBFOt7UG9k1K6jZV0lLRTHR+acXRs60zr8BnVR
e0zODe/ZTqb6kf/t+FZqDf18AWXpOfUoc8OebhLhkhT9P03U8ZNocvnWd7aWRAuh4DiogBzQBLVm
CvedXnS8y6c+vepI4yl3ibokbdQ1JhWtHReMJTwvA/sgaHRpwykzldnH17HPI9Rx2auWpOVr7EGR
9U1n5p8tGB8w8rKrhw4Z7cTXjzmRr7RJK/wavMDx2wq9lW/01XSbdUpaROPCyDcYe/r2wCB9OwlH
yoCDm9DU0Eq0Nbwpsap/JkfNnHC01O61ac2GxHevxPLFtof0ei0w1QxmZUJB5eQsAD9R5lkLC72y
95Vj3eTELQZjN+YpFK5auVHpUpnxWO5dqQ7ZwIerDb+J3a1rv2YgX/osQblFQli5Xw7KkPiCnbQN
VEN//7dJf6mnmhbAraeYyraYh29UtIqMNDOmyiLpeeZUSa30cVnq5CVRbfm1kW3KAZZUJEcBW7Am
RN5zcHszoEeIOY1DTAM2dEYwabN3YM0Vs29Xc2v5KLAX6TeWlWp7i0yqa62HPRrO0tGmILdTV4bT
6iWPqbM0MtDzRWGK1BeL58vRoheRXjO6Pt6R/Q28COSJZUUzErbp6NypZq4kEVk7zhsawjr2oY2q
P/G8W/Xd2HbqG54h6199GdtfcRKb8rDOwrnrJzt1fGNK4i9Lmnn6vly6/lmhkhBBKTOWGIkQbUns
kJOIPU30BnMZav5XI5eXxZCKDM8lCQTlk/0w/CrZuHKUTA3JSOYsMJ6XySBV6omh3xvl2KnBJNdB
RnhSrktkD1ULkqvYccrhVedfgANM9Xrh6Or4lJNV7oVTrGEhzeSh14DEIhx8KG7SZDSUCAp8iUEE
koAhbIYkebS6lsVgS8BOv/DIVwvyZR10f0Dy0vhpp5XfK9iAfzTUHyxiZdCpmY2WE1xhXjDra7bu
zdVufhBtXaEGm8cqIB9qFVcDubC/GQfYd8Zc9PeNtFlTJHC1NmhjN/10p0LcjWSgUw+p7jthAO+w
q88B5nPIKmwO/Ai2uQADnmPIUxs9ZsE1jSNdYYbNMr+hqJr0wiQajdUptGpDWIbujfUs0jQGO8fX
MdmMe4gTVWD3dfUnzTXvJm9qjy5BKJYZJuS3KVAm5k73ZV2ofzovMeVt1boJMWUgE+kWLzEvUaW0
7qut5fVMk91J6t/KoTt21SZW2EIWwj9SFL41KEOZ/nZIlMIOMKvNNmpwgLIPxgw9yLcWUbwZaYmR
oZkVy3xXIO10A9Bbk2o7azsC2OPe5RperjrhULSEOBaYudylvSPMaCwm51kbVsZ9DIXtilusdfUG
W5VtrzLYKPxeVykXyWNLvg3Exv5bp5jeKk/NV4yRstHHm1n+k/Uqf1VcZLhiFDPPYV1Agw8q9N5/
IfpruY8h6yxCk/3Qex27vmGWrveWE3jYVOnhXA+xACqdsrce24c3DsL+seCgWkKiB8rXdOipzxfC
uKCVUP3pu0YySrxdjYUKT09MaK4aIvY0jGur94ISje33LisgLzSd5eSUOey+VxONhgK7Ox2UIFtR
v8vWJVnQ6ZqnZIEDEbVavb7NOdwwX+nXWtupy0RtrDuY7kKjHzN6JzYWf3GBQn0y3cQrDjHTV91s
RgVMkPRZX4y2JkIHaHv0J6ZTiY/TvVv7pSJLXkedEfVb1llMmt864yXFh5oHxLDVzwWlESUg9eot
vy7/l7UjJWG/VKMSycHM/in4Fx0gYXWUzcmcvuSJsWp+MbnJTTaWElfzDmSti016794TZucPtVP+
0qSzBllvjS+ff3Pvec/HUx2CqbCsIroGWJ9B5/HH0BQE+OVGxiB87mMLGbMVv6L8BWnXx3pFEFEY
2hCQaD/LR20dstnXLOa7fikUuEJOMSvs0+0o7vUVPMvvoJU/6Itrv4wylwrnc7UOPghh8m0dVftS
Utj7ZO7o9iHPbSR8xPTIN8hlOb79lNCIjKffB5Uz0xYk7sTj7wk+ezYZNrw5kxwfOneWT62Tzfe0
iPPXdraNad+1XsuEAq5Khn4ADhk4rjpdydFt2/1Ytuo/lLPdXbzGpb0rSjTWu44Q+h9xN5J8lpZ6
tvieYllAnxh0fWVHG2kK27i9J1+o9vyxE/Fdlmr9K2BCkvnUgaVkhDXPd2vRmW6QzQtKSAYW5Vsu
GWQcrFmdqyCuxfirwsP/d9nMGWAW3xFjh9Grv5YJ+DWnBJXc54vgzMbLPB82MDQFuPmnQgZ6ixon
JuhepuKJvzjYeb/SVruknfw46KYqgByPUgrXdOIXTubplSYmjVXTBMkMxrvTFj6gOXeHf1ZbNOUh
Ex6I/Va7eztC49ksXYC+ITK1WLlpp20m9fnP/qAvgf6x/V4XWhJ8At7v8eLRFQO/tFq2QZcn7d0C
545yXZqv9cy4QE9L7abNPePBqBkqMnmuI6WsXvRhBswFwrgWpmcRhCjB40w6389v7uO0dbs3bguh
DYLa0/nfXDduXYFZBIuVab5ed+nOauKn2s0v+fe+uwccfUM8hm3GCIMXRgycsePHAOMt17s4aanx
pr7Ej6Vz/hH+SXtZNTkUwLEJra0LR5PZ72wWUtAPRfK2YiHjJ5IJvz86vXorE2OJhrmor91eZSiR
gww3nR5//fzBnNuxUG/i9wOrhbV6ypeYIRyVHBRNoJhpdZXlAraL48nd3En9MGRpt+MwzcKcqvDa
5uYjOr7hGnfcV69KvLCgx3xijpCAPhnqnSsT3fDXbf7UtK7rl7Mmgs/v+MMol+eL5cemOYXOiE3M
8fNtp1KbemxM4FA1zq7JkiRIvIY3q9vIHNUs+vxy576zzdqJxoCPjWSfk/c5qArYmzY3gW3F431O
LY3JmymiqbK6A6Q7ayeGVX2aHB0v0cxpQsMZuz0bZ/Ufme98X4yw2ZjJzoVZcbqGVW3B4Z/RUmBp
Q/9XyWWMXm2qdzaQ+IG4BPsCW+3MNwM3HI4f2Cy//tSBbI5VK+0W4A5v6OoH25T198oendvJLPIL
HNxzl4JZzQeKm8vmR338Tl0lBQacmCMxdSInN9PVPihiikO/zohy/fyNftyfwZ9wNCWPBIERL/X4
YgV4oJoIPlAVJ1ifDAKEWxbRQp9f5cxPYi/EJ5PVugmQT4gNSptlgHXEEuNNYIX6PCv3Wa3Vt0RE
298+v9THL4KkZhAfiCToY9GgHP8gMcadtrhrFbRTMV7hB78eFA13K2EwhC+M9lLO+rnrbTsbalJU
uh+ul8dN3BL3U5F3vVj7aUgGnEftLlI9TJCJ+cIF+fMfuL2R4y0VpyfIt1snA2XmlOA/9trkaJIT
tUSsQNerx8+57ootWtjZF7IARh6S/nnBlZw5QV2UF0gqZ34w9A9ccNkCCGXQT5ZnG9etSU9QBVVW
W/ekwCVhrYvuOjFUZgcGhe7nv/cDEx+DGKovbCypq/nJzskFp6RRU9dkU9NC5Wm9sr6Xu2ofX63/
yuupZ9Z44fmeOQS4Hr8NLSFOLpgGHK+gJq/HQR/qNgh/HJ7+Ph0Oez8KriY//DL5Fz71977z5GX+
77VOpchLQkembte62b3suNB+v//3fPPlwmU+fuRHv+jU6JnpUkWUM1eZ5evcMDfwLpHq3w/yjz8E
HTskLijYp8VyM6mJpFdpAxHJr/MtBhGP45V1U+7mAB5EIENCkcPmwIQ6CddHZee9fb5KPu4wG2cU
ky1Y6UhnjZNiHUyhQ7mMI7EJgubP8egePD1rdx25l//5aXIpD9kZCwTemn2yPtp4wGFK9BnKED15
lZySHH/efyXzsy2rG4d4CytD0XSqP9FFxXAR9wWap6x8EUltPS1mziCuSC9RiT/yJTeBC5aDXAV7
Tes0N3W1p9nE3Ioc9MUermdoHkE3gsMLuBMlMxM1+VFWZPflqB12Oe6OQ5jprX0hP+PcK8SLECc4
sow3H7Pj7465E7ssLxKkWOsjpmTTwczrb16XqhcO84/fA2c54jXUu1tW6elhjhwqb+yMvj9XsukA
BXc9tPNqXNq4to3p+JvAeYQekou9OySdnHowVFz8bmUR0LmPw95ZE3NjRXg9JBRDGaJG8bSXpi8S
DdZmpb5lreo+V1WbPqeJqd8yqFihjVqOhGJTbowKi4FQ77fx5O2SRvSXuqgzjwWMkIYAOTySxtPH
InPmPhBoNpBMAohuokmnacWFh3/uqTCoQDJJ/4GO4eQ1D6onsfDWUZevY3Ub27XzJTVGGdGD5187
kswMZvSzvLC4zv02m8Qx9nUMhGjIjheXtppeDksrJ8UDIoUnnDZsjba68NvOfUk6aobNk4pr4dV9
fJlMg+DFAK4I8trMdbrRAlOcxBQ5QEVF6jyFOfaGUWwkFXqpZoWF7ObleOO1iyovHGRnvifdIF4U
8AUzb87s43tRskJq72xnysY8dHV4pRAslz0uZWn4+e575umSF/luKkTmDi5Xx5cSs555VZaiFrBm
GcHq0yOb/JALP+jMIcMr3FQVOGnxu05R3MQbK4icMLmqRXShVOzi5wIU1vlEX6kHQPgs6onCjWYl
noNaZF04ogxCgoEtFcNB5yZ35XzXQ08PWuhTmNXLRL1FHA8rsvNajNu7/hp4vg0FYQ9hNTIk+fxB
nXkndJYcHMCFFBingkYDLilRBXhu69JxdjW5Tj7cpxvmef+dBA/nXAe3ojGkTeJDO34nqHSJxOjx
659xlWqRgEO9QqDcPii0iV/y0UwO+pp2X4putQ9Q9pkk4gt1//nv1c+sDJjvWPRumzq+iScfRGvP
cGpcYOW5L2zpLzBn76xmMYGnYtmGipv+6+bUgHlWqHtFn7Iv7EHmn9mdi41XovGH8ELZVKh/m9I8
dCvyT2J6CIGPR8z2fVgf84h4iOFxXpZZNKobg68S+bd50S4lWZ3Zu971BKhr0d3gz3H8TGNN0JBq
+PCajbF8Y5LhPtMrjr4BdhJp6uR9xQIhvfAMz6wZJLAqQkIM7PjrpKMpyQAij4HTGfsNmBmDlt/K
QUCVc1P1Qm2PTSi/4OTMwuMS3Apjaubip0Aaw2Uc0dNc8WcsqMDctVGZ/DQFph7zEkKZOjbMzCUq
ROwUCNR9yYrVi9TEEF/qFBMxuGHh4g3KbUeMGh9qVqlxWGtr/rLaSE8YZ5XwNoe2KYZI5AQX7FH+
amagxo1hXScYw/zUi0b72dqr8Ys0Wq2KFNKw70fI7AqDAMtGbUw+LTSpTla4e2gYDPoEXFZfl6yq
qP/axrB9x9CVxz7VpjzQBq+8R9Jqf1eK2rlpitaCIB2r830hVhDD0RXaPSzwpA/NUVfSwOlF+3ew
h4aosEpv4FEvjuwg8CotsS9Dbr8MvaW9jsncfjcAWQXusU67PCmOW8c7nX1/CJ1KKNc9oX/upn/N
rz0vXRjCMNJ9KtXENn1E+0YMR2fqsEEjMcd6aHBS5Tswe+zbRyuBSgICfc38jSmrSBZxl9JFixCu
TRuHy+JKviZ3mjy0/yp3vbWaLpCuoTi7Kq5g73kV3KgAKT/kPOJCwPssPcmJxoHcHWMM4mQPbkII
jC8XqVS+J6flfrCXwtgtyggHvSxskflemeTfurgihZCxc/fTbip8MzrOuDxySjRivl3W/F89rNL1
kOKuu4US5SphuXZq6ldx3bfBoPR6tlNKk4EFq6uF32y2I3Zxc7/2+7VLoA7CYV+bUEMucz15VbyE
beuOX3FhgU6lAJaIcJrz9lBasVPdVvOIUVXF5NcvAGP+MPpZV6JQVCw9iSFN78Yhs5sI0v5wVwpv
0fcS8hUkt1mF9gzp1P1LniwTkJKfduu0qt5GZkn4QVjPBTE1pRxHaJGzUEt/xm8esoLZzma0qIX7
B4RoLq47felIgy8h2lhDuyghbPHZilxlWt/aORnmoFdHEgIzMEXoATW1tZ/WGSiLPsPIhEbgAnxO
lpc8qP1isIjN2KiRLnYLdBodBUjUqHb5mx0FTEE0Ra3467Q96sbWxn6vZElfRVqhz+1uRfAoooFk
MHEVoytz4VpLmQfMkQnRqOzJbJn1NKN9tTJdYAontdZg5afQ01mIFchs2hg3RJ6ZfSjUYvnRdVo8
Xlt62w+BUtjE9g7vuH0dl23rY0ubomoWtcnssCsBjUSaFOt+GfG8uxohZbT37gDLfe/BnM6viiqe
ILDg3qiHRZc59WFtRwi8CZ/vEuWdOz0nTpOYV5xSpuMTfzjdNrDmX0cOrJ8pwH4XFRySUK0qlOEh
lM8W+8fEHowHbyhw1MpmPUEjkSV/sl6tX6amoF9xpGY1t6ac2Cg7dWCx5DbTu8gdTUIcXbJofpnL
0n+T+OK5kFIm56+gQGNqM8piimrYp7eTljXq2+iC2/uaCi6MZiD23qAqxnB2xvzRgkLzVTFm/Smt
JqAJdSqsjS9a1wGhh+Qll1avXedD1RlRodrJn6XOh68wH5pvn5+1Z4ASrP3wY0D8TQeMDPz4dIK9
ZFqDnMpgHLtcfUK8VLWBHDStgcVixSTuKEn6ODEjf1NSw75WRsTNe89MRNQiA6HuT9bswuF1Yo1I
jDjHPpZFOBe8WyefesyTazZ0M2ZWsDSk+XVhKAJ5A1PuG7upBXtPZZq/ibJuDXgmGGmhwSIJnETR
CXrIQMjpTytVl++mnRlLsCxp/fPzh3amQHEY8HnEsyCSBFE+KVCY7S2ONkLV1Qorr28dDatKf85X
J5SSwVtQL1AwIedlFsRQN3Y6X+A8/ceaY7eMamI2+qDPjfEnwqDucRzlutFK9aXmrOpbVKrauu5L
vTAqZI8WohhHCNI4FC8tDrYbu8JPWwFbXQyi/W9xxdujtzEBgIkAJ4Fu9xSTscw+taoVTARhhotX
Z6rfV4pa/Pn8CX4sT1AcbgsPM3V6jdN+jhwXiIszV1Gc3tfFbYIDl8h3n1/kzODh+Con1WzDZHjK
NK5S+b+e/MNbEH35cuESl37ISZ3Vtc7QJdslCt/xy/AvlL/oL8xV/7nYZSGyrwvtjPGxNj7+TVu1
+T8eYjZZR8vac0Gss6I17MM2KO+MA746oRHWO3Hn3Wt75am4mq/SHSZbO2/f7MpIi5qdFaHI8uu7
5Qrb21C98NGeuzHXZPlsfpDsKCdlrtaTqLWYlG8toszIESMnjOFdUjueed5wtFDysUQ9YKeTV5pL
mJEpNlFBoZTdweotdWeTYf8o26YJP3+3HzHzzVeQqY3N4BO7gZMnTXIm/LaFILRmamMMxzr4K+1o
N7+meLWv10VJKx/ukf0ilC6ZrtKmldHnd/DBv4t9kJGVi+YUVJk98QQ1rFesfdFFIjstCkStpG4Y
d3Usxz+4r0+P1NZtHIyV7g006Uv7u5YsDEwGW/NZSWe7h8hlzJExeS7JWFoxPKU2+LvvCqwBA5Ld
HfPSDW8v+bgTwN4OOBXUnfG1622L5H9WJzijGGaPwUa5zV1x9lufXaMaAkGG1LMchwXmrKr9Xos1
+5ECLOyWYtSrS9/9mbugg2Wks0XrYgp5skiGFhueBB8ZAJXJU25Q/wgBWcWIf5cGBVhQeOXyY+6b
wvazdp2nqAKx+inXuvh14QVup+fJ8wAjNSyTVozJ/qlB4lhi7VdA5gqsrseas+0bX8cq9SbRzfk6
N1rnoLlCjUi1Wx77PJ2/siAQ4GiF8uDUcRxO2A1ETK2WK9qpYkfWrL2HF2Pe9Uz4Lqz3bas6vVeO
XECo7ePCnf343WkK8uIJJ7JgLAxz877oD1BZUFYua/li6uUlWOPMhsG0nFkUmYgWs/OT6414nDtV
PJeBDQ50Dy+3vRL9Ml9deAVnFgMdMP76Ht4JjIT0459FdGvl5UlWBllWgvDEs4RnoyUW2W1iVtYE
QqO0a9+xe+RipTrWi28xeXxLVtW+sEV+fMIE8tKa4uzKRFg7JfqtTjkvTANz+Are8D3TGjeSZb98
s1bLuIaLmX298Nu3R3j8SmmDmXW/0xIgVJxsYSLuGqOrAZOd0VP+lhI/B7ZV7YvIabBFWpp3JPkJ
RADmGPa5lR9i15lCo0T+6RP7WD3iQL9cYXcErrLGzgV4Vd+4XKe3B/cRYMuk2NNPh9beUMNiM4Dm
6s6V8Y72G2JcXyjqv9yd1jSqOs/+bRttrdPc9t2jhXDin11UXRFiJ+la4eRCA8X7qUDJGRv4lazw
VSE1NpsEjDGJ+JmUXfLFXBfnVzfZ6hwNCI7/H6MQ2NbsW7xWQBf26eMltuSdpycpSKYsGlioRpwq
493SJHNP9ecY/7JFkU9ymJJvHeAtPPdO0e+8pWvmC9XBmfetcytExuD342BUdXwjUldlPi86AwBm
8lc9oiq0Vr15w5ziEh/ozNlEmsTGcIN1sNXAJ9+VbmQLGhNcGuWa2zt1dvvrerXLZ8spsmcNm5nB
51RN9pwGg1+4mnwoDSu5kZrdXjl1Nx6gF9T3hdcT55mJ5qAo+Xql0XxdStP5uAfjXM4MaCPmbT3F
SWHSpzBPe1wwg8WY1Ddjlj1yQbW/aXKstRyppGhnx/ZAcKt5yTD4zAdP7QD47Bo65iKnx+Ggxka3
Gg28AqcbFzZy3HF2BYwhks/dxnlIkSDA+c7XHlqlI7xfYz5OXz11lGo0wpd20avV8laR7pCG8Bdw
Si3HBU6tnXSacWH//7gfYwpJ34U3z+ZAdLofO5JkjpRNMjAKt7wFxUhCW+uWC2D2ubcBDMr2Z1na
RkA6XqKeoEUfRpRH5BuNz0XloK5l5PZnpmB57KWYaYZj2ft1Tfrvhe3wI07JqcZ4FLMTrLw5fI6v
bUNpLxX2jCBmnHZl4QZ0Q3jAGPQorf7BRspxpWjieYfgeHkoPfgzfh4b4isiBXtPhn38RRRrdwkf
PmMuAmUAqx1zi+uC8HLyJSW61zHGJDtXtC5iwEklDAbsJwaLKDwD4p+e/zI7ElH0Smcj7mrtZSjU
Yo4wa3IOsahaBHeJvER/P7OZkEmDlSHTTpi4p/kEygwfq0iR4qz5sD5XADARQKF1KFwmkp+/mTOX
omnA33JjP5L5fLIo7EUzsFWJJYM2zCY6rBlCPcuKu2ayL1Ud726jx4cOdiku3ojET25z/5OnncaD
jEVq9sHclubygBKwijyGrvkh1ZL2HsH3gA9m2qLNUpqeAU9nx2hEpWe8FnkHQNNUa/oi4B9rfqYO
6aPhNonri07XlhAl41j5br6Ka8fJl9cVNwOAFOocC+lNpTr37tgb9q5nDvUDDpz2ipuKfC1RYH4j
ffS37rXqt14b1R+dLa+ZhZa7dRTFGK3emGFSUq8q7pHC5GDpS5Hsm9yR6i6mtv0iPala0PRVOOK9
4AMARs29Ncy1ChsFhUBW7GzbkRnmqFTp6M+tF//VJjSQ+6L0Zm2XMpAb/G34apD0XpHu3KjJOAPn
18VKACTpLb4HZ+5bFndEeiBRmX9NNo/Pz6e5nyGajeurtcw4HWgVMiz+80zhMO5tAb1pMuZ/pc6G
sjdh/yyIR+3yxUhs+1Lbtq2Vk/cLxVMnF4GpLVSLk8MYRTsSLBM4lOcZH0CyzNDsvGnXFpZ+hUFJ
gmxxlhd2tTOcHA+qERNGfD/NLYXreGsppnlYZUct5S0o5ix4/bcWSvjHNVdtkNnZsUOJWBN1hTJe
TUy3Qsa+w740Kv1Lp3ok54nYPCTosOjlVOHd1mB2F8rPM3jIO6PeMVn9xEaculgaVlwpA0B64CC3
jxzVK0LOm5Ix28Z9g0XvoiFh5GBQjz40FIC35WjPey0lUf7CA3u30zp5TdjakhyBbRqkitPXVLST
qmfpJuiw8kYLAZrGOnT57v4OU4tKSQjT6qN0Vo2nBVOjl8VtMj1ytVpjCojY4WchGqxw0OFnNuKY
DD8UgoTylzSLl9UfyE2grkUYeGdoI+4pcdspSqhZGGegbKbrZMJpTFZoiiHzrlDhO3aA2nTJAjfz
jD/ZOqHeXIsif+gWO/4t+3oYdolnLw+mqYvrOktTk1bOUP72PaTsC4XDmTXMQA3KI+0K7l+nY1ik
KQkmLkIG5qoMoWiM/g8orBZ2VRL7OfM1BlnpJVLih03YAQXGf5CajjdC93y8hGOZwV3GXCToSqU6
xE4urxHfUbsQhXVhv/9YPHKBLc2W/Zf+jy3/5FqGYJLCxhK4NQ5RUTwr4g+zCo2knzT/oZgD1aOV
4AaPVdv0jP6JgAkASesu1VftD1vtP7sbVL9ajPXFEs7yN7Vl/4WZwPr6+cn0EYoGA6UoAtLYSnv4
i8d3SsnfO7IVbWAokKH2a9KLKRgmQjZ2piaW7E7LMVELW41oOp9qL55wMZgnJpvUbIBhWDmuQQOo
T/Bfng3NQzW2xqVG6sN6cejtaG6JNIRCwhl6fJM1a5C3Z6BkXszi5wxQ/G+xKpRWXqXHr461jk7g
zPbyO2nz/Nu4qrgYoc+mvgEeTbWgbOo6D0qnFIibtKlKDurYwpOeBgwTD/hQUrd7W0dmev34AJ0d
DyLqMwcBidkiAsM7phhDHI7cNtLNksGRq0Dv3HtGs5oXytSPuxgGy+g1EJy7vA4IM8c/1nT6mjBy
eEZyrMzDmGvMWwxh7tzUGYFYSjdE0DJGg4afVzowP/AQyCLfY8h8YW186F+3O4EMxge6gbKnpM+e
s9Moa46adKjeXIagvm7Jfaor10mWaHt9nHeQeQ7OUk+h2BLFh/LSTvG+Zx/to+/3wFkHHxtuwemr
j9muGuls96DL6X6CmL15Iuv2m52YbuzLpNICaCPUDo7KoCnB/GVSCSOLYTs8brSSUKb1epjq2LmS
SareeSbzx3hQ09tusoZdVscCu5x53pcCWGiJQfMYpKkI9Isyshuz20HxSaKKJKqAIYfYuTVOB43a
41TeuPqN23X9t88f/Medih/K4AVVwUY9Oy3h8hyBlfQs6hnpxS+YvY5R3wzOrlxU8fTfL0Vvy0LT
SWmESHy82PCoKbo+Q4IxmBOD5tKed22PwhtFYnP1+aXebbKPXyWNF4DLBlvyy96PzP8BT3tHWRIh
cs6tesWxVkwLpRrCt6ojEBXBsRNSswnTNwbhBqiyZ1J5+CYnbXMBU+bFh46v5si/7R9qWw6HtSnR
hU+NeNUNVJuZy5t0E818rNJKeWDspD0mlMlBmWftlSnGZDcXhHvjr1CrB8NexKEmRuRWLE17iTLy
AZQDWt9Otq1cghB+2pNrC3abIINVUDiL/VdN67IOsVRSHosYCskOBuao7MtZDsiIgcyyK3piTD+n
smVKRBOB7hfHP2EGtHva1dwPSeprtWW14TyZ6lWruQhGxeQA0TdtaX3T+9b4/fnr+rjncn5pGsDl
9unR3x+vDMNjs0/XAruefMzutSGeMbx1poO36gVEVA9MZM0ubTnnL4pnAXJhKFKnhQHpG3jUEakE
6XbqH+nc6rDN+CztqXDe1mJeX8zebS9wlz/OiHlbRHxRcVLfIoc+aZmyBktDcLMaDkTRXJF6oF21
HVU86lpKn7gwm2DlD3oKBYvBZXOpmVQi8/xB69Ch5solhP8DVPE+meFQZhGBup22poaJt+RUYsdp
ZVxLMN7fEz6hXvggz/1uvnybeZPNWAtU/PgVE2dRFNWICLJZOvdWZlXyddFFGSCfSg+9J60wLirz
vsF57HExIWditDLf2t0od3gxLW+fL7gzux73wdALVSQTsFOX/WHNpgmnsyrQsiF/s/MK5+vEjn+o
iUd58vm1PnJSNz7q/1zspEBb0NqzzPhAEy+eozSzrxHj7ABSJ3xMZA06nL3xhvE+crFYqMr9hetv
S+pkL6Tk4gYIJEUPfCoBNcoCGiruLIFY8uo5twS1BzYtQTdyuLRrPr0ujAIfiG8Zogyzqt2kI2dN
lUp/kZO1XCiwzqw3dis47rQr24o7AY6UbhRabaR1UGiQWhJbsa4sjOkvrbdzbxi5K1nRtK+bHcDJ
ejPXVE9HD9oD/SKJQa580he9+55OkCH9scarIm9Yr1FTVfUeEaWR+YbLbc2TKlNfGkXJf2BiIFTU
apIDylaliD5/M2cexftBCO1/G6qcTu7TgY2pdngxiQVK12NWemMXwjp8fpUzTwIIGytmnN51/uZk
c0URtDhmRhbP4mKStI4ZyXJlDv2bhN8LVdy5H0QpSc9jbm78p42o23hMWT32EtIHvBsTe7kEJ5h6
ff78F51peTYaOpNkk/gLjqjtPv7ndLeSrK09E6OemXCQZ+yEq9xX49y1QWgoC5d0gvNUzXIZd2mz
pgiyx3SC/jeI+Su1sCSjXCDpj5ShhWG3Ju4S+x6G5AU0KhNKVpq2ILaf3/S5ZwPXD6IP9GPjg7SV
KApc2XqwgWaFJetK07vBeeZS1taZlw30CR6MhACN2CnnvEkb3e0z8M1cS2oc3lQZGYpZCQi6q3bh
S/6osd6kIlBYEYCi+LNPZ06dhaFPyuAcastEk7B1MtRX9UNdYVNaNhrOf6uxhm7dOHe6QZ5i0dRK
ECem98AoUQkHdaQo7rz+ywzt60Lff+7uECGyveMhYACEnpy0WgtxCDlbjddnFw8+Qzf1r74m9i8q
eAJ+l1h17EOO7cF9Szx4E/VlPT71OPfVgc1qkYFRqZX0XWemQjJ0lpvfQT9W/P+8Llyd0nCL8CBG
4LTpaJIMwBDuUgB80R0GHfHualw65D/i4kyWCPBx2Q+x3iar6viLMRuUq/U8dEGtdrj7jzPGt+06
hDopgXBqsyx0sOq6zxuZ3jd44ZYhZvHpG1a4r6umGCEEpPbSFv2x5UMYQRorolfWDj338T1hg9rB
ZTXxRWqc6Utr9pvFnCj+YdS87sxpGa5IhYqUvPrb02VH5uy1+0kDYv78BXzEGx2mWSaViQOUzc2c
HBUzIm6JqELgsWKrsKjLMmKclT92IMJPdbL2mO1iOZqPywIRfvpTuPoXfcJ6x+1G81+nClTp8NIi
WzTrQSsMcaFm/FioMnTG6gbdLjQv0zpZyJjXelu8Ok7ICrTXXjb/x9mZLdeNZFn2V8riHVmYh7bK
esAF7kBSJCUOUugFpoGBGXAMDgfw9b2gzO4KXtLIVqdZmmUkg3RM7n78nH3W9j9ASA0uK2vG+oim
u4NWKf+dAs8rg/JOKF1tD4Ws0ln5cxXNNDgSltKQrOxNgK0+APEZD93cLrsu0ZqozaAF/P6roIJN
h/LWqWASmD//JKbMLU0oetifjN34XYyW+alFA/XFF8q+ht8IHgPsTwdgPy0MFY/0bn1uHFBWQGaS
6tHNxuz7AA7g2qCFF1zO6i1/SrNxP799nS9qkaiIaLUkkAVFxeWevZG2koM26gLhuVeP+z7RkisU
TNbD7HryMwCM8p0v4JUND18Omo0RUeGcxPt4/lw6FBZd4TCgPaGtZivBOLAy7PULvURpzVZu1t+F
XSy3hpbOnxdQduMul65RxYNjaHFOK4B5bAl1irhnc7vok6J8gulYg2EqZmoabz+fl7vQtsGh6eRA
qhMKnAX7FR11iFVI1huaroh00+w6HclpSB8G0+8PhTEdiV2mKEqbsyczOQTwSFNZRGAUxQARg1D4
xRQucGrfuatXpgRrJ21D1Dx5C+5Z1JHhJJhqOnUJrwXziUS99b+vlpleaIG+QPSFaI3i2+r19xgu
rzxOPjiCty2qchn8+dsHzVUBLtQhOhh9F6fDFESN3ZRhYE/pO8Hir8z088MCPAsG2iJe2Afu9hD+
Flr5TYGEx97GSsrGh4U7Z09Nj5Hz5m86jmE5WxyZoVevwX72EkfFHivSehSVCx5f0wBahoSbWMy6
XaDBqaVitnNrP0t30O1685TiYQg2O5VdHKRml0QaHNSvwgWFHU4I6AMsDzgkvLOyvPLuKAhTJUeQ
S8fweeOQ6AJkEnUiduXsZI9YScpLiz3hysF18BPyET2q16L4+Pa3+TLkIyxykG8SrFI/O7eT8FPy
eNCFBCTNNokF+c/QKpT++2EYw9BQgzaOVjMsSJ6/stmQqhyMgO7yfDFpVFjcj+680qxPS8pKVjoV
JyCZzimwRXchdKfjgy2wDd5SvpAhYZcQQm1KRm2/DibKn7efwiuBGF6ElL4ND6Mk68W80XC3WHAQ
6Hdm5usTwGU3iPBLcALQGsYa7IpMoerPMHXVQzu1vL00ZLc5I3VVBbgz8dKwGSrva6bX5U2eDBIO
pKzeyYO+XNJtJG2UpqhN4E53XnT0K5u6ldBpM8JS4atbZTRHQFaJFheKbDhWbnZ457FYvJbnM43P
jE2OzBeiH88722FZfHEh0rAtrdvOigERuTDGUVAU4OK+EhVnBZ3GvY+9s91dONWs9v2A1+I0W+kn
lKzuJfXnd1Vu23J5dlFoa1BgcT2Ur86nf601BhxhE7gXKCpBl6Tv/ShFVvyZOWJ9akuKvvuAc1QS
l4JWk3hqpbwjVVW3+yTxcUKoqJ7QDwp/8rPWj9ZPdMyDHfnDaui7eUW4b1Bu+PHOo3wZSVJiY2kk
jibTwot8PgNUhxpP73UN2t2Edcg0VNSVFmc+mZQnY9tabJoXs3lv9K667gJvdKJJF9ZP0Mbu/u1r
eblWO5aL1oPEMyI88pnPL0WA1iXWBio5pOKbR4P5ZSCtH3QHje/EBC8XFwZCXMruimIM7erzgbTM
y2s+LwbqVbIzjLKgpkqV4u3beW2U7WxiI7mignrekg73eVzKnFGK2WUZaUE4p9A231mdX47CIsk3
R3fhtjafd1gWih17LsyS/Ka0YmCW6YXhmv3vj2LZLqUqHstWgzh7Yh1n4w0fj/9r2TSXJAdJ4aNn
jt9+Yq8sd9QNiV+3MIGo3d9u9m876Ih3l2V0CR23qgw+5GJWTynZ56gfQNEoPsvPaTUWIV23WBLL
ddpVhpwiCKrdLm16CpxgES+rNIftXkrvnf395efJAcIgeuVAwWnw3AOMJdpIkqqivdTufiZlZcJH
G6xPhV+OX995Di8n5ZbuYLulpOcwO88mpQW2keWj5NPJkQka/WqUYWGYwwXKziJWxYwLvcZ2sUNL
akaJmw33cujTR4JX87eBEyAVtp4sH63wppU7eydFQ4pAURJiq0PiYOvrfHLNtDy+c8svSzFkibjb
Ldnq0PNzdsupJpek7PAaa8y+fAgIAMLcpxwDPhmRiq0XZCHA3pfjJH9aHCUjCDjT97cv4uUbRvbM
AYr/0HcO/+7550ejMh2N7I80M7j5Pls4HpLAkHD2u/ee6itZhY3Qgw0xcTcusudtHRj1sd7WmBT6
WYulj9NWWzotr0bjEo+TBuBu5jh/Ve3q5SFJK/vDshAL7BLdRh1lYz8LE1CfKH6sg19470z3164O
S1LCPSB7nGLPe/3XSkFAw2oRvZUPRXIC03Yw6e69H+m2v1dD3V8U+qTnu9SiHQXdS3qAtf3Jb3z6
QxaWJMxXVqxF334/L9c6UoBMCnMTaoMFOns/mEdUmTaW9W6YZYV4za5PLkjt392GNqkh3S4kGzk2
oqd6/hUYczHqHFObHVUo7buo8vaSovlKYd/R30m0vbghhqIO6uv07jHe+UcAuNQWDWKiXaDwL5wK
Kz1wTv/t1DJMX4c+QfZ52iv5h+c31CQaUE0FkJ32A3FExQR/u/e96O2Xsz2WZ+EPGXcSUqSlmMHI
SM8mcF5565yARtxVfjM/dGVuPVjAZB89a9BPiJzdMHX1/jiDWAd8t7a//9ZIDW/2l8xhnYt4fpN5
MgVt43K+QpuyJVSD5iB8iclLixnT23f64kDE+/I35fBW9N+m8POhUJPVmTaAJDHNFoZXHTamgc3U
RUZYbo3vmv5tr+fswfqYaAKgY2mCJ3b2PQ6gZgIxcT6uaRSnQSRoIhoSlhuzLKZD2Ul7h92d2Ds4
YFCGQe9gUPsN2TLzGNL29Ontmzd+RRQvr4fiASoBalDnm5Ov2HP8DpsR0gRYUSgJvHlHJk9H+9KY
Ktg55YwtxVxb6Q0XgDnegrzvW9WTogv91rJ/5ikaxEPmpOrbOlrLJQVseejAp5i7muAFnX7dsOOl
wlmgDVB9X0M6qNaRvaHCk29NDfkJzYU70q3S6c4dLhXSDml0QCZGKhZDr8xY+vssgcO8s1MF5SIZ
FcRkr1dLfUHsiSy0Yf3d0f4N6kVPNWygR4UTTdyMdplHmdua14MW0HC3olC4lJCsoOo3mf9UZ8t0
dMVcafgnFSt8fXSsdGdPbn9NycovoGMrzBmDXlrZDh2B9q3wcnXpFlDxLnIx+HyeaYpht1Se9rWF
tv059RITr71++SK9wfqZFq32Vei50wBbcrI2lGbpBWwDUrvGn1fD091WAvI0AVJ3NW0cokhMI0Bi
aqJ5Ejkp5tZRMfDtn1Y9yw+zDRrpUKdutoadubm1+K2ALoA3nR5pgxl8rbEw4AZpTPsisNy1Q13q
+GNpCx1jN2Nms0YZ8LaRAtYzTkuyWlw3lk6HfVVVrFBHoWvymmYyfsWe+rP4c6rb2oSjPqwA1MZi
vkcpbNqRB8XgAWuHuolkMOKBgtq398IW8XsX0ShElcMxFrBSQ+BBQ1GLkI8rton3ANapRhWiG5t9
xVeSIkMUcxsHeDO2F6sAKgVJtKkBUUv2NWwPmE3RBCd2CvnKXCfCyZQqHsZEGGfNjQD5x8HZnCN3
a42LSm+tfhbrMDOnQeWbYTpjlmMZbdCEaeBgXIR2Sz7KoF51GNUTQSa55xJ986zanyQ65XwX6LJ7
LMGDoShEf8UXwgH0ipqAbuxGY0DFnRM/ZUixrOlWH0F375rM67fufCoQ6AgzsRmul1ArmE9ZmCbK
ewApUrQ7Kwv8a7H205XF0+TPeenmU2dN9hqv9FPixNutCul6tfke8CF6m9Kv9OOlbXHrIDHMCvz2
UvDK7kXSkYUQ7RlcqvNjFEKhlfK9DQtXF/5N21Tz3TDowTujvIxF6OD0WdsJiN1tGzvbWEgqmLWe
FfVOU1QX1LpP7ADHYf3eSZ291ziPCHauCn+FrIQP6mJTrexS/aavp3eyRS/CQ6hfiPXpa6I4yNnx
bCE2TOGPyqQxKLGW5HuAnULUtOtw2bk4A/3uo+WNk/jxwSyx1QRnyXxld6oi6tvcVIV3EFaV/CUG
r//dczCFs+1AQ8RLwyU17rONLFgcb6Bog/HkWO6Vndr3eT6k74zyymMj8uCoTT0EVdl5xRlEOiY6
goxIn0wlLhf9uscYbIPEe++cm15+kIjJt2Z+FHlgTc+5g71FwdzD9Xrn+Ksblbm37BOB7vXtd/NS
j8MboTaKRGLblslAPX9s0hmyocgxSQ9ge+Az1JAp2a16ufqxTNiKQ7riFCY1RO2YShWL+lw5hQDf
VljIbxPRyZO0ZDW9M1FeuXvCYoqCxAhkUX4JVv92eB6yrrKhsIPu6Bs3ps/Pj0sDos7bd//KKPSC
I8NCDEOJ4vzmk3Uu+qKknBKk+G/o+khYGeAe8/YoLwuLdA2ScEDt6EOLJefw/BmbwvNys93MmVQO
zXrOyrtKmS4+IijRk8yujiQBg4/GbAGDbxx620xtzMCOC+fWM6riYZYd7mbk4YN7qwpcZCu9euci
X0a8POoNJU3m2KGsYT6/RhvRxCorcg9GR/PhLt9g5MxXFvw8tz+us7M8oBSEDIWBa1ibpnF6+yG9
9iroyN8AFsSiCHWej1+a3YCtJslhrzIwgwukutarynjnc39l+lJkJwVPwoxj0bm62JGlO6nCIKGJ
PfChWAo7IrFMd1rvvXe+eyn32truyexSa9j0Zed6TNxnK0yOe84QxTKcMjxfHos1WB5k7mRHE8+B
WymN8mOapDlcc9P9LAerKN55rb8kk88DXK7CQspM9TZgrp6910zALk5yJDIuvLD8YklW/UtWyvE7
2sQcKRot8EOoOtX4l5C+rEdDdUV2Mbn5Uu1qf7TvEuoyD0bZYtvXlPQHVGYrT8vozVlcgSr9QWs2
mlGTlO5lFSxi2K+r0n+Wo5otODYpSXvcQOq//ET1ZtSmbaaFub26D29/Pi9frEl5hSoL0sUNTnp2
m2PhzsJA/7OD5FtEnCtsuIOF+YV2Sf+doV7OlC2la1O5pC0FueSZTMAhYUwzD9znxbJy82LVpYy9
zh7SUBStfd3V+EvHLV6qX0hGCBTgygGV8Pbtvjy1Ac9k70Z4s6WZzq/B7bsFZAnmQDP+0Y9NgWMJ
3vHD3vI666uZlfPeTrry8e1Bt1Pn80+JBZmGDd4oee0Xij08TAa+Jbiw/jogEU2U43yG1+V8GJJ8
JaAp3+syfgnB2xpnWP15oRRGgvOibtmbuV7ZNE2UpdHd1f6KybGx1tiUdakvrdOSWmmPz5qlfcrM
gH5AvxTVnRc0Ekuxscpuc5VwtGiFBrPLQOR1V+LFElkjPQW7uQeoe6LE1P1oh6b/lK2qpfznZPmf
OC4F0E9xErkd6GvGp7GhYsWioUmU4lpRxSJty/JqTkpXC7Fz7OiGkgK/l87XaiNybcQyEWce+y/N
W4bmWODnbIcsraB0ux6j0Xwtly+91nvZprxM5HFOCVbChjXrvbawF1ODmiATn8Ij6hrOGdvP/7aV
9g6mohgQ4i22DsMVeTJJUwIGyDb9CNHbX8iLqhHpil8RHg0+zMPz6mpKV5Wv55Mkn+1VH0qTxriN
wNUfMSvojhxvUxolPPM6aUvYf2+P/WIDYezNQ4MFgGwp/31+m7R2aSndknBRKJJcoDzodvyC9a9t
6j9/zP8rfWpv//W5D//9X/zzj1aAdU6z8ewf//tD/gNXz/av8b+2X/u//9rzX/rvG/HU3I3909P4
4Zs4/zef/SJ//9/jR9/Gb8/+gRN6Pi4f5VO/fHoaZDX+GoQr3f7N/9cf/sfTr79yv4inf/6B20Qz
bn8tzdvmj3//6PTzn38Y2wb2n3//+//+4fW3mt87/XiqvjU/X/zG07dh/OcfmmH9Y4sbyKDQaEGQ
s31l6unXj0z7H+QdKKKzEZIVNLZZ3HACz/75h+v9g82e45DNHuXScMWPhlb++pH1D7yKTHSSfBDg
j9i4/s+1PXtL//PW/qOR9W2bN+Pwzz+er5ec61yWar5HesGJdF9Ip5Z+YeWS7RQj2bjp2zaNl6Kb
D50/D1EAiwVICSzEvz2ff1/D38d8vlxuY9IS7cCM2HZecqNnmTXpOlmSZACMem/Iv00KkZahDHrY
/Ol2UrrzznDPp/m/hkPZTUqZiY4Lwtm2NOojs8rqhrhhIT0MthBhb65VpBfCfWeavzoUOCJ4RIzm
eWcHugRKnE7oMsQpup7NtCzDwo6SB4Wc1i7jtx/j8+323/eFstTm3OxxxDt7jGTnW6M22iEGu1Je
Z1YvD3lZWV+7osSAWlNu1FemwBzclf0HWjHf4y+99hrZfUDNw/Hd5BXP1xUwtglO8VqPRN2vL4Uc
1tAv+/4K00xsmfEwfOc9vjoeNRSd0zJxyvn9BokSpllbfbwmSffJX7vugztb06WufP8yoGL39uN9
fTjqI7Ccabw5F192tQyUk9p9LPBmjQKt6qJRtOZu4FM7qsCvjr8/Hj4ntFuQZGHmb9fzt90I905E
aGrp48Wf6dlPXeNWV1XwoTbT7kbR2v/O/Z1/q/bWQL6d7rYVCOHr2eurHF+udjn3cVOs9m05ZMV+
MKuM5ugm//PtWzvroqTscTbW2Vk6MBXqJavrY9k0w6l0KbukFUcavYQQpqWpvE5TkwbBdv7oJ5q8
Fmq2rxKBb+n/x03zwVLn1MnDvmgFxuNyghHMhSwBqcnF0xTAhCy/nGSnvr9908+3/F/3jHSF8xSL
Pgf1c2EAZUGROmvWxU4W0PqaB/Tjr8Z8Ny5tFeyGUf1I+cU6ztIu2b899PnKQJ/ilrSn5kgGg1Lr
2TIkjBIDX1BUcf2I/eW1be7kF+2AF+F69/ZAL+6RlY7NjXuhUrfJGZ9/sxZxWp92QRZ7thhjKBrO
jTDsIgs9j/R1HaTeiS57KzaVnr93Ln9lbB4ygQqRN9H+eUvclNOOo7V9ChV3yi+tjI6s1ZHzFUI6
uhRwM1dwN07p2ni/ue5SDdrOrdthHAsW8wXwrbIb4tWsigGu9UcG6Vno/QJn00WPcpJTyLW16dBN
jRtZadK9s068nEwcsui9JmsCcWKLHZ4/9C4oA6NIhiweVmfdm1gohlbCSdMSI07qZuVi1mAtTgu3
HdNpagXDVUGqPTSy9r2WjZfvgE4361/ZxU07cL4FYQOpZ8CoYzhnCKH94mcOd3zXuVlzMHqs01AV
Bntl6P07X/jrA8PdI4tAaTXYFre/LZYil6nhtgJrcIgj+yBoA+i7VXNY6Re6TgtpP8zL9An8eP6b
OzwpVDyoXJSfxGWIB85WMn1JDCMHDxF79KJF9MGKPVjGYTfm/Xuo81fucYvWA3q9N9nPueAOGk0x
Tv3Sxk03p1cqC5z94JrTSdSBh0+OaXxS1OHvMK18T6HzcmRiT0p/m1psa7s6+8IsMMPzoKs6tmpn
oe1Qa/9M9fJRLLZ1tFotvbBHvvIsaYKPb68n53suKSH6t38pDOktAbz5/LUqs9Mq/n4aO+Sddqie
jBgfaOvSX6yPBgnI09vDneUfWT62nZZ20203oOganI2Xt5oZdDh1RlZhrN+mHFK2Z2YjAt1c6Ucf
U82rRPMwsBR0QF8hnc4/eJpmfR+l38ddXsFBtxf7JJQY7jXSssfcDNQ7y812Df+TXOAameO06LGH
bBUCzgvPn0m55NA3kBFHrsiyHURk7OoD1R5duyqO2pxNOxaj97x9WMa3v/tsXJOixFaMIeAixDyv
g3g0cGNDY7hR4s1NjUxi6tevhtVa1V92OdbdtUcpfoZznmv6ZTrmhRUXwMXcA6YOVnUQqzKLw6zm
ubob8nbtHdrIaDWOdJmY+VdJ079+vcnWjbsEokGws/tBzDura8ETljOo/mNid43zdTKXtjnqwLtL
Er9Lr41hAStIj2uvStYLPwMOfpRkZdRmXYKQiixEVWP7ZfnfyJzW7mcKmln6QdgTPu1A/MGulByI
8VnXxvG7DqnCvNAwnaYAOZj4bmg9FKWGbz3f6Wa3fkqtWZa7DFVpTn63LO14tsi9hMnQJrcd5sWb
QJXIcN8ExqLfS1/ZT6Vo5+PWd/FlSecGxv3SN/CSpiB94HSEooa2CD9qJ6F8CiaB1tyumaXkScu6
QI9EhXMfy7vQrjpWgXSvjfXwLbAnS+wzp1eHOiCmOHVpAXmwWadBHlYvo6xc2/rHvvPQGPVoir8u
SnXTRdprKP3hnnvXmFZoZBo4CGHz4yeOOJQBsBrWscwT4N0trY3spDGg5GHfU8dzbpaH3lxyazfk
5vCt6Wlfi21PGx+BZg+bNg4qyk4b+3Q+FeAAv81+M13L1nPVXmljMtH5P6MdyqXI6GTLawNKsCGk
QiYCJ7aiE+/KWDGx3CDc3c5E5HTdrFn7F0rusTmYPS18p8XVYLxz3xj1ripb0yMgCvOE7TRCec/Q
syWSGc0mF1mqazEa6EA79I4zpntj1ZYC4UZe07w/Lq4dYfXpXntVwP/h9mOXR4I8ZhGjMuuRGCrT
owk4y3xzr9zZKy9yu6BInWnLsGfXt+ifIKJLD1ZNOTgyQNKXsT4s6nK2061bsivS8eQOdTPtpNHZ
tEAQ00pof5g57U0Mcp+CQFPX7kBFZVcEZa9i39LSADLBOt1boqfNMheCKLxWZrbp4LSkRvk3tZ+r
0sY8xu5Hg4I2q1mzt2nBvbew1+U19GOSAsRIxr215mP7iQSTVkXGiJ3CR11ZQ0xBc64v9WXN60Nt
FqN/M7arP52ofA/XSmH3c9lRybqbXQtj+qwFMxPri574d2Js+iuBo7xFEd5rGQF5hQ/Bc5IGsPsl
RWSR5VZ/6BdDHfRGFu1BOnZya1eoU474RxYtome4BchHho4ouBaI3Bv2PfpykGGxw1R68UDhPHlk
Q9vEbpmOTtcKkuBWzgltD+7oQk2tqwrKiitMku1QvdrvbjqwSRGeanboqWDJ941edNNthnuB/hEP
27qLyXBUH22TNuqD1epij5K/qeMq79uRx6HL4HYRNGLccuoJqEMNuSU+KM+b71phGuUFGDV5lfdG
1sfmUjY/5jIvFcRLOSHA8Nvk1OSzsZJtRru4C3LUExHqTBMzkkrHNbx0Oqy6k8Sa26gJaolvels5
kLo7NWlhw2L+sxhNfY3T1Tc/YD/RBhHu7NlxWkjXhFjD6Te4z0JtHPLbLOs7a5cnThaxmnByymr4
NDu9go6zk3Vh9J9TLcdDAEBPM+2nUowZXQvemN1IYeQ0NPSZyC7KWonx1LYKcWHWkhjdL3QaQtcx
K6X2ziIMPQJH7VxLqr3LQzmV9kQMglzlUIyo4j/ZTudMkV3pYwHw3kEso0/0j+Yu5+M4d7vECt1+
1mHUA83ZjZZY7+Cs+puyxpj3azloDYg2T5pUlxQm8CWp7gY9TbAmofDoLD6ZRVHcNItoqqiqgtS6
kbotHz299/Rjqkv1MQjS7D7xF/dLDTxuoe6HJmHTVyRHuubRFrngcmiZmNEJhdiG2eDRSQZ3sesh
Og6XGXpoNNWaAaN3AsvMvqNUvXNB4z2UaeIscZ40xa3bF7hZt122bO5YIy2MovPru7n1FxbQxTXu
vKZJfwyABDF/zBeSZm5PtrFcCCNPrTu0y6lknqf7Jg2W8rDKcRpONnqSvWoz6LfukEu2Iz9Pn+q0
7PpdS5o4PXSj4T0Ec56NkQlxxWJhXOj9hOw3IYBwVilDUS0H6KLNhUs1eiW/lIx3CGWKPBwyTV2u
A9WBcCmSamAZmFOcLxJkVTs6jbUv/bCufzW1NWMJVFDIOco18XcDJB+H+mYmUjQqeL6HZI9qTFFy
l2UpNdfiwxr0aghNlWhPRuaMH2tRL+K0TImIaZay2VINodehXRQ4OmSabl7YqwXuF6OvpIosCzeB
fVIkTAw1WA4aHoIfVNxNu0w7heIoQ2/eO1OYuYjdcO+ZKCukOUEH82Mxv6usGq50THy+O5lTdkAE
m8APk6nq9ovo5yKa2xocVBnk6/cUqIvYtQJ0ZZS6CuOWUvPcm46GhzUMWndyYg+rlIwfLgKHhESt
WM5kw0XWtj+hGXFqtbzWQ+zlDfcjGrhvMq2yi8HJGj2iIII/FNFJ893BLh3RCmZVH9gFhykqoQng
C9QNZhh0hvB3szTzdIfrr72GtPkAL5xXv9Sv8rFzBhpp++GDbeTrferN3Z/VMuoyzJD79neLp5IA
fePWJ+ilRvpTk6nvHiC1GtlD3a/lTQt1Bw2aTZEx1BxMHMJJq8ofC/7Vp95NpRsnbmLVh6lNg/uF
z9pGx4XgLxyHLfMCcq6HODmVP5Kk6OpQGDKD1eW7pbpoaaMhzrUIfVBYdQjzCeEuF09K3Ivteaj2
akUNqY/G/KcSi3kEJ+obYWHPBAsQ8oY6EkvTaPFk+OlDOnsTxkMsLrHKEuMpGXW1QCobhYrIrAW3
M7mD7Lh6k0EGqtL9OYSVq3vw/b2lioiY/AtEYyNAyl5PaYWueFuDb0Aa8oy1Nz4gcR6GfSWFz231
VpDGKEcK8IaV0aQHw6UbJJpxaBeXmoF6jkV2Mr+1Di1Uu3qeWb0qt2/sY2cadhMHTGg9NNdpyfam
TMVy0aVV8KhaEQaJ/51o0rZA/TmIEtaMHJU10gCeo8HbObP4PBlz/tjYObTvtG/TkrShNxThNNrz
g6bLNraha943a4FDXNAli7rIiL9/KgJRskFuZt432pTeL6oZWgL8qv6M7E2JnwBDcKuxx9VCf4Cd
FHB+t6jCCV5OvsM1Bz+yBC3FeDWsWXElx8ERN5PTdxfFhjvfC68RrGKasNQJI2owhUG91MdVq13g
myUJI3C/qM7CxZnc5gJKbZvtXE+QWdBUN4ApxeZza+Qetfq6n/Qp2/vakK075cLaPwrVzSJE2l9m
xyUtlIU/l410uxIb7jHFeMbYkX1Tf1Yp/kjhnIHhviTkHfNj0QcrnlkgGzDngs7wLVhqVAd2MgEX
yfuqugTeoQ+HMu1rIhs/SY+USiwvWgeBCFTNmXXU1IZWrdRQois1jOG7Zknjh0DBR1yUJu5uzZ3e
ipRs6KebMrtOd6SVjHu9yPMldFf6MncVCkg4jDoNgTvmM6Xj2ZP13nM6da11tB6Hc0+fdeQFHaZW
jo0MMYShEvAH9RUp5lwS5e7MsUT7OS9gLMmliuIjHu2siSZQl6M5sDEexZwJDOHMgDGbxfR/jrnt
weCyl/mHltHdTazbsfJ5thoRqYqlmMO6UHRDGFne5ccxpU857CZNRzdbeWqMVG3qSdh7hfXVopP5
G1B9MR5wzcrHsJJB8wEafdDHs/BycKuTVX0uSKw00Vj2zNDcl15JqkqZp15YI2EncsCEcNKwu5DM
BKrbsceGJrT9rgv2AKKRH5kFNmxEcXPXEAg3fXHyV+yd9SEo0EfbpTPeLP7qFzsygxvxyx40ohCl
iLI3jlJETUMs8bJouhN1uCN8nti75ijDIzqU9oyemEbZCqNcOjFlOJTEmRczxHw7Ngn1VCiIXsPJ
KrvbrJbefTrrw4U3zr22L1XCQY+eGbVvbUfTY8nU7imD5FInONNGO9KcGcIJ8IRjgy52CqUm5WNJ
UsQjcymkiQBVc6dDa9gOL5THyofpLS15zXkVLjVuc/pZKNKPFzbIbP2yyDsEvb4/LkcbhbqMiypv
vvtdBSkQVlf9gw7OmZkCapK9ovEsEZWKul8I69lqYG5CvQ0H26twQLLG9eAF44hBJc9JOzRZisXF
3MzFvjFlpUVCjQDMF7daj5NXaz94puBDHa8p+hAiIS6sTTXBeGnn5ROnWMkGDhg2NGyXWWZo5lzc
aBB+T71ZBw2l93S97Byffm3ZWZo6apO3qrgq5vZTOYmRs6tyAhh0cmtcrvNB9XjH2etN25c2cFfO
3Q9TQZzAry9BwSVN8tYg8HjU3MrpcXoijQrn0Uw+SozS6Ojq2DHjfO0An8COIPTNZhzOJMkDa0df
GlLYmlJ5xCLL8keCV4acY3IzNKuK09nMtO2PQWWNAPjVSEiXiQZ01KTD9w8NfzKxNZtdfz+MbDnY
121ed5VZ5bveybM7p+4IGfw81x8qv4ZY16UYI8gFHvnBTgab/9lpdGDlThCc/JwFsvVrncYzZ87n
/Siyfi9RoGuhPqOViA1rRgru5JuhKmU4VYSepTwoBBkO9QV+qtjhpTaUyCxojO+unDO17zLTu/OH
qbnK7XGpP+p15ic7EKUzEV67BKAaDH80I8vL2fUs0iLpDcUo996WELHQ/aXWB+TyHnzE1ARoT1BQ
ezGWdlp/qdXV0oZ2JhM9zPG+Q2+zjBj4oRsX11ngyeUkhKnS/Zb06eIcMwo++cb000uzyzx5YNGn
4a5p5tY+bOZ1QVgBoo15okly5zsFyPBctE6+k0VtD3t6XkV/I10aJZ6qvEgRLziStTqS3BVFHtPi
sCUxQ+VDw/k9OHWFly5gYopiQZ4y4h49FiCI4wr+3Xog6eDX5N2Ef+/2rVzvuynBirT15fLo66Uy
946RqFPSNmjxtZmAjh7CfP66mkKj5yRjRXLTgj1Jz4V8ssthvaLlbGUZsR0M2/LVhT86ZGbT4B3Y
DkaUE3bMV61pAJqkUiBHTH4Hqt6tzzIcIa1PtJMA1y1jq5y6j3gyIhdp2T2Gm0ZjBw8dS1r59ah5
WbD32cg0tE6mlx4bmVIP7UpA2PuK2HiK3Dbw8mjV+kVHwF/WhGb0cu8n+h2BV1pz/ZdNX/MHEZir
ubfS7ZXovY2lgT11buRyxII6SPM3LnUpScqQz2D40yMd5sd+Cctnx9TEfdMKUC9varbuK93GRGiz
jTPDw7zW0uHobRoXwKNTJPYUqD+iUE+zuzmzIe87Msi9CBX4WIWN35JyDv43e+e1HDeWrelX6QcY
KODN5clEJpLp6ER7gyBFFbzb8Hj6+UDVVJEpNnmqr2biTERHR3VUSzvh9l5r/c4c1B9FJnR/wVYc
iyXDggx3bRxaMTvVhRj2jRHBUh8KDvOF00uOuua0mjNPG8ymALnK4EamApOWet6R6QtFAdaRkdgN
CNzU26FH9mRYLyIIdfDvKwmXnymTJeFOox9aqySlh6S1EETnwaKyyXym9DxLNP4oCvm+PTBLsCbG
CD4+ooTLGYOLN65oOKrwr1/KLXSiBTBf9DSodXsMKWr5UMnfRIzFOA1mWsN5SSMN63+hjFNwq2QR
vTr8xGEv0iAxl6UcWvtJR5FGQFzpk69hps9ZY9o3QqoHzPBRsnIFegfiMtmluGZJY9xOhA/casWc
X6iZof8SksCBCYQzSuqG0FtkrFNtEGiRl5V1ToU4jRsTtQG8KjEFwwJgsizdWM/scZkwAmHvmWxh
sS839RHNR9gvs7YQz5YSEaCbUZn9lMbUepabqjjXp7plajHYNtV8bjYZJTVTl13B4CZcaaFh7GO0
KQphCOoUnVVVKd9iMtXc6V3WEx/Y9MlNTVj9S2Upg3osq5wRWUechObKOn/wDOUgdvBlFZjrMK3i
jW4EiPMbZmUNljL6D/BCj3zUTl12gWYGy5jcQw8WJz1sISjs8W5Upguzj/WzMR6TFxyaFYeTQVKe
2T7a6ooaOjQ3eAbjJWtaFBAuc4aE9512LFxB4KcaYTQEI5seuXoJ6jlPma4Zh0wmZPLKqDUmNrU1
8aDhVEqPCD4yGmbH5r8tMv6KXTSlFXYKctdqrtNTRJUMTEiUr7Hkoj2tJX0zyqG8KtuojF1ZS1HH
T5oY11itM2tg9kgkeJmpWPf3ydShtous5j7TEgkvf43TeN0pnfzcQt6LMVuRQMMMaCjXsakn9s4X
Q28vVL3BfVyJ05431qGR3JmGLa+Dqs1BIprAp7EPrKZzBQnJNr6rgsRLx8mSNe+CjV9NmQ4LP9cS
4k6mgToGgU3BbKxWfU+1pVxDmkLULV2ZSReFNXn4yFaX5PP7EByTxAl+WrPXN0VvHZcr5tBEgneV
1fZeCeCE53XA57Bs9WkEeqhGqQC8z/hgOiqMFoky6FTCY1wWrZRVG6XS6Ke0MvPTVdU1jrJIRKuk
tNhV1TG+s8RyrLriQYpifVqbftdf5VZGVknOgxIYAswiSfKnhzOFoGtmDpWZZZukZo7HCjX7UJIn
5W0gA36dOR2b/jUDG+Gsskknp4RQB01fw3SDw0hga8ik2imSYp0ouNF4TELo3NkpFEF9WhQW+aZN
0CxNn2DDRZWXgQYi0HWpx0vXnMvMvxeKkTq0hpFSrR1rmggt9cuudscprJnc2lPhLCMpyBqC0s3s
GJZtyCgqNKZbZjmgZ7ZcpPTyPnMN2Yr7+1pHvdSoZnhHJFNnLI3Y7MJlQx9SLQJNihGCpVjyuYKp
sU/E50hybxnMNgxsWAyVLH304EtqxQJHgsrrE1HdcHdgbWtSGu4ILw3Qj3VTs7MKSqBFreaGx4ZA
J9P109Auyyy1C9cuJmKJ6PhKmMqlw+colabwwVtUq9hQWciUFlPVKutBKZm855TPdDR2bA/LMJig
E0A1VawlwGfX7puE/BIp8n1nPaaKUa/Z6LtiLxds6h4KDcfZDJ2czQZUjZ24gxGJZq0qZfXAPDeh
A5ogLbtBl1eb0eJ1WfbAVJ0nVWr6vYnHMNuQAGxtQrg/ysKi/XtImObqSx/rvktTI6pkF5NYfODe
N4Mbwx859w1M7BcOh4K/JFVEpn4J4pz5c+3r+2j0A3VhGhHdl6pXUbJiyoVirrEwJVigkjYd1HOZ
r69TuUDbFxH8feUEWUgXktr9UxgVmbHAqdoiH6fXutshsqWJyKp64pQFDXLLxhb3UoD2DtVgaPlE
JisWeQOWkdduWBt0WIqZRAx5izp5JF1PoR3q6jw/NPHEW4hJpPpD7WZ3/FHN7R9YXqrfdSi+yWKe
9baz57tT8pmryToYQ+0n4c9ptxzztrozkcd4ZmUzSnR8SQLfsLIRK0vqt2gdhQh3VkDY2gCNqb+H
3NA9D33PnMSP/AKNYF+lXlZNI+gIMYS43zAC0XBFTun/SalOzVWRF2GywnKtLDzyp6JtYlqJgU5k
quxNVo/GlUNnFLOPtmZ9EdIp4/gOg/eSAfd0ZTgYIq5KPSwib8S+Uj1Q/dGxpAzk/J2uFZ1/FYFP
1G6ah3L/R4W1G9nEzmDV1g1wCy4R+G4btGYV3+tOGoc4vFQzK9OO7TB047mNb45zVeAuYO31xIya
R4NYm4SZQMx0GZSyvkBwlWkLgMfS/IpT9Rt+DUKL0AoLDQT/aL1POFV6Vo4mTePgan7Unw2NZp4j
o3VWbHLaWp14KV8B7D9Jrxf/k0m3s+/Wvyfdbn+K+uf4jnM7/4E/ObfqN3k2k5ptLXG8mYm0f3Nu
vzErsmFV8CHPrD6e0J+UW935NmsWkLCBtENDmHk99S/KLf8KXj8UydnvDwReU/4J5Xb+Ye+QdYRE
SPIsZ6YeYP92arMCqZ0tUyBXFjI/cDFJRa0uUqkoV8gagcYISEgeGO22G8wOsWsbG/rBRaWAjMl9
P7yQ/Fw9DCIOBTP25Lvft5lYEPue3wkOnGUMv+xBTxzrwgZqv6+V3vwDOuaTzlb04/+/f834Svqe
da7//v07/mzCn2LmfdfvXsL5T/16Ca1v0FccyJzUotCBX60KfvG+tW+8lRA9IV7O1BOoen+9g4b2
jTEnrCaID/AuiCn86x005G8WUiVeZ0y4oE8T7/YPaN+vqrW/2R1EoUHWQ0KCNOA1FUU+ofgoKFWG
MRGAY2UlfR9rhM2LppFH5vx+VZMF1gC4MuBpKKLD0GOXjrOVZNHNGL1K9IQ8tKswptO0Td95mOIh
v6ugevRLoyF+ZD3lIXmnAalP35lAiTOSpuagaqSab+76n/vfWyr5/DNPLoOoPRhKr6LT33QVsj7i
UWDTfJKCpa1LrWtaKma9XmhB47tz4XhV0ABvaE2TM3mS5eXn65/GKMz30UDBCw8fgy2w4xMG5KhX
NMi0VQsArnhPqHlyaPqIk7qpsDAC+G2xyg46f1smtrSx2mRksCVdp0DXZzkD0G6C6KQ504ZfWZ9P
XVKdq85Qe72oZuinFmczRUZHNpXTppLmTWCfJi0jko4eYijX+kEXSmwuRyuZ1kbf+NtftzpjivP5
pb7yq0/uNd5T2EJZuGlhy3bCucvJ9OishNCWNkrKK7wHnGM9yBR801QSQICP9HDsbSc2sUCEyr9s
ywEtWKL74EG2E945pD89WcKn0pcHzakxDg/w1V8ERmtIbh/HvHFf/ORXCc/732zaUMVhlM2WP0QA
vSdP9YCPqdLk2qJpq/SoKMPPJimnlcQFrhw16XZZ0fvbxhmu1UGfNlbWz6r/xngesy47Bw4Bgabi
yVz60crzcSssj1HitDs9UfobEgztHwEgRLOC4BQR/y6y6gZcgMowdvotvJl2TekuX9hjsY79HPkB
9pFrifGBm5e1hvFQUj0nQyMOCJDFXaJq4x+F5khXlZKlWytyWlzjSlpwqWaGUujSyuqIM1REUu/K
obbO7TG3V0Xb59eW0TkvhT/diMSebou2yu+KMM9vJSs13VahBjKDtNpFQe2saHnGC6JYUqZGqGFq
rDiGLf6O5rFEqHgopjw/FwwEZzG3dsf4xd9j5jIsHSe5or+ojyRD9OSiWlm5TkTaX2t0L4kbSv5Z
NRj4QE/8ZXQiY3+ACbzHuBMmbj1FR8Y5512KMaYwJiYwwcJp5Qe1ZCS6iBmfu/EgDYi9JLWB1uvI
l2DqPWQBiBLeMBiBm9GFHIIwYL7fRczRnIJvGyLouKhEkaA/KO/sUXLWndk1F5VVJ6tEbrdVUilr
MWTFF9Q85XT7UeANQoDVKfawCtBPMx5LM2BYZOCahd1HD02FyJSlUdRd5allKf5oB1XecHpLrhTT
JPVyIg6jad01kiplrkhgd4KSSabC2K2LXVMLcIRyimjTzV+/amW0mniZf2Fsc0IgtmR+NYWRDil9
TvxGHPr+o8jtDiO7gs4zKyXZjUttnt1NNGjySK/GG2RlUfdToT330kDBhiQYEQOlkf/w+ef5ntn4
63egZYc9DskVN7iTvXOAbRZOjDJxbOyq707E843hrrlhOyprVVRMvEul+eqZ/b4qhwVGfXCoabvQ
Y7+/elyhAlVqewmOA/kHq7Drq3vdEsGPNtE0iCMZobmeEU8QQZLC8XzZyJJyMbSt/9BVONU0oaM/
VC2KQQn25KJEZrAzq8FNmHhPX2xgWNeeHHAzt3o+3uiBcamCFPv+14resvNIEmSHOx0JJK11zo9/
DkektotEtXzPCW0X09sRZxBc7b2mw/YyVINiOaR2CKcjUgCc1KdS14sLgzHhMVFH0AIEpB6MAcXt
dV8855q0Ac2Ktl0H4JMa+R2GwTLK2UqBEFL7eO+ouHBVmeyBUTH4DHrFnWx/9HSZSZUflPa18EPH
LXqI5lScJFcy5GyPtsz/WM56toXCRM1zAsJeQ7VZYLkPCDza42KquvauVrVu5euhc4GuIVgI8AvG
Pz4wziRP4WPkWOO2QH7rxUXMXM8J/HUSJAxRSbY11uDT5nU9FvJGqkLfw0qVtJjIFCtHzjmZiSx4
MMIeKG9iULCYYsW8HwppSrGCRVeuj0m/zyVJl5YWOZgC16ILw6jqy0bKuxcd/sma7Sw5yiUW2q6v
d9OWYcAwId9WLTcopMGFuaEdQkO9LOqY0RlinXvTr/BM8APjaNRtdCHFmroN8I1YxRR/Z0Oc+quh
gIQ6FLA21CQLt7Uppq1IwR1xOwPyYdLEni0HZYaiuJBTuFEGtF9oTM91BdMfiRATKTgh2sqIta5Y
t1oZeTn4/kIgDFmOulRvhtoeVzaBhb6b56J8UhhLuI3WLG15is8yfPCOY4RUzI78YQ8t8Azxe7Mm
QfQeRFnbMZi9BVGBCkTq9KLuooM9UilWmcpkEoLCER+aYs+8ufESY3KeM04bL2f+UDAiLJrUHYKy
cDVAjsVkYMvOZORmGlP/UBdQEO1uBuOTPD1YXY7hilIaXm3JF3ItPYZ1NFyNsBDw1qjJuSu7TnUx
v8Dzwo8Fr7zqwdku3Tr274NEKy773rTPU4KkFj210I1fjcotZbR6VgSxtoM/fIY63fYgbTbL0E7G
71lFynwARH9FEHyyG3JG7WVs3uU40CxNSe8vhFmOF4SZR1spt/XNlFHOpoXNKLHrl2Xb4K7W2S0g
QofSeRF2NrkeqVO7cUQGW1APzSPPsL9OjebRx2Fu6zSDetF1cF6NrC62HHPWfZUYOpNIkxwqM/Nd
DLRjF9uQnyOJmF5WtIO1dFC5Ma3MUzT1lVOvM4aYSzP2YflW4c9Cb9R8EWcWZgkJHkBlp3z3c0jO
ESOZQytTna6FWkiXDR/MZa9MyXNeBAecwoeV0EXxg1oMQnLnzG+QbYI46pl6pcMzXoI4tLd5pV7H
ZaBvM7WW4YhoZLwRGuGvpqiIDThikNTAlsZNygM45hAYnmi87TsJ3GFTsPfc2OlUnpcYJ99Tqoar
SYvHfQ1iSmUMJyv2zHhI8eXCjXCV1xEIKSGL9Lr4H5Fhmjihfy/B/yTlKI5+Cktomdtg6XSIZiAh
KvT+LA1U1eMdq54lrHNxv7eXtlDtJRLzcZmGjukpSTDurCBodlEaTee1CpfJMuAo2tZ0p0XmHwVf
/Do2a4+j0VkHsorFXBxfqCmAfeYMDhxVxfRa0iOQCZgbkmhAlzD43VDNJNYtSk9I1x1qFwo0spNu
GVRWmjs4RuoacJCqdSQlzXlfFcGPMYEggCdouCjrPgE0ysGe24AJuTBqf+WUjb9xGHySMVpExxBh
E18eqZRHyNz5dRjnEtsCRFUiyyqJ+lqGDz21+FSR0rTolAZilz0OzyO48K4qi/wgRUZSYt9oxyty
LdKXyCyTJTBTdmfnQE29MPXn1h/b67CV2PhHfeXXkv3kdHp/iM1KbPigFcLTS2fVWw5PpjMsiYhZ
u8zNbTfk+jJIrDbGnBW3D5Aw/AM8q8fjHs6FXjygiwJiGc1ebBX2sXiJwFPiC5i//bJEXQw4P2xk
X87OUVSo8aoE5HVWna+p0DAHvLtuItOgu4O42zA/bmUQfk1G4EXuqnLeQY0tf60U97F5CDQQd/x3
+AxGALBtVjEwJKNVCWFvWWOvXoqIIOCX1gF9K/jFx66AIweqq2HWg3vhtKdQh1LOt7aqa2j6SFA4
gGMYzF6Zt8NFnxMHhciJGWaMjfjRsktiIBnmnMUGmy9meFk20xmHi9wqVDZiX4TGqiwDUa5rAQtt
3XdR1bs4OMjKrsCKlPe1ybi76CG9HhmoN2S2veccd25ZPK2uZLKx42d/yAPtAjaeCrGNYiShCgaZ
JSHGl+HvKjYT5yLMmpeulHsqmVohuSUSm9efCtiDUoV8QW+EU/odniYGEXmqHLOW11gRgXKEqdEv
HIXDmOZN2O7YcFT5nDJ7Jctrk6Bmrj4aegAXPRmvhEMA6MJWi+KmmCZCo1Sm0YjRoA5eNAZ3S2os
s7saMH44hlMB5kA5qT/FVcGroQwjDii6ZPjKOqahxGsl6SOPMA3+IjlPxaYeBPbzRh242K+kD6hB
+R1dEuGOKIvywWkF4RuisMsrtXTgXABLN/bS6WJe2CLUz9qo5UIIV+JpADtbcGkhDPT8MwAVj7Ng
/m/zkKCpOyuINT3ad2JmNugajPOCOjFfpoqTgVrnTrFLByIMXMuQnFsnKLh1QxJPi1Ko9YsOifp2
BCIjTHFC3kRFMRhPeNzId4rT1SPsl2GAgFfo3QXTaf+PyZbiA9iUvTbUAFe80uEFDQcXzHpbCp/Z
fYvL5AWEaGmVG5YBd5lASJC2Jl07kYTyj6SVdSjnl7KY9KfUUNSDMYqzXsoVZCN1fulUQ7gNpKk/
hqSqErvZTYzhiSPAJikRw0qPjR9F2CggnXRTWy1NxzlLJjm3tLi8bFNVP0yO3LhFmvPnGk1s4e9F
q95x5k6tdhxXp5JY25ZvPSt1xQRfK9EkQf8rd0ozqq7lR+lLDRue48MDgnHiPT6hVCrErW8YjuZ/
5BCUDhlE0O/ommaBzWSiZDQboUDjr8r2YWrSuVQplXDRFwoniJ9EAC9ZpTAz1fLRgw2/YaqCzEK1
StTE2LSlG7MJ/ZETVItgtHBMW02hnMWpDtXJLJXZg1DxkZ+UpuJv5CG3dtDRh59gtDWMdmBFocnD
Vok75SrWBVZUNZ3/piCh46AnfNnLtBtvfVW/o8a8tsLgUoRqBDRail09yoqXts0VNhvQGbVxzfBH
PAeFViwbqzCAUazgvBwopEYjky6lfqRKtyPhjZN0Gfays3RCeknJhH4OVt6yFgc9NKPhPMAQeVcU
cXFeZ9OwYYpgP2phrl5kjYMrY59o53Fg5+hDMmUFMTVaoiQPDrAx/aM5tDWhPVV800naXVnI+kar
7eKo5e2T1PnFrTDKyFxKIVT5CDokCAukTMevb6HjmA8tCb+EYAfiRUTQ6EFBa96DRlSLyZwhbGHr
niqV68mOdM7MprlsoEjXC75MRoQgJV7RqjpPn6Dr3Lhx1PEwNbhdFqlY/a8I36M+xpF7YdT2keYl
WBW9jgFgY9/klJ3RKJ/LCbnw+UDHpiniuTabK7s1fqiJcpd37OmVXF4RX3WdSORxg78GSfSkhvLN
a6/6j5CW70XGf04dS945nfz3HFC8n8XsHVKf/lXzr/nLNeX/DvMTBtD/fgr+X9inBO3TvxiD/2vx
JJ7bl6e303D+7J+AjKl8oy+xsN+k4Z4tS5gd/mmCwr8CMyO6aZbTki41a8j/RGQU65vF5Bx+O050
JhZs6FT/RGQU89srhMNoD6MnumPzH03DT7SOxG6iz7fmYASb2bt9itu1Kv7MZSxGN+0y6zrig9k2
9KYFQTaT/KzBySIhvEv8dS8r7SGfYJFQsI4VdM0utM6AY6tLg7LnbIwm/Y4c6dpZgkbDaYqw/3xO
VD8FuCfqFgJpbh/f3PMPZuCveNHfQ05o0YSbkxakkiRkgA+8znveiKElmeC2sUAhGlKGP2Evpl4n
7CEIcBzaJ/jJ4lahluCL87G3HTPVhQq7HmUEmgustPQzRmNORACerRRwVCG9QohNtBuIISu4mNYR
tGy8gHHd32tCGY1Fha/URTdE09pi4IimJhUtHYiU30+Bm8vnAcL4kEPcHi/NGOGsr+bJGRkykDB7
tAPRgsiEyiOGqvuH/g6vt4JJkgL0wlCRkOr34xKlhcFEjODA8WSA/TchZOJBlpYMxc0v5uHv50i/
7joGDUQy6ORq/BaKBgsAqlyGusSET7RKcZrdwkKipnA6e2HVvuUFbf5LH/2PdqH/3hZz3v0UTSt+
/guPpfpf6zZ/eWqY5P6/sOPIPLR/v+dcP2Fk9K8LOj0ubt54DlHV/gQSfbfzzH/Hn3uPYX7DCUPX
AG5xqZn3kb/2Hv4Vz464KsTVvzal/4MFY7+k8/9GBU8aJYEF2l87j26Cw2E7YOHnzobBo/9nO8/7
ETL+Txho4EHPIjJlj+2wab51MtClVgsjDjIvnLR6Y/XRHWuuqzrbWwiEFro2IXacxmAFjhFCjrpq
kmE35b69trvYC1P+TSvGcGPEGcI/RXs0gJ8WLZRaPbdbfJeznZ5NW18Ea7mQr9sifewFEu4Sjo9h
7aDublEoy27HDrOIhviljdWz3tFvSSyALu4P+Hq0xb0TTreOwnh7/oeZ58vgJSyX+hA8ZzWR2REC
1iXGkgOcfOsZQ7yfswwXjqs0QAWzJebwAYJUXbnkgo/IVx8jmcA1I2EA7fuBWxuQKPEwglfK3pnm
6LVkNZkO0zhBpE6TA31TuHA0jMedKP7DHjoGd4nQQI+qe4hzjw7yj1wBy2k1WonY346dtVZCls+a
5Fk2hONlqFyRI+Xlr58VYXfDBMXw0i5HKRYHN8RxDaV2QYmTrDq7eOxH8xiiLFjUTfQS+vZ3qNzJ
YZJnMScG7fPmfpuFXXmhVz6TOF1KoSMTUaxardta8Ys/BFDjkmcBjQ6eqN4v+rI96oVC9SiBsfaP
nTne1jVPLkrMga05fO4n3LztuFz6qoAQkKJ5rn3zWE/ZCsC/WWV5eiE50x0u0A5zGJ4RDg6QrtvL
tikvEiS2yGy4nsShv+5xv/TUSbeWtrIXQ9tsaTXHqq/WmWXfN7qMkXTbrdMOsz4cuhe+NBFCpD+A
9C2snvGKAg2Hhi569oGLd7YEcz9oVWk1d34o5apZH4LYFcLQJRqtBXy2dhkRh7kV9ZCeRX5INRxr
zTrnUFqCbw/b1B8PqM8KF9KS7iahOcAEhr8ws/dBRcilm2p1meTYu0sOfGxDbuvv/sjdySt0zGJW
w/IxRxiTUUTmur+NBQKDYNA9Yvpixg8aaY8dEtSsOY4WgWzGzGhPe4kCfOJlNyFQWaWy6jVlqcXO
mcLDQgvzOJVd7zLBwO9d2Sp6cgXj+cKSefph1VzQwqJqWqtV8oWb8XwivTm8NQocDIl0HPowGcbN
8eTEAhxESthagWcTNw//3/DG2NwYUaLxQqVfQT8nhc6v1TDbNfA9lNlzTlZDsq1IUugHnmUXDYCg
4wlI/1KR3zN3mfzk2Buom5uu4IWs79/s0x/UKSe4E1vdfKlsqnBY8dHlet9vdXmGkLOg4/VwiHxG
4F+4pjQuVbIp46lnr3l9EHipMJjZ23m2x3h8/flPODmzX38BVnxs6ey0sq2eeGkQ6adnlaEEXtJ1
B13N9kFoQn/GsZSeo/CTL273qxvMycOl4OW8wHrVgiFwgnDlmlyLjng2z4eOgYjKXIbjrUjge/PJ
ix6GAFLD73pSOcvQ6G+h6R6a8lll5AY/d5kgFbWh7RlNvjN0/dYpJCatuyrubm1mB8QFbLSyOs6B
9NOLNMfyVmnjWmgsFfS8RB9olzkjMGQy1llZRE9xX59JQb3zyTdnN1phtf8T5Mp28Vd8xMnNnsGs
/VgVMP3lWmeg3aziCnjHnplGYf9Uac73DJn4IpE1sVPFJMEr1V+sStzHNcJLnSPMK1vlMkTutUgd
wYwymG1Gx+lWrdg+bfU2Ge3v4STfjhXqyUjYRxXtEXqLcJtTlGJIuimh1Pyq1f5R3fQ/sXub+UP/
vpT6r7ZuxFMavWva5j/yq3JSDGhv1LUzmxECxSsZ6VfThuvXN+SOs0s/n/SMfv/Vs0n8GR1mHWA4
pkX4Zs+eUH82bbAqvllYvMxZznObwuf4T2qn9y5FNhwm0Gt6qTlG3aa8O/m4gqywGgd91946R8/D
OQVTvb8H3sr/mdPi7yvRvb6t0SaCIhLoFep+VjhH8iqItmhmCSJTjqLaSfRLbx7DBzvl+zPh9/VO
dmkMJQI51Vivsc4xzj3rUtcfvjLA/mgRiDx0SpDKLPq89xcFIBwbUPqVPTi5G6ePavYDeMYLi698
G+e78/cm+OtqDNoxcGwe+tyqv7t7mSUIJuoCdZ/X9llFPWMDTCel+/k9+2AVRgiQbi1IDThvzlv/
myY47Sjyi6zQ98HQ9d+bkXyAVEbQlKS1tvl8qfnFOrkglsJQl3kGGUGnrlEW1Ms8IBZ8X/WATBYJ
pmh3Q/+LHIoPno+lE79uE71BzOxpmG5XqKUCkKbv8x5OhNYZ39ugBz0r7fIwdmzPn1/UPIL57aog
GEJWnMldUP3f38DODqSKGYO+p+lBAStBqr4pGLzGC5SPKMxTDODSBSrqLlrYfSdvE/TYT63I0J3X
hVMbq6A3AGolfRJkq1ml9dTGfYkJD5TAEKF8HH8vhmZaRpoc/xFi/YEKP1e7hyACLLuAK+Rs4jJJ
jBX5l1+6+J8UH69vIValClwK3ESw3D15C9u6R7o0tQwisaxbNUp1JAEogLIEsCtPGKqhG8j09rH0
m2mb1lINo8jWvigITqzvX38Fzt3spxRfkD1eH8KbtxRSfWU2HTdZ1STFVSkudac5xLP6th7jtUTb
ZpQNsmr5LBRQqD5/xh/dBKjHfCLkymOvdurpBVAh+w0e7VDjS8JmcDa4zJWrGj+Qld406R5djgtj
uXIdMz5LJKGdI7Qyv4hD++BXYNxHp8tJgH0jpe/7N61BT5k1UWvsMdip7jEDZRJv2Q9dFycYqKk9
XQ80yhavcVQgDdWMHymgQelX9m+/fcecaRxh8Gx56a3f2PolHESttwtpZyaj6cG0Gq4no/e/2Jh+
f+YsM08MGBnIfMynSVqartRarbbSTgTAItN2sMoXJ5EAykx5GdJFL3oFiVglokNw/fkD/+gKIcxw
SLKNYNF7cqeHQkl6EUzSzla2QiFt0PxH3Qvv83xtfy9wGuWAYFLIidpLO1W9zMZtB3LlnMnGF1vh
+7L9dRWo+jYzN3xxIc7PJKk3X01BSE5Loezsmo6mTYmMa10SoJ4q8Vexn2wCOw1Xn9+533ZfRtJv
l6Qqersk9isiqxPL2VnnafWgQGJAEqndfL7Ib1vuySJMmd4u0ie4znWF6ewC+bHPnwzlrE9/TQwB
Cj729/7gOijeIEbLBhMt89SRGvEBHAvSxvcSCTlAREtG2cshuOy0bv35xXzwrr1b6eQh9YRVKuoU
hvtW8deFYXttNNx9vsQH78Fcic7kRWbesBjf369qFvdnpHDsGaOEXjdVuMsG+HoH5i7xy/FQh5H8
xZb50VVx2MN7wSqSvOKTq+rSscXftGHJQHjV2D8I07r4/Kq+WuLkVetEQMtVsQRKMIYtloBQZHxV
Ur4fM75+QnAeSR+gAwcxtk8WoSFsRem34Z4P1Q+6rS15I8d5w2uQOzu7um5szf38uj569SyDDCFY
DOA4p4mGrTwi4QMC3QfqQQ7U+a2T+ss5zOHzdT68f3+vc/qKM5SMrc7ow72ZCE/vFeyjRuSGny/y
W7OBRn+uK3Gs1+D7m/On/GYLklMCyoyORZRzM1+RnNeOKdST0bOzhQQO9PlqHz6tN6udvOhZgh9g
VIzhnsGhp7bZVhHyC5GESAM114+VhaiJv+q/cjZ+PXnfVbYnV3lSAyqj2UmJz7oivJIrHGSc1g2q
LS088st7GCduEhgLBQVt1LbLLNmF6c8gRPbno4NlrnzIoh99p+P02RwCRjqQFmIzWWdO4uH35Q1F
4+Zo0hVpE4jxP9jp3j6h+Qm+eUKNbOEdwVBwj3J5rVBTcAvdARd6I3v6/Ol8tA29XenkVO2NxgRo
410I20shl8dqCl8CvPciMDYJ957PVzuR6vz56Vo29F+QCvxPTh4KQmuptyYt3HcG2cH2hgAOp37E
9Yqxa/ugdcxVaEiH6h7mIMpUP72MS7wBQTOJFXbbfBt3wHDjUsNTybbWgZF+8bZ+cIzNwri/fuDJ
nfdj3DeF7bDzozxbyxSYiDExw5pV46vPb8ZH3zq5rIYN5DtDnicfRoRbq8KAKdyn0AdcbCaBOnRc
pj5f5aOd6+0qJ3d87DBsaIyBzyB6qglP6KXHZpwJkNkXd+7Dy2FAiMWzSkNwWo/HaW0kNMfhPpG/
hxBlO2i1n1/KR8/G/msFZibvv4pIZrQqOi6lmSXfeNDb4vI/qWMsnoUqw1okLuFU0IjrwIj8ZQLo
VS6DUdsUcoUFQvlF2/3hpYC3EiBrgFu8SrHefOBFhM8P3Ei2YF59qbstp8e+/KI3+XANXNWZiYDs
Afy9v13QcGUzwvZmH+cHf9KWSe3F2LN8/kx+b4DYZu03q5y8xfCQucIqjPaDmuOx0OiqW5tBeDZB
pF9FsXowIZCXEVS1wHgw6iZbBZoYvvgVH+1ib3/EyUuOmkZD8M+lTkMtLUgVdNwR7z4oN4OBTVyw
kjGd+0/WJFiMuBJGDQCe72+vD52nSloe4Vk24t5VMN+e9KWuno9Xn9/iD7/gNwup7xcyBjJPOki5
+7ZrF5L2ZDAX4pDCP+mLK/pqoZMSPp67lm6ww33hXDcdOhEbp2Jta2NN//kVffhmWromv/aqtIbv
r4izDfCTQQpKhZsgtlZivJGirwqAD6/mVZsMXDFnC7xfpFX/N2lnuhu3kmzrJyLAefjLmqRSyba8
LXn4Q8jbMud55tPfj+rb21UpniK2GmicbhwDispkZGRkxIq1Sq2vmFU6Repvy58Q+vqA0MlWp/N8
fTWKzl8SMw10a8x5OJvnyav65tlhHtqMYdI6DE+dZrrl2Gzt9FD299nPOKD8kd0MGzlyJ2crZ/t6
xqasfLaF3bSpqiFfo5EVUwu5XGjcJ1FoDfNCncdGewx4f62FkqV3/4UNwTXUCgbrwcCGqUsHsmDr
CL3srtg3Y3IzljVdyl+Sra64ycK+zs01YhclFqoOQmhpLbUnUfXDE7KCMA8aWyTkgn9/p1BNwLNV
1AIBSAuu6EGTJdVZGp681tjzNJa0eAdqdcVFFldyZkWIFQATomaAzfAUeInbWnSaqdJd98IlE1Sh
AAy9jp8xUn2RMuZlFwyy04Snyb5vs2rvd2sgoYUDxUOV6jo9T9j0TcEHnA4+kIahhlMlP4XqfQ+p
XqDea/JaY3fJnwkNIFxsDbF6MbCGGnogSWngz+aLnn6W+scmWUvzFh4lNFv+2BDODFwlNkxFenjS
EXI/MnNTbtpcLw6U9I9pYX2NnDp+kO3yoUce8B0ud25b2MdmkiHE7LBd25+c7ikyvjfO7+vOIChQ
v+bZF+sTvAH8KjDt2gxP0l3NrIdxYzK0hKY8muDaCxR2KLMfdKDDPL2sdG1zlxzlfIHzBz6Lh42q
9W3Qa+EpbhN3zHal8TVMZdeJ/76+ykU7pM8z+wRLtoRcXS9aqIcDgyTqmzk8991OL7/I8ud3GKHR
YyhADTAj7CQT9yY8wFyKmnWjx4dwo1jg51dcYnElZ0aEHYNLXAo0ZA9O2YjmhlGHnxlqHN26gi47
HHR7JVYsmwM0QDVo5m0QzFmxDsOVSmC1goSJfgaQAdPAfRrSDr++ewuJGR0CqCMMxg8oOgnhddD1
soXKlZgB8p2MWo36DYDNLXM1Lu3/68aWLuILa0KYVeAVL1smq04TvJ5fUwkO0eRBmWAjdYP6ro2Y
Kx0e+3wG+ux85jYYD1rZ2cW4QhdNhj8BjJ5YmsqGIvYUlABPg0+9YB643rQjyPJK7tBrUBzPTWau
0IoxzUPuFfWKsy6GzjPzQmhxSlVplHm7JXjk2xC9UglB54eVbVbf5jvUwZhQnQ+5jrTw5fme4PiE
+7maAzTDr9LHEjmEcLiP0m8h15tTfbUelfyWrIgR93jlUTOfaSHXsnVEgIEY6nR+Zr6R89jSyiZF
saANT09jDsgO3EXC8Hce31mDttesd7zTLszNJ+kslDFS66cAgsOTzFifYT1ATThFT9f3c+mjnS9J
SFR9XRosdcBG0R3z/DlsH0ZjZdeWjuG5CSFS2lIQwFo3m9jq6n2m7krpxh5f6jXl7cU8kUl0vo7D
oVdFzLLnKZ1mQ9V8qoMWmZXQzf3PfgEuspV+tUFxkjO4zrPutonjFeT4sml1BrE6cxYkmi76BErP
+UpPYdO6NSdYfJ2+HbahUtgHS57n4ZhGOlDfU04Q0fYHJtv8lX1evHd519AJRGVItUQReIRKwlJW
ZNbP/LQJUUbcltup036lYXWv8QE0abqdy4ZaIe8S6dD1t2Emr7SYFh3q7EcINT25QciOycXwVCr3
DnLFcMutNssWzyG0O9APzC8fsVBtG3XcJU1OAlUp8SbzHPPWMP2M2bPJuI0LaLarcbyTjUJfufQX
XRmGCgVKMmZpRCiB2espo+YYbopEPiqdzug0oiV2ZnZbyzfsbVgO40oNbfmzgqvmEUJUl1/Lmmdh
oC3GLkrakrBuSPctRIXdjart8qbZw4fBfOumtZ88xJRCJdlRVdp136+HiKXkngkAiqYgDhkTEc5v
39hea3bzKyXy7i1Iv2lPrdxci05zZkJwGjtikLTqeaLI+dNUlJtJvtfMciUdWPSaP0bEslcVBLJq
BRiRUlgFuEDivwarddM6fOjCv5NkxVeW8hyc02YmhiltcIuX0RttVb0anYI1pcdpHN0kOVJtDtKV
W3fRJSGg0mboOwLJwiXRKZNdekzQngYoIIBxAQ7+Ae/EVgnXz93ikizQtYwfzXXD+W4+80QFIO+Y
DNiKBhu+G3XT5L8LZouNfi2ULTqExZNY5YMR0oXE1+mTAu0dQnme1O4wk/6iH7G3jbsp8Ta3jl1s
aLaFjAXpJhzQOoI43b4ff113/LUfMf/72XKzxuIyUTh4UfQczATb4XEKf163seiUqFbPRQAAeIpg
I7WLQAbCEZ4c0jPDvhlggQ7KT36wt4q9N61YW17RH2uCs/hePCEIyDvdCIBJVFsGm90iWEnRFuPF
2ZLElCID2x8mfLtGLSGF/eEDx/7fNk2ISPNoLaTjbFrWQvr62U+9XRBMoO8hVnqC9XklOr1+hDd5
39mKhPAEdURUDcgbnbrI26jDxzgumd39mIe3cyuoDY/oBcHXLn+OjPRgaO02ABPu45HxGuRnZW/F
oBKbSh+FKSsPkmgTWQ+etyZyv+gijHwBswFgRV3q0ukZP0ecLBmJkmH7Gwrb6RZa2W+MHeQrOdNi
MDkzJHg+sxPGAEcLgSt+hkqZURVSauQ4vO7fyaT/px4BTfk/SxK8XvEqHYwclrLJuCnV/EjrBpjD
Nsufr/vl4tc5MyR4vp1lbaHBWneCfbZ3Q/MlDpnuvW5j7fsIvj/qaZ9XLTYm6zFFWymrfypw4P9v
RgSHByNsaQGc70wPQGnm/QZxsJrELX9/w6F6TF7BbM2lo8mRXjPCiKOlSnLoUd6S0t+jDBN+uOJo
yzv2x5Dw+eECg2jKZ8es0rxLtRd7tHcSTIfXt2zxHrbJvYHOzhMo2uVyiqZHckIl+R58psFUXt8u
yG84xBVjx7ymcmf7SrQSmJZX9semcFbzpAQ+amCz7Z5lBY4P86UYihUjizcUKEcgziYphhgQCtkP
eNlPvCry33HCOFB3o4cvnbypzP2QybfXt3FpSUhQv0LfTZMJ4sttzJqojWCJodYfZPKhzCV9C39y
f2DQKVkxJfAw/icu0EDUZ55QissiGq5u46rVwUQCSZpuakjWbS6tONnVAYzMxcFp9vMjso/rHVJk
W2t6MKz2r6bVjzWik7Ekx+7UjIfr6186FYygMM1I6uMAir5cvzozOeUxvylEw4dUToHfoZFcSEKv
21kKVRAsAyuiRQueUTgUEM4XzWDDtJn4n0f/N02w639/yWvO/74QCiO4I3pbSqNTnoHsMWEcgDra
/1qM7abigszi7XV7iy9wsN3AMxVo+WQR3BHA/lRCdMGCHKbyqjLWEUg0YaIfcuvGL+AGqxFAhGwm
dtzCH9JvaOzoKz9iyXlnfNs8nOWAdRPDJmSv8OCwaMV/Un0ZAvajZD5dX+jShzNnpr95koQwM//7
WVIaZ0gfTmoenbIkfax57bvAw9bot5eCGSHZ1FTqCDLY4ksjZViOYz5m0amsISVqZbSRZdBAW2iG
/q6Rd9gkSJq8I87QkjXRq6KiDhXBpU3qwgi65GN0GuV7v37sjGQT598Vj4HP9H508pV4PX8LMadj
pAx8Aq8ZXRanNsLEoUcRtNEJpdynAiLe9nuk3gzZTTh4n5TiE+/PFe9YtGjqqsp0nEJ2JYS2XJMR
EkrM6ITcBTlPbme8W8YGviSfkqmFSMPwrTTs/XV/Ud6eRJgpmXxg4oBeJk2ty32tjSItgsGnUfG3
tdeTbZneKcmm/em9UKEZFEjRTiX0g/2GSYQuPk5mvQmAt8zTadd/yVvPnSkyDZPZRSBOYKkvf0gP
mDAp/DI4OeMJATEUKq7//ddW9+UnxQDjMQyUqzy7dcFrx0AuNSYgAAH1PDlQfJtupMr7BJMdSOrH
fniZx3l71JE1yfswtubK+hY3ms4k1Oe0DzVxJKEsLBPWpjqApZUx2rhyezrynVJtml2jf6evuGLv
7SFlBIw8gviN5Bhs7Jf7mVjo82RtGpxKq96E3Y9Z9bvr/04YvE2jlWtpyRYjtYCG6IYzlSYUM5JC
SgOkL2lEdcVOTf+avkjWBBTaTfV/XT+EO0QBGQosDQCUCIFy2sAKoAvl/aH/jmdtxeSoxOGKq7w9
ijp9d2BJqsosLbH6cutSpUHKLaUU1IS0R9LHckBz+Hk0n6XsRf3q9Csv4gXPwBzECDPWeu4rX5qr
UnUwEFynmtEndEUkVA2+6t5ejW/t3CGh+vXvD8KFPfXSngQiBbJRnvmKmewLT4EezrhNAutgK92T
Bm7YH35PzQ9kw5E1XKtoLNQr5839s1phc6vAZnafqdSTFEDUDZFBPnl7zyrQgjsie3bvtMauLuwb
r0e+hNnlAgEX3gArp2MhIeBnzA0iZpVm+onZpc8uSgZ0YDSdKyumM9yqjbrR5R9j9AQRwKFO6o2m
fYfYD5KFtbvzbRLAoXQQI6I+PeeVgl0vlRXfyRPCHOTltoMKQdXS515z4YWiBDB6wI7zQAL1RdGH
KdeGxojS5mkaf8mHALH7AIUrPYD4QYEAwX00bs3D1CHM6Ob1SrNzIRwQZim+W2C4cWghlM8Bohz9
kKqV9bcyMKEcfYFlxIk+RdHfK748RxYhqF+YEnIq22p1W+oxVfbP0fiSGx/CNGfg/rOFzqB5hL4j
z7+u2JzPxxWbYpVFnyyloJnCeY1rt/4QGDch2jjeYfjZVJ8DaEb5j464TXVYMby0WFpIVF0oevLI
FvbV9yq2e+DoBMlJ717k8jl+qWUNWsgWYsMvuu3vU2ntsT8nVuJqYW0i6ZonJHkMXB4UL1eqdkT9
7zRUu7mw69kOA7nTRv3/pDv/5wjNQoscHOSZJSF3RXdsgvmXQkw6tUiZfZHqr1mlIk630xxmZpEx
TjajfIe2+idEig6B89kbh5XJwaXjyTuWwrwJAz/Vh8vVDvAiRiiaUsuTJGVTSX3hehYAEVOL8s3K
51y2paNkA7wCLxZ2dvQQEE6VMWSUNt/oWnOTFB/9lFbuTalD+KjbT4rOdC3kfpae7uYuoZrEpyCa
dhDFP17/MQtXHpnun98i7L2pdpHW5vTlMkqGBWLsnvMcW1Ctm5Y7k55GAdrHa3fB2gbM/34Wgx3G
subnPDFYiR8dyD37zNrb/cs7lgbh2cw0xANQ3Oa6gIlkTByO66TcVPZBa51tgzCArVcvEYSiuraJ
WvnmutGFbJanEe0dJr9INcWOb551rSkHCrWXhDGJroD0OtWgPb9uZelsnlsRLhPYhn277Cm+qFJy
aAL1pi0ftJ7CwxoOYNGQQuBmMpnu+Uz7dP6l0sHoWq+VcA8KaUgUDsUhN6zfOgdwr6Ant5LlLe4e
VQdYpJgBot5zaa6ZDBsKX50pKkTk6+lhzNvtO3ZunjwkPUbJTywkxW0NklIihqNTu9GMe0XOd5J/
XK0uLuUZEJP8MSTsXDtK2TTMhpTAOFlpsEODYRMN3S1dgq1SdzDOT8Me3s6/KTt8/98WKbjHoBl+
1cz3sAm307Qvk09FHiFuOq644eLn4l1FSYo+MIo6l5/LLpgV9AwmZ8inNgzraOm0u76ShRSZ6Q0m
EefHk8mj5tKCllR9wqjIK8XdliapR6ZsKt+SJtwXtJutYeWqXYpMTIsofDf+jyU+xpFXjPl/MzkQ
NbvRBBJ70/z7Tgqz/2cmBMcYJa2LGOMMT2PzOeoGRHATVx3XRtEXD+6ZFeHTaEYmq1LOJED/O2cJ
lvXAOMdUPF//PPNfEXOE87UIiUlBsgvjAGsZZibxpNyVw108oEKCFGK04gprKxJcAS1tGsLAyk8t
Cip2hF5B8DKUX9Wo+nx9UYuG4FGhygpmSBah8y0Co0ojc3pKedzq5ZMyave1DNN+tZIILDrbmSEh
DwDGVRn+/NyslYLcHOaoLaDFH15WGiu30uJ3mjU5GO6eJ0Xng3x24VZpoThZzHeCF2AzaseYLiHi
j7TV9Dz4fX37Fo/sma151We2oHVWhikCF2Lp9fSxzzz5kI72x8ZSXipEbw9ZOv6EBDxfObmLXw3W
G5t4RK1VrFxDqp3qQQsIwZKbfGf5zIrkmfcXmsWM/qP9/Z7Q51COQJ5mxvwIq6wnGWkqA3OJRa3V
yGMue0b4Vnx+yUOoXNu8VaEH4n9c7uVUeYVVoGzwCvXjDDfaw3oUXzMiHKwwRmbUnlE2sXJsjIoZ
2Hsz79+xX/PgBJU+SjgkRpcr8YoSbD6EVafaQqNX6WC2M6QoX3mALvRuULA/MyN8lshvkXzPBm5d
x8lv0ILSwNolP5IqSvdJ4qAB1Cjj1q+mdjc4rbnzVAgSO0+ChNw0TdTC4tTtE1O7UYLQIfmd/CPU
MaujK3MeI8bN8585O/PZGRl81fwPCKhSN7nZgxpodih5UBo0bmz92Hp3mgNjdzKLv74j6FBIm2VM
Zo42EVmilF7iOCEdrXrHoLU97rPH6+d/KdacGxDWphkQ2YQTVSYSnjsghvau0rMd9E4p5Z0A7exw
5eQvplpzfmorBO250nu5m/1Iy84fyYaNAgmFopXyLTpjCJtkPfpUSJW6Zetnm8zmUVc0efEdTdu1
KvPiISISkPHpr1Hh8jckUW+2gadyOyk/mJ10Ihjd4p/Xd3YpslKtZzwTkLFlG8IZynyYQFRI2k/Q
LsnqEbrGrcTLP/sBYsGvV9rjr9XHNz56Zk3YVcXJTTnTiD2hKu8tbyOPI5ny+EATaNc1xV6qfqQa
antpu7PV+vb6UpcyS/Zy1uecuQ1sYamOEhZBphOTsu5Q2ZvhPeH7/O8Li0N2l7Mh8fcHD+05FZGQ
cC05nsPmm/07W4JwDqRhkkar54bQy34fq+FeVaCwb28i+UuuPSEks5q8Lp68M4vzv59FlcboI0mb
WFSk/50M0A06QbyF8Wlbj8FLpOyvf6JFjz+zJtxNqSypdj/hjRHg5amsPs6XRutX7yjMcKejt6hQ
leFoXS7KU+xOjl6nF+LnMvoZRcf3TIRwa1AUNnUwcDTEhOIPF0MMxy8hawq2tOC+ZDbyyl+GNdaJ
xSPFSwlA+FwGJnG4XEsLjCIJZApdSdTeNXm+idIvkwlgtzHdxNJdW+uhUwhmtaj2MKb2e2I/hTy6
t8i30N0UPplilnqY97zmDfV3AtKJJkqL6et+sRCl+Ot8KrIW+mpiNNa0NJSzHCMV6uqaVrtFe0gi
bUvRYptDKdtnK7Fi4aBhkLfarHKnU3u53FVgI6PlKXSlgcBtIi/6qKOyEqnQCI7Ok2GEx1Y+NtZa
23Y+vsLxBunKVD6AekjhxYSmksyqbM0STVK0yymXSV/qEG1SqUSSQ7aSf39rEwyBtAMIhbfEEAoj
uR4PiY4iyozLSGhRFsp9bz9c/3AL4ePChirsY5QxBOBF0amhQTlC/BtboxsM9337VIX29rqxRS+Z
+xSwpdEMEbuUXk+qqPldhLbZax8/RYDZ0IO96snJPpf7Z6lEYw9ytJfrdheiFnjaP3aFi6XR7QR1
mCI6Sc1G9+9l+7leIxRZMsGyYD2fKZTevERy3liyk/TRyente99r7qiYd8MKFHrhguRFMGug01Rh
Yk5YRw0RtOz4GLFUUDovubU2Qb7k3wwXMPDqzPhxMe4OCozhaBNEpzlLhKIh3JsgMDPv8/XvseR0
52aEW7LWMo+HG+iHMIG+Jtmr9q16E1bpVo++Xbe05HHnloTbkbJbqVUjC0IkWeqqzE1k+dtglDT7
FBeR10T79yONOuxtf7ZQCEyZThcBamqUeZxnw7o3w11XBi6DNv/bwub4eHbto7nV1GSL0clXbvUe
5iQpP83FnvgpLis3KaqVeLvo33+WJbZKok4zGsvT8G9I5AvLqzf1zPHYpr+vr2vpumT/aCQyuEQ5
TgTiTbHhxJnkgYzJQGhZ6XcUom/lvvoQ5c3fZbfv5JfqBeFJqGJzeY3YZdFdQDaAQYUODdDB5a4i
zFt5Naq7p9wG5FcX2dZUMsbwo1knkmG1CQ6nv68veM2kUA+CaMub+hSTvaJ8TFpyEaj0lQgmj7q+
1aGGD/z8HTF/xm/8d5VCGIGvMys6NY5PsRltisD091WqoR3UK5JbBclN2nfxislF9yGbmx/qcNmI
fcVigjC2mkHEarJDUdONKE/W5kojYdEIM9jzcBQzviI32iDVCLjKtGH09hnMZtA+rrYtF78Wz855
/gnCJFM43UkRRJDi8uILe/j0Ea6t5J9ewasTWKN6o3orGcDyaTizJxzzGDHfDLEv5iXD6MEve3cq
jvZ0j5pXp9Y72VPdVLuN0XFbe18v7uUfw+JYnSOVMkQOGgVr5TbTmVE07R3N/0/XnX/ZCtDC+crk
vAnbiT6fV4eDCfaGeriVI9RaQT11uG5k6daEqhFhEfjsZu68y0MNfR+iHylGIkM5Iax91+ne83UT
S+uYAXUUW6E9gUH70oSpBj1VF0zEYOTH7Fl3HmHle4cNCJSYKeAXv2lWZwa6pWiQkfE2R4lJv3Ss
3Ijq+3UrSxkAeON/rCiXK7H9Dq4axGlPTvWQadNuaGCWS4+GZKxcKK+jgmIufW5JiLXmkHiwjTdc
lIFf3UqJkboDQLKbBtG+XRUW1dbXGutBlmBULPXU/BSpyUPd99+t3gpcyZ+GQ674oVvodr4NxrB0
5amd3CFAdzWp7K+26TNmnzNZX2u+c1tGSHGkYRIcrKFpTw3Qfag7eQh1fr3GsrLoDuS3M0yefr+I
GfEKhJ4RSI5OUxRtrKTZkbmj5bKSAryih97sIOO1vF8ZcQb7d/mtNG/iPeYDczaSPXDno6ONG1tP
5zkQczeq0aOa/KWigzvkoLyqh8CMnpSo3HTmJy372UbBdurz27r/AC9yaj8Aqt/L6qMvqRsj2zXJ
BwmeMxen3l/3sKVyrTYnsZAU0yonp7j82WkEw4QckI2bxV3Upw9hB7p3ym+NINrK43Qao+C+ScGI
Z2XguF0AjXLeHsq6dnMr3KqWdhxDdYcUsbwSbRc/29kPE05xjNZrURtAts122AxR4YbHWvduri9/
zcj87+eJ2xA5WqKB2a4R7pKeyuEls1eqJ4sBj8lk0NozXZE4MFmWI5oSakVuOHyOHKRh5ZVwtxgk
zgwIawjqsh6lEAN9soX6FPdSUUfzn67v1NIrQT2zMv+Ks53Koy7P6ojH9mDfZt2xR+YGBOiHqFlx
yKU7/dyO8EaoFNvBmQhEqvHBkrYD6GsIQSvJoW/wCw+8vqqlwjV44Fd6JEBHAFUul9Wig2QZJV5G
KqSp06a3mJ8dkMqVPteoXFfKHY/8Tlp7MMzB4E2wODMrfLPck5R86imYVMHOhsZSJ6F1i2nYKMi5
1ZqzMQfFbZVyDVu/+BXP7ApfMexDO4nnIobmfZRBPrEwhYE4w9lVZNTX93bRFhPW8xAPHWqxYDLW
TJqMBl+ys45JE3turDCVn3Q3tRdS8F2j/5237M2WnpkTbrDIMsJOr3BQx3+mrwTRwGOertz6ixkg
gxBQG4LtROtBCPJOlepGPjCboHqDuVGK4DjZG2V69pi4RnEXJqxDkUpPkOZmVfT4nv38x7Z4j2VT
mXZDj+0++eSN9U2j14g7W25hvzjhe6pdZwtVhcwj6KQqLyxmPiReQTxLkhxlcDN+yOIpfQcuF40O
uJTmiSc6rcIVpCtBXuU9hai7wig3agHjsDys9FIWnfHMhnDOpxZ2wbRXCPRy6zaIKI/ps1lF2x5a
etp917/UoiueGZv//SxWchzGHCLt6JRaxVdFCneeYf2SHXN73cxy8GL6GU4VWAZkWzjNZlv6TVAx
klZoFYK7CfrBxl2RHrs8v5Xi6UORHZGzS3+umJ2//ZuTZs+EbzOFKHCGy+UNrZxZ6YTZ0qu3eWRt
0uIRjq2m+zIUiauhrKXRAjxM5RrmbvEqpUtAgZl35VsVUBKYaEJlA1WF1NpY4TDc9siCH66vb82K
sDxPYc65Umcr8NVuJKsYt15M+LpuZdFHQILMNKloF4idRFCfbTJUXDwWnLXtzpnJpqeVXvz8/d98
qDMbgh/qJdMN6cAjRYsCda7NG5spkbnkxgAJPFX5H5ckuGNDnc00a5akeUe7f1a2cbw28rq8Ioi0
6DRT3TXnY352suJ2MAJtxISMnIn224CorPkSZek7XGAuxIOno6eNKOylmRG13rDvuUuSZgKqcDsG
+u7ff/5zC4KTqX6kxapa81qw/s5rEA/ex7JczW6WXBnEKCgqMDJwLwvXlRQOEqLvXPdVfWQSefC3
dhRvae1udV5j42ZI7pX0RpKrfeZ/TrMPmVet+MRS3GXEjeYQNKQQ5cy/8OyDjfHUofLCB9NxcBjs
4R9r9V1rGtssNLeTET++Y1/P7IkunziN06TYk1L7ltn1jdYW91I+rrwblkZpGN3TdKaU4Ryi53W5
rtJPwiQdeDi0XbGtrHunH92iPFJUgwmwg0gxsN2U95uWbaUBevIv7Zr2wLwS8XCf/wLBR8NILjoE
5hmTzJ7aythPqbOxozVO3kUPOlun4Kd5HMYD+vK8wox9aLm2vHIvr61CuPu1YqqAGcz7WH1g+p87
speyFR9cXgOYNGgzDIocgg92aicZccMT1/a0n4Fv2pugUKbtexzvjxHB8SJYGTJvHsylIBSW6tE2
/m68bMXtlnfrjxEhwsZGnWn9NOe4YXHj+fa2GJSbVcT5opVXlBj0jPAhzE+0szNrd2WU2zK5X26W
sH60UOjVHeSWkySl++u7thgeGKqfhTuAr9vCMSqUvEBzFFOBYu6sb9IYu0N+Y/Q+0r7v2TsAVzjz
LM8nUvomQW5Q1prmHrW8yfwfM+y8TleK3kv304zq+q8R4VBqeoOUu0zm56ih6SpTj9pcP1p7TU8z
uMG0NUTu4v4Zs0wh5Zt5QuDyU4WWXSEHJuPapqRQgGwi5HnDYC8pcbXNHJ2WSdinK5WZpcFljUnp
f6wK14oepMXUVLSfpro6qvW0MRX5MCpQW+XZbuqcW2vstuqz3jn7IXR+MR3ywTL8kxl9muLoqEkP
M1ppZpS57kyLfssMLP0G8KeKWL8GClCqk2OTdlN9i61Dpfsbm47p/2ZFWLyR1PVolA43msxbj06p
82iOa1XyRT8CZ/CqTckYrGCk9zM5JdONT7lqb2F/9GSo19ALnroVh13es/8aQrTs0oG8nMmkUZKi
11p53OlH2WpcRAbfEx3/WQ+wlEszPCLlqO5YT+EMW9V3bkw93iarFMOzu7+5E8/MCLeVXkfSDHyB
HcFT9zRkPzE270Thpm3u54FBZj7ecX1BKwnfA2wFjLIK11fqxZEsxZz3QP4wfFZS1vQOdzu3IFxe
Rd8H5SQTtoL+r2B6Gbv7NlyrXS85AdMjs2Ae4zi0ey+/jpoXsQ3ZNcloFt0EuX7DnHVkBCs+sPRx
wGYyf0ziPpM7XFqRJKv22ziKT2E9uvBQ72IQAHQzFCnbSOXkRtHKx1kKjsasYjnP4lqGPi/77B7T
mPbVJq+Jmf9pQ7SCR++XP4UIhaPWvikcpAVUT3lPRAbXhR7JPI4DV/mlUW9IHLvr0/ik69+KDAX7
8iA9GcEmrIrD9UC0uJ9nlgTPMPqsGjK/ik9e1+/nGdTA21d2B30FMc8pe/9G1ta8cdkmzy8m0RjQ
F0lwurJXc23q41NbgpmmMZsfikZLbicnRpMqHuQdj/ddGEfmShV9sdYBbc0/loWIOObeUGTQi57G
amTEV/FBFI/3basgLbgBHRa4KkpOVfQTZPfKfbd0PEhO5homxFAMrl9+0ixhNFbNjRiVg/jrkI3j
rT7G38LR9FeC8eIimbtzIFpBkhgs5KWlsQzsPAnJVLW+QKyblDvYdHG+N37WmnnXFU9p72xr+9d1
R1o6J2dWRQoJdfTsLtVJXXPlPmjuskICafzX4B8Baq5s5dK9dm5KuAfSXoUMc+4ipEBGaiBtZXVf
hz5Nwcfra3oVOxWvgnNLwlUgsSY5ntFZVe5mYbIrQwBGQ/oCwC32qFBZ3T6WE1cf6UN6/bc2PUTD
Me+fp7z70K8d1fkovvkx4GigPYBfBdjD5XdtLT+1gpzSrVkVW/SthrTYX1/vko+iNPKPBWFjQ1pj
kMlgAc7RbRtbOzZ29WGw7J/MAdImJNd8M8QkexY5ZTiQQwfGIWEiPZcZJiLn9LxtP3Vurg2q27Tt
nZSsjWwvOumZaeEQ2pUS5t7ES6FK9grx2x9cJ60gj282vblKzTN/kLcf7M9ChbvKtlKDVJ68OnAe
wa9uTD/cN3WMdqEqH2r90A8QWjryxyaSVu77RVdh2JLOqYb06BuAsBdZqm/M0C7/2fZ++/7KwVg8
gWd/XwgxRYgqTVyBiEP/pqiqj1Z2MIJ8Bzv0ykKWDc1SlqA96bwLF2E0xs6QjFTcdTXfDcmEYJ1y
mLK9BB7/uu8vugYZGIxRM1uciPcw9IjMckbfNam8mRu5qG/vwtrelZqxrdZGQBZP2pk1wREDrY5p
ULKBknPv2SA/4NI3f1xf0ZuDZrBvLAc8NWp4jLYJd3s1DL0zas1wUqsPiluaG8vZdB/k9D6o0QXb
SSuF4jcoANGesKjeU8y+N9rhlO+6fb2JPuaP1ody67mNq+x6N3B/pdvg3rm5vszZ185P2X+sctsh
yG3MshOXYbFSDOAeTTWcxvIupPSYdb5rl99h5tS8X3ay19tgxSlFV8EiAnGqg0IB16wpSqgzIxEn
bdbDZbkt7wv3+bjWNxOPr2hgTqDOck6uadgraEyceu0+h8u3WkMsLOzZxQqE86vldiIj0TIgBTrs
KO1uWmgy/F1saG6iWm4Ehd6apJno8cKaXp31bE1DX04xAo3DSSm1jWPcB9EmA2F33RfeVFRFK8IN
NvqJ5xR6N5yqrbLXvmn75ufJOI7fmp3neps1JpnXpE3wPfbRhFxFAfzO2+fyQzWV3qQ6QgCnfhN8
6g/dLTpPLvwxh3pvHPRtuPPv6kO1y08f6MoXCOYYt+k23/9aWbV40fxn1f/9Gcw6X/6MiGTBLlr8
JY5uu9F3J83clFW9g8MCabKt7LeuRRFbXiMrFBN50a6424lcxVCADKfktvjS77zv7an4vMbE8YZW
RrSiXq6OZDqiLF0PJ7s+JfVWaV21D2kLdT/K9psWcu0gxJc7P/XYcMfOdm0VUs+1Evay+/7ZYiHK
eIAlS6NlqV8+bdY6kituhPrI5Qq9HJoc2+SP+2C7JKYN9FjdmkCmWGokbWrYbFEo9dLPZbDThi/c
fzUTkKWbOBsZxr/20JX7vPNuUavfTNPBnvaN86FW1obtluOeMyMVDSo6oqioYVjd2Dgc4Zb0Zdjm
/rF23CbbecruukOvGZr//SxWVGZkV0UPN1C17yX39tjerEEV/w+n+rMWIcRKg9ohK86RabbQeXBq
lb3lKtvguUvc4GFruGtkvku3MVQvzEHC54WinlhYtBVmmj24iU6hkrlDUrgV2VLSvbQ0VK3B7bwZ
BtUyrXx9L8UM6vX0nJkVQtRk+qORBuzlIP/l+EjafPV1D6zlyi38hq/s0s4bsbuAtolc6dhhSMJO
DsknqTuMj9TLZg8Ovnf+jxoqOA1OXZX/Djdrg+mLVxqY4Fexrpki9tJn1MLwo8Rke+1QPmmhtOuL
35SR9pNUb9Sw20vDo+TdXt/b5evmzKgQAJO2bxhbwGimpg+2lG+MYNhE+VFD0Me487uNrT7pVnIr
c16DbBdMa4Pyr8t6cwMR3sGMgr5885ia5SF6dVII/UaaHbSGFmG8azx0j8u9Lne71hpv4WJ3fW0b
xM0mq4q7WPmrC6SNGuS3sX9XTT8s575NvGO6hvZ7A3R69YmzHycmhFXkS3CSEddo/BlM6DbOJ689
aMPWQyyYLfmsjLeF1624/OK1ZCFlQlAmUxOB7lmapwxgzGY9fzP5h0bbJKl/D/zveRqMnW1LKzXC
5YWeWRT8QBsDFSoCLBp/STdfIJg9Dkf1U7l1bsOvKy63mBuemRJvwxnvXA6YqtOdsv/ibc2tcfiw
M93pkHw4eSuReDlqnZkT7r2MikekyJiTlO04gVLbmifpt5Rui4dsExxWFrcYrM6sCRdhYDtxSGNm
OFGlu52m9sZn9NRQXYO2zyEI7mtd4Z+eNFCHGWhin+GW+LabuI6qf9sZf/VdOnz/j7Qr641bZ7K/
SID25ZXU0u3udnu34xchiRNqJSWK1Pbr53RmgM9uG27MDO7FRXCNuMStWKyqcw52Ef4I6Y6P/sRf
A0N0zMan6MweD5790DkXts3nfXrSjwE9Kfr/TTzSz1yzAKOrw4S17F+aVCXwiJcCi88+8b958JAH
xB+Awf84hnUZnHLpYCBg/MGQdJhT1q6kdJMeTaHc/WF3l8hJvxwT2jRB8mpGpx7RjybzxRzVypxl
77xMMwHv6kKMG32sLrEv2aeN99HxYUjvDJ2tj20qF0wGMITTjb7JX0jlOJvlyYkt9HgHyZyU2yH9
I5MAsrmcyDi6mX7d+/+XFUQJ6ITB/lfM/DhaIDr82ZOYYNunjErq7oz4EmDo85nAQEESYaPigd93
TnuMRuaB+42/7FtwN446DntgyeJhvjSjX67cOztnZ69GT8AqXW/ZVw+mT7jMjJbIZ2neavtSGs45
Lc6nxXtn6+xiMCzkp5UZLPs5BYlqolIVu1lNpiu0VF6TlXpJdPqHyoSTgNZZB/92xcmVpBVBIHwx
Aj/Z++57TmvwLuDsa5DyW22I78FTqanS3B+AXaLfe7evjaCcgYDBBY3huZF5bBwG6lxUAFLVQcx5
xSqq+HsjXzjs03b5j5Wz2BlYzr7zDVhxq2ce3E1IraYuYqDGeUVDRBS01Jm9CyM7/c7z6QNmH/1Z
pywTivofp88twmW0GWwGdVpFv9GvEKhrNI1GrfO/vtohlgpycRQNMI0ANH+0tFit63RDP+/Bcikf
8oo0u/wor6Kb72fxi6U6kYhCFg102AC2n3kxZYVLVA/1uu8qE3Omj120X8tLwKwvwgYkrSAye7pj
YOT8AtCdUvO0Vus+EEdxJ/cdRtV2G0eT0jzOIVHGiHW7dCt8kac7EfGDHhub0EIf+tkWCRAwBjV6
sPfhwSBHvlWpmYgEuVViJH906hR02VvJpaTWZ//y0erp5+/OmN8Cq9B5sDq4HrXFjlfEnaEB/8CA
qFLl5vsV/CI0/2jubKcgmYwanIK5tU7z4uDKhkzyYZyu8ru6yXRgJK6TGO6yWYoZOcNf/z/z5zuI
1b4xcdWue/U7RGoXj4KNEaQbRWXGUjWTEgH4pQr852P4YcjnDaeqX9FrzPm652UHOuyX3n9eXlBG
p9P09/vhfW0JWXkXEAZ0Kp25MncAKyqkpLBN9H1lPJr5ayH/OvkfYV44718vI5iS0H8K6jQY/Lhr
QLCtyw68+/tKBzEAf0ndlwQXroFE4jCmvaBd3sSjAVCrcdu9jmq4UBewTmP56NwwqyjaYrtAxx3t
DR+/YG1WgAlUs+6LrUhUAe6TTQdm4SS/L+6iq5ze63t+W/ypn7+f4s+x28lshM5udJmB4ujMrN2a
CsQQ2L+gr/R9ou3MWlPXBeygAYb+yr773twX98ZHe2dOwW61amUIXwR9DmO9H34KivypidavEJii
LfIlFy6NrycWEwqFbZBTgx3q48R2gdOKoBPrHgwAqZ8c5LGmEPul5dYlOXkDyI2wC7fjlz7onckz
pxBqZx7Y1K17k1o7Nw6uvG1ALmUibPurHfMfK+eFWhmwGhBHWNEJP9r0YSUFXTfHu18j+cFii+Kd
TptMxGXs0Lfvl/HLzfrO9NlNHCwmQFIQwt2rtael24N8VxLbORYXZUs/X5HYL+8snSbhnTsHy7my
QL+2njrYXJvFfrvG3opy+INoXnj+0BUQxhoz22S066wtXgp0GbZK//p+wKfz/+l0vvuM0zPh3WfI
gYfDHGETRfmPMvpVzxfOxZee7t3vP/c/q1MpCByf1rLt7sL8qXGOdh+DiD/7fiBfZHLAVGviKJz4
gUDkcDahXHr50EjsmjktqPu0bmbSbcApHgfpkRPnyqJwBCm/Ag/m8HzR+mmezufxvfWzeZyYHkaj
gnX/yktRPaAtLdLyIDdBUtKZ4gNoTmXsHqqDsXV3SLGTS+XDrzweKt+nOBJoFv9c0aHluSXYgKmG
MFdiHOc0TFjqxUPSbaFXb8X+RBVwjRFY1NOJcEEvJju+cg8AkUFM8NSs/gnGjPLXgv7Ccd2LJ6Vp
fScf+I39Mxhjfj092ztFHTriRcJ301Fd8Ib/WMw/LcA722cbLfCakLumXvcg3yVLZmdyK2/mbf53
3A/QmY8hlEacjNGfPzr65OEVpOnbQqrkMbt+fAxJSSN615CfjP7IHgayLQlqvGSgyc89o3Oyv5bX
dupRld0/Tjv/7lJM+ZXfeT9zJ2/x7hjqtQls0WLmQH+/V7t231wkXTvt/08ThOZIeBYwriGd/NFE
N/BmaYYVvps1B08ULVXOEAJ3YjZJZ6/GoZ30QBw+jKDi7JImEP22lbpCeYg56feH9SuvA3pzvEB8
y0Jx/exyVuZoQQHFXvdl/zsojvySdt1nr4NBopMdjT4RHgbnMUdjhlbuFl64Vy69QZ/cnl81l9rE
vrBxElLC5Yt2Bxz9szGU9uA2wVTl+/CxfzKTIhUUr8R0pmZqb5fYJ0lBmmR6/n7mvnBzJ7Zd9MCh
fQQQm3MyIA+8eXywZb5PuyJZn9uebMdf7gNCKqi2ZB1BX9zzooiZx2uF1NF84WX3xeUM+yD0APbv
RPbing3baJkz6Vbl+13UUP/KfjKu61f+NhN7G71GhykWD/2NyqrNsPGoc2NeX2IY/exk0M/5r9H3
pIz5CX0WFlaed7af71lbx6GBPMCNZ9wgQYaE5nQJPv0vTfnx1Hy0dnZqLAXGaOB7c1SoQWlzLH9C
bDCNjnY2JWgMvIO2S1pnfgxcBinJw50fM3Jz/eyT52uLtjfTdk7M2E7HzERTwJrY8Dvf74fPJwnN
wkidQartn67e2Us7KtY6EDXL9wXviau2erlwgX9RmPpo4SwkKs0OzPOzEe3dzEi9lyETj10CAbrn
6FFei3ueWTfFpVzaF9H0R6Nnl3netrkoZwxruFO7NcNOTzgF/QW91FbxxSlGOgQE8S6yCCYwKR+9
Iqhwi3YO8f6Z7ZLo/rpNnPrWtWp4+u8X6quDewIJ49Cgf/akEv7RUi7UpILCMvbtQvJDcTNunV1z
Lw6dSdytuc03xfWy9x7dHTvm18a+vxAenA8UFUXw+JsQWolc8K+cS0pYrT/OfecYewMpOla+ge+K
NGIh0gGAvb8w2K+MIQhAlg5jRSr7bM/k5mL7Yq3YQQ1bfoPbZdOylYS8j4v1Asz73B2cxvXe1NlO
UYuUdtfU7ODk+bacQ02M3kj7AYk6BkLKClkCE+QK3y/meah1bvQs2psX1km0XKIm9nAMq7g8+Nsa
3hZb9Nf3hv5xGbz3P/9tCVyp4AEAUdd5vz5SkQ7vCgP7oSHj3qZd2sRVLHdI6TYIWnwCYiAi0vYY
3QybC7ZPvuM726dVfheU+IN2K61hO3JmMNo++Gs2TRt2KLdz95et0EYv3743+eW8InyPXB/1HEBm
P1pchJ0Hg4F5tVRme3E/m8R8qUCmEuR3yzYoL5yJr2cXWLATVgwn0zl7z4p6spu1xuZZy+a+mUXc
j0BDDAxpta3zWLT3dvnIcjKHu14cq+YWooJ0GLORFwQg2rH7Y6/lha31Kbv4b8X/803noNbGmqXp
R5iDCByJB+OYX+lD/bhM8BJAIu2r6+Zab7tDaZKLDYhfnSV0RqNchwDplFP9OP2Fmrgu6o4dPGLJ
AxRZnvMf3VFnAWX7+WoFAhEsU3vnEcSR20sSiv/ILM5323vjZ2tvTYAShB2M9wneism8U0ewQ1BB
6wOIeguK4HzZjYl5f23cjAaZLqEqTv73zD7gew6YL9D1eeJV+Dh44cI96glcqIxnrT4OxS2UTm1r
ubC+l8ycXQMOnxar1zAz/B2vVnrBG56HA9g8KHS5walx2bWQ7/s4CPCllBwBEhxvOP7IS7kF2OdC
Qu9f+uV8ohxwxiH9jdy+45859wKcBXhnj8Wh2oZZl4ZXa9xeDQdvczAS/204iJIA+hevh+62Ivkx
R5Zms0G5AUWq5hChpv+9z/jqwKBm8p/vsT+OueEhCIgtjeq2fBrDV9QBCeSS1PJb/gj7x2WIsXnk
BE3zt2FfawJceNk+Qg75wsJ+cXg+fMbZ1IeAMhmljWlp8pyAwZJEzq1rxLW+cuqs8i5Y+1S/xUqD
DRxtUEBZ+h6e/R9HLdsiADPwXB5OVNK0ptaz4mRZyFqgPk3WFk3DXeIe5wQJh7/LzoyLnogdSEo3
F6b/tNxn2wEfgvSui/ACBGZnEegUNItT+FN5iOZ78Alx53qCQgx4QUixqY9Ifh68S0+AT9jX0+AR
Qnl4gOGJh5zPx8FbM+Sl52gpD+2wD9J+FiRIZXBVuWl5C41iJ0rdPvbzh6Z8gzAAKcI93kMivLAG
n5Lr559xOo3vLkijaeuJ+Wt5cNjPyRpoh37RfDi2N3mL6v1Odw92F3c88V1NDe/5+4n/4q6EaN6p
hxqCKKixnfnLWRYMrjqoDrX/HIKwKveoZ4Hf6VUEFSmtPOHgTPne5L8L4MNaoy8BrgXE2zaSl9C+
+zhgCI70HeSN5kNLBBIkA/XpQHxqJ+ONT9cX/O/XXzc/lrjGhlzJM7SQ4oIo5E869DEAoUz+GHQk
zytdKRqKN5pEMSjKCY1NBPc7FndIlFVIjV16T5wnW/FUBlTm1GSAxBRQEGffvXYgttdogT2M3UMJ
uq1OotPswkH45HpPNhDhg18DeH0of3ycm6YoRpaLcT7oAAImA0fn8KUsEcDd+CXnC4DcHmh4QeiK
cZwZ0cqYmqgolsNCXw+7Md7QFxmvv3XCNsh62vTXTJ5L8tpiBl/chBxTHmf+Fn299PhwjIhFyPb1
YfsbMMH4eSQyub+9dUh8tR/pj78tuZpSaG6TG6SG8IBt6ObUVHNtZfijjP+O9OdfndTEIw2d6F//
6BI7BU8/eRtTD3+XyvQ+JDMNSb1tyDWSbN4RKfps72TPU/yDk8d9QxJNv9+Tn44Bpv39jJyFcKE0
0Ym6MMxItg4PnhGbv2cwjg4mlAS2EU++t/aPduGbBTivSxqjmLQbwNzu8HowaVyTJ0G2h7fXbXZ3
iA/HrUzw7z65uvqZ7f/I7GVz4Qy6pyX+7gvOrt8WyC9waOEL/FcVy71Pt6/H9E+a3iRxAp9P7pOR
ZD7JSLJJrvf0abNPCLkhVyT7GYf00pY8nZzvvubs8gXo3mXBiq+BuEzyEtDhwnA/h+gf1/ccyjsW
fllFEwwouS3Qr4BL7q/+Y/z2dSJawrHpt2sy7NxjU94aHTFj/uKyS47+0ihPx/Kdox/CsLTaHh8h
uhsTzbnodbZrMDZDWYT4y0PxZuQ7qCmTwdgx9P6gdFxzoi/JJbmXPuMsROVjnjPu4jPSJ45DfXg5
CmLSXU0OEU74A8Hho9gDL2l6p3D/77Pk5irb3z87lO4eb3EC3y4t/+ebGBQPpnsqNyCxDPqQs/XP
xzFaOtCVHlob/THbYXgcBI/715I/W7gkhipuzT0rY74cJmjnDOi2H4hC2myII1CIXzidp3v/bDdG
lm2jqo7OQ4ixn52NwAiqyTPW5vBikDGO1ZbtQP1z3RznmIfE21S4maA6mclNuMUEqQwk9DmcZSxR
Ku3Tv9VBPfJLbf9fzJGNVwXiNGC1TxSvZ3OEfAQfLF4Mh5KDmqMQPTvgMqrjvMvNLLJzldge6zNr
mVWi5Kp+u9yOtjwS7XUdNE3cLLxIeWiXCY+WNpsGYRzMwGfJWpqX0CKfb0p8qwvtOKg3uchWne30
2Ya6s7Cr4dCJHxrCSmN7X82XlCE+u7CTEawUSPiQInLOwrc+iIp+jGAEEuBW/RCtIK6nqJP7lxgv
/gfh+HFLoL6APQHRTPQ/YLd+PLqzsAX0Doz5AVFN4UJt3PVWovPSvnU1s34yd6x+r8XcmBTiEuMB
8vPqz7KEPvRkWzcvyLS0fC+n0AxiyDFYr5L31vUCrte/oql9D3TKU4SnsTPrtOkQjk+RyI8rUn1P
kk8dI/Xk1TYZIQLD8V9jZBsHRZVsMmw2Z5Ze+UOhncqjlV/MDoEqGRptPLOG7s2KvUTyWRjWtvHG
5rkfp5DHjSPnglSTq976uQqfpOgLZ9txw9HUUmNZgQ64WZ/MfhiGmgZ9K5YOgmDDDIEHXlpm9bdw
gpwB4xfmUTCixXSY1lS4HhfbUkftkkIIb7IrUmhd/Vo0WJto7ThSxZU3rogkygWSIT5TK8i2l9op
JfIgtQteD7/w+7gZysq7dkUo2u0QcQDirK7sapI7Wk+x7zVrTpe1QvdlPQ6OmYwOoh3q9BDfy+zV
1+UGn4L2G4MJ9aYYdg+6lF3RUFR3LbTZm2iJCwP8YjJWvnoWYT7jUHuq9HfuZKwH3g5WsS0sPt/1
TS1booXXQS/cV2M8dtZwO7cme4Yuo/ol3dY2qZikd7CrOlLoYlrD+z6woz6rTFMYpFlcNcXWMnox
lA3HmrJuqIZs7sKaQTN5kn9mC5wFsRcI2cQQAupxQTlLVaVL6dQ53n6mt+1Ua//pvSg3Mih5Gag/
c6NOShHOa8qD03LPjg48EjatKuigDcUyiPy0D3lgAo+klaeg9VqbfhZwaUG6uQyGFWnbenKpikBR
k5xIjw/NEMGZTbLujpwXzT3+lmgIc0unTFvZ5YqsSyNvRV5a1W4tXImBdYXKyqnLT9Lipr1sgj5S
u2k2F4vOwNv8qX1RGltH5C1Sq1LZQyoAP6nIIkzvrRIyEERNookS2wCBM5Gz6dxKZ8orWoxePm+0
1IEmsh9MK47cuvgt2lD/jpwRqKTKGFRPtDcDUyN4qJ6MwRorMvsrFo0xpU3KfFuWSL6tkMyDzIBG
7zzYjJCudmv5WNfQnyY96n9LbLRDCXriyGcjmUakCaFyZS10WcZSQbzQLP56wEoyasrFy7qqsCzq
GIGASRPdUGGJJUmFBdhDrEuQlxFntfRyNZVSG4cAANnwMBgAryUWLwXSGN7q2hTlGHD5TTJ6mHPT
v50wjbfaVFHWYJUWyiFp+zayZaiIXSJPTi1zRUGuFMp5Wt2yemyNArlFzy9yYs8RElp6hAwQETn2
GSTRtP9stlOAFbWC/g8AEhwPJemsV6wqcf4VrsCaOArAJbTwq6Ghay6EIshhRZANGBoB4NA81U+W
rlVNkbCWv2YOqk7LaJeSsNYrdjwooj7pwpFF9ARY20wVr2AQmBxGozI3qawK+C4ddiAF6x0uN1al
ocIe5FW+xmsOMWezl6drHqxeh6WykIGo67Z/7Dqv1fsxtBvMVl0a8GuR3b41aupBA6Q1PrRc/Sak
ymstUH53pc2oK8xoQctmmD+gvaNHVSQHggBMhR4ebBCA9948mU9DzKciwqB9H8RFUy6txwAYxiVG
HsL/JQOF4G8dRL1SkN7XD7xs55/d1NcFILpV0G3a4rSoUENHYTIAtzlpJ1k4p00GrxDZSl4ZOaAo
pOY+vJayGxC/r8FqOtCrk/UvPXdRAPRXbnqJY/UMiqS+O1yZ9ZKjgINH4UQm06kt6roLFmKcoslP
LGiXeDH6SSc8lt1VddTMW+fFt5RwqYTs/EgiuZhRwkGbIkkJ1PytrjgCzapmesv9onoq2j4wskDz
9jnijiG3YTSIbDVn3WWt1wvwjuWrUaeNaKPwUBQRxDGgds/s2BhaWxNUY6bdrFl1ShIBz0Vk4zeH
Ye2Fn0GfW91HXW1cIy9cN/eTbYAT0zC1sNAu6DoZ4FMMWDu4/hdUpUGy6Fir+jXoIFIJ8gTlzxm9
qfegQRwcYo+hd6t1oHoa8kA+gIUfpRGnmz2PAlrsAMQUtOaYhYgc16SJNNLKJZt1u3XdfPCwEqzj
mVE2/kgq1osHWaP6vrF8bfjZ4C35cbZw3VC/HjFow22DX/PA+/q4ev2oaNsAaHBvehIlC9fJ++4w
D1146PyuQjt+H4gidkRj13QKe6Vje/LYsjPUVBRxYVpQIx8Wh/OEMxWhop7j66mF/dlRH21MmMaq
avIbPefBA8KNySINHMa6a4t+gT3phgsA4Ip11LKRSqaFI4cf6IYO7kQ5FT/wcJsq3NKWA6ncqJzl
fpjyXm/q1phva3RqVmlfmgiEGg+qk2ReFyMxTa3qtDsZi2UR2jjjoFnY2kx1E3XsyoyegBdZDegp
2SOLPS71SEJDra8MglkzAQXLGBDTmNyfztgZDuWgADgUI1jT0oIjmQv2DjOft14vo5GiRliWCNP1
wu6Ri4/quNVDMVHonphompmF31yxpWbB7VhG2EUdpLEUHTsTbEfs1KINeWjhodPJDAoOyB42N82j
oXsKmW92tB5mA33SYOiuMld10EM1mWR/Z6+eu6StvOCIrqJT+sQJJlCTTUajyOBPPQ5oiZaxOEdG
VMbGJGx9kh8yTEWZAyuZZqCrJ7aBuGaWslBXWAvzaPjVku8GS7fFxtP4aTbn0ehnoyXUQ1CGvKJj
3g1m2vtt3e+gFG/sjJx1b7zymrvFG5c5VkWD3gKfdbpMIqamEKlF4Q7baHXddi+M5USRwDioIcAF
gPyncOzRStlsjbeNq0Z2LxzITx3DbijYg6eU/dgqEUZkQAFt2PnKXkbc5gv49AC1683yiasZmq2T
m6PWhPAD7kbN4LGOXQOhKl3UqtDdoTr9DHEi8+86Nh2nC+Av0watsCUjiN4jK81V3yDgQyCKdp7W
GQs8lYU/prq2SqgbmzxKRNCHHfDHavI2zLZ7drfyyC5iyNlzPNhqbTX3+ZxbDBIUefUIvImYYmbm
jbsPxmCt4nXQHcvWQgq0gbr4lVu8avAStuZ65D8NFgXsPscZaolhoDcsnnQ4mQizagRRiBbCYFru
RS1G+5rjq0Q8BrPzrLA7Xu3ct7o0X/GfqVCsvRUl3pkkQk/vi2MZcwFGWVvcDZA8+e0pE0wjVh62
ty3Kh1diDPFgGcumvme5V/VbqVvzzplDVIJPly5iy8YO35BVKF5R7VqWOxDIhSzlLesRPoDFtUjN
gq8dLTTUj6nXCVbRkp80ywQihkPEzPm324xhSKZy6KO4VmWOjjtfYg0lLjGHTAZcAbpRWPtW5BbQ
5RCqkX/bRuSPfTBaQ9LDNTbUKb1QEScEaA8lJ8nAUd4GTkHGtUWtd+Fjm8KRmQMtq4BdV2g5QuBi
9vYN7hC/IXW48B9iQZiDrr4RL4ulnHCO5npdF9IyzDIJwUMZ4RHSjMsfSwXVrVXnKxB/qv0dwavl
ST+McIxl1YPTBKFG9Gxzz0cQYPhcA1/gLAeIJBd4wJjO2iZ2hdugU0V0q+egfQLxaZ7V3EZZx4i8
rIb4yjMz6nY/Gny8NaWZ57Rxc8tNnFFar1FhIn1T6L7CcqjQjc3Kc+tN6BRQ7XOE9iFEw8xeJUWv
Z35la5DrJqUHdnEymytoSFDsd914cJWcrjFFCMLLUCK33kTSQMmp74wr5uF1nHhz3T/ltkYmvAgR
65O1sSKPGMUMUN2g7HBO1FxHAdjvRIE3Hkj9gYHzcreMPS1MyLnV7soRv6+oFiGrDihXExRdQY0q
iPo/ywRuTeIMrNCIkcq2ysYqGhTcFq6fA95gQmay8tqtx2RZbxxjdO3YNmU33AZo0GxxMHFnNZnL
jLGKAfoG3UvQOA3lpgbry+gin2KyU6RhOw1iNHMGUSwNJF7TRFjhXBLcnf6L5tx7dhSYvEjnTnZP
jLDq0SSjxuna0DICobVf1x4KAei3Q9P/OEu6CAbxIMG6NfHgqcHaJlF1J37hceTgp35gxLcdvWMe
YNet12JUkTuJva3LNkJkZYVXfalntEv66LYlJw3JldRmNKPiWAYvzC4hmzbwRaP7dl5ai3ouj46z
I9yOND3zUZ3SXu0Td2jrmoZNac+IifTyO2dBY4K3PmqquFD+CFFY0fFbUdfGmxlq6Bv50dgu8ahk
w6n2Qw4hHOwngVC1LO4BI3Rvh2ZSYeIOMhhIb7CZEdnawcEoIrBHLS6qJdDOMVAk6VWJSHRCL/tf
ifoNyCDc0d31+NlKzREc/gCa4e3eOnX7Z7Sn+tqqCwb9x07iSFY+hyJtg6iJ0aasnSBmwD8ASAHh
0Ih47rjcmGZRSUgHwdHAo/TBA3ZecT9OYJYj+BkzYijgCvQHclseZ4gRyaRZAUuOZ4EJwO8Q003L
XLNKWF9DpEmOIShbV7tuqOl3fKL+pPm19lFhYFblTfilCGDxlp1HjxTjZBYEEbh6BitgdReA2RLJ
phLhsClqU2QtKoo2KTqzX4iN01CS3LUwWa3d1X+qVlpm6noMbrAYw2gBHfRa/F70sN6pcnKX2MmR
58BfqaodZlYyRIO+uG49vFwx64Fxv9iN+9MSjjATU1Y+wJYWhIRiG40HUDoZ2foEbz23cc2qWm3y
oFig9IuX3Y+wyV0zmSq/PbblOvtJZDTFjwWvVeSGtKc80ncIh0hTNOER6FwOWoJmgde1pVFGd5On
HZG5ZV00MfAwpk4myIMlLggmx02Lcira66VoLALpG/bDct2RX+ExISyEhBrJyzI08FxFd+Vq4x3W
9CIJFotZCXP8etNN1RIk09QUv/tmbG8EktLFxu5rp9/07dB3913EGlzW2hwEnUaOTpKmb1v2ICwu
yzQsVuXGoajbcausVr7MtQhxMw5e9MRacPnS0xUaEHc1OzyDzQ5PFta6Hailm7mvMxARKie1CsS7
YTlbDRVgjllxeUA6kg4GlBIhUQbPPXNzOEobyjZJUxs2zn2LO5bkwrCLvZCW1DtPajwYgRNEkQRd
smDRNZDF3wB7XKwgS7H0yVNCGiHuCheKk4VqnY742ILIt89QuY6hZdWN8VDMbkhliXdAjATxE37d
nAFxg7RTwTz9vIZCzFT1UuAxZqBeeWwNc0AaRiEnRaIZEI8rx7PmEhGVkmFsQWADwC7sBJtaoA22
yFADnECCoBoEYXg+9/BQg813fgV53BjquM21E7VRR/A4grdbTe46dHKYW1EnYGh6rwcmgiQXaw2i
lZaD37TMF23B9ZVOAiGSer3nk0AsyU/IFrI4udGDvMxHIQFpdlTvQzxP/pirMH6svaes1Ed0rXBp
1q5Dcux1oMB9raJjV7AoR8a/Do6dZOCHLOVscUSXNYYhnAK0JEIyO9w0jte+Rla/PtmGvQD2MRrz
X7tdoTSEDJ5Vx64LRr8wX/K7qDew4ye7xv0XQK+NEY22gmejCke8L7waObAIeaseJ5kvaRfCRZMI
LDjweivAllAPxhVP/caFqqQGy1ee6aUJGmLYJXysrrGiSVMZFQr1S6AHOlWzGUI4GiQgtJh99cMZ
+CySomLSJXheI9tTTHr9GU7aeeOL4yN9wz37fuyXAexkA2IjGnAXhxkqvMIhiy9q3KGR0/4eaz/i
1D9F+MgQyhYOfGDOqSdDaE6VsgAJaKAVTMypxOMpb8GGjHfXGADmY9fimE9LuCYQpOlY3FSt4xyt
OZ8VreEO/jRdHZlkdE1xEJI7yA+WYni2La9xMm6u6hCGvShjkJcCl10Wg8kPUV37xcYPxsFK7WVy
7LQyRhSFi7rlOGRW7owpCj4TCEm8EwFcbUuTxcZoOdVmhG+/ibyqMWLQiyPBhFRSUNJ+9UR59Baj
KneTU3FGBssCjYqcRGeTegnL/6LoPJYkxbUw/ERE4M0W0pW3XdVVG6LNNFYCBAiJp58vVzduzMR0
diZI5/w2LOy0Ln+CevHGQzS6gqR9H1VoMXqiSenEDf3fhL0m/DZ7N+miYdrxj3tQzarQyt8+U53o
R2EHyuFcfxzWwq8m9e2sTsb0Oq/RetCyjxgAaOTkdvPG+OcWXXFIgxzyZsicYbsZB7eeitF6wXB0
5BpdMtAcexB4A2j/rYR3SVYWkGOW9aI5SytEmsP/UI6yVU76OC1OtuZTzVQ15NpwNBwSbDmYRC0X
tmPBZ9ZK9a+T6Hpw422Ik3O7BHVWtAxWaa5tahSYPxmVpxr/ExmgbZiWhScqF4RZQK+eskkBD0/s
ZfWhrzJsbVPkdAcUnQJMT9Xh3RxOibpU1XW1mDrDK1ZyRaB4B9BENJcItRTeZOg6X6VvvluesqHQ
fd8x9I4pvVdjVo+HTfvtrbPGwkEx4wSAMHyJ3e3ccQMyZoXj3aA7oBwDWPpIlf2mioyt7aIo75wP
3WCoV7edGO6XmkZ79BcrqgKSJMjo2YfmT1qnnIGVdT8AdTpLLLsNGJgkzk9GmWlo8wzP5VL4JVMb
SNGS/vOaLFa5M+jZPftjwtXaWvT+B5I8XHlhEBED3WQd7xM/F1OBDevknFiKZX6ugSp/MZFRKlO3
pqlFPk6jP18G4zUNwK4rnNvWk9N22jX/Q9GzDxGXBuvkE/EDNnUNvUmBhexqkwMS/1SdIkoT37rJ
6263qo/xGo/hFPUg0pxelTbd+OL0uvLcfNvdxs/TNqOgx3SoqCdjrIW3Wsu7dgdVKcBXgih3+0Hv
hEGSInxIgIh/2sYwIQ1Du71WsSh/RvUe/ZnKdpc/O8mY+TxzhUTvPpe2vdnLzquf+ZSGmkZ3jrja
CKvz79yo9MvvbVA7P5icxntv3IQuZNbTnM77pUk4C5KpO1TEhXwp3FM8DKFM36ctxTNQulownLim
lG927DaONSFmMFZ/tlW6Ff0yCBIU0jkGhy/dNByettDMw03lL4NH2hUFDfKtt47HbzHquHnq2rZ1
DhFjLr+0GprXvh8apFhsS/pvL9slBSCHMWDNR+kh4nsVyMjgst5dcSrL2qFDZCbwbwATjqr1lnzT
xOfAlrVzcJhWt1syQrwfoOPLw5SwwJ07poj6WCndRg9239TvqqfQDle4DJfHoKdC8hDUVoBgsy2y
emdDClXPf0nciE7r6bLExvSHdU6MvtVQVhzT15AJJjdvfRCzsuPHbOO+AXkYYjy8IPDYP+cxvPQ0
UYnLogdEynmUmqU8o+7tvOPUlilhfiQm1Ldjt/Nzrdpxv5h14zZv084l7iMVEaSQF+zXzxTyc22j
S86KGDY+3iri5A7Abp6PTKaRPqRyjec89Ejcvjg+kEfRLToeXxU7Un9sUs7RQ1ARDHqKWq8qz5hE
gh9hwpTC15Y2zqFZevtdE/jJDLmOZamPO0Ky5extum9vlmwO5Z3x0jU+1G3Stoe4W0Tzue0ciTdt
yXhTgvFZr/Zyrokl+i9wYxdp3e7FN0sVLnGeDUH6hdXX+yloXrZ/m6VKyj8gdSZ54XoNWEKsvMoT
lWBIqr3pdg+HIYHAanqmWAlSw2hfO5c5DAeALlUP915bAm3BCqBYtAZwTIXZfuGkUi5tBHKw/5Qe
dnHnRLXYTvWYyKe58Sa0cc4eMKWpeSdWsFZ+XzTTKPfXjjnkw2kZ8Aobx/07TDpUTkGxsnVusybT
6efY+8QhTTuzxE46Vn9jd36eYkxdMR6q2R2Scyy2IXrKNq8hUGTs5t9eE8TIcu3Wd/lIV098Sdd+
eUq2uY1zOy/eMW7D/aH0G+kfx5KR7xgMtG2ZwVVxXpUZGsmQwr6/ft25yYMeptUFiwIIY0iNKfrj
wJnr2yDQSr1Gg2+u9cjCxWXZdgy7VSdCIGmTChDOJa1ZRXysFVqK/caf0va9hjdDNO/EaEBX3S+v
0zrYV8103dygawBekNyNcT6OAxtRXbr+B19m+syGYR66hXhZnfFj5UNY63PS7GWaJ7GYv/YoW4Jc
RD0jVz3FQcVTkEwo9cdmASDdVPzigWMK8II4wfoxTanJAQHskHtb7Lx3QO5OjpSz5LiXJXfBBupP
sPJoE/Je3SZUfJoBS0rCHc1bNPn2mHBav292lL8U8N1zqxfmMCqkaJPc9+im6cGejqNl0yu8buEz
NWGvpoMItftPCi9Y8nCcvJ997Qy/Kr9z1nzURryGDFjhYWXpNsfZV+plI4KkzMlT3T/XXjKqjamM
jnttJ1MM1wET/iLuPup4ZykXcQ3VQ/Nz+dH1c4Tc4QrULyzeR4PyoWGWndrtUBvdbAfd9XHG+xCq
twwiGoxqIcy9mAFSZDHXY/bT1sgrb3qG/8cdJ+Fb1Wg4vNKbHBKnN22fekcBQXu21r+qMmHcr5se
9YYHcnY7y7aLT5sn25ty3mi0wSW1E1QBlMnvyCLPM+qE2QUKKGKgaSlTtmAAH1wOwR/EPjBDKZQ4
HFu5h+9Oy+3OxrSOHwFfZJ+7gjs9d5RwLJB74/+K1zl9nPtphMHwpqkrnHTRHGKBrz6WzC1fvJAQ
hnTZs3eblp0LtaOtk3uNAujv1x7EzjSeesHbFrVHTkemElFV0efqb3VznhJTn2tq3ptcwUPdG1q1
+PM729wGJltgZwYCmFURMwHemCwUA4mX2fK3SuBAcsBP8SOuPAkQBmj4Sh6E3I7o/+es6Abrkm3n
1XNQRD1DNDuELvmlaxvcJuS+tflkGv2HZiXMlFzKALVetE3bhRlSh4D08NkFlnkBaTaGpj2Nc+k+
T+XkJjkJ3fya6WD4fdfQ3ZazGgcgiqXBGGQ2X8AlU2r0o9Nl+28bs0kWlVwSWKR2id+lI4eAnLZg
+IDy32WebezAhZz7dDjzt/Yfqzqkh2PemuxMlRtPGMct7mfRNK9q2um3mbqFhypsLCuwmIh+4yW3
w2Wc2h5qw5bdWz3Nuzh4dWbkMVpJiircwKZ/9jbAfbaSSv+KSqB7FnzMp7WKNp6I+cpqsBQvPwdn
Ge4BBqq/VlMBXMxMbb+WKdgfROcD4aQ2vhXe1cCilyx6C+o6wrYh+/ifNLufHXW7xvLNBFBtPIN2
vFkXHivlhv4nu8UVMtcJQjNdyeFuWut+BnDzZ+Yh17+pe1smxzmILHK0uKt/Zb1ZXroRXCFf2Jbt
CXzSlFQRBeaXE0opT3ZV40+kEkw9aRU18YGx0omQB6zz7ebTHQT5W+kJGLKZpptO2G08tYy8bwn9
1NMXutPVwTEW0ZV3DhyEtIVInOnkmEpNd+ucwTTHgb0+Ze2k90u8+XV4ga/wa+hyV4ibddRWnkxs
guBcL87uX9o+E58tr1oIUqui4DdY7OL9wFkbqC9mywqJxUaUD/x3UJ98px28goPb+wKAl/F5MXPj
HvthW/gClYkd1ij+aMD8BIUZxRTEN6CDXqJnF10A42BTUhAX7UyyBx9G+CuWUOOHkjPKPcq+C5FM
QO+jJ2f7aC7sZeVWpGYrs9O+L8QzhfTMxOes9foJk5mdACmSbfgvzSCgQN7a5SNhKUt52mO+SI16
sSt4IZY/fZoKgUJ8x9OUrZvj3U7M9uoUiBUQPBftJH/ICpLmT8o/Tu7GxnWaQo1BxsWJgmCFjqhE
cNjpgXea3EJ9JAe18x+850wLs7uxnNsfVPxM4GNrmTxHFCj+W6kEL49L6o1eXtkm+U6lRwLA4K4u
bDBM/CmOWme7tDVmETTRLKQomlxykO0c6g7KdBmADNK6c+ZjtBkOWeMAT57wKMfzkccOVACuOkRM
t1uJq147vKjSOuI5oLeueZqjAWw0Bj1BCREisbllbg1JCaNJgNTWJkRGVHLliqKPwkYWgfItk+uU
Rm+ul+0a0tiySkbz1MHbi2TaWPayGigtcLv+hAwGq7wN0R3BeiYSqm5NvR+d7115jp6gnRtjtzLJ
KWSJPc7tLFqKvs5YflYm+jR3EiDSLYPjLYDj09+8xwbRyLguMJJmmasDKR6p/eF3ihs/FdviHNFP
je2togyeB3OvocU0Mor4qGO21oIDNVmxSlU2OBCe3vAF2ZYyp074gXmqttmD4VXwc/vRoXxyP66j
sPWzUVVMtNEMA/UcBaj/as5TnazPG2jadpDRsNe3w6hF96Rit3bPOuz97SZTG3C9mKlAekZXZepL
E/dZwrpp5EM6D9XCEO5kuv0BgNfRCOaOangNlG1cC+MTjs27V0ZddpMOCaTL2jtRxDcMzPxZ0dA3
naUnwOiz3d3eA9azOK89Za8JvPXcH4ylc/GclUMCftc6WNAHZzR/EYwBh7lBS8EHWr/GOYNWBsOp
6/Z0PpUWsnUI7fZbB866njynlMNBDqk1hbOrsi62cEClZ/lcECxsd8+i1mt10aS4cj/JrTR3qO8W
USDUAy+qIw0c4QJBgVyKTWbFGiRxWjB/bJiRhI9ZTiw7iGy6qHF8rUQNUs9Fu+1Hr4swT0xNdhUW
uVtsz92ULl9sOdVLYir4ED9pZr+Y0TFMIB9kcB2XTuoHBc+/n4QzVRVJCgwWP1udLNj0mjEtT/zI
qOFkD/ubC3way2HcxiFDVUE7GtCHLKf7rK2bLg/TYGuPDTWWlFUugUFZpqbB/OzRK1JhqfxZf+z8
LYeXuUSed1wjEdSveoU9/1mlTheiRCtJ8Y68oWfmNr3QTwrvwMPkiGb59PydcswBbR5vm+byLcqp
IUG28mbybMeKgNIsL+3YNm9CwNAUZYjHABgYchdQq97LByuHELooSajegMeI5Q2CSRPeyhmt7RHA
ujGncc0whGqaxbwTE2oaHwFx5LWOqNvLG9tU6smBxBouFk9L+7bSz5R8uOlY+7eSq6f+u8okXe48
i3c5bxM3Mhe7dfG9NyRLfa5KI/ZC1paKuzlGiPJAxRNGbaSVBFat+w46Vzvpzr4NqdD8cNwkmKlt
SIbsccmcdP0Kx6Dl6Qqrzb/dmXNIfS1DpQrFX1Yc9mVroSMRjKyEQ/Uet1ZXJuk9EUtJdl4N/OKl
75esAyuNmeaKZeb9OcMEz2seCD/0TmRZtvZadlFmPGVLgiAjmsP6VqYbT+WGyMqcp8GN5X/e5O4N
eq0AodsyZpmAE5sH4/xIw05Ex3Z1yvaMSsN0ByfS3vjEqdw/j8LjGhy8ZNyee/562YXmqb78kKtj
9KtLyDsfneuqfOi2kvHWCF398RzM2fdel3Ayx2DUzh3sIV0FPXgvSQ1j7bV/NxP7ND/MQ6COlRlC
2FNw+PKmbQAGUGzsBkaKg9v0x91svXdyOZuXdwdKZ7nSNvB9zJspmkRA6rK+WSu/+gMSsUknR3QT
2INUtoxzDYfX36wwAbDJtMb4J0dmznaK3Igcduu3aXUbO8Pin6Pd298TWTb7xbGtX5+1hv/OZxWW
f7q4Qp6zYj3vYUm4toccLAZgF8kLywb78YrXKnHG9QAzjiTf0UvM9ZFxWSNOU/5VSjIny8UZVkfd
8ZojZEh3EXa/Zc8+llt/8qLjlmk/PoR6jYCJPH+MyU4zsr2Lh0TfZVPLCmgXh2ymJdxDc6NN6wFe
i9BpTtRnIhgJoiEMC3+OkP1yS3KtuqNlLaAoXP+ZOljY84AA2eSCoUflrk4X5yCkJPl6LX0EeA2g
DzQGAi1sNhnU57GVU9x+dcPifstw0hOYg0KHh+4iU7nakuQLhjhMzlE6eG/sRwQd2akNOfraeWoe
IU3EdjYSquemlcH1XV5cw7vfChNDW8WGa1qF8VRMnVLRnbO77sLihg381qkcn4dgjwC3/ahr93wM
r/uVWv2APsRKeumNxAVgL84+tFCyomIgcyjuvU4QM7soHuwoO8gS2QRrYJ+SSbTuVZg34zz/E4O/
/6vito2PAm7lZR9i0JpslS5e4DLZPzg5sBtN7KEvQQYZeqb03PzYnBqXfzbI+RVAf3zK0qkpWYFm
+9aQ6rGdm0mq/dSz3O+oCafgP8nTFOXAPEw2jRfYEMp0jyEX481DXZSly7/ImW14qeLV4y9P8EcH
OmQbwjuSyPkFibI0qO7G+HW2MG3FmrVKFKVcUJSpytUPBGVoIliYULyLZ7OMwMLF2invzFJ/uk3m
f7GdjY9aIPTO1y1zu0IjOfYuCtrtr+OH7Yh6PBaqcG3UVQd41xljYdJODyQdV7ir6haRj4U4+JEg
BBwuiUUj9FsBd69IAxMeW0TkorkFpggn4i+FdvPVDCmqsopn/ohmbKNd0vV54Do1uaALc2z+S3S/
Txjj5tE5LZVGVWHq2dvPKMnce83b0x1kFm2MsPwWME+0JqmTmhv/TApohjRApsI/ygBs7bAi2eWe
CQPbXEp3UAPwQ7fIsxwaAgB5XbFXJ/G1JrVLa/dmD1KHezMJek1mQxrduW6GTlGNtJFwF3BpoTAw
dXWK1zb1C+0zdPCCzXI8Lq6PHNHEELisWFf9YOyvBn/agG4JVmHzLPUdJQ94qS0LD7ORay7Uo+vH
Grm4BIpjgiARqyUOQwEtb0dG4/biZJk3PkChZ+8Z/H9/TMLVQSw/izgqVqffg5sWOaq5hTngbXB2
ZNVH0WzMAlswSXSsLbBQETfVJBjiE/MjjdmPClBOrzpvcQ+H382Zao4qFqFXuLt2YfnEOr2q1mXQ
iJJUfm1xNCKptbqML/6a8pmVmR+DpUv/i4bWeUOSkzzrUqE1GGfUfrd8GPAv0/p9X4zxppGcTymB
TqwB9s+STJH8adTojnkirT/nXdxW0TNkRVCTpicc4UOzVKHn3/RwdDx2kMseUny0xkflztH+o06B
b3MQqIZc6iUg6rQLx7U/zfEePXr8OlkxRKqZ7q9aml9A4qIvxD41cxHIoXotW8VEL3iybiFKePaD
iJ3yJJt5fqtp6qH6xUImnpelckA7Z7f8yXm/pydG0L08iHIEmlMzb3iR7LJzH2QS2EuwzxVaW7tI
Ru1mAV7mb945P5NkV2yeXYNzRm9BWH4vMEGXa5NEhFCDR9ieI1fMCP1VZ94cJ1xsoVMgj2+5BIp9
ZZxI4SPM1vGI4OckBsro7IugYhqNV6wooUhGzCWnwPOVuRUcce/wMOkfFaFuvOnTef2m5jKrD1MU
8nb56Iu3S6MSgU86ma1+Gegqol+qtnP9mYRbvZ34biXH4BI4H3qekvjYVpzDxdQvkbndhqpUCdqO
MLjfsHRoxFgqwOfYREmWgyLs+pR0ZRafdNMNV1imy76T0Ut/y9U3IypgGbw7Qs0/w4mSVor/Otse
ZVyutqDRNH2Zx67lvuWkUac+bj0HF3tF0BQCjhF6VqZdUD4iyGzmw6JT8soYO6LpDTYlJmhvYBAt
ki0mV94dRxDtxQr3ew11/dzOdUCHVmCBGvuede3Rz/ZRHcaqMahhNmciYlwuqX+42j0mEAyjPvxN
+lOBPqR832jHouO9bpqKK4GD7MhmLO5EsqRcamEFCs1chQsDOLn/lO64/GV+7gyVswrMJtn0mh4d
5Q/1TcOv8N8SjV33Hbp4QsCkOHkOet1AKwKluEKz0dnNYY6qejnG9Vx1v/gBa6TZbKjrweCDJwKX
21gc4iDsfo1cj0/u5ppvNLhdVKR7hH5p8nQ0F/vsxr9o756i08LJ2bAYxpPzw+uuVjmoZ25pOZSZ
/R3gYXjqRrRmv5VqjXMzo4p2D+j1mumuJVxwf9srqMyiiVtQBVhe8OAjThpB8ydQ1vyXMSh0T0sa
G/+2M0aOT46nFOea2bcg18EGPxIpFXgoHbyyC+4WG83lAYHgGhOSs+jwNRpNSLZHyyFw2bkXaOCo
tgYt3ujr+qz2eetOdThP/SWaqVO81VzRzg0YMQSoN0zw8LEXLt6B27F2T5UfwY9XLGNgHmm1vDZz
xrbuRuH0sdVjbPMxTmF8PTRTb3G2NN6By5DWwsDH2460ooYOXUQ6cbjv8fg4WgcteQz3pE9IsD0+
dWmRxVPFYRDY7QGHBmS4ludJOUN4z+OYVEezsMcXlQcQnk84LcIz5+C+FgITrXPJXIppiwVVGF9v
N65F5W7ON0kO01uvFrW+ZHMfhMdhc8vf8YzipOmjnqJFWdZ/KxOWQV4tQdM8mMQ6ADL4sup7n1zk
3yAb2W89JNeOS+NG6WvPtk/ZpUTR1p076DIkxjCF61uJCQopRi1mxs8oMryLe1K6p7lZbH2zRch/
Oafceju4Kpjsqd/mtLx33dLn5tpSf3ymI6VuDquar/q9Nk7m9Dt02BV4SHv7uQ1L5509TyF4T8sx
8+51vMP+GLnb4KEMEcCcvMTfGTQ8z9fJeJSYLKYVhU+PwA0UTJqxPkeNjUYEDYM3ggeEUULEY7tb
/iQHkbEUWeg8eB6wbMXb60V4kSGix3cB5ShPAkBgL6a59DkbMtH9bXje6iKFbR4/VJQ0pAhghGDt
cNst+JV0wYwNKKOC9T6KQFWIr5jrHeSZKWzbtPo9woD9l9lQ4iH0yTV8dYyVVZ2PTtoDYIxWvXft
4maM347vDHeL23UcTn01fio8b9BG2h2+9tHod+XaNXjNTEUT1DCu8qevxBoWWiybm0dSevFPigVG
NKMNOt7cr43g0du3CRCxZYzyi81ENj0FKTkYuHSSfTgZO5s7P1QsPgjU9vppA6PyWJYbsJmVEOLh
TzjuQMZLOiw9VVRQf+I4b+n+YessfRbYlBSTst8mDy5Apbgtw3Kp7rVft+kR/VbTPYSuktWLCeQe
KAanrBFoGBisLNLJwaQvFnGz/gEl7n3NLtzQkQgPpz/WCyoXDug64YoFWdjySq7Ehkgvqt8Jm+v0
RXvoqyF4jBFPQelfnTZY7jZWP6oyjmXvcF+Ufd3+gVJ3AfaQC6zZc6zIinvrU/IiC55BbhaE1enX
MrfivUtgd/DQCOpCJZurd5q7LOY5KuvFL5DALveQvuyt8xCKR5TPV2e1mf0t9z0bfanE3cUzzCdz
kyFnuTok3iy+QawC7i9YSFQ/azTgmfCA3HXcZm0e7U2MW0Jepc1u423pPUoESLZ+TWZ0UaxffVF1
TZdxI4+w/mXEP/0H8FtVNzH40XBqYkRKzBtI7Dm/Fm864Pv0xEPp9TUFy8y6yF/SXiOH7N1AbE8V
s2JzsyXtvp5dV6rvFt6a5NU9sJqN39NNnrT19J+JTPxdu9PIASG9tmh12j0P5Zb+9DCBfCdOq5Ag
Vh7eQi9J5+gg1wF3qPKG7lttq+PdNZGHQwIRe6OPVLnPN922RGleopKL7oNla9afrYrWMuflTaj0
gEZVhyRu0DavoYPud8wCAvlb2Qew4JNJPxmoB5XH2BEIeSorHGlo/VFCZqU1/ELJWpqrW8PWOV89
k5bulmgqcH8vLuN5pOxhnIW3fa1zADDYi8FUlzQcQyyj2dVzB43EKF84kEcUgw5W+DjjUvUSKR08
gFMsK+hqv/yRJk1w2kRgoABNGGj2/5iUzIeBZltP1TgyiJ6qBOWspDS43w5+XPeEvLHZsXaHnVmL
tClpn5inQfqHslYYLGRYi7chi+sR0YiIVbHodiK139POgFKjlC/YNnnYMl+7t4zoZXpwnal+o+Ag
dO52X3jq0Jq1tI9zXAumXjVm4SED3q8YvmLOKl4KZB1KecsnTVpzXKwJXF9JUg2NvGFqPstmrbfP
3ezA0MqPmxVR1/Ux3aou/A+ght+hxXlZXtx1nZi6ea35lcwe+AW0YcQvGWpKRUI0WYdkCh2iNrYr
tFHu1yFpqgKMunMGn4mUvnHvbJPhbPdFE75P1TRR35j6SHDiqppB0irHWekjWtd3KF+JGqfHfQDy
39AhnPhqu6MdpgUQ5Zt8Yi/vnuKlxEwEBjWIIhrWbT2me+vqfKXzGLGx40LmNhg9wxxC078DFVm/
defpLTe6tQ+CdY/2964szVnqq1gT/tl9MS5fyqNe4CpuINT0SEbgLP8gmx9Z0KNIPvIFtgZ8DlUr
BEgTqJOXdQMMgw49rEUIGnFHDLt6np117A9VP7DrOxkf4hiFKv0VBCtGA0BQ9Oci9FeG8IrsWYo7
dyzfvA5iQpdwFXVujmBxdFPp4t5FHlgAaGafcZLFv6XbDvx/8OzPpXfdexbYZi8G+KaPqmRYLsJt
HzANrGX3MmNf8/IUvSL4LrBcjpAcZIVLCbXvCMD8h9N3qk5o6DEL8pOY4GSa0nh5FNDUe/CqjCRw
5qQ1eWh2d3muGsc+174n3QPktJjOscjMPzHhRcnbaIE5pLx2/QGDMf7AfMQ1lQZ9F128Gf39nYKz
/CO6Er/C3gU6OtZx3b2SqqpZ9qdgfYxGCPqrEGCF7pgn8RYa1ftHQtLQTFa7aW9Latrw4kmXWJd4
jBLWfi8opeQIbsbsgTPYQfZVRn6KisBzmvE7RIlEAA7+nrn91aCFRKrIEyFuvdCZtoOKogzLSEXd
wovrsoE/h5NM1S1nl/5H6EA43bNirfV5EpH8NJSgRSi72mF+b8dwcE6N7NPHBmSSu7Vx+WH5iyCn
0y6gCEkCASKEsQ2h8lhQl/DOww05YXTqTbgdhQTD/NhFVD1vBkrvHpDTfe3ctFd3bRaDZy/BGDSP
WzJH6q6UwVWSvdJsf+wNczsWpG7/g4EY5ogNh5GGBRDKGYq4+kpnpib+jTL6FyQguvy69UArIn8M
pO6C3PCi9i3NCsrsyycirpr1qE02v2yO8YKbCJ7Y+1mqMngPl3b+tYfeNqFQWsc6D/uRZRWpQrYk
SCdE59T52mXUECZJGdsb5fbufocPZkhfcFbbt0B2SCFMO+G6v45ky+08JrXhZ+wx+OHzgEczfZs6
h3ZUtJXvzRaUR98VXBZIqMoLJIH+sfgy+AR0aakNWpeWXPU5Tqn9riv1vadpgLxbu9bNsXs0v9Se
LV+Z7BxeQBNiRDHITv/6TEgQiDMIToEw2ujPzelWSLyVU/EE5xOE97Nn2IhxEy33PbZXzHFZxXHE
+t4dMjuYMK9SgVhaA0EM3Ak75OAahC5+CcIx41PoMuG/ZNuWZc8JfiH0fclWvTrghfrJxFtGNkPA
UiPB2x2ktlg5S1KpHImcRmBPXQp3GlRwCYMaDVrHNpEcLJReVkxhNb/LLtI451YMQnC+SXnUYeCG
N9M8jJA1daK+RuXM81mLHhdrva79wVNNHHN6l3JCl0+dIOOW+zXq3YWJluMA1NoG4uKB9F4NbEoc
wSSimffH7KLQrc8Gt4Z+fdl6DotbnPAlyvamc7afTDuC1CVoruaxQzqz/McCJ8nQ6EuygXLQ0T7h
Xq/t44h/4GPzF2SzcmGWyAPf36Y3S5gbSr4dNSkfN436D2bStbkh2kv/7WqsSTlSpYnzYUyCr0g6
9rFzLQ/h0Axjd9LTOv4wrRFvSdPvgBHbZL9XLuu/GoFKfLVIrc+ybpz/STuv5diRo1s/ESLgzW0D
bdmW5LY3iG3hvcfT/x+oCIkE+xBHoxtpYhRidqGqstKstTJ3kOgeZHD9Inhew+y1J80dQA9qpal8
if18cgWD4SY2dLs0Zj8I9UAAgqpcBUWNkE6tAghzLH6nsRrwRZ81pCbAWpWB97l2/Sh4UkBy0fnH
r8ZPhdz7n6LE7AdQinVzpS5c5hzFERpN44lmu6MVRAle8+pE24gSRN1VTunxjzEQZzqVMobnenDh
5sI1q8C6QIp7jpGgc0Hnyii3MGl0gF4zBPH3esxNqJadAFCVp/GHyPUuHeCj6XeDyjviU7AQWwca
BwoGaScaNs3p7gsCcYMKCzEML8j1W8zeM0VB3NaEmCdQEf4XcEhg6bV8DFFXRbnjC+SuttygUOwV
Wxe8kwdEvIqKHyPvODGYGClPZJimbydKCqpfDKryBuqkDw4gljz+td716V5HWyY7jnHS7IqxLDkl
NJMCzq6qA4GmJfAF4X62wKjq9hyNmfq9lIGbrgxGH6OhW3YUuQULKg9QIh28FEXh6lklPf8FxyOp
t4lbSn+R7Sjkdc/oJ4YC0Z1naGbrTbvRyAHYejTNxobenjhq0ETynNZukcuZYhtRPqCezgKEs1GO
2WdKYzR9PLdLv+B003NPTCDaVGhNoqUqaMqVofrBLzxAI62gg/XWcUCvglaxHFoHKsWKtgMEm0SP
KnoALcvMqAOWTW0SJlpRdzJUcFm4vBwR0aAgpFoFUYzDaWOt0j+1yLL5PyCseP421dvwCHBKsags
ImzEoQWVkVOq7HeUVYpiV/kNggpaCHzS1uWQkVqDKhqyPeZGBytAS63fE7bq1NI/ELdjZXYaAXsx
lA9TFflHgFRFBDjBUD5FmmxRNe8737xkUlcVj/SpYJcl5iRqIASRVJ5jJa2jdWOk2tc69AY0h4nO
Li49J2J5IE9fc2mAztLK6Ui7XAiGlAnHAymy1UYttf/Mi1NqRhNqg/o7B4GrUEBuFNuSeN8oBumc
VqN3QbgnPDaSDgN7hYMro6cEwp511o0ulYjS6hDOty2qoiCJZzRYSCM2WVhorgmot9Gqn2PCOL7S
oW4LUHaVmKrR9RvGvbZCcwOILxXS1RwamFVbyZeDBDYPTMDEe7QGtBWKB1MBE0ymSL6leGsdLr1m
QE2BFx7sGeZnCoxt1qRYIE4t/eKHnuujSAYI3smJgjaHkp7qhrsJXKbnpE5WyjKqpKFJ9I0AVCum
f/PKK8Bk0q/uupOQWar1BDp9NNdy1nVEXmKAgIKS1Ya7ahRp+KMg3ZIdRpeAg+aCmqfPXeAm+cHH
E2pOw/CJ7xbaTeK1opM/8bRx8uZvoU067yobg0XPxpQjC4HKPoibfSQkxrhNlY7xz5OSCCWXzku8
H+Ogl8l+yDtf2dVUO72T1aH9eUD0D58pV6OfOJ0YGv1TzZ1mDnFq6DqsDLQQPheNHI4PlRlp7glu
EUwrmQQV/hbdUGAQEre/lldA8SBkrVJul0bcCnlkTeWjFB4pnkDa6SNatwcBhc1+JaL+wu0ZUSdA
xigGluPV1sCfpYnersi8u6nEVzAOs0tSwHCWJF3R8I3A1De9NEIitmgQgLgIP2ltqf+Qoc/wXuSd
9SjlY8o8Y5li50BrEZpQnIRENrw7KYm45WqryHCHq+pqanuhNcUbxo1UP1WKyQROjzt+boW2ReqA
7bYOglZav3q/8H5GfIBx7QMJFyk0UNlZN6Ve/Ur8jvCxUwNKoEZC/8hVOv5m4I4dnDlVHr/loye4
OznKhXJH+67/3KZGt0l1Xa62deX27TntS0RXTPAET61FiQ/YBBzgXe/m8E0R/+k4K0aE+GnLCTyP
GS/sg28A/QE2iXdALyh01zS6y92YjHWxzuoiexyGl/dOkfpPhUITzillny4m1JlUt33sGrbfWVJP
jVyLYJkUjdrv3CzyvyA3EpA1NIl1hMiK1kmnxtk6ViXNWIG0AKUaaMDQV5Rum2yHe8/xWWqL7s/o
+zeKXVK5Im2nUFeJZGBT4UpS1hUczCda+LSmlSIWLoPvU7ItvQTSuttazd+u02vSUy5Qvg7BU5Cq
UynOKA/CSDt7kENdJB8yqdn31FAezLEGNN0zop35qaj3yA+NkpvArL0K7IRIa7bgQiV9uPaVvGJp
nluPR9mgDAotvXRbu6uoSqMrIo0kJBXqw9e4VPpga1amPxG0ikI8yi28AloHAnW7vOzb3hETMi6b
/FcEOzGEYLGMrIJK4rVILNCRC1deJSuZI0de9wfoPLmfC+AUjUzfaNRtVhkeFBLe622Gsui4RhxM
e/QL1BIcNDvam9iZtLgb1yVxAp/HOYvBu32q3UKlWWxVlWOo1JqBzonlDemXgHoWlIXyaKAz9nnI
ut49Zwyd/WKKQ+lEsty03waFljd19MEKiXvp13O/6dNClEUPFHxj2Vor2jpiaqOJibSLFFKKXIM5
AeOqIC4A4ILUTIKrWWpf8intcVwNmWB+sZ4ne0sd3U+laMB3pnGrPRm5ODiQyttL0ZbxZgTo6oGj
1+vf0PfB7sAMof6OTB/JxkjZV1yTxYsXhGasialMn3RFBTKCqw55W1oL8JsQ7QCHDIYQzAS00nyk
0S4nZfwlSrrYfTDjWOjBeMeik4Q6QgGWZPLPVq4hctZp3XgqSNp/ZdAMIKkLXfjoj6UmQ6KDFrMC
gdwo9CnBFm9CiQ4/58yqHjJRcmUGn1hl+pirHnWUVEyrv6nU5j8zSsP8gjI1SdKpGAw/Wy0pjbVp
Ff0lobTVrYLUVaw/uijQQlLozW89KbKY3jRI9RPyEXoOZ9xMyIrqPE1AChTKoVdLeihVqvnePtMr
c3QsWlD52mxkxuqYoO4fpEliaD1kfnvBsbbRmkYTKDQJdyBsp8FtyjlPmqF7gAkAYaJDe0TaFwHc
MIukGhygWFU/dcOw+iOMEUu/Ur+2VHixUDqM3kJKqhVirhwsQ18Id3rSQAILVMP/AWMgBBFcWV19
8b1er9ieHqhXWDX6ps6h417QeZe7k9i6PQ0TqCxBtAHHYHJwuwhKoAT791dADfiHBefiCm4ItDcB
RWsgEGTBdeSf5exkQG0Q9mQtrQwvuM7idUEXKkMLAgoNRYkAjNrKJZYSbIsRY9GmjEmcuFkBXUE7
KBVBdvTYNd0DXg4hT00RJhAR2nro0LRj11wB5KNjzsHPTcRMvBHEX21rgdooF68SUiAsMImDjkfN
h5tR2hLOOnmkBjTCzWTymLbpasvLdpYWQUyk2dYomxFpTvVh6Gi6TZVgma/D8+uQmo6+HcRS/btr
CuWaqMhax7bVUOU5DcwZRIQq1UUXl+kNdfEAyCZRv0pISdAE1gShu1Gi8svPoCV9qNQGKALVCYG7
gIaRaQ9SG0RRJf0cGK3+K8bRgP5Q6FEYY6vS7+l0tB+BtBmx05XA0EGD03jdJHlUu/u401tji0pP
WW2tjoCFBxEMh2WLYRnlYJ11C0HNvgybQ5YmsJH9tlROfe+JnkWV2peUn2Oqlkc5pbr/1QDQJV1r
oIcIfI1DbT6GeV24RwuSJNWLXBCQSR8xsy0g3ApfJbVqM8b58teeYoN6/84qSpr5sF9k4HfQwyM1
cWTXK261UKfyvqG2YCK+JMtPoRx4KMGLMsF1EXUge4SJCllIXi0eBDA20b6Hre1tcMgAA+pSIs20
yhqVgcQw/e9kmH21RTazubayUVTroNObFpxyLXh7SMWeaOdtNkDngoUgCQ8m1Xv0ulzLd29ulMu/
wlzwin1uFrkJNN0iDYHbq3/Hp9RIC9V06xBy8sw2otpgKCbdswpMTPE1G3kBcwh0iR8dfD8U6++m
SMBNcQAK/DoLhkI5awjT+bssBIqAJhrCUSuNSh4DguPQi76g0dJ5E0hXEx+zosqzi0TDI3NKRa2q
a2UV4N1G9kzcQxTyCNplQVOKZ7XJdXrUTUXVo+3CoHeSyleTK3Xzvj8oOrgfoVV0qACGmrnw2JpW
JVTste6E6PT4WzVbLQCXW4c/PxZXlSbpz7mSJrBu5iOIMu+vPBNXjdpEMoE+1SeAw03wJMfJOgGE
h0HQTeJqFLxnb4w3TSbtzV1t2+zUgvqydE+d1JTBF4kMB2FKyOwnFHpq5L3FT2Cq3YDctbdGQ8QB
GHJK9gyssL3N4nSBSZz13aoVWZskvRXYijNBVIFltbHhNacuLoZ1WzIBpQSDRUO4Y7wgRAJQFRZu
LeqLZiPoxrcUztpebH354sFRcBckbt+Nj5BkCzgp8+4NEQnVuZK51iCk42dZc6L/sW6HXZj8sbyv
KHQtbPZ7qeHJDmLvfGxkf8zZlx47qZEhJzUn89bXz5k99HvjpAnr2jak5yA9lY7ibROUGOyMaY6X
ZGkyy52dfmN/pplLBcSXkVeAfPqDlDqvmWiqreHzDb+1U7cBW76jdeJLG99a+MDS3ZVTxbSYji2z
9vnKjYBRfGLdMH8lt8fmPCKYQbbjiVvEByxeSi2HUvCXvJO68zqfMMf1flD+yp2wybNo4ci//w5U
4ERx2u5p0vTLJPhXytNlDcOzRbTsRHvn4hUbeminsHj8eLfvGpEY3sD5NnRpfqho0ip9DIPhJKnJ
DTDfg9I8hurTPzBCrkofgNBMno8ej1JPqXXVbU+I2X62dOkPtPWb6SsLE1Dma+FaEIPABzQsCoua
ObuvumBVoqnlyCgFX0rpUTY+mcWCifkJwYQkgi7RJUkjaJRmEy+kvLWYLC6HF4Coeb0u4ZPquzLe
Aa/4+JPNL/vc0OwoEkNrtUlYdgnzWx09Ru5f2fpZNpePrdz5Ym+WM7tqATMLxriUwktV/pSD36Z1
GZeGdC19sZngs+ZHMc1Kvlis2lVzUXi8hjUIcL1c8BtLa5ntfi70rt8HSngxgk+udnbV32q2+/hz
LW3K9BNe3UhU2HrVavlcnXvVvDObIoaPQ/Vf3pb51s/Gu/itAstKxAoignYsoZNhflX128dLWfpa
07a9WkoAUYDgSwsvCtyTSPiDfiDMy4XjNX3y1w/ov1ZCZKlIoszNma0EgEAu5KIeXiYZshWds4NY
w8T9eCV3N8WkG6/xKOrA3N6uhEwOQDMDUS5+fjERkw1RG5WC32WXLxh69zxMy5E1HIxiUElRlNlt
MdpUEv0hii9BfaS8EVRHs0HOGQDhmH8bNMp2NLoQyNyM8sU1vkYIfCuJafe0ZnzAlxY6YB8vfS6m
Pv9Bs7vV16M6CC4/yB/ldYz+WaDJ9Ho9pxRyOHUMU/nyscF73/r1F5jdMUZguHpFVejSWlv5R4q0
ZGLS2Fz80vPxc/OFzS7aaBRUTQsvvkQImCaAlqHaAQ9C783aoqdnwb2M+o0B+eHj9b2cyPmJNRWD
V0+RwHnPT2xjRpIIMSS+WKlwgTkJpO6Kuh5UAJT7hKfo0fhJqtgek4N+TNBrog6+NGfk3jc2VZOm
3BTsqfrsG4eKrzUD4L1L7vjN2heYpQK1X0uXljq9IO+Wqkm6DMVAY7LP7BsPkumCOqzjS1E/UvNd
IZcWk6VJ39yVcVM3KGqB5YvthQ88n9liyExuIpzRRQIsXdZnLiEC41VSYRquMkoeIolshSwEA5rD
9lHvnqXsgcpgSMWmMbam/LMv4uu0FyBgBvTB8h1lj43WJgu/6t0bNftRM2dYB8HQo/k2XBuYl0P/
HKCEYKEt1lC+kLLNx5/gnVOcjBFbKyjrWDKzM976qxz5Ty1x+QKG90jpZ1WWf/57Azp/fxoNhQLT
PFOiZgnGSMuHa0cbT1HQ6Ba+fWzhJcx5c3ZYw2sTszUIba+ZpObDlXhopZtHX/3Nms9qtO7Q7aYv
vkcDpC2shX36f9glEzMMjQDMmt0Nir6IH6btcI3Sc5t/Qw/RESbennURTHSQfvYNepNL093eXUgW
y2c0mBDIoBNC2LcbVsFlKWjqj1cBNek6gRvBnQS6clL9hTt5zxKjsSWyTUZkMDjkrSWzcN2y8wrx
qnpor6Mp5YZ7hMNBSi1MsF4yNP+OVtpHqheL1wZ5gTNCvwL1SqRzubjxvh4s0/n4wNy1Z8gU6F+S
GXP2Rg/MRyAj7sWrXEWruH6yiJ+Qxy+S/cd23j2Isj7VCFRZpj5qyPJsqzQPcBLAFxEGvHGptWhb
F89eUaKppNKfka9tJj59bFF+7zswaRDbUJUg6Zg7tARye6V2g3g1MoRVY1X4Wbm6+SkZ6fUkCH49
aKqSHSr6dge1GqXflPuKnUoZ1EEstjonIT2tUYIgvHK9MHnoa2DuyLdpB6REVk2df6+hvMDN1upd
izLFqqb3YQudcE5MLdwj6ul/g2PuL9y0ex9SgQaDIhYnXtZmJxE0TQYDRRavUveUfgsj/KA9tk5d
nvOFo3jnTpPbIhJJnQV3KM0HsVL+E7Iqt7heyIZHubTJdX0djAfF7O0ceZ0ekk43Iuw0DuuP9+79
1k1uhJnmJk7SILB7e92yKpIZ29GPV0MXNsgfIP8hbNrk4ANgq5TvHxt7GYb41me+tTb7pPD8JV6+
dryWv0Cm19/G39KTeLA24cZ11L28bz0kEFfWj+ToPTfP+aHcfPwDXsbdvPsBMuk3eaum6S8D5l6F
/KqAdg9o1PHaHbxH+gkPDIsUztqj7ozb/PM5uCbMdrX21S48AclaMP4u2pBZvaqYmmVp/Ic8eYhX
xiN0kYAIG+PVq1Bvglz14OvaTg2Tr1JC8xehZ8Th6p8ZVGlIY06tjF//yS+wKLRyrmWFIsHbX9DL
GnB4hEeuVSVwucrP1G33bu90obaHqf4dnjRgfN2MVg1x7cfG7500Ih5Gb2vSJMs680tN4I1hRdv/
qqTVs3moDNtK06dk/Gvm2//J0sspfPWdfdruMFf0lzOdrVRI8zTkD8kY74UOipOZfv7Y3nvPPpWN
yAkodGo8j7N9TRVwT1bkiVdWeGh0d4MKNKIQ+aPZLli66ygo/0L45THm8Z+Zoujsj6qY4JMuhZ7B
/PgVVs/MhQthuwluvipicV1kxpJ/urvCV2Zn5wZxQSWJSswKRrUp221Ql7ag56c4dJ9dVwZUvva9
6uTlJSLRDjJfjdAdAita51Tny6Xx41NUPr/EvDZUKA0NdTZ9dpJ6OWszBFrFa9rFwdZq+7+MG+p2
fYRCwMc7e+/MkgFpoiUxyEibn6RETjXgrKxbpQEXjSg070BO5t0nDfryx6ZeSpnzVb22Nat2jWWf
F2ociddOayB8MVTGpv+8U4X0E6iKcycrgh2q/XEsyhtdrYdkVJ+SeDyGyFnZSEyH6yoBDa2hr78y
LOS6UkmBzSVePHSi/bG+eYGEgKFQjk5GBRFxCxozrvTbN7WtDL7RLmR3rbcdqGy5WnD875onTGQ2
eER10xJlqp/WbHFGEQbgT0uCEllD0lipz03UfBG1MbSTOGXMk5L+RAt5nxXqd5qDp8D0D3GZyVCI
lR3A7HHhbX+fgPB7FF4AiqUMEbZmwRihJxVwtxGvNbHEqtPk0AZcqy5YuXNdTQIEjcE3Cuketcq3
/jZvLOZtRYJ0zVZIuh66bdatwwuA4LDYoHr38Ql6f0nfGpslsyUkfkFRPPlqlhAocvmYGOeREWtA
t8Xdx6buL4yZATp9IUWUrZlDUFCBVHIYPVeIIZ2+CR3ju39GiQuu/Kf+Hy1MUyxZFgmeLXG2MBDR
Y9BQkeZmkI8ip+gjnQrSAC7Ox8t671j4goSweHKLjtc84kNVKB71AUNjUyHYIhfjtmaw1dbLFG8h
Sr9rShc5hBaKKbo8BZ+v3ihBGpK8IQG6ljTA/8IZC2wv6NJfeqD/+nhR730Yi5rSAbB+siWa861C
kVqzPCylIDLAbNhxewBPkSCilcULrQFpCuDeOjGMWcg0W7opkYjMXHMUq1HFxBIZ1ESOGjCwO+MT
c6V2qvFcG98TUARB8BkCJFqruwiKp+IvjGd/f7HBiupkIbhrkxbh7KykPhTComNGiDmAZSfESRxm
xOn/4KCQxRkqoYwEeHNmBXUzidZ0J18J6kWgMSqAQjm15cePt+7ejX5tZvbaqyVcfEY3y9csxgke
hOCGoCtgsI+tSO/jUr7ZFMKwIs79vMebV2MuuKjRXUPlzwA4Uoiea7RU02QXxX9ALK3UhOnqgLxv
Hxu+dwde2519xSGn/q4Yg3z1aOCqifpgdDsprzcfW5HkO2fytZnZV1T0XOnGRJKvaYaogekqTsYY
snVVUv2fYKEM86jbPVlQeUbHOzigPZmcIiMKjgPqBAu/ZjI2uyCMrLdUlbeHZ2E+QlytUxj/nWdc
B6A71BrIfBHYWXmloaxRH27WHy9+um8zc5ZBbm7x/LCzc3MubRQ9UtH/a8PvCoLi1Mpsr7/JOSe2
htrjNQ9+US3cwfdGLRGuvaaaOuU90gx+1CvfBpemhccWGdegkHZCuhqfYuXaDdIxCh9N/WDpC/bu
7DBiFapFKKiQyPKuvzWouGEPqLKzrrLUrAvEP6rgVkR7NNxRoytXRQvspPmkKpJtQPrFeSx85Tt5
LShlE07m5PmIS6cj+GrFFhwaM1QH/5Y0PzTrAmd1pYZbCUxc1NtNu/N7BBj55Aw4EJIbAMZxOBnQ
ptCCKtANa/SEmZS/La1YqDnd+zKGSVZiKQwSJeednf0M6jRQHsm9RnBuwFKJFfHjAWR6CzLeZ7Iq
hSHYxl/1TbA0rvkdWmV6CNADl6ZMm3hqPqy9HZUa6K3n3bpG/pyX+zyy62ZDgREB/JPR9GsLbdZS
QH/KGrdZctKCqyTsvKBauHJ3HiUAHATxJGeELESib3cH+g0sKSnybpAmHUX7LI5UVcqn7JcMduME
glfMPBuZHafLvxnewvP7vor01vjsoc9TrW6RzfBuUWpuigGFc/QWLPU7eu92DuxPcpem/k6n/e2d
52Ojs6/wPomIjc9uQ8AcE/hkindDvQnmYQCsDSVJa4deylKf5s5Nn4ILrh3QQtWY92kY3TUOxmB4
N/2ErqQa7NP+bHTWKtajdVZ8E8yFi7Zkb7Y0NWSMClPavFveTM0ohGXSY8OMPuj8DiqiH/vO92VN
BeAJWCOKNeTbRLlvzw1gPllHAiW8jcPZ28XqfvBOavi3ZQOj8LlR6bIjiZ9vBt07xx0lZFvqf4UO
skyCLQtbS3io0EN2kVAtcsEuui1UQR8x8zgMlhKNd3v+9qcqs3yGaYpI80dNeMs++9/YcPNa/Ck+
9etmHx9Ao31ywaovfJ53kdbM5MzLd8yNZXBhF96q7pvCSO/mz8ef/91LOfv7M5+KrpxR6S5/X23R
GzELG6ZwEfxom2//vR1T1qny6ryPyjxkNduyTodxCG9190Utq7OZ45ISfbgFXics7NO7WJw1mSr3
hcCRd1mcbVNaaF0tRC5rMpJ0K/ZZjPpoQQ485tmuGpp2D/FzIcp6n6spwIGINnAHeGNK9G+PsTiQ
mKIdN54amzEm627L6dxDfggWYWvvrieWKK4qU0JNgWYeFicaTMWg9cQTFWun3wvnwDY34i5YeNXe
n4y3ZmaP2mAZfhIKTLtuDr0T7QCvykv57fvDPZmwaGqAqpjip7ffzAqMRBTUQDzVe6rTDuylVeX8
8q72AbWp4+//9gS+MTbvDFGvZGTeyGeLdr5j2fJR2n9s4P2xe2tgdlXjKT4axJd96daozhyBDyzs
ifzeA721MbuuhWihjtT54sl4ghiSwGqBgPPYH/l8X9xLYLusrHOCK0Xvc/fLurmrbg8JZWMcm4VL
9u7FfTmF/947U3m7dzVTf4ukC8VTtbboK1i2dQgcY2G975OmmZXpBL0K+TroNRUao5wQp1sjWLcx
HfXXSl5Ry1pYz/1b9Z/1zB49NM+Spg1ZDwS0h9ARbOMm7wRnycxdP/HqzJuza4V6MXTjlB2s1qB5
HAqC+In0R7tdOo7S0g7NPBLCGMgIt1hyb9auWU+XGILJLfqUP1hnea/YxUb+wtgvy1EWHq2lmzCL
xhhgj4SajGXZ9u38QVl7y99xaXUz3zEWbVRA6BJP48baJP1O+Un4bacP6kqyUSq19bN1RavVahxv
cX33jyUVTQIywKxELW+PZZGGaqD58XQsm7V7iB15XzjgSDaMfVrwKu+Ti+kKvLI1cyuy7DKDkFkN
p2kTh3W0M3auk+78nbLOnHj9sQ+7619eGZv5l1QzlXFiTp32j7ulF3L6/76JmGcLmXmMkqJVoQAF
OLWcxGCdcO47p1/b5OVO8OXjddy/ZrpugB6hCEAn7O0OIYiTCEJaiGDIox2SLev8IbrmJ9cOF/zG
oqWZi1IFxOh9BUvTBatWroMA2CE9uPbSrVq0NHNREjrHYjGtqVu3+2oVrIkHHfVYbrMFgOtdX/jq
4818VM5Ymtgb8slH9Y5qT8+lcYDc9b9+urmHSpshMzUWhDDivt+HTr2S/tooej3+j6dh5pAQBLGk
UGFB5QYhh1W1ss6RLdkMllpY0tKXm3mlhnn3qRuxooZXMYY0Qgxo1zdxYUF3nd9/NmjeWHFzoVF0
i/X0zvT4ynua+PaS57njxUEFErBLODl62bPdAapPexSGM0Z8O8TIcEz+wTV9Y2O2MWOoMnvMfDnS
CA05q3q1yvbCfunVvfO93piZbUtuMfsKosm0LQzttUUeP8ZRLOz9+/YbQLtXH0yfvQoeIgjBGDC8
u1jB37frIyNGnRBfHaA8Dpkkts0lk8p7n/rG5OxxYD6Xit4UC1Mu+m3yq4KdIiK/ahzROfxd8gv3
3j3awRbZDTUPUGOz7yghDhhmrTG9e/0+/5Y/9Nwi40fgMLBvYWnvq33T1/yPrTnaumPsqJHXL7aS
c4to82OHN6ooRzBG7Cg/uRfJzn7Lq/ggPriPi852ctuz1+qN+dmXZTpfCTnyxfzk1mMH+OjLbS42
jGWwffK8BSc1/cV3FgE7gtTk+wIN5n9/FevKki7FaPTxcYMVBPOHfK2ueptp7zbyxgse/u5ZJVsF
F0oBUVO12UNfV5Tf6yqSTkkCy9qnra/fNFKwr2N307xDldxkEErKM9NxVx2cb0PQl9Z7J8GcEuZ/
/4TpbL9ar+QXQYTMrMRzJtuxY53TnzCsu2/ujr6qbZ6Fo2tnP0Vxwe4LhXD+nV/bnT3YY68JaGJg
t1oLF0TFSydwTHs8dmfe1aP8ObAT1LOZW+e4l/oHolROtdTAu/NM0DizdPJeWqHvqiGIv/DtwXqS
W2uM9XX85+AxeJy8LMOWNsmRsW0MHfMf03O5ipwlR3X3ar0yP38+hCqm4MbU0ZN/1C61cyqP6qE+
BrvNRjpvmcv7g4Fuf0eOXrpdOOP3bpVm6SoUT8gN/Pdsz7Uuk8WhYs9vzVrbVSefN9/dTW5EXskP
y3nCS03u3W6/sjhzWaLeDp4S1NIJcT1GFK8723jqtlNIk+4qe1iTWFKwQbbqod932ymRdXejbaHl
/ouhivGq2CznR/KdUBioy78/gzZ7KUIhgFw88hmsnXYxb3T3b81h3DAAhmCLCfXpz+oXU+i3uc1I
CxL6gsRiYSfuRPpvfsLMv3VuECKOxk/ondhhLIGTndyrvB/tcJeemEltC89LAcW9VOaNzZnTIV2r
dIHR2GxDnq+infKSaEOad4CrdE/WbmGN02f8YO/nSAOjVLROMUvp9F158InLew5ZblvOoqGl/Zy5
lJox8UkssjCF65SdK1uwEYW1UUfpHMZo7xfWtXCLtFkiUKLG4o7Turr1lNe7BBnJoWV5ydXFX3j/
KAl9s3OzjIA8yyiTcNo5LsuUhvbHyjYe093ggE1fiqIXD8os9JxGw6iCy+H0j62TnJll9LJ7nYMY
0SFfehCWPufMKfX1JBhv4CIaHqJ2D02NQWxO7SBWtZb37s7FCQg3jRA7tw0OD+PBqXUt7urdR+GV
U5h5KtNDx6DU2VWG8b7UhZCZstvL5KxUB9Vru7pOfsByhMVinjK9tR/clHnoqjO0kLFP7K95cw/F
GVe4Zsjm2ftSO8Ck+eoXynwXIG87i5Gyq/YQf9ZLZ7QZU9+ujEPjxOf4zOzWf1gDfH329JmnYkK6
aWkthyFbf67WFTXO61a7iaulZ/FudAtq2JJ0+B6E1bNDDss+Cpuok076afxlvHgMBhWvGQ+yWyzk
3gv2XtuanfBSaDq9Qv7kpQwoPfWbbtvuGaSL/0933rVeGdv4PD2LIRcazZjVxy5kOtLv9/s/S50d
ecTDG4YcYL45IIRpUzjm0QuXAK1Li5yd6FBX3ACVd/yUTeRup5fgNrlFJhhc/lEm9OqDzp9UfL2E
1Dy26LpTV22fXaedXk+2T16p/yzZA2YJZQGILOCy2amMlZgC0yD967aGR/OEbjz+gs3bt9wHc+Ov
P96yu1EbIaOOHoOKqKU+27OkM7wkZabjibmJf3tH/qzU++fCkbbFURjW6C3t8lO28U8Ziaaw1ZZi
1nubiXdCGsKQUeabf+BmQAcpYZTayeJmmJxQcK82YlkOUfpSdnLv4X5ta/Zxi8YU4xrxqdOwJWM/
WXb/WK/Sw/9HHjTds/lFeG1pFpKgCthXasiqjAtq8T/aZ2MX8qCax/pv+SM9FxuVJoBrD48fb+Z7
2MZEynv1NWfJD34G1dyWFTIX9JadW2JS7cF1yr/GwbOVP+KqRmlkwebdHQRHN6GimOg5d/Ku60pR
qTUy75ywai/ZwVuzi1t40uLDP3Ew1itbsx2UkJAJirHmtOymZmjwp9oDaF8IYu+9mK+NzDav1bRS
ilAkfLnzk+skrN9qBHgff7glM7O90sqqm4bBTN8tovbeHpCDX4HiXrjgd9+f18uZ4pRXCXE55DIN
61amsdteqpvy4K0zKlXtVv0SLPDll5Y0iyBruZONkfndLz1kpmpXDqOSOe1LO7S4ptmbGvDGmbTj
Zd7UKd731pNb7m13JZ2KLx9v0736OByr/5zv2ZsaMSYzkzwWVTqQbc7B2qe94O8I3v7HAzHzxFk6
orQ0HW70+o9TTWry+yxqyQ1Ou/DOOb1a0Oz9zDKp0qdhkrzS05sW7dQfw3lKUlFTdJDWd8Zsa/3+
376iMctNldaV6srH6NRyFSnMJPZ4QMLPdhf80QsNbLY8pFpEhVK1yVyAOWbaSJBAjtVBpk3YnaMd
YIaj4vyqQQF0DtzwH5+4aOvi6clzbrelT3snAHpje7aFFcqaCcQI+fTwNb/K6+hhXCHKbbc2hjUb
+dp1som3S9928hQfrXi2obVRKLncs+LxSNsXwVyK90zAOSbX/qwTZCrPC5t5p8b2epnzSk+Fsp2s
xSzTWJ0kx3vIN5f9dZ2fq+un3e+Fb3rHp7yxNXP54Qj+WQ1ZXLNmXCwJW3QMV81OW7h89+KgN3Zm
Xt/q+wBBXtb0FfXwb6ItAAsY9/s/AH1X377JG+Q2mevHcV2Cqql3dk96AfnoBkj/OcyzCqJatvqC
j6k256QoP0VxtF3YsDtvtCyBXlJhK8B2U6ff8OoNCMD9SMpQTVf+X22X6JQ/1OepS78Irri/nv/Y
mj0CSHwr6CxPtuyXEqy/Qvt6iuym0hM9WccSFpOsewcSrOoElLbA+4mz9TXBUDaNVMqnUK+gQK4F
8ZuR/NWNRdGJe4ZkEWgsqEllklV7+yGbpIkSKVTlk7pt/4+071puHAmW/SJEAGjY14ajJ0WBMvOC
kEYaeO/x9TehPXeXBHGI2D2zYx42QoV21dVVWZl4yaOKieTa+gx0rMGbyDXqLK7whcWbcyrXNieD
E0MBEjARbHJH5yk+1y/JmjWIbkMxSSuM5CU6xHZ1IEa7emx4biGv7U4WEk+RlIHUEL8HzSgUG8xS
/H5sYC5cRV/QP7M5ucYhGePKQggLDMgYR0JkWXeyLetAmyU1kuZQNlaRfdYJs87EVyXXC6j/LuHP
5/zL9TdMrncwaHJJhQ6DPas5m3D7GRquwe7H+wnsnXCjrY4yBhQ3gTZZOvlzWJqb8U+ui4avoSfX
EH4PrVgjPDRrsuPQ0tzQhkYUJMK9LpnEKDS4O3th6pc21eTOELiMRxPBeFN97j/BTEvts2WdUBjo
rOeWLlWh5qoj1yP98b5XDihOsZEgLoOnlyZZg/6Z0+OvSF+DEwWXo4SbuRjf09uWfv1fJ/nn065M
exWoqbkekww1J9RpGTqsj7Z1GrMgHxBQQvL2aSltsLCnfhL1VyaFgpc7lE9Hd9vCZGCCWRTZ9qUX
xD2hE4hIwbYxcgCg1YhMmQ7lgvEhFCWO+wdSEsGuMY/m0aff34VRGNBq+nC1Pwv7ZrwGp7HGtcnJ
NUkqEKH7LmYTtVrAK9JNjjRPtSnO0irTFitasy7oaoATdwtFtKr2cgzQ85CRNve2+3M0+Df2t7hh
9Ex/PLolc+P/v1o3XmBkP/ZhTgxTOrAHIQ0WLPzc5o/mb+JU1SaA7ITzP7tR0ATDN1IN6zWegGhV
aH8gRLRgc/aoo4tVhd6agOaCiYdjkGIBb4DE75M3F8KEjZ69AnabEwPqwf9q/sA7KeKdNFKXgCBI
RgXydv4ClYHQOFTX7QgKHDYRE2GtuFBXfWxlMp47KxPXBe7kyCcR19niW4D8prNtOcqScyh8QGLm
sanpDTW1NYULSAGa55kStkJmx8TvSvw9OL+kX3yy85GoqlBNDVfBIe2e+f4wIGRcGOq0/eUv+yCt
BR8kCAPAc3k7o54P9PeQiJ0Nbn2oMelxY4BkmIrrYN+DvtZ8eTzeaQnxzp5way8BS62PRe5swQLN
jYiM56rvzcz6AwVs1G3bVf+JPyvfhE7KillHlr6Ur/jhj7o6IXefMDkhDTo2pVLkO1th3yPlWLE5
TZPGSIMVuHfaYAuRSNpy/rEOK71I36Xqo08NdJaAsgnytek29L5TCKPFptBtqwxy4cN5SKywFA8K
RBIgYgL+o1NZQYNe4jat0Gr9wotlftOIgJ+DbxSF+GnPs1NJUl17cmfznoaowhr/K9bEHP/1tA6a
OLzlbRa2yniK76ZNGgvgqgxOTDJ5J2U9mMJFnulsiLRLICRL88BQ3F7waZtVSD7KPTD3A/j6/8uO
ubI7uRC63AU1aih1dsmDAqjR/aQ1xYxognOSI0hsh2bLvHKgpm/2tbqGUghUKKjPU6kVdU96i+Fp
XbGFmsWeSbZL7VTTRNFfmwnPKhTFQa2Itbjdz5EilsLQYCkK9ItK/leUHUQoPCrgilyDF09uGVpA
JS7XFmZl8uD6y64qgBdKRhsX6L4mdhmhFSH+Bh/lNebPo0RStpID1WAl0SGZTF030klkMM62yCjL
7bPMDkqd89FxWfs0HshWdqHggVbTTdYu8hPOfJ6CHk8OtA7QtQKY6/bzGqmFcHam1HbRHWIoCWX+
GXu1E/C6RnMh6W0XkJl+J64fT8vMHkVLBgGNLlpZIAw8nRU5h/xdyTT2wL6UXGoNklWmIAZOYoMs
0UBPYrBxBWBLGrPh6AVBceN2iKgqKK0Lgm+oRB4zVJOb9iVkTInfNcoW/MvC+fHQpmnCv+yNFWtV
VXiknSaeugHXhzhACdPuwzp9BoM9DzSC4IHkUdBYdEoaJJLzJ+g2Zc8QoZE3UZKkC7tu5mIENRG6
B0EgrHLs9JWfCVHEF77a2GfFG/nXIFedWinzFQ0AewXW4wGTcQInDkdB5xVIEFC5QeZ/MsER1P0Y
8Pe3dij1yWEQROYcyRUDVrTQlbSWVOlmVB2lJIO+qgvNM0gijX/U2vD7gd8xg5J/MxLptd6p402Y
pZlZy4Gi1VVeb2tfuYS8B+kTHgohgxyCj8/JElDlwZmBH6QyCCQyoWWRWUwNMm0GdDKG0KObv0ZW
ELJ6vQhEbk3gb0BNPyy4+LmNDJ8HKh8JatHonrzdXBAIz10/Dlu7iZJXEPI/gTZNbp+a/FCSy+N5
nqIWfjYWqDpE/JIIujUnGytSqraPQBxoC46hCusgddYgddQS6MFm7R9oyOllHEMErdVimYEqcrQQ
1E1D1v/5AFRBwRkL5sKfD7yKijP0AQ8yxC/tXDCdToEwtwfRSGTJUh3N+dtiWCf+JobQiiT8Zuvn
tE5MJYeccf+WBO7p8WzMbXGJBxkG2iM4FLsmwQHEz8VGgAyTzTi/8vp3rx4htl5IVE4PUFZ9bGvO
g4xJHnT8KWBrnNZiexlChV5StzYPQYJBjiDrJCEG84/S72bkp3W1ml8ooMwv9pXNiWN2i47PUr5p
beIwv4liBY41Che27iaNSosZeh16labPddRJBp0HpvPxmOdiFwwYU4x9jUbAaTZyyCA/CCWR1gal
gxCs83onRvuwPrJ7rjL8TktB9FdkWw6ymsKgJ/vhX5b4/tptVx8wOVpAIeUgBcZuIx5jiFFMOzEx
HcisOlbthwc5ERZi/HHL3PmxK4Pjlrva3rjCoUMnYZkDKMh1XLnOoUol1tJhYWbn7tzrmZ08W5gW
KmxqgJntmXKFAqPOQr0uk9Y+SDoSmWhcP1Cl8cwAmnPigrP+X/bV38s6zb84HQ9FWwGDrCJzP8p7
Gip6Cd+M4fJcrhZCwtkzilsB/BTYyZjZ2wllnEJhmhK25Pg9Z1dV+AwhWqY/E+dlMQMyO6kQGRDI
aA3vzltbPlSCeJ8tWrtNvlt/L3myBrVR0KrG4Q46I6lj/kmrf5kD+WuLgrQCBEAjt+Rd9JRCL6dq
cEghJd8rwDSZIp5LEFuqNUaljbhS6mpdVyvv+/EW4mevnSvDk6sgy1UlSsUWh3NYc94Z0suXAbJu
FWCPUNOhngTZF6gJs/5LyrjbKFm37T6rlJWK4K6tAg2yketAsL38lLPPvFNTPEQ4iN06HYQuIYUi
rBZZ78YU7t3puvrkSZQAPZ2qq1PMldTo0VoZauq2q4opF0KfuakBuRT4usCVhGqGPH7H1Sn2uhbq
2aTs7EDdi0DJJLVGSuhmvziihTxHBACsi9MWP0Wf5UUtbCZJDDI4EEABPpXZ4wUvpXuWI5viINWn
brBasurwvn+8gjNHY2TCAvs6y4F0kJ18JbgfPC5jxtkAS+Smc55EAuWsSO+FYw5t0v9iDLQmaKrA
bclOHJvjDx20GkWcQ2iOA0FEWsqxVAp/s3FLEwg9PjY3s9IY2z/mJv5N4qAfldZCawP7vnMsE0yC
jw3MT97fBn4i8KslhlglpFVytrWzqNRyVjL65AP6wpYIDaOobczH1mbC2+vh/Lwsr6zlEJ4Uyh7D
2YoASz/+2dPE7ehBbn74xEUKGalCyMAjtAieHbY0eLlEvkVYJy6KHEKll9WRAVivWis4KU7HcjQX
YioXx8IpNrxf7cN+MU8+usrJScU3yYh3wHAKgtOJKxUBEXHRmoW9yaYnVXayg9dHCZScKh4SwG0f
vjec+I3gXt6IQVkkFFpf3kJ4N+Pg8FbD8QAJgYQ+hsn5aASw7kECF0ucP3n8Gf1ODvD1rqsJ/Hph
CcYpvhvulalJnBHkXaoWRMLpyOVjnqyqt7wB+AGiCCyz8X8Xoh7sIT6HOGvhepzdWHg5/GQHJFxd
t56KQKG8KDgGhutUoYzaClTtoOO9ML6ZsGZ89v5tZhIpl5AXD3rFaW22Xyl+bzZQG9S6DNpt725t
QYmlhr4lpNdo1Nd6kXwsAY9/WPDuJ/ifD5isZZVxQRFBbNiO1p3Z2HVIfQr9X6vUqtNRNIn5C6UY
fR9AGEk/NJCg0ToLkmxUShd7hGe3lSCAvEMZUw9TvILr9NArlEMk5IB+hSZJKVIIgTGFHhVvQWAh
/qOlcM7fqhLItUFzhoNanyutdt4fL8oUm/LXub/6kDGcuXYqYHIaYj9FWugIpck3zD93LuNVJe8H
zoozmkRYkbMcaA3erXy7G8IzV5gVOELDWq9ycxAhWOVxkPdMLo8/bXa7IHuPB96YaJ4SD5UIgVXF
9zubNOmbr+ZffbX14o/HRmbXQQS2FSrSI43KZEsopOpFLsA6JB3HIKsLihGH9XWpSAzowe3UoFs4
BbNnbZRcA586LtzpWQNLfNNCXrKz8zYJNqQcwo/eC5IFEOvs3F1ZmRy1TiVOJHM55g7C9zsHis/b
jHjQBRcr9fnxDApkzm2htIJgRwUjFpnYUmo2KfwKU4h4qjErs9/wFm+BJfnCmJ6VvWG3mN1vPViz
G+jM9cfUcnev4bo31V+16a4zozY5C/yAf7wPyFKX9Rp/N8azb0bLjdgzwTkaAf/51slyE6EjgpTB
AwS8R9OedhyyAg6Yhp+gGUuVHIK552r/XzJxN2Ynnh2cPMSXKmxlJoMY9q/UeW7IWkmOIsTF41PG
wcs8XpTZ9b8a5yTQSkOFCz0l6my58ftN2nWFkULsbi2BZmkhBppLxmBwSGFBvgIqXtNiXoGqfez6
RWenRrsBC52VnDid+S09j6ub/El3kplY5erxAGfP7ZXRyQAbpgN0iSTwn0zrbAOHQEe+SMERUHoi
hfQ2+JVHoZvHRuferDdDnQSUcZqUSuJhqHybGt1KrMBu2R2LVZuaRbIXI4N3kNU1mHjJa8yv599z
PH1UcjUiTYfAS7NidQRnAchWDYVpF5zhXG3ienxTtT4oVIsRBBJQ6FKR5j+FqqI17MZHZ4H85b43
iUdl7hmCso+n9QfvcHcvI0UNwQJIMaJf8PYOih0+5GoXZn125cbgYEDOtPItiKHrcMZrsUP/jWPW
LIKExNVBu6UL3KlM3tXyI5fXzIfL/OG7rQDScklYerLMpZ9GvYa/P25ydrmCaZKQ4CjFjuEGVlk/
VYGtCBDAXceGXGtKCCCeGG6DWoEEKoST/31i98b+ZKczvpqA5QtLnyVoQzDidBfKRgXtVTlbSi+O
83y/DhCMEMYyEbIXt+vAEIgpCAVuDUd44/uVVL9LTEQ96z8t9z9mJuGmI7nJwArjw5gxBeFVRSlE
UJ6r+FiKoJsPdBEhD0/9TtEj7DURG0IRXJoi/ojlFZseOyajkb/lwgZ0hNzCGV+ag8lt5jNCrvBN
1dkNMhRC6GmJY4pM+lQj8H48D/OOEwHY/5/uybbvnBQwILbGrRCmZuDvQvWQ58F7pp5U9Ka62XZg
38lwjtlNUK2cutYDptwwyi4HXPHxp8wNWkCy6kdWDhUj/nbhQY9edWIKmSZWzrsPwW9GOwJwypnE
7Zo4Fpdmedy00512bXCy08pKRS9KDhCBeyilE2ErCm7J2jf9dBPzS+WCubsCpUUWMFPk51GJuR2d
0leE71IHJ/jDTT9Lb81CUbnOZav9fDyNc4ZQY0eyB6oN4MebLKjDiK3CZ21vd3kOATs4Maa+ZEW7
GlL/qAhL3nrueSwDa4ykDaQioC97Oy7I5lVQAEVpdEhlK6wvbRebMYSflXpD1K2acRvi/1GT0ng8
yrm76NrsZDpdriKh6Mm97fNPcrnx87cwNB+bmNseVyamNfJB7Po0YaTebsq3tjkWRadznulHAlVC
uwAJ7mNzc+uGrCkHFAIQGeCXvZ1IxndywqRMb1ce0jhQd+/AiVavlLZeeagU/ltjkC2BrBHOPYrd
8lSszFWKLvA8FngWAFYKs+E/yK+Up3K4cG/cn+lbO9MjpoRB5Luww6gbkKUP8lsG4eHz48Hcv2Zu
jUxcedVEYtQHQMYA6QCgv+BAiDzt2YXtMPNwhxkRryVUf5BNnaa31ZDr2SYgeKR2nNYpn4h+wHXc
dgak6V0AKAfA/t6gtsr0L7G4lfuvHhmEzGN0EaiBXAhWXvXb878FQBv6DSSlVzzkgVLdxU3T1uBT
XZqW+/17+72TuU9b3xflFqizOD31w1O1KvVGoimvg9r18QIsWZosQAygStnmsFTIa09Zh2JuhO4r
q45y9izQGgvY5Bk0FkaGCwLpsFESWJncFBgU44WdipGF0Z403qrMjKJ57khH87Z+TlgLvMRtydI2
HChAJYHAaq6LRItjVewaavNc8hEkHx4yv7G45r2FauW9b0LfKNBg4NwALTr0Hm9PctuAya4r+R51
EIjIQLmih/4Vg+RFGHw/nvgfeaXbK2z0FiC5H9l7QI48cYMk5ZRy7J6whQJXNLC7nemmhtw/q+J5
kIwsPzaSBx3Y58JFn40PycmnjHmqADPy/wTiNvCC37HyJfNPQvIu1W8S0ZjaNdNqYYPMuIHrz5yy
gbpcBhfmCLzdCCFvctJgoDnH3yDhGp7AHrzUBzdtsEc4g/sPABcogKEEhtzW7QoUuJXiEJ2Z9jal
SKcBVS1pn5+fgvZ52r2+vr6/vx8OH5sLUmz0TwtCha9/vSywjzwOuj6xSaFcd2sf1NxSq3KDaHs7
4CyoZHWmaJZavHct36q2xHJMco6tYSWtOSM9SgZryQG4lYJLvXr8KTP4G2ieCuDLRziAd82UntdX
XUWK1EiyRQATqFnlhoP+OYN5L1dLEMVZW6DHxxscndogrRqvuKs0HucFMvTlZclmN947WB1WFc0O
iQEl7YW7cqp59rPAY8sOkTkwAN+l5XqWBKSvVclO6RGiorTV3o4u/RbQmnDavW882tKXxxP5g125
PWqo2YKAHCocY/w2VTeRa7nNMj6VbH27L0720fxl7sHE1UO8ln6aa+DL0SxgUriVc3larVbaamMY
FtgMCk1/2i7cqzMPwtuvmRx8b0DZnE0zyZbBTAia9/ICIJ9vBytNy3fdJkI2abMEbVoyOmXkxo7m
0A+GKcCD80X71X/mkUFeyW44JACgv1QhTZ/d54V5H6+pB/M+BXCyfoAnuJdj3vW9/msPJP8x0c2j
h060Xzn9HCfdjDWFgMquOOiY9+eAah88TY+rJ/FU09XCRph2xP2198AHDd+CkJebwliLJJLcvisl
29nX571Z7CLf3L3ypmpYQ6tr3PcT8J1/+o28BE8c1/R+Jv4xPPEqXtUjPczD8MDpvJbu1WfIluUh
3v9mRd4eT/tMlgkbTBrR1aNgMTt9RnRqnac+W+GExXTYNeqlHagjnTp377zKvhacvW3YL0ztfQgM
aDDERNG5IeL3TzH7yn/IXcC0fucqdoYVFY1LZi0pvc9t4RsTYyhzZSLx1S5pHUe2WUsAGYdvBKZv
MFpDX19RTVsJi9wjixYnJxVAhJpELiPb6AsB+5W7Yg7FNrxwZ15PTWxQEEAt9fr+VCUmO0VQxVGQ
kUUSBZCl21FKXN7zblRilBqAF1tPU41c+xw79hkNKo00NlMzoefcyje5Ve6BhjDHOYgtaFWa50j3
QcvQ0ZNoFTQwgiePgheFjl8PEWeagVkgooz2Cvii1m7FdbRn1pXmmo7mrXOjpc+MudQ5NLszrgY0
2fpSXMQ+IxeyrWem+3RJj0skSD8FgsmUAZEOoRWkkHG4px2MMsr0VdzIsl2Bg5VsnRNzzqDhiRkz
hlX4y9OHFYj6LO4VYoFU2YL6Y+vRyqosCFefnDOPeWCteuUc2uV7dcYFolaD1wuwlQAa/pTNrzZt
oDR+okS+YhO0atXGr2INLfodb1DXjkAm8/r46M9kQoGNuDI3OSMwBw2+JFDsGgx9JaD5pgxCX0TS
BhrDfDOwPAMxNZj6HtudsiSOjvXG7uSkuE7pCQXBMCVL2VTr9ODTjja0MF5z0Fk0h6UO0hl/+oO2
RgOQyCOBMansD4WvgH25U2zHCnSyqrZYWFD75wsh2JKZSTBKlJxD1hRmEAauurX7pFoBmsLk94Xp
mzkjN8OZPDsiUMvKedsq9luyRgOOGT4BEXt299JusGo9gUYQTZHUfOeWDI8/eHp0CHTzgOIDnxOW
ceJtEMqnkdgrdrXLN9KHBIbuwhDA0N0/h7/FBSjEuPmmxgREYSiUAvMLbadbY2zg5FzbeKpNcgNC
t/BQKKK5aA9YUuSci2aRff7H0mQ+3Yp4UDAIVFv1wGMoesC17kqih/WzZLRgUFwI6UYXdj8wMHRi
EXHvTjU7SrSuVEOcqHayC56lZ14f/tPM/W1gWu2v0p7rndGAtGdWQIaf3R0Lwp2FXXifD0R7AR4a
aJwHs7k0Td8DlKLKjZSrtrBnP/IN/1X8Cc6JwZ/5hTfl7PogShjBOZCDQhLrdifUsSOAR65V7QIs
0+fgtwxuSxPFzNajw4e8MHmzzuna2iTHUYVS44tOrSI9N8LF0CSTPrlPIMDaygc21IpfJKB8TJde
+HOH+trs5CYPakZxoACGTXisjsGz8MV91yx9vGZzDuraxuRyVdNM5vywURHQeg1tP9ARdiz+pGa1
xFA2t8XFsfcHr1E0Hk1hB5zvQHgzThxbD8Hxe2ova/7U65qolTvO2PjH6PJ4YDOJIgiYAVQG9TKI
ROItfrtFIrZJGKWCQXYj09zy8CQVtzXuTw9VYc/wKG/GwAAQLT5C42LbfjLm4y+Ye6jefMFkbpOq
crs+wxcUOhq6nqhseCb5LC1p/Xrg9VhX36NLYOX/2pcABzEWz0a+NBlyT7fj7pUi5gZZdGyZHUwH
cgkFtxn+MFW7MLz7BQUeDUIDEEIDQg41m1s7hZSXZZ2VjM2q2QZx6O98cOVVnKAdE8wr7EKAMP60
Gw8pILnAIYuBFwKHXTSelaswqCeh5LNZyNsRAycctkWip45YGDypifZ43YS7M4E0vARHRvDQRxQ9
LUbxHuAx/UBEmxkOXL5hs60SrDOVyuhEc5hXx/ny/ZUa7FnATNznoTuJkCnmL4jSNJlY3RfrftQr
2XnOIm24cKhg49/v4iNNV6ry3BYai54nd9t3Pq0d0wETb6lXaF6QAlqUBtD99WsY0aoxpByBOUij
s0sXbom7gNC5u0wxSlyhiCsh2YojOc7C1YwKdVHFyfiiTDzFMfKyb/RcRhoxyGrGiPwgX3l85ho5
6OgWds6cZahGAYCrIKF+h/gVxI6IDlNIttQxnMV3oUPRPZ+tyw6T7ItqbMllmDyJar9U6J9b2rFD
CYlZJI+RPp3cGy1T5G6ArBjgN8BJgFjCcSgbbsTkQjia7WPPrEHWFmpSsB/cTaAcIYSugT2abTWW
W3mMNnhU/FT77TCYZUFd6cTVQGNmv3h3FSoGaXxamkz6Ev3x831cOejhtOro3QVzhgi+EE3Z8m/J
RhSeWGUw/YA6rVkoO+glLbj1+zj+ZwdzY6Z87MaadkhJgi8ipEA6LmD5E95PBbDHEdHrPHNXWVmB
ZaqJeD0sSLPOxfKpiiRWB0/2syvFtc5zjqKJKmTK4uRPPI5QcEe9RQI5LMqTmNAcTOe0SeRu/fjs
3QNARqydCmSaAoA8mGsmIR7x+FYaXCW6kFKJ1irPxQeekdZeFOXUB4C96cCfTJzOVDOcNeTgM1OM
g3Jh+u7jC3RUi7I8PgbHTPLUuTUpgPJBMTh2FsQprbj0CQwPW6FoaYrGghwrGUrVyZNffG7B+9wn
X2BawctdAAxWgnudnktHIjlbsO4lTi1I7ZFVy5kNa7WV7l/aagM4puh8C4tdVuPOv3WwMIsxc6PE
qQLW9lt3IIUpYcMycS9BrSoGy6Bc1DqsY/Rp41mlz8WQHS3L1eA5wob3mMZEXwnEq4dMV4iHLrw2
r5bCyTHInnwS3r0qqDwgxohs+uSwCk2VgLW+dC9FKCDTFpSaxIaihnZT0SxI2ps1IIV6WOWKpbos
WFWDMjErPwjWSs8vIRTukwTQg1SxJ3H3yIhtp6k/N2D9rAb858I9K54Wh/v+D1vScNDQUBrgnSXo
bWskvkEglyAYJZTAai0VcsrGxwjSnDse/d/ZKg4MiEYEqI599Y0lBptUNGRuKxJdVV/kiytoMrM0
j2N4Op3HkWZXRlcq1EWmOyoWxcZN4xY76sWB2DhUmlZkFz/V8iEXwElbvaXtd78NBiuWhoWD9JOh
vbON1ycqVPhbnUZhPWn5xh0y98IrBzgPR3fPPQNoHPWyTa1ofLMKhVMlmiwkH/TiI4KAS/siGH2n
i8EWiheGwFNyEu1Y0VsQGjKGKi2zfN9f+Fjaq4+cBGpCnYuyl6fupYNfOTKl1RGDgB4UnCfUr46c
IWzj1+GNuCv5iYHXL3ROY8WFZfopDE2malRrH/NQmCjgN25PIEFnaFuLinspW6iNPvX5S5IbnWs5
qSY53xWzazIrr9+TIaBE2Hn974LVJc6SgQvqRMolFnIMjdEGuxzPETYzokYXGGvo0ZpwiCIjcE5p
qAmFwYSrWoVQtCE+kS9USJ1n9VwF6wJUEhWSu8y3ID15oCAYOcg3Q/Uuq7Rzoea+9p/DHtKkyaYS
lzCcP8qqjwY/8fsCEzdC7AvuRdqXkolmR1p2Z9/dq40WbvzgNc9psorDV7Q04dJGc/57cgrSVSjq
g7dzK1MSX/lO778kd+0yZwHI8HQj93oNj62WR8mJKAEfDzZT0l3Qht6P3SOa355ksEkJVP7lCGu5
uUThOk+OQBl6cHf9TpJNYdgn2TYCrtSnDbN2FS1D4Th9SQo9k4282xaWLz9lb2hSeXwTztzgKDRJ
AOgjRENuRZxGvHJZuSwjuZcqNKUcer40d9cBVaE9k5oR5X1LqbR+n1ZoVzPQ/gbWZ/RzbSRFk/q9
UC58zty1dPM5k/shStTUbUvHvfT7WEDbr1mGeosiusfS1Hupek0QDIENdYVfotOYOZ03licXYh3x
3RALjHuB9HYcQ/+mgLJAKVNRMkvQDyYxRcf50nBnfOYY/cPZc8AqyNOECdq7iVAUrnep2AODmycY
ur3nQjUzA54ioR2BFHbZU8jJbTgEzY2C4+j1a1VZ4g+6B+khSgdP0ZjrGPNr05brOMj4XKiJd4GA
V0t5VDEOYs13Vt5A+7yFYt2ulCPFTrn25FZstYWccKencd9RyeP4t1SqVa1no1Dncy79yhhnCeo9
+4UiMj4sXoMQSp/K6aAfCRRRECK81A5ZFX6gq3KhAcpeylZWml7dGCWzToJG99JzwLxExU4tzFAG
XPnz8Zm5r7eg2E0IdG7QTQH4ljRx5FImkF6K0/AiWSEgTdyrbPZ7OKtQ0HhnzYsrZAzfwyOogpay
DeP2n/gvsEnBOG5YgrrgJFZpgMXgS9WLLlJ+SFSzcMHJs0rDk+xciPQ7kPcxBOvQbsEeKskolVJP
HPYt4+0OjAFeAiFFkgJo+tayQFZHjqZk/gamEspUGhG/PAVcMd7CA/AuvTRO1tUnj0fg6gHICZHA
IO4KL7wUk0sHN2QGbVkCxRPxRlwEiSZAr2j9eInusgYwKuA84ZoDPB5B7q1RJgHG12eL6FIAErEr
l8ht5pbh+sdPrhGfbwvg1PHjuf4g9y/tl0w22aFRtKXE/k9N6HbBkYVAvw7ASMh9I8d0OxCIdDgp
8cLo0kfDxg32Qr/hCnnv1Lv8kg+C0abvWb9qNMQWOiM49uNpnHmg4O089m1J0F0Eidkk+xLzjFA7
nuNdCm6kwQpaGvbo+DSbaJ8UAY0Li11qZr3fL7cmJ4cr6sEVxTWqdxm8TAv5mkaEQwPW+zCI3wyS
TI9HeJ/wAeQd5PfCSBYE8abJgeritEN1WvYvxGshm1MPJWVTUNC2cqg9tnRf1EeqDL4VyD4Q/iNV
OJnLNC/djpOD4JIm2156cpsBtD/oNeO/kdERP5rGiBIjN7mAtjtJOaqVOezBz0Prkib8Nlyq4N7n
DfE9BOy3o7vnZE6dfI9cZUHAM1FwqZh9O9JL8FrMnMUnx2QGmiXr+KigJNnT8kQuqnQqupWbIc3X
UTlZmJr7ptzxUwSkDwAXxWJMn+MZ28VFCq6sSyF8ZZndFE8lcyKxqPWe4fpUctDUH1zETieoFQsb
R0V0Fq74mqd8ajxeprntNzoM4C9R+8Flc3vgwjTvWo5tAZMiBOGQWidWQQKopqBSswrkHPSkAubn
3xsFOdOopg6wIVEnRsWw9LjY88NL5CnKSmhKdt3W71zVbIFCGvDEC9QFizMZkB/+BKw8WGBHrojb
cfa545dOj1kdhN9Cv+5ljg4x3htCSePnDsF46RtcbShLsOC5AyeCtwct+JA6R6711i7f1lmAR3hw
kaVm2HNgOAlj9LpUxbDgu+5DKySMQUDFIcECEr9psw2pW7aXFS9EgsMDSaEP57Vwycw55xsTk9jZ
gW9Gl38QXrySo5wS0npA3P5FAF14YZP3nlAX7a1gze5ot1Camtum16ObxMmSS1SEQ3l4UTJRBjVL
x2hBxAGSlMl47sqpAtqpOLb+/TaV8cJH75IExOM0Ahs8jxtYtQwvVR+gYdZ2SK57xNWCLsN5jJe2
6P0tixVEiw4Kv8AJ4Sa/3SpO2oTekGKMaFflzLRVeFolXb4ZuOHM+AUDni0Z4liIVVdcnQEZFqBV
V/BqX6+YAlQIypAYITD2Zl1KX3LQE1BbMf42HvjFlvbxwp9c0ygRImnDgRYWz6hJkFOBGCOLBw7L
EW9raBkpaNWjCjmUKbqaN2hNZUsrXOLrmd1/mCLC8iqSh0in3U4Qm4o9EXoxvKhxqbt9uVLzZ2bQ
4sRGrpsUZo0XeqdsS1ZHzy/rLkVB41GdDhqtemNtFHI5uNduzVesw2cDn0UXNm38PZMqaKFWougU
CN4ldHz2mAzpYImKE2t91r7/672I/AXqbkBoQu7yJ0a/CitF4oZZl1XRBdRE6LbdElFvc0NIQMny
67Gl+9ZxbMFrUxNXCWZV9f9xdmbNbRtPtP9EqMK+vALcRFKWZJmy4xdU7DjY9x2f/v6g3PsPCaGI
61Sl/BY1Z9DT09N9+hw3Uqr4MhEZ+w/fjHhXu9uvzbfAgUBgG+8YwjzmkWMgM5A8hZE9HLwnfbUb
/TGnBfFrEswUDqBKe+p2u1s3UcYoiJML5elqk8kSjGMRtNy/fwHemJkF6MLM4iTsouSSjCFTyke4
pnz5BHtMv1brXHhH3axontzKheeLjYkp5VXej5ltfDX/0Dzb3AgGrO6UwIJd39n0vl5XvujkmTPP
BasMCJBMDGKC96LIlfP4ihC2ZZAnl0kqkoL7n8Olegx3v0IU0XbhxgRc0m2qZ/3kUfs4cX+sJV8L
l9PND5gdHW3QAzCEaXIpxdSyB92Kt140pLv761yoprDBV+uc5RWemoHcz7Pkkm9097lBd9LO5a2Z
woW5E+RD9UUuj3p6WLG6cDfdWJ0FQ92sSk21WJzx9Ff5M7HpTUUb9VvvUAl+KB3l6GyHHy/3jS7c
FdhEwRhqOh5879iKqy8qerIHh0GdXISIFyXUqD+4NNK927SRE7SBsG86uXfUNFsDlH4cBCA6cGDA
QorgIHnp3h5LOjgejaImvsSw8z2FdZ+j8RZ7auN4uSABxtKK0Xydam9vnhgN6KXFWamd8yyrMycY
ouTN98L2r0iwqvavHi9onoIgF35wBDXvoLSNADmHZZY+gyQFnLKlpOblRgx1Y3z0tBFGkaCscp22
RGf9FBSy5l0fZWpGcdHStlLc+z+UPvCCTdOHZfTYVnGfOlmqczeoWp12m/sfYvFQT3Rg3NdchbSX
bvdDzlBxKvIivlBTqIV2Y1a25EGU4L4YltOdNVrXpgMLdux3DpO+zLje/wHywrWkXP+A2eMc5FAa
xhCgXIbw0GgiYNIm0O0kOlaerShOBPfsT3gq+x3iGDlNkp1f2dpJaOBaRiNM+Oa/sctx/bn22PHA
tpLXAv1AdWWfFn8moGeIUjVS/g8cUR0jsEMejjE8Yr+CP8VDeBZ8FXrechc0m7bb6aXdIlxpGE7h
NU6pfRPcTwmY7NaxytjpSdOjB9fd0rCMZKeMHtr+oUTpOLULwxbDLyubunSmkY4n0VDBbfJGu/2q
DaVyYeyl+JINh0I/NUVkR/6OSqHCVHOo/Gq6YFtT5W9DyW6jb0NqR+4xkHt+nK3TyiweTOXNQoIA
5UDz6xB+HgA6JJuyEOxurf2+FAt4TfGk52U/PeJuf6vgl0E3hFZ8ob/fbrxGzzdFMri2xZZvaazq
dozAxqEshTWerIXHzYQZBLEyjeZY75nEVRSKy8wtIl1ll3TRO1S9gpKUMoyftKTIV67ppWyAFqRB
59gwYS+bJce5UXhaOQaEdkVSYbZuhm1oZW80fI5iVKw1ThZvEtJbGWwfxSBoamZ7SqYZNDC6XMSE
gSfJ2oWNXUOQVX/Rhx2dgeBrNG4Gf+0Cm4LF/KK+Nju7J13TD9ywaJJLodt68Wxoj414MnccUCE6
5f1+KPcrjr6UGkDjS42ZfB44+Ozy6rWiknx/TC5DSzUCjJHtVj9kYOuV3chfaYuYzz55UbgVENVB
Mnc30bEC77dgtR7/loajq678pKV4BnIGwlsDEI3x3tO6ciqxkISgEQSyJN9Cqm4AtCDV2qssVNqj
Ilr+ScoKzxGFJHAaiJ9XHppLhQKFEGXxBKNJDmvW7ZePDNeH3TxKL0JV2Hr4zRjo8yGiaBwVZZ/2
9T72Xkqz2gb1WiCftvrDx6cOo6JvSHycJ7yqlIAnarHcaXZfvFRiurFG4ALhNmoTpxQzp9K/tvWZ
qX7bS3aaXhEaeRXmWwbuR4mWnr+LLRjGPvXBmxlvRNdZlSVaOIYq7jLVbXiHUWq43R1hqLVQSqT0
UruIdCoPXtXCjvForSFtPoJDVbBMvL2tqVCpAxe5NVQUjW7m6Dtd4nP5KjwkiLx6YNc/f5Y+/yxt
eY3Vcak6eGNvdg66MW3r0sdeZj/6O/XvaXzj86/x03N01u2vOWKhlyr8/7i9F078jd3ZRZOmUmWO
oZxe2p+8CCL1lPp/psZey3LIM4K9Wpq2qz3C1iX2r5Vwcvk5+SaOtj1DRM0py7dZvIIpXTh/N79o
coGr8yeMqu7yAE0vtMuneYF804oJXt/bkv+r6ldpQxbtAVoTYapkvHPOMzQMcWBUOfaGnkHKA2VX
+yHb+6893xyMvSPaTv44zcts28JxDp29+Ss5uZX9thIJFy6zKTf53++YJbZJy/Cxb+EBJwhJbMtW
aA3bELvid7+aP/bV5pwCbs3t4+W1+/HyslaIXSoK39ifXeNV2iqFVEz7bgNshY2wPPN+ycJ9f8yQ
cLZ9nofB5sX7cX/dSz2Pa7tzDqJgaOCbCFh34wyazbg9z20ndhG62G+Uh/vGpvAwC3E3tubXqtoF
semzRtM4tfDBhvWzO7z13q9ViMxSsejG1OwqTcxIzQaFZSlPCYM21GSYEW5PVccj1y7VT+H3DrDi
o7tW216OXP/60bzFonkeSYXPiR6kQ1agL+aIj+KbOB6jX2B0xmgjQMCSbYtXWV+p3CwG5yvLsxiG
+3RdPLK7ovKiS4Dqwl3fO/JqcrwYs6aiNnSvQCjmvBplpwuq7oHu1ITThH7UdonE2ANc+A9CVtrG
1OWJduWf8ldRaxzR3FnhJyqVCe1Cq1xhBli6r/nO//6YWbhKGyn2e4nvHOaPLdpNvGsEB/0FBuJR
NtNOyUZYq5Ate/G/JmeX4PT8hWaGfVa0sxTuahhS1W8gjKVVUpHZF+VVqZKMKFAfMCFNN20WE0YZ
mpe2N8KzGr7W4kZRvocBI+33D+UsAM+MMJ5zG/BpyOp+Lpjh2fL+FMpHZQCAoW/D/hdatAeBd3NM
vfu+yfkh+ccmU4F05GDYp2dxazN0oVvrFDc8N/2XTnsWlHJjlbiOae4UkFh0U3rbLw1Sm0wxHL/m
oVdsUTSpjnmyVgFc3GR0pCwgshAmzxuVrhBKUV3xW1DksusxeMyS0OkBdETmGuvYLMX7Z9lXpmbO
mg9dEzWRFZ5DEfinWNqVJO3vb+3MOf8xwSuJIjmgU9Gaxb3Byv1O7/3orFSPsm9u9ATQlT46YM9t
QX/7D8YsiU2bKBFgzLj9jJbZtEKdYwx+vrdeP9ZquRMo0QjRg5k3a/Njsxv6n6XRtgbkztOMnsyt
NaogbR1ZWBOSF5eGdYmi+rg6p8Afubqi/q8R2Fup87OseW+27PIq0owgOie18F0LjeFZNJI1PpMl
l8MSjCbAoQBtzPzA94NCi5Q8OougnsLkETh/bbeen9lpsxIglzaNNo0I3I23FNMXt5tWWaNL47uM
zupRcp30e/b1913g+u/P0qZOSyBi6YrobEgbceSJBAG6GQ/HXIQ3Mg53960tr4bCowl4mVXNEgir
iFstbYhVvUiNKxttBdBvC2rgvpl5UvTuBaDl/2dn5mqpOHhCJKnhOY7PUVaBx6sdo/qKFostuclO
MpGvzH9VUOHfN7zoGLKFzA1NHoheZwG/pVKT1z6xKG2PVYckfPHVT5DVWVMHXApExr923td/leSX
rZDVGiXkc5o8lcFT5W/vr2PxO9HIlEBaEt7fwW1Xf9+Eu9utgjA6M+WRR+XWio++tSZjvhTqAPH9
z8jMtVs/iwKYLKJzhNJV9Jdvxa9SpFO4EI5dLa48i94x1fPAcG1t5ujMeXZdM0yxbtilgCZ9DZy6
50h/5MyeZfJ5GM2nWHzV49Hxuhe/Vp2qKhhw2o6+vAm870n5kjQPtKstyanizyJQYNGgPF5on+/v
/dJ9DuUfNDkoYlCln21LkEquXqnsfRo7lvBd1lE3qf8C4mMLwkOlXLzo5b7BxY99ZXC2M2ZXqYHe
RESzEml3K9+E8Jakwwp0afFrX1mZHQ3DN40+ELFSN79SD76d6CBaX7RwE+drRf3F08H0NfR7ENTI
7z2QK+9V/AGplIHw3BruTys6tFX/879s2b8WZhdn6PZSbRZgJbo82+ZlwrS8mzthrQUrB3ExoDCe
QDULlA8z+bfh308qM6jkOoLy+rsborrWHTu3ccKV0zF/vf4TMK/szG40MQs6TxO4ZpL42Le0OtpT
H5zMrtjnZbsdYseNf/jypWlSZ+hPVpc/GqH3UufVIQVT22fVygYvesvV75kdghIpV6nW2eB+Y/jh
odOM10yoKMw3e68O1uDEiydAN5hsZ9QAAMfsuoja0tWFNuPIWZCBFMeypXCXrxyA6Rh9CEBAlTVo
oEiB5gMnqZJb3diP0Vkzum+Fr74oQbXLwrOebZoClKkRrGKQp989N2mK04gLdTiaN7OTPUYMVIFb
is6eqTidcGiTo1t8E5jB0YqTnmUblb4fHS9GyHTjj/tHZMlzScMmXCtCER/ePllnDYkQp9gWnicm
QCurt33cOKnY/N5s77vv/mvpwwNIV4VKKEW+njQWRz+Fa6V86SztmZfLf7jery3N0hdzCGvg1Viy
YjjLrOEp9upHIeGRHKyyXy755LWtmU9aAM0CX4ijc4BQWyd8L83nPv3zP3wjpKFBktK2AJhzG10o
EvtZknDK6m6vqv7Jqx5BFDrxuDYo8U5U9METryzN6sFaKQieKLec58F01KC37MzYMksplMlGAu/k
dcNj3Jd7K0meYa5EoS59MeKM5sW4BcV1qP6s6FlHYbvzPGmwJZhVuz/8bjwMYmXZsdo/+AK037QE
eQKKa2ndvJ/0j4v9A85DrFV6n1K6ulG61IuTJuDnp914CTXFboJ9OfyUmHkzGdanu9NoKn0z8+RT
nkIdaCU+Lx4mKGXhdiMhA3V6+6GarMk7xAU5TIkb7aXQ1B/aLFHelFEqPpVCvtauW3Q+xr8YN0Up
iSLRrT3KvH0IKzjOF1fVRhUbfVenCbSceSEf7vvgYq5umrAMUSjh1WbMnLDVKfOFArYy9xm5vP1o
mJmTxfkrjOJH0RwupodGudvulKR6vm97KVG4Nj3zyhp+5XwoJBTAJCtzDK01nL6V8/19K4ubCbwA
6BdvbGWe0MmjH5LraQT+vJhOclM/israk2fJQ6gY0AqcNHE+kByPrkg+krmkt2n9MBrpgx+Vh6gB
jQ0ycoVudGnboCZiGhnCN0huZtlPBrqsMFKBh7wcvRrgI+SsWusgLW3atY2ZB8q1kOp+N63Hq5yg
f6zHdLOaky5u2pRaTdyMYGFmRswikRMttohKdb+Lve85tUc/aHZhuHZzLG7ZlaXpl1wFkMHiU2iu
iSXlbzNNbbH9+/edzLoyMIsQeaG6ke+xX4G4pxxnRwGaSGspzNp+zfIJpKpDFwwD94XwqDAWaJaP
Q7uTxTUk2OLHh94H1ljIURiOud0trcvqWsxZjFW+ZElsl8NlDN/ub9jiF7myMXuPuJ4ZoZaKE6fC
pa0Ch2DwH7IFy2Bcf9LfAPA6s9BWdVyaEPKeiyjblhXUaMoLNNZbT197JcxRTNP9xFsHJD5VUBF0
68y9GJn3itRqCDFVwDgcYqSOIETdRtJaSwIJ4EWn1nNFx49LYaO69TdlgKsR2NFJa6Ngk9GO3xrA
YxBk1H/fMW9+2swxDaHvw6HilS+2pdP1R0gV7M5cecIubwDadaBLJAhJjVlIErw2afpGCM+i5G28
TD2E3gXJ7kJBocB9Kwdb74+C0dqqlzuBTn3hFHai7ctr7aMFz51mU8HTQDSjkyrcem5gSK1oZFQZ
jFLY1Qxmg3ZSsst9110zMrsxh9Qz1bDFyEBpK1CGbQCYvzbElZt54bTTmgG0ABMc1/Jcu5i+TMA0
IfqYQmhsmlSw/X6DJsJWoSF3f0FLllDToFECZIB32OzruYlWlbqAJX7HthCgZWzynWSctG4tk5u8
bZaHqkyS8x6CBYNlzSKLx0hVLdS8p6mIBxu5Vo9GyhDxKFR/UKfKnDaA3eX+4pa+1rXJWRiw0JKs
NYlqxIDiZu4On2M13HihtLlvZnEPdUiHwAkrAG9mThGVEvod0sDX6uTOblu/ORTtwW+eNC1Wnfu2
FpeEdLhImwIlx3k67A6dCWMM8VkdLvUh1r6s9bQWgjNwAhJQ3UCGg2HC22MkpW3caLUXn2Ofcc8U
4nOnt8q19/HCMm6szEKTGOeFKKUBEJV01zeA/wibdZ+tPE8XrfBVIGSb5MXmzQKtKAtJGsP47EqU
FcfPRflo1sVKJjv57cyvtYkF6v8ZmS1Fjv0gMb2EuyYzuu3YRa8iQ58bP6xNO1CzeIvmhbkJx3Dl
Bbm8OGrdJrn7RC1++6FCv2nG1qLKLkp9sBGLapvVXbcxmt9/ALG+f+3MIkQsWF6gt2wiYoUHK33z
DSgMMjDa7UrQWwgQGDInmhloyhiOuV1QVxbqGJRlfAZGdXATmNhl9ZMcy4dWkBhhiNZGfxc3EMzj
NMJHpUSd2VOspvQNGJTPdUIDPiDCNn9X8SpZ3+KyCOWUJ0RqonNRkjj3RzmuWFbXewRxybNr2C+M
SHz0wXEMDSyt5o8uNL550DPV49HX2x1KFXb0xZK2QpVfENh6uB9EFgKWxmTI/37SbOWa5Wsu9ZP4
jApay5MoSg/TPdY2wcpzZWXtc9kSKYOHYABIfm7dS++qB6nqKHdlTtrvkmaVT3mKsx9OosbEAEDA
KR+fhS5frmq2No/P2SDUb00So43eSb7TQsnnCEmSvpi52XxOFa/djmHE+IYk/6l2avhStKn17f4e
L3qXLjOKrUAj/QHhqydSnIUj3iVr8hdBLLiADHGTRt7K5fOeYM5XDb3ARHaAzANQh9tjY45yPVoC
e+yOMVPXvdMQeLS0tNX8pZTdnRhWe9gp962qOC5M09HfCU3g6DWKX/o1bdilRV/9ljkpuzK2UdzL
OFZY8aoDluCD18mSlZRzyauurcwyPdjF5GxI+c5i9FXIbBXmL3WvaH+sdc2XsBa8s/+3tXNlmqxP
fGrzBY1Muymdutz/yitngAAotodXI4cub/O3uxLWl87mtc1ZWFeVKqkUk3Ah5so2oQsAm5hTJBca
nCup31JpbdKcnkABhF11njHXyIl6gsjXagt0izb0TAlIo3aUQChXG194FYxtxIxK+3r/aCzVnW4M
zxKmHBImSQo69rVnhhyocrMdIQTud3r93hCEzsJuGaC+b3bROa+WO9tZyLJizzcbwkOo20IL/4Ub
rb+HFq3AXIYwDzwIzGvcHkevSoaqHfGZeERPp2Iwo7sI3X85Ae+UkDog3w9SK21VQlcYceYb6buv
lPuIl05lj7nAzNDq8N30i+cBZiIuJcUA5UlX73ZFjO4kQssI2tlUm20tSw+gZA7euKv1V0t8cLt2
6xVbrfjO7Pvvf7BJYNpUmWQEVT7FgavKTUD+7hlBlZzRue4YbQlRKYvXjCwFk8kCqHkGkT7MDmul
lOiVYSXn0tD/YhT8S5W3uz6Rv+TTTGywlpJ+yBaJJqC3oDCgHwXofnZHDT2VZiH0+pMRO7QsBVGC
kKYHzXTyFJXZgX5lD5fssTQuGZFBBcaIbvfQTOo47Lu+O8mNlf1M0URxCHnexqe3t2tT7U/aV+Yh
C6vRuf/x5vBCsFo8hZizQ3joXeJ6tlKx0N2+FLvuVDd6+JxofvS5j/SvgTpahzSKnkSl+KupRfkM
0Vh79tFSfQBDLK8EuQ+fl19BbFM0Pi9ZgTY79F1aDU0t+P0paRTqsd/TVLNjq9hb+Umk0X9/zR9i
N+9ngE8aT2kGoCC6vN3sstWi3IsMPm7/SWmZPlABoKPtHaT6ysvm461P4QmqeDxI5tH5oU4Xp54f
DQam6m/qsXsUmCkOLt4lelSfw0/Csbyg6/djTcVrYX0YpWJLjWWSNZrhHRUGu5LSMPvTAN5v6DLH
MqOtLER2grLYb28ljwBVZVJzOvzzd+4wVmaTJfVwQh6aeaxjDNV1Lj2m0dt9O9MnuQlu7CNsGgpT
lVBNAvu7/WRGkunSEDbDSQ6/esW3cA17sXQMNM4CJQ9qqhNB8a0Bi9ZaokQmw8FlsBOMt1BKHfBr
TpilZxOeMMiWtkJuOKP8rdPN/e+vDhr8KQGlwsOj/ta4IjZjnCEzcuKxLzu1lwAHjYt+5YwtuAX8
2RQAKXZSk5gPs9W9FJQRgjDwB2hbvRZfykB8zCpof0pKV/dXtBDPEJ6gLoZrTFwd02+5uhNkeUxH
+HHYTj1vNzXs7ps278pNmsnJj8AIxHPG5ziQRInb+5Y/XOyGOBXFeVgAn4M4cvplV5b90QiGIdH6
Ux6jaCAhJyU9Mu/5H4wwpkfUovrCub41IqK6KMWyP5xEiBmqQnMwIsu/m2JOK2Eyj9c2lxH0/rdG
BqkWUUEPhlMT/4qi2pZ4nFidY65s2ELopShG1w16dYLhvJKUyZ5aNoU4nGL9pyHsNLpicXxULRTl
2zUYyeTIs2PM0ZqeWbCiTjwgt0vSFKF2gzoYTzQW9knufWnH5Dgof8M27MiyI5WXRu9XkrAlh1A0
YKi0FsHEzKfOelSvCn4KIRimbFd9QRZlQ61kxeGXdpFwa0BDDB2uOj/CFpgjPwuM4ZQDkImEbV4p
v+Ih/9TkxqmDB+q+/y2Ew6mtKJoauoDTFX67j5kIyWBUjuMpDZryl5nETWuDyzM/3zezFDEMQLUT
8IFp/DmtQtXHehaq2nAK/Erd5LpFzFA05alFo9zOpFpeme9YihoQkCBXNQ0D0CK4XZZSq53lGsp4
ktLkAH+64gs/29IujWhXFTBna8FK9rPgj+QCU1VOnAhXxFmYqiAtNiLVF0+jVm8hw9mmqAwUypte
7RN526sbulMrJhf2FJMQJaG2xPzfuzzjVXyqm7ASkhCTfuHvaivZCr2dFr+UYmUvFxwSoTsGzqBl
IhF413u6sjOMBkUsnelat5Jy2x1C9XuWGf4u12EFFGI1fhJHt9jfd5iFDzi1QYAtT1PTeObtBxx0
LahSQx5PQf9iVs3OjU+RpNmWq/FshPBgjZpiaTOv7c0cJucNrmopDsNcf7Id3W29D9eusqWNvLYh
z9Y0xGbpZup4arUHI37p6m5ryXs9foSsZmX7FkIVKIipvwMy26A0dmsqhWcbQotkOIGj2gsVqGJU
EcrOXRkBXtg1nlBEwwn2hrXZrtV9UaeDmg9oCUBOF7jlSy9uw6Y91flab3PJFOQdojixaZBwzwJ+
EkVlkCYpdxjcf3V0EdREtLVK3piat5LVL23etanpp1w5fGYMiDpImIq1z1I0sZ8d3XElIC74Ang9
2nDMRk0AxZkNprREsQ774aQ3DM2rT+pPlGH9wLDztXrhQoQntNMwIFBME9Mzr0tYga9FhF43V2wB
hKk8/rp/Vj+Wd3gykpzpFJjfuS9nh1WofVnqVYnFePlLFjwzm2rWX3LxoYT7oS0YxzSOkfjlvtWl
r8RQFLEPvyPgzlJdfHJMEl/mStFgaxCC8aAokId4XvP71z7qIbQpJlJ8uKxmZylE7dPrDFaHO3hu
sYFABG2CcHt/OcubiGjK++MVOzMzpt6Vgy7wnfIs3AzC35H7Z7cLnlKneWiFT8MaSmYhwNJyIb+d
qGq5lWfmao+CnCHE4wmEw8YTAasmMCcY+1A+lsNwhAhpZYELBxiDEzsVA/sSOKDbU+WK2ejHVT6e
1F4DjJtll8AHMOGCsdhBFvZzZTund/4sQURbHDwsGjQ4pjgzZ8mebzR9NZ6KQu2OitFBUk7X0DGi
rjvkjEzZgxoi6VD65ikKehjpxSB90o1Yh1xqsOpTlIxrbJYLR5HWO0kQsGeVcuHsKMrSKAxyXZNs
Nb5Ijmohy1zkpX1/6QsHAyt4ECOnU+N4dhopH6eeVzTjqTuKL8Nf7sqfX8h04KyjCAn4DSTXvEhX
i6anillHauUa+5KhYOWzGf+Mjeihc2OROY86elD6bOW0L8RLa1LJ483JV9LnvTuhIZToxsDW6SjV
VOmmHT4nKVdBNW6a8cf9HVx6w19bm7exurKR1SRt8dWj8a14Qygn3Zmb4ZuJosKDvGZtcUep6fAf
QYZIOjsZfYEPV+xoadSnXBYPTBAeClf/MjQ/4/hJcy9MNT0q1cYYN0V+KsStPJHsJyR9npNoaG/7
4iFQopUPvXRgKV0aYCm5N4h+tz/LH/WRiVr8SFE+q/Jj2EELNX4Kk7XlT8u7PalwijNwwf0kgoKd
qx15JiyqskYk0ruLar0a9OyL+DEr/9ak+i0MVMe0nlz9KLi//4bEMO069NsgzWZQ8naBXjI2kQEH
10mtfhRWa3ukt2br6Nqv8rsPn1+1Bhz9+KEBcZDAcEsia/thwmQQ9T6OipIkU0w/ESNpwDZ8wfwM
XW1RdA9hLnUbxAxXHgofA8JkdkKQTIkAXenbdXYWes1GTSjU46+CAmXY6xishNuPt8kETyHWIqc0
4eNmW1k2MfNlPiayFMrFYDN0iq1a0DqNwC+znfvbOF9Y8adWK8ONFLmQJb1dUmPElaCphAMxluVD
ptL55QXjf5fyYKVA83Fc590UmjQUkydC3FmmVg+j2nOVjKf8Z1qk+0RoNo1anUsUs+rC33QtT0ov
ZcDKP/XVp64uXpLxDNOTkzVeS7u/c9R4TaNnyZFwWJPzMtE8vcevqww1mhQQ/YS7VEr+YObERomG
nii0fd65ptD42/kw71qOKCj0CfYyL5mOXmHqMPOOJzf71Al/M6DYrIEKP96MtyZm35P2S+lGqsQm
d1/b8Yfy++8hhoGYyqH3yaSfrMyygTrR9bSY3sog0HeaonD0/OZNMILfHTzCWeh0EjQpWTIiL9/6
Zd0wkh15AW9y0M36vpmIHvLyU7/39Jf7d9THC/HW0pT/XLnAaCJCpBRYkn3Y16VmZ1nBhtmj0+D5
G9daCSFL5/t6XbO7QKV6KA0t1kLh+EtGb1lxtGGbC/v7i1qKVADMmFamrgFb4+yslYOWaLU5uUEa
btw43+S0//phjWPzYyN8+kyM4lA3mToqcxGAPtdKchiqCwIhQw/sTkFb2oearveLTef/lVrlq9Tn
T13k7RUBwutVku3p88wvvetfMHN4zm7qks5wFdThTvCr8xQ1Lc86DtFuokAU67c4yHcBqkTxNqqd
XlyDnC7uNey17DPQKySubh3IbSq1a2v2QMw/wc1rZ9pZqH93on7aZxWg51SrnaStb21oQhvndUvF
Q+/+TMfPzDytFtCXIgffETQD/kLXZXYOOhGVS+4JspRNeygv9/3xYwrE77/64zO3T1S58kaTP14L
xyj7nPuPo8685va+lcWjDCSNEhs5EAWB212SPdqVeeCS25YHtJagiukyOyydZk0xc+na4P3KN5/m
dYHk3hqC9dyV6hxD9HUeBX98it3oF7P9b4p8cN32i8zr3jaylfrhkqNR5uBYE0GmftGt1VCI26gT
I/GUR8jYlI+C/IT2yEqAWlzalZHZHmpiCI5GC8VT31pvuddss77dQU3g5KbsmJG8LQ1jhzDLSsBa
iou846bOJXBQVne7tmCoKNZ3BfG+/KIbz3rRQHv5xM6GIe+F8ut9R1naSca2aK/Q2qPtPAsacpwP
OCvWrLr/VgneSeircyKED/fNLHn9tZnZolLLr4vCz8VTkG611knCU5hSz367b2XpiwEUeJ+i4K6c
x2DPihQ6zqV48g6x9AlJY+gi260rbNK959v3bS1u3PRcpTMK7n3ekx0KVS86metLQ6878b2tFH61
uF7uW1ncN6QCaTBPRETz4TMEIYqK0QhoKIPDwJRWqzwZdNraaKXqurQa6Gog4aFcBM3rLJ8vXcUL
y6olmSFIqH4Kiy6y0OGP31/NtZWZs5WpkhSN34mn7qWpfknGN2HYy789t8MFQWbNu55KKHTbs2Mb
AN9s40wUT4N8HIZ9LTourMXNyoYtBVgcjL4MM3s0QacNvcqVoOAq8mFQRCZHP6WsQW0qB0U5qx22
653J6SfPbnYYd4AX8S8SGvNma9rLFLh6oUWhlZS57qPQDtOyf73/dT5ybNCTQdxrujbwBCjBb9fE
bxfLcICmrUhOhfGtS3dudkrzsyn/IUhvZbFB7Gn4pT534T5JTwFUH/FwNl8D4egfMgaTIpjL1R9K
s6ni3f2ftlDJvP1ps+0Wh6qyeqZIT9mf7UO8+Tzuh90f4ln7Y8XOdHF83Ol/t2A6j1efNYysFBpY
7NQwFYyPHZIaSrYxrG2qPMDcbP3RRS+qcvAvq/HkPXG5Z3p2k0Z8eqVrMV1mD4H4oLh7LaX0bMvS
UavQ2PyqBo70TUChFPFiVA6CL5nwnO+gqimF2LY+jzrVVu8cHRBqkq1ftbwv9XMJbTf/cwZ3on8J
P+eendaImAnHFN77crTdNZG5uaQo/d7bLzV7FplG1yLAa8H1x9x7cCzDi+lKttxdakm3IzothmGH
1JsaxMs7xx9+ZY9Vku0QOAzCfQSCPMwezP6blvsP6knzvknFc5putHetBZWJuE08Ro7W2Kl5CYW/
q86zA1gl1nSh3juQ977GdNVcOYLuo0pT9F53UtNnmoPwcI4KrMDeYSKfGe3WyS4+bPPlg+Gi1pja
DRzUTxqqlnyF4hSDkfEPgfEJMjzv62BuWuuhbtF1Dd/Qe4LSun4KXmBrP8pbFYY3q9myaTafpTxK
yWu2y54FqAOHJ/XFtF6S8BIJn3pxn9vda/9WSHYQPbWfdDRIZDj2GBg8i+6TlWxgu7H8lSRooW7J
9wTZpEw0U9O09e1G5ChkVT0lhxOMWUD+hqTa6mUxPiRoizpmj1hUiIYDzNP6Uzwkk2ZjA39bP6wN
mr/Tvtx+EbTfNaZK6QpO4x2z8yHFbQEndNCdRtwFDKYjae2Xlno3lVVnLOuT+aswVLsESJEV0ja2
9K0iPljD90izkONRtr1mD9RYaltAAitGjxSOscNU7I39yC5EFJAFp943enkwp8o+c7Loq9SVfhDX
qCJX1zLbVLnJ5CK3fHCNwnHwHeObBsUxnv+knDzYZT0TDO627w9WswkSqLZ8qsW0JrOHSHoKnxTD
VoVDsA3aPeqnrrxps7+ynX+kwGgoL4iJcl3Y2m9ncGw/6DOSHZotXEa3fuDnWdspetKdvqsPz8rz
b8fd278+25AA7ldLjvnrbj3yLcpdIu9rE9x65kzdDEH6ZLVwSg7JH41yRgSBR5O/Vrt9H3z/4GET
+TXThbja/P4zwzIUkybsQJQMT4IoPMMHZmedj8asdkwDdMrkEvAyYSyjYTDIG7FwXDfeZ7L1uTHH
V78dflK/e/RLRC/itnpsC/dA1+az6yV8VCeQlI3H7KKws3rpkI7dtlZ2inkyms9dChza0B1PWDm/
HxNINhYkGGOTsLF/AJHkotImsZl2pzKEVrcIUdFsaXZsXXoe97/h+8Pkw/ZdmZp5SI5WRFH+H9Ku
bEdWXNl+ERIz5hVIcqphU1V7fEF7ZDJgM8PX3+U653RnOlGi7qt+2GqVlIHtsB2OWLFW0oyIHeyX
JqnQtAvMSm1HYAUBWWcW0EoB7tsJVGN+HEb6ZShYUL106W/adh7YZg4DUb3e+D42J6OEuqU17fXy
sPGVt7EUJkQgDBDkoDBqSUFOnAykbtMFRLRgPoYo7xAKFuigTGw7qJQuf6ghfQDMOM78wtz1isWD
zhzyQGkhIsApZC2XVjGx8fo+5ACUhCZoKB7SpAL5xFRVu4wTD6dkiTzLYuPJ2EHRVTe7l/vDeAeG
3Uw2Ymmg6XE83+hfo/EBjBwu+HRrkD46Okgfe6GLVVtHcxn2rXUkZD/N301wxaeP3M1D4nqVNoZE
m48MkcxYfNf5Etz/qtv3lw50DYp4KIKgp1DmJwd+TxNTO55HEr9U7r6rIy0xoYhVHgBL5cM5XbqN
yHBlOWFSkFejNImQVb8+liaOfmO3UGGyaPwlP4E+8t8MyhDHEwBteFuIkPEiEmCdMyodBfq9QgCQ
pvtOf3J06rfDnqLm3J/qeQOXLfaJtLTAVP5tUPJQtEhWVl3D4DjtoCQH4ZDJ2s/WbtjasSt3O9YL
OWVB04CqnIzFblxlGumEydOcQ17nB+hZPVpPifrU/mw+DTQOE23jkBDn+O3Y/rYovQBjCn2uJYHF
LD+0fv0TePNjvwV3XDWCkAUAW/DXo5PresX6xCyIDe3gM2GxV87f3FgJs/LFSIdjX34btgoBq15/
YU5ykMosF1anGBM9jo+q7ZPn9qhAsu7UbjjGylkOasq/xyU5xqybMy9mGBryjzoY6O3kl6M8gKRr
Y0+tvLbgFxeGpNdW31K7dAjOSONLue9/x19L3/hjor/TazeKG+sueGFKjPlid1F96dBDDlP5h+aD
oXrKrg/LwA6bEy4QZ2Mrb02gdEMtyLsyZ4Kx2S9f0MY/PoNF4v4RKDOf4/1zPXdSJJMbqC04jZi7
5/TD0Hndj+FzH6QnNeyPALT1nzfsiR1zs6MuJlB6qBSp1bQ1YolzF6I5gH8s98ZefUg95WgBUbxF
9XCbJ7oanVy3q/jk1qYzj6gxHIb+qZ3gi1sggbW77dL9ZPBCNvSdm6nYvz31OFSGDhCvr5ZgOeuV
D7+Akv1Z2ZNQ9QJn2KXfNnbZ6hDhc6jlAAiOJuBrj1SmrKqUGMcvuhFOtMVJP2nQn9xwxXU/uTAj
+aILwcxMUbCZk/NiBPXvrgYvPQYUQo3JTRN/5jj50x34rfyNEGhrgJKHOoqu5bm4Ms1iR/J9au0J
hHc33HJ1qyGjjGoYiKbQBH09i6zsk7wbdDwXqqO5zx+Mc0096IY9N51n9159pDt18JTIbDYC3vUT
RfSMqaKJG4Qk15Y7sKsU4A+BiyIbMujLof/iWvXOqc6kGMH6iq4j9hWcaf5oxhuL+o45lzejILBB
h6PoLpHfqHTpWtbFFq43nkYm3UMyxqHD3qweFvXZgqZFn/xoTM/MwYalP2pZFpjJuW/3Y/M2i49z
v6pumJiHf04Si1MJHAUovKB/CHgg6ZSIs3oARSxF40n2wsY/yvJtHj9tLPmaX/1t4wYklutZ2gF3
M53zB8s+gFsvpOf0yfamA+imIvvVG4/G/r7NVZMi2AT7F2AiMm+QqlROwqA6B7Dw91Z/muq96UT3
TawFEwDh/2VCfMLFBeUYg857dGCd44+mvxw6z32aTulWKLYWQ1xakZzWAqkUHh/FhCPv1XELSB8p
+4UC8GLvG/XYdodNMjBZc+f9okLdAk8H5PwhgiyFYjobywqsEtMZZBm7+pDsUF6AZuKjdXL95jCc
ppPzIfuxhPY+ed5SIlk7HS5tS6eDU1bEWpYKPWX7AdUTdOed7I/31+228V64PKr+AkEE2Vi5jlYi
AaSZLWw0AfDWB3LM9t2h2Ds+25svSliGZKMkIMIvefNfGpTiwFItzKljMAjVOW+L+Wh1xi5GI4xf
uGFrlKOTdyVmrIRaX8eftelHqgxPWMGNPfWOPro3Dsnjpyae42nAOJTXkL+wt3aXfAfH0nHwyHE5
ZCceFCf7yI/Tnh70L/mT8zV+ms/th43QcHVvA1YDWhXQm6Jb73rEeh6bnV5gxBbYvZ+oYnkaq7au
KbEmN2M1oLHhQhMeZ6N0CxPgEZkh1swNs4/dq3kiOxBOH7KH5qk99kO44ZPi5+6Zk65eI7eLuq4Y
uhz/QD/5tcPOM0JIn5/ZYfwwfkmf6PdX5H83LvxV37kYpHT4F9VCM9sVjgm6/nEHuKRf8rei30ji
bZh5f1VcuGipTlVf2zAzkIPSvA7L82I+zVuZ+bU0E2AZfy3Z+/1/YQZE7+jvcWqY4YeyDMieHW3u
eRWEdO1AO7WvpreAQPGDteO+EQ0n7UT+f/MpxzZzUoNareeYT/uLOu0hVO4VzQQa241wYnUHvFO4
ohcGgBMx4RcjRbeo6tZtN535sgeIFHXseashdfXMujAh+X/pgIA3RoL/PEFELm2fNEzlhs+Ls/zW
5wUR7X9GIfl8nbEhnwlGUUYj96qvlu7R6rEaXoCa+22r6BoFYn7D6LuY8z2jksvbTmJrtMO4kD2H
EOuP5WH+TvbNASx4ofOo/kTAa//MDyfjK54TUIXdomhYgYPh9vlrYoEyv147s+unwm0bfMD83Hr2
qfXtXybz2hHJHA+d79/7LXbP+96CjNi1xbltBjVjmGdQQhBln2W7ttu44daPL7ii5jjYZLL6cJko
ttlYOL4IOjrsT2Xyyj+Aa9jbrOGvBvHYxX9ZktZPjfnYxi22WPFpPIENN9SP7BAfmA+ekn91KCP4
ctAfK0iMpYsmbpdUtfseB4oePBuDByVA48v4tHx2E89+cE7jL7v34591gJcuNIQ3tsfqDXRhXdrk
SZxWpuLAU/PSh4hL/cdFyu+Y/C50D1lG8sp/tdVmMWf1oQKynr/GLO37rGE6HwD5AU4dlU03eVCN
wGiP+fNkqD6hjUfmqHKPCf2c2j/cNPXcIozHY9b9LJLqcwK9r2l46mbjMG81Ea1GwhdfJh0XHORb
tcnEajSfTV0BT9JucTz9Z5VFCfWLf/dSvZwKydXqDJzc0O+Eq8U7gwcabmXuH1GGx3WJSo9XHR5Y
GWRv7nFj5VcPxr9HKudStNjMlyXGSHN+pB+aOUEr3We7CZPhrdF+cfpt0BBykajbxBqsx8YXpqWz
oldcNEpBPfysRvGjHUFZduf6DDL0xOPBdGo8fePkWL1nLgyKubi4yjrXUrN4VKdzQmot4MqErsRY
MTZSN6sRyIUVKQLPdI3Oej5iWPmh0T0Nbwu3OJmbL10xPTe3y4UdKRi35rookl4ctWCOOOrD11J9
7jXTy2PPgOAzyvK18mzMw8atJlz/nlnpoELMY6ozxfDAm1T47lMckgMk3vnn+465dpGgJxvyKCiq
2GgsuV6rMm7SnHbLdK7nzLen/cAQNW7RwKwaQbsKmvfAcAVL10YmRaurvDXwctdPLkTseRfp1lZz
zJYR6ZRLa9CpWLGOJ67xKemJp9rHrnq5P1trnm1dDEQ6r3JmDkmrwwaJX+P8hwKht/sG1g7ESwPS
cowQfFQXDQaAryKz30N7h+1sfkSjyFSjWW3jQlodD3JXaHBEERxNi9cLk7NW67Ua5thR8beoIVYX
5OLHpQWZUisv6h4/XhxQEvyibLxA3ju25R0imoX+9/HSYohs5DRx/L7+WHrR9DxBnsjjUf5di5K3
zv+D/wnvr87qUXppUl4eQsjYORpekBmE2DUA8+JT53C/L62AtGCIan+D7qyaXxlvABFUwa7a9N6c
fN34DjF10tDRhiIGjiSfi17v63Vr4sTscsfEhqJZ6fiDZbDvhGTpKddnmuxMatmzl40qQGUaVcvX
OGUm2CtyTZuOReO4hwF9yjRQTK4WoGUrycmyqumhs9w+AUyMbeH4175X9JRitXDW3PRAkZxQpRuF
W7doE676UvlZc073euLOfhVb6dlZjK1mkFWj4rSBqhSanOSC56RPagbGd7yoho/6+N1tj5yZePf8
Yubr/fVY8XTRR44XACjTALsQf7+48AZos9CRwlIxGWZg8tQ+5HpT+3gYuBtevzIocHeBNR2Et3j7
yiufGEzpTRWoWmi/qLxAP+fyAFGuWHmc7fLt/rBWriCAXQEmQapEtDFI3j67jRm3Zgzg/aB+RuYV
UCv3SbTkGfWTmi8BiDSi+xZX7nS0WEEKULBOGK5MjA1daFBP4i5GJ4ObhOVSuAGBuN2xBwVcC32T
/b8wJyYSCWW0zcpv+7QiVT1WQA+7oMw0UCRROnNfqOR34jRb19PKwqEvSfSyCE33G9bVjJTQVBup
djbrGOTBjZ9Oi1+gk902l7em2yo5ra2dBiI9AEYA0kSf/rVLcpY6dgdAO7iUljCbD13buEGWKzuS
OKfWqb5wW/v9z2dTELxgJoErB0HotcnBSVQ1Lol6Lv4YpfGn7DjkJn5quvXnX9jBkgF0oqEXXs71
dlnjQNG2184l5AmK+Tsa1TvNa1u+cTmu7GocHXj5ghhYE2jI6/FoOreqohtAtFinXxyXheNiBaA/
3XDCtQI8uofRXgvOBgOvUmmp6rZobQCStLOusCWyrLILSrzCQm3Sph1xB2c3T137m7i5AprcITkO
FtlifVzxTiERLMiwoC91Q67Q68WUZKgVngngqV0xhJSwkCTJY+fqu7T4dX8F1178V+akk0Uz09qE
fIV2dnLVZyhKMocH5vQDR6hLi72NC8g2E3+q7DCFEOk/D7JgHTz/gDgC22hKD6Jp1mJegY/1XGu1
58S48pZ4P7oEcOlHxvZUNX9RhW00wa5sSNzX4LoRfTcQ5JGMEtNoW8w+vLZK36CoW32GCv1RUd9q
i4aG/Q+Fs0XBB2gx0d4rGn0sef8TrUpjdwBgF8ROQZUDXB6zh4wXYdkmEFS14o0E/trwELiiy1eI
DKkyi61eLLpa26V+TlJ/UVEJBRww4Y9DAubo5iEHgOW+C605LPpssfvRloPyo+RB3Tz3do2a87le
ek8QH7sPFs0OJVDZpb5FzrVyLaEj5y9jcrLbXsaJcKfVz/2A3p9B42howqO2zLL0Qzds6SlKQbmo
TUBL1EQ8jo4wXIXSOapBDy9rB5pEc921h6Vt/hRLYv6zN7owgmsdRxt6jCEaJjfAE54ro+KSNHre
He6vzMrnX/2yfn1sqoqroaqEX1Y8zd9488sspjefLZ3JTgeOT4RGaTRnn9HNd7TMZ+ULKMwr8MS7
dAkN82gVbyx9qpLZ15vHREdHn+03xA3vj1JyifcPQUQEzkV0XaL7TPjnRcinamXb5mmbR52ZH9KM
Frum6ZjPDAe9AdmWUvaKNdOBgrWFthAoFb9DzC+sKbEGeUZTF7zzi4c+KE9Lh0BNdwvd/eNhIby0
bDTCoskTXN/Xw5o5pFj7Js4jQhQ0II0Ht1x+5KTwnUTfuF5lYgQxhZYLak6BRgTvnUyMYJXUJNBi
zKMsTz9M7Gu57NXhtaf7YfphAaQL2elce9YBh18gq7gs3V5VMq+pD1X+21boRmAtY3T+8zkEayla
CvEaloZelb02t+pQRDNiqn3W5pXhuVBP9diYntzcrV6myUGjoZtYfq7VBC0GUJgYBwBAMJWpn1ht
uRUaCHe+eOeJb0LdGs3PyFXjkHOkhwWCjnQGM1YRxSPFReE+F6TfzcDS6G91Y4DDe1/ZXjPiBUjU
1IvTxaP21jKJccvfANQt9jR6QvCQEif/he/Nk0VTqGPRqLbPiPue8gLKWPvUPNbOsdXhhsBy2+oW
LkwKvsTIwcqFgMQFuEd09F9bLWiTEDZgNezR9DJogDvsT59uaSeunFUIIMHziF4TQbgrjQ2nudpY
PKNRppHJ59A79aBAsUVNvObpEITEeW6A3BoDkw4Lhqd6bJGRRrFe+noaNhZyh2l3rCywA1Qeq2ef
DqnP0GmgQcWkIeeB/kIFO2h6Bd0fj0hab+xzuWT1Pr8QHkLKTwDkIe1xPb92ajEr7nQa0ZS+ujGB
RmXz0xpDq3J/cjb4cxx7ynyYjd9NFXTFvHF8rk286KQFKh98Vjf0jIoyVvZQp2VUQWR0p03zHFqJ
thXBrxybDupy4pmgi0eztKXz3KxGrezKqByoD7KL47y8LWX+qpT/ajyIt1wTLZV4mkj30qBk5ZCa
NqazqsNWOXbJVoS+tiFM5J4MlFYFcYu0ITJtGQ09y8qoqRPVb0f7Zzz1Ofqd0dx3/w6QHyTvvgFe
HAeASNBzgQfy2jcKuvC656yK5r2apf5oh8V8mOwozl56/YMyv6F/6r7JlcERoK4A6Uf2BGJs0vSh
RQdcfBwLVQy65WX9oHiuYhxV/eN9OyIqlM4yXDfoH0DoD+k32SGYWydzDUAe2jrfuqPR+gCV+e7H
rn/Im5cGPeT3zUlBqpjIK3NSzB83ubPQuaoi1aqL0JmNIehZ9zubpwItQy46X8g/7QH6r01BBw1G
RayhZNMeWi3WFtjMtd9LT0PLZL61RJCq37gYxAkhz6WOnQUsHpI1CBmuvYTFcamYtK2iBIKMuRtq
8276CFq6qis9FYIn96fSXHMRPJ7gHHif4lkjBfxxRXIzHcs6yumSPBiZme1iPFQ/6EB9BepCgKtM
1CnoEl3boeBphrwBj7Oj2HNQJcUUmoOKPk5LZ0GjGG1oLarh2dx0/SlnADhNIB4FlWAa6KNtgcsl
r89q2WoHNx6BQ04YspZ214cNzqsQ/OjgrmFzcWxylj+0PLNAB5TpH6m2OH6MSfGgY4BDPEmrl4Jr
dN+UUwKyLvvTqPAuSBQ9PRUNZSdoganP7YIcMXf6fiN6WFsgEJ5jcUCOhvyWOIMvLm5I+egl/lhH
s1kCKB5rVYiYf/ItJ0fTZkm1cGic5qNL+y2/l9/3706IRyAicfSiiYPk2nS6uGDTAENO1LvMMzV/
0HTgjo8j+mCtfdHkAVfFdcdCSEEe7zvKypmPG0Ww78Eu3r+SaaaQhfAur6ORkNfa/QSVwMgRZ/KG
+68dJZd2pAtUt3q9tuK0jmIeGsXH6lk1FSQTvpASLEDDj25LyFd8t7zdLu1J/g9GDTPRKOw12Tcy
vIzgDXdPBa09Bu+5P4VrWw0cIaBagUIhSEslx6kdMFB1xK0irmfmcSCZDmIo8jSPtPt939LqJCK/
jC5fCFgDvXntJ/FQ1rQqMShzeKgnC/r2aHTJ08eu/wnOh881fW7djSekTHzw7ptQLEHeBzEfJByk
hVOQUNOMQcEBmQYaOyZZ6pHme2a+jXrvWTTfJeWBWEUolK1j8LMh4M4964DHNNjUT1CVQZStZ0Hn
PswqPdlo1OqRdFDJ2/2pkctb//1OQG+QNkK6Ss6odClx09zFgcegCuSpPlpR68ZHoJ3sABL+0gLH
1Htp46GL8vW+6bVVQafhX5b161UBVx3JYquoo6ojPlvQ08iKYGmLvULGkMV8p/L0E7KzGztqzcNB
XgTGacRsUPGRPJzwUkuNnNURqYqgHUo/rf5k7k+bvuXuy/0Rrh2NF6ZkBpSe1VXT6JhbqzEaXA2Z
b2p0fCT2xHxjQeOvY9Hh5KJHeWNrbYxRTrtMbmtUSlvjTJ6q1wW9EbP2wDgLpuwL3cqyri4jmPnx
goJuOKoq18tYGFW/2ENTR2mceYw/10u0QEWH5GCMyJ5G+qg2G3tLhpm/+6wtqD4Ry4EsT1Ybx0tL
Z3ZfsGjRHNDXg32issrS0wxu+tConc/uYCUeKRZlj/LHdOjStA65W81gUFsg7Glnv5YRffAtN7sD
0QZ6qGI2HHRc8TEICzcC3bWrAt20QMMDno570rieoMFVY51MuKXiyQVNES3LI6EL2IxrJQGTW7NV
Pl47V8VzCxlZkNACDSHZIwuji1KyaAqPk7+RgF170eE4+/vXpV27UDoZWYxfN0gbauNrUX6l1jGO
n638Odf3PchUSBIwsidbXRPvLDvy3YTUNZphROkAD/brgfWscmdsIhZ1C9vFxRl5i9fOcH0zIzuu
96998YsZAWSdp+aF095zPyz0PFtAvIEfJAPdRAoh9OLQ0fEE1To/ZidQsZSKs3HA3Ox6ENUZYI62
cLZAuceR1ltdcrtOc4VFIAI+a6gXTfEjGR5aUOPxOn8DMH0Tci4m/WZmHFEME2ocSHZdz0xqTi0Y
lifMzJAM+7SZ8OinGiTy9GoBl5lOTynuPTBLT/zQWdb8pOdzuc+M3oWKc6xv+YjwsJvPwWEA1loH
jxMZiGP2XOsLhbHIhHQy1w4t9+LkWDmnSvGXF8OZA/TDFz/vH7YyPvf9VAAdI0rJuMZEGv16EpAh
m7uFVCxSMw3qfV7daqfkF03BlpuAK5dNpc8n8q2owqKaPIUkj+M4+iNbcPsrX5Il3Zk8OTAQwICj
mECH7/73rZ2TILtEWwxeu2hllz6PWQpI0aaeRSMbAcPTXV9p49kzIYV2ROOM60GNiR7iQTF3Sl+3
G5kQuQHyfXawEsC4g0kdatfi1LgI0zsCuW5ScRZpwDuCT2YqkXPMSdJ/BWdI+TBCFi3xjWapANfI
yGEYOAg/3AEAzi7PdebN6Io6q2abfGZVDx11ONTwABIpNvoWePt3CtSkvt6fsdX4HsVj7CXEURBX
FCfrxTfbuZoAS6HCj/T5VFsTQPkxwDAIe8dkV74a9jmNQdNi+uOyRUa8lp1AzggCX4gABSGxtKU0
mrR1MemYry/FmXoE/xl+jjDoX43xbzvS9Yn+rMLJXdixyz9O/JgSG6D8F8q+Lg3x5zbdubankfbJ
3Yr0b68J7BLosVh4PwmNaOk05bTlFZqmWJQRMNfEnpP+KjcZTLeMSHcRmQBXsQrcFnqUAAM9vLXx
YwK5xKFhQZ4fSvrR+OpYDwXiTYoGxhpBqLIRLYhnxPVhhNchCt4orgtch7yQ3OJo+plHXIcmKqAl
+H1UetxYxNvkNV6CoF1GDhDIC2zua0cVMqYD9NR4pIF5pzC5R2vTQyH+mJWg8WC+4sw+Vz/V8cbY
buO8a7vi7xcbRE2LkWkgwIts+7w0p0nbm+4+d3xIRN4f4do6IisIVQDNABmHKh1eZW0QpUoqHrWW
i7dT2se+YhncL7tkS0l+ZedhULjmcRwi5QMo5/WgmknpYx18UFGVNA9ZZ0J3pvUc4IKUBNcVZweW
K2c9ro8olny4P8yV6gxs4+ZChIM36Q21DY+XmU/ZzCM3sUHpyxBoOGpqe2MJKbLJ9Cc+10Fr5yBW
alu6qyYgbMg8tkfIyrEj6+qtHMdNMIG7TGheQV4IT1fkwa4nI8ZpZ82jyiNIUL4qdv5iDyDBSZ2f
tTUfK7M6ONNG+LIS4YGYCxk9gWzEe1mOri19iGk31jwa2nznpKXv2uw4jxHS6DqfgxGhNQoxfqF3
QTUD/fhPCQFwVeEDiCALxD/oT5QSA0bflRmqT3A2u0dkCfhNSm1EDjMeaxvrfRubX5uSbkV0P9ZL
oY0Ya718m6YcocKfZKR/0AF8WpzGb4zxAX1uvmrO4O4pz+1g+lDsQPyigj7lMLEtrru1jYZCEdCE
Qh8UU3G93n3BXV44lEfNkngqhCpQiR02exTXhg1RH5G9hSIw3iTXVgqTFlOPXE8E+sN9y3SvVd3f
zGQHjbe7jSleORsFUAOXKRYU9MfSBWdy1cim3m0iEis7rjJfHUhEO6BDIAjhL4PyVtdK61e8eLTT
8L7xlbMf0rKghkGFATT88gMcVYfaWdyqidz4rbZ/zs5GhLIyj8jxgAUcYG0QnMrwF6ar1aQufROp
QLnqYExcHnX6mGy1Nq84xZUZ6RBIzb5nlgYzzRcjMD/0b/dnafXnNUCy3lNxKJdfe0PTzka/9EsT
UWP0Vbqbi/fGwH9hBKEnpO5QYQak+NpIqzoZZXxqogX0DDzN/Bwl+HGL0W9lwVHE/duK5Gy8T0BG
1cNKE5jexh24uth//7Zc1VGzobOxEk2Ul0PoUMVXjT9c/07Sf+NUF3bkmClRM05H2Fm6I4GaiAIk
lZvvWbFFvLJ2272DRUFpIQCBcupeqUBMl9c6tiYF+iFFhhkCmEPpZUpo4vmMLkPRV7lH9Jl+HIYt
Edj1+RRE4v+xLrkdzapi5BTW52XyDQMpRqDJyaAECaQi7jufWHYpBrTe73UwUyFlJD9+qsnM4rql
LZzPVkODK3Sv6MN0MAE3oaPGvCbT1aBAbvDR1pJpd9/62v4C0TLQsZDzBcxATMRFlMYcBwhAvWqj
uXmJ5yakQ+4tc71hZe3exhMJkC6BJgWoQYrRFK1qe91mbcQzkAIxPoS1AWEH1UG3O3QXEgU9Z4c5
5UfX7oN8MULLUg73R7oCnALEAbLlDiDBiFccaZfrDhgnNNK0UWUlXxl5tGIHxU91N0Mk1CZnELh4
rFICa9Q93UETItf4g7KA/LZJwsF609KtZMzq3OOBg5DVhkgpkTZTGtuknpK+jTJgeyCaOFBQ/Swb
CQ8xqhv3ujAizXwCCUND0YY2UhSQCKPdmcxPRvOdJC+aetS2wFNbQ5JCBJLmukKB2YuUjnnG2ENX
xY5Kvd7aNGv7U7wN/zd1chhGVSVHLN5GXeyZ1ZtLFq/Tv1Sbx5C4vW5njwBCilwRJIek221QmZn2
6BmP8Eryul7fJemRx9RrNXMHirr7Hro+qL+NSQ6alTW0OxIYq+w/rvs1IR9RtTaQPL5vZu3AEcVq
00CUJRDk11t+4lCsdaa5izjeR2r1c7C+DIAKjtNeLd705FzUX+4bvN39AmApEiUgmobMu/ycz4xh
0a1EqRG1cz8bq6C1uMfdVBAXuOqheMh7vreg2WEBadNvvENvXFIYh5gyMIpAj+lynziZkyRDExaL
qPsRAV0OQqZ20P/pnCKvqmMqXQ3hpHEjdJ10s6Uuto2ERf8CnuNjb4dOvNeUs0GHIN1Crq4M6cqa
FEnQQunBi2cx4PQiLe790cw8ri9bD5BVM3jsuKK/CngbyVGcyo3z2CUs4gryMM5oc586/DQlquLh
DQZidCM3dykemocSbSR7XdHRXEF7I2xm0BMPCveQ4hmDVFTb77vU6qcBTSZe/aJTRtoqLidtkQ4x
i1LfLH41y5u9Rat/s/PFil5YkOZ4pugUM3JYaDO8J1kVGjgvqeWNrfpobHbFi6m8OmeurcnxW8+t
pOlbWKMsRflAPZo5VKiI6xc1eVTrwWuQXezy1MPpwB3tcH82byJTybq00OhLW9AA67DIUuLaS+0l
9jOHbcEFxJrIYwR0S+iNIXepWWJNL0IN0NBSMsQYIyn3Czvk1mFQRpBklSj9bXXV36ZnMSRc8xBZ
tBF2IJl4bcxgM+Skp4JH1myfmpT/cppXPmo7Vvh5EjSOtmvnsRM1tx3P9ej+fN6miYR1oRcPpW48
8WQERjWj+6FsMKGpmXp6/cfszaA2u7fUqqMpVx4HxzylY/ICWP3Gxri5Q94to8oglLtv2fyWui41
q0h41HF131VtqHxvWnc/6Nnx/hjXdiBANRpEIaA/gda46wnO02amS4NEiEqbPkg4MfyUNIBJoJq4
MaZb98TecnH5onyCVge5OjH082CijZ5HdKGLPzkcwqN2Z24MaMuKcT2gulKsoctsHk06egk9zoP7
E7bikkhPouZGwO4E0NE72uHC/xVKbdxvDo/SN3DGQ4ObeCPdZ+7znBq+HYcTD0kJ4qdP9+2+y9Be
7zvYhSMKJksw2zvSSTZ1ppNrbYa3TKMDK5Mi7LUmBEyZCvGxgmo6qtF27tOiGIMRLMdo5ifzAY0R
iA4G+hHAXQU8IA17Mcx02jWV+rZUeXOYWV/7ozqWYanwkMcqoiJTfanNJH0sZsfYOXgp7sbYHMKs
IZqnOMoW96H48tuRYYOj4GrfYmeWhQ/EoClSKEazy5t0p2tGWHcBIHFd0Hdgtdf7LaWp21NMzOb/
bN7Q8hvx6MLxkyZSPpcfi2/up94r8WbYiCfWnBEFedBduxgcnizXzmihyaEgJUPaY3EBbVehAdEt
Kt94G7xn7OQJFFo76EoGDTyRT0mlamoKLEYDLgJ0LdHP09z6QGNrQNsgebTvWB7YCtQEnDFQk9pP
kuUpXXKvGxWfZD9Bjw9f0byy9hmyvQV9ZuMRXQV7hfEv95349lhD1RoRCMJHwGJuUKuFUTKU9ssm
KotXMDUkH2PjA9U2pNZur3wYQUSCMgmBpLgs8gm4wrS4BBk5Pf7Au+Uhzwa/T80TMs6Bm26IYt6e
nzAGhnAg0AX5hIyEqGK3WqaiQXoOisp6wQ9qHiO02pIaXjWDMiGaUkXxRy6OpB02qN6qTdRlpA2W
mmQo+BjqAU3yW0Jeq9OHdyxq68BaImF37bONETcoQ2hN1OqnzFWDqTqkI/Vo8jnpNiZvbeOj4oM2
aII2P7QtXJvKMs6TfHaaqM+UXyWgYYIkd/TUBtAODZlylX1WoZJy3wdXjaL4gyYkIKfRMXZttF7q
BC0OyAk5/T6OQWMzZF72ptW+gRimdPZF/+u+wVssEXIluFn/axFiFNcW1QUCi0plwyH32pEqwWfD
N8M5LAJIGgS1P/mN1+2avfFK/Hh33/baYl6alkLCeLQ7Vi4KFlOJlVfL5d9TrQtYA+4CpxyrXZkY
ZKPAtWrSRRJMnHfIiUujbRyeVLnIz/DiaO4ojvBOQ0/GPim3RMRX4jPEhoIbFjsQT0LZf8zM1VA2
RFJknr5Be8j0czPUC9DpWceUWCFXX9zG2ohiZOYMHCkwKrqZ0GGF4sn7R13c/yxpUUTL0jayQHv1
jX+sP84f8+cYtCPObvLnL7oSOMPx/jKu3SMAT+L1i8DbQaL+2oNIqneGVvM2AuoCYJsu0Pqv9y2s
7QobRyb4A5A6Bx7i2kLZJHVlalOLUPclr75N7YGiN8JNd1pl7CATAXW1rSTT2hWMPnGgmGAVkY1w
pIuJJEqRm3NjIG+WWBAXz+t+r71QtwmcxPiEJ+PGwm2Zk+7iNqG9E8dmG6nt7MVQZR64HqpF9b0x
HjX9DF2bjct/1SBKq0KDSPRnSwZpUjtKz7QWVSlrCRNSEERtpNgXVVUe3HHqdnWHulhcQLHr/mKu
3RaIEEWiBrVVPK6lmQWdcQuiJMxs24uANG3DxMnLoE422RnWPFM0XUERGQGI/X+kfdly4zqy7Rcx
gvPwSlKSbcoDXWW7ql4YrgmcwJng8PVnwfvebgniEcL7PHVH1A6nACYSicyVa4lINJa289Il2RCX
S93uwIwC+nuCW+P6grbyhlMr/FecuIqhrVqhgvkrtsvEz3JrZ6bPhLxAuEXyzTYN4ZLl2C7OOs3/
/cSQPTDLG5JxiDu1DXQlDQ32kmlvgycztLFvICkCPyYGRuH+YjafNV5XDE7KYp3m604txurBSUjx
6aIZ5HOAYoQMIxBZ7scoyslyoIUxpYSVQ4w4/wIMULym2V61UsmVuuFvKMrxITgdVC6o557vGi2h
Emw0zhCzrPLRVvexawZY4K47wcbFAgwwJm2hHwNnEEdImWomi5fRMU7tVA+UscqDZur/MsAr9xRD
iGCPsWW0UpsrQ+EM2RsvT3lCjCpyqmuQaoHN7OeQPhr0Qclery9rw+VwiaC362KSiwP5zzdvaex+
dgF4i3sVjbBysvRQaYAfHQvHCntA0iTbuOF5BkAeeO6jG2tB+fncHuBD3qKn1hhXvdful8Feb9Wm
1nfXV7X1sXCGLOC++ByyKD9jJauT2MU0okq0BlrSHevVCoxnrQUZRykjM9t6k3N6JBvPWqAzMS12
vqYetD4pyawJmk3a/JAOILHylE6PMY0JiTK8Z4O09SbQjyn6vlQz/Y7pNtt3Ra1LAtXWstGTwoQz
kh8cCeEktGaOPreTT7E22NXBVICL77Q5tIfqq24XjwvcW3KtbVTlAbFDLQ6j3pgp08XpNa9v+t4z
FRbba4a7EwjVsANF/95rigG9zqZ+GIdKDZFbKA+4b5qIEhCETCqGRlRHKSQ/ZyOPOPs1wtWjoJg0
s8lm8TyoTWjUybBjtgcJeOpV4VwY2d0I5mooIfbjncaIDFm0cecCVYRkAnhrDGuJd67XDllNKZ3i
Chet07k/nP4ekvfBOvxd2/UmTUAYet3RNxd8YpH/+0mIxSCmR1wgXTF+3B9q9r19KZLuhk9SGf7s
HJf07bq9jXCBsiumr1EVRKdXvHBrTBxUiV3P8eq9a1U8eR+abmgHSta1EflASIfqI0Z2NmbuDIdZ
Vpd7c5yv7X4Ecw26cneV9u36ajasoJULNkVAylEbFN+1LnB3XalPS9xZztFQMGtMzHKnDL0niUcb
UQ+3rYkSCRhkHLz8zj+TOg1krdi4xjmzIV5YOz0Ix/RWknhdWuFQAw/eh1sX/yvEodaeltYbLRYr
WQ2AZuebMjjZ5YbBAvC0eLxiNAW1jPN1tClRCEngbv3S7rwWkxGOkwdKK1MR3wip3BByIMAKkNup
gqECaSnT5mGK1eVeMdJjW9cP9po/80af7jfr9yr9k0y/xkkmg3Xp4OhS8XcIpLBROBPfj2ZW6mZS
9nM8/8q8HQPqaQw1Q3IJbm0jnybiAhL4YJZwag3CUg1jtXPcLW1I3QFDzHUwuH+ve/eGOwCIjyYJ
ZADAcijqfPRM0R1C+jVWyWPTQEVp/XndwGW4gytgUgV/HWxseGace4PGWN7ZFVHjzqmnXZOrJmoo
9vwEdF9YUZWFDbhld/Nk0efPG3ZR1cTrDag7XDznhp3e0spizVRA/V2/W/Zg07ZXBTyRQcaATSgH
yfHd+F7o/+JLYR4WlU5xAixzk2IyWbrG7Tz66nRjF8yfl8P1RV1e3ihGAQ6KQV+8tRFhzxdVoESF
mEDXuF5uaP8zNcygUB95Sd+qJaY2nJxTaCHtMxw4uahfv0C7YTK8bsWkhrufS/a8TnY4DdbBUdbb
66vacEIT4msoP2MDbdMUUhLUgzs3U5kaQ1HTC5xRTcOuaxvJvb/xgdCfw5g0ziwe9Rfzr06pARQ1
qzGhU1CV8UrawMklu8bd+bzOzRHwOnIcdEAc9LKFD5R1ygD6ZTVu6W5ZH5XCDTKwa6fmwTBYMNBk
p6vv13dv40OB5MzG4eW4J1R2zk0CC54UhaWo8Thb6T7vaREo+bT6Bahsh8JTJR9rwwXRUlXxIAQC
AeFXOFeJ1ppma7daTB86qwpax9knoLIDnmmuZEwfW7ZAxgOFdv4c0EVQDAhtvaZPbC1GJT7L5rCf
syAr0sdGj6Yv13fxkjcGhB8gO9AAL/fQzP1QET/JkoxFG/Ou7PW4gQhpMt+nCtmVU+fbXXlo1J9L
D8lwAoIYbW9W9X3Jkp2aVrt1am7HVHtoCNurifd2/UdtBM/T32QK3jRaGJ6t50aPiybbrVk4J3vF
vgNvJnVfRnOQHJCNYiUvr6G6hqIhvq44ozmn7oq2bqHGin1TEuonxtesK8Ol3Tv0oVBe0OTFpOb+
+ho3Dj+uB7CrIqhxFDY/tif7ntWdCZrfSosHuqT+5LAZI7OJTM9qw5POrPBDdGLFoSZz1j7XYr6u
2sLkljb4VbcGRF98I5cQvm1ZQ0Ed+6jj5QNiknNrFCWvtGiZFvcalMybQE/uMRY8g2uyl3jIxuHn
7yqImqLwiixI2D3dKhoVBMVaDKLOnZWzwk/bnPmjCQhrVcrK2Rv+iNKJjmgDulhOMX6+rtaaqsla
Ei32pj5MbPIAvo7c+qqxH5pC7pUpvu4aGw9H5I+YKYKmMCaXkHGd25s6pyirEqgJHQW1ln1d679G
NQQVpHYtazfXyt5Nfo51cfQK78iS+SCxvxHNkb+ikIvLFhmzeGXkzlDaLmlx/ujvJSdvi+7uW6re
KoN91ziGvwCGVHTGAZnTPtfUd+i5B8Rmt20dO47yku3TY/OMifPrP+tyxhNhF3vC2bSgnobvf74t
Y8lo2zooHtRDFxolbJpPnRtDhLh0v+fQNkTp30Wjqvgzej7B6EQHmHb5wprV79U/2WSCI7IJE0/2
w7YCCH4YQL6AFkIFWvxekKG2CCBj2C88XpaO+DlZwjxrfMcZd5wnfjFB8FIuh340Jd9qI4xApg7w
G+R8SMtFrKHWTqU5uJMejyNU6ZnCQNlsKLIux9Zxw0AWSKFA9sKHSM93fposrQJ8SY/N9nWe8tCC
yH0HKABovHfXP/JGCOF/H8BwYMMuY3GfQ7ndNageVxCxLCgJgXYB1Q/xM5DvNO6/soYs2QWTqYfH
7vm6KJkN8J3gw9HcdfathWcNwSjsfp4V159RsvirTGn1+UzCsfH0APchAEQoNZ8bzWy7SB1n0QGq
eLUqJwQ8GrLg99MwHuxKVvW5pPjAocEn4+kzf++IVCRml44DSWw91pR1V4NYewSHjE2M3aouIYgU
gsRubuzsgWTvXpPfjdPvRruZDFCQLJPkAG95EQojoCbA+xvDp8Juz/aktau+6rG73Hr928S+5s6X
pbq57kGbVkyULBwM4ePGEbZXY4vnzIOix2pePmlsvjc6Wh8sd/iZeLYMrHKJecf28skmUO6hL3Ex
srXYOa0LRKyY9qh8dwfI2gARvrf64m5W+y8ke67Yr8bbDSNUxDx1p5dDWFIH/98JnVY2qbmxdpxQ
k78mVJQGDOHiWKtpBg9vacY1PXgzpKEwz2HNX8FjdX2PL4dHgBM7NSRsMkksoyqhZx/XZqRMQKiQ
IlxGBWKW89Goii+L+wxekw46Bbq3A/jxlfaKhOyYX/HCkwMj2kg0cC/jdSM+PHOHrQ3oFMx4rRKy
y4aa3SR5pwbQryf768vdCLKnpkTwqNYVmdrmsxnTWj0qc/m1AIvidRNbX47PpgDvB/gm3p1CUDDB
ikoz04zVarCeex0tXjrVyu08L9PelHcBtuzhE6KShFch5ksFexWF/uGE0xOzpdp11hDazktjmSEZ
JI2urb07NcR/yEkGqo1qkSMeYO9aMMRUmT+5knRpyxFw1IGVRITDEAH/BScW3LEr2az3VoxmUJs+
eQ5g0xLg0tYxRwPgvzaE7VqWvnFU2lkwMO+WJkj7W08pIi3p94t62+jAEq/Ng1eG4/zkWexu7B6b
8WVS9x2GXj7vKac/RdhQdXFZRoGewA1Z7mq9D/imZl6z82S3/ubG4pJCIm+igiWW7BerX/BmxMaW
JbjAKhBBvei5pC67leuikM0p0tEjATeFELI8u21BAOBYcUKHsvQLrUee2VgobTodC+vEIEddY8/M
pE4JtHt2ayQYSalHpzm6ZiobM9g6Fuj24RCi/8aFXs99yfIqo65YYsXzeKjGiPVH60XqsDIjwj0I
5rpkaUF3GNe66TtrlKRPZZIH/+77nSxGKFlkIzB2KvOsuCsan+Y/TDAmMkWSzWw6yYkRoYiFShrN
ig47ZtODPt9k6TMrJM/KrRBy+lGEA16PpCJph3Vgr3rz1+TKKHS2Pgi+OOjXwRWNaWXhNks8QGxU
r7Pj1PvVaSvgoN9XY8Sr9e+njy4aKR/hHcSZKA2fe1cCsiyWmRXspKCu6qsKKuJe0u3qImuhrdLK
1rVV3OHVUvSiMOoJJJ/gAU7TD10OhZp4Ur/rfeGbzoMzRVVfPZRQhLdBhlss9lNmH3Lbp5Zz4w63
7AWyUNm4q2Qkzxub7IGC+yM7gdKLWCIczXrNK3C+xQleb7R+VroEykXQepHNemy4y5kh4XiN3eg2
yLrhLjZUFzJoEtWfTz3gKCjaAEOESrvYQi/QwFfXhH9HHcLMOcrqwJwlz//CWU6MCF5vcTxpSlo7
7iBX7BwdGoE6Zfr0dDnIhIGpQcUWXXEgUgQrYEge3KQZbX580ab3cX7BXS65srZaVgAB4BWiouMC
SDd/9Z1c0awZUmtBrSNuy3w5TlbyooC/LGQtwF5OWang0PdAM4jXUnOrMdc9FGsBsnFgsmTinBvh
Cu9KiEgADQNQtiMcQQNo3aVmpRNr3otjQWbI3rfSRtmmERTDAYFUOYER//eT5S7ZNE+tMzgoud+C
78nQo6R/+rx3YODgPybEdYykKbQaJjwDFbZUex+bb2OJ2RdNAmHfOranhoRPl2rpjGGa1omN7nuR
uuHKXsgYs1HWBpbZEfMAJcFUxzjCTn+7TtYXSpaHJsv+MFWSkMo+jhDsrcotWZfUDjweo62z36eu
n6Z/r38eiRExj8imqUy0unHiXEWrGePHLLujSXjdCN+S8xcQap9oAOMBhBYO3PnczZxxSOxy8VCW
dCx1h7inB3axGLuuXr0gw9RGmpH0JnUHWT1UiLD/CL9wVg0VLXtwbAjXSmqXegGf0KOqcQqg1pJ6
T9JhlSxv24qj4n2C0IRCyfny1KJPRqfo9KifhvmgZ/Zfu8qk8gfCl/pnLWDN4xYwDq8L/j0X+ToO
5giRlw6QHL8b8vWpUrvlyQR8ZwfFR+jUUmtHGugDNElfHJW6nPx8BjYwnSHphRBt3DWYTfUhTCUD
zYjvjv/360CJ46KA4wHodr4HbjavXatPepSCEbZzdF9PvUNhe7eTVoW0jBKLvo/ZGPUYc3APVeug
7vna0YMLxdDakeTqQm3u48cAcgBHgxAdOrHCyVEUNafgsYOmEQnG/t0DLVJXH5IF0teFxNTWtwcl
BYDcuGHRlRHWnZLV6gHN16JescYbkGqBqqGYG8mz7mP85uQEfawIdTE+84YiIFinzre3rLqGspHA
xWip39Srbt5MScpurBnbm7mV+rxCBDGsXfJWJ/jOVjqpBxTHbs2k+ArKgfF2dKcZ07gYd9SGtt3P
+kqCbmKYI8Bf9vMu6X1Q0CihO5T6fpkSEEglaPy7bq2EnrHaN8xqLL+qWi3E0M+rZRT0NmVagm1V
v/XjbO6Lkaa7TwWOj2UDPATWF2SGaC8K57d16oJNq6lHbZKnN6OrJpHZNMUvM+2/T5S5N7bWueFc
doYkLAoR6x/DDiZY0IvmLyzBg9LCM+qBeHq0Kva+S5qHKq32Td89OupyYxDw/JWapMG55UnIJVAP
hPAZMhDhfaJkYzenZmlEKSrOPsnu5h40bdf3U8xvPtYFJCqKRKhAaBg7OvejFgT4CNW458fqsPT7
9pC+9t89TAAmPsS+f0o1VcX624VBYVXDoGqjnsBgbsw+oTvtpwISvXf7C2b8jXfyRIxwxCt5L1kn
/7PiefHQkwY9G08YxQqu2RSO1jEHbejkiaVh+QjapiMz99A00R6sA2b1njACITG69QVBboBEFdmw
hlh4vrl9ZYI4Hw2DqB/HAIj8PAsBqbHUN7AMz3eY8wR7Zv2aY2a+zP9iYk5inl8zF2vG7YOXC+Bd
SOjOzc91AuGxKdEjBbTvB5qb3VtSts4amC7SO1o3056p9rpbXa3/1RE+qkmc+q4mphtirOdLpWjg
TNOGYjdlVXfsu/nL9V+4dYNhPhj6UAYAHohj5z8w8xSMpSq5EWmNuz7XtB93ugHASm1g+vW6qa3z
+19TFwN8xbJUnlESI1qNnQ3ZDtu89fTEH8v6FknBUa9l354fnIvN/8/aMBV2vrYJz9NOL7C20Wzu
lpbdL1TdQ+DgAVOG+xzyp4BEaEYJeMASpFMbdNX7v1gxb6GDHB31WfGph0Yk0JZGZkBV1q39oe2/
Naoa6s76o7GB4s1XcqgyGfnK1rXv4I0M6SokvWCuF+4lW01mheSQucyMu2J2D4lFAnPRH7z19/BG
4nYwQmO+J04ToScRrvghrTMdFhA4yY/fhnvhvOMS5vws4FESEqSEeEmVrhAVdSjdZ9bXpFeiNrOD
bFeyh2VUfb1R79Tmkdg3HX22q+SJuD/QnJdcHRvJB+QGQRaFb4DRe3HGIHVIXxrmpEVJ/YAvjfCT
AGkEASHyp/Aymd9tHHpYwyAsAD+IOx7/95MXHDBg7dQkXKsS/FuWNu9ptRzcpniboNyhTyhCNmE2
lBiiGyF0GDkOAaqPxHPXP2XVsFOkUu1bVwyklP4BV+m813T+i9hip7RWICiJ+ZfXVX9JzcRPSvrF
Y3RnLaXfzS7xPTLfDsabXmmSKLi1+2C54wLEHBknyjWMhW2D7QH5GFOUPV3utL7YVZg9XaZXTUac
z5MA4cyjXvX/bQEbd75So6vxZOlgS+vvlteh8ifT997soz3coQl8/XiLM4P8IoUIMDJrh/MfYLD2
3FiOT++WTaFHpsF89A4DTyd++jvOu6+1Qv3JJvf2sATLkAYd27VJvJhlcP03bNxvGBxEfqCBpJYT
j57/BBBy5YU5ejhgxB1CjKMmgeeUsh6WOIr+sVKLc3agBMnTFOEe0805U12S4dHGQJxDfqKp9tWA
grjdoQpppHf13EUsCdlQ3KqoRGL+th3XfdM0f6EPd/AQgcoJMDTyGwXyYF7prdakB9aqtzkxJcfv
8prhSRSEQTCcByy9iLcpzQYtiaKHsGg3Tnh17Vrykg27HmpNSZgR58/1D7BhDrko6r+AgXGJKMEH
DDtXtG7GIwtoNi+YFq/1O+umg+JGxjAVMnQLLvBJpre4kcMhmqLH4CG64quLmanmpRVCHQYcS+Kh
3PqTJk1AvdCz8vtxvLOd13z9Vba/TbLTqEH9YpDJff0vv4BDazFvdMmP5kK+FWo9ix5BNToP+hWs
uk1yHNXk7+L+pNrfVMm/kMm6dZT+T5LpuOergM1McgYvzzvfBz7NADQs6G75+TiJtXNaVgSDCHpk
v6AGvQMrhr7Q/ZjrwehZN20RL7L3z0YwPTcphBiwMhDKKB5AljKOYVYYgPqtq/GsD/m0cxeHhiZ0
3X735kj3XWmUQLBmro+ZUfXmuutdXq7nP0S4Z+rctTMEdT3ylFwB3DhtnxZvLfdmx9T4uqmNAABb
Dl45PFNE51dYtK1A2LkGUCTqUnOfmyaonM3sNfdCsAyDjv4x82LLAGvKvGuSOrBrMKX46+tggzrl
kc57d/7lcC2RAOPAePD7tSsVDLy8dc9/obAbhKTF0A06BH7r5LcJUU4y7A2PQZvaBx/AXVN+AXJo
n6lv0BKk9Ij0j2gPGd5Zo7a7vlkipAvR8vynCNft2gEvtGIzo9EJnC9s2WtqAC3liWH6OqAQ+Mol
ZUmRi+Afix4HBn0MhhrC50mb0hsABdQj1ejB2jQ92pO/Tseucf3c0m5193ebg6O3PgDzDhXpfad9
XbL2MKQO0tL9QqKxCFwi+VUit83Hr0LGBUAnr8Kga3J+OFu9aWsMPRp4fLHyq75k/a4iDGpoy3rf
JYbyuFp55g8gx3jOWe8hgFXqjgwaaNPQrwUJyHeUKcHuASrGoK3TMsw8l92kXv+O/yjy8Gx+AkT2
mzY4xd2AVkBcFzrFXFw5hjOgaIG50uWWjb32L4IOUEjQscWkLyiXhduQX/k2wxQIL4FMzEd9cIlr
zQOht1krQe3aT4ZHoLNbq5rnY+JKJoC4deeAjRS28bBFCVXwLy78oBsr7NvMDNsuSA3bd5vMTytI
YkJv1aNEksKJIhD8U2Kohk+E43OiGCHkGbajOEmbVkZE7XH0K6Z2X2bm1uGYlekvANGWo2Ey6FBl
fVHdWDVYvpvVOJJC6270Mlswm0C896kZtICAo/aPB0Invyrb9Ki0iSE5fxuRAFc/qjZQrYDviJyC
UIov81ZjRqSS9dCaOgO+d9SBrijGQM+S6dPlRswQwLtBTwx2QWTZ515ezUzLx4EByzR808H1V7ef
dzcEDAhug8SBY26Ez80y0pmknMwoqXo/r9uwdSEpga5blgSgP7gpC18GkeZ/8jyN5lIjfKSO6/IB
5XO+pprWzGmG3IxWUHTcUEPN78uxMyAK62qBOub5Dm2/Zv/5uImrXMeAp4PiLXoE51ZtBLHBLDMr
6tb6m03M29ZIvyaZd7OO42PLIkLmQ79md2YiAxptnCi8U1XUjMGSgSMtuPfsVV5rMdeMvE73bgcT
ki45ZrQBi5ntfVYoYGaFhOqfDkxbko/LY6Cw0/xaxXAIx7zjqXy+5sSxRzfBizWC3qZfQIY+bV+7
RXJ9X74SQGSEVwo4xng180Mf6SRLchsNhSj0MaKiU6Aft4DRz1Na2fTd1iYa0C4F+z+cBlQx50uZ
qVLn+WJZkTqwaDKNwEnf5+Q2JemuWRKUatcvEofhmyNuHt6UqKvhbQkUkJD9MUWzx6FxrWgmIXnm
TRbEHdUHAf6w+C0Nuh9/qYw7YONoIAPCiD2f/uNvjPNV4lboMWFC7cjLXioKqpFDtrLDQmhQFbOk
x7BlC6VL4Ke4FDka7ee2ILpERjSR7MgZofhtKzut1QLPVQ5GRcHi8k2ynfzeErbzI7/DOBmK0ZhE
PTc3an2rDODcjgbl3lzvrGFXZYe6NsCSWKBr6x7RdgdiNbhu9tJt0IbEjkJlHUAdVIjPrXatm6HB
nzgRTaYdqTQWMAvvBc8Gr/c8hbZBAW/qZhkM9fJMwCwnZkDaBOI9kbew99K1xnvVjfQO6tGNlt90
RU5ur69NRFDj3jy3IgSWRTF1tTYrEFi36TeDFP6qZc84hGHi1nujT8JWaZ+mNwNzU14a9SDzY+lv
lme7RjaYcelL+CWI6ahIgfQCNfHzbXaUNldUsNxHTavuaHaPknezjD6wE2hDSj4pD9TnjnRuS2jV
JF7fMht3RVSl+dPqAueS2DsDDHTlKgs6G8k2t8Xhr/zeQN3tfF3lPJmt1UGSXONbqrDsPSv6GTqU
0IQcSVcEVd3pd4TakOgDpcW93RbT2/WvvOVKBtIwVLcgSQpMz/lPmIt6SdjUu5GSMtdXh2HyjcaU
TWtsrpRjT8DEgBsZpadzM/1ETHWtRjci+Ze5afyUWn5pPNK2woQuPeRJi8jnYnbk1/XlbX1NFH1Q
TEO94VJJRsd42dgQ7HDd0hb4inmOQYR976QzyHbtSTYsuWUOc4WYq8CcOkqGQhQqlN6rWLG6Hzei
ojxO3Y8sxeNFkxVRtj7bqSHh6vVmo17adoEOMm0A24tzV6bBI7MgfDEry5YRmCEX8meR7r0uMoae
rdCJthKohtATBQiB2z+51+dx6kxlUN1oVlY/+c3i8dFYQQy5Bxj7ug9c1lk4ERTH7cMRcO0JH6Wi
hUXnUXEjr/6eVD4y6ZGE5bILIIg3WRLY0Na2wcWRiSF6otEshI/M7bBpmCKLaJEMgVknXdBorYxi
5TLz4gyFJvJcENpxxqbzzYMmB+Q+ut6JKuWlxoj7AkHdcpEsRWZE2Lem8BIw0wxOlOspmM1Vv9Hu
/89GREc2xorj8LCSkgR68wAQXZjJABwbK0GqhRcgvA0vehHu4Gl4uutLqkZLRm6AUIqytghas5M4
2oZLf3C0Y8IHT56LVLXTMS+WKVSN7CwLga19bMixMMOuNN/WEoro/SzBY26EGzD/YfoONFccpi9k
rUu10hURW40a52BbX52gNrhqiqQWsrV7fCbSRvEMrNPi06ZSyTwudFUj5M7sxs3KsFAqZw98nH/9
oG4ZAuwFxCuYv0TFTrgOHaKo6qBj/3Kr/tGBFL5KvSfWTYd/YYYTbULXjT9chMiDhqet1wnMGAU4
yZ37NP8yWi/XbWy5Au4dEJ2BbQ8PesFG2hQQePB6NaLt4EP9pGJsx5o/rHrjzB6SBW2kRwhsEB/h
HJBIkQQ3qPAoctEHVSPyMCT3Q1uHrW2jWHcnUzzYCG4g70N3kIcd1FO4P57E7Fwnq4ohWTVS7J9m
8neqP12OAFvwyd/nCz35+72mF2Y64e+vy4Nbv/+7v488ixeEkLaLxS9j1vLSboGsHN22R9DMC7/w
upvrn37Li1Hf4tzlGPaDnN75IlqLpl2D6WDIXfwpoRY4A72hVZK8ZvOTnxgRYnNiaQrgPDpWwrKd
l7BH+DGx0ndD/VFPsgraVpg5XZEQo/WekIINqhoNrD8Y+nsFxpPCLkJLkTjy1qlBiMZYu8XFPFzB
v4zFNkGGBEOA4td+0r/O67MJk/aeymoXm66MKINbAcVdVaR/SAaCh2vvIVb36Aiuvg352+t+sLVr
Flj6QNyIlxrqa+d+YFqTBhFyOHNF6bs+mM/q0t5Bo7IkMmz3piVEaNQ2AU5CDDi3lCrW6qRofEa2
saemb7V4jvq1VMt36+vw6Ix2PGi40Jg6N+MCO5dSZD6RhTHz8WHQdgpqxBqD2BEw65OMNn/rHKEb
Duwn3tagvhSiWgPij9pACSFyEuUxR6ca/w0mRr5f/0riHBZ/5XJAL24bpIbAFwiRmuaAEVlOxjv8
7X1FQDxSWAv0dt39YN3Z3ugPGfG1bnweanKcIXknVX7c2lfI9HngkQGyCEXf831NdOJlnVZo0TIM
vjm+1u6TV8DUcujssC7j6wuWWROcZbUbGwQyFAhTmvqd2ex6omL8wYEI5H5Vll07GDKZha1ghZIM
aMJ5ZQZQtvMFqlVRdtpgIU1JDmYGucmJHXTvD+hXAmbOPz+/PjBX4kH9QZcqkmljXrVgZgEI0dTg
M85eNKIG43JegtYHBtO3AEq/bnFzeZwClMPRAZgSUn47J4Y213BUEKf6Oi3AxNH6Br1B1RlJpgw1
sXUsANlFhMRFiWxW+H6una9oFfZa1GTPjX0HqhFLRmey0SZGOnFiQzjpdM1qzyrQp5qR+QPvheNn
govs66Rp4WLqEMa6QT+MZb+G8V/sJc/9kM9YkDkRb2jcqKPeT53Gy3jQ5gM/8K8JKqgg1kK6ub/+
3bZ2EsT/GCBAdYA/DM/dUkuZMS4EtiCwDWkc6xVC4cHQf5If7yPAAOqA4qAOYqOLpInP3y2FNqLp
V8fG6IOvCeocMrKrrSsAzoBOJVDNKAhyHz3JnFCHbBUkolo0geVqKg5EWfzOfVpnyZtw49qEWCDn
7kIxHpQGgq9XUNpTTP4WmEG25s9o193odS+jat1YDQ8TvFiEihFGPM5Xs5raMtfQiYjckc47Ypj9
zlg1H+ScIXEbRRIRN/wAbxsUF6GMylmWBW+vp9oy0gm5lJl/yZ37tX9u1sOnXQ0mONkjgiDaDMKh
TfBgGpMRN3QJOBknxLuvlp6BAraXfJ/ttfzXkLCWGepVTYvFRnbzd8yiJo0XS5Kkb5pAJ4YXDU2k
t8KFOaDnrWd8LctageTzDveXX8k2bNPPwHgH4hW0D4DROfcAqmRKlk6pFhlaMtxTzNDdomv6dv2r
bLoZnunoGCAMYJ7o3MiE+Rar0BotKkFJFTaJBSY100puhjXtf2ceoLXX7W3FVZ5tuhjr+XhECQbX
3puseqy0SF3b8XaCcGJoWm0eoNSjolakpDsno9ZBK1o4OssxVqHpTQgxKxkCamvlvN6sojIGehvR
5QcvQ86j5Eg56twn+n3vJa+sgiTL+CxZMk9ehHI6ng6Q0QF6ErhSS0hu9An6ptXSatG6745rfzdA
9rL0D8VXpIwy8Q4eFi5s8Zcpb2oDTyJ45ozWAXMm2ALyy7eam2RBglFovtM0e9N8ub6yjTyKIwqA
XsTgtI4G7LnzNGRaQHSCb1nTiFaR4gKSa/9YxyZ0jddRxvWwbQ3NLUR3HdhA/u8n8V1Dy7pNOyyt
ww1MdzM6koH5u+1Czfavr2vLNXBJ/ceScPKGIUfwp7DEuLLSz4b+mKwpsKt/EUVOzIhJbzl5Wa5M
SJp6943ZXaCm79STBHb+U0V/OLUhRF0yT1PRM+4Pvnuom8Po7B6GNRh/T6VkNVueh5QTWrcYb8eh
Ej4PxH1aBm4UpBJGo4duv1Y708m6W6SoY1DRhjyuQyq7JS+WB4wksk1gZ4GlQT9QcPc+y1UnBwYi
0tfV1xNyOxH2bRj3s+fdMrPxs/X3VKSv193jIvqjzMTDMnIMQOYA0j93RLXLTNYxXYkUWj8q7W2u
0mfP6iXMB5f9Im4GWFiOHOEPTvHJUDZU8aAPFpW0DTXvq/3bhLAn5qQwekf2Y9bezpWkmLqxMlwF
aORiYAljNeJ7HWTSGGow1fQI9i0/7w8DW31vkrikzIhwAywI/qwt9PQIcZg024E9yHC/ffoLna1D
2LokYbpBLZhI7d63UaXDCW4kacbF9cwfyid7Jbie0np41E1LerTvqn336TsDfx2gEq4cjXwMTZRz
H2NZiT/v4EtM1QNq+r715jnfy3lP5ruh/kvoErjs826NRwAASuhFodQgDp60NqiGBrqmx2UC+tnr
fEz4BjOThImL2MoXhroSnyvBD1eF2DqRFK2gwU6PyLEDRS2A+eh9jd4t7O91H7iIR+eGxGeUWrm2
0uvgyGZ5gsfvG82OiX3A4GGgyhBelx6NShCnL0fhCWu6uHTBflvbnUWPGY5Niw5eCc66T98W+MOn
RviPOLn+WG+iQLLCiJImd6oHC0q/p/TThxNWMA3L01qQUYmNgWQBoSbLTXpc3Xdz7kEafFfJBuQv
URV8KSdGhKUMLC1QLjTo0QEzaUqnHaNO2DXFN/Ab3Xs51fwp6Xx9hP7tAhSi0WHEsGmPwCkGc9dg
GElWvtj6gDZ//5oGL7mKldA0HeqZVVl29MBeaTloUx1a2Ui7xIZIbGuui5mDUSE7zt6PTvUCfobb
UVanllkR7nuzSL2677CSzn6xelD/aF9GXSaTIzMiRPCp6pcm40Y88pypTaBB3cLKiCTAipyf/0Pa
l/XGjTNd/yIB2pdbqdWLLS+y4yy+IeKMo40StW+//j30zPekxRZacL65CAYIkGpSxWKx6tQ5wC6i
CA6oBDA+OFyoDS49vlETMOXmch40Pcih7Pg4kcjNdBeACbvL7uSu9FnHXDADBAr7lpjvGq33fZMD
rw1VYfoO5znKjX5SwcY5159kNOS/DgwcAI0AgISHrfg9HTkeSuC4WFDqDaDDEO3Yd4qZe0mbN/6k
dcnhejy7vG+W9oQva2VlpGRWzIIK8CN9BhntlgbflgXhs2a0i2foerJgzEAQZL4nW++Fy2xtuQTh
Wu5lMsWGgSWgn9l3IOdJYUd6V8Bzw8wdyqK+OW5cpFtrEm7pJsvwpCwpCzRmQIEO4sDyxndZOQwL
P+B/fxaXnYHVrCMpCzrlAInL29m4gdr6BpJw1YiF5yPnmoXQkvBpJiOJIzqWLJjQU/HQuP3el4gh
pKjfP+9l/P7HEx0HDl315WpAdsgw4FqxII9no8DMfKLfYzpsCwx1mQXgpYDUBi1C0PnC0NIMFHPJ
IGF0OMifNEjm2t+HBrOWw0YEWbOCJAM0B5y+GczUSytNS50uQVYTZJKfl3JYMfm33pyAWd8Co6y4
Gb4MxuYs5Gw2sLpLS8WAQeTeLFjgzAW7JZDC2jtJ8/X6t1lxAt7uBNUwOggA1wjfRsaESKnnOgtS
OWpOo1JHbxIYed0W5butEL+2dee2hK0b7ExFaRi2kvlFruqTYfwYcSfrhbJVELqojuDRiIotL8Mg
K0T7brl1bT+hctKbOKGWtKfICLw56w5lXXuaRne9nHusih5obJ6a9vH6hq7Eo4VpYUNRVMo5MwRO
FbriLnxf3VGkojHzW/qPk4KUSqJBl4A497rd1c2FAhcG1ZEsguR7uWQlI42S1YwFjTvaIZXBQXTc
VKdc9ZY/RsRXKggiwCXS4yTLg70j5UuXguyosKCocn0xa66PUgnK+hgNRn1f2ETgRMH81k3wyhZy
vhrI+3cTrbY4Ui+zeV5CA3kIHw3h6uvLLVPt2sh0EpXIntAXlPLb0erudcv6lWCs1XV0deP1vbp7
GAaBP0K5CgxBS3sa6/QCIiEssBNW+Nk0M1+CZMeeyZu8k2sbCE0y3oQxQUMjxsIm6wyz1rIycCpy
aNQGY6/E6ICRuf6d1lYEWBGCByComJEQna5TcvwCVgaN/Qi+wV2Ml1CTb5EirywGxQMO/QJOCvFd
+E5tQu1Zq9oy0OUDOD9h4S/yLhRGkBJCIwOULuJVGLepBFXyvgqypHy0Gb1l8fyuq/G7UWwpKFxu
GZg1MESDlwFIT9C9XTpBR/OsUCBuGKTpT4l9w6tAt8LPfpWlCeEibPNu6HqW5gGafSM0jzFkoRQv
121chjnYwLwDCrUAmsIFlsuAuiTpa5BVB7SvTsS8reKXarizoyeNHmTw08gbnnZ5Vpf2hG0zCfTc
ZBX2HNQr5LvJywoQqZ5kZ3d9XWufB9kQJHtQU0cphv/9WealZvgPFfw8KBvHLSLzliZ3OsgZPmsF
6RAkSVAPAxMMDC2t2CmLTKkY82AcdX+cwEZb7DaLSZefCEYg0OOAagNjoGIpuKoQPCsTj/uhmj02
Wq4+YNag/53Eo4dhS3ZoGN1Y1+UltDQpxO12UlurA7VukBqSpwxfLaD04BCbjLeXXwl2QJmJUinK
PRiCW+4fgEWJOcoq7Ay6n2NCygHTwCaGdmU1QB5wOx80FRd8xSUuocy08kAtqWcRBa+yHEUD+Xnz
U/Hvvaio8yh9ZkmIo9Ocy2VrwJLTfUvGO2fYYh26NABEFnTDkBygHwco5nLDVFtSUFCayG2VH4sM
JNPJFjzvcrP4OBIHfyL3AvhTuNyyItaUsmHOrdTVfiZ9jfIZw93FTaGWG6Hgks2GY7EAXgJ3CwaS
8PxbLmaalbLWtIoARvFP0e4c+SsaHnvIkLoQoZFm9dhLNxh2luzprUQloWyDqD5pbeIbWwM0l37I
ydVR3ASKF9B0cVKvTJ1u1voZdGeTPQSl1VMoGaFNUDtyfrweMi4BVXg5wRGB30OzyoRIwHLVcZ0C
+5q1BL2Q9lDa722c+lrLjqOk3ow5fTQLGZX8xu3pW1LOL0xNP/1e5Igx3qMAvTpgxEIIHkC11uCV
I92WWr9TtSCJXgpIOV1f5mWcxzIxII70CHc+uoDLVY7M0bSh5SqEOtk7EJtDdIwmZz/Fr53287qt
la8HR0UjhOMHLvUHbaOutLKPkgCcjW/UeoV4UlYYX68bWTl5CCC4KnFHYpRTJDnU1Ahx3smiwCkT
Z0eB/sGALpKY61ZWtg1qW7iP0cWEa4ixXqVdNU8oTgNtdwdWlnutuU/1UMn7G316u26KZw/LWIVX
LzrcIFhXMPUoakKoeQzyGiKhUGf3uxzE9ShOE63Zg1nUo+Xvytwo7l9+JdjDUD3/SpzXXchmuhgp
8xw7SQBR6KMez4FRSrcOiDSuL0vcQV6dRnkCU9ucnAv/u3S8RB9nK8k6FDmTvL+tGqlCCykv9jKT
kDuDN9RLsRufPFIYvUPhBRMGwP3gT00oXuVpRHW8QtOgKW4k5YW3lNrf19cl+h9MYBYWM1ogSgZG
RrwqG5JYhZolWRBbGM9hY/QcGfnWmPbl5kFInXMNwdFBIiy2eZLBTp1sarOAAMJmA1tBLNWf+uEX
A2NhOmyhskSX4GsCoAj0YQBLQftGCBJJrxWyAR63wGpQok1dFC8T68f1fROzpw8bNuoHqCnB1cWe
ktXZSVo7YxYURelBxdEFcB56m+AycMfuS167ff36eYuY7MVdgrQTjzfBGeZcTfLSzmhQ1sqvukvm
x5Tpw4ONwL6rmjo9xcScDmM1NIesarYYucRjzdeLWwWMTihfgDFE8H95BEltDYmbQHfAX5G29rHs
jO+Qgtp1w3jQ5pvNpGdth4ERNPkeA8QlaqaOdasnKqjGAntWmx0mfjWPDO1elyvLpVKWegbVmJ/X
MoHYQN9snPeLLAILxjsc2GSEMdTyRPSs1EmdPRq0CObORrKaVPUBUqe9p8eo6lrNUB7ktqz8TC27
o1I6KXgxx9Q5FePYaW5hFpMPTfT+ibWE3iZ5zZ5oLicbxaSVw4v5fBCkI8XlmDAh9vWRQdIcklLB
SK3Mp5Jev1JDqjfqEhe8TR9bAXAbvgJofFRxEgk0YoWtVDYNyAsrf6cPwDuyg/kFRIzkLlO9cvTK
d006Xnf3lZjBYfVcWAmPeox0LAOuoxFbnRV8/lL5Xffv8b0q3eTP6ct1KytuvbAipKV6Z7Ec/R4a
ZMVthOQoK13F+gI+rMqgrrxF82MKd+O/G/lnTcIRNrTWispUowF06UdvUOsI3DXg0iZUm/2oaaPd
9dWtBEJgRUD/wWXh8VwVDm0fZRnn/6HBxMDWiPv+Jtc3rt+1z4RlgemJ86bgX1t+JoNmXYMTRAPW
lbFnyKlzh0dRDIFwaj0ylc5uWW9lmmsfDSAVBEOk1ah+CzZRQUraLIc/duRx8h13dpX5V1z9Tt+v
b99KBFIRA3jChDIjxq+Wa5vsuJKtGs9w6DdjqDSK9CfTNJu7khSVPw2ScUK5Nb6fmPQG1OxWa2zV
Org4MZyAY2CK/DlShul00OLkQTVm+5gOk1tWP6wK+Oza76X6eW7i1yLb8Jg1D0Vyjfqjg1IZEvrl
kgd9qIBjNVF5IJnLe59jHJL6eUsIb80xcUOjF4NkHjSb/O/PyihFYrTWUMMMbW8akNFo0V251fJf
80yMTn40cjFxKMIKBs3ohknmNhLXOgK8MCqeVbsD2whUH6Mq5xkvP9VQBgMUjL9LgJ5eLibpI31w
8rIIpvIxSRKUhWQPFNxpE2qyKxfg22P7vAOm4LUmrSuVD8zZEcnxazNyhzR1Y6IBZN1aGIxOHprh
uxIfSR/flPPWy3ht189/KN+xs13vSvz8Pm2KQAOJLhrW7qzt5yz3r5+aSxfCYwa8TxafjAK2QTg1
cldNw5QBJ6b2L9mThjf3rNAjqMm3rqXL5aA4z0ksgXEF24kYBtqqA5qxlItgzBmkmnpXUt6qLnXl
mUG7tPcMyAoXbfyiZM+2LOGdnwGdCpnOztjH0j/XF72SLtgO0EUYJdJQIb4Qq4dg62xNJgEep953
hU/uqXNo53+S/AYJwj5uh2M+q+DM1m7t8Z/SSMJKq73J/D0k++u/5ALCgGO7+CXC/s9mVUqqhF9i
Wjt98oF4euj8ft/v6Sl+tG/6k/bEejfr3YbuS3Y/Z+6mBvgFjlD8DcK1WmrAg4CbGiXm3ffBj73M
d7vv7f3W0fsAySyP3nKtwoWa1K0k5a2DGOl3vrLvg/ak+8oXZ89ucNfdZGFyM9/2t+3R8h/BHruX
DmANPuBsHaKH38f8uXYxFnXsD2xX+GAb3lsb4fTypsLvw3sHZ4G/30whzlVjnVYgQi2CKsvqfabN
OP+2VXsK7bqDbKSa38Qm8Yui3XoDrZxCWOY1EhVvBijZLM+6NtPUVNO0CLJZctvyUHVQhHWb9nTd
29bMgL0Jk8l87gsFz6WZXEJaII9VEcgG1NTGDqoROruraewlW+WYtb00uZgVoL4Yg/kgNDyLXg5i
uQ2dchz3GmR9BsCiXR9o5BZMasDjVD+MLR2wlbwXM1HInjhXLmYVxGmI2aYTIFRxEdDqZMjVXhre
LSwsfSUYYicKBsopWGKjwICC6cbw/8XMAj9BZ7bFig2GIUkLVGwR1PMvJz40CgrY0Q9atTtIXEP4
uBt/sX4fdRsvik27QvQgc5lmKYNd6EburcGBKtkji0/KjQM/Ypo3d+B/nF4ZtEGue9JaNLcxE8HL
3DqWLmQeqcrmop9qHBWpTr04K1I04lEzUhq21WNb8yS0ZzkNClKrCynPWJ8GDEzqRZAYoPl14lg6
dGDJcS0yzHvmtKmfmlYHOsKi2jguHymjGLDOTItCPUNezRQ49iKITMPTMv3FMV/bYa846b7X25PS
mi4giDN4Np8d6OVW/jDeJOq3saZ3xKwPU/uIQv1RfTQrvDKvf4CLCjJ3ufPfJnx6S080C7wj+PTO
jWrtGuUYxRhT4Vxe+2h6dPwRbxZcX4533fBH0+xyU/hkG2goIOgiGB7MtnKqApuSP6GQcnoABzr5
ajLvvXYVD5UVt/Wor7ql++0H1E68bIcxE6/0kn205/+f7ZBP+cS//qsu02/sBmpHqKZzULQhRLa2
bk1Ibg4IoMWhS5jHpoc53zNaHGK3Sh23nrdo4i5PACYF+UcAUhUlP7FbDi2XUe3A3hakdDZcq45u
iSNHrhRXx+tLuwza54ZQsl8G7bTWGlXPWsD6evuWZNa3CHRetW57tbyxiTr+peWX5ZY4TJkT3GIA
bmkJEkUDqigAajhd/IbqUuf1NI83LtkVx11aEfyn6cwubs0eyC5IyUlK66nlu1NVHl503sRmNzZq
X+kgbiD5kFVo3NLQN2pzq5+Oi9qB2x2TXR+/8OxuMvRhlka+o5bzgkJtrdzJ6sv1j3YZtLBIzB4j
XmmoIIg3bVLZTUHkgQVDaLU3lVca7hx75HsWb8SBy3fT0hD/pmdrsdWqSC3g8YPWwVj8TioPvbk3
vsj1xrFftfNx3nmFGyta2pkyTa/STsaetQZO0zclfXaazkvqGxtEuNc3b9Xjz2zx73e2ppi0lV1G
sNWCHUjzJyX2osrfLIZcxgxs3ZkZ/jPOzKRdLenEHgHusrzIhBz2HvinyB8gc+yP6v76mrb2T3jN
2ZFd5/mksMBMfttxisLkE0X9TzI3iW62liVczVOX5UVJVcC6OoZpruIutcbaVSFGqQLt3Bd7MikP
E5Rz//8WyH/W2W42A/SyqIkF1rN+R4l+tNJ+ZwxH1ChcS9vAba6vEUHXgrg3hqyET9coYwT8tAFj
42+S/GOorWvkLpxRyRPPehyVYcMl1z/fH4PC5ytmwD6mCpuqGG8pcRu78poT0R/Mp+u7uB4dQa/6
/1YmfD2zR2oVg7guSJOg+2pI9pep9Yf0dar7wzwcHeTtTtad8E7HiNSGj36MoVxcAGfGhW8Ifl6q
4A1eBoCuF25SQhRWMjJU8mvALt3InL5byoRmBTCYlp9mDsgstSr5Rkwz3Zl5WtzYrQSKTwlM3hvb
wq+ei19mgnkRryRUEXThg+eR00tkANouv09uK0+yXOkle+ye1dydt5LqVVt8ZptLSgGQIIQ6Q8sb
J5lwPcT2IdG/a8zVyOiZz83gtVDKhcCwXR7+Zn346piRBWkM3kzL0+NQ3CKNgVjUQjLc8Inzva+e
Vftgak/S8BLN72O1cUPxVYg7CpY3gKtROsT4mHANl4rSkD5HkJ3L4jF2nLtWmfzrq1o7peh/AdvB
a84X3BGDTEFgWNjwZevYIgwM+W3cDd4gP+aEunH7Wumfa8GCWtpEWor6Hp7x6CeKi5o1UMODelwL
a7314vTBylR3GL9eX5Zwt38YQQ8RA828kog8ePmttHTULKLXWmgPPy0nnIcGKPggI6cWc0pM3nB9
IfL8Zw1TJHzYGPU5IfLITV1BU23UwmxOJFQgE1/taOPribUrjeF2bvuNSh0/SmeO8a9B/qpDCwJV
EBFE7owj6GsBVw+H0U+7EHVfELnfgH5nI6MQHPA/O5xPHdUB1DyESKdFkUIZyIbCOtU6D896cJ5H
ylZdfn01f6wIIa1MBkgQYNgzjKG4aDSHWGndMarcTXwZT0outw0DGEBUo6Iobhtt8ipNgXcJdUn2
cqhgJMxwiblx8a0v548Vdel70ViBOq3FcjAYtR+y+1rrIR9Xu58Favz3df4YEpxcilGaZjoMwfvc
rngCa7ltbeThax7AG+Q4qYCywdZyMfM0o7Og4SA1Y6bfpnnSP2Q6/ST99MdKeB0KroSqF7qvSyvM
6Qaqzq0eds6zHT0YMuufHCIfSrV/jiStchN1HE/XQ8TaoQX8GLhTjgyGSO3SplaVXdrLjhYWde3b
9TuRnuY8AbBx2qGosr9ubM0nzo0JEcImY0PTUoJPqHdl8kMvT3HtkS1Gk7UlcdJ+0GgC6Aycy3JJ
Ut+2s8kSPVSH9CuY82cn9dRAMeNjq0obF8eaLS4Diukiy8DQpfDJNFolHWKQHsZfkv7VBCQ00v7J
295Pt7AuKy4I1wN2AM9ByF9cIIT1aNLtMTXDiMz1aaAA1qY0qz+/Hh7lQEeL/j9CnXBqQV4NbrQo
g+R30amu3Rthr9QeA+zAlUj6hsnI7592CRR4LVwXYFgFPYzwsYxZB/VgmlthidO3k9Tc8KwKEgQk
yzxj2tIpWnFAkFWDI46zrfPq8tI12mxoGGtgbWqNOPf6qEkV1Hxx+3sok9hvZicDDnJ9hXwFQriF
MBXKj7gUebleiOtdl2go9+KWAiGdFqHSmbtScQIj3T0j6UMd1RuHbCW8q4giSGR4uedifqsCP7KT
N4YWEgWU9exnznHXGH++vqrVnTyzIny3QmvnqgJqMlTnowZukQLjvwP6P/MnaYt5UFwsR9i+VB4z
9DNMLVT0udvnCuBQ4NtCTbXalL9dOcwIu+i0IqPmxE6Cd1TaELMOMnBhAaFufQ6lKXmsov620KhL
23tHg6IXcyvIykBj+3YyHrRhJ0UeJp7mnHpGVW2VTvnaLlyHE2bIHC+kfeg+n71UC5WjkEqihTOS
XgdyZlT1kvvYPMwkLDGO4mZDdPz8d8VrArQGqK2Bd0f4rmPF1MzMSyOkmupacrHvs+d8eo+brdLJ
ipuCaQfzT0hCNDTrebw7W1tTTJbcSrUZTtK9LYV64vfmxkN/xUcXJvhPODORzlOZNlprhvE8Jwe7
ME+ZnPU7klLDRbRhGy/vlQiNbj34irB9XKRI2LoIfJqpahPcOyyJbp2pzF2tIGwjQq/tG3974SGE
boZqC+fBnpQxafvMCKMWRXTQL/Y1Gjfw0Ot+sHIWgKPg2FA+14cn0XLvGhNJ/NQXRhjrfgqmTlrE
7iwxdBFe5HGLvXXFz2EM+TXwohxqK+xcXvQdAKm1ERIHPdOo9YZ+19ZvxfTS0Hgvq66Wfb2+vFWL
/NnM6UItjEUtl1c6INfRGSxOkfqixXF20+XaS1MDLdGMEEu0aBKf+kmSdjOzpt1143w5wrEGcQhG
mECJJwPAL/hlMWURSSDqE5r63iA/tZ3kyd1x6G7SduMuWDsB6NMCOIFPiTk5YZkV0iQiSy1Os6S5
ufo6drFLSeNlW9xMq+6CjqaNqMnxKvyHnB010xlGU5+JEUpQk23l91b7adVPbTfsh2Hj062Z4rgM
HhChcGEKgcNpQEuKEGWGipvdQV8HBY+taSwRZ8AvHQSlPzaEL9TaVkqVrDBDG5J56VC9RCDfcep3
VuTAe8ReI0H+KSKPabIV8te+GFBF6DkDPwjCJKG80kGyN2LObIa5WaASr1k7dSCe0ToPtpL8vu6H
YhXtY5nnxgT3aKOknot0gn6XSlhykBOQNfu5QcvA6hXnlzIP5jHREhMEtv1Nn8/lndR02evUS/Y+
Vuy5cwl8PPKaTHW+Xf9tq/uAMTWImODPi+H9NB6UYbSpGZKK/ZraVzWC1luUv+ZkS31HbE3/uwso
zaJni3IdWL+Wvguxkurfa4JNkmvNO0nZkQJ1oFbywFIZg/21Y817O+Z7Vfl5fZVrVwaI7dAMxLQx
h60tTetJMZllQsxwyPwDHTauirU9PP/XhWTewNCMYlL86xiXmaZD5tH5QF+ur4CfBDGW4TICohkT
f5zjabmC1p6byY5iK7TZPdp97qiizfL51ze2Bocdz1NES4NHhLPgQg3a0kJmVkjyW4a1dFtMg2sb
xZlWOcoKhVRRqSCZxshSqsoK69g3em+KjtDGSLqNctXaVuGm4UKJBoZXRelvoLhY1kwjGELMQ5zs
q+fN+cTVuHVuQnBlDL7l9tjDhCxFB8uuTtRJfAKceZb6aoVm7Cifknrw0lL5fLkHWHr+DAb2AYdI
yBegwoHCBY9bjPg1xFiVBngO/Ubt+r+4PM8MfWzBmTM4tJeyvlMRs+IG6o+eYgSSgoKcBI0usC05
2t98Nc4IiZEj/kYVFtZp9WQDh2+GJTqjssP2Eaghs7rYeE+tOscfM2JHW2lnbUhnmIlry37IG2U4
jsP4q0myw/UDuxZy0BFHqRvPKgxuCSFHikEpjOKzFQIz7uZt6g013V83sXacOLIYL1A0laEGtDyv
06yNUz1HiAlS6alD481qmKsg94DS5qctwd1wZDG3go/jCInjVI6xhFeEGVoYxkS+Pde3wE/NxV9k
wws7ghOQdpzBO44V0fpk2U92Grsd1JUtNZwA6Lm+phVP+GMLkDQhA3CGjgwFdzi51Vx1PEo2CM/1
43UjK58IcCCAQvDMBd2F+IoA+qx35BRXAwKFvmNaUbppPANAWGOUs1atT8pP8TsW/HjQJAVuEKmN
WEJ3WsXG3AUKL1X7iykmcLTP1xe0umtnBoQvlEbzLBMdBhLlR0bvG6CLii0JvdVNA/2AinIV8nZR
nyfL26gpp8IKDSCqjN/lHCRl2GRb2Sf/qcKVir36Y4b/jLMIp/eaItUdlkIhq+obNcsOTo6eQMGU
xGua6WfHOuNUmcx5jmm5Ee7WsiFgErleLTDWoKYV3E8DoobMBbhcjLTx1H46Fr2rzy94cbq2Vh/j
GJ3Mn50B7oAtsnixo/zhJOemhdCkQoBwTiyY1mBT0dqbup4PSpztLESpXwW49yPywR9+LBz60JAt
2tf1tasKcJmoEoKOX/gBQ5bKKphf7bDN2b4bo5uJxjcogvjtFAw6uVXN+DYty9RNbfbEsu/XXXgl
Muu4ZJCFohR/OdVdUT3rGW6bUO2bxKVUzbxElrfS3ZXHJ1qBYHZCNsUrFUIyNc+Msryq7RCZIRjf
f6SM7gf9KU2ZB8z40P2+vqi1NwYaC8A+IEdU0YUUDqaRmpk0EtkOlWg3js+ZvWPMB9awlAmGJ6Rd
a9a72f4i9eNLWUEwOt71zlZjha9JPFF4zoH6AjhQvrfLE1U2Hby1BSHxHZTYiXzsQXIn7ehW73/N
DMCf0Gz6mJ0ToX0ZgGpWNKFELw2mPzj9McJzqov80jRPkbqRB60FIwyh4FEPi2BtE/bV6iozawbd
DMGlNuztAv1I2mjGKVdLc6/an+WV/DicqCEAbocaNgpCgt9MkxRJWaLhYQp5EwiNl5qLmn7vsVTd
SPdXV8apFlC/5jgKIQLZPWWG02NlU98e28YqvBpEC24VBXFibtyD4lTDf8v6Y0w48kYLhZwGGW04
KomRugPE/o6lwWzgSWrCdrM898Cv6M1OixLmK2PuG2oKnEWrfmGEyaDKZ9N+0GLVG4ilPNoNsLUj
rbQbvIqKozSlaaAlW7IAa5GCbw0fuvkQ4Fz6c4yGrVznpgkWuOkFqvfghzY37oF1E0is+AwoEl8h
h8viqpggg2SGCTXfS6V6neRpi5ht7bxwFASGxMGngnrOchlqlDUj9Aew9yACpEQ52F13O9qQElfq
Q6vGG9j3Nb/iXHN4pKCBhufe0txEszxhUNsI53xQ7gyNolk3OcMBhEvTGx3HPrwe+lbtKRjOAMoX
V6lIeu10U2P2DpLTWDNdY5r3ScPchoGdv9hft7T2seDCGLfHwpDSCU6cS1DAHhhPg3sr2UNdoQfn
ZfVJqrePo8KTeo3PzppoSyz3r2yMiZklT7GK4ZCp7NT2qjeXeIVR5/QXCzozxS+xsxTIhlypMppo
Q0otSsEJSVrXzs1PChT+uyBbBUc4Hz83xKekyuEWUZxYoUNKFXT/bQP9wLnf21DK3PhCa+kp8t7/
mRK+0DBQDM1C/zmUmXkYctN2MWjPXDpuCpHz6CjedQDzAlyOohLwKvyXnG0dKdsxg+4aHl/FY9r/
lqx2Z2KgZNwnFubUWOY7yWNE/uIyAuETJxbjKgri63VSHEDXUxg1SkxIdfpjbbNHPdZvDbN5+gvX
QDaBXAJDtGiLLdcXV2SYeopajazTey1GS1DeGv9aO7h4HSP5BXmFiUtoaQKU1yaUcEYr7Kv2NDj1
PiXR1zKWA92Q366vZi0EnpkSs20KcsoKqtRWmOnNjQGeWu2b2lV7BzyNab5ha21ZwENj6oCPVWNG
Zbks5Ak9ijS2FQ7MjyA1mHtOj+H+w/UVbVkRPH1W5CFFSdcKFUxWzE/luEP9umQb52nNCvgT4XN4
K6PGyf/+zMuxRqVUckQ8tcNoZHKjRpo7jYBbApv16fWgKYWIh0cyf/UJliJ7BokVfw+VmNvx8Oj6
rpSJb7d57toOpt+uW1vxBz4+BGoKZD8WKLOW6yJOpE1aHTvh2CSHYnaQgeBrepPEvDHr3nON0I0M
aOXuMEBoBW8HySFne1haLIDmqzrwH4WGSd+rBKjkfJS2RnH4zxaCkoE7ED6HfBWTBoJTNDkY5Yeh
dcK681Tq1id4Bmkwj+SWr6z0r+/hSqwFVh5JBbrXnJudr/jMN3IFWYWddE6opBh1liFz6jZm8qXU
jQ1XX/tYKKRBmw46rVCgFQ4UceJqjrXaCVPlHUw6Ti3tTRijTPUs7dtfLIrTc/NHDP4U3BApeTk5
9eSEUfcEkFuh3GVb9emVM8Xfaf8zwZd7tm9ZGieYXOqxb47uoVGyj+IC4lbFLhk+OQvCb17+GOLv
F9RVL5SO1THJq6HCanrrrU+1G/ZS09qdy59IEjfO75rrAaeC/jKmXDBHI9wXFHTcTo9uVghGysSC
Rpd/nwL97Q7P6Chd/0Zr9QPQKv6xJZzeKbPraAIhfqhQL7+Z34DgdJ6SU9K7vpT59rhhb+2D/TEH
hr3lBxuiiTEJwrWhBfqo5latgvGbKf9zfVHr+wfeBsRUIMPEYi4YnKXGnnQnHIbXJvmq6C+5sxua
znWiB0x77cat8di1UwXgyf8MCgGpNwbDjtTZASIscm2T+rLyPZsfmRz0VbMR/NZChQkiTB7+cJGI
ZDysl5UJbTIHnfiwGb707HGo2o2QvvaVkJrzQwtdWnQQll9pNscJzCKUhL06QDk4NMAqTPTfqvrz
+odaW4vF+REAMUNZQGwvFQltWqWBo5O4zXYAk5ZPTi3nd4VaHK5bWl2RAY5P3oHnU9rLFUUt2h+z
TuB32ldZV1yWPKG2Ev9F54UHCPQQ8P5Gg1G4NEodZOCOXJOwJrvM8KC0l1tfrq/kY7hbvJgs9C1R
0UX79fKuyFtdobJMQpAqpXvsbnOylbbB1GKRem2FeWWFpt+g2FT7qKXN3mAN0k3BLMxu5gp0bCel
h4BBPB/yWJN9rc+AzdLk6U6N69FtQX21cbfxaCX+Xg7kQDHLBqpfhEtWujWNreWQsJ3lO1JHj4UU
FOSZ9v3BQGtqcn5c36C1w3huT4hoJI0j1jOJhIDYOw1kNX3gHn5GW8S0a43LD4DKf+sSc1NZwn4p
BiFhbKj/OESxXCvNdzUqJ4C2uAlU3wxG9inGfGp9qy6wdnAAQOPNPVRfLw6OPdMMQ4O2EybDT4y8
uFL7ZpdbtY61MwN2M5jBmwJVFSEpsQZqa0mbkjCfLAqmUIh6Kpn2o6301kUDa4uSZeW7geAMNIkA
pFlgyOY/5+wuVwbVIW2MoGMYT2ryu+p6fkpNSLAW6YZLrlwQeI1xjAbcEfQ+wi3klDNQwSWVwkzq
djpLDzHUYJQ+mHquiuHpGfFmtnWrr3wz1DyhGwCVVGD7xRyPFOBQoKXFz8EEdJgbS5G75ZRrNsDL
jXkWjuzG8pZ7WNXSmEqTLoXpoGJWNXdJASmEbGP7Lq1wqCCKxlzzTUPOv7QSKZUxjiUcQ8X5imLd
1ZzeVbcGibl7LePG0spFLCUg/9YSEpoFNDd0tou32NIvHZxbQNvXAJkf5v0FjyMyhyUOBQlpexy0
72SIdxKkPvvH6wFpfbv+mOGOf+bY3SDnREsYzlEh1beJo883CimOrHC2OFYuj9ByQULimIyNnoC+
gYSYGjaaXbwzDs5h3JLuXLOCAivwgOB7BFhb2LY8aZCA9KrDR7RyYnuyvLeAqEobiDhoG9nOSn6K
BBi6FKBUw1V3QXVSa2ObK2UJL2jBHPUgTyAz0qGRlnsS3ZvZI1W/RAOUKxy2gQ5ZuWe5Za5/BDJh
IDyFz4aXS9mUBjaTNW9K+lKDytAChVu+L82Dqj3N8b6pgLBL7AfyWNR7WfIxOOmMD3Kcfcfo8xdw
6e2uO9Jl2MIvwmaAWw4gBbSFlo4Uk97QEtT4MdT1WvSjm5hez25w+Ywvaocx7g1zKweQi+xi9IAr
P+CkL82huFiDkQ8Xd0QRFOteincpK/WNXHPldPA0HSoPwDLJUNpdWhkkOZqHocE2TwhXoG5sWrfa
mipc2TmMoeBuQW5nIC8Tdo6BrxZatwj4czXuncaj/dcYKF3cnOW0m6ZfufXP9U+1kh2ABgj1bYB1
FRnNS2FZijbobdHWUmixZqz9SlIU6koYlclce27HN7OvU8iYq0r+RUJjqvMqwHdbt2la5/NABu7A
4ADnrTfOJ7PcYaPpK8kuDAmkhwaa81X1c9T7rYFDkSEI72NY4RcCnsbom1687KZ+dCamYcE2xUB8
ftKtYofBVVebbO//SLuu3ch1ZftFApTDq0Int0PLY4/HL4InSRSVqfz1d8n7nDvdbN0mZl/sPQEY
wCWSRbJYtWotp91kRcDae1ujj2hZ2HQS+rX+HjyIT1iQvIB1gQmNfxpBoM6MUdiVToN6SJuvUOiy
mfe3TOb/DPTMCjedVTNRI3Is6SRVbxDz0KYCScPtbfe5jpkxkiUThAAFFSt+U3RS20BfiMYhUick
226t4SUt/em5/PuWRyRn0FYJdheg/FAhufSNeeiUYVbyOEzjLcDDPq3unTn1Ovrt9oDWdvm5He7O
sJjZsdbM4jBJAXyb6kO99O5Vgtti5Wa6GA13ZJO5ZrFhYtrSdEZx5FD2u8gw3SKxvF60RKsOD11Y
bG6Q1Mgmr0xRj3XVKTaLw7n8lmlBpvupYu80SXky9D1Ez/y0eTKy2h1PTK33HZjBBCcnT7T36Ynn
X8AtnpkncbVQpYavxAQjpqu55uDnJ9C7WG5CvYogdeQ1kXf08lpwO67NNG7lJT8AxhLEgpd+U6uZ
jeuoj0OdutEULGK1socNN06CnbDmOODbxVMHaVHk4LiH+yyBSlsytRiEHo9VFdjdNhkEvrkSBoKV
7o8J7p4DealaRrMeh0sSUdIa19QerCzZCtt+124hW1l0RqwFM3RF25YXtpWQJgnbp4kcGPk1Nndt
VXsk/uiax0gmAkLa1UvozCD/zgGxRqM3cpuEhWm6/fwL2oVBsQwwSrxZPpYK+KxIWGUpE6T51s6v
pT8XVPRIUuEBeekeS93V6iA4HdKm2lDbQJj0dUAZedJR07u3wUx5+3hZW8Jze5yXQDgX96bFktDp
FJdNp5lGbiT5k6iR47PbknuUoDaO4He51fEXbmA12D5HVgxJqNKdMX2t2F1i/hjs0m2sIyBnCIXL
+F5lS1O3Mr+PxTOTNnXeb8lfit5+7v3zD+FGbJFERgOLmoRND1bVd6a+JqPAfda2HngK0OIEvCqQ
5tzxkoHIe04g4RtW8JM2Uj2Zlm7bi6pVa76Cmhj0JRZFBrQLX/rK2Kla6pgxCdvEV8r3sapflXyX
hq3VflD7y987yrkxbq/bid7QobUThO82wkz9jipPSeOqrA3+f4a4KKHOFSCPmJWEhFC/mn4pWeHp
YHdpJZEIOz9/6EBbSHrQZYCED0jr+Ku1xW7WonQ41UXgpPKGKX5Vb8DM6idz4ESCK/Zz657vAN4c
d8d2ip6izY4OJx03Hup8auEryffZ+hGboWoqvj39nMjGIAIkDH/hADMEUnc8Ez57FR1eal4FT6xh
RJp8mpt6A3r31NXtIWygReeVjO5bIv++vYBrBvHaQo5oqdaiterSLXOlaXqT5gqQsw40b81dJr9a
4M2NDOL15C/FXADcXDRsoaq26H8vxLmX1tShtOpBq5TTSEnhGcz6HhXyJmrst66fTiSG9vzt4fF3
EZjk8RpAAyPeA4Da8IABO69KVqEF4jRDrdfqjWOhza+yVB6Q14bsSvcE1aAAVGGCXMji9ufew5nl
wQMTsUB0RGEWgcVvB0GKI7PX2yMTmeCO6BScF3hmJsj/UvWQZ+0GBU/B5uZPxgX+ACA6EuzYRuAC
4FarqeKk6iwSh06cQ03J2eK62JHm6+2BXC/RpRVup+mmQ/ooQ2wuj5mLZiKv0BwPitJZRvcJchKt
c49C5PNto6KhLafNWbIqI3mk9i2Mah16WmMgQcvAqRXBbl4m6NINMLRFFRYwUEDb+AziRPW5Gg1Y
0Qvmak3tWeB/QjdpBtmI2+MRWeK8IXKmQqJTEYetdEB2YZSDsdxSUVl9ddag6QLxOGTKgTi7nLXB
KLqRVbBizJpfOOB1gcKj6D6+CufgdovqCNA92LbI/HNWaqmCwsGIWHgYLcDqY8llFpqPsye2KWjy
2fNM0T3ngzPidHsWr/cULMOJEbYiGwYhucvxFVmhs6KD3riegBSsK9LEH1Pd2ty2sjKLyFIgakSs
AfYJPnttFnrMItxmoaMWe3AouK0S76kpoLFa8YgLK8u/n3k4CNRUmgAIESq2HSTFS2UekrbaSLWg
lf/qgbgsF97veCAi9YS00zLcM0OjBn0LPUdgo0UfFCpMdmL7RnGqxt9185Cz905W3MnYDyPaMvot
ACfB7enkb7BP+0gIA8WCSUWb26V9gOkBhI0LgltS8ROD+MX4Mj0DoS+KvtfWbekAWLD54LQyuD2m
xrnNnAQviTSat0Vv3cu9tLN0wdWxtm5oRITQ0IL9wdvzcjgjsIN2lowkVAwCZhfLU6NHJgP/XAne
tquGbAg9I5gHJIeXkmnNorE6eyKhYW9ZZu5xZiQQx7PGSPCAX9tV0HBDFh10Z6iB8yOK65gWvUzC
SEveozinUCKIRTIWVwEbUvTQ6lpcEbMHL+RWByQFhQRlJhrm3Us+nTqr8mel3Wf6xqblBvAPb65B
/V66oqagqz6KxTKen6geygDNYEdfrpjaTRBY07Q0lKzJNeLCne2tbKIp/XGU5l1tka1VeR250y22
kdvab7K3JtX927vgepIBIER3Cig7cG4CHHn5EQ2JokoiEQ3LUxGKiGuuUjAYIhrfkZ1ALf7TLS9/
eqEPlZRacRbGOXoZ9k65p1E4dt2R9HTnyAEF/o48WLTa2snWKcZHJ9mVlXrCiSNwputNiFZMVIPx
6sYi6wp3cTc6AblOP+XhlP3Qqp/ASdaD4ERbMwFPAswPKFPIH3H+SiBC1DvAoIfNW909Kvd/jU7D
bIL/54+B5QPOTswkyYxSbco8jAzDleo7KBBNCLjvUyTqb3vF6lAgmbEo2QH8a3HvwCmNFu3fOg+H
btwP0c4si4dMl/46+IBo16ImZwJ3AnAzd202c9uwTlfyMJlMyAvmrpp9l6P6KZ9+3h7OSmgAS9hj
S2YCj2g+4WJB/COeIhVLkzGP1NmiMVGAaIUeyo55ypR6po4gMhKh4tY2wIVh7vU+x6Y9SSkMm1WY
DLXbly9EP1Sjvs3yyqO95Ff4g3ps9jVcPN30G6ErpJxbJ7w9BfwzePEdUKeh+A1qAsigcCsKUiqA
uGczD+u+c+MUjKrDl3LYmzh6dOt+Qi38X9j7jP8BTgaklxu4lWS2haQI9psyvehVqzduVhUNUq2j
uR80JfVmpcg2EKbrBU/w63t9aefEgY7yEkIMHk6elb00gkkHtIF6dzAzvAQs35Z9YutfR2kUGFs7
xMEF5uAiXFJeILa63JN1ZjR1E88FdkqOYAWwk0c9rYjfVZGfShAszFvSboxcb310wknb0oYCVlQP
zV4p82QXtxP17bHIBM0+a8uN4iz2FU4MUDFxR8WAxsdiqisc6U4BvUvjJTezvZZF+6mKHurisUkB
X7y94qu+DpV4QJmWAhcq0pdTYSgsGTtiFqGlPIxvybCFuqJnjvUWhd863vZ14pb9k2kdVIW5C0iG
vmaHSsRIuHKhoYyH5qOFwQ+YKs7Ryxq4nDgqyrCJ0dA2a7UdKH06Ca6T6yAIGCogXpGrRmbpSoig
VfRcxdupDO0tykGvmeXLghVcO4LPLXAbSDOmRp1lWEgQghD1ZzKfdIGJT+e8fGcumRX0/aDRA2hx
XpeaDa06IL1ThLPsuKjO6NJbFKjDD31rT61bVL4e7dREdocCElSHLPsAR9pwF4HeNv89lW/FA+gZ
5jEY2u2AF5ehbjoZVZbbbrUyD5hiCI0BkI0OXp2bh1bq0mJU0J1rphNULdjPSgfnaNKI8qxXvco4
IVGNRj8r2NnshQf50n3n3OiUQu8LPO2hzm1Vtk9S2QMiPOiMg/y9Iq8VquOV4dHIl4TghRWHurDO
xWFOMc9DkSAvLoOvyn6YhwdJOVDy8S8mc3ntLMTlSJIvOZWzCIKYEFcFwBHHQiThoUPdtqZ+Cu2O
22Y+k6qcYyFVvTzCQRiBxmQuqJYLJ5KkBEdBPO9YlbhS/Ngj98+gwAe41ZDeN9U2nQe8YEvPscOC
bIBBBA2ap1JQqduH9IWQx3jctKOnVJ2bOeO2sI9K1BykQfCcWTkvFlVW8KHh9EaHxnKSnk9JO4B7
SrWKMCtBA2XY6InsKioCBa0tL7Bgi4gMdhxEAi+tVM44j72pF2E9fMSjvCVgbF70Juzft2f+OimG
mvhC84kuJ3Ch8X3RspJRm7ZZGdbWswPAK2G/7Yh6E4BozvchOw2RKVjrlev2wiJ36qdjm6UJSh+h
DT65uvDrtPAr+lutc7+XiMDY6iYFrRPQ3QBeAwjJObCSaLk260MZTpOXlgOW6rW0nhzG/KZpvZiY
ryCob3odOQv9VBNBbmTtsYiIYiFFwv0C8Dx/RmRA3CENg1iurNxiGF2ZJPeR3W9qS3oaqum9KGNI
YfRf8pG50cxmwbWz5qzYVciCg84MIQ7nrMlEoPcHmGRYyJG0YW1dfJ2YJAtSCStWFkbaRaQE7xiI
zFw6q2MmWZrVtArHmlnBYM/jPk8bRRA6rbgqsiIInvCyX5rYuLlkklk7Vq9XYae/ZfEDKaRtJCs7
hSgbp7I8awASon+/vT3WRobH7tK3iVcaer8uR9bUpdl0SlmHOW1tD4oRmtf3uoh2dGVLwAC8A0w5
SNbxmpXZnBSxJLE6BEHKFzkLSNzvrHjwiPlLiDRYuR4vbHH3RqWndl0iOxAaE8qPs36XsOlgOIPA
868XC04vI2UGBBESBTyo0SggSczqogllfdN1o7bT1VrfNGN6SNPqQSXNe9vK6sayE1Hr5nUkC8sg
vV1CLeD6eQhOho0wQTioCaf8UEIDs3MekAmSUuprTihHoo6f6/lczAGBsDTcIvfOe0ivAnlmmU2Y
mz7r76TyAaAZwSm2Mpn4YoDXkJBANYtvu24WhUonK9pQGeo7AOAebfZOyR0IJDco8b2XJNCE4c21
50NhFo8/BOZ4CKIr8NLzh2ZQa4ulLaasMjbTkKqe1AGgeXt/rcweuvChtrBQRi6piksrvdkUmZKZ
XdhYPyTjVBglFLffbttYmz203qgWiMABLOK1dp2B1sSqjC5MNcWXiYRAlSaHnmXewVTt37SKATZi
29tGV7LVwKVDSwn9BEgg4NflyMqhMBmlbRsaufZYtg7Qitre6WMXxZ86MY4z5FwpTd86mvhmRPw+
fUgzJjiYV/IYy1cAbgAsGoqu/PmfzxlJo65sQygj+OYY4KJ0uyxg0zdde1Ak2S3L3qvREyAY/cq6
Xthd1uQsSJKoXQ/DWLdh93uwfVt3qRRW+q6YfeMhebWCKQlGVKc01yk8S/RMWbl1L0Ztc3miPJ4N
XLqwLhP5o+l/DsMWCsvuqLAAp/jEdiDTAgeOr+PSvT3w65N8qSMpYEMEyBDqZNxNOCK9CSmhBpaL
n4axV4c9rVDR7NyZseC2qc8M5GXMfGlLvZxjkIFSihcAPGzhZNpW0WOrvxYDaAwgggFm6KmW3Or7
N214LFiMjMYxd36gCNkMwShwM9GouSe0PqGuz+K+DdWk3xsO2CDGbWZ85Kp9nHQiMLbyVljGjVQ4
jiXMJ/8IhQiDBZLDvA0rM1N/2togH5AvciAGXMrN727uhsYj0LicAwpyh861o1RW9rRpinKj90MX
zJC2r57qFiWqODf076xIq8wlULp/LvNCrUDMQAcjmE2VnPS0UZkPinoqbRU5q/JtUhqdvB+ZmUJw
VyqSR6INhYgxnldztIFDVJGKQS4QSipIynAuzDqHjqoxYXFdOSi34y591HbWLjrIQbWXIAPhDt3W
vHsuv5uxa+x9S5CbXj2/zj+A82TSaGNjFHMbtm9VutHd+KQGOb0bxx+zvEtrSFrum9qniiBgvX73
YNxQ+VlQoEBu2LxTV0NKuwTj7kiXeZUZRW6nFvlutKL+q5VHcSjYRctEXu2iM4O879KibBzQDIXp
WLs5qXcqcDiWuqdW6bfIOubja67PniRqz1q5X1HiQNMBfkeGlSdvwj7N7EpR25DkqubRmA6u0c/x
5vbw1s5hIOZxAYDLfeG6vjwjJKNtWtnKurDO71ryLVJ/qZog0ltJ4+GBcWaDixSsKLbkGFpGoWm8
yX1YZ4e+CYagrI8DKAvYHYAw7AXio3cqu2/qjxgA7NuDXD3vz7+Au20KdZjjbqAdovRDEnf3DdN8
2vxKKHqig/bO1tq7Zui+tFTE1bC2iMj/wF2XnnnwJF1Ob5Uw1ZGaugul2ZafyxThCzoDopfb41u1
gpQCMvEoEiFfemkFHDVxXalNFxpGKe8ztYFmMDqJBfDElacysnoIYEEAAUQmyiuXZqKmT6OKal2I
3r2N/gE9L6/01H31qnntQ6ELbkp12Vj8xjs3x81dovVtVxG1CweClluDjBSssWP3rg9m4kMruDtW
jTQ/opUQLfuaUtxpZoQ8kGJ3Hgh7SDDPcesjpyE/oH07RQU7t/fZWPQbOZmHDZPQh6urUf1aUyd7
KOUZ9OoxEbUQXQdYAPoveHVUD4AMuOLin/D00Rmx+zCXquSnVkOeuhga5akcYuU4sypCH7aWgdkA
Wg0g4Knm9qCATfbHbQ+52ub4CjyzPlulwbTHv7Y6zerZlGYD4OPanoCXpEnifduK2JKuHHExAzdE
jk5DMzZf+paSCUAttRuw043sLbZbcwSvy4Beh9vDuboEPu0gvQy+5yU5xZ3JmlTQeJiaIaxRhfYz
Lf9d9GAE1LMJKlWk9G9bW508kNr919oy6rNYVU1to4gRMIWmU0SeY2ZSMGdgeW+QKPnb4/hzYCgz
LV3GaJnlLtWC1s0Y1WwIUXJwazU6ZHnvW2QWXN7r6/THDHeJ1gD9pBp4s8LENr6gtT06qL2TCM79
1WkDAQCIhNUlWuFOJSJ3Q0WSHtOWNttCGQOzbg6DrQS3V2fVF/6Y4UFanaNTu0dbadiqv9r+MDiT
16fPtToK7AiGo3FLY9G5MiQDS2OjU9lCNSNlnWu2Ii3y5VS7OPWQR8IeQjoS6B40H3KHbOVQldBo
HEI5rZNvpRWB0TRpot4dZLMPdGDEocKuTj6kxURZhJURgi4L1T1QUQC+xL/oswoqBlaejWEnMc/O
8BA0IV6MrunbC7Y2QhCo4qSAugXozpbPONtOiUIwa0o5IpkVVHqosskl2ah4TYKhdTZg4rmoc2fF
RxbqfHRyAq6BoJmbVLVi4BCExjVQI1ru1k1Xupac/iJJid6MsZ12t0coMsfdXHajaX1qDmM4DMPG
sWbmtuAPcKsoH30jsgX38spmRoM7HAbZEfTsXsGnWrUptEQewyLLd7rcb1Hc+lv4KJzy3AS3lfVO
HcAXp46hmX3V2eAz6Z7qH1EkksdZ9cA/Q/m8TM9co2g6oLJVbQxp9hWiJIFCa+iQTIKDiQ9kkIRb
xISQcMffFilPzh20udbVNI+gT9q9yUtFqEHWz1KqO9VJDmUueyph/iL+AyyfzQAmiRrBlcLtgasv
4DzEiWvSEl0qj52+gaQ2pUbiUpO51MrverBtzyLKNW5m/2MQYBWgVaDoyIeIuozOYryVyqOe7bo+
Qr11h1yy91d+/2kEzLngFES0i+uSu5bHuSggLZCWx9H4qY13UQmom+nGIvAvH87/Y2cZCDLiQEHy
euRyHyczXTRtnTjzbfXN8TKU/RTDVTxH3arf+/K5TYSVIm5Xf1qFPXjMEkkhvrk8t+RJX+JNvTzG
r5J0SI8sd9MvsrnJi8LXttBccuufETQb6m09eaPus25ze3r5Zqj/fAFkp3B0AnjDv33lWYfQl2RB
h/3wWLvoksAvbeO4b6W7WbjzD9UHeau/3ra65qrgzgePBrKDwJou03K2JzXk5gfFgoxyBr70Nnsk
nQ7gTenlBF3591U8/d318DnIhQIJaBvgeK9iu3xgRi/FWnW0x/albF70ktwX2VuBoq8lObuRtafb
A1zbGkuziwI0OZBcPB5AqUBI6ZRJfVQh2fYwqFO3zwbrkDWTqEDFZ6b+GRv6EReeMWCENS7uUigy
Go1F6uOybvGu3ce7eAelxkDZxCjvbYt9tbcP8V27pzvdi3ZNch9nR9kHIuII2o/b4+afJldfw21X
pZkpOFLS+qiV30op9SL7LY3u08jaMlPaVLVxSIvW7UVazXw+4MouF08z3Z6jyYDdcRw3Oqq6ue1J
jhuB3TtxFerZteQ78VucbZSwn8CnCAXE1utE22k55c8ireUz0DUPwCxySYi1ecaA3kyjAtmk+kid
wU+t+xR0TMrYuZoRe7qI3eKTdenKGiBzwDJBZPkKDOLEVquDw6c+3oG0wq1f2yME5d1mU+7QrOm+
fwfuxU38OEg2//xHvV+9N3uTrwSRG3uGJ/uKNwaTr7qAxAhSpms34oKbR+Phgh0Gm9blJqdTn09s
xFzo3ew6SC66M/k2G+MTs+a9nCJPPN9Ldrcf6BRMRrZra0uAmlhZDQ2JTLyG8aADQps7XSGVC12a
IWdHvB6XrR67zbRPlMe0+Esg4bLu2Oc4X+xFEsTmO5yJnsjzkPfsONgPrTT6WnbP5NYr5kMz7tpk
f3uXrdwasAaMMO4pMG58ZjnOjs/UGtSq72d2ZGBp2M4+pD1zUarweifDh5HvBugESBCUc7gz2mBl
QlleJUd0pqpZ79OdDQ6IrPMz1XJJ7fdV9RApL7dHtqzIhUcvRpe4cAHuLzzslz5DJFo4RjskRxmS
icHcq8VRmpIysPqG3he5WnpM1ajXaeyRQSlQEJJe+QvSKkv3JRiekG2ADtuldfBWmXOJftnjlOXp
cbAUwKj0PELvlNUc4iE2XTp1uSBs40JtCy1UeLQg/wXAxNLlsVwl54s5VmiJQLB9LFXZqyPl28h6
EQvY1X272FiYTOAwcFL+vo101o2g2E+OSRIURiBT13I20UbP3uO/pG/4ZzhnppY5PhuORm0w11Zm
coSrPBOtds3pyehDqdaflCK87S0r63UxLG69SpDwdtCRTI7Q7YirZ/Ut/hn1C8nmbTNrW2EBZaO4
tuB10Q50Oaa+kyekaxT4Rfq16UxPTx6sepvdoc8ju8vbeTdWvwQmlx/JbYQLk9x9Fqu9pOXG4hXV
GEI4Fv3hrUdGwzen1rPjziMA7HbReJLH2DUtb9Z/5VSk2bQ6v2fj5lyzZ21jQcsNH2H5JdvQXX4P
BJEkOKWXn3I11KVHHSo9Dl5Q3FB7BrrcCRInR5ZMbpbPHpjRZypikb++jpY9cGaGG8xE26KA9jQc
k23VstkuPOiOhgIbORH/Xun8BY07u7kIXX91WHN2uXO0VPNBciLYTdRfiT0H86hD8cTNm1Zwev0f
I0RazLABbbhiYXJmVEQKlPiP1NbjgFQ6cfGCIJ4zl89KChGfnBbflGr6UbYk97TSqbwpKb5oXWkK
7v61MStICQOEgNsJTdGXG4Yi7QJgN8ZM1epggLba7gNnAJ2LwM7a2YlOQyS1wLCDsIub286piclK
OzkatGLbrlS/WoMuwhWsHZ7nRrgTLc1LJdUmA4Np6C9z8MoflU6hFZF6Mql8E0L23u3Nvzp7KJ0h
u64vXKdcRN8xqhEU9eGp8hOdvjlosLJMr1Wfb5u5fvLCM1VgSQE4WaIkXjvPNtD3kToDOZa9n1hb
pTW9ND30cudOz6DIngC+eVJBX3zb7Np0LsA29DyAzBndbJe+EUN8sjCaEV4q7xJUJ0rP+g5+G7mE
jreoQX7NP85tcf4xQFOKkhy2lLLyBvSyCPsMRRY454AwlDqNEyw4CspBKfpHur9LxX1eqCjXAkwE
aVYU5LgcsY1gT83YTI7EBaRbEEmunb3nP5xztayfUhtaJOQo1403mu+GUXkFE+AZV+/Pcyvc/Qk4
RVKY/TIEkG1/heL27oe9yQLT3d12LdFouJtEVhtDkiUsRhK/6B1yJnIN8TBRcWB9yf8sCOfAWQRU
3KRP5Diju5l0p1z/f64457WRbpZ2WmK6IjX2iuTEwDp3e6JEQ+C8VmtaKJtOGAJyo+7kIM1DBF0b
a2cYCk4IOUGHgQQIF8iDKS+hqo2lqBXLq9UpKFIbTL7vtYh1f/U4WbJnEGmFWitfQO6NnulI7mOL
2/reSMmroz0yLcTdhNe9ct9TUSJ+9ZpFl97/Wly+6CzCnVW9Niq0ZB+TJwlZFbTkVc/Z3eQblqt4
ZoHuOcF9sOrWZwa5uRzkyUpNpKyOivUS0zyom/vBFBnhwT+f5wxyCCA+UNE0j/fX5bDArc2amsnk
qJ5ANKXcyZmrv8SBue0Cepe/Gyd9k7nDl/TDOqAxb1+nG5H20yfkmI8E8QxCrWjJZwCncvkJrJby
UYVmwjGDttVp/gH0YH3nRIe5OhkZCEO1V4Ys1qP0AxVh19L825tiLdo9t85NAEsy1H81C2ch+9B6
2yNgQ5Pre3v4lU//5mJC2hxvzaU9AAXny5E6SZmAlVRftrjpuCUdch/cDaZgRGvbHNEXcqwyOliv
NBVBtYMIoNLI0dTJznHSwzSJMqtr+3yBeC4LhkQBT2datKxbCAVwtMuyq4MK/M2cXsdRkE5dPJx3
jIUMGTJ6oOi/UuwawGGtthCvPxLbnwsADdB0o3dea7jZoLsz+GS1JBPsutVb69wo541UwzbXgZI9
5tM76jZDJLvN1vhqKr/MeNqYXbKP+tfbLrg2TlBnoN8ApCqgf+au4zYC9UeUOuSIqEtCMjcO5qP9
VOebfzW4JT+JbjWwHyLUvHRAsF/aZcmS9GiNI55CWzBbWRMBax7aoJJTMmpuCn6kQZQf5fGjn6cM
mn7Q9YgcKTI93M1TMgYB0RabTMOtAwwOdbscsiXAMCFDWscP01dJeayj+qBGp0n31O/5vq83za/U
/AI0heAa/AQ08n5lftavwNwAlQnuayTbyRhUZ8hxCsZn4FhP9vd504XxCQCDPapoO0yMT4/9qSFe
/B0FitvLrS7recs+d5UQ25odiKjhwCvd6N7wjR/j0+gTdzi1hUvele185wRSAFxtHz3E3nRX7LOd
+XL7K1ad7mwSuOtFZYwRuYafq8NLbaJAqtluM3tNvlOtTYIaQhZTwcSvXdq4rdFLiK5kcH5w3lfF
KSVqCo3CbNaAh/c6q7vv0ZWVOJv4SaQ/tXaunxvjwimHDE4SUxibDmSXPnfAKm9Ex+DqWwr0behZ
RNf6QhNwuZ+I0nVS2WXpsdcAjc1NzzDb3zEgFpOuHSpaPy1hqebQ+zj6RoS9GuvbCgVE6OigCo3f
Ls2XVdxErKEYo4fzkZ7K1C+e07cZejPb4amJN+QRXaLfymfpm/RtEJKELG+QKz9G5w36oyyUafn1
tNROmWMDOVNoKu7BlRe9UurWb9FThGa7t5+3/XU1AEPp8JOSGU2KPCIsYRWkXWOWHpt23MnDabi3
f5DOVUvblYaXtvEM/6UTJFdWNwkcFQ19qFteqQ1YSDtXhdOnx+7D2nUv1CsfM9A33YnY31d3xpkd
7rUHTYCi6tMhPRrGqzOjWmeDiuqo6x/Svm9GwfmzesUtb/D/joq7b0wVTgtVxfTY+r+RlvoS+d1x
fkDBUphCXXb0lYegNcpCzQLFbr6akM+tE1EJ81fmmTcmm1p3DfSA7IgdmPv+ddS2GXXLV2bdqyiT
RqIE+FqYsojj/tc8tz0LaR4AM8VAN+N3bYsezO+3fXLdPf78fO4gp5BGgRwFfr56r0+uA6IKp7i3
rC948VSm4dYCc//Hwv2xx53Z6WgPCgUs4lgw7RcEELdFle9b+ykqTS8y9tH4EEPEPRM9tgSryJf0
emWEzHoOs9qGHg8ikZn16/DPKvFybWWBviFWYxb7zRREH+0GfBzKnr1Kb45vb+NDkrmZ7E4/om/W
u6648v20yQxX/Uta1n9ilLPP4HaF2vfg8mL4jJgSV5be+/6xqUU5kbXYHO1RYHlBz8ESoV+e2FKa
4Mhctt7sx4dv1m7yjLv2K/Giu+ZEnusg3d720NWD5cwed7DIegkeJzKlR1puc31hjERNNtSGe2N6
LFVhfLl6I5yZ4+bQkBqwDNkw58+qm/ZuftK3c+XXR4t6RvXUCIHk2toBc2Zw+fezV3nVgTZVjzGf
g5cH0wmBxIEdf85e7I4B24tYv1b3+5k17m1QatCrU+VPa9VR9XRvdPvfhvf79pqtnlpnVrgwSesg
622jffWY7+wnwDPvRG2r17AJPADPvZCLjdAeWRSJBgvdx3iHWPx+vMuDKkgBPqKbdtv543YKaeHe
HtcnrvXqNjgbGHccz3mBZ3EC79C3Su/Rd90tfOYDqgZcAj04Aavc+ssE7ZOv0lbead8Sr96WO2iH
BmBs9hM38qZN+y+ybudTwR3h81CbRWZjSSM9hx3DAsVC3omAAmvbHjELUBGfcRJf4AbNBJBPiZQe
CUD7SVQhwyDY6KuTC1QV+iogxYEsCjcQpHhQnyAOnnabXkL8px+GQ73tf0KN9zg+x3fF0UEmB1pj
O3astu3v8o1t8y9a0AbdvvOrh/hHtRWmdpb9zq/4+UdxF5YWqSTORnyU9Nhs1KDymde6JEg+DK/y
9M1t/+L7yD5P8DNrPH57UkkF0r9ouUh0j3gEqLYfhZt7hZttJ1fyb5v7pKW6MTgexj2rKF+aOQbX
BYU/7Ma3n8omgUMnj8OH9igH7ff5axPkB2Or7KLHCtdWeo9wB+10u3jbvtjuuJO2OWA7gu9ad7b/
9QS+kEQy0mmRjO/y5XvpUdrrnraHSkkOJVR04X8hO3qYXrVd8YFH38G8Az7GOiWB5VW/IAzG8Az9
Ev/QPPlJPqZu9JAIHJVnpbpaJe7IZiCzkUqKVUJHrvtaL/9b3rcZWdTDLyGDosABNe7EtiEVVusp
jMkHxyWutt28Ka7upsGH6C24FiSdOx93ahtGDBjGsv8y/VeXPWnV71yUqlw9t89tcOd2J8kpWhQW
B8epmTxKbu+mbrKZNrE/eiAdcNPt6+/b3rT6xjy3yR3apdZIhsNgM7anTdVVHoFiUhll2zaedlU0
H6SO7cjQgv66e7Sd5KEfok2Vjb40T1tNqYNYsV/m7lESVTOEs8GdeOPUpQ6b8GXOMwUAbgq0XReA
y9EtPcnrA2gIvBUHkUzbagx+Ph/ckdYNQ50MM9YZRDnhvAMk46T7+ab2W0GsuBZsnBniq+lgL4pM
ucPwhgAt/He662zTYHCT0+0FXvVbBx1lIGNbyDC58TDK5EnKY3qkpPEbZZtbpZeOgk3/eftcnZV/
rPwPaVe2HLeuJH9oGMF9eeXSm1pbS7IsvzAsWyZIggu4k18/Cc/c426I0Yjjq/CbI7oIoFAAqrIy
f8/q2T3NHOLWqhR0SWrNPs1+aRPZOe7Ow6tpmoeHKa19YnuBPtRBVvbBYIw7ogVFPAcdIG50KZ5H
ELWVfbc14mqz1B2KfOYuZ0qUZE3UOca9pza3MaNPHuQjhpZF1yeJbyzh84G848QGIFAGfZFwba+1
EajeoiNHs16Cumt80yCBnryUo2Q11tzLBcQP6SSQm30uERTdZE5T7gAK17Fd5dL7ttmkeeSpWz1/
6Q3wfiTQtJblH1acAFcHENKBcc0D4F50gpk2eOG16TEB+K0ZyMawcXuuFglwQ2JGzFfNiZm3PUgH
j7Q7kCELZ40EnUolB/OaFUAYeaczWlgAmbx8E2Ahey0zkXhr4T9Rr35IS7Ur7gCE5B8L/AvOvJkp
XtWZLQqpdClvxso6FO60aZr5y9LL2vh4EBM8D9KrGlhXUOoEOlEI+XGzsGXWURXWKTgGUmg0aBAs
mpawz6LJbul2ILIWHR7RP5sEIxjnHvtMfZqOA0hbPcwfVFhLffIhuxFlvQ2ms3IHvIMkG7W6WtCW
/Y814YWqOe3kaBWwCOYYdvb3PH6PZTci2YCEVymwnG7bK3p67Jxl2qKH3ANJngc1wmL66C3i+Jlp
ypL8qzYhM8N7HaDuIRLuagQtnQpFqU/rApXcbnpny5ZNKasorhwSqIv9MSN4YlubtZ5UqJ2yRj9B
3GajJXGgdMpuWrSIgT2ZY3uUSZU85VY3gIkEBnoxIcMpolOoXjSx1VoAQ2Tjj8latp5OwjGnVZCj
jeV67F3dAchwA62E6AtN8MvNZletDplsDDHV9iwwgJY1gnrx2SauJaeUzJLgioppz0Zboi6DFiot
eWkSXzeOWTR3NzJN61XvOBuT4JFoS+gqKJD9tpRDXS89uGUQ5y9j/Dex8MyQcNlWgbky3ZwbytRt
Vh26JY+kPF9rqXkXbMz/LJEQcUc2eEq+YIlAa7tNdWtTfSfD1gYrovGNFtvSQTnNJn7SzkHbSBaN
//anaMWJXaH0go4I8dGHZkLFthiKEMbysSSPk6zHRPb7glM4RtyiJRi/n6S/LPWb9CxZ+32wOago
joLwX7e5q5ydJYPbOt7cFTitavYdut7LYdK9QbKH1vbruRHhqtxZBa2sOvu9h4D3ytEBlJkPbv/r
+lZdi+VoCeTgQiQgPpXDzLkbUxvqScfGu83zj0ZXJHFnbd8ggYiOYtTLoVAmjGO23LakPSYLuSu7
mbcqhDQQHXytOCiZ9IGxujRn1oRbEcmdPgbRfnrMCEiLfS2uunAmCdpoKISF8l4fokLNu+cqax8X
pxl4u9F41/elFY5a0YZjOb64+UIliyn5LEsIiO7SVA4ZOfYpTZRgNEF7lzeqjB9/dS2RsIKgBwBd
SCpd+mXTsrkbbAbApjEFCIXyxVw7u9Ce948FYWcNfTl1XQ8LwCw/VTTfKFMMtqHRt/v9YJp+rZuH
LpWEixUPQq8WCBDx4gGtk5i00TqicWgATi5bCbohv2nb+qHv1UDreK8QSXb/ektc2BMiveMWE2MM
9uBHPkGLh5PczuwvzuMLK0KYJ4TigaLBSu3dmtMt7X/R9La3JS/SFZfw0KnDWyr5zIns5aZnGrnK
cKcp3XhHrWyPBjL33zs3yABBPgP+PAO6cpdOcX3u1xKCFz8mTH4P4JudmziX2qzPNmWS7luFJA9t
V0Vzlmp+CkamTeVUv/Ihz4+ZzYA7M5LXuTGWfTv1slbtz123IIoG+MUGpQlnSRI5OezESs2C4jRO
PHpT2uygJt/rPH6F0NzGI7Zv10jAG2jdXPyswnnpzr5LN1Wub508v6Hm+KZm9vv1SVrdEECE6Xhh
oLXsd/7n7PwxEq8rqIE5UpQwXSLrhoEhFgJ0slSczI4QTLOY1Z0643JF6uowUH2nLoMPdkJwzWs3
TVZJ9vnKiYfLwD/DEl/sKrULa4TQF3p/fcDshjgENQlrJY8XmZVLb/2f1nHqYiZY0MJX44evufMl
lsmor5swLfSmIRLjEXgZh7XM6uKpwbzpGVKz02EESc1XY3i87gUyK3z1zryAEYfkA4UV6M9OkKE4
ggpbGqVWDi6sCd6U6JtE049IlsBa08z6Begz5rq9n02WE8z5JIN3rdziL6wIdwTgZNzS1BV+CTk4
7hiYrbGNlweuNwT2pqBLD9enbt2x/4xKcGwDzKXIB6QoylvdTWbXLzn9VtMH1W6B4m4kDnd1cDqa
Xy7XCdKGJnKxQDVlhu5rTg6+E+qrX/vqPtc5HZTELVYjPsglUbny0HMqBgdORovUEMYGsQick+3b
mL1cnz2TbxHh/o7IY/EbsI1+dpGlZjDdqWoYRuR1SRplhcPCBEy9wcxyxZ+HMnvuS9UCcXVOI5ax
fJO47OtktKPvKanpa3UbB7i9QFSyY7/mCSCrhBAjWNKhCLB3vGCZxu8WbXsQupeQjoemhVNk8Q3A
ra7fEiNJ0N4ZA70BacwvHqQxgkFLyP0CUq2wqtB1WjPq+iUD0RySIlVgTvZ01AgoI0y1dCItGRW/
NBsbVA2Gsbk+OevT/2duBFcmLgNVUJZkx5qMYU2GUEkkzru679E4BnATOvGgQXfpT4g6bo+0LLLZ
1qOWHI0ZWpmDb8luXWtpTazyHzt8pGfxxe6pk1Uq7NiHwoto7CtWEJu4Kx/SH8reqCQTtxppzszx
YZ+Zq5YMlQgHTkUe/F7CeCWbMiFUQsCp02MNv10BMWreN4fl7fqqywwIq24PXWNXM+YqyeKoMV6a
0QkS/WHKvvx3doTAVVLDqKGxgNI3PXTN1gUiuL1VdckGl4zGEyJWX0ErrzAwXfFLf+c+pM8ybcXV
kPhnrYUb4/84ylBRqLHxMqyW+q2KPtkdeR87KOpKJmw10p9ZEq6TwC4Y+lLAkkY3aCPt3QjvIrRb
qrJu6vV9/89u8YTrvJ4YM0rnMOSgLjul/kBusXn868u/OhqUMsCir4EmQbyMgnypx+rz5W9OHgBW
it1jV7q+82HLKCtWx8Of6/hDnkO8w7RKUlblVAL4oW5x/fWNCdRZMhzZ6nhA8M3hDwD8ifz5FGwG
Smqx7OiOoYHGv7J1/MIhXGSQ2ZJzcdXnkPxE1hoqBHitXMYXj8VxUVVICrVFlKXRNGyAwKsKNNZG
tQzjtBrLzmzxDXYWy5COHzOlhy238YFMI5ITQPbzQjjTl6GIzREQ5r5HVqjNTSfsExmt6KoDnI1B
CGkKM4rGUTGGcrrrrA+rOoDPT3I1Wl1/EI6YvLMVFGPCUZagxIBXKxJDyLiTBS2HVPMbCl0n9Qhx
ket7Z/U8A8MdvAzAYEhYCYuS1L3SQ84ayE8US6J5WO6ckanbpC21MJn7NEBz2q3pzmY491PtT65W
S4LR2pTyki0ahgH3QRL+0i0yCE3jkVlhSpefWfI8/UWPKFQG/vy+cDrYLqnLvAHcmoH7tMxt3ynf
mfEimce1UaD1jLdVQpgLW+lyFCAxLZHzREWwHm+oyliAbPWx6x6mnvqFzvwS2k1OBQQLFjQvHrPe
3YxW50/WgwNJuusfs/otANJD2phT/Insd32V2fFE8C0aNJhC5IRYUFF6P7Syp/CqIU6yAsi+ZSDt
eznotvJi3aUz+n0W/WOJSy8yUqUPU+y76PqQ+CKJl2sbKuEgjYVe+GdilaqbSO30aDir8pehBs/t
fF+qe7LoQdt+rdDKuBSSbbgWGjGDGnJEEPBCM+jl4Kypz6emnfCSzJNNsYPGm0+yYE70IJ4TP5bR
H/CN9mmEZ+YENyVFB9lJTUN+LXX2mlc8gzcdIAON+Y2a7v9iNv/YEhEZg16BEWDA0NzqC9r1fTI2
fukt/nQy9EeDLKEq6z9YazAB+QgeR5yl3cMF/XI2y46l2ZKiPbOcNpaW31RgS6InFxSorlf4NAvJ
jZ3es3SU7IW1U8FBu+tvzWrOEiDYhV4HJKGQ2CAsTX4hH98FylhpfxHDzq3wt+HZ0aZm3oLTDaOz
hmxXG3jiZJsFgs7Xl23NRc6tCNe2gnqz2lNYcfT5mw7Rcn05gJYsSE0ZzGVtY3N2XxuPAJCKiAmO
Fs5BTBXP5Rjpgl1bFO9oVFaDlEx/UQMAvxWebejvxMVGpHSfmFsMMX8j2IvbRcUCZQ/aMpm+3aoX
/LEiiqDqc+IohomEjWJ8mHiTgxZG4merKVEgT0BcAryLC16fSxfoSjQ/Gh0qUxaLPKD9u031oip3
LPEr48brPqDxOv9EN7w1f82SMqBLUFR7XSZesnZ34MS/6DVFyyxQupdfYSxK3zmsRhNwvk/HZEOq
PUvvBnveGETWnrvmjmg7/K0ZCHyKuHSKAzWwugGiY4iL7dAGbwWFiOIg0z5bi8NnZsS1I5pb1I7K
cRUvfe7bo+/+VN/i7D6XNfmsnTHnhoRNPA2GBd1WnGb5r+YNpvLJPy1KZMehrL1gbXuhzIyoBJEg
fkhfrpKbtvwqhFh/3zyBQE7S67XqA2e/LpzKDTAGNLbw6wUXgFWPjvUVQh6+Y7018e56RFobCMj7
LOSncVnF8+tyIIVSgGWNd2iXU3OymQXJtm5nKR9/YQWVBq6rZEFYV1iYmeBXOxAAHYsuA3Wqb45P
zizjaV+tsaDmC7SVqnOqduGEghaC2k4U4JqpiRiKFgbrQ8t7zm03KErPp/POK7Y22YLlxC+Ng6I6
m+vDXNtPXBwc/yCeBuWly8nM1SaDeDYm02myHk3i3qYGNivMi7LxEyUh/zr9g7QrutF/9/Cjq02Y
1aUH+3/t4SnTTSwYOhA9snHHEydWLblufB4YLOHggsuD9hwEZJcDW3rPSRiUEo54AKZgmAHNjJo2
0YSGwNjcXp/Ezx55aUvwyKXV+rbOYKv4YlN/wTLqEgvro8H1mrefgyNV2LyFq9Rla+F5lo9Ae2aa
ke3Kqmj9wU4933Vy97+0J2znxcCmaIceuBAFHS7eL6P8hR0mZTxZnzgkx0FGheegqHrVNSypBnPG
61ypvwO7+lC29E5JqIw/aQVjo4MfA/gWNIN6qNPx8HV2V4pLt3DLBOPRaOnrCQmcQvWh+xWyJMM1
vvNtL9vRFq0l7fe+3ne1E113kbUFPP8AYaMrBZi7lwUPwsx70azbXLk1olEG1Vu58GKYeBWh/oue
YuhZXg5TLVtTafGoPtI06praRwmUjFmYsAKRBS1AEEQcrNI3WWT9+2LHhWnxzlslhhu3vJesRC8e
3QK8ocmSLStcJyhrQ972N2mvAxLPy+GBrb9Q66nDJPZKBDEt961GHzwqHSAGCcn8Y5pDZg0BeLsN
rGifg2wsPmSF/np9LVdQ/ZffIewOm9Yja1p8R/7low3sQxNax/f4jWzqL96BbZSD/VA8Oc9JKLHL
o+Plc+3SrvDeZwyS61YJJ0q+JGVUmgHHedS+uq/1g9pF6DkrZXnOlVwNbCIfBNILTgoryiaqXlGN
cYmdk5QduvDNoJ18YKwjjoWz40M/MN/oj0Smh7rSn3BpV4jfdtMNS6Fhjitfqfz7wd6S0HxgL0Bj
4rbXnZjrQ1CL5P74Or9L5pn70ad5BpUk8mE2GFrEvpc6zUHDoSDamgpUvZofXk8iQqat7k2bnlS3
WVc+0HSjawMGTr9ZJVQorn8Cj0efvsDGrR7UCMD2ilQjTT3EDOK7yB/N453aoP3La99xx3ploPxv
B/PturnVwMElYQFDVNFaK2qE9EvBoN+8gB5ArUIg3Q+pMib+XLsn68XNglZ9bSYIxjHHz1XJbK9F
RviWzXkQcA6IbDiNw1DU7nWUMO/hy+W9UUZU0qa4OptnJgRfcnCPiWNHQ/QnoQuN0bIB/5TtK2kf
MBlY8POrD357Zku4CxT2YiSzYyK53bs/Os/0U005XV8tHsU/OYcHLSsgTrBeYq5+LpsByS44x4Jb
odEpEYpP1QBeNe0jVW5dpYdY5L++c2NUWCHbsUBKhz2BTzo7Pw17maHWZOM2ZWH729/A8aTpvSS+
rS7TmRH+/2dGsqaqwazv4MFceFWUeXYSDZ7qL22e+bXTEb9hBZHYXPU+dIogxoEpCRWWS5tN5uL8
KKzsOOlfSpX4bv7Fmb5VACFeX7O1sYGgGU8sCMNyNodLOymI46AMhg02YSQhUJrDcY6tITSXAdro
Y/4TbA+axOZq7OaFafCg8bvHpztwTIa58HAmj/YNe53mB5ugISFNAqP0gokeXPZYOJK9tjahEFMF
tz4k4gEdEDwlL7NhMFxsZwI6JiWIM6SglQezkukPrk7omR3BWZbcnixqw84wNe9q9dTmZOu9grxy
MyuxJwnHJlZH3HEg2QXakqeDcQG5XD221FWudGl+dF410CvIeMO5k137ecE5jFrXp3Is8iNbvo1J
7NdgwK+Vp1456FCun6eP677If+6aOWGJoNimAPxaop1stPxqfHRB1SYl+VwLUudTJqxP63WE0YYD
AwcPPFUP8UhDbXq0ptBzozwB5ItJanHr7n62SsJeLpVumpoSJpNqWza7LPkCUl1/QI5ZaV67dqtZ
X7PFfLw+mav+fmZUuHLXoLacCsgKIfEBPi7thI4cX9PuF+RyrhtavREhcQOJYKit4akuZJX7Vs+h
lVrloI3bNjZ4xzrqJ6MH8ZGe3M9Kuk0tO5og5djk+0GNN1qxRNWTBaqwRa1uIKgtqVWsuREoIV08
StFghVru5aaYNNpBiKvJj7N665gveCJK2wfWJvd3ShGlNIirikM2Fc+E2quVH5GT8LXhF2e6Tlrb
1zXZ7K65K0ppSIBBzcYGZ97lYFS99BS22PmxAoUj2SeDdtOVyQ3lfd/lwVjy56H5dn1B14IK52Hm
fxDVFnEKg2PMamuY0L40Jj/Dm1QKQFvpFuf0t/yqABAawrEQWJrGi8eUoSjoJvfotg8y5ZZ3iY7h
WHxbbrQa3VUGShN4kapRO256W7IlV4eIe8NvdQDe9Hc5q4woU13wR2Heu+WG1MpL6UFI7fo8rvkh
Hrv/GBF2oEnSOQE/Hl6FcbkxmtxvnCmQ879KzPyOPme3k6RlXucaeAjRVt8n0yNykzu5H65aAciS
E5Kjo0W829W1B2U+IH6O2YJGjVIDAJeV2nfF62X0TmuHDlJJaJYFSTJvtLtcm9rrUfh0cfOpFRqM
1NsSD7V2E7TDPqLQtm8TFQIBMjHC1R0NpnXQeMIdLVFtPUktlKhUfj1o9rPi3DA0f/RYLvZXw+Pi
DaCjVMEYpF8Oz8ByNSUfHkD3u8xwduDQsjI8blJjU1Qz9Ahk163VpTuzKGQFVLTNksrCHZnl895g
236GZIsluV6trpqDBwaazSG6ITZsWQ0z4m6Af+T2V/TOtBsr3mvjF1bj8Gkerm+s1d3LK0sGMtQu
wuLlFHaENgXKPkjpOGP3kBS6cl8VrI+uW1kdkQvoPJ6dcEYxJWzZlQOUFu5WPbKMvP4xj/5d34JD
57qd1eU5syM4hNo6eTq7aKLXozfVl8SgVbdGEwmnIcUxJcLoBivpK0Zc5LV1dFnqS9BNJmSyHqpC
ct0w1g4qcP0aQAnw9h9b9DLs2kXHo+XotqP71im5Fc7x5AXAzpBDzJtVsyVB2iBZjhnL9ADEGsQ3
zd6+qQclQu7dDlVamDs2aS9E0SCCVOp0U3sZ3WuzgV75uF7Ctsna17SbrA14KlTfTZEhrRZ6Gopm
9B3ofocm0ev7IcN3JFOvQbCkTncTHdOgsgG5Uyt7joD+ybdDVZCbBL/sGxnAUVA8siVTv/YQ4NpR
eKCCIg/3oksvBckzcytryY+Tkj/NnfmEVIb9SHODhqxOyBtRGkticvVcBcIZMA08riBdJBw5TWLX
dmpMuJfMfhNqIEUJvFft2XnNP9QfxU/NCbMmAILuugevj/Qfq2JRMi20XDUyWK3DymsPk/OWNB+K
kexH6+W6pbWdD5J3Dy2VKKKAUOFyTnML/d5thTk1GQCHjZo/NzGTTSK/r4rPEJSNf1MBgBhCvD8i
x9VovTLnaIjSd1P3mnvNgwp4kjdtmbcrytFXKfP79Pn62FZqbjjXzuwKi5fiV5UBarVHUkEsflTz
l0VL2X1txepNMSXlY1ImGdpexjkcXUvZx7r2tUw0I5zmot4DMiBTO1l9uJx9kchr5wIFxxS0h0FD
ya+PznuibfQfw3fV76vQbSVetBaqUH+D7iZqwHijC8NX2lbregJjSYaWvWZPCzT/FlGPub4+0euG
gPhBEgClCLFmlRJzzj1E3SOkdlRUH7Su853v5OO6ldVNAcwi6D4gfwU5yEtXbecW7J8N4pDjv4NQ
LjhIRetXN8OZBeHgmPumH0oAs1DdM6BB89jtwGKyM6KfxJ9DJXTBH3R9SOvh5cyiEOOp5eTZMA4g
UXZ+NBGSfNTs35Sy22lkB+g0Upeze2sNlW9AH8Ch/lDKlH/WDmWOBP3PrPI5Obvs0qS35onPKsgr
QtCp7vNt+kxkHvI7rfwpBJyZ4Wf2mZlZYUUM+WbEbkRRH5rhW2hfbVM/+YYUv79pj2jYSsNX5AEj
lAFCtk/uh+jlY4lkUL+18SLphoI0LjRo2xDGOxgDCEv0GKcqW4IMrDkN2MRr9mU2o6K18TL7lwq7
gBUAVQgMA5R+DA7fFO5WSBOmplZkFG3IUMTw1PQnGizvilyWJlu79XgW7gnAdqM9Xjwd5wYwAgBM
YKd9nOqD6e5Br3rdXVdMcFphzJrN0wFiltFpF0pZNUIfM7Je6Q2RMe6u7HANN3gLirZoisdpdOkk
KHn1dVpNlOc9TKAGdmyARmSgx5J4tTqOMzvCkrTm4JS2N9BjUf8Cxhp0CFI0+kpIBJwEHfgYCDqB
RcHcJM1zV7Fneqyps5mHW9622qofUoT16lBsj4ObUe22xSZ3kniKSnubHkdta7W3YxYBiPMXq35m
Qoi7iUvdqclgAsiVtjzABDjwr5tYq9pzjBdgMTqnjxKbLJDj7RTaA4MTb62beJNtcFz7XTDvfr7I
8j9rt4ILW0KURxp9MEgLW1n24owHYwQrOECinlH5KglLOwR1dVNFIz0Z9IcshWGsOsbZSIWInyZ9
qTA+UoX43g+X+vNNcjcc1ZdlgxRtQG/etV0XTjddlG76sH/KArpjYfXSb6F5fDNvzF0ToZCQcuLW
JzDNSSP1ymXtYnqEAFnaTW0UfHq+aKEaTf6y12HNCWy/CeLwtXpQQfPyxfNJdN0HVj35bGL4/5+d
EBDdWbIa97MjHeNtY0Wjqm/dZXPdyGqEOTMi7Pyph361XcOIVT/jel0oJ3V61YLZkzj0bzSVcN5d
zKJwr55StzItPhot7H121x+0jbu3AwPvhyogQbbXdvldvVlC58YOWaDdfWsPzZ6AkW9rhKBOD9XQ
3IDCLeifoP2lb+ijBm1aspt9GzNv+HmYbuScmHxtxa/mpUaeesb5KGYRay+emc6BrNARb3bzEl6f
/bXiM6B8OHSRZrRAASxsPRKrvUMViCnUaOg3/KXYxDk6j7svLY0S5tfUd+zivnAk59banjs3K+w5
3VZaaqUYlpM5m25Cs0s+6UfN7r/bA5Eplq5cMDBGqGnz7D1nVL/0YxtunBgWxpjr9j5rt8iyaWWy
oTvP2rTO9vqMrvkz3qZI6uGGAbEIITabaRxbNe9LbZsmyNTyBrntqK0eU3UCj/W/z0jxfoV/jAmr
V1AoN8QDYNsGme8sp71N+jfbGcK0Yb6q5ZvRlImJrS4clKJBmcGxEa4QE9wEOb+6RNNV1gLaN9cM
pMs2+pXKxtT8DL0hu+vTuW4PCVkLYhU6HhmXa+dloCLzBrQrJdr+2z7LcF+batlrmHubuMmQwkAx
BXVaJJKEGKSmU6K3vCOp1r6odb0ZkLbR0yedfSXmfuz3iU58itZfJ/9g5q5oXq+PcS3OnpsXxjiX
6bzQuIaGQmwDtlshexUvTwlrTtft8Nfl52GiAs7Tzsj2CJuuBvdRAmQtWr+MN1O1boys2zXFk+5+
Z9oDzYpo6GQ0E+tD+2NS2HoJ0MIAgAA1hX6JNgTF2ofZAeNX2EwytrVth3rLP2MT/DIxCmXRCizh
nDXbzvbCeh4eO7cmgWEzX4HGwPW5XIvL5/YEl1lSJUZTGPdLMBml5ql3f143IJs5wSnUsfe0mBuo
n62eBHX1ZFqSICzzBx43z853lqFFY2Dwu7KHPBkFHWyPU059APGekVPoKv0ygPG6PqzVddLQYoKt
rEItVFinGdlNRTcAQq4fJtxikiAfd7nhd/X363ZWpw8JQqSD8TL6xGIYMzWPFw5hy1rnfY6HPIi1
+HaaZJSdq35g4D3BSdx4T/LlHFqMWm7Zcbja9GL3O8V6+otxgF5CNV1oLkB2+/L3U9JXSIkBbzSC
aqqwgFwBrlQdZLQDawVudEb9scN95cwXYnXOFXtEbUPRYCreFDmYJtG8/wtpuO3o6IDNMDOgjfuG
7qrOL9sHKweqW5+OBRYzQXfs9XGvxX0dwRhZZZ2jroVxG8rE5nzkFTLkCq090vlL7rsyIaB1K7h9
QsAMNHyiDpACTWHFWjBqIIPb+r3Dk9AcH8xccvdcdUZQy/3HjBAsisQeO9AqoXAExkQIHOcT+oGo
DLcoWEHJUuMKlniuA8uHrIYwZV6fuU7bOdMphvS20f3U2pd4kYRZmQ3BTeqeTGNZKdNpAiMiYVC2
b4xgiL9cX3whSPzfSECFA4Sdg+SlyKxSKnUOSR0yn4C5UJ9IB4Inq1KzHau1IlKaVL+z43mUREM+
PWen4/8bBdYB2skIGSJKDBVmNM6q1nQijWmPoRcrhQuaJzbPmyU1mx+Wk5qvVTXVm5EocSs5T8Q8
9G/zuOLAsg3qWvj85QZkyrIohYKZHbP6zl12inG0wG1QDfthWPxRz069tfNGydVnbaZNVJpR8gaw
GzzKl1ZtqylBhJrNJ7M/mQqNUF1S+m+jfRjJ8/U1Fbba/40PFSbAdYDsRXPIpaU092yTeGQ6OR6U
JNy42aCzF73ZVaEGRmzKGgDXVpOrL0KjHf3ZuPhfmnOKfB5LxZhPc2K0J68dURmzssYeQFeG25Y/
NC6QH3Myg9g2tqtEhqFem1iUbzVVx8GAVRWfAXTJtXLQl9NSN8eRgf648FBoKT6oMr0ZBvLH16f3
kz2UFFDVB06HV0I/8ToMKkRlByQbTwS8x7M1+iMdwIf9rpAfZSk5Wz8tJbeFxxQQBND4tDQhCGho
aaet4vYnOx03Za1vyDQFy5DsdV3inp93BUyh3I5j4HcR3BC8BkKjg9MazXCy7T6yx1u469aMgQSP
f1Kn9hNcXHqSPve2rL2Tj+EiGpio8HNIEgTNgU79/W4+Ow+dwm2MfHTHE62TYErfXXJIiRrQogze
htja9v/yYYXaKf5QXOZM5iCVEmvLlKGlGIJS6qnRjnU5BDGpH/Up21R0kEALVpYPlqA9jLZsUKaL
Q3NJ2jR5laknPX2tdZ/N2yzRgXlMJC65MoWQcOX6vCBwRRFK2AKJlk4TWTz1lDfOXa13kc1vCuBP
cRq/A61OPWXvVSF5Ea8N7tyofrnvQYBlpT260k9Ji5wN2avJT+z/2Xi/vt1WzXBWDhfjU0GIcGkm
KzvSsxljIz9V6M/r2Rcb4IPZkJwKn6IYAhheYi6q67j84WS6NFN3SQvdtFY71YS86bPpd1VYmNqd
SQYkM4KeyKhoxHwQ3BC4JzDq426u8XuEMDBg7xLVmEzzBEgKOtrnwKisrUu9AEgFH1f3m8mdArWv
n3DBvpnSH9enVbyGwjxISXQUSwDOg8qw2AsxNLECGM/inqDTu+3IXVnlgJN6yEtFlfrkpb/q6S1b
HsstM3YZ1AVs+5vy4FbR9c/4dMsxAUe30dPtOBDCQTfX5bR7c2mUMfR4TlQBiLW0S+VmRI0Ec6EZ
99dNfY7bDppcMN86P6pQJro0lboz1QClJk+FavrG0VPuWYtjqeac2tctiVl2Prc2as7cYXEAw5su
TY2JQgoHDC9PBnJvhyRhX8cx1e7yudQ3VqkUrx7VtXBWDRq0VF32TLPv23xsD3nZ3Ri2oksuXJ9m
mUPQPAzbRKoMF3D+/2chlgs9O7WG7xnc+3Z4BudwlDsyIjqxXwwlMTQTaRg24jmkI8VR5xr2C/k9
6iQsfjn3Q/g+7bJfaTC+VRAiqAPXpxHAMZk/PcSyUu7n8+u3dYR13tmDVwxP7Z+NsdbxhjemIX2a
XPRyLs9O8UR65CXSKNd/VXUT6TokV43o+lILj9L/GzM4fjgBgo6zU/BfVU8cSORhZnOWRBZkiTv0
6F038TlQ8JGd2eDfcDYyjKocZsJX7yuuVnqQhV6UVlCVq/36xZG0Lq/P45k1wVeUlJb6oHbpUx+N
KIsrgR32YRJofeigRv5fTp+wJ01LySvQKqRPaEPzY+NnSmQ9DWI35f+vEIAwSDmi+VskeTVir+iT
EX7R+vU+v0kevWg49Jk/RGrY3I475bkLLVmrw6dYw5eMq7Pgxg94q9hal0LH2s51jCvDSRxodR8S
h+I87txTm+bfCj2RLNunU1IwKKwapQQpkwQ+ghSGX3jJIdPfG/urXQ8SQ/yHLm5rvw1B2wMPNPTR
O4LDt2lDc92a0qdUM7NwsGPFp7gxBqOrzsF1x5eZEvzeIVQHCQJMzfRpVlxf9ZAXRl/bdSvr2wtP
B+gD8CNIvKTZ0DWaFj3G9lI/kkoDD0H32BbGbTodKK33xvdRZ3uFKne5IwMpfT4o+Gye2RbuUDQ2
Gr1zvPTJdIKFBtCwrzdaHzTxO1NumY40ODD6YLLy8ay5PuwVhwHDLvi58Ra10HQgrGPSWGDhH7At
VKfa52w+eeYEJoZSezR6UEFcN7aykpxlGW8mPNTMT8ZoBQDnmGIlGwM8JngtnhSLltvBlamfrew7
qKZC2RC9BhAXcIWDtxxdig/BWmr3Vv/EzCg1fNAhFLJi3uqAUKtHQAFHN+bvMiQDukSMMlVQuNC9
neK95PQuczXJheXTrR6PE44qQxhxAA4Q5WH6pG9I39Dsycx9tNSlXRMq2inTthVOuKnuQkPG5yZC
sniwvDDJx3121OQG0fFOJ9lT9QtsvqTyv5ah+/ahA+uJGrju+TYYiyTOIeIf/t8o7kzIC6L32hI2
gVYC6WuTIntajKD4Vd0V38xo3C6oGNf5voBigoTEZX1e/9gTXL/NLAYgEewN/cF7rekjUf20DEAX
oFtb5ed115cZE4JY2cxKlxl19pQRL6pjvP4SN3Cm0FGeCm8/Ti6eFokkcK6FNCzjnxEKyzhYYDlB
lSl7SuLR781npvpTHtbGGFBjivL4Ixk3DXI11ig5HaRrKRzo1KaGOs3wWe1H1Wf7QXN3ygtL5qes
QwtjggPDCdyBBF4G8PsgecPxuRTOpoth8+hw5r0mHZhaNJjr2VTQXl0PC+5JrIyur+jaDel/Sfuu
HsuNJtk/tATozSvdsW3ZRj0vRHdPD22RRc/ir9/gfPdqeKq5h9hZSZAEDHCS5bKyMiMj8GCD8wRY
QNE0PtKsCWVlnxZpUJyhQWLLxi4vD4kMomivhqrqdNoiWlvdQwuDnFcjKL00FpgxA92Z9oCzljiL
YEFgrxt79XeE/m0CF4a4k1iFs6wD8HpB8sJ+0cA4mV/kvYvswcvvJGJ/5rZyfDvLUAgdneJRcqTn
jamdDVz7AP5oiuqYshbbp2R29MhGW7kZfNEf3Oqp3RkHd8PcfA6umeMP56BNUz/C3OjGqvND/rpX
76gH2b5xd7bu3fRrqz96ayW5g0ljqOxkArZOHd6g9O1owYBUg4Sk3hA/lk9pmvjXh7h2zYOafeZe
0me9QM6gIIH4WFCxogO9HQdfKn7lP+qtktb6NP4xwh36SolSFpVNGoSVTPxu0j9iuZachI1bAK21
gAlnz4DmJdKVMkxeHvEiS4umgnsLWi0Ft/2R+eFBOXfNs6Yfo/SzAnDnqUYjfTqKG071fzgcf0xz
ozQaWStAhp0G5ngX5l+NflJadHQ5BDx0TDw1sltXn/pT9552jtq8REA2hJ85ZXZTPWjWq2r6Kd2S
y15f3j/fxHk8QqB6ZiWYjigVQlerss4ngJS46CgNhGnwrm+mzSngwh7kiEkCKRRcZk3s1yr0jqa8
h+bfR6T1922LHvjxqOcOpcfxV5xKh8Hcj5KfZvup82kJBoAJF+2Dohy6fIvhYP1k/ZmJ+c8Xvr9R
a7PW5tURyUk+6s5IDr1tPUf34paOzuot82cL8t26Gup+6OaaJ0GrJZuxOnEbtdiiSF2/SRdmOKdf
qlZs0gEDsqxn2fCAkge7rWIT13xNj1vtBWu5GwC3kBBElloDbJebPiHuhDZqe1wxxBOt25Dl4Np4
grCvzWS/sp7zQ1o/D41zoj/N5sQ6PxcOjWRLb3+zw/58B3+36lY2dqIKV1Lo+3JyNL8rdup0k+to
jDbuiH6rp25LG1vWXAhD2WPZzOUQTzXOWfMghPtOeNeJrT5ufNa37PAcFy8+i1uMtJ+okuuYnr6P
3wTTL5o9i/d5dYfHWpOXgHNUzqTTY033mfUpp2+kB0/JIxL+TEm9olPtONxTBm1HF2C8Qy7fRKR0
p9o4KYOdm8wjyVZZZd1VLr6Zu8yHXM0zSHPi+fBc/siD7KG6IbvRG57U1/ghC4StOuDqLbCwx93d
ucKAGQIlRlCF0eSzBj29ahXWTmsM0eH6evyue/EXN7y/iFgF9wAg85enPSd1i2wcDkehRJBBIk5C
ooPYPypAI4n7FjxNYvekTL7eOpPZ2yF5Aq+wxGyVgOTHTozWJtHG1l0NC5ffxPliCk1DAVoJmG9T
2DXTmwpUR5ImbilMvtJ+ZlAIof0P1DD8jcmYJ/baZHBeeUCrpFq1ODNxdCqLQClTW0nuDBBjT3dl
4qM6GR4H6lLjnIQbl+Lae3s5Zs5tgCBMMVLwvQVUFF6xFEIaoa9AsuN/THmLEXvN7y5s/Z7/hYfX
aW2lLf4O6hKdiCJA4FtHZu02XVrgTjmUh6QGxaY0IDI0Tph8IFWDTiTZEY1Nkrf5t74tGlqODZAo
AXXDZ52iBL2ksojRNIWHW9ET3g2H7qgz3vQ3W7Lz61tzYYxzBdNkgIMQDJFBI3qoOQyd2xv0RL1Q
xp0CKNX0D9OTjWBhNZcANap/R8j5A0FH8bpR4DPlngC+6miAQMpO/WTdmexYRgn4HXcmqKnKB0N4
acjGqVjzRkvrfGg/NrkhN/B+IfpmdxFyQq41qri3BoT3Gwdw7dWytDV/y2JnggS/Lsp4jsLKkw7y
YfFGEms7JjdQsBJGUHMmTlTflb65FYrMx+vaJuLcoDQa45QxGI6N/aj8qpDCAOORnbXhLjF+Gk/X
x7l2CS6HyTm4TLC0muLlGyTFbS0W0HsenEj5EYJqI44mRMPudXvro4OeOjKGcPM6t2v7UZCFqGVw
8getOkwDwMIOHXakdc1AqTdzsesn8o85br9GStaQAU2qgYXGJepFN2C5cTT0HKA9RnWRhd56m606
tJmPFtArsKNb3HzWddFBItmEwViwbGVIJnvSkES4PotrBRDgDf+Y4a4HOSlkSUtwL6f5XazY0uQb
1R1ElXBAbRXCd9qXGvoKyJgLu2Qzqatj6FtpoVXPuvgG7p4YqZVPWopvGESP7JSTJNniV1k4tHmt
fyr31NWz21x6MumxEQqU3rdyjL+Jbb6dlH8/QBO56mAU98ncY4XLWUSR9Rg994WtmWC9BlpoV1Ff
zfZt9pgNZ/OhfM3ozhKOSZ6CWTR1ejndEQOqQfJ9Ur0N5mNK2O7/tEaayN080KvtkHzB5xGI36R+
393GQPu3H1PmF6ldm/4UPggQvRD7gyhMbjr1tlltNVGunu/FHHHnbQpHtR9kHemznRW7IBLpH4It
jsLV1CRkQSFsiR0Jwmlu0+ey3FViBMi/dcpSVDxk5qnJT2Kci/ZHWnd2RyW3Nj2tf9uY4jUnvTTM
HYNpyNChOrAkCLOXLv5Fnm4F3QafqB2xn0Jqdx8P1w2ubXkF8i8WUE2/218vLwXasphURQO/oaU7
1t6J5LmJNIemW3H3mhtZGuIGluRTC6rGCrXGcbBpMjia+XJ9KGsbY2mBO71hX2lG22AomUYdOeuc
aThn+d2QflSFr/VbdOGr5lQ0ougSMlZA8l7OHJESEJLOK9VKlVPRwg0BkSeg6w4NLXXKTpVcJd2S
Mv6Oh8ETbxZBgWERjz0eD5NKgkEFCaW41m0/haAcXS107wmEtdCCmP1UPEfunf20gRBbDc0WZnmm
m2ykkzhVMNshN2/Xd9EP5VH0px/iq/A34e3SFOdkpARkE/qA4liaQw6xPymG20YPurURJvwPQ0IX
GGCSIGjmod5AvqjgWp/T1Vkn4gUijG4iJ+VzndRnWQdxcs0yZpOqss4K2NUAAodM8PUdO28R3t2j
5eHfT+ACI6sxFYF0aRoYkqvWrR1DLbpgdmGeBNW+bmrt+AHB+Bv2AiJIPiPZie1YiBXSQdCcNI+E
1hq0bCTBvW5lNUFjIJbG1kRHB9oILw+F0fQlLnK8TQwW9NFxqF5w7pTpV/VVALKpPkhg4kt+Tpqf
foSiO1j7kHrDnflx/TPWBrv8Cs4TlAxUJk2D914UifpOLylQqWK+BWdczX0BhwqoFoCTUInnAuqp
0/uwSRG852j3NARn7GVPE05CeR8iq6CZTmXeiOe+/TluZvd4sobf1cilbW7rtJACNWoLYaA+3hVJ
cgxb4diV5EDGZ1k89iD2oVnqjM2bTD+TPneY5GfoFRFQZz70zQfTXOjUaNKhKX3sfzcK3wWaHjIp
3asJ2jyIcAC3jZf0WyHE2v2GnaHMzA6/BQEuN4iu50XdMkTLA/Gi9qMUb6ZJ2wu2aoT29BJDswT5
0Jr6xsblsPbQmgmJAAYBwBXIuku77WRZjYgYKWhiFRCb3FJOphJXOyYouv8Xu29hap6CxTtLzwek
m4cJ5Rp0EHhxS6c9laQN9zVvYd51LMfDPQN6MwRmsxXxbKVoUz7GNXP0CDpOURiE0Xs4mJ4RbcGg
VqOipdH53C1G1lchgEsEi2dK0SGCArFWpI6h4LnaJW6klG4MdKQ+ncfGFlO24VvWVtAESwNwSjNX
Hf/OynXA54cB7xB1HDtPLrXCF7JYcLNUL/7CLyPqA5kmGrlwuXPjFMD4VVqtNaeqiN2i/p70LgRn
PbHXPVASXd8uq+OaRZbgQUA9ybtMZFgrnaVxFihh3NiA9TAnGZrE7Ypp6/G4ZYrzi2rBAGghJAuq
Ntd3GZ7DXpZFiS8S9JBdH9WqgwIY5P8PS+eeMiKYnEMZlBSBSOtc8VqznhlSQUHU+XXST9UNuvEG
wo6ChlyWIw6KCj6JZAjvmmGSNC9DGJR4VJcTZa+kUFY6kMmIulNryaPsykmK/4+UQqmcbjAE8mBE
ZVL/ksS4Qh5Rl8cdCJ1T0PAVtc5O5iA3lh3pY1Pta5E2tdP3YtPaE4tL08ExAtn+xvjX8krQOAMv
GZj6Z81pbq4tRvKkkpUMEVPlfUx25UKdILE/0bVvp85W1nHt4kVUiCcZwOeAaxucf6umLMeBb/Og
Nn9Ken00cCeFahgDUSEGQvkFSRQ7FpB6zqdzx4qbIfHU7KkYQn9QvkYhCLWfVtL8vL4JVkJkBakY
SQKiGexFfOt7YQ15O9KIBGpc27Ig2oVY+HrOPIv6oqLYdHi7bnDNQ8Hi736Jue5qcdciAkfagH2X
BK3fogfd7QXH/lLep+cuIJtMYfOccj4YwArE4mh6kdEBw/ngtCNGOVgwhis1ILuusvuX/OiQu/RY
bYCBVk7uhSnOI5UxbMn9PK4c13NsGl8xjd81iWy5vtWNtBzU/CULH68NYQjRSFhixyHbd+UOlYiQ
PStl6YbCvhRuCk/AY1jzQmInL6b4qg37tHdT+ryxlGubB94QRBeKBIZS/saGRAw1KKlIMNY3o+xl
o5OLo2cNif8s/1M/VpU3k8O5aWUTkdl58ljINmQhtPLx+oesBOkzfObf7+Cu81kSIa2EkgSEgA6P
uVJ1QoEY0JJoi9d/XsTv++mPJW4/6bTQh8GCpcJPHsqtIvxaNepiINweMiLw3hchJjRhECIFKeIu
zZ7Smd2m+Ko+oHfVf02AJDjiK9sXz+btgIXfipnXavNzxwE6C8HtjFY4zi22uRorvd5ie4X39UE3
b2nnjK7YgDfbrt/q3pGGz/YlGo+QvGoUr+zuq96WdkaNx2axiVlfPVYA9ClQbwArv8WtLSmmPpcr
fE13HHPqTOFbL5yIiUIUo/tWOAETEGtvqn43dq1P+sbOheSoxRutzWs1UEgtQu8XjYkgpOLxoFBv
GQVJ6UnwIqnvU1HaJgSSjd7LNZukrtzvQylQhbdMfR+UrYtqdUX0WaEI+d3fzZiXB36swqo2zRH7
+xEtn95BPUwf1S7ZkYPxAH43awde6g/LFW/LfXPqNvza2pb/Y/xbwlOM+7qg6kQCamZAKjQnIm5C
6+dF5I/V/BaFlCUwzOhzuxyglrPGSDIRW2466tTJVVDZ9cM51h3tpX62Yrs1vE1W0t8ZkWtWufSQ
hibFuhbnkbm9O3iFm2R27rd3KsRj7dHu3OxeOCre26G9087j06547G/H23iv/SpdVIAfk4/rbux3
PuPaB3FP8xikXo1Z4oM0Wz4279T/iJ3GSX/egNTn0LudpwXWfnDCr2r/UJ4sfGN9Eh4/G9fwop31
bLrAChzafXST22+I53bQpaWTbey6p9TeouD63e5w7WN5N1FWbSRDcyiA+hj6zMhDojt5AOVWV371
pEfN6/bhrfjaHVpnf32evl87QDIj+J+R2Sh68jluuamMVFVZHeRCayuQqrdiHyXjDu4JWbYQSd/r
9uaRXI4ULU/YnUAUz2AxvrxClazoq5q2gfmMgfaHT0A06xfibuVfV/JdszipCVi7jrQ2CkjcMRhU
k6BDDoaSQwyAQfdoyedhALfMSF0hO1Qd2oQ3sOHz0eIHByIFxL+ITNH7zN1ojdVHVVmWbaCm2klK
0bFrxT/rXvF7mf66Po/fPYkx8xUrSOfNVES/45pF3BKORE1MQKuCqBHPUOfGSyrZSF58jwQuTXCb
0kyHguqsagNjGH3o06HGt68qNzElYGQ27oSN4fD9QAXL9E5LYGts1ccoz3wl3EJBb5ngNoRI9bSU
unk4rIYoiAbZg9fra/L9LM0sGvOiKPg3JDUvt1zchGXVaznWhLIQOhGd28SmOyWlq+XQFKqGX5ZY
b/T7btnkrnTgbVQxDEkbgMx0pvo5MDOyC3IPf2J3PbA26obDWJtGkCWAyEABjS80uy4HmSqpUagF
plGbmO4xA4xUtS7+c30mV3KN81T+scJdJ0NUq3kFjYigspvnyY7d7PwadvZ0dLTEHTfS/etz+MfY
/OeLs5S0RTlpVtEGzGHMTt6tHy2zNefl+pi+B1+XQ+KOE7FqzTJCWBn9+Cl+2eIFXzutf2YMHBqX
g5AGrELUwvdojeoJU6BZPQK8AJ0anepcH8mam1ua4vb5kFEAzqbZhzefVCZ2k/vPQrvFSrZuxQDu
UQYH57fnpqRWcZMksDKNgkvoLpEUv1bSj7Yz7b8Zzx9L85ZfrL9lxelYym0blAU070M5ekyk4gTc
0YtQlRsR4OouQJM5gl9Av9H9e2lLa9sxSzWGvVZFbgFJLFX6mBCUXR/R+vlBZA1dzJlqmw8CB2Do
qTTBTFzfRA1A2XLtCVZxoKBUN2JPNqLbOFQcKGf+o9HJG6Px7foXrI5z5jpBszUobEzuACcRAUlH
IbZBnr2VFoaZn6N4C168ZYQ7uHpX6jWJJYzSEvx4iE+5MNwTIdnwsStPSai+I54GDwH2IWo9l4sW
gtK2M9QQG4R8gafORvegA8SWiKbOOrXbjNj59CUPJWo/BH0DXtqD07xEPaJM77SsdGQ8QavkiU7x
/vosrwSOl1/GzQDQKlXS1QauHDwiXaF2w8caQPdf4eSRW2M/SEAFu8azcav1vv7TDKCTamtqsPWu
+e588BmoqeONK4MKjG9o6Fq1MMOxR3NfZjmxDGozCfJFR0ZsTd8sus1X2mWUNWeq8ZoGKHquJnJj
FgRBY41KuxmNPIGDkRzq7L20PO1HVL3jjWsD6SmQL7AJbZzd71cfUE/g1AHlC+Iui1deMOkIkhAD
LYyx8UPTT3X2cX01V2JWGJj5CUBPAtVodR75whHVnTqVuZr2QdsMvW5bNBOlmz5Dpf9MOtNKdvh/
60MSzE5xVWJOhq1nlbGXBeC03Ovf8v1oobkdtb75TYDuUL4CLmZTlJlhPAZIUkuJCxYOcZ8yXaQu
ZOq2+Ca+u3oYk8FuOT8KZtaZy3F3ApEiuSrGQMjzg0pY41AJPmNMR7wdi63QeXVoijWr5aDwbvFP
kHCcys5s6BgA5iIemR7qt6MqKgcQ9qUbkcWqKbASQbkP+VmLB/CHiS5mhdpjYAzUVehNzfeyVion
JUSz4fUFW51DMGloeOzMj4/5U5Z7x0z6Kg7lMUjLpLEjeQ+deg2NEKMHOv3Ju25sJd0/80ohSwko
yNzewXlEVN4HRNOUBeIoWPdWpDe9XWoRmK1mknsIpRmMZvc4x7mTRVHtG6Q16mNSGfkH7Xq8+Ywy
zEe7MKT+qR1ITl6uf+D3o4rvQ35n1mUQ5/w4NxtdV04FWgKDEODhEzHUYu7skjem4fuco39fVUVs
XlBFol/70ooxRYZQKQILKjR0ndCFz466IMSHtmySJ1Edqg3E3sqosLrgxAEGZ9YEuIzxrs/Q962J
b1/8FjdDSBDJoR6pLNAflI/soL9e//mV0sTl73O+DJQuUSgk+H05drIf2SkOwP5vz2qqz9C1w383
7H2/gi7tcWuhkVTpMgX2rPict6cckouvqf5jrHcjsKKm+jgKntTOetVp7KBIZw/jQx3/rNStHv6V
9Obll3DebKK6FtFRQXdt5CndSX/X6Y2MdFz1nvpV4YiFZuc7q7t735iBefUv78VLu5wHsGRVmFC7
YUFn/UMrt872zeST0Eet+jX63JImWdv76FycYbIQg8J1eLn3lR68zKQppiDJZFTfywRy7yS8s5Iq
tHu5rDfeHKv7CapAwOSjvQQsF9z6Jk2bM1yPUwARKldPvrLErp7Cw9sk7bvedHIvMf3rE7p22nRw
vMwKZLjwLS7OYJbUJMogTngW6I2fiin1mdFuJarmX+FXbWmFm8cqt+JwHPopMGuoZ0rhrqS77gY9
/3Z4gv7ZRii7dkp0CRzPGp7uuN+5U5m3eZFK1JoCy4zIrYh3gp23RnWQhEbZNWoZ9GlaHv5iHhc2
uZXrpXoY4KRhU+xTgIQoiMCr0tz/jRWU4JEQA5L1W48aYu3WaBNUf2W1vcnN6Z8BWKUNI2ubfiYX
tJD7QPzHO/wxs0yjE1Filtsxuokkw5dD5TE3zMJliaZuTNyai4aHBt5q1kpC1+HlEUP6UihDSsQA
WtuaPZhd+4lpLm61oqs2brKV0BOEZsgkznSGYFA0uY0R9eqkNqE5BYA9KodxLHKU0pvSgVwkc4pM
jF76FnVHY6DlbVXn7GgMlr4RLa3OLmrnCqIX/IePlubGFMkYkLuYkDc9ppnZ2onSMTdD5sSJJ/Pn
X+wYsIDjfQqElsFroE6ZTEYjBK2a0Y+NPxEJYnM1FTYc15oXQR+BAZTCzGvKE/lqRJArbYjFoDSG
BwgEQ1XM6h7/9yNZ2uB9iNUJRpJj72dEkOykbyOnt7ZqmSulcmDYZsEkeERkuHl+XSMzClMhI6wg
g39Et21zMkxmHcKRtY+diMRcZjaWV0cGKGvUGvjSiOm2FEbMqwD09rREsPyhGSBiXUHIoRP05Cmi
au7EOUuO12dk7eiAAwY1DbQjmoAPXh4dlNKrwiKyCPxnGLoZrqegb0H41KV5FvyNKQi4A9AEolOe
N1dI5SJqMksMGqFjjpzH/XPZmKqtMSBBrpta3UsmhG/w8kWOQeditlHTkiRvFOwlsYtupzSdPFVu
xb/ZTQsrnCtoIbxpJPDYAaQeVT/uaHnQ807dXR/L6gpZ0G4ChmdOh3F71pTzsc/0SArAbAEGzh7Y
QTrJ6S1SUlsqjSvNNti5f2xpl3Hzf1EVIJxUMMWAIKOACpBZF/1ZGlk57CNlErtzzxKF2UIz9bWr
WBVheyWxxMaWjKlByT7XOqTIclW3xURrIrutNbQ+l2qKRoW/mRUD1KsiRLN0/m3aiWUntFIookEu
o0epNbR/mDg0D2FXWhsll3mC+cDDFEGFNr9fgJDmjgggcQZtrUwCulF+Hifto67kx1gLIgkNIIie
Z2xJuxFSrS36LOqKOwaKZwZPKlTH6lSNDWwONY1tQas6hwpx7AM8EW2YWot0QAZuaShRgMaSv6oZ
woFeKqkUxGlhJ6dWd8fQ6xu/HjZigrVDuTQ0//ni4R2GYSanZjlv5OKexImTR2Qj8bRyMeJ6AnBj
1vsEPSi3VIM6P7XnXRE10bGAmnwKdg9bGwiALc/XN+BanI0KLVwmmHQUSKpxw2F9DS3mHsMRwXXu
yFHv6m2s+slYj7emWgtOm5TDua1VVPY180bvTPZKBIVuzOpK5wfSJehEQqyKvSLxCWSao3c6GlMJ
MAndjsr8ZlTRmy+/1BCoQoeBUx3VFgQ/kewOFC98pt82eQclyf6OlOVBKKJx42iunJeLDzIv15nW
4Mof5Pm8xI6uJr6cl6cQs9BBMzgbGHiEocjqXl+Nlb0FmyCEM+AO8MbiXLE5UlWMkwY2I+Kq6b1Y
bPWKr4/qjwUuOB/x5LLaGhbUOg79HBU9awy6IXmu+xrJjOSBjuG5soaNd8haAuliZNw2m5DWpXnd
SgErfurZq3AbWcggTewpFdVdCWmdsoWESeJAdsFDR+1tVtqJtUHAulIlweRC3w1KugizLZ4kvZgK
xNQCfARQWQpwKlQYnMzQILkoAaxZECQfw2Oqt34ojbpdpMpZGbd4r+dtw7nhi2/gtpXR4EaxGO7B
esi6d1EQ8fIr+r57HXtEShPIvs9D1svuRIpmw0WuupXF8LkrWB/MQkrm4RvoRhDMT0Svjmp8TPlW
MnndqfyxxF/AVV2lESDL8JEBZITS1BZukbxOX6qn4U792OJNWbllMKVgxUL5SUGwxJ2aOkySuE9r
KdDbs6oEQuOrbCMTt3K7XJjgjk3fy3nOhgreSf/EiMAyKJP3aDBxnR2uu4D1RfozGO6gtGTQBl3H
QSGTA4TQXjOJXerlXT5uBGRr8f3FmLhbBjEno5EIV9AhP1tlh5r4eqM6ivolo04pxAPEph0hVaBE
QvzR3NEei5e4tcogJ6m/qkT50hLx5/Xhr/qnxVrO07O4XSW8zSSiYaJN6S1OXDGktjodh+RHI9wV
0p0Sb4TYaw9h1OmRYtXBy4yeQ85g0aVJihwF4oberrFXFbAkvOs/iWybQCrRx2YLBrvuhRYW5722
GCIpJ5GN87w3cejRqrKNydrR7CFh0U4V3ksI4XbyjpZQ3Wv6F63dcMWrd8zCPOeAOlKxWA+7GXJp
1bvYlFK7iarUu76OazE45hWYJbDhz3hYbh8b5QjCvAJmdNORnw8qTv8Eiq6zbCNbA3INZ+sZs3pE
Fwa57dwKIPcWTBwcFfohLK/tzpQ9QXojNHbb6Z/rw1t1OQtj3K6JupYmk4U1pCX90XR54ZipJNkk
zzPnuqXVA7GwxO2WwWDGwEZYmrTWI9pDZnq1sm/0s8UcSicHyagNi6seaGGR2yAWGUg6GLBo9MXO
DPes/6chaJrr/esj4+YQHL949ixUgriRGaMKktMSYkRK3jM3EfSHLinQUt/9um6Hm8H/2Jmpu1G2
UtA+wdlBt1w4TVD2OpcktE4ps0wHaQ3NrTKSoJF5qHc1WlUPpVyB2RVtqtetc8ft/1mH2gxSQoYE
GMjlac8YycIIoMtzf7Y+lC3e5HktFtHE71+Hjh9SeaA+VxAzXv56GstZqBDw0uJ68oALOCRa6wxN
7xP6JDe7Ut8IodbWbGmPuwetEf21hgB7Bh4kqpA5JS1tnb5en7N5Ra6NivMdJW2kQpAkCPfpI1bI
upka605v22Nv0X2abaQh11YIYS+a71QT6Rz+tQX/ZbEU/5xrdRKdkkSjg7Bvi6yYv2j+s1QQxsYb
HL1CSOdcLhUtS9LmIpTNKq30VXEvlO7MxGOCZFdHOjnPXbzS3CYVNo4Zd5y/2Z3/fHHdUBoraALF
kunk1up3LWl8i953dGuAq9O4GB93zLQ8k+SympXbIMgTbL26Vzfe4tc5pyRYQ9H28+zJzazL8S5G
omdm0sZhXbUyt6zr2ORoV+CO00C1tBo1AYfVojt01YF2RrUHupGsXN3eCyv8IbK02BCBtzhr0ose
UqeVM8gXiV7Jvhrl+S+OkoXnPTr1gDHhMSyC2MDN1iLE5qHcZCtaFtpKloiuXEfpDgKSgAzQrNld
N7o2jUALzA53RmJbXP4tKkIJ2yzJwMz71ULMMe9RWMge/sIIsolIZc2VGb6LNcRwCTWL7DxCIKbX
xNuo1W5HZj1eN7O2WIDTIDUBcT4IeHCL1RPSMzmrsrPB/Kx+N9RzEbnoCnSzv9EOXVrivN7Q48Uq
yND/w747xLFdpRueYHVZtDk3htbBeX9feoJoUMaOtjAAgmbPHHcigw5ItLG519wNYD3/GuGOkJ4L
Yid2CGJp44WZV0ZHo9hN/UYQuzqUuY0BYEf0WvHIe6VXlSkTByx+7YnVbQqZqhi3+fWlXxsKgP0g
RAfWDTVozudkUxlCrEDLznXsqeONFTqW+pBtgUp4TN9vB700M8cvCwctAtzWGEqSn8Ua1LR5Pw1O
PUlvEiuRkZ5CPYQyJcndSgcr1Rh24CpvDeqUqtDZYhseSQlaN8VgxS5VB8Frax29wFD4dXtl6h1t
7FWPMWV6uj43awuw+Gi+/7mWKIVoMuZmQGa92imTJ22VB9diGw3ri8I1gjdI51zOC3hQ06ivIWka
6aeuewZy404G7MjqDbvovgal9v5iSOjlndMIgP2J3HKDEKksO2lIz8RqIarRauJJqQt0yNSptuEg
1+5KbWGKG1pdq6hVpx1Esz3D2+pNX10aaYZqIa+LhDh34U/50En1PG85AKsNMZwYzwRr2HC/q4dj
YWX2m4tdWyssmnIVVhoZ6gQoXmgsd6zufdK74C/WBdtgfqHDIK891sgSsuFCn57b5F0zHqboYcj/
ZjCACKIwJUnQE/zmtCBuloPk7qylz2zuGZoKW7ceNsPntaeItrDDXSaq1WSCPCEWI53iaTRxVAHk
SgJzGkgQxEx0LAm05//bHMd/PAxwrMgro/8SlcvLtWJJpDVsQPDEQB0VgzOqlnaQ3ELGca8XiROH
n1BQcsym29qKq/t8ruyjjIH0r84ZpqWcjqDUy855CiRI+MtCG+5fbI6FhfkwLLYhYC9IZDd43I3h
8zAekbi1h+7luo1VR2RAjQIwJOAUeOBAnOj6oKd4wpnFTkwciO0okmcBIsScMd3wDGvhhrawxc1Y
M/QZSwTYQtOFP5WDPap3YbQz1NqXtXxj8laXx0K/uz5DaL41A8b6hJwTQwhlRqDwEVHPKst8I3PK
g+l/bz78NN48c+33WxHbGPV6aOs0O0fag2U26DG0m+SIhOK7IHtt+aIGqeqI+WtYeynacBrFVrA1
R5eC2DyTC//6Wq7NL+BXOAygI0FLE3fSUW2d2JgTEHmDO7MgD3KPflQLUsvkYRitjQBizRMDfQU2
IOB5EDtyAVcZKigciYgd80MpQnjKuiHItl0f0JpLmQ82+FXEmaaJOwBMsmg4liw7o7JxTFOCloTc
o7VoZwBiYVi5q6Cxv9SErfrY2uaZi5OQesM8fqtVtXoGZjgR6RtxKMAATZ1hzA7Xx7a6WAsTnLvM
OlXvhBA60qLpgIklkLSbVKnB342mekPZWKwtY9zJI1C+lAQNCtxK7mcDPdeRrdSJH6ngjlW3cmxr
LmU5edyqCd0oNSkoXHDM2Z2WT0A4qnYO0igjRF0TsinyZpi5uhkVbW7kAoEZ8GyXnpKUVh3LtMnO
pEGewy4YKUGbLhDEkmIsC6+QfURzS26SorDFTrIqUAM3rVuyUv5QAeeu7CSuCLURhnafpDaae8Ky
JPVmkkCfTvnklGE9fEXW3EhsNKH4FI9GEtp6l4X3XS6ZIQ53Xyc3QpZvdfStj20u/kBDE/xJXMgj
mWOWdXT2MTnyQ5IdtWiF2crkrRoB7Bv9GvgLOrmXEwg+9UhkSOedhTCz5QnU/JUtqu/Xt/zqqQJZ
A5iZ5tfN7zrq4j4jQl7gxZH9N2nX2SM3rmx/kQBlSl+p0GG6J9geh/kiOMxIVM7p17+jWdx1N83b
xPXbBXYXMLZLRRaryKo6p/AIBEfgHSPrEiCTLuPwEl3e4O+xWg7YIf5g70mddWgdDY+0BmnyyY+K
YLWOvSY5vkJd7I0qDHgIFQHgesGSuSs7QuD+gNpxveHT7ZUSbgdRsVRow4IaXJIhddyMdQ5+3cLk
r/SegIOnTySRX6jBhQzOgaumUpklw4u5mwrrEFWlghlwTuff1oQvjv8TIrHbgMmDqBFo+euFWnsl
Wq11ezODsj+nXx3UR8YYgzr2LaN59sHaY+6Qpw476/m2ZJHPQ/ORgy4o4BqQob4WPC9Lsti5jQDF
iiXo4qFDPaFcD8q4VnfKpJ4wbcUNbssU7dulTE5ZbVDLtOtN2F45hatanwukrju0D94WI1bNAQkf
0uKoNPAugXUd+pBJdkpMwwe/s9+kpq+r5aM7qIDxSTp2+Ir3+xa+D6FDLy1QRnzvbqlOo1nHI2zd
pdp4nxh+c2zLwAZtob3rv+5l/J6iVUQmGaPWN34FjLO/3jkyl3Gc90gaNNUj5ukiJWoFSioDaokW
ERxfwELaW8sIb5g1M0qrGMF53Fhoy0X5DnPnSvduVItTLWXwEaoEZIGmo9lxK5Zcq1StDE/J1chO
EQiXkFPoJ0IH2cBnoUYXQrj7n2LbEbItOq5L1eylYwtmpXA1Zi+KHN8Ynm7boFijjfkGo+pxsDkb
rJYyBUgLNjiCib6anmbW0nGWJNxkQjaNLyJGWrnZpJYQkg3IjK8gnR8t31JlMBeZGC474hqYH9ko
OLb9QOdkl4EpS3IBk0ngLihjsS4dJmIipQSC4Xq0cHntwKAvyRyKXLpj/rsnfOJqia05Nhosl2N1
3jh0tF3/oka2XbCQtEIVAd7nekNAMWZVEdkOTWpT4v5I08zHyCzJvV+4WraLIA5II2A+3H5ooGRw
DQV6WOpbCdA3Gzw84P6fQrgtqVk+RE7uZCfWYfSPdS6WRl4OEV1G0H78H034UU4Z2LKbZPPUjnZs
vufRnZYHsSQaCGUQQwWTHQG0h2dLSCOwp3RFhMtv8sUY3kpjNyWnxpTsvEwK58G0xWEJYOlwytq5
9NtUw3X6cRwlXkUsxQVWdyM2B4Dj2r7aES9YPU3zU2eVez05Zr0bGkCYVd9ve69tc/kqLNpC/5XD
2XEMljzS1Fl+Wit0YLoA0YEgDI2PDkmB0/iRj6onvXDJdOPu2NWASjfw9ciFv6Tu83BPYpqZUmTD
9uV/aIassoYU9Ybn5K6OfWEiXOL/OJXr4+romNqhoxn8kPee0eO9otLOfK3XT83a0sYwg9vLKjq4
QA8gboNcwEI9+Hr7zLXEK92d0Y5Q71CEadozYZ9vixDWmpFzQwOfidIF8lbXMmzgyDs3RdWvBkem
p6v5zmTLPRm7oMg/GMvDYIE0BpMVrE7GOSd42AIdu+EDkblHkZuLRlOlGvkQw/mt1TelolNDrfzY
qx7K22+3lRSYChhBgQ7E1eR90vC1jmuCMffz3OSndLL2SP1h+leYZ/tSlpETy4EmGzQeaH1uLZsV
zNGN1uYnx1SeZ7P7Pk7kUC7xscJz9H/3t9Dpt6ztWy5ieaxWTZGVfX4i/dFiAbRKRomPElyArkRw
G6Q3mbVUBOqAZaDzCtaPVDfSRwwUf8rmfA8whCSsCwIu0H4bMclWd0SvyrVOhWE0XWXCFtXky0oG
6sjKmgI/dSWA0yh3AJGZe9wbVwUXxqDRl11cHJzHuEpCu+12Zr27bXlijZBaVrfh1riBX2tUt72l
5fp2UYntV0W3HoF6+XRbhNDo0O/xD9wWsfFaxOyuRJkX6NQPXvmr7u9idx/XkqAo1AONXhs6FGGE
56aZOzVqFBUOvpyL/ehYYTL/75cthKjfErYvuLDnVY3dqGE5zk5iU9RuerRz3l4ogTe9ksCdTuTm
jWJZIcHWnxq07+TtLxRT/0IIqkK2g6wZMuU8X4WVEq2Kc8SLgtzVPwZA4ILbWoh24lIAp4U91YuZ
lRBgVDQy6PQ/NhFur1O8q1RMT0SFC/Te3BlUW3U0USaGAuqIhlor9tbF3ec6oWRh1JyetEX9aOky
uhqRFV+K5Q4KcII5OOXK/JREZ7V7VUzkv9HjHsvKTKJ4d6UfF1NnpKBSW4d+ae6wU1TqgK30U+6P
FnvMrYd80R4WwAnKCbwpShHJ8DqioHepJ3dNjrVxMPUa4tvoYc0/jdNEVzosdbBYlddFklyDeFVR
UEDGBmUbnbsjsbFL8tqANEykT0Cirpu+kh9LSzbmVyhH3xBIBjC6eNBcH168lLXEdLF76LFYh6NV
Hcv86GYS099Mm7uLbW2ggNsDB4z/4rZOIWbaxivCOERE0xM0kZaqZSK47ckT0pF4uymYJngunYx8
Ici6g4BZEhfEC/avKjyHTkZcJVYdhNas3Fpfislbm9D9K2eEAbEbgycoT/h4qtZoImzaMT/1zrMT
Oz7c0VQ3fxG0AazHkACEVmz/doO+cNzaorSR0mPJDEUp/aJBMURJrVqy99v5/2Pv31+vG6UMUnXX
Upa+1IF0g5ROs31sfqQ+NtqxLUZfl8FuRB4WgQI1HNBJ6Jhqci2qUKYSnDRafnLrqvVdkqse8t+L
ZNlElqZraCbFGAnwhvFtScqqWyPD2N5TysB2Y0TfVp35uavKqt4iS8PrBccStQ4UCjgXUI+9U1m5
AYtGv88um6hjeIxI3plCZZAafq9GbNfs6yXLtaoFq6SOk4lryPi5U30MHb4d90QGAID5f0QQ7pqz
YJxv0uvYlUI71m2KVvOzHe9AI+25mSyXKbIAY+vwcPDqwqOPV8dgWbNaY3HqmjjEw2tLO9/WRigB
edKNKhN9YTwlRY5BiUgA4C5iKBlVMHO8/IvmOjCh/ZbAPf2Lepwt4/153H3vsuJYDm9q/hyTfH9b
E2FAvRTEnf8kJkw3S6iCZscoPi6pbzxZz8gzLyPAVX47/cUN61IeZ9DpYLhTu13jtqXb+jjap4JI
Xj6iQ2OqaEDAXWhrRuGMzcmGZchsPK7A4bFTWptmmJ++9i9R1Uq0EUoCzB3d/jif4Am4PjlNUbVk
0OCiDfVz1Ty6yCowAzWwQsZuLjqiwGmBdBEoBhOZmmtBidtH4EeZ39+LIK85wBgyaVgTmfWlEO7g
wAtkddrDqcVgJcEVoOttyXoJ1QBJ/VZXxYuHZ29IzSEahxESpqKjPWqSnfWqWpK3iEzItmkXIc2I
NcUGAwh8Jit8d3jbDqg7Tf7tkyOTwl15J3OMs45BSl3GlZ+PDvFmp+m8KE1l3SXbuvPRE/OC4D2B
abWQdLlWqFnMMgHGCS/5r/Zb/rFcM7rHDMWu/SIrNonctAl8+D+TTjAq+VpSrkauUq5pcXLb1fbX
sp1+dXHt0CRRlaelLL+P9qBLbEJ4hjYYJEEBj2C+yrVMDeBKU82zAqE0Qulz9tqso0YJePr0envL
RJLAnq/D/sAJjMTctSSmJKB9LfPipFmnDoMO6+QJyHyqtBK2cJFpoLVr47C0MeyVb1ifwYEAlpay
OA1B1Hg/WucvTO/y97kVq8tRcVpQ651UcjdUJ7Rdx+Pj7aUSmdylCO4MAacFekargIjkyzzdgYZz
ukOPrjcYrygNeFKkhMj1gPoLjZkurByTUq63RkNJqMRUzQJndqGrbYKn/vNtjTYPyR8itE+9kzwh
8cbf2fWu7ea4hUYZeMyGDFNX7K/sW9uGDqm8IpNNdxUGVjT+bC04wBTA411rhClPuVoXFeRF3WNX
JE8VSgSx2t+lqa3QOf8Rl2+YAaNFq2TrRFZ+KZhbynaMdK3oILhL2p2yLnRhYxgVT7msMVhk5rYO
tARaL/FI5QklemZZ5eLCzJVhR6pjNOz+puSJLpzfIjhLL9R6nTvgqU7vi8W8ZTiO8dttw5CpwZm6
3Rigo1BhGFr3NKVBzs5EhsCWieAcj50nkds6EIGVAk4CK2VWx7/RYuuOQabcwIZcm5thpQD4tn1x
0o14DTHZUvNag7xZixYHtyWJXAPeiUgXIFKg9MndEtK4rDHBDpKcuZ+AydBGPOQsdBS77ax6BDPE
z0NkN/u16bWXddRlhX3hYv6Wz7cD1TmzU4vAVdjqC/Yryp7/br8cTFjZyHrsP85uHyv5VsfEEXJq
zwF7X7V6pgwaIDynF0K4c6o4E4aNEac4sXjaxSB5nsYn5uiPtYySQ7hgF4L0a9PII1e1l8KCJyqD
DYGGzAvpJFdu0cUB9FXo/wbhBi7DvIwM9H2NFRUnI1Fp2547DP4pVYUGktAn8uKIEXjgo9N4m2p9
rQsrV5d0ivGui6JTs6HJR+fTmJylEUmk0aUk7tJl9XZXOqOJCKjHflI+R82bmY9h30W0Hve3j5So
qUgHadLWOgL4GXoOr9Wa0PFtwsFCrbcqpyugFneG/+gMHsZN5C+gOZXIE5nEpTxOubFgI9NSmISx
Dicy2jNtQFLplDYFJ1CwAD6AjuJ5N7mvWZeBgF0/9oP11dVnr8lsiecSLjQyHOCCACsRMgTXuqvR
CBaENClPg3qcEiMcusgj5V1vfYwmGfGiQBZeHxteCSk1JMs5vZk1Lw6Qq+yk1K790CyqTY24KKgy
AZBFuqLyN6JuicN8Z5Hnrh4g1gO+DNcADRvMHQ6rAH2lEbcMY2sx1PFzZYWFTWeXNvrDUjeBa7BH
LT3nykjV/GWekFHWvmjVEPTJm1EO4e29F7gdfMyW6AVdl6nzzVf2BMp7a6zZSXf7EPPEO0w6VXas
qSQ2JpazZZMQIhDCuftPaVmJWuoDA14jbUKgbjpqmmwOgMea9oC5NRLPsG3dH4uM6Ie/ccEHJura
jBQF8zZdLPRpAa8dXbOo9IfZ0iVSBAcHGfLfUjinrROTESOFFLDxTmUbJiws7fxwe4uEQsDIuHUv
AfXIF3GmmmC4bzsxkHGVO6I/FuCeidjf7M+FkO2oXLyS66LE894ZUUQBNjT9FBmvCa0MSVgQGsFW
lMJrH+kYPrucKQWmVRBoMurGMVOD13XxnDaTJBffXwd/7P2FGM6FsMVa9DWa2SnOwEmtHTP7AUPt
d7W1eFNvfnRQ/tLjJ618XlRwVdue281+1HS+qd9jZh1tA3c+kfQ7ZsQQZw/SDZzlk5J1h2rCHEHt
wTqgezYYaiWIurMju7mJfNJGV49kIhpF0IdzvRGjPjVVohnslFe0Ve6aQ/ZtfMUsiv/dpi6k8CnL
ogLhW29CCq6guNt5WYY3Vi8bICPUBXkKBw0pKCjwad4ZVKtZvkkpDS9CgWcFYfxj1H8xyafb6ggF
gTsNdw0gtXGBuV40EIcpA+bFsJOFdurH3Il/tT0Dl1ZUKDsrXpDBrhFGbssUHUuEqH9lcidmTZQp
7wYoh5Dh2cX3WTuyQRIrRAcGaHpAqJC3xMwEPlT084REPEtPKP7Qvjh35EdFdjIKRVPkLIFXQgRA
Hg6JUk4VLc1rPS4gpgnM3XhS9uBaKP3oUD9W3rQrUxpTQjVaeRhZFyZhFnx7/tJ6xvF5DKx9/Nh6
nU6nA9mVHk6Plx0y/3NJSy/d5Yfx9faqyz6Vy3yOy5BEjCTpiZW4C3U/EmN3WwBP07T5DfDu/14M
7gAq89jleoTFMOxsh3pcaM89HdVPmKgZzIWBPpZjaz2Zo09IBQY3SbaS50Pkxb+jxi8ccTRlcWkO
UFB/Il8Jo8NKuxe0X2bPzsP4Pfraf5/vm4QmT0j53dZcvLTOO+odS8Bnr2OzHdU0r8Dx0sTAo+dl
7SdgcJYcG55+7B8F0Z3vIJQBiOJyMdOOygYBu01PYDyx0pcII5uJne7rgWbU7Bi4WAlFQbBc/H7O
P5jTHjVIOxtDIDy3yUKLtOghch7IKvz7Qdwhc4s56uIYiGaSlLQF7mHWvFknngmmwHWWBHOx+ht1
BU6ahv4bzlVZSVKoyVDCvDoQOUUZuC4TmkVfE4dmw9k4lz9mvaLGGOpjGs5n7YO6hLH2WCFjM8pa
tISaX3wLd+6bdFFicMyBIsb2yfpzUjBlp9pXNq0zWfVahHUB6tFCUxCyuts18NpF5+Agda0JKPtI
fSpTB5idnmbaWWmO0ULCKMYQyt4n7qeaBXO9X8yE6tMoycQKr96XH8HbXs1QDdAAKccLfrob4bW8
tTvHlFU0/tS/ubOvvaR0AeDhU/dJhv0TBYxL4ZydJeh/AXcewP8gjPZn+wUlK69rJe5r80783Wfj
dzcA6sEi85dFF7NJmnmFhu0hx8VXx0zU8jgVP1TjNI7f0drxFxEKOJR34lJkR/isH8aPYZaahW1F
52LDUJlE1yerkPeRdSaIMqgg6wMz/Ja0xbOAu9XFaR0paMFLT2U2emXyodGIt1XzIlZ77ggQB7w0
HokfbjtF0VvcQO8ULjEogyCxydltYWQpKRLAXefaDZs199Y8jNpf4OzUTlnqnt31WSvXYyq5KvPT
Rf5xk7jJoPEZt0FUQ67Pi6YmtZFPenpy9Z+pPqOQWAXgBadTdVcmsQ+KZfRyLbSPbQwlW6nNuj3e
WJJMhOj+ASv69yM4ZzVHJUs7CwQCKvmCjjtvAk0BIJ+HlEjMSGS2uEuhTQ2dohr2+FpbYy4sZ9Dj
DNr6Th+u3/ucxqPHfjo4i5L3gSjOoaQAKAj64jANgfN6oHgtlHW18dRh1mtVt5OXKCmRhLntg/lz
SBBDAbLbpsm9j6e+CONdNq0FYgrMxgr0+SlpAuN7lZww03CQFYNFXvxSFOdX0ACHOm0NUZNXfdZO
+ccaXaP0L47BpRDu9JlVsmbZBCFE91+GidYFHb10pXrqARWbPN0WJ1w9jJrD0CkL47jeD8fF6pG0
clInhrSIqIfF3MrPdH6KZw0MHSONOomZizzzRry9obW2QRHcGScOS7ceITjNyWBe2URnN8/fojaS
BX/RVmEMhQvg3hb7+bvPYsexm6ngG+mNdm9po18Ud2u/GxpPS+7y5RQ34DC373X38zZudQpz1d53
I2ZifIo1Wc+S6Bg4LjgK8BduYnxxd64mtQX7FTjPjDo7OKRPAxZ3muSwiQ42Dhk6aB34bpPvWsPE
VWOpZzM9rWO0S3IlKBna9ZPOd2dG+/LYNeNTSmpJoBdtKMA+mJAGNjC8aThrBRUOwB8ogpwSjAwC
2wOpM18aakULeClk+/MLI9W0ytQm9NCf1vapXj+bySo5dLrIXC4lcDEgWpGwsTB+4JS4D5U9+BGA
+lZRHVWQSpRkpUW8PauLQTkmxUOanRXcWDMMPG6yXV30EyBuJsUrP5hyhjZOcp9OQZyvoYkRQBot
tXbf6yFhMry87Ku5oJEtrQLw9Lbl2Wmpgnh2aJS/sNzrM5nrE+8zwdSmLXTgVF1vAUgiMHbTRZAE
EwD6lRhVkFLMtfC2NxJuNJrlgWjHLQCAhmspK/gTxiyClKTFAKqWeUr2eFuCUI8LCdxGK522zpiI
jXuphkbVyfac5FSVsvYksRSMY0cmBrVvi9NjiM28GDqcCjITf0TpZ8thzcvuti4i3+1iHPV/pHC6
FCxqEpAPgOtoPeuR5bvTK4p+Y5vjMuqXaiwZbyG6omDkGeYuoiMGWXzO2iqQ5JqFC64QVt4jn1fM
2XkAyyY69WLJcRQuH9qqkL4GkfwfgzRYG2VlF83/UFEuuDG407OuyZhdhfpcSOH0gaprRTZmVwxk
CfJheXLGrYp6XDHd9/ZGiVzzlmLEuCLglNHze23WxM7ankTYqNxmcCeV11ielX8FVKM2s0AbA2RI
b0sUeoYLiZvpXHhMVpJYSRgOUleNfqTr4eI2MXXGeF/1yZc2kpVahKZoobNsGyML9BNniqzKiiZb
oWFWti7Qy621n+3uUJZZTZs8xrhT2NMun1PZY0VoKheCuU1MwIQ5sxJx3t4g5sNZN18BtJLsn1AI
BhFhuqmx8RTq3GqiaS5aI7DlRq6xQ0dohixKZ0tuYsItA3MYarjwfjYPgYmjpANWDD4DBVA6GOlh
/uKCZ7s3q52bDZJLM08evj16TAw90jAFDY88dIhfq2SW0dj1CvygUzOaaOsefJUuXlojKuI5TSov
OavHgmL8R74jdkCaD7cNVHD40CmKFu5tOplJ+ORbEhuKZuV5htwU0u9GXH9tksarq4l4UVxJLilC
YUi2AoGFpLXqcMGLDO2cZwooXyZ1Kf25zUev6gvDd0CcFuBCKiNuEspz0J68kX6gWs6fhsyxMGOg
BwXCbADgOmrHbQKvupaBzpKftxdSYJvotMYQR83ApdrhM8pF4+i1isOHcjnQA3E+I60EcLxv1lEq
MRqZKM6pdJgAlCigzjlpETIAbKDanNJWk+FVRIlZWCZ8yUapC+ZZ7kxPMasXlBeArbU/MAoGcT/7
lB1UGj1Up9obQ+uoeBhIc7i9kILzdyWVc9K4FqRKoW43KS/xCH0lu8y/LWE7U9xL1dxoh3ApANbV
fb+EXjhlJV/GYiDAabbTCPoZ1QmByv92W4Yg1CCkAR28zUaGL+bybskUl6S2gJw0G4yYAAvInRpn
wVoFRqcFFSu+gTqqV95uCxUZBjpDMLnQBGIededrZ7JMeVpVhoN7KHBZWfuSI4+vyPZHEGJQ3ALC
DlkaACb4ZtzCbkna4wF16uPOy1w9VOMP1jEhnqo8S9lvRcaAjl84CzAfGWhduNaoWAZbUVcIq8rP
hWuF7MVIIzqlhYeGvr9YPKCA0DG/8bDyE4n6um5V0ItAr7QyKEb8qjs0YRVe3S6y4UdCrS5EcY81
Zc3xxqlxgDHzDsy2L9P0YXEeWuRJmloWmEXGDuAJnC2yWihecC/9YayHvJiglht/GG10elamJCqL
8pQIXRvbp4P0DwDx15uUZlNCJgMxBChiGrsN7rwYGtUuXpYrlHXrjhW/LCS/XfUvMLEb1yKe8qYD
cC9v8IZiZ1OcAjxcG7T7NjYenvS3rUIUQgyQAjlwGHDtfyQlyZSkyKiBF2vJP+XDTKuqOrLUDZis
DC46vJeSOG87JmwZUhu0M3Hf1p7G7Jqm0ax7jpWrEgcoE8W5WGN10rmqwEPSJG918Ta2L44paWoS
rxscOY4ukvM2d3Bbu3DzikAb1Uy9StnmuR3LKg7ZIAkXYl3QNLa9iIH45e27qfO1raHLNAdjtc9x
eZEkpsWq/JbAqeIYddyZsLQT5sX+QM9QhKnrkiMkU4K72Ebr0AzxRp8U6d+Smrbj91UW9GQiOJ8D
KpUyAZchuAPqgxlabuDub58UkVMDQd1GUk4QXnlHY9dL4i4MbB+YKtEONY2acxYdJufp1205Iod2
KYfbjtbIhjQrIWfEIAHwqyppsfvfJYAUGwkWF9lRuLVrf+ZElluRGcxZreajH2YxPt/+/fcmTf4C
cimAu8C59aToUbbRKuS0M7pAD6rKQ4Eu3pP148Te1vKQovxerME01l79pQdH8+o1+ctSuDQ9pvGh
9sEvrMgIQEQ2AuJpwEZx30ObF6f4sigYmOfgu4gDRlrldY6fpM24ou1DNQsFNJCMINZybm5qjJmM
xEXsKzGWDrAD05KcV1HBGTev3yI4NaJYL9xKiYEbLtJ9rJ+XdPLs2Uen/kOUovvciFSqoelxbj71
rUObj1nlWwvZVVrmG8kHi921tayvRXRr2npaYFboAsBj69qmFqMes3HAN8WkOuv2x2T5paXNnV4a
961hHjCwRdamvmn5h5GhvWV792xYM26hc3XVRxA6gi+ietS0JqzJr2HLSBd3dvF826BF/Wfm1gyP
04LRrjr/sKujtapqHexZGJt5LE/q3jkbfh9ad+Ne9zHJySsC+yM79w/rD9AU+iatvcVX0NbTe6Zf
hGSnUluGURfV3y8/iq+/z0qh2XGGj4p0HCIz3ePajenR5p6pzi5bOr8HCaU5nOfF9BzGnspufnR6
5ws6fcPb6yP9FM5noTLSR52JEKI8FHtln90XxyjUvkR78E6e0t1wYB9vS9w2l9987DoAmUC1gy2Z
E2hGWa3PW8wagGZNJqrPX8YatOGS7IHIqi/FcHGrgKXrSoIlnsePeuOxKkAQzvbwT71EkqgqjUmW
GLGLVxWACTzRk9aao5ES1DCHxvzoWu0vN+7vzNzq6co+OaafZUGJtoaoJb7W2pLYJnKMeNrjIYIX
nYaocH16u0Ep9AYcv6fM2EUr8Zo+CedK1pUuOrFozUYrAxohkaLkVjM2FsNqUvT0wVVQO20UdGOW
ANMCIlGP5s+kUySlKqFA1GtB3A1LAfLsWi1kpvp+trGmycE5WCwsvBaD3IPbpihcuwsh3Npp+hSD
qNlE1yBqNSNoCBv3RXckJ0wUVQA1/FeT7SMunvRrMqIB27bYKaSSrX+nZuCP0uVPc350qDuS1dtP
L0HuFzS7M3ZpjQ410+9P6mv3VD6ud9pXI0wPpofX4iPYEDBi+rlnR0fWemJsG3LrW7jI5qotHjsu
vsVN/Pgu+ZV41lcrRNcUKuF5EB2NkxYisJXhdEr6u3mHnqLs0bwrvs1B9RD9LB76+yzM6PzsotnA
v73PwlvN5UJtzuJiD8ZkVaMkhjXBvQVghYU/CGKw2gUYdlsg6X2sv7k9dWDQ3nJgh1m5n371Aes9
dU8kjwKZYXMvUqIvOls3wy6Qoso/Mz89JJK2RZGH/a0t4uy1topa9wmmUMGs/eFsh+1Zspy3LRo1
uOvfZ1ZeqZaCrVaDIPZub9Xt5QFe4Pq3SzOaKmvbKdwqf2L2tKf6sslft0+9xfcuuUoW4YKHz7ft
O7U4TvZecyQlRNkKbX9+YW+KvQ5TvrUjK+MRZ5R2mmxqhGyd/vAqUYIKzrZOOR0N8IJiesKvDOw9
yG/c3hFR4RuE6/9xYPBV18poCHvx6ECUH1X3uveGRttvqZ/d68Gn+G56Zg19BUejHmaP+t2C1/Qu
+zo+53sZale2ppyDSVXM/c7QEnJanXM145aWyC7nm93+dxeGy8O1oqumxm0zIByY6Lc2aOZrn/sd
KpgPykTJQ7m7va4yM+QcwYRpakabI3CXp3D+MkjqGcLqzcWu8ckHw066Nt6U6X8t94o3f8x2OTJR
C9W9+iMed2zf1vdTdV5kVwVhbv5SMuce9KStFq2BYhWtfRf/OKUjjff6t+7QHKadew8o24SBcRI7
3dbrxu69t5JfnDlzTAANjWCmK7iRHVqxsLPo6JfLm+F8TAaJscikcfeThsyKAsJndmp9oDa/jvvs
EHualwT/LyPhux3mRDFnpm+ORPGbpA4zIw8aWxIvhLpgeggwQCj0AUZxbfc5GdwaiTfogtCdHNFN
ZgTJ7BVfljsZbZrYLC9kccbRJmVixynWTVXQiTLr1F11Os9kN7pol2kXDEn5qlU0yYsnNhA0Quc7
27F2jl2MtM9kDeBCn3LxNVy0cWY96RcHoYCwMfXWmXwwa0Pabb39yh+WeSGFsxViLlOkbpYZnXN/
DcleDY2Tc8J1g4VjKAO0CyPDhTQu9jiLMdvIFiP6M1oA83Egk1+Tv7nUXgjhwk81ZZo7q9sZL7Vg
aZ6XQpFYvmxruKgzmFbfFC4kuOVLMd1VqqzjQvxsu9CBCyhAISXWNECCYnxOBzOI0sOSDmGRBegl
YdNRS0a/wsgHBxnD26daduC4QFPldqp2m0EUb+xY7OpAu1OeTWR+Drfl/JfT9t7juLXX8j6xZXM7
u/GAblQ9A/9vOVi27rEhG5hXz0Wp+Y5aLRYedNkyUQx/np5SzcFA4WYlK0bNVEa9H3StZLuoLGyg
YXuGcOiWhoxKbVP4zxPy+zu5E5KMqPIiYQIPFIXmjPt4W9Mg1h/nSbIiwqsxXpPbxBLAhf7IBGur
bhsbnqjNIg8IGxotYTQ1/qi8SpZeeOgvJHGOTh2Z4cRLjG7tLvdSG7AZ95wqn+YPPZCMzyYGVNjw
aBi2ZWgfb4sW6ogh25aJpzrIUjm7tjo3V0qjwMhGvaAsNTQ6Om5gR8YR+yy7rwt37kIYZ8rGqlbj
MAO1krD1ZZli40DKeSuvJarXjIBKLZhvFjpLK0sIC88Q5uViti3K2EDgXwctTD9traRAm3Af/XCR
HWXTw6Kf4ils44cU3URoSrm9rEJNLwRuH3Rxv8gtTYmSEQKXbtqB7Rj9Svcz2HASDVUky/KT9Xhb
4OZD/zgUDmAWaPYBzorfx7XB5A+09uDwvqVGeVy07rOtAQ90W4owXGCuqmFiRvBGynetVsUwWM+Z
u/QUEszUm3eYeZWaNJbxGAorsWjW2DYMSHsM+b6WM6FfcCEVtCnBaLACuaj/rNhuUXKqtY8AptKq
QSutrHr1jpPjFxGMprAPAF9RguPUY0NSjRiYsiH45tOyt4/JbjrHL9MHMtHhqXiyD4jCP3SFrnf1
vnxawgrp3+FjM9D2Gan3new1JXTJlx/ErUM/pU4Wbx+0eCR0gywgXrVr79IwezbD7MH4lj6t0lC3
+c9bq8AF0yRfjCmKIFSF/unjj8hvA2W3etrpZ/Eoe9iILOpSQ87/EDDdkFZ5X/IyfAW4jJbBbZt9
HxB4Sx/u8K+daTE2QQSKTfcupjTfu513Qqb1Tn9sPzT72hv2cEKhdoy+xYf2OBzUL7c/QWzPF4bF
u4MCk2PtAZ+QHyzf3GXHnrY0wqtX9gQQufOL5eQfclGrR0XmQhBofNr+qa6P4MHGwLDPtxUSeZtL
MVy8QmPhimlncG9IlKvU8GTtpobELPi7yBivrWOX0MN4aPZDMKMIE3n1N/NIyX11bx7iYD3OO+Oj
5U3h4rNdXlIzKH+k4Xq/+PN9cpq+4N9HnWY/kn3pWZKbgQjjhSbDfz0FD3NJ1zRBDhPft5SfWzT+
nU2vTijLMXLJY/elr5IfkXtn45lye+GF99BLwZyLmrvYLsCjBRflTZ5KU4/cmdTxi4NOHcnBEcWw
S1Gc81nLsSmKerOlwDq0j0gLBFvGU6KQzJQ4bxObvYFZS5Bynn89ZoeZdnQMRtjUK8ZsHNyHQpLr
kGnFOZxR65eGJZDX+3bghoO/6SWbCiE7hpzLMdXaYe4IIatGlfv1mEHG7XV7b2i94dX4ZiULvD9Q
A2hkwDeRla5Bl+5VRz2wfetz/aAehtEbz+X9/LmC+x5+fccImNtfINQRoM6tLIu2JYMzD3dlakpW
xGi3fQIm1p1fOuOZDJJ0g9ARgD4F8ELAYsGkcn0TWAB0iqOiR+O5RZty8DCeLXX9NfakE6XFwRYA
AYx+xY0DLZXXoiowSZaFAZSA8ZGA/d4JJyBfHPZ51rRwdHQPJVg6AHtBBhM8QwDPna3iewEGktvr
KiyyArAH9CYAdBjVuj0WLu6OqVrYcxpBZa33pvpXbIdNHYyYKvGVqS8tqJTsdaZuWgSFdVqNo6wv
UkSjgEGW6OHGHU/buKyu5cO55441b93ptekN2U9zmakJrshy2k9vRRpOGEU6HbT5OLu/JKoLdxvc
YxtwEL2mPOOz6iSWWSfoItedkcKvztU39n+kfVdv40qX7S8iwBxei1HBlmXR7fBC2N1t5ljMv/4u
+sydTyppRJwZGGh0AHqzctXeK0AyAVwkTvbKjnfa3EUReiH349potvKRb2syTxVZ3FHWvLSWU/lq
iQFxAF8wKERDYuOyIwo4qClVtnDR0kInWcOdutI4xS389AxQKu0kSyIyAP0Nia30faUrliP0XnDm
iE3bqmm4CowLGJFZUSP4svTeh3twXDZzIj/SDoppeWiX39H/wkVABtYXFVzgzRXYz142G1mOsGw7
8HJg/dLqD7G+H6rDuKbWeKtzFwKLvmjhYsUxs7wo40ZtVQOnS9PvwrjYilWHltV+HYl4LbWfcyO8
QSDu9/1+vTXDzsMyyYOAzuAXzQgrui2ICWGV21xQkECrH9qpW1nKt842gPYxkw3I1QJNf9mTkypx
VTujJ9PqG2aCJfi2q85Rt84z6B5BanVZsyL7tKVyFkUcEl6YGaFZSu+49cllYaWJPXVQByqFlW3/
ZsYeguyotSP/C6YAs03yYl3+Q82pFFRG6WdYQ/y/pqRojobXZZxTRagygTXNG6ggxF4tInHbzrZe
6Z9VxK8Uz252MZg00H2B6wGQIpdd3HF8JnMRxlOSG8IJL6kERq62xr+7ee2Cmo+CRBCEEfG+vgwz
TEklpjqHNQFdF2nTtSnhUw28yN7qExuiK3JlxoWJ2s/96XqzedBbWdR0gVP/qVWfnQXBPCt51CZw
wev1xW9BGVVrCFam6c3WQXFCgaUQ5hEQ95etE4VWzKSqAzo9jsudXvCSmUo0so2ATzbtLLYO8p/S
bqrwV6X+Lg21uuuQbV/JRd0S+QD6CkjbBboHnDxzF2ybPjE4ZBz3/fQUplYTDwSuiURSPE2zy9lW
OOkBRlH1TK2wiN5F2QvkBw5JiHLxsm5D7993/vnnMDMd3thKA8INoKZa4nUQfZnHl4Jbm1u3NkLo
YILCDrUGcOaZjR5WwsUw1DhlcqrZmvExjc2u1EAOViHiSMNHTaxJXf5LFWWcZkiE4YgHQQAkJvz+
csjlBh4Oit4KJ7nJIb05JC7fIpMD5740ri0h7/7dRGbjsUT9AETytFWocBrVDcX6lLHpzvwKDohZ
LVdBmK7MhRJWHjEaJQ6G3clgdcwQJHq5PyvY+9FVFObkAlAMQMwGUfgj/Sys2n0O/jTe7+SxTs01
ERPmkr3Ewmm1iOSC34PC+tLis/WfD4YEP09eOJVNo+yNIBCeg1Lhv6KxSaxwMJSV7fR2PChrLD41
kBhgelBOJL2NasTrNXdSdiOOD04snInTVtYWmxL5r5b9JxLTi4PBl83AzcIpLG0IL9YGeO3FQ2LJ
9TvNDhBRGIY1gXpmpf0TEtQHMMAgyAuR+svOXFQdxlKahFNVzMOGb6rsuW+KwgGPRrXbjp+flaTJ
JpLL8uiFoyxtVmbO0ntnd7p/PgC3HWRpgb27MnkUwyhpFxLlKf+V/MGROfrK4/CWP/H79rFYIw3e
WAwwu/tPMGYz5fqsVUtEO9G42uV8Y2dtak5Ta680ai0O06sou5WVBEGF09Dj7RmFh67WrVCft7W0
rVrBTPFcUnKFI2pWHKrB2OhpuuWj1E1D0RKm3r3/PTcH+azZzJ0Lgj9CGA0Kmh1Ce0NG/mt+gI+M
OQnSLs5kkxY8bLfpSi/cXDdnUZntNEnjQqUlogLJ47Rq6ARBbKWF6LT9mmfNSn+zKb6RKxNDGzCJ
WgGaQvL8ptHHWdbWXgFsioudrD+XhrOtp++TAfdONInPv3PtDTIA207QySyU4AyJYGFzXoQjg1dn
p+RkAlUrU03X/KZWRpPNAyqgm5dhj8nF5RWJB2Wrj82jnKg7pe0tpe42WdbYrbTWx7f2eCweQ0Ay
YDFp+ckVnDU+rFOZ02IOW8U7uIcC6KlkNre9WxwruN2Q/v3+pGVvYP/V2f+JxyzWOunVWsUl99RG
uldBHQrlHLvMe3OsKhOL2Jxh6ZsrsCaReJMasbMS/+akwuvh560LBC2zGxtGigp6rwunAgpB2pQ8
4MZr8lL/OENltTcGV5lms5vUHZ33Mk1PE8o+c+ypHDSOpZUM3c0xP/sW5onWjEKL7AMmnpQh15CY
VCbgr0x2QoY5JuOagsfNpQvC+s8TQhPYpvMhV2dUxVBP43sNoazZEWRSrOWx2CrEPyN8FoZpFRV0
WgxaKZ6KjDbOnMPSpocoWkRkPuk5CHog+WUmA8WjiSaBmSsjwLltNdiSXhoW1ed0K9IRvIeOAzZd
nN5jbax3mkEDyMjksj2Lc0u0tJytmMr9Y5hXyeb+JFmeUuzphZQMxKZ//NiUZdzO1sQQGr0qy6F4
SoP60DblKex07t9fE6HthfNxMe6VNFZmKdaTrteEBL2kTpMHsW1to1MBqnRBqa+EurnBQXsEtxyI
tIFaypwU0B+RqRBX4klLpY80UR01cwfxEbpARDFOKVRoM/4zqmMzS6mtjGVoFqWxcm4sh+NFn4Lq
B/skSB3hOoAyNPN81cZqhigqpT6vVITvM1OOA8AJvys1tELx+f4ALg1iguGdAX97VDfx0mAZz1zM
TbLA9dTv0+rE1eIxHksnrNqOVPy84eYK8x7U4ZUDmc2rgn8G8oYO2gFMYcCTkpg0WlhzUFSTRurT
eXL0tncX2830iIXG0dlpp7cG3ku8H7Z2D7mIgW7mwQWgZ+WRy2LOfz4D/n7Ia0LAWrjSMU9pEg2T
blB/jl/mA3SNIWOV9S6SXIGC4hEsiDlbg3j9NwpmU7WLVScX7A4lNDtStu3k8QOp95HgxhJcZ/ZB
CeoVhMl3AOt23IGe1jRCfh7d7GgBZbfIjSkYLNaJIdJqicLihvrVRvvK/8Z2b9bgH81eYLU7/qmx
JZxH1Guc1hm8bt/Y+WnYtdZ84B8nb40+/FNOuPc1zPbFlXLKoaZBfdGFYbNNzc6GwaSJ+zoOxoD8
/jtZCfkOrZVnwo31ISLVpAq4LiPjxMIa8m6uQ6PgW1+IIbxZmp34qino+hI7JvbO++vjekeA4h+4
fEg9IBOCScvM1JoCe9e2mKlJX3la0fhF+m40lZtGLbKF4b5MBWsWFAjtD98t97fTX4dMWJmn11eP
5SMWfAWkPnT8MFsCMv9iz1Uq9VMDsiJqs5Hq5BgeldJKZNGcWguUQHBPelhSDRqBb/zbSi/c2Cak
xdIc705Q0kH0u9zngXcHsayIW19OXoOhhW7l3yQUN1JeEKhNEEi+VWm0GX/RBjamD1UWek3UmsC4
KOFbLKRmJcorNwK2JLKsXSg04HsgIapqCpsj4eCr0dW51PpQnUBdYF82Jhe6AO7OUAwpDcUau+94
dNXkqeaBCMsrO5XEleTC0u/MCoDdwiJyCY4+fmGexipcAooA55MflrVAEmOCoPQAI42V3r96I6Kp
QNag3IVYksamV/smmlAU6jtfjkwawtDKTvVfsfSoQXxv8IPS4kur6/6sRBWvGgdZBaiwYdgx9WBe
cjnmvZF0KZ9EykmfPeBtpsdpNOWxJ4qyQw0bNwICo4vRm1dfM9drzuAFZK1h5IW3BGws2I0lgbeD
Vov6yeI8Z/MVA+SCC7dpqruVreT6AGAiMQsL/u9wgW8QaXIriOxCuIf8LVA7n4lsopZkTaYjkMhp
Pcg2er0du7qlWqMp2LEVbXOH34XO/KRY93v+BzJ1Ma2Yr1pu5me3qlKROlhyCfoJHjHmaCV/9G2x
Kfa9U0O3XdoJXuZkVmn+BTKmsak14Ie3VIdzIQDowt2TZG7qVG62gie7uoQzn8U8SOZM4ikKlPpp
MAWE1+yCVISztJXmsxxn5NQvh5+ZeAItDeC8fuKUv3gTSEfo1/sh+f36CYQMofuA8GRltrO183+C
QpVfhJg3HnkszsvguSFXCkU/zc6APpc8xZu92BS2CdAjudWYiXngQAfYol/d++O9tIcZblQpkP4B
rg0nzI+g/9lwF2LdimPcG6eo9HXxoQakLWne4+ohS+KV4+zGECLFCyIzUPqL4gd7X5d6NWqSijvF
AMrXJoA6UBwWK9xbkI+x+GplKOXrlp2HY81aZyGaMZVr7qRBFr1OvnL6r7sOZyI8tEUQ7iU81JYP
OOs6pR4loWn62JfaCjUBSvTKAUrYxAXCFMI1RbPrgRJQA0UpWljAxLg0XkaTuZAuCRBE0yMSSCEp
38VXmYK0tDJMNwMtmz2s3HCwsFecTJ76smil2Bd1lLJR1fcr5M9qr45XTtHr+YA+AypyqUVC5YY9
RAG8hVICFye+dspQW4jkzC4hvFWDWViSmBftcU2z5/rRa4BkvFR4QXaGGSk7ZMj0lRVgxInfOvBd
efiSt5P5zZHkkMOQInRTs7ffeat1K/ygtrQyI69zzEt40PgVVO0WKMVy6p3NGF1u+XaUssRXX2pz
tgKn8qhjdq/3lzTLrMV2chmGOcIGoU6aBJAiPyeBqxCFTDaK8+YXNJY3jR26gP0+dlZjAWdsSuT9
pTJDa+0c+ZHjvdxYLj+CWR0ZLiwajfER1VvocYQDdasnHbbumcREtkb7CaqzJtgdpHJ1gs01M5UD
kBwr95dbs/m8y5njTE1yIVR5dLlGJuEgwYshIVG1S5vT/U6/uqSiz6HyB1g+JMdRX2eaS+VJVYu0
TXwFiUG9iAg1ZV4kmnAcNut6jcvFn+3c82hMq+qui8shoIlPP1M7g2ScQTCdTN0WTRHI3ByAtc4B
M4OM1mx9Pbfe7KpQ2Y7dcq+YMFmxWsg6qQTIUtK4vIs3lPndkMTjrATGK4YFfKPFbdZsC37qpVef
DX1J6D4pCs465rOjJOmbVJQTv3ckq99tZjDrNCCZZ0dctFrIZPLb1qo2tZs44fG5cwZHJeUGjKMM
Z+9nbhXbcSSn2OKeIvd/MX44nbA7oPIJMZHLpTkOLU4LSA37fQcpGN1ru9lqa8FTcc9IJJLzz/fj
XWX5MF+A6VZ/pKUhhsnEg6aHkXN9nfolVTcFzADKYKNyGlyUVgBr16lcJhKzGzRdjUfdiEgg10pO
CMu0zgm0XVa7ssUht/DGl5v/W9uYtRA1YORxRYW2wXImiZ668bGPR9Kutey6D0Xot+DwVSE8jpch
c6GI87QQypRLfFGzmm6XZ36Iy+i8iaQUticARsi4j867nvMGNz0JCan+0rU9/eY3GFBowzmGexQr
hcnPQwRuRZz66uQ12iGId9BnEoWv+z3KglywpYv/vx6P15hgME0dxREvbz5N/dExALOv7fy7ekos
cQMIvtt6KKYRviT1SvV1JexVAmLhPYTlhLDtHtayx/JIrQ64/3nbObxTbaH9jM8RVxp7vWXjgohV
uOTpkN9lHWezLByyVBxTP+Kc4AHQstSbAqQYhBW9Z5ZesXQqbh48cDoqnJRhj3G55vkY794q5DMf
vpjHN4gEElz0YxugbTKSZ/dpv391/z79/Ru8DYf0wFWkX8Os3mgqcssLjU9dkC4SM6x5biRAmdaF
H3wUDvcp2OnqQXydKUMrF9EpqBZLkN9lr91TJdRB34yFP23lX91HdAg/gK9wFY97nqATMZyCV2ys
DylPyspK1tbosrtcbvmIDmtKpHkhTWWwCXTYILR5HUmFX1njHlWBXei+CqZOFlev7GFae1NfH4yX
4ZhtVZjSPksVFeE2uZcf4b+Um7Dme2x26gZgeA/yGS/KI3Va23BbNz4VL4Yf2LzXvQKPrD9y79nL
2k3oRkbh8puYDZg34mRxBV26gLcrRzVrN3IUe7BEq3SCxzUGyzJn7vU4M6urqo+buNQKn+Og4aMf
pexBmQ5yZxrNiwQ5k8S6vzcth/a9eMyhXnG9Nioy4vHBo9hnllTvYnmNhrx8NBME5tM/VmrIQqJY
gH8/uznHajhJWsNHPm2+eOG1Wktz3WgExI9wbVORd4IMNtOIvjDKHhJFka9of8b2iSvcOFiDHN1Y
7Lj1gwsKy2TcE43lCnnWhlHJjVGGR5Z/kCzZfhYJXXlQXacl8bY4j8BsJ0hLFlxQIYIQPpdjBoO5
JyF74Ce3VP7oolP6criT98onqAAmarj358GN1Ml59KvDAhWpXBShoezLH2FtDr/Sv4oz77KvwQof
iORNiS1v4mpTvUjg7K4Ev3EMo1chzQtp9gVCxmTK5aKQOqmp8eTJyYDHjtcc1TU3CnYO4oqBXDyC
iPDKkKHRezl+dB5iqpZh6YcTB3OMRx0Z0ZUuZNcuG4JZu0UXaG2YI0QB3iT3G835Vf8SP/NtdIrx
VlK2aUDm7+wxfxp8fmXvvEr0/xMcstToSbSRzTD0zdCU+pQguC/tqtfIjE7qPrM5cOziiKydDOyK
Y6Mtq+VsNaTlWFfjEq2cM2ts94ANk6D/db9D2VfZEgS3bCiMLfVu0KMugyS9MUMThS+x9eqgLbyk
uTnOsIEaVnLxVy97NtAyP89aUw8tqEn1XPoSSNlmuCtfsp2wrR6hcrk2TOwRx4ZiOk6dQeYRwVz2
uV3wUG2yQ+iG++g5IdnK2X1rhM47j9mvaiPFtqsikAazMDn4U6ubJHXvD9DNSYfSjowq8AIZZ1Mi
gspJaQADHH/YyjamQP9VvRoviZe9aE9KQvK1gWLLGeg9JDslFYQCCYk7mRmoBpfCarmS+NJBzMjw
TI/6ATfNnfQdH9Y2pRuz7yIWM1LtzEF8lstqP93FYFgGXu10r+XKfFj+k/OTkW0QM0oR+M+GpiFI
tMmeJI8/iGAK3x+km+0AOhDmY3hLouh1ObnjoE9hDFbXPowdP6XH6EtqiPgafN6P8iPdzrQERzxK
zEDNq0u97zKMqKQZWDhl7WdvkTnunl3HGXcEN8XHgLyaRy8h3UrDbvQdIkLgGrvdUs9ltofcGNIu
5Gnt589hTcRD62La7e8368YqQl5fwUsGk02Dgu9lq8KCS+uS4xqfFx6SzCB8bobhmpDBrSDI2AI9
DfQGRLWZgx/COrnQVxH1Y2GTAB2WRq4OIMH9llyff3guLdl7FAMXHz9mpimZ0dRVXQAbolUoOGYq
XApgn2H/36IwTeE7wM9LHlHk6MTBv7QcVzmr1721NARMEWMhaCisPKNSwqWNBgjRCdtZ/uQ5w4Gy
iKoiHfVUTWSCempfmka45SRw/GDysjIlbnYkfIYw4cDtg+vK5ZQQUjVVYPVM/bFvDZJrdW52zbRK
jLkdZrFJVVA/x7K6DKNEXTBNIeA1kFvmFQKVbUghF70pUgKIpPjGpx/9/NFRC1Ixq+a87IUMU1EF
ymbZ2MHYA5DwMvjM5YD2BcBnVBP86fjXQAUBSPxFk7VZeWswzwOxnQkIG+DvGvXbAtVpGXoh1ZOy
dkxdVUXZ5ixfcXa+cwq0K6ISIAgF/tVfDn0Yv8K/BTWRu/OAUkJNMLYq14Muw+g01lEk24h0RLGW
7HuIRPupwx///UJZxJgXYwAo37CF6mgulTwXqtanWhw9L+rT1jxHa4aGVyWTn5YD0Y9DRFuMdZlZ
pM3THOk616KYoG+FXf5sOdDicYQdyCEQYdhmnrpDzVe0TGOzclj/AMAuTwRMorPYzN7Z1f0iEYPY
JeFeH1CMNiur2ajb/kAdZISdcvNZOrn1C67sTmaf/tzv4Ks6Ctt05tGZ9ZUkdGHY+YBgOrpbHUD5
JbxbbYKMIMfuKO7oaSD8o4jxLO7Hx2K7VvW+wgiwn8AuoyEfB15CD4Q6CEVf2utIt4H2Bplc7TWR
4fWIRx510hoijW7BzW7eGpAI5Ys/k1QDKLPvUqJq5T5OOaukidmUICxbuYG/nZ+70C3Hv8rUk0E0
u9IzeOd+B964FSPzART6YpABkJvCjB/MfNUo7oAdCcFGq/Y0tFVuB0/41+LB2K8d5re2O5x8KFsi
3bXsPZdLtOoEvqk5vvP57rOXUyIMsXW/Pbf2NFxLULhYlISBCr2MECexrI1J2vkRTbLt2JbFpin0
xuQ7wyCAwNcr8a5S98voI7UtAf21iFiykDs6pVrGwWkPzxeFPCQn5cE7AdL2fb9ZP7UGdpmdh2En
mZZpBdT+O39ywUPdKiflt7BznAfBUp8aL9i7ygdxCXnuyfPGsJNPm9scjzyJPo4d8B4nqFmS75Wm
S8vauvdNy2ifbbh8Q2fF6PBNKpT19F2iAVr2zEeOgSoGqonIJB7zF1S1Kn9WnO6tSAm0GoHI1qza
m6CETu32RUp2wncrbKj4ZVgibFD3wWRFa/mvq0onO0rM2dDktC1amnW+mO5o/yBVpocOCZ3CNCxz
IMMOf5oIXtB2YjeuKT5bx1VjyR80w73+YuamOPY8vA/Kzh9yd0pdANNL/gt4rbAxDY8zjlTZGvkx
Hw51NRNp2GXVJua/KjUzM42gXpLnpsS9zWDoPmiNZajWZDz3wLuntowHs7wdRCcfwCf9rjbNwoIk
Auc26aFM7VE3DZj8dY9R9TgGTwklQ0XNYFJhO0vgw9P/TXO3gw+bPauOtIl/Q+Bqp4fANJNwDFYO
xZ9sNtMP0AhB4QCcKiTaWMgkNSj0ktWO+m8fhy+AZjjSbmpSPHHkK4aUR0yW8jOy+7CrJKGdWMtP
aeL3+EtYypLHx6295cn2M/NeJOhwJDjaT5EdAXQ1IWX9z88ACResgfvL8NZq13CYI7eEa6kkssrE
XdPk+ahNuBZqm4znf8dq9yC/Jp8a56mGUzStr3e/kqRx7sddZsZVj8HWYcF7G7iOMtNXKuMsQNau
9QcFdnx0rj/kxHjjk/DBiOc1h5xbR4ImATyJ0gq2UmA/Lte1lDRx0akLblfKdvnkU4VaFS9bGjLT
6lsiHSCVSeu13OStm8RFWGZ51FLNN+ICFzYOvwxSPck1yU7pNnwBfRm4NckWTJFwG94SkGbjNnRX
uLW3Jm19VQnAToFyzpJgXvA1VxaIgxZXMtcDsiny20V/3hGT0GpfphM0JUYJAAUbD8SDvObYsOyV
7AiDUQBDauCHFJSALvs8n5JcbnjcYzjloYSZKYW03v05dLtlZyGY/uWiGjmpMWj9WnArDGVUkF6M
3D50Um5bmWWF6+/wBfPF4df9yDeyBujTs8hMckKtEtHIIzQOjxin2cC6Biv5b09+/wa+AcMpmA0O
qdAy8LOGib+qj/4M6Flw5s4hymExd1EEcOyDvO3B48SeEm4j7CnAw4tv4GaNbu1Mq8Jw1znAy0Yz
j+RBC5pQ59Dd1G4A1YhM1RQAGUz3ClDwEoTqAZconeKYWgaAL+JK4fSqzsA0m30TGHkQ9qWE8Nyu
2nOP2qPxPL5qj9rD6HZfxlP0sJa2+x9GGSlcwK1BFGFRyE0o9mo4YuUEI8l/pc/VKXJmzzDL3xEa
HxG4/nHvkn+iNh+S3Aoe18SnbiQqly7/zxcwQ81LQBTkMoa6kmwtMwOXIg3vpfwuhw6nCO9Gvrb5
4c/92X1VvP2npyG2gEc0GCs6czXTOT4oJIprkPB73Kjgs4ZE/uBtWXLicAN6N/8kTHsdj8uTnPnw
gOAsESIQK+O97A/X+8d/PoK5iw0UTmmRis7Xs26wIwF79RBLpdmr1ev99t7cqQzYL+OtAGe4KyBs
OBpiWSmgV8x/xfKBb1rzfoBllK6achaA2QoNqEpoica3/rjn3hRPwUNoN7+oKx1285SDydV/t4PZ
DoW5KTRpEFo//ZZ+c2/pX+NF38un+lCUKw26PS/PQjH7H+zHqjmWEArK4eLHjKXwkEUmPE76Hb8f
H4yBtO/3+5CVxQDWZuHZ4hdVRlZTYbONGj8LeZ1j+cNat3kHbuk93yrKdrDGX2lC6E7z81dIkMDm
dyXwMtvZ0TsLzDoPyZTncK0wwATBI7zZq67xZuzqBwFPgu/ciZ/WvN1ubTtLCguHJu5FmJTMOCYF
WKiFiBdfWz/gUR2pjaskL4380tSz18L8A5WlmsD0o+YmMvKeLJtNIS32wl25bfLALNLCKwunpGvD
fqMrLr6MGfZuaCQhmPDogP+SWO8UsE/6p0h8L1JLnh8Dzqnf24d5myVf98dgOVkuhkAAbw4g5EWm
A3dVlojc6NHQdrhOHcFHMwD0V00cgs/d9FQHjS0MARj9a7jxK8IeGJjY9H9GAMJrSAjhm87egjFs
AlE4r+gx4g7hdAwMzhrlQ9ECsdNsp9dINSV1X3aONBAkwZLJ5bu/91t9nQXDJwAWAObbYiQEsNfl
J5SVHkWx0dJjp4F2TLjWnPiPTGztqOQdQeFMVcNb6zGeNlm90SKrzp9E7nueJlC36oPhFs2fkCOS
bnbcyoBc7WjLl4GBZEAMCIcQW5WelbZrwBulRwjkWL28r7nvlvrD9NaqhifhuLzfE1dnwRJOlXn4
ZsD/Gc+Vy45oy5yDOshAj7AAM+VoZ4yxqdKn+0Gur5NMFPEySqnoeTapIz0O+bfWQmq61Syjry3K
I4PEP6epk4heEeRm3XnF/DLG8cr6uj3gZ+1c1t/ZnOO7SFFC0J+PXW0mUeFqXGsndWFq3LShc2kJ
sSmnFYHabZ6+v4/1Xk4/2vYFkjJ2EMFrZCtrFKJ4T+CeCWHh3e+fm4OAZOzi0aqgMMcsiFIs+FhN
ZnqcAUHoQm8MqJn1m38fBMmuRW1cluE1ygTpdD1uWi2gx17nviiNGy9dDA1QU1+TdrjOcmK4VQk1
eojkARX78zI+62wqdVHbVUJ77GHaq8aBHY4PcwyUsuyKMEOGmsTCPJK8Ireo9Nx3z9K4VTovfqp3
SQD2VN7uIf4UiU4EGsFHbCb2AD5sHhz6elP2bqmRAboftVnXa4iNm/NkuZotAFDh2j6tHFNVnw2t
PaacsEsHxeaGnkzR9ByD3CKXsK7Snzj6HWCgIoqrqfaFdzih8dMQA1mcZyTNHPGtw/ukraxM5i0O
s/r+QF5fEdC9kNPSNZB8UIn5SWCdda88TUmdw6/9WA9WJAAFVxZ7sMgDu4d5+0n7AwjnZN2PeeOY
uAjJ7JetkISK2iBkZPb5Qwe8ETc+S9Oxx0Ol+BxW+YLLZGSOpQUii0KTgVKrzNa6YmyQyDiF3bH7
bluQ41ViPOfB8/Q0jA3BPdWLlRVC2o01CPUEaBKCTrLQMJn3wCgBpVoow3hENme28moAXyQUU5Py
WrQSarllMI1bdnfk0EE9BsuAuX/zpdFEwjSPR2CurEqEX9IirQcd4vDj/qjdbNNZoOXfzyaK0Ith
U7X8eOxbV8sqKPxvu2lN9ejqjo8LxHlrmDuVTinOWIrWDOlrmHxVwa/7jbjOozEBmLk3BYIaJyEC
KAIRNA9KpdHkgBaBsqdq1fNj/6tfue9fDxB0DJYdjBdRGUfjLvtNFrss1YJoPJZlXLqRUqW7duAn
S58nqN124pol3PWZj/IGCDRI2IH7CwuBy3hzoCSAZDTjMYw1rz1kckiCgNpwdbfmFBM+TNZY4NeD
BgADsBkiwiJ9x3KwexkyVSjGjcdMN5A2jUH5TgttLcr1ywJKCD8PCw0PDEx4piOnTOkiPVbQkX2t
bZos1x3gGCAtzVep1TV55cG5KPWyBm8LOhXfvd5NdgzjWxLmY2hDxSkkoJj0DiB6oa2nY+ZKYbOW
ZF6693I9LmaVeBAsmTwosTIzOO6V2KilaDrCcJgYRmzyQB0Kg27pg5NA0P3+fL7V9efRmMGmhkEV
ccK9t69LK6SKJ9NiBTh6q0FQWdRxsYfRrMaqrE1IS3aDnE5HCWCv4CVWMI0eVOkXLzzfb4t49WzB
AEM6GRISkFoFqZ/ZNdMsiBU576ZjVJVOlH3wjaMDWJ+05nhonrQQ9Ab9NdIHqwZ0O5o+4uQ5D93E
2EHpoAL3uP+tvBexRvRFk2P8uv9119sfdDh+qulQmRVRRrhcVoOm5cZUD9OxTsN9rAAKYtQTqaMi
WzmRbw3pYtSMhyVSsljCl4HUstPEgWun46y3j6HceGIevdxvy80Q4E+im1FPQKDLEBond1Qe0JZI
iPBkKQQFjeHnlYbcuFqgy4CFxaG0EGFZaNhUqkLdqMoELdkC2obYF9xQE1qrUcrWjDp9elVi2nsF
FzVmPk3UVgGD3rZNQ02IaIvW/UbfGkC8zzQ41qN7UXm+bHSWDWXVJMJ0VKh2UDBxsi4/QN7IvR/m
xnaPl68uqFDjQmWbhXRlmYa5ofLTMR6i5wKqGOlc2E3zOa2pjd1al6oE6AakdFFEZ+/5s0JVsZbS
+Uj75G+TGlaBXwjqRBYkg/26pWvlmetrG970ZwGZFdC2YijpQ4iAXesO8IYRqt9y4Wc8gNtE1H9L
vX2/K29OIBXVJ2iqAHWPTf9yyGYIPOY5gErHPNkKnWSJcL1QMyiatSTEszqU/0yd7ExzeNCg/UqL
NU3VW+sEZERIKi6ZI9yTL+MPiVBL0LKcj8BQzmYjhZXLidKaDcYVw1/HvgeVXtT2cIHDi4pZjlMT
cXkda0heaKknVFY/QU2WiK0V5CpJTpLmgrQMFS634gy36mpLmsUdlH0oSrNx+gGbzySvt00rnVb6
//rijA8DLwdSngK0Nq4EPUXaNoWCDxu5gwoYiyiZEWeL9UF4kSonVj6GtRzvrUWKjgCgCNBsMJ+Y
d6Uoo1SeytKM1RNC61pygKnYFNnaC+TWIl0YuRDRlOAexha9RLEwRni1z8dx7DOQyxOoV+h1Q9QI
AkpD9Od+P964keHyDS0ncJwwkVkb+jaqUmNsQ/4olC3vlnH6omecYvKh1O5hipC7eSNodi+Pa8SV
GysWgaEgKkMWQICs1eX8BTpYlycaIfBJ3Db+4IqDORfb9lvo3u838ca4XURi7iE5n0tClaCJRl5s
agWSH5CWjCbt6X6YWw1CsWMRQlv4lOyGIOfZbLRFOR31h8zEGql/PZeKKUVmuWaKcWvMziMxp8VU
QPgmKBGpSR1D/QsYodnwxxT8bV73ae/8+3YBNYRJD+D5tbJaGFX8kBjNdNT4zNaiEEAswZJ0a9Jz
wvPPRYUCaeDfj3mrhXiULFBMSOJcsabEZoYkby6ihWAkyMcJlG4oxxUQqHT6ZAWstxbr/5H2Zc2N
40qzv4gRAHe+cpFkm17kbtvdfmH0YnMHd4Lkr/8S7nPPSDCvGD1nJmJePKEigEIBqMrKFDe/k7dj
Edt2VDg4e4lH7irg+EFTod5UG1bWAilaBYClFlTvgiPo3IzeV1ZpN/p8nB0AEIfqvuLMN6ZsF2Xm
VV6EmRK0QKDwByPle7b0zwoyDtFvx7wjhpciPX+c7d/D8uvyRK8Em7OvknbhpFCuKCmuQVOMjmd7
vFIzEOOAHywHcfBlU6vzfDIB0jaMbGxCMiCVEqt64XYMVR81/o2anOvAczOOJd5iBF+5hqDkCq0T
tMcjyMj3nZnFeVYsKSJ2T45RvK8jEjjJ1Vj8NMzg8ujWgowgWlQRtBG7ZcRbRJd8bLVqOQJcNxx4
ZM87RcdTMNOW5uqyqZWyAuCzGBMFdlaET8ljq9lE3Fzq5ZgXX1r1uczfCutXf29nfrrc9e1zobyw
+qYvfWAqwWS3pQG4NlRcPIBURH8scBnSOUhspePQNsOs6lO+L1n3y04X6Eh1+Zbc9lpIRXIVp4N4
rqJwc75nVFD3OTPFicuhi/uofanme+1mUVMQHOziZMtBV8d1Yk1y0HZa6lipzOVoNKg9jgAJ22nQ
DPHGm/Uz7E5kI3Cwo6UCL0p0cJyPqp9xQY91ZTnqo19Cah3p9vroON8Z5DfLDkCvOsiMw6i0Hs9+
t50fITuSP0AaO8uvG6g5q5kLlcmi9tTlzpi+prXt5ty6NdnGo2RtwyL7CkQaeHHRASKtczQ1+mQb
0XIEYhvaZK32MIB63hvzlnpOko5+BzJsr7L7f5ElQo8BMjbIixpojpSWvZm7urPAnXe0vuUguFc7
344BEb8qm8kvXy5vppVFxy0LJW/cJYFFl3sHc3Q6zXj8kWMCIsGAJiV1675Kg3Yo6sNlUx/ZCCn9
gjIX5CfwKELSTVYxyTKHc9Pi9Ghb8VezIKVfRbg5FxNVvWVuCWQZ0IY8tQoa+RcTDJXGQndDS8pD
jED2CF1ZFuZm2rrLYOZQlzCsnTWOfKelaey2hTPcZipE1O2CtmGdV3bA2qEukDyM6DdtnIYA2WYt
ABaifChmkjxOSWy7pBgrv0C/10aUWjlZPurtNp5G6E7WJS+vh77JkoFpx2oIy769LecHu0PJwLY3
3HQtHJ5akuNRmaRVs4yFdiytHfALAJAuuAm1QcKqA03vrALMYGPq5Ylb6fEue52jm4FBDnZSvl9e
YB0bV1pffIiJNyFx0G37SUIFtb/WcfAhhDK/05Fg3wLEfcZtYVucmhDufHJZ6ZVymRyWa8fcuDGr
O6tFgwHuEnxQ99YUTt2dBSQgkqrFHPbm7KlgJ8oCDaif7PHfjBXPIZzoOPTkniqad3nXm412NIgS
asroWXm69cQTT+jP8/mPDcmFsnYgtO9r7Th7TPMLc196VeFZ+/Y6b4Mm8otv/9OYZEdSR7RXFSXG
lCL1bgCZBQj2ZQuf8TXABqElBVsCdD1oRZOGpE1tvdhM0Y/ddDWZ753+0kMS7G2IduWvRg2U3WV7
n6MbzKFlDOUXEXWIFEm7Xl3aBAR9R3jmLmX3U3kgRbdh5LPbaygjWZpuIkSi8Co9RyDJ0pk5WDyP
PEHr+sx6sHKjqrSxzcXMnDsDqAcQPEUtCf8xpXyL0pVQ01JM49jvzAY08kuoeEp6bI1vTzTbwkeu
zBvaKtEDgg5sZDst6SpQ5GPc5WlsHM2mDBtAxxSfaeNGm/IKWAAtqUgeoSwB2PSnLFk7WYRrVoch
RXW762jfQjcD4jstmfOQTUkamPpi75qc0wOvLVC9DVZyZ2l9tW/UuDpwI8821vLzjRmf9JFQwqGP
I1HcCU7iS7tkYCYaa+PYBbb1TSFuo//igJsp+8uOKRzvfDXRXwfPMMFHDCq9TyxSEPMCJXlHj0vi
G0Rzq1/mtDPmrRaHz+uoqzqeyriVo2ER2eTz4SSC/mguTYoXZFPsQadWuWqrOQHyae3G6b7ywBO2
xL6G/hP2t3RdcnCEEqMz6JEuL2nnvEAAMVBRWs+Jz7tgtFJvsDoXLYu9vQB2tU9N9ZBDgLm6ShUA
tL62ENIF/mb8fXmmP7FboPCFNl44sphpXKOlGNCYoH1PUbs6cpBo9WACHfhD3XzrmuXn2FOvQc6y
GEFWGxNPy+6zKkXh775tXirCvzZAiphM/a0t9sbD8/N2Bh5Kx0QhGiLTLwcNOnLeguhQPVLl2ior
l8+Vi7ZEu0121fI8KW49b0T3lXuCMAlrwunEMXruDBOPGc3wl2P5OI8lwPqRn1VF5sYk95Qe9waS
2e541ziumWv3CQ+IkXnRaF3F7bCxzT6SQef+D1oj8AOLpi9wE8v+bzdVPvI50Y+8jZxAtfJy10R0
OkC7vTtWek3culIioMX00Y3syjwoQGyjD5WP7xvuIaLzpy9xUBQwUHsAcFV6TOZtV5qxkupHi06u
kQSW8r1HB3ZnZy4Fg3Bx13vkpsl2tRVctvzZAzAFJ4bFsXISakifW1qnYwpypwan5Fyh46XES9Yr
nWslf+iSjXfXSsYevMyoeqgGqLixIUSwODEY2QoFCKo1j0lYJV+HmYMAfK8cM6QgITfHeuYa3O0c
bUfqDRzESmyAaYQ7CD6IjmYZDZ1rZaTE42AeNcjepaXmOvorjwBiQXAgSeqlBWgmd20daJ0b/0KY
qNqgLg5OVB9m/TbNruK4CBx72viuz9FefBaqB2BOsdGRKy2BakOCM9O5eVQM9aB1V3UMSuyF+qwy
dtHfg2CpoUEiTUcrPsQqATk6n/8xoTrXjNk6DmiBbcIWPKkim5jNuyz7MgP/e9/y20q/SrL5xqJb
l8nPJ46hAWZDkDnB+n9Kzw6coUTijNax1wIOmksz+jJmYTZ8KcbfRfNoPU+gy2ZTtl9EH9gLkFvz
tNE+L04baaudfYJ0USLow26nlFtHs/aoslPzZ2BPkTy9tfubDBzhl/fX57PvfMDSxtZsujBFWawj
nr8m9G8h2WTVM7AkdrX1YF+5ycAW+Ajwj+BLkzvAOOuXpC916zglaKqsnxOU3swbugDLrVf9FbIT
GYAXll9Et/nwcHmcqwt7YluaVWj7ZGCn1ayjY+3T+qGKHuMi5BvB42OHSmsHZIeGbQIOY3R2S8ED
EAaDdYWWPeoKgYc0RaSnfmxFI3gQWJc1vpNRFJL7RgOmI+3B13vbdHR6Seu4btwMndDRYSJd+qOB
YM2L4jhQlUGRhd1l5QQ2h7GaoVXk4H+OfUYK9GWMacKiQ59nxPbqpVhsiGUAy+uPMbfe0Jqc1h7Y
eqvSSyfaPtkGL7/pyaz8qBaRDcAuWKx9ppU43Q2+WOY1CEOUYafrNdKENAUm0FOYLn60VwqP533x
o186aBOB8QNkpVoEmaSiBRDJTPLphZMh4j5LzRFtmhotPZZp6Nap+sZiXg4h9W+ZNQ14kRmV8lCC
zgscYSiQGt4MHUH7YWpxd38DRbkGJ+ATMhhAgM8/25J3zJ3KyGB3C2Ldy9ANBUjk0bYR5rQoGq9u
o9IH8xgHveBgFxMosnolXIgWQzwKGbbONzE3uc+Nhf80zaQrva4cUXwZVLVy9spi6PGP0qkRcchg
VM0urXTwa85lNWpPMyRfwzkCQm0j1y/tc6B/4CQnQpSSRxaFWcxAVGZhbb2X6ujZxegtz9YENlbk
+1AB9/5qB/zHnhC5EMEV4e08sM7dhBycakFAPH8CcwfC6bUNwOhgHy/bkSLKHzuIYEheAkUAarxz
O3HaRbE9QyJW0d8TxfbRkeL2qhL8CytoNATfNepYUESXrOg578eeQUO1AwHg8BZn1i5e3i4bkU6+
P0M5MSJt57kpm2ZY6jyED3lz804qqGM9LOCT5K1/2ZT43pPI8cmUiF8n1w4F9fOpmzAeVIZ8Oxwg
O3HZgHSR+mRAWhaGl+pAsioPTa690IS4pTkEU6tfAQnpJUS/sqMpSLNNLV8p8H6yK7bBycCiqXKm
mGFgcRf97q3cNdLp9wKiBOzPLQJ0OfH1x5gQ1QCkBCTHso+3BEydsQ1jYx/oyZFMHjEfWLmzx3sW
/7DBkWsvt5aVuLV5G5NvMbpxK2jLT8VfVj8+fYiUhzBqR+U6x4fUKVAm6pNq5m697C8v6arPCGZV
0zKAUfqAG55MrZPXFY9HuCeNY98qEzcpzA2vWV29ExPS6s1QIDGVEV4Td8kdkFC+1Xa7xNJ/lxCq
uzya1bhxYko48MlooqbS+ShGk3bvpAZvevK2+ZpYt4H0EOBvKMLLOGqj1iknvM/DljDPVt5aG1T8
W5zsW0aktS+cvqwH7LfQXo4KNMjJeDvO1sZsrYYm4G3+30ik04MDbaaj4TsP1RJtoiD0V77SCuzz
YHaq4u//ZmU+mD1RbIc21vnKqGScYwjQYdYoHiPtU23pbrvVjLY6a3heQIkQ2FPklc6NoPuUj4kQ
xba6CO8sg48He6qiXQ/oyYZTb5kSfz/xNF4VlEYV5i5iz2wofd4c53yrTri6OcHeDWwiNO8g43du
ZBZEAJHG87BrrSe+2G9KF234gJyr+BNlnA9aUIp+mY/Gk5OBlFZi6iVoVEJkPQewoo13VC9vWFn4
cT/s0rJ/6LFN1TG7Verca8bAZHEadGni51occjPayFWuTuzJ90hrqNJ8jBJzEmOGBgoHK8dbnT9f
dsaViCSkspAXAVIbiSHpHGvZiHEO8BM2DLgr29neVOvKTwprdjnZ6syW3yxiis/MSQGwVsGcG09Y
RrRAgKQC4YL/pAt5sgl/YS3EFoqr3LpSOg196WXAauanW+wOKxdFvJWAdEKPC5SMZSYsZYp0k80j
rjpZ65IOcjLKACjPEiRq/pBNx2T6+3PlzKC0jLmZkNlplzzsgQpxpwZioNAPtzesrESwMyvSBunw
6tCZjmHN1TteGzX6DPfcjN06Dy57jJzS+bOGJxMoxS/cM4asr7CG8/CYmMc65f6g3YJPwHjIsVf0
yo3a2x4CVcPW6/r/YxqVFRRyBY5NO48COilskgPlGKbmlxync1zvkNshUGOmaWAbs2dUeNjPj5Op
3uEG+HeP+/8MHB0bKp7cjibnMpGnIDMDuWW4jKWf93jdgQWmeLw8vSsXS+TeLQN1HQs88zLJu10X
4EOxhyxM3wH2bI+RflNAs69YQiQscct8u2xO5jr5M6h/7OnSO6bpqrglkEsOk3LH2VUS5ocEySJ/
4Pekzd0iQc32tVO/zqyAcGEQ629t95sa91HhMQMi7m49BfRe2VO68aDb/DLp4IfcG+1zAzNhopyu
utr3aI+jLD0kofOl/hrjvbm3jzQJFNBkNh4akJBIJeRBNHoeQK3x3bm6PFUrRxCoZ+H4EAMi4KKR
vmeysh6prBkvTP19Ml8re2MpVnewjn8g9QMQvoxBVbKBUMSKLNQnepPw53R01cSPjXfbUTcyK3J9
4s+qo9ZkQdIAmSiZ1LJWY9qrKV7LlLq58sJLn+rPag/yJuDhtPKrqlH0F1oh0lYgbtix6T4xdk07
+Aqu/6b5Om3kk9Y/CK9b0M6gVAC+n/OdneJDk8nBBw3k2hnB1OXnd4Dn72L1dWCPRXHTWI472j6r
96n+pPr18LrohwSVBAdtkf9ioYVqHVYC2lmynKCFxqBlTpcsFJqdhvHdSTcO3dU9fmJAOgUXdOMD
bwxPirpndD3seTNdafa10fxqdfv7pD2DPHVjTCL8Sw9iVIn/GZP4pJO7Dc3gB/UIk6x40tPrOEPC
rND8yxMnV9r/uJVQoYaoFBgQ5IQdYmZFs9KGlTqrggIFxyCHHMpOJQnOWqfvd9DnBHEqmXI/1ZVo
P9J03DgIVycX5VT0WyDJ/qlmXZq84UmiIIDWP7QXeFGAdysjOdDxi2dbx8tDXr1NYB8hP2lCfVWG
II5Ei+ISwprhrBv3iFb+hJRixw/GyK7zh4lAnviywdUodGJQ2igRqZJWm5APGvvbeMEDAhK+ly2s
TiB4GEWN3LTBtH3uKnlaUyO30xwIkxzEvT/KwaOdx36aeRCx2lOMrbv9ukEDzTFIppnY6ecGsxoc
K4BTZKFlJIjjephNS6BnRRCX0Og1fJ0Eib5FgixXA//4Kp5HwGhgoLoMN2h6IKWyOMnDpOcFKBjQ
ow9Ba9Mf1CLal8PkuBB5WnylAPbFcMCbYc3t4+zE6Ya/ru1MCgArwJ1oaP8k56gxp0/zAd9RuoIR
ylNfLi+nDH38GOipAfEBJ1s/1hROJzQZgAFF88sfccD39Ft5sHbJr564+6+Vly3BHBr75BHQeZAY
B/lddoUidHe/xVC6GiBOv0W6OwLN3hVZgm8RMsR7WpGAau+jwXdle2yHVxqFSbERbFcvjac2xbl7
Mv5pGRUWUUzw7Vy49bfbpfXnJWCpz/GeQ1iA+tpfdmH+Z8pN8fRGLgn4hHOTPHJ6fSIFcha55SbN
u2p+v7yoMqnWJwvSJq1aRTNzMZHoV95NV4Pf5x4NtXSXXqcHsLoeushNt8lV1qIPQA3/GRhwTucD
62cytHaXIxE3upnOfqg8mG7IMH5n1Xg19YIlP56eY/YUg8txIeBXMzcC7vpyin4PTQBI8VA//wQd
FZ6sRBojNPv6LR9Z7Voz3RVZBTzBdF9YxT4GASrqu0p86GL1WmXqYWPyxU1PPkwFzQWaMzAV6Oo7
/4Q5K6Y67pD7V2jyjH4dKJQgNi6KVwJeorboaVBR1metN2TKbtL/Tbw8NS95VzESTICNI8CAfqge
1V5jgI/+N010j2geaX3N+ktMzx93Oxmx5G40y4xmqsWhOvxARy0wtDlO8S2u9bWDQIDmPmrjIPaQ
IlXK+orMNALQeincnoyABgct/6bFr6QKS6PZaXq7kWNZjUiAB0BBDIQcuNYKjz+JDnnu5EbSEUQk
IAA67Vs/gfkv+5aWkb8wiMO3txEHe+zIN7JNazsJzQQ6CB9stIbLdq1kVJvZspAKzk3XnnCr3Xqu
ilgqe6ku+F6gIiRqVNJGGTmdu1xBEKqdW00B9Uz6PEyNO8Xvl7eD8PZLdqR3UZmofaLESM4zffKL
Pko9rQDfm6EOOFZwwuI9kfONO8ratet0bOr5qvVL3RK7Rg51yXd28zz9tqvXwVcFh+y4xZ61tlK4
HqDIjhZspI2keYzbUkMzVotQW70rUeOaxt8RaXxsLrx78K9gLyeymqQzAX1uLUijL1+y7laZQAHf
bwFBZDTMHyMOWkdsBE30yklBIyMsjp0CyYs+7dVDil4Zf06r3kdHsuJ1ikYPM4/Bc8tSx9PGYvAt
DqBaazQGWnnb+rUYc4CGbL+Ko8hLLC5uS3MbTFVre1GnlJ5TxNrGHlm7GuFShDshvlpwtZyvcj5o
SZYSBVejfvLy7sq2XXM0N1xp1Qj6WVH4wR5Bp+m5EcUxUJ3OmyIEC3Jd4qn7qvcPl3fImgcJIleR
ZxWtw9IOSYdIt9G8UYRoEnDp+M6qLezs2n7AKx6RBE3JcFHpRJq6rtYTgkEgV+QpeHuUYHPuzFuE
60FFrYxvhM3VSTuxJ3kTFLScyUZKKIzVY1vqu7Hi3mZuem1QuPnDdVGWAYhS2niJMRpMtTq06amm
O+cIKXQJDDIFDogghioDt8WWPs7aSp2alFbKGJWuguxsEdbxD+SpfWL/LQXjx0Y8NSE5tUMKo28j
XoRDg3Yn0B6pXkoSfuM0TbxneNmBd79f9jWxqmslrZF80eAuZVLQY9M7ZEt2aGvE0nuyWAplsAyM
OMFrL7cB8dhCMKyd6qCpAtMCcKcAvUmnumFz9ORVfRH21RHHT+TT7BYMfCE6nqMNap01t8SVELz+
6FEH0Zb0vOhNdJWWY12ExnijAuY6oKtUebq8mdeOVRBYWKgdgOPvk3ZznhhtG1GxfpXjjYwDZ3Q1
UMff3GOr84ZDRyhiolghR7+h1ep5ZIDLYIt4y7TsdfKaGa8JM66jBExBsxUkm91/q9drHBOA7OHe
APUe4S8n9yHQBylKTa0iVDvgd7hxrBgHVFK/rrSvfFwCbX4prdyzMtRJE+5HDtioL0/w2n0CiG7g
XfB8AlZVCsg4hkZ0dkZi3AnAbNiG0J9gmddP9vVssUDp/rLpTmxJQccEMiFwwQOwLkWzRedVpU4l
KrLKAmz2jQXKBf1+XnLPLF7BavDX4xMcEoJBHWuL/rfzGY7Y0CS8wLomaqjmL2z61f6oq7tlq7S3
Mo+QdwLdIzoeBQ5dGlXOcgtlYBO4PHajR2hiM+7nrnsyhsUFWeePy4NaS6cIdhPQOX7gbWVp49xJ
bWsU1jqrVN1lBG1F3YHjJG8zkJDkztfCKcdrXli9V6F1zSOJDp3lov3LJoePtcT2BC+JoFn7tJZN
TVtCh7IMlbbxxvrXMvg2bqPDFon5yu40wX2EWo3gj6Gm5KU9tKTZNNVl2OpIcnJIpNtXzZXmeABg
6voby7eu86vL+Y9B+d3Lq441CRUGGz+tAlTYlxfSX9MtSa21VLwJr0GIo5YokUpnIPY6FIAjzGCX
HQDQV6EdHel+n3i26haPMVINL8t+ejdT1/AOEIjdqgWsBNgz+9IBWWdpOaVQKwqhB+Nq5ItSpz51
QOuZLRuRZuWCgQQnLt0ogaAn6GMmTmKdFlNusRHAxyoKFJLt8kwFHt1MdrxyDgw0iMhZq1sbRRyo
0nPJxCGIDhFc1dCHIAVYiK6iAzTqy9CiPLubOvKdRibAE06UOC4vqtqza3QmRIVt3A3xUu9Ve2JP
U84SwF35EkBmCI/vy7t35dyEGA5g6aJZBfVFacl1HjHVjvIyZPFYglimGLw0QUCyRnULzrPmxrik
fgQ/QDlklFWbg3MpyZwitJY3s52vRwIqaDzm9qOyBUxZw6/hDEGzPvoscCmQqQhqqqV0TFkZ0rbl
d2NiRUGETkFgD5M4MFSagtsSHbspEAHeTDkwHzglgokPdVDwtgsoZyOgEITfTAubdqRrqo2JX50N
0VznAOEsdFTPz4JeYyWZ57ZE9bWq9nlVa3uDJc4ur8wCrch6+qBHEbu6vNprGwxATwHsQ6P3p5RH
16fa0gONGS7WcBdb2sM8f2sh3ekS8KBeNrVyuxQqEpDA1T4ataS7Hy2AiwZQvQzr9towj0W1tYVX
xmKBR1H0NH0wl4m/n2xh9BfY/RJjiWvjcUwflcjlFP1V+uHyOFbW6aM1EbxloigvIyH7NEYihc5Y
pwTnqX1XoJ3MQMPUrEIwZvp12djKpIEdFrc6oZ6IXl9pN1JWOrGZUOxGdp/1tyXb4rJZM6Ah3gnK
DNRaZQTa1DGIZ2YYTQeq6iDXKLqAut7aXx7G2tKgP1XQROHNiyrL+dLkJgjRxwhWXoGkc0rwTLqF
7l+2sbYupzak5TdZncbNJEYCtJBgVw5K5nXAAfylvK24Vohm2/8ORtqoM9wY/OkwNKBkoE2LR6cn
JDA3tsvWcKQrG+nGuYwqWFGG/VRft9BvsK+Wykurv2tC+jQc6fYSqWajcB2G+Lxf0IP4Xr/y2Te3
dueqowHKgtIzNZGWEH8/2Z1orAMHObPL0NFRqW/xSAxQRdviiF1zNEG1roHiB6g9ub+7QzNHhXJ9
FZIu+uFED1FiQYrKPoCuY8OlV85JwHKQTcUzAW0psvB7r7Wp1iw61qdurJtW7zrXSvTykOqxFlz2
7JVBoVoPEwL1j7yU9C5vWntKmOKUoa0U/tw81eW71mXgK914jaw9+FDsVSFoCz0nIYZ3vkZGyWor
r9UyFHnHR0V/Hsyf7RIyg7hcubG9RfM4NO77jZ27lnhHe7CG4I2WVIxRinLJFInbhVaGpOohwgbp
sPHRYfyGg0rBnOLbymiRwbqxIEH49zMLfDfA6wh/6IJWzwccD06EEhacUrxwe11z4+r7NLlEffoX
dqBbaoD7Fewz8vurVlpzaihWMG4gNTe5VXc9tLdsC4+35pMfXb1oQkGMko+muAM0ux5SFhbqe8Nv
nemVblFKr5sAxgF6CkhGyLR/w4L7KrFKFk7KK7NeE+DCeHG8PFsrocKGTAQOPNGajqPpfFWScrKT
zATXOIZhoIzYlf9mOU4MSBG8qsnUmiDlD1vnFgjvZcndpr3drIas7VtRwcKeAggFpBPn46hjWqNP
q2ZhQ2+B2dUsHy+0aCsQrVlBDgH8WhpwA5+E0RiZx9akGQvpeFPbEFzPf47xt7T6dnlRVs0gzYsc
PLLKwIqdD0aZVahkDgMLgR7el0GHDrBG7b1NTn+ZylmcR2BG/6+hj2BxclDMVp63SjXCwwYHzIt9
AIO7Ik+PuDR2441496QcKmzG16zw090Sm6HdOdfLBFKKN+J8/ethA87zcT0GjgkXsfNhgwGonvsE
lTPGXvXxe2Q+KuZDavz9YXJmRTrs43rgFWUoZBcOv3YCI5/BQrXF0boWZoWmsw4pduGVMtckOsvU
1NJRvQLiooK2GN9jLhtCvKiADA+kH01X1bY0q1cChmCHtkXkAypKlfwmK2vaZCrAyCnZJ6IVU3mg
/cbBteKb6KJGvyGuWSaKZiKgnLgMyrWWxYYZLV767I889uaq2uVouIrA6HDZH8TnSk/2M1NiuCem
nBbw9MaGqZncmtl4kxY9LjNXyHmhn/Mt6dghpsFlk8LFLpkUoz8xGWmMdFMP7L89PTXoDb8Bo7zb
GYtP53rj0rk1Osnbk3YhqmLBVG0E0fPcVA+ZecOG19Z8aPLvkVNvzOZaqhBcjOizEMJA0GCQDmBs
iqidwd0XLh2IAFS3VRJ3rptg0TV/ThJXTyFG7KkWHgxlY/99ieDMuHSvAplISdUaa6myd66C8187
mpsCE2IE8uqdjlDyTatPjMS2xQiRP8t884dCPQtae8QFz6VD3FlxWbFvjC2pP/G7l+xKjopHcjxz
hsFR8IuN9eDHZrMxfyIqXTIhOebcL1FMIuAlusTjewAQTa/zu6utAv/WSCSnhLoFcGIxzUN+vdti
YFj/bfPjBQz+ernAgA7KrooczBJytGq4dXisnWXwsP/+vCyFU3XmSCNRaS+u5id9X76V145XfAGC
5b4NrivFmwPnqoc47OWIsTEqR7p4QJG5q7mOTKLSt91dF0PiIaKKdXXZyup5cjo6afOWTldAaQGj
A07c7f3JLdzK090i2KK9XwtLAr8rJNyQi5MbnxVGehrnBjKjtyj4KDeJAgiAj/I/si8bU7dlSjqJ
UabRwNoHU1ytXM3hXpzYPm2Rdla/df1VPjwyMOVcnsgtm+LvJwFeITNo7RvYrFDLbvkOoDa3zXbd
DI0q52Ygb45yddniqoP8M6GfHgpqoiAo6xgl3ef9Ho26l39/Ld0KGDQuGniIQIVNfvBApKGLWITu
HEvznPCxvsmvlcD6We0795fWuP0jJO92qX/Z6tpV49SoNI8248owWjDa+nHwuKUAuXYMg0MGHFOg
MRECX+erpKZ4OSu6A7Ch+p1CYpKQg1k+4fFTZBsYkbXrzKklyQcjK6E0yYB1sRq/Sif3Z4PYqpe7
y7O16nUn45FmCw+sEUdDJA6myeO89ibjZulu4vxJZRR9WwJnsZXU+ux3gn4P93u87/AWNaSRMTVO
bcUA+qUD4GFHKQf/Etlyg5VLhbCC3CyBuMRnPWxzLppJK4oC5THoORXKLhu9RjP26kjdLv41D+iC
ndKb8TkyNvbV55WDZaTRP5KpgLBLc4r7tTnYDNibkTruDlTyoPTyt9SgN4x8wLtOwoXZ1Snu00A2
6OotB7kmnq6d9hTpG7ielR7Ys8HIxb9iSkmxqAD2FA05VPG3bKjxuMyDHLDStn9RmyeKrIkzhdAq
LPcjs4B/oCBMUuqN9q9Vr0FGDzV5gl6rT31wSquZkPApQrO801B8NJany1thw4Dc+KaVTls3RQUc
h9W4EXvNtvo+V45KzKUgBxEQT1EWPw8eua0NZWthLtVEP+Sdsau7B0ZuR/aQzYMLxpdiIm48Zxsn
y+cbGswK3DnS7oJfStpvs+GIG8gEs0WAJ1j7WwU9TFoGPbH9Tezi6ixCw0BARsT2k24dEwh48nES
xhLLtZQHPKY3hvM5wGM4oviCRjU8KT9Egk48P4sMNVkSWMgTEzfo2R3QB1lVW7KCW2bEQE/MIIEG
mKcwUwJiJQgTOnY7G8O/GoxArtpQ0kAK8txK1qI/eogW1JBK8I3xI9oplXgjt7/SZA0ZRrgcqN6Q
r0OvrGSkQNlTJ6C3L+/00kXTg9Ph2XiXDXtdfTU6zYsjyO3MOfhJYkDVN/bVagg5NS/NJDj2aBqV
2Fj27OGNfleaX1RIbtrkVimoW46+Aqa9cni1MyPo1eZgVaAhUwTp4Salx+fjWwhSImOPDBb4z2Tp
M7ur7KjUsQP1fdP+itMW7eRvGTrLtyddgBHP30XnpqRdN8WFoWQNRp21bB81uyS+m9N8V/HZK1O/
gm4D5R779fcx7HR8UoSpI7Mf57ksRGLW0p+qcevsFj/weVQ2uhxw+8EZLo2qaUlFyAJ0ICFYQSto
0sc4for1g7mfnhRlY3esRS4N2kXQ10HbGdqfzx23WEjN9BnW0nhMdrQG+0Y0KzMMd/mVOViFOw5o
0If4jn95HjcMy9gaq9WYYccwXIp6xyHmfgEJdWNv5F8SoEAvGxP+/2lO/xmlHDLtVq0zM4cxnv62
y9to3vj9tavCySzKcPKsAJC0K8V9pLJdQ3+KjRgEwcylbOMyuR5ohIaNSPUJVv3z9bLAXmMRCOaE
M7KIvH8v4/6uTm67X5VyrULKXNurWhQQsKaN2rW5hdVdXTSoo4DHAZlwZI3OrQvUXjkMiNgaelnj
KyRT6CNUYL2Gv11esNUocmJIGuaYKXqdG0B8ttPbqHtmmLGgG9wCLej/myFpt2XlPA1LjxFl3xOI
5bizn6IJZeOZtnbQAYyBtCkKmeDiFe55ctCpjZXVWo3RTOUr2tjT7pYl75fHseqBKFoKSD0OIJmm
wa6SqYaSDG78geKWHvW2rjirK3JiQBrDCLBMPqkwUF9RH3KOHlQVN+6fH+0xn7bpiQ3pqFaIVUyV
BhvVtek+6W5+DaD29YMT1Ic3MLx7kQvC1qD1fjO8bj3P9r5puyZ41w/KxpesLtjJh0h+TpasyLQZ
H6IZV1l/R/iONF8uL9jHG+XSYCUXB/VVm3UVbLQhFGO7m+Ym/5H80t67yZ0C0KLuRs9o3fpR+WIf
Gn/YoCOQJZ3hizg8T4YoOb4gWSzpAvNDYO3g997iltcgJShBUnuju4predUOiLnYzZ7roHVTbIzW
p/fpju7Zj+VZ/Vn+pAG9UvGXyzOzGmQAwRE0AIAwyFwAQ5lr2aBoCNY/NN8A5DGkB/PKSg//mxlp
AsyM/B9p39Ubua50+4sEKFDpVamz7Q4ee+ZF8AQr56xffxd97jm7my00sefD3sA8GOgSyWKRrFq1
ViAHFcwk6TYLD8rwWYMqJl8r1W+gav8mAlyNiTlm57E2Zp8Cy9UxsEBODdZLe1A45ZlFr4VUDmT6
wDQNLpPbMEN8MxWMDkb08BVte5YmfGtqnkzWAngBjnNlhfFbKUPbdiwDra5jbaLO6fy1QvaD+r3X
f6D0WrWGDVq8BLBVsHg+XrLFIAfVMTQsAmANqoHbASrQsIwgSIfLitSNq2BWiDUZteRIWV3lVmUo
PADwQs8vBosSPF7DX+ctE/WIEbTQATfwNiez01XoJLJSJ+kcVTkMZWfh9mnXuOyrxyRA8SYBioJw
PGdxN1x9ARMTJZCkgdAUXyDag/pWQz83zlfpFuANPeZdBpfn95/RMg5kauGAl4SPkDSDoyT8MyZn
wQcHSPzt8TouXXFB9CFRUh+KB2F3g64C29fG2V59DyEArzuN/pZH04saPMtQB5crnj7EQkM+KL9x
KtI0FWj/WVWFUVbBk5SGAKCYNdk2A0hdW6WN3Qi6MqATSzLwQ2mzhyd+tOmmInTRvCeszbbpnoek
VGwqFrAdWl+4FKb/ketZh3I5MtYqRHzsHH2lVg5iB7fPOvQX5Z2xTcKaAKM0mgdDiswdYKzB5vEk
Li0WCP9BVwRQM4SymFatFCoRDSCk6V4wGg/ZWOj5RHYrJm5t/HsmE8weJIq+enzwypVv9x3klIdE
A9vrXsXhJNdukFeWIHqPx7OYu6HISNrlA654lgSDNgX6TYjAMv7qfqC3vlihQDnihglO2YYTKhcn
7x9bLK9U0cYkSmTsKiTm82qrFltV2ogqL7W39EIFrxDuZHjPoWmdcXSRzJoeUFz9HMi+PQ9T4JRG
/53kc2SbxfARJ13qSXVqE5KBkLKfXM6c0ojIXjKuPuBunGXfoi8EKPPSQRoH/S8X2Tbf+p9BbwmD
0/9NRgfURpANhagVcAJMsJIh/FcEENveZ+kaCNTJU03eiBanFBhq8LGgrRZlsVtfjIhWNtUgIEbV
DhjdZui/eSk5hMrReEtyq//+eAaXrr0Usv1fc8xpF49pBDw3QiKK9L/r9FXy+1Ugl66WxU7bci5l
1B3uVguej8qbBn0lluRghAhQbUIjATQw0Aj1hF9pMz7FxkY14megVN9G8NX/xfCoMAX8k0KGmSAy
+XrVN2Gf7ZOsdYJqp3VoL0MLCKp/YcI5yeji340OgCO0GoGe445avO4SeZISYOCLqvYqoXTFwtwW
Je/MXlyxKzOMg+gzslJZ3FEz6BAqwlUPnhMgixzZn7cRBL05L8jFMghFLNGmQZ2WrG49Ugx9cH3q
6BKSi29ju45BYFnn9ZpAaVIV7TovVihehdV72xCO6aW7wbVldrulIUqoWpHt+8ABmbgDpTU1GFdt
I2yxMLY5HB97y9IKgo9NRnUYFyKIzdyOVEqFWK4IWiek5phrkZ1HB2iScdxkaf2ujTDTqY3QVdB9
uEmqr8NCsuK4cIbONpNVl/EwfYsDwvEJ3TZ0rgLaxwxIqwvShSoQv1pG7F6acnsWQH8JWQ3esBZN
QWiJ9nhiBCz9mz43kt71A9xS6bVdLM2TU4jGRgZgn7OnqYOz+wxtDLQDES8BFGpvB1UokzZPpQ+U
r1FCNW10uvCbCAqyhKd+vjQkOD3GAl9A1GLcocxTCMiDJX8/JdsChLoQIf+boVxZYHyh7fLWmBQA
pcPmUCRuD416f5PzsvdL2+h6HHScV+mZOBF7UENiHJHqCTNY9vuTSKzq1fBz1+j6y+NNtLg8V2Oi
f7+yFoIRvtMpoB1PwdGdIwWNkp1uj6UeekTHg+qxuYXBwQ+g1SqhuReyDow5LR5UaJ/gTGnC0Zrm
7aD9BMml3G7z6ilLOAFiYWxI+gO/+R+xFZaEySy6ohw6GpCq9dTs0Q8ear7dG+7jMS04Hio5OP2B
r/yKRrdTmKD9IciBKtuL6IZWDbvqtqrA27ALcejGCDNxKC6MqkK7AZLc7Wp76g+g2s4rUK5woviS
IdTZoN9L6fsQHW5Ho0zqPJkJ9isqh2FAXGH8oQmp1Wk/gDbmeMPSAgFkC8A3insATDOuLstTJsS+
gCYUaeUnblxsQfA48xTfeFaYqdNLNZGaGVYyaavmoBWy5OoY8y6bC+AX9I+CuRJIf+SJ8EC/nbhO
qMCVUif5PpNR1FUuhoGMVUdw6uvF3mzIXmk+BQDORNSyA2J8JiJZhSsfJY1Q2ik5rwiwlBkBlwzw
FiAXoqQLzDOpzac2J2hgRD3KDcfQMgzASIX6IBWBFQYvJLUV0+n698DMoVwp/Xm8Kb7oZJi4D/PA
5QIHDK1KlQmWRGinMWgA6M6TCBLQ22HYVMKuDgWU/PojTh0vaCbkZxq7HjvRVvPXQaygHnAYNZAq
7FThj697XbIauqccmN4Bai3KnxxJDUHeRfIqa6FczTnrFyhyQOdAwQbojBSBKWamrM5EoQvnBtB9
iOZEqJ1owTo1iY0Gn9DWf2eqVQaTK0izrQu9ha/qRauInpLhII2x1UD7Bc/V56HhvXjpXN3Npayg
no+2bFBFMa4ljlqPNy9A2oJcBO6IS/KqJFXLKRsv7HxDRL4erewKbfSgf786CoKR1KFZRgCkpVsR
xMbKB95Lpv7CK4Ev9JcD54/EGX3HUP5txlAn+Q1Ra7AtmOdw2PbhLz3/noMYp1BiOxWdeph3YxM8
mx9x/QfiZBA9PnfQVMXZp4vJGq3pnHVfCBC0EIKWZICH0NbFfM8AV9ABJad8/Indpt1nN8urOdZP
Q8kL40umwPBIVUjRPYZJuJ3j3o9mv6JaBlmUOEa4kdXYKsbYNnMeamLZEh42aNjBkt6RVpE5MkgJ
2P97a66G6qnU3ice8GmpagDGzn+MMJc7lHCFfOgqwPxlAzJTpi2kPwUjt9VAfdLH380qVpFNmHrP
UNpz6DdOCHElpfcC5IOxnECCCfv23wPpIDtJu1pR2qJtK8xyxoKhQe8VgMC5fpd8Lxq2Wvl95LWv
LezJGyvMnszFUm3RI4iWgFW55jgk/UJmv0MyEVgatOMh0cS2yKtS38ytD4ht22zRCJptVXNXG7vP
xyF64d6CMIfubzwS0Z3L5q8n0Cuhtg8COtQBjbm0gOWy/NNf2MBxaKK4YwBpzVzKtRpIf+jVIEcu
X9R5nwXoAua1Eyx5Ou0u/a8N5qSZxDTzqxo2kNwFYJLYceJhr4P90nQej2ZpzeFWuL0C0QVcFeNZ
CBR9qYUAg0bFE4nAPx7wqHcX7sfGtQXGq3wT+P0sg4VpXosjAFWmBxYotA2gMUJVOcNZnDi0ZUPp
Ak2t6KO5DUaQRcbE9YAJRSc1cieCZOo2dB9P2ZIrg2UAv0+z3SD4vbUBVE8tTz5sSO+68ROKf91r
FaDjk3NrXZy3KzNMalPP8fTUO4q0+yEA7QmdQbDBixdRPzW8W8JCWgx3BAgfUdwNMJ+MuxVyHhhz
Dtx2njbPOmnOZiA+pRrqL0asXSRBXKF3Hw0s2cjZrwvLdWOYuS0LYAZJoxIRRw5GpyEy8vuNBapW
i4g1JwAtjRHXWJlqEADKzWaKA8jYBUIPftMZd8ZZ2pjD7/KZSti9KmJjp5rsPfaSpSsBqgb/M8i+
OpBL6ZK0xZXALyrpRdVbSMYrefIUjG3mZnUXe3Uqt9DNk9A94UMDSgHqxDbHerIjEIFZQx/13oSE
/SUb0khDg6KaF54MkkgPomMjpyC/lGS7+Vx254B8VTECELAambIPzdewil5iSMoq/i4yrQa1mzgL
nG6cLEP9949ak4YeODRAWXfyEAk6ExM5xEypeAm20mT10k9DRHlVEzixW6bBmTmGqHoQrkSGgfBg
MpvKz/NKL2VcVpQGFMOVa8StNaqGA7JU6JbulGwXQIsONUG7MfJVHFqS7uXVrzxat77piOXK1Oxi
RPoYJOVTa8Vm+a50vJ2/9M65+so7ds52aoLULzr0o2Ru33xHxsyapude6TwBJLkAgr+Fw/ye15um
f1K65OWx5y4EHmDav+QpwT+AJ/ptfJPnUqjCBNeslDKHHTU/twXojPaTFfiKA1jr/9Ee43lpOSTC
PGBN2miPHiNLGcgmMDdlm1k9in/CX5kDGg8M6ajhfz16r94EkRAaY6JjckFRagnGq6A0lqYPlgDR
D0G+dEHDOZO+8OV3TvdFfELb83Gu305oiWCWqxPEZdQBVd8+QUtiHFmh0m5rQXNK0O0p+XrKX+u4
XqeD6EW+bhvV/JpN/saXTtm8LxUFpMjxc1t4hekFivHt8ZIvxWEFaSVcBFCkgLbW7RcaWhXodYQ2
Grnvgc8Q0Ngv661XypOrzcrEabdbCsWYejr9uGoDg3JrLSz1Ti4gl7BPisIlqQIpL2x29JQpwUvV
qFbTyH/mXFs/HuPC3ZCuOQDKlLAR63BrtW1zsDEBIQzipIug59Y8rvX5/bGNxXlE2y7t7wI2nk2Y
FGKFfvwK9089/mhbjXY0UKrSiKfQsGQHDwFQwlGcCMCCt2Pxs6D+D4msHG9Lc7KgY2rnnacFvHQW
/SHWda8NMfFSkBslDzRcRJuw87IquIzGEQomPWlXY+27ShOsHs/gwuUKnFYAT6FXnQLwGd8AuKXo
2y/0r/86BuSQk4PY26WhbzOZR3e3aAssrKiIg2gJ5GW3swhd+j5oJbRjGBEBx/vQuQXoSkvzqU2i
NZS7eHzFi2cskhD/M8i4YO236ZRpwFNH2e9Z8NKQvEriTyg2OEVnj8FxjonjY5uDjfgvZlVDCZLS
UUDEhHmz5KnZN5DVRV957qQWUewpdDLeU2IJOmvi9YVkDnruwFfKrB2omNUmJoB61roZrHuBwuKb
anb0uSMoLxnCKtf8dJcnVbDTtGp0Y6M/hlJgnqNKVg8SuBE4oXdpz6si+rPAvwGuazZh2Oh9aFbp
AKx8gx4L89Ooj2PAu1kuLivKdTSZhX/Q8HbrR1Wra32nSEAQkeFpgCBhMeqO2mdbKdDwb7uSI9Np
BLJVu2PSzt7jtV2edrDp0P4LRFO2qTSflVwfBx0PhSCF8psv9041RakrliEej0PV2wh9rU2S3Hfi
bjTQ8zTmdqvh4dp3pbAXZ0gLP/6mxXkHhg05Jg05cPZVKWZjkUYqxZFBMDmJdWuefiQdj+V6af9i
ZQ0JhINU7I/Zv4aZN10xUNLRpnJmgD9cMS5Ny4+6eFV12VOTHR8Pa8kgklzwI0rjipP8dqFNDWTF
fY9+vCbWDtnwXRLR+nwgc73VomTz2Bb9eDbyXttinGo2NX+caaNVE1JhWNkX3GAiOudQXPRd6EIC
y4j3P17N9KS5ug0VxEiHwMSejc2q9EBYE7thaPgeOOGg5DoN41oVu8lVRil3tXQ2JSvP/Xo/GZm2
ejzgpaOGtkRBPwBVJ6zn7ZcoRT1pPfqw92QuwcPbA3AYgBjb64NktFMlbCFhYF6GqO05QWLpMMU1
EARY6IXV8Qq5NZwHVUhiHzPdK581EvYmOTRd7Bh/gXlG/suEGeQmtDsliFJOmpH4GCAgQ7jkGCRZ
o05QOe0U8B70i0NCpk0D1FAESyQT76ceh0BT4mRTFcB76/aQKJD+TT7x/OdEn6WdjmQpoEhUngpR
/3bySEn8oaENC1l9QpO+FUHlS86mv4gnEG5SwPwLz0Cu+dYKWspBFNujxlrgln7Ac+G1VUJ9PZuB
z8m6LM0c7ojIZctfkDxmi8tFaAaqgQJrTMN5ZenF05j+UkPOc3tx2q7MMLt7mvM+Sg1QPKKCK0ef
waBaJq/qvjgUWgVA8QdCA2znEYD+SfuFXzTrY+iXDmj3dOjKhdnH4427OJZ/7LDvRRTr8trIcfxF
TU2FrEOIf5QJJzoshUM82VHGpTToKstSh8BUJjhIEA4lBVRJmePD2R6PY3m+/jFB/34VCodJyIU2
Bwiz9Fe5bzhEfkEjofgXIHI8DP4xw/iygftfLdcYSQqkhfTamZva//N4JLzJYkLpWNddEaCjbC+F
hiVUlR2IOidoLi/6P6Ng9r0PZIpAKkqNLengcqxDx0CzGXjj/ybAmLjc4MjV0PLIanwAfW4Gug9D
HUk8Rf5QEvTHGJ+PJ2xp6VEeBL8ZGB3RdUUn9GrpCy3Mg2QAJArb0dR/NKpgod3HGeOW48Z0WthT
nbKO4fFrAinNhstIKyd/NkEQqOFmmB6j/gP99QWURkLhrR4DVxr/9ZUFOHAgogCcw/93eIQqAcpD
H7A5kxEtHtPLbDSWGADLLyebof7+b6cRjWtoevmirARwgPG7ZKxAOJIDL9DkELr8nIp9OfwIwJX1
2Mz9TQGUzkhVUH5hCavFBE8hledZrpGgkleRC+d2S1eyU84eul8pGMF1Hm0Q0LAhLPpbLPTMNGsg
Rgbwe2iiY4iZV/clDrgJtEeajRMEKsvT+vHQFu5jlK4aTI6gZdWRPWb2laoM05CFSMWDujaOVqry
qQx+bAHcZgugwElIYo1RYSfztBf9f72nYRuJR+xqTC26tm93QZSKyAKlqNTgcN2UCmiihxGto7w9
cL/Zbs0wcZYUUUuMkj5Gq8aKM69Fzl+TTprhPZ5LGkhv99qtHSbQamol5TOasPfGkLlJBfjtcBiU
1h6nyyDyZELv4yE1RtUO4TC4OzA3Lqma41gYQty48uc0fZaaFiwI+8cDYmwYaMtBSyrKF/BLlFLZ
HniJyE0oZ3F0wrvyJTYiN0g+QHL2+7EVGuuupo1aQbzF74N/TgPDA3MDytSsMhMUAk4QxXwT/PbJ
GNAJ+9gG4wL/sWHgwfoF04OdW0/zFakPyCjEpzqL7T7cZcPWMEen/pdQwP/YASwDpJK0zsTmyQTF
b0FGmCanFhSLYxB6RgTZiAq9bpz73OKkXRlitu04Brnkl3FyEtuffv4616+PJ4zz+yyxRw/NHGBO
i+QE9PpPUxQsU+s4HRtsKxY7WSxWt1SnAt1EWXJKLONQ93aI/yDa7GmDLW7AP6NSCnJe5y7blHJn
lQnmfqWmgiJgZBBg9qY//gvZQJVs77/NnMNpYffAB/7nC4TZoYEm9FpD4Asj2nkguj5bbdR5owlc
0OO1Yk6O/z8iPGKh+kzZPZgNBMI60kJtIjnFqS3bRmzJg1VnFtnnQOBwbLHEFHfGmOnrQ4BPZwi5
nUrjOfsYnoTAQjIkNR2IPmwR6w75arKcjnNMLc/lP0Nk5zIikzwIVXLqSIm6frUuM3RoJZ2/eTyV
zEn/NTpgt0wZrNFYOrZfw6+ATSh93TimvvwyI5Pul6rVKdp2ao9t9j2SeKIRS/tMxnWJILujINQy
A4viKPfTLjCPynCWIM0DftbHI1o0gIEgIKH9FqCx28gni32jyUFvHhtzT4znGXyQjw0sTRmyvFTx
B+lelW3961T02te67x+LVrZ9qNjPkxU1mdchEzC+kkrktWAxx+zXGgF0Azw8mrDo1eF2RKAGnhW5
CoUjUn3ZZGngw++ib/XwDdLcm6yzRvRWd2ez8IzpmxhZBehbfNNTq9KOC06UvHdLegADxoD1Q8/N
V6y5vsYXfVJU5Sgc0YtjK/XoZlCLNWNO+YpNuGLESBZB14JqO2tI+tIluDKTCpVe+XkcnHY/p1P8
rmrbeaWObrGJfhHfbkrsuMdreh9Rvhp6CBBBkPQU2T4AnUw5CdU0OmktcRLEkmpe5S/pZxhJXpB7
EU9LYSEoI9GCJAgSyrTJgb0D6II4jnmCm0ahqJAeyFbEfDORBXFUye6kdDvr4QEia5xhLpmFNhiy
kKDco1SqzLUg1pWi0DpIXjSoiTuaMWdeZva66yv1cIqzKt/oJkjHzXIIN0lUSa9mkvNujfc+pOMb
0B+JZD6gamxxUugztOU0c3QqowmN1oKO7dMWwqZU/cp5vKz3OwfgV3rNAhcfKl0snlHvp6GXxDg/
6eegsUAJGp8azpXx3nNuTTBnkdKpfpr31IRkGcApd5aOAmtuHOc53aXBGt0l7uNBLVlE6Pxi64JW
FfsG7IMoM8C3lp9q2TECazbRuLsPTFrh6glBpZ3jNDx79O9XmxFSDJKSqLBHDCcTZyssXVl152SL
s8FIL/Lp8fAWDlwk1P4ZH0ta56flHCUR7IH+1mg/tNpSu104A7hSrrPC7tGNEW1atK0rNbHDI1qG
M15bEAvqRgCiOTAZZxQu6OCqoT58NeasScU+0f38hIIE2Bvq6akXPvzgIHWXrNh15a+m/AlxEuNz
lI4txIDyQrKbKIXGR7RDzR0sL9l2Bo6IMzUL/ozPwtIjPqI9VWQ+q6tRwMP5gM/KHCHYa8Y++y59
KFBWtcSfwbkBGehKPQybxpP3My94LPgBRQ/RjYvpAcLrdk7iNpUqXYuLkwS29RZcAgj+0BvBlSHZ
V+lB52ys+xcMluCL0QlpHMDmmI2Vd12s1YqQn0KSX5KTbOAalL0G3Lwny7z7tdbow4FONZ5+VGHr
dlxNU7dTLKfFaWg/CBks098NDvZV5n7/rFzzM/IPqXFp1L0eFZATA8vJ41Vl0Stgp0MgBEgD8gUU
385ykk+dIkZaI5JT5Zb74indkKN2lLfxJthCx+Vo/ghPw0Vd+R5xatvcaJx4wmZE7uwzXqUa41hl
aFI55Vpj9Q1qxZEV9A70HPHPix7JUCp/NqccMro+x/bXO/TmLcyMnTmQ6jLIR0RwcpLtfFN6yTZb
tbt8jR5Ub9yN62gVbDQvXgfP6kY+Ki+gRvMglr5KVzxA8P3RSL+EwhRoDR/QEsbfhkqcIUiNWdCk
Ayk/iLzFownUgRtVWCnFqVW9YeRRN7E4tK+pB+0ziudookBCirmsVlpZjlVUqSfoJX+WaM5yskOw
h/jHi28Vz+nqsafdrzQuGrhH4oKDWw7No9y6ujgZWtPJgnZ6T5+DHySH1LylPZcHPNXm2BE517i7
aEVxM8jrgSADMDcAF26tJUi/JUGamCfZdLt+kwq7itgTekR4fHP3W5hagmwjOnHo9Y3dQU1fNUjI
p+apX/e7/i0/Vwf5u+8Ne2OdPMerxg33+R/CQ5ssju/KKrNvkilFSt2H1Sn89I/C8Ankg9Wu9LDm
xX36Sze7hBkfs0uyrg6ascFMlrXjF29Q3FbXlWZ1p1rcg67FnL7J4Y9QJXDXNTQrE7DyPvacuzcP
ntq0ooouexXaD+yL2y/FWJ+U0T91qhWtlV1iB8HqSXt9bGVhmDdW5FuHkVK/zIZ58E+Z5b3Zj3/7
fn8zQ2AenkZXCKI44ce7p0m19OfL8OJ3VmnJWDKOKfpTzHIBYYVQDtUbSDGxLWFVGsujMCj+STwC
ZCv8Mr387H8XN3D8OLL9N/Nl5kAu2UZCSD7hHQF+FlBoAvAHUprbqfMnMSCdKgVnYR3sot4Zd6bp
jtvMO3dr8Wd9MJ6KN9XhNQMsTSp6zpHFBLoYr3oWmKMOlTqHJAzPUPPGa6Wxh9hSoMCkWLVbeQ3n
pFzwQiCNUJVAwERvyNfN8epWBnUrsxryKDzn+26lZ9agWM2zD71NTqLu7uqBlcM1izae6wBLq8yN
V4NIazQLSYJHA4oBv4v+PAmtBXEXzq66f+eCXwSFI6Br6LGPwHy7anXhAxfahOkZPSHGSvtTi1b4
Fr4JOA32kRf+UX+PHH6OuylkLDJbbJT9ANrJQXqWfuXo3nmbwbaKbkur50kx3AVHxhDjkGQYq0AM
MLQosEZLPekNFGPWjzfaXbxgbDA3t0nu9VTCEXPuKcEeL1PFXR1q/srdRhRRqljBz4eX4qmxY0d/
SrR19+6AowLah0Cx84jj7zPEzIiYQN/7ih80M0wO7s/hNZVtFDGPrtFuffv30Vc4geruRs9Yo2t4
NUBT7GeQmMJaBfdLLf8l7jzc9uaD+UJ4VeYlWygA456LEilqisxkSnJnVlIjY60KC83EAlIsoFe3
jbUwWMAKP3aMuxwgohHuAl84MiR2WLancFSSeUC9+WwIYfzcxUPjgMGSp5J07+IIDSitEJPaQsP0
7fSFYitUQ5iTc5I5veqqeBTu2uJlJsfHo7l3c9jBcw+nCW5tIBa5tUPUKU1joSNnwJ6lFh1kgh0Z
3x/buL8aklsjzPpk2UyqahjJ+T35gDtEp9BL3/Jv2q/+I3l7bOv+wfNlCyxLlC0Ad0PGVi7K0DiW
ZnJuvTH5QX7kvYWHtan8yvyXJNmoINRJk92Q2Rpy3tJRlgOrBg/gxlQtDfSZ+5SnXr24kpBz/u8H
MdtugHZXPKUSOVffssktytiKwQeYyp6obDhjp05xczegYwdEmHYpUAwvDdBXe04p5w6tMCo57wb7
3bSC9Q/izhBDCZ3IHu3vzeXj43Oyzp2lcPbEfeS/NUw36JXhoNLypA0VcjZeAR8ynPgj2IScgHz/
nrkZHcjdb42IoAXT9VmGkUN5Ljc//U2yMrfCxlyBqM57PJX3iSLGGHN6ogKA9Cxuvee+XotIDD3r
JyWwVla7jfaaFbz0T5rvCLx5XN4p/1vBu20PNWJzFmNMZPJNARcZsSNXOuoH4YCEqvt4iHcXEWaE
zCFqQmpAihEVzk513PTfBE6K5f7WyPw+E1l0aeyS1offy8essmPZCV+mzOlmO7B0t8GuzBxQMP+a
JxfqWo+HtjSNOAwgdYgkOKAQrM5BqQgDarqheq73YGrd+fvW9Z/hJ6tmN63+b7a+rrFXvh+bRVZp
qk/O4mrcx47160W1a7fY80To2ZZEwFiQIvtnUF+DvjLUhNFMhEhHqD7XF09prXYnficv+a5xOsew
FLt+DV0TnEYv6DflDPLu1cHYppHnynYPJZOJZCY516Eb7PyXF2teCT8g1vcJ7v6QNrg+NrgQUG7G
yjhnBRwn9Bcxqao1e6Lbr81VbSXOYyMLN6LbGWVcNCshbFyNAjkPdrzJX6pDAN0Np8aEKnb/Gm67
t4YTxBYOg5txMacTGpvq3K/gmMaqsPajy9nT9INvDgCVZm9xBxKBUoYSJ53Wq2UiSTsqY0y0cwhF
Cql8C1LerqYLfWcBQG8qkwcaB7YnIzLTjL4Q9XP5Ln7qXhxjMwuNNXkpruJu4oS8m/KdJ6gKiizA
gFBsGkDEzJDqqFCzSJGCSwNGr0tdIFVYY3PbeajHnlED6QAVYXLqzZAXjO8CJLWMux56/8AbAa3t
28kMFXD+z9kYXPRiY+ClW+HqOnCF+eipdTuh1ApSw+AoxTOXvU76fhCWcYzxqVXoKRHoSSNInwN4
sCLNvNH0xElXUstr1FqaVcAlUZFELoGAavZ2bAqANa2Gu88FgCF71g6omtlQibXAByjFv5R05uzn
O79HsRz5HZr/RDiGpvOtvVZRwhqM4eFl2opusA02kjtwHvD3+QJqA96PBCSVrWJrf5kwRmbUk/AS
bsh23I87bdPsiRe7XJjfgmfcWGJmz1cqyMMSNbzUnrAW1ui63laHep3YpeuvpWO0kbbxtuZhA+4v
QMwAmUlMxDjqhhlmh234Eq2Jnb9Ix+/xU7UxPJ40G3c2Ge/Pw24WBEBrL8nTBSK75DzbmMtDteaJ
JnCHxcTEShYDP/ExLGFtrHQv2Pq/8eDZSq64Dg88quNFR7xyErq0VxFyyAwlTHMMK3p6lt7yD7Tk
rh+fKneP0a9VAm0TdhZweCxVQa6gkS4RlfACRmpX2wbrca2s/GfkQR7bub8PwBAqZYDXfElgs/6O
pH+hJVodXQp39mR7dlJH3fU7zUk2s61A4aCALvFgdetvHMP3IYuAoxEFNI0y2SJ43c5hV0B+wy/l
+Mv9g5OKSkr6qa/ILrb/j5aY1SKjBBqVHpZap9/Mlu+V7pviNruCc27e3wTQQXo9JOo2V24RDkXk
z3RICp5NTz/6l18e2KsPkxeegu8ojPGOUd4UMqdaOcWzULawNyFSCbbudl7nIKMqcZ6EC9sYAwOp
Jqik0COGDurbgUVpRiq00scXpDVRXnekJ+NZckOrOpPT48X6AhjfnmS3pphHYBHNegrITXyp3Hqf
epWdOj96L7OydeSO66G0phf52XiuNqotrvXNdBp//UabGK9blvcdGvNOjDOct1WL7xi26UbCzmj3
aHsuLBEyp7kXuMEq2gxe955s0m/xk7lS7NYGQc+G61T3x8TNhGjMGzI0KgM3THxI6bROAxS4LZza
t1/fY6s+1KvI813fjf81oAuerKA3n6KAofeuMVsmyWRoLg3wrN4DugFkINCrmH3bcMTnat9+bO34
WB6qN4mn2XwfWG/tMjsoS3OazILd4INspZ0soZ4sclzsPrTe2mCceSzDyEBvAd01gjVbPzXHP2ce
74ig4Yv1YwiGQr9HBSgbt9nbLSPIESg8WoIto6JV9GVSf/sTL3izVCZQS8BQrowwx2vpS2XdTTAi
rsjWX4nb4asm33gRABbdyl81q3otbWcXhPle4RTesOali+4fCwRdHgpyfqCZgyof4ymT2QZKlDbp
Rcsna1R6K+FRWtP1YGfy2gLjE2kXxxBdr9NLbyTQ037KwMQGEnchsZT+pLRc5pUle8D1gYlG1kVR
YytGkN2Iu0YlyaVRjmNntwKgdm4wnAQFrfOSqwKC4GfipujkVa16MbrKc9I5BdrKy70WFlZZeI9j
4pIr4QVBuSTQYamJjCvVctZhK8qYYh/S18ivzk6WptCu7OuPx5buUx5wKJTB6cMMhJFwrluvHWbQ
e2pDmV26z+ZJ2mX2PthUv6TX+MBjfFk8LIF+BQkHSoNgm2auv2UStxBTqLLLnM6TDJX7oPxDhi4S
7C4Uij9620KzItTbeY8W8+Z9ksdJs9PAHw6a1BYyoGxmjIdOI6S/GlXrqhVnKuhQWbe7/j5mKiIt
noKgarNLUuzGfNqbPhrCZtDSQONVTn8XOBMIeFenoHKU13AEEGPgZNWXtpapgQEDEGFQWLI4YVWM
hCGb0+xSGurWHPuz0BBegW/BhonbF1A9CooRdwIXZZZ1AfLA2cWANuQKKKMAmgm9yfHgpcU20blL
IUQIWuibv/Ur2qBK1DnLL7XTO7Mj4TprbDSHAKJublHwXmscZMd9aQyhFySAhCgoOstomLm1mEsZ
EWQpzy+NVSH/Gbim/eJ+lKu1/sK7YC7NITiSwCcGgBQOTPr3q2ufqvdV2foFMGD2Cy+/ujxzVz/O
jMP0Rz2f6jK/+E03PJtCLb+rU1wfhbLr7JCurCVRam1LHvUSPlk2UmjJAMYq9qghJ7BqjUxK7aZM
KRY8NMF59Xij3NdKwBUEUATSNYCJAaPPfGHr61MAcpb+IpY27f8M62iwq/lYBX/a2BsAhzJPQ7+J
5egshKZVdaEzNZegC0H3vAp8RxFcUwHOoYIOHWcTfwF4bjcxvg1ZLFTLgUVER9vt0oizWKWaUA8X
oVpXgeSV/s8OLH1lDOGkwfZnUC41bqJWVqZ7kRBt/B64LfAbZNBeKezsfTTfW2EP2EqReprqhtk6
Df8fad+1HDmyQ/lDywh685pJsorl5EpqjV4YUkui955fv4fajdulFG9l3OmniYnuLhBIJICEOfjs
AINn3mAJlIO/3dXHGKCMPZrMATYZjlQHJlhROgIyWiKKeuWzoLqNdqzKxhb937lYOOEp+sj6TZ28
6fGzNZAG7fDXz+SnCwOMmorTwBwhxgBY2woj2saY/x/OGboRSK73uiN2qeiqcfTZqEBd6WXzve+E
xLlO98vbM/JGMlTB4AHSQcjrMb4aC1L1CPt40Qw4/vK10RtFFzt5ivx+Ku7F6FYxSOQ/WeNTJCBe
DklpSU55o7zpnizsgDT+EBt2bJo0Po0TLQOqSTdhg05OT92rpqvptnScIsPGhKwxYeIzupUBJAn4
trIm47HQN31EK+XR+pB5uDY/220XpEWwBdxn4P2bbEtzrjWD4dfCcBaTEA2+WHOs3ljqttGpAbzr
+dhV2PMa2cadRvW9FjzoxrGqR2LEG/OULbgLvF5XZTGZrKgvv4hR7bFWx2QK/eHcR9iB6Q6Vm1S3
iUWboKXYUriZ9AM24aAqUhx0Tw9fsSE8JLVwi3UZWfss9DZmtn1zC2U8TqEzG7acAWkJbtWW0Ljs
b5MU+5Z0OrX7wG7D2+uK8jPQQHu9JCNlCEhmAG+w9Y4EC5/GWR6Ts0Zsf3KmES9X52Ei2m3Iecss
5uebnBhKzPspkY1IBb5acgYku+aNmiTRegYCzgCQfc61+/GyWEihr+prixMcHeMIKt/s02qek3NC
gJuC3YJok6knwnsj//A3CxksQUZmGbUpoH99N2qN2cUpOrBBBrsAKCKkjspmy/NqXzljVnAwHTgm
A3VZg33BSJZcZobcFOemHoVtHqiFTEsx8pONVOmFRovJwCxP2qr1Zk47oPenKtDF6ZBMCSDEKxG9
TwLQmkuay6Y20dyfgCbuh8aA3q8yauJN3HV9cIoEIQzJiJEdiSiKLz9UpWJBNTU0uNNMn7CWvexm
LA0Rw2SAla19CwmpUB9eUwsw+24356GCTT5C/xIVcSVQsZ4MgWPYfrphyFxZdrZjzAm95Sz2hKjW
+ZBZUnoe3darTordbEI3QokuPr2q23TE0kzODfkRfzIUmVMGnFQ/9wGifmDwHY6RsssGGnkwcLPb
UsH277n9xSsUwSS2FiCfj+1/bLdIN9XYwoaGKLwzTq07NC66iwek/tymd9r8Sd037yFGGRAHc1j9
kceCj8YoM6YZsB0GODJMBCGVpj9JUZadG8cg6u4YUt1rnelsX6ezOB9Gob+RYSSaGuGUtR3i6Y5m
j/88fPIayn6myRg+GO/XWGWYBiUI+Btj35LDSXFiQv/3lkaGDJPAEI1+Lstm4cOpSAwzY5JTiIYM
el1cP0Nohg7jYTSAujdWhmNBE4wLllw3IKpnYi2tsYsJb8BtzSUAnwJg2ngNLp3ujPXsa9GsI2Uh
Zw9O68kfjU36J6BC/nq/ztiP6Gjh64IQo27hOMfTUEbZ+bki8x67Hp3M5ajaz3LEQmPZO4AmUKSs
2DI7YiQUd6YCNNwbiM07JIeHO25edu3GXlKRv3uC2KwqzJSBCtIOEnGlLeY70Vry+FjST85jdE1o
CyYExtSAjYSaxHdSo2QmqRQF+VkIyXMxUkBTBGS7vX4yKw4U2T2MuIgomAJrmOGnqC2lUpUOLyni
vyg3udcTsd3QhrMSYvWiXtJZ5HrxYusQ+gpCDjrPs0+sIwnObUp2DyZvDHxNaJd0GJUuUmVUrAh0
/DuZNlS/QUHF4ajajzgQmnZJg9FmtQq7rtTb/Lz3NYK5rvcx57yiVm/mJQnGrglY9dJbXQNxpZ68
EangCC8KfeCVXhdpsPb5kswizYtTEedW0SIJnMSevnPrwzKk6Bn1vZqTh/CRlzxd8waX1BiFlqRe
sqYGTGEa4TWJCP3kHMwi+CvssEsxUiQL9VrHy731VDvecX591TpffD87DVTmqonEGn5e3y2o8I5O
TjXdvk9UIdWv69eSpwBsStSo9aCvwyo/TxQBJ3ZYC7SysaEOszLcvOBaMHDJF3M3rVHs+6Kvl3NB
IODKMUncyBVsjrZxriabtIkHfRTqGcrW2uNDD3NW08gOeIfE0wHmchbpOA1TAsFVn7Greh/W3sNQ
puYkD9NW3st4Wj1dPyoeW0yMM8SCFpQTCNrR/Ud22G15LHGujcXYgsJPRV8RQeBZpdJW/Y19S951
FngUGDMwlJXQzSIupnncz+5I8Njm3X2On2GdWYi1kWmi4fAHoHNUm9rZ4YlOOB5zNQb4o8mYoPtu
z6YuFWQDu6KgyRPtDxWZ3gd3tzWp4L1fFxnHGPwA7KkD7LqrFVwaO6SxdXdwHkWRDET91YQkp7wp
F47//PlSAOazJAqLaXNtzURvcPma2emupDwRrgU4lyJkjAGWx0t+UH4ZA430tklrd7a1bb1XMeBL
aUo5clySAf/dZmOK5/uRBY2pFrWyXJ+EvCj72Nbtw2Nyw7tE1302xnq/k2n9Kh7aCfJD2lD1Gk8k
Ww4j162oym7wFQdxlKMauoeHavtg3oZ76lDT+Dcvt8vzYaxBXjbtIAD+4yx+EtK4M6UhHgY8K3rd
IgDC7ru4+lyR8klHGDVQlDlNig7gm5BGVCX9a473qfHZHQAs7fAedOt0l25IZKowBMAY0yQAHB+y
E7DeTm0fG5JFhGOu1w3RHwqM/DIs/RbFIs3P0kNxL9B2p6BQG2+uKwOPDUZ8UqUNtQgMCETVL0jF
u1vl9u8IMKGUqI8RsiYgkM0kJTkxf8eP1yn8F4vzH0Gx7RhWh3GZaQKJ42DaOp1PjpI7Ozr9zy3D
X9H0HzqLgbiIQf2wR1wF+ELkCMQnAADfPKYO525yzpyFLoSumWrVQqsGahEBE26jsyuPHCL/JWT7
wwhjOeOy16baiGFiXHOTof9ZIMmmseNTuuVdz+VV9tNo/iHFGM10qDMla/E0jA/7ztGwFY309J/5
mNMtLyu2bjj/kGIMp1S1/RBrEap6u+eI6A8cVn52/TDHz9z43Goiqe5wNlKzM4gk25JGpJNwQu2G
APuROMDOte/vk4+IGiOREV1xDMK6omPl5hemEjp5GYsga71Wht1STCQyHT2JGFs0GwE9jPJ83aIB
P47tghJjFjDt2aWlhpqs/FEFtEZKJySWvR+PJd1ygu219OlSjv0PV4yFMLI8zaIeXE0YewnocHil
TrrdfT4piFJkju4vSnCFMRayALmxAelgEAu98IFW7nVTtGpN/7CiMhbCrKzCh4HIz08vc0jus98P
139/1TwgFbpALizJd+ZYKnQFAwEC4a892na2nR7jjCCyuk5k+ZEfIrogwpxHWVZ1KY2Ic8wNHOnm
ETMff0eBXXpfCxhBCgOE2OHzTFSoVrsRt5zwcPWg/3ChMEehlN3/j3rvN3ccjV095YufZjJR8hSh
j7OBgOSnYaPtZKJuOefMo6DgiC48TdmWVoLhVpgy9Na1zoN//5csMGbZR5cbemRAIL3t6WA73Cf0
uq26EBJjjYGQNkyhAVUF0M79W0FvB1s81JTDB0dX2XJXatWAYlJBZbp7frNeEWG+/9VlYE1uaAmt
1MkgEJ7nbbI5FG69uU5h1W1dCIq509PUZoWGEtI59YJHkUTcdPOi6Vfus8LcZ7PAvq50eSepm6fa
VvZmuNiMyOYVBTmMsKbVUIc5Tipci+oUkOScU97LfOWw0W6kaQqaNoA4w9bZssrHg6JVCoQteJkX
dHJJHvA0ai04+kZlYfPy7mGk3CprUGkcxX2TiJd42ESDl8vT9XNfuePf6Cx/fkFHKqp8FBdu8P73
FoFNPN1dORAsMEOTC/oD8URhu+gTVclDtNgVeIm7cop21pG32/fnECtmbi5JMMKapxJoKwJI+C+d
MzzdlG7zWDqiLT3R5D0knNu+4v6+UWNEZpWFNLelXpyf/aMrVlQFgkaP6Kf+uH40PDrMlaxlc2jT
ZqGDHvORKCfqn3gPLx4N5lbChwia3kNyE9U3/h0yjTZ657E28HydlxU/eCkzNtOctMZgJAsdoCeT
oucmE1asC9a04QGMxlC007FrWax2kCRhhqyip8FpiOlFHlEQL/Kv/1oi6xspRmS+MAC/TQYpDVOw
Bh4tbkgzCg0IHaw4+8VL+Kye0B/OvjzcxQVtYqxOjBfOsHvDFWhPT4n7yXEv69bmgggTpshqMHbd
CCIJib395Mwn5Eke767rAJcKE7FMWmsZoQgqlaNujskeoPiP0ufj9ItDiCcyJm4ZyzlBm8SXyLpX
aas/OPnL53VefnZbLTs+9P+3ohP4hmwpuBikoR4MdXki+8fkVHrTLjv5m7NvR8foiFaIwz/j03Qo
bPRBONdpf/0240q/0WaCGmx+MbGZHrSzkKbvtR3ZTen0dh1uMidQt129LypM8tdY8W6jFbwZ7V6h
ojNRYIaM/xTZghUS7TGmoX5mO8OpdoqbFsSsSXY0j/IuUUnwUSWkjkn2VitEnUj8PBzywA78bRdk
VDmmmUWkrfjqmxsBm9p+mQkNx1d0HUb1uZ03fe7EqYfNgj1vW8yK8wWqhYbZSowtoOeHSVj3eQ4A
8FrC61eyyz0WFD1Gtn1dvDwSzF3oDTxtFWtYcuIydfXD6wNv8GItKv3GBXMRFEHWJ7kV83NRk+fK
kakSYLsk5HjHm+1ds1bfSDF3oWvVAlvZwU3jxF6Z0megIda0SulSdzG8jOMbV+z8N3Lq93DCCmVg
5mcgtxc/0Aol/XP9bNZMyLffZ1QfW6vSdkbH6Hm+QZXfQEdXSHOyfSq28v11UiuB0TdKTExRoXNB
CSRQmjYyPTYb8/f27wgwYYSaaHWs6PNSRBLpm35bcxhYsYLfGGDCh1FqijyPcVWQGvZUp07J6/aT
c9y8u7J8w4VzqoZIHroEihxh5s6dOmdStrx80/WDQNfgdxp14td6YYBG93ksNqpdPvmcTvzrkgI4
93cKiTK3pi/iJPzHgvTnwSK0sCnHx/LYYO68X+m9ZFZgY98jUf84/K+YZAtqxn8M448JnFRqRqUS
UU0pyDEisX1vOQlvEoPHAnO5gaKfB2MzIe8joiiZ2pXdczphV94K37hgrrcv5Dq2AC3mI9qhT9iV
eW3nHAOis1WnMYka2fdBQdiLu+NSNQGU1ug+BjZv9vX63dBF5n6LyNHPWO2J+1cRk9AAnQjVlmvf
V6po3yTG3PKyAAx00uJMnvG2kuHlDVodjKcdJ6S6btd1FmgGI2iFkqtg5uxhn/jmuiXkSIoNcaHV
qhWn+HGxt92ZZB/Rsa24yWSOpL4048JWFVmmNkMIezhQxX1Z5ip1guXxvOcux5h8ldwvyPiqEWp+
AQXTiOuKD/S9cDhGd5WCDHBtLDPAioYfbx3dBD5Cr+CSGOimKmai3ZHhnRMFrfVWYy7jDxXGtDe5
MkeBJeOibA1iN+m2QvbBbYGuC8DsgvgobvcbEU3FBQKL5KRvti1G8btfn86reLPj5VFXTc+fr2FV
BLF4pAgieE5I8VLZ/6C/miPVVSW8oMA4gUIuiqDyQaFtiYV17vsB1/W6nq9atwsSjAvAMGSZyzlI
POHYdFApeHsheUww0V6M4pCgttDxtLbdiJiHEEsOKUc1OPr3VUm50PC0Cyt5GEBEI2FPGrw8rBsX
YzHF+bq4eHQYZ6B2ZhNVLcQ10Zd6di0MRVBHe7xOhCcxJsyrRzNqdJzKeV8fXPQm2vUTb/MyT3cZ
RxD1w5gUA0gYN26/j7c8y8ZTq4XFi/NodKOwqgbngUHj0W4BLvxwXUY8AowpsPIZdW3Y//P88Kzd
dy63r3rVNP+5GF+P7QsO1HgMk2yBqAf2vmeR5+Q0EpQ1013gXueEcxRfg4IXhLpRwUCvAEL574Lc
4KZH75w7LnG0VmYueSN0nd5JOO3KaW3JFamGulJOBRSaI8yU9jU17pyaPLzzmuE5msxuT9fUsFtm
IBchSnYTk1+7gWjv1+XHY079rmrYoVROZQUasTc45tNvaWNs5o+/sy9fFfCLQxrNzipzA0QGqhWA
3bIl+k99+ksizL1X/GpKAbuCe189wYCdMg9DV5TXnrNWVb70ouy0IRxsO/WLwtmjtcE4bE+99lw9
J676tle3PHI/0RaWV8DFRWJMQdz4/dA3UL7n/iDpTnQ4njGFeJuMmC4ed8oTpeNog08pcT4xPfov
MxsXH8CYirgLUg1AAIsSHoNtsFMfTPJg2Oa/ebH9IcOWbtV+HPJwcdbP4mY/fTWpYJKweLuu7et5
mgsyTEwwh0ZeVj5Ob4RrQB/c+6tP8w3nTq1VLy4P7SsSu9B3EcZiMkLIDL2kg4P1RdjqizQiCkuh
fIxJCevBw47hcsYECpEfGRiOgwDtNidFTF6RR4vcLZaf/KUIGYsRDnE1qRFEiFdp9hhtfr3m1Ljl
ZdQ4to+tyaWi4BuZpH21/I4k8HpHvP9LRhiDYWADX6aNIHHMtq4bv+eNS9Pn60RW2cAg49JZY2Ih
NnN9zciqxrowESkA1PmfAuBx+jb6N4bvggZzQ8sk0gUJS73P2HyUAC1X2qnP056XRF11FH+o/PDo
laahYK0vsVv8j3KHPvyl2dfg8LL+mr8gw1xQHTtTZwPx29meaHhrEZW2RNq1p+31c/nqaGEy7hga
/8/BsE4dmxvMoC1AJyk3hmO8+GRBHSPUAYamtzs1533sCa65a4iBF1EJoF5MVHOe4Oup3IuPYO7s
svNdL6OFWbnYB3dYIKQ/wIf8ComwyWyeL1k3ERfkmJs7Yxn7KExQlP1RxrSsLfVLk4y84bG1Gvxd
0GHC/CgrhqxojOVph8oEee7tYDd/fl4/Qc7NYle51lmfRlgvjgaKglRPe3kgeBlhGOU6lcUGXFMT
NtIfrdAHeDNacgA0RAasovlXsf6FsBgLMeVZOFX9oog6UW0MN7//HQeMdYjkFuNNA35/xCzIKee2
NSzR7xUJsY4bQ+DTlGiQ0FeZ1n0LnMijr7HDQ0NYm2y4vLFs41U4yMiKCWBk6WuQ6c1M0PWLdW/c
/n+OZrHeux91v/ADcJQRAD/TjoR3Tx2GhIWb8Lb0anHToyqMsR3jfP2kOBaWnX0XzCFfytDLK9x6
EG76M/ACXD20OSq9yh5AOpZePzSZs3LE/FkN+2rB6HRP7T7xHhOba8VXLcAFjUVpLgKgaYgSYRhA
Y69v8oO4k+yRTAp9/XfvTBPzu8CrBHQUi34A2KwkCqKowFk9pWcALj8FJAJmClzT9cNZfWdeEGJs
mt5nXVOJ8ULIwD4XTAfy2ozXFfyCBBOPYJPzLKVzsrQhSYhOJ6ehHyOFL7dDwssyr+raBS3Gro3t
OGHHFuTWJ/QEVD+8ICLb4sUM6x7nggxj3KzZnEsjBpnn2Z4Pt/pNd7grOGm+dblhayem+KHNWFfw
Xdmafp6wCCJfWh16t3gdXhGX0saeCqK6ss1VuSUC+WHw/pAzFt2/0O0mxrowQSwLPGZnd3oCSiG5
nan/LDkcD7cuvQtKTCxUWbnVxxooidiIfRPaKvYyZWCIpwyrun1Bh7mtWLnaCQpWR55trF4Q4OeE
fzH7bBno0MBCkGVEnS3yd4PaJ0NWQ92AJqnTJe5Y0s38TvY1f31JiBFZ7vujnvntck2TU4SNWX1t
t4e3kVS2/Bsa0Ryqc0v/zUFdUmUEKAqtr84TBKiQ+TnDu7IFyHyPnBCP0PJDrO5dEmICxlHqhXHK
uuJsIC+Y/qPShtznZHbqU7njpAhXr9UlLSZaTGMxyNsKZ9a6iOAmR1puldvYJawFb2nFmjm6pMVY
V23qoIQ6jq1f0HK3mOQobMD129dtuMTTjuXPL66u0SgWFnuDTIl654I6DFzTG2yqgMr3tHWwhSyA
GeTCwvHIMsYWPbKS0VrNYqBmt/YAcmirr6qD3uXWSU/ji/Sk8/fbr13qS5EypjdJ0b6cAM8QN2Eu
SPc0OYZruNbz8BrSAIUyw6Si5mS33FEjruIw9jjqldHUarBbQ8oYYKPlHhAywI4tN1wwikUJ//uF
+LFZRclSXU7VRXFceUFOP7jSQaeZ5pDpgac9a0HNH4kCJfu79uCZHQstxmSgpOm77ATk92B3nr+/
42jp8jvXeGKsyTCUQ6unoAMUorfMCd2P1slPMpZIcGNqHkuMPbHmpAyGAqRmV0X5HwuGUNjO0fXI
DW6WX7rGFGNNNEGVxbDCQRlmTLShdxXlY1LvLBQfc9GuEVfXtt5vh3Zjda9V2f/PsNXIo2JhqvqF
owZwY0YpUyOK6rCZlqZLAzUhBc7UKfHiz+n101u/dv+h8+XTL0wMIm5NCLovOs3L4EpOvvkX/aOA
zQRCFgDUTQw4MawIpiq0qTEueojZx+XMhKP2yt9iuKaH2PlqoFYvypbMVqWDwRKaAFi3QCsQqZtD
O261zWPivl+X2Kq9uKTD8KNJzRT2BugAR/83Vu2SyJtcayOh+BzYvF7/rwNgFfGCGntAY6SqmS+D
GpYKk7dx/3t+2vHQkuQ1s3RJhDEVsz/UVbiYpQEr6jKi/MZzztYnAiwj++Z+tl28Xm8DT1Wd8TPe
7iyPt61ltUxx+QWMEUkjUc56EV8w9zut2D/u74JTR0RyGjyEXSZH69c83CU1xo74c5cYwgxqGlAH
kMjontvX61qydq8uKTD2Y1SnEUoKpxK8oreuD6nhXSfwc+cyLMQlBSYGMeRJbLUGPNS2vIDazHaO
PnCDaF5Gno/BXURTMri3amCPj479usvpJ89Krj3NLz+BiU86wbDmQFtCLuANJEjkyuSTh+3Oo8EE
I0aUYZfLEmp1T17ptM5rYPPYWM1rXvLBxB5Vk7eTqX2pg4Htp2d0ETu+3aPb5FHcW7fXD47HEGM+
wlSUimwxH8qNu5AZ6YTCx3Uay29cMRps8rsNCr+ZWvhJJILkV5VkWN2G3Qr2dSocHWdr2fI0y9EY
gcoAtQO48xzS0+d1EjxGGLOQq2NjCgKEZUcIdklCZ5qgY4rXV7hqD4AXaeqALlQ19kluxaVUFL1Y
nF8Ud/aSW3V7nY2fq62Xy/qHAPsILwUsc46qGXzkoePqO52OAIGIiVyQGl79lNeUuy5t1ahf0GSM
eqykQWxU8LtAhKcF0TGsvUS3ut1T0aXVzd/yyJyVXBVlnWQQIuJ3lQpYiig/pm5C9XNPX0NH8MRl
wLXfcLRw3UMCXF+WcYcVhVX2figVgG1KSDtsejv+p6GhSIrzLh659Y+18BPQtv+hxEhUUGGMJgWU
NBka37oaOY6FPW86mTtOxCPFCHMw9GKUQnnxUG5sJ8fDDhD6/Crs8jM/DMUFR4wjBJxvZGYKzqxJ
tkgXY/ezStTfkkOH2eXpB48W4xIR0OZlnIKl2e2BOB6HgJRTaHNzF2FEhZcjWq1pX54V4x6bQcsz
IGli1AcITIqTHawaiYB2s7xK0DK4L7Yol9Fwc/2ir9qrC3kyHhGorGMh9qCqmJumeSq7W7PdaI9i
+ih2biaS69RWq49IV2LfFzCXkRxnRJqUhiiIiYJXyo3not1uOB5GdI/9m4rtJRlGlliBVwLaUF3e
5hbpVCLtyxf9jXePl9vzUxf/MMPILmkBHS8FYAY9fRUJn5dh0INPjCegG16X2/op/aHExBQdVv7O
jYVHj+hkzkdKDssTkhdjcg9nCQQunla1VXZBtRyOnR6OuQ2EfXh6xeFdq3Xf9YeZhdkLMqFvqIIe
gkx+a7uj3TnNY+WJD+PrQGJa2x0nfb189ZVTYutnQoqVE4WPW/w856Q8lejuzLkYU182+wcVFTvM
AUK6rJlezOMFU5IA8NGwgsYtUHqS+xzZ9KmLaLJVtqErn9GZ7/X3qePzlHBVMy7oMhYe7Q+qXqag
W6Oi8VI93la3d9d1b1V+FxQYw16iizHWGlDY+0cMH1LYdc4J8XhgbPqEpfcol4ECtq5k2+A0+oCH
uxmabTD8m+ldpMj/nBNjgLS8DqZKBC0M8NnSvUjyzR1v2nCxLt91ASDeGK8GALqG9RhsMl5VgzYt
LLU72x7PzS6fd+2nvx/39YP9GQ1//0zmYLW5m8JgVjogqjRudhxcyiu48gTBHOwACOghUCGIt/tb
Xl8q77eZg9THNtM7A7+dUe6esJX31XfRsP4jsIQOYNrdWbHvGxtwPc4hgPN9eH94un4GKzMD3ykx
PqSEJRT6RUQJ8YBaPJA9DMaDbhOXPtznm/2Ljfvm2A5GDx1OR+BXIfqaMjFexcdEZVL3UICj+zI8
Ro+mk9EPgE8f7f7mPrSx7t2j2+jBoZ39sD1ltk8D1/Ler0uAd46M08HW2Fjsa3yEe4/cKMdv/nQ1
36XLuJquNydxMvHjI/ng3fKVtNrlj/+YsjM7TWuCQOvOT4kjnLJN+ZYSYLjHj7bA26B2/dqz43Z/
I3Dsu/zuqWTJn2tNXgR+yzlK3lcy170SGt+PKujyX//yQvnCu/Zzp1j+YqqAHc1r7LyugDoL2zgJ
YhYNE75aI4RwsuIrecrvOsJc7zzJ2shadATo9/eN5cjF411637pIKduH90MH3NBpf1CeWo0ax/At
HEl8iHlQ/F+9dv/9ov+YqxskfzLM5Y5hmTVVSIKti+5hyWs3JN9W7vPjRDZb5/Mv1YG52ZNh5L0g
QrAjoZyfVniqxlzssUTjZ6Ljt/EoSyqS3BWbnXNzmMg9te86cti+0veHbk839oLttlNiu+LFsZxP
YPLc1+/kz3VL5jc9+QrNLxQ8CiWMc8zgZ//SEVS4Y9s9+l5NZOJ8YAvAdWrYs3c1jNC/TNsFuUG2
ZmNIoZYV8WyLeKMtvCXkPUHJtNkKxKtdjBVmpKiIqtrJ6YgGGc0THC90996E9LYcEOXtRjs9tznt
5P15BKg/tuVmzlEjYkAqJyid7bztNs/N5sYUHeW3fidhu9tGxQrfjXVQsE+PhCaJsHxy3FVAtiDm
UboHKggJQrSlpl6XkvZW/5TQRekBfgF/Ybaj/YhNnVj9tUkPvz6VGCV681Tb0kOT2/Ft72OFx31+
KFuneDLcgrb4XOG3+arFXx0RcU6GjeJit2hDi4OP5FK2kbDv43hbLHhpH0fRa91N6X5YRMOEq4eK
GRV3lXMcQDRKtqMdd6hpI6WhvYnOvB9vKtI/3JhOSJHIxiYynYZ26cYmefYqggXT8GYFHW/Qw+sK
LfFcbQNNtTKK5ygFbLBCXg+bLbAg7o1N5DiGg4z00boL9mWOMsaducscQHsObonSefqmYYPeTCZ7
lKj1YexlT22JlqHie7oN7WIknh4tfVP6Hgm6uxbrNQffftcwnWGSaqCHV/Et2+x+VftTZWtPN3Lv
9OQB69NyOwPek+IJ9p2/Kx+Ns1YSIK4C0hhLgxwBofEGgMMS6hr6qR/saSs6Xrd7LN6yhmqb0KZm
B9yYyDVO8H1OS40SSF6Ya0OLBnQEywSSGdk733PK7cNAFGDi5p/vgy3fbN8fh1+aQki4s/Xd5Jn3
GLjYoVt2S+oPfSCbnQ7lnwXSHinJEXlQFabrN1Y0nQ2FuDVWV8QfBrW8+IRWlxviPNQkdSo7sYH0
1WPH8a+e9tjjtEvsz04CDNS2Jt5OOdL57hS5IpHu68cQFvCMwBfn0Z9OHv6xO5ByhNCQuerxLXZA
If2t/n7S0BlETfwoJCHQ59DO3+aNC3T2HP8rOfuMuNi19EtAsf/dd4q3ARDXKZpzVTLYUelYqXPa
/qLph7q5KfanjoJTAEoYKAlvIuxHOZcb61aS9inp7OTxA15uguYf/APAY8vjOwZFiVqSd3Erk2Y7
G+5uk+4Kcm+9BzkJPyN7evbdR+MWK6vLxw41112BkWMbF00ko4N8/ZYom50n5LYfQCtDp6P5EQXv
DdXeXxMK9FjlfoH92XV201CyTQlE+xuZUME7pS2Zbpp96tQJIVvPqQASb9mYmQ4c+VZAvJPclGQ7
UR+y+YStAh4pafeP78/ZzVPmjnfhMX6189GdtyIuQ5cedzr4v27Q1tysBiAj1VAVFUO+rPnUw9gQ
hMjv0YOruLj6I3mJTktDRmq3GTFvdHeBgbc8HNUuQt83xx1x6TMxlTQ3Sp2qVg/4SCmj0j46n90I
ePqdi96h28IrETkrtxbMaH7kvCC+eGOc+zfemahLz8JYzE3QribycraAYhBRnyBLub0u5JXmHkwg
XAh5cYgXTkMUAwPj4EJ/frYj5wjUG+VUPeOyaFjna/BrXD+za9/JMW+wwGzTWa9xpmVJfv0jPcVk
L7m4ADy2VuI/sKVgpYoiKzog6r6zJZd9KPd+MJwtgmp/LrqwkBilL27R6x4DD6u65SLIrVQAFt7+
0GREmVRxlwUmaALZPQ/hBrHbJXI/Bw5vvBDlO2vXj5/3W8wnj0ohx32JCMW+53zlz/TP99iHOegw
aKQa69yWANwiiaOdNAD3D6TgkJF5dJhYHBBkhdCkoPPsAlCNkOONQF+O58CBqyNbLFt62jsieXja
8vAVVzTsIh+kf9XaLi5OkDSVlC2vFxSzeK8XXiTMDkAZ5lgOwvJ8edr3rhva5xh9JDn5dUYA4t6T
reNpm91TSCig4t8nugtsXrvMVw84Y4G+8ccE474qp1U7gr9n2z7ev9/cbCvyD0JLd1+QzEETpetC
zwu67/e+jVVTwH8LiD2jOEo/N3cjdR6cnbp/gGsgt5F9/wln7e0+th8nER7ql0KOxxAh2NZ0rmv0
1yTple9m63CC1TcAbEAULLk3vn30jvaAT31xtW2DZwOG1TJXIQdsMCxueBV8zm36eg9cqEQ8S1hG
vaR9Murw1E39WYr7dqHY0St9CPOxWh4T9jkgR2+R9IY6b2e0xIQEYVpud7b9HuEtOCGns0Rrmk0R
WukETydObvcLxv+akL/boP+jlHoqJDI+BnsXbO/5/ldwp3rPm6PtVdS8bYmz3VDygP9icgZtBbrj
4APpZvuAJZuAydjytJVzGdkKlBAapt4vhw5ERZ4rXnhhebWQ/lewLBUjEz9cSTgFWZthaS4eLLWE
MGh4NrcYExXsZs875TVrdkmLscdaiL4yQNr1sJqR029/++RhOcvrV2QtuMCq6j8cMbZ58qMsGXUN
CE/0mNy/ZTR9xTQDFwF+BQIA3vCCDmObrdRsCksDHQMPvsF5Ud5qrAQB2m0O4HIBLfnYckqcx8/a
vc4gT4pMCrRrYlR40y8pik7wYsD3PBgD4TXF8ciY32OMMLamOSrBnp36RMmI/zuDUqS4gdfZWc30
YFAHO0Rl62v54ndCWmgkhT+aiNGOEoa34A/qrYAXZ4jmoBqviMwO3P9L2pf1xo0D6/6hK4CSKEp6
1dKb1Xa8JbZfBDtxtO+7fv355Nwz7qZ1mpgMBpkXA12qYrFY61fDTt+n7wvCQiW47GsVhVPq3F2X
S7Wcomqh3t3dNfvc/XWZvdWU6ykBTumntKnlRgUBOdtkk1PoruLbz8GeNK75ffIdHJ1ocdH/QRP4
kLqiy9h1zp0dmf1Emkxc6qMJeCJ2iJEYb93ZtfPHv+LukxL3jkrY1tqpMbhz/O/x7DQOgtfE6XYE
ByYJMpOrKaBlOvf/s8U/foAQz+s+Alulo1kDdk7Klr8nmFQChL8OVCJLwNzao3RK77xy9f8SOs5B
JoO59HneaddbW0EhNjwE95fprIVisCSffPGhmB82Po0QDiGRUuyoo/YbyS2v0EqhXGVY0JUeffgV
iOsPMWro7LrSLZFRWXPvz76Buwchtr804XKQExJGidvuDE9276u3/yxU7j74sSRhOh2HOGGHDuZH
sEpn82hc/8Uk/2KeP4XKPQOxolRmP30wtKDYZQBaGDbYrrUVcrTcpq9P6Ccl7iGImEGndARHy75Q
E9BZPcbTMT13vUzP+fCVYuQpIgxUCimLFJR7CnIi1aYpL/d8A+jKb8yRtgEoyt8uK+j6U/DJIGdO
YhrmUhgg9MswM5JsU2Auv0bCbiJlUbFLcuRsSacaJlYu4cTo7YCMKnb+2gAQRoGxhGNr2v4mAtTo
tof1PKRHaR/cNDtRP5/gKPnGi1RqMsWneFsnu3nsOmDGsKB0WOj2/u9/LVPg2zKqKHC8AHLLHV02
TGVdSGC23zw1AAmrMXlwL3pb1/MfJ1S4k2OdOc8BtoE/fDet0E5GawRia2A1joImmdSNNsH99Cak
unKQZ7xxB0mzVKUZhVr2mw+fErGq7CIXuTkIN2+sHNgJqS+zPo2vREG13L3MIpiN1VzFuRe14Koi
Itw7IDNWBQFAHjFcYV7lzznyZO2OutWteTffpsYywox+N7uEo1Lsfte3ys6D9c6twyNypI6DEVQH
6DUO2ZnCJvs1L/RMAPzbUWRTni8nDFkTw65sE708b7737b28+lGiA9Biu8mS9pOPKtplFV57MzQZ
zaAmxfAM1r9ztHONBEkcwy5MNmYBfc97LYXu4ceEO2cVzohwD1M2xAP6QUGkcrNr85redI/Bge2r
reZGtwlmepc38Tp3d1cjUuG/OzRk/c5vJaTQrQmDFqLkxVp4cfY93PtlJtpYNTq+p94cFZdQazu6
/XWLBi3ReLlQvtwTlkl62bEGpBx/qcMkwEB+vDefRRHTink/44h7vwj6bVMtBJnjW3D4ZkBlBou5
l3Vl9QqdqApn7pSuIhWdQKP85nu1Sze3iOEFrryID87YJUyOA9Ii+3qMv0XuT2lbIwT7mzf3TFqc
ccMYjxLXBJxUbuMWbueiCRvPeyZeqLzmxp+S4hva00AeNTy8wwNmlC39Sr0KUHK7LjbtY3kU8bWW
9Dgjxhk5c0YvNJUgPflGfiIwJMe9juqn7GwwbPhCD9MxOKQOgz1xnru9nb9qu8KWbM9VqQXT5lt2
tT+ERxV1KBTBXH9zfdj1z5e1aC39dfaRvMUJe6VMF4kYI4YVfkQqil+YddaHTdHvQrbtVKtQnaje
AjM+lm+iyZo1O5ztmthp5voxikdonJ9KNw6deD7U5W1TbUl5L/jM5TMu2Cyds1kxJMnaFmUHYvsH
7UdwNX5UPrcuuQJA8C62bAjo7VcFQJRo811AfP2qMV3FkAXF9hruIEfGJq0IcZCTPbw+oVY5WC0K
5rkTHYZjaqC+N9vlbLnRA73By9Xhr4k1XJlO6Qi+ZKH0RQzYAcvg5hjKl3WZRJHUQMJmSTjGcY9E
uYwyOKq379X+27iLMMr0jNrbfWzRK0zBOaKhpnVL/Vn8IZylztXaN8MeYZXa2ck7Fo9me1zSewGX
q1bnhApnpIOkZHIeQNzErn9JdvKMrLwIF3f9JTghwpnoFJBQihGDCDyJ7wxDOhGiweGBWLeXj2wl
G3JaL+PRrDtSkZqWoAPM4TvlXkUEuLtMYd2onbDCWem5zoysXdQTj1p/8/6c7gpH4FsLxcXZaFXD
aG+dg8aEzRnyrrzqD80vO96K9iCsXrVPXj6+4yQlHoQ9amYfGgbtHvfSHdv0yFFdlti60dN0lTIk
yChytLhmJ1QiSqK8K5MBaVNgi/jfzcRWr9ArArfa2KQ7+3mJxxR0Z1FkCbTv9faXQMXXncyTL+B0
nIZp0M5qODw8jbkFKMHg0F+Z6FxYxupii1zlR+MaOJTYvJxvhdHEqjE9Ic7p/mSqVBoTEB87DGnv
c8v3XKt3XYHRXmtrRf+zzjSKxaemSTkmozjs1FCrB9wxik6FPsKZAkzDHnPsYjtGO3qoLG122h9d
bDUP2CJ4VVYwWyQGWCT7kdzj/7tS1DW2al1OPopjHqUefWZpD78JO5vSxKYPjwD8b35cVrH1C2PI
KgZcZKrKH7toTlQMu2byKMUCkYfpMKOS9Gw/CgsNi/i+PAYGngFCGKYN+FXnPpYijKE/LpzkT+zl
it6mN2w/3o2ZlWNX78utqJF2LZ+gYSRexXEiD0R17kALzK9rkp8OD9Hv5Puyd3bJLEe2t/nx8xpV
nMDSj/LtjL6b+3BbxpZApMsbz/MLUFHUIQyFaarKebxTQYoxJtkAUzphvqJ+SFxgVnoEy1vH7b1o
UllejMAlcpxZjQq5jIykGgA3g90Q1fVmBIS/j+4rW9pqIji0j1rfF2oK9ipouo7rwo8LBHk9VLkB
famdcRM/tJkd6DYDtXTn2t7z8wxnsHgmmIj+JRDrmhopJ5Q576b1Z7+I+mb4A4uPjipvyWxgBe4v
ZaNYFTJ8gidx7QaeEuRczmBS/ULqwGroW0fVSy0ttcimFRn5NSsHVTVVXV+0hnHq0ifznNYAEEc3
m2GpWAdY5XZDb7MSO4zJ62hsmGTaGLWzTWA9Fdd++pxJu0l/jUPF6stDIaO9Me97ixU7OcQwPxF8
4Mqsn4YW688P5BSsUYpILZfbhKukb5JDYAXHdx+QGc+BTXZpJYb9XHNGTilyrziL8141AkheBfJd
dUgbWOVGXboQJf+Jsf31fDRREArtHj4+8CiEqLZr/qsCm0hMxkyN6dwHhJGk6lOMD9CAV+ndmRgq
GO1rSZjHXbdUn4SMJc97Yn6NoZ7mdtGx70B2x1DUU2JR19zk9zKwyw8UmuBcvypXpd3lVnwwv7VH
UY5rrQqH4/2HVz5qUHulT0iFT7ha8Mz7/fBeHcsf+dW8zfavmCLFevudG7u7eOtfixJJa26UQhnD
dKWsK18AcefUV9K0nBBSV0vWDL1+wn6WleFwqO8JDe4sqZGiB68AjWP7LU/sJZdygOOyfURe0kIL
jeSIUh7rN+aTJF+u8uWqHKZhHlCI1q4yRGFLs6z7DYDt4VFy5H31Jiz8rT46JyQ56+j7STn5MR5Z
Z1lr1txiYzcwxzBqDK0Rg8GsUtNULEnVGDWpwcmUzGmPLSUUT/p+ExE7dwB/xG4Gr32JD5MgubMa
zSFX/r/E+CfH7zLgpzQg9l1HrgW1YRnrmxQAE6UiT3A1a35KipMii9IEWLXK8OBv218AkAqvFX3f
FBv8V7khynHjo7adkXYcOkGlZa3EifW8n1xyr43ZpRMbMpBuN7p1Eytu21rok0hvW/RkoCtc5CSt
en6nBJczPjE9WV5lCfaVLDmmWEaKEQYOMGuWhNbFv3m5NbYs9FMNXWGcK5sgJpsyU1scQECZoJ1q
iSFG+6fi7EJX3FewGmjCUaAKYjD80zjtVBMmSUCggVUZVTQCG53Uzxapk/mGZdiBbPVdYbZOmekA
Ie39KqqsNq3lGosQjY65fqe0v1VJl39eFsPHBuQvrhNGbo1lDbOpfLT8nQiczIlUyEMyPqQI2agt
d0+TckhVa+wGywyLjQFMmfSFAIBVxmSNcRfPP7vEqtTbFCWi9El7NVP0tGvVWyrfKrmlTD+QunOb
+liovzOlslO0ZSpvSWklBI3hVpLbrN5OzR5QDToTVORXDTcAcuBlAxPK5HkptJjogxqPD1g5GLP3
/j4vAEv6mtyrj5eltn6Yn5T4wlyly0GtKKAU703Af2MSI3ibxkOCXVg4vZco3MbIag17AdmVAquG
6tz/MvgxjnhyWIu3FgCcbMSoo4weO9TpVPvQCjP9a57OsjYZrRom9rPqnG8Vj+pMJNSQHyIsMp2v
m2+iXNhHtMFr3SkF7jIYqlQkGJ8ZH/QC/aqSb7HJndw6xzhIdJi90bT6fX5TUlt7UsJ9Gm79EnMt
WM4SWd24AzxbYyuqQ1SsFh2OBPm0GNo621O5N4KtdMASyJ5dp4bTlTtTGEqt+cawiSpRqYyOKo03
iupAkqzEQ1o72e9jL9lsX2LfimuX7/1R7PatafUpOc4kzjkdaokOiw1eIrfjQw5IMN39sdRFDPf3
PZKmwiTHmgac0uRyPJOvjQ061QfsTUce8QZoYAX2u7B9BvAOL3EKB77fThNB8qw6nqdkuRA5L7ss
mmeQLYBlDTyIG0AowBRZdIB3T53FMyK7AQ2N1VVxVTvxsXBR5RSklxbd43VzSbqgB4zpWB/O6Wah
dX5mNGRpL3hLHd2d7dd0K5q3WM1hnVDhc3V5jCAuqNQBV7my3m4kCyUUG6v6Wqu9T7z4Sq9EIxar
DuApSc6PKFolBUQUGJtc+j4/OJsXp/eoE3zrt3SX/AxdgbVa88dO6XH3ZJRygk5O0DuW2K8Ulfb7
fJ1g0TcKMkt89kuU/lyLxTUgOckyLibBYu5z36GVkjKberhktPdTJ9QRoY5Rm9rSDPjGy7yt68gn
KS48HiafKHJnIOW9VZ8azap0R8eQlgQwX2UzUwG11edGA8Qh1QEebaCF5pyzoGWRH1Jw5sC1be6K
g+/gebljV7GwP3BdiJ+kONvf9ZMkDzHcognbNsf9VFm+g+4ClNBy12nupT2aBkSKshbYnrLH3ThS
zWOEBuclsCV2dx24PztnRutELizf00UHvl7uf9jjg6C6GhpVUkEqzaAXrS3T0EmZLaMPaz4knVPm
qZv+GrNjUUR21zmtO8xPsTFbAzDI8oNKj+bgDD4yhIeo2WtBAFW2627jd7b50pkPaXHlM7dPf7bh
U1MezfDXDACTfDclmxAYY4FbIPKqfc0b6A1pruNx56eCdaarsSU6LXVZNzWqAiXoXFuQODaMFCjM
D09XL4TZBTo6XfvWdH6XGJ9zhE1KH14HL9NTetzx+UQtml71R2BzT+iCNIE98h2lPWd/t7/T7W/u
j2d9smzNTneHdgt8EqxODm4wi/Dr8p38cLq+fAd6P9Bmp6iaTrnvKBKsu82NYXp4ekLOYgaAKnD9
5h1aFUaMjVie5b7G6Cbot/elXW5/Y7M4apFXt5e/grMMQHjH1oIlXU8oXH1T44Sf+elI4iBMPVpc
K7NtZpb0Gks4dnt6oLp1mRh3Wb8Q4zieSD2XhhykXhmTO7UyLaOtjsrQCOyPgCfG5YOy2igMWoAn
H6CTszUTaxosP7UD9LoW9hD8N64Y905VveRnGJVLPYYR5rQ5lvIt0wXKwtmBD8kB1M0wGNbTUcK7
uB3TyRDOWeqRGBvlmxezC6xier98PCIi3PG0DTDlU+A/e5mKTOhwJ2dAxqOJPYnSZWsHxDCtYOJ9
0DVc+vMbX4Gdsk+L1BsyYNcn+9GwtP59kLWDLmmbMkPHaZYJlGKNOUQIGlnydPjf8veTWESumT7O
fZl6ekys1N+XRrCJ+thpmMCerSn5KSHu8VPZoAxK1qSe0aR2Qg5F9IswVcDNKhEGa4nudHh9Buer
mNoMGKKFiBKGENZ7q2zNQLBiYIWGjL40RVu601SicXqNrvsuJg3JPJ3Gm7w6TCaWD6Ez5F8rnazI
FI1wZClt8eXZeojSSTNp5uWDdMuAVWg0hq1rz/G4vUyInj+lyxUCIV1jSx8spSandH5vdDnQYDOv
7caFnUovBRSWkz0x6H8oKDKBQaWGYvI1OsNv63go5cyTm9tkKG1k3+00OlZmsGm0l8vcrB0O4uo/
tBbRnavzOLGkjwkOJ09Nd4jdlmLp+/DvVXlJTVC6ZFrgpi4fcXJngjSUe79UM69heuvlapFupLon
Hm36fwnu9Ed2eIVQJ2BYZc2Xj+Oc5JLSp7kXkW3bZk5n7qO6FujamtAQByvLS6cCpYsTWmRohtrm
ce4F0S32MFgy0oO6rNr//mg0DKZDcgyI4vzSIRpkLMTDlnuO1Oze5GT/Fz+POAVtozKhjM/k9uZQ
d2VR5F4durJ21PMtLf7i5sMs/0OCu/mtHtMpicHBMLt0fsrTg9H9/gsuEPowpmqonPOtMkksEVKi
SudF5WwDINLKKMP2BIECrxh9Gcl1QB6pAHVnBufdxLkMB6cHlUZmzhCh9KXcatoz9uf8zZkD0B0r
DFDtRIX+/KawtC71JpBzbypcky6H0uevlyW2Zl20TxJ8KKD3TUXTRMk9M7jT6GOjIokeMYsQ9CdL
pXuZ2JrgFqmhogU1Q4/IOT8pwINkvTZzb4zyfQwgDtxHucidcO43lymtmeVTSpyN6WSpnIOO5Z5s
PYtagEVcLH8/sV8RA8BOWOq5p0WuRI9N6DbZcawFslo5GPRIQIV1tlS6VY5KLAOLISyl1JvTl2ns
9nK+m0m0y9KliVJQBljh6IzW8i0nHJGJGVIogdZwoFPktADH8VJZpM1rVPC2aGjmkVGz1jiOaqWR
CqnPM4+0ObB9pADrd6qfM/LYjk4yEazah+Zy7+bylP1DjmNqnuIwAZgwyL00YWM1zV2T1RsaYJ9R
vaXVgzb+0mpLRSgWb4zAo1uG8drBM9XAhhlxyLSTRBJYeSnOPokzHFlQxFlsQgJhf9Xl3jzchGz3
rxUfJIBfgtZ/vOMm58KhX0HFMq8y85QJm5WCO7l+vExgnYdPApzDU6S9NoQLAV3HIIO6z+tvg7n5
bzQ4O1HptTo1Up15nXHfB4+DARySTGDE+eacxTc4k9TC6InSyx3tY8BWQlIa62xFjtp7ozENh2lj
YI9F1d6oZVBs0MEeunOaFJYiEXkT0TbZt6OZAsZZ0VD775O7y8yvmK6z7+KuSQBADz1ZBGwY9/n0
S+rf/tvvc/ciIu1E/QDCZensmlpz1YWJoAS1qiPoKsMqEqbC/eHOb5aahHUEHtEI2PN7ST7c/gUL
qMnA60asQjTu6Pox0QMpwe/LQDxXwsPYiG7q6iGcUOAOoVejXPenKPeKrrYz1NF1UeCwKiN48+RP
GMR7wSqep4BJc+ZJ8Ws0Hkj+0uQCW7B85BcLeEKCY2JSR5ZPNUh06KTLUKxQNuR+MhqB/7smK5SB
VBQKCDPRr3h+kShp+rjqEKBE3StpXxp1FBBYE9UJgQ+cipObOvndIJMIwZxJy600dMeMkWMcJL8v
a5WIDOefNiwJ4oGBDO2BcY8+xFASAiEIZEWVc1lNA1WlcVbAStBZsvGgGL8uM7F25qqsMoooAcs2
eQ847zuN9Ius8kHZYQ/jO5OuSz2YrXYWjRKs8qIggkdeguGmc3GPnFM9DLG9xmvK72PPrEITwR0s
7yGvwFhr8A8F7kSkUjNHPQQz/lz9zvUEIxHDvqiaB50+jclx1kMRRRFP3PlgWfHc6crCU5pYAK9P
O9Gzs3zzV55UE50G2IxhmNyl7LJYRsFLz7w+SHunlsN3U6mdOUETncrsBGlqYmAMRnsqyLQnvrG5
rB9rbqWq6KqBVgcVe84XAZzcpXwq52mkRga3skT6MgwPVU8Pev59Hui2JqOoUX5doJ/0OFMdzCXi
J4ZXttceY5SGe8FTsKrvJ/xw4myUbi6YhN/fKL/p07Pg11dNAgSObAXgItCufC4trWupioxV5o3S
RjMiayJXaSHSudUjWbITKKUTJMs5nVMDBFyFHuReNsVvVYrUcjC6rNmlCnVEGd8PlIkv6ocFvAD1
AMUvnS5y0gVDGyEjMqQ9Ggow/mf1UzDvZmPqbRmt2TZJNHZvtOhrArZ+vImb6raM4+fekFq7Lmdq
90EQOLIZm7vEbzFpW5VYUWN2oyiGWxU+Gi+Q9WKLI88JP2Nl3VVtgjir16zmPSYdJPPv0x4Aa0N3
I0WxBE8l55GPaUH1OsvhSQS+Lc+mXYDWGH+/fOlWlfSECvdCmm2nZgoFlTJw2mEb0eu5fjR+Xiay
Lq4/rABEmk9DxWhgnlJE057eHlpzEw33bSwgcYmPhQRnjwmLhyRYpJXk7lgecnosS1uYkhAxwt8H
5EGlIASVqnubyse+vu7q7X+TFRfEaDGaiIdhYUS5RS3HlA/z7P4FCSz+U4EErehAfDg3HTQvitgI
69zzDTTnThpgVSXsAUL+y7lMaPVQTAR7Bk6Ewuc+JxT4aoW9BwgnB1pv5DGy8lC2GAN66Chw6xc1
5W3HErpjcoMh7cX7FiRuFSK3sB064HolANkPjuH/kqafgxHvwux10n0Bb2uvxylF7nqmBlp1yybL
PYNIVmJ+96vCuiw9EU/c1TT6cqgzCRSkYdzV/beqJFbLDpUBhNTao62bxM+XKa6Z+w9ro+nY64LM
9Pl5YTcVyRMT93QkiF+sqbDRopW/UP/hMp01vUCSHRl2gFHKXxRQHYpZLyso4GzsyvgmvermTZII
iKwdELLSikmw5wuzO5z4piyLs26msGz6uxqjfzP+i2uEBBhmlPDIM+zRPJdW08ks1ks8jmOYZ896
WtU207PQi3vAGF8WGN92+5ERYBpRl2koCpwajhldbX3sx4FV0GYztIrbBiCeQRy5RPFKgqkkQNjW
2nuGZtDLhNcM3oLUwEzk3jHotfz9xCer4kIvm3DAvaomt4xD24zeMQj9r4moKMij8qYQOOu8t66H
8TAq4Zh4upay+7oMAHE7quOhbHtf5OOu+O1wcNHmu+StKUo85wyVUd0NgTElXhH5myqMbtRw3PRK
68zVdtQPfjHC1SBovlcflRHgymZ/y/oOmLaGiYbfREafvBmhFI3tLZeFsHInzj5sUecTSbOhb0li
9omHFfXPoYkNphgXZFG8i3WBreSbxhdlOiPFHWo75XqodV3iJd20yYlVhYdofuwM01LVG1nd+aXH
RszuR+6YxHh+IudvWEVPM8OkjILbc85qofUk9ZEpwVvdWFPwW0HrcaHtlfTpMp0V5QWfn3S4C4p6
4WQ2TEs8oOf4N+2QZXstmh6aPm8F93OVEsZtZYXghur8mltDmyVtKOfEU4Pc0bSXMMQGwZFtLvPD
Dxr8ObgTMpwV6Cvmp6WiJB7DGKJuRjayDdac+5tZ7t+SnsIGVG7S1sc+wGxvMWx0s91SZSytjMyu
EXQ2GUSThKus4+rCjJtL6Yn7ppqxudIHXKgIMFbKHiMlViwo/a48SzB5jKEnH5OR8FvO9WVOpWJC
pRt3lhjRrs5rJ9XGR1ZXtxnpvo/GKOoeXCWIRXVwjpZKncndxdEfqhCRW+IF0o+w0BwyW8VzlwxO
Mv6+fKSr5uiEEncVVQ2+MatAaZoeFPlBitE4jlkKZiDZP20wjHCZ3FpmWUViD/+QFNFhdc9FGSdm
HFaxlHhDTGabVFnsauWAFjuVBHY7ArpxrBJMdGHy1kq6FE3efVDtaJnL2CSavPllOzphjZHDy9+1
qkSYfEVpVKUatledf5YxKGOvEXxWkx9QZ7aqubaU7v6/EeFlPXVdKAPq0AM4CgYRvUEWPJYrJpzC
0dVRGINPoGmcu5ujqa+MZR3dwVNtOnS67ZZMWlDeAi1vci8zs0iEc3hBi8KSo8EDDjZnQ3Mf5McS
tk3L1Ze6bndh13y7TILvU1zMDWjocAbhReHR5OKEuOh7oucQWDtX+9wApmePoJtZZoNxOAW9PtX3
ApPSWWFVLH1WhtgOxtHRUYAYMHiaTyhbtaJvWtGUs29SzjWlUjQU6gwj8cxEfZqjeZeiaYJmkY0+
9GG8z7B2OZd7p2+v67qBMpPXWCleKGxlQiOBM7FiJs6+hbNLrR9j33OAPji0E9I961PdIslUHvSu
xAjWLGE3QDYP28unsnrwmJ5BNgYG9wtcSx6F5dAOOJRKixu7DBtEHzKZ95eprIr5hAonZhJg/UwX
mHDJwq0Z3zAgnfrfL5NY82kpWlP+4YQT3xA1wMQtIb4Mm7ngUynwvUj92wh++0AmqycsjdXVnVSJ
ILlWr6liLKMhAL0BwMC5CiWdUucdurA8SrYsO4T9a/tIGoEtWLO04O6TCnd5yiKs5pnOqSdFGia3
lLF10xQ7VuqylVMn6uX5Smdm/SMe4npfdqN0jewWRm2kKrBlCdBDRtxgJ2rs+wL3b12BPj+MO9q0
KcJ8KOLUa9z+myR4z9b15vPHuTNlXTP5MIJo2yS51WiVM43vkX57WXNEB8i9FgNN1KY2oDhdgIHV
QLe66XcTAlrfEA28iCgt7J445SRvzQXLEp0O4yZQjvOun3e1+u/DnzNNWT7ihEjbJEMXB9DHsTtU
C3ykvzcA3XFZZqu2CgGcip1+KE3ys7dJVyHXvfTstjG2+3QbmMu4eTOBwFK8Xqa0ql+flPh2LSVr
Zxw+3nJZHw5zdxdH7G+M0wkF7mqxAHn7SYFxcnJyLfffCvZ4mYXFZ/3yuJ4Q4K5IkPVx3MYQljxo
sK6HrAqtTP8Wk4fFMQkwDDqJIoj189EI0zUFXaF8pp0Vsh+HE/pb5z5rtnPjB7dN5m8DNOtnMFbw
4rtYwOXqXdUQBaME8jGzeK53BcwgFALRREWfE/OqYbGlSaIORH5k7I8TcUKFk+XMjGnMRoaXZAg9
OtpF7AwAcBkpxk0VwAPNtLGw+fe+gwM6GDXWYiQNplARs/TI45oZoC00oDdr2I5Uj46KlqxWc/LO
R66lu9flXJR1W/HIUepYyvfYlMI0Pjnaj/3SDYTvjcrQYs3kDOFPVT2k5Kk9Ml0UCq+eAVvGjVXk
IgDBdn4GURuDlW7xx436SPAsbdtOsSs6mII+KhGh5e8nRqbXR9JmBfwmtA7Ymn6rt4g0gsm6fHFW
7/4JO5wpw250qU8Z2EnIDq30ncD34Yf6/ygTDgWBtoHSq8JxITXoPItrcFHlBxmIJ3K+T/LObjOU
YB7yiDlB697rwmmydbZMirYRNNGi3nYuvCLNygZ+Z+Ipyi3Vg6Pem4JHeVXrkGT7XwpcqiLV9RGz
CHgDOrOwRlW3lIi8RMGVVFZYGRp6IxU50ouR/GLjTihycfuU+1E5LaMpaSjtShZiMq539S6HZw/A
39DcsWEfy8SZw/RHU4kywJclqn2pCGGfCkl08FuzfK+02a6oBK/q6tP9D38aXxCq4wau3wj+qkG1
ujn4ZkT0pqXMorFoNkHEDGfiurAbzWQRZYR6zVEUtop+nXOpOqkFcMYIUVWHcbu7fF/XLxTGKRi2
eWCogpdSH0nFMCf49KLq7Drut33BnHCa9/ksP0WFOtgopN7XZncf1qEXdqKu/lXmTLTmYBzLZDqf
1zYGSZfkZTCmweIDS8G4yl1e1ePbZTbXGi6Rv0Z3BBDxkKP7mLw9sX6mEmZqGueph8ynPaNaPmay
M2uIGgPFLsortNC1E4AlDxg8jNrZTXqy8dNw1yZYJaoHm0mu9nUsb8Yq8oaQ/YXHdPp1nNUs2zyL
oxFfR5rUChrDKpPvlwWw5tAgmicmNWUDjh5nwNROV5OywixQlu6DunHjqNr0w4RhbXgHiOf7XU5j
5zLNNY/mlCZn0hJm5IWkLzIPXuOe2kHS2Vn54EOcSfP7Mq1VPZaXiXCCuiaeCe6S9DStY12G+6Sr
3zM0EGaVuS+C8TkB1tOcsyMFqk0duGOovUQJNgcKyK/L95P8ouYn+mUUcZgZwZR6mCMDlEeyReke
42rVtq/IsW3vAil0RobG3fqqQoUoH0LsKkHywOlCJ+zqDZo4NyZ8r9mfbZqLFmGsvf3yMphhGEtj
KV/EkcN2CDMNwpGnTRFdZw9JI/AuVmN5WQURcGegU4SPqROm1oWJaLfAzsfUB8ZWcydrhZ0F5K4x
ZLv2fddoMIDdi0S/nCz/jp1S5oIBOQWme68QGN9htqIGa3SG67x9H8v3anxXVUC45Ogwq64kuJWy
T91GZFz+D96XXUQ65iBQ6z4/fKIERtHrNd5uUtp6dVsYgFmRiN1Psz0r6Fk3s0PQXtVRL7DeqzcM
GSAK8F70ufF58TbThr4PBgjdV7xMw1xMo9pdUVu60WyrSDTEuKpGJ+Q4JUcDR1pH4QiPIbhLhmor
hbemcK5ExBPn4c1RzeSCdkibqLVVVSYWArzK2SEzy72cZO7le7tKDDNYGClE3pkyzmoYxVBhSg66
o9SmHQ1urWH5BnkpkcibI8EbJKLFSa/oKyOvl3xQlLtxg3iueZskq0P0w2glWqa+5vzIJ4xxUiyT
EW/KQizMsBtGPxiyskG7r53iLlwW4brlPSHFPV5q1JOASAoSC+wtq4urRLnyNckN4sKe9De4rn2M
XvnKK8te4OGt6iM1gFqNLk/ly4DrLLGamTmMrmyEdjv8rqPKHkoBkVXLjuhMQVkaAA98TyRg4Aq5
7SBJOTS2RnBo4sxJehhzf9P2D0glWq0swk5cPb0TmosqnbwmOrrLWDKAplnvM+Ulp5iyVrOtoel3
lw9vlRBEh54CHbXwD8t2QghDb0betxWe6HSctsUEPMgWXZhOQwLTartCEHOsHpiBnOif8rPBXbew
DeqqHfAOpUFmycpjH9UWEyUHP3y5Lw8Cmlfh01L4tF8m00jcF20JqzgA+ao1mm7v6yjHaqVsZ51h
NSx9rGNSWPPPuEm3JdopenkTZsluBqb4ZIhKW6syNvE0Khj9hoy5w6xbknadCS2tu+uqwfpVo+gs
SmdXjeEEXD7PNQErMuZrgIwIeCh+5DvQ/KLzFQovCB2nINX/D2nX1eM2sqx/EQHm8NpNUonS5PHM
vBD22sOcM3/9/Tjn3LXUItSwD3YfFrBXxequrlxf9S8998Uvioo933MiDEOqLLZNNGqY/g9Lu873
GXq6brOxpirPKTCeI+BNBrkNddxgkVK5+yn1Gz1USIs6r4zhv9vE1u5Hxj4SgFKg7ohW2svHNlmI
tAO4b2g+KWiVx/tynHZNeFI6vIbbpFavZ1mKu+DZKYhGLkmVaCGBE2CmXqLHtAZ8SoPuKt4III8I
88gyo52yUMfhadZL3jckipw0S/9HThhjpvrSYESKAVyLfm8KEtXzo1DzXs6qoJ0dF3MzeYJhoLLG
cYkDNbcVD651kaIrOUajOxAGVfhtGsPD3MWxZs2YLOz16hnpVVrPCXY4qftRFjdNUf4ThBbn2FYF
G73aooZQW0SH3aUAADNVSBTEol4UVZ6mo7VG2UUlKofodEaS87a0rR6fjvZhwMxg0kljBKFUVL9q
2gTD+WILWwzkvY0ZKyW9TWVV3HR0SmAYFPNOrEz3mZKHwphhbjABuG4sVypV9U6CPR7yzW1Sqy9V
NzGfDmOFaW0mYzUKsaXVIkYUrUF1S/W1DgN3BNahEZ9uE1rn6V9CbB2/Rceq4RcYcys7i9T96FjD
S9LpnPvhsMOiTVRtg5hprjJPM3wyZOaP2rwPU2wt0gPnNj9rkgCYNLTYIb8IRE0mQEmmIm1UPcg8
oPKj40pXu+QfTCbwBG5NurFABFAQwGvBaAxDJu0Vtet0WJ9h6g+TABNbBuWvsJMe1RqV8cx/us3W
2gFCYyvWMuqOLmNGwM0hC4JKxBRtVdc0N3/FMrInQuPmw8NtQqu13HNKjKoA5GcwD2KTeTGAdqg8
heiYthrtoVFN3Q1EM6HlVLc7NUh6zGFYvzrdD2iniAKwdywvFiqdNpkS/MV7OP8qRpsIURz144j3
UCqvhvlTEgH1uQ8zHhLe2mswNTgT8LAxmqEyzMtDnoVoToQeSUpHb/eLNRlaHqbQmjYGRAX6dNHn
tfRwX6pGPTVNZZQxECgXTQDwVTvoig+jrfaNLDhxh5x0JHGexZr84E1gWkAz0QrFgnXWWtDmqCNm
GKScFRL291h4DHzVVAS2Kk9N8mjJl+yhoaw1sc948TKMtzxyujS2AyQEfH+2bwvr2itEmg9T+WjY
kYGQfUkJnlMBbFAt8xR59GJN8rBB05GadoMdwG6ZJpwemLX4CL1kJnp3sXEEXYCX5FSpVsusRRM0
sHozonf6qRnflM46hNpBQQsQ/q+9NeocDc0C7n0VgtDHJuuYfzIAO8K8fWwY0UchxJitFiKrFLYP
ftTc5UgSZKayUTRkbOecZkV8FKvhoM8+iYbmL9SPBURXIAZjBMhi1Z08xdEkG5jDtaZqP1TGtyxW
aJn0W6PiVYdWpQeZazQt42rR8nV5yJDJpJA0TDfk8wTs1eFkoDmwn7SjyfW9V0ihGgO8IGz20BHW
M/eZt7luWVgR6Jn5q1ljE1Y32lVuoF/g5bacrhJCJAhHCBBfmGK75EmWSi2vDNxgJR01U7vPs898
2gu68edBpyZi0gBAIpKEPAdjlbTGTJAWwxSFKoi7AG2Nmdhs/mZk+oIK8+oqdQwbs8fkRIm0VWw8
RFpA4uIvXNYLKowWUeY2LMNlCqDvhbsePZm68CQLWOyDlHIb2b7BWzOx9s5AcYH1sb5sAHNLANkf
tKhcJngMHet09JRayYOuvU46LHrpFHVBiqAnlfgtAMwcBnR2t6VkxfgAjRtuy4Iyg/fOSH5h5UI/
FCLeuTqSMvtEoPE34D8XNJhws9FRGZE70MjUkqA0rpgq0bLvf8EIavzYlmPA5rD9HVGaohZZAswm
lj+NHKmI+iG2eM0Wa29KFgFgYqI0jhI5c1rdXIl9VaSFN0dqsekmvSR+pvwqxeoOiFo1x9KsUgOO
K1AOUEEEucsX3MXqqFmJidmQYN7VMjbkVNUTdiLZec7bNrhi1LCaZ1G16I7BhCgj+KIG0MZIDQov
tF5qn8zZLtYPxrBVeNjRa/Imw44hW4MUksWOolSiXJa6L+SeXhVO7rd75IePSa88/rk0nJNh1MUY
6xYKsknhNTMipY2REWvgzJMsL5MJbzFG/ZsT5shksxlzTYkLb+hTIvWfHZZl/A0TQC8z0SmDCHCR
j7PsYdeEYmF0YEKvXkFAt17E/vM2iRXvYpkF/5cEI9DG2JpzhElYT8IAMommviZWO6M9wUkiYGyP
qi1U5UHI9NfbdNc8fuR8MSMkobSiITV0yVuZwzlsDQ0gG0WtbKwyKzdlpHQk8rHOLBNNqF44Wptx
lLXXQTEwglwaNMljxTFjQ92h9BlTsZwAWnn7w9beHEaxDXR9Y9IRzebMd9VDOFjI2npyNW00y0Aw
MruTcixmXl5srfsbANvAwFvcOpjo5amcXe8o9Q0CAjwFKdZ2k1m5c7JTKtMxBouaLRVRSh0iawuk
HxrcW63m+sZgT0V0P5gjlesnXeU1S62JNIAJsDgA7COTyryaegJ6RBAVhZdXWkXMWg1oqPo9vX3E
ayrgnArzcOphkItegcyNY1NDf9YalUMgQZr+VLq3Sa2aV9hXDBEqgMVFpubyjJWikCNpzgskgz6N
SqID2szKaClSDiIQjA6ltB3lw5Sj0dsydno1/oUKR2+euUCeYdDkayT/7I7LIIv1LK8LlC73WCuR
fTRlSThveO08EdcZCEUUCy4lc2vTgJUhbVfh1hrBjtLNXPt2OHLCEB4R5tK0MQN0hAFGCrS3wf8y
gYst88D1Vokg2QBTBNhOxCCXt2WJfqOkxggi4QNyArSqj3k//MWVoB8GTaCoNuG8GM1jDdlcwOUp
MZDfFMRIj2Uf/5I1TCSmf+MuoENq2baK3gAUDC75aWLA0LVtVXpx3WziXPgxyf9IWXTA470t5yvm
GxZCVfCsUEUz2P22UyxGwF1qC6DktD6xSsEV2mBvGggt4sHWsm+3ya3c0wW5RY+cSbXR+hnyYE3h
md1E/OK7lKDOVFR/ricwkftVaDLh2H3tvDuj4o9ZJYa+CLlGT3DeNptgG2kJx4qvzWrqJmYYl/tR
MTG58HpORQwh0WNZeo1gbgZLvQ+Dl7KLjgCcd+emtIviO1ppaR7XpPGzDZpHaJK2nNe1onhRTgOK
7BeKKBo8Lj8CgxR5GnVN6ZlFuSvqep/zoHdXJAQDfsiJo7Vz0UbM00LVoku7OC29egHr90+hugmw
Q0zJQuKPPNO2wg6S1XArUCdTDJMdADH0IDeNdCqRGpGU2Yb0Vx9aGCJkuy2Ha0yhqo71RZjPQtMZ
o5QGtfPneZKhL6w2dbNKznf6kMdun6sS8UvM+ZlzqHLEcoU5+OKoMIE7AGezSxYy1P2GHiBtnpaW
TjJ3WEkay38x+o6jU3FVy3gkQHsuBaKVTE2wRqvEBIZlbtpSSPZRaAl7tRgbzgtYOcTllnR5GaYx
sD7iklReix2SuqiXRPgL7qj1yl6tuojos664eR5ZxChahZM0WDtEEEQWzUBxCHiql0TH1uqEzM8r
L/Xr70K4tKhb/ua2dKxoKUwJYuAdmTpMPrJwiJGvifUYqpUXNkcT0Bu1VQK5goeEtUYFOTLzq8ES
/VnM0000P84LI649Bei5xvyCknAtOH/OyTkN5vHGwSg3SpzUXloodFNh/k9KOG0YaxeCzgFEtfCW
LJ3NgLX9JDfmENWwivHWnOtfWfw3Q9yAnsJMGNrkcCdskKm0klZ3SlljklnfBAZW7lWB03X+9vZp
LbJzGZiBCXHJcqsILQBofClbeVE3M5A8EaTrgVerH7pUkzprsUCYB7jJo8S+0rhMYd3DAqMXT0b8
nvmYsdPvEuH9NkPXdwOGoAdwNQjWru6miQ29nZQe1v2HNJGWF5Lzfp5JM5TAdQo6eEQetrPZmmHn
iW7/bwwwLpda6VEQdmBgcBra7W7/+PUDRKgCvHu4VzA6QMu9vG40LExtqePza39jWFiH3b6aIUdH
rtJArhZZAwWCxXZxi1WOxHBg4AbqBzN6BXSxKL/cZmPtFqBD/iXB2DJNrpugGnVIrTmRvH8FAN1t
AtfCChQqKNzlWcBgss9CzcVwSrGw1kuasSahLnZeLZWoypdlTEdhmDl28suluHyHlwSZ11GOA8aS
AEXj1T01p01Z2s1LXzl14Ar7KD9KPUcQeAwychzkuTqKqFd6euEr1FQrfzdmwnsuojFVqbOaozEX
ob1mDygQmOE24OIvF3rmOGa+EOadMoM9QRnsvMWolQo/QBpqR+5/Vkprj1IhEH8aOPrt2mAv57os
5oJ7pWF8/JJw78+RgWUzyNn0m6x0szywsRPAb0IaJQ+3ZWaNx6V+sGCqY4CKRTvH6Fjc5TIcLMuo
vQzodwY2L2F3g5m5sh+TwjSIznPqrh8CpgsBKQQrAaOtG8y5FkmhwMkRG09RfrULxDanlXrl+C5+
nzm+XI6NIVHw+8MYIfFw8kkc3BURSUzO4a3IIwwdjg0eCHrFWCiIBaLTUma5gVP/c0hPkAUNM3kZ
N5G0ytBCBuDa8HPY3SdZ1mAn/eg3Xqhr29IALspzJxR0rvp9qnHqgsvhMEIPEw5CcBQQK7GdDtjX
m82yGLWwrREpAGujhogm3m9L3SoR7CFZ8p4L1gvjUtWFMAemCiIBzquIX/vOTZvX2zRWJNs0z2gw
LpUgAVOqC9IWgDIiNdN4j32jdMSaiCkSnbD8pQwJGVs54kQsq8JtGnB54WvhZTHCV/eqr09T1gJ9
5DHPH4aBlzNeFTpEs1hyjyoFcCsvlUNqFhimK5rWE6v7dPSRoxltaKRRlp3bB7jCCerDWLAFiFbk
cK84yStRmYax8yJAODjKUPW7po0snhFZrDcjcOirQcyKyjc6oFir1Qpt6Fud2nlTPtPUSl+L0Dz2
kuQOSUv0bHicuuxRnfO9Fm30ZC+Zr3r/cZvTa1FB2xXaexY0WsR9rKKHfURlU1d6YKf4uROis8CN
BRlZYXnwSS0nqRMGKM1jtclOG6dsd5v69YWCOhKHGpZaIJfEvu62hFvYVmbvYeCO9tZMUmzcMzHb
q3NCsms1ckmI0btSb+Z+4Bu9l8TbPHWH0h0w2hMcBZ13p8v7vbxTVNphuFBtBFYxnPRLGW0ivzYb
vcde6iGuEoB4p9VeVHLTyQGcS6MZCJaWlfkU3ec1KcdAcgWxKTa3z/VayeAjME2DgBfRCOqGlx8R
SZket5BgL5t9ewyAIIGFvEKtch78yvUhL4vuHjwUFA3ZBPTo+/mkDYBjNAcnvm+CZVTSC8ucQ+Za
RpfYHQCg2BqB4EdbPuPMGWlQO0mNpAaqoFaJh1Lp5mMoYNZJ6dPvrQFUbn0Sm62aTk9oRFc4DslX
Ju7yQgHTiukcQMyhKRxr9y6pl3M/m2NhSJ4G4KJJxTKsGRuIj+nPIbaTgzU/TnJMRKyH7Fwt2beP
+KHN5D/3n7n6lPg7UY8oD4Pt+tzNZYwZKIuYS0TmfzmwswPJ5FzDRHEoe9HYlM5Ui7XxYOVxX1Et
1AoM5pWo6HBU4sqgEsD1AOSzDEzgqtnycN/Jad+mM9YZGT1RMHqWWR3GG00CUFOiVpZdpIYzzbFT
63+ujlG0xc4QjB4iEYYpvUt+AylOiyaVJE/JBGzBS3TNa6K2er79aFZOFc1A6ORC+ABsUzZXVKV1
j/73AKeaR9JO7PVaIAXG8UinINAeAEXAUUrXrxQ2DP4gmsgW7FE2D1bF82ga5SR7mK6UAdmnA0vr
R1prdXaMxyIyOZK8ErOg+mV94YWhwn9V/itq1DXiopE8UbeziqoGtrmRUrEBn48Fb9YpwxjO+Mca
/pIm44qIsa/Vg1lIX2AY5XDf2YWGteE8qOkVFQGUWEglevGAUmIyAWZSIahApk/yjEztazprrZTR
tKhzxC1pUhUU/brYG2KW7WwH4YwRtEwAdONtAbo2MvC9pa+cPjAgrnCdsbjMFEahx0cIkrxBjsm0
R2CeuVJcGzttjtyhUyPOs1yjufjgAGVD/gTVuMunAaD8eQS8nuSNk+lNenicUAEkhWLVWPUheoEV
c5hcO2l0a6DgZ6B9DhB3lwRTQWnUFliGXp4P/4QhhhWBNilnaLEE7OQ2jxMqFA2pkpojvSuPBVYA
zx/WFW0wbL+uVIdyHY3QeegSFBxzHNrvhZxZtI2bfuIY8RVNAAAPGHHM/6BHlkVHt7IMjia2GQDj
KXhse4yxJ5XT6cAigm9yW2auPU1YNdRPkXbBHMEVaG4yCGXdAxAOmwDU8Hul170rC7XIObx1KkgU
o6kT757tywu0qJglaCAPfdURyaay2yblwOsUX7siRO/4IYgFCoPLsZ6ZpWFoiyE1YsUz02z2RKX7
VMOgpRU6KTlaZZ3SMiqM1luURlibjJeWxEmqeH6q/RgH7WnS2pPQ+79uX84qGVh9OB9w0YGZdskQ
ytEon6aZgkYbGQA+Y2BtlmzJtqzEmZOEW0wY42WAFx3mFW44DPsSKpyd3RyKmtAEugxM+HSPxiiq
VN+qWqRZf68Iwgb//jFrqMhBa0iYWsIyXYa1yjDksEMjvteN7/mcEgvDbTIPNuZa7FCFhsShAxO5
S8NkiIhqGmkACNcBoqxiRL2c3mN9TDgKaZUIOq5QaFlWGZiMQiqiGvI8BiCiNp1oV1WBst9glmb0
N4QADo5HrqGaxI7EWF1SFrlW6Qu4ZkXlPIPfE8x5+/NPbwbXj3opVp1ArWPu71ISxLlWYyz51LEQ
tclEp7GMvtr2E1wg0uWVFD/+OTnInYhaHCojCKwvyXWtXwPTLTS81Kg70hv9kxqaW/3PoTrQd/Mf
52OZFlUYMnNXDQChjgwvFCpvoQIQtj9O31jo9URmDdt60JTAwvtYaaYXqRAYXt9GLwhafFT5jJ9V
avIm8a7Nw0IIqLVfSUoo7csjU2OUf30zMVBU/GgS4bnAiqNMdSOJlyBYI6Shng3LoGLbFLshtR46
0S9DQDjrhUWDAQi9AcbaRSA7867nNqWrVZ8DWjTFTsT1ADbLkdsPxSztoQMapsmzrdcOCxyVf3nC
AsjLwwvbykJACkqKf5SK+gQsplJoTlJQIUjlZEPXuYJSwKo9wHWzsfhQ4RnPFc5PjqOQ5oEcunUZ
3RdZkR9ys+E83BVFhOYy9FmgyxRtPixnHYDbu0wc4DWEqMwTQQpeDXQ6/3P7va5SWSpl8DPhgbFT
11Eia34uVzKQieKyIrki1xsJzt+v22QW1XxpjwAT/9W2jeODb8nIeFVKbVBmAIhvjTS1YwtjO6kg
KrTSpdG5TWqVI4yAAHoFcyDotb+UiCKSpXxoWnh2atRTYAT3wP8wTE5FY53KsvwZ6gEKfPnzMwML
2N3ZNMMeUBdxZj1iwjJ29Tw07du8XEk3kHuhtDHAZohIILIdlsIAIL4AoEdelwWk9tVHLIyzGwXm
3FCflKLhHB3b4IMqAhwGMIPjWzK+rLHQms4srNgfng8i0IhIdwpdeOMuWhud+mHcfN7m7muP6ZlU
XJFjtDiwpMRcr0BuoAXRR3LUU5LVtHYUKr2KniO/n2oq3NeEegZ1XiL3cyCZm9h7Hgoru+7n6ksY
f6nARl9tmABxfTQN+8P8lTxYLjLCj0Z5oC+f7ffJoyHhNZJzqTJCZKVd22clqNrBo5uRZquRicoO
oqD+kygxRRSfb8IjL9/DwiBecbu81jPh7VOtrkQT5z69KCFphZ2+F5aiDh2xeV58K+7Hikbv7Wv7
WU0BRfUicq3nWf0WnzBzkQOa68dtQWCCwKvvYbQDTFKYNA3OISNKTjaii00ctKQc9f01xXNL3Bg3
v7FEvelrkOntZKb5TgQ4MglOrzH53jvkqSPaHWCogkeZjruZGNT4iDbZUX47ie7m3fqOzoiNTyjt
P0V3sE/voqvQB43z4tm82H/PAlCPUJLYqMkOk/lpliSAwhyfE9LbIQ1p4PS02gWUh5XPpcRIX+QP
WVFOoDS79vgc2ylJ7luauJxjZ/NEVxwx0maooxn5wBR77mry0e/Kg0qaiOwTe8tL23BZYgQJ21C7
UkvBkn5MTt2pO84na1M2JN3w3i6L4nbFFSNMta5nQH8EV6UtaI5viKTH7NEo7ySD5J9PY7jNK1Lu
s4yig6AygUq+Az5RvQ9i1yjc2++HTSr/92MwsrpYclS6mY+xcuz6lg1IdukdTWz0JgC8CklyvDcm
Urif5pbOTrOLD/Vx2PIEdlGN16/qN+0lFD1TJvqMuE+tcBBjbZvfx+5Q39cq2pFp6+jPxYPmtqGr
yv1fkV1GwdDsKsJDYlgeAfLVN4k5PCfJtgkAIfoU/8wCzFtmTt5nRMQw5j9KShFz73gj2Exw/Z/T
PiPNcGyWeVSr02K2rJPQARubjJNtaYeptCUecN06LSwmMdDfKGIh+OXpagE80bHHzbZut59trNap
dpn987b88IgwTrRq+e041WBI3vsb65CSd+k1410YU8n676n95oQx9klXFPq8aF95eIZtGxPa3qnT
ps320+QZxYvJa45YHvuVYKJ4/P9Hx9j02aqxmK8DV5VT/lT2ElV47hKPJfXyctrZkuu0BQWN2NUj
1jxDh47OuOHlJFgYoauzY1SoXyJLmiogZG40mUTOlGOjMn2XyT7u7O7bQEzHpLdlgp06+i9NCxZI
wtIFLBe8ZC5D0JXkPmgO1Oio/4nNbOF74tyn3/PykNmp83Sb4PJgr6/rNz3muqZQTPw+BL1W+6kb
w0v5gSp2/2K1FYfQupeLebr/54y5thAtAUneh+Pz249gJAW9V+33dDtsm+3IKcnweGLuzcqjODRj
Cw6e9i0qiP/o04YTiKzbvDNuWJsnqoXaLg6D+Jm8hC3JCZAcD4EtcJTEuh0/I8Ro3CzGWOU84dii
zzcoWXeHJXOTLZPDX2kKlJZQrV8Ej53lm0Sx8HMsv4JpTU7B9s6g37LnmGxvy9u60Twjw/DTK4Ha
AkMDfomGoWWqpS4KdBv9+Vvys3WyN+yy0D1viEi/EfafQOaqDj4nxbTq9559AWNI+rmWg1rDF8QI
f+hIGlfamOR7wDvQRX9fPa0zOkxIHMdB2ZpVuRxoSGPXvzdtdfeePgxbiSPwHI5YcyUhj674DSgV
TnAK6aO/TXaYW+PoJh4Vxl7NRRrHXQ0qylP4rNPYrmzRnT8/bwvIugb8fWysBsRATYw1WiDj/1Lu
kC7dZL8sx7R9V3hInfK4HwiH4KLibtwTi0lXANk70DMQ7F2D3BXHdhtslP1pItbuIO1uE+OdIaME
xUQcpC4ALayn/R5C+DTHU9949SgeFUYBahGq1YAvGp/lo9ARiwREfDKOJik4Ir78DntyGAs1kelG
OySWSuDPz5zQQWobRZ2S6bkVe8VJRL+2+ygqNn058HCzVqN21GqQdkQmECmmheczWrk296kYZuOz
QYJDf1/eWaUd2yoxNpJT+AR5YjckB9On4cdfBThntJXFIzmjjZoImoRS0HbTu/DOD+97p/smWrbp
+IVzW0BWxf+cFvPKNH3CUpwStLrioM4fWMeVRvbU7VLH9O1EvNcbFN53jS3j9amb/5E44320vpGn
VpNCkXz6x4Ot02ETICRf/Kt2AxCsBw69NWfxnFnW+xDjtFcz0KvR4OS8RY5AxZ32kB9S9FY57wH9
LHxacEzQql+3tL8AzwiYB4ihLq+zMv0Ig2aLCXo8ugBsV+mjTpC1lO2np0+B80ZWPYVzaoynEClZ
AuwdUEvt6VQmFFOCSGjs54nnkqzpsXNCjGWtiyBOdD0fn21MtKHFm8hku/30Hf3EC8PZoeUvL/Wc
FPPwSzGupagBT2+AfiDJSf2uZLZJeocnIDyemFef6FEILQNCBxeA0t+MQ7RrP7a2TzvCc73XlOYZ
TyrzyPMgkKZyAqngFWWMxhNsm3tuPBrM456aMI1S9No9vw707ZCcPhTbDW0UupysJPQJybDX2y/s
K3d8paJ/y7rKvGi0Ketp10OdHO4amjg/flRkd3Q/lNB5Vu14cjqPioenwN7S8Ui3OVJru58xvf0R
vAfHdoj6gFZVfGm5xWPpJgENdhjopNtt4P7c9jmP2nKIt1hmbGxd1UrdzWB5om8GSe90WycSjYlh
8+CwedfJKBLNT1uxqkApIXZ0Uu1gZ5KfCsc/+QJRueIHuOJAb4eJVUVGgZhDmWKxsIR3rX5v71LZ
6d77HzqRPQSgjwrRna391Nw90eGA5JM7kYHgXHnpxFVTf/YRjHJpx1oqjBAf8Wofay+8l1y3+16R
fvf4Dcm2gIfzsBotojT2L9OMhkmKvm6MGPRK+/Wttyta/XOi9IHH1/IzV2eLCj0QGIADBxTkS1OQ
TVOjlJmGs4Vj4Qy7kFCDZwBWj+6MBnN0ZQKUsALrSp/t7HtmOP3WcnTbk172HTkcARLCC39XM+6A
Y/uXKebsrNaqgZUDguLHB9bI7JPADcjj4+NMKhrss83d7jm0q8Au99XT5/ah+PGwDR36Qp3xs3cC
+rKlTw/QfTxBXvi8ddaMLk8TEzsiAZP1/KZvxsO04yiZRZPd+PkvO3zmpKXY0mpkJX4egNzBRn3a
77cPDw+cy1x98b+P9itaPyOS9YZU1SaIfPVe2nWKygTlGL1FP7GMoOiIxgTsakOtkzknsZaUDkk7
iH74qCSSXSYyR0UuUn1FASBU6MNGyVFnpT4oklKNgZfxnA+xW3YD1aqBBvo2r3kW78s1viIFKDlg
K8vYUMBC5PVy1TU6inzPxx+KvgFoZkuyX48ZDV3LUe83G+o8id8+64/kH1pvYudzOAxk7p2fnHv7
aia79R2M5e3asO+qfpye3+wjlpWSO4yrEzRZ4lOwp4FsaE2esO4e/3ymx4GMvXPgXKt0feq6Ashn
A/1uQLvDDnfcypnsDLEeYrimHZ6FkGDfwL73MkeNSXmIvNax4F63G3k7/YVfc0l2Ebczsj66EedB
A1mN+LgAc+eZJHV4pvCr9H55wCCDlwGljSQ9WrguyUhDUyt+Nw3P+kYTib8Pcsci+dNsoxxgEetH
fF8ltkpLL7dsTOS134N/clTXG3SdH/vXeOR5w9fq4PJ7mFcktDNg1+cYoUxiab1dGFgHI3Xa8FmK
JUDeGgkoLqSWqurZmnrzJA6KERFx6DBQ5auFkZNBzXKeCvwqCV2fEuZzUTBCfzo7YJ4Zseyj4wC5
eFIAUIAk+1okykm+a+zTZ05f+uNTfCy+3VaN10ZuOYrfRBnBExWl131DQg1gU700rn/3BFdoe5vG
tWIELiwaqjAwqC7hAeM9WzL2OOmVsUjZ5CROaGubgCKFwnnHK+nQSzrMO06zNmqqEnSw8s2NXme3
/iadsl1JWspLDH3NCrCXdc4T4ztLyWTEVgFawz73njFAdVehY8Kww8RRdm9QH/tDQDSS0u5g0tbW
9zKG85zicbcJQjv+PjuqO1Mn8iwn9m3jYfAmotmGHZP+aHNzFNdW4/JgmEvuxgSzM5BvSFa6q5zj
s2kbjrzTyb7c+JRzDWsSdX4yjE6pxVlLgRy23PYbXvjxe065DK094HMajHPtx91sCSpOf7nnZSw/
cNqtQYWjsC/pn+c2L0+P8QMrY6pC4Fz+513etQffdQKbtyJpzQCcc8Q4gn6lF2jdBJHqKG3QWcDr
Ylh/g2ggAm4dupfY3sk0wFboKUOtD5Ia/HK+fzaH17955b8pMMfUNaMwJZjERxJucmK73JokswOb
qyYXYb1+eb/pMCc1dbpRC0urjObevaX0rSCu+d6/Zi7XOV/0xS1KjNkK/FCrx/SLo7toE9sZzQnC
4GHLDYLXH+hvnhiD1IhirFgVKGH32nNF4IwPRH3SCVpu4k1gVwce7stK5mkR6n8psmnLqcpKLbZw
iq/NQ0V/zfSU3QU2vS0SK7mgSyqMRo5DNektHZUwjczuj9AW331PomgbM+yEY8i4HDEaOUKzn+gv
t5WRznFRkf15Euxu+3cnh2gbBnpBHGURO3RRCBpN/moz+QgeYJ9LYhIB6VfC6wpbyY3g+M5IMap0
yEejSqQvUshWuAUNv/l27AqnYEfzTdbQimOp103oGUVGsTZ6IAdljopivBvtH8lx3M9oswvcB57z
v6qPzggx2sLwm7xRE2R3K+dtNAhJ7JQqu9vit2iCq/d7RoPVFEJfR7GVjKiXv6V4Temec1w8JhgF
oWFHsuGXyKoe0h2Wf5Nkh8qQ6dzmQll+5RYbjHIABpnWCR2OKn+r3Yl+hE9HzFLDSzBsdNXsRSrt
MlLb2KeAHjn5p/puUKwxdU3XedexS8ht7Ok+2e21HSCYb38a58vYsLqT9LCoKkjLUd3PCKwnO8I1
3qbxFdLeYJ8Nq62x7dpMBZHXPifHD5+m8Fk0u7aP5r2v2iMVSeic9o/EcqKN+Gznv7C2iePTfLUo
3/oIRrnURuSnifWlyCwiHo+omyWk3L5nu9MLLXaRqz/yPPMV4ULWSVpwEJamZosRLisdm1gMuuH5
bXaR4G63jV08/XnqDiUWOBZLV7OE2UaGr2UDbuQvbSzYuOUineD2B9gCKmwAC0A+ffrz9mWunSNQ
ApcWahV7joCMAFk/CzirJFeFCevEnrFPnGYIOY9uga5KOKRBRCYXwNd2vjEfgXclPt4mra5Y8wvS
DKuCnEdarkKZVp+9LSDdhan22F6+4C08lvYHGmyJcKoI/iO0DTq48r36NNLvydN4Ug+UFt7e2i2S
F7jpxrjneE8rNUzcxNnJMD66rPW1li3lLvR5UwmhQ4Kv0ZwhJp37ZJ6ck3/SdryS80rHxUJVQ+cN
nAGM+jMWBmPmdZVH0GAKKHbOUq9xUzvA9jFqUBRQ908DyfeCrZESERtPGpZfZ17VBXXG2mgZAu3a
R45c3Mibo+xIW3jxzrgvifGRb4pvBU/clztmCerY5QVAMnTpXeF3J36JCXAV7Gqk3kl2t0HcQLS9
sF9sHC9u+BqhuKIGdAbg42PyCpxeCnuddmOfGChtIOQyDq6ruPLeIPFdfQAI7UnYlI6zfUA7OXHo
OxaTvnBd5eX8bnwAC1cOp7II26W20iL2lOA5ZBssMz4WAznt0QurDAT1P46+XvP5VGC+W0B0wJgR
xnkvuR5nPQtLxUQaVN5PjuK6SOyd7lHVDP65/aJXih9YTHhGiXnRAA4S4whYUs//R9p3LDfOJN0+
ESNgCWBbsLQSTUuUNoyWA+EBwuPp7ynOzCeoGs26/0wotEUyqzKz0p6MvA69IDGewMEpSGLKWAdj
+scU7dOD+RjY9uw1NH0LI8wJCU1PO4qP3No8TWKwZz3+MYz+qr3Qp0pz7Y/GueuWaS5Hr0pUKCQv
mssK24cD86wnGN4QkqurAJTFO7doeeecCO9HMOqM4dOg8QucvXwIjUWcmlVDsFu5cWrVigHB/QJY
Yp3UsZmjmxRAjJGj6pYAo8ZDM5s09OPjYFS7BkY3FhtqqJwU1mytdGYmu1rmKZGJPcfdchNezL7f
av4iqFbY4ucKZv+mydb985hKqf2QEMbLvFYSFnOJBhwUSKI1tzBUsD5bOBNzvoIHseOVV6be7DHX
jMeZJhjt1FNwXVkZPKLnl8btCY+pCa/rB1OMY5AiX4uoAEzJEhZ/EknMSdvYwaLUzB7TOklElOFR
NJ5r4yNsnHmwD6qjgLnZapeoNWeqeSJ3/lMHGRsX0aHgOKXaPmRkk5ChNl+DbbjYpItwcf3wbc3O
NStYaG5tpeRFdSXL1hPT4uU3Jrr/8UOw+0aUMZ5FIWt+mp3ZuRLOauD3x6fu9KpvXlE7N37H7tYi
8IapRxxYvCTgtHiNaDI6n59DrRFC0BR2KgyLeNgEnmLLCXm8WJXX4nowLXU2eemCKZf4B6+Mms/a
/t9irakoXZfezPC0g5a+VoardBYWhqNzskGTpJNEZhGv9NSRdWA9/ZLFJVCF5eQZA0SX0jFaIgwr
LS9JUW2qaJFfTf9wXwMnQjCAFNH5cDy3OmDef95KKcxRWSmC/ig7ijkzjeWWl6XhUWC0YcjLZta1
l/6YeKFlmPHWND7u80CNxB+WfcQDI+KiUPeGcKU8EPnN7FyeGE0ajX++j66jn2d0xrZZqerBgTXg
kPKHiryY57f7PNwcOYYJwF3Q0iHwC4CuwdjjuEBtBoFAfyyXkqvYKijto7Vhfs7RHtfsuK7HxLX8
oMdY3kGpgMI3Az3jQLPxyI6X6AqdL3y3dQxXw0SZgHaI430uJywjsGYxo4teHRQabvo6ii4iUe7V
a49CXi3t0hmGjIytchVJXXmpj/x6/nqf3MTF/SDHiF5R+plRhSAnQw1nukaUdFfruhmKGTGSZyC/
mXnAixMmXNgfRBlp9MViDsQx+BkAd3+q3XqTIDR8B97krwA9h/cZpHaEFZrRed5s7ug8+1mVGHGE
Au3Fvx6j7GJd+4v3v5FgvEWl7qVeikEiqQMzvb6F8eK/IAC4DQqIhHwni6NtaFgYWFOZ0CM4olpG
yv97pyvFRPmmwLwC+izQguDc90cfzeoXq+Wo7oQT/+PzjLGPZb2WOxkMBNLrTIosAw8tIFTJ/WOa
0tcxE4x9KGd17mv0HlSsHtRroP6cMQ6UGqYRv6s80PaJMeOfR8ZYh1iMtWBIxP64Wm1uJXfkvI/x
+zEzyYK8rxt7Ha3JC0Y6zdReHrBHw0w3H8gZc5jmHS3zOp1nUpeFAX6GMDSklN/bRiVVwYsDJ7Vo
JB+MmShjFSPVsdAf0S2NiqDfOt1c4gjJDV7jD1UdEWHMQmgEdZ8hBkEb3cZp9wFBFE+MbUfCw34v
Y8+zuU7JkhwC7Cd6OHzp+6+VcfxY9e59MZrKwo+kFZBdPx8zbVZFTZdAWoXd5bFbJPvmQfSSDx9J
8oxze5Pnit2utPdNhd8n/SSlBEkNNHjc3vmaEl3+uNRcR2vyQRmRYFRbDfVgnvQgAZcKRfnNw7A4
ps6xWyH357r2urVydNJWCOEPxuLrg2PrJ8VzRJ3R/EvUFmqo4U6N60ktntPUTkrOfU0yiNNDAhAd
P8Cc+HmGXR+qXdAEw1GS+neAaFi10Zl+V37UhVDZYhRibUjLQwiZ5AtLS+ZY+YMdFBqjdkqBRq8h
iIbjtdico+21ehRnvOU1PBoMY3VWiQEgBYdjqL9ldUMMaTnzedjzPCKM0ilGfI4FI4TpAki4LC+a
XLQLuP8cnZoUdOxXAZwT3TXGCvqg5UMtDtlwq6KtdHdGRDIzz05KZm5m9YRXm5lKXFGAZAB8UTBO
eFM/pQKJiV7Tu3yAx7tpkMYxCABcj9LT20O2c0hhrbUrebnuk8cr6ReH1PR29zmeyuz8+AHM+6Co
XVUkcTkcV6cuID48ucfe3rzljpOY+8AsLLu28sJMf9tLybqiQhU8oCjLy+nciuJ/GNXROTCCWiqD
P5fLYjg+PW3y9WtJ3vrM9Ik7M10M9fmPWwmjaJEFNCoSIizgqP+kbo6oMyKsD7NZVwvX4djkO8U/
YFHWWsh/nVXg9zRwas+8hcfca2fEuROMcw+0Xpw6Wjd6+/XBcN7KTUcWn4Hp2iFy0FczOxx2M2vH
e4nlSVX6ZpZdRKLWUZ1IBqW9Ounua/jxqvwa4E8tiGs3dmu9LH8flq33tRSI+dLY9q+Q8Iohk2oG
8EwRsNAykBYZc1sprX9JANR8bKTPbLa/Ksf7Us37PqNVftAqs7yBGofJa6T/ms842e2p7wOWBhvc
aZwH8NifWnsNpVLsqvlw1ObZSb5cT0bWmfdZmLolAEkbdEs8ilJ/tClGzTAUF2E4nouAGP2iVp+y
3rpPYyqrQpcr/kOE8jmKOgbFKMNQHaB1qjM3hRiDmNfD8TmRLP+xslsH3Zh1QrQjhyx1F1hlB1Aj
3kKg5QGNllF2QQsTKavx1rdhNwtN7FHs0VfkG1VGlBbrGLBWFNjPZiLDGK/mvWFsglDUYgI4I+VM
6iCPnSIGCiPH+ksTvwtb0YBYDyxg7EFmf1cwb68pWihEWP+ZZF7QwuUUm2RzHFBJmP1CyTUkS2MJ
KJSl59Xek/d/PxY0AcsAqwD2iQBQqp+3IetBkvjhIB6t00Yxg2VhwSX/2nFs3VTjwZgMC81f6NFV
VwdwWdgJQU9P8nq1/Rd+pw39ucwt/6DDKMlZjS990oLOzIM/t3l46wApZA6uDeNGDjuP94ZMJV7Q
KoI2DvqgAQGScSFl3y/6Bui1R7SNZuTysHBhTNeCYy85uvnnc6FBOjADib5wA/gbjNro8VwqghoD
l5ZTkv5lbQ48d2fCuf9JgrFgZ71Pu/Yaw7lfDitir5fbA2/52oQg/KTBPP1+EQyzQqNzo6gMF+aC
rHvL5hzVRI3qJxFG16UA7sWlAiOrGVFetmghMC20uPBeNe6BMU/4TECTIrxQJKU3MuZU0j1vMp93
6Yx2nvsqy+srvfRy158O8z3HGHO+f2NwZIuNbg6Ln+H7JULJlJiVe+DYFyr/PxXyx1Ww7R2B3KAj
oAEFldBJ+MC8eJ73wbsJHh/UyI748PMhKRoVFxH9Nn4DtYw3+zHRqvWTDcrmiMAlnCXVgK5gxN+q
l7k4qiWkqic7HrrPRDP9T0qMnqthhny0AkrDw+ZUm6fT68X0HjLz7WHj5Bjm6TBt+QAvjeOT83SG
zSALuY/li1T5xdPrY0PI2rZD8oujmX+aZ8ocpiAMpHBhLRmFScN5hf0KGUZC0IwBw4wAgwwv90Vu
AmztJxFGaQajkGalmN4s5a/9A4C2Om+/9zd1Ze3Xu2iwjJz4aF1FVpdDmcOewmRHLg2dg5dA+bKu
9+h5WZcFuTiBW3k6jlTcr8mznS0wnvsLfabay5c/YNZKN2WuPkyUy36cwa1bZiSv+Qw4TlcBB/2k
/3ra4MVwFuRRM9dX+9nemjyh/Ysh/Ode2VHTUi8N/5KCXFGguoFS3Gpn/Vem6psEo4GdMsdkG02M
WwWJMvMZsHghbx/GRFn757ExymdUWCXRVrjAjeU4zqf06D6ubTrmFZpPCcef594R89x22kXT+hyH
hpze4Dw4Ii7JvXqpt0bNJkcHKB9j6E8H/yd/zOvbCPG1zVFDOQ6r2jGN4335/4uV/L4j5t1Vm1RO
+6QER6dou8HU8RGlWXLx8q3F7UOhP/XPh+WbFmNKIvTWhVKG07M2HdAgsPYLXV3EPgToMDMs3gMw
UQj/eXKMUclCpTwLCiRjtUqItcF1LRaPjel+Vt4e3uUSA8YGBjx4D9tf/KV/2GSHa7AYBbNIM7CZ
+Kb6uoQo6mgUKz2OME4/oN9kGL85A2y2ijFtZEIzIizmD5bX8hobJPqNOzfGLsTtkz64GlhofFxZ
J6c00c2KXMvcIrZtHnIXE5u8oIPHFGMy1P7SRn1R9Mf5LxVRprNIzE/FcjEE94KRV94Rcq+KMR7y
XKy0TIWIpBmAyfxNeVpiun6341zVRCvhD1FUGbshXuTc9ykdiCFsBuoA6Ix1bdP2jIWBB4VzjLz3
VGWMRqgVgyHEOd6SBA26t7fk+EnekR9HTGV6vmV9cOzIn31OPzlk7IhxUZRg7oNiRDZWuykdvCkP
FocI57Fml5GFZ6Ri6xzScbLQw3YkC+T8MdKL2eGVbvP0eCL59pMlxn6UUSm1og6WViD3CnoXZ08+
z45rp+gPhF5/7T4+BA7c1aS5lyRdFZHpBVoPI5EYoirh30NStJpkJ0Cp3j/CaY0efZ+RxLzt07Pa
QKNl8oQJhtfXhwUSegpBM5COo/Q8jihOQAPgFEcEGVHsgBogIvEPFUP5CyhlNLA3Hd1uXu5zRg/m
D1M1osMIYAyEcLWpcXCqp1jt8/2PT2TAfnLBPF35/Jpos/h2bADwxCj0WlzK5tIzHlvCdQUnjeCI
FUbwaq0v580MA99+jLQBioS8xMS0PfqmwLYR+Njbgx3TYCdHDukBZv2TmiMkDwApwrN9k5ZhRIt5
pxq5RxMktpYdDSd8yD1UOy9k98FzLjh6c8vZjbznKv7P9cuHwFXd+9c/Uf34cf03ezv6ul8KTR1T
Z/lp9a+O1tfIc46Fu3CRiF8PZmvZ221iJY6HKI/H2kS+8Sd1xiZoel9h/Q9OcIWm5WERi5hCv2L4
3alMs3wDXKL34R1+CSvuSBDVmTs6xY4oJvG1imsaHIW1GZ9fKnLtHxrJucgco8cR+JslHh2vkc7S
yAfO8lF70BcqsqYcGZz220cyyBiHqzjMoiqjJ2ihlgEv9wGxVYVCRmuZy97j1S145uImTyOGrg3Q
qQFRTVNmGsYZnH8ZWctWzaX1X2UBRrwx1kI1UkVLdQoPgSkBzRTdF3O521Uc8zodL36TYccTr6qi
5RE9wqAjAkShBWIhZuAljROR8x4MFl+/NYp/C93KEmzVOy8fitOv5hVjTNwXftK9HfHE5KC6QMzE
pKBikZCnglRrR13Dq9CQDgbAkx2dltywm37yjkqxyeceULiAD8VtIStFrJJ0q+vB2AhoduGNgk1H
xiPuGLNRFlKdqCG0CtEPDX4+gWYG58U2va/VjocoMJ0EG1FjHAtBDwesyQBjFmoFGyex0Tq02JeW
+7K0lz05eAhPVh8cu0zDgT9Pk+6uVhW6KpF5W6Smm1e5iOhVBm7iQ344LhCfSAti4/o8jAV/fbW3
jB+H7PRj802WkZv8Is9yXbqRPZ0e5maGLQQ2nHpT3VKn3vxCH2+OPnPBQ1mGV1ScqF/Q5+CbOhMj
BWjij6VrhbKYWa3D4+tmQToT9I/bLQ+d6y/u4jctRoZCOap8dQCt1dOqsmhnWECcvVuh1ADbacPx
vn+0fxHab4KMGBW+UghXGjzTiBNmEzCsc8tF/ms333JoTUdJo4NkXFM5Mcr5XKOvuuCeMNO3oc7w
2Xl27e1vG96wbXkc7ugX78kr8w41ehOGHfW+8ZKTBCKD1g3399Xlovz/xWf4PkfGYS0SoczzGUzb
U/WuERnasXBTb4Cn/4w9IYOpOICN4rD3l2f2myjzFGmX8t/J1NKurNUFHSr6mriYda1N80Nd7Hzr
44nXEcZRB9TZceajt7aqLkpjUF/2alknwdxo3gP6qEurc2sOf3951v/DHzYj/iQlXbQkSWgs82o8
nK0FUZBzN28RNa/RTKZH9XdJwWrjn6SqoAXUwYUGn5ZjPVAXfZ+4TrB6RZITGRjwt17bnmiaB88C
zpoXWLv4Fy+FNp0d/EdDNHayHiZdS64afSCh+84xIMjHkGGJ/AH3bKff4u+zZSxNM9NmsnalAgtk
Agxaph4CbH3LeTHmPDKMfdFlX26vLcjoETEumD479ab8npDKirGlEfXgxsLAWkkWqY6fsXh33fXL
com46GDbZHFxztb7+zMGWE7ohzV22dr8OCNoXi5thM91xgvXpxNUowtgTNRsfi7DM81uW4DVyxeY
cp7BbdhxzNJ0iPZ99oxZCjCF2Z1p0iHDyK05exUcc+fxQL2oxbkn0YxF0sQ0030aQg+LwjoTinV6
n43phM3osBjz0/hSJZUd2IgIkoe7E3pVKHbeHlNmpIKqbm0zeAS05GG34qLU3vdEMM76U1/DXD0b
Ao0QN6BamoYtvJtLvyIcFqfdx39u6iYvI2MX6WUUdjQnBWBH6mPBW3UbskZC9moeAArBK+FwTLp2
q0GOCGZ9h8g3RMpt9VrQUWw4WPvHORCcJPK1xG6FQ+jeZ5En8rf4YESxzju0M91qgfPluSXiDnZA
bRFvWP8jIcbiVBch7ysaVmfu+QXPPbYbeAeuYNz3FTW2SBsKXaTLHQTjaZUDA8XYCi/BITZ3N9/w
Pke3ePyOit0w7UZH18wkP1BnVDqeNhsRTz4W6xA3MlMPteGD6ckvGk9AOO/U7ckckYxUvRWNFIe4
uqCl1ywt/7jjmaf7XhOWvPzULR9I9lWUgK2NFXhIfTwkp6/iGcs1EFJw4W9vS3HuHSJjRS6V3KZi
ConvHOt1hbnJzcNxsQ82n8f4YY/epF4mn5+EmCVazIEkZqxXh+jQex7vZDmuMPbb/WQ7LBGdplT1
rtbq9PrgHB+xsweP/mGnLWKT4wzz1O4WCYwuspeDIS4o2zPPyS/k7Mm2SbFpOZfJeQXYPJ0ahD7W
pEMdAIXbWMpGz8kQWwJPt3lkmBgprM//Lrg4juqhkG6Ye2L+XqKGD93juaAcHbiFxqOjG/z/GJLV
BpXu8yMA4+4rNs/xZBNxTYUsTzmHlvWuhYTSwyJ0qtU7rD4ddOD1enMsFpuN6+JcHfQOkhAsPzEq
/sHhhXc1jLOh5onsF7SGbqF9mz4naB93bXozqLw9cYjRj91RZjYRd+lirCXuwQuQCF6PyJue1+tb
mWOVvPHSSX/JXP3zOLNQsH1uBHJOZbtOLAGLXOdeqHpxt46Ng1xA1gvFTat9j4G30rzPJ+dM2eRc
2kSi0Ihgc9V+SS/X7RdHayfmm8c5hz+WXtZ1EIcpdZuT3xt0n0emu3A2iutAFPe+i/Iz2doYZGrJ
FxqsONLPJc7EQvkMvc/XEtxl9gnliuOrY62UjVhYrTnk9rne6Q9m/2ztvK9DvAkzmK3V/2gd2bRd
VYfzQUenBMyWBVBmeMlo94jxx+H1L2nWf2ToNqc3siXXVBa7UqE3GfxGG5lmSid0rXGo8MSFCYIQ
1YVZR+PYIjNzb06yY8/rGefYRJkJXPqLpgdChLYVROXBUnM9npXixf3scjsxNULVL0HhtEm2gvlK
cuSkAAjuzhb3lYsXBbMtcLWsVPWcAom0JjZfrH0SuXv3cXvdo3LPISXet1e3tMDo+v2ojtoWz8nR
sto5GdBDTn4jk3nhONkcAVAY1yKeFXUVDOAIwWQGWFsEKwqnpsPJrgFE+af7Is+EXI97JElbE8A2
1gM2tvrkE/E0wRTpNry1IZRYy8YDiZ8OWWRsZDNUDNHpN8EZnaHki2fNp2bY8J6cyD7OrU8kamxU
7Wm2hN9TPOmejugx2nTuZpcyTHFnKll1nvErersvFNO5vBEBRpcqjEbEmDCHpGMKyHl9Q9CHqmNM
yMsWtbLd6r+TwhFB5olOZS3S6zM9QbJYuGcHXVPkbPf7+3xN+hkjKlRIR/ek50naZQF16wcLOHE8
kz2Z1Bh9nvXj/Ti+GAVVpfkucGNyKwlwDClP1lgfHRsl/h0snFZA6aLN8Z8Ix9fm1fQOyAzxeJrM
MnzzxDrp7SDrl5Zmxy/rN1yNhj3QqzmwXAxLfCl5lbhJEz4ixjy7qmCkkvQvYtYmdoR3z+LxM2nu
RiQYNz2eR4YR3LKciinun5HlR4DKc89vYe8fTuCIivJT0Oq4KZNAxqnF1ivW+Xx2gL8igOdBC4+f
2/eFmkuMsQaF3/a9rIOYdTpd1wlZtaaCzlBHeRH0h2LhlbXDoUh//j32WPNQpBJg9EAxAlJ+5hJk
hwkKJp664Ek777oYu4B9X3ClaUMviugY1EFLlKui5LxGsQRhqbFoMfj6dJ87nhAyRmKG5pE0q6gW
K1cyizB7wi058c6PMRRyYOSNQYUwXQSbbmWYHfqHv6hzF+KfI/LTOZpvYWRd9Xro5oVhgNrTBnl9
HCEwZK09ALDwh8oTRVjAWoGaCChJ3z/K6RLtiDTzIkdSNAt7A4JyBUwpBSrVkCdtTeOQP/ikf3xv
nWY5LOWNH8GF9rz71KenFUbUWXMSFVmT0H7V1WvyWToqJHSn20882IzpRMaIDmNTlKH3pWzAAcvk
DEj7bdJi+c7SOwS8ZOx0gmZEibErgVQZbahQ2dzQ9kAgyUfQhSXqah4P92W6Y2tEizErSiInqnCB
D3C1TrWNMhce5opgFQXG5FAC4twVR+v+8N4zHwtgqem30Pr45sNxW+xRCEHrADbOc+0z56VmPXl1
rp5nVQ9qtbkpiG+LLhbccPRu2okfHSBjSDQwVBc0c14v4zXWHnzJKzUhPhb2bbFD54vrQ/GYYqxK
V58FIdBA7zY9HVvG6+zx/i3x/ELWix8imTIFEs5DYiPJ1ZB3tPjqZItU786Tj/fJcWSC9ed1fZ7q
8pkytIktcZuS+Z6bQeG4hOxQSh20vVTRQ0OXHdl/0lEEG93K9u7KeTR5hBgjkc2NUtNyENpgg+0i
4GDw8b7OGIY8lCVZpwnr1Rx4puXi/kXwLOltE8bIcY4lI09LCZ+vzXZpdXTh+fuwLBbmiueiU6X4
07WYI5JSDLrgmrHZgYoOqSJEDKd/1paZWdjlwNu4OJmhk79JMDdxns2lTE9BwhFX0mNMJK554THB
3EY5YN43OcNrQcvzZlO/hpYMwIbnnqQuNrGhGwr5Is4NTTtK30wx1lrXo/Yq9yApvcZYI7x+tF+W
JudBnY49FCyFApwtgHPZORNx0C9ik9fU70tIb27gj6FfpiKYf8IcIJ4hjv8waQBG9Bj3QWzlpKKj
jsfhPcbgjryE3eScG48EI2/ytQmKxmjoVQFPAG1kD5iVWCDbiHwbHtaIV42Y9saw30c2ZANgyywW
mVr2SjZQeNDaTEhQksGjcCLUK3u9WHqwOr8vD5jRCJx0I4erHa+BbVI0R+QZ4e/n57SpLyD/4O/g
onz5nId8OgkzIsDI/uwy1xvxTJFJyWW9uZgPTmjVvxZkL3ygE7BzDxi+in/xUjDTWcwRWUb+cdia
3w/z7thZA0l+BS76bMsKXi2Hv0l5GdGZ/4zsUqObCYmO3XlPTxpuTbf6h+KZI5OTD/mIBhP00BbD
SivAy8o6A7EI7S8oe6svHxwy9Cb+MLUjMlRURkYd+1mvF4XuHSz2AZa17G89jChZHXoeQ1SJ7lGi
hzqihHJVG2sJGAobYJJVpUmc6NN3fXXBC61upaK/k5LY3ixJ1S/FfID4rdAUOv+MJOBdK4F79ZE9
zy4Em1soyvfFEbYf1k4LMZu9UjkiMu34/XOwEtu0lQZVWfYiDtay4pwQNPilJN0fDtx1Oxypl9ie
rRxYLJFxxrrBVd6sUDlLYDs8bbHjSMqkdzFiiDEabRi3swioYMcwdvzUJ2UTkxAwvs1CEYgoLgNL
nq/O1enXbHisZKfVF5wfcF9U/8S1kKvLkIb0VjeCmb+UwTYG/kivIUd4trWcF7dOVz9HDDPWZEDB
8CoaOFclWOhCSsTIrF3p/fpUy6agkKAgnbuUPrrVYKuX05wX5016KCPyjJExWu08bxUAKidfQUSC
x6XPe8qnI8kRCcbG+FgJrJUhZBRzxYB5ilZ4ygmW2GjL37J9sLhDWTyWGGMTqakvaDG9Qav9jR3D
ND3eWp19JZ7JMWwSjxZjbhofS3P0ALSeLLrnIbOx+8XKtpvXejD1A8kW63Vu1878Qb0CvCCyeIkH
Dn22Myu4zgGyXUJ6Uqt629p4hu6rA49BtierToq8NSL6CJ1O5+UisGG/HWmBwh1NcViZt/KWc8cz
LW6qg0reHfPKNmd1ALsOMqoY1ib/WHTkWH/6xMm9s2ICWttTj/c5nQ48vsWUbc3SoxAdRt2NXkZa
+4K9GNF67qRIk3Eo3X/YJbaGkwcq9rZSG0f9st7ECtp17r3HhHbcbn9nWIBtcbzb6bzRiDnGymTZ
PMuVAGqe2U/KV7XMY7LkznLdd/ikW/Z49PbGRlDWygCHDxPws3fF7JZJg73Q90+P80Dc7OmISNfo
Qx5S7Xb2X/e/PN3iMDokxnDkdRsXOV1ncLVqzeoDM9prins9201B8idjg6ao2st4OHhcwWNsiF7M
srSpcGyXC5w84sJcofcLiT3e0AxHo9h6Ti1fuy6i9xP9Dg/Db+/+8XFMEVu+kdN5IAs9LmZzdh3N
STimliNcbG+VrkVFoNBTQt9fhML+C0DZ7jPAkSx2DlLtZ6KfZ2DgvMD0R8nZAsuJxgCA+tMzFZu6
6bWWasdp0y5pN3a1TgOnjE0ASqLVdHcwTftlu3dzlWdwJiP2b8FmO6ywhkgy1IoanOVJ3yFSylvr
gzcLOx2yj6hQ8RtpppI3GP9KwCBQlkXnlQIcuABVRvkE+25MbgchPa8778Pt5RqRA3RI0AYRPc/Y
ulbElAjOEdliFCa5bjbvABnLIM58zGHNYBnqKzmdsuSQe+HTcD5ceDEfz1CzbVbRbF5da2rerk65
OSPZcXX5QBT3oz5s9/55U5KYnX2ZbkvpsWjpudgUDTF3fDIclWWHHdOulPRaQizWLjdzU3+MzAb1
O8xz9RZObiU/cvtbefEQi10rRLIQJwpIah4yxjbBNINn+s4Hr22L91awPVOGKoRiSVWqVa0Ma3S3
hw/1AwU1Wif8H2Mitm1KbWVhKCpIX4SCVvDUYCtfYzVYJdYD4+1K9GppC859W3jzQe5o1w1AdaRd
URBl/jkGTbkGeMg+Ju8VoJoAPcR5NThGly3GZLUsKbMQS5WMigRnUvKM+l/iK3SRYFOLbijslE8R
NE0qGViaArQQK3Vm+2jzYmLv2/IQOBYXf3G6bAFQz/+QY6x8rWV6jQ3vtJBAJwp30eqoL5T3AKsK
DctbhsQ7eDvO0/iXy/omynh3dS6IRkKXkgwPK2fhzMxhj2X2X1wLT4PvP4Ximw5j4cs+aeRmRs9y
BXDOh8XZQss4RaS6YlsbcPS4BKezOd8Eqc8xksIKUJb55QyCV7RD0vk3DGhSAE3qKeNdwbOCcXqL
I/rTjsw3UcbYC5hJqmUdIvm0Akln07bYtfl4PkiWADh9c1eseJtD/2L1v0kyLmAhFNWlFXCBAJgp
if64plB3APnicDb9ZP5Dho0WL0DUG6408HiK15veHBzki7JNH9A1w9xxUI6w3Hge3Z1RzmRVCmd0
OZjjvKZH5XcUkbPzO6ttDl88pWNDRT8SqlShK6owN+SvVMfB6Lm3IEv0Ghx+beuFDM+A194z7Ux/
nyVlf8TeLBfPip5BShLNOmP99CXgcMWzXGyYqJ2xelprqCnBrlWJnBQXld2nVnfnDtLpFueV4ckG
Y0MyI/JbFN9giFcY9Que74ve7a2/YzrY2LA5y34aqTcTZZ2kJbZoY8noG4Xc6jBxEpgVxsvXyQK9
PTHgt6zYxdzn/Z/APU/GmOSVkgdRBw7zdbJ9Sy3YkHK9fl7jOfB4bbWTIb6m6dhyqWPRKevsF1iz
KuV5iP7QEvhl2KTgANIEGeD7LE06WCMqzJ3FXaskrQSMzFllxqpdZLaKJWDhIsxXScURx8lGdXUu
a3TbEbassSj9QCIoLvOeTstbsFHNW2YCvgz239h+zq1HtCf7Tr3ynfn2wwfgqW5zrm9K38bkmbcn
VQsddS6Qxw7VDJ1Zl8/7ZzlZTRoTYMRDPAc9wMZRAVxtnDfnc76oPNrQi9JmCmH8eJo59wlOZtTH
BJl3RtSSdN4mqAcCp2il2LkXPHqrp/tEpiRkTIN5WLquUgwhAI3TybE64FOFBSdqnkxfjEiwUPpR
dW1DmV7MapMfwufiHf0Zfml+cJciT73LY0I0SBtZ3KYWGz2gcA0YUzgvz9YjGoRisqY+qTe3OQdH
xYm1V2Ni1DMZEdO7upODDsRKG+PaNu/1mAxUNFlVAfwvor7NZktEvxYBOy3QNgcNE9liRXQAr13B
y26WE4xecPiZEoQxPYafRkIbdxuAnhyQ8Dkml10KXNT7wjapQmMizJvoi9e2ayQQuTqnFby12n5N
XwJbeikNEiwqFUn/Frx9eWfBDN2CCwxxe0XYWxv/APrIjW6t9atgrs4GGIkI+ZXNW+EShIGiSwbb
80ROixL3DhnzW7YzFYUNsAti9sYCtvv8SJN3PbjkWL9JF19TJNSWxbkmSzoTssuSOBuKlt4fGDuJ
/zaC4Zb0zzybcQv//zjFES1G0XoMGCTnErSeVhpxXvNHzQsfOtTirCvg2qzD2UYT4MGcO8AJxKPG
zSNPH+zoBzDCGkWYoGtF/ADr9HoGDiIiDA/esMbzeaaUfHyojLzO/SSTkxx0VsB+yZ/9w319mNS5
ERuMNGbRrDt3V3w+RpwkLGrL9q5cjOepXM6YB0YI60uWAUxDxFmh2+t1QQK3MRVr/Zximtasibho
OY7iZOpjTJGe6kjJBj/LinMGijQdcXKcmV065HDgzkDxOGMe5C5QWgkbYijEE+a9DVAxl8r+/hVN
vl5jZphHWNH6ToyRt6ZeDUY2sZBeIdIzxzBOup5jKswz3Obi4KOBAFRydCcPEIfETFeu/Wvp+Q7P
VFDt+EN94aOhaUrXMSbEEJtnKeasVBnEKrpEwxZR+PRgEDknRwXrDhk2iWicjVARRAVkaD/TqbO0
rULQXY7a3H91fN8csYnEsovVsz5olCNnk1qohV/NR5Nc4FJ/dP8fffnT1nZEkDFA/kWKJNWX6HgX
RshOb7KlWDE6T794rE22rWsjSowJSmIhNKIIpwhVQrbh8lgC1WBAC8nqUUDlGvY1OAgr0P2Y2zxF
5ggKm1fM9LzUz8UcEPvW+XFw14el96UudJN3ffS9uCcpjIkCAr0RDQ3orNql4WAk4HnYieZORcvi
fZmcdkBGp8mYpiCQorIwcJpPEfL0aLBzOswzGqbrulvo2tfO0837JLmiwlipfF5lXRFBVKyrpd4a
+zpHtqRF+iRZS95JTprEEX+MtZIvkq9fKiiC1VAcA3mbnWYqrDy3wZun3IwNUYZ5kYY6bLyApEOz
mG3jVfm+/WqRuyy4W3J416Ywzk0zE/Mw6XCGxav8jLkvRSaVTX7Zbg4HvwIUhqcr7g6Jdpiagpsh
nnymvw+V7f3Ou1AJxCuoP5U2Vor7W2dTu3JCsHNq2L0Iz7snXufx9KszIsnYlzMgQVMB64Np6xiM
5v4FVvMLayCeuBfJ0XGFsS9xglnRolRxtDaFd80rMrOVZ+/jvhZMhWYjK6YoP10CtETOsnMLvStk
N6jcGeYpF8KzUW3uk5n019CvjYVj2OSoCox6wzHW9UHS0XnsDluPPxo6fVjf32d0OaoEad7M8f3C
toAfTZdl1E5vYQ71Ph/TDu6IEUaPA4BQNGcDhNDkblrR3l/6m0Ew5zW5bnao/G/VY8dp2/+Lofpm
jlFprbnGoSiDpgrwbSLYWOSMIvS7TpaXgnx8cFEFJmViLkOMBRHnpjOHqWCRc3OmkneFZ/qWPiS/
VMxV/D/WvmS5cWTJ9otghnnYBiYOoiiRlERpA0ulUphHAiCAr+8T7L6VyChcxrOqV5tapJmcHvA4
7uHD8Rap2PalskPQWPNHLqkOf/M0umWa6OhH7u1GkDYLTWWMJbRWgP2iIFMA/7dAtFUk2fJ6aLAg
ZySpt3rObFn8Rz5gJpa5zlEz9VYsJxMiVdwxKbHfXuxVt10pXGDW6H29pyFzn5UWu3jkBKIc/aMk
ilc4WD7iHTAk8fYLBdYn9+199CQ7IC+bzQYdp2f6tEEIg+rX1xe43OzHd7ylngE0HN+7bF+zQ2Aw
IETCPzVL/LKdstKAaI9YoAi6DGnNuTv079w7ASaa6ETQrIn0G0O1XbmTFRKu7cr+Vp7Kre5yhC36
wZlSDOJc1V6v5QxKIfI8Y+sRkgmPEg4ws3np6UVSRKxs+8t2mfsSTFFv6iMVBRYc0z8r2EkRpm7w
sKLMPquVDXLbluhXDPpj1J/GhVgshfGObov3ODc/tQi1s1/DIpQRhVomYmnu2fmYtkrnWfbN/Ucv
aki4E0u3UPPeR2XAqRWMVpIViKNV2smJvPVhHe3NwkZWLE6cFUAxsE15VYGVAmZ83NCNU8+vvIh4
MRT4rTWbyxSvSiSlMWwLn+DqflywISx4UHxM16O+Sfd4ff2zZ9RMJA2eZ5A1XRJzzEZoHqTEqzdi
QgTEIL4bY1vHSnvvuN0EnC9rMGAVBhHGbQQI3Ko+gg8pR81lI25jbKACX8UXL5u0nC6YKcgglppg
U+jUU3lok0+O4361ApknB304wG8w4JNW8VBqBoSggJqDQhRlWm7+mQO9BgM8SNXLSdeGdE3x1rM8
TbRdODLwvvI4MXhQajCo0wnwncIF2rwiHsVOlYGE4OGnQ++cY7ulme/cO3Y3dn41enT3BrRz4Gon
DwbmkoA6yNhKjyKouy/r72eUcgJbd7mRKQfHDQZhtKC7iEKD40yxrMOJn5UDnbvE+IldCOTfwbjB
wEui6iEuNpXVkO15Jxe2+FWhxI4VpkRz/tmb8LfJs8naqihao0ipk/64+OlLuAMB4xH0TVciPPCy
Pcth1l9uw2TwIy6ivLqWgKwdMMv7LPDiLbbgOI2Pq+0/jJBnmjHggZncMRXArkObGKP9hCc1TpA3
OMazf5OBjGGwZLMMKQw76fNgoC6CBkkH+QLe9gmuJAY3uqtsyl0D+8eI1S3NCP6jBxQLtlycpydz
56aZDHoYaZgqiRpNKCihdwbUVJSEG3ELr2eGh7cmAx5yUWVCosDWt+fLrifFqiLgI5K588yLXRez
gIUN8AO1LIq8x9mNflQSBGOxK7iGZQcPRUuq0akaopPLA6Klr20UP1q9ff9W35r57h0pgyCCYZVB
MsJMkOzBiKhuK1tsUs6c2AWN2jqo7QBkx94VjaFy7Ia2uYJHDRFL0PcOnymJa0sMyHSSnKd6jVs/
bjyvtq0Rq+LBrSysUSHBVsX7yi+nlH/fRHaDcTpJU6mIsCckKHdYGLUGw/Pu8GYS7C6z1l8cadRo
2KM2VazB0BUTe7hvD9pZlFJ3stZPRoZwUHHKnYJBQX8V7wv7K9l94ZnDkbZ0V+bSGBOekMQrewvS
MFVDCie230ZEJ9wX6lJeci6GibinrOzRlZLfggaBpOCDXI2fvBrTolnMpTBWWkRFXFy1W/yDBv8Y
HG4gp0c1i1sgX2zAnktiDHCsEyntA+jToDzYTlj5hrl2mzY64v3wjTeLhXWjvG+19EKaCb39qJll
ZFoRjJFGv9XZ6UXo9xBRnkQ8kL54RsgTxbg6zZwKUKxAFE3unh0L6YsruZzVHNJev7Lzv7NCduLA
kJC9aOiHC/zoqExEz1HXpdWGhMffsdgdNT9ExuE1YEEPzQs0G/0aI2RbD5PFJjZfoNcxJJrl1Oii
t8UtFW+sDbQYB7ekL5dfZjEenP8Qxh+mkdxHLb15zs5pWwLpWFOO/76RM0AC9uuVE4AuNsGYqmnh
dafp6KZjbkeUC1osVBcE1ZighrX+h2mJ8y3p7/47fv0Ww1yN0Go7wewL4BdmuzBwD7q8F1rO4UVj
HDnsbVClSWpNegXxDgmfQ6wrikF2SHBw9xVadL6zc7t9yNm1MyI0BIQKFILf9SjT0rAawAOPbB71
OUgLbHk53sU5zrlIitozkZWGPVZmBpFobAaVzcdO8fKNtuvWIipxMfyqc1/Hxa7YuUDmVih9L5jX
K9Ux29egUV49jz5HBO970X+f6XQd1Snrugo6naeHtCbWc4JoifaNOl+8LULSshP9ywjZMZxM1VNR
7GHrr2dAlqOjIwD0RiswL3C0otZ8x9pvk+szrTRTDHU5run70RHtfWSXNWlW6snYfB+Nd7oX9v9h
MyxPO8abCpqsg8cJQqf9K/Y50BRz4lTb9CE9gVeF1/q4yBk1Nw4GOMK2jItMotZ49vpjEjgI87Cy
CzXht6/vby5x/3JI8vvbMQAiXkJUoFWIo3wkZwex5sqwrycugCzGJKYigxHdQrwlMgY5XvJBb1QT
qWSwl12fNVfb2InsZT73/b2o0UwS8yDp5FQNTSiFA9TeEgxQYXhKWIOngANVS8UuDR2wkopFL5KJ
VZV/3jE5yos2aFVcY9U/VZ/W4fre1Ggb2oaf9+1+qY74hyQmQBgaXRAKU4Ok7XnvfZ7at4Pl/vpJ
8NIHiX1mX4nGjYwX7hpm3iRRMi2dFleYDxaIUVmXoTWddORqXgVS2vXVNkGm69bOy7HaVf7/zXJ+
8cBrKd5DDQzkALKhqCIaCf882HgccylVSxGA7AWbE11vTd5H5/EHtoBwuf1uE00MqPwhjYH/sCqa
bBw68ZaiLbGSDDf8h+VdyGdIEu8AHpvstnPw/UfzaHoY+ats8K+stnhq3f/MS08fXYbiMlgoJEO/
mcEM3uJeq7riGomonm13slurKIQjqhYhcfVtrekiJo5ECiaM7n9IZD5yK47xMGB1xyl7QmHYMMC3
inQwep7Gt2fE1a/8RMtCrPuHROZ2jr2QhFOQiLQUuVOc4ESZz5Bu4S43Xook/pBEcX12mkWWTyD5
TWFFPfKz+2ly5K+3ld2trNMX/KBMCQZtdIvyvJS64DB0WZItVIdB8QQT/lNwU8oKnnkZDEojg9fD
iKcH0Om4WHVvEHjIxKbVUWRlMClQ++a7ia6Az+zN8u1ksK/bFZbdgBLbjl6rg53vj07PSxsutbz/
8QuZj9BH+bXBSiz8wm6DwgRWVexgb1Pjty64AnE0NrHNh1wlGt21aX6CkbHn9b0vwecfP4L5PnWq
pnkk4phAZ60RDO+iJuGZJOGGW/S8/2bks+/BOPAkCa2ysQpoi1d3f5Tf85P78l1/8p73S5WuPzRi
XPd1mhDaRdCo2zjOympBPI5qbfC822pEIREGGysv3VmYKkBE62OF8w57SmAQwquRrmxu1Xjp0fPH
72F8u5zCE+s9/cyO86m+T5+6Ax4WsF22pMfII80ZbQOLk8BZevPNpbJNL8IlkC+ZRKVud+Nj/CzX
oAWMnCd17YcPA9IE2MwVuSPB4gi07122X6EzbrtPHrQtAs3vr852vyRGGA2WiZ8xooiILIjfrAJv
wJZVC6vXODBKA/Y7FsYy7l3DMrP0rBbhn3Hdg8TpDyskJriDbsuYNlOKeTnIXaQ2QncT5CEtnilE
CpEWH2wB4xwY6LChXFhwd43dDuueggykpSBjEsu+goIlGd10U9rTKiSfey+qiIbWm8csI6WDILXy
j5vBtx/B2WR3MeiwKMLSRz1K9qadvv2T4tUf1sZAWXUpJyvSceeAp2dUrzDjhd16fL/FAZEb6M+8
iZGkIVgmcPLB8yhVJA9CYgbfuRMmXlT+uAYknBwhIVinYW1G9YNjYAsx7R9aMhBWVpbaiwHOH8ko
0RZiT/1SY3SJTqXHuzcc76UyIIaBw6yQDPqpHbo41A0xrf9An3PdKvJ5kEl/99/sSlF00TIlWTPY
xiehE7rL1cCpZqNnkez6qAc/xK1huP/k/GZymPMzBinA6UHOq+cECUGWRETvMLVLjqBFJJgJYk7v
qgxXK7o09PSog083nfcewRvcF7PUXYvw8Pe5MciOjGGrBQHEdHbreOOjsg1A7vhAfq7hWQqyane3
zEW24yZLFi3xt2R21DZRzbDvO0gesBbt7VfghV8JmQY7AwBx17AtXrqZMOYh0OngwpAsCneye7Fj
+K0AMIPlSUduNX/hfTo/0Vu0MrvfWdVHWK8CvRSy20poZNfc98bnJTB4p8fgt2YEmqZWkCLsEV29
Yxoa/S5ov7Dv28dSSusPbVi8thowwFJ71w3bkX8FDvi01QpTyt1acFZftNUl3j8/c6QuutzZ52Kw
2JSLOrvG9Ax7O9ubD50nn9tHp3r5FpyvyOeur14qQfyhJhNC5mYuNZUBgSAlkJzLruvI8bv7BFZx
145Li7g4U46BkMulEM1co7KwlOqjJt46JBm43o7c/OASAeMfajEgIk4JhhByiKqc1qNbTuPaxmCx
RXQ7dYVDHm8nu3n+nl5Wx8L/NmjrEMcLUAl3cPlmX7PbgC1DkWVR+6Hv0NLWf77yOtCWHvlzJW//
PhNhgoUjr1uI6OzbBmC8toUJo+3fK/Bn2l88qpvl0Al5JxMva1GSTOZK5KkmXK6YVTnpm6Yi1135
K93lLz+j1aZNnWO3x5t3SwuanJNcaonV5Zlc5lIMRpdIVQu50cP23JyQkFI2SGTYRzQRci7gQsrm
D1HMdRDDoYkvAkSlJDtJjyj3H784V3wRkWfaMLcgDcKmMk2IqJzdvn8zXIzKHVeZz8sXLj9RZ4KY
O2DWYqZ16ojIoFkhMZmT9BtVIczt0R5C2W1MIh0at3PSk+tWmEH3hOcrnvnkhdfTvHQVFEkXsT4N
BSSkZnBVZnYaG5EYaPpEk1FVais1cXhB0GLeR5FlvMYk/E9lqfQvaRpexNakt807BL0boKm38e3v
5yuaUDACzPmGS0HXXBxztIpWJuNYQlxKnI+Piex9sE9n5PFlxe0YWnyCzmUxgYowCnDiF6oa3sC7
8/7kge7aD1YqGE6QPOfGX4tf6/dRso/PDIlfU8v+9yh1e8gRDOGlfQr9wQXF6tdzxMul3N52LFTO
NGTfmZkSTHgbGLjfMVE+02kjSG6MXe0bc7txfYz3/SIPAXncEMoypOubZwepvC/9AFq0HyHYSRzO
110CgfnvoSHIzF5lsxFqiZ64mLvNZev7hwj8vT/f7RGtkN92K3v/aIhXn8tkwhphVBItu+AMtudz
hCQxeXvcyKvgkRM+8VRjINxUhLypM4jB7e8krLaKh+dW/hEKttj4lvFw/yR5tssy9huKHobosMPN
P4WELkJzrcRe+z5BCzieeoWd/AKG11yenqVIQ5HRkCJJNBmsM6fZoxaJvSEBHisCmJXJGaRzmHYs
BzLUNkozPINZiknn4phTzXt4p8sF4hBE9Q9DYicr+znAGNv6/nkuX83fajGOMDDKsr9QwzQORzQo
YmL0/t9f9LRzRRj3JwdZDMItAYo4g2xHR8nXzxv1E3vvV+GeO9y1GGPPxTGuMGxlPTEp1GApbuY4
lboavdB2R++9Xm/ajxV3fHyJaRHX7PcJMsCdJ1cTIxJQEIXqwsH6H+wgopSR/hPdHWDT6viVmG5H
dJd3tkvPo7loBsdHOQ1lM4uk0+vowx1jeWN6JTrP9DkmwrapN6V5UcoKR9oerw7IKdBgwIGQxZfz
TBGDKjqDx/pyrcYJa14QwFCqShCc23SY8mA+gDwCu/l+HLGq+Yv77ZZq/vNvx3anK308DqUZ4gCd
zhXw5ZC183lh+1Lx+A8pDHQUk6w1fQELeXU+soRgT3P4JJIXkaB3InTodixeeEv/4t/d3182yZYJ
B3OolMbCeXYNkUiwnnLaq4EKAmqu35yPt1gyULA3A3UVFZ01LFVPMjV6PWi5dOpG2xFfJFqveiyf
bNPj0fctdZvqc1EMmPRtK/e6lUnUpTliuI4xNOl2+80oudxWs0UEnqnFIIkpZy32ZxSwjbOTus1K
sR3wlnEeB4tR30wIAx76dbjKlw5CHLMm4k99dczfOABMPcXfbGEmggGJXq2mLG3wea6whVXoni6k
ts218SHZm1bnUr8sW/tveSxc1JUoN1cT3wj1NGUrraqnKrerunIFy4ny7TC5/ZU0npU6INaXK0xu
Kolbdk/31b6F53fUZiGlKLAzQ0HS9LS9uBh1r3qgCp2Y7kLyGviYcSDF5+GAYrKTeBropfRTfMYM
2Xrj1mu9JN0aUT63J2cRsGdnw4SBel5UnTYm0qkySXpdTZONVNNIvvWc49Z5N8VgMMeqNVwVAV+h
kJ3IwljpKnpebV42dUW43HvUgu4dNROraFln5PGIo6Z5kd1unYDsrCf+w8P7ZsNlaVzq4ZtjADsY
EwtTjlQupO2GmGDXZWKr5+CNRyG3mJlQNENBbgLcFjq77lzvwlbpkhLXxg4fFaf2g7VyKFbDQaVL
dxs8alEvQ/1E+UqJ/nLfeJf94Uw4c2fjpNcDtaglRDGgN97tdXuPaPfQIrfVuINNq/MrRz38I7fx
WyxLslFlUt1iG5Z00qpVsXq0h9BWt2iroMtF/lEBeHbAt4rlzOcPgdQqgYQDRiPLrvdKgvVbVu8g
/7/lkp8tWqiuIskEfjw07TDnqSkgnwjGhvoNT3Z1Gw/ew0+CdWKb4zeIUu9/vWWH+Fsae4yxHFRd
Pl4kJJdoUS7cDJ90RDWtHPQRcGQtOpCZLCZysnKrmjQFmu12SejoV1eV0URbey/txzHFWhif57GW
8yIziQyGJU1QaFMD7RTSe4VsP2xAb+sOrmyheON8Tcf7GnI+ncIAWdJUQTkpV+nkXf1ipXpHkbNd
m/u5GPiK83QSsiskNIIzPrXgl02xQWe95U0NLmPy7OSYt1YRJarSFTg5B2m62EWRGGOQ6Jbnk6Mv
huwzSUyc1F7AXaBdBgnJpLNDX6oniZzql9Jemw/+D9tO96tj5h4RffL6bJZxcyaaDZs67ZrK1xZK
bj92H95prAk2KRI7W0VEpL36zysebPHuABNETWleBWoLbXGummSLNYlfii2d/j+OLTkmm+6z/Lxv
lYuFB7BC/AdR2O3ykWRESmVBpujjhY72tKsb76zGFnz7Um0ym59EW4xHf0tkk2idci2MSIOZvoK8
J7LRLz/59fryafKelbcr9Td/PpPEYErS/Oc8tRKsFKhweBSdX/t3dCXtCs86aIdfhxO2SnYvw0qI
0CBUrvUrqle89y0103s/hIEauWzVZpCoLYHVodlnXgFKv/Pto1KKU/RycL4q596w/CVG2DRlluCG
tujc9z7atUUuSNtvr4g0vI3+iSodR+LiS2121gz4ZE0XW8rQ0Zsq7bHgery1oKmnqeG+shXecTL4
I18iSzQnyKrdxqNLIc7Fw2ib4GYuCYboJB8kbu+D6775KiiFMFuDhbgo/ViOs+UdNM+YGYDSZFXX
oxDXp3igNvZ5sfV9gwvLfTFSne6ZEANHElrg88CCziCyV33QJoJ1LXmr4CML1/639soAURtIUqEY
EJZk9m7rfdaaXVW++eigKzWx43/CsK3PQEhlwpqScjfqIsx1i+gQ77qYWDY85CpAtum+nd7C3Tvn
yG7IrC6jqpUx9SivTrmJ9pcEU1/r9b5walvQSOvbCBK3mR3twLiZ7b64XbG3DRv3fgGDSmEeJLre
jXDT3m6LrS+7/cX+jEm6WVNSeDdbbSoie+8vR+7UGScE0RgYCvPBLPoQMLRz0I97eeM5sCWalfl3
vP37LBQOegmrW6Ue37H3duhVU7zKK1+ulmu56JzCq+14/Sxsu/c3aAH1f/b20+Ep9zt0pL5E4PAB
Q4c/+eL+sXex8TyzV6/D1R84D+rFzCrWsOr0NYRGfrYrKL60hlCPIkUqYYUB5mw9OJfU0WJPyMh1
bb1uGqxb3z7z8kuLNem5YOYKD31ktVJ4Eyw+a6SICQY+zjtxBPnCpnsX6x1G63kpycWocC6Vuct1
mFlSDbKhEzKD5/0uP6ShLeXoplM5V2sxLJxLYm5xHrc6mJKoJAt97qpdtHaPs9worrQz3u/f48U+
0JkwtlMIvNqdWqYQtsUIUlh76Ue010955HRruzTgc2p3hZVgufPoPir2pnBXuNi6QXh+jxZo2ds8
/x3MbRYjPLzLhirdRI5wyEZiVxvKYnRf38WX9FwOc3elsKiH3JqgL8bI9vvaPmDrlW/YLtnAt9H5
7MTmlY6X8GIuk3mydG3ZR/UE3YbO/vQSFAPQsL3hcqTzTPTWiDODjVpN/89Et+1R8d9BOfhs2jxP
TQOQex+KCRryZAp1fCwcoLXf7VLMYqNjN7JoW+sXv2ZJP8c9aUxckPRlrUcBpAUNwXT9ZtP7P6rN
M8f6lsK8+QdiEMWK+7ZoQ0k6yelaOKAePUV2IPAmvpcGhPS5GAZCtM6S+8KktveK1qQ9WpPWB/L0
5oJaCYxCWz4hNe9bMUgyDVJySTL6rbat42ggfnhBf/W+9iIN/bfcrMpS7DrTj23CGK5ZhglwiAOL
kuUVW4xIYN8MmiPu3+HFEqKuY+pJ11RZ0tjYQ5q0SFLAYHgqp5VB07iJPX1eI+dlgxJ+gtiDm8FZ
ipTnEhl0aqVSiEpJQdS4bdBELKBhAY9JZMKenwVOQXvRFmfKsQBVRVPXXamR4BTVwtZwiK/3D3AR
j2YiGDxq9F7AtgFZOgkdqXfaGxh3OjvGwtt/5Mlmgqh9zgCpmMQsiXvocrWd7Km0m4bQOdotl5Vt
Kaqffx8GlNowMvogxvfZ9gFBlL15xHbndP98pOxB3ErQop3P1GJASVCENhkEFb7K+Fm9S1gIkUtO
KjpInnB5E3mWx0BTFPWtatzMYet97CdSwxxQQQa9Aff1wFOLgadaLC0QHOAQKwcsRZNT+saLsAFM
8AqE9Lb8DdRn58fAkgiC6NJsNZox3PUn6bCRnRfqee9b+WLmaWYUOtMTVlZxY8YFxCChrPrn3cfH
fo0xDKw6fXBRkXyxt5F/XyQPmVgGyD4Vil5MYRlggNw1eMrKbtR4yeO2SggeQ//yIHUGK65m0ymW
CHGvZ4Goa3QXoGPjvkocOGLbXCKjHlopgYgoIddfIrom7F7mWcSyZ0TF2KAz1YZmMYgUjlgkk4Lx
Fy+qwIdvXHvrX0+x7cMxgnzJxkJSfv5sMeKcyWTACRsc1TYKddxijH999A/jowCKf17sdwu6/m7s
v1VjoGloBzmqL1QMRjdB6zeRysNybeSqApvXXEPB4J4sBpjy5tqbOV4PJ5DxS4eAbLiPvmVz+K0N
A0ex3GhSVBsU+vA2Oe9qdzdEIPVVduo531f+94ofxSyD+2+ZDC5hx1ED/npohXTjuZFJGxHDzX6E
FTkiX83xjct4+1sYg02T3OpRm0FBKmwXr+/fpsU0sf6X0ekig0lDd02SVIEuhveJVurDYV2saDYc
fX8l9rvZHHGL4fNMHBO3VKZ6DSYN4gREE+erWx2zbfMKLheHI2gJ0g0URyk5sormTcYuxGtUZCO6
MTDG6wTvT7mDxD7mFjlSljzUXApjCQOmCNK8gxSUEiwk9VXiKi724XG0WewpnMthjCDJ6qsy1pBz
2yMDspHTGv2wmPf98QOL1HnNoIvNqTNxrKNK5Qk0/DnEgXvH8ULEEydvb5AOPSy78RnNCgbZ01EG
cri8j0+VRp7c8aHB0lSMBK+K3XP9Br6j+0e9mGSZ/ybGcnKshK6jC/2gg7M7YcKeYB0smoaAyCAj
/bIeOPdOXcKuuUDGl2mDkSqoscuIPmQ/HYn6gegg/0aF4eru9iTeHUo7807rwwF0+oOdvCLHp9lg
aM8tNLK6kusW5NFG7YzH0reECPMfxvimShsEuSnxw14btIFYfL7BJXybC2Ac0Vh0ZTdU9Ki93cXO
RKL4/8tsKL3zvNFi+mMui/FGvTUUF5HeUzStYnAQGZDCWZ9AeCu+/0zedFKuK4zbv9YBrwWNd4r0
32dPAbW9DlpPbVzBznnrMXPv2+tiNnKuGANAcp5Fl/H2lbbnjwjLnw+G+wBrTbBpnpuWWPKChmFZ
soVtdGAPYE7RaCVxHBCynJpuAz4n2WvpRzPTB9PgBLGLEeVcFHNuvdi1Y4GRmNMWHIMfH4UDVhvX
8nMHk8sceOVpxRwhqIejQSsgSvRfd5/qKfU4uLrYqjNXhsHvSWsxdp5BQnXsXUwWUEIJjh0su4jf
n4aBbosS9BshRDgUN7CwdY0GHX4P7OLjYqYK29U2TJWqJFZP7dnzxt0p2v8iP2mHE2ZWv8fVKvF5
n+e/QPJfqrEdbBM4gAZx6uCVzjsPnIvAQv8JITId3ONlPBbrO3P9GDgOZLPXBwn6gRjjVD6HJNxk
EZrrCWqBPtYt2seqJt8gPheeaDfzF8cWF3OZc/kM6tIpn2SSIX/00bEAUESzKl4BPN9LzYGNmOdi
GOw1tNYIphbmgrmXCwl3La2XcGzyv4Du7w/HwEVmgm0iqaEL0iDYmk3SDqSSCck9p/Jbe/ONMbrn
7xjbATh3YSn6myvHYEeFWL3pSsiFuQDjzfd+JX5ePnlieGfI4MY4/Ad6t475fLbIrvvRrtQWXWkJ
vhqYh33aPcPRben1NteNgZJcGqJMjqEblh7ssOyvJNEPnmK882OwRNeDtKqosyxJ9qSiAnIbXONZ
x3Lg85d1sHTNWtOknanABGHnmrf+TDeYGpgeEO5ZNq53dHjc2N1W3cpbzEhwTpGjIUvfrBeaAMQH
pGw9aRtuLLv2Ym8LqkWOnGXv/1tHBk1QKpY7acJJblHJHFpyFWgThYNcFig0P/MW1XD+PsbFSYyZ
jbBEzpM1iKLVQTvKmobeoxtRIXafYRzj55P/8O5G7m0Y48J9qHCuBDvGKlbaiNI0Pddhcrw1WgvB
unEUnmh/PxirudV43ndkECa9TqNRKjhftGZgf6yywh72i40u/3e6qyH00NmFHdT3PyrPH7FUz5ls
VMhuQEnMBoMGEr729MsHZc6Di5F83pEuSjMl0dQUVcKLVleZANJKciFIqYq7yUOKCN0GpHbeNH8D
DdF2SzjaLR3pXN7fjrQ11Yw+gMCEt0Hy8EJOaA13RoVo9qPobWwMKlpohOHlcJaiMEw/G7Km0OBS
k/7UU86qqB+x0xlG63UfBhrUK961X7LOuQjmNmpJHUvKRYJ1Os7+8+odOeC8GBzNBbDOe7JCWcsg
ADkv+shAWwbez5h/cjFzgn1GHHlLCDoXx5iGUPZ1K8Q4MrMhfYhe818cAYs9rnMJjDF0WjRg/AMS
UDVG5e6T5DQCAongfaPjymE8NujI+qDrIQcv+zOYMyP75BvPCH3AX8ARRX8yG/nMVWK8dhSPGdJc
N5UcAGPmST5Y83CVeBm1xafZXBLjqrumjrBXdqLghG5B6QKKdrWlyB+RDZh9HT7b/VJwMJfIOG7T
6MsGSRV8rpqoJwR0fI/GuaZszqZsqyjVrhDR0QY9xI6IxpGxfkOPxPP36/1vxbFvtqpQVLWSGPGA
AxzdKPZMib8Qehnt/kIdtpJQCvmlzAN8I611xeY1TXxjIJFgN7FdS2CTNDJHdqrhdF8xDhCxxYWy
Ga3iSg8RbB0JaKk2K5u3zWExlzezBdZvZAWmkXGvaMbjfNZtFTSVgKIHNz49Yisz19oXSxlzeQxU
qF2amj0FI+csncXvkjTrPTpVc1+92hPGi1abUiIvdUSej1/cq8b7jAx+aJdJna4jFe5csbuJMjby
cGMplJvrx+LGUI+ZLMJSMDpxOVxsulYtf3pcYZUsupw5ls8DRJ3Bjn4MRjmLqIWcdwOoGb2T6Rx8
MvgvX5xwZjE5MVeMAY1LVWBrrYJbBnZ3ZXX5qb1/3bf2xXh0JoHNGUw9ViZgtzSU2cHvKquYYDj4
eKCTJ2hbQOeef7xi2eqWV9nlQD2bOCi0YZqkBIcY+8/cZkgevLMzs5LSp7XY4a+/OtrPbbRGvhrV
yP6kanaWge4OaR5uVe2/RIN/4RU7zhZlgakJ4c2nIC+GlSYggv0M3Xdwtvxw7cua55k5EMwO0Cqg
Hh+MhEY0zVP8dOTxSfNQih1iSyWjydCoQ+28RHyRuvnqQnYkDokSErUHX3yXIgjg3WbuOTKAUaXp
oIASgpoktlxPq8ihi7t/YNnw6hmdO//yOrMLn8R+yPWpwg1AfLPzJOdUY9+whk3ha0DVFw+qOD6a
3fEUaFetTuTbfdO83Uf0FT6nT+mpXAOr/j9cBAZAKl0O83qg4hwEiefdq+ifLS+R7LAkwQEFsRhb
J+9DCu/ysckDowkmUMTe0BiZF29/8NWT7242twE9LtMbx72w6YLajJWxMKDhFU01590uQJm5dFdW
4j7z9l9wQgOTeaPUedtOqnL7dsFT+YD0AK+us1iZn8Exmx7ozRItB/QZBLZ4PJbBqP6O2tYR5QKe
b1nMps5FMS+UNK+rUS1wzdDTBWIyvM2Rvg2xBPXJfCDk4R17UrCtB7t66GIgHpUQD1zY5U/oJo5C
WYKiIITwMqdZ+b7tokMKLxjaWcF5xNyYk++8LNi8QK8lvZaOENfZSFQjNY4N0QPBiOWTT94eih+I
u47j2zF7rigzP3fibJHEYX7YTISS5YY+GAbkp6RAB47qBDH5xiOAoycvYDCZ2ASsM7EgKBQ7UVvP
3Qi99rz0NNdGGUwZdcHAliVqo3hiTCvFf0HniMN14rzQhN3nJCHVGUs15DTeGc0jeHeeMlSiA+ew
bonqEBRXbddepYLNS0bwzMViEh49OEenVIHoM+3D8T7XWIIGrzCs6GZZf3gOPF8nA3amPNiPGHwg
l63w8JVdCS/jwyAODELGhinD0jTFUBXxtu9rXqGMLqAELZv2Ics8rV59jCkYsC6KfVXdmNeYwQTR
N1kW9liJiiWLhqYxjwStnNphDNruIRWRCZUs2yosO/fUcLTvOwgKLLO7SAWhycQQLaTNNEljp2WD
4QL+G0nuHtqufw3NMfcsS1A4QqyFo9NFk1Li4+RUUH78mbPq5LEqw+4yPTRaKfS2roxZaGdFr35m
QVa1jpYIhfI4YAdOtk2SpDtYSmRaftrrmbErg1LViNko5kSwWDnqnIs66F9KW2mVG2hG/GFqCTrq
0FiMDSmD1U5kwNDCo3K9opBSC1J9yJsC21PaqrReyyFSvsuxrH+C8GDaZ4mZnopUbp6zdhTcLAxy
8AMYCgqQ8tBjpZ9SZqVTTd31kIxdvr+ivx3ZaMMSOrdXrvVPuSjTz3wM4lMSRFlBtKIqn4N0UjMb
g9b6TgFhLXiy+yZS7LqJo3OUymJNgv4qojU5uo6ePF16y0ffW6Z5eV+m8Qmr67CyTsmscdeAKVr1
olgWNgMygp86SPdbEpWtIu6kOs6e+1yYisciFqTcnsQxbN2oDlS0CuVX4RSKcXqekO34uBoXYw0u
0fEMQEozIiZdUdpK0Zg/iiTLaveSl73kCEGZxW7Wd90xrOVe9AZTSSQn16Q6wQRpUSIRFLUXbJ/v
ZP3lMmES0b0USRkQSbKsH1FcaumqG8YEe/a6SXjuUddChjKu29KxLpHUumkNWkwy9dr1PS7Cclp3
ODudaP1VadfjEOYSx/jYxhFq4gaGkNANrpvY8HGrJM7uLTZfRxcZvCkPOqbtBlsa+/JC1FK/Rp44
WdcMVMKGeOiaEhmGPLPiY1u2RowDUQqV9F2JTyHVVn+xlVHKfwRVNljESBP5QcZGs9zWpKJJcCqa
qjtypZu9myFJjRmO/yHtypbkRJbsF2EWQKyvQGbWQqkWSSW1XjCtQLDvy9fPocZmupJkEtOdbut+
aFmn4xEevh5353EmHDMR7YNMBMmcGHE3Vl/boq9cSizyILGS5lCXc/WzC+a68hQqIL+NMswTL+8l
XHs5CIWmnsSK7odSBR9FnGXGjdmlWXcUTV+Pp1bV3eTZaTrmDlZRiJexGQjxjImF6aEf56nAgq4m
nEunq2yBxVJ1LaedfvgNXSUktxiWJZhQJOskjZ76Msr5NPgDL912OHE7OvbVbyPN9yLwJS28UlZI
bFPM/VQSikSuDLcEeBYbPsLRlzo0X2aDj45SDT9OuiSHHD6UE3djq50ql8BEGdAUXSCMYyFQUyVM
hYeBVrp1/lqDLjMiMCRCMOyb5CsLPNpjwluajT4QYZNrCwPzmTj/c53IKryEDNsUrQwwPpaAVWAr
BTp2XVN0MZ19LthR9oUbifauazjS59NvFUQ7b2aLHCNEwjhwJay1tZ9n3tNiDolfcMkeu4Dqoygh
vFk99U9FNgvXjkdyuM7jpRzBBBFqMckp5nysjUQqGzE0ozH7canVgXUdQty66O5YQwuvYMzcubhV
1uPtTBnBlVFuCjTmL9L2Ti/0DXYyEysifqRj4YYhLR9Ub/Qew3aTu+usrQLN/yZlSkKgoiUs+sq9
F4Ntq9rSxCdYZnzLeP7daiVaLmOMIqTBPH/Iudm6qWlUx+uE172Cb5SxfRfIS8WwJuItvn/HJDHy
OMQmk9nH1HtXVdaByP5m6NQzRtW4E9WeNX7q28Sd7du4aEYnxhx+pwz0Tqj9dnnnT9dmJoEjQwmn
ClOHzw9bEbtRaKIyfcps4mKbhW05YuC9o8e8OkSmKQ5dWXMXqnJ0pzkuXaX75pjFXYL/ZQydbOh/
V7Ggbme2+X3WEeOBkHn+3A7NcMQSp9rDPNH0Nq9HdZNXUfkxB0DTmfIpOOaZrj7IsGg/Xj/cS98J
PMG44PLg1Kh17pGUsVU2Vkd8e5w+lFb1pS3tvWbPDSHF8CKmcGyYaizXQxzKKa47eDSjP4dt+2BZ
Y+BBnuMfwur2hk1dkqIEpKiJ+ilCvrdUwjtRyTDcrsCMCssvkoo6irXTTZPNmUtRxN15D1ukOOSA
KTScw2KsIiOS80KP8B58xQ58cJvgNGQ7r/vS5cSRwd5jew/MKtb4nAucoCrCsSrbr0lc3VttMx1I
z/hLntnNPTwC7vCOty4beeiqeeqjHfprgBJe3vIBjMF7R8OC5CtjVau0ZnZg2745Hhk2pjuB0t6Q
/DAo9dR0aGR5onPjlGQ49mHh5tPtdenc/gDFpLSpArtiZTNkJm2V8eUEaOZ1Y3hIOgz4J9WdoPOr
ST5XZnWbC9vXhnwkQ+P0cXO4/gkb1wzXi+J9CCqwQXOl9qoO9KfehNorsv5zbdLiTotUUjcKArPe
OfCNC7fgHZggg+eCMc/nFz7YQreatsTPiA0grhYzlpT2lB5F0gyvgxEHh8bqk2MudObasyp2mL00
X9SSNhDuyrIgdOuCn4xGI4A0Eb9vTHXPprg/QMob+LQ8/ZbnRrGjfS5tCugxYWK8LIWlJivzFZgG
mSvFiB/nmt8IM8/vAABMjzK0+qc0CbIPRjDQR1mIakeZrxMbi2jbyzlbVFmYqb32Riwk1wfA/4if
WuiDLdTzpKfXwsCMs25AP6J6joroU6OZO9Nq55Y3uAZpKRFOLgZtbUnjkEajNMB1RfLFKXCD/p9C
+9hd6ZSidOPmdF2E/w9e/yW4yPg7rWjHgWXRDgRVNThG9U8ik2NjZ4+yREeVbu7iKL7Lqyp3BmHu
0N54PrYwOe4XvhgCAuuc9JykdsSNyvI5ViR4mN1quknWYzIn0mc7pC5NGaWCciwJBKDERNbhnNQU
x1FnV7nlH9F+5F4/wnUNYRGX9z++tmFx2WGyIoqC/lgUCMKdfOzuZM4f5iD9ReLmAwDMnpFUt2UV
vwxzdLB+DEP/RavmEBLjECRY4EpmZ9Z/rGo6hAN/uv59Gw+XwnWHV7Y4nTCB57zLiYtSj63lMzty
e164cfVN58hgoxv1OqVF5Z87QTiId5RWstTNmEmSD6AkokNpeFo4xlOU3n++TmWPn5XeJ0XMScUG
y0+S3iP9Q8vbY8BuSyW8/4CQMhk0vAn3cu0w8LJSzRjUlp836sNQf9NteZQDc5i5k0nd4ggGFJ3c
wgbqaT1akelxNCU2v/upTr2cfy9KfmPbw8FIxI6sbr0DhJaI5TCyhNjrdJgKhOgZDW2f6Ta/CUX2
GX5Ef3P93DYsM7OwThohB54at97gUe90ipkY3AzTxPTtJgjdQXbDLXathbNTc6tzipjNB87H5qaW
orydyq47THBDHwap2s+Kin7neC+ZZvDCoMltJmE3135sGxm0j+qE+E1jzQ42ADcnq+qTHWm51GYM
foBFEd0RS6Ip7/yZJYmA9cRF+lmvb2cePLRtdxvyHc/y0j7AgYWqtLGjFlmJdZ9ZO2VGsiTE/cRq
Dm1WHKuSIYs3309k/B5U1rM97qjOS+Fk2CeBcyNSwPVe93pkVA2qpyYiG4yQfTbLpveSPOB3knez
bwx8/GsRRRQF141JrJkAlytVbSDhI4u5hlvXWvl9VPDG73lU7OmqS6HghFLE4nAw4ESvAzZdi4LG
ZKR+kVHmtTRpTkMR/v17E8hySSwNg1AoyMW5UKRGnfRRAyoRzZiXjMjoFF0md47sUvRABdtvkeFW
yCys5zHNIsuDsbWpL8eg8hE6mj/w9tVz1TT24frbvlTxEGNQQ4qPMziB9jlDTWbOsU41842y1SdW
ZrBYJCc3WWrZp0n302tkdHvWe4s/G1E+7Cyy7PKtSPROn4yBCLK8aJkf17TPvKjTenIIMszUoU0R
sh0zdikaQiJtoqDzoSQR3JzzWOQTVpIPFfPnDKMUZD93x65p96aFbDGF9KZCKIp8gb2OEVWZ9HMF
FKwvMHeimB9VEt6Y2trRSlv3hehd2hi4LrAWZlVcymjZMqvNuB/LuHH7nqa3PLWHGxkUEXZ/ohhQ
yT7cEZIN1hTODb47KkrMUiupLygfe9VR5ie87D0ZReM9IsTSmUzV7pDa8F8FaCmst7YQnmD6yvll
2RNLahoo5ldSpKcim4z7NE/4DTfrzu9EHd7madTdTAa3XTpY+j4bJ3MPf75h8QTSXkBxUiQyTUjq
+VfEYx8CuZpzX5EcUcF419LwQPN/eOrz3HQKs3VCjsqFY2cfxW7QsHXesOdySVPbyDssf/7ufZS1
ImEwE+ZHiYgd3USjR6MpcuB7lzvnvUkKsTZqhVi5jRjlnFQ4GsLoOsl9ySNJ7pndjMOTnuLUcpTR
j/bOMJjLpyjhsBKTKm5xKt7Sf+84y9I0qmhjc98oguBTnYrmdzkGZMfEXTK1UIF3wFArXMbqnDPV
zNyAdiXct2pZf7d6ZR9TG+UuJ06abudBbnIEPw97lBRU6BreXgiDpamRCl+10YBxMHYzFMehAN5/
xyhsEuKCo5hrIspag3/MSrK86XFTMNb5axqI7IYYpHy4bg/W2AoEP4t1Q11AIiuBJ7hSMI1Gwafg
ceAz7C/+qkp0I0vdGI/1UPd33cDIfTjO5l0+GtNBYz7jMdEkOzVZ1r1UZnpLNUZDkiRID0JXwUka
Pf1G2qT9osupfBTRwL2+bpNfAqXFHTW/ceu2pFRSXAUhplpU5zvZEkON0D9uAl9kYeAWIdKpPGMf
WTrtXPmGjsLjhHTBdsG/Z+spqp0YUYFlVuC3MF+mY5Io+sphq9MD8ibxz6rg1ScadVXv2byP8qPE
fJjXPsGkiR2W1920y23BQYU7DIlASXxdzClSNFwQHUk/kBqNtJqMGPKMcYKeDJNjpUVwg9GLgZdk
cOvqwagP7RR8iDNVPw7RkDykiXyltbbvUyj+nTB14zrgvsAfW0bWwH1eeRbE7HrVdqH0ZcenTzxE
WbLIwvJ5RrJl52lcGkVEcxIWHpKLdPwasdl2S5YrL5OHQWUuz37abejUXeJgga0TlH+tXBR6NU28
QITgFv59LmaTHTYdK0T2UMgPXGHlxOxwsbN59/LslpIDsoPIokNPrZPBYAXVtcRKHuYcldlsNH9R
s59dHiJndf29X0QDNlI1yKAoMIWIal3EshOVA0xVpA8BjOljmsRL6jUSbhowfYen0x+v01vM91lK
YQGiMLmE36gOQpedn15ERFZ0qK4/5BmhHyekWbyedgID6obfc9AyoFPa2TMjW71YZMx3qF9EW6AO
xx2JbugHVCdWhqGrgtau27546JOQPuh8ng+lNY6nJmp/J0YUPxYRqd1IJebH62xfSOhCGI6uDW8C
tmJdu7O7zA7nTBUPY9Wr2bHtsKQALwSh6UwW6kXHbG7r37ocp799hSAMBYVMM2I91H1WrzA2dIMV
L1H50M05cCbwKA8Qp9iR6dDuPIxLtbjQYsRkloQGBuzo/G41y7WV2ln5wKoh8PK6VH47wk3DDgTz
aY5I9Ef2mt4F7aixwjSMrScT4xturp/0ej0LfAp8hUCdFEVEqJ23MbvvzMAgwwhQhrJ8mM2af6QG
YCuEjQt6Qdg4gG5+0MOUHwkpuo8ZwzR3J06T6RmzFlJnVgm/aw0mjm2gfljhnB9nNR1HXhsuevXK
79e/9eKZv30qKg4ovCDRttbeZdwzhaFe5UMSaHpILfkhh5d9KnNp/7hO6cJ5ACXoYVQziU1Qc1+V
M1H2SUxusOJhVmbsVbxPHSQYsh09fKlMlteFUa5UotMPtblzAYhlE1Qxr2xUQAOsN6363EL2t+bZ
c9sQPbg8b9l4e52zyzPEgGjbgquy1DYBqzuniVh8SvGquV/ROZw/5lWC+U058EXVYzli5eThb8lR
lIUJJAvvWSqyYpFhSv3cdqn0k6ED0EqgaisfsGecMCcmUdj8NVpjgZ/hReEXFKzYOtdV0rqpjEkK
P7QSO3YCIjWWUnAVhTue+eU5UrAEGibsJ9y/1eOFyMx1ksfSHwHxc5kUWCwJqFjycQgiFu8IyqU4
nhNbWQFk8CKGidPY1Qx8j4OICgvRRi3/WtsjdFtWGcLUYL3p2jWXTRHNWW8IP8asgpM91z2ULTN7
J6bL8LdBwFlgLUVHk82THZDRpcKHG4qMFwoxcBbgUq/EMtBTPbBI+bMcvbIP7uMxBjqg+TT35qky
Pl2Xyo3zxDhhzoVlUkkucpVhOxWDhofod1U6CWdiJDXcVvJE7bgLF1JC6RLjKFAhYkkZnbNFJZZ8
9rIsfMKTm1jAXqMP3jgoa69utkdoZal5JW2sYSkKP+W9Z+V/iuFZlPGOrbg4NnCDCJEwEwsKMDVs
FesEwdREcTAWgA21+qiL4lNOumwnw7tJ5A1uhcS5QoRyfmR1ZKRGIEXhd30MICMLu/gDCfM8/9s3
tTDztqMO6Qok9FZXw1SKlJGShT+GcXA7ZCp2UVdudqis5RpWHTINNwagLoJC7krdRm2GGY0Ije75
5JZm4nYY0h7oQy2m0xj+pWoHLcD0sDfbQiIGD3N1cgOfBCtZwO5T8iTb0a080bbe9Zdz4S68EeFL
wU8hAQIYyfn1TOm0ZCoUvyeaG8CwRvp1piJ/7RES3VWTCr+2iFXvZmD0TqE9x660G/qFdDx85mOd
njpD5k5Nw+YuL9Mau3/pz6JQduNwTUO+4zCs/dflYxlQIFwCGwrzs9zOO98G8V2g5Zzz+/BVlIcj
O5mH/qH/5/qRrLHzAICgNoVMAxWoDiwbpVZU7HmqZZbKeziymdtnCp2QVWUeAcnGZNggH718qqtD
O1bS0zJOPvCmGU9Gy/MQKcEuuCssWR2weTX6ILDi9UEYcfGpJUX7ovqxvwFlcjvPUaC9ugmJ17am
wvLQqWPNgQrgu53IBKJ3R3OtfRMwpZZMtxTAfCJvulIoAFdn8zhzeU8xir0oT6bV3BrdtwT5jevH
t0dofUdkAq6jEfK+n+8BbXDtwXay+DHpX/8DOjCjyBAiq42i5vktzVbetjEFHcEm7LDnB5XH30pa
HcZZHK+T2nj0CA//JbVSLRj9UZAskvK+Vd1TkPFXUR3b6aFlmGJkDTv6co/Y6qIMkWDCSQG+MDPP
CL0Ho365afd6I7YuScEgmgD5QcrX8ZiVdrHdA/V9n/Yz9nrYWX7bFLW8kVP3gYrJ3Lmr5S7eR72L
8AH+gfEDuCp4VyvnivR2hE1wIDfUanQSnndebcV746nXc5kQQZj2Ahw3hbUI+hq/lCDnpRXGHPqD
FZeVG7MwKA991PZfmrAX2BwtBut7MzSLLp3SaHTHZuo6l4xWO7lJobpPnSR55NXhEIYO8up2iOl2
RUJtdG1O84+eZ+kzx6By+5An1ArgPoW2+ZOUtQ2E/tTVg/RQ9EE4G1thtVcVu1B+3ERJbJnFidwk
0IWrh5XZdJyZZsY9IPzV5144/IaYrqFPQbPzhC8iWRwkPFwLhdI3x3HdhVg2XOdSdqGPARztsfpQ
OfmPqfbuMBF2z/5ciAbAvChcWkiVIfi+gGObUxcHwhxDX2lgcnr5DET/Da0ZlonlhtOa3/oq9Apb
ozKWfZnxnzSeO+36w2TsYTcvXt75p4hVkJghXWMW8RD6rXGXEQ3Xrjql1kkM0hFGfvpLnfJGTMCc
ASSOwYMrYkNbTCxqp9CP0y+xbRz66U8ffUqL9L4fv14ntfYlcZvY6YLClcBtLk0955rSaDGIswE8
3Dd15VnB3Yg+hyl6vE7kQqNwuA8oZ2JmI3xjuJTnRBTDXDJSiNivM/nQBa+BmZyGKMNV7UQWF/Ak
sANK4EXB/sIPWCnIXqkgiLIRIDLTuGcCi9lsxBltZRcfh8qeTslYjIfUZOGRh2byNEayOU6RTJwh
kv0J/TjWMxkAWy9MuNYVPJenAG79Y5fbL0WvxAsAyth1dv101nOCF9WkUP1HOXtxtOEInx8PDdA7
Eg+x9iO03tBbM/RHdot6b/ak7kws2fne/AoC7xg857/xzdeJL799pn3faCOChv7F5ayzqTwPosZE
YcLvMuTc3Kbw52fMrFD6NA5OtQNOuSgd/jen/0MN+7fOOZ1iQNgx30T7lf4VhdVtXE6eNdOTYPIo
FDqRpvs+kV7+Bbo0FfMOr5vkURxGJwCqgagUr8hXaP+pJ8K0b2a9Q6sCoLQA5UvWO2hVcioywiyw
J8b+CesvXUO9SAOhd/28N/SIev8Jq6dQmEnCEsZx3tP3UL8K7CgMDK9viWvvIa02bAJCqgU4jTrf
EuafH3Y0CloiztZ+MN0M1Z8xmJ2w/5ahy9EKP7Nkr8X68pFbyJcvupoiCiZvrVvv/O8ht9u0trrI
N2O/l9zFPH4vByacZT+uH+GGBQIlC+EPoF2A6q/DEhnEoaXhQfv9kTmWWz2kWGodcaf0mh2BvdSO
yJoBtoBcPEAgqJ+cH+FglEQW1MYq18FaOi6czPic7RFZ9zDj/YPKslkLl4Qk3bokq81mRgUxjP3h
MPrBHXdfOD2EnoHFh3rHsmxd0ntSi3i+uySd5m3XpyBVFb8Nww2fc3Xf1juR2EWjysIQAMUSSg0+
l72uOXE9NXGRN7FvnaoX+ys5oBvPqcXxufqRjsBJ5p+vS8TWNb2nt7qmpJqYpTvQKzBwKi29NELp
adpLb16qynOuVu8pYVOjjQZU4vkQH47AOJmH+ln9pjvZxnUf+Js8LGEmNLJAAnftgBsitEXAWYxe
lC/Czp5IWJwKEb3IOjmWs3LjvHFr+lWF5ejItn6cJ+NPhT5Uo7u5fq4bChMRFAJDhNaAJYD9c3Gp
4EaXIsu0Lx7NR/4qf3HvZ+GRm9oN8fd1Ylui+Z7WcsnvRHMep1ItcCu/ye9KCw1N4kdddc4w7q10
2ZIWvGd4CAg4EOwuevMdoTSuoiqVg/Y5lkzlQ+x0DBvh9Y7Pc1F+Xh4BWiWQ8Bf4C5HHOZkFDhDm
zax9FJyf9RO/AyY0e8le+k+mX7mBVyS5M2Hp2d+fIsCSAu0ESPsj5XlONaJYXjRTqv2QdI4BXwXt
zg5yND3dcbU2tdaC97PRyoglHmsnVSCONyGmsf+VHfnkzPfDE7olsVYbAdCO1tqUw/e0VlaznPVo
pgZoDe6yJu9b43yBl+AsS0OHHQO9HNC5Q4QizTu2rPMDbGpitcgOx35zYIf/6McBnEJFGQgcWK/z
Hydmb0VhgB6HRrdPhZlhmjIcM+/vRQCY3P8lsuIA0aHJ57GGO8lCh5ftY2kXTqKew1ruyMDmWSGL
LxTCtMsxnRatRqWSTvtaZNqpDf1IjGGvyrNp7gG+glOxzMgE6vj80MaqKOs6xXudrH481ZEJM6lm
5tUACKM8IX9OGMyBmilLD20+qkMwKL0jFJdeG9qAAPHDqAg8ZcQw55+AcH7EejICPRgzbCxU8r5G
G/ohIvafqSmZN2J6zY7Mb2kprMhBxRg1eXgeK3UYzNh+HCTLQ9bqhGTNfIPgN3E1dmztMLeheOHd
AOYAPB96sddlcF6SrhryMPFN9qfA+cElsJPaXRpprwvmBktnhFYXGUZdV1JtaJ9Z6QEY9btgYD4G
Yhyuk9mw00usifYXc8nzrFVgiC79PouTxI8HVR3KIA8HZ5rVD66zxkUxMnK0DEynzeUQost/2IVA
bfP57wesrm424hrBTZH4jUm+WgY5dYQ9ppNxExA+OKOkHzS3v1RhdTN1TeigxAn8pK5SN9Nd5I1p
RpwYyOQdtbD1VctI3SUcAABhXYDOC2DxMN0h8aOaOWLUh3R+ESXbyVBuCRPKbag6I62HJNEqlq20
HXXAsC28Nw9V9T2yH00rvlFI1Fy/5S12bKRIcNHAZqLX5/xJxshDxUSlYMeuDyZmjMJfaKq/Lulw
tMe9o7JW2J0thqDJEr87cGAgovyz2fwu0GP9+To3i+ivrA4qVGyB1aJ5A31459wMdq/0UM+pb1gq
d+u+LBCSDofrRLaO7D2RFTMTa0saFiT1o9S1Dxam/Pz97wuk65AKQw843J9zJrKwtpuGlTAHzVcr
fdXWTa3/XCexJV6oRCHGxD5IjFFYxS9mlWHNtqpAIvyQBS9jctsFHs9ur1PZug2AYGFsACqw2HpK
UdUFrB4ZNKJdzOVvNK9h8iVDn/OO4t2KkwCM/ZfOylLXTVkYgxklfvk1hTdoRE5g5hgnEzgkbN26
IqcgS+/SsnLmyU9F9CE36c573bKuZ9+wurSiSbsSY6ewzgQTtH6hasV/y3/K+1p6UXGInq8f7IYd
RfMy8u9AbgB7sHa9ERXGDRt04heGP8XZ45i2Lm9uhiQ6ROVea9aGuCOBilQByoEwomtkflfHNMQY
x8TPxtlp+Z+wyZ1UsJ1HtSGRaOEBehY1f2TQ3oaavosmeqOKhqCecIfyB0lblGWOmEODS9zDs26y
g2QwusOAWONkpVl1KLuqGS2Y6a52rCJ05/luyvcwjxuivxRRl+6npbvRXj2wocrjRgsBtSo5pDF0
SVP/ByeGq0fNGtgdCnT9uZpIh0aHbcMTv6p/xvNz38cwz1iUUX+8LmxbN4PGPLRNQ9TguK0OjOuA
AheswAr8YHuIMCcodO30hFFdOw9562qgKBbsJgI+zHc55wiFnnoEnDf1WYatUfSLwqQeof8+sltU
xYLjXQadrDHuSV/1QdY3IMIxS1YeVPhoRg9VuocuWY5lZYpQSlqQXEsxCQjbFTPoKhmbDHSaJHDi
ODnUdXyb8Mpr0ZxWhHdRJ+/QCLHj7m6FeKCHzhaIBSz6RfdY1tXTPJgwTr71jI6BziGn/FFiuorX
/eoTQPJ2Lu0yPbrgJ/4luBKPkmg0WCULwU/WIfWMz/MhP9i312Vwi8iCTgMaDkES2grPDzNhM8my
fkr92XxKRke4Vgm83/EXLb9cJ7SlxxmsIvKHwPkj37t6VVpLbM/u7RTNKk52kPlLckwTR7zOv8PE
nfZqFltv6z21lcTnpKwM5E0hjH0IVPkPGnZOTxp3Pzm6/NJaHN9TWhTWO/06F6EZMYPiBLv7WaQ3
4zeYxnw4tNwtErdP7mN9bEqvq+6S4/Uj3TBWZye6vPp3lEtu29moLHQ1PZSRPx6aX03nyB//PyKr
19aH8xyHAtc2Nqdv+nvyz1y4wct1GlvqCY3QCJ3h/AOysqZB6qhTU5r5Tat/FWi+aWZ0M/HG+/+R
WZkOoyFjNBlZ5pcNu8nz6HZOp2+C6j23aYsduIBvYHVEGWtFCKhbYOdzkvkDuqCdDu01x2QIl0ID
28umbVlD2A+AnJa5inDNz0UAqBEAoMw885WtuWsGaNTl2NJx/dw23hIg94jIgCNFYmjtQYxhrRR2
ukDhNrEbMQwSaCwXpVFg4nYobWWW0QkMpWeieI8izerZClnJtJNj6uvurmsih7UfrPRLVZy6EsiL
n6S/m+IfWfgdpefKZO7U7rkXm7wuQ3yQzFnm6KxCEB3UhT0OEPeC3AgEbWV8HIJ4WVhz/Uw3aqoI
CVFTgfsH4Bp6Js9vLmow2xH/ZFjLbB+pO3s/srvR+e3YyFvn2CWZoLyyQ3JDWM5IroRlTsIpoUOc
oerRH8ndcCCH2Ila58m8q27HE7a771DceAggiO5xhWAImI/lg94pKNMsmOoJVGOQZqcC88BQnTKi
p+tsbWhBzGehy/C45b7Wk4c6XqLvow1SP7EpWndPc4oVEfZzG7wazU7KfMNYwq3F5A6K/hPMeVop
3LYCPocleG05ht84fRZqjATU2Smb6HhbdognM/RgPsTowPwPThK9WJishrQsEgorM41kjWVl+MsX
1O/7352v+78HkKDdDHh11Pghlxicdn5Zdh8UZRRGkd+1P0rA8AlDK2R3l6F1VaEQff3SNiQDGVkA
R4B/W9rLVu8cM8wabsxT7M9R6ebVXRNSp552grmNtwzvEC40ALwIx9d5WQz5zKyEUdTD6HM2dx5h
f7hCTePv0SNLn9e/dFZiEYsIjiFFOUywFx4IrzO+6+IFoO4dnbEh6dDxSP4vqhEyuHIIpcnGGmNr
Yx8jTw8SAYMXMxOleRPOZ5Z8m/vS3LmmzRP8X4rADJ/LBG1Mu0TfQeyXInUpwn9Lv+SYscpJusPb
pkC8o7RWh2mpczMPUFJsAkCpBgIG+fexEztByh6dlQ5UXTUuIwNjP6tQwbO1xzKEkXuDQZa3svIJ
4cggPUMBHUSCbvWW0L8WJEzmAFHUbDwpM7np7WEvTN0mAmQimnWASlxfTjI0jAwa2SxUYWce/hHJ
9Ov6K93Qd2DjXwqrS+nDMOlSExQS0hxS+h0TfN2aiBvDfMDcAg+hnXud4BZLiIRRlX8L8dcDEjql
0QLMQRCl3scckxHIVL9eJ3EpAPZibQFkWiAaOLxzkcbMn2A0M+hwo5RuESVO2/4Y92ojlwe3EMFo
uGUaMLDpKyJ9I5K5Q57cL8rgmCr2QdufY07vo3F8jLIW41rEzXW2Ll8qoP0wEKjlQhlBp56zVQcG
VcBwZz6atJ0ehmh8CuWnXv+1Qjgns3o+tFNpa3RF5qODAPOVRfdhLj/wPZTcHjMr6xCXQRvVeQk7
yw9pymInbpBhzKrUqdXv6+d2qVPB0FJYQvVOoEy8YshSRio1GTIggh6DuHxtMdumHBuwBQxtxL3r
1LbkAqMGkECHI40C6EouAtIZ8ArhSUcalf0YyTFjfK2wnbSq2z/od9pPylyI+/J6UTKDN7s0Ka6n
5xmhaLGmt+x8muraawDR9DCpq7ixu3FvVtAGKfgOmNwA3AIc+HWYIICtKqbI7P0kDuhDNqZfRx1a
x1mw7nT9GC/UBEw6YBHLiI+llWmdaawDbhlV1fc+SqqeIUovSnfSIospPVPg5xTW2IgsSHlTl+AF
r9Vwuo50B1Csj3OetDcA72nXILV1pKxR3piM5ufrDF4mmxb6MPGomwL4ytaTPSJZmDmc0N7vf1Lr
mbq3pnAwPAUYT0zOdGvsFLpO8EIw3+ghjYGYC8WddZ+TzAqeVBL8jo1b/I6AhsIc+s6bjR0zf/Hc
VnQWGXoXEfRVEKHl0wKd8RiyyhHWp9Cr7Q/WblF+UxrFvxytnprdUW0FChxB4qtXDJa9jX+rQ+vU
hxg7qomXHHfubI+15c/fsRaGcVT1AFD4D/PPp8gz7/4af7ScHaZ/I/OJqjFM2DkBeOxhM1Q4u/ln
EbuzW1je4boUXOjdFYWVMixKZByzRQoafp9irGnQMIw2xYTkn9fpXIb5K0IrBY/u7c6qmI3nFb/o
xovrJ0qd9sYPeqdMHeyG+DLap4T92hvztEt40SzvLqlkVTinIQizR0uVDnGHY1S5X4ajTW7Y3T/1
99LZOdNNOXx3a8ufv6M4t1ViRiZurSWvif1Aw9fU3hn7skdiJepFEJMp1hSnaT/1449BPhT2t50b
Wzz9C4X4jo2VdAO3OGfZInxJlHkY+6Uil34tGyfx0BiWnwJrR1FsqXhMRERDOvxnxKQrnjAlXduY
vdr7JB4dEsAY2+UOia1je09ixVIToZ1ah/HgW6Mz3PL7eMfY77Gw6Nx3N49lDDlogIVWf7PaR92/
7NzJHoFVPBjZptFUNBr84L9Iu7blRpFl+0VEAAIEr1VcdbUsbMt+Iex2G8RVIHH9+rPw2We3VGZU
Z2ZmoiNmoiOUVFZmVlZW5lqoPpw8DA6U0Wb23vrNWt+Iy6fjNqbp7r5QjtJYiPf0EqJ1dh62qzQv
zUIqaYH+xFzj9G1NSgHeBoAOx2qLPv79lepOR2APpDm2JuioTNAIUHEuGlPnHUCm/iuAMS+A6LTp
+ZK0q/wTvRs0Vv1z5jSNVR0dhfcUMRl0cEUDL4iOxz6Aw9yuJsrTQAaSULvqpTdxhCG3UaECwyJo
oHSqvGGTOKubyl7+K3CckWYENkl3qeajQHqaUfFI5x8XoLS0oJZBhYxj5tOq/M/qIOzHsVQnrR4X
LQqZ/ZdBSPf1/vetAUBIuONiHgPpMZuj6/W8xTAbbO5U7fLYT6N1H/v3zXpiETcimAOpKE6neQKw
05UsvRbpJ9y1LLZnzP8/SAXHbScO2RtRo1df2bZcnzB1DIqXVZaeUeh4n+mvHRhEJN4ddFoOHnvx
FPvNcXErZwxubTODD8EEjFanuY5CHphhFINnAROZD1b0RxIT6EYEDKmfw5kuRUwT8PUouWAlMyoE
HdE42puIeQCN1lFSwQC1gV6e21WFYi/3+ilt0eNek1wZSIvq131bmFQcuHu+r9HAM2SCjyrNhkty
gkG34iIrQxuQiUTRXKXL3PuCpvSGgjVelDEFg3d5xhL0slNbJa07DP3X5Nh56elFz1/H+ppU//38
HuVxPM+P/BFjH8it2tIibo/HWdGhT77xzwLJJetUUvSbJH+7NQlAeteSmEXJcRG2onLuVmA8ABLV
LI5oXeW8i/TP1+RRDFoN8Acvh0iMbxcEuKdwrh6bbnWZ0dNKtILCEQW308iQOqVX8KZzp+LDtTjG
7Fo9mxdCh62KZslS+xTk0Dz2L3JoSZKDLmPOgMXE8XezOGa3etQljS7B4tQmNrNCJFmwa3jYhzxu
aDasAvEqqdIGVHcJMdfrxivJh+d7pDTJibxuVDqS5e7M+ybP7htwD0ZMAtj8CIbwc5hamEknQy4g
NPIupnlcVF8Ll8eyzTjwDxmMCXZAdYnRAgiawrcXjsuyF/Mfv80EBwlkXcBHxG/b687bhl5MFtQN
LI4YFsjxh5hxiVeHRCPIwRkobKAxXqsEHLwdaMJ/PawI3bjg3f28vynfDU1Xyf0PaUwmfAEhGBCY
IW0JmnD7bd0+br3HX44lOJsL7RyX8syARan4IXH0t6v19XqCesOoRnMt2ZU3mG8R9TyPnFyL5KSx
ZvQpJvsvw+MslR0K+SGYycUGRewTsRoFN2bzMsDIW5e7ujH4/LU+8Zh2u7pA+7/VLdMVOFZtH/yR
Xmw+Pvx66W1KhddPjltN7yDQ6cAkivYJ4LPeStTPXT1UmiD7h4u5ts9k+xiBmRxU3icCFjiy2JnP
vLv0tI1eyWSiVN23eRDEgeznnjg4m371qpONVZjn7Uj4u9+LZO8+37fU7xriD81eyWRc+5i2QLiq
IdOMvPWpoSBp/JQWxSeMxQ3NHRhrOQKZe+//2suVQMbfg7aG0gdjJBnGE6Vsmm5AP/8RJfqVEMbb
43DWonkPQhQqPgSP/1ZpjHsDETaPAcAp+ycT1pgMVuN3H328clPHfaLV0y6lPJHMeflDbYx/z9pM
OF5wtfd7WqRAxD/8ojRfz72du6DVyd5xrZHJpX4IZPw6Meoqko/hzDe1T/frWeLkT+ywHPv7LLzC
HKg6igh6FlCTC+BnLvCv8yqbi4i4Js8cpgma/9jDj8ecJBTVZoA3Y+yfrjOy3m63vveoeb8fHsB8
+/4OsYuWmJ+81Jfn0+xgLKDdzjNBguTloTPXEbU974GsdPIaUko/OVbCgiH8UCoTQaRzfe4whDjz
o9XSfHs7U5R5yIPmO5eegPL9M/zgqnYyNF+plgkgVTUriga9Av5yaeNcbfapeXYiU46JBE70dukm
+56EGGvmHgpMUvdjsUwkqfQCHKuI3P7Ffl6vo4d14togNfYeFdNZzZ0VlahsVtT93N0PYRzPYPtj
wiTRCgAlyf6Hj7ZccuEUH7mbyEQX5Xip0nw8etZmZ9qg9Hl0HohlWYv9FzdTmU6/rraPiStzPTuG
eQuLWb6ddwYtHszQdDk5wl84AbJEPL4AFeQ7FlwlJ+BUkOKZlMywojcwlAN5lXgPOEsXMeiKdu5u
xwM0YitE/7GNPxKZA0ACqI/UjxKXqffWeEpOkXg16564Ox4Kwl+kCn9kMftVHeuwk4Cq4mfk2XyT
TN9+RGT55RDMxj7td7tPjjq/O/J/ntl/BDJ7FihSHpZajNBsftSPWwwZ12YIQISyIwPxiOyRFems
9+Nh4e7RZ/cVkXQ3Xj3c4SEhOKM4HSDTR9Ofz2FOCqM9KVJyxvrNxO1bknnZ3kwP933uL+z0v0LY
MumlzNEKf8Gai8Q9vaiVTdynhftck3+3mG9TvjJVXa7nl6HAYtSPxKcBrYlqcpYyBuE728dOQ5yU
KszCLJr5z+ZWi63WXCzMlrhNSziGMp2bAxH9P37HTimg4hsNpxxKmxHwOpFDa+GOJbWmyTl3uLuj
3GbLTZ5f4ugEQUthH+2D2gqIG+53R5EsOaL+4ij/syYm6p+6VE6O8Wj86wNogklPsayCvInWW/aU
LkN/d0KyTGm6eaX7mBebx4Xc2zsmrrS1ngXi+Ti63sF+sz3/O5Y5hFi4tj7hvMO/PHuZPuf+rJiJ
L808PA/zUWZNn7UFQGo2C6QrwsPy0+WmK9PZ+R9ZTGgp+rqMkxNsc7ns6doWiG17TkMcCxfIBS7K
912BEzlYGKS2bEugzkGaOeIg7S7P7hdvRTzTnDFXR5Q+azkUxxWppF2sW+tM/RMeY1Hr5MUOriym
hqYW4gCKrNGz1zbgcGKK+GsLPu8OxTtPZ8zltL+gpUv73qVDTzVn/fZBfPLw8vramu+4gHN2ibss
Jqs0+jyLtGQ0egkpno67IT2aKTU5edU3Fvkd52Kb/GojSnPx+yA5rE/e24dAcMdHQkfmlkN08h6T
J7Ab054gZeCE/cmcTgXmABrI0ezFlnPVGeIx8DxnuCCcrWFnLjm/P56BP5Z29ftjXLk6VrRZN8vO
fYrE3MANRCX5hYifvcfbqUn3vRLDBEcFMThQx2U8IxmerzfWeLm+77PTF7crGUwIBLV9cE4MLCUD
GCCCxNo+kmYJ6KfEj9eRczK7h38pkQmAXRIGYZ7l4+bIzsU8ABAkIR3FjcblHS/TiePV6pgAeKwv
8zgxsplf2ZU57lS3qlLzae/uvnhV1e8n93tGwSROOgglW0WBJmvIMe3I1FYW3HfHWxTH+NjeKxBA
KIOiYU0x8LL8/VdLwg/OFnEMj22lUU/5vD1lEPG8VijgKEnag3rL5kbz0U/uqOw7VF35kZyUeBoN
Iad3lgfNecsWQkfyjeuWPKVNJ09/LOF7lPtKlKFXWRGo2J31OhbJyUJWAXw8HLncuh9PeUxwSAOh
zGodkkrrYG5tuyOP+fJXSixkuHT5XLj3N2v6+LhaGRMlhnMwSM0JSgQULzmgvOk9Ps7pA+ZWVq/u
+ITO3bbxQLq3bUzMSMqhw0AJJB6fNcHpqOW6O8PPXhLyz87Gq8UxwaJIwzA+z6DMZMx45wSr85xH
ZXyFsegCEYNzarGQ2f971bwSyESMEt1CoF+DQNHR3pbrre1dyLA5/6Lu1273DzSJqQQMUYN6HbiR
CnsPagIDSAXKBelMlriDPSfKLirNRl5cMlN/uW8o3xSwt9t2K4zJZ8BxpTRSUsKrlweUr1DY8RzH
2OHNBP9wTsiJSvStMCapAb9amVXFKAwlTjKsqohEpkeszbken4R44kaTu7c2Jqkpz0rVgAZx5p8r
4HX1VF6UpBhB1derI5V9tcMdhnLOZ55MxtFDJe+T+FjNfAM8qrlVKBJpxX1pcMRwVck4eJQfs7ST
sDbzgJtRC/w469zbi9zauy46UHmq/Bm/bneO8W4pFgyprbGs5WEtaiR/F1dwtPu2+PMMu5XBuHVe
NcewzWvEyNa0D+iVexBreqH0vpSJ4/9WDOPMfdUVaMXGUlq6FGmCPQpJRvutUtNaQsLBU93PWsCt
PCYFmOvxRRPOkGfOtuvKTwQyrFEP40YpjuWxt6B+wERXJX9vUfa7euIZ3KiWO87E4nOekGIMWond
AUr5AUYAB0bm9OvQmIqVRY886upxs++JY0KFgMaC4TRqbf18fI/s9iHnBXXOvrDjdE2YnCUwNyPP
2B2Wsa+0pibY6fMJhYUlx7InEuobG2CvPYJ6nGeDDlnPa1MgaxJ4DcUVa98SXsl8olngVhQTGOaR
fNH0AIoTDBJfSP0QQQ6vGjRRn7yVwsSDKCuUS6FDyvP6UD+/9ZZBhtMCIO/aeHHcW1QjrykhG+F1
uV4K2/XSpOUW78Z4+fm35+X3t15lcdqxaOfHbjT8o0Zq53fiAZzdcvl9GDyLYSJHIqZ6PfQ4mFuK
N8E29ubUmNNcIyY1Oe7GiYUzJmjUaLI9X8IGNUqyNE8N0Vf9r2TPC00cJ2OhkweARIMmYjRLlaxN
3QEI49vWJ44Tg5KCPHMC72h5d1xaYVKNvAqiRBSxT4cutFRSrUyDhCcqWOquidb8d4/xqL0njwkh
Z7mo5KiADtfmNioXK7ymzqkpPRhmzSvgTTwQ3PgDS5AplvJZTEdN4lAJ3pByF8TeenjWCb2jt0Jv
EPe05J1jyrj8K7Of18ElLNGtiAzgsN6uSbZuPcpNfXkmwoST8FzqwWWAlJq2mGsmKHpdMkKEJ7C2
4fXD4QrkZBrsrOG57420mcFKhu2zvgPCnFtzS0ETF7/b7WJSjSoqLkHbnseE/mAOqHh1ZuCsAVh1
3+R5ymMCxpDL4aU1xiiZAUo15/w6L9QrTJDITlElNg1WkT0XGtEXxxM9655yJIVtvBq8M4yzMSyj
Xn4+94ZafeusMcVnw5Y/a5nI7tnlPTjzTJttVIz1FEyaM4gy10huJdMW12e7fMVJxisKsgwiuNrd
WALLPF/31RHkThCloWfgoFUAojXIFq9cZ+KFC3Ff5VbnlHDfL+51iBc0WCDyMtfOs/6E8wRo2qjE
yxb6uQAuYWbruWU4dUPQx/9Ea3oy8zUnGHPOF5Y4Rc6TOsnGoyy9WMpAfYGmuqkOvNsQdyeZ8CEF
SEnrCnL60dEiE9ev1EbNEikWZ0UTpbbbnWRSEgzb9NmsO83QsfO8Bu1A/ahuhjcU20I8vXELbizM
3w/DYUIIUGtxmx0vYGiKWJ8+dDImc0vuK/f41XcOMZUJIejjzTJRhZiWPh/mW9uUrba28Bg1WJYL
Nrr7AWui0nGrRCakVHLRJ9p4ZX5WJeT3ywHzXk5LzU6yksqlJCauOzd5RDe8eMwiZYapAjwteVRm
hGm2gFIRQ1Jfoc3LjqcDMoCtMW6LdwC2yTApurhqkx7JcU1TkQg75Ux5SdWYxvzcsT8ymDSnMaS6
jy7tGLyW3YuFEgf54r2j/EXZ5o8QJrcp9azqhgBCDmMX6Jl6GUXT0QYdR4vccf/h/eWPuDEzvs41
knYmnntkAcv1YZ2t6dmke5QROaobg8E9zTEZjablM20osajnk0gwvsaLEKNS7v0+E4yai6wnUoXf
T8jzemZKmw3uYC63Q2vaZf8oiwlEZdF0QQc8JBjA+d2wh+Xaxj9oMr18GjTflEfSrmjv4jTTbfoV
P3FcePqc/iOeCUz9PAuUqoZ4e2ujA9qqTW51mbdRTFA65qUWKeq4wgMOaDQib30fTW+hY6EJHm2l
iy/D/OIYx3TA1YCSCfinGZCLxnVf2aAAGKbLZT7gSgSs51WySV/F38q29nIrwdTtPna5/YsTmgQH
HJBCRq4Q4I8wy+xUEAEGzSD6fXAeLNS2w9cQnMgQfxLxxjcc5VWhG717NDDaUIAEaIMcqfp7g1zj
OQO065GXEIikKvgHbpeNPjFJFQRZ9E/nXZwC8zK39OLlvs1M3JTGFpI5eAgNzIyx3BTzY9CLxbmU
/S7xQW9PjrXCOVi+kc0Z34OIEQAKM9dg62SWoauYMJDLSkZan5BD6qFq/xZWdJvijTHcbD1p+ShQ
J3dXLxrBzB3BSmW7Xp1XG+upcfYcY5pc8BwkqN/orqDvvlVqUshHNa9PaB6OUDKYlaZ65kFDTeUj
KiCUwBEBDAngmjAy0gyQUeElRHZ3oYfBjDFJNictINkAXG4vFuih72JT2wQcTU/4JhDnFOB6AU4F
yCzMCR7qcqjUlQyxyowUjdsAnaDmZuhjwGe2E6gHYGnGnPGI68UcCJcOfDMlWD99c1u+NS/BSlgs
vsDZpj6Y901zyu1vJDGHQqK24XCKIKmyl3MS+4aVSGZiukvANtLKvi9t6jqACRGAQ2PbgDjCwssW
aakgQUBkS0hC1mVuNTIZQhRGZuiSeWyogkmL87AR1piaapwnPHGZHNOcquyjY0UEvDFoOIAMwmxg
H3ZdpQQCUuaFvPno3AugXFwk6HPRyTx6tHNqDtvWvb/wiQYQYPdiRBA4HJh4+zEbFqviZejFTPFn
lRcbbt1qVFwlZxo/nhxDA7EVrecE5OYcsRPJEnQ9otfPMTUIlO9bRxTbJBPmgWT4KIxbzVL2Sg+A
WS87Xiz/7jNiDBboD1gjiJIAgssSyWZCrOVdOYMgs++pWb6LY39B9ZySreaFaKoUSPbe4L9maymi
L/ER70SzhUjQTqrPifTAO0OnMu2bD2LCQywZ+SUFMLwPvrLNOrWPizN9C12BzDcp4Bw2sVVEZMfr
TBx/9Z4aGH0HbRSooQg1pEdiPCYrONKeY0oTOfbVwjDcfLulUq10YgqYJ79vTFBrHtNltwSQiMrL
5ibSrBs5TJ6t10Bwl0LIWcZebfUGbVrb2Cjk7FMrzU06K8kiLjjRddTPX+sPmJe3i4svShbWACny
IXOwgGfciGYRvINfNKCqz3GO+5ulsR1LYO9QlfKkjTYrLzD0bLZnEtsZVTWyWcyopR0Kk1um5Qll
4m3UpkI8ZFCrWXmC1dFNTnksDxPOaAC6faSfGjlQgO10q0XwbQlp0QaGPzNnJHdygLmbAKGk4ZOw
vXjNi+qcn2LcPEFpoa6BdKzldpLQEA903vB4egOk1YUkqR+qTvD7vs5/rh7wiqKIVAVhQhPZGrV4
6cKsiKLAH0pTO68u88wrFINIDdqE09Se82Zyf9oT5GEuG/CtgKgBGNmtJrpclC9FmQQ++NR8PwKS
OTnwDmtt3LJbo70VwtwINLR8GqcKQp4P29+2vdTpErUuWzKlhmRu4axtc7nGGMLWw0xr6Ebbh9fF
woo275vNZrbIHnAb38XozlssjjZdLPb0nVe8+W5nvPeJ475cJffhcQi1QMUnmuiw//gwUD1vzALt
zOuS+M5mgaapYbGQ6GC5aBUIKRdadjS5Hx+ggmF8pIZArs0ERuA1q3JVBQFeAwe7aYjqDm77eupJ
6hZb4ZXXwzK5JX/EsZeZDPBqyVAZga/oJxprB7XkXBsm0k9s+pUEJjyG5exStA0kVHbuHc/krSSi
VS5KatBoE76eSPdcUdm97z7yz6BsAGFsDoo7QKiJUObtPh7Lk97lRa6MU7EFKYlCt0diPxIHfUcr
mNMTOmZ4xjMxTYMcArkomuDR24kC1q3Q8JwG8fnYKj4uFZKJhlK055RmsN28t6SwamuOXG7/fn+l
30+2jMHcCGU8V8tBcK1cILQy4TVngrGk4+/A9Oz1YflpmJ+fhWu2jVsWcJtFTulOywjQk3bP979j
ap9vvoNxbl2QGuFS4jsUFILsYpGax124Cx480h9yS3tRPgTOuTQRI28kMr4qg46oj8ta8fMjeTvN
iOZVoc3Lgif88UYI449hLAN3T4UQ09i+ab8fh5R0Dh7RdvfV9zNZuTEdttcqOufzrpIbxdedaPv4
MFsIn/cF8IyTnTbpj6d5IBqQMGzFtwsKQTMTEwWeQxRz1S3aQ0roE4+RbmKCAsvSwJYsg3QB7GZj
+LkKp0mfFQKA2qE9jIpjhiG0/PPaJ+AGJd3y0ZlTh6p0Ly57Ak72rx2PIGGizftWPuORgtLJUaZ2
o3NkaEAcX3HskvpIXtZeQh9exhnrzdM+WkRg49tx9nSiOHornXFNZGj5MU6w+uZwfNcW8MzORcMl
grr18LIqvA2AGgBiytnoidB3o3PGEXHXx1+POh8HUE17q7q+pwmYg3ucWxaaShZf/ceo8dA0ua9Y
k95ytd+MS86ADI1yBmSjHSPEU+BzuvfIsLOs7OFdWcUoQVPjn/RD3OqZ8VFwbDXzYY5dPlt2bvoI
fo6CFszXOc+eJ+7EkIQSnIJMCVV7dsRWA4doHuoSdhTu8yEtPSclKwARWHiPOJo94XUfTeB83Apk
6hsFkFIu0gCBS3MNYkoPNvSom4+a6aDFVB5zVooCBPe1ZzK0Xq2T8VtQWTdo7odY9JesTzZ4w9ON
vPqc+8td+jYOPfEeRKYSrxvNMp46H7JibnSQWNOlaSdu6TRu91JQ4/E3uoecC16a3p+eqnUCLRve
Tt3OPd1KLWXDCfhTmcPNhzBOK18iVYoyfEiCjpe13XhdQDAY4hxXq9VscSKLwkRnkfj/eIedPkKv
tM54bhlrmaQmEF1az+hnw1xF4VQ9El7R3XHnryYy/pt1Mq6qBLOma87iuM74ocn9uqDqnFSilWhb
LeFcVyeqZ7d2zLioLMwEwHSN0gba5IiD4v51cUab4258FTXvh0CeInXm6q+C0yUMQHI5PhPZEtD+
8cKGiZ5xngeIIZwwP9HjfrM2Xbo95PRKr4ZZhaCnr8sFUF4IcTBNhGE2jB2DDuJozj3O+n4+CNxK
ZLJbIF8nx+QCiSoekN5sJ/FcjoTJfOSPKepM3DkPl0xPW0g4mbbqhkTaWNZmgesOMh9esXP6nLwS
xkSb40ytZmqO7WpMsD+BdN30v/ODB910BCd1M1sAocaJYyXTycmVWCbkREYWy1ICsRlZrtcYJkE+
ZHu6ScgvsmpNXPUWbmh/urxhHF6I0ZkQk4J1Ju0LCH4+LJGS2LaECFM8CRZxfq0s3CoXe8HMgSwY
U56tjvv247ZwtWYmxMSX9NwqLUQXJHoA6QzBxAIOkxXaJK13i+5R6tvxiHy57siEmqzXY9SyIVQc
R6qwt35GHz0nsJ2NjK4qjunylsiEmjhKUkOpEWqWS60F3PLeHV+i/8l4xI0TshTVF7XSk0iXFT96
jfbyp4Y3VOG1Jcsdz1C/2x/vbBpLN9MZkqCJYEjxnyNg3yYbzFav6+dqJZkfXkm7C3l8xPm42sgY
xd9oBOn8ypo7rwGouUfkj+Tj32mYLZvFYSsN9eivsiURbCdJqLPC1G5kKY/3RU20Jt0qmYlDlxzo
sl0NJcNDBSK+215HCDlSmOtT52BGc/fFcxFOcDWYaNSg3ysVcxV3lpOdbkFiJHroZ3CpYBpmu9wD
dyc0jVdhBazE+4v97pS8t89MQIrjUK3SCxabVMScA+D4IpiPNoqTtVMGAGol6Fse34PQJQs/WprL
vbunr68vSE0G+rpBi9H9D5poF7/VPhOoIqWsopOIU0Bbl9aHgJuLJzmNRVE9qcnnfWG8DJB9GdHF
0znqz9B78gWeQwsFNxtYWN7RkTIi/3odxxXnKxQzTJe+ox6MQHn/A0bt3tM+E6W0KKnzPlZwqH78
Al/q/R+f6Cy6VSUTlc6zYtaGLfY2htsS4LNZm3frvgzOZQGAq7eJSDdcjuALQORTw6UNzsuBpA8R
xViJgGdDgbS1g0vY5TEmVmm4IsmfOK4zauiHBsFFqIEUVQbnN5MIiUEdHmPDgLPmK/VD+QXUKI6E
ybTkSoJ8u8Kqn13QEwAJSbSTwftQm71AVYE839fk9Il1JYcJO0ITzKPZAFsUKd4fLefh5UWiY/Ml
clXehX3aNK6EMQEnuxSFPF63/ItBqtNW/2qyJ2lAkpxbZ79fghET4Bb3Fzg67r2dYiKNofdNfpag
x+PX4Zw+F8Ki1jlbNX1XvloWEzyqKD4HUqbjJZccRhisEb/i8elpBEnibBfP7pikRuwuoXbuocDl
MTeHpWIOumlys1Se7THxIZeTOI2k+ZguHjBr1Ikk/egswGMcza/WNQBm9MztR5yWOUdFBYw3is6i
VoixgaNIiVTMbJnpFoEQB9FXu8Qlxv3kPviPzvPTKP4rjB3cqtRGKNoEcNqYEF+bqY7KoE4osCu4
kiaPWCAb/2dZ7AxXqfeSDM4FFbcLDCIZpDhwcRynb5xXMphQ0VcgIVbl4LuE8Qa+ZDRPODJZAJwo
dTj2N9G0gOB+JYsJF8VwkfQ+gCzDXZsz9GXZstdZ2eum5o2Kz6Y994/qmGCBlpC8FGUBERCbND5N
vW3XtXXyzDO1/cfHR8egJ2vlrF7r1QYoFouvLyAEcudMJlr+b1fMBJDOCKIwqGCYhp2PU+SBZ9ee
vOQ1EU5gjd7KYYJIclTqOg5COMCyMUscZKghA6UjX6IehLejBd3ndLczeUBb05nP1Y4yIUVqmzSY
9Vjf82F9mNv1ethtnkbzodzb0VT0Gtt8NPB8K7LMzuQ1dVPOgjYFiv0Cz6EF0XqUR4Tno6cckGgh
2fxcmvej/2gjrKPLYAwe6Rlmc9AG3p6ioVieqiqbqb6iFUQGRVPHa+MZsxlWAhh60SWI9zeQZDLm
oYJjsZiL45rISSIVoe/Sb94ZNpnuXAthbKOpo1TQm0LFfDox387vyUakh2X2tT4c0SeFUo/Zr/4f
8LdTYfJaLGMailJowWkYxa4vZnQcB//PmHoO/As5mw7AoKwLXcAoP+9v2mSV5Fouc/4oRT0IbZ+N
QXOO9X6DJQFTcmU9AdeOl5RMGeW1MCZdFQv9cqmyk+oPNdXLTRYshvcodQyTh0gx6Wl/JP1IWi9n
tQlkeVTnAb3Qs5dktWiegD7IW9Fkme5aEJOdNlmiRvUoKMFLEBCEbdTTge7rPGCKQbZVPpbR+IN/
7QTo47t1s1jRL0o9blhCgESILm/69clHoeAqkDl8KuPUpGdcWCGmMg+6M8dz9xxtXKdl9AiSU9Pk
afJ76PPewpgzaIjDGjxikIha/WGtolR9EFwRLG+Gqf2ipvs8YtX2C/xxdpi0fXpaWAN9yVM0ZVPA
2/C+Z/Kov95ZJtrMZmXX9DN8D16d7MwqnO6xsdxZy70WTO2oggFzdXwBQoMBs6MV8ODqLmshSMjJ
2jjIgJO1Q7wP7HnOPpX4XUtiNlVpBN2Ia0ga9kifhZTOiWE3iDRoA0U4HQvZBMbECTFTXn8tldlY
Q+6zeQdmAz82SJ+YmSNeUDobHvDeM6Jhyaj+fvLeW8bfZI1J0dDyia5y4LqznU5NjfnRqldV/3CQ
ALcEdqySSCSyVcM8uWVlBgSEynSxo7WbBcAL5VFtSLwPYDa1UQKkibKi+ujHDN6zky37jStGNMze
FZGiv7bAJEFfOrOjc1/dkwfY9dKZTY5BCCt0KZaen0Fzhhda8dWgq1WN0jNSDTJ3XqiIvshoN/DY
aCcvuNeimZ1GQTbU0giiT79kq6t8RfY0tLrXAfrgWlN+1V8Ng4rBMkG3eLoo9v/oJRUMq2OPE1ph
JbbVXzRyLHyI5ihEA9Rru34uHsNdlJKnp/YlwrvmJ0fXUw51LY9ZcJZhnqOeQ94yPiE/jySqmQ0J
MAh4ekE7M+rfvb0CLrOxUoFcWliR02P0y539g8k2Ay2HMthPNDBWIgu7PRVAsJGM4H1zP8XckqiQ
aL5rbXVxGd9Werf92O2UgaBxh+dnE759I5dJH7JqHgWYbpvjOg5caoBmHEqMtPofA3ztUfEU/1cO
5N/F8La4rF3B+5pzZ8V4X8DkFOVFBryfjC8IXfUFY8gfmGndPR+UxWF5XnyGdu9yNn3KysfJgLmK
biyUpdjxiv4EXI0MbWJ+mzwcfdnEg06/zOyxjLM7LyNHfb1vZd9YHUwwuxHILLEH71WYNgKsDL3d
UkYjuu3Moys2lvCUee+LfbDZLywSPX+/L6FpAC0DFwBWJ5gh4HzKeOgxn6LIKEcYIOnGcASL3HAu
5npntGfB10M76cDrM/f1j0pwquODijkl6bRoZ6/FMCdq+5UVdlLv4tY8Gh05iidykt/L01qNKxIj
BKZAAnWTeAW2sCzfNjptOk9IayrrfiVsogHUZST9nfH6Raeu1ddL+H4Xueoe6k9FfzlpleBL+/PX
7OLJRgTI39pYB2DA2QleGdCm9u/rbSpNvBHKpIn9oElgjCkFXxDNCrmTHX8KkqUuQfAK/geib6m0
Fv0nEb0sO1435tS1+kY4cxalUTaPUgMrzms0G++TVDTDB2322J/MogS5rfAo55yy98QAAFzkj6Gw
kBHlTC+VTj8JvirT8mwHOpVkYtS/m+UHIINnv8vKq38F5NdcJYOCmFjGEi/v4NiqwgTnIRUw+SZD
5zPQucn09+N2fJo8WZ1gYYwUfBQuZ5NHPd44B7wCc0ngRJTBrvsD2kyvdREcsF3ghzq118XmtFes
2J7PSYr3wo1FGwsdPTTbcpzy22LvyWWMqzrpsRrJkHuWvMtLtQzH1pLHM525KKSY/lrEg1pqE+ds
O35u2k7oxEif48jbp5ahoXkzd1I6e7ivjZ8F6G9tYNoGigA4ExsmVbHoNC2QA798No5EPyek+cDj
00eZmZWxF8SaaCdO7vPT0hmZTKTUm0uQR8oMjdbzX7OlsVPp4okHefXzSelWyI+KZgHsUEzeBT6K
ZJmLQ29ODsuT2USW9pA4GLbRH+aBpfZEBCyQjRMYj3xfgJGQh79t4eOXoLVe1iR1JuF/bk99o+yb
VM41LHcW4MF/+7EdAaVBn5oHmLBZRDw+55/Vd0Ygo1+xVKsoa9TA7yr3ckGzdfNZr+frwao2m8xH
yLaPqA7KLsfCf3Zc3spluTby5pQH0HjgL5Ov5SHZFCSzIlCVvQX2S3Icm+XQZTDeXoyH3T7d7Xcc
W5707D+KnjMepoMkW5qd9cAvVCKeyUUkF0vYZQ/IahCw7wv7OT8yLhbzqooE8gdpzjZy1GFtXEQl
Evyl4gS7+CFfBVZPYgs9TVRZACYcfaYgxQidAfNAr1kzvs9jlmv/df87fuY5zHcwOaWEibqikIQA
cAJOUpJibskrmphH82h/xdalJF9Lzbov8+cgLSOTsWg9EiRJ1kPBN9MCiLLdyk5/+fYxIb63Ju2b
MiPvmu3Ky0X/snPd1Jq/v/fm+xOyXF5mO5oyG1RBqoz24pk03ieY08MIy/Ac9Mh0MDvyHKIIOPjN
NjpkG4UmC91p161EFql1xlVScY3F/3D2XcutI0mUX4QIePNaBUPQShQp94LQvRLhvcfX74F6Y4YE
scT2TLuJ7ggmymRWmpMnq89gXdB1zhF9qatt1qpdf8okE9ELXcE4NT6ljFZS9daxVBI27YvLkQBz
areM/fgQ7mNXDBkHNSdil3HtaHS4NSuZ2lYYPwQth59S72FHjQ6DLlCT8lAgWvCm7yKoURZeSwWz
UCF06lDGrBKnmoxLJlW0Bz9dsmFU9ELttQUP7D7R+SsIHZKYMifgVCeLqvygLnIlgENC9PhYfzYh
0qvyQbp88XpkNOcVUv7KIpnAfRbpVuwUNNiESoqUZ8ggv6qH2EsxINvclE047UsjluYMB+YfYiyU
gL/xcEBuzy3sWi0NUshqRmzHc7MyhVV7Dj9Po70gAPNg9JfxIr6lB9SrAKv5A7VpNzVdwhfPPf03
HzJJQaRqrtRpgg/JZSLuA20tOwZPO/W5Vv5WNK5J1i7MNbjPHo77fLX2ibqGWc92QwiRr5tdp2ff
pvn5udtsNqsMbHblIYEWy/TQ/5zKnNRnIz5xY1Yg/8DznCwnaUdpE+OBKBzcChKGa3LoVLo9CY5L
QxRgJOYUuUadgb9qw7qHrCKeZtaapUZU7vb+h9bRtrFKzVzQ37uQeNwLPCFIlwI0gf7jifRME726
bmFEFeLsEvQo+dQN9Nbkwen7nY4zQZYozmcXDLEyupAxvPTXpFwFVUnAhGFaK8wp5Q4NtpZNkyUf
4K68i5/HcE+sSUV+Q5Kne5o5btfXtXfm1T1ABjQObCF8zph3WQT5bWIyNDZk0AE47msifKgbYaDY
4D5bS/xGCoxBcxa8zVl9Qz+5IozDZzVMcr7dZ17jitQHpuM8MM9eZXf5s9ieu+6tRHYvo2pK+fyV
7ysilO8NrweDYjQDGV6D9ktRaIMeZcVNdWHAgPsfpqW+5tMhNVt5pwh6A4yhXy35i2PtanotsYmS
AJC9wt8NZnaVzBEjv3HPgqk4mIUQvYsKHMYqIUNNxJSqgpEUVu7SHiFa/BS5Cy7Fr0M6/QAQKkiy
KPEgiJhiDpWqjcsol7xznKCG96SCgV+HH5fY7Vcl6u3XAOZpvXwdsh2Xf1QZiDJkMMsrf9KUAroS
5IEumTFYCky1orUw5jZFI2W+hmN+jjXKuYSVj6JGfKPpDVYyYsVkBcpZzlZTqWZ2oS2/ZQMd9r5d
OwQd6Jymp2tPNh10qH87SEScqp1DMXIoiInAkNrXva8Ws7+c78cqOmuuNEETVUCaxls98a28snYk
1pG9MxNQ75CT4J2n6tqjkW6CEZ5CgXQDeMSEPB1EPVqFupEd16H5pXytFFvSK1Nbte5iemfmkVRQ
KwOLyRizgctkYrhj3hMVtxehY8OOy4g/0OypVlgiFe4qz3fNzo8pE5H0RU31hFlJzkvRkeZYybQW
l7Tr3qTgW2DGNLjByOJP3eAeVa5k6AP/XKEzObN7To++cML5jxSYfdiRLDwVLuU5nZHWox/UkjJo
SI+SgusbfGQytibRJDS45q1llrzDe2OEBDP+B12C34Jq9K3qx1mQh2kb+2fPZt49M3WeymDFXkqE
3nsnJxmaqlMSMn+Hnzj8DNidFqBZgF3x/7oPVsN3YPA1SERUjCUTJv5y2nVyUbWFf476J+0F6iNt
4zPKDHX/zNQ+WHzM4kdGBn7QWdXKX5Rm4d2dicxANIMKCzc+c5iMNtkIn4mHgvOY4JwDYNDQcqCp
QtOf0nlLDabftDkYRbYNKeo93FWmOHapmbtGq5L0j3sIpZ3DwO0zy+AQHKuCSgtJiNEC39qb268b
79jVs1R0XjkI49dVaNf1aODjYYIJHnZaenRY0lT6Y72eCZAVvAioQAgYajwyu9wKzIuh7qvBi88B
v80wD+OLdYw60HN2k+4cx4SJ8U9sseIE4p0xGn3IibuEYLhPcGIMOiugDUdiUQHjpm6gkxQB2whh
cq6tBNNunpwPQLxgXfX2rbajM+suPCszinojb3IFYjmrOieAvIS9aHjugJx8vKv3/sy4IBG+Ozwp
WZq2jXRxwimuliRnsFe6GAh8af/8f3SnjV7R5K7cSJncFc5BV6XsFsm5Ue36udsIZrXR1khWu8Uq
1cUNUy/ozngXpgIFTVUwBAGIFn6aVADeo2IEwUvPTnGpPLOrXpt0YWz4TOgILtErGeOirxQg9cfZ
uDlkZPZ7xRM22MgnxmI3RY+q1L8/JRHBFcw1xq8rU4S7o8UuXzVVeoYvUfcGsl0JeMdLg3tlFjsJ
587qWtZEzbImDyJpKNOz8rctYHcIu/G8bRi8MtVBfi9rWjZmlBqPFziTZ4XjCf8W0+zh26Eh/3Yz
gzoXEs1XsrPX0GaAA6G8h4ndMCbGDnvCtin1ODTYJ+GSRwNBPrsKT269Yp5dbctInz4XEJ4jubtS
AcdqiRTofEyjZKUo7xXzWpf2UBpqaTc+si3rHp4JWvR6+IkBTesXZylXen/7kKPE4zWqFdzpaTyc
JULj+W2bnz1fl6TPNNmJ9UIgcm99IQI5BGQQZB4R9+iOXl2+KCkdxtGG/Ay2b9J1LwVgBv6RbaVV
byfP8vHx8dyXHDQVBG+CDHYp+A3IXNyKAxpO6Fm2zM9IhjY1UTja2F5hefVetku9OHJHCY3ZWhjC
3/yWc4tZUrbR0N0qND4A2qwhewd/ZUp7EQRxG3N+h/V2ANuBEs1F+h/I4ZY0O6ek2lO9ysSFF+ee
02tc9ZXQSWpS6VoW6E0I3XUn/vzH/BO8RIMebTgwzqwrNHaYBlUskJy8SDYNmtXjTZ87Ym2MJqD3
mDs2VfqsbByBa6v8LA165pC2U62wA6pY0/Tky6+oVLL0scRfJua7XZZ5LBoEIBx4A2+POdKEysnr
HjOadKEzU9QVk4QjHG+ol/y1BlVRTjQjYajD6lFicL5Zp6QV6XAEzob4m16mCSpvX3mAHC7f6/DM
IrQaFRga5NEiooNLy6fuJ8loB8hIbWdgv/VpPew6b1XEK/kPX9KGWeWZkSE2WWTOup89gEByJJ3D
whSQtE0vEdfxvjo0UnH2BMJWEY2KtyCmbm4WYU+F9tNPLdZ51Twz/OilYyfqYvsi/KDIJEkg7aeJ
BgY3U1ANLV4FKO+UAFwXdgMYFa+zCEVRClNWWqd7yqbm9FQz8S8l5LMfH5J6/2TfrmJyK7k8ymRW
koszWtp9TVcAOFJ2Ali5hm15Gf4ALYESkGMlP5gF7n4Mqh0EJqdYTk8VdVUGNBzWPGv1ei/rQbVq
E0sbniJ2KzJGmpmFQ72jJBzSJ+XTPwqZ4QtvbouJkigs94Z7EP9WjqGkW8xIdN46ZlNYgryWtWcF
Qd1PHlhFrDP+a6hZZXgIOXNgVk5o8hIt9ili7mzfB5kRNjkVPTJYaJTw8CvempFIIFMB4rdlbrCF
yTW0b5+8P7Wn5xqPVA7+fGqBffWkhe287+2cXIrxPbyypH5VCnKhisWZXwf2jnk/1Fackwi5NIvV
Qd7pERmuLRl+MozsRfRqJFZh+eZS+V8aj22ie5yMpgF4lyBC4X6jgavvyBvGAzGZWpyFQ3tR/qb7
fF/ZnsmBBMI9xVszwayZQ08HM9y7RNlJVrDHBFWk588ReaNgu8RIIhYzyNBryNJXzPI9rySLN/1D
sBA9zqQg1ZsvnQRGfZEKYckoxZlVSpqUl7FdW35JjpKFUw1Nb0ne3IW/3plJLijPOkEoXOwMdyjM
EvWacWLtAFoQVfdMx3ZMbi8eIswurhcs8EyZ5mal03KkkLByDJuBu/EcvrqbRjoOH+KuVWlZErn+
GHobfkeqB+E6lXA1+JfHqs7PvHrXOy1MVL0NZQfXHzutrXjqu7RD0hlooHcXmkB8EzU5XbDTTUKl
D4eW69RIN4I9glMef8f/427KIJNFMxiI+SYnIKES2sbx+B2b/Et+Lmm3SfRiMHkZ0ecG6sKO8x4j
O0tIfWHfsqcu13MkWvbVNxtQ7a+yiuOYSOvcShsjCIlDmJJoOWXAbFSb460JD+2J4ax22Dq00mO9
2bs8qf8Ezw2MyDrUHWVhTTPuO85WEYApAJqCV35L0Vf6xrV9pMWKX577Vvc6OI8XOdWomkSrmt+y
bE6DnNkXyr+OmiEVPhRyCqqG5MvkRFW2iSVfcnCXRcOJSP3adR5RPr2N27zIS4yuM9WmUZqCNLWK
oFn5tX1Xa8xFHpAcJijPHrI75Y9X8aZc7Yr0DcAgMVsNwV+p8UklWD4mFtQ0ifgFj2JWda8+YJKL
C7zaa9k0LM9iaEcAicLttqvQVstNt2AlZtJ+t2udWCV5SApPULFWdr1jDsFpMNmvA6iDZBqvqrGV
DRm/amzbp281qHxiG7EaiWhCK+MrI7l5iewVJifgqaKuuRRVzUQENwcxUSB0DAp9LI4fF9pctooD
kcjd8bGW3hNG4SVTkF5EQIDelDstlRMZac/K/b3RQfmRS6dIWkmHOAT/qnKW+01eW0xmKmASYoCY
2OUV8rRG1X104EXsLdY/PP6gmYzN+EEKYjp8Dio2Y6bv+vqpbtQ3Mk5fwRNee/vObOH3wWuqMAOU
2Q4Y4SOxVNUA4iGM8xRR6TtaJ0sAzrk7iNASrIxg3YQnPQktgVaWs1yqcAfB2V/npuO9DulfpwTA
wOkW4pQ5WeijVRRlHBcsTnOXeRaGbSt71Rl47OovHBkGGW4kC1F/QOZ7YXv5GY9BHZGpAKkocGon
MaCnlE2XDnl1FtqNyr2rFwacw4oC8h8SupYglVR1jbwM13y4kF6Ziwe5a9ETvebkLM78JKvOxV/u
TygIVOh1UaJppYI8yqclqUU9fZElq9uXok8ToAzSYqMuBdozJWAgwq62YKL0adKmGGpcVmdMFrZP
wYsEM/ehWC8qksUHRecXVGzWoF7Lm+hxI2ZuxnKQ57BrDBsM+V2OGbNZgIrLc9Xaak25kLAcVZqV
ctKaBWs663lpnDDi7n8fkMmJa8LgpExVV+c6RkEl22SiIebU6XZZJRmFFtCSQxtAThz5tHDXxl+e
eqfXkicH3ie1zJVoMToHZUvqBE6xEtN4MFwWlcCfsNSH6ivJ/8b9S1lveM12+7e4ot3H48+4Z4AZ
S4HwkAXYFJYVfh2mK4sScl4nRQo2oIcT/AQWdFHnE5rv+oBo5+zzou6fJdRwfJOjZ8mON6oRGDUp
V5LNL6nAuOK7HUGZTUQmeGStHLXz6lO80K+FPIVJb8LPftfkBtKM6pgZ6VsM0xy+mHQTirbiUf+d
O6itnmarx5vx6/3dfQFYR5EgUPG6K5Mz4cex63wZl2fuPTWkpxYJwYqPiMgarL9BnAKIU2kBL1x2
Zr8Bt4jlRCjJBz8Voq11UaAO5r9j4O7Oc6nUUcW3AB9s2ufHXzlnEZHT+89HTjQ0c3JeCyRsU5GS
Pqc+Xtd4k2co07oUXuNjYfetVeP9QIEezSksrus07ytxMeablgWeQAqCLJnYA/oFEGjq/Xt46m3P
QOpvoV41qxlXIif3oFaSEOxVZXmuQmQTEbh6zj4J9EBZCAZmCoi3axuDhasLV9RBitnjv2vTQDWS
bWu0xQk6svYG+iJsMJduBRCdRUYCSunH+zp7iCOi97elHcSQt6KjJGqUrG7Ks7rmDq0b0WKAlKA+
RMrCAzo+xnd3+krSxD/mhjbTIg+SqgRE8m3CSKZb5m+PlzNTxhm38r/rmZyZKwRcI4JM7YyU2pn5
I1+CfJUAwyFs5YSwqe3tSmchmTjjAYKrXuQ4mdMkHnM5brewbn1XVBoJ9NSVZwSwjWH2IQkLd+Q3
IJ1s342UiUmonU71QZJVntt1T0Wj/slHLuxMr1e5UenRk7sR/nRIynGUNRvq4+8Cbe3GYO0OfbDd
PnxZQsjPXB3cGhD6jtUyFT14t+vWCgmZ24Apz1H75isYtd08N2hL9U0BMXTbdP/LNl+Jm9yf1vei
fGCc8pwnP3WK4Srqnyz0F9Rh9ixFNASNxyljzsrtmuCBB0OF0bznWqOhc4kFdFOES4DgOSGcquJl
YTkk+KXJUWZcVzN9ENRn1zFcERNzK5CdL7WVzV4YwH7QzoXyC69O3xCmkEUGnmJ9LvTI7nROF388
cJAOaEst0CZpqLZPY1s9hDZCRu8IlnHQG1LhAGiFIa54vSCXx7o5g/wBxB95fhapBlR5p3kwrXVU
LU/T+swlJLfyM/eHrXXX0GhpVshxKRRJaTQciyxoPHRpu0HjlWKKdNOgMawj+SZaeujnbvD1B01O
WwkHrU7EpD4r3NGXaRptmHbth76uBsQVXQI4GtIZZqwSXmjXwztvyRi28Sr3C6Zx7gHAACNNG3HL
QKBNA5mO6wq1aYr6vIlRaAd3mN0chpVy7A89uqGRXI+MmDRbPVtzu2LhGZ+xyzeyx9t69fg4Qq42
IYtT6VBUH7hd1aULb/d4n6emCyOTRqAbppcoysQm94NYZvFQ12chBtCs21XZxqlXUfkkOubCFRuN
wLUobcThoIcRNQ6g+PB/bhfjN5yq1KLbnt1Wr94BZwIkywKwIgH54w6NnP3WBRuNSlt9hcLiY+F3
eSfUH0T0bQCZNI4zUqao1aFLxSGL8uaUBvb7ABWr/jgHkH2323ThNZhe3F9JMqqEGMqCHNB0ymcT
1U4aBXx9qiPCt/E6a9mdF2CSmFc9B70N5OzCxk4vyT8CQVY4wmbQvDcxWbLP8kFVqPWJ4ZEPRt9g
I5YL9n1WxIgbR+kdmJwpKAejxKMk1PzmFMWo9PIeml/+pXH/XQSaDwE/kjQUwichnqx5TBL7RXPi
BtlktKdcCInr5gvruCs7jGIAIcHRjH2OrCbc3sFarrlmGMUUumwVW9VS1+q6fVXX7orTE50xFMPH
TJvc5qhmpXa2r21vxZMW9m7hQk4fmvFLgJYTWRFlMbB+TxbMDWo5wFlqTii0+CtEVCroCEjMYFzS
xmNX7JZP7fpPuilR/fj3olUNeRkMsUBiBt8x2QQ2CtRCC7uTjEqCb/S7FNPhg319DMUXqTyJtd3w
O5l/khIj2INpb0H+1ORg5SqwVUiPCnjEMbtoIl7LvDxI8+7k+x7NGeAe1TOqUaVol8pC5CqM53lr
c0ZZAho7gOMAPnRy3morMq3r1pClsARPqxY8i81ORLGOQU8z7DmqX0oT6wEiOFmxYtGjTfXtlIYs
FKQv3rxyHWavbbmJ0OsubELOShPDCUhWUZlbA4b7wlVrOTW4EGjHXFx6e+5N5u3nT05KKpyWKRRs
VaXYPHpgOYKKn3sMtUsUEk0gkUajz//ldnAA1YoAU+CCTi6m74lO6HlNdwpVvSpXpSHUm2zTrHnR
yN5S7qUHT5JmN+Fe+qiBDvxfpGPKDIJreCLa1HFFr3+lsEPVneriKHY1LdB/3DsE6kwcwB4FjvDZ
KlEL5GFsJjC4lKbtK6d2C98xbuztvdHQC40nEVYC3qY4uaMyEDMILDv2xGYhQzNejOFr9smCERij
jxspQHAAaA3GfxZ9IqhC3mpCnvJM36El+xSpIRGiXd+bLfvEBcbjTb3r1YW2QQ5q8L9yYMVv5eAa
OaGP/3zqDtpLWpBy3dklRTn45GxVhhQuadbxdvvR2v3GW/vcgm2/exF/xSt4eAGkGlOmt+IbpcFk
vRTipa3b7fzWyPyPhkM5kRsBucPCau/Kh7+rFeHFwr5KIhCct+L6Wu4QjUAcl51ybqXkqzIxYgFz
mALilwqthmzlYYhyGWe7oK6//Lz8wvwrGvRWvmTmZ08YuElZxkVCID/ZeWEIk5Qbv6UrQF7cRdYQ
7ArmKRQWVz1u4vQuAR4pyDz67GDeJ5s8SLmIwqnPnaTSEPvn5CQmVGWO8ZEf6/seYpii19360DEc
AYhJD8N4wWWfO2Y0IgE7wyNXATqB232XVSdT2iziTlF7GTSrip75GiJZsM9HJylnF9yeu6zkeM7Y
VxVNIZgzIN89Y2mfhJ2jsCAaBB8Ked1ggs3n4WCf7AbU1Nu3WgfYm7x4aKJcPb8+Vqm5c72WPdnt
WCh5zfVGze32dflabHKA/qvBeizlDp/3u0RVAqwNzt1YY7rd0jqI/bZSEu60w9rADilaiHMw3o6Y
KbVA9m9ZIRii7RNHQmMgYLM7Cwb+/Bq77ntyWaQQugtc//kg+FBg9cFRT9FRjeIEUS477ElvQKmc
0tPn7vP9fRfSgdZma+V6tC+szerlZb9/BtvW2+P9uCs8jOJhwzCVVFMx+vCua7YFGLkLS+6klEZ5
jkHXEMkFFZB/D5Ic4w4FwsODfG6Gj1hJ1trTgvg5HVOAyMOjCLK2Ow6uuG9cuJYFdxKQ0owA7y5W
hRcBr/SsNZ9dG6NR+dzxklFJGFYY6kJ7yuNxEtrjzxhtxlTTR+5YHtZNEAEMuL0UCtqSQk/suBMv
m2lk5C2q2l/ZKx+aTXv24cw8Fvdbkp/KAxQfRgwtlKjmTWxYUUtqmYUcd5LTfchhCqo1dBpe4z3m
w1ctOgAGaSVEeueYmqOX2Tl4FTHxTg6tTj4JMZHdrSzRDsOHgsFgG4r5cHHxB9iuyE673VAmpI+N
bGnw313NaLwqcC5xWLBIiN/5213quwrMHgVUB76C9z5sfBTFxBUHhq2XC5gQH+/RzMVQUAkELnmc
/ntHoALcWxgxmEl7Et6BTAcH9c/j35858pvfnxzBILt5IvgVONS/kf6Q0KtrNxtVslaPxdx55mMN
9b/LmPojGkorQdNjGZ+IQfRerxf0d2GbpsCaWOndPGfw+5zu6NqO+3j8+XeFOpz5zfdPzryS+oaV
G/z+yA+p4K92L64bm3g+TRdkzTwAN6ImgYUmtJmSaRDl7P74hrQLnh+vZWmrRgf1KvOT+Y4k9OPv
8xfPRK1+sc9mScD4368E+H1Y19J4pUKCfjQybFW0G+n1Fn33l5F3YJkVbuES/1K2XkkcHC9pgV0T
MX6oxJQ3jRw4gggM4JC/wNIZvdntV5clENWMU3JzTuOVvxKKFkWhiGMsE8MrZMp8rdTj9+OTmnuU
YGOQXkJ6EBHTNMYMGbkMu3F41o7dJS8cTdcNqZ8CDJHbtAtVrxkFvRE1uRWB73eKmPQY5fYRbhRD
9Am/WSJaXZIxuRhag2yFJ0AGm9OSEm9fL23Y+EBNHhQV0RUCAnS+ICaf6I4XKWzFRNx49YCoowAN
WKCo7cmSnLvoeWwhu5Iz2S1MguBFBs/oyUXZWvyyXVuwwidAaPdLLA/jLz1a0WTPmDBzisTHisDG
7yyEorPncbWKiQ+IAElKwwC/HZcE2Nh2u5gPWtqniY6IqVRk5ThP6YS5rkdAx0VTQF9BclxSxhkL
cHMgo7JeKaMMWHsxeBC0cY/mn5AKRqsvOEcz+n4jYvyEKxGuhG6FgAG3v7zeuRtHb4zWZheeyRnb
fy1jCrAKwI4qB6BCPPnH2opeNX1pLOesALjYoBqCj61M3VwlcHkHwCq4E4TTXQCfH1uspZ+fBMiY
WZSlYoyfLy/BU2oNPUajP5Yw530Be/bfFUxeYtXh+MqBARgb9lOCW3XsyM9as15W0cKBLy1mYkyU
Pk2aDpnOky4he1LT9LSwlFntwIBZVB7RD3KXpInC2GtqDnz24HBNiU9+Sp1fnOs28xqPye//CJkc
SZX0eRO1EOLpmaH96zTiaAivfn1yGqySS3lf49dTRMo8NUG3I2FI1ZIXfFfgh/91I2dyFm7gN2GZ
gN9dx1Tg59fElkxuxbWLZMizduRqPRPD3g5CC6OF9Yy+S4yJ8KfM0heOfdbsXsmYmHScB5v6Adby
+oq0PJAf8Fcwy7tyCb99fn5egqreYfumezfe8yvDpcl+5XR43U/+yt4pR3p+wYykzfte354vj5c2
ayKvVjYx9+mQFa0fanAtnyNTtLcDONyWlrO0exNLL3phGqgVVhPYJfG368vz4zXMufo3V21i53u0
JWOMLo5nt3H3iX06HSvwPZAFMfMXTQP5GagheeDwbw9lCNWkqCRpnEyaoDvyB40x53SJZW9OCCeh
rIZHHqxyU3RdA5aRQE09EOtS1eoNDpERWADABv94y+YM5bWYqdJk6DDra0xEUC1/hVjdcheAx3P3
6lrARGOc0lWYaoAAoGAu+Zl//xus+yW1nLPG10ImauKkbdV3LISwEeYxlkR4Tm35wK1dvVyl/8M7
fy1roihBDq4juYMs3uK2ziq1l9z5+SNBDVBBLQzIi4nVB+8RWJ07zPcYNPSREtEOBvhEj4/9Dr8w
GhYQX0jIICKDo/22510ZlkpugrBwBAER0LugF2/JBtkYmlHkRGHFNhiL+vq/SETORQX2HOn3ab5/
YN2+SjFW4eSTdEfcddpZ3brZ0xWQh8+S/s2YNe0OS6d1NwPjd6FXYidXo0+dwGECVcAsCl1iSfCS
oPUN7Hb65Rn8bpcLOg/xR7lSgU2VwGm25N3+ZmOnUQCogv6z7sl9YTETtVFSfAB2ejDxBL6+Vnq4
Uwzy9HQ8cvuXi2d4xmX1/Xi/+fH5vpM7QlTQNTt2nUw0O2mcNmazYHwOIRm9lfFZBmduBmrm9Z4a
HI7bOQWo1wFDTBZXPRfN/YJU/q/0idpLDe8HFQ/pr6+QvjG5kDq2bLvWxxptci/gvPX1xFoCuM36
GtdiJ6eNqRZcJZcQ64AWTP1O1hhYOk5weby3c7b5WsrkSDs/E1m3gBRW1g8jC2lHEEZy3oITO5tD
uJYzeS+VsqqZqIGccg1OxJTs2mO9kyId2Krn7wUbKs49ztfCJq9aWIUVI0UQJu7GRFkbEWHlPGnH
P2AY+2yN4M3R4a6PHd8dVtxsYvkp5UYO5oz6GYY4VYR5Sn5AAerqL5f1+euMUsPCwyuNruLdnUb9
FWVgFHgkeWIaK6eVpVBt/3Hx3t8jW0GSSiGqNfKBdqvxKE62LT71HCDoLA1jg/z9G4KsHGOAi1Vm
VIBblnpgqLj+69X3ZUxouWZCL5l1uXwv2rx544PkPyANEhAdUxCOwLtR2sdIApUG/5xtOwzDOaWW
Z3pvhW2WVklc2/mbWAJd+wfwK+qpjpZt+/FlvcNh/1rAq4+Y3KKgi9NwiPARwiHaCmhmjV7iXXjW
djmkuaa3yZ+WqBVH23J3TgApoOaIbjeESLceUt4qhZDlA1K6WZPRkRiKwpHKFtRw1t0TOIGFD4Zx
VKADvBWTtWqKJr4ck6Pe0fxqD3YrAp6hA1xlLNy8WUf8WtTEsPAtI8ixkoonQNQGW3pLbI9yuaV9
XpQAIEyegGbnopquLi9QH835T9eCJ7amUUHIKgyZeCq2vgHtozIaBpYM2j0QDhO48EjxAKdpLLBQ
kxitKAMf2CNlOGVlTqT+Lahe+sDKRcl66yJAk7mCiMlSyWpmaWgXQv0bADz8cwrdTTqxD5qqYU8b
TTJKy/kL2qD0sMTQPfMS3UiZ2LVIrLKGR9x2CqSL+8XUtMGUl8GMuu/+uwJdheItVpnun15o+9iL
AtZiSeKVicaFcRMpAsLRU4ZxI04kmNrwWnqotaPdzk1o1hQvAFuXInWks8ebC/p+v+Bb6ZMFZ1Ve
d3nDtSe20Qd0P+SVYDqpTzLRziqRysqqCPkNKJkW5N4/IJCrSqAyE8DGyIoTh6ON+lrt1RSwpN6M
mjWjlGRIB6A2M0MM915/KTQzcEEf1m0kCTM7NOUIKK9VpdRpvqt64T2bcQXwOSABHDuKgWP9fUuu
PFzRdXkl1IrupPwtxeeheM6HVcp8Nhe5Ae3CC97QerVEDzljJm6FTvbAF+H3ciKgWQxbGSpXGkVN
mm6bKxhOGaz6/p2pQBNkq2n7J9X74NByoCVkfDIkX724q5LzwpmMD+KtIb79nomFZPOm9XH7u9OQ
632yUUI8jKkhJ2j2fHa5p57wQaov4qR+fct7sSCpAX0CUkzT1sshatOca9ruxK55lyriUSk7y+Ul
q8w+A/VDUMxcjvdBBE7+Fw39iF26y0o7HGyh2QkRjfOnjmtJ5Z2E3pLFg+rnC67VuO5HHzg5p8ZD
S1vJAgEYtMJ7pjGe5dfehkn4YUEb7xqBgYzFNfzvVkxOQAl7jwGdZ3dyi9fQeVHA94wsKPrww8xk
5JOC5sFeFwB7whbE6yKnvLNjymPAPRfRC8ebrPuxcCfmrJMCGB8aJlAMR8Pa7asp+UOmCi7XnbTI
VzsjibOQumIofmm9OpiJlP9UwIYfCil3DJbrNkwAlCTK2F9tpMYLScjRFl2dA8DDYPAFDHPE0Yvg
sJtayjptNSGX+R0gfPFAZQklYB8MLn/rb39pivD4RD+SNbGLrFwUBZ+o/M4Hy/j22GbE+Xe5julq
phn6snQHUfaxmgyhLI/uTyJ+o0qLOWLZUoC1sHFT2LyESSkSBvIAkQuuSlLuBpZkIOMApemKX4Rf
Tl6Uf9Y1UlRqaGZHH8xEW4Qo6spUCoRdHDhm422FQteaxHSGVNe8b83fq2ylC1m8oDvT+OdO7uSm
ymWbaLEKuWVOh62ck9ilOQhgTBV/cLvy0L5l//LZ+EemgK4EQPNGbsOJJySxbZRxoSfs2t6IV61M
4FOi3+VvHlORJ9xO+1gSOXuUwA6BZFME3Zo0uZdlkBdiHYTCTst1FUQdop5IxP/uT8EZ+LwF5Z88
CP8sDy4JMougIwf08lb5U79U/w9pX7bcOLIs+UUww5oJvGLhKoEUtesFJqlU2PcdXz+eOjN9ySSM
mL6ny7rKumVWgdwiIyM83JM2K5T79q9/SjfdRnAVd3iJn+KVukTrMTuwf2yhpntpq+/aSeuNDFOp
MZpQQIUU03/y/+DG+bo9LC704Eal8OBOwVfBvNHDkq5bWreqv4e/BXiDFkMr7tq4ssNc61lMEasV
kWNmRzDF+/ADqBukVAo0+ljxcdxUz/UX3fbUJM+3h7c0kdyerCvR0yclVe67FNyemVMqP+lkN/q2
DO6EaF/mr/+dPe68B7IqFl6CYQIV7KE3GWj4yoyP0anaCcf/zhR3xMXQSMohwn4UHuNTvPMdLzPz
p1GEiNh/Z4jdDmdL5wmdKPmg/mBj0l+kV08wwxBktZJvAXR82xb3sME2IZCOws2KPgr0NP1Su53Z
CvopTjRDN+6HRreiGNQmSeHIxSEJIcJb/gnBcnbb4IynRBM+64LUGO8/GAkuRxeXUaFLXe7dQ6UT
/GCNU3r6FnSiZj+2doZzB+BjXKE3DoQ/UnVsfQHa7wCK3P6M6+Nx+RXc8SiEqPXzKfXuqfwzxmiK
OJR0/d+Z4I6CgJi+E8bEu29VeRUlW6Pf9eqSgPHsOAg46bB+jNeR2ytoVx7BXtJ597Vfm11xbMq7
1lgA7VyfafR44h+gswFKR5h8uWKqNgpSMk2Bq8c7DawEhYLWtz+1cUgyYtbVQpzFTuxl7HNpjdsf
Y15NYOOTAtdXfMNqwTSLNkm1Woiq+ecPNj5IKVkDEZpEMCS+TyPogzQqaBi5zZRt0/wxVM3EQ5cm
2AZGOype0so3SRA7xmRWyNYoJQT8gPaPk0PUFU5EOscbl8jc2GJdDv3ym7ihl3IhNHHvR26kGrsy
e1R6MGIkDx2gp7e35swhZBSVGLeKplAFfaGXS5q0GvBg0IB39bCxS/paZDk4HryDH9jGA8DXrgyx
6B9DW3ChPPyazTqQBiyPgiY85YrHSpnCukE7aOK2zrgeIQ9g4mVtRyt/7aNuKEC7RbcHqwLpRGrK
NjLva7KKwa3+LP1ZgonxCutX38K5gMmImgiNsYmbyGYXHCdgIxo0USmdmbX7TvqSYjR2/lHAmKdT
S6+7NYiUhWRT15YsvDUhpI7C1NbbvSA44CfSotcke0wDW4rQ33uoSjsqD6NmJh9KtQWEWhdfDXDQ
3l7H67MCQgJEgKxrAZhyHkkdTfEolxVJ3DLJ/+hSjsBoeLxt4trBXJrg9mRQiIbaJDRxfRHXXbcd
iD1WS4kv5gq5jX8xDm4pwHAAldIaRsS19t2uQZqO3toh2yjQsQJlfNuYcuGMS0Hf0tA4B610oTbK
I6xqgh2L+xoc9fLCM4vP+7JNpgJWTcFhgM4hlfedIpr3NK+uc1eoylVNj1L1qMatBfyCmY12om0N
0Fn3dQxO3AXT14HmpWVu4bx+aJUpb3I31R8/lLxyoHHCtm8vL2xCPiN7NUZu9WpDJlnht1DXi1cU
eC/dAZNrKJi9vm7uAcUNFkKI2ZFRFV2YIGNlruTSeRVKmkZGk2Nk6rvQVGZHBeyP9xJEq6G8FCDN
+GQVIdI/xjhPKQ5qGkrAm7kgMrGi6KC0nzRfV33/719zWC9AfcEOgScd6gSXo6JROVVxi/UKeuBW
pS0JdgjaKfA6QnQveY8DOVaxiS6dvFvI288vIHrK0ZEC/QTQ4FyaNqaslXKhzF1v2laBYKfPCZpN
8zXIz6h4rLy7IVq4CHiON7ZnoI9HmEqejGZpnoia1jFKIgEp3PATiZzjl2D1RxWpJQd0CLa8hwh0
8gztJ+e2M5u79S/Msq11Fu6Kdai3Y0RBKNt+qj9pJ4N2J0F84dTglcs3pHe8bzlaq/p9fxhjA8Tz
1jC8084hxF/4Fj7zeDUF3Kw3g9+oBVEKF5rqlrKKVvGzvEWXB8S94sRqIvCsTJZnBg44dFH8GyGl
AtY7J39V66UTfB3hXa4G+/nZtExj4Y9igdWItiBIddFXjByXlW06S3xD8e0u2vyFGJdwRDFye3tF
rt8fsIykN2oriC1R/L+0HMklUFJZVrg5OmhGDa/T0bfiYRXJSA4Vpq+MC2OdNUiQwGNMewrVOIP9
2PgBXuWFW2tv4AuwxP4+8sC2R9w67810iXZ5xn2gvIK3DiNB1eCwLsdXUrDKjK1cuOkYuLGXrQWQ
Yed4G4MD5vZMzp1ijfXuoLBBkKPR+UVURFCdV2HpftTQu47XSM6Yz/5hicFsLoY7t8NHzj5RAmmK
YAeE/k+gyHxjOu7RQXBKu9urCOIQzN2j58P2VoP1CdbIx8DRN+kKGIov/9HYVqvbA58JgvA9IACB
tBdyxIQ/0ySL4LzS0q0KMGlBwqNf4naYs4CHDwq3cJHQlWI/PzsectFGg6ZkpVuHqbQfqA4qJtou
XWs8DObXIUCrQVEQKeA1x5eijbzopKpsSrfYQqHXVFbxRnRUSBIP5p1vkQ1YpU+F9dzbdP2cWEu5
vflB/o917v7JDSEvMrmFdb2unDQrpKMchOOC1+NL/FeD5FZL1fq0aisMUt5lT8JbuMHzDlgney1Z
6p3OxErz94X36+zIwNXLjjuOhcItX5V1aVLHY+nGU2FX6R7MEQtOhYeL/2dUZya4kETztVJv4qF0
wbi8i75HdFG8E7ty6jvJ8fbky7fTr9u7fvYGhbreP6Pi1muqJTXMa4wq2Grfyhsm9CWyq69sH25H
MIfuopO+YsR1i7KN7LnPBetI/wIlxrhoWPb58jSEQEnXgYHzr0HLRqktJIs8ENmvjXXm30t4JejR
Ug1s1rdpyIyCbAN3hMSHfFpWB3qM9LPb2KolO6sj2nTNZWwB+/SroaEDCocPaLSrbvdkaD1BGfvS
VUyyjjdQrHIQCQUgyQZHXmS2e+VPj87kv9GSns7cg1yD2/5/ln8n4MzFVGk2pmCxw6RCSL7aDqZ2
SvbqYbI+Dbvd06fbm4dtx4txAteIUpYGkQhEYMj/XS6hVuRtUWdwmSA5yq2KBu2GaGPiVHiJ2bdN
8WTkFLHzhS3uwg08yYgyPy7ddHhKoz8/4we0WhpbaPYjpIN09VCjVFI8eJmdMt2DQ/SBP8evCojL
Z39bo0DvL9FLXzsh7pu4q7KvWl8qdXwTUd4G35boNpAeheC9nAJLBK042EHWEbV9SKuN66m3qLRw
Z12/Cy++AMm7yxVQDGWgsoIvaPq/3sYDGxyoJ8sDkBg2xCI0+pJPL1JpLHjfq/3Nsi4aTi/yTKhl
8uuuFGITdqRtXb1HyzJ56EABQzMrAStX4/+5vfBXewyahhTXMjjZgJlBu/vlCEOqtGVJSOWWafJW
xMCuFbJVt+3LbTPMzV1sZZhBsQ+US+AKlZHBvjSTDVqvJRPM1KPv5MpjqBXrPkdJbAkqMzeec0Oc
v41rTG3awlCvyU8RU5NMjftJzRembWY8IHdiyTEgnpGj5gJGCjozLa1CjKdwC5C868EzLVa5sVRi
ntkK2AiIMxDkIn3Me3EpVONI7cfKHV9UkL9a1bEE8eOS8OnMpF1Y4Q5/QfpOB3FZ5VIxs+roGDoT
csa3d8D1WQK+EkGvinQiug/A1n25BZooKUCgFNWuRARwQXXQhALXXAVI0VjYeaQRK669GFimuLQM
2S/NoRZip2vipSrw3JwSHDCoe7Hf+G4LMe2qvtCU0hUpmMo1Fdzo3zFoTDwa2qqxlMS99qwMVwo/
wmjbGTsUt1WiLOrlRPcrdyreJ/87L2XUuG1FRqENNWilzzdCcUzy4HkoVsZH3/jrJrVHyQU7lyZ3
FmoRhLbQRTWT7mAMdAllxeNJkMtg34f0JFgHUWTit3JcxV0m9nrptpWxabLMIt8BmCAV5UPaRbUV
PxXUDJSNIO6SGMooyrYY7uuArnWIq6v3lWEGyYKzUK+dBdTqkCplamiMXuFyp7TtFDeDThHjjuVr
CXb1JlYXgs2ZHQ/5OFCesJEzur5LEyBCCYasLxu3kCZbDneDT8yYLDiJmY2G1krGjQolL3aGL42E
bU3LKa4bN4930vS3hLZTBIY+OZhMqiQL2dkZj3RhjDvDSe5L0AioGleDIpPcHoLiuyt+QrLA28X+
Gs6RY01wLQHtAyQcT3CICsvQVUEOabDmSwB5nm5UpuTLpibfy+KzhlLMbbdx/dzCYwDdqcjsKahI
XMmtKb1fKCrpWzfQ10oDKi7c97ZWvzVQ5VMMt95miRlSZ/zOn8R9vM1BzP5sxDvsVJfsa3Vz+3Ou
9w1AThICT7CUS4zq8XJJkzQZhUQNWzfNjg35AXwpoktcmXM2GPkstgx4wSD4e2kjUPNESJWsdasI
xQ7/kOXIM3X/Nu+MIbB8BxYRZTqkTi+NFBC/qaO2aN1pBYlPuGJfdUIPEkyr2xN2vV8u7bDBnkXM
kNkE0KuBHR0iXCvR0aN1lK67ydSrhSN97TWYJZxpvM0BQ/ndSGeWAjRrFigWtW6rkMBqpOEgZwCp
/uvhIJUN/g+wEONRxbdS1aXvT5Ch6NzMXsUWUs2Qab9tgXmeywMGorYzC9zqt6Q0okCDBUBcoIKU
W+FWXz0s5cv5JiJ4fTBn6agpAisNwn3eAYbUyKtWiTo3UdP7/on0iOCbrQG4YBA+p8HD1BZv4pBu
x9rbJZMzepDTUFc1Ua1WgWRVUDg9VMmSe8iVK+VjHuZ3ZEpWRg6pj9PtCZlZV3wpRYAqg9oNUh+X
O0gfWwmPk7JzPb0Wtk3SQaS6Hn9uG+HZ3P7vfPyPFe6WLqpqqIqx7tx0um99K1OtJMD9rH4GRzUd
LO3g96B+MvLjIGYvxV8SrEAz5MvJgn+ZGSwYoXHuWcEbqHnuM7oc4qZ6Vo9uJBPT6NBBtjBQnqSP
DRQW4FMRUQJSzeO1ukzpxSLtRiQkMnjQt/gUPUGo6K451hBFIzZk5Y7hUQ/sYHLqrWz+WSKxmHFv
moigmWF5ZSBauA0uBHEfC7U8unWG2n2Krod8n9SNfXtBr69DDBMYbVCIMXUYvtuVJHmaT4M3ulI2
bEiEmkVPrSx7lZcSctfFCkwo2iohMkXAXIXelMv92TdQ5mnqanIh3wadEmVfPPqODMr13s6ccT+a
4dG3/oLN6vH2COfm8dwu+/mZvwvTsM1EoZzcN/u4lKRm24xzQhdjYrN79nerYPqVowp/twEuuK9u
z9qcNOshXi2hTmei48vZ42KksaIC2n5gabS+0nVk5/f6Vt1mm2ldv9X2Z70Z18KKuKyzr7cq23MW
+zmvx4qw3JARA0PvA7U1doOdjXXSJ5qVfS67w9jHVkZD8Ba+RiL6ZH800UlbC8VLi3q9mZxy+aWq
V3kFDcmsP4RebVKmp06mDQSIJ0j36v/6ugEGC9Q1OLQgITR+31Rn31YFKcC/vqS6k5BAIHySVHuS
SbBJhgLS4CDXAOJbbFGGV8j69u66vreZZcTIFA93BfK9l7NC9RwZWiQv3QoYkx7Yi0wHOwEw99u8
fgv1Je7Oa78HgIsChWBgfRD7814JImORMEWR6oYVudegY4UehoWIZyaSRPcMdHVVBOSse40bkjTS
FDVFQ3Wh0VAcI7DNN9tJR69f+pO46V3hyoIZg4T5DjKXirpqoHcrHaVVaEMPdzGTeO2fLj+G23WR
Z2Rp7OmqOz6IpVWSvaRaFFFYaIUgTW03+iotn6YXiHeNzUZeGe329vpeJ6bBOwtYFapQoGsVEVxf
LnCul/0IClfVLVUBgE9LkR7CvUez5yKSTdLukuBebnexvtPABjzplp6sIu0rak/91+0vua5U/X4J
rl6weSJdzWeNBa2kJZkizaXfegLUNxTETrF/EKzwqIWHVHNaAaKd9+Ve3gU71Y0eyKHaJafpR/Ic
2ZRfJboB9MrYKDrazfNp4SK5jsd0XFJQnyPQUICAJ7dQcVXLeRHh68bmu4UEYmM8pMrfv2pnV6WA
Z/nr7dm4rlFgNs7tcS9TQYUzIinsDd2a7vo719h55vOn+7jUn8sTLiISgCUoDWDOAcG/Qnn5adLL
WRxrLjRJE1Ctm81xmFb+KXRibUUqM1n3utkPJ+D7qtz09+WLIa3k++59+qDdvbCaVEduVhN90Mgm
E9Dr709OuRLWobrEKXF91V1+KRcyNHHVdJSkGkAyECMte3Oadpq6BHaYuQiQAWEhAxBAAARxqVA5
kAaf1r3mQkw3ribTUPGKOIUy1DkCdCsGpqo2TAV7tRQR8Z1l/1kJxLjobQWrLQqkl2fR0Go09Qqd
5oblt7YHa24Glvja7qAANG6a8DACFN6KpylcGPLsvJ7Z5XyANnpSC301DZ7vpQqfMqx48b9aO531
5FCdBZ1c+F41vTDG+aS5bdi4E403nd6sFW1YeP0x530ZsWCLnJnhAmcUCwNiDIPmaom21vqEWHQs
viskZROjS50waYuFIGnmhmQXFXLm2DUyEtuXiyalpZcAI6S5SfEeV/uwWdWxdqpwr/RCuAkGwbnt
GeZGyOhYkUdEPkTiBQFzEqMF1Cea2w8Zuj5fNblfR95jlqPbrUoXBjd3HzPALVJwCJ5BOXg5OEgk
DKGoyZqLTitiCpNBnTzL6IJvnYn+AGpF0hFPaXjYKy7noBW0NgN1nkuSEBFGb2nxKU1eVA09OapD
sFEGxxDNwek7J6MTCk5xtiqNbdNaergylPcIYKsGIkht6iwmFGYDBgIJQoZeY9003CRobTi1ckxU
KH4lu6bUTS+FADbWFw0aAYEaY4CHoQfBdM+DDtlnAuGWtl6nkgUWFN/YFNqroZreI4TSu/YuCZdS
Y9f1MThwCBRB5paRt0Hh4XKRqnFqlB4CuK40VqamWDI0l6p649ltYX56NqDRrXYKj72g26P4vEii
P7shz8xz0zOANVjBdkdwOkAkuAnG3gmjsrRrHw1kmE1gI4xxiWdmbmMCeQ46bgrwDHDRl2MWi4b2
dMSl5cl1vUaCK7LV0UhWC2eNfTvvTsCShHsfr0jA6jl3Qgs0ZMS9gljxCRG+46jmybDuTr65+jDM
1fc6NKHDvcV/UlewLce52706P+bn3efzY7u3wDEZmLvNowOq7M3mYbN5e/r78PiSm/be9t23/c6z
9g9LkKm55Tj/ZO6SLPS+a+oRu7WZoM0YPdNx39Ny1UkHCXCN2/MzG6WcG+NuLC/1p1ofVdVVALEv
qh0AjzJ9VrOV9CWUK1V10mdlp99FkPnRl7gF5m6tc9vcrYXKjlJHGdZGSd5VJC/7ym6Xoj6e9f33
Sj43wp0t3xOLogFPmsvo3iGxaDFuNugNmvKakYSABdyJwZ6g29Q6gqut2dV3eB7T/w++n7kAFNJd
2PQsE67wpzxWW0VJYtwz/viRD5uO3dM+SOAPYb0XtVWVLekszh0x1ETARAbvj4CI2/tlo5dCFQJq
V4KCQkMLVbBQQ/h9W/CnC0la+C4JLwy8QS4PMRAFGWBcCXFX261gbaHf/ENs1fymDrV+PPvnGFql
TUwQxoHZZ0O3yRs4fzRzPP1ZaoSbO+fnX8L5MH0cVHnq2Fi1/eh6Cthbwg8AIRYuut9FujVidnjP
HvI18YMxoxhxao478Be9GebX4Qsy6WZ19/a1etrq9k8KilrwVVvH7/4tA79rYSLBPFjy6jMwoSi4
etjnTrt/aS1t4evmDhQk2cAkAGYXtHBykzCVgZ6FRUvczlPMdtx1yiZPuwWXMTvTZ0a4GRC0pjIC
uSbuAF+hA2EJqWhoJ9P887Zrmt29Z3a4C6KmyBY3DQbT+kNmtbRGo0gZjwvx0fyUUdaYo7GOAfYV
Z+spVnpmTN1AXEjH4qFw140bSVlKEsxFmGBrQ6UBMRJBL96lkT7NOz/IMuKOOiCTL+hJKJ7pgE5R
JCfyr9vTNrs8Z7Y4hy6LnqZWUUpc39hP32JkF2VlSfVS0DznzJj0Hys54/bWuJMvdW1fkaAkblGY
faRs61q0xqC0h+EBwdSAYqJhnG6PbOZexDrheYtrHCRPvDanXmSRXyQKcQ1tHCGlHUAsM5TWU0Hu
a2SJrHIKFyzObEGK2BlQVzDuMTzx5boZo0pTX4BTUSrpVYqQ4enqp9uDmlmuCxNcloCGuZyJLfyJ
FKumAlgvtKZUkMGluX3b0MxGp+g3wCNAZP/yoNpkCv0mlmCoLP8AGRKgW35c0lVfssFtiqmBbg+t
YKOJPzCWlm6kYUE0Zna+kMwEnwwYXBC8cUtCxi5pRmzvIYEIbDeNT4Tgia8KdWJC6GN7e9Lmthya
vQDc0wiEPPgqjuxnaV5PPXEFOQ+cLshBsDxBe8mrA7ROpWGwbvNg4QDzIi4sYkGaGNKK6NxDIYLH
qrWFF7RSKmKI4AS8ZyxmL9H6pbJ7J0e4EpqlBWa5H+qsT8fj+1G3T+a4ysw7yZJtqzdlc/O3X2Tt
m52Is2/iQolUAKgQXA/YPUbz1ISDbsV6m9klCjGqAT5orVDN21M/t5fOZ0G+XOio0omEbjji6mjM
rE6RvE3ChQrtrAm4EwIIBGvN5LZrnw0pEVBTd9UJcsmPE9qoen3hfM+5EADM/rHB9vPZ/WL4dSVA
NQF+cuq/B6n5FvLauT1ThE0FF5Mw8ch/bHBnolHEqkUmHy0Vu3H3Aq0ES7ca7B28pn8JHKu3vW61
uzfFrFYIgp9+cktgGyvG1kLzQm6dfrYnHJ8tQUNQaKlmaFHLC8AoppqVE2+jF4IY5rWDtqspmhvN
fliqHs1tL6IgIQL6CYBR+FMNCY5xGHOKxdZ8dQVuPLL20/ytGMlWbuX0QNAzteAP5xwJcqZgHQfw
T5F+SQ/PFgZxeiz1NKGuRp/HZIsXUB5FlpwvUZnNbTLklZjuFPr6KV8QScd27CsppAhj0MIgZkpu
Jx2q730NAY3bG2F2Fv8xhWLp5V5LMq0qNU3Afq6rx0jtXtRBfqWh1EBTZ9SsoB261W2Lvxpd/NZD
eZtxxaLnEjnPS5N+osNmmFL3rbEZkBq+CukcO7EivLPQ7WUlh9oUzG7V2LrTW2+yAy0qUm1QDLj9
JbPTDFJBDV196HnmG5syTSuHRK2oawg7gTyI4o+B2Oe2jdn5BSwFsh0QTgXY9nKwAo0hGOPn1C2D
KbJQAzvWOU6YpiGnrBynaH3b3OyQdAbsAKmShozrpTmACyY59Brqqik0fNCPluufzfR824g8ew5Q
sQELrQIYJeE8Ox0DVQhB9u5W3mgG/R5snR3u7fHv0BzBmdzpK0NHc6R4LAkydOq6bK3E22dTbWab
UDgNXWyizmEOgm+OXn/vByBPSuy6PYpL0OPrrgRcjIDoIriVmcYZz+XSD01VV81IXS9IARVXVkGz
7/HQ87dyY2uSRdCeYUFo7X+xDkwIUWW9Xqg3ci686hUdrB0KdaW+wzuHNg8CtGfXHpKNC5XN38oE
f5zOTbEdeOaUqh59AkIEU+AiXA34paFYPoLflemelPg9PGXQ/2YCdqV5QBgwQH3Dv+ugUjVZiXn0
1z++Y96FmAUzMKxg9/DQWkvyAHP7EoRc4HBALwO0KNnPzz4SCfRMS8Ag4oYTeUIQ9EQqWkILWhYX
zttveHU1HQj2oakJ9KjOI42DKSmSMTXgo3FTJdvY7GxpNTq1eUAZCwK8B6grdEwN6A7SuyByBUkE
qr4gSgW5AgZ++6T8vi9ufQ1/HsusCAofX5OQ0VRb23gb8z9Cv9aatZftGWtdUFsKQc7OQH/OlyAB
fp+bVb0dc0ftZaubhhVIlkypBCxb2BvKFrhluyD7sd4o0V6P8JyOraaBtCdoP4JdOoRmGx/qdlVD
UrTH69ciuim6IUEFK63tnnig9dpqxWiBuHBhsFjDW2NlYc3ZGgvR0AzTQOEVOjQbhuAVWgIKzPkd
lIpRr2ZvOuRnLy3UcVzgjPu6S4djM8lmEj7pSmbl7cIVNZexQdOWgnILzjAAGNyZQtHCD4MMy1bh
3PyqInY2RWyEmpyJWwm0GAZ6/4iFzXTy7nzn51sHNbBqErPEwWocS/xm4c9o6s5DbCMTYdqRtVRA
mckQUKBWcHVB3BmqUNxLsyvlhipBpLuK/ymOn9lQg9Hss8w+Da10VD11bi/vNRkHXOm5Pe4qi8qh
VJoC9qj+Jfr3nrIqkw1Y1Vwa4NYuSlMsrbQ31cQ29mHUW8aw8kBsi6CQjA+NHIOHZrASyVFGBRtw
j7e55SFrmj7WkHSU3kfJmjzfSgWzKE9J96J3j7FnalO8iYWlzorZa4HNG2viACaEh3IObZ/7pZbq
brLVh3cPnHoBik1bddPF+0l1F5k82d7nz8a5PS7mCWgM9fES9rqmsaY8fdWMV7ENLHLQcss3Hgoo
c+cgR5hCh8QPoC/0tCUiEp6k//eNeP4NvC8KQFTAuhHcwTuIgeVljxR6z2EFyWfbMNbo/pDVB0Qw
Fgg1p9QK+sGh4qcYVqcq2BQBBJIXu3bZlrmaFtYPgsI7qAYod002YiBWYYwt1WP9XaVEBij/LgqL
kF3ib8powUPNtKGwOjtKqIjeIWbPC6KXdZEJuV/obqqhLdLRjhqwZ64/vJdWA+mrCfwf+UI6YK6Q
eG6Tr4Ejy154xM8x7UBAg8JnFVjDRnBA3mMedfM1g58AHZo9QjIMjdh2ulAbv25bxLE9GzOfjxhJ
WQc1s68Nq6Ym+w5ctSTtLLSxkXodjLXV1AclQjvxXpXtOl9qDGW+8nqN/5nzXyTK2bXQDn7UaD3s
l0axU4Q3XbGouBUV9E8GSzJjs/sJka8KsgIIqPIojkgNtFH3KhxrcLaDPcoyajthKh50L5CjrJTg
6l0IOOZdyZlN7tpLlEKpFAB3XUVx1HVPU4ticlEIBvLBJM1r8Sx5f2+74rloCrV3PA/BKIS+CO4k
61pUKoLe626oiXaTvYlA4+Tx020js+uGXK2M2BlPUZkb11i1kppXOnUjqD2E8sbrE5t6TqPWluAv
9K/wcgH/8U3YI4A/I0OHVy820dkmIQIUAVHY0110f9vRNtqKFjoRf4UbVVSJQMTP5JcDsEChCjfZ
gvmFKtiG3B3zu95+Zxgpz0y3d8+9+SexMoRyIEdBFUVePf+5PSuzOwxvOSQeMDFX7+UAWn911sOR
a0Hm6h528Bjv49bGK2QVj8NHXJWmn73dNjp30+tYAgBoGHCaD0dEKW9RD4dRvVbMLAZD5F26bkGD
3+aISaTn29Zmd9eZNW4tyqaKo1LDhiZwiYX8pcp/RrzWbhuZfUMinkB7IzQ9sI+5PTwaaZzJQgDX
L7ykbQ2R5a+u3rb9k++/Jc0macwWwD4xxG10H2VuClFgDSJZYg4syFdk3I+MKKAFDdVYOJAHeG38
Zl2F60JfF/3m9rfOnARECGD9gXISOFB4Lb5YVaagHzH9fj2aZHhXvRM6B824P1bREuHVTC8CUzpA
UwYSQHBh/EspNqA2ZyTMhSHQR1xSboJgPdHNWKlmNATAKJtTE9sxVFY6c5jwP2VQAj9p/cLxn/Vr
DBsIzjIJSTZe7N2XpqYshE53Jd8JNCfP1+mprSwNiYUA0GjpVC9dz3Pb/NwiFw3QVPWjKGBuLcRb
3Z+Edz+Lndxr0OP1XcX9W4+Q5PbSLpnkAv3Wy9soGWFyjKFuriKub56G5JCjS9lPekcVtAVPt2SQ
/fzM0aUY3lR3AzO483ZpHd7F3p/SP9GQ2FnYbW4Pb85boeKG5xKwA4zS89Ka1spKXSGD46YEyY9q
L+mbXoBs9oqAQFd/a4WFAGs2t4cObMaixpr2fqEjZ8Prqz4DegI4NRkQGX034NXkb4qjsgJzoPmh
OqVJdqwmIZlPMciTOvOptiaKp6+TJQtLy3YLF3dAkwocEQBzosuJcksr+d0IkQrkh7GRHep/yUW9
aahu5v0SN9Ocfzi3xK1pIhQJuDZgKfE+GhFS4HgLSXprJzGyY8LCks4OS4WwBrr3cPnzM+x3gQ8B
7YC6KD4hgopWquybNcktSVzKDf8Cna6m8LdFA/gTlDTZTXG2mnHRTRDTDilDn4TRFo0AE92S/Huy
O+E9Hpw4KOz4uRXM5muU7sJ6tMADAThMu1WGp5Gs5XipIjnnlSA+Begbcklwyjw2q4QGQyakSB6n
fYqi53MlnVTdCchHIaRbmh8VP39RlNfbx2h2gc+Mcq+3GLUFMmQw2sHnCsMPkIt2A6U+9Imgfrlw
M7IzeTXpuBBRcMWNj8zx5aSLkIbJwhbGxDCVrSQBglBIyiXOj9ltdGaFOx3tFCZiNxVIyEm7MUUl
DtWgDl3wfWyG4xJgYu7dBV4YpuCDUQHpyV32vQIyQFzdSIO9NaL9Nfmm4oF0J7rTT/5LsoAwmh0a
pg5nBC98aAJcTuAklVGSRTXS+tG73sCJq191/SoLS6CWuYWCOIkI4Azrhb4KkGmYKF06UnfQn8LJ
1Zs//37XMYTtbzysQ/vochwV7bwG3RHUBRezqZXvA0ggjOylVH2z1xaAM8xF8ZsOfTZsutCKc9US
Xyp9FEVoc0NHqDPJlZnLj8mEGsxDjfT1kmeeS68BOvqPNZ4TFfWQRAZ+mrpZrW+V/F7MwSwVvVfC
Vso+A5BqeValwbMFyT5KoFZbSeD4mXZDUjmGjPgnfh3q3hLrrR680CE1PePg9Q9B7nQepEjMcECS
O9zH5U4St6wNeKp34J3Ygutc73BwT2gRBjuImUEqxcjuQGLdjqaQnqgPrfMlNcmZK/hirFzOEtTP
XgjyC+rWcnDqm7VOBAuQeHRS7dHy028baankNLcvdZw0xlAC+AZf0usRPSoxqqZuSiMrysR7XSi2
t7fm3BGDcAMa5nCqkUhhgz67GAyvbUfQVFI3zlXV7BLZsKgCIgAxRUap8H26cOn9yrVf7U+oqKDu
im44na8ZUjGI0xZqz+79m2baTPhQXr+wDP/bx/1XZH/lSM6+4XffREnaYnl9Fb/WJLG659tDn2n5
RICOnik8xlB4Bq/35dgD0FIrvYxPUQdHac2U2inZx8GGtFtx2nZDbPVuU4PpeycC7DYFeLesELuD
JbFZou+YA4FfPBa4bzH0ENIreqm7QrkhTbgRSofgcTKecrC7GmvkO7Lor6dYFd5XPyATGZcq1XPZ
pYsv4O6RUhqGRBnxXAmSj5yu6rrddiH44rQV1cyuf2C9H9NPkUA2Mt8OS2iMuVckax9AfyTSh9iQ
XISit0kn5F2jgwwb/cyVvGrT6VEF7qZJHiPlAPUb2Xf86LtJ/2oK5Hm24/cEFnaoHtbR/yHtu3Yk
R5YlvygABjVfKVJWMkt2ddVLoCW1DsqvX2Pt7jmZkbxJzFxgGo2eAsoZysPD3dzsQ4pGZyhtSKLZ
tayhJNnYVP7NP7KXwVgJRpeedah9oeSN0pSkA2x5vWtalQRdUDWmz6zveMcGGWTj0WoI7d+TNmaO
qSa2FR8z7oSPigVRL7YbJxf9My5dm7MF92CBY8BAjRjhEwoH11/SBTSLyp7i4T2BiiQ/pGt6D0u3
PSzgN4MMwQIDsLArw0ApSr3RTJ+b29ZwrR3hT1Q7zXwy1VOpq3bVHKM1Boh5pQUPcWVU2Ih9GzUV
y1XTt/JXzfo5F7qgVLZy9ue5uTGCZBiIrKAPCFTm9dxhl3SlWRBkAqQYIOUMzPNqplZAJxRvOdyT
04VDvBkAOkbNd4h3oGmsT1Lcmk+6QXSblta/yK7CGQG+iwU1wIEhvD0aucozyrGanJygIMgeiXZM
kcLPnu8PfSFAQB4QkEYD2QDQGQnT2/AqVqsE05sgKSQh7peTY9vsULIIEM2Fa9mHpdW8NCcMa6TF
yJpaQcYrOnH5RxmdNNBx/++GJBxJiyRlO40YUtwi+1/YZrmhtWLLlWc8xP8i3kaDOZaJKjPPkiTs
HFPmadKqheVnaCdO6KvSokBIvrfy2oZY6ie8siS4RBX0VkWS52DHkcv3FD1AY2rntbpt2Mbom2Nh
2Ub1o2nxlHP5Gmh50c1BeciAO0YmBxi56wNCC6Wx2qiyfHmrTtskeUwhHsBaR5HPCbVQ2dtr7TO3
DqXySsDoG78paLRuV6KF2b+Ip3R2cMhbyxLIRIWFVUdViRqtsfwOPf0chB6ThjJ5HTiNuZLNmXe9
aEkHDwPiAFB23PBp5IUc8XgiFhqSclcLHsastXm8p9GT2X+7v1uXTsR/Td2wEeZQQhisLmB+Jh0a
BoICtIwDGHDfyEJwA78mI+uIfk30houguoJF8UhibJ4ofak0N08drf1OGzwIolPQ71MgEaJ9n30a
BJCdyrPAi9hugX/jZGesiIzcriJSHBRRFv7CRSImOlIA7Xin48SkpfRR0Oo7QC5QozH6Tao0a4/u
hbwCOrzR/4tkJ6iu0WN2vXGligJx2VOsJNUcsEuV9Zx01RCim1HpjOlGstXSuz/bt0sKm2i1wQvS
ms0KD7w+Qa5/4DHzOSLDgG9aOXT6FXjQ8sAujAjXfcPlUYrMkPlN+jeOn61NntsgzNT39fSLKJKb
T2vv4turAloKULUBcwSKFqY4lWikHyWGEoofKoDgso8i0v06ULdd+DvNH4BL+eezOK8a6J8AJ7yh
YOnUMgTpQ2z5Evo0x+lQ7aUqXiuizjDI64OOMV0YEZxqo4AFoVZCy1e11qPKQwGVBqhwylze5vHT
YL3r7PdIypUzvxBJwSzuC90CvAPMmcLi5biPm2TCGehzv5DjA4OoGzQx7HrfzjAhY9OH3bYOIncV
g7zwtLg2LVxYVlZwyyS15dcoYw7J29MAvbrd4EIRisXb3DV/WxzEAd3GKDyivd5f0/9h4EgjAxiA
cYt+yFAhApCG83zTvLXz/k8MRNNJkXf5hNtsQrLTUYLgrZnUld20QIyALBUFJFQFMyBuauFQ6lrJ
6yjH5QH5mOdXEBQB6/zLgOi36RJnQEUSIndeYH9ONv6JFPa2fnbHo+UCawW1REDcN/enYuk0XX6P
sAXiKlO6YP4e/U3rQf8ZOLLudUh+UvlDXeXDmUcn7nMo3AKqh6Z2OF9hnwcR4Ge6yXGYTOgsRHgQ
Rdq2kr73zNrUdeiY9YapcFbUdGqGetRoD8rJGCY877TGGSNXan9L9cZIkTsC3WWzNdZoC+Z9d/uF
oERGXy5EKaT52rhIPZhUSQI9nCw/1/XHkISBXdfB8/05v73WsQcUeF9w9QMaLCpUFjTlTT/iMrBA
Ld2A6SMenpuisyu8bVeJjhcXGJXFuUaDbkhDCJnQ8F+YUKDBQWsUJ6F7vAgDAGpNs7AbObdj9HMr
5Cwl24gMNpEHx9S3RTmhZSrxGtOwVfM1GNf6iRcuX3SdKRZokdAMChjr9SyraR2qRsRwHQLmph0Z
EmsUyhcNXzlua3aEa7eV62aqJARQpFVPTZTv0CZ4UPF0i1f6NtYMzatwsW2iOgT9bA1D4+Bpls2z
bRg6a1ibxb15MWtC4BnRIiutBnet3iU/zDABxgf6LPf35uKFfrE0moDYV/FkAUk+RjIxhwFlp24D
7Ju3X0bsBu3jaGzu21ugacBhMNGEgL8QEor4Ic2IpZSOGfMTm7xIAD6Gr4M7gzNeQYHOkWUztjoY
wh6Mg9+BqOa+9aWTCMa6uatJRafAF7jqYtlSdVBnnB7zDS20c8R+6BpV8nepAVa5W2kTWwrHLm0J
nhb985R0WY5wrN8a6meVPVXaiomlsz7z3xmI94AnEIHzUcNShkoI88MB4DvXiqndDkem7Kly0NdW
bt5toqdEswosofIioY3kesvrVY5mqKkBrCyTHhCcOOhccUlI/uhIhNem/CD3v+p+5UW0YlQkbOQR
j0p9LJnfjjlQy0iLWsdawssP7Nh8StEBbQBjLodrQeeiXQgfIj8MOnP0A10PluFIFEldMwCI1AMv
ccDtaXQYdZuDtva+XNwoF7aES7JV8zKLJUxskP8tk1dT/V2RfxNwor77n/EIDjhjTUDUGOPRdMB6
D/K+9qC9NIyfcXIC+WQRaPb9k7aQN8Cz78Ki4IoVhYMWVIZFnQ3njp9UYFskM0A15RQUzyVyyqDY
1enD0GebWg53K+bn03WzW8F3L4MHfIabCLu1yPRyGjOYN1GJsqnujdnPkv5QgierfKHZzuKKLSl2
mhySUXHzf3Hja/+1/uV0L/zMNM0okJIzoJGoXQFkpA3GzujdDBrA+sqdt3RLgG0f/4GsAnGWsFXj
Ws0TGuDZh9IWFAzC7f2ZXDwJ6IFHd5+lg1BPuB9GOAKt1eDGIkRzjsEbd4g0wyk6tu06b/jOCwcy
TytGFxI/2D3zr0aLB6ZEDBiavrLMMqPYPRF3CnCJAh9FdsPkphCNUqvv3NyUoRMFnxE6yzZx4VTV
e0tXJUMX5/biM4RNLKHGnOg9PiNpFWg42a3+MpVe4I0bbTu4YLpjwJ6A6q/CrJCVPbTk3A2odSBZ
oZpzJHftghozCoYignMf4x1PPqBtBYyxXaa13VCn0NaYOhZKL2D+AQIRLB2IhZHzu7YXhwbY5SUs
NKAbzqBnb526ryxHZbpT5A+cR44Elt5aSrwStRgJxJrtv7jO5iZ3Ge2XIF0Woc15OcYSmeDs0TTp
0HhjlVu0prDKleUHs1y5WZa87qUxIU425a7tNTobm97mDq76BJmwf+MEL43I13NqptMYZASuHeEG
q2s3kT9TBWTc9D1imUP7YJehwdhu+2lT5m4+pGvnaMkNYvNgPiXIsoB78/oDWKs0aZgZzI+Ru0xV
BwAcFz0QQC0h4ZYdebdp059mecojyBhFG4N8++fe48K+eH+DSxSdkqnOIIbppQ0em0P6XDmjtCm1
7kXC4z9a7cVYOrOAN+DoAKsFzLawsKMUx6STLZybXt9mia/Jv6b6vWZHqUi3TO3hugwXcnuU/6yC
2AM150m3VjPXsxXx/kGMi9AB1BTIAAgXrswlXoLzmsBtohNkfAnbvVmBdAykgwEHteTQ2Qb4Aiol
9ouCvtyf9YXejLkmAEIciC2C6EcX7gTZ7KsGPp348cOstjhswKWNdAsWAHoYfrI195FHMk/uN7lT
7dbeLUtvChOhBhLYaEfAu1dYgrDtmzqRVTJvez1N3DDaZOpz5yVnCw10HpMfV8a7kE+DQZDLohvQ
gvCe4CsHZmRpksrEbwzJ4RXxAHFpRyjSN7bJtkb5V7J6R1k9XQuLfGVWeAXSjKolVo/4Rfoy0Ee5
BamxYQIZaYPlYgMaS8StjVuHa8zxyxMM4BrwwxQ8JGIym4ZRqExlizsfjLo0stEnlU0eN4Eet/mx
VcG6usbiN29YYUNDQgiiK4AnzdIjgiuLcNQGs4bJkYC7HNpYIXQ9Au0I9on9/dVcuPhMxGwgQwCZ
vA629mufxYu212OCS7crzL2JLIUZHbPM3Jl65FDl3QCT6H2Di8dlpsYBNwkaBhSx6lnGQ1ONqgw3
TVAGQWEJ9HNoUBr0fWRmaCN7gt66A7EGjxbgwTNA4Qxcm4oMDqJqN5a/58GLHLwpaxHAUgyNhvaZ
UBfI9plA7nomwkCLZCWPid+lUKoinpbjz0OswHHhzUdzuxnbbdBs5az3qmINDjIfGnHFL60L66DR
IGibNiS+wabMbhrAizRfL+2q00CUtgbFXFx1MEioqJcArS5W+aO0liEcU8IapEDDGNs6a3ejEiHM
QIdCWkIXia7m4RfuCrSwgTgAlYU5YSY8vXLekhbrSYD3gIKeLLdufrb4pmDnnJU22iRAZYu8WQgG
1eIoV+c8OxbDyhW5OHB9JsfU0QACRavrRVaSPm1JlBN/0LdmxTdGFbkGSsY4zbXyG2JdK7t9IfAB
EQdkLUHFCZEeVQgJGh383wMyPtBu1iXXKlHAiQjN3c4o1ghUFv0UxeRCrBznGGmm67HxQWJBEjSw
hVyFg728I6E07DvAr1wzLU6BhZ79JC20Q1+EoxNSfe0iXpxd1DrwdEEBFwWy6y8gY5iObSgRn2Hn
WimyBiFKVscWjDEx/wjT9xVXsnQTwRqF0hC6W1H2vLY3Wf04sAyr2WRHFidu81fVHY1rZyg+GFpi
4/ktrVUblw7qpU1hRRPQR7UKhc2stvWptEuvRS9H+pM59we3NJeQip4JrFEwVsWx9XXXcaJZxK91
9pFXxaZMQZkJ6qP0E80bKg9WSrZL9lAMR+Udb09cdsLTs0io3GYJ1q41nJhHW3JutrSVHal6HbLd
/bEteYJLW8I+SaJIYsW8T/phsqMWiPs1d7p0gV5aEM55lXMj5+VI/G8hlz3daSLiEYBF749jXmvR
aQMsgdsCCU5k6oQTp9c6p5mF0Euv9NNg7oLh1WT7sgL/PK1wgXjh032Di8MCCm3mf0eB7QtqeZHq
0NQibmbQgp9PkKQilsMZhGAUaSutyf8sOS4U1NF6gTSHAgW066NVtbSU8wxBXql96/WH3PgernVC
Lt64lzaEo1Sl2I01Erc+A38185pvk7kzEgdTmNuGGyl/rD/mWkluZVyGsM0Hk6ds6mDTkv+m7V/T
Opfdx/1FWnTEF+MS3aCuECRSdGxvBT5ISo8UBMiKL7Ed8sX1n+B9qteYVZcOFFpmARwGngw9pUJI
blU9j1pTCs5G2kvupGijPeX5GiPGUl0Z8S8w7RoSBtCKFW7wLGJyUJclwDluZYcOKoygJzO80vt4
K8FzKe3WLC7t90uD888v9nvVsJJRBZCWKrfAz+x11s+upmB3t1YO1uLQwPcCXDCy7sAECTNoliE3
zUhHqdZq3QRdVtH0ozqg6yHvAaIvD0l9Cq3NhEtmpMjAswc9/sim55Wds3S5XH6FcOq0IrQmEhqA
YGV/WtA0HPj32nrD8wOY98EGHboE3RB3KPwhcpj8gC8h7cOUrCFel6Z9JkGEyo8uA6AoHMxUAq94
Lw/MB4uQXSaAgcanarLsLuErHnQpEYYk1H9MideOHkxmlpoTIC7QFzVBRQZcwiHX4x3aWM+91SEd
9ZzkYBI36UlTn+t2BWOzdHIgEDFz/cy6TeJjtonLRstzvH8a6TSSEFQSK95gYUlxMGeU2YwxwwV7
vYU73SgMc8qDc2OBbiwK4BBw5yWfYYUnXbMaBC4snYVnHJpdwQGPwF4wl5a0CVolDc/ZX/WAZusz
SDIOmZechmc0U7CXAIS1MTqDN/d37rwjrm5CSJzOOhsADkmgyhIrAMGYxkrVGeEZdPCD4s6oA7WB
HoitRQ+lsan6lWhlxd6XC750DOOU97yAPRrlkLL8DOXUJuPZar5BAdGt80MdP94f4c06ziKuSO5h
fJYGuLpwNFvKg6JnanDumtSrcnVX99s0eaos9Y0R976tm0WcbQE3BFTUzAYmdidlVfn/bAGFBajM
tgLtGDfIdhUzsmZIcOjmkLVBnJjBuWWPVa+A5xJKxZlsV2uEBIuG8NzChpxxyCJxtIkMVY0XQ3Ae
OsWN0SNkqo/xZO0L+ef9qbt1KPPc4QiouJ8g86fNB/5iZ6SxBOrdPgzPIGiqe8hOxqOLJIerZsVh
UKJjmgLbBi4CtPJgj0jF5+pYl/bm5RcIkzqzABTtkIRn4C8GluxJd2h0iAGqmZs00B5MM5cGf+4P
e2l+Z9VJiicmqhdi4chQyiZVrCw8S3hcglVC7UEexfartc1lOwbI9QHYw1mYf34xu12DpmttKMOz
mu6k4M9MvALyivAfU/9iEfE8/48ZwYvFFVpldQ4zXTB6ZQQ1vQTMaEnjNBV4WNY2523ANpub4caA
KiCVLZ63soImNF5hMMdHh8KHfcRRb7PQD8zO095G8j2J6coZv4XJzUahooe3A56wNwjSfBwrno7w
1GAL25Jd/xQ/hPuw8ZWtvlZam32T6J1N3USKfhYGQYb8etWqkndDSPsQbMNoUnkIcBBOLHoj8jZc
24jW/Oa5sTXvDXCczJBcYekCopndyLvwfPz+adiNdz5T+2zZvzeb836D3q/z5mw/e8+QYLCfn2N3
8+cVRIcOwkn39Y/3+Pr56L//ASWh/QBGnYPvfPje4+T4off779M3a/90HJ2dYbf2Afy3H7uXp99g
mX9yXp4c77CyQEsOf86j/P+BCA4/LdD4Z8wDCXz1kdv1TrWntYTJPPH3Jmt2JRfHKVGmSOmKATaC
GLGP3uoI9IK1oOAriLo1g6sZcTsA4mILLygS9ToBHemZarGtFz86NbLDBOi78RfUoSc1cuRs2Hal
h7xc1e/4VDtgEHWk5LXWn3MI8PSkQEOY4gLztb3vuGZneO/ThK2JFhjgrUgNx3WAdNKPFSjG4vyC
uxPPZRWeUUz36WRIo5hO4TkBYV+Sort/JWJfMoC2VYjKzgEebuzrBWz7RO36wsLJSjW49gquKhzr
yr0/SQted5b8RCQA0R3EqMKjVS8SwNuZiaDu2X7UHHklCF/aH1e/X8zHsAj5PD7/fnSdTmEGmn/q
GfyMgoFt7P6UxqtJXT36RrIUVN/2oLrlaCflXqJ/wzRF1PAvoKKomF0OWb6e2I63WmWOmNiuy9Sz
WWp0r7B+pdt8yfGjBoFKBMYHjgBLsBJ2eRehyIWrOgnRPASKwB3EY2PlCQLZiY1X11o3/S1EeR7X
hUUhZdQbipFSBovTL8CR7VfTff15fkycxGmc7wQ9sHjm2fzw/vDhDY7323QO9o+dMqycutveS+Ez
hGMHIhOehAoLz0ryIJnQqkAL5oRE5lxvqlId2PCTOsZuarS20ZpHqoTbAVIW9EjM35wWjjb+LOWP
MHjtBzRqbrvYbTVQdYWRAy8BD7QSfC9cYFezJhyzOOv7LtAJNmgF7kHJjQElbMHWYaXvRVqhh7zw
7p+4Bed/ZVCIc5IsaKRMxfygxPcYWsxtpKPFQpcUK1twIViEIeiRo+IEZgyR1U7pGzkK2wRScdJH
1QGSmbsKBZ9c42YKpNC0D236fn9oX/VKweXOEQc6c/DkReuT4E1Uvc7jukijs1J/pyY8O+XQww7l
rUxAFM6sPejJPIsMez16UwlxWv44yQAG9WvcTAvOE21eFI1ec1EIwKPrM95EtdQUAcY+GDQEjeQI
ysis/McML/NWv7Ai7B2eS2POIW117uJPdRtr2zb8xnMPlNn353VpJUElAWvoYwFtjRAvRC3eJLwd
4zOf0OXlF8GBdTmIM7ufeRbaFvpNHbx77ttcOheXNoX4geksIhmBTQvxI5pePdUL2lMRag5EGf65
KSBs0ZsHQUC0Qs8n5iJU0asxwguxiM+UO92sOe4BqVmpj4yfyGpaaNFNajLyGGDRQlVWFwbWdR0F
UQGHtUzyCCQcu3iuDfavpNyygJ6iDtqrUNLVn0i4qYCxqNEZZUWvQ4wp73u/6v70RPmV/VQfmsap
hx9Q+K2i9xaFxgHBT9zsQ31ngPeG72P5M1bX6HeW/AdAgpgvRN14Ogj+I9KndiJxFZ+jiW9RCAOQ
Tc8eMgquyrUK/tIpAqUOxZZDHz2QR9cLw3iUpMRK47Mc/UaCOV5L0y/tax0lWyAEv9Jkwu9vqmjU
rARLYSEwJd20j6dTlT5Ae8gGJrHnkKDg/1h7EqcI6SQ026M+jYBHuJdjowG7F+SdzrmOliGls+P4
gMToyulZnLkLK8JdrOJFhJpQj5nTY8vOuPkbmfo1sb/F6bswIjg5TFquU6uNz1Lxd8hOmuXS/Jtk
7kI9sc3iI17rvl6KFUF9/AXnAOz/6312cU5pr4wI5zB1NHDD5CGVYttQwXyUr3HSLm3xS0PCwPig
NRCahCHZeJG0xqMG7v9zZDSbXHXv+55FUyhDIW6aU6giVhFdwkNEpganideu3D1bLQq9xLHqbzH5
c9/U0rMcfGAA7ymzpjjS39fHSQKJHxQ78VaSA+0xG/OdWUv2rAXEktFL2OQqGoiNHZO8RdEajnth
7WDbwBsNMcFMEXptW03VPiUybHfKc1nucggNwKWvKYQvzOaVFcE36cFALGTyw3Nr0sIugTzV4wcF
gtXDpD8n6n5lQuePFsINENkA1Y9aNprTRJGyUY7UFJn16NzGsnRkSVq5UmqA5L7MWy+Q0tTT+n7a
DrQCmW5psKPRRPEp1A22QWtVjjJnUXwbe7w8udFGKztr4XRCJAnJf/jo+X0lOBrIu1GGUBjhlxVs
GxBdIK3+m6uZPWRoBVeYSxv+CTn1H/cnZWlOvqiacHnPMHJxCQj0zNUBl2k/lK9Jkr3kIIRTlLUo
dul9AyL0mXFuhnYpYppck5uAx0aSnkHOM25BrV/Z7RRDczTwCUAEMg8Q8BU2VI9aRJ7lmvLtwjAh
e4gz9H+ptsRbsFNkJauyLj3X4LpPBkf/mCBYfX8qb6vI+qyt+F8jwv2UTIZBuNWm5360qxE07yqx
wTla2fGPwgV32Cb07ltcOD8wiA5b9FqCnlHMpsRSHjGGfphzXZuJh80inRqTWoDM5eF3gzbVY6Bm
a9yiolGkJ4E+nKm2AT7B5Si4pVCXWBaB9uLcyx1wvFsj8DWA0Crd2MbKStbkJoc+G0P7Cgib0Ew/
Q0uv/ZBCQn3iCowF0kfZgvuaElsuoWgPdhvzbBluRz9aCFRlks0M6iT6SlFO3DezfQ3KHzpIgVQZ
yZtr+4POrCGvWXpWWGojmz0AJpJo/8bIzL6CZQSZvAjeyFD8sBIgxs+11ti69j7U3CargquLQ7mw
ItySwQQ5CymJsvOI+k2P+Stm7g4Qd9/fkzePunnK8AfQ8/nxgeUTpkztm7jnND0nCd00JsQGw/wN
DU4q29GDQbeSlu9pZm5UwqEU0oDxDlLUa0dRfI58fQRYD4ErnBlERTQ4pTXpWhNTCgSj6XLmgmXL
4Q7Q7zY5vPz+/Tc790B23B/60smYlRQQns6UE2IFGWXVIDNTbJaCh89gmkOiE/uTbWjqFdIa4mfx
aMzqOXg3I3mP6+x6no1EDiWlnoc4QamjdDuEV0j6zUXyFEmJJhn2kTXYFd4kEyQWyvBvBp7jfzFi
Gc/mmbkEUC3hGyDGwqoamjhnCXeIY/a4VgOER95ooPeYlQ2z02KIdveN3nQJYXGhpoGHH7L66CwW
iyRggphYb8KqBjYWwj6LaScPxUcqO1YPbg+w/vcuGD0V66ekZa49cqhmoMStaCsZk5v1nsvoAD/N
kpAm3ljzzy8CXKktWBoCq/pkKkTyJCY5OhRDnWmcAiSoNBBhFlmzvT/4+ZRexjAgc0ZIBvQqbmuk
ar76bC9sEi0kQ6JY0VPBx9BtQpkCVy9PKxfL7eaazYB7D/elAtoPEcaj1jMhlwozIG7h/R9eVo4y
0k3Oo41egqagf6/4MYw6sGP6UeXzlK/4xJtM8NdAL75A9LxAtGk9N6MnPQVTTeqS8dglD5pafqAa
1nbURnkxHTLoDf0a0NSAvt5DW4LsTLe5fCJsh/YaZe2b5mfY1eR/pR1w0yI+M4DOFrZ7OYFgPmux
4H1Gi31UxP02SSk9KAwN2lVQK/YUNxSgVsrB663pp6QsuMubSN5IUEZ9VENz7tXlvD9MnE62lbDU
ISVEMSVc3m6Z8W+hpv4kLdThKyuKvTBEMuz+BhIj+5mgBt+P+iKchiaLKwsx2Cod9ZSfWspaL1cl
3e1wA23jIYZsBDRk9/ft3ZzWL4MAhMENoxUJ++b6lGhTGBLCK34KUb7Ks2eTP8uIjrr6uasH2+g+
657uSd5v2Xuz78Njq/2E+5pCY+Vi+soLXa7e/CHgAQEZB0UtDb7j+kMCq8vNvmj4CdIe+4AeeP8O
2R8of1ehEwSRp1ag9GNHq4M2N4G+SvcYhB57TNufgdZtyuCUq/quqD/QexjifwTo4+ma8/hNJ3Tb
rxF+3jTMf30ttD/xMXipgEvo+muHCDk7ng78hJTOYShsq1VBnWzYYwqRRf4aJC20df/oaDpBevig
5JPXcM2F9kam7/vykNUzybofNpqTg1VWs160cZg5TVfgL18vXnFW0avwBdBCYC9q4Eh1zcH4mran
1MjKya57rXzK6SzKK09hCwxVIEWqm9Z6atltYIRHeUwjZlcDRN2lCJVuEy2zoC1Uazl6rUrAqG29
Vc1DXLEh99qspn6ctOjxrFicAxVFzOzXFAeAr5dBG/+qKq0PwJNdl6cBD4rPMKklJG/lOh5cNefm
tMmVRAFCYMrWyNjEGGNeIRX5Ltz26MlBD+X1CqlqBNopDVnHBuylJYtcrfub008ejiATeTDXOiXE
2+bLHLhUVPRooi/3y2VfeH46ja0eGDAHuBarsFPdjY21vn9ab8YEjnNchGjPA6oXjkIIEnU6gIo6
LMgpiNgpSxl2X30wtOmYkJOacLydGH2/b/LGIcEkKooU0SdoISCUdT2N4RQoNSq65KTHB9R69z0/
DXgiRurbfTvizYm7WsGCzCMzgHQQxfRoG3Rdgp3jJ45trviW2zEgH4SeMMRjcKp4wV+PoR2sytBH
vITIVNupWe/q6gBdKK8rx5XgR4zi52v50pJQIM3KPq+bVA/8yZwcmUySTXr+m3Bzpc51s9sEO4L7
SZuqC1Apgh21fUCg6ZZ5cNSCDK3A8a+0XisfzDfnlReBg0MQOZP9IboDW9X1BI6lmhhBiQksHxDM
nAbmgltFe8PboKOb+/vgdotfm5p/fnGOOqVQ2rCFqTBlh/5ZqTzWnpLsExEeooeVzb1mTIgYCC0M
FWVLTGMeHUyIjYAL3y4zDU3VwII1kw0S0/vDW1i4y5kUM5R60E4gY4NFNXuJElRITOZOoD9A820Y
/L1va2HbX9kSNmOnt0RNSivwJQAzot5Ru4ccL41RX3lYLWz6KzvCZhyixujUFHam4gPoADBfyxta
ruyLm/QNjtaVFcERIZYewKkAKz15j3TzvWPZt5zJR/k1fapUlwTRs5yjB06bWiggrvSl33qna+OC
452K0lJqyrArjTer/zNm//Ct8jW4GfiL1j5Erl+UjRe7Xi8Y67OJBH5qgbphoFr00upy7wS0Ljdd
VRZ+1Q5rWeSldQOpAFANgFuCt1Rwi11GprGPeOj3qdTbMZDth8wYc1zJ0pqpJQeC9Mkc3CGDgmrX
9anW9TrCo6AJfa5WMfHATYFotmgy4H7xmHpMmyyowS9ZFcO2mqrWY1LQrXEILhyH+bUEAWc0vqlo
vb/+hiyFawnGKPGDvo++K5EFvH7Leo8OnDhjWTcrhdCbpCoWFfK8FuB76PpB7UEYdGGk1jRYPPGH
DrJ7MgP3I1Kb0EcM6t5LpmQbM+a0euTLIF27f/SXbQNUhy4PRApAHV0PtmpGVZs0mvjgN06/xVYh
bUelgvqbpSTOAPQ3uCIo8SqLfOe0792qKoKVu3DBuSKMRzYSWXMomYi1OW6UsUwGJfELq6uyzTBN
2kvT1cABmVZYVJtQV6XUUfIqj1wWJeFaB8+SfVyT0BDBZ6CzUlhvbrCc6PkU+9KoQLMtrtKt1jbd
myQHaELB+/wohYRvDT2T19psFrYaml9Q050jbhBqCSermqSRJm2bgSOeBucCDG5bi9fMzQtz09WV
ur2/2kvm8OrF4QK3AQjIhY02xq3cGHWV+8GUg40Mz9kia50Krhj9RWv6rDcZRGxr9FBCixTrM7dT
zvN+4avyTjLrPpwKX+amawSt3af6nkXRLpFPWTA5oBXqiWm3VHcySs4qas1NphxbY+1KWFhgSGeg
u2iWOMEbSZjlpAl5qOpV6VfIMJUGSAXCYmsl5qGsh9aJ4/ZZJpF3f6pvyn4Y/ReLBdhfZop3MYsY
z5mBRm4rvy7MXRf8INVTlb0b7GxB1heIAS3mu2h8CeQ1Fv4Fbw08vIF8t4yVBgvq9bSbY4G2c5pX
PlXzv9wIvFjr0VkapysX7ZIdICnmigW4kgC4ubbTJyzpmGmVfpLAQ6ppptv6N5Zq+oqd+fcIMSWy
DTMnCI6IgtbcazsxCs7Qmi0qf2wiL6vRSY68nNZHGzV9VbSVeHnh/jaR4UCvMzSFARiYT9DFng2i
lhH0UyMVFmTFEyV5vg3AgLkSCC0NCek/az756IgU3zAFUO7MsKLaLxUHDMw7c6TbKg5OXfPWS2sI
wYVziB04y2zjOp2vcWFM2KjE6i3I5kGHvW1sgrb4w9jiDcjP2jbz9PKTTQ85pF8z4zO21rbj7Vjx
GgQJAkpM81EQ2yckqS9GXYlLP+3QQx18SkqAHOQel4FrRYp9/9TdLt+1MeE2a5OCjEmZlH7OofxS
A+K/Rjx009eHhqSZCxU3Jkh4sYKCCVJHPDM6M/EhD7cpDvQInqU/2q5xCkAugTzvbChvV2vVunmN
rg/BbBX1CBUddHj7Cp47MfUeghawSqXUG0AhlaDpK27YQ2aUT/fn8PZcX5sS4ucWopazEmEC8rwm
jlzTeE7SNTTTmg0hTCZ1TGpQiqZohszRU9+VUQpO/8x09YLzb/fHs7ABr6ZOWDCUcvqslKzEz4LK
nop9lWIDmkdJKZzJXOHAWrMlHDWk27U8MrBM0lOhb7ThG/8JsV0nzdYaKhdeOderNH/JhaPSAK0o
4wyW0NlYTM4APhcrRX5xVMKXMKzdkrxk8UOPInYAiFpP14KmxZHiVgXEFGBLRRFW0OKsDVF8wIbs
cycP6ve46TfSGNppgEd/8XZ/DW+fBUhn4TbDvkN6AU2i16Plxjjpg5SkflpB//PUlls1cbm2I8mJ
NU+q9Pu+ucXZvbQnvPeNVC7GTPs/nJ1Zj9vGtoV/EQHOwytJST1YarfttmO/EI7tcB6L86+/H/sA
Fy02ISIBguQcGHCpirt27WHttVgPmlNXPhT+06dflTsfchiXdpZakuv1zX6zlL4KTtRZZE6TMkTW
hge5fMyjf8YWOdfJg+Sa2WhGOlvXoTxcjf3O0lufkCIhuLjlAzLddn2oaTPZ2qyBwG9GyY/dUL/Y
NjXP4le6N/u/6TTfLrW6F1FaW3pTstQ4f5uZCFBQ41X7Y1CiDX9XptNJs/xwHmA0rmDmqb04OJpi
dAVqzbeP+52K4eK+3/6S1b2JAn3uDLPE89zXl+HQ+1A8tv5w6D4VT0C0vofn4WN7gFccOb+0cr1i
9EDx3/4Rm9b85uBX1oy8Tx2i4Jtd9PAv3o/5LxjeoJvqvuS/5GKnILG31sqSg4zobLCr7GKFpyKq
GCYBznKsazf/Dces0e+xmbzvEy0HvIwFgfRgNmzNHrZQqwSK1WWXWTrOR8H8gfR3DlYwn++U+ZPU
/dYe+vkcm+j85v7cHKbuaO6VITeyWjwSuSRgKGMpSq8qWgIh+SkxOeG8hrfmND7mfzGEmtOv+D2P
brhX099eD/eE8hReitt0fZUaSUpzq81y5CkaTXFJ9sfQLRJkJLww6ZWl0GTVLV2yrvwnp+uBApcs
g+KtG6v+D88dkyeEjUtK/W6gUiTj2Mo1Bm7o4ijndyp3esoe8/JpzMYdQ956xt+utbpMtZzQysDb
XWgWheIlkz5Kzk5jarkLa/dIrQF0wBJ18EmvTzbVzKrrBJ7YSQcf7XHKD35kQ5UGM9v43U72ClBb
60GWyvlBwQeN5SrQMltZn4u+zi7BfA4X2c0/pnkf9o+T+WNw7m77gc1nBrkPC2p1DWj6OjGNo9gu
J1liMfF1StwcLW/oy5J+hNZacWVgZ6HpSbVxUOdf016pcmunkCxq9Pzg86Ysfn2ypdYUcdSn+UWS
IT/Po7MUHnMLOcku9ST7gJL27d1urbcki0AeCBuMNZanCTUtHpWRIepYfjCkR7A9XhB8CnXfKuCd
6WDtub3gluuDfWi5Bxwt+iPXG9SzXq67XM95xCszcdvg+c8U8b+/huJLqO1haLa2Zy/CHNgO+eN6
JHa0uhm+FCfH7wVuCGGPGULzUXhGTKWj+FxGwU6q+g5awbej/on2PByVjGKuh/isLAQfJaTiMs/A
KyhQdqV2meoXrXtstS+9MzxndnAeNLcytAMzK576IaQZDrqwmnsGnw1/jn9J8UP37fa5v0KWVneW
eQ7mj0DALhwOqzvrhNUchEFWXuwiuY9747Fp6781p/ptAH6GVHLA4Axm2XUhn2pJ9RoS0cgNI8JX
RS+PQWN6cjN/lJITNe6d37YR9OgWWCsKQXBgcdGvjUIzm0EzR6m8WOafMZieZjVxbfQpytkPpU8F
dCzNszmnftdH7hjc6XbnSVSfpf5+DhD8oP59+wct663PCmUluqYGSEzO6/r3JHmjB9IQ5pfADjxD
ZzRWt4pzPCSqX4Wfb6+1ufc3a63cddMXshnM+hIL+FJ3ohHq1Ry8yPzc2uO13tvX6vLlYZzZlDN5
GrTooDEIrH6W5PZYDDvZ6tbTi/kz8AY8kCLqerAnoWZklw5urBmQ30n1CiBFid4lvDqp7HWp7EeZ
dpwZtbPyvTn/jfePtVEABSBJu2DdKYA9YUryPs4vYdd4ZWzdp1Pz4uyygr2DcS033ZbpSlO/ceDQ
WrlqJe0lSwQiv2gA2RsxHuR4+NCFnzvr7yx0/NZ0Z1P3hyC+C8XwU9dfsl1pweXOru0U5jh5wX4z
lmytkoW6a7R5Dgrcm6lnnmqXKB465p/bBrr1INI4XhikwfaYwFGubwNAmTQyGjYaF//YWXifR/nB
GM3fUzE+GGBdrdjyjLD4YAzG2ZZ90Y3+7V+wZbY8iDyKwAH1d1S0atUbep3VOdN2rNaC1UFgKWRm
SITTjv/eMh5sFrqGZViYVtP1XtVC42MN7QLukRXX7hwJjmVHPSjBtFeK31zq9ZVAP5ry0TocZjrF
ZCh0Wao4jCHqs5MQH2KKBjvudXuh5QsiKQzL7GpPZLJ1G1sD30/TYUp+iQewyelOv2xrEYZ2AGwy
gA8V5ipj1pjey0uHQEKCc/TQW+rvoSll12zNPfTWltHTTVYpc4OBBr1+/YmCvKzkKiCCaKSBYtFz
GY87B7YRoxjLrWYQX0YLbS1lbPS97Yx1WVyauS+Dh3xs6cMENG9OlTS1wX0kaeTKUjA5iS/RQTzx
UMn54bbRbxwolWjaFQhdLU3A1a2DxXpqorYvQGh90m2qmp3rIFV8e5GtqAAiSNrWCtg9h9LR9WHm
ZRbZJu3DS5z735xD7/6BRNv7eHn5dmD23/3auVBJ7LyuW7Xvt4uuqytOZed6krNoKhofPnw0SEb0
kaZSHJrkvnW8sYeL7BDod1X6tYkfJAiLb+97Iy6EkkUlCwVerMrrw+3LjEkmLS0uINrMoxVHwaFh
VAfSZyaxbK06NibSbbNW7RXet14NAFIMcS4DQcCsV5cxj8dSjfjXhZer+lnL7XBvlqPuoYsw3Met
vViUkpyqKR4Zk65Nb3BAEsRKkj8zYSh5mVaI478/DPqsFlaG5+OHXdvAiGpjVqEscqml1H5sSkc5
COKiB7Wq5YewdsJDM1STb+iR/On2yls2ztCQtigX0WdWlz9/Uy+Vo6mHhbqoLpIxH4OqvysSb6rl
0+1VNiIsukYL5ooDJ3tcuSbZieaxncvy0gWHuv6p9nffBuOf3XLo1jJMCoAixNFSZFl9Wbq2oyjl
hmOsUr5ilhA6jvL9MGtPZT8bPkWIvaH3DUdFD4koZ0lvcBWr2zvn0ZgXaVmhh6Q9KAVj1BB7Zda5
1BTfyO76k4ymz+3D3Lq8b9dcIzOLSmshGqJv2w6f7fAcyz96+1OXyfc5VblMe9IRkRbqxxlgal58
acLyVO3V2TdegKV1tswNwZ/OE3BtNo4SSA1zwxV51exJ4w9R7sWvKn/DKrBCJARCARrUxBvrN0YG
UpMW9UBzOr1TkoMMKr8iaTz0/dch+6pMnRtmX7L0sKcFuhHpAB0nFqBqhe9fT1H2kzkGgUb22GWq
OOR6+1NDJsVLrVh288qu/Nsfc8t+YLVZRs6oNBP1XB+kLKVll09TSWDVzbVrxnLlhnD2Pis9/Z/e
ua9TE12jPqkRRJbknVhrwwkTtBLXgYOHKXw9f1ZS2LaSWKIJ6QAOF5GHblKaHRvtbpCKxRXvjBhs
mA2TzMRBTJSgN7rGdWjBlPZa1dCH7L4pXesme8paGxuiuqosU/oMdwAEuz7OJAOM0oM2uySa3tyF
EwTrpTFOH4WWpRenVEFNSWoII3lo7bS4NhzpUqlCCNGmE/luDmDQxkHYzVxdoMqjXuW0H/puukvm
/9DKxdcwhQleBczZesABNH2nDFNK238evSg03VA73DbJrWwDmARwVVpKS3d69RpBppGXqgNEIyyk
Bxsn08+tV1u+HTRu2JefIkvA2mP1/lDbbtBmxzbfE6rfMhSV7A4lcAXk0XpudzL1EIlswBpBGtNG
+yK6P7c3ubfAKufvhT0zg5XVF1E8jvK3sQz2vPRiaisHBuB7gfhwjgQ5q+TUqKRIywM+VJEdCwRo
7yG30f1S3KlHxraU2rX3+icbz59FKEU4RQEM5NRqxSKq8ySewvqSL2TVkXy2YGvXD6UGke1OwLJ1
fIxNLUNaGApZx/U9y+dKtqtS1JfSapRDKWbZC7N4p0eztR9iEwVQgU56vzYCU07VUlR6fdGrxutm
1ZcRqjBF4kJQ9UxGvJNzbHh+Unjg57pqAXdbo9zhsBztqS8bRKBpfoXjg9XpJw0P7UY7G9vyFZwd
idNSZn7XhqGoLJPVpM0lTez6oDv105B25V0R7xj51gEuamMLamcZDVre2DfB3YxIwCg6vSG4y46D
FF2U6sTsIm3+6tMukfmGSaB6RAoDwgpggbK6UWbVRGliZgJpvPLr7IxekdQ7TY+tJYiygOzAqUSt
fBVspfkwDfQIwY6JHroSK0gOfZfttTo27MAmrGEXFJaIPFbuzwnwf5kCsEpt7MfeSlxphqLJzP0+
Pt12QhsrEayClmHc7rXZcf19JPqtmcYM3QVKFF+Pf7flVxl6wl0y0ffnBhZtUQIBKkaZag0VU6W8
KvQeELQ5y/bTaNjDj7CmvHl7N+9DGVahvQkeh6IcfuF6N3KsJoMSEsoUUf9BH4oCBhG0JbWwde6D
BAaEcbQrVIKFdLDbyTncXv39WeJqiUkBKOMwAGVfr85QeVXyYpYXMVRIyGSJ8awHVuYH5UiNbLSi
nd1uABkX3055FaQHFc11oDiqkKNHelVdtCEEDjxLrfJByIntZopkfRhFkTzNglDAbnJgyqYIzL/M
vkLCqWCG7Hh78+8vOh8Xj88vwpD4DNebj818iMyALC5Wpq/wJ37Q5O9oNXWi9ixrzy1vJNCsBlMR
BMN0MQiTr1drRRoN6NosCEe1zH0hqvo7HsYYXL3P1OexLKltS0UNBU8hxfpf0Fzp6oeB+enIG9IG
hkutl2rUwmar2nl1t6xgmVgG1ooLp/x8/dOE0+dWXMvVBdKfKXxuk+cm9pphJ9bbOm7Ez4Cdgc8m
m10dd9KERtLnAbGeEObdFJbByQhi5ZClieFLQfwZRip1Z83NnVEP5QoDvbfXSV8/yUWiJ4QTbRMd
ZUnKF7XEB6tOKq82xc/b9vQ+jF6Kr3Tsib8I1LXVF1by1igLlcVEOblLP8SBoBGp2ClI3S51DlS8
dx7fLedBuA57CpkXjnf14UrCZ2IAnK5IP6vyj0o5RNaDFsLQKPTfibnn49+/wGzwzXKrLzh0wpFh
vgLqkrQfkUq6G83voIr2JM22DAXSqYXa1mZqYl3L1pOwqq2CfIc/Pg1ZeBTjdB578gM1A1af7Fj/
5nK89wvVMdON65paN0pxV01Yv50qpzgCSz473Z9Zs/+Wp18RvCK3rWTTBZJu4QVAtlArXwWcC+Fg
o+tKdWk+pOk/na8eG9tPf4kOVStPeXm5vdzWN6Opu7RZaOoCsL6+22naSaIXegXWk8FqAToeYg1n
2iPx3bpoELBBqcUrxqdb2X4UBrVjdROpB8qShZArfzLC7+Osf5Z08+vtLW2gghguZmCdEQfGahjt
ud6TIqwgklKVxajDoop1Fw3lcVQ9Bh9jzZsNUrzqqE5fLeeznOpIlRG8DU+ydZ7i4+2fsmU7eBVG
sheByXfF7qIdSy2r7fpSTwfVvIj4UTRfrPDOkHcW2nw+3q60sprUyIIyiKyayq9rWl53KN3slxG7
jD/fl7CBI58p/HmPRW2jIcpRQ2dBrZO8DBWF66OO2zmtCB/qy4wSrELRF0bH+6wZ7uXAcDNHoRc6
viRV9jJXe1WJDZzfwj1OMLk08Kh+rNxNk8NNlyVzfekB+JFcMLHT1Oe2+Z5bulsm50z5ZKg/ZQbM
2+AxLSF5zaWPKHzt5B0b33iZViM+o/BNsLD6GWqc1fSIOPmcGUblmHvqwE3V/J3QaOOi4sRBEiyM
ggsG4/qk0eGYsyiQ6kunWpcWwGCsPqLX+uW2wS7f6zq/xsm9WWXlDqayntWYsbdLkmUPpunBGOpS
ezm0xY7Bbm6HMgQHRkubgOd6O0NYxoYR183F7ruDbGcQcaj3rTb+vr2fzWUsUzYZu4ejdZ12SF1Y
j8HMfjJJcxjVVQGz11l7iqgt7Djujcd2yQP+f6nFTt7khZKMTi10sM0l6jGA9GwkoRcl0ue4haS2
dhI3reFPCvaaets7pDtpQQVFjWx1kHFvBY1mJM3FIUjN7uJfwR6gdtMmwBvSQYEMFODD9caMoCTs
rqMl4U1cJiwOJdGvnjiHtNy5Slsr0cdFM44MHqe57PXNEXa1ENOUNM0lBFkRZ6avpQ8MQR/r9s9t
s9jyW4gWkF8wGINMyTqkdQRS3GM4NBelVLrntJyao1JN89+FobanpioRmVH0xz625uMsqw9tXO4p
KGy5jQW++QpwAB60nMWbvSZwrDbMODYXCO58M0dnefwSSsdY0o919x8u29u1VqZpSnnQ5W3PZTv1
5h/7yer/vn2eWx+OfhfSe2SpzBeunnephPkwSOfmUqQvYYbSyw+wmYHycnuVxfmsndPrI8PYJgH0
eggszIxqEJrSXGClLauTpn2//fdvBOjMxoLYUqGcgVl65clNR0hmmxKkQCGXP0Xs83sulQ9ywv+r
7dg+ZG0mu6in/vtZdVqUtEfAFzBHx96ubSHshTSaA4NgWXeonO9G9GyLnabElnd6u8TqajV91hWR
IRMfZHQ9CritZLqxxfRJd9qDLH/M5INan26f55aJL6U4cjmLIv66eNUJKu78WX3hBvVG7/f6j9px
577z9CbcoTDYvNHwcBPEku4AB1ndJ7kPY6W3zebSVOpPKZaVY2/ZodfoRu0z0aQcFQ1mgzIPC1+E
AN66bHB+/vv9onkMgIM8mcbz6ic4eR9CiERlsBUPVex8IIH5HMbxSQmVp9bcKdstH2x9GZi8pN6J
ThCms7pyCc2Spo/jFnHfDIEsAzarLFB23rSte/12kZXrD0UBcFaN2kuL+PqQnGbnozS41fwf/D7C
87Q+6S6BUFktIzHZGQVdRcDujPJZVXIvn6wHkTi6H5Va4t/+TFubckDOmotGD0L3K28YtAVTH8g4
XzCDGmoSeOtbpRn8zKjvArNtd5bb+FB0PZe+3CveZV3VlxOLXnYWiEvTttieadceraAUBF20p7y1
lQXQpHeYgcYoUN5eZz5akDpR07UXK6oqBi/+KRKA3XGoa/40zs6lZbLpaM+Sfpd1snYUal48DZFV
HKM8ssHBVv3Ol93YPI0GCG4W/hxQ0Su3U8f2JKwxEbxywM5C29X6zje1HUezdflp0DD9vVRWyERW
hQ5HHesuaqLuYp6c+iGwD3H92FqCxtp9WZZH1Yq5+ff/2oxYE45q8nQyrzUDp7CshEHhrLtAPGbT
Y75k5c9/bzrUFWXSWEQdSbNWDqUI8hE3I/rXkLIzPlWK5iad7P37jbxdZXUfRBbWWjM3/WWY3Wr6
2rV+qXwc6JTfXmbDFAzixwVaSlbOV7p+5NQxCbK2iIeLWf4eoodI8bT21+0lNm72K50u1Psg9uy1
T4QLpZTpLQyXfD4n8UsFrDpI1YMDVfPthV4v0sr7Ug4HfUNpfknIVlG3mOQR+nUxXLoE+P0UVR+a
+huFcfgVtSFnOpKhG8rUmnNX5sqnxoLi4nsfep2KINHfg/ljNp/KInFrPmijU6f4mBVPZv9ixqYX
D6DE2vTOTOrn279663iA/dFGQgQQ8YzVj45zGDHmQBkuVpz4heMjUeMK4yU24x273V4Io4W5eank
rgKpacqqzLS64SKq/AQbTl9rn8K4/DiFWbqz1GI17z4E6TC0k1RwYeq+tqpxlscxTbXhMp3C5H4w
jRNV1MQc3GZ33vt9eIgmH/fQgJ2EhuY6nIn7bBzlBA4Cswcnw3vRPiZ+HP2qlX8q6Z/bn0p/ty0I
JBBfWD4Vned1qKuhsD7T+yEPN0Z3xIePe+QD768jOrjgq2xKm5RR18bQzLUZinypRmeN6lNEcwcd
+VJF/7dil9gaE3rIS8HkCLxi/dwmYjYJ/hLqI5nZunIkgB/bJzmGFzHNvTmTL8NTn2Y78eDGAVIV
MpamBbOBxIXXdhGMVibmiaRV0eszTII/FKfYcQIblVrgHIs8qrac4jsul1EWtpnGhJwdNDJ+NiuW
V1r5k9lGme/UMMiiVNb4aUOnSo1s4Y9z7gVQZuxcga2tvgJqGYPhCXRW17qrssouZUopqKAfUqk4
6MHft61x+RuuLxl9W2biKIJj+6AArw+TxknQR4ISV1VVbh5rOf2KnkJXE5wrXWn90Nb/CVQwnXK9
8za9v96E8jTGlo1R3FiL7Ei9YVDns5pLHGZ3BoUVMzqHC3gtDT9o+ufb23zvtsDewdkC5yjtTgoq
19tUdRDRjMr2lwlw432loQSh2lHiR2073VtaKe98uI3NcZxAHME4EroYq2gNqYRSyfuS9cr2DszY
tyqA9EdCWcjVp/5BT/Xj7Q2+92Bs8M2CK0tp0ikPK7XuL4Vj3anMbEW1b4GumrHQNFBPTJOdbq+4
OlIeezBwJLQk1FBYvMtSFD3UhtEW5blOFHhIzbG4N4bM9nQlmR+z1thrWK+82ut6VIKZj1F4/pnr
uP6EyETaRiCX1dliwk+neRpT4K+tH7d3tQZzvS4Deyezm0vJF6zf9TKWLuyMxiHLJMymIMNoPMCM
C9t7UlXebA3ar3bK0k/9ADelMk3WY6Doo68Ww/AwxUG+kwqu7Gj5NYCFQFUiNkTUsy4NOxX9ylhV
xVnSJ3FU5vilsJIvpgH5ihPm+r0UQO11+wQ2zpnnFlQAHTHOeV2xKHIRIv6oibOGBTN8LEVQ40YD
Yc4c7ZjQGsv/uj1eQKrECAjwjqwOWy9zDZZmFaWmSEmtI3o+AdjbjgFWJ40lgvzYTOE2FU3zLSrT
3j5ICuIcbqlJ4a8A6dW/OtFLz2k3Nbabd3MDWSyS1hrM51nZHBq4v5jSLgo5cpkwrnbqLutm1Ouv
RztLW9RgeW/fxaQD74ZV2+LcKFk1uGmY1HehNed+WVqoEYp+kOhPhMVRdGZ5SqVR/gnksVXdqKul
o1QnUN/JUveQxMhD6wF01X0VNDufc51Avf7KpY+ysKJRsVl/zzSdoykqLHG24PWA+CJpnoUUAg4b
s9kL7aw+SqLLPMOMHNo8JlJ/iCzufOjXW/PmmeFHLEky9YzXKVpSq+tbVU4BbJ4Uw85zkCLZmKuB
EfrqOC8DwoE1kmeVsfjK/Q66YwTYsDs2YENbt5jG8O+hDzQAZkNbE5kpff1k55PhNYaRPEDKUoT0
S+ypIgcdoQG2o8gs/o6nsW+9AkJ68oQ+1L7Ao0uoJWvBPB+ysQsEfGGj/OXfXh0F3BAcfBoVzAWe
fL3LJp4nMx2m9lyqSnkoGqEwlkzq0BvObpl7CbTXJ8q7QnyMB6b7sTrRrl6SVFlmLVjI/SDMVBQN
RIISoBPYfhkGwctolUAopWi6a7SOi6DO39FiTnYMbFlo/UPwFhC4LATi0FBdbzosm7iSDOyrtEYH
yZz4S2Bm6V0xxJR6ErRjE/HvHtdXY6IgzazrIo2MLvL1ipbQjSbV5/ZszhVM2BZhVzvrsPrDiHzA
zoYTULj2/va3XQVK/1sUnCPJgQkTxLoOEfchqp+J0p5R5myeaRvG0BoVpW/V3XQgGhSnTon0UzRN
kRfMZvFflifc5h4v86lrZIQMhVLedXxus0KFWTfy4TtiCwqSGfrvNBf5valLwkv7RvWoze6hTdYN
2WX3tFOI1XgRFzT6Ku0zZNrddiD1Z1MW8efMFEgi6TJ8tfZonmIYFQ/aGE+HsSs7LyR6P4q2ljzC
nE8awB+vrdXaL4sh/Gb17V53bhX6vP42MnVQqED2VOqz1+YgdyOjWcpQncOQyoPdMsXR65ZHdqK4
NYW7Z5tG2scqc7SdCPb9S8kbSUGYsVrm3t4x19FLqnpag825R9xvdJtQMOzpSGYnnwKdi79jAu8D
LuaBIJakEEZRm09xvc/Z6qIhYY7kXAKAeM50Zr50U0yebVRMd6SVEX+7bfLLX7i62YxZ4Blf5TUg
FL1eMA6TKJljpzlLajIfpcXwqH3vdcs2t7UUj6i1ULddDz/TtBmAoYXi3I2BmXut0mtN6lG2qqSP
cZDNRHpSoA3zTha5sSzNcOjaF+Ip2GRWp2nGMxjAZXPq9EMxgKEB/s4leHzCdifF2rBPwihjsU7g
hu9Ekq1KcRqySXGuEYlrM8OzzPZgImLbgdeqrPIkij02gI0olqCECgNNGIbUKJ5cf7pqaIq077r+
jGdyvoVG9m00s/JQZbnhRwaCcc6oZV5P2Oqm6Jh51MNojMa6gQxlH+xRL24YEnooDCmTSuOv19OT
Y1JWgYCG+sw4r/4pGsP5mPVirxq/4aEpDcLNiWIyCMn10HdFg6GOY7U/p3r+1DnBMbVkf5JgJ5rv
ywZKMUv7MujRToS+YUdUjZhUBuHJaa8d86jMRWENTX9uwq53IwA5Spv/kEV0V+t3t+/jRrjMaMTC
W4YuFG/tmgMxL8nCRWD0Z1lp489aIHXmXS4lveMlbZA8mUlXfEoDu3LcSMNP+3IlwI22TZ3/1kI9
PQ5yabkpz9hTWMXjR4rf3+tUKHfEuOK+SSXlY68h0Xr7V28dEBqdlFQR51nGE65NMQQf1o1VOJxb
pmIGw+lBnfQ/tbGuvKrJTrcX27hrVDoXfQxi8qWcd71YZQ5a3hTLOzU2vTc1s+VmWfa7DdUfUd/6
ogKUqbd7cd/WqlBEMY7KHIlBxn+9atKZndVV8XBuTOOzyD/M9a8+O6UBcUh7MBC1uL3JDUPHZy0l
t9eJv3VSaA9JJY1tOZxFb96NoQW16NcCXtYqPThacSp+ByjO3V5y3X5aHlkaFa/vHU1Yyn7XW7Qn
Jn5SORvO1mzDfZNP9n2fmcieQJZ7anW5P0FGW96F8ZT6uWH/RZzZHhRqnW7uRCdjsvfmwDfMankE
cXPLP+/Q8wraF2GSi+GM9FPyCD9qe5qoTJ9UHMO9lM17Ezxb60HoCqiD+8ebuNjAG1DH3I2K1PHM
nxV99ktQ8i4372eolX8Ri7b//s6AbiSaoSS3AM9WBpW3TmsihzieuzD5XlPCceZ/KmN6Cc16Byb9
SkS1euSpvYFJpQlFxr8mYEx4hBLZibvzZKrTF/g0XzqRfJfrvvLlZJ4fQzVz/KjRrC/MqZReNojm
CVGv9GDJcYx8dGwkuTtVxR+zM6eamQWn+izY2DGggutGSaC6SZmOJ9hT1ONA1WHnxq/7NVgmbxxN
umWygCxkHT+IUrLsRqTDOdGtBMYBqcvuSR3sz2GoHdO+T+7CvG2es9gO7yILgmZFBXU+mAWZbpxb
xyrSRuguTc1v6Zqcmjpxjp1jtHdlX0zopykt2nRm4MqZ/SnKE8mPnI48h0k2L8cL+WmVPcR9D/q0
b/d4MDa+Dhrk9Fpsoi/wFmsM78g8l9Pk7XCuUzTdABbFn5NehF9iem6HYeib3I2E9sJo8eS1szYc
C2saD+rUJH7fDfOhm4CHjqJvH6DQDh5sHJTX0OA6OUZonorJCNxCjhGk02r5kHSlvmPI719+fv9C
3L2QbOCzlhD6za1pZDXtAsMYzsFcBYyvShUsTUiK3vZO7+8mqxBA8ujjFmHBv17FZqZcTgt8gd5K
rV+kyvwhVMvhmFly71tjp+7s6r2/pxwPwGWpERLOrOeDFFNoYp6j8WzmveqltjV8gMBqdvVI6w9W
WkZ+29olMgfGHg3j1sqwTVFFAUYOvmwV16U9HMlBhRcSYxWcYjV8SWYoW4fegAFaVqcPbaudKjHu
1bPfPzk0XLRlQJjajcrA9/UJm3lnSvbQzOe+PRGB+TAEjc+GKR4U6TRVnthjQVuKBtdeaVkPfpLX
QqRhL3/+xm4smkpTkcTzeaiGkxrHrqYg2Rc+14ruzcUevcfm7uiAIKNEiMIrd73a1C0HbnTzGXaH
zm+cGhyHI2ncdMNxlcm6SAAo/aleqk6mOe9Y04b1UkhnEGnJrikjrvY6UpsBjMjZDupxGu+T6Nw3
P+z/tAhZFqPeEEytYXxtpWVlMcGY2SjtD6Hkfpz9GMw/Eepmt+/ixpdjNw4UZBDkg2tYBQoMrlnK
IIv5zLhP1DzJycXoXuR08mAIu73SRpKz4DzZDKe/4HPV688WjYFkypkzncOG3EUDb3yIIz9JPUER
Qvfab22buY0KMNLwd5Ze7tnKPhfZbyDhWM0yJ3i9dBCUfauG83ym09p7lOnaweMNso9Yi/HojFHt
SkZMcc6Icn+yIEiK6j7eST3WXcrl6YMfiVKYyRkQW6/8XqZ3zSgsfkWh+tq34AuVD990Vd92PRDK
t7e89V3frrWKrEPRRXats1YXz76euTNVHeXByCKPN2bny254OdJkykTUNrkPa4rHWRnVcSx1+Uzd
5QMNAHsgrjP4rwbpX/uXWjU7EfX7Sg51FXzbAvHmSNfgKmrvY5nWk3KOjexeImv4gvB07FaFtAfW
fH+MrITEDCKtwDX4dNeGY1ZRJcQQKGcBla36bNe/e/NBbulmTeHOKW5tCmdNzZCojlbOKmJVG62x
nCxWz+gcto9FY0eI30jasata6ftt43j/zKM287+nkDbDO13mtlYaKzQm7Zz0RXWg29N542zvbei9
owRnRm2dgG+59OupkNEqilweZPXc9fpnFe0NuXHcGM37JttTOFk+w/X9ZilcCnNaZFnAga8/E5mF
aU6xpZ5hUfuoyb4if0Bk5RhO8gmihVND1YZp952S1PsPtkAWSe0oKoKqtVfPELxPQ+q0vQaFfQCl
Kc0MCXmKHh7MHcvYyOZYaWHD5SEgFF5Da4pmDrMkZ3uV2Spno29/9C3DfF1hVse8DD8qOqqutQR5
U2+hnJQq9ezifiJ3nuunOm7/JUEajowmBvAbepxENlQCr4+bUl8/aIGsnau0cJv8jxZ8vW2gGwXs
1zbJEkNzxO9kVGwjbOxZKBrqjHKSuEqnCVhNAljD9Qn/JQu1+RrX8VD45BnkNZrRZCCJQdC1noil
bjwMXTtKXqQaZeRlcgTvk9O1+c5F2ujWQW1LPrPoVjGus56TcOoxqpLR1M5WJXQ3SzPr1KVN/1iG
Tu1PDHJ4xozVa1qA4Gdt/91J3bRjhhvXDJIxTJD20tLSWbmowUitbmg6/ZzYP7VuodO6K5z8mAfq
jtfduGTwIaFpyqWGPGBdzpoC5LGSTujw8E9AW3oUVDNLMt2mysqTIVfJoarH7ChlbXTqR22X3fu9
1yJboCwLD80Sd61ZtkKpShqlH/UzA0uPehm7iZx8nFpxN8rxY5hCYKDd6/HPWInpI8DAbSho8n7s
0Xu7bZwb9x7YGWEZ4QyjPmtwihUYY0flQT/jrpkQUXIXUZdHBsm/3F5n68MuOmRL8rDgNVfxkiOn
bZOolXF2IMB2xHyaEAEZ+hCO+p2VNnf0ZqWV+1Tjxi5DuzTOadMApvsW5/GDkH/e3s77p5R8koFr
OjD0YIhsr51GU1U0kdvROMNQjtrqMA4eSqEvEO3AKdAx4TYpXfMfPhUULsCeDcDB75CuehEI3hHb
OI8D5d1hsoB+2Jl+rNp6Txdp42vRe6HTSGLLEOa65ZZFmin4l34Oq+qj6YCni+QPRvO7hlv79kG+
D7f0JUaAIITy/DIwfH2QUxVHToly7hnRpQfJeqj+j7Pz3HGbW9L1FRFgDn9JilIHqdt22277D+HI
nDOv/jzswcHXogQR3rMHMw1swKW1uEKtqjcokRuKqMpLP5X6Ty57t8NdKWoQj6ITGpD0SQl9Hg/I
XV927aQdM20WO7cnc5BZ8tK0l7p5rJ2xCq2HADHeVzPLETJvaUruDSGHuj+pFYpAgzRpp0qyItHu
dVxcnVRTFkMn6ICocGlt+FuVsxAcvpEOhS0Es/g4GUap20psRD9vj+bKK4TRkIEzJHJwis+r0fiS
jge4rB1xXJKryDb8yU6FZF9CgjZFJ5YwURGfOkDy0zDajHzj6115BSxnNfVCovPHulioKmRfS2Hn
aASxoxb+xyGF49Z8VcL41H41xPusG+y29dJQ3sLwXbuuqIjyHcmZOcHXzf+xSgDcoQx1lMcf0aw5
4Aa/J80zwry0CmGdK7Gjy2MJ/Xx/e9qv3B28qigAAzgnn16jwbJk4R5olX70e6A2/hj0uzBrhUPe
WxhEyGKxM2tTwnalHNFPp9u1ux3/ygmnUzIlNVwA10Bbzr96hYox+VVPLoqisRuMRepqAIidKlKa
jZfX21hWySh3A3KQSExAJlsXCPxw1pQpJFuL53iHbK0bW9+qyH9KgGz6ijOFDXxNbPGC3tPrl0Bd
ZMYPU34otVMZ/EmnvRVGtoTseEMRBfVUiime0aJRodzdnpRry2GpYlCnBEaNYtNyZL8r2/gG1SNF
T5WjKn3zq8itGus3nUjXlB+XmkNX9l49Kocm2RIEvYLFWjqMb4RjLAGYqlXkuRDMmMSJjDY4yEqw
9/0DX+3VLEfHT4GFPYpVelATbW8oret3hzBqD34+erUWHtJQ/3h7Ji7vpuXnkGlyq/Oj3tLRdxMR
wU7NwnTS4SrsBtMVTid5+lpsWSFcjcJeov5Bs+uyumoksxYiB3vEmblwyhkR/iSu1R2PV94qoH6p
hJj/fLUvismAMBfLOc7w1SNlUmKz9P0Ixc5mHvZ+45duLMuZnfVTfLg9iZd7fNGtIlcXkU3jCbvK
Imqx1PW6VXWyCMspUwVtmsYZsuI0j4pnBh3vPp3son2+Hfby4iWsAiFgyX7Z4autXYZaCJJN149C
/jLVz+H4Kw2ot27duldH9y7M6t6QhTydxMDUj0pceNT5/0jgVZS8e4oHaCNkoogVuoOwwdraGtxq
h7Jx86wjBThyryaH0Tga9+ZWS/zKsmQCUbMnZ4XmsG4p9WFXV4aOqGtVL4WbUA8ewrGs7tI0z1xT
KNudWaKdefurXR7Iy1f7L+jqq7XhrBthgkxlDxvRpU1EOb4vXoPKb3e3I1055QgFdYN3MzXAi3Jx
3vqTNiSsy9z6EWE9YlgHTiZHTsVDLj8k9X0fHsJya71cHeC7qPL5CVeVvQaInagc5oCGyXV7O9hC
xSzH5PlVswxt4Svz5TjDV7NYSroQBpmm09lwpfmwaVl1fRD//furRa+XKoilnn+fJ56dti+B9EX3
t2R9toKs1ric1k0udMvOGiW3NnTbj7XHUv3npwBTBR6PHq0EBH5dyQusWEeQzuLwtYJg11A9dLos
/031r/duL7irH4VsgwSTZceT9fzLB305VrIQGsdYA1ipS3HllIA1/ocoaCsu3UaKD5Dwz6OYlVgn
i5LQccil4s4cJBrAJvnb7bFcvjWQsqVhT+a/wBiV1QJL9Bmgsd+ax1zM0E7PKtFJrdTE3ctq7pHa
me2hqH6myN1spMnXAgMZpYu6XMjWuqqBM8k0CeJoHv1hxrtMz3QPTmGGoXA078bYSA9SKzd7LcmL
3e0hr73iqG4t7DKkyEgJSI3WokWKMoBAFwbzqJUvs/gFF2Evi4bDnKHJGH0fQeQm0kHVhF2v3fdL
XYcGKXR3O1Yn22qKAwSjexNBrEiM7o1mATVu9pmXW3u17/GweUvZqK2ijHf+8YMsjUsjEtj3bRr/
QcKlfOkE0Sdx86snVVALx6yUxKWMou5LfaYYilEIYpyhg2Sh4Jqh0nmVNGhP9EFFp45V83NsDTpY
UL1yO0n4OWZz8jEShWFj1V65ReGEoJ/J44dn0Nr0u+xK1UwnTkVjlpx40lwxd4v+ayjezcWvtnqW
tG+3v+aVzUhGQgpEsw5yxhoHPEWTVU5+jqKUJnQ7KTW++y2guttBroAaeIuz1RevafbJWlLYqPoC
tVhfP6ZTdSysXWY8UMhv8TGxk9kOrNCbp5+6/yePQzsLnwKIRn77EOgnhbablA9eZA4PDc+h2k6G
XW2+dOahkh+LBnLoLglpqPZ6vZE3vRlhrRYRkwKKBOghrMC1yLmg0trwORWP4iwVrO209j9Jem29
RK3eZs6YKOJe7ow+w4BNZYOrcmgFYIPz6W+nRjAvK/p8s4dcWQSsIayKb35tRYFtyL6I1LeR5qCc
B+SgQiORW1fOkEwKtaz9Nc7ajMnZkESKKyWz+isGwBG6shLlotOQhzdokfo9hL2i7dKdoKGM6pZh
3GXgTOPF2iefrO9a1RimrQlZdVz8qBMAvT4qAnKqod3RlvKc0hCemntyRv8jVojSqxomPiWIRqZ+
UWiJ1HGW+YJhd6mUxA6yqNY+NQf1azAr9WBbo1Z/bsNMjO26b/KvKb4wrR00RcCjRbM6hDCDMnHB
bgLo8GUhcAQr4nJssqnp3GlAD+9e7w3el3VNkXandYUe7VF00su7pm2672IvSPJOQNFG3evaVH0v
qIV/04M+yz2myA8co8vn4YCVrKHY6Sxr5Q491fyT2NEq2jhv3ziz71cDhF2qcrSBQenTzlij1Oii
KYLAwYItaDy3tp4EdWr7DWhlR5ZjabSTjkqqgoTSaAsCLVo1tNJnQ8Cd2A5na3ooKvi+4mzKntID
ebOlXhp+W3UafMmyotnopa5zVogbmMCgsMCNvnAEV4lJ1BhWOzcChb1ILPeFhAarVI6xaxW9/xAN
crvzQ/FfE+X/CwowluIRDtDG6oEj1lIkFn2kH6fk0H0xC9Wdi53UeG30r+WKJRKSxlzuXEXwgFbD
q8UQRp1S8qaxFNsP9S9W1d1RF/rH1wXdcI5G3k1wZxc+9SqHyKJSLcVMpBwksGE1V/bRGRv2irJF
Abkoei2ROGK4TniLwgReZcNpXvpz37facYp/j03zpMTVfugfozyz2157Gk1lL+Yf2sT6kQxbKpXr
O4fYQM4AmS5rhZGuYmuVNQuzT+bnT4vcWOzRabXzXLs34tqWoHhKCPV1G4nT8oXOt9N50NVaUcBr
JSlEwaMS/gjTzwLWd9G/vqGWgbH6mVa0Q/ljFSO19CYBDKgfuyq2wzZ2azglASYzG7fbOtsgDjJP
wEkpg1BDWAM3ui70JbmWzKNU5OY+bUyI4qDHHWhpkid3rewGqR44SH80wGHM+bXRm9Ize+s1MeTu
YcoG6Tj5ZEppjTTwpLXKUdCxZhTaJL5Te9T1fS3XPV8Kt1SM12aJsDDRwaIjjLodOgusvfNEKZox
R1Sb2D9GaWAryZzboZB97gPRE/1H39xX6oNVG464KJT4wuMw1bu8nADZdU6ZuZrwyRiCXR1Idg0m
JDa3ft9FNZryL2VCdBn5aWCW5NXva+skEKmn+0dJ+hPyEePKk5oPyU6tAjcXZ3xxKIYp3G1S81jU
W192nRwt0QH7YQS0FG60NQRfbjH8UZrUP2ZQ3uwiEkQ79PWNDOzqGBHdpHew7MELpwBBCo0SSWHy
jKH6qxgADmL54P8RfEcRjpHfvGjB4GmB5CE6jG/uFtp7/bxkkNiPKFiTUZlCjHz1hAkLmeYPqezR
VHM7EDNPhEjewFm5vUu2wqyObEX3w8DsJ+EoR5Pdanuh/C1hW3c7yEUtYxnMwl3ABYHXLEnn+Xpu
UpwjEt8SjrWZ7OWhtxHb1QfgB9q3ukcYPG18xyxbJ53SjRv3gs2whF6clHgIQguAc30eOotbAQJK
HJx8CV0+wxVU40B0TX/2pRbp5NqeFe1nqvSfhK59xoH114C+cauSoo33cq5TwH6OUsecPt6ek4vk
++2HAeuigM/k0CM+/2EhJfJEr7Lg1Dc75Edw73AURICqwku1OwOuOzShIP+YYTKOT0CL/qNcfFxM
hHBhc6XsIIHK7eLPcbGzrI9d7clxvivHQxz31KFrJyrvzUbdMLO7vJN4LvDI5FZkLi8UTICjxYov
l/xmwZvAcxOJ1lcXIekYG44pMnWlCZEKovTt2bq8l5bAi1wOaQXt6/VkhbGqweAOTlYknwZjsCfE
JDBl3CVZePevod76vIiwyZT4Ad6ef5dUMgIpxWr4VPmm6bZG7DWqNO+C/DtED++fYzEiIL4QLpdK
8KpHmVK5kDJ1TrHGApZAf+8Q5P49vb6Fe7mx4C6/HSoq72KtSuqGnJYVpCaszqd0YbD7g1tMk2sh
ReDlofkaC+rshWIS3QVi3Bz+h4FaJGvgiWnPrBPfymc5UblIT0L8KAaeXjymdeRa3VYX60rGBqJ3
KZZJkDZA9a3OM6rZdWZlcXbibeZ0ATq+9edS/UvhYTfT6U17ewj3VS64WmFspKWX15KGZ8QbXWZ5
U691vhVzTH2rxRyXX9Z+QtRXesi0RPlweybXFSYePKjo8+aBKYNo8JoFVCG1YRojDrJa70f3Ix06
B3htCaBolCMGJyqfM+qIONnXtb+xXK/FXvSS2X/4/9CRXG0N1LHyUcDw1EcscMD+S60SJxTQqUGy
KpGVD6VSvv77cAETU9Zi7SwGUuchK6mTBatTMK3FXTmaWbPK3ohfmWcvaVqoyF9ux7t8oYFZoeMK
gYf9j8j+eTxTnopcGbXslPcQ3yl7DGEguGUxDvlzPRaxvLcSc64PoI0S8/ft2NcW0CJ3hZUsq5cK
4nnsdirSqmlmXGszeITz1NI9VdTc/fcoCwgVihEHApSJ8ygy3mZgkkSMxts842wTpSerlKaNcuSV
9AnsCsBauIqAzrkrzsME2SBmSetnJzqLtqGFTjtAneoPIhyCMBw9QQt2rW6HmflJ8Ltjam5lNleS
aLg/gHtJUhfd4fVqFQ1aDJY2Ye8KTcMW9bj1KiM7iUb2Q9Y630N0KbSTwuA4GlvfydX5h1G1h7gW
J8/HQmKft+kL4mCZk/AYsxeMohO0crczlEz1Ilqv/37zgI6hBM9DHbT3msNYzXjcJ0jsnFpL8BCG
ehq54Zv6ud5UZL52FyBwzzaG0gY0c7UGKtFKrEpdpqb2dOm+2Qe7aLiPYfXt8Ka9vd6WE/f8SanB
sDAXfjD6MuAYzhcCXCq5E8U+O8mdn3zBOdh3cRkdn4fUUll5mryx8q7tYF7L7GGkg2TUFc/jGZ1i
5XrGLhLTP5aV2GB/Mi7z4T4PtpyK3xxAL8YGfJfnGm/ZC70EHeVL0OoC84hd34ekR8BGDiTxoAVW
9hjC13f7FjqbmAn1zsoETmlUdF3wZvE+1uvCU5TMeiTTjx0Ax4pjDFHvpkEtfMiCALK91JiHyWoN
t2lC7SHQqmRP+/YpqEphp8Z5uR9iJbgXlQE4flv1f1QznHieFqmD32aFzKpS301yw0O3MEyPqp4P
dTJpN+72a7cCJTjY7ZwnpLKrD9yn4FkpKeLNKMx/SP5fQtG3JSnx2EOO2gTOJILp/R8WFa3fhUeD
Yue6Pp4Jpi/XY52fUAp4qKUJo59HNcyPRvvtdqDL1cQJxnnMWxNyKuv3fDUlbRsJWANhsU3ShCV8
JqVuy+GRzMZT1s8vt6Nd7ksudaRe4QhR8kH15zyaP/OmtPQyPyn6r944LAyhrLbr4a8apA9g1T/i
ln474hvG/HwJExL9MMAPYGSxsTkPGYxtNIgSZihaiPsZkOWpLexEiKzfLWJIs11Ar+Whplh14VBz
gEMw4MT2pIRj8VVMCu2zjDjRZBt9OXe2UehKZ5diotzNbS5/Kzq//GSFWvUjAEXSu2KWBdAgtVL7
3uDo6akAODcGdO2DQQ0AdfOGV1lfb32QV+DihvwktHC4StGmHg5ObXpJzMHRunhLlfTaJ+MVR6+P
KeR/VsfNGAZNwtOrAEyh301ws49BPnkp/rKhLx4sJYHmueU1e7njODTBhSLFhmcEe+78m029jpf4
FOQnHcmw0vJy/XtlFvfAEpow3Fk8pm8vkitZNQEX1jnclQW8ucqqzUyODBDaWLKLQksvAn2A1wyA
/n0wlP5n+C5m72RKYn4KQZvr5Ggp5dCxL5CHC7URzPPt33N1/Ih5sEGgfkEvOB//PKcWdf4q50pJ
EkeN6RKGeY+hYp/ktBCt4kOgou6FHa61EXk5y9a7hZosrxUsHZc8+DxyR5dEFBM2qDmqbq8LTpLs
lVD852c200yiTyOKqeNeOY/iSyMOgf6UnwbpgJqCncYfe1o9QzE7hjjAC0l2lDU2APmX2ecSFOUM
5I6AQq0LTrKV9Kk4zZw9Azol6hOv443M89rkIVW48B9htlPbPB9WlQeWH1iLfTwiEQW5X3JMN1v/
1/a/sqC1ARgADVw/qUPDlxRytvwU4IGcwLGohI+j/8kHiRTMH2+vw8vUZlFIQLNoIVHwhF/luG0w
Vso0KkyZku7mXiXB7Rwln3dy32wpBi7ffL3ywIOhwsXzcdmHq8mLproNF0P6RCge/OCTWH4WVVsN
8HEhtfkxmd8ba0vV7dqSAJ3GIoQDiK3GKia04wY0JAbhdDJ9rzG02Y0RB/Fuz+KV6iCFQcQQ2VLI
HpCznw9t6qEXKnJTnKSwxF2FrvFzmFeOP73kB8zg3dLU7GQrg7i2GOF1soUhn3Ddro60XmkTY5bh
T6vGQ5m9pNp9LW5VI66dU+9jrO4G6jh5H/YYyDfxhHDt3VxChkdTHPk4BULjxmq8tvLfR1t+zTs0
KDK5taHUAbZmWrrrEtnJjdJWyi9x0x40Zctq5draAF4DWAiVeO6G1WYWhy6OhZ73naYBFolb8jzk
2bc6cFd2GPw4xIMtkhTgdKsxpaNUtXOelKdAz/NdMxtKBfS9k/fTmEWHHHmqjUm8MizGxOsYgiHc
lTUlb7bitMzTrjxhSRJ6AX1vG7Wff7SLpr9DPwr48PJuMEExrDbWaJpRPJn4qaij7D/1HVJNZikY
7sbGurIiFi49JH6UcYi0CiMAak9wKlhcVajKDi/lGD4m4otaDzxwy+eUznOrTHfL/0eDa6egbhJi
X4MDhV1kvUcp3/VDdaNM9gYkOzvJqDJSzaHex4+CCr/6prw7e61hzKfe6MZv6ZREsVPGMJ3dYVKL
Q1spkeh0tAViV4kSwe1jTd+rChQ6V+qySrOxgjd+JGAjfrSTjzNIULWyzSqsG2eKJ/UDcmI1HIXa
Cnc+dkPGTm3DYXSqGhYzyWfVQpBANPi30Mlq4AmQyXWHxufwJ+7McfRS3R+6j0Wut8OhLutEsSv0
ixrbGCw52gVGv1Qucz/hz2DSwVOUiO5ufLnlyLuYI0pslLtZ9BdmXXJilYNVhjpZbKXc6Vl554sZ
Ve9mEO9yUI2OMbfGZEdh2Mh2U6NB0lviYiw4RI8mpgIb+i2XCSC39sJGAnIDsI6yyfnZgnsTb1FQ
Nyc+U2sXqXJXZK2rWHspVZCvDe4Rr/ZmyF5BEn+YB38jIbo4rN/CU+zieQkidi10HOWpZHZGqp+G
JvDySpd4p0RO6BfRRqZ7cWIvgagaLH6edN7WugJVFXdxP5f6qTBzwDBozqQ1L4jMrltI9+3j4G/s
0Y2AxmqLWpWlAPMq9BNMD7tDz9NCE7gpXUlTbSP5I1hfNlbWkpOsVhYXOghsIOdctuu2U2QaYTuI
7D6A4f2Ok6p4UCL179zB64BMgHljVMzqS1PBWOhzpfDKYdD3wuL8c/uXXPumoLb5qJyFxFktKey2
1R7fLMBkteR21l6VdhTrNr7n9SBAX/ioJLXr1IIELdMRldRPLcDGhg4nPXHO/Y3tuhVl9SrILEo2
gZ8TpblvKWoa+V7VNhLAy4XC0qcQTqOQegd/nu9ABF7RdihU5eRDGYULKEsHP7lD28xR0i9SZG6s
y7eOzPk6YadBL6GLsuyGdeEjFHHsqbVYPZFCZQ444Bll6kkTd1n0QU6eJ/WbKH8RKVGLau601K3q
fvJwsj4GKvShdOvGvDb8dz9n/SRq9WBUgoafoyiPqo/Mp/7YWl9a2RvjhyHf6LFcZqTAlEg6gBEs
dhfM9vlks/aT2NAEAwtwUX8ck9ywgxI4pE8254E2rU9yFnAXcKV86LVycipcz73b++MiE+E34MGE
xgldQATtVoUZWQkTkKGGcUq5H+l0uUn2+u8R6ABwB4NFQwJsmfN3CaO5SFlZc2OeSlFQnYTN7opp
ueUOc+XLUaIAXko9Bo2m9ZHaFE1XYHbLkdoNnqD8AQD8KERH9Q7jS5dn+j8fK1RE6KAA3ADqpqw1
ffoI49ZeSJg2U7zXZEroOX6taqFvOdJebnq6fDxc+L8gZ8HQns8eRsylJGNqgGNw/5A3bUR/Pvog
+dbGTrxIgcH+v4+z3vhyQ6NCJE4yzLaJEkoSfQGMvCu3/LOvXPJLJCAnNB/4662l8249RCxxs1+E
iHIOBc/sGsUWgyC1O7DIrp/6wl3fzv4BUWKUzfxR8Lou1zh+cnN3e2Fe6CjwnFax0eN9oSlLEr66
FUWEJgUj8DG8nQR7wHYty76E8i7P1Bcfumm1N2a3KsenWMs/leP4Qn9wAbymSbXxSy6qewszjMty
ST04BNekCD2oQMQ2snXijUI/Wcqbuyo1hsOk5MmOxLuHfOpLXtUGxp0/ydLd7Ym4Fh4iOMq/fBGF
MsP5Ggv1qoytnPDCYCGpGjRuaZAG5rGBl7x1NyM2rud412obw754OLzhqjgCKWwuCLTV+dfUhajF
qJacuh9VYoNA8R9G1c42Kk5XR8ec/v8oq2szYvNHwRJF/CA6/XP3uY8d+iR/qq0+zbIVV3cZMLH/
Ai1H7buFjdBPq2YzgZTCplT4Jf1z+zNdThfNAZ7BFDCA2CLtc/7vx1zM0D207qROT370qlGUjOY/
Zn7naxuPp8spU6nPIW0D9A0xpjXwzp+EBAWxejzNFnK6QoePyugI/ldKrNWgUvsUHLSzN9KbyxOI
oAtyC787TODXpJZpUMJBC+TxJGkfwYuRfaDy/5zr00aydmUaeQsvsfAsQqNx+e/ffaamE7HFCo3x
VMG+RO3H7swcmj7QfOmTFFUbCdXbIXK+KlRqWxQ6KXjSn16325HP8hNaFdOpdzlNv5mVPZqc4U6l
2p1qJ7qDLo29//b5U/e13gv36XdQ+O0+8sLRLv+Mf8oP5X3ubL38LpcqP4qFhCwKdb6LskoZiF3j
D/F0gqD0OIDoKAWMqfItqfVrU03tEj6PSqfk4j03mnEt0JqcTk0De314DkOw+7ndor3979IBy3v/
fbDVDdaZEDAwbplOxhyyPB2xqF1LDI5Kmv3N1R9189gL5WNRHiJhY0Vdm02SjkVDY4H/rWnEoiCq
vZ+00ynU7yJDuMsTWweB9M+7HyzFf0FWu3/OCzjEYjWdqN7uDTWy02F66B6DcDcLW9/tylYEfc3/
Ug9beN+rlG2E12gZST2flBjQa/RNaWRHFH8aykbScSUDRjeDLADPEdBawETO92JtsO9yvZtPQg09
wtibr2ILn80tyPGRF9/l6UbedgkYQVD7fcTVXZcMcoJGCBGNbvZMtfjYPc+IsTnUo/BOHovH0SwP
+WjL/Ubkt0fg6iBY1PXB+iO9e/lIhIvTRaI8zKfX12Nke8cPD4X9/Smynyw7sys7so+jS4pvh07l
BLu7ZJcsf9ih9/NnZTe2ZMOV2j1//Pr4Urw6pt3vvvn259CebNmu9zyg9+GOurYdubL94cB2cw33
087+uH98vP/74SG0//7+e3tFvvEbb41odbPWljkazcCINLuwn7yHh96Td9MOALFjedijPABzebJ2
/qPuWt+bR9Q2NSd6aj84h8G+B/puHxR747K//n3fzfLqEo6TetT1YPlNT36e7epyn1HK8qjt68mP
+gOwvGb+uJViLP/oaiJwNlIXUis6Ahf5G6rzw1RJWMTFMTXxSNglZbJxJb/tuXUM1CjgMQPLgyay
Ghg0UzHxtUI8SXbh/MRUiP/g6+ek9tfPP0JbtE/qx43ve+UYgBn4X8jl3Ht3U2aR2s+DRUhV+aY7
ySF1Bae1M+fldVmw39HhsBsve1WY4pPz1zwpd+D1bH3XIdsoeuhz6IXN3SJ734YtTdUrGcrZT1sd
9tIUJ5Eh8dPEVNlpQsmzD9f3qG4b8pRo10zRSWnQTVHFjWP46pwAS8bpSYH2sUZPSXT9pUmpxZPR
d899ccizu8b8majdt9uTfznANxNHuKDL8YgPwPncA7uspzoOpBOqv037aJW9nZU4fruT3Du5pOyM
5vftiFcOY7jMioIlDGck9KrVds5mNW2lRJdOqLOpc2bHjeTI8d8hRcMrf9C7+6Qf7pCZft6Iuwzl
fGUvHGo4OlShF4nM1cpWtM7k3axJp/xRMA+zKlGQx35l+oW6PgzYNv9U6flOMna3414mJ0tY8h8A
YzTn1q25OO04qztTOsUNL4/kIRG+t3gsR0+RsFEBuaxNnEdaZZx9KbdSPBp8yza2ux9i8CKLX/Iq
ccN7H2XO28O6/hnBwpENgVqCwXa+csTeaNExZ1zNtJufLDIFNGN8DavRWEIF1EcK63fANXs77LUx
Ml80qGkdqzyrz6NGFtprmprLJ9OA02l5YftsYJ3rO130QxA3JvTaGFmi9N4XRxA0clYnUy1GyRyb
hXzKYGAOgxs1tgqpsjJ3GTdpdRT6xE6x0bo9xsu9v/D9F9UiCqMKV/j5GMs21Kc5TuVTJR7BmXZJ
s8unl6AbNvLJK3NJnGV4ZER0jVeHW+WnSlTptXway8Yxix8hnoRxVIK+48C3tHtsV24P7MLSjArI
WcTV10vzsZ81o+HrFYmdpFh/FHbevwKsERSnGqt9L7hqY+EPathU+mwhtOCKuAV/tuOvRqsefGvf
ZvZQ4dvEMmsiY58H+j6VDUdTILmE3u1ffHUFgPLkuFiEJVl159+iiDO507tKPpWCF/tUD+LazT0A
6VKFsmll+wY0/y0t3yu1K1RgSFWpkXBUAo06jxpOUgmqpWfdhdpvfMqc0Yp2ouKWvJHF3zxe8RCo
7c5Aoj6zDreHvPzbq2OSK4HVTnsMgsOajypp9TB3dSeTlJsaEkJN4c1+mmxM7JV7B8s3ElQ00NC7
sVb3zlBXs5mFPishzj/543yqZsUpos4V9BxpBJHPqVANbzYO42szuyhQU5IDAsnnXH1PPayHWqBS
fir6X0iTDkSYBLzubYWs2LSj3Fb+NILs3p7Tq2EXvam3bQZiSF590L6Sy6YW6D/A0Z5qrxEmd9Qz
2xzvdOm1TMrPuuDJ0SNykxuZ6rXP+T7y6rYtoFAkRhJop2Ksavj/A5lLiwvZ7QFe+5xcAyiF4PKG
N+5qWpU0UvLYD7VT7NOBTyDut3+n6k7AHCHo+93woYqN/e2Q17YmcJdFPdAiRwPVcz6n4qzRJWbL
noLGFnft9ElGd7aK90PxWUwNb5gTW9rIIS4nk8cjydxSjl/0ZleTOaGCIODlMp9SOVZ2XRfpd41g
1He3R3YtClgUUqNF7PFiB06hOitFWM4neSa/nyKs4RCN/1eDKfIRrlFKJjQX4HesM7/ax/4hqar5
pAtz5pkRYl3mqEQbp8nlXXYeZbXwi8zSAbvwTurxC3808EfbYflKdi+bwp3lq8PG3F2Jx71JyQmU
CFzJNWB2tGY59ZNEOvmxon8vNGvypN4kPdD8sLZBFcUbW3tJAc6PS/LYN2XT/8toVwfZYgFa8ywj
6QImA8nCb0MIl+g4CkXV9hvbbNlG58FQ7DexnIZSzTZbt4PCfAQpinflqc5E25h4tY+8y+OPWvBn
Nh+UeGOLXU7mebjVrh4rYcgssOFAHGNHSyeHDec02uf63wEZ54GW4+XdC1Cm86S2gWgAXyt+pWX6
GEbxbHeyLRuhLRgPgqAt0tHdk+p/GzBhu73flqzjYlaXfghSFjy11kI+hlnqVkKee8rgz/+egjv9
W5n+SRCNvB3ncl9TWVvIX9Cv4WKt12baRGEl4OV6muvgZwY/hovOzzZuuMv1SBConmAheL1TgT6f
SglH0dEsMvNkpVnkAOxlTPSaoQa1w/8ynnehVtmcnuWmXiJERfvYzG1DLfNdNKJF/T/M2rsoq0U4
BHPcFxMDMv3Ma9sZ29stmbhrC+D9nK2WHzL/Td4HfJjMcHOhzJ0MJEBnvJh6ii5T/Pn2gK7tqnfR
1u3ARQ6o0H2mTdLSxrM6v3ODuf00WcFjUk/zxnq40hhgQdCzRqeCsuCF3Kw6N3XUK5V5mqbcldFH
9Nvm2FjSToxNd+7vrbbb44F6p8qdI94nU2pHnbSXiu67Ffuv5cekN/5YiW8r816RePzQKgwT6SlT
dHvyXQPJM1bBfoKMU6h2n/SkpB9vT9jl51nWsUw5isSCG3F1h8x1hN48aDo0LMcZ7Cx3u+y2o6v6
d7lqbp2xV0p7psGdSI+SvJQH+2pZq2NaWhqkD5Lvr7F1gIGeFdhzCXZYI44bdZPjj+1fRXgOM9nu
MuGfBSFgFS/iwCQ1pBo0dM53cCMskHOhVE49arMuPXLFVmNxCxt2JX2CcWESi9xhUc9f5TJBJQhw
9CL9VCmlnTeYHu948xlf8KGtX4anPKw3jtnLdU8fDDU5ExUT5NTf6GfvDnmrgPEV+DUQqR5rCMGs
vpYZRScx+SZUVr+R9l5KKQHL52mB6gSdd2ZxdWyoXYKgVqSDOUzkXZXPdPblfA/wi/etJf8EPBlj
eW4istSnd5nPvmjbZK/RC/OjO0UuFYRS0vpelfrpfqq1n7eX9BVAEqwBzHDIvEDPkk+ef2SzkyDV
+aFxCkzpYRD0x7r1P6GgYBfWF5lnEJ7srt50B79JPXSKM/VRU+4bydxJ/ZO8hR5/y1vPb8Dl1yxE
YRDwC0ro/NcMwjhYvg/MRP4ykliYSCF8sxBPd6Caat3P6Jc0ONaz0R1uz8LFxkY6EVgW883tikTM
6tzt9ERu0BKzTnOf76bwFWt7RyiejfkF+evboS6X+3ms9albAeOkHUMsBXG9L/7f+mks3MYN5X1l
2lsUo2Vxnc3nEgzaFu1+kCegPs7nExKFmuVxSzBF3zXFJ1wwbAHT9ZTeSvG6VUC/2FiraKsrX5H6
oOT0tk65/redGhuGJ4oI3xYX4NuTeJFbEAiDUyi9C2+fdXs+LKnWJyG1Qv+U6pNdcQ3L4Xer21JB
uzacpepFBGaOMOdR9CGI8Z6I/JMhu4nlAsXPwgez3Eheri4I0LGgqv4faee1IzeybO0nIkBvbsny
bVitVsvdEDIjeu/59OdjH+A/XaxCEcI/+2KAEbaiMhkZGRmxYq13Duwl5L9ieX1iYGYCbfAyHZrK
9lMnoqXVJY7/+u87R0UPgBUIcVAVC08Xo1aNCiHyeJZU0OtspOyXkq7ElHn3F07HkDrrAWM9j3Qt
3sMy8x+6WPjCs6an9abXcsFWejk93l/JO0fBlZkZHCJDlgSOZ/F5mihR4zZIhGfvrTpLn1WJppfT
/jf59jjuTvonrdsyEAyv/Yrd+ecv7ILwper3jmaGYGThFoZWCZkiCs9i9RjR4R81za7jH8hfd01m
q95GLgDgSSsufx2ieEOaBGoe2AxSLNnZ0bUTQq1QfJcpd7ub/lhNbXftL0P6hlTZiq3rqEH/hZov
AYPNxVcuV1hGXRQL2RS4ffbfEEqfzfZJjNsNaDzoHNVNv6aN/A78vNxSbFEN4/8NEJ4JwEuDbRXU
1YRol6sSn9L6Z+vEoovmGkNYEKtMj432u4eUsm0/MS2FKC3TI0LzANfYPpzbRN+QXTIKaMwtDkxF
F2WNoOfG5gN7pMAzZ2O8dxeuNo2T7llhH7qm9xgXPgUybSfU/xXeNwRLV+LBFeMsGRcVXvyKyX6O
z3L8rdNoMXvIeLhZ9xpl373+bRofRwijPb3e9hIe/acU7JD3BwPp2e+scmXoONWvXaFANTWJtoII
TTPPV/hriOzrk002iN/PVLzcGOrCMcSGiasxVSJXCoFL1xmV82TwrJUTdqWZwA7g4sjc0OkAYr6s
dU+jR6EXEhRXkznMTbNJxPg4vyILyPl84dzk5bEtxI3x1Rtym0qKHIBAAWeb+rTukq/MQzsC74ux
2I7RrnkHcw/wKWmbNFw7l3PAXLguyPFZugNmBDinFvkTqE3PCEYxdtvAqbNXNa925aznoP9q5f7g
pcg9rQS+G84I/paHKI0n+rHL2YYgk6VkMszYraxTUH2W2nPon5r6EVD+Shy4foHQ95n/AayIiC2J
xOW5hE28hOTZy9wg73bApu0wHu2KlfayZhd+5VJEwA29TTx+kbzsqRy6f14sewv5AS0oUNtMkVz+
gjaMjaL3Su1ZECwnHAFb1NCZ0fWQk725gli53lhoe+d+F3NU87tg8Sl9fYwr2Qy5tzKt2YWpANhk
0ORHL5eY5FJr1VXbVYGQ20Zh3SQDAElxJU2dBFMamrHwHBYSciBq0JtOZvnSdkpA/otjXTsN40xf
7l9i1xEeEBy1VqAVHOerEybleicV8iBQATKrycmKUNMdnu9mRYTPa8+uR8+iexqKtbgF75WuqfDe
cC3ITJl5oogIChhBocsPS30qVaV+4hd4fpDbQwIDDMDf4DGjNeB0GQe1S9JsI0Dna2dpDG+sXh1I
ZeW91sCGdn8/rhNKEwAm0gngFWlDLh9pfRBmmWGKiRuIg7TNBHlwsAkkoGjX8ocbpiiaMh4L6ICa
93LmK+upcFeBFbv1oCibeMaWDhWjbuUwrhEEXnP1sCZYrQBaowdAUJ2d78NLNxcAmYZtlLoF+pEN
M2VmWcMgWzndg06uQtyQhzfO8SNBpBs3WWUcmiTdF/XO0HK7qobdmJa/aqaG5ZWzdv3SmzVxyC1g
vSP1vdpxSemSIGjS1BU9CzFsrnpp343pxiuYg/khVa1jaDsF5cJm3xgPSSr88xeH9c6cx1FRgCK+
LA470VVt5NxIXU88qZnKmUs26Vpr6OpwM2ACWSocNuascv6e+n/Yf19tOQOIX5HXqKdAlZ22frGg
pWk1lw707r4PXz8kFtYWS9JUoW390c/dyeyOZtnboncshs1bBN8pBDbas6ysZYrXSfhsE0Ko+YHE
RzQWNknH6s4aqtytYauxA6nLt5GcvTBn+rNSx3rHZRU+RF0Iw3ybjhtlrKMTBBAwMotWvim8SPgZ
ZMJa3/rWvlNFh4UL/jtoSxb3lt8pYzN2Y+7SOcOLQoMh8aYzmHmIfgR9Um4ndZ0SU+YwXWQCbAXP
EUhUKZiRpC+MVmak132t527WI9Ck1ap89FVmxcs+9Sll1f7B9H1uL0EQNnqceg+o2H/PJaM89mVj
/l1xhjklvfo1lFFm0BaUrsvHq2j2PQOPcu5qr8ZBeYgKykp2Zw9/Fbjc7fCYNzazl2tA2uv+8rwJ
LF6nnEdr8r0a9sHjCxGieKNUc3eY8kMp6bb/Uo3Fpu5q20KKMdZPrYWY2QbBuvsLvvnJ5/cRfDEi
iluL+8QKR4hNJr9wxbZ5q9sx2nolLBiyNqn7KBMNiFGn7Nd9m1ehnMXCvsgJpxBqXs3PagKYOWGa
cjekMswQVoTEaNEKTsUE2Pa+qavMezZFgxkYHrkfj5DLSK5PY02uJRWu4f1Q5Dfderv/918lBIu/
f3GOJSHQ9CxSC1c2Nt6XqEHHwq5KJ0v2OMp9U/M5WHgm03HzABCvTNptiy+VoJYeeYlRuPHf4lic
49g2N2XrtJ8D9f/T0vz9PjhjL6EPllhK4WqWa5jHvNs0sTPUn8ZXQdtIzUr8veGBF+uaT+QHa6E8
6X0yr0tNXrVwK2kvwU8//bxagLjxqebBPzIkbvT535d2SoTkYs0c+VTI2sO52/8tyZhE/xUqUice
ys39z3XD8y7Mzcv+sCzTEkaSQMxNKMpGn9s1KMMtdwC1B4wG2gKSMOXy77cE08xCSv9uIle2UH/W
x1Ps/fXKo1Q6OvrQHVws91d0nXtQ1uA5zwuT8h6U6QuTMDV2jR/j7IwuT8VTiCQPvEqPFJv/eJ+h
EsnNYwQDwdrAz62dRD0Jxk1KffBhLszKFC0ZOMRBzOwhEPytipjd/ZWtWZj//MO3qgMRwjgTC0wU
Cts09uEcGyni37dyywH/lwgI1AbZ2yJWkC0Ba1GwAtek9DlRj0rNjOAhGvdtu3KmZl9exgpa4TqE
7eRPlKQuF6RHyWjFYV66vr4LoJxPXuQ0swdjBeR8a98+mll8mQ7Wu7yuZzM4QpOdAvlwf8tuGWD0
iskSOJTQsZ639MOHGRp9LHjwlK5p1o6UPmXruf68FYut4gSBxjB5RYI2WoSFBLFVjTpV5RrtCSkU
Zq30Y7+JSfEVYyeGZ0k+dKMzbIeDVb+FgbqV7Si2e6dqN5q0o62Srg1d3fh4F79oGTmyqEzrwaDB
ITQHMRZnX7Sz4G8n/nM/gDoZtAssH24J5joXfu8LOYmeZNTusIvMt6R/LNZ6hjeC+4WFxVUSpW2D
jAkWlH50xO6vbj6E5LNS5CNd83LfWea/a/ElGU7lWU6LEm7EpeTUIOpJWaRF47YIrDjUGgPeDVFy
SCIwFP9uCqdkihOyIdqhi7Si1zsyx6Bu3KmXHFV+kiIKD+P+vpEbfgAVxZyJ0/XnEC+cH7ujORlN
46aQY8cpbDhx/NPIx1PZFytZ4HVZYa6YWrOMEdUq6qiL2BT1NSEWFQoXoa4Hqd6PBs6vvirGq8Ho
YapGuxgacE9QD7Wg74Nkjcv5eq3wC1CdZwgQUCccl5cHXYWaGjGRsnb5IeBx/0vkz56wGRCsv7+n
1z7Cuxlk7jslKy6/8EdUOMIIxefalQSkKLIcQm55L+RrFcDrUA8yjwVR/ZuV1pdkvw1KDXLWTY2b
qZHdS5/z6KhPzqigDzFmjHQe76/qhjkqYIyNgqfnn2UfdmgUpeljpSGh1r8I7Q6QXlc7Yvu5cqZS
XGvFXp9pePn+z9pVJ3YA7htEUuOWf/0XSP2NYPfWJclatjF/8svjfGlm4ZISBNRohoyNq2e/x4ip
WOOhKr9LiF16mzAk1fBUu4n+3N/JG36oILNBLYt/cSbmtX+4cPq8HiwhVRtX3cMk9Kl9XAMPXadt
rOqDgcWhhrHTauMIA5CGOboj2fpG2eebcHd/HTf8/MLM/DM+rMOLkyqtUEV2Q0Ry1e5hrkV5xcph
uuEIMwablzKELEyBL9YiJWlRjLnXuEkBfQZkMz0FUC8D3f/iGcVKdL/xZWaRFTQnwaBQ/lkYazrq
vGbYt+4YZX8m+JYiQHHVJG20fu1NfCPRhQztHVYLgmiuTlzuXjOKeq/6cusGR/+5OHa/xRMa0/vm
FD82f71v3co+3qhAXdpbRCUx9YQhEqXWbXbNkczjs3ostsyrHeG3/We/uFjZvMsf/ELqxahoFBFL
6pvll78mK/4x+P+OR6F6BM6LGjkFLmq1CzOtpic5aUzr9tGTF7ma4r9W2lYQTnr1V++h7vFpOVrS
IZpSSOXzT5l/uL/O98meRfSgdDtTQHN/ose2+AWT6MGB3eata5kJRMB2Lyp24D/I+c7TztO0mZLM
qQx7DCDBPjfU4ArrcQ2XOrvkvd+wCCaynHvjNHQttwCl2uaxVZJHs6kPdVUyHTN9n8Q1fZkbxx4m
Bp1iGqgcLoJFzMxbue5Ba7euPB6C8b+sCOwi361s7Y3AfGFk8bjoMvjzzXho3aR/6AwQlpIzaJDB
iJ+UYZ/4x0r/Gr7etzl/raudBHSLTwEIu0rSczlK9RQeWtw2dBTUORH3y7562lp75aYdyIXhkaQa
CdT38nhMuhWkia60bhhZP3skFM1A+JVGX0d1jUHqZoxBNOP/mVrEmHYykh7UdOsWO9KCZtOYdlHt
8nzX9naQbBgPqprN8H1N+uRGpsfR1JV5ZAegKoouiyV2kTSJBUu0ovwxjJ+aNtuWEHbQytmAp9n2
E+1wfoPUeZCtDW9iVrv3P+a8squP+eEXLPxHqIdKDxFPdZOuOkdy86YFa9/x5jn4YGLxHdvItPoM
SJWL1sK2lgLb6h5VfWUd7wn4vYUsPmHaliOMkFhRDuGPGob7P78CyQ63MkTzpZ0CRHroDgnlY6qo
32jJ14fiv/xXNjg68xNoXNIDHpzov1UcytoGL64TxQvC3G9xrVHONp20Nfq1/b3tvdBmMuIGoBfd
hksvkuAHNBCFQ7hdttWYEfMh2FTH3/Kwazs7+hkf5U/3nebmyfxgcP7zDxdXqMB2FOrzmk7JcdiJ
Tq+svOmuu37zpfXBxCJct30ooolszVeG+jkpn0IfyhcHwcGiOVG6P2qJfspCR2Uuilmp59jUHn3d
t7WhPooFfX21s1VhtDWEH81+pdJyI228+G2L7Ccpyed6k+WX26IpKU+86C9S/Mb8pD3o57GSV14U
N8MEaF9KLgaAFUlc+HZQx22tCH7nts0ncQQYY4VPXjgjtOSnafiUUbifqAGmYr2vNPEwBMUa6cet
L07+AKyVuQ6SlsWTUIf7bdTlqXeFvrIVf1/Lva1Uv9U1ZZZbsWKWakUehoEjbYkjzGoogGJL6slS
KLNQWv81leNK2nUrE0DMEeYXmJJmHr9L71XQUalkIxrcciq3kfhoyNuhOQ+DtymG7ZqQ8i1fYSyY
sVMeabTUFvE1tVrBk/V0cIW4c/og2mvM5xLRyyZ76CLDLmGJF8fN/fN56y3w0egi4lYCbfgkjQde
a/8F8c4wwFR90/MjD7f7ht77HIuoS1KJSNmMJgT6ufDMvoNRP9exZOS+U4W1k5nVoRWbz4zPb7z4
l5p9zxq7DGs3ZPQVVe69Ln0vwp+50P3QQ3M/QeKmV9l2kBKnULxdicBu+9qUCOuI6Vpmf8OJwYhT
DACJYxhXLwlJCwI0ffgWqXho843+DYlIf9haY+Kkya9mm/4OmYH/D866wfsdlHa3UtiZN2O5WR/t
L+I0HNhDDegMX4jkY2kIr+aQr6Xas/Ne2YBvRCR80qBaVlCNKpQSrSwHd+ISQKH0h6k861rzlOZu
MJl2zbxX3v4FLr81Jm1tg2dnXhqHFH5uWAPXphp3ebKSVmtVxetHN2mt3pHN8SCioMokueJ9FsLu
l6hAXuU3wj4s5XIbiOhht0a0GSapX9mHG2dcg9QJuDhVd+r8ixuqE3j1NGnEL1HF72X+n2i1Z5SJ
nV5g8u2HaK0NSNyIW6Ad6dLTG6Hss3x9Q4CsqX3TjbQeC0fyh4NabDujd4YgsacAYlT/BLRvLH6m
6teqtNzqZ+t7pyRaYy67HoVgycC9kTeYu5JXmiNmVpuJX0+j22RuBBdcG9iy8mB0e9PYjs2uM6x9
AQcVDOTHeaZXDHci3LTSf5nmr3j7rVuL4VFwI/TQUa4SF6GvM2XDb8VxdOv8oS3IrYqN1dkTwMtn
udsaT5P5zfDXGHduuSB9G7oH5PNABhZnzBOmEVLIdHILZFkHlIODFq0clJ4mWgWAK00KjLId+5Nd
IAbvGdZaQe7GF2AAY+ZpQ6SVL7Cs4+thPlSGpkxuGX2F1/Sx/skWPZSRVTplD1OUVziC6BSjzbhM
JRz8Fpoo/0+XZX+C+Nf98HwdcGAdpH4M6ynfgZHZy/NoKiMK57I4ue0AnFYvpyPMImsdweuoemlk
kalJcaYFyD9MbtKccpibCjpc21Uy7FtWwKpDHAHXDJf24koLul5TqqYSXS3yndyQbQhu/ibd53/f
MEad+W5ghLmv57DyIbE1I/RDNaEUXX0cH3rZCG0lNV/u27hRYGLsnVuT9yZzW9byXAgVEEpmIkU3
aE/ecEBkLRSemug58Wo6ucpGsXwnUNfGgm/5Anp6dKgB0s318MulyUWEUI+HVWQwRxtOynhrABRf
ydtvfSZIYiG7YFps5mu8tBLEhpYQmUQ35++vYm8PfO8VQe+fRRBu7+/jzQV9MLVY0GRlidgkmuhK
6rTtxifkDFYWs2Zh/vOP3oD+sVKWKhbEEWhhmduWkqzk9tcXBzWUd6A8nSt8bpFYB1EoG5WWijMm
JkbMTyyfcmlaWcgNRNNs5X/HmJmGXGYFYd6lbWFwerIOqjqLN1FrKyd5k52ap+xHsWLuet8oSamU
NOCkAvGzxPkYQd1JLEp2fXQZmmqfoEp8/9tf7xp/NXkGFU3QFsBQL7+MVQtCHdWJ4ooTWL2k2vZM
+KXgs+6bufZmMikeXHPDmxts2YAYKkq0eTOp7ljAsCMeG6abJu0Uxmt42huGiAXMG838ETxLFjHU
EFK562NJdbOm3EV6eC48869SM0vSpF/vr+nGx+ERhyAcFLEMqiy7pbzfshTZFMPlprQD8UdBIL1v
4Ya3AWADE037kN4vYgKXX6cZVS2bmtx0DXB66WNTji+1JxG1e8uuozZjCET4qYU9iIvhyUI/aOUH
XO8m6BQiEOMucyxaduBCxiCHSQ0tN6if2lZE3eNJryjhhSv43xU7y97bMHZ+HXSB5QpB5HhhZHdg
fWXr2CW/7u/odTY7LwjtT3aTdvoyuxxGUa7GLrbcwnoa5ROFAtuDcLfNfkq+dGQg/dN9e9fzvrN7
zA9whjSYETMWXzDXtSyGYEdwtaCB71Y+1NJJzPtzZYoMaXcORDjwhTEz/mRNL1MS2LXwp+gVEhnY
Y4DQhv+e1l3+oPlTfAjFltnIRiKagiu/lIktfNMa++g1jv85O3VP1ZOwu78BNzYcNBcMPHThkcRY
brgCv/jcHA/ORi5sJuFn3CqHSii3oYewSg8EbxXKfeVLGGKikZSA1BH91bmO8GGBptb7nuyXs9jH
qzUioCL4lJw7Q/jbo5x+f3W3bc0xjacRDiVf2mqqtkoDs9efW1MbT2Fdv5k1aoFVWRm7SFOSlc2c
g9fFq3CmdGFIAKw8eTGvgUtzVYEmblNpsOF3m6JFUkDfd1X3qureF72L16xdFVzmWeF5JoTWJHBW
cRFK/aJQmxqWmufW+KYbX7vSf9AquzFKqNEpXammo7ZrG3q9QmySW3FC6a/xHS9XmFReTjkGyouq
m+DBLZszueW+6jwKz8moOZrFkNn9b3h9ROd1cijmATN6S8s43seZVLRxYz6XFRTQ2Dzkhl7vc1+U
DmA7HpTWix6DWGj2cZ59zyk5ONDQFbYWTPprbpXIQtZn0Eie6+lTsim7VXqwq0tapdXHXTZ/d3gN
l5AZoxesEPYd8zkSGqaBoSTz2xSagvR1ZSuUKwfDECzkZLaEK+gkLrc/FaQOEVQfJv4n1vtlavbw
VXco6jZvjMTY4avydzxSU1SbtYrH1WXKEmfeNR64TArDyHBpua4sNejaAhL+KOl3UsXgIlN/5kqO
eD2ggBme0qSHvBvYzkW6o1l+4VWJaj0bYqX/GP2Wu0YKVOubIU/1r7JJCdJj71vfJhgqSrv1wti3
BWJNsRvGHmaSNgyM5BBMebdPK7Nf0/G4tQ0I6CDnjVYI5cD5zz8GL78W03aWdqomf3pE+yq3A3ns
9yvf+YYZnRuQuQRAwzQ6Ftug5/BQ1LLHkLnRFA8Tyb9lS1UMrgYtWVuf9HwfG6O5VeNee5YUoNKZ
XvhO06ftVjAjY1u0coLYcrzG/XgVcwB2zkTYc3Vx5mtbRLi6HIpYjOLUTWU5eVHDQNr7XtK8eL5U
O0HIrCOTQXB4muXIXBbMGPc35uqgvZtH7XTWmQR+vNz+AI7qtggYQzJSa5N1YriNJy+kqFn+MxxS
J9qYZI4azV8ZaZjLLz2WYQIVmBmcEYfp/yQpCX4XStVhrBOR8Zmg/Xl/adePZQzOmzuPDczP1sWL
PNYzrU1CPzzr9W91+NyjsQzB5i58K2QE24Jy5wmOoK7xkF3dkEgeE7JwMqYxiLALT/MDhNzK2AzP
maJWB7mU/V01Neo21uvCDsdsTYXiKt9Y2FvcyD2KcgXPdlZpPJT9J3RJY4ZANGq0Toqo2v09fX/q
X1zIWCOrAfTMbAfsBsuo1TRBUlOJPvcO4nAHa5tsug0Evhtzk2zgCYXEXHB2PU3R7/Lv9NxKjpY5
/Roseray+BUzNaZIOstULiLwl64kSIhPtgxIn1ONolyGPG/UQZOiar/gUv0VB765kofc+KikdMY8
2TMPEi6PidyqqlC2SXJWwkdpQrJ7Or+N9Rrh0C2PvTCzCAZSWasoDaUJwgn+nqkwI/MfJD/c5/E2
9z0nofvdKuahkMyVZ/dVFCKd+7i+RRaCMlgyGLEQn0XE5bXhIUrccoBJ70wPyoaUX4+K7X1PuvUJ
P1pcOFIvxI3K4UzO1fgsWNUGMVH/SSh2FVrz9y3d+HZUtFGSp6Rv8HhdbKohoAIph3J6VisK6l24
T8MvSto/T3K9uW/pxvfjkoFadCYSIsdaklSYVWQ1kxzn5zE34C7THPYxHBwkvqI0QuHIyZgm0iKG
4lYMzw5/eSBAMYPTomfBsBvh5/JA9FUeyr0xQdlTNz/KwRknu6Zsb+3kYNukRykp7UrcS2Fy0FfZ
9K7399L24ktaSQMbmChhe3gNoAlMskPa+s74dWWNV3AlJn54wM6OqtExXPJcZ1HemFFc5mdBOtca
JLW1vx+8x8h6oGJMTRSmhLMm/L5v9f0hfr2z/2d1Pjkf8pNxDAcjy/P83BHg4rfqVfsVv0Ru96Bu
YKl18j2o6sd8Jz4wuuuOj8VztE3201n8JH8a981OO64d1et4f7EN7z744Qelc+mgaev8LDXCRoCX
RxtUJ62OkojQylQ5qIx+v78H18Hh0uLiRquCIfLFiY3v6hdfJMxPT1m9K8NN2D+jT8ioxf6+wauk
hCwNLAqHaC7YQwNyuedNWmQdGUt+hhvI6SRh45vyIc1WlHpuWeHy4H/caVQC56fBh4206tK0ynwq
zopnk2UJP1bxO9fVrDndxF8RiaScBYTx0oTnDxnP9aA8Cx7sSTQhuk2PoKqtKLWybUr+Wz3E4iYf
kF5NlCH9yrxP6tS+URzv7+iNM0pHExILZr3fH1WXPyQbvZCsRSvOodrzXpvVTk/MkkARv0ZYcWNX
qQ7QP4Y4mz65ufh2eUGjlrJccc7b0c7E4VyBQ4sYHLm/oHnnFseStxNIYe5jSh7LGRFLTWNt6tLy
bGZJtysDEaLqdlrTEL/h+Qyc0pSFt46a4NJKHUxlXIVjeaZtvdO8/gRVxUv0IITjd0kwf47JtC/9
ldN23fskyfhodP5RH/wy6P2xzc26PI9CfoyjL2VFVaw6pUJnZ9VgG1oLEPw4FE4mCG9+FZ7v7+yt
D8iQLS5LTwGM++JYdLIxBGknlWev0Xbt0Dhd124bIV+5K2+amWsslMZpWi1vLG+ipmUVankOBBq6
JTg7oTF3Y6H/ub+cG+ES5PL/2VncTmYQaj14h/KsGUe5rBiG/yxlULY/5onLXP4KvGv+25Zuac5U
c/NwKvNui2/nt20aB1pVnYc6a17UPNK/tHlsOXQNkaPK5WIbSdEayd2tMANoggfHPCl4TR9lJJRa
SzWtzloUHMSGw13amvSb2mqsfIKdi/dVO2V7IVnjrryxufB901YFoETnU1tsrgREwSxgRTpPWo6O
ovm5K818M2Txi8ZAa9iYhmMJdELvf9Lrsz83B2SM8g6hhjK71ocDEgNCSBOhrs+jUYGYkJLgS63r
0ct9KzeSuVkmlYROozpBKXcRybIyFYUwVVlcOsaHOhj1k1Za4UYRNB8qHrH+lJf98CUSWua39VbY
xbx/Dys/Yr5bLx2KH0F9COE6NADojF2uVY/NJk4kqz4rVSnbaJ9Tc6usnxJ0wsdpBNlodDN/iKel
Tp60+TbxK4tqbPTPA5xzCYnqJK9pejNAti5/R15DVU/RpD63VCK2gEeawxSl5crFf+vLfrSyyDQ6
s6JpFVJchIK23/JmgXRtrJvt/U29PqTzWrh4Z80ziBoWVjymueswZU+ltnxQGi+Cykn/HcnB3vd9
zQn0dgXicx3rMAghBiZBbHNeLjdPLsNUESwMauKItnkg/ZYlL2dkvTJWour1Pc+DWOcNIANcmtEI
l5aocBqMMFbNua7+dMMXBaHN9K3yVmLqjQ28sDK/Rj4cwIzK76CUeXOmdIdCCQyFdoBUMSyHEPFm
asxYSGasEdYsfYN0hKYwrSXuYxjllxW8sWLiz2q16gxupneKoqwokAfqykP4KpYuzSzWJjdFNg2l
CaDdrOGCggwJXez+Pw8RUbl+MYL/xrE+MumS/6OPLO0urt2pL4aEUnF1tvQvfbRvxrch+nLf7+dY
8TGWvJuY95BMlFbDMqD5Kp3hpPbrsxH/kGvE54GTosW+ZZwFLm+ma1TNRrd5JVq/K0ovzRI5AKvM
HAeUvC+9pZzSqii8kXCt7iI3fJO/65/Dp+7kPWZ/Dcc/5VSMUKV36mPin6JhJaQsfVVmMIOwRYec
YtHc1rm0PqI26HkebZUwsbXfWR8cI1PflJK20VVrJXW6Qp4vjS2idZEEcpD6UnO2EopIOxGmAKT8
spGxsw6xLXsS4vE0DESng5oNhr4V5KwOnKat4AjVDM0L955kdfP0eiEnB6+sDdNJ4pDpOD1EsHtT
dLU4HWQ9AeejFHqdOOXUTX/v+8kyiLAKAKB8KVCNdEWWrFm8K329SaburIxdtBdo/+zjMXhgCCk6
eGOVrd1xNz7RfLC5ainmgWBYHLmwyHslTZL+zGSg/BSmjfBWj6lx1MM+2HpCVxNeionColh3jhIX
wqYoFHh89ahzeN7JTj7Jh6goqDUKgnyMMEbqla5O3CwLEOzLTMioM2VPlkUov3QlXxjVAeri/hy1
nmXrcv6gWVX9PZmk6jFRIsUeKBNuSz0PjwztSKcKgZIVYOT1EZ7RX3N7HfgXt+wivmd9phR5Lvfn
sFf7E2WfZwEqhW9qVTTbUBhytw29N8NXnqWiW+Njf29FXh7kuYVE5Keazqt2CX5P5DGhj64M58iX
S7dKvGGnycpI+yiYHHIUcRcrjAS2ktA9WhNiu3raBQdg3sU29Yv+Z5RE2XPcKLIT9QL0nInWU8BA
8U0ZasOOe+Qbk6AkzhaVcUIkr4S1qYufoT/sncZSPZsHESSzuac5ujh+0sPJ2nVi5x+ETn+t8rJz
GPjcCuSHdp82qFBlWb7y7LxxPdCNhb4X6uY5x18C8DI/rpJADIdzYP1qc3njj4ixBl+Q0TqYsXwe
PNBY8o5E8JVfeP9Y3jgmF6YXNwRNYvRoRlR1M1l71mLvtdKlb4MVP9fdKRYoud83d5X/zu5O632e
e6cjDjf9pbvXBdx3g5gMZymKUCVTNxGkviBknURW7FxoHKXJj0IBbMVXdyu2ry/7S9sLP1ezrjUq
IxvOnTGiLlYymDPJmy7Zt8LP1DMc2fI2YwZ/h1rH+z7cGaLpAJlWkjXo461Nf3/dwEbLZMkydbMi
cerKoeJ7R63NFKpIHtAx0zfWf0FcrCQft1bNFcWPpQJAU3qx48Zo1UrdTRywSKD36GnSQaus6t/9
CJrHuUaj8H5iVubyu5pKkFpmZA5nPdVeugDlXZUBwT+qBfXL28p3vLF9NOFUQJ3EK2Ln/OcfMsXc
8BuaSPp4DpvyEAaaXZlfyvGoMpgz9oItWdNJqy03Q0MwoO/MWkcrsHPjUBu/M4DfWZXs7/+kZS5O
7OahStGBJhaFueUej0PlaUUZTmffU3mdtkMNay7w43DkIr5v6vpzznhJ5ilYPJf38nVsIeepZFM6
ndFx7e2Q5H/r5Uq2uW/lRtLBVUQ4gvsGoDxFgMUed1om+GElnWO/a7ZJEjbHQlRzuzDVft+Pgvwy
0riHFNr3d36pGBtm4o0N7LrmRuumbi8lnvEYW3m284O0fGryRNobYm84QdWiHhlIrfJiQeS7kvDe
yAsplBBaNEq9TFksuTW6IhnNzoyU8+inGyoW6jbYtNZftbX1YqdBvzY6kY3GIDQY4QaCxezbNJ+7
yi7Wiok3Qt3lT5m/5Ac3pS9uCFrKT9FPupPtgs25+om67K5cS3XmVObyCkXrgzwaUMaseb+kR1Gs
Pu4lJVPOXH92ui1P0iba/VZO3kPmxK/3HeOGp2OLFx+hFKrb5TjD1Oair0vYasjvs+ILgqqVtQZf
us4V38VLZkgt7gc46HLnoEjtgjpKlXMVv8Hft4vGepv0CEoGa1s3h6WrrSOd09AOn5sCC0uhopRm
o+fKOfmuCwdjW+7HaJ9VO2pqwmnKnf6gSXa6RjZ94wxTB5UZSAITNpdDL9cX9SFOGk7audL001iO
qqNpsbX95y9FHJ7VP2eUjrlkPFfkPlSHuDLPjdRVGyNuEnusqsepCddE5W/4BH73rmgD5RGZ7OVy
VLlL5MGXzXOkCeFGM8Jmo7ZqurFyaG3uL+rGzjFxKgLYh+qNcbLFZSYqdZMGkWGehVLVkTKRTdQ6
hzVltJsLmmM5FJQg6JZWDKFWmmIQzHNaK9WxIwsNuUXa6GuDpMnL/RVd2SLvnbVZwBtQRqG9cbl5
huAXSREm1rmWxfwl9vxc2Qkymuh2xXDeKpXotTnAMvR0FeiLZ6dY5EAh429mYRgCuX5iW8jlWN4P
Q+mR9t33bWor8XQey53KnLZelbZfeXv+07YTaEv6K2jl+Qr5ePYo+dEkA5z1ngpeafjI8kRnO5Oz
t11GD1QSHc91Jm/lhF9dZO9W5s4fFU/ICZcqA72Y/A9p37XkOLIk+0UwgxavmRDULAqUeoGVhNYa
X7+Ound3SJBL2JydnrY2657pQKrIyAgP94wLMzGxn82UBHtPL7eQ78MNQFcBARf5ol+0ixMFpcHc
XN9oDkxNT5YWSWrXBadfYq91s/7x9AHd/4kJLoxmmSygWUR/o2362WaGa4YlnbnBb27CqfVx+i+u
H7luAcmsMPDiqzTAwOdJuPXOVHhm9ZVWG4V5aMkh1F19MWd5ekj/LOPcACGI5mykJq8t+wLjxdB1
iO1I+EoD0qHRUM49EqBZwT+q6nPpWVkVUclbtjyBDBOpg5kX1Q35wvgJCJCwy0F3AoDexE8oYtT2
CVvEdgfCAdUCJSVk0VyDN9CsztP+Jw7NPtDZ0BrEpWaF22I/8rJaoimry2TD/QyxAYx5tQ78RSI9
PT7x09vt79uA6IBXHpmRphjNNnAbvkU3sa1xlaczqcqbeZ/AdJDRJqy45WNz0xP/Z27siMOJBxnT
tNWmLzgxB79fbKPIvxjiCGoqRXFA24f12M5fBmd6nse6G6qaAOLd0PoIfZiKDRjQbTmjymeT4Tn3
FCP85ij7zL0Besz+lFlHy5Zk2SpcFp7JFObg0+qr6yw209F4GznGgMyouHL9Bcevwhd+Ix5z/qlC
Cquj/K8bGwMEz+e4AW8IK8Y5uvz0yUl1WiGsaq9ObGTx2i6myA3IKYnaLVvQes0EyyQn6aLdz+Vn
/156N3OGsINF8z+HOsh4lC4OKZQfFMdV4AMdKAVsIA5wDsFf1uhP4OWiEvjgrIp4Jcm/fau0UVPo
GwPwO4l+gUe13Pjisp5DEN/IxvzNxcUnjfvp4pMQjXle0+GTKlPvDdHof8yl/GQBwEy+sl9xscho
bLLEs2rKzzwi/7K2j6ZjkgzzuErxcm5IbDDiHcKPV/F37x+VtbyMNz4t1i5S2MYvLXW6ik8+YDA7
jrp7KlD8vsnr/owXucnLjFMB/6VpUAVGKDrt22GZFIzneZzaoteH+TJQagbpIEeIXxuI3D1Xftk3
uoBSPgAyvJ+c6iFmn/tKjV9TQYvmaCXv+Y0/wDWe2QiLp7StvQeHUqpDateVN5hsmSK6F+MvFNGk
U1Owc7jBcc9P1mKEQwJBDZZCsF9MglStU4JaKpXURi5XXKo+dIozNud0hdEkirA5JpDQmwPpcHeC
AkDnRzEm4N2gTjKJT/ieC9FGUKU2H+kyXvaBgSNZpAvhWFTEsbj+KOr5tpDXArcA4i0sTHExB4a6
aWXAuuNBAMZLPKYQ2U5reULv9bwEfjCbQTPsli9IK5J8k4emBBrjhNY6uyxFVKYNvjaHjGRfyozP
vrfz4ESBqkFKFG2SNyG150IbV8pT+/MzNHIav6dnqF+b/udjn/2XXZ4uMto2IEaDbpFRFej6sGcJ
Lwysh5ECzk8w0HI45yCaqLCb8pD/IyqSScVJNHQZUhcuHQZDeg61mubSXN3/hpVtnHaUc6AWAnVb
RN6TuAHvsyZyxQRrX5hVurJXJ0ZfiRuPIEj5fp7LFEyffn/WgKuEJCIyVrgdr4deNB5EsaU+tUOC
wAQhwLpAS3pCpV3ukBooWTNjyFxoNMYdN/MNdwL6sBHJNIWNqk3IcDXLpnbLZshT571C+JoTF5mE
Ri4mBU220gguMtbqudVcxxoaNph5QvF3DjYOFxYboQcqDtNKDFA4gYOTj29wHPal813mO+mQotcT
3hHQx1GknkYQQLVnDRIieCEAN6TsnFDSPCt3mjDUQ29IasJ0kTvQvK/rYKMJfhnqbB/yL0kmiC8K
4BodZb0SPZWi4nO4M5SU27htBL0jjW+9ZyfjpecigYaBGSuMaAtNkqnG4+197y4bAeVj+Qc1cvRS
Xa9xFHVi4WhZZqceDWQDArdKM+hpSFCQpUz+yb/hcxiQOZP0qUU7NZDl8mf7mpuyQ1WOtoFEZHYO
7n7TPYOdB0YhfA9I+BAGTuEXfIfiZe1xrq2JmaUYHPoZTW4nK1aHqt3KBcF0i7p31BmDMPPk+suc
XO8/JA7Bd4jgHL29UAq4npC8dkWQ8yW+rb++o/VjuR30asmQ95S8YyLIvqQghaAp9XR1ifueEHrS
fw8HunJIq282cIN6QyPyRunigH8WPTmdEnrKqEcSmtHVakVPc++J23sPBwZdRuB6Grk9p/deXWVx
LkDA9Mzlbwl6D8tqGXpP3r+t6UIj9crM6C8u4h7PSSW17hnnXKPPwY12aNoliiDReFgLcUFmduZt
VH5tbeJ93DTHxRPCmtvqPc2WCoFY7m+22W635jmly5+vHrRpq46SzfAbPkkz/at3Tsa1/UmUxzVV
0bKjfV22Kp9szc+SusQlS/Hp6YU10b2EgAq4C1qTesYBzQ19cueofKgq4WhacUwx++XCfQidrMfz
O07fdJ9f7pnJPnfdzI3hVpyzF9l5nRO/mjlJd25OTCBKbtBhBwsIJFKutwvTdg7IEFPmHC+cpx+r
WzWrXUu0761A1pI+125wGxaN1hCVwxyyrlNgI5vLkN8pauaMfB/pqmUO5uie2Sn5ZyW/tNJM4Ht3
heCbxmsKDXTa5CIGcb84MH0DaxJa4ksrVp6FPp05AndiHPAljHQwIMcZxWAnb/R+AJ+JCrjpOTVC
I7bUjUpWv66u0nDG0j0HgnkRoXkHAio8tK6XSs5bVSk7hzl3bmx22SooBVKW27z69yEzRnRhaDJv
Qimmkp/BkJa0eLsJpBEhHIlUns9+RVAHfrzH74Sp1+YmHqssa7EEbo85ryUSHluDPzA4wXhff3HU
SAy6ktczycp7x2pUpEK9HpiKG5BbIeRCNIgYIJqGDBlSfhLe7Y9HdWfvIQBE8QZdlaOKyGSxsghN
WLwfu3YkFy+FX2xyBsUbz4+Nx3bunCjAUcBBjOEg2v8DTF+4e1UJ2qAZStdOynTFu9zekcJXLfE/
BZQR87gxUaefOVZ3slJgxLywOVmwTuw8T1BT196ae5cEukvwS0d+fpbEWhJctnS1gPwy3rSnmWj3
rwI5cYhXpifuikOloaxamH59ZemzbDy3tLfShUR001xqBj7h8zz6f+QbCqgvoBFFJrVOKwtZwnKx
znT9d/F4AW7D0OvJGDfCxQIojKAFUpW7tu9rC3lwjEZiN3nH6XFR0bLkZyb/rrmRnWXsCUbdeLKv
Ai5THT52XTsc1RgNHxKEsroIq3U2y+9/73Idu4FHNW3AxABruR4a34Rl1Ymqa9erXEXnBSZUIIlK
umWwr54SXXIo1CCrCBcsOpPx3BCdc0rEjxbww/QNrEuPZ/oG/I/Q5up7JjduBSL0PGd419Zrg3vd
BiINTGHb/QYlcakzczOOeYHpTrsc/OTq7dxCCptSc+0SfQzHZsNy6w8JiSRp22czUcydFyMGBuFr
UMyh5ous4/VEM13FxnkYefY6JtuBcJzRf3+vn4HooN/tAnCuxxP5t3A3Y7uwN3lPBI4noZkZ9tpg
2VRrTrHDtdeYAKMHLPGdBfIDkBCuIV8ceeDNEteND66m11hb8tW6NViWZMxKSQxFgnxFsgkBOnn8
hX8PyEdfOMna9F40OICTeLYu0pxoJooeKZEIwstvd0V33Dsf6BCpM37O+7153DBWtKOng/66XS9O
4qe/9/WELhzjW9GBdyKL/OXx990/Gv/M4JQaIYHC0SB6oWfz0hrswNVLGehaSXyZBsoqkJbpqvcC
ZCKWvB4denmbn0uOdB/VEYioXjlk3kwy/k7C6WoLTcFvyI34IP7BkkrqtnLQgcMZkrYQnExvK82W
UjMtSSsg9wRyyCJclRnakhXtp1C3auOSyJmrfd95HeKDUMYHlBZZCSDkr/c0aG27PGFjz4bUyUo0
Smt44Z98yr62OroB0a9L2ZkTe+8qvLQ4uZb6hNfiyks9WykWck4hMBkBIf+O1Lw3l8O8P90oRIAL
aUxvTXElNTK8jdRjunPRFGLKx7p4KnYeuAHQcLADpEBXvH0JFWqIzBvoa40Gqp0f78H77lACXAkJ
AcTuU/hV3ctFrKU1lhzEHHJhMKywCtyP1qU5j/xuEixjNbR4R0GPS0mluZLkvcB37KkF7BHxDa6i
ideSGrlJogT2e0si+e8otk3SlHCUhubMvX/XQ/6pZ+IKgJroNJxqBs/Fduo9O2Zi0y2fUcyNHU9v
2AMPCVFZxG1PfaAa+TfUgl1GZxU6q4s8+xGTLT1kGut18eDZtXICabamLrhgo3YEbT39IfQOQL/r
XOrrIqpySx5PfLng51z3eL9PHSMK7SAGxnUBWPDkG8JsgMB3hW9AKdSM0W9akTeBJrtkZ9t2bIZ6
anrkFy5vJmS+P/gxkwzMOJRJptiwrpTUyoUelM1TcNyagc5QZ2E1hvEh0e/0U5pJHd+9oxDk/I+9
SaDjl4qYdxLs1Su92xTn5Ck0qo2ySLey7n0UC2E3rBhrVyYko9HKI/Wnq0f0+T84Y+jCA7AB71UA
9Sc3ZeEWNR9HpW8zzSlidf+gFAaXAtW5UrRdHG7cb2YlzHWs341yL61Obj9gAYOuaGDVE6j5+r71
vmqrpCUxx3vwFS/zZNlT6HoYsm88yUQm0E6T6M7eqQvQsRH71L+s5xhK7nnXsTUInNt/2N7JN2lZ
WGmx4ni2n1ledS7qdcK/KcLa61IyN+ujp55u8tGpILeHNtkbAaswcbMhElik91rDJ+6q3/pgdaV0
x6PDk3L/yd2J2FId0SQQHp/SuWpFnBdCyPh2WruGJH65ChF4I+sgS6uZtfzEptQvDSb9rfKffBND
750JqDw2lluRNvf4vvPKB3Ia+NaRrQwv/ck8owyW577LB7ZWWXK04NhD61jBHDHi6JsnMwyUPDIx
MACOqyl0qwMiX4h6IbCbasUItILYuNF7T+rw/fgAjV87sQO4iiJi0yASQHyLP794HfFiraqVxER2
WGd61/kECR+xXvrbAnISvAvesH9LMYOFBCCNB8EktIaB4536Da6RvbDTIvipfbXqzTmk+Z0i+7WB
iQcuyqB3khoG0t2wTnT+J1sD+4F4j2i6dm4/5zjz7mwIDAiZbkRSgIJMq7d5ghCgEmFP7ElTvoDv
LRlWQfLxeKHulFMwLDTgjaLj2H7a9GUdxwVf5kFsP5dGCmI3XSHBudo0m5xwG7ypB3JsSGY8JSRd
JolRPXNIk58Wj79iNDLdLpcfMXlxegA4uQ006W2xFgxx6Ejqfj62cGc2USMcyQcRm6KLZxK0tHyt
cG2ZA6jV4eIelj5anyDl5eqPzdwZCC4NNNPAEPbi1KUUiRNBNQwDKZr4WWHRvc0VxRxNzL0I7MrK
ZDANCOI8sRoRStq+aVbCxvEh+Be/Rty2T1+FwSo7UEjOxWK3xT9Ufi7GNrkT60IsvAG0WIjsQ+Uk
Db/lcAjyXeKeuRLvoWXQLh9P5h0nMvZawImwQEHdwNLB36I1SRjGdiuRugohTXrsu7eiMju+Jpl3
mHuP3+wROEQYQrMBksZ4uUycVqPwUZ7KaWL7fUC5blROdi0RwmxoN+NnNsqNI57YmiyhqBZxxwVh
YnOlooOoCdSxZlw2lu90es1+PZ7Im10JY2i/H9OSGvjetMndkiZKXyo+8EENnJXbfDZF+f3Ywu2z
bzQxAh/QhY5c/7RUmXFR0HBcA5wigBUeakLN6yvn0EAy3Sd+vWbmNuPoEa48BhAOOF6AWKDjHRql
k7USsjzww0jMUP6Gw1o2OkOQDSI/QNVaA211BMOPR3j79J9YnKwY6vByFzJCZq+zbv3pEt9qqE9/
AhMc/L1BDzX5XtDwS0+Nx4bvTe2Y9MOlhs5D4DomF0/qg34wcP3cxutGf9fWDkMck7i8/lFZWqB/
z9Ubbo4dBgowBUDXuEhHXrrru9v1U1l1uja3RQsM3bzhmRCbhbZB9tPNJDVvYsuJpcnLPYg1pBkV
WKr970jWTzVLTv2ceMvccMbDcRGKSAH6SSEdkdsxEXuaiAtZI7bq6DMPpTkz0ytMZkK+cLjczg03
Jm6ARLRmhB7h3qSzP6eAeRuMjDOngkwDNBMj4+xkMyJOlEIcjxzbX35X3834XSt39fKjsU4tiZq5
LXgTmMMc+M4AusCjH71Lk8HJFeSAM+AubeBeFbL2P/LULEX9RU7IydXlmMyhPG4TLaNF9EajJRiB
JBzL9aqxjpiVvtsWNqprEGTHay+Csgbx9gqyViQwxbME4jBdcWgTnSrmGP0McxHlbaJl8g2TndP4
8YAnYFXYW9w/Lqiv9QxaUR6lGYAC3Zyy0TiHU492OeLJHAPVDn5brSvswnQX0TqaW8M7l8DVjE48
Jlt6qpDKZWHn/hLnmuhbU80JW751ob4QnpRzYc44rjHkfjSiySaVyjDkodVW2Im2lUBS/Mrw2D1B
fMidlVYCNkvmUoGz22YSo4BFTkIzLbaNkG7BkTXEgJ++iEYWm8FXBjW3Zp9C0jzmgZYGMJBwTEiF
N0BlpNkjcxMtYfMATKyhTQHqSKAVvt7AkCwGApGJS5tzj3GnR2pCFG41OLRqF0F7GIy5GvstYh63
IHo+gPMEyzYa+SYbCDF8X/uhU9pd8Qp+ZN6OXiSkJOMRph7sVKJsk3XbkmGlmgISRY8Xe1zLyVqj
oQX+CKp5QLrJk7PCso0QRKDzsLP6Nahpo8vNKc6IKs7YuXNlQBprhBIoI6GQMllggP1ilUvjyg6C
4yAsFJA9bbGRICvZzVRnblq7waiHRsWxHxKaxmj9m9yDyInkNYPcuc0aNXIwn8AZKaa78u3zNiiI
Sj5WPLIv6MdjSWK5+4RS43gqftavOdFDMqfAdC/+wOcgF8X+6Y1MMRTQbdPAtiVXdlRTLzYZM86N
ZOOvle4XK7uISG0N2jqslhLIEDzSIt/O6OJO/Y1ei3DGmdz2hvzNzT8fMzna7uAHTVuoFS7V5jtc
f7ZGA5grGUwoEhBUPAgJgUvzDIW0a1dfz6Vu7vgydKBhDyDQRJfYtOOcKzO5YbK+tguZ6YijCeB1
zcTZUd659sCviM5E9AsC6/G3Qy5Ch6KNBadmRjPosuQWDP8cFUvfgupSGYO0iioLryFQg3MHA22l
OcDUEOdCy0jzobYvnroOxHVdg9z/7fFZ+8t6Xx82DoBmaM6MT0z8OjnpeMwHtRLznV1AYvvoMEZv
NYUhfIW6sogYMriWBwLrjLb5Bh3ibWpwwj4KCGTaFOighmuAwWur5/Ss/HZ0jjFEDVpOhjN8h/xc
x9sNOS5aWa++dXLtxFGYhpzLdnZJttiVSDC8o2owIgcGgvyacU7W2U6ip4gikvh+PFF/OZJHEzXZ
psgy+mqaDxB6pe8R3fYGcpYh6fTPMXl63mrk/cUnbx+SxVGb7l4+ZuzfQlxGRghE0qjY49yCUu36
EmA0sUvUXOoQpqFfLTSGRQz4YVjoCUHfsS6Rljr4MWN2nNLpqC+tThxXLGiVCrWXzq66XS8hPotK
PdUWMTf3UhBuz+H1+CZRGi8NIgSwMD4zJuZef+8pNFINCFCTCvALg26Qpf7kkcGOLY0WhNcLQtk1
hbcmc3nq216UyVyP33pxWLUk7uScczo7fk42wotIHH1YHNF1ix+Ag1MwzRD3WwuIfkDZQDdm+5hv
b/zryZicygHyFzxX4wPc/Jur1olHKnET1iLhk7cwyEbgZ+TO3fp3z9fIcgdOF1TkkMa7Hjbjuyk4
oRkMm3Bfpnd6el8yX9UyMGWSfXxAkCpFY6KzE0hkQUmEAT5t5ozd3sgY9ihKh9sYPQ/TPS65vsYP
qtvbMN9HZLv30QW0csnxR/y2jsvoZKFXUKL8p7j7XvzSgs4V5W87t8aVBxqHxasVznqqaM8wUSA6
cdzbz+vX/dZffwpmvtujVOWTY7a2LGtnnHqyWn2Uy529igyPAPR7WDw/nohxeW9O3cVXTJafiypI
ovMR5oGnTfGilCFJ639L8zd6UywnmL7wJgJhxeRoA3qQKQVYSGx/MJxSMUCDZzwexr3lvLQwOdJF
6aSyV+S9XcaQW5Qi8LLi4IaWyym6FOK52bfkscU/zofpzF2anJxcrg86jVfS3s705+0WxYKUrPvD
6+v23aP7c74944rXwRF/7MhygE7N0iVnYb2MqUWIYdgpR2xvhduOaE+LU0BWRrJDc6z9m9Bv/fGn
3vOso9QTQlx2FJCYXGYiMxZoYxy2NgasQjoEw3smGn6szkzJXTsAdOPtALjsDaN84AwgEhzPVIZc
+Jj6VBFcsTIAFNXv4xHd27VjYR0tNAB6Qebl2n1kjpA1vRb2Nv6jlkgSGgZlviUNMqD/J0PaxE+V
LeYuGg+pFr85/LpibYF7fWzi7qz9MxZtctsix1NmtRj0thJCls3dxHgYcOGLm83V6mYmbQowbmoJ
gq8cJq0WOzywEpzDJB3QcuQtH4/o3v16sTpT3lmpSnumV2AIBNa00VDnT6v/YF1A3oQQF64TaObJ
utRQnU3ZqOjtJqx1LgJ41N1JwUy69oYxfPRbl1YmS9MqXcvnCawgVbSJx8fJ63bPGnvzKVs05Nit
j8eGvjXG24fIkw+W6OjPeDyVd2PBy0+YuE5gJxpHLLABM/11nRJFg5vZmub+iKvKGnZPwiEhmw8j
1U8L4CgiOuM67i3lX+PMKGgCfMMkFO1HyYa//V93AImnCVHDf8nd/f/mGH0m/9/C5GlcZoHsBh0G
WIbALHi67D5n3BxC739ZyX+sTB2GFPNKGcGKHyxi8rxNR3TCfnmUkBG3j+3Tl0haxB6N0eo7RHvj
XKIHY8Y/3juAF5P5x11zEespbTBy4eMjqtE/aj+SHbnm4/1yzwSKeHj7oYESRImTc8E1XV4rbo9z
ge7tMpFMJ1eXoG2b2RZ3XtIoFgLTA85gpDXQ9HHtgKMwEIWabwbgXSp9RDt2SzSf68twS4wNuNRo
sVI+MrqYay67k928MjwF9niakMhSBcMCSC8t+cMP1+U7+5Q3xEGjnLjQntLPx1N6L7RAkMiO3Zq4
1KbaMyxXBJWQloMdA8TUJ4YIUEBQH/FOfg+DmezNOG3TmAJ20MuPFlQWj+TraU36PMnLlh9stQcZ
f3SquUzPBMK+MsFBE7JVPEtUdvexd2lyspJBBUkEMK4MeOyte1rjrclTd/Eu6GfTtUlc0wS4hznM
0N8+vBkoakMyMhToaZjmAlo+CQNQRg32EJpaZIKdjnQhhJmFF58hLbupawPdqsvHK3mn/sAhZPjH
6ngVXxxAt9a6RMudwW5q2sskAV25TxSRNvUvR7X4yX/iQAEQvzpznMt31/XC8MSNFlGTs3wGw7z2
5K846BaHb2z65gkW2OCTGTcz/mWP5nayiVLFgSJmMhpzDy3jEuknS62oO8xhS/7Ulm8NgUIRXgDU
VNNqR4jGWjcWpMHebku6NpFFWjTn3GYMC12MFJrius3Rr940Pg4xXES9yKzfwKjXhxlvdHfAoCUC
OZ2IgzrtreVyR/BbTRtsZOoF1awWgkcTOltZubuIF2am81qmtaj1MJNk22bf5wREjUFCNKpqzxU/
d0TuPpFl8C0BGYSA+kZkq6w5H8gyj7U5slwyxtE1zvvPdwlNo/vP5fK4BLmK6TKzuOTbG18ZGSLR
A4SENWD+k5dUXtdJXVdMY7MDbzNSRiVhzsv90bpfb5zRxsj9jHogBHwnNtLC9XIwO7U2IhrcxDLV
Prk1bmKS7Jc/yeLrJSEg6tmtyoqcFjaI6xYfqwWIcxTdfXnsEu7kX64/ZZyOC5cAhEGmRG7Y2s8C
EfYg/yCciQccIESxBaT0kl1aL2/okduV+9Mhn8Op3uKYcBQvZ2K8zy/Mq4wSJ30I86r92v+i95/u
OWKOxhHfyZuvF3Evk7fdrqKQ6X3/RbX+8fjvr/Y/KzHxiEMolnJYYSWy/iWu9rkyUyu/s4uvBzjx
fFXbRooLKT7Er4XemK+mSIex+6pyyZORoMyzWdHF4ls1tMXjkd1x9teWJ8dVrUF8WKRRi8CyBPUU
JGsrXXP1WAPtKYhclHKhRZbH7QvpKUrWcTbbbTzu4ke7fHKzDpXKDm2IuRXIa7h7RzHG08/CYrkk
om4ZrLnKVid4xLko805sdjXwaQyoeEMXcqPddYPQDDxfkXn+OQYvhkNW1DMWzNMCzbKPZ/tOcv/a
6OSpFDNKEPMpjLZUqone6e/bz+Z0Dg/ndLVcWpLxEiF5nRDWfENwSGpuLMG3RJ+LTO9cStcfMnkw
9VKbpP6fb8mN8Ti3xvt7ddZIMyZotjI9B/rRStYk3mzeUsnYwYcToA/wdrK+Z7bg3On+26IXp5vX
6jxNE2x+ZvH8Cr6LHLGVTM0lRK7Wnn78UYyNoaDLnyecvTpo+mHmdM9+wHj8Lz6g7po+BnVfa/Pb
SgcTGaI73B+YBJ8sO2JliydGoS+GscIMRNuDZ828oG9v5uvFmLi3vleluGFg30N7odOu1czmQG3i
QOUvn3lH3nLOXbvSv97xi7EGKhhgtdGV5kaMkt5WNPZLg18+GdxqR3lcJPrcpp+d3olzE8osq+sM
JoFKkExOX3onlzRjXIB35RFwp80m1uG4V+jof/k+CN/yca6v/04a+XqKJ25OCR3G9/nxtIPUYD0C
FYBWAEv9BgsdruFr1yFV6NPLSw2VszdqgOUbzLI4ic4+I4CoY+kXi5ll/2PQeuD6/or+F2sRJnHu
Fs34UdvW2CPXiLsd6c+j9UXg+Pwn+HwXu32O4vPv2fDA7t8eubA7aB4Th6Nd0ElvY6JXm62poNfW
0Y/H7rghzAFbASg7vEtnjtrMTv9zyheWQfCsOFB/hbPP8yXyVdA/Std+5dIgHMy04Y3H/vYObOJq
2adwt6IoUy/OYK/QX/OPrbBBPEis1kSJ7glDPLmmPrOod95s1yanUZvm8UwYwWSmO1vHkkx/5SzE
vbPu5/zmbRbj2tLEbUXxf99gY6/WdttshpTs94keU5c4G+sJKbdEJjvBOGEbrYV//X66tj5xWpXW
lak2nig5tqrSctBxHxc0Gpbgo9cfL+Ntc/q105qm5kPVybJCg63e0gOfvOKKyomJ8hMGujw+KfRL
Pb2l8GO6/XsAvcF6Ztv+6Z7dnBjwwo+qUzK0yiaLqvZRGQQJoiRxu36tkdrMqXkMt0f17LfU8pDR
OSw9s1oLR1QtUhwd36TJYbysFuowYvZmgZx3ICOY/4tPmqx+7vpqUUFJ2+4PYggilC1cOVkqA/Cj
jvlFdkjRnSjeAjNTcfcEX5idLDtaA+M8FrAUoKfSZZqpb7GfUSe34jmd3z8U1aNJn0TdqSJpUaPh
3pBIf2i+xscxi+Cfp58JukCx9PjJrc8FdsESp3q343UUf1NUANGlaxbPmxcBMF4WZEEN+SkqcuSX
L7X5FuyklQGSIP2ANgF+y2zkfm6Sxrl/9OWTG4+HLEoninFr1w6/q0PWZjhhrj5//02GrTgC2iEP
NK2I5E6S+5o6hk3ISCljxIJslIPTrxjDDog0dHUY6GFZQI6YrN3PRT7bPna7F8C/zmrg1EcOdWxY
vY6bhpwvG6iLo1QCkcygqpa1wxSUdeIdryrQQlQi/bEj4Mb4+HpiryxOC0150nBt4CW9rTM8CX+g
0xAY4vrA6NiMM6Zuveu1qUmo3oOnKhw8DK6lrCXt12uVrrfgwkLM4un5zKkat/LNuFD5hYcZ819T
hB3XpFXRdBiX41E/J+h31enMeMYI59YElD8BvIU00ZR21i/R7dcPKMSCXmNsun9/dxegJRjIS79X
a7KjhyExH9u846OAnAeJGHj60V+IdsvrDaKhZtcFlTtgDmujBWDsc38cFrJemsD5pktC7cBoyW9A
5+K9O7cw0PQQAOVAE4S2hWkfsxPiRcHUUm8H9apvjUyRQU20KytAusD7qlRfIGwAR/xcUvHeJF+a
nYSZDc97vJ/DLDKnBv52BkHmJnAps3w8s7dcCpCxvzQ0OXpBXiiNh251+xlJtkTfIx8Srs/gyUPP
n7Yu6Wdp7X2jpByyjRF4pffLjcGvV75ug27YslNTXjTWatVYu9w8VRT/rlLzxBKICqP3dg7Icm97
g+II6bKxyxjkI9f7QK6CIcokb7C5/pSs89zWfDNs5+Qn7jw0MCkXZka3fBFdcmKZa0WL7cav6kMu
oovjKyKWYezGQtXvKTLoojIXp8VHqM+pbNxzhcgHwhWPStjY79em+TyLsxjiF7brQMhE2zsC8GgQ
ThXAWy6q1uPVv/NwUEFOpUH7QkNJHHqN19Y0J0AVMkVdINkw6wwkedgCDB4PR4V+okb3omIVHcJs
kT0prDks1Li1po7k0vhkMXmnLIo6QoLXhbj2cyYj2FGQ5eV/S7itIkcAUs0ST9zz+5c2JyvbaJ7W
uDEGzG06tPBmC0WhPgP+40IgPaqhL7lyeDzH9zwIGpAg/ziSmuEpMgl0uBY6u0LENbbyApcPSuPU
zEVd1LaN7cRL3OmP7d2Z1Stzk2CnLmImdzu2scVVoKMnDpybXEyZ8sn1LKeaYdW4s1uvjI1/fnFQ
xGiQqqjE2ESqMGaf6Hnxmu8rd6ZOd3cOERmMSF6UbNGYfG1Hayo5UNOqtSGrFD3JUrhV2zQnntNL
Rp0XzLIdJZZEMFjHtadZktgzc9f4uDMmuxUHBTz+4FcbEbWTaxwIVWjXC1pj+53OBpaUjUyWzCp+
4Y/pZ/4ptCT+fLyS8p3I4crkZNSxL0OMzIFJkbWy4q3+ZLhP0aeZv2YTwuW6HxKfW3rdG4tl7nQp
2+bJIQOPbWJ12jZynuN+XwFOKYHz9ifUKvC9rtSOdv02dY4i/m8tMmREJVg86dC/g7pA7kxv0OOU
ljn1VStKrDoj7WlYCahKVt8BWHNXCUvz6sWLvuRRFfAo11Rol1JZ0tjZyJnRKUt/lQcNOE4qCmJX
uZ9RCr5lJYRaBVZBwm2sobfvRv6mq1EjKVAyEbP1cCo5ypi1uA/7saUq9Vb/Rdp37UaubEt+EQF6
85p0ZSWVJJaq9UJI6ha9d8n8+gn2xZyuojhFzLm7gY1GC9Bi+mViRXQURM62pIOb/SlHC/YbXcOi
LTzONx8wu0SQeBhTKY+Q9hgseSTZ9xh+o0Sd9W6nruz8hf4CDFZGJz6aQxAx/t0jVydM4stWbPEY
eWLlKKQ89FZ5kCzIQfZO7eRuut3roRk6bJ95vsNSpBUl03cyhLAv2js1a8izuw/cyrux0EFz+1Wz
SyaFcEgvjPgq0FteFJ8cAZud4LOcfeFA1NdE+y50zdJbuUsXrhtw6kxqOeiYgd7FzFnJ1FIFnXBK
vZyp2KK8mXdwjpBSrtC2F1/uH7+FAw/dLXTDoig3kQXMXDAUYPW0GCrqaS0XnXtEp0RWqb+ymxfK
B7ok6ODomwRfBIA7bq82xShC0dcB09fSgkDHwEl9y6ChBaqmsie15jGUV1Gl9+HhZlYkARQxmOmg
mfL4ota7pgF3Xc1tytAWpBW3e+mkoa/OAFQIZw0dLrMLKNYDYUyYRj1INArUqbODrJTkVIV/RHBh
oFgJRmHE0o3lc2ZVuQFP7i/BQmg6CZz/+4CZi9BncYQLGdDx7AyGL+d9sC9W8JmQ0/cGlZUNeF2r
wBR/9TzJxj3+ZS0Ht3DSwQIwAaaBxZoE5m4XR6x6qMzUCKdqYNeRLfIH65hsnEdG+Ef1cThET802
3m1WRr3whN9YnW2JdmDgcxIBXNq3TgrEBEkeKiI5j87rc+b+aclhcA5fmglY67Dd0aNnrnzAUnR8
8wGzc4a5gHsqT9Ex3gHBAaVPb9EPMQBE62XlXV2aYRS+ZZAGoJ0epJi3MzwWPKcGIw8PFP1nCgoV
9JyzV5ZtRmOr6WuHbeFFhYAvFFsQPWjY07ObW4WrkDdUYF6YmdKl+0gAo0Dy7Ymo1tfb20Nvoz0W
1Il/XuoEI12b1jXr08+v7nIt5Cp90GC9rY7g4MS9KaHxB+pEjIySWcGVAbFLstFCU3wNq4fQvr+v
Fkq0YGYChhqSNRooYrXZ6NMkUZOyHQGt0pzqGApED74BBNhDeRckb4dAeWT9JmgJtEDvW15Y5BvD
84HXgwa+Jop4Kt6Iwi5QiagfNLknhWiGxUqCYiFGRCcNtEYASlUUxO23swy9p47Ta4QVrXToP2Xj
u6avhrYyogU4OiKjKS2gawooQ+ZxWoUIUWgNvA4SOY/mYCuX+Lf6TQ+CA7Z7U3Eq8s6c3uJNdtDd
4UNwjq8uoA3MLD/wSleH3j78QpvDznYPB/tj3Aq2DNmm7RszD792u+/Tyk22tAKQtBPgNCEOQVvk
7aRoec8PcSGOXlqeQFdpVJaRoNOmheAMnOb7q71QFoKUyJWx2T6r0dTKaxGM7Y+P6kdqgW7dI9pz
u/lyXRtd0SCQ5MC5Lr4Nqxf2wtV5Y3q203pD6gDBFEZPdCu4RRH5dPa/z8cGXWTp2XB3H9xWWbnB
lm7LG5uzDTc0Ze63CmxmpDpr5BJvj8JDeY5Xro+lYF0GAltTQT2CFMF8Y6dy23Csx7QWSIDlVmGq
iDlAKc1vEcA28L98p7X1CyQhH7mt9vRbeQXtxeuanM9CKQyre/UZszex92N/DAd8BgjjBfD4PrSY
XHHHLrb8yHn9J3otKZr3wPm6fRHQT6isbK9p98wCMUDQ8QfCl+hz0WZLLPtNgVnAyRuLP0380OjP
97fvXzDtTwMILkR0Z/9EoLKYoZhKG+oBzvHebyWLHeSzvgN2XwWcILVQLnBrO9lWUBx0vReURgzr
exIJALka99SjgbGFehB0WsnaKV4e+r8vm73LCIErPqMt9SKNb/ZJoOgPip6+3B//NH93hv8X2331
SrWD0UpCWcOIL/4SxaA7VxAwt9G1lK9oci8OB+1ugLqDhv1HbjUY0bjQVZjoMA5fKh299tLag79m
YroXrwYjKY3Sx35HvXM3mhkEILCkj6XzFxN0yLZoP1Ql89fuBTXq+7O4eFqVq8HN10qkHBP+Wr6I
u6Mjoc+scJ8jF467VVn2LxH7Y/NtbFNUVdYya4tL+M/2PF2u5pLeV11PvV5VNgN/5o1PXmX2/REu
vbNXA9RmnhvfchT8RNiMQfGn9S2NvgmRE4eZ9V+YQcvJRC2CDsI5/TFtQODTS5R6ZRmYevsZSE5f
vjQIve/bWQp24C/8MzTbKhlLwKMijtTThcbOcnRrK35NsIMKkqNxOwRwOImQTIvFbynWzBLMe32P
8pSvyE6l0W0gymeDZis7eLL64zRefdVsG0kKwPAGj6VkKGK+io2eOGFaAyjZAn8ShlVyGnv5s+Z0
aQVKuBBrYzpQ9UAPIfo2lelkXZ2cDNIgvsKhK7op29MgRnZVnUZ2VnJxzxtrGfcFWDyqO2g1EBEB
oz10noimOYeov0Je1m8AlokstSa5AcQ4aSCix37LLVr7dulbCyYX0HXQbzUzmQTmw5V85uJbPhFj
TPUzvLHzk6MovQHhGqCAq+8suPiCbKWSXfTHWPrQZCemENGBqg4zLiubb0rrz5d5IjGbimq6jPrd
7WyHodjzfh/wAHvwZoE08ZF7KEn25L+FKzmUpVwqaCyRN1MhcQAMwsxdyUfaB7mYMc8S3gSQmny6
HYrdOWneupU7cMEZwwsKIR4UCRX4yTNLUqKy2s9Ry4i3bWdSqwECjo4kfV6LbEAc/XP+gJ5Gx6sC
FgYZifbb+euSRm6TEk6/AcWSo0GZr9qQ0e1CB/TGgk7SqhVDs2K+TJ0UmtWfFZX9y1jQnnN5Pacq
CabAkCQhjoRZSKECGtle5Yo/VArb5LXLIWyIHgldDggfAPxuFrKY5M+aGjQAHdUV8hBRWpTpQW+1
SLXVUjYKu8iQvf2dpInPO1CTg8CsSvUiMnVZ4Uerlns+f6RhpkySY+hYtqeW0tzJOyBZiSi1IF0w
IAohkSAZx8iiQxCr24ENxknK+lR6LLSCpnt5LMTgWIdRzVlqyPkSyQSx5F1WoI6yB7GCGD9meavU
F63Q+uKpj6Pa2NIWaEm3blKpxNOuRsCIsiGVHYOmkrAvynGsd2Km+lMNQfTVoyjwFZpTBl8SnDxt
glfcgSF9ycYobY6hooSaWYPzG2p2SgXC2aKOYkR5hgzSc0OVo/YpyYYydhgQY52bFYZeWzIrR7Rm
jBnU7yKfS8DEI6Z8Zyu+KIUbodZpBFqnik+8Qk77/EtRMiDZSciQJfvMxFKEllniF1z4gPqAXJ7U
bDDkjUZBzH/Sqi5ET9lYSxwRW7Eq7LTR0hFTX9OImfqQFdl7DsYq1Y6QMGi+Wl0M6i+56aBpb2qs
4fJNV8jGsAs4TonPYLQJYztEF2z6WiSxmFSkbtBJB0WDLFYf+l5TIg/yCwHa2FADQhO9kdAS9Z66
N5CUD4JOi8y+UXPhOSiGjlkp/l61pFI6/L808txLDGj42kMZ9MG+qZEY+U4DIUqHXdOnSvjAdZ2q
/MKvKQGPyLShf2+ltm0hX5cbrylLx5FQiBmKdtVlaWH5FQiZbREzjS8yYo0+tDUXhnY3xqLqBkUK
hexONELohImynygHJGi4aO/XPp8fuRQJMRcXiI5fig7zvcTkjiNZ3xfUHqMiD2y+8JsqM5u6UBJT
r9APDPqrJh/r1wDqhlIM5RRjyF/KstTYIdcqCI5AQDvlTJlDe9RGyhNRslUNkySQEsmKwcK3tMG2
hb5qDrbuPBfsjqulbF8VfI7JC4dWgVoqvBoBrW9tolOCZkmDI30zZNU2ywahegIDQaoB3gu98XHj
R1zDvyg6BWSGGWqtvweDpsWfrKhLxQ1GTm1Q+FCj3u791BhNUYz60BHUIJGwVBKVH5gKliScjQ5y
8+GogrSiFDveTZs6zcHYUgnGF5dnEETggy5QLAa9tz8GUjyhAxXLIHwM6zLkHoQ6FxI7zYKqtTk9
ooUjRCJf1qTnuZRZAZpR9O8hzzkbdC3sjYLaJ4Dq0UD/rDwyC0866JJR8QVXGnpB5txPMusTvMIF
86I2QlHZ2Pexx/NbLfJQoySGcqT5e6+/Vskn8DikCqNvSkvL8P9EGXheje+Vz1l48/6H+UoCgxsK
3rPnoc5YzovCVOoOHK4lEK0TXKSTdSIoll65961Nv2z2wKKqjuQfakYY/bxJOjcEnwPvKu/lqp45
EqefFT1ycr6LrZgfM+e+tYWwA08eZKzgtYDRYy64INWTA96jiXGMlcrK2yiwgZv5dd+IsGgF3aAQ
UQBcAQy9t4+e1HZ6zIdoX0w5NJgjHO/KB6HD9LVIziuvCkMjRksQeLV2GoBSw6itQtctdbU/daHf
FzrPE4ENGsRFvFSz9FJaRVlBW/TAIYXYEd+39R0wpOlLeug37MJVbnPWt6ol7DPdVI8N1FlcSi0N
ZcvA1ZtdC+6C0j6HDpIF8WnNDVlwoQGFAg0U5Ag1XVBm0xQUFACyqOc9v1Jrc+gr1C2EBMwnOJxE
pD4UVhlIJSPKVSsh0lKdDBKnYBJWwEIKwnrxdoUMViX5IAw8Ilwinpj+TBt0ro+f2q5OXENwItmk
39QdShNFnvYheg2jFY92yTGaJBiRDgV3+Q92Klms6iRBusBLlXSwWJ+NRKzQ8F36/RoPwdJ+hPgQ
amXwLRURzWa3o+UVPLoA8/J/EydIgALg+t5cSrIrVw7zAo4XZd8rS9Oor4KTpgO/rMRnPFJuPQiS
QKJCpr91NrWCjepC2tNElZqgUBr1ZAcIo+KCZaV7Ha21S2xpc11/yewSi1ItV1sFX4Lq0PQRR7QP
uk/op2uswy5GX+RKIncp/XYz9OmSvxp62eIZyaX/MTjxcFt9T5BhncbX24FpmlDWXMm4/X0YZpfn
jc3ZCYqbQJSCDgsL4OLnp/Hg7gLLBA3ravp2uifuGZpFu9GgdR3Fg49eKsdi+9KRt2Zm9UdrLQha
uDoVVJANEecSDCrzXlolzkq9ByraK0gQme9hbddv7DkBAsInU+9fZ/2OV57fpZ2iCoAAySjeoYA2
W7g09guxbijvOQpnCs8cM3cncU0vb83IbKVUhJFKlcJIuoW05sHAqTABFjGsladn+tj5Ql0PZrZQ
qcY1VBRwp0LipnhLf0E8+xwbp/ARmFMQnewh9QKfLY3tVrdDjchrp2Bpo6gaXhsUekDBqM8ugKEw
4BqOg+Chzar1SQLRVpDZpY5+efDMZK3RZWm36Ei7g2YWoaUyp79Xq0rXB18ePa4QtkWzFzJ+xWFY
qpmA4OGfidmAKk3NFMZJo8de/AT8cx/vDjpTt/UexNHPkAgixhESgTl5QNn7hPDi9/0FXULY3tif
3WNFwumQC8QQdU+p0dFlvb/CR3R1K3KTYTe1EuJy2XC4W3xb+b3WRLk2wbOzwQt0yFIdKNQypQ+6
Wmw6Dnmg+0OcRjDfstczPDsaTYljOdQaSkOBA6ZiG56vXlZO41ev/4UhFB/BColamzSXPlbqUJGZ
FANjGE7ACaP9Lpgjy9v7VqTJd5iPBykj1ECADZqIFvDzq4cgSiOaFboP5K5E8A4Il9G81BfrAgQv
uLAyU0BP3PArMm27JJAuHvcvXvNkrl3Z07689xWzlasSLYvrmAOdUnkKlSOn7oc1Uqilhbse6Gzh
0khApwjY6QGDK0iijcCbjaTuwFopmffndCn9hwgJ7OkCsn9g6Zpda20kiQWUo6eMlXLJNsIe3R7x
Z7YFSW0KGPDnfXOLbvOVuR/ZxmrQQ6gEgz4GQTq6AgD7oRY6iLeFiTrBAew4tvfLf3z7gsMGLaWX
U0dWhcIWo7B/Q56n8YcsCjKZhajNj8dKAyVWeeJ1K0C1a0DXsNJ8RJ3NJdHaTC8sKkqYeH5xnUJ8
d95FAKBskCQCEr7Zg3oOJpRJt9PqfeHEbAsGAvQJc4NpHJKajGsg4KXSzESlgzVGBV9Fie/25Ghp
mqpx1fFeH3xQ8aVI36JWxjklMvvIIuilDU9hk+zCRH5po34bc75bTczMlw7Qtqw19WhToT+m/ajC
wlKCb4UBD7TWX7twvOEmABMmCUidoqHj9iMZU1MxkYGZkI/HC6CZ73u8C/SLOohXUvgqBfhBHwB+
gno5ejvP93fmUpL42vo8nzoGkO9DNod5tNl1z4NGMu2N5xwqnaIGLbb1murkAtEQpF2wJApy04gi
f2SlC73ve0FFAYCSUYtNGhi2H/n2mDzwyPHI4RGowB3/mom2CCz8ynAXbjEwcAArAo9wInOa3aWx
ykdd2HITv1JjX6hjFaObcjZom4FT6NEIaN83uPTc3hicXZtszBnVlYD3aAVUJ9C17WAWPZIfiUU/
u4QRPTVrIBvL/isI3LJ84IRHTrJUxDeqO8huHdlI7MnUMIO1WsyCa6eiswcpaDB1T6rftxsP0iZc
y2Wg3kM6/F0HjcBHk6wUtRZNAEMAjwNIJMiG3ZqoWz826h4HMCOcQdjG8Og59VameMEVRt7wn5HZ
mkIxtWtVpOvQ9VdbIhhOo13m4mJVTcthTnnIt8rBGVQTGhnYUK2LK6B6CXf8Pj9GzloOYnl/Q8oa
HXbQKgBb2O2QUVHvxUAreS/Q5K+4i2yx2dZDYnPpN4Rx1cGJuT9d5EB/iOSrCJUFb1nFfSeCBRql
tR+QCa3IaSyxivcGyhHaXSLCd7zJqyRJAZdmBKkBEuaCU4SMcOU5jZ/ur8VSeU+VQUeK7i0UUZEY
ux19l7JMz0OshR+/dOqlRLLe7c56YIYhRBrkFwllIbnhIcvpNiGEHKy2e5TApXT/M6Yrc+arAMmJ
kAE6KdA3mxOCIzVaqlGq8p6oEol/qs61YUXbJrRkyJ6OK8jtaQ//NIZ8kyRPVHtzHjNNb5g8IIPv
CTpg+jhHkowE+UoctPSK4pz+x8jskRirSqRxDyNG41L1DMZ5AZnA/nJ/3hZfgysz8wcz6atGlDkO
+2fUTM341fbnLN6H4UlXjim1e2Rthe19m4vTN2WFJaiHovQ/G1lBNQHJ8VDwILZnPPTByq//K0by
Y3n+/f75kNqk6mnHF6InBYE6koaXoxPPa6XoBLya5iQKWD6SPM7ZhzDU2QsHKQWZoDaTV1aMOA7V
BwP5eyIHkPZ2hrFM7VjxQfQ5GIi/7bxLjAMFjx1esFhANt1vO0Q0DEqtCuH1ClrZpQ+2STsbuOQ3
zdLuPUQtfiC0ZngRkFJiUCofByqaaOiZyt/BmMQkagYhdwWlH1qzRJQBMn0OkbCZl5nyyPdwTuxM
SuVzIeS6bI1gjQWrthK1hVuOLHRilYGr11cq7lIPNaXO/TVb3idXkzq75Jq+yAzUXBGVtw3yD9oG
pE5ISzFzDKF+cN/YUsSMLON/dsjf+Ogq/uEHaay4Pha8+iBYTgM1iXTLnGij/3FEs31kz1BefhgP
OnjRwn33GqM1YuULFlznmy+Yrt2rL+h4Gc291bRH+Sedg8QualGPinSoUrtkTyi/0XKj57qV1g5f
XWTVsHo1t2T/NIZO0oJUQX8y0rV27qVn73paplD76qPCQkG1U8WVkDY2bh6eman/Jq5CjJae8Gsz
syd8bFpUb0uYAVl5LB200O4NV0KqKWtWjuqiuw7cqjz13IAPbl66MdgkJSxgoRWiQE0Lad09+jEg
TpDhRo2BpeUP8iYk4ibdxafhE4qv1ZRyXs2CTrv355Xx7ztmM5uUYV6gJ13wst5qn1pIVu71Q86I
jaLy2/2ttZRxneCNyKVPzJQ/BBf5MKXdWOSCx0PH1UWDpNCjaGEZp+Cy87+axxJaFi+bFaNLIce1
0dma+qzKxlEtBC/cwi1rSK5OU1wDjWLpj71Xl066pp6x+IBJkOfQJiT1D7C2GIQ+pINLAWkvcVfk
VtfYYrjy7C+eiCsbM+cjCMomKwXYgJYpf1Jzm8+9ApUwMq61pi0+WtDzwXOFgA2dSrdnD2uWKw3a
QD09df30U1H3fLHiVkzv3o9NqEuTAiy85x8g4LZgg0QRL3pFYVfQLUDzU3AoVcI/KXQbrVF4rlmb
Td0YBl0qFbBW+y4FsP3Rn/IgCfq8y5WEwOJ9cjWuaRGvri2etUkg9rCkp1YLHzh8qmK77z/Rcnh/
ly/tBuD4NPjDE1Jo3tAv1mMQtvCbvOg7CUCG2EaA9P0qeLCAq//Ne3htazaoAqmxIe9q0WOPPLwJ
IyKc8CWhd8sozOKx3pVraZWlDXhtcFrPq1lUu0jRRgMGEzRXxPlGUi7pn/vzt7QlrkzMc1Y6A8eE
5MNEB+pWmx3e+31+1gUrXEmALEZM14ZmzkQ5gE1NCWBIqcAFFOhmyM4+WOfrD4Y1AwE5lV+6lyrs
CI3U7f1BLnoy18anq/JqInVaBH1a5KIXGpDjsrB40BIXkAY/AZyyJim6OtSZI+GDAqnpRQy1qZ20
NYt0G5RPXLMrD1HxzHhqpq0TdZtmVSN2eb9M1BZg1YBQxPTzq2HKjVxlYtqIXgbxxim9Y+kg/ZQ3
dflIX1NHyYETC2y9tABDUh22irldyPuD9AX8KBBP/6sAdGtfbArOxxlFJq416/YlB2OERU3Floqd
ELu8emjkLZUt48mIViKnpfT5jenZUeHEsW5bRKye8uUkG8VhWxzP+gBhJBA4OtCvz83KTMBItNVO
8gZkQOlO3Is8EfGHczlXPjATwMnWvb/zlh7EfzMCIOrtjMQKFDWQnYbwAdT3kH9Fd8F9A0vnFy0k
AFIDbDrhAm4NBFxVUn+oBW9AatUtQ2soCTrZg1dkXVcc5KWGM/SaoVtwSsOgT2p2/40F2AECmcIX
tYRP3wKt6g4lpNOkZvT/Pyg8HijPgTZDBRX77aDoWKdJMAiCB+jJkPQb3ygsKjb20CdWXVcE+EPw
hqwYXcI7qOiFUSSUxnjhh9BH6Wt8P5Y6om+Q3DPAEEe7eVLOPnC7dvKyL/Zrvv1SfUIFogi69yh7
ouQz7Z6r89pLUs9GAAUn9vD6cBzcVCOVYwaW/Hx/QhcdUFTLwBaMYJYHXOjWUkXrBOhyX4DM8fvA
/eG07RD8VpttbpduHZtiaPG8Xddm9Cse9pWw8kgvbdJr67NxcnIzGn4xWVf3XeHKH1XwlujbOnhU
kBZebTNeuIbQGoe8ENq8kf6ds9zTqMGPxkgELVzCTBGiaAap2EXKbXRwAIKORJFdH/Nkk301lf0i
pzaIboEE3yhb6EfS4DsPJgbsX/fXYOGrJtVidMagGgLo7+wBbBh4noqpl81AFM+qCMzta3XXpRN6
Y2P2znVj1qtiDhtcIzsDlzkyJx/Uxhu6Da2PcXCknBXWulkWg1NUj0L9v/6C2dGF3IfYsQSF72IE
Rq53a4ZIvZFtCu9M4PatH+z7CrB7vyXNQB3ZyLZVswKSWpxpcCyAVkCTEYvMthuIeBraUX70Rql/
p75mcnG8spgLzMzQoL6yMXOlda0otYphpkd3dONDuA23jf0OhTv8cVtCn5Fd2v6ln969dGQtBbxU
cIB5IB+BXvh7sm7PM5DB0CqnqLBDMOkzQMceZ4JucZOYLir73sTUBB6BTeie1qS/Fh60a8PzQt/Y
AqihGgAWdFCcVx+07mPIL6m6UlFYszI7K3rBiqGvsYvaLMpMo+qemkzfsBg5N77jnPsH8/8xmcCt
Q/dTxEU8OzVl+H8nszNb63h8zJ3GjWxGnglmE/Tl3RZkWKffa/SVS9sUgR9gSWi/nySdZ2tIeWUE
VReABeouCZ5FCCvfH9jfi24WXSIm+o+FuXMvSDSukdVCVZYMo6kfoceLJsjHV2xO6CmfjaNxpGZL
vjKTYt+CQN4SbboFfzvqKn/eCLdrXcUUTKTXTU4iw1oCf0GeBxp2V983W2YubZUgj/B9QNshv4is
X+rETuEWR//Jn7S+7AcwwSVO7WZOaiN/i+Y6zslNOB33Z2rpJb75ktkWyPTBAO6BoYsm2MgmWDne
0ZF7ZA9j/N9stusxzy5IVasFNJujEJxhyM006Riyvg2tngCVA3pvEGrDSxz2YINZ8XD+OoP39sO0
I6/8jQS3SWaof22/vzLYBsESCbcZgdtBsOiUPH11Tmn3pN38ObyBtouglTI302NgNftVmNDic4UK
jiBMlXuwD86+R5YbSfJDNrVa1+jD2BQn3RrqB1l6yQTBAp6700kCEsvtymovZHohsvbP7swbggZO
p7cp7IouFBQvzR/fIOjx3Vj/SzvTNXc13300SEOQwE5CWoffWQoDteFAfq+YWbotNZAWgNFQQyF/
TknWQ8BDrNSBhxnl6xHqeS7U8vjYYmf0gUH12X9YibYWj8u1xdnAGFqmJGGAxap8yhX0vcjmkCKd
iG78/hAeDeXBX4MNLcXwOjw64NFFNKyj7ng7mRwvq5VMgYU89hZSf+8R9Am3hko6NKzYKzO6tEGu
bc0inQh5YV1MRoRtHTleBh3d+Ro7WvaqZPgC8z+iDYxI1HEKBHgrt6PSw9E3qkEAyJrXzc6ttIOB
Uyjssq1Lnie9XKdxzO/8qIPTwz3tpdez/HA2rKLBVbi2qtNxm18PUKIBjwpI2dBHMA9WG8ZyQcao
j/ElOGmmsDNbd9Lv/cbhX9m00kKGEAP/Z2x29w9a6g9BPS3nnjmf78575w6uvnOwdZ+fDbMn6f7p
9Y/9Zn9U5lvtUi81N6ltWMHLery5hMLW8S38pLWtK8ocJDFQPUkNDrWAtpfz/ZhkVm2kOtacoe8Q
0PqdInahZTBaPPJcMHG8jNo+ydXiHKk5v1VQmnNjnmkPfRFN/Wbl4KLHSnts8B+JusBYucEWXRZd
B3MPmmwV+C2zG4xjUVgyzp/yCpbvajyRoSrMW/HGwttobE/F5zdnQahi2xHdXIO7LC2dbgD3gAoO
4B5ztDX4A/RwKJCBb5jNhE9JeB05JySlMq48WGuGpg17dX/qcSaFPpL9Xq9573JXmlF/KjGh5Rqn
9KI7fz2k2XzGqlRgSEijaDmBVCD8kQ61X7v+FepEQRcfVDJJ8qTvS5PjyO/NeeW+WTp5E/nuVDMB
Eep8OTO0FQZpBvNlHZipdlSkP3IM9u4oQoPd91/2ZLTa9RUqjqQpd0JgJzJ7vf8Ri3sK+YGp7xbQ
aPSJ3852m5d+qiet4OWBO2kfGB9vjeO2kJoBV2rw62G3O2m/cOsIa2JNwsIDBgJ18EahjQ3X4dwT
1jNO0lgN9GC3SwgUu5vBZiPmG4Q6m5P01JEVd29puSEMpSHtMk06+nNvh0oTPZWjab73EpqlKXmr
vyfRJEg6EJRCctOwqn1uStvzZnN/kieffnbFGkjSIdCYWO/QVXNruKK4f6RaRN/a4Bj5exV8tcMh
hboOAPZSbIEIZSUGmEZyz+DsCClijo5JJNq8+EsojppQW6q+hvZbOKYItAUejJnoaMaFdDuoTATp
V1HBRtYfx95mZsTQJLdCYLAEOrqxMtueslo0ZRjBCmvMYPcYnZINb4PI7ks0AmgCqRu8iZtsOPOl
vbJdljKDUyYBKTq0Wop4Jm4HGKmhHBk9bls9hxKH/mIIhyKzM3SB5qSinVVzFaF/wCU9cmbaeGsa
igtDx+UAsqepwQVe65y8ISplIetZKwI8Kp60rwmKkdiuoD3wFz8iG6AQGtu32dP9vbqgCXNrdrau
TA65HDStopfXJ3UMLDEHqu5oOPqwqXuigya/1BzDwidk4YfyzCPPoVjyoT8bCZhjV7yTn3cEPkZE
XzrGj0L6XFmtD4YmQSwrwv3bRiTcrxRiF2KR298/OyhIoUtD2kG1DXhJompbOQpNpBZNhe3z+kVW
oRXXHI3YqsZtwY5tv7bHfh7UW/uzyUYSgvbZND5xJMUbfWqUVz+x/Ow58T/YR6I+aoOp/S5AMwMA
6/2FXnCtb23Pjlapjb1UKRh7mqIF3OmbknDFE32rmk0NoLQtN2ulhMmBvr2WYFEGRA+VC4AY591T
ndiOiQJmL09K2hRwTb7PNKJ1KTootUGVXxJf5F+6JuqtqmdMMYc8VCBnX4PUhcgVD2xhnynS6NBK
j/YsS8oSfM8D/UzYMH4UfMZ+F1pQZfb9ifp50d1+9SwsYGBHEA0VCKFaDsGTqW4kALeTcK/Qxoz1
dMXawo5A18IE3J3Anj9IRAShLfUC3VJepLzJ1VaPX7POuT+gn88R9PMgjwiw9EQdMu+E6lJ9kPKx
nzAw0LdqUnOsmi0XJpZWnqXUGtLMLIq1FMhPZwfpLqBXJ5Zy9GXMZVo1ozO6TpYBEknqGEQ86Qft
Q27FdVzwKWBFRE0F1Cjg8/sbf1z5jvkgZ4EfhaKnNsD3p7umJpF87ELoQ6S+0/dVTJqaWXrnRNml
Tt0uO2XgzlPirzX6poXiCz5FkhRwNCIjjTai2+cjaJJOTfpM9Pxj+Qr2PEuxQapc7hvL1gmzc5lI
K77cQgkaJifIN9qW8GjMUwJcqI8dr6BUN54KAi5nqDHKlvBAzYfEUv4L/w1ZaHRkTyT7Aoh/ZucC
QZOmRUMKEAE0BWzAGMvf/IdoZiYIOgRIC5PuouIfn4e32L2/gRciN1QjMbNAHIHfDX3Ct3MbjSrn
c3A+vLAgqGOBi3Djb9u9Bho76NS19u5PtQXu3kPouL1veuEKu7Y8V8tCX2aWBmIpeUKfmFzp8qDv
GwDdtBk45dYocdbGKc5cEE5kQ8FxGCf/XVrVg2Rtg11moh3Uf6xtGf1hPhKIrZuEpFqrpy0epas5
/hs4XB2lVmdy5iewXT7RlnRubgV7CU13Jh/aJgdelj3m18ze/ouUz83izr3lFh58l2gwrJVW8iGb
6aNCD4rJv8LBSNf06pdeQeSVoJuD1CC6xbTZVspbJNd0gwKhQve0N3uD/A4UpzQsgKOH8IM1a5CY
pQv+yuCcdFRkggGB+h7PLhD8oGYRwd1iqQf0uCu74fDhv+1SxCBr0fua1dlOQqKbthWFVZCb8bnZ
dKA5/69GBt4IFeEcFM7nVzw3iF2bxBLwNuK55eStJDCrBXukInqVRHTu/3D2ZbuNI9m2v1Kod/Yh
GQwOB6cPcDlKsuRZdtovhDPTyZnBMTh8/V1Ud9+yKEK8WSigqxOudDCmHXtYe61tJurvUv6r9kHf
5MrxRvA3Xb3yBEz7NfMxKFhRADXFKyqBkvvcNKRhwgoxysmxs/pt+r3dBi7Wc813mioDV0aZb2IB
ziY0IGKUSTJPee/t1pPey29sizL+WgJ/IW7Fe4/AdepzB8HyPEQfGjwzKfgAMSU72wBHLudWD7Wx
H90P/cdRNg3JVG/kw3iHjt/QJaA4f8zXor0Fu3f2DZOT9MUa9PVIE0bxDQn6bwwriu7JzodS6PdV
6t+FuOt8urN3JUrFWGun6YKhW/3pBZ75apLdLwa523qtGLVwLSZacOW0tFM69nxaQjX4cT+NdaDO
z9VTsvzbEcOp6gRUPIGivyxaK6sBMwgjYB7Pn2XLzTbgjqxt0XXYG46Jff1pWgpmMJm/hps+58tw
VaLpAOJOe2RWbv2r8wCsxnMo3rX7p3bD4791CZQJzw38jAjA7Pl4VJfKIslbAgmU2Ox2nDiyfoi/
Rw/gcDGVe149iuO+zlfFuBbPImSk0FcJHiTwjp6P20LvRuqSTj7aYOUcEarE1m1o9sfuCYmjhzW8
zgLIbMpR4RWAVjq4zZVZjNjoSTuETQFgSeYUop0Ylt9GdiqmaGJMnCDVbXASYQ32RRGZXcHMkDxI
GhywsHP4cJTSm3DcpWDJrtmmAQik2CcyhDWeOslSKkt9J1AQG2yR/0xRR1mTIlpgr8HXo8pgTGVu
ZLlnixUWQE13tJWPL2BmM/lmm1h8I8I4IsID+W3+KN/YtYZ8MRh1rp/HBYKX86FnFznuSppkAd6c
4UGGmn1lN7b/wG3DpJFJXsXKcd6Qe7OUyHx78275AeJ0a53tSy7xFAjIqJChcQ6hwflZ6QN0dRky
nndiQisyYJYvgdkXDaEP3d+I5c+Gmq206kfACY8Y6sW2vym7MjATwZQOIhy0zUZZQbssiFBicZFV
NCYpNcRTs9GQfdOCKsHTSr/VH+KLdtPb/JncJs6zZnl7CRwyYNl7qI5PT+R4rCBE+Zpv9pBF3z09
QOf0+k4vZGnOvmW20Vo/kBxsXIBjo9MUnEwuVbDdylrGYuneg8cUfe7AzkE+bFap4rTUkkEfybGh
j7FhZrkXOD1cw9yJkuP1GS153mC8/Gus2cMwCL3sg74PpttGc4zxBAn279FRcAZ3n39A2363Kaxf
1sqoS7m3s1FnFpWj2lHHnUyOUwkANLV7f6fu+DOUDe6d/b6CkOXHOFrhhlr1z+sTXnqqQGiDrIAK
Lhagec/vSeQ3+dgmKiIN3eI8MLunuHu7PsTSKQFHHBKaMqAv9BQwf32exgiUeTUmlw4A5Rqg5W33
cbYLV1KGCz1lU9gCNg3kpacs0+w0yk2ga5mAqXRoJxteglf0Dt/XYGTgGxMS5j9wQBES/4AMqOB8
J7UZDp60sprq0nJ+/YaZF1pTJQTvo06OjILb0pSTOqVeTkbj1SjD8tgkbADHItU+Vd9QW5u1PtrF
FSHUDn0wohfQKHmTOU03gEGxTMuBmDSBi2GqRSJ+lzMFwBzGUVQyy1KoqUUC0EKij8TP0XgrxSny
VAHNf6SqkqWu6meaUwnt9xEtJ7dD2BaQ267G9g14/HY7Sn1b2pkh0KMm1+ozqHHTe5lVHCmLRi5K
C1yzJbNIrpLAqYFoCvD/w+EtZlqFXKlUFBtByeCYNZoBwHkY64eEknRTpNq4CQs1+ClT1HytVqGg
78+bXDLHjDc7PZeFbVqAFdJMpULjViGnbY5++VTsnLxCH6YJLgFAp/Ow+hDTrhJNteta30KnbvI9
w1LV5iTWxv+OV/PX1kHN5PwmdBFHZyekN47xc6kD5EyfDNByyswUtuGN7xiBG4QrCblFl/frmHNr
o6v1kKPkegz3qhU+3cV28CB5EoghUif16MpFXKj54YaggowOatz2i44BvUtzI859nE4n3NvcPUAP
pwQwiZnf6B0o0D5YAUpSW00tS2CevfJaLM9WRW4TNZWJv2N2OagS+YPaZ8pR4TYXHkb2kLwoaBSq
THGLM6URMBbVh7a/HdawcdNvnodt5K+R5y9IwOSsGGmkHI1vcmElJqk8me0Z92p+v+IOLFoA+Bag
goZNpXOIB3pCQXTb5woC7m/GcGg5QAMr1YtlS/dlDOX8qGbFIEdUxBiVe7gBuwhIg0L78dN3gz2H
stBu8/Rro21f9NX4d3FygEwqEjDViJ2mn38x5QIZhUEKRuV4E2GY68/E5Lhc7NGX3z3z2FqkjjUy
/e7h6OyOIQCA13//oks44T3/8/Ezz0mjfQz2TAygxxvfCwEs/MY4SnoKynlaYY7kgbWqabB916w4
bSdv89rcZk9TCW7YrCgxNHMOh/c7F2gtsyuB9wHd4H5fbm9vd7JpP2mxCY3269Ne9Ma/Tnt26/og
LuIgFJWp7eAw/HpHPGIqDhqEto/pjVf8en3Lnm93RyBIHjbIIfytS//Xqs9RqYJUiKSLMXX+Tdrf
TQGAb0OhdLh7aoB+9OKVU7RoZBCwwe9HeAqQ/WypezBnS1IEk5oA7XiAbgS1G2d43oFo56e/Rui4
5Jl+HWy2tkbfxcE4UKQRFCfZaVb6uJHeru/fAvoO3igwGgYBSyxy+7N7kfMkaPw2VZCqcIsb0bU2
Dz83a1LJi7kmhPTIV0DPi8ri3APFvdCpBgsZVZb/y/1emrmPd+G7cXO3feNO+AjO71sLZMxHfkzs
p+tzXPIQAfSbOHchZYsvODcrqdZmBGptyjFWv5fDx8CeM+FjkJ3roywAYrGSX4aZzVEgJE/VmsB6
fZusZmjx+xiIqdL8/gw5b9wHxTT3woNudnursdQE7JURpGAESMSAvKtFxeH6By2eHmBDgE6VgKiY
v4dFKJeiPGjKUXwX7tLOU9stk210UKgrtf3lgVQopxkIG7G95+urySC7ZnpIj42tqy75LvqbPHd4
sinWeKEJWbDioHUA9fYkvAdRuPOhhCAQiizDUMypoXQkPI3uSKx0+36AnlPxhKbdz2BKTqWm9JD+
ciDL8QwuzeweXcmRDW6/4/UlXqpmoN4MIiSNIDUMYtnz7/EzwZCCEEfLPnTWodozE2V9q3pNb7I9
3YUqRMfXbuyCAjVO8ZcxZ8+zTv1QaFKMCUcD2Q/wb5nveGOeXBwz0/th7p2mtJzNxMH6YL+sTHhp
A9B0BPgK0E6Az87MRd0oE9MB7K3wVKSGS9JvevhIwBPU5w6Iz+K+AOO7B/dLwOleS8IvvrFfR5+9
sUrER6bowzT1g13dG6+aiNZfU4+tX6C/26zMdTpM82cVXoE64YSRH59n6Ebd7yUhUpVjhnaYZgsR
y8rKQ81OYo6+cN3uY7sJf1wfdPEt/zrozAdqoyGvC7i38NlfvvkHQLnMw11tbj+7+/v7V7bfE+vW
2myslzVzseAggTMA+AD47yBaU2e3OCljP1brjB7lXyAp6ZDmtUFW06/pw07fP1vUs2FmN4YpQZo0
kD9AtmUsvDHWsaZCFFuDjwrE9bVcyrYA2g1PFjyCYNedh+wBJA3pyEt6RC7SnChTH717z6rMcBJw
vFm5GtO1O5sYHjeMhnsBBRU8MrNXJhnFsktp0B1zPQ3ssMXE2i5sV16Zy8TrNAw08qAqMT2n8360
Dpl4WgU6P/Z3ya1kk012QFr8E3xdXmTRw2vjKHZtG/xhZXrGxW2YDTy7ezSicQ5Gm+4YqLd+dSM8
NVuSbaPQBaqVNx+a/DMbrNBS92i6YW4Sut+Nj1RxIBidGm9yDb55O3uEMPWhPA7tNolewU+Ryla6
D73KN2uO7ozaruE2O8Ezu2OpxffGUYpf9cwKbahQVuldX3i0tOoIfGCb4kkt7yupMSs0qAlmvMk/
IFz4UBtuICPOVTYF2nx3EUCg8T6T7E62MytBjRLaQYFJdacjgKPIDfRT+6l7/1DSzERjEIrtjfAK
NhPkBRQnPCjf43q1tX26ShdH5cseTg/qlzjH8CMUo3WNHyka+l+go0oa8CHvJbD54WO0Byo4deis
idddPNOnDURNSkIhHIoA83cjCQeuTRsoueGdhlyVD9HWFZu5NsbMenGG4j6ELbrjjeKh+624kdfu
9PIx/GsWswcIqhODXga4ZmCrt/M7qIvxlwRHxCxv/I8V+3Fhq2YrNjvy3VDmlEvTWCaaBSnbkNSh
D7e+WZiSVbrdjWQ9Gb+t6jUNCggMYmA4b+BWPz8c2aCWdSMmGLSpW7f109QcpKR3WLetMiCO+gYy
uKG4xlh1iQs9jQv/FT2ugKYqs4XNWJxBChRbF8fv4oh+NRndMLd5JE144lo0CSgne0/9Gcn74lO8
q3QbugKm0t5fX/SLXMrsM2ZrDtzkkIt53E3V/twVUAavMGXfiVDPKe8ybU3I+lQtvbiMKOL8Z96z
yxhTNip9g/VWSrcJTWpAMiCKt5ViNz8YNbURCgIMnG+Weg/t+GybaBv2Q/rkkFhDiO2IPyWgCNnr
9VVY3Y1Z6FeHUcs0KPzg6LF0k7SPVLLC70HxbFgZhIW27bcu2idYEohzqXYi3ETD4/VPuIzssRMa
2Bng6kG5A8XV84MIHTAoHhW0O9bqTaQiR3yf3xvEaiBFXrxRPzf7Dc3NdFtSiCugZSQ2jUcpeu2J
O0BUC82faH6hyOV2Jok90h1UZUtXcTZLpnR6BycGSzjh8+z/gOqYIucqPrIy1V3cYwPVh1zZqo0X
9F4a7RL6Xhv3lDxdX53LRAAGBQXCxJRBNGjCzTaIIKqsBRUShyEMd/RYj7019uCfLqP7mLz3qghK
n10luxLE2QVIaKnGe9WuIF/noQCaHCFQoKNXD2KnIsLb2dlNBF+raYsmq2+K9w0nRI9N/Q2Bpce8
zItaC0i1YZO4aAM5+I9AVtnqIQeUhJ7+ub4gk3n4co0uPmW2HgIgZUDzj+JRBKydJJ2ZiLcAc/vZ
ypznMcB8IGlmHwkoGHgiYKAKDIeR9LP37/WyMMFt59CKuk1mZTekhTp68z60uXt9ljPrdDH4zMkL
opErrBbFY8Oe2YefPY3iLuKbSLKlxlWFleTa7DW9GG3mkkuioDfCgO1NUMxRn6Oug25Oa2fVXQaR
seszW13X2XWHzJXYM4o2zHwrOkHtluImhzIfCHdiq4H131CnX6XXOO3W/NgAbwFiBUkFV8op4P/i
CklRNWijjN1EOZTrHvRZ3Bh82pCLAPpS+r7GcLM4y4nSCKYCyjuAeZ4btTYWwYoKKP4xVhyaWrTZ
xFuDbMrhHk5kmP6qDa/Ciyv5P1aWd2kvkWMWkTYEGw3wu+cDj0mpQRwZ7WekDf0XtR06r5dRUYNg
mmySLBzeh4hnLxDrjLeSqA2bTBjQhpeyt2ysfiVS1nm1prCHFFi4u5HJwC2J9KMYYra5/qVLFxmF
cHQyEVlVjDnWuc/EkKU+PjSq3RavYSh5zCZ6bl0fZp4uOx3uydMAgkSdsFIzd5Rzv+5QzgAhaGWj
TmTF92DpvM8eVCf+2XkNeO4Fhzp7zY221OvsbCu6JUplIDd9SGxjC9UC+OuRK6w5mNMVnp/Ir981
PyFMkn1C8F2a/Klm6Ya7TR05PdI6QfCudQhjSG7Rf436Xz/6/w4+2f2/fn/9v/+DP/+AQGIVgUhu
9sf//T9t3VQfafSR/2G21edH+wf79cdT89FEdRP9qP9n+mX/7y//7/kf8bv+PZb90Xyc/cGBhFgz
PLSf1fD4Wbdpc/oKfNX0X/7//vCPz9NveR6Kz3/++YO1eTP9tgByfn/++0fbn//8c6oI/tfXX//v
n91+ZPhrz+HnH+ZH+JF91PO/9PlRN//8U9Dkf2gAzkzafAC2g4YfZ7P7PP1IF/9BDDCRQaUKbx1e
PGxLzqomxKjaP+CdGOCtMtD0jMQFflSz9vQj8R/4NZPwJzquTlQ5f/7n88725K89+iNvs3sW5U39
zz+nE/nXyQD7vDxh/3F90WENF32OAaVVVw/wQArPCDmzKOmomVdqsfLETA7u5ShgjNKBmKDyHIET
UPQzkJ4UXuBD0bYBm4AvGohdBQBfejaA/zpX1njdF2eGKgAIsFVEhnOYxghy73FQ1AKcnjAsQ1VX
liAW9crVmhWI/7WARFEgnQtuRcAXZ+5KGzCENH5deAyyHSCminJFtcUQhFx1nYL6cAhHFQ4/JPH2
Q4qXzxwDId1B7zGibiWVdFuKJYDNbZp9j2SQKZtdzlryFKsNaT250BAihEMt7IcwF+T7VqKB7A5R
HZSPQxCFz18O779Px9fTMHtKptlAvg297VBPmyDec2G7jo1oPTE48+pRUO4FyKGDqDwP0aqgh+he
UFvfHIDbs+rG8F1wp/CNokDmdJDyNjeFUltNK5yHxv/6IGCToZmhQ6wApGrnT4xqsBCJhZJ5o6Cr
O1QE+reo5505imx4GQQjvRdGAqIDgatmD0CnLYj9mvrS5UlCneVEwYFmIDDaT6/Ll/ecMsXnPNdy
T/PT7jVCQvHANUhjX1/7aSZnd4Qg1TbpLeFf6H29KBRHYi4GXZB6UcHBRdOxdCeqkNBNI6FaObQX
1xHWBlk9gPVBE4H3cOaDKbSRpVrMQ09BR89Nhuj7tYEaeW7qLD+KfS/8lIKKryVjL5YRo2qILJRT
bQ4ttefLOBSkBI2yEXgBDaHoJMY92PiTOlt56y/WcWJmQC0Ty4ltA7r+fJhA1ngpNVLpRZBO3oVR
gy5UfYhvmhQYletbdjGj01CKBop/nM8Lt8IvDCiW1F3pCU0dP4e+clMLWrXS13vuu+AGYBDs0yQm
ANuJ/zmfT5zLaUfiovAi30jNqumTjdz0/C6rjOqQtlT7XVuNHiwYAQwFxg3QGM6cugivlaECyOQx
vbuXSbQflbi2W4E7WS/8oH2+1h21sIoofGFIvD9wlucYZR9mb4RKKQy1rgZWNsTgH4Ug9e/vFUZB
OfgkdA4ynfNl1FrE/uhtKTwpl6HBIbe1I0l+9ndGwQIiHanDV513IWlRgxVNFbBxV+VEhd997yVt
tWR07s6djgRcg8nNxNuGAvBsi/ym5CVOJeaikNHqpC63ZGlE2niUXjJpUPe6H8P9lMfQAlIscksZ
CsasE9UVO7K0cxrwwigMTL10c9C+nEOpWfaxc11RF1adGsQdc+qvHMhTvuPMMk5dgWj7R4enAgTW
fLpRmah6LWG6hg8pV71BhjsOOcSeuyfw+T2HJcDkESEmEZkXROUWjv57H/RAhlQIhxiUcE0jqFa+
anHucC+w/iAWEudBl0KDxEcsVngDaZ8FXxZcpRzW/KalQQDFhpHGqcXbPNmGLy8PoXWkihUGKYom
9wQBUtFI3gQrh3bBYgL/CBlbwL1g5uclpbrWExaXKET4VS5u2qSInhNYtV1fa/GKcZ68oflW4iEH
qQSWDKjT2cszYDN4W7WFx1kjmH6uZw76FnK7kOPCanugwGlWDk4lgpPyuq2egUImcwaIC+wnekzh
26C2fb6Wvhr4sVKwwlO7mr+BIDDf5XUgeEVbFwh/InrTah37rHGCD10GpZhUIb6l+jRaOTnTpp2t
AbB84N486XCii1eZfYgAoCFrmME8OSh/iaIQO8XAU8dvIGUPve9k5ZJePPZTjABBYEx/gjLMH/va
14M6S4XciyHdngA1WiI45zi+t7HfdJskY/7gZByMhdcX/OLsYlwDvowIzlhc3ZPj/OXsNlTtqrhr
c69DeHQA+TRUHY2ArryOJ1bQ2WoinoDKMQIYtGqrs+wVkpJU68Hr6aWt0BwhXDlsjSFtNz50RG6G
ouSW3gzdNszC0GsELb3Vap04WQZnQG2z8Q0LN2wVPaPQUaCdWthKF/dOMDDjWWuVb5mSDg+JgGcQ
wQr3VLnGJiVluTXirrH7Kih2RGgbMxdBcyEItH0gmsKdBA0HZp5yqCu1I7CwYgUciSJEDmmgfByC
JgPVd9ikJGh9L0v75LbIRtWGaAl3fnsbCBilDZReUAU/hZ9fTYhgIAqRtSH3wmGgdibCRS9j/nZ9
kBlm5HS5MAo6nA10UyMVNYuCOlkQ0iHpc5Q90x9BEd31qgrm8CgSgHvmkZ3w/D4kwlMujk6MVnuz
81UvbAMXfUEoVebFnvUViiKFseZdXFgchLdQDIKIPIJsGNHpenw5hq0fcaaXI46/3E8Q7qqyx4IY
pizHkjUVwjaJDCugRJK+cvEuzOps5Nma0NKI9bYTcy/r0Pfccgqa/2TQ7AxlkL+zydCyh4eIRKBx
4fPyUe7Etss9vUJyM1fL0CrVkJrXd3nhRoNwGs1dMKNg6Z1H8QkpiB8L042uW8kjGfaVjP7L7w+C
PjmUcgGFgtM7s46iQMtI7IXMqyS9tMdW1kzWddLK3iydCiQiQOIE+T0EC7O9UUkVaH4RY2/gXLi+
riTfQr+j9lB37BDHnbrrgoabSSUoa8DqpVUEpTVVcGsgyzUHO/Akito07zPAaZXoRUnF3Baqjm6u
L+PCIwO4OnqepgwStL9mLuJY+wOqLFHmyVmp3uRp3t3CKoY2C8AgUgVK+HF9vIUFxYYh24IBgRic
M1XKfdeXshpnnsBrwaME8twVD4gXM701mzZvbZlreGfyoVo5lefli5PpAUgNqbAJDoM4bFrvLxcc
NHQpBLnQDTgOWWVTMGZaYztWNgF5xpOKTXUCLUdrUg0lHYYWvxUm3oXtPBt+sgJfhm9xiAoBzCCe
APJF1DHLxOrVql/xXha2c4IHQGIXuyZDNfJ8lKT35cKvKUZBu9Cmh+e5iQOoZEqh3LqUVM2KQblc
VBhLGBQF3F8olp6AM19mNQo9vGoWph7Dz+w8Zt86WIU3XY9Vy2gBzklYqNyhs4RZWc/17e8eJpQh
cTcB34WxkedURh0JRM5UsfDiMrmDjTZspdWEu7IFATv6YDILh0y81QBJuj4uuVzmSYIIrhKkAxFh
aTPjI5GyC6LAZ15ZRk19QF+CD+WSWNGEmz4tyaeM7UUEAjqr+qFvw/qAMICCaXLwReZkQW+89ukI
mkqth9lQh0p9q2qJazZweMJHF6dAq0vD0FdmA4wYhNFaQA/Bhjg0j2IiQEC8aFuELXLgS4HVd7yR
XFmP6xcwiLZbkgTsvQ3AI2IVelEUJgif9DvEObZcCqr+RgJdD0FL1IXviZ5Vn9eX5vKYS2AqQPyF
5x2FprnIc9dkfezzuPA0QxDfarzYZhNVbMWPuPRVATcFCBNddbD9MCfnxzznI8mEEvJtAhIcftDv
pc7QTZ/kz/pQFaZc68aK9ZgV6ybzMUU8IPNDrU6jsJfnQ5ZiVId6FeWeSJV2q2advxtE1tu4H8HO
kP3Y9JMud/oM5H9mVcnxXa11a07a5bynj8DzDSdlilFm1jrra5bItZ953Ji889Tg5a4tR30roccN
NSEtkG5EXx9/Xt/UpcnjAcRB12Cy4TrMnGdV9cNgRAeq10Ra4sYFE2+xYIKtaFVs913T3EboUnv3
m6mDjNVgYi7j0bv+EZemRkadf9IJBSXuVNY43wBDCCuU50a8HDkpnlOiRdsgahpH68rYaoMQMoBI
3sc3cdh0rpIk2sr4y4vw5QNmJ4DV8GRKX868lvTsoWzG+KFXaOJEvBPsmNLiJlBFzRUSAvyewgQz
Au/EyjG8vF7nizAt0hd76zeDqPkDybwyaj+CJtcfoXZYr7zRS4OAG089Zffw71kCtqmR3uayOJ0y
Et7XXBFNSc7IiuexPAqajk87ioN1PpUwSLq2qODfaJC6AalJJt9X/rDKQDy9eOdxn4xaBVJsQKpM
LfuzY0O4UVeKXsKNiqFWnild+NTXQ2OjiiAcGhpBzqbt+X3uI5zP83SEa9cnn7qSEmfsBfU2L2iy
CYY2sZWkiX/bKTj/uNkatGrIYkOqsZ1g6vfkNB8eAGtp7es3Z3EJpg4QQPWR15jLeIRhR8pWwhLk
SpEeCSnz/VgmkRMr4UqUffkuYj4q2Kso2vbBRD47OT5YV5NWSTNvADoF8n+Q8ww1I3SKqHpvtHwt
BlgbbmaWBBmvGh4XDCemvgVWENVWq8DfAm0BZIMvrNXHF8dDhQcaQUgRQ+fg/MjWTdCVACpknsj9
4JgRJnlCHaoAw2kNstJsTb5neTydwG3FM4KayPl4nZ+pejBgPD9vhX3aBZqTDApUWPR68GS/47/t
PaLagiYlcCFPjfrzIm+e12LYDSgthVE+WqraAohL2ccojfWNNmbMvX4uT1nu2d0ETy1o1cCBjN6k
ef8VCKDlxGdC4uGt46YaJ7/A1GcFTeOyIL8TxCiASCqc1yjZx0K5i3zd1jJmV1LiCizYM9T67KSN
XXBH2ykr0JEB7Ffl22Eqhit3aDIT808FMStB9CBOxYfZVnAftQdeoIKopJpo6kg/EHKH0jxaPoYG
zFaVZKxsxnT3L0YEEyzeXYDHtLnh0oJAChtDTaAeWoEFWxOmDFWUgD0zPgRqru4CbRSROlFr5/q2
LBhmlPxQfEMrhAou79kp5wEbc4H1iTd0LbWFIi7tmoXNyks2o9Y5OVQTxy1E7XGZ0EU082UETQRs
zg8Tr0ly3UpR0HLRmF7f9Y2hbdBMH+1kXxs/0iYitiG14q3Ie2NLQV1pFwrXb6O0oisznzZxtuQQ
EYHxmhKSyDZO9/HL61obVe5nY5x4GqPiluQNPBwR+DaSosvm+iIvDgVLAsAH+sURS5wPVaYchLAM
s08aJfJyMUbgGzTZtkmM1+sjLWwn7BXKqXBep9TP7AHM0Amn6LUeI1bxM5uRsnKbRI9Xlm7BVFGQ
K6AcjVAQUfZsPrU4KENWsNjLOE6OziXjqY25aLe+P3p5ydcQCAvrZwB+CvirjkQp8pbn64e6Okc8
CHCtEUjKDgWQ3tWAp9vp7So50uJQmBnqHlPPydzzbwWW9ZHcTAybkGwGv3lljgORt2obKyvv5+mE
zU4giOwgPQHRNvBOXmxWLbG25UaEJLzUPYPYQrEMnjCPFhxa7EkGHlmxEjfQ4A5dtVSVwyio+Zag
gHhD9NB/CCNFcQZkxH4SLaClKfQU2KiA23lfRSBEyhI0X6J+QFIhvlGTVLWG3Od3ySj7NmS6DauG
ZNwKknPhAKIsBzF2xGoE2YJpfb/cqlZUk7IeMacexQ5b5QXonSnEJq4f80sDjZyjLqkAgSiQ75iH
B1Lm11HKi8hj5chdRgvV4VRvvV6JmaeC3NItYZPc64NeHg3UGvE6T7NCYUybOSAEJFY8S8PIQ7Yl
cSPNoE7JANDRNP58faSF6ANRjwzV41N9/0JTohfiUAw1EnptxQSva3XFlUgj71pwdjpdKEdWycrm
jnaoIHSdIVtqUOX29Y+43EnUZ4AAQxGG4G2bQ084QrsSAKTIq4AxcilLG4f24CC5PsoMXj69DBhm
IkGDRUF7/byvvW0F4CUMI/RSgOHgAgSC5FSx6NvC6ENfqfLJJgVCZF9kLN+GPtTvBlDAB35B92PH
iTngEN+QYSy9lQ+b0jrnt5PAZAPAQSjSzvjK85MsofYCKgx52gPB3wpR11tlH9QbmqFhZMjz/jaX
OaTmY57ZqTxqm7FAF8VYRaPj10BIXf+cpcOHpBt6xyfbjtjm/Guo2ncKJM1DL6hV+uYDK+1yXZbt
sE/oCsvCpS+CXcd8kY+Gv3ZxhWmN55k0NPFEHG9kTOvCjFtUroaAlaaaK8RsQMxhIgGylmpbOveA
56AJVRMBC0Ju83yW4L+M+EDKxJNjQwA3lRybMKDg4CW820Bsfa8MwsGnfmYO4O7w9JBUT7+9zohp
dDBw4hWFazyzX1rXtmA7DhJ44SVzCGp0G8KG1qp06d9Q2DMk7Fdc3YIRA9MyhCXB4IK1npcbSBSH
6nB61WS53gmhqu8ynjcmvi1xaspLs23Yb2NRJrAz4BkADgCceAEc0tQcSOoET+kgE8GqBEgboEi5
6u8tHFeoKiFnijwxyPe1WaxL8lLPx1KJPTx8t2Mf63dDpotbIwT9USElaK2Ji6azRV+CIy8K0RZ8
AoPdRgoE1/2gROFTF/YoHUA2Qypefn+L0faFygCwjED+zLyXkASpqvdj7I3pcJvoSrmPdV6YQGcq
KyQaCyYUjW2nEvSk6q1NP//yGCoJyMjVNENTUKnGIOPMMt3UlLZeE3efvnhmqkBsSlHuAF0AUK2z
QwtnTBilIocrRgbJ8hUV0g5R/RnL4h3sVrpiipbO7VTpA7+FgpdhXltpKlkMKbBEHiJI3x1rBT5z
hPasQclKN9SC1OZtqqy8E0sHaqLqgy0GIRB6Bs+XMk4NCD4Bm+5lOYvcArxYrmrAuyWcrNVNZ53H
pydpigkgo4s6A4abJTZEI5LCTvRxQATpKWxUM6qaWzigex+tNzzUNjEtt3WC3CjIEAnXHsUStASs
vtWj2s4DZN0nOTa/P2oF31w/u5dYXNxfdG2AoXzStYAUwPk6aFoiDHD2Yi9F6tNKIkWz1L6QTE2K
OlvNEup2cVXcjlRmW0wxcFp/5J4mtCrgNMFaDmEhrps+54R2mojw589SWcMnSqBW6sUQAXYi6OTc
9Bmw/22R3Ad199jFVLQB/0ZhALBVK0Ef2S7ltHJI2dRumKAwdn2BLhPH+CBQUSOinUCS8+bOHLgP
Ue5geOJCU9BHKhhmXogllKxFeVuAHsUeQ0N9ZXLIN8NY/A2nCcMjcYA2PWVCFZ1vD9c0Fooc22N0
BYJ5CRJvDECuFd9kcZIaMhRAQE96UuR8FJ/l8H6FAaOgbGKFyHi+iPog2chGUzPFtbcGnYtmDDb/
25opZGWNT7OY2xtE8uCsRYSJCsnsEPZxFggG44gyUwnBS/jQ8tFsS3XbSYlViLpTErQNYIPV1rgj
OSyQUcZ3yAk+Vx2oECTfLUTNbmrJzCRALaJkJ+vprlGSG9C4eUoe/2iSYq8FHA3tg1WKyYNYdL/o
UOxzGYUuOXIoDZ4D1t8PYnAr5cQCRsYCasYw1TT2eiOxRkO+/7+knUmT00iYhv/QKEJ7SldZlu1a
gCqgobkoaLpbS2rfpV8/jzhhlcIeei6cgHSmcvmWd5km+SWvyx9r1CqaOiA5fgCyG5DKPRsO52Pu
LjAL0aCfcDqOH8dizZCci6yrYDSsc2qjqpeEj1PkPtjAlcYOmnKuX3JF+1DZ8HTm6Icix8d4NI9K
H7/H+w7WslVyCWY+b/dhtMuvnWKcB8c6hVNxCbVees5YX5S2/nh73+/ejxCp17Yz0Et386gJo4/q
ceQgxsVqSG1MapB3ccLPcN1Pt4fae9VIvkCrUcYzaBlc774pcZfelev7qWjOKXZndGH77B7If38U
2OG8Z1zGW2XpWropKDQ1PRWRWz+M7CTPVvTyP7zQLpZw5k8mAVC467nUk5HpmT2mJ7NHbD0K8X9U
8im73F6xnY+zisjwolBUoPi1WbFqsmRW0MQ9gZMyQRpVs+fIIgxkda8juxMJMBIdelo6P91prudj
DXispCY3w2w7y9OgSPOgytK5GKVM/VRW5Z1cYecrEd8ZpKrAyGBObyIPWOp0oSEanjKq8I/92Kfv
Zju8h23eH4V7kmr12pnd3HcUEfpcJYo85X2Te1lu2cdo4M29/ZV2R7FV2kc/A//tXhBEqWO2rl1h
z/WjjXcVruZtfqfqs7sXqDtC7gKB88bWhBd70Y24TxEX16LA7PLZHyP8LyxRRcfbE/pZrNrc08Dc
hLV6uegg/bbrNqjJqHRQOtKZ6wGlvCSvD45IWqyotCp+3yt5uRwTXcgmABrWWYeFIvH40Jg5BOsm
DpdHgYNojV2XUSY+L6v80qC29Uku7t9WuCxHZeqsP6bERkhHCgWwXjG72bM2A3DwalRJzYfeqnTL
4290HyN17OGeauMAJXS2U2J9oc3RwSSz+yFAowYyceGaqZHpFg+c+Fp7CfXGNY/DkA9f7SZJ+0PW
5GN3qq2hF/Bm8xrzEG2wT+iD8xSGTan/qZK3p2g5mPkl1waddqZh/QCQYk3QT+koFKLM3zf1HOgF
9NkDrufJ4iFVbH0YHeAYAA/17FvVufr6++bpbEdYaHuda+FY0jq5/TWrVPW1s0tYWE7XNV/iWmv/
WhY6tIe4j7G+4M2WXzkyF/5lgb9XZplHQ80spJsqK+0Orj7YfxpYPbw2pEEWKKhRykMx2CPqHlLI
yZuFXb40oD/Pfa5Vqd8uvfbEmvXLQ4MM4edaOvVlptz7Ibfj5ojAOvpJ5aI/44raB6o152c3EYl6
iBJ9ctEx0KhmCrtevhjt5NBcCJU4929vt528YG1eUSuhaU9JZxP7KI0W1qVqJafcojRcuc4/vdFG
ntOkH9Sm6h/K1jHvBEJ7R5bAW3D1gHCkTXd93TUxPky5Q01ddLniT62yHGN85+7UNPcuVU4R5G2K
fjxIm0uujzrWk+7xaSTXI5bRreG0VNYU6Fo4Py+jVge3V3LvjqCEipoTfxBObhMQdVRHJJCTk9FR
DXMk288sKciMufP59kh732zVzQOwtfIVt+IOxZAvFKum5JTYaRcokeG8KggWByKHtl2T6f2V2Ut4
517aW0/IMMBqqAGvdqjXXy3r9SFMKtDOxTjpD+zPAYGlCQPzdPpBf029s0l2VpMiMVqMAJXgszqb
aLUJe6EVdksWXsX5wZVW6eM08PcC/ejOxPayM4aiyUNlGrDDtmfs6EvTypKE33aa/FOY8ZioTqP5
NVCaQ2LWwtOAARyNNo39MYzsx0av2mO0EHxGg3qPjbLzca9+zbowv5QfnDythRrSy5gmpLzLsjtY
uZn7QyRBAkslv7gm193tDbW72KtGx9rkJXDbjNl13JOi4fxD0HaPphVXfl/NVrCI0rhz3+xsI5PO
NQR+KEA0avXr6XHtRw6vGyHvIrMzMHQ1iNK0OHS12R7Vlhr97antkEVo1Pwy4OY5HZ20R9W+Sk9i
AacXpRPQo8ikStiEuJMV7XCgx6lcyrQoAr0aUZDJhHuENncn6NpJ/yiYA7igpER9zdnceqMFG1Vq
JDorucMfmq6iKF1807NJPaauQPe8NeuT2kjlrFf9veO0Edn/WR4xqdQjp03fFHLQJmYG9jQVqdC5
M9RC0nQqj6XrHEZZP3V2/88i7KM5J4Etmz/CMb2AR3kigDuwHXylq/6ctPKr0MNLZufvhTocpqz/
pPfufOfQ77wM6HMCbgAfC3JzK+4wQI2K6rVDNNoY9DVp4R5lX95zVNgZBRcJ1oESJ4YqW6icBPKu
FkpEj2R2cPTq9fIkHandmcvOxkOWiAIiex2mMefqeqermQFJPSFtRoUei5TazY+27OQ5X6bwQj8Y
+3MlrV7LIguPahNbR91u1FPeJv/ePgFvT9zaqCTpE9yNdEY2h3sM+3YWYU3RL0b2W1oYstSKoZ9I
CcvvdW2I8/9vvPX3/HKBqb0eNSoYj0DM6eybKUiuaZHRsY5nizJAU9+R3PlJHL8OmPEwoppFaYXm
L9Lc1wMWhTFVxqKZgdPTG/FDVcJ/Dp3OEN4CxrZ/11ZD9QmIBipZVWuVn8ZlaXMPAKQxH8xYhIYv
3LkZiMUK47GLW2f2F+CUrV9F9ugc4yEFRLLMrcgPrWHlqjfIUHsNK06Kl7XJlB7crEz1J6eZ65ra
ap+iqNs3KoKB/WR8712r7Lw2LxocCoAh/+0WcvwOtzn/mgg8Zz0NKAWyVWbaDH63tAt68KZeB2m7
UG0v1NHJDqYk4/U0RVmCecrUV2iWquqBZO4cTAVCmZ9Dq6yxqGKVnoaky3o/spWcBEWxFk/LTAt1
pcldhoNVR2Xmo+xWwVbLJ1v6E4Wpl0mKPjnOc/JFWkpbHdUwnLB3DxX16xwO5svkJMgYVcU0ZY90
yyb8f0p/FEOrBRneaLlvuwvGh9qQT8/8+vRpaPLGPMi5kOFB9qoxHOnGF6+399pbQqlDyLpiTtH3
RSVtK9CjK1kKLk8gy9PoF2n0huIpZuOmXlciDGTOc3PEdWIO6BiEntZK4fHjKg59krx36nB4SFxl
ifyixQ6iVO+h0X4WuDdbE7AFfTEB2XWtvlxvzXRq9C6pHTdoRTt7daQeQDeWyBVZfhkL7UAc/Aq/
0aRhNiqg8aRnVT0zMMEvvNoziOWwfaxE8ZHteby9dDvXAqRmuknoaazp5npL/nJMRVXPWshbFIgu
fhoXQ8xeo6gvRVKaXzSF43t7uDfPH7EqRS5kTq1V9Hkbs0ZdncZxvSQnMyoQDlJwXFnidHh2TAqB
UxqBnQhbLG20P6dquSe1+iamWgdnivRZ6Fu/Qc0tU270Q9wmJzj9sZcb0Qd7LP7QpMy9qq/+tczh
w+3Z7g5I25dQ2aJLvlU+S5TFqcdq4CEbqvCUyaL7aM9QV9yZOqtZW7bXO91vF1wA9dMc5JVnkYnQ
t/egAjcuHpil2ttEMGPmHopwvren3+ybdRRiGN4SAwDatpDoygneQMTU6kirLpGlUrZVsvgYt3N/
HEN5z4lsfSavjtA6HoUqitYU6fHzut6nxUTLMovrNY8T7+oS1i9FJec5tIvZo/ErDoNeWWvb4l7X
5k2YsBl4EzjWQ9RMvSDhSfNE9fIlGoJwaO8hf3eWk5eZsBvsPuCvLcZuss120JMZwEJZ9CdlkSLo
lik52uo84Slzl/n3NixBzIBIcK04r7iELQxs1SjX07COT2Gl62e7z4zXKpqMhypip7ZOUl26uc9O
82CFj1okSjzPjdhL3VT5dPuM7KyvRfuTuBfGBn3tTURaTWmtxEUUExDPPwrLiN4lONJdbg+ykYkk
7mW6v46y2T6oFFmN4sAYDuMG5T8ToSxdaf+hSgM7h+fDow9zcespSCMaEpT4/Lmc0wMGwIbnhukh
7hxMZ4ED+KNUj6G9Uqhm/DkSOg4Jz/qkqi9jm37ocpomAB69pBaYPGnmI0UV+9h2XevdntLejgF6
sPYSQXpwBq8PRN1XQyh0GZ/aVjG9kRTmKG31M7C0wUf+/h4p7216vK6gcLCsgXwLY2jzUEzYSqVL
J6JTPNR/I/qJSP9sGh8klHM/D61Xy5jlEcxY/MQF3FE5CrNgtuFZDYb12xjf9bfg57ciIbjirE2N
pTCcroTpH53cykiPijFGqAS1yyHUR8ofOD8FTrbcKxDs3EBrBwDNgRW8BrvmesHJGKNc69ioKKG9
FFGqf3KjPv+ogRH4pMUmZlE9xWEvq0R4b/fuvCMMTcmFc0qHaOtdQPFn0eYkiU+jKB8jbYk9GYY1
KJ6MPraghNghslpk09dJ9NxT4UsmxMWw6x/UM/6uLSKvsR6ovQ//2rGknZsR8ynDd7oe5wg1QL9F
9BMKRYrgU/1dWGV77POiO0bVPY/yncMOAZjsd8UZrv3P6zXs+9K2Zpc1nAq9C1zRicDVEGq4fTR2
RyF55DsBqhBbh2yKnEkCuyA6jaSRPjtah1+I3OvtUXY/Cpg3WkIQKDgWm7lIKWkgon4EGAZfujxW
/Vhm2iW3mVq3IES8VtDubIXdqcHbWFUmwL9sO2tSTXJ3wCLo1Jruj7rTtKMVJfmdmPBtlYBAmlO+
CjtT6qNOcT21sgnN1AFygNJDWr03a1vzWm1BcLOI+6CIjMynmiKPwP+Uz0pVd4e6ydQj2M3kI+C0
8TAOk0nF27TeD0tn+nQDcUIOG7E8pjiseZPs+VPJ7qrS7a4O+BIEC6hiU369/t1pmuDlp6h8kh5B
X1tH4sge4n9vf/f9QVD/IyBfb97NU1LJMmycmkFUu+1ORppbR7spKv/3RyFKhnEBfJFS3GYUQyD2
TE+LD70gUFHMAqH+NSq4PcrbxIkvvUJlVrEfKJPbCDXvpWuGouMmjdT0j3pczEum0l2ylwQJHmo0
PvgwqBMjqOalml7QccE61QBKKUHCn8dpHrxSNqBZiqK+U0HYi1Eo2quMogsHkarNGugRjfoI9nnA
W9J/B01meBHEr4OaL/WDarUp2TRvCyQD05vtDKphbwdpWrX3VmkdaBN80j+ABIhEE43MbRV6WdBi
7GWnBHNeuu+jZHqqI8U5L2puBlZq5O+LakTd3Q3/pSmV/xuaEQHAMkwvlVVqL7c/2c72Q86PyJ6O
yaowucYFvyRskduOTeuUSlBhJekjsKV5cQi15ndHWfGTRNtAqFaVx81j15YaDIsF5Sc70ydP7dLm
EmfynqDG2yuUUVjP9QblPG2ZhaY627LQljAA8Kf7TTXP5wRlvoOuJ9NZB19yUAt9unOyKPG9+ZwM
S+uCN5W+AjDt6yVsk9loLOTag6xHTCrRniojr37QC3LUo2rK8VSBS3a9yi1xo+zzNnu1QjENXpNb
k+aN6M4/RpVQXwHazS/gxBQeYfW9nbrux2gw5TcUih3z6AKypQu06PmnODb0H7Vhz8uhEv1sH5Yh
Ub/1mZZPfo1VjEIpqcvNy9RMSuK5NGyzQxhKHXMTY0k/pc2chbAaExe54TzGEUFQ6Kr8VkvdyU+s
Mgr9cLAU9+AoepOCfcmi52Hukqcm78M/p1GJ16pP9T2J+jnzZAqR0dPByr4MfWV+1sYp/7fo9OKv
tIrqBD1L1RppS1oD29lNyAuU5C9pdu67BIEjG/sLlaFCytwTu9yeiMDEWAFZsSG8L4OMf6ROzQko
ZZt8V0ZXyz3kB5IvkV72f9gLvhoG5I8/tHKpFq8x2AOnNNaL06B3PQghcK0/JlPr39tJ4QK8tOzm
PGumeMk1+rygjnTlSWvwUTwagHfOcW/Qo9YVNfsWK874pajM9iUztcWrQ7V9cegeHWIrf5J9riCo
5vS4a9RLRcGlGMNP9lBbj9wu4lNGbfSlTtPwmFMuav2mcOfHkra3e+6UNDEx/shcxW+ctlL/qoTs
sBUYXbxqyYmsBjlNSaqAXpvSerkSumMAzzv6phVYu/i9pvXv0iGW86mxKsU8/E/WpYjr1Do4kkTE
cLEr031RpF28G9TC+pyhUpJ7qG+GH6ba7V4j8FeRVzgS9LSWKw4FIlVGn53MVl7GJM//uH3619N9
fd9Ro4I8TjsMcZg39IGoccUUyhQvxRZp0DBGoKFHcfgkWvvz748EcmdloKKBQWZ/fRSJLGq9iXKq
44iNPFZt/G/Xy/qd6rbJ4b+M5OgqRmP0uLZBYZlGUTxMMSORGgR1lDePSxViJtwrX2+P9BYJD7wW
ZTIUb7g76c5uwhDpVI6jsEGDKmqRaTKW/JMi6PRzNxjIlcvZj01cM1QAxn4cDfAkZX7vat3YCq0Z
7/oj+AEqMTCtns0lN1YGULoxdIM8spcgm9CstSZ3Ckqz+KzP/SNEafT+Q2c8WGH7vUgdihu9Wz42
SvdP5H5LlfGx68I/E8d+tGPD/revlujcpkZ155Xf2WsUklaLAqR7uJI3izXVYjHVkr3WKe1wamLn
76zN+yP86NC7/V12XhuTvi4wLZghtN42GbMThQC3jCwMQssu/SG3aPf1QvhUs1WUIDJj8kyQIL+/
72j+rGpVq54WeLXrHR7h/ZAyDKVpEalfh06bPbx/xjN/1/4PS7l6TFAMpypHnng9lNA6040LhnJl
rHp9ImMPwFCNnmS33JnV7h4nKmV/O3BsIJ9ej+Vash/R8nCDocH53StXn2V8lNtju+juMQNmcRl5
fI+KpQ1+7VTFpSaSuPOUr2u3uaeoPfICIC+F6vZWqtmOkmhe3UGCJdWygKIhDfJ4coJkoWGNJm7z
qZ7ITjKruPdVd0emt4LcExcKe/d6+paax6mSUTbvIHcfi6KpPTOunQdlQFpVJmP0eS7T5qhjUn/n
I7+N/wDSCagnFn08+nmbkZ0IOZUmgoPbg3I/zlWl0d9w76lN7Z1KjeCbjyvYTVuU8FjTq0mKyQ0K
JUz8NrXD77C9nkDXiTsN8d35kIWAmKGo8kag2iQIqjOpu4GZ2PU7uoYlOze5BzZaV+XNTgF7b/HI
aJQa11/xS9RsgZhwCTgYpUDKaWiMNjC0KXtWq7R5Lqi83rlr1ltrOx52AQS2IPdI1jdHcWjSGPs4
1k8p4vq9OyN6E1VddSzLAe3wZdD9oTNyz2iN+H3RjPf6/HtXHbcpeQJ7Rbe2KIPEWrJYzRk+NMR4
EfHkftBToXi9jiwL/S7IYGoyfbl9v+6diV8G3UpMjZUWgnRj0JbW5I/WDtNHQ+RJAA8vf5lds4HT
jGGRIuxPtwfenS2VUHCZUIPIyq8/bmdPSwMuiY9L/wzRkKb0HSPLzmpXN4e5i8uPSHD9uD3mTkWZ
EgwWej+lMMkkNuewt600RMqJE6LF38uM/IX0PP57MG3l0BszhgwanhjeUJh6INKowGaHEC5S2jwI
O4s7es5bMI3KTPNEfLGUpv7QWp39Tl8QKMjZIgEqmfa5Nl3wPzSJA9r3+iWjuAYsE21V5OAK/qnR
/2iKPHq9Pbvd7btqC4CvBJ6zRaSb6VTG5ciKWoUiW08Fb/XYty6BPNYIP5IMHVWJpeijKiLD09yw
uSe3snP/UN3lcTEpuFKGWvfaL+c1bhZBtsXz0mGv8KyqSfacTE7/3AgzPyxGUT6r1pA/OZ1wvRbp
eq+O6/GDQh7nF5pUfVuK7JL3k3MekRbz5n4Ij1kOi1rOtXUYVBCV3eKMjzoePd6I5FaIeOcZlS10
JJfcfk4yLTqib6F+tpxh8tqqFb6LyN9RjdrYV3XQKBO/5WAvuvaIxCCqaZpBa3lKFtrcx96giWKi
8EUD1Yy7+uTkS/Fs4pv5VdMiebn9tXauUJQPkfsF9kDhaxtEq31WK2rDnrK6fHiunME9qkls3LnS
do73KvVOhwrFa/qZmw0f51YS6k5NQGkp4hjlE2KnlYaLYYPXYTLLzNfzLg9KHpPg9vz2YtkVt4Lu
J7c3icnm9i4TbRgHIl5yqjS/VLFRD48Q1fX+4NiTGqLCWc3fMivVLlXEgdBjiS5bNokjTDDsrgB/
mH8WSdN/7CpcEA5IPqlPDg4yBSrTLW6OItGSS7yI8bcZTSvLYmUycS8RhW8bFXKWjpIp65oVmnFW
oqw7CH2qgGfXpb/oJoZJloHcHLF8oLj9PRDh3ikyQPTy3q1Vvi0WNQLwMc1NSZCWA7Gd9dD0uqrN
zpYW3rmC97YggC1KRVxAgHmN6/OatI5ABo+JaskQBYmDhl6kRuqdLfiWssZ6EryvAZAFdHirNj0l
eZK3S0OE14xjEmht4jQeeFsE+CZCteyQDOnwsW2aCI9Na3kYwyzJzomSJbQ/wHaSA5VzJ71ucpOP
tzfpxubsZ8K1FszAVlFRorC0vlK/XFmlK5Q0FNgNj53t14r7bUpBGqp9fiwiC6NP+TiU2TtsNQ9L
ZL7mo/qXHJbnas4foqZ66evxOFaYo6rFx4HCeNUZBymms6KVRx0pY8WFVh+xYXpj8OHwNJ6OtMyd
9d15SCn6rbAByJrU4zZRS5LZvYTi4AQkSCBde/ApedWbh9a0njS363yxAkPvrNu6NTahEoOuqERy
ZQL5zb2Szarsl8V2gln07acwSa33LrAJPFDnSTLdunM9svfmL4jr+lcQ12Pjtb37XWkoSXn1kMzv
Z8jmP0KwjY1vTtNzSnU+92IrSf/UFQ2Byxml1C+ZtHBObEo0VPHxDfWvMky1e2zenYeTyaxuvrjd
wUfZTGbq0bCPi9kJOnxls3x5RPo2vxQVsDJnQKm5UaXtxXUjj0YE8+H2Uu70aFdtJnyRaRpwzW4J
plmohaKCTxKk9IM9kdaPWtielLT5pEYOrW8Nr8o++1i42mtsK/+aUGX0pL0nxbu7iwStI/Kjn8/3
9UHQkEOOJIi0YIncd9oYr/X7hfeySKKjG9adJ8J/bk987/YBbU86tEaBwJmuRxz7DK0n8uKg0kY0
iHJHHMqYK+j2KG+dgbh9uOHwYIBeDJN5e8ITFSWXnueti+ZvkHadoMgbiCkAxH1d5ni7S5rhFQ2V
yySL5gziuD+4GkbwmHRDXk2EebK1qD4ty9q4TYrxTCs7fppRbHxEjNAIsory7WTH2TtU3X+/Ybn+
/BUTtIJMzK2wersYCq7dhhPUgy4fafHpgaqPrRdHenNyl1R5jhRlunOl7H4aYmQYzzDMQLhcfxrq
4QvKLIsTUJlJqWDWtmeUtXUnQtg7dhQqYUvRriTL069HsZemaoxwdIJMc8oA1pJNWXR0g3op08+W
lbRPyZK4j3kxOB+brM7uDL9XDaEI8tOzmKop5OHr8cNmqN1MYXw5p0itEI4RS8rkUoKMOHRh7H4U
WTISBYyLpwpJ9dzu9Ts/YnelV9gXSD5ex23zU6kSoFcD1Q8nNjVvDoV57pDc8G8fgtujuOrmqFng
FScq506gGE371LcFigGu0v2XuYCXw0MQWg6CTtfrSdVmpsDSslW1HquBXhN+5CDi8h/mApYFvSNC
WqBs16NkljRysx/Ym0kccSHbHwvUEO9cyntbExAefEF4TqsG+vUguoNLXatxG05xob/PnCV5t7gE
YsrspFg1CzRDphbhh7rUjy5osztz3MtT6XXxC1AMhFu6ZfmHwpClidoyRyMW6EylzQLPW/aYG9SO
862z3fSracip9DBVUhcvUS1F0s6NavOBjFO6HtY9VYTLThH+2w/U3DxXKQfHB2gk6HUUFsqj2sw8
orrUUNtrXJi+dmpmw0HWonq/YAwXHYyePz1F1msnRbg5JrxO9Gq4Wfvt9kfdS1OItekbE4OB7N9k
jqAy4mqoM2KYEno4EHeL6IFXAYrmeE7JqY+d0VuHSRXzx9sj7717K0mYjiJ3EAyL6y8tdb22aajz
Ci1R/KHBDsKvbflVa5qPTu+8xqtJ8+0Rbf7Hbej064ibDWxmDgAXlXcILWWfNsqPTOjLGebXYRkX
5c6Z3Au+8d4AA4asL7y2LWGvbvqklz2vbDYqxde8Kafaq9D1PtYtWhUxkccTgHo6HLPyR2x37sOI
OqU/GY489E7/d62J33YEhFzOs76y+0BKgCe+XvHGVZxeoQkSRKi+nYvCHB7+D1nHzne9GmVzgpch
bqJovVhnRAlOqImbAaqANl3Ftv0gozl5r6j/IZ9Cgw3T5LWoRdptXM+MvTsq7nrNGuUykggs88Fe
ixu3989bAS8WEB0dbFbWh5NFvB7GxohQK4EqUlzShxerd3HCph7rT7EWH9tIc/5o0m4O5jZs/Nac
jYfSKMzv9B+H95oVZg+xVJTD0gO7uP3Ddi5NEoEVFUr2jO/qJtJCLdbshhKFGrwWG49Lsl1NJsmU
etU65DKneWYoWjBYxhdHbYbPt0d/KyLjIum0rgkSCTDyt5YVOYnIQjMjDEgZh+bgptH4HIfWUB0S
SBxI9OFv6EunjV61etVOWUn9sZcoinhcutrC2hHMsOcUJCi+Qtf4iBlTFgdpmWTrWeB0edLJzDs/
e+fmg0xLbrySQgFGbu4fMemWko5rxcnVx+e57/OHWqn7P9wsRl5kQC9FUPgK1Da073BvdoIC2hH0
iqGqAxnZ9lalqlE46xFFoHbU/62lU39Ih8W5w77fGeUnBJKTLlblW+t6s7pplg724ohAmzFn9Vyn
MlrPMqv8zq369rxDNwVoufL0uOW25WQ1E41RtoMIwtbNfFWR8WucNunBMidxmkh7vNwN5evtPbcz
6NpsAV0EFGYFxVxPju1YVVLDusQM9bb2FsedP5Su9iW09eaprJbiRyMm+05wsHOlUzaEhLkWLNAV
27Z58DRKqD/FIkA8O3qg4Nq+zha1BSfSDLRVqZfWWhW+a1wwJ9Nku++QD6mC0qaJ2Tp0r01R/X7C
QJmMo08tc4W6bjFBce+EkdMadpC5YXY2ZN2fsLStj7eX++3LySjwXNHjA9cFze56uavMjBO8y+wA
x7vs3BBP+CiJ+CjqTSQp5T0R2XvDbbZua7htx66yA1hA9qFVq+boDiB4VdGHvp4Mvx+lc/xJ9uio
GQhR/vzuv9SikkxplEWZ7WAyquY0dfRgs0oZ72yftxcOo6wBOnc0Zo/bLlPT2gaWDq0d2KEufSNs
p5fBiAwgeArj4YH8JEAcHJZkukcuXNfrOvCh0AgWm1efojAN7+vPl0WVm2dzZQcgoJXDnLXI4ZlZ
fUmkGO61It4OxfSAc7CgEIe2lc0qQx6HANIKknLUL9Dywos6yTq9c+nszGgVAMImY6WyvQFiUjPI
I0hXVpDFSvQok1Q/D8CIgrIW5Z3bemcoWLU0alYkIyyszeNq9jFiE0UMrztRSqTzlvqA84jrV+Vy
rxS0O9QqbLd6lQHP2nynuI2TthldMyispAyUEQncaNTHkwaZ8M5m3LlA8QSzVVwvVkDAFo5NIw0f
7sU0A2yv4dnKEPHHOLLeqUsiv2iNpp4o2S13vtpOZ4Jl5BSYMKohQW0p86pG0oQdtYGOLUlwPSJt
N1WQTzNhPgyZbNDBHMzXMdJ/pK6RfJQGMEK8YJJgWlz3FEtLe1jQEvHtzOyCyJFZULWN6nWIGT2J
cPzj9q23s0Y/i2TEy7jHIXR2fWzISEKSwIVeQ246XHbcDcHBBIl2bvIwPt8ebOfOI++k/czarDjp
dW/8cgfRo3Md5J/MABt045HQwzopszKgc4gByqzk42+j/gmzgPeQ7SLNCcLyerwxq0aOMIjccAG2
2WiwnHMnT+7MamdH/+QRYei8ylJsD49Ih7SusoRR7Nl8td1sPkbZ0iH3z3V+ewHXH7y55EhkIajT
PAICvoWpYkGeFUYqqArOjfY+dNsIUYLkXqi9A/bHX45bHBFumtm0tK/Xrc7FZCHZqgeYFSsPiuuE
r62MKrpS6JhILzGV8ujU1XTBfWz6Jy+bOSgmc7o06EO8p0VjPbo27VArqcsF0Z0sQ59Ck3ivJLHX
i3hpD4Ai7Q9WFs/B7y4QzWHKmWvNl8MnNhdZZ9RlZ1eOHkiLIntWhT8cp4n+yyCrlAtioMYaEV4v
j1YveY+Ish4oCdYHeV+23+yoLj7dnsrbw4JNMmke2lIUiei7X49i5pFMESOgtIzCnkcfJj4sXUea
AIwClejknvPfTopzPaB+PaAywvROJ1sgdqF0D3PWlNQu4/yfsZTJQ/wUw/XT+uFAeiaQeunJxJIp
DpCFGv/McbqCEi7c17Yt66NIqHGSQxantkJg7/a6vD1u/Ezaamv5mIbKtuFnJEsNaE+IYE5kfah7
AsFqVHsPLIBx50Pv0A0YC+0AF/U1yqdbNx18i1wwXNhvJxFSiFDPGl8rS+2g1OkUhEVFpRz57ota
la2PUtPsD9JUDnZRF3fumLcHnx+CucFaySWh21L7TJcMDcaHCHAkG85jiLa8Mbv3ikc7RWuGgUlA
OwDCzBuMUlQsWRvSvqbrEMH5h6x0jsK492qnJruyKtRfZiQbM1zIHivQ0ChEatqd77s31dVVc+03
gqPb4rLKNCbtoecfxJEw8VyNy4Oh9uZv36QE+ivIGPgCqcW2xahWjlauhkxB0o3CD+dxPqeFKI63
9+rbcJhRIPEiIbQKfmz3j9o3EywafaW0CUCAjjadtUX8M8aCpFvXYDyNMn/QiQHuhD57h2SVOV9L
vKt2z/rDfnlpkZTtwqw2WcSlEo9da4XHNsywCteKe0Pt3VPcToTeQEwRJzGuh8JTwVCqme819lPh
DykdLU1LUlyVOx51y/z9ROZnikaLCATtSsC5Hk9D6bpVplEEtj6XF71PMi8bYudO6LA7K+739dSv
F/BmVoM2r8D9icpCIZwDXZOKNDwpzkk+fjamOvtwe6P8pIhdv+zMam3EUaohfNwe8IS6Xww+kJMH
qOlYFvV0CN1eB4M8h4EeGdFlMQZaSFQiAK8m04OONySkjyo75xN6vASKna+pnXlRUwPViHzI/E5J
/oaJqD/TydOA/FrlWeu06qGTw59LBr3C1cAmDGHevy8KYRwhPUQegiCRryHF7ncaOJQoDQuQ/kt8
uj3hvfWlikZwtlJ91G1f2qh7o5oXKipKk+n/y92ZNNdtpOn6rzi8brgxDzfatQBwwMNBJEVNljYI
lSRjnmf8+vsky9XNg3OKaNXqxq2ohW1KTGQikfkN7xDkeRYGlB0YD04A7UdN2cOUihe2XWCONeGt
SR8Aqf/TbZPRAJTD2DaDpa9KdPYHx7NYRz/GU8OLIq12O+gxRzR3zeNE/BXAPMEYYGrjh0Sf7GMz
jJorResSGCuGOvmgT94iwyQZu0Jx0dIf3wyY/txF3I/0Tezuxgnt+Wib4+QPqwB7TtFyba1O6wEB
kyvXQU34WLch/sg4e2gdqrVmZbuMYpvVjO1Walypi5beVjPaAv9RK20fJW1rBVkBgbKW1u4mT7n3
VpqMn15/OZeOrZdrtdn8tdLE7DEaRJ2jNm7bF9pHozeUhyZMNa9Bkf4KeTnDcwBNea+PfOHwB8+F
kJxDyksRQWybF+fWHFWO3lkJx/JoNHfDjLa6knfd8fVRLpyOoOO40tEzFWfkJrQCJTtnJuzmYMx7
bB9zoz4mWnU3G3O3c4ycp1fYcb0YabPrikJD6jyPOEaiyPA0tZywxACkLa1AjiwJy9xWltp/ZxHh
ThADiyB162wiwefomy7l1jHK+ap0aomeQbqHZ760iFTjaY+JBpCxLRTGTRzVek2hMGsHFGpkqUQv
bVJvesnYw8xdHIrTQgBowPJujY5jqU0iQ8ktgs2s8RtHfQfbNz12FSiF13fGhfYHKc+LocQGfbEB
qyIfwOyaZiCZhvXGseI66MIqu9PhYAWzE9ZfpCr/M7Xn3jXHJr5JbGK9oWwtt8nl9nYozW85gP+d
mOhfPBb9D3TiLlB3+rF0kr4o+C60UpavLAXTTH+xK1U9JJVsujbcL2Qpkml5qItVb93QaLpbe9Lr
zm9wwDiaSwX0DJ2j5o+sl+e94umFlJHqu2hyAg/GS2orGoTKFS9/5BXpsYn0RBzU1Xy7OtYXxVkf
YglUlayQwOgw3+L0URvm46jGbyaBeB6y5HGppWtTKT9WRu8tmnzfWZI3rQjQvv56z48Xoj0Kd1w8
sGEQBzt9ux3tx16tjDVAUD+8RuVt8GR0AHc20fndJkYhQxc+wySJopX1Yg/ZoWwMiJGtgdHFDdlA
/ibMwntl7EzPkqF6/uycuI0oWQNCgtdyVsGphzAxICqpwaBqTQCZMIfE2kkfXh/lOeze3J8i/YDh
TkRE5WEzKYpE1trllMdtSQpBBgzTcusY0Xjokx75L/yogkLt6mOE84lbr9V0xN6u8YmL88Mya9NB
wjLgkBVLepTyXL93hnS9MycT7DvX6yE1V+XTf0DHUEDBG9i115hey6U1HcC16C6MqT1k4wVoHFuW
aj/6YAJBvJXhW9ZmiaxMNwOhsfdtqbvKRV9n9FNZR9s9nHtP0kb1SlKL9TF2SkCXTkLxoyiMI439
Xd79+d7kcShSCWY7TK+tDwf+u/OSpo4ZxALb0rUFKkZqpF8ZoY4kXb4i+GtLiVcIfUI5N3+0YzlC
PM8zl8h+dKdWHoIWGuvO9hLv9ey9U0wBSk7eyYV5upkdCVRPTrAQdHF4R0hUvjOzqHnXj4gZ17L8
w0ys+lhA+Q20FYXK13fdpTUhS6O9h04XTJ3NRa1OY5aaaWgGpIqLryTzillRsucPff69wldDCZR6
EdEoqoynUxyUcOooftNoq3DnNcJhuiuX/IMOT+OQ9s7PI5kYDpc48JgW+dkWoiCoGkPSWmYwxKF1
CGct8RsVJe3Xl+5CI49h8KzQqUWTeW5Fv4ou1hRposFUZtngIqOUe5TcP61q4/gL//xlWpDcaFvj
RosqdKftN7Zk+PEwf3z9Qc5XF4t5ZCaRQoKhhrDr6eq2aqeYUT6pwbzkn0lWVc+QIEBHTm4DSSv7
nf16HiswHJwx3idlfxTWTodrjFGnl1qqgb5K0uBSQBrcMS/iW9Ws9J9uBJ2Otd2e3KlIP2YUAkN5
vjPN8bulIqf5b6yfTRWBqJhgcisukldhZrQmyMxlgaNqD4580Ja6OlhtT05qLXuVkUsLaEC+FosI
cF8XIe2L2wtL3kUAhpVgturerdCreyCMLA+docyH16d2aSgKeDIFEmradB9OhyrlAkUJtL2AJ5Ty
YUiAkMm9jfWaFWY7Q13ahaaYFocIVMlt+xNdXwjkuEKQaur6g1bV9Q0yv/UhAgZ4G9Zls7MNxa4+
PTa5iymKwFAR5Mwtxo/jesnipGJqq0xJcKKsd0iwfiXj64tDKDeFL8FK9Ofc2fsCzg9NhlbpEcDE
Jf7Y+lACOE/ULsqVAKP79qrCwcQtMbjZWdDLo/A9I3OE+t627LP20tIodqLg5qvoXj9QYUL7YM/f
7NIOoQdKKojsEOS2zQ6ph7ZGw5TXJlwBYHktK9adNSYyetPuTOjSDgGUw81L4gRiZfMxI6WtwCxr
lEBOu9xNo9n023hQ/YjM3+0hEe+khhfiD+DBCrZqyHgZSE6Jub/40ARKb50kZK5zpU8eJRvBIF2O
DDfDk+FQsIFiV0NP3DedUD3Kjbxe62rTeG1pdV441eXOjj2fP49D7oOMjBB127ZOwo40laa2HFBJ
Mg9LZQ+g+DJM3aCNHqBbff3Zb/90uM21UMqVMnIE4XvY2VCg5CYJJu7LAJbx+9dHOt+pxPt8+EIx
hrhse6B1KCkURclIQu/jymnC6ZArZbNjPXO+U2klcvNQbyWDhJl2+jbtrkRnt3JWxOa68pqQPApK
4J/XlN72WszPCPnTwwUkGvJD6McCC6IFdTqWUzZFRLYpB8PQhZo3yXP4ZS1VQ/ObCeUfd5S6MPOn
PFyJynBVv00BmtZB1FbxcMMfmaJD1amxdCWFWT0iTCi1b5fZ1j6Peqo13lpZqx/j2XffxNNQYqCy
ggXuzb5FpbZM7O5JlYZvRjrWH/AKSxU3rIf1U7qG7eT27QAlMh4llQ5FOuX5Q2xP5AGFkjYKIsAS
y5K1QF9nq/og55MC302b9C9GN3AGz6Lf4v/s6zfJ54GiUDcQzPXNEYKrEz1Tc5SDuSv6q3ZOZHLU
OP78+igXZLM4c0U9k44FRZGt+kFMcAoVDQ35cJbo+yZTfF+Wa4uAHqoI6Z1RL1IKz6E0Uh8rswaK
qT32j046aNRcQ225SyRjus2GsH/o1yyEGQjOai8xFWfY6cZh31DyEo0V7J624IsV0lPe1kpPRXlG
W96sY4/+h43m8GSvsz9XurS6hqTa8lUz5th1hqEDpLfLTWOiDjLpve+AC72lJBJ+Nbo2KYQ5Vp9f
12aoFUfL6YkR0r7RwDYk3cHoLGRCtaZOvtIoHp2rKDEYIEZEdnU7DedIKFk2xMwK7FXpksyUigsE
oW48vavCo9ZTBYT5rKr30HzWu8TqrCdZn3Egk5u+7PzQwjHMRa0sLj3UJoeDoiJW4imh4cxuWskj
7K5R7e6WtM69FL4qTOEiK792Rom5aydLyueEAOVNUuG4clyKheoNCvPqwUb7vQIyAlLdC1P0iN0u
bvXZz21jGO80p+jIuLQYvZSYdiSVYMryr2+o8wACJA4BGKgFEE36Fto4yVmizmW2BNpslreC0+pr
U1zct70EoKVwYsjgXflgZvOe8Oz5ecnI4DOoIJI4nDEtcEulDezQmm8NeTyqwFJ9zS7Hnb14YRSy
Rg13FW4+C9WK0zOMIFOXppQiST+kE1KyK9YH+mz+NEAU0wrx7Qv2JYHf5lRWjMZCmK9fg6jqk1sT
jJiXmIX9b8zl5Sib0CFroIprbbtCLmoGv2iWKnA0+Fyv74jzG4a5APogVmDBUJA4XbHJziYJ5StW
LCsbt2oTzdWzcvUiTrid5PHZcnBzUACkAyvImamRt23q1k3eamOzqOA69IHiQjwX+aeWrKq9ySV1
5USQ8uaum+WovJWyFtZ0rE34zETyUkluqkm2eehXvf9a1/F459h6HF7p4dJ8cKh7x15bS3DfakiB
aHk1juQ67Tpg2leV6n0fwpn1x0ZJ96rIF74odpuoJAjjBfBup+uXZRhELVRHg8XO7Jtl6iPaOJ0g
1spq6ZV2Jx2kYqEiH8fWT99BAlXHwGCsCGK2RKy8nFIccVJeXaTLfp5Cj6eELP87owjEoAC72aSK
pxOMwPVayWIvAYkQdVajmHxJC/fSi/M4URADyNf+iUw5HaWV2wISow4FYNHij6sx9lfgFPOrCgEg
r3AQnnt921/gWFLho1EjqhjgBbeB6bSaeTvQiw0KkM+3ea+Olack66dICxHe5uN255po2FkU4yNs
KecRF/n6ygIr6Wr2WD615dpdy1U0YgWGgYM0ysi/JRWYpkltjnrbEIHX6Xe9l+MP0IfKnSPofL3E
6cNpSgUE2MK2k2x2tTXIjT4Hra5MwdSW2V28JOa70JhVjH0HcyewvgBaEZ0tOIcIU6L8oG/OCYKb
MUTZZUbzyQHBnSbRTRJ34c2syh/MWUsDREogkKB5eCTnKDyl0oc3Sa19eP29XXoOGjYi6Badeqqa
pxulWcLUlOd+ArBa1n8A28ohB9H9e6zqqP1TkijKABKYivKgNdPytlSs1sIPzvpa6lOxJ1VxfniS
25EWw4NGCZ+g4vRh5jwx2BrPat70FLXWGu4MhOb8YsnVn74NgAtR0uDWFohyY3PnWGmMaVTOUOM4
RV/GRRr8DvjOTr5xaXmpXlMPIjYQ3PLN8uKD5ZijmU8BBe73iOqEXj7SrV1WBGPm/G7tjZvZmnRP
Usdro0//TrlhDwh3IYUlVSSpIq0itgYUfbqq6mJYY77EbOsMDSWDnYTHoho95LrWuNT2KpoAjhbM
5VB4/bR0N2GKl0OVRL1XJKO+c1KIjX16afE0VKzo7tB9Ia0+fZqspvQxSsYYFImpPdVdvfrTUEU7
bMILOwmNd9TURM+Tav3mGlEaG3pExyhSozYI8Ufdu37FwcSVJa3bmdFzDeDllARlURTbhCQpqeu2
ljNNUMKJp5tAmWQVJ760R9RMVuMEKeMkJmSO2rVya3XUeshZZXEczWq4zZXmi1oUg36AAJ2S0DVV
poPei9bCHSJt+tiWoyLdYCmYtsgl5CX0DsLk+66Px48WMj/f87HC46nEFTcdZfYN9l/mXsa0vY/F
3CjEcUaJngcI3dPXJdelpCMehp0NiLMDqaf9eUaf+duAbU+g9rH9Ng+N/IstZdG1Xk3WG72Wahct
ZzpICVrXtT62t21hqYubZrLDpBTrCAYXmHQMsfz102y7t8TDUgulTAPmSKAGTh+2rWvJDOehCSa9
tLx4XS1Cl2ndCfG2dwWjsKFQMqFyjXzdtnMfWq1QCUibAOQYVNGBRCeP68oNk+VLCZrk9TmdIT7F
cBR5YZcBxBdQuNNJ5ZFdYHANtGnqMudQDMviD/po+pLwd7ZXowNU2Whv9TnWj7KMq6lTpNKxM5q/
p+3EdapG3cHshs5VM7V3s7VtrqeBpgkw1b106KwDzrOq/F9Ae5HzBgaweVZwdvFIUBpUsRnfW0uT
3Gl57LxVe7O9VqSKHlGvhS1+FG31BCtzeUqtStT+F5AqqZ7Wqrd2lfZ2dfQ9cfQLe4M+Dg0H1C3w
5Nlqo5cLruhGXTTBjFk7ZD4tDrIq2nN3uPC5EAUxCvQCykzbOobVyBjDhDV21Eub3yPS3r3Bcmr0
hqQ03tRhab5BjTY7xMjr7qSiZ7BQ1h5DAcyUgJ2DCd8SsMJCRYMPx5MgN4qPhVk5bqTJyLG0mTy8
mzEKuw87aLB6F36uMxON5myedq677amLnCSle9mmng6ziELL6evHytlQJ0sbg3HFjDxpze6maalg
IaixJzJ+cSjRrxLCRQJ/fToUSqhS0tuora2Z/aPLFu16qZJPZlHv0SHO1lVMyiQnIMciMUCc9XQk
FMOroraKMWhC7EjlGHMeK8u0d+bSRocmQ7BlRjzPD6e8fZ/J5XrQtZ+mFPAM5MYiQHOI6LXtDWNG
rLYyOkOw2mAvtKTouS76vePzwpqKDNzWKcLK2CVv1jQ1Vgf6ZDhAeC0z4JRd6JEoDbcFNYCdO/PS
UFCzDNaVsjqN1tNFjTtAeVZlDiBQctlX9Ci/qaqluZmnPUm87Rcplg5kKN8FNXO40ps9uRraPMUR
bffYkksvkui2DLaRHVvMs11t1bonPHz7AKzQnlfmmX2YGBpZKQrOXBZ0zzaTxLtNa6e6HYIoWQas
wzTFNeoBar0Tta4SryX12rhs3nWxyMHl9cocwJ8NSlvfLrFTH0OVHJfPzQg0rchwOdTX901Ypju5
z6V3QbZL/RWdfHp84ucvWxx0MsIYWGkgTwATTITqr9qoHg9Aho2d1749hAFOCKg10QRHBN38TfJL
RL8MWMw3gdPXsrfohEXDFO5dmc9aqi8DMoYxKI9RPhWoN+i5pzOi7glMIqrqQNMHtL+BrC5fNJld
4EaLZd/M2OzAjcE19T6fuw4D7TjGPalc1FZxqW6nCSqb2hQe6tJU/TzWtRYsoNX7LRSiwFryfBAC
6mF9VY+Q2l3yd/2zMnR0Yus1wbE6yrpqIZGdMGNAD7G+WdQevz85STg2ZMyj3cWZOiBYaZt0Xm6W
9nd+kfzD0If+Q61rUeSnYzeWdFuhxrlrn1RXaT6WaLyHef01TI3Ydku9NIC7mOMYB05ooOlhl8rw
1hgVHHcjLROyPQjzy3Gxvi+yELAXmY7bJrru07GqxoOeyhKEASmxKbGYdfc4rd2S7IRk22CJV4GW
qogHBOnz/EpwUn3SU6MO8mqcfVnL6qvJcbFoqpXE2hlLnE+b105QRmWfPB6Mlbl57ciHLKC2izoA
/dr6haOGPgq/Gagbute1JYU+cqB7N/5zZ+p0VNhrJrasonhENLhJaIYa9ieo74QZdhLI0UTPM78w
W+FJPq7Og9HkzkC/cEqBAYf8GPHDVv5mWDE20+sCZSUxl/AL+jzrdFjMZLlvhqwyrvSq7+JAVxG/
DdvQzOhZ5Wt9mJHTX65Np02eFji8oyvFELwPSdOHqlti+3AInRgZNY3UffakVJuxGCIvVH06uNDv
raKPIExHZj8E1hQlGRoSiowwvdbgLItv2LwemmmoC7/QagDXSZLk3zEhdZ60KV+PujC/XGS8shhM
H95LfO5Yza+jU3FjGNBQXg9/z4qchkPIBlsZhT4uX2LL02+5bHq5kOouoyDCS02llMZqMQzrY7LW
WQHrpMpcVW61kq8pi/tj39daT0mtl76sObpV1/I6Vj+0YU0AwFFLdYeiQMhJT2RyrrTB893txjWn
ZbJ2/SGta7M4RKm8Nkd06XB1mMqlKh5fn9RZSs6xxEYRDjEauEAW/3RScTxofTa0SdBjkw1nadSH
1dc1qXkMF0eysJBMnNrLpJh7I4dM1/rjXDu5V89wyg6VrSsUsMPqHyHkf36b/0/0o3r8x6bt/vZf
/Pu3ql7A48b95l//9jD+aPuh/fHLm69190swlN+/crqU/yV+yX//pdNf8bc3ybe26qo/++2fOvlL
jPTXk/hf+68n/3IowR8ub4cf7fL0gyy1fx6AZxZ/8n/7w19+PP+W90v94/dfv1UD+kz8toiH//Wv
H11///1X8fn+58tf/9fP7r8W/DXv61J8LX+57vKv5fdu+/d+fO3633+VLOc3EmE05Qi0KfCT8//6
y/Tj+Ue28huNIGryHAe8Y06jX38pUbqNf/9V4W9R8iWS5JTgVhKqVTBo//oRPEg2A6RbMm3MG379
5xOevLT/eYm/UIt5xLym737/9QwEKrAzQKrQ3xJPQZZ6urnKeZzKso6RWUmy/iolK3hQi9idV+g/
SjdHQa8pyWfUZb7bkxo9WvKMvcXa+XKj4HOSjSGnQ+WgwrxUbtQuqebWia0ehG39Y6ePs6eM6fVg
jp9zrHq/0YNSrs0Z+OOLhf9rWifT2LZBnyFANJ6o5qIyeebbFqMunrQa/fNVY2NG2QerXmpXbSbk
8c05Hu6XZbmKm6VXPTWuiaXSeta8KqrGIy2/5KFSKTDnymzeNdKs3cgy9azaLmcA1vk4vGvtrH6a
1/qTnO+pRjzz0k6uBMhcAsnAPtBEE2NTh1DtLGkiMK1Bh/h9fFD09j2iM/PnSm/QonEgtXvmXFdf
q0Uvn+pm+oBBpvymjHAbSYqy0DxdK9PHUS7qj2mz5ourdk4Ilt0ciGCcYvoRo5p9Xcb9Z8Bt2nUh
x+NXEKAqIcBSlG97e6g8SV7ovSKXdd06aPu6TkyM51Y9sGA9L+tgiZNPspmHkQ/MJuQaWYwYzbCE
IuTzi/ypU+VfnhAnp8r/8uz5f/BUUYWr9b8+Vt7xpf5yGLqes3Q4OVae/+Jf54qp/ubA1aAYDZJK
kIrZNn+dK6b2G10V8SXwQaOfK5Bq/zxXrN8M/iNgBnoX9F+EivQ/zxXrN12oioIYQkse5N7PnSvb
UA7qPM0pwcQENE/feRO8F4m0QHZWFL9uQotmeujp89dojvpj6UA57gBNJDdYNCWf8qkwvFwy36nQ
1FS9kP00nQuvmfQ/FGqdMP2tv0d5VFy1efdI0dTth0rybat6p4aajDfb9LbCm69P0+XfueLqH+W7
vv3xo+eO215Z/59sSCFg+6/3I52z/MfJ7cYf/+cuNH/DWpaNSGmTrfTXBmTH/UZZgNKAAEsKSZX/
3oCSwjaj4gT01SCaAY7A5vxrB9Lq/u15w4gcXDBdYQX9xNV2ugPhhECsBi7NPqT8CoVlEwsiFK2l
kjKvt2izdqIeXpn527618/CDWhaV8iGO0uofxxfv+fJ1umnhgMnmFAf/J1g9fGVU9U6v02Q28DmK
cvvGch8i9+nT3f27t3ucbpEj/M+FcT7GZmLOMuq1adDwztw/vryP3LvQ3SnNbZDm50Ns7qTFpPa5
OgzRHd7+8eb9Y+o/rt5n2d2byqZedj7QJh9qdNiwBgLqN7eOq/jvY5/JFP4eEHJTFj8bZtvAozai
yGnFa8lCtHurK6sAP7/GEI5rKBmtB9TJd+yjY71TqgzrQW642fAAUHp9trqafpMVjjvUe7icnTe5
JUNAQf5rmdfg4cHxru5b19kpouwNQSD5sl7TLFgohDkzL9wvsfe+d+9J/P5xTv7LXc+X/nJDsuPp
nQnqAwA0vJ22PJc6CnFdd6z+qrJ0WEGUD3wz0TSXaqi1kwyJvf1i7z8PRaRKkUDY1ljb/kYthXRC
naa/Qriveh8Z9k25zin+D1F2MzlT7/YZQLwXx92F4HJzkAgDECqCFIaE2jbHyeYqyxY9XTPTKI5N
p3TBKk+ma4wDNQNVLW8K1UquXh/vueL0cpJiQEh34jChE8wtfvrOgMs0aquqDFgMsau2unnA0cb0
KiOz/KGeGj8DoHTVp7FzwHfCujWMtj523JYe+IAmiFCoFjXCtvZ6RRk8wPC2nyfAGXHdmVdfmsP0
SQI05XZG4byxwgiP+iKpjmjU21f1PPaHhNruNUFrcSulWXMgEtF8baBraaidzXUuxwcz0xT+qcgP
FLb2tJ5Pa38c2QCFhcI6bRaUv6hlny5B1RcW3U7alFody4GT53lQwUYMXl/ps1Go8qIYQeZFnZwO
zPaYo+YaZmTvwWIWqjcZoE9a6ScNGpiLiO1ppVNsQhmYi+l0LmsrZaqBgFTQ9077kaxCuskbY3o3
IFNwfH1C2y+RoVBnhAHHrcw1a2yWTcU60IoztEvhwZV+xsgflqIfKB3pw9PPD0UYKbi1RJmoWZ7O
Ck6JXSVwToJViYxD0xLQ6WsZB7Ea73Wrzl4TWrTc3zQ2BakPPMnpUKlaYuKXxGYgkujDateT3+fS
nqr/9miBGQOQjG9PIJIIgLdfXTfg+T05w9EKFfXPssaB22tzPfkzDx2OtbWz6ne0PFCLfH0hxSZ7
+bVTA0BIhFYYXE+UYLaKwrT+Qb7qY3gVRVGFzsOYt3+gWj1lQUkN+FNvWC0GfbreuLnSqXv3w/Zw
43QjFAOMgAkPiJNta6woSIdHHbsQDHWaCNeKSjGOc1dZk2fRDHwid0SV4vUZb1daND3FJ0cEiGIY
ZZHT92njKlP0pWRejU2VHDl1oz9qE2/drrW029VeqwOFmn7n09huImGnzaXB/zhYREHmdFCjCNcC
aG51LMolcmPZqN40VZz8lOweZ5YYBfIMhRmYDkzydBSYIdHCB1gdm74rbpWCBNrMjT7IunnPZn37
rTMUej4UhxAoM4WM+ulQadXM1hqX9bGfKyvD22i04iACba/6DQKU+k81fsTMuG2BnhlgzInot8pr
g12FM5iA+TjJOqUBQ4tvba1IvBJIw56yB09+8kUwFBG0kJ8WsInt974OUo+zg0k7IgzbeySI2yu5
duadIPd8QwhyNaguilcCiriJjCRaQpFVdMtRKRYp6KekPUpN+ffXt/qFQQCMcZBTuxXt500+0PVs
AwfB3mNdKesBRv1SumkSD3++PszZV8xqUSCmQ0rgQNa12QuVPc+NruTTESV09cEamvCOMneD8Yy9
et0yL99eH28TVYrNYMBU4W7mBgWEt93mBmpSw1LNR7PUo7cmrtkHBR8sNy3QlW6cKfP7ugdzD9H3
uteSaufVnW99KuIAM2B2wQMCT3W69TNOMouq1gRwJZEOYZ2I0nssz27emOOH16d64Q2izs2VSjWW
4vlWWp8AusjBVk1HlDuz3F1yR/VQgAKq/fo4l+YkOp3UbSBqGltSaFh3WppqznKcqfN9ZUWtDjBn
h1VBxWDV9eujbRNVzCyFLBhlZHHfKQBwTpewSwYMTbRcOo7RhFtInJuN/ShLUfWxxCDkfl3Lovuc
Fo79fgpt+6lsK80+NLFMV7DCHyjdOTefnfROvnmMLmHLU+KkM8Y7Fa/hRV8Zbh6InkmWjxHrMLp4
g0MukSykBgN1jbEVbPoF49FEJRz1OXhlJchikwIpDie1dZVB7hdgFkCyODOvae7HaS99RIRzeYR0
oe1BEs4+AOHLydUJWYv782z5ZtNKhwKNy2NKO+p7GUry5MXq0Htxi1YilfI0wKGmezNYk3VQ5WXa
OY3PrlAxPlhFdgxvD4rS6XJZ/VAbOrSE46I1oauWju4p04gTeVG0f4SjntyVzH1n05xtUQalpgJv
kzohIhibPbMOaz+rpYR/e5KOXzJnxFpddK9Dd1TKbs999uJo9L0QWhPIz63hXT1lczuaxnIsx2S8
tmjlJW7UNRYFfFXe2X6XlhPVKo5ONOq4ETYz47MPp6Hn48t71HIRVYe7lC7JcHSqZDpUljofZsuK
9ojZz0HHdtdzsijc34Aq8OM+fY2xomFI183Lca16cJtrnA9XKqC3Ry1B6cVL5fKY4zJZY0X+SY6m
+gE+zSEqNdSl4lbD/W5M3igkFLkn5VG/50J7dqvwvgnQUC9DrBtJvc2qSIkl5ZOcysdFB3EXl93y
Hj0x2tZS37e3mpzv5RSXXgNsOxx+CG5EReF0OUIrTWx5KuSjkZu5lxWl86bRuupDrTfRYWg1/aqa
TGmHtXtxUA5CMP06aKktXErONRDGMZYaTT7lplumenswRrV5pyYtovBAQZDJrCttD4BwYX9TVsA0
SUTflE83gJ+5UUl3+kQ+4mFU614WO9BV8nC0v5u83E+vn/cXJqmpbGPRhiRe1DYXtoTOUZ5Z1kK3
S5bYRX2eI+ZqDvdT3JUHnmMQlM/uZwM5cY8RMSJ+Zyi05sUp+uJQN0etyrXWXI8yFUsMERUdtrM8
YZJ9eH16Z5f080CcxmIhAVJtNo4dx4jSUOs9Fuin+aQ62TGf5T14waVRQG5gGEGWSAS8CeZkOhkz
jHLl2K9tNfpGOJXA0Syj2Gtnbuuv3M40bkRLFsIWKf32ywOZ4UDklZRj08ryfFjbZWj82tGj1dMi
sXwKFdr3Hdwj258E4setaehFnhS3+K/0Uy5brlwbWXJM7MT4Oc0lUgHxdEKKl6OZUtW2Zxw66KQm
Ra0c09wGuFKlmdEFph6ve4n/pU/k5UCb10oWmYeLxkBCriJy17KRZLdGq/FJaRttj4R9lohzxKFq
AscGmQfh+H26W5uGxtKUlZw+eHx4EYi2T4jiqdfdPBfvCpivD0kLqsQpNG0P+HQhnNABAtOxA+Qh
Q8Y6HXoJp2zJLc6CpXDK94a99rLXNs78xL2gwybuHfkuksLlhlZy7S0j7Kad8PPC3ia9Y+7Im5On
bBMVS62GxjE7+WgWaY68hNx10w39ydr5KYWV580jtIc4hxBUR45TvPMXZwIyPGtWZr11RBhB9/O8
nn1kGoudbP/C1SXcvqDH8Q2JfszpKJ02TL0zh7AHDMmkql5MoG7HKSm+cRDFmYfCv/7H62fQhc36
bJFA9M6eBUxxOqSaVXGNyqJ1xNbHwqjJ6lB1WeQbUsBwJ/+5MDu6vqJPK2Lmc/5cNttK3is6BeK+
/1JkUfmoOSF+DE5T1IC4K6sddmK/badGfPQA89igSCpRMN1WZI2qrRdsjfVjAVtUeAmtsDTipsge
WyVubteprJ+iJhr+1HttKlwTk7W31ZgjcPP6MivPPnuboIlsmkIgcQI0mm2yS3ncKOQ1NY9jPzgp
yHSikaBX+uYtTBLdvFcEwOvKNuo+vUowUW3dDNecbxB6HTlQs95M+YLK0TiYiZ19TCNh09txg1TX
GDIsrdvnbWwfxlTrP5bCUNhL8ERO/Ag+S+6B2Q7fVQj9flKkpLiX47lr/kAnq9WOTqbMD4VpTbWH
t4lh+iMlJ/MKUcWwDqQ81TRvUSV9uo2FcSbKeS2Co864WLjO2IXyvW3H/k8C0Ka6i3H5Aes5qdnH
RooL6LRFb1mHJO+qJ+jquuWmnYSPW9111nio1F7/Njr2hAuyHPaF25QKSzItkvMHjmwWPC59zlo/
M0YJizq+jMmTxnRucVnSwgc6N2P1lMKOCn3w+M4KI8fApEJLG2RTdJJAxS0aWw0Pa6nPX5Q+lvqH
NBnaN+NkaJlrxkb7Ja0F1i63FOkrUgKyfb0USBf6LSpfH/uxHt7XfVmCoe5W5b2WpNKPpVX1bzFJ
X3ul5NL6FpV9CB3ZnNYayEfVWfwwI7MjDJ8N7S0yddBnRtyN37aJLC0ud6H5FNZGKgOdjcJvcdnP
ljumYX3fy+FoHZnT+KEaULF5ACnN7WGYqdwc8qot7odSQfq+oJ41e602Se0BK9Xiy4TKrHaldXb+
YcZmIDuEYBu/6/K4RMeB35G5hdLFimdAXfiGe87EfJq6LG/jogcubq1zE6Mbm9GsMHU0e9xw4IGC
rojsJkhKstK38jpVA356jaJS6UUG1rOB7IXXUpEuo9erMgq1sTZmyOYWaDxmbf1/STuz3biRLA2/
0BDgvtySuTAlWbbLlpe6IVxVLu77zqefL9wDjJLJSUIedLXRKDUcYsSJiBPn/EspnyfVKQOvVPNW
Q7sGHQF3GlJwTkZoOG6qKKOFeVgz5A+2VGU/pryf/iaFXC6zlQJbLxS1KV1DrRvt1NhT8Fdoy+Vf
utblyqls+kxG5h2pz2M529I3KQRrf0jbrPlYkUaQRfQyvwZxFh5tuQN9YUja2BIhEx2wMZtyHQBk
p/77XwMMkalNao3rE/3cUzmb+KxjnIZOw/0TYOOeFv7nQqEIECqlmeuDNtEqp5aCVvcByTfIQchZ
nR7TaYq+NeE09m5oNIXfSFpITouh2N7Tf+OmdFCAFRg8fgWSwevhc00KilGuVL/jmHxu6CUc8izb
0zjZSNh59Yrv43koZBqvR5nmvtPQrlN9tZUG8OHkB9z8Nk7TmItyg2Zej6/kX5E1g7W8P79btwvX
Mx0raAjiFr0eWodgKVIF1Z+zpM7dIjbmc6vJyx9GZeON1e7RBm8/FcdBgfjGV4zy5PpmCWA6oSY6
Gv4S5GjoojQjx55Tj1WPEsFimK7UGsuE7jlazW8OJWEyxsjUEOlkre9s2kEKUjlTcqnmMHGOZWdp
f4FylhOvlke7dvPSKvpjD55qdNUocvbenhtlOAq3NNHEo4W32frh0s2Rqc8mfvdmbEYhXE8bfdEi
Lsra1ULy7GPHk05xGyluNZ8+AMK/g95oyEe2cveChC2A4Purf5vG0GSjpkUfnxSYMLhe/VSKaw1u
dXqpm5YOsdM2ziMGgsbD0MT2j/tj3UYaY7GXcSGHcsNT53qsKjTqopSz9FLYWg+FJE6PEEv7d5GO
ra9hD3tWkreRxpuFZj5TTuUa6cvr8Qbw9HacLbZvx0l6BqtjQ/lc8ndaMivnuE1x1JV3Gb8bEyoK
hIBs+UaAEqtBNXkCNWFojs/JjTV83rXuMpvLMezlt2lti9waihUHBjEBM+SmcdKEkWl1Ruv4pVEh
Yaj36UOXzM3pzauGcYXQeWGzigro9SwqwcJjoeqBy8iJxBUSSJCSxuEYj/LILlWinSrCSi7iP58F
DpoSGX01g2r89YDJtGjjxKuN2rBaZpS+bI4/6hla/TiNtfYRNYLRvIxd2ubeqARBcE6wtnzfjo31
IZaQAHWxFabplwSN9DmYrRY5/FbLs3eJCi3GDTAg6c9tZXQfE7kbgmermPXvHeD6lyUkFdqZvo14
oEXPa0+wjWCCr94J8aySWmLm4E+yOikgNII6Ov7SGXHn0JjSnXx5czgBPuDSQmNs/RKSWtupFjA5
flX39gztp8ilI1Xj5rOe5Ui73I+N28sRoIxoSOI1Ijguq9ioZ6WR4KoEfpe3pJfhYH7vzbzZQQFt
jwKwAhCQUPZbnRtOwwgZNgp+aUoRyUiqJf2LPGGFtjPQbarB56DqivqG6OveNJosfahNvQrQr4xR
UCNdRus0sFuvafvccGHajMfKnqKneF6whr8/l1srJ8oBPF8Jewid12GfUS+WhlYNfFnq4s9kRJ36
DRux4kWVGr36/PbBKA3yyBNMuBtntbC1w9GZBsmXkKNyhzpx0PCqa/kyKE68swM2jn0Cn/oufV4h
MbEKkmVailRXZskPMyc/ZEPXHeRQHU9wNP6a2R47N9rGqU+zAkQmlTQavut2siF33eTkiuTTGo/e
q3LdHEwUaJ7aNCvcohqkS6Pk5k7kiMW5fqSCIKGkz/VOOQd9tuvFQ12ym7i7JV+tchMgPrD7wEtr
pTWOvdlOIOTy0RQQ+mL8IamBfVbhHepvLm0j+wjaATgLUhM3FiRpMZkob/eST+EyV/yoDIBsDaEx
jictG2b5sDhh2Hp2MDef7ofT1g5FelmY5VFNAtVy/flsxWjo21zys3oxH/NkkTyhGLzzfVujQJig
MyvSVYqS16O0UrUYjV2ysthaWbCvAkk7FL3TWjsDbUUsNFESNFrfNChWn2MOjp4aQcTnWFSTEgip
nhMP/+ghNVcsufdgsVs7n20BneWXpN96uM6Jk6zSbAesSqtD9Spb2k+dCRNy+I3NQQ9d9F4BjBEq
q71oGzS41T4L/D7tAG71dtJ/hAWKqj8GzDlYUax3UzepHefthwDnKXxncl9Y5DeHQEnodzjg+ugj
dj5l2cxdlMV8wXSbeki7a9y0MaccmNy3Fj0CaJ+rWDEyiuriMelnijG5aqAkhzmyNYqP7S7L83bv
02ThGEXoRRQ5V3ufVn6hKVnt+FVixM/Y8kQPMKD2PAm2PogUjKQPUCGxv/qgEGjAWJLJ+2GaTY92
m3THsFbCn05oFIf7u3lFQfyVgXE3wEaD+Q2ufn3hqlnVKGOWOH7itOVFp76C9reaiMe3GXpyoGeH
rMNWKAt78HPtMLgVVKevjbaE5yCT7J3658a1jCAnrSUAa9zM62dbRmEjbyZx/7dVSqPQLqtz2TcY
w1NH82IpzI7oSZDxcaHVO3OxNe2ISPB4EPvlplUMdba1+pyx6bU0ydMImy0TLuDgZU0JI9C3JwG8
jgCgsNBkjetVjrUYEQDNIFuUnOoSmZNmHwiJ8cNYzUa4M9jGMecYkA1pceFPSPhen6djsDhomLLM
iwXIWZkmySXj0dwA8AWSofKeTP9GUZnMlM4g8GHkVqgwXg9oSsOYFUbn+C32moubd6qWe70a6ctx
DuRGOpllECaPlPlRI8nDdiiPUaHFNfVQtOfPO1EudszqzuZXoRYh9BG5VFY7Khn1FskiPfDbZMx1
z6EIUz+gnl5G75uyodwaZYkdHINFgp0uZWn6OOTJ9NOczf5bVNll59aIKoWuPcW4czWhkudnueut
h5my+uj2wVgHx/u/89aKieziV2ledCavJ7AI4nCSlyjwnaRpflbYz36X07T8Dl4umw9FMhjqTvzf
7j2eYnTKyYqFOs76KEAbNjAiJbcBBSxjfdbbQfkeGEEtw93SMjSrqrhJD4By9E9L2zrqTojeXvmI
LtIi4+rAm+bm8dkb6BotQWqTV2mN402hiStSOgHw27mftgfCmZHzjqfMGpYbgcntuxDp+joM7bMU
ZcWl7/Q9I/Tb04TP4ZYAsCYEfNdq6Ch0N2ZatoySRuiALSio5Q0oanCJ0054b34QTyBoScARAT5e
h0o0l30EgtjyswAQjQNy30dlrPfuB+TmB5FGUDjk3CIrux4F+KuMMIRp+ZHVFIcWSzSvGWTtYklo
K/zGUDylKUbi/3MDgFW1ELe3aqTUz1Hh2YU8Hysnwoocz/ff+SobJAy3OdffOuiLnAQb62t8DKLp
qwJYCIj02J5hBe+pIt1uaIGwsmRh1UA3dt35jw1Qhos5WQC7yu4So295kvN09CanUGEhacabDxC+
iccRAFhUw8DZX69XEOFgBrrI9ovSlB9KOUixvVraY6G1g6eYyG/cX7SN7yPa8ZG3bZV/1gyFIi0i
EoeO48NK5A89re6PvNvq9inIB+NvOSgTdeclthGRsBMAbwLYE/yhVTYWjl2T9lJl+5HUzy4G76VL
B986zDDEd87GraFYOJIDUk2sIlbBb3VlB35Ms/2lWOyHyOjQs+65K1BfGXaG2tjNVA3ZyCIFEing
9bqlTq2ZHZeOrw1UabumTQ9TI407cb+1Wq9G+XV/v2rWa0rSVd3c2j5bA/Clo870/Obh82zHnT/l
pvkb0UjQUxFH/kAkPddfNZK+zXRzWatyKVwdd/GPsznNbjiVxUlHg+btNRYkZyiY4kRB1nNTWpTs
waLGV9q+NQTh0WpRzTIB5NHlmvZ4HmJFrrMLisCwUkUbnSqws9ppmAS1JAQFc9nIqtdVNKZSnYhM
8yX1llGT/cqm+1zDITgYSaP+c3/jbeTwjI/4GVUQwHX0W67ntiuXNMI6wPZHK9GxR1TC9KdTL71+
SGPbyrxcNdvyw1wjPnO2G9WqSYC09lNuqu1DRYmMbvMYJflOHG+kE5wFIDxhoICpWudcBZIRfTNp
FnUnA8UG8ALKu6QJrB99X7ejR9vZQahAG/p/ldqgBXx/UrZ2EV0uKCiU2OD4reItF9Do2iHhNRsJ
/YPMjD0IvtLl/ihbxwLBhSYcDBsoUas3tnA9nmKJtoOV1vMzdgrJMRlm+2BP1d/3R9pIqAVtmpvq
F5eI98JqkdlSCwUe2wfyMLwfC8AankKfw/SmAr1PvWiT0o2dcLzIMo9tRxnp9nbSXhNpY16F1riQ
yAakcpulabEG9WV2IPtH6XMvLCmGuXgzNB8/HEQC0UAByg5ufBXRjamn6tgojo/MWRz8qo6Awp7t
bk88XczaausKYLoQK6SEfpOlRXkocBVh4EMyKIND1kqocTdZk37JssCMH8Ykq99pSifvFe83zl/0
jQFOovvDJb2+neeGzntRZsRnlipPHbONAnAUvtPDpvMKBKzOvxE/Am8ItI9Zpe98HT9WqZIjpgpV
El0bvqd2UL0zW/TDAo3eQYT62tEQKr8QUZ1zmyb5aVS6veDZ+mjaB8QPxH1keVfLOundsrQxXay+
MdLvU1K2ztm08sRxqwIhjCP/Ytkzk9rYoqTgQlFD+FbdoNIoe4xa7nDR2Z3Ve82CHK9WOtUpaeby
eH+Ot4ZiLEo34hgmS76eYs2Y+6JHk82PADK8ZLGjIxdULngk50ZY76RbG8crWNX/HUxs1FcXuCyP
U2HMvGLMPpJRjiYL/95jCX+ZgI+h8b+EygfAHrblliCE97T1to4BnhuisQ9XTV6fRiq9R92ZJduX
1LF8jvV0fIIpoO5Ug7YmlDeUOGhUUZQRP3/9jSn5RNXPHK+z0Rx1LQ69aTb1Y1RXwc50bn0QlVJa
yABFb1kzehQui5yRdQV9Ul9SrM4OdqGVvzEKEEzxuhaN3BtQQJfAsStS048QVD8vaV4elhhns/tx
uEG5QVSRtiBpMfpPlM+v540C9lQtZm76ZZ1VcO2U9o9ZkxyXDU5NT09Nrwrm6FypU3xoq0B2Jahu
T4DHaFrqvXSQpRG/cqtunvMkRNF4SYydld06d6kT0vfl5YUqyOo3DAaRKkYQUp1ExdcVK19EIo5y
EcnHCVHHnWnfvDxfD7faLHAp81gOQ1wwh0H5EXS69g9bdchPfdmMppc3euonVVR+hiigVw+AZwb9
6ARLvQcL2Ypo2EUcZqJJTFZ0vTKlrqLAYQ6mj5Zq983BicgDvxW+Rz822omCrYi2SUppUwm2x/o0
YuUjFCVnC1qnpHmgSpZDGIF5vB9rW0c6hX50FllKuHurhQRGPcY2x4wfRbN1iVpbPWiAtShzlMWH
Wh+inX7NRuBoBACWCTwkcAVeHQmQ3qqucgKTtH7pH4MBoYRmyaVnZmDyJsMowK+2v3Gw0/pGfFtY
rFAjk69XTU2dILQlBtW6LHDTolIP4ygZvtob8Q6IemM+4SAAnBG9EzbvOlKjZUDoImLV4srx0HqK
D0NVhufIblMPEl93uL9+GwF5Nd5qPjO5X5IhSSw/NOPYa2JVfbbKduKFUCf+bwxFN0OjdsRcrmO/
mqysB29r+nmV5MJAqn0/1tL4Upp7NiRbk8hlL9i5oMTJzq/XC6umtgbYFV7GMh4QZB/rY4Nz3eOC
6pSXAL/eSa7Erl1lkZg/CdYlwgyCTno93hDnEhLCXXhB2dbKLl0wFC9CIqv00lIb/7TNycmOVITs
0KXNrz52KdJ59yd3Y7dT2gCdQW+KhHZdneuiSeb+tcNLX7XK0ah4/HEHvc0pU3SLaKTxqTQWf5HT
V9FiqFmc1bUWkmR01RMKHsM7016sd1Zjmk9h0JXOgRnqQtfqnD0F57XUz38Gp0crA0FBBH8t4dzx
ns+lqYgukVU6+M8hSajRDcpt/alvRyDGSl1SH5wqXpPouOCB/GBkA53OQcqr8qAGvX5uJlNfTkKJ
YXFrO7H6M66Odnow7KpBI0ERSGVr1Os9CsFGtkYY0ggBBsl/1/WjHhS5VhkOwAjKuBHKRJJ1Cvoo
+pDFS/fgYFjv2mkrH605t4/3I2Nrh3MJ0GkSwK6bbmJglUFmd5Pky7k8Hpx+Uc9BbkyHtJzGnSDc
2geAhIRGAlnU7RuDTYdN7BJfij5KnXMN4mPxQDpn3Z94zql/2oOmfJ8kHQRKHOn2U6rwAtrhz259
LvpguPvx522nS8OjtdHjPrrYyhQfHbsJjrMV/t3O0bJzdG5cRaAGeMqoosmNAMz1rk/SJJT1OQZY
41S96UZxCE0q7qVm8aIccKQ7mE43Isk79nvSkhsHHPUeHlBUN+jWrA8cdaQuqg2t5GvUr/t3+YBz
iNsMJW/+kp/90epRX+/cTBsTq3OoCkirYGesax1TFKuVk2AbDkb6JcPSD0vI/CXv7GFnBbfmldkk
AQRLhBSA+PmrrD+zjF5SVCwFs6yZIqxacl4zcDkf6tEaGncAWlCAmijzvTf51hfCZuQZwHLSeVhd
G7OsdH2XjTSfMxxNDmklFbILlw/pU2tqlp0UeONIACvI6uGpIiSoVrUjq5cyrhLazc1UqeHZ6Szo
qPY82J1fJiiTo7llmz+xbAw/FVLY/o8E4v8p7bU5PBVtWbyLoSSuojeVhojtagcANFTpRXGwijiE
Vjtn+MWF5fTUw+Qtfd1OyuZSL+Mgfbl/LG2cFUKbhuo9PXf20OrzESAqlblJokuSD9bwD3yKLnoo
ib/hsKgjxIcKs8kC+kOKUhaC+E3lKk5b/UZhX8D9wdeawv5pvYkBwtVzWgFnkqY2fMxsvIHsrIcq
ZIX5zgba4ITbuk1DWFAciOz1c7Ys7CxdJEvym9qUwndOpYXyL4egghqapl9Kq6wgIPZSizZCZMp5
+9XJw2TyZDXMrFM95E1ytuBLPhgTfumPoyTNz1NPf2cnNLc2AivD0UZV8faVghldJTtNKIGmHnsD
ebw0/FMahkb3AgwE97jyW4cZQUjrmcOUxVhtO0TpUbdKAShGhcnDyKix+9TtaNEuoVaFP2L2z3y6
H3wb2RI3ImBxtOipma/LF+Q46B0g9XHRZyU/tZVVnpbRVI/3R1mJlv9Kl0hUsLRFBhhg+hozm9pL
PJW2QcaCNnT+Tx2mSvzYGgry+o26pJMba2roPMydU0znHqNV6VL2owG7BfBWcglVLUu+1rqOpemM
BvL4GBRD/xyNsdl5nTZUhjcviTVD5DD7+UFNrKr5I+a1bv6UyMI6d8yriawGCsSeTssGvQGGJ5sG
lC7d4JvtO+rKlAJwjS+Sk2nORTEXa6KMANTFrefZCd/1iVw1nhqgqOL1Cy4fp9zQWxUPCyl7rpwU
6tv92d5aU2pF7GVES3mmiaB+dW2YitTKo2bGF8UKqktcm5UXZcD57o+ysTXIa8Ang1mnl7V+79a1
ag+NaceX3DKSB5l0+EPaCQvDuFC+3x9q84OAN/CPyYGxvo6WHFuIZmGK1TCczhPAC0+BfrgzbRu3
rfi72ebQZcgQV+dwJte41fCOvXQ9uG7JauoMpwTABGUFX6zS1e5dqER77sbb38YkqtR+UFtZ3T7Z
MmhC0l98m4JLgTPrUnIoazvbmcONWw5sp+AWoDoBpUH8/FVQYKnWlmaYJZc0jHgS8Y0UKWP01ysX
b+FgOjuBHVfPVP2HF1RXkrcDonnv8IFIviO8fFMnDeulmvQUvRZ9bniWOTht13ldPReNHPhF1+3Z
FG2cpXwqWkOQRCiOrG91NB/CikpqdMmxETwtwIJ9fam0QzxH81d5wnvifoxujEc9EzFgQAY0dtcn
HKguCxJCHV7ytK2OWZQY+C/ExRnlpsmX6+I3bibh9IRnAvjS27aepY1I8AZVeJkHTAyXLkPBnKP8
BH10j5yysdMZihtQB2CAqtzqWuLoTsaoxs+uNWMHoBx+prVcKZcKPbHL/VncHIpyLaEqgCjrJASd
UyUrVV6HwwjbdEna7DFAOf5Byvtxh3Kzsd1Rw6QmKBQBacqukuulVPJx6NPosqDOWzwOeNI3bsWD
UEPPe4FhPEdJEnwz8m6Jvt7/yl/V7VWZhKI3HXnxFiX3XW16xUhr1aA7fSkXtJ7OgEggck62U/6D
9ZH6mE4knqd+qQPtQNN8RqIX7Jt5ssw4yjwz6fvZk7RK/zq0goNd97311Jv8i6NpJPFzKBt69OX+
r7y1MEDshR0WpQ8qgNfHRwo3CVTL4PhjbYS46YQOvulO9sDLZ0/0b6tGTXUFnSzRwr9lD+GvOM00
dR0BY1af46bWSYTL8Tjg3ODldRQdx7ydjnUQxwfs1GSvRmX+cP97N45L1E/ompP6cSOs86K2tccm
kRvRd62Gf8tyGh7QyNAPATKj+DTF4x+2kf8MknrYiY2N+4DXHvUJMKM8+dbMsyUySlRsafjiO9H5
SIOYH6xp3xxPZb3WEUhiyz5DTfWWMjXNVa9NuNaBwcKOG5K9pAeHOe56HNpzrfkODCb52uXS8NXo
Bv4PehIVvDWjsixP0hKl5tnqFuzc78/6xiFK0Q4KOoaShNkag5YpWRvRuQcr2zTpu9gKl39NJ1yQ
RJojt5qD6tv98TZWGRgaE80KI/dygxccrRDpF3pdY0PfxTH/tZT4fdSY7+rQ/Noo2o+yAK5yf8yN
c0cQT/FCR5QXwtoqzWhHSAFNOgFADrXyexvks4dHonoMJ4sy7VL9I6emvnPWbexeti4PCzauoOSt
zhtTy6OO1BeyhZN8p9LUeS3CUwjqLM3OvhF/0yquSAUFmJvmNq2C1deZjWEi4azT2I71IfakTkV2
qTWxInHrmt3mlmZnDIcyUuq/cIHFUc/JG+ntcDjycGaXJaV9tj6syiaThhgnZ1+pJDV3rVQ2n1vL
CCAGmV39Py5B/2f9YGtykbYSTUZqzjeJsNFOQFp1iiVj3GcgUcrwS2NEiRdrQ/07H/ZqKHF4vEri
hlgawikfAj9uk+Jc99J3rUrGE55Z42/sRAo6kOUQP4LjuLodc7Qh1CTo4czkk3Sp1Eh+WhoOB3su
O8+eWv18f1dsTiI5N7EpYK7rG7HSNIppWR34mozHt4v0stwf1bbLf2rKou4hNLf2IG8jIfNCj/um
dxYXci23nQnXwzTa0O2mOE+eHbAi6UGd54oCS6IqkYv4RLzXkt76UNJwwMkc8qIdeb2EjjaZY4Rq
ib/YyXAUDg/PRZnLnoYXzvHtc0oFj7ayBcjrBpMlTfio2RG8p7oMl1NPn9Vr9VD2ld7eqwBvfRX4
YCok4EJBK622PQ7McgVA3fLTcsw+5LISsvdmyxuWqt5jcGwdMSROtAVFu/Um0x4tp0gXmcZgpffW
hxrFhEsf6PJHoPmIBijd2L7jmdVeIJaO30daM3vv661bAyylgYIWOcpNPznUU2nB0IWHYRQE8kXF
ghIjUsomP+UsDP6tUZtuD+GYaV/JFrI9PN/WVDu/dCso7PMbrAOIHh5tB8fyrXzO33e5OZ0qG+9E
ijvG17cHEOVHYDxwHEHgil/l1XFjlXUUGzR8/bIfglOTaMuhxkPrQW7V38Bow6Wkfs9ArOn6yNbU
mbeVxFCtYy9PlamhFAPIzYvqZHKHtNkL2I0gYvIEmAYc2G1zJDSSoo8X2/YF+rcF+2UsLzUoxoZK
VBl+n42U26sp0FTiEVHiV9nGP+9P7kaiByiBK5lTVjCfVltmDrsGU2CAQ2plWF7TdtlhQNn+eH+U
jWgRjUqxT7hdSSivl1DDxjVTI+Da/WRbp7HWI1gE6nROmtTcSWx+paaru5+0HW0w6AMb0hNRjs2W
0TuOP/RyOvjGGKe4EHb0Nv5CNGx0vipVFuDS0PdZ8zOUOuNpmfT4WakCrfqy6IjxHPWhssbnEb2i
6TR29Zx9kcbBai5pN1sKgk5lmL/L8fP8VFb0XVwIQcuzObS95M1jky5PQ6XIn2gAdxiUIh3en5c5
mP9xkgqdjThoVe2kjnN96MGEFt44d1F8KTPE/UXZWUHKCYpx9DCPgds4mfNNscZ5+ogwn9N6qhbr
il/EbfZJWVrcJFpI48MBI7Ly31bv8SQDx1h1XpIXKhp3Ztz9kMoax80m7Aklu26jP8zUnie3MlO9
uGTdUA/0GfQqBvPn4GMh90kHAEmmTXZU8spYXLuy9efEmZP0Kxp5mrwTGxvZNtw+HtvsAgJwvb3n
ZliSXuw5qlqSN45JdZG0BCGswlgug1qYb68YMp4AOiFqdKsSguNhGBgj9FRjlK2PJc4bD10F8GqQ
nZ29tRX1nIFQqCg9o24gfv7q4OoGFF5Qmg0vkaGn5cnqizD0lDS025MaJ8UeAnEjneDmE8YK0LZo
tq63cg3Ygbez5PcAg05cj+FnAy9SF/9N85DoGMxSOR53ttvmN/K3CjFZsE3rnV2bDV4tMuz7Yhjb
C4sXPKOhZb6H6Nwd7x8iW4cl/HMEctGEolG3evy31qTPY9vQlwCwMtARUkOKFkYTm6j2NIl90LK5
1L04k/UH6FaIsSWRpb3N4fxXD4G5hboIdhf3gXWFDWp6DlGCamEVjeELaNnC05fG/pJLarsTqb8u
0fVRRpRSOwcxCzZ59cV53Fhah7q235AIzp96pyj/pB9qYZmaxXp0wnl2nE+9GhTZ4xJLyVPY0UBz
kz41v6Xo8T/nWeV0Fy0zpOKAaJpJ99YA0QQFSdKTj3FoOoWHk5YVY1fbNy91VqS2N7bCFdnoUin3
CnojP8BuJF9IVQvpBBlbecCBKIvcEYGTxyYM4t9gmwmxeUeYSADLXMfxRE1OUkxVQvUmf8HS3TlX
s4kEszxp/v2I2rj8hAYH4yC1zRW8upa6IVEdBBvYMWmXoW6fc/aWVbyzjFuVJErNtBppzHAarHsU
ZVXpTpPrLGOsT091qSGLYQgtb0dhipNC1/+q4OIfJzP9Ng5RjGCR8vP+l24csvwKVJEA7W6oxSg9
hczCkdimqAH4kp5mo1vG1XIEKKSclLQId0ADG+cCxx4Ffi57XaCvr8++djHTMWtRHkmBt7tFMGSe
jqf1uZe4e+9/2+YqkgNz7P2qk612Sb1MWmL0muQbWPH4qHvN/ug0xg7QcWsUHtYC0CVUVddFobio
8W8ZA8lvQ33GQAVgvNqB4b3/LZuxIkByCKlSUr95E5Y2vt/TTAFfDhrr4kCJ9YtJ098PJpVvw5mW
f+lZy6arD475pOXGEh1AgJkf7/8aG1cJgio2Ynic6NQwVlfJ5Iw5vj8xZf10ivwZlqk39E1yJDVF
+dmZ+jNtwz25v61BBVYJ+AHYctgY1yFT05nK9XCkyx2FaK/LUvCgKW3xLkPFE/OEov5D7etup8Kw
camgGkOAchAIU4/VEdC0dWxOE8ImYRRXXxTESY9hVwNSXLT4MElN/jhBVPeiiZtTKX6HgSHwJthV
8cC5rdrIaFQJbTb2JU3Od0VXFQfFqX4GNpVGQbp981ahrgG4Axw6TLyb9leidEqlqm3gR4ulfra0
ORJ013ln79+8TAULQgi4CKAz/4it9CrvmdW6qzu6Gr5TtfbHZmiq972jtoc+663nOtcsSHgVoETw
S29+aDA0pBKh5Ug5mZz+emiMzIIEP4fen4aol93FjOo/22BZZtcqDJzY72+T290qpMN5fNOSol1L
W+J6uHC29QWS7egnUx+Obm5kyDgy8WX3HNmDLh2UikKotxRVOsM3rDLVzdSxIKc2jCTZwbNsTDsP
ZIeeJbtHCPVc/zJJ0plymBQD314gLZsC3Mczndn4mtS9/c2W614/ha1mjTSVDB4T9ydjY3gqyuKC
IT3iNl0dw/0SacNIh98nbcHwuaOw5HaL2bpFGg9PbQGqs8oy60Ht869vHxmis3hZcpffNCscHJMo
sjQjF0DQoFFSZY9yodeTq+fFeFaW0H5smro/AK0OLveH/uWWcpWiofcEtpGEmxYR6coqAlAowwPE
MYiAxRoe0qbT08NcBOpBHaLlPCmt9FQlvfbdmfHizeu4PSWyFri12S6ih9m4qOFFf/dBsaf6c3Oa
CiEqLnz+ADlk/jLDfrUJSw1idJSog9+PkvnFLpDAKqrFOsNBWD43TqS99Ho2vtyfjps0g+KbQTED
xjkPHy7k6xCsJQq5oPF7f0x65JKlwEkuszwnnye9GLVjg7BusbMHb+5lUe/TETijYyP4/OuoR89d
TcJq8J2Cd6+hxvNRpgx+vP9hm6OAHUIMg8viBirWWp0Sl3bL3uJF/pfmRMVzpy7hzmW0NQpvNG4h
8AKiR7KaPj2ziyamaNGMtnFuh6nEksfZ6xRsjULD3pJBySIfsYa9tXOFIyUiyH5RlZJXFYnpzXZj
7RwHt4gkFgZYjpCMoLtH2fr6Y6qaSoWJ1oCvj5Z97tUybA5FYCofMs3if1rJSJ2BAojxvMRl+QEH
ztI+kJNqMIOzTh8P91fwJjRhb4AjQcWchIaOgji+Xu8HCw6/pdSLECdIVVcrqLogQC6X2NbjxC7R
+J7mf+6PeTPTYkzKazjHQfO8abJ1VRkNLQAwXyI9/dDrXfucV8G4E5ubXwZZFiYM9zoX0vWXYQ5p
GOitLqQwyPaWOsaKSR/Xf9C+Vc9KHDl7VP6bk55+OFuNvhpJGlnTapeHExrcrPrsL5meHB3gbE9W
0SSfJi2q3EkJrbOqlLUfdnH41g6iGJleAv/hjqGWfP2pZkwzCBSI7EtSXZ30XIs/6jO9BNORuj2X
SvF3XZ3sYizuM1ZPgGLXj0Nbg6vZVdLiA23Wj03gzE9dY0afxkbP99iOt4kEg6F6B8+I5JcMRqzx
q+ic6BAiO4c1zphJ9VdtVKNH8lE7PuVjMzjuoKNB5nat0f09ho7+bA/O9B7zdqfdySFuI1Y0aEXX
FPStQsvm+veww64asD1ZfLVWiw+QNboTSDC0ou9vjNu5VZA14oWvqvyprocxeq7U2ZoX37ajybWt
STnkRZ+7lW3nO+fQ1he9Hmq174e8K43EYncQy0HihjUiG56jhNPeM39voNVFlCpqLtWZtvhKLumP
STPUxzzN9gBem6PgnSX4Pr8YpdcL1MntPANbXXwTIfoHBP2MM3L3X35jeV4Nstrg8zRmON1g8mPY
CYdkUc7eINzP0iSaD/+/ocT3vgp8rY4pw7biexSp/5iGgfyAhEN4ilCK/p1IePVVqwUqilkxFn0g
6IxJOaOdlD+E9aju7KCt0KZ9RJmHkjbbaDV3KeZAurmwk/HPnj9E6lwfOyvB8Rmyxs5Qt7HAkwOR
EcikCOHcyLlLUhJ1rT5ofiGl0UGPwCDpfbtH3rv9IDGKOJSomcOSFj9/tUKi5gpqErcBXLBrT52z
0Ru1qfoU9/QP7gfD7U0G5AbPLDgQgF9vHuOJrmZBGsuaP0P+dm0co4/z0trHLs/jwwieeOfhcJMj
U1xVIQAogvUBJ0u9/jQyOGxT+ginFScbztih1X+WZYL6cFiF8THJsPh2AePKO6WkrRkVnQ40DVk9
KmTXw5aQnC2ULnQfKGp0AGs4eJlCu7+UNHlne23NKNUkAQhhWgGRXQ9VhHNSyxit+XWW1peo69OX
sDaXpwX/lZ/OTNF552QXm+j61gQtR9rHfcbdeSMYbSD/G1cR/NURU7cfqNtb9QN09ahwtSov0XTG
ZcE4Z02OuyC9ikuhq//N2Xn1yI0kW/gXEaA3rySrqlnqlnejF0IajUgmvTe//n7s+6JiE0X07i4W
g51ZZWUyMjLMiXPKf+9b0c7xrh1p4jwCImL1zVsaqmObVUkBhVioSG7vWEhXpqFysm3xaqY3ujrc
DoyW+PZla3qeY/psEYP9S6nFF8b6TH/hbE73N7TzERnu4VIAsaUbsEW+MsRq5AOPAfFWbdFcNCAD
qYzeZ/S1uqAMgibr/QU3joVeMk8z7CtEyWCXKOHcWo0FjqGgR5YF1IbsRyOEcLvT46MMdWcVhrgJ
AMDAAJHe1iuypkeEtc0yJo7S4i0imo2/lPbRmOrmjq97Ib4g+KZlRB/uxV70Ok0rwKuBrhS9m/Wp
coKW45c1KEvl6jPsOW4EluPgBDfX4HlVID2kpVTB6URvYvK+6xTmRJosGI2k+IyyTnsdQmRnYU4W
peOWab0OQvcJuHdIg7T3qU1H8H/5Dcx1Y5vrFMYWPCpp+jzp+pQF8E/bHw2NkBGdLsuto1B4ZrI0
T5Lk1K45i/x7pjfVl/tGtHfwAAxpSFIOIGNe//5f70aV0bweyqYMaJTD0TmP2j+hZdYuEWbnqZJa
PDHehtd79aoapAAQIIA0gEdoY7rL2EytM9dlsDAu9yHqZPVSm1P7tZUn+0lU6X8JKJLv99fcMWTs
C8yBRZvuZf1JKYusW5qhCJyy1t7VpVS7sSRnD/dX2TEpABQ8wCrVJmYGNpUmuKaA+NVSEcAdbP+w
ayHS01iPafVAZANfV65GRYkuUyRMNy0dCFqqNmySD/d/xXp+f/n31bBB4tGcIFehEbdtzo2d7fSK
kZVBEYbt91Af/p2L2XClpFc/319p71SfYZPEuTjy7SsZK9WC3mJeBnUYdmcni4zzok3p5f4qu/vB
xz0/FRTH11P/y0rjNokbvVmKoBUkzzRRG7fUQotcS3olYOv56NAmoSjCqNKq5327VGsYpSjQcQss
a1K/jlrGTGsvcXefoDM22iBRy8EMIhGLyqeUauSvvBo6ECreKFwBKRccbOuB/7XVQa94K8wmv8a5
GQnfUPvWHxRm3Vw7SXP+Bz0VsOgu1qf7R7wpF+BzVa4jTQeGCuEgNtXbdVE406oqW7Ir8HkajmpF
aIWk7TsGpmU0s0R7Hupefldk+ZF28/bjsjI0rNQcGYBXick3kcCU5xJPj5Fdi26cfCOKY78dluw0
AUQ+iOm2Gfy6S74wtW+Em8EebQvBrTnXcZnF5ZWKkl67Fm2lU6Uq01kwRRm5VFPqc2+W1L8l0MB+
OdW9+aZ2tP7bq0+bcvQKbeHdA9Cx2XMlGUmUqVJ6dcK+eYolBM4A/Ni+mYb/pWrSfobnZ/anCQ35
+wtv7+t6AJSZyUzxvMSbG/Mq00WbK9NOMS/VeaIAqT91lUhO91fZ+6QwR9OVXOUsCJ5vjamIslrI
oZxe1XRqPytyP57VaA4fdWMqvPtL7W7or6U2lQNDqgZrCjWUfabK9B1lyXxL7sODVXZuB6AdoGrr
gMeqtXi7ocoZ46rtiuyajmP+M4mr6IsKd+SFXtES6KIgLOgUo0CW3eyLL/d3uAksn23277U3tqJq
TG3JENFedRSgT1rhWJ5Zo56B91DchLM9MJFtTfj/FySTJONaQ7+tnm1ZC9iApDK92nMfxa7KHHVA
dcn+ZpRlWvpjv6D013Zx48szdORuxzDroxGVyxMjJPkRs+ueLWGH4JIJUNYy3+3RC33h60uOuCL6
W6lwCtjJExkNk+26NvafX3/WK4aHPAxNTypst4tlkjoRgS3pdVaqHzCrU+IQ4eiPdpP4CCqX5/vL
7e4NWh+Y73D1NBVul3Niq0YKZE6vSuJU11jXW4h2aEjSWjcOirJ7Fgw2iaRvZYeg13S7lBrX4Ujv
L71qjVYhROiE8YdRKtGijntl8pluWUoXlFY4+YSK6ettmOEZMpVnQvkX/g4ML7KV1QoHThbznGb1
fzLwiZOhVv0HYYkjgsqdc2W2Yp0JpGgAcdxms8oIPSPBcnYd0BB97xi9/qeOxvofxG1gKXj1N8SN
8qZA5gUt5daV2wY8sr1ZZdfOMqZHeidGQOHWCHpjbg680N62yFZoO9HkImzebKtAZ9Mk0cV5o6fz
dpFGSHmifPgspPqInGnHrdKTXJsiK5cB5Zdbc0lREIPaU0+v2WSI95ORoKsxV//Dd0K4l5OjA0qL
e7shJSwTs7ZlcW37Ov5nbrvao9mjPQ19qx2EkOrOBQBIugqRmExyMOhwuyNQnrlA0EFcR7iXUJAV
ldWcyhFXcp7yDNit1uSi94w+StBDKSzzV1joSgZuWJN/dEs/pj4TbXN6opeWfm7zif9L3I1mdmLy
rXXcJov4686YUWjMR/CqVp7b4jSjMoZcDSNyg+egmJj44Dkw+KjMtf/quBnFWTbCtneTzg6Pmog7
BkMiAJ4N9TG6e9vzHZq4d6a8ENdUp9BdTdl8cug4v4vb8f39W7B3ujBpMSezzt3zV5vTtdOwRaE7
uRqtmnjgD+SLDVLu0uVG6SFPkntaH02u3OpHTd/V6P/OdYhoqE3wUdE+ZkBnu8fe6powV0tx1QeR
nwTn4VJMGC+iizrgyfJwsNOdm8EsCYNicIZBabjdaRRDAimVUnztTT06lWW4fIfFwTkIx/e+HPE4
kCeAVkSIG2vNUddcQgKza7ggyCUGdfwojQ2ILrk6ivz3lmKuEewjlWPgW9tPhyqXEUHrcR0b2Gzq
JGrOImHEMR2H6HTfSta4b/ut1jyDgB/6ecpWGyuZ+3GW1TC50pKUxovZafV3VYqUzEPRlzbaJPIP
g9FU0esdJ74ZyNHa4SaW2nizelSgQRM2666M3ch6T//k4fS2D6364/0d7h7m2iyD54LJ/hexUyZB
P2EYydWSImit1QjqghCm2Vkpj4LsPcNfTRAEItzAL5xnN/Z2badzco3nOfdMu85/ZiHyxYYTzY9W
jTDu/a1tiVnWuHAdZSIwol6LuWyfH3BCUZE56dUaY+O7Nhfqt9pK0w8ytc5vRpXHnyekh2Eps5p4
cCM1VP+Uklg+2UtcyIwsWNLsEe9klW8NdRFMTgndu93G2XWMurw798Iafg5Ga1d+59QTBZLJqHMG
LUrjjY7WdndgFdtazfN+KIEDgQMJB+731hp5KwbdDidxLXp7uHIN8t8Vee+v0qIvCF5cR+U2atTJ
X6gdftFgxVgOHqU9X7IWoyDwYYaZ+tvtL2gNe4I6xBLXZTHKb5oZKV6ZRtMBMdHerQP1BHaSL2dT
8LxdRQ3TbjCQvr5KzVy4qkjaC0OMXxzYKh8cFdlzx0nUh/vGsncPGFiizsbUONHRxn8thExtiMr6
dbCkX8KplaeKvuSDmnX90/2V9q7BimRaQzDaedvAdokoUBBwpVdpkaUftqQrP7U2S5E3LZbyEeiK
dbC11R9unRiNKMoVOH+mszfHGTtDwROYi6sVg5nkSsyI30mdX0m27srV2H3VWmk+ZaAM/ftbffkh
NRAVFIs1RqbIUDYrt1qLWkeJp4Z0ODsh2g48nKmtk12DqJv63oYmxYgPrOfldln0ufVG5RQD2n7J
mghGUK+8SmFXPKiS/mtkKMnLlkj1kAEy3qFvb/iqM5QHANVnLOLtQbMyNxOmGzhFXrwW9mxoDVRa
vOxllX6XBj2DJyVZFoSnTC05gc+ILhHDacm56xxpxO8Yztewbcu3dTEjHN8SwqpeO2SA9e9/iK14
BK6Qn0bPhYOh1/OijBLVcNSRFJLPAFv4atXQi7lGmyWhbyhD8Z9iFtBxpaCv37VzV/zKo4WASIf4
5Z9UL4fFhTIwP9KBX7/+i+Oi4gt4CmApFbXba66UAKSznmBazvvuQRuEfjYRYzx4BV5ebMoKwE9W
ODQXYFsntArGwAb6r1SuckSwpdSOPeZcJNXtdcScD1bbMz5SOAPZWRroHPftnnolT+weQfJrGifS
mzwzZNeRs+lEMilfkKtgriYq9TcQn72Svfj5C69gYSa+V7Yua2P29WznfdurpAujLjM31TCdV/OM
SQr1+/vWtLdJ6oC0QcB6A3rbfLhaa2Hzy9dYL4pzWM9KI/GK0JF0386kYnLnObS/1mFbvRGL5hxx
c730nzQqCFdoc1MbfRE/RwLJMJ0veK21ufVmmsEfrMiK3aUcxUVX0/jgzXuGZG3tFCQE1W2msgHd
bbabmM6c1OUQX9tBE0+J2o2lN5RVAfNa0QAhWCfsGz5uU7QerUaaT1loRT+tFD2Ck2X3UxmItJ2b
j3JU9NrjotlShhZDMr4dtKWzvw3JKHUnamYifwJAX+IV+zDXYNjOmYBDX2wKL93CwKnbhrPi+LHe
KuI81U6rnfJBjperpodF61Kq6DV3YfbyaUSusnObJQQKzKsXvsnToYy90l7MbyY/K3LluC5UV89K
/Sms0Bbwcn0ZKviau/JjZiXC9MdJ0soTzac8gXw7WxzXyhpqZhHv4uCimjgYl07XFtUbgJ1KbBrA
pVdVDLG4Qz9rk2fM5vDLkCjZ+aMxWfNFaoaMS57AV+4V7SKVnmp0zeDy/hSjv0BbkLrJNDC9izDs
oCLUEZr2We2TWHGzSs4n7m8Mc7sk8qk/97TH6gfiOO1LXlQyBKmpHFZ+PQ3ye7kZGT/rQ3OI/aUb
Fe3j/SuwY4SkBfSX1zLACsS8vedTFRUmysDc86p23Fzucm+uRwZa+d2/zcgaPt9fb+clpdVMkx6v
ArJE2zSUcqVcOqlOxDUre1Vi6OkxN604c0M50n4Phdx+hB22OnhJ91wngExGoKA2g8VtY/g9XTme
55qhYRFpPrWr6CQRA1/qEcXn+/vbXcpkeBCnCUhwmxQzR20wMpPF18hZ8jNeuvEiFHvftKV8cJI7
Xw7WNJIQm/E8Xob1VfqrX2Uss4XU95BcZacyNLdvTPGRTMu8dJPd/TJq+Yjyaf0Dt+6DWjw9OoDe
L1s4EFoPI/OTyXXOmRZxpTCqmQqU8BcHbnlvZwByKITDMUKNanXbf+1MNqHJmis9uS6yaLwxRAO4
V+rOpew4kMHM00E6svfN6L8BmaXITWyxMY8p1NV4ss3kqslQI45TU/tlOrQf++YwD99digEUUkdG
DygN3W4t4jUdkI0QV1PuhzdRQxKpVFp7YoZM/x8skTCBJEdjDBdczO1SwPmgIRYTp1gU+klqUx1o
Q9ycYj09Chb2drVWuqBAQ/2ILs3tUp1prtjmdLWMybQ9aZzEQ62qYUiSmb+SAXKNDxSq9iv1KgM1
4MRuFwM2P2e5bOKxNDv1tMWxezevpd4VnV1durnP3lLH0A5s5GXKSs+QmpC2Dmwhb7rxW1VW5pQT
iIdy2BB+0ZaqT0jH17bbGNOSn+hegJ7tzEEX7lqL/xJJvXMY/K7nuLmBgHSYxYOSfXXY2u3WLbnh
3eH9vELxDRc8nJTSW8kZI6jB4jp7hOzLzj9GuqY07oxkCRTzUMl/yWWoeb0ZwcEjGM/ORVVB8ZCa
rAVemti3v2dScnUwkzK52lNpBlQ/FrcRpeoacZOezC5czved606DDNaalUYcI9tBjzq8TMwpEzLF
qlDdbnamh7pfbBcxFMtPjTp9MK0S5Hu0RKd0WQTF5j68LvYiDl6UHV8I5oLiJ5rBhHBbGKsyGHKS
2zybIssQmg6N5IOT6+H/sl/KyDSPaJsDn9lcrIZ2Z2s4WXoVdjecZTt3znod65BNL8abdrCLAD7L
3uvIg7zGYC4zahXV1ymwH8SOOzccfVPKanRA+Cnb/WahXpbWCIXsNE+RD+cPzsRIF89Uk6Nq1+5H
XsejQNgDsnvhTXJGQpI81ZKrHtYMR8tlaxv+KKvNb2LE6t1Q2uJLmfTGgxHPj2OIvFxLRSxo47YN
7tvbbrDiPLMGk4zwNmzsW0WUyFoqdm1AXk8Ilg1v6G71780+6S8k481Xqg4QDr56WahgGETnOYJC
YVsei7qOCh0V1UApJjN0SybVFE+L1eLcMIlReDmi9DKTcXZ7NKS4s2ETPw6ukWeDP2uTe1VW1JoI
ujiBbnRwZFQFoK3Rmi6SnpRvBOSb52op4gPXunOXAB8+a32vSO3tdrUlgUu+YNFEKaMzGBnERwZq
HPcPdceCbdiJGFGH3PZlJRomcBTVjNIKhGJVvlSLyG907dyOcvh63wAOjTI0voji2DacQJkrNnNY
zoMK1IU7aY36vovEkdjYDqIGYnZ2Q05Cpe9Fht6KzOg6NTKDGkpZQOddLX0UMC4TMY1RIrlLX5n6
k1xBy3zWlKquXCtuy+ixprAjTq8+XD4dHmqlucVoN3YjzWZohXIXXUOSxTNC5eaXMbVQkrOW8aDq
uLNvnUhNXQe6KHCizHN7KYl6s6KIJSkwC2t5LJC9mnnnFOVXq+ZL7QnFqbtTVS3hJyTJtdQrRDu8
Q2VD+31/z/s/hGiRB2mdp95u2q6HeOjx0NcScXi/ZNDMaxqgCy6FstBn0kE5t3E1e2qizn6eTKqr
hrr53/1f8dKsOQ2onKj2Ei6/uDxAOY2qGiop6OUKxSx+jzvhVrzaMI5GhXY3jKHhIXiBMblNTagq
cz0GZykF6coN6mlRjdREAh5wcDPQEw/oDKvdpYxlSbhWOBiohxtRc60bWz3SQdh5JJjlY78URgHP
MkF5awUs56SdYUT0zlrQ8yn0359EDFc7wwnDv0KCxoPWk/5xzpo56EsrX06p1OqaW8A4NBz4lpfB
4e2P2R6MIpM8L3N0VQu5+Bgz+ZK6ozJbj7WoRi+bFfsEyR/cpXb0Hh3N+cDh7H4YqqErbQF8SkAi
bw+jbiutH+Y4vgpSNJ/6YYooZzNqv6ZwJvTL0sp5Ow9leI6Ylvlowctx5Syk4sALvHTkzPPAaoBc
IMnNi9keoWOMkdlH19SwmHM3zFnylixp+4N1Xoad/Nmk8StukdbK9tuXneXESP5F11afJODpAlym
UcLuZ8DgA1GF9OH1dwxmbV7kVT6SuY3b44211ZKcCe+WV5LfTtV0aZahd2fIdw5mlvaus8Gc/EpC
sV61TcRR2BB52CM+RRiMLUQ09fzIXsofbSHrRxSNu2uByQQpqOFA9I3VWMIo8qJIoyuTS61rZIAi
DXDgYMuMo3bb7lLgeik8Ek2Ru92eIBKSljLFphQMmRx/QCRG/5Kb4/C2zHPn+/2PtWeEPIs0Stfw
nHL87VJtKNVLYYroWusDVHVVKJ2tNMsPInN7bxnKZVSVYCZnV5sXT8sjKIrGOQycpJ+Ss5XocvcE
a70Sve8Mpf+WNGmmeLm10H0eoMH7mUQ0Bi5DFBapF5dOaXg8EChrdI4jPudMQIhzNFArdutuln9P
DU8nROdT2XqlxdC7Z1pdhiAYkcXiD8tM5bKNzehPogsAebxFIaAYDRJ4D2Jda/BXgHbnLpaRxOsk
kf2naAZoF6CfnN4zCjWFLhWibHpXhyXmLNtT0XmjoxbkjKKx0NeDD0P3hhhRRp7UTDv3OhnwyaA2
0/hDN03OiZw/HVx7Akv0JKuL/UUo6ZQ/zi2cWjT+u/o068LI/TZV9IfMKnLwIRbDTw9Lamo/zExX
QhdSzig8pdOQLxcrY4btpHRlX72r5CqzHwn35wfUJIrUldBmfKtJJZjoeZT6r42d5WEQa03zm/QW
ohRJrtKnlVpldLsxb2A0kUXXnzpZ6q1TGCY9ilN5VJduK7fRJxKmvADtl6hQTKjOmLgFXF4VMJmG
ulki6eVPav/JkRDWzj0ADbQ2TRnPpgK6iV3ChHawGpfgSvQRFg70+RY3i4B8LFSbjya01z/stlpA
LgxcxuKpZlrQWX/MX2W0sGlKLYIw4eqYjOvRT5jcJUkY31vk7gTFgV/kWeIrq47T/Sv4MosAOUMF
Yq2lMTW4dSxwGfQMZdnxVZfT9KsYGunbqIzC9kiyumDKU97iroKd8f6yO6+wCpfe88gZIPMtuY2t
xWFfpys1ZFy272wO5aHQunejbi9vhKP/S1tTQlFvoBBfHsqN7fRMKeetyhk8EDjvrd9xjEXR865P
rhCWwNpdlEN1mWPKQG7fMb/bNvpQXrU2VFu3Vpf8Bzij/j0jXiST5qCkEAM02iWJ+/Hh/qnsmByV
irXRZPN+vQBQW3mUL0kjg5oqzZhZWyjtQNtN/kRT7CAM2vvuCBLjdMkCeFY2Bpcs6MUuoomvdp6Y
VyGW3suc/D9ZQ5RXQDl6omd81Jnf2x4ueOUyZ/6PqcZbI4/FnGejHfI2O5V6xoEoQdho0qOQlP7A
5+8tBUkrSSTZOR3YTRiQdsDPCLAwa4V2q0Hvxx8aZThPaTFf7n+0nQiHfJhOMuuRh29PMhwdG3CK
ziMm5lBzIYOPHse+HDra7qK7JAX6wAe3Z2dJ2pFrPxJKeHoKm3czKhOn6E07usZpFZ8ELf/P9J+i
sxPXDaW1STqIdHaMZW3y0rxAQ+JlaasU2kgFQ4quiaPyRPfTp6LJyh/gsk1vwU26xsj86MEmdxeF
DJoEZsUdbQPlDDi4ZU4OuWNSo64+qOY7aS5Inqc28+bI7pDjrJqD2ZedUIE0hVo1c1rwYJmbOMts
HMI6k5huYsLJdiNKkpYXciGsg93tfcI1GiFGJScFBnd7F5QI8aDORJVLa5fcpaERe5qANUaamvlS
Jpl0um+luxtDIxP/surAbKenwzTMhYVUZ9CkTfXDsoves1PjyFB2rh1hPpV3umlUxbbXTkogwLVS
WwoyxJAuI6L1XrkUtteWjfH6a0eHkPkcE6Mkpd/c8HmanT5zWEpHxORplBj4yDXnuxC1fSodoMb3
z2/ve/213HZkUYBhNukPk7uvJDRxbCiXGeId34gz9QQ67ahcv3eSgNHW4XOK/9YWxdRpcTtb4eQE
s76Mrqr05TWOJt3rB6l7f39re0sBSl51rMBxkB3fmuJcMcahNLoTtHO67qWsHvRq4hT7eDiwwudG
1ibO4SqvADT6uy/rMG3D3Uqt2Aqwj+LBnMa2P5thGH2BYRgtzrTMmCtOGyc9ZY4hfjd634zQs4Kw
cdt+5kbq2mwvD12hzbmbkTybn+TEWbrPVjvp3UkXEdhOlfZP7eflIhvvYyS0LnaRGt+E3pWjZ4DN
eRNnhfnJKhfjWydsYnfTRAT0LUU5KzzzzJe/K4jvBy9EMPMpJBeKftkEnrPL3EdVABYAWOZN6Bkk
vgWGHeonmEAR/9CByLsOuAr7V7sMnXyKwQz/SPqmm93MGGU9sJtCHr0wkYfvKVx7/YVRcuMr9Tge
KTKUTPhaHJMJSUqUugOSmWAPZkv8ySmd0zm6/913Yk7KEPx7zV95SFa7+CvmXExTmElVS0Gspuab
bEzRq1Em+bQ2iEg+SJolQCL/ZbJZHtzdHYuj6MrkEEqV6DVt3USrEEDJNZQJTWiU55F/ws9i5OcY
v50+3t/kXr1lhREQ4kKNy3rrM/PXLqE96sCZaVIgLZb5AOn5xIiYBIfhkmCBUjZLLo/X6DWxqb/T
C+1nr2T1q4sSUNKDT6c9Aeczc5q3vwFup7w3CiCJOQLzngmM14MSdfmsdTCs39/vSz8PanwNDeju
kupujzbP9cKKTFrVI40hZC9R/oIuo//z+lVsWICh6qIz/qLKAvdMBhaJ8H2qbOWxnEc90KVUPcJ8
KS+9LjKaCMkCPoGtFuD97cF1U12mPTgr0Hp2/wE6ruFnOkyL6UEhD9UIEGtK6LJld+/IZrsvGaxh
lzlhLDZZFPMnw6vJv2JsHMDKcvx5bicZUirZ/HL/MJ7RG7dOjTIrLSfUFAluX9Q3Kddkql2M8XVY
ovaKwm4xu3If538GyY4eSCsK3VUZDXyci2gg782Xz/mSjqdKSJZvDJZ8HqzefDfE5hLc/2kvL9ra
rYHpG9QvPQ5j80jGPVJzttCiK72G4ZLpefNghJ3hFaaS+a9fiqkBIL9oFDHhsomcbMmmDYa48bWT
etmXYae4wAsfnjItPeT02DFy4OhMYvCMgOXcNvgRoweL3RGPRgx9/xwooeZuSZkxvYRaP/40jRhx
zp7kNXJrI+zfAX8ZBhe0T/fTpKzRPXaRPF8mvR10IGFUe/xpcdRfFRAv410MV1qDPNe8TOc4kjtK
e+gOpG49aO3nKMuTb3aTj7Gr0eZ9mNVJZL6IQmUtvZTTD8cAjOvLRt+/r1Ystq+ZS0X9R1Lq3Mvz
KY091BEqg+EpWfvZ0YOh/JuVBuLTvCF/prGMbberzcikIQHjjacOkx1SjS6TT3W8OEf4nR0LWSGV
ZNhUo2kJrX//L/co0fFK27iMr7mdDJ46LcVJBbb9YdLKI+jOamyba7I24aEpouMAm+LGGHsnM7TQ
If1bCvFD6WGZWSQD7SPU0XzVbuX3DtMQfs5kn5sU3RE718t0gnlACg60+2Tatds0TQFxYPcZheFG
S2U/b5zOZwy59iLHCZG3qXNgjfURrdXeljUi/JWvCO6S7aWIRitPJT0jnZCFfWrovwSd2a5Yun4M
P8I7MQNKCfPwElcldYW6b4AI37+X232zY7CCOCV9pS/nQ99+YKIOZNOSrgqWPqUgTu8hyOyqP42l
nvt9rsJgMHXaK9OoFenGq62tCAT0rraSOqMoo6IQQxmMkaydtbAvXWcaj9AHW9tdV1mjVl6hleNn
q5GkMahKNhIWQaxkupsmVXWpNJVSrCQdBa4velj/vxZV5HU8hIGijfGmGRAnWYIYpWUccbpoTVi3
blJr+ftsZObuXKEy+BiZzTD7Q6VO6aOKPLN0amarHj0hO8WRv936wPUHUb9aESd0WAG23H5XeB+i
flFmNj9Mxb+1OnbMFJHRHtSJdpdZh8LW+iTCGptl+qlNa6ihyiCt2+ZDRKc4ICyWDh6PbSi6boY/
Hvezkl7jG243UyeZ2kwO407G4KTEgfQRTV/Le6Gcuyger/oc0z0SgyQupWrnyun+HdnZJK8JxKa8
JXiH53rhX06QkB1F8nZpgqk2tc+SUY5XxemPUA17NgQaDV/AtAblmy3ZKLTSI9F43gSRpMtfHKkJ
31WNbIFQVlqvSnUYbLtY8oZh6c5ZpzgexBD1Zyau0oMgcefigPohTGQ+k5BlS86bTH2jdnHUBEh+
FG8H0yi+wQlau7YWDQeh/t7RAg2lfs4IGf/ZfFlRJcukCLMOegjMT0OBUjI29Eq+/ee3i5oNQF7Q
mkwvb5wc2vahRJiaBrJVjCWJoWOwm9EZuKMwDclnqnfte56X8WhY88X+nqk7qCETiIBK3dJEZwX4
FVGjAg05bfRR63rhGnrbH3SN91YhjqPeB/Mu9ZtNEhM6TVfYSioQDLZ6t0DjmlypPrrrLw2UzeCv
+S+gGrSnNzFcnkUJZF5hEkRDzR2fcxQnXaPJnertkJKDflHjbpEZ9lBb7TzIQ7K+3kYhnWo9W1KS
c0cINbh/N5UXvoEftWI2mOSC7QczuvUNYVW0KmgYERQV+H7eLZlhh1mPctpGEwZ3kvNwDiqmBCw3
toXzrwZRWOgiBiyLNyEdZljLuzR15UahTTuZWvuPMqNEe15ChjHbpkoLT4rS5LWR1RpPGfxeKMOo
u/H63/5uvR+KeBBaGui1Pr0RZpEEU5mFH5osdw6e2xf3eV0KVBHVUptLtvVf1L4KI3eWNEB6Nn1Y
2lh1pzK1HsiEvtz/Gnsr4Z+5YTxq9MY2z0GUl+gVRZ3gotEi7LSmC7JwAtEeHVYs1bXu9He8uB4g
2ubgJFbOTrzm7QEOTZtGjizSAFou9XepQ4qOTrHmfJGQ76Wi0mX5j5qD+SGEnILSRmLddpWol/9B
0bjJvLrpwZDUhD39k1ENxocu6wzpBCTVKinf2MUvOQx1xR3aSfta2kO4uGqWQ1gwRtp8VH/dPTiK
eauCFqHR9mqpNbKNVHxEYI1l5iEYJ9xabmpvgEX7IOLbcxagAhli5fy4y9tvNI1xgUidCPSEZu7S
z8kjOj2vJHh/drk82ZgdnU+QtZtVUF+D0cayRGAKx/ZF3ERemcymf9/e9vbCzedtBklN0L7xSK01
LDA390lg5LPhUwnWzlQl2tefGB6cIcpV2YxgamNpCeKkcUn1LRhTNXrPSEbr0zzPX+/EWYVIh1Lb
mo5v9jJL5ljA78Aq8tyQbYTpWQ/HI/D7jqFBeg1ZKLPMhFNbru+GYRnSxhRfUNSzdbKitC3dcLLt
wjUrhlTP9z/QjndmORJ/IjJiqO37nuYx4PVuEQFaIPNDD8wZxdAMCWZncJZvkxK3p0QW2k85E0ck
dKuFbfyDSlWP2HR1e0xP3PqHNrbMlXtSBKXTaH4DxE1C5lZZtIfJlssnJZ7GrwX4qT+dlFq/a9n4
fX/re+vDxrni++ER1Lbrm6GRFgWl6mAo8nI+E/XZDVLxWW8HppOm0ZNQ6+ZDi9ZSf8JjNYWvLXZ6
VEt9kd/RqXL4F0RWoJBehM4ZAC8trLs0iOUhv2g0x6TT2jT82Cmi+BSnIlGB17RHbLw7ZkYBn4cZ
K+MjbM1MKu2xZJYpD8zR0GYvtIvacBPIRxBaQ7Py9Q8cSSSOZmXfhOJwG99pVmvFBgjnsgZc7iqL
3nys7Tr6PWmzeRTS7ZzozWLru/RXNpACZTcMsvLA6tP8jWSDPjY6sCyt+CIJ+Xu51qzvW9K2zMlL
BwCZVrVDDMkGN/6nT7qxdio9DYysSQc3zcT4uS1ydG3yKZFtqkdRPh1hc3eeV6p0uAgIjCgO2JtF
QedI2lDFaZDb9fLBqZfIjZNpfjCyQfMjsxjPA0QV/iRM5YFu5eCJqG5OxI/NLzD8R4CQvUPnYWT6
iS4z+jcbjBbWk0ytahNYGHR5Wnnor5NjV49wqwk/JG8692pazq93/KujJKymVwnBxMaFUGpKCxMS
tyDs8uVDV6L2wyye/ev1nxfYFhBoZikNcxu9N+oyMbxIILPEtnQupLA9d46oPzVITXxM6Q8dPJp7
d5M7wrXkvnDVN1/W7AjPW0fiLDWoeYdlKk9G1NsXtFJeC+lYLXc9NwXKWB6d7fssT+YkVXaeBmaj
GsDUpl+Vrize7BjKawsRzysxYAEjI/S0Wxcg2kSSmPbFz/WieJQtabyG0JA+3P9UO88Z5aQ1ika7
AlGZTdDuyE3bWyOJli7yZXhXhC18TJOTLPUp6QvRAEaImCx2wqm2rgV10z/313/mSNw8ahCy4QmY
YCG22mYNi95aVrsQyqeFzeAmSBqZDsIka/SvmnT8rimJlX0r6hJoot1VA4QO0pxHKzbRKr/MzFDr
vmCOgKlwQ+jFqVgAdJ6dylGG198dfqkDjJ03YPVet24SUblCYww/DdqWrCbNkvwNxY3/4+xMmqNG
0j7+iRShfblKqiqXbTAGDMYXBWCsLVNKLant078/9akp/OLoOcwcpmNaLinzWf/LG1fnlfoPFjyH
GJEUCprLyDhlLkK5WOmdy9BbTjQ2YE22Vb0xD3kl/u69JYcYs0JmpRdfvcH5eIIyiyvh3AcfrWwt
7wZvKb+vKhQP3T7if+PdvfZAQgHrEpQjUey9yGcB9lVGIaf8bLRtl47lZsMEztd3obF9c/AJOPz9
VP1TWl6eKn7brvKH7NIfDaLKwt6eURM4j7Jr71lJFGykZqzTUuwBmk/WnE3tuzAzfYyhYS5coV45
wRp25/XaXzfbOzoaaZy0oVfzvleVdCQWCruDBrvMyYnNFbeLZKyaHaDAYhzhNssp8oMflU6dOlPo
MIfB0NWIG1lZBrBX+PzkExFmR2HK9hgFlQH5IAsdBAQWUTkpaJUegf85aoNjj6Zk+d9jJANxCgry
H/3lZcvc2o0b4lmen9vVXQ9zWM8J2wMnzcbhrc3Dax8bgAK1ONd6H1D9flEE/2inQmIGuUTrOQP4
8HkcW/GEUbWZlLVh/y+ni1kmYxOPmT8j8t8fmGGi6cpcG1ezpYM0b533uQXXlSpwQkPJeIvf8dod
BZe+L7Zpbhkr/v64DQUEPaE+epWZ5pCWjpenCtTPG5H5laSGfpcNo5F3uYNVf3+K2QmVd5FvXFn2
aOLj21k3g+yHj7NT1p/+fl1e+0H/ftT+Qf9VAOIGDGg9ZHM+OGJMWGzLU9CWzel/eAogKYYCuEuw
pP79KWBOlmLa7VFz0fdxzVz8hIBQ9cZTXkloO4xo1xsEd0C59/tTRFkswnKb/JwFDpvG2jIOdb+V
x1xP9rX0++KUh8JMc0HM+/vve+3YR/9YMLkQfNjg//5kbY42JrPcML2sZTJw5U/tJKw4qvm58yS9
NwqE/VRfxLhd8BNCG1Q70tHFqY/wW6MPDYqzdFfjHrmS8Fgz/juuudUlg1+JK1CKb7k/vfpQ1nv7
Vmjf8l283hFdelF5YXGeLRts/LxNie4L7xyONojT1huvImaqb2SPV64COEyUYYAwA6K+1NYKBr/L
DGPIz5xU672q/ZFmN9BfjClyjn//iK8+CtNcONykea747x+RVa4/hYL825RleNR+JmJpyPw9JIbn
/+FJ9HgBDasVeJfutVWD7IdUKj+HXgfe0yqFq1iwtfKb1Nk8H/7+tD9gQYSqnYNFWcEkBoTERQaG
GV2osS6K8zBqfeuGRn0MXIEAQhjm/qdhDkt18OS2ycTNBvfJbZ3uttukfEsp6v/5Q/blF5eF1eLF
sc1VF3StaAoYtZ2TFlZXnxSA0+Nsq/ZQTJFBD9ghkgPhNkxCTxKVUEN/43W8clf36ECOQlaDJsz+
/TMDDmwQy3Hy81BrHS9V8CwdwO+RX3sMVvy3wK+vnSp6T2aUzCzY/V00e6KdXTtrJ+PK2Od7CMjr
Ei/qsfgxYob3lgbFK9Gc08SeiynyrnxwEYeWdusUxBnjqpTznDjW0F+vtWme/36gXv1JlBGMQwHA
MOH9/Q2uEjCBh1j91aLKYQLVo7yrtcbDN57G0vn294e9+rnog3aJXoD0l+VjMQPJa23spYtp6kDz
jC1fLrPYglStlc4bfcEbIee1J/5DFrAZdKGBdVHDKDdYyC092bfbQvc2dKXG8QHcy3th+CswWCGD
tygKr304mj5W+LxX6pn9lf8rDXdIBUah0Pm5KiuuoXQjHCH9t57yWgSnLKOuYPLw5xw7w0iW1R6l
eN8YGs8KRPM6qFuWdwwnZ7wZ2UJA+XGKt/DLrxyYfdUMbRBANirSF280mhkuofjJsfQq67oo4J7V
zhzEGbCBNz7eHzC6vS7bgQv7Kgqy5yXL3ciHbY2qqTxPRS7Nky2zEXxsI7It0bPdG1+y2ev8oyNt
WV41vmd0CdpemIjYW4aLiFmZ4SczLNij5rXTXtVaTg9CDpV/rLzMM98oHF57M//+ay8iYm+slRgH
WZ5hK+vUXaciVvOIqD097H+vGcBQsFtCL8YizV08SgwVOyh21Mx/tumzuWxt0jasjh1j6O7gtrnp
MI769Pfbu3/Zi0Jlx6xRQWJDh63eReppJg3GuqdmCJqoukcnDGCxYRWJrh07CX1hpGCn3W98HjOd
dCTv//74V64yqBzsffZZ454Gf79WSLL541zlxdm3G6dJ816wOA29UdqnfLFFGa9moN/qgV4pQ2kP
gCJR6NKVXPbxUq4mnlW6OEeGXd6AZh+O3jzX8WYIi0PEiNWq1YSrUvEffVb3PRUkJ+yGuGJM6S9/
7pKrqraxqzobKvPvAIIqFn5odNhQJ9/4sK+9Wfj6GIdA6QApdPFhg9XH1kjuu5AKQl9cd451kn5t
n3zF5DI3u+2Nm/LaW8U8k64I+AE2KRcPrLSsHEj+1RmafP51HmoF4KqrDr0Hof0aMnfUxoTM6Ej3
bsg3Hv7Pv/3iHCMvRqFNz4e27+WoytNWxla7483qotKpPRmIf4kG4Re4c8HSQyFrJ/adU16kzkjL
yxakMO24d8LmziiG+SHvDRzE6twemruFxOwlKrey68DRY30PD3S8j/qwf2dn/N8SpUK1HfvQa5s3
bsQriQYYMxt0IuRuTnBxI+Dvdm6FQsS5U9Vy563KymNdDOHx7xfvtceglLP3JyyM/pgy4XFblwY6
q+cGUP9tqKciadygeOMpr0TPgHS27+YZL/2xmPEHb9P+7Muz8jAITR3MOmUcGQqEnMtY+Onvv+kP
wwCuV7iDOkF1whX/Ywk3Be2g6n1ZkjkoPB7R31zgGUvL/lRKd9aJXyhUXzmmo31a7VVVcU19MWFK
taziSdpetR35HaVI12rVz04WblviLnYvrgJUjHSySGMcYx2F2XBqt3y5n3GxnO9cs8jnTyN+RHUC
5H3qE91luXHd8THJWJMWN26um3uvCLfuv79imFtoGwO9Y8hyeV66FmRaoB1JtdzILcm6aT45uVuo
s6747zdy1B/w8v0V0/0TvXYy3B+xEwmVcdowZjhDSbbCRFcjbHWNlJ+MG0/kOinsUT6NpVurW9NF
zP+kcqOaYxQhGTBhwTWEsQH7UTOfd6winjepuvTv5+CVU0dtAdKThQO7rMs+uDEtuS0T1oRNFfL9
TaWPxrLuSgUQ4f/7oxCUAfaJcTDq/xe3dXTbohACP0IPUbejFv34EwRtk2h7a17+h0eFSF/SbIPg
vZRCyPfttsomcTbHNjwiIeGno1GGuFA1n//+pFciORGUgpDVPRuiyyZlzmpdb4MUZ6YxT2DMw0OE
Cklsinq7d6N5SmAV1OlsqeqNVuKVoLRrtBH6KEjo8C9SCGSA3JQeb7NtR3Vw1jV4twL++u/7W6qd
fUnwj0HU5Z5NDK5ohn7geOSlQFPAUIdi2YJ3hrb8N1AWe8l2kZV2wcYdO4T4/h9QuXI0M2mZFT8o
zAsMvOYm6X06slKvFgnIKBJEXduHv3++V45/BAKCEwIc4U+8czYGRIkJl9Fy7QfAUEN2U1nzU9gG
5Rs/75WDAh8WQsxeY4AjvTz9pR31ROP6jFLutJ0jGwmJ64JgqpLOWTDC3Kp2Wd5PQE39T3ke2m+Z
fL3WTOzbGILyTif9A/Ywrr0089bE7cp0y5+Zwcz+ql6K6rPlo+YeD4EvP3vFxqQWkk7lfzRWhS9f
T8Xrx9pzyzt7FDDKJjv0bsB4hQHVfZ67SPlicH74+3d55TDQ9LCYJCPugjv7P/9XC1kG7qSrmm2a
oiQ7SXvx49ast6vWc7ZESOr7DOnf/2giRbzmoTSTO/iPQ3ExCghVi05ZMNVnHQjnmxW14mFtkRqe
N7c4VcgN30reL+nN9M5//7mvDZOoMLjFpGM65stHMz1aEZ+x67MdIKwQl1KFZYyp51YlImuI+mQa
IVK9wd5KpgltKEjUoWPF44Qi2d//mNfuxD9KPC40Mdz79pP8r3cPRZPeOfDEuR59tDfp7+3HMnc7
+whEelze+NKvxDGYHWhzM4vdy5+Le0GXLYtWkYCA/gXQHAYrlnbW/Pc0R2xBUACsE7CfyxlzTr3C
4FDzFGEF94Bonbgw1+aQkxff+EH+n3Fsd8pioI20/z4S/f31LcqrO6iLmP16WX0apAwwX1qK4OtS
Y1HGvuBNC70/P5gFr4ElPvMd1sqXqWAzCZZ9VMmzLXqLQag7iT6NHDV6yBpub7Lm/vyBVMJsPxks
oxJLpP79BzZQCOHNEkfCKezaRLfVkLMf9OovNXbp6uzKIcTpCi9ldR+1c5HHWRYBH197z1hPPol4
ZT6cT9kBG66qOPidOzcHBMbHLJae07n/+YPAWkJKea86/lGx+P3vtYcBosUMghP2Y38oo8W79mql
rrhS9d0Yjdsbz3vlc6CrvPeTkCIAxFwMiMDTKeYubYVGRuUklB19UoXbrpMyvWXWYf05kthHX/uA
lGEUNI+LZ+UQzhA2GcWZoLIOaaGnObvyi4lmeSFOfW5p279lYuja04bCkU5W6BpLjHJMhap70ym4
S6Ms/BtQ6QtuaHn0DIip13EfLSY8hhyZQ7S8Q39Op2omG/891PzhNAE+gIUIXEdqZH7FH533ljkq
6ABQlYHVf8gYt/2AMU1cc1cbtig0Y/cXjWMEC0pGRKA6cKtPsq7leus3CC/HBXya8o2i55UDviPy
djg9gzc4Z78fGN6ntqJhT9VWqz5bpeHHzoyyyiQn60Hp5evfX8Irj9sn9yieUGMxDrgIGKVhzjMO
bQKTYfqRomvz9xorhISlKUMdd6veYs3s/8LfKy2uLlUxgIDwFawMfPrGMWoP7E85lh/nAkz2Yprr
YcUT6JTJVV+B2vyvYr58aUZI9M/sFLmMl+sS2AAtHLZ6Oqva7A5biBZI39jB+e/vkiu2h5+LX8fK
lKaWKgf+3OX02ZdlZk61QBUh753i6MNiyd83a+AdIms1CtzrkLVL5mIJvlmYMwyHwluGIJ2Hblpj
GRrTs6QhsXdamv84Ll5+pzJRyPdeNyx50luwDW9hlYxDMjfL2rJm7oscSI+dD6dszYIZBfBxmT4M
cyP8GJcFFDuWOhPjzaZN2SdOG0Tfe1MYj27nyQ+SLJszxrOzxzDPCzQNBGVVCuzQeEF6vl/TZpva
95bMx+/rugh5G23L8hMjlqmCGuFNTeLU8DoSfgoS/5U1jnUCYGz4sl/hIl4Yi3rHbkTHN9miYK0/
NG4nPpuNrB+Dym4frQU5oVNhi+FLETLXPlj/mNCIfp5h5+qsrn8JA1/hs2Y2ZMRhJIo5Vp4S46c5
a0aUE7CRrt3TPPusTiJDr+p7XjrMCNe18z4aZhv+KOeo8w4ldfh8ssvOr1NkzMb+tjZYld5K6FJ5
qr1F1DdaGqt5A2jccX5MAuchJDSseftJRINw63XCBq5ubU2WlNEq3knbN8h4fa+sD6LJuk+YYMAZ
hi2yRObztnQRUgF2NzvvKqdlNxtPQLJsQnNgNKI/h0MNMPXZDvG4TMBhYUeCnpf3zGah8W9o4NdT
vW7dkGhI5MHVwsRpuhLhJJ6LzNaPLIypVCRwhgeUQS3zahG7Nxgoy7lJqxGOcdyM6P0mOZh7lTAO
m7sEAFH+EjbKQWHaQOso1kiEPbUrDp6xL/OZpUUXhh8rlUH1rvAd+woVWnVQzHrxbexLVySQbqnJ
V5JdBMYN4N6h9WrZoZWYW1ssNwFUR/RNBOZqdeRzlvcR7GULsAdw/HzNU3BqkUgZ9y5f8Puz3lPG
jN8AEY3NASfguj9MIp/7uLdDxCT8IstEEkZj2yW9tw0v3HEvnYBX3CND15RxuY7+rYHNGFC7gMWj
hBJrJXQidVJlytfJFBXlvTH0mGx4Q49aV+B2+qauQtHG/Kf/ggajuKk8pzkZjVQ/VseX0cmu0TdJ
B6RWMNCbs+AetxG/io0GZnXC8ceLjfRgOjiXeMEva3Kyx83OUYpFj385wKoR6tiYwhHpaJJnbouu
syGX1Mq9LphXt7Gp5uFGl9UKcjfIs3trM8vHiBSKTNFc5p/aOqs+m163PaFJNWwJMn/WmlR2lv90
y7kw4tKeRJnUsCzz2EAgeE2zOmjCK2WNyxfH7pwPEYIkmF+2ef1lqTfvIcpdPSdbt/rvtQRZmhZl
OP9sXWPFYWhqmV/2YdgWMLi0E8RojlZ5YgUIUeHOOa06jtptMvjfdXSoQt1nybS11V29mXirdXWJ
sFOqh9brUtxuyvUntL1ti4eo9IoUhWtXXBlj595KVmZ3W1ZEKZr+jYrbVs9rDOzQ3ZJxgv6btiz3
ZCx9JICkGHBndPx+SNdxtu/c3BH8124HLRVa+MmyzV6RyEg3j2Xdi5daYQUTR42y+LprHiDjtTbN
hw5z8gCXl1J/LXIx5Em3oJoWN7PJBZn6ZWyS0mu6H7Vnt3OcEcxQNewYHx7Hwve/+GY1vwx+KL44
ja6Xw4iGtpdEg1988JSBVxZ4cohAa9PpPC1E72kgWgwCMTZm/0SVk2dDPOeGfXKHWiKB3bJEiqd8
6N8ttW3WRDo5P2S2zfCrcambY4zynJ+lWebFYe27dTjW9Roy2mH78s2BCl+kIaMyfGNsx30YDITx
EiTZvK/M9/rxUBl538bwMrcXgz3vTmNbwi3eLGP92i54ASVRbsir3qWpTuauttDP8TqjTn3OTBRb
hmo+wHGrHgFYgAGbhnFaYtSvxqc8z7o1MZvW/O4znv0qwFp0cTHY9ZPwVr875K4gPETz6GR4wPOs
pCrLnWMB28yLq6xUL3MJhCjtPR9T0WlagiDpQlPc2dAB7i1YCUsyLkUxJtTnzpddf0hjGKRD9ZCN
pj+CSJua79sOMOE6WkZ/2PKmKo92oJx0F24z07qzxz4Jg2L5omDpUJqibuYdkJmch7TGBkKnQd9v
Vrz1dreQ/6wFsfdm24JDaMwBGJzAAL4ATjXDeMhV67k1My87DZilwfgLXDQ5Y3th4p94dQ0xv1G2
hUHqbNhfGA+0XQyICYCeblvneZBR9A72EXTDAF+LNe5kq5tUuWK9d5ZJ3Xp1MQSxm+OhlJAi67vV
7tcHFz/5h1Z0nNV8Kf2XMKOOO7Qb5TSxo7avl6rWZiz6POyO7tIhIodRAJpB5mqiHIIohStunW5y
zyWa0d/zlrAQz1VR1MlaTd0DSslFfawmSC4TY/72ulTF1rH+cYfzogbre1fniFRMin+DNuyhJMxr
Mz80fTC/qGlzMMiD2MM0WQ6EQXNoo3eQHLI8XfUanCy7GbrEyTzURdFLHH95TYbH3KbMojhW6xhI
blkevUDiRsmzIZqgZ96SLRMJDLCIDa/sRMwOWr7o0p82aouiZRbdCneNLWAFI4oYfS5ia26iuyIv
husJWdsFl61IIsThdNXjJHTxq1X2PKVZIMOVqbbh3+eO2XL/PcNt2DgJjwJjQN8ap2HxXHd859jV
zXC3hbbGU4OS+WNmQIc7Yvxkn7W/ZFG6yIziWJGJbGaFmPgBpy6DkO3gTNb1/az/arutvQHCyevP
/bpFWAq2AGDjqTTCO4XeADY3S8aZbO1xGa5q2Gq/nMZoPtRG48jYk66ckzwMVZ3MVTQt6VrvUYst
xnq/oOTnX1WYTb5DWXCEYlL2O57D66cPtd3462ltIfkfiRLmByze+oWiwFpR5pKoRNPCV/fRCg73
0LtdINPGW4G6rcYOlyDfIJHKwkSog1maYoxVbpJ2cscvglhoYZa3hpGrNh77VqgEFUNFfpwWxRUl
2v9qtrH6sGHM58WWW9joqTA4s6+2sVmeI0vnp8FvvIj7Mi6fW39tb4rVGT+j70oaNIeG/UPTDR2O
CDYRNunATs2xdE2Sv1HXprgKA3AHfj/730RYccPMrXeus0qi67cC/PDirCcoJ5aYkdxyjWJqMUtt
/Xf0clhPB1k4qNStHG0etrq17WQpOuJi7yyelwLSAUYkUGewuSJReAcIqLL4PxUZ6rQoATccv8K4
HRClkLHqhol/WE7RXSvY25FnAmmgxxXN82kaaUjYnwkKr6rPs1/K9nQJM58iFjilrLxYDDZnJVt1
/az527JY2IX1SUqVPxiejh6DwSTJ54KYrqvFM09zUWT9sd9GqWPQwVbPhFrhS9YPi29w4BuDFQqi
VY9TZE6KyV2tr9y1L5orsZTOZ9lr4dB/WKUTq94G0xjp3mqOZme4ALo9MBop7j/Ymplzk90hqRrQ
4LpsisEieYjO02GJPlarXczHglXNGLfgrvZqNzAR/fK9+oe2m62/QuHJ+CilWVbxAFD9AQ8ZWSZe
v010CD7w8Rh0hH3VSGNhf4fycRmTk/SnCFkxM6nHcHoaTCu/RR9Zr0ndOwLrNNZIVQKlgkxi0OzU
lIfSfd/jJsduEPeM63k1rPkkgd0NsQhn/XnxBo+/2vTQdnNW33yqVYXloJ/NOAYECo+5sVPL1w7Q
3hgX1uDPcQRVfEkKXKHGGPx9ppKsnuviYGkK8SRq6GxSjiqqPayS+p8F1t9W0kdlUMVkGcN8ZxkA
QW5oDgKBGaxNsetMtvzYlWU7xG0j7J/Qzj1KkKiRhzzolDzMVcMhc8txnWMEP7oPOZDGNkZ5IPvh
aGv8sinZI+ZK8dHwnvZOoJeLRKJ5rUcG5+FS93HG0hL0DdZdn4Zqi+7Y3JD/N3/t5+NAmeTGVRfl
P8fOyb6z9rRk4oWdOSV+5mJ0atrl+r5lj4RynkeFXZj+R2lAzo0bo6/f50g1V9Q23vJdzJHLa7Lg
QSc4hw5zip5i8wOl3v4rYsHKOM7UI4/GZukX9IplDYdUI4tvzXId45rq5Tt+8Pw8e1gnpsvwAN5n
7GPmo22I8ict2vIiFKpuLAQER9SVqq/pJiY0n6vCJQhni8cfPM8Woi34JcdyYMSUOeM7EA2em9SN
Ej+dsO1/unlE1hDuPIi4K4YN88PKcB9dTW+WuEswP9LQEsgIWOAkQ8LzbZ1Lt8ROusSJjzJP7e9H
IikybmJ98ha/U3E/bfSWnr05TxBFqXwQrxwX1FMj0cNfmtpHrG3mZ09LoByVpHXCkyM37qjYPdpX
3YnsNHXSmmOtx4XPLDCTOziYAEFeYNyAoB9bmW+yrDPG68EuVU2Cr9C+bVqiTV+vPwy8P25aGznx
+8YCCtQa0v9SQBSvj2peI8gIrYqcG9S9S5WGg8xPYdaPdUrdqQCwWCuyxXJCniFGNNTJqbOzFnuF
ztZ0ztK1udZyEYmZ+fvAWOak8bIP+l9VjSV2PK9bSQ/I7E8c9qT9tBnuMsbIsRd1SozO3i+dU774
/uhWKZ464uNkm2WT7of6ppVRQOHe+WaXwCuwbx0IGwzahhH03Ez1+Clcfd0nwzwvZgIkxCD9GbV+
rrMNTlpkbK0X0+QuV83uexxTWvUPebiGSxJUKFDERt8b3wVJ40e2+O1T7eR4Qc4i0sR+r8WrpfGp
uix3sULCnzKipBJq+LoKVNTjHhXV4EjeXz9VZlt+BybT3QfBIp96f7OC0zJhUZdESLnl8eCviowh
G90mxSYDwr8EDhxLOhya47pwv2vdj+8djHPZqDTZ9LyoGl9aZWxzho5A5ZBqyNVeYnbL/EHwzz5i
9RoZJ19a67cM2fyP2TRWUZoZAK+4CR0q8Mgv6yb+hyIUF8AazlOVbUWCN60DHAzLKOwr56Z8qKl9
T5EMo6d5813ieNRUHvFuDKtYqSz6heYP4mQUg31/iPrMFUd0EcIqccKCgLpms/xK1Wjdzk246dhV
njWkKrCG4diaXfh9yar1yZ3t8dqzKsA4HeKBz4Rrzko4ejwwkrohSoIYzGOLEcDzuHrhnQ62bksc
vyp/UB9FbryGRnMNKWMMmFJoEAfMAzpE39XGHGnozG0+VdFcMbI3K7KHv/VBtPuRyFNFZ75c9Woq
DEjxnmEdikEM78CtrGtSjmHZkpg6RlCNkfP1K0SyRDzYjSCdOesc3hhqNh900es7KN8UQ5sri1uK
Ztq1tRDIZjbeMElc1mwGduVmONSFIP2wQ1XtNBykZ+f3phzFVWPb7cd5GwYjtaIGYfDMQgsznbMi
UPEWTniy2SIMEe8vVm4H0sAO47LJXg+hW4gf22RFT6Yx9lVSdJHFQrbbIh1P4WrnsQoZkidaK+ez
Y07tUzVG6P+XfTjPDJ8HZZ7pG/VMxTr3ZZKPvWklBYNlHJPDRX3KXUW/4U9d8d40ItElVHSFcYSY
yLYDHqT3sSp8q0mFrTfgiwy41ti1fARPqmBpn30xjUOcT8FGro/C4UtdLdnHGSO8LGXJYP8a+DXv
68iGTxhYIrxfynHhb5TVzka2gyd09Zji1dWupj1kDLVjt4/y76PodZ7ItlNkmLwIu4Oia/9lO3NY
pKNqW9LKiOFs7CkHWmgLsPh95khyaseAZjgi4x+K63HrpjtDVBI/XWOMPii/1wRow9wYbAS9M6YG
09bmgP27wWFg423Fptzs61a3vssfnPmPaLnAZgvFJO8xNy/eLRF+XEz0lvZrsOrBTUy/XD7PlZ3z
vvLVx+a9NYJr4MehxWJJ50tCkg/868zplxflG0udKvBzL8pdGcvk2FliuQochXplFPpZebPGuW+s
7Vsqs1Wf5E71i6OSGU+yNGq56yljn5rI1+jUsIx/iLZKFzTkQ9Xi4avDJ9VE4vMkO4oWdGVhwUEk
oRert3b6EEVtVdBpt7Z1cOUmfShVgfmJhaDRn5uR3jqOMtt/L7zMuQ64uHaMHYl+WnJP/qCCs18c
ubILKEp3MpJZOQj5KMQGCyq2zepPWVOaN3BIVQ+wOmuXNJxz9b109BqyQovyARGHyB8O45b3XzAF
0DbFe16rA7UAo8UAYckhLmTRvQizM7EBbjL5c+pzwqdgZhumc9ga3LxtkR/wlCheQOjQY9udnj5v
1rDcrW4xf+N8OB995Ct/FEw50dUfQIfGlpd1TxK9iHd53ub2aaun/PtKxRgmfYVMfxwFNGPxht7o
13yemm9bbZmPE07vn3BDth8NOfT+aQY/eAdfP/helnmmDgp14yrtmMA16WZYywlcGqhCikz71wYK
/NuAiNGjaBa5JEgd0bhSqdrPcmXOn6Ik5XPmNJdEh06NcJ5p1Z99N0M+r7YzQCUu+R/b7WJEeRqZ
+6hPPHNZllPUM2GhbGnHLyyu7fsqiNpP2ivaG6srg/pqxPGxSGu0QVyUzW1WUWOBtSn7XWsbsM9w
88+4pKw5ezi7+jpHhUHYXGbTObRoav9qjGBlnMrK53ErtSRmiFK5jLZrUx3Y+czXyp+XANRDMH6x
crvoCGq5E5yawZ3CmHMJ5Jlfh9TAqs1bAhHhrczajM2rsqYXoIREFXMtAithudQaR97Xvu3jmH9e
VbDQL4x0OWdHLbMXry17xFhF9RLGlB7TUwdroImhvYTM4ipq2VjguNXEnSpdneqRCBNLANglKxPN
wXJyW/waGDAwz7ZMwJj94DRHF2yhlbijdmifix46LjQRQmNnCFriTaGqEnsMCte0ZXqaAyUR4oOu
u4z3MUu/Jee2UZTkVddfzzbybvyJ1VSlMsidd6KTkZ+Ioja/ZEvvvwysLz4h1EqNMdacTw3St2dO
6LUu4WkwkPQUovlq41yCnFQZlA+TdibnYe5n92MHlEw1x1Cx9P7Kznr4pTvbIMYPoXZammZynXfy
y0q9q+1I0890sr+1SvAcVwjwTfKwez89aWLHmcpwkcdKgaFIhD+2z26ZVduhzUTYx/7qM3quDRnR
OreTfuiGuWDKSswuTlMw6nfROMIFL4N8eim6ee/YaBDvvbVWH9bSChqUDnpnpvjHAXxWlv2hnhaz
PHQQtMo4bIf1pZK+c9MWwfrZU1b9FSlL30u3oJs/rIvTf2+rzv/SsGhnglb6tJuNU+kHAdy6vQ2G
JuzpiMRMW9nZFM+TtFAzldPk0UsQSMvuvWK62ltXog2dqWYI460ejmyeubajCZopsKXPsKAfcIBu
dBNQ5VQrlbsJMLg+FL2V0XNZeE+qTjB9NpscFXYjXCwz7YmvD5VROx9CJqeUG0Bxfs2I43/V9WA8
9vwtVtyYUbayFxos6Il06//H0ZlsN4pkYfiJOAcIxq0Ekjw7PWTaueFkOssQTMEQEAFP359606vq
KlmCiHv/8V+sRQC9woosjigO6lsNpjVk1TxccUBOmUft+q3CheVTKVsXfBxYDRvdYo3og5NbQV7+
az3cysTHTosmda5YmWRSBkoSudjoORyQoWky3IpIFo+hDVx7XLcufe3NaMeLbwsay6m5r9lsm84d
Lr5hictDv7MrUbp9+at30MkCX0xAOu1uqujoKqLSs2qrdn3nRmVd5FbscZr1fZTog5yH2GTq2grL
WKL7FxwbWw0xv41IsWPDF9Gkk3kFiKC/qE5bN/lXuW0IK5hUk3s7L94eHmJuz+o4D4LxTCdF2/Ay
MaafIYb2iz8vLA5jNIxdNnbduIGfYt3Ihde7LICydEnjSjcEHifVkv39TCL4inSTO+6XT3UP4H8f
XlMdh0B07rXuxv5c40WnmRGxxsEcQWUdAsQX+xM/3+gfCVFtVKZpH7/j0u4+1smIS1q341fDDVZd
VpS5zSkxW1efonFMn7p17pqMlwUIofbjsWLNiJo0Vx5u0QMFpQyIEoB9OF2vR++mNFLFDzWLwlfR
Bvt3O67iU+lqU1nden1/sKSzqGPa4lUhdW73vsM+YLI5AIfp6OzFg6+ft1Au+wegh50fdiDwKA8Y
Y6pD0ZryP1x85Xb2oO66u47WUFaCpYq7n4oMUv/kjX4iMkDBYLxBWlyXRERPlXoMNnqmDqXZ4/7G
AKdPbKIBxfa8FwzBoNFyu+1EMHsfHFtsNOmAC0EepJmW6NBK7uBH67YyfHZSgk/EwUk3q3PMo+0b
U1UR3fjA+OVTNK4sdk0Sbn7WuWr/pyRQ4J/lat48ax40zSvvQtxV0vVywZFX57LE73dcddUWnLp9
553GpFzYTXl+oFI9Q4ibLIJV80+qIrgljSrSd+l16H43fpXYr7p1lpk3mMPn0LA+8n3NcraPZK8u
HG3q2jDOzirEQ2wtFeBsu11D/LdfA6QbU5EcWnDjR18qCof0DJTflcc2meFHqrBM1xxuIv1ZbamD
FnDc/S+xBbN9aYuI2jtlmiaFVe31/GCCldyCKg1G99xWvu89EDDreGenlpB6zsTRe+KcG7+tcCb3
ZMaC2AaqWNtTu3vm31DW4CBNsVnD8JJ63yv/8vUeCG5sTgIQU7+TM9a3h2ZeHHtfhfUqjgPmBIZb
EnjEkT96XD+I51nuqZUV0z8ukoRywrnuvWenGBNxrJIhdZ4DBraBcIZ9WR/TwiRQkrzv5oen6E14
AJuOgw/v2uiWz3YOYFbU5pvbekuMfuCZ9+gR2yMqZMAF1y4LFK74w7rOofvlwWtPGZnQ7nYjTNsO
N8C4pAmgt+fS0PgPZs4pLofLFOqhIi9NmvnsL8iHDjhVNv+NHuJoPnSNcQFzXKDz47gp2z/08czZ
37K3zpmZegTplLzUtDkMOyc1wgj3zvXWGpBJiolGziFINasQgai3KUDbv33Y4JTRos86Z1Gl57Yc
C5L/Ss6HlY7RkecGSnu3mWbUUa/11SzB3SSJwbGLXZxM0Qbc8DGXok5zNACRPRZKr7/9ZicQPMUI
vR94wHR0Kdu41qe52an2LVK3LXO/X2lfm4J6abLZhwrKCxLl/KzSwbj9apLOdyEngyV6C+fBi29T
uFSWQnIMj8Lp+eBl3ev3abQFjhaFmP24Yiq1x1kPds9ku670IupNa3s7F5PcSCYPZJ3jovH5s6Id
/0zlTEY9pqYPX/iXcyEq/rifszazl+16SYmzgMf/x+Y0PxJ6VG4XWm1gPmXDfl/RwORS1mZdc6IZ
nUkiNMyXMHQOYx1VF91wW5eae7CpnD3KUHzssN06FrSjApuO4jZ1dPAasM6itqs1gXYHwMmmZ00o
lv2n2tyxO/hhmBTQCT1Mr0qXoji5qxsM7xAPMz/MWnflHcAFrP8stQZThs+K8tZWCA/Rmc1Q12Xr
rT+B3avytNuCdFGcEdGYDQlG4dsqTLR97JfYeQiRUyQ3wAfRcHAGV3p3IVjHO7dRQbUeuALnOxjS
q8+3ABIXNMF2r2OEhpR9ihTc1e8GADmvK6qTpjuhO9TUK9lb2l6IAO4b6b0AxLJR+FSYo8qIHCyR
/BL17yrw1J4ps8vi2EX7MB+KUQUyq3vkOp9D1zHoCtgoGlZF27eXScnZfUobLJOnbu0S98El3o4D
ewUhgMKEFmHIwQkgwpxs1ZqUSsiulkKOHhPZMs04eaqaAoMXD6Gv8ygK1OY/wmsAx69GV1UF97tC
zlIsULDmBgitw9chku6aLSt5wv9qXSQj3ADHZss4DlwDFuvynI8uO9c5mEAoH3ffqyU9RGUlch2a
VF/6MqCmJUUOWL0uk52YHjDB9SfrEBw+tOumLsbM+q0jfvpumuqEPHepd0hEZB2ZqLywv49pNxpu
uNQ6hIVWgohIPcMLTlKs9kSIR/cBvFVERzkmRXVIinD5Jk8GuU/QuOt4N5QTGUy0erf/hsGbnwxc
1wdWdvt/mMQF99d6EyeQYce/kSBA1VtSpsl2MHMQj5lP1wI1ijsTMGWCPRwXYgJx6nuSAt+IqkGh
HivR/1cvs91ve85AkztGJog+OPFu+mKApTG8bf4Lcgul3GPXgHb/p1rT1mcMpk13nKCt48zv42g9
jQGsPC4y6yzUGMZ73cjo4LrrOjyUpIivpBODyNwjcZXrKarV+JsnlYmOrEAJkJi6PWkZpTUFB2JZ
lsfZ3/Hjt+s+/WJ56NanKUyre0zEU3mupm0VJwUmDCiwNtC0c7p7PaqaXhTZ4DdNdJiMThDzRBMY
4Dy6QXwIMaF1B+sI8yCh6NOzNJwlR2+GITyGnfW3iz9OLG+LM8vl1DfjcNZoq8qjaMVe3ftwZF1W
LBiELwl5WIhut77ZsjCJl+Go/M3bM03x5nKEUuCC5laXAho7WJzjFsblgx1GQW56bxKAvLSpHjWK
TYRD1RLyh0lvzyPpaXHe0n76rPupfFwxKSN9kXxuj/zf7rSzNv2sqjF63Pjc/TEtkoVlu5Tql7Gt
/4fMg+YlCNvhNwUNHUKLdQ/256vQJnnwxArGilRpJrMGjHs4gkWp/WAIjP0tGj9uTlPbINNy0Ree
d+v0/3mSN/rU2kL3J7oaw/DMW6iT3K/itT2REIEYSqttG86+EzX2HKEcmI/0S8ThCePPXLytC0sx
XebB9SLotfuLf5k33WsGU++PGXQanpVyPD9Tldmr05BEc3raam8fXpZile9BHfDOSjUVn02SziAV
NhC/oXXQa9XEg73SR9rq3JYm/D2VWEUOI4scnDDDCe86J9LPGWytOhbVNH4beoG7TMIBPYL8Nchn
Ih0/00w4IWJIwrU+waJbXiG/KtyDK5REV6QWtycUsIxAwDu3f6+UTd/rLRq+UQcH7UOwUcgEJYjD
wV9V2x1jVYGlha4c8K6NfLJXHY6quiDRUtz9Kwj120KZ/YgKRy0/IjNufz00Nx2hkgm7aUL7xj+I
uFreU7jFRV9E0RzciU3P84dBFxmfCgq86VutOFhut16N8owxT9psnMWKNsY3HVZTipxYb5gcbxYZ
61cieHk2HScafnd41v4aFNY/nJTE5mNfEibDq1iV8aW2xAJkUWwG805D54qOSixyu1Sbs6qzs472
ZbUG5gdQn/AXDROfZv61vpLakFYDy1WSToBhYI1FtGG2+YJgaTEZ/1f3GSsRqJjCskh+KHstLdys
ff+pNbGQUFsM6TyVPHpfTW+n8iDo5/BBK1c73iDu40tggBgOc99v3UlU2quyyOrgkz0CaQBg2db9
XJQ23NzLymW0JAr2+oAHRJGDPPhzlVM8P9UPjarlz8o0bZONKvXcvImXSX3EY9FH/GgCtoQal1Vf
XE8HhgShzv2rC4NAB9F9uCOdMuvfWTs7qQmjXPQFRRDVCHEYFgnQ4spZEPtN+OTG1WT+teMClrII
aLijcWecwm3vVAol1xTJUxXUZMimZOuRwieG4afxSbQ+TWaazIXDqBE5/9vCj7Cq9dzHHs/zPHba
4DuV+4dX1UV/JsmXjDPkebSCFTyowLso6t/rtnTjhzEqSjQJpfbK3FYarNxNneh2c5YBUKiKxxau
ZrpOpoRfhkc6whGGlBjMAVFLt0B5BNHS3/RtSnrb2ielzdC4VRVykgG4ah1KvR+KIQEF9FTs/Nz6
jo2Jr+vTdZIZaGvALgaDD82b2bWCDkJT6SJ24Gh2DrbkV872pY2ni4RE/7PPEpgsBiNemd/KhglD
VuPbusp0vbGV9f6L6Bcu8gmc+0e9z4iJuCMrHBRDHF1pyI5uXUSPWEdsFWTwhuHbiGwmyrEuFP+R
OYgG5xqW87xHflef06Jz41vOzbXJGLOFz90wjGy+4e6iFWJvr04l42JyDvnhv12+r5G5Vsfy3CJI
bv/ME4n4B2YNuOeDjHv/AvxPWw8A1HKDpy1trnqXfThGFOKozAdqHF9UBGpOLU4CmDfXiWfvODdr
GtvSIcmTq0fsoGEOvEtIQGt3ZiGqcPWVTdXeolBuLOLLcMaAHoOonXjC++bBQ0hKuWIFmpFjzC9u
+2mbHirNz3/ao8V9hSRbX6gySX9PKC3A80kEUi44tMvDgyDR/ZZT6jQHDYFZZRA+njg1qYXEAG1v
UX5ZAO9llNNLbALXZAVfNtbNpR+Sg0YgZxAoz8bPQdcp/nE86aMTB4uXdw3dJRO2OE+XEPbgVx9x
L5RzLwUTQJaO0L3HayWvOfqV7+w/0GaAsOmxSKPMtG740KL1ql42xSeuD3rv5uWI+kQ+tNp6/ZPY
zQSZN29VehaOlNfE/Nl7cfFbEsLnSN/+GFNVYhJ2B/2fVbo2dxasVz0xi2zX7IKkYBDuXeWeoViZ
Q4JIj/4zCJTSucPGPHC6JvUvNZsmOIjCD6e3HZyXOaopwYALRgjnlzeOznq/tR4s3I6JJHwE5mrX
E60BYfDuqHYXGfItC0QcSZFctxODRwNxUpXNTLTy0JhaO3xNQ/pcs5gBU0OAuheEy+mnQOVdn/RC
WyGSxtYiWRRi+1rWdOMObGi4R3XDRn3wC11+O8OUri+lcODkMBh14jmokg21KKCQed7Fsv5GONtM
SFdR6B3GdY+6c0BDm5+XOnVm0pu3mYZvG6/P+1L7KxNsoT41E1CJz0Q5n9vgMCW2oY97KaVA0Lwl
+D30VwT4i2Q8MBoTjNoH+7pTEOI+a4AhpBH+EgTjRZqVC6pE+fbDj7cgAO8I01+917p/xnSKfwoU
+ct1vxs/u7Kt01e/qBGJU09cp/fGHcr22e7iikwlMhnPPvJatLwCzfBx8CF1f+wSBOl+msYxvfeG
GB4h0GvzGuInjR4dvfj1mdGn8HO/gTC5KRGrUck4OMXERksrtb2vQ3Cn3CzR+pVy1a7HuRoGjupZ
uf2p497GC+95Mxg/OW9PNdrD7kDD4ILMomcDft4AilRGpldfHJg0On0Khr1dD8hfJ1IwQ+h9FJLX
1AIWrpWpZdh9fnudINHTwV7oYzxtCshL+Ys4lnzvRFQto1FMF1EyHF0O3Ovsij8wUzT9zQD4aCVv
C17B9LhJsMpjM3aJYn4Zxv5I3DGfMEkHd/rebS386qqDXrZ8Sv2QcnXg70/ZmNYc8HoKP18orgwe
5knxOwYzIc0P5FcglR5Sf5jfWrDY/bTRRXJ9GlPANxwYdXvco7lvTwGSlA3J5XWtIbED7RP3NZfg
GoUf3gCgdGTE9bpz48yU2pq1kW/eNHTzcZ3rzckWixoX5lWgTQ7AqZ92mjacUxKKTuT9UJbDrfHG
uroLkmFlUhUrWky+GubPXprtkSa2kiivsVWkqNpa1Wybcz8zc6fbLb6Puv3A2RxfSAZdXkZRIROy
4zD8MWHcfsM5Jm+00AB9L36BzH739wffDZunFofzs+mVnnILI4GSc9n8l5ZBGG4bWvslWLmE4C6J
OmI2MhPFh62PzNld5vVk+lmk98CRXpwtSTX/5m0YuUpZ/aHAPUN7g2IK/eySdcUUsU3I3rYyTL5L
m/plXsu5sUcEcPNwoflYfHcOMtY8ahFPsEEmviQid6yHCN65sX8XpP6/7MwdceWuo/kU7GPjPnkb
5/wRusKfboRciv3cIE3/RA2F2cHfuuTNi3U0PQ2I8TRQVewZ8JWkUE9LsnFIz8lKXN1qk/BPJZs6
PgNxwIqpcpa3It5SzAsk1bcXLnWNxDQu3TwO46nL0a4ikpvxWt7tww4TUZMVWd129CH/UHpWl6JX
CJf8seCP2qQpGGSUG9wmcccpKyY1f66d47unuKo531nYOWT5kGxHjWyj8Y/HhfJOeykViRUxOCJ3
w0okl04y4Oe4noKBKacPyYAqShXjbxlQkNWR6b5smyy/ts0Zl1snds1No8s1eBm8cNiCQ9Et/r8y
jmHRgt4H8jdkhn2uuw/aN5LR7Jx2jq8MOXnd48EdxvS0LyHrF0itrbqT51hPYlgwy3PlOP0/8j1Y
hzfXnX7Te1yrE8Is1Mn1ugLkq35QIVN67/6S8BPVG64b886egoPOJluabTu3JxoJ4eKlmbiNNwb2
v20wGZs5auE4m5KrGMsVCWLnjg3zsUZh+Y7NF3ItGKvxK0aZpg9Jkw53sVAqyJNiAcuZ90begXzw
FJFva+djUvnhb+uV9c9NJjI+zNAj1WHaEHXgtJb7egjaSqK6ulKF9wlNMzb3ipnpMtYeunAs1gg3
jHB8AJR5I+tLk5vxFuxdCUuBKuIrXvA238Sr2XFNu3s0nWIfWfixcK0Yz4Jhrbiy+Kk8rtAW+ehU
zGDk1asvyetI9WKPSQ0o0ffbzDGCY3ZxVABaxR9U33cdBAa6/RElCfpB5PK9z1qQt3PizPmQlvaR
nCQT/d35JklVYW5074Y46PBE1Yu/niqZLiKPjNiaSxvbYOT7Cjkp2r3V+HvWysqM5Ya0+oNlnORx
cGE+gOQH9ZukLSxe/BRCZjChV3nR4KZ/3QGd1QGdeCsfd3dux9yJEpRczCVBwJcb9JzQ/bgWy2nC
GjNfEgeIHeJ2RyM7aY9nbkbpOmf0h6gUfc2GoFcyhGPTKykNy8nv9hGyVPqxYYd7iGM9l1lc6TK+
j8Tm/RWWpGJ41NUEZ3Alu51nmZrhTzPHs3+UK4r426s2bMgowQACAeFL1ixySjxdDBhJcpk9U9cP
++ipL1bk7YVTrZFnfDPywZmjZTgbW8rwDkl4+kYYlfzq9UJZ+oCmOUAE3E+UfaleVqz1BHYfunjl
gkZD1Ut2E0SmR6wFmI8ga0swJsWyeCIfjfK+UQouaGR34X429aqDZ2xUnjwVvq7vCV3edT4z8DaP
M3vGqV8EKVupM06cmdKZvqnsCepbZIbrRxoU8jFg32BlLhv9Xxm58ccgMFk9JqmZ1GWfXP0jbq1o
Pl1wiP19L1fTXRK9lZpnFM9I1sfjmjIoNPF8U5cxNwxHoPduPTJuj23QctYx8nP4cg8upIiyO81k
z3p9cHbMEjgZzoT+Bfhafitndb4GRHtsdwvcIULBpfvjdD1zIk2A436BIYpkTvd2wxBV2yr3ZX0l
uBIhkSMx095P4Ap9NrqIcnGyiybIGy92QjD7Pf7b2wqqzlvxBTHDjM2e2R5Pad7GEvXgSuiauEQO
epFzvez+Z7ygn8o8ZNjt2Y3i4m9k+KjTUizkG8G+PeERQVi1WEQw1+wblDu66zd9E4J8n5posyP6
Bp6lDvtbP/2q6tXxL4gWyRucRGjseQT6HDkUuuQPjmHxAzGF/5ezfY2uyqmmPIE1jtWrV7nLgJKf
m1r/qBqj4G/QlBZ53VkqjFcbyubi+aXPtB1trJiI2nuVOYDjH2qsguUsNhYuGKxSdQ+VT2UKTr5C
Lc9uFQ5zto7bet+sTY+6FCkkC5SA93vAZqFcRLByh+rvxECPZKDlYi+OB7p9AGD1Lv7QRi6qLouX
B4vGXGfE//R3IR2wwRMNE9V0ipwrGDOvqXzmA/W/URXz/Rx2WDGmts2j+Lrp/XJ4FYWF8lj2VSPq
JcAeD4xR23xbxyrt8tRFj9bgrkN5TzR5cuaMc9eLUyFXRQqRzpyOYOVvyNE3puhw9MuHclp6/WjS
fV9wPcY7WgUX8wPEhcbhMi8Y68/dVBTxCx+qB77FqFMcTeGK90JB4x4HT7L0xlWVFkjveg7jlG5l
bq0Fk/mKWOC+8J0wPvVYHO6ahof+R+ySk3RhW0eOz6aFZC4aPaf4aBu7AIf2ynyHyA72G5avyZ4d
SF1xiziecTPqG3FC2N7yINWyeViUZ9Ciooh/wyuF1ovnVLUvjKDpFwLHBpdwXC7jEQOXz95KHGj1
Fo1V+QdVUbydBoI7Q/YJmvjwZwWxfxrpXGX5JBdP8N4BuX/5ZqBpHfVs/QBSNMlbeh2oQKdDd/62
fgXIDSSEyn8kIpAHaOz5tSXj+35yw2XYbxWvcpm1gZTPsuxq/Bgxr/JPbuce5T86gPKhQhud3CIj
lyJbGsynSCMhbbNi0+Nd14q6OILjJb9GIqaaM05B5pmla+rhJp68prr1fEmBOwB/ix0HgomszBJU
8FAWsNzHqQ3m4ZdRDW+Z79dEWBKORukBvdta54DdSfuELJds/chueFE2fyifKIpT3Lpra3M4gKDI
u9qAcA+OSN77EjUTf+lmigdeMgQV15Xu1S0Db7m0e8LkUsQJR0QUYkuKsPYm2ezNXP2pGFR0v9gY
k0EMGMDh65n4wTTR/iGnEHXcDCafHjtRwLmljctm49fr9tzx3+FbwZcgeYEH9hFw6F4eXcQCYS7o
2TB5J3AB5r0XOC4nLOjeYZnQVR2j0g+oXG78Jjn5MumCs3WgSkng6qezm0jEtOO8CXkJokIGp1VW
4qoWC+snrU2hULQ10fC0d5Psf/D+quim8Bxjb7BNABq3wfJUxfhmj2qoVuShfIlM5IRV+e7gLQ/k
AdnkNh2m/rHcsK/fpBsZI4hdmp1NQm4JWpei/t7xtU43kJssUQBTqXSfOydMhgOBak3A01bvbdbp
KlTZBIn6d+4g7vN4dtR0HGOQJEasvfwx4wKwf0YtqLmQTGxNXiAFic7DCtl1GdYpZnKkDOFbcEXi
6IhpY8rcyK/787oEq3nWnmoirHzt9jM2pPbzn4i6BHuCmO4SZUv37GpUrodlL2EnCHjgYO9L3Img
USM3T9cgfDnYJvL4oEUN7QFE1yJOdp3oX1rF5XQsfVvJYzJto5d3BFjf2JTj84i2klDTkGl54v6y
0/w+r+UeQVPRpaQYmgIMWeWyvc9NkfwoYXg8RgcE/Jkb6KI+esiQUDerCpNzT1gzHo42nM0hLOLx
D0wIpH3ap4JNNqgQFvLlSJAL5sLmgnTca3JfxDuATbQEEhIMC3FOWE4Zn7wJCuBmQzgDdNUjNmUE
a9wZSBAxXTbGRjrHupm52wpyHoMbuyMfv4S2S/7BPGC9AhSqy1zY0Yp8V932zlsMm4j1cjsk3qa8
s+hJniU+YQ3eRtSG6l6lZtO35RiuP3nBr31861LmXarUP6HF9o04V+IXG50NBVjC8Bwt6Du5NBLc
TkPdydxNlYbvxkKXnh0779PRlkWx55MQbFE87s8KRdQ3FHqaofi7Oo/Ap6ePfVv3mg8XMQsb1g2M
JGs5PsFRjYyHFoXLDZO7SZjLpyk5qGLn1BMpgQ5HjDa9omCelJgjI73TZrYiBP7AULv9WtNQv4rR
mz9tF2+XllAieTuCVt/FbhJcLasGq01LbQqq3Zi0f5Ctor4fUbx9+NWU9IyWyhsQXXNw88jHo81J
sCrANSlXiS+JcZIm20SFESg15GxUCVKH84CsjwAHZ0zQIyRl/0wt2PhJuG31IrfG+fSWHnqni7lN
7knCakUOXLmGR2TuyX1cW2wj9OsEyJ5cKvxEEyOP6ArfXK4cKMweEnvQdfR0D3Ngh78uZccmX2xA
7ADxCTjE40SV0dnS1pGCCyIwetFblLLgcfccWJbSnzPKO4lLplgiQoWK8C1Eu1yfwRLsW9zt468o
aCiZEp6q/mhOPZu3oNB/Rwd91wFJcWnPZNC7f3gkyAllTXHZi2Jjn4iTCK75eHsY0BoyNU0+p8s8
P9PqMiGhFrv3FY17zzYCG9dnKiY7Oyv3eHiVZP2IfByW8lkSGPWPyzyOMmdpN5912hPoaPu2/dvD
11kE52PMXrObAE2daCC2plUhHtoFwzwV7+1VCZs04SX2Wc6OFSp7ICSfxOVDNJFGcfS9Cl4jsGVK
IoUkvEhD0yznplRrwTVvoo/E9QxuFkEJfRmX7EJenYqPtYh92H8V2x+1bMv2LkK28h3Fq/yYnYF3
uePd+j9Qui8Z+XZdfCQIqfoZK1Wvl1HuuDPiMk4vTip884gbjFavNbUL6klfiu02idCYMjyuYCKq
obH00GgbfW7GohKwS6qLcwMrfedh0ZOnga4Ul9FovoLH2B+D8+7s2/0yarPc+Bju0ixqWFrxF5o0
voMrnTtewpFP4SwKOBpXZt3AhJIgkYWerofHviwItODpdd8bTov+jECLZidHNNv80kRL/dzM2/7l
4W24sR4eyitNvmE+XNVYntDghTtWpATYOi2i1D8GA1PATR+NgYsQxSFhLpBVU55Dkhjg5MNAlZkN
mC/P4PKV99vO1rypYHXmExbG6GHXZTedIwIgPuXCZgHIOnQvyDd7czAhXxyPAbkER25MsjVMEe0v
ql3C7QCQsKHVnRxS10ovQsuyOBsrD9v+Vl5KkMrcdy0Efy07L2BwWcd/2k9YEjTKAn3QJrIB285e
/OiWTjgngV3gy21bEd0Exhf/LfsQdkArkftc7E2HwF4ly8e1MHpGHTYNjApBn4a3O7JKit3JCHnq
SaoKsPWXPFrXCJSnMUWwn2/DGu4nXOY9EllsNIeQ6NE/Buc8KHoSzn/SqKucmwW87XXEmFAf8ELL
R418uIYUGoJnD2ycB24TkAP+pmTxgPFQYvBspvRp9trWnjFk0r7rXykatDTjq+NpkCq399MqD3U7
8iY5k16eUlPaMt9MS4fYTOS7unBSMXylnUeTL09mS2eQTZqWRysmRET2qEiqErqMQ0kn4jz4QYiS
5/9gUXe1hAJzcGMdN4zdd6GyKw9fh5yJGaqCmiG8ZUET6EFi/W2mKn2quemIheFO+R3h65puZVWU
fu7YGCgCbMKIPCZcRGZ4buMXv9g9tO5iqDp6Kqb4WVcjB/68MO853YgtliycgaOcgMQUmiBtS5Ht
TTEAuPlDfHIhqhA79ZUIjwtkDICk66oX5jVmOqNcD4/bzIl13kOxPbUex+lh3eDVTFjL6zQ9AUDv
a1QDkilZHaVFAHxYC1qU7sTgtvPVh8JU+Zf1Jo6JAgn9J75nrpUwdKkKw0i//QgI4vpVqHEmdaES
CPB3yWFyIq5LT7cuy8xLaeIG/304SMRCOKnWg6rRoT+AQICJlWoOfhZJUzzrci8eXKib4i5Q0R4f
CdtwTJ6mxusO++ZFG+qdgOA0q93um9rB4dOpluLnhmp0v7lGcX3DhkiazHo0EYdE7ytx4GMFTOYV
aXdPLjTnrwjW6i9BRlV8Jk2OlsRta7eITYg8hBsnHsanoho9IPmIHSwPJ7g/foaqx8AURoW4xA7q
eYz4OM+yZBonSAmVeFnQdwhdaRkML/BkcBfoZOoiC/Y4QcWGxJnSjaZd+hfMDsvzVi/rD9GpmRMb
JfuMDL+yv6bguqpgHFlvCWFAQJY0XWzuOO4K95WnEQdFtIl+RbsWhl5eFuAmOEARsh3YUa+J+642
d0ViEU2GTkhMJmxed4yS0nPLQ0O30n8jlPtVvIbF+ACKv34uXoL0m5Vleqn+R9qZ7daNBFv2hy4B
MpmcXs9MTZYsWXb5hVDZZc7zzK/vRTfQbVHEIdyNeqgCjHIekjlERuxYuynQ6oPBuc0bMzSO3khN
DmCTTyOap/vhT79steGAVhzmywzLELsJDYh3MkjBNJACdOer4YngFUZ7/hwPIQsnlFlzGc1cVanL
BPKWzhxf7CImDcx/Qp/oaMQ6OIkxVJ1z7kT6HWXaJsOGm7z3p6xNUOeQuTZeGsfu6l3R6hULASGQ
R2bB5/CURJL1w+SFpbPzoVQZ+1rL5vZtnxDnqPha9M2so3I6lVRe2kd+6vC54pyCyK+UDslU09Cb
40SfAcJKjjGT12VQ8kzlVL/CeqIclCR28aN2Oqvaab5pc2okLS0bqDoQkciqUZqdP7si7CPdS8Nz
pQ4FZYO2wrODxJBeP4jJCV/I/ZvGAxMxARYqzNY7aqXB8UY1gFq63yKzJn9plP5RjXtQMPyvXXmE
ewywILImGHg0MkL3593SbEUmiRwsTAcrOlRd30SnGpZtwF0r6B6E6NSZHmAH99OkK/az78nxJZ0X
I5mKiAtvkTvmi4okBK6BUcS3fmUnOmgdp/7WUQUdzinN9Q8pZwM+ahl+sD51qJxTou2/NzCh/wOV
IO+kkkqYRpbt2Xtfop6+oYVNBd1c5IMLlsi4qSq8Fnd0tCCTmAiymK9c+Y3vGrnRrxpSTSIoREjk
NtFXWs+mSPTi2FWdCeKGs3lf013kQqDoyjN/FsS7uh+oFyTCLNSDTktRerJlO35PrJ4k99QFjn8Q
XIbT7+Rn7SO9vXN2R68IobnpKfoFaWF70+kdKSXFLg1CFMtw3iiniYTuey2Yzwew0DRKJL3+AoJN
fR5qkfxQmCf/1OmQ3wfSH+d+EY8d1PDG7Acd+urcmqyROXOg1/0XpAoudhRkzGE3cn7dOsz08TaR
afKoxFFs7CcEwtHOsNAefAOJ4dPmhgExbWlwmUnhT1waOWeoPh+aoeg/D1E0NZ9z6nc0TDlV85qS
nkQkCoH+G5KL3j6jJ9NLZEEZOyVukJaxK0vuoJdezZX6O5VyNduLPiyLO1Ic+U1OqDWdK3Qy4hio
vkIvA5ou6DzpEDwRkojvmu8RiGYTOhLE2w1quEmNygaODpYPu5JCU06GWS+i8zQ5I61kWUIcXZiq
w5wLMknEzAY4nFJuc+wCea0Vn5xMxg900VTRXV8kBtogNUWFFft6hmw4kv7RIK1cEE12c2G0BL/4
BP6MnnVDC+3MRTZj6nuEWt4b6C0/eixao4pOeGCI7FgJp0eeaYvyAefmstxpocqvpsNGiBthowNH
rm0n50RLk+CGXGlOCIcvEYr5rB7Vb41dKD+5mGe83T63nkYzlYgwx6gyd/Ai2/C59Kf6pPvD2B4T
MXD5n0RXI4XVvfyEzC561EAcwYjK82J6CMtSx2+WHhuc39Dh+unD/6ARNJUmbHrXtLvgBi5nYd13
IvSc3WSNg3b4H+HplUQem7qT12GRpaVZkcHakVly7MEBDyfk6GrOXzWhUsijYrwU1ZhZx6TlxBpb
PhwdE3F/uU4xXCGImgQ4cDXBunJdmf/8DwIv1dCRmk/RupCiVewNcx2hCEpewZVzC1K/hku08D+z
TRiU/LOAXUYzJpRWntZt4SMcPGhHx9AU9sMIFWZPssj6rngTVwuHOJAiN2K0nMCcDsBI38BufiQB
A93U8YynQmThx7TgyipMaTJnauvW1tScWkCY8LHD7nz93a7AL00LKpwt9NnOQV/QNhWfjO7IjcRt
veqZD+h/1QOujfwPiksqgftUmdCJfX1QbfUtQ77XUDbjGrQ0M8nofew98o9u33XaI7oG+yyFpuwl
tZkTURfIIgQ3x7Q2p0PRx+UOV1NnX/T5lhvv2tSC1/V/fsgMI/1jaoFZqqzK5CV3aQp2D92VbWvh
LX2i3YY36+rnRL+BE9RMdP+AdjUHM7Fk1bompeSzbuvGgwkvbgNWvTqKJS3elq6jdFt8zg7BSqvV
OjdYbFlJVEnjkveVcbz+/VYnzR+jLJDYeuObyLKG1i3ohnaxpvCPNoWiryC4spuoQllJzNdtrIeV
T4XXj4p7qaZaGAovHg3neIeco2xdCxDikRJ+89DGvQe1jX6/68+38hYRhyKzMdEvgalfkM9bKEsI
RKLWxaFO0DjbmPYJ7SR19L8dRzAbVB3bGw0G7XKzCTK2c1QtzL6o1h/ySaAdnQZ/Y058BOoyCmGk
Li2aIz+gZqE0ohA3mHkenMWTnZfii+cMynAzhZFwSQl6YsOT/SPcHyMqVWIhoFqQ45dzXeBxYgEi
ql1ChPY1MLhmKFESH4fM9GEpz5D/2MzBvnlCbBBvfxsHvOfdwn7W/rcrFEar1vxt/1zRFGDoCAsn
t+kUU3NjlL8wl6TicAEuMpG7nYUQ0a1a4rELBQKz5JqiGTdtS5/CKVadknuVRzMx5XqALUZijeme
5gjPuGT00aInSAGAUnS1Hf8mtQwK8gV6711CL356xAcKyWwK7ATpYDLJF6ua9GJj+/w4PXlEDgaJ
hEZiWrOwHdScJA/DUIxuYMfmC4QoJA1ToD5dn5wf19s8yjxf2KFxRVqstypWYkl5Y6RqBV8gUPpm
r3SBcPtiqs/Xh1p9IMd0bEfCToTH9P6bqfSoTrZvMRRG2cdYkqSdtYQbq3rtgXC3wDpON6VJzv39
KJCjnKpyJO6CqIv2Y23APJi41NHEsGUzuLIASHKqpFm59VgU6N4Phdg5o4HRHlyfC1K+S9IeMFTb
zywjyIUiuIOvGrz1TosOVyTKGGxsLPPfv1gENsNr0qJXlRLBYgMjsRqlrSwHl3SJQjYxpXSb9+j2
yDjclqUaHUw933IfX3m/NslAA4sythksm98/dOEVYWQ11ehGSoiXh9knR6tq+6MO7+bvPyVDzQYJ
EusOHCTfD+WbEfT4mLkZyeGbFENLnxdlX1OX6cZIq2/yj5EWk6YpFdgxbTq6DUHoZ2Rc5kPm5CO9
MqJzS/AmlGdt83R9PawO6lBY1HHQUYk43j8enXFcoG06PGp0HP+yYvwfacHlxc5o4U21VryNFGH/
vT7o2ueTnHmSlyptdQkKp4HNp74T965P08tNmdJtpUhaIMhWVxsvdW0o2xQScZ6jCVCE758P6DRX
1L4Y3F5CA+9lSTdS2P3XDr2zcRKtvEl0FKpBBYSzAPOp9yOVo8yzTjN7N6q75hF8qH4acQ35QpW3
vLM9Hz1jqP64/iJXx8QjiO4zzkCkmu/HDEcyitpcKe3QCacUgOvkNoEtfwgHiEnAAVS4PyPycnm5
PvDHg17XNM4DjGhVc3b2eD8wsrgsBohUcugZAX3U1N0TzC9+5mmb/6dDJ/E3vuPHfZsBpWpwzuLw
YS5NfCoWXh+IugRir9TcGYHIpXFYb3zD9VEIaQmeBXv3YrZodQbWcWhKN80HlCQOOv4nJzLFxsN8
nJQ8DCa0Nker+PjZNFKnsvOayq16QGYIeerpbJJP7A8B2OJf1z/VymDmfHpjxwXL17AXn4pC12iV
YdC4kHaU2wbfwVMweOnDqBZbTkvzFH9/FuimwFaCqTi7KSwtuZzeMCgoeLVbFHXZ/ATUzC1KtGPy
AJkQGXVHHbK7oevHe8S6KOGmq3HUX3/clU8I/Yjlx9mOC9zyWgL6cfJiUqqu4QXtndq0KF9oQHq9
PsraSyVacbjNYRxkLE89O5zyBnVt6wapCE7elL7Rw5seLYn8+PpIKyttXtu4fFtcXsXyeSgu9IE2
WJVrRpN6bgfbj8hhQ4Gm/Ny1Z1irzd97TXMnxMFX5QrE0bc8E4ocFwUdRoGrVsrwyGkATsicnFtB
i+7p+tP9DiAXU4YDnHOHJT1LWecd7o8Ymta/AEkMNCRJM2h6MzvVVRTP6dfZ0WYhb2qjyv+jSbZ/
w4VAHNkH1RcB33tjP1v5nkwYzFD4CcRtyxMJkfMgSjFLGJD3vgCtpWJph7VyGVP09tefeeWLOjqk
YbYz7JA4Bt8/smWlidmGYeuGCL1ulb4wvnhlm9IBWJMogv+IOczhb4eUKMrZOiVaFRyEFnsAop0s
S8KodvGWAOlgmEfKsPVBhXe+z3p6168P93ENMhzui7iqqJQRrUUkM/Wku4LGrtxAC1oX8gVtnzzr
xigfvxmjEPbOTmUqubrFe0yQGEuv9yo3bJzpAc6OfU58B531zHi5/kDLofhSqmWSq+PkMbHLWpwL
SilB9rcKtfSqK2/qXK8RrVr5yTfCvw1Yfg/FYtdtYIPOB69GCjAIyqpEdbEQyS4ELd/oJOznNi1/
4/0tv9JypHme/rH0NFAOcdzkOFMERX/qW888SAWOx/VXtzwT5lHoqVG5pmvcupb3ky4aNU6KVnM1
ohFQq4b5quuO5RKzW8eu0aIjOEjnHrOU+jgAN9xYbCsPiUWXztrWiFO4ir1/yBiPZEyLYEUK9Bc3
mWK3l3DuO7j+kMslzUMSDuFNgvUN+c2l8RQUL1OG7CxuFhs0q6c0pobwOzGQCRF44wOzYWm49lT/
O0YRzEn6ct4/VTspREOeoroUBtVun05x9K2qLEB0159rZd7z5oiDbAQz6oeToEP4MyqZKWhnwbyV
NupoAq7UkMil6QbSwcZwK4+FCJUXSDrMoT9scRgYeYmEnFYErs0GXUllFN3xcS33+kPp89v588zh
a7HRc+0QqoUD3nLjEI0ZcZlFkMeKr53XMM8CEhwyr1/KQkEOZmPrFpJT8YNTJusR24tSCI7bCTwm
UtZO7BU/1ECf2K0VnnxHrS7Mba3eV7aD2LmcghH7A7ZV+tSp5z3lVdYoB8g65uOEbIfUTaLo8mT2
cej8A5F5rL8HheiQYtNaICiK4XByM3hq3O5ByWTBHnseFRk54s9x4/xd+8A2Fm2aSs3DImHxfiIN
vgBAA67UDVQ7cicaEHeRkuQkE+g+u/7aV9YIaVNeOx7uK6mkKAJpAUh+ctUh6L5aWNe49Kf1h1a2
xX/D2G3YLM9nzOIj65QOdJSmc35keWGwq77NJpXh8OcDMDT56S8cJu0vPhYVe6i34hOUDyyfU4xK
rj/o7+Dvw9AGVxVuLKRBl6dtmvhRXZYor8jt+sZtkcnwG3oI53On2MZssmoDswta/9PUKuU3kbbl
CYm/+VJ6ufjaN136qSNleLz+q1a+9O/8L2J1XsqHdH06aJofxhL/06A2Ln7V1DcQQPIviOmijRew
PhSlLaqv5pzXez+pHDnBNlBMvnSjAovMK9Q6Rpjd5woCk/+Hp5qz9IIkEPv74mBOO1FiqM5pCdKE
Nibo2M0hUYLgMy3ozeP1sVYmsD7fn0xS3BLH0sVjlSMhSFTbk4s+YIpffWK7LwNigvs2AQ/0Q4hR
2Ti8VkektXHOPOn8azFioKShr8XZ5Gp9YdF0D0sSARwWL61PHjbxtyypl+kENkbOSd2gSkDU9uH+
VndKYZVxM7px4IvDIGiD7AqUVMgzUkSj/g/V0c2/jLx/j8mcZCMm4qH8uJgsAZLO1DfYgDMr/4w4
hAZP1MDnvE/C/8+h5uPnj4Cnyalf+509upOwo/CY4TrwlMZog3ZKoopxY2quvkwDT1nL1DEzXMYE
MIJNO0AG4jp1r932kP3PrUySX7OO/uJPRfEKELfYmKNrS0/Q0CWpYVNWWh5tsyiv6FuylQb9Rw8D
ZMFzU1QhYCSauq8vh7UNlrS9zWDSNq3lKo/qisbvzBno2xcUKfy8vNCxqNE5GcMA64l+8MPCnhQt
7kaWZmvkedn8+R2hnkbKmPGQKBP3ZWqhfnJGaKJD5lzkoLU/u6BGU1CZebYxtLY29lzDZbHhaWsv
j5XSKDoK8DFftauqnJO88ToUjWPYHeADR/Yej5FgOGRci/q9idrYHWlxjWDve84NRC1b26n0AgR7
O5M+bGvapQFDjoNn7yqjrHEpmkRPo3QPCOh4/YOtzQ2yQAQ/1CXkh0g8DVJPGwGfuWViJ6feUawD
LIGE6FG1N+b+2sZFQKEK4jj2reV9Se1gO8t+mtyuKseTnwf1BZ+c/KD643QHL2Q8X3+0tbUGM5Ay
IEG+Qar3/YxAGaz7PtRXt3M8R5xkq7f3aFs8/7HTc2G7qTdjJrS4bj5fH1hfe6koRuhE4KgnUl6M
bPqccyrECzdXBlEAmwjlW+Vg/+I2VmlXZ4kOwj5h0RWHx76KA3AHJZ0w6CwH41sPRyH7RANKLGDK
h3Q2ebns7UOBVRvGlvAG4lNNG7h6ycsu+pLCRJvhOV7RnqAoQNag2otvAaL86UsEfxSl0miYCEnR
sMnvjU9/9p4mpebH1EwTGAkbodCBdpryZewjCzazXQ7I9FsIeLfAdHRsg66/npV5QM4WZpjDmUKs
vdjchyiD/TfvEayaGWtWaIlyG8VB/x3RbZSc6rYNy9Pfj6lZJMrI9pP4X0ZfBZYSQdco5OFzFZpM
WWQjk4/94Yjs1dPoXu1Iffy/jEkdWhqOTmJ3EYZUPjnioWLMUVoeH0FD1tywQ5wMZRieO9XZmHbz
SbWIMJFdcGCqOkl4qhvv5zvAQr3zYNC7fop1w85rcLHZG3C7t+QzKwtLkqE2uCiZJtHB4gM6AGLp
REsHVwKBCABPqJqCMj7FrBRUawzlP5imu6geo7frb3RlXUkJYZkomn9RGn7/hFMf1aZqUOETUMZx
hzDD0Tni2KN3x04YYqOIuTZPmaOaITUoOGTl3o8m06EYSzqr3LKZWpBHDVxQGSpiOFjNBMbEhF++
sRuvHCQUMgymKFdYUj2LKWPngd/oQTmhS4Kyed/Ec7+wGcQmwsf0DWLmvZVZ+rDP7MbbOLnn2bGc
PRRN50uAZmAJvBgaSFqm1lxSXXaW8sIRkBzTBpleZcvIxVBWXkxcqw5ZFSnTrujKauNtr31b0+GK
jU+BTgZvMXtJBKeE6Bq7QpM92TgJufgd/DthwnK+Pom0tZEsEOJzBsghCpv//I9IIQa/0Wd+yXcl
WBKfgsggtUr7gZIdgPdQF9k5U1rc61ZLszCWL9n3si6zC1It+1VNMx0tIq2O/7IKSvMmRL3SuJCV
ySZd/50ry5lDC9MQKYilSJK9/5koVRrLSYfJlQHNnKJtAIHXtCVvjDIv1sV3p4GGdnuyi+S6l7GL
IjQMBMFEuhpnf3L2urQtbhFf+zct9kB0Lnd9pdNoo0W3Fj6cQKD8bPqHbG6OOekQ0+CCjD47q1aI
9N+iw/hnraLvBqwsdDxOJmE1e0BjSnYG40OjCRdNnL68dKTpI3KcyPrXVGoYtxChVXHLLTEZL3Zd
4rlsSivuAZumFtDgohn5SGFcwN9v2KzvunGM/h1kUDzJ0Pd/icJMm4PXaz7tvB7+a3u8SvGpAZRf
3ejA6vxDqphjhkFOL250tU6zf66/yQ+iQi4tJjl8bb4PUpFcXgUTALLQE3yDy3Qbih/EBkX/XwsD
6CsN10H9qMpacvMNO7O/LdsBgmjGhwn2pNPGXxZS8XTjAFqZ6OT1WUpk6QhNlzUFW4N7mZSadPUc
7fvON7Qv3PXlI9aDw/P1h1/ZK7kZUvXCMl3n0eeN7Y81pTpV1ueFgbWmwt4C4a0pIexEFhbDfkMj
6WeKDcHfX2tIppCJREzDkMvN0p9CEUL+18FDpKZ5IWxwwlMvsKD5NkrN2qq5zettsVBstEEGXL35
vr8MIYJ6pMQ4abqb6jR16/QunCsTBwDA6+lXRNz9KVWLp+uvdeU8YD6RQjYlFQ1tKRniAml1TRZI
atsWKlT4R7OzuJ32j1XpEEOXHckqf4pv6Yn2t2TPKxsQfvRIHhHwsCU7i2/apxNN+Ngtok0F2E3D
E1QtsOp/v81xkKMPpF5KO8lSL9eHWKfEY2a6cWv0WFNauGwH2pbd/cpSsGdd0CzcpJC/zI1HjeF4
koDMHaDfHxwQXzitNcpRz6kfXv9mH6qX7APcBA0IVo6j8fbm9/rHWkCNTysvDs1u1Vm0m5upcSft
JjyGijFdrNEayRenzTfZdvohUOzoMGF7svFWV9bjrDvhy5G+5ZcsfoNJJwKoqchyDZqPviaR0cA4
17xTbvfGV2zC/a3y8NpTIy2Wc3ZPIJG151/0x1PbdWIWtPyYc7Sb4Wdv0DQzZfRsOkZxoKKEbd+I
O07cD8BZ/bDHm3GyNja81ae2ifIJEfkxy+USj+o4BIlqQex05CmmTXePWQ4AK4QFh1y3oq2L/8oS
cVRS14I9f1ZxL5SQdMInZuS1lkvnU2RDDHFiALYyOzQ2ziZWIWfXazv8jPwBkpSt1rjak/Ufjaja
dSR+D+Do7XMIlOb1+iRc+2FkPyU2UgJsjLoIHrQcIn2vKgZr15afLULcndF2/sbzr2yJvOn/O8pi
hzAgJuGFHpquGkOA5dj7ji29+Dr08q2DC3xT942+Eab+LvcstmEOGurW1Hdpp3EWMxtSPSG7zSlb
VGmr7ApLaatTng0FbigYAu8aXFzo1kmgCHzKAFzQsVRAHLoXUZvpd7HadP/AcB0vmNx43T9hokjs
H0QGkWcEnQI1BL0W5EWadv191ffxZ8/sMTOKRWfuyZLO7fNKMrxSyVEwQPT92sCcz6itQ4hu5RzE
DVA2Hedf+g6h+uMYU0Wad8CYxPA+296AOinX5+yijyDfP9Q9sAfYu4bcKuSuLkidhB9dqbQ5qFK8
X5AWtCzw0rVJQiwfnVMUEbydq9JSg4sWY/m6qyvpKDttDK2LZrYjRAaBBpa2rMAzz9en48r2Oxd4
mI00kiDJXqwTJ2y12fTFdCfqDcfI9HFHiwTeXk6qbuwBK0cmQ5EfnwXnc93w/WPHRkyzkS04tfww
+BnT6QTOuMCe0K/Ge9rfhksLmOCGwr6xFUrzNy9n5qxtIInGpkAJdjFyChE0GifTrSdocJkhur0c
wq2K2dqrpBLKLZEoC9evxfyHyjjGoW0Zbj8NeCX6WsrOFulf4dd++fuPxs5GY4ONaIoI8v3zYJ6B
RYyecjI72D3HcZi/IbzV78MGUcX1odY2EjLG+EnPwSrlwPdDKRnIwaJgfqSDpd/4hlK+mGkq7kIu
3XdigMJumdVGbLX2Ih1uV+RnWBxsge/H9CMobBFmpK6l+611VAjCUrJmXXEEuBJtXA7WB+NegCab
oFUsFqOsnDLFvcdwQ8zM2RnyGWuuRReYT3JjAXwcimurSsBIWx7hsb6YhmMYGrHs2JQdkUy3ZTVC
sfaM6bmYgq2M7vyK3s/4+YasY1JBWpdQYzEUAIiYTVUYrkG3PT3SHPIpFMTT9clhflzS2ryNodSd
5WcfkndOF3iBaCPd7X2jdM4DtQvxZLR5H9zi+4z/D65c7e08r35m2FYANeZYhR5Wxy84GKovjkRd
uK/SqIRjpUWC4jn8NgsaLFZqeC/UjVYdIq+xXwfLpANdC0T2a6LD4bkrUOmfvNyUZCgHz/thJnQ0
7hQj8L/QL5andzZ4NHsXteQed7RaKNre7jzzR9LGhn4OoQb+sAyIC8CzFeM/jHr1HxW+fZ+wVbX/
bYDu5nuusFirxJ0o8D0srfocOEVrvdBxRoornqay+1wPSZTdxjg2PE2Z0ccnryumnxgoVunFy2H6
H8YeYRB8zVK89PTIo0Qq0fru0Xdl2omcHEYwMsl6fecDC/iRxF7QHfMxakCHEDDfx4Vi4qGXlo16
gw0jkEBNTdVda82U9cTUW3PjGF85nSi/c4Rb84WRDMdiQYSNqmKmEOsuUTAGjXCvHP9ftQw4Dcm0
hTb9s3GElWVgOgl8dNKagNBBRsJXsAun2giXfsfDi5mMRJU7pMZM1qzlXbJruh52pEptIg2ebZyY
gX5E4MkwER6qe3u0miPeztAvIqpXuSKdQyCDCACRrlNmUkAJkVJ+uT7vtfkdLH8UWXKas7hIUINd
bMBTmgOZTHLhymRsY8ghtpLdhRlIDqaa43+1JmQslyEL4bPUwNCjfeqok3JDe06T3KRFOkQnGab4
U278sHk7Xv4w6spE+ei8yVMufhgVMKSmYw68KsjzDkaZV0THZOxL53501PZtUpx43HV1bOd74I4q
HgHUsjBekXiIvYq0GdSLAvlJP+i45BaQIZrmjQr9+KkIte7n9V+7skkJpD32LKwm9FhehQyMPbFD
rXTq5an6HONWOuxHHazjxltxPr4Usu+Ii1H/Mpq5OMO6ll4sO1B1V+0z55+k8zF1QMf5SSdOhXSD
d00K9rkHRzTUCQikEnsFbUMb8PEc5WhB+A9/hNwhckF+4x+XMIX2b6BBJRsy//HMJ7Vhx6YC4ggU
eR/Q7ehcEpSRG/eAtVfMKUBJB328hgT6/bBhAdOpbiYyX1MnsN9NoxtuDWJjka4cbELqKAIw29Ip
ZS9esJfQzE9binQpAWAUAjjF+dE6hf8kEUlHp7+eNdwyiCPJRtN+ttyfCOm7IQOU7eZFargjJiFP
UxP5G0nvlRfHzdEiwUv5Fb3D4pHK3s4ieLq6S0zp33gqlBv6ucqH688y/y2L5Yp4A8GecMjzch14
/3myqbE8vS97Nws9z/nl9MKMD7QWSFiYNQvwPqNsvTHmykyUtDPQa0xk8LEknk3mYFs5HWBaqdff
e3UWqEAc2VmQdg4FJMG7McfF7/qD6vOTLJ4U8wKDzActKGTr5jX6x/yvdSyrw0Hv3C7G5uQ+FSVy
OXD9FE5QNFWPvB5srbAZbWacrE+ZG/6XcfSNOihmcDztOX0R4CYSpmmkHXz4iv6ngQbjL304UeSa
tRr3VlJmeBnEQaG9BD7xzg49/uy3HLPhvukYrsT/FFyt3pQm0PJLzIZRo+USoXXqkxhsbEpo7X9O
7C41d0G+3Z+59u6ZU0gzyf2ofPn3b8EKHN2SZdO4UaSPzx4mL5iHgBlE0dKI00DyGrsUrew/X3/7
K9Nsrssh2Kc4R+vtvH7/ePlBVoJzk0jYNfqoHhMfIjpoIGtP16v9xGbVbGy4866y/NgkKClEcrud
+0Tfj0f+qyV6RkseDoHx1Gda/QOMV7AHnACGtGqmH2htyj0AqGxjnq0sWy6W7EEG9wbe9GKaGYWo
C6+iANpKeOQS5NjZ8I3hfP19aisvlBFYRfPuADZsEV6Xkx31ZWHSpha2UEsaw1PrixlpwjWL3vSZ
sHk87TAwUpRDAoloujVq5sRziwFpvMNN2Wt+Vj6mASc2ug7UmagE0p9c6b8IrKjlxu9dmXbslhTV
5valjz1FWI7gW1xFVPAgPlAbNovHMUkA8neNHre7sPISNx+axDlcf09r47JFIyZA9SzEUldSRDrs
GMD/rpJbxSVpm/BJVjl+wF2sfeKYrMGzVuHr9UFXvs3vxDhpv7lDclnc77oBvvrcQqjbUwEvUcXx
ye7s49Dmrx6+U+714VZmHKZ/VGY5X1VK0oslXWWxKjtsLN26bqF/WJ2DNYMski1txkoRC0k8iRpC
Gcw12CjeL6rJKKkFYmjpGsihp0Pv6+FbRnppBv1mI5bIQSVdDZpvh04jDp9V6Ovi3MnSwPRcyPHt
+nOvfFuLkEbnMxG8oT98/3MGL1Ogy6q1G2K3iZV3ElpPBfP43LQiv40hjYmjlgT532dZ5kiRZaHP
3/ZDsWeKYzWkHkFTYQcW3POwUkxiv750hAXH64+4EjcCYib5wcWWLMvy6jE6IxfVsKjdfAq0veGb
2q6sVGevRmFzGvTCO2ue2pxC1tIpwFnv5frwazcxJhWlJPZSEhRLNUc0IW8PRdG40DMm7yCsFipR
hmnBYwi6GrJTVxpQhixOjaMeJpIUa6T5X9UADvDGjr4S4VnEkESwtAwiRVjsqwNXbMCPNO8M2E8f
TAQ65k4qQ1sd6i6vtgrsK0uYHZwmBtYVarTlMcllF/VWU9Pe1eeI9pqgvXDNancOvjoHgPnZxp13
7eksNkgyGXxtIuX3cznAra3QnahxwTbTt11WOv5CQzb6/+DQUYtP17/ryulIRZbrGQcVU2s5GtX8
ApBi1dBQ1jb7VtFA9Bta7raRppysAV7woFnGUwkQamM/NgQP8v5gJtcyh8085lygXXxGtC2Rlyf0
ENHkF7NUO0L1g2a06bQjh6FS/6J75GFK7P7ZiQLMFXNpj19BgSv9ARmfR4rdtj3z6E+TbcOFLlRs
pGyvh6HXNzWWD1M5hLsRRwXtABCqqI51n8Cvq32UMmc7zoeZqT7BB/V1T/uVOvjRgHX0R2tneYX1
rBW1kuwmcGYPXqsZv2JLU4KTMVAycHUSJi+578EF7qqsReVRt89OD4Pi5NCrAQmwMRSdjzdiWNlZ
vdMB/jNj9LwYlB0MGhMB7ARe/ysPYNy59O011h4vGCM7VOAmvb2Gf/AQ7IwUBPPeLwPT2JhmHz88
Sxk5J7kyjTvZUt5iRiO9ftDYXEjahXyeWQzOLyy32uAMLR0pSZBWtJtE7LfejpBNbOne1n8AcRFp
C1X7oO8r/QCbN0vhPDZlE32eaoQ1MIvr8t4nmjtTMIoeUHbUn0aaSr9dn/Uf1zTx0lzvIP5gU/u9
2f0Rg4Y1hbYp1icIzJwJqgVqVMVcbtfDUTmNPWHR9fE+rmkCDoJAXjXXHYAz79d0EltBiQMQrQay
zo4hPPOjUan/NV3b76+P9PEkfD/SvOj+eLJBiCzEw0J1G0zQj83gtJgydSDxORNPIsAQyBjG8nx9
0I9hB4Oyim2NeJ5U1CICbaKRlvSAxxMeGdQ+1O2bboirjeCG+vDHHYMo+nfCmuLth40/S8e+IX8y
l8yjrH/VO4i3350yj/W3wqKv4laVgejPNJxhrN6EFbRxD+o10PgEzOJR1sIpXUKVmJQUyrVoV5hj
Mx1w5hX4/+bpZOx0rSnKXYJZ2MzQK4roNnISMuK+GRctCB7ktQc2mrZ060Im3SOxxSRwA7C7n4X0
aI4NwrKBRB14k4IZgIZlZhkPVncog5q9Vau1Bg544mE47ONw19FIM+rtoxJYRKHouoPhBT2Q8sUM
I/CYfuK3/q3R2RjNYTjv//JMK7YOsgBYeyjbkLKjNIN6N/XAB/cTTtjRmaR/8UA5O0yOc3ZpgtwS
mp8khZIA8kiT/cgJEk/S8LQnG/37Y8WPvxW9g5upH/gqDpYYh9WHaSIVAZ07iso7epoNss4Q4F+1
RrPjfYAv2cDjNeKhb7Qp+lZPWNbtSIs3pNk9nFQ5HtOq+G5HrV392yQ5SVGoX05wawAPHB8mVYle
m3EMvENZ1n1+gnrqnDuR6c0PLHLCZ9ihaXw2TVjRFxszr/xRzVkyPzJyAhXPqxQ+Vo1mjYyrmcQz
ZH9wXnXfRsmxGIo2f4xKutP26mDY4ZuoSY/e1HbF0aLwYvS9llYCsKGRdc4FGwAvdFm8AEQmzDdo
JC8aUPRxpY032Mba9j4L6ML7lDRoshBFZ1hK2DiAeP+YRWTeNI3A24vMOLl9nXTvN8Wo6o58uBYP
L8lUCOdg0wCjf/LCSBZHGh/SeG+BcLZfex/14N1UIiF8NSFy529+HCvaTlhVc9ErEGzk+lVr2MkI
UOid0nh+vxuGluhqol4tb6splNHFT/OK+1SNmHwHF1jRsMUezRAD7qmsTzATOfUSu6IAoEaGXnzt
6tDqv9aGUotdUgrx5pd6UN/mYYYTiF8HMI0G9l/1MuIgOuAtModzTqPnnwzDZJuk/9JSTxhUqDAd
TRi9Q4rC98CHyKpDQy4+hEFrajI6NhWm6UjxpuRGzfFD3k+FIb5jt+cB1sVUD6ls0oxPmGrht2f7
WFQ5kJt1/tMc7vM0HkvomlnQ7mPUFf96XmWSG4rTqLjNbGf46dRWyBnVF3x2ElXD/+LsvHrjRtI1
/IsIMIdbsltSt4JtyfmGsDVjpmImi+HXn4e+OBixiSa0O1jsYGbhalb8whvwR48dSzk5HWwFX+Db
muA8SoxzFLhE2D4ZBBZ9PM26CFrpdhru2q7xu7EAQRxp+9Dex1MU2aU87tr8EOmNmhyKUUnyOy3v
tRysWoh4f1J56dcSQ+N7G483OuJuKD6pVmdbRzcFqH6G2iOnc+VpSXvjzE544g7Ohg9kEskjziNq
eSsGu2sCPLw5WE480Vkc4ymPHlStG4w7IdThRSC+9Ar/HaddU6BBGsyW3ceHYZARVjqVkiL8aDd9
FoQtOqG3uA/Mj1Pj1vfMGpNO+5o+Vk3/KfcnVy2045x6GD+CRLH7r6PaNc4/MD56bGnbHvMv3oUQ
A+tG5+2drGIx0gMPApOLJ+ufAq8P7XXUVfl1TLrioyZ07YsFUya6TWKRnIaxzbXDVGJ0Bmixbppb
/gjjJF0yL79sLPo1aAXtBa8b/RhqlUv7csmvvYvyq5tVVpKKxD2FXRLVRHOxe2PmuvnLREPuJTMn
42dlWeKxqYzmMUki96aNdHvwncaKf0ayGMMjLqEo1mM6oO3kpBsxBqpBaAzA+9cv+/yKneju2Cuw
1cOwDtj21c3oeeN9oTbTvSoL6/0vPxqAHDyq3wCk9eX3/Ofl7yLs7bqKuUjJCz81uGqMPq+YuAvZ
y7FfJLb3eSrD/uu7337AoxoJqUUt8aInj+MQKrnZ5Jw8dCkOJKnyIaRpd3N9lMvslymkeAfonTqX
tm4d9CCTOy/UnJMiDE/4JIUhFtPpYDwVmM5/beq4uDetSj7gMDg8z81cv17/ARsRHBpXNgUPHWKI
sS7B27qa6l3D7GIl0x1aAxBiFYGPHfHKurs+1NbGMQAgEhov+e0acaDCSlXHXudbKY75ISbepGQ8
CijNe08aLKi9ROwyqloK8DbFQzQILqI3PW1bTAwM56Tp8S8zsuvzLDz7WYSzuvNlG3Gix1Gljws0
herUkhL8Z4vSH9czrhOAd1FMciQG7cmSw/R8ff4uQ2AUI+hf4N8JswpxmLejhJOt11Ib3ZPVKup9
mkYK3qOxwyR21R0dgTIYdHbP9UEv9weM8QUgv7AiFl7G20HtGTP0TFLQ0/FQQpMRXwcayBaIdKkd
/5eh6NmyQ+jhrc8CFh51qA4NZa4JB3vkIA0/Nq3pNk/DeOfYXS4YJSdwSvREOdsXqFssvpKYwM49
1THo+gWN/kjUW+/UIC43PKPQCkChBqQeVZa3czcLkDXpYDonbvJQPYLYjIRvRJaDOZSCCTt6lgh2
v38SPeD3VEupRvOKvB1TTVtOA4ZuaJrqS0zFKdACHmIlsLt62Mm1/5YyVqWOv8AUXip2CI2ut6Pl
2LeipOXap6F2IyXAUsl6okNqmQFdAe8zPID0D0w8C5dEANuVv3AlmqBthsLGZgOEoE8h36luEGBV
yls7lIN2wPY+zW6k2+OwgL1y4x4iz66aj0Pe6T2h/BQVL5ECc+Jxmme0UaD1LSZY1DKxGkCSZggA
BrgnOTcTzZc0M17BkPT6zr15uYOoMCB1xWH3II6s0W51KecJESrn1NVFehfjqnk/q0V/uL6aG88D
ioALGwqVWoQsV/PreYmsPIUrrER8+bmfmuwH9phl5Rt6pxnYWjrxucgxJPD1pi5v8Wurv733FwBL
t1GRRQQKcdB117lt27jDNsk69YsxhY/oTxTfDbVIgTYPwNUP42i42MoTvGOqDMrzQFN3bHbm4a+i
19uNZoBPWWrzSy38AnKhtknahAj7nYzBKfQDuBO7eBmyqunv3YISaQCu2ssDQYr0WWJu2mIipWIZ
DXk/6X7EyMoOh07BoOoONhvuYSoSrvV9nQ6OcZyUAcsiDXfJPWb05SZhZ9B4pg659IHXkydmR6nY
uiZFC20+JqmW4yuGh8b1Jdq4opczhe4TdS+O/fIr/vP6DPh/ek3iWadicWHuMpoEfpVwzuZa6HvS
RcuOWy2EgUwftyZl44VT8HawFAuWLlJhRSjkxEHvjdN3OQ9Oit9KPH00CVLroI8d9SExul1li435
NPhCGjMq1RKm9O3ghiojI7MB2dcOZbtosrOgm6y9x+EvQ2H9jag1M5kmmg9A298OgyxK6zR1754Q
rO0eIePxeRMm6p9aXUGWjrxkUiisqZ1ek6VzNKG+ZGQFWaEYA1x/NdIwvLfnXzC4QLVReY04q2Wq
lT4aC12Olc5c4CBCTV8c3SxtzlUHrjvAQjV5rOmlg0LO+uaHLYk4cJqK3V4eHF5/9QgTz3t1tQ7B
LZxyjScvJ8sn/dOVMkDCB3duYy4Qu8U3wnv3jbeo4S8FTdDnlMRWd1Eu85B/mLont2/FEStr484A
hvP+9wv9R3og3DpUT/VVkFN6amhHI9lFAjU/GDsnw2ygwFqpnvZer63dBJ0JXTH1r8THqngpdcEr
iscl8WGrHqiBW4eYYH2nurd1Ov87yuqDKOiltWlmTJuezKB2qvwmGkP5OcVTaGeojQCRKBRljQWD
TeSxWqFwSESVRbF76lVtwIh5wm6SFwTPS2pDD15Nsx62vLMTIW5EOdCXOI4Lvt3V1wymcO4wI9Mo
XpoxPjSWmIcbdcA5kobCeGwwU/p4/brbWjbaOg5OYuyvC1hgrjajNIfBOWXM5dOM13YA+MzdCW22
5nJpwXGzErqxj9/eAZ4AMZRINNmoQHo/Suy+PQw8qauMs36u2kE54SEl96TFNzYL/Dpz4dkRlF48
GC4lPtEQz5zEiNtHUinRCcs3nOO82N2JtjeWjdubRhxJLtyzdTbB7Q5Or1A9BKfigpwzs/RXxVDG
J7o84hE+Zb4DztvotAKSQwUY0D4vB03ft1M64u8Q4UoYnqj+Ro9IbDn/AJQ0vlGf8j6P4B8PRdZx
Ic6Zd8j03P5Up2U47kT+lxEV4B9UuRH7sAFNrN8vIp0SUbgyOpc2pXUc4NPhfk6nEakSBAq+xoR1
HrZVcRYHnl5EBOlaUSU7l9zG3C8COFhJEUMieLmaCSfO4VGDwD51mjpPvqcq+QQKVJn+FHPIlRrb
cblze2+825RsdKS/ABSg/LXaz6aFhmg8ego2OnNyGsFvfCyxywtkMjV3SVyPfuHFsy/JKG7ffV4h
tS+oTLgvxsWyD1FuVd5M8dJyOufjYGOl5hWe2Dmvfy+31aONVhuaSWSrS5S4erRTWKTR7NUKpgej
quG7jiiV1PD+9LMBjIEPllv9V1Wc7GMKKRpfK29KPqhYj/7StdmaP+dxloa+TXAYkzVZ8/hUJnmZ
++DLUZettNrWAk+RHeYskZJoN12nOSGWTamKhVAfeRQ6sZqfjxIm60MLsRLJkl5oA+wmgUVYbE8u
1upTMmQPUtBn8CWgdeuuiiLtMzQGb7jTQFfT24ik8dwObfgNqZ7kuWsKoR8yjLrbI62UuLudIMF+
mpHAAiM+LH7gHbk7MPWpNjGhzRa/YZmY44udQd4PMlT4RkzUe+0DphM2jmVWLp5lEef2AQ/V4rMk
WsPv0a2INLpQwbTKSoCVBs2YN8Ax685pD7n0qjzocKKz/S7SMJyz6A8988xIoP1V3PR+3I81vZxy
LD5ZZYxpE3YMWIm7hRj1j0WK6hCQcQP71DRzp3NBMvontzr9Tx8B8K4m5vg4RH3+E13KzPNHytlt
oNK4/g3R2Pjc5En+m5Zm+KNvoubVFdgvnNM+nb9ArMIXz+VTG3Q3evcBHi0srtRRxA2OYWSeIfUh
TDLRlRLw2lLX/JIrjh3vvL0bN/cSfQPAovG8cMDfXm5T77aG1vcKZPPk2zTqNt2BRnOPplkkOw/g
1lBISaOQQRxOlLSKKGrsjvkZBCpqUYyf0F4pPxYYbZ0T3F53HomNt3aBNOoUfyAHXLy1NPjSEB85
99TRMbnL8Pl8mlI8s67fEBvXobtQIawF5Uc+vZo7G28pbOwd94RpifKdBazv48RTE2gqhkvKVLql
PFwfcuvDwKGA/AFVpRK8rJYrbaOUBh9lggnNDcWR8lHoEFevj7K1UsR+zBvlwaWq9XYUNx60OgEv
fhpabT5kMh8PZj+8AifLdrbf5vdww0JYXwi5xvLs/ScHNG1F2HbM9ziYU99hQYnHaRXu9cO3v+f/
RzFX36PAAi1EARCNYqcIMqQvbmkcJUEHAfbu+tRtfRDvFWX/RekGjYO3H4TbvZvh50cdS8OzvqXc
9U+rOOnvd4/C+7s44i3MtIsqDm7IrlCa2DtFrcyPRl9ON1pZFu8/RRAIVR4lMHWElKtpS9F+yPG5
8zAGSFyNDG0IvTs8poduZ9I21oeMiVLXolq6aFG8nbROncM8bxt6FlXff86GFKCAbiCgRhe9jnaC
mK3BTHYa+CowXRd8BD2UlF86EhvIGOEBij0o3FaOPsZie7ZwG8GLBxQYizRaFA6Z7tvviuyCyEWn
FyMofygBFp/0x8PMTQ1/KpWqAxAg3d9FjCGeRt796fom2bieEElm6UhxCJ3Wd0VsIF+Vz9TdsbLO
fWVSMAUd4sqEYltNnxE1iXaWcetzQSPCwaUlxF+rvT8LCnEp4IwTahDZK7hfPG9lG84H2n3iSRFg
MGFkqE+tbJDIu/6xW6sKTYIGKSpTVPzXYyNNlvRLdgW8dz53trQIdazGeQT+Yeo79+PGIYfeZWB3
QkaAoNZqsJYLJJyd0gGVF9nHxvDyJzfXxc4ol5+EJAVdExoYS6V2PZ3S6PFXbNvw5AF3uAPZ0Pp9
G5cfRmfXAmSDs4aoMeJjFiwdj6rp6osAmGp0qePwVNQUeg5k6VN8WMpGCWUMw/1CStEMAd6x9nBo
u7wdgzLHA903K7PAGdc0iQ+PztjaezDbyz21/DBK1XAx4KytFUBU5IXstkiW+GSOohvqntlvNEbN
G0yItQqlvbYzA32KmsQXJc6ox+vbanP4BUhFZ4LLdn2GRrfEc0PVwlPS91Ye4Jk9SbSNQH/6StSW
93JQjW/gIkVy7AZkzd4dYZgqYR6FEWS7ua5WF0jZ4IuJ3UaINjisH1PxvEOhVvJYhJ7xnEfZXqtu
I9flQSGvdpGOId9dp1tNU9d0VsvwpBq4qUuzg06K1IF9O/XYnfZapx4tLcUIpHKHj1gY4zBpDtXz
9Unf2vgkXCBIKJg6F/0nzBZk23qNcorHwQgmb4Q5K7riqBeOtXPGLk/y8oBSMuXOWHjsqwl2staO
yqFUTvqIS4WZkk87em78D7uIHjUiaTw8i1r523fAmbu+Kgp3mdV0ulE1gZNjV6THMUNHqsc95SCy
wTgkDgqO16dy+ZPfZpe83xhFLHqaIKbWRa64h5gXzmZ4QvrXDmrbMB+jvi4CV1WKDwodiL3XdUMw
24T2vZxVxrzs9mL+ZuL11XmnGXjIkrflmf4TebCofrbkbOc3Rd4X35yuM760sjBF4GBq7wRF6CYl
FtVl80dC3ftklC3VneuTsXXLgYcEVL2IWoDkXk77f6JNK3NnoTYVkAxhZfmNHLLsRbVTHb1WpPm+
DZOqVTdwx4ufquJFpo86fvHJSBy9OQy9k85BrVRatrMFLys7QFAJRzh11lJnWv2oNlukUBrHOaWJ
+jz1+UOJEvlt4rXWeYo0cSQ8+Aeb7fkQiVp8vz4jl9VC5oH/kMOgFnFhCWgXemzYOdXCSLMf+yI7
ZHETAEQST6KMgb0htXl3fcSNsw06COtbnk2XbojxdgmiSGaKUdfeyQtjAOCeKo+x0NR/Km16P7qB
yi5BJc8Zwsa8IG+H6qsJvhf921Pi5HpgKE1/gPLV7Szf5gfBNFn6nYhurQOPLDEIUinBnIDp4WdK
4keGAdXwZR4Mko33z54FzZ0/hk4hYfnbT0KASjfDkRQ6sgEVgj0tDujhWFg9h3s54LLtVjcHYGwu
LN49Gpjrtolawlp3ld475ZbVJ3edhELmhyPuGD6+U2MZqHYCEl2XbvSi4vq4d1g3bi7GJ8wiJ+B/
1gAfah8uIRb3iOoq88GFGHCcja4+lI4UAaS1PYnvjZcAIDgf7NCwhc6yuqPhn+ratCTzfWsNjyRD
JsL6yV7Pc+urKLZA0iIg54FbvTeTVOgDkJicosmzk7MVaeVLnhhcw2rlhP0RpaH3Y925hV2auUgS
bCArBlwlWz0ii3MG419dbZuHKp/DRypxYo/auXUWEJdFDobCC54mqzmclLz3BvboaazUAW1XJI8b
apKBGqO69+6TQHcQ4W5ABoso6GoodQYBY0y2cYodUPTHeaDzQcnMUv5UcZvlOw/41stBaRaa1XJx
Ia2xGi6rtXmYkS06geys/wy5gRIYuGM181NBjnw7zWU5PhvNMCO4HzWow0gP9vQhy/SGKmwLm/U4
qpUqdt73jV3rAoyhBMVeolqzuuNQP6mzPILCL0yl+Tar0bfRKpTn63O9MYi3pHWkbyhTXXTK1Dg0
NCyb7ZNW6VGgUSk8KRPo/uujXB6NpaAFVAMcO+/zOvRsw1rrzQW42Ltl9Umxe2/CtiuxgeDM6a9k
isydy/TyhmPARUCVQoqF9sXqLGbIXDqthtgePL7wU2eb+c2YeNVLCW7En6dYfodrVARearU7Rf/N
T10efGp4QLPX13irhZ2RqtIB5D5Ot6DGKppJhh3oEG7pRBrvV0VAwN2iycm7QSP84tbJPJsOfw0s
N5TjbTmG2l0jB+fdTztaP0sxSkeNmBhwtRd7HZVNakTOCfIyPC/ViB6KZv7t6bJ8//whWUqhaNn1
dNxXz6Dp9DLTBxCZSGbrT3rvAYvuWkRnG0W7mdXE2qlSXoZJdBoh0iCaR8cYud23z27jyDS2YV4B
IUD5PLWT5jiiNBFIJRzPSmpOAao97zUuN8ENLaxsm9eIZ3jd8QOY4elzW9FTbTz7kJQ4hLChquMi
//7l+tG7POCgFoEvLB02jzxlVYUF7NMz/hjejXYSf5Lt0JzcShv2nLUun4dlGJ5Y5NaYxDUreDI6
BC7h9t2VrqlUgaJp5QFKIja8qp7ttQA2B6PuBYR2OeFrgWT0kU2uxjy8m1Rb3LZ9hSWTXYd3sVbv
Ib3/9j3fxEpoVtLWJyahWG5d0Nc0/M7c3G7iszK54DJj5Dmco9pnCCE1k9m9Tnk1jIcS2XXbVxuB
FlFvdcWvYvbS4hg5VoF8/zjW3wqrzP8dCopON/3cTyWVBlH+jhkXrlg91GFgWr0jgnSuwTuPhqs4
H4yINdP9KMKy1hdzajoIHSW9CMqiRF4315FGO8x9FoUHHtPpm1GH9b/DlKWgGgF29chHAejgZp8Q
Nl4YrYGBGhf/ci6G4lj0TieDagjrD5YyU+LK5yjGrnI28m/8H1DImptC/pnTqLkDV2Rph7jwNMza
h15A+FDn7HmcXWgw79ywy4QvPjp0Zqk0rnMmGIh5EWKCdA7HNjrQ6ilOhQ7A4fooF1sIkC0nkDNI
xgWScHXNqLGCREE3KqcWTNgXU62Mg5i1/ikOedOvD3VxAv8O9VctgpEu4MpujAyEZYHOcJo2ORqy
0e/nIt8DEWyOwjtAPWkpC6xj+ln0vY2+B8W0QXi3SEgqxwL+2s63XLxuyLUgX7KIfEK0uKh6V7PX
pNK1whPNRf0YOp0INEVPvoden57NZkz2jA021okqN6K5C/CNB3318NAKa+0Zm+Iz3t7o1baqcxuC
xfPjWO5lRZeATj4Ot3m6FHQxF+H7t09BqU16DSxTOc1xWH8hszS6w1JMe9C6dJY+xQ0pD4noxQDV
cR44KrHdnXENjJ5TPR2f9WJUX0bL6GJM6Ual98tST90jB7f4Teu52Wt9bSw5txI6K8t9y3Ks5kab
7XTsoLKdnLxIP6lNn/yEXKnuyAZdWqcwLQxBt4M2KPCc1QupRZkiatuDWOUqCU34OBo83mSDFGNq
4MrdZXJ0Z78NE/RZJ4yvlLuIpj024Vrn/soTz4g/GUWkSOTepfUdMyAYUzFSUcZdVmTN5NN/7Jzj
oHJ53ksUe7LAiq0m/qSFY2YhFpPbKRqyemfdKkmitAGsg+xXMZpyClppgVdEFrPghkNe0DhaTl/X
N7GBPh2lbhWsBTij+Q9V4BruWxjqeybRW6tAqKnzX/IiZKbf7hrFSjUL6wLquKkZc9nW09kIawil
12+RrYOwgLtRD0Lp/OIWka0+WEVfhKfaVIrX3jLix0oTo+nbqNe/G/PFkgMwW55WhDi9dUqkSUQ+
KM+HJ5HKDNrhrPuWLvIHkHTyeP27LiL1ZSioMFSqqBledL1RUe9DI6Q7MSWjGQw2ug95JtzjpM7y
oaWwdasUuOnUo23/e33ki+IcIy8CdFwuFHAv6sMyRqlScQfvVHtAFP1qyqy7JKcsgHBjHSgueoy6
LYDX5dZ8hAtQ7kSeWxsHtASJO6JQXDmrjTNos8pz2nonqwjj8xDbc4AaQH5z/Su35hcEg0rRFukB
GHJvtydimbO0QsU7mU6DxB2qjfJWWLH4sXD57hRl+NUMThsAynt3xYD5peO0PEd0OYgN346slIC3
MNsOT9YwG7dVY6i3Iygn0MVV8d6KAfE7Z5mTQS+N2ssy1f8p/ramROFv2a+h22QPha4W90XdOzdN
Jfcyy41VY6uCCFmUjC/LdNNSokNzJTojJ95+rY1oYXzmcke+b2PVoFUteQntZXKF1dzZJZyS0USA
zpBu9ifS5XBbSBi2x6oZvJ+zlhvca1YR3+ZZFe7smK0vXIg6f+G6S6fo7WQ6meK6HV2wc1X21i38
e2M4qCaMq8P1nbl8w9vIGqAztQASdHpS1KrfjuN1c1bQNojOM+y+IzjzuzmXRy/pxjsMTfastTdm
dKGqQROl1MFuXs3oZEyJqcdRco6Nqj4K4Xg3VT/ZOOrY6Rej1uuT7ubN9w4Cyc7mvMgwF5IKPBmO
H9ccTb+33zlmpYcIZZOchQ3Gb9SkddsJkX2GMWvci7n5Az8+3Cm4/L2hV5MLmBMBLhwqaEytb/Ap
t4EZOkKcoSZU4ZHasoKEkFtGre8Mbj8eu7bM05suSUvjLhy1Vp5zEG3A1mQcfRNY+o7+hErcK0x+
3fKlmRTVkbI/tiG611u+aMu28w3JNvVbU4luNWW0Db/xGsvlGrPUD2NsaOLcSLurzm3chJ1fOh2+
6Qnql/+4+QSXQPGSk6z6Rver0kuewNZG322sd7+HkTr8SSIVj66oBuvlx52nv4K3ED8KnAqio40Y
UPxkWVjydpllPtOgnZ8cNixk/Vm1pwCh5frz9f26uY6ce/JbEKsX9d3aK7R+EGgWUCOn75XPWqf5
ue4Nlt/mUWXfDhPObcEIJ9jYOZIbTxVJNQNjnUqN4i875D/3G3otCTrmeXxOnV50t0JmETjGNjKt
5zJrm0c2/PBbAS/9gbC41x/QdqWvdf3zL+uk7OO/e2qJx7mcVu9VohmiH4wkOU9p1mWfhMWzDZ6R
jj1EEq4lv0dRdQ4UDJR/w1AfP46YFakHOL5tHGi1I19maaTKTkZy2dbmZ6FuCO4e6T8oMqvryh6H
MGo7rsqyaFt5ZKC2CmRdwWwZaUJqvpdriXWrabLqgnaqLeFbrW0WvitMbSer3FonIMUIShl0ci6Q
KmYPYIJyQHTW4QIeljbnMa2m8EkIMFZhbmPRqhTFIRlho2U0jV+vL9HyqetDD2CRvh96j5cJTDjJ
cmi8PDoXZlP7rjJZDyFB9c452IhEURfHxQSUGpty3VefXDJAiFaMEpFpAntCE4VRboZ63rs6t4da
mqe0dkFrr4IX0tDWCb2MJyLTvWPXj+YnI9WGAxoW9U4cuj0UxXY+Cw7uOn+uop4oJo2ic5oPHbZW
qnnIi3n2e9nvdYU3tyzpLHZbuGAuYKO3L0IziLgo8T48iSKz79GdKY5KaFifDaVon8akRCFMLUSg
ohB6040aTC8jFF+v75XN4wzifyFyLozAdbZbYyuWxBqBTK9Nzg/anAkxcN1UH1pVpCiZ4Bqb346Z
GS+631xvj5hplPOhjIzhR2lqiufrdmHseVJvXbLs4MWVApulC3iqmuWzwy0SnXnb5G902Eeg7CJS
vzhh194jqQmvVx9wgbs+G3/rk6ujg2gUmQjxOHbkpvF2STCclHQQleRM1wUB+hrXlN8luPRf5Tip
Pwq9r5/l5IjiWU9liXJJrfaqD9svRV9HNCSlXtc5zyjgpF9mZHSFnzuz8gtjQFkExdxrn43Km2I/
Kepa+qoxKGaAio3WH1w7nqgqKFVzI0tTh/Pt8bDWQ9XCxutT5wVDBGGdDbh/+EzFDda18Ry3P2lf
FOI+x/HwH1x/JZm/cKojdnB/oerI3AQoAMXA1ieRPqdTXf+jpEk5BCU8AADy6J2gjZTHqXHMijJs
uRmn8lfraqXmo15fo8uWGvlHUkOl/N66VnkPQLQ1XqJ5zI652c7tfd2O6WsdC+vfJIqHf3YW5PIq
e7MeqyNSRZM7ZQa7c7CyX7pMnOPUOHVQmNl89+6RIN0DWYfFSYNzfcf0E4nTQBx0nkxAb5bEtKsY
pHMoktH6eH2o5UevNtnS11iMMmkPOes0pWhrBJiVLjnL0ivvuxllBLtsysP1UTZuMtQ/yYXoeyFg
vX4QHUCw+A2M6ZmSeP/NDLPkqfDC5KbAOmcnzLzUJgUoSZAJsgUwAX+3uqCpzqLna0XpeVC8+lc7
qPPPCWbhVxXtl5e+6oYPQ1Plv7RaJtVdosYDJkuD0VfHwXTDn9e/e+Pq4N1lZknrkdZYd45iC4Sx
rIlPwL41T243o0GEL8sNHV/naJWp/t2zhL2zpBtJjOtSjuHWAKF6IejReEIp6lKLzzVaW0fICJA7
EEB+ivqmCzAwib78Dx+5NOIoU25wxRDm6ueIrzynSUKNaVErf4m0wuFvRRL+oPs/zr5JFcrYuSG3
9q6LfCU9EEAjF4gb7kKknejZnmPS3cQ3CnfGkTp2n69/3yXGjB1FvrLg0i2cZ9bv8IQ1eefoU3xu
4hCKMgBB+Vk1BaLdXWgie1ZF4qMCB/O1LsLx1MpKILXWYs16HPKhDrpOTbWbepb1zkJvnaqFmwiR
gc1+0SeMdKgSTR8T/eta9jQoznA7hK73kM3ZXi9tY6oXwT2SReKQpTr19i0SsbSLsqrjsx5L9afT
6MZNN8OCvD7TG8fFQ2AWHgOXBYZhq6OLj3XtzZ4ZnWudB2c05kPSh8GkplMQZlCuenQ03n8zAefg
maXkR4l9fdUOY4HqZoePaWEJcTDtSL21NRryNkIuO7f6xrkEW4vwPJ4LjLguLiAmliqqGJJzNbXK
vUzd/mlOUmUKBFF/d1Mopd7vnJCNCgNJ4SJQvKB/aCq/XbYKRK8WaZwQ1RDNY03k/dI67nSPrKh6
jpO4v7fs1lXo8KVKf7y+mBu7czk09LOWo3PRn5f6bDu5alNGrIz81nSSH7JWyo96Xf97faCtvYmr
BNwU0OtAAVZ7c8pAGcnleJZoDX8ALvRLBW6wk0ZtDULQD1oZiRGqiKuZxFRmMGYKEWetxWRnREE0
PsaG2ezRQLeOAI/BAoABhXaxSRRLK5K442P6Tr7UlKFv6V07N2YnkgYio1oFSQO3emefbK0VuSpI
MfqOlzhsu0APBps+bhLFDD821ZAHroYvjF1Oew7Of2/LVcSx8N8p5UHD4mJd5ewwNow2sitxhsQ7
hjd639bpB2Ty+z+NaaH8CH0Ehbaxi8yDQb3R8elhdB8r1CYAz87xjzSVqEk6SVj9aoEKvapR1L8U
okNzMS+sqvYHr3L2gvHL5bfoyyzRBHLFwDL0tweJI2S2Uz6Jc2W4+BD1oXZEa7jaKRxsjbL0zdSl
QnbZt3G9nmDXiaiQDUVySNFFOU51Vr37YLKNDao2LDVE7otLoY/HuOtqJBlnW9yw4cVt02jVKWtg
W7z3aNKsgU6yNIFp2lwkdI2b6u0wpGdHAUtfibY6NmW+JyB1eWbgTlEB4rhoFNvX3cB86vo86tL0
rHbov/p6V89dgD6G8yHs6Mz6ejVqzVECOdmDYvzNwd5uZjpShAVLnwiS5LoXbJNMoSyZ5GfwQcYS
iLS6G0i9b8ZDhS1I7KfabHoDSVZUtrfUY23bV9RR/VUJvf9SIA8qD0PaQ6nkNbVpNsk2f63zTsNE
qo7QNIzBBEQPXpnEgF+Bif9LGXL8YKGfageQIswPphcnz7Vmo5dS616T+26ZG+Nh7jSB51/XufYR
rVIDSHkc6dMt61VMQSJmlNutULoCBnNrNjC0tbwL3GaRZhFtbiZBWanm19kooUtLz+LKScuJBNAU
jYuYkMU/vr5XLu8gptIibqd2hpLhur8ALB48paHzPBZdeivw+D7qZZUFpZN5O5f51oZZuPbwf8Hq
XAjkVOEUD4oxJucRgVMfxKr928wacL6ObF7gpGDPNrbvxuLyCNKP5Y6lCocS9OoKkX2nGXVGmAxy
RLtrJwgvaunhBzfqygE4Z71z9i4Lf8BVSOhskjswzRcVnbbpUDoq0rPmlpY4JFlsvqaNHWoLGTBD
KZYX6MaZvGI4gnhxXvWoRqb8+ppexh+L2QbhDoZpW/JfaZwpbSiJP6q0CAMZTtFnatHivp2G/MHu
1Ppk6k2PrAy/f2fsrf1Eukmbg2m/RJQ3ALEmfWDsQggvWPCPi4ayiSqu2Cv4bt3bi9OZTR5CJX49
1ZlSk+Lk7KcQEeHj6BbVXenl3c69fRk/Iq9NMIXqCRUhlJ3evkFiMmbOrZ2ddSUPSpHntyH1d1+t
kXYBdrETi2sb84fn0JK08kmXUhhRKjLFKsHQRHqvowwwRfZdCvrtsxsXbXhcboPxYEUtvGNXUs3x
mzpTHmQOqqhJEhEUCr6Fd/aAbFgQQlS/T9VoTyzlL6xudf9SWV46WEBAeThXczJG3HjomvGWRTgD
3M7AX0DC0BHAlqlDHvxBQ11QPdZ91X+IwtHsAnBesjwmfSU+q/gv/sEHOJ/vbTUpT5audousdWPi
UJykztGGYpceVJm4EBCFWpUnQf1LOeOTI2TguosfVIgQy3jMQ7vNwGamst3Zxht7C6ARiiDOknqi
T/l21W0qGcnUswwaaiCfzdz0fAMd6R0NRmdRcVpPJO1VnDphOoCYXE3kbCQV7zhAI89txumcoBev
+aVNf8xHcaVo7gF0orndJ7WlfbKq0lQCI6N94bfWQmXTgeXlqHlNQxikjlq8hNFsIuoBI330x17t
KOm2Zo/qnXRLX8f2IL/xesCJQRoVogmicXIfyUeAME52pc5Br2bJa9aZPa3I2f6d97PxbJXTYPga
ELnEV9s4SY+ZPrr2IeoVqz20AkrXUetrWz8MkvYuVRZn/Fo2Rm4Gcpiiu7K0hs7PE039WVdJ+G9e
hfaTZk+4ODiAYj8ngzB+Q6FHqLErvMq7DwvEm/2Kwmd4M2Wz/NHMca74XOIoLYhISYdj3kOofXAi
qoN+OQxKc/DwUf5ChKVkNzNGY6cpE+o/blg4g6+YTfc7r+XE+QW7GaGFgiq6T2Uj0R5Tsx6/ag22
6zf/x9mZLcuJLM36iTBjHm6BGhZr0Nwt9Q3Wknozz5AMT/9/6FwcLQorbOmibbdtyToLyIyM8HD3
sBHAG+QFs3ZU7u6gY1QxULR4CkD2m1t2NmMmEeEF/tB2E9bMYKV+qreRF8nF9G7FCV+cLq3omPXl
cyH1g9/TQ/Esa1APopm+czeQL/0qqOBx3RLwI1UrsnG2HzAt0fSTE4m49pu0a9oXM6mcwZXAlLPH
zHHG9FL0ZAc43EtZcu3SqTXcvndG5wJNK5zPmjbiQV9YWKtk+CAbrgE0bz/RNpmH/2SlTXoPoyRg
74Lt8kUejC5n/OsSYxkfteh7JknI1cd6sEV9rvps/F7kFuMB8D1XqmfbXpxnc5lN3W9js32fGlL6
1a6Z7ooYQ88K/trU8cv7Yp49qbPG1JVwE/iGwZ1hXZdYL8aPCMk5JDNm6GUg5qEKxi4ZmCNMUJn8
3JmVd7K2MCLOcthbBwFkJ9mhoFjpPBxtkoH1WvmtUSsaDHOWqXIeVJmxuI1aNI7bU1f5o8J3l7Ku
8WOy24NV9zYay2JKgZ6cptK2JRdWK0m3leyHGEsCNzVhbIxZUflJPdDBGqrcs4su9PqOFFRW6/ER
p632onXzEa12Z59xJVOC8FtQ995wR/BVT2l38EOQk/ljky0vkjr1J/pPxks/yBNO9oV1Nowj8Hfn
AlVXPwsMIOXV/3QTuS24Ao5Wrxtcdspz2KWylzaOfl7tGS/386wdiJLLiT4h6Aef+gaemEraqzre
/w92NvUfMNNhzm9qw7t2O22h72sW2fIhTQQ2+1Yj071EBDYkn4dRWv7RVAwTGgwZUTi5URLK5ZtZ
ZXD9yVxWVSTV8w1AMzFmZVztQ2ypzU9ZUiyBNo3FwSp7+3ztlhHTEIbccLv4g6KYEdYzzzCVaGhB
lv08Z0673hiDE0xDZjGC2YiTo+xP2cm0VzUD/XUDxusNaw42/mj1TSw9RGHeTSetjVajxMIx4Kvw
Rzqs/L7GC9oQ8/fJSKb/iD/9R/YNDdUymxUG9cZa75xMJTSaKxlmpvqhVYu/Z8hlNPCsVDrbU0vP
PqUO/XiwdXZ//VrBkmJDo972ZoCQR0WN0KTXC5EK7ih9bCPNO4gBSqE/zRqjKxB8Rue6UuTHKYzU
1qUWNjw0YPrLyHwUr5OE9M7RJum82IP8KZq78Qr/RPqq6d10iXPpyMdnJxXGJI9bjHoZ6um24h+c
xeqcGJoxcSR/SJcivoy1XvyXTlP2OSkk5eAl7RxlRDGr+xKIyS3EGGcNOpKe9ZBM5T9yVCWNV4mh
fR9x0R+pDXYXAwS3GHyNC8MWku4x7GdYnSk9zNOQ+sBOTGbBIfqK/Zpxvv/xd5JL9OmExpWVdWvf
WOH5hjEMz0XzePKUBefoaja0g0p072utvGZ2NI/Dd3t9A/GEpFBxSV2QQzepmyU/6cBCl4jkx48r
9YhXt/cCue1AvpGh7WCoyE9aRoKED1NhDr5BNnWSGJzu4qDxduCUyL4af9GBURi/vQEz9TC0pjxa
Hy2Z+yfUqDJ2yzaDvnKRHMS33aeCnAtkt2rDbugA/UhrdcikB70WyfMgOdMDSGX3T6HElnt/Wxwt
tflgDJhR4ilKOV4YsZwt2QZOQz/8JQqTN7vZg6ZzLZj8Q4cUPsPrvWHB+xuR9oYPKWN4YneYtdZj
wMt4nSyCyP3H2rkhgEJwP1iLaHpmayT8LROS2l5N4ZGgMc+G6NTpS/oSFyL1LWP5pxni//ROGQ8u
5p03+fuS9iYHGMvFyCZjcR4UM0ESxkS76VOFX6ogIe2OaAN7zwdEAE/lF8N5m3I1K61GZsbHQ22b
5YvEVJrHrOn0x9LscJwdo5FLcLEOsLS9J1xHYqxIC1jalsTK/7n03RDazFWVs8CMB/DWalHPkTFW
B9tyJ44w/3I106KhhbftZlvOzGxVup6UshJS7y9YMfqj1jMsT08Sj/LcPN3fL3vrrUasK2+NYQHb
vi+K4HAQJY4O2SDSc9KPy8+xM77pfa8GiSmcgxp8501SkYHu0PokXd1qzBMlKaW8XfklcYwPscGk
ioJhOxfsJI9mjOwuxbf6dX/eamenKkGriMIgIPiOT1ppzC8gPeb7wUZfdP8l7pC6DLzPMOnCfYM2
+rYHYJg5k87McHUcdZTzNBeSV0+l7k9wMS6SYs0UIgtiWkRpL61W938VY1Z6qlJLj1EEyn3/5+w9
Oa1eE64Ce+mm+6Q1rF85KoIqnE5PM6K3KzmddIpAZw+YKDvHEc8Zds567XH9qa/DjWhFOFoCPR/z
z+anuquiq5JI8rldovzUdsb7SarSA8LJegQ2MA5MAO4hWvRgpr9gnt9CnNwVOWb2s/SQdmV0cuYy
+0D/oT3wKN59ib+tsnmyWi4qk8kT0oMw04QanFGWbuo0iYsXNISl+19sr5KEk4/ela+1TvDeXBFD
mC96z8i3B6Qd1r8MQjceRuwnfBGiCiAVdbT3DVPaHvtwcv5Smky3vGTRoI814ZuV7VQXiCzWDgVl
xk0trbUU76lGalbPch70ppUHTuQcjbPYfb3Y2q2WNcj1txWrJKdWlBZ1FHSaMQV2DnHGNuL+xXGK
P2jQ8U6RAZAmrRrpzbsdYRGmTQNx1p5iaJeqU15zUXy6/wV3D8Lq9Ab8ABi/vSIwH3BaO4QOHTL/
w52tmTkkZsZ0wRTrW5EnnTdk8cH4rb13+CtwQ9nhetp6g0BIUiYLU9xAn6MOPFCtGAjL28xChML3
H293qdVIgvjG/2yLkYrwmeNZhmc0qjtvnjMGbHRy8RBi2XaQr6+fY3u8IXJgzI1o5JbMTdesreSG
Wg1T1vwyDLaMzcqQnTFOTf1iGNNvFGDGlz6a/gCGhpBoknzCXlkVHK+D2ThhmoNBNFE8rp1Lhc2W
byXDfNB02AtfFFjAJaTTa7/s9Sq48iujYXPUIRvj/9FK8kOmqtnBHaDsbUgKx9V9gAlbKP1eL2MN
Ci1WB5syqTWWyMWWqoE524tZcU3GUrXX0Fq0/2iK0TxtF2Wq/babRXsp8sVYcatJ1C7of+/4lmNB
oV33RuxW+VL8lMul7U5AmupR+2dvm63GydQ1ICmksK9/tKou8YQoVnoohTwHi93mP5xS1U6mNSl/
cGAt6Pp07jAivGEQ4o3VjnKdA2hUhe2v1Ck3MeXhUvelOGfZXLpFVaUH+rK9j/Jrmh9+bSDz9maH
wWZ04laGYiaFo8DvUWHsJcMfTpkhfTDtGYkCMqw/OLqrAN6kPAWk2yJTjop2RmVOeWApkf4pq9rE
w327/TFby7f7QWLn5DoQJEkm1wz9ZmcX6aLUXQq1TSpxR6KFoLePWhIpL8y7cxgpaUTFJ7PX6+UC
nfSo8Nk5VtSmBHiQSJCebYSyUmZaMfU1CowJwq2rtDI8TVxv5YPXubsOGBhI2Mot2SIXehWacdMZ
KOPbrB5dYYzWeWRU+/e3v8t16iN8PZn8ahsl4gL3iEUXgJi4IwU0mDGymiGA0uMNA6zme8+JkAYy
5uOo3N97QKBF8lkHbtsNNKPS4DK7EJi1HQrxkSZWg8SkPbqU9zIe6mE8yzGdsTiDmzAYMgvFmhtk
qnG82rAuSdPZPgKF1Ve3nhdgzLGsrVOROkXoIkcZJ9DbeKRBsmiD5WltqdUHyezek6/iWXgLMDRv
wOzKniIjrVDcF7o8v3SgD6gApqPsfPfJKfAoFlYCKM//OsgZOaaINQKVBxQRynUCmQ6Yk1X5kYms
Q8slFQ5oEb3AuJlcJx7Eg9w7jT+MdnOAtuz+krXfzqgEaIU30rrRGCTBobUfcgn3Er+IoS2gBTeS
xi/N2TKv2A4NGDfKDVOmVQqVU40xS3vWoBfYbiaZY3rwk3YuAAcGPXSVtRa9cSExoFO2s5GFD9mc
5OcWZs6Tlk7KeSUM/sHXhoe2OlxA2r/xAi6WKsRQLGGfW3J8MvomPUlTcyQ62qmvsUvEQ5l0AjPD
7Y02zWWodQ2zKMwM1lTc1NFVyEoG7acN/XpJf9wPG3vvD7Ybr04Frb9R5TkU01VerdN4TWT9cosd
RF0KpsaILH/7XbaOZ1ypRaugeIscgE80+FFFEsZlSXjptC6VXN1s6yfRLYZGJhormpsZ8fLX/Ufc
uUNJs4mKpCa4K225lRUG6j1DcSmVmL1waQepDWxrjh7D1GbcBbYDwdRpR4mJtsMdcBCREBgI+ZRb
m5s7rpG0MzyU/L6WSv2U1BgueUmM/wr9j5JyDPHmEAzM8dbcVIvbH0NrM57LaiDGIb8MuejlTJd8
hCfWfO2RZ2TugPK58pq2nYeTHefjh3lxJPgmbQY7VEmGKXUZv5H+C7w40U0vliI591gefWXiZhZ5
aHzbb3KP2uR95wjBZDmIT9e0bm3LE4Sw6CCl3LveCVm4kmBgCetoE7csKa6Tpq6BnKW4wkh+srKn
Zq6dc2OlIM9F3FUPsZM59H/q5HL/o++FZmjzNpp8wvONq2puIBwvlQbjblVNTkOj9ZciCY+YA3uH
1dHAQuBTrUutW+83ZKEq6KnLI1ef1KT51ZBbGW4qg57D2mCsSaVlB7jiL0b1ptbhkv3/C252VVsz
rxGxAU6nVmWCr3eFt5pyv4smSIH8m+PqM8OQckhurhri7WUldEruv9rdhwYCJEqBN1K8vn5oponj
nYIWjZBRN+8myWnPyRKpntRohhs51VGn9DZEodmhmUA+amMT+KvT+NtLlpouFTE+McwsEQyNFjpu
PygRTmaYHxVBt6Hi1VLq5tGqFFKRk65WzbZVfl+KZfQcHJQ8enfaS0efmndcHNkDrQj762/KQ612
zbTs1rEVm2/akGHT3eSbTqnK+wwdOJAQT052EubCzc2u+pBFoH+O1DF0KjffPOt4VQnDIlU4ogjG
t4Vf1hn2MqlDHGhaEb+Lp6V8soemXh5SCK3hwQ7e+5icEywP8JS9tb/qRDeqEtPrgyyK8hct7Hom
qITT+7zq04P7em8pqkJcen8JLrZQ46RHs562OYRW06n9PrUZLIQ9wanLcLy+fyT2lgL/YjyZjcrs
RtImt2UtRz1q2GROpMdZkfKfnSZ635q16fP9pW5PHxgYWAMp2Gp2t8WN8qGQZq4daNXUnlLHbWFo
Y3TOwjHzAUmW0/3ldlI+1ltHrq2Dz8j91t/z2+lru3ROohGfXOwR7c+iLUN3WkIYyFKhnMQwzLDO
TO3MFIbZZ7hV9lQzusqbMkU7gEFubxOgFtQGICGQypmI8vqHmPkYi1rwQ8KxT987leF4mkltilWB
5enTbLhJI8H3LoVxMMRjB61/vfR62fz2DjA2yg0xzFnQLLLcwdTp6t44yUaWPS82vnxu3S6JcIGe
EQ0XSqsFA4ME6mDIQ/nccTH3vL1GOwocO7cB42fwucDwkCN8Y2MwDTSxBPV5oJaMiijLzrz00pKc
UzFR7hV5/aiJLvV7IWw+Whtf0mqU/2Drr46LTMWjxr2p4TtdYUQFeyTIesPywrKVvynD0HsmE80O
vsPe1gfrWSdiA8veUEqEHDVASIinsnr5G/uEUvZsHGh8qautTyVIwkEA2X2/JDAkq1hNazdaSi3W
8acwpDgI0yE/q7ECwpXMheYOSmj6lRbqJ6MlblWqEr8zGjBbxg61B/jB3lOTyaw8XvJXauzXmw9v
ervsIhRySpPa/8htb74Tc1aesdLoHnUyuCNTsd0Feb8M5YQfRGP99YKWkqZh7hA3FZutZRRy/nGW
0uLRGqX4Q44f9EGqtnfpUuhgsYCrAxF0E2GqeMi0muG2QTHgTmGNI5MFy4nhdOWQzpS2IvTbVNc+
3g9su08Ju2PlfP6C+V8/ZRyR+acCn6HWEdO3qY57t5Ti9GU0Qpq1UXKEUu/d8rRqfulhkDNtb1m1
aQu5L+04sBqTiXsj9jBKIb7NZmjgw18sDAuMM2+mWnbLfP55/2H3djLOTdjIoyYhnm8xPUNUwPQO
oytD+lRMFIwUjC0VBYehi9Sby7lgVFagtqp1ZjjA+Axcpn0sxRJbB+X6Gik3uY4CHouiDiMwDJ83
39psjCnOpyEKcvrZbo6pwqd6lOSDJGN3FapMqNsah2bL3rJ5w3Zu0yuak0b7CTL3pcGG8O+Dd7pz
IVGnMy2LNj844nbfauAezbCOxZFLaTFcYCJgxGRJ+udBrpndPIMQBLIdW185uXnGIEWMUt1SwC51
8wGeryvF4dK6s8NmdBkVOkTeYjJnnAkQjdH7QynWeZJVlklHl/p6V24/wwrVEUT3hn3l5NlOUiiU
4qbeOJ40xstTOsWdfUmGRJevKTlOReqp9l+jQhaGb9mT/KiEWf1v1A/hk1nlduGTC1RvHjmwjjwn
i8LkHWLZDYw5or3IS0OCVCZF43lqeu0cw5//qeaV/GEqlyPzu72tQuYCoIg3wqrlfh0G2CqWJDB2
DlS06IGhhhgODehm39/fLDuaOPz4SaBgKVEt3vTD8PiRYlCwKCjyNLddhHHxv3Fo6l+6RW3YCUWI
gyFypOhfdbCU6VmateKKT1ErvAXFa/eizVVmndRirUmQdE7fYsuEIVDbqmRfLSO3W4yExPwVZr/1
vRVpL1+UiRPvm3baYHawFMWnyg4ZIurS07H764iLmHOqhooZbwbSU9tdGDgxnscJW4br3Nvz4s56
VT3C7nMidxRK9qmca9V8luN0qIFhh6i9qHAl/rH4j2T/62M06VBr28g6dTUp0gmNTBN9OniTO1uX
/Fdl/iK0uZtIZqlLVi1zjypXnrUA9rb5MnZdeb2/ys6dRN+QgEm0AhzbxinhJBWif/oudVrJj209
No9mmXRBvmTFC4rDL04VKl/vr7lTRFAWEUrghdBO3Ha4e1F3alGx9fFWqL2p0IuHhh6wj2okOQgA
O5cf1AGExvTSsQnehi4u/TRvFkhDc1P9qB1b8E2z+RMDPpx3YeSUw0GSuLMeWh0wg/UCpOm9htLf
Eug5tCNIJQUUgVCbEU2ulIFzk0sAVpGktZOHxFJOv9x/n3uL0pRYUyYKzpveIJN582YeRPjQJ5Jy
Wkb1uxUvnWvONXaM9XI0BmLn89HK4l2iFiWwblH6xko6REn0J4a2Gsm3ozV687cN3asSLT34gjtx
CzInyC335K/c8PUbjXStjuRm5X9UDa4QMoPw4AxqBxfpzivEphMeLI4iK5l7kwpqOsLr2qS92so0
Uc6NCjrxyRydGAq00y7VqW6ryPTvf7edF/mLIUStCVwLN+L1ozEk1uhwEJQemlFv8DlcpHNWp7QH
KXYP3uLOUvRVoEKsWggaLJvny7s5jTEqg7DSiOpsUb4+i1qLC6/JDwOXuvPJ1jSX4mU1FLvBv5F9
mpK6aHlg4bVcnkSoIME0F9kQrmGI1nQTysgf7WAl/yRFMRTYw4gpQ5qV6/9lWdo8E3Hrxdda1Mqn
OlPxdZ6i2D7rs638hX7HNr3YqVUHsdWALkga++67IlT5p2ZHJkNSqnT8ZDNB62gi+d5zkWSpIPtA
OjdQqz4NIASTlAV14rQY3M+1HzI+5CAi763yC1sB9WDc6vZ46dxExhRRgxv6kl/rEVsbR5uPsLC9
VWA1ogQjQSX9WO+F3wNVpESJrYk8gAnYPyVosbyu6o8GKh6tsgmHQ8Myo9rlQWJAJdAmMz6rZiP/
weZew9GqOyDF2d4n0PNRryMuCepClrxRAy+i/1addcipB3Fi/cGv80m4AgQJDHD/n6HV69cGa2Tq
uiXNAiWMktajmmhPoVnYH4ViFpGvjYZ1xu33qllZfFCk3x5hsnxg01/IJSNWNkfYIS805UnPgqXU
S4Y5JbKr6WIOYmmYD4qXvaeEtUgDy1qJtlteWIzhXEnVnQdajLDtEndpN5xba7IjLy8Rzf9QLYFH
gV5oYdBPM6Lb+4Fxd336zAidySQRr71+y0mbjXSiect9bZSP+jJGL+Cnsmt3Rnwt4il9QcYmn1GU
dQcr775kjKzg9FM03Gi5e9XqE3jirLzIyuIxF97+bqDyjFxbrY/27e3pwAmI48dQGZa8yYPKsc6H
Dvf+IEGAzVz5OX5CmTdc7r/M2wwPxQAUJOIWmv6beSGpVo70eUtE0tjolTj2TUbh4z3QVa4IG2Jr
E/fhswnwctQ02oFUV7ECHiA41pFcbvdRK0fl0GlZEVTYTnwJq3Z6zvPUlE8FDmE/4t4QH/qutHxc
9YfHTJOizMvKvMpd02aS2B98WmA7lNRwaG4F9BGM6hQfjRxss/7cxIX1EBux6qM0jj+//Y1DllhZ
omseuLV6gmWs9oMZFwHM9Bw/YUf+MCNTd5287j63zlCeLViQB03nHeQDUx3cntZGANaB2/jQiQbs
toiKoBRVfZ7NCF8JxZjejyDN/mCpP+dmcC5Z22PEmHflCczjqBe8t6H50uw0cJO1btmcW2kM8Siw
sqAFIL8Mja15Kbzeg3C/+6SwEqCSwkS57ThLuh0pcmhkweS0+QeGmwrHldXJSd1cqeOVZT7OT1Uf
xSfbTIrKLWtz/LIwtfCInHybNa6E1nV0PYRr+yZahOqIRJ3RdgFzVLLFrTVr/F5nyD6xy5yiU6lk
f3KY6Z4RlBWo0DcyoHbAP3ggL1glxIxnsrlcH8eOpr+XjaHZuEOWiMxrVdEaB8dn79v+vvL6578l
DMDfzDLq0jywK2l50cfGDBhY3B4g37urUO0CUdCng/38epUJgDQqmpBP2zlGGSACDPE2TaLB8e+f
0d1PB+kEYyfIfzdGvrE8Um04XHGhrjZnQ/uJ+9R3hnupXulg13x/sZ0QTDQgDoLBrqWh+vqphl6e
IivT0iAbVTX9TJ8k+1tlSob6LjOt8MLwg+pBlofpen/ZnWdE2kdLi7iALngL+fT6rNOlNvB57wYY
0GKhOvDCFAgsUbPuUS0HcYD+3GK/GJZiBolrLX6BNybv0DpFnbRgzWY5gq67YzOqzZMt9RKsWLsS
HxdZFdq5KZM8/l+HC1V/Lsao1z+//cEhy65mhcD7Nx8XFyU1Y+kksCFEPyNprfxabQU0uSp6iq3h
yAhqp2/Gc0Okx4MavfuNVkgQEGmN4DZjawODseKw9kUy60+tvfSX1jIZFxJn2CzNaucxH6f1GH/7
mEmR8o20Thx89r3dtt67sKtW8tb21sWYfdB1gJ2gijMQzXzQpeJsdM78V9PaiS8GvXtwaiV6u90g
fGcorvAXVqLVFvuIcG4Ls4KuVRSFha8vZe639lkpoPsn4kn0znsttcqDa28nYJCkMoRmxQZuG9IQ
hWAwCIdWmRxi2VL31ouzVEdasJ20kFVw/lstFFanvNcHOHbUwqFQwuTUkBIPcUZ7XpQ59OeCObX3
9+7eUgj11l20cpO3kH4JoaWyFoybnGVE/9T0LZOest4JcXAWTI28v9peiECihMAGgH9ltL9+sEZC
ZdzFUhoU8sR0tgR2Sw+B4OosyfcFXtXboy71GfAYZCTQgW2OEqVLpSetmgZqVzQPtLltvxy17oES
MTulodEd5L57LxMQboWjqdhvGHElxiGDKrGeGLs4iMdwOfU46fgVlkKn+29yd6mVmUnHfkdykivT
LCVYowdSQVJSL6V6yqZO+btn9tLBW7zd8wjK1BVbx9mTKLfZjV0XOU5aT1mAEz35JZXnSe2RQ95/
oJ00i2V0Rspwg+xgRlDwTTa+yjKYCnuMls0uazlzqp3IRtav2e+xDGsuFjamrqRMum/qbXtwc95e
KOtvsJjyRWWP094mo5zSHvugmYzSMAY2DFH8Oglpfkr53t5YO5PhEs8rl0lf+OnM6ZEWev3vv673
WR/WPo607NgbeFzuIxNXQZt8RO3a1DXN9jGzu/YU0d/zBpg/rqiX+UNvZcnBydz9yBxMIDTmtbMf
X5/MXukGrNUL3n4R96cFq/RLV+ram3ftL2CcbulKNEHt8XoV6KRl0mSYV02xFHoVf8sbW8Xyo66V
DgLb3qtUsLWkH0rmekPuXnX0ktPXLBX21XW0rP7cG1PtWvLioJua5DMsyvFs9J1xpNHaMUjhMamz
VaoyFD/biqxr9F6RgDGCRpTWh6nS0x+FMGD/rp0IcQGaZCBHHkvJM523urk6vZWcuAgG35y65HO3
xHBNMHR8M6TDz6LtAuGI1PqG5xFpQpSSZpAXRmYzw9xKw48LVpCdL7UtpOH7B3pvR6EqgD6ODwMC
w82OmqI6txgRnQYhhtmaiyeW/bmx++7ttn88FYcVQuwqstruqcSi8b4kVUrVP7TinGLj+MXGEFjg
12FPj1VfUNsjTs4jXAi18KCCUJWdI4vzEB6zUDZv7fMtXeR17xRpsCxLk31Ui37Cp0yLlshXVrfB
v4upFtg3lUqCn9iYjursazDZNFdVMHxzE1uvY2YhpGXlSgnMQH8yOru75svSfe0ntUaSMdQCD8c5
NM91MU/JVZaFFrrLrMfaQQC8vVZwY1s1F5RD7N0ttmngdFtUZZYGrawWQZFNk9/bRn7tF+1of+wG
fLjjHBOcdIDANsFWDR2l6YRIgxgy1btK6BruZLhUnWY82U5Jk0zPtjFi54TA7T+7j2HkKYxKevsu
xcMIGzo0evSZNhEp7ZMhMgxMY+EZ9i/TIiTPKgrrIO7tnQVyVObP0YUnb9yAqdgQx2VvQ1soskY8
GFYrXfEJs48Agr2vxxqYX/Lx8OPYvNFF2KLCYo7uaquYfiwnptf1KDadPLIOVNm3mRwABMw4fL6g
od84bhG0R4QpI1nOUvfPCqbwjGkHspyEIvxFs2f//nfa3S1wJemagXOB4mxe4ZBN+C2u05fyRZO/
4wY0i1NvlUJ/zBWrVPwWMLxxcxwFc9cps8p6nwyl/U7OeiRM93/L3mvGh3eFOUmIbioPMNtIsmds
3GNEQr6tt2EQp451TplKd/DYu0tRw9Pj5ZzcOCXqsEgQg0LrreAKCl/J5U55HvH58hjYQt/3/oPt
fVTqSqBTPugtSSRmHIpsSRklVW+U3gSl6TFK4R44Saj/gIR5RO/d/ajwQ1AaUe9gQ725I9QaF3Ug
N6bdhKOau/ga5o9ar+v1FW/jJfPGCvQAd6ro81zGaXOqwza6ZlOtHeEzO+8ZQ+UV/MfPTCf/ep2Y
dLyVUcOvC8hkmbxCWZgiA90qvYpybA6ujN21CK7UB7RiUTi8XkvNBz4182cC6M3q1XTS9uRY6Oky
BRHK/Q+6E3do9YI3sQot9O37jcZWj5ERs32qRb4URVefQzk80qPs3YHkOgwTBY3hKvz1mX8D67R5
QraLgCIwcWjVXUwopx/MklL+gdhkv2hKWTGeYwzV8nGoRM1lyLzB6V/81VPnhEN7/aV3Znk46Vj2
X6u2j2R/rNMxU1xNmRmFqug4VXsplXfrMtAkWwk8tnXS5zp33n60ocBQDFN744uyzdyYM06HGcfi
QDI1xvA2tuLmRZRdMzM3Do72zmFjKUIn1w4c1G2tUYhEE+qY5EGFp/izIg297bXIkb4lgzSdNT2c
lYPjvbfxkLggGiIlhvO97pbfPlPcL7h1FGTfTKaYn4dOty+NFPWYJg7OQTmxk30zuQPSKfkvnMzt
w9VztQhkfXSB7Ch5L5VO+rC0mVldePn6M5I5K6Cv2TCCEp3hwTfc2/QUMeQxsIzI/dcX/9tj4iUF
daNg7QQfj9MMGfPUG0l/8IR7L3N1xuJKJ1xy375epdKEEvZrN81pisZ0oTUZ+LJL6f/MRU8PcIW9
rQKPFG47NdOt6ApPzRRr+z5nNpuZnhI1rh8nKfpYq6LyS8seD7yB9paDRrGm7ogC2DGvH23EfKge
odMFZVXofsdt81c0IG+WdJFdCs04amDtvUogY3IwPKNorG/SFiPJrFbXizxY8KL3M3UMfbZk6Zea
9PaWEbMBgIOADtH433BgqFfwUoGlFcihCB+VWjSnNCqOGsq7D4TZA00TSFI3LofQq4dBt4G5+jmy
vAls9qWqHd1d8OT9cj/C36KvPBBSHATcYO43UGEmKthRdZ4FdtsvZ4m4SA8stt9BnS0uXddlD3kT
ym9GQVkUOwvyZeLkDUO3hMHXNFFGIGlIlY1IEdxl9c/7T7a3CxGlgEuSadH2Wp/892NcMCZdRTIb
aLB4kaC3buU08zmaReNLSnnwHo9W2+xBvSk7rgWcr0WVGE91XvybNln2vufoeXU3Z6f7D7e3QyCz
kasD8+CvvlnOUWd0FWWUBbNAZzBAOfCkGPVpVHEC7i+1+2SQkqHq4RB7k0Iye3fBxJjNqEuSc040
Nb+qXdR7SZrIpzaexPn+envhl32Pmh2W8a3sTlMXxyptgBcnU/IzqXwdhKuT8v1V9l4guRPmFlzT
tz2uWmd8rzNUmMDZwjkZyHBPM0jlNRrU9g++FR0GKlTaLSSJm29lAxnno0k4jFI1OVdhEmu+NC3T
CcNnURwstve1LCx1aeyAkt2ArVW0WG2kEQulWEakqMSjl1gYOcsL/Tqr6o4YKHvxA9YNzFREgxDo
1t/z2ymDdYLypOQam52i/NIWfedioJuck7qTv+Avs5zURDqire4sSpLIDUMlzNfbZlnsw6LNVpyc
F9AFVY5rspv3Zu/NZh95plQwwHhou6/3t8zuqsTI1RmKi3vr0iRZKhpTa0mDrmS8YUIFfclpEZ3z
NrYesekpz8tSKW/fp6thJ71JQ1mx+k2FUwtnEXXasujcZS9DucQfUyXJ/EKd9AOy2M6RoO4HDENf
RG2x/ZSqFeuOCJlFOFmxYp9DM2/eRRnMyYfKpLQ5KC12NirxZOV+oIpcXTReb5yJCR65FofU41lu
/dPETXgRQ9NdjGSUOpde63hw6ex9PpoQlGirvfYN7ZiXuJRCMNYRWZzkJQnzQ1Q9jq5arIpzCT3e
02XGX9/fM+vZ3gDyazmwtnV/JUSbz6c29iBMRrMHTanU7y1leqGMNc+JxSxOK26SyxyV02ViQNfn
+wvvfUzWpDzA+u4Wl1LKdsggngDEYeyVeszowfq3GFExCdMM/+BbrqR1YH/i9g08NaukDLjDJ4Fm
VnHv4Ytfd16t1TFgWIWk6r1dctEf3Es79wQXIPc6ju2wFbZZH3NmizXjRQ639lpMp8yfbeZuHXzA
vVXwEaPAIuMjhm8+YGo2yKJ6MO+mMGo/m1e4sRblQdTeoZ5x3mj5WQh/KKy2D5NG+VhjnQ2RTyGJ
8AR131enqaX3Lccw9TJcK0q3K5uydhWUQH4U6UbsLwlEE9nS+gOEYf/nrOTUVTS9jj97fTgRJ1QF
DEbSCw2uRySqwiuZmfGkLKX5N5PB668lPuXMi5KKa07fzR+ypn+OJlwj72/j/V8Csrq6ue1IxmJn
yjm5CgV1nhmtN0968mSkUsKWNnMn6MKof2mVVj/PlTG/w7lZfo5b5sgzOad/u84VkobssB3oP+N5
tHkrjAM2l7IC622z+EeO5wxVW9q5mK6qlzGVmj/YemRdRH7C/i1POMo7KCiGSUqppMtHw2qydzFU
hYOzuxMoNDJ/hakOq1neFsDGfMOcI3zTA8hn46nT7B9zF/dnUuX64H7ZiYUo/gkSHKNVt70etd9T
BRHak1XKiPHbqv5Xj6t0eijsLn+RUS/UbhcXJZyXhkEXgz2Z0uX+TtpbHeAXe1e8miCsbxKVaLHr
LgeuCCSwVxrA0G3SpqvOSjvF16zRzUvL3IGTSiA7+I57bxgYkp4+gZi7df1lvz33EEXKPOcFULec
zafUkmw/tsL/4+w8luRUtjX8RETgzRTKdJXURt5MCJkjTOJtwtPfD92JmiKa6L0HmuyQsoDMlcv8
RpzpVJU7cWRj/gx4AHgEVHxC4nqHouRCFG7H6CrmtruqatdgHZLnQd5G8qODhr9fYJF2dmL8IX2G
rK9nCVKAL5cANw6BeT3qxzZixLCbTzwN4ghDZT7N3QzPpmuTA19258Vu3OhETH4m1APavGs0CD7n
JRqMTXgpUg81JsUa3rpOPAWN2kwHwdz2GI9q9PHlfbTBGFwYkGg6gx6grFw3K1sy7zLKuBFUXEPk
cY4cpsL2bOf5ca5LXF0G0GKoVxui1OANj/b71OpiKPiWHQ6BdCrti6ZF2Ba47vhHHeOsPugCK4ag
qXPlrajCKINnrSNQ2+B45ZyHWUbvEk12Jg5CXfUmLMWs+shyROmpa9ryq9mU2nSmlhKZzxC++8G4
qI5PDLuaz9jSJiYfHcXUw5R5iXtXWPaUHHItKp8K6IH9oUcaMvtFe5ziDi2H+Th3vRndybqMtC+6
3k0f8Zxt95ASG8cRxVioKYx3eZnrqatAMhGCYxJfrSyszzlODaehRwcvU6r0f2nFQGYKixgyTqLe
vfwBN3YNdAQaOCjWkXmux4ZxqNVNMTLk0qu4vOIlCXtTxv07uh7oYwxRgyCq2MPObxxM8nd49NiK
gHZe59Z1hmVO78GOzPuoOnpzph4Ectlfat3IUOnJqrOMiiFoHfBngyz7by8/80YWQ7dgMSoExrSA
J56HoNIZUgEtlAQNIfJLmzjJSc3mZkcJZGsVOi2A+MhjcGpYBfgqxxfLm8QyYhvKyMe7dziUWSF3
2ovbyzCOWNoRME7XKVk7cz3EoBetcS5yP5+i/EcRl3vOFhsFCtpGBGwC2t8M8/k7ixadGnY+Fo+x
Z91XLn5ESWvofotgwqEc57159uZjkcyiHwNph03yfD1jxB3KK0iii06prqnbZR9kNuzNWrZX8ZiD
etzF/PF8FYT9rT7iqqffh8r/IZpUK4hEluivTyvwOAbWyX1HFr5GbzgpNHaQSIgXjWYX+YNWUm+V
TgtteVQAub9+f7MS3SJoVSrglOdPFZeanuY1mLmswPKsqUBkx82u0OBWzIJlAwuYtAxUymoVu+v7
qgaBdDUjQ3ngODmHFHG3t7MrWpQtpXMgohSBpsnXi2z/taaCd6OjxHHTQpoVD66YADaqzQwwp1LF
im5W+newBr++/CY3khUm5AsqGE4Go8zVLhxj15BNnifXyK6Gb6VV1DxZ0n6UAKV3PtrWAVuU9qEC
M1S6cTNPvcFwkw4fZzw/mUM03rXTsyywi/lzF3dfXn6uzcX4ZvSDl22/zhUg3LuKIUwMvvuou/es
JPbzXnVPFY7cR8m72JmVbZyz5bEQF6CFT5N7tVeS2dSz0SiRqMnT6UQiMV1muKSHl59q42uxCvks
uRt0u3VqmXTZKCdNYsCtJ/OjbHHDsZkGvu3bcQ/FubH5bTA2i6M4B+Am2bJVvIMwQImvDFo885qq
IksP9tw3d6WreBZ+gnZ6btikn716tndC/tZzAh2FtMFMibp0dX8VRolvDD5DVzlmjTiEY659CNMx
rQ5qrE+nl1/qVs0JngBkClNOmprrM6BkUVjYtV1cMzQMj9pkhAehysxPnU45DY4e3iWa95FCEd9j
q/AgJWvxwe3FzlHc2LKLGxv+D1w/jAqX//9P3YDWfB026ZBfM72MLgVKOIEEq36yco8kbUj3cpSN
L7yQCJcAt2CM1o+tq6Vi1olTXEdDqg3SIkn8VZWK3h4cLZzIXBL7sRVxcpggJP5++Z1vHBdAfkBH
wKowXltfF7U7cpmHZn5tcyB+fODQeopUp9vTUNpI/gCnkfcB/Me4ZM1h1/O5sxRYmtdsHCKUiQeo
sdzHx6IF5Fcj6R20TZvf/YeHo+MI5geh05vCN0or9NAarbiaodq+yc0mvzRjWu+U11uPRk0CC5Y2
HHif5fP+s13AoZqVUKbiymTI+tUOs34Xao745lWlAZsmQsoJ7WGxh1nf+nLLSJnGiAX4eK2LC0wF
+GIYF3TFRX8UjZMguqmPO3CxjQDApAeaARMhJBzW/bGQxjfUo6y8qkZVqj4wHuNbk7blgC1ltGtq
tnESaEhz8uhNaxivrIJ33ZGhDUrISQhtr79znbG9Z9oyfG09LS4OjgF0MsBbt9fAX06ytM4vb5gt
ADA/ACIUo0sKhnWNYoaaYNe4THFmCTll7k2h+uDEmh9t7KUY8dVWNd8NhI3Yd0SU/zZwqv+MBan8
WXe6m9Jb7iLNV+Bahzu39saX4MbmCGmAvDYgV3jGoyFo89MitFTVyJ1OjpGZd1Q+6s5r2AiApCBM
wP9GpRtCmAKE36YHlpHL1dXBmsvhLeaIPdZoi906lOudILT52om0BCGgH7cu5IqVRbCLQX70Xtg9
tKltPZH71+4Jh9XJPSVSVWb8A6VQDy2Sz/bVyOzmA2qrqLg7vZKqlzkXxh0YfOQsX94SW6+damdp
B0JLw1T7+elWqngsNcmOKFMr/6UkE9x2BYmPcLTM18O8eePLBbDYCN40fxXdzST5BvoERvLHCk3v
rdv0w8mg+fDp9Q/FbAsaCi1IIvLqhpMwhsJEt7KrmER5mNQkobpCYC7XJ2enHvlb4q4mMUzKF7Ap
RfhtCo3LpjXFSZ1fuyxMv49FM7/rxmwO/VF44qKNnnm26cDYvpnmaO+4pXUcO9o3rz4+HoGFEZtL
gXyLVUm1QvHS0sivtaGNZgCzsBcHsG4LqG3Smz2Z0Ntt49GsJ4NYyr2F7Pd825SiH1w1Bl3uLGGz
FFP2ebLtHwi9Gq++5FiJCSX5KETYm+b4wK1ehIjPX3UctHxLDedLXWZ7+JvbS45V0GFC1RKH3JvA
SJt8NAY3YTCB/u4n9ol6RxInfhng7Rxfje3+OKhozO98tdtIBBwMVycCH7i+m56R4M5O61QiSjjb
2QeUgHUYzWX7YE9mHZ0HI9H008tH4/ZaZUWKWXry8AJu4MpO2VCgWWZyHZMId+2xyw9K5Wg7EXbr
dbIrYFksOIibtMsoCXYt4/prW2fRXVOW2nHKe/chwVvtRCnQfVjkPF9/FBnbI5T7t/Djj1WmEicU
KtpMNZukhe6LkKM3e30c0CicPjQo2/4ZmZZetL7JTogQRn4FZ7zY+aRbL5goBxBpmeaQFD4/GZVr
jrwThjl00vNzGHvhG5KXvTbIbd+PoSG8SDpVNgjlddgG3zFpWD+k10pRpv48JaZ3p3B5f4x0tPxO
ejeoKvz3OHsPADfpAyapzdPrdxIIQzqtOjuJuPP8QZHti7pcj+EOhEN0MQxFO4yI5e70/rZOCEcT
zCb9K4v86PkqPS+57zCouepuNAdTLvsn0ejooUfRzzQD7PLyQ23FNYK5TQ8L4PANQq5AxQVnHugD
qkZwUxrDwJUmdi8dsmM7G2XrjODiqC0IuaUcW22UIdcNtp8DtDvOqkPvWUDM0SKFYeLY8aKy3EV3
czH1n19+wg2SNl0RyLsLR5lrf13z9pNSjWpJwR1ZtQwDF6BNIGWovo2AvP6x8rbpAjjz2tmKxOT5
1IpmeKzn2X3Ec0thvFNE7q+Xf9PWmVk+7sLAJSteV6Q5CohuMw3xtR0T46eI3OLJHP6DoetyTdOF
AmIJhHpdCyquAlOjYTTgWl14dUZkWDx9mO7tRt2TzP87EHueFfBhkcAjADKuusFzUgsjOeUR2FOR
ZJi5oubwts7HfPJno27BaIgIm7TIQdbrlHKFfsRNMI9+NlEZwx7R2y+DXfWPatflzaGz68E4uw5b
nhZdN9v+HJem5iPhaDCDkaBiT27nWUccc6r2rPRqdaxa18xoJ9TJ187wxikw2oE5gCZn0FuelpRO
MIPXNXypKe2wE/03Puci2UW/FCWqW6FURKfJ9RQQFLL0Pmp9Zt9nCLPvlKUbJ5VF2MP4fBAL1xEw
MjK9E52RXCEXdQf8wpkJ6HP9xhpGdefO3IhBgHPBhCyf8rZq0mNRTfWCeTFHVUNTfh4fx06P7515
1n8Uqhx2IsPmesusk326IeQ1OAWS+Q53tJIhkpgk9ld0OLO7ge7lIwq+7s69ufW50OWgLqSWumVJ
KJU3oI4Ro1PXqD3zOU0eYah3O6tsfS+eBy1iOm23Te46mrW2hHl5lVOWvtF6uzqUiq4FUMOqnaJ+
iZyrw7dIhpMALNLh3FDP74wSPUZcSAA4xI01/RJoTQY98/s72Wd9UClu+tbBKeqpS3dNqzYeEtVE
6qllKk87X3++stZpDBcNxMk82kDWCV1P8ZDkafMtS5Xu+8tBc2OXAFKijwDji1e6VhmyG2NCWnmh
E6hTcsLGoeyC3mRmXIhWafymMPWdAm5jo2DMS1XF3AWC3TqACsOYC5lU+XWOlTKwh8I4L54zx5ef
a+sdQiegPbF0nm8cimzFgpM4J/m1aU063FGcXDHqtQNAaXtSHVtLkUMB4ya/oFe+2ijoXvUeRqP5
FR2u+QeOglEYMJCzvyZw9H6//Fgb1z2CMIBuLKalXPirtQaCs5laGKaW+pjda3KcmiDMW/1DEupJ
4UtdK1FLLbOdWLy9LE00rOI0ZjzLN/2ne9cv7ORqAkfbuLLo/Z6wUvlDnFnHWJqKFTSoll0ndfT2
7Pa23i1TGFCf4MjJUlfPO3FK/p9GNMrePiT4C34sDJxPc6nq719+tVtLLU1X+uoLG3GdSSnC0qXI
Ha6CrrBQnEFg3ncqMzvmowHc4eXFtoIL9w0oXLA3t6oTIxbJU27jx6GOlv2lzaSGvq3ROhc7a6xL
OlfGnQZ76D4tUnOPFLz1oLSYoWfxUk1HN55/TBPk7GR2ZBWWC+2lrM35qNZJfUoSN9o561vR5d+l
Vvsm68csqqTG1NjN01ORuu1p5Pb4MxsJnkN1HL5+1AoCGlfBv82/hVzx/NkMpa2rpMCFoNfGP4k5
hG+zNtkDa3HP8M+s7oblomO70BqiF7eK0AihJIwZAE2FVWyZH3PKm7n0Ycsr8HJ7XT1lc9I6fhjq
ogsQ07H6IEbBn3IZYgnWK0WRB47WK9PZrl27CqbIUt/hcmN8cdo8cnyYNWmDn0AurYNqZq39NM2i
+SOgKKW+6zbex0hYRXHn2chNnA231qJjGxdl6ysIdF8zTcPV3ctFqAZxIcc/tlq4OLCUrvpVswtP
P0SgJN8Nwxi+F4M9t8cx14vqYOsSAXcvjYa3ivTa7lR7qfHVLRQ5HEzRR3VQZMacHzLGNN6hteqh
9zHRVRSMRuf5QepGZV+qsQfrPipA7gMPmusvq6WwfB/SaSNmhLbQznrVtNAfp5k+7YDkXDAlpciC
LlQc6U9Wx0h+BraIJ+KUF+0DhCOchuvMzSqyi1L+zBEcROGa3hLIlCKSn2UkxSeilDM/tp7DXMoH
659ZvxGblEhBtFr8rU3rZLzklemd8wHOyEXRxzY6ks1raWAI1c2OoZoJ+6jmkYmLhBnpBnEtMZSg
NNLkYQYvkB3wemr/R/SQ9hs9k4l+jBSlARc1psXwKZ0ocg6za+bF01zW7Ycqre175PWi3J/tUTZP
k13FlZ819vzVtYT3a7Tn6eRJPKz8PkHo507R7MY5F2qdo3A4DsNDLwpd3I/tOIw+/NPIPVBXjqT3
uSWiw5wPcEeFN5rznYo3XuRHKrfeEZl+JztoU282QTXaOBtW9KbaO6EOWu5HWVWbh6bzkjfFNLY9
xt/C+4oG2egGnSysT7VntYXvANZx73VlHK9WpY0ZysJwfgOVi0beDXE51cg+uLmZYG/S5prfeTCn
IPpUY3fIwEfVF03ENt5bXBa17w5R97s2kfnzw0yxa+zqmDgHLS7y6puqm63PvRLGAMCstAiyvkBU
0RbMqP0JlFv0NFBMtn7u2rXyuZCNbgcR9OqrUrXzByNF5P6pwGZ39snZ0oFN6U3DRSZ182mYWqvz
zaozvlS1PmsnhFbt8g+WlHoe6Jhp7DWQNu5K6kL6f0zyyDvWlXElZATjDyKG1efGE0Dc8KNXe+6v
nNr8Q91qvxtZTTvXyU1IXwgYSEBxQZLs3Cilt8IdnRoGAXY6UxK0C9auSpT0OCnWz5cvrpuWER1+
1JopSdHGZK3VhSxp66vW6ORXu9Wzb6708neR0dlgjry0+1qhz3nuRVty8ib5GbxuWh1f/gE3j8rI
iTqK9iPpKqPEVYSXqWznbKzRja698p2M5YRDYzhStjXi9F+WQjsDaDdXyholkQ5FEXkqRMBwhK+Z
F9EMPaGyTroS7tlULb96faGQzTE6RMHmlqOQxDNgR7dg3luP9e/FreuX1jMpe/0DLdq43JCLZtC6
qxglaLsB5qd6MgaObTPL1AtcN7V+LPKx886m3LokKXgxPgVyt4CLn9/FZlcZk1dQQAmY+m+9xBjP
AwNiebYNSdpae4m8mEOhHUtVk3uncGub4HxNW4xpMyCUVcevqAHf0SLiFLZYR+ad2ai+zrqXQum6
16vhAqIBF4AuL9C1GzhNYSdqF8/0UXUNzr/QCVFuJ88tZiQ77/Qv8vTZRlmgi1yVvFF8a2/qGt1W
7BJJVgbaaZaOh6Vh+mZqvPbnbBbu/+zY5L5Sc1foft40xb2wm9i9n8zKUA5drLjZKZRZ8k0NC5WR
7Uhh+/IOu/nmy8/Dbg0mArPRmx2GZedkYleaX+OwKQI81blH2nk0Dlnl/Rgixzi6rsyCMCz2CFQ3
qSYrUymALl8gpMh0Pt9tpZbEY1T3OWVIKI+KUeTHrKqGsyWc+a2eWNNef+Vmhy0LUvEt9F2qhnUk
RHq4DuuYBQtcja/lpEqOVfUeSkq206T6G2jWHx0WLYUJg0hagstb/6f8wvVmAqHrMInU53Dw9TEC
sS310YoOptE13Ith7ZY+GcvCqqyLGknbKW2+6yIt36mYOH3UrcScDvMEI/5u6BHL9ovEauM7w6ud
T3nb2iNGEJX4Dlwg+5bpIdilSfJ4x0Evtfk41sb8q5AKYp/VEAJuQHBVy7DOaxr9M3u+7/y0neXw
ronp1B2dFlIpUzYY9j5pj01TDZTetzqKLOlTDjhJgMNo6vlchUPnRyXuLw+ELfGhQQYq9LXJHb+8
vDFvAixfC94gPWsU8OBH6s9fYVHEtowLZO0TnvVoz2H3yUoU8Vpc3bIKXTDGmTBwbgKB6qS4X6lZ
flWzTifOJcp9k9d7qpa3EDCWYT5F/KIIuZ0OJWma2RmY0uvshMk5y8LxSL6jHmSS9nx/LQziTDcf
46RLcJmz5u9x4xiPI3Prw8tv9SbXWX4IY0AyP0iEsKCev1V7DFU6Wcz9E2FOR8yICPZKy2xaNeRB
uAp7kuC4cxy2YgzLcRRM/EdvqHWcNG9egCf0QKLif5GVD5dUiVzHp750TqFZmt/hh6X3IaLce4S7
rUOPns+C7AZ/QAb8/IHZWhWHrCqudj+Nbxo1G8CbhVijDd6e/O/mUogc01JltRt1m1SpKPcW6BJi
1C4NTiWCqYJYgBSzu5PobHxGV2XAiiorTTn6/c+fiioiMib0eq5T65XnyRTVtRKOfdQYNQRVHZdv
VCcsdhbdeD4aSqjDgJtkgrRORhqjtsnM5/yK1Hb33cCR8pw0fdf7iT47e8g6beN6oF+GVBDt8A3T
SxpnVBADm6ahbPSbwdIudtPkftlmiBMmk+oD10+PjejdPyOjwkOVgLkTttrepZBozkoxWxe6YN2i
Vjn7Ya3uqRltZNaMe+kGIdSkgjVcXWCLcpAmJfdJYjnApxB4zAmWiNSdsHYoP2IG1H6dwQ+fpEAj
CrWNbLp7+TRvvqNlTMqRXSZOqxhZu8BdGkrt66wL+43aW08YVKDMOeYwpXA42clltpZjrkMzmLHl
rbRhZdfFzMQpv1aupnxyyxbhAStHebQasuPsTJ3cWfAWZUMbEnoLZpNglG6Hlu1QFV6Wd2BWQ7t6
AEcUHfOuitFdskT6DW+i8ZTVXeUERuFNH8MuHS5wncqdHGlr49Nyh6JPFXXrD6pLJWtyE5BNbrfJ
mxz2E7q9Q+13Sp7sxOfNV4xzFnUauRjgsecHO8/UuXbFmF/dzO6OTpR4Z/RSsjuvipw33dw4317e
QVuPRm/fBBgHIoVnfL6eHstqHO0ePmwUt99ZyZoDlJfNT9YwNObO59x6OLYPh46JE3qrqwPTYzYd
YWEl0FrCXVtoYj5rtV6fS4RJgt6R8X94OKpsHDFpabJrl4f/JwvLtEI44YxTQsVJOc9h8X7wpDwm
WKJ+fv1r/Hel5cn/WQlUiRbNpEPXjiHzAViYoO9F3w3/2L2G6dYXo57AGmkhRFrrM6+3uMB4GiXh
1FalX4Lju8/aDlcp2G+f/sNTLZhRuqHw29bJwgTvFTNe0FGpWnTXxOGwH0qX+DZiw6bslLrLTlul
zAtk22Bq8FfvbPUKBa0ylS5Reu3jqA9G15jexJU776QiW29vEdYkNbc2Cr+xtROzAw6LTvVsfErn
WBxlZ82nam73WjxbD0SBQ7lBZbXMBp/viSHz6CfVDOraKEOViHbyFfDOHoJtI7diI5C8cg0w7V4P
QTDgtlNZ4zYGYRNdVLWNfdOd2os12PExdmnPJvXQnkkI90LV1qskQ4fCAQ7wlk+e2xmoAi41ZLnS
BL6GOt3RhRJBJkV5enkjbr5KbjhQIgxsb6gLrS0xmYrt7Ep6Ddt56tDUHJw9cOPmbUM2BeOLmpj5
4Oo6RV87lq2zlByh1x/TNp1plKrxh8mY0xPJZZb66CN1R0PMdOrGvsWw2Cl3uCm3qGHuvIWVAn2B
i+8mYw179DwpfjK8xDs9OqZ6aEt66al5GlKkCACVuDmsYAWivV8WXtOfyzJH0VgIHFuptvPcB0rQ
X8i595peW5uNmMMvo2dyC9ZuhigtQp0hQAFc+s1o1wwxbEd5ypPy5xhK9YeHWNv3gZHDzs2xtQEI
DRQP1Gm39F49dG3F8KrsKtXBvne6MfmCVMmeNNVWVs0tD3gHvhpGHqvvjxmFXogqz69O4kS/8l5G
Xz2lm3xNQnIHQiR9T4o9d/etY8QjLZo8CyB0HWQ7Ewsdt0POycot9T7XprzyQ8/pTB9Ilv7z5YO0
9QEXBTicQVz63WuEtN207qzmLMaPgVJrJGN1Ri8iJD9uYvOMJlD8IGt1PNCdbndK7SWArwL8glWm
voTkTsdnUa7+546MqyxClJN4yEDJfF9rym8hM+8PVlwxNXA/NDujzI0982y91dds4lAfvGUE3mXa
kPmF3k0/vVlPDy+/0s1l4ELDIyGlucnBCf/QG2NDwN8vlXulhq/MEHcnk9kKTQgwLExKoB/mjVY6
X1NlbomN2RDrw3CH0BCtJOza7YOdZLZ2UGw70Xyr6G3dj5uuKXxcdpLskOM39upxNIJVyLcC8KX8
5KCsbmrVEQ3Bj5yxLvPvhiVwEXZ7OwB1Wr7+tsbaBAsEYjKuIOvRgRqajZF2CE32fV5+7kqXrlVR
wg7MJvs/ZAbLR0TQchlU3AB4B4b7Rp/RiHPRmfhQOcJ6jNMqPDhycHbKtq120NIUJNTQlODkr1ID
bEAKxW5RVbNas4d7Mun9n1xU5c9Grau3MtXCk5a1NSR+PNSOUCiHi24UvebjZWfs7N+N+MOOwq0X
5BkqFJ73/FhObVO5ikaSrNtx9KVvJi2wxrK5Zlk0HV8+Ki8vBVDq+VIlNsfD7AGTiqcwCcq+rw+I
VuUPikHh/PJSG6Ec3gBKhvRhvAV/83yp1sAMuF0S8lhoYJYc+AkyTpOLJztxrlFGv5viPezEbSQA
uQRckP1KAccN/nxNqSd1lxYNrXQZ4sAWRtZH6kZ1TxP4No6yDJuRBtCSl69LNiOOHGv26CUOgzsd
kygx7ttRKQ6hUthvk7bdExLYWk9H2hBKMJuWjuzzx9JFXRqzRtsniSvNbystvNfHWDzoxmCDX8I4
5+VPt/UaYXwC1GAou/SAn69X2NLr2hqeahsOzode0cRDp2r1ziq3exGTKIwnGEkaZDTrMioxqeVt
RBGuI6n/LzRzw5PoY3lvqGJHKO72zmUlCtCFvU11s64DhMk8a4qBz0EpqX7NHq5JgdOp1tkNJUMB
dEsvlsXsNXExjNw5BlvvkjUX6gcVD74Uz98lOA7YxgaguhJbpUsrpfY2kdUeknRrh/yzir76YmYY
x/mkF+xIq1OfIn0SpyqeppOt9d8UgM/nlzfI1nL4Ky7mBWSENwjItCcxhyWP1PFUdUExKk7qY2AR
vUnsvj23/J0d/bKtL8hclIxXA252M8G2W0MLR1iJ10arpW/HDhAbNBSQ+pPhBwXsNk3JIf2Gsbu3
F8f+Wv49z5roOYGLYv8sRf9NfQeev6egyq9jOnVgQxwyKL/DDVwLBuYjH6taaERRFSSKEfZXIXvl
Lah9jKwwg/xCPmf/QGJVNL4r8zRHqCocdvb3LbMAUi7DVE4sKeViQfB8k7m6sEaGDRD8wIK8j0Qp
TmMzhB/RMBre4hk93wHxwsQ6w1Kkzl3VR7PZCKKhde+z0ol3DvbfPb1+YwB6+EUUxUTj1c+xVNBQ
STfAtoXQX/i9nYdNkArDvI756DZ+H1tFcsD8MJ9OylhW5cGVKID6iWZkbgCsycx9N2xsNwDMi/N0
pHVx8pSmTesE3ZDiR+bkM9irJHbp8Muu0dWdR1hO5foJuJPJQQgJwEaXA/Bvply7cZl4dn71qP2O
Jk2kU4/CEJxQt7nXQ9R9vAyhuKkaCzRYmz0t243zZWGwiT7/ApC9qUgw4fXwS9eLqzs0yuOoDt1J
szLr3JSTF9AT2pN73EhuOcwG6osUJnTS1xGSw6UUUYTBS5166mXCpy+oLeOLKb2yDqxpnrFJqkoQ
CJC1h4e6tvLP8KDka986CF1O2SLSgwLGzb1aFjY+8UwzLzjJfq0bM3+C/m4vY1frrqma/NGYG1Bg
6pwteCzr8nJQu0lYmE8tFGEouYtG/Hq4woPZWIVI++IpcEFKcGOPzI6Ge0YP8pTrWJzSPN0jX/+N
Hs92GoLZC4CWC8qBimitajLperObqql38UxkB98aug1JpR2FKd6YlvQ+IzftIvKU9YlvN279NPSV
avu41qfxQSDr9UgvT1XuQm9icjiHIvpQsHkfVBtd1Nls5zdkD/pe/XGzP/nRiBIgtkxnF9GtJVz/
czxoVEuZlYp7Ger4S4rB3Nl0InFqofoHXWvWO1nrxnLkxTaEU8Dvt5weTAHbcDFMvaDWKN+HTtsG
TIjx/54i5adbNx9fuxEgowJOoKm2CHeuN4LrROpg4v96KY3CYKAlwv6tMehflSw0n3JEK+9AgnY7
V+pNNoQjB76zeL7SuTXpWT5/pTKv6oHayLsANpourlm7gTmhLjiOiBu+/Hw3KQlL0aaDZccwEaDR
KrgNfSmjsJVsORsdv4OLulx0Z4IB+f3yOrefDaoCNKGFDMILXSvCDRaniV6Vc6nHzD2kZqZcnB54
Tzgnyamram1nm9wEbfSp+GwIKjFTpp262pWdPrp1rrfuxeqj5p0nyu6uBlBxF1lVedWkN/iKU5YP
rkTrfDLyvfb5bfxApoNiBy06+to34JbazDx17jTnkhtq+Ii0Q/aNsWXPqlZhfUfYkEvZc+ro8PJb
vt04LIscF5cFCdJNst43HarxcCwusaPMZwG+OEBe1DuhJZ7ubJyNDwpBkySM5hGjj/XGifII1UFj
UDj26icA2vplTFTnhB13cRgqmX1++ck2llvMP5DrAS7OyV+lEagV5uWii35J7WbMfehe7bfRFcmD
LHOE+Mfp1Xgo0BEw5/iIjPWXie7zMzi1EOjoBHgXdyzcD0pdqX6K5uNXYOdMd7Tmz8vPt7FhFsHJ
pfQnrLFvni/X4/dHrap5l3Cp6Ea4tg+T6LVHQ3Fqv/G0/jKrRn96edGbTHp5RoQKmPQsbO11qggN
BXjK3HiXLje96BzhdFb5Xr7APmZQRuKCiKPy3coK7UeZN92eU/Ft7GF54BmLqtsShlbfFC3WfrRt
QnnDQ58m1xB3IQ+507XaWoV/HXlW7nEO47Kz/rmf3NQw+rBzvUvd1OaXGg3Ra5lEr+47WmwWBj4W
oBa4/et2ah61MvIUyLNOUtCGV1r92FdiL5veON/PVlm9MbcxzYg+P6Jqk9cea68CNxwaqk/XYe9a
33ht4ITZk9wJfJ11wI5Ktr0ZoajrdHN90PpJvxi9G+4ErM1V+DRAvXX632vul4wrb1TI6JnP5vNF
kwKsfDS/2reQj8O0ymGOA7GCC+H5FtAiTcvrBrFHIy0+z12YnfNGS4LascedrJXmL//W8xyOPH3B
ZKB9R1xcQwb0vB51mWCZ3I6u8+iUdfR1QL/iUZvVOPV7QyAxlBSJKf2xzBFZAxeiZ5+LwYJSHw69
DRIyjsH1mmNyh6AHjgsmTcnHWMnSP0KP4IBwpIH7LkwycZ/YqIcd4rRXf6llbPc+VA39vdM5gEQL
2no4S6aDeR+7eTb5uUn/2RektJg4K/h7OKBuk8DrkkE/ZVpX6x9JynPVt9DgGY7Ijzskmlmupoey
xiUwwPiVWdfklPaTPYtCpeZRnOyojCY3m9dr7m/TFWoFeyHivhGNNJ/cqac2aqPZm/14rOfpgSTX
emO1DYqRg3TVH6X00j9xbDjvoPhG4WFU0Jv3bZxP/mc2WfE+y5CcOxdE/0c0ksLyMNoO+Eu1V4QR
DLi+fEmVovzeDn3uBaNl5e4hG6pwxAHTiT8KF2bNoYN+dzRCd+zvwl7a9zjCF8M7e3aND5XlSQrx
NjS+ph1EDPr1xgLciYVyHHtDRr6NGKNyElpSv83l2CbBKBTxPUG1Krkr0P6SvtNqjXfCHDsuAtdT
akCkCYoPkGAkmmO9btWPmJxp9SGUnV4FZpbX5mVuUXZC1Cn9UiIOX2PDGMNzUZK5r32r7Vzbt0U8
KAdoZU4fpCX/+a5iVY8oFyviUIcwhg82uZvKl7IV2hAdt/DD1ACEYmA0GW+c3JHNvaLnU/uujQz1
f0U5a0YgaqQX/KGu5/pJD4U4p3aJxUZE40rxAbw0vyo+9hCMswjToG4LiCOmK8t3syNHx7dSr27u
FF2v/yBHkMWXhiX5HjqMGt9K3NR7stNKVx+HwaY/Q3XSviXgoqMAHK4CkuVkzg8cUmIBU2rI0/ch
5NJyR7Di9hQuo/6FiUhYvpXFCF2AUSZKyhdud+vbEIXdZ66W4fDy/XmzCuRDkFcYLJE/38J1qnhW
mIRjmYY9kHhIUZH67iSWt5PKbq5CACOdY84Dwv959MoHoYSOYovrQPwFLtP0VyA92d0rn+X/ODuv
3bh5tl0fkQD1sitpZjwuie107xCp6p2qR/9fygIWXmsGFvIh+6HFIfm0u/BG0l9g4A4aiNHnJt+x
k0ZT4eQlt7OMxjvN6MTBsst2p66+FsBcojGlIvnpBblnJnhNmLsgDtOPSQgpamF836dhK8Y9p6Fr
S9E2oF+zKr0xJX+9bTgbIj+a5EjCLwomShRsYEuS7ETx2O1Q3a8sRWYKB5wG15Xxhqp31WiljXIW
qTSCtGmLY93Y0b0hB28PcLT+2pv4AlkJywBCMoan2/giLRszOZDgGGOY/cGe1exgVVb+XSmi/H7E
DLHdSfQvjh8pEy1rfitWZDC1yUxz+MJ6NZTivDjdFBbYVIQND9Ne2/LqMutoaJXxv1TwkkCsczxj
SdNIQMO86b3Aa7Fwd1EI8e1RN39aQ5vd2HNhhIUdVXdDM//gcuZhtNjlzVjrfSDbati5FlfycprX
yNRRcoBE2GaPDJbwsVki99zZNf4FkRcD72/Ug3Tc6sWcbetEGrsHsLlynlgUYPjqnXtJjxU84UsO
Gvvc02oOBQIix2GJwAb0irPzUF4eJzrZ6zSEXvqqYL7+LP/JjufFRVvQqvWzFkV578fRJJLPrQp/
eizjLvlejWJPGOLy6zhOjOYZGDBzpcH3esmohJA7dYN2TqbRDVvEMw9CB/Sels3eAw2qfXtdWISK
in/rR16ASGo0nWe3YbCUmoPbHLCNto+6Ggk7kDHKDf481c6frMSR/ZjlMnV91Swc92hUok4DJP2d
TzozvSikA5iIcBojiKUAhibibOVUfmboXRPGPV7m2NFW+vsEjv2EuXJFmodGsJkdlW60Hr0W1+FT
Xs7yJQe3/VtLs+Kz5c2RfvJo0XtnNcJS4N7gyTKDgok0AdWb9F+2bK3uiI3G+NVBIXC+qZEGcg6C
duC3EgegBPJy3i1HaeT5cdHGgZFgW1nOeaWO10fNS2c3tAcUQe6UviNViVDcMUPLzBMvUJWxR60C
KxhxiKsJvLBGivhSwByusMoomtTXYRBYYeIqUvdb02s/dB2sZ1INF0wDCn+OFlSip8OANrzhIAE+
tLGvTLISvuLZs+6beZRp36aisiuQ8F0OWyUz0h9W0iYiIAvIfkaMxMxjmXjeV6V2IbJ4UZnfdZon
2lNLplMFuWl38bGHdP8jKzSRH3trks9aVvcp5gdJNfklzLTcr4zeuB+XZVzujNqLowcvU9whEIC6
vlpjYpPMxg4a1IWXLXexOo956KLpIoNBbTEwN3tR/ZKY0uLpV6ETGGqJyBTI2kZ973p5NgSozMym
n06R8XvJi+Ilk9K4w2ClGg96Hk2d7zhp1NykWafe4LypSr/3CoAgY6n80m30D12ttV7m0VNuskHP
f/Rt13xtSywaIEA8I6BT9SIxb3JheB/mzJjTQxdVfXJYX0Poy3aRln68pMNvfvTmITX6RXtE6d+2
D64+9PkTFlg4mQ5QINuw0ZX545BMUI6KfBhOSjonxsEUhUScoU6892g9KQ0k9DFhkGIv8lC4ehqf
y94QVUDKU7/kOcxo30xaSx47b1GzG8cW5u9qqr0mpHRUgLbFZD5h3i/QWKfMEsdGjeoy0KXZJ2HZ
9RFHQFWmdvZHbeqeBVz+1QC8Mpp7NaJ68GXZWU44qsLIfDwHYZ5PiyJv7CFfvBvmE6g3TrjAvm+U
2OQ22OPzUgnvoatM9cMcM+C8qSOZJ34x2PknBnH5zK9pRu2hka4bnTrH6F7gtsDuquE0Dt8jfRm1
sPAajfIjm63mFCewA4qkazN/kU0VB7Hm1mPo1kNxMyVa3YY8wvqz1GJreecpU/etrWzvh4MpgXKH
Jbwq7+I4osZQoqS6G2M7dg+RTEcwP5ORaz6MCPm+zYwcQiNccuU0K8hqQTIW3iec16bxA5pSbKWe
csK5nzzy7ytSCPkBRdCke1r0souCPqfAveVX0cHVL/KLQK7MOpnlUn+sq7ZZwrezwYuwR2a7QoqY
14HBucgG3QK5bmhmTP2bJJjgPKLI2puHPGkh6C+dfRiqfybRrEvymgA3XrW6tgwzp2JACJABrH0x
jkeZ4JVRd20c0qRoz87iJOFgpvNOvX6RdayLAjFcVTuZ7m2TxLKu/ipTwwycOvG51zPzieJuT4js
IuL9XWX16AWvQY9vE/EGzUjwN47gTUxNETAR1QJ4+M1zb1Z7ql9rVvsqPfy7FF3WVfgLmadNPKfc
oRmOlvItYWVI/LGvcTxpM/CLKC0IX2IOBMCpyo+ZkURf/4dD83duxXCcFshm7Sqhl9f14Khw0HKC
rpYOTXZzOuSORFlhSjIlIBCoL2+vemVzATAypmRmQtNli94qihjRjXGVwqgT9z7HKdtvHCV9QQV1
r6t/bSkGJfyAeBLxY27ab/B/ZTmtm7ssZhYMM3LbmlGUYY8vxb92LekFI4WKCAI55+XcyXBFZ045
Thd6qb1PyHzvWtQXdpLui+SP5AhMz3rpPPQ+L2s+gMnlqt6G6BpsrUhNh4NrMZBJmtL0PUr5nVri
cgPpMqur/gHjdFqym1piVGPs5iU0/SjlREhFNe5QX12CCLrzzgZe+ba1VmbzSG0vJZWdQSjQYjG5
K6KmuGmyMju0uZSnplLrAIWS3eGtcXHz+DYeLipoik0wy6/TWiAWli2TMbs1ZZLPYYPAo4JdtZE/
FUq6tL91LSM3ig19ZDabxfNjOWH9NMSzpvnznKJ/Y3G4bnpntWp++4pcvnI84TC2uJurOvL2URBm
XAyxiZ+wkrsdblaaeOpE3z//L6sAk+cHZvq2FfXxjJZ2SObS+ez1OlQQ235HxjL8enuVyyPExVjB
W6teGPOnzSNjSdhuRA+UHrpYYJ0oIh9h7/ij7Kd2B/t/bSlMEnlI6euj3bVZSmSYFmTwJ26F1NOH
ecqtJ1Es4+TLbBqTnatx+RutXqn0eBgzg0LdokygwhpeNCJ3qtuZGoxGnBwNrd3jp1z5JOLPKn1G
JEJ8eNMUme1sqWjlp9jqKi9ZVxbhpBT6GSHScec0XK6EPekKi2QGi9zCtrM/9I3V1yWycaZVLfei
mX/lzoxre2L8s1v2euKg+a7xmxnWdkRvpuPSoVOaodcOk3go6dBCaFN8Pa73sDEXU+V1KT6GZhyw
5AtQigTYpaIJTXStEGmM+tb55kE7PeZIbX6pKtv+xCcP5zqJYOAqYNF2qvVLNsr6B4BapFfHVBsf
39ePzDA4VlXVRKBZOs10KsrE9nyjUb364NSiFL7BsM55arFc/O3KWstC6TFywN9ToFOQZy7CNjK2
HT/SFOufyd38cQxYAO3wAFw6YaB45RmdRaPSjFLttl5s80RXXjlVuHzuvGjX8lPaIzqTWZTYONCv
9wF5p5m0jh8C+10IvoWWv7NLO/PHERyIHwtGAVW37OEyrv38oEaBn6xD0wuKscQyAM11tPMxS7cO
aC3wko+NfTKox0+S0dwnhK+XIBvjkxbveTddBjRSOmxGaJGBNb54xB1jxPivJs9pFKv6hHGa4kfo
WfqiMLLMx0JH3elqXttjIM0QvMCg0P9bd+M/rSHMC1WhSEgOk2WJz0McKQG2OcLP5Fg89HW6rH2P
eichv3w2+Mr/vygJ3etFYejzRKYJKRZ65ScLkfC7sVnp5M2uPPqVFxfcAxjJ9eGFSLw5QwCBm96F
3ns7TDrNEHq771WR7QWR9X/ZJuSrocaq2LmKaa4/63920Yh7yNKCD2JKpj/jdlscu8EqAwS0TM2v
psI+pfH4VdG6vbnBldOKWBFgG6IkONmLgqoBTtnMc3TbZPrwI0L+amG9VmO4rwPa9REO85qnunSc
n8Zcqu0dOqbpHjr4yibr0FPoja8OtBcKF9pgNPCnywgjcHsGvBlHR1Op9siPV1aBj7Kii3iAtIu8
Ui7VRKZLrz9FpuDOG6fYCpy0dvdO59V1aCMiHuSthgGbIwMsY5I2AndQphMNT908ep9DC9y5A1eO
DKhHnIno8dvrTOb1kdHczNbHQlHOel+UAYNaD29vbaFn1Ojv3DrVgxhh+ccI+Ni/ZzxUh/Zf2g14
jG3Q1q1YHRIUjm+TSKBXZynigDy7G/bREu+8Lle2kpYslx0FEuxdt9iTyBhGnccb31zUCx7b0dG+
w5BLd1a58obRxeBPZKm/DO3XW7kkTdIrvYhuKxdTyYPWRPpvK7M9JH+mvHWPsFbq6VxF1Do7tdWV
h+z/UbKYc4GT2gLQ8nJoK1cHqiFHumVenLVhMi91OJVKfP7nlJg82OVxQVwWENHmiRm1LskBs6El
Xyd4nlI/lAAVo+SIyZH+P3wWAWEdqoH9uuinZ0OG3rlwIiQNox57lTy2b2aIqIyVk3Lcc+m8tokM
XSinACLDfF8P0X8ez7G1vFZJuuQ2awjuDiJN4dgIK3QTZW/Qc+08rkUpgD2HjHXbo3F1Tbq5vlAL
lyJ6oL04nxRj/PP2L3WJrcYGHjQzGQvIGoZHmw+qvNYabbK2W6qj+pAaWfuEbBT+6+1oHKZUNiGz
XqxIU8U+iGS0kOec/xkNw9+wqiMg6oYGD6/z602NE6dPVUFmPqpFc86NRjsZI5LqTdTNO6fl2qZy
u1dBPo0AcHEylcRT0xJF1SyP5Y07pfNpytxkh1p6dVchIwMhY5aFhMvmi2goMgGFRnCr1poexpXu
HKulWHwHLnzQq30ejqiKBRVKNH4798VTI8x/ZjCtuwolBMQ92m0XeMhknoc8UusEPm1VHRMaIKAu
q9EH+ZLv7Oq1W0Edz9sJKR709ea+x1hh133XYuo+RXiG9bPjt9PUvszdLsLh6lJQvcHNUVtdZC+N
Y8SmBdH8FuZ9etCRRguNKYEMnRj/jF1FYgWkJZeD5gEElU3/ZFUYM7xcKyDa9+0HgDPOZ9RJUEzw
7NjeKU7XHdokZSucguWYoSOmsYmwCrfbMUt0XZRcDkdVVXt/WXnYepsqJ7Ws3R9v3/sr28h6LPcX
iHZx7VWlTyNdRTinr5ciRoFYl/cG5dgjmC2xczoupZpoG64wUpqHpCpgU17fb97/cfYE7ixlLzPL
Z0RenA0xCO/PDBxB++kBue79YdYwVCEwJzfAFmfFX6xOUQ6rYP3jmKXuZ30prT/mWI30CBzkKyh1
lPb09r5cpqg2CSpXxgA/g/vt5k/1GpOz5eDxXoDFQunWHYXJ5CVpR79eJUx9mSS6E1jeMrU3tR3F
6ict6cw9JaXLZ4o/g5CGWxCIe87F6x0rEzWzFBwKzq3hzQF5Sf5olrLe+WEuD926CuCGVSeMtGk9
JP8JZjLLnI4hpHKe6wROv6V48fMU0eYKqrlq9SNDo/rj2/t7ZUlwUI4FKhUwM+2R10tGKNvRpJbi
bGTwWcJWqe1TVwyzd3AYAH/AoNf59PaKlycdsAiCBrz5BBhq89crdproI+gy4tz2/WNjFMNBwkmH
bZbt+W7+7XW8vsRgbXXSZHpz8JXUtSH7n/20skZkySyV8zjZyoMZe7mDiSugryCpp+kHB25hGq6n
MF7Muizmc5ZqyY+xcdIyVMq6/c7g2UA2ymi838JmKOKbiq09WBnzekAv0wiYskm1YNFU9MKUQlG7
YzsopXU763WEXHmHlcBvreORCvQIq15fFXXkMaKf2mfgTbB0dEQg65PM9Bq1xC6ykVBlrg5CaDbK
wzA0A3A4FEZ+2ONA/EfZyvw4aIuCtGztlY9KqhhnTyvk4ttSMb1nZgbqHbBcTQsBiNrVgz4tk3wC
oI/TltunxRIKLQcKOJjN8mRCX1cCt/QyhCKLUmlvkqxkOOuWDY62it6aAIfhC5w8xLDzp2RUDLQx
K1TFw9b1Jitg8O3IIOl1tYfXiRNOo8q2YOTuOPdNnKuf+s5WP+CUabe+EivDQ5I3NdLjKDXbwTKh
kF8VnvvBMGI78nOwFO+MtI4/u1iQuH61MEkJscBpzGMMzkkiIJdOS1iiTdggvjqoUwhtI2oDyb4M
/hIBM/SbUsRuiPiMy3tUiLwPwVilfdgrk4qoBO0Xy8/Q4KQprEeKin1mXX5TphSwIX3C9PPbh/2y
uoDNQicIPbRVhm078BqAxLslqKGzCn39IBU9+ZozcjiqxUCbZLKmIzP3PHx70SvZzsqh4dSTqJJx
2JtzH0uFubXV2ueZlJnQbzYmyZtZzZYfNQM6vTZyoL/z1gDF61e5y0+ix+2c37kpyISdLbi876//
mPVp/c8lJLby4yiOhVZ5EYUlQPtDZTeYbqu7WPEru706F5O00v+HlbU+dv9ZyrELLhZAsLPGyxkk
aLre9lYVF/AyFu+4cFEepEHK/PZ2X/lAGn4rtc0jrl6ksLlEAKgvBuM88GyehK02IdObKhjGvfHp
lZWop4zVHGtlp297mom0Gb2l4KIwCsjDRlrps1Rj9a7prfjr2x91ERf+lorqqoZL3CM+vN7KfFSS
etAj71zryvPCtt5qY/fR6xIK48WI9oLCteUweeAwcGTxHt0EBa00K5qp8BpTgFeHJZYmqnaKFnip
MAKzWPaIJRc7yedRDvyVgKPu33Yugb/EllAX76wJp/gkBimgrCqQd+pyUdqdbs1FDrMuRqPNhsrC
bGUb1oG+R1ZOrXy2siQRN6VOMzjIS704NPA3+2CZG0DkA5CTiFcyzt93/VLuVEDXNph8Dw8duDwr
DPX174mMjhlB2HHObqfND9FsOvlp6DS9OeC/WmIPoE87mcUlE57PJp3BOo9kHbL5JrUweb2LrKq9
c5y5dnfTaF2+hAaw4SlcVMcZQmR43EOpJZYOCqovjVCTg/jVlaN+lk5fWXexm0WfamSnO9+qu6zz
szGX/yy5wJ/5V2GOuptp8BZsqLgL4UeB4tQ40PN1RhG/HSwzDm/fp2sHjqEAQyFgwKui0+v99/TG
YOiZwWRC8POlLiAqO2KmOR+N8Z6t7vqivkp7+CIHXiiIVHQ/Ly5ThZGcWCCfnOUQTwdy4v4uqRN9
J8pc+yI61gg+89hCDd38vGR3RSFml1OdjlmQAfA6FRXMb+FVe5yZaxcIaj3FHyAOIukmntljB42A
Oey500rsQB1rML7WxO0nZIbEl9yp4xgMX9SSuorJAMSXVrs02GsXCJwoE3xaCPSAti8USE3Qn7N7
ht6+rEQXu3H8vEZHwqexoKhnaDZ7333lhwTGza2lJDDXMdbrQzMzqSM11+0zJY0bYmnT3BhMss9v
H82/3eLNeaHCWidzwLcZl22212w1F+9qEMzRnEZ1F1ZLN7YH8ov0QyG9Rh5SxtJuqHVNJ8FD2vSl
AJLm7SNtuRnUd2JB+wfWo1gvLWi/x16A7vFpGURRoGqLnN955WjH74QTV19lZUnlDil/mQWz50S/
BtMsVmnWcjnSQ/a6QLXAvJo41WgB3izY8ZQdSg+43lTisyyd9JfbZ9kH+J2Gi0ONNbs3ugn4LRjb
ZnhRnblT/ckcx5+jNKs9Xbsrh37t6sPoILMCE7M99OPgOtkIGtdx2/akqVF3LCFvHSuZ7ak3XyQz
8H8wjiPKY8RNYNwsVeZz3NoK9NKZXDtoudV+Z8ZpiGrxcrL0gpJJncXOM/W3vbg5CzQesaojW0U4
envkqhpBPUuTPNpyVI7U5SXlAG3sDxXmz7cJqWSEafWwPExDY71fuqx4UIpMeS/tLD3b6LctvkQP
8sWjxxzfvH1Qr1wHi10HXEWzib9uc04JXNaS1vQCdCwafgrFWp7maGqOb69ydd8pJ3R4xBTE2+R5
9QiTSQMbVMGn8pzC/60Ckcdme++IxuhRQu+qn02aMSV7e+ErrxypyBogKAhWPcPXt73Vc1Qr0kGc
h3jI/MGTXrhMnghmOy0PY1qptxL9vYPUoukZ9tnw71kK83IAs+sBRxBrc94gm80Z42KP5NLqzzXe
RYGS5sVN3vY1sEQtv2+9oj90/agf69zSd+Yw176eGYy1ilaBpdnSY2dkUXNsUMkAcd/6TMPNeG8Z
lcrWOxps6q4MGyTWfArIMZgctdj5+sueGNeNcR2TyFW+h114vft87+yKMhdnEwQyyeDUlY+pm6da
KPtFf5wWXSmpENvmd7qMMQcvc741VmzepakcNSYBizHdSHyCX4QwSVJKM4kepwkG7s4xufYEYYCA
KiNqadyEze80txnUTWTZzmXSNi+TnjrI36QzdfhoRONOkL9y5dC8wy8HTMlaw26unBNNk9JGlAH6
WEeB5Ujrjz2p/be3T/6V2Er9tA5NoUYT6zZ7X8ZaripKRQDKFvsGtqX2Cc1YeURPUFED2aQ7yL9r
X4UwGmkYiekqHfP6t84M2dZjG3vnMSvFqWM6lh6com+L09vfdam0RD8cuUBGDsRWOgCbAL7os2WI
lMSl1CRQkFybbZceRG+8ABRVqg+emIcfnW7S8SUQyO96npjAkjyzKQ5OmdS3qVMn/2yrsvmj9Ndf
D1nFgb7RuDBA2vnIAFQ86bDgDg2yonu3ap2rbMIJ3P11jLtqMpBcvF6rMUrs5GrVPU+m6E9jnKg+
RnQoMlVefVPw2gSZ3hnY+JkJdJuJJlVf5tnOIb5yY3jYAM1B0GJGYWyOFx5xS4aNGRk+4fbBxLk0
HNtK3OZLvgdRv7YU+BtajSuQ8iLNL/ulna2Ck1WZMvrTyaE/wL+Vnx27+vj22bpyhjm4q3QhnHVe
7M0ZRuAJka58JCdGk/JQiKh6xjbb2Rn3X7mZKwqQxjsWJJft4cW1ytlqyXohLi+f1VimNyMgxMeE
rY6wxevtnTnI+mdvDgzVxDroAR7KwGzz4Mi0kAjqlC7CEgN0I2dskhdsBNLpa6wVnuOblRd/X9q8
f57ynhA1eDk9ybe39rJ/Rn7P+7BqS5EWA/t/fWq1tHO6phyd8xgb40tk1eLUwrjrsNgzytQXlAAx
khtGuTCQaNs7szSW29kFv7Nzf9Yp03Y31tYS8ZixAKCn13/IvAg0h3BdPHsx7c+odw1fs8bskGrx
HBZ1Lp/mflECqxPVTji+lDxlD0jU1jEReSAdoNdLY5CRO9g92WfXqVHuRuHIPHpZAkKojtpKf1cJ
s259Q2mSm8ozxMdYOuJj6jnLO0SJxd4VvpKUAcBiRrE+ImBgN6ddUGLFuPBYZ73AjClG1KnxR4mo
lQ288QgFpz64Rbt8f/sgXLlj0IMd8G3o9lNfbjIyHvTJQO/UPhe9/QIZvrxzGFPvdGauPBkITkAa
QNoSHN02nlNW5mrR8WkSc5bbQkXO2S/nfv4BCNve08a6upgL2p2HY52Fb95jkUYrbXSmH50W1bn0
OgMRQLhBXjea/56t04FGZAi67jrv2fxkrVrYIrcn60wXxw6sopbHWbWynRty9ZyStELQISwCutz8
RpNaGKOYU+u8mFOTHVy1RJt2RjfjWTRaKoNm0dL7PqnSLIDmEL/ra6xXfCxbofmVajHuqR5d2+HV
62FtFajMLDef7TlV1+VzxknVq/huoLFU+WM8RFmoDq7Z74S2ayeUMTVWAmCXLluL9CrNaXE7+6ww
3sNaVNQruS3fKYmufhOQ0r+qsoTSzTeZQOcGrG/tMwxhgEOGNQaZ2cxHLXL+2eqbZwcUIPEMchLa
QpufsyfhseqSpVyDiUwOUO/spZMXiqjVdp75a3vH0eQFXfldDGdev3Bx0ipLDUHkrDoKUqisd2ib
aQ+HfCWYQD6ixQj0GTzNBUjWo1XietU6AkoK75eEHyoCsUiJ/Ig9o5GoIaj+ixzJPni4tOcwUKsy
Cw1zpKn19nN2Gcz5S4BN8HzSGbwYYncRE3M30ayzMzXVw5BlQ80jakcDzEenuNdnNNF2zue1JWkq
aetNWPtLm5Njd7OTROTIZ4T6oxt1EmkbMPecjhG41tvJ6Pe6uZdHlfaABsEDFem1SbOJmDTRh8Jw
E+esaP0QpkUbHeknWYeyNZydb7u6FA0J4DWeizfbZiljUo18zCz7jNlucawKFSCyUM1j06XqTsGy
btPrPICvYuZD5g5tD1TY66NKBsagGZTw2ahb54D94nCc5fBdSybzkKUOLdEYlc/CbKpbdU71PUWJ
a2cYTDl8BoDCTO+3eYiaGko8GSgST8DtwEBE7QdgoNqdOggIbo02nhajrXo/A06Y+EYZj++WstzD
KlzbcN46umFAVi7LRNw06tQyI+esdlpx1Bu4nqYx5zeazrz+7atypQ8GJ4wO39oQ4UD9HW78Z5S4
VGgzJROt17iDVR50jP9/5mk8U7S4ysccBMMJdx3vQ9siATpNJRzuHgH5+yVXca1z0VDukyF9dvps
+vP2n4Z//OVpWC2IuU7rBIu6+fVpMFOXTwdOfUa/0xu+k37V5tNo5ZoSGIqBUJC52BIwpMCP6B6l
AJj53azMsy/qHirKFMNKwZ7SatTuOckmN7Wf6lopu/reykwreyTj75JDU/Df+0M7VYk/OFnzR6sm
t/o9l7aMjo1WGMm9VMtUv288prsfrYSKwO9hK7u3qIFEwIVmtVq+xbnXlYHdmUmGtCFCtQc6YFH6
HdBPM4aDMffGSXGMQruRroY2ilcL2wziduzFHwfsaAHiYEqmIWCSHaUP3TC2kZ+KwZpCrM4twpFZ
9d9zO06zoxxtT4ZxYXZaEClWPAel2xcyJL9lJoFTTDzjEaAPNO4Vr8sRQkib235ORuEnS+livWOL
EvrbZOiPblIxQWm7Bp/pLJs1rKwNxNr9uG4UF6TRNPxoLURgg0SP+zhUGwy1fSQL4kdHRzj/NkMu
R9xE2NjpB6DZ3YytkDd2n7PeKHQ7dGiOO9+XsdWiY2l2jjjUSCXOBwjdONP7UNiW/AvwDHe1F0i0
8m5Mrbk6tjklwQ90wSY16CbTRnFg0s3qkJR9ZvpIC4/tk5rXSh7kyzK/tI1VmqHIRP5BznWu/ICM
Wr2LqsxQw75ySms8d9iz18gQ2JFqPuRz06tBYxrT/dBqhIdmkNYPp9ct8ajZHd3uoqybL5bdDFmo
VxbgMaTZQGEVtaKrmLwJfQr1ulQHUJxC/1zVdvxbM3qPjEufpvui0b3xZNccn2erEsV3RhyoF9Kt
z2J/UGPt6yx0pXufyXnCQ1CDenrPnMd4hzvSMgbGYqa/esuO6s9xlOfziX7zeC/duioeF0JCjLq+
pad+Cm+/8xHCmW6LQhnEcVyq4bNDtPcwk1TGZ01Y1p2qZspnb+ZfYC7zTAxOnCLo51h8qyjrLF9t
RTaEo5wXJfU9rXS81UM+XgKvz6vvBbPcKDAx/n1saXIMd3ahyshXZ77RN4rewNjRaMCTxrwvn5yx
lN9l5/Z66BUpkwsVvE5/l4m2ME5IrRn9TYJt7G/UhpEWKGHA/ii8PmsQY7Naw68pR4+LtJPviSXl
S+FAzvJtNXczDvrofUq6WNWYe2Va70dDPz0ptUIumKZ10vn4Wi2F3zc4jhzNuIq9o8I8JvQUyvBw
EoIZazw4GjUe4m1nCfF2vsmMAi8NVZrJQwqN6ZccXdTJNK2ePiHZYMchat7uoy2UokRjrJ0QZ5s0
UZiBgeyZdWS6HmUAT+oYLeq619QvBjoBhMp8FeZpkfQTStDa0plDY7BXYF9sgbQq6xWP2JoO9fXY
xZ4Io360yPx6bJifHbMunDv6bfJTIZnzfXfnbLV46noRP2htqtmfwQ9nNySrBaikKu5kghHTNMq7
KUNE5L2jJ0n7kFq1UwVRIr07JuUyPUSKNz/Unjr9QC2cHhim8+kQpFpjPtVxhkL+4ni1x1MYLQsv
aW7+1BiBZIHoG2+6NdzOHE4MIrv7iUaA7efAQyO/AlmNYMXgqPIxSSeQlGJogPkvuhb7wtD+6rCk
5ZcRAkJ1HM1+wbw7ojf32Ndd/k6pBFCBQdTZcOjpKEUcumK2DrGZVM91VWofEf5lx7DKbD50TVaN
n7W4F/kh4nl5v/QydcKiUtQXu3YbNEJT+P1G16ka8rqV7P2ettTsW5m7OL4rpfPoTGZingl2Tn+v
1UscPVnjLL8urcL9MCKEzFubs32MiQeARdvMDVR7atLA09FZCmzUK+ywtLhIXww1z+ZjZABnu0NP
LsGdKJqS6kusdFI7mVrafoj7uXQQSad2fEewn/sACO/wvhZVNAVgAsfxoZ4doGidXjgyNJJ2yVC+
QIob4by5K3yzUeM8cKp8aI55ptvRsS5Jpwlxqz2ygXXvEwmJVh2tAshukEQD6K8h062fvTlJzS97
PcfWhCrOp5HH4Z2RjPKdOa+eJ5AvPzSlT347Tms85gWOar41lukvJEDGXyq+rWlYD1Hn+OOcLGo4
IsvxgU55CjIVEcfeVzh/XwjIXRF6fTV/87RGfBjsqburQOv/mVzktn3er/7TQN3NO1FOOKYD6W++
jLh1wQTLlaU95oVWfnKMrv5WCy35QC8ZWc8ky+tDM0rs4YxkcF+sjJ4xrK0yyULcoKs/tstc4Fao
8VCdtR5VwXAcYvV95SpZcy7nMXm39O5oI/Jno0+O/pgdB+hMx59yOooORQmnOkhVp6jPqB3KNGTu
bc/3srKtLzGQIOEXZe+oqCDW05/RZWJjZwjjBG7qyIcW4XLTt1pLPRW5bUX3Zl7WmW9IAFFfDAwR
QjF0vGerZzitYClx8RPAA58K5i1MOWU0LYFSpsnPpRaLeaCoSOCDSbN7GaJKq79Mk1t8ZrY4Kggh
VpNOGhPz0mKBqTjnfq7js4tUQMW7YXgv4zDXP02rN80DT1GhfpuHqbGOohVaeySZU82DbOryne4U
7TdjcQuC/KjLh15p9a/0E+QSWEbXT74xUL/4lc7/d0LYPrHDppuAvfgy/z/Ozms5ciVJ06/Sdu7R
Ay3WpvsCIgV1kaVvYCwFrSOgnn4/sLt3ikkac2tujlkdkhkJRISHh/sv1ta9cPJVGgFPNmJ02pfI
+Ajk90wfeH/9bsJD06L0XZUyiAc1PpJKOp9tLntY7zlT/N6tc5p57tIN/R0ppM75UmabqIyXew2e
UQrG4M6IWGQjkaoOeyAK3B0dezEuEIt089BxkQiIMD2d1b0+Ijg+aMKxQqXJx/Sq1J31vh+bztxv
uiqJD+xp/tiX4CkDKXSEI1PXK/ASLzou3EUPNBcoEm6te/KFFnMxuS4HSzgcv2hvrh9EkvKUVAKX
+6rJJi0w8ahGk2eTyE4DNA5W+0cthq7/9Hba+7IUCtZkq4+hfg8rXT9JeseR3WCmhXasnMo8Fkou
p1CoRa/6xsIVCGmKOLkcjCG/yqWjdWcuYK9cPTZ5KshTFMNh/5zcYy2ghCUnmnb0Sm9L0pLszmqw
52jtvPrjYssGXqTWi20e3bDTux4BuSoVQSyOEQMK0UyKAyeOh8Mi2jp6+52+rIBwjYLf4EEBpbp8
eoNtDBUvlKmzjvVgWFGscY1FYCB59/Yor9QAqF1jWIuKHOoXp53dRlRSlcgfHsEQK6uvWrL9OBOT
Hox46nd2rCbf3x7wlclC3hyRDfoiiHOf3lZHE8G6qfQAZJJXRtoo9KupdpYAW5VzTKlXViVDAdJB
ioU+1ylcYh6nZdHhGxB6Gq2LVjtzo7hd4vogYmXY2yOUMRyQp5qzsdVS8ccVna09sa1IKgOb1+Lz
m2BVDGhJNw2AUJGYO0fN4ku9BFtrenjVQ+JcztR0uf6+cveE2bd5E21Np9P6XEWav46urh9NK1Ue
29mOYx9OU40I7tobZdD3EktRUY/jGKB8qq5+MQzDVYcGNbisepqqaElM0RxnD8Yj3zt3H/FrGHof
TV8j981EHbuwVzlTOSqMRvgV2gWPC9IhWQD6pLHC0ikSWFqmLj6ZyajMn6a604ugNWvr86gWJoFK
yQqAzWtrXw4N6r6+ioRMDq240pDw6kVL3jTGccZloM2UqNA9EV/wKfF62ZpbpCez1/oQ+ywN0TEX
nebbGNzJcj90jptFyli17n7uyvSub9XF/Nprxmz4xFRLOZBQaskmD2dtWi4ccElYth7qXaqX6fG+
EQo8t7qq+wvPG5qiD1A7RJsgrzQ5H4Ba6HVQZfXs+npXKXagqiKWoZkZaPC4uapoe8rIcxFiVm/Z
u8ybtTokCarlx3y0u+bQzQ4pt47rZ37buomSX8Bm6PIPjsUV33ct7A4vdW/pNjUIs82CFO4r+qAG
9I8PJlf423UGYx/ktjBkgHzeivSOUQD6tQfwDdR8FvVurtyxvAbObT3goZw3QeqJYo3g/6PIpXlJ
A4fVHnNA5TQHzEM7NuvjPK/ax3iqeo7iqm2TK0Vzhtqnv8XZY1ZNNfhdVmX9Hhxfdye9DbqVrbAD
yJP0efvF2egj3VGWMXAodqf+EiurSxcwaZVIjH0mAsccEV0ZpZUPQd16wzvFcCtOBs4xsVNExzsI
imYx3tetXcrErzx7Eki1yLK7qeKs63/la19/stXM5vpgmYt7mWlucmVXNkIy3KUKGYDciS+6vmiz
yKsV19gNatkMV9WkD1jUKTYXF1PRqo9ejYojNA7dYh8AAvg0Tih3ty1CAvth0fLLkkC7YHVp9QjP
ZVY87pF20RCJs93ys0T4EuWIdTRTH3kZ40FarfeFa07+MHudfpnQiFQCjJGq8qp1Qcn6fVNjcLVZ
GF+X5iJJSovVyQ9o5A1xMBQ0CnaizEkcKsDITahZtUTyVi1UpBo73b0p0pyNU8KxQ4u7S+o2sMeq
eTTNVeFvutL7biZVOrFv1taMSLaQLkySBHqKMFJtDXSIMBZiRs14L9XaLK7UEv2PABRb/MmsqrXC
F8jNPpMjOmVg41r+3qMs/mtcO3WN0EuZ3xfr3Mq9os2qiGLF2D4zRxFsV/SjfZ+sYmNsqI6gEFRb
9Q0O9l1D49MyfnAFWJVrNBPlw1TLjbhWe4oalW7WFdB4FsfZx67MKPdsStO7BqzGT6W02wWGC0BB
fzQqo/Kd0lrubQQP6wAhJEfHa3WV1dFr636fDZXnBej7rU2gLl6iBqTwVX05ZwDVgslTMyZLiqEP
Vk8ajZ9i7RVlKA95SBvaHe5qQ2lwu4MiyaQq1s6YUkl3Q4vnS6mPMg9oPKAxrouWlrbTiAldxt6l
xenpw/scHVE9BFZg24Fmcfui84QQ6zqX3WdMuE19b3XJHMb52Jp+RxcnDUQyqMeiN+YxqvpekUGx
gG46znqCXrs2xvkdd277a6XLtD9zRLzMKdCfQfuPSjVQLk6J50dSqU2qOlLiO6Iba/m0godQHxPv
XH12+5jnFXGG2SzWQGuBEjit82tOzaWky80jyFhEPidrGG69GjdH9vNU/0QLqL5dhtraF6miaTBE
8xZTjlroF8pg5F/eTjheZgGAZ5HHVXGiJjU9fWZ3LarcoQZy9GiTXXkx91PUz+UFdT/nHSW+PFhL
T/quWRX7t0d+mVttIztPiBMQQqedOVF2g+4Mg3HEeth9N8tZ446xVDtTuvXNpMXnvCVffVL8Y2hj
WWgen6ZWZupO7dR2xnFL9fzGE5ixdUa2K+Pma+xV9meuSBW1yv6Ptbrpe9ABIZ1DWA/o20kCrqAD
Py5w1Y8oaqxBlVsynPXCpaqlLmcS8JcpDkNRvnJsAGm4PJ/cNChtFHluJcaxM+I1LKshuRYEs9tk
0HJEEWl5jrZjn8nkXtk2IEm3bJW6PpD97cX/1m8Y7WVo5JqrR2F23dGT8XdrUZMz+f4rqwUaCq8P
KURU3k5XSztiU4fBsnqcNWF3gSun6htW1+JaxKvXRYObWWcYrS9TcYBfUAHo2jBp9immdTN4tLzE
WI9LQQRVLTQFZmj4O6m41RnEyssemY4zGkgNjzyYYu/JtGE8oY+NJbWj4jVrtPa2/g14VLyH02Ze
9LiYBNzv+qg0JLf8wVTORKRX3u2mxeKSGgPZRmvm+QRmaVE6Je2a45ilMupHILyFncekpSsKA5P5
v9gQ4FK2NJwh6elub/63BYOxGAeyUNejheg6qp39cKS5Ox4tayzPgMBeaooBHmBxbtAbXjBh/flY
vWVPtSVt9VjFDTtbVZzhcRhhifralPbfPWSBqM7lRt36ee4pecCVbxYwRXvtRooOJcXCUccGDQKv
/uPLJV+NW6VKikqL/fQ1mJ0YbEnudRzLzLrvDWP5po1zXoST25rfW43CyZmd+kp4INKDi0JeYZPJ
O3nxXQnLz3YKSBmgLY6jiuT9shoLuXWL7cJquoGEtvp2mH+5jahsbiSy7Z6H1ufJBDRePWvWuhpH
K25EpE01PaWJNoPXUIn/46EYCWQx1RYkKE4jPDhKO4tLThSttmK6a5MssQmT9hIVEqGAMy/zZdgj
5EF947ZOYIKX9nxlJTnvOFdc/biO4OmpHdrXqzCtM6Hh5ZSBYgODCgcNoBVgtuej5MjgdmWXqMdU
V7Pr3iLHzfTKvsLFdw1HFbnPBR3mx7df5GuPBuEPDCH6PsgLnQyKx0rsmJmqHnECqi4Hs8Msy5PO
GRDLa4/G7gSjSIVlA3Y9fzQXGo1uro52hETk3urAHGiyieEOdR/zfdd5auwvKUjV/8WwBDkAOqwQ
B0WO58MKQk+2ZlI9akarvlOyXN2NpZXtRppgZqAV0BPIDvKxOzPuK0gESCm8UDbDk7zQye5jIenm
CI/pSPna2SgwPZ1ZdJrWT0Negqnppt6Kw4EUdNdm83oQmqiqsKgHJ4vent+Xe5JvAjmH/jwGpC/S
BEXAP8E0igx0WYtdTEH7qKuYFGjdcA5D9MpQ2CpRpdsyg5dHW+0IkVVbe8bs2ps4c8VNoQk1hLGv
n3mol4v26UixQWAhDMfR8nxeoZsNzYBdzlGnL7BJDVn0w6ym0s7syNfGAecFjYfHIticLFt9Tsus
Wl1OrzlvrsD61+Ey6mr49hS9kq2SDECEhNS2CTKePA21zBo7JFM92jMHAWwa6DW7eclzfefmXTsG
lpD5N9T5G1rJQ12c25xPcMqTWwqKv1t1ENeXl6kk5AxTJvaikdVRhvSHGkPLYC5q7vx0HsuWG+0y
qT6QdP0eAQva5PBEze+KlXifPbs1vqvoyH6ON203v6fXeiM7SvbBnCJgz53H1r4WxqSPj7omh3uv
p33vqxIY7dFA4ODW4EL0WKSu9aXVs7QLy8RWhsAZHPm1t3IsEIZCKGjQw/EI24WKzZnN+kpKBGh3
O7A2w1pWzfPFZOVuMxSA/Y5GAkJiAQAQqgoakT1X7QCemTy8Pd2n2wRKmLs1CDaJ1Q3+tf38t5Ro
qAy9dm3IeXJMexpndOpNpWwDpUrb45mhTsd64tcCDQZACEqdoPN8rAx3B5ei5Ewcyun4DbE23JSK
M+s3awGQHmeaWVyiuIBLFqr/6ReOXBx3rdEzb8lW3Kt5BfPiwyXDnEvQAteDfGr65nNuxotz0wEJ
DnqwyY9z3HnZj94qvSt1EoM6+26X2jaFo8nqwmq0EHBFyMJKb4d0tuia961sArwuKjVISjtOoJs7
6pd18Vbbb5usFLu5VF0R6G3Xz6EyYKIcKBv7Ct+IEoq1uvZdcpCzOn+yFPzWAqeyeUBRYZaAjdzU
1nfTNA07DDbG5Qa3CAoZ2DCn3sGcvMy463SUu336rQWaJySp7ZESX5bsG+oj9gGczpJEkF9y98Pb
M3J6EDIhnAsYORG4AMuf5qhIrJQK+0IeM7d1EYBQZYrqaizLy5Hu+3ig6qh/9pp0TpYzy/zFmcTQ
GzJ9o7qTMQEWe74W7JgDWlHs8WhgTlIEbtpmm5Vdk3xVm8IZgzTTF+XCFppZHTWhaB/ZrfhdVOUK
Wv6P3wKJG1tNpVcFtHXbkr9tAXTbQMVTfT8OAzYaOOIBhtFy+7tngmiw2wprObwkzgTzpwf8Pczx
AmjvgJQDMwfW+xRJi1gehb+2kccJnNzIFd32bjU8RbpQLSf8DHJzphqcooarXldzApGiSzphh0re
DmB2tCQ/h1h8uT3hb3C+0N8iKeK/z99DWuMUMhXxcjTrxrtNpJIfXXUywrUbzikQnh5lDqwm9JpY
ANwI9Bf43hIWKZffaaUFJPODKXA3aIHf7d+e2NdGAaIMzB29LhWl1OcPVBXeGiv6qB7x9q7CdC1g
H/flOb7JK0vZoI6FTYIJYJfuxkk+biH6hGcuITszXI0yi1Qv4LUNkdNJLdSLKn0/Q7dpsu4SE0P7
Rqvr6UwQf7mP+QbU0KgeopdBx/f5gzbTAG4He+kj9kTxAcRddugg5KKXFzvHwuiXoLHxUnn77b64
4W6TSN2FHYwrDdfJk0zBGAdMuiZ7PW7iGamvxw42LwocZ1yF6lk9jm3RmfQsKPdq+jL06Cep3SV4
u1T4wFWzi9RJFAecJLopZ77bC3r+03dDaQGSA2fNi2OtTDy0O1KxHkut1C+bHHlImklu981BSnoB
1DJW8z5tadyEw9a0ABPkrfVRHXszDYBcJyjEGni04sU51ZkPt6nSD70g2wgwbUrxTkP0qw8MwT0l
iNPJ/mQYgz37fYsUTSj1brizuWTPgQqI40sGAacN5rYbaaBQ2X+c2P23c5XmvR9v6Yzfiw4PUDVR
p19jnGXUQoWTZ74laBf4JTj7O7NKqi+qFG0evT2Ppwnf9qrgDaAgwzSB3z2JxKbdxpknhvXYW1p8
o1q1c1XlyZwD8Cu8HzWovF+djGW/c5refv/22K9EQcrQ1GSQB6AU+yJ3hlGmD+yf9Qh4N2siZ9Gt
X0WCVoVvFvhsbmCr+LbLZV4GA8ERk1eSiE+lmCtI/aagWv72F9r26vOobOhPzmZIdBA3Tm+9lpWg
WNcJ9UjAnhSaLEs+Io9ll5FmLA7Qn7SgN6SB+KrCxcTsxZ9UxXh8+0u8EohNUAxAGQBTvyRZzKZS
J/HST0c8iHIgDeoSqUoRP5AItmdC5CuRw4QYTe2WShBTcRLzzSGOSfbXGR/sxbvtREGrueraYEpa
9aIm8odVkZf/esn/9X3+P8nP5u5f73P453/z7+9Nu/QZO+3kn/+8HX/2QvY//3b92A5/IyD8eBRZ
U//39iH/74+ef8Q/r7PvQGmaX+L0t579ESP9+5uEj+Lx2T+iWmRieSd/9sv9z0GW4mkAvvP2m/+/
P/zbz6dPeb+0P//x1/dG1mL7NFyo6r/+/aPjj3/8tW2j//r94//9s5vHij8LcC+svmWsi3992H/+
4ufjIP7xl2Lbf8eghusreQHx9ck/cPr59CNX+ztMKVIHRFE3G5vNWrBuepH+4y/N+js6RdQlnuR2
N/r0X3+jAL79SDH/Dh2VNYXxITIsHIX2X//5cs/m63/m72+1rO4aujsDD/NslzwpacEyol4LjoKN
Yp4ow6Ll3zpK2lS7rPT2i7GD3ACu6Byt6flV6GkUUKOQJ8jM4ISdIm0yF76ZK4dqx1bd1W5xNc0O
DgDzTTlq97+9/X8/4O8P9GIoCPsw9R2EyAzYzvbJNogHw6CvSy3GcQu/TRXfAxSq5oemd6O3R2J6
fgswPNTJSCfJpj2pmbn2W9XHuJ/Mh3L+8Pbna8939DYAmTUzgI3GpoDypNnwWzZLYy8T9C+Lndnk
afdpGbgn7UTdTM0nt1Cq7gZudGPtLGWNu19gMmb7wabf0B6LAQPJjy3Jp+34ztosw2VbKWI8NFjF
OYG5CHP8WHm1gd/d2Mfy7u0v/mJNQeUkG9Qoo2zx6FQ8Vp0bpbWWKt9l44elwuwY0v85j8yXL58F
uyHEbIjKLKyTTK0E/1yNA2PIUQazdWE15/RITpLBp9fPjrWp/NPP3UBOz1Mx6Ygc+cg428WW+NFq
dWRoeHZvUJl4/MCR40OL8Dszpsl+Zg0/P7r+M/KmBMLIdFS3h/9t4tXedpJRZWT7OrlfruM7cZHd
zfvp09vzdCL68Z9xoBoSgNBnPN2W1jDUeaN7GOn4Xzu/vTJ8jHUCLk6BF6375L2374P6TMlbI3Sd
bBv2J2ojhALq+SyV5w9Xe04M1rUEj7Qvj82NdRCHeLde5Df2QTlqx7cf8cTe9F+PSO0JQQJyWxcB
6uejKUph1UANs90U2HvzAufAm/5oBrP/U0TTbozGaA3mCFuYoPfT6Fx939g+/n+SkP8Mj1ABsjZQ
5U4vFA510VjP9GyXHu2LjoedL+Mj7M5QHMYD0Ktr5966tyAOoZfoA/11g/xn/lP5Ydy5N/aNc/SO
SeiF6qVztM68maf3/MZXO438CJqo+ALxZuYkStMoYX0P1Iv3bhm0YMV7v2p8OiBq61cPTu4P+ZmF
8CQ6/uILEKfxJyRppUb5fGrQHp9zMJDZDmv1g7HzQmUHdyqYDm5U3Ciflc/ZpQB4BqbdN+/iW3On
XypHkD1Xzfvmrr8wD4t/7px6GVU2YzLC1iaKSBvzdMu3Tet4uUx31IHr9JoGWH+fa8gvnCG9vxyH
MxCNe6rZG3xSPdkDDV7b0IYKImQj5zJcSp0yEvEum6O31//LUEwgstBx4OTVQRCfPNA0AKObpo6B
EvO7XUk3GNkrgVxX58x0vjh3qXHSDKECBVXTQ6zu+WxSlFJqt12UKOmUPVCISPcuAOUHRn3uhNef
q6qwqbahEGmiUUfqAgjm+VAoYQyxGKQSIWV7v9yIW+WbeLAu+9viwovc2+Kujrrb9cOM7e1X9Zt7
5kFPuJFPw1NUx1+KTjAM29OLBUwZT9GnEtjdrj32x/gCR9TQC6ojPZebKmyDH2/P4eligTmNAQ/d
FrrdyDCcOv5odgaXbdsnKB5FPd5d1p8178kzEGwxMDnE2oEuIZWAkxcqU72W6ZLtqC4E7l15aM5U
NV48AgBrCFFgZs3NbPD0lSW6Y3TOohRRMqNBjU+s55tias8s9tNRaKFuTTFKkRoeHy+agUphI4yy
VBqkgTXZGV2XXuKlIP7wWaivMvOkzCQHGIw93YN/O5yRnAa5ZxQYvnZKe43Bc3yfVGWz/7NJ52Dc
aPNc5hE/2SSUnk+JV04IwCxNFdX5gD9y209B5+It++ejcElGoZn+Gl3Fk+y/xfB37kVdRXOM/GvY
D+zvQBew589smtM4tD0OrQ7Q9kiJUN3apu63l4bFi5fEes/jjI3jo7taB6tZTUG29Uv//JnwHiI5
3Ej3yHY9H2osS9H0Cm8u1a3ugyLV9qasAU29PQrl9a2a8vv5tTV22I6kn2gf02fbqjG/PZODfexQ
evCOoBCWN0ZSA8u9tYdagPQMu6pFCZxSI5zKoTVZ9VaRrEM4W+ikUxLKp/flit4XAKteVXeFpcJE
Q9xyGGl8GAmkKGeyf8FaNW5JhOlv16VQ9wmatd+MtHHSSF0S9S63jbYJKb5VbrhQeN9hb7sKPzct
ylNmp1NmLxuzSQIhdQTBs9TA/DVdRuu93adwJfPe1Q4Jlo3lJSBSyMOegMIc2XKB3FEIOcSQKjN1
vXQqyjthnSKgEuql2s0fc+BhdlAVhjc/GJQk6bGnUPBEkBsbkN0tBRa3VlXNki9SjO8GgIh6uALG
vsPpSs57bTU9mHrZ9N4tFr5oS2298tPZ5CvOY18+djKB3jK4JWu/gAJybyPNd93FqhhwzK1MJxhb
R4N+KctB2/MyUbrO7DK+RRYVuCuzV7ch8khai/X0uEi6je34w0haw/E9dXJu7FaOqMxPZp7jhJLZ
70Y821Bezle12uFaOJY0hcbmpuZLtQE9F/0TEojYYGdpgh4R5fwu87NetNMum3sg3ClO406gCWSq
A/yYpzocEYe9atbVuqMtM4GtXcTa+Ss7HtCSqaNEj/pn3V4sJYheBN6TBMQ/S9YI7NauobR6U/u1
M5Yq0w/a4qg9RJ/S+aWD4WgDB8Bc40tHCjUY8wGyALVSiEowhZQlKPJegVydKfFdsYpYRCk+Ell2
LJ3RS/J9D47xMdeXCr16FPSzyIEG2gWLbsD11NZlvgaf7w7YCVFR9KULoD2UudU4Ear+nhJ6/Th/
SYu1VvB7V8s+zD2DRNHNG7BQhmzmKG0LOOW6qphl2NaTWII8q5fY16uq/5C0Y9aCkJfGejUuJj0z
GO9thoH6HLuRNY04aqc1K9DvuqLdWVqj75eqnlz4CNRA/dIEwQ32uE46dtNqfHIoxn+kxVT+0N3K
enQa1WlDqJ6VEQir4ebmEOEOk5FpD+zp1Tr0tpFrUc5vP1bYsPaBAozlu8yQsPEhN46/WFsrWuZ1
DElybbwFD3Wc/UYcEwYVVjHtRucoatMt4XoaiKrlc+nBM2Y5LeHiDBrva1K7L56Fp9ziQ6FVKshm
g/sBVDzbqxNWlQRdW6j1QUfMDAFDSQyFQR03bpiCQLhsyxizxtEe8RdYMGRYr42xbm9zsI2uTz8U
x/QE7/j0SFNpU9bjHvR9yKssidSuVB5UatqpP6A6p8BWdyxK3WuObZm3pq6BVSFYrkB4eVnuMyMv
2iBulkL3oRhoWZTnrvqFtpau815m54M+ZeOX1srbJExwh4kUZE/HoEqMcl8rpbxxHdSN2KyVdWVV
Vi4DdG7FB2no4z2e0KPGe7TBAHcIPA37zszF5aC0JQ5EnEo/9VkiaznRmr/JW0oKoYE+gYTaDSz8
IZ2lktihFtPlPXap7mZBvmT5r4LkWo0wJJ/ikPXG2djp3riEUIurPrKktehhMycVRPoMLpm/9I2Z
h54quzaMK9RXhD4/WLWmvNNRVajCMcOfANt2xfqZKLWJ9HthAg93PWEbYP2HTICV0sw6KoVezqFd
w3vy4a/rKvT0VbvRh6xNA6/26tGf62FKUQrq6o0EM7eDTw+ttkJZ9qx0JXbjHgkYXOkjt2mrZL8k
WqKHIu9jKxhwm6n9Po1JcM20zeXRSWNkGpO2QIwTqcIlMFIv+wojyCsiz1TW6iZxiuqhZEcVNF67
BQ731MspAIAkCKYNxJLAHVuNqLQOcxLk6Hc8JlKaVjRXZmlcwvpv9IPZaTO5bJu6Pyfg52y1fOhl
mOednUPQ7CWIEaNDUmbM7PWTN7SeRu/c69IAF4n2Cv1WHc3iyi0Z2S1LPC/A2k/XE22QIupmrUV+
KnE1KAyVHJVQukYLPKvwsoFH183PCaxkKzAmmf3qciW1I3Z6DMYZydeCTuZIBz53e0L7tEokHpbE
RTtxAYL4s0VCfvU7ZW0UH1QbrOU0V1D3iU12JBC8zPZzcugf0q0ySEUcjz00B+jXoZ0mro7Ehkto
rTOZcOxBsFjZzA4MEX1RldRvhrKl8YUZZEPrwmu+2E4uDJyqtXmEh5PQ3VGkpbf+CNv0koAysjDa
CvEAX3ELrYOfkvXe+CWRxtxEOcgJDgIrFzJsY2zbgoFG2mcklAk88ZQ0P2K5JjXHWtVqF+lsu1BB
QFk4B1qGeg5FtzTfNZS93q/ephG4cs38kXu1vPRcLHR8usoV3CPbUHROgmq6Hd22SoNWn4wfa1us
7R7kjNoFebx4Y6hlfZz6cyWz992odrmvACKFyG0MeNUZU2I+VrSRfi6OF88MjaEp6UwC3csbexII
J52XfdNt/3vCawI49eoCtFC3tGSALKXBfZ6gty/wTVha1aBpUdmwdQ9zvTLHgWGPyhfhaGvst4NW
GLsUyslXpXFk5+tgmtuAFZd/FmZP5FXtjpzDBMf0dZzR0Qy6Dpk+5FAo8I827CIsmFQB6q00mzno
IMY8UajVX/aoD53vTGavBwOlVoQr1FV86WG+yFBRgM74XNPlx83fbg4qF6WN0Mq1/iHnoNUiG9/3
h3iWnhrFJopjgb0S5xyyxUczi7fNgXGRyWaAnP8jV2eUYAZFxY4Ji3gI4Dd9Ns7untO3GXaSatBj
j8brGhhsqaPsc2kFBFbrU1mYmQzwYE+vO1GhO+D03nq/OEkN1X/SNmJxOn3PrEnvA6sQfR2I3Irv
m3KOWd/x5LzPbGsJ1QQFqF2mFZbYmTAk9cMa4yIFJiOjooxeTSq/jh0v5F0tVefXSt0hjQbDrvSw
nIAu74dxhDPSxJMx7FdihRE1k2FeeV1HPqj3qlVtehXZGqkULz54CJCsewNC3udCCi7dajOk6Y4O
Y2yhq1LSEjWSFUF6ZF7mu3I03TrA0777nizDKsJWmdsytNCc+dUBjmEt9uB9I1jVVu+r2JVeSc3K
Pb9dKqq8U2kR4jrDE5f4irqXLPYxC4HvdPSk19YzdlNSCC+ySiP/Fbttb+9SWcdRk4l22ZUmyRCi
TSQxi7ZUH2GzSO0uW3IFda54mfrul+gyZflArdxY8oDEiNaZmivf10oTjYX1hxincCXtn/aKbq/y
0DXzYH/hHtXaN2nctdP1WKtue2NUSVy8G4W0xWFIhT7tCzyMDH/o4ulzmlHyh2+AJ5DPZaVe9h2a
SSLMC/ZekJcdneh0ymd8BbLCyd65Sk/WiFiMqtLO0BbPz1EnqkLdSNLvlIrdn/ALOZOSuUnRYu6q
wvwonBoFlMox1S8mXzdBg7de1WujG1btgvZAZg4I0EMO3CRodeZeiribr7K4mD0rqDiur1YKV6Tk
ZV6N+GGNmWLaYa5ZhdYTU2PXiwo7W76N+uwZ0YpM9FfRJ+ZHg3J9i6aLoN2KXEOnXOc5kfbgiSlG
/WyVloY8iMY5P0PdFzpFnAy1ib2KALb4JCy81gI9M+MhI7r02ufClW7u26jVJnsdd7jkFnKtMR0U
cyVak+M7VdRLy17BZGXjdIG0ALFcW1x7ujAh4td7jL8Tgo8ZeyVRNfbeC1eu2ec6qZfPikHhYh9D
kF4vcB5VvyPRlGGvlKvTdLDj0UyCAZLiiAVHmk7WHodENTt2tIaARlSr1kQDmnbaO6pq2DdBnu28
aNQVoogqesSMHXdMytCpS828zyu1bfxxiOHw+x4yTT/1pKhnxFXJcy7grGJbDgcSaYu65nC+NYu5
0vcQC3XrAb2DXP00rv1golap4MHlt0WBzqJLcmh/yZCWJMeaaA37MXmouB5USfQV0hj6Rw/BDD2i
2OBtrIy6s3elXpvJHYjJdFN9WuUUlbkKnwhpn7mI1KmOuzBH85tMsiog9NaKPbB1jAGXSHDs/cCL
hJrPNa+t46DPMXeMiCNu9kWiwoJdp2gWed8lcN6vRGY0Lk2TzSrMrpTGDG2jdh4wVF7vR0+6d7Mc
jGYPzq7/blXOKi8ADRTluyY3pk9dIj1lTzTwYGp6fVOid1MJ7VqqzahGnTMjjKKArZi+6NNiJlgA
680U1ZXETCYxY027F/iufq0aPdNQgMDjT8vWFoPylfvRzaAyVaHDdKoXTgEmfjf1faLdjk5frMex
wqHWZzsPQGMzTwGAEs6qC8F8VPAM5DowVyNeWwjSBfiqmT+gESvdRdfGUCh9FG3aCQEYJVNC9Axa
MkF15JhNFkouN7bRixL92IHFJpo0SaA1uKl125TgwS6HPF1npF4o6QamzKDhUopvthRHjTUkwbK1
kvGFoZeu+REnVo7Gso3Hb2Zsk4SAXfoYKxhrhVlnjx8Mq+/kA/zn/8vcmW23jWxb9otwB9oA8AqA
PSlRrSW9YNiyjb4LtIGvr8msU6PSzlvHdeqpHjNtiyKJiNix91pzkaJ6k5/8gDA2lsRBdf2nqXlY
s9NarUf8olqxQ6q6PjXt1HahnafJj0G3ZxnhHC+t71XfTPGrnPPqTXVpmkXrmrUXP1tN0Ogo/RiO
yZmbik374LunhiU/VHqd/TT7lZi1Om2d5s1sdGuMHC9x61NTSe1do5byDwAZMc84a1tN3EWyUZzq
cUlY0cZYvNj14HtkxpuzvNJfgtTiAKA7GoVbFgdQM7kWVLjCv3SIHL5MbUxgJVfUDoWHo3dxhEYE
9tqEmpM8eN1e5kBMM4WnEC1Kz9sOVd0Pk+CMNcGio/rCvMQFbjGXc1mxfQRpXjoWQLHW5731xYS6
tW6Ml7RiRwg1fvhToSec9Wnh9MPFNhZRPy39UGdX3Ze1ecREPvTnSeMyAjFYdH5ybjW7+YZLzaWb
MrST2FQ1V4Yoqdq1CZA4r/W2MUX6UHFfGILaxbW9tbM1d0Ja7FUeTo4kirLrZq+j5YMzMOghnJgX
jAfKOGUJl9VP6rPC36sO4SpcknYazgrb83UsU28K26QQ3OSg3dhFMCpZfxKXKq5CmFW8y4cFJJUr
TeMnfRdE1Z3XD3Jne3maBjkZQnq0jqTBbyyO2YGdwKrLW63P/Zrz2FShNgFAiFIr7rT9QMmJi1tQ
rwSJmqc88tz4BkPg5nlVeKTWczmmOvKfScNo/u6mSfusUpBNeyh6XK4US9UJlHL0/ugmQzwHSmuT
OShNhU+dan2aAiLcyiVczLjtIjdPMI/fBuEf/eDhzJIadUWwFKP1Oqf5+i5K03ybMVAnwJ1zA16P
rlhgGukP8z5P0iQL4XCt5VUttc0KAIETTc5qA7C3U7EiZ8oTP+RDV2UUAxFbScCZkSYm3KKsYBk6
7xMmIes36arkYmYjEIU+rg21GTsTgriaCucaS839iNc0fsQlF8cnO9UKTMyManZrqs2MvMaClVdY
heehk277eie5ux8R8C3DEeV6es2Q5xWBM9XrMU38VotSUfMFccngutzyWZNCW/a085Zxlc8Quxpq
sK7WU+rovv9I6t55sid3fSKnauUXNxavD02/NxBZ5/P0tbXb5ZsF5gAUBD3KCS5O1h8AcdolkY8s
oo0RN90L+hH93Yr57ja96aAvbaEM8ZddvOxBpqZBICrhAzp7suznAOkcUjnTU8bVcuvOQwXbcSr2
MBme5q7xHmSSVvdLzaQAKZ1evPnKQvbdg3gCjNGnPRptrEXX1sprwiEtN3mUnevmUZNq6ntdCsCG
9ZyISzHqVPsuvjE7dGsh7rIyHpwdFp1U2/b5qOH0r9BvhL6Q8jo7E2c58Gkmneui/cySiruUl1qJ
tiFNyTQjuPdlGhgF6vEg95iXHGIJhGXjpAPoQyOlQUDBktCZ6VujXULuUf58ZPkgUuSHs7P0te1m
Ic0m++yMvZtEBaxCxIxStTLwRIbrXtZ+yj2iS3JvZ1I1UPgIP0Xukc4fMCeNNOzqJtnbK863ENOz
/dTEwv0YJ+E2EQQuvlzqnu4nckw2vbxe6yGqzJimgzkMyY98svtPX3bwwqsxzX4Kq1F0qY25esF7
v7x3qV7d+zDj2q02O8P9YtZTejuf+h9Yq7T3aZyBChRNrkqa1cJ5aJgsvDjtABYe7APeYGmOa8tJ
rY1sD2J2cHeUc6pOIlaEH9Fx1aPMKPVjVsQd+PoyplYz49j77PCI0k3NsvUkug7tjp+1/rG0ekdD
0XmrmIZ6VfaGA5vqY7VGLCJuQ+fWA2X5cQNs3u6utbFQn9wSg+xiLIywBNb+2auiViG1l8FOgaNA
BUQ2KQihQnQG36WC9OguU41hFvcEENgpD4XHdh1CdSvjzarq+kFleiVZ3Q2lsuSmnUVTMlNDYzgZ
03AGu5Ye/WaqnmBKZT/HXHDgA2lzn/PEnp/H0axUIJPc2YzUlka0rNCHuBxXvkYjuZy+pyBsI61z
oR/yDX9FNE8vkEovfzKq2MS329lHQRbJllCJdAyyiTlUkDR+bJEcKuYvLiVdzBU3z+/xKvjvRPpV
P9t47vemqVnjhs7ygO1BdzXsqeTbmuk2EWIUoeW3833Djex5TfHO0meLz4OjaicgwnT6wF639lsA
qNURkpf73dGzEgZvZlvNyc5bNpmV2PBn6Q36Kak946LNejuEmlau3zXY50VAi7Z/S9ZlfG/G2aM5
puXqq18sCqGxdJmGZLaTn7nOl4i26DADurCwLoe5v/ZfcTbaLFrXWn5CWdL5afm4vGC4tdDfMEAb
Q33V/W/2MLHwWHcScS5b5Bqtbd982FpWrqExxzfVNjULtLtudp+skUssp1o7XqB2rQTblBQTgT65
oqSg9mxJ06kh+h0qG/X0JKvvnt65r8TN+YgO8Pg/Z3pfv5gD/QzEq0vVR65aXNTIGXzVcAGBkEa1
PeiMQ4osvhuU7J0A4MyNjlHW/oefprVLdyimn2GtRvdouWn7LaF+Ajoq81ubQsvrH2CFlxdX+fLN
mZealWmnP+hTssXFjL6aCD+NPOf6Wn9WTInrAKtavAR2DRw3N6a82/hdnb3kaQ/WVCf1/dFOcu7B
2RoPDQ8fSrko0b3S2DqudjMoi9l1g9qbrXbTdkDXaYlRI4Rja9vfVWIChHNbv/q+0u5grc7uaoZF
myec5l5ag/GQqcVSiov+Ex/tYvL7Tc0FtIih4+wqOKLWYk1gd5gG0McuzlABacBO5Sa3/ZoKp+As
10RusuaEOV3nzqAqKgbDYPXLyn8gN6V6WfW2swMWUfxtGZleBh6F8MhYy4XTgwpXvyc82Hm3zVtR
xnE2CsQrxuyg7/WN3lzg0aOOaxZsOKHHJa27zcjSJMDly5q1bHp5G8MY43Uzm0DOooWoYj1o6CPw
nuPMqaKSDxFgYT2CYPaL3rQAnsaTAPujbkC/qU2zDZPNeNwP8Gp7iJpcRy7s/sIM/v0Y0vzHYBX9
gctk/RbfBPj7d5ttwnTLwYZZblrX2yzFDnTDYe3uoUwee/tFGPkOrvkW9cCmsb0ogUKgOf1mNE40
5O4Mk1gp+86i7ce0O3KScetMh4neprSXQ+VdVu1PgQX/mNELKAVMS6Gh3dxC9m+ClM4bJsMfh3Kz
Nl38dmOY39mupm3//cfyuxgFPwqhljhfUKKbtDhun9rfRrN5j5fUWJ1840AofNZnOV1oE5D+Sem3
8Qpn/g/1PH+9nkDXhhxRR+b9+yh4oIFCBZRvWktye1c5RSXKtz982f/tu0JYyb9E+4IC+Nd3NTJy
Repj58if9Ru2S2v3tkNBacN02bcIX/+gDvhdf8rAnlS7G/gcIbIBIuLX11NkoDhuAay3uu04i23f
6bOgtKakp7+s3ZNJkvzhLf7+OPOSMP94dx4bhI1q/9eXzDOzTEdGa1HTwH9ttIoW89A7kaXXf2Kc
//OleA4R2GKWdDxhi9+0D1q/KiGWEVCk6dehffPDStDQzJ7LP31xvz/0nm4SWIYmhRxYLFK/vxTb
ilADbxdDcUpXLJWeiGRncH3594/9f/c6oATAr9weSGKLfv30IOI2iR9ndlTMlrUnrmwIm8U1/yCA
+edjcctwJZKHfRXh0O9Ww1b1jKYRFEX0/q1HNlyXskozq22RpsXHWNYMLCwclH94NP755uAkMGRB
Mm+Qt/mXLOvva7r0jHhWdI9q0bRbuiewfJ023f6nHyFaOWTjLkoJJKPit48wyzkEXDysUerJ6ehk
NgrIWf6n+8VfyrXbFghRhAnn7zk0zlKkZomvKZoQ53DT1qewzOXyBw3R7/sFr4LM8EYF4QlHbWv9
+jhkA5caXEZWJOS6MLOIDYh5qg5oGztRpWfdH3Tf/803hP3RxksAY8LED/nr6zlz58z0IQkyLo1x
KzV/enSbZfnx77+hfz5+t/QOZH9EINzOvttv8bfnYG1QfdN7tGiqCvM+w6S8G52uf45rV7uuBUOg
lNhO8Yen75+7xU2iylbhopVmg//ts/TH1U+mMrXYCzGj+wl909iGr11P7b8Mtf+Rp+b/6I/5xVPz
f+m8+f/QUwM+5m/f+s2z84up5vpVMn/+qv5uqvnrn/zLVeNggoH2xZTkBgCl2c6j/y9XjTD/CzWx
4FrMeYxc8rYJ/stVoxn+fwEjYBOx7X/94f+21Zjuf/2FL+OH+qhLkQ/+v9tqIKFCPWF1M+v4ywrx
uz1BFY1nziIpNlZSPtWGOQYCzF7IIMKN/vbBXP+n3uzvfpdfH8z/9Uo38w5eIIGI79flYE+FMDQ7
LzaFq9Qd92vnOrN/bZhL/Yeu4r/elEWEjomYj//4/RgzbaRZ5sCbIqngmpY9CamG89jJ+A/ApV/3
rf/5liyLQxPTJ+eY89sKh73WgQb1802xmD1uwSV3yE9IjVPrDU7g5Enx5d9/hr9uKf96QYoAi3IR
/7z3W/mGtAm6SI5Iwallee833kcOw+0C39LmUOOGzhS4/8NZjSHy1/2Sl6X8xdNKjcvFEb/pb7Vw
XPUdOheGrzbRVlckauWPGngu6MQ63Vs0BJ6mpZ3vVKHcjTX07Z45QHlcWgZNsUvhQjICk1P6+l98
ErK3OdfHI8B9cQVfz9ygks45VaM8+DqVopEI9ymfoME2xoINlpiuOFwrn+SWqmmHE/oz7yiYqr/D
cSV+00yhHRV0m/oQ3OdAfJeMK2aQi/EWr9NAe4sEWEwq1Y5e7WAH/dxr9x7T3c+Y3NIPm6+OAd4q
sQ/IYkmYRA2KCOFqQJpVfk8LeizUFndT7+anDOHOTQnlM8KySCS46W+DJXOMsKus5UTGYLn3jFIg
Scy0L3CwvTvH7eg/VtOwFRDbs3BhuPxau06/y3Ax3hczqo6yFdAipT/sGWN+1ZvO3MfdDKu3m/rk
FTq58VXSJHpqB5iggb4geAwqpT51bFV0A2aUXaszA+W0Yy8JyoqetiZGJFW0pviASzMf751c74ZA
dEv5bRA+eb2Q5c5pCR075NJNr6zS5NtU9sWjQSPsmVu+cfDIa4tMbRUkptTmN7ECM0VlWQNISZja
YDnSzrAqaY0y1gvk7I2fUFToE6Wx8axZ7QjJtomdLFRDlZ9FI4v9VBHdKzMPQdTaJVEs/Z6mMM7k
vJTJFU5ifDDwQDOR5X/uxwqSbphXZRnJRjnbIstt+hz0xsKsNKdjO/XDE/P2jmQTNHcGGrLKPSI2
SN8TwxLI4by4CdepFOGaFsvWWnXrCCSo/momzBGCBjnP5xQbI5FIVT/u55h+GUIoSTqEKT2GLhmN
O4DvtMTHxIgA4E47vcnus95dezLrxu8DW8CxWnxkILqYkW9ZlmSWx1D1x6jr/SmPE3EQOh/uyrx5
mzFjwu1dEDUX1N3cI3fJywgkUvfWiSkhmju3gF5N6YZxYuoiGJuQ3k51fWtqr5GlppngXcN5ReDX
XM2W5ME0qcm4aNr4izfAsCNlSbxpNoIAr0qLV0efVqzmXfmhNM/ddI3bMhv2fgzIEPHoZe6b0Qgj
csSgnjO/Sh7ryRFnMdn+C+12QLSJ8NB06cnRH9L6orP6llDFhv5ircQVjEij7gwjY/I9rDUiOPo9
9F3n+HuGRfceiCBQTeUWJz9bigeu9P0baip3eLCHlmaAxq/Rf2opU8eNqfwq3w81cUTbuZ4AJ92M
8wPKpVTGzaMsetKaksnsuj0OwqV6mHSTZMlu1Dr9O0atudxa0zTGO8ZrXr2LHQ+rNOVZ01xSvY+J
Sun9/KVAumAw4Cn17z1DXXer9DlRmyQzwIt1XlMkF44UPm+aiGRnxGqwPxgLigGO5eq627qoxoH7
EXK+o8haF+Jy4l31odq7dHqcXWnaSGOl39roL3zFdKh2+GW/ojscmW00NhwYfy3cjWOb9sXzViCk
pUJifkydOW6Ota+mLzVq82kHTGz5Wk2mI3Dv9U4XooVZPkdkHutuBAX/ihLVd49kWQ+4Knv1hFQk
tZ7zgvFBWFcCnqxbmWt6YAbHRYHWdLuc0twykE9bVvlIk5ZpUha/oKWQO71lwsbdT4NMOpwdXfrR
jbgUSEKP0FzIeDtNBOlI322jrpmPiZfSGYOJa6CVfbUA4Y6AKPKfdoqsj84SA3BCtUtGgGLhL7Zw
SG2tGXaJYx1lTQxagUzppI2C/YLP46BN2g8Eo9O5s7X2OrSZEeoljGgEmiYX7FkRIDA9oT9HLIv7
LzGKvc7r7YyFge6Q+s/92N9LIfZxXXmMpTRP31Zdv2sTcTRJ0osYhRD3HdvGvWmr1/H2Ga3pjhNo
43Xy5A7zSaTaoWrdE830V8xIb07TZbslVp9OZ3y1gKTlgw3OYzobon3xSO544RzadUrsdZGUB8Yz
TlB2GaktyJNAYc+M9pPx0NTNboU5HhCO9Foolk0QJ0nE9e1rmUkayrjrRmeHauBn3xi7xkJRYbdR
VbZPTVc+1PCh0IHbu1lYu8xFFDWyNwRVCrKXTt3BndYsgJxm3011/BO14DNS73uUarsRjGNrjnet
a8oNeUJfpIZOjTDrJlBDTIhA3z94Lc/RtO5dOBlp2e2YA00oy9PPRffDdlRItX+MLaJ0aBXwTEqy
otqBQeLEllky8y2QOcaxFRpdfXac5T0T7h74Uzj1BMQ07LsFQjpUxPYwfEWdEtmrcU4LdV/Z8ihT
xG5Ajag3W8aVQ7ft5bxxc/d+6OeKcacgA8vk3LfGC50m88l2Ecz63q6blucqmQuQ3bK5dF68ryT9
+dis9s5obBX6KkDR6j12NMKVRHmc52FjZ14ZmIwN2CyRHM4Tfem50ezdyFQfSZImAkXeEl14ucsb
qM6u66jA9GXYeCVp3655ExAyWFbyqqV594W0TS9sLVveEzd1tSYbIWZM/N65XEdGBh35nugojnY2
+VHeQSCBof6cOZSGelFfhNSSXVHWWyQ+B331Tk6ffkVyCP5C7x4RZmyUmzIINRnMi4QVhbg3E9mT
X3kn1SXWfU7jHf0sOHFegDef1xs3VlErLX3rDoDEtcX7omL1w2agFHaOGMOxQbem0pG5aI8WA9SR
+2C6eXuXkTMblWWDKE6Xdy2a0GBhNPagM207+I3zRpefj6xXJ9/N462ATdutFT6PdhgeJznG26bp
5m2lxXt/NeevJoynS+euLrFt8zXO6r2iyxwia1wvheYcOo8ZfAaMRyZwORdX+wD3qu+NEaEqOT6X
aRUPZL8We2kmSwAVKX9nngkFH49M6vdvKT7WcJalHow9evt4fqyrvoiGMXsbfNFv5ZK+KcErkkLX
h4u3PPRT9toY82Pl2Sd/JjzFJ/eVhzvetbNp3hmudpldvwtTAZ2wGdKnRel3hgUsqmoffEsdxwxt
hCHRDdYCIpef1vOOMfCFADjU0Xr1wZz+JGyJd50xFYFuWzWaZ9tZnluFPiGb93jLHrs0fiVc6xGX
211SyDPReVfiuafttI4bQxG2UzKoCzO1fMK3jxQ+RbvwDv5AWszMyP1Gt2G5BrantlDbLihy7soc
g6bnZXfNhOlmqRA9ZLsJdBdTbbYgQ/M+DLt7TG7heI7t3ud4woBkbc3CuJd9WYSECEVA07Wz0Ovn
YdW/1Vjmg7pEGqEtGbkFqJVvJcuxx+BBKTjvErJoArUsCr0bLO90HguE/0JyLq1nFNTnNWet91Ky
FzaksmWZYz263XBn8IcAtkdiBFHehQsT0KBtmXoNLcxNvzVftN441I3XbpBduTfBjDr4s426X5rf
Iee+NjD9A1+zmZ8W2mdb2vqWeYA4IsLS2RT7F4YkT0wetdAl2TEw57oKmPf7JIHT835AZAQp0SQj
LjGJ8GFEnN1MI5/EFsUhTZLLKGbtmAFiWVnaPCr+W1/WH4usI7fP1ydw7szvLEmKnsvh1GOT2baz
b2yHqfziwFrjR87vmPsuBAnVjG4NPtu2ckLN7A3m4X0TDUuffzcn95s5lDvVaycU/1/j2lMbhCH3
bFMbW/DxlgkQuFYUftAJYyUHifAs6bXMA5PpCdY8h0tLUhtiOWq0+i7P2h/MAU+ejk56EguDZIjf
YdZDt0e+l54W36Z+I/o7cKoePadZ9ieykOxtMyzajVfVE5luNPWeeLp616wi16Nab7Hk9gmRcp01
Bkzhf1Tr2EZFybi9tsaMLZO4G7Psuh0BGE4dmWPeBkavL69rqRbCFDXnM/GT4rnwkbH1DKIYo1VP
MPutYCXNMprT2DxjWOEiog9ifNVr10B3S31M3Pb8rZYmuiCzSo1NhTzviewLKoCEO99tLfLUkW4Q
0mNpfuAJWM8aGQ2vRCf4KAvSaTfMloabpMrbSAH6h/l2E916vU9cBl2yx9QzxVfUDUR62NZlteJ0
O+tecVeSFvMjH9dbppnfiw9N+OQ42JrD8UBZDbg/LuBEdv6h9tLFDFKAOYdsNLoGk5Hp7UhV5dJE
zoZ5TuMlPw46ngZ7Jliuzob1Gnti2iI6WO5k0QxPA5ODewtrxEUW/nuzWnWYIWj7EZeGEQdxNnC9
EYkIk4Jn9AZzP0t2wR3xLMW5lYV4kqrON8yYnbuh1m4BWOWyjTvZIVom8y3Wnem+zmzxqqZ+jUM7
ZdKIFL2/iHlyT31m9DjsvD5+aP0ECKvREFAaZyynqRu/ZCo1TzVw/geaAy0Bi6lVXMy1yp61pKD8
jXV97kIiJYstT6z7aRtas2k5QL8sPIU/XXeUG9xl5jfUt+VZR9cfQiluT2klUX4AuKS28Jn8okIA
BOozGvbaYzHPiGiTyd3DrRguTswgrsz0H2PfudtExwBox6n3nC+Ldd/5Rvc0owGNVD9TnlXGAeMu
LOvJ+462LN4kbCTHfvX5ohcTjRACC3VyknV8lE5162rgm+92fY7ZM1pu39Qxs0lrJLwmuaUwmtdS
57lVZ73CA+v9rHtlec0Gmo7mXN3UVGq86HaXGXPUCdSakQvvWy+HQAkG1JuO2CsZlnMscK/CHm/o
eGnGpYd/a19F4RlfBrtSzOGADNjwyprksbLVmdEam2s1gwtPE3QfZtYUu8HsvC+1ciwuWxnegHjG
FeeKZiP47SlEU2tbx9LcGkbZEThiphuCjvrIW5CgNmSGbhyvVBuDyNjdWAlna5Cssp8YrucIwzfS
uvnqaB030CO3RcXgHz+aHTJfGSL6hN6ZxrOH4Cu+djPVkrEwx+bWtuwaDn7CaHJTBrPL11W00463
uhwL22t3XPmf1ISekS/YO8TEsgXT0G3yYU4ueb+82976Q2RE7SnNAehgDRq61dQ6pm28s9HeegWX
HKggx6TFies3yXSGDjlE5Wo42wVb2WZqx/GIflZe2sGbdyMa7FOq7PKY5QhnNGVZb7EvPoF5cv8g
/zqy9QzlYinGDTGYatPU9nNsUgQr52Z8yH1uFGYyhO3i4xkaYnEazNoLHUebLrJy221M3MgBob1I
A0QvnJVIse7GCjeAR3Dv0GiR2yLccZz1my9TnjybIFjsGmKrjI6FpUzo9lUqHhzbPklHiQ1WjjO/
Dw4L5SPc4TnqIDM3TdR6wASzxj2zlJEOStcKtQIIt1mk9r1siX4jAfeQCn3YJvbiHzt/NtB+DCr/
0jfVTcmPCBH3RvmtJRo+EuVQbBikTsj6i2a3qM7e2H3ihIluVVE291/hJNfb1KubsMk8bZvGSXZI
V9Ipu2Z8zBM0e65MXicdWZCrCO6SnfpATGjjppniTWU2/p717u4TVAZ4z31O60nfkpnukfhiWG+4
I7ttDPo1XOgTBLNn3dHqVHeoeFCWemkVccUYT06BfwX0rUZJ5Dhqa5q3+ESONdIWXQSyiLolyowA
BVl84qL2VTeLn1LUJ7Q8A86rirCmRXmXzI/vPQcVtCPN6d0Ce3/wUZOXQTNZP0F+xMhGyV98cSZ2
wZJUtXbQszOQCDa11fK3k56ne4At+rvBxozZTpfRUHfuhS0+Dx0kp3uuMeWGg4BESY/YHIKAzY2S
LlHyvTNuStNY3lbaq5teeOpMH7y6z5dZcdHJ629aHM8PhHo7EEB9J393iJTdtIwQDzFvftO3C7k7
5mDPAS38+DBWaXU0deVudUSHjz5ORwxmUuvCpNL0Fw8vcoiMSiDrqMenutasE3fxdtNIt/uSaGCN
Da3rLvlc+wct9rGbkntAYzNvRy5HuY+wpK28+E4TRJT0XfeqRgTmKiaRbbJcnk5LtpFpmqBQ5vIr
WnXO4Ubjeau619W27gwgbve49rBjuD5VmdvVOQJTay6zqFC++2rmWglRz0x2iy+1I5PNMli1sqIJ
0bwULW32NTKauMGUHecNjlZP00L8cSTrLJYXgNd/43HI973EMzXMuUnKdOMbgTlRgqYsj8CZeFJs
CuXe+Kjsptlbg0HT2dI6OPzNlURoDNBe5W3Hgn59bsDO9b1WXKeurO5sad3Jti77YMUoGvmZLg5a
k70wxX0xPEJ6+xovDAEW1H+qc1C7S3YJHglP+kQckjZrDeK106w+qO2WEmbdksMWzkVNWEi9sZf2
3c29fR5bV0t5H9UyfaOUcihx82mHTHq4T+3lu92u9ja3+wobl8u1o++/pQk5ikWrDjffT9R2+nAw
5OxcWXPysjbFcJYc8XuyqfqoxXu5Twkb2ojWKraE1Wr6FY9scSRW9OJk6ovVqa/oWUdubLN6wm/T
P9ozDY4O+KOC037DogzmfTtWlJlI0b0AtvUc2NlMENI4b4l28r+QYAN8GAcdYiRPuzQjxfMt5NRt
Fxze6ETD0l6exOS9uj4Js0ZREpVaRGXhcMKh4iZnonsnDbaLzHjeocY9um66p2iIaOieFeqLj05x
jhapHnGf2k8uyVEy26D6BhG4PooWaDQd+K2T0wrJ9ObirZNJ7VtHFq7FsJZZ9jAjwqQBHkn+UePw
LOZjd4CveXAX587NEGdK/YTvJ2wJaFqT/Jh09t5bq+cFAcMW+nmoZ+N+bNgv/eyh18bnKW1fZD2G
eC5IEvNI2q02I+0Qv5qOuG8jwtC3c2z8GBgQ9IYbKdFfa211PhBdRHI2otLgsEX2FwHm2DSJ3PSN
Wr/kbrVfJ6RxqYP9QW1aCvWy1E6SDLim9k+Wa2wRb80YZL3toi03QvAVwMfWd6rXtlqjNJPvCr15
TzeGeFp2r+SY1GlYOe22MHRi9dTwPmEdkYX5JLo+aKUJFRVJyJGkjJe4HUPI3ZvSHnmK1sgvuq0q
UDznKXJNOv/C5HyDyjbTfg+S6ntltd3dUvn9HvlZxKlxxPnQvqHoOCLF3qXTfLBTTvUsXg5Jggqj
sQPTLigR6omY2nrHxZRnNbbO9TAfaBjAS+/Did+0SJr3NpdRkuch5wcA/fbKNPTN1dgGvYRDWxdn
7J6PdU8DydfxDrs1m3c8AAw1mAoQJFWNWF3EeXH7HYnFIT2PKwhBK0zyNCxT5kaDt9X8oj7zUV58
J34eBkmV8WnN5hnR4JZIs6s92ydAoEUEpu5ZxAjtvZTu8sIPofvMZcc3p+2YJOfEbxg0ZdVTrHeE
s9P94kS3BjASHcabRSCWrGfrIUnHjuixD1VpYcniSzg86I9qewD0G8tCpCjEci5kf+m9lv3Cu2hj
eyp7kPCo4wGTH+qYa//IGvMXBn9BO48SxXn10JbJ2Zryj7kfryq56f/M4Wjma5gijnyksa4oA8qo
icdhIxxxwbW1BJp2a2BK4rybaXmADU1bG9eivQ75lQP/oRQEBVNSrnpBA8Gktca7L6aFYh9b41Sn
j13WoqR2JwAA/QZvLWnJs77LSC5vbeOEWZdgaNAHIW2na+1UZ9uqSJVL5sfJUU9pGeOBME/EU0xh
jY93M1qyRJLNbhprLX6Wxhq3Q6bvMzzmzFWsI3fbjcjtDwtXHx0JhLr2+CphZu8I1V2jondPtqnc
KCnld30eOV3Gn0u6HPACHezGj0hffp9S94GJ0Yvp1IRUq/ED8sZpLTz/wCzimVQVdgLvkxnnZfDT
b2pSx3Tyt3EursrP94kXs10y7DEyP41k7G9dQz7CeMf7DFc9NLLl1NlgUIpqF/vOi7dq97DQ+6AB
9ROQAvc0ZnUfxnII7aS8zFP1I2/wNHTm/2DvTJbj1tJr/So3PC7oAht9hK8H2SA7MkkmJZLSBCFK
FPq+x9P7A3XqmgmqmD4Dzxxhu1xVR0IC2NjN/6/1rU3eSzeEPH+3q1ZaUnfZodsgaICjXMatd1J2
w9kEgVl00GP/4Nr9KTKKUwOpEpN2tU/z6sj69y0LbG2JAvMLkJZ+k4ia/ROSS4+u4OSWvMExdoX4
PdqQy/hIB3vRJf2BDPub2E9HzhWufGWNcnCveJzDpSbsj+NIV66zMo+dRiua+zFIPkdh1y99lzJJ
BCJ2wN1ecuzCx7YjohouhxwNV52CFyO2x2NO6uPWqvgu+D5iwssLc+P1mnWMmUO2dWEq4BfpC8oe
QIFUsephYYraRtasFUvRpBR8rDL1Nx3b2SdE2SEpC6Y9HgKUMNdC13HXIPwrnKyQ/LWCMY4tkGUg
GzdpIhdxtI3q2L9PRjd8jlQB14VEOkrmYERwjrvyCuOaOLVDoOP08GVuJrC9LcZV+aVtbSoxktI1
TERuEC6JVs4d5PLPsd+75RYNm6YustBrvkpdgYNY67LuVimanPwImzTDdS0iseXvfm5iVyxdAkXv
CrqH2ywS6LsDe3w0JN26wVBmHSW7ULIldaNybaNnXlUtAAu/jPtbSofqV1fy5W8dleRtRmwuoOLY
zR0Dp90ypA0Xr7FTETVg1onjwnQ5FbwZ7MN+RNJtxaZKsIallRfgsjSBAlRjszL6Ghd5lqvsxwdm
HwxVB73pVYd2gmBj59on3Y1jeswV58aYzQWR2ZJQHdIDqS6yGl1rrQiurUE3eEep6B7iFJOhy8l9
3+qd9d1PbNZnQRXUixptYVlNu+o0EKRgpYkDVL0XL2IVyIZh8hcieF7Cy8+3lUibvTUxV7qg+omd
65tZY/MgLjbHfxgVn5tEkwH2ZFV7ZfdRthvGJrovdQqreRdQlKGuuhpLRSGlUcfGTStFTqj8uEyU
NCUpoOrm+JzSG+wWvm13u16q4k1eYXUkq8t0TKvIDwWOZz4gpjYyiVZaphwzau5gCHPjZMtjdAiw
6SBMuKM1pJ78ZGQfXJT84zKqnlVvpTB72G0/9lUPFFyNqJPhtqtW7GHbte7FFNSxHa1rSqg4pCk1
tSrFhiJwrWuc39JxyPzMWJgQBLAcBj2Viwzfgxg6Wma4Yg9a2XesHZ07rSYoLhagEptjgL52iXc5
PODuDO8IXPhWlKJwqP9UDm66eMPeCXW1qScBFngW9gbHxVFuzSxgBFQ0myJbj/aNHtn3BMbagGSa
rPo5Klhgll5TJg7mj+bGyuWE4xpWrlUzimbTdvbIpp/tG0d8U9uMWlXWbAtCmuml7zHRqJRPrt2y
1/aV5dV7LcrjgO9zNCh0wOBpnaTvw21DA7RcQf5x2fuLUvus5J7IVxjvxyUdQyoAtTfaN2SE4giF
4zewY6yHI7Y5ulqKVz8plZJgrw1g3emdT0Wn1q8DGnX8nZJxzN3KXOkSKbELfUhGHGSZWPxjTFHs
5I1CKcEWg89Y9mThMl+7HCWy2FWIeQkN/0kFzoNFz6eztTKNXlZ3/6h9pVAwwodr/O0srZFkeQq9
sbqQj0ZhVvXmHxFA6wojrU9dDP0tfAOuBcEI7+gShb7/4LkqZ+JXrdD/qvPe8KthDr8RUL1T5x2C
MniG8X2mzpv+yF/qPEWXPyHRNdHJAP2jgAU57bc6D37hJx0ltM5RFmnXq+TpL3Ge9gmxHn8Syxzp
NUi/EGFV2W/ktaJ8QrE3/ccQFwEL638Lea1MGt434DYkV2jlgN2ppAoYlqzNNL56EKH19Or2dtA6
sfYyA1d8O/zEf9T9LAp65gpsplWGyBmLkVbBPKgS8CaGdhDkQKzfPLo/6PfEDCPHrwEzoRnQF5m+
kL3N1G6IsWJ6zmN028V0a0tJ3StyEj+Al4LFJKXllsJMylqqJE6ObmOd+wACAsXeSmP6TQ07Y1GD
XQI4Z1WfezUuNy2Wlp3RqfJ13bv9VdraT30glRd0h8q5aI4Xxe+G80kJBTE2FLxJmPhGh9uHbt2Y
rRTeynm1A02xSdM6XMb0KFZwxqM7ohIx2I5Wva9Fa99iDfMcV0TxpsvxXzSVV/5oQDiDqXaPer9P
FOXlwpM9l0a+/kJdhqyO0JokFGISz39hm8XAWiJ+YYLj8KQlefsrcFNt6ZeGvrZx1Bxka8wXo1xE
SzJppFUxmpEzBWDoFqgINH8YaRKtuyNkvjqa6ZhtIjtQFx1F7EUpJymnmRZYJpMavP3GY8mE70+t
0mBatd0LHpNXCufbYatOoSAUbtBFCjwgc5Yr8Bb2mFIO5hRjZbJo5ZLC9tDoGk3KxF0Rs9R3S90f
T1gmXeWA0ue5kGoDUZWCIS9oB/Z7tRdvzDgPgXhV9VGvozrCftiUaK5y6UcS4kjDoGoz3GNpIyEz
uh1RRrykQyVISGpS83Ou36utvRiyyroqiqDe4K9NZCocpVIv3VGNlnC9sgPWALnAl63GjwOUX1Iw
As9RgkZ9HMNe+xwXlcH5BZe3zQnKT7+5BNWzl6pfeF/UloEdqtBjfMs+mjwOjoR1kD9pdd+t2QS5
zR5MQnlhvJzLMXXcnnRncbibMp8/Q3s2LQCNLyoKDdn9qAD2TrE4O6BttAsRRfPZ591lZkpyzmq1
brEFuafXkG+kELFMPJb0UavMcxcEb17niv+NEegv2QAnD6lL99hWm8/JID19/IWos28Ylwg+KA2f
FIYRrJ/aNDe9+YY1s6M7ApvpNIIy4Zxo9Mds1M0V7lcL7g6NbSbxctP1vrTU2075NdiZdJUwZR2i
EilpCt54rxVEqejm9MywjbM1MesbJCwcx6RC/dkjfN0IrdsiLOFbKY3qoIAU2RparS09Oj5oe8uR
pPY6evTltr/2+iG/KS2rx00dZls9r+RbVGjKif8lI7wIiwcSHKwLppZZfAlvn7gkS8VFN5noiHKa
RMlvHkU/GKpbc/g45apYUDi6RjS1IlRxib10GXTG3sAg5NW0bbvsvkguBSDPqcJcn/fAVk2VrQmQ
O4/gIaKuNmot0k7uqBV73SVOJzXRwsXE3RTuEG87gPD3gZS26y4A9gcchuYWatkV/zlcHcqAV1E0
dBe02O8+iulnoU8WlC8wZb1CvN88FrbiAoRMr54yZXg0aqEc9cDXdh+Pw9lE/fveWYgRzYOhZ8Nw
/uwHH8xEoI7qyQssdWOgjuxRtdJcqS98fOfK8ukl6wafNhYVwa5EmcdMC5l2rKZG2WkMYS9KGcZ2
jhaRv6rSoX8AEtNfWCWnX/5mzuaCTNQo5kmSReeN9+D8zkq/aJtYUeuTp3F+aYebvlLwXxs/W7ix
VLZW8GuTC9f8w1AGTWu9bpUEnH175mwLc0g+tt7mp96eWHnlvT9Yy7FsNklfPUO8QEBpwqJQV7Rg
ftFz2Hz8Nt/fM5momI502isKpoDZBBcYkI2Qy/WnTvK9VUsl+i4KKFmZbd3dVLV45ieJvcaR9dI3
PBusOAaQjFNYRS6vM1jnHGuQoFXeEJJ1o3XpeJRzYAuSku07E+DmQsG2vcC0MK5zN8scQuvdR2y/
raMPUbEtGqv5znKU3YYuRaOPn8hrju+bYcDUgmuNsccuBNogiO3zYcCpiS+bHfGNUY+E2litvk+K
Dj4fJPP7sUPsCmdgUdMOcuLcPphVXyyIvvxpRS1qddi024ZNi+NnOrJrGUZAIjOO0J6xPKDx+33E
wTr050yYefIF1rfJu4Lrk+4vqty5H0IScahIESU2KpjLSk0XUtvQOb9Gr7USaeZ4tXA6CW1cPF54
hbOxg+8TSw95wfpk6sG3NtuyEdaVhiWo2JshrRcUrIwt8h5eW4fcJI/pS3OuDbd20S8/fkOzGej1
ugjXp/A38sr4VM9fkBLDgdV8f7xRuyBYVVVWrUn5Jv0R0sOFpztbcy1B5RDxEPnSGpLod648hHtK
bQZGdItWWjqanXSVjsB8GNj2kkIyPnat//rx3b067/5r/Fls1W1g2DoyApYXOMqz8Zdw5AoGl56/
TH0PszqAWTWqqCtIqOq3ZjwmnLK9ZKcWjbkbKgMPB5jPzEyVvUy5Z0FBpHXcBCiJJCeANj7+ea/z
++znsUNHYaQIRTfJWjl/+nrvhynr13BK0voLDa1xTT0k2FjWYF81raovhQd9V25k/ylEe3dF67w6
Bk0DHyeIuwOpY9l67KG7Bl1Oy98YqIZXioWALq38r1pbRTsxIuoMA7qfgQGlnxo+oiCs/3WvPTXW
qDgRltW9WsEn+vjmZgv767PHMMV8xPrG/7Fm20qKkjKoj3Y8xSF+CVsNmoPa0d/Px35E/utrEu07
pdqH1nOTwIP2YcfYdpPcMYi+iIFAI7iZY/Pj4591/qHxq6bzr42rH4Mc6prXneGbdV3VizZq3EE5
kaCt/tStJt36dN8x3FTp2g+k/quVZKVDcerSTud8kv595WlZtAAAqO+9r7LZa9QOM+UUuGbslL7k
kddqKxdW+vMPerqKycRlYrmBbM+2aj6R1J7RKYVVnpji2g0AoscCjdNKVSjyffwkz7/n31eaHibu
MXa7xF+cD17VKLFvqVl5worvoW1XkAPRVwRxQaJcTxasT4f6wjXfDyrKIGwUqZaogr27PLOOUUbt
W1YDhCOcJRxD8sWtUYAhEplU34dMPmt/GLqHRoAslUkSQKEHhasytGSlar23DdIuXEWhWV2aaaYL
n33Krz9s+oZxCpKgPXsaI5gStcrd5iRkjQ1IIJRvgdCaA1r2cZcNuXtwozib1jR0EXKe7llaQkoH
dMmocF/5nMLAdOreRh9DAaeyfs4860VDfrfEwtJemIu1aSs0/7mkJhPCBlCBf5kNE5ECPsBRVZ5K
0enOWHR9ssgM2duYRetYZV7s+UiTDQJ5zaHv0J/a1ooosGP/+IatwVryd8LEUkb/Cl2Jd+SUVT/r
0Fs3uh24h8TLsxeRBsneK1sVO50XHOycIkGr1RM6RbevfGGhX2gCKLGZ/E2OIgQf/VhqdEcU86gC
Mkb63ZVHHwTiqa1zGuPhCJBdoTcFB6UAs5YaywABy+7jcf26GZ49G6YH1qtpbmaIzRYNCzhCYrR+
cQL0j657yFwYqVCIdJyKeHQy/aqSfWvbds2tDuL+0U3ADrlDC7GTYjYzbw0glGwjoZcDqNFoOA6S
5u8NVUmfP/6p59v66ROcPPs2v1KY5Ny8w3008B6hpuUnHD/11gamv1QDeMxZH+uretTH9cfXe//J
cz1Vt3k47OxVdfo9bybPsI51w9Pd/MQxQ35qBugwJILQqbYpw0B62NmIoi588u8nNI5hzNMooiBk
IEA4v2ZiAneGr1qcsl6h8k+o1MqvNVjgSOAuLFl/eJwmbAw2KPY0AN5V9qS2NdCuFSfUPNmCmr5H
hyYirMOP0n3cuNHfvh52a1LuELpyRKPKe35rJGz7PnuQ7GRVtvS5yzubfiAejUHO27UCUvD649f3
bu1jP455nLRMjkkWJ9vz61UVmoQAWPqJ78rYjgoeVSvwUQ4HFexqw3UXYZ5kO6gMzYVt5msN6eyb
mqoM5HQbr0dCTivnl+4N8BKhwa2CE+2+9kXQPwOtGh/qVD+KQlc3lG0RagSyOEpFgDNTz/Vd7GPf
yRUJHVyKJMRq0+YpEnjpegMAuiZ1WDmCjcFfu+r7b2D3UA9bVblNNbpQhdaUj03ceo8NfCrYU+GS
T5nItwKXIhixodtCfW4AlWYXcrHfjdjpXk2K/dNOQ1fn95qX7pB0LcPIQ4FIbjt5djTLLTa4yKg+
fqPvPsjZpWbbd7SmKXQLJgC6Zz0Y7uopT3FvxZ39WPvFEwgk5cKYfS18zN4kpxTO9pQRNGghszlA
a5UwMwYrPjFU5T1dd2yBcWxnT0ZWKCsY9uqSrne6Ljt6j+VIqB6WyaOcEKxclgk+VDj5fFxoAnYa
TWApyeONJNWlQ4RHgPVBNU5ZFZSHQu3TxaC7JnK++mU6VqxBpmcynOwRFdGYjeGhsMZV0VvZvk7S
Szc6OwxyY2QDTbM/sx019PclDGnIs8xqopNEe7VmNrxSBuSi7SiXTppIWHZ67d5HXkwUCUwTZG0P
H7/cd9PR9AOwZkx8N1aieT0h7lpq81EZnfoJn7PwJUN7STqtc9is11+GLrkUNj4roPy+ZYtAHxoy
NIo4Cp9/pXJKA4jmeHxSIejurdZ1VE66esaqjBu63HpAjI9pW2I21EZjERQajW9CYi6twNNm6XyM
sXl97aIZVGjFPMa9wRRKqcTDUkriBbZD299EGtDDBdy4EYvWC+REf4uVy1rjOHFXrMlU01tekxvp
dygYEQqEl17H+8+aLh5HWJpVVFgQqZ8/HIxhKeRyVGJKoFuPAFpiuNNGsNYjSbn7+M3PemOvL4Jq
PAdDzsvUT+aFCNuSqWVxXjjllcB/gc3EWyCMlxeeXnnqug0Sb9+oWuooSBSxz0rCkW2zQY/pW/tU
yRESa5JKJSENo42ieNVCjTN3MrdRhatLsqqnzd6yiXR967o2isuPb+APL5DM36kSB0kIItlsXsKz
4eaaT71RsxJjAeMXLr86WhfmImV65LNxYlGlYTIyBVPSHMzBbKCDG2mzUyt5LwHuji6wHrNCHZZ6
oHvbRpdq+HWBe6dKyEEkt1E2hq4MXyKKPMtYxl7w8W3/6QOymPNNIF5sWDj/nI8Rd6QlFkBJPkk4
4QmJimHFDyLcB7nxmf3feJ0ON1WIRcssxs8i6Zpte+kgMtvZU8RhmBqUcqbaKwfA2abCk5RGSHXW
3SnUDdZNjSxHi+RfiW6G68SsSgwLpuWoadusE0pZSdJeqJzPTkL8APAgQFKmrEBQzursGahgSujm
yeUpr1tjmY9dvM6q8CEN5e9elUtLGN/aKjQKSrMqmSgfv4HZwPt9cUilnIEZFdTSzl8ANhk9BHBd
nbw++CmkQbuiGJ58/vgi+rtnPO19p2fMTZoYhGeFZgMu/ph3RoPIK7E2qtZ5zkhXelKkZOViUNFk
hLmRHRThZSgOMfmidO7Wku+7n418jE5gcsbvBpFRx9QK+42qRO7TYOfeV6+Sgw0QQd8R5P84qTo0
joXihDQHMTpBgrt/Kths686iQZ56N8j9qZs2bXXofTPamIr/1BpxslF7017LoA6ORjRUnDGR1g3h
YB/GsQdg0BcxTgcz/Nz2iLfkSsSOLyp74RZkuPh+9q1A/jYcEJpVm9bUiivP+fgZitnWhe9Wkxny
OB0YMNQQpmH05iyRtEpUqYhwTihyf6Bd75bCluR9jABKX+DuENOZ3koXmB+6jesN+TdC4r5GyN4W
ZRwFuE+S+rrNy/zO8mtMWb5fOVLukzMQWsYhTxu4jknW3eg+gSL2pK7VhWt2+EcHQZyUK7CTevF2
LEb5wq29G4Pg2qjjUggQ6D3g+ZzfmZpIZgLTXj5xdsDUF/bSXYrk9PbvP0BaLIB7wD1RW53HNBuB
3NloBpUT0QUEPgVrD1yORKHc8EvHUup73yJZuNc2+Ag3UQfxI01vlWSTeg9edZOmyLXU4drqlAW+
/rVXb+Oy/oyveGF1EFZAGvOxLXK1e9BZ8S9MlH94+1RlFYUNssJ0JZuz80CHkXg0CDI5NWaWrEww
GcvSytjaa6KPd8BwAt7ygK1awRuB+Z024QKKcHatFZW2MDQqOy3q6WUediOBN92eaK8fLSyJDQFY
mJZoZ8PzoMFgSXL8E6+o77AKESAgWg/ep06bU4hum4V2fGHtnpcPGNjTfo0zJMmSlqCYf/76cbh1
se8r0glW2+C4ajap1rzbeGz723HEEQyX3X6oICOu1A6TcodL7NgV7bjMBjrDgRYgCJUn+jyuFnXB
lBLSPeqNFZme8erjQTTb0/BbDRnQlDl1aSgcvvZv3nyEZpSZCKobccokSaHQjPOrzMdgGUlCunBU
+eOlqBda9IHYQsnzdWnoCDJB43ESSehy/irijY0YYk1OdXv6+K7mVcLft8V9CQ7XbJ/l2Vat12ul
GwEAntSQqJpIA7WTDN5E5pcPU/yeX2bBLrYiAsgU+6G2B7G1ZZI/6kklKxS+DjnM/t5u/vU3WQab
OVtFI8a8cD4skIvTvBtL9RT43S/20nkqNq3h3sVqdwmNNjs4/L4UizAvlMIQLa3zS8E08U0dDcKp
V5Ivko0COSLlcWVIk8UOu+P+wuOednNvtmHT9Qzwwkj/KdOgm59NeJ6GfhiatH2yGzV7NiRgu4pn
RXiTNcIdLVQPT30nTDw1fkomkyX9tPTWGgEJTykmBkeO23zw1hpSrkdJNl38iUG+I3IOZxIk4uHC
F/p+5aH2QVfJ0hmIZB7O556W9JI6H8P7UfXTlQRf4oeq5OoWjZBKs000O6xP+oVd0XxryENilUMt
Rr2VXT194vOXQhDFaCttUtxXjTB2YUbrKUmN3MG8MdyUNSoQ5Jvqd6Zl7PCZXd6MCenkGsq336/r
f0LImb+k94ClXurr7/m/n9EU/+P831a//z1t1kk0efZvgPIGNb3dl3I4vVRNXP/Hv/9uyE7/5H/3
v/xLo/mZPLP/928/siatp78NuUt6psWcMm//79u//68/d/ye8Odug/rH96BM/8+uir+nP6t3f/Sf
Mk6hfYJ2Oc0ddCnpjDKV/ZZxSsxbn2ix072ZtA1UB1j7/wlZFOonutyMKFb/qbQ+zTr/FHIK/RMd
RoUSn2bQ6qMX9s9fefv7Q+IB/ss29fnnzXZzojuTBQ5IDw0YjcPzkcSyCbMXMAbqwUwiz6BZ0LT0
OGUhrfAk6VJe/Vy4xfX4vlUkmmgy4G3PVSqlhu5JsX0qcylwHtnXiIAOKOdUrXEcO/FNVuLMydw6
3JAyliRPklcA0i7EsHnztv56Dm+Jj7NNAzdOLc1gT6WAZ+ZoOWfU8skAU6my7JiruPtHAkjclHOd
kvT+oai+V0nqblSm1wVYc3Nblvovr+ru0WqpKw3g8TE1qzuWOET4KkQ6qkzk/2nKSWjutiZRlmTK
pFgVpQpgABneqvbaYDd+FezYFynqpwu6RvLFz+ZN7odO5tSvg+nLiREx6fmLzPWCLB2sOtcQIAjq
wnsFH0n9oRuY3CpHE/tG3mI616KdVwP+3cbVHb218tbOdyF8aG2r46J7ARcH96DcVPn3ylqPYl2S
JRch2T8WhBBU19n1kF2FgUP8HOZHSB2T3ZmYvzV0uGKlmktPO8FJAF8HDt1IHfET01YkOXjRx2MX
LnI6pI/KN+I3B3MTVHtluAaf0hU7IrGGGzt9MBDOq9kPeubQsuijmz2NwBUUa3hh+VKPV8Qt2vKG
rWfDYal0iAhoGnKCV+g5erpecJKImEWeit4sWOWn5pYePEqv+C7/Yn5VvyIRHFi4bknCkiu8ck5S
PU6RXUSfuCscx9IVJezNs7e2vQXqMeUxu5MebQxd9lI2nB77Ckef6kdfr1uSUX2wHMv6R1CiLlu2
YMwOxKJ+K+StbqOyp+IIum8zlAsdD/B1eG3u9JV5z2FVbRbuS2U6JHQg0csO3jNvTb+vuCuibaYG
8sL8rC6MDZCBjb/Bbu9fB48jTMKBQwYT/sK+6R4c95rW/sE9DhiLP2eH2omv+if8xhr+b5wIhGus
vOeRTfhy2JeOvnNPsbbA9RhhZ8yv2RD3HBdvW2mBfdZeoZGLbuyvVFCvxq/Jc3pt4SDJCfFcojle
ik33i70We4wrOAdXuPrXMiaghbfMvw07XJ8P7LqX7tJYc4+7iG+KwKI1bT4CpTOyDn+Fv7AFhb/S
gdSBHbZjfU+WkZMdkAHz8Y234bVGCvf1+DXd6EvS4Ug1DJeNA2/lZ7TLnoZwY5+sq3FjXyPe29kv
7TE+2nccPIhpjo/jdz7bcs0el9gcQg+DW2Wd3qV3GgbqZoXKL4iWAOXVbmnIy1xfvs4m/7sM/tvr
yvOvl8FTU1XB97eL3+sf+OfiZ1if6LNNJX62KpSCqKD85WGwPyHYRyI0pSyj59A5sf+19lnKJ4qU
KMcNapZ0ziYhy19Ln6Z8ortFV01HF0ctXfytpe+1BfdfW03cApghZB2pFMsvR8fXbPo3BxZOU748
EJDCtCRrntOkRNxiIgrL5qkHAQnuYwzzqEYuhbb4ViYU1Ti5lhXSTA5Le7gtlR4LOxG2sJCTVUfK
U7sNk5IafjzUFnQMso3u2H5lD8RhWdqiTOJwoPgdBTrEO8M17jRfd11HAlHiAyZKU6vUlqlOyFnl
VFj4fQzeodGV66IQzUkfgUqCBsMvb6UlEURyLQ23uWSHe5H3RKG2lZzJS/pShraxvaIDpKo1+pPS
wL2d+Anwc+SOSiOquDy+hujYYTQMAubmTqtLdQGDMJQXRChR/QgDnWaFpxG8QW5rHjuyaBVjJyvh
GGuOUQFKWcZ4AolXhw3owcn5eH0+X85+vxuOAOhYxdQ0eS1qv3k3BRJdwTPDtStlXkgdjEzB6jWd
9MARgHyIjy8321FP12MrMDUVX/+HcuP58ukGXsWQqzVIF6jJMYO3nsC0Ynha9ywTTFEuxjoo/AO8
xCH+MZKI8rnNu+pp6CqGAJUtEDIf/6Tz0ie/iBP0VNvEq8D/g+L2/BcBpyI21ktxNVYhgA7yAzPy
RYlCFATdqt24MUMsiWsrtiGngAciFTmFiHDpZ4hp4/D2K5k2FnwoGl0cHSfSvPxuGGkDA8MdiF6E
dGSsyJTIxE2URgFrnF93mPddCVAJWmHsv8SmqS9s4oBy9ZIANhzlYvyuem1lPzDkLc3bxKhuCox8
VpOPP5Vadc2TVqudf9+5xEv/0Nu+YoKWBeT99Pc8/S93u0wds3vhQ9enaYWuMdvd2SYJ5bI/oMYG
JBIEVvZtJP8BboCvxpcEa+fbajS7KAxQYSpIKRAzma/D7c3w1VPVZXS4CQ/N7GtjWUTKQC57llgm
9NM+GJadjpf2wu3NPxquyidDNoyCZ4x94KwsklhdkacGUJyFJdjE+yA5HNVgY1OGdnmhBPPuDqkH
kKvA50K9hxzz6b9/c4eeKtsxRiRgkq5B1NlKwaPP1ncgYXw/YP0Sh7rp+t6+8FVM55Gz0cg5aRIZ
8XVQFaU0en7Z2m0tNammUCKNot+yV6roNnGhhSxS260eFDKiHKThOWvW/1/V/nBcePdkuexUpKeR
SyeCE9n5ZUfaK0MmkFQtyLwei6Wid/11YxF+tQiUTPvx8dXOayCMHmMqt8C+n06FrHezmzTrSMAY
J4ORdnXUcPjIzY3bqCpnoti+rUwhrxNDJbGQB3xhCHHIfPeEKXXRMQVOopAPMX+xrhsVIihUxk/l
9nnqLSNbq9JTVaZj9D1GmEFl3/D43RtLh1nFKIMVGVNblWLkxlFOaQcHTlVjAVtmUWkMt2Yftun1
0KoVsfFpE4ubAqAp+ZJxRJQjuouGBvxdl1UAa11ecHKXjWkJlLxThimLkUDHgQaQTGykcA3JuBvd
Nhh/0VfGBLeVK5oSyqLtTHn8UhDp1r54cjF6X+hutxAcw8EKo2utC4R2DFJZKe5SOzHY1NJPAZLU
xapnHiIZ8D8HEaXDuzV0cTYcKy/ToKJZfVEOjjcGYoRRqqSBeAxBBRstGXdeAkYHR5kdf4E+q0Ln
Jm9V6Ve56ZN+Fqpo0NDFCiqtHj0DsssigL8aSMsG1dsuj+MuPNSwrfxj2dJd3RhDlmhb/g7PHh1f
6jO3hZQSiPA5TulLXAlPK+MVWQU2U0clG5KVHX2QPWECxdsw+26V95jmUGu15KoS0QVbGUGBKVx9
HRci6VVcfH0xaL9S1Ui7clvkSUx2b6ZCdhbrVNIK0EaN6g6aAEPdDunOCxLJerElIAxfRNlFwy/k
aLnJ0QEKUv4s6Xku0DSlRbEM1H6Sq9lKJ1Uv7GwwjZsAhcMX245jNIqqy55kkSZhIa6kPgUPvqBE
6mcrdFRY0iKtDjljamBCsqUgHDJ+1MTIyaQ0FJDOojESe9t5XSIvddCu7c5PW0k6GvLgsfpIZD5W
934aDOkte5f8F1hFyz55pdT5U/aarkRPlQZ3kTU9BhS+MMjOk6/ZFYJXGFLiLA5tP1SZozYCo0cW
GYG+x3fN9mgVpLrXfyFfst96NsFsTp5p4BSIho3NZZAnYafvfTMlHlROFHud1V1qYXuXIH+Oz1Yq
AVlc5LwycDWxBWR70yn4AeqrqiCPwdjkKaSqfGV3kT8OmLt1ZY1KBcUy6XjjoTOsVt30Ff3fHeg7
FYJBbNZBY3l7C36lWazJ/tXCz6apJs3DCCdjgAdRhrK/69VKIqBwtChqOEDq4pyEAVkORpNU304t
HkXdaPI+az3yPBet7SJ+WsAQ1QEPNFoqaOYBizaMlUd2cbcCwaeFO7Vv6bvWeW4A/u2lSBa3aMV5
sossL0btWRD9HOx4uYC9QG5ASk88oD57QWAY+XkdZrlvIGXgF+lFVsB/FlmeXo2DRSnASBraRUqg
Si2AM9EVNOFdue2vhoxe5MbqTMW7piLmBQ/I1YE2XLdhklvVuuv8rB6WDA4i1/JArl3rGWa/W30B
UBkFYjGWYQwQ1je7msYNkCDb/1K1WhBgoasg1ewTuvDGro3MSPUcq6dmKG7KIZbcEk5WbWZ3hHT2
uFvjSmWmWCCU0uKvQ9eJ+hGvv4UIbJQU+YH0Trk5mCiU+p1UqrV7jdymPkGp0rQfQ62b8aUF8Xy6
5gQ1RZbQHqKKxY4Dr9T5yuSmuo+r3zWdYgC0lqVRtauSrIBbXMiLvDcvNcXfXw/nDV42RGmczdBs
nV8vlMm1IrzRdiK387epn1XbzJQzGnxM0uOIz+DvrIXT/eF+UhBpT2VuXGezAqXkGi2WJwtqD33u
JaOxd3qf/pZWu9WV1VgK1QWXlAdSWP/emeD10iDdEB8LJk+BE+v8VpuMfUUsRg5ojV/5+4ipgngB
TEYHWfaLR9kA/xvTTYXPRX1wAi91iRMWIbBnI6OC9fGDeLd3ZVOJ/QFrJbaeyVJ0/mvInJACqwuh
qA+eug8bRex0EyP1x1c5f71sPSYjxaQzpCaM+2yuliJ7N1QBlBa/IFx7rFhKQMM/i9lXbgoVaLBj
uKFrXnjH86OOheJm8msqvOLpHDZ7x8Ta9nkGyvJXwVdGipeGlH1TYjQkFSPzu3YXBVHtLusS/vOC
f7reWW4oD09/99bxrE5dFdwMbC/nUsteNwrXUkmRJ6nD5UAG9MgrQXWlsaWW1wXnQ4/aZKGqxYXb
P9/uIbBB+kHjGsMsO2lOWdObf7OVJklsEBDZtS1BBZRrXSLh6o0lGuWUMjv6m6wiWYUKNQqYOtAD
dfvxfZ/vbadhjg6NcwoOCBqqwlDPLy8JjwBzPSBtAv/TNlZFsfdE5x/dlI3SheH1h2tR2KERMtVx
cKbN3nQs6pHI6cR02GPbV8RrE4mo69FtboT9+u/eFo25aTgxltXJj35+W3Ejt92gF5LTkSftw5kN
44OXIQheyGqdX5Dpnh9LXqcKFlj0ExStqMHPG9IQmUE9pZ4Hqbe0/pOz89yRG1m29RMRoDd/y3a1
kWmZLukPIY1G9J5J9/Tny56Lc0RW3SJaGMxsYAtQVDIzI8OsWOsUQ5W8DU3Ix/VS+FvDzVUbIiZY
KW4v8YpVZlBJSxCLA7e/3LnAbQh+0Vo9pFbafiwAIZxsexQ7fVD1T6niwsigdBRDb1tdgFlZLJ1n
WjcaqBSHJtSyI+7mDmGIDlq6QORPPWZxhzKBqo/o/egaHH6eCu1psNWmQkz7FHXuYtuMDFzChlfH
Qbvycy6OFKURk8WDNCUNxYfM9zkQKH+UNlGVYN6y38IVWqdfOyHLwCPUCm/95K+OioTXBG7ETi+e
27gOtVYXTcVcXd3VhyjJqq3rav3WHJNs5zpZ80vAa5yuuIi5W+aTM7ZAAopX4i2SGP/5Is2uKoaw
8ptjnwzqp9jQ+2c1b/piK4RQ8NKavWZx7pNfLdKBpP7EA0i/bllLUBNGegTh3zHotb1eZ8H7XImd
Y6635QuH+qybcf6ctcHwGBDOrXTVlx6RbaToJeFIclPxkPPlDqWpppXtt8exIOlMUo1yUVQ0n1NT
76BobDQmZ0sHrfZkWNnfBdxDrluHGIS8W6rekoDL4/aHM2Z4VoGcfeiOnQimY4RsEXyGmfcP6PPh
NEZmtp36lqaCVkb7tBP9nZ3Y9jGBE2HnQEm80QUKV8LXyzWts4tzzjFiGI+tNCjF2ctObYEOFxxo
9XhUqqHbepaA96KZfnRZt+Y5L74+lgBug/mgeC8JFeafwIqqDFKtaTyiAKNvh1xXQUQ17QlKWuVb
q4QNGjOOTXssaJu3Om1MAzORpXmMG8vKR2EGeW0iTXSkqkaMZ3VQqxhp8MPj2/5acWNXlgnChEEg
Ci00opc7jeDvECFprR35Aqg5pxoCI21dHJHoSU5VajfbQvfTre5WwbvBG7Vj28T21lVr9VM5jfZh
SqsXM0O0JiBRQ8Jay56yJAn/zRFkWjmV859KtO0ZPNESBkb1i3eTPsqfh7LNsgpDbrwDimxo9ylI
vOk76vAKDgC2//cOWk/PWYcam8VgSq+u7MrSPK6VMR9QgfI5ZQ56cScSWFW7FMDRoS+c7pTDf/mR
0dcfiYaKARUE1AXD3rvPlehtY94SHoBh8BGAVE00UZcQaLQghsQeQjRjTC3/lSpJn+1ClF4hBjSc
EsIc0+6+ou9mfbl9NubuVtqVCRX9KlAb4NmWooKanhSBU48qfOuufqTozmBlMejHNCzY6aZPT39h
jz3mYpNcUfWb7285GgPFHkrpjKg0D87k9k9KTBennuKfoTaoK+712vIYqnPhCqP1RZg0NydnNVPh
VurBBkn2PreY7N22oYAriGScspsNs9zbF6hTrgW1gqQ4fmxusWgNL9KI3g+9qQY71asQxqFsuDd8
ZFAyhhNW8BDyRP5fmfi/DWTfmI+WGA9ipLm91FTQeCp1PqgJyiEIx+655//ZdUwb/YUpAOLAv3ir
wGsuLocLJFnA1A6Xtp+H+wZVHCDHBdMkiT/Afnj7O15bF97RYe4bCBiY4Pm6gCIGo+lG2iHuB0ZH
rdB9tKsaBl+qdc9vNcUDKK8ecS0PobM4k1nPLFwfW+oB4jFnD3FqslEtv/qSMAL+puhZ7pZtkXjh
9DXGnS9ijRaW6DJG1ueQ2E25t0xh7sDnIqnUk+2rVljs8S/J4e3rI6OWO8cWwS0w/5TCDnu1c1v1
4BYRijutbxafB7M30hNxUbb2sF26UEbANNCasimEQ1pcOd0TSRd2kX6A71xU77XCqUYwi60bo2ZV
NwY0yqHuDxuqoO74OQ7KwYhWFjzPFl6/Mu6UiibrhbxnWbmxEkYYpg4JMn1SIPocsmGbw1IOQBju
/DJ27D10++nbt1Zmejgb5jfIdBcvlzOlmW71GK1sJ4KiW3NOAa/dwxg52p7hGjS0xVi/+UpSx+Di
U6Di1YRVYL61fFwBQgqq2Ci2z52a9gdthLLOgt1vBYl57Zu+gmPBnstW3yJUUppoEIZSGAfVIBjX
81ScyJuIEdNkOnYI024MpbR2bz65TOOApGOYkFuxzGwj8AOxNTUGr9MY7lobeI2opuQOmmFrf9uU
/FJzPypJT2goWJIqgVLB/EtGBoVcxR7RPM8yfQulhfGuh7/30R+U8DnVs2TF3qV/wx4FTTJ3iQ2x
Ft8zs4tO6WPs6QWs7NrUDh/MMPuVVEN7d3tlMv1frozrz+gNdxIc5aI8QO+oTxIxTofSi9qzyvR7
u1HTPF552S/NUHmgakcnjTnIC6F1DwlN5LkC7cCYP6I5vPKusdUL3Xi5vZxL/0JdBUQNQRJFJN6G
+Ua5ngJLcGxqBzV1ORM4osNEGfiXGmbltvO7ek99qzvEXrVWoL08IhKqwwQGFIJgfZZAyslV2rRo
IX/pzF455JXxG8EK+1Hp9G/UEe2Vs3/NGpVJGpSSnouQYr7OnLxBC+gIHQZYacm4HBHs2ymrt0aa
OvcVvHnNGy3K6jpzmjpFHSp0BIRzi75S+UUWwBmaK7AJdp72r9Cd+8EuERqALv6NDzzWeNYpjAF6
kSyu+txarmVIP6IhtRdKh44hMeFRyQo/3WSpG68xoCw/5qsxIl2D2iOzyfbiY1qkqkXYYqwUenjU
Sw953ExU91MXDFu1LOyVOzevKcjKMovDL0tAGFXmJWzdjVTau53Z7gettU55UAL19lLf2o0iix+w
1zz5U+2f9Ma2EMiuqzd6F2mfMSGouShcqRdHtUkInfpYafeg8wekl+34MNLfRRG7nlZOzdKRkaMT
WfMv8czrMMN8Hwevg9m1N8p9z3DOty5OS+YSKmTspDBv8uH25b9mjEFRHjwqYNzExeU3QKwZWmQS
JpU51NoubN6IPnSn1mvKt6+LcqMsRVgcTlgeF+syfGFWtlnuJy2sahj0g05lGLYATFr0Vf79zQuT
vJpETJLSjPs+t5YI2wcIxt0LaKkfyJLcr0kFVhe1Z/PTbVPLl5wN4zUAPMO5INleggFh8REIfDvt
PvPb9t5u7BOphbm3YUMESW3EWyjiipXzuMBacCGo5shqOMVEg+Oy9C0QNdKgTuFJc0ov/6Cgl8Q8
kQ06e+rp7/qJpj04OgKmIOBg0qdUh9a35SmHxhryLV0w9ZMaivrQtUP+Kc1NWn9pEU4ruduVL8MA
MGV0smIeyotinJe0uYaO8555hJzJtwl9w8os0KUGyHJnI5V3qEsEI95qlr+O2S6CZdiZdMoa871v
YzMwwI30kKohddvR1t6YtQWP1xhNJ7WtKUFo7cprfXGRpE0JOmRfyAvUpa9HaHdg0rzfm2Oa/I4M
4R0aoodTUarNW4+2NMXUKhNcsp26jD+MWBShNUb9vjcthco4dDtDGOnHHEHylSD12qrI9LmyqgU7
3LJzGE3MpVa23e8bUzHf+Yz0Il/CbKdH1PjGyJtTDNZXDjTLrPFiCiE0xlbXhYNQslF194OOTk8X
NkrKqEC1lsBdnEtpSzY/uK1glSSE+M+imGG1wqhKhKT0CvEiz5qkWFrvfgzLyN9oSW8fUiHyt/o/
6dElwE4uj8xRxmF/lIdRIx80LRbDXsTwcqJymd7jkdAt1LP/R5L//wUrXlkffR28AxeAdu8y1NHL
sWXwmOpur4/GL0gJh2wbG7kPdj9qPxemOhx9MtWft/3glcPyiowEgiYrbhfNyFANGVrR+n1kdb8N
UWiPAjgL9TZzbXTuuiWAknAmUyV5BZ7+8SlNJtYYczG4bJEa3E22glvxGm+X0VJf8SXL6JhjyaL+
z9TClzh+qPhmPvZ7103Kx9hJ8nLTobawtROILeLRDz8oXRCj41v0KzHPpY+XtkGrA5akfM+xmZ+Y
OnYjpxRTv29bOXRClHzyAjSHUmdgLIEUqiuYCGqs5wICymmDDJ/3AeG04b3a1M0Db0d8Gj1fzvFl
UgS3pClOdquuMfCZ/Iw/86HXTySfPt50m86//PM/dsMnn/RMCo97rW1/a3k6fu50x115ZC8CTr4F
LyxoDjCc5OiL9G6y04RKDlvedE5yX+KC4YdDZMvtQmOvDaO2Un24CDilPUiXKT6QLzBQOl8UKKsy
zdIOe5WpH5qWJrchmImmHqXt0HtpDviPYNv0zACk5ZAfb9+lazcYYgegOaAp2PmFeWFO0ENGYNsq
qGmftErr1GNju8OTU9QoTrpFKt4jHWOZK9xcVz8zuSZoCtlBW4I4Ji3tUVXlyKVANnYkue5D0zo6
Ez5pvesSd60/cOWMM0QIR4h8q185yObfuWsAOU42up1lVcGpEDZ2/C/FT+szAxLo7XUpzH/jK2Nz
DLk5kkuINivo0v5bjDA3MAZYIm7T+SlTVSqSoRsg06jeu4P74/aGXLocDgN5I9Uo9gMkzfx3NgUS
c5YJt4/ekadCnlFqe6vWkKBHSsNYY1W43AYZTNBOpDYE+dJyeJ/LZtgliLe9kSA2BZJl+sbIBl4G
jnRWu8r0c2V1WOExlDEszYvF7dJKpGW7ye32kiG83kaEVuW3RsQe6Cx2qPj45o/JPDgZP9VoaDuN
xfvbmvTXhRqLfVNGyXGi1/aiBiCvfV1q473VFizYlBhIHeW86pKIxsg1OfQt9YERbnrIUS7f6R3q
VgFiN59vm1rAG7ioxC1/2lp8xsbsa6iYJvglgUftGqcNz1qtMoOXEiX/rozGUZ40o0D9GhqC5jci
DuM935jm+O0fcrGdhDeQ3covTFmc0uj8sKbkeUZBcAB/bBPuMtBPd0Xoo89Lxrm/beripFLeh2iE
hJXyNGOkC0cFQNcokCqzDuiXdSfUocRzZNbOnaHV8S5GcW3l6FyxB5UyaSR9DDiZlz2TsE/QrIGE
8uA2Vv4IL4n11XDh7EavwXpCqw+i6tsLvHgIiNporPEfinEaH3b+LUngUphPY/0w+GrxXo8C+1k1
EuN3YDKMglJBzGxizojTeB9IHae7JlLW0qiLGERadxnRoB8l+7iLY0WAh8Z40ukHdC+RFqWX+U6l
RnBWm7YYt8kQB7tGqDazGnr1cnv1lyeJb4lExOvAHbdnkdY4YS9M3x71A50VOdpkec3eMixxChD3
9lbO0sWjxzrhpYCYgPIHXbHFsS0NJ7XMqdQP3aDkuwgM8jNf9DecGRFkKcy3IkEhdrcXKM/nLHjB
Jv9wHwF6wT6++LbC65AVdvi2mRzD31Zp4zD3NuljvMKIfOUcAQRFeOm1d3pReh+QaLbMvjUOZKzR
ztTH4WGq3HJXaEb5CXm3+qAGSfrUyXE/OMGKf9+6Tj4sxRAJFATWtrw3QTz5k4DC/TDZSXbvC0lv
4cXtyg5eekBCBs4pO0inCEjbwh3AuWJmdd6ZB2VQ/ZdqyPtTE5n+uclgXdm1wiehS8ImDffpZA0l
XDN69526s2Ou/JLLfQXZzI5KsgBZ2lr8EEhxrKakO3YYksD6WoE3O3VIjq7kx5feSEKNcAwMrxAb
LN9pux7cNicRO6R19NvUGS9i3JudBTOePfpoS6w4oyur4s2EjZFSJNHp8oYYiR10JCPmgeDgnxD2
BzTf3LXOjXVxJbjvVHapn/Hy0sGde7xG4a2Y2sY8mKMVbIsKnT4yrubO09s1qseL70dVgZlc1gLI
kfhPeoQ/Uoc2r8nkmFRE1QW09iYIAAfZuQtBVFN89OOk292+BRdLw95/QmbwoJBWLe05yLw4U6tx
PEP/iwoybgfwH/FCs64Nf2WzLtwZxtBQcKHklhNvy2Yb9FsIOcaxdkASb/w0eW3zJUsngMnGFN6T
jNGKh7d5Jdy5YlRWj+HkIJ6DHWThQ5EPrJllYIXAO8vHsvPUB7twrCOe1d7bXjPuoKZbw3UutpHa
HrkKqTgvs8xZlhVQY4pbc0Cp6hymqv+jS8AWuH3SGYdOD79Xo9/WK6tc7ON/BvE0uBNZnVoGOHgR
3S9iIzwXUuxuq8O3q94njVWSBiRNHK1kRYsHWJojMrbgy6fMS8dqcSMq1yjzsk+jMwWOpHls6NiW
28YJGPfJsqkZ3wmR6A1CDn6kbSIlGcvDm87tfz+A0iLxsnw/mF6f3RNjmphz8+voLEJN35U6Oqx6
a7m/Rm0sPt02dWUvcZtUtCWwwQJgMTeljWOTJmYWM8ieD8MOeTGtvIeoMux2GkjoZIvyMdrmt40u
Tu1/65M1OTmxLAubc6O2IPnLGzM6W1Wn7Tx40rydH2jOby+LrQcI8tKjr03luHKMFu70P7Nkda9E
1BIoOzfrBMyjKHjQFwZuSSODpKq7j23a9MkKCu/q+oiOWaFEUCyRxqPt63ZQD94LLwl6uTQcYRlJ
KPr4O0aSmvRjUxigBpU6b9Pz7U97bT+5l6RZuASZ08/XaIZ6lalj6r24QV882qVpHrq4bB96ELG7
VkPc9ba9a99Uzt3zHtLg4NLM7aEhWaXx1LovVudr/UmzkmpnOSU6IbftLOC2pMWyr0BczN9I+xoU
0NyQZba0VQGjveTUwiE2UcItSi79aXRGZWvAQgSzqVpFx6Au9jUKNr9o19cundfWbu4A8tafC4ZQ
4ZcUxtqk0zV/Ab8S6SDtQkDXi29QoRciBtG4L4Gdeup9lZpxcKc7bS8+86YhgVEppngmJDUqWDaL
KDjd/jbX9hzgFeqQVO7538WeO13HUAbKti8OXGbHPMTrQ+vpH8bBtpAa9N/46LxuBfkmTzmeQyIv
51tRZ1rIaDX2aHmYP1Uk3Ipx09t90u+iclIiyNXcrH8YmERZywevHTfYBUhy5csD9cHcNPOm5BNa
prz40IM2W0OpRLdn7K755/YnvWqHN84guyGgXMJLfAOCSCfUvRdjioa7pKyddGtmXPeV63PlZaN4
DriYAgmQ7WWdswi1SSssBeL0BtXIrMizBzAvzaETRfTl9pKum6JWz4wL4dcrL9QfwRewFehDpClD
SZK7LlN/Jn7dfykb3tK/sETuDJpLh8ts6d51hCxITSP/JYvCdpcga7Wpy0595Az7K0/1tUVZMJNB
PMFWwWUwPw9Vggp2ZnP1tIih7xGm2hGsR5mHm6D0+pW38ppbJwqRBLJSomOJbs7ToWHoN1Be7DAo
UYVVe1jvHSj20OY20+LkTZY63XvGVKxsnbxQf2StrxeOyjDgIJVsgO7EfJVGmvmlBU3kOaqd+gf3
o/yUOupPwBjeoxaH/jHyoV/dDFFZPUrdipVw5Mq6Gf0CjiY7aMCOF/edEZ2xhJYsOLeZl39SACrB
ytV55YNudel3GyrdTzW9X23lub7i1sheX4GXJJIAQuarpluWjxA6hufUcfNvwE2Srds3cAbYCsKN
RA1rwyRXDXJkpQtnZmd5blvfqbrSiolrg6n4Wk2w5w5N8EnLRKLxkKTBygIvnYxF95PPKidz6eAZ
8wVWcCTURae6LyMz/c8MCvNeEYQZP25fx4vtA8PCzsl6O+STlEXnZowY7VzFCstzY9fpJy/XXArt
gwO3iTMa7QPq6UwlN5m1hvdasyv//A+Hw5ACSU+gF+c0sHgUfMf66PZ9ccwUevWxE6li04/+W99C
uVgpNgk2lJLhcgqY2e3OC02jPHfs5m6KJnOX1CVhrB3qz14pirf6OuxRxqKsRN1V+vD5IrVebcjd
g/JsW6HV3VHiMdRN29ql8j7yoyh961WU5qARxQFRFDWXynmQMBW60ycVyldutaNHVsDJMOZ3SW3V
x6I07a3ptc7Htx4grj/VDvwzwxUUJedrHIeizExoH8+uFcWnQfceEj9qwg26yPE2q2JlE4d9vVJr
ufDsoK+oFvCkSnQU3Zi50d4v6jDTneKseb3q7EJLaxEcYph3V7WrWdBVY8wTs5VAvujZz40hDTV2
WZOW54p456soivIjkzLOdmoVda3CfHHr5cL+sCX//I9rQcUPkZIxL8/paFvDvk0C85VkInnjKAXj
nhiS9SoCNT7gMovUpzKuraEvz05Zuh+ppOcHem/J1ncC/T4eXLESol/edygGQJQyo00yAH3SfGED
r0EdGH5+bh3VO7UcjpPhUL6C3ZasDuZL5SNjlvvbZ/Mi9maRfxpdHBNYOXKvMuLinNXF9MjJQBjG
iYYu2btjnX8VVRr8DL003kB04q841mun5rVPwKso4SXLNB0atsHpsS2MvJk2Qep2u6FTHEizTWN4
ub3Qa8eGsQDGcMiyKLkuFuq7KY21uC3OcCxXH5NBGR0kOPI82N22c/WDgmtDSgEtFqoP813UFcNR
pkbk52mMQf5kXruBZOZfYGU/B/gbxq2AGn3cICa3Ntsk/+ZZlCO38n8t0xaYW66mTg98UefnmvP6
tXShfbGnjLESEZR3qei8z5NRDoywwPgCzaQmlM+3ly4/4cUPAIJBHsXpBec6/wGm6L2yjIzibPbW
g64jRq7XcIboqYD0ZNDXMItX7guoNbBW+FRAZMsyU+nhtLn7+dkvzHZTgtpBZcat9Q3OI/nsqLX7
CIuDc3jzIpkdIwPANl2X5UhX4pZt7gk3P/d96zxEauEftVDN7/2h1kMI/2xIq25bvHJy5VQeHBGo
CQE2kH/+h8MDP183MnI852Wb7Iew1qu7um3StdnHK9dxZmfhfwqrh2xfi/PzKGr4kFRD1MzmAk4B
tkvx4/airhxWkm32TbJQkHcvEg+RRQQEUZGdG6OstG0nPHHSBGSLfjEE5yqJlazbNMR8+qZO6sZ9
jmmReMfbP+LKgeVH0CEg+uB1XhZia1FpkR427GXuj5SWGCUJYLS5IyCZjlOb5t9u27v6hYmupN4z
UvTLYEdoStX0nZGfy0Sv9kqLl9s0NLvvpsmDSPa2sauLQ+MTBAYoDEjq5sdGR9fRt/ygwBFFYjuG
xfSsdpV6qptQe5eMafA2nKV8LumCwBlHo4AbsoQQa04wJP3E4oqkqx8HwdjvphS9JGuPBs9YuYbX
Lr/52jZzuYpkN/PV2aXu1MhjF2duB2y3ceZCFeSoHzVXiA886tMehUvn9+1Pem3/TAbMmYtgoTSV
5kYDW80TOxy5IabmPnmlpsJzG1vfc6RDTrdNXds9CfuGgwZ2VhzN3JRWGHHVj2F2bts4Hx4zI46U
+2IQkDcRIw/+d1Uo5ipr+NWvCoqOwQiKkfw7t4pmGOXqys/Ocamqn9soQ+C+VYfkp1bp7ufKT54K
VArWZi2vPJl0YJiUowhBbWVZ7nVak7kSo8nOqt9EX7wYFY1WMIW9Q9NES7cwL0EmjSq8XtyFSgbj
8e1PfXXREsZDAxARryVu0KgR2dJQij6nKcQaPiJlm86DoWaDvp22F+EEW3XaGWu6jtd2GKANHxlH
gO9ZuHXAGm1YhiHOoK+zk2+405Y3sryLKx2KIyDsf7FMcOX4AhpANBAX/sBLSyMPyyA/MwWQflMS
rdrB2ZZ8mFQGGKwWPBhMYEG50se/trecYab2yCYlD/38RCHk4hvCtdPzoPvR1h9zZUcYFLxoagO/
VC+UvTDM9p+kDZNPb99WicPgRIHnBDE3t5xPtZ36jZmeq651nppcayGOsiD8LssShYoaxm3PKuu3
ASGlF8S7MKAorZoUeedW6w5GRCUKWC/B3h3zsP1zHwTBLgcY0+2iprR7dD0Ez1ro+dZzWHfOz9vr
vhIucIYJGCh2AehfopmnpNNQReEX5PrkImLWZeF7+ifucLht54ozxI7MU+hagNRehJs6gmB1hQbQ
uQoct96KdBRocEx1UuyjGnq0u78w98oXJaeb6M/MPyw1GJ1yvB2fDcvlJBVFG+qPzM/7KHhlRTqh
RXTb4JWTy7mVBFX/GZR//kfYNfWAaMfYTs4Qv5i7xpNYKcGg6UtZkwTWXVPcId6Q/0yqfvpw2/QV
1yABjQ49NrIIWtNz005d6EniVMnZCFrwLbYQbnLIJ118rbze+5XEmbVyaK74QCzCyALOkFbm0gX3
rj20ZmMm57qqw/cQZYIwiYYi/YEwQ/07VzpvkxbIK6984ytR4Mzs4huLrsoVzVSSsxfUPwqoyR5y
s4WbkunU6ges3g9Ah99bbSPuoQwv1qbUrn5mytGQoIOpJVCaf+YmH3Vfb9nhqSuD8+BkD1UWjD9a
1RyPZuv0by514QgpPgEdAJLC4O3cnD72iRL3SXq2RfuzqZnr8Y1AOyudZq2N9Fw9uxLqz2APYoLL
JEUTws89NUzPXqre+5CP3hu1PwiGQwJxjJB+KTZZ6Lv3JZxDf7PKP0wvttSrXNTImioFyhl3ycap
JKeBYlovLWHgiq1rp5Z3Evw1ICo83uIJtWCd1fXEjM9FJrpmG096293rVdo1h1pxvB2CWJW/6SrN
mu5u39Brzo9Cl1SUAV1kLUvPuQi8NlWcmMfUGR8GCxCjW4/WP6ZoxFtbNLwoZLhEm2RE8BksTqkP
W4HQQiU+W7lSn9xqak5dkTsf02Z4IxPF6+NFmZIaAmhYWmrywvzh8pRitJIxDpNzZGfx0Z2gcBsS
AZuvw0PyFx8Q8ifNBR/O6MBiVQ4gdmjiuXv1VHXdpktGyO5DU3SHMHWKNbLla/cBfM//WlsclHaE
zMuNYabVwxIYvCjhbnjS/N7cRmnibSpnyJhkanTnWFpNvhICLVF+/31WCQwFNskktb34rJPno+GF
cuI5EwSEG1CiabNrIJFDyVtONGxUf9AfKcNZnzJEvVVUVrLmPk2UNFiJAa8dW2bucHmg88lhFtGJ
XolRgzczO2d90zMwljgPNObrvY0cbvI3tuTsKjBYyW2ycAR20pZOpSkpT0qANE4Ga9y2jGDbHaqW
1vPt43TtG4PDgUFfNvBlA2N+dFPgi8qYF/GZvmmL9gPinP1+VCexZyZCmEeGFES/bbTJHu+1Vive
eXaolLuM3/jx9k+54pTID/G9jD1LybiFmw+8OByatInPUZE6j0gQGd7WUfqN5f/jZ4nc8wx209s2
r7xkNL+hxYG6lJGDJTctnTB7GksAXlU/tD+tRqu1g1NnkfOtj+vK27qRm68xSFy1SdJEliqZUpcs
nq1eqLo6DdHZRc3i3kegVNA86Yc7mwm0d0wrK2+copf36DU1tTAHQnDpdK3UV8MBWtSzMqIY1OlQ
ezdKnH6wiJK2dhyglnn7s14JpUlH2UhCBIgclvUao28L1ekwGGsQkolWR/ohgchsbSrg2pFh7pcE
WKqUqcs6VKMF9hBoLp+yU5KPetyU1SkrEKh96GlxBseqdKkt+kOHSNPtFV5Y5sbQmpL4NcpEoBrm
1yaKQEvoWhCfc3h/yHupm0MmHxhlupVKi2gl6WNaby0vd3691TLnRgrPULqlAbjMuoN+VBW99cQ5
0GiPbx0tTgSdaZupaqjAB2Or5VN7GDttzVVc+EAOrBy+A5TCY0p1Zb7kOHfdqBiy/uwUbf1UFB2T
CC1CJFDC999vr/HSlKy+mbzcklINJbS5KdQnar/xQuecmM34kglzeI4CP0TYFiGpvzBFSxiPA8CB
As7cVFX31tBpsXMWtD77faGAB9gboTU8ZLmZ7G4bu7j6cllUwYiawd2Am5obK2PGSacYXm7XRe0w
aILpt9nb40uILs4Xec7W4tnLY0oqy2yn5DYyJRvP3OBUGmlTt0n+rQ+tbG/WDWppU+ZlD6lXTt97
ox9OaKZ7f7FM8nhgafCo2Rf4At9v7Xzw6uxb5dX2Ls9VRd04hp5uSs/O7sombrW/sgjBhETISNGk
+TpLbmJMMzz9lpWoiQ2DcJ8gOg+ewjHOIcN3+xV7F3ERG0ncLDHX3H9ov+f2RsMue2Vws2+DLfz9
KCJl36rW8IVuizjUYRBWm4yBGRIHz/dW3iyTv/uPbhEPBlm8joweYyR84WXKmeVxqKMSE38qNTR/
8mnbipUg/fXR/9MEH1KXPQaeRdimCXrmy6usURF2Y2g/pBbDoajL9hulvu/6OKkPA0nutxKm+UPi
Ju0XygDNYyyaj1Ku8PPt6/JKTjX/HcD9AF6TywNwxN/Of0detCBF1Kn6bumprZRQVSHN8xAYoWgf
hPAK0B3FZJvR3qKVNB68JA6MZuP4Tdy/RwVqMu8C4Rbin7Zt9YkBNc/96vh2/dNJAHYlEowydCcl
KgAygG31unfM1TX/gtW14Mxv1WajmVn3DoopEf2zsjTpV+ZLYwSJsj8sM9LVLf1Oa7c9LABa9H2A
uzJ+B9Kh/R6PkTVsCHsjevSOGuyTNnatu8ioTENO6Kqpsc+jPJ0eRrXUtA9OpITpZkIzINyNeRyM
Wz2LJlhXxyLx32lAqotTDOm7dTIGJ/ZPZaZn2sck4Q8duzPWRF8X3o23HuAEF95lAghClCVSdgLQ
5zuwxv0Aalw868KLxMbTEmfb6h4Sh3m3UjL8bwB/9hGZdgA4AdSPAinB49KfRn2uMBiofLfSqLRg
mx1JxDYA4yv7Hqpl3Xx0AMRoT7Vwm51noyGyt/wCrl5Zp8kOcD2739UwVLSd741ZvAH4he5fFdll
eIiVsIY/uEnUZNMXU/DeEoxCPFpua6BOwaR8fgzdSstfGtP3gwcTMpCiel8xa6m2T202ZkfToLvy
PMVeX9wlhcgsmtexUmab2qyh76UPU9+rcI03iH8PWvRh0oL+Kbdr3d1AwRf/tJsQGabCrKfPZu44
iBkqHbcxddKKMchx6O7aTEn8YxF3iKANaVA8FmlaxfFBlN4g7gd3qqm99cbo2+8YLE7/SSiIdRvU
ViAucgwETn+M5hi5mwadkHibZgnyQYOWKmZ8sNPejz6ZLo+VN/LJHnJa5Og+IgoVP5VVWeiCMoFJ
U37TWpWlPBhw03x3CIzCvVF56fuqnkS7GX0/to9WFsTBvvHG1GR2M9LKXauDmNxPXd2Xe5cj3W7a
dPCe87TRy43aW40Hv7yaMMFqtSjaD0Fj1LukhL3j4CSBiE6w0qj3cRhPynPDM4b+5qBH2Qbg1RB+
9qq+dPe5ZofuTo4sNo+5qpZpjhJU5nX7QEvUaAsKd3AeOrPQEAXVGz/fVpUfm5tphMTHoEBqPzij
7lWfyZtM8c4qLBj6dG1KUHoxjfxTGXJbH+u8Ht6pVi3EJrVCFMeyaqqDU9XpyNzkeQ3hnckobnZU
hOfET2qiJ/Y76DGgwzaVepoY5HRjyB3dEPx6NuXFXWcOykMEiw56eWrc59+DMgzEduCB/+najTNu
K7soP+A45VeDhGbYm4Uejg9GW6fpO6fop1/BBFvqyW8Lp0w2cQG5T8K0X+07+qbsoh6ZCkZsxmMQ
+kOGqq2qaOnGSHCr5U5BiDl4MglJ/M9a7GriVFWBpz2Zaq3kJz8r6qHYGqLKs89BlinBYeiqIfyh
dXaVv29UJ22LXdOmvr7v4ZgW5cbJIjX+6iuhCPUNwjJOoW+zPsqsTyqgQ/shKwBXnZyqCNBb6sgb
tlw90X5WXUXPA7ggDaMMtn2kODBrZ7bp3/ewbpbcGgRW6mBrdxCPtZu0ciPvpfb1JNzp9uhTU28q
2pxjGKhfwqBWnyfaggjKduADTxAbqRo6XKr+r+969YOpBaGxQyFxlKP3tWp8nkJl7H8wNWkAROlU
EX/py856ZypGWD1agldpg2/SaX+7gVrfQ4TmIdlk6S0EBp4NLKfXi0x9jqss/lcAcrXeqSoZ0fg/
nJ1Hc9tIt4Z/EaqQwxZgkEhZkm05yBuUHKaRG6ERf/19oG8zhFxizd3Mxh6DaHQ650309Nxw0rJy
iWSWOcfF8BMj1FvP/ekulfWtydrMYHonRrtz5yVzori2SCEINK/rQomIUURmI/CDaLxOdiH/v3ko
7LKeoBotqRF189L/8o1kLqMu18rHDsqij2mT9KebCpgFq6JOYOTpeJUsT00+Nd1BT1Ryu1iFZexa
pWbsfmY1K3zHtKzX91ynZLkT4+g/DNqiNWGHz5Kxs2OH7AfLzkw73ydOobmHdtGb/HZAs0TwalcU
gfOMTLT8FQ8267roC3TibhsM9oOf1qo/Fa0Z23c1bgwDwST6YruntI2Tbw45lN2uIKwlOTitaVeR
1wjnaTGNbCTDfPYGP3RGZ5DE+PpU0JGZ5fJB2HmsvhcBnKUIgMjMQtHo69vJetB2oPpmfeD8N5d9
3bNFfZSDOdzoY2VSrrWoSCKilcvljHty3D8sHflAsohz/XsLbPQPB5stvohqng+T0VX6L+W5gqTD
boHk5SSi6I5OvVSPepCTtyLdNnP21mT3ZJ4DNg1R7Tb2dNCANeFu52Shh3MO5/GmAB9JdlVse0Si
l+l8HpU/FDsfJV1/26tgfoSCgOPEuChV3bU5bK89TuuTe1sZI/PZKCUphiCIsv1kp1VaH2ExDe4+
1ivY6F3tacbdMKCMNHbd6Ajj51z2RXqva83iVaFD6IR5J9YWKjwAwXgGnBl9FFPH1N/6bKxlesTw
wNa8HQ5xS3nlMrsBMoD80H7BLMXPgDMcxfDlDQ/YPO6DOV9eMuF0w40UqnhqGkP0DzEBhV3oc4wY
IacNPrtSKasOSyyHrqmzN/Xm+ivo7a0qXizE0NduqnlLkRyqJ67xEltFmoZs+t8NFeQV4pLiz/sX
vzeXJB5F1U7vezX1BL2/fGFkC9gyqdp8YVesvnezEmcvSdsfCsd2vMoNL08O7z9xU6vwcih4TcjA
a/THKoG9fGKeJUPOlTb5GRRknmGKX4/3xlAad0ojFFbU5GB7srY4+ZVRX/m8bwcWyTsc5bWgIIxi
S62rSNSy51bLfipVTyRmzW76XNKM2mE3U1yrFraFET1ixnRF46AI2cRgXL5o1wrfAZnKXkSitE8Z
aij1gbNDyp2BksFH208L91g5gxM8lEhkm32jq2bYt2LhUpZbGZoC1GTNbQwd/8mGBzzQ4FXB8A9B
UsSi7Vqj6NOvo5bo+gGFSanfpkHb/W4q1y3YN/1SnhfojcMNd73KusJyfTNxGD/suynKWIyUuZs5
OmST29XZ7Lwslknhx2luiMfcTNrzqA0tk7bpZbt/f+q8+Xw8kzxJwFR0tyvD9nJE277yZ5NW78t6
avUhyogxPfUaTZNQBoJY8yuP2xZFDA5NkbXjj/41IGHy8nliXKpySVL9ZcqQtx/q2qj6R2xjx+Xs
UMKMqxXOgp6Hr+fsKrPwf8DLGEwSs310UrNWpFMRZmg5i89JY1GlY1bHdezerKveuClm4QafFpx6
65QQXW58VVhbVlL/Sec6drieD+gSSDvvYz39UnOSiX2c4497H/hFWUYmpMV8b/am8awnzmiErt00
sCZr8DPKmzrrTrJMluTJbmunfRSVKfsqXKyplzv43bqINLfVND9qrTHObhGE40REWK3Zc8uNTW3v
EUGXDUSIDYZ3MEHolyya7M7ryCHUuRpn+3JwhkkSsqsq4LM4q4fuk71whH0LYlFWP72kdQj3ev+z
bGce+A/YFoWdjrMDXavNlpX2dZbiODM/gxSIfbpUGglQqX/vLdZPORbaFYRreyS46N4ojVFx0UJF
Wb5ZxqpNJmNMlP5MyrSfHtw5F4dZy81HnRAhcdT9ZdiZfmGtKfFWQxaWK/Nrtg5vXnkt99ctmuYH
QNvWWn4UuiaKoDKfMdC1Is/P86dqlElI797myoGILXx/jN+0XHhrmL+vvAlITfQELqc+Pk+9QzCb
+ezZ3CpS5VNPJBhXjjKOQ210lyNxn0ZUpeqrlmrZ2ehtEfkNThvv/5C/vDkjz6LHlIEW09bzjlRO
tP1NYT3HKk1vdTRXe3toZzwLE/3c4xh7rdf0Zs3Doqe7wwFF0Alc3c3samevH53RtZ+xuOl+ewQ4
3wfUPe4ZIY2nh2mf+eSFqnwpjpJChRK31dp9bw71sotHmGkHWBbxFRHIpm8KTMKPwuwfBcOrN966
Mf4L0BUaeD8iN/sZAlCCa3rl7H2yIPVwwe/zB9mJi3dYsHLQv70/+ls47vXBYJcIbTg11/iqyweT
qQ6zjZ3xOUn8+CvskrbctXZX3zQJCRX7RCbzssvjLHnOA9l+AzfN9khudeM/njbrACD5YxeGYoyE
YzMAdpDKzCHB4bnvBv8xa00vIpHSVVwCG49Lpy/z/vjf3h3GEIQhrA+w3aNjDXR/+e5KqwNvqTCy
MCjrHg1TayM7peyHg8x+nWj6XpYLVY5hy0OvS+fUVv41D6TNiff6G7guwS9bJUBEh13+Br0a+fZu
jXNHmTjcD4aBDIulYC3G13DAzXXl9VFM+5UIttoRbPu4da/RhyGL9GDGQf5hnGZxXjIiet8f1c1M
/t9TPPZvVMusly32p01BRdOAbaKRiX1I0jiLcjLCDpqe2mfhlvYZmui1IIe/jeKrGzntY8DVra2g
23vLSn3AA50vDcOtKk7kj6TknZHS+v77bfar1/fz0RZitMP1Heujyw/mx6UedJhL40GW6btGs7TI
8LIOQXiT3mnCvBZt8LfxXIle9G1fHVY3C9TiUKY0onfQytx8MJXkKlYZ8X7MpyCyIOGHvZtnVzbl
v44nhiDwn1gXUG4vX7I0ZzdrCD88jL5O3a/yNkxMLdjrpBNfedRfxhPzS658BKdz3gebRUgg3UT/
IzEP1POzREKV0w1gJwyecTGwd8Lxrgnu/jKiPJHHERG4YvCbJ6LZXsYmxo4Lvue0E222EF0Ho4Sj
qL0z5+THjLr0yqnzlwFlWvIsZHU4EG2XeeI1i9vzlTHoQV3rDjQ8R89HWZiV3fH9Cbp+m3/1qNcJ
yntxY8e5lOvTNoADeY1t5kGsH6ypaQ859ciumoTcARXjgFiXy6Hzl3ofx+N/dkJfn7xWDSxFiB3b
Swyq3rlKe4RMeRpzitCXpnEj7b0I/OX/MWtg6axMEmiQRNZcTlB0Pcq1cqJ4slqQV9NMS5T1Q/mA
SKQJTU1duzX87fuBCIFRwUHkqNwsiJzkPdHPbDBinTjuTDQGDdvyJrHn3+9/vr8+CbAPCTMHE6jG
5ZtluEJ7el7xUugXzN8j3RP3o0EJaISzKZbv7z/t7eoD2uf44QBa0zi2tkrL0ppWjo74UEN3oFkU
5PsUL8BjN6fFSS/wmX//eW/fzmDdgSzDC0Hgv3WmUYRELHRZ7UOf6M6NXRBbkZjgba4fJ5/ef9T2
hstCWJ9Fi4W5iJ3SVhaKKSRp4GlvEyFme9V9bcdJ+8sdvaLoQpF6bXMcpi4TB0cRT34PDJLnZTT1
Zjk81X7pTjfm6Dn/2QCXoUbBRLFJ4+Ct6hAPBdVILcflV8Sx04Scirn4ObkoK3Zoc0UJOuER0OUN
aW7cvj8if/nYGB7iWQ99ZA2tW//8X5dM7CVqY4oH5yByYio5RnzzVIHtHkh5byKPWLkr9fXbreh1
l13dWlbGzHbVFOkycg2pgkPfyfzQz0P6PfYHmvoq0fdZo3UfSotqY4wHeeU+/SpkvtwFuQqgn1i1
Tszwra9t4imLxt2EqDKp9Th0hKOioSHgKSv7+mUZrJVvQfR46lTunT4RKEcPRh7lMo1PttdM+zJY
zCsz8u34Y12KFy0+KGxdiK8ux39YEmmlruRqZMvk7Jhdv8/R7p4TKZf72vE//tfPDQEDf01EK/yH
ptzl4+DWcNT1uDxrkLM/N2aRm1HmD3lN83ZY9rj3BMWVs+ft8oakREnF8uaLQ5S6fCQf068NwrgP
YDtVF5adXGTYAQUcBiMQ1xJFjPWkvvzIAQ0qSDT4h7Etb7t9C3AIEdScql2XtjsbuVXodr35aVJL
tXO7Qe2cBTg4LYvyJzvo9yDuPHruAFiOdOWVd397vYa+QNuWrRvzJqKvLt+9zMnX6o3WxEC7VMeC
Rnoeke2byCuL6u0sWmkSVEkM8Oqeujkg9M4chiLBujSt5uSp1L307BZGCaw1aKFT+D/fn0V/eS14
6dBCV0NjOn2bTaPL3UokNslh+cQYJ9gy3vuJ1K8IKf4ycXgbjoXVL5G86M1crX0lwDJ0E7Q5s5/U
lBRlGOTjeO6rpjfD919p/RKbaYNh6dplwQsdIdnmMJ+bfMbiMMb8tUuSl0QLnBd4L2K5TYde6/a1
oybtmLZ2/h+705xI7ElMEjSXvCkn7+UUUYan1hvbWhYt/dlBl5OGWtc3QGia/uX9l/zLNOFZq5kO
zG1uu5vp6BuYQE42jqUOKOQp4YftMqu2Q5oByT6h6//fCvj/vdvq6c9nZPFvT/aO1oHfey7k8HyJ
b4rML06g2QIefG7vkFT8x47Z/55H7c4tkNMUv7TLseRa27qtgoxulZm7D0wS0iCheFG+FmMQENS1
E+XNZsN5zeLm8oLbylszMJDaxPIb3z6AEHntoa6U9xmlREPGRtx2e93vPCPMvJZ+nVZ3fbLzCkgF
y4y3v14ZxHHVV7ecN6uGnwS4szKp8WpCxXY5BgvRYq2j1c6hogQkGMGc99VE6kbhzf+xJ8s2u2aK
Uy2Rb44pw/bsSrJ2SZHa2ges9Ot7UffTMYH5sFdwYPcD2fZXptObbYfn4bPHqUWgCU/dLBUnjWNc
vCz7oLAm0HDtIbgApoSh3CubwZsxZBegTgJRRd4AEXxzKGMJOXn1kJtHlmZ2UJOdHeegNffs5N/e
X5FvXgmsj32HD0Xj1WHrvvxak691riDP72iRWfqZSeOcSKBMrnSz3z6FfxpDxHWDAbnZ2lqki2fi
gNY5R0NqVrlP88w0BZRkPL38/zx0bItU4itvDz7r1r8b+N5Wk1T+MSa59hfm4e5NXM31DrbLVYb3
m+0M7iPu/FC8EUMQgbwp+ArPaB1pNf4xzW28wfVW7WJXs+5ijJ0KXYuvSEHejiJ1LERANKK4aKJH
ufxWQ97nudvW/tF252mPs+1yjhtbu3l/RryK3/99EtFvXTMrYZTRUiDseLOAB9cj501CYBm10XBD
zOWLqr0lxb53d0FWmwLBTe944wdWCENqEtoZH/HAT6wTwZOkFgEamwFnSOcV4dhCa4qKHP+4UEzd
3B4MYhZ/NL1T/kFP3H4e68V/IODdenRifNy4DxfzF/LR+nOcu+bnceqVHgowOCMC2TXTcAQk/5UB
X/URke76h8nXp5dkNIFxG7x/zyqjn7fzzBlGetmawXKij8X+l9u1MkMQo9gKXa/VP4qVmxIFJvHc
97oc1HAX1541QXfI3d+B1ZEhbyZ28hRjaPlSmgssw8GjQXInILs1IZtPo25iR4l72Q2jOvSlpw0H
12nSZQdyWcoDKEbZ4HSqZ97eHU1hPPpt3f0ee1lWx54+0D5eYsOAOD8t429LkJa9ExOrcT/aVjri
u9A6eWlHbZHkxQ4odyrrU1+NPpc4dwLjujGcrLcsiFOijaudGeR9+VB1hYBX3Qon/mPZU5/tuXK0
iJX01CpvgaAXP/KTsoEbn8K+ahg8u6d3wEU0bQ6lNWI7E+o+xtTaIeiSbLqVlZqmP2XdOA3NNwvy
mNH28/wNcMLKl9CDOxQc4eURCHxlLjKjL6Yi3Y2VX4y2ABY8Hc7LGY9l9WLUyQDeJjJ5zGpb7Upi
QAjGEvZy6PGdDoVcUrLOK3xHlR9fef52ga/wFzR1yMY6kR00Vi+fPyydnImUz/axO8mT8rqXeMDI
yfW15uCZ8hrV983SQ6rHnsVxhuQcQ6Gt+scx46SAyZqdhFViIToGZtkeFrxhnL2s0DDulqTEfxUa
kencgoj6at/10sTsU++DozdhQHf07CxdDiD4erxvmlb3IePZ8xwKOHb5D9klXhISVzTpH2QPt/Az
Uhkyca2KS+39PAn9NCrLgrmNxVvDIrbLjyUX8OGbEp4h92Yzmmrnejn9CsfKJy9sO1fphPaORvxQ
DlJ2u0GYFXRRT3AHAsSo2ucOGZV3SHMtwW+fhOWn2hxV/pCTUnhnaHUjw/W4/akP6WDvW8ib1T22
xIZ1HJWeGDdmZub/GHaWO1WoNxRXIftFFjyOnll/6rJBPPOlSjcyhmX5kBldOnzwEFXux7FR6eex
K3P9zG+d0p+5A6Poq8g0gV3VMnfWMbaQoR+x8faIz6pyMuVv3JxYQehN3fiYTthMHWctkEUU5JP1
IZDGnP62cFw5UsnG0D/BYAJ772B2jhNbT9RAEiGIc7vQNbK2nXd52pbm90aJZqpvxjRJ6hsQywVC
UZYJg+gdEXgqTAE3nZNJVarthjZoxKOF3dr02bUW47fiQmfg92gY4ogHU4DxPbzHch+j+hOR3br+
8P39hfc/gPnfSw+cBBRqbQggJKDPv5n6sG5HWk2+PEGdNlDcNXRxPNhH64JPNAlHKXRY9u3B90r3
qZji6Z9AsC081lXMoZ5LYt/CrjUhbSkaO/0NRKv0p+5Xyb2QHOGg+DY+QXhu1YjFWRDCCltTJ4pd
ZdNshriXmtUDc3zMogqGYhvW82Iovpcu5eOgibH+SGCeVh4cv4zlXocvm0ZVU1mtHolR19O7ofWM
PFTo+BCX6UlFJJec7DH/oJVZmu4r/HoHvBcnmfjf7Lmzl2dXW3znu4mnx0+/Sywv6m2j7259LBlE
2Ge6hQk5+4FZ3AdzPPhQJmIkJIfe7bL5HjarNE5zn/f7Erl9dgiSImhbhsmy0sgj5Kn7AbLnRXNR
x3haJXWgTtmSOPBuEuHM0HzjpsHZdBnkEhpJJuIDmGN+b5sy6O7TqqriZ9ctBzesbH1ubtPek/Mh
E6zuD3EhahKMmIwqilMLSV3XakC1onS6+eOIWqQPTX1FbJ2UKNAcHrf5sR3H6mYOkimPCEbq9VsM
Nvz4DPM/+Kg5ZeLn6JKnseOQNFuMnpPWU9mXHNXL96Ut436ORmTaQkbEBibtrixgA+10K9XmXVzU
ubPzpO9oEbhGIt2oMznl0FZK2yfpyJrLhUCOoR7G0IXbpz/oVRJ7v+BTaMtNNluy3Kuk7Uc9hLqZ
FR+5sjhfp6bq8if6zstOw23KPzmZL37B+DU+1T0q2VuGfzUp9Kbsu2L9iBuYHHzkDHFFo+1iZzGP
lp5lHqQ2aZGnPgnre9xZqRMmcZ/uODqxiU67aplfqnQIjAc0gt78Ugc4TZWhYU7F/ZQnRQrTNp6e
EFZAGTd1Ne7IhgOWVUNR3QhpSrQIYy2Yx3GawMbX/Tgzw2J0quJLpc3xD1urlfWQKmPhg2ejnhwg
NpU3zqjN5pO3IIK460Y/oGNUDzJ9wo6ozMzjWBClfAs5UYw9zF9ltc2Ozk9e7hd7rOanxZicPzZ/
SPKHvRBfFlqpwaoPgyxX3bESHHM3ojGS2N3PCKHsKMvqJXvxUEnY38Y4tjWu5W7ZTefE1zL7BJHH
9w6VkVt3aOK78WauIZ19SILGs85LrJXGrlAQcAClk1yEyeJPwR7Gj1n8Bj4bgjP/lsM1FRuXeq97
jXfs3VkU9U6kyWTtB6GlMIBRMwUwr7uu/jEYjVXsu841f+kxOMCvAVO4bgcjVYmPWm+1X20DZU5Y
uZM1H2fUDdjkQUI/9/2Uzx9aInEnWk+cLvsCw/Vbuhka175h4PYcwncN+iyc9ao/6Gsm5RThopl8
11nR8kM2lv2XpgpM7R9uXxb6CCKl65OlpaMRTplu/BZ6kl2zL9peMRCKrHA/6DcZLjQqNzVEZkPi
wNhLx/YfNuDRWOJ5CXMU7j3GVGhxDZRN8KU+X9nft7XEKnJeAWO6P2uNqW9qCZvaJcdUZzn5RieI
sbZkX9yavRG0u6rtci6Ysktfikr6X+wK35t9U3q19+jbs8WdeQInuNMqkeprEWDYTSjBa+NPlCMZ
EkwhTCvkjltae43cXONbh4bnZEuE85/RE9rffEcZKjRSLOVv3bov/SuuB6+0gYvTi6YArBXub8hi
V3zs8uKGC6trxMIaTiMUuvpQoHz40LvUnLVqq4ds1vNgr+w+S8NATHGy0/TuuUUBbiEhStRJ8+dn
GxTkD9lARYOz9Tx8sfvhtx+P5rW07fWnbH8qfocmVBNOOVqAlz/VBp9svW4eT2gg5xrdHtJAGQo8
tEwTA4U06xBgZ/q9p4+TPKyBQNesH99OQcjHXLC4xr3Wzuuf/wuCsfsE1DB29ZOiO/gFuEftG5Qy
FiceW/QkSu5670+/VzPHy5fWiT1c4wRWePZNlc6rqtrXKvcELSLTISusBFV/4DJ+9mor8+8Jpyv1
aBCpf9JMmgZz2M6mt0RG7+WxGeIuGHgf86Fb4KxCsR+essz1M0K7nAor7rFPzYgbX3GPaM2s79sC
NOfKO7zCkJfv8KrLoyqwaL7B0rscNoHYzEim2jnlVFzVR79d2gDx2Ty2vywzSdx7px2WOOQLJtpe
69tyOtZJyYUAaYuzPAaT4tTxcb37x5nnxYk6WQ2qD2P8yrrjosXdz3HshnwM1TjqXphiHX1nB15j
7sqh74f8CjKzbUCvcRlrxf+/Zjf1/+Xr9IXwcvil/kl0/nhbcyF6oAMf3LXN5P3p21GL+AuQRd+f
CW+fSvt1leZiKcYK2O5DARoaqJ80fmvEV86xzdpgvJEj0oZHUcxF8pQHliLhBqvFazDz68q6+IDg
XRCJIbJwzUU7t5n3VW5pdIXq8oy8LSBEx+/kQZE0Kz6mAKKPOL3it5A1lo0Esqsd8yHJm8452GKO
qzBvY324YTKm93OWDW0Vzk3rFMepNLHvEtiW7qysxmOP+qb6p+MdrUOdx3VwRSW+ng+XL7Gm1IFY
kh8DW25LoBJdl/SmXmknz+0Pc5CKl9FR8x/OEueRs1DsZyPpH2TnOH9mZ4mvNPZeqXibx8Mcga7s
gZsT5LEBfjT8ZWTGy51tv3f9k+spw0dslxrljlSQnIxQK7Gbzx490oZD3+kezYEwMuQ8eek9W8KR
Ym963G3jiCyBuPzpl336YfZiXx7yhWozknihdVOIS+qo7QuOm3YO7d431eNIDOHdbKb2FE62HWv7
Qa/JzQgxqrN/246GuBVCGZoJoQxX7dPGSsQZmCowz/1sjn44d3mtPdeKKjm7ta3R9SP6VFgfhY6h
yHivZEPn8P0JvyU3rl1JYgxw+OCuBcCx3e+rcQnohunZeXTFtIQWIqOT0S3jPW1zeaQFkJ0DAPFQ
N8TvevKNE+Gw6uX9H7GdNJz3OFLAeKB/Cb1p26MPZI2TgNsP56oF/rktUPz1IcvbyE4AeTQ0LStz
9Z1ttKN10Bypp2c7lfo1P/W//Axg8JVbyh6wuoBcbjnTsoyGXyTqnHtza+1H15uivtaNCeOIpDTC
xMex2hG59mGYyiKch+KagfxrR+Xf85eRwCENR86V7wvbcbPrtUFCHy5NmvMYL8I/JipQSwjbs/Vv
F9UbaZhinNHcUV21P+1G+eYe8Z28z9XUt0uoDY1H4owQY1QPSusOfZsO7a41GgxsQqWbs7rxV9nc
ISMQ704uiP1eUGDFwWkYJQmpqGYnxChFfeowMRupi9qmdg9Ov2jHWMM0fP/+h98CC7wu0Pv6oqvn
Fe98OeIjEplFaJ48a777C1cjbdjh2PQtaVRtR+8/6g0Qvj6L1gGsAr4vYN/mWVmm/CKltDsPo/Zr
IkDYDuOiTJ390MzpEXNXrmNpS9bLgSSm8ssYJwmRAWX/TDNuuIUN1+nH93/S9qLDHr8mojD1oZpw
29pcemd6mWM7Z+1Zg/OaRkoNIqyqvFGR7tC9jMwuXa5lmlvrP3o5w4AIGASL+c3msb0msJ24+tSo
/pyufIGz62CleTNIE6HXmCtzCG3ZlEN67mDba59nwp/rh8bWITjPBQFVS0Jv6ntAj+MhTQJN7Kug
aM8Udaa3tyRmV9+q2XNKtv+liI8ZLXsVLq7w0l2V55n7PKBV5riysBJy7gktzcePpPdy3lLSqu+a
LeHRH5qyNGU0DGzV9GzsyUfMi9bwyuR7hT83QwHDajVTAA2iINjMiHqMNbsSgzwD7Kn7OXFWdf/c
1cWNASzphyrODbFDvNEsYYUM99fS+JN/MLJsnCO/Y5KeUBHquxSWRxrVmZt8LWoh55tpMbRsV8+m
dTs4SLSvXFLesLaYOEi3qJjQgKx43OaqpypQf9Ie2rPnMYMfOsmh/iFNaAwbhMIV5yZfla1L68RH
zUQB/aANdt5FveXm+JRWeep9e38m/2VxQWShUQx3B7iZXvHlQjZbfSacxZ7YOq36PLkD5Ml+sh4N
Qz70jZ88jogKHylXzNvWQVMR6vWEbpCzYPomWtiSV4boL0sLh1ZUIhBJV9re5tMiGY3HsS+sc0cP
mVbPglOphwnP0W4A+Rcd7PnKE98cpPAsV8IsACm7C57Rm9Us+6Ew8EZTZ2scRBuNtVdNkaWQFO74
mGVdYTEwmt0nI+MvoVygw7rTaBdBtMkLy7nyRd4OAK/Pj8CakfDXN79m9OxY6LXbnp3Oc9PbYgH5
2unCHtyfnhjTetfJ0tZu358Gr5vH5YqyVvdCuEarToeZsJkGWS6a0SJhrqLLbX0QcRfPyDMySLbg
BWn8WOc2TtoQwJBuxcXi/qr5TOMdFKDkPkBDnP5WuIl/rQL6N2HQD8mhdzJMBfQpKLQjK7mToUzK
eTzjojP8yEzSVvfprGmHeM6tq2Z3bzdL6lCKEGLc+bY4Fl6+T54VcsGZS3FmFHn3pILGeMgKt+mI
V8IiIET0saSnCQ7JQ1uRk/DRUiPKMcPDUPYrd8nqyv32zQ2FuoBtGxUEVwPIMWv58u/SWGhB0sgp
v8sZ5TbnNrDkS6TnRmcBgiiq27AWnvxqpm417kY8IgABtKW0rhA93tQqfCF2H8xukHWuTKvNeu+c
NlgmDGzvstiemj6qJB5836UjzSCqBi8Ht5y9Vtk3aUepGlYdMO5uwbb4DsE2RjGj3yoH2XlB78+I
4Pr5ehHixoDXWyStUvf/2KmYaNKLWN55dTsjIXSErCI3Hub29/vTdh21i1kL35Mg89U734Z0sHW0
ScCdRiViXAs7v+++6dJIb82ao2uXsZFlfZTUc+ygLVpU9eX9R7/yqLbPXrUtq/k/UZTu2hj71xfV
BySbVd/ZZ9Aoe6qiCqOLGHQg5UoMklmO5VNWe0nCbwElcEILW5AhjYqYHIUubHJTTZFuZDHED+WK
71z1OMS6QfjOAdePzNoNjsrPZa9P/icT6C7SS+Vi/TQaRamdVVw1z6bfy0+aAoHd5SR8tHdanOqF
DGNzxkjSbnPr85QqHFGSfkIvbASV9aAmH/5X0WezuKMN2Z78BPRnv4YdqsgasLbYYyudut/Lrp+r
Q1n40wfw7UoeVT404gAhsZ6+EJ+WflUDyPpOgeD90rxF9+5kZydGlHXS/+WnJU2ZsmyH32U8c2BA
CO/cEOmaVR7lahZydD2tPhfSAbZXpWkfu5wb1A2wSmHuvBgnFyCVbEj9u9r1Oi40HfUrRirOHJw1
IbXmODaecZvXgUx5QXuY91e+8JvJtXIjuAcg2lo7m5uqvhzX2qtfkju6efW4QxXQ39h6YrtHqITL
jcon48rWb6277GZOcfjZYNVrP+sNh5bITwcSjZbcmW2tstsR0/3aoICDDhYG6JVvExMfmVOAODnI
Qj+TiVlGbetNhxFOMFe/IY/v4DEpcy99JbMOgNbUvzlpEzyghV2pcjbeTwI3jULk99C35qempl2z
bwO7OAQEcKYnyBD55xzvi+rITEPmsDhuu+S7qcunefXaAO+MDIS2uOFjbO6EsTF7hJHB1cggarz/
EbZNTVJC2chX2oaBqwE7zuUq641pboQKgrM3luOfGl7L0V1SYCPDjh9xQqNKH6zRzsIJod+VPfs1
Rv7yc0Bip7vNGULnniSyy4cH3iwWOE3+eSzjmPNLZVjpRNhrrNJgmYkvFISFRzc/MF6Ep5z0S8c9
3P3pkBgA+ZqO7BC5mmm80DpRqg0rXHofrFF4g3HCaHDOvlBY+Y0eFn4x9FMEgqd9ZW4v9G2duBT3
cZPo6Q4Q1+/G3dIO4yG1mzz4KowkePDjxeoi1bA3tCF+lP69BlAi7yFsyPymm9rm52RMEsDs/U/y
OuabYUFNYQP1YSYI52UzLIuToSSpdec89XUpqQ9AFYN7w2n6PeE3OIRYXjPgUpRV+TFxtPK7rbHF
yBBeRrPUtKK7LPiDwbebnrCLwiGiUlqmPQdtA8CSYdpRHRApuWkRCQQOdmRjful+nlq/UdpeAt5z
cFcm6ea4dRScUag2bSJZ20CUaFinwP3hlFVqfDaayZcfMIIW3c7rso4v6PgzQPeUpfZti2NT8xn6
ZWU95tClhjv1f5ydWXOcSLdFfxERzMMr1CSpNJUsTy+ErXYDCSQzCfz6u/D30qpyqMK3I9oP3dFN
VQGZJ8/Ze238pCPwkWmpI2VkM6wh9EuZCssa3Ic5+Ivct1KP1QsDZ35WPpf33JYcvh4CLxcnKb0m
HsLJnduaU0bdxF+A8YiEdX5u1LxlDAok2o0tTosdb4722jf2AmhITgIpFFygQ2wPfNgZtBYTP6nV
7b9ZlsPbk3WmJZ8/vo+/9ern95GqHw4Cb5d3YZLOCrIfpmEw7oq6y8rIzVv/B1VeUrwtnSmLt5ie
Z8WQy9MeUVTN2XbGTqG2o8cLsBk8AwxQ2MZzZ97P7Zgbj62n6+mzaHvrNUHBuragSyZO36vMGb2X
JM3ZoRxdARgOCVMfv9YdicpvTTq2W2ISnDjYBk1nB1HQC2PD/FhLbqUc5bJjelABiKJiu9JD+8Pq
wmfCl+sCWIVZe7bEownyC78M5jtXI4z8lpz04cnSbGu4550z9Tu7HRGjBOOQdfei15fsmt/ysoBB
I0fPaCW98Yydc+sUY04YI6NxN7h6l9znvZ7ct/bQj5GxYma3syhpK6NHWq6lga4F8PubT92ytnDI
dlnZmWcFcgpH33KHShwZ9ap8S0SefJ7MAsOn7tTelZX0Yoz2uzfvcaxDfcXzdp7K0zt6a/VD7N8Z
STm2nCD8xEoOcZGjIWL9loSvNUiIIxiapDzSidUcFkJNM3al3pvg5oph7tRdM4tp7+OPs0N9ScT4
LMkvM294XFVZIJCRfbL7+CW5vEE8Fas4c9XUcxo7m//pRu6LNBu1u2LKfGPPdFMvQ2/BQnWqHHTP
neuMn41hNT9+fOHLQh2HKsUHWY20wy9rW1m2YCs5jRybKrOHf4JRmd+xYfjjnqimpMZ3vBgpy38s
icYKaNREjIMQd3FAx2tO60YiFEiRGsPOYptMbvM8M+b9klTOtLEFDCDm9EH2edZqlT04iV95h6Gx
W+vKvf/Dgwb7gHvOTJI/z2OtcUVUk9aL7OinYpgIf0Mw8qoPCUK9kBrYGa2/LhnQYNCa5JfTOWoZ
Z83gZBqHJhWZOPYiqOwdJZuyNyMldPxENe1nj74eG3XY9V36c8047p4/vnPronH2ZhGYTRgA9rw1
9uCsncAJyxNoKoO7ZiVST/ECDIr9QX8ewDbdm0W8jFe+8XmqOqhGROvsTnDOOUlzfn9fqMCqLepS
T+DvKcOj1QyGanzOxrLt7jRIVg3ZrX3WRfnUAvVLmU/1kSOd1H8Celx+c2Efx2jWRtR1L+U4I/Mw
9bl0r3Uw//BIOygpMdHSPsUkch6ArGvKg1nbJscmiCmCw1kb8+UNyevwoM20Q0JY4QuqOQkTMi/S
+nF1fq1arD42HlNy5wDYId7R+qPb014LXbNMtYdAFm4WtXPldwdtspyfWmxobbYZuAdyl3jlmFzR
T18uCo6NAdnF183yeYFzkENTL52Wp8dqMoxbmKAtil49S7VDlhZG34Uaot9i68M8qa9Ni3/n7L1/
vNbYSItTLz8io5+ze11ajsiB4Xp3qlD1E/758avjy45qqHGl2ZJkrRLWwqXXfSxAfRy7HF2UnfGn
UYmN43GiGsUs55cZhVtLKTLI8sdiF2X7KlB6LJ+RVA/zttOyoPrWNLN1cNx8TGLGx+l6nO8Tmu3b
wKdtE01LKfNNhSaq23Yq0KZjQ86yfGsbrc7ax1SlXdduU20UMgnnOgcIHanRld5xsrza+TQifb5h
dlTbu65knhayA/EdFpyDXYjkQv7gVR1YweA3ulFCXuZ3ZenJVOzsuljb0R+/uhddGt4dGvucN4CP
sladrfae8OrOzBp6HS4YoCj3TZT4ramVX5IElUHU9MRwaTujLpL5Nqs8+UNUBMcMV7pxf3i+nNXY
6+EZw8N1LjrJUZ6tPYHk6LNilhvSfjjm+OmCS5rhh9ovneuTh+ygB/v4+//hwqslhfHBOmDg6Xq/
jjAy51yVoH3HeTXknEfQcbdjWvERtFaDPVmKIwPca4e8Pxy0SB/joIXlHZH0hZ/VS0tK8jFe7nws
RwT2IgZ0292MmKNYGY3jL32qBREqKEiD29j2l/u2l7Lfxp2ytdAdbNRVKhP+nRCzvx17I/bWtp4R
75YAhWa06EGJ/k9nSP8lznOmAh3A1O6eKtzwDzHtiPkuDYhZuhtnZ+x/FDP64wfNoxF+Who7/zFO
DV0TrVGJGzkx0jq1HXyUre6GtKJYjhva1Nf0PL83qvdv+io5ojpnH2PcbJ49jb1Zap4l9eDO4cU1
biyEFe3Ggj8+nxpZyc+8sdQ7pUiCTxxyqm+oHkd/2jSFWDr4g6OTyr2UQvtnqgukOB8/Kn/4dCxB
FhETCM/Wudx5I3FsoeDBhjxOxbDEVShFrdIb28g4MAVL7nv7xKi6e5UObvxq1lPJaQHnQNYgqzEG
qLIlffkN3e7M/jHOdZtdC06+fJjp/1K36SuoZfVCvn+Ye4/u7mSV9XF0lLgleCUmaq6lrkpu7J4H
ZQ+vBT6FrQYh2ytFz2UNsJ6N8ZFgsyEQwzqrrtXcE4CGoBVReuf/ix1FIWNvs0Ob06cMDbfO7Cv1
4uVoCdc9LV1OE/6qoD4fD5qeqE0Rm+XRmVzBgaKIM/cQxMrft5l8Nqph+TdnkAKjTcyf3FbB52hU
UD3rjBHrKwvYhSxr/cnp5VHxgxC87DLnyeTXZtH1R7GM2pxF8KX0cUO7zZ9QwTmTYT85DDkeB0Qy
WoRg1SmeByJ4sNdk5QwVFenH5KdouPUu81+aSo1wXhc/7rXXDqJy/MwqpKU34EKX+rCK29KnBTyw
e63+dy/uJIswAnYERQx81yr2/VNUoGourSbrjon0c/FdQLiTJzcdfUSnIjBvbW/OKoRXrJcILJhZ
bsa6yNTnNlH5LiNJouNtcI0mjzRa4hKFGp2siDXV+xYbXilf9ELJk57NLPRFscTf43wECdVUbHAb
OOb+a+ZxTAsbY4VxC8uOvb0hi0K4YQWUxy4YRdm2unWqPLMiDQSxZUU6pGGt3/R4wMpDPMSlv1uU
6STfXYxV44aoM93Z5pVRMTqOU87pCwBpdPgOzNSHxCksGGFVYH+PlTC0234y3e4ELN5dazO3D8Ek
Vn6EpMTMDr3TZi2+NXSpNwPPZRMayu7XIOQkC7bGwljlxkXeEB8A0TE+dAqT0g6VgwecqQ+W5Yeb
I7v8TRypkzoE4mS6UeHmfpmHKJcL7YuLwg1lZWq1iKY+XsUu1gjoiOt5lMoZnCYKkvd3Fwam62As
SY4aCN7hZ+oALNfjXuFAU4O2CYaUqsNCAXFt9VwXn3drOxdmaWdw4NFeZpF4f2EyN5mH+G5ynJdU
eVHlaOmhc5XZ/IsoO+tus8aovUOL6LCKZpaSn8Qiu9+WosnbPiQKNZi/JQ6nqICj3MgsPlRZJYeb
3EXafJvYBnQKGOBz8TNlC7nmhj7/1TjNobJxaIz768nufOxC5VupuNPUbdGM+iGb6jGKdROqsOWo
AxQ4NIaWN16ZXJ2fI9dsiFXbR1ADAwhqo/e/WC1qdGt+MxykvZSfHC/28jCleQeGR6ejdqXJeTkX
9wChMT1EWWqiYTw/q5hTvlilKcUx0GhW7Q1BULs1O/aDR4bdkaEUolo4KqCA4kIV+5KGVxrZwrDA
Eece+n90sFe6VZdLPJ9ptSHrDIcR2J67whOOr0DJy/LIa93P+FtsW0S1UbXesUuSTIvwoVCK4JWw
dl3StD+lFwffcDLAG9CsSg2fP357zm8JN4LTHKv2Knrk45ztcknvUaiRqXO03bqibQOFWzET8Pwb
3eVw8PHFfkuK3r8yqCx5Cjjbo3RBbfb+ASioh4p8qNCL536dooqCk79gbtDzLQ1T2wKp12Q5BaNd
wJqN5kHxE0B+Rrhnh2WiNeOTkTmuvOMskSD+QNcdIFCzaS2p0K+SpUyvvOUXLzkW74BxKyxG1Ayc
Kt5/YoQVDCPhMR69yZa3Q155L37Rz21outXwAj9kykP4kNqjHFPvyutyeU7kDQUEuYopUGmxEZ9d
HK8UppDAOvLAELt1o3VG/bm39QrjkPIT3Bi9RzIPg8t6zkpz62SdcOJwmlucO54wYIIjpXEAZzJU
1MMUy8PPtPfn6r4uVN4+27ro5n1FMJMRMgiVZtQiA3tWzTgxEkAjaaWRrwXDkm+NLs/mF10H1/2W
G23+y85lhqHNzMY8MkprBgqJWOBTVs/eFM7kdnhbqEaD2OCo6oM7qU+ViYtx7IKlC+2EcWpU2Wbj
iA2LKHkTs67L5JsJsveoRNokKiwwelpDlKDSf54so/CvPY0XayAMK9QiaJBIX0SLeVYXMN6ked7o
8nZqR1IbarNfMBgtnr53Zjmc/CzDQeisFjLOlHezM5Q7FXvVQa8x5rEb9Xt8M8atbaSEykuFwpTw
LT3EMnvtdHXxSVmhWaM5WVGIUqmfbTUpcjgxWiVQ/QUqlV8U2T8V44jD3Gjatjb16pGMvysrw/rt
//uu/l6seVFhQdHUBlb9/uHz+kBjIKkPhxprNt0vmemYZjqv3szGlHL3gtG6phy6+J5sEGtfBFUD
twQfxPtrJuaomgbp+2EAlP8lIFZr2dR+kssHexI9tjetLT6VPTXWlVPz+TK4flm2CQ5o6Ewgg5vv
LzwFYwDtyhgOVd+1G0851bLz8y4jU6GHzXXlahc/Lb1kJsOrUnvtCp+LzVu3czPJaRfiMaT7KXdB
lpa9uYP+87MF8Xzlcr+bDe9uJdcLgNey8azoBfdsHRnKQA2BXNxDi3yuwHfVzCur2pZZKZ4aYdgq
8obFXR5duM+3ba7V7rHAjFE/NWXLSbshiOU7LhAz27SlRhqf2VtIRkTAwrcxXeF8841C/9Hwuk9b
c7bpUbmqEp+kIClzy24QBAdyA81nNacd7nsCmKujbANXHYKsKNPXYMZrme5kH8+NueWBs+O3DLui
8SNlqs2bheCuX1TU6ENfvLU0nuYyJP9grDawrZsUCGtFA09KIhujZiiHNzNuzOxO15ag2GFpISc8
56A73MD5qjcNnsnkBivq2ESWPTssdixB5lFRAW9BqKJJbxtrdCNcr2PVIHmwDI4+oMjsWzknZLaC
PxvbT54I8urXx3vkH56NVY9K0wjxnA/4+f2TSIgxhyBRpDdzlRjLJzMVRljlpf5LTeTHPBQzkKyP
r3jx7DOVp5MLEooGNLL9s6osyEaKIPKCbnJw7g/e4BvtjogC/btGvm/1l/spBov/TWFA1WBw+z3Q
/I/kpiRtm87BjMYHm75FN4GGITrZaePHYA20pK23svN1TlxaWV97D/jpzl4DJEZAPCnsUIGdQ1gd
Yl7iUgwOL/kUM28x9dvEqK17ezHHt49/07UsOLsUF3B8xJNs3ua5trrAXMoprXUPlOEqbMxK4EvA
2Siu3Ls/XAfS1hpnudZVkC3fPy1G0AnBcMk/JEmt2V9GfVTObdna+nBthbxYmlGWenREyDBngTTO
Za9ZZqJyx7ZzGDI9fmSUrE56QqgK8RM1gRRjwegvUGNxZRJz9nAit0PPCAR11QnTifnddvzP8zKa
3oQO3IV54M4VI9V5WD4p8C1MD0slrkHH/3A1ppu0PBzkQtgxzva8wjEkgmdv5Rwbi9zSmdCXiMij
4dYi5enfv3pG+GoGfGc2VvA0SIl/H1/+89Xy2R2dOl9sBrcL+QES2AOEFc36+vFlLr8TglhGNcyy
CFmEE/v+EakDZyLiBSxBVlaLuh+Nzk2/qAE+z2G2/Th++fhy53PiFVqxPoxoEjh4U7ue9exmfUyH
2BHuMwW9Y4ioWoIux8PH6Ji2IXputVdaMiY3pTGOTRtJcx5Gjulx8VNb6V1b0BXoT2OFXnbclvbS
LTT9ZLLAg7HrxN24PPI10qlRq0xjf+XTr4vdf15cPv26QTKGY/ZHUsfvMd1/bso8Ysr37MV97khm
fEI3Gwjc0XZQhrhZ75fKLb9rw5IQDSN891DLqjiVda2+1jZhq1c6kGev3PpZ+AiU/mtBBObHen/n
hll36BHb6UkmXmeEiU3nOiUY7btqU+8lnSZvi5mluAK2OtuAuOqKqOYv3jhwD+ewByl67A9qHJ99
JeN/4iEtP8Wavyw/0dp01aYYbTVfya07PxX/75pM4SCv8iIgyHz/TWUJKAzmgP48c2+Cm3pKZ3lX
25X0y1DGxSpZscrc3cddUlbdNpjcov6m0TNZNnOgknYLbkAfry1561b7/lnAFmIxikVMvTZLzqrR
erFj0hW76VnPl23vcQqNeDhulClsJ5pqzoPxZPeI57JUWocUplt7ZXk/79Cz+pG9g9sABQlrL2LF
9z9MjiKwz+fYeJZEABFpQlaZu29ruqtficzQnxDFKrnN2rEdoy6du/SVeCZV3koIyzrdzJQOYQgr
1yHXhg6afg3K85u685/fiA/IQoFfHSQO5Swf9P0HbCsi1HK9dyEoNcYibt3BDSjxygbZbqhSvdSO
djuP0w3wgCBF7jUsHvrSltPYs+6rYNy1cI0gacCFsxHuS6uQL6a0ku4OHZi8WSq8BP+2qDXtLGw0
eAawCFXZrTMTFYekzAmDdrSMzXiKDLvtX8qpTHvYRHOd+dSFNQryDVpX42CUs6OIqpqD8jFmrJvv
tCAReTiQDjU/k6vkYvHU+rTfotJL1VYUiaPdVnHmtNEwLOoTY6XM2hZjHw9mhA6eE8nAyms/17mZ
QNUpNKHcJ9lNM1ksc4ND2U3jejiYU6bvtSXXtROfqvi69v8xRnJDi8gpVEYHV8/n8nZopgfgw3b5
FFdyFdv/3dq23itjrX44SAZUsucmrFqr4PzZvcEBX41HGcQlVsp5pn0gaqOMpE3y1SYv8kztEtbw
jTkpstGSdOWE6MH86eOPc9ZZ4dMwpQUlQaGLup+67P2T01cKMXplN6d+iR9VN6WHAD5ApIoOD6eM
8399W8YHY0SD/v+4MO7xdaqDNvD8NKQpuzZzWbenKbDTAwAQ1EASSCD/uHwS/qx97fBBEUrp5uXh
40uf+1TWL83iiv8LwB6a1HPgcFqjQdKnOT3ViiCNTdcwgMDlD/EzAhieR24fF9anbCSBcdHr7KQQ
W38pAnEtZezyx19Vwxzrf3fNGTe9//E1U59aUWnDafB40u3YMEM06fMR6Ui71+0m+yHW/O4Cufrn
j3+Cs02NXwCDJ7YFthlEa2Qxv79yUZvgYspKe/aNeBK7whnT+ZiJVtgbGz7kBnfuaDAXqYKri+nv
b/V+saLRubo38Lsyl/fPthk9gzHYBl1xUqt3HqSA1RSrJ2vWjWJL7F/wi1LUf1uCSa/DNLDl8jJN
Dhayfg5IKdtk2iTUUWmjyVjOHILph99kifY6AWWbxa+Z5AV1P4Pbgs4iSpXu+8QMqmgKVMyMtR7S
BglAbs6hW08T0uulNcznNpftXaUSAgWLjndw24+gNEpfmHNU6vpEfAPQIs7cmZHUG9OLx/Y+XlI7
3+FAr8YdXlFNiDBu8qH7RFlWPbnWvHyPWf/iZ6dqGnc/TeTzbWHHLsGuWZt++85DhRyhUOjXDvyg
e29LD445StBTxogonYKloW8V/y1GBvcJsV95lIKByn4uAxTUlamZA+miCGT627anL7SpzTEbNh5d
IRjGnelCOwIt0ryA5BXdk4z9vrxTkyOsaG1EQ4ipyBYzZJRiE4BwM5VTvvNarBLQrr0q9NK4/ZID
asJY14ll+ua4pfN99Sj6W1cN3RMYMenuBzRSAnRLm5ZRqkbV7npTVwe/lJr6rMhaO+RoqWDDuVar
HZWiwAv9mkbElhFrDktCIZpqzSgwOlv80ypIMZsxx0oj98nc2M13H7G3+7TC15cn0K0aU/wqdbo0
mgMPtwf1kBVRw1lLc2iU1O8F669oGNYtLQFp5cDmtngzL/REplz/rXUNhavGdguMm5gvfqm59J8k
0vjPZoX/JDSBMslNIqs62BA1Bpx1LMxisxRoi2GscUTCRgIWIgrSFA4TDHz/Nm2yeN47yq++V3TN
SBX1F/EFq1wRbGZtRZO5hSWbyFwSs533DKl08bWyEHHv66Wu5wjsDJxARoJdAIIbUQBiLKXEsHXQ
ZBc3szUV+o1vyPFnU5RJvkFTUNUzS+bov3aY6azjwGjDg5WfkoZZpf3olQdUDKaIWA7GO8aknv3S
z2vsqk4MmZFt7DJw50cehKL80ZkUOQ/xZFbqRqO374SOpol67xE6XQJQVHl5h3Oydz45dpKMx6XR
nS4cp9R8W5Y55+VSdaDfKbP0nRx4RtakJHIR8LudGMLuS0/ZxifyHbWF2OUs7W6AuEkabmtJQz2F
jOF10mqfCaXh1gghOoI8d8KHUlU+lFWpam3rpNjSo0Xk3TMJuaJ4MpdhdsIhL7W/zFpiiQTTDQeI
EpzZ+4WiGGIpZCs360+AvMwNUD9/KwibOs56lb5WA1PqGvXT327Hq8ySBZk8jtUWfp4ViOseIhUk
+lNeAI8gTy775Au/egu8Dvd9xfts3GHRjx9lH7TX2IqX2xHyWMZhLLukX9L6fb8plDR8mNBZzjMP
82IwjPCnwSpDlxeUGIvMtfdpPK/B4yWHgnTTZXmW/v3WjGUHJxhKAX6IC8WW25ULIM0sO8lJpzBq
cdc8dnRwb+yyiV+sUbcPjjVnB7dfvOcpgMOt9Zl25fx5dlhfbz3mTbYnNFxMEIL13//n+DmJdioC
oypPhVMaeUK6WZ0nt0vbzvErWmXXu3LAODvs/b7eOmPy1+YA0J/1xvznekWJHd1Gf3FCv5Q+E/yc
/sKWhoATduuj3jHJ/fsi1F0dqitgmG3kQks81qDvG0tWp85LpDxocsqnLfA6O2ybqvI2dAd9/wGz
xWeZaGIP9acD8UkVd9/CI3/6uBi5fO6QCK7iFpvHjmbMWqz85+vXKfDGGjfcSbVV8b3r6+ZY4jaM
FHaFuxwmxRSVmCBBh2jDlfftsg6iECFixKGdwDj8og7y2J+LqalO1tCJh3Gw9M2knOHHhFU+nAuH
M63oxenj73t5ux0KH356ulsGUpizAqgwGq2t5lqc0FcnT3Um2P80VSHTmLJ6B/2CYdfHVzx3JfOE
wSKl3EWRyMJy8Wort6VO6Cr7Oc8WYJ1Sqyy6GK6fjoeEPdXYd7NT7BbsedYOL43UWLnjNOi/sA5o
9bH2m3Un7pOquR1sMg4f6E2wHcexubzwyYEAs6yQkRlq1WwF/8we2tU8zOcpqyIjLmerC4espYrb
fPzFLh4dkpLAVrE829w/LKTvHx1Q2RWUqVG8lJ4olk3QOc1BA+C4N2oEFR5xcVitaQ0BQcRTdOVX
PetM8LCuvTzWK2oJkCXWWfmeC+QtJZLAF9tJ1a7TdB4ZaiRyQoomkjh5DlLLrUfLquxbLRPGy8ff
/VxZsV5/bZHxJyJwdBJn10ckYsBebfUTb4tCsiSKAGs4zK5fTNKyZ/pVNkMj3ev2AkXzp6FOiyIk
TtN7BZdUAkMpnc8ff6SL14m1i/b02oXAbkiv8/3tKCAINVpBIorIs+JkgV8+IA5eYiC1tnMQ+Rgf
x6W9BvC5eJ9Mkgn5GRDaBowPz49zjOabGF+/fWpi3Ed3MzPaY9yUoHGrJsgPCuzm28ff82KDYBKL
CR05gA66hHHG+++ZalQDw5TMp2HSyk9do1UnLzPEPi2oqz++1OVPyliLlxczK1syNIj3l0qSFCSq
ChJsW3X7pVLmN5X57p3kWF+GQzww2dNq8beHc+pXgjY4nCIhxlN1dh9bkCUwCJv4lHVWcsdZDTGX
0VQUeLHz4CIsvmskBR+2tHm80vi8/Gm5MlJH9Ek0wni633/fhaHklBdD+lLRkzmAjIfsaYxt8hi3
sPav7IMgDPjfvTuMmkz4UHviMuEt4tl9fzm0eTanp8w7UXg07TMsKNVQZy15qUiLKO3ul+4RPITb
xtdTOMpGSbuR4luEKE8muK3rJkueed8bUKjNWvvHb5o823VZVj4pPyjjnQXaCiW+JrCMGHSX0tuG
obZVhAyle7QhQ592wIdSVLXgC8aMeEkg0zdKITV9og43hjcjw5jykK8WV85XuW1Mj/0K8wl7jbCO
w6A6mcGt8prPdZmVrw2TywJGYYZBeYnHZNkmg968GSwIeAxc0SbRLDprRPAt84euHcB0U1LroNFS
2f7yO5vB7jx0dX/v9J32TTj2ODyAp+w+I1jUvvrY9d+KxbDEFoL88uQ6ZWxHyZg6/VG3BudkY199
U3TfXsDrScT2Iy3lCGQ5MvTMNPF2Enqc3ivLzMh10otZ3PalqE5DbAzYGGS3OBsEMUNUB0AmbhOG
TjIc+nLRI9TCqtzq7rQkB2+e9Uhbpe6fm8nQgj2ez/pfJcjF3boFcRv7wtdV+iI5s2u/WnNsqidE
XGJDQVlNOycQlX4X0145onEptJCGbv8vfwPipbxUb4E7Kmtr90MmQ5o146ummIx/qdpa3rYd+8It
sHnL32YqRmIzp8bwzWJPr7aQ6Mk1onHXjcBbIdWGRGRnlMz8cxcDbOsAPTVzLMUPc5EssGB05ltP
Puekaefr1dwebboW2avTibLZxJzzpqgzEqs4TBO1Wkga6+hFjl05h7aSpRHRaayqcKgGYe+drCyH
+2amaxK5S2+Mnz2nyeNbki9Hc9wuZpwtqGhrP6i/lyZ4sdBpEvl5AMSfb+ZkHPbj7KcgD6qVEGWZ
RQsti1I0DalPZytMzYCjKTGhy7TJqsr/StM+cN+aFn7phpC0/rVJ1iFrbwpPoLl3ZbWZe2O2j6WP
D/gGqnD2Y0gszd1ViO04xI/WgIhgrJV4S9imviTW0HwvCyTmoabXcgdXLnAeRJb494hRPLltYjRA
X2l7V/WGlt2MSt+s4e17PP9pmIGIz2DhD84/LP599zw4anoYNNTNG4CPDAsGFrchLN2eaVhWWcZX
ZMC9/pT3iwuuxctc9+THNPuPAJTpNbVjoB84BrKK0A3IVTOEok8bvD151mSPeP2maRf0aeK9VuNk
Byh7PTtVIR911pFhlIyOIifVpLWb4KgAluhgvR3qjIeN9yYnzdjzOj4RuCvLuRdp239tpRreFqsx
/ikMHu4Idb09Hbsx6L5L8jyzo4xHUd1Ms6zJr5pdN7QzMXk3eVc65Y0+xdpINSazr86AqemfuPVh
kTTFgCjYHIT51tjM3w95jSYlxABRFRuFaizbGCnzwBuAmIVDW0OV9jNsYcbKudWq/i3u5jG/Hfsm
WV4Y4hfGQTYzAZzMsbR83+RT6aBLqeFC8zxCc/bZLQ5kdU6MFas2J+wrHXPiGLOsjnR4v+PGoDKf
WBu8JN3oox/bN1o6iOTW82Jp8wuaYgbQUJoxvbsiMzZ93KIdXSZvFhtROVm2o1zF1T7ZRf2VyTmu
icGJycYIoRtbC/mgtjVvNWGibFn9Oq+9FQ/D/RjTSItKw5cthEgMvMjhTPezihuQ9rHdtvcDv+rg
bJoZjvGdVafGskN9j9rf1gxR7ibHqbcCl1MR5TZZKhG4UeGeAndoWJgDAd8impqc+EyjyiH+SIIL
tvwPzGbvkuXxK2d4/2sRtXy1DKMbDmPADXqIe5R7AKF19Hl6Vmk04T2n+1GPSHofAHl7I7VUW5gR
KBArvZ17XYOSkvbF5G3A2VfmXgOH75OLPbX/VioQmI2KSvulETg03g1D4DTbxoq9axl+5yQxilEf
mRoiCybpFjNn6/1G6tV1D/5rbF78JE2nm05J/yZtiElCo5do7Y8kD7JHGlyaRpQC76Eh9daPFPSx
bENMWSujAk0pHZ7GLn8ZXtvS+1Vxjb8y6MHOiaxVRxwCZfDX9RVGyrVwpMxB3HCOG0xAotQgeNqX
EqNizU41BNupAJmpufqobW0cCpusSNA1fVzXXR4efgui8XMzpb8cAwWtrvGT9fWLRToCm3rQVuW+
H3zgxgsqfdbaHsV/lI2z+qryoUGYvuAGufIpLktnimZzBQKSVcBM4OyuoTrLC4V94WWBa/0TV14K
xS1FRz+klRaBh9dvPv7al+Ussh/O+fQsmHBTPb9/TGwLAyWeP+vE/D85dqkj6g1qdPk0OXN3GiEs
Es9SDeqvvyeXBQOGBI82ywWCZmm70uwSZZ1UGlC0LWm6YzPxH/JiKR9ct3r5+2/JKWhNjycn5eK4
DatzlpbZWSegjt33aRaYyUUy4PQoafMOjuwOTaMXf9tHYWrv4lqmeYZfCv7s+9+2qsGvwaYpXpyB
g0iYBA2xZ1U5PuL86Yn/mWst7JmnkX/Q+dfyBi+fZwgmEPCwsq22x3PBSVbqkm7Z6J8GVUODB8kJ
b9bEdNxaTtpthtzODt1CQxGd/RJ/USo2r3W1/vARAFCgjeI4uOaBnZ3KEAm0WNZz+dJPuRbOKico
WhmrBzppgpqh+CLDRFfeVxlowUgEkjNe8TNfvk4sgnivUJNiKbbPz010b/Uxb7zuhQOOtWeMqPrQ
7Qz7Fqm1PHWscq8fP2gXF8RlS6uWm441nYbS2S1v9E5osGnNF2Ows/tGkbSgMtu5ZZrT3ELtHq/0
Wy5Hp7QMUUA4tHPWtuV5q9KrCKcnRyJ+cSpcYkyN3J4tKkAqEg4axJ2dqjL3FRyH98l2B7i9pqWq
R4wu9rXot8v2x/pR+N4sIrzX2OTeP+6eU/dWI8b4xZaDIt/Plg++39SkKknw6EYhs51pSG2jEj3+
VphxEWVGa31P58E41f5CINbH9+IPHwjlJnsJ2+Aq3vHOzpIzph3fZ337ZJD0dNQZf3xDQZ2S84SS
PSXls8s2DdolGmPmMt8micFR5P8oO68lqZUsin6RIuTNq8qbpg3Q0LwouNDIm0yl7NfPEvNCVxFd
wZ2XGwMzKkmpNOfsvXYe8DU4ZqP/p/C77d7/SVdfBIYSxzBQU//uZlxaS/MoCIQ0koKuiy7HsPU0
/7tqi+GbnczOmcni6+S01h4Wh37A+Orc0npeDk9UpoA/abYvl19geW9fUTCZkVN0hXzURNokR9Dc
snjwmgrAAPz9maph44Blf/+mL5cYLspXgcHeWuTkCPXfXrSKF0F14fsPORFhP5XivLxr+W/NnQka
Zti4Yym7rTWUQt6Y9i+rkcx/sE1QicEmXST0FxOQ3klEaholfIQrwX+RKt27psYIvsnMYAg2zgyc
qXB9zV61bjslN5bWS/2Ws0gzUTOAUuBfFjnH2xtHoyexEjvxY12J8ftoakSKVHPZrKy2yF8wPatd
YMfaY1DrYL7svPvcdP0c+my9b1WtruYJfgtldfoZiztvKXK//S2aiOwWdUPxaIChOvrE/W44P2X7
iFjMk2XE0g27IIgjAtXachf5c/7cyzmy9u+Phb/8DiYkTp9oSXksV4DbLDWsbqBM/Dj1enWQ01R+
sOXocQJElPQDF7Hx3bPH9qOF9vyV0mRMbopzY5K+HhYuFS08LsyZlOUuFWxBTloRHBHnsetpa67c
qstqIM+2/lnqyp7WiY3tBwhWWsH1M73O3Lz/EK4/CBZDHPC4KmAbI+N9+y468tkzHDbjo7Ks8jE3
xnI7e12wMiNghIU1aAce0a199TLW/yyssZVeuAsWyjScPfplZT7SHKtvyrh7bNXcBWDVqqAJh8LR
DtR0shvz3NU8w2V4tmx+kLTwCSzz4B8dpBSlgBSlYTzC0MQWgK2bKkXZRr/SUY+2sWXfci1dTqzL
fSEqB7RA72wxh729YFuO7ZARmfJoz3OwH/u5unOTMZ0+ILXoD4zj/JnutbOheuvxhc1F4t94qX+7
ZWZ1Njq4+/HNXnxgdj1hV9SF/jgT3BltqXb104e4i41tBLLNOBQ074obVrirgcxdo6Xn6ZFDZnLY
e3vXKZqSss0n/dGJ0Z+vHDUDislBy610HxvymfpR+ZVaYFSu7DpKfr4/jP/yzJe1hCmdMgsb64s7
dpXgm6mk9ciaVquQ7AD5pQFdtM0VYYl7Vq9sVyXUp0Afe6sIYv/h/R9wNaStRSxH/wyjMU3TYHk8
f4wy2gyNPmmm+TjT+VFrO0Xsf8gNcmdlEMXpjYPpJaZ82c1xJmPiMrltmtEX99smFeGZBE08Vtjj
SdASOERn7OT2cEZ+oOpd1+aklpVRoiyiHVyEmLUD2OU/BCQW1NO47619V6Esw0Ce5tsu6IvCCns7
QbC0EnbTAkRrJ73xyDnH90OXLMNQljmckhoMKFjxWsBp5UQqHxQsNKzFiqMq+tu+TSiGp02DOacd
/dRZj86y6VeBre7THpPYjabAlQJ3eRbsqQ1G+tLlu4zEbvtU1fSR3MdiGik29fUjBn7cqCoiWbTu
IrbzSVp4py5t6k07qmFnN271HbTI9JUQvH6HWlS/9aOWF/BmioP3vag1ltFoLbmsb8cDBFDIIKTv
PRoVZe4dYEEZnDvNLDtjVfiVtuOBN9QXe0MEm0ZBIdnFzGLpU2Y01a3UqqtJnh+DIQQFMAcCYKsX
MxJ6t0TOYz0/mmaVFOS8JdEaFgLgTM9onA1xLUOY5ZF140Dwt8tCLwwoIrDn8S/3HMDePTBktfHo
1anuHDRXuqjT64R6tRBNr51bpFDbVih1o0X1l4+R9WzxTLOiceJc/vyPj3GUBFKg5dMfEaDlv1zp
z+tEwu1EMBTo4sZdXoZSLN/i4tqjK4UaCGvKxZ6Sxa6CsNDrjxEukZcYXVC36jiXVZT4imSNRmDO
Tgj2h3XSNZ65wTlLq8KoMnkwUBWffelN/UPa6+5XIAOWGQptoZmNsdTX0lXZtBka+hAfOyTZsOgS
mXprMhnFPsUG12M9ayoABUNaYBeR/aJ2NyaVhmSNgwm/cY75yyzP8WVpieEBoK11McsbkDk62Y/W
Y5MF8YaerrtyLUFqKfrvZk9xuahCLP3eL61K7P37U+zFqoYMBFgSKyu7Rqo1jOe3bxXcRkJZlSXV
KxEzbL2JN7MNTBznRUutH2WukvWNa16MpN/XREPAO2Rt8bjxt9cEblcCAY40jiR+pu4mXUDossGq
fpjK7tv793d9LdxoLB6sndRqrtxGnnBEQbshgEistz+GsYw2HVBtdivepD/867UoK/IgWSKwTXAU
entfZVxofuwNydHHCFSH/UgQpQV0WK4VWvtb9czrN0f1FAWT93uBtrzlz//4HhcYn4tINTo0RWDv
i2BqH/RsEms2f/7aNMv2377/RTCEOwykE3sfHunlYmyCXLPzIHYPTlAEz71egzxJFQcI2h3u5/ef
5F/ujWtRzkGzYyIzubg3gz7wOHezc6iE85z6wnjQpdEeMTAOK+kM/Y3d7PJi/lhX/n9rPEn6/XAI
9UtdR65waWnYjrCCamhaZtcONUevN1aXG2Gka9M+LdW8jrug2EWBVW7fv9vLc+Tv63N45cGifbQR
BL59laUL9UtThX+gGZK8JGTjnmLkeC96aZcvGL7U3qkDMyeZqfLPJcGnuwgtwbGcbf3GT7mYiv7/
S5hxWWYp7F1xox2rFOlIofVQAS1ek8Ez/YBc4G0lYL37zFB5FzZwdvd0WfLX95/C9ZeKnxN+OOf4
AN/jZelkZtVpU6dwDxr+4qOiqrxJiXr+6NXilk31b8OL4h0DWsd1jyzv4nkHEWr0gUs1ld1shy6t
18Kv6EAM3bBzJ3Ji37+1izX791MN/IDnSl2ITcNy6398qgC8MPtMBsOZnqwVDiJrTz7V45XR6kQl
TVGWr3iqtzJbrm8T3f5i52RaYgn9vcf747JdJYFL4NU6eEQuf+0NibR07lD+W62+Arxo3Fi0r28T
d//v2iiyDgquF2t2MKe2SywrATSFTYNxSM01VhP0vFEVOaGI4uJB68y2v7Fvvx44XJbtEIVw7pSU
3rdPN64ifZlvbSbCPt0ZsXAOfksfnQKU+/ivLxIw2+ImRSqMRvnSl5Z1adT2qrQPk5D6rxZr55co
o1CK2sAl+pb1Z76jEFyP//pkOfCaODfY/vJRMoTe3iK0PnJYaSkc3KRK7oQJn2VVaYFzVuVknLUx
wLnvu+mNdfpq/CxXpYDCuOWSVy48Dwl4W3a9f0C04z1QzWL/byIZ+I6EpyZTPbf9W1f8TQZ8OxW/
fcLW2zstCcKth7aFiuhaw1PpVORgNdKFkmSUQN/CUQZ5ENqRks6Hui6p4nolwnbBfKEOetWPEVTy
1MF23psDCAcLHYzEAIAvCbi7ORdhW2XlhK8auMDGskb3Ic48a1hb+qR/YiUdW3wa8aQR+xAPxiEl
nq970C1y+TZzH5XiiwnsajoPpSb9hx4DS7HB0tQ4e3sSlVxPxJmZXxe/U7+ysX7Yx9msvWKLTEVH
cCGbuX9u8UVbH1lvDNI0StIKQl0SehVWeRF9ru1qKZxWtOE3NWnnz1VtaDEiiLT70FgEYK8MbvYD
yqQyOYlhEE9aNo6ofFK38DaEx4uPBNu63z2z9D4qO0LBw2KuIcqLrV+Ydev/dKdvtRVRBFUdajY6
ybApgAqGigb3gZ9pqy0b/VxsIISm3THuWqKU5tJ0P/huiede4ii891I9floCmF4qdm6AMHh8oYdr
4pgh0UlW7F/HegV5zi8/G0aV9+GQD/ZXSJAyIU3AmMWGDEll7fyuGk9dOWo/JJJsczNowjHWiDLU
EPK/604Aq31YjKUkH7mvi+aUelMQIY7Orf7O6wMhwqwlYOTOj5o6W8Fx0Mj8cROTjGaMiZh1oNF/
7ISMo13Z58mdpE8lQx03zI88dqjKV4it4F/E2o/MM4jk8E2reImLDOBMOEhJyUcjyjs5O0VZFA8u
zUDtv9wS87EtYz/4bwjyMttiyhDluu+1HjOfaMbgqDWtfkZKSpmgnSZRhjF6LJAnzmSI+8ojMyQs
zaawt4Zbs+BJ3SD7MEElfx/j4XRWvegFANCkj/Md2VvtuEp94oZ/NEafNXdYoCHXChsV8q+WzMtk
5RB6RMxlqSzkZ1bp/Gqoihc7PmN59logo1ZYqtZw7iNnbIg1d+ca5xFEpDXsjah71gs5TsbKxhF1
VhS92w4nkyEGmNvTqL2WIpgfbV+q+XuHPGqqNsSfl/81lp6pF3OKtO/NoPh6hCORD4ZNRCoYiSoc
34qQZoRJK7CWXa3I2kn0+KNILK9a59rUFyeP2GE67bmrTzmTaJrrKzXPLYKMJM+1j3yNvXwqzJos
Y5iHkLiTVno/cmVqBHPPvSe3hP9gVgtZT5MveabFCVJo5EEhg9n5odP7FPtCDTCWCHJaQrFi86Ny
+9naj1AtHzLZGd7RbbVGrOp0Kl6lSIVNGG8jtA2FatHz29pCfYFeNyjSYdOS2FOVAEaaHDIM47oe
xL6ajWBGF2bjpwVwoKZT0Qm7/emlAKp+9prdNA9J3iQOjn4j6pu9rygDreyyk4eqVp3YVVM/TCFc
XkjtWjAgZIIa6TRnoMp2cZ8PYwFY0LKmn4BJg3FdpFTPIA1OqRb2LQTgDU/WbB+IYrD9NcQw44uU
Q/WQOprrb2OJ2i2cTBQ8nKRznJ4gBrqPlUudGsohxsMwadouvqPANJKB7ikQcoZFhvkrwz/xT3ms
e3d+XJP74xLIHhzQ4sSfK7jCLojQmL8QWAOyc8+N8Z0RcS+3oJmLo7SpS4TU0sxTqS2Y/rJSRblq
W02SUE5kG0o+JfTnoJw1uR5IzgHKl45dERL1Xh58i2PwWhGLJQh0n2HsUkcjdEeAsrfPQsTut6oc
/XvgH4ibWrvraEUXdp9tvJ7n8J8cshHTXdPF/Wrs0XGtcIHmsLndMbJC6Yk23jaO7GIqcTIdVjHZ
J5QLkiF71dDe/BpwoP03unryyZWWcFbLYbMOGyMYf/ZdxuxjgTQ8ZSpOnma3hg3eBwMTR5EkwbOm
9RaZ4omeiR3EnvmQMUyb0Ijq6MsYF6IIHb9Lv425p995AtXkWpub7i4xcz9eJaih+o3faeMhCNr6
a6HhbA2HyWy80Feaeo5RJvyiBNNCYXRbITYRPiHKJKOX/iQNA4WqJB0xWCqQBZMQtHEt2TW9PW/n
xlDBjm5RMa2V7DVjNXY6L2luVX6PmshPqUCY06NJTTtBmOp0xX2Q5OOzsuLiMUvRM+Iid0V9b2e4
0x8tWwumRadF+tphhJj9S01LrJG0cpE/FuPsnCY1UJjXtKn61kRqfNET4eRbHRySuaUPK8/J0nGm
YYEmq51y1wiHzhUQVjDKxztM9u7ZqwzNDL2xrj4Vbay9AiUzxGFEOAoiSeBMCG3Y5pyCSVRdIfJ1
yxVRn3WxFXWMNi9SDel4QwSceW/1PFxyqdPhDmSSbbPg2OUduF1a6VGjQ+wQTnB0cxaItYtDsjzI
SAztweIwpjZUnzod22CgURfKOqLii6wVZyvtC7nKF6cdMk2qSyunNQMjxNPmDHdOnZX3A2dssc70
qsUg0Za2CpHQpOciiAN0qNjfrbMNKPBnJiODJQ5QM6z4oVQZbg6rffJL2+s5q6RFthnhVbx26Fte
lAXZaUPvVe05ZOoVKDY6tTgBnfyxTLHih1OuF31okKYKxjTgZe3Soe+ecvokJJqgHbqf6sZjj0X7
5iXISRm/rwrbH0Kil4BVGhwjqnBs2cKw4lQ1YE9kpVpo54bymIYC44dnp9UAVH1Qd0rz5XcN3Ud+
tvShfTVKijshXt62/KjDk4l5p5X/xYKJ0q6MoexfM80Y80NH0l21N3Hixif+hhWsGqSqXtiapDf7
RClnJz9ph58eonCEEK5w1LNRq7zZxK3UuxV8ScvYu+nvVKF5AveX2oYyd+nsqycHiWPKDXJMW7dW
BIggjSIZHVDQNh+mrnGbYyIJ/w0VnT3rdWwqle7QLCDQRYvZb4K6Re3KrrF/7VlP1Lb2x8UhFY+x
fefkgwtnMPbir4HdDjIUrjAzZFZsT1ZODGUjNHsAMYexBp+w03Qf/axEIZ6eOmNCdIkSLqr2RT4k
G7iDRGgWXms9k8k71xv88ZIKZTexLwuCefoI0ncUu3RkG7mh9uxSAWKfhkRZGx1vXwZB/qSlGr6i
GMW8v2pmz3/IYsOYiCMwjLsmsOr42OKJGkNrMux83+Wx/5oEyF/BT8ne3ZZjldWrMkEhz/rqm3KN
apW3HtRJpY6QFkqwYOjvky8CqJAM66gzdno1Z/randjgrVG/LfczzYRJjY1rlHcRrN9oJxrSKtH/
Rml2yKPY5EMcCHEJKQGC5a2m1EWlTYpY/eQC0RmOCYNeB5wmok/enGgyNLXY6IALB/VPsnnyJ2N0
2Ao6+Oj842CC+e2Ggg8gR/hw0guXN5RHVD4x3+pdsSFgWLPCVozMRE41s6UrRFaRRk8fjbhIr2PQ
r90Ul8EyqKEPGOQabyrbT/SP6Vh7xkMwE+IbIohPRagHaiCRGWrP4pkb/fU4t/m9W5uEpBImq9bt
xMQBZaFWfL9tg8rwk6O6oF37ScMv8Gan/FwhbrY+6Y0RDShMK8UHgFg42CKjruk1WW1iHDhsdwZe
tbpR4705EOp9MB386CGO3zJhAk8a8r17OcQh4iUSnBakH7tsz0TCHOLCb7/UvhwlhQe/j9dGX2T1
lggGL9i0otMe86AurW9+wv9z2KSmjHAyCFdbN4DRtAfV2AZbA2YulN+y4bKiM8v6DgZoyzalLLQn
AWHpk49jOj05olNAHTRwe5pUzN9Yq9NxlWuqqs8mrdP8YNu9boVGUPPmamOYMDpQpMGAXalmuLPb
ku0Mdb9MI908Z+vlxKLyPiJ30V4gllrRNxwj8oOCCK52Wkud/Eab6W9lDBrNlIWo5sK4u6gngGUh
VlPF9iHu2+PcF+qjaQhzFXWavdXL6Vfba+aNAuTvGsXlsde1YU5SIqLtcVmBHBA1CiLhrAOtWC87
W4jarTUu+AQeL4nN6dKQoAmBbFaYxyhhGgqboTf3uaNJc0vqEjhSlz3J5zxOcLTHTOFeSHk1/UnR
n7fgGnFy1mXSSaAwqfvJDjq7OoM6N35Q76q25pRMyZ3n5Lw8hRdBW3d9R954q3HYfGq8LDVP5jiU
4xk4Qo7MxS56HkabZ6tCr6t7HwQB0juNJLPxW940thPWs2//grWEvtwoE/+zDkBtOtdidL64itzC
sGIJ+QVDiENg4EZaulX2rOGXM/0mPfGNClrOqfTBpuaDIjajLiT5yKNb+TtSBBt1THFZzIcpSXW1
pVoznyZ3MKutQWadsUkmN/88BX6XfG40XNRrjoTg7+wut7JwnlT0r8V/RgoDhnfIpps14qLGNyJu
jfzRdA6ZN5lEhlZlsk8nPQqTotFvdVCuyrQkbi09ajJpqFlf8e+op7WDt8jRtaCynwZc5Oe8TM0S
yXIxUqKOvR+TquUuGbtP71fArmpCIEqhNIKWpnG06I3e1mcIqBnBc+XuYUxJhkcN75/wVk2rBprA
pyi6pbD9S2mc61FOpEvlBSY8ibfXQ8zdUJyPnIOLimVvpnP2oM1gHtaFdKdnU6J39RgqJzPtiIvq
I49dIKof+6in2vz6/r1fPXXXp1fG2oXexcCDeHHvbAzNQOEOOJBc2O9l05nbbPQXw06AiJz4cPmt
7cz/siSKvBsFwL9d2sUwB8NoEZ+YF6PLIOKb/p3uHqx42dlxgNmyWZBb+HGsimNUdV89HtPJy7V+
+/5d/+0VUJdHZbkIXrn5i1dg2QIKije5B3oU0JGwsXshk0PUrBtfwzGWk46FWUZIIzQUdOEwb0dY
WIp18wM822K8MT//ZQhiF+M/sGywS/5mc/1R1kYp0/Qxdp/DNPftrhmqQKy1UdOP3Vg0KbW0bOw3
7z+Dvzx+LgkcATvoUmm+6OzBQ8BKUw/OwelKc512SbwbHCCwSWonR9OYxl0rEXRB6yqf3r/yXxYj
Wv2onij/Inj4/XL+uNnWGIGyj7QOAqV8REdx9p35pKcRHaAiI0FzSUCYy38fbqAgEDQunx4f3fI8
/riqZZZRvFTQSKlIfO17UQRWsu3NIF8NpjfUawoq8cruCLzdJtMc3Mog+dvjXlpB/AMtgVnu7eUx
L80KBgo3jQNyW6HHOvnjNDyIQXkVwDcZ/Ygxmu+B6/jljaX4uheI7gBOmGWYOk7V3yv1H7dejRRT
KXG4hxxkmxdmgklpxVGdFNAAj00WZljqViPSGbDBvXsHL7j454YGXzICCzrICw/3cs4j1d0K2sR3
DuR+mtuSGNlDnchz7lXzDX3Z9bft4UYB9I62HN0Bxva3T7r1hoageuaVjqpuv7Uq+LSskT6lszKx
C3EGJpPmoSRty9sGIs/EI6JjlWznPPPPQ2/0t3plv5Udb7ZCdB2IWzS4b0pCTPpvf5KL2sEgIREz
UyOcnSnZxoc2+/6dWwTziaRqmR0T2sMPXiFUcep0LIEnu3Lt6VTOJsA/xOmU/4xUbjQUif/8cui3
w2kCgACDAKnt8sH+MT5i6uiImuvsGCj3iDwveiUKJdhaxoDB7h+//eVS1AsXZhodlktJb+C3/AK/
y45F01P8dbN+S0NUrLEVm6+zXW960D63cGFX3x4XpWUIhgVtBsCDi5Vmbu2WZkeeHyGxAKWQbmx+
QPAjTkkcF/OhxRHYUbCZsmQfA5Fz/3Xm4fLsnxCxIsBzCCB4+3gdXZgs7zapR4NyWUN8g7xDmm7U
ssB47DN8kIhFnKjfaLHbf3z/gV/fO8FQv3f+ro/A4VJSwSAbzJku9CGKJUEmZmOUISQz+hjI2I86
EIID2qFBrITe6b/ev/YlQBYvPN1hZh6mH/wV+uXEg2/ImpoSRLQ+VdNnMDyy2umGGjnmZbSqW4xU
zXmsBMqSFktt9EwsDmoFFOWlRdWCQOO1rbBtx6uZmL/iu+GPjXnCiRTru7yU1t7t8vHr+z/6aile
Fia4/MvG97cJ5+3baqpBo9BoN+zOorNLReTrRL7F1nTkz34M7Fsox2XsvZ0auBz8YKQhbLLtS4Gm
0Y+0ZoXbHIoYXrpNFfeXMud8qypQaf/as19ujbYVQxG/Ihd8e2s6Hr1srEVziO20fco7RSyNrmHK
DpUBLmnTyzb+UEXlcKPFfD0l80TRENF0tRAtUfR8e+EOnx6TcG8cZFD245ESrrlRVtXfpezyXgCM
DncSdnsVwsAtoxCcYfsqa8SnqxJR7L+KfhCuog0j0pIWAzrQi6fQTBpVHSWsgwGI+ktLb/betmIr
OJSB3Vf/Bv7VyawhSJvBZLhAHBhTb++ciJwB8i8yHCppUABJp5bGPmXg+QfNRK4AD0nmGBgE6UA3
LCxXAxkSFEcqttBEvS4Fz7eXFqoWacWJ+jC7Y2GGJt/OnVXRCKvN/t5tvLv3v5urgbxcDrkCjBGf
I9zlljomVXakgNcfZOYO60ZN2YNkMt2NQ3FrK3e1geRSnEddKgsoXlDrv70zxwY7mc5VfzBTPduV
thltshwtURlTVyX+xPxQGrH65zdJ5YRSNm8Ru+vVFh0ZCBEaMCwOQVcN/hrTWtGv+kKnrUSX1C72
8SzEaybKsTi8/2SvpnCwPIt2dNmqY4L5nQD/x/LcUBryfCxeB+Rj0Rcb8N8jtWHT2VhRr7fHKfXI
+SL7SMPpG0SpuX3/8tdP+7eGi90BttcFo/f2aXclseEchOwDCXqBCJXuJWFhF/VRDbm5gRTwKoxI
3ZiqrkcTCkeP+YKNusOO8eK7STFfZhNr6aEGm3YsDKeH2MdGXa40ilnR/v1bvPpUMG7j93KXzAT0
lFelqgDdd2Z48tSIZihDP21ol0HNoVnpVsMrZWSe8D9fcrFaoc4DlY0X4WLPlVaJD3tlUCfkeQZt
1aGg0VdkbBAQ747xsYmFunGXyzN7s9TAwEYazgYITzGL8sXER8JFFTGQupMOA9TYJcpT3aFRdCdf
37+3S6U9Um4O9suEh6KdC17u8iQ6A9Du+njKBJqwA3gOt1ql1InTn3E7uh99B7JysJqpAsJ4rFL/
RWf8lnc0b7IHWsJD+qOuvMENiav2hhtb0OuXDZKTLSgmX7YnKJ7ejmet9foRhr1+akoqoaFJkEpo
Ilp49Ime2pftdKOKdvX5EliKwgnEE4+fXe/FPEy+Hu7TMaBTXIyjd2y92f6ghPOLtOJkF0eu0T1m
wtL3WT/csjRdfUUBaACQ3hx7QSHiu3l7q0YyOESjeNYJ80fvwirBVA6OZ4zc8kxu1C1+w/UAW24V
KS21NERdlwf7WVlkgeEHO1l+Le1nzav1YgvP3WlujOTrR8oh3iJyh8YeNoVLwqVfOTSBQVadCnY0
6bRRTd0DStG7/EvpTP540KhcykfQYWX/w43s+uX9AX55/cUaijkeljtiMhfE59vn2qexLlkKk9MY
a+WLlZs2sYCOiUWza8tVJOvs+wDZZmdrfRGv37/25XT8+9pLIYP1z4ZzeCH0hG2stZHJtTFgZmEq
E3Gk30L70mvmr2ooq+cxkeOX9y96+c0sF2UEc35FSswx4mLF5WOHpl3I9JRGfPZhioDqyR4EgUJq
xIqc0cyPb0yQl65L1lnqsSw6VA3If+bk9vYhI3fE0ATX6EQGZ7JpmyQ6DCJXD5aXqrVLbsCebLRm
1ZH4a6ykQhnndW5w42n/5U0vZQsk8IQOMrIvJosMEY1oaY2drCS2vgQ0Be+1eixPfm+jhnOibDwG
njasnQDp6/vPnGMAd/jnhM0TwJTOAOM1s/Jffr5dxeHNldV8lDBYPrjjwIW0AQloCDXYN5GqV9bR
IRIANK9An/eQZXH8q+0sPyMAOK+8z5LJ+VNlivYVPdbw2RrTuNiDsXG10HSZeM8BUsP0BS4u9Owo
qNPoXFoxSKKeLvEZoUwZPyfCTl7HVM+DDZTm4dlSqu+30WTK/UQfFvV0E2u/kiYajTtBHxoXfwvx
V9xT7O/OWGLhVYUU3aps3bYdZOuJ5nq+HYVonBid3qybOyT6NkTJWHfK72UtjA0zlJZ8E7OY2g8Q
nDvBG0bDslqgMQ/dWPX151o5MeHuk9HFalNaraPvbWikrwk5DPdGMnffqhFsFOFSZv85pm8EWHJO
x19qMBoNGabMBQmdFqeugOmjD21bpSc8x4696Qpv2NaRQ4FoJhhna1qJHx2DQJLtCNclyhMUMX3x
qUatkt1LQ4GptjpHfhgw7qIn8LrE2Q/OrJKdX9OiISVh9DTCHURe3skijw62g2wHwI8rusfJFaOx
MvA4QWwp0LFtY4Ri8Vp45Gxv0piz9TolI+fzgFOturehh9erupoJqNP93j1NtiOildN11HKDdFaH
vGnxNk712J8USZRYfwjl+lYRiuvhohBjvs5oVXbrmEjNF+JjbT3MBlx8NJ2T8b9OI5syTNF8vfoD
xtwPPdQmoB+FaT4F3SQ5IhIzON01fHNVWPcCo2Q+jwhMyklZJ5fcyYVo58t2k1La/+YGUYuZfc6X
VFlvandznIIOovmeWCEBqcHWGyBT7ozIZoggYQf0PfotmQ6y75E8M9LMFRG5vr4FxSTLPaZ7PYav
M+DSNSqhfvZTLH7oeuNkm55mevFge1GTn2c4UMZO6x1h3AWRsKhxdK7/PMNkag5Bj0YFn+DQPaZz
YRlnin/FD29MOsgus0nDY5f1TctY43AFj4hY1Ve4e3FzalSgEPNBNf6GLsOPfyFXSPJHZyi98ZdD
iy7fVCTrROtyJlZ2b8WiIcwXpAjKAio9u4FdPCe+0ZoeOisr041tiVgdpmCMy00Wz8g7oeqLZp3b
om3XUTTWNPhBctqH0e6pjiMX0I0nPlzN+ghHEN2F1yfkquPCtn/QRx2KddwvUqU8rWwznLtCqc8o
mMwvflJX4wOuY7Vp60I3PqVJh0gswn7qriePmeVrBgaUY+lEQk1wNOPZ/gkuhvGATEeXKy+fy8d5
hs5RFnGSr/HOOZ8pa435Z5OzUPG5sr2xDQsKlu0BLps1bftYK6S28u16MHCeIGLr16S9BNV39v/t
d0qO87fKyPSfOlymlCxmNDPfVJvLmrZH6+8INQuMdW5Fot9FBpA8NAXEWOIWRTaN+L/nLwJLi+XR
aKlrgJNs9aciH5dS26ic86CX2L/asXME6Lwyqk6C1Ll5ZfcxeaRza5Fh4umkNYP46u7HVlCRFrqc
yxeNBggKTgLm+D6cXkDnGgzZnOlHRt1GFx54YX10qWOZMI+OxJyxxbLGcviOd7yJAeQGrgolp6YT
ZJVRbuZ68Bys1Y1DQDsk9HFTZ3NERsU0yBVFQnJC0LDVX3t7QrUJsVN+nYKGjzbibPjFSuPgJet6
277zTKKGdXAo3VGDn7sLaogRqz5uu3JP9aUG3FNQED02s5nmO6Sh7BTKRmvMcZUBWUOrCWfrCU7j
ZB9rsnyTgwlZ/iCcuasfG3rPjRmSzZ4YazSQ6V1g59107Fgkj2SfZMa6klHlbhYh+3NQIKRcs+0Z
fIB0xgAAcaqtl6Q0RLxrAmTMO04/mbf2UZXoK/ztrX3vGq0WxeGEGEPPw6Cv6o9ByfL2Ba6TWT00
Xeu1R+lL9D1ZYzblvWDe0fZ10sSvUesYs4kY2+ztjSoNe1xbg0I3PKFhJMOQBrqPXdcMvoAJS+eV
PpWlR5A1RsU1+lmXbIYY5fsBHbo/7NMEcNwafbVC+JR11FHuJ6Wi+kMLh2w4UUaaET+XS2xgFtZp
1aqXQU+a9DAEZnsu/CDPSdqQ47HUk0J/6oPRJnPBBleZClPr1pOrGoOdaS8OFtzOZM1Z2SwPTd+r
bInIGYK1wxng4/8oO4/dxpEtDD8RAeawVbTl1LLlThui3YGxGIqx+PT3Y9/NiDIsNNCYAWYGUyJZ
4dT5EyLO4NUWg23jxai8+EtIeTd8mllg39hAyrfWirWHKUms/BArw5RfHToGwzbGlwH7ylATxsav
ajs7QbsyMFj2w3iPAVyUbBFkR8YPynCNAHATA9ZZXXKrdYIgRJG7ZS+hA1amA3knmbwGFWEyVfux
q6aKlYzFR3s/mSryHueEIvm7c2Pvd5yXZbmjo2S3N/rUtr9UE0HkLavKBbEP7RQE1wC3LTczAQI2
ElX6fnKElG90HbGzc/3c/h2U/JR1oMbYwHqHVt1mdCPH+FnFrlHcB1OAQ+PKgE2dfwlr5ukt8X5G
/IcIddNeZSDEX8Yc+dhNlEy4kfq56G8MvqF/a2mJ8zk36PN1W6F07td0U+M7z1Gjs5WF1KwbpXm1
vcbnyMzvCB0ffiRe0reb1NF07S6u3Ty6szsvj9ZBlNjefdj7+h4DVS40WGUm+qs+6sFegcaUK9gi
uthh4FUWbxH7BF7vJQZ0K89TXrgeIYO4+5zz1NjNnxNDvyYMkhVur9oeq07HQyRBB+mRHQobOz2K
ym3ct3S3hKamrCKCoWndTWVgYon02xefNSuFTllpnR3uRGFx4NfkM+ygw5jDxkwKM95jbajSHTVi
D5MwaZm7Pfal6qFQkJzXGjlb3daI8og0ibZ1vhBroqI1zogwDaRRe+l2KIP8rVZ1YuzyoIdx2KKM
3/l2jJ1d4pchFVpQQ7e1tOCVxCSvefNS8jwyqIF698crPTheZZsi8+v1hF5cH5t++iDtyTBxs8Kf
/4Hcnty5VZ6fbPJQJM5Wm0YLq06rcNXKGLzGIQu5ssItJbCCtuZlrg1lVPOS77MTCrVuPIxPGe1I
XDHhM3abpPB7/5HeRhM/Ca9IuxfVa8VekEJBSQc6FOzx8fQKOI9lpOC81Y2PMnpVBXhLtisomN4n
RDhZ9SATug/PdGPSzxU9ieJmDGRLtVU5Zr0ZrEp91coecvqqcnNhrnuQ7upGa/Te28gEe5Itui5o
97UDv6wvEF+vB5I4xhWxGxB2V3kda8NPMymJRvaq0rK3TG7YZb4pFE0++sJrNhzhfs8yO5PbsE6H
jJ2KNtlmNL3GvakTgrOjVmuidT1YzUNiuY376FVouYIVOQBOdVcSBG9j6wyhdx1Tl5G+rKW4T065
bdH1H/ygeIAiXpE2hmFeTbgfxbG4HzwSMZizuQY3Ao70XHHTMD/W0G4cike71vCIhEvHzuwKgee8
JpvTKAsn2xilX0TbhJBEWpNj0T25eBWpn8Ok4QuKnmS4rfVMQpMjqiB4iMJ8GhpshbTQ/FQFQ3Oc
9KjL7tFFBBJNQBPIqEACVOr6/SSM+LurObG8DbtAsW/RZTAxxmuzaYVOgtoTRWdDhotvM0VXkZ9r
3iooa+B+rHFja8eJ2omNn4IvbDCvKqJNEQ35jRviGPEQ673zBoO+AhVvAy/ea1ne3yRWMFarVGZZ
tmphz+j3wzRo1hqSfiI3s8GH2ImEem09wo45MTQi97ZWU3lIaukOeyZR7aA7Skd9HTaBlT2pvJm0
vdMYgu5bFZPi0o99QGRAQrlk48drfBbTTPbM8frKDsTmqPh1JA2o2cKMrW5cjKz1LR7KXPCwf2jt
dZnBmtw4ZYlF8QpYRQuTlVMHNd5A/K1Y91rqCUqRNhvefI2CZJW3vjNuoyDI9Q2qMOy6HNRm6pZ6
xGxvplmYPNWBK1cuHe8Q6iq4HMk6VovXD1dGc9skKAaczMj8hyKI7GnLW0bnG+uSm0ZbTe5JuCbV
5ywgie4aJRrcGFsXUVLXjuh1cjEmbFZltB1yf4pPdt+Eu4AqPyo23RDIz15o9umhJh/oZCTKw/RJ
oTElYj5FOL4yqy4tt2NS5OO6l53Mb5q+5p/PPVYfo2BDExQ7Ej4+rNjOiTFxyaCti8R1voWTgqBJ
3gDBQ5A6qZwxVatGserbqXW4RGqJgTU2e0S5Siwnz+6xRPGaB801ywefCBnzJmp8n1QzlEbUuVAD
Wzw141HnuwmVrftehl9dH9bOykU4RtQPt8KVCymkXleE4HmHKAaEJ6Gq77+rDvdcbIvNscFaQwt5
+zCl3c8EK+P4MbgDJrkc6f5Ws8ap2BhtGfyW7CAZYXm628qfbVam32qh2+NnkZdo6fQ5t7AYEusn
Ao5aPXgNNNQ99oXRd/IxenXQhe8rbMTLrD02oWwPwpZGuYkHYQ03WWuaO6MiXRiaLzlEB1F6UanD
tJ8K4jumIHY2kaNKDjIr6aAw0FnT/JNuub08DNy/ftTkQvypEhcRSO7b0t6TiBHuRg4yQdKjo0+b
orO03l1VVlIT7FNNDfod6nP4i2aDQG8VwdM+GuaY6TuYnPl0KOjWtjtvKqtxw6XGGdZQOMpXJWrY
nlAi3EBtRZ2xk+rOZH/xSMUetxiZGNXWgDFubGorMdcd4Lb4UmY8xE7EmJq9mJCOm9daa2t3k0wC
B5hoIpVkh3ux7+GC7Ez+2kQ7RvxW447jI4cwdj3s3MK57Wn0cvN1dIhhdaaNIxtm6pnQaKY8O9gt
Px+RB7tYtI5S+q77LCMEcJWmkLIxIw7MmEwFkYnicSgiY6BIxGF7y0VHL2c3D3t46DLZHBF4NOne
dQvT2c8CgcNAViax9qS7sWjTyaj3k0GWOwyKQq8eMhbPD5mwUWysgEzTXUoknYL9X5Oxsw2tWIyP
gVu33mcOWsN7jRKDcn8FD0j+MEJMwj/ViG6Ne7+hf7kmILieHlAsGRC3cTxDWOrVwRs7K+dYUY5x
RRYy1eRKrxUca9kgZ9nmHR59uzGN9C8NTEt9LbsY5nNIPDc0VTVEv90obXXuca7WRivbSEKtuNKx
W5oI/+0bgt87EFpQ35M4vegborIzJqtN7+g4lflNhkpjpCyBcE6DKapeZY7mkl8jRxQc1TTdVirW
wnUWaYhb2qEnrlyaatcpFJBYXHDmioF8WDwO7qD7pj8wLroWT3rZ07UcDGhoZkNRs4FPz3+yNKaM
daHLO4N8sP4pdQ2yAVD8ICBAvFntpUcP5Vmw2pqbj5uMlyPDciCanIhfD6rUUk/vWmnjp1mZ31kk
Su5kXbB5ahqCU/zL03bflHXeH1Jb4oX28cAXnADgNvTOHgC5C8gXGIvP1GaomCKTkWGFUHbSHcA8
v44qE0w8inTkX554i8YMtYiJg8PKlaa77mgM/TL6SFwBr9/9NYCAMPQgYQLjLpCSxhudwXa07E74
0C8oUabpQJsTl3Wnq6rXGv5xe6cyCWiFzOR76sW0MaCvoNkzkHx8/G4ums5sePyZ7XMcCEPLnGdt
VHkcmG10n/RO/tnMp/QW/1drxc6bozTKqvHGbEmsI3a93X489EWj34IjBSEUZJLMCX8Zm12zqXQ2
LJSDl5Xiq9nJcKfZFjIT2+rvUHpeSz2/eFQmPqHI8FHw/kYXtkAzjBgP+MJS2WGI65LUv8F5curS
eJj4jUyBuX82tF/YQOJrX3yGLM6a64w8e7EYxtxbBxA8X3Ojy2Ve2kF+aEbo89tM+TI9Wk6nRuSe
f2kMXeStXeX3GEvEY0FwBwGr8c4rcExRukSM5KoOO3aZ9UXwJdVGfdpn7Kj2znHzNN53WFTbt7lv
ZMUmRNR0FSBZwAN//aQ8D1IN/nQzcD3Dcf/hBdhEAmYNWNARmCRpsIUPsrBec6fp5S0yndx6afp0
2I+w6vUHqKfFQ4BRd05Hy9Hvonjy1TZiw3O2saY54iFt+uGJk8o3r+zIizn193fCPgVvhfo3g67n
v5MacwopVo2jVJ7+2SzCNF3Dp+7WQtPyYkOfJ3n5eBYvZhUjzjxqSChQNebIqsWIAj6jIXJpHiEl
TdFTV6jmlVMfZejo0fvCQ1Y3viH5j6Nby2vszx+PvphZf0dnWs2AK+QFf3kAqba3KqAd89jBk8FI
znB+0irs11qh2zdaLfwNFtbBDrRfEPjkTjcfD3/5ug0dTgEm0gaoL0qD89fNU9o0kybriOS+3fbl
rIt3hPkaEAdsrBEYt9OVTeNyIrJlznsW3F4yrILFRCQbsgtCjWCwMInIbs48m5STMsUB3qYLdgVO
X5xYf9+uQ4EFs4mXDKh+/nhKgRc1VeEcWxWH/uPotdofwiJg8XPOjDhvZfFJAFHdfvxW33tGbG74
A48Un+zFM/JKU00w145aoGVvmuYTItAOlnewiaq85oP13jPOmWAeEBlg65KpYZJFMbR0No4wmSO5
SkdNO7p9qD8RrhlV6xjH103ZdOMVxtgScv37boEhGZDQbhdGzPm7NZHmSrMM7WMVTej+lR3Dk+46
r1o7CW3SohDNr0ZXJkb0WrItJifa4gFrfvv4Vb//M+AGw82gNIDidf4ztJLe2Kh59rG3NIMkNCvb
uWQ9kzYWFdqdgQr64Kaq+olMyn+EUB5iPp1cMyVclgTzy4AuA12Rw4l9wly8DNeZGXS4SvERmq6+
NRRxP0jNrSjYst+SpNnL2P00Zai38L7MSGoJhmGaN5SYqjO2a3WFRvnOwuYOi5IO9humWkvkn/tU
kWcys4/cHZID1+1415LltU29ILtvw0pe2bcvpzywmz47v2Hf5UMfPv8McapXXuZ0If0A/AdXgCfV
Fz2fsWWAd3llD7ncNPFEnUmpXBepgZeGgdhXxeATVXY00Cl3T61MJ2s/NkO/sVwtFlt6TnTXiriu
v3Fbyr8G9GxgUH888y7XHboLl21ltgrj0y7OjdZSjlZywz2WABpv/J5unQ6DhQC+FP60D5H33mXh
oK4g/Rcfln2a2Y4VPQw7QlsXLxo9TN9HKN6es1GOxS4Af8Nf/dYBpWl2FSmIVx7zcjy0lwAhZGhA
T4V9fP5h6VbTWU7M8FhmtK5uaQ4WJ5w8mnxHRlzTbjOkCFfYk+8OyQv1bbY0Cq7FkMWE/mTAVfPY
OG3V4b7kJPs694JiUznFOOz1ybWzK6/17xXiPyUegAE9Xd0lkBYbaYh9iz07dnM3yEsRPeeGGbkz
QaiQX4ln8qfT2Ix2upGNETQHsw7yBw/DY7VVQaSKOatbjPgv1bLe9oOLcvTjaXYx18HYZh62hyCH
xbUsT4JYORUeswEEpbZ7zeQgvpL0BJNCb2Z0rK8z/QcmFV1+LHpRbAPhJf+mN5vfDIwaG24YpuI4
QC8meo/xVGkpFT33qTYA8ybmt7AkZtNvZZStM64Z9pU5N/8fF98C5RUTPKAFO2eIns+5MQy03OB1
HMlUn7S70srFbV75Pqt5xJyOLntloz0Tcbae1QTXvOQv9jKb5AB4dog/0CGQr3E+fG70bTYSs/Uc
122Y7obMy/cNgbzxHsDm2nX+8llRNc7PSWKB6XhLhnmPW1cRwlV6TjWtva0Qhpwmp7a+R7bzFV5m
CqRSlnj6illj+fHUujw7529KjCh1GDIoezm2VRLG6xEZ+pySi/OZAGCIFarUb9tBk9/c2CkJsoMr
0KKxjGjrJn9GjIOuLPZ3Ft6cDDzz66EsE1G0WHjgwnBICJc7Ws0YkVtYWW2L20CkOU9+rogLIDid
6iXBVh+lJ5G84Q3eLtm4MuohLdbKjE1E2eY0XZn2f2MbzmchIR8IYrBagJ93UeAUbWkWPVxqqjiO
9m1raLACSll5/SqXuko2RNKrcF/FoFh3vkure93ShdvC0o+iG7/SJoK+0iFM1yDyKdFzcMG+YBnm
w8NCzG+vbO58RyByPdh1XjD+IT+x/9SSLD89DzVb4Dp09braxlWbvl358jOPdPlsXNqhXdJB5Bhb
vPQ0zSbDa3tWGOkQEt6QxfWVpN7blm0G2/wkcvejYZPkgEfAXa5MEFlPZvee3osrO+/FOQrVlR8y
MyOhBtKMO19tHceO52KeflSZ5YibMLcinH0M6QFjDFG/ogvNdThyZfry8Ut4Z2AONXJz8ArlLuIs
3gH9Apxm2IKOgSMNfa+ZefQ1Iaiw38OPHdf4bPcnzAS06cqyu9xeqMjgldGsoX9CH+38gdkIrBQC
XvQMmorASscODVB+dilwjDH9R4Uju7cL7RUV6xxUy1RavF4f5hVimix67vI8+h2HXpPt2z612icY
goBvirigYl2kNFnvsUeLyxfoHlq1sYystjaNXmtX1tV7uw7Xlfk4Q/hBKbPYXrUowg+nd+PnZIB1
WHGaP3alThKFYdE3yVqsRQScnFv67EgFJq0fV4MTt/uPv/5f6vZiCfxNyZjVEkiKlqoB+BXkN7VR
cBy0rqhubfTyPk4uaENWHUKZaSuSEso3RvYS0Lj3nK+R0xB9WNl52t2MpVaEr6GFkQImgrn6PQ7W
AIMvqL0ns4vFp8mIY7HKsb2p16EaixcFZcSB2qSc9pGULpWsOltED1MU57+9jsIjcIPCupcBNl67
iDZT8uLrSK3Xmtv4hDY6xGmhOM8ImMZGN3QPhiHzrdNFiQQ31BK1Bvv1jb1TwhXocp/8dCe0Aw//
bj0MNgThlMnPlCbajTRgGK2yVFnpejbzgNeeNI2/Y8Y28SrwVWbcdcGQ6sAWqvhUq7RX9xhM4hLZ
lRocYt2YdOsHmJetDk1rm2oLGOAamz72gYAAfKcnu+QMq4LCCFYYFyWvH3+8v7e65ccDwOPkcNi9
XG9RBfddmQOvu+GxtQv1SxVDPe1RarvuxiI8FagTlmq3GlWLUYhofNG9mRxl0QprGZHvsgbTr5WE
pfUI+yaiTeqX3U8SKfEbzMKyuSZkteaCZfFzaUD4Bnd+7gv85PMlnxRjnxlRoB3jqcA7KOoKq1mX
sBV1xnbi+K6HEVc/RW2j+3sNZZ7c2iGej9tGhNAaKzJSuVTRRuzrlYZVGWC96XY3Xd7gJjUNlvE2
hTrzwMoB1owhzV48oaf2lrxPfQQMJIlsWyIOfnKqwSWbMnNh0/aNSBs4maNZM8t7GISrwBiptGre
16qKe1UjvBNXoxXeexkOFpw+HT5vPvvPX4ZOQ0avEB8dE0FT7gcH3TDAlyLwMlpJ7OHsr0VBXj0u
Q6rQHz3ZBocg0bXyQMavPjjrsG+rQ0nX59od9vLegeUz7k2zWTAOzEt/C7eFz+BiQvScxXUgn2A0
T9+AM/rkUarcucH1sLlyDl+OSDd2FkqhEUPXuOzdxKOFGiELxHOCGk1fhbVJQSO8Xq6iRh0HVWZX
zp73BoQiznYHoAJmMP/7/7SB4e+i9wmb6lm4gw+jobMy7O3y5FcVSomHVRNW/4gacQB5OsE1NDdJ
M7nsPOeoHnCN6qpnOIoN0LvwvjW5NRnrThTp2upEVq/QNQU3H28Rl/cm6hvurPwFmvdFWSHKUfOd
xCueB5hh3mMiTbh5aTDWvxybbjdMXX8KCFLuLX81OeDMOMMBYVyT87/zwlnx3N6QxGEfshT09F6f
mJIK5hl7OuRLs2cZ+2H8zbWxkSwhql0pp98Zz6KVi+01sRyg74vDtR0jXKxwvn4uof3vRRl+Dwpy
L4mbbfZ4DcXPH7/ldw5zHg2JMNMGhARbmPMJVRBEBOJr1c9hlrbGLlUxcKCPN1pIkQyjV1JvxFtq
HMO86+kncyhhYptgXDa02ebjH/PesyNfZXv0fGNGpc5/i040SoVXqXyOwnDYR+ZU3VuZAYMJH7Qn
eHgEknw84F+t3/m+PssOqSFZxTM6tHj6BpQ+oD9fPLuJ3ZSbEIbzGw2yMbiZKo9eegrnxF/Bd2Ro
HTvpZMWduXzC174ooEoAV61NZG+kZusFzmxuaXj7MhhJCiQTPOOKXVt2tWmiQi/WegdQTc0QuNBU
/M76BjKd4Ygg9SJeDT4J1BstLRvnUzB69j/X6B7zlw5fYGNKAc54/mYDOJrW6Lb5cy27/AR71d3l
QhMMaA2HqpqyW869249f7jsXQ+AQ7l9zqYhQaNlSFGbuwh2evGebqM9nPqfceOZofa8Hae5drUm/
mHGKV3PQ8aajCAfDGkIPRmUQYzAbjg31z2sLlMgMZuQCugB49PlbgBCceA2mhs+wITJcdJULDahO
whGurG/eVxnhdlde/OWUntvJoN+zSA68ZFE4xEk1ZGmfec95nxYacetkuvIS1GuS6pmxDlo5Ximt
Lm8njGhBLpgbfnRg5n31PyfEMCaln7eMmIXT9C1O4I3lM4l/Bd5/zVYI9QP/t7MF5NAr5/7H+ce2
xXOejxY6WU2RFwfs0t7U/YjttoHx46d5nr7RhsFICX1L3OP5WbaIlcdigELDt+0i+5WVnQdfiZiD
TLliRdXqDoquJo+4g6X5jVO6uf6b9da45OCkvb8ps8GPfrQmcQOUxlPirNOpdBGQxEV0GPVUpve6
31JvEa4+EmgOw/oU4fhqP2ouMaurysnhpkF6TTvrBw0qx6AmMWGEwAmjfZdviCPQ1AGbDPPBjETj
dGs0r3j9VZDvodPjxW6+atzROAiqeCS10+unXQ70LNaOsMJdabkSz1FdQm7S0tD74vVW/zgX9NmN
dFNn5wxj3G5qFELFZmA95qQBRQFuw5o+xjgGBHahv3a1Bf8U1hheAdUgp6Ov1YG3zZ2gf4ttLYXa
6JT6k2gH/cUYHUO5mEHafXibpuVsYxFHyMX8xHCOwg8bfBbM3PiC5xmaH9D28FNajoONYMVq5AZS
gfmbetSxPhcsw/KujBx0FX021W9TXMkfEpMkb48GpbljPWvaKjWjCh5mVqrkJEsAV2vo8q+I9Otj
YkdQRcGRwmeR0ZAicBVrWdHTptvALWnuiFmFbZTgjffsdpH1OYyG/pR5WfizzwL8Yum+F+K2N6Po
axWI4DetSSPcem1bRy9FCcy5Fhn3gFVepo21TqHD54+F1YfDY6oP5ZvXetyilIEnwaq2ghiCcd7k
/iruoLTvFf3CapMEjd7u66xo3iZVSf8uNuK0Xjmab0I7GZMg3nFJxBPVn8I2OHpeMEvJdOHe+URu
vNLuLNNdYwfFHWWaH6yl69fo5GXcJ2uVqProTgUOu+QARi0kMLequJzNG4AXIEbGgaMLvuPgUv7o
KnPIHnmoeDOp3u+20xDGhzAfhLmyB70bXpSPTeIGhpMatxKDz99VGNoN5Z4+TOsy9Lr8FfqwZr7W
UWmNa6iVBhZ2vgzfBpvr7QssOERhvp5p9Rq6MBoBFH5JTkNGIQOAZK+mdVXBKMTEd3Japjlo2w/Z
AoesGwBvBEoaFRXLCzY55Fx8QzYdcHu5SyHxcxdDBok8lBacvk71Gj2ba/bG175oxfDNgMxoPkUw
07sXi9f/lQ5O2b/ZsYefJ3w5rDiwyciHe703ZPkd7WPZ4c7OaYzTvqwG7HH6xvvZNVE6/GnixHYf
G3Ixpx2RMoWCi+23h1JPgnE15VOFtkwnwdTJmuCpskPpYPYtkaR3OaRwEkNj+KODQrAXwc5Iwkd8
PB1x4D/Mt0Ty1KO7hs1HezKnVpqDoKkVbnykpsln4WTxGmPYqr3NpxrdCwIINSEDIGYYZ08xeRs1
2bX3TLZeBEFOyxp/owmdlJBW1sOTnKaJFAZd0/Zun8JKjwtc/jdt5FpkHnQq6XdF0GbizsQVhFDi
yG+iW3cK1HTq7SqQjzxvWL6maTpym8wleXkGHNxPdttGxtYWrfjdaoERXzkq56PwfF83cQ2gMMQ9
Babasrdm0S6pMn1Qz3pkOseQQNJZ8BGSENeH7XCwJ+h8+zAPs2uEhovjC6AKpbUOlgNJH03e+YEC
ey1C/MYZ7eaF9isro1NLyyKBvYzW60r5d3E4z7puromgf/P9baks1+1ujJzc8p8LJKa7sprEW8zV
pl6FynGezVaqKwXuZbUNIAFMNT8ZlC9IFOdPN9FZyrFWjl8Kkp+3xJrpj/jyFr+62DUeDdmMB2IL
rL0xOb1aN34X1uSA2F8/LsyWNytAbp1ynUvV/Ifc8/MfkYByirj0xIuprNJcoXAgk6Mrkzeo++kO
HxeuUvhqy/GhlQOpjlJ0/wxJEY+EyJvetUtj3lsa5JGSkuIaoecvRtXV4U5PzRGT/g6UIpMcvIcY
UODKffIS4nfw+qAg5Ym50HLfOX9sQ0NpZrNLPDdWgo7HwQ47RaOJjLmmNggqo4KhiwJko5q8eatK
HMNpdyuM5Gyavf9aF1IVzxHs3HUoRolbO/8xKREHIjKL8dknFXatSKZajziz2xCbW+8YtFp0he7x
zroCA5xtP2d8/8L1BOawBz/dUs8ORGuMlNEsCysbPmOziozk4wm23DzmCQbATzskwF8OPcz5w2Ef
gOCPoIUX+PBmtAlmOYGHRDB7Cry0vcfEV34CgBS/Px527jv9d89iWLweQR1httKbXtIZ46HqlZRm
9eK3GDI8hUXBfGIhNl8mBP37KurLaCMK7lsPlt+JLx+PvnzB8+gsbHwDuGHBMFxML6o7IjGIZHyh
CYRpnyhK75jlZn/rNug+rmwky50L9i4tLvwOqcgx1lsm9XkIMy20x96LObQ6hGc7mKNCzNHfgqOZ
b3ZUxfGVIZcGBQ5QPtdyXKaItERXuuyBqmQgfEQG9UloFu7oK6ErB4WHW3gpZVktoptO9oPxudRH
anXq+QlJRDZab2VkAn1KbGgUcrjMm7bcs7EAjcbUT3chL+keV2yXA9aKtGYdC3984Ibdz6aEbl2R
tzIM/S+8l8YvnZmYD2lGpxRxciWvcG4u5y1PaGL0MVuUzeZA5/M2cMYRKL9oT52oqj8zYfFeckk4
Ze2o1trYuHfJNKSfP543f40dzqctdyc4CzMFjO1wSRAQXeRXk1+UJ6EHeJ+jZhHRuvOS6C5yOg8z
MRxoiXJJRYSVpnS8A5aC/U1F+oi1J4q7J47D7VS150473pBikUMYRuI2Pn/8O+dWyOJn8vDsVpS4
yBeXHfvEgRWT1Y35omRREaFMw6TdW3lrXtkZL9cR3pQBr5WLOP1Ge/EREL5ENJ0t86Wvm1Rh3+/9
cqCdJWuj10E6/v2h2BFni0o4mhyK51/cFVllN7ZrvmiFlmxA2Yr41pusWl05fN57qP+Os7gmQ7FP
80EPzRcuBDVc5wAywqroGxVugH5gk338WO8NN7uHWfAKsdhcInTVKL1q9CfrJQECn4W6+No7Sf6T
OKLiWoP0cl7Q/TZpNbD5MuSSg5Dgeu/Ficl1I8yGb4NWhe6qp7X5+q+PRGvf92hBsz5nU9nzL1XX
uilTgORTNNZGSb3STpydAG7rJJXm28eDXZwkNAQ5ueB14DhHnbLoobh21Bl+nSUnq8xwnEdyE7xx
+yOq3O9sdQ9VLDk5SVr9mWzfvmZZdbELzYPDQpyp8nhELsmnMAYslMAqPnF1wiUR6bmwNthmBauU
BMJw31ZZcWuE7nSlX/feQxPHShkMI44iYbHwEoyWksaT6SluZQieE9T2FhuR6DSlU3Uqs/luP3S6
m6ywIHH/+USDxUAvBR4eegSIt4vRvQkei1XV+UmkdEytISvW3lhoP+wGC8subq415i6WyDwe9TWT
FoYvDkvn8wmCZxgLuIUnMpd97RAPhqh2YxfmUGiyQl2zFrpYJRZu8/CvPCaE6Vv+YqMxXemR3df1
J8TrraB9IuxfwVSNVxb+3xb52S5t0cWAtEx1qeNHs6wrEcQiKqqFOvkJPZLviG8tbzNhgJ5uUtl3
D0jdkRSbeCeFyHbBWrHcd+ua6C4nUIecqC/UfO7QTDdh4qBEb51K+dusx68/5uqr5HSoUfzJk+/H
1Q1yXUzTIWXjKI3cLsfk1tS42uN7y7W+3ZtZjtdGWhXua9nJ9EecEHv0r+cFdrucGH/twWBKLAET
STnntWHcnSYkrFAyRu+rQQDEvna7a7beF3OGqUIJZDlzmXdJfBgmMxocaqATrn3tKY6zwMRUoHnu
Rpizu4+3oAv2EoAEt1995udA8aJffT5BId0m3B9Neeom5OT7cGzyG2+wA2tth0kr/wR6m6KozqbJ
2cdWV71A+8cqI5xGOh5G2IgS7u6EExM5TZ52VLogA8SrmxHmQB/Z1Ta1o+lnGvnAEY3bmX8cSrYb
AARV7bQ2I3801eKmxo0DO6IrpJaLrYZ4Elxx7Fk1Qa18cf0DlM0SV3QnA/ENKbKyinA7qLpPoynL
L8okCc62xLhPaT1fmS4XlfP89WZ/dJh6RBYvy3QjENjy1Ko7kQiHR6uRV6Dn9ijIHZOJXjd7EUdT
cmXQiy19Xo0giISkQ5mBLXX+LbuaotKrzPZk1EY37jVgTYgpVdpaG8q14bFIZ+uFJvvno4RxwRAx
rqMaQJGzODSlxGQisWR/Mq0mxb4ta/QD2uBbH5HOt55LckLtaF5rq1wsk7k6nLWN+Cp7VHCLYqeP
R5nicK2dio7G5qoI4HLg+6LlYhcOXl5tP14pFxd7gEsPBgmabw4PtvXFU0I4gtpWIJ5XENbvkho8
GjPE9J5230Miy72LidZTkzbNI90656bjkR9riR3Bld8xj3O29yKrpDw20VhyMYHye/6Vi1EIpnuW
vjZRM21t0g3Fyo4b1MMkdUHYqYh9vMfsp8L0uEJJQJKZz/bZu01w5ZUsOjyzKpZzXJ9ZYzrY7tKI
WMcssOX4Dg+Nbta7MFTGBoZwiUUX9HbV1N6mxxJijwwVt7K+Ta4Mv1hjf4enueGg3KGyZhqdv4g0
zJuhBJk6mFZW7MsC3/PMEEi6OTS+IKS49riL5UUrCUVrgKSVTvNsOT3/+/9AXtUU8v21KT8odPAu
qvvBdJ+J9fP1We7rNT8F+t4Yzxiq7ys72XtD0zlkmXHkwglclBHVpOAbtVGOhavQH9EwimQN+VC9
ajhjpGtgmT+RHqsrL3g55f8+8SxNmvlIzDVzscRESJKt9JXAiUhX1opyqdz7qkifY6i4mBTUbrWn
5EiSjdOa/mMmerThlWa7P12JCODKxJ+/538m/t9fg6YX9jO0QHa6xfeGdjHE/uTmh7bRZhRrFOG2
73LrZGt05FZk2pizCUQwfdazIZ3hjapJ1+QWTumTBWR4xfN7cbr8/+cw97n9zL6hyxukWw1drwtd
HMAhfie0X7ZTIbGJgCzqrrqIADDPxDxKj038HD5+Fc7lm6DC4yXg5AitYFnm5eTG6BIW0kGLnfrG
jY0SzG3w3iAXRK8fD2VcLHIOUc6yOe5gJskvVxm+CUXXd1l5aP7H2Xk0t42sa/gXoQo5bMEkiZJl
WxJle4PyeDzIsREa+PX3gc7GBFlE+daZxanxlJvd6PCFNzhRfm8YmWJtabDFX8YoLctXIZvyO50M
xX3pert9MxSjBMQAQOrgkdCYg1+1WvhNaRHMOZoZJUPMbJPS8mOvqX8Pdu+8dUaUantVG9Tx5faP
v7ZOFDswatDBwF80qbN6avs4xSV7GLXxVdThKRmb7okqULByK18diQgDexBiKK6J87sBib7aVYqw
eqDFqu8nO3RQcIuaapdX4ZCuBG1Xdh5X0Gw/QTKM2vD8539cRJ4QqMUZWvWA3amBnIyTD/Iemefw
E4B8DdnH3shfgNKYFU6wuTusbPwrc0WNd+b6UOCeE6nz4TEynqLOTquHts6TZ0Cs9mcxCXpx6mDc
3f6AlzNlIE2H8gr0m/r14spVyqY3xVj0DyF2cNu0xcGKEop13xh69qQodvSkthPtyXBN5XiRSIEG
g+sAzYIOETMkCD+fIxgG1QlQuUILz40f887B44NU3lxZyot7HVo0BSiLg4WqCMnb+TCtG9uxTh//
YXIybSdbfFuLsJkOqjIqNPYacSfD+v32ml4caJOXZO5NEBjPsf/iUreFkzqVbVUPCLnGeBi2Wb0r
Y9t8VSWOQuhwlM7nsmosZA+DEM2ItMnaf2//hCvThptPV+ajJAnq7XzaAl2oSEew6Z4anIOm4wAy
R5upGYk7q3eXEJ38rCv6ld10+VFnthigHED1jLxsi6lFmlgDQhAPpSaRW9V6Jf1itKii3p7d5bPJ
3iGbIjMGTT/7s5xPT4krhO6wkHyIPBTL36hnY9s4IQdYnpoJ7Kw/xkkM/MGLNeU+dfWihTyEeJHv
uhkO13dVh2vc19s/6vKrz/4CyN4jb42U+pI+01Sj1yNP0z9knS19vbVq8MIm8HlumcLw8clOfwdJ
MOyQMa/ujRbl6ds/4HLx+QEkRJD1WRaYPItFocikd1Y2PGhqaPxrjIrRgZswp78+Ue5cAYEnRHJg
kxycD0NRoRkF3JsHGsjye2ZkJ7Jb+hW1rB7dFjH2gXfz/vbUKFzxt56FJnAnSNqJSRw6M0CizkeN
qxYuqa1jQ4Iv4BH4Ikh8PobawT4qEVFSkIF/rVQrcze2CMf2iJEpnrGWZo/bwDJC3Zds1/iTFSvR
Q9GbwehLuB+4aFtDQqiHJoOzzTUZqBtEvBATaiAUIKiLd6RJGCbwoXKoqb2omLqXG5m32rGd3Yix
epJun/vRFGTPedNH1UsKBBBvUhTYpo3Tt91r6NlUa2MkKKoXVPAaUPFDHJuvJtKX3TMHyr0rYrD+
PzSkir3fU6+JlC4iwrC7LobK+Eiy4ml+I+2GkqxWo9kY2xGwDuSj6DRWStm+t0FYnXBY9gDfWaXx
U9dVMaLSBBgL4jegqGJrz+4qm6rGp4YKXpcdKlm1xTsxqPK7QHbRu5uNltB3YllKP3Bb9ID6XP4X
ldJ7BCcJZoK917qIgjqTd+jVDrWP0NL6R0+CrQVAEjRvZjKmr2nvJBK3zMBDQ7cXVo8WapPKQ4mF
3Cumw+RTiFdxPiYEJVAJx2ggep90GeiHpDMT+RuiQlTvpFT7DDEmVGzvAQljOCesAVHaxjGUJ7Qo
+5cEibP6ezx4/ecAUG2wbUwLFdTemcLpuXLnkoChN87wWa+iVPGBkMYvAbok6Sa0gyzdmTVV/Hut
bjE3qhOg2FsRQ+H0qaDmzX8sElp5dVVExaZL3NllOXfcH0GWdeVKdPOR2iz2NxVFytTEG8A0luze
CU05GNNW8+Aag3qKXPhOGENXc7E4F8Y3Hc1VWlcJRt1PRuZIPdjYhTFvsKpTn0GUhWhtB20ncacC
yLnPW2Z/n0STESe+TUqDAqJnVNPaRTyXO5c/m19LtwscO7aMi+cVOEnYj2osHpwOhVkbmzNoHnpS
ovradW9B7Miv6eiW2CQ0+SeBZ9Id/GztoU0b94eVK9P4t3E7dS0PPsP8AEEe9RbvXp+ZRd5SpH3o
sAPZ0J1Hg2hUBmvrhdpaL2gJAiGEIead7WzmFiPs6Hlx/ogSschEbtYpxAPHmw/F+4ODdGkK7xfF
jf5zDvZ607gkzQ585q+RrKN9kFFFW9k789W3+AY0N7gyufjJWZapq0fi2FHXxVNGjPYByeL+KW9E
vMuM8i+LbiB5uHyhKoIjJA6np3I+Yx1xJUKOwXzIG73+kqVF7qDAOXIzZGVUa5u+iqpvt6/+i0gG
3gJ5BYsMBZj6wPK5qagKD7VeP5haZH3Bur68h1GjPOllPv1W4LBtvLRaA7BfBhgwA6lBEYOD7oGc
uXhukr7QQXON5hEJeTSPUS21f0wAAxBvs5P2F96jItxbsSWaDcHt+M8AwDwCQNYq8SzGra68uReF
GOiYcGEAu8CBBYG82GlTBh8wDB3rKMLJuJ9IWPZtZipbTe8UBO/wvbm96POxPdtSuHPQyOZ/fGU2
+WL6U287jdlE5rHpLWvHezD8SjK90fbgmYxyp7oi+RKCiU6esA03vJUNffHJ59Gpdc6qDh/9s/Nd
Zo4ikhoy8MfA4hB3IP/pQzTDsbEs1ELRV8s/g95U1JWk78oio9pCUjJ7YkGJWmxuq5aG23eufkTK
2dvkmhs3p4xA8VcWgfs/JXS7v95e5ouQkT4HfVCq58DZubMWyzxGuKkpXqAdgbvqJxdRhb2G1u5B
jI7xCw8jD8V5dOpRIjT1g0mpr1oBE135zlSVoVhR5eT+XhKtwkFQSQb2f2zisPyWy854UZpM2UKG
Uu7SXKr3mR3WT/hGt/XKR764tVAwmAE+sGyBclFpOf/IetdCOiOeOKZjOwoff6zpVW88aIugJdYI
A5dXNaOh14GWwEzvJ0Y/H800DLjr3MVHDuusy6aUu7RWW92PiHG3BffaneJVxe8aIdcXvJX04V7q
Mvnr5T7/FYs5m30sgmlQNcTsg/AdXDxXZgVMAVH1QE7f0aQzN1UehrDOvCJc8+q+tuI0+DVQH/yD
x+P5Gow5WrGFZMXpjjqbOpUuGum6ot7ZpFprnZLLnQXwg24ssg1zEvxBxPzjbQxzO1ft2taPkTqk
xrFTXaB6qHrc43Vjxygim+2vQEmn+CkLym7NwO/yKFOzA4CKayGpCu3/86kaSTSWmFDZR2UKsDEI
0fYct2MXj89O5cRANXRrpX58dURQDWxZ6kakpucjurgteCW106NR5NUuw/1S+KpaaF+A/to7uL1r
MMgrX5P8nhITL/KsQTlfon8ssNlpgTpkg3Ostcw7GnBP812uoJGGwn9b392+qK58TYNnEHgtHWlM
YOc//2MwW1EtGkEOOjq27T0j7WS/IJs6Pej9VPupWgyV31ppvAVZ7KykfhfzJLSC12UT12Cqc1HA
GXqUWZt8Ko9JGZpir6ZSJTIGNFZCQqoR3b4904vvSOWbHcuFoCM6ATv2fKYqpgmENmrNTNNqi+5/
fI+mU0o3yojAtcnib1cWuh7XoEffgVyUl+d8PMQUnHDCNwNcT6LsKxiSG/zl202EEsZOK1PtPQU1
/aZlvfHl9kwvF3bWpWK2s5on9+JiA9HHs3pLH5tjm7T6F9WejOdUydNNgi5ztRJPXLzozNKdu7Rz
pskuWowV5dzsXmw2xw7Uyr0VtukDPU0Eqeu+8CeNXNCHfrdWxb3yLT3DYP9QMHaoVixGDelM50Uo
8Z7NcR3aiCFWXpva8l569IB3eAl0K5vn8pmhe0lbmN4JVwEwwMUVOyFtBrVGa49KYMLRM+Kg+WWr
iaOxZeHQZajox2ZyCiwr/w6jPGnubdUKIo+6VFzS2fnbL0yPHPtA9BttEDnLX4NJAkcrcscj8nDO
Xs1nG6xw/EXYtnbfXsbLkE9p0FBL5t5lsRfbuGzzLmocbTqG1BDye32ySc57NagP+lBQ2aWn6g5b
aYTOrgbf0byqE+EMquelOY4+fmFV8nZ78hdXFr8IFT6ggCYhLBr35wcLcYjejPCYOFayDV1MqzWR
bYKYFOmIpQX07giISLwJoyJuDwWZt/t6+wdc7nkuSm6tGW5L6LGMoUfYOSHNM3kEIxGepIte14Yu
RmbfTXWsm/sYi8Hhh9W6xmoxQWduf4TvPHpQBoELkql9dPOM87lzYbUW+QIamp5VT8cMSFbkHNNO
IMTrK9gL1chlDWWY/oQym3a7MJzK5CvWEqn3MkyB0pvbWpHITsxTc1b5pPNm+PPncelQ/CfMnsEj
GmX5858ntaRxobkNyCyMninwkgb8ygmJ8Hm4c0tleAaWjus7pXmJAM1uCijwZv5UO3V5r7RR2/kt
d8a0dnwXW4bVYssQIHFjEDRA7Tj/XcFUeAqGXrhKUcgb/YEStriLAHs128Z2hmM/WuMTSjFWsweh
jsP77Q2zPETz+BQ3P7J4wnHIrefjC7qrGuuiP9auUR1yt/NsHgNFTr/6wgkPetXLbO+NGaAzP9Pg
OODMnKjj1mvR79SMatVifj4jZx+KH0R2Mus5EtNwrM9/EMKFShBBLX7McE+5ax2KiX6EMcba87DI
g5g4eEU6JRidc4tcPLpZ6422yCrn0ckUrHiwcJGp31up42yyAgPDHYJqpb0p4gnI3TjZQbyppXDy
v7sv//cz5t4FFYdZCWlxiXU0tmujVNzH1MKfwc8VfrTf1LHofa+wEKu//b0vtxuzpncBfYgWIxqK
56vrZRb4TGm7jx2A/72bjlp5byoBLmclemp1Fsuto2g2sK+od1deqmtjQwSgv0kxB9Wp+en8I6CL
uzqvZJ+5jwqZfnJfULqiDxUM+n0EcUe5w+g99PwoHosXUJf2moD04m6cVxqcAZoQtBEI6pY4KhOL
vH4kIX1URG49mGFfAFCMrP2kaGLTjKNyB1NwLRy4MmcPT0rKJ7RniAkWx0vjwrdStfUeSceTepvh
qlr6NJLGLcCi5BiKAfV+bPm+GM2grckpX5sx2S7CTzgjU5lcDI6fH7xJik2PHNNq5/RedjcmgfEE
c+9dFFG/o4Lu7m9vsCWyABmIDy9OwpG5cc7XPv/KSMKHcprG8UlNQyPZjokp3H8MNdBeS8tE/za0
ei/3Y63v7ddCRaX2m2wqOpT0YeLPuZtZLwiTZNnXaepNucmscLQcf5ROEb6jZBM0FeKMKIqg/VeN
B9SypzVY/8XFQOFvVqQDBILQOCCQ8wnIaMoqU4nsp85JIKrqlSacVzqbWqdunMTIq9c2N9SWlk0g
aQVhjtti2yI6w+hXlMeXm4ckUrUAuZAKw0ti+57/ErQgMLqhCv40to6HCaOnTNO2KrWht/eKMg6H
qnYGcTcWkHV/6HHl4U9y+2t+tI3/vI2ph6ELTW+RPAiV3WXADgwSfUJRq48IidBS7dS4Cu+mBJF3
P+lqR9kG4ZQek1FVEcimRv7WDAWXiD8aIrROQ4nZh7FJPfpdn5qAA4K6F9ymaSPU2gsCHztt2d0V
s/TNMz4dtsQ5hoFeqzCK7F2moXKxoboSGV/yYACrKmUvv1kVOMh7J+hUqMOi6fpDaOVlvwvNyIg2
ra6Gz4IAONqjedjyLzKvwakbvQDR+EUAvaCmfYW2Np4wResTXSsmpmIdi+dFQtLQw8is8mm3pelW
sYSDD1NvWFivmMOQaV8yNZT3TeiF8lkzhN7s8Pw0zO2ANY/zPRmm6RWmBH0bLcpT8+7291ieaB1m
MLfYR4JBrdJZXKGYPzkRQqHRY4gPora39B7dqNpQPglccbYWPPryjlBrrWa4SGo0GBeQPudoG0cm
k4fzfCMaUzggaFB5j65Rwx6HpnwvipI5FqO0v6Dcl/1lf4ERCYfI6+friTDAXGz9wksMJdUT77Er
LHcbOBQ1utYaQKM71Rrk9CIGmsV5HDJvGHj0MkgZz6eXSppHoqmiJ1Bhk3aXImFt+xGtVsOfaPyN
VKzU0kV5YWxnsyMH00SnRT58G8/qXfMpzlZO/uWC84vAAdFkndfAWVyiInBpDodD+FS4jfXPiFPp
GwmspNsymx9oLRYytzfWPMXzc86AXHuQZGip2UvQJ7EQ6gW6ET6VltEedYbd0/CLH+xBWish58VQ
aKHBi/Hgrc1V0eWV0kV9QBZio9sJ4u8TpDz5SakbhEZrsUYvuhyKcu7c2uTTznrCc6z5R8TR9K5S
IkdkPIJLL5HsTTQ0p7zGe+IeG5WVJbw4m8Do6BwQSfLF2RuLXaTq+YS8hKUdQ5zndhqY6ftKKwcE
yPvpMNCq/Nr11lpFe/lYoVJLKY6+AWkwzbhltAxnNUQDsLWPmRfXyq4Vtbfr28Cy/dHmAvOVqvXu
B5QY/MaM5HevGJ3Pt3fOMl4HuQk0A51UKi2zd8Ni2nJouqpusu5JjRy73GbC8LJH6D75+PP2QB/M
37M9ykguT7L7v5rgknUDBdiuU3xVSYfKvtiIycBjeYiMYFvlgfF5LEes3etRqyKSOAzLNiGC+8qe
j0UN3BcxCiSvWmdXzVOu9xq5RdYNGA+ZJY6WLgzcIMf9zPZOLfl64RsAWtAY8VAzWImDLw438/CA
QOkzVguk82JXak3TUZoNBTzVrn3oBCbUMBq0hwBVhf+6RlnD6FwZj+eb4walB87+MiLTeqE1mh2J
JxSKyk1mBvlP3mJ99FMj/5xXpb3ySF2cOirRCATMkCTHpvS2uLux9LZ6wtEWFZQaicjYRuxM2un0
k8yve729KS4O3TwWDyKIPm4vOqfnJxwcjJe4KGQ+qXWjP2n4H+w9NwmOWljre9FZ8j89gn/7l4PS
jkb4C6gPDxNjLpKoAavbActA9Sl0pmnjdVaKIuOQHrSuAl8HxMfZ9GmZ/rg96sVBm0clLkUahtIS
zenzqQZjqWNQ2apPlTaBKFSsePwOyjC6vz3MxdcDOUXUx24BT+jyBJ0PU9EjMw3F0p6cxsVyTS9M
5EV4Pr/og6Ptbo91sTMZa96QVPiZFTW887FMlQg6xknvScZm8cAZ0PeI404PVuwplh/YRXW6PeC1
yc01Qx24IHjJZfxUqTF1sKTHyHEUnuqze3G4nABa3QtinLV98oEPPruxSOl56whiWKCZ/Xw+v9Et
6tQZrfTTFISmC4mO8vBWeklHu1fr4MTVteHh7W41p7Ky028AgFJBZbK2LSiUanJQqDaqGz2U7VcD
pBIEbzuWz2odZwMKOpaj/Oip9ArfDMoq+yUkgjO7sXGy/gehKRbw+6yrMBTssy4/DQhgfW2kQRSs
5iP4f7wj4+odUKwy6fvb67zk+1Nt01HMAGo7n060hxd3QNBEEjxDqD3Zqa0KjyypcadhY5Ou4SVk
RC6kYgSrnqm14ZKBZLb5OTEqPFMTk+yGDqnIu4cGfS39Po2lS6kpsRzp53kqsp0jKF8jj6fr6akc
8jwqdg1d9OExz3oJNWcM67SJfCvWy+5riTGK/E6sr8XbQOAWsnLbLW6gueFH1ZOiBukuqcgyXZw9
ipHYksmbAb013UawQA9DPEUHrZqab14/GjvY7mtswgt9PDo4sPvQKwXqC+F2SUUTbTP1sXSyt7SI
q+e6lCkcDTU37puhnBI/UEwl9qOor0GLt7V9aNzKeXKdDioL73W9g/KEIOHtr34hzDu3lUDrzIAG
soULOmUSeMD9w6p6q/Iiav2wcbutI4zO8YUwKQNHdefgzqlkTritirGp7/An1dNdlpXKqyvr5N8a
57pfudKikAi5AylDPYu6g6DpuNIWX4I7+W5U/XijOJUQ+YB4np9NjCAtMdXR+ELhqC6w5oTaDHY3
RvXZITId/B54QuKLIKM8VOLKq6CwZmX/mb2Sf+PbiPFIUFmeCOz0NejA4l78+G1zPjJjT+FmmIt7
A1cHOoadJ1/a0RHHYCKh04UVq35dVPm9xYqutW2ujjgL/xHCqsgbzn/+R6RcmJ7oC6WTL1kcwHFJ
uyh49HCZTWG+xEXsV9LI1vjG18ckLodCbdK5X2SVXdoThzlSvsTIOXzlAh2x3KiGd21Mk+3ct/zv
9vac/74/buOPVaU7Mhd7AZ+QFZzPcZZMbfmO8sWcrIdQFKKkQ5ONb3rlKDVCMwrGm4EnPtfNKtPr
2tA8BHOkPhcBl+mVLfPYRUl8fEEjSNx1Lmwbb7KtX2Wlin3aWea92ofuG8ya9u32pBcv3sekgQvD
k0FNc+7MnE/azrXAdQUjY1SYfjEHYnVgxjjcK6FurOh+XRkLVplFiZUiM3SZxZEKq9obc3OcXtJO
E9806bbHwFHabmtOSD+sBGFXdg+DQV4CwoS04kcd8o8dC++iT2nCjS/IvqIz1WJGqqEa33WVL9Qu
emrS2lsrv1wdE+oIlXOdtsGHIuwfYw4tyCmJA/ALl8cv2bhDtXGR81P2ZdqYOj0RUbXbv/5+FkVz
6IYwcImSFmuq0cIFTtswTXjbL5VePhciNU7ZOP5ze6DLd4xT8cdAi9PoNh/x4DS+cD3HG+w+ca5o
Rn3TdLnzFqCdeVdbifXr9qAXCwqiABwJihVUO/i/izDBqrPJzQDsvlpNbGHNHQ1YWgfUC+t9TERD
wACOPri7PegHvuHPiwCNOAri89UPeBUs7SJpQBRi0jLHqd4SOTOt2gnBHETswfH69Knzz2WNrNB9
qCf6XR1pQtmTyGjqfaHrnXcIiU3qh0l7d8gk3zFHdD6bQEL2Ou/9Yz3om7q1NpnTY58Y2E6Ed6G0
R/Uw1gZg8EmxkIqBWA29s6PtFr2EZiDvANLXzYYUrbD9sEpC6KaGZ3w2Qrq1dyjFN6c+zqid8+gM
3xKPlPdfrKTD6WeRyOrfsh/dR6n3YCLRUo/Eoa50N11ZtGWRjMoYYByqtShqc4NShTy/SMyqd4Kx
tqu3BvPTbB+FieHAOBllcNCaHimIqrKUbpsYU/+PbO38pGTW4PhRauntXTMWaI3f/ozLvQN0XaUC
OgvvUMg1lkVJtaoi4bhB+6YBWjT9uC0xMQgKBQU+PFnTbS6aYeUwXkRd85h06ShcGUAUUQE+X4RQ
ekM9lGX/NhRaN/gxdscYf/VmVmyqYYI74Whp/69HEuNualeQIeL0JvdT1Zu4RmhTCYPaQXh/tU7P
uOc7GkgW6FkOEVc96g/nv0tWQ2sbwVC9OW2fP4VTF9xRxw2n+UFbhXhcWfiZHcsrCuNnLmKcDwbo
2EYpHk9s04qMf4Kgc3+ZoTGEW9G2Q+pHjjvkK7tveTmx7qRrrDdpN837JbJPGC0MTafu3nBWnDaN
V9QnuhbqHs7k8KvhRiyPmd2Xw4pbyXznnS0rZDbEOmbUAEQVDsD5THMRW3bZm8qrgXOEOOit7Twb
nSu+a3BNTLzjTRSSgsIBKDYl5dpH/eAXnQ/Pxp4F/hARYp0/juQfz00TxMjrjb3zqmZzXmhJN5Pf
p4SO2NYCHNC+UWsrjm4+WGy5MnhzNRL3uxEKLzmj2aY/89CIvcNgcsseRisSL+6YYG2a6kITu8ns
QaRAnjKLLXQLPUFTrSnszSQ6t7kzg1oqA7mDJwZ5wM0k1q0d/gCd4mupNnRbWVFP3jud6r25Y0yu
OgVFg4YLnYmdYvZRekhLdoIf2V3d7YYw0HFLymKlfZIy8oBboFj2G9UDt/o9JONovoyou1VfLDGa
jNtDhVJdX0U5qHmyAzy0/v3L24P9C4MB98pZU4MA4vzTxmrn1O4Ueq8aTJv2wTGV8BVh5fxY0Uiz
d4iplWuNxYtNTAcYXDvbibLR3I4+H7LWp7IMYizpZRHXtt8mkfncjkXW7XKyYJTYAkOqIGK0Mtjf
nuzVkTmr1ADpB5OXn4/coXetKUFfvPHqDZwUvOHVVu+eaauo6IeMtBSyQIQrF/QHCeTP/TuzYMHz
Q4Wd++4gHM6HdVLBQ8zr9yYJCO19IzTrHTcIx3uoUS9z9iTWQ08eT/lBJop6RMoOnlsHPCd6AF5m
xw+eW+Jgr/Zx+zNX+nItuFquC7CbWdSSE042za9dnO8A40rEj0vlrUvtxvSdQq9+opvVlLtgNOVP
aY3BSz167pqt3zJQ/hiXFgchHWBBQrvzhYmansqwLMKTYgXVG+rTxhb0j/sl7qNyd/vTL+GBIDyZ
Iy0dUP+UnAG1no81Dppb1ZqivDWyEsdWtNVP/GHznRLrAMG1OjZ2ORa11kZgV5TckxvY963liDWC
xfIunX8HbEryEKBgvNmL3Z+aYB9x4Ajexh5cGj3kbPqWCUwLy2pAPNkUoRlvirCb9Mc85qlc2YzL
R4u3CjARai+ITyKtsKTyT5qbVk7QJCfYlmqyARHfbfoyGN4xHxYlQmlKsLLylxOeR+Ti5jmmUrMs
u4ezc67iRekpqIfuwUytajvkw/Apz1yFdozB66yGNnzJlo734fZXnzfu2cmbDb+w5KBMjNIHWPrz
jx7nuTO0CPmf6jBTD6oY1Mcy64K9a7aJ5avN0O/axLCekdWmf63ZxUpydrnBmTdZPSE2yeBFLyyN
RqicY5+eYOoNRwBuzsEqLPgPnamsPZPX1nnuJJIcEQXq7qJgLZw4jQMtzk5yqop9H80wVweFCsVu
0gPuZ9N3sCrYHrVZupaDXt4fszgSsAWV1p9+0VnpajprEN7T0yxgss9Bxr2oUVfvagOE0SS8+j1Q
NG/lMr+yk6Gkzc46CDQCo1rEoFLmWacIKzuZqaZVvidN4A2A+JCGjONktkY0pRatfNArM50Te3Ag
9swFW1Y5Fc2YX/cyP+VebD+03dS+srMwfnbQ4iLlMexv7aSsCR1f2UZUzmnfzj1cAL6L+zlpvWDq
jKk4wd59cGI3NDYD1ZWdPuCPtXJcrxyZmRpEdQak6GX7NgUhTJ5q5acyCPofeSA9JLYxdMWCo7qP
KDYfK+pS39Fb1Z6yCn3Zvz6xDD+TOYB1kJouviqLHyp1a/NVAaJI6DKNW/hu2VDFzbvS+VqPfedH
8C+sbUTCuq1RcLNX7shrH3lGQ/IS4sZJl/X81mhjSbU6SItTgMrJif9CbFOn8XzwTSW6BskY+hLL
7RUWy5Xzi6QhLA8gGERiy3ZhlaMZM1RxcZpGO7yzPanaO3SWxaGshB1u5EwDUwtviDY1CdbtVb92
lmbdJ2IA0PMX2hFkrEnKYS1Ozqgp6mYoCxluCyF/B67wMlzTRlDLt4e8SKQpyUFRoifEbpqtgxab
GlwlyhGxkbxXij52lJabJDnEQxvtWsslzC9p7nwOQ035JHsihQMBtPVAMw5AJNsnyVZynMsAYf49
KAeTNgI3A713/tV1K8LRoY3i9zEIjfy+Koc+OABdpzLimXjIoaksYrmD8Ro7O1W2SbVtsGboNjHV
MHflg1ycQm5R63+BCvowFKTPfwy07sDtwaEQJ0J5HfPSeUSaOwgOXSJHecAiD5W9okHIZNPZegKK
1FH+X7+BajBobB5wOqHnv8EYsdvRsjx+b4Q1bQf2DgTyOPuZpv3PQZ2ct9jIE7ACQTRt6DRFKzfB
xSlkCaBGzi1R+qKASc6HL4dqKK0sCd8LwH87zkud+MgONtu+bb3vWqfUjzpF+b8tbcCxopc0xwz0
fFGPXVxAJTr2k0ga5RQ2UbotsTdSNzEKBodM9+K33JTOrnDp54eR2j6aTZnctWOKBH2oDs8DG3Ol
lnxtI7h0kyhK8ot4cc5XQZKQNMg3h++G7LXejwpD28qxnNS9UUASMPLReQyDtLkrofpvObfTyk68
uJZYj7k3MbeJyA+XybdmSRSt7Cl6T+04fC3a1DspXmE+Zo6ZvdmooenbOK6zX3JCCP/2FXFxKzE0
ulZ0qGdVb0QBz+c+6SN+IhY7QJOivGsLU/AlZrhBHY8PVl+5h9vjXdlxpKP0rKiJAq5ZpgjGBBpX
s5X4nQhreOnUrCUV01U8gS11CwPd/ByF7Ibbg16ZJHsbuvucHVLbmNf/j+JG6qatlIOevHudYz/D
xeNaqTX7ZVQFvifKmtP2tTkiool3K2vLMzP/+R/DjaQGtqAs+J4oIYBoFRkLnapD5+dR723sUM0R
KIHUeHuSFn/rWRwOs4O3fHaHg1B48aor1YDVpXTT9wLc8B6vNmTpu0k9aDjNrrXwrs0QANgMkaKO
T4R4PkOzEzw2eaWcegefHkmx+qXSRmvTT4lzJ2A2kNSq0ZfbE7xySmb6FS1KIsO5CX4+6BTZioEr
tHJSOrjMUIiT9N3A2XcbZiiwEK0b/aYoSv3oJLazckKvvKQz4odmpafSCWKFzwcvqgFQvWUHp7BE
8tnX8X5p/DZr9GhTCS34YZMCoJFqZSB7iV/bTYUMPWVYOdLhbLPhcHst5uHOPjYVQnry5Ld8hDlC
P/85EYHjWLVGdLKFot7bI77fPjwO1d1mLTqdK8HaxfmZR2NfkYDM+3opF9eAIEtFp0YnV4m9XdDn
6qEO0oeuKLrajxCGerk9u7XxFq9igNZSi2dydOrCNP49OQFuwU7dD/lm7Ox/YszR1jCp10YEj0sm
ScZOZLL4vGqeVGEjzOgU19XPELGlfd866SuutyoTLOJvfz/BubdnoQdKeX/ZaaMpjAVaGiYntRXx
V7PxEMh0wmavBHTNMV0UbnJ/e8TLDUP6iMAGD9zcXLEW93xshwNluCo52dg7+rXXa7oPrHvy+ypX
11bz4nqYjcCRlQQ2jtAEAL3z3ekiQ69Rc01ObsJdpyRKG6BJ5bTVVjb5OG1dJzDuNehw2f72LC8/
IwPPfeiZEcmBX7zk2qinlrCt+BRJJA82Y+Uh9qCYcarterBLb4OmTdXKyl5cS/NkaSfCeeGAXOCn
VaAbkxt06alt2xJJIJTbfAuFrE+OIt3XABDSv4HR5NrGzCIs329P+DKipspFx3bGrVPgQ7P9fKkx
K4xNJTXSE8FN8AOt1fQLICUjPCh5YP1TAvZMcFCT+mfDicjdxSjkTi9EvfI7rmwvRImQdZoDe/AS
i0AyQNc8B12anGhMTf2uSaw03CGiOtKkU5zX25O+iNfmOROvzhEkkMzl9mp4TIVXKemJ9wAgrVdI
8U8zUrd1uUL3sUfJAJfntvpRFGFAmwD9nNPtX3Bln5E7fwTslFbVZYExj6PJTSdqTonedfqXaqqi
QxrSGtqACw736pRl2t8GqXM5kycIoCTn6qLtptHUQDLNSk9T3TViixsj9WvbrcoXBV3AO7dBlikc
nbZDYszA0g8pjmgFx3TlWNPMppYIVAjtzmWYmskUqGSuZKc6oE7tV5qTPfWN0v9SKSt7O5oRg/tu
p0O5cqrn2v35YweamDuZtxdMO12U8z2eNiUBXBNkp9xMErFLil4f7+rOzFe+6pX50XIlM6EcQeV2
ua/szutg1IfFyYuRJIO5nN/Pngsb4fbuK8sRPsvMXlP0uujzUqee9zHpHwQsSk+Lx67WJNTLIMlP
mDzI8GcamFV26EO9owClGOELoWRjblWe9e4fJOmGiaZYUzSbQOu7eyHrdtop9ZCsJUVXTjQKUVAG
6YeSGy2jLbsE1Z57QX7SDBwTd5XUHZ+2iNsfMS5v5EqEfmU0CF+wfVh+lwGX15gJ1KGr+KJlJLr6
S5jVjuNT83TSf61AN+OVO/vacCT/RDKYfyG8Ne+EPyJ0emJNqTYg6uy27dO9YpBjbah3/R9pZ7Yb
N8616ysSoHk4Vc2O7bLjxJXkREg6iWZRomZd/X7k7ySlMqrgf6PRARoNhEWKXFxc6x3qv4pj2d+v
B4t3ti/rx94FxwNMfSlToNVtqqDuK17zzDKmXRS0xXAXJEX69fo4704K/14e84jCcEzPJ6UkukgI
DeJ1LNPyu+Ypjh8bNV1yoXU3IvA7dx46btRvoGM486k8H6ruUczvbVm82u7UditTq7pPU5xr+2zK
eLvXtval14tkm01G+zGpMII+j1VwqHQYqV9CRjkfutBzlEqMsXhVq9xWfdOW7P80cHagquOXtklu
GbC8ExWIdvMuIfulOb8YcBgBhyJJKF4dLCY/e6GdrWteYftwytKHKCircEM/Cijn9a/5zhUzS8SD
NeF5T0RaLLHWVE08GlX5WuhjtbJFG29KIxVrY6zxf1WmWy+Ki/H4nhjZA8d38WDgP87XNRvDmpJL
pr2atIY/CV3UgFsgMjt+RpV0VeOqeqtfeLFhGWU+65SgKNrQNzwfEt17yuy4TL6GU5hso2ysj2nU
5DDThxrvgevreZkpsXNo2oCKxIHBA110PlpmNMLhVam/JtpYv8D175/cHiuWbZ4DQVr1aYkSeqdp
yVbLMFTT7Mo5gBb4qNXFvIGhIlD4hpYzp27nP8Og7ZhzCxmvHS+3PZrmw8lSbMMnshYHt7Z26ugm
8tbk58mdXaHzqMBBOS805Y2lZHOR9WIMU1NHp6PNTknUJTu0Mpyndqx1PM2HofqlDsbgD6hhn4pS
JusBZeUHVw0snFoqu/Hxph3+XP8kl1uOq2/WkprFJamULL6ISBFnU1vLeFXg8f7qYE0FaxuxU31D
thPmexlLwB/Xx7zcc4wJjQ1iPugyfdnmaXisYyttG69l4To/EyHyx6pPsXwwo1tcqIu4z5pT0aMP
DPIQEYDFCda7ZJovUPMVooDZrJowLLK17JVbSuMXAYpx5totIZHkECmW8x0Vuq1qViMUaDXLynva
+uYPBAekX4da/duyojTzWwjjN66A9z4e3E2wULO7A3jK81FtZRxEyi96bVo1xa7AwgWcpFN2Hf11
59vQelNxYxe/9+3oMeOiBJFn9vs9H1I2FW2MUOIAHpfmvRI6ZrXL+kGuKtHhsnx9o1x+PTomTIws
geB04VogGlrnOe6VrzI2dOXRkeDONo2sVfu/6wNd3KW8mgBn8AVp1Zj2EiGKSg+AmcmyXmNogAEo
qPk97iF09jkilm0LN9LtdW/A8hgQGMk210e/3DyMTly0kQ3kjlvqgVE1RP63ta3XMtaGXa2U2V72
VbUXxSTXYQ1gxffssdpeH/Vy85yPqp9/ySyFVZTpCqOqY/cSTV5xEEhnwcvQrb9JNU676+O9t8Zk
sYRb0nQMNxZ3uGy0pNdsYb8iNpNt8JCINpQSY7+yoUZqPb7jSaDxOvbiW/ZY782UuVIcgGLNZTdv
s38yzaTDhH5oJ/s1RLt742SmGq+iYqrlRnht/TkaYV7fOCbvD8kJoeuHFtmyxN4NWMGHMrNfEdI2
93Dvgo3ZFsDwgRTa4GOhtv66vrzvbSKajCoZId09zs35JJURiGKKE/NrU9ruqYNLlW+HuGr1VRLq
jbXRckFTt6m7kDX/vwzNsKAmNfb//NP+Wd+BGVUWoiavoPGhYRWBfELhhe6hlFp9UCK+eQhG391f
H3YONWf3KQQHyi1zscnl4C6llNIRvl3SRPmpq0J1b6kDkvhqI/64tNQaP8tyi6dj76xtrQj93LM/
up8BEVKHRj0W/ww4f4tZt12j2sOglKc2DnV/NOvmpMVai6I4RklllxtfNTkan5xcRjdGnv/mxcSB
/oLJpbXBgi/Rv4YYLFza+uqUhEmxMmrN3FR9J3YGiu8HcyrDuzjP5PrDqw2yCWwQKkJAbZfthqos
XTyqannCD6U/SRFW9xbicru4oynsZbG2sY2o3MhhrD6bfaPciFaXqSPd87k7SK8SSBef/XyTlUVo
eUVqyJM9tdDbG0fx/tigcqejaoyTuXNIlnI/tC2lJnWJi2KPRl5qH9IxUG7E64s7kJ8yOxPMFXmD
sLKIZOWQmnyAtD7BmELDALlkHFrG+Gei9daNG/CNYnL+rRmL5gKwMup6wBbPpx3KxKP0bspTlkSl
twpJa1/G3mm1TWF49b0cWyXckMwGmyZPIlzItYlyeaXWc/kpinESMwcF77/UzijdE/uglkxKFsZQ
4BXnyYgsJdimddffFU0t1VXatpbmlyIK0pWK0D7a233SNis3h9q6ikQ6vaCrkjxf31yXO5pUHP2P
uQM8V6wXwWvKRF81dVCf9Kyx1tMsNZLanlzHkSIPTVs+kuKVH9PcAN1EwxcSp8Z9jxb0EiEIOhJM
phM2JzPLHVjd7bAdBtpK0yTrjeqWHy8TzwPOoP2ZvgC8fN5W/4RJYEaeDKyuOVmtbp7Kmj4k94Cy
DR1VuaN2CO6la6tkoyVTka+iWczPR3zm84eXmhnTEZ37Aig3Ln5F19WBGNSyPQFxio780u9tFoc7
xJfyjYou6T5o9Fu4rourH9VnC3wHoRoZUNQQzmc+hAk0ssFsTxkqQPFKcLyBk1jS8NtRNe96J3d3
hp4igk756dv1+b4x3hYnaJY+hfczQ9moIiwG18saUnWXnShUR1/7VM337iBb1ImLsMBor6rHrQgH
DC+aPOrvB82TPxCDif4qsuy6Q1trLRS6ThG/+wEydhIE2ba1hEDSuA19o3yKxFZVdG+fQPHbxS2o
7xv36+VFR+mKtws48hkxtizsp6OKs0EWZycrHZPvDTSt+yYrI7zRRNptlEzL1lpLjwF6cORXk6Ef
ri/hRTLD54Pji57EG6Z8SQBB+g9HMlXkp9I1oqeqV6PHSNGqQ643HphWNPWuj/dmmLT4ZLMgkMMH
wxxNX36yNksRRHS14kQ/Xd7XupPuUQDp0DdFJcxXkPA4el4Yfal0J2/9oBtVZVVgfPqcwmB9zHSn
fhknObR+n5gwjyeneqVqP62B4XvrzLKbNdhF5Zl2Ztr6os5arFBwudxLQ89fDMhiK2ec0ATJDa66
GBOR+zSNeFTdmOZ8TyynOQtLEPTmxtXycTooniGRic5PHpBkG1L/6PTr0pai8Bur7n8AXfQOXpua
jU/Lzgg3ssHs+TDYcWFsxyTCnibvyvhXPZXKN2+KTLmFo4ae4FBS/pgxM2PsZxyzO5A7FXAyHZWz
Us+KW7a6S2eROZZSqp+Z/zN0hibn+RmraPdIkfUpGVAs5cbUE2PllDjHrXTqx/vR8cS4hkduPdLW
SCK/pW9xyI0w+BJaYnyue7P/icYaFoR24GXpOskne6urSraqovzv9WVfBKM3qQIA2vB8KPhfBiOk
PKjHlogCjWlUvZiJXal+qqjavvLCCQWFSg3lPnBm+VaJ0s50I5FZJA/z8FBQyFZZKTDMy4IblD43
bIMyeDBtqBJ+q1hiAJmO3wA6ekTAj04WLTdelhQveXtBvVx8GM2ZHUKE/lBC66Zzn0Ubx4zyrack
8R74oTh4WeasZZbeVCyY7+x/djcTnUsiJkUX0pZZI/B8aJuyVthGk/5gN2HySQ5VfIDcb6+axINJ
GFV9vi7LRn9oKtXY26Pb+Gji1x8s4fIr5nSRf/DupmSxRDsWkZqYLYy9+wDZ/2PdZskzZtVyE6Ri
XMHvLLUbK75IZWZyIi2UGUxI0x062SJh6zzhdGJs4gcvT6c/lUy+97wjDunQBKs8a8wV1LFbL6GL
PYVqGIo/M2WN1JgS+flSx42rhFEdJA+9UOJPYTvYv2ij/Yg9L/9Y0sTsUK+dJ4Z1Bku7LP8AFzZh
E6jpw5SKBHKjRu19bRT9iEFtHLY/RtVqPlhyehtzRsCTb1M1vRC8bsuulmEQpA9Z0hSHKWwVjElQ
vcA+ChLX9fPy3koyNXA9CBo5VGnPV7KL4M5HiZ0+DAFiOG6oaT8NpS9+GUXcpZuPj0WLE5IjCgV8
u8XZFIyeh6aWcjZLNFGkZawDV20PiaYkN3Bpixv8bQlNcj5uGx0GwXJaZtSBgg/y7AEu2LztW/Uh
7oEhWwkWEJsk1JpbrrOXx4BoQ8RhzJmQsnyuGUYSOrS/04e4yJJXK07cVxdMDeVJNWk4/WLq/XAs
Edu7vqjLd+L/pmqSJoEun8Eg81L8k2Vj65xlCKjwBb0u+llYqbnpsroAUpu4zbYcRwecmKfFqzwx
px9F5QyvOr68N77tImX736/gTYPFtIeO5jL4tZlldeMUs+CtOjyprLwVVb/TcOjUgwTm76d6Mxlr
bDnCFQKVt2RoL7437xoKBDMqEA43nZbzRZicwVPcrB+PZpOJ7hPKlmazoVufVJY/GmoWEvE7K3Bv
1AiWeQCpGh10zg8StJTCgUGej9s0cWXKMpZHaCKVa/tFpaQvhlFhPbKqSKdFh81RhItEAwD/sza7
R30SgZVnK1vJsW+HRpT8xv5ONH4HvdeDuwSvsr9zcisb750ATXMfBG3768ammY/12V0FiXqun89S
iHOjYPG7e6dEvLar2kekSULA0DPa3Y464QuAyO5K1Li5ObUSfIo8TXmJU+HtEk8vm1VfqZXKQ1lE
X5qgCW/soiWjUkOnBu4NTDoagjRnlgyNyYIRI5Sue+ziscVNsMiyaJU1in0My7hpNp3ZyK/IK0X1
6LsDZoQU/8x6PdTSTVZaXJbDc2op8y+MdS85atAutRsR82Kn85YkMPOWRCeAF96cbv1z3mJqxgJu
SvqojkPpriIK9VsaSsljXmNvuxZJX5tbD9I4JtNuIOudHVnilvDjRbSBCsYVSCMc3jYrtfgRrkX9
IMlk82jnyIe3kR7/spJKrTc4l2tfRp5J68J0ptP1bXM59bn6N2e8PI9w1lgE8MZqJe9Cu3kUsm63
QxV0oECTAaov0uJOrK+ElSdrZSzd59J2uhsx/Z3RZ6A8WfecyoJLOl94Edj9ABu7fQw9FbnQBobj
lgJar+9iZFTCn52ImidUV8tw1XfZ4GG6gZ7p8/UluAg05LKUwBxOPen0BelRhDYVd81rHnXFhm6o
RJXPNh5/u+BxV5WuyO8fHo+nxqyTZDsuJiqL6C6ddspsw0yOVDFU6EmjhEVKXbB80vJM/LFB5Ka7
60O+tUDPggM3NBLinEEySGY55wz/7HBawQKN67Y4hqS5rj+KYAwVn6QSyIpftAEmv5Q+wYMNJYW4
TT4odrsl9YVSTktOt14tPdS7eyNtjRirR7OK1OFGoJh/wvlPNMHxIx2NGinthou0TPSRx0srPur1
mOePQz3SxSpkG7ymAQXZ7fUVudx5tHBYZS4W9h/P1/MFYfjEGvqqPHpOMaKhpfQRf1onqtHypWrc
7xB68JmPOvturGJVvZFhvyFzF7OFU0wZaa5KAH9ZfBCZ5BJ3hz46CqRyjmk3GMbKxjI1fhrsoAoe
osEc29eIKlixdlr4fI9Rl5qZj6hL+L2WVIT3lB7cVwKaDFftFHghxk22IraZmvMCqcfR0tadW8K4
K4ek1H3LEfqwc1NdPDH3gix0AuSL8JAwzMeCff6A7l/ynHtS0fw2jovnxkXFa1dZfSvXzhBPw7qu
0qLYBMLIcupcRo2XX1bCkEdcQ3lJRKwnz1HoNL8CVPmnLwjyaKYfhh47Z9KsiThSpfqXTHECAD8A
De4azVGE4YdtW5efGkA/FV0OdGcf0HM0UI+IzDBY1xOS0Xd5Y2b9Nk3nN88Mgyq3I9KBwx1caGl+
qmDEfEcnsIxX1uBMdGywJjUOXYLN+pHdI7Tt0E1G7gMwpMDkKGHtfM56tYxuFfnf2Vi8VGeEDxXZ
+c4731jcI4WMiiQ+Wk3T341SDF90LMXuAzdF8okWS/VHSWk1oayoxTk7LPsgrJULF9ERmhu83vgF
gPvPf4Gaqi0HmwQG4cT2s1Sy6AtaGM1aOmoWQJnHCypWVPPRjMtgiySieiODulwBDjC9pDcNhRmS
cT5+Jp0JvWk9eAysKJbbRHgTjWi3t7IVGj/UtHxPTrb5LXHb6qGFkJ6tvdqd0huX+ht47PyI8dYi
vPI7iHogfBe/w7LHSXh6fIyLaXJ8jBJj9cWVRn3f913t4vOd5/dcyc63Aj/KOygf2TfM3kL388S9
b9OtKMvkixbkwv5uZQ2uXklWI4Z0KxTwMxY/k3faLD1LwonY2SIS1VU18bRAFF3D6uVu1JNAQl/k
VvKVqCNIc2OJ/64Hv7ccdjEmbU4ELmhGzXDgxZhxjlGK53XFsasnrd8oal98id26oJvc5WjHZ5GF
07GfanWcfJ0iz8hXeqH0D72WVLjwASdNre/Xf9Oyxj3X3XhFwmKem0RUIBYHx5oKW1f6XHuSQmbe
YwkUvHkaeb/r96Ga1P0aIodn+xm6f9HzaA2W8uCk5UgbTRVd5OsyibIvmKCJfqU2HarZeqU06QZV
liJ9xWegL3dNPvbel6Fsx3AjUHt+lNqoDp/HdsqHbRkYoXojv9HnpPtsoYGZ8IYwVK40/lje9UbV
pm5bmMZT0prTQR3D6T+3FYXx4uhBuDOayktOcVVxLtERi707L7fq7GA2bXMygHpma+jT8b1tZqZ5
kllU3Ts9lYodDlmtcq8VyBF+9aw4Hj/nTqcrK1k4+SkL9PiWYf3lk5SeDxyhN74tl+MSLhnZfZE4
sPiPau3UOvYIdHDXtipE+Lnr0TPw8wnhiH0eW/2qLnVpPqcBxP41BULoGte3ykWA4QcAToUegIjy
LJZ+frDjKOnaIu+GYwHXVtsr0BQeJ0Rq7gLUbFZpkeXfq8CI8W1wuuHL1LvxjVRlPh5nX5UfwNiU
jGnZX0aWLkgEysLecDRbjOH8BnL879xGDm7Va6F4UZvoporXHKzOh6TOS4EFpNQMdlx2+ozII03E
luWo5rHxS+27u3EGO86+D37CM9zzoewF1UpzAvFU87B9oFRyixZz+TaeO25oCL7xjHkkL1Z+GPTK
aHiEHFN9SnSA1ZXZrJVi0O+UycvCVacU2nBQO0RxhTV2xScDsdQYclCVAwpMicjaaVAmI3mggYF7
ltLXcbXWvCzp/Z5+dO9bo3bLcvIy2vGrZ6gXZVy6T3yy8/2i1QGO3zRYjnUNonmd6d0vLo182ohW
nx6DZvrP4Uema1pUzkaplWFYYZj+rAib4v31rXu5cwAO0UIky35jWC4W0IzNsC3TeQFL09lGifvb
FI3+RcXG9DHN6tK7cblcNAqA/tLVQJoHSg0kscUdOMWOOuiNOx6J4Ri1R/X0RCvR3IGDCF+idrL8
afA4H04rrW/Xp3rxnqXVR+QDDGxSrrPfIso/Tw5K9JKydWcfp7prXrsgrWNUjkPN2QSxpjwZdfY3
Brv0en3UdxYY6BCcLSBS5D/LFyUWgoNX1pZzdN08p88WR+m2c+zpe97UyUNbxX+vj3fxaqFcQAYP
uhrQ76zzf763aqeTdY8h/XGaLMJfpQ9f2kbOAnvFLWuky7B3PtQir5vsVCquSKyjXeR0oN1I4quh
WihMRVXUbwPPiXepl2cbALjJEamcW56flxkVnW/KgtTpHYIQ9bnzyYYiS3PU+dTjgHJLejDzsqz3
MpBT6rdeJfduEZvRxk7c/D+v1crvjSujZJc1lflI71n7ZUxd8lxh+dOucH+MtwWiO7eaJZfbbgbY
o+dKZAbevyw3KZ1WDiSe+rFU+mbtqkO7Vm3Zf+mDcWgfdGXKdkFY6+KjTQWMgvB5mH2reNYBYTtf
GqRdB5mQlR+xXVVhXjrlqo5M51lQWN1TVwgP1/fdG1bp/EKAu0Dl8A3Dyl8yH4R/jpeHvoVZlp1z
HAmr2i4llTCQIc1skC9qmDl3UaMiYwusbzig+2iP2yasPYULOW7Q+jcqOqhJjFX7LuWqPfJyGvp7
Y0KmZ2OOpvoHTTl33DlN0exbTR2DVeigMepX7uCIfBXoarIWupF5m4m3s7VrGw2bIz1OO42ykemm
vp4Xo+7ngTOhsghGM322WsvcBQhsR98KVelfqP/J4seo1fqraUwKgYG2jYuIddkfoqYbgzsJFPNb
3lfFc9zWbXDf8yoWvsStOBz9om+sP9dX9fI0I52BShHVQPoMYFzOF9Wqa9EKqTnHhvZYtA5yC+BV
geaB5mdtG9zSYnoTDFh+RFIZqh4UnWcrm/PxmtBQlK5WrSMwDHwuDGGS8aV0InyJ5MjOqZx62mlj
jFQpr/1ObAyQavGhTLAdj2JHb370IicDScSUF/7c6l23+FJpfuzhCbaVTooatlPn5GrXF+q9X05C
S84Ok510RF2sVF5KZGf6tDkGYejwQ3M9WutTbR6RN5XWl9BsFXTQB0X/m6dtuknpVrlPWtUUlW8X
kaFt4hGpK1lSG1gpaiu61FcBPbQ/FU+IVa27RfbCisPouHEjXkbRGZ+FFAzC4Shrv2Xs/5wbiOCt
XWEucORITBidishXC8e4q4Uofekp3roYqh9ep6ZbrpAPd1Z5ibK5QPDgL0A+vTi1+L+4Rdq3zXHk
4nzWvCD6IUbH2YB6NHfT2MpXWXddf2POl1kAfQHqAbwvuZA5ROfbDBkxZerQTTvWQy+CNaahwdoB
CLMvhzpYDzNu60B4zPd5KIxbCk2XNzLPBjoA3I2zc/NycGEKK3atTB7zItP3ajWIeKWigYvO66h8
K0I1/Xl9b75zA2Ctwh2FWiaeGcutiaKfsPMx6Y6iMupuPYAVQ2W7zcM12jD9KuoAlwZ0tr9eH/ad
RabWMbvoupAvzSUXv0mraXKjtj+6PI6yb/wA1I8dB4u1dR/WZf1bUmuxHorJKsQLusTNjdj17vgg
AcEeEvD53OcfuZVKQRYm2qOr6HUK7gPf19YYY2s3gtnL2HH2qPrKWLvxTiiWeqvR896yz4iUmXpJ
69labG0DY/UyQ0r4iDuCVsE/SGJ3a7pd8GwUeuejia5Q7B6U+EYx4539NeeYVA5mSgdNsPN509fy
OqQjmPdU9Qe9R6LAj1Sh/tKDmGjaA8a5cZzeCX4mR0kltZ55FiSa50MWdmpU7N7+OLhOPNwVg1H8
JcZnBtpjdlp/arGx+p3OHcMdpvPBf710OgWpmKELVrrS2eYno9dTZacUUsHjK8RCnZqYY+fQEKnT
7xrTTb7KvIvtzfU9uoTikqLwyyG+sE15gJCnnP9ytGt0IcZiOiZa3D/DCOQ3l3UGLEsaQXk/hGmC
cA7V6NVkunm0UWzy2/XUdY38VEdRLOh9auC8gF8q6bpCZa3yR48W8Cp2q9Lbl2Uuap+SbGl8KjSh
p9/KFib3SmSD81edGu00WcMM7qbs7O0M0YvU76cQ09rrE73cFMiVGWRHlO9miNLinTVkjlYa6Pgf
2arJXnIpfQ15fD7kiR6vORXdjXTssstJ6YrDR9sOxAW3+WJhGw0PYE+V3VFzUWKffLi5qFa2SV78
jkjFlR1R0EzxWHIn80fUxv0njlLkbaywiJK1Xlj4SFpxZZx0AQ7yWbMn+9dHl2TGtxEOqfdBWF4m
jEqO9NhQgzXXvUgDtYr1JHA9L77reB1v00TFWOz6iJcRgRGpRdP95XgSEs83G+Kt3tQr/XRsTJn4
SDrrd+GgfAnckvgk1Fb9ryAQ7a4PevnlKZMYQHy4XKHlLYlI0B9zVzaNeoR6Oq6LIjX9dJDRNzdT
9/3gyC/Xh5uP+nkGdz7cIvr0tCMDO+jVYzfmkQ9LvPkBHv1bnoz61+sjXSYu4IZmXi3PWt70y9w0
dU0ExmSpHst8rLdO1wfOlsqTlf2qa4d0GIXsgR6WYdYYMU1oVa3iIR28Ww4o70yYV/WstzaLBl20
bNs495wxCtBh1UaJQolS6aD+QnVT4/h041S98y3nRJzIDhCPiDv/ln9yNRMJS1H0gtdJl007ABSj
6ZtWhgOqrGFFNFWuba8v8nsjcn9i1z73bngDnI8YBdLEmXbQjlqlFJ8TJ412iJUO2SrM23A99fWt
ZOWd5ZwLUyRIVBDISRdxQ4Y1Zg19oR+LbkIPzsytzn1SM9MbfRBsgXnjmTrHvcV2hXAzi7ACd3Uu
+sBYTOleJz3tKGICTK4YXrJDrUrqNwrfl8nIjB2koUEeMj9wFmURJSonIEKpfuwb0a602qT3g7fC
NseMd8WjSj1AMUjW+D1SOv7wJ+SE8J7C0An4lrv4hF1oGENFYfaYZlV6F3VxcDACcCZYebfrItdv
gkQvavwucyV1m+XEEIVbEj/iitIirmk6rraFuRqiZNgJr27viyyM7rUg8VYevrDPDTDpByWovFUs
23GT6TL/oJwatzsASip91DhnbbFlkZg3dlUYMBSP3MjZyyS19DeO5dneJOz2fqHl5rTWFN1VbpzT
9zYxtWm4c3PV7aLK2PYlavpVpR3p8Ro7r3eh5ylzBMLgwblxjb07loV4MiVNqrTLJzPlJzMV/P+j
hfzjjypR5As+a8CfO826xfl4d6wZNcFTFyTastwtFGxN9IF5lUY+/O4C6NArnrSd+VO08A1unJl3
rkvwochSzHUdQAGLUKAlpjdJ6qjHpLG9vYlexMZMcGnxanX6TmsfuS05xV+vn5b3pggeBPTP2xZe
1q1EabZtKyftGBs2aUeYqne5XmX5irYLTdP/w2BzDwN0PeXS5f5sarccUUfRj1CwkvKTimrFxnDx
sApjnFduLOc7oZzCDGg4KFmgqi7enb3b9gghE8ptK/HWKV6pKu9sT/9RoYG9bjuU6z+e8FBqn8Me
6QefcBF6piiPTKFkxhGB12odO8IofAwlcAZLaORq0nC2bOlbik7vfEJAYxSuuCBpLCzbYaMj276d
TOJPXOrfubYz7efMH9lzyZnm8/VP+M6q4uXJZQzTASeEJd/D5XHgTaNNeTWW2aEvuj9l3VvrJqM+
zv5MjVu6Ru+cCgaEbzYfCRLYxalw3KIcYkpaR9so1fa/DspZv6cEabU79nRA8RuJEX3dWGE4fUyn
ag6nHDdyATCVUCWXL/o4s5LWNhPjqDhK+QRWK093jjFC9AKilv7ggdQXqynv/y95j426KFxRaibU
2+cv/k/eY4dpg+zmZBwnBXtGWcMQ2mjxFDxMoVsd1TYTt5ix7+0hkjpeLshoc3XOX+GfEcPZ1s+o
Df1I1Vh5ig0ncNaoISTpNrWnPL2xsO905GycTCjmAtAAnLF02Ri0UqVWqOZPk+Qx6EZebq+dvKFq
UCjTHQlavO00eIx9kzd3iuGE8WNUKuEd5RTt8/UNfQmNc+mOATbiX/6AenA+ddfIEKXUkuwpDm2+
tegaA2emYog/CzkNn7hVmkOdjOVDO9p9sHKsoVvb5SB/g5KkZJ1k6KfBn08+JjHO5nuzIUD6AxiX
RQg7/1ka0lytYzXyKYD5kfpxUJJWAM26B/RDOVjvlZcUJBV+TvhW34hjb7HxPE1k8/GYnQk+nLql
zgGYtTSKa7Nh05d/NGUEbx9Z1n1VRM4u0tL8cyEL7Bj02PTtNpR3KP92NwLN5bl3UdAE7E92zJ/L
xyOVcej/hTs8kdAk7WqIQbwNVEeeG81OPB91fcOvK8RUb9xRlwGO/UhtFgQTDS64BufrXpQNUtpe
2T+NgdH9mVyvOcAAqpWvgPW5gi0zdMIP31TgSWegCKmbO2tunQ9pjrkM8yZyj3mo7SKZ6rpfN4nY
WEbufs6nKvh5fctfHvb5GQlx2IYfQr1usbWiCeX2oFWdI+9k8afrOovyqB2ceryNX64PdXm6UOYB
00P+pDIQW3kxtzzksi1S+Wi1+XRozaE4tJVw0o3X58GdmQX9sYtadRM18OJRyw/1r5bRRMLPLS3+
Fhmj+A/VTdHc2OEX7yCcAUGaotjGdyYGLW4VXQZVA8pFPuatXv0ZPHWA2UQrQ+yvz/9iN83Wmbwj
TZ3d7ECmOJ9+48WFqQXt+AiHw+13ZhFxYsyGJ7pVh8WfcLLt7f/fiIsFDxK7McdyGB9RbwzrleKa
2T4Im/o+Bg2zi2N9d3285WbifM4NoNlXnCuLesP5DCuEg6EwxflDWZjpgWvZeBBGcNSimQp9faj5
p/8bld6GwlPMwUOP0t6yeZJV+ViEZZ4/xE5Ai8vMRQ+qLxPfgMyi2eE29k9NiGJcpVpo3Dgzy3A0
j03nBGY/9W3gnYsz09bWoPetm+EERksqziob0l/uItZAo3uD3bPxp2hy9/v1GS9GfeOkchnD6OAI
8cBaRIYOPUxUt2V5sjNN+TaKvHtECrxeGQHKJFFQp/vSCvIbO2gZ/f83Kv19TErpKl6oCg/U7xEi
tcQJmkl2GCpD2XdG3H6atW/uVaOYXlM6IPsKsYu7IeStEI8i+fjM36j9MMURSOGxd76tmiGnhA+X
/yRrONDcVmj+9m72HXXH4dEwRlr7hhl87M6dJ05RZK6LULWkcrGICpqZEc1oGp06YctNT/0eLq8Y
D1Gkf41ACR4sTJ/9Ih+7G+FoESYYmAG5cEyIl4CDljmIJywV+1nRn1jc/tDURngIqLBvhlL9mZdu
feO9vjhIb8PxTJmNM3htUg46X1w9TLCPL4bu5PUjybQNlKsa3WEtnMhYhwb80rrR8+fea90bE11m
fvPQiGTQfYAuSAxeniM1gZkOAmE8lYHX3QG8zNeOYs7Ejkz7qgZ0XUtAJsgCVJbtJ4o7ruuo1/e8
um+JkS8C1/9+Cakf8kaUxGjhny9CNEwVAaQZTrAL9D8NXdu9ZcjkBCDXujHrt6f7P5Hrbaz53cu9
yy1IHfd8rLSLFTuz6vHkdYNHnz+eJkj7HUq/q3Ry3MjPysy0fBcAjefHVjn9ajsNo6SmQ13vEAkv
+irh7uSrNkiqo1FC1qOZORjKXZr3+Q/LQifYT3StMH0+aQNbpg2sr9dj0XvrRY0L/BqHBA2QxRxc
d6xMvbGGE2uKP+dYaorAanwsdyg9yh/XB7s8EAR5aEFwSmeQ8rJLjwe8mBqK+yfHiQMEzGSQbqZ8
AtCC/Df2b5Xu9rf07+ZE//wjzRVDOA+Ut6lvLxUbrLDLKAS12inHIXelG0q31pq5sq5S3/sUyUjb
FRU60A3gx3CFNdfw9OFJo2JILWZeYQRYF02rDClWG8V2/dSHvb5JdFvc5zk9275U7b9xLLrP18e7
vF3I7Xn9UNiaxXL/H2nnteM4krTtKyJAb05FmapWV/seaeaE6N3ppTdJT17992QNfqBEESJq/j1o
zO4sOpTJdBHxmmU5Rg9qMUfAPS9K6wYH20lzgBd2ebC12jsqYRXuXZAa+8dBV74sTnY8PqUgEG+j
xSAxDEb8H5j2hQJCfQoKLZO9+faTNbfVoWA5bey9+2VL8wCSGa0TqZVwd5G0npLNKE9cwilLr83c
tM3OCDvt6zT2qAQ9HtzaEuK9S4NE0j+gQdzuc6Q9jLpIG+PiFLUWPVWd11a7Ac2cese5H1SHsgXc
EZpDIg7Y9Thf8lhx3lmFouAuq+7QduUTCS6o/JFvcnlaKRVKeIZ9qXWhxTsTZ5LTBEbTt8JShVnY
5GgRWZtaRHeXiuQsUrnkdSRFrlz5Id6EzRVkuy1LmJdiDrqdrfVxxFHm6fskUayLg6DjGeT4dHLz
pHl6PO13awr+IAgTSt+kbvyxuLfZ0Qog8Nm64LCQ/IVha/LBmwLnq1npBSU/LPb+RTzkOCULndR+
yfFxp9EFv+NZFzMxC45tZ6ySHe3V+JMLY/FUYxG+McK7rcoIeZRIOg8HBC3V28lFIq7SAvYq6Gll
+FlUZfLZwP/mqGi12GdR0QMXKOwtTZSVqLzqqQJQ6KORu4R0pPk8ZFgnK5cpdn56URj4paZ1+zyw
9Uka6P3O1bZJNw6Iuw3LEQxYG61jnJRkWfp2qOjRZ1jx6srFzfr8V9Xa3IOGqH72IJh+Pv6O90tW
hgKGxQOb17W5OIvcVIU8Fw/KJbBj9VwNUXUyxsi81rTFvg+miZhV22N5iXztVllzNTSkNNBgUolu
qTZT9lWnjXEUXg30dKdvGdWWb56V44+eqQU4fuof1lHzcuCOxaAFYuOgWtkx5OSUjWmVAYh3Futp
gmkMNo62uJlU5f/cYuo+jKMjvk4QYiweX+6WV9dqQLpxjtR5lVTb269qQuYfvEqPrmMU0ijvdWSs
xqr9E4HmYqeombWxYVZWkZRnJhJKbFiaLl4rWVsb+Rwa3mWqYtLgDnS05isdjqa7nMLtVtVoLRzF
MijMkuF+R+fsbayIJ6qmlwbT+IMlgAjTvw3UJ70eMrGxQ1bm8rXP9g+dgbLR7VxmlYvvdDCH1xFN
fe2pG3vzCOLB9XwLES9rbzeV2MgYVsZHSBIjnmI0dpe2L1VqVzxg4/BaUccJDvBile91VsKUwB36
78e7cm14shGGDCctbuC4t8OLbIR0nWqKrnXqVfuEntTnAnGfUzu1yTHXjd//IhyICsDbVIDxHL4N
R0d2hqpSRlfRzQlqx0lrftCTuj2GUFaVXTSPW3DM1QHKpgL4RMDGdz4UidHVFJyja6aXaetT/Iv7
D01SOPq+noskxb8MOM7Gjl/7grSHZLqDDA235e0w+8hU5lQ4ykWhYq2+CByjCx8Py6k9Aq+ztq7k
lauDw43Nx3OEmsmyd1JhfRHlXh5dQdi2kQ/qXCmOtdcppzkZRfWCdOALXOJyQ3btfpQ6u4Jrmb1P
I2N5M2s5GOjGyOOrW+sVDVOwOH5Zj9zU2rS1DVdjcXYDx6HpdlfbA6iV4qMn4isQLv3ZKlrjqBdw
DPCAKDd2/HooKPxQCCV9aHGa1a1LO7iqGRbc43I/lqp+wCrI/uqpQfP+s4w55Kj+f8Hk1fXmIacO
lYvchhtdq2QYBA3Mfmp3oQ47/clNCnvjoL5fKESjzYZyOz7XUOFvo9HR6DzFYGiV15uT34UuynW5
mRW7KHXLT8BIpnPBcfHj8a5fmVEqIFQgNGgilPYWZ6gmwgistB1fod7GT1rWeVdqeOVBjRQgif8i
lsy06ChI6pf8LW8mtLJb3R7Q87h2DOunVxmjnwWOUQHbz0z/X8SS3VJ5siCtq9/GEjow7nqYo+uU
G+ZHzBGVl6wddH+Ymq1Mbm0KJd2FNENaxy2dHjxcHpDAU6LrHI05e61pTCj73dCEPheDE23M4v2p
KaUjTR4tsi2DSsXtyMAnVp1up8m1pmv7xR7KnwNOflLBUvsRD1337fFEyr/uphoguYJvwi2uhcku
I1rKCVSVYVbGHQ2OnMtnGLy/3MYWn72wUssfzVBZruQ1aofH0TcGu8xoFEgKuteEydUGpkA9AAB1
wOvpizLUkBY0c6vjtxaPY5Mbnp1P8Vb++zdLtAgCdzC5/64eohTn1EuU76Hr9DjoTtavGqGFrerb
akBpwQJqVqfNvVinkB7LgusjvvaTF3xXafW9lHZY+WhOZM+z3XcbLee1z0kjEZw4tQcgPYvP6Zmd
IfrW4sFLQZnOYRf3Kh1dJPwORacX85PXCdU5D/E4Jz56l1s2AGvjhUclTQckLnlZPesVpw0DIU/w
yhxeXNQuv9eTIy55oZZ/MxvK0+MFtLY5AflShYB0IaV9bj9olimxgZxefM2qukfpoqPWYZhx8mwj
ELkFuVsNhufhqwAV6enixTa6Xo9wghpdSyVoOtqKvXjWy2qqPo2ZsdUYvy8h0/8HWAgAlUuDkthi
reLbow0drp3XvKwgziMHjfbWOMbWDtbi3O7GUGR/wf4UNK0HOm1OPsS7TtfSjyOJ2MbDeOX6AqFB
RZu5BmW0VN0qiiLr+6xi4wCLtz4boTcCZ4oC7wjh0At2Wt9F8ROlNVQVHn/he8Mv5gFoNbgUbk3e
dYtPHLQwwbOuTa9JoQfJXgTt9NO0UY+wm9QDKMu5z5/aRHm5icvqUsCj4+3QWt6nae76l1avyo3b
R37oxaEJAUS2sHlByAbD7aozqtwpcb5OrkVu5ZPfI6ajofBrh6fHY1/ZTSAdQY6Y5N6UChZxwhF3
Fyuas6tuViMJuooZyjzDY9i5Uz7/7kTjfH0cceX8eO3QO3SFQPovy4h6Ktu7VpRfszAPztNkxyMq
HbOe7wJ9/jsWnvKtCbRmF6eu8z54gHxAk7/i/8IjE27RXbpgR0U6zohKG31xFY3aTr5mQ5sPM6X4
OkX25tm88hWRkaMM7ckiFmjE26/Yq32Td73H7CZ5NxxK4bF4BayqdmMJr3xGiQCiJ4LEKifz4lk7
ZlpoqlGVX6vUVMNd2tTd3qxhktD9Fzhk2422sUDXDg946ZSYUFyhW71EB3dwMepMzPm1jgMdgmRv
7yYEhn5TXQw/tGYRP1F8a33cNk3Ll305pC7m5Iie5fTz8YpaOTlcavy8n8iqpTz+YpaFHgKki4pr
VOueQqk0Sfy4ZG/t7Ma5xqqDD7CRqofHUZdTDifCAIuA1JkHSQ6Iz21U/DM6h2rpdEGJoIEZplrP
SdxxdlZD/9tJvXCrab8WEFqcBJZxRHEV3Qac6567iJHSVzPc85iApioHKQJEv6X7CFs/fufLXo6Q
TF72T2QeuEScQL0Kczzs9IuBgUTxFIEv+q13ltLsm3Te6uzJj/T2wJPB6OtJeAtR71BKGZXBGtNW
9RLMaZbsKaTmzTfFc8JoD8M6mzdOobXJhEMiZeAxsQDyeTuZne62RmaI+VJNdau9YP6bZx/NsTb+
mJNwOohpqjfeTfJvXA6Qq5aaDwYl3OyLiKKPNG8sMPNyY9RqI5uuBtTk4jzgER355UwGr2pD/idV
m/nUxR6WDY8X7HKbyBkG+Un1Wb6baJLfDllYFSz3KtEuwIwscG+dbnzLLXpxCqDF//RKl3zpTS/7
/jjq8gj8JyppKWAT2UtZbM5wxodqblErkbD2YlcVpFo7AEXm/nGclQ+K7uFrEspz5q6UN+UmdMwq
Vi+zM5jNycK/ot93OILEpzjR1R+9Pthb0nerMWURVu4O3BwWlSAFmEqoeqV+wQXANE9lWHZKvkNM
22meNWR26x1VuVL58/FI71AlTCnzCeAAmUnmdCkegfbDQOFrMC5JM5dfIgRY9mpQdQXy6GLgH0G7
D2byTesnNCTqcZjPUCTsDYTHyn6lN/5a7YcLB8/ndjUlRqN1KSKylIWdrPYb1w6eEWywnJ2V2Vt6
Gcs3gxwxBCkQS1J/DO3T22BY8o0CLLxxSYNp9j6omiL21aifWy+ttcNoeZRuGsMpPwoP5ZvH072y
gDkfXpGM0KC5yW9jx1XuVfSpzUs/GV2+x7oiMQ9eG5bPj+OsLCaubgS1JateYu1v40DpFiQvhglW
yKo9THuS6ITNemBeh2lO/qQ9JryN1GZ1Wl8VV2SCfoeyr1OFVngcMLRhCKdTE4J2I29s0RoMDEP5
2CJFhPThaAbXbJi3ECwrB6It9yvQFdoLKCDcDhiB+4Kmw8j1YgT2rwrUVn0aoRWlR6xqhg8QbYrp
WYLUv1ltSC6A1KLXvv8St+kxwzoCnY7Ur/z4b7L1KBirvrNS7YK1SpKeJ0VHAt5AK9f7nGN/on0s
dHfcynRWB06pDgF+IMl3lK44rIRTAUy4VJDI0k9KMOb7RsWZ/WBk/eD4YRzP8v1blNbe4v8sdpUS
adf3LzfzzY/Qb0eu6PEQzVqlX4SqQe61zPzPnOrIwS5QuyHnMzaW98rtwynB84UuKO3lZVNbOBFS
I4OnX3QFIAaXcgb4W5/0H0lLj/AAWHgWPvqt4Xub+PLs4D7hdUzN3oEaeDvQdspaV+tT4xIhzPsr
slodTdBcVZRjnFtpfgymxP1L75ItOPzafuaWJ5cHjAx4YLG0EOSCJ1OZxoUSc3NQEsM7Bp0WZzvd
nuMD5O0tS721GYYLBNyHt6Z01rkdKN4fdOjqxry4pdZ8TL2hfymdMnFxm0/d/KgURRT6IWWrLS/T
1cCw1gAYAsy9k+ZLldEtnLo0LgoM02OMm/IOvlD94qkD+stVHJR4Y096lG1c+atxIfECHKD8xSa+
HXBujr1mhrVxsUuj+TRO3fitz3v6PboQqtQxjKDx2nDAtgSm1+4+YDAyg+T4AlB6G7jA5b6shGZg
wSPmfl9NvTUes7AaEAJW8TnZOKRWxwnMRBKFyXCWH9Zqs3AA7WNe7C7KLmmlzF9m7O7Q9NXnis1a
R8ahRCC0PL3/iCBfVqVfB8C7Jbhx1tOoBKdpXqq2m09K0iahb8LHtHdx7BXDfsyo5fiPY66NFZET
HlPc54A45dn55kBGk3IarTo3L2psfmqrUL+0ojPQcQAdQnO7O5eGMv35OObaDS8l1qTiCNXwZWKl
gEUzIl7Dl6kukvAIPi07Bi1uQcfHcdaWDYkqKBAyRiDeiw3qqAlO8r0Dpkkozm+cEPXMn4cepKg5
qe24EW3tliG/ARpG6QH832J34JERd5rd2JdCs4KzXnVlvi/H8kXU9VWpkuykcSq6HzQdTdk8CKqN
8CsfkpMI7h5XHGXwpb8x+CFM+ZzSvjTTONonpQ9QE5kVE7fAYpzrJ1up1XRv5vG0pa24MvBXAXJq
S2Tn5Mu3SyhIBsfuM5fIljn4s9LipIFYRbtrq+B/vDLsBCVlnQrXMIJx36GiY24J964OHllNlcuH
l/qyNpBUTVKauepcSltNTn2u4byrjPQ2Is+aEU0ezeZIG/WdmogADEmy+NhU5UnbEaO/Hbnm0uhr
K9e5iMFQ44OwjBS5GOH9D/ptp+8qezA2vvLaXEv0ljz4UdA25US82a6TMat85ti5dMoQdp2fjUn0
nwqxjggNyC5QjkYxNcrJM+fS2XW1o/+o+V+qjSe6TZRFai3N5yVQUAITlxfBqOuTOtWJc0nqvN7N
7YDirxijemclwbc8o9j4/xlw8XjC761VsimwL3PlePVBxTzP/hBA6N67mLMVO8lSFRu3wMrpQfJO
jxCAIcDaO30DvRnHDIeSC9yxqtqhdqadaTQViW+Gbfc+dYPXlQQCB7s1VhTIkcUeMvQxg7AZoOKe
1mawQyYcglrh9u/UwPgnDvgpuFN0Wjl7b9dPQX6R8GQhsXN0MZe7yij6r9FY4WQXj8ZUX959AkPv
pcUAw4Yi9HKhmGrWBPlsWJdyirruQxy5TuMHlU3PMxGFu2HXuZJeyTILPAguM7BTi0l0zDBROeWt
i12UnurHMYAmgZ/ztzrHp9byOvUzknOIY+jDlqrcamiA9ihGUOy5c2Kwsdlp5sE2LyM3LSB2Q22e
zdQsEly3yrH+oIu+KHZ9NMV/K/z3LV2ntbUKwh1IHH+4dwpesVf3Tdq2zgVR9nSHWV7yl9oL05+E
U29Ave+PWnBUGEGxfLhpeA3eriCU8ZrBjDVqMDi1Db5SNtXfkYWZ2hHnH6s7uGqcJTtVFDRiHy+m
+1MHPifj436lNkoN5DZyExR1bneFdVG66D+xrhQIdk7Qmb42pVE9RbVdh1ud+/t5JST8aXYl2C3K
ebchNSMX4WD1wHNF3n0MFTPOfUH+6qvIs241lu+fRYCvkQKDOS0JxstnkerNcDqz2L7ofRn/V8Oj
pzmGmSe6jSff2jzC6kPIT0LVeOPeDmrU4aGGLnEsd64LjAmceN7jNYugkW2Uzj61g9HduLdWVg1I
FwqhHvgtOgZy/7y5t9zOsRsrrb0LzVZDHBtR0o9KBBYPgHSa4Fy5vfu7cTSxVaa8vzDJgCm1kApL
cdWlSwyTONHOBS4alGhv+KPah8eYxmZ8dBuodjny/ftp0OYYLceoM/f52KVb9YeVCX/7G5ZdKaE3
mVmEYXwtLDX9HDZtnBxS5MbKvdt1pW9Ocxu8+yiUiT+wdllzl4q3i/ke3LbrLUC6XDlzdDYiszd8
EXupsbNd1K2bPKkQ35zy9o8gabuNY//+NJTRESE1UTGj+CAn5M3XjtGFxLB0CK96YGEARA0A9jmX
7Y+6NYHbjEXyhddp+T0Oc2MjR13ZsezWV4dJLm26NrehDdHYWWbaymWkHHQ2FTF9yFNH+d4CBTq9
+zwiFG8g7jeEHpa4xCxtsrkY0/BaakONPccQYk8STHtMcr7ro2f9eBxuZQuhlQsPmVTGc+lJLUbG
2ZH3U6pcMnTXUG/QunE65Ex+fDBRARjDXT0BQwud0d5o464cTJLJTljcvUiLF6+vpgsnxYGoesU5
c7KPaT8gnIr80TsF0HicSHNO6TfAP1FZkb/jzbLpDdRhRWTFVw0D9xOXzLibNVhamTv3zSm2FMrr
j+d0bWdypdAGo7GKo81im0ihQi8ZjfjawlccjjHYgOKEXj2C2BAInPoZBw3x9XHMte9IX4i3O61c
MpbF5sjTAE9QE5Cw3hrOx2FWRz9XAtVHDtv7ane4YzZmbm+s1bVtQd2XwhizS0t+EVRB6jjRhRte
IwiwIwKmZfmsx0b+talhKz4e4GosV+JKTLB11NhvP2NCaU4BUARgPhvEF0xdKj8Y8sbbl92gFhsD
W1ubPLv4etA9AMwvdkXhaChGe1F8xdIv/6VqaYkIZRaLYv/+QQEQ4Y0uFV1AJ90OqonwJTfS3Ltk
sdMf07J0At9okUF+tqa52TLCWZtClgYEN9maoFp+G82wKguledW79O6gOgfRSHN5s1WL+NAkRvT3
47GtzSF5LL11hgYWRP77N/tuDConynhpXCw6+59QYQb9Ax6q3rLcXLsWuIhfsVYcm0tJAcncwkoo
Cy50PKz8yQsdfFrh973MGgjWfBe7RQ8IKqvjXyHCBvXh8TDXngIURshYKdjibbKYVFXtXTgxQrmk
s+fSNkRi91DpojyXTQ8nffTEkSmOT7iVp80hL5ri5+MfsLbzIQaAigEISuFj+ZoMo7TCWkS5RB0O
xFioTS8pOcvHwpozGg82HaEabZDHQVe6l6DJQUgiGAHLA1XR269rFhru4UHsXbQQ4eqXsqyDXYMZ
tXHKKNjou6AI8tDdJf2s62d6ZTnuR0FjInQ+N783fovcjbeFA6pj0r8WCBQvD3txk4RUXPvKK4ML
Dh8cQzXT/QRfvgr8PtPaD2rvhadQS1tswifrpAAHzn3SUu0Q0DGb/MwRSLdaxRblZu0aQHWO3YYE
DbCsxSGCqL410/8LYFOVuYmBY4Yeb5WqMezuKeyeFESpnh9PxWpItriU4ZXp8eKr5JrShXppOpex
nU2DxSjaF37e4B4MczR4mkW59cfjkEtFE3m/gth5Rd2BXCWXul0JlYizAo8y+2LPlatdItVrpmMT
1l1/sLLQ+RN2hW7sykTJaz/sjVlSvMfga+CpcXtKMeN89kQwFldD6RDOevzjVs4GfpGks5G+y4fA
7W9DccwLDCsM6N5UCTaGU955/kQKfWmxB8JkpdKt/GAZmWt9sarG2ErgV74HtyJlW+kXy1twsQTG
eUrdRsnC6zQ21gv19m5v127hmwlZA+ow0xYIchEQqqnE7tNfpw8KOmWp1pMWwvRoM2YvUzurZ710
L5rZRPjQzB+HvEq/P57exdHzTzRoibC3eOXc1Q3TRGFBWG3+YqsDFtEhaur6bsIxKzhUWgicoArN
D7OARL7xXe8DQ6wl86PrKnfWUuNaREEWp+aYvyRBNH0Ik/Jn1wm6rXoeaE9xOsafkyobnx6P9n5u
KaKBgKGrCU0SJubtYsp7ThSrCIuXEO5/viszw2uOWWyOw76wAuNoOUNTbpyzawPlYKMCJFvbvO1u
Y/YiDPREjYsXUgbtaGSN96Qa2OSFuCR+aSY7o2YwbAWVV9ab85TPCgSRo50uiuQyLDkTYdRP+FFU
xYuYjObQx7NmHsKwm1+SGrtn//GsyuPhbTCpnYAIr7zB4Z9g+3Y7wkbEAd6blncItWKAJIhRXrLL
cnV8rwQ2gQBuEYlqHpDcpXYMKOkAAm3joROD3FIwmea3wWt6TBWxBgQusUW9Wi6X13hSQQERdoCF
y604ID+hDBSWD0lZOcemYGUWJQKPgzGMPkKz72N6odLC8KQuHyOjEmIuVqeG7LsbKbp3yNxK/BUr
raAbb8eniILIBgZu5ZNRBGBc1LDB8SzJGFrDUYkwMFYnOdiGMtRbv+CdvJEfLs5uBsSdjlIljRAT
zdwlGdkSQxIYxegdxjak1wNq+mBG2KGg6pEfbQUpvtIb5hMKWvrhvUuSyNzcvOZ4LLM+b5ckxqK5
Hti9d+hlu98GXY/nZqhvbO37WbyNslj4euiFneha78A5pp0ttISOkY1LyOOx3K9CGUWuP2koTG54
O5Z00IyqMGoPVocqfVEH0w/LaDq6Vtsd4AZ6/2JUIJgpppJhcPculqGhuqI2sbg8NLOTHOMZ82B9
yPTj+0dFFsg6BwyCT+IiCro4Vd3yvjzUs2s/pcjVRrtaL5zDXBrTwbYFpvSPI959LfJO2a6hXkF5
GvHb23lUHUQcxlZLj3Pvli+tPYmXSIFl8DjK8uSVBnoY2YDklxhTEt3bKGGq2a2R4mMnZl34qs0d
OtLNPqA1s5V6LukStDMk5pvqvsRakzgt1p9iV4rS6NiBNaFIfmZ0u080M5TZz3nm/WXmXfuF8z8+
GI0bRbu2tILPLY3o32HedBiJoZu8xdVbXnbyF9HSwZ6AOZaSSLejr+YMq5BgSI9e1OTPudEUH8Yq
Kva0ZvGDsGftw4RA/8Zhtjblb4PKDfQmTU3jsKwrfUqPEJ/rY4uyzj5QcIHvE3MLprYait4G1Xhe
EjxebkNZNbOrRIQyozJGNA2P4tEX7VQ89RBJq8P71xK8IF5moKVQ0FlE64K0U4wuw7aniaOM7cFW
8XlPNfYRUwyxpWF6d9Dw8SyeR9JmAgvIZS2oxy5oavMiPYpSiT+pyPz56oy1Lk3k8pgnzrBxsK1N
5itvW2LCuGLlhn3z3UKawr2pcwtMptDRFh7GgxE7xV6EvMoez+TdTQRzGlQ7/6FBTuNmsVP0yNTD
wuuDg1k4ofuz15Dae7KA1dTPZob/Bf3yJtC7HU9HTLt6MWAj+PgXrAwWgCN1b4g2JLnLGgfYPiN0
kk456MFg/R3UdqLtx9yovgRWTMH/cbCVLwnUjmHynCCZXlJ71HAeuJdUXhJpOdp7o4ixy2qdik58
goQ0glxI6FTvve3hENIOo+DN5uBZL8+GN5+zyNIWZegmO05D7vg60lb7atC740zL6Qtrttu3YR35
c4oK0+PhLr8uco3/7BIUG+EWLX0k2sDG5W02unOOMct8ko4wf8UeULTYtXvq7ubceL6t5/U5SSMU
Tx9HX35ZKRYJHhpcGArHuMku1hZwh9AJsPY9q7nr1uBcPPFfIPDGoe80Y2PLyL/r7VP7NRbWQHQd
Uaa845iSfjZp3kT9OWzQGznUfW5q6IBP4jkzYr3deyJNkm+uHSK5lxSh85EnA6WTxwNeHvL8CFmm
lhKZMlVdvlONSMlS+LTDuVed8inw9PCrl0zuN9A23td5VNqjlevet8dBl0uaSOBKSGvk4nIB19yu
rpZfMztVM54joY7176ZMvUw9AlswWjCd2tz+KjhGoo2m9lZU+e/frGk3jQwdmfXhPNTJnP6hzU5m
7YcJ7cyLCadp8Emrhx+PR3q/nqhCArInoeKsIFG9jakqpdXTGUQjQGlm91AYcd/v8TVMtZ0bN8MW
8mNliAgV8NrjkmHrLJOqvrLKoRi86Qy7xz71QLx/pib3dg9QtPK7KYm3nkj36wdXMRC51FRsXmPL
w1iBVyDcKJ7P2sxJAQS5HSq49q32rIaqYj/1XAefEBjwNnqfS6YccoL0HgGK0oOw0WVYAgUwPKmt
IJ6Gcxtqyk+3DrpuF+exo0mRki+6K5wnrcdP6UvQBHZyrM1I+xkoFoqhCdCeLTfZ+1NL4jLQxqPw
LHGBixwFbYi2LPpoPIukC//E2DD8kJbq724ole9sKucz4jvJN66rLaWk+0NEPhmllBBiSVLh7HaB
zUmXN0IRw5ma3Xik2xPuQ6pff1RWC84+ipKvQ+9mL2YwN58VzQbJ9XiBrw4cJRyoetLlbFl4Dvpe
qy2Hz0Bdq8fTw/bQqBF9Mu7CvrZnPwrj7A9hiOy3PTXlH4+Dryw+S5dIQF7oOGUtKcZoZIZdMDL4
LJpRI23M9KX2Rh1Q3NS3+wG6Eiaear2R2q9GJYmTAvjY0C9f6iNFbwTXneEcgQ8+TKYznR3cRPa6
mtJud422OHFmpj8fj3VZ4pcLHkCOFKanf0N5aXE1pZpKix0X1LMbYLgxeaO6t0QSlxQuI+9LHozx
oS/H8Gil1mdFvvw0bCRPj3/E6tABP3FlkcfesUuAf3FqYlxxVqKg/+Ulxl9RpEbJzq5z5VsQxeJb
q0Te8XFQ+XS8vScZOEIBMg8BgLnU6lGnuJ211h258GswrwDeql3RRsHfj8OsjY1npUMvk9owmgS3
OwlMi1SNz5DUb8aa08uZUoR9FRqbox47oW80qfZ5wh78nRKQrx+WcqIrzzPotsstbE7ZGKRxzip2
quoY5G3wZRD1j6LJi42Vu7ZZiWObdInJ6JbSVaSIaqc3/Xiu0K350cDH/InEk/ukhJk+HB1n6j6H
uhTXDGg1bRzYKzchdz1wJDQ1OSqXXzGY8aelZjuddfwUkLHiyND7pKw/GDOY6afH33LlVKQ6y4Fg
UDBF/mhx1QOQc+cwbqazVvc6OUhl7COz1Z9JsbtTH+d/I4Rr/M8ekx+mkVT/fRx8ZSG9FsHp+YCm
oN1wu5Bskvi515z5bPbBFBx5U3aFuosrEYQ+fAov+lj0cafunSGet0C7K18YbBWAVo3dCQV38bLq
jKRJXOj4Zw2LKWWHDWQ0fzTnKT67rUttoU7wjFdbRRW7JO4LZeM2eO1ZL/YqxyIyQmTVr6iZ27F3
ZhqgyajwlT23J1LhWQqSzVbfvBR6PCPppUxZGfmCLlbhh7MTqs/FrCXVngKErft5kkTiYErriL/U
ghb/OY2zct/pg6P2Gz925VzBHR2hfXrV8CKWL4hZuB4SFfp4VuthurpmYPqOKpL39oA4t9GqQhgI
iKzsvC+WQ29lraVF+XSmtJA4B21W84NpdF63C+w8KU6j1akb2dvK8pcqfxJlTB36DscAxbxKEn2a
zx5lIUxVETf9NCeO+qlAlP5z22ohQAOqxuI5VbP2V1zDk9s/3gQr2x1UGpAN+q1UIJZ9BDMvPKW1
EpWf0DfHRk27+EeAoafYRRaU+3dWjeQcc3LK5i5nC9nU7bJLJg8vdzVXz5ldTi+V0WH5PsGI0Z6L
MM+djWN0bYPz5JE8SxltCdzAUSXOgrhQz64RDqfENcdvMSYof6hGpz6N7tjvOoSJNrKXtW/qYMHN
wU32RFZxO0RuzLHU8kg9Jxje+E3tmR8aVAh3sA3zw4hQA9cUghsKfO3PgSHCjUt4bcyvOlqU4GXx
ehE+GpwIpo2mnSlCOv/Nu9n5SGco+oDGllb6vLCjcm9P0ijn8TqSf+/yQOGpweahGHFf6HUVPQIt
32tnuzIG1K3LYs66TzU3dXPMA1dpTV+vEOH+3+Owa+eo1JSVutOQ0V6zjze54miAwtEVNmakpMZe
MyLjuzupta8pkb0Hd59AAae7aGRjtkEBX3vn0Xpj09JgpGC/ZH9YKt2OZGjmc0/5KvY7uXUa6gK1
5vzIvLRLQHEAAPmz7fIh+hhqpeOr6ahru9wItHe7B8o9LIXoABLzJLprmZuFyQbqq/kcFTVeuCkW
giIYot2kVgOY2rrdDWpfn4YB6aIOpsg+KE0V2ngUbSyEtYTPgxUIrEbWo3EHvt0AGGeEiYv2PKl0
L35NnV39wkBU8ZsmjJ/iaTRQ6rfxP3C7mir6jOnDB6+ljKINITvy8fJY2Q3A/0m0pY6H7Obc/paI
GzBxB51vlE/tk0Vl7sBpMw97xeirT3qqlpgnF9GWNMLKqkQahlMOfoGUz148UbPILgu669N58pRG
9bW6xOohpbITHkrbLYCsFw1upC4E7H1ialQNN8a9cqpTg6TH88rBuhP4MBTq291Eth9Nqnmsglns
EGQrrm7uaBuH7OpYKYtRO5HF3qXEvgmBoqf1xx2GMfd5apLx7LIj0SvnwHvRG3yId82UpPnXqjMM
cXr8gVd3oVTbl61b8BtLOQilKM1GUTW+MErhPtKP1idNS9Ny54ZVDI2+FBCt7eqzlZuk2CO19R2a
QMFWer024a8I51e+ACy024WWqaXQrEYuelPDIrOY4n1YTTqiy7GyMeSV5xClHIoptMcx3lvCtgxs
pDrkFNUzyZb+VdhZc9BjTfv6eGJXrrGbKIudE4oaWEZLlBbPmEs7ZsEVYVn3qNVuewi0zv3uFEH2
7Nii3hs46lweh19uXAgCLFH+QqyfaVIsqVG8BGNrdOfpnNaB9+I6mbimYkwu6pTHCTeJ7hUo0Bvm
xvtkOWqokyiKvGpJAQS7a/7k9Hxq3YgcMPo5An4hSB1vZ8RiOqV5W3V7mGAVhdZKfBctZLd9llL9
2mCfLZeS/A3y+YkBANn03ZnlaUPjTanmnCc36d297Jmae61OQHkAhXS2VEXvZ5puJkBIxJUkDXiZ
a2aePiYiQG0s5MX/M88T4efwxM727A1fJ2yZD07sbulnLV8Lcoyytsxc85nt5bkcul1SmUXhnlPw
R76HErW1a6FMfS9NPL5miDnN4b0LCqw8dB50/fm85PK3G1RUDZ8uqtzzFEwwhrq2g2mn1merU5p4
XytN+V3zhmI+/ouwHEs4w0B74UV4GzbtrNIys8g9h4luPWtGNxo+b1Dvawfnep8Xk+PjMDBuHUfL
M4L5lWAr2RamQcTldxu2NDJbBU3PGoLel+4SJ/K8fW6bOF09Ht/KYiUQ7QGAgghlLfNYs+6CNgwz
95w7FGCK1OuOIrD05xx3z40jYTWU1NrRpeIBZZHbMTWlMGNvSNyzNXfRC1B5fZe0ovIHPSw3Fsta
KO6z/+PsO5rjxrmufxGrmMOWoYNayZYty96wHMYgCIIASIIIv/47/a7GsmpUz7eZjT3ubhLh3nNP
QGOM6eGVo//qo67WYKMaqovUmbqLwskcQIPKvpi9eM+G8o2dgN9ynf9e+REY8Pz5UWgKKx8gDP2i
A7I/LL7A9our/mJ6Mjyu8l37lbdWBmjssNIGunxlgfz5eTYS8zgWS3QZKdte1s2zn3087O88wDcO
lRw0Sgx9AUBBifnq9ogA4nCCqu5SFsKEjePrCqZJsWVnCe+O/phk/XxEGFj5Hj3jjQMcqhygSej2
/g+m+/PnFf26k1iz5CIhrIPRGJbhDVywzGnNgqhvQECMjzwP3a12fAiaPuPDewfq64LouvcwrcP9
AVkvHsErHEHMWDsVyeOL0QpOxj4tRAuP++mwcLvrpswniSphhBeKjyfMl/57Q7715IsQtyYA0hjt
yaula3AcqDQlyaUYVoR8Wrmc9hkbhAbD8uRoUNYrYrzfqfnfWlTXk/X6o+G//Xq/gHsTAM4aokuS
bLylGNv9oJtQX//7p/1V6+HJgjINaBkaDMgI/xrSzaIc8p7Gl3muxpsZQ5ou31bEIQYbco60KUBt
C+S9uiZDTJvzol1pVT7/97d44wEj7gi5TlcjuwQ83T9XWJzNZex5FV1slu4p6TikC2mzMMWjhtvE
sq3bMb8icSP2GXuk+e+Pf2N1XZWiMGy9ypuz190VTXa952uYXrQh5I7yMvpExFYcBqGnrXHe8n+S
Yg7astTvodJvHFXAFK7gPk7F64v485fjPhGrYyq9QMu9ihPVQmfNyuLqJVltJodObSaMyTtHyRtn
8TVGDzGCKHXBKnx17PdEwUkn3tKLhfdB12d+/Qi/oxKJjcl7HvJvHB7oY9DLwDoDx9drBkfhry42
UsaXIBlncdiW2OTtvhCZZiDY7nxuBjQU2YNJg5k+KcS4n2cjES7x36/4jd0ES1q8XDxqvOjXz5mX
fEF1VMUINq+mqt5oOnVlIVP/zlJ6433C+hdv8poJiVirV0VC6UxcrilNLhv8Fn8LAFKwj8jU2pG1
NLUe9vWd0cIbWwelCABPOKaiHnp9NnkonCcRz8llNyECagzDGHD1H+guyyPYxebWjxV/B45760di
v8BjASDR33ynNN41/NeH5DKteXUqzZ6CbwRObJTptENj/B4J/M3Pw4AXKwgNOPCPPzfJmE6oXvcl
udAxpW3Rp7ah4QJ3QtiIQkVZ6fN/L5Y3zgOAG9m13rsiydX1+/wLAGO4CUbtZX6Z+j0WogZmXNmv
w+BK3SEyPrLk1K8Vhr29nIbAHswU8vdInm8czED9wa+C0S+Qc/Dg//wSG4Nd87BN+aVUaSllE/Fo
kJ8N1wVKjIWq8BautPsed1s1zuMnEEeclgiJE07XU2/Ze+Xv3w8FbRP83QCsA/mFa+Kf38dWsmBO
qPwyA2GfOiJWfcPGbEccUso+sIJtH0qYWz+Xyfz/cf3js682jddxBSqBV8/Cag8ZOBbXxUx+t801
Oo/VRAtWQNQu5H4LNTjdG8BvEalXcN3/+e8F8fd5ec0SQa9zpcSCzfLqlPbxJiIa9OkFjv8irT1E
RvDg8fD9UWHyngnZ3yfm9cMq2H9eA0f/kuxuY4ybEO5Ul2KmrishjDwwNRSnxKxPKED65ypDFvqc
DPMRVuEQSv/3b33z4/GMAXfCABlQ25/vGYbDMiN6TS/4PHcLRhomaTzrP5ohcjAm6+X9oEGHbU0x
SVunKzrgd8qtN582nBSuTwEn9evZVAXPvqLwBa7jjPNPLpw+rrERZ2rtexv9rU+CQzkqH1BXUL2/
WtOLF6PKhzK9BGo4TSTvfxJYNx3S3Q7/I6IHfsiVMQF/N2CXeLOvjjBctwomb0sGqkq1ykcofefC
HMAa4PaRD5qYoUW4ePUCPmdILt5q/vzfr/XNn1rBpxz90NXB6/VrTdg4ZSrPLsyb5LJMq/0YDkrX
gyreM436+669DvzA6MbMBCba8fXP/318OpZosVfZJSBrrhqBgp52JE/mL//9k65v59/jkeszRVmB
qxZmDHiFr3dlkG4ylaq4oF8eDlFpP8BoYx9q1ocQ+fX+PSDrrUcI7AyWIjj+ALZc//xfv4tI3IVK
4/P6dHe2XtcE3dBm5vmU77N8Z8Fc38dfP+7qkXdVC149pf/8sEDJQqHNKS6inPLnnFRmuVQ+1/wX
0oDT5XtsYO1ZL/0m0vP//lhxwMSIkcUg/S+nH/hqGLh49PllCTEyr8ssKBspsqwJ+DSyOhLsx//H
B2Ieif2HSQuO1z9/6pKouBSkzC/ItpPbqZySaYEWfCIP+8Ir00Eu9R5W9tbTBbEGywdlN+hMr17l
rvYy2V2Qo+KX6hHWRftpKFT+kEk9nTwl4dpMJZ3/9zYWVDEYXCATAlUF3IX+/KU4NxmSyLGCiiVF
ngpYkWhYFzbdjlSObZRtznWmD/yT1eH/GCODaxuICLiR8LhA6YbL9M/PjgWsgGGDW17mPtANAhqC
jvKBHowK+wZM+vmdZfTGboF8AiY8kEEjveb1iafjUKxRiM8DqJudQdArb3c4Bn4zSRm9g+6+cRBg
9YDqgskQbq3XyGdh0cSmygGZy2XSQd0ediDcpEgKiHaoi4r3hEVvfh6QR5Rn8FbGSOrPRznuU58X
PQDIedvV2Zqguvc5lz986NZ7zvb3aOFvPUpgyXC5gQcr1uz1+/zr4IEfQ9Ej5CAHwXKe29VuuI2R
evAZwvHgPXr/X6NGlHe4o3D3Y+h8lfC+WqPjzOU6VaS69LvKDggyCT7xcvTdOit3GLNladIgYThl
C4cQ5gmYVF3ABOcLQNnknd7m75ITX+U68cPywaX5mliaU9TYmINUuK4C2kB8NHyZXRbtnafbdM4j
lzwjCJSIAyKo5+//fSi91pJfy1yIusDCR0IxOKavteTxUpLYBGt1mXwcQmI7z2ttimr9voZ0n2qb
8v2cVlx3QS8CXWewecIYrNrSqXXpXn6Zl2F+KILyvX185f/hff/rbrgmJYOhj8brmol4hQT/XA9E
ScnEEuydiGC+1oqMsaQBPLZtzYCEBTgg8T6c2t254sOSodGvt8VZTA+1CNbjjqCquc2CSn+GuX6W
dHoAD6CpEo2+KplEtrR5tKQ3PUv6DLbCdEwaC8fuL0MA1+wWuhPnn69znlMkpyBoTNaPiWtg5hrb
rRnHKtdpw9N4inRje70TXcPlIBp9s6/wBr8ffTizL5h2Lft3EsaKHuYcNcIJ+pURlmNyzLP+OdDx
ssG6gSeFNU05BY7Q2pbLYv7ZxfUhn3K3myCvEbVjzKf0GhZ7h+iZUh8Gj0vtK6AF4R4kFTM9JzIN
qpfMDEV56kOHIWK94gqI9rpSe78eBbSBC9ScnlT8Ri7TrutiJDk556FMSbPuZR89ZqUC45VJvctm
oMTmHmaQqEBeFMghCdQgDOE2NHSTrqPUj/LslhjarcqVC4URulH81pVyTx8GAveIC1T4KT3G6TqV
TcViXvgaUmd+UrIKp/MMxan9DGqG5Q1iuJe+iyuXpy8rWxw70RJQb5cgR97VG0G7dgiWtS+7jScR
bzD+IapdchKvH4yGG+uvHoBScheYLLJ3kAFPyFyqMseX+8BCWlfDNSSfHnWeD/5XFiwMzmHISx7u
Nk15cLAsCLcPBUFixpHlBdYbpPxXNVXEISK4gN22E3sG/dVXzTJNtnzZEFtg/8FY20Z5jVObbTdT
vvH1p+8xWpat2YyjWWegt04boViFnRUlXk1TXQ4zgbdmkahEx43FjA3GHVRAs/U51luPmQ6ux03c
VZOTfUsGtH1bPSWCBGNdBUNa3vp8xngNFoSbOcUQDeGv+QkRS7TBRCgf6F3vt2K5owEkaFMjc5fA
kB5uOpE/Wcyzpgg/Avv+niTXgXtTbVC3Dw2KBaq+QEmm+E2EwB/YkOalVlNXTcGeHgsHx0WInJNx
sLQBzFpupoYdqxkMNMIezLqWL9ikvJ5XmEPezFUBMbHHkEScmWZr9RhJmox5E+loovd7T8j6iyC3
hMLPbRxX2LzmXK9rY/wK0k9aqZy95EEf4GCqjMEjbjCXgMd9E4kB87pWZz6au2z01ndzAEZqbTWi
T74HHKI/8BMjcbfsbhR1H7Gtqq9yI/7M1sDqbpNylXcV+lwA3HyR7BmYTBmcka20yYNXGO7FTQJ7
0vi+wIjTt/2+pvGtznKVnV1ZoJVqJwECyTF2PVffeo4hwc3M89I/mWmHi2oTuFVH9Wg8I79gMK5B
6wkjGLignh1V6MMmDsJ8PUJ+P4P1BM/fQNTe+7DHWVVqIk9jqAp9hjRsnO5siOTyxzVz62rAdiV9
dbELyXzNxVikv5iIV4IYqtHsY02TKrjSUfci7H/1KQ/c90QKuTxHBBahNwvbBvaRUKLCqxSHBN8K
oE4pcHcO9FtVPq0e+yXU4c0ARaW/jEG+xvF5EK7oZb0KDA/amGwFyKY8y8GXUJPk+bchUQH5SfW+
ZGAIYXTZDXCH10cmZagOsd4Rb4SXu8ifElYTy11us6ujfZ4yWH/Xsh8G80OTmfkDpGHlONWRzvb9
RAwMKXDNwGvoJ/D9EPFAC0yF3EcYG+EvJSXt2WmJXV4cGNA68iBXpff7aFDBfg7lyu0zFkiRNzAB
gAVjvqSrPO55ZNVpiPdwOLlNRtMNcsLs/sOJohj9ZdkIRk8wQ47G87YJ01+oo/Aya2YZYCAUk4VG
33cQGNbzWKpZH+wW9vb7LHGhNCXISNtU5+LqUtQlZBktrEBkua7PvhJptjW9SqHcCMmQht8gC5XZ
zTw4hxjcyXKyv8TJAvsHU+JSiA64drg+VjKv5FoDeYbieoDgYisa6RG+04y9MfKEO1CpTzDGEOsL
mHKhE12u+1V9sw7LB5eFXecCTQ74S/IhjmjmzqwEBe2+yAdgm5Df9/0Jc187V82wkVyceahpcMZn
F/mTN87QzwPBrj4jp6ewJ4kYBFDMs0w4Wk9pRW/3Le83dKZrOX3P8iA3F405CB/bdGMue8YEgE0v
iOs0edziInD9iWegKghcmmyNjkxlTpvaAdPOjxqUn+0jMOZUtKjYBbDJRWYyR3D2LtGtVApEwUcH
XHvu5hGZCyPSurgo68gIWjyOElX0nRq55x3byyDZajCWCW05JNdBMwdlvup6g1VVWGsYi4jT4PSC
y0KBvtvg3SJ2YOc0zU8kAkJTawZa6qVCTOLQscCJ4WuWi8rdJLldUtPZhBfmBsT3svqq1z2gH8le
xbrLodpektOyFH1V23WDoqiGyymcqtoQ+3S+L1IzfNYhGMO32qd9cNyRi0iHDoxhWsja65z672w1
cvq9LirENxRAuqtHRxbln8U4pGxsJDpmD4Md3qN2tOmGd5rotbIPfqsSeLmuGtOlH0ngrzayuCdt
/9TDtuDgeaA20MtWOxxn6BLje0LdIC6YnUHg2kLz0dOmiq5PZAKD8hdOpdl2G9KeWvgaQJTpYr8s
9ez9pB5HFeBVOTPNUwN6DfLbA1llv6eB0adiWYYdN3cC2xit9xX1GbH6wqzrfyq6YgofINNDdW4o
AtnAyD/7mo1lSe+lnEsGb6tymY96ZijAQ3hgQOdMYnWAsDPjB9hvxcBDlRwqfFcdzfdm6bMCnwa6
89EJ5OHVct/2XxQGnVkNR1/6bUl68rwkLgStkRQ7che4np6ShPTZg528GTuQQDRcddgWiuoIsUvK
DtoVSt9axhdyguMTmJuK4hq94dNsnixyWOyjUmVQfe1nFtEamuH8YwoAOfgYIMvE/FSc50+RiGDe
ibKvf3Q+w+u0yZ5FlzDk+heDAI4hSFKmT+smkscl8j6tqzmu1MUZwVp3FQKdQ4G4lVoWdhtbHm05
KmGVZijtYgLA2BEXiSNOW5KdZLzatIYqYn2SmAJQXAp4TP8sIlVLU0TOuxbJQ5q0IpXDU79jQTaI
0uVPVCj5i5Xl1h/jSgv3zfMimX45D6uvxhUwla3qQUahbfMM7J9uMJhcfkOBqasPAVPCPG/xmm1g
7hLLTx62OXMTIg6N36JOkkCyV4ZiZsFlrlCv96r4gOuNhjcGw8m0rUqX6npZYC97QKRu5HmdkLH4
3YO7heasQnt4JOCuyKMaUS03xomegROwp/oxXjBCvNWRNOYlDTC2qiWcCucOJrmkOjGBoQGKKE/I
cdQ5SbJW8TjH8skSW3RbOhQ3qXU5quUIx+Dtvmt4yCEnI8gpyrsqFzWcWMOPE5vsP2M48x1Wb1n6
iSUB0nVwhaWI5yr33T343kUVuqgUZQISPbyraOthbiCbbFIwPmNu34cbjJdh9j6qaIVlbUkKeRLQ
l1dfcX3yrBtxSwVHDNOs72sfhkvQGgFBGGbVJZ+PLCnX/n5YWELgAL4Uc2dkuCbH0aShaGDUmi0H
uNZQc7e6RWOiJOdVfAdqoqcuKBiuOIIojuGrGr2IYSAZRRQiBWOrE0lMIr4k6Z4fVS8XUH944jSv
ObNs6CqTU/OIzqIwbbKxcgRVU0X+HEsIR9Et7j1j/SUUJRIvAtSJxQ1OEFBd62wpl7wZmdIHAio/
ImxMxSWeaLxh9h1b3rfpNCHDB1K7QR09hFpbnZaE8S9iCZP9wMNE+rbQVrsWqdz9XrsKEfVn69Hd
d/G0yKkdJYMcMWEZcZ+8WYrwRctJuAZ5QNMcYguhxCIn9FXObp88UFQQKcDQrgyovWu0cY0IspxM
9JL1FhbGj2UPIjyqzTwdxvSMZPXwXqQUa9WGk6jaJEe3hh6rh66sSVM4xd5akACR8oF0k6HR/bIT
HD9s3pEZt8fmjkIY1N8vYAiQn0ukxNyCKwiOq9ZDsT3MQUV8YxNkc9UlUhA/sSIHiQ8/qQhaBs7X
9xIseWy+JUheXJpQe44U8tMuUJab5BwRvS03Mk5I3gylY3NNw7V6ymHv+pnhq37LUMyGtVX7tNWz
drKEOCVyU4dtnCwNw48pv08zwjYa+HJD34ikIV9Pq2TJOfFT+oGj4QJSskaVOrs5UOKIXLokr+Ec
4spWLmLdamqRidf2ZYVkpsA6WzZCiv1Bswg8oWiwoDZMYx9vFyZShwMBGjGYFwf52LooWYZa5EGY
nSxlJGkGIdMXQB4VPQiK1MGGIMFWNQreOrIbvQSJKymHIq1txeCqOZccxotxwHHPeQ6h7LrOYV6n
8Vb+rvaVfJ0HGErWRTrkv8OlIj/wXOFKaEZ4USXVgviqIu3dXRZcqQnhlO0Fig6kUHeySgnChyTJ
Xgwmwr8Hi7CcZki0ck1e7fwbK6Z0aCTFOdCCNS7Q/shx7s9+DLVqSgEKcZxMNAPlE5BKu6UU5X5R
kRSJWTBb+JEhsUvVDFNmWytYXHzKF3QnNY1tPnaWTUUAilwxscZAPgrRrdFMtkGwrQEO00J/mA1f
qqYHjHEb7BYgzc51tHYqdWQ+e1SZQZ2sTiM+I3W9bkS8cFpzr+eooehOhsaIpSrqKbDDA9a4W+pc
aaQs7WhCHnI2XDnnfWbhloofDW+Ynm63UTFCfmuRo/ACJTAaP9MrD3hA2QXhw/AJ+aTjUYjGFCn7
if5MQCYcLG452evmu93VMkZNpChFqvgO614YBa7RYwmvQvgjhNX+GKQp0y1FzK1uZvClbg3saO6g
m5jQreKENDh9V/k7Xsc87PpFTxLeSoE4bhyHNNy/93FtCjaFuC1tP5B6IuiLkSVSYXTqq3ne6jVf
4t8BnRPeRCt8VBqsMgTy7UxsH1N8s6gD2YsM3RY669uBOnjqMaAWRc2o5p/kHFtTl1biehhWVPQt
yWn0kyehRX6iiKKxHYE84ruQMcfdDCbVo07sSJs5D4bvIt5mBl0vC4MaHS3o7pmeTIuSciMH+Kiq
O3CtAIOWZszQ0VlIHjq4V+U7zgwYvTdlseVfjECXvZUEntFW59szBuWI+0kyn8Q4nn2CcCUagmBp
RnADe7vCq6xaN7zgcS1R4ZR+QFMQJaPu8YyvJVxsSTq0Yst/FcFVo8pjR5uYFeofaRz2TRg9s2Et
r61t9kPSMfpmWWnaanHw1Qn7ebzXO9AWnCZ9+UnBp5QeliTHjTuA8qNq5AXlAEGET142nJoTtBSZ
RF8O8OCEbTYnkFariNerWZGQPiYqLVpkNTmCf9vwDu5MEjL/BFZ1NZhLg2kjT8SEp4N7ol5tFCFx
AxlIOD9nl6MILQqRXRn1uamR5bVDiEqiXdWFHGMCB0HBeRvNZXif03WDcfMUxqoGZ7qKG5KP1a80
ERRiNhx8LzSGn3Wd9wVMF4tlFx9QAG0MCA5HNqfLBVSeMcoB8wHsxR4MAYevpbBzVZMgL3Vu+eYC
VD1SKtMUdLLpQ96D0osnEsUHyPsBcUU8zPo2ozP9gZIhhvRG6eCXESvLOnjp5k8zbmXeCD1INNjI
Pv0djpvYOuBP7huPhRYt12jb6m2ANK3xBWqEJzCXCX/A9WLXexEm6qbYc/pEx6XUtRii8U7jlp4P
vgTP92baFL7krItIYLwAk/COzLz/jWDQbWxGK6cM1X2C0WOKQv7EgCYWDZsohHhQhOd9jbXlRcOB
SAwH8NkmcUgBPLkDAER0LSKfwlqq1eNiF3s/4MoM2NaQDCLeDtXFMl4mAM20CzFSqT6Fu+8BbOZm
QqfIxxdnAlp2CoaXaPrlxlkX63D8kNMgDc8xdoxpoIyd9U+4n4IaLaYlRbivAsZ/7jVECKee+nE6
VygGZNujLHqSiR+Bu8CmCSyLOVaAhdEmb41ya4EmXcbpncM4PartDJMHkK2RpXZEoGLuWodMdfyV
DVElZxQjNkTyX+BtHSawyGgwMcWwKZrdOJykhUVcU9JsC/FiUvzppM0uD1NiHL8LAj9v7Y7igaBG
4GN4CkewAOkic3YU4TaOmIOAdNRA8xhWDVryndaYsA/rkSs9o/+qFpO9FNkIM+tiBSDUTBtShGrg
odv2U1KbYaIQoPlsRlIWvJ3LDCaatS9nWmIBhCK64sH/VzVp/8mjqWEfSh+b5xiVnmykRH7acd62
Yb0bRsDrx5lomPAD4o1rhdAgihHUjrS8ZvdBBDWW6PPfaSxxwc2wf+E1ogrQA886Ftj34PYEnUFb
ZBsfr/FZVptSxxm8i2cC0iVvdgI9t4oz4Q99ppfnhVVsqx1W2tgilIRzmI9gotPhpgdmmIh1KLq0
4MUDDwoANtlgtvDActgLNzjuZVdUNGANZgvuY6yC8iUkQTnelMTr6BFZdxz1TSwG0kGevCL0CJHf
yd0VtlVtTJ335wKMrI8Uoo21NesAzijj2JSHyCOUq8GW1qapBjS/Z6hQ+kcVbkR1WmbRR9y5FWl7
Hs4vq9GZqv3Vt+VCQ52lHeBV9D6VSZKPE+BSWstoDn6wYlYzcm9xCEBBrSXwCErwh0QOcdIgVEid
0xES+4akXP/Guw/+0bqaZc1QD/yG4SW6m1mMfqrDJbUYRihCr8ZRGCIcqnEiY7cx2DJ342xECQfm
dfopEi/XTsLyBPevd/u92LLkR3rtfOrVo384ohvgBJPiSdzMJZrt1pVD3LdG7vorhaf+9xwDwd99
RMV3UiF4o+77YInq0Kex7XC5oKoaVw40bOVwZLllGUfUgdxX0TIAAvjNaOtqmTH3MO3wzG620WUf
8G4Lh82czs+pKgSD5clwtbYd9uwZGRBL1JTSa0StgkGlG3w3Lg4EVTaAw7XE9dXDpWOuReoH22mc
0HfXXfkZDlj90pSQm/GuxyzDH3IgPU/KFlebhMx8XkpLbUsZ9+rkYqufQGSZhzZdNv+oVtxwXTkL
7S8UqLDr0GfhdVE4OFQN3wPMgmIEjyIbTe3p2OSwQliarVeJaSQwkrlbkFK41ZUGlazO7ATXboj4
PZ7zMOe08cjTuOf6yvfiqH0tXupYKWAFKy3aYlFlOyLhVGLiRcoDwISYHNJwtT8j3Ol5RxwnZxhr
V6ydLaYjmMytMMUx/QD4Y0zFcNDILVmAfBlAaULR4UmLHKA61u6M1AtrUSuZ3LCGw+VR1psW86NX
VKlWwbP5M2btIW0w5vb/9Ds6o5ZM05I1ktHyyQqliqPyqv+GxObpxgTLhoQdtExnmg1rjvI+Mp/H
zGxxA0PqyWK2tM2uhbBoNMeNDuOZeVVUh7JnhW8yjI4CtHbbcAOwxWw1khCqG5WCJF7Hi0dQ0R6u
wwWUGbY0Ux73smW4aG7QDitYDhRLsrV8lRyRqA6Mk0YtcrjCbpUIISIAsAkMdReY5TKiIapVnnxG
nk2kugyDJ9RjqMTGlpFge0I9LfZ6T3YKjHJgMRTf0Jz/TvoSGmEWC3+HH+6HuywLBnND3Y5eP+YZ
+V7CiCmolx0odJNiSd2VAuTURlex+CqRPilhC2V7GLWrSb/4xQV97Xip+kYDnHAHAvXcc2gh8gwx
lvvaD3nwOSVh/z0vorVE3cMAViPMGUpd4K+shkRYhDdLQoRp4mjILglq0r1JUjd/9gvpf1ucwK5G
F80eUghJkxrAv9C1hdNq1BBEQn8dbcDmjlVoARvwqP3YBVUyY8CXCHvNOJzLqeE6uDL0WAz8ickK
Jkd7joXYmh0ywi7dPJJ4FiezvM61hD2PuKYCIEKl0GtbJiWmiUj8xP6w42IwGgmymdfQPKm9NUuG
XiBcBpfcZFoFUbPrFRCRTPf5sUjMVXJrN1XW8BHjv0ZbzSAl9dy+FLs05OCyKthbAEZ7fw7IMsf3
Adij04HkQHtxXdPiFs7YJgaGw5FIomFiiMI3RqjjKNEn1sIqtx+idIqg7cpD3JRyj7A3CuUU6k5n
6ZdEYvkdimHYVI28+eGfUpXeY+S1UfyzpBjSNsC8FP8/j015ouhoyoPOBkBoNqIJUvyGaTgi+E4U
x0XOcr/fICct6ng2QAEx+NjRJy+oZDtIh1TZoJodkUKY4ow+gPjVm1MfbVqhDomjT6NFIvAR4DUK
2ZUPhrUFzGvsA4UiGDtn4sBtrwv9I6ROy9ztk1kiXBJkmCZseDUEgAIrb0xN8tzII93WuONDqraD
kDpVjdOlRPRY6arwlKdT9gVnKhZnCSAAq29C3nWd5DoLcMGjKIEufXEXyZYNEKUJNlcHgKxovWHM
B6CejHaEjeBWVo0Jc6qaeBxQP1ZolicEFlRw3ROApr/E2K19a5c4v74QXY01lh7+qxAicMPHtXry
IsB2BucN8OM++6uCK7Xjd4cZDqqaGbyFbiAujk5jtDiPqi7rvye8gittgkg+34ZFMNwUsN/5sg0D
aMxRuaBPAL2kmroxN5tEWQ/OBYhuIRy42b7ToMFoIXuGOnfcG/gXMN9qHSNPQRELdxuVlHdwaETh
HkZmucUAA4klmBpG/AaJsD27C7hbySfIzFRwAtsEV37k0x2Tfxm5rxXVCkMxDs+FS6bouH3Biljj
ekFo7XQ/onIAON/HZmzmMt8x8Ut4MnZ0kAWO+4Lu5YGYHlOuIEs+Vks/xJ21c4C/zXIawhuaCBTo
IeSod1eGnbs3AGD4M7bhwFndVyZ2d9P8/zg6k+W4dSSKfhEjOAActizWpFmyJVveMDzogfMIkCC/
vk/1pqMjXtgulUggM++5N72q/bZy53/kym+3b+QH8pWTiRW3RyTe/o+Ygrk98bFsgSuPwPXnWWPp
+6ytp8fHHK7bnFe/mI/xQnV/6buWK3FgKYdMxSTCX7YPNDnSjLiqS0/kenBx16Fzvwn4BbZ1ba2Y
j3McThzKBMdsHIN6f3XLtt0uwEAIR6wNmgp57hhceSmb6Nr9YRuYPKSCklW/9q3lf2tG3ztNOblP
8uojqUc/mwgiBctSstiXwWp+oXaMfc3AtJL9t2ounPawL8FY3S8VHc1pCJwoedmXcHFOOuyX4UiM
YtvfF7G7T2ngo6Fe5N657FeoglIf+k6s/UNRNtheb1/Set8luwy/r2TV2yePJ0xRy6DmyW+7nFdP
HmEfp7E6ipLGmGJyb9vH2g7b325rubcWrp3LFPv5B0vq8HyR34QYFjQmjtLRTNOS5bWa/pgF3e+I
OFb/2iGEiqMvyybJlnBjmaXSRfO0yHBrr8phoyjjoOXAOudXGuqJM61+5r75yMM4PyThNP1pVjNd
OdHkz5LFWHSUw1r+2jHdOU/eKmh2ZywAvDHx75qk3I9olT9qYjrIHmuGd7XEJastaOmD1nBwZaLu
u3M5qebD01aEJ3doNKOCwv6KGIwm3FVNbv41gVc/he7EMK+mAjGpGMfduTNJGfcHwJxiSatpIrlG
LzL52o1Gq8BOXl7UKJMncAsGV3muor9jIJQ4cfsn4q2PtsE/FVRrNmsrVZO96NZhKpcy9C9K+vsZ
1Ty4Z97FXE/07RvLNeSJ+UbMbtmyWP4Kn3jzGTaC80ZU+jjFQ7Wc1q5ntXBQJv7+XLUEBxWSjJAj
kn93dGVBJhv+MZnFdCUoOVElf1ddwRggNrfjRakt/4OOPfyOq+0Z0jzpsjpiUwTLXJOOy9PHX5fO
TgdihlE6Ok5KMxydy3wz2b7q5TyLSkyHULutPvsNd1RamKh0Mx6dpE85XVk+KS2thbb7wmL4WNAs
sHHCvC75Ol/nEosvTVNS/6JAaJ9AXV1asHCSl4lnMqAbMwFw5qDqmI2PZfEfcV3heijo5j6D24YN
2rN4+9srUM/Dmg/lV1TwS5Hs4dWvGE6jFH6uLlDfTPdUSRs1p2Xpp+DnuMXd1zrYmmGzq5lMR7rY
fhCdy1bHfL8NgKTnOg/sYJqSnxsIUPBUsb30J5uZTMeksbXOJW9MU0HmTMnKsQK+ku7SWaOsHR3e
/lj7CIYTOPE5yPcoP41uVE6Po9OwwHZYCvlVxL37DyZWzSkjdtd926iK8O8E5Vp92xoX72Qbs6nQ
2XPenNxW9bHr7Fyc5RohvU4UYQ8wVfUdkJVH4IkC5xD8rhyEDDsftaz74Y1HkAZwaG3tnVztzuuh
DKtxOq4Uv2OGK6nXX3oozAKM43PZOJz/3sXDyMRIc2TIlgXIJcvDNtnR458bE/hxLmh1Lqs4KBgO
r7qgRu/kfCo8qdYDhFCXdIcGBqTO8shjqUKTsMiln/aQTxXmdH9NBHd2Mskm6LXpOYabq3qes52l
Rc7Bq7zhR9hA0aRrKQwBI+NexeliVA7dkARMRwOSLhKKG8FlEDtFNKcTsD802BrW5Z2avMSmdhjk
l6OXbn7anIXiTuzERMKiuElak0v6l9Uyuj/MYrI6c3YFP7PGUKvZ1unGSfOtGsxds++bf7p1Bgy/
XJ6icGXinnLrivyoN26vNLFRyXBm2McjsgPoR6KrBOZImJLC0WGQcuhMCPJSgRfRSG8jUsbQzMV0
F/bFHl4iTH8603JS27VRNYvnSn4YeVqsiBdUH9mx6b6r5GNhq+Z1KOz0g4Ymp+F23O5N5Z68ctdo
N0t2M9KJ7t1tVG8a5zq1u2pTrNZ9dcxLttFu6Lh/KrslT2IIhpU6Zir/05SUDJyRYPuDMij6DLr3
xb9EW0DtBd/2XLnb8sUaUjZOW+i5IG3HpL2v+kpfRwaNRLAgdt0qU29K3bbxv2jaW8jDwG+/91Fb
V9k0emhv9awaL61D5UYHL9b2sylae+W+3+8jJvSIm6JQTcbp9Kp2l/+HdLLiqXa8OGviZiOHeS34
4qPchWcLvX6VKfLHlhx1LFh8WzXrhyAmXh76PO/tsVy3BiEsWPo7IkcbQSS3YySuxrF68dVaL/eL
oV8qOzjKFFs+4bR+2AZBuglv+tj8PjzN2HzACXyiNU8dFfUt6aqsaE2ccY4YmdR5k+o9oRj3bTm8
y7hqvzgPIUBq1RQvbuwWx9tVv7N/M4jzL5aSjac4zlFaK0824CJjPn3kxGCgxlIYx2eZ5LLJ6rbj
LOAmJ6WQ/VlcZQ0SDhea3bgjrJhWw94G7LHQGGo9LUD7D8luuV+YVjfzgbjjvTzCeKAbO/2im7e6
8rpP0TKhOKzCa4P/h641D1GvWlQt3wzDlpWFXyCiAVge0X50c575OWFOtZRtyrSp6xDweYyPcirK
IWvCUaAvBBVNg92JwT6PtBHdk2b98XrNGRahko7mPI5b9Tbb2K2PulBV863JawxNFR+X2qHlR2Q7
EQKIUvixLrrMdc0vgrjLO5bR9Pog91owX3TAFB5mRauUcf8p77yTO0e3LVcHZqHtfOZ9odO4lxrq
nt5/I7LmoH3yclJdNZ3Jmkjrf7auVc6HjpvmyJgfXtfQ/PwJo77wMzRiWRxACQP30Lh59FtKSxoD
GxvnzCoWfIq+TopT1IbRQyPW6S/fqvPlDtswHEeaUPcSdFGEdAZDiTqVK4rQqPInA2JY9fMfGGs6
dghy/7GP9v37zOvUH8rcWe43anF79LrK/UOw+fqwEbhVnFfHjd9W3CYi9ZvGTJfQ7FSzstW1f+BF
qRpcu8QVHoJ2IRlLg5EyyRrznkKhJ6eJBiGPPna5MbbR/hIkFzHkQ/7CmlhVXjeIjvAQiWVtia2K
AnNw6lL6p9IZXC4A4xmTjTvBusjmTeKetzBE45u8Zn7ayQsaD7WXzz1PKHi+THM3WpELpiRZziK3
Nr+s/gTypKueDmKIKUjqKq6CK00QXjbD2y4PnJWrg5Od8d9pb6rgieBQCBHPH0ovc+ed4SrDWBOl
Slp3oBbvbPGDnbqx82ungVLnnqFYc+AJ7RcvRX3p1isXpFwyIFXmeRb2KMrWogfJFoRTRScTMfM8
rKsM18tK4E97CGt/58oGk1M80wPXSR+27u8EqvWrktpv+Aj5LM8eTUh0+5PczdXG6/gNLbUyh8nJ
Y/7kqDipIW3ct1KFK4QyHqgqFQ7aio3m9icLW5vhkdxcVZyCtbM/6lpP5WEtqzA4CXozZJqu430x
ZrIcAUlUe9fZ4b4+1yWRuw+C2Zdzov+KdOojZ0VnaiymmBVDPPeCicVxsnFdpvtAG7Y6dDnnQBzX
fL2OM/5bmjA057jUuaACKeudA8cR00No+eUd2rFcXnULzslcSE5Bmkw3zt5B1u1OMt8r9bw3CP9Z
aAJhTiF3RPSfHw3RB57Y3J4sGmZ0VyXx/CfgvWb+0fpM5IaQ7Vipy8CWoLxWgauwB7o9UDxNj97g
VveVN4tT7SzrYzIUHukCXAlPPasM3mEk5/C4N3gaoALjOXg0sA8rfXMQvA6R2NVhGgkvvcvHVXyX
05g8t2Lc6gytv12P3iK7b7gAg/ZewX8szJYLF30szp2LSUbGKqHtffcYITnS04jqYzNK7+9t1Yf1
ZecnfsITWpPkFkLEnJ3aHx4wBMG6jAsWiRsoUo1c21h1udRDFWZgnqtKxaoFte4uaYyjYMZv7giy
OUATRYuSlOSaKZrYtwOpqOo/IiKT7RxhOtqyKtmnv2CxwMAFs22NtCH204oZ++iVRX5HHq4ejktg
y/dtDnnWbmrm27Yp+nZE1Rs/rgrtHvRSlp/WYeybhtzDkK75r6adoweEavsKi7L9wxQVYTRgzM2E
BsqV+JKibvuHpRSAL926iKMpZfVhBo8xzMpNmLlQt1s6oOy8AcqYv3YBnaQxqKKXICyWPO0KMspu
M/3h3igb381Fn3zvkYyfWA3TfM2JoZuayU65q8ZavpT+sjz3k2d+ukOQUHQky/o88uEY9A+y+VGN
FPW7lsamepjEV7vzpsJtEfZWK9net+PuUnfhw8vYumsfx9ZFSuQuaWXUWeLX23D/6xkG78Nyo/O1
bH/qmO5nqxrqmgbJy1ehexhjYY+3wfGxNOF4qm03nHcv6r4G2wRXncvwOhu3e5+92btXYnaQUQUt
keyGIkt6pD45+48QlOZIH72+wp7+KzqwGmLPk7SriCZyGo/KgmgmSJY23y9NkfzGgEfGR3XTn4bx
7EaDfgaEC99vL/S59pH0HMvHXndRXrpA6XPcxQ9qYADui02kZPkiMMux+YTkTZ7Qfk9J0rx2Tewj
b3LXHvpEnKplm+8VYQ+da35BKHy1ZgVF6Lb7HkYx5b9axlihfZiHuf+eTyRnHsoBEmd9LweH9oq4
T3PQ8bD0Gahc+B7flmAdZTQHh45e81EWYQQkPujpXxjuPgubvSZ63FlqeV3ncFaMfqcRFD7ugUfK
5QnjOk83MwNw77gz82nvl94ci6reSLMZvOgQxrX8qf3ded1xgH5MMa6QolfTc+906t8KME5pRYzD
77AV7g9DQ/HLmRzxvXNa7xk1u39x56a9G5Wzzplb1MFJcVc8eP3SHhMG0feo+lTJZvPb/3o4S0Cb
3hZpLIbwaCCH0N/95GnT8kYaLfrInLX55dX+tqVN4lV3LPzezjGQNIIZcesfYbfFvzW3/p2PXPpf
0kIcRU8eOskIzG+YWVPnsO1VWftIbGX3rjxNFR+P4z2jMnzrrdqHb36u3d8S68mRMgDxdhmZ1yW7
/+lMAlZ0r/2jmSfxHvOuXOp1KZEzFgaZZf1NcW+/3FZx8jJOkf+nTG6uCysVwJ9kI7lyG9RDv5th
3ZPSOyGuRR9gXO0DJXLPGw2W/uLVovnB5Rwh3eX+neuQ+gkEseU9S+lK92zXuLl3O9BswCGnQ17x
WvsnEE7xakOMOU1ZOU9RV9u3vZp8mwbz6J+WwS9/OUsefJbrNFocF9N2pVhzFrwjIv9GeED7acnz
gRr2RPk1FXnA36/yktHIuPi/GAjoNxxJA7TKFvLM2b7h76kQyF9AwNkiQI2tkqvXCodZZIKDiWOE
1JotVvgGlpX3TfUYZIauLY9rPwaP0JTDvYaPvPcBOFIddfuzJTisOMDneU4m1w4SMi446hr6yCOj
wv4lGeoNRZ8J4nuu5vK1RvSGLXUdy7hZ9eqX2fLOYLgCIdK70/8rzKyyOSQsJA21TGgaZMlaCq8q
thFkUMjHhDLyacdyoRnzLvvX6DE3QVyBQwxEvL/3XYKzP8HnhX0svPmx7oBD5+W3u1vU8NTsfjFe
KEc88Rqw2ta/ow9jRrQnjmO++nZc3ZTpmvsRFKyphxgH6PvMFzj4Sz2qtf07FUNXPXN+BcFD3Wyt
S6sX59ORjmWXh9g49XcgSNmApdSd1x4hTNYqG+dm2GmjOnZup80+TKo42L2rZc+Ptdb+HU6PervS
ZWgQvttCTuw+to9X7gTRQ9PTZzpt/DaNW6PfnbCAtDug3Zf7qYzGPHrRcR77j6qFiz5KqeIrdpj9
H8nYZXsottYUl4IuoH/pWsqFE0SQte6pmLw23p96Jxyj4TTTYVTqPEdM6co0HpdhwYeXDFv5bRxB
chduPL3Hnx2iQ0hzhACPrSEYtg2rggRWns/BBMlRYp3bWR/ab+gNR+jYGHRB7/mIVdgBn3Afmh5y
kXVzyDB0tL1b+fMA2I2gNB4seJ1VWbCGhffUoS7FF7+ddc43iYAz/uVg8xmgrvvoLfrq5+zp+NHO
++Kcwc9KbdJ4AeANKNpzw64sN57jbWb/GH2ye4riclXfjRNxGceGrMknUJjJMMeYA7dmIyi+gffQ
a0x3XbDXRQgh1Np3AkwgoY2163oQys8JPW+AMY8lpF/9UIhI5xk/dzm7KGd+bH/yuyhg78PV/ja4
bN3v28Tp+GuO3NbSE2wV475Uzap1P0nF9omb2alW69fQaG96Yglw4V/xT/f+mdiMCTxeTAgyPAP1
gBvKNm35FA7oeICQsxscBXJNdG76vNP/hWFXz6gzYMffsDLk3Y8+MB7a8+r7TEUCO1KjLuXglU+2
xfrKsJzFMv6hxH2Un3cbWpQ1GjOui8B1NMVuC3GaqZiMo3sXWiPfMXnEQXly/KAMfha6jJxHVM6N
X+80O/P2lCNrxd+xs+AqcLuiJ+R275PqpYEXjmAfuyC/YKGM8pRI+W2/thuuvOc5KecchT8K6Cl2
h3+0SPm2YnVxYrNZqCd31trPlmAARWbc2MvqmR0enMJ77MJRdOEgGfywt2yanp2C+CAnVc5Yq+Sg
ESukPPMTJtHFc6MaPhk/smmuGNgNknE0oZ+n4dorRZwTbbP86Tax8X6LKsyxhqwapwobrschR+fE
AnULDMqnxJx7ReVzHPiIvpc1ehb6HGxs1gyuHOgxpbUpJwZEnT8Ewa/BdXhGorl2fOdw4+SpeB0c
W+NCYlZO0Yq7RtoHNmlTr+Nvdfos5/cZGZC/2wTkEDjdAITBHD73Piq3D8YXCSZUPedejBg+NrqZ
/jPsVe/uKDajCY9SAbANFCQqdedp4tzPKBTa+Q1pkk//TWMv52vnM6U9gvYWOQ+t2saziczaPpCv
4CSM2KtkuOjRdsu90+V5nnkRFOghWUUgfuE1FdWR8Px1famAmJzTzBgQJ2uH+Trdopi5GB5kZOui
oxNnBKjG/egofwh5Sn2ydjK3LlY/86qGh/8UM+ZWPygU9dghejs2cO9kMpZmPXGn+KgGUxmVzj3r
bZeYY4AFEKjZNdnq3BlhB9VOpWPXhoauM9O9EEsyoLTOuhLZGAln04xI9OZ9cyyaA9ISnfi3cMcd
AnHrBcujU29ddJYNQtD7alv2tGFn4L/fNGFgAjvh9rpfYYOWG4u8VQdWA47jJx7jar2q3gskxxxe
1p48OllhaUgGXR03vhSzXXJJeu23fuzRFPygF9V9nw8ucHCgXMb+x5hR8Piso6qqfg1epXhXafB9
ds9rgOpdkM9od8c9k8WybIijmIva6dzwlWzDR6gZ0n+6OFb8jcks7/1LH8u5Cd/9PMDVnBasZAgz
rzRxSRulxia+6wbV/bdwlCQHp1mq5CSVXrAtQ+S7+zm3Qb0+EEyOAXanjVpeoq3n8i5Jo3mN1sWj
Cwrq1h7WhjAf3ow58Oc/PXnrHh5FibIQnsqezSHPJumnmkXxK1P+h0jWjviM9p4NoKw2Mt2pGyRr
HNKBs7hwMaljvLuOoUjyhzYKPQYRDYv0xJ2D47o5BhyYnLTAjMn9xtS/v8IrGFTr0e/6x9Ef6vou
4opFwVlROPoUdmBNeJj21TuFHePYSxNY9iviigkm9SNwatVfGEwmjn9ZvG0IvPdp4cD9W0RBX/zo
avK7AiDUyoY6RWzcZxAmNlZ16TLXIUhQpQGDLHsZiqNcGCr49I7rrO/mIGE6dVzZ4TQ8dNrDZkMy
Uh3Nh5lk1PK1i1Gnu7SJbQ9pjA7YpJszlcnviajAWTGRd4qyIDKQpOyTmCqx+kdi+sNgeY6l6fYr
vuqh+4MrApWDnyJwXoeBUeeDF0NQF9ngKJq0drUmf8OurVkzsDKqyFMcwlDNvc9G7Huer6BGJ9qV
VFhEc8eeJ8rWf3IPR30ndE4EhbOEBpkkGpPh2+4WyfSzcGAJBOdanQx3qEDaYQ6JKtZPeD5ETnNT
8z0VWRGvaJzUOmN4sCqu6zMd+hACPcm2+dsQH1a8hERdtP+BSo7Ff8F62+SZzppQcrB2CLaNEq10
R+xao8S5iXMwyBxftZIZbLmoD4wNTXU1sKn9cwiEULw2Hm6r016JqLuuW6WpgXZyn5prUFJL2TTC
S4ixM96li24MX/d76TSXEgF7mppnWeehXU7NoJ0Kx7hOtuVcSNdTfVYtCAQXzJso8fltV9u9a+qw
O47t5H1tXdPUr7D5cl4AU3n37logrrvKZzpKfY4J+Gdvkjj/C5puVidtDBh1NoKCRXEW5kM0/HFt
ne/bZVMqMh+yI8WiSwufOKdUkVVCsgtCDtP7eFG1JMBXxjRZ1rdhlI2tWpbTgN46frYTE3Y8ka5n
f8BZLB0OC+4f73sAV8PN5Iiyn7JOwJw9Df4WI3VtnqvOLpFgIDBiWB0GSF6dn7j9OVgXJuZIVPHo
oCsuGsnz1PjVjRZDFw1Q0V3rXz3fTtU5p2Aylz6ixq8oAava+dyZb4Cz4q5JfgjTE9twYCaZa5ua
SFTNP+p6Ba1L6CytikSEzR+2QEcj2RxMWN/QfUxwqAC2qbgQTrsXBXW1fSjAL5IqHK7rrI+dUPzl
fhk5G3GWEbCal0yxl4IYgDINRpmPpzIp/fEJs6VTHmO9DeJfHrnRMh+E24r1VJHZVVGTAC1bPqAK
p99MrFgVLMi7qg6eIxgDpfjtcOBusvGBu1XpkCJgYmQMx100cXJztwysns67Wd7KZTW8O9FiIe2l
Kav2pCcdFf/pnOMMTFTZZv2O6TrezpzxpJnT9VhFzDgFondzjmFnhBCkJfG9Iej+bHuXr242NAu1
hJkWXpCQeyD6Ttr9Wj1A2ODlrpYbFDBFpmwvZW9cwBM2bJDRoOc62L4LnWD3R58Ih3vMxOQ7OFG1
VZYiEvfWLxJFpuk8StxnF53Yptc8yYNjvxEsgWx3GraZacwmF6xF546qp8jYpep728lZwYrPdazo
cvlVr/LcShOCUEIv+QFustnmUPH9prDXrbnfyAe+9317MrYIhpPQy5L8wYnKiZW5sdZsRFGlv30f
2Hn7CQImPgfhWW6xAaKofKiMZAJ4hC0lj0H6xivuPb9zsH3xnFcT0Ag3ppexrqjZH3Qx+fMPys95
/OGvmLDZFMxVtT40roPtk0IsmrLNYBlvrjzv3RxnG1UVXtol4gJ1aKEWHX93awwW8Xl0aqNARvNq
Zx1V05EUHg+JnU9jPW/6mx+0el0hSteiEygOA8jmFZOX8efLjNuv0oQV7aZ/9iLe7I7Z/rzzCA8T
0QvfAO+d4mWnZ95+1WApzm9Jvpz9UyvWNF57DtZyBy91veQ3X2u/nbcpBILCMmkrlbntoC2M3RjT
R7uL2Pa/pJbhb6JYW4TPmxolgOEoYEXpBKnUmq6f53BcnDEl+UI4CZIjaDa3NxduOD7sBBfP05EZ
Y9R3QA3zEgaZkBa5+iIoxat3Nir04OQgDtL+S3Y1bX+ZA7j6L2pd6L8ZfKvRf4WpV//LteO81ClK
qGj8xwZ8ep2Pudst3Xl0y5n3e16TJYq5pNSqZebZnhyJQwTpiaWlcXXZnBuG/IQx+DjZL0jspTjb
RXXxa68Wb7kn2HTUb3U3xPJpGp28e5vQVaufYw/PdSrWPRmeXCS4MA0cUbF5h9a+/C2Z+OdXCTPN
PcIt6mULq7PLg1sIFjJ66D7ifWfoH765GzUrmSdBd/sbELYf7LLFwXTjJjfWdE1cIaicfbCI9j5X
7t78kLKRyRtGNlz79Mm132XewIl8SfIq9C4jYy1xjHpOoHvNczGeiXwKwHsGl+jguGArRbZZnOZ3
5He46y1aYKcHkaVZLIfSNorgBRhnF5fQI+ip5EsJjNHnKU6AZdC61x37jtyi8m7hAQvDDOdA1F7R
okZ/J31aMM4xai+dY4tiIzV3LgjZmLGzo4D56mXsTH9IiWkbc1gV0jBV/ehYcT+sXmedbEe8+n+r
ZjEhA/lWuC9TdkfKaktBNAPnaw0oRwY2Soa5PcNOruWTHPHbsNx6D4qTamYlL1rc3MqET9Bb3M12
x9mFO703NyY1xH79yG/N3eiKvXaAA1jV6F/xX3fi1O1Oqyk+2h3rf49tLX6kBuu8lwWr3DYdMeG7
mAQ4Wc2jrsawOxWjNXIAH0nc8DelekGaGN5fWrK5DbsDujbrMulBjXE+aSCk5YmGWLIHIeDZ5wze
UpHZXeLeWKqHxBZlR3Pe1Tr4dBhQidex5sC6FhZd474DAKZ8585ayCepPS+buzAuGCBWqqvuDPJo
RVLRzmHG/rWRwTYhMWNx2vmDyetShNt0ngm6mr9PUCO3860PovCj3Wjfv4hLiId3E3YNDq7ctxGe
uw7d9AMXjUt+SQhA+7H0STCdxrJL+k84gY3umeLeLf+ug7sMr9CODoUcvkReY5ALf3l1NvKLEc+8
Ys9gLJv2NW7NjVvxRo/yf4oNNsklbFYnSpN+zMfwoegbiPpJwXKcdl0t5rwR7lIeBVEXkmSGCeji
oVYRg7tEWNt+64UYkueh3pEcV234WdeY6s3LWOVm1p9rwdc7UPtIzt5zWzFnumsYiNdHyXefJIfa
qkScVRRPn/MtAgBjZ7LBjyyBt/6OjSbD8Y4xHyoTvRxZLtTTrA58iAbsf7/yWJQM5OnxBmp+H7Gh
+tjJJFip2CBmawr7EIwTWC3HPQggMTifDYmm+jt6lO7eEYoRRdPezMX6CH6w7rd/mLlpvybYTfxO
M8YuvaTbpmevmFQdHbek95g85zpgQQgMK0aWpXMDnOyjr7cn7s0eJcrRmDpgLPt6XvAZJ4WgJ6hq
ObdAwwHsQMVgq3zKEzE6B1ygevptt3kfLsDafXlQZUjsQUy5A15UqpUYUDbOGCnj1DKQR10Zk9hO
j6IImuTdDn0CyiuG2BUpx1cx0n/4JPSkzMasxAATj3zkGGtpVmJ8i9/3Dn89/soy51g7ll7F/qRJ
9hoTeT9GDq4yqbxuz3o3b2LxpDyfyuNai5GNzeHY+9vwAnhjCvlGYxWwsZpdrJH4XiVusF7t1BA7
vfL9zhiCtyRi0FSVwYloPNd/bdqu1K9yY+z9rklM8H66McrnKSeepLnHQEyK6+IufZynYSHzkECF
aIifVqPr9q4u5x5fqCpFPJfnYhMrKxSngLz9Ci53K8Br+9ueUgRxv2pp7WXXVPpXn5iBL6PwvLs1
TpzyGRvcQCs49ZQyWYcTpDs7y4AqnEIk4uzLQlWg/iPXFaQTtKAXBc6OeopoW/ES5NN+RPZlfBoD
7tOHOWUopiNJTkvyzFC3LS+cNshQDPwcP/7sB6ren9s0+owN+faA/XEfMhLD+uuJd+NslMupDVHT
U0IYmSujA0UuH5nWq7ouOE5FVnFPjdWhVB0DzYjVS/5bk4Mn6UPUVWr/1ARgEAfHZqgeSAHSO+fR
CkRnlmMyApZCAxaV5x+JCAKVa90lnl92pCiG/pAqCdyZY0i7jDYFYU4eRVNe/FLrtni8hd1Mx2ba
N/ClmTase64ZCrjl1dzqspJCAidgl5lF94BJAJuhidVduC70fk/DmuBRALOX2vxHJ4xF8oDUc8Ot
urBq7Ldp9QgCO7GH3evu6fo392ufx2QMWOA3Fb5z8oWtDWuCTM83uu8IDxkm3Xx7bYbCbd+IdYnD
9RrtgRiaO6wmunrClVOdeprv+osBOhMmtCrIO433lAgR3zPfvTU0tK+DXv9aXGHcl2pf35hLxNHZ
7fvyX6GAUNPdShNEjF3d2WnTneMrODkm2X8IXop/+UJQE3uDCBVLaSmD+1rYaf2P8t57UaIrUTFN
kXiZNHiUcD2N/rOdmVGdmv9xdGbLkeJaFP0iIkAgBK85Z3qe7XohbFc1MwjEJL7+rrxvHR1RXW0n
iXTO3nttJ8nKsxOJ5lBXNvOJZy7mafKuXg7cypP647FTbeGLzIBksAvhppxJKRcvPZzB5j7jFC5/
JsKcrsdUHmcTSydh/PmN96yK/I0btqF97yfLDWPDqORVh5bV3NWLKsb13mhCicQU137aer1nGHyC
6ToRoFLQ2UwICAtt1uFYEgvBcszWeOUPhiMeIIZKjXri4HF/qirD9k3Sx7/MUmXtEYszg/kEEEzw
jLZMtNuxFMTeM4JfCcueHD3dr+0qdgh1zb9JNJDvFd6oV9w6Pu4G4Kfi09QR5RpVi9nsJEfdlZci
anwP5nlci31jTDHe5tgXuydJEZr/get2CD7SOhjFQxKxzLhxaDbtb3KcBrBhqrAW/QcrzECeoWJV
F226hX172MQxhhvgrsc4ycDn8sM65bmokmTAiZq2of+DPa/p3W1fgIM7Y8RRxSHzVwJboefGzr3J
q4ltd22ZeDbovNH6npWynu9wD0GCmP/PiIeunT0G+EO7TVQN8XqJayccvhxOy2jgushSk61Kk/F3
0HrjjfjcoGxN+E7Q59AUpi7lCeS78lS67FpX7g5DnjcsYeNaLXs+uCWuyUVglUDTa6s6LrcyWEs8
X0DY2JDizU2a6cNnYRpgOYvY33ulcYIbrlGhe5NiwBtvHDJQAebQsi3Hj0DKzrm4MdZ81u9yEVjf
YjP1J8ESX347cQcEjtoEOZ+HsiRqquO2fMBpujTcuHxV7j3Zc2HgXjPzVonmNYTsAjqmxOgexryn
co//MlMNruSiXgK9j6pmCQ8VW+rgRYA+JDlYkGrVO8whwzdD8zLvIqZwUqTFbF8WpyiGwyhmH8RS
ij/yXnTz2l6TGeEjBeTTtK/qNJ33Bt2xeJyTOfZ3Lid6dm8re00gzMWfnJDOfYofkRieh+d5H1bS
PncFxupb3wHDdbPwikTUKntxqQgwcUXm0sGqfFXkpJ5Y0hHhhNPk+sdOEJfGbc7G/LH3y+Rc8coj
jzRijX/g7MnNJuJFFp2unpdgA2NCezwJEWmxYAxDUk2QTIYHHLOl/zsDlUiJiwaU/DjYWW1Pkmvq
DE5jAGlZB544qHCU9IABh0ayE9PceqklMUVv5z2dvdQSpC7jPm/GOQBFuy16d5jAVzhOzP269f7j
fVrhSOpIztXNJc1xsAZH0mPZuPPYhq17s9g0YK0p6p9osUKb7RJ17RckT9LDuRrr6NpwODgxDykb
DCJipFs1bkadTReqFys+9ESYGB+kbFQIv73NnPa0AmexT5A7iFAxWxv7ZjN8xfBomiKwD21b+v91
vt/+IwjqymMso/TeT7hi7ot85FblNswojMqMhHjCDb3KRMHy4VPiXZ0OKZets0pzuNFD4lRQJ9bc
5/8NlMJ1Z12HQ3lIEH6f8cIXJLaIDt8CDmyJjGPU9g78HP4z+a7m2/NEmZ8KPpz6UPW9ZKcAl9Fu
FJcU58J/fDkUjlrzFy2X/+e4uI5dEpca2B2cAyRfhla+uOyVQsSKOfv1q3B6Vbzhfh0RRPY27wbV
3w+t273xE5ngK61LM/7IjBUQS+2hbE5ePvXtOat6lNGu1WmyRz8GipLGhjCCZ0nAo4q05V6DmMB3
nuX1+CTwsduTw2oafolXlektj1bzQwlyFR7WPk+eR1aB/k4H3K73sDpxLHb4QkfWBTKLdkBQ8VOn
9IpgYemN6zbfthxkuuXh5laUMxp2e0EJQ/lTNhUoKRZbialIRTdSFGLnoirjTI8xUxIz66opPAEk
TqFuRAXXQiIEmi+S3dMv1uotSkxX75aJHfkfJw/0chYdnJBH100Te2VDUauKf1tXClJD53HBXDtc
rJvCNShwm5iwXbEfy9zBdgYMTt6nKIz/2Nc58u8Iz/SzN15evKADY/9QyM336IPgYqN1Fme0Mk75
tHOtc2LLGf1l9VRdYgdOF1GMINOk15V6SpnFi0NoZogshD49iMtAgWuoAVRIb6seeB10FhLUmGcJ
aTz4RFtZAyZdDnGgXFHYOVe12E6o/N0bgdH+mLD0tlyxSpgaoAm1e58AyynObSxxFSd+uspLF/P1
R4f3oofUnZp2OyzoKxc2hlPFjUoD55taD2+j5qDZke0cNAQCO98LLJnTtgX85eGVitTLzDimDz0P
zH8OCNUrfqC1zKgYUt1DXCZ1csxM5J5rXXXBLStLQpWmvLJeGK2y15KVD6Q/pgWxBb0aHS0CI+t9
WXnEvh2KC++6RnUPLrXI1ZYSsObvzIODJjtRHR6yxaMuAoHdoaqkRrjdeHnjhWxEBj3sykaVtBdP
sVEnbgIIo9NcuvjMkI9otJrX/pm3AQ7eNc/MsgNgtGKwRHn246MduvW+UVI/DskcVMfwqoiHiDbq
GC7awGmNCQTkNy1FXYF/aPigyhMySMqQzKzl7TvHSNVfIs3axXv3tCOHbk+iMMMLQLyk/jOPoVfc
lobM7pFbWz1Quxomfy0K200yepE+DnMB484nbfCZYQZHKGVmfg+BeTD6cX2iGSPknHBOCyjh4Xuq
yM8cuWmuzS4tJK9C1vLkwNMyFHzFuDsHNyn0Qne/suiy3/BPEPV/LDQq8tNuUmcVmEGduJShksWN
UkwSXXTj8idV/YrypjlpVMcrA2sIb/D8yRttjZzpZbmXYiBqs2SxFvNymtbvlYnXU2u8Mf2s3DUB
piigIk2HvLdNT7wCe+5unEMoFEZ4nr8R/hTfw9UdUZM6bCIHvLdoRo7jwBKKPL5vWK97OpSImZYk
pDm+Vjz1yzB+5otXLaCB2qXc+WDC4j26P6zefhYwc3hCLi4ZzP400Vh5H9lcLTtV24kamWwac++Z
ApKp/Lt0XYeCkEQacg+EGc//wDlF8cFeMBq1Z9Er+FJD08ZfHcpLvGclxxY8r7QYT7oeyIZHSTpe
SJ/J6DeysB4+ecfb7BbSRL+DEWYj1JRxOef8KlmM1BGUaPwZ+V9RhtRNc4pKi/7QzQ/M8EvzWkGa
+8+MhP4II+sK5oCgxXCTm8aU9a7LZ4zExIJsehvg/2SdU8xwPkSNP+csQMkDO8lrWx3nMl7kwbZ9
ZV9yQU0oQmoc6UsHzTTDICSS7hj1tSReq1nrbhCS8Wn5CupryUoSReOk52zBhBVBlEjxzxcHDDtM
m2peqqcQSVzv8kGU+rBkYoSCUpWcnWkUz+Pdogt90TzrBMzU6hxrfa3QG5vOfUq6won2hS/H27Vb
PczfK9/smwo7KTHpthvPhU/+fpeKscT1b3O8oEniIYFuaPzSuAsHZW4XkudMUKvT3zZpR3Cumbiw
vfaASLOjmBhkNsrKQv6pB2JWm5KF/1+O2PQxMsTuj+TFiidndgLgB1exiL1zv/SYmdDgnQ3wDrSp
2VvkHxVeYyo8K0zuRAtBrHTES3fW67LHHioBf36a0g9Dhdy8I0zhVX/Ys4/+Bjfgeg/KaEi3bI8U
JlM2d8C4KolvPFYiwMk7kCs6eKSw9Tayk/MnNM6wYK3wGOHGAo4bWfvhZ7ETKa0rowFHUkhzG71x
JMrrnFnZoxvwbWnVAPnD8/FawS6e/4RsVvOHqnDTkZyyA9KQV2bdD49t3wuS7oSNimPmhtxjR2ci
g0CdV4OOsFIw0i+G7MASg48mY1fnx7719XjXcdMdT105pz9TwUuYzaq7vKZ2mv39aFcYTjnqXbdj
IcSdBoa2220remBO4MIntvVZMb7GaS7DQ+3P83iYi7n7zWIu2teheHhuCkdqIqEOCTvmBx+cDt7Z
mQDxGnxUOPurfVlav9wsWcFDHFQc/Bsm+fkzTrVqdlXT+MUO0sOE1qVFdGzWNicFqPPbOrXV2wBn
Amdk05R/cBem1Y2GgPvuCeA5NzCL/Cd0/uodrs6KmidSc4miaSRWjhEH39tqZxKUybL61T3+tOgf
imqqzgGst/mCv67t7uNQNufRaIykUCLiN9LWoNSniiw1zqtC2/ugTsnV5yUSXDZNhb9HVBj3WAot
obBurFjpUP2kr6yuBEcv9KL4XzhNtZ0PAfP8dCi0RHlIBBTug6amINlCnogvZYKRZUc4sZxP5eSH
Z7CIw7GppoHEwZzF2LVnLif3BCprd5+31iHKrWmwIAGHE13gsT3mfkZfzoDXjslvtSXvnlK54QEa
2frmJYVw7rIWseoKPu8JIoIH4AucAMmeh/wL/dXlkbV6itV9FRaJ84w0hXoULbIfLm7Y+ea8dGnV
H3Lc386mcOL4z9Il8CcqbnwgdxdBBis0S+qeiEQy/cYNgshrV0YS0d1ZlPwkYV5EnB4Gw4Rbwmre
mVF5SYtv3OJjCn2r0A1X1TT1TifwtEGNp8P45YmYcWOTmGx4m2gCY/frDf1uHByVP1dXh/BmaGKn
eyh7mqOOQ0VF4ZkcqGOPQ+Eq2GBTh3Fn7UrmWWPYXWxXjHYMjrRc9bfjFDXNrwFz8DAPTN23SQ8o
Fssp5nwWMQFw8M1girC5ZcMPTQy43dThmnB5+c+W2OOuXdfiqQxU9ZvwM76YgmGHYD+/SJaW0/QK
FHToWThWK/qvsqD2IZ0jD2iJCdzXjWIVnuqy2eVqjfQptHi2eK2VsXfpVawui7H+u4zy+p7SYmg6
Hpa298wVYLgCJeCTssRcXizXJ6AvpMrNHa5JNPN0wcFJEn302p2XOY36Xmc6Mi50DkbZMTfM5EyZ
7IZ3GmgdyWEHFCIsFF43xUAeYysCiK4bBQPnDe2WD7iwTcJ7IZuW4cDtsoJ2KScfnHHrFJ9GhvMb
8HJ2iBrO2zteiaS8pdDOMV9hqqjIc6esP7CzqNx7sMvyrvGRG1Aq8+LXumlzm/VVX/wzwnd7mllY
S3PRj2CcUu2AaMV9GGLlNNkBhWsO1u5zJg9HfqXmczvh1y/eBqoSyrdhWLu7CPW3/o5kILtH/FDz
fwOovmJbeav3h9uUbi6QqfsaL8Rc/mjplI+1cUsMeqEAJ2dLN8at7g12vhPSJUDERMPmZIjdvn+K
M4nYqPi0b+1U5L+jn7jOj0s+lpSi6q068FgkzDKMX9XOE4owEBJhcFoMq4AziJspeFoRiLtPJo2l
/Q80k1xuKjcT0ZMiK+/vcPEv5cVr6+Hv5MWuPo5zXLU3tERWKDm5RJ1sZmxnmy7qlondnTXubhYh
y6XNIJ21e6l0UMeP+G/Fwt/YuP/aMo+Di5CRcPlrp/G5Hapkvpi8nhQxCM8zQF7x5j4ymlTJqyaT
kGwnvOrLvocJ+7zgBmxRHEZzjgtW7i8tVF4KNvxRHsvGAAHneg9liUhCgTHiC5daKO8icLv5Zorw
e1IlRtPCqYwxXpK2K+LyYNwIT1iMOrMNgEPvIY3TwznmgeM/9jPVgreJFfhDoQGOyxYRjK1iPcfL
U2ZTmry4uQ/T1vq5/CqX3mvTbZt69bypdVLjzJaw7rCodBnpHu4EYBD7xP8XtGwM7lyMVx9Q9gr3
mKBLKMhBYniWM2fULsxasdIooovhrwSIhtIXs5gBSMsve1/zMeOtMbnHZmU1rdzlBSrzbdax1xOy
HoNPNXSj/xNx+TwbWhHYAlJNU/76gfXNlntOS7SALwRuiGSIL2waPKb6tda3+UDP5I4oXAJbtWWo
2ma0O6BqFqb/agIvQ65veylJD6vuJy4bwBD9GvQ5gtSA4R+G7/rXSXwGCFjQwd+1JqFxl86jReOK
ygQJoGWi6cwomNSYhNsNNR7c1sDvYhqY+sphaG0miHSgNxXPUhVU5oGCFfY16Lap2spyttBLDeWO
PbbzHjpSSbkIU1Z7BQ3ihTrhhkjYiY0YJrwc5h7Kkw7NlsLapmOB44k3Luwh+H2/gSZWltBY/EyO
G8Gp9J9nMZVDxO3bX1oCUpoqmCh4Eyes6TbulAyPJD1HDm/OxwxYZDS/zrhMfuG8Q2iI82m2TA4u
TDDXn3A6SyuXk8fdeNmwhiHh2cFqejK4V7EKVnBTNh2GIX8HB3L8ysoVjmjJ4op+laAOi7t8VeAy
lHbgATpyaj9Xg95+dRcpgFJz/VytdjzyxADhgXPgPHVYZhLua0V38ePYJUopHdGwYR2D//zYZavh
+H51yG3p/GCvx+Ql+7h4GBfNOy4B36VZ/lb9O0YLoLCqoICMVagw21JfV8YeMYdrRARm6C72F/Gu
Rea+mHpqmz16NP7rcqwFn8Q0LX/Zk9RvkvCfBMOFUrMRtT9Su8PiBBAVtL0a9FsoiabW61dbdtXP
GooMgigaDQ15dUCSLRmGhMVdGYYs0Fmtbjw/qp+zWWFCqmb8tvxoU/hr4aie+NBCu80gd3Rk3/Lc
ObhZqCkFt1evbV1m+rGrtUgJdebsG3C6DZSY2Bj4LjWxa7X1mM5exybsHjk5K6CEkhc6GcaGNvsQ
0/V77YLV5hLZrh9jHeIB5JtZZ1s1hdFD7k3cExi0R8KQwrHVZvQEHlHomi2MnYRg3SEh7RJtKXKu
PQaEggU43n/9PhmxfsMNKBQhTczTKXohRHk5Zf9dx2M49au7vChVShBueK24xfH75sqWsvq0Dd0e
QTs6ZNss2WSXGo2HTqgFvi6M3mhzdVse6ZppYnK1PYH2gmVIvi34Pp9h2kXdxVaowZsMlgUZ2SzC
3joTc/maRTnjgQf7+jSVAlmpapLotyJAC7ckJOx7UDqM3j1bszevuMI+s+LkHzGyXltrcsMX0xlG
rfZrq+B7GEh7615ESfWUp172rccrbZCUnXNoOHayba8NTxcEnOQ+9GoyxFwe0Ar5RXAY2yTmLq3S
eGm3S36dROqm4ZJUibBN9+3kG3Z+Rd7hpaAw7A1zKWI7EZhr/NrG/XnycIbsBnwG/5zVSf9R/9ML
hPxInJOwXj8m3oPjNjaV+lwWp8/QnPL8jUDw/FnVUkREv4LxIQKQ5G5bf4a3N7mcWpucSfYlNl7C
/jYc4QWhYDPz+wWOdfYQuBDJUpXyUijTfsSWpdYl4Zf3i4sQdggAOSb8tczUReFizQ9VCxEBD8Aw
7psxUQ+htM64N7LObkW98Er2l6TI4HNI/TCZJvq1OV+XA4GM2NlQnCTqPcBI9MUJlYI1NOIvHQQh
Y+iqFzSnUS6zv5OyB6yKFuX99TLlYegLFmlO+WiSp7L2QWFMPrbL3QKvuN227TBDoupzN6g2sy8E
D4s7BxdSZs53zPYp5gq+lPf8LpGtDT2QZ5QvfgLyP+l4aKhwYsQyi75pC9bduyj2cZpfe65f/AQt
rdug8HhcGaHzE3AnPE0+hf1P7d36mZMAT9Bwtj4KzFHqEBkI/USBWJn0j1WPM3ZDjRLf3mbtAE0g
MqfRTSrz6McVPZ5vv+27/+YJ4wG9IO080PY5APP8XT1oKMGm9nQf3V+JAJjReKxaPG9sqH2M/Bg6
GnGc4XmPnxURgJ4AMrUKCzQijEuUyiT5CWu1ZpWAh2EaqH91uel+KmlZ0R8sQ6Q8gUhF0URQgzmM
kM2R02XRckJuJm7VTr09FbQhcDVUZUZjV0wOW2Z+9533YR/to8yrACt3YfajeTF9K9DByPZDG2cM
2Blbu6UZSKn2rCf/xrEO12RbZ50a2sva+350Zg+sydjGuGr59feyH4PbiYOo/kcnj2WoHYxorj1Q
/XWSAd1WM1HoeIz/KA+/2I6dbCqJl6HIHIVuslu/xnW8vV7mwPRXC0E0SwaAFGfVm2K75qwcxirz
yPn7yfyNJB3gPPB0s9xaoOYxuHhBoTy/3LaecQ3BaZ26Z0nIogtJ9igKPnJu7oSXU1Y053Ht+7fS
LfhzdFBY/ZAv7EM2qnKi7ziBZMWtjIjBpsFyXT7OaWmoYSmT8kexcY1PoxqiN6ePZovdMCRN49ft
+F9nAzJiNcRIPhgHHC/V0Az1e9h8UX+MTde+4lrs5Wbk2guqolE1BTlpv6i3gVrD1xleN14CPzb2
5C0+LOuUJh17jAlT671sG7feDWrw75F8xoFXAWvXaENeq+xuZq/Ph58UldX952BXF5wSpoKxQ9j7
OPtL+JjOLFw/dD6jOhe+q+dzW0Y1IXBwaW21ZZeVV98jcudgdk1Gxpg7hU2J4G488n7OLbMNXy5M
0urvNA5g//hRnOo2b1Y/BsZiJGpyUnTyxkQ4MGlSypNiMwRS0ycFycmIBwrvuQZqoP8rEM4sxAjn
l2WBA2Se7RbVLQPIhTOkXvbarZIeUrco/fmBV0tW/5Po3P0pYG9L28fIUn8DOShtXsi0t/bZK0L7
bHGwsqlapogveBtCLORZzWdI8GshXlaW7xnHeDxlb/Cc4+UjM8XU3rreIMRdRv83r7uiCAAoEBdI
bkasfHQa1cTh9ioknUTiuPy//lT0DywSCihHuij7naa/m6uqRGDZsGpPzEM09taeuqrtbzjeOWrI
283TXzZidBpJ7Ed4DmyCv2xsRP+W2qJRd3MpY7lzR/6PP6qxaINPkqSeelLwXPlt40hm6wodC+8Q
dVjjAy/xlqs1EU+8ofRduId5HNMjt/FcbatZoLPz+I3tpsbIa76xhLMHhW2E5TGxM7s7QD2AI9Nq
mbo3wlLAL9KoT8Z7FIFW7tuRFfvXuPIdqfjMYPcesDRU+ROMMQSSIByrdzyTXbgZOjs/ZGaGatSs
04pDFIarOvmV1MsNmm4n3luj12nnyD6kngTZmxz3nLhe8R9aweKfeyIXw6Oh9U6/t37IY8Iqha2H
xJDNQ/93RtbFTqRq3BirZxQE0RGrPd2YM24dhpKGSgUA9AHJGdQjfcNAythVY/QJnmik6KM3H0AX
mVecGMlXJMLMfYZnOIH8Ysi9AKLp1f2IAcXcVqi1R1YfTYMJH+/CmWQJ4J7VYyn5A4BTIubgexbO
OZ+csHjlwohPHhh/1bvTti7IsbxGqm+CVzJgPghB1nAk+PBBOlsDtILAIDFkF7453IDXHCtEeOS6
755wRlTRK9ofRVwetsp8p0MrHuc6z+xJAjy4nefUe03ikgCiQ1hgX45NfpGNy+oNySIFqZLXXJbi
gUefBo+pul26a6AkHJHOnmoHKf0yEL8hz0tahKjBZCHy4CocnPOKJTIjxejCI3zwTUpdpL+a2d6j
IuHUpNY79/+UHqLtF9+pQu7xeeL4YFKRHOFjhYXzD3Xx+C4VGwUK3CrVTzVN9ZaFBZdcRShiowLO
5otgx9XdNS3ifat1Mtx1sRNjCHQB7ykCaTHx1B71ngACKOksRg4e8Erd+X7cveJxar6ZYVXyHfNj
fo/KsNAshSgRUvK1+Y+YWx+xLqsEEtKyLFl2Xto0e8KEvaa7AeSB2Y6gXSGWoB7csezt0eX4lPJq
24ni+jqShLm2nVOLnSyCrn5OrDbeIVhr5tRhwboKMmVeLaVfrnqQUS2jQxk3LApklCFENNMCwiOp
u3gXoCnx1OX53O4mzmPnXbLRDT+HwXlLCdyQpWidY6A4KoKG3/CGMggR3VUMdhObG7/lWO/JFwmu
rLF2CopflpWQ8VDmqJN9h6AWWbXcDoJuaq5p4Msp3ojrUa+kF6L2rq3c/s12vb4i3FbPfSxYFjt3
PVj04BFafhkcR77t/TGyfOPeW8H1ajN4MOYAzcVTeSwGGX9lWaT+RTiIuRCs8fS3rMOaggczajAE
QNxf+iGsadykcKfBjdMs78y1WDpsPnm3QYNTilqvOeMy0pHUOiUsMEleU1GSnT0tAQphkCBFuuY0
LhxzEhjfCt+CfblyDexDjOcUvGmHpruvbZ7m2xBjYXGs3C6n37Pufqu4clvmbEfjm3Ti2T+lXNba
vcTjf9vFqPo7FuvuzE5RixmsKmlvbM5l9TDZTiIgQUdx36HgQKKDUM0IOKlarLfLWgDo9fxYj6c6
NLo7WJedO96cTlRbql4951SS3WZA9wu4XJAHhnBLH6PLQlARctolqGBPknskFFF4x8bgXR1znkPr
NPYj+H/DTNEtOUlbQdfbHQ775cxNKMjuhGj1J5NpbY7CCyUgBDMCZU9FZnaktDShHKhpBz9s5oOj
KAbZUKBrl0Nt4j4/1zmWd+gnXszCky8NS75wVssxQV6q7z1uCOuNlOEk90OixLXbI5+K9iRkFjwm
4xToL5nTHU1hiDXjETFXvSc0h0Fgq5A7SWVHgNiAyVNRkAtnmBmXhABpoLhRBWEXct2OszTUT4H1
qnMQVrkD2tY368FjOaYfw2k1/2JsrygY1kZefWPa1O5GceVfs11ad5PDrv6GZS3qhtOSb3icQPJT
dkPe4rESkc4PHheOa3tJWwSfHZ55wudL7nx7vku8DaEnqPeY8UY/304AJ6oT6sP6vIq0i5ejII0U
cMEmoi/4OGYfYd5fHecGRxP2kLpOuGqmoYMMC0eP1GdfFgdeJ84jBkbtbduBpHVMpV8Z1vsoDNS0
bTIUBczVvc9kOjbjH2ui8kYu+LS2Mav3+BiOfthBTILnE3KVVNxwt7YOe05w0gDqzDDtLVj7Qw6C
uQFRjCKygh1YkTPDLMb62oRL6XxkWBBv+rFSyzaEkWMP1AfSfto52Aa4UXITBma0Dh8rmaD6gBMP
LPIwgiXCPtw+8YJzX6gFSdanvlNc8JA224a70kLkrNJX7rKUtQMIoRo+aavD0+FhI8IQ2yRvCUa4
P2iJouAzXFhg4I0S/qmto/rB64L2u22uxJC1g5PcxbH1bwvHcPgPq1hgKRWte1Nrz44/tZvH+skl
v3jgwqyZ6a0Mm1dP1zK9KHTu6uKyKDsGud/jqFga4T5p1EMsH14ovgPv+qTkkZgp+2tlC/vEj0h5
WoCH8z6kjiThZjJ67L49L9W7VaeQvWmHpDAICcHPXuwyJcGuxg2hdgufQrm/8lMDXvH0dx6YoGzD
ST/0xXNv3ck9BiOtmxsIGCxZkNVAaEzCJafDynx0kiNacohuaNJEyWMy6fGqhRh/fQ6yfvlLu0X4
r+NKdAsJMsOfIKisPppeTesbXnJuG9Jbkr/9qNPhrvec5JEXDlQsfMsDKDEfXOvGH7jln//fC/Lp
zpYDEgt8n4jfQaUUPrsdeZI9dHLenLXOGufbMQR7hejL6KHMcvlO1qN1v9BWm+h5bnhP4qTkKHRp
T1613HrSXYcvf5lcB9Ho6nzYZVkXJZhBSC5vZiYADPJ1pvtzDoxXvWLRCcBhoYk6X2YNiHzDj+qB
BhYeaam4HCGPj9KHme7yL0CoSrI6kKuay+ypdN4R9K9ucfqZ9I6PqPoi0VlStGG0mqh4aM3daMB4
wrXV03QzeBlNcpvMr1O+0HzkzXfKXij8DLQxgsGhKanlYuWKVZ2ZiI9l5PPlhgdGK+DdU1O+HYET
uCX7BypmIMfyB9RBHPEOcJPp3PfR0pwqhV33EADn7C8ZNzx5cn2Z3FVMkutjoFc8H0atS0pJSCbS
M1MwZuyNi06ZXLprAfcjloJ1Pbq51O7D6AMerwGk4QSgWKckzNyN3FIbflrij2Us5FPjl/3lmpFd
9+1VIACW4T+GwKv+CcsubTdhksIsTJn4jgCgdyEVHKLBtVGamtdyms30Ozi1aQZ8X72yz22UVc6+
n5frgy5EyOjATeo1FSV10JuZB+kbQc4RX1eDg7+HgJj4j96cj/E51gxrd3WtwstKnYW8xVzJVjDi
Kz58sMQcq2Nc+c6yzUw8wIGxvdmBTqmGvWFpwWkaXVOw2yoMwuXbJomBSczjuwzrNlbr/OYA7/Yf
JCgv1GdKpVn377R1yMBfZ7Y7TO19d88uMTSHlqECE0ZWMbjjZyyX78E2I4vFXs+/xawT+yinpSO7
PUwxZTm8b0m2yVlOT2xSPA/73dVexZGT3cO9VDUbOBZqaPkUaW2FtHPzREunqY7ZhJ64nekNubj1
ENJxMQ+8Rcu80O0OZJ96uCZyGZcoZQw24eLVzmNDD5ndSN9QrzJ0MBcP7kwaHOoXLfC7WTrpC70f
wrtg8FX8GGM61YceisDr0gHV30JNV3SmLFOG+rZMKlWHOvecC+1JWFZEAY9njxLKbUoPkddtC/o8
CeEUOJso5SgKr7aQg1O3360AdMKDz9btx40LmyBHxOaeddDVmwmBdpcSxl75bSww+sh9cAOZsxEk
GAuLujmwgEFhhyx+pZ0JyiO3aoAv7nd66Wmf8fW8Y6nbPqYFcextlxgmBQzuPV0I11pg6wGZ20aD
M7moeoP8Vboe27eB4Ld4QPF1xbYLUw/nJ5DCO2yH5U0PYXHdrgW5MprR6mK+UK5X/POAAqWHFNzZ
ja/6PAV74HfLW1N0Du7mIXZuCpqUwtvc9df4kueyrYBkBcu/WOgx/+BVNj3Vca7aC1ItUdmNQiB7
KmJvudKJ3ZlNYjRhIfVpsqS9fNEMFzOKKYsoj2uONw4EaCmvHvZJm7WfZBDX6oFPs2kuROgoZ7M5
CLQzGiKZAh5z3/4tuPJwZoyhqbfE+gTtBIIV9o6DBnne0clMN3dDDREX6qSSNI6U2No18fto8z+O
zmM5clwLol/ECBAE3ba8quS9tGFI3T30niBAfv079XYTE9PTUhUJXJN50tVYqyJguQKNbd6eKwDS
IHyYhp3CntgJ+IEMs3YaKVS5X1mYPq8IA8MTW8LAvlVTiAdlBNxwGtRQpluU7NfgScJv2ucpRb4T
xKZ2XiKLs5LjjWXfI+MD9eS0zAUeUz4hMtKzhBGPwr96DJ0CjWrHxuunrckZ3nRm0EgLQmWPzlLn
d6ztpToWnCBnI6zJUIYA4LyPla9JS+EALjysr37UPOCbFceAJBswlW0zjIclQ8//wroyfSU9telO
TRk5R1NPJJCIPhrOZcS88cmy7ix+cMlr2HZRsOZ/h8IhBRUWKA8+C1Kv/5hRbJxDpxcEZVpM63Pv
pPWtWTHlbuxQerCNQ3z12wjTc3deNERstmCxXx1C7VhAOwuRDfwbA1jH5ffcOeQ6MJWY2aaRpeKn
DzPYO3uG5AOEPYPw+R/AQ42Uib3eM99/xu8XhXm4Lz1IBMgJpkp/VFXSYqcO2RlKgomZQLJvafZc
h4M6Ttw6GHMIc3I3w1IBH8VpoW/rhl3VoxgwQTG7wD5MDGre7k1fwBpkAbJS/opqIsnSjMm6T4wB
l+szkglvFQTTx2wmt27bZVn5MdVR4R0isuZzItVX/2Fp3CnZY1PqfcyKV/D2yirnCQ0NCw5muh5q
iMKNv/EgwbuBIzL19y1D8XCDrKb7hkOXMXlKrnTDglKOxdiMgcYJqoKQvoIWb+MvUBKeYiOQEkpR
dE8tVZk40SjID3/ULuvhIjKnHG33+mgF4iwkaEixMVOv4lJ00LcJ2eii+DkL62jYr7IYGAtP8j8m
oob2jifvLyW1OaMTRYAsOIsho8yD+O+qfSZ1kihF79wHnX6KwBn5W8cxqH8Qp2EbXQj7uhKxe3KJ
dFn9dcccAfuWyi46QGxRyauOxuzsgrWs/mFf8mDO4X6VCPnIgQZCaJjMk9LtWTEfNfgJ+65oZsXf
xPX6/BQhd2IoiH8ZTL7bvM6Jj3xmVXmK/Tftyf/csS6bpws8jAiaPG6i/QqBH6dCo5aXEQ4IlVac
LfEX+X8hgB0JDBCwSZPdE6yw8EovHtqjzAllDqrS5qQv5khJL0mUF/+NYYDELAB8BlWO8CIXj8I1
XxPvOkVROA/pix3W+dYsLIu3LbGtyVZM9UJMIj6zB8ldM776TZS0m7GfmvzYzI6CCBHb9J6VGr+4
HDSBeo3byks8wQHcDMmKZcAgYOWcQuvyS4WtU/5ixdx9M2hyD09hBezjpEenP7YKk/6RaIJrZeiw
aL/p67482QGB/3apwhVPX+oOF2Cy9hdxT10RGkGldb/kWiW7bGwjeMUa+fsOAKKPGzWAdYDGntiG
kxiiJSWCQCXk8bl1mfzHuIgjA1SIjnd0zM4Psmi6x6wV4BsTpXT9Xi7JyprJx7n+Ql8PLtUJaRm3
KCSQjskilCdi8/RyCNY26M6myvz2llLP8h9Kx/8Put4EsGqU4TGJowi8V1Ajv01x0/c3ZAhimltg
jSWM0vnA3qMp915BrUdsiANsVWBpUgluo0AnuGLCGE5MN7rpM426MAwuHmXy8tWsdnBuLPGbd2NQ
40Ri0qjeA0QswTYfFfFaIAxWAILGaUcUgEHWoQkk/xIOgIiH4Mj7k6mjiUuofQWanddxIJLsBPY8
g0c3FFpe4wwUFFgxMtBjUUfTLueS1tCNdengdbD66hoS0V4N/fIASUgqxLHxeO27cFPvZeEl8wHE
AdkwCPBhcbeziIYNgbJwSLlw9S0RlleeFeJcepPFOjCavGLdsUbQwy42y/AxG3KcqGHQo+2ZYGE+
iEKp3+DnTmRN0gZ86aFlmdyhJeZYh7Qm0PETVbVJaGdicpXH6RmiFXkU9KQOrjUhu/MwmmC4FTTD
V7jiFJqjK5r+ntc0Wy9LOavvwinp2knmGNfbsljEz0gYUbdN1i58G03Z0JVj5SeNlJM022KfrhcW
/LQDe5CNwRvNcUp2QuE5PakiIr63pZiiu7EyXNBQM9y3zPTxPZPqMufOyyrm5I0xt41sCYQCmzIf
hhUy2l1p8vzBuiZKt307kK/nFLrJzlw85UNN20r8oxvG0Z1lzIpT25u8/wrgG0c3XErk+iAjD0xB
nOAMBdNyWMgke+QyE2bDIjtw92bNkWBmLaw5iRKGx6nvnU/c/PJPVPVEamJU7o9EAFX/Oum0v81E
YBoipIRBPJ1sUTSQZlP30SezEsCQkg5KTPh6NMNyYUqxHd0JGXrijqx1E28irbVlens7E+Amt7zU
QKCmbkXNtwl5eJddui6+3nYKaM/ONU55aBnkedu6yz31xBa91HtLfNN1BT8PyX5dwXsjVnXq7o6i
gaS/zUyK4QsPTEPaIdNLuigvmd6DsqUUEwVRUji+Y0Sj7sxLsW8iNOk74AcYxUdMvv+UnKO3krKW
RGabdb9wJVGLSGsWfdeZVvYfHhu/fThU2mdk6LA4gds+fRDjAZ8pQMr4ILoM0Tr5zCh2IGt91OQ/
xVucF4Ajck57n03VPJ39OrJiV0qPBUlJdvPjohh2n8ZistONGfPoGaIBcwPF1CLmR9ekDOd85mQs
QdPZEEpBl9/ECbmJGEKz6BT1foiUR2K6vCEfHC0yDDJJvB+xke8ePYTzi8Q4ActlhuHO+iZNn7w5
RFLN3O4ToQ+CH9/HVbln8pSxZE8r1YwffpvE6w3dmp4hi7YxOPUoWcVp4JNm/k0CoLhCk/zqmfSN
5WHRIW1Kht/sBotbWh86UjLbe1Zd0QX6rs9DF+DZgbjQwppeyaqpLjVkNveYDP9nstsoAkzaAsCf
yMXax2uihmOuoHp8I9KXD8ZSFO5cYjD0Vg6Au6i+FlgbWwQgGQEl1nRhNWw6gAPlEZvgjA/Sd1zJ
5aXciuwBb32apRcy/S3N+FSDb2NiPPlYuN59QRbATw2hIrjEsGVhicVhqt3uMcoUkuodf1uzOFzX
pcvogpmnxzKUC9GAQIoq4o5XMAM82PnMbN9FXPMCUcG0B2NN9ERhqdr9tNrm0o2VmHe+q7CutysF
ySdtUZYe2RrMjMJLOZ5jD2jejmLDi/fVFIxvzaJpD7pMGKBDS+6f2pCZ814OMviLR1hzOGquj03X
NPKjmGV0AT1ZfEYtwRYbYlk0GXlD0P8Qq0dH3bdELBB/i2Jm47Mgo8NxJ/8RLWdCQl7YjtF+Gsam
xfPYljceIht9WtrWqiPjGdKCKCFZ3NoSofWRlIb2ayW30/kUYiFf3QGKV9HPJPOJxFL7GOPxRWDh
9GX74ziodLcx1ANq2KBFSkjwnsPoIxtq7xuK7VreTIQI3I3wVexGJsv0H1CLItitysMtuwYYuk9k
T5hgz/Ssrc+zWa/OBfhLqFZJfotZ7+FjR+vmj39CN/V/s67H6R05U7XiriPyOZsbrBKYVKvsJmtc
5wlz+4AnLUJycUsmQyIu1OcJSuhF9sY/tgRnpTcE81Y7+JLINbaAj5L6FMfwSC7GW6DQgCNAyKYY
aG/paOrswuZ2eUpyHtITbs6FuznISPkcfK5QJH1gdA5U9sjj1tD0/guuOKI661Rn3h73ES4ChKrG
QMZQpC8BVqNzyUfm51DQPZ3l+3CqAhIzwBQt9tpCYC+BUjKsn/GsjX/jiGrM/5RliUPRqQdJ4AoI
frR8G+rHlcqePwdm78CGtRzcXYGfw9sTDUXmXtAqGtqadm6FA4E7kLQo/sc7fFUo9uFDTHuq/fif
RkY6oT7uWQS1inZh49P2M8cZqvQj9RpGmg8Ba5jkhYw4bJYwGmN8m7wkCGEuSzV23j+qkLU4zFxQ
/1ryb766ieDsmzjqgVkZFjQrwgbJ1oQnsInPuCuGM0kEaXLu+tF9meKg5rVkW+EeKuxU5kxehP2P
JGbxp2EKVF1fmCra470JWIJOUbfuBgGVGy2hM95DazPOm5xxQiVLzpSBeWPp0SinOZItpmOlfq3h
y4i7JGWW/bcriQg4LkgS+UyhWKlPHkC8F9sR0FNyyvjy5e8QTMK9WXLUfMy3OutUpzD0RIl3Var/
aKJ79PuWr+ic2ID02J3jqgl9pGIK99fxCwrwiHePgIRkHMQNACz8xA5S3uTkLjyU5wSzK44OiXiU
E0lCoE98obqQ9FbU1tsgYZSrd9ICi4WcAuaETZzn+Fxj2uMSEknmBHcdSGbnwp2Xrfs0Bri+h7oR
BM+u27N3xu0y5wcx8xPfo45GnGVGf7gJHCfwbtbQr5jJqQCn1gyoy6OXcfz+kPZhdc9zmpBqNjOl
B3pcwp8JpzrY58CxFB8py2R7FhkiPGbEfhS+1Vgc4MRVQ+ixIG71p8g7+dOjnYlfR8yJwPBZEJ5j
M2oSdoMifOacd0g1WwyjVtAEze3cKcI3+7VGqg/AJj6NLKnIsncn76LBBtsjJSbNdudEEdNFbC31
zo+s8g9IDMLqwytYfdxkhpL8Nc4gmGz0lGbBHfESiKAhSgc56oKiDrIXRrI+zXvJoCA4Tj3kbka7
9ZVLEfvgWcGlh+xudmvq0LNuwp4k0xcEVqq+X8FU5Qcmaclv08IoxbKIHO1QT+RibmvXsJCiRSK7
z4ad/XTW2X5moQmcU+d3obpjpoaVDylluRtglPxtdKeQMwaFB851dF1nU2PtNmgLAwZNK1qFcrPM
Ast8obU1+5qwm5gsK9U1J9WucbQH0UlIC2iuDmP4TB7SOdVl9EpkbXfPQI2FSXxV4++gqI8VgUAo
rbl3Ou8rLIhu31BEL4BCEx8B44r9gHgyJQjeiUTif1NScM6MDfXZUS6MMTYJMgcEtxXBRsc6VgTO
4/qEfyon3zyiyI6qt5Bh3jVMWMsLv9bicV4iItmVSQx20/MA98ZVt1RfMe71BexAl8/OczA2iF9y
DXkF6y8qjncovgF8Qew86PANooFgP+hizC8J6c5Icx2VlZelM6r5WgMS/H74oYbkp/NlH7o/zchG
9YRFPY0PrTd691NEV4MPPEud7VxCujhzC60gKSkM+TvdoHGeCwBWDG3Wrl+nF9OKtkQTrsEQnDXQ
suCgfQZjZ/YVevnJZDl/XvGm8GfMOjONTBKxg92QKQY5bp1mN1irQwcscBeiDZ3SWVycQQTR1pJD
2N0G1UzGYsxgjrFyrtLGEIPGiQrbAhxdtnXLIbq/7mLQMhV5DW5SQ/naIPcNL4VMUtLEwdwghidH
nE4ZiRTU12tP085rWBxtVBdqTw4Or1QwQn4Bp9gG8wvT5wjg0BJz4sM0cczWpijZUMDGirutndLk
D76WOX7qBu7j29KuAZ9PwJ+NH4pAL+MrqXhD8RSg2rlqdrSbUEuQmIOlmRXnTQMMCz4fuD4M98WS
B2CucCofQhtLmghI9h1ivzxJjm2Qge3fuJbPCWNFDlp13dXWGyRR4aFqPmh/7ZMIvMaFTpvjTmBs
FpwF6yWH1t5RyOXDUr6Qw72S2mUqaB57/Iw1DzuHLTabvGuPOuj78E3FOb0mK8r1gDcb70MPCGhC
DM7+hp2UYbefhzJ849BFI46dOOAtG0JNMCL4re9xDuXfDMYcaiMOUOCkMUMkxBdCfGSMYwmnREdI
SLno/G+bl+RXU6CQEU/vSeRk0hHJA/CES/QRbRCZXp7beA/9Evhkq8Egp4psx5DTbdMnYH3wog9A
IGQZ52K/IHa6xp8EvjiuUFtfWT+zXWlQWpfHgEEH4rD0/+HIkPzwiuhBirOyMi5g0gfkNA819Q1r
w4ms0mmw6httCggT9mgYD5eIaT341d6vLnE9+AeP0QUBL30V2B0FpeS8JZUOvXlQWFZxWiP/4lTq
oLXjmWAkzaWdbEFtpP/ySfREL7YzvOl49f7qnDy+tEryXzojWBcoE/+ClCXlwcU4fuPVDNA2RJEX
zi+nMwL/ZOQh3FM6EgJaOW6I0KwCSXjbtgpInfJ035xyi1YWaRz08vuMJvy7ZoJV7MIhLF5Fpx6s
tnH1MBRW3oahLu12GXyPtJglhO0YL47wTn1gFfwPloRMymFB5BwRKDhf6N6n4MDGdc2hrGuKn6pa
CurTeqTqAv23mgZPZk1XCboIWSBc+6Z8Cjs553daruUfd22Vu69rDA+a38yhGdrS1a+/5YKy8Fiv
Xme3aFYJ4U41neLZZSA4bpvQLbqNUwYtQoimFh/DXJqP3u3D/lBHxo33Q+E63qVN4+STZ2Luj8BN
/fRjrqB0b0NnZGwehktwVy90GrsIFSCB0bZLCXzqE7lw7ybyNY4MMXVdPK3z+9AbuJwm9sVtS9ZJ
vYNeQkYo4zDP7lpXZe/NIvBjeSXsDAxIbB3jnY1R4W2FHcf6DsdJS53bNGh5FncRF7H4xFZ32FEh
ZkSpFmjgipqK8FVgBxTPM8as/EJUWtd8M0yfgEUPGQaqhSfRJtUz/XD6CZOPkRsGLSZdOkxStfVT
4WBQTGs0wPVuJHwA6V0bAJfbDlnrTLdrE+puu9AN5S+z3w8cYjb0412M8Ax34czwD9YZThWL+Hjo
k0pxqGuBYW50ND/jVXmCVYWxK3woHvDZHdNj045YYruq7mJA6gCbOpYbfVowUSs6XD19ZxhZNnmg
kf8aJ3IRjePNo9WoRs9txTEj2sSsd1iRM9a0vYMHf3iUXd67B/qxrn1fGrGS4eV53RQfyjwZMZcH
GcblMcD4/Fx3SvPBgpuDRIH0WGPBZMUdL+dhRdx4sATn1Hd91ATBbZFPnI8XN1UtGSvot4ke2bWc
cwoYQufrI8t6rX/ZTln/M2FvWrwPWY3CmTAUAApbdyTedlcM3drcCkb4aMxq5rqww6JkgiHVh1jm
Zwbr1dFt+OMvWYULCu4aCwzku532nXOhmV4fV1Fn+WNfoeDcMAbo+Y9qYzLIdikhAijh5+F2cm1l
v4q0lUSxOYsivEFUzTbu1HghlUatLwL4nHfu5gpilOMuc3ijaY/tJqcwJUiUlAomD02wUASrHjbT
0bBU+ENXZHAMlKGL9IzSEn0Vl3QDGiiFJUR/BVL0PLBo1dtEe3Kla4azvXPBfoJHCIRpdlOLsngX
S0dXz6Ig/W/Y9AExunfDwsWFCGyC4nTHUiLQz4X0xuYOwcEyvvuGnpiJZ5mmO9+xeAk95LkATYJ2
+jP53prdY6WXt42rh1fE36I+eb0EGRZgERGMEVqCbRaP+rBqJBOi1m0E+6G8n24Lq4EjVyaxKFD6
+YoJa6FHfTUFmlnMQWX0W/J+mT200aAiooVCdDNl0MUQqIoYLDpfjAqPXh+j9c7h8wanJV5HlnDU
itUWHRexqPCb8SjFeUzwIvcgRRtbGdPd2VbSvDc9hGlCdy2KwpIQlvimnJSOPl2GuR8temCUMEhz
7rKqyNd7Z55F/Q13ZMgfiUHgJGDvb1ZE4kMVhy+a7q3fAWAwP+3oUMi3PpXJCZV88oliuLsBYYYW
H7Wc4KWnybqd6x5t43Qt1Ah4ZA71yhqiDy9QdnEbCCSZ7tb01rUnjdpA7vvanYLHjIcXm1gF9uPe
0QQ97CzX3m80ILI/ysDXGb5IRo6bwY2CYuc2XRWfeaL7Rx/s3zW0wXRf7EuqYecHdAjgRcblbPm+
xdb4jJtve9QGaDkA0k6XoevSVZ98vbr139WPFufM3xDWL7nb20cyYK24daTwP6gMVV2R42wLGJwg
G1CcbLtijNwPWyu7lEe+izJlPY2p0GfeSNjpd5d5OiHMJizecxasBK6VvHyY+a5U9RfWmHHGUjxu
prekSNMB370csFbCx6vcg0+FVt2xlE6Sb17e1YOQy5ofRUOfpWJH33k180+1ITgZ19MQ1rABZFH8
TCUUz+tZSV9U+FJeASilH8qdjCrGfbpKRpSVOs9V/2L4x+qm9DmFOUOZR6vXdp3sOYsLuAw9dwuZ
N0WLb7kLAMlDDvavj1pZBD80Z2r8qLGbnnnCDNr6OcKvJbuA9pBsdQX6N4VM/Is7y1enMCpIq8/A
3XcfFfuUjuwpvnUc/ouL/KyHO3iQaMc/fILj7xE4EBoIAGs0BzLH5IT0IuksA5KwnhhcReodbmRA
eFs1O94byn3VHg1yJPemvGKBKKfINHoOfFw+2kxzdaogomf7wnc73KBI5i4m69KYaCW8F3vPxQ9I
6eIkN6KzOI/GtSh/ecmHb4P3HcRsILxPtkok1C2gEuNjFkjim9mtdZ9NmLiE2c5j+r72tX6EPcU8
u8UDgeiNiGl8H62am1+qstj8Kx2P+6XzCcjcpXrI7RnLSf3cxDr6L4NJYkhnlyZCIhuByyqyqSm3
CMbt+h5aJW9GktK8rePR+W0n5rQdix2uoiNr1gSBcKNBp+SNr17aaFhKPFhgqga3ulZMnVt7rDOu
4eoo0QvLEJHA0ZtomhHb1N1c14d8ssGwM1RmhEKCaSdbGPkxyb+2Y5mcxWmLcGbImWjCrETiSG3m
DsSWaHnQBJY7+9L3/TtZOholyOoVD1wv7OfnWEoA80Pos85vbdCH29zhdDoQrWKjY2LDKzAc4nYx
fSTlFUFUDVE6oOYR2DPH1Iw/pZvDYougCmEDJiJhxpUwMk2VXv3aINfhPaeQUxuDfQWULKZpOT4b
HSMS2KDAX+XdjMH4vzWHH74djHLKbb0w4QGTQEBODeotfXFBuKPKE/Hyzr6PChowoAMlElg70NLc
bRH2hsb5NxZ9flF1G5fndk277OQEaXPXlERoYwXs51lubL56pHgrZj27GZvZl8U3l57zAEzfO5VD
cdFiaIqrsTZu7wxxEuLP4kvyqHDvJnB4HDl88tgA606xLvRbpso+zKOgSN89F8vNsa8l+ssbaN+1
/ZpxDCBqtX5cHTXztGewgdHfGXEf6vy5dtWXSSZt78j+IdQT1SwUZwD9LaFgE9b8TZTJjv2j2/zB
exHdEZqLrMHD+/ESGkkSMUoKJR4ih1FYf+OuYmXrCZVF3zeuPxEmI4baffRXm3tHn9soRiDuqHLo
DnouK9MjTSdKQUMUQ1ZIBd/4kVguMZVfCKfMDdW8ARNdOjQrLPZZIvYi+otXKlL8ECRBn1DpzCHB
xwh2N3U+Mn7A5Whg5IhxwUSduyN0+2YJQEspuiV8eDUeGCpPext3ZHQflBHRGdxE8juHcDZ3unK9
7pM6ci5It+es+JGQM95hm2iyQtLmXzjM5tgo671j1Aj/ZdzI5F+4dAQ4x8nrIvL8PkZxYBjQAMjD
rgJFgf56Xk5WFDD8OlJB3lFqc+hjs+M27hPBfiTsJVOazAR+coEdvH6jVVl/MGt637CO+WVkxLKH
uR5Gu0OIsOiar4MVLyfhZT2tmpJhi8sEQ1NMKfhJWLS78snHsT0Rz6Gv/kGa8wemyUXwiKaqEYhf
qLj6Oz+XwXoLwtBZdngIQ1zm5KoABHSvMK6hoUvi3Q6hBQ6orerfvgvMeNNBbYJ4EHpFdUmAXDlQ
mslKefYFf6rYJGg1GRGjwOf47JDb3kF1LTEbzkP4vHYT0RuI93OyrDVuN94GspFzrtA3rxPOX+zx
rncKgZaJJ5tNCbc3GgOSVHCrtbvBq+vi/qp5f+MtIWRmLKplCxunkCxol/Ik3b6EY10mZHb9weGC
JHRKpDppslJYmxbK3gZxMaqbgnhOQG3U/CDuMSIRuZLHLPPbd6cqahqxnK6ZVFts8ntvrkngUXqW
EzC2zHTfdpBDuPN6d1qPrHPL5Rwx12IjD4a5+Yu6OOaDKHi/2686gC54xG3gmcM1MWh590tnnrZF
eQWCgrwgYoRlV5/Ez17Be07lqgKcZJj+IS8RrrYdyo7c2k2BgmUjWqePH9KUcuocxPXYQ+dFiZ4c
rtc5hJiKeC2ppqvm1XPla8MSLWM3uozN1iNyXW5Xojrnl4pKPjsA1xLPbQqPcyOu3zLjznrKj5h+
ypgRR8uJWqWTQV9kanErRFSfCKAkwIIWae1P0HyQDxSU9l/FEmJxiDlpTzPaV35fRGmPUGqC5Bcg
WY6jJg16Sp5kIB+QpdNyx1aDOIsk8x2AmLMPviviyH0zckGKp5XLFtUG3gC+cXKWvZBe7z1my7xy
2+DvRyKEqvp1yuSCP3HN+7tZcD3HsjPxIVMukynWtM2K/rdSJN+iBBme6ScGrL24i/5Fde/1F4IH
DAEGNte3vPd1iFpXdK/INYgAR+VB/zI4pUmgFC462+vW9x8KtocrUE1spPnQr78t73tKd6WBHTOs
9128nKz/wKMAuk1gKeCHJb8gPOHEYTMOXQYQX0/7hxDLi2Vx9Dh1mpuRLmzeD+CXG31gpZLLPd+r
iwU+MxEbp0p7675nvhOPu6Fl/xIc0XpMnI8ih1PpPsuyoMvrB99xjlPrLcPRlyOfgszZMPAopqhG
CmcRb1r5pqLZctAndIKZ007keRL+s2vVJURDEeWB/KyHptcAx0Z5ZezIK8ZktXpGzrgs90WH6Ypn
GbZtq+eOy5T4hDtWpJqBqOZ0O4JN8H9YfTCUtvTV07Fv4NDfIKREd5WXcBa2Pv6N16s9LON+dnrM
E8083hUOBe6rZtR8GhwrJ2bD6UTVOFUSCSDJByn+IVQO09k4XBg7rDEcnYSwNek5IAkXgv0YpQ/M
2gEDGdw7Zh9GarVvczERpELZkMGsS0mp/IxKUd3FKXQDspnx02DjRiA+eWrLsJTjPHH66FchMwGT
16Ps3Y3MyxkxNJl+WtOR2BMmD9GZOA4yGbsySS9u6UTxey+0PlUEg5SbIJoRTBAPtqAxi8mOoh80
w6pEcwTkKc0tO9ksfIaIBNaXKX10X7uC9KoWx9q/Nafr3iGrNGorruaFU1BnFtCRH9OFOwhaDWor
T526bAHtqn0iCCiAmig6UL9o89ARlbSvaNDDfQqew7sdo3jo9wPpJmozayAFh7KQVFwzIWvFjYWV
9q9PLbo7TIrQNwkL/G9YCZU7ZUEI6xuOCzErJ1ZS+XrTzwZKYV5QsPMmKyLWYWcN6XFin8OiN+y5
ou87VCahx7cxdvOpLMfxeyzs5KNzIvn5mvcN5IF7e9Bj3t3iqO2j+RQQ0TeeSyErF3UP1+mn23d4
EmoDiQihVl/z1Rhp2Xf2OBm3yN+hOg60MT992JUzOoSlX2bkmkBfvhJRtUcYY7V4V0jEy2eoHslw
b6FjEdEKux/sICDG4BqcmieY7yQLaWaLK/wFVGw4iTc9g7biJahDNAkhCdsR6/yMirigdse9VKZj
cI+TgnAgNgBXcstK4tCybeXIlqEs5/HqZqlLgu7ykoFiv0rIGmPSODd9zsvKLKhidk683UT+Ddpd
jn/25dXCwjbZqypqaKN4KlVSHGRG9CXUFg2D+LmshRtfsSzOaJ9jhPuIL3q/q6dNSbDlkh5oMCrV
79aljb99pyqzXe866/jWEedW7ip0yvcY0exL7iSF2eCCZdBj6eKj7QjO+K5hIPlcDxTKbCxHc/Yi
D+2mj53/OXXSnG7GENd+IEqzuAmRUi/HDnyt+nLo1guCW9AEFdvZKVKYf2teAasc53H9WpVBnrvl
5a6g6wppOjS1wMl+p1zX11Cs2AT9vcd4i/uQASjK9sgvq4QlKkLTZdrUSYfKRYQ5kDaVMSK+1yGi
k0sEWo49YZ2gmtxx1/nqQFq3ExFxQVB5e88BmCiknqnPVhJ7PbQtdOOgUY6KIVvkn8BVgQjd0b+1
Wm4ka0hw7qjb8upP5KFN47TkXEadTwAXVLWSPEeEitQBmXPr9FYud7pJ/e4vw0DL9CZxRYClvZW5
e2yAIqHdq7C5Y5sHB71G0x5Rfpn+tG4Uy72ymU0vEgCLJu7StVmyflquq78ZGjlLGTWK6onEF1wK
uw7diKXYHSv3vsjjq6OK5vd9qHHvPbON9NRn500OaA+pZje/bcU6+HtrgbzsERGX+p+ih1AJq9YM
YsYwc/n692xz/RqFY5sAt6XS8bKHiKB0F51TXgxY8KplHu7xeM7lnnOwah7ARikUhnDv0tvcR9Dx
OLg02L+JHaFB7d1R2YSVMmLPDAc9S5rgj085Ia+C4KT69LjZcH5opljnWABi/lww7CGMr8dO5Ozd
WnZFxrDa63YSK3e8p8iHiMP/EQbxT2z1GqSvCtMDS0VWLHl4bFk4z7+jitwBv27WOQfTDoF7jPqJ
mnmFFZjBJwoJ3tiN6MRiErGixAis1DUl1lY6BKuw/c7C9hZteJySuJavioULWpc5vRndwRfQvPrA
LL8tYcLhcVYBK1IwvfiVv8qCuhk5pszS3azabkFyaeL61pa9bElQz+ig5wQyyK9rfOg2hlHUhByC
SyB5gATC7YCTz2WVFWfCOTH7de0uAzweHsK5A/UCrTnq5HEt1sHeA6YNFRM3uDnIgISN3ywjj2o/
1vESHjXOm/HQodgu7Lb2p1rvffg34oVAIeI2GU7J4UZ43UjacK7KijMPo48H1qRNZgbP8CedkAxx
S2+GxWKVOXRBJEIo9WPqGxC5UBoOoAb7pjzVoB9Uiy2Dw5BItTl0eWvJEyrEZmFj3n2V0zQFr0GP
fJYQpiEgq8iERGFu28Jk3ojBnI6W/TGTsLjbhQWGE/4l24rfRi9ls8WDN5qNTROhvsooG4rswnsT
epilS9T6OAcaTtQ/PGs1HfZK/MxdKoYElFnASn0TFX0AGXNQZDiwDbNQn4AYYTigYe74XQbu7U/L
6MO7ZV1Rin9Bg9wefa51QBqjoFYRARMlw1BIxsSaBwItPSjHUJ28LtUeusOFjcK5Dhi0noyK8qsF
Ungc6sSHkIOFowZh3sTIf+uj7/iuKOPmv4gemPoRayQjTUJKDzpFgW0ZufGMcZ4ngjFoqpThmVdu
HwQwqj30ygyqJxE8Rh5YHQ1nF8oT9tA208+a6quPzwyzR+hxW6ygOUyeBg9wld+H/yPtTJbrRrIt
+ytpOX6wcgfgcEdZvRrcjpek2JPipSYwUhLR9z2+vhZyFOKjSRZROchBRqSBF4378XP2XhuM0Jhc
AywsR3MoIa/V9R4zsJ2DXSyEFmYLSh/z9Ewewoik3STLcEiLRGcvAWXAcGl48bqzsWjIq8hDPx6Z
ohetfxwm2Y1nlZCk8lmtC8OIrgXu11HOM4lLK3n0nG5/N6ANjhB3Nm1uwwwbjemwA4MA2+e9N51n
HK2QiHKT8l2OiI05MmIF+mVJFt8jn61p86shJe2o5tSwnTFHVLuioOTfWaPfURnRvuCwFhUk1iGn
tjetM3fRkX6Nmo+awZ/YMdES6CmSyD8KgpbfWOTpMeaJ534pnY5gW7QWz3Um7H4v8rQY8Yq3WLpc
HCS0lFSAiAALAm3RaoqGc2Kjgp9t6RCxXKnAtD/RjCj1yslGVjwSZHFbD22LOhK4XI93SOqIwukn
B+RCmbS5PtDWg4uc1q21LYlbY9rnDNbALI8Fqd1VGP1G3CdEKr+lZiwvEYwkUPbShUOUpGinHsrU
hPMjtHG4GTCluMjrNL5s26b0LyExDCUW5wxxW0iavb1nMkWlpsOQGBOdxLxY2ioTJJ3lpBbWRHCO
6HtNdLK6Ml6OORzHlndbFsEliwDaqW4w3feIoeOjyMTExBcbGvJ5WVIOFy7qD1pTlAn0xDmvbUxq
SrWZ8NBBmpg9vgELDCqRS77nf5OQA9Tt7FCH7CluPPQnnE+iCxJn9HCDfjyJz1tfdeJST9ms9qRF
RE/t4BqDJJgj4BVM8/prYlBcvnpFSFOuUDC2dshfnPBQpdL6FhqV/eywmRc8Ddk+9dYy47MiBzDf
jsi/3iDI4Psnm5cJQhWsmZyDJ+p7fMq5fb6Q5vY9C72qhO8EdRyRX7XEpAiGo82ULxkvW4icP7sB
YRiEUt9f7sjSim5KMFDzWZDnqt4y4F0DbUqhy70m4ZngmUYXR6THkbuTVenXtEBRPt51NqOmQ9cQ
VXWzdDT2HxhWkczB/YlKVlsikzbMC9QZJyQQelGbfoWr4LyrMk6O6KxB3+Pmih/dug/ri8Rz4GGQ
vQMr3TOWuJ7DATswcaP5/SDcoTzk3iwNqUu+S7we+Nt643px+1AXU0pvmsXokKB4Ls5MXIY3xmWy
fRwcml1E8WQ+XtWB+Mi91dYeRCk3CsTG0fSfb6IiHz3w472L46HtDP2YMLG2nozxJQh6rPqcFst0
ri2JmqkftcspoQhx/JALXV/D6iWCx/I0NlSJdojgWvwyRFP4nnVWNAFJGSlCgZTms4vICachY2jC
Rq3b0kyQCoHdJM4GpVqIVBP707pa43Q71B6f8WsQ4m7b6cBS98iOANn3xRje1blIfrhWIr4UdMnp
w/2H3GX5Ci1/uizrgoghH6ViPndw2buEThqI3uKLgl2BaKxrBSNM3N8+uUgwztKVZNhdAiDQaNDa
hd3GS/Pxu5SUwJp0A9AbuozPB+IJ1jYTlkD0gYNLXpe15N1OeFU9XyJ4D6svKNbwSUxJ9ELRN3sE
e1XhY48BRF2MKiIFC7tD+lxYXfWWECj/IwG9KS/WdOdHq0GHuWXIWFzU/KR4F+Evp1sjyeB4LGXr
fw1ZR+/VlFYZ8i8WX4EwvxGPOZjd6pyEnuHA2I+7bAJNOKFTqXGrUaS31DbAZCeA0MEbXSsHNQfo
suxMqMSxj6I28fdFiOWHYbZECmO/JGc+VFuselYmzJFKb2ZK6fPrSa0WIf5VPh2fM64Y9S5H+0Hc
V6jaLx10QZfhOG8KbZNSgfN0U1pmpDItF2M/aKBcqO+vUFp14TlP0AHkLBFE7wqhUuYclc+BbrLS
AHB3l7XyssPYGG96Z8Jsxc5bXM9NPA54FkYJqsiWxc5ZQO58WZam/tqbtD9hfoSx41smTfc6pIzc
9p1cD4hxWH2r6QUBQonpsb0U1tD+aBaBG9/vRgKS0IoknrnM7MIb3rDj0Z0FSOy9hePMR9nbbj1t
mO2Jn0Shzj8ZtBb9l3oJ0GhuvCIIv0sUPCnwuqV1jiYm/XtTQuFhNUUibx/Qlpviqq+NKg4tpzpn
6+haNQ9uHjAHJ+rOPzhN1JP7Qbzr+tE23eMYgmbZM0Vd+YJoKAhNomwnVQ0oDIfdpIgcbEjo3LZj
5+KiCKPIfvGYBqsvLQlh02OBpRrSjRPlRPmiWcIBbQ2wfpzAkuem9zMiXtKGqtjrAlVcoiojNxQK
Rfk9sRaa0TF1/YMp3fSEvSx8C4DjjftiZu9GzOFzMO0Gjd09dpuboKJI3IbRAEm97JrwBdw2niRY
Th6TuTKo6QWFzPA2mrZagNBm6XdKO+RjEV6V5dvUxfpP6L1egwpdy71H+8O80YsJZ56I7Da3ufSc
H1AEBuDnbuO8ZhFykiMeDA7ETonWhwCwWe89Io6KGwcvScr+HYv0Wgrce9dj3KgVjQoUAWeVwXK+
y5RZziGxT3AL8wmOosj9ytnFk8QEU41p6+7stu7hZSIv7I71UE7QzkBsyDPpIxDkr8oJNOrgk+wi
vMZig+XD9Hdjw4lnYxr8qxdlq5Jj0XNIuJzrqAYa3tAA2Cycf9Q+svqEo0JRz+ecKFwUwsS7etb1
6OLN0EcRcObZ4zp1hme6opG4ySvGCO94bTBv73tdQSA9DCis4/CK2R/B0mfMGZy22ycaoynHD3tQ
Cfc5DR+sSagYQpMf9M2XolfOE4u41nsVRUm7nXUWvrTYKNofy4zp2t3Tyu3k1hsxdBPi7Tr5ax1l
3mXf4SnAc4KSICcYCuHxLp3dvr5Chze3h36cS/SEKGKsaaeoxALedtvCGlkHdO7uGfFik1AAdOtN
Ome2D7hB282zB/y1PMOaW5XXM3ZRCy9lAAR6C5eriG5JA4ttGt8LPRtENzOKYuamoB4wnZOSA4rM
y7ap5S7j5cjCGB8XFmhkXkQJhhiT0RidIx/pOEu6eljDBzyfRQMfXLZdlJieosVvXCzAbd4cUBXJ
fC8RJN6rEOfZTudkCtFNsbKnhNQA+yqoPIpX+hGoTWnsN+4TTbn+p88HTK1s1EBM4OSxLWMI8gTD
QMJst7w16/Kvyzo/8yo16GMl6Swz1IJrc2S2Y4c/iPxCCwnD0PUOZRWh/ta4fqMjqTqzw9zcbURx
qaK+63+wwdvxFaQI7leCi28l65Tug73W6/cIIcLgAfTUOlCcFxdiQTbzWh9WG3l0GBf4X+xxobGP
rgrRXFLF9s96jub4LAwRLm/qdsJpxoEcHTtHeUFfJZIcXjxKRnA1XmbybWKoebcFAiV5rzjTM1rI
iVdPbiKDa5UdAK5UuoB7pigCBQnRwRhloBVV8y1Vj01WgAEVdQXxUf1soXbMX+himPZxkIIgOFri
NfohbenzPIWcdDfGlL6nChuFd3RCekMoqIoRP3q0DJs5VFb/HEXKlBfliJ52S2O1EnSM6sa/ccqp
FXv6lIK9gcjK8t2WTAQPqNcU4NOoiOiAOsA9HxC9D9n5EI10zGjH+CifQpSd7p2D/vSlxyTmXDUk
GXcHGVBgAFaw8QDNKY/rMJDmviIkmmmstzj+IlK1mwbNyXfm73W5XbfyK7SAkwQgT7wBqlQrqKLH
KjfzK3XFPNzVPqHOxBaNUp0hgLPxEVmVa/INAvSiugo5NieXJDjo5Loqmf3sfKiGTKwxgBT0dtCX
O7g48QYC5bcdkKv0vw1wJuRYVe0TH4CFrf1SInzpmrspVwH4bU+S67RRo4CaMifM4tlm/MC6jT2p
m+aRk8ZIHGkow5wBlLV0hFPUbtB5zxWulQmyRY+RnX9iHP+5M/7c/kh8jtFH3FG9OtKok/EzW560
bmmYj8G9GyZ1e6SMIW1wnLSDkdyRbCm5at3idkKaHe3XkY88CoURbk/abvPImZppNqMmQS5J4OJB
D3JFcUqZ0xI9C/7CatAcuQda0yMVtk3AkbmoQlw4e0/Fbf4dSgGwiynS8al2x/C8sSqLHoknbZuA
j2B4sj0aHWjm6nE6l0OCUcwNR+97kLRLu23oS5NIlFpsotof7GsP22FAQDvv6m7dwby16eo9+za8
IfrdwKOY/5WwalAJQeQsWtkcl0H0K8KqxmUlfNSeTGzmtII0YOCTNoVZLgKNv4mW1wRIsh6MqKEG
jmT0tLSFwm3aoU9pMjN9s4o4u5sjP4pwU0UKwSZKbHDOgPKep4r9EZ9kEz6JCBAMzfnRurJwPmBf
avmgtujxqObRrLnDGssbf0Vu3b3HY4UYyUKBz0C5ihX/F7AZ9NOtGI45BeAP3Nj4khVi4oARMgbA
nQp6/JGov1EmF+NinlMvTcpdjdr+hKyf2V7sTSPZs5gPX5DU2IQIka9y7iki7fYDffGv3bKOeFo7
n68bXtIrQIf0NbO0NP0zrNHsdVnsduWsjYG1jXTv3MEPGu9HO+heyLEs3u3WTd8CMmgvbHvsITtW
6PI3E5s53jeURa/0RhFeNXPdVPsGOIO19/MsOfl9ARdPIn9+iTGvPVhI4yPUzahPdiM+xus8IkRr
4zcl8ivIbs33NqVa2WDzLZ8wVNhPvnDs9zSO/5Pg1Pd6u5i8QZzde7UAhylT4gIRHzO8Cwu541Vj
XZxQnqY7hsj5pUGYCQ6J6ON6g4AR0PIIw7Rg0asxNc5uTaIRnknmGEnAukZSCnOj3Hg4h2w3Yb1d
khkXRR2hXduYVnAi4LRnZdj83PK9cavW25Kw2fykzirjvT0WOqaAKUB5JoWtLzs0hwJ7lcsg3JQV
v7Um8CbmWKH97MJzsg63EetVT4AUulUjkKggV0yC4YzFIP85DrX7Zo2styslPLcu+sqrv2smfD4S
vrwgDdanH78PLXBY+35x6+vOkeaBPSf0jqTzkekwI5uFkFFwnzY96yqnNyvWzXlDBxTm3xBmD03d
ElRps1+T8lsys91LJi7vbttbjyOC4ONSV/YNoOUVuQOrqWVklkboTdjat6Of2PlZHIQ40+YoM5dN
tvhPBWiMftsDd0DcWJa4RmKbIgURCJ5fn4HgrYVmpj4fc2PfD0MX3dWBZC9EPzjDT5jD6Vq2QwGt
AyW5s4kgll3i9FvexEB1vo0c8q833sQpnAGrxGbrDtP0dRQz8EwOo4w9GVk3iLOdgpZw5OfnCq3T
sO0b1d0xVasfk3Aur5KCyKwNkhkaZ6rV7V0GCpI2Taind5kmSEcYhHlnTtpl5aETZJYfLItU+i2y
c0ItTT0t3/BU1Q+mGULqESmwk9gGj9+BuomUc777ctgKi3JqX6h4GbdjbGBeoaUTG3p86a0pw4Tj
0EKYKtB8Fe8wNib3PgdbTdUY5K++cBGF90EIgI5XgeCsijPZvQ8DiL9D4uPZM0SoL/3VprBdwtyi
1bZU6VPjz+hUcmtUX8JKFvbBp3SqN7pNWEHDhk4SWUIsrBsfZNmpmSaNJdnjBaBsCHg32NEQCLE4
QGzvq1jeEpDIQgWmS74ipERdGi2jd9bOXXZSvZ2dwLkUL13nIKzkRrhfGDgkj0HhQYjuCtr150Oe
5GfZBANwNzHXfkGGwxEp0DVS/nFBBEXxkFD3aruEx2mjNo+OsB8YjreYXodzt+D8bAIE30CfZuZc
DV8j0Kaqoh4Y6NZzmtcCxjGHR0Im00V/J+C9GYGbqeaUc9x8cDyLJGYMIAY7UO3czbiFpr2FE+tb
FkXDzWiw7lFf24qqbcjdZRVi0QYDNJc9WQKl1wZDqUATGYb+uKPd0yZ7gQgIIWdLI3jT9v4KZWfa
Qjun1PKr4QNmoO4V6bzxuogg+jGdkbsIun1H3YI93mcpcoA96glQ0CQep8+KSDCxWdKRwPO0aQ3E
uSEiNKJuAw5itZv63IxQdrcIY6ppBxU/CV+SNnLeY6RO3gYNV0t/PeswYeRR+RoDcLgU8bhGAowS
ZjHHjtAQtzIXz9CA5XzjBKZhgRDYSBs5Ot15E3ITt6A8cgBGdg3vM+HkUh6LJlmFl5ApoEHVjQj3
FkDm4RKAJcNEt0HhSbdCqmtvaf33zi/aB7X+1UjsRgl3uAmheM+5RP2OXQ8PxqBWyWvaQCr0k6p+
SKdcv/lNO7KNsgjiXoUQsp+F7cJaohf6xe1d4Juc0AD4GFBqBEhCYETxzFSOQY1t5xOBCGDl+BIx
F0LXqbMzYozLNZiED+3YM10DuTRSvu9jYkrKDWwFYrw4HWPAlRyGSH+zWzvGryjCi4KFiK4xETLv
1sCmt7WAvjDv8CAD4YMpZheVU0LqnJ0CEN0Iv8WABE+3euqADcIhY3T+haEwcywhBk53Qo7Fc0Zk
bgJ0vwy+otTH7RmEo3NWdUwueTrYzCVphWuS5mRW23XB6c2u8pcmy4vokhLCvTF6qZGFV0n0hjO5
fMpNTgO6CtwwvwgBb9CatwQ9gphZUntoBlM+BATnUECnobpysTlB5Zm88SUMO/Zpphxus4ukHer9
4JFuvxF2XiHsoWe9Gxl1mc2QYJFEqd82Nw5HXyz7yqrf+NSJyfC8oHyfsP2QMovGAqWq2yevxsdY
7fScJQ+FiMBDYc3r7nxSiGg2JmVxjoK9GuhAacLI1rKTdoee7OcM9jwTEYbFq8WZdBoolqY4z8Jo
HQC0KYLBHu8wMQYMYNmP6gi5reNMvKY80OJ6gsP9PQRfRAbOUsf1NurS8GuLnnTiyy26a1Pmk8UY
g691Y6c99pXMaTqCD/zgJ284DR0AxAXt9UQ8sDTmD+FSNMVOde38TeK9uGPk0KktDfYaAjiYrOtg
6VbtAkl2z1rP4zn5ta7Y8hGIFVMVwNSQ4ZCG8Eqm5STROl9hB8RZIXr4Gtw+QeNNq6FCqE8E9Qhs
NAL9yM3gvD9PEqSXYLJK2ZJaqtxlvuVcSd5GIlzi3FySCY5XicdplzuncZgdzpNDOdYROym21tjY
DLGpT/ACycUf901qec0elTZ3H7in/pq5MV3bCHUPnY+6co6ttf60Kpf1s2cbDnD5NNDJ6FA83835
6pWivDW7Aup+srZ68MXWFLUYhzKXg1mPa+DYYLshxyUehieiDosHjt7D2xQlKb6ilvQci2ZDtS3o
WrKZEDQutuGSyzMQXmR8tXboVNRKRfoVzXrztQXIl7A9rlaG2JoZWfswvsE0JMR8OUOs31lVjN5h
PkmwDmfd+BoBy3peKgawG8+hj7snRC72jrXBWXYWUrXetKbn8IU8PEH8NWbxV8fFvgChk7j6i6i1
inuEhRFiHXzzGLWCYnqJKqqtbVTQq9yBcJTnLF0c6VtUKNnOQi8wHvEShNe4uZhrOfQ+gDXG7Dvk
leUq2WI29Hys+XHYbR1m3bDTw3J8yzNmPgesUe1ekijAnLBGbUPDs2msHWP8IbqnwxxScFWltZuw
QorrbuLMu/OLDKHZbBjUnnfkjj5i6G2PcAQFA8IFvSMDW4aszLDtpN8n/RJAZOCVcHYAepyX3urA
STbkUnbnkcHjflhfF8Xt5SvaM84GxcERFIglwsGGqC5Le/XBwvfMEYqQ8BnEIFnkU1lTYGXGBRlh
XDIPUCmRBststRWQEf1yPDNyrPst5Sd7Bz7l+l4TYRYeaulN39p4WkEwjY1jmKGri4QBvQdpXl1f
vtJtdaEZ2PhQNhZ646cEzg3wGEmy3qYuUF/u3DQF0SNEjDqkAbQNvS4u5WtXwZ7eYtK3bxYwROhk
1Eik1IBoi3jWzmXxNv5Km22jdFzO5ZTE7aHIvezZzHOkNhXwLRQYFAzZsWsrn2xprHzBGRFeHETo
H0IwbTjcvCd9ggnS7pBzneeWboEYUsvQfXRHNziGNEtwvE+kYoMhyq6WeXAtTG/hUDx6mlSUHb6J
wL9OWJ+/9dEYMS0qayN3dRGMHGBJ+X2jNQCCpJ/airYS0zznDmRM1ewwXCa3cdo4I7oG/uFOEDvF
d4GXhCRuQ5Wzc5QVnRY3R/Ydxk54mw2F0+0JfXLPBi2IWppU2l9R8E3xmc2hMt64bESCr78HstNa
qfwO9yl5lT0ImG1TWUXzCL7d3OWiZ7Y4LnYjzlSPNBThcsPxjilCDNYbMBVdHrtOXvGdFj9xl8ty
m4kA0waBlHLZW64XWVi6sHewrMcWXRVOKgD4qO4isjCHHRtmQykD8Os0pAZ+H+ts/TJAJtGYYxyJ
EjOM1sxqrx+OQa9clJAk2xUHQ8n706EFGe4ShORUmImSt/iF2HBVyeAOF1b309CkaWhK2BrGEra4
4GwQ2O6hVaj8K5IhhndV27l7WipIQujpcZTLADA80nGrvtS05TBZZU0xPuZwDvUGRQ7zFsQ5ZC2j
Y7ZpTCY6WSn+BJKGuYqPrVC55i3OZ1j4NFz7HwvSqmTfNogsdjLT8ylldf9RsBw9zJBp422hvGVv
OHSCzS9D9dXpk+JStASc7NzSYY7uqPJbrh10NKClqlt4Z9HN4hgXp0Gfze/0aaefAj/LC6VkdWHo
uCa7CvIfMCu3y/cZENKvEQ/4njEVUqG0p7kfRyU8+9ovXETl+dpr86u+nRjj5KRR4eZJr/nCQB1R
7A5jBQmewOf+B9UXXVQ+yirJ7lDNRB4iVVMONs0IluedjOaeRUTYavAffMxoxaGLBk9vbDmPKX6b
RuiAdlkg2qHfUjp65RdfV4N7SFFatd+IB+A26ZQpMy3uNhbOeQi+v2d4U8410iMay0zai8Wm57WV
Vs4MOOb9XNM1Oic+60gRnJh2z4IvpZahn7rseohhz8e2xxvI4A+qSJf6znRrE6OKmUKxgtW3ga1t
xjfABTxi2RIv68OvtidFbrY9zxwLaJ0o8gBAZ0G3fEiIioadP1a6vyTRzncPbj8n6swj57D4jqnV
1gAj7KodQTNWpbeH7AA78cLxAbZS+4eyh0UfZdLDxkvbc+quItPrtjganygm7xLDPiOIfRyZmBsy
ORUgnn2bYo9w9xAKJ+gqEXF2G0GHX6wnB874mPomSjXfWm4z8P35GZpvhneQPVkkc7djw2eHavVF
QqygtZ1kURJGgdqJGFacVisibITfnpBJvsDRIS94G0V41mEu2Cw/2H+i58QHPLZJGoSpVBZxITHR
esrhhE6tt3MJMr1WaOtLBv+IRbKW9WmDAdv61tBye/dct/mKULdptwmsAQqqnPyWbRcH6pmxNsE+
fWlLRHiKKPRdXOKg2YnQZM52GLzmfdUMEw0wuslKQ2kURny07CSgpw4kUrjkLuexaX43Hk5r4rHz
iZkQun4qHzwN6R4jljiiKbQVTYiquap6S80bIOD+m87G+QAAnv48SRudx/ixo4+mXQdZ3Nh38cuE
Rv9bSH5evJ8Kp6DzBPqZIDImY+rI38H03ViuWI44pqjy4QZTlFVTDdk9XFTv8t+WuXJzXDH0DpVG
BrR0WA4nj2p1Cxg0aPaAkIiNLxVhI/FQ+Cd66whY8MLm3oXHEB9NZZuigPS73LoXnkuHRjlJ/R7Z
hTNv80Wp/tIkjf1AzYd2K/QpjDeLIFB0P7qoXjZKwVtyhXCScyJRMJRUBSOVLe5H9EexbUh2d1xL
1xfd+orsEnwz1pkYpyUGLCUJDQmCRIdbcs0SmB9yMU8ep1nGqSgpbCL1BhsnGOJPIkbqlIz1cUYh
NjHIooazaftUFQ5wlgdi0TgAo/AGR1CQJ9JHjfGObVN0F0nQht4uHuxx2BoVyFeSrHz+bXA7apMU
ZfCGlqh99pGFUqTisvipHbt5Rec4+luONrzZld3BkJ/A2W7iDqbpDm+b++wL+r+Hgj71HZIxOkz8
tvTYI7K/g7w0vanCqa5sj5jbQ8wUJ9iTYOP6e5R2DjumsxKPnIbJ9c61cR5vFdJmRhGB12Rbwjbo
q4F49cUGABfQAjMEM+PSJPlRZAWRrUVbWNewnjKQcFo0F0VagF3WnqnP8phcx3Mfz/2l6Jr0pCMW
ZKJD4QvuAB4gQkTejIJJdp6r2SDj/BmVh8ToB6PrLYrTGSWgJvYWP4puN2oO43hDa5izTxgwrdlw
O9j5W7qiT15kjy/20pW3geJB0WEsaEIUFjh7ksUcKLrzKF6TXBUM6vv4PpVrjzXOnXmAvW5431yi
6PDfTbRtOO3hIqB4xRGgwzF5FSUsV5nGA6YFC5IDxqclfvZnqb1dhJrQP1SMqKsNBQGzAljLCpee
ZLOGez5GkCLI3cL6i3+OQDc9fufwNxOeXE/dJc+RU3kig3g9ddGP2/QsRTAuQQiZFaqgX5Tvrr7k
JQdHw9mrQBBHTMUNR6yp3GEoUP2R3mRTb3tPqls4PtMrBsbmNeHE8p1pbsiGJJfplGEuvmcC2p2g
eTcPE+jyakPnBb6OdDx+MWxIbsR/YX1DJE+lv6/BllbHWugIskbjAxM89BWjoIsYYT+pVR5GAnv/
73/9r//7f75P/zv8Wd6W2cyg/V9Fn9+WcdG1//1v99//Yq6w/q/nP/7739pRQrjK9dFValqeiFD5
599f7+Mi5F+W/xWJOGqbllFz5eTd1QAhvwqi4fb3F/F/vYjiz9L4hqi/mS0SHeD8ehENPVPYgCCe
exuH7ptbVMPJLsfgSIC78K/QpyfEkFL4eLcysfn+GH4Uu9//DfqTv0GhYfbJJcNr7apf/4ZC+SjZ
l8V6jpMlQNRf+Bx8kJ/aw48R2QBHXqJKg/W150D8+0tL8dm1PWNomgnHV+rDtaUtEkiZaXhKpmEd
TISYwKFLIScNLP+oVarfawa814zemjNRdBGJu7whf/gzPr0Df/krvF/vwNC2xCa0OnienbLFoQiJ
xUaS4yzNnRfH088Rox+q56ShqfL7G7D+vr+8ZP95/korz/BFSM/21/vzl5csg+bmZmzMzzaHW9oF
dOvv2komkMJg+Jz9/mLmk4shePelNo72tFhvw18upmIl6gbH0gmRTSPu2SRsazNJH8vWQMjr5Sqw
S38qbXClVkVr/+Hy6138+FvZMdFi4sVXtvnwQWlQ3STg1eGJmXBy8Ks8uVmKon5J/QK+TkYz4w8v
9mcfFyYNm3GA0mDe1i/8L7/XsWY/HEsdnlBl4XlbBEg0gJ8JMciECRHrxkY8Iew3M7IisofoFpA0
Wl///q5/9oi19BS1rCZxVH+46wx/EJEtVXhCSBMcRwrUnTO3it530W7/yaV8n7GYspEDfviaGBBy
fSIgTnIa06+NDQdtj9AJaFU3IOX9+xczHlfBVai10vLD3ZXzhAs+sp5xreL6dnyONfjMGnvX2Llp
L35/tc9eHkIhHBYjXlz+8+vVOumPS4ts9pnAhPrOJUUQMh7pLvNhtFryOVpebH34+9f0OYMoVkcc
IfaH22m3RP+U9AufVZ0DxtN2uksrpF44KCj9grn8wwfy2ZtCmovgTcX/wwvz62+MBYaSQVTWs9sT
rl35GPw22YC80nc5yPzhXfnk4zDCJ+7AxftubPvDmuc29iysyljPmmJoy+9cLmRTl0ShVsd2HvxH
ijJ9cFJrJPK7nAb1h4/zkx9rpGQ1MkKj5Pc/PNDKLtF10Oc5dXJOjpwdu0tazyQ0EA4b/eFV/ey3
SmmUFoK1z3U+PEgE3LrLu95ily2b4lqHhJYmbSOC84ViHwUnslzmQoQLZPtC18QN1W3l5n+445+8
woazleNKR0oXDdevjxe1cD4hG+F1quR4hg3eKTZMl7DoTV1/wcwYT/bvX+DPfjfPVyIbY034H/c4
T+kItZHKTzCv30ON/GmHYdaHZcqid9SLFd8Q95Ptg8AxRxpgf7j8Z4+YW85clDsvhfxQ3ITQtSQ0
v+wEq5P5oBmXW8RQ7mvBiv/j97/000s5morNEcb19IcnjKqyb+FxJ6c+pnzeMijC1xh2/YimFMX8
5e+v9slGaljxPE+ya2MQsH99kmBwsZ1i+jhlCwqU+5LhrLilLV2NT80Sa39LKuKQfw+wxJ41xFa7
d7+//mdvEhs4O+lam6JR+PX6VRsEAemgqM1CWGebiH7lu0vj4lE7rRrQ4iOl+cPL++kNXgVwri89
jKAfniUaPR5waiUnF7gWMXMTUENKtSFbboJkkt9+/wM/u5pBPsWpwigqww9XC7qp4cBfp6e6nYIc
21UdLvomZ0Rnv8UjkeD/5HK+LYRW6AHEh7cn68lHG4VOTqXrgGCmuWUB/EJveqx1iSrp/+9qH1be
wKZFJeESnhwaIMvdXC9NcBmXvvphumje//2L+UK5wgibu/nxpymoW+5g5fEJ/3jQYQ3PMCLTNVTO
nd35gfrDb/vsy/CptiRnQeYB/6n3/1Jy5fj8SVub4xMEkiFHSQtAFsW6RGfmhF5yFo7GR1cGJ7H9
Abx67P7Bl+G7Dq+MdihO1IeSr8JAWIaVTk84lvRrq3EuymRM98SlOXc08miA/4P763qe42tpK2l/
eFM7go9juzbpaZSNWHZ+aqEIQXOJ4SQXNbPHf3A547KFubZLVflhDxmqaOiqacpOXuTg2m+hxYCF
JFx025mxufn9xdab9aFgRzprqBHQrguEkL8uM3PQtfgckgwl2mjqSwHv2rkcsfH8YW35ZDlblWjK
4UVld7btX6+DmiukG+3kpyCfvOwAhUlhSI7HZj6omvS8i1JnbvqHD+PTi3K8X+3QgC8+FlujE6Fi
67v01E9IcTfJ5EZMFftpRC9Zpo53kEuDEfT3d/STdc3nS/Qgfvg207UPr2fIYEPZtUhPlgJQSZ7H
mPSrDaGGdLwDLpPYf3hfPv2V7FUS3zAV7McmBnmQU7i0JQ4JAvReiOI9zrg2CPeqJYwzfPrdn055
697z8aWRttFckMaQZ3/YmzBvt0ythvS00Hm+d4FTqC2kKo/eT80qe+WDMpVnApJ+/vd3Zci6tqSY
9dka/Q83d8GbawJwuqdSVHl9IJmbFI+0zZ0r8m8Ig4wm24n7TVgFWFMbKx/M17//dKWLEs6TPjR2
7+M2AlWdhGIvP9l5Wv4wg29deQP55YiG6uns71/LdhwOCWsFIvSHhcCHsUBTvylOdVirL7EsiieO
Q0EAmaV7/f2lPlsGbMpVn3MCMVvywzJguR2lCF3cEzYixuXY1khebjWl1e+v89nHgVMDkAfFscOS
8+sygLPeHt1OFydUKuqtX/vYXtsXkKJhRP+Ta+n1TeH0wwU/vCs5cRtVb/v5ybQqOybuUt4WHufO
DW9YdvgHv4vVU0hp287/OCiHfT72feFmpzpl6nIO/LM962AuemcSO8Tj7y/22ecHtk9RC/u8hmZd
EP6yAS+LjHyCYfJTOiTe0bP+H2nnsSO3Ea3hJyLAVAzbjhMlzYylobwhZFtizplPf7+ScXGnOUQT
nquFvBDg01WscOqcP6jAEeHEfU6GnNp2N44/a9MYb68HXf1y1Ehtg7ccVczFAV7bkkeRsvBrSEkP
KTZ4/0yi7ifwPopQD9eDrR1pvMYdU/CYszV1+elGc0w1hO28OM1T+1znBu6XkQbrdY9mXICKXg5A
9gPfkIc5iDeX9Iab93Ja3TTHV8icWS9qXSAx7Rbw54zJuS+Bi2+cY2uzaZBMOHQiqQOYi1jU/Swd
+7DMc8UwICTtFPGxEPjPKBpUuY0baW02Dd2iVerwcOJBfjmwyLQjANtW7hkdeh0no68wB4nDuj5q
6L45eG1k8cbe2wq5WC1O7E8oog65lzWK1T3QCuoxhUF+ee+gdfQMxkU9/vclY7BUqOhbsESXWWlc
tX0DoKnw6MhBFQjd8ZOvSAh0X+TW7aTF+csHAvJQ4hDjwa+Zi7KumJu5hHBZ4O8QZmi1oVtiIT+x
77K6ued6mj8ypW/iLb7iAHU4xSag8AYUe1pGyEek5mj+JPfOf6Ra6WwUNeUmW97y1OspM+qcbEj1
XC6bCQXsJkAUwLNV3LoPtTWCJ2oKp9pYnmt7gQyBxoSuInZmyLX05jgrx86lB6czkXVXfUdQUblB
iqJ4aif38fonWxsRFEadBAK8GffdZaS5dbhp877wjBRyDX5MefijSsPNFHBt9VOlID0CysU9t1j9
eZDHOBK7hRdD+3xCj1Ey4ZruRuvH57yqjY3DZCvc4kNJhCk81rjwIP4l2anH6maHEA6UnxGoanmw
7OYDT04agervV4PGt1ukJuTN7gwfOfcA9qkm6itA4iyfsu2LqNGk3rgOVr8b3TlB9whUub0YYIjG
K859Q+F1vrC/xCgq4d1SlWLjilt52JKak1wahsZJsnznYZ+d+M0kclD6k4V6hR6q3Rmp8+pc8nJ5
kOZiaL762DU8YolifGB/v40uJ+HNNlDtRqYrDqnRbKhPQYEuzinLtMLdJbaLx5yL3cJGyLV5lROK
vBB4bmCblyHz2krVLNZyD3BBPABrA3x4ynvV/lAcXn5C1ifQTb6MAwWeIj5PBS/T6JL/DQZmKL+4
lH+UjUBrO0HQPwBnpOkmZazLQLE9TgXEYHZCFWXKOczqO2DfpzTNbbSPCj//wKXD4pepLM8gequX
8YDu+gqvwMJDtgreCDLtyOoE6XxTV21n7UPh1htbYXWNmmBOOZE5nG35729WCfp1CY5ZSuHhf1vf
OTif7HNHN37N9APPvPGbpxKMLa6i3HzXD8+1rFO8ibzY8nWLmDvIi9KbG7DDyjhMqOQ0GQCzPDzP
dl28uqWvbAx3NahlOYI2BrXt5TlToKQShEhuez6daUQja5wzysEBXEYqc1A5xru9M5hbV9LqxrBV
nXeKULkU5M96M8tlAqcrR6Xa6xz6JWdoGLZznBvA1x+Y0zdxFl/TnVUqErFF0jJURwtU3d86eBjE
VHAg89EuS6vHJGjbh+tR1y5cC2E7Slqkn/ZyDUXm1JXqLN8Pc6aM53iEhHiqjLE08FqPAYR9IJwB
plBW7nmyLDYlr4amQwEs8UyR6MpfyFJ0yaPaidICV0+bOP5+Pd7ax0MzVaX/YnLmLN+YrTly96J3
7jlpTaFOQ7Uc41WkTebz9UBrpw39AYpZjA3O32KVWFol0Fnh0WcnRfRXW+jBfFNY7IcTwNEmONbC
6G4+EFK+/Cj20u42Fzch8hKGOgFc84oG5s9nVwBc+QXXum3uAnSWMKoTkVFv5Be/mzjLTJARSsE8
QzU5Vy+3A83zykYkQXmN0fYUP5o51IsT2VSm/YSlAXURuGuqn7vetdTP6YASN/6mdWugBw3POex2
NpYs9bmumjB6mEj2vl6flbUFzbtUlW1O/rvsczatFXSgN1lhoN9fcvwtYOMj8gzs1XVfrsdaO5Ho
Cwnd5StQL1msZl6/WGgbClS+opjqgxqG5fCityYEOMRsoj3icn+iZ5pZG3HXVrUtX8SyefweWRG2
FIUrg03b113qfkPpvoU7rgEDHTcirS1rmQLpVBd0kyb15dfOxxqWTjllHsSPwj/okT/90qJUvW8T
P/9TQIXb2EdrQ6MmbFLTcAxeOIvlZacFZgxTxKJW8NF7QiqsTs91gYrp/vq3W1sncvMYFo2n92AR
bjAxI9CWe22SGqgNanXU3Tjq1DWnJpzg7F0PtzqRAmkKirOGphqL9Ao5lKjorbTw8hbVlkg3VOTw
rAAoYBvZQIRDTOg/MpXgXmXDnVKWtUxIEhBlqq7knhY7nEAwbeiGmF1a/PzA0Gzdkgkda3JZW0uy
cszTlsevpbRoKOgdfNE9yioRGlrtGFoHVOuyZmM+5TpYHkNyMunAOJbzrpyfAVBOpsEgXQXbLqkI
ebfz4VCiFetMyb53HPUBnJ1/k8VJ+YW6avnX9VGv7X2eIRRjeazyUl18UKQgON3pGGBuidPezm8R
80MPuQ2QdSrBWakNSNoD5B3r2/XAayvJteTAXUB0prbYIQCIuSZ5/GMDrKgAnHF53Vk9rqkHmsHN
1wbo2ryRJKyOlYTLlTUqen2LU0AtS6O3WyXzWkCkMVDk1nbvFAXo8Q/MP8N6H9atX9DzQylwK8ld
j81JIEFsnAiLea7SUgyIcuXejOXb90DEmX2Pj5lE5KBl/H100LBGpwgI3UY3bO2AoKlAzx+4M8eE
/GFv8j4VW0trUhoq7vEA17AIk2a8dywOvmeIwIixbqzo36W3d0saeAyvIhaUrS8+bNkIV3OSmLp7
PWjfxBjeIt1J1V3txuAhxEjzT6wgwrsY/ahvmFkFD1xM2QuMf/F0fYW9n3LuT6pnTDqdfy6Yy5Fr
0Vhg0qbnnoIdClZDin3vtBnK1FWNDTuUWQr6O+huzZfrcd+vbOJSmvx93UBFMy7j9qAvot52Qs+w
+/KsQ5+Lj2xc0e7TqJvlpy6T2+shVwCpMqYFukI+9d8lpEgtK71WuTEv7TbB5cOe0xudoujwFcZo
ja9BiTDP3Ri5DWg3P/mHZ0LjBgj6jqW2kVq9P9L4KTwAVAlfpK+0eADYdtuqokMPJq542cxRPv4s
h2iO7pDRhC/vj9bYnhWUxHghKFAEBKZM9nljPmTKcrkI+REo36JITZWYuvvlN4goDeQCf2cPivx8
oys1rmW50cHsSxrraEdR+jjVmHvtWMSTF1lYdqPVlcFUgeeMUMv1n/M+GzBI3QUJjODl9Q4uXAKs
r4t6hIw3Oha6TSZ+QydqeeiNfyAQ2LTfbVPKgou9V0x4PadaEHpVqCCpPBQJ6rSpnUJF+H8FWl4b
tY4sSBVXBDLc6iaiSBEfbXQsyo0PubaXQO04sgkMNlSV//7m9HJqVU0SZ4y8BucuBAh09vvZnBV7
QMxSpPkniLSVc7o+OLk4louHK4nSLbh921kCwCpatUoe6JEHQbcI77EsHv9ytTRALz9H4BFURTju
sKrqz/lUQZa4Hn3lAJUtG6rTlsoDxVo+TXQICZpRVZHXYoryzYYC8dCjtixOY8A7BqZPaJifgiKG
HRhTrTV32tgPFk5FvqP9zEu1rQ7Xf9H7K4QfREaEzQp1c16Glx+hNdXY990y9uJB5N9SdNTptbT9
fLQy9tH1WGtbRbdoRVMbAdi0zNTDptQaDYcxD/VIf3ycxajnt5ChR8TuPxLJklV6S+I3FtkAZ7Sf
YDvIqBCGmw4laNn2V9oq5VZXZW36yJWp3wEt4O/FWRSnyB3aSgK4R08/qWNYfMf35m9oNfZHzhlU
A2nhy41AJeTyQ6W+Qv+tE8AmbLzrkIB2u3Bn0xfYgjWvnfGGa1lsEdA8pr54MWao0Va5zbZEYsSe
nmF5p9EP2ONRDHU6LKNPqJP3/k4f1Ko790obfIZY7Fsbh9DaBf/2V+iXw1WNXtWBTMRei/gskmip
M52xanEO7VCbdyIV+j3ICsT6ri+ctbDycLB1gAXmO8BGTBNX4EUZQ8gacjwyg8C8haur/gHOqkbr
pBO+8qAazaxsnEtrC8kUAswRuGdgYovEIuqGsBD4zXgRwHgsp3zyF90e8LhG/RrdvevDXI1GHf13
CQI47iJjdcPJEvEwxh6uMOmxmkaIuxFi/qgnRy/XQ60tJ053MFsSmE9/6fJDFj2i76hXxh7qZT6g
bn0sMRsgGcZzowkEjtVYeXxB3SjB0jOoUQRTtdB0nq//irUBC4mFA0ts6gD2L39FjdHh3Js5lji+
gK+ljpFWPhVZNNjoTBSGvfEakVfX8pYR5AOAqnn92MtbRrf8ENofV2hJoednL9RvQ6crjzjfWl/B
dMcb4dZH93/h5MH75iYNKnPSZkQtmGMD8aixAvD7VM4z8Aoet9HWLba2SX6XlCRqXOY8l+GypnX0
WisCz+rMIn3AydZHu9cuVIy16thV/rT9apBarbVVfmDhyhIFgA7uj3elM67BaYQPBURfWMNz3xdh
hXRxmR4cHN8+kOvTwgPQTPuVO2uxcttpAHtbEyustAGNGU3cVyhwQHCNw0Noj/Z/bmBLioUKdhum
n3iXG0AtnHIrUQJkHcwcV4wMJyzUR7rgP0OLwcSwMDniSSEoPV9+PhvpYxehpNhr2ir6HKO3KYsu
SpJVqNronb4xrLW9QOkFZCEIXABbi63nZn2GvTfp+kj/aULMzxQ/lKkwjg4imN/m0di8O9a2Azht
AI1I5Wlk5pcDNBKKoRjHxV6OkuQp7UOp8JQU7S9KMn77gQRKwlFlV40Lc8lgg4AZFDYQfw89hTo7
WpNaTAiVKGm7K8a83UhsVicTCJUOkoqa4BKtaTWixV3FDr2BFsVj5DTlowZi8wAKR/Lj1Yhc8frJ
uRaR8iPIJg40nSLr5WRqMHKmuON9gw5v/lnM7S+kyJKnvMLrVBv6cGM6N8Itb6baspSuiMzQQ9Fj
OOQzaqlI3SdH3sfRr5lqws+PDE+S4AQQ7XcNym5EWVwx0FIJE9v6ByDco5iQ8t/nnQWXG9XhDxzV
tAepGpMsgtxaHCqYT+OpTmPBQz4OpZNSqaY/mqT13TOZvnF7fXBrjx22gCBhpLdEbeby2+mF2wwD
FQsP8Vz1qFPzuymB2d9boepilWw0xa2ZqdI2SFd+XA+99h0pfsIgtm2QXMuHToHNhlpjDedNrfE9
RUob3YegSe4RVNAfW9R8Xq/HW7uTqHUysZww1FoXyzRJskbkygg9Aymjn5RW2/yQFUl+RCUbr02q
IzcI/+rz8XrYtaOGkhd/QGxCBVx8zsbGtdm0O4CU3ajfjgOFqH1tQWJCSF7JNvbGajCeGRRzTZ0W
8yJra7FUaAI1TEGp9Y0H9ZkdIuy+O9a22Y2nD4wMLCovASBjQIgv106qQlGPRZp6uHsXu6Z1syf0
vGkYNSL8SELhSsgfkBnQ/UtWIyJ32dzXWuKNWFTON7aTzD8stOC/RDD9d+2UYCeA7y6OOtfHuLpI
TTghvIA5v5f103G07ZgnMQ/SuKq/m4XjfCKRnc9zZAz6DQZijr2xXlaX6ZuIi/fi7ETCGRyL92Kh
TrA2UbNzlSp4Aihg7o1pxh3PyqbwfH2ca+eAa8mkApIG2egiKrp4vdNNE6wJKnhPqYitF8PIFeUI
CjjCL3XCE8dJLfWMMBM+5deDr06ypL7QwUJbwNQvF5JdCdT9QMh50BunB+ne6jyhWeQ/+AoyG7dl
TYq19f5fnWYHOgqSQJw/tvxNbxJiLUvr0GrV1MtzXo67GSXif1Asj773M7avU6gNp3zQkmJjPa3M
MzgstowNPsnlrXEZtsfHhVJDlHhWNT5nPrKtvZNggoGcEgL5yAmEr4kmXT5wq0rd/fV5lv/zxZuD
4LIlCauU6tbisJ/0CRXvvEm8VK9QeeKh1d5hcJZu9fRX5haEsyy7k9VJwt/lIK0aLTfCMEjFyo6K
EiKaAiAL1cKhb78NLhCNPBHD9+ujWzn7SHh0ACAc8JDGFl/UQcwdUgx8OBb5WOxCLI+nRyUqY1x9
irYM/3upinAcSOSR1JmX5E0sBMXIu4KToUbcwtVi8RoCCtvi3a3sDY1z3JLVbI6fJTes1+Zm7JGi
8/xipGCtYVRln1qkqW20XLAnqULdP12fyLXPJxsn4AGACrFULj+fIs2rakw+vGgw9egZcBJSSQqR
pmMwlGbxp1MFar9TKpTnNh4eaysU+DgbhIIZvZPFMQQ4F1B+D/nWLycEcOMxLKsDThz9zQeG+CbO
YoU6fTI7WiTwX8TPBvv0KniB4FAdu3LGyC+MtAOaa9Ff14OuDs5kiUqajyRxXM4reOYZKVYDdI1b
tP3nJKn0/snCKeTwkTiUxngCkFzpi0nE39aGs+2kgCAnQz0MjToHzwX4VndjoawOiNYiOAfQUO/A
ifB1rbbq8szD30uck1yMwVG4nS02zq3VBUk9GJ1xSYVf9jXSVPhoWYa5Z6V28BV1nlA7GiizpDst
bmzk04TRaEeUsJCCuj6Va7uP5uH/Rl42OjjDsDskzfAAyaifNRsi/I6jR8PSMc+cv5oWEcnrEdfG
qoPURQcDVDfb4HKRKCp6NpzREEU6PLN89Hwe23rMntRwCo5ZWqAVjh5jshF17eykrOhSNqF/oRmL
qFFlzuXQ5LnnJzGNwQQw3V+iDUqedE789/URrs3p21iL5YlyekESF/E1I6P95iotWndNVYibEXvu
px439+f/X8DFZkdOhW5lT0s6Az/H4BQryo84d5YvWqOb36scv+gPrBtZOgECRG4slsXEEGaIXkZs
QUrj5hlhatE+OrELbG9OHZEdZju2tvj9a7sRmogpu92Uo5a7BOc1zKWBUnlIrTcVsG4DYWvyZmVj
OldX6P/FWe4JkccVWBzSfpQyf6BzPu2hpcJTdhLh/JEnxRDd+lipbyVsq0v0TdjF6dmqNZK8dpN6
PdV3DWnCzMf2o0JR+xz6oxltnG1r4bj+fkNF4FcsmylhG/fTHAHhKgHgnBJsSG/JDIO7fsiiP66v
z7UJBS3A04ayvsor8XLLc02VASbSpL+6Of4trf3ucgNh/13qBGek4G76OOo2PuLaJuR4gQvDH6k1
dBnTylDHFSEXIOgjhJkFotK3mIja9wPaqahzQurYKGusgRRAeOMEjEWE7r5TUpoSq2gtBXDpiGLA
DxtV/7rvb5W+wPMAoxKpvYgtNGKLI5LcilO2JzHk3RZAefW7WrR3XYP0FJGPy4HPbluLzECFQgno
r+5UM+3uA/BAzp4XB4KmH/i0ULdMgOo6FOrF0SNixcZqhGaRj/PXLZbbJd51WHg/WxnymmVaOa8j
LZiNE3btJABkxLUHO46a1eKENRNo9ZNKx1aIEPpWO/XNoUGmczxcH93aXJLIkAE79MKg9F7OZYqH
Oi4OsKZNRUcIZ/TL7jQmc6Xt3KzyN4Al68HAlMgetEyHL4P1xdDloTvFntWixqL4qXKngqb/CmK6
O14f19rmgM0LiIWHBDo0i1CtMWFhohh8NU11YnRR+GsMq+lLg1jteHZFX218sbUjAEkqEyoQNT/g
IpeDq7JCzWzMr72urQ28wIpx+AvkFhqGHRoO7UGhBV6fETvUtjLhtWllOwCVgQlBy31RMXIav+JC
pLASgfpr91NUaseZCuBwQOPE3ki7tdVogs4pqHmKjctjhxvRzyeMVTzco+p9iQLtH5Tn21NhV8ZZ
wav0wCHQ4aduTcOL2XVWv49Cy/nS4MF7jyg3zUBngvy5SxBS/YbsmXV7/dOvwS808kygq3BmgSIs
duzUOEXa+fxC3OnxQfMt+yZT6vlngtEE9jBagieWMJ56d6pRrOy0ttuXvPv0U+gOG79lbRvzfP6X
wQ5lfvFp2mFQtcIE1ZUWDX4VKAQHES73ahN+4K57G2ix+qJYH5ukRG+hzdTmz7mcU8zmAbJpt12B
sdvG7pKnz7IKYbN0Qftz5b0DZ6lw19vYQSZHii4X+1lvFJw9aqA4+25EqEyWMB/xQIs+qQig7K9/
X/n5lsEdbiCuPPm8fQdmGRucv3AEftUx0sIHtHUdvBFT/e8mVo3yS1v4pvJSxvoUnx2IOuY3jFcr
/ev1H7GyC0jx2QPUn4BpLSEhXTmEdcNvexV6GyQHN00768ZsQdeUBQ5+G0NemW+uACA83HaURpZv
6rRPbI0ymovdZVe/VKNWtDutqtz5JDDViw523jiYGgRD/aDU+OF84A6UbBL6pEi50ule3BL6iEdv
Upnuq4aRnSMlYTleUcit3KdJc1FdNzEKexZ5VG1phK4dN+AKdKS1kNZBRXqxmaX9ShUjyfBq9fQD
9n0HSOesBLP7pczKxjohyhrkz7PS4OrjuIPySgZtPhnq0PhHxXfr+mC0/TA+BCZ1gf1cTp3xOI3Y
BXrXF8T6D6XTSvGT5i4Mpsvz30CLGxtn3X91RzyszlTp4mSvin76kptc4b0yoTqt9dTF8V4e5+7W
x81mOIfofCJNX/bCPwcVV1awM93EPrManLOWqh9AEfDCkHA8rmDhLCv+Nd6/g1+qzivQTVw2sT1F
xGMq/jb8oZv/e+oEDJVSEJkM5/CyvpakihKoWea/Gn0ZVQdhzohyl9Wg3St9HlTxrmqG0NyjU+lG
G6DplUNC7k6aYtyKPIYXy2YOlFEi4dxXu+pT69C1fnoHB4hXv5ljMvG5qUXxKyUF+RO8Wvo8pooW
b9yUKwkBBSLBXINGoWW1OJJT1L7xYPfdV+xjEEHPlQnEY1mYXzt/xnlSRwrvz8kfki3G8ErqQ2ZM
Tw5WDptmmbDqQd7hoqv5r3TeERVCJKrK9zEwy+wUzEl0ziiR5xtjXTugfkPUuQ4cug+LdGs2k6jp
S99/Tfyxju7KHhHrOCl0d4+qRHLEOLirEXDGpnxnzGH//freWzuMf+PVf+vvaMv+HDqhuRZqPVSw
TNGnAya2KeKRulMZ8U1vtvUW0fw3smdxBYHiYJZBA3AgLnXwhp7VU2GOSbm40ZqdWjn27ewnhfYt
iEf1ua+K6SVup3mfT1GFbc2oxzeOkpcKjiQCg1bEztWj4vjqRkF7LfUh65HAU95p7y9m085bpS+R
9UX8L/oW1HP/mDA3aJdHuhUf+qbPPhUzujoHI0/xcUZX3v2Shn1qnKNUTtf1D7OyFMFNqvAWqEJT
oVncGz5sBmuYEBZNfdoGPAxFbP6c0wgzGipTENVsk4bq9ZgrS5GXOGqXtksb6h0bMaOx6rRR4L52
lW3cFbmuojqF2qRzcK0qwQdmyPzmTAEk8HfdEKX+t+vxV1I+hkstleo3mPGlFq6WKlmJsLL9ioBp
9n2qICDv0TXFkOR6nLW5pXMhICpAdUI94vK+Ac2sV4Zduq9plGFMkk+a+mCHveafGzds7tyh6Pun
6yFXTjSDM4UKDnGpf8t9+KbhNmq9W4SO4r5iVtLcx1Cvw3Mb6ckO2mdh7XEnQWqkCFBqO1wPvDrW
3/0TRBI5XeQ3fxNYdL1Vu8PgvjahpCGUfoXviO6bZynZ+7XXgvq/65cxUsrvHGfA36ylzkgPkX1q
otx/TcMYilGkB99xqqZBTeFWPZSddI2+PsaVQ4ybime47H1xaSy+Z90VuGL5rfuacJieIM6m94ke
/ZHU4xYzdW2FkklycrEl0Q5cfEYE8KuWDM55neDGHTqb1zhOY9Osf+Cr4QSNiZaUYn13SvaYj+Pj
ojivZtW0ZxMzNQXzDSt+NpQIh8q8UP67fCenHqB/oOeyMbu8cq1R6yLs+VgnhVm52GnSRwQUVlqY
xPZm1P73egaSBy7TSI1RVqMul+UYhlHsRy4FIFxjcCsqZqw6EPTcUdTB7/H6+lj7atzoFhg7skwS
istgsVZmLt7m7qvDYjwKGjXS3SOdt3hua3vtbRz9Mg5CTCNKNLP7msf28Jy6lZ2cCgOLxx3VYdff
O3qb/XN9aCtLX3ZcnN+0Plgii6Fpk9PnE14mr4qu/zD9xH2djfm1Tirr6XqgtQImkSRKGbYkqfYi
Lczycaojg9cEDJzknLW1+jgPUWDvhFLn8ELy4aaMsnrYVUFUv5RTou71pkx/Xv8ZK1MMqI/sUyq7
kKUuqwI85bokHFk3qEMfjdjSvg5DG+7FILJPWpkPG8NemV8eyhRLqdZASFny2YqwRH/Ed5XXLIhJ
wGcneEr8UHuqMh37y+tjW1mmMu8Ehq2aDtT6RSboJhW6ubrpvypzbrU73/Wn6qRGsmp6PdDKJKL8
4WgU20g4qUVcrlM9slsxxKham06DvZWudZgm1ZlQmhtBiar5iv7qrG88K1aSC44Mud0NCQRbziRu
mn5Qt3NAU8gy8pcwD5yjpo+99DRrZuOgTb0ePpZhEKU32VhtLZy1/I74cKhhhvGwWq7fWausuhp9
NP1rW+tPOgvJ3Q2YpmBsi5nOkyYC/ZayBGhwNe8w2holNXWo0/6M83rmb3zstW/AT6F5jAiS5Blc
fgOMBBI9twEz4+uIJ6822kcaq6iLWwnmdLGYtT+uf/TfqgmLzPu3dwW7F6IB6qKXEfGXKeH5Yq1Q
OEpl31IXEV7GI6i6mQYttHNK82ikfLGdwPAPYVnGptenuMfeOXOeqSd1pCx0ExRt6GKzOmvRpw7V
pHY30BGrT1C5BoxkMzPwmz28R394HblBH6GtK9pnp4lajOIKU03wRkoHfJ/80rSPJbCO4MGO/bb+
6/po11YbNFTULZA0hv+6mN4goXY3mMjHFxYZbAJFv3LHz5k25X+MfW4/ZZqd3Y6pZT/0QWYcrwdf
OzR43kiNTzLZd1jLCluSPnJjHFJcrfnmR8hb6XaeN7sEkMtGLHnsLr8qZ7JkHFPh4vFy+VWjDrxo
JSb/Na8Nnoi6Gvj13u/1rtwF2fBoo+1a8IRxtObYB4M67DrSxHhjMa9kt3R5ObU4vaCQ2ItT2dCb
rp5a+agzQ5zsZi01ghc/D9VnDvJ0OHT4vj9OrRizX/99prnTZROGCaCceDl69PGxv7Rb/9XXyuJo
NVhU7ziZh6OKwPr5eqzfwrvvphr2OncPoFVw85fBqkrg34Ut5SvYTw+HK5T4gyC9jcrMf1AVXIr2
WKePX5TYLIKT5aY6Xr0C79FdBAvaPtV9PZZbbUV5Jyx/k1S5o/2EEN47gFQeT0ILe533u+VED91o
ml/00rXOzqRlOxB2+QticUDrVCv+HGbC+Galojo1tTKzBVuy8gi/DHfjfllbDnwU5Isp9EpZ38uJ
6tAyqbvewfhDzxznZOEspt4UyYDBd4+OpLZTbaXYT/RKP7AOYaUJyboBA7wEcgS2W2klQiqvUerg
k2s3Y/dZDZ2M46xOsLVsTczO4LU2zsYuXDvNHQnPFTQ7wZEsbtQwRM6xnQz31UjEfHBmgZV0xwLJ
Y+3WmIxh47OvhnMMWUOH68NgLydYnQv8xNuQZe/W2VdrpBC6K2NF34+2Pjd33IBRv8FSWTtnOEjJ
oGnoAuJabPGimIfSjTu+aa9jQxn52J2oShImn0racljXVmaG62rSpV9rE8kkM2ydl+sbcO1YZbSq
AG6I9dUSDFgY2tTUo+W+RiKfb3qSpfaYdfY/XRz2xeF6rLX7Q14bJArUCdB+vJzhKKGibo0MV+TD
fINfLgaYXIbjP5kKpAX5nEB5subW52OXID63jho5m4ttDQEakympyQ8Re/GSmJQi7JuOG2SoqfKE
ad48W4FlxkdzcjC7tJKBvdNOvjcZzikIcZs7iQKc5+31WViZcQBu4D9QRJVSyouN3GiAFeqsVl5R
6Bff0Au1q7MY2h+9AkV7Y8ZXY1F0QIqbZBsK+uWMY6sQdm0bwO7K6ug2cbJB39lpap2w+hk+AGyX
3QbJJkWWmGT4MljXq2Pn4BPm9ZUTP0k42m7ys/Sxx4L2oCvFVk99Zff8bqqCvJAE5aX7CPphMcbH
0No7IzFwFEdOVDkNdVunD1YwzR00hcn6S81mqLvaHIb3o9qF3QdmWBZlZO3CpoexKAU5Q6AkDcZ+
AJNlmx0gXPHHAPjTMxvV2Dihfve1liv4bbDF0ml7PDihfEReaKbu3xH4ZPWMNmV3riekrkm5O7wg
SSkG8SB4i7+0RW+CVR5xUcXSEANMqtBI/vxwlGLW93hhT1tqmWsLjj6OvKYAcAD/v1wDRmIC8Q/5
hZNqjvNdgnSyec6MNsr2FMM3dTBWzmz6OC67GnKNrOxchiuiSgC6cwmHip1+SnWo1Kcxs7EHTwH9
hA/YUmwkwesfASacTPgpOi57C34YBgGIlMDLdReU1Q5bVuu5TKZJ36VtNBQ3vdor7i3KvM1DnrlW
vGtdO7HDXYfz0a1K7kJ5q0oAJimAvf9xOnPQNjDPa1+Bmoy8OCneUTC8nBasm7psAi8Hv8zq4n0C
rntfZH55o9QdTuX//TzDtRGIA695UEmLbxCEhp01sI88zfHh5cNSb9vTnPZZe56rMP91PZo8sZZb
QDYSqIbSTIJUfTm0qheTHY5B7GVVHqYH0YBdfM6cad68LuR18C4SixhYiUDqdvmgB6GOVESWoX1Q
KXa0Tyh5/8itAaNWfZYCz6CfWpS8ANBSdI7HW9+IyyPY1mI/CFHdFDgBn66PfW21CwDY3JxUjXh2
X449bcsOtxM19pw/46ju7+CeVZ80P4z8nRmbzdZ5vlad4q4E0PZvvKXwTkNiZ1i5FXmmGWv97RRP
XXbqUKSt96oV3ldUW/wvg5EEe8tqNfuGlxCW71lYFVsEzbUFbYFDpQgO6o3vfzlyeZeQQaWxp+dZ
Ne1U3GYPc94b/8BM3VKiWZtlSra4IYCVJhdcrOe5HdwZQyKIvLmI1V0z2hlmnB0Qv53aV7a5JzVT
N3KTlcyIQiq3iEHxSB4tl+MbtRZJU5QBvIw3bv7o+mPSnjVYlI8dFknJKaqGYDp3ZYazOJyU/COk
NCBKQLbAimIasgQGQRfpcN7kUJstUBOH1lAwYlZDfusx6oMy3jW0YfwPnBzS8dOhAEr1cymYoqB6
76tsZ88olP7bUE7PfZ66XEywt73rW2dtAVF7IcHEg42zarGA0GWPgBHCgA2rcY7vrEY1j5GZGKcs
Lzr15nqwtbIYqBgeLtDPKCMs+cTDWHZwr6gFZjr5IxWcgsshN9T5LmzTUNnRiqDnV8ahop5pmgV3
GTbXJahAgUF33DCKjcxhbU2zopGwIjmjpLC4ECKjy+0CeWAcjBT7LpjJi7oKy4NjiaJjc6ADk325
PgdyxS5PTwo17B9yXUIvnjYltnBuWteBl+lJLfYKipLGfpqKqHgoFYHWrOL06aGZmmFLXGg9Mm3B
fyMvhU5VP1FrDZyzNztOZxzp6Yr+GY9wFwD7qNiPmZvNFvoNxbyldL0aWepYAnrERWKpEWaaSalw
nQTeBI3pCbyhf4fAZGH+6PmnXQ/ix7lDQK76+d+n+jfCU6YkWJAuPq4GbpESZBuCzdXaU4+I+C7i
4L4JUzf81pfD2O5NJU62WMhro0VgktI6UUnEF2+LKnFENwYUW4t2Nl78xnRemnSu7ip1SI1TkiUp
fvSoX2+9adbQDpwW3OvykAbgJPf6m+5rQWDu2wgXS1UbpnsHO55bTYWevA/U1n6eS3zmUyeq7XsA
tmLf2PZBqVgMyO1283Ry1VL/2gKs/oDEhezh0ARn3eu8MS9/lzGXJHc1Cw9xT3h0XKxYoueBj+BN
bUVbGLi1LU1pEDsPcJyS5noZzRprAN+WGXhBOmjmvujtEbvOGvaQ3WvdIY3Lraro6gdHU1lWCuCd
W4sPTqEL3pKaIoGXBMXzODs036Jy/IXLU2/uZioJBxVdvP311b06TpNqrNQS5gRfrO6RElwbt2Ho
xXM0e/RyOvXL4FbG/OwDaaoPZqNtdtvXbgsyWmpAFCu4Dhdza05mbQSiRzAtcZvvdYxkKdV5p9zb
RuZ0G7fg6rQKknWY3TThlsEKPcujGuogFNqw0XdZac9PvBT0YF+MRp2eUlyFKAVFhb7lILSIDMde
BQlGIQJxRTznls+EplRUZaaK+b2Mol/xYBb3qlmASsygzR9YTu03EGr6xsWw+J7/BsV8BolsNMUY
9eW67bUpNdWss77346DemGoIXmOY5/GZko25w5wjGDcmeFEn+Dci3XCq6EDweRZdRkSiHjthJCi+
53Uz18d8qud7cED2jGmE5n+yfLNN9kYssCosbbvYq7UxbRT6Fvnd/5B2XjtxZG3bPqIlVQ671bnB
xmCDwTslwFA55zr67yrm33BXoy7xv5qgkWY0q2vFJ9zh4yfwqXB7eRWmYt/pT2jUAl54xUdj3R7v
6ritjqQ22ao3C2+NIKHsJIGarodeX0LCfTSr/3mIP4YmNvvoTlH4mqsdN+oAHdz1rKegdxEaCVN2
xJ0fa/o4NdCVZkM8GZXfK9nlfTYaS920OcbOq5D+1feMFMg/4Hsh9q3hNuM7xGSlCRypJkzcVpUp
96+91tVNCILKl+/GprOtVd5J5nWXhFW++dJdwLcgdQOxYHIvoog4Z6EUZUb4ksVMY640Tqg3dej4
vRZXTmNH0Xe5cdOF2+d87zAi4h5ANy3KtPMGq+Fprox3l/7UdqJZYZReIxdRD9vaT5Ij3Qh5X6nS
sMvR2N/Fdel/DdHx8cGTmjPaTGCNIY2d7hvQ6rXWxa7xZLd+s1OsrF57uDZRnezH7eW5nQet01hU
ZhW0baeIlZfldCw/18bB7XPjyaA/ixc0r/uhtmUE/7LC0GpUBZp4VUuN/A2ycWrva47bRgF0hYJk
kGfe7vLvOb+cpsUGMQp3BUWX+b5FnUZr40E2nooBTrNvuMXGz4d4ixqg7IxmIO0ww/xi+eq/OWDC
rclSDQ7SdHn9E1r0loiCIK+NJ1dpzJ2RSd1LiFyHvKrcTPtz+QNnj8z/G2siDmDaw2043Rn/jDXA
36rKMDKe5EwJHzqyayelG3yoEHVeWNvz62daW6AJRJ/Q5Ob9zMKmUiBY+acYQWyHxjmCvp5SroYo
OwS6J1beSGav6F6wsH8/H5gYTWMpaczPvtFXy1bRWt14El1lr/ugTfdgFkAHpjbNlSbbtF357Opy
snDfzot0TC4YAAYlMKJ1RAnsdHL1tgl0Db31P1qvm/mvNvFt2VGRU7tXpUaKnUwPLX07JGqnbYtE
K8w1eyuSAU3lXXKl+XLNhu9Q1d1VrRpuVFG3SySKTw7c1GwC/mJywMm5Z+9SkOGvmiW9+sfP6z+u
G0dbvQ39lYpNxDrygKZ3kdBWWjXmwH/6eFX1nr0LIRl8rYTNXAFhVCYmPB0oeEqzx6kOpKrBqNd6
IpDzj3Ld9pCjWvE8YJq1ZLN3fqpBGlHEoamqgRiZ14cHNUY3Ogvcpwhp/CtXVsuD6+vhysVq+mGU
64h6S7l0qs9DDuJHJFkmxVnELufku3D0zHg02uBPqajirgoj+6kBv1A5rq8167xs+r+Xj/ZnA5Kd
TO1z5GCpFZ/uPivJOt9D5PZPW+nDb8VVqo1dKtJORPIAH096uTzcnOvxsYJUKYHdTihfZMVOx8vj
0Mwb00RiP6Bz9jNLIlzo5NqupKvYlwJH5KG+EbHyt+p996pUgdw7g1nLu9y33E1rVBHcpC5oYvix
sJQf87QaF6bkk4WnJYSIHAUmAzet2SYb7H5QA7eyntxSy9eZTuAV9nW89vARetWSxnJKP+SBuTwz
53cs5BfiBSpME5107qgsMAcaoV4yqjoGB6S5lOvR7vVHSYTVEpv8/K5jb30UHSihEZzMjrNA4Sj2
1TH8I5lBuCqqrN3hchg7aWF6k/hZczfITb7ykMtfuN7Pv5LRJJJBelAwdOd14ZymddU1fvxnHDNT
RcEiSldIL/iSEyXaUin2k83GaFh5QSOcGgzWbCUFOMxm6KroD3QKSVmlddGDaNcozILSAPC/0epM
H9ZejEvuJo46y3zGNK6/ybWydx1dcaV3iTTZvBrythg2VCms8FeE4O6SccDZtFDMBIJqAo5DuYMX
8PRUBNAlQLHU/ksw8OisMmgoazBcg7uhUVH/urzTzlZ/ilQm61B0bQGFG7OXboySEvif7b8kihtd
t0YU76wk0XdoUfTYawr1nhrAtVq1S8ZDZ3fNxK6gBEB8SnYMPOv0K30ExMHb6/JzyPvwnCrxeNW2
eX8LE7x/Dg2Y+Jc/9PPxJpVichmqMLMPxelCzbQ+Up7dKkn3SgyMs8XnZJM2TVQ4HlX6hWbWZwNC
q6eXCMOep3L2gaYbd0GAHMPzIOXW89j2xo80zpK1BB5+raKvu/AcziFJiHcjsIHb+4RUYIvPrb9G
WcJkU1fEq5WUjbHOuqIm41H84FC6dpBeqej8ty+xPJi6OPhpXmd3QWXU9c9UHQpvC9sm42pNIyV0
f1yee+JxVvMkm6O3SjOft4xiyHlcU0leWNZ90r7qCYVkY63YFdLxeRVXgbnq+tTS3WurrqOdJ6x4
vNFKKJQO/5bkToS6b3/PPSVZa6WVmute1pPue503VuCkpiZV+xIbk/TQCw8XxZg2g3QkQ5b1/VgF
WrAvoXS0205qE/FYu02vroDRqvHGamr/VSVW8B1iZ6LzrpWD9C6KaQv6K6GJFC1/I1fLonDS2Arv
LcsTwyP2Y+aTqpMYf5O1QHsiPwnj11FrvWYT2mnsr6pkiF/8ujYDJ09N4Ng5TJKd7RV0Xbu2H/wf
hVJSqqhzlJ3jlS6RjLhrC5mz7gCPXw/uzDBs7gBCuv1epG7yU/PQ03IEdbNgPeCE6K9F1OdXg1Ir
v0a7quU/QzICxcyQdgxv2jbsrwzTGwJnRGs2niAiRoKTTC9JB6vH5rVzxsoU3boy1PDaznvXOmqe
pWLm5YkSIE1cRjDrgtyuD5Y++MVblbgS2UQhl/0a0YbsLoy6UXM6OYjia/BlqsTy2e69bjbgfSo5
GwxHNyLt92B1vlgHGXYTOwr54tpNkt5eoSWdlb+MYvClbtNoRY74pIEBqOmDDfN8a9s3ofw4ihBF
iMhvw26L52PWb+1CqO9a4I5Z4hiZZTfZGmZUoC+5SZ1dixPuBBIJwR4MQK6p09tJtj0pSHJpeJ2s
kHZ+3DXbQKu97ZRVOyXKHpRm6TdJQRctpABnIwPdhCcz0VcoufAMnI6cGVCTk6HV/hod1rxbpamE
t4Y+Id/Wdpvdl4iQA0cw6zizdzV04mZJsOesdEDgIU12vTw9qJHOr5Eh6QM9SVLvvR56w7tVrdp6
FJ08Eogl5U3n4397NRZuuQn9JrnndRoWLrKzkAutPGoHCJBPfGVqbaczQC1eTklcohfCe3kXgHHy
1nk6pNgCCfO7AGiMV0pl50uagPMLm2oiyqQE3ITcU9A9e3djq6j7vJSMl4EO37YYh+KQK1a+ixGY
vrP1AkTE5WtRm12KExCAyh76yhS4wN/PXgjkZahFm7394uWBOV6ZQxs7YnqjF7po84CCIhB4UHgS
oNcI7ucyuhLOTiOvrP1CpShwNIj/v/TMS94UusPyF5/ZaSzClkktiHYSgJrTxVMGzR0CpXNfJFCC
+7Aa62MVFNA/6JiuinaxzP4RgP/7snwMOOl0YUNAw26O+qVhEseBndkvdqz7t2ZrtzeulQ/rVurq
AzYwpocyMTWDpMy1g1rkz0qdi/3lhTxLiT9+BN0k4ih2LirCp19dtnKO00RsvyRFo5RrjMswgiPC
u/frdjjCEdM2vhFGr13vuW+KP3Y3sZ5KiaMn0hc9W2jbsgDIeLOdqL0BLzj9KTE6Qf1Yt/ZLbluN
cbDbNi2dtoGs4thdq3CXyMV4zJIsvMVqyru9PBPnW/p09NlE6H2m6c0ouy9Fl6LPVlmDt1L9ZRbX
+VllHLzLJv33SVZz9pWDqvSdXVdMeKxEPzW7lLcgMPUdT2N3ZQT2uEBY+Ww8Y0rDaXQA4bFnd1LW
WsaAHpP10ne6+ktJemiww9AhR2Brf+qiDBaO0WdHdlK9RpsD4Cf019NVbAujl/rEs19ir9R/KH3p
PaW+1R9GLYyXBIU/+zakISg1IGhAW3I2l1FJRFjCiHuBwGz2O6iF8VWmBtboiFjY6S6NdfX+y9uE
XvOkZ0DZBtnk2XRqctpZIszcF+HKjbeq6Ap6WyniKV+4YuevKadhamqzaCiKQa2ZJX05QteYTI3u
SyXl2SpLXft5VHOxMSBy7ZVyiFdF5pa/wrCsdpc/8ZMVnLIMVJqQXZokxU9XUKm7MdCK0n6Roffa
u1HCy8dBBGXcSKiYjgtRw/zN/PhOYH0w4QDiUE45Hc0IlFrgdyVeYk1o1VSQRX61Ugz/1c1FTBRR
J46n2u7j5Y/8ZOtwyaMZQGWMXXpWdwZoQ4VZZ3rd0nuNwG3uSRX7g6DNvdEjmFNfHw+oLl56pHCM
OYPD0AwsY1kaxIswSnEUfSuv20wZYkQAgvBaYxakhRE/W0YQPvQVyFMt3uvTiaXtFNquK4sXREV8
b40atbsSaACkq9THFvby531yezIWmRJHf2pyzlYx1jtsn/ALekm1vFE2FuzbR1nu0Ue7PM5nu4W4
g3wfhRW2y+zE222J1fhoui9m4jWHUemGTRRHwbFoJPfaLMb4UA6ju/BIfjbo5DdJURsU4JmGU5+5
mR1VjfcqyBRWWlx2G/iFwD18udg3eaN9y5Ug3H31S2FcUczEQ45Hgtv0dPk6t8UITjK8V0wnKnWV
6EVLh8hr6q3Ve8V1qpQ22lVQ4NeXxz1fScadIiDqWmA+57gtKtZl7/kmZyKq1dIpWAhCEkpG75fH
Od+eXKDgwphOtErO/LBByaJfmDX+a9+Z9rU6JIMTdqZxpynC3nx9KIV8AE0ecgN+8OlUJl4QhQDR
A4bqkutBKOEvuAYoSvdZ/OVr5QOQP8nMAzA4C4w9LB8QYtL4KtwLvyWiEod+kDkKrX+NP2i2vfxl
5zuT4SDqTG8Fd9mcDaq5uZk0QRO8VhLG83j41Y+YRcaHxA6Dq06oioPo2JJ51jzNYhLpoKCJQOuC
Mt88+Nd1u0y1NAteJanrdipFl7UKa8YJhkj9ToW53mRo7zz4FMo2diQtyV58tnEILaZSGNuGItzp
amKsMZgFAgKvVOfaA89kuEL1JL4zxzY4XJ7e80eCoJRKNiJ5nAV26+lQema1+mgUyWvVx2qxkRK0
BX5YdSqUeypU9a2XI3LoL1ylnw1KLYyDRjI56RicDop2SJS25CCvcld6Owle2y11IfUazSp/D6qz
X7jdPhmPOgGJM4QOUrl5oJHiQF9qpDevamnqDrKfQefkXVWvu6HT3kPKxAsv/vkCTq8gDSkKfRQ1
5/VMUOZh6jV9/CoNyri1Ms+8bwMV2JjcjksqHp+MRU4Heh1EwfTaW6eTSRiR+V2XR6/CpVPwa4hK
0n8o6Yk4ZL6R/bq8X85Gm/I4GYjeR/H7bCqtUvHyTg3qV2xrpT91PDSOTIDK4yvU9v9jLDIzEBJT
qYNi2OmXSfRNDQlW/6uKzBQoASN2N7yJKlLhIlhqQZzdMyTh1GanzIzaCnni6WAoZwxl4Sr9K1a7
1bXqBsaqyDv9pm/DQ2uHm0BJl/xwp99/kh3D19Ih8YJ34hic0+Ryy01jL1RepUgifKnNdPK2oVZ4
+9U1o5xPE4nL2qZKp07H4x9QgB21VUueprzW9Cg6p1cM7+j3bovVr2QvRYHTPJ1+1JRiw3FFPpPX
SJ29RHKlC19u7PhvrDeqE/upfg/TBnXSPja3gwhSzEFce+NBqv97+TPPqg2QHmF2Thxr1KEwBpiW
+J/vVHtDTZqyLd8pmRrPQZnkV2RWw10Rau4RSe3uby414leoyf0R9oH1oCRDtzDXcyApFSrdRJZl
0mMlruGv0x8RYN3jZqNev8F5L9EoNSYXZz1o0O/XKwzvj3EgyY/CVkftXmiJDygO0Z190ullRM04
UZ7rSHHDQ4yoprRdmKH5jiPaIq+DUMOdy7My/3FqgNZEjePkW2FF6l2rueqzAGn1SMW7BN8qG/Gq
p3q0KchEr4owbc2VrQv5xyh72RRMaO1DOUb9b8mQmn6z8OOmnfHvzpl+HF4KE/6WnQrt53Tm5NKK
a3wklDeprHEEo/P0KOsiLhylstSbLhxF59h1YZtOR7k+cehO+P66LfNuX2t+h5OdVvj6wnrOn47p
R5EIEwmQ1ViEBKc/ymyJE9vIkN/GIe7f9ELO3vWYqqrGqt0pUbSEh/1k/3BAqVGjd62RfWuzpLgH
h5z4iEy8hVkpYZzRpbW+gj5fO4VfeTdZlaeTBtaAyF8cNtY646m+c1OtdaDdJn8njRl766NfE64v
r8/5TFD6nZJ1EiA42/O8xIozXdUb2f0bNdjeRYZLuz9tu2vXTPN9EpZvl4eb38dUeumtI33KViMh
mdcqXbupiiZTvDePR8AZpYiGiCjEVZlX9QE18PaodZa/sAfnl9fHoPCBqPADgabye7ra9lD7eSsY
NBuBrNaqr+1oedkrT8/kH42dy7ter+RD5QXDQtb3yexyR1PXptANVGqOl+lGv9D1RnhvA5IuT3lt
ZWs/DNQr7LCiNWbs+y/OLqScSU8NOgmZ15l8MJGSFARhGL5xcKpkcg5NX3u1GaoVCiod7qW62ju6
1i7lmfPwAY4dszoVRAAVnBeEZXmUG9UKorcy5ugUqZGtPbt0dbhfvHtf3bEMRmsTKRhCMbQCZ+9B
XppKa6FC9Aa0IhicIq4zsYlVqh9pUGMZZUzayJfn9ZPvo46PKSU+Y1OVd3aHwVoMaZS3yZvueeke
LyzrKhlT9zCioLWwYz4fCnkYHhoUDebCoyPA7zyS8uQND4dgk9iy2Pa+oqSOGVEgWPius+0JEASY
PMPgeYMs0OxgUIVEhQj5qDfQi/4qiHp139CM2g1DK34k2bhUbPl0PI30HIQFwNy5wbZUg2oK5SB7
C0Ldqxwzz4oazZ9ev/JKNNWcPNfUBejk2dmfPpHTMF034EPnSxf59ORFZCZvRhj2t25Y5JsS+3Kn
bCIAN1Kl1Nf4/060uXyR5f7JWvK8TO5MU9iCuujpvTPoJAyeK6VvfoN7uwOGJdtXRRcGdLoTY6Hh
/8ncMhhpCfc4sfzcxyFNVZTpcEx8G9NI3WSwmTdACvtd66reqhuUpTP/6Xi8nLROJyzZfGITRWn8
POmzt6YMjT0FiWg9Ys7+g4cr3Vc88wvtgPPJxPcaZyb+JJXD1uR0Mguo2l6XyNHbaHbSXeE1xZoC
8/CDQv4Sdvw85JwkbSg9kqdPkeeZp2gOvpNgKX7zrCK3nHRU4q0RW8Zvu1LCWxjE2boIpQLkVKve
GJ3wt1U7FgstxPMJ5kfQIOD1wLGMytbpB1OVHKRwyDic5hju9CgLV5mWqn/NPo/2lY1xxeVL7pPx
4GgCEKRoQKlpXs921abNa6TP3qpBe66aot57Kg9XPprrgFRpe3m08+UEGkYnlrLkRGWdu+41Sttg
diuaN3QA3O+BhGE56ofBQVPbt6+PBJKQsIPmPu3tWawX2IOMNlLZvrmdkl+Piu1vutYLtpCPy93l
oab78p9YF1gXHDfQsUAYsMEh1DldMuwRYzMUifLupZm2yzH42VSy1cFSFe4h9yrjkFi6t/YxwruX
LFB/l4efw5H+G38Cl3HjTQz7aYn/SZU6IJtd7dfyO9QHTdvUVqE81Frd7NBX19fVkEvX6FM9Sa5i
7UFwA8IxxnGrmdV4I9U45F3+ObOrd/o1VEvoAZHtEx/ME1Rat0Cm5Vp5R3nUXFfoHeGxmrrqXeSq
1q5yNcvxk8qVkVsu24UgYXqRZysxqb2jgMohBmQwZSX/zITRq2aKnLT67vc0nLwmGx+U0BQLBaF5
WP/fJ04fOLW8CEtmC57UFDHTVFbfazA/BwR0VSet7KRylLL0t9Kgw+UNhXUYhn78Flbiu9pHzSEw
60OcdflP8NOlt/Dl88Y4v+mj1M97R75K8D67KK2+wRkw0dR3Q8meK7Qc9j4I9y1v5FNjhlbpyJHh
j2sbjbQ7bK+hiSBiBq+KoOby+s+O+H8/hBcCfgSVSPLn0zXIixQutxJr78Acg01lh8Yh8Jt2K1pN
bC4PNb+xp7EAffG1FChgScxLuw1qAqicaj5KGaoF7Z+I9artau9PH3vVYaygqOtV5q6T1i7WvXAp
aIP6ebn8K2bJzfQjUFYkEUcEAfmreZIne1bW6SB20MEPK/vYWJjcl53VOoXcFD9DjCnpuyZNtLTi
00Sebnak55hhggzCDRgUpxM9uGEmIq2tPKdXg++5iTb8twYqzEopxPBexb210UXgPfdqmsJniOPi
oPeiWzWocSBO0Ur5satoti2c/0+uI34PrzaFaKBVCEed/i470n1k2MrYc8CkSt+8vvEP+iCwlYnM
fuWnbn/s+6JamQUyQ63Sm7DsKu1qGFNlo9Kufri8POf7ET8ieFm86v9x+09/Tq3YrVFLWYgJG3r+
+9DWXNzltcBBMG6JzXJ2/0zynkByprEo0c31CvI064SozNajNzQkK9Dlvb1u88TLFxb/bM8xEIQg
9hyUL4779O//uejMrkAXFjklD6WLZIw2NuxqZY26zJjfptzOhgP6r/aOjdLl2cL19wEYPtl4DD5J
X1DlpKfCRXs6uFsYfpePKhvPhWo1bEcqnsqVH+fejyBR9R4PMbOWwLEDjFwPopDso+y6wSOMqTFb
FaGHG3yRZkPtKFGXkLH2MnFV6AiYCNqPLBE4tIRFWGvonfVGtik72w2e0fTLUP8qcUY84nHVSkgz
ByAjkdAaiOHlPi0x9XPhsQb9SlM966UNuvTRT3wtAklplmqzccfSUrM1BasRblOpQlW+vNk+WRdc
8GjawdqBeT6//Kh+F2rcq7LnGLwHh7Ryk2+qBt3c9/P0D0lr/1hZVrnEYjh7c4l0YJJMIAhKAaQ8
pyvS6lnsalWieI4P3ak6dOj5l6uurVT5CqcOMz7C6+quvDDJk01Bw2bp0Z9FkQiITdKMVKbpIsKj
naOEDChpUJHw5HNq0HGDA0i3puYO7wB9dTttXuCh6wu3/9lHMyZ6FbCvJ3Eh7v/TjwbV3stVKxhT
07O/WVt6N2lr2TSZO/uo9L22wzbQ3Br9aCycgE++lgwB71Ge/ok6Mrt5SeUQlo4UWmmIM+8R+yyi
vacoOJ7WgVpp1xkRe7KQF5ztLPr5FM4oxDPNXGSzIE/2tCZsKGqGoIU1zanNyKjRK9AnwcnOy1ci
F/a3ErCNu3DVfNQCT4472Rd4zYmFCOrlTLRiMNvMTlQVOkwttXV67El9JyOtRpXj33UR03XPtEau
91YfIVm+Mi2gRtc9hpfNNzPtCAW2ZP+jsi0jK7ppmlH4jlwqQOYTgTnd2rJrDbFf4GdOm1fjhO0O
0H12oB175l8/io1mjbpkKR1MlcQa1Wn6i+6VjQwgvH6RmnLgRLWoxo2WJFLw3YgoCK1jvSrzdQwg
01t44OYPCtAtWqvsOv4GYHmOG46I9SVyNOV3Z6Mgp9zbse8kw8+vXSTzQWYhZtR0tTrKvvJb/YlR
lXAwXw5u7IU9Nd/H80FmhaDaN2I6Ap7ymzQTYbqVJ46IAFpL/lfzrTsbZm7eaZjQx3M03/gWb2/e
ST+Hw9KXzFOw+RCzbA+dRD1XYtZEMVf+tVw7AleVV+9Xfa/cXV6Y+a0zH2l26xTQ3U2pZCT5Jjoa
uaNv9G/+0SoX0vKlOZtF0Qq8hAyOoPLb/Zauw7X0szvIC6WjpSFmtxhG27Ur3ED5zUW90tau42/E
9vJkyUtjzGJB3KUCNccu/HfxXHwvdtsAhoTT3OMzavwNhBM82gdvLQ514ehL1du5rgFp4Mk5nSei
SYCGXt3xfaG3K7V95a6G5IdUTUafOmKtDv7R33Vr46kHWRWO0AvAQwchXY3Vlt+87vSNZfzC/ryC
DH15WhZukHn0JkE0COOePeSbL0l3W6VPTblwf3x6IHguplo5fZ45wVTxifyCjCHcyPmVHOU/9h9v
jQrv/vKXfLq+/wwzOw3ZEAa2HzFM9h7ts9fhURyG3f82xOwkCCOv1YTW6u9m422mbYohwMITt/QV
s5OAlpkij/E0xDG/9o7KoThESydhuoH+fUU/duM/MzU7CaWv5WapMYZ8k9pOew1+bCic8iUvnUZd
RX+ll/9t2mbxQuXZkqgTdn/2Pl6JB/WY7pYWf86h/++E/fNN07z+m4VEsp+LkG9y/+TXyi77Y/zo
eLePbbmtH/x7bXTqR3/BMWpprWYPYx1lfekHjDkMK/HbKNYiX9m/jPv/bfZmL2Oae3Fhx8xet+n3
/2069XB5iE8fXwq8xMs4TXFMTycPydoRQGGk/DbLYyZ+WtpPvRsdtXv634aZ7W3sat04HBkm9ze2
vgujY56vgkUtzPn2JuGHGkXqg9oqqKw5GaI24ciXsTQ+2ZXlp44c9M2tCxSzhdIOiX6bpVnkb00r
Cvair+J0HWVe/R5EpUbYkXb289e+GvAIGLEJcAsshzb37F4aur5Uw9qVn6wo7rCW79ObkgiZcK1Q
HdLQfiGSmmbx39M9gVXQBAcrAr4JdP/sdI9jyM+JbP+Ph6u15rhhEDcr0zWXwsL5y0H0T9JDHgDG
FpCPPUv0sDsOvVBT3Ke2wi0OrXVkGaUjifFoySsaa1Wx+epEAukjxgXVP/HyPx7Zf454DLQ28Mo4
/6MWiY4vrpJKK0vUmWPqY436eZ2XCyPODzh5M0/WVMlGoAPD1NnRq6lqgRNTg+dKEcHV6EfBjSEk
95tuj9bNmI3ZdQy5YKFoebZ+JOukz0wqIjq0gWaHMVFjqRdj6T27qgJihqrDzgtDZXV5Ms9WDwer
CRUwCYdSh5jjT0RumZ2fyOlzKXBZWw19m/20S93TdsBhkoUX5/yTYO1QhQKJwN6jFnd6v1g51UMr
UZLn3Eib6xJ/zdu00JcmblqNk40PWH+CvMmIH0G/mMt1YFgaYf9lGPeBn7XbXBj6t9YM5H3oJQ/U
QI29GEMtd4SQ29XYtN1CJn5WAWaxZJplsLCpKyBbOdstuhRHhfA9677weRag5fZW+Wyi4619SzO/
MRzZKicnkALrlPRX2aRoMjsG+sziLYr5zxYm/QMMOpsPGg86FVB6QuBdZr+H59A1y1jzHmohQpSV
3agy053e1K13myAzYl6VdarJa7rlZbXyNMxfHPzgpf5niTJE/qaJqhnc1eiaGnajat+lPc7mcWVU
x0Sp9HxNulu3yWrwKG7tB60KtX5hl84fpskBFYmICb3F/mFOTzdOEdvZkHaRdj+0hvgOojkYrlo6
yb9LK8HCB8GeDMDW5ZNxdugReaVwhmoEeHfy6tmYJRvYt4zEus9lJo2ip+sg22EeRRqoBxdM8zcN
u+7D5UHP9y5nHggUX0smD3fg9EOVHtmzCG7Ufa60o7EpUUiON0FZqfoeSx4k/tVEk+NdkLRSujUQ
wvN2ykgNbOHb5xkl800Fi+YBmDTQAnNxjnZKwzTo4PeIDKXjXSdqW3W6Esb4wQchV6zHknreJpPG
wdxkRa67t5fn4examhRQpk4N1TQII/PSkhTmmh5ISvYwRkOAYHUR9v1WL1wkKtPG8JYuprPhmGuw
gWwu0EqAc2dHxPJKM/RUM3qIcZWl5lOlsPVFCAXeicbmi7IbQLch3/BiIi/F2wyU9XSRu4hem+43
4h63seE2blS802M13eWR1yHZSG1piMN+TcHOWljX87vpo0CIEdL0B7DD2aamSqWjZROXD6pfiu9l
YtvXWhva37Oh0Vd8tHalRolyK7ua/12T/XdFrpPd5aU9O1e8aBO3cSI38g9zdqOtJ5EmvIJonMeG
Cnsetxu3idXQ6To9PWqF9xQgsrbwhM93NPaJk0Y1tH4ONbp4sxXGOWIKKRr9ocyz9EdFH/a2Szqt
vR0SFAI7xayNdaKPRfjd9Ud3SS7zbHQwcEDFpvGZd4rwpyueGnkRtVbXPxiZaV27MXXIlypX7HgV
qGFJ2wDoUbIbtLrbZUO8qPJztuwf9W/eQ7oA/P0MkuO2HrVPIxgeOrIjeeWHinVMI6uJjmob90A7
Adp/Tysl/xkWlXFM2yF4UTO3/6KtMnJqMAgmMUSku7hZ5/p4Qpc7e2gK6QEzS1wfiBLyctcpdVyi
2oeFEl45Sb4A15m/HaDK6PwB0qMx9dFxO537pk+kUmhK/oAPl7Wutda+GQsbnZRIrIEkLXn3zbc3
wxnwPiVCYUwruEFPh4t0VNGrKi8fkH6l8NfW3TeUSMatsG1PcYpcIfYHbPD38qGaR1YqlAmeKD6V
3cVjPzvXXqSrOfB+/QHRbAgMaHKGv3VtUJcexc/G4fAgcchgNJRmGzlpOjSKESniomxFcBxdEZur
BIzBFw0a2CnsEfrocFwgudFcOJ3Gqh5sNOUazKCjHrs02c02nYUguY9U9levhmkownrYC+Bywcae
DmU38DzdKpQf9FTNrtURDeam01x6s2xRqBPhuvaz8SVu0WO6vGrnWxN6oMI7C1qHNZtDnuXKNhFY
VaQHr/LMbRqXpnQsCDksB6sN45faJPUCCPGTEdEpoBfMFiUinEMyuiiVoqqVvAfTj6qta5j11pZT
e2OhxeKYsD+/poMEPQPIy9QnmRgBuMDM5tZLEd4Z0mZ8CDMl3tlVVUEPbou9l0jGJs+ax8sTerY9
wTZPeAeUpScVu7n9HPZTEOXLdHyIMlvcRLGqbdVqyBY2zKejWKDGIMxD5JsTn13PjPymqccHW+7r
9VDEmlNhRXq4/C3QRdl4/wbuCGNN2D91AqgSl8xNHfQ2HTEW1oJ7V5QC4cFyEPnaULMieumNIqgk
x49gcegOgLnCJjQPAz99HMtWT4ASCJDef0FkVMPe6JCWX3HN+omLb3qfVyscthX7hTaIOUSOjWiE
+4g/LZr6K+EbXWk7AMMbETpJbxjjSh07N7mp1KyB9pz2VW3saHo3FLlCmDLyqhtKX4/WblEXQ49A
sJknV17uJjpY01Gl6rurKvaHvwqRXTeotKOPbRyGsYFz4MAhjy0gImXS0otXYy1v9X0Tm5kw10Om
FLLh+CC5I5OqJPghp+0gk1zbYWf33+GaqGW3RvioL6KNXlRWdIV+mp89BqGSZT/RscNf+GBFtQZr
uzMkN0igFfSD5zu5jJmy7/hI7hQCK+w81leIO2atY/iiNugFdnpRHKhqyOHvMVRKkLO+i7KG4mCB
5hsNWRLFkX0i6cN4U1dINuEHllrRO3AzW85Xmoci5Y2rDw0lzxLd1G3Zy0HwCvcrTTdBXKLEG9rA
Gvk/AY5vjx2Ph7sl8TbC96yvI2lboD7UrfRibI0HFZGnwlH1SEm2ffB/3F3LcuNIdv0VxmxmJsJQ
EyABEg67I4ogRT1KKpWkqlL1hgFRaLwfxIsAHY7wxh/htVez8M5L7+pP/CU+FySqmCCblISMbnk4
ERMtUXUz82bmzfs8N1x1b4Ymmqu9l0xPthejpBdlrjnyehbB2TmpCLiXQR9t2K5TceYh9aXIXPTt
RKn3QDgzzV6a3/aREeMDYxmifqIWqiffuHGWql+7XThZCk10fMCFaKiu6iOgqhZBCMx69MQyvGgR
EcKuVNiTmddbIqfLHHryVFUDoTsupaRI7qKlkATTEmquNY3gky/PLQWq3jgqejNnnAeWmYwHQ8Hs
a8vZ0lteZmYP3dO6QPZZavGil4bj/iyP4gsHD+7wzh0K2fChnJVqvNKcHKkuk0LwQlOz48ySpwCZ
8S1UUSjD/BSqGGor5GEiFZq3Gsb5qARte5yLyE1xNdV20Fl21Ec69qAcScpy6MY47G7XngB4YyFE
I3WmpuWNYAnC6gLRKDP9sMwzyf6aS0lfni5nyCT5tMq9nn+5ML1iOfKBF7jSTUfs+xMzjTI/gD6X
lLILhBegWd6jbAhp3gOlZynDSX8QAS8UKKr93qmioE3LFRJC0RxS6ys5AGZGZoLuQAFqb0qUtY/Q
Zwl9cnreLInvMYXh8ryAxeqdOYtc7U6yfq/wb0OkykbGAia+e56BrnxTDsWF3NVsoHchnU5aAopM
wvELR8vFql+GWuQO5DLQup4YJ19LBwqxP8bW9ezBKF0Nwug66luDtARC8iyf/bLAlHxks/VLeyaP
vaQPsJDlAilTej8vihlKiHomwKX9AILgynFnvnmOMlR7qGhhBBD8QsvLQF0ZXWEghuLIDkxnJY9Q
J5vhORUDUxDP8hxJ908BUibs9AwIdODEWFrADnpCNcfQngSokVIfD0vXnYcQoCASQIMAzUctbJo5
xliGY9s9T7gXvSQYjnpd5Clq6P1RXCmeDVHTDSL7yFtIKsu2OEcxtQTtF0F6JKLh0DZ0NOT2ICko
FvyvaAa7sLUQTlv3NBPsXjEH4Is8+PXwCps2R5+UQSRiQdNGdgYyEVm1Bg0n4R2L3firYy1VVctm
UWwZKKwIhpdunEPaSK4zyANs+SpNppYkF+LXwzPYWXDVKhA9JpEAjNr6Zk4Kig4itBhzvC+R2HO/
qFbPeiq6w+Sj1F8Ix/Dy94xVIR8RoiTSjptvci9J1WWZDpwvGXBlz8JILqQxvNFpjszeBRpfHV7Z
Dm975JmFew+ljnCfNrt8Sv1SUNAvx/0iLkO10JDqpt4uLTm9Wdq+P+0JgfQVuq0rjaOBF345PHZl
ozPniPKpCF0CxQfALGgaUXZfhjsGquEXIN7P7iPFgdPiFIWLVh85vwIguk8903NVTcDjOQ/j0ixQ
gIUKiWygSat+IX7MBzOhOOKtrsIJ7KwIFhrsQAkPjluTJYlvo4bTjLufgYqX9+ypBYwrINsHQ+gk
N5BWReGdpiUcC3DjOKvBYqQ6Vjx8MIOBjwS8JPeSEIDl6NQBdi6CoXkGN2CgmONkQNKlFy2PYnTu
HBkYwvDlAzyM8GeRosZeEDTTKdHgOpAeCkAWKlM04HOls2WkQgeCbmQdMzN2jHDCwofOCFUYxQZU
hcOOZy9wEu1S7j74zqrfu4bTXSrGs2EviU7tYuEja2ppQjxMJUlIHXE0gAgyb8xIXvZOY3ngKNPD
52jnDCM5GGoyUiapPxmmxE6nWHQlM0U7pYckmQ0moucWSJRDJYDsiMlYWln56WwlL7RCcIMjkamm
7AXkM8FOwCSAJMR/k967FcDB5gt2NPStB9hi0DRTB/g7U3KIzUaA6ex9zVFm7r/QC4AxoUVTmYdC
ZVBNs9xP0Vreh+b7MFgN3HPUzNvnSqIKt7aVOudKJnkvzGTBeNTMCTIfsggOjwZ3A0GM0eWtSB7E
NJw5E1/J/c9oKDmLx+kilOJRspJRHNjzZ/0j4YfdUw0LiNoi0CVE2n3D/7BEBJfkffEgI53auVg4
qhBcWXawcsaDAKjiR/i651TTuwacfhTjAxy9ibURIDbmL/Nl/CCgPqt7b6O2ACUWi2GAxiyl2Xcu
4BsA+l+ILiH+GAnAaTG2AGZpa8PQdo+5J3ZPFoQxOQ6qFuRIEGRPlu/6Q8vNl9YDZaaOS1mZnSe9
63jQ00x4s84OX6BdTsO4QLUinMZ9gOE368mLmQQg8qRUH4ZAdvgURkvxxokUwIF3AdJ5e3isnawl
7CSwk2QFBQwAakQpC7uymRKkqpLFwoOfBibMKsD4DhJbA0quiiBoGHl++TGEau+jiWrWFbTFAhgJ
n6MFInnvo55gminiPtSLA4FgYCGLpxGskO57t4ws78JHphow3lXo8J+sYri8Ozz5HUahHgDGOHyf
cH0jKE27tnXfU9NfrAZBV/yCuM3AusB5WHwdwg60AJ/gKsL4paMBZQOQqEDRrkIXDU71/LgLCF9f
+dIXXPmLZavIIlMEebKIouGRw093iXnzCNADkGuo6iEwz2bouwS8XDeeKTKlnIpkgJlje7FKznwg
uI9XZtIfOdjKc7y3zsRc9cOXKpSE9UwY8fCWIe23GejMZCQJufZi+AUNi5HEsMrUwMXbjzYvl6bZ
VYUjSs/O5ULlHyE4o36Kxm1WEmSAZYWDpwuIaTlDd7Z81dOczDQvwIIEGdyBcyStpjkeTg3ymRGa
Rswdrttmvphrz9RSXXalx1xSbobD3LxA6/bsfhn6X2AE5S98lJApAtwZwiJHCRWlFrOHNEqWqYsI
QjFHnQBC7au4m8bjQajaU2kQ2dGkBHDyMf9f05GEMRVSz6laBlK0WXro5Wm8zNxVd66qs+AGVRXB
ZeYMjvUW3OEjjQJfH0W3AD3QrMc1gZIa9Idhdy5ks/yznMvFBF0WvHFYAk9yJAnHWvs1rztaRnWR
lw13Ozz8gGqhVW9d92zlqEUUzdx5uVC6o4VqeZMcDf5GubNYvXjTEFPBpuG6w1kMPY4dCr4n8Db2
0nlQKPG0G62WU1gjVxE0xyuAPeWjl4mWKtkd6TtU1kBFdo3hoL06i1JZlQACXVLTj2F6avZNT1NC
5VgLrB0mQruHN5ruAEQnkE7ZlRUOpTAMABeUDLJwag391bkN4Ij3lh8Vnw+vaud8YKPQGQEwaHg4
oak09FIA5CplbyVn8zJVvYchIGSG5sCO0Bwvtc5iUznylJHmsy00UaaA6wWHJrzPeDybh17uIpEg
RkHM3BxEgwd0q5XhNiu6SxOV8IMimAACBBmulGn0wl6HABgAkFUfQTBcOWrt01D4+8uoW66GgT9X
Q7xyI2hus9EK5q9W5LlwrOZsl6uQJwhdI7AM6YXDyW5grCzyfhnLJeSJop6ZoZv/OkChwZehN5M/
ZWZ4TH7t5Baj2gVhVQK+QAIKUpUaq4NXy/JQ0yQ8AntnWDwqyGhbnQsDx56J2tCLZwHK21alG0mT
FTp8LM8jdJeNtGBhh9Z5OZMBljjKbRzGUZQNU3+c5rYTpOhXtgyc9BIquiiNxK7dFTI0QurNfHGU
AeNooHkOEJgFdBmOqY87EHKiYzBdTU5S6geK3/ECIGKNwrmGudBNRN8vFWCSlzOxvA3htDzz1HIx
Ac6U+1UWy+ULbzkKhuCrqJoKQY7BYGN3rptFwkxaxL1fgLPkaEgDKUYCUImmLmJdx6zm5gtAWFJ4
uimtDBIFtWvsWKGNO9CHDfwIFMpcMaKuin7VI7M0M8EbZ2gBFJ6aKzTIPJUcGa+hltvIeSxG9oJK
TDU1pS4WGqrTnJ4zTpDC1UermH6cjSB+0UrhCGN2PA/oy04VJrDwqbQX2VXsbPFyWrk3i7x51lfT
pSEtwmw2DsrcXVrQfmIU0/aspOsauSn00lGRAjT/I9qbLuBrdKG2mtMAz71/TC9pCBR4YQg4CCVI
uNzoXtTUE+RZX5jNIjG9DQWhGEu9XD0tvdQ7B9JFprlAcYJzyzoGiNm0e6pRUeGK0m6o/iiua1w3
34ydmeLJ6W3gWGjjEBQLJAGqi4tQgtcjlpf5JRSI/HQRoHEXvHTyRTibHctDb9wMmgNyk6B4IlMQ
N6SJOyjJLkK1ymBxK6M3tKIBfk0can5WDqeDOBleB7nsKUeUwD3MhjsPvRGQH0Rx08aBRdruMipC
cXHrZmXvJlgW0VRAo5wHy1TT8XAIkbOa9aXp4Rdq76BIgkSwDekLO0Cngo18oNRfxrc+ugSdWwhP
TLtwoV4B7Q3tXMnFL4TOcnJ40MYLXDEXaGYyDhXa5CATij3sC3kYwe2SJrehG8SajHi3NlzlqzFK
J49CyBPXtt7E9VhoYI7XEE4iXGF2LM8RYgQ2pPjWCgUlOEflWthF25GwP7vsofv2atLr2nl2EYtO
vxxbMyl2Rv2hIKUoWhPNxcvMCoCNQOxBD6CkQaRCNfMXV6hoKxACCW+XmdNDgdvQO0vVLiInaPB+
5DQ1xN96KFIDMCJcYk1kEWD9pNKyG6AXjWebV4Iq5pMstI6p2Q0zrRoFVd8Qs3j58fQ3HpBUtCF2
FlFwW4Slheb0yXzlC8Vd2jUtoEPJ8aQHjBG0FXMWZ8iV/OVlx4i4CVdxn6AnUInazHl1BHPg5Gbf
vhVWqvMR77OgqeEqvwBkX3jkmuzhJqUNkgoAmwnZPuwpQrSp8ATZD2+FHNCIZlKkH9CWwNUPL2gP
Nyn7A54IpLaifVtDXfR8d4YuRkJ064ooy0OrtlhzZjNl3FOtwSTP+ouzvOwjJr0YDvA0RYNjCHZN
oUcQLSgzx1OEFF8yaNhVegt32Rtky/QWNW/Wh+4sQki627O73hiNAaJfAtmcHXul6apvX08aElYN
wBxwgJBJRPJpy6JB9kbkWgspu0VDVSDEJWiBNJaCFXoHIb8nMNG32hevg1mazdVF6l8gWyWdZ6rl
z0WgDD56WMemTdhP8+IfAf52sx48+fmf8PM8jFCya1pp48efP0RGcJfGhpFe6dE/0T/9/qfsP/z5
yp7HYRL+mjb/ivlHoL8Zf6ynOvPDJAAWb/kxM+Ly1kgyLz387XqmWAgRugntIL0Pd0g864+qhfwm
oY5Rzeu+jIx//tM8zIKU5mfaYfCnzVfnT//8J1z5rRP+fUrVag5R8HQsOnsC6b5yguAl7HSUsVcf
EPTCwNx8PTyBUEHxLZDn1h+cj58YDv0WDw4vr2b1+lB8nzjDy0MLWHOnYgEZ4ZhSg9ILWNBTT4CD
DzwvahlHH5YFyF47gZyD+wQ+m+qzHnDrQP3RPKBb24oFSu8ENTXwHAM9tPpATGydAkk+AZ42oR2u
vyWN8G2dAjgJW7JA6p1A4pLZDg1la+0CJB7OB5A78b+3tmxEA1ouu989qe4+sLTWH7x526vvnQBM
Ff4g5MmsP29u6wGT0JIHwxNSZACihBBP9QFTt3mgKCf0Hbwdm+/Bo7d1/AkTq5UAkKUToIlQkRuU
OvqwAkAYnECFRcQNmYfrz5s7BlQu24oF/cEJbILK+Ge2X+yfABsQOR7ollJ93tzSqd6y1dIh404I
uhdOxMa+y3gYqkXXG78e6g29fdAwW65eVk/g/YGjBTlM1YcVgdh/ymqi7IbN9a/Ge0MsoLBHq/2X
xRPqVoUEro0EZAUgnQ4UGZOv/o3eALgW2rIAz39VvLEl47ffAOgAyIpGdtJGCNBFAc/f0CmgHkCt
ToGCNQJ/H6kMmzU2ZIGqnCDBnsLCa5Hw9ljQXhR0T7DFAFqDc6j6sBehfwJFiMoGN/eALIW3dQgo
EbHVIYA9CGxD1ItQ/cvWBZBO0FkA0cGaMZQM87aWXpWxtlo7lCCEmRBegH+w+rAXQFRPgE0O18xG
RXqDVhAVSLdiQR/6PoDtkWnU/y7qt06BKJ2gnQM+9QV4c7oQhUhacUAmWxdxK8r8qj7sIRieAG4X
NSvkz31j57+1FwCKELpDU13yj3d+e/O7J/CIwwx+c+YPRfNabbrQ62NfkVSO522f4BcUfI+cBCRf
bQygt7f9mxPZyg+GOALaCsqs6Cfjj+K4iGFsFGB8/9yz/wwF6bu3VLNs76lyptpGsuWRPfoHtfdv
l8CWrxTQuIAlZ/6UvKtr4j+8rT8zztZKwdv6ktyMWz8yf5vs/PFm8dW0NmNt/4pZKjOx+pv6l2e2
Eevx3CqrL8rNqq51Hx7cd96jHtj6tlsYfqofk9xxH3+/KQepBk9hHDNUce1bU82SNGbnSnZ7W7Ij
wwN+tl8TqtzCEAmtyYYJGNvRg6fOmRGvDGSu2AHDEgm+wtajGJ4eZ0lNqJo8lKvWZNFmXW/wmoKv
bemOjcDXY7cmRNOlN7ct2fMYbKC2ZWtCFVkOB26SpGHjclDlbNvZaitjbrHnmNzGbcme2kGTCfSo
tyarx6HROU+INnPOqE6rNfFYD+ZGTYf2jWyQtlSn9mOse6ke16SIMCUhtyaMQF+QGGVNqaILFa81
XSP29YAly4MPiIGy3CXtq+1ktThEAJCRZDDr29M9ywLIHIYJ0Kfa0z2f7wgHOOQ50E11j50tGVBt
uXthxI0DhvgqB7J60LnSS4MJACOJrz3l9zoyHtnTQG0V2vLhvZ1aWVM1QdlQe8p3XpjrbnPKHHj8
3oZcT40gSQ2b5XOfB5+zwvAfwyw2axaQ9EEmbf3j3mj/s9S1q9AD5jq7h5Tn33YPr8JAn4c1nWq6
VNzXmizJ9ppMRVXhsHvXRmqh+13zlUOZRT3U6xl8HcZLnZUVPJ5mpMM0tJ7KjdWWvzdhnGam7tXr
rlhMBmJbwrchXjn24sFN0p4u3WijSZjQw9pO+K6SmrEdMIcY2FwcSEc6KySqaHzrCec6DLqY0YRR
XMthukvjiX08qtBZ6/ku7XS1vnX1HOm0VZlJbWl/cmOwmFEuUUxUD/P6y/wJTSqNp84lEBmeQtZs
pEBS22l/hnI1x7nTkFhWU6t4QuXAbYlDIuOBMsyYPdA8rJo7I35s3G3K6Ww7YxgeRif8FcoL+6Si
iwgfwZxaoD03npqWHtIZeOhzl8gvzBluwwUM4CIOiu23fyfxv880QzYacs5UOCQBFkn1UseH2+da
+h6h3HWNsSl4L/9+cy7oYANRE1lClAQsIUCECmV4EGvX1bbz64DzrKXvbN/atzyIzGQmlFnJehh/
+/utVWJ9MJiZP9049V6yrgN/+wc5EDU90J8YbYxCyW1v/RSW6443g4cKcmUUdkMlpeS/tvO9w0uT
dm7gaI2NyuV3ZS8yA+GPmnQlwbscRtq8PnepnhoJQ51SWduuQwMBuE4673wjxitUE6xmTy1H61/s
eT0xmWcZGxr8io+PRkOcI28WSVKHFJU1/X1X9fcRUygjwvrbXuDt+W/u//avJtvShRmr/qb+5SH3
Ozza9qqh+BzYueduXJikeue2cSxkDqdu4nXudC/XETSop0knjgAn2x7oaYZ74usec5Qp/aAt4bMw
eMpinbmCIo8Lfg0Gx7qZMTMWD169Z27gDUS1z5Kl4q3DnNh3On+fCweMa8CpAi0GGPyogQKkU/v3
c3s1x6/f9l/X94+3XoD8aWjf9a0+pO9ANATYqx1dh9UJwjlE65G/eROBx1+bD0xV8c4exs2Sn3m+
3wVw+c/JeqoPNUkREekW9c/1s/VCuknDrgFyWzuKkywOI0ZAr+PLjbv4smnCyQRbZt/LXamerWi/
o9Cr7jX4gBexJSPuwmz/nCldfkdbehk/PtBNYGcMjB2gowEGAFUJaKlBwDvtNvIGdVxm03LcZ9A0
uJ/9qMh6rt6EM6M3DqKCXgCo/iWMFAApAOeG+veyN+gVA43gXrXnnV0NcwDIBoJpRx4b4BRQzkQo
ya2HuzKSMApT3We3CgnVMjpYSqgaQiE5EAAOhhufy8Qr3bRi47GedqVl7Hlm2q/qu5bb+Q2/MlWn
o0wcgBQEyoXEmYPunT9a+d13cZ7zZm0dv/8Pb9La6gmgjfoh+4gcskye+TyNEOTNWFOZi2c29EI/
DPa5gah752/ez2fOWgvnYdL5y6UBmyIw/7pvGKp0bjtM9XghuA5fHNJOAn3fODxCUhqaG++lzWEN
p7Zj15yoJAsPmnC7xzBhnjbyuHKFUtVyYDQeg4PG8zM3+zQ2grnVoTLrXfpHTQUooqhIPmSYbuhX
rz5tNrkvv2ttnffN2BuB+bU9WDAAGR/97ou/JaOeyaYzAyGWzSlae3vmY4Q6vfp3DaOQwyou0Tzi
EYGBmh+VYksV/m3Zo1mxnaS+nmyWU1NcD8Bh5tfGsqPp3h7/Oo+gw7WdGcyUeYQcPusBvAYZS5eD
m+Naz2KWKo87Swz+xYCHg81/g/+/XkBt9bz8oN/Y6Vy3cVH3pH9B3+QwgB5lOlSkZWeawbpl31yq
TGt7vm/AGJbnqtyeKh6pxNI9by9fds3NlzN+7U8+Mzwj0P+h8y6ZI6sE6A2VsLmnG4sA4ZPe0bLA
YngGM6D96u5DFxlTDNdQtcKDLhK8ajIkYIASW//4+jN6nyHm3Zgsh5P5BdtrJxXDT7M0a2buchhh
R8mUCJO47YHXPDuKjBiJq3skOroGdQF2iWJkBCHRD6ZqYNd2RCYi0blCskTc+ZChMRb0xX0XBINi
ZLSvQyXcEEA5sMKPLXufI+73cUJW3qO/Q0tnr6tMPu6//gN3og4Rtd2N7SUc9wGvlVomwF1P4JCm
+y7OHhlZx0HSQVO2EReoZNJIjx+bxuSxW3RcP38XmJntscESamjQVkTQbBHdYfViDtbRvWV0RrqF
qAZDWuJgqmh6iWS1ffKLR8al1jgd1MezLZPHoW8HDec3j8TImm7QuTWi7NGz5/Vc6Q0nrN+2M0e0
v5lEQF1lW5PN9CfE4DPW077rVs5+OGOfawDqyAGpJ1iZSlTM3Xa+FzjHjf0DXHR7utBWETqihISa
VjVlmYNKR/lkCZIe9JQlzeFQ3KDWIg0p3sxkTwFmrh7q9TrjWr2+tNN0reFdG7nNShBq09J2P9ej
vM/mrGcbUJ3tacMICOwn/WltEYSPiELURCvNmkdm/30Wu2v+aDiX8ALusQKl3VDYy6/TmlGfbZQC
IYuGnEJIxe6spQKsQnZneHgbRzHub2J1Ptuxae8V8hKP2/Hp7uAIHA7yCG4nO2buNQCh65Pw+gui
Idg019kjNeAg4u50VitC89n2k72j3KsJIpRwkDVKIXnU1a1PJ1SY1Pr2N8/wy3rGdNGAfVn/+Hpu
Vwu40jECm2JN4Inc5ND6Fej85bQquftrPWtaBFp8v2XNn6Crf+/Uj1eq/VBGKel8m7kEstf2JdHK
qFHky8NVMNVXOsIKsR3VM6z0Ah4P7DkOGUOUYP7bcuE8iXWDrUrhwVzMdVFPrmIAAQG1netFGD81
WMAjXx0NlqF61tOrZtvjwNn3BlAA2GRV5F/Uw7xesH2ACVVTqSarcBD3H5FzETNUecR07vTsye68
i/VmEcPBnIpn2gt3ACrWt6cMLPP6x9dzd+N4ozl3Jr5NYUJWVeJhPHwxkhQ2dsDU7CM3o/30vxo+
+9xJPKAArsMODt2fk04zIII6iPZznlLFXecue3yCDx4JbMxV7KOLIYdLc58Fj/tUbThsAcfOwzB+
95h1rrKEOZEb6hx49C+3k7vJ7efJ+F87dHgozrtz/pHdA/8vWlehQxhSitCY/Cjjtt12E3jCqAjj
9/EBU2Ji7fM7lKCZ/fAj/H9IdvFM5PgzZ4CDcIYHEVekvmgk849u7HG3JNo+J0skhWyTpe4LbR/p
kRGwuprEwTIfIcgbPNn17IgFPQ5kNUt/2qbJo5Kx9udRUglZ3Bqg2xmbr8/B5BsbfjjH24SUwuPj
cTiBGnCN4pBVZo5Ll+OHUEOWFZoFbO8BDx/B94qbKh96v4+Vx2ur6ZHR+WzET4yzgMC62t6isWMD
loD1hyoc3pGJWUbM+8rDFp4skNoRQu55ezIOjgcijx+TCVxLMZvIwCMnZZJadhix4pqHQ4YiKFPd
byi9PFI7pvojewmpX1jbsza1Gs/AbgL61iv8TO18T+oJD1QC7dt/p0bn6c/nedhw0aEHa3tWXBpB
yb6IPFyx7+3HplYg8qhqf48s79RiHhdUQbfnAubb4AIP//AVSlpNPUEhVj3Dynrl8YwAhCdMU0YI
o3FsPczrjcErJDotGa0DDTe4kG0Q5XCLr/CQztmwDpBzeUw2I8c+6wMG5iYvys1yEpHHM3cVrkj+
NqNz1JShrbS8tqHi12SqE8zjyaiosi+RyMPPvhbDwshOEjb5DEgM9SJefz9uv/0tCxoNkABaz4Ew
LJNmVj8HNfbOKOeW4XkNlw4PoLVN0dVOAR6a9LRnxx3Bi7DYQRKfGAmFmTvvDWS+17OkI43OvPWP
rz8cdwAmaha38fBY3yFFh3GAos6n/WzvQ9ZKQ3vi9kTvvv1n2LkP/W9/qwKwN/G3/wrmNps6gf55
7QeCe8tulC4AoIQDXT1YNQU0OpO1J/zJ3LngPADu4CdwAQjbOdUTRi2SeIDFAdzXbuj0EpdKffhh
KJek5mp1A3k8sL/s2CASj9ylX2z/UX9cshKDRxBiLUN37zcPtLiRHXfuocwxoS44S2umv17OvXss
DWbvBpIEjCD0Ugc+N5yxwPE8emH+QD/snpLQtn7Z7dUQXw+5lH8fb7NE1eVtlwU/xQ/lkQUl/4Nw
gt79asJ2ryoX6nNMwoPDg/IOAHKPuu2wL61cj9LitsQIULGKLgfjB7E000NiYmLVM6yEKAdGXJU6
oWszZHlM2MpQbrJNlcdzPYKXnJVFPQ5zhfP3MXxi94zHY30X21SeSC2B1/eK9oyHXwTxJDauweP1
BzaN2bmk/7t7d7s9Y7HLQdE6B7j/TnWoyKPwCJTZrRN5KPcXesQeX5FH8P2yjM1yRYVYDIN51Emt
gTwuw4YbWeRRLbXWW/bQ5nAwLpFP5Fq7LOFwr9/rbOQFuIY1218v3wH7qIc7V0QWOVCmQFrDoBR5
6N/w8j3ZOesTEHmk4JP7sGyYZWhl3p4V10bEegPEAYetu9GRn2rsr78ccqHv7qgqIo8OAjfoUoMC
vZ2sZmoH9kNje13XFaSRmnoEsVGTqhQLHvU795ZuN/NpJOrx1nbK97pj73IaRgkP0jY8czWdtY7F
Y8Yw20ktbIo5iYdE+rR6NPawg0fF0WfbSAH/xvCDh6j7gDyoMO+cp0h7iDo/dSaIroZptklg2h6O
eqJx2IDNgJcoyU0sWMo/der/tPcNOujz8CPcRchg8Mp9aVnAROKh+1zZT09AOp7oSbrNtHXu82/f
s+SZMc4N1+4s2wXWUgCuff/PdVXH9qBATAPk0lFPwPFgePWq6Nig2Pb+99/+I3H1UkddR4nwGmZw
hggxKp72MRXIYkqPR3zw3kbWhoDoIxtyG6BZb49HzRbc3a7u1sc9+Wls62EJe8nufEQWkM549qg3
msQjAjMO3acQDLzXXZiRNovpiC7bgOc6unnbjo/J75pOR0Cqf5ceDlSg7GDk8ehCAHvg19CrYYuY
iwoUdMDmqooCTHHqMX48x+KP2/c1pN/foWcrNkkNYs14Hk/CCCZEo7UOjxqCUayvWN8yj/iRBsWW
UTx5SG+NsM0acQweSstkjtJgFmyYBwr4Bt4KgexGlhKPqMCp7rmkg+99Lo+K++Nv9TSD+5Dxb4lc
jBK8/dA7maMhHsRyfKZGQyYg0BDKbXko8kAMuzGaKE0ctNZPcdacrMTjhnxGuH0FpHlm44AqWXPl
t7wjf9wzsA+0tO2jsL2a41Gc9V0ggfW9X2w9gUOQHlMjRLUww2gerobbLGn4XSQeiun9t/9BfLlk
7h16ULzdc7EPXbbelmqvNht7ILS1U3XxsnOx/de1Sswb7nsf7OsbW+URNmwipHMPIIg//x8AAAD/
/w==</cx:binary>
              </cx:geoCache>
            </cx:geography>
          </cx:layoutPr>
        </cx:series>
        <cx:series layoutId="regionMap" hidden="1" uniqueId="{895F55CE-071D-4822-B88D-95CC2E96ACFE}" formatIdx="2">
          <cx:tx>
            <cx:txData>
              <cx:f>'2'!$I$28</cx:f>
              <cx:v> TotalOrders</cx:v>
            </cx:txData>
          </cx:tx>
          <cx:dataId val="2"/>
          <cx:layoutPr>
            <cx:geography cultureLanguage="en-US" cultureRegion="IN" attribution="Powered by Bing">
              <cx:geoCache provider="{E9337A44-BEBE-4D9F-B70C-5C5E7DAFC167}">
                <cx:binary>7F1pc902sv0rqXx+VABi5dRkqkLeRZIl71vyhSXLMsGdBAFuv/71tSRHF6OJHYyrklf1buJKTIp9
m40+je7GAfTP6/kf19XNlf5hrqtm+Mf1/POPypjuHz/9NFyrm/pqOKnza90O7Sdzct3WP7WfPuXX
Nz991FdT3mQ/hQjTn67VlTY384//+idIy27ai/b6yuRt88Le6OXlzWArM/zBvUdv/XDd2sYcHs9A
0s8/7vRVc33z4w83jcnN8nrpbn7+8ehHfvzhJ1fQv33pDxXoZexHeJbyEx5SiaJQ/PhD1TbZ3fXw
hDJJBJciuvvcf+fTqxqe+7oen7W4+vhR3wzDD3f//f25I51/v5wPbXL7wkl7UG/38vP7/HRs0H/9
07kAb+hceWBz1xxfu+Wa/NV08/GmuX/9/97kLDrhgkYiZOGtaeWR5TE9YSGSTAr2qOW/rs7jlr9/
zrH8/WXX8q+2f73l3zS5ufn4wxNA2Me2/o4jQE4iSiQJyZ2Fj0cgCE8YQ4xTxNDtJ7z/7lvn/3a9
Hh8K93lnSNzb7tDs479+aF5NuVlvdHXVfLy3zX+PDAhGEmEYFYRv7U6OkCFPQoIiTvk9MCBk3cbB
22H5Rp0eH5Ojh50BObrnjkZy+tePxi5vvu9IcHISUi4EZ/ILAh7ODuwkClGEGb8DCD4eiW/Q5/FR
+PKgMwJfrrvW35399dbf3DT1lS7vTfDf44AdzMu5xDARfP5A/HlgfXkSRVjyKAJ4PPT/b9Djcat/
edCx+pfrrtU3T/56q7959cv96//3FifRCUOECUrErcWPI08QRScIS8JJRG+nDHr/3UczwitzZW6G
+1uPqfX4ANxF/PvHnWFw7rqD8ebVXz8Ylzdzft3+0Yv/ubQ0hBmaEBYRwY5cP8AIJmeYBA7/3H/d
7RB8XYXHbX//nGP0+8uutS/f//XW3t/o+qpZ7t//MT/7c+Zm+ASieSQFR7fufVwMYHRCJJJIyLvZ
wAn336DP47b/8qBj/C/XXetv/gZZ6fP2+861LDwJMbg6FXfp5nG0x9EJJpSGkPvcfhzjf12dx21/
/5xj+vvLruWfX/z1fv8Gpp3vVfiy/68BPvvF432KR2+5hfHbm+ZmtTfV1fcbFXmCYJ4VGN/Foeg4
EAWcnxzuEfygcnuYAn2TSo/j4cGjDiQe3HFR8fZvEI9+sYPR+XccBCpOoPuABKLH1ofOBKYokpLc
BSonEn2DIo+b/suDjuG/XHfN/svrvz4Yxfpqzavv5/qQ2pyQzx90PAEEEKpu6wCYnj9/4P5Dp/+6
Jo+b/f45x+r3l12jxy//eqOfaQg337PlAJOv5AxH/H56dWwvTiIRURbdmx45Pv8NCj1u/C8POtb/
ct01/9nfINQ8b7Wx2dV39HoovLgMcSTYcawJwPBwA9rP95Ee7j90+m9R5XHL//6kY/rfb7i2f/43
iDfJVXP18TtGeQ6FlCCR5PddTsfzI1gZQBJDJ/r3JsTDAfi6Po+b//45x/j3l13TJ7/89VEnvqmy
3H7PBjQ6ge5yxL4srxw7Pz3hHIewBHBXbiGn0fMN+jxu+y8POsb/ct21fvw3CDpO++PWB//7mvf/
Wz7Hi2p/dlnszFxV37EFQQksezFYd5H0S5n7oOeJwxP8Ofu5h4Q7D39Nm8cBcfcSDhzurrpgOPsb
zAK/6OwAgOY7TgQBodBQ5jSCYP9Y9yfgcJ8LiEe3I4DccPRNOj1u/wePOmPw4I47Dr/8DRLRV91V
/h3XhCnk/odVL44fX5EEcDBKYFa4Wxhz09CvqvO4+e8ec0x/d9U1+/Zv0Gd+2urp6jtGHViLjzAU
XQi6m58/EFYeRh10IoiEXjMsED/Mfb6uxuP2vn/OMfj9ZdfiT599j9znPzMjvhBDNlfmavuZUfJg
Fvjju59fEJpHzqN3Znp0er614NnHn38UYSgxrOVSyO8h04EkM/r8prcz0kHkkbl/+bDc5Pcj8B+f
v7kazM8/hiBpuvn8f+IElvihfAtRGArIcmEQGyhg1M8/QqmNOXwiSRmDsMfYjz8MrT3cik4IUAME
wjyMOJEQ977weaA1umRt88Uud3//obH18zZvzACCYVGiu/2xz3oS6NwCZkMoIBms2FGB4P711Utg
NBx++n/mjKVT0Jnflmbu+JaOFe91MugMkTWeSyFwQlvedGdqSNNYk0Wfkx7TKk/KutPy5VCyrEpj
oseq078BPUm3aTzlpRYbXQm0ZJseKSquH/rR0Wtct92i80zdMZO+/PVfz7qb5pXRNzfm8qr7zK75
/d7xX38n3xwG7gsTx3GMW/7Tf/CaP7z5bS4Fnak/cqGLKzP+3iM7jM3nB+585sAsiMAdgOwkEeUS
POXOhxDU/xj6AzByIaaSwrrfnQ8x6FVKDAE75CGPGMFQP935EKzfAsOHU6hfaXRw7+jP+BBFUA08
dCJEKWEU5mf4AwtiBEOQeuhE5SyWRshCbAhjzac6MtGvTU3zddNmdl+RILspm7FvYpvN8td0rUq7
lYudL1E/9HSHo4q+5XotuzjAgRZxWvCs2C6kW/fF2i0q0VLQOWF5KdAWtyEe4pZWVbNJo779NcWc
2W0hGefn0WzBY7Udw35bi1KAm7J0sbFdULvDTKThE2JKPiXlpMrXYDVTxrpa5+uZtjrY14waE6+d
HFCctRhNSTBNS5VIMudNrFjeF9u2z/GuVBRNMZtTlCdpXRXvSSVpFlM+RmM8LL3utoQowmIyBuSq
yud+jpuZ0zZeW6rRaTiVwXmKyRKzYVqfj1HafBpWFZyXeVtv0rGfX4pq1S9SVopsg9ZwmHc1Caur
umylfbdg25QxsSi6NGG9PGXhspTxVNDl7bLMTG1n26mzKCrzepdriX9dGjbqhHd0jHZ9k67vtco6
tSmjpruay0Hz2JRBmMUlQdJsOOGAaTUGGm9lYcRHPQV5lqxGUR03Xc4uheVrFvd9RbNN3mj7SbEs
f5tR+JptBUGrTJpBBCIppkxVcYWm4BKrSKznxaKzN0tHNYmjelrfjXnVdnFjFZtjK4e13uQZtiYB
pmL21qBizhJdt1G/16NEfSwKrnXc8XYy5/lAUpPQlVG0bSpV1vFSYtQl6dqIs2lpjE2yscAfrY3I
OemCWsYT1lmZjGNpnw5Vp8J9H8LrwPAS1sZ0Sme269bRni91aLtEpzYFk6T5RBMc1mO6MYNg2abR
ptOnY2vx+8jIPopnoUkeB+G4sW2wiC3ubI3ihfZttEHhYC/sSMpmA/xJ0GEUfTadWi6WDyRgzXuq
ixZ8RrbzB9qhaowxNYHeWkpVvjGWzmlibAqupJd8JUlom+ZCoyBVG5UP/QsaiPJdgVfUJG3Fyo9T
2gQmUbngb+q64GpbygJ1MFRZUW7HqTHxJHH03oxlXsY0q/iYLOIw9O1c1V1MIqv77dza4B1d+pKf
jpXNPiFZTsu+mWzNNxMZ8vLZjEqUx20UNv0GZo5lr/qpjhKchqRKeKjV23TNoiEpaJHqfaa7SMaF
IevbThdFHudL2OeJWQbcJYHWk0pUHQq1C0pqq6SmmJjYFpO5GIpqKpIym3QQ8z4yv822J+9SqXW6
IXilKuk6nQ6XRJZjEWNSinpfrmVRn7e1aOhZlrVWnxEZ1sVuqAoqkzqcmdlXhcmLZ8sUWHQ6Cbzi
ZBhWGHMcqHBIqE57megqWlmy5CKbNrqnku8DWaUi6aJobpI+HNb5fMYqfS2WFpCM1nZSm7zLxxdS
yxaf5wGt2OmsZzq9mjtU4t/yhtB6K4KqnZO5wnO36fU6vNfgCDRW7TTOca3JWCfhUug+AQLOUsik
40Wpi7gbYICe5aVi6YtsCkUeqzQYxk1odDRd2CUneF+PDVVPSxLlnwyf1RirMhojCD1VBmObl2TY
j3xFbwmss8ttVHbFdTnMwuwmYPuEG0Fakn2gwUh/0+2afRytIR+1qlG1VY2l00VuxzVKRiiE3zYm
pJu2gziy1RwHbC9DWr7DLeEmZmosolhLnr0TdTj0FxajXGybjpl3TZ1Wy8ZSTZfYjHattvPQNl3M
WCFLSDZCU25JGvLsRbjUW8lJ12zroV8/RCMO5lhPZFXJzCdrN51kaxiTJievV06zIbEI23ZTIRH0
cVuMutyHFUrPTYsbEsPXDu96Wg0fyFSadKvbfhCxSdugi1NM2yYZTNAusWZWyk06pxZvheJtvrMr
UhttK1ycBSgQn7qhn3mSFynBcTFCFD9LuYrIlk0Y4lWeqlaAO5UjiiXtxVZGI4Eg03X1FGdqjnKw
D5/MqW6ofJ/DBID3AQnxB426VEPwKDja6DAYh3O1pmY9VZBORWdj25nrQfcWx7Pp19cBTtPXAzAi
htNayl8DAYkXrWmx7iuV8fM11dMHZtvsieVRSOJisOkYs3BMbDu3rzWV5nIahvqT7ZdI7pFqllMT
KAPxE77iuitY92kOZjTEFUYCJpOpGsME8xVmsqkq6jnuq2z+DcK34LEAF33PDMXT66DA8uUquXkn
ewxk6jGf7XNBqZ625ZpO78o8aIskpRZBINYl24saxiVW+VKdrUvaB8mC1NLudM/5GjeimG2clksY
bqD4502MzbinumKvWlvN2aYeyzbdKlahNu6bgFcxNIujX8euVmJLo1RdlYNdZdx2BaritYzaYSdT
iWkydjOhMYSj9RO8z6ifpIGMov1SjJJepA0q+s3SqMlsZKPnZ0qrJduyEs99kmVRV8VIN6NKWpyi
PsmHpsQJC5TKEzWlC0/+fL57eU/vP05uPyesv2e+/+eyYkgVv+wH+Pe6ym0mfc6L4ZHbtPiw8Mgp
ZK8SCigKIYt8yYsDcehISAjKcJECTZRD9nuXGAchPhEygjYeNCvEobCGx+4y4wBSY8SAVxoJSGQj
xEP2p1Ljo8QYvohCms04gy9/mBDT3rZpm6pqm1X23RotH1L79oEhHincIK9/kHL/LtlJtSuWIUMt
SMZcxEU+x6uWsZ9opxTM18XQfibldonEc0SC5xUmgZ9sCkXwQ4N0VoRNWqblFkH8vmxZOCfpUvGN
l+YUxvOh9BRjMVS5LLd43KGWJVmub9cNbuv5bzf3gXDwUHJbQAq6SFxu17kZz9cG2U1VLtFtJ+pP
Sz8U5w+K7zDV69SIttp2kxZJDsF7wwP6zs8o0EJ4KFwsSkyUz+XW1pDHZY25mlApPe1ycM8Hmq9y
yGFqg7yADH2cZutFrrNTP73JsWjWzLM0yFTbKtpHAxRPfsihDiZh2LoOVtLL7ZAN4dOBNfaaFDma
b2P1nx5LB5ipHKECzm21tQs5gw1Tr0smPEU7wBT91E+8aioocu38pC0svkxl8NTL3MRBJjOCWr2A
WVR43XdZwjPmh/lDcH7oIynn6SyKEAayaGLeySqmQV15CneAmY9DOdBWlNu865+l4Zidsm5GOz+b
OLhERLYdlCbVVi9Ldb3qOjsbijA685PuAJNWtJzbcai27P3aJaTztIgDyRTWyZe8ALHT0DWxxn0B
xTH2wztxQNlATd+LBrwkm4u9hvIjrsfZV3MHmWOJTdfnutqOIoN8c87TZJK29zS3A0zVVFCKTjA5
yKiCgCLzBHpj2tPoDjTXul6nbIAiRmR5vaEMMtRFGOOn+qF1/BBBPLS2XluQ3hUXg33ddudeHhg6
yKQhbYo1WKptHo6XUI8VsW66217/n42Dh22bRzpDeYailRZbSclZW9b1lWoZ+c1PcQeYPZfDME+k
2Bacl79pjoYyjgbd+OEecr8j3dca5X1OebFNh3y3Ti09XaDm3Pvp7uCzaheLMwSGCauq3aSsKU9H
bjzniNABaAHdZNMUdbrRuosRnZJw/Oint4NOWIDoC5WbYjtYOsTM0o8EKkk/2Q42G7MWQaVkvpUd
2tRz95vCxeQp24EmTpnoVwIdWxxyGuca6mRRdxsvxbGDTDMKs2gNipdTdl4TVsRVUb7wk+2gc5Sq
qUMGihcgFpHmzVDXz/1EO+BsZiIi2YBoLYw4M0ScIz0LP/R8Xmp6kBOW1QL94QGE16qAds5GU0+t
HVjOAx10DfPZdqmmRIUQvLkosJ+bYAeWQ9HqBXEFbtIHNBkUolseLW/87O2gskqDriltXWx5UdFq
n+JoYb+Kdmo7v+ztsMbzMNoK0ZpOmarYqtUkMninNPEcTQea0BS2c0pAMrS0z03W4bge1td+ZnGg
2TFV2FGsalvU04cgsBcp63q/ZBmWto4s0iJh51kRtR3JzF8WaH5DWRbebh75s5PboXHw0Nxp0+c5
tMjzbYbVJTTaoe5B0+A3K39eZXuAnyg0AaJ5raAavNHZmWxOvayNnElzIKrqxwzkphNKUBRsZlv6
uR9ykNmYCkpKXKrt1Gynoooj6ZlYIQeWYUZxsfSV2qJczhvSNL9CQav8MH/gCx0NY1eC2gbWyXJT
NlsZDFHc1tovATqQ5R8KbwLoU+UYhHf5r5Hqtkohv3TwwLF5KDlAXVFkhCrwvlnGusMRtAtw6+nb
DihRgVg3SZCeZt0FAOhFaNrQy+CwPf5Yc6OnLLABgHLOrmBSLuPUln6DyQ5UmIdWqWSOYWHq4ClV
2G5lZt4OWSS9sAMsiWPh05jXYZiBcGFYXLB9CGt1Pqhkh92iD9W2LITaYQE3mQqTsAiWky0vC68g
yCIHl7DkT40awd617FFc1G2YZFEwefkhixxsFsUcFEsQqm24jHWMpqxIujkfvfJk2Hd4bBg2jnac
JUhv0fS0Kqebfg24p9EdbMJaZDqGCkKhDiSNI0phUWJIPY3uwJNmchp7BUuuvA+LDbB6TILrXnnB
Exzi2CyhzmyGFlBdBl2yds95997LEQ9Mp4eOqGu5miwTakvyoIiLKRpfjJOUntIddAZT2BWlaiGq
LGusgFaQSa80GTaEHeudtVMzlT1ILvpis+jTal39vEQ60NRLGk19BJLroFWxIh9mCx0sP2s7yBTA
iaqCw7xWThpv1MKaxM71pZ9wB5hdL0nVtgNAx0ZzPK7jZoykZwyXDi7VUPFaBT0INxf5AkvNXmkP
kw4mRQi8t3G1amva5aKrqst13PqZwwEk0nKdZWRA4yrGWTx4TfBwAMmx4zV0soMaNGQPcj7j2Dwh
QMbw0lg4WIx600ilRsDiys/r6ZIs+e1JF38yc2XCwWG1EDTNFKabXhXFS0WGNw1wiPxik3CgONdA
qxEzDGFb0VdaXnZ96hc+hAPFGc7DMJrCREaX15ndNsrP6Q6nODwMeriiQDsZAIaY4usFr/G6Er/U
Fc7sOJZtIp4ZU4PbzV1q97B43SdkijK/ACIcGNZZVQ5oPjh1CzShNWzTjbSB3xQG3NIjs5BakKXt
GxCeATNMyA5fKLYGg6fuDiCriGsghoB428Oa/KjmvckC4qm7A8suM0j2LeSvrNT9uzVtLd8RYdns
hyDuYDNDqAwKYM1tdVW8ACJAXMjl1Av23AFnOwpVjQPgp67xqaqWJslrYEP6CXfA2fZ8FHo6gLPe
C7o8W+bOb7rhDjiXgrCchgBO0sjTsln7PSJzsfNT20FoWZfFwAlE2cWE3bIT2Qo0EVHY2dMZuQNT
jeoFqjT4Ah3Q9UlZ2Y9FH9KXfto7KLXd2pFwQhC38GsmhhjPfmvdn3kNDyOXTatwAj4uJN8qShRJ
h4RHwDb0U9sBqOjbPJhnEF5NLfCOLtcg98vquYPOSoYGWpkQtko5PK9kgHdcLcJv2mQONMWy4jBt
rNiOkRkvLELNRQ9rSX5pBHPQyVGXlbVZ+S4vdLbRI23OlqlnntIdeJYNLmAqMnyXAWlpH2mznqUm
W/zMzhyICtGZGZscImE6jQkR2bJVvJg9dXcxGsh1mSLNd2U02FOdrXg3Q5nvF9CZA1CU1kGkm57v
pO3qpxHL1k21FMZTdwehDUvzJU0zvlMHoh4jQ7UPFP6aux/s+/v2inuaDnMJQA1MdA0LCr6ri7a4
Fuu8Pi8G2FLR9n2xw13O/UIwcwDLSzWbDgm2E6nGT2D2RnGaZ6knrhzQtosK52lp4S0i3rzoaU/O
yioq/YKNywlCkDP289rxnbGzfcGCfj6tlJife4UylxOUy8NWBdrw3WQlT4rRyPc1tdbP7i4vSNer
mktb8V2zhMVpUCryfOyNeeGnu4vaGrZQhAa8py3DNm5QWV9OIQv8EhnqoDZoAtIjAZapCytbYNP3
6yUyLPBU3oXtkNJgCUA8HKvQ7vpA4k0tMz+SGuw5PM5QBV6k5Dk4zdSrF30w1xfdKCe/yu7fKEIE
OocFcOJ3sHEiPycDm09TxD0TDupglSFcR00G8YzRuX/N2ib8pNpceKLJwWo+Znk/Z2CY2VjYQoJE
e2oh6/PzGZclFKGBAMEYomUtF7Obp5bHmq/cb5ZymUI1WcoaeLNsl1mr9rOs6Ba2e5RnXmgizgxL
ga9XaAozrCnKcDeMxGwHCjsx/KQ7WM0naMhbFYDurJ83Bk01MK6ZH2mNEQervOz7oRA1+Awbw1NI
x2Syhku589Pdgeq89nyQFgGY8sE+gz082WYluPWbYV3OUA3bGIHoNPGdnpqXPWxxOLcN5X4lEwmP
44Aty6YLp5HvkGk/lkMXnRFTtJ7CHaRmtawUWiXb2YrxTUZKu1dB4MeFZcRBKrF9vpZ85rulQeo3
2JFA9oXocq8lOTjC+9gwJS00qWrCd9hI2NGWUnEeLMR6rra41KFGBVFX0AGmpt4uSSph40sl5toP
qi55KOVmqXATsV1Y1CipG2DSy7VI/cJM6EB1TLuuICFAlZZ18CoFoukGdzKq/SKByx6SAjZrjQRc
UsPS9pOiyecE1fPolw2HDlbDKjL1XAKa+jzkMarLfBdIRb/i8Yd48ki+6tKHZBHCxkMW8p1VwxDP
Qz88Kdk8npVtL/2SydBB7CxUvaYdhDKKw+V9h5F+EdXRkn/F+v/pDRzM5pTCYUIW3kBHbfNUpxVs
iMsacP5edPNXvuNg68es5CBXdVyC03C2I93MzyIVZO9hGp+uvaKxyylqxrzB8C/bcWnz0w7nYj8Y
7Nlaxk4VW4sihz1FlO3WVRb7WdN6F4089ZtJsDPHhhkoDtMe28ksF1AEpmIPvIDKr7/sMotgX6OF
AhNcR9EANqkPYb4FMnfohyzszLFMoaA3sI90t3A1bZtmmRJS9pGndAe3sOtf8WGFCjwYsvq0zXUa
r6xb/ZJtTI6jvTrsYxF5JXYLg1gJbEV5ClvCPBfCXHYRNumUZwVkfcjU3ce5G/iTKWuW137+7iDW
sDIdcQdZnyFhuA2DKTrVJhd+GSt2sDqiHiAdQLZdmHGpNkEh9E2XtaEfA5C5PKNZcD2xBeQPyxLS
WK5C7NORwhZFL+u4VKM56MqmgeMhdkDHgM10aMgv1qodvxLvD7h8JJK5XCNg0Y45P3jlQMoxg+3W
45pEURs9q0lONmk5rLE9HN/gBwKXgjTCCkURwn78HYHl4M1Adfe0nXDx3M9UDoChaFslbGqHFlrV
93FYwK5gjGFt30+6A2A+T3xGHSTJCxAS4CywWcfA3KCv/KQ7AGbgMAudIZ8a0DQ+gVVFs1thf7lf
MuhykWSEdQlHfPAdB4YMThr4BUJ9AjGIpH7raC4lCcOie5VB6Nn1dbi+tTKln3QkPXs4yMEwBYpW
N4YgHej70VaGHWyXhc3DPpaHY/OPQ2fZkGkcmQDh4zy/go3T+BkdsuorADt4x78DDM7GOJZeh21Y
ikDCuIbYPB+DBSew07X1mm7hd/UcS5cI9poGcMTCLjJTm57Bhtb2lQEUBF4+T11yUgBbxzoU1tGO
aRvFKeyu2wVwxIeX01CXnVT01EratdFuGArytK5qdBENpXjvN64OXmnJZKOUjHZwiofdBFZEb+D8
gcmr8QfnnRxbfkCw3xJbEu0E7YszOJykjrNuHr0iGY2cHLlJ29XKgEe7dIXzLBAj9bXKSHvjZxln
wl1gQ0M02hDszoPlLbDNTA3717P6pZ94B61cwGEDuVgiOMUh7M2GrRWcAxKl0eLVnaMuUYmhZpiV
bNPdAus9l21pohghTfxc/nDEzsN1NUbsZMKmSXcVw/O+R1O6aVlh/IKNS1Zqcxa1FDYl70hpghiO
BwlOO1NFfpZ3CUtwEkpewVbo9NDrrp5MRpFzYL4YP7hKdmyZuoL9cFmp053qIPHmiJKnBk6D8CM0
wBFGx+JzlUa1VGO661uEtgEJiqu6qc0HL6d0WUuaDEtmwybY5RNwFflYhDs2wuKmn3QHr2KO2hS6
IcFORTV+w0lbbbpJDR/9pDt4XTs4jgcy72CX1su8tRKn+8kE2HNYHbjWTaCLIarSXTZUFZzCspTP
BSnJtZfuLpNpmdtyPqzg7SpShZcKB/1rqP+rxE+6A1Y4j6M23C7BbuzH+X04Z+V5KtDq1YWiLp2J
iqILS9ulu2Zdw93UFU/ztG69mlBwNMGxu6f1hPuhndKdYEG3xcucxvOqlF8Uc3lN6QhntQXlGOzo
yLotbCgo9lMIRyb5md2BapgSm7GVBTvTVNl61ldd/4qkvPOMwS63KasNLMNmJNhhURJgk0xTh+HE
oxz5AcqlNxVwliLuKehfI8M30J9O3xGa536AEg5cS2abeVAQauyi+ydqWYozms1fq9gONn4koXQP
6oN5OhSLZBCFF1udwalS9C0cZAbnsPzx0B7c7xHxLrup66AMXNop2EllWZakdkZ72EJnd2Wvyjzm
LRerH3hdthPw42RV0znYLYOY4jYjIexeagdP6U5qnLccVXm2QkgmMzlHNKOxhgaAX/rnUp5yIGpF
QZ1l+2FiEz2HX9nF37TQddF+iT135loVtYuZ4aSzvbE43cF60HRadINndHApTyYIKRyL1Q77tsyq
jV3GsoED6fL10x/70H9wUU6OQxu1TOUYds7vRTTrjVFs2NSqLPxC2+FAl4cJWqGWgOdhHeyphexS
tdW07wvmt22Mcge8qYqCNCAs3bMFzvWBJkLAb+ioM69uFJxVc6w8gh0NaihNdlqGAWo2XQNr7rzU
s6fXuwyocejbFk5Fy05FR1E8hqO9MF2Z+Xmly4BaSSRyikJ9OlhDg00Hp4nBSSWq9tt3TQ+/auHh
0Ja2IXVpZX86lUwncKxXnzRwGIqf47gcqB4OPkVpmbHTroAjRYCc0L0oiZm8etNwXOux7m1pJ/DL
OTjN++7dMrHmphLT8KsXolwKlJZjMdV53Z2NhFa/MVx0HzsDh6X9sXT+ma7ySNRnDmJLi8KFwlmH
Z2oxJHvCoBWV4r0wcCBic7GEygYR7B4aCvSkk62gl+U0BfJ/qTuz5chxLE2/Sr8Ay0iQ4HIzFyR9
lVwK7Yq4ocUiASBIAFxAgHz6/j0zp6sqZ3Jqus3Gxvoi0ywz5CF3Onlwlv98/4EAedZ8ODiWXKd/
qh0FL8NJG9uWPNiC+RIkmVpUFcg1zvZZGvD2x6Dc2pcZCf0al8Hap+TMtZWmr+KtKcJ9K8BI/BH4
2GDpbEtSF33Nri/xSCDFsD2mfh27s2oK0V8ynrXqTFlu2Fer7GBFafTkx6dwGGxnKrnOc9KW+BAN
+xEQF7GmlCHR7a/ABbPbKl9Yz16albthKZMk4Ljp9Do29zpKWn/bz35LQcGNFsAwo6SXzaNZQMC4
aAyFt6BuIUhtH7PBymgpnWehz+rVrHR87cax4wcsNICYW+Q2pyWbl37R9RJ2XY/Pz+02nLYxKbCR
EAZ8eCemi9UdcIEFgIhuTNL5VhfAl/aVcz7Pf/WJiYa7jNMhfO9nMNjCeol6gepLg5OTjZUinDF8
2DmXqz0t+DuHoZ6GPIl+bF1I+QDg49AKU60xcKV9CUE0yXRZEKSKI1o7zWJ2rHGNvmvBzKQPI6MT
/oacBgGhZYcBM113LMdRdN8Cc9beFWRbumOB2sTgAzWJXvfzFKHu3PJcdA+t740jNQ54vR04Xel0
mWzcDV0pAN9anraCkrmrZjjasAEI1Y2ZIw8jGnztYwAhVSkgWcx4ufheeY0eiKfOlXNu3GRriCXj
0VXY91vj+GZtuwVttTBa561svMpoewCyqgMJcNimgGLSovImFRXcuhLzfYkn516sIDl/GRo6LCOw
A4DpiCpJiQeJIYhZzE+p1TT9JibStZ8zUIJbu4dKfSOqXNIAL6tS0A39EWC6uIsOa99MXVC2QC9E
YRmpDL93pwpo8PBMOG3zz3BiPG5L0Q4NFh+H3KrgPdhmS9tq5Fu8/YTL6hr8AnW362usaMxDxVtT
9LvYuMGrG7XK6wOWDTMfdlhW14WvudJL4W8SoeNo3Ldhls5qFxR8jsOK2pg3qs5y0bsPgn6Dfcx7
toqpnvXcpJW07GvqR53t2gn4UoDsQtzm45CJ+Wc04Rr9GtqJGIaL10frWYWqz26xIT+Rx3zAMDUq
UTd2D32airOLZPilIAD4/gK9UssK/LDtJ9mmto4TkFA5idj2nMjIsV8sTePkwLKCZ1vJYs+H5uI7
PctbN8s1cbbySVNI9m45bip5STZeEHEGKseLrnKyGPnbhOiQ6N3Y+kzwmjSp0+euZesy1NBZMjD7
km5N3VsahNP2EcQNG1+mJTNFW84gjG5haeNk3h541OA4rjucDJGqOpfJdisRPQI/lDrEDNPsF4gE
RnLMwgX4rAP2KNOpKXsgjYZPbJ6ZFSxH4F5mA306qC95OSdrTpYys207fBVqhjRi75HMdUUFPJFc
dDmpwrKi3IJkAMo2XMHPeqcIpcXjSJRLv8ZrMDNSFks/JnhvbnHJZzePsX4QfMqHd697HfVl4hNj
75qwJf67A+G2AwduDY04dA0gv8BbDQYYqjK0vAep2LE0gwZBrmMsya1conCJyi5RQ7zUY97EECl0
JJiid2/dGu6yRKbJpw1QhHWnSbNCd/tMYoqwB0R8Gu+GpbVKl1L4ZdtTTFmyJw7sQ/gDX6t1TZn7
nIq+xNHgii8WjNAMUi4gkze8JlPe/WhjPTLcza0Po7EMmPLEHuRg5mAArsik7D7lcTCAakq38BSK
ZMZ5kaVLzspgcM2vVXYLf5BZ5+y9bgZKDrg2LPkJ/nIfYX0RpjXsBQe9bWXZ5bJnYKBOvXKnfEjA
roRYPnchAwm4xYC9mpNFEVdlFpTbF6Cy9XwMRzK596lziQqqgQou3a6b/TC7yjgfLg92QJy5TC3v
rtSfUERVlEGsVrNuK/K+nLSOHjKezLZU3SoIwK2J891b0ICZrB+Q27cYYYxYCG7NzZqZLdu5aDL+
BmPEgIYlIWqyB2jBIwBSG/TGurzsQ732P2jnE0FLVXCH5iQfxsS0peXADUmgHxi/bzM7ImQ3jU++
g2zWqb7elnaOXInFntGkpSL4O94mQO+n+17KVqsDD1su84OKljEHXJtFgbghWoXTeu/yRRJVFdNK
2HaJtw3fVTlEczdCnTCvYRPWmgR929cqxZcLJK65FtflvMWBeTBzPmVtibVPsH53m0OTT5XzSJnK
77vBsa9NoClSAj/OxH9E+OxbU2YxaZdfiXMFFG9+ipQru8Cr+ZiQ3MUVC8LGDSVAhS5/DG0EXSwg
wwKEW4yFUNJ/imZb1mFvMJYqXhABQyLKJRFFsA9Jam16GFOzyLZUipP1xzpsBtxPItfw3A7Z5p5V
t03LJQlXPYfVPEhBAXbGVxQusjR4Hjf+4t2EG6Qi05xFYxXTeBa6Wj3p/Suieht8s9magafckh4i
CNYWMf9oi06Nz2NuY80OiY55HlUDSPvFLQ2HnKWVtVouUyUio8URKH4RFjV4t8os5RAgOj26IFsQ
kpNkSNSXOHWpPTWFn9OHDSDmhQGIIujWVmSemZqqEdckB0ydxZCQICW1AJ5zAM19mcHdvnsqlMZR
XmrK6fwt8G5hH6Ztkgkk7rB3di0XjPrbr+ADA0NTBuCjxm/RUrQxL4dRo4Apm9xugS49B6Aq2k2b
MhLP24qEkJZLl6ztDU2XMX3E5DcunsRGh27GN0GiAU3YdBAK7S+wfXkJjrg05zxpaPvabZaqnxkR
hqxlomIfDWVXjFH6U1CGY6AkIu3EG1tZMzIsEgfIfUpvaDOc+om3jSiTGJL116kbRChLsYQ8wAVM
5xm3VnMFOR+oQB5LKgEmaIs4uNAgwtIIADMWGdSIsrgUfWeaE+d2whWUq49ukXMk+WvcITYCDx5d
GWVqA3/uHdhnKfd+IG4ES3vq4+Zrv4Ew+4C3QhHkGtv1040L9US+pH2SB2UB2V9UZr2yugoKOUdd
1QLs1zzqJvHjKfJdR/Zbgu8HCfeii5c5437EPuXEVoDzs1HacuVB3M9lxEOdXIINz8RDuLZQtpVm
KDapS8FS2gmE2G4GjX5YNWspTo1F9QopSSISAJaLiWUfQBTLyJQmpAV+vm8xvT3SHqfUG0i8WXb2
ba7pO4sQT35uGhfsQY4zXe657uPlzkM1w8/QWWXY5UP57PLzrKZx/ozMppYdMLwZteViI66PzRK3
9l0aMD2eYige+ePigtjqUmMLen2VYpLDEfNY7qIyD9NMv44hZqa/tj6PVLSDvQSIzyXBkNA9y2Ig
SOgX5gw9rUPrRHbsWdthq1XwwPZl1BhLPyIrW4rzVbL+1SGI4PqgIycoroEPGnwLeJ6H4cZvfbd9
D6EMfFhRatHbzAYjdqdnG34BBh0bLbEYRfEihGgB5kaFNNJLIAspvxKgq9p7iSYE2Y8tnsPvDGDo
GRkWbQqKla8ITOgNKIaPBZDp4mEFfsCjeHJBSI8qBAXohCF0Pj/rjsz8x1qMOT4+Qr1c7zOnuh5P
W7fO6sKCtbUlYdyp99gjjSyNSbPw1BpmBsDguY8PixVSPlNqeC/LBcDk/tiZRA+IAlP8aiH1Mvcg
QC/yMLVzAD72Eqo8eOZmYORDdrOzB5x8gDsrqPOiEsdihrsyaslUh/PShrdjYpviVRnVJYjZOTV1
JGxuXrwCsv2Eq7zhIZi2bMbGgk2Rkj0Ek5vRerayUe1uoUMg6yVf5uwxYJMn53FhSXZsN9d12HPw
RXcXd5uErUC/Ifo8+wJOBpWGuYDGacOaqdxSQKxvwtDx9BGQQKCfq0Zl3cx2eZTb5BFtODrtW79I
REKXABO3TzZ4Wh/M1OfZLjTTwqYa+8+J24ECwdUtks9sOWc5i1Iwxi1j+zbGE3ruN5U2O5psLYrd
TETDbbPI8Eo6tVrIG9EnroPQJAJH/BSus81rgnq3u1ug7JpOlm+Ysaa80z0rLd5heswUE+mdp7Cu
vQVNPe5qmgatwZvFbllWxizfwptmTKX+ydI+n95hYzFE91GHLBoFHPaf0ntmJjnuxmkel9vUkdSc
kmaYEfMju4QnkYyRv8V6KvAWZdrOSfFNamH8Phfbop4lnmIwI9otgpVCjKLmPl2mxCC1gm0HOPEL
IUV/6aQi292S4kKrrrLAf5P2RFeWBFsNraBQcLuAwUEBpCdJg/hftCH+om34510p2g8RmOAJO3mc
iEDD9HqAxAZz42//5zbHX/39f2rtDaTBc7WM/NT5cLjBeD28k0r/17YLEvqnzh7pZ5shT9pOVPOp
dFM0PK+5aR7+S+/9zztSGd3GQcXanYZURGfCu/btmjH/i0HXb9Lk/03/589LUuxqiLGuQp463XHT
7pJ0Awwygv/BiULohL04kCJZPackwG2/9hBJhrBp+hCFRK3VakbvBG6kGQ1TpF6brxJTjGsZJOMa
4yDKsdtYJ7bP8QOTSVhzIPDEMGUrDcnKroOA9hIUmZrObBERx209YSYWbmv3rzCxfzHW+F/2tDLk
iqz17lTAE8Dtl7GY/XFqIvepwzmStQSh5V/Ngv/iPkuu7+Ef+F1+kDGg/et0WgDVC86d0EVA61hE
oa4LvaENU9JmS2iNbkKQ24pDXbKW0N9FAUVLbAvXEieGm3YRhQPI3nfNNB4L2L7Q23RpAlkZhXU8
u0vg1VJYNATGTk13gnQpErJ5NjafgWKeJjPeQ43o7B34AxzFw8Tz4XwVr+mgzhqJqnon2sBKuuu8
hmkP3DpWmGw4xB1ykCkj/rCwESz/Hn5OUVDCI6TnHv4JDWhfqGZRv6+HIaYRGjHDxiZehc066Jo4
II12PQv8tJyT3BfLXQ8LCMDGpJucEvVvj8QfbmBffr89f/ey+g++/Z/+83/8X0Lxlw/YAo8f/wan
qOnf9lb9+o6kXP0ZpH/9zf/4m/54J/8/TaPIdVDw13z83eTwSZT4R+ux317yOx8/hidlDBFRAQQ9
OC/JVXL/u21UDN84GD/BRwxw/CIMr/tc/0HHp3/LopzAaSql8EHDa/9OxyfZ3+Iog+EusBhojVy3
z/+nY9Y/fWHwXfvjv//JfOy31au/xx2A8a9ZINo+eDMRKcI/Q41itkAQ6pugZCE7DMY8Yyy4rBUO
02A9jBREH9Tz2a5gKiktIDz3ZlLixrWDfL/ei988ydefaN8CAzsUgC5luRzISRtxv1hAo1Ytpkqq
Oahcy9+wN1ibRfzIUxLvaZuc1QwPm7jJd/0y1u1Mn/G76EGr9kTWcW/TxtZWFTctse9wxfliWQyJ
NfgsdeKJ35Glf45tE1YxxPSvfZAOOxTTkBpf6R/hDgflYg/whZr5c9uT5tcoIox70NDo9JMHlZhU
PEoXUiayy5/0FWBGuw3Az4CytepdONxhfaGvvBjnLwFFtlOS1ffkkGOTGysaSKjYK9Gxss8RMq2u
EgMcgnaz4xEqaDTCpxLuMAs6e3BXU1UcFFhgWtDepyhlo4hPNapoyKg4sps5bQJ8Vui1ljeLGqoA
rzJLD0KSpUOuyUK1I6NHLc2MZQ88oe6C9hmcnVJUUwDRxehHkHjN+50JGva8oZlt72Kv7IE02RhU
15baJdHOv5JmKXa6SLHQiuYpfveDpXorM9TEJUP5WLowmGCPpdktbp2dkw2+RdMijdXwQAlCOCGh
DGiOAzDO6IKUqhU1s/yYiDXZ88zI2g1ZclMAdGNkVw5hezOP8nmA6RJcXsanIpjNXizb9pBFUlZh
IN42WvAL0kFwrUVRBFWL2YSq5zWBl9Sw8jF6y8eg6F942BPgDeeea1ZnrJjXOlBJPMjfB9f/qbj2
383Gg1xDy1/HqSdY+H3/pyB1/fnfg1RC/hbD/wWLCvQ3L44rmeiPIIVAFMckBBOLwHIsuy7E/BGk
4msciqI8wytBNk6vCc0fDh4IevijDIxBmDfGMMv7T3nbReFvm4R/j1EZgYtIircAG0hA1/Dr8C7+
8VifLB09SiY0DWJM/ivQCzc0k5sw/kB/zy0lZpcEADwMDPrvUa+msEqm1u6hmWv1VUyIG4+a2aFY
QXqfo82Q937Xaw+XM9mjuY41JbyBGzjChaTKuMl/5l5Ch+hH6TaDsIc9vnNhAyCYK04XQU9x2DQv
JMlkUftlDF2HlltuUGqJlGNyorHR6fu6mIdowKJMNA/qZ9orkqewu8mhVNtHczErdRf1YP8/iWz2
mJZhr9fPOzKnKRrKbNas/4z70S1xVSAr3w02RubUd5mdHj3qjg79Ak7jehhH4vuymKWnnzFKkZyh
C2W9vABBNoZfQPpofrRwv0Qvh64kTuDz5lU7vw5db9UpVWifHNY520QZtU1Eqq5AJ3KoAptvDZIX
lL7fGPPrc9em0/1gkxJ1KERBGLuhqor4zylIX3UDSSI6vQvz9JZ082ENQT308YcVWBJHe19UKGgY
fOYGrNMPGNSsc9FXeasvAendy8anEZOZabwt4Ma6QyYvy74IbvG23hqZ4JrCZeAyyeS8tOwG8f27
d3erYXv0EW8kTNHkkNkqzJv1JEzLyzHh2WM601scXHBDy28xldhtc3LMtNwPwNpUMDt8XbfhYnCF
ySVAyXN243S/oZe+1OsKr6LM8Qcs27RYatjQu9CzPXs/3W0NofspS9CCoxa5oF/l+5Zof5dymtzZ
JboNZ1so3BhNth65pE8Ob7KMLHtNOY+PIw/kQ0+WuFxWHD6saI4wVxsPvYe/EQaOuLRJ8oL801RL
i/5tT3iDbnSAA3Zuzl3bjnjhRC7Sd2lxFE0c3mZMPcGcEnlk/2qgcaiLAl6PcrQUqH3rzYAdTsNf
lpHoc5qORRmtQ47eBuM3YfGRovxGA5lmmGwICATBxbt1GAawLaviMCA715x1vuIwTFu60zA0fcZY
ImA7A4DEWEcOvm8FboQy781R0PFRJNtYZlmjkO37O5HJFIh41ZXtpu8WDC0rfPc1b4tKj+hM0XR9
XAYN3YSYa7fN6gCX1Jeoc3sksjPK0N59AejbABAL06gIeMdSCLgFwptoPFFplrUc+tVerqMk/M/1
zDu73TQqjfeTxb8yWAY2pU7TLzZo2uAUDtFdrBpVFivqkioS5kekZvQPBvFj9DIxVcHbX5nBaBzT
ie37NNH4dnYGDNwii88ovMRNBiPHSypciNzBH00TY7ha2GGqcrkRXq1NYmBi6cb9BGPFauvjSwvr
bHQFggaz2KSo4BkJPPeYF1+IYMmyK9oo1ftk8t9l1P1ycaT2Zu6jOxiIduqYgAB9qxcTHdCr9KJa
QS2sB2Wy2uG03rkgYOScMTKzw5bCASvoE1rCafDUkhn7dBYzwD2JgT+pnRowMF0oHjZl7dXxkWC9
FP5I8VISySBaQdOm7e/7IfiMAns/cfOZNikc+cCmTOMvaMs/Y3Mprzn3zzIz8OuzoErO80s4aNh0
ItbehrQ5szF5XzPVBT/6eECPOAUtN9enFo6eKEpD4JKiRsU/p2LGgNmpHL3MsbjAEvhOaIRCKQr4
MKJn9yVJ+XkU5k6oKblBPC+t6ZL7bmnxQ3lgEdEwyA+XOSmhtPQVSy1Ogjj6VC2sH1PMn2AAOnyM
rm8+R559g3ZsF18tQosY8v4tNPke+s+3ZlkvGKQGJz/32wtRRJYhrE1P7RLf6YjGsuIaU4NqMr38
rptA3TPlWB3RXtRjooDear+g9LxbJRtJqYE23i8ZCEuBjXBnWZ1Xs4RLFIw7WYlxPiZSdKyNdDdR
u12mZIl3eJ7wR9hzeosG6BCSYuLBQ8QGehNlSYdQg0aWafVTNoM2d52imukoKYW8/5o35hyV4BQe
4sTQO4nD8mSaearTlOfuaAaEjNQFnx6jc8QcWm8TDgymp74Sa/bUxPwrPIjfM6qz27V4ndVw1Pmw
98tgyqmbbremqdZ2O9kite9924RlVtiTGm/pdoL+GuOGAU3YFaepw3JTTHHv6+GVjeF8wxqfw7Mu
LzCINjd+kr6y4icinS1bzujFFwB+xT5hv+Llo4PfC8Y5uIIBzPu+CAQHDBsfsGFTXjcC5kbeZhnh
dWiGe7ElMCrp0/AbxBKPa6FuOx4/pvl3g/74LQvb2qN2H7fmfhimS6jtdITmpalSPXTYf+b6R8Hs
vcnoGen6pZ+jM7QMD5KcwsCj8Bfl0JwjNlc+VsgDdM1DdwmEvWVwfq1UFLysK71LTXCPFnxfMTWe
eoIZjpwdO2VNqipC+b0QSbcfi/Y2Dz5N9GBBwcywyIPk4G0pNmgWMIFE+VPsCiOLMhPykPSiE8ig
5U+DOKnNM4l/5K4FqQ8iyvaXNbpkXt8jN9iH3lXheGlEjLE9EgvFnkWCky+PEIrmsg0YLBCjKuDi
mM53Y/DUB+PbYE8YiB4tjupiamq2feRpUI0GlqFZUFs/7LvWHTEduUs3BJ9v2yQqi4iC+S/EF1mV
5XcYKF/wyH5BPll1PVKeMT8O27VH6nAMIBiLtgYO4sDEcp6IP85oeKbZz26k97mIv/Be7yS8PeFK
idvIIL/4SoPbPk62KhrCCCmBxcy0uPT2GhXfZJfVaR/VXbEjya8xxICfEPHFQiGYCQZtgoGIY0t3
YxPD/m8Cm3e4LTrsmzcMy2U4tAv9sMEFMeHJmURkz684H1/cm7ypJtnDBvbLgMkVZEI6kiVvyUVp
S8vBFbhXQmIe2kIiF0GOnFeOQvmStvlYw6cwPkJcf9riq1wRtWB84N0EmAHulm79aTRbzs52Eu0e
f4hyeu88n+GfGjUzvmyDY5ht08M2BOREE6fOOqDiyCC22uUWYJ1pumiUwzc4mN6nFTYurdGwG4UC
GENDtIHHB+LEI4DpGQdyY+mjoQbQ8Z7k0000Ljdk3o1xvtaQGYVLKfsMIVLLRywzmVcfF8sRwp+8
QufdFFU79LVOPjMsH8BV9cTwktIlRe36/okhE6lWSu1xUSuMFddo38vxZoRrX+nMepuH/GmIu7Cm
OO/w/J267qDnNoYpsDM7/FNRCX9d5fjZuQl3d9IwUY7Xmhu2AEkFxvR3TtJTlrVvmnGkhy5+gihs
x0VxiAcBJ5/plNDuGQORvRoF5AppeGhJ/poIWxcrmpobuUvmh4Fc73g09Y2N90JlFc7iug9QoYJo
G4kQM1GGC1NK3Z54BshyuFS9yY9CQDu1sXnXIDleBa2AHT5AS3hER6/mXTiXHime61XNm35vgvA9
Fsg1fVQ3q3nqE0i2PHQo8EJ8mcLx7fqqdOxeQy+f0OD7VlB5yZb5MYjCzzlYXlyBYe6IlKAsmuU6
3U7KGZnUPTzonsyK/Zuu3fd+uIRddMaI8YzBB856iCVCT56iZHrxUK7G+geskyHjSXA52v4mxHRj
6dNv0eS/FtZ9zcfswmy4SzdYrgqPZTDCDkpgTqSbOyiEj7AkxU62BXXDjIruGLCALw597iqFumpH
c6jNYDKKmBv6Mljgr025hN5dJDBj3aowsHxAGyJd655RfJGYPdKN7VEUCIiP/AF7nt/gtD7eAF02
HAFFqw0y+sGtO4gxdnYednPcPbDmXKj4a974G4l7ZfZs1zccKRIP8WbJLu3GYt/q/MxUXwY9hmRl
4Y8Uxg9ry7/C3hTG3WqdjsqE30kY19feiOZrnSM6tnDHSZq05tMnn5OzznQdDMV3CMOeiyZ7Zt1y
SHVUqr6jcNL1P6iE9SgpysSMaKOD96B4cZ+2i6/7AiCneLtpC9iRb5SeAyfbm9Qju06oORYxQRSC
KgIWsTNW7sqYvocuPBRm3RHS7zNnMogs3T7L1keRiVM0JXcbxl7NiOoBmQqizA67KN86me4MTnYX
wpwom+psWaqcdrfYzYcF7b0OTZkl7yF8tuP5k+lgZzf1INalEsaWWo9I/uba4xol6j7sbdmrWdcU
mXHjkFWx8GEj6RHavyOWnfcSKLBAznXYt990N16CNHid5vtM+aeB8gvEcmXEvjvkk7XHLiFUYxfJ
F7Tn3KteYmjjOpwemwzks1nhQljF49W8md21E8faggg+0xi9uXzsYS+77RsMzm/SyNOu7rCRAWk0
TCV+SlYkMB3JKNK8UGpUOM0IlQtUaXn7llmwjHf5VWZV2U03Pzsugg5yA+u3R66LzldKwUnwkMGm
OKq3fg0/MtjD/YzczB5Hrq66nUik37kZ+28gZ/VJFXdz/zk2CmF9aFscL31crE/J2mVxGWICM1y4
K1ogjMw61gFbFcxxCzpMiPxBG6C0kdH9ghouKFcaTcDZgYyqK2RZ4/cQNSKyPJ53cZU1LAngWN5M
Qam7Zb2WWoxhcE56/q3LMbbfY/c+PMd0XdIqhCAGp3VHpC/zdgoA3BnszPZZDJJmqBsP6e4IX3FJ
FdpphEd3aer1W7yt8cUSHn6LhwJ26rZHdw8isi3qSh+s67iDanHHQfqFCBA6KIG3T8ELgyhNS/wE
9Dyl6cdmB7teZW4ULi6yKwhb8xoC/PQFdmoZQje17I5CxqJqG8PqGMffOr4nvU1N1Y8diNsktlib
l4tgt1vu/Fw3kLne4Y25Z5hNmFtHAugt22HLnvosw00jFiWfMXGVz6B70JetaNxngCmGqbdwLDoU
d0qKCqax8GnupmtlAb0Xjlfa0VbtoVpAAkd0siFzxyhrqyGGHDg85mlv6wwBI6uSBeUmCmUIX5rO
0Oe83RZElhUivTIy1AW32LjrIX71GXbyp1S5EQ/d1kOQAXFVjqGwoA5qtzi+TxIDOWhjbXafD51H
m8loe4PMMicVNCjQj0iPw7JK8hUD+Zk5OpdMRO1TNMOwASlBQTdk/Bot9Clf2HcB5NFrNHYrO3SZ
FOGTc1Rco14SfnV+i2g1kXZcaxdsP7Gt2uEGlJBDlLDfhQ5udSvETv/P5jfmQz3N48fHjAHOf4Op
TYyJ4F83Q0tu5+/qH7uh15//vRlaYGJDkvTf2TuT5citLE2/S+4RhvkCi+oFHD7TSTpncgMjgxGY
Z+BeAE9fn1PKzJA6LSu16zJrkxYyF+n0ATj3nH86NkCj8JwvfuV3MNTzvqGIAgiFtQHUhIj4Bxhq
et8ISPEsndXWhu9Yl5iW38FQ0/0G83P5h13x7gUo/St8jfUVtPNPLPS3OFPhQwH9EQONowp90uCY
wCWaOrDPzw7Zg5SDiWptuWOBW3cwyZT87CrwS84Okt84olyOydQqjeExZRR+QvbyDHeQobHym8EP
UFX2OQBJ4mWrzBHJeahKWaz8UkggTTbbnL2czAeGn8J/nYwmecPK6N55mo/BIbggtTrKbvTbgV03
3v2iem6ewdBEfFV2mXPo5RTfxY1A4qSjo+HI1UbEOZk+eEFcpbYImeuaA8F68VPrmdG8syrHHVGv
IEBG5N92G8Nu5ju3c+b0VjNpDJCItwWNT8fssNaWOWNpvIsAGO4EcQbkjofUAh3q2Wny5dauanWw
/KLfsUirW+k2OA3B/hV22Kl4k4hkDo5t+1cQp0xJCHBXRaO0VYKKqgYZcuuPaOyrzdy0ctWyKnib
Mzme+qScjvGFLxoMc8tBZJ9jwcnZipIIe2MwUZ1Y1jJunXYyd0qlaFDyJoSLfsJeEINzTtEqb5S3
o7dGgFm4qftasJZ9l8exfTWJqT2WbdmfB+Hct61qdsTkjit71Jet787dCtxovIifT4Bc0/dIkn5T
mPN8befwvuhxaLVyzX5oPFHdIPxT1FGP7TCWq/kkgcr2ma1RzoFuE8EQZ6bYz7UWd/BMotqXuT09
1KU0brwqNh91z8FAsowCA2K+nDEiwV65edGvbUaWKZz1rL8ja9sMpCFR/LY98rtQm5Jla2lI4Sat
sLl+kH202bArQTlWWtvo+yZD8l7L3D4mrGR8FpZrhdLWn7VYl8fZyO2TKmUMMDNWob4MDIq5bC0m
1XZexUMjVpLg8J3NBxBMeeKtktJ9zuoUpFERySaQmmZclL6wg3YSDIuaVIotP6XG8aA5yoqDqIXH
C2uUs0VAl2F/DklFE6niudlrqqbRRD2x9TtsUEHj2vMpYuXO0Rpz4JhlHLs+QNJd9mHaKt3cxcXE
qRpn5XiraKPvEFxWzWZxjIjXGxUgl0vSWjfjPMXdOmYNS70fClPQOzuZBSsKkXGsktI4xUItTziT
mbTropQNs3psXDE96w+p72rLNq08tUb2XpkBfI5t3HX0KUIGs+mbw0ZrM2NYwTuaGr/Zxgc3z12w
9MSpD2CY06aK8SKElmFrZzMWXQixJEiN/7rtVKufZs0ZnglhbU6p2SOYzOd6bFcc0t5WeO6wvbiN
y12zsLbLUHZ20kaV4ABR1bGQOnNjrRHNE9h8RYFX2W2yKRf6TVXNCaGfQ6I96oZVnQo5dkOgBv3O
dmqTotSOcUDjBoZgVb7au46EZYkag8HUj85op8oOh89gPmBQBg9SxUDnl5BFK9aRo2FTIUq6u8Fp
xpqROjJYoewSlpBvNTFO30dNFHvXW/jm+kErbpNsmA9jQW/AAveLGH3qe4G+z3Lqm8U0tHPtmmKj
kaefB04S9/igx3rfuKXrBGOmNCYnRP964PkIW6jDsfE2QGUMq9Znlp9nteBL9TpYIeYvkC6Wet1y
cc1XJg1LFAz1QgZT7naIAPUu88OW06UKilQmu16mydGqLfOWnYJcc2wyKlZFhcuEgUGaVzhGAUmw
GmXrqvE8xT7dUuwjTUV20Ku8uHYiA7OIbOcSdMZw970/25dJrV77E/migdmO5RkZ3jAEvj5oe0ND
khNklZceMQ70V6V3gYmGSc7cj1LiBormO/Szj4IB5p6k++m1YRXxhydVXINLauZORpP68ddbE6oM
//652/hVIvJ/tj/q6/fyR//nH/p/UEgi0HNgx/t3fclDWtaddvWjH/i0fqDiGub953/97R+/+VuH
YlwkIDbcK/2JR9TyxUP/G11L4/KNG96he/kHJ/t3TcmlQzF8gbXLhOoDrUKD93uLovnfbPhbixvP
NXTP8gkA+QuaEuFeepF/9iguOhdSoXlGXIgWL9L9k9zPNu2xlFbTHEeuomeqAIBHCs/4syhGtwgu
GVihrtsVldFkwJxBikPS1hBjNqPPSEveM8dDvo6AOPYLJNGzHi2WoOr2/qaqPf1lUlHyqeyhf6AF
in4iVAZKEV87RJHHMt2wzWNZIRRIboesiw6pq9rLvWZ2+9qvlhPqb15TCch+WwuxcI4I97ubReX1
qI3mqrRRaNumKDbm2K1Icxkx7Njd2bEYPfUp/d6pC3nikDr8UPlW/e4oXkVUM2+uVONr9aq16tLk
Tcc8MktKEzOItdyoeXE/U8f0fny9lj4SeRR0lpN4a0jkZnUJvT3PDv81EQ93rkWrPbT9pO+lX+Q8
K1p+m+2Ao1kGrERnxM/T5cQi2fqK8DtGFL2TySe2DN5cLVk5V9ZO/GI1bh7qbu2FPQw3xFnbtwsC
+vaUSYbOlZ3lMzpYGN/lYpuoitS8W/LOvaJIlA9DaTav8G3RK3LqqV4RJDdPqwV0ybk1o2Y5eTb8
IPwVUxFWf/hK3A7rOI71sIkvO7/n1Gf3fD0dsnQELpZV1T4bLM3hkDKjBwaxEtpPT/Xd3MWiDQw5
ZptIb4ErpcrRmpTSforQv92q3CyY/DprvKAhU//clJ7zlhG+v+sbvulkkv2DYUTas8RsvBNL7+/J
VKjWke9Ze90vo4NA9kychfvQDO7y5rjK/kxn1OOrObX6m0uuqG7a/qtu6dP1pJJlM4+2AhnxOKex
W8AKeOWtrdfJJ15PZw+bZb7aupHfTgRuvqoxt8aAbpRdfwI0mMlthgGhDzQMuVkSJ7me0sw7Ic6v
XyZwt5c2SebHNC7dW12yWxNRd0ITZ+dPkhMiQNqkrT3B2ohR74Y1eX3aWsNEt6o0z9vCaHf7ljNs
hS0/p7p3Eil4dZMSVxDOVO51Wk/We8IADzYbgZVK9h/s+p77ofLdpA7a/LIgLyqbV9fvwEQLbT45
jRHfYgWP38gyU1vVATKZA/emaS35ekBifhqtOD/RTqfnwliiw4wFMjCWId3aiY9SFbYsbN3ROcYp
XG5f9t6pIKg10LNKD1XB80klqns3qpvNbCLyT0bR3Sak668hP/SwsrsXf/bTVQotebLMufxZ+BX0
+jAnJ1LVxSeG0nnr5pjq+izTd2me5qdizqs4mC37CZQRqHzR3GJDl8BmxLjoZBMkcTe2Yal3rFVB
/X59kTzz5uWUQFshajBFzErPPh3EbaymrAlxadifOB24hM2GS6cGD6smA7DbrccVlPPJXQZUZgoi
sCvpLKq9jO+QeuHqrDaliHZ62QOvz0GchEPBZhEaxLEoQtnwtIGojp77KYybHE9MMqxSOe5S14X6
PGbLO3rU1ggstw3a7C6zthyVfVbS2TxeKH1gR7iwFvRzwnq4pGR8raR2W3Xv1fTYWtWaOGgTHHT6
mItkl6l1lh5lQ6Ckb4RSnaV59NPrASiIsgRw31wh4oI5md6JxGaR2Bz4HUs54t2Q3ozNRhs2mAnS
VTPK67qBCsvXacS8mO7zcpMUYWUehejv4o9G7IxxN9R3lgoZvFa5v5/HwNZv88oJIKvTchP53z1z
l1GcR1x1uL5trD4p7wxCsDbeozbddGJeJb7YdObRS56j7sMq3gxr2kZo5Ru5pxUMlggpCRAuMZnj
drTHzynrHwaEaRx/mxKbUqacA+MCO4Xcd7cyoLbvUufnRJuYQpeaBqLE9s7LD3ZSj2+MkvbetbXh
ogQ0tXCAVN81XjI8W27UrDu2hxWODBvfOliecaXJMgWFwveNep+cWiwckCwytsB82G7e+lVQ5Xbo
EwVYKWBefGdW6mAKdc+O2WorY+i/mwIccQELTudnNQynonOf0LaxOqSaXnwIzLFYwp4jz8wUTvDU
PokLp+VaM3ybaf1clHrRK/O7lQxh7txVrveak2/GcPzQWDOKZ++pTd91frpvT1QQYG67DWH8b2Zs
HMy/l09RqCFwhm7Vqgm9HwPakpjBgP9bw9w0mAteannIixupZStSRAIvKnc9UG9bZSHJSVjpvXWi
RODTRFZcbLui/dF02lZWH5E1bqbEuoo159CgjPT8JSgmgxP94Bh7LhKG41yW16nx0aRpWAzRd+TV
Vw0cD93xJ6Z1No27eBY/Ug+lZXoSZrWbynt4hqU62vbHMhpr17mb0209R+RVvM5OujUU7LLBZZAs
Psb6qZthqGnIVWryzgSS0vVyQdTI6UgDp+0I6i1TPvPMWleD3V63fnnuIJIixC5DDZFkZqds8T9M
6Nx2fC31tF0RebVTRjGuMqjoNfrQe9QmKw+FVUm4/m1eh2lfoVH9sMSDznRVNlscJ1AAMvvedc1V
Wt5I66HKTh67xqqXEm46itczjXlfxqirDl50xVW488W+/MjSy6y/9ZrtUP1MhBHUWhN26uB2d3CL
q9EnmiFjsOHUjb1PZ3A21ZgHIt4b2VOJbwwmz9lXXk2nUx5FdJ8iZNHwXVnEO4V9vK7NDtfcSnNq
/c3P9PkVd/UNFkmoFaiHAXxo7SzP0G5mHULjQgDedv528dbC9UNjircidhBA3QCKBuOcB8MYTkQV
VcYLRNL0Q4t+MjYt0c92eMYsY+of7XgcW2jqJ9WHEtJEdqskqdn5HuR9iLSkgmB7nI3bHLPx2O8t
nmwsHrwmnMqD3u8MNgA3x1K/m4uHQVdvOUkofG32Ht5bMpuq5YefHzXmnRqNw7pwfkTZoRurixNs
Z2Z3E//J+bRCmGDCE2dWCyVLm5a8mjkMISroktd9sUqh2T3beCAdfVxZat1PGbqNV0vthFjTbO7d
/nqYDpJSRT6ZXA6Y80OVHGsnWg+mCpriui5PCyW386708acanyR3kNZvyxrb1SuWB6MAGcJSxUKr
WmGHhlq2PGulFTsP6WDVFTsw862mXeeMZynuMywEuvsjmcBDWrK9ebE1+9iS+MHpbqF0Vl47rBiz
VzbYRplVSP6HddFdpYqdGHIEpoAdaNRayIelxoJH8lmRnBfvp0RjJsZ1Ou5g2TirjixYbrL9aGSb
yr9O2g2XWQUn1Oc3Bf2YWsxAqepZb+99mKaBZABJWwj1Uztp6Mu1Vo2rhg9m5grNl3AabwoMcZF2
dvO3ajn7BrUw3SS2EdjqZ9E8tvbOXNygiHe6iwr4vc3elhyi0F3/Mkv9S637H20hX3MJM5hv6IC3
5MF+eXB+sYc4RtLELNcojjChXLFZp4rQ9lBYhanfcm3hWJgx4JpDddPZMxqlBtvxW5t2/srRJ/fK
rWhZpGs5uxq39ktj+mAimM9eHFCEbaoNkkOqMJ9zakmj0G90mmve88yQ3jOGkxu3MOqbYUy7HT5N
+5AoXYVQPVnQd9m8ha/hO0X4dGxyeACWmL95w31Xm4em5B5cLs0aUoxODRsSvK6FUX6m/XTvpRG1
mJI9Vy2qum0xQf73j6B1YS0qEY6otA4x1rQqyXXIkoiNOuVlw4DcWeW88fULItduC/On6JdhW7oV
TI05Luo6abR6Q6af8OlhLnc5Msnx5NZrd36b9Uez+TRzawoM7zSUd4gXjnN3EeWYfJM429Hcjmvq
oUP0g5k8FBG9f3NTFNWJTcosLJRUvG2MkXscugABT7YHTdm5fpRsZPU48E2IIV7WIDVedF6G/nNJ
ry1bu53t9zIZ9txqZ2Q6st8hYtWS+dlQatOX+fZyMY3S3RKttWt0LqR2IBhF3OPCDIoF1SUmMTd7
qMF25BK9JXVztKY7o/3pLk9G4oWifoy8jY5iNfU5kf+Hi5Dh/JfZ2IMLQBmtCwB8H9m0of/JrLbo
TgeW18pjJtSzLxfSQpriquvGN/rN5ZQbebuFiUrXqke2TCSJHdJr6Ju4IZHi67X8JZn7f4Cx/GcO
n/9FSAxZM798aRdz0e9gywVK+q+/Xf34eK/qP9BDX7/xG/piwedcCsc/BPLo1R3nYpV3Xd+/iOr/
LpC3IX5MGCF8OujWxSWo7u8CeeubzlJazmXDtnTXZQ/VX8BbkBv+4ZoSpuuRF0F0LRg5PiJ09/z/
X+paN0gPQVhurCY3Hbp1JvP4s/AtmaxK7DgnFG0xXvQhfyV5bgYRnbuM6LlcexNe53pr4lvqzzFL
cZNJtj8/poOKPnIfnVfYgSPdRqAUNoy7BuNKLmz1FjM3BmbR0U6zkTW/oubm1SZmJVuF1+1C287a
Qkh71jF78pxZVCDMvNC8+oXxLS7cb1X42UN24YMj0t4gVxdN3NdC2YQiSLu5KssR+9s8pNeaHOch
zC4s89gZLJEqvshnyx2j0MAgS1m5ENPDF0c9+B3Sa/dCXSdfLLZwe/cR4BRuu9OqatouzQgyZeDD
WftotyvIwgsr7jkj8RzdrPJXsmc+CwIFshDnPutDbRNCXVMowuUX0W5/ke5mrPQ3+8LEiy9OHnK+
+KLpNTsj0SZn6/DGu/D41Relbyb1EGreQLsRffH9uuk4HIFfOgAQHv3QFLKyNtZFKOAUOpqB6ks/
4I0GecVV31paQGwFGgPjS2/Ao+17ZWttDdjgGy5epkLdy8zLrlEs6zfWl24hGWe2yRS1n+UrMHm0
DYi49GgreuXc0anObx5tvb8lWwZfQJQs2YCPq1JrktIvhiBW3t/atkmMtDBERIYStJUetgLJ6DTW
cBuViw2JXlv5dB6eW2M1EnQ3QFDm9wJ+Z6vD8reb2Tfyn0w4oF84aNvDwupnA2MYGX98XkjQunbU
o8BvkRKvxFzuLXPSwPH8sfzo5r7RNq6eLWjKJp/DqMliPBQdcscszFwEeqs4y7tzynTSBwOKSBye
eAEedGshK8iq7QphgMCEljt5/2A3S3lfiCK77KQwS4OxqmkP3eJ4L4i5HBKSevCW3zypf6nY/meV
9H+b8whG+99w7WGWftTjkP4KaF9+47dqalvfbEMYBq4eLEMO5pO/V1bb+CaEYenehTs3nS+8+vfK
apjYI3WLSgdsrYNZUw9/r6yG/o3+EZ+S7xHfY3DE/pXK+sd+UViw774hTJQghg+kbv7prPYhRcds
EJfIHRXvXNivMBPcLL98Hv+iL/2XfwXtAMcAAgHvz4tAkMwsviKwJvBye76KcfM+FQYa6H//V+AC
/nhKWDbvxzRhBi6eUsP7c+Y/oU0pC5ERBOTjYDPoJ92MNK+JvFtvHL1+O+cU/Db34IQnsO9V3AyZ
DH1bDreN7/ZGwBRRPbCbJyWqATdRfZJRbFoHUERbEqDQTWJT5YJpKa3qVIbDEDH1o3ac+nBycMxT
F6N0h0d93BpisUGO4sGYAXOjqRa8FNk3zDZjRGFCetkeY7+xImyTAFwkONnxOaorp9rpI7dyKNLK
BQKIJuu77S+9t0MdQW5iZHVg9V51scATP3IT1XaHdcdV01EJy7lzROqlN3o96U+zaUbUfTfLH6Us
fX0dT1V9bZtqKDZD3I7VBnXl1G9x3WCqVpDvqArZu5gHEK6eQuQlHS/MFr0WKx5goOq6xLBbNJfI
R3ZTlERPleJsXjlm5HjbJvfqZp0WfpRt2aTUFWufPAd5hEbHijCYwq84ZOd435m4YK6UAwvxbtcO
EkS3H+rqqSJu6thli93uyI6bb6NUB083OoV3o0AMS+CMiYY16OKqfc+ayH9nKd/0WHld81Oyjw7O
IB6Kt1iaxVuqj853SeLjT+QPTvWqiWhpVw0yJ2NtVLrp7YBsibJysKmnO2OhuV4PHkHcu8YktfzO
h4CeeGMYMQK0xH17xH2Bw6FEz5EDfLuj+Taw1rsioGrC/zGYgx1zlhaTudX9ljl09n1msCUeffMy
XWXTvnMjmW5sx9DxHcXZQIAQoRnqhRRHpCMJUuJm1zZudoPcVP6WHfr/y/Pf8Gj+Uin+r253P7wX
86/F+evnf2cavW8sNvFtXb8YxLGhU7d/63tpgqEZaTptHOOOcC9ypN+rsy2+6cCsuiBWh8744v78
e3W2nG829KLuu7rrWxYquL9Snf/IMpIpyaDtkvZh8/ocmtE/sYw1qSXoQjwzSGhYGaf0d9dXxgph
gLVbzKzHqmkk/0PotGFYl6f9J7kpdPhTthYbNocVZRTV1x+bbZMw0s42BsABHDbLIyqeDNGM5oFv
c2f7Yyhln7lX9EZNc52R3ySQd+P5DnKbzD+WEmpOd0C3WnQbC5+ltY56YUwrqS/pQp6M6rDVCfPT
iE0jCjP8RMXFJufXGxQHs/7qFbVu7cj4aBsQMQjl0LGyplqLFrlynueRBXpQ9ilAmdk807/Nn5oE
6FotvY5RO+fmu2yTkS+EsCVyQxjVAiNGoF13e8kwvHezLI8gCZrFPRjc5WXg9EWEsn/x7RdHG5d4
y04dhNZZThIGxj/iDax1j2INUS4zBIdlzo4HXECGRgPpzznBFlM+p3NoLB27xRIpqX3hgF4TW0XX
2WpPgZ3Ku95PIzPEOOFvS2Mcz1liGDdmHHukWyCsey1L/YYN1QBtRG6pE3bfapPgJUAzbinxwmTS
24FT93Z9GylRl5uiqCftvres2cKUb43Flb5EOuesm03ElCZG/qqMyn2edNDKCmGbzSwOGeY1XndD
NpP6GHs77QNcVl4URunCG60VyrmVIUh3+iBVrFRru3V404WFfT3w0O9h9dJK0wAC0Xi8sxI/HNGv
gy61OkFDyxwrVNKmdQ9JydZwqyqsBmMyHgRG/GG9jKoAliTfqh1v0xke757sJP5m5Jbtq44xduW2
80ycQG8xK8WTWCBWh/o673vNPqAwTh+EXRvpJgNbqdZzH2Xf9XJoPWB0whTXuUZy0HZC6Azyvyw2
0vK5rPJuu3AuLJgVvcWKbroMwdSnZ3WTYR1wk2bVEtgxfrnDrI9lvRnIaytxWaRZf0s2YvOqIzbu
b1Gd8d1LMvL6Dcgg3sZAirSub/jTM3vXuyiq8rUm/AjMsjes/La1xiHfRjhfGjxTUwWANQwW1xfe
Or0/T22ngYPUc02EXqhM01K3Omdz9lg2ZPFcgaRMXIVufvlpgkP70SIy57cHvcVI5Q6HWZajQMPU
uY2WSYg87HLP7S2kfoQ+wXKw9lguQIBVPOInjYT7ZscowMMZXrbfNMgKtOeuxaeyXRLJ1WylS/PK
2elaaxJtOIJnNfKuK4JbIRubxjuT0UVe7ChZ4gkxMXEKQlnWIXdK7YTKw+69Huf4ct5Lm9/X0ELp
21pMBq0IvCrYXzPNGYK/usieBJ1afqtcu4GMZ0dov+7KlLoxkCJprTPfh0DBSNYDq7daum/nLJuZ
XEke+W66Puky6BqxBlairX4MvZb+LDrDvyMkrHFek4pNhdlYG8MlSvSQ52TZavFC1l5m5/5GOb39
ELepuK5HQz+1cwF3WpLpkAYThXJFAmYWmnK2g8wQ27QX+8KESq3iCF8bPQDWGueR1dJy58R8VwOY
H+rNeEUnKW79uC5uW0fX0K+TE0kOYTodrdyIIL+9sVtDxaXiTBLEA/7+n20dQVfV6eRs9WIw9iOZ
Wn5QpSMff2oBVUZEGre+re6BZqcQDUP9aZIIHLAExT0TBLbLyfHYQFg8y8yHo6gSOyRc7olY7R8l
X/RJtAP4qW3siGOkG24hJkU1flRDySzteBjzFdbDSLvXMhBN1Ys59C/fjE8+2KCBznczSi5telTp
sG0GPdn0xOGtvFSJk+xhU0YptyPLJ7U5NdZ+j2qWoONrYjuprCA88HtjnF77WfLkldYaE/WyKmKs
XKL2SM8mQPqFcFBrledPGByOnkkWim7Eh3Hxtq6etIfB7UICzOz97GPj66KrxUS3YNscBhaOaPye
xaYkoxJdgZ9u9HZCrWkNR2soqGJjdscRpsKu5p6N7fJgNtRRzD0bapXzvIj5wSpw8Q5lpe+SHgFK
ZC7d3tatPU1lD3a+XEWRfGsIpVxhK0Ll2tqgRK5bB0auPHYbEo8Qj9Z2RKRJTis+pjFkfvg0PWJF
YEMQ90Lw9iUxi3k3JKQc8S0BkeMY0XFDG9qVmcUPlp9tOPoZLPyZ9pHsUrweXtna4ZySo7pSSzJu
dLLCz62O4Jawh/Zkx+4hziEzmC3OOqmDqEW5mCJ/fJZSnMlfZSEU2x0H39mBWPUBGcjXxGlRuSdC
ChC1bGPyxtfk9877eS5u2f1WhkaPS8mFbTn4Wu6QrdBzUml5le61xv/IZD8pZJApAmVbujrhxhRI
4nYXdWY9n4HFxlvWjirORrdoGaOQ3gbd0A9yNXlz9a6GhdqkNaKE45pksUZQGmGhb2W7blw2L5BN
6uwUlvxHcmBVyUuNIfqYBlLU2G6MhIIgvzld+pEAwjFFxG2O+aGLpuahIjj13W/L+M1HdeVi/ezI
lzDm5orSMd90lzmsLoBDhFcZBxup53tCEhbmv2RewrHM8mE9N3xmE+QVyud8F7t5xHiRWSSYja3p
PfQN+yaxU6qE8W6xtXWv/HodcWCckjgvKI7xEoc6ip1XjJHGjghF8da45NTWdZGec9pHzolcyo07
ze7NaPjvOgmmay/WbAuLaV3kW8OIaxfzlj8YV/jIIQM8tLI6EdF0jIHwZLNtXDmiMkV0zj6S5KY1
4uknMe8maWB1zh7GmfQZx2uWFSqyzEXiTf5oOBpOrzPetezasiPLlWHvRqhzTDTsWG7p6Z51kj2v
yzQmMpsEVN3bVIRPntmegxyUcFbetKkiLYyRV12XS4KMI2o6sR1B+IKeILybklDIbWQq8eHrMt8t
utIPXp4zSYrYukQMDmERJxm23KmcORcxzaAPJfKw1V2sm1ypZ9E4cPXzuFjMh1rensh3SlGQSURU
NQbcjdPlLfLxedmZPDpBUtcGec6TiSGvzzn241h+x5s6b60+M15abHqsJFmKYkHaQDg4ACS5PjHB
gC/96Mp1Xo6DuYml5vdBSb7rk1D+FiwXVLBsh11kd+VeLxnlgk6j5tR95KycWNkng2jfQ2yW9b03
iee0QO7X9xI6Uoe9Yc1TdY1sn7Tfyt321MWtE5u5GXaWZjx0fUT+RNlBwEdVs1raCcUrXfs5Lex0
Z1NAd0Cq2T5l8deGxFSHcsgIzJTYHxHPdduK9Fu6nULuhwsRbKW5e5Y02+exQ2tcxa17HBykIfpU
7JviUoRbT0ZgCGNXrzMAcz/w69g4ZWxqOLj9uFwnZoovSPPJdya2vyy/M/72JaIfWe09X1bXC57L
se4AWfMOG1mCbJFb2yLp8o5UD1qsGKXh1iCrOPTqTEOj0ycvetfDhTt+U+yBxcgEEdIgXKZBJcO6
m2K1dG597AU72adGJT84U0FkvGFQW6Gm7jAnTBVwFD5stbID0iXUmdLDXgYOIYeM6QZznZd0KC8M
WWyltozequlTlsRY8I95n04EyebaJjOX4XGwCDPAp6HNu6y/BDgxjW9KU1mvPpNO/cOuI1dHFub6
41GigrrJe189NWSW2RuCMt0OuaTWIEkX0XCP38A7WZ0w6GcKecdIqWPb1YTa6hGJy4k3oSPui5Fi
PdsXarrQ++lB6Qb2bUb/5Kdb6lzSWTmbb7G42KQ6F9ObPvvWqmWPrdqMWkGSuFS6v8UF7yHBI0Yl
lG1JGr4l549GmU22ASaGEelYNHBDGIJnHSDNYWIJiSlUMMGBiGO/OOdiQKiHp8CvOxjZDv+mYZUP
FvggxseyP6Dxmw5YRyFtCeRdFyL73rQDBuxlMOSVQ+KgtuJPtWcNMPmQORWodmcVaxM1XJDrOQ7C
gtRHMob7KF9ZkqJea61Rk984Z/OKhNiYwHbanfgm4etHGdC4HvELzOmBYyIisOy2TLfmKMww4src
WcJ572WNwdQdinyjVNY7iFAEJuyhKU4qqrT9QKW+GhOySEaZPkVkhByp6sbRI0/yGq8uGwWomlvf
a1EzjE50sqniN46qxNr0UtbfsV780VFttRKohNb1bCYnyYwdsj7U/k4SdfPsuHp/NXWFPGuRnm+R
6T5iyG73+mzlVw6hxo/d1P43c2e2IzeSZdtfuR9wWeBkHF6dTh/DY55fiJBCIo0zaZy/vhelbkBS
NZQo3Jf7UImCUhkezsHs2Dl7r612S81ss9PR1NMcAktsMgzesQbV2ww2EEwj3YGH7JnjJUNIgeLE
16uwkpJKf+Fp7tEy4SqY7hd4xHtR6hQasmoS5hrAGvuz4EQZJnMzbC3arTWWx0jsJ7MZjno5WN2V
nkSQyGl3nLzSWanteJ4PTTFWO6stMWHSpq35UEmFWPugwAMQyeLZUZ4N6ZaDdxrz1vaiM9nEUZhw
rIQasFIZ91mHcDKaHGdX2KZ5yZvSfY5hr39Pfc0FWqbryw3qwxtOkMoPGn7bkFG/HehDToZJBps3
mDqt989RSq2oOV2lnz2vTNlwPJu7VTP5l+1y32Gs2nYlpf0+H7XsFlQz9HXNjjP+KkLNaRMLPwYr
axkJHoexmoLWnZbQxH8TjFEuP5tqmcOit5FfJkBrd2OhkXlcNo41oOEw1weScyb90hGVGlCe6krr
SjxCqohAeedDUFe88rTL7S/O3IsHrInLKVcKm4neE9EwyN6eQ4jYJn5eThgSnR8GyDCtYPRPphW/
ICBt3kQed2jBbevesPomBHIbHU3PlScs3bgdGBAVj/2oDD9AOm4jtMkq/7tgKXrUdfdbgVpzV6K6
Y/BlKhhZ3HlfoN+MzJc59tCRmWltfYVB4m4tPCNU7Bgqdu2UTBxQu6w+wwjOjqqVw05rE6DoQADj
sGlWOYREz7FB/Vzt+GT0odIotmYXYa9ue2uriV69sLkVRzW21nW/TN0BK0c1I6rxazOYIEc/+Cki
WTDD8rFw5uzanieAz3W3cPW9s8ttOUW4r3aNBd88hEsGLNBhjWejQDvxmYNd2Q15L62vc29lH3mh
kTMXz+4XPAPTqRZ1vU/LsjrqrY+20EW+ayDQySR2vyIe77o2guaUJ24xHfvBEA+LO5oDvduufMGb
b7cByT/W1QjyBk1zX0pOgRRT52xu9Hy35J2vb3tktXuzSaDRzF0m71KTM1EYZabznhsxCjiaNgUm
4KVWcbqZ0y4/uGa2GLu8U+6XsfbG5ioTIxApb14m65iQzPeRl3PzoWMRAmXQL0wawHK3vEbUpVw9
Ws6XEV9AjPU1K+xzls1QoFJkoIlTU/ywh+rLoaXi/E5xpnhQ3ZXnoUlNXkylx/3WErxiE47HN9pT
GHs6McZnLPrRS1O4j+zfOjvHqKrPsXf1JKhLvxE8WbP6yMB4woIpOY9HPxpcWNP5/4Vel1/ZF4bk
CGbJvfMsY0CDR//+SWZrxIVJtEwSgDysDji8ljboZD2cNG8BRok+/FF2mhvKAuKSqftG8tLXXn5K
c6Mwghaqz0dXV3QWhBYBgNpEpAdpL9NYW/mxt7zyZXDMQuySxaC9pnUurYFsTmAlGK5SGHggKSTb
SXr8s2FRp0+R4G3F+GDI98nO2WBaeNkJcHig4rjAQTIEZiuM+hSBXgIwMybtV/5rin4xUGoYWV6/
YdKKzqWqo5GjQ5rVaMv9lh9SC7YovPGNPuzy2gX5Ec0qD23s9U+eoZaAnYm/xjtp8fCibeEdsgin
WHcs/jz90XgSa/PElIV19Lz4FMdljNo4dcz8KCOhI6POxpbdGshJ0aOgKmg8LIdcmegKwfQNdXUD
aZ6LYUJO0meUns5SnCHWjQzQiISh72S5tbbs3KLKUFNNRaxuncWnPzP7U/1WQhNJtjUisSkYvYh/
GqBBizNNa716skj+MLGm2lb+1Bozt7/taq87YABhF9KIDeEXnMbGyi5K+GbzpShdejBFRIv1v3s5
NLC4SGaX0gvC7iDzqyTVpNiWjRthwSqsMT3oo6aTgyL6dLqD5Fe/gTLjB5jIyPAA/GjuWDX18lnT
Enjqo9K5B04d8+Xwe/J3/ApCUKgE1PT9LJaGntfY+lyoPmv5Sp3CvwBehJ4c1WJdVjcASLj/dNqM
4ty0WEvfcqayLM91tFRPutnn0x3LZZzule7bGfFhLQ9lwnE9u5B8a6cCSWsKRxgPfV1cDX3Wv1D4
q+65dKaofTJI5a53I6SNdUOLo27f469uEK8iW7oUzOUJ/hgrkV/jnua3YurbO0f6gGDmSBpGOtBM
qrxOW8WKMvA7TGdvgvRAY8uib0dORWQHo1bjLMGUy1eccptf3zT7caJAauO9hGLKnmEXVxoGjE3b
TvaznDyTU6qXHgph7DJiEopHOxpGZ/N/dTMp6beBSSORSbikbszR6tZPVX0Dj8eojl6lxNsvk5X/
ZdL7OwLbRWMCzcoD2ab7psN7uE5of9HppGNs+rqEOJ2YVnNTToCp6acMzoQTz23lzjL6ovvp8ccF
978Tfs1/+1D+W3RJjjAoBE2kj79/KMU043mKJ+BBWv1G+27Qg4in4VvL8Q422SJO9qxwR3mDhoMi
JxyLXFBaLRuImc1dPhYpRLxBF2FqliTqTHqxm61GvDej141bkYwcjYlxYbMnwa4sObh03pPtaMOD
2xjJzjca49RVmtFuCdxpi3+Ya6+//i/jGC6ljnuHubnn6asv/49rumhmbbB9zBvOwJJnu2qPcZKR
v2aJ6bYd7fFikeQQAEpvHv/DuwmIEr0VqXM0udZZ1O8XtuFVG2Q5LxsSrSkssRocaRsn3xISIMTG
ZwSV/sO9XIUNf3xZilYPTus6kUM0gQ7t1weoLaXqh4I2En6T6HohOom2k+YTE7KIGmKZ710VgDBv
NDHUJ+a+/oYGvorhjHgkZGsdDqJNklhm/w+/2Pq5v98Ez6CfzNCPcaFn/pmoXDatmTVs6CQfmdOt
VxTTbZq0lIutTiTYP9zxP3QM3HEP5aRLf9Nj+vZvaeX+HDlVpQyCTfyCw1WS11Yf+FNsH/9+f//8
UobpMmhzDZqkuulz2X+/2POwpCnvFEF9uqLdrtMrysO2SoY+oJXB3vD3j/vzQebjVjELEhiPYSso
yd8/rpwNWbIeVaCh141HTpLhwzzTBELrnbHo52pem1BsDHSW0cO627//AsaPrIFfbyPDTp2p7mrf
BFTx89//sj5JIAgTuZyMW5au6V8SlS9amNo2gSr4VuMbag5QlRrCVMYF4KfJw8kRfAnEEjT03Fan
OajHdEw6porXcIQqQn9K1wPvZEK138D2kWkQdZYNj22KBppsHetH0MSj5IyxmMthslIcJRV63ooG
MMkdm1mvTOw4ca0lW9F3rP0/5zJi6NhoGSSsNahtMWMy6U23jATsFr8KCPx3L55tecYSIc1rJhFO
vdVyZ54Pbd7p3W0+TlxnX01G9cTZgg2V0Q3jwSad2HS7QecHe6XOlVd9VBa7SZfr1jtG/LMatCpD
3ByJM1o49y72Z/60QSeK/GK0XFxPrHjGftSRNgRdmlANmGDaJi4kRrnO6riVrGvxR1yTEbCTqeGd
ilbRCLY7t7/C/ep/1y1iDgOusaQGIIyjOfVgwqMXGEYQMNokSZ6Xlig9V5s7NlPT5lcQecRYyqT/
nl/JtmZDz92BIgSC8YTfQsxz/03kNlV0RVyc9kAoT9SBfxjY7uEs+zQnais1ttVCeOGuAqGcX1kE
74AfXxrgfrZPSRXMbUIVlVkeF4o+jdwT7sO1jJjmLAeAT1p37IqJDboAS81A70c9IprMlwD7VgSV
tDpaqaqcJv3QGaNenCd3LBzcBA3t694HuBEOP35CL20+BL0MgYaVGht3M8VS+geGez8uAimEG5c5
eMtDU/HLLtT4a5ICKu/bbvLrN4WkkeENjHs6zaO/k2h1X0yr5alJdeYcszY211EH+SSMaty4daR5
H1E2kS9XMltwynS+RrfFATJXACBOP6u0aUyHihs7wB1thgIbweR+N6rMvJvjzLCx47jETERFueQn
jk0wzP7+sv4hfjANcNwcsCHBeMjTQNL8vlr4UB2gnIKAkEpS08cMFe/4jqxTBHnBkTKa5DpFOvpP
MrI/F1/DcW22WZfPRxdn/llNYBPTc8JcGHjn+Gk3sUZrGXzgPN3+/fv9WbVA0UElgkgN4YDjeu4f
qyGjqAQBMo2Q0vbSs2VQ5vPyrmNfctzeBtiSxj8sf+ty/tvi56NnYXtFqoW6EJHH71eUTi5Kt7TC
EGVp7nPiG8W3VLfa5gCoWJCnWLoclfNF171ztBjVa8dr+P3vX/rfdhyI6UgZfDAZYpXo/aFoGXmL
piJjIrvAP7yZ5gjFdAxD259bXuq/f9a/PUB8luAawzhCoWG4a6nxy1qf9DE+W5sc0Gmpsi9CRLLZ
IMnjD/yhwnrRetPnT8nDf/65DvQMBmOINCEE/P65WHpNrSwcxmGjN91WM4cjGnjunWEaaE3Aon2S
lMqT9fdP5YX84/aixLeRKQkPxT0X+EcOxi/fl70IpTKpM5QkXX6j60qdZhszMHyTvKxD066QJrvZ
9F3IyvgUeHnywEw99aESS3ah5s3NJ/nFrRmiIRHnjMHevEVjl9+5sA6eaoIirvyJpuNGIoF49pkR
fxTS1IHcRJ7H6ZemGzvgMNNflLIet2Y8DB+59FYpjfSnk+BlWBNc/PnDEgMcXS2F5XLFosnkp4FE
NHaRhjfEMKcjmonSu50Ml11klm0sXyuCL1FOw1HBJgC5CRLR3v1x7O3Zr7WgZr5VMG/BlnzsaFX1
33yzY3VQEWTw01gtsJigoQ3aASEMi2lip8RntjDvKybI6/Hdb2v+vPzR89Esyv0LlKXFu7WHmZ8Q
57Usr/Wuiu4zF9Fet1nGTscS6USpFyqvq1H19EXBUdRUBT+zTPA19Z2/3Ma40pF7eDYikqXmk3LG
fpdmaAtvB+WX9aUcU+1GMbZfUzvWXy5usZMySv1Mu3JtfElfv1Gi6PgiyGdoBc/s3X7qTXuR5TZI
4hK9DW5WABQW8XMOVAD249nTVaBc1qErJVIaySKzu23d1r19qOpypvFIgvGLTMrS3c1F7x+ISrZe
VS3HZwHWgPJAc0R90ipLnMs2tmNgnaknCR9GTtum66MNpcY+MEX2nEBWK/FxTu0O8CmJj+1ZZQui
sXoU559LtaBp1/JirFbYn72a1IZ7/VYn43qrfI+tuo4lZdLPv8+AxovPukQ9fYXxw7OvIA9nr5Oo
LHJYnKk+dPPiwyvNlfamMTZ5tJG/0NSx4Wm8I1fJzpCMq4LGJEyIsKP63MPTFrtx9jGZ5f4UFYG+
9H10SUv6wru26FQDobYtioscFVb+fELWvMU/unIk4FjM25+ylAVxsYnIoovrPXFqNJLzmR2NrnSd
6BuU+yT5JT9ubtpKawlqp638czXDD/37m//v7z04Nt1AVo3oFIn5H6e0Ep2c303El8Q+zY8NfcQM
vE9HQOKXHx/0HylI/1/cVOsH/f+WfbQeMP+C0evbTJYf/2f3oapfFaScH/5H32/+y2YTx/SGA0Xo
SD+5/D8VpJr4Fx2JH4c5zowWck5KmP8R+It/rRga33dWfgz/Ef/qvwX+oGo497o626zHKdhnm/5P
rFM8BL/vC3QMUK9a/A9FgYeVa31+ftkX8gzmFrOuwB3B1xvd0CzXVuFb3+ja0srMFZrvhfQGB2LG
viBl7q2M010DqAkGHiPQAnnZppmNEMBG6LspCFcNWgzm/x7epO+elyjBPJlnYWuSj+PAtTiQjQvJ
YY6BRkaMwjuVVsy0ntq2O81jAwTGTGSYey4uGuU750qlDwncrxHHZr2N4ugGrgdtZgJ6GRpv2jmK
L7WGcsIz6vHGG+w+WIeQG3KEIeEgLbtHLR5v4QvfzfP8gt1qm2ou7UEXPUc07hwjil/QXpbIGsur
mYCFbZEtoDoWx3xFAJ/s8cvUgdnYElO1NaFEbGDz6+qpGFJxM6K3PeYWufauU3wnnsQPo2ZUtzpR
h9+FJt9N+JhMCYx8q6qMYCdIK2HBh94glrXPyCyzO4fO+LFILJgKvhqeJM3bEZXSZJxEFOtLaAgh
7u24IA46Fnesv6DAnHefyRnkh9ztNorCCeaEUet388RUaNsoO7ryzKk2+FR7uTREIl98Vy+rcIxT
ZxcXkfe9SfAi0w/ps1B0eOE2fl3EbxUhbOzUk6lu48x0X3LiPr1NL5f5FnZ8cW3xVqxt2hp3eOxa
R4UZoLlVy1ReZOt+97tc2kQoZsuwSsYQDHHg2GM0c2aG8Z2fyL0TuzFZyjC3yB0G+IWkkPRxRo2p
MWzHuPBfzZQDxRel4mirqUa/qQtL0dYfctN4ZEKlXzOYvisdzQ4LRI5N4OR5xtAwZYTQxRM9z6jJ
riq5tGGVWiXt0BwD/URO3c3gczeSTNZwn+VyE7U1lgeOukjBYKzknmVxoCnm0xK76DsIQjhJ0y73
FdsYdSESmyWad3FpvoM/3FaOjmxjWuQLY7d4y/Aekhj281oX+2YhmyYyXTQR0XJDBZuc5mUlJtCU
iu9qHUYv8TPX0WjDO9CvUrSxaCo3kNle3Sa9xEsRMp/n9G5iyfUcmHlx2BcZyON4ghGnHTCyYXde
h8UubL2WAcsgmgsb3I01uHvQeYRxRIAD1KObxlgMzHw/6QAPsgG2T0zyuHPsrPuhemhEu6/JPIvN
r5m1hNM8cz31V53+9j2N7ptoiHDENHuWo36HoJdoCPOct/aGnvEltkh6qfKJ4QMAxdQMV4Rm6C8r
WzyNDjn4bAIkuauaf/ZkTd4OYatDPp3heTB9dk18ysII+mk2gtEB9C4TdRpssdyKhM9NkFnD44jd
sIEA8sBrQxjy7RwzzNHfZeaRiYUUeBH72YO+3ftHC2mcv5THuUvBwUMoRlM0twvMDDCM8jtN+QN9
7+SoyJ1/YnzpbAys40Xa7O3KteEXtyHxgk9uDs07U4VgnVPvqKYN5hjs94xhvld5fpunNeyCFCh+
rzevdTN+atHKsuZtPIL/Ok8wDPopvy4bRZELmmNtP3SW8QWw8hRf8iUii4Ru5n5Oyyi/qzI92mZa
ZcuNvlQBnPS9q6Pr3IDeAbTQBRVsx/ioyqW1oIQhrcLkmpyZFswwG+BYxk+xT6KOq8GrJg+sSzJ0
WEBEVP4QZ8k3qelfyplLhcE7uyuWMVgG+j3RsIQl5JdNSubwvQ0b5dNa2nudkPN72peSAYmpXaOT
r5DpM2RaM3v94SKiOduatdYeRrD8zobw+mMc18azb5iIkAtVvWpVCTeJFE9wCIt/X6L9k5vMWD6y
VvkX25K7ODJxOoJZCdt6lfJUDrGfglQZU39I4IMHBGW/5qRUbqYcc8zoo2SDsHhFQ0WeEqv2Tx5S
l8BmzH0VUcvSCPXDFPYrGSWPWEFvc0QQSVczAly6/Ar5FG4ocm5SLXkC9h9tid9kKEroTPYBwSmA
c/jAfJESrdK/edJB0wcnSpEuwBjY6CS7iuWAPR0YAqM2+8r46OJl/ddiAqYToboPsiq7aw3jK7Kr
nCYdaivIsAe6OIT/wUqBQhYSTYpwdMqMDcrzOuRwo+M0RSWrwX7ELFB6KOmdgqVw1X6QELNGEX+N
DD1jqlyeJt1PP0HTentRlZ9+C9IywxvvIgcqhB3UBb3ZUgfABMhtLiTRH0iN0nZ2g6FMwgwoBdM2
clewG9vPxvS8LG+E+wSkzGMi8V5bwu7Xh065Fdb8Eegmu1pnp2HXg57X3qRW7i2ONxvHXF5wVu9T
7c1pARA04wUgGdDrkRMScbH4nCGkQ4irBKI/vbxDFrMjIuq4xA6vg+kEtjvcgjG9seL+zLx4gfBR
fnFdAv0A3lzMRT/2qj2OJbLWMr/4jf0UNclrZGunYehPGQ9xlRAF0qXnEs1Xj+YZy5T+HrXJtVOQ
SzwveL8vi9u/yLVnBRdIo/nBsV67xmf2bRkeGuUmOwMTAvOzVaY/2wT9iNBKBbrED7vPtl4KK0YH
2BpN4oHi/nVW34mSIGwgvjgdy8yqmLH0FE6pQQZS62zQCt2mPSytPrllFMY5J2GoLGad19zcDK7q
dpyFL4l1Hq0o5c5/RUp+jGsRmqrepqQJ9bNBtps97vzpXXreim3HoT0JK5xN40Jqwr4pNO3Iye24
ZvsQ6IT0HOEFeO9EvTAZP1vzyzwmeyCnu2maAxwZqGb1EbeMiV9dxsP90PiHYZnusJ2XweKXIXro
T15a8gKsfZQr4hZccsQEY9VAjtqnU9fHxPd3XDCOixVgk+RYFTNbobfHaIjfXgOv9yi09qMlvcBK
te3CshGDC+IFbK8jBiNk9t5zsA5cK4fe1hwBkgdYSYMILJPRWMy2oXpiVLh4yi03S168Zeqbl5NY
XapX05h3fTMf7EzsRL1slwSkEkzQrZ7vxy4ls4NAJlpTBSkn8Hna3OL26s7Wz/qtEDQ6a06GNuxQ
HTYVkvG73u2fqtHStsX4tsBOL5y8Olg0B84TLWi+qD+fuuKTW3nMTK5JVYBxKS68WmBD0i3UXqSQ
EUOuIbtuG5CC5YhSH7lE4PYjOuleXGoXvsYi3VAlJgjoCPmCqe4bCo2hG24JpQkWUjTo/h9RROrr
jIXeh9qTE7B1RjS7lnqYLFMABYKhJUkW2yqM9FvbnobDouxXH6Xl41DaZWgJ5Z99jcfPGdD94vkR
j7MlX43q0V+m6662HqpqIg3B3PVad0cU79kxzSt3pcgqWHpYf7d2q04doevkotwx+r6HlnyYTPk+
6t5t1xc7bUVEa9tk0ffowsE5V9vchpU6eo+2ZcP207vPdUFH+0UXG0XWPse3GbTdU1MSKYTQZa1N
d1nt+iATvCc/iULO65vRKbbMS3fu/GKTWufq5AWVUvR75Z1ypJBeIw9DnyQhOBIDSpRYNUZQ6tMi
1Hzza9x+KRGrwT1y0MvbNlIEs3/GLvFmzN67mU/RSbiIplG2mBoSw9hMXxjRhoCEj4ZLsVhm7Bms
C8NS+gH+bHYOCQnJcqOPToAdHIiEpz9AdRK4RI9bmE8iC8wKiW5TcSksAkXi60i+lxUFCbFcmYL+
pR2Fat7UQPs/t4PGrAOtJqogzncZjs8uSmAsL2GGokKQxshJXEPV3O6qwtt2EclbrDEfjWPtiVYJ
PckNEdojUOQjGSb0CZA+2oI50Woe8Hl4CJnBCrRf8RR7CXQuSe2wyYXDdMaN9h0qlcaO7t3mPS08
cAUevZzFvrdWi4VoNMjEGRYHQiCaeA4GCZ0s1b0hcN0rDni7NXYLmQ86wTx7bohyJS/rANP3GjeT
B6vpi2+owDY+lGvDpXG/GPHXnHSnvZM0BoOkU2+8WJX5IQis7EvrUbbZykMmpoDeNoIY6BOTjTi4
KhvrPYmM6M2L4TlkpZc22mY05/3ScpDEywKssW0fsFhHz0zVoEFJM54vaqoFPquaGgK94LEjHxcA
BxFBJrr1rRWT6ZKXzhmj2BckJq8j6zNIB0wx5F/zSKLpVrG8NWfrSzG5EiFR82Dg4q4qAMb+qF5Q
f90DRGhfUj37TNe9FOygBv7YNMZ9u8g7MUNANGt5HfX6p2q0U4uyB72eQy/N3aZR+9nYYzDzCPmT
dzEd8xqOaqgQGge+IrhW16s9O384xNpVzFZ6S9AKUkVDyy7l0KTX+Bz9w6yESXVKvoMMh5zgGmND
RF17zUlXAxXkW8d+zMQDxk+1870yee0cN3uPtIVWIvMXmPCmunJyyvoOZdC7FndNMA6DFkLs9y7D
ovkHcAIVNEizJtdXRaOz6xh9XlmmlwNo0nrdIOJn9VoasK2/D3WCttlNy/E6S63+JhYt4k2xePgv
yqqhtx0r0Ntr4lAit0YfjRXEK3QKV5gOdAKGykzrK/+QkkDqbaMui8VzoaMoA9s/xO1eq2cN8HMs
9zxpkBFLjOdwQ6k7Fkrw23okFwLY0+gGCZk71760Rg7f68ytRSE7oENHaJwnxskz2wWzFUYCZIUw
tbpNXdGt42KhONUGN67CgfbHGpZjay896yhYvMzkKGrnmnNYLA99NrJMsHr5otC6RXA413AYe55p
strObswoNkaDxZsitTs4mJTsa7cBgoWi2pHHRWnkn5MAE0N3dduz3+c+TTR2AgWMvqQkqxZajE3M
E43gLwWdCAuAcRztROn4GneQf3noqX432CbKC7YRvnzvZfUdLaR89uAkaWN64xkaeR5tppblUdhS
Ztt5Aigae75Pi9w35LFoOK5tbS2an5uySqydY/MutSvscl5FaE6q1+qMxZENjOxK4oqxLJHhB68y
zfQjjN0UnFvl4qpABrxkemNtBNqW+qINVhkbWwlOfjpGpV/mV+mIoYBq14DOCrfEAEDfuJPbXpOC
0IyYaWHGPKS9yI1vHOAS95ss4acMoyqhgonImV4LuYxXHfmTB91wip4ajLi3qfUksLTKMe4bGytZ
wEpgnCP8AqxMcmrmfdmlebQX3SqAHW0qa+y45bqe1aV3SQEJ1RunM3uxHaYpHTcVf0RJ4MckFqQ2
UrrAWVJ1cdSA8NzPNOSMKDHFl0pYdLdLQmv7UzRBYdjpyxwdW2ElEBoaorD3BZR7DwmQoCFP/q17
wzRS1FvHN7R7R+Vk9QJz+YKBkxGpMalvVUeFkvsZYua2TvYTYU6nWh+qN6KxS/yFmTCX46jPRPL2
pDZJNpPZDEtRl92+ZBh9nwC6PQ1pFN+lUUQajdcsDpa6KW53JHiZxxJfRSCaRL7KHDfIMOXzHUbI
NrT10UWDxTIwoLmNOD+AGfjGaN0/iiHzH+pOePeN9KoLMboYxmxDcHYrR+PUYmtqQ6cQ/ks3puKu
KZFMcOxOM4IjhIJo7zRqprGBkv/kFEW93v0RKRXBj/4t5ycRTFqaHpWxuigT1HIbgQvY3k2u7r1M
YGC/62Q7DJsx0udAWkn5UIIpuSllq+2abDbPhR1zXjCupE6cnHIzaojCqIujs8ysdFOrWykagNh8
yFguXxnA1afUqOKHqGupR+yRIQI+RLptgmIcB5Pp4+2Z2b0LiXl9O0dT/FGWebIfCs7GqVLG18zN
4eZ3g1E8A4oWtBljzdqkdVJdL5bRfgNHdMNzRLBGV6fftdSDIzWNy1DtzU6xxXCdnZ3jyWs912mS
lqwvFO3kmN/D/WEgZ6nYfrNwC+EagbHiXSG5dF7gSFDNxK7azLUFlKIvMF1DmDZXeUrv0rdoxLTQ
8+uS8Yme6zhjudKHg+G3MTFvNkWyfWM5sImM3LL3tW5FLjbIPt/BI1HQLaR1FFMsblvDIy5ssaqj
tbwn7f3YMhuKMAJc0fmcXXd6cAdLnhrewpPlLFBB3a4iBoAUri0uLvnNIPIVXjdBDydM/fEtjnX7
YbQQS3j2Qn4Uoq3HSU84+NKCVru4F9Ml72ObY2sNZ9tGXiCaiJfL8s5i4HzF9e7uoC0jVfbaMhyn
Rwuv9AYrfH3IARLjKkR1EyMN3TA1wTOR1jopavCvwsZr0eZaKSFXVsHTPZZ6MIiIjmp3TU4DwXJs
pyLd81rlW73NXptZPLRkso4VGg7/jFz2s7TzvSLRCIdaQFrlsfDnQ48odGNii5JLFDI86q9GD6V/
hW4lqO3K5OEs643n0nA2qnZYk+ajk90SkYkXxPp0ik57SWMrIbWyGp3nDK8ezolwMG+jppOviDvO
s9e0X6alSFbBqfV9pHBAVW6TBtKQ4/CaV/P8LUeY+2YwQDtFs7ZFIdqGbRllRNVFs9sehsSrfWI1
NIUAqM6AffF8FslxANT2mrtl+mmhN7rJsgVozOKQxdcw1A+hm+VPq+Duzan8+tpSuhUHuGi0j7ht
XJKltOmYJFn/CAalXE3+/nAzm/FyNxLGSttd75wvaWtnJ1NSxvKX9r2AIKxPtvNZG7l7lVAhGeFo
ZsNH29m0J8auucH4Xxw8FDN7iRmKM5e77EuNBGOrvJsm+kN9dJ4xRG3yLjFJO5mSV+JGkBQlAMB9
vS/RRt/EbIHbqJZ4OH3yY0lX9I96RMYYi2mjYwBlIy82qb++kpPsEJI3l2FcsdQlQIB4iM+0tZDj
WrET2rlhBENMj3fpfed5XKZwKkFNmFrySRDNGqeizt0k4fL3fXfAAmZvs0XYoPvdKxdJ8mo8eSiw
/gVVB1xSof2hVgDtSkMUpAaaEfDVjombFnFselUZEDanunNCp5qXW1dVbzi0v6W4t1P4lDGGFQ5Z
ZXnqacWjnpqqbYbdeeiKZy0nxTdqrA937mksobDeOT1lQdPvY6+MjrWX0ogZnSe0JUSfEsR9AzKA
TotWtDt6WuGMkGyjkRUa0OBtb5xaPBBnUWNgWUhYVW70xfTKM8OI7Si6Za9X2ltT08GspmljFzzG
fg26lpQVkLeWG3rDZyowJnHQOtQlsbpzN9xFsYOkAg42Y6TCDXtveJnirOU9Ftc0bdJnys9sX4lh
CFne95FU2CFilfFj5nvPSvFWVUSPJ9VuGPDO2kY1HyqLWBTdc4wjeAhe5RKW7AwVn9K6pVlhxdpt
Ll6FVyHmaoF+Fhh118ON5cx3BkbZHYPvcz9boL2xZCwgpzAZw5Z3A4QnMYNiaMvKNm+s1qFNjDzZ
yHiXKq9lewOrBxPTG796yyhoeOg7jtf1ERAVRj/6hqObGfc5KS+d7hYh8oYp1IwmZBrzPnvVTJcN
gDcKvhe46hu9waMejSazNFuMt5oH8CqnDgOeAWtOj1zeQGM6Kqw1GD2hLSeyvRtHnpgsn67/i7sz
WY5b2bLsr6TlHGnoG7PKHETLYJDRkAxK1ARGURT6xtEDX5/Lg6/KxKAeWS8HNSizO7jS1RURCMD9
+Dl7r81IoWGts+MVEfYpWVNJee/56q2He3QDbeOh1shaCYZfw+Bci1Js3cm5iUtkGedWX9/cU8Fj
FC6y9FhqzvAroHGnI1nd1Z2r/IijxNnbKHrpUeCYZN1tl1aaptjl8pjigw9DHswEmyD52bR4E33e
tJDp4kIKfGZunQTMdYJdVoUnkya+GhcZ/Xudyr7dOCrZ83WCf0y5YjB+BTcEgq4LyJ0yHrQ7oIK6
WtZkb+dWsyyH+HvTTc5xFICIqzE/xrWwnouhc+9wIKQTkyYe2yFR063XBJQVg24+DJwE5mna1cue
LB6co/nKMOhj4tx21l2TQpciyVyniTfv1H5X45x79DAt7n2lXll6E91p+UTLrXEBapeDOdMQeWAi
cZ+FYKw4R0Ci3/a9Rlen7vyNWpg0xDQg9+qPcRLaVU4Ijxt5Oo1AIgSIx1kVrfHQspQshgC3aovm
/+cQj4RK4cTiocjvjAiZcj7duJp9p9TaT2xiSBenNbrvOd/otdEApfXuk5ypTYA7q+n1zegr2wDe
gZ5Tn3vFD/wfc0nUIqCnoRCvmoVZItOsJ9qJJVZIxLcU9emQ0CNXX4wuJ3aJTxPH4hdS77uySraF
Ee1T3IRjHA1obRV7zWlpvLJDcA7wUR5Hmo9dqBunNvOuWxp5eUJSWotPmLYgL8IQ6vUj7I7625Ap
5BwzdXHDGhJwP+orLZysrVOJpxjKslnEDAuYcE9z0nbaFaFfASJj5kWqShZ37XxDJ3PPcTY98XGy
WY39cl66m77EI2PSMR6CctHGwY0hI6zLbUwD6QClLFq1o7WPo1962sdggLAu7sXYreBMzAcOhE9R
pw8/q2qw9l3UN7+kid1e4uMcFsPQyk56JIgTUHgFTTSVks1pQVM+orWGMJa4g/cYcARRtkzIlb0x
uvlTEVgWsHl6bilXSYSBK98nt1QryfbQqnpJNJVYlJmCcVrPycdgXUwBE3QqZm+9p+vs190etaG7
cNGH3Gq2Db24chhImak6vTiIhejB2dkrxWjAHDEmPdcBvD5zsaIFWxxHtKIV/1VFY1VTB2Fa7NeY
0UCUNHb8ZLT92N/6pjHS3KzjCpImSQ7ztMB58q+rQP7/xDxqks34z8Ug97hIwn/bFtXr859akPP/
9Q+amAGcEYsAKpy3kCH+vjctiMwtslULKT+yjrPg4/9IQQwX0phu2NiCwPMBjUJAUssf9Z//bhj/
oasksWCHQFaHTMv7l6QgF/p7Fy2Kg1XGltp7gL3qBezRSjQiuRUlOMRKPR5Ca2BVtpBjWW2v0N6a
iqsh6Jikuw2pygEkPOAcWB4zxNc3nG/DhW+mpksuRwWbKuRxN5Mm9WiZOOFaQQdYfCVplBf0h2BV
XrCLqBExjKXab/qZP5UrHJoRtDYcOBCEKUemP4TV60kL+UUP5pRD38VgGg9mTgdkrgR2sRaBrWz/
+I4Pbz/t3/I2OxRR3tREUX24BjKldO4Y//D16Rc3DSUhAcsO82CkB+benxz9Oes0sTEj/POzWoXq
b4om/Pb5T9UuhLJ8dL4gPBl8cvkvl6afMBpqEeh1cQjrPLL3DXkyT1ZGd3HUC2JoHHb7qSyDB8CK
dEBoKqBF80oadLPQwUuxyobcPSLOwOrcJwQE6U6l7T6/xo+Pk+4hO8NDgqDXwjv6XleU+UYN2jJP
Dw3tpZve7AT7Z11XzA4JQL4C4a9t+mawdmCah/SrZ0P+7e+fDdjzDmRo1FKSdX+hsqXLERuOV+cH
yqYdja3wwUySeEcjU7tVYhFd23ZKJgs4DR/NqFZtamF4Cy+N4mv8pV9Jq6GuXlwOinGUzZbjOOyx
H3xL6AS80mqK6CAjdSUG3uhfJrPVdhj9ajJklMB6Jm4IaD3HW+bInkFiskXAfMAcPbhNcqDIi7Yb
mxM+ua++Ke3Di0TYoW0QziY3GAcq9/uvylKIshnaxt2LUi02wJynndvr9ROhTdH67KJyWwp7YzKb
bYqq87pA6L/4/HE5P7LvvjEDzyPCaK6Ab42Q2fcXQSJhT7dADw9DiZsRb2h50oRSvJmO61zjOba8
xj2iZqB9TZwjNWbdMTljDSgOOIMQN2JQpV+SBJQppnmPTQpVCj4dgdDGtLZK3SBTxUPx4veac0TR
Us6hWtirMRkexNAyZzOkBIT3rr3yY7HtVY1hY8sxTaZi5tlj7ktR5yi/KGgGzLZoOpGcPpF7jF/o
jtSV4glqE5cawxQgbSJGokPfWYdXGo17L8j7l89v24VoHzUS8kCWfnTdsM9N9eKrwzuZVIBf44MZ
9fYNOIjkKmRC+D00dW2eISTehUUIa2Mss5lZ1/nVv/7jgb+jZsdgCezyQlwaeOQJmH0fHWhzK9eq
0JKFFo7Wlqe0uip7XEIAEFKxQoH/UiaGfvj8x5sfP76HE9Bjf2QUQaKkXIT+EC8SLIdYvw/SgzpW
PBVdiE8HII9c7ayph+2Dpvr8UA+jqu0qJ8x/a5UbEv4mUhqBhWk7x5KZ5xqNutVTv5chIqa21nZQ
XXhRR33kazR95urcvkJslGjQdhiLo3XQykh2rWiRXBgAfCcwiV5170M9+Ta19Elht6SutoDTjCg4
sqQbSMlybRcXnCNmfTRIwvnUVBScVaft6GbjlMrbvDlZHr9WNK9/ScBLbEMRZN+JWBIn1OL+NfHH
4zY8L+yceZ1jgXTgKaMn+pXV5ePNdaVBwQUyLbMWL9fQzqpR5VVWclDY4mU4qOocQCQFG92KtCvN
n8afucpALTPGkEyYwPzi4ZIPz/sVgRWJUGnNQh2O0/Rib8WVTiFi+fUeYGT5NHqpfKPkChW1bflk
5rX1xWauXWhheZsMuQRSAZEGafKR3z9OUME4TStWv6e+4SVOQq+6xhyRzCNYZ/NCye2FFUXTPFKJ
m21NVywGlAlKHA5vVfQ/NS3/ZcPgUtjXXQv+NpHasu7448H2xQDoq3SHPeeuAPMauY9lK+hl+kFo
zCpLjW7p6ftL5k/JTZPzNM0whdmLrnCIM1Do53JE+O5Gwf7zN+7Drs4xWbMB18rKk6/n4oXL+hHv
oyjUvWP3iNqGrrrGLhUu9aSwn7Si9DDIISMIiin64mn4WPPwo21iu6l3XBdT6sVSpxFp4Ba0Pvdu
XTqnsuugXzTkWEBd403pdKHtzLpzDkZuNDJx2ISxZNEaVWoGhQkAKJREfX814Ky8cgMQlF/UHB9f
F2lbpUtq2DZywMuAcqHWQGSFbu5Vo29ObWM4cwQb7Y9GC6ub0IqavTNBYJrlPPALhhX2z8+/GqkX
v3xf5L0xHLjDAHwu3xfVThMbEy1lKPLnb/WYiTlaqnqh0QhanW2X+NGj26BCfMJsfgweARXEBsoM
rz9Be1K/2tK/uJ6LHb11BXrxnikEdMnvQRiB041/f/GZPxTCBkAT3lsOARrl3uVD4RK5XSED1PdO
NUbq3J2aduWzGm/yyo9u2iANpLBWAU8HonVISusqmDqxccjdoKWtAHHRTK35VTCjWGoeHcXPr+/j
6+KpzNB19Lm8zGdQ/5+vcdAXnInMtDgEg68j8wVIhdAu0xjJ8gqnDHc9dyQJ0cT8ivP4i/Xs4wJK
7IXqWtgU5SZpyQfmj0UEGpaYUqrdQ9XbGKXS0G5ObuqqO6cm49VpJDvl88+ry7r63ZptmpZhEC8l
K37KuYv1IUx0mrFuGx8tKHfzNoQkgjadKDm3KJDdyGWU8xAw31ZrbhGu01cVVnMAkq8sHckeRodD
77Ry0AoBaJmZQ8odc6bitsEKcaT2g2PvSxdAND2eTy0Js9aHzz+Fe/lU4f+mtcLGhzfQobK5eHId
3Yct2I4oG+qovPEqXWwtU1QrszbvxyZlGwo05OVZhwhwyKbkpU0EvBTALmMgoPVqVJobOzJpYUeK
AQnQH6B69PYBX1F2W8T5d9I6KAI6Rmc/VHJE1oP0nAWGKx7c0OhfE08bD+cKgMFisfHsaLobqEN/
eSlZIiDCBKzrwRp+ZJNO3FbrdJuzFztnCH6lugRvl64wrgAWKVcaTOyV6DtcDcSWrbLO8fb4AIu5
xSRq0YyQXTtbKQEjRF62BqySr1zc3M+OO5hMJMdU2rUQzCPGiKmfkRIeXActxDSVjwqr3E0M1G/Z
WW17D/gL7bW1180pXnX+BJ92yJVnmKvOkSFnxuSYBqDbNBrphxAv7YUTRrtSb5LfoafkJwcbOzRV
xl23wdAVJx0S1hYtKztgG08vbqhrT1HmI6k3LbEiKIshhwDK88VTfPnemJgkidCQGc5AYOhYv39v
LDLMx1ir1L3ILQqxoeWwYMnKzbSyJSSd4Ysi/vJxo+ygJHVVTmGcDz8QSmg9YlS0YwOkmNGcqr4S
69EEvjTL0Dt95XvV/rJPWZiLeKr5R0ZVv/90itUMOooIcz9aHRVVVNbdY+sZIc39enhhtN/M7dqN
4OwpQXLFobNbmk7d3VBHn9woRI9tBdz9wK3zRWjXDG00GO2bUSLtpixLr9QRXekXm6tsc71fWFhV
NNZiwESsLh/OqJPlWb2l19petCVpgXGrkAxJ5X7DRIpLwp0EdrOsjGbrELMMAZzoWlkSt61m/G56
u7/WWSgWXpZgf6yV9KHjJT19vm5c4klk/UjnjIdPHkrIXrlYNyCHkxHEqHpfC4ke6gEJ7HKHaChy
H5jMpQxnSX3wH1KMO7tJa/uHPInIapQ6jS56tcgRqf8nN07GkasqLkhuobyxf2wC/Ezos0LT9zC8
rC16huaEb5YVFNPxPabcaDv6CLNTPZ7mjpIWP5CnUvsqHbGbamzcKwz4buKi4VjSM/syw/B/dNvO
7U8D2R9XerFpWINq6CJPNfpYvbYT5ZQerNj/5vXlsG3rephD4EEVwDhgi7WZMUVJvTfZ7objebMH
OfNFyMGHph5fI5UczTVTVuGXravABoyVEKWw96Q11UR2+dT50vxLOnkyI6mmukda+OXp42Mbhh/r
IqahU2R7+FHef1Neq7UpEV36HotQ8BNYMSJCBKhzis16qehTf4zJHN9WXukcDSYQm7dD4BfP8N+u
wgXmQ5gaL4lnXywPXtIPAT58YpnRzhDqbLg18yebob3NUCtti5+qmPxn5gfmPJa/n7dNvf6XL+Kc
ikQRS1Mc5+TFQ+vApnWMQZ/2dB7I4yzY/7XJNV+SyNR2DnrCmxJvzdSn0aK3mL0giHa/uIbzUeZd
KSOb6pAqMerTxDfprr97cZxeKxsqM3XPUAisxGCrHLPlixvgEk8ZO0ZU+WmS2CsYSOHORPF6P+Si
eC3aKJwWtmmVT36Q0Jao+6o5JUZbb5TO1I/IA62tJY+vUByKTaXZOAnzvgC/O5pIOcYgjVbkQYFi
KRoiGJGVcOg992mdSRqhv7jZmvFxA6LhRpMU5A0yDww27z9qitQ0Cdr+H2sEShOOUk4ZrRnXMXh1
HG1bkdpBNAWxOq2T3rGru0eSU6xtq1BJMv4y15GqjzdVrt8HkW0uB0URs8LLBjJorWkR1Gb/WtW9
sSsa63vFEH8bIl7C45E5h0ip60c2xm5uI1mev7VIhwHZl5h6F8SN16OLtCPRkT+AelbRh/FuZMlY
IAxh9hjDxphpspuKZo6O9tmOTgWT7Dq9WyJHVbaALYDH1K5A09dYSK/7/Dv4b/oZbkhEhFYUm8Kr
kqNlDgEPvsazldjZr4aArTv2vWKj8FVtGP9r1145iofRK9vfUyPQXkwFc/ROD27h3rVrL9WnVT0o
xaPTKcrPMgODPwtl2Wvwa06seCDoMCF6WBDghMQ7dMQtusFhzZmNR4VTmXvsesCWLnOFo/DqcIvR
coV6FT1R4HxTI+UIfYaMNkBD+D/KNnrBOeXenAvnbmooU7TSvTZEQfIvYJi1RUd5yOJwlTiNcw24
lnjUSRdrnej37dQDHsxlGyxuux7IgRhfcydMdhF5g2tGntSZWdpvhSHqzRChknXz/jWfEm/HQBfz
oTL64abyXQaNRvacJa13zZlMWbUNJiM31sI9pDvlJvMnfCzgmMcrEp0OWkqyll1ON1EiYdp9C2/O
kjtLJozuLosbdiCmUY+Olootmgy4QVUoSTfnP2SqKfHMOB7vKy259hnfLCsntnPydKNgWw1e+rZX
2eWgo1Gh6wsliEIu5w0OY2FtMopqIoMjvCogD3rJLRqOdJSR0Hjy8BgB1dyce8YCYPs6O39phuBG
+lRyP+MkMW/pxjjrvB7GGXJCODR8c+JqJH9n6lEJlUHxw/C727TTnC3faTO3ACHP2eBsThHgVPw4
rRfoAYO1ZY7NQzkNA2kSlnUTWVgfKkQeiLUlnUMXQM6pnZPteTcKhB1ls5LgklmuoKjneFneamPS
bibTVchQLNKl05vmLtIjRvL0gn/2hSgOuUcvPbCUbhENebTocm1ajRF8FacLmrXuFI4zazw04Vgc
vFuRe3dd5043uSeGq6onejUiaXLl8yTPVKQt+CrNUHvyOqmzVUdRL9qsnMpF04J4AK6FxQ6stoGb
TAkXGkmVc72szG+1iIbfTq+QEGAim0g8dwuQwF+ZAmhn2GePWu3oLKX+c4Zl/K4ZHOe5b/F91YG2
dHOTvNw8dXD2pfa8xK12dV4VQ16zE9sQyR0WFxbl7aIf0gylg/48sTjvhMpaWtfdD6hHOs6NvOhe
KlQqhN5z4IjhdJBBQha3QVC08dxbfX2i7G1OpuyvvrXyB5HyEKqmOW2ysQixMbL6AQcd53xOhjWd
465hDiXzyecANY7gpn1fmGubY9AJ13S+9MZgXA1Z58/rVkXo34fjajSbYI+6Idh0Tl7uOiuHeXlG
Vbq5MhYzBJRsug4pm0sNkigRo6745saqv/NLO6RpA8MV55w1LJ1mvPN1T1z3ql0CzBAshM3AWGJe
8lwvp95mAGdY7DJELYunEHkkvCr5sJ/vXjra9mFCMhXGU/biky9QzTIL9FqWTuVM5fx3q8BNfyEK
0/qO4aiHUjMUt4MSuXs7K5R7vRXjdd3rFoTh2tioTt1vNMgBMxhG9XKKshIJDFbRYFQwuBCPAoO4
wrcdp83JcUcZ9jlRMk+kEb/1AMZBb05l6SGFNqNUvwqzmpFlnDucAAbrmi1HfyQR6JqjS/GA8PBW
RmGcphzn6KxUGguceKrN2iK5MRRtus5GUawTMSY3NTEDiyiQBrRx1MpHU2np4+ZT3fM5C31Rt011
Yw/e9wzvzGvZ4PeZOSV5H3neqU+FHd0heh7XSp+tfJyxWzdATWaDWVlV6UQSNCHmG9ic1pWbELSh
d/ZMTd1+XkRlcz/qfbzwKhe/n5a5twjpDrbdx9sOQuXRldWm1zp8c+cOdx0HmozQzp21znLbZ909
AD2aCZO3pCidXiO0M7fdmBZvLcdYFkdxpJhrJYwd6fqw1mmHnz1HFocvyMHl6QUpNjElVG9ogRF2
kHgYllD3QTeIyfGAMUcSS3kD9yVe9UHQb9U+aGfgwdUHiGLD2m3E+JJT9y3ozAQ4XIhv92aT29Qn
BYfy2mxJlwALpP0y1aH+ZhalEtCgVcet4WvINqFEb3IwYtfkNLbzsHKydTcifRvx699WkYKdvxtm
FWrbnTa0BvS8RGxI9ujXolOVRZ/1r4U9DLfQLNzrhJHU0iB+apc6ZnSvJ6p9DdmHhU3v/BXwRP8u
VYZmqyNY3gNepsVngmjjreKtz1j+T/Ro0v2ASYTh9Kh1PzQ7rR/OrdJzuQd1KDoCu81esWszzs9z
AA2I22a1YtuLwjJ9BISc8bSey0E/NwDPGsFPOsyfcdgS8Np4/fiYIpq6ntBFot7Xq13B0rzmWFMg
hcvNuaEK4OqAk4MN+s3AXehGTcuHF/yb3+JOlXiR2+68Q4p4QhFoik2J3qdiAqHDRgL3xluOZJXd
rEDwExlQMOJOvss6RRt+KuOulc2z3FPp1lvQ5GMbQkSCfGjVui4t8pgjoMFr5nr3o9Hb27YslTVl
kHZSFVsqvCyMH0Q4Ml6IEFNGXUzEU1DIqliqB/rAtn+o6aDw8ZPQPQ66xjvjpar+VFJWcIioJD5Z
FD3vXMM5DsZPN/E7fS84Uco6EotP+fRGWBr8CTNrZLvo4wF+PJ1xU4Ez1t+DOuAJ9EiRnHn2ZF7T
wQmvUWDbL54+IHPF7sntqt1pkzZKvY3qQof1M9Xi5xvBKZWJOsip+ocGic1DULrK3i0ieyWMaYCW
oIENILaOCltXnLZcdIbOpWqdPZoHM6FJthzFoLS7mCQmGFbJcNfn0Z7EOYGMsOPHzSARdfcMmOpf
aqt03xsmZVAoPIx9tmAC7arD5GzOXZ4UGuavvPaV7ypVLznSwqiPRluK16LSmUTXYZhuYuR7Pzrd
wQ8adnUTze1AjzY5ISRRbk03FZfzxMqD7aKzLRraBpYNMblIzyoMh1GfBwZ04bDfDpN+qt3SvJvS
8jDGFngD2zuNxuBuWEe7mdf2XLymKlRdOW8ZtsTCZ7auU2gsRxtDL896naNLDWBp2UjaYOAjZsz8
FtuDU95ZyNyB17vjUtSVBZvKJlvLKfsbDYfGKjS6Hiy1b2+nIrwGpozlRo+i764TPqPfoHILfWZd
o4MNX9eFC/QNMU/SjEAZwm4k+GXsHHyaRvUyuCVKNwKNQGY1uVL9LOtYwP1KG3+XW7gOFg0Qsl88
e7hZBq4vvi3CBP0uGuvhCipY8D1H7bwLwrD8nXul3a+IowoBAXhm/C2VsM1FTecT28RgVN9dMIrK
TYKbI1gOsZ6JGwdd448w6pxFqdVeMMNjvYZW78598IszwCb7jGiNsc/aa93th11va/FKj1NxG/vq
q4hqjkNxHKXHNHfZvNkHkmdWRKDIiXS7ze2IxWxpt5Z+M7qZ5s360nOeycxx6nlq18AxkhzzPtkB
RkRmWzvsu7r22gOxGaHwZvQQRLImvFF91AC78fe5A11/ByXVzDKmaE0yYL5MBYeLDgjCXHQ+qk2m
Uc5xUo2cwBo5fH6rH1LMPIjkCf/ZlxE+v/Oc+tyjFYqfLZl8Fxthc47VIWT37OqSAq7DICgXb4DY
8x+LVQ1OaSHwZ6oBDPSZEWoIkc61R1kBA0XsHq3Pf7T2qbdSOfMO6Ja7C8/MwAZUumw0Gs0hmXg0
QBJoOzZNpo82TakMteZTFFf9C+s59AJ5lGMb5if68tQcZCVFgVt431Q41zB9bJOZT25AeW8B30G8
ATP7u416i9VIrmVpLg8EJOHFW8MurK1tAwJIxYDcLc+i4pGECn0eZMiHl2hQkJKQREfM1ahxTvci
yaNrB5dVo5W9vyaRSNKhtJuSlwoO15IaBV8orfWjidF+r5hOczIsHzCSF/Aahj4ycnkZRSmNSiT/
nVdJk7vWS23DVI4AciF5udcT4JuVmmA9FRNhKTN6FfRFNSWUHTQ+eRj0JppsIVY1MvUrgHC/2841
8AgM44bt4NADEph3WkV4Z0jcDquDc0K2SqFAptyu4CPOKHeDKyXx02ul8+IbdME5poE0uK+xMN7y
zhJGgg99mMdmo90VTduc4AJz/6g2AT4NEGuaZArAZOrZMTN9At2MySDpPVRWfQusBpxauhO5wr8E
6fO5E6L1FofxWkXtrALp8CZOEfgEgl8ekQK3mGSwcXuBGv7MozOa1o98Biny5jiufMTyujvQCza2
g2Kkq3SMIobk8ovtrfqkDRqtQyexrzJ2dE4nabegB2XdJWV2df5qp1hVOcGAY0mXucnZvq+b7KdD
4X1PdlWxjPrsm4InAaccYnNcMlqGMyG2HzI10Tac/4i8nFSaH1BelgTOQSENiWGYqBDulahhs2Ud
5PkIgKushoRTQ9YzAzk/wXFCUy9IaGc7ZLmxyslxwNuOavgAdAWT942QHYtwcIYNnfLxmjzmU6hE
Px3DRPQspiZkBzTHhatzJO87HaNSjfFLo3d9bMeqevFM372rQ5FgU5Y3zBSe8lo7dFjnaY+ah0RN
xFG9mZS7YMRloNhTOGK8JYnDAud45Q7kLiienF6WmRh+ak6b0Ncie4IoLhB5Asbx3A+66Qqaprpx
Ffz3vTsk+6mCUjNTAWKdGzRBqvCyEBJri+UknPHxTTjl2NBP/C41TrSxvpmADNFcCyv5odSJu6jf
kjGlxCjF6PILg79/OD/uIvD8Y0FtEVDu8nYnaeLN6YYYx2ZIHxLZv1ZtMoUWuiZsfYZoi1UkoFsi
iEJyicWiCSdsJeIBNzzl9m05IlAM7fdEpAnvY+PMeohRBQzU5mTLvvFajfVqPviFumq0hNgcirJj
BEUnBUrekynEqJAxBeRlJVsYTWPPqioosEACYXnysFdEqyZU5JPu69mPAQn4nLo23J9XN+wu5ZVu
WfdRFbk7osENY3XuEp6PSHQ6BNxQJ9UOvlFap0qWk+fjHfsRzULEdBxK0c0c3SIxYETVsX9TQF44
9igRTtN5Ia5UPnTuh9u4KZDdhwMqJ0gq3jWE4m6rMqzeYaZokMUn/NYkrkUhup8WMdVLgzDXg6pW
4apIleTJisZqEw3msrIta0dzTLnL0UDNz52+0kCK1eAcc2Y8a9ltb5XVU2pW9lxD6jdPq3a4O3e2
Pd9qtnbWc6gZslUvLHPT2Hm9x+SDPkq2ts4NSeR3xbfUDIdruw6w7fWjMq9KP1gqhWwR1V1R3+Ha
yXcpupojORzBmhlrt4MZWqxdRy6sJZFR8H3TrSo3vjAI213owUiccKv+ZnSj0hbpNIxBg7myDJWy
EU6Mv0h7KugBq/pBFQBDyG0ImUEY3oszjfRs0JZ2udP+HDOVINWx2GnGpC2ctsHh7ak+VZHmrpSa
EBUntnjoLEFV3rkjJCnG6uHuHA1iDjWPSBMU+rw2Exb+Bp7a0mKRwnIeNsDFEi9tf2lmHJjX7Rjz
aVqczC+txWg1OcsOz/u8E3TsUc4kGwEO0OJoZZO689LIAVAB7Q5GnuUs8yYKjiVL+JruERgxbLd3
52cJ9TCmFY80d6Po8muj9YiSowe7afPSlba9ciP8LMaG1S/L3FdvNLULH7qkfB6jNryhoKEos+Lk
Rm2mK+wa+s+6NJtTKnUYwI1NXHqevvJwJ95qnA4wqQ7jQ6J7w4NvqsnO8ygM7NwAdBTjdsw64CWF
6e6ADnU3XqGQD03Y8lOHrBbUFk/8Fz3xv3TEkbOBWITrDyT4siMumhjHVtEwbnSa9IHm+S93iopr
AoUTpvZWfl0Vqrvusyq7i8LuW9d1jEF1QtXmxOj6r28KXoFOa53avX/4/Oo+qkoYDgH0BNZ4Rjde
jGhInSSksEymvcrzOk9Q1yRnmYFphno274AMbts2D6EwlUQivAXF/3NpmlSNvJ+LoLRUTQoa20WN
Zcj//sdA0ccIZ/eOMPdAqEG2TDJV5iz6pEulLsGniFs1VB/JgIo5RUCfORhlEb5i0CpQfGTR6vOb
8XEwjGvBpe9E9MJfVIpR5fVdC7J8DzHboggtmVuovio1qHQFE5PF+/Mf+BedFRkPmo283fC8j6Bs
yu0uhpOo7EeFvSulp4j/LFK9X5o+qvsRxMSdgj9tzQ7l3YaRRrCTzsXNetFU13Zke4+fX9D5YXz/
jXBBTA3leBeviH4xONQjk5qgmZQ9kXru0fFD76Wa6O+qFXTLpq5/pxgo14HhjhtnIgkt7YMj1rby
t2f2uDN1S23nYJnFAvttvBzqyt/KCE9iLSP3ZPLCw59ooy/ma3/RIbg8RapzDs6APH4xdFI73HuN
qxv7hoCC5VSXzZUiQvpGSa4uRO//QPfcHII89qHu21hofRA3NxBG03lbMPPNvQkDJ/KfcBZEmnao
1AYeXeDA9JX7hZul7vHzG63JG/n+RnPJaDJVGOkm9O6LkWBhJnkYUvbvHWxYN45aG6suNJN1hKVh
RUPZ2jY91TWxC9bTMFT1Kgn6JzDnnIrlQYeekrtKxjH86pX8OLDmutgxNIJRbK7u4pU0dK20OQub
+z6s48dCcn8AJ7cn+AjpIoKGcMyGeBFXmHdxLXvXDmMeMQNYotxqLTn3riyEDBSjC9+w65cW78aC
XMZ8+cX9k/qHy/vHydPmGhGLO5daBCmuhQMZ6fvkPOE598CiMSmfIsr8GVfW0YjkAGdU6XMekVre
6xOdVomX/vxKPi4aLjdKvis8grB3L549ai42HZWB53mgq4bd9MuzBCcrI8h2vpwYff7zPmpu+HkI
8TxEiliFPoDtdYFFCXjp3oBdpNJIfGEcA1S0jE3Eea617VMP2l0FVuesc/v8p/9FOutCIZZPh67i
wLUvPm6E/XFKQYDvB19rdn1j09EebXfXeilN7Ka7ZsIgidtmhEsedV5iCXG0Qtg7RZ4pL0NRPrh9
FhxRI311Z/7yTWhIU/gSpLrXvjQwECdTWGpf2/soRTV7FgiedWYMjImuwBZ5+vxe/OWbYM1xEHXI
/QJ5x/vda6TwNZFaWnuPvfPKMjjhdVpU3GdpwRgnMyDFV60Jfdj1ri2TYKzPf/xfJEK0TTU0q3IV
wb1x8VUolaZ6dula+4QUxQ0OleAqd9P8RRAlN9NIttRGKSFmxCtT4PNbwJYPNV73OYgVkJRV133h
0/rbw8EF0WS1NUSib8EBf+znBm7F0ihte0/Pzj5VBEUh4jPiYFUiKKKRYTu/TZN5QljxgoCdgPaY
NGstDMn0GHS7XGpNGP0ka7B/GSYpd/j8jv3lC+MucasRVbNoXG5upWlkSgAle29qiex5VyYjrDbr
X2I5pE20ZHg5F8vn9WoYJkYTn1/AX+xRbK64ASwNMT7t0ItVvxkK04vC1gItHY93sJzgO8YJ2dkj
dmmrabZZkE0rzRj8q2gY0nVi07b94rn5yx7vorNgBTF1k1ycS40UjocCMpEZHTyrvUZSnjOPG5p1
N/mMQ5Vp+u4OvQsjjbYPw0hzWOmEiJOquTWKMIAjUSViWev1cxto8HoJvARuqLV7W1LxhD/1UN4c
WoSf37q/7EuYKKS2hNcFDc1FYZJaPSfJEndSLdc4OlbOscXZuDVLW55K5NgPBNQ/tun/ZyD6Pzn0
/7V+LXbP2Wv9v97h6f/r/S/rt18TSLd4bp7f/UKeoBq4Sq/VePdat2nzv2nt8k/+3/7Hf3s9/y0P
Y/n6n//+UrR5I/+2ICryd1ZjuY39c4Pyuo3yC2+y/B/evMmK8x+2gf3YQwJkUdq6/83deSzJjWzZ
9l96jmtQDjHoCYBQGakzmYITWAomtHIIB/D1bwWr3msyi01aTZ/d0a0iCxEIwP34OXuv7aHs/suc
rBnQ6PEUcFg2TjUG+Vz/z51smP9xWDgwg1CE0ygzeQL+die7/zHAg2HPggrNc4tH9l+5k0/r8v+U
DsIlFAZRJVJ/ei7E3emfzjw5s+zR4rCoIY99mcsJUoaE4E5OZgKZKtKzyr4WqBMaMqEpKDemItnv
4CRz/k14Y7UcioHD2x+Whp8PYn99KOweiMRQidOZOm1uPyydVVV3QFXLi3VZWnYQTTy3ail9tF9x
8dX3E2wVbOxPQoyQZX747a7/+uY/Go9/3jf/vjQBfKe1AMmg++l+lMrU4snNL+oWsU3i1+JcwWsO
NCbh14A809d/fzl8SJh5eT8RR35StlrVTA5TmV94dkkbJ01l9YaLtv4ae00XTW7lvv/+eqeP//nn
/vF6p8fhhzsLQtaRI9czTNK2vUJvD8wi9J2X839/f6XTGvSPK5ncQEpo8xSV8fOV8Ae30HeQN5T1
cJFrRXXI02X6V7apv34tE1En0YWmR+H76SLwmIj77LOLxkPrj/LA+JBdJs/BZJQHMx6617FzVCRL
x/zDt/t59/z7wuilaQ99f3s/3UcCVvS65rCUmMgSSPu1ra1VqOTWW0G81XTFjjNY77AqHO02zpvu
T/XOL+8uPvWTqpWt0/z0hviuXAqhc/2i0TetzNQuUZ389++CQYNMEI7NVWhL/PwTFsIb6GCmF5mX
ibeRnMKdoa/5zVwU6QWyo+H690+M8fMx5vtNNbB6wR3kcib+np+vZ84ebD6RXDDvb5CbtdrTaaR/
3YBYu/FMbX72l6rfLQ4oOn0s9B4xp126xC7Xy/b3H+UXrwmv4+l/vJbYXz/9vFM9sWwSfzGMJ61B
W9pRPCIXG/1m+sM9/sWVCPpkN6f3A4vic50+QviscV6cT+aQPJHBmx+kv8K/7PJ8//vv9Kne+n57
aaxwVmGrMbARfbq9VcdKhnYMxF9m3A/cyq9uW3ivrV+s45lyE+eBFgcCojFldBpro08iYt6qr7//
GL94cxDDnjpdNJcwx3+6tbPIRN06xrnZjgv9/B74XpuO9kVLEv2m0ldmUUAMH9alrA5gfvs/nBh/
sb6T8alj0nCxW/6DGFCtSHjQ7pw3zIPw8UCugmiK3qZYJCq8Ojn8/tv+6qYjd4YzQl+PA9lp+/9x
wR195Hwcms5xfwJGAyglqnAEamYzfXHHJzVZ87nE/PGYaZ6x1yDTP8pTQtbvP8avbvqPn+K0nPyw
7LPQxwgvzHPJKfTKJPzz0s9jiyQw07nRRa/fEEY47RYodbvB8tM/PHm/WKxsgpKEgzuGVeRz09ep
izRTq3E+4Ok6KxBv7I0JwcUfvuMv3iTcs/hDGbKyoX42iZyi3vUWgqUW68MmFpO5G9JKD3ujHs5+
fzc/He2+v0m2JXDHAxbmjO2fbvcPt9PF66iJyTjPSxbiTess/R0T6mFrD5nlk4niJBeLjlAvMxcz
qu2+OBdkrulMukUHcbppLrG9WZczICWUCkLiVfzDJ/zFUoq03kRh7zKBxFP88yf06j7VbDGfMwla
zhXx1Ruj9strE5rBjujX+TbNK8DzUBcP7Uj6SCPn7hA3bvun5/+fH8TQUXsCUWCfxPX16YP46aBN
neYcEYMUVzEckCjJbKhnXtffOGzWpIwl1q1eiuzggjjduQ7gxaDVPfWHUuEXbyKSF2xnHJgsi7ry
0/JnAaJo6B4cJ9mUW4I2xoukyvw7FJRm5LhpcgsWatxjEJyi1VDGluDv6eFf/ywGE2ETF6TDJJPe
zM8/S8UvgUXEPQoJG35ep3qTz1Z90RiAZcwkji9hvWqRFG5962dztq8L1z/LnDq5+cMH+efL8v1O
+Bi+MMkRNP3zB8nHGfYpKUlx1efvMWFzUSLmw4mGD95TTlEH5AXHICmVFlCGD9+Q05PXEkBhpNZ6
SGlFBvVkS3gmi/2nt+t0E36uHA2TTep0XjIpHT+/XUZmVtw/64gBEVGUP6YiGgFWHsxxHi+66iXW
V9DzK9xAVNjxphpjM6KaH4+cUABSgzJcXv5wu06b0j8+kgW5no1TuECRfr5diT3MWrHoR2vMxhil
QdVer1kvI0BNbpiAgLtd/B5f7ti/pKc0CIjd/iGemuUmlYAF/lCd/HM15wax/uisdoSBiVN74Ifl
p1U9YT6udUyWItlJ5F9GIImcZ14ph83KaOh+iTMfrmZbX2oWW83v78YvLy+Y4J0GePivP71ISGrx
LSoTLRGs2QWWAzqSUaepDHPnxAIYb+SY6Dtl9M8giP9Er/jU6Tstvnx7LnyKfoPV9HlHzWp71Eus
M3ndd3tbo/8/JY27dUWp38AmNr4asye/+VXqEsmkZ/EB38LBzQEam9yfqKr84Q9Ly+kL//x04Gjj
ZvhCQFq2P68sZa3NsVzzY4ah6kWXBo8qmZwNcZCJ3YfW4CwkMFDm7Z1YjtHvf4x/7q0C3fppMeFW
0AH99CzAJ7YLy8+PntHmtwPa911dQo/8/UV+seFxFZv+Okso9/2ztxVpQ2t2a3rs6ln7tnbLXdEu
77KCTs9iQXzDAGq65LHYAQnPIkKOoUeL1goXNwX/V47W+twMdDuD2gNG+PsP94u7zxZD/536mb3/
M06ljNvSIerjyA0y9zPw18uKvuI2nqGVEcowB0tDBB3v7R8W85+bcKfn8ATI4XDLxXGlfg5+LRCk
06rVzjyn8Eqiujw5hCD0ScFIx6bNEDXEgA7Risx/Ovx9stD9dWmGUhx66bTTIvq0jXjSsEpkAcfM
LqpzqwPuW6kMK0xuPBCFB8LQgY9akUSTTJ1zVMBmtkJb+i25r5h5NVlcy67KQiOWCbYyb4dUorhd
DSEvqm6a0C4mb1If74lcQXGZE6hTt50fStlrm9nyb4xGP9djxKu//yH/WZq7tO5tdkaqBeq306P+
w7LmyqxkeXXP8KzyqpRSerC2Y2snRQemFmfmn3bBf747pwt6PDqcRzzH+fTu8NhU5mo7Z7PrJ5sE
rsa2KLo6/NffihcUnBxSktOB59NFdGDyKyCwM5De8fXk2kQQd0Q9hothlEug1lS7+/0F/7m1u9R9
J9Mhg2vW59O//+E2oiqX1B+S2BkcA34/TxsiG5ytJuo/Tew5MX1a+ahVqIBpH/K78QWtTw8i5mI0
MqVDhjsIji0ZimYT9oleP+qkEtYhaTeCXIC4Wh9JqXCsYOXhM/FRgUg9EPTjXJjKoAQWWm/tdQVW
c98vpkzDde7ScTM6S35lKELYo1OkIdhWgmMPVb8071Byq284p/rubrHhcYb22MZt2Hel9aBkWZxP
1uC/9VSUaeQaaftizEhCg8F0BrVhrC/URsVe+Sbb0cX2FacjYlMUxZctP9fIEXiADGSOZkXK2VyJ
jW+vWhKiOyyZipjreWV0qo9qzyIwOENVSXQPgZ0GouKyuHb1lQgpp7XGNxYB+dGVKxj1BukTf5Zg
sWAsx/KjR3A9RKm1ON8aN89vObDqH309mzdWpkhJSFuJDDSBiPNaD0aZRBpM5VOAdum85I2Dunwi
Tu6rXRkL4+eaBOIoVjq5XYVd3IxlicQYGId2T0/ATHdxWbZtkJP6izkxB6MeSlBmBEeaBFyimvSJ
gyP0ipvXwFAfWiTI+ejXREd12jfJWejL0OAfIzLL8XmCW1wdG7cuB4Nh60LuJRrWRxN1zBT5xqC6
bZ4mXbchIQcomGnlRA8QHAjmGZ40WjJqNvFhpai+9Kl0yEcrBvJQ2DO9YKhq/krTr74d6tmyiMAg
6xcfmWepY6PZaxYRxez34aCXEzE0U9wBUnfggpmiTlWQkq+MWK1mV4wwWat931cWaWsdWJoICm8F
oKMT8Ul0TeIiuQCEaRXMzq/tuNJS0pUndTbkEg6usSxkdTgmlomgaPHOhJ3el8mGBBXscL6fGfFx
8ouy2Yx9Wu9SrfDeRI5qJCSemKfqlISI9hgX8AOvgdYEsy6WHIKa7IeNJe3lYPVW9UyBZbYBK0/8
Oor09JPUCdk8FQP8wwiK5YFFERNjArz+Hs5Z+pT23Sw3RT/Dv6/ZbzFvdvYt4VymS+hLkxG7tS74
J3ks11PjqhYFTyc8fqXb2jMcFC4/FmmXh62DBbX0SDXaTRnH50AOOJb3yST97CxL/Yb4uiJnGKD1
I8bIeHA1xMtusbwRlwT+r6uYfoOpaIxdpopSQ/+3IhQlrCDzI1hVrR4inIYH2fPwjEc7z7AyJblL
le6bTVfvVDPj/1mkIHcslhU1U6X8vApbkAvoZqtqHKNuGWJyZ9rGL9GPF9Ork0+ujobaTb+6ZIEO
/FBsh2jepuTcVvqK8SqrsSvbef7AgzxijquT8qqlLkwJy64M/oGX2udW6SsCNGuRdAeDIJL9LBei
q2IIQt5mXbSKXPO5lscGSVgXNvzIANU9PX61nSRvN1ahe0WUSGSF0UnzPezNph2eCWXPhyt3SNSt
mKH2hF2cgXe1uJHJVrO8+AHwWaagljcdQb1KJ3YLEjkLTayYAEeysyihkNrPHgwRT6+iIZuQAstK
x0s09Q4MdLZK/60FvcdAfUUtvgFdUHnnxdISoIEhj8yKvDQo/pGenEJ4Wu816RB2glOf8rfVLcyz
CnfUvZXbBdYGnkjizYpCq3bQ50yyDzqHgJ6iSEw3NMa2v3OczJUMO2kQBIPh5RZds5oVuuzQw+Hi
O9XaWWaOX7KxEEUIBacmKYEYcT0YjXq5XCtt/QLxgGUnmcxqnwDI8DjaKe3DzWwB9tx2MlLSxKwR
ujJzxiLQWAhs2yy8eHX76WJcNLNm4WmaG8fqUTa6s68edWNSz5i/iIzUK2EGTurlX/gBptsEn8Id
XkXNCqGrk8JaJcCqNk3VwCuH8O5DV7fm3g9mn6nv1kwy987nYOsGa8NQIeyt3DzHCLc++yMlGPqR
kpgKa/LhYZJztIJjl62eRE2mOic4mXqraEEDXoZKxdY72b3ZhZXXuQgXvmG7F8RG3Zm21T7SdTFf
MQfOb7Nbgch2Uq364nKKvbZz6T9ojq0uE4ukkCCpas3Z1L3ujKToJCsJCuWcZZFuxHFBPpfSb/RU
QJMACMwv47uzcJDs2hzJsqQn8JDCXLtuPHNg6xtKtc8QIDzC1Te+0ZmNr0umagQU6bNziw0tRgm/
ri5jNmrtc/KwmGjbhHG5O8r7FjOAWtklkeOg9l51vftQOlXinlV3agJlGmO+aUkWHKNs6MlSQkPq
NlE7ygJ9pxDqieAvR2zI4nXLA7rZ/KnL/WKKeK/GgTBjw5FkdaTa/aK5YqN1o5XuStQxA8JwP/fJ
O6nLL4VBZEGAC9e5wgxQIlmrWtj0Ob4mA/+US3Bp5VU5Dz2Bj+cULfTvc2blMkTNzKpNaiE2qkGL
ZRHYaPy/zUxwiERt2HHDZbXB27sSq86hnYv6bEVnOyF7Ka4yxYzlm3CmcW+w1wDG0fV6PJsHyyww
dlhNFyIs965QUSDgJ+eDJd0il+CrrVVFF1EMkT7b1Rb5rgUuwedCEmKlzL6egg7PIQT1iTgjkju6
BDimWbyjXYEhPqczzTmvREURSHC6pLlY1XjL6XvNIy5eIqsZRfXWO9OstrYrp/5CLWKxDknpO3to
nOS7MGglwI+GunhL1zi5HFanfVNExpE6i0Twxq5c7bWxMMrQVcELHvVaK2UwoGJqQwPQ2hAuadex
4Pj5neUM82XFKs9wi3qdTQFbL6nVcdJrwdqV+pkuXbGexTF29MeqEXOBbDT1x0Os2rrD7CtjwAQi
1uwLg/WHmhD3RH9t28akhxagHGygOggqBQNyBMeO4Ly0NkU7oKIwGx7NgESwBqrWSBt9k/rr+ID/
gJpi6mCKgeQrik3pCPnUdwap6YnrkqsuwZ08Zrp03p1YZXVYT5Q9WMwy890eXXUjmBrCcDaBvgc2
Qvwbkj1IqSmqpGgDomV1nAw1d5D8HuroAAYq27kH/RWVk5sYFESeJZ7wi6TnS+J4d+uaLHcLHdh7
y0htcdDIqGIX5YF3g0qP22zjDWRbkbUztcdBz2UWufAVH+2lWL4JqfA1DZMl7glJn+99nNBZQEOT
9W8FoUZEnN7GECwzg/yBahzi205I9CmFEHgZTUfE5NBZK8HACebEKaxdglow70rG/NQKZAqR0sLe
Q6DOjauW9GuldUMEBNW+8EzRb8iWGVL4+afVXqneo5MEsvJSQxG8buPOL/Sw4J98RVIo5yiddW/e
5Cy/F2KcpvtV6FVH2KHdt/tOLdVNKRp3xyKT1bt8ae11k5DwgizRTG3QEo0df8MSWd22pZtuWhu2
I1HjuGcjXa3skxbLpwp7ElZIj8uXbiXe0G397Ur0T7q1S2UYGxxNxUqJO/ofRt8RVYznoyoAQKGb
D0DDDSS8FraJ9MrH4UgOymA7kT6uiM6XNRZ3NeCoL23K3yJJcsY7PEG3eMb8pOG87d2uOnpxQvIt
YlPStMdpEe/50uQvQzZXGc1jfpMIJlj/SqHr6yQQQjXeDstA9wckNb8JeXLNGPmgR54aLaMtgPun
ute7itzNZqJW34iJlvRGd+LkkRh644I58vp1xt/zYA+1deaVY4o31FTLrV9JcteaiYxrB6OTCqA1
dZQ/y7TsHHqn8d6a+vupyf2dpRHsE4JMN5udJU1tA4Kksy5AY3NCgOeV78kP887Zb7GDBtBXKa7T
nmwyguimaoZWJabmtl3ldF/bie5gD9bXPvJUMbxWdkNEDO7v24qHqoxqf4AmA9StqSO/qwdnz/Ia
U/othCyHWI+7I/OYWAt8Ws78+kuLkSef7fldQsLLg9Tu54sVZ/66aVGCP1u0F8nPNhLzfV6Sgid6
ttpt2y0xN9ga4jsNy14ZJv1SXDKaLj9cLGYqwrpvPzWmmEDnZkaOp9BoaoGbeZ5VpLXLrPbSxYLN
warr06DppE88YttBVdHKuaOj6M+DE1ntLO1QG4VTocrQl3MQ0RgWoUyIYhvXp1yWtYyrSGDv/0ZT
yyXBXDjOEOGQnp8cScLtzlV6/FEak3kQ1kKecM169HwaTFymw7JkB34FtWF9r5NNaprzgy95tfuy
r668hByvUK52qs4tTyvv4oSz797tSKaKLJh2F4R4+R62Eq9X4dQtQD6KMXlNZa8ngH4ak4zeFGUH
mTuJ6EMfTBoBOyQVBQ703+sRkOBAMCnnmYjjjfpYC+JAt3IxtDJEGaJmehS++1zzTy4W1fW35PYZ
12XMrQlqs6jsoCPV7qkfWSS2JwsXSa9zU2Fdc1Lcj2syak8olxBD453Vra2y9OqjcGvtvsu9nHs3
ullJuYSoFkhMmZ2KUMMrQl8k+RxaVknmnJtTq21gK47TVquwhgjoLelWipGKuYL73XNGcmEcOEC5
y7CvUzFdyFbkitynefXDYUz9r7Yp4QPQdTllMCEOvkoAKzSh7DyyXnJdtpcra7wWzGPGaZKM3+V5
kFZnheUwe81WNbl3L4dUkr+VmsmX762af6Wo+/8z1OMkSPnfJXMBPYQpYwjzl/7u8P7f/3X6C39L
5oT7H+QfPqA/VAoYQU75IH9L5hz/P4xgoDl6zKwgop48JDXcCFI7NP6VQx/K/z7VxwBxUsH/rZnT
TPM/J+a2A3YNabJ++nv/Vy94/VcnH6nh/2rVMa3vuqz/afmjTEO0SrsLehn5IYjwPvUqPTVJUyGA
38CDwJAaO2vD/oRtcZwu6iQz1b1mFot+hjWMI5meIjKNZGPYy6tgW3gl+Sl2vw7GkCeb3te0IQR+
TG+gdOzEGsMW4RRVKmDs26EhUXDLYLvAjzHkvCDBvM4szc261NioSm/Ajzm3Ck66tER3rhOa5BFd
bLkpGESjFRcqhz26jycpGmszFWKFMAdjq+s3nPaX4qFsuq7Ar9rIClO4qz6wVA9f80Sa7tYbOEmT
TcwpRBV5FPvZJVTB+V6OVR3GKVTsLG+utNHuN0XF6SBbsgdnHJs3DWRNhLu+idxkeeVEbR3XWTuD
rkUwhEtGVjoUecAO3JFh2YKWqQx7t+baUTe89kg0KBmBQN62VNsxoeb+UfSivLKKOnEiZl8hsveb
fmG/KiQGm2xRCRG+wwRfzKL+tj0wIm56E1fKgZYlL8U4p4chXeTdOLXOxpsS70Bsgxkaixi2lhi+
1ZUxk5juXiUUj4dugvnkNR+GttzAslo5ISQaCJ7sS4k9f6emZN26S97cGKX56ue5HUoflRBH7e5L
W2W0Z0zQRKQbv2qJ95XsWaLSTDKJ2T/fLA58kGXGdmNmeCM5YgEDQwNNeZtNd4U/Pi28BLc4BZ1I
erSCyjqJvxTmUnzNeAL2WYs4XOsdSFYSAA5qmbKDZafG+R5TVKq/q7UrHky6IOQQKnd07ro6Ww6O
T3bIWT9Ng/WOEdhzeSAbTeOgWwllArixbGDoGcLrHSpB/bylN+5t/DLp0rN09Nw7kC81lWGw4LjI
I8PuqD8jxsjeMl5QUaXOtbsMUEQ2HpoL4X1wOmafO0/csffN69ROMKkkgRrgFpwBs2g5Xa7u1O06
UUE653g73iY6osGjR2a9jBI0/XeqFeYLsStkYg+47cc87W4MPESw3Hq5z0xBg2KGWRFMxH/DeBho
JrLxhKs2ekyCHUGgl14N+7SQ3YUEj/RhJXSM6oQ85dDxAdsA81guiady+x46QEzG40OfxQR+weKN
w2Kiaw6vJwObY10ngDSijii1cPC0CepPxd4TFXHOU+ypsZ2OFeuFd2bS2m/dXd9pRPv1i0seRjJr
R2WU+Lx9COl2LKzQhv+/8VNOimkWd/1533aJ3PctWJ+IPnAMpawpFv/V57i7L8XUjqFKY47yNlHb
e7x5HBW7/ksqG/FVUw0GdVBCTdAqTW2JiEmv7cZBUKFpxsaHebxtvFqHCAbVRPlJG3qx5wRmRQRr
2mRPays0Gnw1rTAlkCBgeYfTL+MAUFRxk+XretbblUdaJ+jp3Lsidzo7yritD20ieWGFnANPl2rr
JbZ8aqpFOzaDsiLVDN6Ft6r8JUkwgRczjz2lNDfDAnBki9MfWdOacwbpoFT9HgQfI8WMK93sSOio
t9MbyYTK1PpDCY87JNx4DcBH++fF6nuXDdLLqPFzYjHtLD+qVGlHNA/2l0yAOumTlBqol+WGaK8D
h6nuTuc9OY1d+CxMSO5wlXsUBt8/FQFkkhUrUJOfORE/B9fNBk6Sp1+w6VudmMbVAgFw+i9oDuTF
WdZ7UUEto6o/zqjy8a+m6pCk9XzvLdwS1t74ahisPjSIPMXr0cKZmYZh29PwOnqdUlulN/5OjCS5
c6yxDtjSqwC3m4lFdlIbr+TaGWkrYTs7z1685C/fr9/4nGiV62CL6PkTOj59UFbcwyZp5nt9JqjO
k7T8LpJSpI86r9570gvvorZS630GzXbTl27+0pOsGvUMr1+K0ZJPNZXt61xNVVS5yWgGHvF8oZh7
57kwtJmAPM2/dxkp3cm11h4ycCYBPADC4AAiBx3klXNlELNYQWj5yJRGwk7vuUffoBoDiOG33iNW
FF9zD21My6Y43WNEILzqa1NOZ9bstHmKS0qnpQylwTBxgJbtOJzZutGDd3SB8Wh1U9z3mbAY2y3z
DgQxXH79buiK28Wp9ySLrlHjqQ0jnp1Z9geM4wxySJq1rNcWXQbByQnZeUlfn+kuGbdp610pq+NB
94xrL1kfp4z60CpQ07aOXXDONOAva4MW2dPIw7SsyzaTA4QTIjW39ijaTQyxKVzmFaIoh7sNzW8G
snSYj73V9Ds9rcfQmbJTfD11spuIZC8dHvFeAfwJl354ceEIh/MopyAGa0XAEvBit8G2HX8lvuTt
NP+MjFq7M6TqLtlL/JDcuXqPabXa5ExDNovLUjyuqb/B3FTu/aFwvsz0XiIzXfunJR3ajTu52lFm
k7brmxS6rDTmHdibg4FnkYXb9j6Ypm3XxSUXfCJoulRsWeDR+yEej5qcd31sRdBjrIjZT3FlFpp7
0QrOI54aSAxyM+/IaZDOQDFsCCbwg7ZNv8RMOgNN4TTlEHGG+/uxI/W0dcw5cMrJ2Q0eVlPSbd4y
O4PX7xg12Xmm/BhwJtPA7wFL94Qoy8xwg9JY9ivJiJtR0AIn4KmOXMcPNVt52wTzkr1MJvGKTnkO
EFp0garmqKmVtyF1mmVQuNrZpK+YhuUI1F3LySVenM1otAesgazVTQodYKlf8iUjfdIaLGAdjoWu
GrIgHRX/uhJDd2v0Dj0Jt9QZ/pXeXSNdE3biYu2LCugfZ8hsjhLAO1GP6n+NYA7V+8kxfFJbrQPV
oJcDFyJiEq6dYljVptnl2lfllV8a1Za1mkB3Y9H0G+nF8lEuNlGvKCzGg5fRmKUgpRmTNGwjzmIO
+E3j9wzQwWVsGupCr4cybAqbbJy2rW4yvWvCteuSg8EmvQGOgsOXCnkgUG5kqs4pGGLblJKkXHdb
SRPqnsRP0PT0tppodLr1K5Hz2s4dhYxmhlYhXS11mKbKOVusfNqSC68ds8orDkB3DbA+ubtXrFfv
9ABaHslcu8ppMfGYJsU58dnrlnXROEyOjR7GmdWM8Ffzq2i1WWRSwMlLZA6LyZkxc03aPEO7IBbU
OIyaTuqfZ6ubRG7rjtSKTXvRgFJEtluUWzJDNYD4urwjr6UIF4uK0fGWJGwLdwHzpQ1MQ9CShYl0
k1tOBypyBSHk9azSb7loxEbVY77ruhSGX4pabkPvmP5n1YpAp1KPsHEt160y/Zs27k8l9LztnUK7
xOQdv/EfLq59NZSboWP9n+AyfJlmWjGxTWp7puWHVflnFjq5yMGj/A1kj/MOqUHfaY4bdm0CNLGw
7H2W0xcVcax2s5EDKlOOSzOmiQfqY/YkL48/fKBMG6d03YA9+QnmTQ/jIWtusE/7IWzbB7qYxYac
y/mslkV671MyRi6sNPyQzFisgQJ0WJg45NBfNp5bf7Cj3zLwqYOYrSyAB3A5+eNtrNspDX2abWzL
5riX8hR76qfVjb2QS0RVw6rWze5j6Q/3OaU91Mj+3fXHN7Af1F5Cs6K6aG3ANwabGfNyZ2C5rOV2
MvNXuIx+NCb5i1uSn6rWqgGu1V1J3jECPm07WMTITtvaaUip0YcJKgekVDrAbpR/m2lwL6q6Ns85
i1S7el7zcNbL9AGDObPT1i89UjtZj5s2GSiVYSNSfQdj2qjtXLOOMvYWQUJDdpvp5ouXl3y/XK9f
CMNlUfTLs6WFn6Oljb+P7ay9mWum8OOJl1ulRc3PZMYYSvzpbAQ6R2IRfV60CXu7Q9+boTtlRKfK
iJgcsGnOi1f2X/LaNrcMESC+0VoLDTwh254JBn3usuClX9tbzaWmJG/l9KN+szLPDbLOGa+TRs2Q
nrpvCrhJaHSyCmRL07JHP3Fnpu54M2k1AZD0cMyzVSMtXnRezsOG2Ik+qNZGFFiYCaiWSLtfu0OR
SXvnu7QSsae8TSPDi8Ih8dtmAAlN0IwPE1vdvrQ00D7WwdK87ixmproHiuZcTSAoNNtY4WBWyRkB
D0lUNrXPKpL6QZ/4zvYk7wjLsV93itsYsG1b9YZDegIi1+ZxpgJnnLnqt3FqaY9qIPV8iuebpR5f
SPkov5CLFdiD3d72mpXfJxhfdqhMrWfOVf129vT3DqfdmW8p1kK3u9Jn2Ax6c1m5jJI9Ki0m523Y
tnl9ADO9MNW1gLH66WsxZ+c69/UxxnsSUK7zOxqKZlvmQ7skHIChBEYPkSyRADq3IZG32InBNHXm
961NzOJQ3yrbQ+NC7ku4xKchIFzM7eSvw75gCAs5NPGPxEhRnmlfXYajFy74F+S02vQtzj35YGVG
FXlIjre2psSe9Sths2zjB3AkMHWgrO1WWvcXiibceRJ7QNVmhGVWRs0TczMdkKHXijFBtC69uMrA
77XQ95qeaOJBXYihSGkxWnThwSuGKXOBy5zFOUw1a2bIUnWgi5dqJ9tZr4HwkRad6ut7bftw8+Z0
upmXUtvNp3MoxYoTgNAVHLy78dVO7ZnyzVyi0kDqzqknZV6lDa/pBArZcp0MMZMwaT6LEV9F/qKK
1nhmRlKFAlL1WSY6m+efzjmtj6flNGnr8pnWO2v2Y625cqe62L0ve1dHsDbY57nf0lyYlUZh7oOA
TJbkmNXFzdSt5N4NjrWtzfKRzAxn79mtiNrJc+nXddNBTV4feCnanDBB2LF1ljm+5ttlm65vLu21
Yh4wWkrcIYF5lg6z5dkp0jEYmZle13W9bgiX7l8bp0LEkXvc9MoAFSp0KhHELYyMFaPYlWS8vRg0
/Vg7jJi8kTMU1YZ/Y1vldNd7Jswu8hzNqG2s5TZtYCxzFi72NKIZlif5eM4Rddg0buKS+WzAeJaq
uIfq3txa9cI2YLPOXnR0QfdVOUisxqK4HGPC4Jf5BEauOnMPgSK5qzAUMR316g1eau1psJx5z/Da
QoFRt1fIM7tnvbPbs2zU0jZIinzeGh2LywAV6aFP85tU/z/MndeS48iWZX+lfwDXoMUrCVAztMwX
WIgsh9b663uxbk9XJm4waJNmYzYv9ZCZRRCgu8P9nL3Xzo86h38RyD8So6gfbcpZyxiC04qUwXqd
OX65ngbjMUQj4hFYTfirmpSHGMbnQlP68LksIHa0EZsARZneKrUrPDSg47qtAGnqRvZThnu4F30w
HUhlp1mht8NGi4eG3USL4xGmh+tEot7oZHt7BhAB1FjiA11I7fmR/96V9DmSKqWyK2/qqc6vK2vI
bi1zNP/yTRvqoRDtgYBB41YimmpthS1tcrkTxY8sM5IDj47eWmJTjh9Vx5XloL612IzftBy2Nnbu
y/uCosMSbzBYY6NsTVcymSynZ+QvLLRTCl9oyiwmhKO4ZOsYqBLLMVyMURnd9UE9bLoQlHBPNY/6
ddqvncxCtl6V0otT+IiYjCkA0+in9+QqoOMJRMGDCcpdwXZoVRfUGBeRCvmU9p3KINQGJE9xSQMj
hbe7zrUo8OjxlVdx1PpXgxPDqwzG1CUsQP+Rj3ypuhNRTZ2jNDdqUaZ3E9tqLwsU6dFsOJ4EFToz
lETxmjCEgC1NK5Otx9t2jGU4U3Kz4XsFW2egmEStITnqXVKt0byHfyVTCDHEKpQVLR+iQnL8d12Z
jq91weIjC4dEJBY+/cNUKZkXiDrebINk9KjI2s1kNPbGrLN8NVK2eUnkdvRgKQvI2m2jfCKryJ4a
u6hJewxb5w66PslANHE+aCX5NMSAizYoD362lJNcEY9oLSJ7WMDmylZOS4VGhZlEAWUonihBoZ7K
ovzKj5pmifwqP4gCZoLoiQaF5vmsCdDHvQjLTdvUbGwMZ8h/jMOg36kDfEt9iIZXG5Q0S4huv3ch
guICnMkm5sWdLod+NO9qAl3vu9pnEc5pokJz5aCdjcS2Dsrk1mUQ0nrhJZSDVp1O2g2g0nqu2Mc4
tsM9xN7wHY8obExeOwLJiJpGN001WS4w6QiZZB2isagr60ozMRvs+8kJizWAznoRpibpDE3s6oVV
awslCHnpREpHTIRDJrKPuZx5UDrX2RBZd1Tb4qNSxOItUcsCMq8E66/qp4ocT7t7ThUhuz526o+K
mtsDDVF/75it5IJTVlcq7updHobYADWkPaUkST9hJKQLVSaNtBTdDe6MYZf7pOAB2A3XvlKyNsbT
EQecWHfUGw+RFfu3Ej8bm9LRuaHVrlDgNO3l2CbFsfBlf8faml4FsQLt0yiHa6ZHs7BG0Xw6bISK
XLyj5n6XDPlep7h6kLLsuVH8+1Cb2A91cufKxjC4FsOE7KrPk0xsqWrODxMJSnJSxFVaKvYUF5OH
RtFVdkGqK8fWo9kX4RIPEJ7RUawUpdEWvS5rLo250tPwapHAVJP9EAjAt6oKsjFaZZEYyXqAttwX
PRvMsdh1uWjuK8lm2NTxsQuEynKXTKsuyqB8Kqq6KzW1oxU4PomsfclLp4TZ1nqoPVYINTnh+XJ3
VEgBhtaabpjgiEgVyT8WTaO6E0XuvSVn1mZQEuJl1Z7tmmYLVziBhR6zibY45pvNOGCXGqsxcWUn
3uWV3xw5JtFcQ+r6joU9cgPBmz9sEZTmZb+BEbjSOw2BQKiJdUF38acpF9W9GSPrRr9LaVbjIIXK
IVpqlWJu+gAJmtSA5DADQ/U4WzmU7tv42GcOtdcUQRHNu4xTZBS9YABJSR3T5ZvohD8KS0mJFtEE
8oVXinON9T3wnLB7QDSiuEpt+SRc9OmibNDtlAZEURqKwW3XUD2Qe0tCulmfusGoIRPKt20Lxdup
zfxIvoKzsqqecxSc3rrKefa2bJBZpUg77e87Yzg8DPSlnYytctjF4ForGtFRWVbkB2cL1UHIVxoy
KHdj2PmtOrj1KSWgj/KtmkfPRS2OXSF9FuRtuChDO08erfCKHK5bmTQuFB8ocwSOys3kGOgIhM3u
z7DfbRMLEPTMF0o8ZOaSCMMhyg62oybsZQFxfVGn0PYG6r8T0RoSGNJb5AEMgD6lJK3hVeQ4sYwm
qVwmEhG/MQh+ewF/5BoxrbPUVXQjXYST3k6tQ9PUK7AML/0oG4sxsTgGlza6jPAZd1DucXxAREd7
aFXqU70yYrOkuzHJLs2Jox7lDwNRUIiJqclmmkkeBbJkraJjAImr90rNGrwpHUIvsouVmehU94Ki
hnI1oMKpYu3BkurX1qFMh8vNXgrJGnhjyliwYpA6o927aWDXe93uH+vRAX/UAvNMC/klsjXB0hJ3
G7N1HnKTLVfZaMNRDcIamYBarR2t0HaF0d5ZZkF3BCbFVUJlXKMKIBWekw/hysDw7ajdjy5w7g2f
kkiUR2tW+tbFXeqz9hY2cPtYfmD7GK3RSk7w9qjfZRR9ZeeBfeSzCIdrDhonNFUe3Idt9jnSz7mK
cZauWtnKjrqkfCLsoNBUQMFADVw1xdopp2zTa22w04iW4Y2ZsKYxJCwFB/54OgYg910levHZNek2
yNVHv/R1N4/lu8nX810k0ugAm3EpHCVyVSd7M22UFxXGQF6CRAkGvl5vY81ge+Hz+pAyOztMUbTj
lCR2PbqftSopH4lSPIg4fOtCgnNEISmbuI+STeokdJLYsO5FI4y1xlbtAAUdeVZ80kHnTgdzfHKu
R039xOaX3MeyOmxzqRyXRlAUt8Qkki2TBbkLuDNYcnivbsVEJkOWta/hwGvk0IveDYOHk2h8m6Q9
IrekHddqSmOnM3PxoxgKxUUCwhCX62jJvmvb9Mg9Rl8itNHo1lqWbuHhvqatcqhFu5o04GmEhO+S
uL0m4Qk4noG2kSCb1zHXb3neW7jjngGiSGPcLdAUyB5V13Udh/dD7bswOoWHDNW/CQP+Udem+wrZ
vyvVxR2dtjttqFatGmwLMPspyjokH76npKQhTGXR7HW/cbM2uGkd5UlCAScXwzaOUYZPZftJWkzs
+pLyXqfy1mA2dAyNdQ/7vJDtraTa95gakmWnp7uhFjtDiz0w3qAbY/VmOInU6K+1C2iAcOpleZfk
yE2dpDSfAD6/AOBk+5sVr7Dvb4w4QEBY3+tlMC7rSdn2dCIDTosefd7iBezCVeAPBF03Lq8ol/TO
RzloQw4uzioztStNKUhhGEd12zr+eCX8fEPGlb+s7FD3whTTSTjS61Ilgr3E8D7pmrWTKjvedVLf
ss3yX4zTzsKQ2EGZSeuaLQDDohW1l4zDaxrIKFUm/6hybDE6WUYh7LM2MI8QntLBzZ1rQQNhhRBm
J+zA2Zc1wMrFqGXWMwUxY8GxMFxkftNfE7q1h6VPAZijppeaTbii1FC86NXY3AyWHu2kKAyPjjQV
VBIs/MKpSUKchm85s8Mt2Hhz1agJklMai8WTXkb9u16yYa8H6i4M8ix5C02D0zr7amIpaBtoo+TJ
dVV4A1s5qYg/TbPTkS+KgIaM3LqDMwEJB3o7EQFa08+j9BR0uuVp/DKm5eB/cjTe3mxNdB/wbF15
RkslmZRfFzXrPaLweNNZOG30uv3Q45jKA00qahaLtg23/IKQzTO07WObQWDMKxYNw9ipfXqnpGZH
S0NaBe34pPvZrrTiZtHK8o3ZTrGnWuCjU798SoL2pu/UR1qhJ2fJSZqFhs4tiYjcZlM1uqVhf1Si
VDiYy+26I4jpoc07a2fr2AInc2v7jrZq0ZYvtUEhW0mfblWChTxsEPkOt4NrkkhKP1557UjFXvZl
ES3h3SIgkonv4he1oHsjuDHYuAprPdIYXdgUaLUAK0aa+LE72P4Vgsk7XCGuViNlCpoAkZE+bTqA
1Qtf+CTVGD9qW/nRdkOyrOgpel2B7LuKmieRtx+O3LiAVWmlnHTCuggZx9oN1hwybhLyMJNE/jDj
MN1Ipp0udORQaysOLLYOqof+unRxveyxMLii7c0tpppXKacZEScqW0VyLKReI/egVFZTXd7ZvsKR
27hrTKu6xqM3uJU/mIcKowIuCsrbXcpbmeUT8V1mLa1e5C496GBHjKO+mpQy3zgx23ba5xTTfQ6h
lpmny0rYT+Qx11eo/I1j0IT7OqtbrDKCZPfhOtIZhvLpRQMemk5v7KU58qSQ2dHFWkUFiA5urEbX
vWyRb1sjeo0snFQ9sRirloa9F6C8XJIhGDDrEJElKK75llg/JI4FCz/pDkai33dTZ3qD0ZOygmJE
tuSnugaQaIhC5z95sA079U0bKGPk6bERWeqNapYcZaEnbECd5KT7rdiRa5xuUskCSSc42KGy7SPq
ntpTh0AuSW9yUSjaz0ktMOH4Jd37hTklebfVyCSKAQhP5rgoyjrRABxphFsoRhdX29qWFIXc0yqQ
CkoVJZ2oSkhStDJqp69c6ujVW1QECXX6pp6eA0p1wy0yVKVYoAWlTsZf9sax4fyZQxTEXnvD+92v
rispH9Gy4f/1aLUX1OtxksubNEU6tgr9DOoEaL1TRm9KfIvsRkYloRI3GjaE5mgFr2XRC+2qMXSr
uFNpirGbZtzH4QFsSd7edZWP+UlCOhi5LRqlbAcDCIG2Q7ub4r3h4BsotLKT17kpV/SaAc/HEj7t
Yhqv+sHn5nxCxGmpanrduEjhOC0snA5SIuE8ME71l6zsJ3nnjMoE5QZ5pNJ47HtMGwW6EIxjQNQm
aQTE9+GcC7sFcUfODWoKm2RB5X0ojRu7QqGsd525TMwsXDdx3d/ZGgrLMirKTe376Pz7sBU/0qgv
bqRYArFcgblVlyqUbrGUM8XeIvS4mzrLeEAB/SIqa2VGBOYFCnljKXo8EWs3kCs/Nb/FllZxSonG
Sr+lcZ7vhGSjwGU1bKcnYKm2/VdXVerp+p25d7L6sS8akwUmWEnC/wjIFyQMy1o7UbUukIDTrD+M
Rqi4fqQ0izTCg0TK9kQTBt32YKkrmhfJtu74yyxqpq1CzCumGQfZD9nzT+VkbIpqyPd+o3J4Y9u7
79MxW6TOoO5J3sIOeHpImZFplL6rdYVBnuwfZ1z3WvGeSYgzVdJC1JDEr4I9HqejgQVuKgempYGo
VLCOmtCPlnLADOmRPj76NRRiCWbjMUEm6lK9HJEyRD74/kp/Hsm5pAc6PRdN/Jmz6XCboVpH9eRv
rAITlmiw2YWTET0jEv+ESxlt27y9yq0qXudd/xAM4bDvqHzdlqWdeEZvVasolH9kTYadKah5y5DE
RWdgKgS2O6sl9aWLcnKmOdA607TSB/rkQ1Bv/YaMwgztGoeqkkYEyWI07bQNtDnEyaNaeLrSk7pC
lhW7BOulhZXDcKjxESs+8VZGerLDOch8FXLCUTQ4R9uq7vTMLh4wKcekB0/mLZo+Z9OXhFjRXCk/
/D6JF32Iw9YpjYHeTK1s6g6NF6p/zhIRndqgUgX6epoUvGelRVuV2ZbZTt3VtvchYprPksYBxf3J
07K+n65tgNDLLHYMzFoSyR5+/AqTEeNCyKstV6P7OCI8I8VC5dGGvZ+GNEUA7tPWdUgbb622cVwj
jYanXNdSNjNopHY0vNsRpQXPfkFZFN+hZTvTG/Iw9T1x0LDfNg6HQ5WqvrIiVHdALYAGvF6RRCnv
jCgt3icSNdGbdNzoQU9SHB9Soj/HoRLSYcyLR5Rtxh7RY7uUcDMv2qnaTacla9HUfnzU7SKjHZYd
EuSCWA2puRROUZ+8ZeVCqaVpw54jeoriIkDzFPQ7tfaHHQsYG2vbTzCqFowDj6C2PlhWrcKuq876
Qt6BU2D2aU072J8c+jJE6a3hePbgZweyndxcL/vdIE54bcOsd1D9VHcIJPOGmNFxRU8iugLIn90F
RfahVkI9MokzvBGJdJvH6a1q2cW2qiT9nrbImtLxT6OKbFeqooPZAWrPJ12/LYBiEpGo+JI74Z7z
0QAFU7O3TfFDS/JHOo+tO4aT15aytI18jshqGN4NMY08faQ2xXsYOL4m/cxKNAa5Yy1xAa8jNcuX
Q0ngKSvECm8PexImiZdK0dgyyGPdVQxf4c1sknyOH6xz6O3JibKm81UsVL3fF3qjblVNqpc+/Odl
F/YrzLs8e4wP4Q2YIUJ8nIx+ZBMQszCmwjUQCDyqRWNdCQxHwGWrulnmUSUvLYxWWyWIR1Km1OoR
99CThmljia/vkwNQc4cED5VD3t/jFZUmdFfD8NO09AcKROGqpd9Cp/5OpHKAGRKnSNH2D2xBIywj
rBNlG/eruC2eJyeFOo7zYefXMj+N0tAT783sdLroq15GijMOqPEPwjCMBQ1061GDnXokqQXwTekA
zHZUL0IHhDUCNwalfK5NfQsKIHXw1kR1jb62OWAWyPSVqkjvLVZzHKeSvVUhsl/ZLazW3meE+Qo6
lb7CdoWeCwBzZJgbDXUAPjH8D0tlignkzpsfkI/7YwtVdp1E9eghb9f3NCPrK23AidLJ2WfGeMQt
Fsb7skK2ukgz8dMMQpRCpdc3w4qK/mFUmWlOed93OXI2mhYbeAUHTKmu4nTBJsVL7WnNpLAZz8Jl
rhG+QY+zZv+DaUwycxzqNX7gbEfrfee0yqalJaeOTeKmdbvsKhQRdaTcO6K5AvFySFV0r1Ocdyuw
9Ahs9cogs0i3Wk9MTnGIokpCvnPyr6NUcquspJsqesU1Ax/4a2j7m7rSi01L4Y37RfgVOuNTqjT5
EqsL5XyeUlyHAllvlC4w0t+RYfEkNfFIf4sAOscYiB/qx4lXvXGTp128TzKDnhYd8xBwz16K+2yF
GHRDqw4fjsKWPMdNgvFM7hA/2K/kauPdGaQPTRnvp4KEpYbyuxdX3aHv4VtKnUHuyjhxPATM/vNU
fN72k/VTIRvCXipm13gxW4VFr0zTNuNhHQmFJXj930CZ/xcy+O5n1bTVz/86vhX1f62oyuCxybPf
qbH/X0JkVRky1nlF/E0QJiERCtnP+jdV/On/+rcsXlHNf5kyuNZTerYtc3r9P6p4RTH/5aiOpoIi
t8ETyVAY/kcUr8r/AgRh8p40HBVNPX9Dt/0kl9f/ZSonaAo7PzIeFCij/zeK+N8ZLJIKtlG3NJhE
v7MmeoyUJ//hdBjMfqv3w4ea0DlNNdStk9J7xkj90Z/kCzia38kr/1ztP0T3ERpS3xkPrdp86lr2
ys7oRZezBwjbb5HSXkAFzmIJ/rnOjGohk1snaGsMB96J4+QNvqPcDmiHrmjqNrdmL4+34ObtPdpT
64mdJJ5N2nXBEV5Kai+QRMh3ZKzX6SIx6N/+e7KcNR/8jtz450vhfPgV6yHwjuLZDMZDZldvxFYA
LWvB6WkFzYVfRt7/2B3OI3D/uQJD79cr5JXpWHlVdwdaEZvS6g+IPC0XTdxrqSH0/7OLzEhaPpIk
3lCpvbUaG3McukZYL7LtSd2fXWBOFdfTCC0i/ZqDlDjxp6qr5CyrEeGKk53eNiAzLjytv+mF/1hB
/vdxzalPlsCHZ4VEMeJzLh/1PM9XVu7ngBrs0AvymreGjnW2rGRlg21NfjMp4qyYpIDLQllqDxL0
82caXwSKia6nlzwgYz6pcMLr0fA1lETIrXdB2ZW33z/7GQrvn688Y9HkOiQMLWg6wIVj8OY0Jh2v
QsgPbTKiO7Ql/I2LwTbTF84CVFiqhHdbFpacRL//Amef2QkB9Aubxlcq7JZS3h0S2se2HdyUWv2R
y+OmAUJSJOWy5WzW68+2Wqw5uWP1td0wcqg5ttvewOuATjap9dtJ0D/JKO1bFx7Nmdk1h+YUXWAh
a+PJdOONLFayfYyK9fc3fbq3r8bJbNXSu7ocNZNpFRBHG1nXaYDvhe0G/JcLQ/H0SV9dYbZeqXLQ
m+jju4NePZFarvXHP/vmsyUHdF2Fx56pJIqngtCKOgyXkX+FT/HCXD33xWcrztTWUawrXACHrQa7
rm2bP3wks2VGsU0n5wzPV1dAJJxUZheyYc4MlL/Td34ZwXibRsXuA3tfjlJEIyI+1qmxBRsVXvjm
5y4wo+ul9LXovpjhQSfoxsu6TF7oVMA9vRlvvv9Zz7xGldkqgN0S2b1WWHvKzFv4BGIBLfATs9lu
MsS2Zn95YbqfGfnzWBo5t+WMkhlneOGscbkjc2mRMwZL1Xr9/lbODKC/uXW//BptnmJajlR7D5Jh
kwzZuszT9z/76Nm0lUsiRjn826RQtO0qiuWfWqWaF57Mue89m7FSTtJmU/DhvqyyitEqRX0hXyAt
nxtBs2mblIhug8Ky9oqhHMYmvsOOfOOP5d33D+bcx88mbdcniiKFvrWHmHJXh+MKysatbNmrP/v4
2cztBqGpRmWYeyg2m+iEWJIGFEJ67X7/+WcevXyiW/4yZFS5jwcJa92+RDSixI9V2V/45mc2w/Mo
kUguCZieMnMfZKbiGpX/ZOv9q4jFFeWA+7HWIEzY1Z9NYnk2iSV/bCju+MZ+lGL04LR7Q1F8NGVy
F2UFlTBIDd8/rzOrhXya3L88r5qiFkntXCjP0z0s2FXX9g2tL39bnfgrSkHL9vsrnT7xi9fYPIqC
BkWftD1XioRSL6yOy/i2jpunyXdNaGUXLnNuAJz+/JcbUlCS9uj+yBQjkgYxCIoGXCgXVu9zHz6b
2NiZG/J8GF1pKek7nF30+iBBX/j0c09oNrNRidbEk56+uv1Gm1Nvj6J47cYLi+m5T59N7CT31TrM
QtaN/JbMBl5z+PbR29WD+/0PfGblOKWk/PrkYWj2KvpWa5+BksOQnP+EEEVEnizMC+FLX97CyUL+
+xXAcQqIQQ6DVR2ztThtWjg2kQJPJ21d+pcAiF/+ylxm9o6WnV7roAdZ+8Ys44UqLAQo5dsfPCQ+
ezaxk64MhF6UFlpy294QV+opGMLWA427P7vA6dn9Mv5VEPhVXgtrL6MyXOSp75YSEhG4ExdAzuee
zunn/+UCQUHv3ibDcS+rLZZ2OiKx2QcXvv25Dz/9+S8fbqlKNKqE7e3xvkmUO9E32iL6kw0vz342
e7tIKxSzd8x9VfcLyJyveWnTAawoR3agYP7s+c8mMWowrdBzi8cTao99q752onxTFXz2f/b5s2lM
T6IXLSGj+7A5+AKPFJJqWDeb7z/93AybzWGyIiHo6aa5rxE2hLfo965TneYzLJ7vL/DlIgHTeD6F
G3/KER6ygjbhR6ZVzksai+o+6Yr6wip67gqz2RvFtm1DfTL3elALhIaZ7+bdoOJOGfILlzjzlCiu
/TZK22qMIuS8JpP4zagBB6jpIowEwJbI+/4xnZkH9mwWk44iMAcWxcHA6PGEwlBbO/Qqt99/+iyS
5X8qBfwKszmMR57UduhphynArhEZTRqsgAYkP2xT8q/kBvMX4E5Yx9KUdAgMbCmNFlicu4cg0poL
30I9zbv/2BHwLWaTvfZlW6FflR8kkOdeIvrqXWnIgNZ8QU+sTSO4WIhCwhDHhITjlJ4IRrNUq7V1
Iqn6usDivQ90i8g2gKPLJJmsvQ3RNHCncEQwpgL/JcyVHFQh+ejafExwirCkQ4Ht4NJL+8ttITcx
W1QyXEAVuWDVASWamKi2WyDtqmKyAbhiE4pQWfRY0sKkQNMRIie5VHj4+0D31eObrTRxOghakVly
6OBT9X73MpTmLu/8HbPu2DnCjQPUVhr6j2lR5RZcqIHOVbyQFJPQM/XGRESysA1kJd+PqnMTb7Yy
UcgJ7a4JcTd1Srdr9JKGV2RIV5FTlxemxYwS/8/Ana1PmjnGciwVyUExCru+cgKYZYs4SVK2GZVJ
oIIYI2T0eRIA5UOo0YUSMBLiJ4Lnegj0I3EQ44GOafP5/T3PEOr/+4WM2RhOrajLVSkb98bCWPEy
d0Pv7gbN9IJ+/IIrr6MLa87XZWvKiLOBNrYxXeCQK8Fhcl6S13g3YU66sbz6Q/vLBOorlvSKxfuF
Gzszro3Z6FJARGBt4nL2EWjK1eBGJJZRylx0i4/oCi/vSqACWWpesBkunGzPLHrGbABFTgRDOYcQ
Igb93hDdA4ayhwu3c2ZwGrOBQ1ZpDK6V2yk9TszL1KuXSD6W2UJbakvFk10wYRcG6Zm3gz57xZkF
YsAKVco+6vvrprBu9DBG1WdDdemRUH1/Q2fuZ57S4HBwaxGi8vOUaPJl6bYKDZJX4cF+//lnbsKa
3UTgY1FqQOMeCh0JBideyGSGny4mX008RBSX6vknINRXLwFr9rpOm0LqNM3JDtQj4x8s9oAb4DAj
vTIVTGTqhF7PUXDVELewGVlPVlQ/hMsxvzrk3Zg++ThMdhlRgn/h3JbTxShLwQnBEiuQP9KuuyG8
CP2MsGyxJ/Ktv2kGRd4naq68oDCC9xeBplkGTjP+2SlFn+0OaqnSu8q0h32EzrjIf5RNS4rJtEVO
f2GEnfvxZ7sDQn67abSdYd9U2+QESgtSIgzvv//lT7/wF68V/XTRX7bgfWZKNRjacd92bfPaxAWy
+pM2+1oA2j+w3A2r0leMbaSBB000R7mw4py5KWv22IbQ1KBWMOIS51qJ40OQ34RWeaGue26UzZ4Y
HpJaDvU0PvQZYtWwGPONsNGPZLwn95U0FhcyQ84sYfN8SaEgKmqjHK5s1ejL3Eq8QmsvlRW/bvCo
jjV72ZyIdzYSovxQOPnGjyBVBBSpp7/AFOKJunZsar4wDqSn70fCuYc2e+O0dR5hJ03zg4mTSg4r
LCr3oNyp797+2QVm7xiwPIEFrZYLRLtAPjThAUYrLudLFepz70xr9kYBGDE0WJAyaFf29D6Nk73C
O6a5dSBnMAgCZVvhZXzGMjweiihkD2l32S4/yXtMoSlug0kIzG6VXnjDnXui87eQLnR47Xp2iCp7
k4z9dZHLH/FgHNoQ39j3D1U93dwXE/ikJPh1AttFWRoBYuJDvyScZVWuIzdb6Z61Utx8abvD0l/A
+Vh36+qYrSVXuN9fVzvdxFfXna3kdP982rFs5xt39IzVu7Jo11g0vXz5s1s8Hw5X2vLt8R4qigeJ
fqEu7j8/2wubozNrxzzqg4jtRkO+lx/KPloDMNIXxdDfKmq3+v7ezkzreWKtPxS+Jg8DmqusKN7U
UIH/mrf6hUXjtMJ99eBmK25U4nWTexYnIR9j8WBY1rLQb+Ppg/3899//zLgzZwtHUpHKKVqu0Eo9
eGRDgpPT6F4rayRv5pfWp3O/wmy9GBxAJUp5WmS71OsgsqAaXTv2ny3h5myxAN05ZliC44MKFjCV
PskyXtih5BbS9s8e0myxkGuhykDQePMM6CLAs2QanmTrWnLuvr/AuVE0m/0G/U88Lm12cELtFuP0
1rDUC5PvzEcbsznfB07HqkVbpa/M5iAZsddKvnRhQ3PmdzVmE7vmKBcpZhgd5KD4OXX1cyPSra9G
l3LPz33+7M1fyYzPTE6iwyCU4xCqPyNf2aGT+vn9Yz+lan81v4zTrPhlR2ON2DME2sx9404u+PBV
6DE+t/VVd40dYvMBUXKFUrB5w0y0BBW5hhixjJa+lyy1C4vyud/ndOu/fAWlFti0ca0SktGAbjLW
mVxdGLZfPj1F+Xs5/uWjoynR4y4qu31grx0Zo0mA/zB++P7Zffm9kV/MxhXpfHYSG023D2s0xhkO
oAsf/OWKxAfPxhTazSINyjzZZ0EyUTBphMDn4Mt/5ZMS3IYiTNZ/dgezwRV2AT7QJm3gQNzEucC4
ql146Zx7NrNhNWZhjaSkQeYsbzKok3HuXBgtXw5YHs5stARVOOq9kzR7Ed/rhbyVinskRCfChweC
5sJFzowb9XRbv4wbozMjFKhmt2+aHtNLsiAjd9Ep8oWPP/2Q//FS4x7U3z++MSYrJ9q52QctbTj1
qEQPEhxVOwWwQk+RreWFC517WLNluycOGU113ezbhkQxf1vC/+vacDmNOakaN9+PonN3M1u6m0Ko
vo0IZy/bQtlSRAo3QGKdlSzhryOVqnlG0W8v08C5FLR+5opzJQrJLlXjp2HDio6nWLEfWi1E8i33
iJBxppiK2KVm7n5/e2eG8jyaGx0kcR7oafZSSSYAOoj4j/Y2/xlgmAfVqPn4WvdGJrdHWWmrJSFG
HUIj/wSskOMVXXTpwvb63DObzchJVsnSscpmbwHaP1XjE8hPXbizLQKIlMykcGY00YsygPr5/sGd
WcbmCpXYklJfx8m0R6SVXanJmN6IooYVkeFFK6Mm9r6/zpk7+w89QFmVlgTGaW/aLqXx3sNcCc3o
Or5UWT0zAuY6AOBjfdHVotkzthetgiUl+vz+q5+Zn/O+/5iZ2N87xhaOsm0kjG0IpSVUywCfn1Li
CG0vXOjMgjbPWhfAEyXVzzB9W/HKaG5Ce3JVY/39XXx9lFSUkwr71+WyIvUianKj3QtfDEtHV+Ac
KWl7AEJYbIE6EBvS8HPHdqoi9nfMmzIOchKh1MTFLd17eWc3j5aWX6wHf3nM4wvNFljLgEWh+069
9+1qXMTAkdpyoIvC7zfI0WshlQ9kXK0UG4iOXOIdUUHEfP8wzj3p2ZKrquqohxqTumevIWs3xfBo
Zxe2M+cG4myl1YJgICWGkV7n73b4poV/solVkMb//vuh3emJowF2CnrGNfPHBECI0vsXnsjX35pw
ht8/vSbQpow0qyV+OvJkCVHyxa3933q6/3yTynPJgGoWY40Lq91PIF+XqpQYS1OJ8r0G0nIhA45e
TSF4ABSR41sTSyA+TVXPvBZs1BaPKyClMHVgrRWtFzepug4lkb1/PxC+Xv5kZzYQFF2T4GtX3d5J
ybjDi2tgVFOSDWTAPxoOsjMbDjUpyVMFjW6vJ7uqh7F54Qf7ex/yxVOdN6LRW+LjbvhgpLpesY3v
xL57UNyMikmwAhfg9qt86+zqB/1g76t1tizc75/Z123PU+Lu72MlVSuSNnBw7YODdm2vm62xKlb9
f3N2ZT2S6szyFyEBZjGvLLVRS+/d0y+oexb2HQz419+gdR/6+CsKqTXS6EzpCLCdTqczIyNOSABJ
5/hU+e0m34MK8AitR0/1owNYR57KteaHr8j92rhnN/0t7ANRE88itOz7YVSDJHAEnVJS6/3zaAKX
5RAInD9FBi3u1LEGVR1rwa9pg7OsOE2sVX5JoaRT0B2r/RmZMu1YyFYsexICycLhcd4QJwGr8plJ
an4YQG8U24YBBOpQa1QBQQTYJBlUaJxWRmv9mHNyjzZzUClp6AAGsQEYa0A/AQGhUoZz1ZS9jJ7S
S5ir7KWsLPWfhcbUU2V09ZvF69LVaYd+KbRNuFDzNW0dEldnqQyzTRIyaOlBYvdJ7qBkBcGb2M7H
tvAzyE/aoz5mYIKQRy/mA/Kocj8+l4yRfdIwsGn0Ofut9yqQIajAtydoGhlgJEqnE2iyVI9qDdRz
y7gtIZiGvjHwsYPRIa2hxV0pZfeYk1kVL9WJ9BFIDWTfa6bYIVpr3QmdAMC98T4Cl6psgYq2lp5J
GfbnFNS6aCHWwZxTBZ96biqvBGokdg11zTsTdQyPFxyIFXBi2qMCGirwj4IfDcwlOcqsIETgUCY8
QjszqDzFAM0jlVn7MMlT4IHxFwgOYxheQ50X0XaKGHlDkBfYgKbCpqV05lOJwCMLkXp7ZFPx2kDC
a1OWcXemWmb4ZgZ5BPhka58Bu+kwq6jAbd1HsjelvUnAGRFPjpqZaDKbDII2zwIMuHbVhPjfOrNm
oDQKyJFKRHmsKqJktlpFIMxt69dwgPuAXwqn3EcGmx5C6G6toTWXHLIQCkYy9NQis7IOY/I8Zg36
IdeEqa8fflCl/u8GUnH+m7pUWweDV2i/A79DmZqfvDV2t/3D0pfPv3/boG0nx2Oh4Mo9xUNxynL9
Le3aeCUReB00gGNQCGOSNIQEb4drRWAQMBdJYDTlMYjWAoiEHII8HzdhAHHHSRnAagiWsg3u5OA3
yUByAmCQBN6bCpijAgeR3I6536F/+jKG+bQy+KUDRQhq6p7V6HNNmA8yyQCxaLIFTyd1O9rVIE/6
Ebpm1lH+7xRrUti2HIxqPkUfJo3PQf58e+0WbEPE1ejhrBM+lORQJ9gEGU8/0bMOhZXWXDkOF8JQ
8KT/99OhcFsEQ9uQgwYmHJ+Sku8M3GdcLlH0zBe9X0Jx2c2VotsVegL2diADZCW/dJBy3qJ1N99K
4c/CQFmEvkxdmAXKVOJs5vu4eMkA1guNlZz4giFQwRByBIFTE+WJP1YXYlW+Rcc9oOnboF8r03+V
/q+dhELwEoHUDCTjsIIB++tpmOL4WAW5gpbkSoKOR83ROdGZ2m8LLCXPOD1yXByVZJPpqCBCs8zE
X017XyIJ5MJHIic96dYmL8E+DAi94qBKG++soGRb9KuVhwBlGVuLQlQ1KeW7qeX9xjQ19b6Wp8FG
6N5vIHwHrkXWhK8W9NwPdTPV25RlxYlaQXKGPAbZgfE6QiN6UqCuGElepUuDC1pOywddJHXNJlLO
agjJPIvNbPAj/otJibpDAqy5j/KKebyFPJA1Wf/f5LvYtzgHLVcm0RS2UkMRUUo9wijmpoWXVa55
wq27K0DmuRKpLfhDsaTa0aSGOA/SbLHSntPROFTtWoPSV37j2tcLu6mO+lBvLFgZmG2h4jv0il7s
YyMsHmlYxGDIAX9rsQlDTXnLiXXomrqxeRe/5n2yI5IZfsZyCjA79AQ5eJApVMQm6KmCvw2YEkhA
2re9ynxFufKVuhCyDVwdWKeNHZqopsqtAOX1oEyYeI2qaTvAWvpXINGtrWxGz2qXtSs33iVfJkTe
SSkDB1hmFo7l4GMs4yeNyc+Q7V25Oiwtq3Afy5qqKrsRabs4vDfB3J083Z6specK0XWWqohukzTx
QQSwyUNUIsNk5fBc8EkiQsEE/5qSj3AYhiHP7A2QZSk9OWFbo+6821+/MOmmcDxHeWt0qNF1PlSV
GdR4tA5c+yD0vf30pbkRnKpVIthKizlVCv4MMMN09Z/bD16aGcGVTkE0MzFhjypdfyCV/rvrew9E
2aCdsVbKf7OxX9kEpmCOfR11YNrBSRCDorw4gefNkfMLlEucBkrePxqGWDkP4rS2hozEPijVHo0p
/ltpoAsM+jNJfhjdGYJ5VsNoRAPEp328Z/JALU9AD8b0FfNZWAexDj4qVlxKYKo4xGDv9/IW8CYg
RrTnkpr6CzeVemUnLJipWA9PpJlSSepx8oNhhIY7oKmgdrZipUuDmF/6LQA2Bg1MXgpCVICDwQhJ
hyfLmMCzY7nqCGd7e6mXRjBvkW8vYUEO52bAYtVmg6osSPdCJ7Dubz98YZ8Zwi4uKVh8Z4oVvwOH
sa1VDcDLXU5WYuSlTxd2sVpTHlW06UDrDF5qMFtx3e21lQBzafKFnaxCuRacY0ihVxOkKzagHhzA
VJ6sLO3SxAibGH4iDHH9xtIa0KCC1A7UgG9P+cKkiAVw6K9B1FhFIr5NXuXob2CAMZ2tTPiC6xHr
31PfqiMfU/j9HkxaWQrCpx4YxMOILChUf8t4BxWhyb09kKtTpFra/Ps3w5ymlLTJCGxfbfblYyIB
j9RDnPaHTxcsM504KdTeHH0JjccQyLEr/sPGI00wy5GCwEkPjNGfwAdV4mZcHbpgZQWuWiUmRbDK
NtXRLqgqo0/5KU//pOSsNb+qZCU1fHV98XTBKjkk2kDDkFl+pP+BvBDI1MHJBF0IBoZIHr3cXteF
lxAh3oHyBeiMrWn0Ocs8xMw2pUfdyjcT8rVj9Pf2SxbmiQinS9ZCZaGKgQo2e8W2rN9p3x1V7XcM
gsifvWAe3TfrZK2sTwmH/SiA3Yxcz526ao9NWv2RZfqjHnmw2syj+/aSWZEY0S4b/aD6XbD+CA0A
l3fp5vYQrnoKPH3+/dvTUbaF/isYlfyMMTC4MTcClD1auawsNSjM4rbfn84ihvwYwgZf20LRidnD
qTy1LvOsf+0TKGUeVxO5Vy8FGIa4k6GVSSvMkw/hU3DkefwIFkenQAJ7tJWteQou+iH/A37wTbHN
V7LHC76JCFu8VidSA7KJwUFRHSJZGmKwQn++vS6LUyds8iwyclkKMaL5krUhbrIx9vIelAXHxp78
zKEra7Q0CmG75xHUOYMBBhAr0HDR3ixAW24P4XpqXwVrk7D6Uwni8HYY/dYiIIFtK+tOKQDLzQjo
Inmvo3wxxiTdRCoDYVttZC5o0RSQyk3yYyXr/RbHOpQvWY3MgVVrr1ZaDftcBpNfmTAILw4KlCan
iJyrZIDeUhZas36Y2a01F34hTP4nysYABAcC1qWw4Bxzo9sgabwf34L7/Gwc6La0IwcyB+hxv5hn
kOY5spv+6lrb2EiokUBOYmUKv1z6tS8QPAyXI7X7opJM7c7F5nQk+y3b53ZpX568h31sf2ab4jLa
2+Ovj8lVHBiHbH/czc0cM7IVSvNevJFc6q3lHxb8xVfjwjd/YUD3mA5NO/qytonYzOf6rEDpZsVi
ZuO+NlzBG+VpL9HWwIRLu9YbXcmGdBSabCTnLxQz4Dk6jwIqm7ro4MUGkFdOvMVZFtyUXPSTJGnY
a4PDN6gL2tJRnzcd/kze5AzOhD/JvnNL27JNu/UQYtoEiwBCRDtDk1PpVLvuAFLn9+Rs/A4sW59s
3Ym8tYLqdS4hWKLg36An3IxqiS9sYAXKMfSLTemYTuMNmBMgYbaVZwBG3OGdoQsY/O31WFpswcN1
o1Sb8dhjObCzQH8MJVHfUJ5vP3zB8XwBtr9ZEus1OoFVcfR7bQOmoIx93n7uUg/N1xx+e3ACkQsJ
kuLgkf0dvphYsdmQiNuf412wfa9t5GU9tCM64EL/Rw7zSh1QXrSrU7sSn335hytmLKKVaGMWaUDx
BTreHWxVL91FaLIKvW4XHIMjlBDdxrNO8gZwei/xJBfSLh7Zd5veyV/XdipZ2EwijGkw68LE8Q6r
vp+8YVtdggM7cleBF4GOpIMytac/gA90X+0K+6NyCgd836fyUh3ai7orHP1Od1eWZDbTaxMiuLG6
ZmPSoi7qm7U7woGBOB1H2gyH73bVLsW2epfeA3DRnqGbZlsu6B6f6t3a679O5GuvF0KohkEXF3pk
sAhXc95A8WjHbuDQbfQnuQt3OrOnM/FxAj4HG4g9H9mHtsndcgNyE6wOksaeakvu2rpcL1qoloiS
GoFRhZzbHKvEtnTpniAIz1+NO/M5RIB0bC+gTfxU7m7P/FIY8fUR3zaDZHEraMHf4POL+VjcSZ/5
CXh6b9qAkv+IVV4hE/gy7WtTLDgonOBDBhJGGNuhOhZ39XnYllvzARP6aG452iJ1R7bR1ryFzt72
9tgWHIgieCcroaAgbrCqQ6Q40M2GOHy2EhQtOL6vTvFvszahnh6lMmatAlyza7d0AsswiBFuf/hS
XPHV0fTt8bLZFLIxH6LNBkoJeLZ6r+/rXXiGPI5fP9eu+jvTN9ql3Vhe9wm2ZLvAUV6cor/k18on
zJN0Zb1EZiCjwCWynY88tpkc6Jrv6TbcQXzOTQ/Ag29TB1zM7gjjhxovnFS1HVai5iXzF5mDZG6B
Qt9SEdhmtvRW3Q2n9FndT5d0bx7SX9khfgS49/Yol6xfBAr2AQv0piSjb2zjHXuST8mjgRiavtFd
eQHsMfqZKYp4QaqiB4AEGFOoT26SEGhCBGtjmJ3UtZWabfSbsQxTIk0Q/oK7OI4bY4sC+I7swgM9
xnt5U+/7ve6kF2vFUy8YvogabJu+UABsGH0ruJj0lyTvg/p1ZTGWBiK4iJG2tIqQOvLle8j2wQP/
y35pz+qvurSRFoztKLTjwaadLe3XmliWhjNb/7e5Q+sTJVKOV9YNd6bYD6DArOcrOfgF/zOz135/
OMiDhkHSkMOQAKVNii1fpT9derJwJ2sV9BqGERI8Tat5UvSJ7OxKqnq+ufyvMVER91ePwxDOfWk+
Y7rdF1Bein7LyXM1/tYKzH2ztsmv38epiACc2glq36o8R9TaQfUy9NwlrvQAInyvPAL4uos3ycnc
14h7Au+2fV2fNCoCAzkUJ8Kghkdr+VNaPIN1YeUwuG631BKiBwWq8hIJsRpI7gAoxKDUPDgdBOJH
YOpvf/v10iu4jYVNLhuo6RqzA2lc/hZ/hGf1EO+KjeJLZ9OTTiUgcNFDcy4OwcqdZ+HAptY8jd+2
Bih+BugZYKcH701sW7GtPOmv+X35HPwKIS3mjF69mYxt4KvH8He/I/vbI12IzqkIuTE1NKEbIUaa
2jkkwC/jpnMHr9kTdw6QUwc8XG50rv6l+3xffViH4kEFG8EcOaw56+tOgVqCU8ghIVsYJdaz7Ya3
hm6GSD+1kDC8PcCv3Na1LSa4BRKFkC2qMMDaqz2IquPK3m6HE/Tk7MZ9f4oQemcb/bPcpifqFn6L
Wzuu6XbzN/NmjCP+9qy77LTWa7U0WsGXUMZ4w5UeyWKw2duqThKonslOxczN7QEv7DsROsqHhIBx
DD62gYgPG49R+vf2gxfyRyAq+q+JZqVuFGYCE51BqdIFNIN+tRn31ia5jDvDhT7eSTlMsA7AMXf5
xdg1cCm3370wayKnUdt2oNMZsIhjp9ht9RHraGCwVmZs6eGCQ0k7PhnNAE+F7KsXzrTDfCfpa1XP
hQALbOj/nbZ4UMOk5Ph2ctHfmiftRT5lj40fbLqX+I/5MkGScyWKXPDyIvwq1LgVpSneZFqxK4+p
00F5uQpe6XBP4n8mcKZcYWun7WywV/aViK8ycxWayjKs4U113hU7cZ/eT6mNC/7pMz5sPkt7E9sP
kYtMUWajJWFrINkr2/8ACkfs/M9/uc+cl9vGsWTxggNhw5hWDMpQfiaTf7oBNVVDWXn0Qrs6pYL3
iCUdMsQTnl165T/I7Y2QPwD29rl6NB+s9+Lc7usNMPWufj8emAfsu5/8KIalVHAUk0yjoq6xmDqE
Ioemt8uBr/jEpcNG5E+BCpOhKxwuN3ieHNnrT/EhuQT7ALTgyFMyT9rKR9UtcDnM0C7/cHuZFraZ
yKVSpCb0lQvEZ4N80rSnPPqYrJUMzwLRERXBLxWIlADJw2SxjXSBCpkf3+fP9Dge6juszyG+mG69
8q4FaxMxZVUY1qaOBhu/H3unpBDQMe9uT5B5fUeJWLLcGqBuNm9fnjyXoBxVIt3tBt3TKXdGbSXi
/LqOX9m3Ik1HllQM7Vp4y3ghl+lQ7S0bTCnIv8mXxgt+3x7KgicSkUJq3kqaBeknX1aCI+vOao3U
G2DlUIE6lhoYjSZ9l8f5ysQtLYngAFocDUae4G169VSRj5qsPHdpFMLmz5k8TYo635CSztGncwJB
hmnQIdjymEUtGg3A5KOumNXiugj7nQyoXkJpFYFBptpxsW/K2mlnjjkNGe4YWVEFerfasxkZx7q+
61Pdvr1UC9tShBUNspIYLIOH64O7wDgn5UtI328/ej5Ar5iaCCcqILUHnhisS9Pz5yrI3ME0D1Be
vm+lbGWJFpZexBRNZMqqsezMPWDZ3O3Uon3QFbJmWNe7m1QqQolSngU5l3IT4kikC+1c66Mt0yE2
io4EYy+BEHBjZkW2BRSxupskrd8CB9A6SWvR3Wj+rdWgc0hRom910hkUwRil6coBvOAtDCGsaILe
KptKM6GhO6BJ5pfFGRTX7i2Axkn8o3YCjH+e9m+3EiMNipDlFt03bCCXiKvGBWgzwAOScs13L9mf
kIYwLJp2Xa9Ye5ADNh8DdAW3uRaHF0JkbeUoXXqF4B8UAwJ2kIyk+wwZUTvg4amUmz9o6FjJtn4d
M9cMXXAUAQXWgCmquSdq2PuqFlmA13cJ5MYgsKYMMf0DHbYJzcQjWBD6JHhSy27YZYySHQnLOrYh
Yzgho5i0+l4FMajXakF74WhLcTpJi/BPJZ27uckmnBTkAqOqfclVuXxSorJ4VIHaw8kNEeaYc+se
OsNAXmlm5WVG2OyBuO7cuG34xmytzomTAuK5IZeeVG4mRxCsAEsyQvYO3iWNxz0jFgSnOa9RYZLD
QztCxG1mE93ncSq/Kk05/jHUtPw001w1nB76cwlIiJmyr9FsskdrHXkZ+4485dPQeLms69WmM2SU
5sJENZ1sQAalKQYQ+9RNvDeh+2mj5jTIG+hC1eBxSlIVEQdF21ALleYTcO06FJo7s9pyLUcJLwx7
qITXlluOFvQ4FNBqHiez7O4la+ouPB+Q2x7l5u22A1swHJEsD9J7aCaJGroPZWOfNaAoYuOpJsrm
9uMXtrBIk5dBjQ6NLdTaWyPhEFtvBn5iEBO0UW1PvQJyh2iCGYpof/t1C75SRK6AFqDN0w7ouUJn
M/kyS5x41FYSGAtTJQJX8iEzjUJXa1+X0Nl7VqanzFjxdAuPNoSTMe+DwOihHbpvJbXGxtKO0MMj
NlSvf7bMIjyvlacqHlXd3I9SnDtZmUAVPFNDB1qQsnt77hfGIKL0zC40Y56F0p7kiYMOaKhSHqEp
u5ISWzAkEYNPLOASYlLSfZ/0TzAbxZECY2cR832qqOTqEGS+PYwFExLJagqqQ2grtay9UWR3FfAG
WTaunORLMbw+T923s4ZJeqEpmWbtC9Lme6UmzMm6WcZ5KDscB4EhbVMTwp5khlijoa8psnKHRDz6
/rIMYTl0GgYoCU0tdI8ZhTe4PeSFIEbkUC1KlbB2lEwMWdlO2VYzQERCdfDMrZweS3MqHIBtVya9
lZnWPu2qu1KWHKVca1hberRw8DFT1eNWGek+0I1qO4aVakdBtoYWX5oZ4dRTzUGXQzPDvgT+x0kg
BGQPFKAcub2EIE5YiU+XxiDsfvCJFAGLLXOftsZDSKedXA5rBamFEYhkmF0ZAmsilcEe5w49GbJC
X3Ras3OjVvKDyeW1m93C7tfm938zbVJ2MRAQ1NxXBlDLSmCrY78bu5+F2SInZtcSieVmLu3RptU5
U27UT8wgBMqiXfKLydJaRmJpFPMKfRuFHICjIdAwW8qkvBY6fYrT+GDG7N+PNpom7AMS8BykGDLd
yyMAIeORK6FL60M6rhwjS4stbIYm1SB1GaTB3tKglAY9Ug2C6cGpTpszh+Dm7UEszZGwJ0wtiKCM
HgX7coIKfKZADZtCwLype+/2C5ZGIWyHJA04tKDh6tP0EZ3kTqEcWrSNc33FDS8cJSISuJIHJbUa
4GcbbaIOZTVqDUV76roRvf4EOy8z1zrHFobyP3hgFpjx0I6KX+kvYwxqHx1Vjxpy3sNKrmNhMcg8
xm8GW3KuZeqIXgQloF5ZICpXu+iSjuz19losZcRFPG1sWEMX1oXi12Ui7ZiqlS9ZaeW7jlFrZxIz
fUwbJdsYVJr+TVpeX1RlAvk2SAaQ3Rm66C6Axd9bUWW0ThkU9EiGoofuFmvtCjLzd6VhTb0TWnPA
IIdDZm0YpCb3XTXoa11FFHNx5eoiInWh4Gx1nFaTnwaJ7vR560JmYdeQapZ3r++hYPI2hKus8PM2
uPY2YQ/KEvqCA61VfFb2JqjYg+IJ9790QItI1bk0YhDomvquAgQrkYASy5JhtDtQlzjDQNb82FcW
6tpXCJu0yxrQ8WgF9wNzmEA7rxk1SNED3KhdLYhnrgBK0k+rzBBuDqDOeteHie0g0dDabV2RLYSo
cUnJkBCQS0Wz+Vg0T4XJwctBJMjwdj09o5Mq/mihU/2eKV12yeuq+2AcCsxDGAWXoJ7Gx9HUZM/Q
K9I44OApVdzCwNM28Lrx9Wks7gCmqe5AwWo1dgI1zC2kgxRIVRbTC8h6+J1stalr6Ojwl+WSta5F
e+I26Hu6T4YG3UhVpW5DOYQGPAC7tikX465vWn2L1Fy9A2lJi508qK7c6blb1KR7nvI8620oTE9H
C2I/B5RF+WaQZADSwiLdKmihcFRtKtAYkGn3uLp03kQMEjltLoNCHIWPSHWGUY5LNy9b5C/NlLUH
zorBj5oKusFGoerg2RhZ8/v2/lsIDURywT6NWxajNdY3Rj65NVRoXYi90J95DxEuDSqCKIhL1vhN
Hv4Ga/chMazCTmEGK5HNgv8T4cwWU2kV4urt18qvBp4VEsdl8BEWaz0vC678i3Hym/sjo9byyjBq
v8hwCQA4a2PgJu3IsXlITPILPKhPP1oHEYTc8lBrIYVL91aKkkIkv/dlsOJil8Ywu/ZvY8h10kVF
Vyp+ESKr0WWlG+bVPtbYZepwie2tHzV/qVQkHIxLkjFpTouHo/qckPIZBJDu7elZOIZEsPA4kztR
hswu3ApyQkqm7AsZkkpZo68VfRdMSQRxjVEAEXWIivuZnt+rzSDZcS+/sLq6l0z6cXsY13cbEbEq
ak8rOU+t2s/bo1nodlRrK9fX62cQEdEpRqdJkQIcwCErZkkuYyD7TNV9JbJ2Ep9CJKai54KPD7fH
cX2uiAhMaWg5DkpjwPszF1II96wfj/kILoe8vb/9hutGS0SEylQpBGH3yH107HsWyHiI2TnFzFST
RdsS16Tbr1laEGFv6JneR1D2434zZZ4JpNsY/ihTREQwSjoqUZUrRPHLaXTMDsq8+WT9+tlXC2G+
MpBskqy+9inOpjw2X4uu+HP70dc3GhGRJFnLJlp0muLrqcadDrj9Q1EHumcMzUp0vPQGIXIAO1Ch
W5KJPZBEic87Kz1FY008aWT67vYgllZVCPB1kBG1ZTAUvtwkv7ooO6dV5P7o0SI0BHktSKVPpnSo
9NKJ6n9FsEbrvvDRIjQkURM0LpLCgqJP5RU66PHyFd+wMOMi8qPT+7HhbWodtLzqkVAnDWBKpEj/
hKDoXZnypXfMnuLbISPHvakrqgFwU1/bupy64/iukW5l1hf8jYj/SJIob8D7EByo5ufAdhn8rVRf
FLRv3l7Vpa+f1+Tb17fQAtB1LlsHdTr1oQFd0X9l9yN5Z5WIKI8WUuysa1TuJxGrN12gSG5kVcYK
LnHh08WyPY+6XGFFUftRivKHEbf31MrPCDRXQrjrBVwi1uojpAkbpHgCSHiWxJby2s8C1c3GATgi
+Q/Lq8bWhvoQaemKJV1nsFKJWMOHgh9KJJQwn7313Gl+Wa86ALS5bRzJBFhtdZafxvfH6h4Ebvzx
9vovQPiIWNEf2ppzKPs1/ljqihuEFbS+q4EWn+rAg796qecb3Yj6tySRcgC2mk5/nNI03VRTMHgM
yucgc2snWXWkuK7/1SACv3RmFv/NSmKAbVUBziEdmmGbQrkBxZ4mbV5JnFB1kyGM6u0wRweazacs
/iOFSl78bNuIpdesnC0jzHG3rgr0qU41pjMDX6lVEv2cSuA/uj19C9tTrKPGI+26oG2UL6ZpFn9K
jR9yy53aFRtfcI1iCbXDBXuAiKACkqjAVuBVoLHxM98oMjlAzdSA9pGsQPQ3YhuU8Q2vTYJ6a2nj
mrbEQigj6hoYWQbEjtZrfl8b8VbpA08FuQYqkP0JUs/bofkRA6oKhNZ/vViVM4nxiA5+BYGfF4lS
1WEdYmVQ8PV8JTm3sBQiKkUZGnlUWZP6EII7sEE7KgVZuacsPVr97+enkpo1WsJqf5aYQxDyVBbK
nx8ZqCgTU0ZZpxWFqvim/M+yPsP0d4z+eZL+8PFCvEELGilqH2i+GWYXtR7uxkL6A5xWYctV/Paj
IYgYk4AOwP3LiCcreAqq5HahcfQX3FMQE//sDfS/89/yVtdjPmp+MWpeHXOHDe80zOHj1gKRhfoU
EaEmEcg69SY0NV+BOuVeaep4A0nt8L1RFOuPXofRpdI07Tg1Q+eMaUO9TK5RSZQ1LfaHNjdgFiEg
v8EQaRt5GMcflY+IWB016kYrcs64LylHAlYv1VzzjAuns1gWrVD61/GxzK8hV6oPdi2lNvlZWY2I
BdEpkRsSa8g7ZvSjB6cZRGUoweTQN8LT0bttFUsjmL3at9BIAV8rOEXgVJo4Y+AcRvYjVVhmG9G4
cvgu7HuxINoapV71ujn4qE0rYNCT7SLma2Xdpc+ff//2+U1WAhQRSxLk5ibgP8sOLLxGbSQPadRP
5sohsjSC+fdvL0GvCCRODC0BdVXs6u10x7r+4fb0L0VDoipknBXMQBItwV0GVJAEHAroc61y2UbM
omylbJBdTaP6PTcNVHdrKvF3uSY8sC2jbJ0iK0IwDYTlR9JU1j1hVvKgafitswz1Z55JVF7UgiaS
uvmqPliwbppDd0ipB1Q/6qDeaX2w1mP41Uv4vzlnogsHxKDXaPVh87VuDLlL1D6yzao9TFMAYLb0
1kbSXYD41NSRGKb9WgpwQUuX6MKxCvFCWbaMgR6izvCCGH0lLSRzQ91IHGSaQ5dntb6Tmz5xcq5H
u6RvqR02/cqBuxB/i/iZmMiGlXBrQqK9f4WIw59YM0y7y6QzDxTXAlmgLY3NWTMg+XTb5Ba2jAip
QZ+3KiW9TA8xwz1xNAAKeGsCZeXpS6soFoyxgpjHSDdxlwudLNKdUGq9RlZtNXghU+215fQ4Jp2t
5isXioXoVKwcIzcSN7jemQdNrT0FouDgeUiCY5+unB5LzxdcjNKnVZDIA/fl6swzNJ72uJhAobJN
p5Vk2NKKCP5FUTLUUUhS+FZ1SqfMVdiHpa2p3Cx9Pvmv8yoSJTUjK6cHBXUc0G4DZonSh/ZZ8mll
yRcCYJE4KtEVELAlKRqDutyOmouqxXuSPpZAmw7pD6dI2KRTqCVaxLBNzOJigK0i0P7QVfzE0gDE
+K4pND02TWhRD6FjmSb0H849uHECwp20f7m97RZeIlaN24i0chVSxdckssubLEbvolHaOY1sXNUy
W1N+ppVJxKKxHlkymialAhm4V4pendiK3CpEUxC0GW+PZcFgxaox0qpFqpl6DbLi4Z9WQ0aYJ8Nu
0MkaidrSC2Zj/nbiovYXggxiMg5ZWoxOxMZyBycd3REOTsrbY4A4NB525bwR8XgFlw3w2EfmIZ8i
40BYkLhq3YHBN5g6EIfVSgPyGiMofTpBB29AB80mgKJy4pqA/B4krln2VJW6R3mYOERmxa7KTQ6J
QR6Wdo9a37k25conoDE/KlDcRfV+ag5obkM91ByDYx7DQzZtrz0PQd5fdGqVW5lV3VPfm8HDpLaV
m9YtfSBhhUYxgHPdOlUru2g11UW/LXcbKf40WAMgqEHDS9zVtQfI5+Al3RBf1A4wL3ss5ekyFhTt
RWOS2xlt4k0MmviXyWwHV7OaZJ+xGBzUdBgPpS6lByMw0ddOwKFfJsEGHXgx9Mib8DylU/7aZ1b4
iWJ4YtlxHdJ/cZBOWwO6Ktuay/WxDHjmgJS33haKBAG2KmjPbVCClH8a+s3ISO0MlcVfU4uXm4RI
jWfUWXSiXZZ6RgdlDBuyxfJZMUoJCZeKqnaoqs0uG5ritTesfwYQmU6VSAaqrLHlc6UbtpAJIM7E
Guqz1GodKkf00xiMclPIZf5qqjx87UgYuRENOxAny5cI3hZo8IJAg2do932b/K0hCrXLoiHf6bVS
+hoLX1qoCT5D0h7NnTq05SZUWRwSmx8sl6OnnBvmCez62bE22+IhNnvdNoaebiw1QTsZ539v2+jC
NhB5N6auMNsA9yLQ7bfbUslCu2+b/+PsSnob55XgLxIgiiIpXSXbsa3sySSTXIhZvpFE7fvy6195
Thk+ywJ8GiADUObSzWZ3ddVTNyYryb+Fu0EHZ/TCnJP25FVtGkmvgNaal7Tqc6ytaRPX49q7cGEa
OoCib5HT6XtVQ53KeIoS+Rj29VsayxVLXhre+tdZQEmLZib0QALGFJAjj3kDkfNpTQftdAmf8xLa
zeN2naoHwE+OtRKPBUle4Sh+Xt7epaG1e4f3ThQXTLBjlVGPGfeWed3Ael2elVU0KANcu9HI3ng8
3XdkjV90YbH1inycdRDtnoYJrznitdVNw8mGy5WnxtLg2mPUiFIb7Rr9FNA+9508wXuaetBKvu7a
0ovw7ZyQbi7mIpjtvNlEEZRQQOSIdgehjJWzuGBRf/lTvlxcoJA3jLzM+REEtdJLefRuG+2GRGOx
4QCVXHVu9EJ8xWU8MqhtB2n5YRXfuvb9unG1ULGsnLjKMjjAnkbNA1qkO7Rfz1m0cioXIiCd2EfF
dDSgcD+BOhl2mo4+aZ/T+KWouUetFYz9wjf+qgV9Wf+QFxF6HVgZjNwCC6jtpBBPZk27a09RqXCm
6Z6YZd1feaI052AAqiXsidnH3MKW13xHwtqr5mEl8bA0G81BkLq0ZB0bNp6mcX1MO1btKoJLFI/T
0qdJ6m4t1aiXy7u/YHw6BZiZm3YatXQKRheIT7CLmU9uOa8s1ELvHtWpveKo7Fo5Y/Q5Te1jNYjx
YEhLHHtUWHypbLkbJwj8WEb8zVJhdzMBGeZDq54egNwotpenuPDY/puE+XI6WqbaNksjdJY3Ur2M
p85RWQxQy2Gu5xZcHOrR7XY0h2h4UZZk5Ym/4Ob/ds59+appGkNPx24KOu7gfn1o4jVk4vmRHf20
t4UZ5wgl2wDFAPFbAb/5nKbVWvvc0uja4S4zg4PPsx2DjJnfqci2RK4x8Z8/a45OeFeg7RH5zpkE
U+Y+0D5+DMX0yPtwxUEuDK8f5cwF2juf6jooG+InyalS7eH1cPkQnXfxjn6SW8SgCTSWaCDze9V8
lMg4muKXin9dN/zJF3w5LYCpz00+g+Nf2K3hTROkywjuKF4Z6BBz+Y/LX1nYW/1Mgsd4oNMMNNQg
xS5NnV1sr7X6La3PaVO+TIBy6CYCigSFIlpZm9bprW3l0sFnbuLsU7sud5encN45Ovp1UlPk6obZ
BQKniG7CpKu2g12mntOcBLUSqFeRaq29amlK2sVYWyQhdgLUTEoz+l8SDWheLNGe6HapeWP3qtlc
ntLSrlj/Ll2Ru7YI4xZFILu947Lcz471dnnoJZPQjLmgSB3XAhanaFfsEzKzQ4l+gjtXDu7KbbW0
StptVdSJDMk84Uw55g5qZqMXjuOvplGvqJldh+hydBa4sYlwtjLXDGQ9mfeQ8rH3YeWU122Azr7m
gh277xRUmEoEWcfGTpptTMM1TtSF7dU514Z2AO5g6LrAZe6xstltF62xoC0Ygy7SWqSVSocKuOgR
GnWlqPdhjkJOZ+0GG6ywZKVQv7DDOteaatHn3NdpHThE/WemRnwwivFplC71AB8xVmKFhaOqK7UC
syxz0JHiHKF+SEKeQ9V6HjcMGcCVk+qcfdM5uvQqTSk6cSVycQ0kr7rksZIvVgr9wBLERqXwh9y4
Knfs6IRrSAXFc55SM6Dtd4TT6Fy+n9kHC93DZatemohmchHwseidYSaYCSwk85VRbbqW7CEte4uM
CDh+3X7wnfk6/nCh41sht1mkfHDrk0jZrU24J/Lw6fJMzm+60AGu3WwPUwX4ftCOIDDt7u0xAgrp
47rBtTuV5UMDHAOcXzhAZhGaD2bmCVGtnKaln36yli8XXo7UGVTdGAlmMe/bAplvi0aecq4jXxI6
0xqe2xkcBdANdmv51lS9tEl006H///LinPdKQkeyFhFVk1lAC6aV1UfHrOe+APXg5bHPuyWhU6eF
OYR4aA1AdOnEeMh/oKtkL6KXvJl8o7oO4yN0TCu3eZRBcqANJkO85gknHinVS4uDuuKQllZIuzuZ
3ZgdMrFTAG1RiNllN2XJrorDoBv679nJlDOl2Qn61LfZ2yjVrRWlVz07hA5lNdWEBCvDdZwqqHSi
ZZ7XaypX5+8BoWNZyz6SpWgmaH/FxUDQqI1nmj2nw74C2QgkVhN35cJZMC0d2uoIC2KSOJ5BxvPc
7yJktBXhyAn15lp+b+kTmvVyNo/O3MsqSECcHhN0PfqNKFbiiYVnr9CRreiqA8CFov0tq9GlZuQb
p0kHFJe7dznS/aTsP9QogR/vt6Sdfwq4VdaGz5eNb/Hjp/P8xTE1hnKaxjFw+5Rd5OcSPCXQpDXh
nASo2T012eYGmhAp9MVRJYTSr+tuRrRbocyR948uk83b5V+yYEA6RFaOoRurCV2Gsmi9nNq36Ltf
SfgsDa2FzD0tzc5BgB4MnPZgAirNRzSoraWTlkbXLL/ICzR2dSV0ssR31r9Z03+XF2Tp0GlmX9oT
utlLjMtRG3KIuYcsa4Dfvb08/PmwQOjkZWEC4WM5Ieyb+HcLmfAK7W15qHamVW2Im/jdVRqDltAJ
y0rFoaFcjWYwWc5jl1HbQ0pdeRRygys3yIKr0fHPJLHcNDpJ1bOSO75Rm+WuDju1YekA6vmmDq/z
NDoO2iF9FPIBzB/KoZ8jKqUmzd7QWnB5Q5ZmcToHXywR1KW4XDvcsY20TV8yabwUnIK4XsTqxiVh
uLJaC+dKxzkXPGXQHYGhUTXXJoLyztjMEHM6sjkxVyK1hTtdh4ia3AQT5Iyzm5LID5302HbfaIO2
zepX4V73EBNCM2sxt82JwqdFpDlNnjKTD7d119JmSzPQrNpNMjutu4YG9pT8MEt15C5EBRJIJ4di
B1XclcBqaTM0I+9RXLMj6VoBSH7/8LmoIUgx3Rn5tKbdukAWLnTQaJaycZyblAa9qrr/APyqN26e
JFspibypKtocssoWGzc05KsEAST6plPzB6i3xBuuhixwXZfuLp/wBU+pE5nxxC5iGz4HXYj1txaU
IKhxr1GqLCykDit1o5pLBoH3ABhi5sWs/pgLUG/zuljJFy79+JPZfjFPQOlS2oQDfvyMkkc09++T
2f65vDALh00Hz7NEpBk1SxZ01kdZ8m0Zsg01Dxmbj2n2dvkbSwt0mteX3896buZZ1luBET4nwvEt
lPq7NbnC0yL8fwFU6BB6ExXxiUAmPAi58yCy5DnM3R/cNV9nrlbWaOn3a9ZuFK1jFkzSoJCgSbGt
LH4A73rtyWiYV7zW0iw0m484qkLZxG2k/ievRuP8VPZ+W45+vMYgvjQJzdzBVx11tiR2YJcV2VhW
ad11qQy3zIjH6y4pHW4chRNroNltB1UIxXcZemIQPm+vHP0UTXw5RS51UC6LsyyIShPQnlShgUSl
c//KCp5cVzETOg9TXKH5OXLR52Xl92PzarYf3P28bAULVqwDjed6BE0xiRogRJPcn4hjHC2IqKyk
WhbsWOdeillsVHYHbw5HfhuH/X+F2by1KvpeNux3Qebt5UksnFOdSwklODTaUDwIB57vbcSeHsp+
oE3oqB9W9pqG3tJX6L9b7SSGiC23noKwUC/hqJ6nqb+nTfs0pWrlNC19QrNpBOI9aziak6b22UQM
Wo4PJn+L+/8ur9PSdmj27NjgO1NFRQJcPPV2ElklPfNUsG5p9mHwmLw3tFPfLn9swbR1CDTwPegh
ojCKhoNmZCqzct+M8rXK0mYFibNwdnUYcGjSBAI7SH+lA9tHowAdVbtycN3z/vv/8L4DU3WYoAea
gIzTMxjqSLKy7vI8v0WW+5NhGT0XPEiArEFQ4fKCLeyODgLO59aUvAd9CKYSoWORjzcQjyHRoXNE
+5lLlRkbMif5n8ufW3jv6BBgBjCB1drTDFrgPv7BrNLdhSozd2QkhvQ5kmcAKDKJyHts+NrLZOFQ
6JxS4DwziBNafRDZW5kn2zQ7sG7NQJcG1250Y4ZepkEhVc5Ck4DXehw8I4pey3ZayUwvfUDzAEbj
uLFb9/LY9c3daJo/KyfddYZRr5yApQOtmT+xSQgifDRSN4P5VIRgilAh6W4u7/fSj9eMX6C6C5HG
wT0S48fY3s814HorbmtpaO0WhwpOXE/9bKCZ+n4ALwFUxL2CrwQhC4PrGGDwzZx0UiZ5nNzHYir9
qHlu6mTl7bew4jrstwMFBHJIsXFUZvmSZWhfAHPSWguM9RdTcCYM1DG/eOrnEkUTCD6EUCfzsqEv
/vA4c58THpqJP9eOSj2hsnYPfCj1u0K9017NvxqE6kD6UAbmU0BOZcfbQ40A4wjKf7ZV8VT8aNzM
Qrl2VlYgLDKjraWtnY1sjEH6WYpOtZmXLjjxo665z5oq2aC4Zf04XS++bNUQpJVs/CnpugfbmCUy
BTl3/awb3c8uL0Es7NrKBXGlYQBR4si898a4A/YLjLffK3dktZeLdnxtGgE21aTJGj9uWnT6jG5k
/MeNhDWbCtSLD7U0gCMoLNbEW5fb7atFODh8eidhv5RS0oQHjfjbrMTsDw1wy2w0BYSap+rdDo3u
c1BcKK9Pcr6hce9B5ik6AEpMvUhJ64ieIiipcBM8Tm3TvQKk9Ce1w+IuiuC3HBJF01MaJ7ncmG5Y
/ozA2uWlyqy8NstsfCpxhj20S9snHof1zpJl/iynccZ/tz8bPjbgQRrAAtm57TExI/gV1ZuPjgO7
dAhhv2zG2U0Or3Afc852VkyMbQhutk3EEuvQgnvKL+lY+j0fK19MltjNDbUfgMvv/5gGChJ3aQ3P
mvdASXtZDqBSJs3Ss/u8+zRcK3+vDQpgMrFRwejo6Bc2B4eAGWWbcYip78gqvrMmKwLH1zhsDBCN
DNtERsBsOWXX23to85SZb6B7ut4oq0k+zWTqnwsAYD4GOzbHrd0wke6IZbiZ3+UyvcVbdD7Mvcmr
zUQK/l7F7tx4gltqP/cRBfMvjMNxYgqKepYwAPBD4mxGuxi+5wNUPTchE8UWOJU+9dOGkhveOPQu
5sp5rsdYEHBRoTenQ91wX/duVntZz1PguTlwl2AjNkrPZGkxH2g/pPZWEBYFVcXGnVDKB7+UvQek
q/FmuAE8E8z+W2rMdNiIyMp3KSvkk9tN48HtQGCCSL8GCoSn9RZUuPlOJkV/Yt1yCtOvyxasCUnK
/yDXb3y4YP99K1QCw4nygrbbhtblgUqb3hQx4499UagKPVx5cacAcBfbqFbzd6eBmLiY6+ENNV07
2ZA6tmt/qOu83RbUnrftYLAd3hwDIEDMOOSNmb7JZHS+Ob2LdkrS2+A94KXnVMX0FBZGs69LrpAB
6PqgEyLfZqUZv2UFypMOSNy+y64x9l2eG1tHZa9IXpDDVLpN44E8tf+swhE/x3TzzVTapofdNo/m
nKnH2CFzekNcwfiKz1xyyNo1y0+YRLiCKnCBVsBeJBsHNRo/nNPtVTeVDn3mjl3GPG7bIBTiI3T6
EyRxYp5drVV5/sKOzvll7aK17BA02pZwjvODWXvR4/A2/QApW3UXfxufjE/ru/N9eG2f2jt5bz9f
ntRCaP9XvvPLQzGqeGFHsYOWomrOPJQYJPBJyWwor+ZOBfLpea1J4/z+cD2fmVRxM7GQdkERE+iS
CqB6Miv9nRtrifiFQFUnfJZ0SkA+YIHvxYVMBW/BIcg3YfRcdqATLOfd5QU7Pw2hd5qkZlK27TC0
QYbWuF2fy+ZVjf0IJV5jjejt/Cfo3xThlz1pxxNbX1MXAa8plKmTX+jw25uhvBI7/bfG9GV8AIa4
LbOiCmQobvOm2eWZAn9dbq6E8OejF6rrVya8kJQZIV6kjv0YMfsdsctVoS7926n45acXpIbaOXOy
oCa1JyggYhb4ifnj5b1d+OE6IKnv7b6wMwtd2sZ0AOn2jSvCq6oGVKcsy1hmA7QVz0HYfWv5H8AC
Paf44N1aJ+jSTz8ZxZeFKQm4a6rOFscIdda7goM3M+/GNdGy86aFPtZ/R59cNnM0sGSBVSpEDxkN
OubeD6q4ayIT5PaleZUTpzr2qW0dCcQn9pfEpT/mxOsByewQVVze4PPeDpIK/85jdC3QaINEPyjN
aGM00UF2BHSUJTKs14m3Uh3xVNluw5Nu7AMWm8NhEh1ivblD3OGK6sflWZx/IlMd8oTQnTDGoino
ebXL41JtVM5/IPhCtD2nz3ih7zowCl/+2NLB0t5nWZggH52QPDCS3JPdwVyDrS7thfY6mwoJDj+b
lAHJrF9Q5gy9lswnbQ/rNoEOw1VvV0uHOTUyH/Ohd+2jOaSvtTN9q/JpxVssCDtbOs5p7go2ySwD
G4JL6EtW2O6eZ26EcNI10F+MHBAITsOqG6GdE3Wx7w68fa7LMrwJq8m8GWxTnChOTSO+6dyh/92A
iQ60P24ap94AwQsfIWK86xgnt1bRxEeDGMMTuhrJG+kNNN25tfsnkiFayYQVQyEuq5D5mVlc3Jst
4gezYePPGMVjdI3G9evl43D+boKezb8WlLAYsWqaoM1sLo9WmI8bp5YvVeF8u258zdO4rdWPtYqL
oLFKvxnYD6gV3CRlc1W4Y+n4q6jFu6SswXtpy/QQleE+LItdZDa7co5XDOa8dUK04t8VcsLQajs5
lgHYjKO9PdMXatGbSKJ712idF8uF/Cio2FfO93krsnRUVmRCFwdMJUWQVKmPbKYXpf9V/K3oVg75
0n5b/85mkKDAjSUqRpSAdbdyaPoe0pQd+4pZKwt2/nKBXMO/n0hdKwS73Yg7pYRMrgluhv49H79F
vPebtYLO0jJpzga10jkOY2B3Ru7cg2EVXMYl2891dRuC/2HldvnbtPX/8TsYg/+dSZhMCUBTWQ0K
Wn/cxZBRtf3GTzem4Rm+7dVgktoYd/3W3Env+BJu5H32zrdrnz/vqS0dyWVHE7AOaW4FY19lb8UQ
0V1XhaS67qTp+C3hAvF8ws4FSfG7ZOBNoA8jRK7sNVqApZ+vWT4hyCm2FjiNosrxXUfcimlNumFp
6NPh/hIcDWNsKWTFLeiz1S/IHT/xTNxc9lcLB0sXoVRVTNI5xdAW7w4ZARSLoVvcy2RhIjU/rOFS
F2xER12V1cRI6Yxo1QzBw+20yfgRZ3b4PiqT+6UVJyEU05I1Jp6lSWlGn1iyq5MMRXo+411QPTTV
J3V6r0xWErNL42sWb4cqRz4CFH6RsZtn3JfJd4C4fatdcVp/m2PPGaJm7qVVkxwZPjswfdt33oY7
0BJm31rvcT7WUPmt99YH+C3sF3OXbaD3/dG9F+/ZT/N5VJ7YiAOitRWXsOA+dfSW0xfJHIYRSqS1
ewM9rHnjNvmLZFW9vXz+Fo62jtqamw7AkYlTsGq7830Tlgpt82Ra2ail0bXbPp1st+i6EOtI6KGv
0h+FaJ+u++GauTuyKQlYru2gHkqFhFSfv4CRAN2kl4dfWnjN5HGE0e1lMxpko3HjmEjWsDGuoMi4
Rua5tDSnv3/xKYgdqDEI7CwHD3Fdj7eJdFd8ytJvp/8OnTGjcvq5A8yEFDdtfjc70ken68qRXPrh
mnGjDdAYXEkB0Ei73zWUvkZD7q5bdM2uKzow1lsFC6ZOeGnznkEvNJyaK7dUM+oYbFWjnTVWwOPy
ruVi25md2IIVf15Z94WV0SFYvI6i2IoFDUYaHaqqRMCWuWvLvuDBdVCVaojFTJOIYDxxV6djhF43
eW8lWeRBqKj2xSiuqj9bOsQKpQlngLggC1glMj9uh2YTpvZKsLZwNnWeUndE+wVIK/ogsV7ZVHl9
hSbp6br3uaUDrNBLaoW2aaNnqx9+Oeb8nUf2dyXde0nS67gTLZ2hNHRF7ZJigHVRqJEAtBtthyZB
ppzP3IdsTrW9bAzn3wFE58ZVkhTwmoABRFb1S4C18DhPUw42MrvOIU+Qmd/Mlje9hxql/H35k+fv
VaJrCoUgiuYkUc6xtvttDp2tjcMmteEuBBOVfSVU0dJRZGmdmTICCisw6hFBj50muyYEV01TRWI3
2oaNAkpV9sdpLMsdS6thJ6hq9kYpun1pJtaHE+Ode3nKSzareTM+JnOWOy4NmnxyUXgkHfkA8Axi
8JfHXzrvmksr6iiX1emaEqCwpPSHrdihndcaFpacgubS5lRMtStUD43C5Mad3iIebhH+7pTzR6hf
l2dw/lBYOtCsl0bO7eYUglTCYyXQKNkeTbAeAA8ra7SwBzq5ZdoLkA+5EWSo89D1QyVBbl3mK4nT
vz3AZ2I5HWU2RpWYwhY+Abia1u+kiJ6jNq8f67437k9KY42XAVt4O7tmfohpXu9AfgABzd4oXwdr
oLXXhon0w3SuPi6v6NJ8tdBFJOiKhgOxg7BP7/rBeHbm+cqhT8fwS1Qx2Qx5+aS2UAcX4V1e9RES
fFF83c2gA9IMqUrVUDxW0qif9h2qiLtOFmwlolswlf+jv7RTYXclDvPQ/piNBxBZozj//fKSL42t
mbkVT9JOWdyDT7Le5VPkEelu8/D98uhLJqIZeZrnyAulMJG6rbzIvFVDdoND5BnpdX2wuOn/3ddR
8DYbUZBFA5dzGKD4643K/iAFWctznr9tLB10lkWFYlHrIhyFop9nZs2HYacbMJjjKoX4UUIjSJKr
taaUhe3QcWh4T1tWLvE15TIo6YZsW0ci8lwjXKnzLOyIDjoToA1TosR6DUMCkrah2Fq0bDySjk/u
mKxB25amoRmyTFIFsU0Aie1TsFco58nOe1DXXwfMsnRYWWn1zQC5QgCVoWYep63Hgc+LpjX87YIf
sk9//+Isxmo0wiFr8yBv8ne08L3mLV2rJy00nFl6LNEOaMphJZzcyPrtVEHaTyj5xiMjgvaVDToX
kM8lYBwtnOrHMKl7Mx4/UyWvDPZ1IkqSIg4Hix5MEkmV72YfJUcD5LlbkttrXJdLZ0yzeiZoBTpW
vFZGl7+I9HQlNuU+BgLfR3nu7bJrWdojzfDzLi0KOuNudIZ4X6ctCmfx4+WhF36/jkAjsQizuUYn
dB7aXj7cjw7UrugfiTbxyx9Y8Ck6Ci0XE1P5ELJgttqXfFZ+RflNj77ZIoGOkA1e1vK6li0oSfx7
lM05tyYJdtYgIXBfSMajPIeq4o4m5XV3n44OGDsQsbuq5wFHDJ6JbzRaGXhpG07O5YsVQlQzH4A6
MkGFlQqvdvP8NQSfqT87tdo5SbbGFLbgrHSCPyJa6qYVJpCiTZcmdyH+melKlLW01fTfSUwNM6mT
Dhx0agje+lvppt40A9gmK48UL2aVbS6fqQVOYetvMe3LckWqSWUcopTcjUrcyIY6ENpMitdhMM09
BclwtDUzmQGaLVjnx1WTphsnqaK1NPbCDwBK7d+pcm7HicNqVMp7kPD45gSNKvAleqDOBxklNcA6
c1VcDJjsv19qUDSPFa8G9CGCZzycHpNSXJeY02E7vEFpjLnQAqwb68c4pj/qYo2HYuk8ax4rs6G2
aRIchcJUN1N9b4bPonq21XXMKZZOaGj06djLAeMLQE2zvAQx4ErwvGAhOp9hB0EfM05SKyA5hM1B
1pHuoBFj+UULIZjLx3fBTnSRQWSVuzGcJLrlnXxD6aO0ileTPNYNvTFqgPeujEx0ekNSFSTv0YIe
gJHCT0no5f1vMYTby7P4uyJn3lQ6teFYlSPCXdxK5Ya+WEfuZ8fmm/jpBuWh2bLHybe3AMG/xE/O
h/ni3pFjd6v26VP6mX9ya7tGsLhwN+rch1kedllcg+CPmflrJtq7brKuMj1LFyEEoaIUNZjKA9Nq
nmjVvTkVWbkV/+71ucXTHEiXdWbeVifGGUigAK0rSl9GYfvSJ2ryuW2OzBeqmvy8GOaHXEBERjUD
/R5ZvH6YOIJxEIWGG+gm2EdwsCCNGTvZpzEjsekmaTx6iS1bb+It/RG1/bBratN8yDIw3vZtld4Y
VSh8NoTOhsRpd9UDiNiazZPcLS3zxIoxZb8N3u1mN900xs+xWpM1P+9UiB6rpDVxih4y9RBtumuV
u63ZeEgh4GV8v3yiz49vWZqrhQ5r1fdolQ3memMZHp6ioFP8iMZ+ZdOXjqq2QGWLfjQ+oAxOIvuB
5CCH7LOXyz99YWid4G4AKqRHQgxl25mKbV5Nzo0152twxYWF+T+Gu6gbhijnddAm5lstxT6aIjRW
qfGpzNjn5RmcfysQrntF6WQQGmMmRHTrYWegNSRvnD2T+aHPbBAU5K/V0G1cWvh0rvZICm56Kz5c
/vbZDBo+fZr3l3CiMITZWXXdHkfjKbaG+zLK7qoTIory+7kdVqKWpa9oMV5fhV3XoGB5jI2u3Kis
6Xygu4+VzD+ThKtt141Xful0Sr7Mh5VW1JvoyjgWWf0JFP0rVVDRbMMRUPxm+mP3Y7S7vHJnb0us
nBbyiVLM1digeaNWietHiUn8nk7C6/s1YMfSFzRHScwqzswOq4abeHiARvLwGHJoXKHRKl8pR5w1
HkxCs/vJGltgetzqiKz+T5YZO9HhgXp5gc6aDsbWbB5smUavDPz8KalvXOPVms2tUf1RZnbdDuis
h+1QUWhSp+1xmNF246UsTLZg42LeVNTWimNcOLk6lpiYhhC2FWbHbEiT73EpiV+CC+8AKg7AXPG+
90SX9iuubGHDdWBxX5Ip72czPQJ1NmziKgFtRWvzQ5Vka51RS5/QNjyJ+rCcIYNxcMktmoa2wtrL
vrlyQ7QdL9LGNVGyryA/UmY3ED2lB2o3qQfWmPzp8qE6G0ASrkOMB1cBZ5+K5FgRBdWOEficHypx
xHOfU3DZZySt/LERaBOeCVSALn90wUp06rp6sGToVjI9olflbiqNlxBfuW5obcncmBet6uvsyCC7
/dCZ7E8HGNTK4T3/u0F38q8zzI05ktRR/ZGoBtTejfws+3iNX+W8ZTAdvdn0AigmhcZyBA/pjzSc
YulVg53cgZW5uu1ntDX5Bug1VjKaCwdXB4DbKU+kgH89QPv8Zzo5r5xPnyVYHi/vw9Lwp1l+uTeG
Hj3gxjxkx5FlPRDTY34wRU28yEVQevkT53eD6yBwgzWiG5yCQc6btNtQ8uEG6c01GuEFb6sjv8ei
6qKOKoBvcgdaWA9uMXpZ4kA/9vnyz1/6wGlaX1YoRcfeWGe0PNqRO3x2TQzcbDe74w7YwwhCn9KJ
by5/aWmhtJt1sjvS057A3BLS3jSN695mXZxurhtdu1UHSP5ZqIUUR9DedFsqQXImrbpYyWad909M
x/dWc247XYfibXvSqM1Nw75RMgZ7v5OdCGkAh0Ba9ldL87drZsN08fA6g/6KJazqOM/5cxEnr022
xnm9ZOAnU/my4WTKwLNsiurIpyryuUSqIevZnd1m6FeLbT9T9Qo70PmjxXTIbzbaIVr4yvqYGMWb
6vMbN7a3U2Lsi755v7xO5+2b6ThfPGNboIH6+qgm40VOzTdHTJ/NBMK568bXTlUflbHJulMOAyFB
HaPNT4HgvJ73l4c/bxJMx/gaE2rEtYufP9HhvigL0Ls52ZrQ99Lya3eQAr28Em5dQ/dYUg+0NgZw
APwWEjUPhu2s7PHCDHRsb5fJTrU29niMxHjbGtFwkzbZdaEy07G7ed0XzWzbJ3FmtEuHQ/SrGInw
p/S6uInp6F0+yIRAar0+DjXp/bpOfrkiQ190s7Y+CwfUOW3OF2sDuTlqBUrigA7vFX9vp4dUrgT5
5/siCQC0/46dGEitG6zojxyFTXtD1Mg3FTYbXts0xg9Bef0JVuzurRwHsZVOpwI129NeDGTcERXS
bRVCZaFtrQitwSDQslPzZ8eR9w2HlD5ePuLngQqECc2EAHyZoyYu5CFLUuqA66VtnmpXMQG2F+CC
aamifSKzBqnm3mWApM75tiYJKhIzhKoSx31XEE18M2Rqbi//pAVnroOTZT7nIUFW5KgKGSCZc1tF
DnRv6mcAfP22Yk/GbK6pQix4Wx2hrJy+TAoqrOPAN4bl7iA/7lmluTXL79y9CruFg6AtcW9HqKrY
kzxgn383rZq8eZ7vc5n/dtnaPi4dZO2FMRKIa83l5BzQhQaugpvGMvxoyFdu76XRNV/VKds0ywqN
1/Ekhh2kAosHay6jTzkX4rpP6JjjqkM5mIzcODCc7abis094eFOZzRqH7oK/1THHFMC2cBaWPNSk
qDZGm90NORzvmKb7wYXU8eXDu+BwdbZIt3XyMSpzeZDuu+j+WPVKhLOwAzo7pAEVRfBCKuPQktuR
F/7Qv0SIoS7/6L+iC/+XHIYTOH31ixvkOTPMqZvlwZR1FRgDpbdlJIgH5dUQ7ib6H2fX1WQnzm1/
EVUSQYhXwomdk9vzorLHNoggEEnAr7/rzJMvX9Onql+muo6nCEJ7a2trBarhhlo2v+DVxRKeTkFE
4U4PNy297M0CLQA3dXlYCzDD5iwNkhkoyC9tEbw1AVsKKwdXFy9ed1AEgGVXtzx4qko+f/OtYV0V
vT2nEsRuXL2r7woo+qn8aJN/P7/2x76uGNVVTOpOOsIeBjz6CDm8Ti5j5DtNmCPRV12zywzrwo5j
bztB/QDi4yTxl+LK0ehGYvNXEetaI6rkjoqj3Qz3Is3CyRvCQla7OT91zbUDn427rLHHXVMQ6Wqd
narWAe6IBA92BmWO1HPvFzFC92QmV7q1Gx/qf4DIARSCVVCnJ5Qz8iDAGtz5c/M7d+zmylTYiNw1
AJnBjaud+ZSd3OBbY2CH7JdXysitZ18VGS1Ng4WWXByd2v7B+rbcpaiwmYDcxOczbesGl9//Cl9A
4jlsEIg4GuPOkbSkd9/QdngSosy+ODqXUfvrFj6a/UtQI0M07WGgaUTUtaPtrXFfheAAydspgNbU
sSzQb2+DScZNZYYrz31punyQ2dhq7RUObc1g8NwzmUUIrZJ34ng/BpP9XGr7IZ05DWfLCwPN959/
i41lhq2CfhpcVQvL4kc/n7rjSOk7y8vnLmgHePY2T5/fZOuDr6J7UV7vpb4jjlkJD031VLh9VJsv
IWhAyl41sHIpPU81rjj2bX6XOe2/Rdnf87F7GUgdUem8lexr3RlvDcJlVt6gpYsXsR12O3kCTn5f
sorAW1xy1l8zdgaMwWnsDmtaXT4qlb0U6TVNlY0pu9Z5BDG5q2qp5cnJUJ9DtTJaIGt0ZTHemLFr
mUcLLOw6gwDOyS6C6hlN49yL0LAEc6SGavc5wB4OUMnJtO/T4gfHLlDzF2uwNdJWmmmyrXbOTjbE
rjwm71xznmf35fNJuxEZa6RtWc2+tnq8WL/0UV7sPFJGPqsixa9Jvm2Exdq/XYpunPFt5Mkt+iKs
poOeoccIA9mv5dm1UXve6CpIiYTzvPSOBQ5tISv/CBW749cGaBXVyLB23V6iuvHtsAEjvyX/8PLR
6r/2AdZoWwgaUWw1EddFAURnmxER5kjnJW9eZMbplYy7ERxrlG1bj+5sHORzaqwDyb3d0LhvXxqg
Nb42lb4O0g7Wx7TR8dIfeNfeYWMYtjXZfe0Ol7n7V9JgQce1bFFmFNUfr7i3qPdgibvBow+fX3+j
YFpja52awpaKoizzSgXAT/obFmKIZj0cqNLf6t65BiXZ2ESvUbZlTUfPKQQS6wDTZdSXELMJnDae
S0S2eVL5l0QoqbdG3KazS2d/4vzoTveibCMFhwxeX9u0bUT0GvYGG6GAgV6A1ZSOb7kPFrEp6IvX
XfveW5N1tVobv9aBmFtxVIVz4IUdQzrs+fNPvfXoq2jWozdSUKnEkeZuODoFYHszaMnXNpobl19j
U7ISZG0blmpHmH/+8Aa0RiAGC53DCpnv8xfYyNdrIO2wOIxZBAsoluRW1mEavE19CR1T/8oNNgZ/
DZ9FF8GFEAV25LzRL1WPJuXoX0lCW8++iuOCVhmWRVTE8OWOnfwlKNxogqWoU36tAlsLarnwDwWL
vkxRAmTjrkVSOrqm9ZPGWOLKtmHrHS7D9lcuGmkxAeOAXMT5M4Vlm8UgwffsiC9WMWtluILKRRau
D2aH3d8EZIqIMFe6FRtpbg2XnfymZrNCmmMVc9+9zII65pz9adLBCUlNu+dKq+zKMG3NolUI53lB
zTiPOEM0tUkqqyoSd/K8K3N06yOsonjKoczv9kN5UiRVZeh0EPUlF8fNZqrz2xKWEFeGbONGa4Cp
ZAGktgBNh9f9Le0fuXzoxA/Ynn4ey/+t8R/sg9Yo0yVvOfN4m57e3++PVnJ/K5/cvbs/mxAKp+Ec
kQiI0/Asol9eWIfAokXdHsdPkROjgAqBOY67mJ680/JWH/29vpnrED7z0bMVD+EQ/rrylB9u1si6
rvY1VKhhEdmfVWHuuVvfwDTtyvB+PEvIuqqefBVMBFyjsw7YQXbejvX0yhn51qUvv/8Vp1kt88Ai
MG5h9ouon4rgSv/o4wxP1vWyC4kkIzWMZ0w+p+HsBKGT0geWXTmf+LhCIOti2fbqGo0gXZ8gpZg9
9ZXlo9b3x9gsBfwbhMMiArHOE3OW+kpP6mMALyXr+jlj+Lxpq9JzV3Y4vK6aeXkpq5HvFjRe4sWt
qyEcFdVn2rkOjkBEdocFyAPyr5NDkrmlPPuZcPeOdh0VLZ0x3y0qUxvL6+IebD4vMvLqVMIXnjcM
3gGzIceyRc0esi7vbj0nGLDC11ZUOv74agUuqZ/YlF2jzWx8sXXpG+SBqzwPc9ZPO/6oW5smPBPW
jni8vjLZPlbruRQQ/3+2kQFEyxpcznMNkegm8i7ACSasb6aui/rIUq8JIjcrrbOxIHsMmWEonpat
OfU25I6jjJI+xb/TKmZWFrxRXbkhD5rhPcUAzdHod/onfKHSJSrsonyoe2p9d+Z07BOQOMwdlzBU
/TzYP054ZE0uLHqfwWjADo5kWeBhy2r5AjPHIA81AUl7qswXCxmy3vfkJKVeN9LgWHMlfkFIuUYx
NvLGCoNB53mYKmiVff5SG7lgvUMZrbGGBibPT0HWp02IlQlbXb/h3z+//NYEu4zlX6mmH/M2G6su
PZHO/elzCEpcuPllLvmV5W7r+S83/usGqU+1Ulyi3hb0rhX2vdc3L58/+8b3Xu9IhBnpNEJ9Hz0x
KwKT5Tzky10OAFNoFP3x+T22Hn8dHBDCdgLb8vH4/XOreQxKxZUvu/X49v8fGcBYWZPzDAds6XIi
8tnWeeLoIJqBfPz84T9u/JA18QaSz6LyK+MfwYa/7cZ05+XOKW8eJCtD3QCZqOxftWTJ53fbep9V
YVMj8lplEf9YeNOTTZtvs6v2pevIsAyu0Xs37rHeo7iWp12L++4x12I5MNre6bkHhMV3ljjruitf
ZiMo1vuUUROAqTVavCMrnnnPbjw6PaHcuTJvty6/6iPSFs8tgCE6ciaDd5y9dU+6FFBtgPS3+fX5
x9i6x2UA/wq7iTnWAHgAP6ZUmVMbzPkQdt1ghXZuI0197SaXm/91EwD2IdrQlfxItXVPYTGVWfVR
anMl9rbe4RKTf10+JRmdFkBZjtXkPXaSvAqNQlGNydeefhXaRdu3k9cFzjHlJJyqMZECf/L4a1df
RffIxq43PXeOLd8T7NFTqN6xcbry7B9vh8ia96bbaaQNUtMxt3bCXCzPvzM+7CdpRTbfff4GW7G2
imfATDurRWQdRSl+NcqqQuNTGjK/zCNPjVdKuMvH/N9tBFnvUjhPFYTwXefodeaVwucgtLh5+vwN
NkZpvUXpYKkWSM92jrQO4rFr/nH7pYxUDmYXg7JqI/Xz1260imjI3vPMgWTSsW3t5n0p5/4omnqI
y6BN/60XoB8reE9dOb/eeqtVaFtzbyQsKvmxt5Zoyg/MDW6K9lAty046r5+/0MZJM1kz43IJkxCU
2+xoT35hh/lk2L9LzcDI6ts0TVjhiIg0hu7aZehjZ6DTM4BEQCJJ33KvEfs31i96SQx/J4DOnoBy
6bNz0wyH3AS7uWKxodmZsGWfVwFWl7Nwmiszcetuq3QDfr9QgTdnZ3thR2JxuHcISNvXNwjbWyK6
XWewAeDdy+dDvHG7NevP5h0sD7oJumMe4wfLuMhtsAQ5pm7Qhw6iGzKpF4GM0rPZsZfNcKVK/pj4
S8ma8KJ7eOhqy3KOkCmwQo/OrTlnnT2WMR1Ueh9UnRf6heB52BAxx5CW8d5sKa4BJDbwYeQ/N5a/
vqp0eJd7vHDhjzAtL3YGGM1ZDLPjopVsFz5cagpzSOfBAfgWZu8CFgwFuFJEUzukeV4m0p0HkE7Z
/D53KriSUS9z6qM8tGr6QFeYdXD/9I5OMD+KqV6iPocquZVPD59/761Et0qnZnQUT3PLPRqu2irs
rcHd2VCJu6Zm/x/X54M3WBPolAd1GNjl+Ef+H6ZFJk1mnhpgXCYcWTnYulWcAydWX/CasRFZiLI5
cRRkal5zKM4S8uLBXMX17nMcgFROdeBEXBncjaVkzb7TZIJ9SgrQfwHCXWvJSLODKud7xb99aXDp
KgHPWavG2Xg+tn7pa429LLjCV77bf/vgj8Z1lW/ZQIi025QfQVRRqDVdX0bWBAlwY+CoA9+Y6jQv
bgAd9clLKh8oy8aqvL00QPeqpe1jlzPn1+fv+eFA2r6zmkQtEDG6WwQ/GT6eLJ6/ZPn0z5yLU57V
7leqOmDOLwnrr/jsG+pk1LH5SebHvH5X5e/FUtHnz/9hlOHal9bRX9cmc8rh0w1DyXFcjjbLkomJ
XcuvMak3hmdNwJw0msA+G2cAztKfDYEtXNMTBwbh+Tt4LsfP3+HjCYGXWE0Ix1lk7/kNfB0oXJuR
K3Z+3b7Suv7mDOpclNM9y82L48xtaBHPhIAKPORwywhles2H98MaAI9wGd+/xjHIpk47rVue4RMu
95lVoNYofXXfe40VZ4FP97Tn5ZUJ8WHmws0uv/91s8GXem4VfM9yi4+3EFZfosvLvXw+nFtXX5Xh
FcuUGpDsofL5feyelf79teuuCvBhSSur60txAvPOvtOMpMkUSLP7/OpbE3m1XIyByLU1t8OZB323
hAJczhDbK3G7uNV8parcGplVsFuscgR30+ms5rY+9mMz7q2Ftb8+f4ONq6+XC0u0tcYufT6zwesf
gm4cjuOU9l+8+irQewsaj7ayxckdxyqU1XjX9OYa0WFj8NfZnpew1uKBX0DUlmfxogQ7gjlq4gUy
j1eK7K1brGK8lEaY3GrEyc4ygGX8mMs5Tq+J8GyE77qw9VzNFBlYAa67jSa8gntYlWV+uDTqZ7rA
Msy5anW89SKXz/9X8JoCbf45m7BC8P0SMGSkJamC8Uou3Lr6KngntHdKWpXFGR3eyMz7BqhN5TeH
z6foRjpf82hJwWfCaD6cp/wf4H9Du/iJvkw0fIkPamPz+v/HZmkAch/bwJzlVOgYpKzyVVg+DuW+
9vir+HXm3nfnGtaIuVZR3kN9Tt/bE/YU14JsY/TXJFpty4CRZhAgNeffbTSU/NZ/cbP09+fPv5Eh
1lTNBmOTdlYgTk5r0ptBE1jd6uDKbmvr2VcVWwPHbRuqy+5ZaXLymfVDlu5JVd2XsAa2v2ZpGmZB
cnyC6aW8wObPWCyPKAubMd1/PjgbIbzmabIM7mdFmgWnpizr0Ez5HaVuGPQ49tQywYnQy+f32foI
q/gd1ARbYx/qUMsMZBtUKu1H0tvySoRtfYVV/GpLQXBcmQEK9EVcjmOcN79Z9f75o2+E79qfB7aj
hY3+oHu2AEIi/a8pqGGk9l4w50qAXRaT/6nM8Y1X8dunHsNBKXIbOMoSUnxd8KSYHCNwyIUFX8e0
f4C3ZocKvFqubbO2vscqqMfad5tCw2RWe/M+cJsH0ojHz8fr40uzNc174HatMtbh0i7IKjj0gW3O
QK8ULFsXv4zhX+tAnRV53whU9VbBb+ehebeHa8pvW5dehTIIy8pdYL5yBvTJvsH2LojatL7Gevt4
irI1M7ZsoIg2poafUnhTEg8O9yoLzXgN4flxHLO1Ew48GnUB7Qx+spv634b9nqpbSWEtSnEKWvrd
lWyx9RKXoftr9C0Gp8tiwF10S7EM58+qMftFsyvJ9ONIY2tWbG4PZCLBJRCsZzuV8XBxiG2maLwG
v9m6waqYTisPh+jEEyfZ/rTIwHeNa51zY911aDsmn0//rTFaRXOq0w4EJHxoMlaJWcihI6BNVNHX
rr6KW9iRTm6bWri6ByxKm3AdhKy9cvGNCFiTYivawSt0RHChy6vDuex+jk7/+/MH/7BPaLM1JVYI
Ny9h3cVP8EGFCGHAIq4HNK+H/Dg6Iml8cSMcVYVQTLqCCNj4EGuOLLQNBPG5guRpOsQcQKiw85yY
cXWFQvxfnf6/eZutObK+aYolhzXbOa+tZd8uHLsbKfWryhcawyq4iKxAdbseDVccvS3lK7a7VaiD
rNqXNg3i1jOMhu7c0UPulCYZShgHoGkhrhUPW9/zMjJ/havN4QVBsRGGSGb9ywfbtghFTvmvz7/o
1viukkGpO8Bo6zo4ZYZHdPpHju/WcmXN3br2akGXk3ACkP2n82yhXTqp4CeD2GKNMfzas68SQTk6
4EBcxCp9VoT9/FY0L0V/Zd5tpGK+SgDjOFVFPaPetJchFF6/m4Yz9ATCbm4Sfc0ddevTrvKAVxqT
y1SgqA2G14KQM6mLK4iwjedfE04hy95W6eQGJ6uzvo3B/Me2K5+Ec0uHGzqIIimyq9KFGwl5zT2F
gTRtStNAez3PHuxeHdqUnS2/us/9a1pvW7e4vOZfQUCRB6Y0J1gZB7GAbJgJHORXXkjTESBzL/58
Qm18jzUNFebWXmZavAhl7q6cqj1cWa+siluXXkVxSxc/c9AigEJIw8KpXWSiaPfz8+feCDR/FWgB
p34XjFit9JjGaBCc/Io9Tcs1HZutwV/FmeWkoqVsXs5iLh+szIpEi+2RhqXhtTtszdZVtNU4GGqV
M9MzBF/OuRicODduvLTlpfmvmngaXffK8kj5f5zHD1L+mj2qFpAHmqVZzipr7QTHSd6Lg2b20Qjd
7O26bP8An9K+I36y12Hu+L5yJLRuOWtg7QlL828KhKykhP27CjlprX8mVch9ME3Zk+5y5w2UeHm2
lekPkMjPHjrG0xswv6BP15b83DoqvdUuJLgcuLfFpIZHVFF58wMOGOUey6uKCRkpJH+Bjt7V/Vwl
vKT0twZhKrHtGZ7zwMjFKWBt3wdYRQPWZklsWauheLHZWPfhiO3Zec6ZgL+SMzwIK5P/KiL9fof/
3Y0hZwHAXJu5O7+y5R8Dufg3HMQ5O6Vk+y1AQ+YBB67TqdM9eEBOtjxa1DdB1JNpOULUyJJQy0zJ
kZTC3Bf5Up910YlfgdWluwA047jps+wdLtXdzxZSgDeS8VFGTWHAiiqdboSxFC3PU8mcmDRAmgCG
Pz2WoyW+LRDY+Glhrw9v+l4++fCjBqE4zSAc63gw5dFyQEUjg3nGcWDhRN7EDHyBu+aumbIqwfbU
XkJE8Dyc8OKLiLyFkjrO4UcEfKUxYS+UdW68mTxXHoCtIePCu/G7np5GH+rKhe/xl8GtcycBxjuF
5rjU7U5K7u8QYaXakbzxH4Hrn50EVsS9il2743dUdDaPYFdfhF6xjK+M1MuzYdqK/V5QTIdU71q3
Gna57tSuqZccol/1eKw9mZ7A3xoTYyuVuFXdx/PUtzHP7P5UjP14sJtFn4iq26PNBzuppt57FFz3
79igDT1GobIPsw+K2VJ15oB6hIV97XQqxIQNHifSTU+B40J407atb3BjEXs1cXvHfVvBIli5+3nK
vMgCSjWU8zL98njW3lSNbt4ggFnekrbSMZYRfT/1/vwu6lFFY4vTA2qccZc5wQ82MuXAZABzutaK
JyP36qjpdfXbR9/yQfPJi7HcDDctbrdzJxwHatFddHoFtgW1O95zvx92dlHjIK4b62fKoJXup3qG
Fxy6+7dpV/Nv6UTrndcW8gHWYe19ndk05h2O/VUxgbw/W2VUBTxIeof2b+441zsljE4U4WWSDhKD
ToYx8XG8u4N7poEfiu5uF0BZblhHzW5wA45PN7Odm7EycYhqo7zxxJ3G+VOYudBHbJ3MPgRVAdxG
23GImTbqRkrlIhi76sZrXf64GCFvaSOmqHMz/53M1ESEWuTR2NBpKitip2EzMudxakr7wGqfHsiE
mVnQcbmrRjQkppSBucsWfx+Urthb3O6T1nH7N+rM3xsuAUyBtvy+mztymPrZhdTKMt1anHjA7lOu
djBbLw++mNx33g9LUpM2p2FttSpM+8m9a1BAR/msZQruusdiUhR/CLOrc9m1wS87yFmYpmkZuYGX
BrsK5K23MuvfxMJl6LuA7Hl9cfDmmqhwtIz3lqcm/bUUaR1JVU7zqWSsOw2DB2NNi9aR1RbLM/cH
yLwEgRE7Uznlg+3mzVMxFNC0tccdyfz6SddDBdqk73wzBSMyKkcQKZqsrBMwEp073yvH19KBgEBK
2/S7g79OqDh8ZLt89MNZcRzIL9QKSx04cVrX3w3kho4dyQHnJ1b1ktZjDS+vMvtezOPoRDhZyH4E
kw1UdZePxV0Kp4W9mtOqDJu2rJ9nmpfHgEPLvaJwKHYN2rCJYZ7Yl5Nn4Co5dz+c4cIWkr1V37EB
FgIIsuC312ZWCFdZmgxK4X2JYWFXVRP0LAovmnyL7eSg6AGYGSd2GKSQudOiBZ5XAD/IPie7afFy
d+cJP93LqmzasOsLv41KP5ORC8egfSlYfi98+JlOXYuBpIImdsOaXSUoPc3pJKPeOBrTN8juU3DL
npfFap7NUM2vULAG/gveVjecTxOOgpWPfX8/7z0+QXwwsAScr5xOfltyOIgzFbj7BQpIoem68dzP
tXpdxoaHvMXTl4LaEUPSgd594L06qaOfqrnuE6lJ/zNVFloLpijTQ9lmj71qgl1r18O+bSyspNlC
wIVfTA/Ex4Bzf55378w42QNtencP/R8Td747RoVlFVFKhuoWh7X9zmRtdjNX4/hLN7W640j8O1nz
8p9ySbuzDx2XPMLZi3NrudQ6jrlTHzAtMEO4Vx2r1C53pk6zpAIEGxBdA8p6ibyt8Zl6qDdXfEch
Vv5awz1ahk3DvcehYHyO8qCxfnXoa9yCTVfce0bTPevc5U6aKn0rbZu/S1LmpyZoituMGbbnwNrF
ZhL6NFBcwCy6Qv5uhweoMnanjEoThDXW3hcf8k/hwIT7WLWdhpqsXT7PEHLJo3QcSJcEOhPfFJ/o
qUaPOp7cotg7VZV/gy1AicTsgd4ys+6hHHwGK2vHiYQ3jBCGW5p9p2XzqvQw7ALeFG/unP/bKRhp
xKPvzzdujW/lQ6D5BcUEQl5QKY8QAjNHd6Y4vte0gwItTQcFwwGk1uXJwU7rO8ATrE3KUrIos5un
xW/uShmECiE+lkiLhdOE0+wKfvRE5tB7r4JVV2KP7QRr7FS9BT5pT3ZlIbRaVR0cX+g29MG/G6Jq
kiy97ewia6PBcsZx1yE9Hgh8F+0oaLH6LgPEB0Ko4lbPpKI0LiYYI4x5SZ/rwobdxuRga1ChH+Fo
BVaP8korsWbBHpeakgRpi8SwRDN/CO+aBKbAk76fRwhOKcOWkCmBQ2ovaH/xxbtgJCv4uVJOpzpk
NHNcrGx5QOIW9c87iN7NKw28Kgh1YVe7YRiHaMRsqcKJ2SKHfoybfmcCC4DT0D+6JMvzPKoAMAYx
8CFsC+LYkQFGJOI+xNZDndd8B5GpKRq4Z24d1xr2SIXOLab3eBxrmCCUcnGbsB6DfohoY6XfPSso
zsp2SVIRbcaIIZWGHgo1K66Yg5Q4+/4x8/1h76bLcj+Ctvrq+jM5o1XtwA15MFGDUPgFQ/MinGc9
xpC6AZV2HDuaFB0r9sskiY6A4FmyuJHYBoSjG1Q23PGs6cFL5bibdNmC7gK6CsDjKinYUuzmQtan
oWLFE1xW0uKe8aw+S+AUXtxxmIIwm1rrzrFSaEkWOke6d3rLfq3qyv8zWF7+gwQDll9/cbuTXFAv
5xXOtKFbXB7G3rdRXHL1MPmm3AvPHl7akbWPVY4FpJwKJ7a1u/hwumMw3y0DKFOFvSbLi1HV1MXw
ty1LYNjGkZ0qGMAmGvH22ukqj9M2t+1Eibm654wIJ1assu/9ymVIRaw0TiKWyvpmq0WABCxr5w8E
KpazM7X6DqgOnKVJtiTGL4c2VDSvACoqOSyHlRZ/XD13UdMK758BILqwnCaTKNd3nntuT3dFL6CA
lgK1Y8Xw3Ba/OuJb3qHApXKUl5AifwQCplcR78p+ZzF9yBvtwv7FT9E4dGW35yKFWBFTDJ72U0F2
iwwC+Pfa9vTQQVwRynXYzTLeLrHpBnGGRcW8RLlZqI6UU6GYmSapniEKLZNBL/p+gZDXEPZLZiuQ
mNzpEX5Gy46B8AgYYLDkl9Lewp8toFyQyIfXZEGKhHZAd+V1ixq/1WiUlGayo0rrAlrWY1FFhR6Q
4eTUKxa5DEyyUpBRha3BE9eo047KhaoSjmnSY+prcZZywCZn7MVRO9Qaw6C0SDJRuzp2Uz4l2lPq
1sHG7IThpdHUB3Q3elUDCAzN79qpFvuhYzrswANNUbwQfdNSWkQQY6kOWdA6tx4q0n8Mg37jkc9W
C3E0WT9qHthJlw7sJvewXgDzMD/4Wdc/KKcdWNg2A/wZSA7+HhkWoNm6fD5AKoMRnGUL/Idl+pUs
jRP51EoTSKxXr1bZs1vXaSBtquta7/Og8HaOHAzWdpQgoQJSI2ptL98LlZGTW47l3sC874mkVv3P
giL7UC9pfQaKu6xCVGBlDLBk6YH/Veg6Luoli7yGmO8paCfvutFFDF5UDeKPC5X50CBwd7VDyTlI
S//fwiiY8+Vl0UVZ6bEItV12w2WbJlY1mAs8CRLHkVx6/FB06SvQrdXNYlXp71pMBPZSQu/LpaIw
Ti7tuPAHN/YWfCS0PrOHKe+XPDFN6u2kbTVHB7SnvdtR7yaYK4CdZWnv5n5IsfEs6SklnpaR7Yz1
a9YV+ucEP8zvFZfeDzz/lEdQbrDfJgFHEotaVoK9evWtLVIyhjYaBjsNddrYJio4uIXXv7OGukf4
Ey0vLZniYFlmEw4tFDp9bOvoJI5dVkHN1EGdFHdVLhW6SGQMItsSTZyxfN7pzFkEamJ6eah6qWNs
8cbQZEFTHSRWAiAEwXsjrQ7AWbQM36U8rW9a33RJPwvfRC3U6HH8auXy+0W0qNjrscYuBgBp7Lqg
TpBBWjiR0vFCwnIoSgbBGAW+JChch+qtlJ3+wStUpIk9F55/L5uqap9tCVTS9wwnWVmSY9MsI1Lp
5Q1QAftc1bl98JdAh0GLPK/aFDbnqQuyYfvMai6SabC9pHGrRsZ1oOhR2LS3wxKDAGMtbZqfOC1Q
oa2G/t3zczcGS8c9ohLrIClrlH7JxxyiBJ41a8BwcebyumjqZXE6eA76IXUAzqxxWI6CbmGHboSi
LjKZz3d9IP61l0I9oFZpwxSu8XZ8MUbzI7DKJzdOxWHA/kA9KN82TbS43FdRA41nkwS1zIJYNAWA
jehq/RamMTsz1AEK27mCjGu+lGEPzHnInR4GKQKSpXUAop0DqeWf4EyM+3xui2jEID7ZkOh60SUT
MTTPHSQhmJCcFdo/4VDVpAs1ZKqOY9+ru/liGdAWqtgBqGW9D9U4nQLUaCfIfqU3vvFhPagIlDiM
4Xk8VL08GG5Ve197xW09UjRb0EpfYDfjgnnsgPc1B8tpQbUdogeEg8K0Xu5K7I1ix6AADMuU0INr
zdX/cXYdzW3zWvQXcQYAwbZlkWRJlu3YjuNsOGlmATsJAuCvf0dZ5eOzrBlvMxlZIlHuPfcUrEb0
RZDsyaa+rYPaTdysGraWBR+cfHKLTeoW+lZLo3ZYwF4EaUubBAgMve0qMKRTz4MdIh/mEH5o6rWv
aIlazogNq2l3nypvwvtdyjrBmf3YZmiVWCDUoydMh55F8h0H3TlKxeRvmrr174YgZTeSpaDk0oWn
cBeYdNIhCGbvYwtPqJan4IdxsE2h2pL+sbPSYNcMUiIRGySofpqLJxhdLz9QPlbfSmuekSeEKzyW
C7xyQ2eu9IlWVrOgAgeMUUjXvauFLI+WHIdji8EhbmjgR5sFjekDbBPln0BZ1A89j3i/ikZZENGi
s46tNiATHIQdnMo9WqTRg8cLDuLXIK9uUwqqttOUOraqGjhX37MIZnh1kpIKseMumAyY7SBBFj7j
djxnwQw5mu8CZ7SL5x75MJj3lQqNim6zb8SviwfspiwUihZHT/AsbhdY8o61kQk7t2Uh+GWVDkFc
SGM0m2w/UhtbsZPwi4lswbJX1FAkAW3O249GIxqhROjKYDUw8WmG7uT6XD14CFre9g5jh8HLu6Ow
Rf0zyNA5SUP8LbVdDtVLqdMtoETvRuuGhTap1Cs1ttl6bqpEiHOrPMlgIYeS0vGLm4/Ocy4Ejaus
tvNICsL3KATJTWfN+P7e3G/nGkjrYBn3CGgdsUOVcSIfHRAufCJhRecpHZZl7kVNhukebooOjvid
5f4OdImbM23gy4EDeWBPZOqpv1N16u/qTvvJgHiZIEmnbtEhKMslMBBPtP65q5vmCB1ykORS6yO2
67RF0Jm5DZAsFhpHLW/jwPPtkuf05Gccb8xjbD4OcuFfGukPhy6HQgIflKImTS2lDxV6pCYaezSD
QP74H9qAdQswrZsxvLGdO4thaGmp0UPcruOBFADv4+y7Xc3FIxISJgcxYN3MYodmgxt1rpJvnl+V
T8DFvFudjVzFPiuaO8h69aaolvKuWXIa4zU59zNlHi5M0b1lMhBf/D6f4kmiu8F8lHeJP/tDInjV
JwS5mZEhATnC1s/faRicbNqqZpuuaNEKUd0BC4VV20s6FsMOVU57n+IgTXwQRnZy7LLfVcm9fQtx
72lJtd6mrt3f2E3fPDHZ+6gnMHP5xnJgpjX6diRoN/ZuchGUAYd+cpQ+0TsOUoeBAT2mzT6u4zcL
BiVOWJnB7WJQuNl9qv16R2SBis006OBDwnMLX6FmfZiVFt3nA6jEo02rLcdDvdWgjsgwb/KyCtvO
z06DFeRx6hXjBhUhe+2bLp3jDNI29HA9eAag939Z7LoqAe/ZGOdaWPFbm5RFunWHWfzyUUPt/ar2
eEgy3xy7BaBYNCrX3SgHvNlS18uPVg+CgsbmDtt5dtjXVOkuWSSTKu7k6Ecudv2XWU9oD1VDfpAm
N/H560TWgqMm7TkJA+Sl7hD5LW5TaAdji5YBDECtN0KGeTMjwOS5m5xqYwVt9w18fvY69E53Z3fa
fIclPpBZPxiTER7dzy2KjKSpMxGTvI1xiZ3lIYHa+UZZW80dl+9m1bKvbu9C04CArc48ZIIAj510
jfxUVwOUh5aUP3vn2iyzMoR1wNE9aWGxHCsrkJsJNuBwjEVrZzQsPUP02suTzKcgFJZDfpJ5CW4Y
XBgfGjkMR0AXzXlW7m/QigU7maI+6woA6gL32BY2BOfIzrre5+jyVAT+Dd86ed1u54X+XLzU+9Ja
lY/bD79GZEDrNPzffztzmx8n4GmIg6TjExkg75NZ7eLaS+Wp1c0QjxgEhgGcq4DjdrFy0QYtjT9H
uQvIlUIo/oqRbXlr2TiubZ3pyO6Nd2Ctokk/ieJHU1FgC5hp3HaixjkvQKnCGyxaExqMVMYIeHGT
zGmBQiWo7C84GNLN4lgtale7ufVN6qDqRR34yKwMJDUUTttWNMtNpYgToRVD56HLESU2cHDbpGxb
yMl5zEAAiFF14FqVpkhgaaAzSGK8IMIApD85Mq+/I9Eaxta5gw0cVHXE+IKCKFMisXVBI9ad4fte
vwTUOwcYEoFPNvWLbvPxztQdfaKL8zIPVpqkUKy9ILTqTRPLhGU/105c+HCgdQV3Ygzh32zTqN/w
MwAgp5UDpDmQiVAiNwn3cPKEANzhX7dwAqQXJqgbvwr8b0tbL0+dyessKqUj0MjZZRCWbqCT3HaL
kMvAS+ocx6XnAYbmiEG7mYWljxkoj194ZrD9p0l8EXPeb1hK/BuJKiXBNdbckslP74phaF9TrZZt
Juxmixi3PuLnAIX5nFfTz90S1qhKmnBB8b7xqOducgPoDwWnOGmUgUHsIhs1SlPPSvhgB5tOMBbN
rQ52cAknMSpRP/FcCSJGzf06HIz9zYFnX1ItLTSFfKkTd0nlw6CG5jCXrQDIYmW7rp+CE1gRYyJt
lNhiatoY5arcplOPC3zOvClMU3/5iprQObmw03mTWgRAW10dqsUxU2hlQQPFEdLhMkf9zDP0b2E7
Vc4zzckj1341JkMj5Ftg2TJixPSbwqPdaWJA7Eu37F64yT3IbqRJHEQyxAiCPC8vdCe66BAqh8SM
CHlxKqQW7ijeFMX3ysX/Q7w134icQJSuhkneBCZtt3aK4ZMFPOm1KDjZZRb8lzCVRqOUDV1+RLIE
diFw0DD3oVbx/OkVZxCAghSq0rrupqdKBM5mBlixy7jrPEChY+OHeJi7CAt2oYg6BkK61ZgCnI/t
TiPDpSTsFwh59Js1pvQuRSe1bS0Gf2Q5I5FzwaCmgPT2wGCnF2J6hMwJpEvH2mDSWebqW+V2S4xK
B586t2LTWILsR6G6G8Y8L6qBbW/LMVBxMBdTpK22jtPal7ucYtXrBhBBaFCHf/GtTmyJzOGKDquj
WAdLs28FWkmnVMFNyhdU0lMpnlq3+okRTJOouiqSYOLwAUHbGVmqIFu9zHitcJYaQo7K6oQVSuMS
hciNqToBpY9r9qnM9b7EjC42E/rTOi0lVjGf74esmbeoL3wPe5v3cZ+lFYKu3dSEqhvyXToU0x7+
f+B03jVgl3th1vvTzxHQf9Q3ytBQOo23p749bnU2Fw7GlqNzDyJxkUfF2DrgaKrxdweg/86xywEm
1wBYs7DwGbvTZsbGJHnXbbigzQ/KDT/4YqJ3SKMq9qMH6lKkpMCkqignD5Y5voVsW8x1/BogcF/B
yYjOmJ11EmhmnjV15NS0tkN4IXiJ6Bz6zQ9mqLPrhU/hgMto06iFxV6lABjmOBGR1de5G6vpxh+s
t6oNqPRlXGhoMTuUhy9qXBwQnfqg/FHYTTsnFulqO9HosX9B0NIuSZWT+RCUrICtjut+7ybR7DOv
0b8mjLjG0IUTya03wOUnyFFUAqmkt2xsOdYz7HLQ6N8WiE++DRD2dAuBNAxSfAzOnLjBGTnEHAPv
Q1742baZaFUndtaMO3scUe1gRlXeDJYok2IU+Q3C7JbvY26kjqpm6BPVUvVjrjz1onNXn1Sf8Y1V
uWyLyZQbctqVt301D6faVnCXLxh/pBW3SNxI+PR6NZoIbPdp2zdjcKzK2jzoZQoSJzNmS9scOZ15
XwOwHHOxWcYJ/TlOJ0C0HVwuZVWfgODliVcZjn6W2FmUy2n+IS0PemnGBAEwprEv4K2TfudjZycl
4pS2nl0Wm9L1p4eaIuu7BV4SedLAP8sjzQNBRFUk055tMhIEj16W6SevaJwtoX552/3yqSWfwMFH
FDjEtANUCp3dtSc5ainDEssv4gpQa6iARX5zTIqlIz1x9Jjw8HVNuqGUmaMoBbo3IgfnRNy5+4mx
N9NoMZj7ikJnQiSJX9pzPDFvyqMyE4A6INKvjoDEnfJIprwF32iRGCBzNT/kfQ/MwHVsN4HJoYBy
Np3lzp3sKvFtqczO5zr7lvYOTAQ6R/ibWdXWUTPsm5A2tPmeB0y+NRUpFlDJnPQFvY+IwQqiN47X
55D0DHViQAtAP7Rwg6Ezn3TU+f55Mi/zxOFoiFCGwscxwLeHp3vRh44pl1sfocC/i9yyolbMVjLD
JCaPGlLqO2HY8oUSnX/3/WbZLv6iWciVruD3hhEmTolCnnoI8A7Gzl/9pRFbHTjVHylHsQfEJJ+Z
tB146FqAbaYWAdeTo751RYP1YdrxTWHfPXeY8duIAhDTLshRIUxKeHeBKuzbmg+gvkzj+EY0ERC7
Vd3GKvD9QEVBngpw+rP6TSGjLhzh2AetZ20qii61Xk5DlaPhK3ALxrIAX2dbWXY+QkvtoShLCSEJ
vJWkhTl83T0FEuV0KD2GMUkR9I2TODmZNvmIAUqweFMyoevbSwMBWChKK/jt5W79WE2QesC8auq/
LG0zj2jBTYecKC6R9ZLnZjdR4kctYm3va4GkkKgGBPDLQ6I43U9GEvDo+jEx6CAw6LUgSYacHyHd
ALA8eLSA4ljHXVlj4AWGThABycoeFo7Ot0Ak4nHCKOJV+L7z5PW8ukXRNH2pPFPBFFfU8dRgTOGP
C+x4poFtJx/9tML7uW8aWie416vId+zsoTepuveUunW79k+OiIZT78BSahAzJuFIn98O6FRCYnid
6BarNESujYgdu6BvCkP+mz7Nh7sFF2PsiKneAg5uN1mmgoMpFjTZMKVLLE3gz2U7I3Adt33Dbivv
aR2oTZ866p6ppbgBpOPdMww/okGWedz3LbADNkzAyKVOE0yMzM4UUCooNKVfoeCt7hzi81NgIy4B
Yx442eEFJbbEY+vnRcWDAQ1itJvxOIyMP9h2xt/QW7e7rh6mEawUBUsqmQKbslnKHhRl5eY8g57B
6xDQwDL0IJiIesBtUwxoqC6qhFhYm+UEBKp1RXdLW8DhSAejbQxdYLrDmi4PrTtkm952XJzJyHyG
nakcUNI3HryWErj0jyegHpBHGyeU6Iv3HgZ6mC/h1p17YOY8t/UJ4w8ZqmwqXwmqVxXNTlX/bETz
Zqq024oid5O2xAr6mDl3gdq2tvgXnugrz68pQnZBnakb4mxAMjiWlvbROqafI6qu7f15ndp1DubG
wQVsWEPAhB4BoH0lnj7+FRf4f3+Jbv+wI4eRot8MenMoYNqQh1btt2BQMf8tF+aaJ8EFAqN7foL/
/A2zgP3Vzmw+zALd0ANO3I+/+wUFs+uumJFoKQT1NTL/+nJC/oFAG1rm0XlAWlTIdS36vS6RIMXm
rQ2yGM3dmwGcOqu7wp289LvO//7P74Lj8oLDzQEBun4evMcOZO6Pf9ill7IiZdYZkscF9DkHXmFi
0ofS+u2C5//xh19atytKJjAyMeEghaDYQLFGh8hyBPbto/pUNCJz10b/nYWLQWVFdpiNQEu5K+YO
8OU1I7ZLX39FfJZIWCIThseHBZM+nrE0Rle6gfeIDAlprgW/XPgra6d/E9ClI1meHcB1RK1zIna3
S2EoUjjLlePjwuJZG/xnwcAlXqo6CNZFGf/dZEP88Qu+9MkrwjNwV9hnzFOwJ2W9bW2RED1cOY3e
V6q5ax/SliFGcM6cczfUn8A+/DNm3AkHXaMVZgM83/z5xVqya/vg0ltY7W/ajZjjpbA9demrk90z
6kdj+aUdrCuE3ktP6vzv/2zgCV0JzIMHfsCEY7rN+jY40N4vPnc8OKtdLAfVggjYQ00zl3sh/bsK
gNbnXvFqD2tQ0QpMs4K9s/hnr/rEarxPRcsxd+1FatDiIrocfPnWB8mE2mo3YtqTEFHff/zlL5xu
a3/LClFJXGEmfpBNd7ILNAoQhv4pCH/9+PMvKI3WrpZD0Dg6HXUNzrnJ4RDT2ncZOZcUrk/trVd1
8kFijvDQLp1/u7SqmT53sq5dTt2MjvPiQlTiGwmlKLNOCoVHJNS5D+YDvfLy33c+Yu7aS3PMUInx
AHppEFy3OcgorOrvQKhDTal/6ro7UO48pq3c9XQprhwqfxUZ7zDf+XmP/rNXMps2zLJhzh942j5Z
NKjuDHh9SwzoH7CMn3UJgunrTWVJB5Y8QRE7zMs3SHVLQ8W4FY2W5rty0Ao0mrTczF0h70BmdLaY
dHO41sFDKkpzIEihhTCoN4D3ZeiU1VDu8mnUsPnhZrllU1e+2FU77boAronF4utbumhxP8Jgb8sn
Oh5Hf9KPyLpAVzFMFQdw0shkKrCIE3zd+qmQEvF9gEvhDKW7BoVBi8H0kXileeBDFUROoLNNql13
G6S+h9RUtLoBqItF8TW1+2fQr61tLaj9qwa6tsO8s9p2wyBvJPfOTGOfHShEGoc5dZe4t5WJjCjZ
yQSySkprtLd1Bm8dsfAS9KAF4/XAcjBVVZO+NSn41vl4riKryr0vXT5v2t5Bq6T9yUPvZkS7Fdor
N55j7CMIp+TapXFhU65t22dgdQyjGH8PYv4ZHqQwBnKnKy4UF85Ze3XO1vYMigAExnsPRTr0nFl+
TcZ8Ya+vrdod41hLWXJ/T7vhvktHGTup9bTM2RgRVLL91CYTL28oyNwfHy6Xfsrq5HVEWZDRRmmG
HHazgRmvPEDxwa4UBRfewjoFw8/tEiMhK9jbGFD7fp64zhecwlfOpwvffW00O5Ns9nu14HwC2HwT
1KBu9TN3dx8/mUvffXXdDdJU/uDgTvJnGRqMelvA4gFwxs99/OrBW1bXeXDIXw7g/d4viwadmUyh
Ye4V1fqlr7/SEc00szH0x9dH6H3UpGlctaei/FSAEI7sVdVKRuDypcQOSDEIp7ux8DCcMlceDf27
3N85nNd+sqlYSFmxNt0vCKNE1IUt72D9vwkwzz94TT1Hy8BdcH4sO54C/quou/qnqvH/LVmhaVfG
fuZDbsc6P2N7iDOrEvD9sk1TZBW4Cl3xXEmMbYlVDUcM0cD6bDLjPgQ2SLW9W3h3mAaOW55PdJvS
qYttkpsbGJ+CnlgOBVhouAOfSJb6GzRisE4j0w84bRcS9KVZ3VfcrzZ+K6vXwC3UHtgwkmWKlj/q
AOdb6wf2BoMt9POg2d95OKiyaJx0deDwYwZ5jni4YmUTCnvOw5SLZSutSR7ShYJ1b2UmmUpq7d0Z
xATApgHgYM1/AMKbfzh11ewbpts3t5haECEm91teUPd5tCZ1p8m0nNw6W84DAEcAL6+WTcBo9UyH
bjoppDVDWl9LiISofpGVZ3+bA9qeLCMxngBftjwidMnZy2LkgGMK+iNtqvHV53xp4nQgNOILa7aw
4HK+eBh57kEjHr6wZea39eKCjW98Zu2kaoudO876a+9a/pEEDsWkTIBWyii4LdhgBSA8DpZ455SJ
KE0FeYsBka8jOizAz3qCvM09TLKnoK9jGBhqSzthXjBIL1wNiEUibxVSAevRLml3GFnBv1vO1P+k
eao3sGyaj0UqwG+GnPrIyxEkIciebiBZAcxHQWEacvqMNEoHrAWf58fKkzh887YPbViyP1mdW0ZT
Ndrk6mpHxfHeYl/tVKit6oGOFMWvo50DHBanZzDU8qcFDlbgpg0N3xGMse+KBa0zb/ophuwIUBwk
Jrci5ToBfvupEE6G2u6/VVE6I0N6IirYj9ZxNvJEAuuIhKH44zPvQv+zzoGZZ4O/GJBg78ofkCRE
JgMH2D3V6urJcT4933uWq6qucsFXB9DjIyNE7130FWFdY5A12G+QKc3hwvQYgpKGfJhxeoTr7YsO
yikqvGvGLX+tov7/C9C1i+biGQwwm1EfMgS57ttGD6d+mc1Pn2VDhKrkNxEDj1mGRtnmbpakzQgu
mLtAwMWENMdMpqBDlj2uyqzjV66y9y9K+tea8p9at27c3l5sX0NTqhKbLft6HK7UD+9fM5StLoIU
JTqogChYnOXFzea9mr6phn/G8Bvb/1wl/fO9pQv2s2ZdeTANRqhAaTcTSCapy+zNZxYkzpf//oEu
s0cODpY5gPUTa/3HXcZYeb96lV/Z3Bcez9oSDVwV2aIIsg8Wc+/NUCE6xAIL0RJXHv/5i76z3P7m
/P7zhMbKUQMqeXPIYXb80DI7g0CAg61OIUNKOrvCbAKjGbg4KWR+f/zQ3lco07VLmskwEUZnWBxI
BsZPsIh4qOV2HKdvXpulAPi7X5/7Q+fl/M+Pq3iLtguhHQcruNUQJkGxFFop4MMF0s40v3IoXXqE
qzpPIamL1lNQHrIKM/sQo8L0ZQRBHGPlaqRHkDrUMSW2/YrJHP9UcYYR4n9/WeYRUg5pag61Xe4r
oTFfesz0NQvjS4tudaGAFWzPIhiXgwtGCahfN3YKeji1r/iEXPr41Za3SkzQ59H39k1WxaIDDXmK
6bXA0wtH1do7bRZVMCOLyYM3vnyApPXk9sXNx8vpr3/cO5tlbZwGRTX0F+Au4qnru0zkJ1BGAdhY
W2qcxJ+Cx6kdgAT0qLp6i28HOV15Yu/fe5SsEExUnQMbPbEcWtUCa4Aw/WaRHrimhc2guzRlcWVr
/l1A7/3E1f2HmeBCS2PQP861vU0Xa7wZZqtBfGz9NRWiPo1ppxBBbdgOlO0mbG3fOk3g5aGpV+Za
b3PxSZ+Xzj87l/lTC6G2bw6amGPbw4mh6bC/0o2oSfoNtmAcLQlM4KZFgNXNyvRmcvR4BU+6sKHJ
6tgwYoBUecah3kHgWuqvNgkgjVP7efwpy7upuOYjeGEfkNXBAUnKNMumWpDxrRoQg6clGnRKIc2v
P3dMrJ3awGed+TLCKYPr7zP53QA48axribyXvv7qlJAD+Fpj3vlQ1z97LtQf1Anr9FoU9qV9vDok
CC3FWGXS38+puben4MZp5KfeL1gd/11csB8COiw9dVjgY4fIqCk3gKM7GgXCND/9ISXfWWPNe5ct
/bXC8v07jwSrQoHXAcIiMjhJLXYZjuR7ab4G45s1/PKKPx+fTu+/DhKszghvZg2oQ2CZSdClTo0F
BZkFDJyjDbtS7Lz/Ssjasc13oCZxoQY6kMH+ikIcIpL5+8df/q9J/f+fO2ja/vtOCI4dVvdYqQSe
FTHEjRqEr36IGJ//CA8ULasYSeRrgkaSuNVW6oE++GjM9w74DrfQDr5o0BBvRpBeXiVG7aEZFYSk
ZJEJhHfzy6CKIMGcj+wULHzCAIbe18JrLj351XnBKLraZcZSrZ3lEbaFB14GoORl1+J+Ln3+6pyw
PRgedmpeDoPMDNwoxoSQAFFhkPV8/PT/jqvee/qrcmLspAfXy9ogKqyzvtdT/tvwcv4CkqMHe65e
vrXG1FtX+LeM+ybWdV8etd/PEJ6Q4LVBuCjYyR6Bt2El7lPo/r5Dfwv2rp3Ot8pNhx8tVBmwATCQ
5tM5j4bBtiGVqn6Ba1kmS9VU0SQkZDLG0K9MViLyJmPeJOqOrQDV7gFuAF0ygKNz486YzvaQVUZd
MA27hpnmQKj7M+tBMXGatN2lQQk8BhzA6QAeYD7AiAAfzZgNxnjgt/cub/c5pKCOasl9PcAExthV
+aOdOyNA6URWlgP7nKhjMtBXrtVLb3B1VAYVU63v9u1BkVdNQA9qx7jXbx+/vUvbcnVSzsL0aW21
w8HuEFKGXwtqGxxbPufjTdYeeCpoigA+je5e4WW6CHULLOtz33xtgef5AuygPGMHCzYsm3SBss0d
imu5H399zN9Z1Wu/OzddCCVAvQ+QJsRAScK8p/HUPQpF4Ingh1Al3Si+7AOK40JU866UX0ZjkhKK
qnaYt8ZApAl1Se70iQn4KbPEVizAwXDR9RjAONd4Gxfe4No3r3A6QFJGeXurcdrQuAvEl9WnSgDg
PP89WHt4cWgQwsxBNWM4UZi7yWen19dODnzKe494dfRNMDEsOzhc71EqFbeSZw00Qkzs06Ger5n2
Xdg8/ur4y0GdhqHA4O2F2KnlAWrX2v758da5cCv7q3OvCKRTlueP7kcZpQrijxLeCyOsNL43wTUn
0kvff7X5FWzYZ6aJu6dlc/Km6usw062qvO3Hv+HS4lltf495cNHgDVrBFoBYN0Bjukwvn/rstfPd
DOiwRZ1nDhRmUTn50VVXmEoXHvza5q7iBDZonZGHlpO4KuodQoZCEnwhY4kRYXZlzHbhyXvnv/5P
F+Fhbi8VjAgOZ6a3T1/m8g3Byx8/Gvr3GHln7a8d7nDoGof6w3xgFmSfHXGHHdSVCgJ6SJas2ClB
OQHqveg5opKy2C6qaVfNsD0K+JIf7OIGPtZs22ddezNM0IsFkMm7kbTPcBLIvCRUqZUBRYBuCCJw
u5t06MIYC15PDS+gJFRBuVWQv72mZPimcvD6oPEwSUbaYUPgFxQHvqU2uD79O9ftKZAVDCSA7AxV
9y1w0jryOKvGGJpapo/NXMJ+AMS0LoFjiPMoIHmIGRTGIeil1XF0yuJQFV65s8HLT/qeqzeReeWP
OYd7p+cMZQI9QIl7WzBMZAf9CNW+A8+ONEWmdg/jqAdDM3AOvLYG61g6WX2YLeHetCR3tnDFyx4V
vJhuSkVTeB/NHiw8ch2nom5uKgnDkq5wYGCCoNRIzpPc0RIuynYhoAcEhRHB9XyU26mWfNtCbtTA
ex+8XrQjLJhgDpKOkFvVkD0rB/qw1rbaQ2az8QlqSSg5wcXCkCUt3Z3lGO/FCgI/SdVkYK3ETBI0
0Ah6jTs9wsW53vDM85PeniF7A2W/hHuT7vh9OVEX7i+lc8vnwkM+tqh3wp/t55QtEGV7ZgTl1KKV
/lnVeoFj/ALLGFKXtzl0jsmgxvqONmWzmRqI1aXTjbt6TnnY4XSCT+bIGkxvBg1vsw48bu4zO8l6
WZ4gMBO3cD1r/8AxDWORdlgEDMWQaN4nnue2u0p7wZ7BXuC+93v4V1XBCBSb52OWUM/YWVIb8O0R
CDRGFtr5l14NFr4nJzJsRmi0by0WgGVetXWZQ1oC8XU+I5quMVa+Abf5bwsAXrWEbNSGRm9Lu35O
qOt0j1XDnF9OZ0hSpamCi7frt2dxRVA8DznUOWGvfPuhC0b0o0AYIFGrlkU9LoEZoTIwUDjA6Eti
lcad92hx3LV2YPFfcy/7L9VEiw2p2u5rmRZPGGGYLetN49y4+Qyhi59jor4sUzRm9bgTrXpZmLu4
sIIbIfK2iKqhXQRpLuqH1HaOGYEDj5C2KmIuMvk5Y2Lire4WDgwNUWtgO5W2JaN28beVzZ6dc3DM
xyfQpdNtda/ANQkTSfjtHRg8p6VGa5ANQ5IyEMs//gNnzOe9A251s0AHwyQvLGffgVcD67Z52MOb
DGYZngdFZpqnV3C1CzfYmjhca+P22aJK+BjK7CekbIgk7HOPXalRLn38qvUuIOSALITCWpELhqyY
srmBZTeLP/WQ1nxhy/GNAefc2cPHAxYdUYYSiNGTnsmVr3/hNa/JwrmxkRQtHL6HBQQD0NcHt+W1
tvvSZ5///Z8LEsPxSjFfwDQXTPF7AxLsH22lJJ6D3LlS478PphFv9SdYpnXZlaD/jAY2U6X2v0F9
jTON5jtBrTsQuLeVO36yrDgvgX9+T1BCbTRxsOEL5xskAtGAQR0vUNP1kGs0Y/LxK7+woNYWsZB+
OvlieuB2DXwp2rMD8NTq6cfHn37hgbmr3wBHU4BPUCEfmLOog6Q5tKc5CHMNeOkJx+YIu2UyoRfU
wxV/5gv73F0V2LbXep5Tu0BTe3lsKGSMAR1/KX+8GatPhQgz+E38981AEjWlFkweDjncjb86TJnH
sWst6I1KJ7Hz3LpS8l3gApI12Rr3LKBqJMEfHM+HdBQyzmTwPDsaCgpztbJSxXNQesGhTaFCAuMj
S+ZhuBZMemFluKsTs6EwqlM+iIgMnkGdOgtCA8ybPl4YZ3jyneN4TcFmWcXrQVe4z1O/DdNhmWJF
ht8kSKPZx59EtVkqdgv1/5+P/+B5i773B1cHZ5uDCaFt0DdtBIjvqKt2VoB6FPG9/ZWd9P7Kc9ex
d7Xf+YPfoURR+pnC8a1FLmbQfZHTpw4fdx1557plLlLZgC8A0wtAAPJ/nJ1Jj6Q4u4V/ERLY2MAW
iCEjch6qsmpj1chkJgPG8OvviV7V5UsCKTfdUnaLiMDz63POQ3cSOWlw0eUkhHVG/rQUVTcz8fW8
0UofvzS+JOHJHCrnXPnAWvj3Lrlz+y6CHn9jLVh5X0sOXj11xrUM5jfHVl991dwkKbCmbf5WuuPG
AFr7/peP/mcKZWDf+aOEJq4QOhpd95yz5ktXpp/UBJPL5/7z/ImUjGD35Z2CDnVdpO7y6StLM/UK
j/xkRz0Sgz/5shYTKRzSTQBfFrJKUHKvcdwpPRUyt4q98fX6APn4FAvVwP//LbmVNoaVGCDGRc2g
HMPS1siWe286K8R/3OhRa5+ymDoZQxpfWTnIa3fqn1CG3XVB2e4De3wfigHuXjrsr/+ctaZfbCgh
HmqGKU3o2ceRKlRWiWS4tox8y95Y2tY+YDE9ulMBQaeFa0wUWV8LpA62sByyjbV/ZWwstR7uNHKv
sdHcFA4VqUk4+j8Sdqutre3wyrdfaj0GJ+hNLjtY7RJ2YydIO5gaYCIz8fX661/7AYtqxWylBegr
eP1zmblR0Or2DhH6SK6q6+5Q2t2noK2ELyUfQADDRo0p7+TTdwSsRV0NOmyXHaj15/oPWXtRl7//
M8THthvTLsvn85hC+Yq0xF9Bwt7zfKv0svaiFgNb4Aiok4QEJ/wjrMHxs/TfUqW7et74Af+tD/+7
8vH//HX//AJYctlsF1N+5lCUP6Mu3T7C3IPAiZTQIwpXzYmPSGKaIcCCZ7PNCjjSWLbLcGERI9fS
OijLZwfVSnZIvYLfSoFbBcvpssinDtK4NfSJ4ZwnMB5XiXNEkQDilBYcg1lZXZy5rbmfzDQcyyEJ
vmKFIgg969LP6S/4EnE25VMH+egMOkBazBBVqm9FRtUO0d+76x1gpYGWF+gNRdibumxhh1R+Fdo8
SGyR5z5BxmXlbpWFV6bF5e25ZSVFMacVRCrBfU5GpHxOYWHfO8PDlH2utooQ6f/fk8vcD3g3cHJu
CqRK9wqRpyYhX66/pY/BzoQvMWcwMsAlwcCLodCpHRXtirhwB+ztup5Nx3Iq9LOYMvUmkV+FrGbo
SeeubR5hoWn+TG2T7OH4Q0ogzugIVnZQiwxHp/EQXZUiMsAZkuOYOF6zb10QsNLeQyLu9S++Nr4X
b8VNih5e5xH8DRr8rT2dxjhCgPjLNuoBa89frEO0q5Ng1gISSJe2hxJ1qp2NsKMjpZbYWFPXPmKx
EiGxYzbMYVAX+NY+7S+h7lnyDsLZEF9/R2u9c6ExKKZsLCqOD0DS8XCccDF5nyj3Tct8CNsEk0OF
kN7PLatLWRIqt1InMxamcb5L3Z/YtyPjaUuksvZDFqsSjqOIuxJ9fm4UYtHIlIYBRbJZcJbie5ps
DebL1P3BhLukOmq8KV93WLzR5H4k/OLc52zLqrXS2PaisYU95r5G8vFZw3XlaKDgEKAiN/aAHx/X
2VJMMjNAmRGjlJ97v3e/27XU3yt/tN6oVqzdIx1UVkgxrtpfNp0gGr/euz6eYJm/GCHlqDAJuNhE
N2MbyZkmMaaRA+xP91mRPV//jI+bhPmLtzYzggnbhjJUEc+BpVLXSLzYAqt93CRsebGEaUl1Al7L
E1gSJEr9ZoeEgGyXOyh6X//6a5+wOLw6fHBooxp+6gMdD1Nzw4spRijOhiJv7fGLYcFwr2xVnVud
k54Cm4DU77naseFzT1+qhWTTT4TgaAzj5IzU3N/SQY6DevnUm1kKhQqKfazu4WelnjklwnuXxXBj
p1ty2JW+uVQJ2bQ2pSeZdyLey1B9Bd1xp5HZVKJccf37r3TMpVQItsmyqLQznek44BIGedFUwwdw
/eEr7RpcPvSfnd/oB6nHACY6pRzpR8z/Mnp2hgEsNwxta29ncWTUjZghd8HbsXKNSsqTNwhk8/2V
9caoXXs++f/fn+dIaQKEYD4jXVUgxZzKl5k/VFa18fI/Xg5YsJh5so6XlQW33MmrNPJCjXdrdT4E
Pba8R+7XiyjLjaLkWkMsph81pfBvWTVEVXlpR6zwDtQZK1CItlSeK91oqWtBHkqbU4S1nocyCcvi
ER6Oz/WhpayFEHh0O4pjbkIYibpgvmkczBDA/X7u3SyFLYglzXLcmCBnAxPFa2mcNGoaPh2N7Jv9
p8bBUpLCcgQm5NPl9bPuHuycH00ufyCDfePxK91oqUqpxnRWKPpO5773g+M80joeLEnCNO3MCcor
pNcx9fP6T1kZEv5iSIOpUVJQauZzUD04iQ3d2a2PmCclt0paK111KVABtagD6Osy47l1WKZ11Ps+
cDdbe6O1xy+GtEirlucOpJGk96IOPtKeQQk5b5WXVh6/lDGIXmtPdBq2XdTmkOjLKpwwIK9LPSQb
XW+BlaG2vAPK2iFIZtepzgC14qZ+n8N097knL9p2Amt8hrgD2nDditDvKag11tZcvfa1F3O1hEHS
Qz5odUYuIuIJ36zh1/VvvbJnXF4NFxmT4DBk2JvY/SU+/N6AEwc0gkZQ1hRTUZIId/jH6x+21r6L
GRt8oyRrCtmek8w4KCZBBQHMlhXbnbtReVsR77IlBNBBncdhNWRCI2KC97z00jDLOhFW8FS+qKBn
R4Qe5ucqwY1/YlJ6qkeu9kMDDG3CE8hyRaX3o29zQIySxr/hKAjHkhG4ZUWaNkg9T6t3zAwELCjk
nmJnlMSdlsHr9Te00s7LG9ZBADZOXd1esLVgITQ03eGqpY8+9/RLu/yzo0A6YoZ+ydozbOCR37Tf
c8t9v/7olaZdXhWOga9TO6fsBKDf3iVgEs7jbxe59J97/KL/Q4zbIJAdV9u01j0mNGiBgPOL525r
CV6ZmZcX/0yqCdpEuDxS6LORIYttegiCQOgO6cbLX3tDi1NADw1MDzANDIA2/WU10BZ1hFmxwjXx
7vpLWrlwZEsBABhvLTziLpYy1D2jvMqRf497mj0khRIp6gECIa1R7oKxzE6JMzkIWAZV9PqHr73A
5dLQW5VuzTCdYeKVAtHe7teubqJJfPvc8xdzB3wwyDdq+vasDQqdDnKLY6aaCjEhrb/3mmJjN7D2
MxZ7PW63WqU9hCYFYn89GYoiie3iNqubjQVopRssr077WWfgEvY4y4ouVNU9dtx5trX8r0wfy+Aq
Flh9JwuIKDIU0ye4kHLRbYzAlYWCXbZP/8wd/sgM2GJFjfYlHBGZ8MAPDm/y0LL4fITDATnegTDP
ui/mDcvs2q+5tNE/H9lC/pH5KghOueOJR5uLdOcUY7Dxg1b2fezSQP88nQ5isEiXi1NgoMsnNBbs
BYlNyBYF62zecsSv/YbL3//5FIF8VHumkMzMLWhfkCEi6qgjG2fztYcvZkWqQLwB9svFTPLkWsGf
2fJ/Xx9tay9nMZoDB4EYEvy2c8moBd8iP+Jca0eInkKIsuieSv45cxVbRloFWZlhvZ4b1M71XU6H
m9HyN8by2utZjGVpj9QN8qaGvhVxsZ0iAmyMIr7+hlbG8TLJamhbIA8ryM3BqOOQ9ARsuuN11U1h
acm/1z9jZTJahlZ1AY5WCPQQJwfHKlq0MSAjIaAIYbIVMbn2CYtRzYuqqvvGcs4ph28mp1GfkZMP
gaiX/7z+Gz6WirBlNlWKYsvMjEHiuNLQQnZuiUlptKNqQlgBkw5oSvYv0AV+iv5zNhG2TOqxpp4D
tCzKszWLNIhMpjqEKI6l+UzTO567WIpqX+ukshN1GuqL+gW7Sw9heID4baWIfdgq+IBFx51k36me
ue1prOadG3xxVB3R5GEOvlxvkw/7ruMtI2nSuR4MBfrspLPb0sZBMf8FcfjGPufDUYeHL/Y5pfGc
FlJ3dQKYp7rvLTDYclTnN979h8sQnr7osIjwmgs5jvpkwLpKyHvmWFHiO2Hv7V2xx9Fu4yCx9isu
TfPPvB34CHsuTalPNegREcK+unOOPfn+egOsPX2x9qQcrrMhDwASLXX3AN6Ge0I++NZmeaX7LCO9
bA0oHTHAUfs2/OCWAgGhbcFxnlvEDvhbNtK1TrRYfOBO0qmcp+aUJ/RYs1lGgIxISPrNr+sv6cOZ
A029WIO453JOcYo71QQBdlPWIsagop7cVR3NfsLrwyO/bX6qEVF2tEn1lklmrYsthjetOHKXywTq
7RoUxVwOv4K+AeJsruGz4ihOI0ob05nlf+pYhh+6GO6j8B3w4UBlD2w4I5La73fNSOqNCt1KX1sK
z1yEJEmpp/ykaQneYtrWN02T+sfrjbT29MVo1xqpOh2yuU+1lyW7FokDDyxwyw0F2McnGgcGov8/
DF2/116ic++GKvMb5DIT+hV7BOnu2UFIFLhZ7Y3oxzuAcn7jLLslZ/9w94NPXQx+VASkFYCeeRLs
LAG04R1SeOkDmc0RBMHw+ptbGT//oz7jaQ/yGssRIETTB5MjHQT0IoCnU7/bivBZ+4xLq/0ziyVN
64w2Nx0IC29G7BG5FwZt+ckfsJgAYFIFmodazdmQZD40BNEZSeZWd4oXZOMj1nrXYgooqnrQrAMh
AtGvd13CbwKPbhwuyH/Xov9z0YtWXo5z5ZawqJTBqYL4wYKKtaQPVMCsFOpSDo8IgFFRk888gmWj
PiQuYmdQDugV4iWSPna5TMdQAfB8KLOefPPtlg5309ygcDDYSrVHSI/L5xHbWTuaSF7+RnhkrUIO
WOg9JVDigF4MwLsolTo7EPdcLl96oOV9Pzt3DGS2uUWa+CTsJDICOAgOrpSBGYG4D13Jp301592j
LYb8rEs7u5Os9U7UKRroL+hBtoo9lYXIonIg5iu1WbCfRor1OKPOa69w9W/P8JQKlyHb3x3H9DVP
M/euM8pFrgYBQcAp+csIDGnkBNWPIEvET9aBe9nZABXY1LYPM7ec3+CFWl+NbugPjoyzfWYV7ri3
mJXuAJfwnx2iWH1fscKAWtCY4QJkc+5tq673FTzNTtT3FvbmRZZPBDk4vrxlie35UVKzARA+MfK3
LLEcxJpZoCvOQULuWiwJMWbmDt4uKA/DgsuCnnGH21xqGnRXq7q+Z2mugLEO3BND/ueDmIi+E+CS
7cQE49DYTOxOGz94Ag+B3wBKXp77AgwrMSTstUVq3Q4BI8UZYXT0MCHV7TvC48oSN1gIHmoK1P1y
1sqbTNbdXuSi+lXq0d4NATgFHqIJbhyo8Q4aAQEHbybpkUKv99N3LaDWUpbspIPk0R1w2ogG1lAa
U4QZfGWir99xqoIKylYabm+D3P9z14/w91o9XGQEN4D4X4WDenv26HPIv4DpBRo85xdIDGsqnoGI
MAHbWFfofPAb7l3ZWQfE/YxwysE2U3MhDqSbsacEsPHG6QGZL9pxulXw1Z8bnqT3oFnnR2SaAGTu
Nm5s1xQmThx0xi8+MKRgGRHzlKjZ34+CwyZpCPX2KmMtHE1wWcVIf03PRekWUQ0ceZglFXwC3OY7
jZPjHuXBJPJYC2SS0gDZgYlNwPYYRAyXlhdZQ+E8WG2S7GpLARhjp+ZbB6wSICSpujWAcJ0aKpyb
PKtHFSkH5vV0plwDdOz1e8612TNUsL91YBPFTUu7c9N5CsG7dfAnKIrmHjWjMUXJFnlLWGXHDvxE
A8hbZBog7sIKTDFY4edENiEzrtwTAObheOTz15mCIi0QDfaiEap9D04BUFx8Ks8FjjfjKYCmxsIi
Ufa7Kkvtm64mJXg90HU3MJgcSJPWL3ySYBKBRBBhU1nsR0vnL8jwksix5UBjpslzgkEIv6zvgRlW
OCBBMwv0nOQv59zDwVtbXgyc2xRLcCNALxMeIvtn4GMMiE9ln1exUQ60eeUIPjSf/OTGoYP/J6Nu
Yp+bxnAffCOfHlIb0ZxBMCUxeDe+C94McQS43MaGmYq1vxzIvGIfOBCAQ7JqlxXAoEBXNewvQwtk
WxVApY5cLLcBk63+OeWQ5RptMvCcXQXDJ29Rl6vTPwI4im+5Hcyv6ZzXx9Jtxj+Gd/Yd9yX5WSJ0
E37LugLTDymn6VDODxK6oWiibYMsISe4y/I0PySB3+1nMbc4kaag0wJPb/o7aDmdcGQdOQrmI+y4
kMLbO21jy5AaYDwAQmvanwQoRH5j4V+AygYGl/NJrsEcyEZS3PUw9wEpNo9QrQFr1rtn6uFyaGNX
tLLu/o+GaJic2vKG9szHfgztyjcxgLMg6ZQyPXxq+7BUTirluXna1+25qJM9VBrnxpvOCPj63All
qZv0aOIFGlJRhFMKCmkoO7gazp/r333lgLLUSzJaMEziojn79muGfgXCX9ybDCiz6nMbh6VakiLu
THkyac8eYNt9ENwFzN8ouq207TIlMAlKBJ7lkzixDhwYOCB6aD05mmHT1LXyepbycVTsRW+qSqBk
Yg5uK35qmHwjsOp+Cam2kodWtlZLCTnwBmBRiaE7g9T86LsA/Exm4w2tbJ+XQYEu0mOt2i3bs9LR
dKdA/MhjbJ09vbvefda++mJ73pe5Zc0N2B6mKX8R8tct+Mv1J6+07TIO0NV2ZXfabc8Vy8J6yKPU
hknd2jrorTXs5Qf9ux23S+JjZUGvlPSp6OYjy8q96KYftEk2trVr72axKVcpSMqjK9qz1b+z7NWr
fl5/M2vPXezE6ykoOyTItuemnZ9MYL44ffJ8/dFrb2WxD9cj6qgOUjXOCvZu4t/KtLwJ5H0zThv9
Za1VF+frvi4QnwXC/Rnb5Nx/Lb2DYY/Xv/vKa1lG/KmhSRko9O05IH+r9oVs+ZBX3slSR1tjjeoS
K1fn0XtBQWCPDLK47sWBQR78uW++OFljgbesYnTa84BDe4icfxIOebHRC/l/0swPDldLoasa2jEZ
wOG66YW29jAMJl+MrP0jvO35fnSSYtc1xIBWltZONLM8fcprYIMh8CzAqELePUhaQWXOfiv6Rwte
lz2ykpwHzRPvG2Jn5Q8KqMJdAafW69ykJciIKCw32qR3JUq995kZ6h0s//OBdmo+aaLoXeZ1cxJS
6MNIOFdVgxSBQTt/ptpCzkRu/S2zcfrZwAgY9wV49rFt/LGGr9F1wcHjPuC4fECodQ4n0mWf5Q8e
zruyupmzarzpW0pk1MyOuU9TkvuRCVSDZuO2iBDROO+q2VOHwNB0788uKMakbyGuR+oenl1Bl+tS
jbgDKHNjsBjMLoGRo5O2BSA6TpgDt5Aemc/ez5lKczsJA8wAR4a7o2fdhk5ioLsFYRkh03ws7nDp
MX9THk52uO9veNjosjymGilkB1xt0u8IDEcaM+r+Zi+zFkeQIMvtUDSyQ4xDIu7TKQsO+eTkzzMi
nGPH7wsrDLw8veswVi9YuhLIR9yZf0diK1BfvfSOeQqaY8JasIb9VP9i4BbvASh1UDcz8nXCjjN2
5iQAyHmiJxyr6S+HWvk5CEYkU4CVHLcq4XAv55W7l2krcY7tRwSEO96MbHBLJJH0milKp/pPhjPw
jwnZaSdIYtznktvNkaWBG9kWyb7lHLISoizvC/zqI0ivXdbHEr8oZmWGfbWnIcDFX8MKkZyg0g7s
UHiJ98JA5cBGJ2uOfmXgnB8dywd8tXXTHwNCzi7rr//eki71w7ThSF60dKXvXZFXB8BZcZerRiSe
I779XmS1OAKh5t00EzKRYyMYCqNSKHrG18zBCwOR1t4B1FvWUVN7Y7XzkgLxFMovqjMWTnXijJkn
Y5JhNzvFvC9y1QIxQXrVh3Xgdt+I4yKetuhV8NXDkNIhweD9EpiKP3iBwnLrMPk9n+3gb480kV8T
KpYPKAPmZUg80rzxtjKvTmmDzgbP7iz3jPocsfSeiwPPoJoQWtDuHtWR7jSwSw+YWYVsBxo8DjW3
EWIOHoiGl34vC8/ZMQWMcOgpOoEYP1r7rpqao61FG1duLk+0dCE5rLmxcH6lxUn5kLa4jsr2lVLQ
U+KUBh6YYKhNtOroeX1/qy+UYu6YFqcqZg5MzPmuDFokbSh+OWQga6WaehzIEYtyWxGErlDPHg/K
KHlUbeHGE1OgaAO++A4aL4gWSV05sZ5q5KHandFPOZJsEJU990+XY8UjZqoZN/7OFLd9DpoyglGQ
wdgGwKX7sq8QRyDyZ+6NTCMvjU8H38nsOkoTv0UiDBn3RszdXeV08gYnQv81xdl/Dxe7+Z24mHJw
khnCbuQWnmt6sJW7pnlLfY99l5V2Y13n+q60ubcjXgk1oNUnUG+YVqDJS0Pbp9KfkBZcUGBREbeM
pDnL4Ui+G2CSwk3XBLuR64cAjZcnYO/mCOoC66kdfAmmn6X8A+j28w9ij/II9CbZCyrdd1WO5U9Q
iPOdxIR3KAJ7filSIb7Ys5ffaAdRdVUasAbFBlfeZmDNPhEgRO8zAJsf0zrTcYFQxqPRhTkJG83b
5jx5KO1UHyFzQZo9mayjDckaSNoJ/+lbpg9nPfc/ZJHOocionYRz2/IoEWDneXWT76bOrt9wYwfO
4UBVHlW1n5xKzNb7xqX2XUEq9HJ7xOnVtaZy15hK7POcpm/lJGb4j5iB98dQGU52O2Jr+B+tEIlp
Ayq2LZJ9kKbVJEdEwqsIEcmvvjPA5A2gOCZ0G3E+biduas8NHv0avIQQRjvFwsqX7V4hVwPYntw8
Klh/Qhyup/tA8uIuD2xTxq7x3P3oUoVKC0/hnbLRLGPi3toAvb8KYcvXQUJL54CAFvOAZG+u3csD
4wlAJVDu3zm9nTyVY5bty0oF3aEjdfnV6sAJixgGH5LYXNQlXKkOAneYvwAdHVC3cztw1hU5QvID
WnqNIUDKqohkKfix6iBaszNLH9C6bZhZGYTpDtB7UmMvKzMpSEh9sMKHDmjX0CtbiFzHckClc/S+
5BrzSZZfyvmVi3zK3HXaW/ig9Nex4QY7KIHUoRpqhsnwJKphoP3auPa4cwbwB/zE4oeRd8l7Kabi
1vGG9NCLWj83WUnjBPSq42h4H9uI5g9B8UZKSUW6ExKr5NlyCaQYHvGnHXcLdy/KYI6KS7TTpaLq
7MHj7SOdjfI0poZGoMyLwxgQGB5qzC1WMP90Op58h1PL7GpisR3+owCGGQoSiJ8U+pXyY+YN4I5j
L/WAgCnUajvbUr9TWY3HPlHsC9YfchZVQ5E9rjGL7HHD8epYpt0lwm5IXJkclCSvSOVj0Y9mX8Nh
f4sqO6zcQhOJYl3b/8D4cN87H/XZeXRUjODQ5rkdO3IjshKYCptAheioKQ4EnZ5xfXIE3UcesFvS
6Dmte4ux6z4in4j/6lHni2scOHdeUTdHFBz1QyBpe8yFoFFF0+Zgps4HD5VMe1Uy6z5tLBKJorfu
sTF1jgiHmoEuN91D6zfiMctz6wUk3/atzwDLGExfwZXSPKZSopIKvk2MpSE72G7VXZb14TYHSndv
0CWPbod8NOoIHTsCy7pys+5WBq3/DVFTKot5aspb6VTBXa/5gINTPuzNZPW/Ea8NDF3Cs8fCIexh
Bkt4T1A7/9LWdfkDvF0nBC+q2E2IKtuXaUGfYBN1nry8QD7mSPI/ExKYgUSX/rnv+DMr2nzXJG52
qH1V3yYTcV6o01i/Ba3lizYlcMkgcJi9wkxzH2S199BLBzkirjP8AOuW/PUGn5zwg83OVqK5SXPh
PqNYEByCeZre3A6eWW6I+1uzavoGzbmz83sl9riKqpAV05A7UO/4r0r0xR3T1fyWoBib4GKt0i+5
Rj59o6v+L5Z5BGBCayx/5FnXPOmMw7qE1iXPvLChSh1LgOLCrkhQOgxAybLBVm0k3bkAy49hokWF
wlHdAGLlkQ51L8et7lOc1e97VQT3VWkNt1Phkh2sm9Zba5BfM0Lw0oYzJK8oBY68jEvqDSekPQ3I
qZWpB+ER98d4AGPkDRbMGn29bm6KtuzitGP6EZcWaViBB5kfMstG0VOSL44NQE1lkHLr09o/ALFc
RlMnnadKG3mHJDJ66CTFypXX9BaOC9DVKz+5z8iEGxLoGA5e77PHgojiLTHShVyPK71L3JHtAmXp
GIsz/aFd6mEF8ZCMZ1AoPipTB49jb9O4IJaLcr2ppx3eX/BbpLn3grq1uVzH9DvGiXObD7Dyh8jX
gMdXB/a7n/VwKEmE3wUBITd+x50bLfuUoPGQqEmqJHkoMrtUoVS+wd2KcOImM1VsOcx9ZiMyDnYE
5fSHbPD4faBs+4KqH3dZ3w27WrjJQ52y7N7iVraf88H7bWW0DlHKBpYbk4P7YCsrdhGwFkJcmT96
2HDeaxzL/3T2JAOoiEEQBxO7v2ETasWAfMDHKBpl7hJs9Z4k8Hhx1VrFU2cFxI1T7Kowx/fgAOvp
QD3KD0RU/oG6U/uEcoX7SnIwF2XB5l3uNsNhUrhUMm1J4NZnFrbtTtr8GRrjPmYAuUftMPDnCfl/
gF0nNGOxWwf5hgT043M2X/oPCdAkLBEEPHdZRt30jrvBEJ3p+nl17eGLi2Y6OnaXAvV55gKBEPWp
Ur91vnHN/PFpmy9taB0KwJNl8Owe/RBTf0S90E/iod/iNn5cJuBLI1pdExtZUEF7BhPt5Kfpg2e2
3L1rj768r39qSq1qbFcoC3Xg4B7LPk4gG7WwtQdf/v7Pg+e5cwNjQXzGbes0zOytKbONYtLHBUIe
LIpUWdviagHZgafCck/Iyv5aCHmLuwIZBhN9bUW+8RPW+syiaOUjOBrerVSdUaSJoSSIKL8Hyvt6
h1zrNIuyFeqzAc6GCAzKsNMcCVRO1re69qPZTnbXP2Ht6y/qVlOtkbKTXsIlKpwfKbwAfaEeRltv
ucM+Riw4fGk8GywA55XGPUUvwnKHA1QRpXH5xr95ESItsV2dtgpC6DT/Ww7iSx+asDugKbuqPcsO
MOgmLHBAYhamI/kpryd+yqKelVkS1EgvUWefYZpWA9K9SeiQOSy25KQrvda/dIR/BkTf+WPlt6iY
CQ9x7jVNTlWmjnltD7E9eib0MhRzPtXyS09aWRbUa0boHnLwmSf9IAFUL8qNgPuVbrU0oZVDb+eT
jfJ8K14qF7fErENc46f07WiHxdi2O9+aHItfSuh9bGVfuYtwGmuLKbkyKS1TkutU5ZYESufU+cPO
wia9g0b/+jv/7+bjoz66GG6VLbBHR73xJlcdSigods9xago9hqmj2XdfSf5lDgQyVKVU5f3cVxlO
jHK6QYI8z3bChTpCEtJhTztav02JS/wU+jWE/0BtkXbjVmDEysSzNKwTJ7dNIQcK4ggiRooow+Qw
QV/ByaduL/kyEbklpMFFv++cBNKebpMCUK/GArajzSyz8bLXfsNitJYJcctiqNlpru2oHm8qZKB3
HsURZGMvsvYBi8EqbEZAM6UEFPUk9IvfMnhMpjaU1sY7WumISx+hzD0fQcLGPSkPpYycymPWlhvL
48oA9RYrr5fBGTcDU3zK0+euHqIxeJi6amNqWfvii/Gpu4561shnTF76CQbqJxeVrusjaO3Ri+W2
LEEXTwZU0pLR/wprOWhQZfy5Ry8WWzpQbzRNT044NyMUGhCOTDk/rj977XUvxn3XIu/DswnOhMMY
IvkDIcfoNZ+KfnP40limaZ/glI+Oggo+gJBxg1JFpl8qsdWgK1+fLzbGyMLNOoNQ7xNKBWHJ0ced
bx3feDcra97SUQYiKBQ1YnBP2NaDtuwiMGou9WvA3VPNqr+q2ET4rHSepfMxQXVicn0HCATxAxqP
SJRbm++VqYBfXtw/6/bsZagXItD8BHVtv8eVUXkMcDx6cDROoWUmynxjUltrictP+/eD5qkIrCl1
TsT3gwheLB1RJ333rGD/qZ7KF2M3G1lVNqQlJ9yXRsZ/5fO9qbfWv7XXtBi9Q9J4Q8MVOXVNpPgF
W/+etzxsa/65KXkZhwp3ouejZDdBKlwFMXigu0qwPfa2bwp3IJ9sg8VgrquyRJ0Kgznxy6gPZsR8
/Q5msTHDrQyHpXkPtdw5b5GdfbKrL1OLgtaxyvcMyHLcIG38gJVmWFr4emkZZKAH5FRqijvSJK5V
ulfDLxxQP/kjFmuvi3JF6wfw+Yge+6fkNciTh1T+BfQrar1NTOfKYPiP7/PPYOhoNWgFy+5NYxXY
G7uanoIga08p9dq3oirJU1oigjmcPGDToAUad1ae4r6tqlDNQR0e0rCiQBL0nNvjLQwwzk1dIE3R
gjo6UperrBCDwYX0TcsZ2jCvRVmyb2MbyqVoaIbmViIKQYbD2HS3yByp73PtFJFfM/aMMjbfeaOe
Ikn69As2OAPqmXAYj2FbpP2Na4oiBo24Z6EzkuEEjazGG6qr0+Cl/nDE9SPqsUPpHlmd9l84MPMb
x6S1/rWYqpzUR3i8kxNc5BQQThb7oephRhzfa4gSlVYb9Y61tllMVA5FPhS4Qs1ZqWOL6mwOZwNk
pBs9eGUmZ4tZCrU+ohFJ3ZxZgy9Nq72peXx9Alx79GKOorMxPkrYsMcnYK+zcN6KQVh7I4v9RZ9l
heCwFJzT4juSIWIXN6W9+/X6t157+GJOassxTQbkFp8FSA0ky3aN98rZVobmytOXRkQ9zwHu1OX/
cXZlzXHq3PYXUYUkEPBKj248JrZzkhcqTk4AAWKSmH79XZ374k+naar61eVCrWFvSVtrmE+qj6wx
2Fr6PYV84/WfThZG3KQgQp5xyjJ/9u8ylsMaS4C8vOdwi9iVHkQo3VzVUVAGKBznPk42Gz9um10J
w8YNhYnqow5UsK/TCcxF11q1CLtcS3CM/NUwYO4bMdinOZl/FLkAJ6SxDxbeiFcW8NKInlPzp9RF
gfBmlYMUDKPbXZd9BfNnW3f/Xh/RpQE9N/rp48S146Q6H9dKTx4bxn66Xf3ntk+fm/z0aeh4tB7N
OnqCYOsmTp+JXhuRpR9thLSfSOVYPUYktscphM4iLELGYGU/WtjxHCOode93cKI5H5u86h1g/zcY
GR+ED1EqAVL59aFZmlIjvnVrc+kADnTS1Ak78QAWRDjma1S4hbRt8jXjggONC/ug09R8FLOzq+mv
uD27Z/Gdla1M7sIomZxNAWR46gNJdPK9r63/I+8CKLS2GzfTd9eHaKETJm8zZiUDI4ZC+aDJm5+u
zZ1jJm073sJWC7UWkWuCtx5v/Lje3MKMmERONdedr5SwT7AOj+zchXnOeOT5ilrEwoJl51H8FArE
AmLfLwtcipw+lO4P4qx8eOlnG+HrAEwOnaiOnKbR9fZ4cYncbnxOW2tNoGipATOILdhUZGVlnzK/
P86ZPpsu+U8ZIfvr4740zUYou2KGs3Y1Q26vrx56nKbChrCvVYfLHBMfHqe3HWWYEdVS8TxIU8SE
gg7FLq2LB094h3lqWZgG1olDCOV6h5YGzAjtSYte5q41n2BFARMh2433gRV4O7concNtTRgbeCoq
ms+xSqKqGE6W53wr+vhHxm9jAv7HGqAMBlK6aTLAvbY+ofC2BfPsDUDkldz3d8gvFDZNHwC8Ile2
aGIkPwfEmaSz+n0GvOJOKAWGxwBwYBXOxSh+et1IItyK6zeC0zFkXNrkAP5dVoaoGOltDX2repP2
FeoMANcfx0oGAXSCIQG3gRUoebDKZAL+0krxWlFa6ilnjv1N+jR9n2d3/jfJdLVnuh9ewBymJ5cA
pyRo3cOmngJwN/fT8Pv6hC0schNB3w4FcKUxa05+O8FrsVQPufCf3UDtxdD/8Vi60s65xnJhZE0Q
vaLMSwEyaU5jZX2PS0B7+vYuHYvnsgw2vB7/GRxvZRYXMpoJqgcYEsCbOm5BcqNbEKKSkBRrIuNL
3zaz5TA2SApuewpmDedJ34Y7I3zpr8/FQnyamPqpdEqoMUBsAPS+HYu7H2Mx7O0M+nQ3fJ+6zrlT
n1J9ChI6BX5TRjlQYbI5eTrZpd7z9Y9fHBl83MiWFumzpONFG/U0vxdUwNOK/Lrt00aC1AHUcyBI
D/cJBktY732StxC+8ZuNhJhBg7cUsGEEq5SH/vjYJG/Xf/HFIwg+bKTBcejtHNqL/ER7/l62SRG6
GjQxCWCePbRrsqcLQ24edECJ8LIKHLfIiosNz0DYGs7wkOtdWPq4USzFi7b0LIUX4Q42f2FqkT9a
yN31b1/UK6CueaKpgKEttAW9U4hwbebcfXRy6wDG373U7BESXFtNu32d8Fs2JTRnBG1f546wGqBe
6vrBh1V7wv7kQLpe78vFoMXHz3//FFRBDGSiTaAkBi87PJp4Gw8YF2u4URXJVKiwarcd7MovI5dh
SCRgMSAj9Su/fWGZMiNmHZDSJ0hEuCcCBGMJnAv543bgq6wt0KXvG4ErbFvS0m4rWIc8Vl4TjuCB
+l9sfVvKYUb4TpMDmgEsFCMQHLLQnrzfLthf16d16acbEVy6LpttR0ARSdR4tXKBaAKmTIQ+iA37
DMYQ15sh59/6n30RyrLnEPm0fMosG4W08X6NJ38otpXY80G7zJKDk/nyMCgJjf5gGiKrohTEDpI/
uaQUqONZtthe/w0LkW4eerSuKqYQkidllV/EGR1ZqdfbPn0+dXzqXZGCTpJz6NATe5QA3AwbC/jy
ldV78UiBoTPC2tH9GGQDYCVTlgCfDCa1Mz9n43c+fXUzKK3Cr2OlpYUYNwUoikyNyvUdqIc57Yha
ObjJdgMyMszMb3rmRWfOk/N5pGZgEu2JOqfAheiwXYYjEHe8e2Xyy/WpWOqDEeuA3qSdrLAlgUWM
i9K3GUhUMqxlwaW5MCKdS3smjaOggiZotU8m0u1TvFQfi8JpoKUIc9otQMjZXYF78e/bOmRE/6BT
u5AKHaqd3QCKxwxwUTEO2+tfX+qQEf9um8fTGOPxzirkw2Q7UQ5e1jTmwCTDNNcCjFV3mqw0tjA3
5iE8axKriG0I6zvFGCD8k0fhZfdEJDcVAilMRf53dUHpUheBh97EcXHAKe3e7lpIBNyYQcwT96gG
Mtb07EhZwTk28PeAmh+vz8PS0BhBjuf3gQw+4FCNgqaIN2309DVwb3oDw7icW/0UdT4Q3DjEz4i6
udhRmCUI2W/nfEUZa2EP+Vsp/vR1T82qLguIDjbloaBfdPAvnkg6sfbjlz5vRPTkx43nBvjxVNzh
Ke+FQy5iOnszl6+3jb0R1CNRLXeA14paWx845+8TaslhZXd317/vYJQv7H1/98RP41OlE5QSK5tg
c4PwwOBBKMFP186YSwvHCGCwDeJ4smsv8tLiqZxZHMK7eFOe+eHXf/3lgj91TUbrZPldFxSpjPgI
/RsP3lKPeC6a4RqMTaJzWBB2Pg8iqHONEMugyVuZtv5TUejx3vPK8omrTuxaAiOHlW3q8oJwTI+F
CbeYEYBxJ6qmyg3hqflrrO1n0XuPdo7q2PVuLzVynsxPk9aWBR4eSedGTQlv8uRpnL5kpQ999n+u
f39h3kw+b8JTSF9jA4xs61ya/z3k3daDQ9/1r1/+9a5tHEi8c/kRFxoHuto8LKGn4wNAAch3aFF3
ZYAWVrWpaOGjMsyTJHAi5c6bjGyHem2bWPrxRrZyZ57mbYMfz/m2dL43ORTdPqq1F/ulrxsTC83a
vswhYxNJ/uG0bxUFtav5krsrmIalYTGyFYzJ/aSJYx5BCguvxWVfh0BBrewSS7/dyFSuxBNaSs8j
M5Shju8tKF5r/2fj9iupamlVGocNBDM4KEzgGMDLTe6wDakek3JtyVwswiGTmLmKdn7AmolGpAL7
yKk/IHcG1nEAmo/NoY4fa7WyJZ03/P+mXMckHthgu1gt+HpRAKIP1DNA8n51wQvrocPjZD87e+0d
7PKAOaYZTtNmjT0gIUUuqOzNAE0j2FFtHT2Xu+uRfHk9OSYTwc8LMTYpemLLFCZvX9NsJQFdngzH
ZCDUU5GkKO7zqIf1/F1QNaAHTeW0m4sGqHuoN4KU6eYrvViaDyMq8i5GtdytgMXG4/Q+5jmUgCTw
r1ONh8nCEzQL+8TPj+mcBs/XB26hf+ajsE28gUxFSaKuOBItD9JJjnX7UZb6a16vxOPC5JhStok7
Z0TVAIC3KrNB0okf2lmuvYIuLS0j2DXV3MZ90otqS4VdxY8x5Nodd+2sfFlJkTqmW46fszYf8HYR
eQgMVVRhax9qoJaGBMKd1AoT5ykQLQjca2jQhZOEExjxLxh3YgdmfxHNwITzPrL5o4YX6tg82OKd
db9s/1lm3+zmacT5q3O/KFx2ry+Gv/6hFxKCyWso5AjKmYSnS03VJm3Ld05ImIPAAqfl5IiXzpBb
6m5s0wMANv+O/jxs056/2mlylxF3r9t2RxrvJqFE6pjkB0dpC7yxhkRxBlPpyZEveVbdecAkXe/u
wro0qQ+9PULuIpdulBI7ihU7Aun8dtunz1vTp3NRGdjKTWMPL7R1uxGjCL16jXxyeXdzTI7DAE2y
tCkViQpYmgg/21jtvdvnIfR9V84sf0uhl5bBecA+/XoFynHtItVFwmHjQ9p2+QFi1FDDVDHEAUDq
30x1ax1bvB9UYdOS6mjBRvUJSnLOkQx83CYtNK/AsmzTTSHA0wWY1wdEeBr+BDM8AWcvyODPkdpf
pU/s9xkPTR+cWFBVGCqV/NM2wRzRMUu/M9gvvWRgnI+hauhwD/k2vgdK2npMiGdBQCHOHuqSi9dY
cEh8j9KH4t9tM2js8UGZzRVsVlVkBQ2k2LIoSJx/r3/6Mn0IC9uIcOV4KBfoso6Kqul/x9Kx9gnE
L46j7XW/wOx3H8epcOVmyqr0GXp7Yx+i3hQ/A9w+HIZOg652/ZcsJE+TdEJ6pxNAj2D1dxXgQCx/
LxX/6hO2VrBeasDIzoWtfUe2vhuBfrJJ6nEj5bxR1pfrP39h8zIZHcrtAgBvJ8icSos9dHntQIwH
kkvPVe/2b4XTFnjX1pAEva2587b9KSyscioEAbwxigul96iP3nUSYoUjH58Bvnx0hmbldHz5RcTx
zv391BB8qYMhgM5PlGsGnb0EqkCPbpHTbSvrDor2nQvApgNSv1f1UBSx3T5d2wIWsouJiotbwavZ
je3IgZfRpq3pkVZwzyNT9Wvs1nCUS40YA1mIqrGGvCVRHn/TQLmK4sXBW3pHf12fqIVVZ/phzbkH
9Q0Im0TYt98zi07Yv4LZriFJ5nq3hY5JZIEwhyw6kdfRlE7vWQJl9blPxYalCVlpYWF7MukswOux
Jh8dGlnMfSzc+jc8H9e0uhdmwDNOmrEbNHaelUPUdNWvErqTYQU/RohS0H8Gu365Pg1LHTCCP09b
vLV5aQ+Rr+Qpm6r9DCrp9U8vRYiRnYmerSFmsKuCm9ReZ+Dfc+8+ncaNzlBFGbINXs5DxteGa2lB
GQl7rvq4SpmAXK6s7pmcnpV0PpK4WDvpLEyHSXYByseWKqlZFCdTAEyJDXraWFbBzj/vs8XcOmp7
feAWrhimx4MsZArh5JlHsoQ5eU/jBwX52iDod5mbQPFqTH/wof643thCt8ynVs93Mmq3cF/z+B3r
XiHlu7Ph/1yMNwliUsd8bh3GrgYwHTf9GpBp2pUH2b8F/V3pNSs3/YUemCShkvOic0soD87zo6we
nKn6kmp+JDFbmY+FGDGJQjY0uCC/CgA1j79x77ka1urBCxNt8oImu4LEmFPRaKqGfTFZHxA1gILQ
4N8rCGKyuf7BrXxlnpc6cQ6bT/tVMQ9Ox3XqRDqbHxy4u4Rk7I7X19Dfh8cLh1HTIQ06KpBIh8Z2
lMy0+drQ0X9mLPefhfLHN5hQuttAz+2fpK7dbcYDGaqzsq/KCyvD4wmHZIhtOWTrKS/ZDXDZ3les
rPc0pwF8DEvU/Dwtj9bAwEetHf+FusN0gmTVsB1V4x8g7QthrqTTD2XlQZKs52sa7QuHF/c8mJ8G
TQLpb+eFO0R+hnIwwi9vnuHrq7/7XA6PYx3jdUnJ8nB9GBcymEkuIJbTlgSC1FEdJMdiUFsK9Ayu
bbd93cj0Uwk5FpZBAcgayhe3gY9WEjzkZfv9ts8b2b7OG7/gROHZBwW9ui63Sf9PqdYMKJeGxkju
8P0sB3gYTlHSdHkIObsnNjq/4NZUrmxWF5MIzs7nv3+aacuLc48PFjtlzQfXeSg9D3ImxTaha0Dq
i11AC0YAzn2PF0rsEnDanUERc+oW/miZvZeFt1Yrv7hc0YSxXPvO7m3AN9lJqjzKvEef31FAtmHn
EbbxSqwvtWGeShKO9WO77ATd7AoEnjwftp4s8i8Th+Jf1YO21PfWGtJ2adCMRavmtnKVT6qorauT
1noX9PzBGtYS19KsG4u2oJD/yW2oUPgtbTZxEST3Mxx3dpir6TBVVbES2UvtGMs358DDwcGcnnSD
oiHs2V4n33ruUiu7t4EauB6Bl2fm/70gPi1hXqIECtF3dhoSd4I8e3oH25DftvIOemi+eaLdX2/n
8pxQs1DMCz31egbnLan1v9SmmzIXP4e++3nb58/d+9SNyaodUNFw360hdu6nEyqrDxn5ff3jF3dB
3AONMJdpk4MvMcrIHvtTXqVHK4m31z+9NCxGfDdDkFeujeG3U/XdSuxp4+Xz97gb1h6Tlhowohsm
pE3c5Z0dsR4VnvqL6lQovJU629LHjbCGjk3FhcvGiCSPFDKrkMfbF6tFy6WlaYQxfClSMc1VFUHO
Vh9RDbC/QIWyuid552xZFhR7v8qcNSDk5WijZjlYAGeSj9T1T3Mw/O4ovaciz4AIY9+9eK7D69O9
1IgR0ozqrGu8sUXhU+7ryQ7ClBcR3C1+uSgLX29jYbWapV6QSBrV9YDLQTThkeT9q8zIio75wnyb
ddvC71y3glzgKUt5CH3WMC/tcHa/Xv/hlyvyhJplWwjX4bZEejuy4M7TcJqfHEcfEt/+DVnbTVuQ
kzfrXRxMH1Oxhh9YmBFTwybIcpHAOmCOhPsxULqFCmnYiuJI3beVXp2D4T/HXPTqPJifUhPFG1/h
TEjj1gwF+8DqkyNcZJpXCM7rR5C62q9ytsgJ0rPs0ATcfh3lTEFjp/a7bcniWY/2GhD64tUBP8VI
BtArbbsZxYdIpePGhTtFxodwaIcQ4sQPJP5XBytpbWlUjcTgFZmgshrIifWzBIeY7zhTb/E0fIu9
es3bdakRIz8Ar+ymowPmkdLZ5OIywIMnMbTuAayNcqvwoNGsdGdp3Rs7PsSXqZ8BZBGRmA6gAvTb
iSXfqatuOWVjXoy00HVeRxubkBN4KdD7xNP5bykhJZrItvx1fRkuZIX/VFThpjNpLdmprZrfLRyV
ajv4cv3TweUFbqrjWC1Y6Wldwr65HovQGc7PZ/YGLzBPnopfSOXDl6X/l/X58/X2FvYFs4jKSzZV
XTzNZ2dqj0MBWI8b33/qWA1t7G+3tXFec5+C1pWFBQ58HpwGb9rG2oWHVBZS/icbghC6mfvrrSys
K7PUOHhuZUs4v5+EM99ZiSxCnO6+QX/a31xvgJ5j4ULyMUuNI7zNx3JwYag1jjbZpjUqaKKj8i2N
0xlm1NJyQsW0rrcSNUlcrmX6pFPCnkeYJuahV7XQIXUb91RBNy4KYul+DTh3W3Dwc/nD83T+lARx
ITZ8gtSvxPNPBKNwECGu//6FVWuWzwYqrdLtlQ3DY/FQpGrL8nYlppc+fc6Rn2YY9C3icrsHN3ji
+inLidh3qchWAN9LXzfOo75QZIBhHqzgIMN+p7Q3PELJIF6JgIXMZxZ5nbKu284eVVRBYtafygFS
UclDkpJXBtOflbWz0AXPSK9xH5RDp0DSB4lDPU6pwwFUFms7xNLSN1JqPo2k80coTGoa3CV+/IoH
l1My67frC+cvJvXSwjdSagv7QItCdRxY7so+NkWZbjPokuyJ9P6QNsn2Vl6Tfd5quICJgt2lsnaO
zhhbsCRofudOFm+TIBcQxunbFzeo2WsFNeKVjLmwD5tvMXZe5aDjteOpqnsAB5MMWvjNazk6L+Ct
bAXE7bdywOnz+lgsDLVZMAzOxkudN1VR1bF7JfjvoayPlVevXAIWFiM/N/spkJop60FfofYJl+L7
BDIwwTvgWTD7W3suWfr95wX6qQGSVA2kgmd28iFt8hNq6vLUQSPzxIbzQ/n1MVrqhHFggQV9AUrG
0EWldc9F9WKTeyiqHCAAtBJNC5sWN6Ip6bIiowUHy3iajpp/9Xxvk9k+npXKrdf3h9u6YUSV7maZ
gy9NTxlYXLjukRN6BSnmoj957bSyNy7NhxFabgbKzBDDQ3Pu+ueOdQc7kHtZ5iub4kLeMSWFqK8H
FE71dOp7F8fwPOqqdnd9eBYmwZQSkv6cpgHp4NwA++Uud3/xDn7VkF3+t5x4sdGO/3a9oaV91z3/
gk9rdoIYcgmmZBXRH+qfcc9P+/FOHwB4wfHxg786X/lT8mzfxxE9fi0e0rc1IdmFufmPyNCsrX6S
aNcqX5ug2eQ+vOvWzFOXZubc6KdOZdQbc6/qdJRo8T0f3O/EWtNsW/q0EeM68BKZMJRYWkhpzDz7
4vMbVcjA3fvfnw1okS1ICjBBJ3S5Swn5U8w19NM9vbKsFpKHa8S2aO3UF1Y5nFzwVB5FzOYvdp5P
WznN7Fsy8Wklhyy1Y0R3309eZWVtA/PXPAoKKH3DbBpa4XuZWivFg6X1Y8S2XbKS2pPAPLTdxinL
95bVr0JAI+R6YCzty6Z8TjAGsPrSEqcKp/8ndgTUA/64cEDK4vmxgSG9RWEny/VpgLHOhoO+Ofru
xrP6UNk1OJcwmM3yDTStbks2JkoyAQJ9hHlXHSX5cGo5O8TzuLIqFobSBEeSolOsCnDCgUXTk3TL
ZzuxdjRjP6+P5NLnz3//FIyJk+BtTs86kkqKjUfY21TOFaj9a0thIVmaNPJcBnCfiEtE+wQA2D2K
qseAxbAwSuE3kmxv64URm4CTweK2AmBqkvo3CJJRw+anSRVr1NeFvGJK6fQwoyXUsXAOF82eFW3o
itsApPiKEY4VquZzM7c6ArTmF/JiVAbWW8JYu1E63zVqemGJem0l2VflqkvZ0rQbAQo5+d6pS/Am
/LnaQcr1furKI3fWDnML42VyzYVI4BWLC11Uw+BSBZ7eWIG+TcSZmoI6/cjYPExKR5P4JgHd4d4v
2q8E8kIRwuSaJ3kOOwKOjS+vB7zATUWdfWCrtzc8mMmvzlHpkz3w4Y01PRTBYJq60u5lyB+hJhSi
JxCQSee2jpq8g4HCU6YeYSqB6jH0KGyyZ878mNXFqULRQFVPJL6xlmciJCaLKHi01PA1HDsRpnFY
N5u56HcwDAnrGc6uw0pxaiEPmNT0zPNZkc6yirrRs98SuIBve9div2TZQa1YJNaGyGZNmmVheZtU
9TlGHYxpr47mIXJktuGJCv1uXpmspa8bG3VDUVWbzl9X4zfhVJsE1bZg9YjPkXkvXDlNnrrG+zW8
NLC1YXt2f1qQ0D3bWfI/cDgSWzqX6cqELPXCSAEFbNTpWCLvDDSAYqiE6EQGcZ945T63kAJMqnrW
1/BCaTIZzVZ3Z6txnzO68n6w9Gmj5sISyKhWBSujAGWmXlbfey+7BVlJKDUO3HlGRp4WyIsa0JD9
MPtbm/IQVxVyn8xw/+o96zDOgbvzPf8m8gvaPC+ET1uwG+NxfoBIQEQKi8E+Xv/pMgGFzZ6tQUkW
lpTJSI/LSUkK1EtUKeAjmmpfeA9q9E8xZysHsoXFZBLSmUg58ycygBjwpQmSMA6O3F3TcVqoc1Bj
d3dnKFrkrCsjS/4YO4ieunrjONZGtG8edQ8+XYmIpXVlxLUuoJjXFgHacclmaos7n7OVQt7fZX8h
qqmxy8PLZrQV/PuiwNFqq4ktNkHKGHwaCdjhFbTCwlh044PXeOwIQaV4PxaJ8w32WgqafQMP4X0O
y7AuKUNJSvqnEHEHEVaw2IfMmb7GWcK+B5Swl0kW6h62Xhp6c6XcQUkJbhBZDu8GeKnth34UZ/+9
4g1F2O75+ulraX6MTNJVridQjNJRnBcTQEPpvnG7TewM370OlK6cwLF+vE1VnJrs935mWTlOM7RB
QBFqYyhNq2Mpqu31rizsUib13W+Qz8s41ZF9lk1sI5AKQhiqbJPioa7oygVsYZ2ZBPgJ9iDakmhE
dd9Vuq+zNZjP0q83MomnWi2gMqZhUrxh9r9uoAHFKEKKOt3azrr0288J4FOyAlMV6sZDNkQigBdI
49vvqpt3tw3+uc1P387mktQjmXAS1rC8HEYhQgIDKVg8zn0IZ76HXGav15si59zxn3ikjin5PVT2
kA514kZ6EPkhayXAjwGsL7+BQjHd1zgOv86yzLaJyqwt82S8nSyWbsaeWvu6LtLNUOv8/fqP+Wtx
fuHHmHekUo8aesr1GGnL75/7qcyOqZWwGHWXNDmIIEjfas/rpy+M8Kzdt4mj3C3K6bRF1akKtjTz
in1S+MLepEIlbDcnrL+zoEXzWwXdNIc1fGm/B04aKBC04K6yMmEXFwPgtcaEBXTULAapJ3KlhnUa
j6iwV/b4ixsKPm3k/DgIOpeDKxQNcgJ4O4MsOwQnb3I6x+wbmb7voVc9tECew941CMU8yI1Ok5Wf
vkTQMwXZs0ypnqU9kjtgJiC3zKFK540/FT/zOK/vKt19zF3xKnUOy+a43XV8PuoKTsHjXOK4HzRf
r6+ri+kAvTTyclNkPu7DKYvKuvrlZgo2XOWWqoFvmqr5aFx+E+iFOmatNQCQnnStaiPLd8ewlFnk
yfTVmsCSh8zLy/XeLCw2s+pKoZQFdBO8vmIYcm5obD0RUfy47dvGsS8ZRZ4ULCeRKlmOW9DwrGAF
s3I2WvrhRlamNOvV+UISxX6/b3kEHdjD9Z+9MMGukYzxFuDkha8Y7M9m9dJVyfhiFU1zB5VWtm3r
sn+sec5XstRCRJqSfX4y4GEjL6FUAAkK5ywL1D+Ow0pPLt67qWMWWKre7npyRojzLA61/uLBR1vm
TuhDTa5upxDo7dCWwcqMLHXFOIzZWRWkCHonQpqHxB4DvJucCF0Ju/O8XsrmRtgVAo4PgVWcB6qC
SVF9hHBaqEE8lNrb3TTxZn1Fyd4ahBWDbwJOpK/VMdD+ybJgoApHKKLXIKoL68ustMCjyWuhltZE
IyT+62nYTEzeaR2xqQXM+uf1viwMl1lykV6s/cFKITKgABcGcxoXlb0746JSWSvzTf6ikC/Miama
e+Zte56F7R4O6eVmnKX/oipRHvMGftCbQsfxcy4gwRM62q5+ytonX5Mg4Q/C7jB/vVttRjrTjRrw
r2HQWMFhdoY+3cyKlkdHEQJtBE2LLeAR4MlPQ3CCSO9wD0fudIf6t3esY1ff1570tpLT7pjlsw/l
Llf4r8SGWKxVaS8UpYLdlVD/4GhCHwaloS40Od5BZjPf1g7I0zKIcVf3gQXQqeIvsImtNsCryqdq
HLxHJSBmMcDpAHMF0n7IW4cchRUkUD2InUPL1ZkRPAQzvEpr6CPV8/QK85/k4FFcBJk7DHc4ebG7
GOwlQApR9XyEHLa/4SwINnrOKDywbeb8iiHgFLUTvOr5PE7vkpEXR2Ufca8imPH6B3ssui1rE/2c
c3igJnqfWHgI7/ssO022yOAV3CCmAz8O7tjo1nAaT0S31dDQgvjXzOC+jUqQ47F4O4+1+DLhIe9k
I1YF4CUWupzanvpILVDqSSL915IC67It+4Qc7abgO0wpdTDsPlxTU09se+XYoQPT8WeVgIy5s7qq
z+EAiuPkygJbSChmzSavYCptC1/jAOdOR9pbceSOcbvn1BU3bX/MdGgjpJwaO5YATYphk1dQfSBy
NUCWfr+RsqxOwFG+9qpoZGD5DTBKB64v6zZQ9bzp5Zo6Zj2I9RIye3UMNL2TH9yx1RtlWz9hAB1D
LrS/h5HrWrQvdMZUKKw9v4EmENORo5vxLoVz0Es3pQziSf787aacZZaJcIf3hqBCCbqh1gQQMS+B
98i673Mppgdqe/lKblwQfHTM2pDqdVfUHYh/3GP1vSia9lC1dfo7KMfK2TEfygsEVmbDDjQI5wWG
1vkf0TnimyCBR1c2m4Xzi1k9ElIGLsR68bg1wD6+aqZ9iV16c9tIGlcIn1vBhKobKrWiBWWr/N1p
HPRxIdh6Y7rGTbm8Iphv7Pfws8mgTc390+j/7ilUmMt3aGeuxP7S8Bg3FQ5sObdmPNC5Y3bSXBz9
VKyM/MLW+BcW8OlCLMfR67q5qCOp9QsX8RjyfpjC5uz3CTPIG6fAGB1vhMuinqC4P9ZyI/LuH9pV
+8qLH1nl7q/P8uUJcP5efD91JBuIIswFjo1TDSWHIgthrWs/yK4YV8rNf0Pvwg5v1oVaCvJzUM40
Gm3RQqIohwNRMZICF6rUq+/UkMhnPKnnu1HH/bFvB++I5pOvcJEbNmnF6kef+PwQ5MH81aUTHCCC
ljwlHe22Qa/9A+z8klcfXmpNyDoL9gogV4TWPMm7RPkiDn1IXsgQpHWolnpMrV0eFo5gf5VYPo0c
TBBhFQ66YZTS373Pw35IQwiehZn1s9Nr1+GFdWYKG1LsvwlU/oeIuErsRjnCuCog4rdtj+4fIt3g
lgIrXjqNwj1MhlpMi+4iV/RvU9O/JHI+Xl9hfws3l+b/PICfBkrqoLdKe+7wkNU8EqZScpbRS+Ht
Ti24MOXzdGztnPXbtMzUN1jX6x81jtD3BbPKA2Dm5L7udPvGaOfejSotH2DQZu38CsQKt2waewPP
2/ZY+ynZ5K1yfrpzk+79OiG/Gq1UBAez9hAL2UCRkyu9A88HckNxQI5db8178BP9Q1aN09FpcgFC
Qlo/+3Yq3u1C0W9W42T7OFX+cQ6Seidz3r/b81zdJenohbok7tZr0+E4Trm8c1QzPOTJOB8Tv3E2
HSuykzgr50JpitWb0Rr85Oj7ab9zvRY1YyBtpmIDv+P6sSx8Z97mVanFXcBT+Tv1A0gQKlA8UGmz
38mI2+/1+bhYE8YbrXGiaGs5wckr9U/txKK0g5Mb3zrtsCVJcKibJOzkypq6nFrYfxDp2TjGTl57
sKmY2xMAl2Trcz1vK5+uoXCXmjCWLZ3mc3VmmCIB4kV9J+eHzF5x81jYPP6WkD6tWhXHTjvDHzdK
EgE9S1eTt96bypVjyuVJcP4WPz99nU/DxOrcs6MWSJ9psF9oXsA8dPgyeNlBFf6fyZ5WpmEphdD/
Db+mbESq/o+za1mOUweiX0QVAoRgC8yMPeNX7NiOs6HyRAIBAonn198zWeUSM1R5d8u3ggYhtVrd
54F4iyShhCkv+H8o3MrgVfLpcHlFrY2wOKZaPgfjmENoyxq6O1DoYCRW9rtsoHVEgU/bWLfvf2vv
D6norymDw5YULHN6OHfnoAS8FWKX8exjJ+1SA9SuFQBqpUqPc/tZwb8ZXtcQzrq1wt+Xp2hlNS3V
MI1lOUPF2/DIm7xM6n6OieZqd/nhf6p570TYpRrm6Na5U7biXKWeUZqvbcgn905GUdsQLIGvQfYw
DkbElSrCm4HXc9Spmit4m7l0p4go9oAnQ+4+faGo5iPHg5e4E1SRUzRunBZ+GDfcghvK1FRoRgeC
7xxIA8U0SMVR9i3dORZTn3ifD7ceDdRuTHd9OvZ3kg90r2pfVLhBjyUE+6c+8SFW90ScGs3bqYED
4zSI9Dmse/amLZc8OKTtbopBjtch7FJexzzNbnKrhlNhnRe/AeW0EieodTSOnRYIyLq5VQMdIXvo
8RnJlzVeV6490cQoVez8YnIOJg+s+7lOlb0x4e9jQhxvyQsH48vhleNbR9QF9qUqErRvd6mYDlIc
bIs+s/TV8sWN133WKCHghrCxB1ZyjiVbHLkysOR1mx4Hu/nN5ibJQezwveoxh3GBx7Y0GVc29J9a
zV9bbdJF7o8OthrssHetdJOCQGHGf2Z1lVxesmsjLFJzXc1wZJeQG/DsLpqDObKDbzoUMWcb4Xtt
phZRz8oILpqtbR2D1IZ4EKwcSHUlgiOpPltii1u99haLwAfYmXGHGm/RhE8DSogpn6Dyf2OMvRGW
1sLG4qzuOC1pmE0ovgY1lCsNfUh5uIXWeneKCDrQ/z8YZiF9CU5idwLdFsyPKurRDi7KEEhMdPHb
4SPvgGEWX2KofBWWhapQdG3fLFbuqW02+jnvTg8evZj/tJNFZTUV8GYtEked7nNS7y8v0HdPGzx6
MfPgTcmWhugE02qGM7CT2QffJUMV1V2dbkAPVsZYHjq979sstc4SyR6NOSqXQdU+ZOWWHOXK7CzP
HOWwiQs3NSc9uYc5dJLO32LfrD36vKT+ChBwmmrCsMyggNLCrZ2bvnoOwibfuDG+u60I0E7/f7qi
DZp/uhhOtM1ir653XThFQuJQ6rcsmtZe4PxJ/noBDZsuSksOQMlQ7ZhB1bwvNjVz1x5+/vtfD89Q
f+0sXpQnMz25YR2F9YcqGpiZxZbtRBmahgvgOVj3C+qD6OnBj2vcMq9YW5CLrToNjGhtB+bkQkPy
dsCl5jO0BdJTj2bVxm1wbYjFltWdYb3bnZX4TPZqo9g7YKtFnSm2yERrk7/YuCFNi3wiALgCiHrD
U/M5qPufl2PC+48mS9FldAKG1IL92WnwYalZlHG7FW3Wnry4xxSZGa28wZOz0omsbIxq/0MxBrXF
/6/FdrQYzBthlFugjwMlt5Pdhs8MQITLU/L+5yRL5QzRAoABxxOsGAMoi50+yzPFfiq2KODvn1Fk
KYVPvEr7dZ8jE+nLnfR/FaN9mOsMFjR5JOFE9LG3OH+WvzasX0MgANJNQOf03Z2xvCtTu29Fu6Vq
vjZJi11r22XpTI3Xn3KIdRvhXBXmCP3HD+0oEi42bSfGYuYS0KJU1X0iCewmu4LcWOiHbZzga79/
sWfrXuvKbecMYp3iG8+hQGfn3ydVP12e/ffDPVmqJrdmSpmp8QI6FfdWC59ziJvful5wZLn5fHmM
lQ221MzIirSEkasyJ+7eeFZ1cEZ/I1FYWaFLyQzRES0cB08G3/UJ7q77JugfdTYfUhzmfTXOGx/h
3T48IUvtDOZ6Kh3gzgdfPvc3n8R1M7Ymclxx32oGg6kSaKzQH6M22FQUXfnuS+mMUVHthilYyAoH
TzwIjJcaQ6KBt1sI2z9I0X+urnit89h/bb0CNpvFMLcat5eh/pSDcXjMDO6KSWja9NEVGodD92m0
BS5ZAcCMVaSsc5bUGPgr2bi1kzhFm3aMUp/CswZ6bEj1m0740CeQ1f1E2+Z7ZtvdFOfujEZWYMjZ
yZvDSDgo6Qfj95KBW0PHDr7B41kvc/hMyvBeTtnj5ZW78hGW7FvoUoRBEwz9iVvOg5cG141hn6CM
kVx+/LuFKEKWGn0zy0MtZxs8Rtu8cBf8nDS9K1vWoet8xip6+U+nB63m8mgrL7PUJ9GTH/oTaqgn
4vZTFNTkGTLheWSPW0DFtX2+CLWzTSYnbDGA8D6xCqJqbx/74YsgCwkkYZWwoTjNzo3If3b5jZ5+
Xn70SvhbtsAIs9ugMm17gktADaFbXVgq0jZ0ESBEQavbtDT2xsdem51FbpS5tksnNvVgfAVRM97N
1hbbf+XJy1pvAJZM1hA8WVVfafvD3To61567SIz8xuL2oLD6Z0fteC9u3d7/0C0DIJP/Rx4rPGOi
A9Gf5DxywOKLF2g0H6iACIVozEbUXlnwSz1jTnum+hyOWi2Uv3DLvA+zbO9kW0yRtelZRE9Sgenv
iSxHRtqJKzZM9U0DyuDGj38f/UrIUlxEuGHl922H7Vp27MqCeQW8dmwvbtsCmcZU6kjMaWdFVmDx
fTsWBIaffRlLv2ARLA8LSHrPw9sA+mfSBNBXCVIXxD/LBnCUQak68Tq3vg89WW6kQmvTsdj9XKjG
C+e2P9m6rl/yIsxvYbjefvnQRl3qZVRctEUjMnMMIekMSfQsu7aG2SScweOAFkrvPjbOIt0iUy7K
luMwGSZg7TwG+rgIX6ZCuYkFKusHR1nGggZavshJ+xMqt4b9KlEOFs21423cO1Y+xT/CLpXVmcbC
0tHql8i/h+VW23XtwYuIgL7AEGaw1D5Bmh5JQAzv343lvrJXl4K+44xfPKsZASEon3Ob6Dj3s8c8
pS+Xv+vaL1+szhlA9j/XpZNn35M+i/xq68679ssXpxOH13jeaAOOj941uBnlgE+15YdQO0gRFusR
ad/YKbseYKQT7NpRRK7tJCgrfWxWFuswICwD4AC/vZDwPbZux36LGrxysP6Dfa6JZU3zAKkEWFjY
1hTPQ7Pr8sex3DpPV+Z9CXw2NUGKrPVw8rUb9fyGnBWVpo2UY2W5LBUmGmhFpi2E/kB46SI+3dvm
9fKMr9xYlhISrTs1ype4STRWf9S8jknrRH315EiezAB9XR5l7eef5+yvxD5sUXpwfRQeWM6edK5j
py0/XX70H/DeO5eGpQBz4JpB5RNAjbCHzz0YAhIbptzCS8ZW+8nUETBYK8OSwa9QKwgqiAzaQHAl
RdbkCdrt5CrMQOd24AKVWH2Y7hTuUierVfoJTNg26sA2i6GyTmOY9wZ3lE51EcEwnkS9UOU+lTxA
pCTDHctVeHDcRuxYmXmJLENkEoJ8v/yeawt4sTXsHPxz7uM4o5SVccX53pjgM0XnKXZxvf/Yh1pq
FbHaa+Q5qB7r9AlEU8zmlubOn07CO99pqQXBCtcKZ+iSHoc24j+LDH61cfFLvwknknfFm1vHaRlt
KaOsLLil0gMq6TVMnjBYC0OKkjyl80YraeUzLHUecoCudFdLrLb8iN5n1NIySi0ZlWOfXP7QK3f7
pbR/UOdW3jmuPDGd/dQ9ZGO67BE6P3kstL3LsuJaN9ZtLdONDbQ2Vee//7U3Wzl4fS2wN73pzWuu
zy41l19kJSAumQj15LbdQBGzVKDCHRA7faRcPV6X8KjdGGLtazj//+3NINvG40FxKuV87Gk5n0wz
6t8UIma3qOirjU+yNkWLQy/t+WwH/liDdwLcVR9e555+vDxJK2+wlKupwrNJd67NiQaVG8lQP2ml
P5sZAtOjur48xsrPXyrWtDIAKjtIgbmi+QPV6TdopW1shz8clnd2NV1MzaRxrPZ+05/GIJxigIa9
HSi5VkzZ0HsRZOQkgMN5WsdAFnY7M9dsP4k8AMEtLcZdyQd+yLXunn1PVzcsFwQGkk0Q1VzYMADp
s08lRA2fbepQqMWDcYBZafbdNAUJmpWQYaidbC9C0T5nstNHF6B9wP3aIOcxH0n12+sq52lu2n4P
hTLWRz162fdVOtW7vhudXYjDI6a45Dnlq82stDz00mcJpFXsu74j7bWC79Deq9ziE9GZ/bvMMvM6
FKa/d/CMg1bQCu5CJ7hC3gLCQe7Se64btC/gZ7CJLTwns+9MsbeI/ApMs9wBcv0kqG8OwJqZZ5gk
Tonn4WYKiQkZtYPx68gJNbzsLy+ZlWW5ZK50VuY7aYir9tgOxdkVD33h9saZx29Zt2W/ubIsl7SV
XvdF29dIySaSfxeE/wAdcuu0WUlrlmwVnM6TX6tZnppp7OLSqj9Xc3HiFfs8dObW1f0HD8ylIIjN
Q6tkGmRYb8ySATWhOrA/lvMtNT+M4pDyEwBeyKFJDHmz0++XP+7KCbPkg561emd4HppT6U/BL+lq
se8FhTL1LNmD6lwRt/lkwZTO50kH77b95WFXzoMlV7T3hOMXElcqSzk70ET2GXOibNAbS3YtwViS
h3pIb/nCRvspNX2dxQriaDtd+sHt6IX5lUmrOlE2Efss6Ko7eEez+8onKUy8Rflp4iq7gzh7+nz5
Xd8nlxIoxfz/ZMplC+krytBvd7tm15ekuIUggIo9sGWvpsrzEwvReKegT7JT0pW7QVjkig7ALrmk
a79mNQA85ZAWG+fMShBZ9v9la8gMXqA5tUWnI8+gSuH7zpULc+CYcF3EXdC89rX+ufH+f77qO1Fr
ybUpGycjENY8d6JafgIJjt7MgdvJKGia+YsNIuF1A/jKq6168Tw6zP8WSAb6kTtBHzsZwAWA53YJ
WUxXumznCqNOdto112BypfddWNiJbbtsLwfZfHM4628DxdlOzB4dIt/2+H1KIDRmOWH53fQGfrsI
XOKmoED/ZGbO73MzWTdew8nestj4YHc1e5gq+HSO0Cw6QGp10ujiWEFCoaX8Buht+2CUoDvd1MNL
6gvxzNkgfpKx5LdV2wdxphv7IKY5ayJJZH4DGdH5yVMVcGddo559gz5xhlXxK6gdsAx5S4pHtDnG
eCjnESI+cC4hkrn3ZhZulKNWFuH2nd/RLvNj3mVwrFUdSmlVBSI8qs8i7mp11/T++CKqgewG22dv
vVeh7+HVZl9DETvpTO8f+pI3CWuI+TILSiMpAxLTxqbx1LP6mNtg6eIWaGItIAhOQFiILOh43w6c
Wb9YSp0D9/00sWrf3Aw2TaNywNyXVUOvOA/sGOpU7GCZzPpua8rjkNIscXJPGuT33HkJOm3thzJX
zwyyodFEbR5nPoA/WPjOVWaTLDYFhEIgeMGfu2KWO38opwdUBD1gg0j1ULgwd8/Dvj64tVsn7WCn
u1ZlqIpDWY5HrpXSWE79fKrc8Her+uGQpkWT+L5qb6o6HA6sZ1BabWv5Zc667KcsnSYq8wHKHrwr
tqRbVs6yJUB4cF23bVSIMh23xY1DG/eWph/ywSNkic0iYGU4bYerX+jU97jVhpGqxN6tPoamxQDO
/4MVLPZ005cj2JAVrOzvef0rmDYSxJVEYonKsivfrc1UmVM+1wkNGXDuZ5W/Khm2pPHWpn6RHjWT
70HaGZENtppABok8vMaOohtxc+XQ+geWJbC2FLKvU0ftJPAojIJBVRnpRpnx3aPYcf7RGJETNFhg
l3JCM9SP3DHs0RTI590MBmcilHfgqmt30HgNE9OOL5eD87szhkHP3+qvG1/jwm1hCMAkgov9V11m
PwmqJZcf/e504dHnv//1aDy2Lr3ZdqDYUH+3HTDdIa5QPvgdsuXLI6z9+PPf/xoBNGSmpODOiYfV
EHUWu5/c+fPlZ7+bNeLXLw7tiswErZmAnAarj30vT4ZCZ2Cew+hu8Nt7/J+HywOtTdNiw2WkcbMS
g+GEIQKxKiwi6ZcDeLL6Q3dWvMviYmYACA4IjJhOhopnNqX7Nh0/OE2LHRdOwqSUzCM0237OYxMV
41tg1XGnbzMwsD80Q8t9pwxkN+ADQk7MpQYwcaXjXpc4/gUM2y8P8W5ocpxlSsQsKDKFyAjRTPfZ
VYDWXJ24qayvSF1Nx7DW8mPWZCCW/n/NarupbSuAJkM5puxlYF12SD2dHkG2zV4vv8z7dip4m8Wm
pk6pjJxwURODnV3bBGD6knv9a5EVE5xGVBjbY+tcF62XXY8FL2MIvpUbN5W1mVzsengeiw7AXtiq
gCNR4BI0ayqRBfFHUZONDu3K3lzC0OHI4ExOK8gpZNQ/tHU67aBlwhMwLVErAYbjlaDx+GtjNs8b
8Z/sFbO5iASZjZowFJUhDhEM9An3bnWcCWAcaFzqIzQgp2fS+m9T2MJQup8ARJEdgzuOLEL2SfIa
DPnLP2QlUNiLQBHIIrPyOWhO1OoTO7QSFHxjMMsvP31tThcxojCmbBvSw4Pc/W1ZSMLQYnRME3X+
NzfdYseuHHH2IlrI3NjwP05hG1XlD2FTWNdwgIwdKMJR0P/LVh480b+NZVptiAO+P2f/IDNzX08N
vJbJKUBU2uVVkEZ92pTIqbvug0Ms+o7lUAZlSJF0BtNVXn3q4emdPX3km/yD0ZyrjrJZWeOp7/wd
K4Y9Ej6oAdXftF/tADrZAj2/v2f/AWsSOgae7IR90tVR1GU06fFgT1XSTl8uv8jaZzj//a+D2red
CWs3s2E/ZD3ZKU9KS75p6W+s3fev+xCYWyQCWWE8K5hneEqgeJHAKwr+9CXz49akU1TaUsV2VhZw
QnPcGxRS0MiQPsV9Ck57OoItd30AF8774IJYxIthGjx0Z0hxYoVpI+03Ozev4Sleqw+duf8COyen
9C2kuadc9jEEvXa1p/fa8V+6srobLL1VRTnP3r+BjyyN0YxbyayiKQJOX4HP7srE5CNPLi+JtTW3
CAVD39UBtdIZPr9ZrAH19pS+gp4IVBM/JGnskCW2MywyoABrez5pWSRdgPMh30pJ3o+WZAnubKAs
zQJR2KcBJpM0J5Hpn3Hq7kYdRCLfWNYru2aJ7PQaC21K1EAg3NLEg7tPoTfmbq3SFaoaiPL/35PC
hWyx18AAnsxZe+wCCCzFvGmtLPZ7EZ6sbhJ71MTZzkI98FChmJKEASw8B8MsSMvQj10T/gF6oiRG
s77i9qlWL6Er45YcLP9DAAgsgUVgsD0r53mNbETjep8TGRHvM91iGa0tgsVGh9zYDCGBCr98KOYd
VT4kh7oyiGRF27iD3v2R++OWnePKfllWyIepryH/zadTwDwZDRqFoersYWM4lK7zqdpIMlb2/LJY
HgpRNLVJfZgh9naUdh5HU8PbyNvWFvQig2nzXBoxUByVpECe9mZ81KDaj2XWZImX1AE4+V6A5AIt
0x1cow9d51yX45bNOjtHpnfC4ZIfb7JCTdT40HVg1Po1tF0qwYZDLhpD93HaNd4wfaUjlCb3ekZp
mQdl4CWOl3HUfUd4BLtd6wcRNZzuB5J2R2X8fEcsV7gxS6Ef7pXzFI25VXVxMCgPmK6+y+IcQJJb
6ALyxHBZX6M42l1NovD3JfPIDW+66VvnzOkXOIfOT6xSQDKHcEPtJbKczBrCK54HQUQCZ0wM09D5
JV49vVbQnokmTNjVDGWseC5VI+JCsO5zP4cN6m6d872ughwdSKWOk1WrR0gmzHEzzvwa3bYxiHq3
b68z1LV3fTUHtz3L58TxQ+uKMIuyyC8lkAOKsbizxRBJ4BL2w0hzvaO8cCGQBbC9rjkCSptydVTF
6H6bi45liZRD0UFCs99qTK5snX8wqGOVqXoy82nuIIAKcj0w4AVkE+Yiz+O+0Z8un2grW2fphtdO
pCVU0fGkfcHjpocXrSz7DbnDtXc4x6C/MqiSd02dGzy86BGWy68T/8kyiMgB2/6xX784DnBByyFp
jEwZvdDnIBvVA2roW1Iva1OzCMPcpYwMM4hGpuhRlG4cFSsLohof++mLOJzXgEZ7KD6caNrSCID7
L2C+XV9+9vs8BBTlFjHLt91MSQ3rlVQwlGZE280PUPaaX4iXInRRNVtx1ZTBJ7Qm6M639XhlB3l1
1QJwCsxMyyCo2RukfyJ3b7UzulE9tNW9sWD11xMZXEGpzrkNQJG/hgahk4iQeoDPppW1EXRXTim2
uNhNEPX2W+l3J6nRjuhr/zUj5maWANwypo46Q6vk8lythPc/gfOvNcoopfYIp9uTHeKF89DcFWEw
xaiZJR8aYIkd5V04WM04TSeZ9RBFIZABatvUf8tRFd+qBK28xLKJG6AhmeGKD8GHrkGu8yLt8BA2
08ZSXXv6+e9/TVGtApGPiJ7HFgcr+txXjQ0Lcf+D87O4iloh1YM1QCPXUp89Vyft+E12wUZmsBKB
lijYrHbquu2H9MgdE480izJ616M87VhbucfK5CzJMqGTVu4cwIu+8/oIirzJkD4O9hYGfO3pi6ln
sC6T/TQERw8nI23Bg7uzhx8fW5iL+FYPLinrAFVQqvq9pO4E7YXaxI7Hri4PsDb5ixBXEN+tIC9N
TpA+jaC0esxkGttlji7x4fIIa9OziHNZ2aZ6FhPi//CVqC+Wd8Qu2Fg6a89ehCBiBGcIpKgtsfpK
QQkxYtLsmsHeuqmuTc/iMmkmYGACSbwTY0F3EIboPe7GFWS3FaA4EDvZ0BVYeZElcniYxhwZz0BO
ffXG7B/UPk6gPlz+ACtxeokZbpBVoZqJLKUU/Ctlzqn2nOumQQ0RhRleb0l4rL3CIpHwcSVuhJrn
E3Eg+dOEJHvtwHE9lGVlthBD53jzTqa8BBLPA6l9pXExwtlyBfj8CUUsJ5q7s/walFSDxvpqdePG
N1mpdpOlpLJ2SC78gDQn2yLs64RjOIRkepfzHQl1c8+hGxiTnpsYwkM7T4bFjnbj1um6svL+wc/Y
sEkokGIfbc9OH/0gm48NS+G2CQTAVZAP6UZoP0eSd6Z06dbRS6Ya+9zatlAGjhqXfC8mtpHjrCyJ
JT4FCxoS9TZEcryaHEwlRDTx4pzvbHm/rUzSEpbdTFWZoTk/nur5tjA/rV5H9nRXpO3G5Kw9fxEd
XUirpm7ukVPT91/9vizvVCmtHYV63Q+hwq0TcGWelthJYpNmECPqYbKVxU5Wkz72qqEnD4Dc3eUg
sDbEIlLWuoGXgYU3qeufgEYmQM5EXIiNp6/N0yJMVsJUmV2XyD4acUx79loP2T6rXLGD3Yy9EcdW
XmEJG8fdraq8NmDHlqXRQO47YH1rtpWereyDJXJ8lpT7uH+Hxxw4TuLxT+FUfb889+83J8gSJ94J
7XFYZgfHmnsNuA/cuapLOJZkLPwEaBr7KjkvrwnwK/uihmT75VHXpuv8rf7KCC1rJKYeTHiUQ37n
5M0X+CHe27p5vvz4lU++RJB3mc4qnOrzqfOTQPJPVqnehjwvoi2e8NrvP3+ov35/1WpZ1T5xTqio
T8loIBbowFcgpma2Pra9l2DBCp5UocyaADbz/bVv1b+7JognFh7sCtKal+dp5TWWgEHHtsA1hn71
qSopOZQp/OOEHHWSldnW3l75FEsUXMjGObcdnh5r+K2nUwlZJdi3oXJopnrjLVZyCHexwetGgeMC
1MKxIt7OmoGL82/S+Un2NZqSnz80U0tV6ElqJToHY4Sz2ZWVfV1l8qEago3jfOUVllLQARQZ6jpo
ppOdK/vRlvD0ghW9eNRlV8ShNzdXANkWr5ffZSVRWYpCF3bQt00FiguHZrkTuLHwATtO1fzF77sw
zjv629Rbbhhrb7bY6fOYS9A0LXkKRZWeIHk9R7qzpp3Nx7yNMtjUPEvoqX3wsrzUgC5NLgta58gn
K7eMBXHu4ITz7Lnu4+W5ez/vInQ5eSqwXLtXUPpTvIDGOSrscDMfM7bjCo1xS+C/nBy600kO46uf
PmVILNic+xuB893thOEX06l4SZXF2+yIExhUYfSPgGUgUUdlfPkF3w0JGOD8978iWwAg3NCFfnYE
2+MwtDpPlGDP3tRvdT7eXRAYYBE6w6EAQNWx8iNau3TfjLR7MTMV17TnSkf55ELc3ZP5vBEczo/9
J4XEcIssCSIhIg2aPjuisHwPveSrPMg+UmPCo53/T1Xqk57mOSz9pCeG+wxC3WnK7P0ZtQPF8zEG
4O9jyHG6dGWDxZrr9DBDPhoQk5V+cyS9ntOtY+D9rhjeZBFBOxMODp+xqGdwWs08P5vKCo6S+bfK
zn/b6FuIHKG74MNXcBdb9GAQMMp0i0r+Z3G985GWmtgp56nHW8AvtQddTfXkorrSet2V5f20QDAp
SBV59bdggDsRNeLY29VB4lo1V+TOLgEOcN2Hjva4W083sDjeu6y+zVt1x+fyiXRXfTh/YcL5EJWb
LrWhZWFVsFIn4ugX7W9Q0WFr33y/vPdWNvcSC0k4vA0CiI4f0wA2LyK8KW2dlMZ/BUN1d3mIld23
RD6CWwcgdIMvzSy5L4oXFXTXADLb6YPNPrjllhBIbYF3mAFffyQzDN9h1iHUlpHX+5gHQpcwY9UD
WknaAFPUOnHgA0UbIEyVTqLIW+oWX0vzGbyOqBpVbKZuZ3ndyZfFRmxc+z6LWDLZMgjMlBfHguNE
bqsZjn4Aa+9VNtbHVFTNxkdaiVlLNHIzpSDbOTo7QmLtAWo6x55D0ufyAng/vntLBbTQ4sZrQ7c4
spnrCMh2SAFhwEgz8zGTa2+pgpahvc4rmsujLh0F7eDxe9ZDBCXQh8uvQJw/3aX3AsbixshIWxea
zu6xmgjf252e7k2QqStYaus5anQOmoVNi/KHCnTTXiHu99ddOtsvkMPp22NouQ2LDBzLXyizqis0
mS0oqrf8SRqLRaMTOPfUIgIO7Hn6AvF3ialyc3qjM6e4bis/PXWVzV8olWiEdG0d3MBVFKbEUNUv
XkfezG5scckOLaqX4LHaldp5oeJwKykcFiuvU2GiKxGC8ssdO5aFTRKoqQNvCbNb+alSTO+b1nFj
Y1F0VWgqI8DUsqvURqc9ROa0B8hYQKIYstVgW0w02/eVa64q37KvLdLJKxyOXpLRSkcDLLQRTqfW
jWs9yWOlPPrkwEPhoK1J76spDY7TALuc0XfYSZWd9epMdtEeDDHqh5k86wpSiM2PEH3xBP5WGjTc
Ru8ywAzG2FDcdx0vhzxyTwsrQfEpheuzz4a4qWrWxjIX/Gc1gEsX+XBTEVEpbO+pbqwGRsdjFnWZ
aZMpg/9x6IFNrB0KmyPMF1zvvaD7OXiCfOuyzpQxRdf5M2zDFMyFp19QyQrxjaGC/9gNegAUUikv
Ur7L9+CM5btCwlGBhuH0XbcChXU1gMPhKNv8SMesfw3zcfoKkiR5qsBMevRoXe1TkrEvI+hxMmF2
DhXjaQ4OCtrLP3wxOfCrqgzsh+ppaO7DppmKOJP2sAPwfkxgBllAcawbwvu5aMJYotMb250Dcss8
2tYdfNWIG/dYNBDwOhMsZQ0ypcik/0xdDVKHO8lrMo3DN0lUcBNKZ3qBFWKzI1PY/7IED3e17/eJ
ByRhIhlSWjdtGYjvdAgiiOAOL4aF/gnfxXsEKyRUUTqGE2QZWzrHcMyuGLCwuXskbZFdY+7pgVRO
+Njo0f8Nug+oNp7kZ4CgX/2YR9d60KFtfZd2Fz5YoSnxqo2VfYUdWnnQqQf+VGCVhEAeV7dJ1Q3i
m9IcXchMBd530OfNsA+NJrcTmuRFVMo8ZAkEwSpwhAJQRA8CQkCxVbhTF7WO6K8HWgWPJh0o/jEN
4q4yaOUwS52ZrKkyEdQE1MHzJhGTElpcnBVNlNk+gE0mIFBfa2SKh6Ys3aFZDI5T6bRPZRiwm6yQ
cGuBzJbGpvMLsgtx45VRry39Wham+01bNOph5qTyBHL2AdTwHOh3k0bKqIKzwZ7n3nRkDLtOZEMP
qCN5y3WFTmZf9lcOrYYvmZNpYNK87gGOVc2+yFX5oD2cSnaFQ2IkDaTTgzndNyEdj1Ct8W+dPnSP
rPHAQupdfw/l7u4OiiLjNXQowIM6uytfS9OTHXGk+l4j44qkU/ePPatQYrXKMiJF3t/ilwZvSNrq
vZg8fcezBtrRVVDHXsehF9cngYtI13n1kdTG6uEYFppDoURx8IzbmZjrEd7wbj+Et6qVaYKfTF//
4+xKmiPFue0vIkIIIWAL5EQ6PZftqg1RrkEgMQ8S8OvfyV7Vx3M6I7zqaHdHAhquru49gyb2U9sI
YJdTCR30wAm2Vgfm1egs8hSoTFRRb5zxthsaa0OkGTe6JjM24tSle1uCsAxJRw0V2UqOakPanB98
peh+bLL6L5Qf2WsvmmUPW8vChL0GAxmWFgP0lqUHUQTZuN96n5d7DrUMNwQbbtxR1S6HcR7LGxpo
uvPcVm6Qr7axW3jZAZchE3N3YK8TSKKRbTIvyrPUYqEXAJphYDa6bQerSnzPjDcOm8nz7EprDwoX
/140pmpDD2lEiNCrdr4Efgb8ROVtG9UTsOj8PDSNBYu3rpm2zmjRl8VqvHsdZOwn67xSbkGzVShs
BLr/PkmbP1SuLe+ttq92MAJNX8FhnV9Ta/aizkgIBvIe4dMhxc1iAkjIsELt/XEW20GQZpPaPein
Xg3CNZnzN459f4Iloxf33GtulqAi6IBBOKrijN5lXlng9DhTt1t41A8lJzdda3m3tNEQ8A0CZT8M
hIn9AMnTWz/3JijML93BgoNWvBjvbQB17ifQ3b0JdecDlGQ3zvAEdzIj4Yk8dTHXVsVjfBqLVW/q
g9RsfgB/nWE2nXHbeQx89irNY7hp6hehWfnYijJ/sPoJtnOBA2msxrbhFjoozIcuK3rb9nn62Kiy
+wWvuVbDdTPv94U3t+8VNPVP2nTiQEtcmbljDBD6ENbfF6hQcXgDEwEZO6++9era/cGodI82hu+9
FCpPLG2wkpzJQqBy7YM/ueWGCFJuOWioWP8edBAHmcISBZB5kP9kvUUSnP6eFt2xPbKr8aFP/eAm
Rab9E03fcl+okeIS3+f2H9p15bMuXHELjn57B1Cv82OGxOirBTDkc5/WLiCQI1hYkc1He+MOZ5kV
aKaSFy/32pAzlFhaawleCzioL3FOMmPivPUkYAgOXEYKpU6pmwHobIR7ANSFbgi4sYcRRr6AiLfD
j6mw2BZBctpQyNKEroCvr6yrMmrbrokrgmodzu72fcQZGffDPMB7HBZyYQes0W6iCsSqtE1PLVsg
Bynt9rcfLNZ2mJx8twwBVFg97Cfd1tl3zyZZ3INm+S2roFM26bSBtx/Jb2dUcsCBZOQ4S/Mq+DS+
Dw7cZrRX6N+2Xtphm/WugnVRSd5M1/YnNiIO2UQvVlg48OiLKpVLEaVgsvyoaeXsp4yWwCPV9nIz
zQJyKAGYmCWMgm+GhQZ3gJgTbISurUM4LdAoHQMbN0+U4sISApMPzIfbLqo8w0ZlSv51+OgeS13o
287L21tYHzhwPTwbHloEWsIH1ShXxcHk+/NtmffLrnRzBl833t37rqO2JGfuBjVc7wCF+eKZAZ+5
Vyydq73HqukBhRxnS6FtsEGepZA6odADqTkaExtixaEtQLEOe2ReQdg7HkbNhUZsQtIAVNo8lQ85
X8Aa1bUs6si0XnBqAf56Mhy8NseBa6XXDdYeVxXcwtRSlnHPAKyKoNtPl3hwTfOmmapIqHqvRgDQ
bXBXDRRBEIqeY+Q2WRaEqs7Jj7EMxm+pPdmRDrr6DmU2BtZ371oiDPJMNRs/teEjNPSQhRlLSXCP
p8t4ZqMqfnD90to3LIusMY9wqNJ4sUEcNlCkiurGtDvIegZFBINEt4qHqqinLVIj993qpvZHvUBl
soGrnQpBd1R+2EPB8T730cjRhLsPouXBz6kNij9TmlVxhgMwg9mwvWwhBDa/jX0ww0N1yJvXwCMM
MRceVSPEe0sHDipsdO8qnwYkcgGse6uk8Z9GQlji267zKPoeRrKC93Sjhc5i7DZ+V/ief+pmYap4
lr2+w4llI40yHrllwPoOG9NKjeHogi1IGfreL5bmDxtJhUKH3dh/YGvJb+dU16DXomR541DOzvPi
KAmoohEvmjlk1yx2kzjLoF4DklVHQHRkrDIfuMNSZYnfNkMZBsAenZNktAuQP7v7noHlHnqwr6zj
Wtj2neWgYREGBZp2teWLYMMsXGlhTthnEDpCvQaHiWPt6g6CugbitkOo0HfY5J3Pvg1YJhD9T4AF
IHscdcGbP2B54ERWbDvKcvxRtHyKIP7h7DpdVDAIbbtf8Ioh1WbwFQQOmnSJ4Im5vOdL3whI+psa
539jBc+BVt4cMmWq77ll8TScZ01PnXKL0+DO8ltR8XmTuTZ9hHJFkSi0RcZ4kZrDqdSxgUqT2fQH
WHp568DJetN0095xsx0o0gY0hKW4wynVwyKknmU0B1xt5AAoZD1b9kNBxwnKBGA4hCNcTDboL48J
1V5/DGZv2IwoLO68BflH3gYE8L0+jdk0g1umx/m+8BW5zxnThyIwIu5G8COqsvPvzjH0NM49aoxW
k8cT/ENu6sKFj0thi/JoDwrTVXkO383IoBS22+gdCeSBgN8E5nNh0/gXmlf0OJdVufNEM/+C+qNI
PKyHPTBzdJsXQQUCVGP2YJwUx6H3g63XS1AWLHuO5bLwn7kg3kOPex48fRUsJUWQNhEsdsbNNA3Y
kLD9bCnAq+4wRnIm8JR3FHgak6jre4/V5Z+u1rheVErMoGbqdltwp43SLp9FbFVZ/84M2OGL15g8
ZoVTxVDZ7L9VsoAMduOTNhKqwyZlYple2FwuW1Xmwa9q9M83RtaoR+mS6taty7S9yRft72mwNA8T
wD37bhiGXbswJEeFP5XtLjWkADzHgmwNBOHHTdP2y54RLeaYTGIASBBuNx2Ub94REYadD/zFi7A6
Cx+msj9W484RH8lZGiJHHj+mVWZtJpfMf+pGsAdWVoXcmZnbSKInJBdRq7ryJp2FL8IlL8sbfKQN
6x3uYmsWhfSw9WFy1mlYqflwGDoM2P6RzUi/17JwIzoOUIgxhZyTGdHw4EB0aAhBFRS3eUq7uMTU
1zAvlC2yIdmqWAZF+0wkgRdsO+ePyrO9nx7czeA1S2Buhxd+5G5Of3eBOz8OBRH7enSyo+4ybzv5
1L4NoMGG09catnDnyMe4pzmKIg3+/AKNHaTIXjHeW4uwvsOFQfwWtS2fPcvSKXCKLMX/WBsddTNM
bTcIzo4T915et3HulLyJgBy23gdKOqS7c5XCyM2D/EEN6xgs2MBZ7MhyyrO/UTAtPxTg81C2k02+
sbnrHCHWo3HLGYiDAyUf+BDqlg9bmzbjAXVNEjY5NDvSoIZRrZ2WB40bVx6CRjTTkHRIyRZDONgR
pTi1XuG8OxPseMLGlNWxnB0gnXJc5QVAYjHK4vbRwVbfZlCKeetrxnaV8QxsIsfMOw6jv8QChU8H
RQ6nbCMFQaQ72Dj39/jP6t6pvb6BmLVUWagYb37miwOLloJjq3SsTFyqxIYPPe7/7lRALWae530F
3bNNRkf3FwoFTtLU8J/bSqfr4g54rJuSDukmhdxLnE6o06RlwFF3mLjeIlXxvcjYlP2xwQGJCk2r
rTPN1X3ljXS7mFK9lcYWN8ZH8ka4KF54hct/M47ivYbW/wZqG4CHGzMnDS6bU8hgURv3vm29LSZz
oxT1oTgVsB0bc1a0YUuY+cOo1WzhFqXd0ArqV2idkkSDnzuFLpXi2I4Q/GcddIp16c2vfo9yXZSB
O/9d1t3wBsGHyQtxw3FPDR+qmDikwomOyg1kI9yEAHt5Y5mCo7rE0gi+92Q7BkH9XpWWqVGiKacl
9OggX7gzzBtqyi5kGR8i4OmnGPfqOgbkA0ml6A2aqlxY424BnOi2mhSiukDiNZmlwijWdTLaXv0E
0SH1fQRboQ71MgpEb7Rl4esM4pPTuMfKUzSSdJLfyeRN26nuu1e2+PNRTOjd4o7f3HP8zA9LGPt1
cT2+HwJFb2wrQ80H7DUnCC3jOdte+PkGlA2AVhfiyftzoeMIH93zSoLjPJJT3eTRBO+a3Qxr3ScX
MNcn5hMSC9Mth6qdy73ALXDXDmUZYaeo2JlofpeaJo0MlEXuwMLGidMYsu2CtrgFbwfuTBMP6r1Z
ZP/DmU1xd07yYpunsAxbQNj+3buNf4IfKgndmeHaCCzOhjpTE2cDEi0b+oi41RUUA4ej3+5lt7Nk
TeJFYYU0IEVsPQe1tLBqSb2heZ09eRmOmKZB64fjCyNcZ6oN1N/teLaqYImqKnWPS5DqreYp3/g4
gbadGSEkNoKYNXSNOTkFdbON4iX5lg4cGdckIF/fnfUaofLlbOZ04gdrwax442g9EuQ7ddybIbvF
0qhJ1DZl9QQuI8QAAuNaj3Qy/R0sSOcIMt3jtzFX1k6pobrpSDluG5o3UGjBfSskAXMTMY+ChLXK
ph8V0uAIIo6VRDcJqfCiU3E745x/s3tb/64hovZUTWUTl5jaCO7L1SHj2PmhTCH/ie3fwzAuw1mq
oHzPhgcF/69b7ODl6AVtv7V53p6A43IOTAmzrbSb7ntprMP5bngLojRKRHryXYSYGhkXpFmWHnD1
uY4o58uONZnYkL63UFMrgvvB6TwvdPPWxAO32S/GOaQbF8KDZ5NLvgEEBHleP1T3sCPlp4JYkFkK
Og+a1v1goSyNjAlbrzuJLK2LmLh2F2e+bA66cNIHV6scGg4Ym63jN/gqn1ZkP1sLo1D/QcQbNfTO
udTeBqIu2a6pZYOeh6vnWJFzxuA3zQ8nKJwNY0E/QjGu6W94qu3D3BbtRiJ3e5Pcak4QBMVtIHXS
x67o82fbjOOp8SjZ60VnGF53WXD36lEqTmde7KDB4R+4K5pD0MxkC4KRG5YIgjd9MBgYx6vuHaXr
IfJ7LwubidQJFMb4Ek1lVaNmUk2sgcaONze7ubFhVNo17W4IqEzGlOv2rP9Uf0ecb+/KRbMDZJDG
I7qlkNzPC3ZL2qW8Q8EofVVkaE7cZyIWnaKxDW3TGFJjGkcfjL9gCDruVFq5r9xkuJhXthzh1MWW
nc8c6y+dPbIxloN/Lz2t/uBQywFsJ0WB/u9ZzXRpp4fBLYYXatwhZAbLfS5MfZqVELscZbpti/85
ThvmbGeGsrXrgheSBt3PAJeBp9zrvRhxyoPkXZpvfV9YJx/aAzcOiEVxy0T+amW8eUZVh900HQyt
sK1KSKJOtZy2JgCh1FOqcmIXMf3EZIBSIScL2aH+UPgwZbXoL8DJRkTJoGF3rgbW/x7AjHGMCEAN
j63vpM9pK/TdBOOLZ9jBFOJQQMqWbx0QZt7kgGM7cmDEgNumSdtfoxr6e/gbdiRyYDanwgnl82ci
DH0eUacmYdBBz5PiamvBLDZzXoIg1xOu1+QlXWBhqRoYFMJ19YmTFELnTY/KHFssjmJtbvc7a6Lp
piFIc+KSdSaxFtpmIIdNBBpDpW9CqPbCpb0FDgvmDf3TVBRTE5atqn7KSfTAMXDuPPgwv9gPAo7O
prOmJEUw/DNltfrhFs2ENLnqv03V0nsbBOTxe4526T6QQgNky5drzatLDdJVK3xoqIaFYwV4wtw8
lWDGoN2ivqMfQ8KsapCxu/bb522sD5F3trsW+IBTChmmyrIOZRb0JygqZEjPp+I+sPLxkaameKgt
2OhCok7dcLcMroDqvQtfuFb9mLXboXUmykRCyyEeF+VEjqOmeGmmsybwWEC7vi5g3zfpDtovtM63
3exa0PyhdDdWkKAEwr/YUWi8H1BrzGQ4Q0dkJ3A1fB4ru72d7ar/XnPA4aa8s3a0V39HGlAkZ7Cb
qbnvHdtqOEBdvE8jHDmoLVRQu35sA4nanBhl8bvwBhQjVJ5OYSvzBYuir6dNKjLU4ZXTokCJxM8+
oX4FCmiO23WOEkdu/bVUKf4q5Dz3Qvb+1mrTjsE2RxgUbHS74OBBCUkbkm14iY5S3eNihyTFv9G5
w07FSP/Q2tGPrjY+9hkEZnXTq7DraP0C8CjUMrOUv1Fpl9/qekK3ieFyYwW63Dkjyha6aJZbYgPx
S3vL7LK6A2EQigJwbQO1MZoqFESZ0t9x/0vD1qcuvLjpNVeiS7N6/vs/uJ0xE/A1zTO091htHbRv
Z3Fe46ycCNEbGlR2jMZLtf186f6nofNB/3WttTJbPcTlcrR4HaenLMLtof/dTTBOHNIMcm+m/W0G
1HrDBW6rxzRokYxoFGGeRth7PF15h/OO/OgdVkgluagUsZIWyagw1YzDNbPuDrXq9mh14VLngVk9
mk0BtTin51dwgBda82sRlt4vSpG6k0yAve5eyYJWjaoddmVcLwAM1qIrxrXREWEkSwoonh4XPbhb
nwTmjqGDjAYaVGSvoAD+w3v8/8FjayexhTORNigCJfClwOVFdGdAQ+BDFRyqGPqxVlg/Fk6DaMGh
DlnPyT3BMu0XprIj4SJsf19Dh+5VKjneZ5lmqEV5Xx3jFa4q68EGBm6rTmifvqECXb6CAmC+OIEr
5ACEUdzZzTnuKQvskm3T8kdCy/EKJOzS8lidHoA31pBjr0UioYhNqR+14pofw8UpO58j/+zwzvZA
cdZDnfjWwN/8SfuPBJvgHe4PBopyFn9xnKlFIpvbewMj8NDT6DMFuCTGuaQzkuFiuK+ple/4JP2D
Z2XNFdOCj2MPC85A03/ebEQuCQHKsU4aNAKirMtf80EGMAGBhPrESCS0lrvPd/3HA8zWmicDJGcE
iKcY4CAN8xYp/Nc0BlmwAvdoaL8WnUEVs/cVxGBgJvNz8eGPuxTVNUbIpZdfLWwfLbCZT5ofcALd
VyCbCbVcARBf+unVsqayCDj0r+pkGlyAKMEgfP18wC/N7WpFj7h7ZqKARE6/aPOL8oyBnlUweJPZ
KENnDhSFFPAo3z9/2gV00lq8BJo8XkpzIJ8WXDosfcvwjyW4osR4AebI1volA45w5Mxdk5jKgs4T
dKuPRmXa384V4Tv0XnLngFKfgDcRMnq5R3qRHnN0Y+jBQWdoDKUjzZUI/CEI20YL8H/3DPoAZV8B
4J8QVPYjDwXqYQLvthx32uOH2s+2E4L+lYddmET//Pd/NqjHc924XFaJIO1+tOzH1G+gv1Asv10f
yFj0x6PP5+/jAwwduP99UD831IbqvEjmdE5ILXZEVnAfeKfZlXV+6QGrQ99q4EtZdKlIylICCFEN
U/ra0Mnf5QvkW2xIqpjN559yaSmed9o/Y7bUmdei7S8SWt0LKH/rPipK78o4ffjjlKzdTOhgAmIA
N0gMZTE4ScCxiU2ayisr/cNRws+vpsHr2jkwDaQoJtK/DRbfenl1M/biyfGvCYB9eHvBI1YTwaVb
Cx/gr0TDD2enHbVraX7gTQlZI1bFtuV1AM9M6Adf89+6NGarCcm6ppCOcdIEqtknW05oh2Ub2ZGv
HN34oPWGtFSe8w42mx3aS/1ifcdl4StRDT+9ivtMdYvuRztIfP917nAN8TUkr3dfWKf48VXkB7oM
Llwe8ZMyL7ZolXx3WrH1dX5N3/1jyC0esDoBfBgKuGDj+gmuWxTgIk/e9XAWi1lqaxgI1eQuRRdl
w9J6BA6jASCsL60drwkS8bOlzMInEn/pW9csO4jaSw8VFbBw2iyuqgaIs2y+rcpy/uIDVplM2QMF
DRiMl+h2lijpz2nE3PK5J82VVXZh26zpdgbQRMjz5aDbsQyGcACMRIOht3WdbsF8fpgheh7N1fxU
VcHvz8fsY8YKJWvDlhFazDZI7uf5s9NtPvSbpna2Wct/SYbq5+LIlxH+VXWeP0/11ywQ8dRVfEht
At82O+MJIBEWcMZmOui8Kzaff9SHBxp+fR0LoALkixJt3CFFRc/KXoCIerMl2QH9AMjWNF+zcLkQ
SdcWLr1j1zDpKxDm3PRvStIfwVzeQWrpCB7QNaGASx+zCg9qMJ5fV0FzdLiCFr305l/Ut8vIYrP9
A5oo+qTqsnv9fOTs/yRQ/t/VD2O3ChiyJR4MDI04ZkDqv3tGdPm+QfnNjYxQ2XiQgP5FhjmNlcDB
hH1zeNm/Wg0ASRDIyW/c3C4fAWyVEjLypnhiQQm7LzPpfI/WonkPpC9f0ePwG1RmoO7qa/ia2FnJ
AGqwWxoPaPc+VH7QRxbcsU/szGcKR3TPzAZC5aoIJ/WSF79cWt/0ZAERVdnLG4q/mFfX6374LfA/
Tj41v+wFanRhChmoDlUW2b2IWgV7iaNqg16Pvhnbvq9xGpH+Vz6j96xRI4k6Tuyt1xIYU02AqHAH
ZSIyC/uVsh64kQC0XU7z7JwX2rvJmsyE5mtrvbomN1s6Qh3M86bhkFnuY1q65mysUexRpK7Mwc0s
WNiRUg8AtBS/K7lAsUxY1ikHQiJahA/TKjR/YzjejBs5Td97kzqAdxg4IWiACyT6xdt01M3zUvJS
byC77TxiSJc/opLsu5N53YOZ99rv0bAFGg0AZKfx2O+uln8yTtHOWFDVj92mRLNl4a6N6AgOIfxk
uftS6b7eutXSJWyuzBawN4J3hWjsNwJBrCakpYVZhyOlAMK5B7EsVdoLczZMUWHcERiWwmUbF4i0
O0B6ATxXpPduoDYPR5l5EKGXnQlCHVolHmR24afR+Kai+H4xgbez8G6bKz/dK4jlJ5xoumcmJRLB
J4X+YSDLb2wpvVd31O2+LXgKDSEq/AOYgWzvzD4cDTIFOj3obhgEqPMHEMxa+vmXgKtx0vhBtitc
oNfQoQW8JpvnII2oERMEqVLLhO7oWoAmKLRPa5uUgBZnDQnh21OfOk9JcIh8sVEqLyLSFzoegtZ9
nwMGpyMfeJ4QQEf/IFEx3Svk5UVUm3y594Ny3nU17W+Zceu7mkr6iOuBBYgEelAwZ0WrFaBqkem4
LOrBBt5FFANslwl9+nwnn2PdR/t4dS4HpdPMrAz6ozc7x7l9BJfvK0k2pH/Ph9c/qW8LwM6SZfCA
C6j1SpryD/XZwc+WfVnaVxLg/+hSH7z9WtkvhUTdXKOOfBQSg9ZC2fq9qmGYNFKaJXQcq/tCZnVs
OntIIw8KM8EWPVvzTt16ztD3DwDbdqyW/s2YEM+QPZEwIpI9rQGPR+849MtatFeuTxdGei0PuATd
TE3l90dO9RzVqtZRACOKz6fxw4sgBnuVq2e+CbBrJvjvEehHVW16NHl5ly3jc+ECRptqE2moGn3+
sAvH2dpRpzLzCB7z0h8XSBkBpwsvkn2e3Q7imkTohSR9rQxCSnhUEHg1JD7R+zYV6EN2/UYK1N2/
9gWrNB1Ek5zPqC0f587zE+iWNy3gb5J/g5xL/RfBWX0tr15z4yfLE5aXo0Y2UQBNAOL9mXrytg6u
aZtcmorVMVzb6JwHZTscddBvp6WIZv67E3CmuXYxuLRqV/FhoDCBKXUNqBtVbpguwxtwvVcumBem
eU2H97rFq7KRtcdsHp5YmiaBYBHR+uFLk7ymw3dzEFgzCeykV/MYKRxKkTtXSDWak0Y76WtLaU3l
zv2+LGDkWkOghR88Qh9ELu5L3f9RdL4SSS/MwZquDbTG7HDWQBPIM93N7Iv8bplEe2U3X7hMrLna
U8bhbIOaMyiO56pRqL23MSg2bGRhXQHJVGRbQb46WudP/OdQUAusQc9yXzAIhy6vfee5CRwDoqq4
UkT+mASMivFqZ5cLcK0TCFpHtkt3+X56qpPhzpzsPXDnkRfpaInodr7h22LfJe0d2UPrdM8315ix
l6aK/u/3OUvlBemCJa3dPEQvkQVfErEka+62RooyoF0OpaZ8fAZLPI/tKX1sIQnJPdjBfL5jLr39
arNDoHSs+rYAEtY3QLGnDy27JpR04YBak7OnMQdyx2dBUjokSgH8HtGWzcAuGNj3CbJMquuufMSF
qLKmVpMRCMfG1z5keINkdHxgvar+OV3Ez88H6ULIXfOrW2M1yvjACtVZ1Mwc5ox3c9+EHUzaP3/A
pQ9YneXK6RuYQbnQDYf9WpCmPQRR22+1l36Few6/xvNz/9mDVmsrk5UOwE7NeKJCbRwk4Z+/+oVL
6JpYzWQ5CCc3FQxZXmh70+T8mJI2Cpbnxb1G3P1vyX+Q9P1XYvrn/WfgK9GZVn6SAhuDnnuKxZO5
JxB/0z92UGXPELYsHuw0DaJ5hCLvKC2y6WXlbWbJ1V3LZAegW9ve1BWkatCD9+fQySqxW0ZAi+CX
rVBGt6pXaHS4V9bkx61uSv6fAQUF8DQVEBcuKrsCYy/XSD8r+BGFnWVyCO054DLC80ttOuLPTyxz
VA7rvZxOYd9k3ZWV9eH0ADl+/vs/I3cu8vGqWsAgLF/L9qYEAhJePM2STFZ25REf7g48YrV4mcXz
cR7c5ui1bwPuZiTvN9pJAMbcfr7ELu2OVYS1ACWpLUBnE5uhTLBMG+vclSRfLHr/N4H/DNEsnTxt
CRKqehEHrvlfSNvEQS++Uau9EkAufcEqyirJOAG6ejm2qckj3hSHanE2pejKKyf6hVi7xgShJpHP
ZAKCfenpk9WOQwzF3DfMvhtrSzzOxRJnYL1c2fOXnnb++z8j5rsFs9OWe0kt3Z+9MMlCgqNnGsAd
nRI1m/RvY5Mrk3/hgCKrBZwGElfzuh+ORVG9cH84tZP+/aV1tQajKBss8DSX47HqAEBsp+o3BdOv
maBq8PkDPtx8CAGrsEt8hkKX19FEpa9teQ+biwMYQ2BhqS0Q5FcecmmAzn//ZzLAe++GnCk4+ub5
rb3QZJbtlQG69P6rzOpMSW4dSGcc5VnYx2JBsEdvLn1FIbreTpM3RuNAsl+fD9alIE9WF5sBzoWZ
O/Y0mXT5MJTE3GRUAfjFwLYCSRGyX45P5b5zrCUBaklv87b7wwxrNz4jsGyEc00AooYc901FKPiT
I5Sc4Djs7CU8gE4uinQ/gp52J2rjEvv5S38Y+zDDq42tIbsiRIV91+omhlEqPO9ZVIsXOj1+/oAP
IwcceVYlFUvODWqWHKnHBPV5QQH0Ht5BS5+vBO8PtzJ+f7WV3SktLK/tSZKjLRMXLii0E8jvG2k3
4LJmKYB1qa+i0gCG/rUvWm1oe6gyUZYGlGTungYAAgcrffbFtXv+f4nH/8sV8EWr46jySTcAG2wn
Vakfh7p6psO0WSDWAMqf4cnAUd3zpSthosqHvaBN8VpzIAPx2yMMPE23gb9KfmV9XJq+VQSw1FC7
bBR2grLlb1rkdyNw6xGk7a4M5oc7FB+72vw9MGQW6lhe0pRzVHXPvLVCJ9DRWNykSOa/NmOrMFBL
WQKpnZGjl4GTZe51M4e0233tx+n/hi8l4EQE61cc7n5HN9ALSyF7QFHuD6AT8fkjPtykGKR1YCm6
yekU5l6VQcSK35oelkrFXXNlj54H+6MVtwoCDqRYtM76JSkHWycDxC3CYhiCKwN0YYrX0BZ/GMB6
XAKeOD76y0EAsTAaok8S+mCtGfm1OV5DXAqIRdiOspwklZb14rsd+J7ASBzGzHX2n0/Dhb2wBpMI
6sKlQrgTcGg3fpkBPLzr6LUm/wWUW7BGkKTUFNXY2vMxW/I8j4A5rx6lBWFVxbOl2vaV377XANCD
+sgKBmESX3Ma1l0Ko+S6M/VLrTz6J+1BTVtI1v31KoVctinYfKVO8XE/FXnyKhY0fBwLArJegkY7
eK5+FoLyPIY4R7cdWSA6Ax+usi2mGKzcG+25hy8NO1+FCCN7j3USQpol+EQxoU2QYEHB7kRO6sri
ufhpqwihU5W1ahwY0HVUP01uN51Y7fk7PrsNIPpiihQfUxixdl4LODxK8Khn//z8+y7sPn81rOhd
tSCQlADFVZ4MaYsfX8bhSvZ5ac2uBq/Ki0qZ9mxqqatHp+8q3G6qk+PZL5+//IXQtEZzTUs+WgBa
y2PV3FWS7ma4OrfwrfVTsfnaE1bxtepY73s5h9tiod4Wz0+jvA62E0gE4fx/nJ1Zb6S6FoV/ERLY
TH6lqIlKKlOnM7ygHhkNZjb+9XdVP+X4hkKKzlPnSFB42La31/5WrNqVdvqXCvkkBup2Qqof4ljA
TDXK+zYaSyOswArC1hS3kQewFu7i4UiGd+qaG1Qjbmd49PbF++ymL/mESkb6jkPeyuFkqcu0aJyj
GJJAiiEjaJGLN+gH6HYc43ZT+Hb6FV8KGA1qmzJFTEgHACCImCgBxKuRjah3zF/5gIWArzvjNDyf
SU9tCj+gPjDcP3FBg8y/61wXuo95ZU1caKV/RR4fTg0ldvainFh5Al1GVpu+wGWCDRuoJpzqZo0P
ufASXRpFZtkatrThYGVcIGJ+XG9HIeIwNlv+xYGna6QcFwIpXrnNqSJllwZjyuefde7az3VS2w+D
lIj4BpBWamNRi/0GbQPskFLBwT3M+xppSF8luBkwYtzboOp5cMGxvZwmTBQEF43XrPzOhYnuXf7+
ob2lU6NSxJllJKv5gQJHwdMxyD14O84/r0/0hcb2Ln//8AZiJqASjfYUxQo1wAAGdHtfGda2qQtn
ZdwvHBY8LRqitpi4VCUT2nr+a9XAokxpIyMTWxQe1KODKj9SotrS6NS8/dpXaStLn6CSV5C6O9mx
Z2zHVL1lVjvhWFetzLaljtHiY1PMhZ+6+AoXRPN75XDvToyZF+YpvYjtUHN7/UMWlindWCjO4KoF
Giuq01LvgFLYrcnML3aLFvGqshxSS4rshKso33kyRANqH1Yr1LL490k/rnTFwhfofkKjRb0G/Ofs
BFT2qRPON+hyVraGS4/WTqHKzacsc4gET7C/gQIwSrN6ZW/y6V0Xdl1a//Z9iZ2J79GocyQBryQT
49YAbwTmU6AkMdHRrdGDlo7qyOqvNRr1yoRfeq/13+kINIYFk0hBogSWx1NfiaAiYsvAx4PP2XQy
ZP9m5gyiGWxYVjpoYeFwtXGQNxn6fO7Mk1PB8KmeJih7oLcJcjLhpTB22bUXCt6XxrNu7kJlCu0u
Wjbqy/RuSvi2StjaTnnhQ3Rzl0FWoAoSfEhWQiC0LYft8Jxs09AO+RgkvwFXE+f6Xp7LbXKn7q9/
z0Ic0JXVSsZcATXYnsyZHrPZs24B/5ao3JtEmBCUI15/zcJI1xXWKHC3uxYJzRP2KeYRRarVM3iG
a8V8Sx+hrQEgpQOpAuugqMzh8zUjFYaaweMo8nk3WvNaxvHytE/2ev9nUCINVQ6QvJ4sb18nd016
3xjfvtY82qyhUE91MO3GvTcrXkqaPbnpmi/C0q/WZoeXTCX0Xp4VzW6SwbCbHWzSlzh1lSt39guj
VhcZj1zEvTPDK8hwQKSZf4yZCPz4HWK5gK5atC6MH93RozC9ODYseEMnqngAURLiWGygv9T4usaY
TsobcolbCtLOQcv/mPKLG0FdSlwQCcrkCIujPuPyBlKMeoOzundkCbFW1teFeKvrhnOrZ11fA9rX
9iUNxTiQNEBiCQjCqim3HeR61abJfyRtvlMNLV+uN9lSn1+66cOma6iSNi3M0opG4oISNBffcmaS
oBf1uRj5t7qizteCuy4oTl025KMFN9jWfwZ8FYDUsME4c5ofWfclEwT4gmtrpXL8OFMeFN9lPoxg
fVwEDQlS/a2drJWyOf9uVz6JHrqMGGXGhQfMIrKJRlLsGNi4UW/VzR+POYClKcjJz6Rt4WnHkScu
9m5mFofOmitAlWEQDFMEDtRDQHGdi7WhayIoX+UGNDcbz/LabS2T+c0sSRlkoA+H5QAM5IY28MgA
pdaJj7jqc6MMPbWpmdmHo4rpH5ub7AhDNAfJISvzz9RBwawFQFFo9qBskN4lN1kKT+m5RH0V+OCA
ZnDpvbAu979Z1gyHJnfKnCccF/KdZEy4qNdu5ltj4skN8XoKqJRbgVCf1/EeyrMkSvq0/omsE/zv
SgShzi74BvA3UDMyv9wRHMxBlEZ9uITobu8WRrNNfDw8IOnsHQDH9J5BqU2QPh/MB1BLptseTpJR
axVzWLKSb8ZLHanZszYomz4+ADpYHfzCAk8h9Q0wGxz1F3sTd+9ALRG0LAFO0eidb2PB55NhuuYe
G4kRVhRkDEEwMoOJe/hwe6puDFSpbiVJ5NMAn72gBaznkRgQYwKKojyQKR2yk43Jj8DcY7+TQVVd
uwCh1JZdwJsEiJnCATFFlk37AiAY3edyyp9bF7UTbYNjoV1A5gwAYwbuM2pif/aOO4XIyounxoGF
1JzWw6nunVPnjID2ATR3lPBl2tajAnutN9tQNCiJKjPSnlnuWQ/wB/V+0qRH6r1vPJxS6unoVhyI
DjMZTl4+y1smrWQ3C0/hUeA2eL79qzW7HrchoOwCuhrAKBIyYNT5bUCVVoHN0nuDG+QoodLeeYz/
TvrWOSJnaj5ZdvetKIseVI6c/IIgAdwdVjfjGwFKfDOBrVQGOFbyJigSh24AYOJ/gZERm2qW87Fo
2i70RZmFEFx69zl0zU+89yWwuZxtfSHVGzix9XPT1N05mdwEAIL5L2BBLYTVMr8DXSRGA8j0tvO6
Z7cRGcqVyYgOqflJyhrWBpbb7KDIEgGV9XfPadMza9DCViH4McYTj0CXAD1ZcodvxNgVofBd+RLn
0xTNNDP3OEVTgLRR62jWbrZzZ+YEtQA8vXTrdi+Ioj8Jn/lNm6H+2+xn/ssAQevIZjlii5i2e4rd
/jazzBjFXxCsNpg/7qaGXcNN64Ay6FOKj+RNvMGIFiFrkMIFs/8f2ibd5YM33INQC6G6nbAQpOdp
Z9k8PTgpINEVQgpolVAu+opsJAPMv5hkFdLWBaQ6Rv7z1QUn5aFsQHEZ4C0dimJIQke6oKhIyxy2
jcMmECt7GJSXOBCAhQWOX2cY2aaVJioJEsAeH1qfmvdFm4OI5dcikm0/7zntbNzA5n9iWgEu6eRx
mFBc78fUzQ6uxYgfgNYRY131RH10GjWeWVXlHFQvi71yM3OClHjIS1s8Rl1DPTL/IEVRvVuoushg
xl6Ie6k4oHzdQGBhUaG84Q70G/9c2ix5dy3ju+S89RA7Wpw1UoSQLShbbMebubtRDZR+lY2XGHxu
bpGDGQDgxJWRWyEFUcH/AshvUqt7lWIUpqWrQrNJ/BPA1MOWsbQNmXBUQPvKO1vAlJ0lUji7Aqel
2xT4tVNvec13jOr8e0xN+oyxMz0i4Tshnhpd54D9NLcsMEvlBLNi875oifGIq0fxCmW0iYKOdNzw
eBA3RJbUCOMJaUrR08mDgdgMe3jhUw8Ja+EikILSdbAmgyFxPmBucpKSb22ZAVeeAoBplEq+d1NL
QhiftVsjYzEMAIuMpdsMXERMBeBgNz3PyKEUDPzmtJw2fd9OB0YpvVNt04fAQvFzBpXGAcwTBTMg
hrSbT2x+kDMkkibNzbupKuk9T4H/aZUadpjBGKY15oLwKthpmlO/ny54Q/CwO7jtjvD3PVIzFc+g
z3UhNQt1W4qsD60st3Y5q/wzMSf2KDncZlIFVgobcHJDuYF1hzpq6IhbkvzqgMfb1UOTnhNEnI2w
FQ1z16k3Bcq/goSZcTRRU+VBZsbzLruIjwrGsAfC9qsE6RHehfcMKpHHqmjLJ7OH6qmu8moLrHFx
iyJn/q0qZBxwlYhvRV64RTBh9Byb2oQ7zUTMnaCA3oISGGa2qY50ts135MLdQwwKN/Cbgp0h760C
H3eeAfwE51s/BZw3cLMJTjDKNvfIqjQPFe7MI1mq+sUBA2Vb0sLbQyXq78fZl/jnxV/Cmu1jPWfd
t5oWWLpEHT+O4PP9TCEr3EM05T3Qvp33pWxyzBOTbaC+AF/aaNwjeFggsQ11dzMgzXmyEbzfqGVM
38pe/JYlsQD1AnakG6em3Eikx2+HTsqzzYzux2gLQA3bBJY8QzLu4KA134yzKlI0saRzgM02FvMC
FhEI4BhF24LDbiEYRrsJbcs1XnHPmD/BfTz9McP2MFQIC3ck6fO3vgMoMSZptSGmImhJs3sGVg5F
CoYLbbhnCSwscd7e9GSiPwalQGWcZwsXlnVqHMv5shnrh3Z46k0H6lnu5CFFxn0vgYIORELUORa1
+GMOOYC+ju+hfupClJUjnBrMNHtNujy7SZ18eETcVjcIvRRkEOU88nKubhqEuENpGOwvnaGdCOum
J5E3YtNV5b4dWh1MPvLKRM3cWOSvY2U4O7Oqy2PNrfEwwAT9ZFkiDSVVtoVLLApaNdymojxFrXoQ
+1MC7n6bcITz2j86cwm4Mgj6vzIyXNiweXWPumN7JeOzcNDTK0Q6u7fnjnW4+ctQEjLltA5JYwwb
CpjOSr5q4ZytF3a0cLt2ndZjEeZhhCLXYRNjXWrreusbjvE1aYZe4OH4IIM3I6QZ5tCC39iTG8GN
myQfdg5Pj4DYOUhM0JWz39IXXRrzw0EGuXMfQRQntLqnNz3wUV5SwFi9aI6xwVcEzQtnV73GI2lr
5mWDMKPemAWKAFFxJdbqY5eereWJ4cpZedmcm1FTNy/wkUcIEf5ade/Sw7VzkV+D9OIPDYzvXACo
Z8BnIxQe8q+lhGwtMWFbvLSB9x5Odmu8FzP5NRJ/JSWxNBW0iyp3gu5XlC7qIQC3DMA8PQpRnE0A
KK8ff5caRkvXGFA1eu4Ee4HGIf1mlnKCpcb0dv3hSz9ea5dmnOui5Nj+YStc7ezcqg4zmWE10Xrj
SlX1wvFdL0fhLcpXka3BFDPg0OIMEARPNrzO1VvtV49KqD/XP2Vhdul1KR63yFwBQh3hMLVpWrlJ
4Lo8DvCbAiD0a6+4fOKHCUyF6dluOVpASjcbaf3quIxathWo67j+goW+1ktS3MTEj+4o2PQCW6Ru
uOkK72vDVK9H4dOYqZo31ikpXwysRl370Km1C56lPr58z4eGabK4BYklgXOKA3ufWGGZyo22AKKx
2MOTDkzCHhmb62209C4tCs28BOyqRxIqmeLq1Dj+fgBf2m3BCR9sk6LQ0F8Tdi/cxekmgszskK1h
M2Ru0mahyzPQ5okLfHePXf4E2BFwvBNUmnAWDK9/3NIg1iY7dk8VPLucHEs9rrxdScdAyeZlhtAM
EOBiJQ+/kMfTLQWL2MxQ+J3EkUoehxqVwJ0ZcvXKEx6AI7FthzdrXEkZLvSWXqAC9t7UwDUHylnx
l8rvfX8P948JfZUZr9ebbCGE6YUpsN9qvakz+EmZzbGym5/wwgrrwf2SvzOOIdqkn704yc3ZsSLl
gBdtNuRlmHq1sv9Yap7LOPgwcZyqbjJGkKgDaZMGxKv3HkWVv5Vte1s+G2zNDnOpkS5///CeyoDV
PU4DVtQM6g84Y09ZLw+iqNe+YyFw6RUqRAIf6k6QprgtrY8cOdtzPyIRcb2LF2aFXprSFpWFGk9c
WV6cvgAxD638lU7ZtjbWjE+X2kfbfYiKGQ6rwFGZmb9n3P8d5zwNXOWu7JeX2keb14w2ueP4KGfE
sRPkhmafDuJ4vXGWhpC2hHdWQaxBWdgfJGAtNDAu+wvUfahS3Ous7BIW4qBe+YDDFNIIRIFSUgKP
kDGrvwfjtjhV43wHn4UdpYnaGnHifS0K6hTUTgKhO+CgGlUOGM7T38FpQjP70SONcb3NFrpbL3gQ
bmVMdo2L1RlehCNSFEL8ceof1x++MFr1kgdKDBsoCeLjTNEc4HP4jHRLuTHG5g4ZFXt7/SULA0ov
eyhaGxCH0baiC+XAkOq5BB9kZYVdap3LOz8EC2Sher9zEj8SjQlDCPNxMmCk6K0oKRbGq87RZI7f
oY7wUg2Z2/Dia2H8TnofZ1XzWLc2vB1yVItdb6SlntBmtZ/b8P7rYnVizYHBE83mP7NyDJD+Wxmo
Sy2lTeukALMtQ+XbqcHFBfPeiTznXr3SxUu/XpvYVWFnSE1BwYISge91hWJhC8loDhV0wFKxFrk/
/wT//4ofzAZ46ETOp1xAE0lI9lDPDkEKUa58xucj1derHziqWTrOhBVNcQ24YvfbyP0VEcPnLeTr
fqlIzQ0VqvkQlxz7BlCc1zmDewRc8nCt9vf6EPp8tPrs8uoPc6HOYGpbS9Ke7EptOhc3m0I4T7zw
nroEUBVZ5WtqwaV2unTQhzchz5xDBsn70zAL3By0zish1coZckG57es1DG1OSrCSajwcnonw0oDX
mFnb/XZO2cGrx2M7mXuILL+nan4nVnXnpfRtYsV9r+wHN6se+tx6Ypb5dL1R/5Ut/v/9pK/zPM3W
BHAG91ZRMfqoE/fii/NGPu0d15jOftUkd3Mpkn1s1+Jk2HBILQklRzOhww8v6dkjHSXqohTlTzao
L0FllN0zipRwSz9UA/4NesmT3UDZ0g8zdNHmJO5sMpIbaonf1DYnCNZrMgTMYfwOuCr3ZqrAnwFQ
EDmzpCofFOw+4bUk0MutIvsSfvE7tOAUGMMQ38Y4zZyQB7FuS3h8HnOccsDoEdbOUgPNNiYD6dWg
uPBRfs8jpP3KtxKQ8rAiyjqk0sq3CNxwVcmxGojS8k+5wWOUjEJFpmL8D6ho/Q3rEBkVE8m5kCx9
iSfLO8D0ot5NCQxvKhthOZ/68Twwz12JZksjUAuXQkgmKDi2QKnwO0rF0bbjlU3KUpTRA2XJwKR2
IWdh4NHbN7n3YMuVw8y/U8tng0mLk1MDb47SdprTENl7cYMK36YLnBvvwDfJtjqQu+IY39lZ0J5x
VLvld8NK9Fn4Jr1ohOGkBqUDqU7ChzHslk8cLP6htewtKfxpre5+oVP0opGUX2y14cl2MtX8067n
1xJeIyvr4+f7Ol+vFsHFlMsKxyNRq4zuBnaq8NaY7Hnb12zaInkNP4LO88OknPtv12f+Uptp4ZTC
K46lPqQ1lizU+9S0aY07O9UD5D+uHQgXQrZerDCbjVv5PiVQWBDvGSgadVdkHo8skqSbuG7dPWD1
5ePXPujSbR+idurFFJgPU50k/VOIYZM6SCP7X0ICWfjR/3162/peB0orjVzEOoD6OntfZv7FX3d+
nVAtFl7/iIV11NcmPphluFu8lPO5Ez2yS5bUMevgYhIrLtc011+yNJC1EIBjrl3VVY8Eby+jPsvu
GR9XtpRLv1+LAF6dD3EGc5ZTl1VPiTEfmDVFjhLf0tTnKz9/YeTq9QiOcjMP012cetiBzx1MxOMp
/Uli+v168yw9/zJHPw4ku2xzWE6zqBpqWNdncoZ/ml/BNG6YViLlQg/o9Qig3cD3BPDHKE+cAiTL
6Vdj+ytZ3qWfr03sEf7OcIdmJHIZdL/ArJXPdYOr4wnc/5Wfv/SKy98/tFCTwDUc3EBcbcg6jcah
oUjxFru4n9eKGBcih669n2LDKBg3zYjR5C2++NShOPd3lUJ4W6uXTNpfOn5CGP3fL+kwzbqKtt2p
YfZ9K+EQV1IRQYy0pgD7HIxh+Z42o82iqImXzG7kFpAYScibgIVxDVh6sm2FIpcWTKs2HiM1lbfE
XNPfL9So+boAX7lF5sxNQSJ0yl1DJ+tZysyIIDPgzwl1vKA3TPbHK+T00uHGpDGtfKVJl8a2FgJw
T2hlBaENhCRDmHpvEiae1yfmwpN1ST6BcCI2cPd8GpDmCLIs/wYH45VnLyzArjbpTRD4iZ/17alV
LXx28+1UnFwxRJ1Zbs35idbP179hYWDrhJLZKQx4L2cQync8g8Bn/JbyTAWJ1/4VOb/jqNy5/qKF
SKxzSlQdK9m5GZCscFYBDmUo+0CwHPV2a3uWhSigV3gCHM9gOG6BwlFAkwjJYnkcYKIUwhC++9JV
ia9Xc+LBKKVSsQujiLw/W9yCH5qc7bAS2a/rzbT0EVoASJM5gxRkgIgJ9koZfItx77Ox4KP8tcdr
s5+mCFuCNeIkctjSFXkkwAsFlfHwtcdrK7kHNBaXpeMCjz9sqY/EBPSg32leZyu/f2laaJO5GSdl
TxlKqmAa+iDi6mh5htyAWbotU9hpQGR1I4m50tsLQ1Yvsii7wq+8SuJEN3U2anfjFKdN+BGBygpB
KN1db7OFKKKXWyjDIZz7bn0R3T+PIr4pWLJSXbUwmPSqCmGg6M9H2v3kwt1jU9uwOLr4JKeFs5YQ
XPrx2uLOEyTaxQRAxmwMR4dOezgMrbTL0o+//P3Doh6rtOnsGXEbvlcBM0IHBTW2+n290RfCnl5E
MZqoGTWF2ZxgvDeEVRm/AgD1SAuYQdYjtOuFz1fOt0stpE1oE95xGRZylAyU/GjD7bHw+qfrH7HU
QtpkhlwYitUCR2eQeTdQ8PYZ4Gjm/vrDl1pIm8p1VyeQ3OLIP8G53Ere/cvVhP/kg6oJ7+qV7fnS
S7Tp7HkoWp56h0Z+at/DjOs8dUBJD54LtTYWuqSE1PT65yzMZb08pEX5iaXKJo5yb9xOQFptuOOb
GyXcPLBzuZJNW3qLtmoPqjFbS2HC2fMBObtgcuC0B9wNz/Pt177j0pIfZoWNU2TlkIFGhjN658SA
+7HT+fE+zfNuz+Y0/1ok12tGBgYHVXAoWNQz/93hwOEBie1l1kpoXZgVer0I/MRaIXB5c0rBfhIC
rkfOynFj6cmXv39ooKqlnit6oz3B2BjG7vZowVw6aVeevsC3gSvlfx9vjF07wvwW9FEh7oXjZTvb
L/1NOnJ5LBuOGmgs4c19QaF2QBVzDOfPhAHfD/+xoK+6HGY03bzPxVoOfWnEaTEA4iVGfRtIfV7M
uKRvB/iWTj7vIysb6ImTfI2mtfQiLR7AWYygmg2KB0hRcM06O+Ov2rP6LQ7vKexO7Wol7iys8Loe
y6q54g7sy05IMoXc6oMcBfJkKALPOLGqPNc4o1yfSgsjRedl2wqwmjHHDfswvRsFOUzlmlhnoa10
DSTrS5S7NXjyDM/iCSIXhsLPMX7KsjVN3ELo1yWQ2AKVyFanDUZ5kbdBayZwdGYWPQBdIVdCwEJP
6He7flUloz0m/CSc311Vwh0WWm5ISXsa7wrzpvWd8HpH/Lut/yRPq9/q2jmYLBQUw1MVq2xvJFm5
TyY5/0E5zjbJBD2NgHAFlSvEA6V2eh/DimXPiS8PMUCEh0KRYeWnLI2JS49+iB5qsLIpLeP2JLz8
BGnNCa9fidwLzalDvC2iJmOQly2H6bwmkrwNpicDWTevuKcK6cDLgM/m13Z+utgTtw9u7mOMRIU9
R5NR1Rujj28TQzxc77Klj9HCoEw7GqOEwYp6XDoEXd6IjSf6X52T9vty9O8rVBlk366/a2k2aSHO
hmsF1OIliTo4Fdl8m8W/vRwWo627uf6CpcmkhbYMPtgmiHdmJCBsZ2P7PR2nk1UPzhefr+1yfKSx
PX+o58irq31bodZs/G5M8de6WldRWtLp2qmIgZgR5GhYl3KxsYbzQ1KOu+vtszApdP1klsR53mat
ilxfne28OFQwPLn+6IW+1WHeTW8Ng1P4VsQL51RMBQgi4ijS15iutM7SCy5//zChU79HmtHpu5O0
20MdF25AkvaYTOnbwMETuv4VC9tYXUGZMpLgLht8/tiDDtB6sYwxIAYKDtKfyl8zaVvqhcvfP3yJ
U0BHWTYYpXlufp/J8ISj+8quhuERn8RfneHt0Z6nOEObQIOLl6w2Hm0T965YU86YBZtUWKe2R+Wc
qcq1u6sFUz8g5f77NTFwf8ykCYmMuTnOBbgpGawNhiZ07acMopi6MHHTS3ZmMyKHkIUq+X29r5aa
UZvsEwef1SwpmrEn96oHqSOm4fVH/2uvz9pRm+gxUDbCR2kscCki2/tk7KO6K2W+7RvJb0o4IPNA
cQbPC9S9lO2mpHn7ZEk1Hy0JWXXgqZrhYGJb1o46tko2s1/jiruRza+pGXv4efspqmRzONLfgyDU
g51cjEm+F7CD3lR9OX/t/lKXZmY9LG1RbGZGVl2hUKzPgrkcgqHM15STCxFXV2ZWJiR1csLyYdaV
PPUKPkkouKhvUsNI7693xsLE18WZsLw0eOehn1O0jd+eyUWYbT+ofGXO/GuMTzr7n6Diw3wcJaKJ
nDwZTTWgSobI6C7L/f4e2fvs0FZWHZpVPHxHWQ/AaKoQ+QaFUu3OQRXSQeYOCwdv5o8WHLFD0+xx
809LhQMjm3AmyquDK1Yty5ea4tILH34pYY5oxgJeJWPGzhhSj4DfnJKZRYqs8VYWZpWu8jShbOCu
m0MKm3SHyvHSTYWwu7JILD2c/vf3+wZycL4UdtTAQhA5rbNBs5U97tKjtTDEmKw4bL/ViaeyeSej
K86e17hryp2llteCTZ7hVqOYJT+VkFQXZb2nlnUCFO2g2LiyE1tYe/5duHzsXJlz3yLdBCTFLfd2
lPB91cPpiwV2Oq2sbwvTVRdFdspSBa44+5NM7BaGl3Z3Dwgb2fLRWXNsW+gIXRrZ2U0DX4q0PxES
DweUT5Bg7Bq2koRb+gBtBtDUhH+94Y4n1u9rkMbokGwp6sauh5qlp1++6UMXyLRMFSVOcRr9OUGB
+Rx3YTYU5JyBSrKSWVroZl0b2RbULlEI32Nf6hU7eGDN3x1olgY40jPUVaDoPQ0abxjFyjd9/j5P
1xfUIilrs4DmrO5haeSR9zpnzaZQ7D22uns3GX9dbzt6WRv/P4x6usJA9YSms2uQqJr8R1RLNUGe
i3Lj0HgKXCeWIWSaSUjz5pwg8xW4nrMvrHmPBaoJysEJiSHN/ZylaocVtNvA0HwnUFEytLC3E/aI
ymZSDbuyLYwDw/Uw0DPJEELFALOvgSCr7DRy0xU5fTFQaLt1hlXLo89b0NcdCByv9o1pzuPIdvIN
hJNWiHqEW3P2/uCOh2x45T9fb8KlvZSO7q6RfGFUdeOplUpCwwqLSqNW37O6eUwGl2xdW72JiT1w
TsHDIrcxthwBnPJ+XH//0vDXdz0ocqrc1Af7ReRhD8BFaXfbSa5dHH4eGTxdhlqRSrYko/0pTspH
mrXvWb+KSFx69uV4+2HmOi6zKbEQdVrf3tNZ3MJZfm2P83nshyfMf589ua3pGVUJdD5OfVX3NDBc
eM4oYnb78HrDf75t93QFakckM50ZYblDzfxW5eo7N+ldm4pdCrpPxpJTUvN7blQrSdulL9KiqJM2
fgYefH+afShdRkt533ywFWBfa7xZQHZsr3/W5+PJ0xWpI0i9yjKM7jSU4UTyTQ5uNKnXLOyWulzb
TNTtaGSDm4AZ779mqPJWaze3Sw/WthINmQCg9jKsYA19E+n8vRFif71FPg8lECz8dyiJuYpB3G8v
y1e+g2HgeRDszkonEgCdk4fxMK1sh5Z6WJvKgCRm3kwERlR7WSCr0E1+Z86jasqvvUBXRhqd4YtB
pMOJzAppIxyB4vsEqPGhfbreVGShG3RVJCnKRNKLM65xGHfzJt6b23TDtxScgnC6VScApjc30404
9+fyUD2Ql+Iu2ZUrq+aCzMXTdZNjkvY1ZZe3A1JUBiD7FNPWkNt65/qBIwLv9/XPXJgjOm/bmH3X
8V28x2bnZkA3QbsTXn/0UgNqs7xPPFfZnXHZ7JVhbRvbvC+++OjLKz+EW8PxaDPm+NXKML/H+RjU
XrsSmxYuZjwdgQx81cCJW8bH2YL76JSjuD0o4dNeB6BS8hNH3dBtnUn3CNpKu0ENqtoRBIPXKR7j
cQu9wviSmYN6hkyFrHzuwrT1tdk0VcLyjUSMUT0Wc9ATFsJd9tzQ4ntX4wY+5068EiAWDqOerkEs
miGGQK2Nj7ndQSsE2scjlYIAgecA6hHDhfUhoY39WjnlX6R6dp1yN8Os7imR+cGKAStFA4wvoyTV
N/C7zQCBwEw3UJ/HQexa8fP1sbWwYumKKavJRtB7sj7yezWd+ypP79sptTcwEE5vuDcmR2oXHSzx
Gpnfx7a9pqZa6AldTTUNYNB0szlEPfeBear9LWtmgEhKXCVQWNT5w5cutD2dHo3WVJ4X40Ul6HCF
AvfaPnsZCdwGTsBrxccLX/N/as0y9Si4P200eTUEDDUsnWe4rtmy2krqmHB4S1cSQUtvuqwTHyZs
EzOeKll30WjZ5jbz+VvKu8ee9Y8tlOxhppx+JXIu5M48HaBsjSyt4eWQnOLYgV1ropou3U5OPv+t
G4KaptnN29/KRr3zliaiuOeDbf2YZerdoQKlwWrlTinqMs18hExkAo0GxdLznUj4eFRjPiaBSuCS
7vuN/WtwPfXLhxFbFeYFVlTUjNCVouaF4KnL6YQw3cEWVhv5WVGfu3J2dm1urDGAl5YXXUQ3wI0a
ZnJeE/VznoH046sBRSA9NBOGHwPa1dnUuM+LEawsoZi362ifwfGoqdq/1yfwwgZB18F2hlPNqH0f
IlXG5lPNMxoWXmucfZQJHfgApsL19yysb562S8tyYaUjjrMRcQzjmzuKZoOTmR3gbs5YiUULXaUL
YWmauAOQ2m0E/WP6w+EFXCkyCIGuf8DS07Utm4T9OoYCSnpB3XJ3PanYmSaNvRJmlrpBW1l4O5es
iOMGSBSR7htkH57AuwKrg8gi4FSOb1/6Cl1SyVto+bBlayKaGC3Kl4Bn6xJy/7WHX5ruQ3DxHEj2
yrFPTj7cx3lchJ7x5/qTLXuh+V1t/CQiJVPu4NmndyN4dQIn4MFvL/Q308YJbm/D9yzYNcHt6+kU
3u7w3/84u44lSXUl+kVEAAIJbYHy7Xv8hhgLQsIbCb7+nZpVP+5QRPTqxkzMhUImlco85vF02p/2
93F8f//h8QX0oPD0Ev48HH4fXn6ffo/h735393Q4ncLD6cMpPP2+C8Jod1Dh7uF83u12H49H/Ofr
+TU6ng8P5wjPiePLMcK/2UXn6Hi5j/f7L/Hz9Z9FUfwljo/xl2MWbjEoVgPD4vLBoK9LjEbcQeO3
/yZ87j0ntQayLQDtbJhK+uiIOthZTEG8Li+aqLVJ8+H2aK+N9WKpkylNMtHYDFRBdqBpF8lJbCyR
taxuKao96dnPupyy05RyyHFaYa+soz3+kBQsi7k5etaLFuNTg2siXu4y8dH26c6hWw5PK3FoCQEl
5eyNeoKphj3Z3slYk/OldiyoKmaJ/Pmu4VviP23ct+CqztjJ7uCF437y5VYQ/Quu/0dtbYn/tGyR
Nm7rtWcYINaQcZPfJEe1ElKuZIJTZO44vwfjZenR8mQVy7G2PwzepD5UiaB/DGPjgZUV7DNFDpQh
GqdJHkHA0ImNP+8ERFyQLeqjNh55rqtc3jW21X5vxxmePtNczeKqMpa5ocfgixB5g4tP5LkINe/0
YYYnWFQxyBoq0UH0IzNaPNIe7FN/htTQPGbgJWBBJYeqsPhvXs1JpHJP44gvHelBc62Hxirs7iX0
JdFxC3jJDxPx+AQTuCEpo9n1KJygNHxGI+ZpNPSBldwBWo1/kVN3eHSTDm2bicw7WqT0Ad3O8QPa
aySGo1+CG1XRRqTy1Zd21OUj7egYeSbIdl03dzocLTv9WCQ5KhSkJ7ExcNjIu769oxbbgiyu7Kul
HjDsmpTTOXYLVVc040JuK28H5ywZbJyxK89fiqELYTI3q/OrTlwrnpI8lZEom63+2MoR5V931Jvo
TiGdlmlMIFDBLyZ4mec5Cqyzl29Z561UPdkSwuvDMisPxto/Gd48DNo6sFSduooDA8HhL1VGVtXG
RUWe0hYqu64EN6tINsoYa0O3PF4AhIDcE4psqMyESfvYpZ9uB4OVhNtfxPHJdrRXuHV7lrXVHXLC
pyPsVJpHxnr3YWxsde4Tn+9uv2xtihaBuyBojcKEpTjX8A25TFXe30vt8Ytnw+AjbMb2fWg1tixQ
Zy0hfpeN8NKu7d8VGta948sQzIaNlfzvD6HLuz8zUNjMUcwFs4/uqoKQmCq4cbbsgfbNlg/uv1/C
/EXOBflQZnBxYKcaiNLxx9yxsBseqh+352KFl8WWAGUj5Fj1tJFnnw+2FyaA9eij02SFF845TqCo
7XsImhpKeieEwLpPwlykMNp0+8E7lEJuwpVW1uBS5D7t9UjKjqpzPgbVHqx38cMMI3EiQk27S+cR
gkpOrw+3P3zlhF3K3vtzUPecIU7YZXCmfX1nZ+TZYv7GhWxF3wAqbP8fh8ZJ2nNZ9+yqLj3hQHBr
DVxFZtrPyJnMnZ8K90So2784hWlh62egppkW3nSCfnUvQS1JdFyUxoq9yiKfjAdqUVoW6cbPW1lU
/8FBX0/arPTqM08adpyTxDln2Tjf15AudcO548kGXGFtUq+R7E04To1KFaG+OhsIzVYAo+ISaRkJ
oXDKZOxkSBNrDSno25O6Eh+XKGljj4UvFG3P5SQB0nSq7jCwim1E338vGW/ZMpzsGd+gPYVkN83C
oss/Jkb/nJT6/Z5f7y3DiZgc5UEhXiGcuAc3YE/USzbKlP8eGG9ZEnSCVFlDZtJzYQJ5jxxmPvCk
3ZL+WRmYZRWwDeAX4PlVerazdO/NH5DN7K8ctXcNy7K21fZMjrkuIR4sv9lQYk7s7p1Pvi7aN4vT
syCLTw2e3EoYDwj4KmwWEv69wbyl81ed07TseJOeGRqwnPURXOH3bKqfyi3JvLVBv/79mx+fjpWY
c1Ok5wCCIr77cRzm0JJyY2j+vW+9ZcHFdVhXp8OYQ/IUZaqo0bbUYern7p0WvXzppxnDFWT2uFHx
W1mgy8JLmYAX5SRjdp6YGe/ndATQVjpbZ+jaWLn/P1Z1V1e0z4MU0icOmiFUPMFPuohYxTdCw9rP
X6Q0riwDJRoizmUq7rymPKB8sYEkXZuJxflvHAGUQd+IswboxS+9PcoLIKT5ccecnTtsxOmVD1hW
yBnDHRbFXAHhjdl9bSbl96EnZnsDCLOyHZaF8EBQS/nuLIADcP7Q2TmoRLahgEkoFlX7PjCPt6yC
zrIzbsYmAbtnyGa3nwP253YI+nf/wFvWP1MnrwqoX4tzocF4k/bXoIMnaF5d/FbBtWL+XSA/E/L5
9ttWZnxZ/WodZjfQpkewzsknyBh0cONIgVHU922A6vfM5y3l0rVpua6GNzHEIuAcjiMGjJnPWSfP
jHxwdQLV6a27XoAH/bcS4P2nHma740ByV0A+dvjF6uEOiLrQH30/JFnphsr0R4uzrTboyjani22e
s1w6OYX9RZkP935fapB46L1ugNq/PTNrL1hs88xBLdXRdoa0aS+mCXiel2ncakWsPXyx0YeZX02M
W+tkyq9TO4Ae/cTF1tCs7O//FJR6WUt3wC+Xwn4Y5HBSQ7dRFF6Z42UhqZ5gaaJ1Y52cHKAAwkl2
9iTs1j0GRMiU9f49yyrxDO2HLbr3yrJd1pdKX9KxCoR1ArdFxE0P/c2AAeLi5sbEbQdj3XdN97JS
AQ751NOcp6hUZFPoGFc8lIbO+6qQ5cYr1ubluhje7EAg0KAPRnkGtxMNMwfVpxH6xu+LustSxehJ
ySxWCZQ/mg+TKsc47YJjf1VV6km5Ea3WvmBRkwBbmvV5PmXQfSzDbvQjfxMSsLayFvt5LnliMo+K
M8wt47lE+C10BCuafVBP9zKwP8KO5103B89f7OyW88RLCA5wkvmRHMpfNJs2Do+1AVrs67zVTpUM
njhn0npqeR1TNH9uL9CVjbC8vANoPozw2xVn6ACeaPbblHSfBlNIpy1hmJWzaHkpHwisy2sX2Qch
cEyRj47jgpr7Ktwf0A6Ib3/FygAtr+Iw5S3K2sbYNz4Us+vv+XsX0PISHpikE3mSICC59E61cxm6
g/lqd+y7F4inmVoX6Rcvt79iJXz/50odAC/OJSKsl+ym2Udn6REmyxvL8y8/5R8H6d+G05s4UQVe
Ps6zIWetJltFduIFYeXb3aXMHOtXXtEBTjjC3CUTxCl6u/BRFSf6ijWdvnVBrUE7d+RFBXBI011g
P/TF7MSDcD6juj7sswqKRbLtqr1rN9YD/Fjl7vaorK3QRXQQ8Fn2fUaTE2bZvpi5Lp85zdLfeoBq
uWpGshHqVjK0ZdF64sDRD57CVc5RX0URqGh0ybM9tU+2m3+XxfxUoXB7DbDvqqB4S0M7rZDRVldr
OZ+ifsKwbr/l1oNQ2camWFtOi6jhCZkFts+SEyP5t0KRX11jLnrsXm/Py8rjlyRk1Y3TBJxLAjNG
c6Ri0NGclWcWlJ9uP38ldC+pyFI7gjqAPpxYXh78CbZimd3/YI53FlUNP6h6PMzJ1litBJAlK7mo
qxRqlNo6CctGc5Nbr/Dt2io/rI3UdWW/2XmehKpd70zJaXY/GZOGykGN2t4IGmu//PrSNw/n+Sx5
A9TpaS5bG1XAfswfyeSI/e1ZWPvt19e+eXzrOgqyU3N2dmlMCrN3aifKKd24M67sbbLY272Xdug6
4eSvm9MIxHtXVBDSxyUV2/D271+pTgMU/f8f4AxeS1MHH6BkXu0907gvaZ41D82EkgqRKRROC8B1
lc0E4GS1eIUmzIS+W73lkLM2gou8gM51yqeusk5d6UI87golBIKOKxY7jTMdb3/m2ksWe71Snt2N
LqRNuY/5kWpXqDwqu2ljFFcW2ZKpywap+qZyk1MNv0KqIKToWu+9c/+HpDu6cFkbLOAfpxOcKeC3
tKWVvfazrynJm8U796SunevR0VM4FCU8QcGpoluWzH8Jef84Uf/jbGIxXOdqSc6NN3RPSSnJsexa
e9+OxHqEF1L+UBnPinqYYsU8QJ23yehvNEn8LEa0CSLjQjjALir3FLCcXSR8+xRWRkY3DpiVRbGk
tllBqYvZLZNTmb746oPr3DlbG3ft0YuNq7xxLjy7Tk4u3M3yiFpgbaW+AnM4Z4J/v72oV6bvb//0
zfQ1XJcFS1EU1p4G3prP2c9gzpyPt5++Env+Bow3T+87WJ+WkLQ/TQXcKhureKzVCLxNMvzmcJy7
/ZKVT1jyq0EOy1TqYgVSV9zJVO9qUW/syZUp+Asjf/v7a69vENsSMHAfSr/e2c2EpbbFDFsZnSWx
OrBqK2Eap68xQcTUHHuGQ8553hXDp9tDs/b7F4G5t20kP93191fVPqlEHqMF/sGSbRrefsFKAuEu
Am9uo0AELShxVqyWXWxTJ3+2gjaHzKbVfEmnATgO2OwMn2ZBtvoYK8P2F+X0dlKCAGYq1LMgM21d
6lY8l7o9QG/2h2s7v29/1sq4LcVN3Nx1qQ2o8aloLPhj2L8s136eekjo3H7+ypJdSpoEdZEalrH6
bHVtENelc7KzckvSciXJXvIx+VAMVVb65blIGCifKCh9o8XAdx28DmPheoC0NLCvUKUNXY4sL7eW
89paWJyPhUiMkh5u0MVwNxZ76gIMJVH//gkd9ahTWwfOytws6edVg8KISVGkZo0O54zEfgMZdWer
BLcCKvOW7HMDvft6MOR6R2lhGmOGUwD9gwqXEqZi+JGl8eRCXzeBwc8LaVMHWZs/xNxpeexp2dxV
BQ0egx659O21srbcFweslEAPDRA5ONNh7A4e4cHH3ptzFpb+hO6IkTD+uf2mlSrCkrOewS1uKGyU
NhlcaqX8LcDRpkSgEnyXB018+yVr03f9+ze7F9AEK5BDhTSnyuM2KEO0+MOq/HL76Wsb6zqIb57e
wAPN7bOkOBOgMe77JPPj1u/U/vbT13bW4reLCrAiYbnl2cvqsgqZdKoXi4JeQ2brqtrf/tRz2cRu
4taf3W5KN9rCK/NiXz/2zUf1LSAfueromXlQCoTlcH8AU6Z9ge80PdBao7AElNv7ltuSSuyMcCZr
qEPPyJnODdQI5NCEdiPvMrqRR6/N0eJQyuvEgrttPl1aay7vBy10KPo522jErWyXJZoIEpyuZDCS
v8jiYLPpoJPfoKtFfrIl9rz28xdhDrIdsqLwHr4Ubb0fErbXCX29vb7+/WiyJLN2qL23pYIyWKft
Z1Ddn3IQlTaOnH+PC6LE/y8iFK9N4HEHP1t/FIj5NjvoAWXsLeWUf+9rsiS0OnA0NpVi5cWA9QFg
ZMKsaLR+vW9gFts6IBI2q63Fzq0gz7CsfaTBsLGn18Z8sacxwFq6heuejVXkIW94A5UhtrGZVpDX
ZMlWrWvJIa0B/rpRg76XStRRmrnf0hr5ElCHQXcBBne4GzJLhgrWyQcodm7ptKzNOPn/GZfVZMN6
GHLZZqIm9An/yvNsR2ezD+x+S3J37SWLzQwIb9IPPSzWiF/8gIPy5w4OxRxqSqTvP79v8hc5JnXc
VsxXk0joTAxh6siDn+t37rjFZuay1aOmdXNBeG0PZs50HCj2PpsnsuSz0qA3PrrD9nmQ7MHOAqCM
rbM9ssPtgVnZcksyK4isrV/wXlyK1IvAnAPCWd7l+fiuOE2WbFXtw/jHVo4588r6WjU41+rsz+1f
/u+DlCwJqtKncELKfI3eeUYjRtM/MxheoZqalyD1Ddg8kNottBVbmbXRwrvGuf8WEsjS3SMpZxMg
asNCwqERBXew757S0zywaJ4Pgdqip//tmf/rPdc48+awnq5erxPYhLg2sJbukgre4WPCZVQns35E
VR08kwpN9W4kPeTkeIOrC+4vqamL4+yY4E7pwXyYVTmEbCTFZaQzw8QG6jgmpflez/YMnLflnLph
pNAjto3cOfDQO3MhRRGSok0/pczPImDU7aO5mili1cGF1KPWricOjeEIzk5emfVHkQj/UDOYRvrl
T1g6mb2vgvSJ9Mr+6YzqBTzL2oocb+Z7Yun6y5AN4gggex3ZDZ+qcG4tf4qdNgfZzym7I/U8sq+0
mg91YEOXcXCmOwKf7Dit3S7OC6vd11kxPKemn5/KofUoWEOOtSO97u8tuyb3CVomu9trbGV30EXY
cLM2qBkT+tx0v1v1hdmPoBdsxPW1Zy/CRpIMQUo9XV7gTQIwVycEEj4oeMHHeWzExopd2ySL+F0V
LJuaAPvPHsgepAoRJtx8do3th6VIvisfWhrFPO3oOG/5P6xE8yV2UqDyQ+DrNlwqKxlD7WoRBQ4U
nitV+tDM33J1+ouv+9cmWcwN/OcVd0WfXQoQMi+N43EfLN/ZvaM6Tff+rGmc93AcGAYvkKCuynQH
Nzh3PxF3jPqgNh8nlVEcCFD+bvisn/Ro0c8OQLhVpJsg+0aSYHiaOwNfX+El7ndk5OJ1ApbWjlPf
quNJSIJbR9DHdZY5cavK8qmsemcnK3j+4ZKFLpRo+vRzk8Htgvek23ewPwihr0xPNuVOLOemwm16
sPZC1t4nSan8NZKq3AVUI6x4wDpYMehwxYPq++ApK+cuJkmud8rJ9XGsmnmfS6+OFcQTQUJ3+L6Y
lRsrZo33+Zh5KKOrZl8a87UDJiTylMvvwSg252AIsgO8fbwThMPLuEABD0q4lXkcoHkZMtAqoknN
OYzRyPgKVSMBZT6tYkzsT50m1X7g4n1AG7KEq1SVmiUNSnOGmmScp3e8GyKebzWcVxbjErHSl63h
TpA3F5cV8qHJSABjBbk3Ti0uQVaOGxeGlQRwCVMRRBpVe2l1cfhPnu1x031fxr3EpagqH928gPOP
GaDLUWE/mSAkBtqn+n1gJLKk0XRNEvS1hpWYnZlQdf05a4tQ6y0JmZUwt8QjqwDrF/QzRCDuf+Fi
eh598nlM2y3lsJUZXiKSG0CSJFwSswst2xgkDdiGGRwqUHPWzsYpsBJEl7DkoBpIqlI2XGqkdgKS
S/eceH88GXxqpvK+als3zJ2siR0l3I1Xriwodr3Gv8kAuqtdUuIqcXH97mEO5POkqvj2mbb26OtA
vnm0MTIpU9nrC6UaLoTPA7KJ9z35ugTePHnyE4m6VSEumutnajg6wVS/D8FNljDlzModU3dQofOn
C9IDUK22ZJNXVugSkNzbmQsFRTe7gAb1LIU4+m16Z3XV8+1RWXv84nZj257MmgYLFMT2b5qoeGgg
c80q7331c7I0PuqtzIWnMB8vkGuBO2UBJ7VgCCeL3wmwCY2AX4bp+dY8rH3OIm2xp97tuhz6D65f
f57TFMe8e2wy930XhiU62bXszk7HNrtY2hn2xdACRFU33bv62GQJTrYctMXTwsdcFF89YUVkApl9
5nEmP71rspe4ZFEDUNbC3+hStT+dzNtZ9r1v9O72w8mKCAtZopMzWfU+PEuSs+1ZBTIAsHeO0h/g
Lmky2j6YgDR/FETA7ZOeUe8NIajvnxPTtC3kAm3rmejJfPEru2CnPvXqVyiiiy/TEOhvuvLsSwBZ
+Y+ll9MveZMWcdmDJBtBbKoEJBKgvAMlrXuXzr15KoFDejINr8+ZTeinGgfgvpMEeT+w0vsONdNo
HDv6I3W64GuQQqB+KAVXES4K7MXYNvSriiGBzx9EDUXoFVX1YLI+j10nz4+iLaqYZ5m193xXXoQj
8q/AlIN1nWbtjhI4gYf51I13IBarY1JVCQp1yXTUDg5LXPma7C43mr9AMAysBs7qw9Rpd8c7z/oj
R4jAhBoyGj/zyW0es0BZadiCyX8wzO8OEy3KUzvb3U7phv0wM08eVR34+9ofAhFmcMK4jJCuhTKF
hgNEpUE/ZqKAQgrUJYtnFljNPpFJ+hFu5QV4FMC8P86JIDtqN/6fglfoM+jSezaG4/NpmfGQ4coa
01b2e3AWq/M0VpCPhI7NT0C9uldnHBKgu+CU8c2bXLJrOk2nOzU4QXlnJ037FNTiwfeSFp0DSJgF
hlZ3rvJoiHpBixa3l8dF35A9o1Zxj78rY3jrehGFCdQu6B0rytNURU3j9lGAhs8dkGJgbs81KyPK
WhaZtpt3cnC6T4Ta/sc+H/zj3GZTXI4wNhHtAJVEktgClUD4EgLkqqPWdzCTWRqEAFrS02QRH+4b
QJtnsACEDHM+31VNnXzw9JQc67qZzwE247HtzAQ2HBUHUKFJHOQ1WLZj7fxoiWw/pxMWUcst/jo3
E99DrNo8VhlxfwCHEvzks9CfWIXlYcGi9qfFUjuaUEWcIlwEgqie3ekXxCWixOr6iLt+Oe8a4fG7
EY7EvulPbjZDVlPz12IqQz0H31idigjSx+WulYBqtNS/+Kp5cVOv3NcVqXYdrUfIScN7mwyi27Ei
d773uL7tskKNHzVrgvvRTjGosBk/miFg57yB+25TjGzHRANkhl/pY8aGFu4wQ9EB8TDKg5KzuofD
AtknYAHs0yStP+Qcv1movARyi3R21FpACEzoMT0ICywm3njysXRqXJNpTR5JALEpXI51WFBujXtQ
eu3YKyz2a0BFHsLwHW3CIoN+eONN+uzW0/wpHTFNNqApTz6sPo7OKJJLjmZyZHkJe5gdxl68GQy7
jlT2saUyQX1TACctdMfjxOHD0Rd82E8zXFvLFiNY27WK53pUMWVdh2Vg072sC+CeOAUcIao7wN2D
oGp3cwHlxTPAgx451CR1Yy5dCcMZ/K9ZB/EhK8CiFrJMIhBQ1d4WxD0w00M3DshXGJKS8btgeSXj
kszqW5fmxYXKsnqB+WZ3aOwq+0wnXv/Atq4i3qZNxL0OKi9TyhoUEsCBpnsoKcPVaIIrdGRbXvWo
GiXA5HJMkoaVRrU7rzE2UTcIe46oU7IiKhpZPo/Avakd9SV81LhLnRh4K/NJ+WNxP0J53A9bYk8v
QdfRQ56X1iv0Alzg4Vzb9gHNcmBJ4/te91VlbfLNMsqckxqaRJEkzfyo2ywAL8qZ+BO2Bvx9PKgi
ItJ4Kj+hnxgc/XlAz8PUUwthc7i+4JINssWD1ohPoIvN7KhYIYbH2p6HsEw66ew6qxTfsyvuvJkD
glx/tkYH5JmxrmKYixYlrkWOW0dDw6bnqRwBsCsNU1czAVH+uX2ErWQPS8ILGdDb7ZrKQO6JPCap
QJ5Siq+GqnojB/13n4ss/fOKoE5Ex1VzmYf2jreQCuHDNyspXh1kXti3W6y5lSx6SXeBzMnQ9R4K
K2YUz17P9qlst9osK2XGJbkFtQe7yQOUGXMqgn2Tk7vRgnJHS2mG8k13smb/0Uv0u/ApUH3//6zd
6VGrqQwM+xr5CgD1zrUelb/V6Fq5nfmL+hPQxuSqk1ddbGii/QmQ3p17z21gnd6DhzlYWxKuK+tq
qWqQ5gOEDQqFC3gKzCZUxAb5bSjGD+9atUvKAOQAijRN5xJuR/6u0Z3eO23LwtmFHtjtN6wgBqCh
9v+z0LNxrHsJ1ydhxuScuW2BAnNWf9J8tkOB+HOnu/Iy9ajJQHLlrlQkPdbz2O8KqdNHCUWUh3IQ
W3fElWlbsg0wTaAbpLq4ZI312DCcds4MY6mg/2j51tPtT3b/Vhj+UcFbMg6stmsgSeDAgRQH4Os0
aHav+yZpo16jWDcXox7RNUZBLVNDO0UAgfGvjUncVyIZ90PbH4fvPa1oGUo6lQ9tiTtcGnTFi5fh
1hU7ciLfCx4EBTY+CudhW7ceDKwmVkVBnc8AyncwdExcXFiJF3xUdBqSyOOlf0ptr/tcwxywj4Gj
rz0gjYs6CY3ubSQTPu92qMkMkHwiSfk0WI559h0uogy8UCt0lZPGeWfMF/hgBvbOaovgM7STpl09
0mRnE2OFDjqR3yHcFXxzZkBfD1aj2k8BCaopclg/vdaV38cTtP5QVoSQdDnm7NjVwrsfR1VeZJnW
j4MCtMIyReNHrjvkJs6HHsIdaD81Ydm6HD+9sq+GtENrfc7s2crDurT6Q+dXKhJeCj2eiqpMQuim
TJ5ty08w5LT/6BST88FqAh3abo0rRJA/9az2jq498EhVgfuLQC8n3Tel0HsGlu2r8Wzo4OV2e4QS
NjInMZ81NBzuCxVkoYPW3hkFUn6CMiRqGeC9hQEuYqHd1+NeNIFB7XtmbjwPefHUQso6rgIgUxJL
WIcCVgZhIH3rvvfbJm5tXX2V45zt50m0jxMpsv3AnHIvO+u7bLJqn1GS+GE2wrMKPsMNVH+Y20Uc
iEGodPI0D0ECJ0/WjL08CFJ/kU4bAIDrCPbkwBkQFLPWBI9D68KMpM6s9GHKtMuiyqkxcEji4CDT
Nw8usnogEU1512VNCZ0jDwE6GrtKZdCFgfPwbBXuyU9SxDc5cZb+qkTnnzsXCHOwmhpUw3M2eFHD
y+TLpHMrhJ+aF3mB10QWSB/weuAObik8tR9s43G8X09HKIz3H9yO66PMXLZzIcR5bnnlXNx58vZ9
IbtLJir1akPIcA+1PHHCqvIii1fdMSONirLEyx+ZNmlEzQghr3IaQoh01ZAor9m957nuoa6sPpqE
5T0aGiTlfsK/vvRuOkcuXETvdU2Qx5TGO1Jtt9HIZf4FeHAnQvJU73pTZiGE78lzifkFgdZ9bDSW
adhPHRiayq4p7PJEd5eZRO5a2no/i3r07gt7sKH6gVqa7Fr6FSXK/Di1VX6VrHCmMGhN/+B2mfXA
Jygl7VlSiB95BvCBRO75yWL6j1dpeajhaB3RdmSR62lnXyamvhf9YD5NAVePlYMrSJTquXq14EyB
hhfsB6HjiLL90U+CEYQOgPPCmlSBv+uCoD5WgdPv1UT62J4aRGKlko9DnowQzVGuRvPNchBIuFP/
cjjUP6Oae/IISciGxANuah+qskKbJYfyTRN6PK8+IPOcW/iTj2AsaKcf75Q9T19SbuPPHLyTyAm4
eLAKH39W0NOCoaqbI00cEz1B1KrjJUJjqtC+gK+X8+N2GF4J9UtGReBLf4TUoz5b15+Jjg1JYAmu
4Y9TbSQYa2+4/v2bsqCYsR4TGBadm7n3ccls7MgtxvPIzccgNVt9hJWEbEktQxen7doGiZ8q9Ivf
z7Ax6F9uD9FfqO6/DqrFF2Rq5H4/oLxPn9s7cexCGu278ARd7K/gNjUxeZ7P7Gwdyt1rdj5edVk/
mw3c1tpnXROeN4NXNoDzVCMtL7SHazp4kN5WBruSMi15ZlPeduCLoPEy9fZr1ifPY0buVUH/3B60
lSR2KdCCfe1eizL1BSbmBzqoKHGcl7zud60iYdHqr9ze0iZcG6NFhRVHEEcKizEClb6Lp3ZOY0t5
wf72h6zcKJb0rylxbcYTuwb/Tp0dh8Q2J8+9Ox3m6kdTbPX814Zrkf8piNM5MD3TgOZ5p9oryhB1
ts+tCyv7XL9IUj6lqtvyRFuZ+iUlTOKyh6N9zi4BDs2vMPV1P6dtpeKmw9F6e9RWvmfJCis1zTiQ
7uUFsesl4PZ9b/HPpdsfilaCYdq80nRLu/66C/+xO5e2h1D9KmqRqunMcQObGBK0Ot2Z4adot8TY
1t5wXXhvNqHT+bPt6cScgbQ+m7Q4ZkYdOyt/cVQZ3x6vlVW2ZFg5tuJk1H5+qSW0QV0Vu/qcoaM9
kxpymp9uv8RZm/jFTsmdwiJNIexL+4V8aR7mD/Ksc/Srw+GL+d49nvlXJMj2t9tvW2mbkUWDvuWQ
g2jh2nDp5quqIm+r0grhlhvsJ5mWZ0emzU7nQIqGKh8t6Ndbot2APaxEhL9WMG8mrM5zF2dtw5BB
lGdBydGX+c/bX7UyhEuKlZMS2NFyTc8i+0L4dZt+Rv4Vvu/h19305nejIE10M8z07JbTBzGVv6fB
+R97X9Yct82m+1emck8PVgKcmnwX7F2tliVZbsu6YUmyzBXcwAXkrz9PO/lmrHZsneTqXJxUyolL
reYGAi/eZ8vDuPln5lD8PAyxHYaoZUOuLqxQ3YZq7m/HhldvoOA/GcPnOquRI87VS8Aly5Vfb6Dg
yK8T6aEpVc31vofk/sWk6q1Gz09G17lip0Rh1AMR9C98EyFR/XmqLLZJE9I2kgVPbei8ZjEgU+7X
D+YnA+pcxBP7LtHVCOAoBZU+RKc6+czg1Pf462//yfxyLuKpAtNlSSbcRSK+THSGs3Z36jyGQfWW
qvxn53/24uepHoO6dNj16PyrEfxRuLfiwX72IM5ec3hSoVdJGsCnTbYQM9ujH37TBzPAm/wOjJal
GqJw1G9Zp/3sXp0tlJ3SDXZexF30YCypAq7dgEsCJGFAiLz+9eP4yc06V4eME3y1UbxPFz7xUeGn
6RJg01vpMD/D8M61IZM2vJcxksMHIfpVNE9yYYfWLpvEiSuE29klCMTVuqbMP8KIluRLjV0KD6X1
kqsSFqRbUw6ywP4pbj91LhK7KKrKvc1sdt/LsfziFfqfaYz4tzjl7+Yj3xs1UZYW+zkgKQhHbuUV
QffGbf7JdHEuGyTocyYD88r9SZgeA8mAD2/YJsnCVXRX1W8JLn5SiZzrB4ckijJYyvcI4KNrX5Yb
tFYXro+vdJJdCDIciUQw6D8bOWeDU5Z5R9DVyfZW3jd8P0Hg8esv/smqcy4mqwc4zE7q1KQdsl1Z
NR8dC7aDTr78+ut/MuLPtWQzob7LXAqsOBWgwOk7RuzXX3/1z+jr51IyLZXVZvL1BTvhVjH4oAsY
RRSr0kvtFr2ddAsxRx86g/6mKKdoVedObn998J9MFt8Uwd+NX8KNHlqHLzawcgrLBDkZ4H9fZ3Qi
ocnmNwqdn42w09G/O0pLq6FNpan3FXoPpatgTzTs4CK2KsCPLbW5SN0b/IWfDINvdd13RwKyEdF0
xkZ0HiQS624bMa+L5MOvb9bPvvw0OL77ct3z2fBM433M834RNXBWgyj/dpr/lMX957P7r/iluv6j
Jrf/+m/8/bkCApUik+jsr/+6qwz+/e/T7/zPZ17/xr82L9XVo3mx5x969Tv43j+Pu3zsHl/9ZVV2
aTfd9C/tdPti+6L79v04w9Mn/29/+B8v377lbqpffv/tuerL7vRtcVqVv/35o92X33+jJ8bff37/
/X/+8HQBv/92eCzSHz7+8mi7338T7xj8T0mgiZDwDqcn9ev4cvqJR9k7JghD0pmk3Ff0xM1HpmmX
/P4bk+8I/vG1D5a5JN+yiGzVn35EyTsqlAaYjchj/EHkb/8+r1dP5n+f1H9AkXddpWVnf/9NfyPc
/O+uShPt48yCgPgc/1X8B2Md6nVxn9u1ABFWwio6s+WycEjYuecjzgzWfh4UeKvUBLNepIGj49JD
Zd/sg8Drg430m3r4lhSkDibrVLYjcdQNX5OGVXavkI20Cgzs4na2YLndsazn5Tpu/MLthEbIAogn
JInAvgCZ/ahyzyJjl88j3TZzW9EldX0S3DcqrSJgY1Najh90AxrFFz06v4lBlVSJj5hcY+yXLMnT
94ZbUIpgvTqmX5xlwFPQh2yDXTaJUbxP0jZFBz2HI31PMqFukProktCVcwHZs0xodEfUGLSbvurd
Mp28u24MnqtgPAzoSsInPr+JhHfZ8pRHC+4VyGHWUnR6Y/qOsmRBuq62B10F+khI+9AHoCPtHFgS
aIn5yNecifoo0uSTaDpk5zaBLVe1dDNuaTZrs+nBGZ8Wc80HuipjZUMP/W59FJWN2jDinhProq6R
SQGKRwOLlzSxR+FlsID1bWIXM7Cl8Tjn7QwCGq6gLXdAnPj7ylPRJZrbyq6r3HO7ovJiACO0NjuL
wCsLXKOld9aKwC2wZJdIO+4jDZuUCr1lTBSC3nIjqmBBU4fe/YJWiXvKtEvduooihGe6SYAaNHtN
xBdFHNgn7M6iKzCZZ3XTjnMSY8vbFkVo8ol9Zk0/PeZWtzdj6oswK5LDGEl/aXPu6TDVjX8LXsPH
uezYbkopfyksTeZNlsyjBcTh/CQB5Zlx8SwcCq2FgN1htpFicv2hzhwCsr0uGO5THz3ekEzWbPKk
aIuHLHXNtEHHOepAHG9rsZq6sYluE5Pp966jJONLOsS5ekl7WdCXfFa++5BPXTPuwE0J2qvCGQJV
xlAXnMULQvPOQGU5I5IMPHHsR+E7AUpDBjGHYllOdjWBVfKzr+CUHJ/6/tiKkx5B6Z/qTs7qMwxX
SHpt2pPTQep5WeeHGhFPkIK0Q1UOG6tBIar8sGu0qJYMiOChn1kE1g9p8VKuppIhuDWvrK2egmjs
450cXKM+1K5r048clSaBajJLC4RdatA7RgSINVC0WAIzwqsOGqaiWQJJKyj8lVtNVwqKGNShaU8D
lMNcZbGGPi/hRrGdX43VPs98vUE/ud0woJVXugEFFHLaQyIHGHLlfTZ96OZYPdR5gxSmjLI1VCbD
Q176wGgClT8Z8NPAmc91HHakrxd0nscFzixYz3lSbmF6azYZ9vSwxSIK4QsTVMAlotZqtoiQB7pn
gy5cqKYyv9OKVQo0sR7DN+/749T37R5zXLZFBoQP30hwRqJg/JplIr5yYCMVLdW3VT7D27hQuO9V
3Ficc+DjiY54H1o/8N+b2vE7XYBNHqZlKzYEM+HFiCY67MxAzF9P3jCtY+p8pIS0801QT/YCbhvd
ZTu1w2ICvLGMA+1tuoInDuABHz4JI+phNTQ8GMIUXWy9HueWbJD2CGdTy/UeyXF9gsCyCaVrroft
XE/VZ1bWOYyvUrHSg6jXKtFigI0r84BgRHpJuwkmbjVBNwfh0zswib1DP9hr2iW4X70l67gcq8Xc
wL5siCA8CF3rawCJwt0pWUOLnnX93oE9Dx4c/IBnasjCH6bD5Dz3JAdv3ErZQD5sXbpFCoheAL8g
C29gbs1EHoE55NG9SHV3AQQtgYtDrhCXMKolqEDtWrk+2qWm+QCOWrRGrHeOHaIfb2aJ3XVc9NlV
amR1iQy99jZF8PkOXJvps2kJ4jR9jrymJqmfmETYeerG/j7Wqr+BkaoL0aTnIYWpLe7IuGE5eKqk
RI60RowlyF+I6vKz4hEO82kVUnz4NOTpIQYLaaU1m0OEEaXI2ujZ2tR2Woi2yldewIMtOLbjrneI
B3eJJ+7h7uDvBcIhdij9akQmFPuBYRM3+113WrLkqmr7citsgI2dHMYDAkE5uCIyOsRVEm040DTk
RVbt4xQN7Ypa3uz8OouWlpl+G8wnA61uWsmUsdtmHNbGIL4uj5HaTv2J78Uc6c8F8WtkHBikcInc
S81CRB1ITjQg13VZZHejz8RnlqYOPg26iTddKstdpTp+TZOpWnhxpMlOx7ynoEON5RHxzzeVl2FF
9Ai79YTmSw/45hpI1LT0mCluBkU+DK1UW24y/6EllC5MCgZcSmy+mHKIK0ZR8k/BpOQSvb8JVjPu
2QNTBvMMqKP4vi7KogV4adyHUE8MELRl/APJfWS/aDe1+JP0tx3e3BU0KG2IqUsvwM/qV00E7pZX
1UCCY7Cbm5bMPETTurtK6GkVF0SWSBPMkIC8LmeubprYby5Z7rKv4xxzewlH1CyVOQYB+hMAV1XV
p3gfgXAiCKzrN2OSFRxIv6+x7MT3PUirNL5O27EfAPFYG0H6lsRe1hQISpEpRJ8Z+kttVMwx3LER
yQdTbq6zhJPTA28T8oEwpKYTt4MBXtQvBhgG9lfa96x5ERRmR4/M76echBArdg+dpdWumRuCwVsG
a1dU3QLZ2A9FY2ByFYwZJHMyvdboASxAAyruclkWeuOloNytieJ+vgqGNl6X5ZiZRa9Nddsh4mBZ
AiI9ZIEP2KWVtR9CiTGtZWfnbT6fwm/5ECPWqJ4WEwIS0Zy1AKg7zdsdTfth53lTejkn0hzL3hmo
i2tVPY8sQmElq9NGPa2qZVSWcAhpio8l8jGglILCmqeVAQs0zw4gYmaPdWP4R6+vR4gHO9mvW4Do
F8UIQzS06meNVz+YPlkbVFuDrJC1G2f5ksG0bgEzHm8To802RjWquFjRGz0UwYUGT+FW9UgECvGF
GDZZr3rEKaQJGsxalSjPmAht7n+ogeTCcCMbghBOF/qZObQGg25UHxtp7qNo6j6UqGviME0ydWPZ
wNfNadIiHoMzSN1HxbroRtnt68rCnMPFLXLQRIR4q8wrymwz85If+mZOHkDo/UBNoq9rVL9rP+mD
kE5Jdt1k3ihDN9ioXpqohoUJL/sMfF/fPLhBmEOKrKDtXMn6gJyrfqFkk26Qv1hsK3RHQPlrdX8H
V213mcZwQku8GSRC6slhp7O+WhrZ+Fgw5icvSKBHHSg7OYeX9x3MsRcqGoI65HnlJMhKlRsh+qNy
2nYWyoCwAeRw48+a3PewgkBYLsLeB8ygg/9pPIUYzobYj1gZh3LROdBj5dTnV0kJuQhkYXSX+Rm9
SybNDtIb46Opouwpb6fYLWPwyT4OjDRb5cxpKTdjsionjx0QXm8Pie/IwVATXeT4imAhvJpczmb2
70pEru/FxFMQKi1sYJZ0Rh1Tyyn5iMji+CBs6ub1zL3uw0BHtgEpBNRIMIHhfYRaI7IPMbRqzTJn
lRhfHALQb3Gmn1rvxDSvojHni7ZOKXtCDxFmxW1j2+n9FBEHjV6O/dh7tJQHrRGBAvYd4pD42N9R
U6X1wfOqCDlTXHMLkVF/ojOk2MGIICyqPIO6z6B9t+hb58kDHchsV7HhJF+Yonb0QsSjAm8BdAkd
Dkzn8RZkTVBHIwsjf1oUC2fTaNtSswOBHwsy9gXIemo+4brqVQwrSJw23qjEwwIYol6rdwY4waU3
etN+7OVTHuXuACfS4MY2ItuDCYLQCoOc+W4c69DvpQqNEm5R0AI1BfXipayzfSKnEVq/ot52SYqY
DhX7OwlhxJAXNz0bmmUhsOirafgcMVToNd7qpcsLb+PJ0d96uO6veEH5hxhT90J0I/vcjS75SJsg
vwhGGm1S1fgHTKY+Sm5J57WHYNZH0I+LvYsG/khqgBBXI8Rbz84i92YrWm9KsFVCzNxumLAdhKLK
b7MrVPH+g6SUgFc0AMJawMmka96DWZQVn0w6uZeYCix9KSzH0R2l/tDsEOOIMytrxbbNMKqHPk5N
ueIC5nJrAWIs2RFeuGQ5BULuxjrG/fDSCltYpIbV7YqM05AtYEXoERR2ftVsCdc1X2l4LPfYeyUY
wsqgMtv1GaqMC+bkaN9Pemrco4ihFoUfax89p37Lu9A11TiFlmPpCaEnNvqyLyeVPKrOCO8QJVoZ
5NEMuHU6BmM8yHuO6Vz6ibuYAwjnQ58SuGxXdRop+HvVvIETQx+rmwJpLsUiGxHgcEMlPAcOYmhr
5AUMUQJ6GzjxcuXhol4G9D2rK42tn7/QOfij636YLbQjWaHFcvY8PG245InLpMLtC9F6VlgHEMpd
bWfYgEAk00/91sv6o0xtcYHc3GDFwZZbp1lA3tcw/V43cwSOWJS1z2TukgfE+SShmgv/k9dl86pG
5Nom8qIaqtMSC6ZiiJNtmAKAlhhXPE1DBHJWyXmxFaRge+3KYNUQ/x4kt+HkKKoMdInWu4hH5lYS
Lq9h7uVqmZX4tbhsqqeBGQMkEWXBs0kHcNwZK4KVmUAKDfOqaLeebLsvULVWF2SU0VONDgrmQFnz
YIkAH7GeaA3LInRW4M8G5Usyr6CQEauM8Hrjgaiz9tEH8ZApVdENi1l3YyIa7ScaI8POC9j1RCAq
ANRF1yruoEWYprUqfLoiyD/YDxUIvN1csks95ewQ53CwD23dakgijV3NjHRPvPL6fUHaZA1xPaaO
HFQ7r+7afYIezW08MfDWCXh5a9hGZWVIsdqEvexhIOlA4wDpCQLjCi/8WhooM+IZ/vsNi2741GJn
7Xi0H8Uklthe5zvE89kOoc1QQHQIel1GMpIfqinOP3ZxnO9KixuyNKhpQGJrprDqGYXrY5Mti95F
ezhZjUvGaL7taJaEMu5qUBvT7kAKraMtUkPrzxmyQ/IMG4KyD94TW5TdRed5UqKQlLG78CSv1fu6
AcS9AQdPBNgTF1XQ/cGa+VudxkP63Fa2+tqd9xFftR7f1y/lh659eekOj/X5J/8f7DiyE5z+844j
yGUxwMc/mpenDuW3z//RcvSo4u8UV0RJdAfRQSRoWP+756iCd3CYCcDIOO85elS+O31aB4wGvi/l
CT3+s+noMfGO+hz+L1r7iJDxAVD8ja7jGQtaKi0Ul8AZJGcS53dOSlN5mkl4XMuPDr2yS8ztFtWd
8ZBu7sewyHTDluWkvBMpt9Bo5KgcRckc2jDIkG3I0C77bqZxmNB2Xn13G/9skH7fEH2NJODMfE4J
4xytVdhKyHMgxriaxHHqdR8jkrRLdDKxF/Ebet34Q75uPfEWavUakfnzeHgcjHJE2GH2ed2UTwYx
DvMUDx9jW/bYi0N0ZE721r++qjNw5o/DUBZogStCz/dcb5xEdU6jMhk+1irPAc0E2EYD1vU2EbgO
t7rHwpiA/n1pmM+XnbLDwmva/vrXZ/EaQcZJaOx7NFwRtQw4x/B8fa1pDkZrFOjqCJL5tLWMefcT
tvJLbXT/aWpJt6q06a9ZU5GbFk3T5a8P/+NN0AyeUzCp8dH7EwE6568AEE9IO9OKumPZIYY4qgx2
UsxpaBo7elVJNSx7xCLteWPdVebEfZ+3b1lP//C4NZPYNktBFNZAws8wmLLD4mwLrB8trLsWgYHl
Sdcq/43H/RrhOd1oHAXvr2J4z5g85044l40NTVx3bKDo3LEUDR5sTuUGQeJvChpOCo//xQ9OxwoC
ygMgGVwwzs6jziACQyiCmKbjBBrV0p8KtINzndyQXAcXA5OQUFR1Qu+Dzrv3x9bfFCCpb1NolT5F
ccTMIuWF/wYT9TXi/Mc5oVZHug7xfcrOVSlCmSaDtHg8opeEJrxkqzYqt5mTN67wwiSt+eLXQ+vH
Gw4kBpbOUkjMj9jevx5ZDPK2wa+L6Vi5rFuhpxgsYzYq1D7pW+L7Hw4FujClGL5Ma6nZuVtY18jJ
yqIajkVvakSdCYUYoQE6cGHfStB4jXfiNuJQHOaWHMeTjARnuGdZN1mdoLF87L0S23YVeBdR77eL
qJXytoIR3YpCQRp6yMtc/c37eToy3Kh8ZONRjOPTmX0HVaI3mdQib93RoCjaYiPgLX2w79cCW8U3
DvXDhI9DSeIrqQIWcHUuj3JxAuHyzNwRqSGXyub3wACK0KmUQwzMn359XT8MTBwM66eP9wRLLW7q
6+tSNVMFOFr9ER7TAUwzFVS4KBXttobdweWcembfl/otlc9fHPUEMWLVx+wt1TlvCzlg+VSqhAAa
MtFTPpbPHDjYhqObvPV6y5cKEt6vv77SHyY6FBgSDxDQJS6Wn9O1cRZigHEVOQ5xPCyCMcqBa1XF
9m8fhaFnrQSkE0qp4Gz1LIcx0LKL5iPwr2CVSNsBQnHR+tdHOUv+/PYi4L5JgmnVl7iFZxSoaKo4
YoIH/5jV+mB6oFCQH0Pfcl2ksLFFe5d/7pQMg2ybFEdHYmwqpq3rkN4So3xwx1+fzl/MAKdKQeKl
RCkH3Pj1IGp4UiOwwvhHDdaQTfNwrtySzeU/uWr4JGOpZDCdoOcumejoQ+WD2KRjkixZuhuLkO/T
g0Z/bMVvcBPYrnkGMzL+gk1e9Ja16F9d5PcHP3tToOYoAtNaUKSCg+gvlbqKkzfIoz8eAg7NFMsE
TImAzX8LaPlukkFEbUkKwG7QbpFiU8ytWcNxbgAiKfO/PU4xSPHio66k6vR/rx+ZNxohgFIFx2b0
x1XOlAv9pqrfWIW+MW5frcUBQwglCAUYGajgzzn5VMEnSoOMcNR6gBI2QZf5JR4LiKsj7EfRyq2Y
bUO/mhuEzxRmU3dd8rUpC9LBMtFl0EE1QnwmvQmKkEZ+ki8rT5RfjCzrNCw7OpswEgnATESPwmA2
ObUkwrnJixHWgt20F3UzXLe9Dz8J7cNHemoBXI69B1V5nDYYK1Z0EQn5kARfdQVXheWv34wfJx1c
P0eRib0wZNbfth3fPVHk4jTxzEd1LG1RrWoDOLqt7Vv2HD+UsbjLmLuxTwiwkZHB2WxQcsJapm1w
nCLMnWjAIygDyIxiFyxIx10C3X132Y9kvs6iPG8A/hTmDX6Qj/Hy+kEjuVBi94Tahgp+vkuZPa0A
zHnxUY4sgDV8b5eM5PnWG2EulicQ0v/dG+tjckXtTrAcE3lOEqnE3BjadvmRtDEInzPk8nBnzN94
fD/eWBwFXw+bQUAaATl755mjkcuYzY8JVmrESfJarrOpQRtrHOQ1yMftPi5hMHeynwOkFddvTAh/
efzTtlRjvoOd2umufzd82kmKYlZlfkTPML2qu+Gz15Rsn1YocnxoIpejA90kRB/nvklo/Mbb+42o
+Pqh4vIlONkEhjCg/pxdvitG7cFBIzsWiQhH4m2wvLZ7OF00K4Q7wCciiVPkgUXZZc9P7h3NXGyb
iYo3xtaPL5GvsQP2UUBjaQ3O85dYVAuJ6Pj8SJWeNy7tbAj1jd387RGlCScomRXS3LGHeH2vgdkF
TYN47CNCOczKItzmoibIpP0HR8F8i2Yq0grltx3hd0+0GI0qpc7zo995FKZnSQ2HSWXfeHLf2OFn
Tw61HEWbjrBThXe2IvfR0EUDVH/Hyct1i3akPaAbSUMbW7noU3M9w0GYhcEkgk8V7GsgwwrMRx+k
xWcSWMgAwaJZ8TL6qhCZ+1UR5CJAi6yA7cD9evpKc49tBGhReShBX1sVaS4fbJTTRTTQ5i1Xgr94
C3AxkgWnqzlt118/GeZAYOBRnx0N+sMI3ca77iI0W+xJ1AvhIxSnUfVkSnZTD1P/xhTwjRT8w60U
8FdD4Yindr51q4yF/zH23ccSneEV7l0Wdl5NdwCjO1iM0Aw+p05B1dCTdSNHeVUN0XTrYFADh4Yo
+QfvAlDNwMdyyiSi5V7fCx+dn2A00OcEyCXaWZJW6zER5Rvvwulbfrhm1AbfjoMW26l+/26UDoFy
bTfM6XHWIwBsJG6u0yA2IFCYGSQs6d443l/cZHVaN9BtAiEG7/hZ2ewrDqUIae0xGIfPtZJtWCVM
QrPqTzsk0/n3EK/eD8LGy6Easx3tCQkdGeyen/gSv35Ff+jKoA8DsxQ0FoHcwvbtXLMCaEoV2VR2
x1gw2oSggNgLbJTMCkSyZINRbz/hxpVozwsD/W4SH5MUOPobZ3E+653OAmu5RAMDeyW8yq+fAdxv
R5Nz1Z1aBnrRF033CeVpvAN81a9GAn97U8beRrSwUZlkXjx1PZ/uIo+9lAHYl1N3O0nEvP76rL5Z
0303MrAWnPorcDb10WBBvcFfnxWtRl0aGP7cK6z2l3FfZ/e+tfD+iSSXLGyVNkNoW4sgs2mc5CHW
RXPvN5MASSWbYScyFby4aso+ekhoh7R1qQp5APjDLUhPgxUwESogcUVKN70zwk1dCIiuet/5M2AV
lODknsVBD8PFbizvIFugCM7isri2owVWz8ATQf8mFZCt13Cc4bIh3qIFs+ohRn7ec4UV9a6AeRYP
m9lCSO+wTZtCUs9ZFzJAD7fD6JUPpWnpScQNFFsilgR+YTxKQDP0s+QRwAl8SnWSB/vK+eWhrdr4
eTC8xKokWfXE56m6q2jCv3TK4zzMcsOe+KDTFoxLJ55oEDc3YiYdcjpKGZMQzmAoZmeMpcu048lz
HShjwnJEcc5lP8M2KQjaO9gDgqkGE4hgXshkBiujSursM4imf2oO/z+EAabyLyGMDWie5SsM49sv
/IlhSP+dwKtI0SdAqY0yAS/knxiGT9+hNFFUobMgfY2543940/odOnBo3aPzgJUYSxh+9G/e9Dv8
AkNHkKL3AnAD4QZ/A8GQ34zTv3s1Acme9nJ4Q7FOKYE22etXE4uFhhEV/PMSNxgYAaO3VC5sXol6
0To/CkIgl/PDMFPxcUb/swhLDQIL7MqapIPLazd8GFPnmnCiOX+wCUJMCWsjGzZJ6d1N+cy/jDN0
z7AHLi8aEtW3YxGf+DCeg2tK5SFCkte0JKiSh/i2ijCvLrxyzm96uIRcUvh6wWLftfLocuhkoTgr
qzHURT3CRBkwIShjObU44TkmH8aYoNQAthvfWxBUr9IkTfnSjhGWXHLyEQTRJLf3lKhoXIIAZpoV
HKbVYyv6+AZGb8MQJoC0X2KbzHC3rmI+4wrztl9lYydDCPftYwv32WIxtSaGQbJvNSxRwCvaA8CU
8dIwkNCXNcTpXdgKHGxFGdwZlv5I48+djfvDAF+EPIxAJBLhEJvpJqFlKjZ+MtoLwPSwQTFm8N63
cwqExiLGGMYmcN8Ywlz1ENwh2kgOsBArXHR6Lkbu4JHOtnHsq/pqjBMxn6hs6jNFMwmMYhXX3hKe
WkGy88ZSmrBXQwb2Df6CbUk6pJB0NS1Wpy6Qwbb2VS53YMt/yFGM3HognIJuZnmvw7ro6K1nYGO4
bAAIHATOL16OaBb1i5ir+WPcRgqcNPj+wzHaRB58QxqdhYkXIQTbEwnLAP93dQkXby948lvHk0Xt
y+6JOtjagfpDa2BlxMgPskthIqG9Yrgb8wJtDCrstK7jvoGvDbCdBevlRVrmwLDHNDphvkF9GMwI
yBYMKIxj5yn6VXvcwyZ/Ug6E14ZaLBNxEYGFOAbwl4H5NBxMuqz1J6j+Bl4vqskjYNWI6Qu3VfUy
zD756qqZvPfbaW42EaIWa1B9I2D89VgkzSrPi8CFTHgdHlkzpU+JP2I9a6GxnUFjtMPD4KL6QZVV
Ei8mMENgdjOJeVv4vhHhLMfDTJyXrogtW28xaoBWIZvb9iEbAV2G8KNdsIoN6ZqKvBOrBmDQhey6
IkCTM1IzVrqEiZVpTFuGPqvq9mnyouIqmoOihzJA2V0PHhZu5FAYMMRRKMuNYkMxh8Tv2bxkVu5p
xk20iuu6vhPEcA3ruqRDliTzmxKcuaGEN2EMCsOmarPhpg0mk+1QRiNS0YevEzwcvVk/1eUMu75W
gK4Ugm5d+VfOY30PwjYiAChtqg5UhL740lFt4aAUqOSy9gsssoI4UO6pX0/w5OcQrsP9EM8ihK9k
/ZWYMnnJWRHdp7aaHz34hmawdvH9z2XREzw7Imo40iFVLqxiqLKXIMIQkB4yZFBgjQZZYTFFibvT
bJDZAqknw9UAc58UdAPaP0iX8ccxF5O3TCBo7eABU8KbcJ69R9WjXbF02Ol9UTb2YJ5VRfYOmRyq
23FMf8kqsV3zoUQf4QZjDPWHz+oa+vcOPKNVZLOhWegp8GrIP/z0qFHQg5ZmMHDDtiEshg9QYuJV
WbG633cC/jkXPYFT3tUgUqdAhIIaAnbmA8yI/CrA7RAN3EIWyEoGj7GHR4VZeGjx+XdVk+SgrnQ1
nDfkUmQZJrmoN2ihAtfp9yPi8PIrCQNDtWoTVPxLZPmo6ZCNSSzewyeMPHkZkL0wKpJIb4pi9hmE
FwSOmNLvnHvfSF1l24bXJL+sJDTxy8mv5XVfeFN3U81gXiyEhTc/wsHQMLwVFPa+F/DbRDyK16Qu
umh7I3201eA+2IOSBl44klmUKeE8FbQUVpR26slHNY9+u5zmyfMWpVAjWYC8ivGdJKAfXjENO80j
Otpd8ZIX2FDAfwbE1zW2e0O90I3WcBhHOYlZYirEJ50YfW0xFsGdZPj9pXGMPsWy8p4M3ntYLUV4
VmHO05EsKbyM7uBfaGcQyE5k1gy58W7tCXAYl3ZKkitJ8vHCltF8n2YG1Fh/DrLDjPKWbmDEA6em
bIKN6gIhUvVz3P0f6s5rN44lW9Ov0g8wuZHeXE6asqxi0ZubhChK6b3Ppz9fUnu6yZKanD7AAHMg
QKJEsSJNxIoVa/0mmL9rTVJfFlUSP5fVaOwpgkgPoO3N71I5AHQaWmukXa1PRu0O0DJejWHo7hQt
KDiWRH2Gf2zOgdXugEVRmxdjs3brxjdJERMVaa5+tJB2wRqoAfOUtaMHlLzxZLOinilXhJwOjopi
AwMj2pCIK7MbTzO6lMg8jjP7pR5fREbU3aDDrCJD25TaPUAcqp7x2E13cpky90DVBRySqwCcvjIM
KCWRXsryKsnqbHYL0eQBVkiXVDtskNDE0mc/CVcSEP/MTsLRGJzOr7p7kaRVcQQ6Hr6tSV2EUtBs
SqWNEGl8FxlDYwLlpXRitxTQFpdP5F3xKvWTi9nKuB/ise4hKDkzzaJCfpY7lXS3IKD0bP9J2q/i
zNKe9UDLfhoBVAun4ABQr4ROiZ/yohjvNTnWOrsEx/+Ci0J7q9D1ZQfFaiCzU+Sp2MXHtvluQA7a
9uhOv5rRlJysCriuM6i9nC9ualbmlZSHr1B/jItxzW5r4fyaI7J2j8QSCKwmaKuOY4Vg/UyKbPqJ
lqr1U1JLkeiUqcdImTEuyZK6udRyIYNCOhWHJhvbx9yscOZWpLa4RXMLW795isUKJqMkb6NIKo2N
KfSK5uS+WV+krULNrI5ypfUMuDsdiNO0BcFkKJ0nzXKmOKE5Cbndgut+1aGYTO5YhmqxmTDsrqFg
BulWHAF22ohdyLem0qm3eREH1kqeYkSBBzH2oUUEJTnXGJu3bePnOjS5hNaMgRxb4ShDJj6Kud4/
WmLeKl6g1ygi5w1yCTadifkoUWHu3Kbrmm2EHqRqR2UKJlLFL+GYZfEggW/Ogjt2FDHZxlYi3RsG
5BFHGRt/FTY66qSjILaqO4WmjM2c0U3KSh7zVPDyvNbvWiUXm/VM5vRYgwYdXUUJk9s5FstTrA9R
4PQiotz2GCTpBUE9/NZaav+adUnwSjY7vcDWKJ6BFoKYNdrl1SkRSqd2ZPCqHdY8FEGpLHF10HW/
PUWGH941Y4rYatCRjtmDMYkiqPwkuR3izk9c4AT609TF8z4PIq1aacpgWbvSwHPHrge/xbUm8suC
PSmQ7qusL074NhfZBsb4+Aq/MsQjg71jL/ndELq1mku9g7NnWNihX6F73cW9DAg2lhCpm+PUVZpY
3815kM2U4hSF8zLCs7QwWghnqLX22H90QemvTQWJRmemJurB79CCVQCRCv2PYpQeyREWMF5BkujC
emoewlYXsMn2u37R16sTw25aK+MEHEVCvLH8JgIbB0zUcPN6tq6nHIzPAl0fbtW4Ch8KxSpLR8hy
eH0Y/YQPuTANP3AfTgMg/aROsPM05PiSQkBtQ83Cq65qKAoGw2DcZmUsIS+c+sExwvEMCiUEjtix
8AGRbSEd+WmzDK3jjAug4sUss1zphEclFwxlEwvKLDlFN+Q7ASfK0OmxdN8mla7exX1cEmDriQ/A
Eda/7BWZaxhy36rtHiCkbA/KoCSOhY/634z6/xfH4P5H3Xb1j38A5Gv+sery128tdN3/AZg+XVsg
WCbgOuutyaAtlb5/j/E7FvXPIk3+ATX2W/76Huz3xw/6dXCWdOMvymEqwBAVQJm1CDP9Oje/fUfS
qXEBUgEJtnznb7qxIJv8kCpzyjWx39UgT/7z3CzI1l9ABTVwgRxmDIni9n9wbv5Y6gRQsrQll4oW
Bcg3ENTHUzPOUYhd+KyAbgetI7Wbx/kL7M9ZPfH3Ic46C62ktDXaQOGDa94F3/rH9LI3GGlw8/mL
ouHHBvJvI51j91LDAJpoLsvZqzenL81llyrsvyoMf3/8AkpBLRYoonRW/AvyLoffNoQPKK5D1T/O
D/5KvC2P0erdrDr9+sT3kMc3SaPPBlpqo+/qzyqOYnEpj0Qh1VFCD+y1saJ7Yb2Eqy3JzE7bofC5
90+dS461ndz6qHhTaOuuuUq2ulusMmslGV/Vhf/4dN/d/vL9d1eVxmNAFXIKH2pzM8OW2qyKH5bX
rVpvcOtv433/PHJy/lK2ZenVfPYwzgrBiHVzxjUYVtzh+XQ7bmfs8mzhobnr99LOt+HP9g7FgHy3
M24/fxFv8g7nY9NSZgd8wwedw2KFSoh1dMDDB+k7pQs6ScVz4XRPcHnUW+y41ctkhQONNtjJy+cj
Lx2GzwY+a2BZNLRpsCxTbfKMwJZqe77/Xmw+H+Ss7fBrQr+/vbOV2dD3p5LWhw96jaeCXT6Rt0lk
vyRCiOQjUkbODOFY+WKZKvIf7w4YiwFlVIeV93EmwQVF9UKyoN1nXp037SoIJsogJkWvkkIhIqHw
8xVDv8q0eMlutwq9DjQM9Ra1PiElbTDYevuudihiFYeUlqsF+t1NRuMGCuuzkJv3SWbGXuajVRVJ
4zqXhZ8FFJCNURjwxHohWo2K7CZ580CdoyH1LAP3i6e7rNLf3+G/7vIsXORSaEyjSC4hr4XL9hQc
xuvIkY6B3d9PL9ITFPUv2uVvAeizEc/iRh4HU9/Lc/ig3KgmqgA27DyPvo1tXlIwNx9N+as3+dU9
nsUEf0rrvgba+lB52bdq43sTvRpvXKUXEJkaR7S8/kQZyc28kZOtgyR8E3iWyeFsE4X2ENg4MqzT
bbNJ1/w9uRRcee9/Ebj+FEBgqwEkB0ZOV/jsqcwmwvpgZYhbF/PeOmZu/IUMzZsLzPlzN5djASBf
EfmOs/k8tUWlqHUUPXDcc/R13duH5Lq4rl9bOjk2NFrv+0A15858mvcwoC7bB9q3ghc9t/upO7Tm
Cs+Ok3wjEs5LZ3oIXN8bYxs3BGMrrKSb8QQbCoHmH+SUT4Otvdaqi73AFcTXU/eanHybc89+skGf
ynZw+jbYX7nSv0k6fnaHZ3OZQqEktqEQPmh254VbSreXgj2vKg6r9uyK3nAtqnayC2/MrWpX02p2
fFt2s5X6whnCCZ8pz/BndRN6nW25X5nXn0l7/Qpk71/A2SueyJBzVfLDh2kdX0w7MXSa+2TTrftN
W7hGYpuYzeyknXgR7pSTdUGZ6/O1/gZK/ez5nK2DvC8HsfeZAZw+LtRd+IQbx6Zw6v1wSpxbYxO7
4950E+eh3iE35iyTotpR/dvBzlzV+/Eqfzl9+z5epV60gmDmPMJfdpUndMXwShrt+FA8yNcNxTC7
PAz7r0T25D8FZKDLOnmoSl5zjmEO5SQSRjmMHlq3dbHjkV19bX3XVpKbr+IV0teWXXr6zex1l9Fr
67R3gfvz8yf4x9hF84ZGEdegcikf9wTca4TJ1OPoIbqX7+UfwrX6Sru03eWZl8wuKpkoYQxfyayd
QXz+njjvRj1LLuYmSDQlz6KHeFVeahvBPjUX4Oh2w/6rJfTlUGeggro0SgtBBKbIMadQeyAiQOfb
5p5/JHAWXwS9MwjM73d2lkGgblEkRgGoX137u9FFe+PoO607XowuAek4vgje9CRuke91a3vYNjfA
yNzo4Yu3umQQv62Ld8/3LMMwYAPOtHOjBxbleliXm3mdvoSX4Yt1DHaap3i0PPA5OPhHlDOm9eej
v8k4/ja6ZkgqAAqm9rnMY57mI6xnngGdBDd148vUjfb43LiCg3r4z+GpcjuXXtxO3gdu3boH0/k/
5+gP0lvvk/lfWNLfroLaNS1SIPvUeD/O7KmzgrKAAvvwuH1BxcR+vDm83K+iI40UlxmHjv2+sF+2
hxfD3lPvtSU3czzZ9nbr0g7t01Z1MudSdkQn22X2o75+bux4la1viSHh6tpLnM1F6K6gjPJ525On
cn+9/XIfrG4y+9Lfsgs7q72TO7Xb2Ip9CBiisZ+vDsZqX6yfrxL7kmqirdkrw6b+vhbtq9FNL8bV
4bJ3B69xfNdJbWc9uacfq9PT9XdvuqQjJnvzKrIPl6Kj2bJT2Pve1XeXB9V7vkUP1P6ZcKeH+2e3
sm/vK77+TnHcuTzMtrrN7E1h36Y249vSSrEfV/5W8LK3B4BioBO6fCq1YsLkj8tnqNT2Fbx7++Y4
2a+H55lbcPeC611f2rV9kTpc9tZdXe3uC3uwD9zPKxpZq7vNa7AyuTg80OzNHfpqzuuj790/o4Ni
F84Jgj6R9ibh68K55Fkus2Pcv/A+Aju3M+4ZyQ57q9lXhxu3dw/b1r5dj/bztH7eO69U7fin55Gb
Ep2ZqMlebnHlzfrymZMaOZflrDJnPXOHyaG1r3Xe6nTS+RR0Q1zW3YrPb21PtVs7Wb747mmetzZt
Z9wpjnPj7Y66nay3p9VoP23uuFTFWffOtrFP4DGYtxcPx5t96hzt08XMdL7Y7CxHcCrX213svOsL
095Z7mNl7zedfVN7W827YBCHTMt2fKbXz2+m2zhkpDPPZ/2k2ioz7hR47c60Ce+Hzj7mtrdBT5+X
Kzudc7yR7Y0X2q/zSuOBKrvvobseVsJO2dny6pt9vJvc5Dawn0MnW+s8OO+aP0p7RzvZvonte4zX
3NzOnZB/vPhhON6uXPt7byc5y5X9KJyVS13S7R398njBQFynUzqHy8j1fnrubv1jSXS84+uhc3ad
Z9l3BDTRHk5e7q1/zA49Hu/Q7a4m59C72HC50qp1N4m9OShcv7y7Z3VT5mbK3vbuCgEOr3bv7g+X
mv24oVpo9665FtfepnUN+/6wv+LKE5eMzCsdwDz2vvMu7xPXLtyfin3z+MpMXpaRYf/MXG9zd+94
p93EBDyun3h8mf3zfvM42DzdyY2P3y7w4LCPT4HzNK1Gb+e1V5Nr2rPXe8K6cGlV7n2bvZ1f69wm
iVtteNh4/dmBy6cun4dJrwuZd7mgO++Oq2u9ne/cXD2+DPaePg8PBHqTo6CTX29v70XemL42eYRX
hpveiXa6KY/1Lnd2zRenyDcQ+2fx7Qx4IQumHqmIXD8YhJdHYf84uy+Hhllzz5tiwW5D56A6Mo++
cF5u162Xbb9TNqi2D6Z9seSuvVetFOfmv5cVgo3kiAsWFJj/x8CLuo+kCUIdUTnItxhe0I9cl9sA
WZWbeAXmwx0u9Y2J8JqnODkT7vPd541j9ttzeTf82Q5shVaoq3mz5ITy1TN+i1uDOLiOPOXob/RL
fVXuksvqi7exfOj5oEDnoBsqgGzV83sWkdzrTWWIHhpkkiDg+CdLBnshSNW33ICgnkP6cYKxNr6q
8i0ngN8GpmAJLhOCH33Ljw87y5BrlgQGHrx5K/40f6pPw6P8yImkPBgn4db8lXL/R/Xp/901bY3U
47f8HzYF6G/dP4qf/7hpKT83bfT9f4KOpbyUnP59xfkmglWOKNWP98Xmt5/5u7gsqn+JsB9AUlBH
WZK+fxaXReWvtwMps8BEm81kVf5dXJb+AmjKfwZQby5lb5HT0r8wWTp8a77F77q8cNj/g9oytMQP
k4LLWlgDDA6Edqkznxd6soR+UlQL6ANZyveiOdHgQCMhpvBb9oJXIIGEaGMs4IEZp546wVvKmuAO
+IzjUzB+DWp9oxfpzxz9aUQ9NMo9A67qo76izVo6vZ5eFIa6mXEFLOmE0xrKndxEFYwV4ihd5jQa
/ieBmLsFtnrYTHKeFlJv0BrVHaPFP0rQNmGWn2ChH1ErihzFDPb09Xon0TKa2NjwQKjkMxT1Kk6N
lWx07jKqjnNS6gverLWHXgW1ZWoO+kaehWSRIOmnWmnKlZ4WN7mFjo8fdK5Kb8vvyhONZVq7YL6a
9FnH+jHBGVZcVDkCvz/o00tbZZ4SFycBQFagXLcCrJ24PCFQseCRAD1qm1G9LoKmt+XQvxUxqlhX
NWg2oVdTzOX1LcRY/CCF/JRHtOCzIUATVCzUVRwW1rrpXgrxBTjSChmcCzHp3VC5FlEN1DMdANS1
mGQHyRA2qqBiq0KnLxWP1VyvdRXpRv43wJ11iozdHKxhpuDOMd0swFTToAtNk+1xKNAHCqP5JhEy
R6vaQ4giMxpeJcCPzJlF3zNjmoECUABVeBB5GVyRNkj3GtibSLxOu2u8JEVeaGgO95V05YvIAzKw
FWlrvdYWE+TrdDnUz69V2D/Tm1Yw0JFtpdY2icmYGF/SA3+s88wZpvpGoCcqIf2Dr6K3zAqamkf8
V1IbAgJWbtomA9yA4UN/qLr8GUI8aZ+c7eJC3hbMtalqXavH/XTSHbhMyH3wDozxvjITr2viF2Oy
bsNWvH+bN6nKp/F/sEW1p0LYVZF2hUbXqpNKkfmWdps20dZazVVyt3Eu3re1dZvSjk84/1Wygr2m
vqav6NEFPeTGsDc59kfl2vLrXT96PSugN41tFoX4l/n7psKqrs6rdTwh6oHJmIn6wmAVwPLym56o
rwHQGeoSAajUM7voVc0Dyy5UwRuk+LWUsQjtrlGVceci3OcxdOW6NrexiqHuFKn7SDdwLJv0wZkw
xXO7pGI6xcZzFqrTtaqltBqs7CLDvRKHqsq4yPkejp9krVNh7DM9zN1ZjECzFV24avqcQkdoyA69
49ztAXXQYq/8VaWHT1i/am6J9hCMDL5Zq4nmgow7hTh5r0ULgZbKKJsWtVaQ+No05U5WIkI4Wj/a
XsEa1VBPOQsHQa2x8WhTTNdA4nAn4IImUfe3hb7MgkzPnaHPf+o5Zi8Z++desFi7ipnlriENyDRq
Gtmpqqf4Mrf5Ws2saNtmebHR/SJchYosrKNc2CRdixqlMPqumffFRkHl7hRAQb+JsFryFJRTzdFa
lRVFOvg6In3ltI5WYlI861azz+jXzriQlWngUYzepSg+GlmKHmu/F8B1vNsuTr/23/enzz9HYJoX
nIFFUOtvlZ93TRsh0izkkYYCLSDWvHndW7Id6i8G6lbgu3kMyXU65bYozPcC+lVfjf6xPvxrA6Cv
aAHNRZBAW3ah9z0jJdN7I+2SYi1Z6jrDvbr0h97pSnMVgg/wCz+1w3XU0BUnJI2NsQpnKdrUc9s4
Aq6/9jRWOwW5EtABnewEYvITqezYhRt323eeJlS3hp6g0DEbx6hT18unxEA0xewWEOFOC4YrfYwe
S1HG3wtUSe+n3jylXl8DZ8jlFOR7fmOIxSoPpt0SltvU3LZRb6cARFUVeS72JaHXv2VpcwG+woZu
4CwLZ26NbS4F+7JHV7WfPNEK3SjSN03Vo9UbfkfvzuwdMPdgfIptEmBAO14zx2ycpUDkdi+Boq6x
+Ab1mZ30WHdSnWWo5eDKZBoWkq3q2rprxvtyKG7Qg/qpxepRVrRjMOpHJTAuLB8NtAXOYc09deBI
B7yAWu8gerOlbNoWwzt5vCNsbfvKBC2DRJT/s9TNLUqHNtqVXoD9oBnivYwWVFbeLDeksbEa6g5D
vtFusuyibfInSkgbTA6LWcMRrt6VytXnU2QpsP0rbfw1QSD20YYGW0OKcFYggompWZ02FesYLTe7
J2pboVk7hW6txOIry7W3fON8NNhtVBfBsi8E8o/TUWyivgtms1jrhXHERZqoB2mLlu5VI2LKHZTd
ukLeT1BFL8e1r1JXo//VHb/d0u8XsXAaAQWApj+rOVoNltboCxbroctsTB03CEahM+WTVaz5BmGo
eHuhy3YGV71Hrs6IFS8VqLW3+vBSDhwdNDYLQXZ9Y2AjxRYc0E/Nvym+vh7KxtNBq0kT8UoXtqEg
Hn1zPoXNsFkSBJT4YtsYim+y8gi217HAt+mC6cr9IrKn3Poy1nSaI40HdIA2cfiqqi9WJJ5EbVgb
qezGQnD4fBK82QOdPxKoPnRpqNYtU+Hje8klWQ57sSjWWHuCjRO3Cnz+Ue/Y2eZF9NObFeA/6b4J
HxqpXqlj5sjzyVAmGKDsltEegD/JWG6PsboxquwChWpKA2m+LhDSM4dXkOLXymmWwr06ikfwuddT
27uf38Ub+ez3u1hyZ8xHFRxMP97F4h6ZqB2xtgOsHVfFBTLca1nNnlANh1HZb3Klf5EGc59qt4M2
HUVd2Ig1OWwrf4OhTRSIx3QN82tTNsaNXLfHsSfnlPqtXBmHJfeEFeM2YfBV3/DjofHXIoRShwAb
kRpWxtlBWSkFdNy1sVgXnQL8OtxrguHg2mHLEi26okdpYCJytpO6CS0Ap0N7WVUlCpMivIJccoJ0
fgtugM5skyTji23kzbvstwfLAYKdBOl+1Io+PlglrRS9DpoC8isCwqTEkkowt+LyORxzBwWlC0XK
icHGMVfVbSxI64ANBGSh3UXE81k5WoNypyPCXOJFoSLl1lx3SeapckcaVl0Js2/7dXgvZeo6EVOP
zWyrw4uY9HodokIEXMstCuVKlRpoXL6Lcel35PY22ld2IH8MUCgioUaksmObiznB+/0yXUCoCgp6
ay1WrpZsTBahE/gXfSquMnxKp1jf9NFwWHaUaULGNKhvPp/FZ9oaf08G+PSglRC0eTNBeH8JWllC
aZW4hHLUnVI0t0RTGDQvS5YtReEe9rzHUeS1EXDE6KB1jMWjFiNwqGY/lyxbD9Ivehl/SGJUzBcM
A08G+kPoNX18KrM85L0/Mz81dEuN6tqP1ZNR6yu1LE7oQ77i4IUdUXs0UsNL1C+MIP/wThidt6FY
Ehchn3d3BygxwlRrzD4ST0N4Kpo7LSeDNAQPy4IrzqmmXCMSXpwwQNgLg/4F5/UMLrG8kY8XcBYd
KznAdFhiw0jmGrnMBt9abV1yduGtqLLwls3kumybBRl93GyTvvFq+QnyziGcp00HRjLXL2fWM0tm
Xdffl6gfKPQLmNcmSupV2ayrNkQu3Tj6deYV5EuI3br9oDkkwX9LifxHpZv/CzuSf6sjuAz0Tw+T
/0/8SBYBt39fxwE5OHyb3hdxpOUHfhVxFOkvgAOSaCpkBBD9F2PQXwhB9a830v9iLAI2D9Ueimp/
F3EMfgiGMj5BtJQMIsa/ijgagEPqLpoBcpAlgzLNf1LE+ZigUT0SKSMh04bcFJUm6VyDgXBeWDOq
0a4aStWVLkjlSUearbYFuRxZ/bE0XL97NH84s3w8MywjosSE7pPBzEfuwDiL9miJTzDvZt1VUyG/
Kzkrr0M5b7afj2Isq+Zfm8qvYUBQItUNK1Gm5fwxqFg5pP48DDR38rPuQWpU4QbFamgPHNSRQ440
+VaBxUIWKLYmOtAYRt+kuIlw3qwaWL5FKLbRGjdwZNuVRrfo9AwFnnh1JwffxbeHo9dYHGPeMrZU
v6MawhysEZ91J2bSIUIatXWhhRSzlzWFOK4MWF+3SV1Nsa2mbYgbg9yjalFwdEQof+zUBGXylDNF
rwTYeYxx072KUZRFeFcWKI5oUSF9w5YjvgUQjCxA0cQJ1iRoJ9+EddhXXhVG1BzMCCpTK2G4Zht6
0Vg22saJTPqhYRLsD0Zyo6Sg3BGcGQDatQj5L3xqBXma2UxCYzNDjNZJ0xNpVzdGgqv2NLInZH2i
zDiSpMEW9+ao8OCK1EdhCkLO5OnigZ7BLVGd/5WnpZZR0kBgPK04uScRsSurFjuLeYQ/AN6OJxWJ
cRS7Ivjt8Ys87fcZjdogehqk/1TJrfM0rRdRj5IiQXErpVC8zifl1Bez80rFaCUSI+OLmfbGPD2b
aawdSK7yMt3U8yWEkaGfGEknu+lc5uAr4iI1Lox6RCQOVdb4sglkufLaWRWurb5dUOV9QomnRQcZ
qpSCP40NESlQQaJP8aOmdSEs6wA9Wxhww7BZlD1/JpPZRiuhwoihFkx4RGLZy9c9ri7LqwoMO0+a
RrHncai3QZ/VvoNgdIoLih9zzG5SobJWPupyW6w4qAOYxoyLgWJVMB0VqRDum74pgXBlltW5aHnX
uwRJv9zRDESJ7SINomcIrYjkfrFIf1+j2CdA6NX5fdGgOVujk4QAJUcGN0OU09PDuXE6kaIwcH4c
0zJkC+GdfXEYecuxzl8XEgwo+cAjpnV0FhikBOpcKgaSG/iK8ZLh0OCGmlI4mhWgKdwMXXy9MH+X
ilpwW2C0g1dICgXXjKzyPlASqkmJVt+VeCN0diCEvFBNFAcKpxJiAIo/I/VsZYW4Gkx+CkDOV5a2
Z9iPJbTRyiFXWuQPDar4Z48tyA0zyGf0Oilemfgocd37LEdgyu7eqDNNO/lIpWW9juGFSBXCn+fc
9KIkY61mKrQeNw/HDG0WX0qobFM8GO2i6ALVxiEK/mpeNR3aBWXf7VGBMAe7L/2utS08Jy4zVMEB
7phNlzsTov36F9ngEv4/vh60z2RUagxg8QaCNR/nhN5AMFHrFMMLmBVeOuaPxTxXKGEQUD6ffWfI
9eU5ogkKcRyFUshw1tIoeZ8KJ1xF3Y0zoERBhNEcJiMHhRlYTexoTQNXIyJ8n+CF5D+qOYr2SFEO
Fqy8nKLC55eynMA+3jT1AnZg1F/YFd/6PO+vZBKmdIKAG3rT0M00CKSHuRKWqGnKmR1w6qX2aX1l
Jf3WLPw46ps2LZdN/5QS4lm5pM2DpIIvGnpqj6Y17E91KlZxW5ZYSQk1HYF4AHWrZaZJUTwxQbKk
zBiIr/VALc5E3NWew9SY7NpanPoSOdAulTaPaUNKoop4jYBdxgU+bTLYQCEsSlfulhpllRPcQlGO
9wo+02i4+6B54chI/WVnJn21Shs2q11dKNGDhrUYKiTFjOg5Bk666MowA4mhloCU/Ejn5t6QzLzY
KlNbB04Qwio84FIUbYAGqaMHi5+ecAAHkOJ2nGE4pLUaYrvTvG6sXO1Q87fAtYdlN5dfzOTfNiL0
FYDbLZI+IrKB5yJebTgHMHlCzptZb/3IOqPdqYNBgyfGgI1SwleYsD+Pt4ipkBNynCabfD+JsMQg
0dQzMIbo16+M2oRXpFcWCG8NZnY4pVr1xbT9ba1KooyYFI1GdEMNKtAfR5xGOdCloEjxARizDZZS
0npqwmkvqMlw+/kKOTsksliXscD4omWMwBTFvY9jZRJ27QnphycN43AxtpGy7tR4QoweBYaH0urF
zo0EbbyIc596Z6jTg2op/Qk2RUH55xdXs4SGD0uHq8H4h83eMmjNnku1tqHul3Jd0neRM6ndppY8
HYcSN4ha65OLMoCIiJvK/DqaXetEWt3cLU11b271yFWgdl0UdVStcx/K9BdX9rHY8+s5IZTBtSH0
RXQ7i5+ojvtDlWiJp4yRn6xRyEA4RppI9aJpqQz6yVQCVoarR7ukinzwQVKaPWMMEvm2gP6K7vgT
/mSeTJUodqq+RykDCV9zY2hU2+wqFdJ2n06GUK8/v/Q/zCZer47Srr5QcN7C9btehj9Wcwy0AfsA
YdI3pRFVe9aweC0KVfEfh37kRJaOtYraLkrK54pMGtYlEBMCgQZYLtGVndoNMhLZtymIpKOptsFz
qM/6tsy6edU3svmihdX8ReL4h/W6nAiZRLwuUsez1TMbeEYHkDhdRNhVCAuiWtx2eoYJjjrDMtQw
cB2/SLjOkNRvs4ObRvNv0TQGNH8WIzBfwJgFoUY3jcJSW7dNJmJCIMIrRy8lyu4QG2kvAz9NOzfV
BEBJTVlhCY2MveUUOTR1e7B6A9O1rioUd0inajV1ckqVTomMu3jGRNqpYITfUerXy9XnE+StTny2
6tD0XJTiUfMFwnCW+BTYky4Rx3BhvGuRk1ajJdq6X3eDPfh63DkJnLtFFikVe1dtI2xq0D3uJc5l
mf69UQMhWxnioKBNZA1y/8XlGcvSOrs88jHCEx+6CH2dhSi1DKaoLnvD7YRk9ncYbiHckNASuxz8
Aatcndl40tRcK91eHIR9wktCPkOhir+CzEznPBwEGOhTaDUXY9xjv6j1KGe4WmNCrBWkUBicqK3L
Yzo1UYNcRF7/EEapZYMUFBQVWnmmDU8nRuoplzY4QDa4lHd4E9bj6OJ6F94ifVKGTsII/dMQRGN4
iGaaMX6kxcnR19PhFlCO/F3NzPSnVYqU2ZFk0zunLWUVUlyZKfIqFS30OZpSgEmUBpp5OUnWfOPL
/fgjV7iwgxYg3uD2htAyX/oY0G0WRBVowVrJiTeoIZ9QC/Gf5tjorxsIurqTz1q/gTnMqXX2g+wp
KgX9NYFz/UPScl/0RBEWMQYoXfotbFLoylOTs7UZgUIvjKJWymRuzUm3AZwowrozixI0dDN81cv4
w6LV2fIgCC71HFpaH7chpDQtpaSi7qb1WB6KGkH5vAhgiIVNvqV7J/43IhUbKzkx+GY2W/Fszrdl
H+fRhFdD72v1TT1gOYK/K9DyLg13pl9wvA0mQ1lx6Gy+a63RrSjkfEWA+NNdEytJK5agQULz8a41
9Kxl/G4FN4sRZJgldPLo9eWu1nYv4xSF158v9D8Nt2yqbPpsZMobb+/dTmDmc2Ylsum79ZDRMJNQ
6PZzaf6etfkVOhxIMH8+Hivg96WLsJQJkJxffHEWF7VaECyiAzorgdX2DmLaRgIVMMeFysXeldMQ
pyYEhnRUKPqNFGd4MGWiWt/2cZYZtjn6hr6ecpFFbcYhjbyCVMzNdHNUPRERolsh7JLYbedRfCmS
NBZtGOhNs9FmWPWoo9WsdSWMYbbUWULjXqWntGkQgsGIU7Oia8AZQejIsZWDAc5MhORQSMw4oyEa
mbuVnMyoXYRScytp1JPsPB3NyyEQmrsCM9MfbdJmV21ax6cmiRAEDswYnEBLO0pal3XhX6FvX4bY
7sz/xdmZLceJbGv4iYhgHm4ZqkqyJMuz7BvCtmzmKYGE5OnPh/aNVVKook/vIfaOjjYFJJlr/esf
tkeHXbKOHE7IO3vW8l9zbakyMfA0seLZKKmYl6leu2hJS7MPV6D5W2PROb/8ohrmiPrNN2N70+D9
e8G2BddyyZcfsKw0LSTVVv+RYiKkx4VZTWAyebf8YjY6FyFphf5HuB8r0eVjCeA/uf38cRvxGMai
phs+dlggByH+IcWP3rVxC1Flz8R9xr7m1lsXn5OgrKwBG4jCed9BPikjV9c3EWeYqyAuIfAYLEzN
uNeYnaYV0TC5RhUOkoThyJ2t+sbvhOAMcTztoUiL/HFwvKaK9ryXOz6A/sGRy7LQuODyrMsVe6TZ
XfuTSHUHy1CG7Yxa7eZe4VXwpZ+74B6/ruHTqHnLVxVYTR9ixrxkEbHJnOtjsNjM802N2MOm17Jv
yjCB6rEICip4bZOWkb2kOtBI7HC/kVTmjodiQm4eTcGmjZhCtP7nsnVxNtlKUhxtZx4wkd6ormJS
BPVj3+Bdce26uEGcyq4p31ees3ShnbfGle13XRc61Q5FYnGQzT/f/p5e+X73DsQFnqCsARp7vl00
sq6crqj4fivhfy3wQbnzF41BopDDEYwquPD9vvL17u0zNEmM6nZo5/n1DGnNHg4KQdz1AYFceE1d
txmpAk3Lyfr2rb0EDZ6QfAoojPCdgP96fi2zyLSqc8ognlIBALTWgXPbrr52tZSKSN9iwn/Ozsbq
2C7Fwjhajh+Wah4uDU1fKfNx4uPhMrtiou6fHQtWZzubTQxj7JurCk6jMBbIYVXe3M85oE8oG22o
DtwCgca2KrdLIt8XiAWPAfoxjoCW5Vr8juePwRe10ViBSOOirs0PAfFkySw9L+5lmh6YlKvbXFur
Cx3CazcNswMzcAao2K6fARYY2y1Ot9asK/Kol2MOmF5gj7Zbc8L60ClYBJHCEhMNI5iKC97Gryxq
1jS3yvX5DU9HyD+Hktm5Bm6snRZnnmf/LsS00DlNc4T9FBy6uR/77xeWmr8/xLOCkuHMPhk1GR/5
58WGqaumqLYhjbvMrbBYE5v+M6vmcYEuvQl1koFa/dh16qzFfNBPjYOR4+z4QQorh9hod8sjR3fn
RQpH6Z8bPQjhza6uBQdf33e6Vis4LCq1waKoFwrRKMu2/B4nnvJXO0sKZwFMeFtb7OcxMZ7ZQ0H5
2yWLnSGP7xa8aA5dMLgPzFWxqyG3kCMBi57R4tAO3Fs02sRHZ1tXfSOLDHKDxZmP21I+lWgp8L32
Q4XXzjvpAVFAavGBGoMina6NgezOcJwxIbx2l1I/Kc3ocEVtFtCqAvzjdztizJ3Iwlx+LK3rM0dK
6ylauH30NkQkwx8IzO6n58l1PKRyLSysZmiNYMDMnAO471Qpg1F/7OLZ0tw7Y3T0FhqVdLokKPyU
BFz8n3eA19Q+10HVw3tt13KImmFKQdTnXPvJXjt1OOQqvGrGdTfpERhJTmEPhk22VpVPf7pFOh+F
ZZR/qe9gNyxDlmWfilKfynghJeqvrwghjOqxnhVMSmv55E5FpSXr2iscu0bDxgiXJAOofBNWY2HZ
N0j2y3ER2Q2aVP1Dkwb9HGvpPOKT5To074BnXtwJQtiPm/TGP0FhDEVIKqT+DQu/HcXDL38Kie/0
r9OBYK4QYTXBx3JLTYZXOKkN39Z6WH6z/QA8QuIe56jJ1/7K6jndaTWUYBjGmSx2coD9yNYz761X
uy5HSD5N/d5SuewThmkuWuep509pilTYNwxCNuPKyMrRjTB+TEmFNrsNihNixiHB+hLQkTkcbOvO
LLhn3Ajlj6Wpm/Y4ekWFXm6dvQeseV38NAst4HTMUp4QyQw1jCa9tT9IS2zryV1I1S4we8Q+SDPW
3/gIOL+xNWpwQbCxwKKMcbxrv7LgJBX+7BWnWunOcF0AfBAP2fndX2vb1pHWvClvnJ2+FDkCS7NY
tKnEW3Sz1Xdpjuu7nmVT3OYF1j2wt+3y2+S39m9jS/sgKgeNrQjLJuZdwdCJ+WQWgzMdiLW0t9jT
ZmWEeO5vWbIq+PKDI5QV26nApkHSuUwRc79uiwbX0JzIydJljEWdSycOqrb9zC+piakvcghkhoaN
9BUabrt4J8psNA89GEZ+oRd5bTuymFOD9oEwEYPwfM/Pas9ZfQVoUtsWiRVW7jmhJ+312E0doybH
GBJvcNcPeiMdLDQ6cOO3d8RXznkMdgyIGoBvHPdnP8Cb9HLCKZ9vi+jta0d2RI2nG990kF/Q/L88
3hhyEl3G2Ua3g+Ps81ud+mnMvNX246DJ91JZQv01iiV71Bzo8g78vINUmfOf6xhotHDLjN2bD57W
2f2p0Z90XXGKQhHaTuzR6jg7m/WFucGnt5/ky5OUKwFS0KURUALe9vz+1GrV+iBBUsxN724rl5Rh
EyMsemireu81PFAqRXd+GMv6wqn28hjlyu7Of9pnL2z4z68MM3JejKD1YgJh8wR0xA3V3Kk7J7eZ
agbLpfSQl2sGcxeOFQMsnnmwdXa9Ju/sYtQaQJmmdyMK+PTzILTm62gY4sLyfGXRmLw3iI7YTum4
iD+/NVUGoq59zY0LWPswiGS69y7LQHdj6aq8Gomqh8g/XqpJX7lFixIQzjAZAp77BJ3/U5mUhciM
UugsVgx87/RupCfIbf8raUIXXU/2hfG8JDFokPHOR+3s7JyR5/fotDLTZ3tCBzPVGWb2qtDjGbdg
FSFugDzaUStge+u5W1QDe1OXuDhLRP7WEyVp9ZnsIpXbNiymvBUX2o5XngPQJiK13byJPLMz6Nvr
SPjGAwwCX1UutwHSf0RHjjjaAT6xb38/r10KN0kf0jtkHPN8f8hLZyrlZqexJwrAnwaXPAJ7TJnw
/6dLtfbLfdfA8Fpn/kEKDYTi823Bcmt8R+0gtphmZcfGNwnXq1Vj0EVrxFBnvtZdMb81pqiWdv6e
vKPU++9bk00/xwSJ9w+Z9GxtMwpojLXX01gvh+ZvuWr5j25aG4GiazM+vP1wX/mOmGxbpkdKAdSA
8zJfAOrZbtX5cd6pYTzka0BmLuGZbnkwsMXkrnP9K87Rw4UK/5XrAh6z3+8oHv9jH/r88x31mWMP
qzL9WAQlRa5rlECWlT58HZusC4dsmY7FVGz/vXtlzyAM4WneDXHsbIeC26y5Q2oXFADwNY+eYrVS
N7ZdQnrPdIH+8MrGzx3ufHxeoklB+PweW93Txp7vIymBzRO/1X0IJQgKE5mp+lGpyb6ynMXD6SsQ
2D6//WJf+Wr2xB14ljRR/8vJ/fcBe5XMya7E8ixTfvapleN8BXav32r1GFy41CvvEtyBWsEmq85i
b3x+n5XvV5CaoOAYBBYYN5bda0la+zJNGmDiNkEZ4yV2Oab/eWMwuT00mUC2jAHOM08Hp63x12cI
a4yWR7TM0H3TfZ9Mj1Q6p7ef5r4cn2/Fzy91dovWMkzlYjIRLTLAiqhuSg1QB0bVhc9i/3POr7On
lvA8Ab4pvZ4/SsDJ2dRLVSVlm7c3WBqO71vmWTe7/X3kwRw7vH1fT3z08wuS6gm0AUsZrfPZBWfa
xtIUFYo+OUiYKTjoFj1mvqXdJ2Rh9XdpIZZPAwrs9eB38/ShAiv8xuhMHFPGOgjjNEMrDy3VQA4L
rGwddJJpF/eqLq8cI2U4+/YvPpMG7Dg1DApORGCJPTrkyT/on52DYPh6QBwKf8NUIB8SB1w4o1n9
JV/6HDY9EBvzV9xL0agbdoClHqXA39lrJi/WBIE3oQzqtjpmZu49YHFrYNTTYYEdkc3r/RB1z0jD
qsb0E0kc+Q+s6ev7cjMccQ3pR35pNp9U0qax/QKndweJkTPDq7pQ/b/8eAG7oG5yqyhWobs9XwaG
11g0dHmRkIT2PcN55Z5Uup8pSQif336aT45dZ+8fsIMTYPfIJIRlr0H+eZrlrDzY1xXeusDDh6UZ
8diwpH8/+aV1B3K93Xf6sHycKS/v7A6zVIaB6UiP2qvIq5AK5GVLdM2Uesxp3v5tL7dPilfYhTrl
OXw/++whbL2sg74ocFc3RHssNv977sryemgAHzOqgINBOuZV4Wz5hSV2xtt/WmI2+hmmiwHFHuzG
5w/FL6QqCTFlYt1MbhOPtW6cCr3ehtgb0RscTCqCK8uuDOtQV8r0PjtZNj6aJOkEt6nEITgSwQIU
lKoFESzUNO+BpMaiOTazi4b47cf0CluDIhgvth2R1aGinKGkEK6ybO4Aa0YPmMaeMAoKxbBit4vr
baAlfYpGu3Lz5p1jlbiit7M1JnYblHd0u8Gft3/NKxslPwa4FIY1/35ab/+sJw56v/IN2FW8luYg
Wk3+cSx/+/b2VV7ZJj2qzievVRPu9tmuNdC92dOW0tPkzvSHBTwdzM3SQs+bJ43qAfji7Qu+/E52
5pqP7J4TBLLHua1Xo3qzG0ThJPqsugwooK8/OwgobuE+pwety437HALQ0VG9uAqAEHEpyRzE0WPl
iU8Y7Os301ZUx8JghPX2b3tRsqKjAJ+F+MjQ0nbPrZmGctblIFwnsdfRL+j1CFANyVYTWaKP1mAc
u3XwsXGrXPfz1Eq09WbjwlF5+1e8KAL4FbCATR//aFJqzgtJlU1a03TST7q1XeC3MbaEKQ0hZ9JS
2jNVXZPJUCZvX9R65d4tTgO+UbLFsGA4WwiTmS1aV5QpCnJ7BBm07W04UL1ii2BasgJfbN3SQu+W
Wh9NMtT+QKIcf/MtLL+WMe3BDy1/+KvWDUG2sLQAi0vfB8JD2Zr+NDu9xwB92Fwi66Z6+estsN/Z
9mvhH7IylR8WaYsPlLIFLPBSYdndNpCWI9ds/KNfrCWu8qu1/nLcstMTODDGfS312kO9v2TblbRJ
W4jsTDmhUbkIpi1+Z35PvSyda+JHLfdCFfPKOyJ9Dt4PX+FemJ43N7Ymh94SIinwfIhb1QjSsJAD
2rb+rtam/AA4EVxaGC92BMoZ4HTD4j/GftY830zVuDqKPNgxwdtyPHUA4UvYrx5qy7fXwstp0V43
mS72zzr/4kR7fqF5cUktMTbujtTv25kTNtJWJzvapdjDUtohLoNRnYIce7LMmVcsMFbj69s/4rUn
TBnMyIIvgE3w7GahgVnEstgiEQbxGm1RqIQNYYlWhTC7cu3hBFM4v+S99+Kk5Mvbs5/ACjgEGIk8
v3Pi0GaImQj2V7z3r9qt2+JG14orN0dqmKNMOCpBTFE76hesal7e7s4dg5kByoTTyflBCR/bbOfK
GHHHsYLvJkOyqJrVgNg8KEmGSEcE5MIoNfvCCf1i/+eG9wXFjsxfwTkkIDaSLolYg2FtiOpuDYLg
KK1KJ7OhMd4tTTn/evu1vjxj9wtSjfB4XXCfc5aEsLV0ajYCSog/0LH5I2YpThvSHnayhE/aBAIL
txSNF+HRPYxR7U3qblhWJvOFKfRLLpMvFTf770HqDUT8pPbeX8w/x2ynefnKoTImmsLmoYhFKqwB
W41mzgh20Eq8ADbRuuGEQCRIlpw8h8hpGxt7uWZIh4gMjvGdLjpZX/uDZVUJ8pNxCT0MzN0kx5eF
QJbWNZC41USZhKa25X+2ek8bgMRdviftQP3QbIyRqLGRzQVuLfDPyBDExMOqUxVXXWFvN+O8ld+1
GRZGuBCqgC9YOo5fKnNRXljaOj+qngv3fT7X6WeWjfVgWWs1hQ45ol91jSD5sB43aTDwMDonWomL
vRo7gjqOfTbkD4gpnLttaZSKsflOT8GmW4SPDHAyE9QWVho7A5Ygj6kAbgVjaOqjybSlLUgDItGC
PL0hKD6LYCwQYxeDQdbRknentLDUcEWtnB2IpFmbK4v+4Eu7GEw00Pds1gmxACwgaU2Deazk7J2Y
U+sYhDmEfahAiCGxhwKK3NuLcK86n5XqvHOi2ZC675ggXJ3n77zPmI8tRY8hu6bkCXaSF+l2uZ0c
5g8XztX/wd9nFwPeA1qlCWXGd64THbBZLJ2MpMqKznF6kGRlf69xmjYYl+x8OG3RvF80qimz6LVY
v1MeWeandtRqdaA20n+XzrhKOI11p0fdJsVfw5xSLfaxx1Dv5jSbvlQAqd6V2PmH17Wmr+bN0rYN
hHFR9h0CH09+DibR4VTuEicUlzrRFaExVe2nstb3rLBBAw9cV5rTWMK6+xKMLhrrnVrv3wuSxHBK
Jju3iUnO0UU86BYKnNlDmCPnsccVVkdbFQVdXo+hNtYQn+xldpwbR+RiONH2Bu/Xthoe66LdVhj3
c4X1G5TGD4ZSuhcHtZll5PeQKBxjvKB96tgJdCzG8+6G0S3ZLLQD43DtEcUzYdcMyBStrDsnIp+m
+1Fpk4TVMrkdEqEmn93IWVzvFHRjJg/VynCdPcfJkp3pLaMWJqGNVT7pQ7EiqcyN3YYmcU934nBD
tOEpQjKW9lQ0bobBZTMZj4WXD82DnUnLiddJBxMGRtavXOnOEHpWp8RR2WW8FVYIax4pZ3r814me
vpX15H9bJvAq/kyjsO9sm7cb2TBwZoLbHJV+UNnQEzpMfJQRQd2YvsOxtyWou1X8GU2sqT6tVTqt
x1wxf4TGQ/ZJWM/CRjbFZI/qpkE4GzJBKH6IPIA9hH9MokulJZ4xefWJCCaS2eZsWurPLPexei/k
tHyoMw8/I5Uia4inMtgYha69fRjLYsHXiISX4r7r5/XjSjSOfZzmtndiV9sT3RZBAAB14bhEempL
EjQphxHm1a5dHANHK7dQ6Wosj2PaEBiX9kSFhSN/OUcRMFA4Bn1FRjHl+1zFTWGLv0xWS/+A6nLA
Y6N2nJ9FtQbrLbpPBrlpbm13GaFsH8dB1x8EfBW0xjIrCY0xg+LB0QjaiZ11HD9XxoqpiFHN/Kgx
ZZJHSq6n7mDyZL/IZEIWHswp8SvdKLPHjLA+3AlJM1nCDtUUBu8ucUEfxqwW9QdrdjcAiVL6v6Cu
Vha6nkU9zMXsfH57K3rl3AfcCKANejvu9+Qy8M/xo8xp1XmYTbK1eBH5HUFWOyfg1A4mzKNpNR/q
0rpkwPPKoU9DCWgLH4hz39yroH8u6gwU7HJYu0TzG8hpXe8kFTTDg2+v5td8WJzjf75JrkfBiu6A
fTcwn19vnu11bvGbJWoo2469a9EcuGpGMjROV14qXbCw5hLt5rVKY482gfjC7A7Wz1kVqxm60K0J
YEXDncFL6jb3Z4KDMwUBt1o0SHRdZlx32cS+Ad96qr/4Xt4OJ4hf7sNY2Yu4UFe/9tipqbHF21mp
9L/PH8OoY/ak3EIknhbkX/es2zDIFZysYtwS0a2X1tYrx9wOu6CTZmLKZOmsSamwt9JKz54Ts+/K
j8MAGQLmTXAD3aa48IZfuTUfXRqSLIhstI9nb9gaBEWOOeKAarjLxyVI8yuVto8+MtEPgGWXxqOv
lOk7Vr1PLBkIU0c+f5KZM7SqzknnalOzwhkXvyVYnXDHANoqLJh0czigUq6xQ6qGS9YLr3yy/j4t
ZQ5BLY5U+/nFiz73Fmsul4Se1jpBvqivcF+iiqW2TwAFpqQeCu0wTaXBqALPJqs2YFSOzhLRpmK5
17WuOgyuuRB47Pl97BJ4etDNyfHjt7+7Vxo5wnqoa/HY8hjRPAkr/vnQZxfbEme2JbGKY/0V1Vz2
vq9b9Zm0t80LtSXDbRrJeJIT1/wJOtyEj1g6XVgbL+UbDDd5Tk+caMZj5+s+3ac6rVdIGFh1VR3t
yc2az03GdDmpIX2O8VApXPiNcXZjWZSGjkq7ar7MZFB9yzhLd1F0QwIrnO3fZV/o11uJJA2Kf10P
8Lk6+Q2KdPrJTo3tv+/OENhpDyCyAwudo2NdkRWtO25T0gUkDs5QW5NJFvIdDl19UkLmv942LFve
fmt7j3lWMO5GPS7DeBpC+/xxaRlUUH9izuX55RibTiu+dn1mXQTi9o/kxXXA/+nyLbzQzr0GoKWU
LkcEFDYcdtShXP32uxjN7M4fF0JkPE+JUzP006HO7aE/7FX7TWqk7f/jGTMohq7F+YAn476L/bNG
g4a+1/H7OWEWoY72ohvvxJaLGNiyvGnH7dHg6L7QALzcruj4GLiDdwGpgPk9vyYcmCDIaq5ZtGV9
Vc+5+lUgTcaLuWvzhMxO65Kb0f4nPn/YNLv02UiEwRb1c3+tkmTaudG3GVcFw25iWa/mzuqqSV3m
meb3Ru5D7dsqEy5iNzkFOBneFncDSPQPrZqNP2+vsVd2BvQZNOI7HZYR7vnOALbQkNInl8TP8hwB
GXuEtUzNSVt8iGgjvgBtq8vbkjjBGGOEIizgB39/+0e8FLWjMWUX1yl9nmLDzrbxIJBiVJqzJLNh
jUbSb1D+I7Npg3cqcKsl2oTGD/FRNQNI20J8GDalmrBTvv3ByxxTheaUSUyqhRDfU3cd6qQ0em2N
V9CM78TxoYJ3ZSWuKnQny0mSqVjRAefmJd+Ol3MONllGfkSK74MDtFTPF5QEnigyOSwJUqMGBsA2
nhqfwR1HEwmOhTJW9lhRXlVgmQlxfYYFRxN2fohSCgRUxz+jJ7/uyhv75rrI9Z4S3upPbz/vlxAv
NshMlZEpsq/Y5+ONflox8GjmNXGo3o9ofFHEtx0UPvjBH9EOrPeynfWrBp5nYspSXPjQX708gKFO
Kvvu5Hv20YGelSuUO4Vlgpyw1SstzPWUN3vpTUNOqB+NJLIpyLy1s4StvTpi59mm2oXz+2kQe/Yp
UnIzDNQpjSxc3J6/q83xmUKZsF44hnr/dmy3Mr8pjHk23kO7RYWUMUG7R18BUUjLc+3OMRfZUaU1
wXXQTm11cnPLwn+hW2YVkh2LC0RtbDiuDGpYi1Aa9LphoLWBiFbGr+aVlUJOQHeYW8OVrRXazxZ/
zgnHlYHye23tBl5x2gF3Gwu5kENT+XZYy5y3sM7QmfF5yt9lSz0TrlugL4/LbMhO5uYR7dkueGzg
wJKVV6JuSyDbXCdWvquwpbiWkzv+9Ke1/ypSaX/M3LyqviypXV0NVFZD6Cp6AN+s7f6oCEDBTNJt
gwi0W79ATHxZicK9QaGkU7UhPDkvmaSawLWkzYfuquKmtWne6m5kkZtde3h7kT+Vmmevl7Kf8clO
+OFU2Y/Xf84TXGEDXerpkgBxD3Ye6gbNaNzD4ppDPLpMkeRgHs2doWUDbXmGsQ5yx3XzfhujGPQr
25gm85veavqXt3/ZK4cOI0WUWpSN4Nnn2DLsz3kYR3NK5q3Qvjt52sYoMIZfixy/YQyzxW9f7iUh
gRqVr33nu4FkY7jy/EHIIdXnqd2Bp8xCjBzC/sJjNndznTY7k/V88Gq9s67TaeqbOOA4ELFsuto4
rMso8Y1GDiOjRhLqSZXloknvNwvtWCVGeS/TNb0nGJ5E2bd/9sul4iGd46xkQAgI/2Ts/8/r84Ji
cRFqVsweUoZI5TTLwyyW5V0/4pLw3y/GpdiTTAgb0GbP1srI0ZIpc8MWyBi862rt3NjTmXtlzNou
XOrl7scRRw28b39AgQRkPluWbZ06gI7tRmxsuySm33c/NZDpg127GbkJXtOdFqrMA0dmFmHJM14a
bbxsWwDvoVDtw3j6QX//+/8+2DQwGZoHW+JQWP+GWuJ9XoMOvw6R916iwXuW0Nudzrtw6jx93M8+
SGsnAWIQD/WQg8c8OxtzjI1kOuCEIVZUZtdzput3Ytyq6tZpVr0/5GLsy6OJIA2nz4USKGxlW352
jAo9kl4v/h9mvvl9X1HHHZyKWTHnO/TMsJz7YQ3xMR5n7JaVgpKf7ps49zkBXq/UB1OliDtTW+Ok
0dzhoozwenZ+29rkP3RC4YHew8iD+9no60exFvoa+e7cw9vht/1xwfJluKZyliFwZVZdjaOXX9gW
XrwXHg9PhoE46msPX9Pn7wVCZG6bWbElOxZH8kvX9FdiGo0uqZbZ2EPrNTJjpHZRpPuiiebCUJkx
6LVhhXAinl24dVKAAVxlV3PJ2+s1NQUnCaocLQbPzr53KXrAEHUR2PBs+9rDf/zQuTyMM4iSDFId
51xuV2VowPNqpNmra84431lRBpbGYfPp29++1Itvj+EOlEzMnnfMkKr/+Z0iDoWiRMRyko5tc1Dl
vHzNBYPpMHPXJcnF4t4om25ABYhkgjzNjm9f/yw7FRoMrxb6IBadezfpnw8cikKnkcp6I8GdCIUn
2pMOpDyoh5suNVo/XpnltrHmp86pJqpei2zylHOKx7LE0BNjARDcRtfXK5lmyPN0RQI5aLtZJvlq
pzLE083+pPHzffK9t3LCbqZMD41ndHo86Z2pEh/jeHKrp65/v60cfMhVkVyVzKvxksv8DCKGaMYL
S/tpmHf26RMwDFd/Z8Sa4JtnD34xemtOHSMJ/Hnpr3XNMB5Xy8vF3ZxnTBhWMRtzNJioTSJJLIF5
O2UWOEmge2ufiEF5x2YUdrbL1bbTSkmYRqKtAc7efkGvfIM7k5UkLPoRH2Lc898590WbKmtH7ccc
ZT5S/203pPH99RYoyV2O5HoiLvDNLS0unAsv6xXWBhl3MIYpWTBEP1ucyNHwER0mE4uYViOZRxX+
Fykn9ZdHw3ZUFQDPvg1iDlfHuxNObfSoc/Lsu43AKkJzW1z4Wl72hvwieJPAa7gQslrPNgbfyohC
1VmtFlO9j10r1dXGFm3GXlsGJ3q17nrilI5FM2kfOxjtH4dSdy9sD6+tHYT0fDa0zexR55xfkssX
JSqJiYJnCAiHskPu4QVTzUwYY4g+Zq6d/u49fD8i26m2k2yFU53yCVZoqKNsxFI8zad79jU8GKwB
FXeEglzcv710XlR1Fi0VxpYWxgq+9wKKNGe38BsCPxIDO8y7DqVRxGdrfJyHrf1S13396z9fDytD
grHBiNhIzlFtlPAzHEuEq/5gp22U2WP6rtS06ruXyVyFXstOdOHreHlQYL4CULS/DAv6w/kK7Zwi
z9bKTvha02gcA6wM9KYSIrQUiomyVEwGy3Q7+KgLtgtQzSurkdMJ5y1gc3Q3rnu2GhFfr6jJfTuR
Odi1yAJz92HshfFuLPMiTaxGtSfdRxdjLHZ/XRazjqE2FNYLC/KVF03TzCPYZ9K0jvtT+qd+Gqq5
d/zCsZN+RhM6IYv/OdJD40K9YdwSrQW8uQtf4otamMNiBxUYD+HE9bKC33CItofMSVbGXtdovmZC
Y2qhvROEW1UXGqdX7g+M09mtIHcyxJOs95/7qzqTcf3acDF/BpgeOw0HwTq7VUXzCE2kv0DpP78c
kYSUHbsygwWFi9TZ4ww8yLhzQXpJ6VhYTGL8eI1aRI0YeafOdQ7X7dIyPt/kn66IUR3+fHu9gQPt
sxeI4QlbuaNrCeeHe4MVwIQ3wdB90PF6QYNvdtHozxc5pU/71L9n4H5ZDMKJNWLWBkZ0dllptqm3
lpmfYJdp3lHJBv2hXof1wZihxoV9MFmPtp5quFb1HeAMfn7GdcBweArHNA12oYyh3+MAghmcdEdL
Z9TdVVetWeYfRv4B2vjWcojoHVX2ccit9pMLawAfTr2aHxcMD5dD2mW7VLbNR1Kq9Plbs0645OrO
5hL+tbgzDnTaqBNqPRWIRTpK8DuU6cOfrak9QoDm3DssME/067Fc52uTXBVsK2SR/8gLaAaMT3up
Qn3svJ4glQWQvtMENYw/ZmXoa/0moYk4qDN8bZQ/M8j+Yh+jZ5Koa63lj4IS/4dVMqdRs1FgR0XH
QF51qPpIPpm6P1Uu4LKU7OZDKFK1lrBVS25cCC21Y9hL2n3A6DdPUuURtetIIpKWop2uAp13nZSV
vYcJaVb5myYB94yWhZaGa+CKLyklaJekg4k7qeEoYyaEQIDbLbNV3Wp6gewDfXOOWLk2ER0XYwPH
ELv/zMTLRxu3O3x/yi2azUHSKdiWJsIMqPJG8Pc+pE2GdWxgSi2L1rall8ibYlC0WYOFJQyUhYPs
evnHHX2qQgwTx4eOUdafSXZ4DdL1+rDcpqx7MBtBHoq1qOEdqtW0jmGwLPi6lEb+l53TaONydXsC
Eec1UNDOU2zkVGNvPV4lKT5IJfSCb96sG9mJhJ/ylJoe0TLKgNsWUvL08EqFvpvO2Zi5Rk7XTW1E
ybGqkGF0fs1oJLO4GuPREKMXzfnKyWxBAZEMZ9A0ry3exFmwgTGY85RdWbPhkqIdaMKD/CRXL8Jc
Vz2StIQAf0G4b4fE29a3M1xuzMPm7W+Zps6jD3WkjpBXALnhHLDG7IwyvwHFrX6UTsWXazSLq6K5
ygs3NFFG/u4UthHoF6R3M3RB+YsHh77a0fB3uHAIvrJfef8byuxzLMa3z3ePzQYSUY6L45m2dXGR
ETkwj90Y+9hg3oyVkhcmBjv0cLZtMHyhL8RplurwfLcifaSztFrPDykUXCK4bUfe9F2bXpDJvLIp
MgTBwBPVz44PnFXoPsj05tZTdrAYDxuJllXpe0bJ3hC5npyOsqzKz8JwLw3nX3ma6LGpnCi3YRyf
F9w4g2gAxUV+mGRGSEK2GSdMbqw7WtDxzkxz59Lre8HzYxvGuNvzHVh+DD3OxS6eNag2s60Uhp3p
jb/mbZ2+0+73AuMErQze+UOWnxqrxfZLoKR/mGSKIlU3sEGIpiFN66/e6MKpakCK76oWjdvJwUVi
iHDiCZzYzEatj8bJML4YQWNO0cjw4nfBeJccn35lPK0YeOKdU6DCDtMCk9FQtZX1TksbXYY446r3
gFG2CIPUtNqDr4gVyKte7mYTtT2FGuIRDepV0+4EfVZE06Syg0YFYYZvXSe8yypr68tMXlMV5vU0
f3MrBTWoGzRPixlc9EwndImJgoTWb2JSm9kEzKq+/zQ7apvJscCk54CI2sCJRPXGr77zcPRba5Mt
uVSlB8sptYoxxnjPWCj7Wo99J8MJQ1RQZ8JqzF1C3jqzvUuNbJWx3jLJ2g34tjIBZ13Uka8zeBQB
MGy4OUCu0ZYF1W+l1+1t3Qf6fHq7VjZfrm5KRzT/bIG0oRTozz9ab3DW1NBlddis3CSc4v84O6/d
uJFoXT8RAeZwS3azJVmSg5xvCIcxYzHnp99faR/guNmNJrwxGPhiMK5msbhqhT+UEzLkrq2g+m2h
9VBYBfZiiG2HQ1Jp9906KIE35NEUFJWL6qTdTpiJVE3a/1eWxgLJsZ6QuqbiEn26vBiR6bzx3Hah
AFer9DAvq+tjNoZxZxxjbWyb8zNKc+VyQNr6z6xUQ3j7+S7GTkiKMslxCUfwt8jQN/3LQU5Vs8kT
IUopM5C+xUYMek1G2jnpqNcek7GIDgddufqPOsdzQp6+iF8Q1GLnYHaTeJc2KYoLS125d3UtQfSJ
666Q28dSV3Yi6JWXYYN6AfsiaQ0XKCAr70RqRDUehGTrQdXAJkgBr/8YivTLmJhfeUj14+0NemWh
nkdRUksk6JCjoRFOB+j8AFQuWjFD3dahatPC8o0qqu7mvFGrY511NA/bRMOATV9KII7Yt4wgZhUx
L4dS7zsr6Ba9aX2EyouPIOBKtBCn3o7e2s2IoVE0k7LxeWcgl53C/ZTCZhAHe9aamiaMDazBBTT7
LoXM0j8Zi7cyW50r/K5Rn1o/DFVipG/1xFhgJJoOuPYkhRIolHmQjoQ5+lNm/F88xNYXCxBhCn3Y
m5eHXC/qHyszcoSf456poeP2DJvUMSm0g5vF5XOqzP1PsY4xhxrWKhoqmdZ/hCFrFqeSLf5gF7yj
0NNy0d3TD3O+UIBM4wMOdiqCQGBCvg3TSFvfyab0yTPBX5MiiPJPmyQqwy0uSSS446U8dA3fN6Pb
SDkhcacqIFnXJJOulkOFyiWQw4DMYvxaz9o8YemYD+291toD3mpagZ5O3HjFp35Fnug0AXdt/F4j
Fh5un4BXiMbFCaDJD9KFERR12/kJaMVquP3oZaGR6UlyyGPdIONXzc6P7AY44zg3DhI9Y3FnLXxO
SMTY1qcKoGp50hN7NtCAbvTvfYHLwuNotLp4nuV2gBgj7aZCGivrCf5mjli0Ksg9jAWBYV/PhZhC
QtpIeqtGZfXWG+P+CX+CZToUDGQ8dMlthU5rrDj/9W2hvBNea/82bIFK5O0tuLxr0fdE1Yc8gmaK
u20wzbAvndJc8hAzpfJhWRFfy2Lay6Vqeye6fvFO1Sq/qc2O0zkCzAGvACrDtumHMVM7jrXU8cLG
UkNOSSu7J68o1tPt59pWxwQ/Mgf61yxGf2irHG1p8bSWhOlwRLbpKXPaCo3Ptnu7tPqyc4quLMW0
2JAQDmY3EDzPDxFgU3p31lyEHXi0E/KH4NI7231Hg0bZIYK88kQ32wc5QnZ4GAgwoN5kZJGOMKZw
0zTsRWuJUKE0Hn0FdOhdzEzee57G2f0v0rrofrCG5fc8cHkOQw9IHnccmyKrQIU0yFRrUf18tbM7
r7ab4jnCOis+qFZvvPPyYiBvGYCqHTg4bfLQ902LgICixfemPVp/Rt0boN1pA1JE9HuGz41lSm6q
WBm+LMyL+0C1uvbTUnWGDTOLJulj1Nm7LhWXR9fmO3odmoIcZUB3vu+NUoEkrHt2QVUw1Ronb/Be
IkdR3ihFS4GsuOO0xxh+LcjPX4DEcoBkZFQHmGMLSEpFoandNJVhpuSe53e9pZ+6rLPeiEFRHyA0
48+aVrgkxvbwn6nEyxK0btoGnlFadx5+Cr6FDOdTW676gBSulPT2RAF0WVMHfNQ7I95Jcy4vVhv8
lGqBLQXPQEJ9vkvELRIbIHISoqWG6JwCIerAIlq9ngctKpenYjbbna/82qJIjkLjQdicofYmriY4
gNjr6BYhB8Y5Tb2BXFZfHurGYk7stOJN7yR9+K9fvIeYhHSP0OQ/WxxxVLu54IppQxgbbeaj12h9
Kp0CmFhND/D2WjI1PD8FUC+hJwEPc7k4tuqMJuxCpJq6KlzX2jt2MLO8qggh+VvHcRHec4VaYABp
Q/12e92LUMN0mCdDHMnSKIG2EhCLTeSskd8J28X9RM8hY+xg5ma4jEbz4fZSF18XSzEHthwb7XKC
/SbSKO4MoWzW6nBNlvw/Q3TmiQaT+AkggI6NE687Je1FKxeoF5p6DMF01C08ErPzg2pyLWCEXdVh
j0boSxKJzsKWBOpg3TXTSVga1Isk6fnvXFoPzETLEOE4dyfCXvsZFvknHhqAz0igN9MeUYw1IgZJ
G8JyUH5l2ugGADHs42JBBaNvNplvzCpTDLiGLm59KhCpxS3rnTvlcvcZRfLdgAd0qVG2kLGFaZS6
WusQqoW2PA0tbsZsnnuvFfGk8iuwstpJBC6ONMeZ2l0qPXArc7jPt18b4c9EaYqyIN5Nd4VOsxNa
TXYS8bw+WZ7AYGVA6Zr5YbHTZbg81IgbMekF/kMODiT5fOVxMMx2RZ0sTO0h1+DS6cNDZZHckoRl
0c5jXkQmHlOqxfPtcOBo9Z4vxjerLDCNu9DtDOMHwAPtrutU7EtNfTp4cDfvZ0jUO4tefULQncj8
gboh2zxftB0NZvgYZIUuBdRB1eHtN7Wn3xV13u9E3mtLcSV6DHJoOQLePV+qzBG+jHWvCw01sf1h
GH8gOzh+MTsn/sfZlsOwB5UfKWntkEBuNVRA9ReinnQS2URxHpZp7t9Dkf+ZZInbg9yj8LgdkC4P
KIAlefMScZmn2ZuABJNYge3ZM9NRpuKXE+VJ4KyRa/su/uSdr8/CaOGwtajKL5b7cnvxy+8Ryi8U
OZXES2oFbnK8JOu8HhQiabJWuKeEz56wpHuPjiqiR8iT/4fl+Oo1SLcSDbZFxdCvwGtLE0W4dqv5
ZK7d4s8NgzUrdvJvEzIEx9uPd/lV0LXjNQKMe02bN6dGZpVjUts8XgfRyB7s+UEth+jQDEPta52m
vClnYw9fdW1RZG8lugWUAkyN86MqSHlmoIjcm8Nih0vpuSekbuajx0Qi7MyqeLQxq9550svvA49Q
jhADS6kut7VSq53Fc2uzK8AK6flbpXaRD+FYHTzGKTsx/NrzIW9CeWnTQANld/58cevoE9VyEU6z
Nj6WOZVfVAgkZBPh/kRTaQJSuasbfYEYAMsHRoGkixEwY/otkgtskLMqq1WEdjxV72Opp31aBfMQ
oFH6PdKLeCog08ooA92xp7TIBr8WnvXTxeooWNEx/3H7aF1+tuDaaLFIZTnoBK9WoX9NDoF3xeWA
4GnoCbV6Vy6QUweD6gOgO5JVbpccnc5QDl7Vuv/8qtl41As16AscbG9zqBPKInfBDiRU6zz/PHb0
USy9Gu7T1N1zDbqgkzkeJB54GVRlNJA5V+fv2uqx56OUxcu9d7w7Si/nmSnS+k4KNd4Vo2W0flYN
bjhlBnwRK4LclWvF56JU92A1F5GKX8IZ8KSGClC+7T2OWJBTCwsX5lgFHlTp80cG7+n7pYvxsBKm
tXN5X7xeD96eJHeBjCFL3MJBiqw0ptiwZ6zh5uYDwJHHygNvoHRN/QbVguidWQ3tz8HRlbvb5+ry
OUEaI5utU/oxr7XkD/vrXLHZeCVlqxo2Q2Ux7afmMlGwfuvk8Y+81PcAs9eW0wBVkKjgMcwndr5c
isCtXmW1FvZozfkVrOQTFh0MqCZaq+NQK79uP96VE0Vpy96Cx2fIY2/rttQr1cVWVi1Uaf28M70p
ezvEdnqqErJgfynGxo88m5I8y8XXzCpxH3dT57iaxfLl9k95VbY5q3aYepggG4CVyNJjG6grwc9k
hLrC9RHq8jbO2q7zx5lbguHHGMd3FfjV/p1aZ9pXaCNg5bzJSqYD1VdvokhduiGeTUv9yKCwJ2cu
jPWz7hAKjk1kaKuvNCq2vfjJNACyFxg5flc2dh+UiBQLBLAjTKjKGC7Xv2YUcpoDMAIepGwEb8U1
0YzpC6ubtLACeb4ArnKcT3hSVu9S05FpRpEdU2S5DoU97wFXZDz4e0uxHIGlTqbN7A74zJZ92YMl
GHCwWoN8MvQgrlz7IavHagdGsb2B5CpSco63B1rq4sXNKBmYbaKuAXb166/MSb+Xs10896mnPDEZ
YoybtHtaQRcX0P8uyswBmhSU5a2M/+SakBNGcw1isvmGoeFogBZ1m8NsxvpHrUVuraghRwZg19KX
qvdcf/WW8hnb3vbUpmOzEyiubgIpFPk3dzCyUudfrjnbqFd5qQqCoiTuOq/WuOzXAoLCRYZCjMYJ
w+x053BdEBvZB3rlKN2Ts1LR2pv0xhJRy0S2XwMFe0k/MoR3Utrc+1iaVfw7awBzZDViCN2ozicI
zyVt+Ca+L3SqTESKlmdAaU3oReCKTacUd6gtAh4TffF1jjHbiAs32bkvL7yo5C9+NX8jTHNdbx3E
sqqbEboHVtiavfNoG4zJY+T8kFlTYugnduvAzCg8FRmHZApbM7cPOLs6R0fPlI+APElw+myv5XnB
VJC/SkIfQfoRggiI5+9PU1CHK2Ndohn76btedCN+LcvofZ7Wyn2o0khRDwi2avEhUQa6mCZKMIov
anW4n+nAMv+kXMeCSVXUtwqKhJ9rOzXe0ZVMR7+0AIKEt8PlNsOUv5dPm1qPIpoMfvPeR/i2ZT/m
C0i/tHuH5nn6MOCkchhsey+ZvWhWvK4FVwt6teQpbN3DpsImaysAjaR56nzm5lfeKwqwrLgYh59N
rJo+oK2M412nx0VxunAd7Dr49+el3JQAJplybCk1dtwRuHo0eytj/Z2UCfCWSPM+an1n7nq9ySbE
JmzKBIvel7yKoAucn4WW0hkiNGHTWAfma92SBAp9hTvwCRh34WaEdUSVO/d8bfpJAAn283leGr82
oun97cfeJgRsvZREk0w5EHgXCcHoIU5Zxc0aCKY/QZv16yHOzPJBVbsFAczV2KkmXpln22dHIp6s
QIMmAV7h/NkV9MYi1ltxB4mae30C8f1sVXPHwA126OC7XQT0sFA6cv2hHDI7iAHX/xgsuIW+Ke0B
j7mRtWiSRMryc8wUpFPKIUGN1DFW5TQTaTAZa832OzbY5vu4mAXnJa77e8vurWknKl/bPsCEnFs6
mYTlTT4VL51nIRpET68TBYPnXHkbx0Ih4HSS6RqZz7df15VbgDY4SBYIjiRT23QRw4IszqpqCeyo
mQOtSPKjMjt4hDSNQCde+TbEWbbzjBeRgAYMmakNuoBEHFmh8zfWrDFgMRR9sBY03TfjKqAFunmM
+Iy+Z8x68XhyKdkVthgNUfptsuEmXqc1UlyW0jvlEdeS6ZSW5QKbzbLRY6vs41p1/c6eXn0+6irA
4Fx0kIfOny/CPto0cjzTmCQ3P4CQJIeuVdHTlZLot1/fRb7E86GpJyGooPB5jedLtRnHf0ZI6+BU
dvU1g3AS2ClIub1L++o6sBIQkubbZn5xvk6NtxFquxA6RRStD3RDaLx4bOwhX9PooxHlZYCqRP3d
HsX4NtEW4Gy4qAWlLdCbiHrH+kVGbIY5Shc7O3DxwWDFDlUKnDWtBG7pTRrT6s2kR5j10D40vBfq
v/kIGWeB/7l4pxFRpJ1+/JWXC7rYtXFDMhlubplHI/ZTdoqV6KGpHCcECgEQBAeiIF69vZd77dE4
tK+Pxye6jep5mi2gFvhOcOQGKp8B5OzipA76qitO9aIpO1t57dEo1aX6Cfx2oPfnLxkyWV5YMCsO
A8PQl0Rgblc6dfNmcNy9zq8MY2dBm7eGzAzPBAOAQfSmq+6CElDNFUwg+j5LepiyRiBTPhs/+ViM
xw4LmmcEr0YlbBQrO6p53x9ufzjyw9/+AB6TkMfAEnTNJjBUvRo5UYkxuu008xP4K+Vt2YrmTnp4
Pq/LnD5MKMAlDCFnEd5e+jJz4+HpwGiyI8XntBVioaytes2GyTplfVUdbXPIxhOMEryzSbqju0al
7HqgKcE4OUH+yTlFpphwXQaTa/7J17IJHQ2Z/qdmLcxPzUJv1u9WZPpj1BmRPIUUtBOxr4TRs1+8
eV2xKJW4pcw/4KjTvTj2Mt7DfsvgwpogdhClfhlNsvLb+3RtUSZNfGhUCxxK+Xn81cmwnWzOKICr
w+hF6Z+lbZHk0nIEh0Q3vQV3N4QxsInj7UUvyzReDseSYTZBFSLPJp4g8UBXUBHVIWk0L/mWemi3
khrEUXlaVw1yZZQBujzU7WjeF0mXf+9Wq0+PMN/n+d3aRqhhudDVXm7/rGvHlT0gvZHFE3SD872o
igzEaUJOM07CCTH1m4/uiByhnhv6+xxTdKDrjSlCty72rHivRSEgGaQHOLlwW29Cv5alKr2TosYM
zejRN1QRnGH3rc8u/W/8YJsf//yo0kSdl+4isnKBUGnwLisSYNGHLm/0Q+eaGZrCVRRgzakexZz8
rlQj+4pa456PwJUHZY6B4A9tByk5sgl/yO2kmUUz9iBirAU1sxf3Q5EPB11RzFOs7WbtV+5Um+tb
5ghQhPjn/J1OjtlEVRSzsZOd6+HgWmVyj/TKroyKfEObWId0BBmXnJkCddgsVKMUE7kTs9jIkPiy
dcns0zhE3eOEyx4SNrNyapQ6D6KEMao/lUP/ZM8DKgBlLGyfzkTiT5qevb/9nq983sAgZEnIH5zp
Tc2SLR7yeoOG7CE0gOdB7/NAAaxxV7ZR9wF0nfHYZtWn22te23JSAEhlcrjCHbfZ8jUv9FJNKQ0m
/GqKuLCfHCVpdmblFwcJEBJuFEwZ6U+yyGaVNKMnpzBsYafLNAAfiRtsVEFYnQf1YQCrtHOXXVuP
qCDl+jVbeimcP5VT652ujo4bVPiny9ajd2JAaT+pbtkETTrtIoTlqzk7UDyg5O9xpgClgnY6X3Bl
ZuDos86CugLXRikS5xeIjzk+dni/pocasYa3IKCwKbXWGtVlPUbBK4EnoSPNnXbQhwGBnLJKb42j
gplsYBfEmNBKh6QMZ89NF78xkKD2l1pNQBBO6njCx7TzfCV26j31i4uTyONQiyDWAUdBM7e9egP1
/LKshRu4lgIpTQe2iowOVMRjudT6SUOEMjSsfxb4Qz7KIP+gP8AAiHC1iTcqk64F2Us34AZH0aiZ
bSyj+tJYD0DSvMPcLR4dr3rPu/ziG5DLovBnkQwAst+GHbGoCH9bLGtK77Y7N3Mwn8B/Pt5TxL62
EIodNPowVeNS3dyktUIl3SjCg6QMONzs7elDVVni8+1P+trhZ8IiDZ2Jb2zo+Vmc7MpQi2UBfa87
/QdtwomuGooKNYhUve8b5Klur3eRJDM1kxx8Dj6zJKaY5+u1yTDCDxOwrsqcvt9QdtVjj2Sx5ld6
1f68vdiVk0kQYe9eT6e3ldqY4OikWc7lZ4FdfNKM5c9qTJlv1vlw75WFeCw4vDu53pUNlQrmmlSf
o8G47f4vaJhRaVheULkjlLa5sUFEzgRnTEN/rqO+i8e/Ek245+VclrGD5G2e7+hs5fVaAacIVjSe
gIgLgXMFlXIzCEqfHOn6uFCSY9/SmJ9bp4HEu3one2rHO4QZ9xQ/rj4+WZb8OUTvLSYFiaGoGvQk
kiCK4SRGMqtJNlhF4nwlsU7D22/4IrHjOMncyoVuoUPolMftryTXwbSjWBNCqVJGlv5A0us85940
Pmawen+u5qreNZ3h4jOiDcbO2tdOFxRIE59bmYZsk0qTKNOPDsSVLMKx2UI3+bFJ4cmVou1eBpFN
H/A1nk3/9hO/jsU2twcRD2IBeRaoNnUT9zo6+fiaFVFQtrG1vEE1Jh++AaRHGHuolLmrAtitC7IC
rle8dzFKHINp1PpfytrhAdyZijND+4NEeXId6Uapz5H7IYr0qQ1SShG8WhLGzr7Xx30TYKPiiQN7
CwuvieZE/7kKNfmYjVhR0OazEYk2RxtJXBPhnmNtV6j1InjrlW9yZW4LCJpxotzHrdIab5AlG+/K
VK0mv+2E+GRHFqrdi+FGxc6A6rIKkbN5OSABkoF/4itA/69jsahR2lXZjK5Uu9jIayCo+MeOKvHQ
gOY9dPoqvqNDg+rW4NX32pp1flZ700uhMCLxi3ip91w+rnwWzPJhVJNjIEBygbwZXBRAulkP0qgc
vqzNZMvLMRvfZIgPSxnkON5ptFy0CGg1/T8cMyki3OPzL6Mp66aavIyMYe7MYFiZqgIh106LAPjo
j0pPyzerG1iUZCItzbYU5uvto3rloSkFyE7JmjGh3hpYgiZQaOS1ejAtkwP5pi87DHkL1TsiJT08
K2iAiH/tHeLUyeOi9ianhEAWzp+6wjeF8W5tBFVWrY+T2Qgf34oCVuew3v/r0wGVp+/LIji1XbgY
6Ik+UHEwcCyyiXpHLZfQGbKfmZulR13L/lWjioAKQZ5Yh+2pSaK6CfO2MqlGyr8BIE6EGOYxOdVu
UX1eNLrPt5/s8o6mnCJB/V+oKs6C55u4jHobV7WtYzrjeLk/V+nwcxhK2wkZF0Hpub3a5UFlNXRQ
GMRxXTBZ3qzmLKk2icQgfczdN26Ol7IPT2lJ/RxZ1tOaJl536HMFGq+W19VPvZiUvVvrMteSUHak
zpm+4Ne5LWy81nSG2JxA39at+mYtVuOFUzPsPOnl9wDiGSk6UMBwOqxXb7S/otJkYT9aF1D1srlC
PspeIuOQG1CMS3pAn1aPqHt7ay/QHvLQSM0DQw4MocXIX/TXimrbIGuVCghFtedWoTbrw7EfOvfB
QqH9HTgCGFSFnYugEWPzJWLsgBRCGX2Li0Z/d/u3XDtUEAZRVWFyRlG3Ob/d0o/NPMHB6u0EJ8VK
JHdpb6sn6ZWws89XltLQeKJSt+EJkG6eP/W8GIbiQEsJokwr3pqZ+0KJHD128fzx9jNdjrbhPhDS
6bagh8CkdBNkMWXDFSlrzcCZ2/IDja/6Y0QCVGMx6Natb5VVOt/lTdzN/py2DibpHSQmX19dN2d8
01S2b9nwYAOtgT7/75+xdEMlOaQprTPgO98GV1fUrhiBlBcuvZlgqIfoDlEIMSHpoFeHna2QVfl5
WiIPGVUCcAhcfC76ERZiJX03GIHAQMRAoKHWhhU/Jm1NPrg5dJEgz+L221x49OFR+pn+Ey5DwdXk
/wtUc6rivcMvX/P2F/H6pRA0HEPezvnzy6tHFW2mYneXFEeUDYzfA54YIU5Gyq8ennIHy0Hg4gAY
IcWaolTDZe27nY25Et5A1ROxqXtAHGwVEZNyleKQMTpAdTQfO2/RDwuKDb9nysj7tayzxo89JU1I
O8biGyPSvSvxQtSIICAzIdB0ADfhe28OaYr2phI5Qg2ispgeVLPP3hSZ2n6y8CJ+oDuJB5aYqyBp
VlLAQon176OqVnfFnI6nsu2KFxA31fepUosHq7Ky/24fnCuhF5l+jik9D8rCLbDQNZEoFVWuBnaN
+ZOBUjgqIa2d7CiwXmIapC4naBFqXSiZUALOT8PiRlWzxDiC1Y1uo7U3gVhoezgWfjzXDWxSc/5Y
U7npUgFCfZutkPwQaY13UtMrdwDTITheUi1U9mnPf8Zkm6PjpK1KMiaSj3qeNl9MPU0/Q12238zg
SHe+ApnwbD4CqBdSI4pbh2t2c7tq6Nt4tYtliIXCwNvSdeLjMBXiQfem+r43WvBTDB3vb7/Tq0cO
EhtfHxhKtH3kr/rr3pl4mnqlYgpsbrwfcij1UE/F8rE1U3E3p1lZQNyNoj+2vbRfhVSxAmIvTVeo
z9VnM55tZBRjVQRr7vbvJ1FhjHT7J17dF5pv9CJsCRiQx/KvX1itzH64OrRgLdvkXu/Q4zTqKHmA
KYdGH5zr5r1jru3OYb/29jmBzKKAbxMpt63N3BumvBRaMOpVjCVss6TvSXjw+piFnTaBPo5Ixdx+
0msfGHBAyd6wKT5ex2l/PanSOWptNosWqIu5vuAT9xnvy+nb7UWuXLnkwf9/kU2MyfG5qGcmUcHS
Slt3OGYrAnxeXApELPv5/7KNoFfxaWP2SfPx/OVFa8vNX+IshUKsIY5UgsN05CNYAnNqGHh1yZ4+
vvz9289ISpE5FjkQCaJ8/r83cTU1paxTUuJUF/f1gCHinHdWOGCkc48z0W/6HvVDCfj67t83FgoF
jCK6HKAUNgt7fbbmTod2AXBdiKCGaaEv2o7PcNq6nYNy9Rn5GLikpBPkVpszA7ag2IT/oPPiuf2m
CS2aHucMT2hGvaWBXBVqT2Fs4CYV6Noc/6shtLyn+CgIGHyV4D42Zyir0mJKXCpWHVGqMF6QRGjV
tXzXIIhyvL2r1xI3nhDgA/ASboStol3NIKvCX0kPVtue5zc4007zW4TVpjhAGIFNxmYcTHGp5q3y
NKaT2b8RxaIr74oeaQ+/r7XWCZ0+GT4nKkFtJzhdCxOo9jI/ZbpN6b4JE5GNTXKMSmegx7C7ai3F
z2NNukdchX7DPlt3iuZrsVAyrRDlwa0XAevzw90PAECsmR4WutTQDoXxecR+7S4aiuLkTo1ziMyk
3znX10oTmoQMP3gJFJre5hlLx0qNUSMslWs7lF/cfE4ezNZr5iPeTgUDYVE1TC5XZfCHtFSMh6nL
p9JXEvCCPqVyUu2diSuBkkoUtCMlPeXvlowFDECrOHlqkChzpZzU2NL6EJxxk3+l0lirU5xQ2xz6
2linUxKn8NFI7TO2ZyzMr5km9JHiHKCyr854DoE81+K9g3vtN8oTKz1U4OFsaaS9rgjK5U6lj9do
9GwiPSwKdwlvfx4yqGyiHX87kqQIHWDO/orc/yvaMe8cRlzYceCkrLifq9X6LIbhvZo1yulfVyKo
cgLkXB5Lqu017HlR2/ZxbaMdMIlTGrsoctAp/5E1Y/lye6nLU85SjKd4jXLF7T2YlGlsdEZnB8JR
ETdOFTXkMOGWoMAAWBRtCmdrmXd28uqi4PTktA8421ZYoVlNB84i9nBcST0NDJtOPD0AN/QQmn5M
hTnfe42q70Tyy/ghxx46oYAeG/hm+av+en8FFjKG3jiY0qXQQbl/0UaZVeuE8I44ORVWdre39kpy
DS+UEbyE62lytHO+IEpS05DT4AnaZVk/JaJm+g30qniB/tsdgfJGTxrie8es1Y2naHaWj1217F2V
F9YeEslHQ1za5sgu4LbQSTB9nJCLs8muas3J0b2SKlJxNo9oBEC0bnxN742HeHDm732V6G+LVSpt
WREEH1/P7OaPWtnud6vM6h6d8Kn5gnoCmpeJNS+V343K/Ltp3MYLvcJ0H1LTao0HuB7Kp9u7KTfr
/OvjMWiZsp1AWC/m0VqymL2BDlbgaM2knmyhpS7GfXpFUz7BFA/I9TyHAyEsP+aDkVZBRY/C3Mnh
LyMNjQOGj7Q2UFJGx+X8lba63amRAXlPz1oYjVaWvu+Q/Ng5qZeRRlbGUMwllI1GxWaVFW/IWlld
M1DnSas+NGNdKAdTui7XKwX1zqVzdTW6YJRdUijG2hxTbEeHPLY9MzDqoTYehK2Z5dOqI0sUOHaH
ZODtF3ltOZpQaA+gqCpF4M63cFVnybbC3GPtU/e77WblcYiS9Gul41d9e6krbwvQhLRPhjlNHN20
vHqc7aTnhEMV3Sa/NGT1PtdxupMnXAkrLMLOodtO8WJswgpQYBeMI4usaq0YOCRUeUhTL4FpM7er
fS8Qd9gx8bgWWc7W3CSFng4cxB1LB9MMyEyzilUSekVz2MN9/0BnM35ZF83NsIWc5lM2J+qbsZun
L7d398qLPPsRm3NjRe1qjgtf5IJu5NGReO8pTdr3LgCOfz+iTDQhyoDI58hssSEg+TpBT9ENIJIw
ORnZ9AdlbQhQyrzuNQeuJGEgeegLyZRHFoib3a0ZG9ZeUbuBpoyFcaqTwnhnWt1qnDxNNPnBS3VU
Xu0+X6c7p53az/GSeyuOMPF0D941EjtDq2sbTW+YU8yDMjnanDCMEs2WGTXHOO/s35AxxQ8K+Hn0
M0Of9grja4vxrVCFA6alR7JZbGSEX8JxYLECuZo2btyP5A/tne4uww6d9dpSeOGxDIUpl9Nmn804
TbNRy5xAWxxFOyA14E5+k7TxckhK3ft6+7i+9rI2NwgvkysEOQ8orNttFBX9DtfjQ3Vj3cS5dJqG
Pmj6dEh9vSj0l3RNF7rQNkHdh+FSnsbWoANTApAs+jF57yWmfrr9m67tADaUZJOQCaBdydjyV0qy
omAYJwjyQqwxh08ibsegZqYOa9rSdpa6FgvRCGKrOdKmt2UvuUj6pwWt0CDNpvZ7Rpf9oUZaLdmJ
7vJ4bDaZ5r+cslJHgnXdHJ/IWTDTLAHIJJaFZTaOx+pvpHdRP+oVw/BbRajfM+y6dyL9lewAaUHQ
CxRqsrW2uVTMylgEyYAbTLXplig5JE2YkF2aIb51a+wviy3Wo67W8ce+nQs8uKfe0XZ+xLVUi5jh
QaCDKi150uev03NdUUdG4wWR6/XuwzIq2npoHaC8Pug15UOiCJEGs+3EuC4DUIn9ytVSRu+TNj6r
07r+txRF9Q0ILBs42BpWzubgOLGPea7RBa7aocbqLFl9rzTJBHrFqHHOdfupz/7907RIW6UujjSt
3E5Jyj5udW0Az1V7C5ZN3oRFRKGuvzvS3c//+g3gOMJKIDeYdJJVnW9aNxlzNUZ9cmBS0D86KdIw
6BkWR9zhyp3DeXlVs5RLUIPLjqLKtgLQeievl7hNDtY4NKfclqrKrlGe8gWjYQAbe1iYy88bWq5M
uWmagv3e4nAUKisPYKwS1BE89r4s+kNt1dajO2R7gKfLpaQ1pvTWpWJEEkF+/n9FkmZNy6LrYW8o
hl7SNs65/OlUPRt17/3z2WApGgJw5WU1tQWrefPoYlo2MyOtQLe09TD42Yr1Q+caVfivZ4Ol5ELs
IbiNLW4+Go0GDRFsgu3IjsKC5keAdp561GtEx24vdXk2ELh7LYGhIzETMc43MBvgO2ZJrgS6XiCw
l3nWckyVaAG95LwVqvnn9nKXcZLl5KFgVupCstTPl4tptC0ApSNK/CpCygHhQOzmiuXnXIm3S9yJ
nUHzhUAtFa+K4Rl5Kr19OEab2KSifIyOGRDDNSeG+Yx00CzNkP4Vb/JS7eVUMoH8C3+t9Qa/7y31
m4sYa+oLNdP/y5wqe/K61mrgQOHa88wwY9JP6KFh2eOvVYMvzu0NupLjch9T8YEIkOPK7VQgIoMd
GMUowRxV9ouN0chLzuDYbwbMCvl54yH2nOrOzowHHe3kpzhFuPT2b7i8VSRpAC0irkzq5y2WLVms
yaSthUjxZGNaWUnMetLoYdaKiv5brd87dZQdUeXO0CWCU3V7+SsDI5mScItKN2eKpc1l6iReOQFA
RcA/557wPUg6QYZk/m/dULCDQLu18wVMy2/JorUfEnNNQ3rJ42/8Blpw78ZwshLNC6tiHKNj5mGy
d/sHXjvEoH3p/RO+JbXi/BC/9gIz1SG+NZ57NPMopyDREmyMkuGE0MRy0DrR7iwq/9LzDIOpnYaC
OK+FD3Y7KyzSrsU1HalkyjvrS1RXFVdiOx702ukPCy3J+yFNlyBTxmQHgn8txkr1ClQWGZFdOLU2
cIJBihZI12oa2gaZ7hw8EbkPhlXudW2u7KycjZMbo78lT9/5ziqJnpaLyc7CdSY9dKZ8BSqmGGag
aXN0wCc3PzD/2xvLX/voWJb0EFqmw5+bE4eRc8q/3Fix7izut7Su+gOj0uGgDouaHQu9iP+gqONF
4WSiVgVF3PL8ZC735JyubDW/A/ExPjo6BVsK6orADbRRiKcLfolxYLkjuH10HodTro17WKsroR8k
AIpcDHgYB24vtKpztGgYRHzwisFB90Gvkg9xrFaLvxZz9GB2lrVTi1x7PBnX+LAlTHY71BkrXW2q
lujfeBOAHKWovgoVZDCaFf2X29/o1aWk8Ql3m8yxNt8ojeQh9oDfBIpJ5VyYjrj7H87OY0duJFvD
T0SA3mxJpimvkpc2RGtaTe89n/5+UYsLJZNIogQM0AM0uiIjGOaY3yRtjFfHhEzpXwxFA1JIYQmg
8+pNC9qxQgBLC7xwShxUWXXUNfI8LCJXSsy993prXrSBTMi9SF4h/XV5QmC6dzn2sYGn6+HQ+4Uz
ys0JwWdsFHM774adu3hrOF5PtJfoAajslcvhUq3mi41S4Kl4vT1F5ph6ZYYSOaG5Fu6s49ZbjUkj
34pcH1js+t2JVeR5+jYmONCHqnkIjLj9pMdp8k2rlOK/JUjrFu2eWn+O5diSj2Q0yYdJLww8ysZl
+l+P2UHAfRhOyKoTyGAnY2rpS48c/b+3v7gipr26jGkLIXyPEBdvgL6qsEExmSMUScTRySvEDTIb
grYUVN0hqS39I9Fjr7jhElUvVS1Hsz+jzXiQenSU46Dtn40YvUswJUBFpb7Wxp2PtvF+i4xfJGRg
Qwn4Lz9a2KJ9VswG4WNoSaCMUusR9oXjNvKoHai96r5WTvg/10NruFkLZeX28mxcLFBxkWPjnLM+
axJCGOejoyegCfEQ7Y9NLw3g7nkag2l6hrSyVyXbHE5odcAAhHG4Tm8aY6Zo7HBpYmF8rxpZ4WEa
TpjUZuNJmeTD7cltlMkoxomBsPIAg7t+iPNFVttRxiIx6br42FC8O8C4iO6cCfOCWkurAhsEo/+8
DFn1LbSc4i5qB/OuGRZrJyPZ2IUgOhEIpjYP3PAK1d2qQ48AtuRpg7rcC0Nc1Gr19nx7whu7idoC
1zXBM8dzLVdA/CM5YaBGfo+/4zldovCDlIzOPUl95eXgFY8dR8edO3TEYqV/r2kDATySnEQ94pWi
N7/azIUm9bY2A/nRKlU55vh1YDmtoDPXRLpv1Ibs2qiP7JygjWsPDhnN9jeQHNO+PEGdMgltHzLm
WgmsA9DU1MdIzzoE4/6td41M5OWAvy/I+5yWdYWq4ep2OImRryzNEnuATsyvej1O940uRwfVSadH
fYoXF8liqhFjCqmiC+M96YeNGVNoMMnYbYJLiq6XM45bp0bHzwz9eBmVU1cSVFKvyX71BGt797zI
KVe3py4ENsDOADSQ18rWMRZRFnCCCJmJrLyraGJ/bkypOxVxmp2HvK2/Z2nniPe0wLocWu+d3lTw
VDIj+KevIUpPHWSXnaRn4xaBSSNAFuInUcO7XIAGhIWuJaA3JCf+T2uBtWhhZB/MfEhOpdNOO3fk
1nqT45CbUgmGk7Iq/yy1Dv6yUvFsmQr6ziO2JNzPIuiL6Mv+xdyotAL5otxMZ2g1GKXcFvX6nsHK
ViZ7nZxHJ0vsu7IwFPxntG7ZGXDrgaQeA7zdoMHG3bTaTtaoZvGCuIe/VLJ6GjrNOlkQa/3ACE74
Er0AxYX57iiN2yr6fKpwJX1pm0HxW8TZ7hMNBcshrILD7atsa9HJY6BL0UwlCl092wkOq7OdarFf
yiU6mbn0sdfhjLd9EO58XjG/9RZHt5j4DMcZkPPiCPxRl6KQKS+WwQVCGfzFjLr8V4cDsKtZZffo
FIr5aljw/x1LynYKHhtTpF1C0Q2CEV98fY4DydSDIChCXyoQxpumhYC0jeHha8NfxIZAXEDHUMoR
3OzVaoJ3cvquqkO/HIrlZODc/mBGUKbSttiTE9h46aiGaRzLt37jumEwB6jy52JWdqgET1oUak9l
uUSnd28PdLuFaCLlFyC5qwnB1oqy2phDv4iHEK+qpnfqQzLiTd/G8l5jYuO+4Ujy+VlBGhPrYFcb
OuBBMVELxXLj0ckHXrO5mGI3rp2h8QNJ737cnt7WiMQL4O051dw8q+mlxZSrhcYVP9dlcLI75N3t
xV7cyNTCBxBLe4STrfFI9FDaELY3+BpfnoEmlJehtozQb+sa8V3LGDwN0VQvWiL7S9ra8V98PpE4
IIQgbMX1VR62IOoTtKUe+uZIiJsGlGDMGUN7rMD26ARbp4yNIvQmLORa1zulqDE4HHRh41VXix8H
ZeNZeWy8BrxM7w9F2CRvhrvcWbCJL1fRWjrYXoWWoWisLm4Y9NJZDjGCiPARen+hh/oSgwlLG1Ae
q6HqOHasAnFXfx7r9kVTc/Mey9vxMVmkPT77xgLSijDJY2Ei8DCt3oe8tnNg/XHqq1GFZEHaIcWk
101Ru+kwTDtLKH736jIWrA/hnUvB4wrfqQ29vVg04/zUkOuv4GnqhzbclTzZKiIhVAbfEII58c16
v4On6kWfPvVbyKUnIsjPkRHI53GxccaC0O5ajSKUOuce6nVSnaPGeq+rIcEy5ENBoRMHQFmbKdZ8
08pJRpbVtCpsiex/+yDOPyME2t2VUxLsbJitZ56WKsVihiPlW2OvJ/ofmabUtMoUpD/QzCjqhwxs
wn1vBqM/BU7+1FFZPEtdYR16Pa5fgDEWn1owgI9hoeuxV+a19o9ujPH/bl92G9+cah5uU2A1KOit
30GFRnqj5WXiL/EgA4uUoLhE6R6dZuOZZz/RWgfFj+TFul8YzIRSPSYmfPLZhr8nyfhlqqQm2Oou
qXmaRst8kPoRVfA4rsydKGvjEFFE41YgQaIuvA4yYKXMgDTSzM+yOfldWFL4GI61eR/bxU41bWue
9OsBflFOoGuzejrU3hoKPjYYkKIx78lO0juiAvlA9V47jCj4PyLOnJwIB/Tz7e+48YjwEtO/USi1
iKbY5fXXt5FcGQlzpIka/9cZRnsYZ23Aidio23Ofj3sgtK2pUnumtMMMIPSLf/9H5NZFiwn3CZB1
2svDkabz4LZJrLvQxqJjmtT2azAslavqYfn6F1OFMKcQn4KoWkPuSXliVHpYZB2hChcx6/FLa88/
Z3maTnbhWHe3h9vaPRQPaEGTYQsqw2qiM6gjPZmQKBiM4vvUGKGnTCjcylGn/nd7qK2PKDy9CTpE
rLOWFa0K9AOLRc58dSxMeG6F8k/RZfmHQaFzq5mZswMUuz78VNgo0kDuoqDPS3Y5tbhZmnZIJcwQ
4yX18Nopn9th2ZP7vF7Ay1FW8Qb+emlRZigiNGqmfBmKggqbUnQfppGWwXsXkCsGoB0vCx+KpPly
QorUzG2ULQK5GlmfkG79iQeweXYAzj9kxbAHGRb54OWDKaACtGDI4cAprwuI+mgodSqHhW8L64yS
VLV1U4hyz/K0NKjP4G7sGiMZnDVhEMm7lsbNzt12vWX4CQ4VAkAEYDvfHts/jmEVYAIkI0/kA7Kz
W9RT9eqzMbX9fYCQwClDJefdio2Y5gjhDtF7gXGyfr6HQo8C3HILX6avdkirWDktduTQitL35Bi2
dg6D4apMwx38h5j8H5Nr9aqhylMXPgI4HV1nmhVPsP+a3kXk3tkhO24dBhQXRFqDhD4p1OVgwNA6
O3RGFBJ12Lf0gwoXI9Z4LxQQT8B6zwgvK+Cm0EaupOZStBXRD0IJLK5bnQqVObiZOZg0qhfVT7TJ
Oc6zmh0qtZtPdhSAMgjU4PftY3J9d/MK0McDOEG58loFykoju7TV3B/KwXG1kZyqAIdyh3V94gX6
NN+x6WdfnvNhpxS7tV2FOjYBFtkH+KHLRcZdfrGCirugS+352Ujm/zJDHXLAkWgkY4oyHm7PVORO
69VGi4F2E9EmqfHqQU4yYNKhzHiytfw7Koveu2UxFo9T1FkeysyV20ddtENX3VpegX15s7+DQ70a
tEQgpc66uPAdnY5QGxBOocqA6EtupAA5lPSUxk78VZH68P1VYAvdAiE8jDKVKMperm8RVx3tIZRi
paqPPE0q2uc5wi2oQ63Kzwqj9EwzmXcS5o1SP48xPXd6ImwpqqKXo0qFXZmDg2omJVpUmwpHynQv
zkztJ1dE2B3CDm/0Owkp0c5trGDKQY0MDZDoQaivtqP6fmQVPwhQBDgk4hO6D5c/qCAI7BMZnb/F
aBS3Tq3lHol99LPULvjv9g7bnLyDTzkCZ1TxrlDkRhW2ho7nCW6x5uhXSZ5WboR2QuVadcODasTD
YzlGyzdA70RhZI7D62yE/anWE8fb+TEbt4vo8PDyOfQgcEK9nHjeTFDeNCFu3VbWCbJ65oVO9W0Q
v2RSgvhsYzNN5G3ndwZKKH7Qhe3x/b8B1yN+xpvnKxJ3l7+BeyyXgpRMPCQsk5/qyBifdHt2DM6a
1f/u4kD+YBAgNo+SGUdfK5074UT0WkY7b+PG80z7V3husCDQJFaLMSXSjPN6mPqL0lb3/aja51TJ
x/uiBDImaYF2X3ZD5iEH0X+ZoDDvXAPiLru8e4QVgFCIRnCPdsFq+DnWlboakLpa5rz1VMz7vEmT
Infopca/vebX19wb34S+CK5OqNKJf//nQ5n11RTjh+uB7HMg+CrV16FKZx999fxOwlnlmz6Zcvb+
3UbBBZkM+NGk0/zfy2G7slEmjBUcPE069dxC+/FTvS2e4HWNPtarXDmLqX6CenGeR7t8UKY23/kN
V9+YhTVF04sXDZDGm/DXHzOXsrbNOg2X+1mJAX6lMUhRtALKDCrVIFmuYi/Gx6ic4w6f7GYqDhRI
s7t3rj6/gSYyjUXSAxLN1YceJTAP6lSi3xgY4X06d+XJ0uvkECWS9Tr2GRbS867t6dVL+jYoXVOE
EYQE4SotaZW2C4eqQuRQKisEUaL+HFR6f2jn/JsUBsPp9hyvyb9iPCHCA+MQpMM6tIa4PWhoMI8o
b+bO1zIzq/vGidr7allmX0Mp6tw55njPQ259aPokeMWx1Dj3ndM/lpOs/azDbjZ2Pv7VQysKfkDf
aKCLeGINWkzHLkWJsRmBmkr2sSgrFQ/4ovP0Jptcw0lHL7UQLFMHDFNvL8fV2RYjIw3xVjchiF7t
fAN/Tqenf+91mRMe6qZufFj1iTdbzR7KcHOSooIqfHPEmJeHLKd/q2OIN3iW2UjPSDPKbhknyjmJ
4vZUIp53aNS6cWV6sTux6ubIDCnybKLvtTqNYy6F5FRM0jYGGH3NVCtPBWiuX7MKsbdU7OYVu0lk
RJG303ai8a0FFt8WBAHdVl6Sy1kHBc71Qg7QGxYErE5lrGn/C6m7psd2dLKdJ+vq+iRX5H3A3As2
D+jB1QFGcGEq2gl2BQD9/LQMEUjJGAfcT+PYjqdSy9G1mHvcLG9vos1hCRlIceihXyltovWuOc2U
DpBr8+UUaKN5VosJ19VkiQ/Om6FKHjc7O3fjo6L5iE4wUAGQUesLEzg2+Z2JvmGbNgm+yE3vYzmv
uTWELZ9YJfhXs8bwrluSPRHYjU8KtQTR2zcRFxjjl5+U/rUywCpA7LaQi7tZ6dIXWxuz30qlqDs7
d+NypMzKcwijRbRwVmcmnWutIwgdPCIzZGsGAg/sMKr2Mes1/akow+bL+z8lmrrUYwk7BfL0cm6q
GiKV09YDBpaRfgiTObvLNAeVDbloDnETICY4xcV7iV9s2zcoApUpLoj1lcx1bCug+gcvKaPpGKBA
dz9WbfgAFzzaOSFb345WKcwd5GdprqwKKzLLaRoDJ6RBIfUUJ438ZI9N7sV2H/y4vZRva3URN4lp
wS4zKaDSy1wXi7vWwITBCgdPSpT+pZfSZPJHnhTDg+7qRC6ai3FznHWlN91acoIfTjikHzPdCUYX
Y5n+WRnrFKfoQFNnH/3N7IMmqZLhFaMcWfdd1lqOL2WB/t1ZrPwJWZ3wZ402/+S1HQ0Ad6Y6+26k
F2VSYlBOHExQ3qnVbaakLZrSg8NN2if6Y6917amro/C1wHVB4Lb32upvVhKrNRRqy2JTiJO+hj+a
yhwuWk3E2QB1sLHwwOT9N7WszHCTLBjD+6Ub0x8WK7mchyLP89eknrPRp6aJ3mZvBfEHewhyxzXU
AsEPKqPd/G3KpgmFCwOVY3fpl+FTNijjTtC8cXIBeQhyJeeXm3i1UrRJMzMKpMkjj4KNjllc+G/T
G3X3Avmxj9xoSHJjJ0+4qvzwddjXlM5J4QjZxW/6I4ZUsARrxlbB1ayaq9fQcX51aqnubOutQXBf
pVAutAUogVwOkrdLrHStSsQQZb0bFboJN6ZID7cPz8aTQjES8BlQAxBHaxTYUlV2LHcSoagyLGc+
6XCnL53QFQjn85KXjpdGjrPzpGxcDhp9Fap0wmCXbOByaok+d06+EIalTVP8N8xLtBwDydJoA6AS
txPzbc0QhBuKN+wTgt9VcUUellZLQgL+qoqzGmCdXr12iNN9axCFhC6TNEe7Cc3X2+u68WpS5gVq
TsMXMdE1FCuBgjeW8D28qZS7zgsLM35NZoQhB/x0UT/LjPRR1tP4KetGaeebbi0vEDuwhWxxCm+r
7QmULlYKh8tDNOsOfTPL4YlWRLsIkqA07jwqW/uUDSr498Drr/gThexMAIqiybOKwvzBN1dVV07M
vULg1qSEWSzUFbC38LYv98ziOHVj0C/3MKyb8Ueu2odhQl4AGQ4UH29/vK2xhCK8RfuVkuO6iT7x
OkMNAHncU3ryjWgi3GkVuXlM0qb9i7MghOd5uIh1rLWoR4GsJKBDDAoaBWHxgO3hzTRg72dZSXZO
wsaXIhvj0qapKoCRq2PXj8uIQiknQZPRJm8rPYCq1VQ7+2HjQqauh4kH9DqBiRO/4o/LUdOLTstn
OrNKHdFgGCvFoqlndLlrDFFZ38+Zae7E/tclNRz1AOsSoSJuSIl69QhQOal5kuwB9bUqlg6cbvk3
nCb9CYWn+T8898A/KElbgYJwplz2odbnJ7mWWtWt2xIJqnfvH5H8wv8QNyuB5eUSRHkIEqogF0Hu
0HSTabZo2fflaUQpZWfqG1sVaBUvHzkX9eo1UTkZJzWhzDEIlol5MtrO/NLXiQaXLc12htq40gxK
dDoNRw47aIjLWZlJM/ZNrwM2Qk7krA4KKkKKMT5Lljq9GEsqn+0aTwPkd7UP715POsdCSwTvP6H0
cTly3LGOgcYkDWOOnsOs0ogn4rFC+TzX5h39ja0VJaERavO8GqgWXg7WW3Gs9bM1YgHapl/SBEa0
LGnGIyDa5O72vDaOipC7I2qlLAOCbDWUXhtmJQ9qD4dSGp/nVlGPhsB2tmxxX2vGPeDYxlPIeJZo
JKEeC17zcmqpo7ZOpRgI4Rb9cAypkLnSUH8xlUg7W5kz3RXyrkGWOHqrwJJ7jW9HvAQ5dQ0NNSUZ
cdN46L3Z0NPcDendta4+O+ZziNxH5ZbakH/L+G9NN6zq8rNqp+WeweLGJ6XaBqSDowLt0hI7+48r
qXcCBXId6xwaaf6/SJfSj7PszE8mhtF7kfvWGlP0ovdIz/NaidZsDDsO9YjEDtPxu16bjMOihcNT
gme2DwGJpARUyc7NvrXIfw662kidkihLaJIBVWYxeOlizXfZEsI6jlILp/EkfpDM4t+c7FcIwf3F
E0aDkj4oHWU0a65y2VQ22kiMju6P7pejUh3h4EtYuhZ7vYKtLwknA0wUabNg9F1+yUYPQ2pJrO4U
DfNZKUi8MjgifpeYyvH24Xyjt6x3rhDaopcMgv8q4sAPqGi6Se89azDbw9JUycMiqclDo0Tpz9LS
2sF1krr+WPeqZyT9ua9ys3ZzvYlhGGTGSUTvhNCL+S8uCUtC0t0b/0Q9equ3f+jWLQI/TvCBBM/S
XD1+9rSoJkBrZPHmQvrXmqJJdYtUrj+2FfRsBEmUT7cH3PgIcBm4svgQLM06jgDVXXRpwnGCLYan
pJ21Tzk15aPVhMu3vxgK5pGADNGSWZsbaCP1vmaQe2StG+mjVqTgk9I5596qB20nk9x433hcwNWz
ikRI65ybdkGdFwYgwtpGpFrSaAS2nPPPfZFICGUW1bkC7eg2E056t2e5EZgxMmGZUOWhfrkKzNS5
peBtTL2XaaZ0xqfU9BwtUnb2yTWOErACRQUBw3AEG1dcXX9cg3VFqrHobGgpV/N7s0k/WFY9HkY7
lA56KAUfx8FJ3EmGjRRWOiqQVuHsvHibW0c4WQnhTVFCvfwJzqzpLQvBayBzavXQ1n3JJscFzzf7
txd1cyhR40dnA4r12jCrDWWjNhKbXerM9hmjgRR5z1Q5cqu8GzQgFpb2ORwfIa69RrjYcphFC01B
z6ms4BAP1Iu6SA2Rsux6ryOBRna83CO6XLM630YFuYzuobCCXO2aJTLlPCq03hsQXD8uuZUeUCRc
nm2E6s6wJKz5WJV6fUztRMMSscxK0LLB8BjI2XjU1GQ8DdKIaJ8V9tEhA1/hF3T99/RmN95DEZmL
jhP/4GBdfvG6scMkzBROVRsOL308JzwTpXMPay/5hEaj45t0Gs+3v/3Ge0iXj4yKCI7ztEZx6CgZ
AHFimzX9NNzBCGl+pMkyP8nLkpyGPk8NVw364DFpIPpLUa/uGX5vzZpTJmDlGoXO9Ts1JR11nYio
R5Mm+5S19vTQhCR5oY48Ty3hw7GoUraDldm6RsQ+EBqRIKXX8jBxp7ZqSX3eG4zSfgrxMnH7cNxj
t2+dKzCjlIvETUKB8vKDTrpaISrOZaXXdXtQqqL4X523v4Ok7nYyyWuFLYGuIt2g5SEUW9a4+T5g
z0Cb672qDWwX3UnppSq676bZFc+qFBb0LnXVl0NpRga2AFQvly327bX+WKR59OP2ntqct8DuiUoZ
DZhV6FEOYzSkqngejKA7ap30C0Ha4TMdkHKnGbGxeXiCDLQ6KLUCDl4dmZDqc5OWEsb0eJl8bYte
uivUpNXdGFm4l7gptVc90Lp3UwcIkUG4UwTE/wZxnNUEl8Tph3KpAdFTn/upBLXtTkZnvkz5tMtI
35oievMgSSk4oySwilkiJP8D7mEyn17Wj1UVTV+QG6EyoY5mLyiolm/VBW7yY9d2mGIhinhMY6u+
AxdenBy9nCfXLpJEB0/YI2kcmARhoVRKh9Gop7/Y8sDeILYJzDupu5jNHw9nlSlNFY8OrsURVdjM
iWI/S4Lk0Ryad7OXRJ7CfUGZ661Jv3ogJ2kue6muepzKu3Pm4J/cTQBwor6KH0yrtHa22saVIfJc
ERWwsa90uZo4lvKQIWmdsGpOa+YHJejUz7ePzkaECtxBCBADNAdat0pP6nnEObPH9bmT1Rkt4DF3
HjMg7T+qqbOfEylt/rs94MZZhUhOBY9yARWLK5wtXpXjXGqdlyIYd9b17rMiSVjhxO2eRtvm1CgT
QrrBi5lKy+XW0KOsquuRkQJjIUCEYubFYYCqUCZPd31SRDsv21apS0SIIhamaoDzw+WAc6SHqlWz
lrRZAgBScvRtQuDyXtMHnB0a4DWHptSXn1k8JQ9pH0jPEi/weUjrXn5/mYv4n4BVcIBIyVafta3H
ZsDzEdHDsalfsiDX/Brb+cg1+2T6m7HATROfw5dAq/9y2gDaNdJa1rnKwyj3UAcw7tsSRUVXk9Lp
4+3ts3U7USegcA9wBSy6djnYJDWZtNDB8krkmn7EaZ9+rwGmvJYQqzp/NJe5cNVWcXZemK3D6CgI
xIvSATzJ1afVrZa/bOidl08BPrNdGhylvpSPtye3ERsJ0zbgL0yPFsHq/dbi3jLjhlESpxv9YExk
F86d4VZzbiBlqaSPQZfFj2OJq3RgDHu1mO3h6U6QwdNrXGcAUjhJAQJc3AU53OViMiqYabN20Jau
u1usbrnvDK07OZMj0azVg53zc/1pAVxyagjWAdpdCYw041QnnQ6mIFWW5cc0ZPYhQMYv8cvJoTyc
B9YouUNpyTtX4PWNRMbD/6gJE5mBtb3cUoVtlmURRaOHCQ9lmjmXP7Rm89IYmfz99ve95o6RXKEr
D8UGgUhq8KvwYZaySUtaaiRY2jbGYURn4oMSY8fqIhGX/pAbUz0FqiX9nJakeKGXqd47cRI9iEL4
90oZpEf4bfanQg725Pe2Fp/+A7qkpGSiRna5CABJCi21gp5ySQATp5UxZGrwhC6xqmojDCRtw42x
qt9JfK+3HIeZ8qqA23GDrA1qOxywLR1fMM9x0rx2y8WeAZC3ZvsD3KFiegghJCdtqIaf0YKI5jHV
Flyrbn+V63eC34AUFEUybsurLtmSA6+dLPAeUTnUp1bOhuc47KqvKt3rzzRr3i20IQqd/HdQ58De
QZS/XOrFikrVjin1jjmlJwyQUj9qsEAD3mLuHKmNrc2MAHmA/GK3rWE6PWLKVpPxtzOeY6+OhhBQ
i20ioVTskVc2h0LCDHY8+R1V+stZSUlXmLVOOUh2oufSFo5LuaMUD6ba77oVbo7FNQUoCI1iQpfL
sdTBysKiIr2mWqI0D5MxVs65TDGjl51i/vru7QF9VjA+gUHTtF2djChyYnlwGKyqsUgIIv050ZYg
9qPRyn1lHtO9YP/6rUHzjpIWgSY+njwGl7PjFYg1zIopboLieIaBmPhKxU1we1obB15seLD1RJkO
CI3LUfQmlYxuIqWYUQue/Mi2ktGtojo9z5PlfI7NRj0kVVDu9fw3Z2cCbCA+IW6/KviHqjljdM1F
E0j26DlxGZ8Acsh7UMutPcIVS9mOSw3Mo/gdfyQGcg9VhuoxRR6tAUnbAuTNRy3yYspv/u2l3BxK
/DV0N0X8txoqrbIgGelMeVolI2CHeNZ9Pgz/0/vC3qmDbtQJEZGjU0LSzUkjYL+clYSKgygkclnY
be01elv+WxaL7We1nt6Vi2Q+6p3+MRxG5VcSx8s3TJP2iHJbH5AghTOBNgX382q2yGUbnYOKnhfB
cPJCc1mOrT0kO2u68TDQ5qOLYKGJRnNqdcRxTMvLJsuBcc4ReojBGNwNxpwftNLun7raaTHz66jF
Iud9qjVnz4Bo65MCH6U/DA6dEvcq3tOqRouMgYZNv8TJcZLS2oe8P3i1OXWH9+8e0JsA50XswRN0
+UnbaJLsvCgxqS4Sw2trRJgHAzvASa/fTffjrxN90AuCIs59tvp0YUf7uZZB/iHH3v6Sh7b64kRJ
fheBD9vZqRsLyO6AkKbj+gKVaHW95HOnF9JS0WsjC/H1PKoP0mQhEji2zvvfb3TQTIJzNEK501Zb
ZZSDARETKorywgsQq92A8LZQqbWpuYVeleIxc/uTbVS/BCUHTREk0UA3rkENTW5kgyze1SLB8czN
s6U0PvTSOCqHsp3q/5mdHncAyPvCgJKXWK91bilQH9vAeplSXEUOoVko/T87P2tr0RXBjnMEZ52G
xeVWSiYjlEyb2yErpvoojWZaH/tuxLCNS6P6bRpgSjzIgZH6tY1G80nuohjUDlbZj5IC78nVE1wQ
HicjsmgTZrn8qdOmtNoJSjaOtqigoBlPt4OoZHW2ELWZDDlOKDCBi/ZNSkUesvH6wanTl7jGi5HH
SjkPc91TCkcG9fYiba2Rqur4OlED1kDbXq5RaRnk5Sbl3yqKYxemm/QQh8ovuTeVnZrv1kiaAL2A
vIJc4KxOW+JkIYqmmLtWKabyZUkBFABO5BnLtKd+uPGYi5SRZRXsWqARl5PSiLkiRJkIKaN6fqiw
VSCYbWxAGLEWnmp1xp+7pp5+eynFX73swlKUpBoqwGx0yNYGABbl1Rb6GaiTkG00qlP2wzTKYgfb
srFdGMUS8ECuR6gal3PDw0hJBh1si4Kfrp8vnfoQtan2j5Mk1lHq9OiIwJTpx06ouqXc6h9vT/IN
DriepeJwv4DLENW41YaJB0fPoL0PXjdgk31WA6g54GyCYHaDVokCL6ihyBysvpL0QxCV3eRiStH+
TuDewojt5Z91EdWnEqOi4xAE0d2IMOuXVkpj8xCmo94etTFSJTfOopYq0chleojL1qyOMzUxWH5G
Nmb3liEVh0wLnXJnftc5KYGEgLuLogNFlXXRIcUSrDOJj/A6c77G1XByAlO0ckVS6kgOPaocJ6l5
hpiUA8pSxIWHnP73PDZfMQ+4Az/2envJxQVwseJiR6F+9sbEJ6RavR0ToqeK1VOHmLMu+ZqSunym
pz/dta2jHq3Ozn0pboMvVp7tyfSJb3k9Mv0wwhoq7WsVz8rCryzjBfHC2XFI0p32qLfAXpdgtoCH
pu3OQ3J1RbydHZAljAVmYn1uc+pXFdLjnSfbQXuaJrU+D/QPvM5Wp514f2souGtC5cMm+F4jQchy
k9bBfAHBi7TxgmwsTrqOR2nO2dt5kLe+H7gAmnxkggISenli+0I12jgf4G7ZTVDC2+r0f/JUCb7B
0Gx9/DQRQEyS6bmfF30n7NgcmvqywLuAS1j30TVjLBNZH/mAixkhTKvqrl0lw8mexvBxUuIQ9aom
c9upCk+3N+3W+sKCp8NH+Zd5r66pVGqxQWnBEyew6NwuQ/TLQkr+EGTNnvjy1i5VwYlC1kTmB4L4
5fqmWmMkhjN3uGO2mUtFcfYnB7XM3DAyfxlMdafZtzketV2T0YjG1+01SpJ8ZPoBnixL8iFPQLrX
uo5Vjo0lJx2/Pc795nikhqwljBGupMv5EXol07jEwhQ+HT92fe34UCTLu8YMQZs0855XyHW7nmOo
WUKfGwIsALzVgqpSWVMXz3vkbZHAOMoStjXHSILh5Gm9ZbzkiZnbvuZYPU+PI4Uvpax34wc56hfW
P4nG0S1arbBdO+1tHAsKeJv8S/UTJHnj3amJ+LFo078Z/5IYr1aHJHRSEJOggcKLf3AmO3kOYtJn
Mtzs++09fZ1uMhYoIjJ14RINhvXyS4RjXORLRbszkGTpO2e2+p7qi362+ln51TUFdFglb2h/cQl8
1CV7+a3ITW+/N2QTv4KgD1NAPpG9pvQFM6yEBGFzT86Cxe9VO/lnLjqkJStbzr7envLW3sO9BZyy
cBhC5upyxqgsZtDaGmrgvda/8BR1vRssQ4snTpCkfhdXe3iEqyiK2XFZQRvUKLtS77wcsQ7TSrGa
mtuyLaXPTroor1EU7ARRm4OIchldZEK1dWkfI5dlGa2q8zJMHL8YqWQ+pdOgnm8v3tYdiG3x/4+y
2i6KAp5UtsvOG1Bg86NYdbwI0VW/bRPzcHuore/EDUEFi74lnctVjGD3+WDlNKA9yW7mR+qR8mtJ
EP69IoorXWnm1t151bYmRyVAKENwBwKXufxOWGpOhVTRaVYqLMUCTKlPcW9Td2zQRL89uWvaHHsC
4UNCPeAiJLar2cFlM4xJ4wWNhkmLDkbXaq8qpRzzSIO7+SSNVZdgpVZPMT7B3RwfiGdCyzWaovuC
k91suaZeKpkXQf807rgsIMsXqjpEbplVpubGcqZ8SKIWDJSRqeldMvaS7g6ITfw76jgLuwOykurO
J9tcQGYjMM5QJ9YVuZZvYpaG3XmOtajIdwzWsdNS+eTQZd5ZwK3dQamWCo6MAiJFiMtvZdlFZRUG
EWQxpfOhGXLjF3Wx1BtNQ/JHTd1LabemJkg9NLS5OUj5LseL5EWLlWBhPJWaZiH1hHBWnhBhBX+z
DdFCATeHKB385tVQSpjp1Brp7FpZECOcPNaPyTxDgmmLeCeB3QimqCWQPEJoBk+6bqAPhmQO+hz1
Xo/l+e8AmfnSrfR58ExZqu+BXeaHsZJLfzT6Onz/aSNJBwuv0STh2K1uxaa107isCooEal65Zm10
5xSEpGspY3q8fdo2Ph5lNwCCQMLpQa0NWCxlbrS6ILSI4/C/oSu1o1r1A12oMdkZSXybVXoBgxlL
GRpeqFWuq4pVGkHFlnlOw0IqD0meVEfdqPbU+rfmY3BvUD3l/bpKKrh6HVjZzKcz0BV1o7oZv9ed
Og4kl1X26/2Lx8NFuxbAGbio1XeanVY2pJhYDdm5GGeHsb3P8IJ+RnVb+XJ7KPGnrlZPMBO5Q/6P
s+tqkhNnu79IVWTELdBpoj0OY/uGclqECAoICfj138Hfjaena7r87t6td1cNKDw6zwmQIpxLpGdE
KCa8A57iZw0yLwKRHcLVTvu2dTFiYzIfiLT7Z3Bx8w0GsojqAxAELk4vVzbsdfUqJwwKSkt1N1WZ
B1NaF+yXChpTC87ZlWvapYfEBQ03F8z97RbzcryAQd+SwvmpwP1X7Vw0uSdkhEdHTKd0gIZKi1MD
b9wr16YL++VmnY09BWfb1pN8Oeo6R2MM5A2bCiqxfYeUi30GzxkEP8PkDhxUu3v7U16aomiYoPeE
kxs44NmsaXlTC3g+j4WY1mHXppN3FMT9BIf7Wh/hwvuEWht9VgQLAfQ7F7tvzQUzpmTEOQdCM6tk
8NxGHVzZhedBJZB6miAC1ATRt7ef8MLeuVnSbtIhjI4O28s3is20Unqr6mYdziXlJM79uRP3oo/W
zdU/zLmIGfo2vbpyW7t0m0G5DvvXP0SSV1EDGlk1mZ4QeJpoI54mrJh7b1qRR9L69bFK/OkElNU9
GgsYGmElYZFyr9/zyYgyWLV5P2YOnvRwev4pF0/vasLFNcPRC/MNGxR+JNwBtsPl7O3IcA6nWOCy
DA6M25FYBac6DKt8yMxySurYO7z9NV5Ts2DKCsc4bLxYx5vy9+XnCDVlgJyBC/gEWH0xEoFyqQ36
hh6JndYnfxnGaD/xrL4BPCv80pHW8iKSi/7PUotK4u0fdGEB4PdgjcNedisYtj//qzvpqwbJtB5+
D5unMe/kEKPH5UcFKLvXnKAvvWssbTTKt+xZMA9eDhWC1w2ghQMtgH8FO6wKV8t8SUMDcmfcswee
hd01AvylVYezFDcNMF2Qr3H+upF62kP0iOTdETprJA6Ou7Bt51JIsT6NWxzhFMZB+fY7vTgoztWt
J4Oj/FwESftOwaEO4altPfLnrrJIGpJU3VDZMxBQ62Yfk/maX9SlD7kZEgKYhmPIK2YuNUxNnYlH
+L5EVR650StCQD6HwJB/turHHMYunyE5ZVMznJ9/ZE07Fit/hFopREuUq+Z+XrJfUebqp7ff5KUp
g7oZLu84/YB4b3/+1+wMqrVzGmnqcB5I2DEeYbKIxOovJBmR/mRwSXh7uEvvEDvkJlQHURO8jpfD
LQYBZQwXjmKxY1t48SAQfRjqMvDxz/6HodCK2UaDv+G5n12fJlO3+AyFuo/pMcMjdIer8S8xJfL0
P4y0KYbQZ8IECbbZ+vc7pJVNlx5dwAm3NFCnsubr2CKIIINL74e3h7oE04B4k4AeDtr/Jld9OVbW
xCPvKJYb9C0DdhNAg40w2Y5oH2kkrZv2i6GkhJEZEo2CfjzUOo2uXBYuzZlNoAUDN7SXweB7+RsM
1dBOBDjSfTq0hVqRXB7IVOczOlOlUvCwfvuhL00axFVg0eH1IpfsbFtzXlsl3oAvySpIACNeZ7sE
gS+577J/9ubBwtvYaQjvC4E/nUPnDe4cPjUtSP9rOOwAiv2StFZPEqSPKy/xUtWwdUWR/7mlE57T
TAEuaheGqMMSWEUXTTb2XyunxR0QkB4wVLPeZi0MZlBT1Ffm0IWrCS6vKHDRAsJcOm/KJnMLH2AD
6IbZ3n8eRCNB7YA05u2Ptn2UsxIeo2yqH9xLYL9xVmcaC9JTIoHaQGBAjqACNF+bcJAHSd28C90I
l4AkhkKqtx76FFNzpSi7OGc26t3/D39u6a6la5I+w0P2oUzQCJ/jdzB00EUYjc3x7Se9uBwSNFxQ
wsO86o+pz1/Lv5987asay7/p57RkC/dZPhAbFXWNfoA/z+TKq704IB4NZfUW/Ht+iyW8mVY8NqLD
Sc1BU1u8MmJeXDCUeMWiIMh/+wEvTtVtNLAKt1377IjnsdoUWhhP9Kx7yFhfHRa7iUBxDs/trhoj
8sTXyTytPhVXDow/RIbzeYRKDrRNoPUgQ20f+q+3mxjT9gGtATSiz7KcnAqtD+e6tf0M/oMXnHAh
TeG9FhD2zvGJJTidu3bXWVbBVQL5PUlhuPIyyB1AicyrNhtFPs+z5/JRpQHZLdHoPVNunc4Jkqmj
K+/u0jxMgEZu7EXYfJ/LeVwX0xWhGfj5voh2Qb3OcBIlEfJAslp51zTgl77U36Od7ZSL4P7AA+yU
Gk5c+0QtbW4577/opm9uYHJY40WlfuGRgV/xa7g0JwENwJECN0ZkQp2dgQ5UuNFlQCICo9YCN7T+
6ME2taDdIvbZKNm7t+fkpe0FnxdiGZzvOBDPpkW99rxfCNq34EyT2xDWkV4eJcviQeS5WFkouOO5
cvIn9pnjG/yclwhS17d/w6WNFMq7DZQGix7i+5dTs20YI0mrwcFZ1vBTFZjsU42Q0t3bo7xmJeBM
whVv4/RCowUp/MthAnxKXo0AU4Vga3toEFX6q9YOpvUEyyDMEaL+sR+QbwSr5K4vG79jv9OKqgZt
I6RTAj2s0VBx89zfkyGsTAlbXbvkjoTrlFPdr9/kJE1f0LCXac5HUsFtLIkxUQPi9/KhGQMfAvNO
DV3pqFH/TNPB3EA3FTgIYCXYmm+T+q8VnirZ6n4TTM5TnzxaWmFtSK/dG+NdOXMvLEYc7Zt8DO1b
qKC2D/rXSGpVyMmRQFxaFUc5fC7iI8qsKg84iNJvf7VL+9aGr6BCAy6Nm9/Z5IDJKCoaClQgqzgf
ilRKiHpXuKZ8a3hA3qPNytO85nBlPaXxzMOT0dH0UdBQPBgpEszmuHZ93sQJrlArDpV7CqhM59yT
U3OnR+3ejwte6l7WiHK+UjtfuF9t9QEY0FsrDiKGly9qBWV4GTng4K6Nmp0ky3LsTPIdTtTZJ16x
usG67q+y+y5d3eGcAMhva+tvpJCXw8q0S1TDcAPXYRc9kNHFJZogrM8FsBPIiGEaDeW/s21BW0jm
7UKyPNFU7LDWg//e/oAX5gpulwHwHKBzW6bzy98C7rtZ0zVTBWwjwh8Ns8HOVxRc2NEu7bUT9sL7
hnocZD6c6BA2nhOPKAES4VOLE7ZSwx1tTVjY0dZ7XP/gg9kF/TekkU9XPvKFJ8SgAMKxsaAcPO+1
Ip4J3i96RYPLqa4U0xScosnzigyu0Lt/fplb6jHwARziQPi30+PvhQf7t2CkeizGyPY7KtFZtd0c
7GCeeg1uufQqt+UNujI4Ka+Iryulc9x3aNvZAIYRoMJ0xQhB0yGRoA/LJmO3acSuaaQvvcrtFeLq
gLs05I4vn291NKkDpIrBKFL5RcS52UcmBT2gGc2VavPiUCj78BeOhVda0c55TWybYSxYH7BDnQ3h
wWTSlcM0XCP9XbpsousK7QqkMhApnFPQm8YTIAMAhhgarLQWMuICTSK2m4MF4TMdjCfjSSAUupFz
mWVonHuuHa8Uu388L88KQCAgIOX9cTMDi/Tlu41S6UkLl9Y/fuxqL/BZPwK0qD+tWqYw5m8ptknZ
kq4+0tFC9zh7Usq8N6ajRbKm9W3qz2gIAgFMTm7QcVZqmIF9enuGX6h/kCKO8vRPiz8+J0FbpgRs
QwJdUDgto+nD1l04hZ9G7Xc3VRbXV1D8C7MACjoEkQBYR3FwTjgV3gIeSwIsCoSdDinclYACs6rv
pFy9ayfZ9oLPPsAmmYNRyCYTR5rvyw+Aqs9W4QzIQaq5Snbhkk5loKMQRmBWDcd5QIR67lcV4qjD
hRw40oz7PCEx2f/zK4akbisWoIhAWMbZRJDIGU2bGfcszy6IE0YsfcmCZtnF2aRvxaDqz2+Pd/Ed
g0K3yXM89C7ONi3p4dowr7ihh9mUgGWGmh3Ah7mxwAf+uTDBDScLsW/B0QH7x1n1LObFD0wSInyo
7rIjwkCQz+Uzb98rc433+PqptqEwyGZACPTmrJocEeiO4OVEF5M3zPsYyuHcs9W076qrOrHXawII
PEgiaE3iJAV77eXEYRk6u7Dw1YXXQ7DvRZadUDO3+0iGXREs1XDlrvUHFn05U/ECN5dRVE9bJ2h7
9r+OGbizpgJtNDwbMP6wGCyNxd4SHcW5xRp5XOSiPHiwQOOby9hEt6KNMmQLRLQeYUHvcIcIXd3Z
vEqHvt3BSSq84X1lf3HaB/uqakxb6nn27/DukEIoYdj8robDB9u9PfMubLxALHF4gW2N/j9u3S8f
pBJkSbwWb66NIvcbsH5/EvDBOw099Gh5SozZtTPJDgpBvKeMVt5zLGN9jZtyaapALvZHB42pcq4s
Z0KYse8ahGAErHmHWdI88Djs8tTJawlgF0o/OFAA5APFETog1FsvnzjTLAzJtqEhADy+H2YHeCE0
nBxlx3La8T1LIncXJ6OAvU5m9wZT1o+vOiO9rh7wM+DJF4B/ji7iuawiWpB8OhmcrmEdOeTBpNNh
7pgtnR5RvSMd6NhG/Braf2GdoNAENxtAIBop544xEpejuRtjXWSaQgyUiuWuCpvxwWVtO0ERbuE8
/PYEe40TwMcRbEsoa7FaXtUrLvUGUW1hZ6oj4Aoobyk6F8DyXKET1hASI1rOeWVqA/Xx7ZG3svls
iW62Ncg7QQtlo/q//M6ABWfpJIC4hc1bD0zwe7pe92e4OAykVvgbNwr4xbwcRk1ju1Zzhq0nUnCb
qJJFnOi4LBtmjBLBX7ol2BG4Hu7qBfArbwj/6PrGL72sZe8NtZ3Y64qx/cpCenr7FVxYVjjDQB2G
Xfr2Gc7OUzLCwjJoWhQ0XAQf4cQ17tIaBJjSr4D3lW8PdmlCb75PEIrAhwlJiGcvAsg5EDMMRjwz
7HoWRQUzNH00WQtXOoJDOwZSdmXQSxP670HPbvSxEmufeAyd+KlN0J/gqswI6oUoqYJHixbQlWro
9XTGkt2UkiBK4dZ6fq/3PMdd3do/gcjLCbwznatKk53Q7ZpP6ex2ADCjAxKbryV3v3pS9CMgxQEI
BFwUFfnZk8omXRL0/qGLIU06HqNI1z1ktpryIq3WRR6Hda6vhbq8mkC4jaIMwtUNukkww86g9Wpl
vFtqqIYn6K37QzCF412sK/92SPzqn73itsEgh9n8PoDDnlvSL2NrZCDE5qBGxtu2C+LSkjYtMzWk
H9+eq68+I4aCRh7ePhuS/qrP03iQNKGWAwHHWfa+kWgUQEkpAWmna+6vEDO6Gf5xo1iuKZX/3HVf
bEsYGvsgUDzcTmP41L1cJpvHpBAEMNmiqf99CgT7jYIWLv/RArIAqrBwC4sOm1+I3V4/ww6pzvJ6
ltlDxXW87GSHfEsQwyv99PYrebV8t9+FEwEAI2hN+AAvf1dKe38mBnZXSOUJQuCqa7hPnW3K2qJc
06OMgYL4SFB4e9hX2ydae5tFLZYUGOFoT50Nu3Ghs414nvRV+zwMlPnAC1G3XdkoXqG42zgI4IS6
Et384Jxoi5JCaUwGjDN7/NBFjLa5T+cmLFgQmE8NSNlrPvdLBsu2YSg1vGqPbz/phTm3tYgD6HIQ
eQa14csnbeFKCPkKfsFas43ar82eNiLK+3TMSsVVvdM6AZKq+2v089fvGM6+uLsBqtjK8POusZpB
lmpSYGw1T6d7vyLLB9WYa13w1xsUKkiU++DeoLR4VRJPjC94cFzhR7RNCz7a6Ihou+/rauyRzUB9
336dr+creGWYNqB7wQ0bLP6XrxPxntkURujlI1hdwEakMtNNG5j6yMO4eqpiF9xowuWV/f/1hohR
AYn8yfHDjD07UXtpcT2NwfxaxzbY16IH/aQPm6JpZ3llZVwcCnvTxmfCZficBLkq1QYuA8UmGvrq
OxNz9Wvmnf9oSRL++B/e5aaH+INDomp6+S6JzxxeNVqYJEFSwjEZZO2XfVDXDNbqgD1Prh6XCVEf
SE++8hkvPiVq0a21ApP6846fi/UikYJtCjomzcEG4I2D/uMdVt5cS6N7vQBxPQQ1EMsfZETU/i+f
spllTEgAeAe6f3qQkW2bQ6ZXewhDRX+DXSRovixxeh8NLLnSJH59zwINEuq1baZ66AicE6aC0K2s
oiMoPWsQyBw0Dvl5aGOXlLqW63MTJa7f16vVH2M6rP9lU7YEBVGpjf9VtLH9EBiAAPrezGdffeuK
tW6u0GJt+7FHeA40p4XfDTS88mEvbDqb4Qhkgdt9A5ytl2+79sE5BYPbFHHU69s6IGq/BM01f+hL
m87fo2y/4q97OGB8biWMdYp0nlqIeRFPS8cKxHFhpNnDCNz+fnupvFbpbxx5cBn+oMvo8Zw9lwAK
SKATAgtNteGYA+pTSV51QfowGLp+tdiEbwDb+DDWpS48Bcli7rosbJ76auhvUhZCXff2T7r4DuCH
gIAH3HKwJb58BwJWD0278TtE242fEyK6m6VN/a+K9mlJEfh8Dfi+tGZRDm2AFRhP8CZ5OWA8mV6b
FfBY1ZLm6NDpLiu5tLvNeOn09rNdHGqDHsFbwfb0qj1k0tUlFKQxBcHYfk2H7gQSgim57+J/Pp/R
FYTGEtIObBAogl4+VdKTiZuajoCr0i4tY8oRRcqqycB7OtpMZZF17OnG20OXwQ///Jh/JJ5Ymriv
gd77cux1E1sMcAEpLDwt7ydgR+9rl0JSCo3N/u2h4MB7YWkCvUItgDoU17VzeDMaEZ2hNOj1KZKd
9C2ZW4qYY4UWLgJjQvGkGcFj1gkL1oP2p+njitAnYNlUE5NHLG2bvQ+e7QfSJuT7sszVB6GrKsnh
W9D75eJVypUjVX6WI3NzWQ6LH9e2bLq08Q5yiuUvpcNI7rWezM8E3NQ516tOWD7aZny/eFCuFU0i
o19Uze0v38xcHBEZFHW5GuX8Dukzk8iBp231Og+7nyjv/c8DRfWEToGkX9yY2vGwrIJ/2VJwBajI
0ZhA0lq1T00UooTVAeKrEBI/Mp6ncIe7H7nN5BHAq0226hMMDe6t+pe1OukeuiQl+yWpcFFHAYsA
MMSCVVU5d41ODkjvhL9KiDTbPctW2hyrrMpwzadDaku4Xw6sWMQydjt0U4a1JMJv5j0sRLpjJjsH
cE0SGuZ9v6j6vba1+AIqbf190MP0BYmdsdgFopcj9KDw5ysju8b3CKxFyCZkwPYBMJFPSlJN01yQ
LJj924r3MsqxSfCfQ2wYuacp859AMVPI6GrS6oOvpZ+VE0yY4FnJOvDUR29I+ZNFVgzfUQuGX97F
w/IMxQBrctTG04J/RfHP67zaEJcj+LfGcCYBaGbZeD+sBBkgqz/gN02xX82bEKv5nQ1pjYQ16Prr
IprbeXyUBlpBeITBY2tfw1oLiCNpggeCiJjmBh5ww0OTphWelGXtTR2TPt73FNO/wAkVfRGWs+8O
Ctkv4CRmyCCH/7+HrgBfDr3WQbhr/Bgdgm7m8JmrojrOYFfC0S0YkFp4H3nR4na1SBXsIxsfhL6a
aSSxgma79AcjQ4R6DXX1bPvVj8E8gH1OqZ3Po306iayDhmeQ7T0sC3xwIHrLbpTvgcuGp/D3tYlZ
dEOiGUA3yENRmyNemcmcWhi1HGObeqQ00xggfRWw0A1BFfAbJkoIw5IMwBFeqMncCXx6juyc2ku/
Ry5T8T6poBTKO4Qr0TzwYaD9NM1DuxyarJvpaVhin5fwsxTxIawq/M8ImZcbFzUxgZkEF+9poMRj
1XFp8s7T4x166eGTc40HF/apd9+SBP3+InDgBh8Q2tW14OiZJL7xaVWFoC3htolgeTD+9+tIVx9Z
PvEIYltD8ZhdakF5ZmyO1c5ENfxxYlITmEl6tRH7btEKHiiTqn5OSbq0x0hV5qeoguEZN8uVgQXv
oiU3CCQW+6Ve/P8YT/jd4s0NdqGEKZtHc6qhsU/rKM0HpbMPY00wU8Wi2nF7ve1xxjSEIhPE2/dV
LeF5PeM6cDPDUjg9IFIY98lBBMN/I0eDI18Sa5aiRyJtm5NJjac07cI41yi6h30HZArQDev66ei6
tCoz0PZhM8xoFZzATRDtth7sT4DF4ZQ7oHZPGbI3aGl17051TN0nbYnw8iVqq6/JjFlSDoh61Sdb
z+w3Lt3L1zhSiSptHzockks8w/MfH9krJc1IX3R0yp5MYt0A1hZr6xNhq5vhl0lgchQMEjfDkDrP
L8N48tYcfIzIO6L2oHpndFupXAhIpQu3wJt7p/2BIKtz9VbEC1eypuXoicHL9cC42sMwe+IPjE0w
gx+babHl0g69PTYVn6vbbBBO3zQeHAByliI5sajNbO1JUNIhP8qMAPeWGS4WR7LMUuUp88j8jTX1
3H3E7Tb65VPHkEIimRb3oDAEANTbVej1/Yif43Y0XICNwZh+7u98FabzwayITrrFy4eDfbKAhk6K
THXcPC50DpvbaiW22im4yIlfSWiT/kvNugHb4bIoUoPellD4QBySWGfpj6SpR/qj9hcTNLmprF5g
9Qnv3PQ5aGP4buYuXifyQUUxz34vKBVlSdtl0OTgsWr2SR4vFTqg+ewHI7RYYPm3cskH8J8WrxBe
m7QHeOyP7Dv8k70uN+FK11/Et1bFSD5JpDpWdRzU6W1FM2xXhd9kxvto5smfP4OtWMFXzBe+e4Cp
YmN+tVPAgmcS8bG7JThQwgJGjXX1nw4RBT/tJd24PAcd6YW/B482cPfzzJZIQXKUgXadj71PBC81
wEfxu8nWYBhgmG7E9AFW6I24bWenUvT26IqAb92b+gss3WJPYvp4U/3AnZIR4v/qWdzVwO0TZK/3
8Rh+pOiidYDjo8lCOeNCyZ9Il4xtvRNBG3IcVcpUVMKrIWDkA96bF5YgJgXjI0UDsyb5OsL6Ei42
a1RHS4GrZSzscxdCHrXj3kAXWcyApcFeX2rqqqNJWsMeTJ9Z+btv1s1C0oWY+g+Rcku897E2wMTx
YI4LIxwPuA3/jcbJWOvShsjsPjHcnusyqJL+wQazMUeNAD6BXn1k5S0VsJ+t86yHjU9YJEoKdOYC
6EXSwk/XJaL5IF0Ghx/OoqmBDFV05j4CmJrdsy5N63zpp7EC8ydc4COVI880Sz72Y4OPApYacW2b
mzmb5GFuMz4f236KgqOg8RidWjHHkJB7IuN7mYAol0fdVscKEnZDsfbT5NVIIshq9oumq60fJNiO
Qb7GPezpamWXKPemCWZSI2FoMAbhsjyOmzVHuVYdalLZhQLpUYGTiLmAfW2/n2YRRoVyMMJSiDk1
TVYicLBHg7xtfA867AEBIAOin7YDcq1YiXAyr85jf+oewQeHg/M6+fwzM+CBF8KamBxCcBsfsyGp
wzwQJJtKawPz7K2+sXkHxSDCPLzanaoggNf0oNMZnasG0TRl0ybh49LN4xe0891aTBHxdY5rUDXf
DDJLlhL6lglEj0YFzQ4+GHA8SlLTgX9WBfj3PdfVP/oYtiuFzGw9HJd47e4QRtrzMpyluDXE99h9
BVnAslttxR4t9j28ODBtP8UbyY7la9AmFGcVuoCFGVSHxkSK/7bo+YS6IOVpMBSWAVktuIZbXyFr
5FTkgzeO3jfZjj2acibTMkeVSFWeVakM98jas9mBwhQjzt04SFqmRmBn1lLBpFr504hkAm9azEfZ
G6cOTdOv7geqxiDK0efr+G9GHAdlBFkK7lCNkInND7VjYbtf69WtJIfQwKkvdOiMl+5X5GsHMIKr
Yr1TY+K6nfLrjPzwrfa+Sg2VfwBXfLWcPKcdzRPQsrGuGt6kOw9R9iRfoO3p0f2hgbkdxpgfvSpu
hhuLZDea+zBNm977nvM8lN7xIsvaq4Z1l+Ayp28XMy8z3INUYFDTplOPqc5NVCJJDxG7fp8Bok36
eTV54lsHJ2XQj08IgGJrmYkh9ne20SjJctykdf2AzdhvHwKXsPZ9YwZ/eFwEoj93PBRaFIbQ+QPc
/KruCKpeCilhx2Qhq0auh6gBwHaX4Tseom6NMTciFLw7OI3O7XuRLGG4Y1LRm5GT9XcqQXic1VaS
Dl0zPLRxr587ZHeNeao8lChqRu8BlF3XJzkNG9BSgXN3P7BqzI8YigwvD9Qqkzu5GjnthNcn/yV0
qqE0S5zqb8JWpP9ZG42srLF53gkN57eyTlqwuXvUtn3hx6Jrylll/QeHbeIpGpWB8BEgGs7pvhmq
BwQahDofpxbuLzAIDlgJx5PgaZYNFzkqY/Fu7XG6nUYW4KSVA1+rG5zDGjaHbEABa3S9mZKlC34E
jZma7zMkkN23cjOW0prYNseWqkTBiBqQjtH04zeo1dr32Mvpilb30H+e27ZrDlgJ7EMlY/xPpwRS
zWIGtxeVmSWL3jnewDnM1ggi3CVmwfAj7JSPJPBdmqPB7BA002YbVD4S3MRg2ZYVo4o7CKbnynvP
Gh5zlFU+Qu0MHcVtPVuvfwYyN36vKiVAO7S+1DdYk+mBTOAefU1YVzN0vXvOc4SLVJ+t5VblYNmt
Y5nVnfZyFHjNN5MosycqG2QeWBDhP64J7de7MZKkKYAAG3PTzZP8YcNsxQ+GlhD01xAw8dFE2AV6
LrJpr1Jtu5ukSddTq/G1nkRF2Z1vsTPuFh2s/g2WZjWcAHSIPo8UQkfu3LSq8UAjNBL2rRqQBUEy
wD8oHIwNdybNZP9lDFw7fPGdlww5HNoG/tn1JMkKsoqI5y0fFDxMhjCrwHFS5ntNOhA8cOnhTVT0
bpJpMWeo74BdByhwYTkRrHvLO0dvmIbasegl8/QXOG4uNK/TpvoSYG+FM0dX208RN+yr167uma6R
+qyWdHhYerl+R5OLdyeKrWPOG4uZXAZ9bPtDJdjwKYVKDuhng5c3wAPIfCdTGro81CB7u0TRz4ol
mT3WZsx+0Mqs4yGuKxs9ZZpH8U4tQfSzIv6clBkfYnrCNo4tNW5Qqeq17fy7OBXijiUoqnIcFBQ0
VyW9J9vjrn6ELY4fPjCnzXh0CEjHJpNWYrjvxnVqjy6S3P/Ur5PU71of9e6dtM184P3MJWgDltzg
S84/o1VZeYiIcMO7HoVpeBdN0fQfAzdTl7qDVDiPKAhdKIbEKIpJcITkmRjMl3vWdDrd+XBR9B+r
gJIWxnMx/eV5c/YRffvVnIBjNEHueDd49xOSpU6uaWlVxiSi9mDHsEIpZuLu0IeDq4+N8Jp3xPZu
vk2GwLjjSP1qz4DGmLvB8fiUQJwRF7ULVu+2x9tBIPlmwgdffH84oQ+b8FM9hOHHsFYdiovQtFtH
iIbPvrcicc0IgLY5MQAR4dML64xdMIZBi9HBRM2h3calQiDy9MvkKsWRXIM5yqVXBTsV+PIJxNFw
KHBmklullealS0MkKkQKA+cw/dC/g55UqNoq00QgRHfNhNLWRF/jeW77U6AlPIyqRIc3UH7wtIC8
ZA7fzeNE9zpIaXWI1z7ocq1XbnYWKYwutz0mU4kdFJsb6r/5px+xZiiFssTLaU2b34Lrpd5NSTLf
NA7ebnPe+XUI3BihrvNdJyqh82hCKgqu7k2MA0XwQey9BWF0B1zyDAwpKVmZE7k/IJII+TxUPAQx
UiKOCFYBiObBCx6bCURaektf7m6Dlce3C+9TL/eAU/vvuRjVugfeFcR7iy77czhnwVIoDjfPvQeQ
oL4J+GDWEuRb2JVUQcN/DxX88nOjBPEPWNaBf7CoUfrjHMEm9hTV69Lc8mXeIm0or6K8M3BSxh2Q
MFpQfCN1VCFLD9MSQk6JXceHyAKOSvG+riamCvD5/fUenpvW7IZMBNNnQ1An7lb8nB1qVujaa9Ap
RGFl2DJAb7joYI1mdQyDMw+wyYihVd6QNP1Q+9WQ5g2re5bXYgLIQlmtoEJqh4oUATzyHxuClPu8
hWJRP0ZsSY+t13FdArLy32ET774kS8aiPJij4QcjUX9DpwAsXNI3XnuSDnUiPBy3bgZv1+iJQ0r1
Db92i5po/Ww8cMATX2EUEn7ssfrsoQuU6nZwz4mfh2xpVB6GTt+bCIfTf8540Se4X4OsAio+f5hq
S1fcSBLAPkDPlm+Q/ESIFLVzwArHA6+5IxovC8nvwp2kCEHcqljgv59465Ej08hou4vRCZhK2D8n
twN0KG0phiaTexDawifaE52BeBxwnScJqTQufX++7eoy8gsAnZQfVurL8TGNEH25U1NUu10UjbQr
J+2PH2JsEr9Xi0q1gNFYH5/CbrSfPA0L9J0E9T3bURw3PnZ/au9mKBUx87FODu2cdeSTGNrpxxqk
TpSmY6Ha+5HrIJnsovXRKDl2Jwvdo8lxfoafez9e65L2E6uO4RJV79dAzFhO0FkdF0c8VQrLYLUE
81Dodf6Po/NYjhvXwvATsYo5bEl2Us6yvGFZ9ogJJMEM4Onv13c7dnmkbhI454/VXGEr8BZVqnQ1
y+jxtZZ8bWthokckzcCGPD6Lm4oRTUuu0Vee941Im9SV6OUPqrftKfdb7CtMY2tPqkM76D8biluZ
NcQ9tmkdDTWIYbdUL6TWFy0pXQzQZ+KJwXHaYG6fF4nX7QhQO71NQYvADDXiMmU4muA262qK/7Hb
qEtksT+mYAny1NUu2EOyiGH9XhJ3nI/DbHvytg/KyfpjKBX8SaZ6KbJZVP5dMQn5LwYTbg+N3v33
dS3qi3GLUhwYGYI6DfaKIlpYYvvHa8HNDtU6kYw9jfM+ZkxkMPEp3367vkyDq8xxwcq05YaT4uIz
TIsDhkP/LSkGRWl3Zc0fiderFxVy9QgNTpSN5eS8Dbra/JtOSfGs9F7YLyFDwXq07H3ExIhZYDpp
y5sfBfYEkXK09o+WYXk8+OPUX2IIQDdThhnyPlCdOe0EA7InGEd0B7dqlk8X8fN8IbVVPEgxo2iN
ymDZTo41i3OsBre+6a4yEpacoBsAu8TA6MQdgVm62Lt/GhxdgzZPnZtti8c4vxc7xqsuNEuRazdW
nzFtriJt48h7ssK6Yh9UsX0/0lO5HMg5VH+YTUWT2QurWx4x44uM4CP1SyZF8ETaYdOdyjby36fY
B6zbwrAxFEPoBAR4IF1v3errV+2a4HD1VH9dGY8qk6ZvfEyEq3nu/Y4VjmwLEnmNXVRbOptyfHIs
bKDMRtHKiyC76BjvfrE/bOGYlMgozHIwzRrOD2tsMTGV8djeM9ZoWpXr2t1yFYW7kyag5m9DSdvZ
Rzu2HR+TEfb8arOAfZWa1SWTHvXMD1LX651PbEzA24DfvOHIk76XtpRp/IgBhu2k9SQf8I6FBiKA
zo1Hrw554MCZZdq4zXWYLvdxOJX9PB8Y5Qihdr2OZlyXWO/XBXFZfxuUdXGeuVFeB9O7d4N77Tdz
43VAItwlhXm2ksrFk0PnU6rAM4knsi3p3perFXwDDgbywh4f3JtxCMvzbkabNACaCH6jk2+/C04s
AGzcbnfaEfWQMnDNH8KrhQV9Y+334T5YvPq0dhBArEffy/wuruc8Lkq7wVrR8X7yqpJjEFn8LgCv
KrrTcRn5B4ck8semp1j50QkC8AmdrGLM+AJiOwVx8q3UrWLzJqeAyWLUGtVzYXlQMbO1FyTfEw+b
lY6UZQrqwcvDpgUGysxJFnDk0dXC+ACHcQkaLW0wVOM2Z/Dp7ZU72nLyViNaPYSV2eq70Jm5dxRz
2/gAQqmbu21IWH+II3blpXPKysuDxtWPRWO6380Y4ZXZAnpWvZiuxAeyyfnYSLCrrayVizD3qvO6
zy1gAvsQXbj8EVsdBC/C82ZaB5dgde5iKmNvtPLr7bBTI8MbVXi1D5bah/9Em5ROCl82VPeVtPf7
ZZ6hUOYpWX+5ZR01IJBE7tETb6J06ubxVobAtXnXVephKJptfZ22pY4PAaF2fep7pYS0oavmplRt
Jd4Tnbjr9WsNCfPf9+HLi8auumxswtbBI97/bVRq44ml+yf59ibAOMqX7PJj30X8iS2VH7ruSoq3
k7BQRb4Oah3yUHmFPI8YytWtiNv+WfOA6htPyuI9pgjPf+uHLhqzCvZZfYWymW5oO0b8Ymyvs7Ju
chX43DYllE9y5i/MS/wqnCiCnH6sI1ZyLoCJrXM/W551L5Dl7/dXKPFP2HihIjUiZCzZ5OyaXPf2
tOf7Fmz6YFmN99tbl9lKHSvp57RQ21gfxx0iLTe+N30A6STWeWn19O30MBkP0uumf+FiN4+L2Dys
e6hc3WxxNRbP1lG7zKI6GZ/h4LFqRWWVXDT5Yu5bG9TwSI5H8FZO2EWUfCoItPYMoqy2u7gO51fR
QZh9z/66Npl0loGDPux0LtgCNPsfC3i6GRUGt27C+3QuNzrB72ojAwnsiLPwognuFm9zVU11yhAz
VnA7Bjh1ZsFLsrbavJpPMdKA2WH7sAe73z8n+zL8UC/uU5mFuIvTtCut6bxAEcozdab8Qtz7Mx9N
5ZjgjPIk0tlAieRZW4U/5AkZWFf2qChuYXsC9oG6T+5J1qFyvquThmCEZBx/PJ+NI/f6mVrY0Kyh
udpQhmecOOpxbMSkMkksYsENKqnECGGnQL85VNe8jAf3fFV9Yd+U0Vo/wbaSagZfXvy12djJ7egi
C2J3CSeTxaEzPdR0eU5p5dTmD8wv7CDNokGRklLKpIK0lJn1GlN5O4Tb4J1n2TafYZxwcnSNKf/O
3VB0B3Zu/vKOxpdwXMx5JpUr6Pmx6eLinwm76T+/Hhm299apmdP74NknE3J8GOsCaH2WnnVgnLSq
41iP/fIcbLs8O8x3BvRRBENaVWxMR7D3QJ74XSIX6KvTr96GaPplZP8eT5varY9ELNpJ9TYmzol8
71FeWqLj57S1K/UUw7o0h8U1Q3tkT9c78SWGlQU0abFpP3M4B808O/qXp9UIj5j0iuU0FlgCFN3j
KjORsl/WSkV/1rFymsz8//nocYGIXKGxhv42u9PmG7K8X/ZkKgcmYxZ/e6cgInqwBrydVWeHpy2e
mzrnn2xey9Eandekp4Uk3d1ZzMdkGr2ZZKFIg/CsHjRCS0lbeIQu8xtgfht7xI5L16TBUMj+BvqJ
7ESKxtR0jGXt23lbDqW+LwjnfDSeRobD4WT/9HMk7gS67/Uk7IZquTZU4aHhSLlCkd0okKvwmlcJ
bqtMTrvbkGDmAWHJdYnv2iCW1sWTztAc6Avq5T2rZ7mm7Pss8l4XtjlsnpI3SRvDPLusptDUsbsN
h41LAAC5tADmSJ/7M3leC+Eb94s8VL07sqmsruzSfpPqizCGmXtPeeJkWWtpOF47vz4nddnMtIz2
Hp+Dc31ghVRlHpaMXpcADW6dedEOPjYPBfFF4CjkEZA11vsksLnhQFRGlai0HaqEsjUuKEQknuGl
t3qsPwcxrvJhbGv4SGQlVZyymMgv5udGpyzqIkydiJEs7/UwvPTE0se3zR6xBVlzQM0DsdzeERdO
N+Wmj/bmLghG2R2SsogBUAJV3iaJ1eo7i4bIu2HeDfrdxYXC81WFl38ux3U4c03Z74Pb2f8Frqa5
orqqU0Fyho6qcOG0PG9WoVrC+7pAHubSm4/F1vb9l+oFQ/zWBvbDvJQdUnjV47f13ckBX7X0PKXx
UPF1kAxkXQgQgVnw90D4xHP51Wtb+8I5LmsBl8V4s97CYu/VaXZ8aDvjlPztckaCc1FIea0s1P4i
U0Mq9ATDqbeXEjJqzkRXrvyHYoOG9wyBibqLmvrIzLyHYPgU4aXsWfsl0W0QZdBs7XiN8jAvW4u+
Py/xBcVnUeHDuNSqDD5G+Mmb3Sx6yAZo+pKRad3FUcveslLBMnHtunDkeweu8tEbbYLM2q/qhC0O
xZIX9UwqETbyZryxIKhfR8Ym/51tcJZPvqfG6D9w9wqFQFRD3nQAQioXe+WA8SBDZOot9+G7XadZ
YrSdXUZ3zy4uRdeQKDdrrPEXz1EUm6Dh5KyGNS/0T2gZ/uLGEvSKSEMwr3uz8VJ0Pzar0Zgkxzqu
gojztNPuWQjZvjblWP8uV3hkIlyGEq2Ck2wGa2ff/Aen4UAwGLi4muNcxfNRG7m4OVgBGgjm8YX2
m8iEpH8mS3Lb64nWvIhuEMRRXYCcaBuk/GZTYBQwcST+DvBmW6pqUKiD0zmbudVt6x00BfAbdhd3
zAOk7/LCrrHOB1FiMsgpKgxvXP8qPNgqzvIM5YXmhgsqBVMug97OBHWn0+OgiYkAG6OELh0kR9so
0Byct3XgvI6nsH9CyDP6z7bL9/Q7lEaY88pZHqezvVXhaxNLNzoQawOFrQhxqR7gPTjrYJYB4dzZ
dxO8vqSupSUwF29rKHpgls7ZQd6E9wFzxNXfLU05fYQ7x/6n8GvBCnq987nfPZ2tyTK/Ifgv2oPa
CT3L+Zjl57iv0Xpf97bbXEBZYP27//8qxo6FzxfMrPNc1h5iAyVN84mTsBrTtlOY7hJZNiTz1nXj
4cI28qIUI89VZt3GmTsWxAHN5LH88oEyeLLQhXSZog2kPzqdz1UV8Yd/xj0IdlD12H4LB1X/s3XV
lCl6E/t7mKOwui2mkRI6yLtwOTpayrd90t1/sRSTOZDx1Ox3cu3WhNKzeCRN1KsI7zUr+cE3jjOX
P501x1VG+BoBj7gZ7Rd2ILTnBOQgy0RJFEDUxoiwmsBZuL9njnTKjwu5H8iHK/+uqKLeFlT0O79A
44R57I/AkJPvW24+JX25/5bRPLzSZZ+gTzJzKY4UWLvoCqo6zLuByHryRMaRrCLbmdAPmDFZaNbz
TVXfzSJyVdq0JG/lXjkD3o9Ak3cGIQCiIq2CHyS3hAETyT6+U/I2EVMyxfq1C6XjpNw9Hsx1S8zi
nZEciXlklpAGU+Dh4n6cZiD+eVRWdJAkXe6/1623/WxrptW+h353xoPfS1MfXKsQj/HcuwqkSnCL
FTNZms/hboXogSe9jzeNshgZpnby78PCW/WB4Kulyo1qEvvA8SbttIoDKmpG6JrDEMvJ5EuFuu2K
z+q7Pp6d8LjpjfjHehilPvRWE4bwfFp8WBvKQCCClc+83RH/PRd1lHBgrzK8LZgTXgvPR+vlJShW
N3AabCfFGO7HJJmiR8aQ4QvCy5se4rltzovtqv08jPzTpGOI9sHxh41Es1HKR6tvo5/QCKYECNe4
P8LD+48To+8XZAGyfVwyCGyIC3fHbJQqitOgQgBxKXwQJqsk+Pq/1quMThvUIbCju1RtzpSJ9GU2
UCCym4kNGcd+s8mVJdsrsMsmhvCwWZlSdDfMoLZE9X2gBZf7moKdhUlUQNYc+qArEX9B57+M+I6C
bNm9+V+hOcZuG5oA3LxwhLPl8rpJsso2K4N1UdaP66y66a1ukfrdWdTzvV31pCaNfW3OIajy/MU6
O39D1XbewyIK1eWoZorgYDG53pkBHjVzdsvc1bNSfooeIgnSCnx/vSMvanqtgoCiMZ5kjiC9BBx/
9PXKh8GE9Jiiv9Ai3Xbd/Q67NWhvuM+C771Y6wdNlM5bMo8hmeQ6QOiOXKJ9J/d/KzLfBnFFyWTH
T2D8/nJfhVw8qZyqJEzXNdz+mdoHkierpzRn4VbtvbabGpUUXD7AxjQjh4hHEd8wpHtVXjkwILkO
y+5t32jLPhISMdmPTbVx8rBLTv96rZrHbiosHsme0z5bCtEenYWWFghEkNhP3RO2T0YVRc8kKhX6
YdjNPv0NBqMeV9fb4hPDfeEclmLZEuSLVvLbyDZgIaQQAFQJVZHzN/KQCR7azRtO1/4MrGqdVzH6
7UlSZRxF+3zbeKVaYA8Ivcu2sPYepRWsf7h2d02PjDeog7s4w2fZmBb90ZwAqfSJrcob2a4zjOfY
JQ+OXEM/00UMtUw+mHDPZbL07+zeHZS0qstHDoGRUDbkvd9SR82Xt5WA8Vdw7NPvxuqtKQYvykow
I35nUnx4GNs2PhZxW9WHyNjlu7CrwTmHC5Ij1EOiIENLDhyopZrHF6iPJC12WoURkc4e4NOMoJXx
Ia5+ibUW86GNE/lWYIQJcxQDwRO6WIRcDr/fczdTP81RUTZduk6jP9+vnVV+AbDSyGvX9UDKaCI5
ZsOynW883yidqaEm45H4PPUfqB4ezpnIVZGtDQT3gaS0PSSmJkym6y4S2S/tKgYXuZpyKuLVre7B
JK33a8Va4d5ssbPfsLS53GncKtvJ9Y1nnlvArz9NrJWVyTViq2DNLMNjvW7RhyFXunlQtXFLNljR
fwXaitaDCvlIOGNrw1ZSz4N9iHS0APxUolnPzYrlFiWFV17Aopv+2Dthcxt6iI7hxAVXqtAalN8Y
4f6xlJ9Yp1KIkl8nGd37BpDZ4indJ5mbingkJi/X/aVnT4QnJP372WUJuK770/gU75ZbHeYg4MmM
EWF9ER4HLLqXXo9qXFQv9RSVZTaua/C3CyMURx29fe9O1zuvdWttFiq5kHSfPaF3NhsjRo+j1S3B
V7Qt4m9dO9sHIRlhmIUDHy9zmmVAsJpkS9cgMj8bUpP15IajxdbWr96dQDP4q0bFNx53aJwIdceV
doaUW3E0Uqwt0XYztdW9L3WGOKtkLO6luF2KaO+zaXabd0qiHJ3txMlYJ9NdKX/6gLbnDm0U3EkR
iQ8UPP6AGsHhg3LrMIAyZo94qoOlpOe1TvY/m91w2ljIAe4KG4Xlcdd7vKdgteVX0a42AlorcEib
8kSnU6uBeWd4JFZKljVefzDS7leHkBFp1uIIOoj8gciZ+RqscwYgnTnlndkFNWzK54LHGl15bQFU
zFMfI2nxw54k7NVzz9Xq2P15dAL1GEJpNNmC2CdKCU9RTUrSzDRd80SiLS0DDelCu0mXPEVtYb0g
l0KUUc5L875tcHR9urG13hCV0Pboq/YavfNiM+9WjIoQR5b0T0Rc+zpfpigZ+QdL5HToHwaTDuiH
l7SaCnkE/J8gDBNd+ewSW7n9Tgih+tv4RfQfeqDo1psCgGRnZ65Hp1OHSR4na7UcSk+57iniM3iL
ktr1D4jg1stKXM7yQPtW+3cfrcp+QIwRbDfzoMT6WDkyfobvHPpMbpP71Oykkd1sg9P97tF7I7ny
bSrlOmtfH+g1DPe0Xb36DpHJMtIO31kfMIQVkmM06pkrQ24Kd+/E8yCt6Hsf6iX5i9jQW44NgnMf
PnNv7tHKAz7K1U/+DVsMrOShLDtMGEspCHHbgSSvbfGtc6u3xqBf1aa/CUjpVadudroun1AX+neQ
IcXTGsP/H9XUS2B4ryzso5obyH0LTxzlBl4NHMTW+mqjfxVHFovwOOnKVsdrYwnmECPjDcXaCrHY
Qrr1BxUjBXnZxlV9lfOwPa5hXMrjWqwjBEE4jUVW0/ozHNrA90ECNsubiBJ0g9tyR/qX2nMyUAkg
OH0+9t5vp2/C37nndDc2Vm6QtbX3Xqz78SXo6l2ltmRYQLO/tU66tmrNw5ElN6Uhp3bScIHRJhUc
3cVRFk4EEyMD8VDG1+pPRHH2kU4VFwvEuujbst846smFQBo2DV35r8YjHTJ0A8/c8lx4h37vOQsh
YKWL7njkCiciXmjCuIPxe3dj7EbFsE9+FuJdB/SJt7Xi1hjb8d1ZXGAdFlXYxf1qM0BFPi7diRq7
oT0X1GG/lBTztneTX689M3Wz36JxkR+acPVbLUrPAbCqOdbsETsklJTelZP73h47B1ptIv8+Xne7
Py3OuvdnOdS2zvuFSRikCSA4dWhL4sLGOHceA2Tc2Iy9FmHW4LTfLEU+vqLJ2eeDU6N9QYVfUcKK
0rK6DYQFJ1RFVcOTEHvqvusJcjsgROsPdh0OA+tuLPlRhJq+fLyLx1Fu3XBJXAmrzBMBH77zbczP
sywRYk7Cl/eJ5LZIS0tXYYpwdCoe480hk6QrtJ88VQllOId2pb3gPtrYhTIqPhLC9ETZ9Ywbodjy
SoVsoy3ipTvo5mE4scGuz8Hqo08rfWzXhBfF7nTh2JoXVrVh+C+OALbQ2y8LB7lJ4j4LUDMVx4DG
I3Qnwh6cywo6QTdEzEmy0Q72NtWi/RdF8GQHCtR4eaNxXn9ZwOwepyELX4oKs9THAakZLXWymdFq
OZt4d+tqr45d69kOiYtcrgerkgHE9Ljt3DR9SXV82Mj4w6CcYCBPwgr0o1FI+3d0A+wTA8LcGnku
kFmxwv9Xsd3meiu6INsDvT0S+CDVAY96PWXGrBqCYFt6cd9DHsm0TtxmyFtDZ2xq+NwV73WrVQ75
ihZjsULrtHGqbceZOp3qWBn/qjFQe/Hgq02CTluyKtLR3rfPJuin532YFtZG+k/rTCK9D6As8cik
QdfWKvPatTOXnacZMLfTxa+A/+WT50XLazcTMXPo+SBgDKMNofEkokneeCAl9yBZK+mi/jVsweXq
eJx20zbHuJIR8f66VrhvUD9OWalsu8mvbn5oU07N7wjTgHcI5bK3xDq7Dev4qmjViQe6aNPaHxDP
Jj6HAiLDsWDF3hBFjWhwVkJnuubV2upouqxFYN/17hoDrTm4GGd0j2AHweCFt3aE/wpvw968UOg+
w7BF/Xyr2i3ipQal+m4LewiPAND8WdFyqWaAE8vrwtxRpN6S1NdooiA+1Crw2scokOvr3nu2+my8
qnQvC3WUyXe/heoiZm+yIOuLyv6nYcqmh34iEytH/e7LbHFasZwKV7UnF7F+858Tj3v4Y0tbDSnC
AKJSG3d2qBOPR/uJqgSAOmnm4NVMXtd9hKzJE3BsPV0fdXN9ZKTugN6tKT7xU3r6jBNivRFeV4bn
0BMuItvIdAcHREwdMOh2Au6JgMZLicNJ8ftMsO0FoN2vsuw5WyyU9T996dv/CB1EfERsb/hYYF8C
atfXDOUGqCk5rTuwdraSRLNA04oVGbnd+J+gZ850kJEcFDTsFvxLFomdBNkk6mkHQfTXIqX9u5im
JLyfxGbWz52L7hfXiElyPyS3LkPNUUpInS78xhkDTDvhdq4fNjbW8tA4o9AZfeBWzNfS7mdfQheh
iKraMO/HEdyjn6X9OlVwnCd+GJSQLCzyUyAJnnPQXHc+uHQ2NQcWAfHfjFOx+bHCov/X9ig4Ts0c
eUs+0CP8EtSwbc1k2P89YJNggWqu9IfNY02PcE2/c5Ykxjw2yHz1DW/3KD9qFSHiSvdt2H4Dk4zL
yYcgVyyo/kI9Icae5V2spdu8LDIIVqbSEG29b5LuT9H5zp037UBE9JlhUOticuKLcgdNdrTt6Fsk
iMJkjRHryxL1GD24O/eb3t/6NdVWh0QSxpB3dUp8TmRvFZw907qET1UoFFJ2q4zvZ29Y4usDs8D0
2KFp2qz0pqT61TW6bFJGSIqfYW8cUoZqvg0SocrbGknhdFm2aETLPocsBEXcM4dSqTUxJstO77nl
41BJ49WZNBOLx2zBD+E+Kdil5bTVtnrj5Zq2c9MsjX0qufjOMGUIqZZxce+JOXX09wZ9UBz4kBGK
+oRWo3VaV3mXtGSc5E7EPnRRuAx9FD+03aZqUC5qscYx5s/iU0z46FKEVZw2WDr/TqouPopmc52j
S1Tqvx2j+j1QE2JsBQJ0CJor08PHa0MaR/v/j+Jmq8Cah/VnsWPz3k5IWVNnWutXn9SrPbfFPD1a
2tfDqQ8F8F9v7R25vEEJRucZXvTjuqAXyCmqH1TWOn7Qf/fRPIJBOmPxA8jSYi5xx609jjOOkayt
eciYcNryVyVsSDRm1j3Jut6AtzQRuHNWDghWbnYNTrR2MyitchobmkGCy7MXNp04N3BZ3tNk7eYR
k0XvpfsS6lvBjs6VTLE4t/ZsV0tqMFgzrfkdPsoaNDF8UBsmD4x2HAjx6NovCCOUyB1u5+h+k1M/
XjStlljLSGRzDuxX6pGZtGlTcgY2HoMdIyLYL4nHaLgSb83R39p+HixAxnm7lNtb3DAy3zhtxaLk
7VZxK7kvCSsI1085F3ByXojQ5siKjQBtiTkpjoXl2p/7xIiWds24vgYY8p5wwYOf9FshvqxlK95s
IGRwOL20QzaOU/kPbI9tql2sFREZM8Ff2wNdBbpjkodyFfppNHrjoW8xx5xiu7fDvOVuegZ2CYC3
V5y7pzgugnftNb31njRewTjcRfHnMEjza2BuRGVhaqauLVAEdtg9UcvWZiMtnJxufhA8qIKoKNyP
7GV7WN+VBEDAGfEzAUpQYnoDShLYR3+N7fVdBF1UXmyxlNfvp6uwjFTKY4BlsoMUuQa5hWNUvwJG
FvW5t9vqC3uMrcDh+gn+MMCydOSM6PvHvrODBzp1avSjZBW+dW1v/eKr6XWGTK57H66cbjZ4ZfTf
RnXyzzDZjPerJ70gX0w8iX9rvzTB9QR19wHSWNrvk0tV3w3aZtO/wr8HJSfPEoPdNCRV/SMLGUsv
vQ8j429TOQxqre1mhJJtCLK0RZH8FrftbRFtnnpBeuvdrBNxjcTHoSw49720xrM7A8QzvcarfwRF
qFGM7yiGoFKbBEZ68r8X2xPcMwRnEexW7csTWUgYPBsc6W9zbdt/vbnUN3PptICaAu4ciaBRT7h+
5TNytXIA1iBb5tmv/PG9HlzrY+3E5GUrc8ejM9tWcZazZd2j8SyWd7fHd5eTVLqdk1kDYlvd1rww
JXojX1+5uSnebvs2HocIWW7CE5S6oE+kBQTKPkfdGg0nry71ePL1uKlD2azIQ2O5BM1TQlRO/eUN
yZQ8Agyo7X6aGC5zqcJTYl1bJlb3t28a9xVax56ZuWcdnKrCduvzjLFhuJJd7s9S1wUYqmyWZ+Cx
tjojaqwfW2226gnwIa7S2oT7f8T+czxVGNWVlRLWV69Hv3aiAZyur002FxE3dN/jDsukX/vRSSuA
pnPQBZE8CO35p26hQ/1YlbRrfLlkR1bZuDQTnHODdgx8CyggX3WMwRuFAytirvehai9CruN/HN3l
m/EWazs4ooGqkt6MT6ahsfnHYgq/RTav99shYuvN/HqPqsPqGO+wuzJo87GLm/honLbGTaFA7EXL
50p/CjdwEOhug+btHIyuTuF4F0zq9ScakrjFZBnDFTIAFeObpa3+G88G9A89R4pMAL1KD6PIhM+z
HobhVpSj4xyjhdrD0z5j0/4grXtfoMLAsOHuhzpkiA98BmWhkQd1fsKjjh70bwl6rljZ+xZ9OX5l
4HHXQpyIxwBJ7ui4/CiTiusjfQUyQHm9JSVYmY1Pi3F0/QWxKH57XAIODxgLNSLkpjwGI7m4V4VA
9AYNUT0oTDn0VIjRH05xIBHfbqHxoL5j6d85TOY/bh9p52hi+IV0JCPm78x6X10g59r/3DpAlVhu
2/bNISIVGnvG0CM2ueFP7dRRjM+FQyfF4+ZOqTYYYnPBXoiTJ+gLiGU/iX5jk+3IBKm72IFJ6obv
KMIuPYG3RlnDwHdblEtMcdrkT38ZBdCQDbsfJARc9EN/8VBKvPR01/NSCqUCcMp2+NlWO/7yVywP
hCJB6rql4r1PLJ+bUc6zjE+TtpG0lmGvvqG1m/GMeC58wHpe60ezID05s8xDMBI/b1ZclIv9D98Z
4Bg+hfKms/GSIIR0hMhU5SnngIEVU2a0hPGtA/omjsIkWA0JH0Dj5zux+580TvS5TnJ9gKcFIu/j
fntfeI873vKwu8UMg9itX3FJNZ0HZ2Hrtn7cZxJ3jnoufY6SckJpXyHuvrECbpycFrHpkYhw+R3X
jv9DWk97azR+AOgyf4DRw/T4Q+Gb9+axl8KWxv5sHetosV9Mu4Eyul5vunxbCQBHr1givuEHZLdF
MmGeeKunvygeKQKYe5ioc+vI8MwAQIZCP1i4kay5R4dIZmSTV6PnBl8Ja9SaN2XQu0QjJZU+e4tx
t8su2v6mD+z62svVR/4Z7nvospLUQZIjBtvMvwJLu84FOTm8O8EGHeIlBHMzUhAe/HSPenXHllcn
Nw4r0ny/IUF+HpTf0fmlu5r7PGa2PcQ26Xxp02z63tuvEIzT7EmU77Pv849YUd/+rg0+lhPAOI95
3DrW9EIckT9kftH8j7Nz640bybb0Xzk4z0VMMEgGgwcz85D3TKV1tSTbL4RtWbzf7/z187HmpZwW
JFQDDTTQVW2aTDJix95rfcu7Cg1jabj5Kr5xSF38JRCRCP7vkXslQh184yTgzaBP/VQdAbbl6VWZ
0s2+N6PKiI75XEfzxkfRj8A1z01aRNhc3Dguk9s6GWJzRZum+JZ5HmMnUGZMEQeTnMJtG5h9uElw
m19jAsWuyLHSxqythvGMx5LZu0vhIVelzDokqZ0LnrJJMnvcSHNMHDZNIk3XZdP1Z+k30YvUrV18
dcPR/D4yF8rjjcgqP9/iPQqvNe2tdD8Uk4eqjygEb92yUN8gxrDkT76nzL/KwkJes06GLM6FM7Tn
ggUBQ2PK/ZnnlNaadUpUEMVHh5ngzRC2/XcXNdKL4Cx534JZtLfjHDdfdBMF/Ta023y4zxF8b0Js
t7j2K7IZc9253olIzeAgimxg6hnU4TaSfhFsXBTVwc7ybZ0d6bnmFWncHqsvf/96pNwaksfOa0R7
kyZRfOXy7kzMrSp6DX5PAMa+owkMKypN0rWJoh5PHkT4J3NYhI8o0b3HXOPjXanBrb4FfWgvM+g4
aleFIh1v7TFFjla2kwTfi5yRDOoJep8kazCu2LCpjA9FrPi+ohg75spgXauPfuz3Xxzq1dvATAuq
B1sOL45ZD5/HmBgOiszO2nlYtL7FddRkG8RjxkHkTfJd1y0H8sTK2xXTLAlEHemytQkZYvc7347C
YkPEs/iC4qn4bjhxc8UbUbEjhrF7n5WR8K8kyQdXEE1G6xhocNw7lLNYIiEEdffgkMt5g3EPQ0oJ
SsS/4vSE5MbNGPivJgYPzaqWqrM4BxXOV4ZyXngwee3ZAhM3e6KN1PTnAHleulPEkfY78Aj5K4W7
Y5FU4EnBLiXBzuN20Pah5gSEja6pCiwhcgzkOo4XtVoRxWZ2hjzXD7vEay0muHla3GVMIWkNmbFG
1j/6zvwpjymhqWc6ZR3zSnoFVYtM/N3k0KjYDq4pdyGda87FzCAQx/lZtU6w+5LtmbQTLs9JGsdh
oEDZDi3jqZWgP4KiYCpCQBP9UHDaApJUX7X9IgiXkt0GlHTjIqfysYGhz4xviJ5llmXFYw2FZugJ
T8vI8dwB5p7Za1OQLytwc/W3YWjSz36TT9kpnfLppkn87po6mGGlZcsJ2WRjV2cf3SgWa8NvKMIt
o7uROP0lviqnv2rywpufcP/P165oy5Cjv0Q5TTFb03CbNUZyPon70YWBtDPUDBGYp6Jd6C6sQqdY
s9vvnTZLh53BqJHNFiFdvIVjkN2QDMxHy9Zn33NWtvODXwI0gb9V5V/q1HevZpPlfkVhmz1VVpx9
6g3lFJsg9dsdpzCNkY0mz5FCFwVTUhSg9Mky0zuHMlxxwC0UY2vXreaXsrBRTZSzU23ayPevYZm0
wZlWoRPG6zoTHrdV9U9GEjinEpM3T5UR2n5MJ7vfNogIu1VBu5TGfOTK7EUOJAxcdTGGt35lRPZY
PKfQVX5mlYV6zGjNUeJph3k/9LYzrvLCKtwdJR3FTwxEIFnBJawYlyUTukQG9GawzXpfXBWmWqxC
GP1iBPWGhQxhUT2ukxHZOR44adOlbaEMrupynJyNu7RhaMzYPv45fOrzqkKJ1F4bE1qRmzJx1Y+y
LS00+hQI9Xa2R088s8OV+jQSwzczOmfxXYVjUWMPG5WBHsKJ55NKmMfkK2PoW2NXVlSEm1ZUrOA5
ms61wNsfrD3ki9iH2RvXY6T7a/rlHh9WRV23qxN8qmsvN0frCjkVEeQ0Byokh1Fcv/iqa4NHlKNh
A/ylRXbSFhVgIc10C3N/0tU4bzEQhredL8t7ZEQ9fljOgnoNq8P7aQ+dTo5uEfYv2TiFnzrdK3g+
ZebcGJbjyO8JCCTU0SFKlVXJdKPbLEU7h4IwwXhY95MaIAYMi4tsCtSdEmQBsKkbJY1Q2TXNXZbg
nudiObYxrcao2eqosu/9xQpLxS3sbMsZ1sad3CDNwMEUFuIOcQXSuF4ExfXiOzqOGVIPWisZHY6s
DrE3VV5UNRy9czfaUzbha7DU9KBKKKnfpgAHWN97OrudCjvMj6Ef1vmvwaDrv8JCwXC/YE7dHNDn
up/Qs7dMxiqJt8GjrUYbyPf48jOkg3dM/ylsatmB/FGweJ5rF/fIypqc6TO9cPuu7urxR8QU9Oto
GGb+ZHlVf+xJ/8WMxTGYDk2ZZ5QCbvpqBsH0SzDI8Vft3DUPCX+rpTXCCHiThFgUOZBF4ktTuL60
VgS1aL7PmFvumZuVmce0tC0clPsUS8xwwR+TpFkOjCVoZ2zNgAShEOVuu8M+JE7BrMyo2LNw1OGJ
9WRJi0PJrLYSMSFbp7DmHwiL+nlDVrPWpyShD7m27Xq8qjI2sW0ik6ACTiUL60GlVVifdO533wvG
HxiioKo8LbbWCJ5CNF6zLFJ0uRE79K4OM3rPdcORHeQGYostkqsw+xYaJQtvJ+LaO8bNYN6FE/GZ
B5OPJ1gFU9JfG503dWsP/gInDYcsTRQGddevOdzjH2UwMODfNOEQI/gv8l9mCHNwlXmJ026tnOgq
qN4B5jDuxKcHJlVwblF+fXWZajAZiEIg5Hbrht4mAJgSreMkHm8LcgOejWyam8+txWvCq8pnjzS0
zLpHTvFx9+wq9On4YOf20YDV80y/ZzHwV2Fx6wcJd8OstDuD56iI0iG5rFx5ees8EJsHiGCI4pmt
gRM+okjcB3rtxULfeGZb4wIfkfz2DA+iojnbrqWRa5hBe2v5rqp3JqCKZ/Ip1Xcet+UcbH8WnNob
zKs7USejOqCzjU+mH/rF2mock84ZHQLAUC2S3/VMIj1TcM6++pOXjpyJ+0Lzx05KTfqqKqbhXARB
1ZyGyHcZo2lYMWs6SZr+CO0HfLD8L/SJGNQXO8wAWIV6AqiiNT6QDitXIuZhQxkLvyOcJJ/c1Ae+
vUmaEJVuVwfoAOinUreWEJQRDMBLM7cjpqA9kotKbQ38fFQGtPrEBpelzFZzbuMotwop7qrGx47N
OllsMcCGxrrrECqso2aeJWYiHdeHYVAsMnFaBPHPjANWC3iHENpVPw3l13CaveKAwM9WK9FWwedI
9cFjjxOeAabjtQ6hAnn9nX4Vz0uHSfO1SYVgRISzxF1hJqrPzOYZDbT1BIhLWmOo9xgMq59JB7Ea
ooee/FUX5Zg/fOyi064r+uFutnmYTH4DTnohjctnpSzSwXGQmQHfcq6ffMVvcSLAWA4pK5xAJGmA
oEtRKBnOSeMTLk9R6gIjyKnrmz3n9/hhaljo1wFqthayPU3lrYupf9ilOfiVlY4gwm2s0PMfukzE
5o1ZZOqILqCLyByUwQ4ic5IeJgJVoyvkd2xtDZpWcfJ6etYrZmgtTg0PiCDyJLVnLlnXZxPKmrnW
dV98bgbb+2xip7Z3NV/PYn8vjH1XRlWw5x1d1vvOqFmvuzLZMd/t0BGN0n1uVIbgsBkNpEy9zYfp
ddLeD1WHciONZKb3fdF0ajNgLt0tg1scLxhRl16lTVMUq6Mod2M76HujLpB/RHbephsP1f7XCYaX
u0lRDd+jSWfu5OM9RpROtmO96krpZKBRQtTMY13j7jGYmXjITTFoUYhFHNlGBy0hRqMRONsiKwwr
s4pXLUy2l57d9XEsZqgDSJFkdTNwrWtzxkmxBaNhBFw3bQ4T5injimatRdYwfvQBkW7iHH2sqt0m
zUNapywfg7fCx/b3Qlzp6DaLJS3QijnVymTq6F8NU5eLXQdk3VtIOZb9q3Ftfa2rth4YzMPRQT0X
N6W5wsfsinXke90dP16fMtbIix8e+cBfSqQ97sm1/FgcTE9MHgW0lPnZGrtZ8ck58htGL/eJvT4x
tx3aT869ken9MGvDfAATwDm4KQY6Hhka3xoL44tXNbNcZ4BlutPsB2awp53t/SpVWYZH0xIBIHTa
8cZ6sLpy3lZkEY1n8BNWtKG0oiLOir5+nmvfDle1oQuszEZoImXRDtV7ghqjP5oqa/mGvDQbd1aB
nWBTBvT5t8qB7wF0j0BedAC+4T7AbMCGoQJ0uLuZJiPtPWe0jybN4JKRjA2CzQGoeOp0wAkZ8hjE
g3FsRoL+hK1ZR5Au3sXVGNtMpjs63iGC4StLY3EHCitBxcXMjqD3SWP8DmvFf7SUkUcHfGXyB2Mj
6JwUagMszk7K7UQXzlwr3TQFEy8HG3HSJ5DnQhwzbOiiJ3vK6RcSNRJiSj8X5Xe+AgScv9oYvYqT
61ClreOM/X9L8Je7oPxCHJt8Vx7Hf0gk3SNlF79SQYjjvLEn14y/iko1I/K1EjRKEM7ZreURE7kf
qYd5w+kQZPeAOgu6lrNNVyFhWfhipKjPDwhlG6CSmUtrkTSSHEV2LpWP69gV/OiDyaO+SWuGFEeq
k1QeOVeNyQn5DnmlAW04+KNOGmocvhqEAvZsBoFzVrGds1jM85WbdjmukWxO9TUm2ja/phWtvroV
w7nPBjwYvZ3o4HFBA4EXiIu5xCRlpfG8V3hV6Zp1UVD98BBAnjJsXNMZwZuY99aAg3jf67rub5is
+jddoZIfIm+b6B45OApG3sGJZiWeY84TlUWsieh6x/1m0fyPT3jnonjTZAFlRcIPWGD1lIjCqqZo
jVMoffGUTER6HpJujD+LogV20BfFgKEgCXAMaR2lVzyY/tZriiLasgcV2Y+4ofDZNkY0V/vOiaZP
KMsBkE9mrb6ECUJDUsc7PtugbkLEsG4w3uSLzpJelL4XgKow/kor3lX0/QeGL4wS7vNAIcPAUZB0
58SzRncnjCzfz4KzEG5dUQGn4Ne4Ms2yr9aQ0Ty17WO717seoCrKfQd6PwaMuMuPg6XrryBAS4YV
FnvRIR9hsW+HhiPOIQYPsZ1iry1uPKfNvzjRnDxr4IGchkx/+jzNcVyc5Yiwbktto+U2kCiZN8E4
B/6m1RN6zBA0E99GgGqLHrPJzIgjIZP+UUsEhRkh1iEgoflqBCXU7QsvSOw1zy/pcfkGIy9rUef3
qREPxiNCY+J5vZjYtrNLTqa/RYdM8Yz1iOOSOQx5euA0l9SfGqNqbsVolf22b4c+Qq8Qh87WhIH5
JUGjFe3cxmu7PWOW8ATBjqPXWEr0HoxLMjbC2Yj7bedV5dmyitKGKOPO6b7xR8lX7KDn5QRiZN33
1hvRYZUONEDM6J7ezwgbwxUnC8nJcjYzCwxk0hbPI3sSwg/TaLMVVqGcORrd+RG/lR1nADDcrlwh
brXGW4pCWa6hQ9LS1UnhnGSM1PvY18UQHUt+CxoGiGDLM5rQYdjO6Jk+JboPnJuhTbzk0zBGI2Pp
pBn3CEmjl8EwXEF+V8yPZspZHumjgX2SKl8+8MZwXvOwr8ZrpsBuvWuW4M7TaOAJZIwwYAdnyNYG
WxPwJ0isxhZPRuF09ERm1bL9uxNtHwg6MQZSFWl8C062uNUMoop0mwvIgTNzSXpwMjBvmtILBohl
ynW2JbRvloSW0mtnlnSPYBeB6JstY3hBt+G8JkWNE1tnMQZkqyimTzjgwheqkDJbDPDtxhtGlIDL
Wr7h/DMynw3H4L6oYzq9yDjoDYpaWDHjtrz+Bbks+hHPOaMkn6Jv79INCM/4xghyKNChdaR0tGn3
EA0FJ7w2tPy7pDKLF3w68GsqPPLjNjEb4mDDbKa9YWqTNAaXvqcH1UEC3NIsGmxEGB2ewqwq9MkP
iu5pzuf5AZwGJAZK8l/YpgoWH9drSnAMjXewGnRcYHvm6bNIKmeRNUxoAxVv111jhfEhMlRwy9mJ
UZRqsdCfUqfhsLTwx4o1oDCACnZtGvFKt73pHss2qV+6asAsKWsM9kBpK1xMmj7EdBD4EsqnMoVE
u1uywr47ydh2p5xvd49v2W+vxjZPXuktNgKZGRFoDoKNFhApbpRXr8c3RU8PzS/fb0D13evMqrbg
6QpvVVt+tvdiLyA2KqMlchrjODUZ/82SDq6DZwH9TJlcQy0L0mtwNSzFRZ8AYFAWzd9NlXJuXE6y
vX/SghHjVsjZLbai9gDXOjmOupUNWBalJj739rrgS/tm1177UrmFfwYBJNA3Dy3KkKaszIUmz/GG
Al8l83bWoXkHDBoRVO2l5R06CYbdDT/zoQEKxiifg+I3gRI+2SDohe4MQxYG++yXZrI1Eku98mPV
5joHxB0e7WiU9G1KgIhr30kT54qtrgv2kInscI+fkp+Af7M/6DhP2Zkcy23OPuLoJctp8nkFm1w/
h9Qo9SEQsKzNPDd+OYI8k8Ocd5HcjXE3F4uvJrtD+0pXlmeU/cprm86kk7Tza5YB3PsEyKW2dmEv
2p/Q7MNfHGrG6wiR4509FBgA89QsnxJtWo8set511GXtFw/HZLcNDE9jls9sfFuDfA4oJJ+ceR6G
VQARoeWsNsfEnwPDPibom9DGRcJmOxdT22wSzhn427VG/9+WHWxm3/admxTBvcESGnc/OTQzx0yH
yPweodb81neW+1WUPaERZgz2iBN34DykskMiVRDnyzaVqOEKUpay1indiUJ8ZTiW+ceiCPSwzWiA
2esYG3O9o99lPMx+NH+Toq7rDaHVzlca5rzmJBVxUgJBW99OEA2AGYBuYQiOMOnGDmiJryhiJKVS
bkbXRoUyc+W1QTFsPUOl9NCYCm2aOtIdo3VmEQhX5fDLnuL0lpxfH70zWxjMKt9ukND5ZC+vHXcY
4zNUTvHY9tQFRp/6ZMr2I01MoZm4DY6bG2vfszx1rWfPhL/ZOOKrwvFwh44nDNcJwlSySHNi5qFi
+d2B2QiG/rwy9DOhqq65MagBd7Q1oRJ1aQ92hOSnMdzl7HgoCFDlrfFJ1fEWdxgdTScDynaP8F7g
moMrgg+t7Jhhj8tQImfci+kixWk0zNJs9yECg4UN0KScuSKmwavGYUoIkaLN2hNCqOGR8Am7/dZa
E2hHhDqG3KfmSN6STyvSQidequypU0C0UDdz7btaNQtEN+NvNFV1+xJEoHQY4Q1meaKWKs7x0Jqg
Nsah/DUpQ5wljRqa+ozKP1mJLLudnjw01gkfrHWmYTjHG8cqPVZdix372pwQT2znLDKyXZl2+pmz
ATFtoga8uGLExF4aTTMwvyquW7AxVIDDLtMzZbdv6aJepsxBtHEGvA0bO5bLwNdw/MdJTelrm1Ol
vzom9d4OJqnZXWUVqJsVuD9A+X3FPHFlx3OhtjkJkgPTBvonqzCyncchLAsmD1rS5Y+rCDM5k6Hy
ZVJzNsJpTJphE2F77VdwySqHbHqpfmWo/a7qqRGvi8QoWJk9ZwJWH1oQqw7O4OI+QrwPHHbyHsws
6JPbwdBdeBU1pcLSh52fz7HG/loVRYxBqg7afUYCLGhR20s5fxrz/COirwMGr6jNXRGo1qavo22U
gi1I5U9+BVFnRaJ7kx4G16GthTNN1Cu/NZyHCHDwS6ugIwNz8YabxKv9YO1YDSusH/H97pwQ0cIu
rZ3JWU1WWVzD3WWSb0BqgSQ7imfVWM2PFhY52hpJGbrXqhe/YjKN0mt22+IaWxMp3o0vzG5r1L5A
Mp1iVeQGgpgmKLzukx7a+DMgFCZTwPPqx9KuWij9U9z/hNVVFauewMZftV0IfwOAgpEG7DN926Yq
pDpgtYVqV9nxq8cnCAdY9jHzJ3tQ54ECGLdS2Lk/M2C2PeQpKDqrlKOgu4LHxCKQp2IY8N7XOOs8
BrCnuaLc4Og1imQFpUe9qAaxdxPXtb+Wqc/uUVi1+wkdOlYXNEneM+ry8CDrCC5PnQ2YkmMHNDcJ
dCbiENDlLdKdUZM7WssQ3YVpVUl+I7JS/ixQB5RHD3RkBq28ES/EexjWegpyC/Nortp4L9CtX9t6
zNq9J/25X6c1U87tRJyO2KO/m66VHjsMLGNgjpssccrvaRBEX30kjY+28kaQb2PNx/RCuqHI9lCg
umalMhEIZDdddxcRGuEf4jpJoiOqB2pq5HbtUduFCU4KIfnzmEf6WcPXp37p+xEBTNbDmzbn/nuU
WVTrc9ug40ttjpxII53Ps7ZdOpoAujAkOuStMI1pk/CGvrjzaHgprmAjsdMl3ZNGdwfLQKGayGqF
spiW01IGEPVcPDjtzKJYlnjumHs2fbNTfe587YJSYTSXs/VZzUgLiU0IxDZmYo1mA8qGZAptczrl
GwodyKNYLjYIk13slyVOQVobXmUwaRVo2Owe+O0qyFhaNyE9sO0AqaljtWFmv+5d5N/XKEJayGWM
g2BcC+wQMlpzLa/aim5I0s8BzBEf4PXIGBIVpddvIe/iQPBVMjKY8/WUHdiQo2BDO8ROD5aFrm5b
yt764TBez8/w/Cmus9pYsFZtAXI9tsmD4D0zrC9mHajPPsdavbUyc07RKeFx21gugo4N0h0qVGyM
xXkkLuUpQxTxoytqI2f+p+3HrJl6UBkYsOlMBKX5BQB9eq/7eqLBj9TrkwePAgpgTrjfdKqEIkXH
own/mrOsTsjeilBDVOxLeu5wsMnVcPX4mPXd+KWaUbwbOk7QITdzf1VHIz1myxYRQFxE3o8pYjx5
NRJEgDmM8mphC+C12pPJVN+aveTdGNDVfZ5KqyC+sOABIRzCwwypcUBUBWAcH4ZCzmnsUBkBl2oJ
RXyAQRfIb45q6JkPZH9dhyzgP20zkNNOxRCqPxlYTOgVT56OWVnBvNMHzCx9a6chHoQOF0e1nUm1
7VZxOFnTJkCHeWQz6VKopAXy6cawnfsuczo2sZR9qcRI2q0iWRkJpaSqT6qPPG8T56FLfQImxtq6
Y9t/m93JejLDKZebhtGsuxZ9pXmjA7LtwOVGE93jHGeNhfYou5ocYQn6K57ffg0HPNxnSpXphIlZ
trvaoqcfsBrgs2eGDxQcT29xiwCU0ynz2/CxH1xWMq8LrHjDOEjTmPdpd2w4TSVfDKAf1Rpu5eTu
SA5LvuRho0YINMZ4+qviTMJBiCmTmzpsMKKA1tHXFSTzv6rQG4YqT0mi0VYmzjU5Ij8sM4xpAGeC
2UnvY1CAz11ZP4MW5yleNDRswAqG4L50mOiQ6hLT6SMhDT6I4OyO2qUDDviN1ninb6s6zLtPzLMl
5XtRB/5nsxvFvJHRbB8xHEUZdpsqzFd/eYNlTTll3QaBTXzFXMEDHs6rnuz+MkuaFSW9wU3o+uqF
gV37mFtxtNROaLEE9uTnv+YZR6PoLSzAqpE+Fa1AsWggcaUNUmZq9xcOytYTrp9uCyVDay3YN08i
IYTnECNknj6IhXoj7kwuuWr8Ka6AVrFEK/0jGqtB65iIsloCuKT9nDoIXXbj0I7WYeyC9Dyjs/s2
+cl0bO02vvrv//pf//d//xz/J/hV3P7/OMv/yrvstojoef2f/34jkkrazL8p421beOZF1uFANeOy
ynHtHMT85Ct3G4H+p8+9qKyTVm/fv94bMVFcz7OROKI38fRFGGAQTzXZQZygDMmoFSbjq9G19TVn
jfH0/pX+yJFkwUCDbguL84/Dk/39qQ5xGBQQtsiarY3oapg7uWdDHda2QUqEk1nfazWAOydu46px
up/vX/yPzEMmcVzSdG0yYBUz6t8vXoV9kODKJ0kir+NjKSIyLAF37JqgxS9o9yFEniT9t8/274ty
10Igr5PexW85T+XQhg4auLnpyidhgcnOy8q4AY4f/dt0RW7Mc2xLW9B+CDK7+BmZmo0taQfYzcqy
2eWul28wrrab0Sde6f1H+ccb49omfRXT4b8dR4mLtC/bl30JER/0pKseai9OP41W9WpnfXb97y/E
edImlN5kkiou0tlSUznInGAHQM1tViNdgRvJ8rpjGI5X8/1r/fHZcTO2Vp7jkbinMe7+/n7gtyV+
JfPstQt7FLL0JFeJVTC0QDO8Ih6j37x/vT+CxJbrecvPxQIjcc79fr24bAOwZ1yvRpu/hwBpbO1u
zu7ev8obd0XCp/QYVAjaG/bFT5VVwcy2rik6ySVb+0Xs7bCPwsltBSgUa1AP71/vjVdDui5OX0+6
TIUuP3HTwBWbCRR5qehIpHcUU90KWJE96Pnp/Uu9cWt4LaXD++7yDO2LH6xf2gNZRPjEnKfqMS47
hg5uab+24Ar3qFfDD9blN26NNHSUfbQI+MDk8s//sScYpAOwU6KpM0DzHuagoCpHULVmG/8omfGt
SxFVzeVcxQZz+YFBPGgXGwP4GaigB+Jd+AI6Rgg42br1+0/x7UvBpV3+4/Hm/35X0sengqNo+Zbt
amXISBx95IS1EdsfLFBv/V6sGayFCG9Z/S9+r1IiORxDbqVG0IBfl0P2EIzxPnQG+GtzFe/+gztj
cmor5Xg8you1l+SPIe09XsWcZOT9OFjBxiY8bN828et/cCXpWYBHtHDZun9/hlj+SdJxsYknNaP5
uQv8bV0QWh+PQf2f3JSFuVLwCJVjXVwqoLa3zWhklRok1Dy4AUfHx4QBBsL9ID7yz92azGcgn8zW
kCuSbvv7XSEsR33jAxiGjJMjbR5g6OwCCnOG8gSHvg51jXivlQaTkBmV8mnyLA69/8Gj1UJ7tqm1
pS+T2wsO8Hk9Qn2QvlGRiIT3nIZlfRB6iD9YkP/+s35LF3dxMwsiLZRgAizNi/JEBFlbMBSz1vmc
h1+MminOqh0JOirRnN2IME1uo7q2rxiQNWdS8cQNW+68Zdyuj2hy3F9TUva/EGnnmjM+Ii0m/Mkh
jkwavAZmmA82rD9q1Iu/7sXvYxiIVhOlrXXCzCLIQ6aw/kgQArEXW+DtYp1NbQR5GGzI+7/J3xXo
ew9K/v5mwEnB8DJw5QaUI6IHOHOZvlE0z9aVqforb5EF0Ch49WurPosoCw9V53/wt3hr4WLx5/dS
y8KlL5ZjrER2bCHzwfcHadKPII43iP+PIMOrDy61fFR/3C84Bb5wRMFKXXx0tF3iDiOfvfbbbw6K
zT2DmZzRLlTZEqTQ+0/3rYtZS8Ioag/MEPKi5vHKpLUXGi6jxzww14Vpl2fDjeu9M4wp/XgbD9oH
92e+dU1Ny4CKRCpXXuYaeziuqSII4wTn0kD6JZkAPbZfHl3K9eNE9heCFKl2wAOHW9RF7c1kDZyF
5oTYPbqRamU4gbedEIJXGyw1YlfRNd+//2CW/eHiV8BnbEJU0TT92Ed+f+vy5TcooGqhkcNrqSsk
+DYzuO37V3njtWJv8qhq2aWkEBfvtj+PjGEhIaybSUDZtWGmuI5cYcefdu9f6Y31lTXcZHeXPHZL
XbzA6WD1aO8oABkT1cc5zP1jyZhnTVNlmUWofN83Zgge0jPOhInU/35lpapmwSNWm1XijzT2ETNo
NITO2jMK465VAruFmMrijAs7/fL+rb7xfjkEHtscF3i7zMvjNHpJbMEV15IIhQ8dKuVVTcOO9msM
84Oy4KOg3jd+RcX2yE9IXrfDWO/3d4VcHfieDr191GvNiYx0cIBlq8+11N4HP+PyR128llzKMyW1
Dcfny0BngnsasoJ8duTUZRaUNlEHtTQK4YKTs7YdbCE/EZZlfLBMvPE1KIRMWjmIbxzHXP75P6rR
NB8rwm4B7zkuYUTguKKNH5bq/K9/OKYT0MklzRgX+OjvV1EGZHnMphS5sy8e7KqMmR0gQD7gsUw8
tHh9JT9YjN786TzFqZI933T1xY05VmuyBvKuiCBoq60BYuwTnBMn3kQYzf/9cYUHyK+ntJIWFfDv
99dycEJWkIMv5AyB2og6xyW4e1uXSDzff5Rv3ReLlvakTS6sa13cVwJUu0CI7KyxnznEDcEiNlLC
ajsEiJv3L/XWBr28/BweaOng/Ly4LZz7QnUdt0XkkxusS130DlIBtziAohFwllMMUeng5QPntGn4
VdcI4En2qU9zZ1Kcv//XeevOFXsZA3TWU8e52NGalIwod4CaSfque+jwQ+1Gr3nsBiyy/8GVPA86
FhofNoplHfrHR8HpjbhS/gZUi5J4AcxigI8k2lfy8T54xm999u5yPiNjjdmvvtgnmrFGptUgqSiR
/B6hMzJpI8tqUzPHOYGRNo4YFfXh/ft7Yx2lCqEyZTdm25DW7/cXuFAfJzDaqIrTAN8tUowsVObX
yc4O5ez5H5x437xHRkiuTYkF3fLihyswO2g5QXHyo6K7cyM7XpPIMx/gayRnPIMEUEAu/OCYuHwH
l+updqxFXkWkvFYX9zgDpENjB8g9Ra8K+9gDbYbFKoy+vv8s37o57WreSN5LxRr3+7OEhmb7IyyP
tZqc5nGcPXmqC4SsMamkT0Oo03M3GNPL+xd961OgrQxV1OMQZzvLzf/zBa1zt7IHaAnYYcZNMRnT
WqUG/gDmxPt/fSm6nXRi6AUurZ+L50jI9uI2Y3SABdjchPQoz7SVk11a+f0HW+Abd0WXHKuTcDkp
UtT8flcdFiaMWQ20WE+IXYKmklFIqkBg69f3b+qNlwOrH68iBRM9GHHxo43C95ukNJu1haDkuia4
esTvmZPT+f513qjNltpIKuxyglu6WEC1W+VJDN4WpUvtHVJDGzsra8WawpyBJ/70W6tHrVCyCRKE
4CY/3r/8G9+56wqFpIQ5maJD+PsD1XXeOYFr8Z0LZ3hwfTHfo+cGW6r7fFdNufFBn/WNb8El75S+
OJ0tS1+um0nnYzlOmCgmxFjtI+m5r42BsTNisA/EhIjKLB6am399k6zUIGAsyxKC48PvNwn+GHA/
Ku117wGoKyBF3Cjm0juYkHBNOEd+8Jv+/dQuVha2Qt5PbTl8g+7Fku2lw8SUtAGu1iXJDyfM3J/L
wv5DuNg6sU7VMNrNcAxxMM3YPdBxBZ8z+o5q8/6N//m0HVd51BEWtRXp4hefCzYOEE4R7VGhDHlH
cGL6yiCCFFSsB1fgEhx3NeGvsT/Yhv98qRxeKk4r7MBc2F2+4n+sPQrGcKQJViLDkNQxtHnThjDK
5IST5RcvYfTBXb55OVMvkyXP9Ngqf78c2EIT5xLypoUD+BkFj32sU3mGe4WiiITO0v3397c8UbK+
MMKb3OPvF9RqIRMXQ4P7x2AqGfPBPsydrY7/j7PzWJIbydb0q7TVHj2AQ5vdvosIhEjFSmqxgZEs
FrTWeLbZzYvN56y+PQwELDBZvWNnkZ4Odz9+/JxfxKY/YKJZtBszXFlHTN0Y0+YeIVldXI961UcZ
TkvQP92sOUd6iYI99g6e4vvJOQwV/25WFLFxamTkudzEVPKJ57xpeLbxnrqcJWXZguYRRxVfD3BN
9YjRYEKeY2tl+YcVVtUfcdvgIQC9aOP8XEd5ObJFPsAD3AJ4dTmygbrQVFcmFyYapgc6z/ZdrTvi
Ea2fYqNRuLJ3qNtqOrU4CrgEwcuhFF/EZWgYIBxKdBvrcZoP8KuBOc/l28LHzfv2gVydGStINQlc
nWEubpUks0NljgCdQHPOjwV5IwB/Xzkin5NufMS15dMo67iWS7NJtRebNBYj7I5MasjM8P/6WgkO
Bto7qHzrH2j8ihOiRtIqYVQ2cjkZVC73DY9hhnRckke+6GKzJsOEO1FWt5A/qCopOBUdIyodG0fi
euF4dVA0Zl8Saq7OYK+hSwL5u903TYysDnQADyGa8ohaJ6pDuMNsfE5N7oTltGz5JKPfJMiJF8eh
VkuEklu9BetsShFQJT5NWWgcKJT3kMQh0pzUsoEmYKnZuaoy5Eojtz20faAj7TFUTyrCau9vb6fr
NbbQ8BMU8Og3c4MsthOY6wDynVxjQ83Rk8wa5V2QtOMJrSDrY9tCxDzHo45SNghuguHt0VeWwOV1
SdbH/2BsLMK8a1sjtFygC0ozfwmQQKbdgtH0BJmJEHi8Pdh1nkQU0mjOcm5Mnbzg8qDit1MiiohD
hQqo+4wpF0I79jyc/QzbXCpp9l0RZAhKdm0bH0wACC+vAtscIsbnt7AQZV+cJ9Ws8fbK825foGVx
hPGuvVGrVPfQHmo2kqTrE8RQZGRQSLm8mfDlXDvJPUhM8DZizGEcV2F7iuhybuzolVFIwXhXytyA
VsRi+TAVgs6O8PheODB1JxyA7tEU7A+3103+K5fHxpZFRzkbmC3sl8u5FAjXIic9otEqNb2mUO/v
LC3+pA/zfPobI1mkeDoPOupki1S2R7kM4srQ74fAmtCniV20avw72+n7jZFW9iIVcx4hGkrV9NOX
6xM6WNNYUj8G5m4DP6Izj8YohidNUKXfZXqTvMsmGHuN3Vcfm8F6eekYBToQQwJYgkV/c3HuEeml
qpOBopJ4xUea4POhGNCmTNTR+Bvr9xOq4P5cvWUbEB2YvrM7gaxEEGuPlZ3Qn8u6+BnFw61+hPxs
y61iMyMJX1ERlV5sSMfHqEqb4FlW+qy/RfOu/FgqlvgoFJC9u751XC8r8uLF1xW+vADXeFBqVMyW
i4lkzzimgdHvR5CUD5grlZ42uObGYVs7BpjcUf2TKALat5fHYJgwh1YNZNrhGqINOuvotepzvcfP
7+WlKabCe5LwQTuVOuDlUJqAqwy8GrCTjW2JjVDrATc8cxfoSLK8/MjJCoqEDtD3NhdHTtQNxkC9
3u8rv5lOs4s6dkh7+Jj247fbI60FK9pvXDMSVEVL+nJSVqtn7pziuFHVZXfX1o21zx0w/rdHWVsl
LlTdhFWLMqa5CFal7lPwi2FdVg7WISjzIwddm9V5bot+4/K8GopJkFXzEsboC1zJIkua0VpqrA5/
V9Xs7RMWKdO5GjpqDPCPDrdndXWu5FB8OYvSKJmusbi5FMy8YRQheZTkWXAG+BwgQ9SGz/iyNZ8h
ySNJ4GqSVfbiYS2yXCyGaBtwyyyjJA1s9kGJHyY3AFl1+wnrRO2UZon4geyqUyAEZVYb5+xqn/Bg
+HXQxeY3kcPJgnCUSGZDkHxO7XGKhv58e2ori0fXzmVyOpgZdYk96mrXnAuEEmQHTb/D4WjCIgk7
t7pCduD2UFcpnpwQWEn6s3xGEBKXG98HTRLpYyJ9OdMRZzaUXQ0d/R3wCsqp7IX1hRQseTvazcaJ
u7rkFgMvdg1qLmDpjXDet602HHkCIl4UmfAztTku7xFbDz2EvKDd4z38SCc52ziLK7vWknU3zjwt
E0rRlxNHY29uaxenEzXEg2oXqahaekGY5o8+ugAxvIwKTZAJXYu7v/HFacAjO0XHjGTzcmBSrkrD
pB3Zbx/9ARG5zieBC9EJ/ovtVao9n4radQ74yJUbBem1KdMZpxrI9Qf8a/HJh1Jxtdwv5JTB8O/R
oI+GR+TEVeX73OfKcx82sUIFt6i/357yyqnhEcUDmI/t6oDqLqdsFbNRTQjg7Ds0MOZD3CHrtY/b
PEo3YsLaQCSdOummC4Z02XLjvhCVU0OdtqhDSVudqfYfwhDKysYirg5E+U02TlRcGBczitrZNlI/
UaUwMg6uBSYMc9NvdWRX4oBNBP/PKIvDGSYItaP5oe5RAmlPtuUj5R66UoXIfnFNBLwXyTqtEXiZ
9GUW9wViUlXWhwKsjVWIz6Eyaa9FZ9PkAkbk3d4NK9vQJqvFut6S3eYlfA63HMfNU1/dI/uG5B7C
lUiDD9NdbDfjXd2OIPtRmdp486zEORIW9G5kfgQ2ZJFKqHZoKzhtaejMZfV3Si9fkUWcXw1EhgfY
97lnztJgzrVRlr893bVFtGSJi3ICBf/lVsHxLmizhF3SZdZ0gpGOG2MMwU8gs/Py28kmbQftRmnE
usLIujR76gB+DzylpjgVZW4fMZvcAr+vTYhqIcg9G+Kis2wYhkPtdFONlRtKUtXRne3qrq0K44w/
sP7Seha7UlZDJJzT5mW8CNLuiGUcNl9iX5t5dijCbjri/DWdYDNu1UBXZ2UTO1RSdZOX5GWMolNT
BpPCrEKlK++KcAjOCKAj5JNW88bVszoU1x81RcqCtCkuh0oi8PmZnYp9gyfmHbQF467EPeXeYpvk
G7tv7bCxUgREQYZGW+tyLFwT4ra1+IK6Xv9IICieoxaeXII7rtdiFoFx9Vycbu94eY9cPLRYNZ46
P8vl1FKWAIESeHuQj4T7yZWdJq1KYm+qhiyHNY8HIwLU+Qa647oj8nNIwD+mRkyBIXs5TRP/+nwI
gQomKCUjT0fFgWjmHKPQRHMOQqF2HCMc5WFl9TinlJGGsMLoahsruxZlmDYvd+Bd9GYWUTSxNSyi
wgiwW+yIZwUvFhVAhjWcqKIN3/OiNSEsoUjfN7W+lQ9fj82pJ6zi4UcVnxLS5ScolcAa+8nHqauI
K68zjDFBHW8n3COMpMarjHA4tFTwDrcX+/omZFhTYxsbEnu1fN/C0Kec1UFyw1bdONhT7D8lKN6d
b49yfWTkAEC7eUBzP6jLySXOPOEhNwKc9c07XQ/w0ULf5TiW1ccXj2QbBAD5lCY/W6YQWKJTmxtt
ASdRFwc3mcPT4LjVSZsHa2NS12eT/rlE6ToWyIsrMFlgRaaSNxE4fBdFdT0vEA5XFXSocsc/gn5V
djbq3xsB4fpw0m4Ge8Ezlzco3Y/LbdLZsLc7E7AejM3obFTY2tY4zJ3HFqptEwEafun3lFUkXvE8
D2kxLb9n3idJg/UUuljh3EHuHWsCQ8Gj4zEDTLOxGa/PwOVgchv90hksOz8cBgkXsusWDWqnQRwi
6HRPnc0Bl16I+nah4/2FofdGmWdtZHpn7FILt1qukMuRC9VszYCO5z5AjOmDE9nQS0t0TlEixS92
RLO0qrE4NjPRb8S+6wW1uCHhTEkCCcde7rJf5gzPNsiDBk81IjzOHSBg70YthTGOsvKbJKvmjQ10
fRQZj6YzTBUGpNxyOV6KXCNKP+6EdY5wn6guj7ifhboXGN1WZeH6o9oqoUVowuIhDNficihEY8YZ
SYzBM8u6x0ygb9r3kYtIu9a1SQc9eDS/4LRSPwTYr29spevPytisJeBlgzLKkkWVThraqWOBekcZ
l298PfbPM3at94MumlOoat1GVnz9WWWOSNeXfMcBprh4FmKRMypWZA9erVeEbDced6hm4Gyq1p9u
n8if/c3L+9mW8FVXyD6abHBdftY0rOGiu8Hk4RWLGuOQAR7a1QbeqKD59O5DjzTWs4Wgzu9gbifE
/WM6ITupCI0pAY66uyHNrI1G6fU1YgvCrkqCLC+wJdAPjahOBSTM5/ZVXAZR7Qn3+pBPf96eu7yA
F1OHqmXK7IRH/1X0gxOOzZZm9ID6fRSsM1C1HgifKjppGI0CP9NBM0CGcjykOVt9l03I493+FVYW
mjKLHJ3KHJoPctP/cl4N10cnNnHY1KaaPJIYtGe1NtV7MPH6xit1dSiaZ7BsiPTgei+HamKd3KPR
Bk/MSov5WR5qxj5sGiSebX3oNgLDShJGZZjHlQ7YTb7tFjMLe1ZCRZkEwaNByfed0OBGI51zr8NK
3fetBkddn6ITlGDnVTPXwXMwa1uUzrUVhh5LN8gBpA3pZzlnpAKFVowYCmna4yR0jGEivLDzbEaW
EPtXBC2F4qUpXH5yl+7d7dVdHZ5zRfCAUQ2v9HJ4I238MCFweHmW08sgL6WF18OBdmJzRBYR9HsK
LY2KNievUOwtNPXakvMmAwlPcZ6X4GINWgscRzfWoxf0WfmtxKLwlFIUOVax+BsRkouHvQztkwrI
krcSaJ3TinkYUUNJUMzAMvk8jJZ+RNEmQtxGtKfbn3ZtaqCMaNPStdRImS4/bYwLZmLYbK+qd8d3
FgN4kBjbh7iMtmAba9FIFkJkkgSwa7mT207FKTIC2JjopSjuwtxBVQnnM5wGbs9JhtpFPKIewb0N
rRUS7ZLVaqdTXwYFN1xR6c4DbqjmwS9QGyq6dn7bmghco6rlHm4PuvIhubhl7UXCKMRPKMIvEQg5
U3sIEnTzrKAccA3DHMgrdekKVDdofG2EhZ/wt+UcaaiDLYIjItkFl+s2gS3OcnXCoxmA8aAhcJ67
OPzNuWof56rX5sPgR22BxnI2fUOAwURMHlVVdH0rqTozUBMddq0ao/qZYGPxCgh2O51ogGrBcejQ
jp/R1fjSqTaOsii0sUb4xFjza0ULFH9n1kHvHJBmH9v7WETFExMPUlSYxYtpoewVnXyH9MiFxyAW
JaY8LOrUNju09xC/fKsWw30woKqIaZZ9nxp4J7x4FWG88cYEEWtSIZGr/MsqJh2HMoRa69WZmL+b
qPHdF2gQfEbkewvJvLJhIMk7kEIBDkAOWQxFSSmtlLwzPNHl5WskYbKHVjXzMx3N4OvtWa0cCNm1
ogxjkZxcZbNdE4JM7RiKrvf4QE7teFo7h/dxSjcOaqV4FLgdbSTvK7keySVNTb4k/TJjsXL6LGrb
R3nMy3Irfx3ZEQWtnCSsHgC/t+0WoHBtjr8OtzgQeSof0tTnvRmDK/fcOgG6auqMO+LObbiqetqh
WM8YpXq4/XHX1hElTGQBeHNSDl3kmBEKqagKUtAdplH9nFCi+VSpQfU+TbL5+fZQ8p5ZHHp6KrwQ
DDBUQHgWc2w0FE4C+nFeNc3qoYkq3Ls7/U9cdXDtGhWxL3B8+bNq6EbcHnjl4zKwDU6TxdTg3Vwe
CxNGiNP7jeYlrY3mziCUd0Ck/oQt0r8aW0CU1qTlG991Zf+4lHuo7tJkJ8YtJjs4JQrJNmP2fu1w
UaBB8pSB+It3jcCWKQeLfLw9y5WVhAmuSnQI7UGKsZezbFD/crsZndIB3aPPmto2ryYjxrOX5t3G
+3Ltg0qeNqtJEKe4dTmUkkL+ylB1QF20VREBbevBaV/bbW7T82iF2IvacZ6HEkLQy+cIcVHX0Vsi
kzLlV/8lwEUVBR+dJBKjPVSeDxh2TR+rVEGhPXWzeuP9sfZB2awULmW2TCS4HKy2RZtEjqqh4TeP
H2g5Nw2cPsc4Wk40beSIa1/UlNchcHyQIUt4TYJfH10OU/Ns168bjN+0/qFz5xqQDcohB1pb4gDl
v9togaykpi64HrIMisGMu0gNiapzXNUGBgZmqfR3k50GZ9tHTH5fTQFosDYVxpvM1613WW92f+YN
9ajbK7oWFKhMSrA8DUh+kcuPjAWobQ5NpVN5rtFIt2bN7U5GkZpf06RW70z8xQ8hAD+vmYJmi7y1
Nn0KNICaJFP0Cqagi7EbC2vQkQQL8/Qw2XpQoWYpqreJC2LWKPzkAUcAy+Oh2h/guad3t2e/tsV4
2CKvICWDuEYvZ5/QYUduTdUBbuq51yP/votK1zgraG/8jfAA81eC5MkMrlLzUEvi0EaQ3MuGEMHG
0OlOGd2Mu6zEz+T2rNY2M0OAbeLpTk65ODgiwFsis2PdQyix6KhsJ7UH78H4lg/Aj3fYuAwPPfbM
W+Nex1zEFDg+FBbBIKM+c/k1A7MokQWrZ8LS0D93sCIP+HTiU8P/O34tKdh4L52og4YV+hFSCUmK
+FwOiIw4KqR9M3upJuJPVSUw5PMVbZeo2Ddl+CPuEFseN4Lvz6vj8h51qCnSuZFyDlRGFkdmFCqe
z0k/ofMZqIU39qP2MBim/3WAMv429afwsQ0adK+nMrfOLeyWpwSH49PUu+oftz/A9f4lCSRroH8P
oe2qhdqjZYoMhELhD8n/dyoc4W852MCnMq/yj7eHuj6rJIESuMSNyqNomT0IPej1uI5nr0NT+zBm
wj2E+NMeyqwx30VO5GPti4BGGsXKQ1li3X57+JW9JUt+qsRAkiotIeYBNGiLahi6F20d5egyJKjh
xSAYkr0+mv7JddNio9N5fYzQTOYqJ7UDLkiGdrm7nNiwegwKJ0+TFIw+teqD3inuATOW+Rt2R9Up
Efbr29O8DseMSWne4ZIl0VxWjjEl08auQo2wbqLofZqJ58Z3ijeEQ+WsDSHKorz9PYdceOP7ru0k
IiCwYBDXPEEXkw0yTDrdMFGxWkXhqB1F8KCk4PiTNgk27vVrXL3jkLiAosDah520rKs2bVeng4mN
hQ4AFPDsEKMjn2Ac6NR+8arJxmGXYinrxWIY72wtmN5EpF3vEFXF+7RNkydR2cH59odf2180KinW
g7siAVgcatzEYiwLCCXRDLFgF6IyiQlFTjoNX8rM73LXRNTt9phri00SRZ0GWhw46UVdLC6w7IrH
YaaeXQ6P7qyJDxizpndOo2d/5Pg0PoDcsT0tMYaNGLY6W24jUJy8jCluX25trUD8yq8QRqbS374a
G63Y049VPiJ61d7XYeBvBI+13UX44DiZQG7pdF2Ol4HHHewIJ0pYot1xHLnySPpwghidYuNOkAu1
iM6EKb4mDXZC1bKWW2R47kozTDRwx/Y1rQmDZWyH9y9eOio18jVFRYpMeHFcKhT+JqeJJ+Rjs7Ha
Y01o31U5ajiGWcZnVcNOxmuiFiNRyBzKxr5ZCUxkapB8yY55VC3hvhRyq76hTuXNwVzikVVVd2Y5
iFcdBmQPFMq73aiNxeH2jFe2DOkE17qEJHHrLZbQpMNvRlEudVIb7FsNA08NLKCPam++d5JInG4P
txYk6GFTc5CaBiYX7uWWGag5lnMPj9CdVHsPOsA+UGkErzCY1utS74ovGtLO3oQpymFUMUA81LVq
wS/1k3dRVyJMj2F3uBElf5ZVlruLMEFThM4pFkzySP/yACKLo2XZtJNnFbZ4TlxlvrP7rnoLti3/
FmD7dlAn9FKToQ4/lTwVv8fY+aiIQRrFEV/L6DDjDfDYEoHOahIPGxtjpdxPxYRmlXz6GpT8F1EM
ync523o/eoNZNKjllMOQehHKOZ8bVVfso63ghnpvoX7xfchwjdzTqFQf0V1GYWBj/db2CzVhlW4d
DVigQpdfKoupCIcFRX+zx4tyl5F1HjvUmx9kU52nY5Tr9xN+amcLJ2TEzN38ew30vzjoI9r6la3k
T8BfjVNkl9ljUg+47HWJYm7s6pWshgBI+oTWpOwQyJ//sp5RX9lxPqmjF/vFWJ702YgexFRkD9yQ
7hdk29HPLVBy51PmyKSq7eR/uP2hVg6zpAcIFGzAORGML38DExE+LCHpFQcRoeM+wBT7Hs+C/r2V
OnRs+hZR7QN2fM7LrwA4VQwpiYlgVBZXQNxWoqc5jxkf4CpMRWvMoH+Eta5AkhYgHbBztzNx9+LJ
0hTXDAhVwNT05XvX9DWMr6JB9XATqssvgTKF55hWZ3Vy8AGIdkEUZuq9lol2Y7Zyty3OLQOTbPBU
gJm0PBigDA0sj3LKQXVSVt4U4xmKqzS+kDss6fViK07IaLgcj73PQ4iePHnO4mqH2yngQyfI0hcW
QnaaPyTYB3blg9tP33SQRsdY7Z4FTp93ho8qNw3f7u3tb309ZYoSsOe43cGWoHB3ubEMPZ6HkMqs
B5xMfKQ4ZEKVM5FjanJ0um+PtRJ4QK+o5K0SbEEzd3HaQ5cHjjpzTmYxNMVDRmzKPT0N7c9GVzf1
UzZPk4PtYD0ZGL/DYNw3PvraWNFkxRYa4joDAPNh/2RrkdAidXk58SHSUSuBaYH3ejcBoKm08DTj
hLNxcK8D3OUw8ue/hI52KCGOOHrnAWpzAvrWTvfQlBgWYNXRfHXj3jje/shrA3JWqReBE6ABtthT
bWx15pglPRZz8CGdAiMgbEphSGFsuPMB1WykxGvfEUy8XE7KCAjUXU4QA00NAELTe3pfB0/F3OTv
hDluXvQy0FweFSoUaGHoyDGRHP7Uj/vlO1KV6ehwdTiHGXX2Z1zCpHNxlnnuMxdhIXydp4c57JDE
t2P/dZUo+lNRBpnXdoPzfPsDX+fj1KJ0IBjECPKZJf8A/ehOzDBYPNyUgJkmZax8jDNh3weaBjKB
9jgGHLnwf5CvJ1u1sJXUgtEp2CD5Q//oqjxfKcj8B6LtvTDCU2KPEYf/YA9N8pCrrVWhNYRI7E8n
w08hZsV73yi7D23Vfc/CVn/XRHN6SMpwRNOvtx/p2bRvbn+c65tS/noSwy+5nVC9L3dDEY4GTj5Z
T2u5K6kwo+vzRrGK8DQppa5j3OzYcGP6AdWgWFffIqhubqSEa/uRKxphUoIMj5fFb+A7ueHXLr/B
YGJ8ugv9DNRs7GxRcdeOGQRLYPeQPSGzL8JHgqNdLzB38xRF7d9XhZpg8Ij36XRy57k69rRxN27F
1YlRyYL8Aj/iuoseNQYq/nnv4cNdfNe7rHjluNPLa/dk6PQmuXelNt/yOMOlzosiJF7laaseWsW3
vSjr8eQqlJfjaagiABOnhIG8G+/py73ic4u7TmijVtE78akYBtezQjU8+IFbvvhilwUL1kmWkBl0
sSk6IHVppLudB64TcdWuaw8iFDiLh+FWiWRtY9jEXSlpKKgILeJh2ba1U5rEX4PT9Xtkpca5FbiS
CxVDbCiEG9Sglftbg3CMghz0WHo8i31ItyEvO1yAPB8CD+raWX2qxyrw0Gn2N26WlcAnVNJfIA88
HUjPLtcLPJIeU9/qvdZ2EHn1Z3cf5EoMlqNvziJwSd8VYzxQPvY3zvRPFPgi+gsa2FQUaWUz18VW
CQVwI7oynWcoYfM+TyY78rDCtHdaBE7uXJWu9hlhZ8ynVZzLpn04UN5sJjJU6W2OFRSbucMjjPvl
HJQQAb3bYW9lFWhdciq5osCdLPsjxeSUDb2twQNoaJ3mKv1cYsqDQre1EV9XgsDFQIvlbnze1UMI
uHGmjT96KHjgFqK3ZrNRfbt+b/A4hFzIrQ40jDbB5Vp3eF8PncIuFvOsnty+r3mTasqhNpR656i5
+kqpscu5/RXXLjfIjBaVel460N0WO0xQpu/0BnvQLrbCYj8rE/a7+ow/ujPk4ptSZioaEmqre/FU
RgMuK7rxOtfL8g1SQmhAEzi6hCTHDx5iHoQnTsz48fbvuPZhgLLLVhgBxViK3ySYAFpGiWpJrCnW
uxQr1IMedcohSFzqHfFoe1hYW7vbg65tLwnLo8lJUeVKAxMde1xPbb/3HDbzOQ6LL70fUSAYg2bj
SbJ2xqltgoKRNXzqA5fr7sfNDMdFIb1wg/yzVfSfEoQoT1HZ5o9K2/t3VFhgJ1TGFk9gpV9CusoB
BIAoXUeWfNbSGfxWs+SFCpK/8bKmLl5Fkx24u6mYzFNUtOk+4ykGHUQrh3OdgtcZmhy0KV3sLU7R
ShCXjyI6JmBOJSjy8jPgJ5kGfaqxylmT3vVxQ0EiVD+2dj3dW2PVnG6vr7x+luENIQyMVmRKBwbp
cjiMkYw+hknkCS3s32CrA2W4zUrzYA4V/uc4hUYPAYJsr/ArLn5XnHb4G/HLoQpKe5m+DbnJ5S8g
OHZ4Grmtp9jaqxSTyw9TMJT05YZxY6prWxmlXW4PeZfAt7kcKcnKkN4xI5GKjoc0w1pYserimJh2
9/JEHZgjHX+wa2SkyzJCnM9TkuFZ6kW2GKJD45jYvVGSxCqrac5A2tofaCpjFQpMWny8vaJygyxW
lGYxIoFSAEG7tkIRQZFkAWN3uWIdO6WVRl+49D45/L/V3sjj9n60qi0jnZWNBHiGriPRQr7oF+sY
mlXKqa5hmwaRlZ8TVR12saHwpo98ZXwz2vpQnXqh6G8nsOSIGDTG1gtlJYKAxqAUa8muGCLZlwts
4ZnnzIrfeGzT5OhO6Vu77HGRnkV3VEu3vEPfPvQabuuX7yzQCRJiSlhHkGdRevYju3aHNmUPx5Hz
BQtY45ROoqRLlHcbt7BYnSSUVO58RHshG11OMldnx59VrG2G0Ta/1fgE39MaEqe6T/u7ue1CLwys
cG9rUf6hw3nQ8pwYsMSsGtgMJY7fBzCE6uGuH0fdgwSSYmE25Tawo1hvPlWlHmJLlFu/D/4c6ciZ
z/2XDOb0wPech/sujao9UcJ0dhSJMLeLreocTtGWfcXqLKFxyjocjNElLtJxQpxjm6H1alMp3inj
cJ8igTbB6RT1jub2pGAPOc5PlD+rjcfOSgAGPcRTh6AEdHi5kQUmgmFtN63X4gj1mcD5ttKLoAF8
CjzADMX728d1Ja2iIiW5FTLcX+l7dFXshCSOrWc1Ja9mWIIdzn/5lljJSvAjQeRl8NNQiJfc5bax
q8bv81BpPbXq8LDIkyzCrK1spvvSwUTz9pzWYgGQVnmJIadJm/hyMMxVYzPtZ15yijG9rx2jzl/P
rQ99uxsa/YnWCZ5lPaUELCR5TR+GBDu827/CCmEF4AOqBfQP0fCmyHj5OyioKfS9rsFq1MxqRDYf
mVYUGsrGf7TmXA/2daDXH4ReGNmTHU5COm/3wb4Srfa9b037sYizLS2XldBMUktnhkwdrOEyQIWN
myLPhVkwUMfhMYtxiWao9pgF+XSI6kaEO6RrtlTCVkaFxCsxRC5pFa2hyy8RisTF4lGpvL5srI/w
kyt9h7/Z9E6LakSN6V+4D0nYFd9vr8DasAaKuNCwaFezxS+HrZ26BzeK9HQfOyriqrB1HpOCXsre
xWzkgHwzWAluqo3juzos2nvAjqnWcSVdDqurkRZa/owteG66H81KjLwcDD8Gll8H5VFt8+5ojcG4
Mey1iwTBgjgoBT9pP3L3X46r5lqdOEIBFZ9wtp50rcH6vdfd9NtETftN7NZ6skvhVp+7ycitnZYk
Ver5Q1wJkOYhfq4OOrSehrA2EojQBmo8NnH/2s2FEvy4vTQrweDnY1G2oFmaZSakmUk4lO6AqlSd
C4x+jdSNpmdLRwUjwyKxq7cCwtqAhHE6fhLBQSHp8uOAIyspciNjpdolWHuy6PShTsvoPmsRH9h4
SKzsAA4XhQm5Bdjyix3QjU7jhFz3nu/H5semtt4X5Zw9ORj3emPVl8eoCrYygJVLA005Mr2f1Wg2
/OUEJ3qGRlLaNG4KBQeWOG1sbLvVNNghADd8rNxhqyy9EmMhAkPelu8E+fa/HBETYmNu26ymcBUO
CfyFeG7PoTPST00iF3GyWVPCJzswhux+mCtDiXd5LcTXF+8kuNWoUdNyljn14ltHdAP8rK4qT8sA
+E52re+UwCaOhXjGHW+PtfaNEcChH43WCCneYhO5KRUAjnPlhXHdvwm0dHqfqD1qCzRzTvlchhuV
u5V9BHURKwY0jkgDlpKvtkFtAyQID8JUq16jrYcr56jG4YiWZBv/XpU+GR5Kflvkl5WMQKrDQPQj
kUb0a3F76qkWm6KhVRWBgTmECDF4msO7+PbXXDmSyDhSrqaXoKMdugjPkepGtpuUjZcmXQGx25ju
48aO96GbVC//kHSiaBqQU8kxFxOai6nNer1rPTc3q2oXJCCrkiJw3vAFfsDpsY8wDILD7fmt7BYX
90RoUvT7kBhbzi8u+iKDNejpVpQ/9ROOsrOBHXM2TeI4+Jv4tJXdgjCHFKj6635fjOckCQL6FeNZ
XRv+masZSN0WtECp6tOrKlaT13khtmi5a5Okz8BDT+YT1Mwvg0CX5nWN0nTrVaNhtweu2Hg+87Xd
BzUagg9tJiAe3/6uP8PnxfuStgM0MCjA8JZoXi4mqiVmlPZTT8VApMgNDDYiC8eBCngW76JeK2Kv
alT9vRbZc3Kn9dRzj8FUtaegV0k5jUr1dYSyClN8yxBoSZ+TimNw54aNph2CoY6z1zOHUmo16P5z
0OTBH2Fbttiuocn+2Pez8zEtnCzbT40+2kcayGmwkTteLSXHgWscUA+Qb2rO8ue/NPx4v42dGdXM
EBzK65h7yhv1Wt2lpTGfY7P/zid4f/urXg8JK57ahBRVgxCy1CIJZ3CIqLaaXhU3Tv8wN0MT78ye
9+qOQkE9H5WEXOe+A1qzlR5ehRs6mjRceL9yjdA9W4TwBkWeYZoC02ti5B0OgXSVj3zWfuNAyn/n
ct9IpQHqEsRwKT2wCN+NA4xAVNi9ICoyTLsJ8e495s7FHerrm34zVweDScE7AR0oKbXuUtgEjYzc
7pBEB6KZ668TtCQe61p/7pTQPxRZx2V4e/1WxpP5pjQzxVWDCu3llhE2rugikh9R9QUm3HNoTq/m
Zh5mQPTs4beunqM+cHvQlU1Dn4xkkwwAkN3yOVFXpepOQW168ziXH4MJ6nRJ94EebIVOEIL+D6XG
Q/32oCvLSI5DH5jyA8X5ZSpX4OLbNVFseU1YKe/7ANDYOc4VXGeCctPwcSXY0BYj2vB6IaWj7Xz5
XRvRpSrm67oHLDgtd00bGo8VbuDDjrQjfq06VQC0QASC93klEJU2w1j5XStM5w2GLdmfosrQHmCb
ZroHVWU2dpba9ONJREKg66UHytnooxadCD8c77sY1tJOtCqoRdtvi3inKsje7Vm6+ItVJNPn29/y
uvJMi0PFyYpnP69k6keX0zNCk4wNCzKvDCL1EbC+GHbuaGYS2VvH9W4Ync488LYrHzqzRpnSnsw6
3iljZLe4gOh2dr79G12Xl+RvJLnolLN4qy676GpjhDX1ycJzQZoNBxY1aY6RHszKAeFDQYtjnnmU
5A1QhB1m7OkPgwcPiowB7nT7OVatZl9jjF7vVFDo+c5CArtgg6qGeowgAiT7qInj57xS02hX69b0
mXq3ib832vDJocBS5N0kbLSn0sTAiwIT5PYumgc3QtTf1ODYwJT/fnvO1zsa5QwEyyGQoolCEfpy
Eaa0gvg05aUH/c7aT4VIz3XWAnCYh63e1nWYgAhEA4e3EL37K9JoVcPMCPKy8IRTd5/D3rDgUVka
NjgI6e1UXoMbp3V1h9HX4pEgMwQUUS4nh+UbbuqAUT3RxsOBiz3ZG2mdHJyihVTZ5xBvKkcFYzab
hxnExjmffH8f2kX0FwLrf104uzc/nd6/F+VUR6irL/7437+XP/K3bf3jR/v0tfwv+Vf/85/+9+Uf
+Zv//pe9r+3Xiz8c8jZqp9fdj3p68wO75vZ/3OXlf/n/+8N//Pj5r7ybyh//+u170eWt/NeCqMh/
+/eP7v74128/m1D/ca+X//6/f/jqa8bfe/d//nedRNOPq7/y42vT/us3w/gnoiwWVytJNtmZDG7D
D/kTYf5TOmdJiTo8sEkx2Cd5Ubchf0n8E0AeP7Kkfowkhv72jwbmPj/STf494PgkXvQw6Ecbv/3P
1J//umj/+t7Bj+Lff/5H3mXPBRT55l+/XW5FuQ2p1ANwlIAVsvMlf9l2u8YCAIxtbxl/7sLhsU/d
h6wqd7Abvt4+YNjXscv+393/12DAR+V8QFtwb1zuwqRrRJtXZr9vCyWb32ZxqZX3Ta79FMcvKHiI
chTaE0LN8Z/1XONYnIX60B+0pnPOapMp2S7MqC+A4un88rXiVJ15lyD/3TyLynTyc06TLjyaWHIq
d1WTWeODqPy2OlvA+jEgTKvi9yRsxaMpMe+v8jCOJm/AP6R64KIOquNsiDT0+sxB4Ua0M3ICmqJm
9U6L6/mQVGLOvbFGYRJojxijneGbenJqu7Z9jlrwMsdeT4ALd2VWJfsUR6bsbAwGMOFS9L9PQce/
1I55H++tMis/u9D6ql2RzLqyrxq7MnZ1H/Ip4q7Rn+P/S9l3NEuKq9v+IkXgzVRA2p1m+101IcqC
QCADSKBf/1b26Pa5EffEm3V1dFdmYqRPy+JghNqh3oI5SbTLJYXTcilswE2zy4WD3dR4nWfonHkt
udh19Y7ApcRS6tlaNhRA+nu1HxPhD09GouAvKjmCDjLaOYSBHoN87GqcgpDnRa1kS19kk5/rfeuQ
j0h9S7y1mBrcRLDdXZ7SeFqaD4so/vHohIk+O5Sw0Mg05CdSlCrfJ8/SxEmJ7Q3b8zAj0XmSpLKs
9jG5OkXRGzDR0D7+pr4eH2JemNUfPUt2qSIy+gX3gbUjWLOhyRxfc5m+gL8ANFXPHzkBZjYjs61C
yOJXu6Rvyda9yIBdoi2RNA763zHJHd2WHtxHgJLE3nU7PPFHtWXxMR/imrJmiKGMy5uix0fTjqkT
S5YTRPusMGuwCzMPxUfhvBcDirRIzIouJTez2gPOGrZkGG8wwOmy7+3zqrqz8wYGBILspkEoOq1j
iSC7unywCaXCfbbD1FBv+uPboKush17RtZ4OCJIJLsEav0Qj9tAtaH60U3ACx3yRGWCxfoK2Rbl6
2PvjtItUfM8ML7t1kQ+y/2r8Zecy/YJ8qWvvNDnATnhySFmqM2Qve+m00L7TlyTqDsh36Mp13Pap
3Q5uG2++w6dLkTyJxNzjoP0DXWHRtFq/6cW8hotXxeN23SCFpcNSv4ezOXtRfSBR5yqQpY9aEVT5
hF13zLiH0wjkLy5A9Z4H7xW+EyvEbFkRzBvVjXsf8uiGNsCcNuma0XFGnDywi4RG/YDWCLweJR/b
z0g3BCEly81kmyjSGcIOKDzLHIlnI8l/+zjpQVCxXlOmHg3p059pDTi2R5NSu7Wv2MxLzd2udo+J
t58u0h/ekh6HiFjlZxu4p9GxuwiajUL9VRjnXZEfAgXshpaU3Ouj3TB2Y1FLse4grUZAVeB/BDKH
EyGbUSvkpn2GGT5O5i980acgw09BKuWvHBOK8lpxd6z965rl9dGRR/3c7LVKziNfvpJwPcwhUxjf
CIjPePoJrtMU7VYvu3AZMZqLmpSbDi8EGbLphh/tpFuLAe7nqu277jJL5cot6e6hFNE+l/LuCPL8
UOH4e4GREtVypqNGOfTICnBwbfoH2tXdgOpuBHE3L9Kf16JdE0xucexw2gaMvGidodzHPUVgPIoh
EA7Bnv1fA9ASf1P+0/UbVPwEvxUxjPCYH+scrCl6OpF7K/8Ilvu0CUhKcxLv4mip4rUj1AxspQgB
LJE/w+iUBjfjQvybmZ2n1pN7Bu45RPlJsaVZi5fC7FyHwPB2OLVbeETz1tnrhpH2qKPxTP089QuQ
btTY4AEbnrsas69msS1MzGc0k8YfTeYj3CVFFNNso6zwXLSVw5q81iK9B+B97zUsXNUsx6DqRPoW
+Wiua7MQhpL1Y1IIgZwbBfmKrjKrjmgDisBfgk8MerTykNZ3L4gJSqhrpsuSuXzPetnQZh343s7j
342PHyJJf49224++10IC1YZFCtEvArlbtPzE7Jfj/iOEMaBRvsrHiWGuGhXskOW4PoGljIsIQovj
aMhpzTZ8U0xPaLhTvffRDnV7QKHFrm5kFYWoFY8gJOZpc00QO6xiPOgCIKN4BP3kmargZ2U0zcCm
eRt7G7y8DCab0sRC2q1jhAMEU3OdQPBvm06rZGjXCpvEeMVDLyrfs9q/rBwKOt9O5OaFw1TmS9vQ
kHeKhhIpw8agKDGZTmlOQJ7UdUy73JyFgu9DopZPoyAvtD2WBnAY2BebgFfQws0ZLos6ZiM5qW70
znGG+DAWoQ1sEWt7AK/63HD9DZD2RQz+2xwOeKxFutdAem3hXPo5wn3+Z+oGch2BtVNn+SXl4jK2
j3Cj0KFCNd522aR+5rJ9C6yI/mwD95Acpm5psmzPvdr4fg3ZDpvfT5eKb8j9VTQfFHKiiXfAwRxm
n1oe2gVNt90os0pbcRwT4tE6rX9ua3OwKv5rIEIt4D3JDl3USsi8O3v2ExlWPVxR2CLH4Q3N1Xq/
AJ8vFs5DXCjcpNFb38Gj+3QxbQXueoVHVL4EKBUvI+ZfnOB/Edg37fJFSrpu4RXHoZQO0bQUMRsV
OrHQqcjGGNusXm5LPjUBbTY9ws82fo6Y1Qopp+yqux7zQr581Hk9Fkmfcjq2MaHjUG+nVOOg2OT6
6GFwReUUO3d4NujYeBjx0+7bCPbrKL34K9tkXnkCHUlyeCZYp2roE6nVub4ECJgpQ9ZHTx7Yf/T9
LIwi6ZuUA7YX1/anTLDnWOhLlo6vccbCyt+a5LEB2gr0ePTi8q2mIQICi8Z5/DVL3Ld4xWlxM9Ee
GNCAe+mxA2nASPpmWJ4V0hLPUUAucpJ5id6wbw3eCMp8b3lK8m7Dsp6kVW4H8tuG/NeyruLqr+wl
ZqgsrFOMPHlG/A/QQbvRxmwfSUFweEu+uXEA4Qch3W5uAwGeALddkS28hXreT26d6eh6WxmvPvZz
WGVDe4yC5QZNDZzy6wVPePSUGOi5kfu3Q+fsgKL3/IrEKbwnWyYK2L0XCuE1RuY0RTAcugAid/ZR
EU3FaH4Lj1eA/JDQBZ9/mPc/kj68OZ3fupm9SROVvscvuvU62kj+q88VJUjWoI1IvIfJ94AD7x0S
kOfZDXvoSb9Wx/FzMWJgkMMyiA54ivy/H3PGBLK/4g/8WkEztf40NnhHraOmiIY8D9p/y/EgDoGn
T9GCYsmMW1KC42O3AQA5XXNtIOZX3+AmWOni6uAq8GXWY6cbDGWR3Piyz/Qq22eWdQO2l4yka2ES
O/5hNkj7Y9sqE6A9kw8vjRf06wULM7LLWR8PbaldHJ8lG2B9RA7vSKjo4Bk+QGXujT967fpPi/wt
o+gGT72BQj8PL9MSeRgJ4QEuOj3hL4nScZxung7r/L8ckP+Nof1zGofvCu6RR4pLhj//+2TSjAEu
H2+9QgxQcENaEohS4KF7Gk1bN8XGNsCU6FD8b/2f/4FsPT74n4htCKgf3jqAt//+YKlnlBiFyVJE
viAMByASMWrhepMFz7IePJrKQcd0gAeQmp4MuO8jhkdoeDZYpiCA6l/hvjV7AkXBV18H7c5G/ujR
dJib0sEkwMtsI8LDZOjic+thux5CWFQoGmPDgD7iI98WLRpZNMSs9//7xPe/rypOtqhuRRjeg1uK
g3//OOQstCk3KfJhBs0/pjjnH8bjBzIE2IXJRtKvRPXZf4uq+g+w45+bieIfECKgYODV+U/Utydu
DhvPekUCtTgrYRIM30PlR9NOr+tQUx0YBNaJGAJAOgzQgZXrlpH4sb5w0LUq/29G6Me59t/n3vwR
6AimBLoAWO0eh/D/wSSYJo8NCTR0L3iaz0M6Zue1n8ilwwH0TqQkF4U+MFMQ+/+JSONa/AM6RCAx
HnENwA3+/dF+C2V+HiJEkiO476dBjS2Wi9HppgiDDnddpy7J/r84RUTg45Merm8gCg+y7z9DYm2w
6jSto6ZcuDsN6WGsl2oRX//3s/XPN/+fF/UBZUFXksFhA34WYS7//mWxDd00pGIo/VfkrZXueBuS
cj/Rn9/NCQWWXxH1n7FpQPrjBUWRHbDo7/7vr4DKqgco+O8vAY0YMjNh2MQa/L9kW6jvRaZxgxSR
uVXnvBdvbY3xC43gcKOlon5dW6tLTuITGnVvcoiPcsbSO2RsOmxcOoox77Evo6pVzVjmRJpPpzVt
/yZkOdYoOO+LYe4wQImwfw40im38iXeYWdvPWUIGnalI7qOEIw6qLdyU7CaABvEmXhGMdEpZcpcd
ohp9qAOIuM46OMxcTjQh+ojQSEFlN6N0E/Kj2WTYr8OQ0Q4j4lOWwEuEEvLHxG7vS1h/aa+u8nh4
FTD+uHA4ZyZrIXKorzyxnzpG2zvHVY4381kv9lswrd88Iz/rMDghSPZMsLqWHdoPU4nz5eqroxmI
oivJ3xoblHB4l16N0mw4F0S0Hj1f3XITpecpy34hcXXnZs3RnQdUCtpwjCG8e/Xb4Soj1Gszu5/S
7DSE6PtZEaCYe99B6762c/KDqfrJ9s0BWWAvTOTFYpjGSz59G3wMh6H+xFV5E2ZZKLDwHVI29whq
OQ0k/sKEdplIc22HrdwC/MekQQWrXD5NisNK56NLU6pdE5F93JJfPfbXwEfCcSTNHxGJN6zTOWQ7
bm+ZPdVQ1Bd4O0si6vcxa+BBk3OFcoqiZ+lLGwZf0OEUdhk+XC5OyxBxkBPwuct12qVQ6rYyQdZU
fxQ6gHQr/zau8RHdTuehU9dg6z5twx6z8aE3dsdq82OwOboKQvESMvvKuxrWxLBCQPJ3kqQHlKJh
fsWNNdzdpom/tY1/GiJIkGYzFS4yFttDJsSucSPOMh0U+JCiF00HCCLBmFakXvuKgfLdzvDtA5FT
qKjHU/QAup8XAnjBzrc5HN+aZbM7pdYJul/Nf40gKXba85/qTuxdMJ6TYamEh86KIfSGsibsKXLp
ac2dAaWDewx2zVUKoIVrsz3Rm4BWcd5L7p62GLH3MGk8kyWcryO6ZAEwdNcwm844EN+ImvDIb0O2
I2106hJ5xvH0lDu8Z8uWdjuZg8/xjUv3SHcJK9IE7NAO/XbrhXwyXb+v68UBqejMTD3bHbhpd+ky
YegL3XaMNHmPgI4dI7WQZ6A0fzsoHB/n5k8If2HEn9OHacQV3jDMxwVvW8UE+zbn81sy1Khv2ZK1
nHAtHmVNWA/mYttETFEzhJRh8UTGpJjr/obrWsIFNyHfxc+LxK2Gwu1vqBJrUjCNuQ/RIR4gQV1F
nF3SqT5w4YKPbXUd/sblLZfY4dRWlwPY489MYjOE9md80javURO6YLOTMy/5bLOQ+jMcwav6Wwfx
aVwQbTYS0VbKdz1NdXTJ2/zFTssnmeyLbXXRIGizSJGSVaQhsDKJt52KOvqKtKdORLUHl40WmAS4
wCG/yG6r/DB7g6G04nAWIXTLkQLx5DQx8c1LzDVem28TAo8XX+11sB78Id7LGpP0BEKoBtYI5ciV
Lf6tzuNdgCdFC/ZDyPmETLQqIMtD4lcQte4gYS3Grb8tG/s5jH7VCu/AeHRfEw8WDXdGNFyMUha+
83KxV5n/bXE//Nb/RBpid8q7OdL7aOCkhVjMM/vZphNNQxwPrBblNMJiI6yWEj+4wZdjqlrSfO8P
yZ+EWETfRrn0dtzfUso65o51PKIuIAH7/CMdITmtdWOLRHfjK09Z/LLYTgMSxkXPsTY2YPZ82E6e
1czk1SNs3W85GEc19R8RzoZ4+Lf+I09bSyXESMUYBN2bD4nOHSDy75n4R2cQWNvnjxBC8hfNxjFA
QbPGJVj12R5dX0MAr+c7dHdZ4a+h9xdc8Ric2nkB0om8TWiaMu8iepwUsh5UKYuhC0b8LY1b5y6S
ee9xYPwXz+ummg4sfV8YWapuQj81R2bufex8niPPEZFtmUaYG+be+WfTR+rUdXK7kNpLGeVNXyML
eQtKGBNuaKIf94pPxyRn59F4UYHWk5mKzLnC1ThdbTa5MGNUZTl5ymCjnm0QFTWORyXkplPRIsKM
Nkt3Ghs/opgFfKAfGG3bXn/MU/gF5wpH5mTf0zidUASUKOSJZ+o6rfZ5M/NTtI0EVQDpLH4F2/w7
RG3p3q/BwxlFgAYPqgbC5bN6/pZ7RhRrOnLyk7dRhnK3GSCocTNAZ6G+eVbKk2GR82mb4Xj+gnRb
Bqhj4OwGrCr644N12E3+pNqqU5Fv6JSMMaDFvlXuvEUzMvAmt4GegymWfwSsvmloNskRS2trgMag
BLGceBZzasZ6ZUVTR+t31ka/lsaLh0OeWv8654/IoqwdSxRr1ruGALAou0eoyY556zTRHr7rC/CT
BPpTF4NIDZ83afVO1DXOXdpKMVV4l1kl0OvTUmR/i9vmpuWrUVxdh8Vv6lJlKBnpgswDaC6yn9My
pFVvuHxZ5VAfG9Y9PSISaeit16w1jBxNHBpVYO7OXwzmi7eZNPqkA+6WIp/Z8NwvECDnnV+uwK3K
TNb9Ex7GmUq97uBfvW9mTfcZEWgW0Jc1CwnNXFBDkjOyqgNKWZhN7rOW9IVgxH62sX6Bu0fAf4kF
EAV1yTMKr3kxmTT/InOLVpuQ1dHfEUjrmxsgd6u2EGWJa3cbgrrIO6T3SOVVukOYrlDZhxLSp+gp
34pUjxIdn2t3yIMxBQQ7C/6KUYTTVLns2NqYv+TD2L57G+Ic3nIBlzl0gc0xTr31YpmKPselVejO
8+pdMERNlQPp2o9d3pdxiP5QJOyu98638b53uT1E+dLPhzjawj2OD6oDHIiOntKPGKMh3ueDgZq2
qmdgpGtjnkZoPr/AiyXl6pZXcInurGcCCMKra+AjfZ69Yd2/6dSqEwyuskWE/AqksFc22mHE7vaZ
AN4Xeuc+lj9waWBnza/dEuzAfR21k/vOrXu/mdA0mNpup5a+8QCs6/TAwG7+MXGL/sPG7bp0lIDX
Yw+NbIuu9w2ey8fuaVy0CwPDz2uARXQkfUMdGLEzOCJF2wm9iawzooyscUc4JJ7rPplw5Tm48TSW
d5Fu+6xm0zPiEuHlGfxDanL0dHJ5BDfiUYQaivNi3QVvyFbk/qIrouxMJ93/wO4/HBbPVlurUOwk
+h9zg5sz5xxKq8Dep0GW7cP/gM4G2tjlT5PEL0lA4NGq9SkYuycbWFsA9b6j9+KX6nIHj88jiJzF
pYnnhoKO2cAxodNcdaUOAf2SHg8gCigv3qg57Wx+6gjAZNLOF4XQ26YnBXNTD91JrgpkM+7XiJlq
bUDpgdTAbsj0oRmZpGRx7j3z6/eoSVAtNOJz9WjfeD2qKowF9l2UYvngHzBDPPzLdJqW4LvFENbT
x0QZWogBke4CgrBjvq0kOplxrZETd18sONfJhRzTgOW0j7O75nV4SRdYl4iJvS/AlfMJfYjwiw0p
lVDZVbPC/ErBT+IIreBsAiGAZLHU6Tg94iqMUPWprZjGFJH+mSv44rxfWrctHEcgkn6zbuJ7Arji
NkOSxXm0XvsxC189S3qq1uwOH/Owi4do/J7Y6WLWwVCULO9tSNyzQq982cT9u8q7jzlmG4pOugWY
aXRLa08Xo68s7cPt1Gjgv5ARfodGF6U93gzlyJql000sm/k79koibmb91nUmPXVIEKGTZ77GvsZh
wfXsaWjwHtWe2g4x8ICd0pss6gkjq21AfE0B60rE4WS7IVwcHUxz32o0RwIQuwpP8N8Twtaeg6CH
jj+VVfgP2lCLo4sRxYg1D1M2aOhh3o0d+YDu9VkYjcstd02+FAkEXMB/p6zorC9f2OSKcebV5CGC
5iFPmvcrWbKfMzQMQDHrHNPcYyhptuTYctOxMsauxwqeRM1rGBr+ukWx/UjMPMp9Axx+uZtEiJ7K
eSTlOvO6ciPG+WUDVphE2MwRttfUIEyxWQa2vvq2qxaT7zFfy4ML2TN4TNqK6ZY4dVt1V/VEviww
kEjAOntEDCw7nT4sWlP+F1YIudB5nD8jS9B+vqYFYDzvrNea7DafyaITkhQLMoR3UzfW6B+T8Ms7
uHAaO+ybGTVTCfgiLC0/jA8pZO8FFxFEZ38RJyBLv0BlRBUWxIo1aVRlCfZrC3ASYXbSUGJRYNSu
+g7l83mZ8AQI073yUTyFoD2HLHA0F8gBQUFgEUjwaWmjr2oO9H2N8nOe6v4FSYsc3SeYHeoULlxl
7zxpkDKAo5cCFaEoWkmXYpDeJ9tmrJJNeFzR9g4tGiKcHjJ7xYP3mNTxC5h3DFTRbL+l0E/RlGl0
iIx9g7s8fNZDEIPSnL8J0mbQsfHoyJh7Q7m4eM6bFoM+2joqG2eCzttY7/D6HOMpFwWDMGsXdoAE
khqhm16yeiVwRv+aYnEvurb98gTGxdyMoIri7inc6qFCOs/Bt8sFG19A8UxCYDDWyTlITLhDUT1e
aBY8N1P+UhNcdpX+1YE/FWmXP6dr0lRMxZiFxNIUEcERPR6v+bgFqAqZ+4p7ttjG+d66/BwnYjgy
zDa0hWew6CAeO0FDu1WdaboT3l2owvSc/wkZuQ+YxBcX6yL2xx/hlJzV0Ol7L4ANmPRjxhaMI0V4
1KCkj3wKT/4IeskPmwwvr/5QMFnSGdzNS5R1d+jY14tphgwgMvryQrs8GbLEe4TwgpYHjBoUSMxO
z8pCeDq18rQl2CAjJNJhV94mKCZHfmiWYDvAJPkKdoPQaAYOjyFkV8tkbnZeR55Rvn1ciBm+4KVu
qIHMvNhIiN871iUyu54naRmdPfM6Kw1tRTNdOZ+yNxNDHhf0rimhy2Awm3k+9gYncIenj3Va1sOS
Lckp72EvEDBkHnSMcPR2rA+BYD8jN66/BTo3qIWr6YTu5Z8epF2nHFH4vO2+KTT1FS6V34ZQ350n
x2puEnJMB4vQHdvCwtDLN6hu/qCgBM4QrLHVOIQ/kBg6FjKb/WIFRz61Nq2yDoqGFaFyDu4c9GgG
NFibO2cjEkt63KaZkB18UNd0W03xQB4QfP2arcsNV4iVJhkOq1kO0wK+BzWK5zBAx3dcq36vsBwD
eL51phaYsGV+A1D73ducRnFT9r4t/l/wjQslQhwRlHZvfRMdUHL8xYED7nH+JRVbtAIbBhH/GgfJ
HtGB963pwLpwlx3yocU+xUCEhp76KSeg5jPiBChG/esURXcg1Qoljv1tUgik7yJc/5jEP+O0w0ek
UXt0iYP9D4EOvQmzApIhXvqLdx4Hs+95u9AWE+Cptf74m/Mx2M/4X0zSfS0BXs7Gwi+IV/XC5fra
t8DaVYZT+zLJa7Ci9Ht2bEUMl3xXynvf8vTeDCtdmQjxRYK1rGMk3IRR8IYEy9si8UITjz+D9v4e
z5iF8rg7y3DdChsqyCwWdvbXeQ1p0nONFyZoi3j1b7HsfzcR3hw0BJaoAZZ4ejAiDsqD+IiFAJkR
eAjZ9eOYk8VIarImwnxeV5vDjrI9LPgR/h1C57anaZPvreKvDuGDherI22T4J8ToB1zFGEEn+IeN
31c5fmH4PeYKJ1ycPQAn6rUvN+g58IzkKN1BVFABGA0cx0yqWMlXY/U73wDzkEk9d4xjTJX63Knm
Enr2sHRGH2reCdp6y72u/TMMJZcsn15GqPCpnuKPCBqjQpN2QJPs8Dl6MZBWfutc+55GoK8kM7tI
oM2u5j+ibH3vOm+f5BBlsXD4SjTvPjwU/lJrvF2LCwPJrUWYvoTgNsGuTZu5e1qXEaIOwIy441F3
RJTAL7VKGGPmbhfO450tKT7XfMUYUKeuxxFj6DyYWkQRqEQUJIiAoQFRWuM9aPNb0kADsUzQ0jQN
xFDrD6PFYSMGk0cnxc7y3OCPAGeF9F6NbD9U6/7g5Y7OCLnv0Eha86qpVdVPogZClj333LymeHJz
H1yzTX2zy8x88JfulqyYKEmsUWCzEpwDwSlg/gKfj4P9rtXsjoMhw4nIhZhYsvsWDQoQExc7MKbV
MCf9V45EY6pCLkqLJahdwcJnmoRVmAyq2kiGx2nsfvBmeoJ4z0DaznYygB5iQJFqOa7mrhI1UD7F
V0AILzaLv1QOLR9HMQ/ernIe89Ilw46vwPcEw//Y5YDoHrUmkALnB8F7DI+R1t/jVf/isJnvccJy
WBVXUkQOdTw4wQZ1UKJ+fT5ZLMVlgCJ6jPrePcPRm4Z1jENbXd+2mD9tnnkC5XVpFOAp9BwOkEqt
2Usab+92tcjK5su3ofd68GTh3kvqEzR9UHw7bITCx0BfI8PLG7L22joD+8mS/MgWdL+LCR871LKu
ssU+I9EqoHMKGVbM1VxAr3Dqc/vhieZNTDi05mp4QlcFg5mrf4u2qMYDMR7QhaeRNFPHBdhXwKL2
0njqKm12RQj92RMkLFvOOER55tc8YQloF/7ajt6eR+ABnckwMClztJE7qX7CDNWCA0aDCWq+xTSW
Tngfc4Rdvc0CTOwBmwu7KUDlAS+NZSklWU/KRuJEAZlhiFNwQ1cgNF4+HVYCrQlUIM+BE0jJAIN0
8cLxFV28MTbLJjs0Pg4EIUNxkucCVE9l6wdBDmjXrz9y5h5+lXq9eQroWSQGrGrhvcnbiG7T6L1M
EbY72geMnLa1/m00FBCBcsPPFeHOl3SWvFjQZuHb+gxdHmzKyF59QR0csOx8OQudJ1AsCVmsk5ef
W8HDPRpPZWE1u8HHAoysjgE+Miw2G1raphp4AucLgZhQ+rtHPB1IXnmr8cjSiCEaYZtSg7kzg75v
aon8gFx2ektqMd037tV3S3wYuPS4rE91Ah2F7/dLiGFrsXSd0749Nx52TCyf+xmoKA7nZsdyhgUI
s5xQP+NkiYoQpN9T2Ob5ToswouBd3VCmRusn9GG/sNVzhRqiH7zLtgPMTfUBcx/O+t7XuNa/JiKS
o4rjd6egOoUsS1E/47/hmmZFq4E69Yn95nrIP1yb3PsVKa1+sHxA2/DJ8sTQDlMERE2P90ZKZPtO
w++hkX7lL+omE0wkoQM3FMqo2fsEAULz9PA4bsF33vjk0bUhqmSeD7ZdX9D8Gh4fYbpVEgZ/8t7v
ChP4OGa3/EyMwyKeQXvlQS5CU199KuTeg+gXlddk5y0M3Allw+8RDvI7iBAr1buxAl0408jH2L4E
a7dX/+hcAI5NNVTIdRriKEEuo+N25xKDk6iBQIbn/nFocaf6FCtk2LFqAawDzR6GOg33Ubl48EyN
iMZY2voaRbYpgMqmJYRT8XX2Z3lBzBGSSfSm6RS3uGY+EhBUeyXAwsqw0YC5w81Ao9mji69IY40N
AsnExYisDEg2pLopO74nIkYrmUUjYFfiu/F+p52aALo2CvX0CQPJ46O7cNjHhiH/WU8QK1NfP9ik
BGfzATNPnJwm5OAVja8g/XrA2K0/4djay4MK5HV08NPFdSIqpzSUfAiRK+YkvCuUXFGsOkcD36Rs
MYWHpna7fMxUTg2Lh10oMQj5gFWMj/NtilNhuZCtCgZ7Agf5aUjyE50eeFxToQop8vdATXis8le4
M268eQcIccuXgV83qG3LZcvVAQt9D8FmdFghf4Mwi2CWbSPx+DE9rB4BmjpAjtVAoEhAuUO5ey4B
aQzf4jrfAw8H5hTzywjbCfoX0pimZD4ODlI11J5B9W33WuRvyBP5f8SdyXLcSpamnwhpGN2BTS1i
ZAQHcRalDUyiJMwzHHDg6fsDda1TDLFIy+xFp5WVZdXVlQcAH47/5x8S8BT7izEOj8GIaFNwsxDc
lUAtJhWi+PNkDycq+hzGw9MwztzlwN914Zs7aw4epNPdjcxbWatpA/4OhBtsdcnqjKkpo+5rEQ9k
i7ulS1SOJMscImHq+hPBitUjjJVtP5SHJYxaDeazduzbVlsXNb4R4AwdFN+pj9a5M1yVkIwC/NNH
19mquq1WXpXd5thGbTMc+Nb84l/QZ6+QCnf7PBxusnG016RDQPYsdM6Q+bYJcIOb/fOwhaHmpZRo
WTZ8cwoUM/FgbRxdHsLGoeumQZ/q4dqJvxZOg62LMo5GGWx9Iyd+L/xM0/k+7H6OE7deLk6xQV5l
+xylPUdXYE9rI4nPKuk+jVV8W5FtVZkRWqqmOI9AUDu7O3KrPCP78atFWlLVzdt6VuBIPZ1X/xZv
kngl+/4yEyYUz/iTBh5g1hy4t+y9Ovkq565e2RBKDrmWZ71nQdXUh9hyD4WM8ZGJ5d2sIT91dnXe
h1O5a+BgcYWc4WYk6c88jH7VXvHLaObr0HM/UZR/zpL83KqjBct2HiMzh2AqQzKgI2RGn2YD5orM
rPEC2wmovB4Vn2uPDxhp3FCE9Ss7tnbcOM6DIt8gxkVSI6tK7NJR+LwYoF+y3udPtpuoS6ufwNiK
YfjS2IJbgVLNrRfV4R17FC3qbEyy9eRax6xuac/3ZL8nTl1s3NQA69c+CV2GVPk2N3rxq8vt6CGI
2miXzQ0ond33OD2axXgIzXI9e5WztafywU7mGeKsBVeOnm+rIEeMpqw3Dl7kmxLr2Y2dxeV+ELW5
Wa7wGNGE6zCUz2E0NndVCUq6UphbrJ3cG0GdLKm2A7odxAM8blo7axHPh74dRqakJ0khgSKj1zIC
lcnHetg7rvkVtLRlNcZnGCBPnxYzdtaLae0p7J67XAaffKd+ml1aOmaYXPUx+Rccox38ND/FPUNt
o9g1b5PI9jbOJC5muAZQIbYTrZ/elTCu67a+SxqB4VVcsPLccWVmkKGd2vhh14m/KUVIt76Dq6a9
urqKa0tQjwR7iNJ7U8/DVtozOb6h99xyY7oaIvdehvFNKKnk2vkZJNPbWlVjIFeKJU8cgf4tdyBH
Rj8UxPaN0cnoMMX2J5FGj3JyD7hP3HW1dxxrtcZpZtkmzeJbWcRrxT49Y+VHE5UWSxup7Fi09RNX
8WmndQcSAC67d1JlfE9n9vGgJBa1bhwfxLIxErh0AsEgRGrAPr+7cfOJ4aO+PB+z+Cw3jWyzhO2g
fkD1DikaX5wlPkpkZzHeAruK2+Bapf6TYRgPs6g/mZMc19qmzVcoTfdReGuv0qRfenIrZzqwxLV1
aDyJS/JsrhhzcEOFsKG1olZJ7NzhswFlWpNUbJSfo7J7brKCeq2iNygvitldhRFGZFbGenX7a1Up
eytziZQhV9t85kQHeVerKBUYLXr0OilESUpF5uEQb7O2/YLj3G2PszFu47ncWX2ot71Nz7eeg3nX
Neow+U6x5Zsf0wljJtypyMAJjat2SI+G63wuSpiinRGgBeyi69lRw6UxpV/apH+oEJIfelTCABJp
tI6VN61qr7/Fd3YX5Fgy5h3mwarMWCWmu2vrTG494BKafi7HaQjhQA3NuWmpJ5jmTDP+mmoV8ngb
38rb9egW86rEYuU87Y1drRYLlikK7yxfqkVo8wSbRq0puq/T3NqNmQih9bj6h6mMz1On+MV4k1MB
KrGaQgd33zaJ97wN5Ji+nz5p11zM6fs7dyiRNJQdG3Jmz/TkoYdMmuK+5P2adXHupdyqnMII1jjg
XCdx5NzaqAH6VdZ5nDT0r9ctTKt1HE/BssU9ENVw4c1LBdJReFf+Y1e0ij4Z99UsyGijN5yKDRAG
TadJbcA7D3kV27C9mqMwZnGYEqoUbRb3XHtvskIUmyTI7X030bCTpWdYa8hFKl23qsy53Xdx2IL8
1iY8OgOv5T10THtYxTxTdM63n4NdUksozSH0zfILulyodWNjTdP54MoIYBVjfe88jxegy1SZ2jiQ
3REGZUVrf7Jz08suJ1ExCPnlqGaMiKTnmrCX5F7bYJNbnaFCOdLoD+TW8sp+nQxIrlkuDu3xDCVU
vKEImr5JW07Vtq+sWmwtwYVp640YJkL3EGo7+/jgfRoyo/g5KCoao6nZtJuev/Qi8eTUbaVHSYfY
JmMpdgHFBTeoNP0pEp2Wj6VmfSO7gFa06a1EqZ/ouDnqLchgZ5Plzu3nFqQ1pxf4CC7Ke49Uv/zv
qIdzWTpTNgE9o4RflY1lOGe6QOa7Bvb74SrHpoGTUo9XHZ3fcPGpuNCxP7RHekIwjAgUCr6Q1cHv
0mKx0SL8yPzeWH06PY/2MPjPGt7JYzyGRN26rAF+Fnp7PF8pTW+H0apIXZ2LDBOiQU5rK82rvUZl
MV2aKiD81adIL/dijJxmCxkYGQhELNgaPrekbG21CHju0Nr2ezuUqt0NKvbTM85MzXufSSTYZa2Y
5PWiDsc5ajZ99YVaL6nWHdROgnrywvRXY+CPxlPaJbW50oK2Igu1FyY4Qwz+ZnRz5VAz0w7eJJDr
ty6UsQyyRh1Sk7XOvI+mHDZ/2I3WvSvDINmi7bDm/ZCXRo+xUqeSy1pIIz4EeIpBG0IBWPwAjon1
PgaWgWCUCkVhG4+qdgBisa8Oj3TVscrR+di0nzy0U8VdZwhBSUWrWN9UBU3pY+dCuN/kDfaKx8gN
E/tylEjkgEXodYR1Cu06I4XCXBuTqb2ttsbhGQCrHCm0/Nq8jAdJLW+SngJkjTe3eWuJyXvqo3ac
tk6DITTkP3q/N3Zr5CU8unTc+ZFo6YXigQGToiHzXC200SPuq3ELFSafQi52qq7UyncHWyLx4IZh
f7Igsw+3IkeRfdZFCV+GTjGLUdV+JS/IaoQeAhGX+PApt7n16xqjTwPym097K0con5RU7BekhAn+
rlZO55VZzvbBwzddXs2CjNczNnR40YFVDeNZNncwR03y+gz6mRABVkkVsnHAIIzv3GwGgTEzUT+U
bRRjhUCzv7pszNo/T6H2/CD7hVglDpbqjJ7CeAFZ/zK16T2uOP8gnAzG0N8UddHF+EKUNa1Eb+of
ZqNyKRIyuGygfETEEF03o8IAtj4OdTEgjgujdFd0ROSuyGzI175OOA5zQOeVjnvaslAjSsogL0qT
gbloFd8hi1jfE1yaqEuGFyYmFZWxcbEzdh9rbzDbHfezoL60szTR6GyGHIvfmrdzXbCVLQhk/csp
u7ncYxfIRjmaGpbaYpTrkI4l7M+Gh4hhlcwSeUc8ajg6Ueer9AChlGt7ahc5pL60H7yz2k8QNSiB
SaYn4vss0fBytY20bFzZ4WjXx1IU46+IcbOrErAEpC3Oua20boUrbhHTqUKY6d53oBwNJK3Mw2K8
nowZXUSCIRMIZvwsdeOLVZkmwUqVlv+tyPL6Wg9Bd+2RgMhxZqc05ICvgJd0ND3IVLOUgy7r7U86
5ecsfnn5wUtHX2zS1O2fK9uGbt5qlduXAyy/Mzcv0OjMQkhEcB45XRQMGc2YzmTzNHWUHVXcZiOF
mgN3i5LZ6Nb4kdB6dROb9wt3hK3TglKFxOGF8C5wGi6nwoKi0JUhbY924bNPoVYb8KjmClkzWyRd
lYe+7xC8OHYntl3VZM1ZMll8lqDWCTRbvzfuPfRC0SZ1HOcsdAoSEMF7rysT9RO5x4VcW/APml0v
C+vengI18GPNBIWKkR+6cJzuVFxZ1wAZYOV1A1C5bs2SQLg8qaNDZTkszQEA0AWfAmHbC1WyszVF
NHyCk1U9wbNlCwFP6jKwCpfK0jHnmDSSMWJ/5PYU1uuimJyfCE+ceOO0ibvuk2yxAQ4nIwCYgMmt
Ejp5oD1lu6tNUV20yez3qyCYqkNhieFJYLbDpdezOIdaDa5cVRUHbuXznZYY06+twNRwLdyCUDPi
77xx5XZWdxlPwvwOxYmavzYqkAs3jj5BreFfc9klELpos4KHGeRBvGrCwfxVQDleB4TemetwtBDp
+hifuqtoBs7csr3odpeUKMdWE9JKLNBVMIhtXVKHHE2/MGCPsBpWWdwZ3/I5Hb50qYbF64/6GpWz
T3w3BINHuoX5tB2tDqKnacAUpcUbuVeZEuzhlqndcFN3lf/LJNTkaghQi1H61tChOg5Ox5r6Ej1F
4X8ZCE66h/2kLhOJbLltmAhrxAnMpcLOEa4mUSfuulLA9YT7h4LPnfxv2J+6T5Dr+LOlTQVx7XPL
ijcmGztNl9CIbwPsqeEhEHR2H8bdhdvnXb/lBk6d3vX6vuyn+CnoGjAuUxYEz/O8efmtM+3yRhum
+d3LIRzkgyq+J8JqAOs8FNv4/HCJ6mdSSnltxS2NE4h2JhEWG0hNZkXohzscOtWKXwkhH5fTZFKV
9MVo78De8kdYqTESJC+O+DLEr+0KcyA+drS0d6fypsPvhC7LFdjLsLXHuuGJnHi85ZZ73+eezWaF
YVyw6r0pvZ/asPyphvybgvq/FeBvpDcPtxT80bXNaXTj0zLM8Dtv4YXrJEDBHQeIcVvRYmthOJBL
wnTryCa+JvhNXThVFWyyXGKeD0Opv5qTXME0j634OYmCEMqI21UPSZ5wrZyh9azp8mWIgAefc8Wa
2xsYEv4PHju6cZ0QbhGmI8YFJqbmQ6tk8lxBNjFQ1KnA3w10hOnwSa93N2h81SHxQcypBoxkF2No
rWESmkztNHc50mxn0eXm7SQKCCxze5VyocB3Hgq03ueAGiyoF70E2XWD2jsOpblrFda1LWbmJdUe
897SUynghhbp2vFzug1TF0Q2gZCl94vePLY0Ebmsz/SGAb1f/r0hCejbogXBpRS99TnEruCrSnAg
xeWXfR5Qrr6NYxW0aOOdFugEutEhM0z2jEQX7DB56TCNQwiieyd0YNp0Ei5/lzYcPhUnNHQjjz9m
Luspj0oSrHIbha9t0tgfO9S/K6iOUK4arjFk2lBwx12k+NtBCCC8V5YHCyVNs+8tfJqNhzPdudkI
dt0Bz8hpSThAc9EYPlUrZK1nPQ1Ot+uVl2O0hlzgJxeL8LJCfLyRiZ52ZiSzTYp7w5qygS6gnAEa
MdXLfAQ5huZV1tTMDehome6LwB66VYcut9wiycy/jyV39g3dBCRFU9jJnVVNRr8NgLp/wVG2xcqJ
LPE4spDZyqy8GVHrSrdec1GI9V1nS5vunVO2UEkb5CHBaA72j/7lZfX9HM+PYCj5IwvYg4fIVQSr
5LzXQK4heqxythRnJ/WzaP0SfWLOG+ktIC3+qx9eQhM3NuboJ+syCPR1ayZTmq6gRCNA4LdhNZAV
FZKyAgeY4EH4UUReS+fe2RU9U3KmvcdYOBSXBJ0W5irlLvfkWrpE0+j6kJZEH9/EnZ6vIFfZN+Ms
onZj9uVCVkc4mtwIKLIh6Y5m424DI6JEaqc4vpGKcKOj0xfzTjVAGzntosc4kCgKkvahrSAot36T
/bBmwvYCBMXfwXXFJcg/FXtiQldFMNba/NsClW6Dpj7flfgqgJCZA9OlnHLWzxxyt1tVFc3AVTVX
6tYqpvZYt25yRYPz2cL0Q63NCPuzbTRguPFY2dkktug1+KB5kXGOZG1vu2dmEBvt9vfpPyYKmjVq
TJZWArd9U7uTvp5VHNdrP2yZ4QMIy3DuRszSxTaJG6V8kbwFy1FzWXZG5+wKZkqLEXcMuPzyF4B/
syIqhLmwDdKq09eiiSi5nGC5uRFhxSE12hX/H1dj/4jxQ8C8RDtvmWtNnpDRr6Fkmd+zZa5AsEfd
6JnmtOvFnNqXQgZudtlPvg53mLp5557qA4FKZuAFZWHDX4LikwNq7CednTlt3gRbzEM8GBmz4mZs
9+OQnRGUxJ//vQvQignF0cdNANNiP8PMGPpqhtTzZQNDYYApFBjUkPjrsB8hy6nYDQFH8sRmMNix
cGGqiiGF9LJ5ZNHRuFFrv1TEB55B34RKD1XB6OGfjeBp2XH2Mu4SA8w6EzGiKMhEQ/gLpr/2XwrC
js3HfCj6OavPAQec4hpqWpCuewUZcY001s52Eb44wVkQi77dW2KhQmLiFOznsGTzmmbWBSTnPHs0
iqTp1iC+gj4uxB5mNRTNn0HLebrS0DgwBxl6Ideqp5DC5Qv383UZc69aJyLhS04YhJUX9aSt9Ezl
jL1qjayMN4ZRtZ+ZQwI4s9JetNW5VmBSIRm+Kyy5oZ3bbhDd9V0bUsz0fXSskzJBFSE6E4l1goP/
obHtCYN04pCr1TyDlexjK0GGvoITaPcPHjcQf0tZhH5QNQKSFH4DzJxUDvnj72/YAr93u7yLMnU2
lJlJYhh/ulpzXw2e6U0Ozh4MiHawSTTANYGluWJX8Xs8DmLThL+iNJqgPA49f5fi8LwZTaTrN9wX
QrkXOjHRJYxF8ewIoE32/Gkq1vY8AbR6Y2/eR2XrNncaYk545GbP9HNbTfcFPlT22DkBUz4BeSk3
hczCA2fXaH+CYhHm3BNjzDmAFfOOvmCGhD9QugzOOm05X6ny/aesCbepb0CfSlDWLEReI4pujZq5
N0blY5TYmiMkvxpGF42Hw7UHKGIVTEV0G6U0sBGZ9RCV+l92G3xBOciO6Hkc1rve/Cc75R+PqOvf
yrwTu6mT//N/7quC/3ntM/Xar+p/LpPnFiXbr/7dP7X/WS0GUN3pH1p+zfMf3lf//LrFN+r/l4PV
4iz1vxtYbZ/Vtx9V+6d/1fIv/LavMqT3L2jDgbBoyy0KUoGK97d/FXDkv0xy1jC6xmvFFi//6B8D
K+tfAjXz4oNtua7rBOhO4Zwv/lWG9y/TckiKwiYRU03vP3Gvekno+rf+kowYKWFOevhXLxlB0ltM
3f5Q1hrwENkDcKWbs2qnZHbv9FxRi1/0GM9yHRzoyav8W1k+5pJm0QA+uFgwVYfGUHvd2PvYbrem
ng5/vL5/Ztn/bqq1/KrA5AbJOea6Ei/IE5+rvNIhbVgi2JXp1yDx0OvGrg+2XeyobSI+1he/Fhgz
IOCCsyjXeROCT3FixhrOaAOwHhNbJM2dsWpQlxRXnESCwxGnPGcVOUDUsAYN2a2FqWjoRXhk3XVW
OsP3DTvoDxqZx5Viy4DdE4VsUKbyoNyOZofQrYn7z02mF7A2S2l74PBpYUkFqe2pRnOGScoQz5/j
tPe+GkrqaB8G04T5uu+P6V3ZAXZs4bhC8ksrVJm75Um4oueK23BkuF4MDGlyNtRBm/hHp1m+JuLD
bFh5s93fhhjl032bMPuptTWQxQOsuzfoS3uIa1Xu7nI7VrsYN2wBgcoRR67m5bhPGq/xVqCc6efI
w1xnZbuxJQhJKlOuVcOovjSuMOhNIMzZcUmhcK4sm40urqWosJFy22JVejqAXxuEdPMgb8FoAdHm
8KENV/Y7NyZIaO2G0/zshw3CSiI9m+CYRbVXr5OCnLYVgRpVRsbGOH3qHF/VW4F2z1vBWqAzORt5
BZvFl+yBEfEhITYepKWslWF4YmWaufeg6PxPtEt98aiNBvegEdinP6OTlF5Zhj18lEv6WtP8Mpl8
clhh1hC7C0xzoto3FIQ8DQgBsdpBnEXz9Urk4HcIRiwX6V6ukVwQdXmkRmvCjYlx5rR6fwH9PZ+x
RbSWnArWtImB++tl3UFr9nMswHGClIgJ8qQH0IPvZKfHWZYZE8UYMQkKCdSGQIlGvPtA2m0t6vE/
NhZP2i65AXwezyQ5wvJOfsHcTUar5szEwmx07lXWdNf08cfNhGTlgstfecBwuNyFcAsoexP/woBM
hlsoje05j6NNPKAEff+lvHbopVNL2AuRlvhx2q6FjSBb9J97nTQE7GkTqVRshfll4GIPAye2ffgv
RsEKEMgNX2fhnjph4OOTpiqxFkpdeT4lJc3tcHa274/ykoXz6v16ZA4zy2iUYOiB+/jrh8EJuw+r
kIepK1ybAqiot6rtUcottgGz714FU/DEzuxS7pMx1jdZ/MEmfTLHeJ2vf8HJg/pWZc6pJvp41HCO
MYnYEJg+rNFurirRSPTm4bRKG7zT3n/0k+X117gnR1Y4pRWKBdr/Q6zG41zTd0AT+LWJG9iDfd3U
uzqNph+ACNhmFWY1fWDKsUyT0zdvc2CQwIBVOOv89Zs3CEysUa7jrJI1EZbrBT6fsaeupe7yo5wc
8f395z2x41jmLZ8Y9+XFjoMp5Z9YUCR4PYb2jJuNHeA4ahC4iT1ybT/EObpcW+r0AAQW3Ay1ASBl
efon8Iu88/KFr/b+T/l7BTkBmAYwFTUJj3+ygpDCdQ1yGGsTpngTscbsW7RK2c37o7x2PXl5Xlao
HSzppQR+nua/jiQeO1UNfQciS3rfI344lJmW9yhplyg5ZvgqisFD3h/172dzqafALgiBdEwqr9ef
VRnBBJbPdPZqLH/SWGWAdFAT3h9lmZyvJw/JWrwhvJgBkFGTvR6lqiLuy4TgbVzZxTtd6GZfcaW9
AJzPv7w/1N/zlGZlgGk355CJMPykppn9mBKLkNPNHA/jZRmM1aOhkZtlWORsiVZOP4gneOvRMD3G
qIXF4ZMX9PrRgPi8shx8c1MlVQNhz8gpKkeYb5o2wfuP9mL48sdrZFtm07MDgPGXuto9OV1iKdra
zCKBmA4e9jayStjGXu1V31HoNPgwQUPHddRv8NcfU3c8s82uKjfoxevpopC1uVyYGn09Rj3eKlnd
m+4lZtAIi6LRsOv/7KPzaymsoXNipSPtgKCI129GRb0r2yq1t3TT9Mbpp2qT9SnNTQc3xfffjL08
+es3w1i+dEwTVJNN6mSCWbOaIXeQw6SEwslj1mm9GkOve4B+G4CoT4u3HmxDOL8J0WXYeUa+e7Rk
Ok5r3Pxh0JEemekNmEDwrUg5XHZuFvr9utAofnG8IL9TVJ3tbmbphZCarCm3Du8/xMlMWt4XVZNL
2hKGP8tV4PX7AinS8BVeHNEc/8LOHf842+10Lofsoxy4k71mGYrdjNLeAgT3bfNkby2buKMLz/Hs
9rG1B2mab7w5pJ85p223xQgqvPeaVH2ww9nLFz/5SoQmvxhlu+wF4mRtVso3mYr0Yosy6W7TpsGD
DnmVsbNAVeZt31o4NEqJl0sPs3bE/8m2GnwGYnw1M4cey1k/txY0lnAW+LCmEAmVSpK91xaFWg9w
V8qjBcPDO9dRLss9ecBLA5f2GSpV0uzHzftf7GTzfHmNgvhLPpmNI/Nyxf2ztKIzOHajySUFA4P+
Emu+YCM1bjvvj7LsIKdvTeBhL3xkL2xoJ6s+rIuxqLVvbfO+zLGUU+JHJdJFUtf78dEJi4YQyhHb
UuUG94qD6YMj4o3xiR3zlhR7Dwq7f1J5FBy6HZFs7J4RTiCtc17DbYglWkaR/CyUq2iRykfX+chZ
/WQnX95uEAgsn7EAk5glnayHpiQToRxNj/xJZ9jSu+gOgHW4YQwNfA5Dyv/4PftsVjYvmS0EYPhk
dmJnI4LIqOwt4sz2Iqic/M4t4vKA1ZiJSQ9YFtC4bezdgBQymbgi/mAXOy15eGJu/ibGj9wefB9f
+dfzKUwSetmy4Ylh59xJWfgtQqupF9xwIZxyy5QDIISwUF1XmcBKxayAuVfCGcqHJhFYnr4/9f6e
4EA3kikHCMDLOU2IaWNKNKPFXZZ/6q39pvzlzH7+wSAvj/XvCU6RZzEAnlwEbpge/zl5bOnBEC3r
wNwurJd5ZSOjf6672NIbPywlfrts7tdJaXmIg4jwtjdd5vr2fjRLHK90naONDSr8FBTmJCujIN5t
VZmyO48R8NPLTROkBdbiaL124zn/3JE4ALExo+uMIS5U8f3c9YtP+/+Fwq5///o/sZyXzJWTh0LJ
yFckHoW97jRBKIhCRMmJa28HdOm4cVLHprCOLVWIZxI3NER4Kze+4hAo25UxNGpPYgTZiliA6G03
1/baxc7zxvWN7OH9n/b6nOF1k49NqCFyBn4cerWT/SQw+NZT1sqNL2kdDr3vaDj4U3Lj0wp5/A/H
cnHxE/i2g7IRcXKKMCmsAjpp29j3cDBvWuIENqqfcS7A3OKD1fPXYy13BWHa3MGlw+I52YxRCfUT
ZijA573nXGQaOSq4zbD3IKlev/9UJ9d8XuEyFvil4NN6bPwnN4KcTgMpH4xllvXVzK9iP4KdpApL
PgcOcJfvgCBhiEJ0rArwyxEpzA3seleOSutdk0XuB9fDv5+e6p0zXeK0yo/zTwogu29Lx8LRbJMS
molnTE+nQIzi4LeQ+99/+o+GOql4JYZNdpkzVBJX7XYC1FjLLmef7JHAvj/U6zplec/Ak4Q/mdz0
ybs4TUK2EeUHoYIzNKOZvIZYNT1WsDBuZ5wXb4YusiAElM4H593fS3cZlQN3ieOC+nh64GFGMcXB
QJwiWdLyLkO3TX8QMScNV/ssyuEY1hKTLYcOx1YkXXzBll5dE7XW/hgs2LerAeeV2zlv7P/8I3Or
EQKtAZcoQtFenw8zGQDoinq5Gcl9gUnez+QKqHHXJuFHbphvfGSAeF48CUHE2p9e98cqqqByCLkp
kAOeOXBcLu3Azq7MSuYP73/k14fMy0dmqAXtX44ZsKOTp0IVVbGyGaqjUYcjIMKLaPpoe3iN2/wz
CtjRUu/ajHMyikDZSmBFKDexlnm6s1PL++J0UXlO/jEN4MHGUF5ANcCjMPwonP7kYP89uP3yMiH+
ES15MjjtO+QGkZLoVx1FUBCoc5Q17if6ajUd7DjYR6T8PIJq5LtCNjlxBG3yLcJ0p/lg8b4u5v75
JTZtBi5lICynnQ+zjMI60KUEpZ7yS9z5s+dONPqqIPfyzCnpRMvKrh/kaKr7ulPl7xyXVzEufx6L
byxoXDdZU+z5Lyf+62+d4UycoqvH8Bn1zXlhmM6jdhXMU9XfU/irnZep+On9+fXmI3uWLWzo5tZf
J7EoBdpjXciNrvIZo1YbyI6776HGivg7x+t0PsPGeRy7Se9Twj/u3x/+rZUEciSoKUlpY/q9fmSV
WVka6EZuQt9q0NQ66loXWXjZ27b68f5Qp7HFyyLy/xzrZGs2a6zm/HyGn+FBAOAG7h2rtHP2kaGa
80nE7ZnMUEaG+TzceBKbFjPS2RdYQOJSZVO8ff/nvP3ky9o2MTqlK/D6ySeX6JFkZK6Z8C03cGkN
Fnb1i2JI/z+OdLoxGlFZZgYjlfCK1iE425Z4GItmjdls3n+ot9ey9++nOqkzsN4IkWziZ4VwYPyE
IB1uwFTYn2IXioho0i1GdsGaWCgCXLrEGS7bcdzlufjoWvjm210uDECTwPovFtF/9DAVOKXLcSA3
GAW1m9mDAWdj37TTFt3795/5raEcB1jfchcEWJ5MqzjsJivv2L6cWBNO3/bezm4IgM9Bd87eH+r1
pe/3/sR8ITwMx2OftsXrORPktW8ITXE6ljQXXSTcXwOzVecELha7meCy4/vjufx9r8p0VgzLhg3R
dbhwnh6p0aS4H6iKr9kQ9oHVa7+Gmqw/qGPe2oIceroCKInW0CnwAYGzsBuLUebZ6o7NOBtXDnaD
GHXAsG4XPx9c7ZzLwnUQ5I5oht9/yLd23T+HP5my2umkbFH8Yu4BbA9v3d/lmSj2mM9BnaJeXoMT
pfv3B33zzeLjTJcfxQ4GDK+/pDdECMBYBnxJN93k2I0dFlX0B6O8OTU9wqHgBgDDnl4wjCQvavzd
5SbNTX/v43K7N9GzYSTtffAS39xcWVPgA4DlYJsnm0zWUp+gY5SbDP2TxjoUGEQkvT4jA3dThlgU
aXuoCIM66zNVPzWenL/RSjenbQ2c+8GMenOdwIFaHpqnPl39tdti0d/xdtOBOyaxHM2lWzjBZZc6
0EHHXh3+i6/5x3gnNx4znkpNq5+HjyFyNX3krmzG++AdvzVnQAYFmLGg5pfLP/9jTwuLwSDegb21
yw3Yyy32PMYYm//Fs/w5yjKn/hilL0ecnOeaNS/meK+iSu66ek6277+xt9Y8hbqz9KI9rsEnz9Jp
wEsccVl0edMeCWtKjFXWpOMX7BjRHFYE/QDecWfGLbexrH0OT/yDn/DG4qDX4kpwZfZH//RSmAep
Ew5FiSBkjNS5ihVhMIu1Amph9/H9p31jiwmosUDPCPKmWXdy1gszbE00H4v2JCq/IHjRqxnIqOuq
+mvLEbbLK6y63x/zjdnCmPhgmh7XNO78r79jpyfDyCfGjBJij+I0tY4mdrMfrLQ3R7GZjjTIsGM5
PZHkIOZ5anO8Ibqy3EDl++XgcfPBxH/z9cEY4D/QJzhjXz8K5mTIDi2+FE5DMuRc8LMtMkj5ZZYK
EUYbZTdjSsbKf/ECQd58Xp5jc9F7PSqVuCPigVEbsIlL4Fb3PIs/bOTa/C0nRyxuZiaXaaoUbtYn
W0dnz4kqDIutY9TZPlOy/dzjXrUjzmm+qI2+v09nJHtNiROjYRJ1n9X2dED/lXnEWDQfQVJvvmrk
V3DPkFsAbr5+6MHKzQonCK6bcQkJfUTFtnNGu9nn9dSzdRfj5eQ60Hvef9dvbAe8hX8Pu7ylPzYd
EvqkQdEkN940YphbD+HPeSE7QoxtFiv7dFpJpyVVz/emda/95IPx38Cs4HcCD1nklQQL7+71D0g6
HfU58YCbttTZIwcc7loWXHUHy95OfvMHb/yBMGee8LEyrfvKLt1vRk4XFX3IjHa7nr0IwXkhaca8
/2qsN98NyAYQj0WJdHqY9bDTHW2BAFC/whtRGNmv7D43rrgt+1dJblhPWrn7tOvxv7BDHN49tViZ
iekepYf7Ew7uFynzcG2kiXtoAhR9Jmkzn6D4YqcX++HwAUT01p5Ah462BFvXwlB4/S7xhzL8wvWg
fesS34RIxgf8csUHO89bMzXwQRohBXDh8E++WBOXDQ3PlC+WD87iTodhRSDDcYeFod4v9onRGg0L
srn3v8ffx4bLylgAYmBbareTkwuvmjSVAbcIHy+NdUyOz7aVcb5L+zravD/U36gMQzn0leAlccM4
/fIjskEVQHdD+lAW192oyGlLx0HjdwcFpdhmjpleqB4J1FeZDfojwpizLPbXexNTjhgQQYOJVMrT
zR1Ph/9D3Zssx41lbbav8lvNkYa+GdQE8N7Z9+IERonkQQ8cAAfd09dCZN5rEZRMqhzWIMMiLGVy
pxMOnL33t9eaS7Sd8SZXMbilPJX5R44hgPUOrtarrDDZSyLi7F44Gduu8IzGe421v4S0edcQ7K+S
xd0GuioJ/LdLxtIl+5AToG4kt1Hs9JnY63Kw39JlagZAiXHc73hCmlf+LOCFIURsx63w9PaOo7l5
uzYm3zoxsH5pwFardyWuZDusSzldoyvo6j+cEH6+kG3dpBlEbovLlUb1Py/kgCEznGLKLaT0I8uP
XnbX0uX8r/uWvMoay+C7wkPr6zmkUQ5c+ACubdKyOuVXMACcZfjIzXL6Q0TiV9cTPiTubwwPuYDX
S/tvd1mfkGHQKV6JxGpz9DLLfNTVYkE1gpzFCrOSnzDbt6PmWH+aCfzyo8Qn4/iuwxX9V1f5by9t
9pAkSoeuMUWdAWpzQuLAczXdW4A5XuJRyL3nNk0o4AnvhpRHYcuo+sxNzdiCoAkzLY9v2Xkbb3//
FftF3bKWt1QJa3CLf/nSgMKHwDMOnxI0kc6xGDt15r1LGPSBOZB9BUYFNdmSG8WPWVgaGGncYHO0
+HwJo2nShIxKV83/dR+Q92RTu6xF/jpa/ufvKY3Z9XOD2dtwVdZXRdazdq6G5d2w63ozyWUp8I+I
PwVofnVjw1v8VyISLc3XgHVrJnwJMbohSCvHSJhOtaOOejcmw//DLfRLVIc+hsPRwnS5FDgUEwr9
8gO2sdEFAZ3OjdT94uSTVg6BcIo7bjfqIvVT4HlaMoJK67typzJH7evKx7VbyuwO+kLzA0dP8o7X
WL9ht1vWYBHt9A83358eu+t75MIgDcV3xfjan4uF0JKG/NxGOsV0o5xW+8F6S/zW5S4LYF2VJvq+
cZPpU/HWXmYTs+nvL82fvjJf3sCXo1g7Vn7i2ACllSoImyfB4zIkf+pC/nRLWF+EAoyDtYGKyfjp
kAvBuOc5w+agdsEo75QXFruQmnUB3u7c286d07V/OB+sv91/PFbW1yQES81FX4l/++flPeJXSlwt
BR6DQJNFYlEKbnus6QCX3qeV0F5+/0F+ycX+53IDb88pmyrM9r/cxx12LnRP8+KNp6sYmIhwNlkX
4LGYM7v9nIZSfmeTEEk7QkK2oIgRrq6h37+Jn75d6w/NgWGNa8B8+FrDTFxniXBqDQ8u97+EGx4T
UN25Uo1q7n//Ur+8cP72Ul/OX8w4BXkZLhzQDNh6vOQOsn9x+P2L/OqXiILO5X9/5fu+vMjs2cMk
tEzbmDBjYhbsmsVHneXr+7js9OeJnPvn71/xpwMf1SyfUsDNg7Qkywz/vGy0bmbdMJEB3aS4O8Nq
nHH0eMVtMQnsDYvK2J5cnPIPt4E/veqXW1Ue92IAPRVshiCodw75ok9TCrGTXTCw5+w0F9rcxX94
XP78G+TpQiZwXQ9yyEh8+XAhOC7ulKDksOErnm29ci8MNpyPv/9Af/7u8ypEUzjiBBwuvS8/2sjt
xV/MId4AfpzDALVIwIo6E9uUFVhEDiyT7ZE4wcqosyL9w/Xzc8XlrK+OTzCgd44kcn13fzsR5BpH
RtBg8WYOzOwKEUuHTrrq5YNrdRemLNEOFbI5zl3i3XsyD94o0fSdyyz/1BpBcnY6+aeK/1cfCEc9
VqxYBlizkv98Swjd07Za1y+ylm1ao6rzw4RH8iluwXFFtlk7l7Jyx3JTmdgefv/LIBjB3/71tsiO
iMNdgiTrT4nQkb1eNjQGsU2s3j+LNdQWCYB+GIG8hm1RTef0U3uNc50JAyQX1ekEMSYdC50vnumy
Ze5rLZuwjnSdfaUa9i0zSy+eibskzwxgb+rYCqBbMfzBiA3+BkdWblVVFEBUZaxca3O6jVPsF4lS
2CEmq0aHFwDlvZF6DGC10ozx1nYG/VpZSHBDMNEt2DfaF3UYgJLIN7LzBxe5M7DGUJUWmaRG57cf
lu1gvbNsMX1WhO8v0DCtzjSvzZ6nHuYGhl2AxJExLfa91cz1U0sEZnW3zvLJyT39Mh68CTVDgd0F
WJDDP6sYFy5cfK8osB9N2Y+ln3AEOC70g5AtIBcEVFvb08nTBxa5+5iV7ciox2aiGZ72MM0LxNEe
LABqYLdR4kJzzJkUu94iQV5XyGE5LvqRqIp6nshIZ9u+sVIIjwCAklttNDuUg1nuP6DGaPNhKwEf
VRG9JH8YIsfXDroUARmMSrXGAtypbD3z0WBWRGHk8fPha4ckxCJ95JRN/JgKixEHwJv6wUjgdBh7
5fVFyWAQUxbQqwRCpR2v0HkjyQMr0oH2uRvHVQb0nAI8Gt0g3XvrcSK+tgPDLyDegSzgGdrTwg6N
zwbrqPKxD0tnou5fjDQHRwI64GNwLP22YSD9AXIC3pnuroLhgoXTbuOzwLA8dX4pxp1bSYzTnWsD
e1gWvcdvi3aQbRNDc1MIZz7HNjl3w73RVbRyjIJmFhgRZ7WL5xL4R4EceAGLp7rlxNkZwApNbuSF
jT+jnQ8SSwCiFwZpoH6ZtM9Zcg1MzrCCgm3R3tBpaWma5h6yjJGjg7bLirjnUrcG98p3lgXThtJb
k8XslTjYMMOpcW2z2JRo8zvjAC/bzKAM76TFvSc0kti7GUgzQikHiiSpACxyV5pT5i9zJTgeDDiV
rjle+rf9LJt7QgmQFRdZN7Q7zQpkTSOzlcA5tSvZG0DaBbRThJGjpxn8/YQJVgdKDZeG35yLudqZ
9G8mX7ZHOj3DuHVMOjrRwobyMW11fcWU1DYgNbuZvjNwBloadPxFTAPZMNTKfLFYxBuWeycW+j2D
T/PVoS+YYNbNoaXMamkfKgDh05Ym6mATCo7hMJsq1bHENDP8aNol6UdvYbPOBlrdYYdh/ia2zak/
WUZZnnJg6dW+46nvrxzLic3pRBuJDY4yY0wuyIBLpoTiwu/s6Q7os/e6DLlzA6ilT7CKJKwvFnG+
Mrx9Mw8TqpRLW8NxBCTA836MgNotrj9YeUdNc3GFkA3MIP3M7CpFJfPMhb44kIRQ6VbH+nll2R+y
z5fiZtAsuMwiybTx4OqwSsKCms4KPXOq0yPsowrWaAMxLxbWU6clswh12cIa9jDkvkI9hNs5m0Cc
NkEjCtb8yzGmd4ekocctiBklrHuHM1lrYcXJrPHBnXLzAMUY29MUWAsYxpPKi/T7NBMmw85eZC+J
A4cihJ/VcgN2nPZ7OYjmQZCUN6Led/sXoy9c4+A6HoRHbgzKjXKV47ISrvtoZiqHkIcTotvMY1pO
3+iaWdNmmGwn385pYt5OmCenPV+KmHedWrr6kba4TyL4D4KvcZZ23jkVYDqOGMZda1e0dKZYFp8Y
dgddjOHUnGNPQyJDQGmLDyZPd+xH1UWk95N+InCvo8Wkfa7Rd8711wbMmDrMoMUNgEtan9LiosoB
GDUAv/Y6ey6AaTSrES4FlbfBEJC7od/03uswdeLJBj/WYRNNYkCTg2LDbJ501GZ55hb6sU5sIaLG
JFJ1yEtv3PuZm/kR2yBs7xuFaz2Z2qDifVO7bXnsvAEzvU7cKQhJYcX8cxTC2yk9xrxuuhO0gKTT
P/G3sk9ogzlRF4VTjtA1M07UkersMX7MIfxUN5bJHGTfF0sPj5X8LP8vG6ZZ2AwM7jaFn48vynPg
rMxIO4LIsGRnHKqG7bhHHBuqfO/zbBw3DRwecH5uh1ZQBeNeuKn7qMtgeYHxzmICd1B7gWQbp8+u
BUyCVh2bEVd5z+bSNrerKvseazx1QsNkmZpEQsBgVFcFvVrLQN2YL40KIs9LtLdB64KSPgytiU2R
Z+20WcwkfSXvN13Brh7zOy7tsd4kogGmb6Taj9a2lTpaKq7fdGYlecSeMcDj3o0F946gDxbrlKpi
xRgA+TO48QYoykYCPg4cSVw2gPdakNAOYOrntOyNJ82KAWcJpCbgqTmHvPlQiC7sNG9NzIklj3bd
7u0H4cbai+zsgZLdmqgHtG5AiNHTJe2hDebJs1V5hojqvKseS2JE5kbWgwGYeOg/RmuZv7EtPfLF
k3Z29uLW48hQzd6worygNSUAec5LSyd5V8X1LPaIHkGlOZ07A+GscI9YdvEKg8a8QjmE7wP1Z90/
Wm2WXvbVYrWboF6wE/KnYpw5DThLVEL598QykgR8ObwVOKIDxzlsbcOHaYw8rIUeuxdZozevqm4V
1HbdyPvtMPesH/vwLs7IFrp+1QnJfg88WUP/iLeEnIkirwxMPeH+GSy4d3bs3di3dlJN93Hlz+3e
A9MLeHexR6BcI21QjnEqWO0YXNcIWgXc8FaRag+pgiBtzGyMxbBCh/kt7yskcFZWQq0a+FwuNa8m
Eu3VbIyzaF5gy5HZdIpNtHcjfCBrSLAaNihKLwsryfLNwtjGGV12m1MuIZ429JCGfdLX+bnwGyRu
ejBm32q+j300KA3Ld9U2CnRUb2svMNb4EjpAi9/aeZ5wBFLBQ67SGv+EiBZeeavpLFeC1fHeqsnf
61YBUHzg/YZlaZr7rG717ns5eULfpiD6MJf4ZczcYgrWhVQKBCcqZRdj+Fm85WRlYw2qedHGc6up
5IrsWJVD5fHsuxWYTptxgQbvwOmLyjzjeGxLk0cJTL+ChUC4ZCwBxEvdk4HVxpmt5mZVu9ViOvuZ
r8f7TCM4sMXfDXmIOz+cIIMVqq0sa1QTbpLKd7uc1KevS05EoHXLy4BNGycULUj4sJizldvd+0DB
KZtaePrmghxkmti/xihGoy40pCNUxKZmjrjO5caJwI/n5M52nKrbzhkfzVpkmX/qWv81FvhnIcEe
DAMY/rk2Eb+mU8uWNGcxJ9qGlRTciBl1DKDLtm7OM12kMHZn6zQu5XzoSmRsvtePN87iyw2Ks/g+
dWvtCOZ5AUkivLtyAYsCjzc+V+2A4HaAqVKrAh4jdp1orHSIWIUivL6MfpjloEfDRj7+vjT6Rf+G
9VJ2mlmv0UFTfF2el8uwjHGvg4lnLLM3XGUfbWMxoqaxnUs3gJJZwOS/4oCd2HCEFuuqU27yhyzU
zw0cducp6KnP1g/3a6PYm4KxHSag6TZguwhSjLrjXsNxvJrlf1+Y/+OlvtShGhRWCc46QJCrJYck
N7p7TUBOxlvQ7ouZRYmlkQ82x+Pn33/Sv+g7sN/DKpXjWwG7RWuJ+rea3C3tdmTuHVBXtOa2yHO5
1QBtbH//Kr/8JIkzU2GTfvS/dlYXvYJJlmXBhgWx8rm0QMCCNebgSdftj0s6v34xymli2h7ogy9N
joAnut2m9G/sbKo3ULMLvozmXTBTN/3+x/q5fucCoZnx/73Slw8PqBccJ4/fGgOx6ZB4cX3wcUcT
PvRI7opmBImeJw+/f9H17X/5rtPWJD3ACilf9r/GG3/7jTlqjJMGBuQG2ZeBVh0GXKrDdL0w0Br+
4QdcL7ufXosNJMY4hssO8ZcfsK1E3XdeGWxiadofIyzIcWMBAbyvYXZtiiGtHpLKKl5MtRj7qXbM
p9//rL+4OmmdOuvAwLAZiH5p445uzLEbv83GMkfvSRZsNULkG/49jvsPMOjm3z/QF37Rl//8v2QV
XQ8fba/aj/+5fGu6/+FR/v62GiL/H0AXGeuuyP+/sLVClP7no+pBiqzspf/9vy7e6u7v4KK//vi/
yUWG7v2Lj55tN5csAiEbLpJ/g4sI8P+LFNC6yUSKnAY3l+p/uEWm+S8u0nWvnL1BGk0Bv9n/gIsM
61+ssKyxHo9OssEx+79CF5GF+8dFqpFiJ0hK7vdrOxHw5MhZrTjKhY6WayUC8XNtyNeKtTbYNjZF
qGtP2pGggLq0TM0uNlm1YHqicVROkTP5gIRHMWefDsMkk0MLqcFhDuhO2QVk4AjVvHM7capDU5vY
x2TSyTQPou1fGtadH900pQjPiYsjl86lSVIEI0kF2xdM12S23rPetOOJLT53YwXFcCUz6R44o3AA
KR2cMCGEStViN3J9GRnQfZ6aWgNvhtSIGhSb8o9YVogS1dzgUmST95NjaZNvSsjkh3FBb5DUQX9J
NtBnBYiwTYTQdbxk9DGBnqzG6lYrNbMLHdXY90GeV+W5HAr8RpnZg73W86q7MLKkPSopvD1GZwCm
PriFg1tOwYVuTf7zDEY2IDLianjekA/cuJmh7gurS5/kFMtXe8R1XgSyOw+zxAZgL/TOfLK94QAX
uGZHUsHj0FwB/S2pBzBOSJi2fBimRDWzJJdprVjXz10Tszoiy7096gGpFrKlOwfKxLbOh/l68I3y
zqN+wuGsN7uCkTw9ED1z5SHvEnWVTq15VwXxgGEFsDR2kTLDwgUbwLojPdWj0pl4/156RmmXRa7B
oaiypH4G47Ey2Yehufdz1sgo8638VaqlvFSioOKMU/e1qptsF2Cse+j6DnVdVuFPK4rXoqKVR6GK
OzRlFTgtlUHxFrQiplyGAj0FyG70ZGg2zpCnd2ouPNDpvQGbj05LCqaEFQnqW0p+kh5+tVP2AxGU
SxO64mZuqM2mfA4Qgizzyul0NmD9sCuMfqdHwpX9g1UvrOsXY3ABv84/uPFkP6VyFje+201vpMi6
y6A21I05qqQDXqWfehKXtHLaY9/4/pnz9XKJ1UI8dTQSfsihMFeFIOohq8O0Vhex9u4tE0cC2+ZE
jYm0LnaWNbk3QteCE0zgZJPJ1MfmDvoxVG2VXjdJmaKc9aZN7S2YjPDWx5QIyubjF+UlFHl/R2Oq
4RMs+XWZ8L0ymsXsvCzSSY59ShswYxb+7nQAxpRn04kZnA5C4zip/pnzuAyeAQQz4DCAR6tsuUUM
aHA1m9pY7AEzQ1jmUEEzGuEfaunxdU4X8aKrJr5I9Fy/ZuKk3QelhgHKsdIbUTiUCarJn2P6AA9L
7lE+Jym7+YdKmBZbMkF117JNeQszyb+Hu66/oaOEIC10vQNzK/F9U4KcYt+VF2XJCIU8bRmVtQ4H
niysOsNz7A9U8nBq3BGyUecnGDoad5PPjXvVOxgE+BlHPKHcPxJ8icGc0I4zqnGT9qN3ac4dITzd
tHAYW/J6YJh6O/sFYrR0DJo3FHJmSZlq19djZwZcYl3ebQWJW8pmZV/1hW2+GUPtPimALfugs5e7
ODdWh2QgNpQTzH70GoXYOrA8GFgeMK0ajABiUG8U0NMzNbrzTQ+Gkc/XXz3cxlLiEUQPOdqD2Axe
2dGX0v1737HlDhBhwCIg2veu6WzOk8680VJyIqHWD/l5MbPxY56yuKRCNr2jVVrLg09i6FH3xSM9
222Q9eelvJDDIi4XvUXqs0Lfo6XiVfqp39QKZBUUR4hVFNDedNP383w1D7iBF1d7T7z+Ji7n5F5m
Dv4MfEnJx9glybKhlwaTODazhVHEaNx5ALE+zMpy+FbZ52YQ5pWpYBx7bOjsIGZ315mh4Uo3u+HU
NZ4HpSVN6ZnL4QZhZXNZCmEeJsOcX0hspGHqDmbz0IKVgblbJuk2g0W66Fs5tcaOvEDfRT5bkhEu
krVqwvLxGkxJmUe9rJJjwSiKrjDPW/ohsvlAIvVtmTzvQVVNb+99vRpwtPuYpotYz6KS7v/DEkzt
cfCMnpVqrd4mOCzAdubaRasX842tLQQX3IXu5Ixw+UJV4/SgF3F6rjKh3jo0djtGctVVLlKxNWXH
l3wcBOgEVlDvLDnIUJ+nUzHY1sZM66vUKtL7xkOTDsW4vbZMkLKCHRTIvvW4fFaNOVxg3uPOi8Gv
2UrMTbDiNHkpHUmbDB56FCinOrD0ZrwVXRocqwZmBeFP+1syF7jTRrc7CSSe45bYpv+Q5Pl4wxyk
O3a+6M8SwueeO6++o3GlXzVujmmvViOCWNzkVohTW5wN5vr7IS/6g2qc+WBLsYRSwFAPWj99ZiUu
2A6ylfcF9LgftkqMge9baj6Udm6y9YLiJapFV11Yy2Bf6rJcPga7gz+XekF9VUr6CwpTBgG9ePhW
T5a2V6NpvoI2XqJWjqkd9mZpv/BH0KCimU8L7NbOfF2DWD/keQIyT6uL7jDXtr2Ly6U4EbmI6sVo
NqD7mPwtIj8QlkpugJUXH30deJJS3kOsTfbEC+ktShmN635dmAVlfqf7dXAe6TBcYFZajiNlwY2R
GPrJH1vzCK6guGcEZl26dm2fSL6xUloy21jBefU+h6NghL0F9aTRkyWlDyKxbEMm+d4N7XxnjR5X
6pzRFQvloBm3wk4ch+ylnzxllTSxR9ftGzaUhT6X5S3RtIKwAAy3zcarTAESvG0t1l1kDLs70eRV
Jj3njKZpwsMSp2C+C4vPpXPbGw/LEe1ap46v0dQkp6xr+++sBSzHQnGIAWdVfFS2XtISyrRn0Y1U
/oMdX0mFwWlxgvQuSc38c+0OYA2b4nxG/6GxXmoe8xZU9/JeTNkG6Q54sDqLJIGGbToE8YatTzcy
Elt7EmXm/UikwdOm1YPyraUpDYR2NrZdjIYbeI5xPXu6dkKG7NKt1+yRYSgGKPIXzYW0Y/eQFFrb
hGpeLLB7bHXQOZbBEXkI3sWlb64AwQ57T/jWdsgt/6gRwvre4ZdIQ2PVJ/h+qZ+bcs6+JTzfYMCX
pfVE31vss6KoQY7M4rJA4nbwCpu76tRZl5MRdMc+GRh72cLLosAexzwy3QImbOw2fH8dHMYwS1BL
lUk2P6gYl9FMoBODuzHdNQUnjYaHMfIc8DoOorBri+XPWx5tGPx44twmBHtEGBOQnTek1Dv6Pso4
dc6Sz/uKDsK+aX3v3nDG7KkM0Dfmfc1FPTZaB/zZ19KVFsyTu3KyYhM3do8JYvYxmrc8S6y8e4Xj
NWwAIIvTpDiv4YrHHjGiIzjaqaE9oDrxXhPb8B5o7/X3xACKg+VW/Q97Sjkm2sV0bOYMTzL5zbfF
kcWOSA4DOn/cLg1FcZ5zT9eklThRNrXlvd1340GPjQlsi/AIPnjWtOsDDYxJrZvHqcvHy8mfHQn7
1xoO9I07KI5Tvs1Lm+WwCeb0ezEbw22OHfcbEbYAArbtX+q01xjCLXl8UfM0vKatY2zgJtk3qdsy
2cSdiXQuQdLcMpbw4/vcTLjnLIi0I46I7KXONqZkCVOpCum2Qjw3pfL2tpd3TVgNbbpjWEoztRk4
WvdSxcckS8arZFD1TTNgfaGs0DeTK41LQt8ewHSo24xuAWtSP7jm1eAJcyd1jmPRmnQOTRys8aYe
aagFlVYdBK7PC+q+GO56ZQWQpHOx7eY0fdEwn+/WrYwbWE+4Kc1iOICXAI3mTjViyYDHQgQcdH4a
mN+fNfLSzObrYjxVSC83blaIbdVm9dnKRLFtCRI/8lfMc9TMZf4E34NdYJjL28qFHc3JuGu1LX0w
47YMRufaV60dVXVpHmhWebd6azMbbNJGuzN8UZ2A9SfnovCdV8ZcdWQvabZlhT67LPjdQH+w06Mq
zWyXxX59nXKJQrTV+RvSJa0Pg+fwTZdqBFJZ0zDvDW16Z84FjjlXHTRKZgVbk3zEhV90+t7XYFuj
OAvsqLbdyzKB5E7mfPrutE28p5DpH5pYP9TJCKGhd7wrbTGgpfuxDaEsd9xdywp0s0mZ7p7wZbvf
rZLKmeuh1g4OX66Hvs/GdxYecP7GjndrxVixi8wOPjyVdvseuc3TVJOYsfKp2fR+W/3w8eXcsUS1
XOtK8PvWbbhIbTBtaZkjBfd45O/K2EBGik7vYxC1uOU5EOytcekup6HqvtuOZp/4VjifBQYYymhv
uZWA034Uk+49jVjWiKR7bsz0ULe9J6IfjByQk8nQgxYQsZwgAUBkfMTFiER1WGJw/0Jb7LPWddW1
nw9UN6SMIwQoooq6JRBrypPNTnqsBgKm1v0xOGn1zUEau+XDx8PYmW40l752ORv9cJUJLX2Cq4HN
fRSmEZKMdUMFeJwSTPEF1NekAOM9jgrUqjfSr/nLq3YyzzIg69t7mraXjeMzbMrq5VHjAZpv0yof
D3bdJO843HMmwgk5CavKgmePKxKwuVb3bGr15aOGO+uogjh4jGvwLRB/e1xgdTYGa5YBd7mOWzx0
e0d9UraCXJSFpa7tPK3e+bPMKIuGDC8UnvgcewY0B0PU+oW5OGvF6Nxks+ZGmm90LkrXlBMgC/r9
k0U65LtQuEjP04SZKHLmCVHzknOTaTJWIFp6qKRAxIgwVbEi06I2Qavo0VoQk55urJ4pmaH7Buol
auta17zP2VbuJdhicjLkks691PJTk6BRphoab4rC9t6kYDZg2WDnsbwxes3srS5nyX0TIAVt8cLa
OEtXI5Wzh+s+LeVBma58Mx3l7UoOZA4qPe72OWrVZamdV17bUijvGIpXqRk/BrWQly7Tvkul1Zzj
mLbtOvoZ1yboox4EWmBfz5YS0UzeYPVvG48Q7ts9aAp3O/mqu3cZ5lwwnpmee5u+OWbWKbgczbY6
mV554G2FZsHRH6Fwsau5WgromBS2odNOfI/cLn+dc2sh590tYteag/UQBx08LVHm9/5Y2kSAwUu3
Dj74Ra/zJ0trlk9AEXz/WG65mhENRa4n+Yr6Tvk6gl4mB+Fw89A6pIRIscCs4bxhcF8UF7lfZdfl
uF5bAcOVs476BeBe4L3hq/bB5DQzi1eI6vKzyVvZM9tWO/D+1hOlP/zCVGiHSZ8eRixU934l7UPc
q27HQri8rHJ0wK4zqh3uxJIJLdXScQiWeSsEi0EcQwacyGZ6pdpYIQ9tZ/Hdz9pvHkhnd2u3pvqW
YIMJU6npLyZSvlCreoQdk4+sgY5O9aK6+L5W6zlIGjN5pdqnOu4wXSCtrMkGaaMWgRro8sjF0TOG
CBaW756XP3Z6Xm+ZEBvJrncV9GuVa9hLuuZ5sIzuI9Mq+x2BHG9aDl0bmXBFd3qF1m1uMKAzjhnC
pln63UyQJSyr4DQZXbJf6nLGRvfXz22XQ3Mu3bk6IAQsDvPsapeOh+IjRAoSr/bjOmLa5r62ixFf
T/kEJB/SX1gOLUEhjZpAsKN51Uu3YLql1GVHewz5kWQrwxp1TIAxdTGNCYlnPS1Hy4yYDjY3HUvR
cr03ddyxXeNEnIrpn1sk5X1v5eJbktf9aZL9sOEbUd2xaxC8e5BesshMmuTCNRMQ2W2TpN+9FB1O
1A6YFkJXmhwLyL1dW2XN1l9JgcmjVG71xngW+pyEMUvj330TjqVmAF1cdRtihyUmNsI20S20DdwP
DnrFuT/LxYL9dL3NYUrJ/WOvvGLcmpMl31VSsu6nxDiWlGej4ikyetlhIdGx0UidprvaQ8kWUk0G
h5KC8CXT8alhliBQlEGzzlG+5Poxs+i0tXk2RYi1QbPZGWfHracMA3lmPfCkbUX74vG5MKdoVLHR
Y5VYdACtcg2REE7YWdXklqcFYf1nk+bF80jILaoz1oeJheXk+phDdh8uKHR0dEUjL8ep8G8s1UFW
zrVUnYMmt8wXWoPzTeL68a6dM3Pkp8hdL5S0b3mDU2JdZYbshk0qU/3cm4uHxLMl2bFwf+X8goTr
Zu5cLoR2MB4sCtpdVw3uo4iZZBvEyM8E2soTptpkNwr0jQw8g+EK3VO1D1KbHZF+SZ2BYZ1f4Luq
6/HZpN28hBYp2wLdsZfuCdI5PLRGK3soJpKMaG+ybADPyRCMwtO8MAX4M6LiIt6WAFNv84GdeuWO
3XtVUkDNGcHdMCsa4xNBqrsdKsN9GJ1Aj2SbqOvBCXjQD3HiH1YHwYVLBwrrej+oh9Hq3L05tMlV
iQzubQjclI8mD5KIuO9y2xj2cDslcuA3XUskx6aqEB92qYrkMPW3vcBcuFLYlo3OCNMKg7SFCxNk
EF61NdZHongM057eZac5XBBY2gQnP4Lh9aasarGzYq4NYXjLfdLgwm6nNElIh2naJwrQ4Frvlf6p
x/zBwtT791Vfg1MOe3o0K77pvB06M3rj43BX1nEkvIChoCOuOAtnefWnpMEiCKHfLJX2PtLf3Xa6
SsgUWM3ETX8s7pJldr9hn5IfeR0n36y6RONt5el7ZiUxWs+5+EaQk2AXN3gjTLW4JxI0zmsit6F7
KAvjRmEcIztAwPUEl1w9ZV5v7fkdDJs4KddI7jRmYWBRcmZ0sTmH9xUN0X7CJZMHjXOw2PSi6dvM
3yn6aMcwwStvYvC0P1i+gGSMAnR5XSyP4pbNqDyEOWzvbDWQGhjz6dG1aaCI1BivBfi2rUDdc8qt
9LOZgIC4/YO68LVI4QMzZndvDcZJEJrTy+zV7NP0PYgzzr8i9i8zwkH0BViiDHMlSytUMYHNjAI3
EpjEnpEiVk5YUHQtoVDzjJg5z50n2boOPR6coY+dOUynAOv8uIGiX+5Lq7TtkBUueQSry0dhtJP7
rcXCyj0gLvRrHpWZSR1qBxcc05IffkozE0JmZ20WkY1HHHeQ4A0/wRWvmfmeDqYi5StktV0y/obI
dpHVO57VBuShIYJg3JmKZlvORKaZkXPKi3XR7xqG9C9Z4qSvrSeWe09U4l5BAQ51OEMXs3S1o9nX
zW4maAhx6v9Qd17bbStbun6VfgHsgVgAbs4FSZAURSXKksMNhpyQcyE+fX8lefW2aLe0+/L0GKu1
LVsCUSjMmuEPJnBQ3Z8kiT64FLIbgZVjPMU5HUS3/6CnthvYS15cwqWlQQSiF0HFbJmxYWzlY7sA
9iodKYOwNulBAbYPRF1Et1lYa7egQMq9GkN/T7HzvbYA1wekczi9RzYWSq1hBeD8+gONg+q6GnLx
aHiZb2BlL/09OCcstkrleJOY5QNONfrNVC+ciKWs/a3oq4lOe68ZT57LVAgVMbyFplL/NDuUKdJM
O2QjyyjiDTOg2hixQIpnSO8xDTI38KG7+6JO+2tKgnGDCsJEu8oW1w4+ABRCaYYVtTlfYfhUPOWA
HYN+oZ21MtvU3jLQKQ6DaKo7MmJ9P8ZZdBQesMVN54IQXMJmOdXYUtE9N6uq2DdAeDezU+fsImE6
15HljDGQJH0YN1gNlE/kC7Bv5KgR+HJj8D6gKrw4e0/U9E9bDVdUI62MfRRXKJx7uZM0aws/wsfZ
dccj80WGFVpn5wxjnG62P3XlOCabdrSrfIekZZbiLkTAvQDkyC0s+NYSnCaUN9cCp46tNGJwwG1q
GU8J5lWP+HK28Jdd6zLuy+rbMlT91sxDrNxkXzRk50mT12vHHkgvUOfDXHaOU9fbgggC0EzHS1Ll
dvDoFtMhDYpDRKY2+jRl975sI3dtwyjgPqsSt7uk08InZ1K8bkTrdAq1xh79TTqLliymJfa6Whpd
Vxa14hrxf/4FqLJRXgxtV1lrzamzD+CGQ2Nta77/TYbzoBNtRBZftkNXAbd0hhnkWEkAW9uRiS0c
XBZa35NQkzNgz97HIbXqJci7ppz2zFFDkNOZH13OQxs6n3wZE5Qh+Pj3Fh4DAIdUEwA9dG3B9a4H
qdINVM8ZUGT6P20ZGGw/LShTr/iRYRyYnph5VDeyLfLxmy2m3AHDG5UMgfJ0+oE1aZtvel92NZCT
FggnhpeAehfZ8qmxBnW/ASMdi2080WrfyMQrrHVTmWOQaVWZI2U+uidN6/Vd4ZHVBtLF4nKH7o1d
4r8WtcauYsjAZM3CVARPKXvP8jK61BmkgePDY3SKtTDdNqI3j0uTxN9GOXf2phwH86IUyJO0zVzc
UTPRQxcFOQJpevWxdD1sBZlu1Ke2ztPvS9tXuzyl3+otykAxWvbkCCh9zC3VIQhwS+IMJZstPQmO
M49pHpJY89RfW7Wdf7IxTpD7zrOgl/QSAPMqD6POXgG9r/MV50qybLUC09WVbzZUkJkYaKJblJEM
M+mpdV2XHkdLYI4e9qRCmLKlJ+r6ZhPrrbgo2yx0t3aIVbESe3qiUWFt+nxStsl8hKiNnEsoF/3H
Rc4t1YOgEd5M2nAA3uj/hP1A0RxNyRVeCl23QmYWD0G6fB8j2hNEBAA9P3u9KD6jmO1GzIZ7vgvz
wAr6DJ9OwkpjXumVR/2MLFYO4N4Cm21lOQclrQrzchgr68So2L1X86/bkXbn2tJyiedqNU8fYWlA
xhXewosXlXe03zCSwxJvF8Zmf8A81NxDuUAtkBbmw0w79ji7uOThQ8vU1i31LQ704RafXLIuy1Pa
UhHQfj8q543fLUi8kty4HsoJs38/iyFjhtvQkCkHg6k82T140poy31pjwq7d+Fpm7YGOj4+Uu7AY
kqFJL4TssJhvHPngCaum9ssaeUGPyNjiXjOKNdL7erZtTH8EZo+7NQD2vN8y6RqDabFmuqSWeAgX
RwnB67K4zkcvfOgLrDpzPhCDBG1Kh6M6Re1VYoTmRtp1eGFGo31lwsDYlEVmsSWA892iCG4B2J56
55uve91NgV2pSY+h8w6YDkW8YEUPaagosIK+6T0Q5wFqPNA03CgftBe01/8JT/Mf2IP9f2T8hVDL
W+iZh/v/eqSWScr/uuiwwfr+Ckrz/LO/TMCE/S+HXM1C+pfuKooJYFlesDSawM+L6ahLCg37j5gO
rO0fEzDvXzYMNSROabMjbKdkp/8B04DNcZXmBo5V0KsdJNefTdiiH9Ur3NO///y7GuVrJI2CeTGQ
QJEAdUYwevTIQdr8Bi3TUKnEag4Sop8N2NDNu5lp428L8+uSv1/iNTjvz0ucgXbIAwwfdRkayLHa
xdOOHm4gBv8dQuxrkNw/lxE+1kfAXv5w8pLakKHaAn40zMdtZYNlqGY0HfxHDfPat+/ojNr+ci1k
WgCoAZVCV0qB6H5bNd+p2oaTJdxAA7uMDXmJRTTy+vqmCeddU2ZrRA8vFZDdjrNDUszXcrb3aAvs
1er647zTNfHO7b+mNf76SJA5EJt2IF2eS8UbFNB5tUx09mPtVDMtgX0cZEZ/GakH23oPEGKu316G
9y6p9tZvq2DjZYpm1BhuCj36WM5cViZrSHRrThJ0aMChAyl6+5J/264Yw/zPXaq99tslJSei04JC
2nAYr1M9PsR2tn/7Emfqli8rySgVoryO6C+Sqa+vkboAyxk983DD6hYc6xeo/3uNa8GxhTNuXw2i
v+wk4xNZ3eq2/d71iTO/ITBfro+wNkh0Hc0txEJeX7+1nd7MsjbciAG2TnuzyGIzd/me3ionQ3KY
o+SQOv6J0n7fAKGIO/mOWMmZHP2vjwD6Es1SMs0/sNh+OHuRNRTQdotoiy3rZ8gsx5ozn8byAwN8
nF6AWpGGWZF1sA1GtZ6ZHLyYDM+AJo49ceTwfHjx2ArH3O8vM59ehZ7th3oEm1a9Q6VW79u/Qav/
fF6eGaQ1h9fy7JE1bV0KO654ZLO4UoAtph6BjRm3Nfr3jCMu4ZtflTAT3t4qf4tsnm6QUgKU/VNG
vgipS8OxZDeW41e/LW7raghaEZ/evsyz2tD57SlnHdSBEK96toT8fdcjtW6ErUyR6NE/APO/LW3A
1NhDBzWdEcxwIfrZB8VX14GBqBCTVvAQZ+1ozv5xLPO7ulx2YBpXGi0duBl3IhuDguksku3xypqJ
Rwj/wp/bglPY+3VzU0e0q0idR/aePlkH3cB+Qv8w4zf49r0hTP+XZwdoG1QpoNI/5SsXaDR0/VwY
/4b/IXaLW3MaLiPHvxIdpPVQgMwBPWdatOUTeTEJsi6ZPfVdFPhFekgtG3BF8nnCQy63w6B2gO1P
Nw3bj04ok8aBfFjxWFQvNR0DrNb3pTtAo7OIkGK/LOkJZu9+gH+7ZFrgZv26M+ad6eZ7tCyDyYIp
xCgeChENriFQK6knKYAiImvHC9GNX92O7K5x9i0rSuGF6cJ47TTNTVh8adzpOsYLMJ2K42xq236K
T/NIa9nxlw34AkyZACdmUXH0abeHnbP2m/Tz5DE45YJ2Ud3ylh/7OUJf3r6GrrqRgtbVLC8L1/s+
Wtq266YdvheqMqWpCuJCWfMsdO4sc1/OYNL19sm0kwMsqNshiYq1Frc3CGhcedG8G0S8ow9wWXU5
AIXwfvGbJ622rHXdTtdACC9xmXhEKfLkZvKGYtiB4px9oM4ELFHmt6lv7307CrQoDlBavvE87aKn
yeaV+YrDaFdFSZDXQ5C45sck5YkK7zFV54Jj42LrU8StBZRrZ+dYVxkttIHgoQJJJX4Cf6BjhJ81
a13PwC3LwG6+wKnHG7LkW5bzfYrsPT1WdCSXaY+u0AmW6bHFeLdY3HttBKOaaNu21I7qd2FEsIuW
7sbP4oMbhwE6asdpiA7FCIPSdeZdr9kfEu6DTuaha0asphnlaMtDaME+cdh42nIBDv1KQvcBVnyk
cbgrTf+YYsnTaP6dijpaou8iw7ry8nhn4k4DGA2TjWgF5OiEmC/DxdoHKzxOX+cCXrM3qP9wZCw5
Nrv+Is39e/TzHro8DiZJUTnobJDRKI5pgwwNMzYYlUFhMO+kOaGHMKHT+KDJcYu16IF+XTC6wyXQ
5DUM9E0dyoscNk87LptOsrCuuEiinqFxCkS3vfF4cBWAEgvCJ208KmF+JmITuqNcQ4/51lFs4CJC
p9cELtzZB/Wo45w/CxIrT3vUBopdG9xWk+31aEDwOdp1lba1owkKqkv73mcfD/2FHKMTyfEhm5eN
v4TPe0AKTjI7+jln6B6CBM7B6sHbvBeo39g5pwsHqzA/eEa/roz04BhohLGs4K1WWZTRc0w+dy7y
yAUIF/bJUBR7SHQPhTm9E6H+FuSRY8VWVRdoj50fx0vLqMiTpr+xvPbGxQ8rKqdd77yn+nzu3/Wc
ifto5bgIkeEALM5SmzS0GXagjLIZ/exnzFvcCubpeXWLWzZVqX1I5mLf422IE14fNFp5S8/vkzpT
dSf8GA/sJOCfJ+HJj+6UH0NdIV/mzdvh+kzQ4+WkhTyE7yQqNwIjq9fJibTSuIT37TNvodFdG5CL
QTZ+G3ENTk3rMPFV840D9K2vi2Ve2c60c5ncrSLgV+98lL/lSViQoJ9CooSbgfr733JB08nH3MoF
rJgxPmEE9cEul69ouO9kUWyEKwPTkpfl2Dwx3Vk3LsHC/lX2/q9a/n/dG799hLPVQFRIKzp8DDeO
NV27TcSEtKqf0s798Pa9/m1zKMYF8pXChU7lnuWEQ94kmiktf7OM+edat68AGyIA4OAG5j+/I+UQ
Bi5QrZ4wxNDq09ze2L62tYhCfthe0IHdtr5/rNrkUPS8tnH/jpzZ39Jmzm88Bhhr+vyPs7UQEQqx
bmvAjKroi8xDELcEHk0DUjMyKB22OJwFmC0+aBHza3TiVm+v0V/qPxf3DEdJDSO4fS5ypaUu8hmT
7m8K48vUxYEXmt8S8qC8fK/8+0vd40K4xMvAgKuIi8TrjafRdayyHA6YmV4UvRWI1NwAM9qg2bqj
zUdE/vL2rb24TJ1lgFwSfJ5L3e8y+nh9yVy0TBMSLgnOIcg4OHoHM6qWARqJbmvQ4HUbDQGNIVBV
J+D3bW958EHHbK92xExRZjfOYbbGYLaHbbHQSpvzvRD5EXjCoVvai05GnzBe2taVvusLJXUyBKko
NhM/U0xgAciC2ii68kRxLBLtsS60+ymLg7Tpbow5XQ+ef2S0fYXg0IGp6jqJnEPWJYeu0AAdpHcw
2sFVOftGpF9mqipcnx71vDm2fGj183IatnMaBwiw7CWnjVc5K+QUgtHmjJviTyobQ1ghKLv+0mni
AAzjxVBGV1Oaro1e3thzGAxkgfOCq6G+7DzKbPWW9D5/37U3OhHTz+kLkyyNY7/us+hTZENlr6hY
ZHqI4uzn4GV7WP0Pdj+d4Pzf9iWg8ywdtqImRUy6C4M8WGVaLoetHAZOt3wfxsDWdO3kAU12jGjH
aXdgWvfNNoG0R9O1it9za8PZ/oKD92mp84CM97LzM85oWr0qFQkHkJlpdJFPVyIuvxg9PuBaQgM8
fARhuOHAONKGWM+Ds1bZaLjIdVezC/zkDlQsLU2O7ArYnvTpidqrvI0PoyUhCODEI5sbvYggQ05r
w/R36ucSXJnUiUqHcj8AFNZ8/hu1+7FJfiLPg2NGf1l4H9phptJz1rbfb6UOdo4D38zmDZYpd1mV
b+BsnBbXD1pJ/pTnm1GfdyqRsVP/0aPhuxKhddVp08aP3IeQeiT05Y1bztfYq16iQ7Fx1TycvRb5
INiy4uiI6dopbhY0ONOWpLv7Igxn3YzFreoZeSFplTPujBpqczEAAMX7j1NI2khfJ9kdBl6IwY6X
JcVp5WR3JQVrCgR8o4ETi/hhhmIkyXV8r3ohao+Iad5FhKlhJDyxB9URW/jdxexmx7lbdkCP2a9j
4NvyQhBdZcj+9NB9b5ddC7RUPRvwxoEoxBpJh3u3YoE0ys4k3ztTtjcAR0zjB17ph7cjwpmiJecw
HjpQ9BSjDm1cXBteBwTfoI3PvfssrXav6gHT7iFQaHjXkHOlNp3r6N51IcXZ864LSQMt/52y9I+A
q2x8iPd0DZXDqX7W/qn0Rof3MEFgBueJqNc6N+1V6ADKKeQ7Zz2VLvfzKgCqZoxAL0v3PIRpzu/X
KH2tLFET2thOetBQhVrFM/JTWE+dXH3ZWAtpfGdndzjAQ0KYd2ljPDbx9KVp4hMCU3CoLPPApPY4
xOOWQgYh1PGrsBNGNJFY2xUlJ7HBAB6ArgCZuia0Y5olh2HJkQ7wVJqjFpcira6jXZ84e2OmKEgq
Oh/jbhQ93EL/uAiyMIhnO1HPu3G0Q2Rrs30YAloh/a1c66rKrINj0T9ykxP1x6nj1Sna8doX7KgZ
E/tYQvz2MGcfZvuqwikdjzGx6gqA9n0cfQQTAvhLLNelMV+PUlWg4DVXlokk9VQSBSHR2K24GmX8
qbSSOy2rbhnJlStvCoMWLBxYyFRJWBNj2aslhaMZnlojvNeReSlHLSAOP9+9RBIOyMa9xmG7Nov4
1JuRuZp1BtC2/Kq1MYQeYa0yz9qLsoZ/1l8MvL4arQiIKacsRblKGwCSMZCDwNCvokY7Fln0UWJl
mVA5AmarAzx7AyLBIUqK3ZikMKrKW+lQ1AFWO8CkPpglNXA1bCOgKesuQtdJ6oBVthZqXJX0jprp
32dck5bZnYGysL7kx4Z5Px7CVx71dK6BSOTRdZYWgLuAusPQhL0wU+xbgleUOqMHySPr+FCn4zZr
o5MKs27tPhgjSFqJrWoLettGP/P5l/vpPpmYcOd9slZEGMDneybmR4Sr9ghRZasetFTjyXuzdtQR
nK5p7wMGk/ize86FEXfaSsaNtVeGyit0G9aR97PP3XrV1TxcO4wPuZZBkJiuLW/eOMDPO718yjLv
PmkZJOb5HbpFe1dWR1V4pwTlhUKq1uXXGJH+FQRQ9OE0gAtQVu+kdB8dMz51pndqCM6B3xcELK+4
jbrwQZXYcZpn68lN1lrbbw0imjlF0OchCIRRIHJOyspZ9+MYeDW1dcXIt3YvdIX48fsvIqGMJ9/O
IdSsBDFzpS/hZWVYB1r+h9wVOAeTnTTLdJ25zMMq1y3XqXIPsLz0s18OIMxR9OgZkVyqkx7++Tu5
818iB4QwcmafnBBW8lmvXtLeKuZOdwEgjGRHLCYHr1CvoF0eM7oTb0fmPy8HeIIWNS80jU8qpdeB
WU9EPFlIx2y0vL9U+QmKSIFXlk9qp9fT+M7l/nIQ2HQfkYqjKlOyDmetzxkjV9zyRncDhG6fU2C3
Cbo62aLv6NmsEyP7AozwfvSyYxIX+6Tr15Of3j3f8/9p+neVfGurrvopz5nxFFPfKjRuaJ7I//cf
zAj/11+kPs7//CbI/L8+niK2v/oD2Rok97v+B2SlHx0yJf+Mx9S//E//8hdVHp4JVPlvVV+CQzj9
iGD+/86ZR6Tgt92hfv8riv1Dmcgf3//rXj7JH90fP/fPgFD8iwEgPWQ1bKB3rXPO/iLbu1DqSclI
/F8GdBQiv+aDrvEvi8nhv+eG/wwHvX8BgmGgBgWfRgJKCv+X4eBzNf/vU5eRoAKaAB60ELNFTu5c
LToHxl4aY+b8oAEtez8wa6IgymL1kCyPEE3r7MkmuQKYjCQgAj/SnJwYXyCMTr5GZYuuMVZSU+Ye
oDLPPa5BWtnsR1QZuyt0vGptxsN3cuqvjnJFrzYa9UhqrSMEA40f7lTN/SlXXoVPzEjr8Bus0UZc
o8jV1AjMGSBqgIrVTlvcwH2TY7mB19uiglONTlEcDZdj3w+iojDmS4x6yvSn1g34Mb2Tm7x+4QHT
6giJUpcDsuTxmedpkGsUSR+L2PsRjlWZNnvJNJ830R661t0vXSQT8EFJnSc/czg2Zrj9bUf9Zbp6
FgC4PgLWHFg2/iU8KT7M64CzpACTaF0BbVRE9mQN6sIhi8FSQWtSoJcj4gWbNsauKF5p0EPr8na0
rRkcA57nYrQOkooDhHRVAWQxrn1gnPzd2x/ydapoU5cTDYmFlkA9RW3L159xiuleoF6pfRdaO+jm
JlogYTXb3LOlpUPZkEJ8yRydjuXb1z17Nuq6lEXICuEmTW/t/LpYG1RupVne92hmzwkaqnXefYpB
yMCzG3E9S25KBJ/grMYxnmfinZbE67GUum3X9ugR4GrjKLtHtSy/dagiZ0gAgcTWd83N3cZaOyMt
tSdeJNT8Kpzc8usEVVXjCiWJub/POl3n/O/iJGdR3l6IPz+JR/psI/mDGxmqP2flQkzLO09nvf1u
Q5bPpu2M75ORbZ12pLEbJDCVQMz3LEGzwoHUFV8qHVQYtNmk0uvxnafyumvGsjimwEOdGgbwAtiG
s91A51dPQZ2G30J/KZ12VzV1Ec6Bhqa0rwAI7cQWefv+z/qW6ppo/vKW8KIy1bTO1cEjf2FkWkvt
a5zAbIdcIWP1QhRTFXcV2Q0qFvY6KVCuQ/DUB8vdrJxEj3ugkyKd14jitiUKAnHRlhBFKrQnCqRw
3hsovu4s0fpFgR77I6wTEOjnbTkrqdD58VqdXOnr1MqWTaCj2Mjz0afRQsJjaq1Bu6+RWVUvjQRM
xZekjt7rb/2xWAZGM0x/cavwsJUjtL3et+gMU5aAjv9aohxCDE+JXiC+hxlYoHNphWARcejo2+wJ
49iSiNrWQFyBcSIVDuKriYm2KvLPMT9VJktOtT9ldVW8E1bOXHPUerFIgGCAovGEGR+9/qC0pjBN
RwDwaxeaQiuCFHhh3t82i0zqcj1CYOLDaW4x8HfVjOzbvPFA9NLoqIFVdX6bp9G6QOZ2vizipsSC
oaQ5H0qEFXUtPyFVFS3FmnbdREg0tXQ2yoO++Dm/NUvC8V1r2rMmqsLzGFiQPFsROMJhs76+IXZm
2QzlUH+BE+2kIBkpvtmKVJC+3+KH4mqE9hAnNRU9897m7/rncIKCBzoDqwn7INHAu7Pef4fs8yiO
ewbJCPP1Z7uYP7ZFNmVdEdLg/lK3vEUoaHSZB6LHiK35EiXXmeVAjwUl4SKe5tkFXN2OCBoT8Edx
ipol1PZtYafLIy2TTlx7iVAJwmQPRe4jTuqox1N1ls8WmmFoDqe6TbPlcckZV2fIhObq0EpYfR5Q
VfroGDO7bslEvGKaeHaWk8586RbA4XRjnc7qtiC71bPLEO8kwWieL+/jRUFxi8gjCokQAA2dT55o
pcoNZI0y8NPUIYNcb/2hNYZ7G80VeWzBVrarPC9ahDe0KCymfWRzuH4uvTK0Hwd9MNhkLtTU9OfQ
oB/znm75edRk9ZUsHp4/NgJ1iHO93hro+ZaR4df5l8UoujZa4Yvh1mgkV2mVownajASKt4PmeTQy
XWKRaXBuA3Siejq7YoeUYzwW1vjZWnq1GcfeVuHP7HDQbbZigE72JUythU04mj29iCuXwMI+fftj
nEkdkuW6QpguZ4UDPAAU3dnngM/WM2EVxWNhlwWaDxK6ofYDNfOGaBQjOWoEbehWye2AZAQRp44d
mmAoT+NFCU/BHXMg52bUXOJbLu4niyJ5XnUj6swnkNz0NRtnmapLNpGSWdbtMEEqIRSGetljnX1Y
DTHZxUWYZlK9+QNwvxuT876eQbe21jTs3r7j87jGLJSRFtYpuGyS4lMTvH7WEJGRcmo692HoEY/1
A6dtTZLYYVH7lvKTnkVsjBPbdkImnC+RfM5sNUELg7eiT8Hb3YeTUFvabPB6afdJbVoqRDZLB/ey
yYe6S3YgUVGV3oRjoXJqGPoFb6drNLxGb9/SM2rqt1LCIwMCwAJAx+EJoiVyFqobq8RGPS3NB0/G
Fu8WRlrqA0jN6tWr+/we41Y389ngeKpXnFipQkpbNxw0WmyQxhvoyvCtqsm67AlvR4Z6KOOrdWjm
sRLXYUN75zIBccGvmSNkfLeZ5rbWtvbawUKqmPOC233n1s6yTG7NZybH6Eth71CtO7s1OWUGcufV
/GBFCPaia87IeDgtOUzzb1L3MkgLs6ya5dE1S3U+Flpl8ECgweXRTHNKGDLa+pbWjw9kqS3LATfP
YvdZw0I0gZnhs8XsMa9VdOsJm/vErGHNrCUZCRdMZKjzJ2osg6UoInjS1/R9Yk3iJY9cEtQE7Bf4
08v6qFCYPb29CGfRySNdILvCYMJT8+s/Ul1jXGwxi0b7MBRuRXR4SW/N2JuGbE1lGUMBf/uKz259
r3YUni8WiT1jef4ja3r9kuhpRdZaT+6HrjfYIXKWkg3F2c/62GltV04QjprizojcmlnwfAhLUhaC
Hqs0tlMub+EFe7ACQml7BANeyOHUwtfgBCg0Xnw5lRxUvx5b1IwlSwkbseRd4S1SjwO1dPUgcN0z
+OLPCFOddESz+CROhtf7YyakqlPfvnf7Gc75+ubVIUCQUG7uf1ZUpIOdFunT/CGOZ1DvEFYyq16H
kCnTazTX7XYOmrgVNRLFpumn8aptG9xWQaNbdOFqsh3tso0Kzb4Kixg/9GaspuibnuSwfLCBQ6fK
Lav8u53mS3sq4JG0T+Ni5OONPRg6epdeWvoIJTfkj12/HUewUddtE4cTpNZCL4yjpatZcFm2iuU0
SbjIqwroPxrMMaoW9oTrRTbwMgxLO875atKc1EZyzTR6+17k4GWjtT4Z/djvan+MAQZVc4iinIzR
YsnX7pKPgJygwBKFL2BZhLgSdHUqtoPvRnDVC21aPoyiMpPHHjgJ8ma2NOHvUJ8i4Ic2XcfoJDFR
TYmcPNq7YAWQrNbH5TL0Sx392dGIzW2kodulB3VWFfbD7AzwU2Gyw/D5MIG+l1daJ0vtxInh9t+d
Voj2YXGHqEToqaro897505JnuzChu7FdKqSQ0QfKKsuM1267dI331ShSr/wemwAHpw1bZW5++L0c
RzypobkZ6V4i3ILJInUA6lO47miZuEa6VssywFu1CVToR+yVlmSVJ0gPrX21AABiSy9G29XxHVq6
UugBIto1XVvUDJI4P5bMppqIznEksTMYcRpIki0MjbF3TuhzWc0F/H/8KbbsFWFlK+wIdI71vPMQ
H0PjwRaN3MQhZn8zBDeE+BN69wWnDTJscLHmzQDT1/kEWVQ43QWbY9RCpVbd0V/oa7IufyXhI03i
Jjddly/y5ZtakqBsB0mPqr5dL1VnN1+XvvHN4ZCKtkZ4y5g0zXXXc+pkiKRMZWqge+DYwPsgujta
wu3AOeNQeZpCwMn+OnXwHImgJNZj7d6iZpiO+dbNLM2sLzJUSrzhRqSWk+A44jOlbLYuKL44ewQN
F2rLpW3DlgLgNjeE7CuidhM7l4imt25+NOAWG4Dg0hHSYjCmBAIQVQn4zXZNyFIfaR60XMebOorn
pNnoNSrv3qaUuuaUn5imlFyvAPXlP/TIL6AJTunNyppen3CCrA2BpcW44vOTsqyaxlc5vR133P26
jo3SElukYNSKWej58KXqYqndl4WrQr49SHz21j4ANzbAUpJv7CQgVf5d/XKrKF0vLF+TuvwfZ0kX
cjWY2xSZuMeox2PUdmw6HxkxqXUubT+ll6T1Wsuj0BD4jXFuALNExdEqCQt3PXrG7DZrhGCcHvW2
yu6b/lGmZZ+UrJcWI/2FBbNtTFde6qqPnPCk6+UeUuHIFSz+qkFAHzkbCV0aS6/h4Mwa38uxyOR7
w4DfEMrgGPQhCbJHx4TLrn/dD7JTVvOVhlvM95wJj4H7zLFDfFRg2tEAWtVujKYpqtzPuydcOp9f
6aaaurlQzs+LgfMqz+9Xjus7i6P+ZHVOdmXpSavd/1pq7eWf/7PIL/+OToGZXbkm/DN3jfN1PHzN
ElEn7S4prZmbbkx47wh1mPhc6PcU4FGF3PrLg6oWJvVqhD/3bXQBGHZmamtk8TCLG7/oK1ZpMHEW
QLWtpsfWrmlzhIO/yvRZJb1RwZiAd9SNdKxtXlawQouPO2xe7ik2E2q0dV3hbmTs595T1bn+8mhf
todAd4b1YSzKTwTQjtXNT2KO2aeR0arLxPh38M25anQ3fli0xO7lgTu11PK+bKSlnxEXDbhJ9VuM
pO34OWDuFrurgzrGj78sqLaMC3+ocquCesucERjjBVRKd6p3kWoi6cjz9BXvtJ9GqvPRjTzfZHDN
5qshkIL1Vx3qLurm0Wtnu3b0stUvNAf1BZlCjy95qavXocC7ly9lL6J4fOjzKEf0oIw8fi+zOANu
RtbNLlQOIONqryRp50t392vJ/XRo+ThTYmX8Ek6Aioun6Bdwzg9Gswj9gcwNNOembjQJnlPvopCL
O2lcUTLJ/BmNScOAlg2PKe4vmNOr17nnfOV72dyL1NtmJIvTfMARJp+qPTonsO3WuW+jm7lC6I62
IV4qPf8+lk3HF5JGJ0ehruf/z8VI387RR4NWUUMvH1mLDFG+mFQnpbOK4VA1PIoynKgCwhmorwRq
SChPt5OFDkW+8to4770gLzhii2DSSgRSLhyfo2r6rIspJd6AR6yybP+rnZxKPIkgXcY59e632e7Q
Et7Xacxy7KzndwZbnZwF6wAihcujFSPRIx8aC2EUscerQ9365EcdSwR1H24px2M0djgOLLpBlJOt
rZbPmGq1a+hXqS3+0j/1UOzip40efCDz1CRBSAY/5Bla/wZ9Uoc/JflCX9m3TZgTqGUkM/r+Vm3A
Xd2I2VA17OD0HfvqpcmyGE7ehihAN21oXkRwm/kdy0vrLVRWvNq+ceyMFiUS1ZS+RUHtVK5lTmPC
uSwyod4naY8JTfgo8ySh0hLhzJnXzUSadEutpxavTyzVKjB7L6MXn+ZlxI+3qAtP9eeR9CzUDmPY
tW1y7QMJoklZIZtEWMlCS8g7mzYWSKcphMIfb3GXcPJuQ+sCgOTKpQkkvtgRhpxoJnFW8/AXzcaz
AFsnBObwXnBCteat2RpsvpeVTCUOVVDWdUhLWAZgwuve4REDHKglmaargA69L74Qb9lfGAUBvtih
GKzuIaxLjeBPeam6VHlCvkpm7RconX7B2xRZva/2lIv8WoimnsMt7mqd1H6OiZECR+BEs0BidDn9
b/RHc8NtH+lIjpn8oOMGjpFM6MxWPJ1Gl9ym+e4DG2rMz12IUpi+a7N+KBAIMJcOMTG7N5WjEKcD
8AVpwCeFvO86fm/07PIi9c01FlOzxmzUHZlMTfhQPt/Jy7Ns6pQG8dpxrFnd1nO4yUFPs938OVLR
hOxfvbxJV6h/UT5378PUVN9zDKRxiYnQofgSWnQnioDKXc02khyIV7WPyBbD60XORh2kvKjqrfQL
9Te/tiw5JZEIoJD6q5cWvAqnWrRup7m1cPwxW9277VGvw+Ro1Esa9va8hL55MTalesuV9Bar3zEn
4otNWiaRydbZ3zYaUPk1fUv1ybMEKuCXXxdyWp8jrWGraPcvFVuZpIuLq01Z9/Zd9hKwspdGY+MZ
qhmt5Y1qQnb/zdyZLMeNbNn2X94c9dA5msGrQbTsxUZUN4GJohI94HB0Dnz9W87gtZukrkmWVpOq
QaXlTSkCAcC7c/ZeWwXK94lth4+JagVftfWALEbymwcc37xKuZuabVzma74jnCpzWePLgLPaknUE
rdBoBrl0TZsR/bk27yRcF5fUOZEhP6/3aBMYjYfTDaEObCa9Eustn+v3jlVcZq5X4en9/fHq3YGe
Wg7zA2+wy+QGo+d9WTkb6CFQr3YfsrYNuOowBRr0oGYSx246yzcjqJoovGSbKe/Mtf/+683B9W9n
O/P1tOwDgdQTJx8D9+3BVo26tWZkxQ+vU2NBDZir4BzASPr9V73rCzGayNqw+S5KVvz/96JzZAEd
qjqn+dc7Ype6bbedTHz/A75V83bHQWYe6kheLy+Jr0D+IKZ7mRx/fy1vSwgCBxBVIUeYJHJy0Glp
vv3ZyeSRS83Qe4jpqgXfcrSUTNF9H4Xefm3ZOv/pPv/6hS5EQBruSOgoLsbv6oplpmynqu0EXUzD
QpESVzich0vJNPc6sn//A99FnJhfSO3WFnjqItehHfXuCzVIv7QhLuz+dcaYs9UU7ZcAJZ84aJ9c
xQPs7FXdjbO3FLua1GGGuaeYGqx+hdj3h6rciyj6368aV8RRijhKWqOx8CnRvSs0LjHMhXDxuvvq
NKjgAZkxrscyYV4HlZTzCDJ/XBiZmHjNithZmbmQQqLpWrdTx8n+IGqvFSzlTC0LcCXZ8ccZH4lz
ky8e58ntfOpnydM0+/vb+v4x8uB8ckaEJyjJOthY3r43rLvd4EIxuIHzZWam9WUjJHvRjHeLFY3+
Hzyo/+n7BMhD2/wfWdrv7lmo2Y24kT0S0vWy7Ok064oNyLic4C3V5+k/Kq2RKOxEDmYLBobHUP1l
OvDmhEr0lBc3p2WJTbJ5GmFZMS4aAg/5yb+/oW/nH+qzpAoZjwGiFDrF/PvbGwpOWOdqFUjMGkuV
SOHqOvS+BcR8/XEI/vpVPLqItlfkc9L/JSW6Ttx6GdMgPTttReCImqamJhmWf/z+V71KMf72tlMr
5KtIb3FfGvPoSN/+MNumLxPmWX9Uqws2cu8KbdQIo41VtP2LKDV66Nu2J8Wljzd1snJa3BAbNTj1
Jas1EhyTcCap/Fy5PrUH+7ZORJq2Zwt7A9HeJDovHb3gDaTl9LXvuppjkCpcn1CquhpXd9jaEOJR
2EUK0E51BSiv9YJbQuDNTFciHrW8D0lTO52+LontIjuOTU6QO9RECqQaZxw0whyxnVVIHsXrBiW0
+GsQb0/bCnboEYtF8DKNnY4a5Wwzdc8ZOFT8hZY224B5ctEJnrVuxDmhAXVqPbDFCsbwxusrs5mz
TnsbSXOU0Q6MCx7YpuyHGk5U06uYvIJAhhXc5X+VPDqWTdInTxuZlx0UnbWZ+7t2kVnEw26issTZ
ogzcPfmqfGVdcqqYYKK6SZ5uK133nKeo51dF9eix7Y29m2AZYl+eF4FtmWIAiGrqrMvpHIaTvvdg
n5RjTdmVCkxIlwFizRC1yRYYTTrbkAYJaxXubdzFEvdc2gFr6D6CAJnW9iP9BtPRYg+IFfuG4Bua
CB9zSbU53SFCQk5wyFTnOKDXHTadfy0cPeFriEDP7jdHEBMZ3VA2S+RdE8dF6e6LprfQCksmDj1s
1ZDRS983oGCCaDdrd1XLBq4e1b4tWzOMTdsF28J8BT5lQDpJO3rOOU3HkaIvSipjjwK9GhAq20Q0
A2v22XCTThg2tfrSUHmxxg1OMtNye52LOvrhaXAFSSXkwNFkVYAJ+nWfReHb7BOXZjCLzunVqF52
g+TrlhzZVIwiRm4mZcOSYyZLW3IlYcOW7mYurSn+yCTeRg8SLXZ1qHOREi2cpvODWHIBri6fE9Tm
E9AU21vPa6WnMyoZ7X2oAhfRochuwnyooNf5k/qY8FKf+akAmcboy54K8DpfUjtvdzp2YM5GlTcc
OexSUnIbcRlJ+1tbMhwbMhSugjmHNe5nBpxsw4AuQu3jec7HD2tRDfaeXfmwjxYblWnZB/WPTI4P
ruPLS+VbKXko/bAXPSVotC/pGdCneIdlN7oLJUFqZS7z57wnH7rKsBovRDruRBJ3F8D46sOSNHSB
GwmAmn3o0gBAbMLDzEeeR5zHnpRuxyO6h+S5i0uYVNqpVgxyhThkhd0+SN/koVaUaHqCFNv0cdZr
9L2yILDF3lh/nHG/7m13sC98OwZo11qWd+VTpjuooW9+9kWY3FE8hBOcYQZ7dmj1cJ5xpHM/uUWW
H+TSWHskvMN9P2FZMFPBDqz3eOH1CrKbqOdom4RAVKMv+eTGyzkKhPFH7/oF5PJRDhxz8hoq0eSJ
6Gc0COB0VmKpCyK7WrHznaG405MHuZpePdncg9NtkygjjbLo5ZUOffuyDxzzhibC9FDTab7QbGev
7bCczql+Wxc4hKCHRcx+z848ewAZ1wh25ICu8Ossu/lnZ1l660Kj+w7rqHVRFEjkg+va8+ZmhG5A
CCOuER8ykLyLYEw7rKKkLd8sTshEzJFqO81e5V1gWKjkhdKdOrhydC9FVWuSssUnMS8/7DFJbnyH
4TP147CjtEjEXaprqMGgeby9Hw7Njcx89XWR2JIKm/Z2CoON1Ney3IZYm4jLHT3/O51pXL1u1Rxb
CgUb166HO+005V2PPaHcloCtH7ts6b4oLfHDQGGCnOkoWWzIJ6zouEbU3Bh4Olu3vo7m29jtM7Ku
16n4XtSS4IDUrj81bd5tpJycu5gmwrkE57EdlZ1c+Hnjf++jQF8V1PuxElNw5UuTATyUBa40JfE6
iPDHbyqHcHXQura9i9ifFRtR9N1tMAflgYk+CLZxvuIJcNrsFp0O2o45U49u28jjNGrnWMgp+K68
5HHmnPy4EpEQgVb2l03R1enPhRtyzIZwHPdsA5eHQcUi2Si/o2MLlGVDIM50DnxZHjv2oc4mDfv4
MW6G+MnT0vtYqKR9mtZp/QmBKtlNYYtxFGHBEUsCQaJQVR/YX1obgYf6ylKQfAH0NkePPECUWZST
b7LF9lnLNDOSDVeMehA86TOQPGTU9k1xLMWoHtF2eVz/5GIPa7xDQQT9V+py3W3cZOoMJGT8QBzU
iq2/6PY6ZMrlGFznNwQQDBdq9Ofbpk/URxVF/g/cB0wObrdMN/5SM3ioaX1wvIHgFxXOxE8Rq07d
JmqOCcSQHcdjFJaUPeLz1VLJFbFt6m51o+wxYg/5tVuj4SMLfnrGYAuvV8ca0DAF+aGKE3FFhxsm
1QDudhetpCXzvqvmsKZWe4snILsltlV2W5QhZGTMRfdVDiN4yYSo7CuoyuMlQiX8t2RTfEy9Na6Z
s2u998IyOnPo+W0nufofSKT3qMwr69lKwB3aV4uAqB4DvNXsdXfhSEk7uiqFN+GrtVtF1samionX
mYlVvqXKUt1Y/tJ8qgb1nb+TUujNnU99zQ6mGMPiBs058kshnfwihuj1bbSAuG2rbLavkfqMj7k7
Td0xc0mG2MbQxS79pFXRIbYNBLjOIrmjj0vw7kS/GyH/StRSsQ64xmovaW5I0LKdy8XqQu51YM+D
uoLWSqPHIYVlPm/8rv7gad+6C5s4h+KsVUZwSizVfZHmUw2avl2yyzov2xyvWAMNYEkSxzqGU9+v
9wsc6jE7mq2HvYs73VZYNibZAu28KDmTq2rrkIbTE7IxJtM11ZKi33qjk36cSdJYtq1dBVfI9RJn
NztsES8HDuLDJ5Fz+iM3guyIQQRsnFL8TcnZBHAb0oy2m+IjxLDEnTaL7ux4vHCZ7OzzyKcjcOyq
pVE7AiDE+BAT2V2gwEnJodooKyECGkJBrB9yD9XMxs386q5dQDRjU+JUubXDzrWv5rjQDWkZ1PGv
Q0jl8w6BHGAXKlsXBQzRLSaH8mKwFt0XHypY5fHqcfsbW9c76jR1aVRa0sWtNwx+EQ27JSABmtTg
sW9NDAbtze3oLG69952xyq7KjO4sTGfKvNt10F2z8eqFxk84FuVZk/vkAKQ0Cq/LnDLprtC5PvNS
oMC7ILKzkJJYoZzzMlWSduRI2PbGnel+B4M73Fgi1uG2xkEPtM4vPUpx1Ow+OdJSz1PM1sRTcnGP
bZuA4UynzB3dLVu4zCJQoTdSNIypWXC/WH4bsjEboyUH4Utjgz/Q2nDG8x9MQl0U7GG4yg0J4o6O
CYYInRAbKtnkQlw7FlSgR5q5dXJWdJH/PZ2mb+uapY9pJr+lAGGLDceE+mFG27FPokQdbRYPm0ki
ULS/wvWyWtzqRnn5CDwB8qns5Co3ITJNadzS9QPEjWCnFJnIcN995tdpqH8MIL/x/FW08VKdXNNh
jOyto/u5260sNv5t3GfeQ4iASO3yiVoP7wMvzAY93PzstLK8k13TR/s+DNMr8kLah7HDCbwfdTol
51SN0xBDkY7P67bodm5D0EYJ1/ihKW1nDzKyvSwTYcGa1/6lK2laEqRD8zrmWLRz3WT63ozheARM
4hoUPovwzo6nrt9LB/gy+kEAl1Jhe4v72dbbrkyLrQ/eUG5ip07QkCKIHMH78+P2C0XuhzVR+XNC
37sj3DebdopBiWFuKdUNqzyLfx6U1Y7UjeqZS0juWXXywxjGwXZsJAE2hGl8o/KmD4h2Yuj4cX3A
6VXcWoWttlMdZF/spn6sQEvRpfObQ+gmpCXPcGQ3hvj9lZRydTG6XqJJ6NFEm+cURzEWuvzoFJo5
0MJpy2HX+1BwLLmYZif/UWZe+K1MUudL6Xjz1UTndidk1557lIw/UXw38Qvxqk3us91dB0mCrY7O
/mxeQv+HX5rD8NLUZtXWbv/UTiZfpSKLkBUKhDPgR9Hk7bZXOUlZtFVIgenCuXC2Ht7AZgM5shDX
lezdpyzLBmA6FdcAWTrMiGbnc7eUv3gnskWK8xpAJhjIDCEnAEWW74tatsNnyakt25bS8+xvLLzw
O2MrmqczCwzjbpCFdZZ3wn00uoGDs07lCB7Vkh+E0MXTOJGGzYxk6QMxXiZvLhHeFa07dQnnHcqu
StnSXOl+lE8lRsZ821NmBHM4VfrHMCyMFQYl57RRUsV8nuhakRxeGPt1MWEF7jri9+Zcr2zmkY3+
BKMwkX4RZsOlv3B+21hsRwZYQh1Z1lZXo/m110l8Igms+hpKfIVl7xHrZhOvdTNCpXyguxbFqILY
wxHwMGfVcWZTdcHs1xjUD7BTtnIxW09UHNDkvWx2gDEnRom31LaQeyWxfhlFCi/RloCXrPDBsKVT
QCuF8K+CeJpE7c0xdtomS0eI0VZ4MMK/4G5vyg9u68z9jlNFUjKlxUG7yq3CFF4tR8t2i8b/EIww
tkHOdbn3vUI2Cix4siIS1g40zEptX5cgdNt4y2lb+4QTrVmN9StkwcWNntG/igipQs0NAKaZlqQu
L+FGuZ697UcOYPK2mqgOEa+FzBvztxpll39J09Jv093MUKGNghvHa9Rm0l0bDIeUvVpzPmajVf/V
d72eBFEuZV43JM7Ra3tIbJfey1EilBqanVp8yy5ui1GWPAffQi41FiiZ6QHgn1X8/J+1FYc297Ev
DL5TZlp8EZTbsodTsdaSpuEwkBtGadR1SP6+jEEDchJGL2D6IIzDNXxO/cTWwRFd9cp465w+zr+O
cs4sILYAAlaLky1YKMI6FdPx8GnMKChEVwMbSn1jF7G9+Nsx7ceuPK50t3haLHlFWzx50dhM9U5U
A8TyS2/k55Go0KKy6LeIXrw6efAGIfNgHyBUzSFojWO3QCjz8oE9DmeHtDtICVjeRaYHDRQVEimQ
nBo2CQmhx3XBT9njNT/mQ1gvEJAyf6KSakJ61FjN/h4MjZ9Xe4nNuI2pHTRtdLWy9Yv2iVUFEKyH
iZzKceP4XezvQ2Ih/CN9v/qTjMbqEahvT1Jbi/kMPBFjZ4/apH4mtZldFur3TJX7NujjbDcpdCp6
s7odzcc1GJcXlT1A8HS6Fahjz6gD51ckOXjb0g3G68LBcLmXXo1Ya4ppBEureihIQgzPO7ZwoGkb
uZBl38xlc1SDjYpRRxKnLRLq8lmudlIytZIpRjpC5I+7wVuX+z63Zs0Gwar27EA5ISaFFOKoAh9A
WVJH+slaEw1J2EnnzgHFkJdiN+dN80MRqqw2fQEJCdQ0yCICMQoH26xCIHU2ZqKcnlNLm4oLO2qX
qMYySw/4tKbEOhDvGSHOcTuwTYkN5n/vL3Z/5vRt+LWaKh/wdZiYyDMKirnghBou/U2Nd3/cubYY
hy9IH5BNbIgJIlsWTUc3sUFyXHRFFLduUk7e9cYnOlVfaxpuejN7ZQiDLKgurLTH0Y7wGnMF2jry
wYimWkbiwhoR05KyBoIxwLZtVpISrA3BrR347arD3E3B7GlFsMC7kcR3o2W3/M5VHgJH6tuFh73z
YxA+eyLe5p8W4iWKh4VMcRMjKPvG4XLO7sKiVmbX5bk5NG4ZXCg/FPkTU6QH5GTyi/t29pJrZJLp
c6oc7nw0g+EacCpQGVkBiZAYZ8+PkRaAflWV8ROwsdEdDuuW2TQEFq+hc947lA/DXVy087lD0SLf
zWhjPs+ej49QlL2h9mBY72YlHrokbQ+DC/g8UD3M3hAdIo7nFYV+vwJfjsRy42AGy3fu2E+YuqoG
gXxM4Nt0ngYKdVrfkHixSRPiAyPAakYawWl4K5twcQ90iOizgpjJ+106gS6mRoPfgVgBGSIv9NK+
Y1PQLP21N8rxKnWdKdrZZH6HB4QQ8uOswwHV8dDwK1EDhN98lRGhVrMB/9BZZsfbk6zcbNhTA4UO
yiRGjlKCot6xoBcoryiX3K41FYDNGkgZ7EtSqOBz2XW+XzvN30kFcjpkI7XcTZ78i4DLZu8mvd7O
g1i+hswW06UeGoL4qm6K7nuhBuAFliDVzELTc+HVbnvtVYl7CaqxDJEJJUu9wfwfX1pW5j4tVV5e
aEv2t2j1oKbkkfsdV8zY0GcI42Wbi75Q23D2c0BD81L0gEYi0GJkL0QV86/yqsvCcRdxGIJZfLJI
Ldc3VK5Kj2IAIS6bStbO1zxG8bCpEWLctChM7H04i4VDQeziaujgVtUwzorsYyk0iVOsm+zq2J/v
Mk91kblvwYfZmylDe26b3ERV7X3pUFmkm2msvnp93X5RA9ksWd5Qe0RRiVAqnXjlK/U1tWY7ZW9F
sqjFzuNajdh7euou35p0tM5VwaDGQF2GH4ZxaC8G0eH1UMBAqAuEZ1ZiR5+oGBOmQdRA8CRdEIza
t/v7SS0kDvbt4G6LibAFdms2SaxxQ4kn7PvorPeyJtit5M2pTZ0bdJxwp+oetyz4eopbO8Wr7kNu
EuOe7Ytz2SxthjZwdr5kyaK/xMngbGRP0ltKY2ZfR1XyF7JiGxyGPzxGbPePjp84Ty0K9C82f8UA
LrhxSP6/4LmJrjVN/qOcBkZdNH5HoDzcytFekk00kLXEOFhvIYnAqlOOXx9ZD1TDMYPEhihEnMLf
vpo7V30uKHbsIpLgbro2b9aNzpz2kxVV/kOReX4NSIPbKGXj0ApDaVl63o9lpPqv9qWkHqSeWKDK
etrRA8fF9IUTbVvLe+X3hAd+GIqsY5bvo8hok1SHMwSRgF6KuqPXQMOxBfKDlAa0hotXw915ra2H
7Nwm3aZYzxFyL8NjQi6H+CEavy3PijaqB3+b+MoeLFi9wp8Vk1eJmoWeFvqIInbywN4hvHNWto2R
DUFGlYGy9fm4aKqYm8DV4uD7zRx9C5pmYFLpZFnpinlMZDY8xKlBp7CzCFuF99f5aKyQI7ONR1W1
4IVm0CBj9wVS0Ey2P+3OWsJ+R0MTod6+l/NSkoyyEnyDWkimiRGR8w52tEHSIl3t7m7yooEjTO7p
QKlPbUQGabGjEUvW1AHLEIz0m4JUoLHdwR8HD7C3pTf2HSC0dXKWDZ8i82U7tz5bMhIRMmaGswSb
ZEFosLWYX+IHqR1XxyzVU9h9Hq10dcUmT6KS/4YWPgz0pTX0HJgvi6VPqmALZCsCofmH9pwBFfy7
OUfzDwN1jFeWJicyPYQPb5tzjc2Zo9Ay/mEXuEheu95uUAraT8qrU9SeczQ19ZZEEOWGm1BVGJHI
+LRZhQdShcLH4qXR9fvretvt5bJC+vTYVWP6r6jAo3c9w1wsWJNIvH0uW2kaLfVJ+FGXccWLaLW0
y/7QqHyrPjHfiI2bu2G8w7R8DWLg765hiobRYOOX+FmfvnE6qWo80Sha832Y+SMiuMnWFpaPvKBZ
eXoU/wjn8D8BNfyd0/Dfx5/tzff6Z/8eC/G/kOZgIOv/9++wiDcwh+335vszrfufL3iJ8+f/93/M
n3+FOAj3vzDAAINzPAFwA5r7vyAO1guN+BXbEHn/5fg2BWIvjjEK2bDb/4V19x2w7nyGsbGa/yD+
Cbjhhfrx78Hkh5HveLhj6WUaKMAvWpoaO5WEEpx+ftXJyrWf0K/ilojgr5QNsGCSVPAbd09kda8a
7zPF10YfSinH/BNVlJneyyzyiJmYni9N6d04uElDla4j+Gg5n8jENPVGD8EgaUDDaLS2ZUQIpHsW
1KVp5NLs6kKaoVU9401JU5JWNbuckfP6/lW4/irzZV2mLHXsUzSmWCQ6dAHTRa0TjBd7RqUd3nlz
bdTs5eJM4bOiFdg++qgdubrGws4DqEa1Nl+tsxQ7KZKaoTIicFGnA1L1nlyMB4u9dd/vwi4ZqBav
3kpp6lgmFkvPAbyKkPV12rDMPCv2gCPZvTisdbgrfBKTwm2XUCN3zzpAjBMJDURocxPo7yT8m8+J
kG9DHYoenb6IY3MJqusoOdPNJs62g3Nrm+vPx9FYKDKmuO7pb2/jfwBBvJNy8chDJ6AjHfm+I/xf
WAeqpIpM/1h9Wj2lUzLWkb6v84VdzFMgdh3lgCHbu+laLvN5O1JRWB8o3sxDcUalTUBC+v3lmHnx
zRsoQuFEwvUAm4IdeI+l4DQ0uLHWyeOrKFsXdqqznRMQacjxMMBZhXQaUQImFcutKB1e6XxsSGj9
/XW8kzgxFFA1se75KOqwjfzCMFkjsFKjxEsJtLEV9Q0CgmYqjvh588C/i3kgSUDyFUYKWrVuSZ2A
uleHqHvY5Qtq1OWQrDR/lsM0LziREGVJMTgfQNctnvWh1tUUEVk9jGl5rdvEK6+jmkb13e9/hVn8
3txNXAfQixjONpNE+F6nBSzA7ygnLI9IY0i82gTTasyc/ji3rEL4HTtkFNBV+hYD1u+/2rG9918e
AhcChM+r5bg2Nr+3CxLWfgDGq5c+grkjX+sjulsjnh4oy/IME68yXx7mkxkD6LXrwqXs1E8xUZWr
6Bvvho2ysT1keWpGKh4Oo5Q2fQKmDA6v2QugxAmL+EM71hAjjgHCN/7bTOYxnxkogrvdjYv9nQ0h
JOcp/krFis3CPVoE+ktHn2Mgyo8Y0wmSjVeLBnYwI2IjDVKYgdujM54uFr2YVTz2pDEnwLgwVoX6
ZGx6tR+92k9eXUhq0uXQb/MwyhROk44AHHwqbrjwKdHpUyYIwXw0GeWGkoCMz0wsWkJBmC4gP6Xm
5+nG/OYijxn3uu07vtxvHcfPfiRUkOflskf4PcOuCRr8G0yixhvUIEni8hDx4hAj18INnB29bjsj
JE8hasaaNSCIk/n5ks7oQO5eHQkAuqje38kSXLD1vT1NkGw4Ox6e7oYKofnkkN+b7r2FipX4bCNX
L5yrqnCNQL1I3JZkLKTjjAYm2JMxZaa4wFVHaFD4XSdHhn+yrtSn6zzpiDlz867uWhGmGemXCyUn
TsXVbHNkx1eCp2TTkArJue/k5wiKwWjIXz8K986A4cXU2HjyekhbfV/XtmFcos+cIGzm5Iq7H8e2
e1Eoogksqs8DW0Pi2cpwdorkoszQxgDDRlNGUoNrL8YI11Cn4Zb+fmyIXyZdJGuMPZYglloGx7uh
kQUYb1EwDJ/a0Scbawt5PSZR8XXOszqS8fDTTKWxFs0nt1rboBZj73/yqng5WhOSd4t6sO5iNzKm
Fq91kREehzlU8wPZXCYkfqzQu4fHOHPNfZEK2fBRUMnujQXcU4IDGOboPM1xz/WyFQ9DK9xhvbd1
0af3sy6IHrvqwhV/9boRruzC8dI7LaAnM05rhylfcPoXx7PN+92e3nZnWhxcDAWeTy5L+C9uO5HX
1Egu1CK63rqVTlvZEnkOhKUh+/y62jnaNVYa6krFGG/x8NszlQhEKjwPlkfjA1SIKfB6p36R2vah
KTK6D1cp1f7+B7oz4/FyBo7K05XnrCMEPtKiuj64EKWPv2YP22mFxl2LFzNc6SQvviVpEQX2x1nw
7SQI7DpmUcVtDMoI3Ob7XbkkhpA5SZQPYbDiyyFce1owergNLyenfhGaW5T4fl2AYCIvmWZNRBXD
EZfe4s3MynRl7Nz/h6tbZLORZMNJadvFG/vLRg+wlCtyok0fxeDOvGtk2Jl/4FpM+pggr0nIeybf
qGW+Huxezz84t4TQKbVLmc/6AdLFLurr2NGjFxxdSItdtG0SEqKowgCULPQG7V5BbrNFBql/rlIO
m/kf2NFvTzwcczjQGaI48UgI7hG5vl1gtJitURIe9uAsqkstOLP0cnICK9nbGhlbUojOA6w6D7M8
qsV2fffj7wfyu90KV8A4djh1cvo0g9n897+RmlalHDGv3fyQYv4OxWeakVosB1DmNa98GdKngTga
UMsCmxX55umGYe0tev9PryN2QfxzARRu/F/uRNlREA66Tr563VzRmwmZkc+yf8Dlb7xbc+XGZkAw
6tmODBnpO+4fNm/vthucYmx04S6OAK4GmeO7B1KU46Ay9DE8EPpbtdqwVANq2KBua9zor2Ao6r68
LHxN1/j6H94BvpidDloxXgXuAiekN09iQVzSlqt8yCysk80tk0XIckIvw+Ifr5OP14xqoX+Krmj5
hFRDVO0f7gBb53cD3oHqIBhVIWAHdrLv78FMPnNfksX30GajZmx7pwGWFQ1P76waBqbzY1S2L77A
0yYGRxh5glcE0VCJ2JCrunrFAQunmbKJg2NvCHEMC2N2Mt7Crnv5TacP9thIEmU/VwtOv+1Mw4tE
jKyT1qA/5hYhVsWHISFS1NqjpsMJd44SxC+DS5c+FBPxDAyhexJWZDYOKqRZrnaV66e5uk/jyLzF
0lZjsVxwQqomQgktvGKQVDO0HLgdTz7iV3+wFczGjfs6/RcvhsterWaT08dzV/RXk9BenhxLxzaL
BmHjqRdsYpMYEB/cqV/bx4YSImuM06yYuF9XwNZWywDnVHQlYrHLssFqyMrfCo5alyu6fU8ebCex
EuczReuqvGmSdsA2m6BIZjkacMOxUxAecYTTlZIAVynOI9Wxca9HiTHDzj5Ez25HmZ0cPUSkI/Lh
7VoElnzkvrSstMQ287APnCdLLmEVwphb29OeZVa1cRHmK+yMZcuEb9wPyLYNzYEKmlmvXq3w+cnE
XEUksC7nAc5JPgw9cMYfcU9HVVzyxj72+hcchjXzcsOay2GSPZu5wQkCAD4a1XnOHrHOjPN6GvAX
kZtNpI8m1l4BIgLoPLNdUHSCtMFAuac3qifziCFBBmjFelpJVnjsthj8+AtsCMxa/WqX93XmKkV+
DvcK3mrdLKkgzLb2y2r6okOQ3unlOLYkOm/dCglet8d2y37EHjBAl4ceuPP8V5eEL7t3h64xOa1F
29KziIoysSE2NsiW/DsrbXjHKUoWEY2x09AAx7EyPw1r6cnBNhmXqBdg5aYKpcYm7ZfOJqWbLlT2
V815ALkTuGsMsHd+Naw6vFAnrzo9b5iBZzXRMqZxiRWQueOTRaDm1F1YwMILh3bPi9NX6d6zx0PS
1+l6GbQpit4b+HI6Xh4YMWu7drsaJXWcHRFmGft47frdivIr4Shbn+O1MOPJDgcDTqhTWYtph86g
5XeyTfPcAKnziw04TJXxqb+ebl6f96tpvzltp3wRmk95XZVxzpuZOw4XkinPTlvofzh7RiCScG+w
mtr0q94f1bqqc2a/aWFe98YrTcXAGNf5RfpO0Ftn9QIAmHES8S0KzwbHO2Gm/v01/LJ40BJg2aDd
TtU0+KVi2uVhS/PRmu5QzVb6LrPboLxGmAzKy2o8zjoH2F0Vy9rvv/YFivS3MzLFUoxAkakeR6hI
xfvfHtE6ttpwBnvuoRdenvosazJ/N3Hc74bHOhIjgSoh1avSoq49OsZ8m2am1QAFjvt1mGwhOFmB
jSpQ8NVr3c/+uZ9aaWgfeYu94juYBTMXrPk8yPZDPPkGhIBAy8EoPStU8BiM06SMyFQH1Va5d8i9
o/zBBjtiFq/SWqi6JM3o94dEja7ZVM8cvaFOnfaPiNM0m8rXy3q1DSPONjNCZWEyVQ/RYrmoRXSH
8rjaOU1f2AvN/7j3kfQk7OiLcF+s0eqQi5U3tkr+sD6/3MY3t5lnClyW9EmTTxm8RJX8batEJMQM
LmNQ91meQFI7OnWcxwWVJVdqaz/DRMv6axJIe4LqHSfrwpZIobDE4xyXybCuj3EGaDo9w37LoNrX
Hf5NeTB9eys+613hcaeyFZhpDkJhTcjZsxyaFve4pE0iToc0q5iPrvRV6RzSLJSEDWIr7pwKqQQP
0ttVHj4H+w9HPf9tI4DdkGlLUIYxuTdwPd/vB5ygm+cUHPY9wMHAUd8L7QNX/QHeYGRYea1jzBVO
NI+8ICTLY2IlAM9fHXR3TGvRx0GnPv8bxTJTEMBKy3iQHG35A61EHVHsaMd1iMbzcHwBdZ0+2Ley
olAXw+hoopZi1KK4gYLSZhq7JKUpoDkM25Vt4nmQxAu7RFRDhosGmMYs+o5nlTmUjtAKtLjEw8OV
pFLqTO3Q3EiBQN80oao9QiHlRxtnZquJajpzsaNjr0hQnuZ3qLSpj55RSEFvcwjZ5DiI2Xt0vzS4
Bcv6WDYbmH/mKUNFWl9+Owpg+8AUWQfNHw5j788LnLMDdqdsFAnFE78ceope50QUjvGd5+fTJL9Q
OCn13Zp5KVOa2RqySGYoPkwTDqcWV/P7qeb9DEfB2TjIOPKb08ovu/S2Y0lbyjq6Y7CBOxSnKXXB
icwr4GZ4gyEAFERQ/GHs/Yfv9YQL3DkMIcr+gvoVcg7yGVDpne1bfK8ve1Mun93WLEO99phWYHag
rPzD/XbeVQBxq9JNoCEF5Ng0Od4fjyp66fTi1/Vuwq+s+I0DBr18+3oqYB0g/v2irWltWXsIDFqK
267iaJwTtp4tdU8lwf//nJ3Xch1HtqafqCLKm9tt4AESJAW1dFNBdqvLe19PP9/amZoRNyLAOedK
QQpEucyVy/wmD/r7Jl07hpJwHJbyX3RyQoxYflFBWVKb/DM+IYkFWcuEvY15Zshp+HMBgUhONWWu
k76ucThRjIdFKgvB7f0h/JNUK0/EuKeK+9/yGbIW4MdkW/N/U2ajFnyvK764XSIwdymEpRxtCjBM
3XLq20Be9Mdr6aqDhCww5aZnYuoIqRmXMSlD/hFOh87MwxWzv8/eBtQao/oMOS6m9Eqiub2cz9nS
RfnJA7dcYdWI0joHeAEGlfLv45t5t8BsmJiQzyNZ1aAGr25GsrGxYaTxWvtTxl4yJ7Tv+qPjDQHX
GsKdPGKoF2TNPr7uO8FDG+04l6ITSQa21rvuSpSsCTW4S6TBx2jEyHyWLnddr11cHO3Rky7t3jQg
SSXFT5viVae2yYDmD0mwEi9aQlRQUNSxsouwjGp8Vm3nb0KUWy/SMzOsmOzFStJ9xIBmRdtMWrGI
nGf//fihvHcrUaQWAvm2lqRl1yOQCPDp7s35/Kob31HbRP6nyeq2MMUTUUA+dzM94x3xg8IH+3yX
1fYwQlAwS0lLcPbpeJqxv0iczJSHZcM6piuIiZAbAI+m+e07xtEcBzoEB8ddIxv3cX81S+MAwgqZ
o/tgdP3CuXVHgxrjt9mxTFPsiiQnsxdPeuGZkvTp6Z3xp36i5zD8ATfB92gBB0MO9DrYEM52bgES
u952iGvfnOtzWaR2GD1M3Yzo1N6MJbYg+nPs2yyNv10pAQ1D3ThUia7VJDxcUlplfzOr9j+NTBHw
0S37ck05Ak8Ts7gmpERtOVOekAcSXQ00SLxtuaWcRvJnPLRoz9bGfVKZbWNRbKwUHcdgtrK0/0X0
e3faMI4FokH/HJmF92vT99JkdzFTeJ1rR3boftElK1OEpUjc2kzeYWCVSOwMoA5/GXzfX142BaKK
nnQkaIn8HCDItbKcaUr7qjvGLgA4zpdiCoVum10mia5XiCRGmeR89F88PpYBVwHVI+r74k/gklC8
25sp9I7c2rv5MzxtKV7zkvyNVrSTTDm2N0u84wHE7eyUwB2dHT4gAoSskbMRdaIFqUtgw16kPYvs
jZTcePHItATugQxEddW0NRFrCRvU3gwOY53MoIIN73JVvbIQ15dRUp9MY+XdbQGAELDg5jjlwNDR
HjNwXAljogaUt6xOK+MXEfJduIZuEqEq79kypscY4eevgZhNYQ/MyD/rEEXV5/LJdeKu9Mug6hLD
fL92WC0b6vrr64Js8K/qrOuE1EX2mvXAZC6wQ9e+NmeIrbX0EhA836p6NGC+Ecu4xlLAtjkNUfhL
Mf0r+QqXzy8ZQOC5MoyM6JT+/OyL4aFXFk/JNwT0M0xiQbFQF6MaS5OQlLFJo/n74gYgd0cMR7Ew
Kol1Jeh6k1ZQf0hb5mK/2pzvqj4GvLwCyQdFA/TdkTWg4rk1TZV+S6JEIsnmFA7HfcGokvRXJWgL
s7j1tTUm3km1mpIg7ZdzhmPNLZ69dBMNTzZ6wGv0d48mBoBj+XoqUFaJgy5ukA923t7u8MLtLx10
LhPsYFnJVFsloB25M7twgHu/vurxYeYMssz9C9wMkxwyj0M6zBsoh8pnHoomnRkH0NVQBdxAIAet
dxo8oPd45gTZRHmJdl5FsTwv3aWdBFeU3Q9IT6Bi4WRITb+qHunHx9d1LsCmZ3YP7gHxCT/yrgV7
p9HK4CBPiOCoAh488DjfNJkJt4IOwJbDRmnZ3r9KiH4+NT2ZpiE5b5msboLtuw9qtxt2BEEDUtkw
o7X9q44ZcpVvzKAQ5v74EWlr/xTb0JPGgCBAb4Z9ZFvSdv95SbsrJEw0bYLPWukHvcAZsk3qtSKw
4IG5R6KpskdpCyqDiiRpRbTob+2iEp4iAgLEML4YmqfoBKm+zmzBtePnLkIIXgxmBnkp6yIUJQKa
/p8w8x3+LifK0NSn6yv14zQCzU6Bh0dTjjOHknGfZnRlvSNHo+ivhEwhEGtQ+nJWPk3zGySjfF/P
c763+XhE1BWm7iFTN2qkEzAcgoMt/zhOTKSg0pLS3b6vAFWDotQSDwVtIZzE1tUZIjQx1Hy1Zn4k
+i59EkXlb7V6EQtV0br9DissDNyjbY2T6XxiQD5n20OVD76PW2CEFkz36K8Ds+HXBNVJHgAeJgwA
kDoXIRGtpJVGFEz1wepmMON3m5nLQTaTv/sY+q4DApRnDwsGWuIuqUuZnR0l2pHacTcVT1qWa5ce
qnmfkgbs8efSRTMjv2lmt4z340jaSkMP52J6r68xjTH0fcpQbiVzao8xWUE3iiNJf4NiL2gggpV0
Edb6ovdxBL+F3nNdALpuz53j7I7zMpljCOE8quyEBpBTWCKNhjimiIrsNEOBO1lRuVQxCa1YnPhK
e4PuKDzdw2Aiq+qctGqN1nFovAYtLrWEDDIlvpkNb2AyzrCRoBqfGmaQuArC9BalO9dqB1YoLkgi
T1fEW8Jf6jnR2psWHPHMJO1e78BLMDg7AXMOEGo3ZxtgwqGHLOrZt8WWzSh/tGa3rum3FFGWoX/T
0MuWbjhvow0mb9kwkI5ZmfcZNCZWq/ZvmZ0Nb0osF0brSScpACtImZ7XMccX3YD9IXqQ7uBnn/Iu
LbhHLRX2i/18OYL+X/HHfg4IWexqx7U4q5iC/LyfuTpooBXT5JlMwO1POwAlA/R5BWmzPiD/spI6
OqDT4UkoMIZGbYQKn7Wlk+VVtIQbW3AlNm7zXfCG2R2Njn8tMUunOViOb0RUg6oxDTiEUXxnbmUV
HxE7BoJzosIx6gA/eqxcpvu1HUze7szcT8ZIA3LsIEHUwCUyUxLx1Ys5hjICMvF+V8qWHr+Cn4Pi
i6/LwQLWbHVnFAkMozq0DMSTW9gwBcNSBjnRRVmzdRhFhPEmgouVMQvaoUQ1gspJD/C7vEYJeTw0
PX297ibP6jYOzgypl3Z8LPEmqVC9Uf8QKmpnoBUB1Warjl03Y6Z0Cscd9cGTh5RyWB12CyG933Ua
lzjtXLUISXrVvCJbwaqPIDJdUrzULqRgVZMgDbyxcZxhn3tIE/af9rYArHYI4wKNwG91HqEjzVdS
Uw40bbOmeoQPiFUL2dRFjFTnkMOe4JI6Ho1qkp4asbNqkk++P1Y9q7ONZhke6fxRg0JyhD/27jN2
L57V3RUbJk1ARDq44zCYzdbp45M309HKbmkRiGSrxrbEKnnt6tXhI+oBnkYY2UqPdTAZkbRHJ40B
5x1GE6PbP5BwTlpIGoO3l809pFlaJEc9N4hYcptzaHcD3MLDxzuBXtj1yUanhoDooNImncvrZM1N
R5/ca0w+1UnDFPHMyRTWzQ2nEm8AFDEq/RdlSale9pIZ0ovezVGTQvY/YOWHDuq9HXYF1OUW+tr0
NEL1rW9i3xObTN7cSqfZmVOo3Gmf7tD9KRPyGxqydL6mMhPc4bL1cgWZHq6vASQUKgAfLV/+LsLp
UNZFnIs+KyTTrHKPiElH83aeJzqOAKymXn6JP7UUqfA2Uqv74dojyVjlQrExz1DPZAheh4FUZjl1
r9hbpSgo0WJFOI5UqVtyaV7A/KARdNDgMwot7jE32e2f2CnM2VE39ovtyQ6gqaI3Yxg9sVxD8eM1
cbYJ98k1zqZDsUI0SW8mu5U+n+kNQLrMJaXYf3UYxhZf2wVwLKRlSQPXqpDRfSYAlYaRG1id/QZZ
nKqpznp+UIxAzLLjNhkDU2Pk5RGqUXlr65ry+N5qCAwCqQg/ax7mhdDXQHyuqCsaAwUI2EzmTj9j
esStRpLbIY8kV/QLn7Dimu3G3/mlSRrBwPrSDdO9yr6bC3LLwSoTP0BjCZo1iILVNslIAhhL6YkW
dhnd1VGMHvFDrjSA9Q0HnRVyWyOCGLztAawk1zRNVPR4cfYQ40Nc1WXZk8KmiLe7R3S1J8M+NLmT
JNMnz6zB6mLTbOYl5KsudWkeL4Urve8MThv3tamXN9XwedEkzXBxgcMKBjEzbuwMOxg67U2w0bYb
J/6ffZcn0xIlr9m8tEl/b+eNn96nIJM549t9mrgAi3LllZqGm/OvCf4dqcEWGczO55YhrdkcMzMx
oFr0fit+M/pAC5257iDJBlgIYBraECbtO/0yAaa4e38OGSnt4w27O2Sv97u41N7qf26b09CjFMP/
xHMWMaek+RQHPaP9qLRl1IEHSst9rRBWWNbjKj1m4G9+0H7Zsmr1/ZMqYgKl30u8ZInpPzTlPvBv
KXflq48u2gnA3S4QHj1IKSwjTMw7pDyQXjhMqJC26c2MDqX5taWZVtin1LNFhzv2bUEwNEbT1c6j
l1h1OkJsv0zJ9GY0szqYg0PbJZaBLMeGnpX3mKgPtvquLDJViUYtcyG0gqdS+paHQa21ad7de+GO
VSGexbs/J5j+FKgxi2iNOjDKeZEJgjWCHr2ZS5OAdEOjN4PGNqS5E39lgGEt5kNHh3nzz1CBl6U5
6Sf2lr6tx8M6raAfXxr0LFijFIMF3KzGh2L8o7yEkYVtSTzgGGjX9TNnchDAXCRc73H4WLYcYOtt
gAb+Bh7ArNLiobUNt4NZB8x8jl5G6hHW5Dh78r3y0O+YwS+qQWRsncCnIo+1SFkeMnIESrTwmd7M
Eds1iPR6VjPPpjSd9fTP3jdx7qOVKG1mi4DCmKmOOonUG3MlvrHGIBf9JLEHc18JbZysgi3Qb28f
jYFHThBhnO73dgg/g8Tw0HlZarkdK3els4voP7GhiumN0qcJlski1wjqzjbPjVWC8QSfiyIn9EWj
z+riMLh2mLdfg4RPZp4LywY5ei6mKQkmFNpV55ruIPcdQyvimXBLamVDq+FEh8goQcipS2u7ySp/
jb67RW8TnewCDerD6G9dMh/yYQh4q9aazv4MAVFts8VYYsOBkwRLjXbTYc17Ed5v+TFK0oOl9vKM
nxTz16wpZAU7dPu94D6DFsv9Ap81Ab32Nlm8+Tf0MtiZoduoYiFizd+2c5TJ0kena8xuAmziIDgg
9Z0h1t15E6hcGFHSIS1QYCYUJDwtIURV9j0k07Z49EnJuvozvnYSsDqrjbmjldqJ/6czMz20MXyz
mKtjg25XGb5tQRCO9ympHF9I3w8a8nKm2ZdBIaLQbut80d9rKsHYAESbcpcSiYrQkICdMpEU2kQO
XH28WfCqq8dnDRYrEwf2+b2uDOY2lQW61D0Zz5cm6hBGuMGbft//ShaTJlKcyfAqRepLTjBpXaV9
IniBRXUhBmRFWdOE58tLJvTzpzCH/LY8VdW09/ldu1LymLC1fZpBR2+AmrDcQjGXTYd9qM1qSGQs
/qOkNOx+bNHehOi+qW2iH3AMmTexakyUtoFalrWEhQHYA8iGS7MLGWOB5DtRLg0wfVzG5SJXBjLk
8vZ1xK6mxeeRFSShUE3bDmK1/F5MGrn92QdgWn+e3TrnEJybSradpYYtZenIddq1FvLCpA5IGPfy
FQA7Sf6iJ9dZjwoErfsd8T5g8LwnVkxXtFLje/UsDgsJ9AH+BLvek22eV3L6w7WUY0CPEgsVAfdL
7xDFFz7Dpqabu4s+C6suCDYQ2t3k0Ki/sY1wJDh40yL4RD0Aze0k5SeL1aX3hViO3CsWV3KVvBtl
i5Yo3HHsB345s1Mr15N/7TPd39+yNR5i734gaprrgw3KB9yKfm69iPTL0DvbcxuZeA9qRBauAR45
f9fOOghHAdsQ9y4SMT8/JQt9fNIYC9BycExtgGT3UGJ5fzeLSv7qyds5uDePnlkDr7lFxfrJ66ti
mUD6d/HyF91YgiXCHvFITmujhQpv8KI3rkv5bo4dZzgXkGPiAMtE9AqMQ6LkbD2liC7OyhJ0pxIh
zDKe5NPYCU3XPwelpL0rldc5DBYuwqruKYfdJka+7HlR8s+4OzjcR+9h3IlOrpsBYqMH6sbrd8U2
FWgpD4aqtGzU/iLkrPT6R2ei1joBlyk7++DndtH+hrG4tGycPpSWzbCvsnJVB4EEYuAPumegZZjb
vpWDf1Ia+CPWZTzQx/XEdTXBSJUpAP1m08YDEIjmz3V1WiKaX+Ms+7JkHDMNPnjBmqNvX3jsRVgo
snIGe9mbDLTdnDv5o1p3H9/Fz5MIJt+Ar+2Q6gksNiLK1/rJvfS7C6w8X7QNgZqO4mnE/ggp6YgV
evEHqfnrsf/PvX8ubwM1oAgPLNAOyNVeNRfm2VjxAQrXFxsnFLbupBjKegRAk4q8C/1Ek9uIal/l
+xcrlv+fkaktV/tnq4M2A5hlEMuuwyJ3rvuzAEwCEjMvpxhlQVfP5UjpjexTRo/DRI2mGpx8OaNT
1tABwAVGgjg2xNTljG8EeqRrcPCDMQJITJ1Jfw8p/47MNooLATbmF9BqElzgoGi2Gdn3qQmTav5S
FLUUaBo3mtFW9KtzQjtqG+8//ujv3jowDzyqmLcwfWIQdTX/CszU8F1jsJ9xYCBG6HhZpIQAas3L
fDxfZ0k7YdtfCFpqMg74S3bFxzfzc1OcJcCQnlmD6ZsWJKx3M5ccPGo3eKi8pd4qOHvczSRgqCJw
X7JL/EXZhMD78YXfbUAPqWkLB3vmHQ6C0Fdrzx5DKGqROz1jciRZVtDTTise9Qh3cjvwDDoBnLMp
wpgnUcXax7dx/fyCreBID6DT0Z1/h1aYFmsekmopn2Efiegw2p1iIEILOyMlYoNAKjhpA6KPr3xl
jcroVQAdQPsZxTIVCK4bGt2cJWB6Y+MJJSPpG5RBTLF7DvOu7cfD2HHu/gDrKWMRHBOkwYDwgBzC
bFo5yjHpSuJvVpujbPKL6Hi9RCFe8C48tnRkMTS5Dgz+sAMDCGLzSbdVPAWuHJUz62WJLnVCkNLT
oMr35TRGQODXQeqyEv4ZF2xGxYBVMIZjWAtWTz7hPwAlvS+MTBc9LRT63B1srnonQC5n88uWjJ07
nSZrDMzviP5KOmM5mLx/7yaYD8kx6iDCwPxJUJ3K77y5TB37Fwid66XsWzZK87ZvM7bEZeEaoMMx
MwPYj4Lnv0lxaqGi1icTkCbEcu4tzDyKA0iqQJqsvfK4zY+Xk/czpInxre3wosKArQwi6h2kiVQA
nVi/2Z7zvhHbF0TpmrB/juaojN+SdTWQZBT1Q8q6XWVxmtyc+WDH0bhhAui+jIG3tcVtu3dm8188
fpLie2pYsJmcgz9YM1CLcCJFhwu9GTIRb5IQjPdi2QlxmNYmkxxX2Szp7L2riOHw8sxAgKa6W4pV
0DyCm69HRPd/gIMAIAZQ44LX0DG9g5TEr8QvT/aGEc4e1nZh2MBhPiG/bSMmV5iiPizWNCFZqA4W
fknf6StGSchRHiH2Bf18psfsDAjVMDIQauZcbEI9M+cOrU+eIJ2m6rZA8F9S+HCQlVyiXIVPXuCR
y7Zo4jjDiGQqulfoVNEFSc23j7+e9W4NQRViz5nAjAFFUHv+vMiDkAi3MCnEOv3CrmjV42M1Q0EM
dts3Y9zryqWMmOL1DIWWg6eg2Prg6hQltcgnOcZMRJ94e7s7CnRQceD0Y1eMpZrfzNVOzOXUIQIZ
/2oIeT2DhPYPvIPoAQMJkND1fnCgnNMANvsnisHWq/8NNz916huIQGJ/pziYmi231/jXRYS+hHJU
hbwUuVwW1i/e73Wmhd0vdwLd2AdtyKu+CiJmbNI+Yk09Lei+7unvDlJCbXEPrsI1vobk2SSmmNME
1b9sghgLdp2x2JkfxmRdjOgFKehqWc41mUIwHfTNL2UjBQ9w3zD8kxraGe53AiqrCGZlbIw3Hz/D
z/AI8jOQKj60Lty0LQyEr/G62KZ5fcCo7SnYjbEHGDDElZOckMWR0+B/lR0EeHs4nsM0ORC69rWE
CTOTjprcq570QFFn8J3Kz9ERyJh8dT5AZ/sXSdL19yKMoU4ViX0KSeq7/LyYOwFuLO1TluYBwbKi
+Pb//Pv6ZQBQ9HMQDTJ5i60Zkvjdxy/73fWBhIeOd0lHXde59i2vyy0dN5KBR02NWAhqUlP/xNqq
LA/gw31nwwz+FUrp3Q3wmQE8wQyByWVyxPwcEHzaxz6SBsMDSLpLBHQvRbY+/HBOk84a66/qYLD2
2RD8/vELkA3xz1M3tEjNBLnAwYJpxvUmxgXWhYqabI85AXL/FobTEN6kAzp81ZGb7g2syG3Iwr/Y
qFe2yp5NJshZEIFEIjNkzV09tygyO3vV9I8wi9JueglcDI7foqpHEEkP02vEMpzfR+TuKFzZN1Lu
gpcP+E8W27n0v7t8onAdAoB6O3qUKy2/G3zOpdulp/VUApeRQoL1QH2CiGWScM/IdwO3y10hfDFV
FWDEx6/1OrMCHsvCBmQK9o7s/7rIiT1xz7Kt/BGtZ7EYhCCJOtcBWYC+6M5IZc4e7r2K+6WMIrE1
HGaEI72QA/IXH/k6pIg4EZ8ZI2uspqi/rkqRpRyjxBm3/FGpR2UJYDSavpLZqTbgxw///nJELqZ3
ECEBxZLS/bym88zzmGHu3gOyJAGNstyWbq9bziSwo9v9Onf0rsQyeMc0GkHesJNDz4RQc3XJYYjX
LiJHfNAA4PzCV1wTpOjfpmGRWZvw6OfyEaVKmHTHvvYHt32xp3FvMYVwndjsH90WnMT8pLuVmlDl
JaDW6a1c3A/XMqbLpJFFTYzlIsoRMLs+e/s0Ymfs81vlYNjAZcCMizcZYaF0JDUHmYqs3dKvZDiW
xsxuIGEpvtMFj4/o7eVUmWYZZwWIkHL8j2nS8+OhQkw19SIVQg5ikNZsE2MO8JqpPBRJvoZZ5lyJ
92o122SjgZVJavp3xtXP2W4ekZNlxHeERgWqDId1ueSMdwe/dsc4h5+H2SJtyR5uHBfRRUGT1B5t
ybmd5JFEJeJvitSQ+9Kg15009NtlwzUxStr2sY9LaR2qiqKUEvCHsjdHt9JFYX/pjX7zb4cKRk50
j8c7hHPVnDHNZeG5c2Yku3PjJVDsP6uXpYsVHY5zxTHWjTM9LGhWp97fdLeFvqZUd/al56N6wzTX
pE98waCatWdu+S3Sc8ZmHRVkTleCoR3Jywy6WajKehbauItofGSXJvM/cXa6LHBrN3Nfy5CVBMeB
DqdLZkYbs/0vGTK6qf2OAsj30cWR4I0Zf4kpBlQtD2JRhXgWAr1qNBzXls0LNCZbCJHgA9DOb9lW
kf9Q2e0SPWZTMEzfcjQioAIyX/D26KRSK+hANYmYGVdDxTwUeYDEOeY9nsAvZQfT/zvApwzjXAYu
fneezVY65EkGL/Vt2saLw11qGQlgeoCZ88G3PBqb56YsoOQgCykdzBGpOGRMkRNkida0FKLyAJ5k
9f6Fb6NMKEvfGJ1PSeHDC0bs8tKE160ulKml8azb0Jh22/aPqnRnSc1oQbgvvdktRYrTDFpwvy39
xn05nWEtCIvFIChQIdpT723l9+xvzNan6d80Myz3jaH4PH1CHqdq7RvDaI3tLXD31Rg/wd4TvRlv
d2VsXECZH4Az4j0xlKdBzYH1hAB1AcFfQim6TJtC1KB5hfSrWazUyr5FWtgi+hkfAuaO+40GAxAN
iQW3qGD6/fwahMVoMHtSHXYir/RaehUFdAIXbbjV/l6hXJO/qmU9+Stbtrhs3Nmkx56c9jm0h+Y8
Y7zMMlRghdhg3nHXGraBQf2skD2qm1RACmVhKkxnbmOaZILFRNdix9w19pgRwKqT+YVmdPl5sST9
2ewqb6KFW6ZJClG0j+cXfKaTBaCXxnPWa8phq59ULbFw86GBmTiIskbd1dnRflHdVLXVizAKjd9n
r5+dc6RCl579OZ5XS/i7gDPHC47VvPAt9WvSmgFIWgpNpOCo4tpqakKrl+GxbtyXeLHsbxq6ivfm
RBcfOZvEfFtHsgtmZ1r1IEm68SsmJmjeN443V7Tw1ZBDTagw3pTVOC276OLRrZE3tK/wLEAn8Gai
5KSmaFhvNYwbXEWawrtW8EoRAwx+XmCC3Q8t9DMuTHa9Uw/OiQC/XZZpQKsdtEVqyZCls1Ivffay
xt/Rm1GBMqvjkCBaIcrPZiya1CzyI4ZFSG+gWO6CUunUZsNyimWP9ChP3zvbFv6GRhhf94CKZNx4
KFvSC2MVqJG0+jR/r+1L1Bt4CwT5AGw8r0xFSoga3J4V9gJH4pCVUyAfU5l5qfG9BhUoiIxb93Jo
4N/Bgp0n/3K4qdaRnrU7lxpQhwfVZJxyS7agSybEd/UVNKSn98u6rDv0Gcvk2LYZTxV1RpBDmMTd
BGI3Vm7CibEAfPC+VRCHC+2SpaN0ICVkqmr5v7mXl+n7/11sFwIQgtkD+36uC/l5RzUu9FhOO9El
qKiP9/oDmeYqTQ97L9M9+5IPWw5WSB9zWOyQ0yzhLuea7v0UzXgZpam+OorVsjRmN2EA9OyQZjCs
KpRE0ajiSmuVIPluJplAG2cwiR5ax5Y9yqyTPJ2B3r/aeJJePUbzcJtO+k+WauCv6uoqdwNPJIWD
buAXpEqso4KAyteNp5rFAidVAEWBYudQcVbWc26Em/nU+ZdRWzu24Z897Kr094ThMgqqtEmMv8rc
DzXTWlu26aFky8yCA1G3tBc3IZ0UOQfgGzmq4+ij2TMrVtOvIiZ0BjQwiHg06uIkqgvnxvDBADZI
zF8g7IOLBBjNpnaR84SesVuGR6g4cYLlMQ3AaThPpokYz3lUwHW1bCOlQ6AzAX3cI5hEBLjPOnsC
CYhO3F5HuOBiEZEyMq0cY78pe7zEmfFeblwHZJ046oVOM0B69sUmICg9n617Du5XXSGWXrXJ7FjB
kiIDUQPoWC08KHTBVY47qaRKY7yg6AjcKFoSCZlwDmXFMDFj33m17ZFooeEncdbJx4kFAzQmXb8i
9Y/N8SlTpJ1eaS/FNtUcOrUWg0/kMZykSk8ae6IN1F39G8kP+Y2c6NIbrdJRiGQaG9aKVNyPUKF4
TI4C7mpgRs3OV+cRntUAtQwwwQxgVHRSyVOv0kPQIRIt9OQ3UUc80k1gX9TkVy9PRGIF49ghEf7s
q4RUNaoGldmCO/ZRz5tTq7JB1YFI4k0S5Ol73ecVzwXwwghFFUit5imxpBrP1Z5D6h4K2oHRhgO2
sx/AjgX34Vgj83uTmbHv/qjUx258sOZvY44qAkoGKRjDV8c3ZeDuzEkyzN/iZK69Bk6CEP4RYRQ4
GCWAAA4UogcLAGnSe2okTYemKgES8k7tH0Pvkk0f9Qx+G7xyBjsXw/9Kj9PgysRHk11yBZqzSC/4
/t1Qel3z2Vyw1gZ1ljFKAPFWgKhlsnuJ1nqPAZvfcQ8Lw2wv/XvdrDCSZSysY4IwReofuny+dLI4
JQvcvWeC0XLES06gAhrU6JQe61WugxDEIdiSEjskfdM6ey1WQ9aixZHMytEvWVMQOaHhwx4Fbpau
L4OCEEFIxZjvTBGCndMJZX9sqP74uJ687lEgfoi8J5MUJBHRs7nuUexI+DZZUpcPVdkCzgaIrfL5
XebFm5pkaZrJ/+jCMIUo4WnP0Pb3GF5dt+KQgR67sNnTh7xMu/DHRqUQAPJvUWBBiQJtdGwiao4K
wvzHF74ehtDip6BFbtWipAV/eD00MowQMcyqTu/qZWtD957G6ugnDxEaM0C4gThMQXi7226PZQ50
xXQosfTDsxY1G58ztbefiktoGU2UR4pPIAKnpf388U1eT3IZ36JobVE+gFwx30sebaBdgqCdnVsN
FlRwRAxGLToeTZ9Ly9cM17Y0bpCdadMgRxU7DMKv6zi3bXvblIi8ZQe76mnl901mNBickPkEwQHP
R9tBJ1Lp9HVphVn9gcVl1Nh/eH25IjFEpuqkZ/x9ZPCgdot3mQp8/JjWpf35jx4Zs3PLhzlvYWzJ
p/Cu2ycmCDjW5mzfjF66GyGpU1K7aOZFkYVxyjoiadChNJWR+x/3JVrj5IzYbtp8spWOnO+QcVM/
Br1l/LAmggrCVJeBipbF03hs+ptAcLHJBAeenkx0QIzxmKZ70z/3zLI384g3TOrihDWawvuol3IK
0ARB7YbKbpnGFIlCKhfRxlcqdcCnZHDuzu0MwTCCwYCLzWSsoEa1LlBTtjUm9mDsdgubEyR1hgwN
gsFrnxvSwKK6pek72N8RGC2xkdhwTA7eij32INkGLiZUxTmedxDBj52N8ax5u09oHLyAxtoqChiQ
Olgf1l6RNfltuUV1/GxJ1Q3u1hNR+RMAnTbaXrZ+CJ0WOnQmXQPPCPcEGO2M4Ol2bw5w39YTfsKZ
UZx1ruUNQ7gav2Mw4q04CDk9yqyHBqKx8c1dTNNDtrCJ+g3XJ/Rv7OA2C72SWL9skAEgWu/jVibn
bB4GxgIXjEGlJioxTKfg38jtpPltQgnS0bQrash5p74bF5bdroQ49TRtAeOcw/Q2cKRGj30dgi5B
1Hujkj8SGUF93lfIFk39N3BDO9Qos4sQs3ilMsyzDrWkJjAxYKPALr5P6bqYP8h+7fB+anvLSo7F
GpcT8y0gD0zOtHqnKpqyMJ34IH0RT1vxhFORyCcproKWNNW5gMEnJU1QdRvmsUJwHotWsukZItA0
kMUu3lQdbPo283/URkrymnlfGvgLNAN/Q/WsPy1OMyNjl4dG/vaLLYYMxM99aHrANIEJ7chQu0AG
rgdjUPbwcrLwcZobXGdmHBeipMm/WcAq0cUkEsZ3GD8zjaKB1tQ4xrXodthxcLeUSKGe1otBHVND
zOpa8a1blrGlNzfhZldejO0it0qWZ/tieJeurv9g8g4mNjPnJYZ4gF0v/nhlNA7macKuDeu8yi6M
5lNeIKvzYLSoXt1O0CKyU9pk8/d4KLb8xvGyBRacbfVfAJNmzblrR7M89nvobXADfHu598FwljeN
g6vNCSuQYDxm4wog9WSNxWphP1HjMhVsWBNhysF6m8QrcKEaxLA4xUGQ7kwTPSQejJobsW19QjSg
js4LaOKQhy2CryXeLM9T784LzBQHh18/yh7K1Rv8A12i/KUXP8N+zKy3tcLjsMDs0E/T7s2w7OKl
dI3VOuyjCwjkwLQwrvCnwhkK30TaVczCT6vyVMydvhrMJzg4xn8i8V1E37A6bZAhzuCak2PgYRjB
syLlb6TEoIb+xzcfUZXDAAAEoa5ofxr3GI/HqAy238zS3W+Y6rvNcbbK4dOcde3n2Gn75wTezU2x
jd6XMTSc2zgym3ODkydKhjQPHhnm1bcmlcPJoncr0jLBM8pDyV0rdpRm63l/bGJRGQ9jj5E6tpUJ
8mP35dDjigUK0T01WWORLy372V9zF9TTnq/3poMLZgMW6lNjD9Z5X/r8XOQuSNZCPDMBdm3/acOl
+NpN7vK5EnNNwwjSlyUQx02jx3yzFBtOGFXRV1S3ygcrib3PIeho95Cj5noALR4+moBffys9fD0j
ZO1uQdwYR/ok8Z3XY1Z1IJuojrSLDJemaejeubNff23HpW6OgsG/cbbZ+J7YWfOEH6WYHdrjV5DZ
NjD73rldxILUdhIDpwVsSQsxKE38DG2eLTZOzVzgKLRjt2GhoHYXYO9852AU8Gm3jfHZT4b21kpx
PE2XHBpTvG/gybMwP2Z9435GqThcMdutaq5ixWeD2vWxvViphmEf3IRlEf8XpPEbrl/TD4vj7bba
8uhQIPRwGEaPeJgV5jeXAHw21iL85CVBcOfsWYM82cADJJXvfQtJ5qHOL/BsT03Y1N+nKveyA8zo
5omlSZkQtQv7BL8jwL/4aJphYT0lCMx8XzPXeOhsLGZjyp17j3Dy2ogBLWdm/YbGzH5oduxp07rA
JhF3ZtDzOLPSKYnx5KmQggMlPDvwUJey/kFArfDF5T9YVMa8QQSAbeew2Ub3r80IphsPzup9MbVT
gR3oXrwiUTi+Lhw2TOOH+nYSg92QNvRXTJ9BSMZVY2HBa2RzSoVM/xx73jKphj8ssexNSdbOxiI+
vvEciKcvrbkz/M+3JUcPcJ2a39Pdxpiqsv49D86bL6bACfDBG2MKCrGgERv2oDXurbEroid6ddUd
D1Y6R9Kj9oWMIo1uGG3GM1gAmyM5NejvQF1rCa94jtgHhlXmdxAUmPJE3vIXXQvjDyMZbcrBPnPr
A3dV/sffa+8uTw33sdm37k9oa8ZDQUnD5nLX58R1locpG3IQH75X4WYYdn8snB2P1ub5vyFT171W
cWe6pzotxht/W/w32xqq/hTjH/sQjB6+zRMJ8V8GznMbmMgWZ2cAY7g8p96QPXerMyFqEw/tqS28
oMZK6eIJzdA+PNqDWEXXvOGHaa7sk9ng0Zju/vClEXfp6WI0PXuR+SVhEoCfVVjFPBCGvCZg3i/Q
8Y1XCw24vxpnI/xEmfMEFyXPcBAbzYcFPbRzKF7X0DPpsq34X8fihI17YjccGoGoHHgL7VcrwjU7
vxhoZ3Ff3iZNmP3pwuq/C8Rp2x3AD7jxGKCIslAd+jsOk+vFnnuAcnuDwF/3kNlZfUJkiy6YW8Sn
XLy9Q3H5JvENX3s6acjD4QFehvtKQY8vOPpLOITvc/vYZdsLN/7vXBzEu92qUS5BJbApHGK3GIwD
z834V8zoHgp3jF4gLblY+nn9jdMtSfV/2DuzHbmxLMv+SkLvjOI8FCoSaNps5rPkLslfCLnLxXme
+fW9rl0qMyMbqOp+byAeQj6Ym5G80zl7r+1bIqU8sRTrxqwm23dEhHkXmJcpnfAAinzz8Rp1rjB2
t3FD/vkiktCNayh6nnbesRJJ6fY1NJ2HPr5TQiI/SJctnwqRrm57ynJSmc0O4zwHR/Maw+4MpvIU
uQNpL+U1qH1K0rg4pKEbJR9SXU+VUCiKF0KbqAwvmmCGxEstCnHSMlYtbNTiTQxhnF2k7oUxfq31
uCjJErLqsWJHVlVbOwp90tOqZE+ZUDjPybInETakAR7x5QFI3XXQ/zJvM2XhuMQvDsZZ9rEJGRD8
iCWZVmyuxKHUufbziIhs+sJXqx7jlE8Rgf7cFHdh/TWwvJzEwLXQshRIO9j240o7eURimu9r7ZXW
BSjQTZtDtd3O/TAst6hrwubYBLQ3oFOFFQFmjDq7uEvyvht6P/SsLtn1wPyindI2RrNVlIKChhIU
s/uhgogMzuQUazkmppQtnkK+wbivab8Xj+ZYB8m3zgrLjnhfcDrxEzDPQNMozKaZrl5o+k6WfQB/
ENax34OUBXY8AtCfd4T2KS7ImzotfcAPIT6tYExYuHzgG8IO1U503NYOZ+JlWPR6jZ3OVlaMvCsJ
rV6WavZQvMR59wFwOO0RSGJIsH7+htDplZvejvSXw/Os2gQfuE5ZHYI0oMlO3S1d7B9syJx41ydj
rxzQtaTFw0rlzxda4yW3I6Q3KLskHgI4lzMICaIsE4PW/uLMKmQ26jyK48Jk5aIUg+8C7/Gd3BrH
qiLKaGt7AVU/dlAfl1rdPq4IudXR5QVmZtu7gDzForljL0W1fFzNTLJxYvT6kiebxVXaOTxA+Kr4
m7KxqCwgBE+yPiiaIPCrrr2SVSuMDEnoV3nOhUQMcpywlsqWRCS/trZjVuMVSbCCSR6po2gIS+W5
PEesdghpdB2kEayOydYsT5yCROlaHXGrgAqSHpi1hyTfTWq43NtCCpfX6uHa2Rk00TnDMBoUmZh8
3Ek7Rc5gDcqJXp8RQ79xuDTlgdP33Oj3wVA25a/Os50muXAuxormD3SA1eq8hERwDDiKWPxxscCh
Z5DLzIoCVHuLwjCSfim3pC2OzVE1ResicFCgEKocaAo48EYfUGRAPCdAdz6srpGydoUbs45Gyr1r
C1TW62zV5aKvFsJOzyNa8qHO6aDbuTEIxw8A7iHh7k5AsCGpTpEtyotX5axQIkTuicM6qFG/JDEE
LMEyLoBXDlrZELz5u9JamzqBYLvGUQYdLN61ejzImIlB1xfU0EqZUr71C4M9EX49aYBZi8jEmIo+
TFFWogf1W8Mrb9PvsizNagqoeVAutKQGssO5oQEblsy6SVKzov63Vh2dq0p9tdJyshBlQ7KmtSk5
5CMQZ/Y+QdoQwx2DheStmDp+L2x5Ba1A+tytQgMMb6l4HGuhfnibJcGwX2iYlDiKxigk8nKsavMZ
FKDgRnboZ9RoEyecHHCbWSS8AW68Gu7WPvRq+rPrYeCMMpleRKh0BldtepngghEpLG2cpRfjClyV
FS1VqZh3Mbb13AI8ueoRvHj25i3kx3l6TZgW1C8qBN+K2dmLknyPtZTca05t8Y9CUIZH+uWelj6p
UdaDHJ6Mhjp929SJ+RItYZLdxDZw933Decx+lHNJZ9PZp6F2rat3YY7nQLEwjUY+/dt/VNLloFvb
jKsRY5C2uHyIxRXVM5KQX1aj82pZHq4qcRKaeCSLqhf9ejAOeNoQS+Q2UB6pO24Ytdbr6Eya915G
bKXfUqsTB31yx4R0bR20V3OErAK1gSpUHVjuRSOoqzCpP+XEveY/Kh1EWe9TUJtmcgFNgMrxRs5H
K4pIamxAGIu3g4F9WA5z7qKICZzCrDgPXq1ulTci+pCXqEnTKhfFepfkXjZ9WMi+yc6o1pYhV8qU
bPjliomU/QO5YqcIrZi4iI4Vq73uXh3yBgUVvjgGqugaST2TnKPXZX52aNhUXjobH62FboMMNpzT
0+PqXcYZJHQusg2kz44IFMggs+rTNkRcbX2RUxlgYuGsW7vhsu/cygKKCh4RecEodft514of7K+t
joDQHtLspNmeutcVJTHNYqRWA1jA/n6F7zQ5hpmSyuhV30nhR3gG5WNC2UwsP2VdiQ8vUcQkHojl
Z/VsENw7lTRDBj0nQnudiG3kAox2LMJCCIfeXjhj4gEUR7T1UDVzu+Tz0sm2WxKPQrxgEL61vNjD
vDD3TzPtLmigKQXgnP18mSa2s1u7XjUB4nRnBjsTMwGlQbHnkR3UufKEj6hADECat5aVMTP96huQ
HMbfnNU5EH3dARctC9kohRbyvq0mqPVmS2NfCeye162bUEw39kieH0uldFQ4pXNtCFw7kNATema8
AsifAo4eQ6vH5veKdmiuMAdzSYe+OQZx0Rr9DmgMIfRnyp9u3Ry0lrQr+tGePU0QK+2ch/8AvSsl
7VdzqOYM5zSPhOtwAC2KxL5HkQBOyE+NDBfvce2JrfJgg7w/8Z7DUOxKsegbUbXJiqzq3ttMK0FU
GY2ZEx1rqcPsjHtNmwUCTAUNyZWRPfRy8IQX5LeGjg286J5nbB8f7euSo2StWGiRdKHmCzmACkvk
VWe9ehrZEotXhUYoLiBwBLEDqK7dsAAZItdKlbRMuXjRJbOxTxvCT9ttV2jfUC6FExGrrqpldUTP
AUzuXEL25a0tV0mc2amL8DrnNJ6z7aBwpNwiOyCD6Y5MDI6m29CIJifdrrkIq5fLc+FW6M8JrKPM
Q3Z7HcnrYywHdBENHYG9YaxMC5ogeMdl/dpqaKl2JWEww7ylfS7UAOtOhzREcf/jXHGM7o3Ek+vj
dZWrhWFZ8minHlKjfGc7bcy1Uk1Cfi0gb1cP8woCkJ64WCogwKMI/eB6AdMmEVI5a8yEQKjsGzFC
kyASjbV4csQyWzVXCmi75oEqCagcSJRtgj4QBhKPS3SF7PamN2K3XmUSax96lQnR+BQyutWxt9If
VuCb0sIdxa4kWaerLqfCOcBtNkyVo8tjmoKsMu5KNn2E4xUJzghMwSzB/F5Y5gu4rTTJekr0E5kE
YmugBiENvw7BJJeosAEyEWDSsTuC1jZhNVYImEbURcUZVWLebeU2epUWYvIkTeg0KEZMSuhvoh1h
WNwJTcZL1WxaeGPSJiNXRPKNBYNBwXbBO1hN01abi2b1TBYQfchkNlO9+ZGm1pU3ILe2FGEabqBU
ZJbN3PKQrc9MU+miEY+YR+BuyKqHnn9wvYAewyHGnnU1hxdsx9iViWEjRWRupopBtl5X0N9ipCAu
EMNwCjoxetWR6cTyvRaMh7qdGnIQ8o1c2yilC63FTDFy3DmGuhQlskUjgYu6PjPryQPY//UA0kKB
PK3TfixxmKvIklwJYbRdj0kzGN9W2xaYi+l/yBNpWLZCn0bkrHBOy0V+HdPkwcnPzpk42dcSuDdr
DvEzrHEB1Je9pAKsE7Yi/eZ8eMEPWNPDcilCWNU6jpQ3uLMhZt21x2rOxPo02GZ5RQAgi4mOAI+t
WHLWKRslkpjbexWGGxJOaQrPiHvlX5IriaDBrA6IrghEPlXX3feqDlQqg+SkSxRrzHy7HmIZH0Ze
aPnIeSgUuUbyS7qUBUnmiy799r/vplROhk0rbr5qTtSbfATgbKGWFnIE9vteGFERIrJUz1TxesX2
58VDuemrcNyKyg/pbFHGp+RE/PL6rMv7YBBaLR4LS1B0GjcUHl6prg7llntdyFenvycRDOu/KB+I
W7RqtBDPigVaa63IJXLBNUMLtIUcFHWLcyrZ/0aESwUHIB/xuBbSFB9J+W8DTZ0dFLpNhY/2W0Un
vVZdNVECWAWXUkYYAcbhFq1aLynhIeVAPOpyHbBlQYMa5TXTa1mEYKk1anHtiW8XuAhxMYVgRbrD
0RGKqdbD5sD1DvVSnMTWELtBc0QdBd6XYGssDVAF8KqUN0AID/0kbsbMFM2LlVSweZUVRr6yJNZD
72KhluBNSNZ+L932PUEjvKY4ron3ct3DrLvFwRsR620F1BdhXBeMYYvkRoqsJY2BQBkx+Utxiiza
hIZLBXNjUR10iF1gueHecBgV/IEVb5ArPLZQFa5cznHShZJHbnbXpZtsTnaZpvRv1RH5UWzDpLAU
LTm7+5qqBg+MfS2NSB3iClGRu6j2qg7O5U4/NCshhUzkTJEm/VBRG2V7EyhnTcZ4Ab7j/LMqY9Z1
gVbbtVomn/X12ikReczMbddyyzri5F5zQhLC51hxDasaBMWHkK7K7VOAt5qRntYc+R0mMnF7ZblL
jatrmUyuoWsOgFqlQ8EGL22VpQU4GvXpHagadRk3tTp5GrsecZwpk0YI1uRWm56CkN2szjdjcatZ
YLlUEERIf4UeDku32MZqyNvFyiTrc5aRiD1xGmg85lKjyEI+C65zSCbTy8rZWKkW6ELF/C6PAq6c
5ddLjY9CLOcRVSzuumNfxfzOFET6dEsae2ybG1smWGo6e3lru0JyVkXkKhFdJyCiDsS+RNa/5AFI
mRAO3JJxo1nUiHtjLN11EclbXTiRf1Mp/jVsAdHaddBJUSI6I3GJWiPFgFnQ30O2WuzAiAsL92+f
rhQScRYTe/31gC9c0fzIb52P1CMyTDklysdhLWES5ziDkSImAA9rftW8rSWXKkw6RyeaYFL3ka2I
9XDV78kHWcKkCXLruHgAmMQ9kW5A9okWknlDadsVstTguG5vc6bvEg/KkM/3WQ3Z3fWlYhWouhDP
rnafdXWUeTBrQMIKbYtrjinaDh3j0gxnrcrZq+xxuzUDiThKKGSf67znjKXQGK6kqloiyn7rWq97
tBC/JaN8raeUHOrEtrIZxFBdj0qGPYptQymDYNbJasVZrV6HQu7cSssVRLAIcQsbKl3tBP+CXC7D
bVlI8ZdVByQL4h0BWhP2As1yo26CpBKk1JjWd9t6sccBc5XL0lkWHyi050ltDrD9XW3eUqMTXO0M
KRHjUqp6bXH45/JJwBaxWzx11Ma41QbUPj4Vg1hkbkhxvSwLrGpNOYichNI/h9LaFNuMRrUF4AeP
vXhVJy+EgnuVOdc1UxkLdXs12ay+NeqlCx/XWhrxKKwbk0GiYha5k0KEey1eYfgTr6m6Pb/Qym3N
ar9QSA516Ih1CczijbSFBAvkLf04Wp3D1nE9S66acrk/0K5H/L5HThjuolozu/Qz053YmMNcFhfc
VU1xS7WZxgjFUEJE3QCVh4NLdp3HowxzDj/YYd2jKiHRBau32zTFJrpKSaErfeRuYnJfZejroHBC
OH5vHjVdRt8qeA4kWKOV0tCmiGaHkZkaLfXytQAhKVqrvtyb2rDf5W6H54++03UrupacV9W9MOdy
CyO563MluWaUxcNCii5XgsCIe8FUN+VYtPPwokQUeTlRuoWmTedFI9aFsAk7z/rltkL2P1l32MVA
z4la6RJUWfQxNSp7qL2TFnry1KWoa+xDpNuD5WJx0sKemCEHpLJvUUXu+01id3P9EepVOUxbHIxL
esdRW8u2dkXEcP+1BVdiulsdwws4WWtZDGdXBRSHDsvgVPZWVKO02zYB63UZakRR0cHLOIk/zNHQ
G6diLsrspeAx+mUptHVfMrv3hj2s3YW+ZpLPNuV4pFPncqz7b2pVN+UdrrggPwQD7w8VlYGiu2Tc
QfyydkAQzAM1v6h/mBqerX2uB7N6qEp1XC46VJhtWiY6ivpSd9gXhEy/yE1Mr5z9Dpd3v1XHCf2X
0UbjubEGu6RSw/lOuymWohgxeFWJvQdu40H/0ZexvLhxtqjN3my9rqNZ4pJ/Fu/NbFTIYopLpb9V
nHTK5g3aXBT9fkwLcFJ8qwjG1AAmpRaGQ7dWgRG46ZdmnJE6uUk7EEqGsMycNmVM0k/ix+RKod+O
mB/srcowMDDUm6p1EyAz1ktfidLB8c6QouLO9o1BU6dlO9CzGu+z0s6bH6VVoGrxhsgaL7hI+3IP
yFcvSKLL1GMMjgKyM26X+4qA8OpUU/E0b72sLZWLVcLBfHeZlKv3SrXthBqogkf9NV/QO6W7qJ8G
c/BbZOYVlWFoB292NtJzoobxFRsK7SvfWpFbV3Uzj4iQ1Fss3FFHrdFeYn/sHaN8tRa2V8LiNrEP
X0NzZOHQ0cJQuUEZo9sPiGS4Mn5jenNpkE+R0osC9U8TKp5zyzyGgnY6+zluUugNclpWELEwr67i
73WjLLf40oUQY90YvrpU2jkcyC1SGQpL4EHiZ3QZrSS57FJNPeFeT2+lnFi+SCL7l8x+A4uzfBVN
Wxw+E5lKdHXWXkaSG6PLCGMcBPNWipTXBUeWPGWLNDD0+jo3w9fiYXVQ0qubvqSUjf4f9AlBMfqy
WM/BUDeqez+ZS6G4u7TTaF7EsSOOSIuG0u+jJSWqREZ83Yj+48wmNkeTVjO7tXgvyi9d5QbFW9yl
dvBzJCEeaLA6qPljl3UmXIlWZLnJTzuvdafrl6S6Pp7HmAqzlamdTjOozV4cVrJ5V1Jd7F0wj0o4
GVuwtKI+kUpGTnzdlYR8SB0NB9nUcXFj9UnlHuapQ5oZqDqJe/e11ocZPl+60aTh9BbHiZZ4Ym1s
2VLgvr23jSJYvvVsPMgksxFSDhucYdQLdkaX4gz5oWd6oimHss1i6HBPTsvLO/URqY/mDZeo6Zn+
FLyUc1R6wLDjOCS0clNXA3TqKVetatc3dVP7iKZ0BSsbcaR31eTViJ/mMUzYAlhuuo/ZFu2tboyy
g9fNyJPgATgewvVI/5yqSq3etTistoNVT7SMsux7inn1BXh3eix1t39n8emqrbOo8y7wrADvzhzx
RzMn6i4UESHeN0M1fgwxNbgj57ryKaKKeZcng3F2k2HY9aPHQOyoL5s/K9KLi21LMGVziIZsem9M
JGW+u+hjvBnbvnqrwwo+y4wGaIur2/ncYFa+wEE1b4B4GIW/jEk073Urr+9sa0rekIvX98xuGXc5
MSOKcrnxHFWNcnQC5nkco/Nw1DNtxIvNIVt9RRbNrJZVZfeVvXx4brn5WeMHZW842xCt50mn+v0T
58V0BsYaofpoPPwqtCC4eGnV6m+0IFLrVueYVwD/HhNtE9HQrv2miamQa/ZgH0KHnZ4f09ayT5a1
xCkmFzdMEIPp7dtS5CiQQt02oKXRv0NHkQEhmXWMWHqi1rdEJ9AtLpxMT7cJByT6dnV5cvLY2Caa
Md4kQah9c9XSeYU6FL/HUdqfUT4a9+Ok8ZR5drD3Kl1Fv5SZZ31sU3fT0UCdfF0NmjOojfI7axsr
w4Bp6buimcU+Chl3HPWee5T33wLOQ6RRj8lDoXr5vtM772BZ6rQ3jEl91XM9egliy95YXhrvR2UJ
nqIE7Y4z6hmd2F6fNiBd6rvCNJhSYyUatijs8vpg5E78cyoV7XPrttG0Swe1eUf7OjlblI0UAM1I
GSq/SkNmlgCK5aZu8EGSvQQ7K1PS6s7tpqbdqb2e59vBKwyEpmo8HLCJjz8Sj7PYtghbdaObwbDR
AK1dEsDMtxZr/GUJe3SD0Wx91oo62/dJQHA8pP4TuLsQTWQ3jsEpb9s+3DEvlZ/dfg5vgL227q5i
B/c4hvH4U6+6kNPb4NKRN5KqbbZ8EOOzIVJPH9SJWCI60YmrbiqIyLf8WUyrYbDs66HL3zMFxPSX
xB1I/OY39q7oD/yKWTN/FIpaBEdVGez+2ZsRM1m37jg5OAo5fi+e/cVyuUNTuhE/EocHAOoIehGs
00DF5KT0kd5TrykDzdgtM6VgfJZdPt3jh0o74oywkJyQ51TaiTpaqr3NMzkEycb1Rtd6CfFZJL3v
aIw25hadknG3nYjPzu9VVc+hJaEYBdmfb9NZsb3FwAJIhF5yHxMIgJKo40TDfvAM/If1PWvmcZsX
Qe/cTmqi0okuVVW9GeeQ1m4x4GM96HO8PJSgRxxfTa32IU48PO7EGOiR1yBQRJLmJyoN9uOMna7c
VBm9oi1ZJx2GmT6s1ROPQWY8JH1mLf9jnOFfdcIQVaB0GJQXHEQqRF7/G8oACMmsWUkUH42rZXE9
IHascGtMzX+8T/8ZfpQPUuDf/v2/+Pd7WVEXCqPu3/759y9lzn//JX7nHz/z19/4+2383pQtyoT/
9qcOH+Xdj/yj/fcf+ssr89fXd7f90f34yz92RRd382P/0cxPH6QidNd3wecQP/l/+82/fVxf5ctc
ffz56Z3I6068WhiXxaf1W6eff34CSfQf//rq67fE2//z0/8qfpZNAylIvtT68x8/2u7PT9ofMBgM
l0h3UFgWzhDt098QCl6/g4ebxHfoh+xzDHAUn/5WlE0X/fnJ1P+wLZdbybe4q2ASP/2tLbEqXL/F
vVbFC2l8nQbfp9/v6y937593829Fnz+UcdG1f366IiD+6eLgwQXcJZ4exwaso/4f2eC42RSs+Cke
lKBU3xAtOQ/mVE7+jAZws6gI4NsG/jXKPPd5cLLuGPS18hzU1U1tqCEnEGXHGo36i3ZrPg/3DnVe
3xym+GVimdzElunuQuREWMK9YgPa7z1Xm9eF0GraYfMjBylmQmRKuwnM3WbRSb7MQLduVOAl/hCa
zWujxa/15H6vxiXZEj12mafgWbUjg0bMHB2Curlobs5uYiqeK1vr71hvPwKc94AfkFujKFdREH6t
ZxZ2tA/OWdfL7mDo3bzTco14VaV1faIFundTUZ94K+AcsIqN5dgAWsRIVIDgxt4+6/chSog9qreE
oKtlYdWK6w1yTZYKzh3bdOwuXaMpeyLpCirWNkLusQkJ9zB+Eh0abGNOJH5q5YfejYYvSVY9GWH1
M0iVr+ZASoffxtYvVOdnd4qjL8hKzGPqjEev1LOjknr1pqINdcb9XlyuD+v/H9P/w5jGpPXfjerP
WTn8SOO/DOvrr8iBret/WDZRbiqEFQcHlBi+68C2/3BBm5IkaqF/B9zHdPx7YHt/wH10+RrOVs0E
yfXPge38AZQTECXoJUBZFFv+XwY2v8hL/QvECNo1L4P/jL8B3tHiPf4VONO2c9pkWTVsgobdz/cg
KsnrKjyOIjtlwOaOgabRWrSRdhxvGsPKfrrs0vyl17bO0JfHMU5nWo6EBbQb0o9x1gVG8joPcXEK
4K1/p6LZs1/UvG/I2aYXsoKMTaMuX6zKwvtvzf22nar8y6I01mEcvGkzG076kXVVchlIffw2OsPy
lDQMancIb3J3UY5qnRJP2AzFu47+dTsW0/BSDS3KjNpSmCw65aZKHC9E4NgSHe+M+RELAUEitd2c
za54a9SXgc+Qhq9Z5OzjxHwfk+LBSx8i86UKgvwRsXu9s4x8OC1hu7H7kR1+aOSfzRaLw6j2MZaQ
Uu/unEqz3sJ50J96p1wenSSyvxWzmuK8dvX8QETQfMyT0X5MCFs4eYPdndmAZnDp3O5cGYQXWp5g
gCjOBm+DewxKM/XrKrP3Taja0B/K+jiCbf/mDbp5F5i1hoNyi6drPAzEYu9xCai+qrvLHVWL5x4R
e+wrNdPmzlaj6caoq/GCM3ghFimFXWuG0U1vtcEhsLON3VrvGr1hipHa9FA41nQLbqm4CVKUfgGt
FoTZ8QPOMm1LGNC0VwGbP46p96LHQbShrOVe+rzlI2Qw9DFAIGqgZbyttPZMEQEiYGP+JIHAPsVU
duCVF18UdNG3HmcYn6R5SPuWXdxMelVt6EGEX8cFfyKiRSqCdms/Q0L6Tm3XelC6INgotWPcQNlC
rxrHE0Wb2at8dpnmYS7q9yBBjDbOuQGeZFHOepQHO1RnJQ6IF7ut5nBjJc2jDQ/mdjS6EeFM96vy
dDD/WdVr9znqPBQBZXc78b52St23W7tY1MsyIULjMnTZkxsW/WYahvwIgbc4DEvf+PMccj+6qXvR
Rmd8mQYuHARB9avRLs8WNL2L6uThZQCTcCYHb+B0p4xbrPZogtHG5zUnGXesTb+yGlZHHI/jORhL
fU/h1HytjLE+tNHsgYCp1NslqicO2PFyGMpa39FIDu6T0q1vK8/FctLVCSdLtJrfUTXNR0vL+vuy
cMzMH+ZJ2w7d/FXlVzbLFIfhKTc6FhK0yMdg7pxjFmNBGmrLuafxbZebLvXKl8JcIB1RIxNq/xmg
g478YdKdMzpNmzPUUu0ofwXPObEbGRT/+aIPwkpBYvl7Rx49J2Nt2SI60p7N0GhOQQAiGw6MW5yb
jO26pjbGPkxSXA6dCuaySDY5fYwdgZZPEwl1+FNA9fzk6fkB6l0QYab+HI1luTVal9iAuWhRFuCA
aqulOETsRzatWob7abFfF4TvPa1WxdvNo6IxRJKIkOy6FvIe7zRaKVQ0p847f1nsdEvUJzNQqkDs
iJb2vsAP9DlHfAVUsqRSx7lnpxM6fbHQc10CPBW1z7nji00n9mKEjULLWwM1TkkUFkygK6eeAqtP
F5dWztib2GaQ35RglXxvCqEIaG21t6Ksvrh6pX9WYl3fhZl5oy/lrUWm2Xfddp9I9/6uxG3PxiDV
Qbwp1U1Eee9E/tPnBZnZjtLkfUTc8sZ1msLPGNI+qCROMOPQb+l1YEao3W7bzA4OK2UMeT+lELCM
6U2gq+5GDU3nzUzn+XkiW1vFNux8Rm2bLn6jhpcgCKxd0o9oQVmIbnDBmYwJpJmMM2bfshrU02yr
D6GWvMX60YTWvJtpcCm9+RoqR9tGnm6XOsXR1NlPFcBwUzfLPfa8m5lu5jGqIY0Kx4nypCOzvDdc
CgNjZZxSZdyhma5Iyml6X+3CbpvGQ7WLGg1gazU2p4agGcQk41eFlKKdSiJjbHH+UvHV+tnibpCK
PADehDDpKFsDB9ol1PTihJxCZO0VgK6X9jMskftZs9GcWoO+oyOY3/WpMjxQiQu/qkFHDUpXXtua
6DDUte4DXioDNkOBxDz4hmj5BIqlOzaz7p1H0zvapnvGWdV9dpZkr1G2OCgjlP2u3nehgvjf4/8I
apurnYqnjHJMXe5h3Jwpav4ykuQB8m26a2ol8Ocp/KF6YbWj16TdYXStziTb1XSOLPBJ+E/ewRMk
HM4Zp4lddWSP135IstGNkqod6AOimnyq9Nz9ufpF3Mb3qBrCHV1Q/YtSNOFexdiUdtP4EdOMoXao
RUcULtkRI5v1PYaDdAMWy9kptjPj0zcvGPjcXUnRE/c4c9UUDxax38F0Slx81OGS1jdu1d/CX57P
Tu6xR9AeGWR7zY7A0YLuw9Kx3Glumtz3Wep7tKy0XakPxmleRlJGKPm0e3dwswOF7V7d21Wk0Rsq
o1/U4IZnSzOqY2YSJOEshooqK3stW904oGt3TjYl0ZMdNb+GKMv2LmdsrK1e6X5OK7KHCnh3G6LX
wovitsqh7ZzW9FUnTNmJB9YTyYrmXej11YNr2o4fdsV8IKU5f0L3qx5GcFTnfumCW2io9r6u++q0
zFl5ibRgPinxGG6msUUC3iTKszpEOK/LcdzPc8Jq1y0x9gv4Q8szne8EjbFbtR+4y6m9e3NNbEA9
zhuajstbGggFPMers1eUHhJHpXshzaN/SIaYQls3jz+JVShTHzhYeCHtKrzNk9TdwQjbhGiPHD0z
BDf2aPWqus8ytT6p3VztHb3fouT/TF6n+ROjBReWJfuUqUZ+g1OP8iW2s12gFprfcPFJrhOGC9VQ
gvspma1jzSZrG+GnPg6ZG74iRGCr55IN5l1w5l9sZ/Lhwu7tWt2rBv7qiqSelOjBNCY6JSmOjZdc
eqCK1G+ZvEc0dPsoyW7Js9/ERKCd8UObvmJP7dbIqAGTYHtTurm5r1uMSz3NNYRnj/NgO499YOf7
iYrj3g7nd0VVTgAi/aVFfy76Wt0FW5CvlfEBqu4WvsD3KW2NHdb2W2KL7txwWkgYmy8dIJ1NyYN8
AILwFbXD7YALzixz4l/VpvXnEWVw022CvPuB7BlJGx6fgw7sTCtrAQA60qQ5ZTOyGzDFKCe994ia
6xYnT+ozRqjQsu9Dm+kdIjfc9en4ViuvXVVEYBrwAtxifbC2xtJAGPDmp3m2ntyg2dsTV3JqNWOf
UQtO+vQZ2XC2JxEt37kOO66QrtecVYe4uEeTAB1wsQ4tFSd/LnNohm0X+92s5pQHh5+Npo9bA/s2
1TQkWEZW+7PhbmH2ah5BPDkdjOAdWeyLZZ9nvb/N2Xbjj9CSnaLmT01g8/6HC6opdPdc4yDrDAYM
k0xEx3XMtBA9V6T7lUfE5mzGBzPUvqSKA83IqrYLZ4n7IOp+RuN0maKO5t+c27vRiV4609ilav9q
UH0kNPzn0IS/AmCe1L+PeEpJxB2aA1bJzJ8RnG8xhj8GwdhvFnx8N4pqV3tjYOPbD/2NqO9tcYOc
QUTt0ciZfo0DdNeO7K0zbjwyUcv97HGvOQ0Mm8o20n04fI2MSvErTatfljnco0C+AxvIYqnT2yld
m9WZqNOyzv25ql9CRz8n03aYmE+hNnSPU5jA0A2JHDPLM7ls072yhONXXUybyrDxqjeIfV8GGkKg
8bT4RmEku2x0qpbbNPXHpqm/VFasQ8MRjO3Y2kxJltzhV2vOioYvFOgBbAqeOu9bVRc4jXNF/5Ut
ifWaTYQflcoGV/iZ3T43tex2ddjCerTpRE/VXcpjyNmCxrqVmTHqphCjv1U7zcdgeMs+7OsMZwVP
OXUdbIrOsgMSC/E7LpS7scGv2NnaG5/unCkKqpLO3iLeGe7VIXWfaeLTa8S0cOc0VsCmaHF3tQKr
I+Vlt42LnTPN+/arlrTjxvGG+xxGxx6LTHkYulpBn9qoG2fx8luMPfazm6okWdp2ddDRf+y66mk2
Jt62x0Tnbi0NZWSi+7FODTrpfgxd5meeCzwh3dOPnW9c+pzt3G1sU78rg/hcxTWR8WERn0kUP8xD
8n1uOqADnUXiXIrenHbvBtd3uheW4G5072J4s5fWHOo9vR6NJCpyqKxx1BgE097OSqKD+tdUHew9
McG3LTY0f1JN4zQkFLVaakanvnYfWAJ0n+bApUOpv8vKevpqBhrninr8KHr8Uq4d0gHpAoL7Cjb6
jYLFIhwQ89fNdCgj4zaK26euzsir1TsQnmFlMk7ib9lABPpCGgey/ya4H9TO/tbO5OAGTKdbh479
jub8WxbH9sY1Qj5XZjjIBsN9O5VfzCx/ISeeqdyzfw2a95k62ROr4baIacAwTk9Um0oMLbb6nPGc
U/s2GcfZjO1kzFl0ySGmD8X7rLzG8MdueYToDeyoyH7oYVoxjc3KFjMDGwi3i3dABPV3cMUoADhF
xonoKloHyv0Amctsq2hMYaELPz60qvyrZnsofE3t3FrEFuH+ZhV2mVgT50XXgFhlnnVO0XTVmXcT
wbnze8+YTpVWIQ5dmFSXSHkC8B3tFloI/5u981quG8nS9atUnHsokEDC3W4A29CTokRSNwhREuG9
x9PPB5W6i9xik6O5mok4XdHqCknshElkrvzXb/CY8lnAAo/sSIinmRH7pP08BMw+9hozO29Kc/Yx
JPzWaf1nCqPLPleDK2tZrjUjPkUn+qAltfTQUu6H3NBwhwoCqpJE7CKh3skUNlWGExjXrwU+vZqC
o1D5ucRejhZBpJ7r9Co2FLzZjpKz+mHH+XwCw5OmEMEsHOiynLO90X+HDGwzi9Gsh1g5ZPYBJUpy
X9p2d27gQbqz6iwMaVfR5k+q2fpa5Iu2a4jUQ/OPYpYYpjy4V5ZBv1vmdkYQGiun8AdGF37MiIC2
h92nh6iHotw5INKoPmk93xj2pXrPNJzSkAWcAnOG3MJWNSP+c3LjLofALLe9E99H6GXP+oVVGpm6
Zub8Os8XZq1D36qK4pNZyy89kc6HMCnzk7rUDDetbM1D6tJRvw8EdoZa6Go0R8/g+shD0XeWZ3Wl
dU1TDqogJjIHVr34tjBMpBS1qlw4C8yBjYUZIHom2V50ZGgmG1tVvo5B2l33HSBwJztwzpwzX7rM
4twhT/i2bsNir4YZQi96j2T78pFucIOu7+JhUvfIKNIDH+NwyQdFRxnmFWXdYhckdck8+CgMIuUw
FsEW1MS552ZsyuRL35oqJ6/G2BuRljDLWuWmdOrlFM4pOWEtZ3rCBQ1fzyFBmCkRA3gpqDtYI4rX
lXG2pdmCOKGqlujagWGyGxszdZ1JlKeZ0tJ6hqD/2FS6dSr6FiuSpIwTN7IsPKfagUGXlg9x0PUM
vvbCNg7LMY/9CpWXTqRDNfGOtWlL1HizrfvRPk3TiSZcPozwQhUrXpBvWr3bocy8tKMKS1qLHNNN
EbTDaUYn88GccxULpK5z58HIPKtO6xPylBSvIU3+gMIBw6g4Jd5dasknU4ZfgcDj68mavxoK6F8p
LaTATtQcDEQOXuboCIMilitIzHJ9hdJHiEjlV3pm2Hu1np/nVCherALRBcuBHDAgksXV0OrmYN1p
PnCx0a20nW6DA6BXTb34bmDJdUKR73iKZSz7GHYeqnBsrqKiVw+OY+gPRQ05CnWwqxZ5u1FCnaoS
LE25KkjUcPBRzaMTRW3jfaNIFHyr1sbpG+URz+V425VavzObqIr8zpHapzTJzY+iRauTKA7LlUWA
MdnY+s2igiQNwDPuODXhlRKAL7DdK57I7WZfW9NwNYmxvpZaZd2xvGR3CGLi2zAKrAtVnaId/if6
TdCHLAKZUEAucY4/LEQXfi5q80KTocIl0AdcvJxo6Y8p7U6+ICEVh/pKmwrXiJP8QkyVfqcbMLnQ
5uZ4toeS41dJ9/ogi1pcTqh2LF+SjHWWIqOxSJRXkp1lzeVVqE7ljQSyAROA8fKAV5WCh0lskGXN
voUZC2vCR+RPRgpRW1EFGBMR1L5uhgRC64m5+fO2wWX1o/jYNT9+dOdfq/8DbTxtRcH/cyPv49fH
F3D/z7/+N9yvmPoHTUiLTt3KvcKT6d+NvJ9/ZPBbhGzYhjBMenL/AvyFRSdP1aw1jUXVwf7/AfzX
PxLSoJEsQedJO7D+CPBfQ1L+6eSBK5vYp9HC0zUITLZlcHnPk4JEgoiZtFOy6jtH2SE23ut14Wzs
fnyC3LRpx1viz1s30cdvbSgOjojVg7JUFxwebK9cmrOsGLRzXeW4oujy3Oj+9iv8oy7Tm9PlRTv5
cviBj23z4y/mVfvXti++f+1oyf5fmGKCV/zGFIt/0Cr+6+xHWfx43jDW1h/7NdWE+kGzNMy/pCOI
J4D3+a/WkiL0D6QOqppDHJBpk1+ALeSv3pLzgV6yYzqI/aSGoJNJ+KtnbH4gQIreM5OTBHHdkX/U
Mz4KMqDXZTNn14Qbg7QeIJKXE62ZuyIP0LXBsRdf5xy60ibt+g77pKh8JwhlbVE9m9PrUGTp6DYg
K/W6oa+X8iz9qhUiqet6OjSGbF0M5jmzGp399zrGdHq9B/76IMQQ0gMHN6Lv9mIQgNoaVGctSM3F
M7R49JWknt8Z5JWHhnTIUHlqEDTIsXk5yNTr9lLn44E77r6bsPugqunj9STr4OLZdPrV4n/e0j++
HVIvLUMKliP8GaVw1nXi2TMzC3WM6DUcEsOmD6eEGfbCVVq23v9kGNtkZpHcBFL8cpjOHJ3KCqtD
jBLwtsd2EhV50e3fHmT9P3n+/nlekkYqs5poMSmsNSfm2b0kFOXTPMq9kY+4zI0dFngUXV3m0ckC
pdar+uTtAX9/eCbJHNqaTmIKG1PplwNqrdM0MGhBuYPcBTZUaYc0tv/2IK/dFZ+2BbfDoJw11gip
Z3dFBT1GLS2tIcYvUyP7dEO3A+tUbM09klDee1NvDwde/XK41X5tQN+wV3LH2Kr4TLpdlXeXJMzL
LetIff323f0kGx29NBxBNZMdjVUIQ7GX4+EtZfYISffZPBZfylqNqdRwh3AlFkKd29hpQMZ0qQC/
QzsMPY0TsLlRJrzfkJmHizdLAytQnG2thwqyhenpEBNTYgCj4Arad1uBmIzLQ5vXlItVG7X7vuRg
/zWlKlaum0nTGLtta/HOazv+hLGxZcWjsW+uQVSkl768r87JAxnX/T6aW2NHUnFznmt40c16EJ+9
/Qh/f2MWqx1rvGOzKFEbvBwpMO1GheG6L8KOXr1Ooi5eNsOPuSyNteQGv3t7vNfujGFUjeg86ALH
sz6DPdbS69sXq04ZmABxsD2N+4xAw9u3R/r9++LOoKvijkuIIi7CL+9sSvCLB1/amwv8GSg+Cuf0
eHD/eJB1GV9rIIwYnbXkev599SlCbbI99/rECYdTDmoBQJDt24O88swMwfOC8opkEF7vy0E0PVZE
b+X7oSsrHEkrGxVtiJS2Nuq/6Tn/cX96dSQGIMJHJcXHXJ/ps+XCCPFeUqZyn9hNfJaITtly9Kr8
bIz0y7fv6ZW3Y8AIE/zDRGfVfTlSPasQiZUcfSpGiyEkSje2yEt/e5DXbgfeGs4k+AzZmAe/HCQ2
0lptrXQ/FgCmo2G2OzRx7CNFL9+xYn71dqhPtLUA59h5dDtjTjMumCFPYXOzg4odexhLWO9MtvU9
v1zt1juBa0O8Ep+7ejQPTHUppd4l+9JyvhqQPs8rq6/Ox1wzbwptmL+Laqq+vP0EXx1Ssr1LEyYg
xMGXTzCCO6GNc7JHeBq5eHwSajOKfG82c7EHRK+QjCh5+c59Um/9dqcUpGtMsSPYtsTKd3o+Dy2r
R0uNdV9r4mPpDwg8vmGGBiKNhUM5ethmaGC78ypbwKLwQVeb5NFRIqOgU1G2jU85q15UZDVdziPI
zyYwy+bEnMzmHkftpHDBExt1E3H92KfJlp5wJgCloxRlJxidE8MfqWBNXrcRlBkD8craSiuHeCuy
Im1vzLgAkOtqBJNeRr8HQS+sug4kKh2ir0YiCvVGww5zdmMmDZpVvJkvoUAlT7Hh1O1JMPO4fUzk
yltlUqpqO2gtsE2cjnt1AWzc6BPwoAoKZ0Ek5GG4GMaNJ7q2gHYJG9sIv82DwRfI2uPDkLX2RSmS
4MHU5yDZ5GLQDsWEHWgtDdgtU9rN91kvoS0nWWoPXE4S/lCKhEy/tkc7kxuxRYMjJOODpAMVjLzs
MGjVLMj/bllMvYk5KBqrvVPVKcAu1gYN2KHV8kKs1MYBv55ZxDHAh9uc4rxruJm04DMnlhkjqrGx
7/ADa5H3AwEf/JV2yJ8iSGMXDctZ5mJDFnys6zlQ3ZCYcPqfYVpDkp/EdxkOIQyb1hwe1FBUiy9w
7EIC0Eka/04xf1fmqhErVAkpuoezA48igRSBblpNYUyWATZkNd7t+3AmqNYrnS4pgBxhTmCOXcw3
Pc6QD86Ydo8BHxjyFAlpalMvDbTJ2UKvsWq/N9045YaOvYwCV6zTRmxaN3Vs2GeDlcTJfm7z9Jok
0VKHYjMqqGGFKHeNPWXCXUyc4puqvsW7Iwv2NmL4XVV3lbrF/dQkwmQAwY2CyRpc6ADzjY3vNL4A
XaGfdHaafp4Ne/mCC4A4t6cpvKP0n1I68Una+pT5mBxjcZjfhmYHLGkstXWfz3bZexY7OrkDc8dx
prKw69hq+KaoTMiufZxxQR48zMWy2AOtIZw7SozvdAEJ4HKCcF5c0gCr/DTJUz7x3GjaAPOSKXsK
q5ZlDSGMZnkw6KOvCx5s4jBURhB/qhR88TeLYc42uH+Xxp7MmuSjMcIUcsk3A6xLOx0vMvxhEtiA
6ljAXYpCZd7Uhrqc0zHLMNzMZw5IYVFPXh+IafIc2Sg76iFMdfshUj7r8KGEB4EeiLSc6kzbkG+B
Y6itBNWXaHBiPiS1n2HzmDqtDmiV2cbO4A1d47yrqF5km82dKeqy3JNr0ATePGf256zOJ1Ql0bxI
CMQ4+vvmAE9t7tWp8vQ61hCphKqEZ6aiGfAiPcs/VRY/tekcQYcusXpa4XUU5d/SaY4/ZjFBHBCH
+NAvKsvKQU3NXD5lM2nJa9+54te8amZ8fkmg8BzeRbgxc5QTLsFmLCUxgsNvZhuHpoucERMntcMo
aVuZEBewYMsSUHYTbx4Pp5/pW2Ljcb+tYoiOLoQSIPomCCEy1JGRrayyShoOhqZDaej4lSLoPQvg
SPYbZJfwa/A6F9G5qbW/Mtj/CIn57xH038Rr1vH+zf//38HSf5vQe/Oj6umgffurfPqri378xSoZ
ls8xmPXHf7H27Q+cPGHE8x9+xSf2XwiMEB9AAVERg0poGJmt2+QvAEb/gCAbXAbMAtnHyu/9NwKj
GB9UckRhDdg6DF9ijv8E66M0f7EXc94mRhKdBywLDqqctNYi61lNqCmUcElTbU1E75yPyjk8h/Wo
62dTvdTF2dAoaopGrU0zf3SWaDqZtKm5jyQ+xC5yA2gP5I/Z0l0QjSXeGPT9GgAGLLEphtIsPXyb
ZweCe5l/pKFjONjKJ3Xpp+0cf9ayfoTOwuaDKpF2Xu4R2xw8EWeAfncWvbxtLYReLPxWf97pZbAK
CfRF3/fkUus7a9W3+XLCNIHvk2a7N2Hc9LmOLSc/9EMr5jt4b/V8IuZOaVAJlKHp1bGQe02UxGEN
qzLYrRK8RzZ0d4IvEupk5Y1Rz7eaVDnf17JgVAdJpwxxiTbyiNZ9YcTnxBZSjJgaJjToOecFK81e
SR9zoLgvqjnA2Zx0AsA3SWM7n5c4ie9rlvF5G05Od5HaRRVsbCcTT2XXYY49W005uoiAzMM4Ye6w
wT89u4pKYZe+Xmn0O/UK50d/kUo5++Eo4ELGZRxgZkBf8TZOpqbhluIZ+h1BfqgmYMt9HGkAq0iT
jGC7jAZRBmPDzXhCIO/19QljpB3OuQ2cEb370sZDlsO7KqwrE9HxRdGbWuzVLS4DuGM3EGmzlgw4
V6qVVDaxmSVfKRKam5JooRm5QQfTrMk47yGWhIVb6JBfd+qC7MLtRVxonojsfnL1wmnEtlGhVe7Q
mIoa5qCZwOVcszBvlrwe4308qEN7mHsF0XPbJ3Xs5lLDbTfsSQz3YjGXws8dlr+NhhpUQO0kvpg4
WmgE7jBoU7WjASpnHyX5ouwUI1Y7cpedvsNTMmGfjKAWTAgVYTp5IKZFfdKmmnK/hnImj/acaGwq
XEft9YpD/chJl/M/PrdDhIwZ2ouXTzK03aLWF/r6XS1wNEdbCeskiRwynkiccjY1AvPKr6tmakBL
xhJx/5CkgrbREAtCLro6VG7LEirzlrInzdx5VtrkpElH5S7Oa9b6KAab2zSY1sZnMZ5N1k2Mt37/
yUA4G6FPg/T1kNMHAsNgwY9vMwVb+fOUpt7JNFpDforsXBsuwilzxsumc7rxUKNBsbcwYXv04mjD
g/tOc1L5xHUr5c6ZY1t49KcVY9vOs4g9rILK6toYh6JwQxWF5jaiEIx9gDQo4VVEBXIQiV1BViqj
nm6VOdfZhdHgtHyZFQ2tggjaun6iLyGG2tDpaCRFzmw8WUbRjR7+TkXqq0ZOngNpfPCxmjjPym09
UF/5KXVFtJ/0Tk12jp5FpYtd+0R4QTCgqsuCvsovNJiy1RZyYKd9L5OCDZ4Gft9d0ZGA1ddPUxFt
jVpN4HUEs0XZp5Jt4RLmo3YHYCN4AlWx/qkGdy7e61LWOcrWsU32I2yv8kITrDx72rRZdGjbMYNk
2BUQczTmUXDSRMMAr2GpRpwcsKmSrtUL6g38UnLFM/QoEqih5dSQqJHF8qOEuIVmNpaTgZ5htj9L
J+VyePv8UGG19kkwFUNNAVMmD6lmNU+UzMYTVFpReVhLlHdUVIxO257fQFdKdTHRZ9b5xPJGujYe
ZAHrm8qfDqbGcoO/WcqbkLVD4JdNdUEURXepGR3EaWeprItoWNTv1A5ICPI5rcggwbyA8Bx4Jj+E
VlsX6cxzpRxZDfI5ZD3RPleDfStl80SynvGUaILOEMm4ibEpRCv5WMmIubNFa69kx7b8jq0D0wc3
dD7SAhllu+mDqkk2+mLExqZaZqpzlWyACK3j7PL9TqQ5wKXKvJgIgHmj6r0NpbAH2NwAyzXxgTzR
pN8uBUqRkZiK+kzQnL6tOszadqPRjMphQIsMQ10vFWq7QOr3IN2pruxx40H7uGliDIvdvOjLM7Jd
VG3TcQaiJkZtrLqRmg+fcmHrP+JRpqpnYml7MyASQSY9qSGkiqBXb/H9MQ7QuA3YrSWZUXspWhSv
yOO+N302wlETIEcUXh0UxC5IptkLJHkyEDGy7kzDqK1wsUnO0R6j9L/ox14TKD5m/bYMM/xCBlRl
zqaAjUX8J9HaZ3kVxFTWej5fN4AHctfFTu8QnRugb0ZDjH5bTLq+pncQQwSZRNVua4ZH8p4XRrRd
+lk7DcJpQEpiOmQQ9SEo5wY3vOW2EnF7jVeUeZfAM0fa6zTWSRhgEr4J9CG6Twv4tRBcpvALvvka
7xv9abKpxpqcYwseRL4x9S67XdQmPTNVnLi3xHU0D51uh+ejM4piq2dBelFjUnBXdfl4V2SKdq+o
k1NsAqnlV70JbcM1UZmy3dR9YPlob5DXaHGTfxLoFvSNTsgie4ydAyymgRIdyL8qa1C5GbandOUA
7ZUjbQ2KMFTajFhuyQ3hpWaimZy8dOu7FhSlup1Q2V3D6mxvq8SA/0gBBP/FjCoK7sQe7UuKgK7Z
kw41aC7HFLa3yl4gKGeq4ABLcJt10U8lVnD5FDc3nUYESNrbeuFFJqyLTazj0e468K95QgTqglYn
1jShC4zFnRyL5ltWrK9SNihnwGWUdBd2ZZu7QxlPNxb+ko9aOMefstiJYwRNca271RRXg287C5xm
gu7Li5Ig1nP8l6PWI1IK8DqojeaLHavO49Ib2a0WlsapiCYdNlLWp55EVfndsLQcCj++mg4El0mv
2UCnuN6SLYzPdkZn7K5mHa49uwjXl2wKsS8b6BMuHN0297R143ATMbTfYgtwwMUa18Gir6icaZMl
ACF7act69jtTZhCy1G5Ct5BVmsthCpsXgouHq1obpPSZT+EPqE/hfJLNQ/RQhCP6UAVcGTYmlRSF
IMmrGLd2nJA2vWpH38AUyphQMkVecVpXmfohABDZrXUK80+fEESKQdIWgPvTJj6GfNDYFjajk7LC
oh/JA/E1kELL1Bc1zO99kDnJVVlx2odwxCfrqut2uiGuupo41RfjQ4wPz2mf0F2DjauQ6dAsc8Jh
f6w5JyoWHnQrVQXupR6EtbU1EB2k8FKr7FwJMfTdClwbbhCrWpk/p2lwlWdO1PqYx4RyY5dmW1OF
xAAd7LXhPXZf+lODIiv3SOKciItSsIBBWKDknyj8xkt8Ezp4loA95w5ya/JrZj3mrwU69ME5glXj
1rBLs21bxZzTo3wGWalgpX3FH6LODxI7tBqBemuj18AX9ksVTPJzUia94qkQlNHn8ER7b7J123ci
PIC8nJbf6LY48tgsZdP8g+jMEXeLvg/czIznm9LI2m965hQdTONpuLfKlu1DOnquIfcDdVqLZurU
2NQmsnewjis9i9yMq6ZV4m+2zI0HYScT3CtqBulh4rjW2aGaVP4UGFGLj3IttdOSWvM6zHN0J2NO
hsKGHqgq3UyvzeuwjawHDUkuRRda3u9qhBLaA6taPgk1Kj8tbThKL2gQtW/UqFWNDTYQ1fc0xivP
p4hiE3KGEjMBYidIiUjmntZgbKfzlyRfDeAim/gW9rbYDHzSkfIb6HQQa0NVHSTwmJpeTI5uEiuu
RjU+OWa0hibMOQV9EIbyWzUZJakROPbcdzjGot1IRPVt7Jqg2Yx1amJ72Wnl4jdscKREKbQmN21t
2ygRpyonPYf4duIPDFW5Q2MWmDet0UaPjZMPX5BGhFd2N6fLNdh3TuLKQqT7JsLNAyhFdXCKkkZX
XM9OF5ReFhcVXh0qfh5gHDI4ayBJkMCDgyVsS+zod0ExNQqP9mcQJnEn17qpIpeBXJ4lrhjH5Ftc
TeqPSJsxewGmouOWLeF01inwJpmY4wQSO+vjOYRgLUOglrYfE3PGoqMQHErmAKTCrJr+bqIX/6gN
Exy0hN35M+wkrUbciJFYC4a2uA6WkzWhREN6R7osByIlYeq4PYXqtSwc7WK2dPuBYN6pdXH8EcZO
w932wdJnrEWnErqktygh0URDTeFS1wvWERas9EcU0NWwUeIemCScHQMOuyG7r3kbx49YNyaPLaZR
92HaoMHIFPQobm8ZyRkOoJwI+e3iBveT6gvHGwxtcN/tL41GtvdOkhDf4RUOn8Z9P8Rkmce44WCX
Y+RNs1FkDmN/csxPKn2qR9UZsGWy0WjfL5od4nIDOXKAA26jC8JjtL9pynSEpE25cz6Pef60jNN0
Nw3h8mhNbRb4nOjbH31k1OOWiZWfWEUxdZuaNB34cknQYBbeSsy0xlYd7rPaKb+oKlwf2KYYEW1i
EWH/Y4scEm9joOtlJ2O79Re6XZ+wSmnGCwdkt3KTCmb1SZ93cevNI6XoqExRCKVXEd85h4HsLhif
Jde4BCmWq5WDsS5g+bBFy0Y9mMcmv1GMCB3GBheaiykqZiivTlfeSaOnWq9E4AB1q3r4rU0H0exk
G6WXFMWadtF3hOwQsByrug/hs1w+ypHT1IbsB7jqmdnhw6Nr2Cd7Gst24eKtzocbmVVAK7e0BFlj
OB37QY3ObxP3BFd40OTi1M+R0AXnzoL9yKZOO2nfiLVc5S8Byj9MWpdQSyltDzXZDbssW9yxsUvE
oguZzHexMcVXIdRLDWNbI+3yvxu2/x9R+39rX/M/k5m2MQTx4vtzDG39gb8xNF18gJRmwd6wTFAq
zYZM8bdAXlM/GOSCkSQrQMwQqQOU/cLQLPUDNDoSZqEw6fy04Id+sZgM54MFx80hAVZd5fUQ8P7A
+eJlG9Li0zEtXC/g21jQ/PHTf4mg6XpCRUWNjb9RjOLXyOzxhDDZ6JNT6r8A1//YwV272v/0CNex
LBT4kEpQ4/McVqbXc7QuMdiRuy6GV89++dgjrjY3GWHwHm1pgg8NhRy7ZbFYvowiS99JzX11cDBC
EnOloFm9dkmfQYWkEtFcCUXk1zg2npLjTFqlU+senhMlVGGG7uwgPzFH1A3P5sIrTKSjvN5f920D
n0kON1zBUW9UbwelVvD39ys9nl0Qu9hHS6jskrIaLyjtCHc0J1mctmEdkZIBwBGmlnZA3GC6PZSf
+r0LWqknv70IR6W7oPE4uLKXz0IRjZrSvIx8+MbDWSbL6IQ1r9szJZdtsNTlU+5ojQ1hHaF4GVOj
ErfkXNtgxO9QPFYs+PhSLPxsNRvTlXW3O5p/dD0afP9K1A2zkpwnmIc6bhzVzgF9P7L7nrC3qzLo
JsN1EL2g0xSKhu1TmMpN34TOyumfmzMwF9XxEgd08r1n9RJi/vnyLNuhzSyh8fDJHbGUqI9EO3Mc
9mt7jG8whp38JUc4bjY2XdIiandkLDSnetYU27ZWwB3Dsn2Hy7aa4/z2lFanG9YDe2U7Hl0EEd5G
FAR24keymS7ruJKrzi67iPtWOdDosbwZfgQ6kZBDLKlkfQyrqBi+WmZme2/P5t8XDAhbNAJoUKlM
HXlEDaNN1ztFG6Z+gZLpe5PJdDslVrfrwibYvT3Uy07734/+2VDHBLEqiDiaGOx6mlq31BiW0p+g
IA6+GPk8X/WY2m7fHvCVe1ufLmv1SoK0xBEtpyOuodNSItK0DmDULrN+F5ptubUbp3jnMa7f/NEn
yOfCyd0idpubPBqqMHJNIamZaTWCe3Wr1yXWiwiSM0tu4Gd+tbBwfmdM8er9QVWElsZCJPSjaZQo
MwfBcMLMDnuf7Ro8d5W0LIl5pnRfZN0DOJL4hVJCReVcI1qhDYJKY0xV6yrNS21HXANFv9Y7xqdl
mDhJ/OnzZxlATqKuDF2iYI4eCqtVVlPtZH5bdtquqImwnbJ43GEsH7wz1O9zi0MWrlE4j/E/qnm0
7gD5YUpUysTXI0SUSoUUOeDCbkMKUW+xrPAdTtHvj57xLClhzQMEwPl6ueTmU7m0humQGiu7aItU
wtgBxU0Hs1Id/8+fIrwlculh4/Agj55in9JxpluU+bjVoaEgg5E+epQBHhHR+PZQP5fnl9PYVtlC
IN9A6YcGdrS1pbK18KOs+URThzUaL/IZ4fM4cS7NAttNxmpGpdWH+gXZZvMZKTNiy4GY7n9eztYh
7qVzBUo13mckRvjA2pPpy7zX3+Gz/v618bGpqySBIkT72cZ8vvnjbogsEot6H2fCcjt2qOFXE9At
65vuqWanbrFNGN95OK+9clPl4ZA8rfLaj1bKJcX+uCzm1I/bEsEjy+UqPJxJBU51XXl8+028M5h9
9GnXJAnTxe2xz3U6eRrbw3UWZeZeWUgl/x+MRJ7ST/8m7u1oetlkCYmAX/xwSjmZyzDER2mYt7Ku
q3eGemXBWhfJf8Y6eoSjUcWNgAvsp0GdnUS1ghOEHsZ7EarCt/Wk79zaKnt3xiL3Dp4HqdjxNOUY
IuKsdKJGaX2Nq37glWNfnRnjbF29/SxeW0XQ4rIhmrYN/+2I4ztYMZQZ7FP8gdJ2r/cTyC0Awsc+
csq7cdSC/dvjvVIu8UDw24I4CpJF6/3lMlKqVUfMrkjRiNbWY4dE58eMLbbmIuXG1XNsnfG+GyJS
qkbDvrY72U8H9NoSsZaTLkQhaoH6dRwWU92A3hl/xrFed2w68iwG63eD/OKYYz2GDvMtQhVr9N34
EYwHlIT+jPKZRTY9hY/6njLilQ+bItYyNZZUeHPHVf3KhbdG4jX8BJ+W3M1ppu1izUrvOot/69BU
4iAwFM712+9hnXdHy56ADoEQCoEB/z2alwjS8cnPOzz7mXQbbHGQ0E5auVU5bF8aIqZJqonMFVC2
YeZY4p1p8MrHzvCcJH4uadI6+gQ1AKa8zUtSjmxcqk1Hbby8qsia1ufpzxcxfBGZc7qgSPlN32AA
BNlZN7IlW7CU23JoT5OuRVJZrb3+t5/qay9TxyrOZF5L23DWs8KzI5qFD0bZm3A1HHy2ML8SNvJv
SVYd5wZPQBnY9f1o/PkNwvFla0aAINmBjwYdsCgJhiomDaDpo5s2sFaDQtLN+5XG8fb9ra/laNaY
Ai2HAV3GhkB6tFqkthGKUWO9DEjMPEwCsQMhBr1nYFAMRcHGcHzq8sMSpU9/PjCR5j/rHc3RYN28
eLBM1zFgPVc8zQyn+0xE7T0RMdGOgERyH/te8xPbTj9luDm8d356ZYWkQlAhB7M0SNQrL4fOaLbK
MkYij2g1IsYjfFra2Nxi0FtsklIf36l9XhuO0YA0WA2o448eMYdsDigw6TAhc6LzUMzWHb2U6nMd
FdmNCALtnSf76niYHqoYD7INHB9RalOpdU0ZFVS+XXtG5KqNEpuqMhyWyFfz7p2D4O8zyOE92lDG
WfN4n+vlPPtCyEINiYgfsAgIYPZw9O1OurTN/CVTMWSKmqs0Uj8WYKvvPNaf0oeXU5eBVyEB7G6p
YVr+cuDV+QVnUjXyW0EZQ8Zg3l9CjzUxuUsm57rUp6Lwp5CvGicghQ5hiiNNelpZ5nSwEko/tzXU
6FRTpxCTJ4D87xlmeiXOF4nz2Up05zIq8xpWUpCbBKaXAmJ0VBc0PKbUUK/m0UFpLiE4K14c4gWO
CZRSbQKlb7b48eFFISqHxtTbn80r5QcMNRO9Ki12zdKPmfON7A2NvkTs14Sr4Dw+Vb6wZOVl05R4
cIsDd1gwGipUlVTDOdH5PShHSimzrZZhZUgvcD6NFGH6Cql07yxcr4ACXBsz3dDYgFg3jyYDCj2y
OZ0ILf2CORNJGtpNKUiwSOkp7FWBbQTpBsmmyxzpauPY7+Z+UtwiNZ13oLXftyNUYnA0EfShliAG
6eXkyHUxywj9tW9iE+iGE4A2kDcmfDA739n5XnslnJpBRFdBC2q4ow+cDkcGAUQAvM+D0hLTojcn
dCQs+OmxITYOCPgno11brHUdDt/IadC7DcQ02zPNxT7Bm6t2syVXt4NlWNskXPuyb8+a33cxQF4Q
VSiRCJr/9iN99o0OJP1FFVbjfpbwWrAyTIlWjpuzyqhsn5xAEsMJvnznubw66PpUKJYtkLSj7zPE
MFCVI30QnCzokvRKFe1T1cG9vlmK9J4EVaDV3Hrvza+r99GyAJD7z7BHq7upqONEVAhLXYJzTGbr
OF82cHf+/InqyB4NW7BvclR7Ob9CqZVR1bL4xKVuHkiMIT0wHeEUBJHhNgneFeRkv3v2WGft8b3p
DiowJEdAf8cfPwHbCzmsMvKH3CmvIWVU+yDRYYtgG0HwCcYY9lrgp4VkLSgnjEA4Hr/zWn9C4r9f
BBC9btEm0I9FuVlclY3WAR3LXNRfpJzCfZkXzaGjnfyZVzvcWc0YnZCBlR+6OMwPJBOXZ2NaKCfw
W7VzK8vjp7ffxu+1r7PK/iD/cjLTkT6/fBswCm2twVQPKzVZ+e3UFKeKQ0BtPBFBUiVVd9YleQ7F
Z7T9HmDWe3v4V9B0xtfBc1c/Xx34+uX4vZjCQQkYv4V3sx04YW9zJMdnTkMSw6Jo02k5w7FwQ5HR
ErVN/bxYWqvxliCSIAyV/s6e/NrqJ9kZuSCBXbF1/DxwPhzqpsH1AjbpXgz9f3F2JjtyG80WfiIC
HJLTtoo1tVpq2ZYlyxtC1i9xnmc+/f1Sd9NkEUW0FhYMCFBUJjMjYzhxznAeA+ezE5h7nmVz511L
kpQjScSztFw5aV5mTHBwnKjIw6hVC/HV0UKYNl2raQ6tkjB83A3GVcu18IPfj/rXx1svd3Z9GFG1
gGyd0XmQ3euVGlEJQoDoIxWU/hgq+2HkefdprIfuapdhfNMRDqbhWAffHhvecjNM5NE+gdJBI+9Z
LjwDuW0PM1ucquVwyXM3fYdGiNg5WXL71sujHQfURzbqwJQvrVgFHSuaqeGpA1h5itR8AG1p1p5b
2MEno86znYHGLZ/NhDpRscXJ4Slf2kP4UIv6DHtzpE9P5lyrBrQ2ID4PZeVCLh876VnNYiROHu/m
1oEFF89cMggIC76MpV23Q8GJhCeGfa81YUCc1BdriH6KafyNcNXicRAOqSOLtFaOO1Rsn0nmJjoJ
FEI9Z/YtAlQIyLyeRtAXN7RovANU+KPJ6t3LsrlKGS1TCDXg/V69iJHt5ImNyMmJmbrM6zKknYqi
Dq8wQ4gdD7B1cKxXplavYJ6nY9Z3kBopDkAWJngYTzY099hmeXtu4K7YOahbBwcVXTrKlJ7oLK8+
IBUWJULSIjr5ANfAdTnO+9LXQdKOVXuM4Kg8ZFM6XN5+ajAlPQ/JHHXN5akBqJbTe8qjE6oaE3rd
jnFuChtAbN+np8emtq477hRfakjmj/VobNLFiUu0RE+Q+tpZD2hKTshL7lj51c1Z33ebyVuiNZwa
RYDlipI2qVBeS+MT8jw1bJG1f6ZpTetMgZP2Cifoc68CBNVsp/yTaQ3t7FZl+7OtGA7QGwYOif3g
ouxLmB+ZgX5ijJKhMiND5lk3yx3Xu/XJbfZCTrswcir58l8nfvacIUCVVjF6CmoEWXhuemVtAjpX
I+fYl8V8gSHV+Ovxd9A2QiBQATqaGAz2cY9WgT3iPgyEoY0E7MTNn3W9+yL5uT9PvjIflYkTrkG9
eK2hAwbf3t7AbQ87/eGNddOlBi8gwI6CDl09OUrTptDWEv+A3e1OQkWFDkx6dHUNRXgMKEXMaRTj
zmZvZVZUaJiXpumrW5ouf9WrEL4xCjMIa5KMzixbyJIDcqneDu0jtVfkdVL4FmeYstFqa/sP0FtC
IT5XUXxGuJp22eOPsOHH+C2ma1BSxZetE54OhPGYBSI45VAunoVWTC92D1GZAe3jTo9KHvjVhaAx
BeUCugvMcq8r+12auY1iFMGJurZanTK/Db8amZUxQUJz5ZIHYfJDCdP4qQzzSCEQ1qfu+Hi1W9+b
AiBfjthOIAyx3PlRlEE7dkV4ouEk3gFyN24DSva3NNB+MtthHHpUHs+PbW64b2pirJsEX9fv4Bna
SFocI1F8irQoucDU38N+3Dk3W7XSK1JN4efH9jbCKAbjVMiz5NPorGsp9sioA8So2AO6cAqQrDlb
rQYBqtd870oxPiezutdu3jhFPBbcIIpiRM/u6kS7pjLGY04jhdd4OlZiMC+poUZnYzSTPx4v7247
SVQgwoEhhK2EQmZlqqLDNpO9JyjKiE5mZs1FLXCXuVAU5mjUauc1vL+tnFVeJoBuVG8NTC7PDCO0
elalieIx19fcqEGYp4BRPNjz4t5F6Eqbbi0cDED18vxalHX4JYzd7FRlWbpzgTaWTvtaV3kfpabR
+q6iclv1akuNqlBRFhSI95yQKxtoVRV1dn68zXePpFw1uEfIc2QJyFndlLjCbQUqtpga6ql/WUib
HqcSoOiOA9o2BNBDGjJgsllub9YSz6QDqFwHv3PzNbDKeapNOxdfu7v5JDQcUI6mCwSDEuPSTKFq
bTfRo/VEVzMFVzulZ05Cfw77wP+3aujYKonV3RirDz6DFGtfRDiKr5laMoTW9PrZzgHyC9RdToaL
aschKZTiRw/F/s7xvru98ncSA9H2pvOjrz0UM5opxN2R4vnRmD/p0H7/1ySB/8XxVTc+lmZdfy0m
eEmcGjGmx5/87hJL0wYsENJBkw+tDjrKibDtOjQoCjhlr7XE5I6tJm7MHDSfHpva+OhgCwnCmNGF
es1ZffRxdhNrEIrsnE7BU5fG45GqevT57VboXv3q3dkySVh+8xl+LpEbMUfL14ubO1fdu66EP/3N
Vmgq0XCBnYQr467ivBn09azYk+8pXWVdJ/KfQwfS5PZ2K7/qUyTo8MGvyxKRGzh8m8H3wPg617xS
Yjj/83on1dg4AmRTpMIQZ9F0loJoryMTpVPAdFut7FFFMNaGrXHuTSf16rLTdu79nSkK36AVZVfD
BL3grExZpe1klH9MtBzG+jQKI/qShDNY5TgLvj/eu7s7BUMb1T0cJ9kFLbKVqUGUapMGA6bqWHuq
NeGf6sQMicE16wizVfjCLOGnbGh177HhjTXCGElOQ2bPpRart6puO9BegCC9IUEug9mmwBNl55xi
sO0752PDlEVMZZLoc7MI5ZdfrkTOwQkazfVMdQQY0/YFDo5k+F3nxujaPl7XxobSz6PRB06P8Yo1
TKC3rCowQ9hmnRGdPwhenfFd7YPVOShNY3/r8qb8YgYJUwkiDdKd+7a1UipEkgMAVM0dQCRhpgfC
ssT36tb5N4Kh5CkLsok7Dijl7cuEEo8aHs+udRctzkYs0KdDQCgedas7NC2Tiprbhn8KmNacYzaG
4klkbv4l8Mv462PbW6skCQf0Qd2P/ET+/ascITJ7JUbvyvXSjJg/q237ZPTUUwwt3MPt3TljSyXL
hweNTj59eNdYmvJBmRp56rteM7gaIspz/9QpVrOzIOnSF9G/bCaBMTUoKgi4vFZWnFELkARBTMF1
s/zJShGVGicj/wAyS78GY2O9/ZjYhPmSV4IcHza55apMEAQ1xW1U4qMSGG/I3BvdcQWhv9LceWe2
lga+HjQcXeF7RBzzKHqoKp0DY7vqPrVFnF1jmrMQDqMTpHtiaPvo+vh43Ffu2U7k7WiWUhpy+P/l
8rqcepgEA3p2SwXo0CNmMR/SKUUaZgr6PzPNGsxDjNqGN1WGw3xupjhPijtrx8RIxMm1CuNkNWr0
9+PftXFs+VmQ93JfDNqaKzfUK7XRsH6obocw/1flie+9IID2Z3LG+eObbdHzl/vOfIEkDF5ugVkI
fxrzwKU3V4AzKBhNyeBMPYRM2J0fm9pweL8QfkxGgB6Fc2Rpqg5tP8ha3/FqRi3RYdG6Az5cY+5e
zZNjaNT9Z6eb/2jcrPjx2PLGhmKZV0vHCUhfu7TcQanPQA2LnONWO1S9X11LwL2SbavaO1Nyw1ZX
FM4T2fnHHnHAapWoEwtG2yyuaAaYshKNdoPKbbigfqPdLCaEzpPR+5dKALrU7RjKDlfkb3/HHBJl
iXnAK0GXtVxvPGsh7U3NgZkImFM/D+IpzTXNM/Ne/PN4a7c+KnAZSnNkdpLld2kqYPq6ndBY9nTY
C1/6aHKOHX3msy/iwFPj2CSb1VG4iZPkzUhkCpwmyDL0ZeU1WY/F0HMDWObWDjLT5Y9stodLYGCZ
nsq8U+HaOj/E8hRWAQYBE5XO/9U7Ugm3QigVcRBRItY6W7QU+6T4zxoGd+fL3XtB+v1Q7xDr0OaA
snFpCRqVaqQn5njwbtCYjuzcMwdGcR36Ac/t1O9FxPcrwx5M4dLVEPCsUWqdVSTwnyk2+ovNjxoK
h2vfRS9jJcbL43OyZYhSiiXYRYo4a95OhL6ZDSxNC54Ws0I+AZ8KWQMKRvbeQ7Jpidzr12VXaS4s
tzCfXGNEJcgCAKPpB86ieQ3g5kIWBBqwty+KN4sk3yZcdNdtVgZt40lLa8sL+3S60V5IgDP2SMG1
7l7RbWtVBKTyQeA9pmyzXBUjWLIUWsIwC4EGBHgC9UtFaYAt6NbpzatieIBsDAkWsph1llQqFZXm
ObU8s4rlvC4satdSz4uXbjKH/x7b2jjvssxG714uCwjaclkdenkNA0GWV/b2P0Blx5c+0DqGa/uc
3rVh7njn+ygNNCjYPtYlu5Tm6mykkNpVuTZYnms3/ilWe/cU22n01hITjp9P9f9ILG7WalFuJoyJ
qrNF+YH+ZNYg7NmHdXPz47a4Mu5A++LxLt7VZVYGV8sSIm/4jpxDLZnCgyYU50SRozoo7Sw+RLCJ
nho3L3f2UgZHy4cOt8vzwigObyuDkMtPN4++P9Yuewl9oPWecW3l1AooTJ0xjM4p5VNE10b7xsiR
uGX5NHx+vOatk8NYJnUPQglITVc+mTSwq+JIIBY2zv5x0KA4Yn49O2d81SsYX+2tACr2GG10cLaS
FQ3E+3K5Q9Fz8wxJ8azW5tfYbxWYoKvBfHIyp9ir58kTcre38FID1pI99XXhsCJBTYyGxY0548Ho
Zo631C6mK7DJ+K0dbtbFnYCgDUyvHGddriu3O2iQ5sryBjVqmTJioIiAoUGJ3Kn/5AGPP6ZV8RvP
nByzkQ8P7w4F0qVR5Cj7xom5IdXUJFCWFq2HKGnDH7UUs43VN+cxLBIzyE6YlGXWUa5w8M16xCIh
h4Es1bIrsI5CublqEe7ku/elbrmhckCKki/VmbWPyQ24PuqIg2IJBSXpXutScaz72X8SdPQ/2Dai
9GNNYKSC0ID7qW6hpbLQECbD2Fn2lrvj8PBzgLk5BBXLbSZfTfy+N1h2OcU0aRFrKuzQ2ImOtrwP
Oh6/EI6kLe7qZihVEwKM6E0vtQPHI6NKDklo9AeRT/3Z8s3ea6Lc3nl67+NOiWakIUxzhuBzDVsQ
lVMD67fI5csxu4hYB5E+jNZ5junSID2JxHHS9zeoivac7ZbjkZmEDaYO/OG6zTtlvI11ZSAfhkzn
SxLn6JH2U0TdhsZy3x4sqozJjoPf+pCkqPR5ydWgqV85uwIOIki5JtMDXBScJx0pPjtt1Z0JrC2v
89rK6t3yQWJHsBxQ4svV7gRfHBqivTsjldnv4Xi2TFGeBztAoIGIwerFGoxKdRAkMj21NYB9qXBy
hAEA/xyBwtPjh+K+Q85+Mb9M1ol/Q3ZGnt9X0fs8phCvtKrpwZ3Sqd44Jjp6fabv/JMYUR7fplik
P/XWzP+cgPdFhz6xh6+OHHF8/EO2PiKdL4brJSsAEcLyd0CD2BWaRgXVNJiQ6NvWfh8iJf/lsZWt
Z1lGiFKtQSqzrFYb8lInDNJbXj8wVnjAt5vvmaiDg3hoByU8CpQq/xvzKs2P8QyXX6+IZA9TJG2s
ny/CAjnBzzy9u57H5llMy2ROLC91ldzL23E+W3Y/1HBDorqImln0E9l1cJqPl751M0EGkYySygA8
Xm2wEZtFG0DcySeeVVxu3R210IU0x+4RVix1X9mjDdiyCAgNALHK83nHM57DnItYMfTWEH9ZHxtV
UQ9DgRsPROef2ogJz50lbp0hiR9maMzE9/w666/OsqL0fldDhoksqB6jfhoUHwZ39HdY27dupyMd
DYUMJsSkENXrGwO9jbAng+cS+CJ0v7BRnmDvzJi2TtxPb/9mFCwh8NeYECJuXpqC3zUzelgqPSv0
Gbw1YQ6wSgUdvhKofj1muz1M+Rqtz+Zrg/LvX+1goYfaxLCZ6bVQkb9DU8T1jE5kR6tz0iMKPqi4
weZ9VmFseV+Vyb8OUnonC1Lro9V20eXx6u+BsnRSgFDICVRBMRJdrcWvgVS0zl2LXAsq3OrfCDxs
fVTqUkGfWDGzHygBzOkptIKECasE1kdOcZQ9w1GhUIfIlXK8ooDYvBnPIn+VKbkeZAiqifUeNUan
oapheROTjKexpRTa1tbzNBb2233iwtIqQqliwZRIjSVN0b6UdZJfxlmxdjKVjeOMESIU2Q1mQavH
Rpt8SH1hH5QkXelVoArlMfk8eE0AT//jD7ppCpghdMsMPpAtLL/nbOZF33Uq3zOHKimhyfJUJtUn
6OPKnahrw/Xg4OmsQPCMR1inX0PsFgzIUxCwa9Ge00G3zypAtyuKv+JkmHG8Y2/Dp4O/ocOBn6Oz
LvmnX9+bLkYH0gBo4A020zVRYxvHCZmCaxg7SDukRZL8bUMut1fk21wmg2IOFRZmC9alW21wW3vM
iabNYnaewbNMH6lOkFsms/9B1Oa8cyM3nk+6jXTuZUEH9uvVB4yrqc5FMJN5aeibjgrMaWbdwbrD
jUD3Ie+ySx1Mzvshghc/hPtwx/7mNr+yLw/YK/cU911bzjhEbxBivuqJkpyaVHee2hr4vgFq/GhK
7vvHp3YjmKary/gE0Qldh3XM4KjBmMPgCCV/0ZRXdEH1I4KpwAnQ3Lw2fpPeIMcsj0WHFu1jy1vL
JSYijMfV8ADIv3+13Cku69TGrcDVG4YXXiK4DrvIOEZTUX+YE+R3OkbOvMdGty4p4Qn1MtqffOyV
ewO/gcRvzSWNHeqC5AqZ16Z5/IwjfTNbCZ6UCokE5VCquCM/z6Y6NfqJsudsBQwc9yYKqJD1nHto
03e2cuumvDa18nKo1Gtoq9oWAolspVPF2jXVJPl3KRB2IBA6P97F+zEviQJgs2Bb/FUEXRWA7CBU
Gkp3ZJe+r/yoBks8uUmNvjKUsWhyzCHU0WrdIAwbw574rjAUBrySKQq8Ph7qEzq99ZckQOvDAPzx
lzEo9j+Pf6G8q6unnmMFI74kDwHAsrrLjgFbNJQLNuIjfvdcZ/73Iaiq22MjG4eJZ4Un/FcRipL9
8gQLtepKe+hszx8Y5PNNJFDHBA5ApBT2ZpPvmQWok762tSqbRFM7up0Pk5A11chguPVsa55i5dN3
PXSbH1EF1OhFiTQ7O4GqT75aQyNQ1AuqRDkmoQVHok13wT4haOwc2lKx6je/tJJziF4QZWoewLUj
sV1F7XxAMR5E6O3ToNTjEbJh7RQOlbOTrN5/XLILXiSGmyjqEPMv913p5kR14tSEdd/UPwyxNd9K
d27f7BkpMhM1yGRfBiqr8FSxmOualZg8lSDt7IxlcSMao6yTpEgKNFOZf2qGwfBgH7TeCiMifSKD
I/yiM0sncXW96paJFBp5pue3vASNppdQEFXjeWrT5M0OEVP0ynD/ZG0kF8u99Csfzd20Mj3bzdP3
SRir19nvUBWMlM9vvS1YIqOQw0mONLq0JBHYI1QrfDVXaYFLI57OcDRh7agZO6HY/dPCv098RMxA
xHI3OqAWBcDx1Bee7efxNWiir/iz9myPcUzEnwyHtEr25hXuffDCplh9s2pSoPBosDmYSu+pDory
AO6rYzSW4TlKhmxnjVuX4NUa18dzRu1hoJWDPcjrTrOtwxZOBWDnVm+uildaFtrJO9dUdHNtz0bu
m4D5+yE5Dm7lMGfdW4cimcerYjnB5fEh2bRHqYYpNuJaZumWh2QYUquHfUl4IVJMf2oTmgKODl0R
akWU9cxmr24gXfTyneCr0ZWkJkOMCfx6aa9roaymTMpJSZzsrJoNPFPhNL4wTA4Htd45R0Wx0ote
G/HO47G1UjmoScxFA+wuM7HqJkYMwBUeRJ/BtYaV+WgpbQ5uVK1v2qR8fbyxG6UwhlTpmPNk41FI
hpYrreper8CUm54eKv4NtE3x5JvtDAp7gIAKpe6TD8Hhgbdb+Q/G8X80Skk7vmZryWBW5YiMJUnO
Vn6bl3SqNRuFgra0k1NlxnYAG7JiIsUxBbdJQSfh8aLvH2jWrIH/smmokyCs1tyV7hDS0Da9Dokv
b3YY7m6tckI9rfj22NLm0jBGNUiyDa1TpCqNrK4qqWXAH1ae1D5Cxd2Gz6uzxvRdoenBzunZaDVg
jTzdobCpI/G4OriGXo9DAWsKflsis4JePWeZFVNK7fSD7kblLVWQf9LQpX2B16y5ZG6oHg0rcXc+
qjS0vkG8VDSMmX4CnyX91KswXgcb2tJsNImobSTKnIA/WlXz+krieyrGt6/M6yjtjtnt8yxruw6A
KYLR1WFKkw7JYL3j29atSx25bvQ/B9NIby1lku9Gpyj/M5GROKZ2JD4iR9ddxkHp94pymycMcIMc
hoNaYT1za0WNMc5BSd3RTbprViThVz/t/grS+W1Knr8arTzTkiKNnWZ8YfXBmUWlGuATjmStY/zp
T5373Amluc0UOHb2dmtRIBvkDaXcSLN8+Ukr1QoQPsCUPonpGsEbgPpIjGpSlO691JumpPcFI0qg
vh6gD0pFNEOEV4rJwo4hM9T/zEkSe77VR98fX1F5ENcHVeJPiD3AvcDru1xVmrZOPZua8ALXrb/p
XcT7IsK94c8NRwCLDmBX0KASorTau3rWWq2jJe/FQ4iYZFfbX52x7p8VS/+zRZNgZ1Eb+wf7kwTy
MoJGxXZlDkGZsdcUITwkgRgBSyybORDf+aYUHSzfjzdw0xbzH+B5MXnH/yRQqREZIjGezgjISSt0
+6k1xX+GOyd/P7a08SrzHpO+kaBLYOLqU7U57UPbJpZKu9IQZxjVgz+Q84SiP+3m2oCQGP2GKHGV
J6Z5h53Tv+VZBOhsWZXlM9LLXR6Uxkz0spmICQbVjs9DLOr3iFAJT3GU9lOapJAn2CgEHwL80lMe
9+WJEfTky+Mt2NpseSk4RdAkwaay/BFj4U9OPRItt4pAOabSo/IpdpgxAYRQNufHxrYOreRV/f/q
HnXSpTH60vqg+hmpTuISZsX0Fg6DObTnmvHhxEMaEp3FxyY31/fKpDwCr56NMZx65AUaE4nGvr01
WjaeWnS8Xnwt2mPB3DxNjPRB42oT7K1hmcZYqCEqHPhoBImjI+lWdRkZUTqZiWMrBwrdyd9oaNaf
FWvQdsKuLdtwFjiyQSQf7NUy6XAMRYXD8Ios0p5dF1qUQNeyo2vVxona5nDqguxbFJTpzifd2l8O
D08TbVaqa+5qf+d27qnPCi+vbfViR2F66FNDXIpxmk9v/5TMkzMV9msIea2kngvoTWaLcrRVtP/L
7cT8mFlpc2HuxdxZ1NY5FRrFdUJ1F37YVY6lUNuG8K6wvAzn6vVNLz726Ep4cCRIah37v8cL2wqy
AMjQ52eym9btusAzghyOUwmQcSo//Jbi9m5hFZvvRl/P/3Mp1n6aGMvzlIJ5s0gZzD/QRRlhm4ma
HVjZRvmHcVvcoSz5y8Wv3EHk9npn1cSXDtnCQamV6bksQK/Ptfa1LKWwIHK57ypRB7fcB9PpqpnK
IUNoYSoTCMGClIaoaexBE6VjWL2puEiGEZhBAlu3nkPzC9Ps/IHnO0Fc5OwyPYjATGAcGuROjv3I
bBqMk3t02xsP+cLoyluVKSyHPjVeOarTHwtbby4+wPOdZ2DrrEkQj6GBbiHwkr/ilYPKfNePhiGy
vKjUP3d2ZF7m1k2Ppopkh6/mfzw+avI6rjeSeoWshGOQ8s7S2qToAxNymuWpPurJahTohzqzhg+R
1mfXQC3HUxAP6sEIqf0NfhZ9fGx+y1uYJgcAyBCjHmsssOnGvQ18RipYwljpNxHEEbUeHM0ozC+/
YwoYhBTSBjK02tcZSq9GSIxuWYTjFeL0/ETGX73EmtgLzjc/IUMlVJzcX2OZy001/aTMoBillz1E
NHRQnnqpukHz4OVLPass9qA6m7v4yt7qYMLWWDYDbPSeWyrpeWb45EgKN59cxdlr22wujc65JFii
47jOfhxnisaGgp4XNIP/jjpFOh7iqkRJJs2r/r0pUJR6+3ejmMYgHm6IiRm5+Ff3wcoo2IUtJX+G
ue1j1kX6ofKt+eDG/ptnpyFSeG1KLv6Vqapxo44lgXSY0RyKtK7zmirvd6rIW1eOAhPdd6rIVEVW
B7Fpeq2OuVCeobgNPOOu0x0SX3OfUj1QL2ZIAJiWrv+uQLf1m+6OzbwTAm3+AImFlHVeiEdXr1nj
+1MTQrPuQR2CblacALgw0Jr6kRVCQfuB+24ZvXJGvSv1NCfaYwLYOq7obdAM4ymFhWf1phQCGmQC
PMsjL1GGA6CvDlrX0DH+GpGV9XfOz+Zq5aARuy0hOquPyuRoilws1vRGGw+2j77RDJOmF7bQU1lR
hMg4FYtnu9Ss97M57vVqtgIxOgWUuulbURBamacdqOWdiTvX3DCLD6hdfu3UWPlLM/32rA983KQv
22OdNc2Ow9vMJySrP5Uvkifg58vjPNpNp9YjSCFX6+bvPZrCZwrxxdUpevdawZf2bCtFfZCljiOE
VoivzfCa7Bw2eZrXD4zUMuBL882t9VyQoTTMxSMp7lHDeqlSHyLMwN/XLtnyS7Q8oXiVLBZMly7X
msaQg8QqcHRTbX6KtNHOYYnQ7ZiK9kSlYm/kfnNVvx4S0JH0atZHOE+dyG8BRzaijo/zSOfJmqe9
0svW0ZURALU25roJBpeLUoLGTcaOxLfSg9E4Km09va9TCC3PE7Rn0aFp9KA8cdGhVyVF1gKvs1O0
bB874M1zRFkGcie4QqjLrBYLBzASJxqVNl+bg39UXppDPwz5k1LYqVcEo42oSFeeVacwDgKx26tR
dv4OFH7r+77+DWunqaKZnDSAN6OJTrMyh/Wz1mT6NenQuVbBw18fL3rrA+OhbCbaGFO6G1a2ulFY
dkDJWCBofC3MVr+66BH89djKliek1AB1L1M22Fnd0CGkaknD0fSGuYy++20lsoOTpX2EfJ/f7+Fa
tlyRI2QtniEbeIxWe6h1djvlM/GrYsQ1Q6amqz+V0ZCGRyc00FxCzZOpgtxq4+DQwhe9V7HdXC1x
AzykOAPYCpfHWdRDnypNTWnBHJBszprpOoNZYpphHHbyFrlxa6/DsZTTRNBigChbmkqGycpnejfe
bKpZcNCS1j3aypR7LVjOUwQFq5dM2d4IxabVX51hnf7K3aGpcliKMtm5Tay0uBVWgvDtNF9UOBne
KQNEgXnATX37EaIIRyFYoj7wf8uVFoJk9FdxLCzG7n0dqEhE9lF7ZeB0VyBq61LIgJayu6FRh1t/
QJ0pt8CGYyyt4+JclGryftCKYOfqbR1TmbGBhQId5KxX1Ke16GAOhoKw0I2fZt7kg1fDNX+Zolx4
jBVGTy1sa8CF0mFnMGXrhOJqwdjzHxdv9ViLLtBDk7k3b+zC/taEqX7w2Y2noEYj+Te+G68y+FMm
z/E0y+/mahW4PQjEPNjjstNkt9+a0e9P8CK0b7dEPolEFFT9vMRrJ1MPI/pRCXhPu4vEEaoY/6kf
HDM9CKszLm9eFTTrdL8ZBKZ4uHYxTaD1o1HEhHZTEHmt0BToWJ3pfZiQXT42tfEiYAqME0eEPtt6
FNcSzEMZMTWSAGnQHzHiDkgn6uG/XV3ZgGqzPYDqxmNMu0v6T9htCavksX2VHNjakESqhUvRCidX
XoZMUT+VvpsioTE05fAUR2XqnEenFgwtznZ6UMZh+ufxmjcu4C8FJCrhoEPIwJa/wUkDoywzKj+d
sOK/e7ebT+hB6j8eW9m4BSaFfaY7KazQUli99/VM9grrIcGN5iOJ1w7R96pTCvSY9WAnF9oyxZgQ
dQdyZXzYalPTwm1QGhyF57hhfTWcyvqYB0Q2lrpL57ZpihfBgSeXLta6kjWpVJdH5sM8uy/nU+D6
4S3pmOTu7CDaCVY2PpPsU7hww3MRQE8tP5Nl1R3TpEgI9UY0Ilif2pfIpqrx+DNtHEiCMVw/HSxJ
+rNK40TnACmRrw0pcnsaysI5TcNEijMmaI/0Q/bdVZr/hJ+Yt870344yBOKCvAEVDkYfCCeWa6wd
O/ULKq3wnDTlCypJEPC63XDStWEvbtnaTghIZGcLpSxtjUriLWpNbabXFNW6dnWqvjtVCP3tbOe2
FcGcrkuIQnq6XJCPbGpJRxfB5qnIr0Qo+rPDHN318UfbOIUS3C4J90AwkhUurSRui8ZaRXslQFvt
rET9TLLfq+97O/72dkvMweDzea0hxV+tJ1frooWDhkJ8I8QHNZ/06ziF0TGxaHg+NrV1EiH0g6UA
RnRikJWpLM9p7aBC7eVaqh2MoDQOGmr2VyW0/zGUNBQH1FTUa92N0aU3G8Lbx/a3NhV2QcYtcc2y
U73cVEIuxrBygnWmgtULA51/F6Kgkhka8/T5samtU4IN5FeZG6KYuKqXqn6eZBkEAp6o6kaSzE8Q
TVSunu4saWtLX9vRl0tKSn2oGIvjck9N99Vujeg2T07FvGOcnit7bi99VpqnUCl8VOCbPWGPzR2V
qQ+AZcrQa9/SxqU1tA1PwDzk6bOOfsVftor2hulrnx5v6JYl1DNlVMkoyh153TjPNFEinX5clyRX
ZHDdP8OGpB3WXGtnT+XdWiUFrAfSEEJLiQSU3/bVCz66I9KNDa0/+CfS/7mdUJ/MVk2+BeAbnuA6
yz6Yo9H/xoWnR0E716Vfwbu6NNqAmkhj6DS9KU6MQ9jSI+lzv726AA+8x1spXe56fRLQTqEF4keO
6NLUaGhljV608Kp2JLdJ/K69REWRvgsN2z/XrVl+hCpe+emqyV6VZyMYs3js6BOBsWIQeWW61pEg
V8KQVmei65cMIvFjbs/JgTfCOEGwWe/EmVtLJeqjtCFn0pg1Xi5Viax2sojVwfDr5q2H5+egj37t
5UbQyFajfijavD5FYdudHm/ylgNg1pGmiGRtg4B3ablnPKGauXoe9qqjO45hdlDRdt/x3ltmCG1l
6Y762x23V5WJOMpK2YZPMvGtQFjhUsKuuROobN0IIgjJyUqzghUtF1OHzJUEPuxks6g+FlliXsom
Uy52qeSAt03U0n2l2LkQmyvjOeKcQt1zJ6zVlkaji4iV0SRMvUFnFr2f3f89/kpbC+Mxgv0NknfK
c+uvVCihS2MJjhldpQNTDO0Bys7mSLjeHKI0Kw9dEXU7/mVjZfLxk+BfxvDvCHxhvlYLdVKYhjC7
rj/YsVq+q8do3AFpb5uR6GIyAACGq7VFYaBUSkr53tEa5Uc5menfWmnvNdc3rdBEBgaOOwHCsDwa
YWbQo0iY47dLS7lagTLFh6rrxM4JlD925bMg8pZafRTZQJetFiOyvlDjjq6cacfiQ64p//lw+cJb
bzylALRe2rr/Vx0RdtB71OwfH5KNpweGR1pLkrceYsLVErUSjETmB5KKLXDf5U0Ft6xIrPFQa6Ow
f8cYdLxyzIs3aN1orWCrrkUkuz7Z5H5U/dY+6WZG91jtymLccVKbK2M3+XoM7hIBLj9e3wTBBOTS
9oqq/IFzrP5CdRS1gznaSwO2jonGrADCK7AEwne2tCQaJYcowae9kVX1GYaSYT5McznttTg3ePNA
1FJzknO7OI717EU6qJTyKj6WWsNfWU56+NyXeXOKJru/pgXjfF46zIZXWREKi2Mf6B97GPrPEaX6
4FgPacVspAWLt/f4EG0eYKDF1FXQeKHCsNwADcp/Ze4Y+NF5Wv9N6rB7ImMuu0M1dv6Z/XBciGpg
pjtUhppERyvJymon/t763FQcAd3Iwi7T78vfUMQV0+9JDfqCROA9k/7dc1xb47ke9N1Ye8OzAsuH
RQWYJmWydaytRabfGdQ3KOKGzq1oC+UymV19tDhyX+AOHI96EDW/cZ5J2SUmjUj+jnlDja3GVjIw
hkljTZ/1AfFaV0u7fzMSmt+4p5SnKcg5aLaBnFruZQ3mOYVHGqegw8598HXf/pnoaZZfuqpWxfnx
6dm6PtD1Mt8qlXPAJiyt9SKY4iDg9IRgtZOPqVPCWy0qe/qNqQ0STqgZwBNxQNYeoYMMRiGDYmRs
Ll/sWnO+V5D9/Hy8Gvlr184cKgQ57vyrHL1aTdBabu37+DiV0vA7qOy1jz7Tgccw0rv8MIzRXpa0
dfAFZUZZf6B0s2a9Qrk5cMEQwoXg1tbZyEDVxUnbnbvcT37jjtFE5qtDryPrA8svVXZ5ryGlAabD
KvVbns251weBfy6ccA/ctOVSXptaXWejFnZRVy4UbwbjCq1F28Ia268tWprwO4/uYZi1+RSKuj1k
sV3utE62jiTYPZjRgAficFfJdNHGpm7S/fJEI8w/EgZQztmQtTtR4NaXIxcjVKKSySeUbuZ1LpaS
Qw8xUItkCurr5E+IrYNYfIZcfDg/PpVbGDagdJSpaLHJlHb16eKgAEJfBZbXqHCsHvVq8F9cmrfj
ld5Q91NpaZMf+yrAR48BFeUP1hwgn4K+RlEdrMnSvgLyHy96Xg3/G1qhFDs/cGvHGXMHH8CoE1nU
6ns3zDWlmiFbASIr/54KYB/gfn8DR4OKB2U00E8yRzSWOx6Epe8kGsP0Xa35J1s03wq1Uq6BNv+O
C5VTkgSPgJKomC8tEZWP5qCDloSRGDkLK6vhPEj/j7Pz6pHb2LbwLyLAHF4ZuidIoxll6YWwLJs5
Z/76+9UcXGCaTTQh+xg6Dza8u4pVu3ZYa21ZYTRpZqrOgUjA7kmiXKcoSG2RmW0ctjqWc61kQojO
aOKfDqXCuzSX1c9ZmJsH1eq9t08ooFA9QJMAsdXLhclQLeK+EMAZyKWBStbrM3mme5lb+3mypvlB
MmPpy+3TK/6bW58qdJ8YCiLm/G3LkspSxjrUGq5j28fvZqO2XLxrXbqN08l+3Y1HOLldgwQk5E6v
oJHNfoZMW7CLakbkjmnqSIIozq/GguozdhoTMirtqGW0u6mvUsgcDGH3clORzJGcRabnFuV9/5Rr
vfFFkYrhNK5ajgpKk8hejwreUUC5e+nemN04BQOua8/cJpzsJKtem+Q1rbH6iOa3v5k8TwBgaHNs
OwGFZkpqLKQdSnINkk5DWSiiITrtQXZJRo/0EEH02ydm70II+WzlNW3DoVxuaNZm3QjuhyZmrJtP
3VJoQTTp1vvMtpODR3FvE0GHQhQgVqJbuzEVycwYmWlI+caQZLFbyCC7XNQTDlO1vUNCaYvBS4Sw
0IM2hhb6T6VSwHjvxoqRH5XZr6dQmZo6mNWSbkfu2IEzNP3321u59xJboGIt4ArMH9lynwZQPlFG
euXHkFvOqd33f61tCjojTrRHQ5PMkwmSwkNkvoUJqzsH/mY36bEIpYRUKSWTbRKOqJtZkpuDcFen
wSCrUapnI17FKMCpV1rf1AbzM+ghaXX1YQKKOQGWn9x6sPXSM0cjaV2GpQwAt2W1OHjB9z4Jzyqe
SYR8TJ27PGaoaPOdcxF7Vbn2DrB3dCKBznynl8vUXa1G8ZEMqg62ZNcqwA7+whmCQL20CgV/nIae
EDPVZFFfrLR/0mxOHxF3XJ+qhGIc3Msj2dE9PD7uVxEyeLJgPW58FH0pZkyht+fHwMFOKLh1Xle2
8TPSMJYXAyz+4QDge1fy7DEjQjaJGsLkm92hzXX7QO5dOMFN4lCAx9K3oYJqxeYoIwPql2Mcnskc
kK+TtaN8ct8KvHz0hSmubmlQ0pyD6x1I6s1pTe81dcrfmakhHfgp4WG3L5tQu+EM0U0H8HH5KedU
0rRWZAvOlHfUYEzznM7ZfJ5Sdb3vB6tyqxBZfDOt5fPtXdyRwBL9cxhWZCrg97ZJrDUoqNTWmY3V
bHhWbUn2wrxYvqIVPw2BBBV8OGeZptbuaNjTOwacZgi8iQ9ezMaz3ijpESZ371yTOJFUE8FQ1duE
FlXYoPnQWRZRTLj80mZZTUCC2UxvUWtkbx8qc7WYHK2q/+E+kRBSI6WcTc9/c4sZFaxo0SpGIITF
kD5JdZf7adRJT1mXdn8jsjJYz3Ic6f9lvSLHUGXqOWJ65OXHJ8pKjG5ivVMYOsb7XC+s85iqZvdR
R5Xt2Zw75kgajXaQ3Oy8x6D/cVggcgV7V5z8N2kHqEmrrqPS9pWhqR7DMux8ZS2K310rfYO7rB6Y
23k/mHRAcsrsDEWoBl+aW7IqayhHcc4GzXzOlzb0Z1inP82w1BZvGR39ETkb5bNTiknxq3SkPb23
XAo1rywEjvlWw3PJ20hSc90WjdmwdqURTQM3o5z6c20HR0RX9vr74G6J/HBzrcnFAQcI7TPj6m61
xYIaS9tb/tzV8deuGdWzNWXRM9Qc83eSDYW7mH1duYkh/dIWrfeR7VcP3OSOa+E3gNRB6Bfo97b3
3ZkpkxfmhfqnVa5nMnaEByCr3YWrxaBuE14eVHWrOGVtkR54tZ3oi0SODr8QdoDVuznYQ2GYoKgx
vRTJ8rHpa/srtFb7Xlkd+9+DrRan9WqrAVbT3xDdmy16ptAogMQon/ijU6dPRATOP5ZawMBwYpWJ
s2GqqBWBQdY+WVMk1e4il7J6SiJ+n1vKaVcFzBE3UFvsihhX16r10YfY/4WcBAoJPJzbPrIpDXEx
ZAkSvaG15IzD6Yt31JK1g1hkzwzFM4EP4W/mGFzes8aoCrlKOHNKGMeVvyQVULomX/NPt3d87z6x
28C/wBqQcG6iD2Oo0t7REC0DC5ZFnjKkzWe5U0O3J29B9CX6eNve7rrgvSDvwHRr/OXluhQtKxfb
Jr5O7KX8DvZA/m2ZwxHyZXdVAhUFEpk1bZWxu7rU5cVC4qlY1+lJr1I6IMhz+41k9S9oWRxdkZ23
DuECnXtJwQMQxeaKVDYdwDSdLb9mfGDu6Tll45ORm2nsxetQROdKAdke6HISf7u9n7uWqVqT2lri
j81rZ9a2sTgdaYQtZennRQ+jz7wVHEy1Nnn3C4X6YSUt/m2re96Iro/QlaEreFU6bOYq1xPcH9Qv
s5nPkT0vyYlKAW9PqknNKUm0+J+4TZzYK0P0Dg6c4Z5HovxFjQskObi3zXabq1Ki/03xXO+Uhq6T
XEY/nDJzFlefmyO2zd5ZopYFFggELbMVNjekc4yB+I3Iqs/j7MTgzcwNzaV5V0bhr5W0/mBr9z4o
ql9UnImaaENtHlhbmyaV7q4N91V7t4Zae1cO8gdjKZuzswBmb4fmCAe6b5KMF5kAUoEtoSXMJbOg
SshIIWTHADpNDSz53l5Qb1ydn5WZFo8MTjIOkMl7VoVaENgKtpVreukJ1NxmGlws02bSKFIUUiwF
khH199GaOr9Mhpx4jIs6FHvZ+5pvrG7jZBOpYUTOaE9ISyc/OyiDnVp7tBGo5QR4RD2T6g6DSjXD
TMwnSR30U4Oeo6/002oi2AT60Yxl7Qvb2H2K0mp5YrZA/3z7eu05STS3xAAkpgTy3F9ujSYtUVcB
jvfjOVrPlVOGTxDK6vNtK3u3CDlvcY9tXpltTtQuoZwZNIN8BiOAbC5K3ZMzU/YJ3/rTn5uCpUGZ
kT4bBXLxVd4EqYrM8CanZxaX4oyMlZZS3U2pg50RpUoO7s/e3oFVEJBHhE6vBmoUJvFZmdlAfdM8
OzGlSjrlqjUeHN69vRPErFcEJ1AC8SveLGhOM0Zja6LWViz/gMyL7tR2/UlB+AhbsmeITJKAShWz
hrfD92pZGeq8AbYmtXTQwkybPL1E5ymLyNP/+CMxuwiWAr070qZtQ61cszQfBeaxgiz6iFB+Fqjg
0T0ojP/BgRPeEdmwhSQtW50DXc10uO2A6tckCZGrH7JTRX3914qs/J+/FZTXbMBxdCLoFWy+VDSi
JjBB8CXAseoz1f04sBLUDrpUOar77hW3SP0EP0eAWBDIuTwVpECxkqW15eepXJ0VtZG8hKmTwTJG
g1tSafbmzGqCzh4XN1wiaHaF0pzjdS7dWB6W+6408gNozY6/o/PFcFMhDU4XePOcLHaZt2rJ8uUh
afyeCpo/VQqhsWomnjENR1K0u/bQBoG7Y0Ka3satPNnMTWvAacSTJJWu0HkKMhQ0vi5aqN2Fcase
BLA7FwRaDWUGxprD3t7OzRg6DTnEkQBImurpnzStovuJSCCYCqc5QPa8tnk22Qn1I12UhhWRBG82
M5vyEPQeT5akVKPpVT1b+yQpbYc6F032lzSTzH8TtWsHX8Kdhu5KUI0KDFpWDTzCdB7dxSBX9Bmj
AiV56qz6I2GwYgXx2hay2xnO+lxPgB29elXHLynsiNJdoxzmOzyeuHVzwvjYK3SpfEpzoUQiy0Ov
ulHE9JDflTLLhhvl6FucYuL5CCJuM1LOa5r2JV/r4R91bnPJ7WsTebNlKeXGk9u+WjwtbrKXaa2G
+ozEniYHad2pkm+2RfspTVXj77WpzI9xETkf2zhsV79DhuyosyBux+XuikaeQpoKMII/RcDwxqfq
A6IkhjKCU7DV+nvXLAzSSYz+3BhGeXYs9Dprh8C2T0OF51D+fNv7XR9cYZ3XiRBICLBsnqiBSUhh
nYm724XR+9mp+84lEzXem8bY6d4Uq/bv/2ARiBGzwVA15gW+XG+2cG4UCzKzjUN+MoGDeIupVc+K
FddBV/f2gSe8DrgosZKj6NzOV0jfpb3KMWJ1Gen19Yx9Q9sk7k+aavdexcwAkmdlOaXwqQ629fp6
YpQ+Ecrj0H7Ba1wadbI0KjS8nm92Zv61XxOVMuRoPIVAiA/eZOHJt+dHDNim5kgdGQjopakoHaRp
CUktYy6jVyRS+CFKZeOgvLh3Tt5aEb/izSlNFm1OSpPCec2o7Ye8KYd3SDrlHnOdUS7W0EX6L5+N
ThS4Pgg4PJuXBkNbyaUJD0/y2vdBpa65B8J8PudpC/AT9ut9yoDKP44F+GwCjSlQcKJTdGkUVqdm
QPWhO9XH3UdTT0J3CMfieWoOWSp7JwSJMMgWSJVSiNgkc1Uz9J1kcO0HvUTFRB8bD41J00U15kjt
eO8GMEBZCKagsMRTfbkqMgshiAHSK+oZpVyOhuMRO4RfkG6v35vrZLimXRxR3vcODGIwdFlA+1H4
2Hy/ZG20dlXZygQU4XSelaR9GXNbDdAQaHqv0Up0Cm57lt11CnURXkWUuuyNJ5XR+eg7G2Rh0yTq
PYNhRx8OY/OuWGD/aAzmOKNXUJ3/i1FSckHcpUy6uX56bydoI4F/6XK5gtTf/xwc4u5YknpPWrLJ
y0rlaKHbvYUNLRgyhHYwwHHbm7OD+AzMxSxbA4qwpd9lEVPNwzL26qKefbVw1oOq3PaJerVH0Aon
gHowsevlAQqzzpGXMVmDKevbF9FuOqfZNPzMwqV5AERon+s0kl+cpgo9VWnQ/rm9x3vrZcm8jkKJ
58qbWvUQl6o5s14r/mml7fySQDd3TX26L7R4+ue2tb3VUt9hTCb+G1TxZndrUtM1pq8URKGqM9G5
iR/SupTLU90tzSdZqvtAUZb2RzjM+bt+ttWft+3vrpZOMbxbOHJE8Je7zURAaWy7cQ0oUNhIUhiZ
r8d9/t4cFMWVluGIunklCyE+L0KB6JRRw6M5v7mqE9MXx1CHS5n1pXK3Tqv1WyRl527olUBfismX
akkNhqWRH3Uliz/FgNcOooKtO+Q3cHcsYAHI34JH3TyYMw2Njo+8BnruLP4EmMJLjTT3UshKwe39
3TXFSSI/AKZFyf5yf9cpKtSKfkmAZsrwpMe5fOpLuf4yzuUR4XHHFNeFS0p+SbN5C2tc+8Swu44x
IOAbzY+mVsAxm7L0scikg/3b+j72j4oJSlW8JaCLttNkxyiVAHFEcqDmZuxL8oou4LxIvyLC+qcU
CUrNLfWiO4gK9tZnkqQTmvIXz+blVmo1JKGSMWSB1cmWF6JO44Y0QO+b9HAc4d4pBVfEvQBDATlx
u8KwZ4mGIq3B6Ajax2zNC4WB1Lwr6Hn8WLQs/3u1FwuRXkM9KWtty4jkoNR44It2NlropAq6LkiZ
K9IGE0EGu+0lOeiz6asU6dKDUTLTJp3K5RSvI70Z2KdHTdadfSZ+FUUkBBIhpoh//ib6WgsjV+U8
UgLSE+WsRJF0io05+TiT+R68Zzvej2SKFgJoAWq/W25dUVJ0V8xMCUKlsQObP862ghh1UqhL0Gj1
8M6xkU5kQEfpV8OcHSTu1ysVghvQBxl0LvzA5nJqUjXLklEqQcvME38uovh75OStv0Tren/bD1z7
WUF7JukS0yaoW2zcXlK0actsESUoACV5VpEPD4Osrg917dSu1nb9l9v2rndWkRlcoFLg5CDvKK61
0AoRUA9mCGFuK0/jXWf1f2tDnT0bSlU/Sp2jPMh8aXety9y/bX1nY4XsJdEmHH3K3ZtXTQ3zMKr0
cQpQjC8fpST+tzCa6NnqMvl029LOOolOUKnSSahEC+HysC7msNiLjSuaW3UOKkYKfkSUf7mPjJKC
99J3j1XEwEtJTStfTyfnoFzxStR4mxDR+8LXItrCSQW4uoWjDA1N+a4cl8DM1Fg7a2aYyS4Zn4qY
uRnF7zuKEY7H+C71b7tWuukkuoGpl8h9+pKTOhUfWoZ0pm6sRk7t9UbCnB9BO1kee2L1+nEwi54a
FiJWyX3epWHrNo1NpSuzhvCcF1NZH3y6a5dDc4LmMB0s1ka34nJDaYw3StRX3P7Qrs56a8+BUsti
86ib5FGd4A3Dyvzn9mfct8oNVIXM4tWgo6LN0bqWsZoUg3qGbjed+2WYn5yl7P9tZ9L2Yizjv24b
3TmlAI5toQWKwjaFiculmpNUOgtTFgIjD3uXQRvavWWUczB3tnlwTHdNWbTSbOQIZSqXl6ZA+Wmt
2VtykHS1fq6BQXv4YMlDX7I4+IDbvqE4kUTP5CTYAZuzMYUAc1FWcSYHhWlnnpaky9kM7cSVJdv8
4ISOFJhJ+0j9vg3+fDuJ54jugNhd00InpqstNZC/oETv1GOiU35WYothb4oRHVy7nfeZ28YDLZ4o
+jfb2Qw1Hh3cTEoEArvmHmTdj2V12lNR0uvI5Lm569u+fZg1oPFu2aaNB+qyP1jvjkvnxpO9A4wn
L9rCLBMrMuFTthwfmdHX6VAMD8mYxn+3oMHeVQ2iLwfRwI5Boa4iBH7BBoGUvzxEmh1FqtY0SzDo
c/U5qlIq3FFU3idMiAskUtADe9eXUlAcaSgRudAr3c7gyEzqcTTd5cA2k+hRKu0BJJsWossQm92p
yufx89JZ6ufbx+j6/BLsiCF6FnEPnUvh8d+EH/rQa3Zcsa0DWCNPFLYYTC+VX+OyLR9hl/wqKwE8
M6SDhuD1FcUX0GVic/mcpJ+XdrWMoG5peTFVo3Nesj6jQZsl+UOS5fHBFd3Z2AtTmysazYOeZhXe
wLHTAiwb6pV5ZNgf5FabTmtY156irf1BBLK7PhBGMrRtITS2QYVAYtGauOZrKpWefgd/Xfy2DN6T
KS6cg5txbYp8Eicn9OIgNW+j56k2I6PvljYYiPu8hULR+1WNP+q1Jf2xX6Xow3EB3801BLN8+dFQ
0kjMrl1bXqs29woUO09VZ+uulUjSx9vn8jrSECgMfA13XuhbbF6LOkEqEQIbpix1uK+nsXclqy1O
ygwCpeY8ukvJ0DwUdGDBL38+gBUNIllHy5bKDwgYaHmXS52GYq0QPe0CeU2a+76cza/xaGkuxSLl
qVL70iNI6u7KvB5eeETXUw+j0h+BG+ReNNPxOPAOex8ZhLsi4lqB6N54IxvB5zZEOT0o6nVCuaWQ
v9Acoeul2EfD2q7vi63wbpLS4hQomW6OrjmaYaGtYRlEhlZ6CFz+nszaeUjHvguqUVs/xkt/pLR2
7YaETSJLEb+K+PJyu+XcCpuc4C7IpDAS46FV15TG5f2S5YOfiAmBzbKoJ6eLjybNXrt5BDGQ3+dr
w3GjgXtpeQXeGBWlWgVVHhtEropyX6f2fJYGZiSuBEovtw/23u6SXuLrCRkExPXSXp6WYdUrehUY
xWQHiWxlHhJhSWCvnX6Xttk3qplHLfe9NVJUhGUupDJxvJc2M4J2Qj65CsJqVr3UamJwRjGXSZ5T
L6ps84+dHzfnjb2Nn5gMq3OqRKmCWa8TV21q63219OVZtmvzIDbZXRpFLmY38HCSG1wurZKyrg67
qQr0Rh9dxEApIpS19CFDNcN1aufPK3gsjfQHsV4CEUhDl/aWqstjchS2cs6iOzur/hmziunELZKV
7WA4Bzu5dy9eUQWMiCBu3nrcTjVbLbOHMkAAzfga0fH3HCtJ/IqZYH7XKNZ7o2szL0u14uBVEQu5
TLVo0qHdz2IQfqO1cLlQHcJznkPcCeIw7j5AUl/emcWYHVSZrgAG+Nk3ZkCEXJqJ6lpblMUoA9r6
CSrPfeRretu9s8PoJWRk8UNsFXEQg4/22gh2Vpyy2/o0TO+YL9cT1s/6AVdx70TRHyL0g0uE5P7m
C7d2Ta7dWyjPr8sUNGnfBGvHkHO5WaeTHfdHNctdew4hAgxpUSrdnOBuMBlxCh8naFU7+13Io/W9
VtVJ9salKzI3Tqrx79suaN8iSQsvuCgsblyQmXY9aTqfdm463W2p7QVDEjYnRV8iUOj2Ea995+1C
bcgQZTX0Q0hzL79xv+hAf029DJTCVn2GI9uevTrlfV03/cF52vOuokzKY0KzCCXkS1P2UM0okth8
PDt23uvTMvlNWVmfwq6Y3qEDhs9bBsBvtzd0xyoCXLSlUFwVqk6bDR0pRlrzqFUB6rndfTWP0l0x
9pFXEfB7Q2UqXkq36sCouICbCyoELdAvfO1QbRUgU4C56erkTdAr1khFQw/fZ6X+2xi1wWe8yvQQ
G2r0OsDmsZuU/OCW7CwZRScKTrwmZPRblcsOWaJ10tA0U6Zw8MoGysDkRAilq2P22TJbxUt09WgA
5BXHi1caOSJSbk1o215tdFlSWTO12vbBCNdmQCcFin/fjMYvYmP9Puq1cAkKRsp9KGYgw49L2off
nSpKan82Jeng7dnugfg1wjuiMwUEEODP5WFbdNqdRabaYvbkcp92wxCsbZMGRt929NNQNw2r4oiR
tfXLGCX2ZlIqlRsgAVsdEVRiJSPO8tC34rj8ym6X35b2kB6+PVyvVgAggdilhHoF0lNChxrYWIQo
4RTaO1WS9B+F43R+qEXDPSPL8lOn1YbbJ0n1WI72gYPaOgxhnYqmqBHrQoBAbPybpFQbBoOR8brj
R0O9votL7UGL5PGhnihW3765e5aIiKjbAEQQXJhLS3NbaRPqFLZfk/VMrlFSknJtu2l+yOVaHsA5
do2BxREU6ld+08ZY4xjTuqog24016zw9NFtvojOaepq6Lp9vr2zvnAgS7v8b27zfnbMOizSAKG/7
ugbybLdnC5jM+T9YEdkgzRHCom1LoTQXTQlHgbiFVHNSk864i+3e+njbyu7GAQihQ807wfm/3Dhr
qpm7Cm7eR++weAmn6At4uOG0MKn3YD1XpS5x9IRKJtgeEtCrVhSSF5aa1hrcVVCqFES1/Gejl47H
IzI81m2seE2ImjbytN1Za0f7mUDpT9Hrr7/hFc8Btoma6SYimOqmSOwOfD7CkcnDrGaKKyuNeY/g
9eIrkbQ+SL0+Hbyc26AAo0RfcD0AsAtsx+bO9Waqx3KS4szMevALue0mLy3xpGGotmeJlPbgo+4Z
JIQWzUUKp0g1XH5UGC1hkiH/RAc6hOrUwCplu1XfXk3pQUkPZ5HuHCKsAaNCEZRQayvSMEZ5nQ66
g5hwr1R3Vl2MD7G+mCeLqP1gL3dN8UJR/cG1MJHzcmllOOZOOdm2H6pT6StaLbsN5ehTo0Pw++Or
QT1UCHkLihlQzUtT3WySBeQjq0qb6T6uo181ZIAXpSMRum1p50kA8IO6DrJSjEjZBjl9Ko0KM2HQ
EWhz82UZ1fYb/eAEHptRfiaNNR/LcI08OZpCat5TdGB+x58xaZpbSbsENbotqEodoyQpFZBOzRKm
n7Vs6R4nOzuK5Pas0GOn9sHrSr1142li5hVZ84w/cwpozY0uOT/UzKkPHoK9ow8MjfsGnVcgiy4/
Wm2WptGiyeL37VR86tsivk+idPT0brDvFNp23p9/OhCgokMBnRr9jkt7A0NHrdWg6Zp343AubLP+
3Ri1+owKvBq7gJ6zkzna5fvQHJpvpdVFR6NYrtI84V2ESKaguXL5rsrMyeSYFHkdH+a9HJ0mow29
sBnyX8DK5S9tXJenVImmzu9rU58ZctP1AQMQnU+0cgvksp3E+po40XhwqPYuqkVazTABkQtd6SOE
NPf6cnUQfl21E9yZxbW10Lhv6AYeXFThP9+G6687ANCKWVIUFK+ATnok2ym6FI6/NkgO4OVq52WJ
B1txjcgYnuq004KhMeZftz/97s4DdQLjLNr+oDkuvz0+VrM7uNZ+XsXJl7RR4zuUq+oP0NSjh7aT
s8XVZlXMT6/lyI1ko/yS9ExwB/E/rpR25aH6JRtFeISf2dkPLhoFTbBBvDzbykYe6fkwhI3j261S
uT37drd2GIwXipy10leJ2zLp9XR7O3Y+OH6ZqSOiuCkqOJe7YdRNFmV08n3IlCuZgoYou2GMDBee
V/+2qR1/SeEEZIfJ7Bi+vvgpb4LYyQCprhS8b1MitQGjt8E8mF0NpzrrvZ4U4d7Myy96U+RBsSJo
edv6jiPjmMGexI+RlG67V1XU9anpxI4PWFG7a5nrTp44xQeOZW87GeyJxofQlyEnuFyjPpqrFma8
qTDm/yqNMvoScQYfGZ16RILacZmArQREUAjhEqRdWmqSJprLgj0cQa15VYOGTYXEqmetnZjv3aR3
t/dvzx78eB5v0kxYqJt3VU6aopW1zgGn0hdQ1LPPXRc1Z6mpSq/O86M28mt3b+MeGAErun9o9VN0
2qyvG6OMj9Q6/lBCtE3iZESX2eq8RlXrh6WT1ru4sUe3ZcSkK0b/ugnKue9zjWPrTJ15Nxjmb1T2
VG82KaAzj2862JC9T437sLg7fAF6MpcfQB3ApTpO7kCpTDSOc2S+tIWeu4AWw+D23h+Z2uxFzqvZ
FSWmplwu7lPFKmjYacmzocIev21q55oQ5xPuQhmk17v1QnEUD+mE4Iff6Fl01teSdu8qVQfXZOcw
kR8hH4nqAHpdWyGNCLhvXzM0FKlXie9arnbkWlGnBLU+wVnqbfPf28valo2FuwH78Fpsk4FBbJI/
uq5raJqoVoVM3/2i2NSirDB/L9XJ8n2h9PeExkLvlmuSH6x059MRoVHie0XnQCnanJLKLFRnMlip
GGNgI3HgOjTSn/SoKQ4qULtrFIpLGBRDA8Wmv/Gv8bJQNlWj0B/R2vkH8gV6a7Eklw1S0k36fTEi
9clqpfC+bfr2dHt/d5fJkGFBiwNhsiW6iIE3moU0CAF+qn5tFjBGi22EuetU4xGJaM8Wfk8ALxBA
Bsd7uc4qtbTFnE08g12oLtNR7Yc0yx7sFWrTn6+KoovIAuknE6pdWmI6w0yeWYcIoSWNFFDqAZY4
jEU1eHE2JsvBE7WXawN4EMNCEPoRwk2X9mQjYTixHYf+NFaUKp3C6H+YajowBcyWXWnNoPOE5te1
b3IGtBS6V5ZdfXBgdxwAv0HALaCniyL85W+Iw0iHBFayZubofEP+ufnSdO1R93Yn2KGyT2uYwt0r
r+/SCg+nVJmVRdFuLOQ0sIu4glVnCLVuxdfRFDJOktIpfzorFTdAwYQzSjmDiHMruyirVZYluhz6
q9IaPwx5Mj+nU/T5j0/NhZHNV3TSuFxrBSOz1oXQTbhsahVHp6KZpn9vm7rShPrfggS/Fvl2pA83
7iXrijCztEH4taj4e7D6/IuqZutfimQmD4s0Z+dm0tKvkZrOHsC6On7o7LYq3F4GAj+OS3V0fMTi
Ns82IQI1E8q/IMG3rQ1pirVBX5XQH2IlPVO4nU+MzBNjmMLGzZsjDZW9cyQkxchORX9+m6/YizIa
TBjAnBrFYea2EI0Gl+LYOt7TJ7Of55Ea1RPAie4oQtlxQ8D2CNm5KdRrrnrIpT478DMk3w514Ego
339KmrxhhFa26H8ea7x2x1EQF2iTbb1Pkqx8mrSe2e25Unld1sgUgZMmmJQiub99pPY+oGjE/7+p
zf1XoNTbVTdJflwWmp/PznBCmXQ8OdLQeyXp2YG9vW1kBqBAlyCJAerw0hMoThNOjbFIviIPs9+g
8QHZZV2eCmUwv95e2l7qJ6pdNAnEXLkraPloxVGvqHyyxamWv1YNcVBXk9u/hgZp4lk11U8iY0fT
N49d9DKse6ROdLeRAcV2FJAoP+qNf/s37W23wLlSgtNgp25niWthL+WWJEt+ZzkwtyAcjh8ahrW5
JbIO97B1hz8d1S5chiWgPCSapPpbfMeS140kL5VEHTzrCaItxm0NYx0wDetpdYziP3hDCh3oDlG7
pZC0+b7JENJHUFL23C6Lu7QYmCdjQ3tJxDjs23u5d5QsyD1cSsDDV71OovEsm1KcIVzx8EueVt/B
rTgnxYr+y6EFegknguYbodbG7SpOuhaJOUv+OqvW92WMX1q9nfwkUY84y+K/tPWngCrA0AMGAnIq
1vwmqFusOKsXh/ORzWrn15neuaE0H+3c3imkAgwjiY2zr/TjyS5XCjxcQt1c2rPdTdM3UIGhK+V9
dooyeNK3v9TuqigFw7wAK2xtk3FJtoZlEuKMQ1bJ/mylzcuwpODQb5u5PhDkMIAIQDLB4boqqcgr
+oSllEaBEZvVt7wFN+zV5VK9ZPFadweB044xAib4T7xG/N/2TMy9OjOFs4qCVSlWT+sd5ywzwc4b
LXU6iPRF3Hl5KBAlY/oCmAwh7b7FiNSoDEC80LlTk2b9grQWnct6kjuXMZLDfQx8905pjMFwV0N3
ZjfUlungVl9/QH6B4MxAXXkls10eS0aeqPHUOHjtecof575QHtIS0fzb3+/6WAorglkrKO00uy6t
aGO/dGmbR0BuosJTpKT4gZBongZxU0ufJaVMVP+2xd2PSEiK9rGAgmxrVOFSM5Yp6yMqUK1zn65J
iAREowcxrY0/ftNZ3BtTm8UNSzRVjt5GQVtlud8bZf+uDsmY1MgMP95e1e7XMpGs59CoBBKb+gEj
BlQ7jYco6GabOdRK132SI+dIW3dv72goCV8v6iFbOtPQ6E5pxoi7VknrnGOj/jsqovGUWMyHvr2e
XUt4DsD3BJlXWIs21FZNm8MImmYS3ZtKKH8s66SoXDmppv9gC4C/YOLyavKGXZ5BxU5See4lyW9M
efBjsHR33dLNgQmg74+7ZAiqiHyTb4QKwFYAUi+0Ol6kPhZVkOJujbTorlUaxk0Z8xFWZu9E8CCD
5X2tTWwHwMjmFCnVoMYBTNQ+6LtZEfp1zen2d9q1QkVblPjBSW/Zp5XdJ7YVt3EQOmbPGLmpeZ+1
9npgRVyUjTcUwFEKy1SWBTf08guNsxNP9PSTgAZ/9K5noM5JkyYraIoiP4NDMp//eFVQP6hf0faD
fbGF5qbhWJphbMYcgcy8U8t0+BQP5ZEnus5sBBuJaRaQ5wR0a1Ne1CUparTWSYJKCTVvaLXRM4EJ
Q7FPpWc1jZIgIXQ+eFh2tvLC6MZRRFnRRGNsJYHZVhVwgnJ8LrtuuO8SrYlcu577AwrkzglBTRmq
BU8ZHejt3I5hUjvaLnj0ous0j0/p3CPleDTuaKewIoT2xNgOhOg48psjklZCaQLF7UBCnAnZsAyd
easNgwpP4pmppN6PZRmdkatKHltHh9iiZlNw+9jsOC343uQdFiqrYrbp5TF1/jcaL8pAUFaTh9qf
ebJ7KTyj2+x8/3NTpNb4Yd5mEAybz5h3dN2gBKRBKBftfT1Libsq9ep1rW0fPNGi2La5fGJcFyVO
iKU0DMU/fxOfwuNTiyrOGZgx2suDxbP5wgCS7Nzzkn5oZFF3GKs8YbsLBBNuL3PntGIbPBD/Y+jR
9qsilWspkVFkgRRJZqCtc+WiJ694WsMDrtbTkQTo3hd8a09c2TdrbaKwWAwde3CEO89Op8qzI719
VActP8iKd24/RR2BPAHNSCinXpqyp6KXc81JA3WN5b/mgr7+rOfpS5PoVunmFAB/ktkV59sburtA
kkO6gXidK97swKU3UtQ2gsYALsm/l9+BEVEenGaIDxa4Zwr/KWSKaDSTQl0uUO5EItI4fLspmfww
SpOv/8fZeTW5DWRZ+q9M9Dtm4c3GdD8ABMnykkr+BSFTSpiEzYT99ftR07shsSrE1bwoQlFVTCKR
ee2559jG0B8GyJYvLPXSXhL3MGhNTRxo1skG/fLa2qGWg6LJmKLwAF1Z2Ld7YSKFkq+T+7DNVXvw
mU+4EHK9dDZ/XfT0/L8sGmjPMZAC4V4EZnfta2ElXSHb63Yci+tw0pd4b3A+Lz7naSKGmJmdPScs
VNOsRJUt0BajKzA5MZbIEvHcoSkTq9yqYWvJzCxPMmdZVUJ9Iep3o+hbd2cspb0TSGIssaO3xY/7
0ugfLSoTGSSOTt/G8zy7VzXwuR621152cQCU98dg+Ax6Nqsrvq4BIOMkiJaojlUb9Yj+RvCTx50b
aATJ0Laak7VY+wbOlrxgnSJf5iNoxqbjtGnn8ySrvr5apiycd7YeHZ2MHb/JQhUkc3kNVCmeh646
ml5Vq6TuhP2xwJQOO63z9Z6hUlEeRjEan73Vi46NLyoVW0tRhAfBU6f2WACZ1+0y2glxaa5SN9I5
yg9ob+06o1RMR6jBom/IFl6ZqhV1zKgzrEhzxNB0rKANuVNF7v4ooV0bkgZyyKdgRiD3qqpb/ZC5
YnZ3rrs6b4O6LM0rg0YazZ4Jux+vLcnLIVtD+TgJC/qjJTCLmy0sLHfv2ob6RnO1OmUCWl6PpQ7c
m64PizyebX+ak8w1pquqc3rrPlx987byzdm5yZdNvMcc2K+nrZi/NHUhP0FTOXyhhdbRVCvkAGW7
5d0hEuXZZPat/alVRn2LdKX7qmly9d0y6CkkZiGbm1Vm2QRVHNZGWeb6ALBq6A7j2Oevyr4yBGLY
dfS1A5ph7lxd+DKZ7Knud1MPVWVsMhOZx1s9GN96g4AonjI1rDcRA41dYsA08Eo7dBWP25bJOdFy
dIJ0cYKGAgB6WvAXuwsNfwVjQBgzP6/fW7nK7q210sVu6Fz9scyN5YR6qQKRhMsk73pM1ZNdRvYa
Fx3YwOMEsOOrOc55lfTt4jh39ihKtDaEhK7LC6tm3FlFW3+YhihrkzXaJsAeQnc7JhHbq8lpfBfB
kYzxnG4bm3dyEtBpqD5bdJLpnnchZI9KCS0T98kVjaRbyATREPujWD74CLFn1zWLfQM969QJhNC0
GHGXmRfTc1u/zpA63FRN73+HVAPQSxVlW5fWNdxCaQVXQpU6wdi+UpFjBLEyo8GMha/zvSLLDeIy
88YfNknP99yM5uvZyyp5MI3NfquDWtiJ0Ta+Yk8yM+laZFQQNUEhl20VxZoEnYwEjLdGofYin5Zh
N9e1VexXc2paiAbtqk4gNmnX11tRbn4qZ+HXkHy0/u0g5zGMiUXNL2I2G+rrAGuuZseu2tjuqurb
1CPPFa91baDXPImvzHevj562CavcclmtRJLZ3ypFCyBhbqdwv5lBEQWv1grOn44UfNq5Qa8Z4HO7
pU+2bHPKBj3mtsv3K1isnLeB100aMdH8GkcfqUhaZNEntzMs93VmLw6830qDD4h1MM/yarKtDtYe
Q/W5jsGoel/qUTMG3gW+bH/QLATUMzDeaqZda0cPo1WOZgOdd565CV8ia68FdI9VXAQ6n+9FZW1T
TD9svg2GynAhVmwBF8zGMJQfPcOlwbJYTTMnQ2AEV0zTD1M8WqZSScCFUm+nxXXWQzuIsYpnY/Oe
kPoSd/Dw+LkDpaO1vhIVVAhJPyvuWNjNi+jjQNbVlwgo+RDDIjmWDxr663CI2z7IrTdVSDSQbH5Z
vOtGy4jiwC2mCnUfa6LzAZ8ALAadMQONUItud7mQjhOHa74Wh8iZxg+eJzI/DioR2sdlM6I2rvo5
yPf1WizWftuYqd2vsNzatyvT+/XTtFkie3SGvFFv2qx1HzeAadA5R65u7z1QU8WdDmHI+i6NzGpu
GGuM8vvAXKT9ERobO7wLp66ydgTZxpuuyzuJQRCuD6RDOTJx/MV2EnetyuKgwN09RTIYb725mvWx
t7Ax+6CDOe4YBW1fH/pizHsIKvp2Sxq/9HmJhaHgs/ZnfXDybC73XtUxd1pnwfiUW4Xp3M1+Xf9Y
0G7eANb6uk+qrBntu7Le5LvOWHR27QsmnHadX4RvgtG06pRSWj3s0SBqf/hj0Pi0XvP1HZJ7k0xG
MRvFba6Lxd9HfB9nt40RgjPuanXi2vSzKYwX2RvFURouJLtjyJw+RAtK3Thu4Ykvq57acjc03rbt
XCm7Lja1quw3qi+a/BUHsK8SXzvS6JPa5LjdB9XkQzVbBABM5Srt6OB3ld/H5eA6mmklEQRvaGsY
Zp/4aqxRd9SFsewm+N+gHlHVsKq95GH6u04JsDBmMVa6TphenZ24GEb/hoxpqo/RtAXRvjBrdHCl
sYwE0hmSOm4air7Q3wtnE5+045UqEU0fBmk7es47GZjzcFsKO0QnM0Kx4RFwl1/uGteHIB7ywtEB
uRja+bgtkBREaiMkCXNc6N0UdLUByBDJzUhAwZMv0Q/Lkbn5IKVlTh8sepp5WsqNSayFaqPn7H0k
LMP9oPxZnmAp/pBCyMZorNIQQgX7ubbW/qMpoPUy4pxWZLU3lDFB5NG4qM0edFlWXeyCtCufEC6A
8QznvM1fexR0+gO16Fm/9Q1zWBPV9TlWEaIwazcHTQs+Lt8qHJ2zjhFX3mqdfRmOQU+Tfhi6uKUT
O8fBFnTm56gIyzY+sVQ4cIouXUSqwHBZgvVq5hjaxaVLFliQVbIgMBEkpl1hAbSJCAdqZGg83gKA
ZTB/nbL8YZz8ek3zMVvzO3vp2pvBkLLcFUMvb62oMupjDaOnmVizFF+nkncIuUtYSVB1NESTsujt
ItVSj1EM9MNbd/lYR8u1djFy8WaLeUsWuaiPK4PMD1OzRmClhmDJkrEpRjPOQC9fLeIU2qiq0Bi3
ydYfximPRkjEfeHE5aLXh2bSnnFgQscWyYpJfR/NA4IMsOnLB7hOMbk1/dF8Z2EKqtgbXbt4BQeN
aWL30XiOK6GLCG11a/R6bJi23WRw7a3ea9Qvq5025sber5kckUOGOUTuHGddH9TSDE5iEVEXcZv7
iwvFqZZTQtrp2xzGbRL3ApBs/l3VpV5k0k5ZBVqNwLxJPBkSBVsljFoxFyIs97JdvPUWtQXlXik3
d+yjbBBCP3rK0t1BGJnmu9NZqlcIs4c68t/23er3FXHPqLIIeFofiNgtvSa6691W6ruuzN2R79Yx
1BLbwba6Yby6gdF/JEbtuw9B37XZQ1ZHAhtoErzPiJ551djdTLO9kc3ai9ZHK/Pre0HnRuyCvsr1
lZuFSgw7/jEKhLJF7ZH8NmraTRBJNalvVAPvpQwJyTAOtRuLwaJ+ziiwKuI1Qj40XqYxbI8ORVpj
B+OuM79BPtF9Z/Fp22GjNSPixbCHIa25B93eNtfwC2pOXRZbGtzGsVcCZmLtLKgmOxGh483sRupt
sJHppG4wB+BnGwHfcekpPTx0WhpmvPjBT5yehoE+wEDkcSk9hSUy4Oq8W4rcgIgI1zLtrCErvnlL
EK7cl9L7bM+Z1ydzEInXipjE3tGEcY+Gb8JBsspIOgk5Ta7hGrcyG10TV91y/jKDig6zK3FEjeJB
OVG7HBrFz5owd6tdBVrqB4zoiFZ1lErfFO68fNJzXd730iFTLCom5m6rTrrEH30mvLiN5rE/5qYS
wEhb5lHsLM+mnW9VTp7CReLKNOom651X5cEQa3ftmYCcZPMAQTfTI4Z0hygBumi/6hewjTEY60gf
yLv679um65toDMPuuNRy/gg3UHRXrhE0+uMEeo3oweIv/Cla1bGogr2qHOOhcZsRE5w74dWIANn3
Cgm35nU4j/YDB9MZSB2E8Ui7I0Clo5bVNR2P7J1bG7WKK/KJN1mVCQL6Ymjf8lhufhPkjWCZIjQf
FmONrKQxLH0X+YtpE/CqLbvx28X9oEyiWB4lW/WxXP3W2SnHY0SXlG37AE82N96JxtU9kAYM2VUf
9jKIl5r3swvbbHgo134I4mosBbOS7cRum/i6G3O2zW+NKyr8LCxMX1HisL8brYAKatVRebfoHs8W
jpNZxHLC/KRcBfdjiU56k/aMxCGAqz1PJkXUQvW6FuV44NLpLbZEYV2Fgy3axJ5DAc2JI1USLeZk
J46rxyCtnMm6bQvOKGSbXlbHpZJbnQxTkDXHaHbdhglD+DJTzy6Na/IJQ+z9dvC/5aNBm2+bhrog
id5khYfp8CGb00TqnkgMGWnRKM/aKzwAk3XUIZ702i5IC03QHxwqr8q+6m0syRXG0vFSkHq+H7c2
nUqH5FaA8c3tIY5Ww18fHRVaxJuM2N50tuKzaXqbEsbDpvGTalvlYRuzeYmbonbKN+Nkmd9QYfLH
RPRB1exrb+H+D+TPJfe38BV+wbe+VUEkxa71LIL8KvMbiyzeo5nSNm20JNqXNhJrbhhVsQVsfo7z
pZncRLbgjOJATRWaw/MMNM1oXAC4vfK/TPk4LCluWygcs+yt2IrM3j20SDVXabP05ZSOXsDUc9Hq
KDGaKVt5wbCsHPPSb8vYGoYxTHxX5MP9ksnuvoYVQ8dMyEfhXUa6e5xk7XygJ5uNcTurVsGjHjmP
ZQ66KfWMYtvl8uQbnNFGuMw0B8J6uwR1nCxjML7xXcWwx+jnbnnd9NQYY0a+3LfIMKn1qLoy+rAR
PyJKL6zPUD838nYr4BzBp259l8yNdF7bDVqpr8rG776UriGb/UZU+7RsOONE8hV/tEBpsSRIz9/N
NUWnmChRF8fVbkdJZrvVOukGYFikap5HAOEN250ngo1TWriELc3mf+6aZRLXUjWIN/lz6E4JMHuP
opnr1QGUDovirKL6iR/zlYzux2ZeAwo5FFoeYG6rxhikoXptizrb9rO5tE91tSBdHXpLREi1ZB7V
IMvNv57SEjwcZnvek/NO3/EGVgHXUVPALiNHdsUPl2Lv9QuSoss6b7tatEZ04+rcfgABZT02XWTm
iTmt4xWVzZzUKQjK143rrVPc2TCYxD6UkW4celK9szK3+Go7g/ukFx1Ro8669rBo6EcS8jbycZcU
2OMeRv11FW6TinUTQqZVtJ3MMOrW+oQDCNukGsb5s9OahuQFjILir67Ch/pEK0U7Na+/te6s5wMC
JarfsaeQofvCt99kW2sjn71sTh0bLZSvB0cSEMTs8fClM8tmjMvJH5eY/kz7NghbfeuBF2zjhuPw
MLSl/FDAwvJU5F52JJw1Zsjp6pIARPlX1bz1H+cJnGjc9RGVgsbp6ywW6J9RwQ20URM1Vta1LmRR
HJzaFlTVhi0jBKitBQaNSGDrynmYiysfzdIu6VXR52mrTdIBs27te10HK1z/+TgNPLhrHdmMRsDc
77hdymdMjwjZeLjZ2umrnVjnlqMf5cNCLKC7r1RdApOARCxvSiL4BkUBiAnicvbN7x4lbhHnXSlD
AMtSfa0BhPtxNwwkrsuwhPfDMLTQyNWl9egYpvU5kvlsJQuCCd+0jNrXJad+S7zenq7DVXRBYmjC
kCt/hIyQqqTXXiNPE4WJUWp3n68kt0i9mcEcV1a4+GnQZbNBlDbXKxaqKz4yvC8/9JFVfVSlSf1B
mavw9jrr5q9qyts3UYn+c6wiX9k7r/P8T1m+oI/cU3HaKDA75tfCrZzbmVb4nJi5gULGFkziezi3
BIUjCRTGwPbMT76TdxSzxCSIn+Ze3fowtxhk69V2azMlkydTtNGbtaPWf2up0r2yq6n62HjwcaS5
8vwnYq6V22j0/qNCV7zb5eZafaCJUX61pLeOgMHb6YvFkItNbWEjEPJRoc1BZY50etEvbb+uFiit
WOtoeQ+IAzPBWLbPKUVCwE5F11qEUFlNAtepZTrUGQp6EPZ47rEPCmHGsmpXCiPhaOS7KhtOZhsF
vYdeWougYOaF35a8V08TwHAVN2EI5bujhwJUPCQFb5hhCWSyqr7/ZipMb8qx8p5WbPN7oGLt+8JT
NiWIwiOMyIwWKypl3w1JUFTGnG6OhXBEG5R862pQZkglArQoVELRZOyWyO9P/jDsrrppxhTMo1M8
RIaAxsoP9LyrJkijkskt8EQzWdGTpYmkGOpovKt6rFH7I9dx3+uSBt69V5EdJnhtHXA9dA15qs7l
Am8b5FRXZlEs9qvGDThD24TWVJLPs/eg9AYNhTPmRXgcqPOS4rW+m187VBplqvNSXnfOMk372jR0
FFu16S3J6E+dlYRQYldpt7j+FNvKD77QhBmohSByTNzJd4JAluLyISqt2UlEti3M0Fd5dSPRRjHu
nJJUfzc5kdHFoXYo3kTCc+l6VI5FaD6FLdVwVfaP82RWxW5s3UXHuo7G/IGqvfisbYg6gdFW+pWu
PUuDlGz8h7rppLiSuPo3bZtPIBZzMoCUybZ2jBUgdsUw20LM2litOyQwB1sHrcZSpv061Y+DDshX
xyUgos8IPQY6dn5010J+CZWY1vM9eH6KRRHjRltsjz7OzZMejdTKcJAzrtXcd7FFyfHRbmYjP0aq
LD8RFJEMGlkXwCUaUZlhwKNWj76RFe5xyL32fdmV7ZVonPZTEbrZu3FdZv9USYYdVtObCJO5JMFJ
NqW866CpuimpRT8SYkOb2cYL8Vp9WGovXK5aCnefEEtwXwsjqIqkx/lHMQN8ntyZs2WN6Elm451w
lgAKDGoxVszgMQW3JvSMTwvZxkO+efptP63Vq7bqiLWasA3fcsF4XV2YVTftnJHs46lD+40ZGUZx
VdnCAa2ju+aUZvgTv2NMN0rQc1ktycym0i4poktOUU4EdatHkrnLwokmPiqBXZlEsvQOrphslB6a
ym1xln77GjvSvGobuZT4B/DUuyHzrNTx+sahrDVZd0RzE5cKfLUX3g4dJdPbgRQOYiB4PY7evEyv
vdlaP4/NqIvrSCsMohiVfVS1nwfJfOI/T9rMC5+M3rMeBEaHy9wJXaUyWKJ3TNtblGWLJvi0Zj24
gznSIUctG4PHSg1NCRW1D1S/qYcuiIuIofU4RFYlPxSzPVp7M6Q8gJ/rBRiMRtYZ5T1PVLEzBKM6
RbXhQbZU83ZL2VtvR9eV7zwxuvdo0q3IawzwZyatWFaky6kTxqgnlB2UYEYEvUaU5x8HPWbqCDpG
QI0fyW9rAUQy7jeQJlTwA7Peh0MmzdRvIu+h0SPXJF9KGjm+cBfqnISe5m7y8+51QGvsh2v3UwkN
ISERNp6yaxyKeowSuQnvq3R1+RU1G9APG9PyR4GQU3XbNiOJp40zIJPxg+WaShx0m4MIVPG6cU54
d68Z2r/HnZyGzRldCKhNMSPye0tR21Zb5z1aU8z4NLckk+3b3qmLCxCQF7uIIDEAZQbMgZzD2t0c
OZAqy2UKyeddXc8Ag8b8AIbLP2TwGydtFF4CI720JEAXxnFP4BMgob8/2GSvpt9Hc5GuMBWdSmCR
veu1l+3gcCZ6acEyHIoh/PtZTfRdLfo1bCrTWefwAVqXwqB/RHmsUWM6DWjBG1Ggb/Xoff/7vjoE
Li4wl5PUa3CG5TFKOg1lZhYplNvesUT/NikWZ6RXY6jD/2ApeFsAQgHNfMbfYo8ZCSuBYirx5g8e
jaorz/TW4zo5l0aHn2N3AKFCSQOw68R/4J+9tpHriScNyhQyi+YVtDntratp8P75gZ430tk1h9kA
iDjc07z274cDbvopG0/kixSrdoM5j3s/5HaK1vzar4VzYbUTmu93OAsDpwgwg2MkJEH+9/fVlLU1
KGrD4hQ0Oe2GTYb7ThgP3kiCG+TTfFSRlrQCdXZw3OXSANjzi8AFZ4gHhbETQev5NE8+zvVoLbBK
Vhl9QxlN6zUS9u2jG1H4zPyePK2Nhtd/3uDnSAz07Gxw83AboZpzPmgbVmXgNmGkUnCUU1JVSlHI
rQw8P/MIf70URHIgKVkPbrBzcZ4li/LJiKY6hVB1nEhaBSrEQjX0oGw/KC+wUT2HJkWnCSQTlDkt
NIAfZ+/y1N73hwptvszpr2doK3ZkV2TWAf3XOmze1JnjXDHofuEpX1qXi3cSE4dAk1T893WbAR5Y
km+ZOmUd3E2mLB9mf/N3NI4e89rWh6ZE4dpeOcp/v70h04p2hEAPw2BnCxfmsE1srEzFMMxX1lRt
V3YwjiX8TZJS+58Xe/EpQ9DZAQKZYIpPN+kXgAul394f1SJThQ9m5mm0FIWg2txX4/pAR7F/20Q0
buldXeLOeOHAMhN+AmiDssdRnb1Xd5lsZngMwnDPBFhWT86hJ9C+agazvnCEXlwKUjdI5bBfXJGz
hyw9rGihTjsaOszTwTvpGYN4cPuuuXANX9pPyAkob+HbmVM+tzx9SThotDKtQnhWoSBVh86YWpiF
bev95HT2YbW9cQed3HThvD63sECOTxaWhYHRnuuDZ2Y/9PCFc15Hl+JOlJv7zlQWypW597YUann3
55PzAhqTBV3UIcIThyfEZr/vqpIaVgM0PlDpbNZ7J1NLUimSM6GQ7Mqsiq4dtcurWqp5lxtTtB/r
8hJz88+RuTNLj3YTc4rA4k+sbmfeiyBaQyCQ12DIs+EG2JPjn5pUzr3Ky3nawdpOsSoXcHDH05aT
4ipNgrmjnGs/wNlCJ/jPu/LCUWN2GwbK0xAJfNLnm7K6CmTEVqemgEIOsNJMzO97N6LZ8gsxwnPH
jddmwt/FsVICO3/hOZioXoqoSSM5RfGYd/MNOAfzwt15wZmdJlLhJsCRIrl4Ona/GIi2ZkvDpeaB
1EDYXwfyqd364a2X+cyibujZDUa/PP79LgJx8CyQvicNgtMu/7IoHemZmCes0y3v56QNF+foRm22
V3nbXIAVvniMf5qgiI3kBJ09oIEQ2gaEvkndXLzvxnY6ONOkErA8zS0CHNnRhihxD9mlet8625BI
abeXmERfepW/foezUyxsQzizjnjeBeIgaimyuc0Naf+9cTppsMPSDL4QApVztGaAFPJKNyRlLT+m
BDiK2Mvoiuttcr+Cx6AYUFZT/gmHeIk7+SXzxA6fqPtQfIaB9vdXyljkhq0om7SR7nhbBD1IyjUf
QBNC46cNMGR/PkIvrgcHjw96Gm4V+2SofzlCRcdgviEH6GdNuaY06wFrG5W/nzzwOOOJj/fP670w
lUpC5+FB8TIBZvH0jn9ZkBlNYa6ebNKsll1+Va2slLS2l92us1/eD4uj3ygFQqdB1AbB5hngmFMZ
mx/b7hSmoq2963qs7A9//l4vHi1ozeDzhIXc/wk3/eVrjY3nFBkEkynKytVnY2Sq3IDj+UIY8eJu
o64NhhuvR0X+94fPx0VT/7UJCTc6AEVktA+VNQNOo8Z7h2z7paTvBauExAuWFoYnesTn0Pjc73tv
oiCYooYaXdnjqPcgmzwaZwRsZqa911swtNPfPiVRKAMwHGEPAmX7nKN06yvLpVLVpKrpsqfAK6v3
jEWt9521bFery0juBW/y3Dj9XJGxamSQiOrP50bzeomGYs3bNPB0CQOv5751ZUT3LNyCpADpnTSS
472ums6dFYCirMHB/vkEPQtpTt8BqlSf1Jek5hx4rYfJLcvV4GCbgQ+P1RZeV+5p1m2i5d5IYe9D
swuTspfj3/LJsTKTOWw5JA98gbNTBZLG0VmpICVHbvs46l6kYFFV3K0zolCTe4kb/NkpPq3HyBZ6
9NipZxENLnQV61a3iN7Y5Zcw9zu5Cyiift0gWu0TexsuyWk8O8eseBo+PmmjgOM+51lY6ggcECUa
RqsmhOgCXz1MOfjUAv2dG9CNwT0QyuCCSXgWo5wWBQwfQMpEknwuxF2MUxPCBNemYxc2cRRtTEcC
XiLIl5dilJee7+S/WeUEWXzOtm7YLkCJJi0CU/axZ9R9fYQzzApjZzP1gWJh9blhcw9/PrM/L8Zv
cSHPCJcw9S8uKpxBZ0enncCSggjuUoPJsTeaIjYdsQgpcFnODgxpENW+p9NXpn0nwg8UExoK/1Mm
bnMA2aASBFXPnHz0Mc+tLIylDebpf2BNGJg6BYkUeZ6N/1L0c6bcz9o07NrmaNBKSykadIcwovOT
b+v08Oc9eel0002lUEY8d3LDv9toEfW6dqnxp93cr0wuyXy/GLl7A2FdBfFVeWky9jmrCe8Ab3ia
ezNhWz6n6Ov8GjBUrbs0m12azma2vSK4EMtNhnLVQ7D6m06HNXc+acMO7kuzqV/59jRkcT1s7utO
UbH6+y2HYhPzjaeiaHjuDCfd9ZNqsi5F/rZOI9V2R7oueQorl7UPADxesN8v3DQLBo4IQgxE6J1z
1gQ6FE4jzJktL53iOA76q7f6Ig2hy9n/+eU+c/PEc0zGkwLB6kYd7yy029wsd4UNYKIkWlaxbxbO
EzR5l9gNn/uC0/mBgotXeqpNnKU3YkawBdGvPq2aztwD8oVV2nGM63CTc+x4QDT7LHCuSBkuUVM9
z/RONV4yaywJQ2Jwfv5+fJE+j9pgdvrUAYxEalsBywyCfKchs5rSbnT9K93OY2rnxDmujrqHvB/V
R1KkS2q7z98qqogO1SjLs7hJ5+Ta1Uz93gSSCUVAmB2NZV5+RJTbX83a68cLJ/bFtYgrSbBp90Pv
+PtTk6eGFC9YK+xNHcvFgW3XKrd4Wdcq/fMRemkpRisjVMQtRo/OydWa0evaLfT61FyVu+OIySs7
q99VVl9esM7PD+vpFsJ7AIkwbJXnlgighMOwS8SrXKpNxfSEmQrJlejEhd17VgfmzEAmb7F9yIDh
D37fPWbG+tkdSySkhvW90v5bg9LlbptKlXo+wtObQ8spOMEPe6OvLlzJl/aTR6QscaLhweH+vrhq
TWfNN55yNmS0H8BnXIFHLo7VsHUXlnruZn/KASJZzv0nljh7TkqGVgdAdkiD0tN72Zn+q5XIKTWD
rANaS47kAbSJhgtNphfvZABq5v+ue1bDs/0+Nyu0VQGRYxPmfhJXdR1ae7vp1L5BhnIHy+FwVZdR
hIfRw+PmDuGXBrHqS5b9hSNFoge6ipiQash5+XtzBWzDVTOg/TH6CZNo5nVddsGFfX5xFSLDAK5m
n7d6ts81ggg5ufmQrqCpdnT49E1LN/vzX1/EE/XCaXKUhai5/H5w4B61cI39kKLT1Ry6ac1T1Ors
eGms5YKD8vmo38MkpotJZkjc6PxgXX9fqoUxT4S9zQXp5ZCGEl1OoZzmaeE+xeECPc6FG/nigsg+
mzwD3Zlzypg8XCzQoMEAvAQax5lx6p2svO9gCRk49Cp54YW9cAdPdhNOMbhjGGo6c4soMOfovrQK
ggThJEXjmRQ8pJmsbOqFy/DS2fCQbqVDiGOA+/f3rWRYKlhkhELGwG6/tmZUv3aRD83AhVf20joE
1KQMULb44fl8KJpwXV5VAupdHYZplOl7Zj8vaaW9tG8/lTG5UQGNwdOX+LVqQC5riGwe0jmPoIkF
G7AXwbjtvIYr/ufT/oLtQr7rpFNBVMGDndkQZXl6GpYOBTjXOUn9QrGXFQqE61Qsd/DN+8lYTH9N
Ccmxpx9AbfFUfQ3O1cqQ18q7qZxVatUk7dEwD8fTOGW3KuuCr3thJ7EDZniSTyZ0OucLsOgGNnPU
qDQskfqYK2TtSuaGkzkEbfPnnXzhZLCN0AIFJ3ICGoG/vzR1mvkmdFKpRMDlFaCTIHa1N1045y/c
YDyaRUwCbWfknet5+g2MX8vmcs5ltaZl3ubHprMH9BVA+VBG/h9EQDRyKQXDJosxPO8c25lyLLmO
Om1zRr5HcwniviECLOt8+e96w//6tvxv8dS++m/Dp/71X/z/W9utNH1yffbff90V34ZWtT/0f53+
7P/92u9/9K+H7ql51MPTk7770p3/5m9/yOf/e/3dF/3lt/+kjS70+np8GtY3T4qa489F+Kan3/z/
/eF/PP38lLdr9/TPf3xrx0afPo3mQvOPf//o6vs//0Ef/JezdPr8f//w/kvN3123w/cvz//g6YvS
//yHE/0nuuaQ0dJnsU9VCqKs+ennT9z/hCuCSgIJNuk2VCr/+I+mHXTOH/0f9s5sSWotzdKvcqzu
RWtr1mVL8jk85ggIbmQBAZrneT99f4KTlURAQZ2+67ZKszTLBMPlviXt4f/X+pb+juMOGeUrWJl5
d4WudtWw/pXmvuMPeFI1wFPcU5LB/vXDX92if9+yv8qhuK6Ssu/419+kLD+sYfB8VtgZ11+bIVQa
1gnmh7lqnBPEURpYQ/Z2Ym9qxXCRoghON0bTuva+x2rV+1OkYu7rIIZtFbsIclNZWkAaRn+KpD0d
OKg9ToXWHJCuzDda0z8NVRLoSIEvSwixD0ph6/eQDdzSJ0F+2tV6Om97qcqLGZIS9ry6vybvpzl3
ZmF1R30SeOEwZPEtNMXChejWHPePKCt7ymWZXtSGp1oanGJLbbvzgLC/H3zHKld9kyPC7EuONq96
Xn0RHSiAzqCsyg4Pk3WiYiXYLHOoAV3v08JqHRQ2ETvoxTY6PBMqTml9MuwT+zGrOaHocjayphLr
IfJtPHIANHwabUEKUhVF5mXeTtMBaahmULilTyZ6WZ4TPrfw41lPhk2ZJaKf/bqfpHWZdFWs+erc
NtquHGbLuA2Vti5xwahOdROFS3Lo+tmIjhMuEbzXMs77iZhL9KwHbOTuvd7BL5j8jHEySl9P4+YE
CmD0FKEUT00xz/YFKtTysmlgIGRRJ8eruZsyPyWd88FRC5GeDTedh8vcJTCrmXomBB2zlvlMO6Pl
NyRzk9+rFqFoR0sqgx5CTUlhBWzjruUQ6UH5wQuF3jYcOfmj5oP9rc3hg2ij2DwQkhl2KeoCy1KO
bobTEWfn7ObhdkRr9TlCb4R6CveDfcKnQn6exkPU+2lr5fNmcIbS8cg0GTN/5qK4FJ0orbZmlw7b
mldXpX1kyeJZovJM/RapxuiZTb7oX8o8lh5qtiLy5bQIEpTQ5Sr+lBWJ6dWJmfOJivzca2m7BGjd
hQnCwVCf5slM4Jyhl1TvtDZfoh3LXvjYO2P0nBtykehRXVN6ZpK5hlelcXaH99XsPdNZcoMTpV2p
PtP9UPmxij7Ur+pqODnWjPVYGQb7yjRqsPArauSqi+xS4iM3kQqAP0CFr8SQS0PcDF9ZawtaGUvo
nMLFrnBOVhV7H6Oqs3RTKoZ9oSi1Bt+9sd19rucSkxja+ttCws30kgizjbeQjXXO1kAJL5d5eUD+
mjRbTaZG6+WVXO5bs8U4nEzZ8MlJ6j4NuOH2S2x3+CIRPaofWtkvDzqW8NCv9QWmPRz0zAhCtqPo
F5uqyC60clSr80Ddyd2ZVYVcvI/DsjxFbdb1nAOr5gs2zSbcUF9GzNw3aqIQFxb15Z6ylTgbY9Qd
cOXlJ6GgW9kqlB7SAIfIKHG8L6N6ETkqAuiwBRPAgFh1tZVx22obwwhx+MD0MJ2gtFylCDqn3olM
Kx6V1qQdhJCdp01mbnGv4qQIrMExLi217DKfRIJkm2BR14M0sVSoVXHcNj4xY4N9I2u2ntvZ1utH
u426LwPaWn1rSmX+kLRFdutUlDRNOlBizxJrF15cjXMUOHyQvW1se74yyUDej6STiUAsIpw36IPD
tN2ZIS0BXFZzl2117UKbcZasGI226C1nu3R54RHsaPwdivM/C/F/uL9dh3fD88uXHBzslx8X7/Xf
fF+KsXC9Y+9FePHKl0Pusa6439fi9a9oIqDk01dNAJkvbA//XoyF9c6EPsT+kzXcXP/Zfy7GwnwH
cg0YsUFlmP4S4N5/sBi/3htC6RRUOSFYE93IhdjQv16KrZqa4QKdADmPeB+2mvQqKCPBNHfUdzTl
T/vd1xve75dbkbRgoylb0bB5fbnWIHOYoMIebTUKY3asTr/BqTV9jIplOMqpa+ikOKmYyaKx45dq
WOpyX7e6OKgZzRU6ZiymICIG7anV8nyflKFySwM8Uz231bfMsTzpQz+9NGnKwu+2hp9aZW7tlMxA
kLnoZM9BUtliGXY0ZrbkKJeoPKIQ0O5jsyCBHUMUJkbM1rgmYcl0XXbUXHwqZaPspnisLg07VC5B
NtTkPSZK/rmQS+16SzhmN1McO8itQc/8QQbw7SDw7x3T93GjSsTTg3iHu8VD9OOOSQlDaBeScROz
Mn8Kx1SSP6J05udOxYmtNQ47CGsesVAupfKR/2VEW83IQZEoZe/iOU0p+3gy1YOSSbeEQmGB+6Cc
Hj2kdeH47CKSDj5M0mLYKKXwLLNBeZmkI3GaoxwF6fGWeOnGMU2hgbjWcWrS5ZA3Kb7xvrT2s9qb
hWdbqXNSk67eT4uuXBBBMGylLddP0rvqiyrb+9EqScsdFUzwIVWw4IdN8N97zR/3lt/im94MFDpH
KP406TQdNcrrgZKyzWuaaF2gztLxxjEn1Yh4Xgw8kUNqySLS+sIk92jHcd/rsb17EjxnHxcqxj+h
nSjYzHf9pJo7ZVkib+yG2FMz9VHJimhXrLK7P3zh9bD85gtTgYCRR72Rs5m+FkR/2AvnEZmCGWnD
2ONwx/GlMbTNLqtACHbHMDvPFBjZ9FmNgzKR/bYAFb3Ls3b8g2roF28mO38yXNcDAFL3N09Yn5sy
ycwIK3ff64jtYB+WovtTysmbDtO3B5nPB93u8m7TPn1TO0jTpnHyLO3ZJ0asrCxxgTO3IiCFqfM7
xI17NAtYfdGN02+MwmPWpZpvVlbki5zO2x9G/+fpT6fHSTmVQj3QN/XN1yFNqrS1ihhevObNhVbl
9SHSK23yY3OawNlPxY26br83JV2xZ5zexwW692nI2vLKRlGqj44kMIxPhxk1luF5ggT8p/rR63rL
OmYgNk2OUVgv2bG+PS7hvYZAEqpdICdLA++VnKUoj701qcfBueplr30fln+0mP/2vPzqnH01fsH5
0X75i4N199d2KF+eew6z/y+csXnZ/te/Fs+fjthe1Xfgu55/XNjX+eb7ws6ZmOPyitCjsfZtif7X
ui7cd5TG6J8iuWZ1Bf37n8u6Iux3CLBZ0SjRoXT8pl37+5CtaNY7OJVr5AnYcSi+HMD/9d3+G6ds
WOhvXmkAvew5xCp+obzJ13yz2E4OcJa2L6BwtXIeg1Zvu+yTEmc2RvlcAA0wLE5r2Blh8F4pi4pu
wnPNzhmupzol2t1slEUElYjSPIgYBJUzJnIkTrVTxOFqNUNv0FXnw0U0RJl7BKeDaRVKWNc/4Gey
1APqu+h9grS+21uS/sbZnaL8WcWgC+NljIXrFcroPOtk+3K4cIdrEHDGs51CdcjCLvuQwK3YWhMv
F/yN7MkYSfYKQAR8cnGt+HJOyF+28/RSidzkQzij37VFrwZm7urvFRQoH5EQIxPEvHbd5gmYPCH6
jaGCdfSMpc09vU3jawfeSwKYzIVtsJDN7HPXoNWoq8UXeJdxD/6luWoLJaQK0VTRzTBHzqlwE3Mn
KaxdQqkZ/U6m+BNS4g03Ih71SzH1HU7vZrZe1KZ7cjU4hLZa4iaYWnHdRRNLtT2F1bYi6gmhfMr5
C1LQvJM9R2vOMKE4quYA+KW2Kueqs8Pkk0A6heIkvzfrMj6U8Rzdu5jyEYFjAdzrWNSRFSXOQwKr
GwpV0REA7YRfyZF/gnKXAYiREwbgdDh2AiD7tMyjp8eueWCnmu+KqM4eLH3aKhPwKozb3ToBi22l
5GRSWKW5rcKhOcH7LXbcMBD8etc9ZH0jruJQnJMqe0h0M/P6xSE8TJuT6FGCoDhxDjM0j5Nl8dKO
Ma72Npd7oRdz4ildHp+tCeQRNgSUUXZq59jrLIOMe2HVV103zsfO5m7NOXwseC5ufMBoo8DA0pQ7
IGax73bCCISRokovsWfjU5PbJh4af1hU8xjmbORSZ1y2eqZt8jFxuV53aUWQ/AcddtmcpbvIrsWh
0xfikEf9XLZSCSxifS/cxrpc3X8nFdgIyJRF8SlIaLs+16Izgar1fZnaxWVY9emLNCCweAsYqEPe
J+Nu1vE3hUbcPLL9VG9lCbmgcZ34c9cB7+ugre1KMm2DvlTBnrCt9RdFO1HVgM9DTOKhKzTbjxXZ
HMslS7bUfi5kVtT7MqIgZDgDtaFowrmcasAJmkyjd05gaOOxy+hgvyzDxmoX8I1u3N2T0CVuG2XS
drjNm51GdUyDzuNR57NAL1TxEuROeRwwtp6kEtdBqYmPk26kh77Qo1sqMBM4GCM3qTRYGVlo9Xzl
lHOMM0hPA1UZTT931Z2UanHV02bbjk2qn0MQadQfSnlZKk3kR7rZneA6SMhyhWu8VJGh+4vaUclr
5uQE6M/eCrv7IPCqb0BxAeyxl/IM8qz3yTwnSYcKxwmfICZYmlC9s5259cdIVXTqbM1SH5bIuIeR
CWsCp729DeEDfuhlRTEpIYp9abjlcRLmH51Zy/0QeYfXt2XLswNpsJIR79YsMgoP5pUTzwUUmnhC
jY6XNgQi4ngree4QtlYTkGuXv5+sQT82kzBO2axkPlmp+hFiNA3c9oUs9E+JqO3rZhnwPSrISrsa
Kyae4Kp7nItULrvWZXJ0fW7qHshSFJVeT/1/+NSJLEbQrBNBVQVtZZNIAhIgBgMVmRQDRrV8zowF
ykVvuH6TGtaZilSuBmTFgP2KE9gydufatVczam22yUZbXBC5ynyjUZTsvAgfZnwzd9FM3SvK4cVM
ogpKgtT1ajjPY7ynD17vtbY+5Hl2pcgBdzIP3F6LsC8LsmmyZHmso/HYCM23uMaFmoy0texPhlEf
CW8G+Wds056qW4OKSM3jy0jDjAqO+K7X+xlUg/SrvAlUMnv42x3cy20xhfz/ap+Do3Ts5bOR3Kng
UxXHfGokdINI3Yp23FWjdna0dlum0nfyYoMNkwoZQBbc9GQAnsZCP4VztasKvrRsd6jRD0ta7+Ku
vARCA+ch9evR3RSRviUk+GrRl005Db7rxkwYIGkUggRF31VePXMYhCd4VEyOOEKHT5kp4S1VZKYD
bZ+x9MBWvZjyKlCM5brnQDP3qnHPlOYKSqMj/FIIJ0AdtCT2sVHPJnANa7nRV3hAONT6Bk7ITTOV
5YbE26tG1y+qKL3Limzb5u2uVdI2aApV25tqblzmuRm/IM2T8phkE7HKLctrrIAnLp3Qemi0qHU3
mcgeAHHHewrETHu2LkpPWgvHLabPLTyLApdJTv5mVmc+plmAN737VSubYjcWrurLUlwAAfpcgy3x
rGqS3rjSGcdFDgd3nj6Fc9qfw1gFoAYX/ZA1cXhlzVUZNDbIIwzlx9mh3j7HPaIeunhbKEpHJkIw
C1PDcbvGVwLdNIBks49q96qyofVQRgeVoGBubfSohgxuo0tw1ne3H18AhZxFMh9shwKixIjdVu5V
oUttH05uu42M6s5UwztUip3PduWZqFGQZ+2IcBGkik8Xk7J1vY3zZjulyqWYVXnObXvx03y6GVkJ
geDp/lwyfeRz9D4dxyjgGH0clu4Yhd2NGukXzaQxLY753lkr0w5mp/dTQa+BfcO075usPDflYj/D
4TKPuduUu7AHwopKE2KLjsTWm/pBPAG7YSln2u70JBo2NmZbKES187UTtXYBKrHYmE2SfYgHVXma
bAmrsskTbyDr0sP/a3xJ+EpWqWqHvsENxaw3gRLG846S/GM4aujR1UFsTJBEE7C0vKRa4TxBnTB9
xQ7vphzMDjWRNlgTYjNKzGMdVIBYvQn0CCo+SoQqmuwUHoJPGt770C0m2qz5VSalV4+m8rGXHbOe
jha/1S/GSaagcdrDOClPIklQFDeE8zndNqaY75MhfGPKQrssUv2iwFQDUFMoOyWVzBSa8rWrJ+Mc
yelWqtntYLo1+xLB8wuBILe2ylAFc+xmX1PaUb4CbzAI9T7zokTu0tGt9qAq7IDEixTM72KxjYMW
Qdl3eQDUAlaTcGm/XoDC9EJ/ggvx1QxTbdsUqbNf6vpk2aABp6J5D8rT9KOxqr02tUHshbR9QDzq
CdwnteE3xW19rsM5P8p8FoEtp3tNY9NkFQZ9HopUSdPJQzaqM3F6ja/AgYg75ypNTR38SSOWi5ZK
93Vn2+0262OxYQ+cB02oWLvMyaqXCH1y7gvaQw+C8vHkQzmKns2O3szo5LqkyF4A2SyV5aKa5/6m
YsQ8NzEa1Vdm9VELZ5fqxlpglhpydoXCASD2Rip7QUW6ouZhZPuwI+6nHyq7JrigmECUNOOiHnML
SSlJDTHUhLixACGVlX5Tggb9aCgRF9SkcxWmWXvu6Sd4zTSHl5E1y+u+zqWOCLORE/mzVnnuFq35
qM4Uv2D+iENmE9eR5vN4WKVG3qLhqGUv4NBNsLHqa9SDzraS6aR/182WrbZ9JIfoA9AS6hyakGLX
jYY4dSIyPnRLs7LqcstLUOpt56SgKx8n1zImqdmc50/zNIh9ls5zeR310KcCM8a78ChmR0l3dR+C
OlMUazrKFijrTh3T6rJdhuU0CKGYFphqWLyR31VEje/SuZLiZYX17RUXSvZZ9GjVgqJybuElFdPe
TfKlCIxhbh9ihzRqz+xL8Ty6TfwIZUSOcOZm84Lu3bc+/gj4qLCjqH3RcbFY3gT2Lg8WoWHxh9yd
6kd1IMvqXFUVvQzm6lbZMY3TulAgsMAXhc5FqK0DGgXGWa/CR1AXjBK71jJSdavZXQMYL8HA/x6w
gtPd5nHLLYlhBCm3M/E99d4gGwwY91wCs+Vlt6xmM0edYh8lkhTtQzbXwtjXlpMofktikhkMsGY/
zjNcZ88uiqSFCZNG8cFm2dGuR0P2TK5y6cAzUS7JOJVBwx02EkNuzQsbxSqECtP8RNBjcd/QfB0P
lsVMc9eMgHIuOVqyTNuNlU0X5TKAdnDtJaNconbt+FwOVUlrJ8QLeRMXblEf9Vgxq4Nskabux4RK
HgrrZD5S7a2H00TfcqO3SF2oDhuebJem8HTgz0FbKhxd0ir5sqzaF70X2ac8Lt0gltp4Eyq9eXAI
gbiO4VT51UCXhvuj+KndOX4InmIGSeWSBo7U+nrWxvw+WfPqAfnxWB7glsiAnrTlpUqnBpmtPJS5
cqUX41bLhHUI9Q5IY2YHOi6IK5aN2kMQA1shbqHlOfXGGppmUxU8PRkJf3YnmltQaX1F3829zKax
+FBVznPYdc4e1s1jOWNjKBS7DZD/i2stbOK7ULXucrQUXlsXD3LAa1KEEH/C5ghi0vXTYbruEyOY
6lpswdmeRIZCO1X0+04TfmqAEBZd/jhZdb2ljp1tUDwKX62Mm6XSn+BrHjkXhD7GMKJPAYNpWf+l
r6zNXC2P0+Regl5/H4IYBHeDiYiKQfrIrX7qIZbHlckBT2mec7QdfXYwy/4z9rh9YS0XUhbmHh3n
E876A/FwAAPh8MJFGa1JAJdrDilUTg/g+KNWqrdNp25RB1wNbisg8ZTH0J2+qG4NCityq0vY7XdG
LgF6qcV1ZEy3mWzOotEIDKS2DFVlPM9hdwpt7bqfAc5Uav/V1SiFNNkRVv9yoesxu9CR7Xs1bxJF
Y2PcjDeyyj8srvOR8/i0R+92sBoIdrbFmYjX0FLr3boIlsm+aL6moAotK7zOHZYyXd/Aet0y+YJt
Ua2PeS9PCA9nr3HHIJSdsVXCdCc5YCBk/9QvjIe5HBBtPy1u7JXjlDwtMX5cjF+HRYZPuZN+Nujw
n4RafqTicViIgo2YJIMCoPkGQ+PjjHp8MxjjblBtHGJxHiiS5khrJdN2VCfDW/Rq37IKQpi5tGtj
JBFEk8/AceiglCnfeyyg6Q3GYQCK6TUqui2UjEHV8ZU1Pknryid0x2tPoaxWL/tLmyhAjpGC6kzo
vibS05yrF46tBGktUmjNqz0FiE3kqfrtZKcPZWbedOm4a0yzvUlGjTO+wyjjVbTd5KCxuyU92Jf8
eVYbMJz6/K5Wun2fYBmyyx0Y6zuVrbs6R5dpNj/OzUS+4FBs8oQEW01e6m72oKtjUPfOMR7VQ7US
S2S7t6W1b0H1Bm0Hc9XGRz4hzFS16TT24b4Nl6OD/CTusodcU30obxthRIfSLe80p4atNeVH0SZg
c43kApfMsa/FTk2Mg94pDyGSHr8eki+z0RmbrJH6TjX6Y7iUm0hzb/UFSE688IKzzjfAK4xNIyAY
8+L7+dJeO1JxrpB5XFE5OVCk+ZB2yUvIxlCyRAdOn4WXiY7hUp1GAeS4emrjRT+5tVbuVc0O2pgZ
Ix1LwN7xMgVpq7jX00T7Z0zLyMM/bm04Rz3Os4DuTV3ZS6Y5C4i7LG7yONIoENSnBOzVru3zxcvU
/Cov1DsL8oaTKoROdGcnCe/NzNzKyXVvhyimUqFktE5qFYVEQ2XD3WH9923qOkdZG0diHn1zzDZG
1it7SjqqV+UaXT3zrpc8tzCPWNuiAL32STb0prOFChKFjptQH46Uszh3U5PcS8JyIMdu6DntzbIo
dw2tbm2C3NdX5idpxB86xT3aWb2hwsSLktjCN7LyUk91v1XdAxRSaAgIAiLLPtq5JNvYZVNT0/l3
NxGJKsasKmelvWyr5qKYwAdPC2e6PqMQItCtuC7Y6fCFdFcPc5yn14hZTNC2abiMj21UA9eM3neV
zhPb7TqW7IozI+rIa+Zrr2yA+5tpYPfs41EeKWfNzG7D0N3mpbVZ+tu8ton/dh4A0QSjLG41Btxw
2wM+ZmjH7NEFW1It21r2MHiqxFJsV7pLnINpcDaXcCEdnqgpazC5yU20RPftxFE8yVNrKyJlwKiV
1X6nNvux0r6UhbKXQn512sTHK5SALLdy3ulwvQBssn4e7xN7PEe4usoO0QOJKbd46VrPSR28kiZV
QBWDYgIgl6AJRJDTR1qI53wKt72YAyuX79s6fwKE7ZthzWaltijFkGowKNO1Ax62NPvTUjZA4EG6
0EOsK+NxlvQjM5G8T4vsakQwYwzdqWyMyyRV7LMJGQSpL0WMNrPoUJIyZy3m09IaV5nZXpaLNnv0
2W1mfNRhbS8ObCQeSV3YqhVb8aF6ooJ2mK1iFw4g0eHr6ocwnC5Ut1P9BnuNh64LSc6gPURhFfQF
/jKHj/GsbD6ncrA9p0zuHLV4AsrnBsmsbruJcBI6zoWf6eaRpECxFcDHdmlTPOfg5jxzJPpxHgbn
IOKUYqownqBkUJCro2mbo0YBBstRcBnr9lijlt2UcRn7FPQ+DdyCIHEnezdZ3Z794FPWKdDEUeZb
eRMGbElrf+zcmyLNH8pwcKcPLscotrKJsbj0AWWeT3nDp4JNJVSrsxtu5t4pIiVX74ouLnKxUQgO
WwYFPGCrE2UG7TfbSqfQ6oAMiRYmqSLC2y52Fn2bOBX0AyOVWbzLw9R4kAUBrNwPtLgbY7LEfVHn
kNnHJgaF6WpV/dSyV8+3CTMs/WWejBdixadxm2W9+RVloH1byXG6bYCiZ9QhlZn3nN0TIRtOzRwR
YSqnplkrEgBO1NZPkx6JDCjrolScpJySla6YskuZTsptM5n1B1OaNvzdvGowdhKr8MENu5FzdkfC
wjaLqMX7acw84SeGkzygD0P50qFFRXOnT0RkRjMA0n3WNNxGd05LnojaMIk+KmNpIxCCKik8bruO
KizrBkr4paPs5qUqPmqp0d/gpJJXYs4ikM4gJMV3lfg/arr9fyplXePe/+s+2/7Lc/vy16HLn8uX
v9b/nj8HVfmc/+vPulcNuPWzvnfgbP0dPDaathT76Z5/07J+V9bY2jsYTqtGHZYUrjcHVcvfwhrF
1N7RFMMsZa9KcnxGNLq77zJXxdTfcSIi9oumGdY8h47aP+jAvXbeIfM3Vt+mDW2JPj3N7rX3/ENn
H37yRNOjUA6KORRwfWtr09rjR2X1vExhXu0Gc3mYquHhh8H7hQTim/z+34oCrkvnkW4guh762bb2
lkbk9hJ7qhumxzHr2mt2BHgKS1pN7zHeMm+VsXJbibrawNfu+0MPTWukUAZLnZ04tlK6WdXGqMUp
HSwz8lVIbqckXu2Wba5WH4BVRHFg6079RR8GFvehntMzHofxa0xH+n6h5PpVAf/N7nwe/FAMSM5F
NpytWkSfYTQ9tIaoB7+QjuJQmteUDzjVk2va2nREoGrnll6QY6RNPYpHtSHNIFZC9crOk/T7SP3P
G/cfyMl+eGh+6mw/lEn/5eWv/90+f/prwzH+uf/y6iX79s+/v2Sm9U5HDgIKDjWNQUcIhcT3l8wU
73iBaFU7bDvRja/Il79fMjrZKmIWHj1EXqi9VpnX3++Ypr2zMBIB26A3/Y+b3FziB/GMzTVtnbRF
PHSkuZno2V+/YuTPSsSwhBE7hSx3SUxnUCRGe+hntDs/jNAvXqtVh/Pvt+r7pXijUFvySjs/CVcc
fUr0uh00dlFmS+7TpIPmGKo9zPPkArSi4qHdblHPxPpjPqV/YlD+4peSYMl/sJ+v8r83QpVckrIb
WgunenT1G6VQK78WsR7oLXvV3//S1/PWt1/KpZiyuAzTp/bmUnqex5qmzAbNbndrFPJ+smj9FWmF
NBzOpjcq1H96LXn6/WVfqxX+viyueuiXaBrxjby+l+3YKsR4K/zCOMVQTqDVlljm8Q/mnteCn+9X
wfPFD8TKyoT35sdlmm4hsTJN2pZxcrHMeflR4bo8NoVxoWbZ8Pn3v0qsH/jmueGlUXFjWA5phutS
9OMq4NZNJYbJ1gO35wCOdao4KCl1eyK3tDVDj/Cmwbeywt4OmmZ9nWTxMVGrEu25qL/Pd6+8Mq/E
cesQ/vxdWJagIziG+fYh6pI1uDOOjKCg+k/L3Q6WOSEGBUReOIa+LuUCn7Y7m3zng6MLb0gq62ME
eT1QVI6vvx+aXzzSjMy/v80bxZlTdGriGooemIpWBNLsnlUyMY5q1VF7+P2lfvFs4e8j5gBXP0IY
581d7zmaTtHcrm9P5x7mJrvLgRX8gX3yy9/DqLAgrgbNt1jO3F7EUJYad5o39QjjiMaSncZ7SNn/
0Ay3zntocv59qTcPlRH2kNpTQw9UO459lLKEkQ31uY+6P1nMfzlyxEizK+Jtsd6mcOtkOhkdM1JA
2gGmYVttTpNOOsTv78/PQ+cgigJxbgtMn3QGX78kGf46owbzj7ZHVw9kTS2HMcuLQzgM3f/FpVDA
m1ijYMKyT3p9qZjbFAImr4OCqNfHAtL1fj0SPUZd2P4jSeU61ziIuCBCwh5wEGO9feqGKsXPRFNi
mWxa0BURdVZONMfvx+61OnC9CrcGvab2bWlgbXj9gxaLLBWdDR1KKE18sTo9veik5fqq1am7CXvY
p1Qbw/3vL/rzDXt90XWm+WFvO8x2U3Daq9FCCOfRUSji09u0e0/krvWHKfvnR3C9VQjdeQwBpr51
tnLcmzmmWWTLsWv2+5lQisbo/2EC9zqM7NS/PX1o9aEQvP5FukBOEI4m/XShiL3e1fZ+pXegjigY
RrpFfwjg/sVtMylX4AkGgoxb783DYWLjifVWDIHsGqikpSSbOrTn+jS75XJsUmtAUhH9iQbyi/tm
MeMyiN8oDm8Za3YVR7pbxOAskdn6FtvxY449MEBy3/7hB/680nJoQAipcTJb8ZpvBjSOGxwrxF0F
Uh1GQkra4U6VqCYq8ia3Ruw68x8m+V8stayyAD6gxGiQ08w3syIhvN2sNWvXSk11qtc9VWuAB8g3
8km3vZBINvJHqtZ8RqBC9iaq1v7GFVNzA9nC+ZNqd73a68V2VV+uWzWOmgh31w3lD69I0peZXeR9
ixpRh0c097koN0QqZItH1FNz26ULKTLLbAnqFqlIjT8Mxy8eMOZl5myiORkQ8828MJZ0e6aY6w9u
H271UqmDfAKkmXfimSDU+NAMU/9PJ1dk96vodZ338HiuFtIff/PkTAL5eDcEmijTTTcmhCRVjuLj
6/ry+wno55vNpVaS3CqIZmr4ZgT4YXhr0mpAtRZDMJWCXLrC1sKdo4buoSXDUQ2mZjJ2SwVRg36l
YfsEhtkHB7QIpeGpSYLff5ufXiuSnzGM6y7GWX79W1sLkUSyH2hJUVVsyZJS7ObWzEV835jVn+DK
P71WXAqzOIVOc33MV3Hxj0MsS2cJFZM+UK1W8aZNUptcvWh+IBBt3kbL4Hz4/U/7afZdQ61ZVZCw
Q73CivT6eiQHpeR9MGO0set+zrAxbl0MuoffX+XbCL16W7gMLjqHkgVHD+3t7UzHMEykOfGziM0+
iW61tVZZBbNOSTRxXAwi8bKZSmM66yTUNlG6sbM5OU61018XShY13ky66YV0+mTz++/2qxEA9gUa
GOk95oU3I25p+ahYpc6LzENwHHV93tImjP+we1xfjTcDwMS8boG++SPWMteP9zUZCN3Eg9EFVIfr
2I9HmV0kMotCYssGbUfST3rumFIDrQqVvZm47p/4m295mIAGQN/Ab+U+rNP2WwtIRJtKoNMltCRG
LCtsK0SrQk1/gol5Goh683D2pKmnFmH8gWfUve4menFORlYHShaxr1Uz/QO74JfDgk+MUVn37m9n
lOj/sHdmu3EjWRp+lX6AYYP7cjMXJHPRLlm2ZdcN4ZX7FlyDTz8fVdVdylSWclzAADPA9EUBDcOO
JBnLiXPO//16rWOeNrCyojptyEup3BXkpGI7w2GGKXmqRsEE6/tSVuqyn2arNs9saq82Ul6LvVYW
iICJHI/jD1GQtZ6ddWoixr5reBuUDGR+MSDd+0kxb2aOLtqZ2FF7PaphYRBApsEwgJMciz5ssAlK
XBeoUh3jyaT+Ufc3bqSECHN921ACmCYXBqqYOZFX2bIF8XVhON+pGITdlKCe6zFtWc7w6E78JriW
JFoQWDkkNY9WAo2Nc6IKW4aWMIbrfOr0267R2vvFJISgt0uAiHOar28vv9cbHlMS9BuxhIYg/zhk
wbl+Gly7VsOqc7Ir+TPHQH5uSmAq+P+8PdSJ5+PIRITFuQmi1Fr//MWZUk64OrpLDjQlSwWNmvS2
GFVVPeaFsPZRkbrXC3nXy7cHfT3DOTYMUmWkPDg/jrmH+L9FuPryUlOqUWGiV9llvHTdvpCNRTG9
ctN9pELnwZZgkLe93ixn9t7XhxfjkvCmlM/F9TlZ/vKp4wZPmT7HtE8V+D8l3JRpm6i7z5Mo9DND
vd5KV2qMjeaV57S5KB++4CZr1nhsQQ5fWNH3sorSj/gUf377hb5+HmgnZHdW5ewKZTr6is2EER20
VRlO6iAeW80CKVknxrccC7UzE+b13GQobgErFgPi6jEwbAKHPFP5k6E2iOICPEKztv7Sm9B0WKMm
Ka0kv3wYrSckimK4wCZFjPUNv5iiE89VD2ov8TPS1L0hWirNEw34b7/C199pHeX5uoVpCkH10Shq
LAajKVjoSj6H+B3hEE/Rdvs3RiE+plxBSgoo9+EoEBXoTUg71Afo17fIVewrfEnnM3PuxDfSOD1g
yVGOQZK1/vmLN5YP6kh2zSVQ1Gf9Av8j+wIpT/vONBN8kVXaJN5+qhPTT3NJSpNhBFaE/utwvBlv
VQAQjFfSV3dpZApmY8IsKseHlHHueDz1cKtzz/qVCLePYfoQ/ck6d8oQYpKc0BGi7jI1/qmq2T2z
pzoz20/MCu5V3CTWnWo9mw6fDO6YsFvp9mErWo87U28GPcTG/S+/v3Ut0VqpU0EDonw4Sg1nI4kp
meF6Gv8oV9MyKwU4ypa0+zsDcUnjfkqC9niSK4Ogc7AxhnAc2ooSc4WwhHTXdbQMv74jMRtAX6/n
OOSbo21PcSFjuRFtsWj/mnsDw04gt0rzODezceYbPWfnD+PINbf951j64euj/q3HrsO1u22c+Hqk
S0MEhrOkMyw1LcLWthttJCma1gWjJxY0cVzI+11bOQR+huxqL3AiA3/B3qrxNJeTDisFZEV6hVfo
8g7n77l6PylV80NY+IH4Mi8RTpVLTc/j29/nGKVNPEqDkk3AxZyjuHMszlVEkmFbU4+hJWN1kyQG
2J257z9JsCwbyyu9jRNFWFeX5qJc610a7eHpNH9jOq4vFNsTlwzaMaZ1kFxqpS5GiD00P8X66ksH
+2dHCsk6M9SJxbzGekQ7WJEQXh3NfNk3NeVqPDBajAZvKvTKUSBjpbkWekkXX2K09pm96uSIlBUs
rq0qk+ZoslgVn2DMe0znSJ1cpIY97IWH0suPByR9Rt4k929/0xNbCIZjKjUeAiUKd8dbyNK5fHD6
1gDd1qG7+gnGup2dmTknHsvk1OKTPQcCK43j5ZaPDTk9W5M5hW3WoIyaiuGyzTOxX9RU3CndMpwZ
79RMpUfMXQGpXIus47imzPTM1ut+Xq1eMbOTLdiD1dcVWkL9XraF8qU00J+EuMBMD6nwvK/uQCB0
bu2vE+Ro7RPHkafnNCD1dAwajOPaLoxYzqFq99oGyWd1oZBXjzHaTobr2SySO6NyxyuJm2VQ2zUE
hGxWg0lBW6kVQ3Nf6HAQIkfST+3WJba0Hd1KY1yHtAQlI11u1KoWVx/OHNEnjsy1JoUemmgK/fzx
xOcOg7GsMoWNK1PVr2wFDAAOePfQc6Zvvz4DmfEsac8g5D1GXCNAVlS1LHlHiYg2Sd20fjtb8fZv
jMJixnYDxAsCy8MZOCmeu+j4R5NNbqJ90WX1ZeONybl59/rCQs4AQguBIMX0V7RcWSUT7BkmOs1o
9nf6wbq1sSLxNjpW4t6FSjv4EOC7q32QUVlVAbutejt2anHhGfZPdXLKvUVUspVOHt9b5oj/giTT
sZ81dfz49hs5+VMJ+YlTaNehg/zwjcypZc5FzXsn0YFWBRXxdRGjxouXKNpNBf3Xg9aYX98e9OTE
wm0IszqSV9qxK00LaH6svXoOyz5/EgOsLFWFMBOvdj9vj3RqY4Nr9++Rjh6vI8tJozsjVSMaq0pm
xU0CYftMNuT085hchoHmroZFhy+x1M2KfDHMjNKC+yriQUWnihWM7ziF+ulvPBEkQLIfFItp9j8c
K8tReysTe1o+5dpWogn18RRuzjzRqfe2pk5h2qwZ++MAtnVmzgurm0NzggSuyWTwc5oWf/2c44L2
5yhHyzHX1K7V6OgNS65yj0NtjeEcIX5upOdcNLFGw9HbL+9EeppU2pqqZeIBTDyufqALlmoW9yiI
5TCFselidapU3XQ5xqX7NAlPu5zRtXyaG7X4oOeWch31Q3plltK1z+0S66w4PhaooLEGsBddTeMO
v+QI+cRTTLSXUtcKdvs53ZRq8jQDet4h7P85InirhjS+TPsOoh3K/a100zOf4OSHJmlENxwBNyrU
wx+RDehGZ1yZQ+G1zd4aMYet2648c5KcfO/Ut3BK4vQnO340axfOs9hreOU0oGqqnxO/3nLWQmTU
I7u/TAHibTKZV18Vty/pTnPcTzppvS/DUFjDmUc+tVpf/paj1Wo2uTOZ8zSFbuSCGxA8PDUNJK46
nalvz7dTbxeoCO3mhI40Ohy9XezsuXfYfGJNGr0/Rfh2l03+B+TtLxtI1mVyPJHo+Vrzktw4KZge
fkMxTO5oTcjiM2L2wU+XMsdGfK0/PZhqXlbh6BXNNTB6slUGEpr8zAs99ZTUenCj4r7LDfFoGVO3
jR3MgaewhnF8iXuwCJq8FO/efpcn8uCsElqtiKX4n3lczdFx8R56l8SHAAf/pdCtOEX7OSjvVy7j
lVbPXRnM2djdQsFJvlm5Nyd+PNIgc7H0mvK0ZBoCSU2vkMi8/ctOnaG8zbWfAK4LbWiH7x8ilzqj
Np1IZahIMHGv8tWpd+4X1y33dm2BEMHt6P3bg667w/FHXyNKc80Hae5xHTGOhxTUNzuZrIt0kybd
/aDUGVIh67PWKx/fHuzUFwaBQxMYsRPFoKOtSq8He1bxIyfDPOiXRuv2vppZw984dGhZxJWCiUyP
27pwX6SERuQ4TpnyHo3Z3oCJLO+XfhSPbz/KqcXi0H9M5YxiOxZFh4PQpl+wGVEdaHt1QdemlQoq
JFyYKkX0v0WK6W0y1IK+p07amec79ckcmhggEHmUSY/TktTnELrSIhQasRKThhTJZdsoGuxUO9fQ
Iqpl/uHthz353agf2WQkabSyjra6ttaHkV80hwgEvdAyIHgqY5pt3x7l1IbKE9FIB4LHIgt69EoT
obtTiv4kikrt1uhm75JKTH+h9vk5zP6pr+fS9kRzKxkimkwPhyqEaSuWlssQMct0m3u6+SFyAIrO
IlYQ+Nj6Rayk06dKj4y/8SrJuKprVpTT0jxaAo3qdBRIFWIVY04/pjV2EGVZmWdKOac+GOkM0lFc
giA+H23lC7qhdCwM9jgcGsPSQ0zkT3qNnuftT3Z6HDqAV5Yjnenrn79Yavh+6ZXdcCVdvFnbeJMn
d7Zs2vDtUU5tjNQsCSJp4OGlHb0zpC+WJsx5Di0zmm4GKC/JBmU4iVfVE3YoJLgiSK7TmRaXk/d+
j5OIoWn2IoV99HRVH/eqRlw5DaY64T3fOvdRL7sP7I72PhoRwXd0gO6WOhvvJi+p7ovlnPfEyZBn
JQeSUiGJQ27l8EeYi9YhgGJVoMHRt4XmjbsRpeqXrIvSnVwq8zuiM+NzpXtwO4oOHXmc9dZ9XADt
ffsznPrYL3/J0ZaXVTb0hGQhmLdRaGtVom8zT7RnKuUnRgGOxuFAuoDM/nEUYDW9GadWTVS9jGjQ
x9hYCgBRjXbm654Yh1CVoJl0PgHBcd23KTW9KbteQwXYlddzhs+ooLhz5p2dmLrUeHXqYhyvVMaO
zqJKRTpoGVB8TVcRbJq2/FaWebUTtOdQA4wtdLi0O+ze/lIec+LoUGe6mmTisFtHm3L8pfSkreKk
0OiTSfSHIcfkEiMy7ID1Sg+AKYtLIuk2UKNEgihqmnPmLyd2crpkSDjS0752DB09tUhEkidxrIWe
Nqj3JfcfjN+FfHQm5efbT3pyJPJhRIsUgJgwh6sDz5YFxfVCR1DnyqsWxtoGHqnyqEIi+vW9jkYZ
jITXWi5O6kdDpVPWTFHqaqGildgWa0B29DqJfn2vW1n89FfYpFFI/Rw9EKQGITDlCGPMX1MMS7rk
SSvK1IDPhpp740gV1ExcVUBr336VJ5p0iJleDL3OqhebuZ13iQ3lWoeU3YqfajkMd6Op9xucoQCH
16VZ7YxhKjemApyCFOKs7bzINj/qqXLlRvhB4H8cwA3vvr39w06sVOyz1bXbjsCX68/h75oQyGY1
qdlwNhi3yIt4I7KpOvPif2+AOVw1xNz0oHD7oFjOBehwHNUZJk/p4oEQDguCvSOX9tNi6L6pLZ8N
WQV54Yp8Z40ulTGYHMl7FN11HnZa4tH/O0TVbaxUGnS/OjKUvVi03no/pEKJ79iIqpt5WGLYPWIE
jTy2satetqWXQJVzZwTzsaFnDXJL4cShHcdps63z1vstmhvscUsR1ZbfK9K6yqNklvtlGSTX+L7T
4+sySSRNhx7HsD9VEp11KRSZ78qIXqrQYY8RQSpmWkfUDE5AiMa1o7sFSKA/C7fzNtpUpIuvVWaB
fY3EclFazYJ0DW0mE21h/NltPezuR3PCK28SUX+ZT7LpgxRxRUXpAnQW/8oKNNEnhyyZOuQT4BmI
O3rYejkid7EM+n61vq22nUYyLUgaiP0bMdJm43d617i7QpN5Qh2mXvUnyWTYu3HKnF3mKF5x6Yqh
k/ucVsuWnkOKVFed0RXQnJwpjkF3NPZjNCNsCcG9TQo+7x4AJch9cx7UXWqBEYjT2fqQu93yoFsT
UmitmBfD586ltNtkSGHgERE6QH9SPX3SwWchAzLG9qZuFcSpVmfEvu6g85U0/PuTljZ1UEyJ8ViR
rMjpbJetcqmMhEpIVodl35iRpflZLD3pUwB3ncCKjWy8KvQhdvx07Lp3nZWaIJ/dnCR13FNK3hWD
nWdBGUXOdWY7wvPNaNHnXYds9QnDTGzReis3btNYJrCRcE9vL0j1oJB3er2D1jZDwrpuERPp25KG
/hKuEkxHz4hWDW9SLEnoDau9ADYHDlJybGKHO92plI9RM46fhMyHPHAmagVX+CbYXyFKxl9st5ru
hFY1V6iwSgrP6qTDLBKqvQUfM71XzRIFYmaK6RKaHdoOumu0PtDiugfbJOeVBCnd2L2FH+op+wk0
4fx5cN3e8jOpG4uPEnBU+G9RZmExqsbPuTIhxSgqEEVgH8rPOiXRAigZpQoEjooZq1aFfMc+WXgb
cNblk4VfpOJXMSmSgDxg8luWNe6Fkablj7oT6f2kzWN2F8WO+ZSnbYZv32pG6cM0StQQqWkkmDEl
Pbql1wNkmeKu6C5KR3bYHFgyfcKhQOT0SCCzhBmzKHnoDtR9AryVxXfLSaB75kUFpSFymvE3nE6n
Zt/2bpnj/xZbTziHT+MOS5hIDygeGXd5MgNXdZix24ROGpBthbd0fmJKFuVYleUAbsFr1I0jHICI
urJ4d3lcoKhUIn5Iin4k9gs+Ggg9T2rfBbecWywGxq+xUEGc6nhQYDCA0v0ppY8/hrnXwJbKkyzN
w5nuE7GhS0pzLzwlB6iaQq7Ut5WnwFPruiW911nLyNxjmlGCMUJkELjRXKG+yzCB8MwUOEzaVAZF
KDHgEShsvU9wrgCGAiMqK7qHQdEpG89JOpghjrJVE06uNWY3tq5MVgDCA7tzV0nEwO8fRey3nZGI
kFtL9UmfkLT6w1jW2U56eNlvgZW4JQ3fY5TvBWBG4bcQj4qQVDz6ERjxkGbIZlUP8+xaj0oCjG7b
Fgt2KRh9A59ZkjydwnLo2sqP6L6VbDhkJ+CKacoDSPl82s22QFJIAcxeLkscSbUsxKnQo9t3sJ4J
pcqsRFr3lQa5alYeVGVCj+73qgEi/kM9566NRe3qAJME/1G1KOxc+qPCsUurWzJe3qPFVvTe0oVC
Eq31kMSndnGJQTMnOa7cbCxKG4jW0T/IRMMLEcK5+OBEVcOMKmqlOhMevkqB4TarU09CJ0BentYZ
4/Cki2lrHKvZM0N4eo+8LvjpWgQuBGv2sB4jYtJKtFBF8u+cSnkwAHAADkq2xgNsBRyl+/B8wv+S
VPe/T6T+Sxn9Ot6/DaL+d/g82bzav9bGh3WZVum3Ly8l8Ovf+NNcgkzrGtlSEQLavubL/jSX4M7t
qtQf0Qihgica/Ze5hIUGF/66R8f1qk9YU1N/yHMxl9BxAKYPBc8ZqgX2LzGonxOSfwZMK7mcLA0p
KJI2RMUU4A6nkaZOWdKnWhvqfalulwzg1lyA7gWNU8xpUA5Gv/hOk8gOIrWEdJjERRdaGkSLlqYt
qIC96v7IaYk0R8kKwEDoXqtmfTd0tj1Cx9Grn3qNNtH3qBrBbB56RHGOwGem1ab4OrUV2QZJRmO4
cCdcpiABP+E1U+tYRY/lR3vQ9A/gL4fdUOfLpdemWB3PDUpX0QjYKS2Xp82cLPjFQ13c/vqc/suZ
+nKi/uf/XcL62m3317N7K35U35J/7Ib0CLO+/rU/pjgycxJhz+17NO+RtSX4/2OKW+Y/1+wmt1fa
VtfJTDz+xxS3wKyjDV/FLw5OaM+z/18K9H8i/eU6SNqGXmZUDdqvQB7AljKHX8xxJjXXVxYNXsdk
C1hQh3O87TU9p0fZ8ltEtHSFY57eB9J0mww2dT6C4dIFxFS9sGaKb2k7fTZEYg67qc/pgEF3C4Zs
llMa9ktL5NXUajn7sRHHO/yeNHOLwV6+TbO+Lze9tUz7utdbc9MJ6Xowim0FCuMQ218SqSXAt0US
34lOqUGPuiaiiLjpFSgMevMM7VoWLRzkolzUk+h+em5XfhxXgoyfAfGx9osTmUDCRFm3G0KMSN2Z
slOanciGJQ+6VWLyOMwa5h/dCKuMlw/2Le0TgrnMtR/aejYe7Dgfy30p6+x7zuJ7l6te/hnP0pGr
wpi0n2K9dwYfLy9wrE41zftJNVq8yJJW/ij1WtUB2tbOt6HWk0/9sLjvLKMoqWbVzqJfm4AkMQUl
pIuI2i3zQ1t4GHeZuZK5mBIr5XeNMl/5UY0xO/rYFQtbD5l2O9m42mi8J3CCwhsj1qessFjAJqIS
h5Cgp+Y5+INUbABISHvTezon4hxCX07jlSyNga+YjDTrudmgtDfcg8uSd51DGB4qkYLNT+L2kn7d
9jv9OSquitLI2q1wYKHTY1MY6KAw15Gbxlvq23KYRE2o1HXDKhOee3+AqVleptoaidnLQItCX5J/
3kWeld9VDWHClk65sgEIXOFwtSRV/z3xZl1cD3msRBd6aYhPUlVw6tUn87sNxhE2nWPLj2amxE8F
+zBP41Zlu9Eb0waJBrcW8nNJtB8HzdR1TdDQS3VjOq35I67aqrzL287UtkkKmUr1x3LOPvTcqMyw
nwHrBwoQ3tnXhxUmV9lpfqMlOMpgR0dqZNsVzWC/c5xGsCUrgIoRM5HrqWZnzkI7sRtA+vCKkvcC
djPcpFSTE6S8hnUWjNbQfBKVWpp+LOL5KxkUN4KgRKNwGKVSfCpbUKxzKwBJi9J2H+okrZUt9tRF
+aD1TQyf1qsn5cIszOmn6CMvhVObJckXbBh7uF5aZDhXaM8JKkup9VHIRb/LfNzL7GhLZK2w+Xcj
uZtymSvbt/oiG7gLJtxVRodQMsBFrWiCPItjgH5xnX5SATz+oIHSyYMKtqyG6FClFgdzaSr5VlD4
aDCqHvqFFDVAxhYnQS6yLR3/gDWRldSUITbNXKGyTrOJLiFuieZPNE1Ed1rWQ7/1sHnrrm0ATl8c
rYOJOpmGeMwnw1T8xBB6E5gKSa6gGjyzvYEI2eMHVjYRqahYTXDwoT5zOYkZ0m1Z2jEUq0ZN97NS
lbs5sxoRJoW6wg/b6FOTxAIcaNG7t6WKJnrtWe3fF3g1lyHS+vw9CHaATqM+O09xqXrvGnD496pU
xE1mLEZQxDb0Xn4OkjG6Aeo2hF0/2QFMfu4Kddfav7FDpk84QM5fIku67oXrDXERsFOvBM8ZCyIo
olF1N7kKdn82/OyBLEM23UtyvAZ4wQEmdSnpbvNVoZt6sGBvFzFFJ1Jvrp4PtLpmlbOHCLVqLaXS
zZdFNMDbIgSImPXkZwqUcyNx/v+f6Me+pJQz3zrSH7+A9vrHx7T6hsvpM82pT378Y8dB/+V7Wh1h
ZtZ/6s9IVtNoYVMpIXKQs+b+fcxjk4aEnlIVpzlNPM81pH9FsniWQn4yqfyjiKRe92cguyKgaJFa
0+o0+XHY/9Ipf5hhJJBlHtkOQTaJ3ZWCcxTIAiMRLqSyHCJkBRt9KtnzfNsbOzAsHvuBn3W5/sHM
DeNjJr2K+xHp5vuxL7oPK0ePjAi0OBOTw60JcSzbAUVekccOzY7zXF83qeyTQFP0+L1rg+MAET88
yr4u5WZAEbXPOv1Mifi5fetF2LI+kaHzX7qCCNEJXg7DltRTaNbJKuwc0g7Fn3TLexNtG4xwIwks
2QHB7DrnfUeXf6hS+r/BPcZ8GNwm3y1FI/zO6Ee6ILT7jH32sshq6gaJ9iG3Y2sD71Tu+0p0+xdT
6f73X/cSYLK+5aPfvHZmMBHAX6yKm8Pf7ApNxQU2z0OJYcwWc9OZinr5cVqqMUhLyN+A16fg7TGP
anzPn57CDE37oMEw0jnunuIjeUbt6lmIrZv+Ic/wPpjwE9MG3Qtqx7zDucQGmw49FQFpum2GyjtT
8Ho2aD5+bmq0Oh0pVPSpRh0+t9M2k3RGfgKurc7GXn1LpKlVn2bNGAKMAZwbtXPZxGd72WlKpmxy
CQjXk72ysW2ZXCUp+6bR5N+aktRnhpb0zEt6Ljoc/UL0VjBukI8RdR/XIBdShOVQObwk42M63gxj
HQhl9kfwiiPZ2hZzlyK7sztMe9T5Ui/t68L4ji8hWGLgipFFa9pOictdwf9dBuxznSo0vM/SpWvO
fGpmHKQ7ZZt6j4JQ7O0PfBS/rwsBCINHkY/u/lW+fvhy2ySrqnLtQSdqJhU0r0jpCtqzl5MQG0Ha
Xrw93lEVZZ1Qa+GGxmAU3EQ07lEVgTSX6Q0eCSQuwnI7ucWVKpsMawsqJ0WZRzf6YHwd+szBHKOe
kNcuDVZB6Bw6bVB8l5vvro/G4szPev0a+FUU6QEoUJl7pYYZPBe828Cv8sQ8BquMhIROL/bssXUo
FRS4z6/hfyij83/3BvyscfjrK/BNvXwpv6bt8ONliuf5L/1+Mpoqdp8rh4tJ+q88zu/3X0P956qa
W6k81LbYGJi5f5yLiqb+c5WEYd6O6OhZvPLvk1GBzubiSE0tlLORb21av3I0HtZX+WdQ56qA3EAt
sj8y1uHyUZ3MUmIrn3yyxoofK7WF34ObPbT0XJ4ToB3O0d/HQmKB0M1cjVGP00n56HDiFs3kux5W
0EEE6h9yOEWsbx269SvDJWQ+szscHvzPQ66KYA2FLLEH6KjDx7Nysv6ZzoUMF4E+HA2pbCqRpL+0
+H4fhY4fnewBCiN8XQ9HKUh7tMTCE/kvgocLjFPtwGa7HbbogV3LnyxkyGf27BMfjvwHujcUBCbM
jqMxkwIksdU7uBwO0sPeSWLRg6M11zEu6Of6DU58OQbD+c7WVv7Wmox8WTmm0Q2zoNxlQ+2q5tbA
+/u7WU/tvgWQf0kJ1PPOfLf1u/x5ILmIX9ZwEVje2iPC+jnaZJmQ6gg/giNoSq7UTpKYj5qrYbA+
dpnlXRO/XSVtt3l7az+eLOugLiHsqsckglWP1kLSYz1kzxAriYtozSxtaPRFfW6nfj0KsiYVfRhC
Chb+8fkxtk0J6H1Fy2vNeJs6TXrTds7Xtx/leHbAgLDx6bTpZ6BH5Dnof/nBZlm5C9d36Td0Vn3w
plze57pdX3AGlWeiuhNDgXBhQXv6eiIeP09nxlmSTZakFpqrS1CUNcm01JDTJ2NKhuXMNzqMIdeJ
sTZo0JBPfYN7tXo0Maa0bsu6wxSdlFG0zyhnPyXNODyRQ7LvliHXSJzQt3lmsR3P/+dRQSoRvK2F
neOmPtJRbdtA7qbSa/cPabTMVxlWSddG04hAgq44pwU7MUlWiAfhBa0KbPHrn79o1ZgztwVlXWMh
g9PxxkuNaO86ct69PUtOjwJv9pkg8GpZo+lBTFA2i2/ojU6iS6PeTjH5118ejH1od1ASDM46/fBZ
omJxkkVFmjAJvd3VNAvdRm3qXOrgyX8mQ9Xev/1Ur/cOuoIoiJK/5MHQcB2OJ0Vnl+jCFt8ylj1v
efRdLDKwCx0+0RR2l62chl5oZzgQJ5bBeidDtUdumoPg6KRBmaWXosKkzu0lfQ+DhTckLbV75FJn
EcHHm+O6R5HJplGJW4X6ShZlN8pQGKj8yKx3N9NCIquq2uzMFvxqcnAvR3QF+s5BRmEct34uSqtm
Jn5xiDBSSQGxpKe16Xvt8e2v9XqYNS2AGgDBDZUwb32vL2Z61rpUp/vcwLsT+xB7ArmAa1/3qw9D
wxUZCAIuDmhgs+sCfzEKbVi9k5tMcq9FxwlQL3l2DQrffpZXc4AVu9bLQDsRST2X816OIiHGjfTy
82HoBrwkv7zc03A942HeneulfvXanoeiLZ0uYBvBzFHrKo4aqZyyyvSFldBjIctBNVdZnvOHmfBf
ikbWDfXgJF4VP4C2173WQbN8dCiKEeOCHtcnktzAAtnTZe/sU7Ps6EJw5LQEvS5zGditU+BWbsJP
8N0pc+ft26/29fPaBB/MeyqSfMK1wvTy1bJejSxOHW6cM1y6Sxk1WFbqRgkI++2BXn9DxNt0BNPL
id4f2c3hQNi8lLGwVp8CnPG2idc6/jIswz42Gv3920OdeKZVJG8h3QYMTCn3cCgbu/tWlPg4duPS
3DmKWe3r3E3ObL8nRgF7zCUDTQZytmM4p6RrZjIK6eKjWmHNmRudXw1Tcua1URo+mihIDSk8A6Ai
siWyOYa0WmmGOxzdWgGWU+SvC86vbqNOSfvdcftIfFa6NMO5zmmJT8M+bSLSB62IzHgH9jSpHm1B
I8ZWn9uW7VNRFDLw+qxoCL/KXL1O83L57lij0VS0FeXiR0TjRBaYkUmpRKbUAx5joxvxDeU0Fpsl
a+eKLA+eBOJSxbEyMv0OBX6RXmKP4/SUJLRRWo4/QaEyvVs2aXJoFxAGvfQhS2Zz3JIBjG2q0bre
jg/WjCQdt9bMM+lIqgbtwXFSLO007HiRbzar/UiLb6uzo3IkEkAoXfPRSmp1Z9TwS6hEi665i0zS
dp8TMcmClE/pLL4JrtoKxtGOVIpOde/hTOlp1T0u8bW8mDu55A8K9mXtVuuUeb4m3pbUripnmC2o
8Fnj7cZqKueKJkY94kzNrdrZ9LOeWu/qbo7oP+p614QNbCnmQ15auOLkuFA9IHKiv95MF/ZEq+mm
xc87git/yN3G2tIUo9OpE69A33ptSftATSRZqDXNIi2+FAl1ow1mQYbhL7GBcxyZvaHEDddt+70w
R6ckuq1rh86hKcZ6BEPItUVRz8Ny1tIPKmWphbpBo9DPJzM8H4Qu6vTekYn9gValQu7rxS2mi1E4
xs8FG2E1LIxmwfS2cGrBVxulEGGXlkkTzNGQPMT0QNdB6SSlFto1vVrEofzrDwkyFoyKS3vKKJdZ
xRIkWJROuPnAdrzNEzjol1WjF/cDbVv2e+q+nbzoOrOyIjazcvJKWhhjUCahVIu4h0Izd4ny1c1I
ZBnBYqhzdysysxRXU4o/waZRslF8T0u5XKA+c4EyN0VXUGIruZiZ7NW1T/UE2dF2Lt1ePDb0JaRf
pbAacMNVpeK9vLGMpje6fW57JJTDLqKoWvnU/mJn3MRUTCcn1HHLGb+T2FT7a9Nti+7H0Gaiqch6
9d4Sb01paLcqjizJZdfEybwZha21e35E9y1X3WotTTrpvVuqwP47u8OpqE575SqePAc3ZwLssr5v
Ian2Jlc+wxi/LVmEWTLdrYqnYCa62ONXdaJ/YxcPXtGHuoeJMf49Vmn7VZ0hN/MykeEXqC6xG4gV
CXAhMIFzKKilbfwwF4aT4tTqjd7N3CdNt0visv7usqjGXdKzhr9hnZiYAWza6qrH3lde03+lFCTc
mpHWvwRR8EayeKawSKzxtsd/JL6aB2pD79yits2tAOtAn4jStsDwjCRGw5KIDFsnL3KxhYnysdnk
mY2OqzXy0t2BLS+bgJ2UE2zGFYHWNZxaCEnAQd/N+aR9lEWtjjv8ASngm53CtO/gN+cbF9OYeg9S
3YiD3sBZMDC7psWCLRupQkedk/9YeocW3CkpcOpqSlgke2uYqumzlZttd5Fw4/H2qSKwv226Mjbv
B0za7ae6Hob03aR62CBhcuUuO70Gj8UUgjW49aree2qtPr1RG0+JNzpZ/B+qNnTxTdK0kqXZm1WK
E3tTN5sJDXPx2Aq34OqE4876gYbpizl6PWSjvKbZecoKPJSE42VBzvK/zedqEsGguancO3FtZLgk
mzpdnTYX/v2UJ5oF1C0ZS99jNX6qHQWzLkVSx+0GKsBBPhfKLaS99pGN39GDwnCVeGfoI7tGVXW9
8BNEru+bnMpxAPVmFrt4jqwOjxs3a+5kRF8g36+3u22XCqsMUkNxqbRaWZMGfUVv89bUmlbQf5GJ
6BO0PRqk57pNtGvDw9AXBxhMymr2C3Nfa1aWBdLR0+pzHw9JtqmGxftsFxycAc2Ck/2zbSVNFog9
qv7K6RJoz5FMJvqbB7dUru0W+EjoVphZXi6T1ln4d6uDF3CIS9VX+6qlpVMferlVx1FbwiTqHVxM
O0PRfA1OCqAUte6Xy4TVghUHtIEuoAd37tHBxgLrLLuxYDFK+M8XrYoBIw47BQWLvgd7Rhe0GXuX
Kke59GeqV4s/kxQiRrGl1wKHJXGzwUTc+cq21qo3du3E2yG2zBa3ZLdRt00aWXmQOLXp/DZmxegF
Mx4E+aWEtZbQNqrV5Due/e6a/2LvPHYkx7I0/SqNWjcT1ALoaWCoTLq5uRYbwlVQi0tNPv18FlnV
FRGVXTk1q1k0EIsUHm7mbpf3nPOfX0CKHzgtA/4ujb6kmYcFg7EGTqvHz0ukAKWh78yxGVEIvXNX
YqphE0xT3YLkqSZyE6WhKWwcs/2qpTZqAz1disnjQJn0+I42becR5rI7Lokq3HrKMe/oqQGvkAOm
u4z8B6wPJcgSXlG00nUjRRYb+SaDgFIUFjleajY6ZNfmhBb6iyOlM3eX3mahlYxChX05I14Easy+
qaUKRbTHIdjyCHZf3gksJVkW3/XJDnIEOtztZmxDTZYVBOZOo3TkHsuFWmzlsmFRkaoj8+rYdJU3
qHhceFy6DtlOpEw+2T1ZULu0rKQh6BKlhGBMSIuJHVO63ID6IScwO8wBaGKkxg5rMyvIxjXQFJv4
zD1a61ipbtkpDKZdXMiZr40k3nvsD6bVR3bQ3yTrmlu8nwSauZFnRuoKyyxzMtEIt/dISCM7u5tw
dHWxlKmfVUofj3y1QlYZRWvBfjaE9plYbUUBnAi+ps2suty1qQSqm5ejgCewUgz81s6qAlpOXr0R
11UTQ4ch+f1oOzGloFDFvpVbaCuspqYiMKvMCqx47CwUnMpqh2ALs02DVAgPkCSO4PbCt1KDRlh5
FqpLE4lzHMkivl6SguTePrbLXiOydxyngyAJHDct7vfUs+SqTq7yvJhVQm6nbL5T1xJvvBphYnbS
M30dN7kO5R8jIJ2zUyaLqRyiHprPoaGX6O+rzFHJzY1TPUr3pjbEjeVKCf7BtlsbEeHROGeltr6r
xQr/+aiSbW18tBOtAvVVFSgznJZCCkXbAgUizUrS9OaVtkUly33tEKdkJBhG0CPKYZtSELvNaMam
sU1jaSEfGgvy3osZDht3wPSUFXNdkRqhMwk+C2mJhz1upChCqrJVQIVra7mxh1SQVsZCqXAdMi1I
D4/MYfFXm82+D/BD3jZNlza6ichUfv2CX0HAJ0OgGXyebjMQMHsjY7OF9UNrrE91YsQ1PbgYhB+3
rX7bltO4N8i3Tz225MMxjjQd35alNXtPi02JCgWHnkwjuDbj8xCr2vPCbMtxU51BCYmsxfvOQXPc
hyN77jjg61bVs/Te1URsfoL1m6YLBw6u9gIZ7JwgW4sAX1oS2BuYYgQZD5V0klvZMjnyVcTbqyHC
eyOYQhx0Spo9RzL++q4kReXiDhpNoqt1KSEXpZINby1FffKwM8H/e1TxgoHfEk1PIrP1lWtYnZCo
KI1532WkqgWVogwwrou8N10ca1LZo3Ftx2BR7XbcLqUCKRsZZ3VvSKomQU2SjD6k7bPOphybZGMW
RIl7Wppkz6qaYnHDxu9CHbOLamtWTbTw6ixnXNJT7VsFWygyhUl5Exilo+BwL8bpX0WvEmQeLw2P
YSayDhfvDKoWvECrf+yGJfmo8xbIdL14r6MBM6ZvGEM3T2aamVs9iuil5FxhWmIWqDsvJhjxuFgt
z6rBXvZSb/oZ1VB24c2Ng9UAejIOvU1Sbx1QjM5lcKHpk/nKdvk8c9M1DygZ8B+bE6vjKA0Ldm8C
WnJYwumQwjYxczOU87XEUI74wMHNCC8leP53P/YlW2+GCj8U16GYHi1pjOM9i1fpQZixJT80thpN
btvm4/UqdO08d4OseXaiS7cpVuWssWVc65xkGI5CHnXkP8YibG61pn7Xq7g+jwMjIy02Ciy4+6ZY
yRZMIKyXSoURJ+UAkyFVH7J5l5kMGjdgHtNXLKrqW9GMpMGUUkf1RAaktkgS5+ptxmgDBpqso4vy
qmhclMjLY4PoSddaqhV1RdOib604PnXWHSxuG+dFWtayvcllKV4vCqV8WEIrtWW0ReRZwhlo1AVX
MM+BsdVfJ5VU8FRKDd40wqMB4v9YcmQ9lu2MuMri8QoKoiHHcGg0WNFTbxjPMWGq9zqjYOvZTKGa
r6xVbXOUsqVHzTTbdrhIyniYV5p2z1pXxhCe1pRDJw9mskAL0yHsYBva6WQy2uvbLLrhMxN9goCP
5IGKcyqRwdhIAkmQVuKp73JlVAfDjJIkLB10OV5UlWYUFBeaXEDIu/ZYp5r8OJLfG3PZksi7caxi
2LJY1/JAFLN8qnRYnHwODXRBi079E4O52tlYdpI/NxjkJ37fV0VICGyqeaa6Os/GPEjNWc3NKWLy
YnfdvA8pg9w9ycex88rvdiEwXprEEiTzJTEId3DzIWlaJ0ehwBLUlYTVpwicCLsJYxKs9UNpDcY9
St9h3sy0glXBPS1650YCzsgOlSXZlm9auaQH6kh4BoCs+FAWQ+duMzOaFasfIoNBOZ/HALCJhrxG
i9wgzGiYFKDEGltjWkkrF/SbHZKJeb1fV2l4jdFraPiZy8qzvRjmFXmPxK2JtKdUpJM5Pk4pHGEe
DlkYASeO3gH41KDWDg3hEFhYEv4JPNxcvDezuNgI8ily0kTG6qN0xpWbjy3t7OLkOyne0FvdXqvq
YQ6WxLGIaLPLUnEnCHhv0pS06XEyavx3ssXGAYj1ZxS5tBrDbdvBBaZM2/OpUjr8FVW0bQ5FXsy3
Kzx+qD/VmAumZ0lKN8B+WCjR3RKmoqyTubWsyRjBIgCeiSOVFXGqUyLnvdQuTOs4lkr8XLV2Hfmp
2ZAZahmlei/VZllxh9LsQgo2L71bkbWHtBxQ81urlD3S8i00oFiSwykhDhU2yYRdmdfqVVlAz1RK
bH6gEBIkPejth1UT9esqmjOC81hKXmxmanXjcy65DuvZicnFjEsn9os4k3MvJyz0VUxcM2636LTZ
q7wWD5Kw1+sIM9qvthSkTMfQEnvM5sfxk3NJvqkGLT39tuIkJDYyvbG0j5QUtsvQrwn76bFVii2S
xL7a2PCHUBIo9qCFTL2y/FpiWJm7lZblImjlfn2fRcq9M5SJci6idKp3ubS2L5putjRNY9pCItbW
fJGiKwktqFreES+s83yJYck2U0NLMpxkvPNUnzRiZLD1yqT6AXCQla9yZo6KF7dK12+6uAGmcgXZ
6P19ThuH3qmZVFN6LnQ5Te5YKsIJc6NmzXlOE0MuSJXXCsPxDBjSFiaKU9rgQm5O3wgVlhZvqeac
e1qNmJatnHkltcz0mJOw9WWIsfxGczu8NCNCxKcxaobiWzbTfYdoT7TJVcxaVXYLlvL1XZLE2CSo
hd0n93gX4u6M1ip7wl7htsohUTNE9DiXGBwNrWpodjOpYiwyEj9qDHXL7/m1K5WjqNrrqta/Me/m
ftJYn1Whzi8ZRPegtGNnY1rTvru0nBJ5znY5k5quTKr+Eds6NKl/x6JvjXJSoF2S5BSUWF0qnS/e
/11gqBkptmajgxmS/N6/AEsYjDJoA3jf3WRc/7tdzygOGf8Y0KsYDn+dkUzdQ56/dgZNuWMywz3A
HhLaU1xFu3ODMx01Rgx/5sbyD0gqcmE2IoouYxWtYZ36My5cOSMe20gDGEAyaBJAlN7cRDjDy9K/
pnm/WCOwzdTYIbHeNx32Zj+/lDFDX1+RvbuKBAk8pgz6er/8mYfzrxA0r8JKRGblzVoEcswv4H0H
L7OvE/KpBx2FLUNQdbzYC/wJC+M7zeLHVQUvg1gEKJ3N2MWf9JfdcBf3ra72nXSREhRRSEo2jXg0
6hUZxl2+nNJet0+TJTNTEDghPdgUvG8y6l7zT5YVf/QBYoAM4H5ZeOq/ZseMRqQrksQHSKM8eFNv
OZ4kd5BFhfTXdcW/xMP6v1QhNV/VXd9+ffVXb81//CSl+8+f//X/D2XdxUvwvydebd7e6+pHztXl
y3+nXCn6byQyXehREJIREakct98pV/ZvMARV2HEcFJZaLIf/i3Kl/oYNDNa2MjambHEvnlJ/FRxJ
2m840vAhEppwOciX+Ll/IVb257NxUfIh3EDrd0kjwRf5V0YSGnxLAP1zRYnshoLV+Q31NJg7VfsT
A5SfX+miG4Riizf2hZnE9vMfbHQbotJKYEBbAS+zRBW587gylyeAMj/86v+A2PvL8/37K7GpgLHD
Lwq968+3iJ0mAmUOmU0J0deXsGW3nfEM+ucv8gc/DkX5stC3aM7YTf/8IrFht8AaZFpDG9jGTh1f
d0vL5KYm9Z+tvqG/8c1+uEqg5+CzqJCAqsMtta1fWaWR1iTgZ3mgRYTrEE7ei+gKfUNKPzwXduPD
/3ZwjVs7MyjiURsObGqjzhXpykwwoGGqvHWcexXKbwxsYMc9anINCQeB13lfr3ekgctaEMGEBpFi
1lJPcdLl12hC1HaD7jj+EErkxIFhDAgjpdqqnxw8CEovnuZKOUmIl0F8Y2GS1b0CtBO6WI4hyybC
u9cUOS/fQs9ullLwwgoqoM8L1yMOKAZ1Dh40GVyCTeHYe2AMkx5T1drphJLbfBj6ke+tyRjHMH/S
fjPZ9daH5VRWwUQYKZk75w5YcZ5by8vcyePzBWNBL5dFRDS0xZj1hLGDbUJF08r9mBhiCiNL7r6q
fCqZPOR5eScxaH4Cyyy/lUVqXAlU2uBUWjLcovJeMxLB1ZjxqtYTCSFeajzbwOaNx7wkvXeDsB4i
HRu0qDfa1gXvUWzUTAoTaumQ+/FsZxlDuq8kZf9cohu5vhgij16FF8MrWHR1iwFEgeFDP2VH3NTt
3Jt0XNbdHsL8c2sU+XvVpek7T82ANM8xMjdba9TzUa02oytraveGkmfFIUDhk2FiTDEuicsy9m1t
gU2p9ggFcShRjE1pL0vnrViTvMRapZ1UMixv2jYeM36ZWs+bEGP+NKv2Ilwtn68px0kNi7rP76oB
xoxX5aX+qIyzhD4fV4J3soP6pzkqpkeBL4ftpuaSfuDZ1t11uEsWQG79dNXm0wxWPJtktedrPB9t
ZzZj9A8F3vBJM8tf8jRlH5hDF5l3ETwZroxQ/0aNVTH4g15RRlvDHvNNVGXKXuCVqLlOn0pH8FGW
lXlagdrPZJPV/lQayKNkZ4DNvrZa5A/tolquUsfVhXuzluvNvE7xuSqV8TWfrAQXgzm2bu02jZ8H
M7USlwEWhmQrbNbfsJWnnsFERtoverVeg1GgS4CNDpx84eY1Hx1+Aph0pNbwrLBOGVzVmkgIqftq
YtWKEQZ4CAYunL/aIvAok3I2vCAPDHxmV7PaX8vbSrOTY5RfmNKwUvTa1dBTMnTY+QJGnuojIKTC
wz9rRl64TVTwlBW8YhEoUdt8KkkH60tqjQwF3SBNup90Q/0ArLk+5Fz7jo+DRvI56MWELrpLrJdS
E+aN2kKU8urCYizmzeSrW7VOeyMzmaqHJcKryu1zJW8Cxm7Ov9yYqPibVWNn6WAO+dJ1UvoBibw8
L82QQe2uG86N08W0hmkmM1WizilVT2Peb921nsfntcTtwaXv6T5mDtCtlqnPBIzzaeX9MJ06ZV6+
7DHlJA0iyokxJEO88J08AiWPMWvx2SAwa+c14kkSpWb9seXKfG0jycYzbdAm4XPhtOXOMaPqjd1n
LLmdqTFqy6CMWRjXHYikFmkA0Qm2MCUTCjizS8bKclWXoufH1KXpmr9XPmhSxhcocjaXlzttLn02
FOyAFY7K7Mwatii12Ql/TiOJNVLhJF2QFktxo64G4J8KLfU25gfIw/HCRrQbc/RNALvc1yMcl8LO
1Ol2Y7vO0PIZqdF41WLn9mbsjAztbKYy2WCtZx7QkkwvSmU0pP6WKe8JYuJUeEy+KpdZUednAzWr
vlXlOoeg18i2rwMc1qDxpDL2BWHrblorwLdpmrBRZC/RswLjfib1ACay2C2D3WrBqCCjBcifZcdV
FmGcW5wxUjda2/RD57QCW6iDk7LltIvSz/JBA+mJCe4CxXOSl6KBCLRH0xl/IcM09CA2svGs47Uy
+kCAjerZco/s19SLmh9BB28pEfvqW+YkZ0avVzspi7WLfilX2A4jaB6IL5MBYX2taLh8O6lXtk4V
q+iVpyoVfmO1+lMFblew/7RGn2W+/AUeJNBFMtOw2rFMdAfs8tGw4kjvopLUtqgGxS7XKxuihGIm
RFskmG9okX5YBqO4B/pz3sFM2lfFxuXO1TFqAjRr+/jKKO3uxF610UhtiOsxqO1UaJ6RJGnql22R
PkhWI79PdTrf6srEzofqLuWbGq+88yWkiH0sIu6Phh3uU5yMbAmxEIoyLxoFcWiCjT0WGKYl3i+7
n6AYbK3yBzWq36upmG7qVtZAeFvlTFmwSMxq5cmTZjVUAW0+Jr4/22TWoKo3mf3QbqFJ29cYk1zO
edxSZOCF4BwzWVV3H3VlcuuUxryELcz8z1zHfMVTmsJUsD1QV8quxf0FRtW0eymFsOzFsG5ijE6Y
U2BJ4ArqMUkTkc7hexf8NnoPJ8oaKIyUkC37TYRtEJhwhHY643pWqrQOkqGTtwbxIYY7Qmi6i0fL
eksFrGMvWsfpCklxe6E7qL0RaH1W7qi93QZxLpCmnGbrE2dTeasdgVx1nRUKSAaA3G80ZeQ4yeA4
jYtenqF6yWPUXQvrEDdtx25xK0efr1kV6OWxXoyVmqKy6/Ma4YgXg8OXhxZhfDfISO1viaw1p4FC
wTni6Ys9Z4zTV7W/PB8s7QbTVwg2IjjO1Kon+Efpq5l1CRf7aEhbvYmNMNXKqPOlVpt0b07tpnBl
Z6Q6TLZjPoArAU/JUGd0t1j0y9q7Zc8fWsuAP0pGnCfCQLpJx4Vu0B4Xdi61W0paWnMTYcPJ77Qn
cTQPxn51EoQLE5rbqsBe5kYRejEeOgCZXNsJ9q43qiWmyZXVjs9O444CgTDiAsQlMsT7iHa7kFY2
wzaaOKr0Wow1O8uElJcJi+n8UI3aZO5a6AI5B6dWtKCf0vGcxapab7D20qTDvDgYBswTYnjPFjFi
J5wO2vsmpe8EvYfXecHX+3PPuhj9fGm326ZS5zyYS7Pr3IV9eOXCYuGTvyCi75UEkuQv8E33GZyJ
DLJCXqZo84dEu9YynjgKCYwatVP7OKzHDIutjoBs9cyug56oY33eIctX7WPbyNYYpr2ZmX4Wk69w
SqxLGtUydzR2FweC4lQKc36DjsEq0qAuFn4uaRYRSFh84HZEQrbLogxqnN5rvYpxUpmxBbYu7xlj
NDzCAElMorPXftzrc919Duu44IjEwq110dQrpYejKAUn7lo0hcQ4j40H08XEQ7PnDpbrRd5NRcEO
uZwstg5SYjTiZp3nrrvqRy1zAqeLNCfMDXncFmOZ2CBqUjPmWFjB9XUVXMHesdLqWNGuba4HUeGo
cJxbxOjadYqoOhzg76y7chlzHgwWLL6+kiq715xslkjDHOS+DFNyMxWuHHXUt5EZ91Hjd2hIBs/S
4hUlGz2F+aYktP9uFDGEUJflGOcu8GNtLtwE4i6QbZw7+pWwdYn3FRXNswL0qQSL3GXyI/DR3Lyl
AKTinOudsM6NqkNDkpHa6wwstZl/fR/U/geS+At2Ov8EkgjE8NbXbfpWXCxRqq+fXX/4q3+FJ9BD
K+gYwBNA3AAEGHR/hyfw9bkAcvD+ZU2Hwn4h9f5VEab99v2r+V8M8kzAMv/rb/jERV9NSgn5iop8
gQ2hnv8L+MR39+y/j768HxBHuK+UH8A08x8iO7U56iRsBr2ximQngMIhNJYMa2NC10mrZ8OpspaV
tKNdNYsMkDETvzVvykrp2yu6EQsnLhN1jYsL3yq7s4W+NYAxkT8TAImA1JhkDi7PxvCR1rL0Zghw
6oMuJ13jrpoMHrKqBqSKVtLte7la4FRgsa33YZYmLQxKvJxdZBODi33WOgRSoTRJGOnJvNMbTa2O
gyVpwtWHcpp2P3yaf4By/Kwr+I7c8LFp5M7YxBOovyqu2EHNRmOwQHSiaS+nNbOHMpS7Gdu9Y5FJ
yiZzMuxeo7KOn/75K/+Mr/z+yo7MTgKA5cLi/QU/TZSB8mexq45jk06l6U/LrDR/Ellq/wyw8H3l
y6EjIAA2vELkyi8Ay8IursWfEK4MQhCPRoQKBinEgF2Ac6O2M7KuGg9Wbwg4qSPFDxAfaTLX4jDk
ARRSkxJJRc0pmEt7EaN3l0JKJ5c6LsJr6qtUxBokwkIdm7D8XoOV7/WYpCJqs24w1uN/TMXuWwAT
lmjzrHv6bIyFP/RsUMM+JvDNGhf9jt2x/rk0hah9KDLwim7z1SpuB6wAX1phJZA7E/VbW89m6jfQ
B9f9JSTljYhScg0SdRlbV1UWInJroAp3WUTzjkVf8dVUY7N6CO80sS8vGIovLbOUBW2xEuE7ozhZ
fb1mpPK6doRQLXRZvMBw1TGmRcX9ZZsju9yZJYoa4CQJLsCC2SpcKy4gh9TLYMpbHcbmchNx2s9O
XODRW6gU1AB9gvKsYoMXeZE0sC9J47H+Kgd1nbfjJOa7teplfVM2DqgAbOpEIulUSR0/lpsoxznU
vDQQ35sJ63tjwbojVtmIxS68OvGuf29B1O/tyD8/oL8Yzl00ZigsOZhwW7Afk39V2UtrneZF91nb
Sb2H1C7dAH4Bvic2vtZTMbqrwANz4Ad+oa2Y3cLWTlg6XnK+AZmI2o6339/Q/9SgvyCA+OGz8d/6
t3/DqiPtl9Nb+fW//nL19vFW/9vd/779ERv//nf+Vn00XLdAhtFGkQgBZPu36kNN+o3AVYsr5gIb
G1hu/K36qCpSZVg7LIlAyTEwQML1Nzsu9Tc2HTarKk0DMqVA/SvF55dzJPEqSGPwKP7lhovzGXKe
I7heRlop55TX2sOsXU1xCnJxjoxAnaKnAVL+oa+OufNnmbPfXb7+XvT+/rqXO/EHXZCc6F2vdvV4
GJdwHfaFcidP9amKH5TE3spC9a6Nvn2jp8Kz1/Q7a95a9V6Sg0G/hele8AVyAaVv/SKzk3utwl+3
8WrzemIkmnR7azn1xs5fsF3Nq/gwwFda5vcfPt8/KEtIAn8Cq//+5i9l44c3bzmYaCK2GA95ugPQ
y4z3In1lViC6wsuqF2MORfNRKd+s+TR+KOY2if11Osu4zDrzyVnO+F/CIzxJL+k7/1ZCHqnXLTZd
inq86iXci++s/CFHP9eiy9D2I4hb7FVdHMz7+lV8y0mpyYB0dvW221ZXrHATN3P1UPaxztos2ygw
fNrZYAigXvuSaxyRM7pxgMWwn3qSl/l5UF1L7juTmNsFUe4mx+yoLl6vB3X0hIrcs5iyi3t1Os0J
6/JdpLyYzakoHqp5X2Keqj2wMIe+GUzFk4MNbQ4B+UILWQy/GLxuvJab0I7DUfOXYv/awVLbQ38w
0usGxPEWKzKr28Ko7XEeqUOjk8MoOvWL43NDjXyFdpMv1wLHzIiZc1u097wgtAS0SL7SmV4ThVm7
18VxKk96/yiqfb5sNWOrNFsz2So6RNezGK7teK9AMhh32vhp1ouPfeIwbss6zPmzNK6x3CZAUrCu
AebLrawHzXviDw+dtjHy22S9Mq4ge2NdqwcF2Ry3jDOgTGyMGq9/lPQrE0IXgcJ6e+20IX+UfU0w
roC/Nws3fZlgc6gIt9/0D/lj0FB5epVVuaYNH5SNrGL6fDcOjHI7AwcwdzXCMz/q6Np+15Pipdp0
/GI7c0em33SXPs9qHwpHeZoAZOX41EWbpbvvSgKGWZznQIG0YiwWcOO4SgdfqQ8wWr0lfTNVxDhe
uyngjO/zJJgtX7pQyV3Nwr1qi6dXhWXI43rxDQnULCQl3tily+PAVKflJ9Pc985jN4a4xYZj0O20
oNgXD85W3UOED41QDhzfjDzKI9B9+iebtO8N1h9dD7+I3whrK5MecspBuivO0V7slS0ZjCfjSttX
J1g2++pKOZd/5hfzc6P59+eZW/bH5zmD5kkOE69GF/soTu15vqtfkzucBIPs1J7Kl+WuCtor+1T/
v74iV/6Pr4iHb7FOiU3Yw7W8j/bm47oTm+Q6vzKP9rWxL07y0dyqT/ZJu//nl9bFvv+/ubV+aTPH
gmSPWTGGg3YNcY44C43zBeXnyTml+3ln7ov7uXaJqywfl72yE1szWMN8yyOwb8Nhz38LW1/bdfvq
6Hxo4Xhsz/01zuqH6pwyXhRh0W2T6Aq/N1ikUupjvxJjJ+rqU6jmsHODOPekyksv6WKehR8cWfQq
fH2ozq565UDdfVcqj5xPEjnQi8JXWmBvelmgBKa7QlOSveOpDm8g/855OCw7o/eM5+aobmKZZ+7Y
jzdy68kibPoNKSJKt49PznSIumMBlksOvHCXb0vl4+PePeYL/zJfTHPAbFzzm1l7yErKTXkjX8lg
+fD53sStODmH+25D65xUroFYovbyq37LJgOD6OEZK7zlvODKCr3ZTQ1v4CV3vMA16hWUPUEmPNtv
jM2ll1U8nauk8K1+O8QsTzei3A/iy+H2rZtvznPefRTNS689Ys0ay7vW2trZdv5Qr6aD9JJLnpH5
CrbCoIP7Jt4Ostt+ye/ZlbZLv6GJ0Au//Yjf15fJcsfMnyW3fJ/P8s1jSnBAfZjz13Hw4tJvNU8y
t/zDAEE+wgN5C2OIf2j6gAPRfcNicv1IT0uQbuOteNTEDbo76ojG5sR1tt1hOWAfNz2Zt/KtfFPs
knvteQhyNw0THsniqt4OHuaKj73/2Xqqj5O5H187Z377ysT1GDrQtIU3clbY0HL3svjbaT4Exk21
Na6QD7q6t4bqDabxk2cHmiuC/FQTqOE1xzGcQ+da/pacD7GfuXjv+3xQ7sTLZ561K55F4FwPjybW
3Sic/Exz9WC6oujtmINDGER7fsRmx1LIwzeX7D4qN4TNp+VaOcWvXb6B0Rhr3MmPHc9BfF8lMUcT
wMaEr/UufzkHcdu8tC8cAsGfPNCzTbv6uHUBresBxxMOIusKD25LWFVB+lAcTEkK7XFnV5v+3mjJ
lLpWxOLWDwgg+at8AxOJAwjirbzc2UWo3chndjt2dWtAtrqVd9JN+5adjBvxrNws1/ZRCrihA+2o
BsLLvcWHjOiv7r3pxdv6Vnq2QuN4+WVKXuJF+9d+5/DVWcgq00dSG+ZXlte4L4pnhsO9GfabJFi2
InyZvY85gAF7zD+zjtLVv6Xn4hTdDc9j67EPgrVrnvO9wPmR70bm7X7dU7P8xJtYGLzl2gbCaFZ5
ifDxz+qmQHmHJln5cpCbrm4eRicnMlIPKPyy8PSV9sI1l1vO3UwNToNKp5tzcQMNif498LTpnxm6
jmc2M1Z1sE1ULPXoKRXylsI1w+6uuTJZ5SwbYmxKX9rUR57EdVOS2ADLYnbzoxFIp/gmlR7rVyvs
j2MKWkIclA8BD2mOs1s4+OqVNG46LZRZ4CELdELVDozOy1/Z5Wz1vRZmdEvmTnlSnrStHvQ73XAJ
U+h2Sjic1t1wEidzXz5Kh/U83YwfCLTmdotPOQbfPJFg8AknWXgS8tWPrPHLG7i1ccxm3a2SjbD9
uNjBkW/JAxwxij+CPg9QRAe/m28Mbdt2h7U/qyhLZE8gy8fV3yp8dT1Hy2legnVDLNQ075un6i4/
xIf+2OX7unlUlZfGenfyV1N6sp7jNX/pZAvLfDdK5cRjNdbdx8s3TLGqLMgeipti7u+7qni3qjrA
mR5OtCpfbsppy8yduTSoCRIpOyAIg2lyAvn8lJ7H+/HsPI1FU3q1EK81HpuWE5qN6ku5WvLD8MHn
rvgqv+wX61Y9y+flGldQ6BwuSRbRR/8Wv/S34038LKZzMfUb2YQYTG7O3PgA/D0204MQ2wLGdPoK
a5cViouOdGggh3t1+qC3uyTfFZWf0kK1txVhbf2d/dV/6qZL15y2Xj4eh1N/rb+YdzQ5w/KsS+bO
wku/m9UdGwX3kuaBO9oCQHs9jpt43DnqtkDAeVt/ZtFhRHKAruTOfpTH97z7XJSd9Fw+9s/6jcyJ
G3EtrsHyi71pe867OmC85hICPPGI16XXJMi/HtchjKqQvFmFhfhM99lEICjzEd2dG5vxldN9ajBE
gadRmkxB2XlC2yUPTcGijZVe/6T71hUyy3VxIXcjF6HCiHRjOrelElbRQevPQgkb7XqQNkxG7YHu
GZmReWTHeC3uohC7+QQttDcQACAwDWfj6jWLj26wb2j1AnyTMFueaUShp4wHOcfGNZj0YB4fyPld
N9jxvlDd+NGio+47N9FH/MmqwUA/+NhU56V8QbjBNjRkvyItu1EPjYUe16fLnOINQgRdQU2C1Not
v9BPJd3GUG5X58a46Pw87jk+0+zbiD3++f9Qd17LcWtJun6VfoCDHQAW7M1cFMqxSEqgE0XdICgH
7z2efj5Qu7tJsFQV6hMTMbONbiQRwDK5cmX+Rr1q6EVBN9sH1bMQl4l3lWpfbY2O9drQL2rrwN1O
qR7CKnOKFDpEv5+7usMKbV/ax2AhdOVSRJdD8lXBwQM0xqo1oGsbThB/wrEDd9bvoXfPsWmSwDRb
6eP4idh4Yzarml0vXYr2g95+iG+0TXgbP+sfi88i/5J8hgmTP4Z3+Ufx4E0+vNlPdBdR81kPt8oX
l5i0aZziIVwj/FyU3LSCxIE/IOf7LN4UnE6+Y1Djqteavbd6qlBi5WU4QiqPbZRd+ooC9qNz5IuR
U283bWIX9Dsc7PGrn9+od7q9SVFpDrie9Nl9exfw02jPPCrX8n3pqhxmkzONG24dQ+BwuRxu+m9i
JEzgIUGDYYPW3RQ6MElBgTvxt3yjX0Wtoz2a99a2dhPdQTzPwxPQGZtVfNd8QS84lLeSurOLS1O7
r4rLUHPsamWmm3Yd1/ton64pZqWr5MHkdL5s77Kb5IeUO8M1K9yH60UeFqzyr+HP6Gp4okuGTAbc
gqv40fuQZ4CMVshIK/4ey5vpe/lok5PRYQUFr61VdY/gA5wTqo94lFRb+ZZpRvdelZ3/F44W2GuI
w5dwv5AUIxjRJ98byKVJn9GPfAisFSdA/AM1Qoy7FflDVF9LtHO9A0RDktxPKhZ3ZDnbXuqcoMs2
UrmW5X5XVBIN76fZxxYMA73960QboRUCv/rcQ80a8p//U+WxD89dmP3M3wJE/1fiRVWT29nvAaOE
l7k09ros9vI3fpXFJMOaTRVwBQGo91Jw57ryqysjGfZfFDYpboGTRrrrRdni77aMAmzUBtmMMooK
RMqYrTr/Lowpyl90d1DwAxGpg0Xm7f6gK/Mis/LvG+j8o/kZSAvxqypDWFzcmsYQiEwwGepaUVXp
+1R2FLirvikuu6KS93FH7zY3zGxb0Mx3skl+ov4cXcJpAXssptKDKGeUtHdzxd7AwxEkJcibTeAM
em5GdRY4WlGjoaF01VbLPI5bPEjNPdZXdbLPFEf87Do5vIBAQjEut3IHqQW2doSJ6XUThJcxBIJV
KYXTExiTiiKL3dMaRfVpDUmIvCVXUt1BalYk0E/aGckCNogMGMzZdmi89owa01wvfDtcYHhtwWCY
iqUzZm8vtpOZwvesc3VtJ/pFMIlLdBvQ9zWRVU3Tv+Gv/xPF5u5HBQbkxz+AYNf/2LbZ9+cG5Nz/
gd2Fne+p3eU+s7t+JP+4qJPn7Hv9epe9/M1/Fp/Vv2aewYzONqg3zyJZvzaZwnZhfWNliFUE86Wz
l/+5x8zZ8QF4JALRCmqHs07mP/cYHVMUAkEe07nSMF39o87ni/7kvxfNr7rLrBm2KD5LHlTb2Ovq
g15FHyLUWpCcOcSNTBVaW0+DedEJ6XNsUvHRQRpW0OtshDlQe9jjdAK6RFBlHTxHKsSvLsZvtZf0
Y5Wg+Y0WZelBB/bYY091iAr5gASGvw5yfJgaO+UeQqbT5pW18qqUq8zYXFl6BIdQg2CQTu13aMKf
SqtRnUGbDkqnPGto9cPvgBxn1irmTCkyO/Aq702kH7ZJM3JwTpgAGXl0q6LzcKtoBSSiVD4kbfik
iekwTfn9lEYfGMtP41SDWB2qfp8ltb/HiU7fgK1tKDLwghS4f+iWd4GWxzqafFfO8/tATu6xaPlg
pjGo95p7UY94tugp1pSS8q2v5E9KOxg72kF3ow77PO/4pW2Q85v+Vq397YC+TOWxKV6UypWmMKSm
HLqDHWEk1pWWg1Yu1aDACnG1VVaFLdZGQtk1VJDcK65Q9H1CRvgi97FI1wYfLlG9y/Ve3SVejnW3
8aOCkJ92X1pTwSxtcJtIl9YW1oVb7NTSi96HwYQy1gyKVrsNDrb+qp868hcNG5GpHJMV0hP3psKV
ojO7G0SPznSr1bft3H+v5kXN0hgauYtx3UIji1tNElxWWXRjVOKaQd43XYYbhNaRH+qe+egJ1u9o
9k9amESbbgI/rTflHvAaFwb/Dr7/jm7xN1RVvN2EF+HcxSQjVWfeq8hugtF3W58S/KvQcayjMb/i
sVlaRO04t7sxkmQEBzx/P079LtUPoUwQxwubE3gnax6gYaDhFExMO3nCJ/eTQQJup8Ga0xBkYp04
SczyBYqVrHsWLXhw5coWtWOb+a0/9HenX/VoZXjeoYvKaZAVgY7tanVowdEqIYUN397EnbceO4Bq
zeB/q3SWj5XfJyK6m+Dagqv1af12hlPlBSK79IKGyjxz7v1u0hfpgRGx0XU9rQ6WwAklJOVv2VnD
uYmZJ+DIxCzlWLPANgByVXQ7xuKqxIOwbri1lQb2F3qHkDrOGg2gUSNeVZqyy1pWO+hMb5VAdvTT
GnidHGDP11y2dY1QSBLvhM79yEzCJzmJ7xS13ueR+eP03HAuHH3ZOai+bovFMewTZF9AxSZrzf9h
I84RAxwDgeckprk+/ZQF6+xf+2yp3qYT/8I0bOkJ5P0F2qorg1KqNvq7TgW2puQAOoEzalwSuY6e
fuaLMfWxeVicVB5kkmxIsvLQ29OdNlqXUWzho0WjBgSx8RNQvodb9iA9xH7rhGO0hy6/5c5P+61q
8KmBsQwJSMcf0Zc/R9DOV4AYvuK3QiyzRmiappWee9ffTcPiDDN0/Hi80SoOTd89FeGortSQ6nqp
tWhkapO6CstkZ/j2g6rW20CfBsfS0sdKpfJi+eCyOV6AsEHfAHXu+f6HBs2iFPmVXoO5EhhkdOE3
iLe3GJUC9ydrXheKtKlT+Qwu5kUC+9hgL86MyarLPtCAgUwhBjNAl9c1hjIqMmGgHB919KRLtd2l
6ISg4LMeC6qZNNZaHdEau74ek9ChZX4jceuHBXjb5zK2NeY3Au3eS0N8TPzynC2z+E3gXKp4Z2gR
oP9sl4eoljRHagFhTk3Rr6Y47Gg+TMbGH8lQgqEdV10PoQhdvNvcKOSPuuIjyoG01Mokv4cXqc22
bHQlPapUmZeCPI3rep+o3oPUR5+EpzyMufhiKxTRetjZqJw8yzjkkolQHcLHNF9jwIiVKCJ/0D7v
BfYBpxf/UYwAIfedjmwZNxbKWcVBRYzGyMJLw/AOqWH/6HRlD0+BC9FnputSn8RWq5pLfH22WZJJ
Zza8MYf2Y+thEfIz9NpalZV5iPNEhukCGatLSXoM0N9uQUpha3G/VmC5wPbsv8ZC+4YMAya6WLJy
XIlqhxbkSrZGuOujzrZtvw8pPdpBVwA81ZHvaJjjoLEHM3AVDGUK76O5KYqYTrLvmPiKiKK6TEEa
a1KGHUkW9OsssPSNbZWUrFv1yir6eIcU2D7x1OdJlSxSM6wcSnqwJIBkU7I8PSCsdyFqMaw4lKiC
lvJtXkFp6ILqi+7RrSh1z9XHAPvMXPrQZc1DnJiPgYifOoI4HZ78KvXFHp+hzdAb1bYMtKfTE/wC
pDs2wItDDIJKD3oKqyMZ/WNkkcr7utPgG+D+O2OHitUQ0H0WFc0RqUVCKOkzdQPnxF9zEsdbi1TE
aWLt2Q4K0vNCS7eB5wcbr2kOVQ8brRpIhE+/62x5c2wxLLnGHfpBJby/7kC/+0PVXZvdB6QpXXQy
LuvKDwEg6ge9N1Wku3BRJS+wFHp3dtU5M00KyafdkCIpEUw/I0jv8QAhPblGwWJXFsiGWeUe0wzs
5gwoFhpW02KXaD7f6h08QBtJbKwrZLri/Itn2ftUqAraZtVtbJiXueh2Roc1qodQgnqTGLM7Dco6
VynaB6q59Q3VCYNkc3ocfjdnyuKw9SbiXNB3M6vb1nYNagz3cYa4TEN1+0KxgOt7VjiX5AZ88qhS
szLlNXa3u1bRp2ck7+hxRBNABeBgm1ouzbUorXSjqJSHhRZo+3oczmmIv0SKIwtsaUCA+gIMAj9t
DhGW9Rhk2KN/ERrReO1lgUeubH30EZ5a5/MGlEFcOsgF0Cm08ytsbfzbOgvBMAZ6gHJiGLV3fWpJ
DsIk1TVqFRBtsryZSy8SJKE42hj1mXzG+E10f8lBXyU0I6wixCXt/FDrcrOeNOSN4iY29nEdKtvO
LqaNCOicViKipgsBitJ6ZiFxiQBJ6pdX0RTemqX3sWjHvQ5a1il0cuYiiUBhwAuioQ0xBMtfCkVp
NIvWmAkSD/RfVBV8RmHC4CnnykmthE/oErpNnmJZ7KvaPpPieC9UMPylBP8lCfiNUkk52mVqowWe
h6tqjG51j6Rvzho95PTXASXcbkyerCpww17ZFZCVrtlFF6Xnf7CkbBN5MxPTbINi4ws5c4Sh1Rce
vkHsozmrx6F3VyPB1sRYGHkIhmw6i2lSk6TfmL0ltmeW9m+SXmWRwCiQDlsur8XBkxrGq+AyUdc9
ItVwWKGKNYiY+H6JoXbe/hg0FadAiUq4MtTFBgR/v8lFrW/KnMZdrR/iSdx0kbgSU1ByOxFwc9Tu
SoP0OOKzfOaI+t2tRFmkLHlfZBBxi+QQx9Zj0DVfmoE50OXeX2PI6OK58EjF7DFVg4+QrJpdkldE
SgMxjikDb4rtslunyvMYhbenB/G3bzSv6VdrVxBygwHqE2bISvhRGSOZ8NOpzR10wH2AK8cnuPz0
a4tR3wSKpmChl/UA65DP1vLA3BFgdIDh1IyufW8KdxUWcGf21e/qPso88a/eTe1Gs6kbuTj4AfQZ
pMsgl4saicrEoHHbqsNFDOnVxFig8bk2T3Yjr5CeAHgGkRUn3EH7iCserYq+xT1LkTETYyGeOWF+
d7+YyQCv3w5lKBhMrdIdMi2+UCdl1+f+Wpasa9PKL9AzwqJ82uq65aRKcPMfztbiBE5h6ylqMvYH
WCm7JvZ2cgqiPQyty8CzgHbJu9q216VOc21AHzPyHmoQYGoIBbWwAUhOAsXzoPlP4ElkfEuzh1mW
vC8VZTiYXfcgEDRzcC0DtxAPrgdaCrwfdRQ9zn6kEvgxooQI8juNWz8ij9PMZQO3PSr+tzxEdkiq
omfDks5Aw9R5Sx05Syg9vpke1qVctNLQHtqADg81HP8L6LngpzIq9qHq8noPOx8CM8loGALRpBqW
1PUXnCWvKgrwTqcIed9ZAOGpGIQHssv+pvEBqwsluUXnejMZ0ZOJY+U6k8dNVjYfT8/x707spbqM
l0jYoDRWCyqxe9Ab9PZrtCGHBvP5okqflLj50vscENqoHTSteTaJz/jQ0sXV2+BDakjX9dzv1lpT
bP2J9c4gqGAuQoxHyWpPv+VLHnVseBc3XSwOpgAr+fagKj0Cs0DvFRi0oLay76JEBEmg/wA1mhbd
VF5ZWn6l5Bx3eCrxZimvR4S9nywOrNJ7NCuSs7ZfS4Xa7F7e749K//d5yn/LGj41yX9Zlf/XbxVa
5gf964/979BdUWcf5t/30e6e0/z5dX3/5c//3UVTzJncBHEI0RWTYsEcUv/uoqFA8hdGzrI5G5Zr
LwaRfxf4JYDnmoZpBpr7CuYuqmCP/YvcpP0FvNxkKnV0W2Ydgv+fNhoOz5hwIUZu0uajlbBUX0Gs
SUpTa1Lu1SwcqVZlVZQ4pjcV35HIRW0Ykb6V5Cs+ng19keSOpUweR3SoxuZF1snoWIR5kUkojds1
5oV9OkFjNwxX0wOggZksaorK8aia60gd87tokr7AgwUbjrFv/lWeZcDQxxZgk7xJSLdwxCbaw9os
oqwm3VhsWlkPvqdGYYEoy3DqxVm5QvEqbZLCDQVXmpJySun0aje0mwISr/QEddH+GA6oH61SnOUu
4gQCNparMbuA5Nl9Ndvur6332sTxbbxjTmnByHRiNOYRW5yX4+rVoVkxs+FUJsp9Iocesr5tBaBJ
69annzJv739v+19PmQWwaKDKs7/W4mhOMLBtyyJU7lPC+iZDHHQ7iLoFFRAEG9Gl0pkkb9lf5bP4
FIMP0zBVU3GcehvOoQCjnFvp470hF+Oln+Xd04Betdj2lFXIgtu4Ah6qRPYO6fWAxaCYxKVaFMAI
h1zboNmOokOkZdq3NJObH56cAy/Q7Tg3HVy6yML8MdfutNBiwamFNj605qh7ziDEmG/CArOCbMTV
e9OmtgE6QtexF8fvezRWcdtPVFcLk+qTlmrRx1qpSZk0UVBTk4GsS/bUInuvFcUlHgDlrYHR95fA
TzA0RpJbPOuhUf1ELQUcaKSRz680SP7pmUj9bsYMnQY5CgLK7ILDKL4dQPqrSkOHYbgnV/rpTfml
LzE2k2rvpdgLf03XH4Xd38bU1yH1vz7+H1O9EqRcJ4IvQM80z461Wee/+HeX1ZTppaq0WA3sUoy5
MfR3k1XX/9LZTCi+QQEieWIO/xmD9b/kGa0wG6xodGZnwaN/hWBADoTt+bdmC12dSvcfIBlesup/
b20LrhgICySbhTojGmjfvl0oatJoVWKmoYtkcLmHb5TtJ8jTF1BipUMul8UmtTF1lzur2ujoG2z6
YsrdbMiiz5gQ/Fnu/+ttYDuifIfPjYUT0du3MVN/aDSsYd24KczPHjgF4NGIWd+LPPF+YNRRc52O
0mtdG8AD6brp38ilwe22KkTarrJGEbvCF8p9NCZQzxFApcY0DhESPtQe+2+vZvtI8F3Uon+9rg0O
BDiKOnNROapfXwpEXMLQVEdwsXKDcnDe9cU9yWZZO3grSC6iGwWt4BFoKbWK7naYG6qzyvNXHYjI
B3lQ1IeusIZ7fcARBAXZpPqRBLm3kwbDuxlVO/6peh1qQlowPYx1XNzF6nArB5306fSHvD1F/vkd
5rw6QcbgW/r2O5SgqWQNKVPXUPvowoJm6ZhYm/4KE2xw/0d+ZLjmn7JYami6qaqQVR2xNXMRk2SY
vGHZDKiAVFK87hAHwcCkLC8ruMR/FP5ePoiTCk1P1jRe1kt/og7blsKCAOtKYfsz6WgON556XeOg
saps/eH06B37Lk5H/NRAS2BJt7hUW+0sMFRpoYsVunbp5+3oIGCUu4Mw0jP3myMTNavHafhgqORL
2mJ/IKYXptNURW4E13fbI/y5mUZqZKc/6OhTdMjvyK5x71n2L8ZUl8PBkCMXDa1oy58A88bhe2aO
3j+FAMal0UKfC8WPZcdOVRAjHiYlcglKyLJg+bL1rEg98y2LC/u8FLAnxEJqhqZA2l6mEs2ghWEW
xCyFyZDXmZoGeylqALQj3G36KQNYqurKRAp2Mw0YL4gkH870rN5WpX+9Al5neJ3jxGSYM1/zdZhA
cAZRty6O3B4OdFtE1Q7bDXD2gd/PKhQtKr+znElunttxR4bYQpWGXjNDTB41//6r7NBKEqyNVSty
q6z1122QtOhGledcXTmnFvtaB9SFnokGs3U2tlo8pbFU/gkjVy5thIA6/Vkds0cJJHbpD2c2wLGh
5KjE1HXmxiOb8vZZXWQFYw0ixm2qZK7ko5EzZbK0Kq0iWIvBLq8mbdYKS/FZPr0pFnWpl1nE2Z2I
YhImId3OndVXg9kFLVgSaqauNXyJ6+4aV59NT+fQiuSLNpXuI2yO8GhyBooEsLI36YSycPRc4YE5
jLRMKMPH7ffTL/V+gg0Sf1RWyZFZ48udanRloOr5FLh2IoWfbCmybyPdq35dq38buF+KW28jNzRk
TmRTBxOmv7O39xB9sXJsWuYTLQZqZSPQh7zSvreV0KmDwNybgxQ9GVWbbzSsjfdR5dVb+O7nBHLf
Tz8+qsiBmiw3NvV8N349B72iVZbXRZEbBEq8LwrRbECGYW+WwmPw5AywOXqLAKcAM54e6feLnCcj
/svXA0wF/Pb2yalQpLQYWHhDYIOuHkONSi3qV3Zq6x+zMJLPjPn8JYshR+6D08uYhx0f+LfPU5W6
T3WfLw27JryfRD/z8gapQFKxFzoAZVVkOAONZXohJRCtMs+fznzysWknC1VR+OSwx9h4HpNXK74Y
USLTmjRyzUKxYRbU9sYgZ+H6VavErDi7aL2quYsGM6R3Zhio6IecfbQ/zpQcF4Twee9ZiFpxlAt9
jp8z6f71m7SFMlJqTBs4hQ2HBfA7MPp5pObtpu0Utdrg+wDHuEeH9FJCzscYO6tclVWfw//WUhQf
y1RCiM1LMg82cxrPrnuRjAIhDbhibyGW3oHIF7M0RuOhmdRkKoizIFj7o29bKyzdms+Q4Ydb5Cyt
1hn0KrsqB0W6NQeluk0TA6pu39bcDy2/qH7S3GmNM+fl+xU464BwfvAvW35pmhnaja+ltGvcfO7u
1AkJZ62A0wesYa/GMhR3p1f8+7SGBACiqImLMObIL6iXV7MvzM4yonKoXVGVxR6PB+gtMFRhRsr6
9vSj3ocxHkX4mu11ab0vw5jSFuXYyErthhzIBylGtNKM5HM60EefQs2K2GEDUl2ehuXYhtYQSHyQ
LFgxQ/EoaXH3n3yKSYWM+x4AWWNx1gdAwY1O5I3bjmq+TSYUP/AtC9d/PGD02ZBUtuZDF72Pt/th
lMpC1aOmcTUfjTyl877GgTh3rh8ZL2Ehe0SmDnybyP/2IRYqhE1dhK2bqG2Ni2H3oxvb6syqnk/N
t3HOAkvMprZIn7mBLDLahjMe4OvYupFdJRe+PlZ7yZYTnEXgH02TgIzbA43/8+GbL9cW6hYcIi9g
zVdLG3FBCpOj4KFyA3lX71oU7TGiOf2UIxuI6pxO5RVhWeDVixCOBlOl20NVucB+RufF6lZiAECY
6NmZ9bBA4bwESADXMBG48syqIYuDUaS11YlpqFy8fCTq8om5wZ8FIlhretee2thXyIwNjhTpJVw5
tYSLVYo75HrojHfm8KD2jfgj8OPLKxmkS9yOBYBwItbb5QMSwQD0lKF5V+nDRiiTtArQnVvFGRIJ
p0f6pfm7WEXcJagZ4o/MBXPZk28KDdeuSm9cZFH9T9JYxcjh+Rr6swBRd0GewQaTp6yH0SYr0CH6
HriQ50e6uvK73o/WRlc39Xa0ssewlSBtlnaeZpvTb3lkP3GSC0Ss52lCQ/HtgKDEKhdDlbduakI7
srH2vNCH8BzX4thSePOYxVIwzUJNqSK0rlIFFuQ74X9EtbnaGnqPwYOkNhd+bypuodvSRyxygC75
vbSLaujk0VxqNyckwk5/+QLi8bIWbCALqsV2mA/zRbzKmhH/INqHbpFLxVWU1uUKQypAab3X9d8w
f9FLiLFZHTlSKVmYE2lZ5VIIKmR0QxqwkqMOcBXCDFgiJzADUDMBjBVc1Wz8WZzGSHKMI412hi5K
6GsAB8UShkJJ4Rq57IVn4scC2ffre0gFDYrTJjeCpb24lU2D7+d26yLEWG9inCy3HSafTtYbKJKl
OlKVRvQjMqlBeXUNLAm7E6jkbY8BVWJUmzEDmj61Zr2uCgvnrhEYTp4kKp0ttfveZ6m1rvJMd4J6
xgfp+s+gaTXX0jq0HsNIvcq8Ibvoo97eAeex1j2SlhcSPA+EPCK4nHbVnznW3scy4uXcZFAp3nBX
X8QyJCTR2Avk3pUlrKaDxq4eDaPKV7EsojPt7vfbBD4KYwqNhJsWGcHbbVIObacZk9m7UjWKXYAI
WBl3yv70ijz6EPqP4uV/c7kXEaVrqiBrBpdSGxAjKTAdSnzqmbj0PmWj4IWoE1GJQi2l3LefMjZx
PpEoDG4X1T/CxjpEZr+VmxLQf4Nm7ulPOjZFGtkadzTUv4S8GDcPJG6c5t7gqiPNkRIFzi1WzRRB
pfIcvmyBH5nXv40i3Vz4nJ+G/9zbD7MBM3ujHo9uNWODbd8KL8owRh6oRMKhy6TyYI9x/ayEBrZl
TJ9xiQwvtsh6ndc2N5gUyYcwqoRN/cNP1R128P3PSFhIdZwelCPzPPcXBdLggr++vMLAemOBcQq7
YuwLR0aj2TEq/xyq+shNidIAV2RBu5VcZlnaLFPUh1OF8eCAk+/tOobSocRahSqGUSEwUZlytY/Q
B25XWl0rzxgk+zDtPL++87C6Poc4OrLuqMpZylxw4vBdlgl13xeVCIvJ7adQebYivL2xKCs+ZmZV
r5MhK8+s86Pf//qBi4UeWH6EmHI5udSrIS5PdrKrNDXENNTwD2NIrV4N22wvmbV+G2ZqsUWRW2yN
GRN8er6PbAIyLcpdtJOR5pwbJ68vioFvGvg00WYtTbXcTeCwVxk+fOsM7cBzHz0v8rdJh02uBYNu
7ljM9/S3z0pCS6hGr4OxGSyxg2eAMLWv+ZcwHqy9FCCdppq9vKvyWDnARyruvUqJzqzv92UC3sEi
96FaixacvIjLUoEL4Ri3k4sHGvI4fYqGe4ZS/RgV8Z72zQh7rhlxXBbfqqqTzqR4x3aXpmgGWAGF
M2GZdilUvpsokJn2CSJSmedbI9bEueRh/oblOL9+ymKcR2SJ6ddLSDsZOLV7cmQrWzgqGFfZStN8
nHA/x0PSS1oEKkStuOD/VeoCRWrsJhS67RWebNW93ySatRplHbqU3VUNbp6pnW+lDC1yK+zkdm/i
MCBfTUijG0jeW9FVVuZoMZSAq8v16WX6PoBaFO4ESGBd5o6AxuvbtaObAb4huiTcyorLrRcW0g4h
yBS3Tl+BudYX6J7Z8ogmhRjU/MbGUe5xjDG8RhDM8uItgOZpZ4a2+dOLK0nmUOmlu1jqlE+nX3Q5
w6o1wz2gU+N6SaCX5/326qYE1swYpyivXQTOkQZQxLTr8f84s5XeP8XkWm6BU+F5Oov57VN6jHRF
A56fUkN025W9BXpzTJAwO/0xy7BIJWvmrAqwJtgRQVJ9+5i0alKrrKreVdPUvPK5XK4KvFMepBBu
oWSM7d3p570U9l+vXAHMZs5lOPvNWTB28cAiURpBAiO7qPaa35o4AflfKiZ67C1GLvCfIpNqPLaA
VufwM9QGMpbA3SQkEf9ei1jWnKr2UcTpUCN/NDGRVJAHyux+lSs1FrWTDsIb513sMB10TBDDSMOE
E780QqSLZFw0MiFBMjKwv/1aVYp/XbeFeRn0ElovWNPK7cqYOkTRjQw/ynWoVEgCF3mla6uoDhta
kmqMijZIjM5N26Ia1kEPzwlhbxufgkYPdADEuiiuQ8mqEFyipvLt9BAudMmIq1zSYRLrFm1Wbb7g
vZ2ztlVwwcnq1rVDJaDMGKrT3u4t+YNWfpMCIT3o8TQ+TVpkoKeEvKtstKCa6SBEuQM6wz7IOXCi
TKFfhvMKeKN1GoXQ3qs4lx7HDtsY7ONM+RBUeOddKaaYLkJPCcCXNlrzNQgQwtyZZmPvmV5mJu3t
wJUro7oPEixoHT+x0ABGclxGhb8poHVGQh9WXgOsPYUVkeG2OcpUBcc4ZFHDBik3rei0T23rzybd
iP7tQL8jk1HYMMk2RqT218FUCpTH8rH+VEyRAlS/omLhUBEHQ1JnbYuapdXqN/TkCnujG0pwGPVG
K1eq502bqW9wJA/tEZgKuvrVdAlVKFEPiJo3DyrCl9gGtXVrYWNYRgFCSilOiP7U3eQ4mKK24ctf
WGEgUrAgVypMPTxZhs9Qwmrj5tVbTizivN3paIDi24rpwUWmdvl9GMdl6Az9gHtPahfxsElBICpY
oxfIUadjsG9DyvKAvLzqkwpqHnJWHow6LGnx2TNw95yDc2XtTi+gZWiZ1w9SElTiuLqAWV0EsHpM
Q7Ut1NaVWyxglYzKX0Gf8EzaceQpVK9oleIVCNROm3//VZjEalpX8ywjH9aseCVELG2SWD93CXvX
y+RjeIzBB2FapiMP/fYxXt6kLVrE44xdLfay0aAOQynQiQTs3NEcnnEiRe5nFPImb7n11jbo/tPj
ORcp3oa0F2zW3EykDUL98e0rBCqWy1LvtfQyFWWdgakAUYfSqIxmWeLr6b6MzK1pjz9OP/Zd923+
dCIBeTwZLRne4rl505mYzJbU8OvWB381SPVjyjBQdpds+2fWFN1PMM9skMicjA8FWpHbeJps15Dg
4PVp8knJepRnWlhCoJDHCh0Z9GwR62zU5Ey74ugY0SMibnEfA/LwdozQ5ZanqNU6d0ClY+VrRbhL
lR6HLior+Lr4xXoobLjdNW6yp4fp2Dq0KKDPpzZtuiUPStazwWoTo3PbXklwr4CIEVJOPfOUZdLJ
XFDXk+lDoKlCVWE+Z1+t9kzJG7OUpd7tLSncy92EyKiF0wVYHZKqpybDnwH8XBn8bEIM1R2v9MZz
JZh5vhfrkI02Q6Dw8CPwLc6FCNWSKhmh+ne9Ne2VwQ53/qiGN3qGaFdSefdpY6r3p0f3XWlt/nBS
XYrudA+wo1uU1mSDPk/nK6MbyvZeSxp4gdkHrnL3Kp31sZQdDsDnLtHWsdW4BaE9UeDhiGh95j2O
TDPvQf8bROZL7/ftBDRl1RB4fWTfhma4sAJVu7RlWztgv4PimBiFM6hIaKqFUmy4GFROpo8m3RvM
SfrWw741UxVnBl+eSdXf3QMZIG6dLLw5QHEhXAxQggyDkse8mNW1w8rMg58WwjZuGYWoEmOlsir1
pt6MWGQ8J5Fhbafc050mI4E9PUJHVge7QKerxEQRzhfRws69MpfmCzDWTKAyh6z9OHSBvJZ19OSQ
cxzWhTQWF6cf+gI+WKzJOa0kYZ7FT9gib6fF0JOoAAbKdQiUzs4zOg/5u7je9ZPkXQDbwmRX8+9K
JWk3mqQh1hklDAaV+7WGri0uNcLctRnyPnUQl1dahCW9FPrNJYAfTOHbCemT2Gi+jXbYw63wVMjj
Fup/naIdOllDDESAmSYdXdvM/IpDWbpUG693uqnvN2GGjtuYVQhgyibtDqxzaO4lMGRHca2FXXZ1
ejSWyTZLgf7U3NhhRPR3NxwsCL2oS5TJxRey3lgdcqs2jIZ1kNrAudVRO3MwzQf5cvDRPdeQsplh
rzOa8nVQKhva5XHrsfTUtnfhXqJvFwcooQRVvjv9aUe2H9ko5V9Q8iz0lzDxKv5JvsYhPMWyG6PB
v++nQNt1NuJhf/4UCsw0elUAX5CR335QCJgxyvVOdmudjFbNOnMPJzw/M2zvAKDzPBmk2TM8lcbn
y5Z+9THgrEnba8yycVGDwcdWIekTJNU3nZHFT/4wdIh/B0Fz8PjS29zHcsopE90st1KM24IDa006
1xU8NsLUZumT0C+hVbLYSYWnhgKxK9nFFAVgR1yNsGSpH54e4SNJxdwFJI+hUoaY/rJalOtWJEIz
U91Yn6JNjtHmiHtDGmItaCfxJ5FHwSPV1LGdJQ9KN4JizBUtDk0S8KkOv9DO08K93qbZV8MK6g+Y
AJn1yjR6Be1XTfKtM2Ht/bDwvvbsgspNVqOP9HZJRJ1NbWvUKXHII8eqp1trBbf3M8f7+51LAR6k
3KzhBDFjmTJz0bcmo81V1zQIHq0IAi5bornCjwPd934CaX96Ho4+kCLtfJKD7VjuJ446fxrrSXUN
zwrWVujVSO1hxNRztcQ5DJ31089b0JjmSyVf+OqBi+VFiUDJylaoboYyom+G0RpLnUOomVdREYZb
pc+tfSc13iaye2Sc61DbUbCJ122bl7fUQ7K1n/XjIa/L5yG2ok1J6+AiMyZpi5Th6Xd9H9Z41f9m
7zyWJFXStH0vs6cNLRazCUKkzogsmWeDlQQcjQMOXP08ZNv/W4WYDKteTy9Ot1l1HQ/A/fNPvMKn
x7fgsy3vNOUvbZzBsMAz91Lr0zXXK5LwgBjDNOqyK0td/Ax/LHWSUgVkPPNIx36PtWW3pndPhylH
rdNVU7LVCnEtjby0mzndLhbkpMq0qo93c2xPguKsMPdWase3carzVFOlrjzVeSrwdrL5Ah74Egih
x6tgblmNKjPZXE6zuAQ03r50MxHa5CTbkQ7ABmRX8OX9r3ZeATAf4fRg7UGWCnDseNFSN4ag8DNr
382WG6ou/63jVfSRebP7IPWawjwY5m8RRp1XIsSlb+h5qJ4ECxwQmOHxwpZrTpwwYe1Hp05viNoT
VpXV/GQXOSPnyez/g/UWW+bFwoRNetof7GvHQYVjtPZat+gDO1r66AVtHRYJdhTVWFzTxr9wHNgu
1BwmhbZOz/v4+Zo512iC5/Mekqu+Nt3W3pTMXZBT9NVfNrcJEoAMgQ3brs6Cp93CKB1GlTrtvBdW
o+/KxHsElHoN2XbheUDm+nwqFmF0dPK9Smu0fQ1a277v8+aGpCxZoxQCCQ0q+JWq9NJSCxFwwc0y
JzwlcQVBYbQaRE4+lW8++9LoP3scv4dOZPHh/e1/cSlgmlS/JC/e6VNlKme8ZZb6vlDyKUqi4Wst
7S9Vllr79xe60BFBVpL5KsBMZD/P2jtTJY0aQpW+d2t93kk8VA5WUiCOHUX6ljOabLEnRFAu94et
07XlnVSZdiXvv/C0/AYPotWSrUDpOd6TWK31U8HFvffp42/TN4tLV1g7i97qlWB2IWSSr+mLUd1i
/7MInP6Z5KIC17ku2Nf9kJrRPVIUgi5eq1+JXm+FynEuTfVEuKeYYdJLEna8TIULVzEsecbk+fUP
S+u5hi3N3DhlZN5JHRU7vYvVnenNdtgrIW9QstKfcL8xn1GiM24QgSq3uIsn6yufe6kfz34YUdwi
KYZRdZoT+63wJ6kXSIcHvbiJPZU8OEoMN6lMsT5fupKGld7lefHFjMvywZtqZ1ePNH3LWjhfkAhG
QKlFJiQZAGg3Ckt5rWzbdVdm9JGuZDWXtgUfyzZd5jyMB09qYb9ssommvr73Or/daXVfvAyevdTi
0TX+zoXrZhlEQpoEWsM4/mQpc7YjN3diY593HaYbDBoexzYvn/D8lOBxA2MhTelcB2b38/0vcukh
Cf+odC4kXutNJOWP6kGlpkzw2DZgV3TRKknnf6SjnJtcGMPm/ZUu9BaoJ/kPwwBkZNHePd6UftTN
GV/f3M9+/QS9fN4ZiMd8d4ex/JAjErGiIYQOOUOXf4yxMj85EtFsy0uvXAsX8gkCG3WtbhpLID3J
kkZsjqu5Hcx9bCLWK2b7qVS+u+5pi6xnweQqio0P7z/6W7w82faL0ioIdIAk3HvLb/rjLdfeoGV4
xln72kgRp278JH+wR/hNaJm5eYbaXHZXpNCUV34Fs2zlp63jbSuVY7nquFO2LxvnN8PENlmbTFCw
xdKDL26gud81skptmyA0mvG3amBIvZeVv4VQowpxeq4zfJklOu2t5lli46OJhF5cE5hfMVucniZn
VLt56jT30XZkcuc1dCSQX7AxovCL4h4Dc5f56yyajomEU8t1WkVYPdSaQloeFgyzqVlOEMH0BBVi
1CFmxM4Mjbn1mBjusxUxJ3tEwgw5FEVVVIE+1nzmVU4vxzCfolG76dgqO8dzy3tdK8sfMLXwWJLk
Vs+S/IDuT1NXu5kGIdJbSJZ9sTSFiGUZzf4comozfKnntECyzhI/IwcxyNuuj52ltdeij1fENfOX
LqjEDqNwxNne/7KXNjVQHfR2lzaJG5zqVsxMnQJTSGsPLubZm2vjQaYeqmDl2P+2J13ddbAH1x4D
vtdSjzSk7cdaPhm4NF/pA1y4Wah6wHdxX+N1enq6lJ1pmhkpi35qGd8yNIQC6Pnx7v3nvbDKcoRN
+KYU3uabfMcfG7n0pBkJLbL2eZP6W9y28Utx3G9/uQji34ubnrHIfS/eoMenZXTNatS7zt2nnWo2
je0G6xnRjytX8VnkYxXPCsDEeWgkQME5XgVDSHvUI8PbjwJzGY+772mpaBCst6+FvrPwzuSKk79Q
gsmxyRaPl1IKUEWXZtq+8lCE6/P6JdNR58+zUsPa3uzWepCMa2Q3ruGaLiy8QL2oJgi9cENPslNH
QHmvlKXtXebPBxQ0VZg3Rb9J5+Knj8/nSmRojqaqv7Yb/13zH4U8gOcLogXSnrmgD05CXgPsc0bE
MDv40qMipYWTbGU154+9RNYcH58Zr47KaIdHBn/ixpFOjQDDDOC3gOlpxzpdCrfQgme7C4IfBXqm
n9O5b54HPcvwL4gkWsh0UdJ5VWdTGW2NWLlyS9ZTbZpyLiIqxaSRqHjhUuVJvH/uGjQQm5VXV0W/
Jrx6z5nhdT26gS5WRFouvSJss2RAHq6OkXTEJnSPnW+crocsTw8uGsCHvOAAhlM1lHujKYKnNi7z
b7iD43jtywAp5xwJ032mudkXkUzGsIIOoX657YxIp9tJ85fhRePKwRsWtw4V3CeVbctHoqgwdtJo
pi+do2IrDEA2xFspkVhdkQGMP8fesX4Wbaz/ruDeUoIKiajkAuUMEJRMIRwjo2beTk6aOWuonvJX
VuS3GpGJ8B9HUGmsjs2AdkCmHiYR2B863ON5yDR3bxoELeME6x5v3vRBFqPHBCJhJRNkC9dtZ/U/
hwS+TJiqAbfBwbSGLbZqJRaD7pDeGFqOevdc9XRO/IYhvYem/TaqzHKrx9o/vZVnXwobwAbfpgq0
t6cSd7Ty7D1dQfHF9hvcdbQocUTYD4n82tmywfOJfGuPJBPGREEd3zZBlr3mbW+BvKx76ylxIJys
EmpW3IYApMdXgsNZkrDsXloOjIj4xjQBTk6spD9KapAedIlf1Bjo2sZIZbXubZThJOpa63qx/Hs/
7p23chl3eJAAibA2se+UoahrjV26vY8fMAbxoaOa+jO0vQlhb62+MScldn5T5rusYuqeiNm8sRjf
znNm4LziplfKzbNOBGRkKhW6LsxsFzH541cgXD5vkEXFgd+RbPCQt/BkUfZKDlBR4ykKrlwt56Ug
uTRe2Xx5hpL05k/eOV4dgS0yWR2QEu9XlqfNO5FB9sYAWT7Pgz/hZePqvP3C2KVFPr1go2y+vv8J
zu43k+aETRnPd+BKPzU60H0t8f1SmAcvjqp7f0Id1DWL6cqHvrDKIihBtrCwpxlFHL9aPEbbxpWJ
zRjSdEh9HHcNgOpaO/DiKtxrNEp9ruxTqi3IQjR3Mejat4XW74Dh4OYyRv6VtP78ikFMaOHTgo56
+3LHz+Ik4zDrbWbvZwkLI2G+MZWT2JU6w0k1VB691d4iGLvBX5KywWayKV1aPIwJYUif3G3llKSF
SiWPZ6Lh6QJN/RaPjb0NVDDdZa5CzXWKqo03z9q1nbokIMd3Gy3tBU5OaxdmtHdyNKQ5OX7RFM4+
KpDwzzqU53tMagZUuO+MLNl1VTPdElgSVGSq4Gk0xG3g5rtOS76/v13fIsLxL+GCpUnDGB2iJ02F
47fvGxNNIasWaMd72rpMk3gbZ4X5dc4TbadjobWuO9+4qQ0srGI/qm8zq/HApFnaB+4bH5dYsTju
ZP5NavTeZuph5RpR3R881DnvOmuaNrCL9nosswBUmyXvPOnj8goG4s4sPPz4ShTtSi6Jv44+vGIe
jNQFOtTZ9NGtXTcPesfZy2jon52ZdsCqHlrzRhTQfsIa8+1P77/LJQk7fpX0XD0AjDoJIbPv5aP/
kdpy04u6SC1nD3lhDv0+LR5Sb4xviylXzxhE3CMECVFZcB8gfH/lvrkQ/Fgddg3jQoABgByPV7eS
0gvESM47pBXKImVa3wzxJJ9L5fn/4LFurxJb2rilpUVzAFiU42LktFdE7M5D/vGPONnXQeT1w1wm
LnMcfA/HwGY3KdoCTodOBQz99ErsuLB90cFxYSdCTieFPIW7jLAPVI+eyr7VCw1onMizr5Yrim/I
2c8vTg22Nux0Hz+pru7wpKRskGsGJy2wGHNKkBFNIkyUY08r822vZIETL8Dar6RBwPrSfMJZC4V0
p16JVGY3JN1YjkzUcfArulT7KkWLg5tk7nyTG4bCJhAY7o+xJVN7f3OdI09Mcn8G21AkWRpA6fH3
baqRBLL13f2ELe2qkpp2G8g2eGI791u6k/pKZ2aVWC5+VubwLATgaI8fW3dJu5U4ulybnZ5/a34Q
JcnSTNah4p9sOIkjyqCqxt2D6WsPZRn8ImipG3yI/HtlYg/5/gs4v4xYjs3NnIGcgsLr+PlT4IxN
6ozu3jBS68GpCkWzaUhu31/lTR/5+BATBoGAI9bB7BnK+/EyzoIlJyB7e7vRnO+LiQhQseRgpGbw
bFY5R1frtK/WpMmPQz6Nj9Yo7jsRaFhJ69QCZhE7m9iM/Gytm0W0D6IAkdDcytKwNIbpCsJiOU7n
PxZuNuMz4s5puuch+Vb3/uTulRfP4DYx05WLGjGgP3P7/os5v6UZG9DlQ/ViQdScHrTMrZWb1pa3
z1Q17+IgMHbajMWHqY35jUfvZu1UKli3g69fOePnYdVzyKOXZBJO9VmDv8ytbhZeEh8MxO1Cmwbg
in7TuEU42sWBW+vXU1Iy/9FFsWFQX/59YKX9TQrLLJzIDqjneEdIN8oSb3STg5LJwUSAFfe9BpeJ
wK/XaWPaq3FW8yojnz1Yg3i1kIe48gbOT9ryCxzTJ0mh6fimlffHxVLZnWPqlZMcQNNQEcL+D+s2
7VfGDMSxB+j811cn61FDgLgm2DDFOX7iTC+8eMr95CD6BpdjXxY3cVMgTN36aBrx1a8833mttCCE
oGdhrAQL4BRukIB4zjEfo1ZCKxmjTA0VFXFbjwEeiTlUljzBfvb97XwO/KAyo38LVWhB18BpPH7G
Hkw283QjPZjROOJzBMMBk8Iitx/jSUv6MCrz+iMsTEDJmdl5XBFDhf10ApARQlEcI4hvm4NSK8tO
x0M3u9avIlGxvnYnWTwLq8X2/v2ffGEXMFkC+8tBBKtzGpncIHLSys/EAbHjVdfSchrSFBfmwE5X
bm3+8/5qyzc+Di2UFsALARag/UGgP34/LfqZTgep6+DkwbQCUSXWpiP1EE3Q6Uo2fHkpkL1ovi2V
8smnyGmmFwbasAewaf6qF5V4qPSkQLdTyis7+/wS4al4ewGTM0LmabN1yBotbkcpDljwxTsYG9q6
sxGtff/dXfxSf6yyRLQ/zqtmFO3sCFZJLPT2ez0HChgEL76OLyvcmXn9HyzHTGBJ/VxmgifvTx/V
4PmDLg4IWNofmh7R82GaPBwBteCuVxjdvr/eheNKM93FAQ7BM+ZwJzdx0uq+nQ+wfk2AfVtInN26
qt1kp0zyKWec8FxKG/c/eMhljgzynYekoXD8Tj0Mu3rIDeKwMGMWPfIEcxzb3WBr9KNCaP9K1D+/
dACbEyJo3yA6w0Y4Xi6JHS2xO5UdhIEYu2eV992ofSga+7c5WIdgFA924TyNTfm3khsLcpuGK1w9
2NbgDk6K0oTmiGPkxMKoJ7insWdt6mK6Jud6Ic3hIltkJSm5uVtPDaS6MpJRotOeQkQE0gasqe5L
CVlGx0SGYmwFysK51Ulp1sybaXr2UCjjVTQg7JOaloUmnLL1X/0IX22eFe6T0Yy4vq/EvO0G5E/R
r1fZtfbWhXMFkYNTC/98Ucw8iUljFjlzpNERRup1meh3zS51s3SXzQIvdoiYV87xhcBEarUw3hls
WqC+jzcBnMB88iNBN60dXlPa4LdCDr/gvlzTWboQlkCUwwNfsEIsuTz4HwGjGaOgqAevOMRxCke5
EnbYmd7490cIbDYTRChwNHNQbj5axS0mw656uzig3i3vUq3i3LpBtqn0udn4rX9VeO9CoFgW436F
A88WOnl/xdhOg9bH5UEZrR+CmVyylRGr82HUdz5Qgl2bVOpQjNgg2xXqaCIPnG+1OZdrSmhc1bmW
QyTlxy24S+Oh7f3myZ6v9g0vfGaf1HIZfNGshRt4/F5U7xdx7E7lQeR9du/rc3A/tU25xi7j2g6+
8KH5yvQFmU/RnzxFb3Q4aom5Y6miFd66xa9jJd06vhKg33RlTi5viJSADrgQ3nKG4ycSCcGDKUd1
0PXaAhBuOXdR6xRf52Z4O9DzOi8qeTc4+CrQz6m2dWY2jyiA0jNwnGaLzxEUHq3+1dZVugUbVW7a
iM8w4F916w75qykcGNVmPf+IodGFNuLwV0qbS28KWAIDUeTeSEROsm4NY9oKcHtFDqobBGCJZTe+
tlfC/Bta7PRNkXtS8S08HcBex28qhuIHiC+oD2VnZ2xHMaS7uqiRV9P6wsrXvVWn35MMLvC6MTvr
8zzFtbdSth19YxphHIbRHD9FZlx/KGfX/R6Vk5TbwGvFoXLM6AeUObOktbggqlvRGfUq86Ni8/59
fOlVLY3vpeP8Jk14/Axz0FgNhqn1wbKrRXSgwxpglkXw+v4yFzoQMJpQCwbkAQuSlP14nThw63Hs
gvRgRRFSBupzpZigZIoBmKSpLzd2b2xE4xP8HRn2o7qVSn+sZu/K9r5wN9OUZhbKYIXuqX5yXi0o
/XzQxUSzqiF2VfV4KxxrCC0RyF0wq99T6W37qGs/WTgOXgF/XHgL5KhvbTYfaBvT5eO3YGSNLqDc
lYfWGjw4osb42UpmHC4hhewEDsjZqrZ0ETp6lTwqlD83tTv4O0ipInST1tmUtlVd0cS8cJ0TvhZe
IHwoUECLJe+fFwh8uDhJLBp7njXG31qZTXB2wWu9Tu6gFSutMSt/pU9+jE6cnd6LpsUC2oItt+pj
Q482Kf+v77ln0O0dUwF9BG/W3wqfo3YlygibMRIV/doQ4y1nOz58gMvpJzDTBv6ITMrxrxZRMeaw
RymfpN2+WE3ifsrjpQUXM5NAowlxx2pN6RFEoQdP+hY0aL1DATrVcOKqfRVijdZn26bs7e9VpBuP
HQ+3Ncux5ZyN2gAmx+0FZL9Iq7RQAj6Hpuj2+GPak5ntB82GfePVmnw10oI/gwfoK/RRh2iDLax4
9icc5te11ah6Y8B7xkE2wJwK243YwenNHeHuxD7UABngGzREteZurQb47Ub5eHKEfWvl9XrGRIte
FQClWy3GwOiOYCl39BTMYkV+UR5co7XBA7dz+xPLNPQKARFoawrAsBPeEwpC875W4DJmZ3Z/VCiy
NDgUaO3HvjP7LDT1RH3TWw/bQ8CdlljVMit/RNFQvXb57KoNyXR50/kon4SZjLDZGpkQ58TsIQI9
NI6afpeqzO3pYlZ1GxrEdwRyIw+oSVOUzqHLnMakQxpPPzFNSppwCiRDU4FkEVr4OaqPq15K//dk
18xh3485wVlsW47aAmmj4+nS/DnZ2JZmOykcmPngNhmoIeIBAo1NVev5ykj9HIbx7JH79XNQ7rQg
V/on4ej5djBLFPcAhxjZPWNADBZl1Vq/zHGMPjoD9uaMWvD3a+fK5XSgPIg7Jzq5/9TDHHUhLDl1
D68er6ucT/CS9tRzmz62zdfU75JiNc0tTHDbat21mIzx3hy7GdZt0jYsnZvWagKr9y0tzflzpecc
nGZoamsd5Xq+N1CzYsbUTVm+gaGbR2FVpWW9yca6+G6jbWpiDYVd9Fpx4p2VHUwKCkbuU9V5Q229
jmkpb7sMnYsV4pfFtHPEMA2r1rYZv4x5Z7YhCKx468kJ6Bbuc4GDE189GCsNRkQHMX2CRuMlpb4p
qwnfd1MEeWg1aC00MV4XUY27GRjJOMnDIjfc5A7unkbuL6zktz538RfUNMUHI+lH/75pXdT66oWJ
YFvapK+YbgQbXDiApAEBRpZds4oZM3rbLzHQce1XNGTxZcBWMf4W4dywmpU5wINTXgL7G4MZLdS0
JnpMsiKrnuIuM9WdiBx92PkTULPt3FbVh/f32JKFHkUh5oALxoTosQB69JNMA1tckad9Jw9K+Hno
1LV3Z5vtQepxuyJDGlZOrr7L0QquZDhn1Qx8BMhjjKoZWyzizMfRbxICt555ag91llth1SNfXMUm
koeR3ey64Sqb7MJzLtT0pY2LhiiMkuP1pCiN0bcj1suj+z5n6tZHlg+st7jv23LH3qo20rT+uqAl
C+UZocYzYVwcZY6XNd3Y8GdzkIdkYTwvouyb3EUE//2PeJbDMxbwFvQpECU6IKd5nJwLjqdeDAej
8Q5jn3zLdTt4UHZrXtktFxYi9Vn0UABHs2+WP/+jVIs6JG9is+8PFXJKa4oWOJiMBLZZ0xbb95/p
fIPQDgV2xRahxU/r73gpZQBUIH8cDyUivyExYd5AnfTvvSn3wnFBu7+/3vkIkVbvnwsuO+iPZxNW
BU6pH8fDbI/GJoATGOLI2IVWZiJuwW24M8CofnYcruU6Ee2Knnl1JZm98H4dND4oyIBQBGgaHf8G
24uFbP1gPARW+bsKnOyxnGaDLED3r1T358hLHtekvidnZs/QWTheym1F1jitNh5G06h2WuEO9602
MUSw1XRvBr4fNrESL2UVtTcxPzoEj9avtca59ksuPfOboDW9JsqQ0x8yYsKHwi5+Y2lst6tRNc7G
7ZJqnQXJNV2wM51MuuxcqEiecSiXxz95v0i9ANjJ2/EgHWuX5fE/yseVq2malR9FO6vHuN2Kd9PY
3AJ+uAdL/bFjG65qz9IevXbSYQu7V/L5C4/PBwDfyCCR/sdpXZH2VurP/fLJ3THfIdaonoUC2Nia
9JT+Pk4sQlXUxQH4LFrAx988aDB1suNiOrROByAtE/4HobADLiwEot4/TuezaXpGLjNETCggngFv
OV7LBfqkJbFtHBTAXeo/3Sv1rU3uVa6GIIDLlypRa2EwFqS8xaIi+EnXDO0hlSOatIJXZi5Gi9W+
4eJUq6mP8JYgnxaLbimMhm5xgwb4536fIYI+5zhZJ2E7qt/jXGU/uHX66b5Q2nwLv5er2RuBoz3O
kSr/uk/Gg/LrlurwTeJz+cB/xA17rAYrntzp4FiVBTEE/++EjtYLc4XmSvl1aa8wl/03uooG5smZ
1YZ+0KZMmw7BNEzrclHZS4oCRv+UTOv3v9+lcMiNZaKyTK90CcLHj4W6W2XOLms5XeqFVYcTjq3h
BYUPWLSxtOQRLoy2zmDO3/A9HpQZVFdC1LLCcWoCcoVuN5oCFJrglE5+QaA5I8n3dJA5SH+0vXB+
jWO0RbWZ/4k6+2uuVyVeZjNGr+8//YXLZ7mtmYTD6oMrdnL5MOCanaTP54NDXYPNFeO/1lUN1ZHN
wqNxZbkL35UZK4xmCOjAfU915Bo3bwfPm/RDAKEHUlrzySqs7nZUUM3ff7ALYZ/h5sJqIvui/LRO
EpK+kHKu89w5zKApPkUBM30R+BydpoHEtRoQzb2tNHAIq9LNkWsJ5mA013GdgelppPf5/Z9zXuAs
QHi6v3xf+oKndEa7iQfEOr3hkFVlBnm4DcJAmX+N1Vic4cCaIcK8tG5Ot3JpBjjTmY1zaG2MudXQ
8symLW6Nzm822dAZVxoSF57KpzmCAxn8cVqQJ8eUVjwSG3FrH3REezDOownWVkH31wnS0rUD4hVw
jS/T6uPj0deypVcu3UPZOuVdBv/lpo+tZEcdMd5Mg67/LbqJMLf0scHBL1/qVM86kg0m8/bkHhiq
GNi8+sCddSXCIc6Dm66ZruEvz48/fB/gTcxpUEjnv4+fryhhUA5G4h2MYIQQCuscCkyn3eKaKBn+
tzKcS9/bzVry8/1N+fZ9jgMP1/EbPhF5V5sgeLyym3TIhLS8WVyp1G/bJqmOtRz/r177xCuWLzVD
8nUqfYD2eg4PpxbumgmvvUEEYXoyEicPA2F9l2SICPkl5cFHO3gbdZ69Sj2nvLnye8/3G7cPRRQR
641FexIoZYat1thb3qHJMax2YQiFXi/Fa1Qhy6Yr1CGDSKVryq3poZJlTXUcpxujq7W19Nx6lcCy
DzMFSuf9H3b+uwBQAGhYOhcMd06RFNHA63DiMX6JTPDv5NJmKBCkvHZNLEPB488FxZyIhMgKa+Cv
cvy5wGcpRzDHftHoTB4CTCipxMce/IRRd+pbNUb2wWtoH4QzcxV/K2Jkg8I0NYwKab9WZVj4etVz
znUH+SpJ/e/YP/XmnY9B0U0p4mCXCAGWzI/adFqNdRorOl+ymdeTE3SHqXFw8nJLCu2V7ojWxpfN
KT4j6T3fu27ZFujuJQEECLDnq2XsOG+8RGQ3IgiG4tXDHQEpi75pslXuufmGpk31Jejh6g9tkr1w
PRc/vTi1uxsUp8pPTWsHYlPWqfkSzZ63paIpvulNlbRIckRjsXZ5mF9ADfR5RRSaX00rwypLdhNa
EpZq27ux7ttoo4zGuAXxIX6mtSF0bjY4y6Ff2G2DRJ1b38u+Fb8bclLUxM14/tJUpvssmr7I1tWc
WU+FibDgzvPwm0F/exziVT8spLQ2qpN8l6tywIE9d9lXDY1WcFNjtzHz2nnQ4igBqVXbqgex6GbG
lf3whqz/cz+AagYHz8VNRs3GOJ3uGl6bJi6l4qGszSZZy0mrs42ZcO6CrMnKEKgojQYHyvL8ENRa
AvuuaFBYie2g++rzd6P1iHrqxOi5NyxcpP186V4pO920M9IJK92WLkxLig10v8q5fIi8XHkrhG61
mza3nR8NOLoH2gKqhcSRyle/HoDkgwKt1WJfPXy3+9n+Euh1+tBUOo0Bi1gXhFUJVD8s2iXfFXE2
fvatqQOLI4p7rHYc1C9EiZv9DE9x3RJ9tF3l1vNIZZaXgtyIXu3KGIv0mpHD2ciBPg0lE+cLGBot
Sev4gCFF2jde3qUvokNMP3CVubYKr/sqbQ0RHGvo7lpPszZVwwBxRoHvStZ7fhGw/FsnlJkhU+KT
ZCyd8dexcVt/KTPrazEmMICSzA09lbq0tb1+zyhqXqkBRdj349fyL/5zIxFMGN7yDywyyAFPkWdu
iuNODyLjhUFZ+zhW3rBuExcxYxqNWycS8SNllHYlaJ69bIdah3yIWAbcgx7A8cvWcgIdAcp8Kdok
/uj6vN0Uz7RN3Ob61qmyaMtmwsE3q6uf0J2bK7f8WwJ48tAATZbDwx2oUyoer9+1pqH4BfbLnLgg
+8bed7SNMB31PPqT8WSIhPZ5VDFaXbl23INtH5xXS9q+hHzbDHgAtJW8H6gy1XYoS/upDRTaV2Ux
62pdk3CizYkNBH3aICq3SsQSiDLiRiv0CXuO5ejaYm1XdnCbUSGS3s8YBqwNo6wRdGPIUIaihbwA
krtB4TH2OhKB9z/7WfLPq+dG4R8YnaEydJq+daJVLeniS0DjG+RbUNBvkvO2blW5wcYkXb+/3tn+
XlqSb41J5tUAYE7eeKwhn46pl/Ui3ZaGD0jqxRFBdR8bvfqYtbr52lTKecXKUV7hgJxd0MvKaDQu
g38SndNpXu7FrWelk/XizP20NqXuhHmkfr//eOclB6sAqUTWmHfJJOPkfRZBMSqzbqyXdIqrO8Kd
+qxZCtZ13ALbnXM/rHLHejD4tv84U/bV7+z0Fl3va6J4Z1XW8juoumlJkFIy8D7e2Xlt9yKNe+tl
mE3ja2kP6TaoGZomnRZ/fv+ZL73YP5c6yV3JkAvbJlq+FD7N3rHWipA88xpy9DxU0O+goqE7iuIw
MJ3jB0o9Q0edqndfkskytpmeFrdA8S38Rafypq9r4y42LXzC9H5+nDLDuBIez1sEAMSYHYDngITA
+zxJvFJbkTy5kf1S26O/EX6xSxORr+yuuQcU/DqU+pOch9vKbp8HL722+vIOjwMVSCgKIHoTXPgM
w4+fflCepndl4rzM8zg/9plhHZAhTh6HrJvXKHio+yyvy6fM0ot/2jz/VFbpovzbimvp93L9nfwQ
qoWFc8dnYIhycj3KoPdmD5LYi95Sjq0MT4EMQM+me275s71bYHG7asqxtkIfWcDfKu5vOmIsrFwl
p3DucBZfN3Mgvr+/Cc8Onr00eCHKcZeY4PhOv4/MYiDtQO0OZj/Fu1F3Hvx4sm48u7IqfH+K6Q7t
Y7l3MrBIjSg02jpZ+U3GVnrlOJzJvS9FFLca/EwArucyP3rclYaqm+xDbGeteTvOIG5WXRKj4ZgO
vjRXBKfs15CZ+UcceiTtujnrPphdb92Qc+ffU0PYQJHpENMrFEGchOjt0rowMLq5Fq6WXfvn5+S3
4ukBjgB2O2il03Iin51KFoLf2o8OkpWZn3fhMDTGrrD0fmebSXWbGFWxM0WbfZgWaUqgF8PaUFkW
0vS8JqNinG4vbFOYuQA8WVgZBOuThAAh3RRAlmZ+0PDtQBP9ho70xnD/wXQClXJ3uwi4VO63whBP
zsybq4Ybe8yuJNWndxQ/AhoC7qYo4sC3eFPo+KPJyXWuaQEzpg8K0EI4VhgzDqSFd4XUG+g4rfsh
88dxZWbGlTnhGUaJ9IuG5xu1jPuDs358zLu+cyLPLbwPs7lP80dpPFfMY32rX6NCuV78y2yEd4V4
cbsAw7SvE1wvy67D2HksvNum9Td2aawC84soxU4v2s3bIfs/7/f/enMX/d/N3x+rtvrxo8LmvezS
brr9+d///hv/dn3XjH+BiUH0B2QOrbAAmtT/833XDO9f6GtQU9D+YEsxI/j/xu+W8y+mQKQJdASp
XJePjWpRl/z3f5n6v0hLwXkt2w8uiOn8je277R7f0FjSgX6wFxwidgt0KfSTpMSfg1grJ9BCPfC9
+wIqdPFU24IuVlFSjCPHVwqoBXFXMOjsxqX5gFmCG0iNsYQvnDzd5alZunoIAa9EklyNXVtHDwwL
3SYI9dbCjoOZbPsbxcoZMHBfxn73UShLCxKszq3Kjm4Z1ox1zPil9Hp75TYyaL7EJqW4Za8jA25w
C+4uHSnMkX3RR+mvzWKIe/8j2poVNr9JkHAFPgb2aHbDtp+dvP8Aiq/P91Pc985XTA1zc1NXo1Xt
XS+NkITgvgi+4fxRiDvbSbwpzMt+dLFxpbwJMy/O8m1axLpO6iA1xAGGTm8242S3v6NEk+2uh/fR
fnAsxGFegl7p3XPtFvmrht6wd+spU7Y3DKL16n/YO48ex9FsTf+Vxux5QW8GmA1FSqEwUtjMqNwQ
aem956+fh1F9O0NUXHGyeztAd9WigDj6+NlzzmuczNT9r1Hat1Q3eP5h06BjA43ltDmINkjmCmkF
ntmO2ghl7Wh1Vm5NIRkNW8NnuNtmML7yo9HlnC9xVyCqbqm0Pq6aCmDiQx4pWYXdatnqTlA1WrGj
3KJdkYUAb8IJoKGo5begF7CcoFQ3mFr8WpvxeKd4EnYPfVMNvwrdq9vvpDBxdii8QZRukCjwn4Va
0fFENBXvO53aOtopQ1j0LwWe4BbkQj8a69gNRXMKv2K6q6jXCqrT5s+yGIPo1RrUqToahW/VN2LH
X3LbOrdyF72tTrlOx1J96PqkMLeqWQ3fUmQdfBc0OupbETrOj0KOMYqrSp0q2wJgFqBpU4ake+Gj
vmlXmo6FYVhKGGJQlNC+aFmYPU0pF7ZTDX73DMBWjbdp1JmRHVe+cW9A71Ft+o716I5mPCgO/ylJ
IVHl8i8Me5pmE4td9xQqeQgaysg0cRMHYnWsjN6MfRvPor6JXCNO6qLccuMGBWK0SjXCBCrzbJeB
ENtKIgql141cjpXNG1Su3XouFd81mYkT7QSSQLLHQZA0NwgzKz5ErVTE205KxpeiFYu7wEi96DrV
CshGUWiG/tGoQzQxfPwsarspdOlLYlIPsydRmn6JXYHZkAjRT0XZSFD0uwTbXNUBxZQ8pkUvmfu+
FzRtBxKJmRbRpPF3qNRC1UjCSHPCIE8eE6M3JrvzUPhAw6MS8O3R1YlkVwfJb2Nb5iW2aA3ArLS6
qaodECyzRLisMIRdi6CmedV6hfRXWIlFx0TlFuAsWcPkZF9XhpE6mhx3TJtseUPttG0bea7Yd6gE
J1ESWDaTUob7Hk5btQX41r+UvCrSnRDJ8UOAty8GONNQlgD8iqGz1VZPI6wn9Mx3Ug9NRlRSEuEW
oJUPNcksh8oukeSNNlIGaon3Coram2GgMARUzJCeOW79JzVrDWw5zJb7ECJJrz7HSS72u7DV+uQQ
CiKtb9+L0wlIktfKGzmVxHobzboor103dBIDKOKQ9SjEpjMNqfSVr9z390Ouqw9R04iD3feyIDxZ
ZdddMXDBRcrb/Cr14NX2ap+qOh88LWMnMtXY2IRVVmSuH8qDQpmA1oPdt1mIh0ohoalj9/WQVVch
vdV6GxqNlGzlpkzwWS5gjsjOBAa2+CKnOaJXmIAp93LR1zlE3zEFNDY0GTC5QQi/glTTHlL0uEJb
HvTW2FGz7FEAj/zyl1Gr8lXHKV98TrELCIAKhqW5C0sq+bdxk2Vk4b0k+bsWzOTr6Hn5s+rXfK2o
F4rhFmGkaXJ1o+uMTdplZrStBq1nwae8ZsDTRT4eM5bejsGh7wpVvosSwRhhSxe6/KktDOOrqdZx
+7kWDK3ZIvRVFo43BHH8pHmDpSA4JirhFbRTSdujdTag3+hrQn7Ihlx8ig2lpAKZRXp0DVNHFLch
5cZvXUDlBv4rPX1XquJYOYrQ8pg7oUB8pVLiNHBUlA5kjqVpkh2xbcZxU5fxoP4sx0BNcxtuydRR
nJFifxhtDfPnYsQJJS7H+yAigTY2HnrAIC/1KfRoxDQTvhsy9mZejtJ8FbRCd21SWAhu1BjVqWYz
Idlu3GqkF9U30/e9WZ/Hq3Cvh91Y9cpG0NAY+yE3+KbYsBJz9buOz9NLbaJuk9uj1kXesLEEVI1q
tBTk0jhWfot6Oupu6bg14rIRnT5SO6SZR4RsHG4+arwRgn8UBgGDjLswG7kfHbXq2giJIUn2YFjA
G8WUluI4hTbdbKHCy/0Uu8MwYOvhC4M2HSJUwYc9OrnSaI+G2vo7EIcUrRFylh9UMzT6wY5TpfT3
KPVMEtqLAfDnZIxq7RYzvqDdTb5vxq9Aaic5oqIbhR12CFaumFAp28CssQ6M0qD5GfrCmN/gWISs
EvbcxZBkW08TzOarOaVYWtg+OyxzpC4ESWjXgGyzT1ESDYrspJOpB7x4mdxij+ygIiYuFiW9N7hW
0wTjXTZ4hudqQZB2N3iH1OZ1LYy9TiKThkzcBKFNHTdGOrSDq3LL1R6WaZ6pugq9JpSoc1EqWkzv
LbGlf0F/cKAVMrTwuXcj9OfRt+M2Eac9S9fnbJJHywjuklQR9C9lo431HX37oj32WdUD3VWE0Ks+
FwDttNsG/JN8J7coMt0EQtTE9+i/5pljlb2Bzzb2mlN3X+iZMD6XXiV2fzX0s6bYFqoSax/eRWO4
H2W/NLjQwrSqHudEocDZ3PCVX3mlRt5NUvd0xFStSry/PEvLSxdrDuN5Vt6648MZkzMZavatMFqv
VDdTOUTdlx7hRMvOAs8fb/Dx0dXrkNdA/DwGVdB9pV2cfiuzxiuukrxLulvqlXW8x5WtD93MonR/
H8Nm0oCh0hS7iltc1G9GX1HTa08w++wKecGpeU1Z6axCMfSrz0MaaU9V2mZ/0ZOU5BedVC7ZZOZY
qbtioklw5cfa2G36IetKjhQ5Qfm366t2L5l9KDwnSZL3j3i/a6nA/i3D6spUqdLaXRNI/Kim7B8D
kUP//6c+/0xkTEqD/3Pms/3542f1tfn54x9PDf+q/5H/+sdd+B1D2p91+PV9QjT/nb/zIdoW/yXO
pHIkZf87s+l/1g1Jk2L81+xSSSYyd/Mp1fwrG5LE/wLMqaBnqkPHxJuA//TPdIj0is6/bM35FdBS
tuKfpEOLRgd/gNYxtiVgTwBqUcY6zbFDJcqxrMriOxH/M8lsXD8W7A7NjCTlgWQ9v/ta93+XUv6R
tek9yO2m/j//6zT1QkVgjoaOAsbBQNAgtJ5Gm8JREsaoi++g8l9VreKq4krR4CwCxbi59wcui8zu
TK5hQKGgaLNU5bkv4pSM3+rGmrHml8dx9tWo2QNQnSnVs/brUiAqRQyUCyZp7gotgXLRaqoLDLbd
9YCZ3XKCyoD0srqCLVkW9eCiyzr/oA40RwZFffr1mhBtm9y06rvaaIVbyct+FUBinTi3zH2FKr9T
YbKy1wK6KONU8CYvAnPYZB0Uh8vDfzN5flco+/uXsPwALQH0Q3Dt9JdYMkV8q1EqXvqIWeZ0/mxP
qaRXgTTyyusb37USWd2qoeI5kyUYqPkZ8KTNLndKsZP2wxDH7og6yA1+4AZ8fllxcU0qrvyhe80z
Fbk4CqQOTgXmTkq1LrRDXUVQjPzn0ROCKLDVIMde1zP1W9HL9YfL41vCQP45PgAFs+6HTH/kdHyJ
GY2Cn031XRlY1VbR+s859VSbHWyAVW/8LW5HykObYwiYekZw0FgRG7ErvSNsAc2BrDG6hjw+e62Z
v1alOqJ3FTeOjprGpsy7Zn/5987b5nQ64CxZiGQYc9cQGtTpz02zcWxTThjkYjV91xutsR3A1m0q
pcckr6I3fDne+SYzJO4jPNCo71i8TE7joYyQxRP4vzsxDIHiUCsZGudyiCWziyk4jbGofSoN3guF
poR3eDYdJsgI23qTOL4Ln8kB3rFRXPm2us4d0V5b3edfczYQ4FwFYMH/lo7GhSjo/jBp4V3YbHGE
v8Ui09bQ0KMSsvId34TnTyeOUMBjOM6pmMHvP/2QchPEVYx3112z1Xc02Z+tY3arX7PepdfoFh/C
XXY7HOWdsS229Yv/07qzHg5IQO/lYzOSHm60X31ne8e1vuS8YC79rsWCilFTDEse8XdKfzNKsVtk
uitUzQ4fnG0UGjZSR5so+LOWJBIzdECR5AYXqMwWEosmnTrB1vPacLhryuyXGkPw8fJg5Yufze1b
jDdUGc1Aa4mBlFrcZDMlGe70cmYuVhut5fhR74f458r6nXtQJ59wEUk+ndoogu+jV0RCU8DJr7Wr
yPmubapNfVxzvjubLCK9aTeBAQO18EaKfleg98dUxJyNSBHa04rXb3s0pKXxazd9DusO3TXFJnW6
PLxFU+BtrmZ8BPtEASCyVK5Rk0nxuqwY7rDuBFEZ255hgm26M62nOpE2Wrlyra/FWz4chEaxOol4
gefZYpLfoba29aVfeuPtfau4k+OVgGdH3PxRFdgnPI5AQi9xuaKMeF+p58OdBMJpT21J3hiJOa0s
x7Ops8BwzsZGqP8gerFk+flJ3iYkHeXB4HkfBLWDNrRjCbCiINv5LaisPNgP3RrM4exrvoXlLcab
D8FrY7E2wQwp0DzL8iBAahaFeNuAp5iM2oUu+wX7J2rf8p+PFLE0EbVoyEq0BxYhS0OQVG8eaZlJ
bp56ezDK2xqpdiQwN56cPrQgWWtrf3mZnm13C+Aql/LcO2NjLIGraVgBOSj08QCKyAHB6nrVzoik
TVRk3y9HWvY5ea2jTkRvg+cnCJKzO9HMEyDGyoSh3J1wVK/7Q3ytaxv52eOyCjbSrnDJRg27FTfK
Grdj+Rr9O/QcFBoNEN3FaT1geyhb0FrupkHfcG06WgTdOURwNlXtioiXh/phOC5/uDSwHjhxTk82
q+tDyNaCcueb2D729yh4Afobb0LFpbdLlvSv/Or/IWN4G9u7YIsbUg/pC4bFW7AbU/gieY9/+vcp
EgJunjnkNKSWTxnZQB0xFHXhrqT46bb5pNvjKPwh0YnFoaL7PtMeET2F8bOYIXwo0dFLc/+QlRYN
jrL+AuYyoWwV/qEd7xyJKDzA/9YLXHZrUcUW0ymYwkNTR+FdoGamQ2lwTSVoua9mdVHcNhSgH3MC
uhTJ8qVxCjVhzI4BZfhdEpjK89QV0jfAXNauFJMVTa7leUU4ZFqRfuRpC+Jl+SKjfBcFU2JVx2iw
HCkIjn2qwOqXHDwxnvpCAn+6sp0/GCBp6tt0kZfzQjtd40WJEXVUdvVRQY7DbqR+r/l02FPfuCk7
Y2UNzjn2+6fCPDzemcgRUexGD2CxxtFjz5AXrurjrDGhKv1oR6pxnVran4mAzWUDXjxAQni20w2T
F5eoFxdZEip1fcQn/CZsb1JxTYl6eWsuIyyOBtonEW4dRCgNczOJRzNbowZ88K3AobKdWHUzCWKx
k4qcQnDnN/XR4PEGg1+u97idriUf8/QuZuR9FGXxFE2lGrWdmCjqS3E0IGt/RuxFwJvvIfweUej9
2XtOHv3puTpPz++hLd+mxpCMeZoTdLZLh/UkuQiHA+7W1u6LD7YTexfaMNha/rG8FWsMO2sQ7fUx
Hwpy0vweOAWwY1SuKdW6QoMERd/9uHzOzvOy/KIGsBqOa14d9P5PN1TgSwlqEXRITUrveAkclOiq
Vmiq2m2wqde82c4S+HkhmjCdAQvMEAR18dzQJ29EAB2ZX/VFuyru/cm2tsoNhPw7fzft4r1ybV1P
X4QfPe7zP/PPl8f60S54H3xxeKhV2ldTR3AxlTf032MMWS9H+GgGTahN8ynMnX9Wf/KQoO1SInCf
OMDb3ThVHcXXQk6O6eCN2Zc8C1cO4SUaieMDiCr6WcAOZ5jUcn1S0DPRgBNAA9MnSSjQ65Z8WyMr
LOVIZMo9pUN1W8VfBjGGiWLRFNRsL9tfHvn5/kc6QKQqo/N8JfNYrCOhyroRlP90BBa8MSoPgMZe
s35cDvLRULlx4A+YOs8DyqKnqxXo0OwGaY1HSbZpCFsSKg+2/N18HQ69XX7rPlUvmWBfDnp+5TCy
dzEXq6ZGYCdDkpmRZQh0ZNs0Te00o/Ch3V8OtDRLmCeSPhPlFV6qLJ4ZhPOetlpOIRVNzH2OKQdN
B/jEToGX/DC+dAlgbae+VV4mw70cdP6bp/v/NOY8r++SVA+cvY91y3QMFMkRh89Fs4ZTW4p/nQ1r
cb0pEqrIiSpOR4VSkXJT3g224HYb8sUbYS844X6ww90IDSO3ARnv0l/Bzno2M+c/G+jiCqzrwidJ
GKajFYTX8nBFX2olNV3yq/8e6FwiATrOi3Up3DHJBlDfoZ6O4zU4BX2Xfwp+dNU+yG0TKtAueTKf
DpIrPIjfvdYWHoSH6FB9ip9Lx3J1GwmMlWfFWV36bT1BRYQzqyFatuwhTFRhjVJLxWP8iaoDpTlU
gxK7fVIE2/hrLaX7cG9iL/GvaItpjotUbgyM8I7xr+6Hpuy1cmchw5XbKqDI2EbBbLxCvM1bSUSW
AgJ/f/V3cRcTqwSm2io9cdNf4aO2DbZ43e8RAb8JnsLb4GYqbfHzsLJVz895ds1sZwLEmoLYsrCL
HnEw+gIxxV+qcRt3V+k+UZ64rFfdJOdfv9yfiIsZfFZAcfiXn+7PtpyFxSt9PA6vzTb8ajxP362b
/HFGAt2IL2Pl1Hj8sNjajfnaXv35lqEfJM3m8YCV1cWMagIiseHojUcs3ewBEeRp7dX4wXuApOhd
iMXkGWpSGOgbjkfxWnM6Z9iOv4rb7Fbe1dfZPtqru/iqpO99yKJ9WNjtysvuo8PvffR5mt8dfmMf
gPeqgukI5UEASyhsyxZ+3L/xFXGDml+QVD20xRDNBA3MrGqno6CyHXo8AcrPlyN8dPfiOv6vCIth
CMh/C0XCuVNXn6YwvgGyd1Virng5ygf3IJUiZBx53VCEW1q8hGGLUOR8jLfWwRrxJvhcZS4Cgpej
fLDeaUQifURHBBdfZbHeAXUhtzx608H31cPob9voJQuahxFeoKCu3H3nb9/5tQSjmV4h0NNl3mVO
aGVFVqYdUJzaSF3wMlh7MbyxPI8G5WBX4Dsw6VkZ4Afn5Ju9NM8UdjOtrMVswcpuqqhs20PZYmMy
TXvgGVvPFH61wn40GjdtECTKsm1XfQMP6ICfJNPptpc/8/lkzvoNaCnQxNbJ3RfXvh4ohQk1YziE
Hh0UeYS1qoglSMb6uTaFtbbF+cvGQCCZRgr/ROuVetjpRiuCuIYCL/tHj1TUHhrVBTG+b5Jsbybe
LqBeNXrRF1EO9qb/2FWtW1j+ync/2yR0dCTITnOxYkY6y6c/ATYX7VD4pAcQZexBtaBzopX+Vo39
cKUh/GEoS0HRhsuJdHgxw0pWAgnksX5AHlhzkyTqbTA8JkaR4FQvz+PZEibTpqIE5YimOhDsxXZJ
Boh6rS+Oxx6spEgnaAh+hsMLat+3YH43lXQMmpUWw4ch5zyf6Zw7ZIvzTC0VuQJIMB7rEk4NFN4B
M9dwBvxZ6maUm/1YT7upb1feb/NHO7kI56o/OD9prmyhBLKYvzwsjGSwenhLMup/o9B1N1biTe6A
hSxcA/EQDrq07/QxX9kqHyxeIlMBgHdCfqUuwRF0vErfTMqayPEuD40rDcEaAVckG3m6bzR2XD8S
tx22Gpq86zywtXq35sr5wej5plwfKJ+QWS7lv5O6GsbAKKtjPAkiBgSpGrtJbWGCLFn1D1RTfI6r
QrpHLGStKrGke7yZMAFzApYPEGXOMk93jtYFYhsnLRBkvNQD0E4CokhGbB01I8/upFYebwwrmNAo
HtMNTPbI7hsUshgHRQvDGjb9GHwehQjedjWCLvQ6dYNI87QNcyQPp6od9nGlDzZyzOXu8vY4u+Ah
FXJZieByqG1wAZ/+dG/KANMlXnUMe6t1+xSi6CDo1sqOWLLu3r4QhTvSXpoMRFl8IbUE2ZtZVIgi
jFc2MrK6Lnawr3EcSTcdgDAHJPMDxorVpo+UmZZXlX/Yo5UZKP4RMy+aLs7ZVTaFmReknlgf9a5o
9xNOy9uhN5OVz3m+9SmIzpsAwvNcqFyO0wKyYHpKfaxrXXUB3Kdfew+WvD6O/RO4foCYQRtemV3S
H/JSTR4vz+ZHm4B9COOKY2duCpzOJjJoZdOmen0EXKru9KzEvw+lp11BM04q+miLtiz1OVUYN5cD
z394cfZwnEP5QtADzt6yzm0KoIBn3+BDjLOO3VpKuZNrYKce634jIJZ2VcXW9z+MibMQtBrLkLgw
Z2u208GmdLVQWvEVdh2WyHdh720kEbWz5FPvrxHazi6sRazFNhn6DD+9wpOPVpjCs1BvrKm+yY21
Jv/ZZ3wLM3caoWkg0TU/St49t/MJGd02VuUjGiz6T59q42hLd+3nyx/u48H8jrJYJbqFnqkY8Wrq
yuEqh0ITdteBP60k12drkbEgowLHl7MFPapFFHKj2AP5Kh8RlNCnq1G5Hip2vivl982wsvzOHmsU
LWfKKCU+nqlnXtsCag9iYgyM6DXVNxpGaZ98ZX/5q51t7TmG+taQBcEIJPJ0bqQYH5CGD3cMEHi1
vTp+gbOL/zaK0mq98aRctOtR3meVv3Kvn1+vp5GX8BKKQ62EZLhIftRSdc7DK95JG2H6XqXhYy4a
u3qqHVkX3Gb6YrWiM0bKiprFB+uSjAO+NjriYOeWLxpud5g1QyEdLSNBZd53A+sz1qRumz40vrLy
Dj1//8/jnU9poIK8/5f5YMXj1AigDB2TQXJ6NLqLKHHrAH3dJvqkDq9eIr8G+ZPWF06PHP/UVvsx
T1YeNR8tKR5wcKNpOyE9s9iKWSrlcRTI0hHTXKeuvygpNrf1DyyIVtbuR+sKnAYvKA4sjWTldF1N
MUpmVcU7VHmK4MNVX8rwBpUM77FUj0B8Li/ij0YFVFYin+EWpjV5GiwUJZhgsM6PWWc+GpN40w/x
HfS01yo2VvbLB6cMGI3foRb7f4jCIbQGWaFXIz/6urxtm+FmGPqV3fHR0pyTFkDKvGT4hqcjKlPI
kJE0cTJH6Gn7kfWKeWRoN2r7SYn7q1LHLfryNzwvySAywisPAz2ktrh65pPv3SldQLYMY6lsjogX
mK/JiPRFV6XTtSIHCPKkabXnOPyZiLEBC03N3T5r3S7obrUCHUBP5KrywhT75LC8G5MpuCviGpFw
yJmhVnefV37s+TTMSZYicty/wRIXM67FvSx5zczr1zplAxXjr9JqCjdvgPtjrFRtVJ6iN51sCTa8
TNFNjAL59RI/GL/Lgk0b9IqdtoD088Rac6g7nzvotGRnyEDA8QC4ePohK66HvkgTXksQD1y5iW6j
KlCdThsmmBzCDU4uhXv5e7wBYE9eKnQNsV0i3UZbj8fa4ntYgdz04Yx37b3R+IIWfPCjj5vkaexb
KNpU4vsvQ6pY+Waa0vSvvA0V3W4iIaYsTP/maSjN8GAKagbJBDRpZY+BF73ESSR8KUpRQpocu2/D
FkYr/KKE0lTYPYvEslENkB+ioBGBRgbydN1HjfagFrJQbyo/qU3I3nimbUTcl5/hmkG7GwdcVTao
SNSHDDEofpsUxn9RPR8hSpqC8UXFhO0hxhA5hnDY9t/GWqez26VR+ixS1gavm+jdJ8Aj6be+b6vO
zsrUPyJr4q81MJanCi1ZABVcwNJcSNeWdixi4dcgR/TyyNHt+IMLwcVWcJaS+t3l2Vsu5mWgxWbv
BbGvlZJArSk6DaZ6ZnKEtreywefH3PslsoyyWCIZdR7c3omiiWBoMcLOIaJdHsjyi1GToHbHHYdM
KWogy1KhagoS6hJRd0zS6OAH6b4LLZh3Fa5IaUx17XK05YBotYJ0ZJehRICa5FKOIMqAsBVJ1x3D
gMrOKBb1pjbB+1+OcnaRUV6dOe4g18BXS9ris3U6fD9JCAFpBJ1b1X1gd43xCJFnmxvo63cT7Ugz
24xh/IergjyLwPr8LqG1epb6m72O+m6JYXgEXzOvkMovQ7tbM71err23KHTnKW/wObk+Tw8r8jlA
bEpGkUPoHLk9wry0cxA8lz/i+VQxlndRFis8ChH7l/ScNDVKMje1vM/0Hvrt5SBvmIX3K/xtLHOK
SCRSqGUNGbvcXgzMiDyx8ZwkMo5lPtlN85M+7iaeCjfS1avC6jm7JlQscUNQlGHgv/RXhbC2Fc6X
DW8fuse032hbnykcjWnS5oPqBfeDAIHM0q/jHAeOGIiUjI6cpm7L5qGGIX/5E5xdPZBfzJlsQ7mV
ij1UpJM7XB1h5tM6Cu91Gm/WNhyutQkxvX36+XKc8/nkaqP0MKPC5wLvYj7VtKolORPC+0RqhK04
YV6RavJa6e+svkKGRfqDVA1P1TfM4elwfB2aceLL3KSKNdhqLEugfPoRxjqM897A2LmEHdmn9dd6
JGMJ82INWLccKL/grfHBi0+c5Z0WA836sIQ7LTXHDuj1BpuKHqedNF95VK5FWZwxkhCDb8bj7jhY
/lFLAfgbMHJW1sZHQdCOefums2zsYm0MfZok0FSrIy7VXJuxmBUvs3zzyi6cf+v7TTh/MS7L2Xdc
5EG5XIIGjx4zD982oZFtyz6snDQQKkcezHBb1mXp/tlS5FrDGHR+8qAxOXd1TteIglKIlilSefTR
mOiaX6X2cjnAPMUnA3oLAFqZhcB5vNQq422u52KnlUeo1LYV8o6hRRR8+s+CLBolQ5WxAiSChFm/
icrP/fRUGtWfroDFSBYrIIu1yhdDXgBS/qUHRhlOa05Ky1Pv78n4/a2U08lIcU4qhkApjznKRPu0
tlU2akSXGrcXt19rZq3NzLzi32UsuTcgB+rz0VLlWYoLO+9vKGCsfLTlkboc0vwj3gWRCmXMonn6
i++MZ9qX+CwbZOgrYc5252JuFkeAmXZtAyWpPI7dNwXAYbiWIqx9rHmc78ahhPBXBdQujsiq2kJ6
b2jPkvnrP1vFi72YJAKKpwkx/BE8sPlVST9p7UrFe20c8xJ8N44w1ydj6lhiUQrVTAKalXxOVtvR
K9OxBJz2Ux3VhcVIOjPczMa8pbomyXx2UJ7O+BK+l9QMoijl8mhI0dXszCWBo5YLVym+XZ6VD1cw
9ABMGCF8UEk8/WIiNnyAH9n2pBauSa9G678Yo+Ia1iNuDZdjfTg772ItdosZQr/M8jmVQT++NW6l
Dg594PxnQRZ7BTmOMOnl+RzrCjtRrkRT2Ej/TvoHN+D3Z1tsmKaPrap+iyIHm0IrN7PeFKE3bfbn
SxoAJe0NCpE0y5XFeHRBrhCzEjn8dTzXihbBm9jOhpUoH5zNFJNAE5HQqqRLi7JEiQy5V1R1eVQs
OsYk1zZ2KrJkI/wxCht0Ef94kghHDgMmjqLEWQuuVLB4U3qWd/nXROkqVmIbHuzlIGdF1bek9l2U
5XobNAwU0LU+lgjxkbkcinuskpFJwWits8vv013wIK8lnh8scl6CQCh4ndLRWLKR4yaUBTlomS8r
cRBz+Km3naMm2Up5+sMw7+oPi+saK+2gpRPBwyP6OoD1SoRD3P64/AE/OIROahyLC1tWcenUBGJE
XrIV1YdKeqmbcDela6bxH8/Uu9EsthPyXX3X1Bx3PcIGMu08tNuGu6qXX/PEd5TcpIvX7gCrP2pG
gTRLdI1jw66T/9BPZKbhnIx4cUcZeUxZFf2TYxs1TonXsNLAXhflnVlkK3f6WUK6jLW4qyQzziUo
KuURAyutcjLPbp7rR+MqfvFwuksd+mB5usm3qMFdntYPrq/3g7QWez2WhCTu58DIlzhN4tnd+HA5
wnludvodl5qvyM5QMpmrY4gdWK/tZEvfYvThGjhnjuVvEX+6HHBlpS6dIHwsAkYLKMRRGTQH+Th5
VqiKs22DPeTlSCv7bgm9DLWY0zMkEu4vrhpel3G3leJP/1mQxaWcYhNX1W8zlA1XWnujBPVejFaO
xw9u/pNlsDgdPaGWEZhljsS030ldZU+678ptbwvxoUJO6/KQPrxgfu/wZQ1aKqpQ0Obv1km8/mMP
DDCiObljqS9Gw56HKdxiPnE56NqyWBwr3fTfQcGxc6wcg/7FHD5P9QrZYj4VFkkgX5KeGcTumWE9
/4x3r04L4l6G/ClvqCzfxppoU4q2dUDOhlVsqdMd2unz5YF9HBGdTfJo/r9c7zl9ujJNJu7PwnK8
KLotsnGTZRNoI/MxtqxN2ayBjc6A43+fV79jLm6Dxg+tXg/IpTMVZ1vldagMx8TQeOrDbZ4jvCDv
JctV6mtllcR6No+wPUEm6lih6SalpcVlF+QYbtSyoB2a4i8lKZ0GVm6u5Q7YevcPP+wi0mKQloXq
XZ/6+qES771S3Cs1A4xIVZvwpSkMh/bCyjZ8K62crJ5FyMVmV0a91yWPkOrOka/rT/K0oWc2oKJS
2wBJbOPKd9MNHZlP2vWoP5rQhm5CZ62fcdbhQ50cDyQT/RR1dixTF7dCKSDg3038jPBT/bX/VTnV
vn6snvwH47Fwk6/tvn3K7wlOC81ZbX9/OMHvgi8qHOOAJ4ouE1y/6ymZox8i2Uq0UepNd1M76f2w
S16wEBt+rsmHnK/qedgz9hZgDU/OJSwzxsDLrK1AP6Dh2nW2FaBQ6VSCGzau19iaI9/pK0vs7Nxd
RFzc+2IyjkqcE7EcrQc5e5am0EUV1Km8T1OwNq1n19VpsGW7UbSyoAzqeT3DAjMr1zRKZ7DElcN9
Lcpi+hJhytCJZUh5vfWjihvEt3Pp+7+xNX/P1BLr2YNMVlJ9XqBocMroSbeZdaVUg1uliPWU+HxC
WLwc8sNlCeKchYHoC73T04PdLKeKvpinHRLTs1McpLTYEZLrYI3k9fH3+x1ncQSESSJ302Rqh9CH
9qQcCnEnr3kSro1l/g3vLqk+TyYJjVvO0Pw5SVtHMQTbhGCVaSsH2vnD9m3N/R7N/EveRZo8Uclr
+mWHuLKxyvvePGWiHd7K++Rb+71/RTzDTO127VW79g0Xd32vDYNY0Qc/ZLUbVBikT91GFl4uL4i1
IIv8AP9pPyo0LiJVsFwzDLdR+rOOZPdylP/hUPr9BRdHhCACw7Fk1l2duZ16FNCf/Gr+IPPRPwui
04ZbvVjZwZdXB9qsp3OGTXCpkApohzLfKdZNYjzXEA7iNRzJWpjFQTGNhRokPpOk+cVGNlB4Hl+z
wZGtf8q9fx/+t/8zv//7+nyvXXf23DxZg2e9LhEaFtbvTFSBgSnSl749E8N3aJaIwibIN5cnbG1Y
i3OiEQUxj02+XqN+9xCiLMpvZP+bvlKcy4HOE2VQTCbvPXzmZ7/WZbkuVTMjq+tBOwzw96Jukz4O
aJTZ4Q+cDXT7KdmtMenmo2fxOgHcAH8fPgiN7iXdSx2BkVf0hg+W4o6FQOH239i4RJj7hNzAiMkv
FrsFVlwRkJ0+iEHpUbFL6u2YI8pnxNra1fvB9n0favnGmc2T1QCS0SHVo01WYpdUbZTw1+U5Wguy
WOOmmYhhCYblIMq5HdeVo6MfmxprK3wtzOJNLEfgmpSOsRhGv1FpPIjh1xx3t8uD+XjBAXShpTsT
DZflLN1C2LYpRe0gPaUH71M5oBRBNq862kgbwq5KW25wBVkJ+/HgfkddnLP5NIq5ghHKIZ+hSc+N
9qqvyfB99O5mMfyOsVh3MwFqMvJJO4BUu9WwNnGzJ+MQONVTsjWd2ul+RV+1nbJJt/I3EU/4v/Jv
+dXlr7syzCXKVfWAV0jlqB1GqSU/tRxS0yR/uRzk4x38r3Fqi/WYS6WHcQzj7IVPY/B1av76s78/
ezOY5KBAniVwMPo8yHfXfVyKXhNi9nlfR1PiQBb8KQziGs/wbLbmw+H/sncmy3Hr6pZ+l5rjBPsm
oqoGbLJTykr1tiYM2bLABiRAoiP49LVy71u3tn1O3R1nfoe2bDGTBIG/W+u7zh2CMIoxxH8aRckw
MOgz6ZvLQCZvrbK1IW/hOiVPEo2+uyiYZtDIEr28wjcf5dAx0hI54krtS6uBNtgwyzwWnfUxYO5Y
YN/8RMRriUEMygoBTetrKLq5L1eUrF0xwmYLABsiFYHmflZ/E8n+ngFcvwvmfQOQ4xFWwk3m1zuW
61AoGjF1aQO2PZlpNkW/zCPqmWlbTv54vJp5/s0bdf2df93H/7gm7ENwaoBAikHjX68ZMj3yOQ/V
BTu6+enb3sKneADvzcJ6Mhbh9g2Egec1jI//9er4fYnjugCIXP0uMSWBqZPfQltcMvZnz7MXnvvD
DYeveykU0DQwMWv/Job5F7f1ekexBuHNiHzut4XuGCYqLUiwlwacZLC9zU+CVwq8pScVbreNZubf
PPav3+2vF/xtC+5j2PDOYWov6J60tWXkKR8TC2ttiLGkbP7NZARXw5eCw2mCGXEPdke/PkE/E0lP
vdVecnA5ywFEo4eksS+cpc2HXMzfuZb8HtNcLweHI8xn43qYofhtkeJ4CRJGJ3uJU/gChU6risIG
rhyBNqwIhwP/f71Q/inohYgOg3SYU8VMG5pDvw+b0TiWoiVZeGHpZxfShxgOnoOIDoOHyK0JqjXO
bgI73vazOEf935Xj/+n9wAwd2l7wEMGECpyff9vF8gX4xB46u0vo+rc1kvToQMMCRV295FdeJ7yC
U0AP/s6D6Z+EDvjWv1z3+hj+snvaJrHMrSG+de+/gt+ya+PwxpIAilRRbFwVgJMUi2yOvfUxBLuG
kOL8HXf79xPiCk/Ek0YvDrJ7OGn99qiBRfFIt6UJCGNeVvEwBsFZur9rjP3Lq2DRoGAJzA9EFb9+
Ux9Pd7mK1C6MNPN+Ah4GIR4UHH+zjP5p3WIgEj0/aEHhuh0D2PjrZdKMh5pr0t2vAEk8B2OW9QDY
NN5dvjUTL+ZxSt6nXkLawDoOnCVjKvNLkU7iicIj895bunXfO3Wkkg+7jXrzaetJ/+cR8N84KgCg
cLT8p2lg9a7e/4M89eV9/Pm//scDH9+nX93X//gff9qvB/k/oF3GMoQ0E0IqDAr/XxoVuFJX2TQ2
dgju4E11bRlPfLkip6IMP8KCwl4M9w0fA7//ab8ehf9IwEf9k1wPMSQaUf/7f/6SRMrf/vzXpBKR
DRbP/ztFU+hF4U8JBxUsLkg6MX/76+LKOIEACl2AUjR0m2/SrdO8EgKDdYeEkGS7Sm0HF0M1s9Hx
gWxxTm9WKwc+w957lBGwIxo9xg9QnBZ/j9nuTRyVb3wU7NEMHOucYhi2srRvMaO6eDA34JmM8/fV
sc6V2I9Rfk+3sPXPzls3UJb6cWV9gXYRbUGKaTS55aOOoJMPR4aifDxEdCknECgPphc0kYXh3Adu
zQbqMdM2vRngRXAJdSe3I2gh0StuORHVOoqY7hy1410KoHxWaQqHVQc6Ioh632PIJ/QETvJkGzCV
h8V6FTosq/fsuZA1X+bMc2LfjjmMiF0H279ibhrgm7NUxlGVe+30LYIwNdkFGNBeDxOK0jkEB1Bu
1y5RAiwSHaqhAlsH4NGebJkuJn9KhjIjGUH3MLGU7ChNMTSLZNjSW6by/HYM1/ER7JvN7JZZ2rPH
LA/AIkSjHCiOrHtTalMPqLazAH6bcvVLAqDNDudoktWjJQss0Puha6uQZSCJeCG9imrg8W7YbRRw
+xX0eJEUmL9Ku5rRpfOBwCKhhPWrjn52TrmXoc1A58ndWC2djHBZmtyzdeFnzMCmcPdUCW3KufPp
B0zvh35PGvIwMi92FYukfG8YOr85Bz4QzmzRuVXR9uoyoALBGML2TcUpAF4FDqwQVdz0RELqiukQ
9tyGgzkKkbHbdSYKHC9YApz8SenvNNxclXcrgJrYb3948eTT6xY4YrJ56PM75Ng+cEMOchCge3V8
4/Vr/wZhOVZN2q8guohxE/g6ds0+aacDcOoJXZH0LYS1+5iAX1+FWyAfR8Nbr15yI/awhbTAXA8Y
HC8o1untRjAlX9Ct9VCGyXuN+j5iJ3+ncVAA3RQMFoBgSV29zQK6fe+KGkMcPKjDEutQlywY1QP6
aERDrJLxV63mDQW+btieI8sWEDc6v4vBEzOAlK8AMH3hHbl+1DXT2y5rzfI0zV33kQVdDJJW2JtX
23Yt+kiY33vSMgHFpF2aBOMu86zIwXUqHgvZLPQjz9v2eUGi2FZgdAV8D9Gv7qsVduefs6QsA+pp
6e8ngtC6oEKS+3mK+7TuMd6dFplMmIfba9g3WMANsCTsOR5AQLh/Mypwa4qJku6j4YFyZ9iL2wAz
pGFy7/cDfYayPALgJ+nhhdH1+urz24RfA7xQMMnKKMa1PDL3d5iru85zqzH+xCgtRfFd42eFhDY0
KkRq7JmCmP3UsZ4/LDrV12xdBsdhyhtbxiaSr1BK+OqcztodDCxJCQjPTX7bjSzmJZNzv1beqBev
jtDrHspoTGAVSUCI3gEFMxiEu1boUzBfYZZAHcgPYYn9ycNlY8dJDTm9xGIeoVn0PdcAdoM97PuG
8R+4a8fB9EbxGbZiSnS4nck2kqZcHVn8sg3H4UdGx2jdLb4QSak7kj6r1YxpGQQA8RW94ctYz0Ag
PfsJcXCXg2jrdc1DuFotW5/9AH96umSWIXBicPWgNTyyQ74bddtMJfFngos3kSxczsRTqkzbYnA8
89iONEH7GaQrSkSAxPCvCYWJ5UllYMqUc7g254nyNduJGGip8sqna2vES162U8nQws8Hgp2szDCM
3hRQiGTPYUBy6KGYG+Uu9s345frG5gj1THBo1j6ICuqv/WUWaQjdAQgY9w2mJaFTg2vIZVYz/Zqg
4QGYapTn9ICLmhWSlqhpjrINA4d+YRSpyoS56+AKHXLQo+aGvY+eDdNyAWcNfEK8yFEJxkQPNau1
zVwmHjJg+BDO8j7ZfBCXDNgMS7W2yOPKqIcuuPAFIycRcbGWeJm3H2lDs2ceaPUTYK/tlqWIx0uZ
0+FN9gbsLp8nvClxw/HZE0s2Wi0jHR4lPFh0tQSRWACY8E1aAILkHq0e4n5v46vQrHfptFS9N/Zo
eS6mi4sgn5pxh9Gfsa+GNp9e8NQAvIopbz4y08eI3OLNYMIzxIZapviUz3yelhvdAaxWjOvmxkJZ
ZIJ7AWDTA92mbK2zMVymUgCQdXQ2DXiVBM48hGm72kJOkdwKuF77j8zToNu5xbLSjaNpi7HjgLV5
K9/uImlzD41vanGw+nb7YJTaE7huBFZUTvpr6a9O6dJto7pHTBCIEudq+hVg4fCbn0A7XMYql0Dz
2WzJ0bTKo1cNQeUD8aYVe4MEQ7dIjUgP1p80EJR9HM4Vaok02bUkQepsYXrUlXDG995hG7r4hYwg
tyyyaUwuk0tx0Gx6juTZUSbCIpwAtCADPg6MXzLIMDg0Ey8addD7DX9Bdji5vK5wUO4943jiwyk2
OsDZtpit7touJHW+DI2A2aDU0Hvj1BU7ThfXVtBlaPxDlDi+bpnRYy2SiHzJR9QMwTfKsGoAS4PD
dQpy16eBf7oFj5BvpAg3rRqYv4HriN/RsBozDsE3GrXdRWgP1tTMigDvV7v5p3Ed2rmEdCttqiaL
u8d8U22DJS+vyFgEClAPbJO8aRqXhAWF/Ulato7hfdO+N3zf4rX/Mq8B5HkR3CcUTgk8xUr0k7r3
wS5xp3EAIquHHnEu3ZqgkMozFL2LtAnANctQIl5LAJCHr37YrF2FQvV8ZtrhEGvSDZMroyLYth3s
b19jrsG+GDoZPvMh97c94OZbXEyKbHon7XVMb3Gyjepo66wrVvBhHDiOPbI8HblpO/BJpGj146WR
FQKm+AlKXg4gQIv7X67oCV36POxMnQrdRec1APqihuAn0HW8kMwVFkMnmKbfTPBdk3XyEUc02Tv4
0vRNrdqfT0OcyhRnOlMjBJWSPDCfL0PVZm0CPz7lOo1hJqT+RTAbDcYhWehpm0cgQ1FQS8x52bLr
q+R8UcHTxevPvougeNCdib2SAwUHbp4z/oNFj/sBedrwZtMxVUXAAeiMtR77nRgzJkuwcbBaWRoP
CC68ScJBs8tahLLA0aj4lmc6i3Zhsg7JeevM5O6c6rAeUwv79E/raTv93HyS6cct74INDZAVzvln
SqVpXxAT92iEeM1kz4HbwvwEWgXnD3IR0u467VkfAXDWyF3b+37zI+7Qu96NUkXeI+KJNDjHYeOi
h9A1YVAq34PS+i8pz7/oTv2aCiONgC/29bnAshpdFbRyfk0jmj4giejhmjDix7fRMnRVztPxb8qM
v03h/XGZDEZ9EKjC/QWX+y2vzxcxScSDQyWi1U0ILdj66KcKWyeiSoAmgNgT50QAEl06sLHvvMXO
VZN2y9MfX/e/k12QlJGg/v+T3VvOPrh5/ytq7I//8WeyG3r/gFcWak7Qb2KS/Dpd8CdqLEiQteIv
YStzxRNAYPrXXBc+yTCJQzsmhXtRhmf6H6ixKP7HtSUIgzH4wnhI27J/J9eFuvO3ZNdD6Q9SwRQf
BC7uSMt/W6VzOke6a6Ou6vPlTDLTmDqSTt33w4wA02KQj+xDQS8EdHsIeVK/7gZtytQm6m6As30P
Z88EdNIFR/KV1Nuq4ADgWPiqKM9r/MKPEPE9NJj9vPMkRl9yQIcriu7mi+dDpc8XcbNEvPkKL518
7/Kmf9jMFFXpFN3GCcn3bKDy5Emkh8tIPgNhAQBJ3CP6bR9NEJlw13mrwIQDsBIQUEiNJKSZ5y06
tR0FqTUK9PPGR/olihtZwVXHepe44wMAjtR0AKB6DQ6hbLZE/eCm89onrTBPs7Owzzh0sOzDJ2Tj
k+H+WwuqFwxswx5Dfy21mN7NZ2jtd77JvYMPsSeOT0fQ46ExxE+QVuXlknB3C9uyF+WA3NwHgWse
BJd0q80aN7psCQ7yCYYSR5/oCIFkn8g6HmZ610uFulYbvGZU4xRIJOS/NvfxQ+poQcMpZ/i28wTi
NeKHabh6b5l3hrpEVyxQq9V6ntI7Zka2FOnaJPUAG3hMIY/ie4ZcHr0T0ORWnOUHTH83d3QKW3Na
aB4/xzjIgwNJcSLUOI/XpxzH4b1EK4MVCnah1wSzrxKHh1NE8C0/NSoKy2kZgr5mXo7AT2ur3+Mx
ZedWkvhkIop8A0hoIHfzqK/nTJgfbbwMx17DlLpblultgB1xkdHB54hJUojFExLfGDXEN22/kDs1
iEQfbd6Ym9TCZbtC7egZTfiD0klSKioX5OFumOsFlfUHl1845dQVYjJ5hfH2/i1YMIDNbI9cZwhu
B7Ne6zdi7s6yz7vDagDA7ofEIqCD2UZMEANEiLQKmtHkYFCuKgKPxcUMRiwccrp8B2Y15gWBG9vJ
Ud+sPHulieIVA/AU4FSc9fFkd8TiqI2XqKKzu00GKKI6tG5qnvaVFTbe56RpqqEBzEoBVjYhQV2S
fhc515aZDGw5k+S+aYL7ZKXp+eoMH8KHoGBD2tcgQfmIYWBGjfJSU8XT9g2ErKDqOFZDuzm3F1CC
VHNkdluSIweEYnpnmg32HBvKM6vwuiPw2WfopE/5cG/ZFB9dM8PEQcEhI5RxjFl1pU7ZHNE6CTU5
qcAORTfkj3Hrln2UeXOhNAsqlq/qEK/sxVcGnhsBzAhzn9VcRNDlkqUtupE4yDLhwlzBp48WglFT
pPgSeMjuhgAsDununUPC1XBYJYLFZqFD8Ep6TQR4VOSEPefe1D1jugmgZqD0BuM/pw5Rg5mTqZgy
jhdiCeCNB3gvUsruc+uvgXBmv28iTXbMLM/B4gOIO6f3Lm2/0hzVHj4rrBAUPjAEmY0I69f1vhVb
e5lm5450HKqMOaB8gXj6rky/7Wk4ouQGu3Nwj4k6zCTzXlLQ4jGiNsXPS+aPBsUB5K393JUwo1k/
42ZCMWRM4KMyarMGB7Dcua2SAY0NGzOzE5KPlW26L/Dk+KPdEzdD0aKsAP4x6gnPYAYC5BRoKeIi
M4O6m7KwUv5wBu20OScAy6IGMMY1+oz7Fal0GWoE/IZs92QjWdlZ+lNbwU+sje2B+B3AIACreIUL
EnEQNHVffOio3sFhT25mPh+YYC0mdkRW64BrDuuxLfSKCQv+JRYJGr89VAWPKu1QHCLTykJsPCHQ
eyNGocM58usgHvp7LJQAbQ0VfIs8lx05Fne9WtDWRyk7PHUlspNii3gRhCFF7VpstdeMOUeFTvSq
yAKG2hPJkGSvKfO92i7LurcbQxMX7wbmkFv/yKJOl2pbGZa7C2TJGWaFCyWTd0rbZrcJFtVBO8WH
lOeQ+mcb6LopB/onImOATD72tVcyMKsL1eTj3jNiqZlZGxx88KIyQxp8EXMuzmRcZdmqYXughkRn
OMChvOFhkxPG0jMfgqWiS6RFySMSPnRtisMBHqBRXCmTdm+J22BCsOp858UjUAfx0IBahdWG1/BW
DstX644GNZgiTpZD6E91y5PuViTJheuZ14uHf9tgZPdmIAG7A7I2wgoEsRkQg3WoMLuFUmMSjVWm
k6AKaJ+o3YS1qiJRLqhyvU4NJafWk/yCsjIGbmGwe9kk9rMunGqMYVfI8wEsTjDaPcNJchynu9Gs
rF6iUdxpcOYHQ6rQ2MpjDMcdIRXmKGntWoNJIaCqz00w97tJa1T0ejmj4KJOiWT0AaS1AoYdj91K
vyNZD+HFZsgBE4PLPl4lqg5bbEZkSigI16gHXvIQS8+14kuSpRcMIohTyCJ11CuJHns2f8rB/zRQ
gJwFMfyH2/RUpf48lrr/kmZru5/5kBxirLwHDDk3FHnn9jiZUBfbqtoznSayQ0UsOORJP57TkHuX
CST3Uxav+sgYbnwwUmigplFcCIM4LpWj/93PQLrnU2N2HkdXCU5Mt12aP+WT498Cf24PiYywHnXw
shC4sKKGgvOr612AbD3GK9E2Bz2g3qBXMd/PeqGPbOvpi1vlJ3I7MOmtVeXKbfOlE8O8wzggQ+EW
6gyVJA8G1Hj8St0e0Kbo9okawxqN9vEYQO5e8bbvK/hWL6dZWa9EKUDeTnF7Dkebla0nXBm27fss
r0WvNZb3w2AFaJ1INMGr3o6eQLQEoxZ7G8bI6TPshqcF1ZkDnlJTAtKN4jh2rOzcRAIyQW89wY8N
zrIeTvIOqp9jMozmyN3GfkiL0hYfHGqgvn0WPH3p6bRjS2hPaJT4eNXy6ZIaMLA7BRS6aqf02drc
3k2Iiu9aNj37WXeFWadVG22yIDjXH1Dp62qPGn7gXs5vFuwrj1lG15tN9LLuOF15GWRzLAu7pd23
OYyIXym8HvG+c524IXkzPSpFSB27IZ7KEdyOG+F3I6/UMtgbvEkMpJWEs3doOdqu4kv+vi05/+pb
r7vNgi2zcCmG4QsJ2fZuTTjAxddJ/TZKGj8k64a3T638ZRzj6IJCQVYkbSxPcZw+O0XiQ4jj/AZt
rLlY1hYDsrPvVCFki/jStfQbRBbmc1jpVOveeZXINpynIocqZ9PjfIAwzn4KfzIPxp/Qv5n7bt+Q
3NUtfvwxpno+YTSi/cQo/0+w1ZtysokGvndMdhQu02eP2uQBAgoFAmCMqEZirKfyCRxiHVSZtGSc
BAcXGQ0UYpyRW9UmnFQJi9Onnl0feG+xC3pX0pKLJvizyzzfTRKj9bWKlxkbKun7YxNncD5TcXhK
Zftl7fRyiNI2wX3C0R1yte2EGcIv2zIHP4ZExPhEfHya1CY/8ZJMKFJvXrvr5hSTHAoNhVOyrK8r
fBv7pR9+qhibM2dh8qJms9xg/YmLzdT3PjX0uALPdO7Tq11gkABhS9AFQrSon0UOxzzw4L/BHXat
Mcykd5kxFW2zZ2rcjkfeEZn0KU4Mirc8Rdk9kGIvYFo8bcN51MGMO+jJp0nTxxnz5wlvb3HgIfkI
ovuUdpVo2Nmk5p4OqH/FH+smywxRCNuSukGdYWvaZL9O8jJlnoaoe3vnGfnSodtStFMgd6In3i5C
XFlaD0riOQAWIpKIsYO0lqjvTuOyRxjSHSdpbpc+FPss1bTOcJiUiZ4+hJRfoY45Nh3hz8g+gF8d
SPoCp0hUsxhBEdEFJ+L8qWJ28+8aQ5t61R6r2tT1r4AYNuiL5Zi+3DBY3yWmr7qlha1cuH7HsHhf
xHaaCkQ+tJAxw0fZ/B9rTpbS+Tn8F8G16XSi9hi5K8PV1pgZdDsPQcfkDbr20nY4DbL59Htxmlua
HxvkEiVx4fgIeleDcqyfFXA4gSHIYNhJDRIWX7bJT1pYuhv6jmBfQ3ts2yaUwiAXg2ub7Q6xT05k
xSoPUSI7mHibzhQu4gU87Ew5eMt3v3VR4fdrEQ+hrJd4gpHRZofzrCFdmlMkLuuYUYnwIUtKp+w7
3Hz725GQEP7//StmH5fHqY8bKA4CBFxuYKfURYdt42uFf4Rznam5MoiSzwL3vADDcDxR2hXoI8B+
OV0vWmb5gdvoibUoq0ZbflhygInR14Jn8HFs5rZCC2ndzUP+orCr5CFJzv7iOiRisIyOHW74Qins
z+M2PC5wQ9vZjWAb5WhExS3ZYFs0fSdzonCX4dKOtkV29oOoucsy9y1L2vHgYZNOGws+VVjj5Cdt
exu7RR5QqVQ7JE0pZsFC9LaipNySsK1j4m+7JfLmw4rIH5X7fDkwJ54jFG5R0yX2AF/QXXbtjTFU
799yettlygfDOrEZrgQb7mlwtlKJDP7oVkKy2zzgqDc7F81n3+IXS2Fw3jSHnOKR+IYXJiX1rDke
6fQcz7BHh+IMVOR5PvAUEZtn9W5d8p1N8O8Cf9wDSO1AMApfWN/7aB/b4Uhnq2+IVhaJJ4ZYkiHA
2YhAAwyicvDlaU37XTCkbZ1uPYik7YboO2dPaMLVxEO034zNYTGyKaJG9ZWcJli3ouva2V5WBM7J
KMOjWjq7AC0iotv91kPaukb48Nj5jwGsAMJJTafeJTGw7F18QGF6LtZ+6aClny6OieUwbDo9tKPi
B9fL5pDEOUi9hCx14DjCzhQh81ZLOrljj+pn2fWdKjvSf8A55SIjlCmT/kJjrz/YeWwPg1RfF+ET
CIbDtxnfrWL+kFRwlBbnfLzT5if6K9fKRGxxt/1j3nvV7Dc4g8XXIUEbKRnfhl7wwxbwg2UWxRwj
0FtIPrga30gaGPwXJMTBqJ8xxQCXI6QSg4wqF99aDd/8LHkN1+x7Q/OudlKyisXJzZUsV5h+vUUH
bC3zFj3mxA0FQXiCxHvZjqHAW0lQAi1xrgOK1XrrTe+vamfYDHOQIBOly0dkEhr9yo1GBi80dyUO
D4HhgCCokN6ON63nuUrH6l4lTJe9Ml98TLemaJGW+Wwf12aKahxhIIgkEapLXV9M3ozGMe8kOp/Z
PZ6O3OEuUHQA/Vq3A61BjT1uSVwPYGkeUl8plBEWuDvMbYSgovUPLedjW6QOPrheYr7ijYBohxV8
1QeFjmFhg3xDYClC9AWzFFUbNdeA75qyH+UNUy9ZPgyVMdJeApSvsONtSxX5/Abai6QEwLyvvNkB
/8BhPzmDQnnjj8AokpYgqJEL8hVBhhzlWhLfO+zQkydP/jxntesH9O7IfDGtvBuFvaNMI/nD6ZnB
GQ5dNFs2TYpGVTPTKkU7/1qxuzGouI+5TuqOYvtFwf6pCwNgexH4J3GrK2IsKTYHRLFq/axuva07
zHOXV4tb3YMfN3dswVHs8kMLd73vIoD4K5jddKtR8jkQ0n8qzhQ8i7z+NG9DW+XxhuIEwbcRyLMK
LJtP0MlRAmLTD9NapBg97lWnInLyiZecxlBGqK2QHz64A+UWwbMt5S18HUXEYOkVjHvuu6Ds4i0s
2sSXdR+CfaM7td41m5dXuQ3gKI02wy3C92smGj7imvdZpnduaNRtusHqdhXU1A2a6Wgb9gI29MFT
KhooEXFu8/hHM8t93GNSA5n4YVbgCVmJkqPHHpZWhTcBc0c30vuMQ+aEIZ6TU8uOxvQFo3Af3qiG
nc94WC0bX0rMu9gCbdCpDiN0wxqWJHsMPlRcvibddfgv6B/XRMgKAyOXOXPfWSZ+xi2fykYlXgmq
AQDOAs1l9C0+/Vju0e2tpnX7wsf1TP30IL3pNEf2PRtxEmzOmr2jq6nbtfdKDMKM1RCBxTxO2BMC
JL1FvvnfQp9M+yggF9lmb8wFMKvPelRkLC+EuGQR+gU9dimw42eUk7T7NDNKGzSiUzGM9t2x5iaB
EXURLl1YZHnTVXpGWBSszbYfuUurMAvdocPU104b+g6Fxw6Y5rYIovm0LHBqB5K6NJEJHkCjTEs4
9WH22qP3shtwKmbkm8nYGwhzF5Sdo2pJWVcZqnejTyqXUTSX2hF+62i2KvOCooMtYiGWYp26sYgS
ipc1aSJMKThVsm1o9gNIqFcn2DV9hc7kc2lArNjSkBUwy7/kyYRZlCBlF0wYkl3os3nfRqilbAGt
UAOG/YqTey66cZdImu8S5yOBQE7ZLq6gZLnxOnWrWY9e+DD/XAP1AiX/Di3+dzdi/iNoMM7TRJBM
QAt/WFBrqUKUuUoc0nMl2biVxmV3rFvfwjj/rh2yzVWnUHSjUWhSkWKBbnCApkYVJEfcyFJUJ5vZ
mXIKFGQzOLqyPj4qSqDT8JeHTKK123ozrXmI5c169chQSCnzKeC1c7DeIqrHCIc3a0AjUPZtQgCX
l4bwAp3mZ2K9tyHqxwKdz/CJheIFOVmO1l9ybeGjr8rJI98iTFZNP1LouKifY64gNGvhuw6dUJRb
SpEGS2HC9APmwrbIFHxl/LbfLRgtS5xi1UqTrkJBuis7f7on+I8o2gZNJYYRPbzpNMUGBdDEidLg
chC5w8DFRiuGOZzz63AZYgTiA0DNG6FY8VAoSzjz7+aZfEQNTwvM/Iwlev/AEISY/4RfLETFE4ol
cMV9HYIIJ3yItBuZTyDmz4jYCHsdhz/BOLMSQ2pTQT1y0CiUIlnEdpcHVUSVD4MSH2OjcO1BF7FR
pezhUetcPqN+Sz7T3hzJPPxEDxzHhH9p1uG4pPqdQnEJYlb40mH4AOMd7Z3rp2Ih7UGv6oZJvHKb
D42Np+xcchzzdwPnzQFqAvzdBKAInMDgDDK2btd68A/OUaAq457HZezgDZeuwwNKEoVW2G8icezd
kkD/sNwgxfqO3NnuO+9sVrNv8+XS0eh5HVx0Ywy9Voeb04rAWbKfzu9++KKHzNV81RSPa37vgvw1
G/WbiZrkZVQLr9J0S0++hzOGR81RzTDyjbD5oPWuhz3YgaL4P+ydx5LcRrum72X2+UfCA1ugfFV7
QzY3iG42Ce8SLoGrn6d0JmYkSoeKs58NFxKb1QWT+eVrO8Q2m96rD4a/7vXgvpLl+DEMxmuB8OkA
fbThavmHVbDNNz985qc2LaEvymJjquXboHo3rHLzKwfFCp7CdDaiW/0QDKvYDEmNQI1ZbHatU++2
31u2vE1gFvpE8Vu2L+BfjzYqx5AjhHNwjfluBsd7z6+YLvnZD8sogN/LZ3+2HvxWfCVDkHLRQjRb
Uw7wEC1jjuOsn+RDdzfxJLgP4ze/aYjfnVBBSD9uqLWIi22aOSk3cHF3mpqqkJhkdQY9P+syOJOA
dKkp6Ikyb31D94A1oEmDsPHYAyuv+sNi0v3w1lkTrq/SnXKdO0qcc6RnxYMeB6gX2wiNMXluYvse
Xee9zhNSNQu9nXoZOf68HurKuRsaCwWVk3VhL1ubTcbFmzUP1cFnlAhF3mcMP8xgzmw8oGlc+fA0
tOY0x0rab5yYcUjWBPwjb0cL0JNcq1FJRtLvg8cUNAIYe27uGvl/6sL/Py/8v65c6X9PC+9/KETQ
y59p4esP/BcrbDj/wREgqW6z6GIHZ4WW/S9a2PmP76I8xt9C6scfafb/lxZ2+CHXsFwPbT01uiQf
/z9a2PuPeSWRPaoiYHQRHfxPaOG/emw8WuRpozZokqd2iBxP6xdOePXiqrWGNYviJU6IvOzdek7C
wY4laIGtHXVDwa/+bgBz/IuR6K8GjT8+matCTN3VBkYk8S/2AQ8VdS6SFP6kr0AqPIb/D868sbdN
OE2MTHpuACjsD8UPeLeqCf90h/5BsvGrmIJvbqEyp52BgkcKPn4N/Rvsvu1x4DQRtR/0XqxEGVrA
O8TYNL0OXogwLn/Y5lKbG1GsvPIULzX7oZf2v/hkfmXl+T1g5G3oeJL4gSZ/uQ4t9CA0Tp9HRRXb
07MfL/4G6iAHqUMKOG6mxvm3Ysu/eriulx6hkoGsQPL9eSJ/0ZFMsim7jq6mKM9XJMJWkXLuGefT
mGqqdX5/nf/+gPFZ+Iyv3Z1/aBz+Ko3p9ayHUeYFBE45Q6ehBiiO5TAFqPkyofdKZ7K99dZefvz+
g//pS5IEwpel84Muoev//5MRp69dbzFbo4jgCBRBJDqP85NFQDOK2gQw6vef9g9fk/eY94cSTz7u
19iRlh3aXwgfiQrtwmZz1N8mkyE3ZZJ/VsoIjsX1Uv/+M6/v5p/MC9fbiNkQD4VNCjRNGL+YF/Qq
R7e0IEZa5CgfjtFw83LWi3/5mL+/qLaUKJvQqPOeEDn91ws5LVk16kKVUUH63rmv+s/cHodxRxtW
iDS32IllVWFegib+yxLx91toS7gAibSKX9v1fjEA1lZP6XWL2H12WB5IIYEmjOtx/VzrlPbk31/N
X5xb17eCG8fHOFi4MJn8uiB4lL3VnckYN+V2/upNZJNEFRPRntKCsd9eBRQMKmWKsCUfLYjumSod
P1o8Dc7V1MREVWk9d//ya/39GmA/YZU0ib9nA/k1IKDwZdIM8UI6StpZy1nGFcFQQ1DMN1mW/pt7
7Z8+jJhDchzZEUj0/3U3QIOcanSdUYBm4YxNPNs7CeTSVZHavv3+ev/96b1ubrTc4Qbhqfq1Xddl
tct5kBrE/mOwt/KZp7dqW3Ikfv85f398vWsHzzXwnrsqnV++0xAbusnQd0dqrqebfKHXbqUcnQ51
wElQkSD5LgWe9CoWU/4vn/33td27yvWw6bK1stn8sgYNdZ8MuuU7pui8PjpGtYVjupslkWtySL4Z
W5Ot5/ff9x+u61UpiBnZpSzuby9NZ6BjqWO3ilJz1fcCKv2Vldff/P5T/rbeuZJqNmx517UBPdj1
//9pdR29HOEF3zislSHAFPL4Jiae/VRkYPfa9tsng5f3X2SWv4QX8IqyAHkels7ri8qnXq/3nz61
UWISnEapQS6DNDjHVuIfygoxVtGnq38Q5bok+6nwy3lbXz2DWMPd5DOrqxogZVqDYy69wjoUI207
/3Kr/3g3/rIac6PdwCMvDhHo3+cZC4XwsEy00q1O2+ypK8xRIbsOeIVh0i/r1V5+HnSd3sdVAuCX
r/URkT1Ae7YWP6CauylytIMQwMe9tf/93fpj+/nll8M1x8RjXtc4zHV/vXCTzlY/t4AjBiP3v6hh
qr6t+FHcrYsR7QHwXMibrBQ8mMyJjIHGqrS5XSg7RybeWl8cb64P5uhNHnGPk3nyYB/mra1GLwHm
oLZy02Irwt/rmC4BTvk44bANEPCgJrddvVnauvhsFA9TRL/mtO4W7aP9oZIOOX0rbAZAuwVuDmWi
5Q1lGP6PqTIIS+xjN893uunKedeaPn/PXNCnc6qDuEmWgOyc5PpuKZkjAWxTzS8RjLiLlJHdSyuu
d2aVUeIpZ11+94xyieRMNj4JuFWa4Iqw+BczMen7BtRyDFNtYUpO7K4Op3Zi+howRhRvuZtToist
PWx/f2N+XZxY1ZnjAxz1EmE8f/71vuiy0ClOK9wrt2iEqjqyyq29acBxfv85192Cf+pPjwDcE//+
1exI6geZM1e/5Z/fnVyPaghUirzNztz0XWBhUSHWBnhVU2ZQHiu6uXCqjWy7yrwdNvlg3ceZSijP
iCdMMIOyLsjTnFu3Ttp6k7hBir5k3ZUFUgRtitCm1LUIZ3obI/a0+HEtqrXbWLx46Tat1ivgWJV7
cwaW8uJ4Vbt5yL6t5iQE2iwE8f2coZhr53KbIVp7x7J8aHSXf5WqwAbl0834lNlTjRfSX/wQpZ5E
rtMiBusXY0Wm2HUP1yWR4gGO1wfQ8fa+W01/umRZkUetjxtmnw+Srp3BT1n7kzGGzi6uYoTaVtjm
PK9eozIrZrmNZ997mFvl3BRXnVQBdr0bUyHhlALRtXuBSnGfpove2Z6jGg71xvrFSlDa2WQvvHPT
DfATeoo3XarLfg+zaNthz86jdqKspmeUwjgO1pEam7ZARzks+QMJ1xYAP7/FsjU6V7iHYPXFSVbk
auZO2T9QY9I+drZXPMFNVT/sfuwrIu66q8imdHojStpc72PMLmPQdtYeJ7hqQ9n3wU9IJQVIL4RD
uVitl6gxVp9+eUt70WD1qGfgNsd7CZ/wYDhTeXR5Ti4gxM5JDNbOVYG/U5a2zlx8eVsvWNlaW+T7
zB976l4NZ1DbpO7s4UAl3o80Xr6JPIXpHMY5+Kp4oh5T4ZDaT3hHETYZwFg5G9bbIDvjMAc+eEcZ
v6KkNO+VNLC1ruYnHqZ6m2e+D8y4CmOmkQNaP1BlIMMEXOVmIfbnjCrDeWwDYybwdExcesxywqf5
MPVTL17jR41gKN5P/mgUt2Xcfke28ERlhR+OypyX/aQruAZ7pR0+9C3jtZ2LOtnHiWlC4LfygWAe
rBQSa5VIsN8kGZ2F88Q85tBr20+gL21hjY8ovQYCtoJuD4QHosVZqtnbTe5HLg/iQBNMQIBJMXIF
c1xE216I4YQwfKi2NS2TCHHwoT4TR/acmvGQnDi0lDTmSivdVHXW782gdfIt5ezll14PdHI1hVOy
YiQJ24iwy0jDH99XFAfvS41/dzTs9SYZXX3imE38ssreJitFZZGrp9gqh3Ao5xDSHNxxfVW580pf
jsRKaDqgX/URAFVvZ/bxcGbhApKnqNAVVbEru9FwtusUOJ8Uqq8d+RGDUW56q9Z3yJ2nOFxTxJa6
sMDdnRnLUam7cC202l7FwQ+TNsSdqVKO8EMbxSb2qclJX2rUxkcvSJ5a7HEP49Jln+nkVse6KS/5
gGgic5KNW5k8ps57q9f3wlNwXX1dTN+Ydj4Dm81Ni+lD6c7+miPF43m27aNer1zERKwWZStiaeqz
7GzxJY/XO0cTtEQv+JuxfqL0fPGT4DOd8Xut/nIiLOKGRQp/64g9Z4CYAcfdkIBcb3VvvyXoSqPS
Me8MQcD14LS7vF5fLI9W0ArqM3H1TZ2gbqAG6SURhrVHmvRzXBzUP+Zb4LQf6JBeAmemItVtkECP
UEB9ot9l4I2kQrTLd+a7R22tz74s5E704B8mzTFXKqSOmhoqNe+TS8szVqYEPivjscPLF6VsvJem
skJltBApk3YjRf/yBirtrrQX7tDVapjmyYXxE4akbIB5WvSEc7OI22qw53CsZuTmtm/xCdI5aTeV
GxNYFcEgCt20FlGXWM1tbVD25XUxtL4FjzEP1kHUhQhrK39GkbRn1FkZEJxuC8YJgYdvtmyTJ9Pi
HfLr5g4RWYSOH3eUmf3w09Q+Mr05/gYBEQ7O3HA+cWpabZhXQn8OpTN8dQajPsW8ZxdYQ6Lza4i4
NuNX1yI4iHa6I1FIRJMw9ZMtFM1tVY1/fTqvnlJbFVwPGTieIxO1HnK7I9PEzdpP8MgdcN2KA6qc
A3uLN/k8Gf3XuohPPa3S+0yjkqG1dDvYgEUgKwFAsqYjTmXptp38/rb0yhfkQoR724bkxlTec3el
Iet+fMkHYyec5KFk/gpBKa4ux/mhwMyauLA8rLHJRXSIt1qRfu9NREdYCIxDXXtL6Cmc47XonSsQ
ntzkbfvdTBEBpoV/CtBXhbqsf/roFiBOq+wnx8M0sstYIihu0s+BXuyzKp1qR39h+WQ7Q/myxh03
xQSznlqxbmVbtyzQRropEqIxCrlnakYgZSKnd80fJsY/njpO/iOybQzEtX9U7fKYGvbBmKenqm4v
w9g+1r3Ov2rdPWQJrm2B+gjqxf9uLCU0VVpax3VSJuDSkm/dDNWz0altjI0+TAfk0KzOj6qbHqXT
UDs+673rLpHd6BurQ3zmtDbeOw4XfpCEfpfc50V66oRzWfX0YKYdC9043Zp2cVt47TNOOSZO8JJD
MU8/m3VoqDdbLmlisG7U9WUyRyeck7RBGix/ungLF26KaZ2RyKLLNedz0cBSNJVpRmY5X/w+2XdX
4TBThneMe/2AgTexdgYXMiyvN7xCn5BMuE20vcfgYV/F0mlxiyivCi3pXl2v9QsSou+cbEieVz38
e4HgeqNA4XgWV1IFruLsrl9OgwrojByDNxZwJ2qz9Vs8ZYQGGwmbuOXmzCkiuRiZKW9sjVjYLEnE
8tfxYa54KIEuqqucCSNqFjdhjb0nVOsgNmlD9Esd57sJSUcniz3uwMiyF/4O3HeBFihqHXSlqqXo
WwQeHWn1p8zEEIIGBDsfxYZv13hm7VSF9Jjc1czREZbjZ8q5L25JmnKMMA/dQfuezPRwJgFhhnEx
HpzENjYQ+N1GLOLL1CJ3LqsFRriNb5FdxFsDgKGsiqMsn2MvOcR4S5epxZhunLHn3HhpvpW+Yjcm
jzuaY+TsXdEh64ytLcKST6Igvrtedkyu1zZ112dHYp3B1+EdZzwnUV8pfqICq1JmaeA6bv2wW+ni
TbO9mMscxsi89w2eMvkEuxXvNMoA1xKvMae2OR8jVFf3TBo7GeADtYt2A6LxScjFqc+a8yrFXkmT
fp2xCJDQEWGBgGny/HtQ5RdZxZ95be+cwbnaaHG2Zlt6qp9mp7pb0duFa1W8eWrddNb80tA7k47s
sH1jbO3JtncDwqSd5Zf34KflTo8TRFZl4ROxShcMLIuZOLkdZK5sGtJvbvN8ZmAnD6ROWd+tGEWX
5inIamsP7QeVPaunrkMwJ0S788HTQudaZuiL5lUOvgsfJy+lkI9m4t3aFXCTq8XZaKDO6IBF500O
CI8U8hP6G87Ylet946AdMwZR0xfqBt8y0J5tTIrVdStwNjpY7pclP69+fSlcPd1OdfPdWxyBnYx4
88ZnImeahoTs7j0Uunfj6qYHx8x4a3y27moNlSmyA55N8YJh1HhO/ODDRXw/Z95xkt2j74pnJxbR
0AMQIgj6mdGhwTHU4ujmed9kgHSFihWUm15nhKQRIGkz68hkE2DEnt7Aut9H/AowdV67dWv/2Z0x
jqSGuWvqEoZz1WjGKZsqEv8J56wHrNE9EGGDNFQ3hEGSbr826zd7Fic1tGaUumO6KS3vUZcokLwe
SWOVIDEvsjIi1A5PvOsdGdL2aCv7XaAVtqTUKTcYA++yGFK8p0pnB93y0HT5R6FGN1xEete0JfPW
oEtN/ASEtlFirkB7rsGR4KLb116apBgs7WdjzQ8GPUbHFmXeC/J8Gl/mwYnKOFmi0ej1aZrXuwHn
DDEjybRzkpwYh26pCLZIu3fExRezbG8yNjDEPSJGyiBd9F9zJkOwwOKG524962x6G+rSjepqYZ1j
HFlZQi9eAOO8qQy3PsRp810MULfDgMrES7O7bojvsJac5mkcw7bKg33bDOw6C9I/Yc9FZCh8fYaP
MYY0nRzB2KpQ/rjxJldEgAR59dqt/QH1P8sZK0soO2+7VKK+lE6OcMsyN7gEXtBY/Vidzr+XSZ/e
SNjSU+N15g4rshfqxhDbkqiZG2vCn1jEx3Q29xBD6FFqPtgtxT6oPN4gf473dSnuc7/e+f3yijrj
tQkgVeclOXqe2rOabeQQoEzQ1qUZ+gdsAWWI3OBirVhGHJQpiFIcNi+GnKJKH8fAe27w+kTOqu4R
0n5d6uCO2MDDWEnjqHwuk/B9vSnHeZsn/Qv+5hcj6+S585uH2U8eO6N5rEYkpJjB3uTU7a2a9w57
12UqGx01vXlSTnBaV731u/ZGS4J2Wk4wbNW7dECbIxpvZ49qP2uNOV8fy3WAiU76+tZ3GtOIXL9e
LqZyJvI3giPFTg+GXSdoVGgmlHN8DFqyG6r5tSorLJ2lsdUGh1pd+JyUjZ9Dq6/vbmugTfHcrUcB
c4AbGWItVLEpObM2k+VzRjULBNz5PLsY5pQakWDMwQsHxuEpkHFaRh1BjdVGaMKV4LmpMCpDSnnW
W6dkgH50M8U2vQxB2R+cYkpvEJIVDzpp8Iw0E4ufUD0jY2cRuW0iZAPN+kN5FmswnyhpHPMTJMd5
FVOlD0Km8+1gucmwN7SnX1uKmu/azJdxJI1MlLvMGc37mCxJNmtjit1jY5Ulmniz8De8Uj76635G
xTsazw1SLOOCctF7dtshvScXLyFiablbzfgZrc+DAcL/obW2N53/znrXRvnyQaLK3ewprIKdmZ/c
ZCnZ6/F60M0j5fCmuUA8Yb0VBgR5cOJNpwcH3ebOA88SPYeFPL2JRfKsERWsNb+31uVjzOG5XMd7
E1UcQDBdtWpG4xs4dzotgT6WJr8xtcCblMR9/OGkeXGXUlHd5B6+SBSrMUkrm6WzPzqFmasy4/lY
QhKztqN55odWJ5KCZzdyFLuMmgkUsPJkW7saSQF5HdM4fSEyAQltJ8dn5Zlvtd++0rECCFfWQOEk
P3zk2hGcOWIjhCBbzxl13mHupV/SglyX0FByOlSsJWHZO6/l4pdPVZt8NSteWJ6NxgkLvpMtUOF5
5YCvYcq7NYybevABDgwOnkmXWpt0UvOmSuqD16PesbrHbLTuBjrLNymC8zP0+ge9G80+yRb9lLai
mi4jTTfvnMuSD6JH/PvyatXRmV8+Ji2xLGumI9I1hAOXMD8CUG6WxD+lMzlheuobgk6SZd+MBFsZ
ucFJKk+x0dSJ88QL/t4rfZ8xzd/VgboGUQRNsc1rLV44CIO4xhA7TygN1yPboiJaStTPLQaUS7mu
+b3njcvJW4Mvq6zFiWL3+8TKvxBaPp4bu24w7wbrq3ArHgSGtn7b9758KXFAhKhgibJMh+olWAEQ
3Kxynowk4Su4RorpyPKPeugC0hjd+b5dg/Q7xePud2dyptexdPCgDvZrZ0j/nJIgdJcnaIpwUuU3
ROhPjBKw6NigZJh3WofBYp59NaE9ax1sjHO/lakBid/r77nX33BbYNBm9Q7NXG6U0z7MXTO/tyno
E2/MDmVsB9Zmp2fokXqrUO0cJ2Kvjn5TVodswhHQtM70YqFizyMVuF9NYzC3OMARg6nV2NlBZSAl
ID+jCCp6VYNgmwENhTYSb2w6GBRwA7voX+DY5bI+uVOWRo1pFadV9mjZcQyHmRPgWUVOHyq//zov
88/cqneLjxmQHDGcxciVyVGxrE3ZLKRgLDhTm6dEyUpsKtNVN0OLoYi24Um+YERnXzBbgpWTIH8D
JEFHNbuIvxADGGcz03J/bR6LhFhwiA/j/WIxSSO5Lo8TbuHN4EjM353S026i8vqwtI5HmNt8leab
pcCV5ea3qnLRtCdI3cImXZpd41pJhJIyefJk4dzU+Yi10aw2ruWUb+WQpW91nyMCNfoZV2zryXcz
LdSOkALrxzWuF5LA0ojOkky9B0Ge2heE7fYWHh0HZq5643t7RZo5L5HR28QjgwrvTmJj40hzHkiy
U/xwYRZkXNRL61q7dh0nACTfQz3MkmYL76GRWV2T6WLzQB4WXJ9uJECteb9nZ4wS0uPeVzktLoeT
NQ2YuP2kjU9GmqnmOMU4y0CpwXZPxmBk9o9hII/rAiutMNZXa62+IZVT81crQMN6S/KYlXwEJu77
i1wHF2txNfYoDqEVXvtq+IOVQN29HVG8iTBHri4Jk2N6ixam/oFZWxr7rotJ02WvcBuOQG6SPcnK
dj8S2mXuSSFYk4P3B52guqLPj4yni81AUfcHEnBa/6GcGPJONqZ5axcPfTEfUOQPXxq35KGqC5f/
oCdtYYpdNPoCgBA8OqfU1Aui+mW0rDTqTW3r06yWsrrFg6vvy2XM1Y5+HuuQTpNLCIGTxpyvwB3B
s1W1yI+qq2RUVdJvfgym6G0qRzGRbnOnwj83YYhLNl0yC0K5NDbUA7B8NUU6daXYQl5WQcjOhVeI
AKOgOFmkGfpbvFj8esLccNzeG6t4WGwNIut3H5Xn7S1z3gdz+6jnYv7a5MDPgfFdYMevaARXRbub
EAKCC7csN4HRHSYg5ocVuHXj96lx5m6/pUy16TT+8Ae5bgtvXt96NMK2Dxq59D4h7IQAeZy4wBu2
C8nHm0HPLpYlAJfrIT7d4c70OGp+U+mskggfNLRR0hs7TvG0r03WWkSJ+swC/zCJ+ZuRDDSduJMM
i0DvkglzKD9iPwGZF89WMF7jK9r8MDr6wx9w2+bp6h06pu0tR6h0DMvO9E4NvysVZZ7PLQam3PbK
qsHriAULyr0th8bFeV/6HuEb9FgmWrnLvrcnn0CHlrzYXet2lXUZPVl/JPacdBEWqck+EXxYWWAN
V7p1Z8xmPh+Q/3Ggt51C+Zs6HTgX0E3P8YRz4ziC7pTBviGIyMbmmy8N0kffCaJUtRki9blzvXOd
iR6HQ23W1Y4Hxu931jRpefaqXjh38Th57sEkcc/b2gKJQVyvyO2NKZHueW7pAjlye7P1YEymuW5i
jVn14nkdsjHUKrCwqDmSeYfL1CRsALV68jyUS2ldCi1ZCtxJ8CfpPzBRUjbBsLHaHus8jTMXZQfx
sNN10KdkqdmtZHXxE3ICVNFYl8pYF+sJPbgyzsHg9OWBZtB1PviVU7Q4Kv9YJiY/H6tvk+t22b3d
W3l1U3TQOhvcRn2bh8Sb4NENXALBbwK3NbMD/3IMgKFSLJyD74BmKhptbcUJizaq5eRgD/nu20V/
xzO8Djs1WYPYWggV5tcxqCnIUrpFjynS/lAJjoFlCbxxX0isQejI5ivn89oNPXaMuO0xWsywlwlz
5+2a1NkRLu5n4K1f2FI5ZDGAnztlLXcs3sM5s91zjVb+UKWBu0eucFV+zGA5mD33ldmsWESpvuhJ
uoyMLmA2qu35SA4HAtYr+b5oeK3IcUfrc/RzsYMzj7/GOBPJ+Grt9GvVZ+lMjhXKHU75SuUHIGhm
y0kNy6VWbcpQl/EsOMTf0SBiAQSlpRvcVnrRBzPzcTWMAQ6g1aljjBXFgn2lXZjcq77un6+0ym4M
2KS1KvC51JZff+8ILtuOyrkQwFV86MRYUIgH5sPUZ3O2n4kriTxi5o6rlE+jif9CODLbIc8gwKuj
Hx7Mq48xtuJqFMlonnCpyQ6d8yL25lj+KBNBZEQQd0+mMjnVAMjZfJNlnTn+qW8BN+0phT75VtC8
jc896DdDbde4tJzSCGUjuKZYiplmyVt4XpXEGNhb2ak2Yn3vcVK993juosC0vtj1amYRTK35UYIi
QJx5w1VJbi8vBUTra1pYzQPdgl+tGWBnNioSD/REEGA8tnpb+Mt9pWLJytAQm2zW7Y2vFNl+JCjc
FcE4Y90EzsacgHo6rXvyQDEilnvfLYKPeSyHPZkEDca7ur+1YlwMHgglp2/HxJt8Xe269NWQsXUm
WexDFWa5RVZ49LJYXxbduRt2jOE2GDzrhLyohWFS7buXFVm8MTpz2RaqvmKkuTVRVzkm5Lc5HTYQ
4oVsgsjSZIxEUHf4vYuKJ6yY3eW984p8DvNYmBz78+w+gLj7mtrL8HUufbYJSz4QZGndWMbq3o3Y
17DKJ/V6kjDH2E2hzG5nRpFdL+rpE0d9/1CvaX8v1HjKDQ/cyHBn7wCgAGrlKAugyMgdO42KZrXe
0quQfFj8bms1S33b24k8KA8dAPZWtubIGPNiX+Wy3LoIdXA7yzX9lsauvxNpIynqhNeGgm1b1lUf
OXjVanBiDAVozszzmoIZUpVgApNUZLXMrSNB9+fE4FXx/Y1p+d6TJWuOA6g39xCSAaReGpv7tMS7
FnqkDETJXK+71ZbdDWme6gOHrnWbF9OPEaU2Ou9uPXKmSSJyK4ZsY1VCHuuq0cfOZRB1isA5GxlY
Fh4oZ48OPqPHYI3tB21681vbtyatgRPJM2Ygncc6mZk8VFtuMdf6twA4Ph65+ICb9sD5Ldv1kvTR
VupHNCHieXGJzlOwYoyvWbPj+UceEVBP2ZWZ9aU3nOvJLXasY+LwJIZaN95jnKEA8Ju8PAZqCg5t
PhJ/kHsgdHjJcl82J15ZMknT9Q01Hah2AvYoc1c9CJtsJlIDZ060fV48jdZsfJ0Jmrh1iPZlbzZT
cBzXvDN18Fq4V3wVD1a+pxw328gGbQFyvDQKGPA52/XmgYBgax+nxXi/thh1qICgehKK44c1x/0n
ovwfZY6VQnXj+D7lpofJxe7wB48oUL1+5HPg9CC7MWRAiUf+bOLfRQ18Wrx+55cGsTukadidOOA/
nI6Om2BZ087JNLF0WF5Gl1OzvPVmnm8RkrxUpJw6AzKTRuC0oB+JeCB5aZygsxkX0AvGJsGSsiMZ
BmFQNexEdZ1vhCg3pJtihQanuxScxqmf1+kjUHh91ljTJibnya8yF28ZxwkxQkdayG5PjZY8rM7C
kTkhfic996rLdgEmkDM6j4EbwZoY0ApxKSowLAJGnlY5N5uCRXRLsIlBVhJpi+RwbImfevZk/lGh
F9s5vpFsIAS3zF7GC0k0B6D2/FQFy7e2x5hHL47xQxBoEWUWISjYhJaX1W9nI2yzGclg1V8TOzPt
pydiYIMveHErAEtvyfgJI2etnKo+3/gxB4NxZifDYFKLMzmpQNrYFJ913w4nc5yXc8L2HKp0LA4B
aBogvO7v+s4HUPLKa6JulZ79wsOrglDz1i9bMHRg54Xgoj2YIocQjl1YhiyUf8EkcS9W7XMmBXIl
FtVtXVbOrmEX3NkruVaLqLxNC/ZykxguWLCsgAQzo4+M3gvOQ63YBR1yIWTsLZd1GbsXJ+YQW4FU
fhWuOC6LODXLKM3NlJPYDYqN+0d9y0anuh9HJziTSpKdTMMxDp0S/Uvs28ZZddK/NEnXfQIey3Mm
uuRskAmBfyvD05Xk8s6j+Dzesp7BOkCTQfokdeQQGH5oMRqHgX+dGZs14wW1iu2Cr2tnUrFJ8kLh
DPejW4tbCs6ac8LB/7kVrX8fozjdku3KZp6s+mpVK5tHabbvvtXXl57giGZH+mNz8NoGR6m95NFA
FOpHMMDyl4iqQw53LM+VeXY1R6+bBZj7MZkxvcJuJJ1BSHUenMQE1HgdGWGAGnyZnVFsYunpPZiJ
cfKo2aDbg29QKwRY+QyyuSvKvj+5WgcUEi2Lf2po4b6S3M23hZVGH3irgyfVFGUS5W2lCTzoCWAd
RoEJWxusAZj4twtytUOFs3eLNoG3LXOU+hIrRkywD/9/U3dmu5Ej6ZJ+IjZIunMD5ir2RSEptGfe
ENqSO5076Xz6+Zjdc7qqZk736csBCokSUkrFwnC6/2b2WUA9pLkgnJncmeepMSQpf5Haa0HY8VlG
tvkr9snBdg17skHH0nyuHLe9jlIaz2XS25em9JrT3M2vae0Xl4kj1lWkTnMiY6YejEITK66iQhxd
r+4bxug2oKoRcWwjyoGTvTnpC6P9fOtwMDRXBIBsdczdklWeBLPF/DpqiEcaHehu1+3Mfq2cqvzU
ooz7bWDP4XNcd9kvOAkBmorBvcCHrbLuOpPLpg3Aw8OJh6iyqlSSPtmVduQKV5ztEw2rHfbAVnvu
2jbbs6CxZ1vgu6ilaTNi+fWsXdvNxPsQ2h/xMEAX1726N2JOC0/FyOpH1I+nExrCv4Px7aUYaADA
vEg8FWyeUjc6+WUZrjmRu+JglwwazKpIutUUKyQPOQ1wkOKhsvTakn30TUaLeKENKKyqAEvYorQ+
RDvWpy6YWR8cMaFiAJQGm8JJMx/KixqN8NWe548YPAKKPNp35rCOjUlyk2XedEvdVLbzKmOskAaX
U7JUX3IhvZhVuPB9LsrrfyRc5EwTp4TI8RJDVonjb+tJZhxsqqogi5e35Z2DYyraYkJj1WO3fbDI
Fq8SO2Gy1Iu0Jl8aqr0VFQSzXU1Clr2K4WFB8uVqcD2ybG2ya+py3zrOuI37sr3kKdiUJifmyMmA
cSElOCvTwt2SNg4cad2A/uHQsBaT/xl4xPmA6Mh9UVvda2pY0TFQIUhZSBXNgXFUzQcIIwSHXWOl
6ym65/XGR4Qf75xN6YT3dFTA4Qji7LJYMzyeeZOMuKs2MyqGcQ7MecEecvbEYjP6Fn9ZXmbqtO59
ulKYyuvImE+sq2i0HuoxOyiGXuijEjFoBWpf+tsp6dIjmAP26PyduW1ZpBGQixoGAqTnFQeS6DC4
QjQbxxyHbYSxZMf4D4hiOcqHEZkRkPeEPuRJTFiT83MQjgO7nF3QOrMd78AJq3uby2Q8WKLK2Tj4
JVyj1qjeRO8gqFZKem+NsyDTvUYXly500vNoTjwONn103HDpl1FvDqTgzXtebRbnVqW8h6WiLIEB
7L81XWKp/LPlEpeOa9JWIXzOvv5f7N9K9Z0cGvUPO/3sE7Jfj4XrpisG85h64JOtWLOWU2fnLcgU
v3tHrPcQgru2ISATcAo+jCE9Aqt6KjG4shpO9wGKJLuxdCqBsHeitzdV3sXGdwF50t9kvaL/+7d9
9D8K9j2pgv/+1/Izn5gmmiSKu99dG//86pJ8NqpVv7p/+V37b7VUh7R//aY//cvUePzj0S2NI3/6
YostodPX/rvRD98tZ53/0/ixfOf/9C//0WHypCs6TD5VX3bLv4ZJp/xTii+gTNgne/ffZ//OPOFB
/T9/6B8VKNbf6CmhwgY/qvBI8mG8/Xv+jwoU05LMzwRHXEtQ2fNf+T96TmxP0NAN9VV6S0rwn/k/
628+IxQqVaC4SgIU/1EFisVZ6c9XqY3RVDokhHDrY9AN/hrEyMlFFbObIY2bdfPgpNV8MpiOHusm
DTlwtNlGgRQq+6X8QZm7wW7zF8+pviKV/xy0YIvWvaecYsBvQTqpNPNSD7lvpWC6olJ74spcc7GD
U2mZ2+17lEzjTnsNjcJaU/yGsceo4VukQKREGb6MHgwn14T22BZMB0Ry4EZMQzmwEl1hnTcj687u
p/vCJFo+DGAXhGFxfE7sx2Y8Kd86AWiJToSwn1mUvm34CisjGfvbEng09pwB7niPY9a1HBAmCSKb
G4cfVjAeYre+LSfnZvKyN9uzTuxQozNmcECMRX+0qiLaDkEGB48Jde9WDzbK+75M837j9VN+AFt4
O7e1fQyN/Iz2eePr5OwRfsHj71x7LR/LGeqlqV0FDUUpCEHpXWrofDuIPtzy0bovDGGcpD+t+0Yf
0sHgsGeJco8AvvWzdu8pj977uh3YWRDqteFltUQXGwa/gtln6jGcDEDfT0I8RtF0W1fDOpBs6sCJ
1X0F5BZz/twck2lal5U4Ei66GdgE+kl/M1bFeqqZUiE6rYt0iaFXT3kG76VkQxS0mNOTULxoL1Br
UB7oGq7FfLt5tid752DTOHSzXV7gh+fblOmx0TbJNoTeMI3RZ7ZA1715X+nO23AstI8xc8lNSksN
B+VHEnLkDBzkqGwW6yjO8M4tmhD9OmhoW5DjxVr3sGj87MgUgQ1Ffagdl8iCv8PbvS89XEGRBLsd
Ze25YvM8ViGqSioCNOGF7+JBe7MgdmZlx6F+qNeNRV1N630ncMPJHoRYWvEVqFqwJCfePkz7z0Fa
NymLLUIJLAB2J4DWM07fPt9n5XvT7ijImONDWhMcMoV+z039MxijPYMIqFt9eTPnxYvRZveF29/V
lrvJ2uEpLCTEiHyTTeXWssHO2F23bVNrn1RYGZK0mjb4bj/qvNhPfiZ3brmcIKyyXKfsbYieqdPo
mYfQIuQw2EfSpTcAIo+ukY2rQVvYyxjurCopMHwZzgvI2VtzzuuN37sPll/yRBgcGQkIibKpD9kk
cOGaJVmPLFondkn5BCV7BbaRObVpAJBYcnFaRpXaejp8HfVM+67dfdQJJsE5/oQz8qLLsj6JCIjQ
ID9nz3tv2u4c2fGnZ4LiNSbnyYby8dm7ySOi8XHyrBvhaPiF+Bl0zemj99ZaQ1pwEiIz1l1TVnsv
m67BcnxhE36j8ondbnqNaqQ3JR5rO7oCSXpISq4WYgz2Am8G9fFkpwIITWZxcNd715yBGOTBq1A1
fmxxK9vwfablZT2L+tr4ND1BjGHqc5hTrK1mirPTAO+c0htfBs4hrNQXQLFj6uP5itigtepxhE9G
mp9ZLbyUDafEYeeXLBJZ33EYc7tDPlJI4Rby0/ea4ehJr9hV04swo3MYqQ1RZ15g8gwru7Sf+AL4
Uo+VpcXeNts/uETDdZ7Zt4W3aDQ1+3SLBQcW58ly+x34+vyuTq3y6DbOzlU9PtP2mUDF3QDWag2n
eJ9RD7ruzK7YcLpz9hz7Ga1X8bNvAKNNgNBlwWuSio1vqwtWNWvjD8mhOI8Z3uaXoHyGnVf4nAU1
vSoVrLWNMYrrkHQs/vNwIQgCscR+yZpm3wXhpvX1p0Kf6mREFw6mgV3SBoyRO8JDFhYhuCUrZ0pu
zRS3Zygx8YnEPRN7vyymStVjFxV8dDn1zRuins9UEzJh5cPWzymfEgAS6IgdLspWHJ2e7brnPMh8
Bo5SsAl0723Zv/ZO229Q5qhRiujfKBqWtULexhDwkQ6Hr1YB1hMcxFZCpdd+Gn4WVG/sR2pOeP/8
Z2KBV+KODb8J7IbrYIKkJGMlgUqoGkDHzLjGdlhyPT28jj1fMV5UK7NUyaEzmMY6ZQ71U5xGs7xn
KcCmZYyvbmbNj8MUv7Sy/KDk/oZ56aeW9n1U5G8s50eGv8d8wGCbM4tLrf7FbHoSVmAgwr45eoq9
7SIYAli0dzl5+BX3Dkg4LjPxmrHs2tTTCZHjg5FDzA0MFDrntWUjeNG2/5kPUwnEro/p+hAv4E/x
jrqciRePyzRK7kwMTixgTSMx8Z3GVcIqj0kWyE6EvucON6qOfpIjeKNf5jTLYt+oBJMjRDKUbO8T
9+1Z9dVdArge6QZPYQXDdBWwMqy8qHwFN4qVLUruE6FfEFu+ByumC2nsjpJmlE5jXWtc7xAGhGy8
7CJVd1/k9TvHzQd7tvCj+cMtxASSKQkZrHY6EwIBwZd5gPewhXA7bxmnczrHbYRxkl7HxMJBIuwv
L7XveTufWbgaDoLVIRNGvB5CCGRVRUxjBFPnA9Lm486SQXvYWvXTN0rEYxfi7+6M4dwF1S23jgzD
OoYSeoAItC0sY5zBta12iaGvecOxaqRiBKkxu7cIPhZIvLDmHS7dnnHHAMF4ltChATN/tJPP8C4w
7oTMMHljGQlIFlAQkl7Y0WQsNnhQyRa+jtJhxjIT6qlHjXcazlyVqAcmv2+WqOFuBTnU1hLrZJBV
29lttr413BbLtqtbzHs5no/2F91VBzXXdGCV4hfHp63R+GeUxvlY4L1b9SOygwSUKSJErt7urUtS
/XDxdfRzvE7ceqORG3Ae3GZdsI87OiSYunOKtGaWB2CFhd7l2qOVBT4D8WCOr9n8M3H9D20V+P2i
nmiNY95pL90HFaCUkPfJZSqTMEhYVWPKW5K9tzY2D6EnoO/cI+yA1h4bCC7zrL2ofJvrvuVyLsVN
0hYSrw+xgaDH/jmpYtiXNdyIoHDehYBU3SXjJS9nczu4DlME0e4L323RQ5Ek6zl9dvziqGvEp8GF
hRQklzqiLM4qAPI2XXJwBfx2q4slGavsyYCoYzthumch6yG9SR+xNqnB4ig8umaDxTTCOYxUiXuW
Nq11hwmvLgpY8Di1ZGqdgNqF6ziMXsepJiWvyWEJB22otjGnYzaI0DaZeTkRNBtFFU5GdI/nTQCk
JFbh2e/WYstvuBcwfetuWefOgxhuWMmhytjJxfPLd/CfZLcM/D0jEwlMSey3IBz2ZhRCgOqMXYHC
tcqwWW3hAgNmEiQbHP+5s/WD2yc/xhmtoACJ36bvXk+hS4N6xY49GyBpE9ByulZsdJBAf6ortgLh
EpwkwQpcyfuuBIA51kWKJDJ9N3LHlTXyuKwvdcUkqx3GO8MWgO9rce1AiKyt0rwdMSR0UnRnf+ow
WhjGI3OkvZ66c0G5XaSwo4cIlRWn/7M3jY9z5T+3zBXowfk1zjJYu5ODlbXadSrcYRCgTtAp1M4C
Jr0akKrhewO39pWg4jWb1kwzCCWZikVHjz90RwRFeuEqDsYb3aD4sJg2eBCGTeJquljz8GGEws4m
GeQw/qz3bOpvLKvtsB/642a2x1vX40G0RNahLZN6XHxlmQnYOav7K1cfU+bQ/upqSK1hCaip36RA
nCvU4rXUxHh8P4SRUD8RCa+29AOcW1u/GR4RPAPy1ooI7ZMdNjdTKkiiu3c+FPK27M9cwwVv6/hE
1VO9JhbzwWjv0pnUPUfGdBJpftDOeJYxAwFX2sD3l8Itz9nqlA0VSOn7IQcO1OCMtVV9oSkwZj9A
SGCgHyaiZY4c2HAeSwWheuaC1BAfzX6GzUTkhk5BWFVGcG9XwbFro1+hiPs9KuAW5PMLg6iShgTl
nOpifM38KN3nUfGzNzLai4KjIcGWmn5X7EHm9acsdm9lkOZbXj10tBmzfHqpaufAtgs5PX5T3sSq
Y1Y9aYCiOxA5H3YA7AHrVgF+ETN2jjEeNdSWpD/ovmM3zrJ60nFnbrswH080gZ0whjyHtTzr35jB
JHgfejaubd6xwUXs9TznVPVMXcq8pSirN3K2KaYG3pYPTFu4VNsuOE2CWZQvTfSmUb+B1SYMYjr3
MVENCsGIJAQ2p9CsfRVdcYNR4sWvy3MS+vjflfBw+2fvouLTKJXnM5qNFszpyE81bAMH4nWibHZk
8qqNAYlN101+P8woM8nSYmeNdXJt4vTDsuP5LHvnVCBYroeaJXESBonCqNmbDMHXRPyjrReZtyIu
7uPYeYfWjJXUS2874oB4xhTBo5qOBX7j6FxxaOCb8W8lu1iaofhHcGc1Rk3AQmGjo0qEXHoFwkKk
K+iAJbtn/dMdBN6h5JmP66fte3dxspwv4COzK2++Anxta2OOH91lLJ2/uqLBUCKKnWRvzQkWT6ae
shFCbV7sMiA6P2OLqLOPA3TrWoSM5soQa51V+Y0dWO9WXLGHs/gpVC6TuUv82M1RzBqNT3GmmdHN
cpMyEoMDRLCtsViuC8psKvdG+8ZbGmOLZ6+QW2dKMZ1Vm5RPM/V+HEOYyjbw7SJCsjaRzWT48tV2
Rs3AdH8IxTGU3T1QMtbmamWFkcRLhddY3AUls92a+Q1OEDDGuqWTU59oHTvh4FMrw3d2SdjOmzZ2
GaHivrPs5q2Ekccy7bAo9q7eugYugW6W1858m0a4yHYldyWH3HlRBkoUaunXr4zDITDV80vtgdQW
+hKyepOGuVWtaHahJ+7sgqxP4O2DsjhOarwST3PW9pKfUuqctObFdMQF1gSz7vK5Vc1TUTmPQaZe
rNE6tHEMoNDCiTbLLaHlJ8YIdEkG7b1XJYjYAaK2ssld5/aPkDjnqm9nfHdF/5amt0VbPzeFY8LV
brOD7eqvhsYd6lGoV2UHRlCaYzwCQlYxuzWd2MJB7Nprh7a4vKEI1BTlaQjwBsxtsLD3YmclwuTU
2SP4909hv44siMNMegyVZU+r3Nu5cIOLqorLMFj4A9B0zSG8ixtCyY4fnmggWKxtGJDd+Lv16pvK
JGRrFnujWiCu1Ll5Pcksj1m4m7zNxXvd01j5DvBkPXWUAXnGsOsq9iQmDM2+TbiRWuGx6G5bcAYr
xLwHptDkkZOi2DhT/KiBZZ/xD3W4MXW2q4eBvb5n3mpPPqnMf4ZSs/AtR3YATWPBA162lNtcqC8H
yCTD9/m2Sbz1jJS575vqAHzmFifQ2gqHg9u0T0msml2p353UefcwKx2pE0nziYLwaF+UJvpKjwGe
QGuvjC+LR/QqTSISpv9W1rM69B1khZBn4Q96uNWaagcJ99l243Hj1Q6+iCS1t2SmkaOC0MI9Xmwi
DRNapz7JHVeuR1AZe4s5n5gQypXigxKUif0L91zES8ZGR9odwGxchZfBIZDutLAs3E4sKQDGAKMN
AleGxrxue+fxP588/8/GynfVN5j/5vu7u7xX/x/Mln3mwP/9WHnXvJef338cKy/f//eJcvA3dP1A
UjPmYJ+iVQyqxN8nyobzNwuwIQAMQDeeD0FO/NdI2bH+ZoIAcXCAoC1zxv7TSFk4uLp96UL/Yd7s
/idIuT9DbxzJUNon7OWCGTH5amk0+yNoIqudsAkrzqluXE/ZAT12fkGDDk5lU7QcyXrstn94aQiC
60iVf+zx/r9+oyMpNRCODcnN5KX5C4wG53XVtWTPV3nJ8EXEDrmTeRwtKgwJUVQ7oinz9V//yr/g
XnhejsQBAdKHXnP+83ih//gskVDJO0HCB604wxxJBw1JpJ3ClDiCPbPURJW3dUHVkqBL8ugNT64h
VzqSvybR5B8jfi21joSYXonyYrf41w9vecb/VJ6WRwfuKDBNwGtSoD79hZwlCCEAERA4HOjtgKZQ
tq7G1dK6d85vTNhvIlAJgrvf/Otf/BdED78ZqwzXELoGVxo4HK7aP74uVAZQ8dDAm9WDAxVamb7Y
R7mYMayruDePSNIoCYlrN3d9VGHlrME/1Wv6sg0OZxG+GLZExMUfHFzbxr9R5Kw/ax2/Hx3lEog6
kg8Jnw4+A398dHKSiGMuBS9VqCabrbfl3jeyxULb4LddNXWRIDRy5ig3jttod297sfqlsGgsQS6j
/dk7XXItepLul5hbB8RiutGqf/swAzSmP7yBEGtcgXpAWMqzECdN9y9gmMJP3IBIBqMhJ3SOCQ6Y
Lc8mPWfsgQ6e2XwpLMFbS7KppJ+OsE6ZonvK3OvuGr/Mb3QaOT9cDrX45MqhvRqTJ8gcMVtc9X5T
u8d6iJw3gdEk3lRJbOlNOzjWe98EhNfSccDkmOmMrp0oyOPN5BvdfD/SqzxdJehR+p6VKw+VHfYE
HKq+KbN7xsWgWYxACXFNQWDYOGMZ33BrVJSugu2lU48esWjJMuQWwJb72B2TaR95IIABh2cSMyaL
WwRqv3O97tEjIIKZKJz8D89Yai2apDbaY58bYOW1U5T7bqgY4oQd551VYHkV3Wcp15xB7rs5Nn3V
2rjdy1BDgAdYhL+zMwhHNaRX1q43gOjHTju9RwBByNIBTO03LoG55EaDH0dVmjMiJBjh1XomyAdY
xBwkFU1VYV+bVkfI7xkoYpxayUXOnmwucDoUm0U2hxhXp5zNppHhhSZ5lmXZymwkL2WnyI7va5rU
ItwVtmpWxZAAbdEG/MvIBd66wtzBN0YOQ7mchgF0EPzgpyqMCPN1oO/yp6Ht2rPfjsJYjfTN6jtG
/g5+siXPYHmy9aE0Bf5XDgaDmWFDdKCwejQfAv3eh0lTBB08VcpQijax6d6VHev0HJrOGa/OhBfE
iMGAgItlSaPT1vz0mzjLdmkQhBf82GgSutI0SEUDYwXDKf1Nq4IZkP/YDduJXryjBN7MNWj35npc
SBAr9JT4OvvC/0rUSAZeJy7pdCCNcJkt6+oEdtecwjQbCVtw/JieejnQ9dbQfR3sitgHbcME9d6J
prJhCteVrwYry8D2PXYfK4hb09Ex8MdBX4jGK7oJ+5JhomRwZTHxcdA6BnWsoWdA7uksCqf896Iw
imnlGip7nztp2J8Ufzd4I7P0i4QuRyd62FmqsGNPdDH2dIdDQOjPel5s8N38ZeU4ReseNohI7OGT
GGV6MZvUfPI6iD1rKHslj4FOqgORJ3GLHaHgjN63r07Ti43oGAHirCs2ig64Nd4GRVZ84PnriagZ
UYFoS4qVmj4gxsMuyGJGd6UjuXZlBVRiKroQLp9PWK8cieTMEQooe73QfrWQ1BAOsnIUazWkzaFx
GJ6DNxL+zjK9b7eDMmOkMvhVg56gCoCfZ7QBrvxJ4e+3GKN4yclqJoPDGYkFWYpq68xt9ZhK1MpV
3ZXpa6bMjD4Zf4i2KLO4PizebntV6SwyaXMKHAyALevXjGJ08jQbQzmnzkdCce1dM9kUVZCnAcFU
esc66dSNUi5ycQUF4lw5NquKqgGPrxXVE93OTUun2eW9rHa6toxvhX3rUnvTvO2tioNGqcL4NEod
wxZRffZLtRBt55DBCj1jxhCgeRnZ/dSQId9PnnI2bdLMD2ZWJST1fHmmdzSljxnn/IV4Xx+ccdkx
1hwW92ffEU1qbbPZViPqxro0uXNhIMambSBiV0SP3irhcbGGLv5mu429XdtDqvBBae3TLDNRmQn8
bAeGgNcsmrsNr4w4eK3PXLNXzgvdc8wW6bIiURwrYwZxZDPPT2BR7vo69Q9pHBHO7EeZnPAb6r1Z
M5zBLpjLoyhNvU9jRQtfaQzwsPKyf+TOn3/4biIuqdWAFSumMLx21jzGG2wKzcBU1K4fCpN01IEq
6/5K6iw217Cf3LMzBH5GHWcZbwc9zfd0/4HUMEc4RzTgsJbFzDy5iuefImqZiJRKursZjxJ3H9Dh
/nXxnxhXQlF9dUzGgHocbshGeBz4KNCA2E7xruaK5bOdydvWA88D6ZcojW1CMMC8TgAwpaiiddrT
lDv3A5YtQopPJEHsm2zQekd9696mCab2rM8inx8qM/hurerBooSWhpgPHUV3zby4OZEfjE4enaat
76RoGLLTCk7lZU9zJwfVx7xyLx0Mih0zAXQqZkhTUfN/GRzX2isZ54ajtbX4ND+HI9Gg2nbcXVmh
cA0Uw2+W5N6RO523MaIk/Q7Ry0jMRPWea9DbUjHafQyynsDJEA7g7oOJsvF5HaUv6hecdqGJC9A4
xHqmAshsfBdnu+jK5NQ4mqwHnKvqDKmQycTSDbhuFBEHFPL+nbTrDiIz5WVukfXjxjJic+clY0OA
mBc0jN4NhzPsmrJw47FKomjH+hxHxyR1BVstUeSIm2Fk+hcSFxjeAidun5TJoopZwuIVzortSN4k
fChrMRNqgCex4iKkSIZ29+hEqI3aO9rAaOUM553XJSiPbDUYzjWTA1wkGafbbExJv/hkGZobock8
JIMJtscVgBGpFxwWQ7glB2jyjXNbu4upgSk1Ej1kEJd+wMmj5srs5vkhDXnNWQYdAVMtLpwfde/F
wdYu4ng91ybw9TSP7GEHZtt95jNb39CzBpe/NHwKXJqhdDeppuyPIK2zSyG3luDWo/yLrgmIzyG5
P/3bFwl2Go9kvdglseHjnARP1EqkUOzoe3+xWFLHhD6LJ+BXZUXGM5aKhKhpnoByjKMo2s6SAEvm
ee06iDL7eXIFGQhbFv2pVgGkhLRLpDp2CZGNVT3ocR8TQTzIxQ86Lc7QMqmbO0UzY3zgbpLf+UYw
/ejtonqQi7NULx7Tgb+myc96JerUnrxM2heC6bSTaJAzPZkF66fDMfAc4PXB7p9bv9JWeM9Rj3ux
Ia35ySvr/OiskMBXl3DF8PRCxlsYlSkmyp3m1a2Vla3ovaP30cB1ocvmY7LRkebFWwvsrDq0dtZo
Rj54b/nsL+IClZjjoYcM8LNazLo+mZ+TVSuvYi7B48z+7uuVFF0Q5oIZoWKy6GJCxCzaYd/XKNBj
tdiDF6MwRhb0zMr1Yd8tPmKvIqGPg0jonTQcDNGTlY03uAnPFD8POG7xIjN14g9z9D602adrf/Es
92F/pAEj2kt/1nSnxu14qyxxHhenM+nmEaE7EsMRKkK0rRdP9Oh01lMWO+W56KyaGU8Fx6QqJJUi
i6Ma70RJ9xsZ3dmcjoYesp8cTUlmBjiyA+4ae/+3Tdsr5HwXUx6F7ZXRV+0ITkScGeuvkiIvomwD
nu/F/S04qx9STXNKEXTxxR5VBCAiO0dpe+fNISVkv63kHABOkWccy8Vl7i5+cyql1XPPZmef5+7V
zJI9mzhctrFq98CNaC7whvymQR0HD42FPV7M7BYa72VeDO6MplJuaJjeiVY71EdhhMe1w4FxMccL
CutAC2GY14t1nqIkGFNJZu1HXd1A4LK2QdT1t8Fiuh8X+729GPG735b8xZwvEA6OIzwU1lr8+3px
8hNYMp7YclkEv/H5D78t/wFvN+87VjM4ibG30Y20X3RUk3QS1YwuQUyr7J0PRsYF+5C+3o5BMWxR
t4Z9ForvWjaKFppsLrZJKMNzbcwUgcdtAAdH23e4sNWTFbclwofpTtyhEvppY8FuWtOYM/fZuPO9
uDvriiJqYmT6kHkGlDaj1+dCkmKL5+xXgMb2VYx0KUTDFOBbtskkegkDzISg1p52iJyy3c5gux/T
puKW6qaIiy/8BCHj8Lg8S3dWLMzYhToKi35mItSQGomZsRNvbwmTGGB1FIEP00VjFGmDP5SdR4jE
hoE45S1OMsKi2XwFh0+XkYzTw1QPVMaNNRCgqqyDC8IVM8u+YQiX1lwHokl3eJKqz4Cd4TewPPJW
g8V9hpbpY9GGxgW8brbXaGzPgQw5O3UQAc9GXvXbeMhf/DlizXUcMkc5FTrMiJtXeED40cGod9Sj
0xgvXI5WBEPpralNzDx4n26MBsGBXbG5xWw234SVa+3GLiJ2F0yrGDLHJozDlmDg+OKHtHViaM2P
kzbpQrPICRncpBEJUJgLbx/rJbOadEW1risukYGK9Y1pWywvhR525UjFcAbtd2Vxb3lKkkTAgVPJ
EWMwL2ZZis+cuTC24vFBdJWjuRcE8StoKxpyk3mHIfjbhW6M3ZHmGZ9byzFIEjTrXm+burvVcLjO
rAUc3UajeGS/Nh8y2eWQlW3upVNyY/e0+eFckz5eeNB926DGdzQYZHXMgNt7xMf7wOgr3LE5/lF4
Y7wPKOV6LYhKXWj5YWelYioByxmqB24NuqQDBD7/kdI2ymhC+tSqygKzROPUzrX1weADtMIvLW5A
r6RfZZ6Pr2NBFGdFS+Z09MdmJah7vM/THPM61grvMdQVmevOQ6Em9sqmhoj4wZnnN4pO5l0r8dlx
3u1BREVRAf2F9NeMVxXowuROclX0PRS1rBt4C2vipiAiOTVhgmPLT1/9kqIsP8JOvebT5H/VuktR
eN3ijmhV7B7DuncuMqooxYmbRr5FvaL6c1DDLfqifs8Mq7kfrQqLNmpHfTAd553Yr9vBo2mqCzFe
+Z5Ls7p306VwTBry0tiluJeLJ8BUHC9GKzGvHCidU+hn5b4qe9qELUmIIjKoji6bvD8ZEH0uXdJM
V2h0zS11Z3xZQCDte0M8dsVkMNqQ489GDtYHroBiYxrEWfbQSCGzUlypyR1RRLVqmXgRAPNa/uAk
QCyWWky2dc+VN5tfoUHQLeh9/UUZcLsfHZ9QvYdfZdXGVn4uwpKWOqOv9qCc2IIEISgzzO7S6jam
65GQNSaMBkR3C/Hs2QK0DIYkNp149F/VnIM18QrT+R6MFq9ZH9b1ta3y9EXM/KZNWg39NfQMfZoa
j0FoljX0nKHPZJYl3pQa1SkqnS+4G+VJIoWuSWF7T2zbH3O0p5sa4O+8csV8HQHjv4KLBNlb0YFn
mmb8kUk/+64qxL6YanmPuc5e5RTVDcUc3HQNEVDdZdWTj0p5NT3K0FIumgPVhCbFhUspXpVSaNV3
9l6RJHiwcVzBhYg30umvPfShz7ydorUo1HjJhvEHHmrqxmPL7Ex6+Izqg1aCwdyzIjXgoVTUgbQz
aOkxkyk8FDiySBg7uAdVZkDeTLNuecHp3QbhWVitR9etUZLXSFP3RBJoxDhbFAxy2MXKXejnXO/d
RPQyEHADO93o8AGBPMsOgwhwUszNNO0rW7vfHqAXdMcR3TpSj4UIJ/UJXEkOOBBsRMdrVHig1hRj
jbshy51wOzr1aK2nxrROFnoou/N+tvE0sLDIbUTvT4zixxhsZbmViQW5cvUOKbv/GbDxyiAl1MTv
iTVxFXozKSsG0tchaxgv+bpgdobZ1gjsVVQB2UZpojMwOYjGi0hWDBQVrAv45/7ZqYeQlqom0/4h
KENcOyT6A/umsiNGacoIB3tl/W/2zmTJbSRb069S1uuGDHDA4Y5Fb0iQjJExD9IGppAUmOcZb9TP
0S/WH0JZlQpVlWR576b72t1kpqUiRBIE3I+f8//fX0uRwDkigy3pNKcsa8xCOA5ImDfl6GGuLIoi
/Vx3I+i5NnVjJlDctPJ5jDgKHSMyXt1XOnApSW0I5UhP4YJ3LJ4bI3P6YG/nlNyb1IWpcOW4eHlY
WIY22SdULV8Hy87vkTVzEPGy/tZjqw4QTo/ZY5c32SOnJ8RMAbSNT0uTuv0hLrRcjuZQivgQS6bJ
+GqcY89TxvE8ETLy6wlaDWyIGAZuOU/taU4vcaZzEbTXDWGzxRmQmK5eIQixj1IhvyAjmkgHDxAa
5SZ60+JQ6Gj13g3hTSTBjmIvo0fMrQWcmtSyKnv1enquvmURKfFgeShFD2XcsKaDkAMUFYqKzqHQ
FoGR7QguccNcHnCqZU4IBlPVoIFbaEymJ3btMkHAsM7PFwuQoUObe8xPlraekAYwcvNREDrDbRSL
TlxNbcuPK8rOYpvSyrvHqST4wgaINsir2rHZpUtngdsOI2fYqqChjRcNDcVEMRsLahnLNfclwi0C
YIQxXbpJq5ZtaKn+iYHHeDKkUSZv3dKA4RVIA5erDIh455DImVni47+kKo+g+TCA2No9JHW/hJtl
bjFISnMbU32S6xymcN1U7yBqtnQagX8dE7roBL8UyG+QjPV+NnUoCHDPkyMJElrdLHbsKDKJg9g9
tYcYlhcq9ZF41JCgOOIKiXd1F5wKpHCaOJEp2ug4AVG6B1KjyDwjkSDEPTezgQxOPLmnSzEGnR+I
nDVjKquvEWAH4iQ5cH8cmyC6bm27+NqprH90xejRA6/aK6c1YWgJBETxRi4Tsp0inxjd2gFmHOkC
2DoFgzDp07Jp6NNGjYMFYRhle9HWUAQiyqprIexZbvuhyB6hs4inWZDp6JWKdLcKPYvNhlrKB2nO
ZoYibVLszX2kECeP3t6gU84uja3N3eiKHJKnuCvgjeq8VfHr4A207K1I4YZtR4eSn/4zIA/aMK13
EbLfHtCxRNUGYTt0ct65/XmA1oySyQg0d/ws410PxAbSYirGs2Za4mdBluW9DmECWGiTV5QCt4yJ
YUX7GPDC8KTr5JKeL3NqMiCuwlj7JZLajIionEc5QcwgDvlkUlgZhiWuZa1y+xwPKmE7nStFdooM
AvUvwnvFxh2Q6O0ruvHzNrJy73wit1VcYfJgYetSAAvZ3MkzQj/t/Mx0qRJ3nNW4uceEet93ZW9+
iuVadsZmPt45wIDsbVT2PBUmB3eeuT7Hh4sOzd6MoB0+O3PApSxjuLcVR3B3h2JjzVALpiY/AXiT
HlvdeeLKZoAqaEhYlFbV7BITYCiHj9DwVA5bl5wCmMpv97upw+gbplLh7pBeFUfBh7T9amDKqYEz
Mjbvm/JTK0e7RcrporMM2i67o5+rP8fYNj/NEBqmQ4K77lFQdJKCG6b2I/AuzJt9AQskDwmUo7s4
DVeax2+1jKnpyYIKMfqtR3Pl1IyhP5DBvSYaqVykKGFBiclNEmLo2cC5NI9OU8iXYKDxnANwRO0Q
dnx1kTWZ0UGNEroejBmLk0HhQa+ynaCg0z3b1T7VJdVrUhv5BTPMufI9SBrot2o+Wp+Z5mHsGkR3
bgDJ3FR2aPtxXaGz5YgRdKemEO14KKzSng6mXHCvtQ0II5/YXMwhWK3ndpsP1VgCTGdpxBGzZGgC
c1FfFZ7Hmscm3Pv0OaZgzwEnLy76ZBwvWgeIsl+rTi3PMIzKL4hQZYtVhJiuc8n5aLppoyKkPAUU
V29nDOij3+iyfhg7LMxbSL7MOci90sPt2xRrzq08PyUDFwFmwRDspWxH7zgkGPX27SR0weldhExt
PcjVaTIIAS9oDc3gYVMbI+q9x9SZVcx5VHe3qCVL61SjJy93sRd+az2kP3YZUtOVseOdQjQCFAMC
oHuUMlgmv+kbcv7KNCfaHFwOty/8/PEiqGG976u28A7S0DT5O7r8xcnQggs7oOJGfB7CMg4sUQTn
qfZy92uv2mi+TryuDo+N2/HwSoJFuwtzGmqeQBol4rxNyWw5KYeOUSLnZxsxjdcFi48JHYQbdsPm
tSFpHRLlYqSPlV2b8/k4pSL4SGLNUgOCmoLs1G6tpvtsxma6PBJ+SnWgrVHpHcpRT+00PYr6zgkS
TKaRle4qq/N64jw14lo6QLFfuC19nyGo2TMYosTRKXEl2BKGserTbpsrdooXZ4nihRzuscl7EhLb
pL3BWiseln4p1a6tPXvamyUJ3Vtdy15eoU7LqOZgZ2u882lhiVvQIum+oTX4pLJ0+RLGZnApl9Li
+CvlOd7G5YkAavxJZdveqhAZTTVjw5ShyzSnc+FHUy5d1SJufFFZZuUXwaIuKOZ4JVGZPSGLUt05
ttt9SXMVcvt4mIbMKKqvmWNn36yqGV7bBeUwT9Uc+Es2gB9MqsQ7H/tcn7tV7TYEy40IpAzhedsx
DOYnZU7xSQuMsRMeFJAUztSnCSbSx9ZU3oNB6eurjlsBAGTtE54nv+VxjsnYs5W4HOakO1UDgqHI
sbHLRmgXxNkYkGMHqpqYzLhMuhMWA+IzXQeiNK2S8qWKKpcFvB8hgM1ItdiH6uizvTikPWcTHQA9
QiywnelMot7YupbhIbnMmRxOqTpGXiV2WMHBWoD7CVABTdIxGIQE1iHPouUuig28wGBGsQmECPku
9eJMJxkdws+iQ/eNNzFFKB5Xhq+ijKJSRW3/ZbS9jL4hoyiG3kNy0eFkFuikuQ0ZS8dg40JOuvCs
ay/dlaSnXi30W9FxVS2jVRnOxcaxKiC8og7yu0Vm0SuzbBY7a+DEFuWmmWB/w9q8xRsGuHdA5L6B
9OaAR0yKs7Gr7NavU7gnddaXfK1YtBPcGKezBxs/0br/6C6EHvR131zgQQ9PrTJjOGYFT2QsFuw9
gImTrbLKEnRvMjZPM5BUHTvJseqHByWxvRsD/MeZjtYF89P5CuIpqmXCRuPbsiOdSjWahBK6nnAO
g1aedSsaETR1fx/BtSCjeaX/ILG4ppnKjb+MdbE3ZWP6RAhxb3hhLFb0agz7psxwunilCE4zZZJx
GAzGuFdu5Za+l5t19JLbLSEjsiQKtUGCaSRxc4iWEfEzbsTexzSfuJuR0zHhdvLOnHR+gZIEAeTq
fIZRnDgncIYrptUc9K+dfp7HTSXH8pJQF++UA3L2yMQh95EBC5psRcScPtCxvXVGzztPir78hI+c
XWyco/JhrLQ6xksyfyTCROw8zZAJmJ+Fp8QY6eh2bKlx2dCwsFMzjvY9bjlmyXl2LsmnOBLY6Ib7
0BSNPxrV65p4fyKLimDiVSK0/Z8kPMx81QGICsOjL9o7ECS57EDrZdxQs4VBeZbENKVAuoTbDDb1
7tcSmffaHKQdBES5nAdQJAhSwdY80B81KA3rpVlUqKDbpGal1kQXni9Q175AwWHeZubqKhkFleWv
X/a9SOrtZSV6EqRfJp4eJX962aKPJ7nMGLmaAtn5Js9mJ/Azet4sqbnmcKBgjf3mNS1zlfv8KUTi
VT2Nh1koxVzHRCH/k+CmaQnxzDOmz93grN1MCLPMoUwWL0SFkmD1aBr7+ykgOKOwqKkRQ+jkhKE/
J74hdZduF82u+QKZEypnhzmDw6tqp+pJik4auB7pmIOU9IhMfmHcTA1dSSd5zeHgJwy/NSoVaWL8
PZ8Tq/uCd5URUE+Ol8XOjJb2RGZlcZPQ1iDWIlvs42BV/YPmlDti+KGsvSkb10IGZGIyOol64pp3
XTLOILLGQNW+1UnGc+hfrfrFm51VQWJU5AC7PHS0yoBp3ntxzwS1Tjrj1AxmEjK6cayrLR6r5VTa
hXsL8zHj0eKs8DJOI3tdNGl6sJRWe9uguCRvw7Exp8BgoCw08tWviizF9ZsIcvKpjs0h8ue2mE/d
DDLvBp8E3Q9EPtWZlbo1cxPO10+Y6uvCr2QJJ6DQMbXGNCl1YGIVf3SzQshDnAy62zmBNX/JNKmc
4GynHtH4MLXmLgFNaW1qSFh+V9GJ5qBZrhpoumO4UxO7r09R7Vcpp5mUxrGnmubcW1K2Gb2MCang
ukHwEqpyTv2q8hrOYwYQ+RAEEE5xsBDYHd2uh8AxRthrEiv1WL6RzcjNnPXNGdhz09vX00xwhzeb
0+Ht4fhvwMFvAAcCcea/F6FuvhXxOx7C+uPfNaj2B+1I5GWADTRC1Lc4se8aVPMDDzuzRRY4E2mk
JPvwHxpUS3yAZII9Atc7OlSO5//AGrgfBENL5AeOq00gBUr/FQ0qLpyfFh5ewiFlTMKaZRuyV+rC
j6usmNNg0IBLxyrCgXoYZEOIxQYXnVXgyaKN2U49AK8hWlbJocUmone0ycpvI5GJFoIRmMVObgGu
iQgiU75dNWW/lVMAMqjV2ToHNpIi80eGL9G2XtAGMN3XCI6K3AJTLwpt3eN+co+RDYqA9SJcsm2V
6VqcN9A/CZjo+7S4TEdnweo6lky+GTNQ3S2EZ5VbOWY15ZBkoz8vKVXpufcNyipO+yLCZ0qsAKfD
JM3hX4WpCTYxwuLYKjN6EhF2ZEaSOfNTjldUcVXTUk1wZkMcTlLOfqI+5ZkEH1hvgsmZz6ewHfJN
KeieooiJ49daxcltn8iZw/I4Ou22rxl20CSakmhf205975AAVG04kAcPAVJIHGtyAoiDNMXBkN02
7R3hkRUSopDMKhz2rcGppGJyyYy7EZs6sBp7N5km6TrAczNOkE5rvdrCafrdoEEFMqPEMHWIjNwp
d9OaFc0l6Cd9lRcw5bYWNQQwZSAv/b6tFOtvKhgSFynGKmbMc8Lpveqrx66msXyYeqp4VKZgipEy
DRjtHIHlDp1ShNfJGRCvh6MuxFZlczDvBIM5cRBE+sYswo6lyGsI1Kek7kfyEUT/bWBToeJokrq7
4tyXtNtJMGvga5DZfIq8QXUn/ZD33Z7+fMPBJ6Do3AA4nrE20uqZfavXtkuTsQ9egSdM4jBxRZ9n
wr8kVogo/1TS1eTsCMmpIMqentr0ME4tqU1tomzGvaKjPlli1aV7eOsAsdk7mxaT3ZBfw8cNCvoB
QKe52ZFWqJRYHOQB9KloGHX2p5KR52d6pZYk6cKurx2LBiIsApfGekIe24gdD3zVptZpCWkvHtwL
PdAx8M12CLsNJH8KNthlCHu9Oi1JrzDCLGTeq+zgKswDwo1sha1hwkLrilp/MYMif5DJ2N/1A3sv
RO0Uo0GJgAXB4To7SobWeUrGkqG8aBQ6yACY6Itp9caxDoeAuKieQ8fGHoZJbL3BKp4JibOf0zph
Os3oXZuXRjXZJwChg9cxzKJzOvPh1wL2920ntfjcDTbpQ8yUgxfo6vZrjLjyo+iH+gw5mINvzy0+
MjJt6xObYE6kpw1JZvtSQuffNV4x0YtqjTnEdyLJ33LMEIp4Nyig2A7P44jku4w/qhKH0l4EEz2f
uBER1OvQJL2rHIZ+2hhj7gGNgIQIdaFN+FVtIE3YhG7dDyvZkEAi2FTgD8Ks3koi4AEGSyu7JvnA
HvyRfRK9ruVGL2Wkh2dbx93DyNJyRy8izpmhN4InWs/9NyzhfNVoGNpjSDvkmm+XtnMLjT3HZ/XS
JHj/fHjSzYvBvDjcNnHCpEq1Nmq5ZjQMb6tbJb+FM4okepwlDzgDIa+lHoitT51dduedaOG5Rwh3
zW2kQ8DTWNUUIgnAKjHDx76HskczYusarR1cFFMTaSzky+D5FsMYThqRnrh4GFYh3nYT+aT7iWUh
Q9XnIDfaDjQ842tEj/bBSMr0qmU+Dh8qa+d6P0Zt82LiRMANLqsWUFqZADGnWZlfer3huBfAbHG4
ORV03JF5enIb1x4dADkTs3hwy8joT+16YXXMy8qyd/gl4ZnT3SrTaee0xVDj93EIPRxEku4Q37oP
uVWVHm8rsdz6QS+QtX1apNGpQRTzdImCyYsOJEjo6MD9z4mlMgTF1IxO7KNdN2a1ExmrG3o4p7z2
ygola7o2dRE5GsGy5YTaX3Ecx0oKJ8RAaTwaLtNlQ9S0g72h+xxyrIF7LmvO6cFIdh5dqyLifM3Y
5SEWtvmJ1l/wKDI3uOZW52EJhJW/jmqOjmy50OHw7SvrQkSDPP71Auq/pk+HM9qvaqTHz1385XPx
ty1Mqh/tOm+/9r1WouqhDFprJZM6iQRWjl7fa6X1TxypBGnGjI1dwVGRAKEu+l//w7E+eJyXwIZR
TDGiXSuvFl7Y3/8Itj0/T9ADmeB/qVJyfsqFFRaGCKEk0ZZMfF1OiO8LpY6bNBzX4n51iDX9Tezc
BN3ngIGD6vy2OJnNg5ruiDJLvJOrPVI0L76iubwLIgGXD21rXu3tkKfQY0TR3Bf1o109yvkhGh8I
bqEhxpzNhwRApC4ydxd6s75xS/Aox3C6UAE+j7u/fiv+Z2Bl/w9yyLCC/OoevIaF1pV/u42/vAOR
vf3W91vQcOUHgNdU2C5lNv9aj//f70HDVR9YcWCM0SU0MW5ZvNYfd6GlP/CjrHIKB4qkMv/zLrTU
B9Bk0sL6RJlNF0P9lXpdvO8TcPfDyFDYzyjkbQJGgJq9K9eLeAgHkuTyXRm4xq7CSuAj8kBjgrIs
Zj4RZX6tTXU2C3Wnzf4uttNiV9lJdJZlHIvpDcYnKm4gIXaaEJjE0CTTRS8zjaIzurKINYr63OrT
aU17xvkuLPMMrc7v8pzf93Yk3T2aHYxPycp4s0Gtp5IfAsrHyqH4sBg9Z2XA/jb3rZ8H8bXMiSo2
akps9Lzj5ofv+l+4337yNPGaa+I44fYUa8z5rZ8e4FCSJAs6mCeyQpJP6/RVqOKTx2jsN92cn7+j
n19o/fA/fLjeY1SoA0IdQXx9apIw3+rcu//1h/lXr8GnMVmQuLsYKr1/ja7HMUQsZLgzKkNTiDDt
Mrqm+k0Lzlpvpz/bUuv3pCUAvfVsyHLMafP9y7hRZcKaYeZFm9Ujzyo7L1dEcczwtG+eh6Z/aFpr
p7CK7JPFugGJdP3rz7l+Kf/0Blh5qQ9Yw5X5k7/LLQdOT0ls+Hi0L7JyTC+XjtIthZULt2f0fuOQ
tN6v8n98YM2D79GsF/Tj3n9gDE12S8RC4Ed9TfYz4KAoZ5DUhiQvB5li7ibpDErnRvbJ6+DW39dk
WJDht/Jf3aMmm+bPHxizKpZJHnFMJitU8cebB+EN8igniBmNVWeVrI+ZgUXMcZPXsK+Wm9Tl1JOO
xYG5oL1pVPYCwOzVjjNUKh2SirxqiYsDQVSCbt/b0eJc945GyyVvgMNdaIM8hSR9NVvnWMQaZCGJ
E5uZqQaUKc7RVioDFLZtdI0eCpe/sL4OxN1vG5N/zIGN8gB9V7EAKLPqT2ng3qP2o/cnb7TJKzsq
fEjsMQMPlbyoCjZ3vTQtRyHnOHYBB1jeBm0SIFmFuh9LxvfVZN0Atn0J2NsB15gf9Zx4m2H9IwnN
9I4U8m7nElK2ySLdnLiMG4nl5aXgzZJtO4uUzExzuUHfCrC35a+uhvyCo+dN0jKXfPtkJFNfzkM9
nzur8HaIAW8UxsgxRdXpZZy2zylYD3ujkmm5LKD10l3UlMn0uz3aErU95ttFuh8N1RZPnTcGPt1h
bwvazmZTj5ItMz3yrovWO8C3xXxU5y9upo7ToI8y6cqTtC2XyyztOctJfe8GCGxZw5dLXa2ykyiq
1vNAvKdGHXx2nqOFdmQjZigAk8FJfVH2TZXmL8BQHgVmF99T7XOQR9kuV7wFKy5msGXuMVAFEdC0
rLMpi656jxymBAxiX2n0dCU1+FA5BmN46BdOu3gQgrjIb5dxclpgFrpm5N2FMxm9ttiZJRcBupm3
LywmrHNkctKJ1dGLyE2R8FUP9exy3o7iF6dAX2qnXbWnGgMD5I2C2G5Ek2NrM0ktCWrMXHleam6F
aZnk+chlwEu47JuUV0oWD5BDSOZaDeLFlykASyDo5MwXbHF1nb3qsXoWkTp9e+8ZRsgDjB24/4gN
SiKux0G8MmG/r6e+2pPZDHRs4UOi/3h153DZp+EotmE7w8ax1PCtj4dupznGnCDGusnduMSIAogt
tnnfqYfg1Qva5yUpTF8mLuYtC0UuAtLWt8AAESMfh3s7KeZD0fIIqgLYruQGMGT8aoQOgZ9z89yB
xtxN2i02I0phBIl8mUUzsb16aBgyz7rxLHAp8cA741zJbyNhXx8ac+AvHnt+KKj43+vjTjIZ0DVC
yVEkOfS0CXbcTf0aHZWnr3LgIcuW/CVu6KCN1qUIxqva9O7Ro4IwpA9yWdvc8Avr9gHTG4Oc0blZ
goEgXHBbvtbusSgsOMcZ3puu8I7WbN9kCQ8S86EX2+PCzCU6HzjmzxIUMISpZ8PgSjGNfFItcy8T
X9vWWviYwouM+wRS0GWkohkLThBv5bA+omr5MlBYb2Fv35sLse9Bbtybax9q/T92CCu3zV6KkEcW
FOA9cwJjty6+XadSv26bZ+DpN01c8dCia90U641PEGKJazHAnWpMWzgZ0q9Lo9gwhO12i2qmsyru
JqxKADRz18BvHmJOxfYZHe2uX4iwwM3GSZ6vRuLTQMxqYExceE8kcfCIVtkLpEI+QQ6AexMv4d6o
636LQTL/ki/RKWpP4FoVT3ybNM+Nil7Akz6jD3gmvJRr75R0ydyGRVlxn2jENxsG/K9ZjCvp7Tk1
KnWfZ+Zy6BMdA43twZOWDSN2PfBUhJLrNnCT6AHGP7HoRshM2UtBO2mmA7eDk2SP5DSBRjQREhwy
L/hmjlxaMdlQrmjV3QemuMlSiH5smcHnds0yk2vZF3jr0lhP4CVVybQJZYV1WDHiO/jR45XV8V0u
IehYbbMI0u9I6evY9ilJlx4DTm7tAOj2jIdUGCekn5Hz2Bif5ymMrm2dC2bAJbwNwYKfyvLZjQuH
xwYKwwWZFtXeChdxay0xio3BmJvzQc2stHaKYruLDBMRNbaSTUo/64TsLeLX3H4+hObMm5gHVnqG
TU0kWBcnWkHoaVPsLHHSPiEyi65So4AU30gC2cDnO1be+qOHz1dENmAZDpnn7VRX+6A2q4+WoaeD
xvd8ifZSS5+cyJc2NNLb2DQ+W3XaYzZM1u+PQBTk/dVi7MRoid0w1s7XqkrLk9jCepkihmBBR49X
hGGGr1e0QCVBFah6MJ8Z6ryQN0kEPYtTVXIH22zYeuLvrYbm+W1bpG69mcdG7MibozdtrvtiGjTn
pFG2m1zLo02G7RaM/nNSsWDYCwNIQDfNuWN1xrZtxys5dPGnsmAFf1sj0tg9mm1V3BlF8hJmBMJV
YWRtOoSge5b4dU/J7rM1KiNxVeiv6/G0MHROy/i1r8Q15LLLplRfnCj7WKj0PCVgFxEmVQK2RGqL
Ivf2yWAKumE8cIIlbt/HYNdKk9RlST4OM+ecbjkOHXJ0CK+tAt34pYm5nIfuVKTDXUIjfS8yJCI0
/6drsXoUWoYJZwUwyi0V5bNe56xCmMwRJp7HLK2XT33sMcmJXuKQ65c28WsFbnNr0fOla8/99lYu
FFbzPLvpS51wNXXc2jupgUj8ujB9PzdZC0VPuMq2GSByKlQ/cy0wg9luMS3RGnZo7Fxl3ON6Zdum
UBvpZ64N53grTDv+zeu6/1SSg+5gLIQ3TYM0sX4uEJHEt32Lq85XagA0pfyui85sZ7gJ0kxtKovu
JYFZWAKZXFCPXLqdgde9fk4ctGwpUwT8Oh7zTJuSDWWr2dQ71BX7pFnu6I8lSEaEhc26PQ0684vU
nQGGyHii53Inq+a8tnTFeFGeEbH+YLX910RkJ8DuGFNzWw9Z8IoBpdtGRHe4YU2ZBmHzKEk5Pstn
nmWiEeGLKvcUoS9inpiHZr3nZOIcbZTFW5hOxg7CJYaLDsGLrvB6NjH7Jr1NqsbMW0GR7bJFb018
VrVKQUiy3vWkKf366/2nA6qLP0YI6hXl0HJSnPV/LMOZMlVIH7Xhu4y8CVHHWkPP4HRR4WtSsXqy
sb7+5hX/6Y7iJZUFyIIGBLeU/dPRQ/TY4OogIzFpvVJ8Oc6p51Da2pEX7tp2+dhrPOAJu0qeOQdI
nce1nBQLC3ruDQJfEgcAa2HPXWsmEy89ZE3WSoqB2SZELGIrzVlDhkKfzvHgMx5pTkuRveIZerah
sflgr25kAodcr6PpNq22KC6pgtj2oYOB3+6cG+FQOq7lprFQOeQU4a3J0xkLNok2Yw2IBrOjauPQ
8lbTIZXxYDrpe/iL98wMUx/LhXGCbJ7fLOSxWvhJDlLPU2JhriUyjLjoMSkgM7AnLwHb+PedkTNX
CEMW8QvQ7GmK5pS3CNFbjPh2KkAg20ywK3hYAtbCjtA1PnTv4pdcyy07rp/fZBIUz1gEE7l8evv6
/nsy/pvJuOQE/e8n49syp2Jpf2z4rr/wvdnmOB+Yy9gmiyeNXQ74PGTfe20r1h81n6CdJsgDoH/7
j1abYVkfbFq9DM4FKnnH9ujz/NHxRTL9wVmlNGsLWdg8QvKvNNuc908kR3DWcIj/lISC9+d6PzUf
MKIIM05dduOwxzlrGnJmaqaX236JTaxyodwHI4FbO8eqhy9mAcEgwOt7J4pWYhNFV3laFsXHLCuA
hcDZZTLrOX3kM2IijxCNSMTcfcjL6wBZKVldMlKXROgFgFS021GstWF/PyKCfcysEZUdkMzsU9Xg
wiBAuuz9Ag2hgZx78UPlTJeoDLwFh1NQcdo0l+c5Us5dn6WOIkKs9OM8eqhDs3wCVV02W6zycg2I
R7VD/YiviAMfeXtj8BTLsvgyeQ1anx+++3/R3RDvuyvrBZU2KW98fxpzkr328X9cVSMvt8hknSUZ
Q5l1r+SgT5fSwLhXkkV4SUyw9bVL4eu5i7MQIw91xtzWQVvfogt1CCy2+5IRpuNRNFgL8Eaisjhi
ATC4awQKfr8snOEswZVhn6TjEv7m7b/vRb29e/YCOsAs06zQYm0w/tDXoxHDsHEmr54mTYXBVgYH
FFPTzjViwnCS2PR/fbms95vQP7/gTx1L3O94fccMRAgnbYNsqxwdnAWX0u4dwmRR7ipZbZxJn5m9
TURfQQh2dswyQu5RyYpg2LW62U4k5v76jb1vPn5/X/S56Tzaa1yLbb+/EAz98WXhhGJQQYbcEuTl
mZFOweV/4FXI7qDhzmWnff7+VSqjrVulKm4W8PYXIAObXW1T8v/6Vd621T87jG8fhs4mMht6jJRV
9k8PuW2n6NoTcoVUojmCxKVjEBsBvuFcZGPwGGGXEmxv9fxkuo352EiXkrd3Tdi3Vog5Ujmnqkev
73OKRYtFOgcuHdLtvuFuoiB0lsDaLT0pPvQDptIPODZWJ4q4iKgaIEN5/RUp0nmyg81Q3bFvFc8E
RblngJsa+jYBBqlYQD+qi37ErCuIDEUBiBXYHASGXnpWsE3Aknxvlv+l7ey/5pxSWnzD/37Huvsc
F93fNp+ZLv6f/519y98NK99+9++TIvFhtWkxeWSQQXzROvP5+6RIfCDKiKQaBoZAHdZt6B+TIoZI
1HdACVFSrDOkP3evdVIEk1Dxq+vmB5nwr2xe9roa/Xlfc0BxXdPi72dqrtjAfr6vwdo15GKMwheL
FMziZ0LFEIaStvdgk7FlhpBhOvXNS4J7wu5ZS7vY2DWUW6rvPNop8X1woRvt7bHBcooVyi88+5TM
MjAifffYmVW4TfPy0mN9Ujz+DH6NgpyZAKLzAoWzsYyBiSg43SKZQIjJ8uNs1vLQMJ1yB4Bgb9/S
X7phf4m2fJfHdDUwCeybb3+Dgdn+bd8XXxlPl8X/BzhM9tBf3b7nPcKw7sd66+0X/ii49AfHNkFY
0tWDl7feln/UW+4HVlkLFwFnSrnONv9xw9rmB+INUfqaFGr0Ry0GEn+UW4Kpp8AjwRHpD3XjX7lh
GXC8u2OVzUFaUmatanjAnNiI3y/4c4oLErxK5Vv0AUDgDiWmmMF0EcoB1IkpWjY4b6pli9NtIqmU
4h6lEIovQpOCxiRGcQrjfFuEwBy3Gv65s3GBRZ8J8I20T1Y3zRZaYBMATkajs5Us7dO2SawwuOwJ
lq/9dXUtTnil6UsTJqBzjWAdfDRpb9lg7IbprDSjhWCEQVs3rrDCWx3rCu45eU3wmZxqgP7U91ps
MmI9qk1VsXfQ0kpTRF7rwIaDeHFKU3EisK1qEGIFGhNN0WbRRRNzMCf8A1Ui9hAnvs6FWorTEUhm
tA2SFqI+jilNElQRdMB05vjKXLrj0qX6OJXkdAsPLB4fsHGSmySY44/hZEiGkM08DicGiw4FJX9t
NHnBI+Qyk1TMhf8susCRgLNzZ75dgsm9nlP68Hd4U8L+K9ZdQ+6ysMjUWVSs+ABtlZC6M7dxW7Jw
yIiq5xKGXKoCLKWaRL7qGBpziUdo0IJZDWh569gjH4U9HOYlKkzLOymW0VoOKVkz0U0Ref20MTFV
nlRO3AXXXcM2vxvtvCMrR+niJLHLil5SXTgkhMwYNmh7iVeaxXKTKS+5zvARVNucqwylPnbvmCVl
F22TDNgdJryYfjw0xChX2i720TJVX6J0BSAXQjnPMhTjCb3tmvCUuTpK0okcHIQ+rFKalnaH20M6
Z0HWZE8qzYJhm8lywbQLTT80e1Pu+gS+SRA7Gfx604p31jxdddk64+rHxR1I8KwLPPOKZMHNlLax
d0iArZ7/8Iz/i8L6p0pxfXRcXEpoAhANM6pdT1I/lqYORgBuEazCeE7jfWjEqxQ/QLXqAfYYkU+5
AxSWkq8ITSrMNKTqoF+KgtDy0a7Oi6RUN5UiGYBk2ugSe2PxMK9XTszR9Juq1nm/Mf3xXumc4bEQ
SJjfDgk/lNFOR1JIyjjMD82a5nOSIMG6DuJWA3CzE5QHFGNjv4lJ820okNpP07KY07ldiRQCPuox
P22yAjcXPscG91s0vrqdG77CAbW3FYHbJ4aXOnciSunaJjl141YlSXkeCQBXRVS8uom+tEdVHkse
xH3BzBTNb9uDrRHa++bNMrmpqqX7lA+eW28EExkkv4Flo92MrOAxR0jwbcb+clM7OjsC4S7VJqjt
itNUy18BzjvCc0tpHB76PEUtGhkZhPXffOXvD6ffLyMyJP5DuMzo3fXPf7iMiTUp2ECC3TaN5W2Z
N/+XujPZsRvJtuy/1JwJkmbsBjW5rbfy3iX5hHDJXWyNjRn7r69FKTKf3FMpvSiggHpIIAcRIfFe
XtLs2Dl7rz186lv/ocD8fjInJZEjdlJsKwylezx0+QGeY0DyVm+uA2t0Tn3Cih5iJ7V2RTnM52Fq
pTSs0cjOFgnpv/+sv/ioMJOpRVjZcel8L1V++qjRUCHXs6p+t2i3/0gKar4fic871Fi+IbX77YFK
hhYur9Kf2rS/ejN8RgtUQ/TWpFxF9j/fpihCTAmSnqcNjflpVeiQ4Cod7bplhsRhDc4HoVxAqcSn
HEAAd/u+roftEtUHVS/L3i6iV4D/1gWjZrW36VWcTYUs/nDUcd82ddcfM2SH5eaEdHWJM3x3CMG3
OqnaT7H6hznbiaZ91ScmvmvQvhfbhTSFrQkn3KLLTIwlusU1ckUsW9LkP0WJgUWQ+fITqhd0p61r
fdCxZfZOOKgTPwvnkwnn/jGpXOfGSeM0+b84K/y29Pr/UClG9fPTM7wmYv6VdLlGbv7v/3X9qvs3
RdT6n/+z8A//gTssCun3Ir35USz9VfiH9KZcTBQ/V/d/ScQsQiyZEzi0poKA2obBAQvjvxpX4T8E
HX3Wl+h7Z4sq659pnX8t/wR9/kcVyVoo/Vfpvx6XKdUA4nA2WccEq3vk52ceDEdCumsOqg0RCGRa
bzn6TvGn8/nbt/qvq3CYYfK3NgLel2uaUVTdFtD82PNvMYsfmyh7TqeAlKo02mXFcG2J+k9N8l98
M1RIVInfS1j3nTqmCpuKFc1YO/y63t62Yus2wRlw4ZnleRoGcTlVFB0//fK/2Fzf7lc/vic9Dn5t
KmRkKO+uOXYFeZ4IjaGdZR+diKj40pBtH3miPPz+Sr+6o2tzzJbuKoNd9a8//25O7WVBwsRlB4ll
fKwrG9ZAYpcfxoQte65i50TYY3eYVVWe/v7K//YduZ5LrimiW0Er5Ls98ecVesmFByGx3WPqH+xd
LTvnTmGssHdF7Kb9H+7ovz2fvDvf/ZWrrZN65d339EyrE+MQWhkAJtg2mYG96gTpye+/0y+vwpUI
fGdv5ljx9m52czCXCBk0UAx6U8C+0x1cpj9J5N5fhRMLdSIHFuovTvprc+Hn30wAXjEygxVAds58
zRwGU4PjV3+4Y+9/n/UqSCVdfJhIoBFOvr0KxFSU9mVi9n23ICPAb3VXi9g/a1onPv6928alSESQ
Dr0w5ptsTG8vVQgPwyjMp/08Rz58TkFxpIbgx57x316iuEpIb4LWxPdR6joU+Pm2aWh2fYgPHbai
AxfW7jsGO0uy/9vfBX49fHiE4cKhlf/2KiW51YXbAEwaLbzPRuGhVD2hNn/vKiwMnJhZAmmGopW0
3y0Q1IuyVTqfmHqBvM1jNG3QqCxSHn9/nfW1+HlZp45B87suDu53w8ZaRPz0kvIj6IEMAHsf2Gba
K3syJ65lF58TCQiI0D9ZXf/+gu/kn0w/GDB6qOvXI8Uq1n2/kZA+2Q9DCKPQ5DXeIWHvescqQOyB
mZN+85xIZEVLlzr7OfXMuSvL7IIkp/kP35yOw3qpn788Zn+eF3ZH9NW0at+PvY0MlgHGz7AfE1di
BTH1oIFOLUF12uQKNcYOclUkdjLLpQuZV0fqMW7KJLzp4j6Zj1Y5Jq+zLU155pbtZC7baRyXVdJE
qlHNXqrOIkRrHAWE0izv/TgywMdgrm8tADbZztU+MS+kpy36pMzH5ppA+nGFKzb6wq4HBWdJpFMI
lb4p7gXvlyIn2QTuMUs62g/TnIVMfkDkMhnqej/Y2Q0Azn07ZJGzwzs4v5hYk1UAeGQBAIghaVpT
ilR2bietLG5HzzLzuSmSCdixN0YwfDo1bBMwAXqXzs0yfwAWtbLdXLR44UUg58LbJYnVX9RZvVib
MqrCdms8u34Iw2gN0kIiso8qCKn7XOYZhIEZeGSRFAVahiBkNhUn8wUgAbt5qUKliJtEmGaAR5Oe
tS0Hei6w7J3aHCBHmAI2Z0fiFRhwi0yDsQ8+mgBbERKOTod7y59gW9ROKkLaEAYggyz9ehtoS55L
drqQHIG+yHe210lYa3CCaeTA7tqpqE0QdWUu0yojLaDkgEuWae+aKbgFAgA71kzr32IXmKf3kIjm
b9aio3Rny6wKNoOJzde8a7HLMQHrk71nTwkJWya6hZ0qnqx0RIXg5DNptpMsSigKcrTHo124KGAz
dOjgcppm/Ewg3fRtkRU7cy8JKmmlfs5su45x/Y2kKMd10putoYXySeYzgXVtHEGsb6QJLnwd4Wdz
rdC6Igyk+VrQDCIQGZvBcugI0CihRfkB+qscBnDC+ZEECNAT4JBqHmtciak5CBotNGpcDzt5Qq4S
PQv9yAhdeEeBt5UsXgRyNnj2ODoOjBBQyLlN3O5idgoPoe2QFbuhS8l/KvLgqUsyhHxq9j/SAJhK
dR1CUA3rm8gmquuyj5y6x8IfuBWqwQw4X5a60S0/mSt3whutbF9QFo3wXKboEf5/M+6VZWh/ZeNE
/AY5GEN51IG/VIeC9pm/yTrS32CWe62zxopXISgXL7hCIyhRoWqZWRs5z+5ykaRJ7lwOmliT+HMR
LvqKhG76AZNM/JfFLZt7YE+YL83SgX8KAQpbm0q2w5PFKNbaV40T3Mx1Dt821kGGZXgYq7t0JPJh
k8Zxc1XXbkdRDM8c43yaEBLqOOlwH/T5GrYa5hFYY2Zup5Poiw9AldDoEkUt2gNjXPTCZNDIz9YC
0HvjdJNjn0dWCnzE0hhK9jHhkj7YNGafJMGnHtmRynkF27KEu55cxbPRd10iQ/C1zgcPQhBx7RHi
WPIv6Kcll2QWOxaSJQg+JKw5wXhw6zDeWZmLotuvKgiKSORSA4LeE+dBwXrFiC+I2j3KywpDqhUy
XIVeOrfbvrK6byPDQYTbLDLE8VWY484I/RkuhkG38xlDiJqHcoRfgKVZJy848FqoeI625aXXILNC
rgYNsOpCYESIUrxX0ibUo9DSJEfdu/LzDA32qfDs7HFxOvG5XKaWTPCk8Rz8zMrPd02aTHclLlTg
zrlVApEytXNcRd4+X6IuKzhaiQW8gBnG53IU8xf4pvVtmBZ5vhN23LWQDuh0bJJ0IfuN7k8p9wJI
y70tosy9AL6HgxYoTBRvuMP211qatt33ydrUKXkraM4lHnReH3H4Nw5opUdPZGjLk1jOKSnNXhK0
p97QixMkfJQ5g0rbjyXBXWsY+qim7dzI+lWTgXi+FGi9NmKOnM/EjC2flC5QJuVUGA3UdbckeiDJ
mAjmcuZtDEQh09OwGeSRZxmcGxie6XmxR+OgVOkqs4FeP5jzXtjzbVgV4TeCOxrJUkwVsC1BO1lw
lMvmC0lrAEnzwgJBLi3/xm07L9mCtEMRnEQR3n2oUHrvCtf0pH4P6XVEwB6t5CmgPwYIFEH9iHz4
S98ZmtmoVslPiHXfj3srj5iq0tsq7mKe+YT4EZepTaaZRW56ASruvHFkcVUMLpaPTkCoIiii7Etc
bbr95qQZZluPPAPY9gHAywIwq3uNq8G7EV4zfigrW30FzdZc52TrYuiFHkWcIflvz2Nlk8Mx0l++
H2nSfprSvusY9rs8+sptxEvCHjSfkjppY4iLVcNQdkY6cJhlQ0evEnbVb5y+Y70kKwIrfdClOSGe
FR5/lffOjU2cd7MBwGC1B8yB3Yi6MW9u6ylt0TYTrye3cTVBp2zRn6ODr2WFO9eaL0wvhuDgcui7
cTv4pBs3XnOH09GfQULJtPkYZkQLbibtgFBrrS57BI6y5jME9Zr2O4v5mzRaeLseZI++gJoZuyeW
D16IJHhPQL7WNkEKfh0U7bnh5HIblqCkicXzgzOYCAwOkE9X6HCLDrnerMqbSABj2aquFP5lWxK0
B/TazmNS55zhXPURSPo5TeObiS2uY63t7UsdBA6U/iI2D6w5+BvY2KMP+cicZ2sHg//a2i7E7Eab
V3i2hMOXc4mMOAF9fzf0JRO8tOzS4hLi7mQ2tY7riNTT0QL/q5ZPvR0QUjDL3tzGwCivJBFmMJwm
zc4SpuUpowH2qQozlsU75uin2Qc3v/Mn2cXc0E5+9N3a/brYMUphyKfVtilc97GeK5SuC7LSq6ae
6WYFmUhfJSX8FWWA/UXCYmxJAgIHvREujwPR9BIiLFDsa9Te7Su1HfDBJPG6BytuSyb1sW0u3aQx
eo/0eeW4DfBq8KUgjXM6XAOQ1pVzGiEju+h1AHuiH9Phy6JC8px7d+QlM2IuIDR3QPWmoKPwK0Jm
A10XASovIcWfVsngwoF04+KWAyZINj9v5B1cMLzbcbzUy37UNojk0LegMwLC9yDM4FMpIZK57bjx
xyg/Bf1nA4M19Dc24ZTzvAZxGF6XASvclirLJ8haRsU92bZ8yMKR5ReFa5mpbmyc63RsF2tbLCIO
IUiPoDLCPIcT5ooZHwOQKvPQtSq8JFtphv1lITTcS2Wc9h4lvGu2ubLj/gS9eZrt+akQd0OsHHzk
CsYV7KFWmVLINhWWb8ikBOikIajShIEG4Y+1iRbMblYP2qP3CaP3qpouY9Rp2VJ4WGG3nVIzPSYi
aDrGUD6TuHRbuIWCY0OqSbJZREXWQtjZV91SRwTfIpuGt91rXgDuvvXFtptWQn4e1UOvVXRTdo6j
NhOUEuxFvjtcBypx4j3aY8q4oSrqA2jERe91nIHJqdIprQ+w+BJSTdoCihrnJodQ6GioLyGtTO6O
bDj9tdUpLFXfbRX9Vm8VPecjQGF2d9iTQEYj9dIGQ79ssdLIlxo8no/Y0vFClP2UUXvjj0GwQQw8
ADWa3MI5yA6u6W5tLHOwSPJmPhRtG9xSzxH5FLdV9jBwOmj3dWjQ19er7cVN0PjisSqqr9oM+sLy
7KiGbhBock/w478y9gScXGvzyRZ6euCuqdc2a3BhJHm8IAgK0ubLYlJ9m0TAGrZxmlIHQ7SOngBc
u7jZ4Ol7QG5F9IHTj91tI7+uAA1imxq24ZoosnHlhHQ+Fp3t7HLbVA8DwX33dkDfDQN0GzzGKixf
iHJWPnmbSXsaDSGLcMHErDxNwKGwbJYj3yNjbbp0e217OFfArDfkF4CMsFpBgAyYbQKgsrh6crQc
l13ZI87fSjQ2ABCgFH8BoSn6bVQOLmeHvJ8eeL9Q2eWk7XxLy4HSt4gW8+yLcgwJNGxIF2oQf2aH
th3zCxDPipWyWBvn4Nfm56YfVx7/kveflzbUn4JUEziGAnV+SSa7QbcMjQYJXmGfW8Kd7z309nJj
40Srz7vOyoN9NSThS0j4A5LrZTHsRm7/1HurKsxF73phAR65SmZP3MuoGa9S3+996H15e50mCHS3
wrUYbnacQ1fwoPoWJdaE5XUwNdQXXU8fYZHExBNXixzXBOS0xyZgxNeeJ4HTSMZEDSyGmzxnSWFd
AdAfXnRKEbDp+oqCdlA5P5hB37pHz6Go3UY93oPPC+6HfH0zVW6l30KOq3eT05fpmSGFLKUUX9E1
APWhKc5drdzd7CiwCxUZMDe5tFW8D/BIgWtNxhGAylhHp1UbV1+KcMYbw/ClRRVCTGKxKYhNmxlu
1wQzFFVcga61guqrV/SFQ9iqDqmY/M4mY61PqEM8o+fnOKjzfGOhOv4kLNgsbJzLLPfaw7LI7+ki
c4yzBqDiCPdyA3ZnAfFdDbgM4jj8OpaxjT6qdDTndfBXZ+jUO3uHM6b+BBYonc9RbEt7wy7ZY/AC
DFwRcMBwZOM3JHQxFw6dh2YhHSSvSf7jexiNMVIL63MTjOY1YhxNMVgX/RU7ytQcWKjVVdrq+fMC
POghEDUDQvSH2TfmyHhwh6nqvoquS177gZEvt2GpOvAmVoZk2R/bbzO3FDXn4Ac1+5fPlqldeTc6
ayaQrurkxFXCSbchgPAnZKnpx96WJcp8NAnhEd4p2cF22PkE0YdRnB1ImcLEEeeRuOgqSdfCp9x2
cFW3EFMgN0fjWdc4CB5C8rHYHgg06EiuJVBmg11eNnufzR1SGwElHMXqNdTGLXuinJFDTMFOQwi+
o8+Z95vWsdiex8nhECfaBiXiAHSRF5mHoTjRITErh2Ay5fJYWEmCBJskhRJgUBF0nDDC4DXghAP6
PpteLasBBlR605hh7XAI38yqxG64spxgb2eqLbft4EvslXrJnzDsBM8yN3jipN87emPcMPd3NoW/
ICNEkUlfi7SFrMsJho8FZVztRN4mBLFkkRGXvmriB5nHYyXuob3EvovPsbOX3dgPke7xzk9hGt4v
HXTDG3oQqdhFedXl+4B/+zFoF/s0LQgvYufQ7ZelkBPBVphTkot1dMjmgGvBIxco606wTjbTbkJc
km6HOaS1CRMLMqjMGz/b+xgyOqxCqcvbCLfyq0+CUckG7IfzFp4j1M4srfj/aAhQwUTMwS+tem4f
LbsFjeQ2c/1oT4vEQYM1aNv564tqT3H2cSpSHdEXrOcL0uymb25kuS9wUNno3BmwJIFakyEGxXDU
x9SUlwX1DIF9iFXGfNi6UJuirfKL8boT6XVnkTq1aVSqr0tyzwoy6Hq4LSp05Kept7xibzNWJJuv
pluMvTLVyDH0nMo9y0DEPpv1ZXWaBKXffnLyPrQvoqWCqV1LNbMCGqZXeAgdfqkNRKgKcDr768La
IRFd2we6JiNLS+lbueBMGIf5hcqreNC7JVTohgc7HdbIx1DF8hj26TTNbNlj6W7iOQm/VSW7HhFZ
8Hc4eKbh2diMkb6fsrSvP+SVwC3s4ZOlq2lbienO4iX0+nuSnKcGc4eYcrVbCjqAmybqZH9TTdES
nzcTGTgX6awGSFV2GfTeh6hceCg3dTP4SGGjBpLXowa8bG5E11TjU2h8v/yQNGM3xIfRjUVwlCmj
YLBW3D4wnaOmpclL21HNVEUSWrwHaTQTbVNis75pTBfaR6fs4AWBjHI4XnZzFDGNItZwWmXBEgGU
unBwTel5i1kpnnARt5GpZwjvHdnsWxfkcwnc1p+z2qLk5NT2Anc7SuwDAyfNLbNht4kDkKoGBnUv
poh878LSEMyW9QhiE530mrq2vhTAkljW2qoiVBUYrvc1xV29HGeE2dl+quO6YHcQ9CU9CPUcvvkW
Fc2arM3mDqg9YGnvgeUwDwgBWiRxGEdop+kAYbZhLUWYIsgKfQnHIQvoe84QvRhH1OpVDRCLzI42
WuWdO1UQlec2GCLumklqRke54UZ8zQLjiG1lg15yebazqb3Ay9KO995Qez7RjjUjgOu+gqtAz8wl
egIbt5MAdQnrnCQJ3LqYme/Yt0zx2GUssdCGAA0RqeS1+cNMiER9jEUbtueF9rzsdsonEhwcfxIR
h/M+Ds8ngoQnzpN9b1SBZZ4xwK6qUEEBWyMZ3Be7nnIOtH/bdk5wImqcqacFUxai4FWk3E+EdMW3
THtqrNGTAVORHRP4acV0OjtmIvsHTPWUhMesx/wHu5d0XUHbuBC6j2knc2AKyq2wTUe21TyiIMkI
AGhKfTEGWrApD5YHyQ9VcUo44d4PFAPpH9Oqv6XF/G+Kh//H6jBX8sp/VhFv0+eXn/UD63/9Qz7g
in8gAcDU4oFctJnkiH+KMB3xD3ikGBodRrBMePgjf2kH+DPrSJ8/xtrnMB9mOPKXciAAjOTwVvPP
mBcD3v9bkeT80TdjFoaMfCymmfylEf/DpfF2xlQvfi+xhJz1FipAKjsnVuMpXMaoOQWx7mzDwlUW
GRVhp5hyRHV6k8ULtPYwAi5H2E6xTadiie4jJyEFwvdN4x8yxRHufFlx/ed1lbe3CBuXETkgQbkH
ZmdejIN9sTrSuAqVNQejK1c/pE4fdVuKJocTYzLkJGIlTeKxJ3SsZMW89fusPvdyzdn21BsLm4hh
sWhrN/n2cCJJgpPutmwLlohGUmSkYV1dp1mjj5WyV2a0tI8mEyI9jpaLiTURnGRkNe8QgqqNowDw
fmCuUNkfEIE4MdV45doXIAmKT3ARI3VScAb1camW6XPSNcvOmjr638j93Gu65IS0zDqq9Ycm8Jad
LuMH4Dxzg1cvDtbTl7V4jvVR8FfsiFKbxe3Yq4XQJSTV1ietoURQ10TJbc4oFhMHH7SZkHN1fVsy
bgoUpWKcKHFFuyBMb20QOtQTeexUzcuUeflr21p2Dvl9oFJZDUcyuUvSqPNuPUvL6nOT6HpG8JQi
mRPT+OKsQ/QFZV39JW2D+VsH9rhdWMYQt+91U/pXciZR28QNjVFfxIowUOP1l6GqlvwK1ww9Isu4
7lVrstg6wdpkpaB4Kwc2RW2Przn+wOamjH1OXJuko5Dfu0nS3BMyFZ9pC3CoPYf+iS2H7AZ1aHEy
gp9j7Sf2DHs9407YBam4I7vRUCTSLFbTIUMtUVE9NqBU4Vwq+gKXUbsqITn2ADGx2VFdA6ArLUkB
RrCZwvU+r6mHcZH4wO1r8pgwdrD6C2K0hk20NDS7qAhER/psUMUN9zdRXrnpPSLD96Siu+F5l4wp
5a8U03yaoDxghl2PvnXeZyRhHKfYD69pcPn92TLlcJd8QA6s9sQTYbmkyanJUgr68iTQBVpgU4/e
I2eCZJtZRB3UNQmh7Nq2v1FtEwx7u/Gbi1mp9IOllDlA2gMo3kdafejFym+f4sW6jDligXkvxXzH
4Suno+vN+gSy4nCTpM18hcnb27nFPFkfQtP2N4QzOsF2Mm6FIxQa5aNjWdWJm4Jw3IApEOnezMo6
yqFvJNmuurxzkWLzCnVpe0qfQd5MbsDwt0r8zzGPluaoAiV/a0qiKTfgWBZvW1bIgAmDrEVzCr5Z
FbswK1LMxCIi/jwzRWFd5GQZfCS3JIVv0MoPYcGd1gOsAtOdzm5qVPvQ9SOQ8ZfUZay1YK+jMF/P
9C1eg5ToUt7LtiNTmn4Mx+p4prcC2DkXqTDJrlFTz/O5GRHxlQgNdTWFcA7stqPySh1As08oac3o
nqdG2t1dZPLB2SLeTX172yRW7i57ok9AZ5wWkaGXi7d5hLNPJEARB2m+M6rPRsIjKjx3TNjqcCDT
q4q6kdCUqWRAoc7jsG+djhNyS2QuKWwT001dabsl7UuM8tBEYxWVWwpLJNNLZxf35M3yMZkzUc2O
jypOQ3ToMtT4hjdkOJU2sU7Gcglua2QC657Wo9gYoOTpA0nHXU0WkOuP6bNEF1g9RvQF/M9LKevi
PqQjMx16h6b0ZUS0gL70mfVl+4hzA+EH9Ui/+lqn8H43uc5R2+PFU7tqBbEzL/D85771VMIi3QYn
KsokA4GEM2htq6eUHxf2IqO4kbu/S72SeDnIQXfhXEEsT0tOSL7KUQ5MrAszDVDOmPxFl4vX6rOw
8MPbtGqTHYAHwn8zQasLMEhvgZmyyXEA9/1ZgGfZYg+gU20xKob+VKpDxuEtRHZbOcdJReVjOjNT
BKRbEZZS22Tf1sbeYdQMNgoz5GnVldYVHcpxC22hOAFk6h/nJglP7WbMGNjOk/c0zH2wJdGWyTMK
7p0dGXWi06G+iFjOLVqOy3xP8ZdOtKVwearcI6qRXu64wX4MC7di6s0o08U4Q7bkEQqx8+AV6nax
EZ3XCRm3TW9/86Xl3MMFCQiVYIbG7FaL0yhtqkeA7L46n7nXVJrBl84pWv2UJqzEZ30+DO0LFnpT
XzZZTdw6k1x+cPzr5nFyB1hEQGjF/DnjMFkD060IPaAbq2R8OelSJi8AcPNnz/dd65M/9UVyoaui
Cg9xnlvxjheEPujII0NR7QYD4p+MtpqkJ31DT7BhLmSXQB56v/rgF8tkUxZjA9xwsCeIMgNaNWyY
qoaXZbaYaucUrKWtmrtj7pp52+qO8j6JcgjykZqvSUoiB1BUlMO7yRR5dOq3nDNA1cwhZkZVqw0h
l952IcjpWIomfPIYrO7aESAxdgErv1GmDS7ivPBvO70gJCMUEt21kNX0pbTEeAH7rnlmPLwQ6JOh
bI4tYln3izcXdxNCXAa1cdo9D77Nb39SpWwzJDRlxKCY1EvTDzHcoACxXdeGxzjL5nPB9PtCNUib
NjnlMzNLemnzIlGXwAzTvPRp1/fqhwjn/0Ux3bxWd51+fe1wNf0PsDK5q5TyP9fQ98/V8lxlzz/X
0d//yF9mJntlgqKaxZGLBw8u4z8LaTdaVbirRNd1qJYxiv+rkkaFu4Jm+Gc4lqgSKGv4DP9S4Tr/
wOLkSozSrrtKE/8eMfRNKR2iWOc9CtBQYXW2sTa9K6WRW7hJZ9G3i+2JoPAoautD1lZT8gfB3ltZ
2Hodln4/8iKqF4THAeeGn2VhbRuqll54DiPK6b+CX+u/0pquP6J16UlnScY/aBHfKh5/XA8E5sph
9WWA9eDt9QqXdbCtR5A+lN4HnbSo0uO+vPjpt/6F6vZX34pGtgcDH08uE+u3V0k5+SqOSfkmw5Bw
g2SUcW/kZhB+woW5bmhstfv9Fd9qLPleEdwNHpr1gZGIBd9dkTazCWnf0mCWhgZpmWXTLhW5zBAB
JdMfxKl/uti7m0ho1DLOAtEUQJV5OpZuLR7oAtjZrp2S9g/yuX/7xVCOIoOM0OsiW+dZeXcvO+jx
/RrAIZrWusmboNqB0tB/uMovvhIaA4T1SLMF7vD13/8kT3TQEnVohQv6eHN+TnJWd9TEcdKVc+Xf
fQT5QmK9FlhIvOGrkfHNpbJS9PM0Fiy4jXPq8WW2vNTjH16sX902hH+cqTmR86i/e4FL1cOon5lp
6EY6uNXCknrTy/9Amnlne/z+3Ln4K100jdiIsRK//TKuFSi4l+gMWvILcW10vgWsLGyatDsSeUb7
OFi6wVw2g9c+J5o51kXRVy0VD0bxfKOwqul7chMXUjFNRL5RPNGIIrGuKi/nap1zMOfuHaCKYZJs
u6nzvaPvFxNztbbWYNADm7pGj07yjcJVxLtOLHW59YY8eoZjSEj2UgkCkipPmdsox255ygQGRRMV
cYD41HP6ze/fxPUb/5fW88cd4UFFdLra8yOQuW9+XlYD2smWZFoyF9BtmCbaJKXUJaDJrrj1B+QP
Zdc7BzPZiAKZIkZXv/8Av/jlYY2i6bXxUqwP2NsP0JkBgMXoFRuiGkMUUgikbDH+CYfxixdmFYxj
gcNDAUrz3YKT0PMYAjsoNuRjzVsXZd8589ZhZ7eF//X3X+jfVlOWNNuzvyNUaRTJd8tN7ntd5nlE
e8lCVy/BNBD+i3KQYbGvRXaHBtT1fpDO/5sK7+8/orR5O4WgmYTr6909tJopI+2USzpOzleU08CB
PZz/sE28/6Vc4N8Smz18NvTX9G3f/lKZQPQoHOIKdGMBfOu9zExgUcc/RjT9+4Xg06wScjYkmnbf
XY0/rW668A0o/BxHIakCZw7dm00gzXT3+9/pV1f5UTSsrGIO82+/Tj1VjMct+k9hNIlN3zeI4MLh
TwyxX1yFOTGOHclVBE/g26uo0ZFd5fZq7Q+rc4K5EWBwWPtRuP7HB2C99T+/xa7DCZftBq8H3U7H
e7dI5wQ6tclK+IrM0txkREjuGMDOL456cXvU0lXq7n9/92grvb8m+wKeUra69bKA399+s2ryE2/0
GciMSlv+1pCaooHiVla/DxtIqadgjP2PEkpBDBythVXIStMRlOu57XFRTS85wZQgzZiRdOSr2A7s
wNZfxzK5bnu1JwITTA6Aqm7AgK7mLybieEzzydWKw5cuvi3tWMrd4DPT3YW1xHmJvCoHTCU6Qyir
XSXlGV4bAi8Ecd9EWosFVeGE8O7KLRd4WtUSSORcnHfvOFHLJ9g9JLX1c+q2mzIhpXgzRWI8IeAd
iW/daTVuK0uvDpSxNa+z06B0BtDpz9t4HDnFE2Ai0Jw6A03QiU0TiXDsoDpq4jL9RM4OYd0rYzmn
ydA29Q5FE8kyJkwRt+WpwxhpdseVXMT0oDhb+gRwG+M6ptbl5PjFth7Cxj6oYfJoRiwpQXO4Yew1
wDD4IpvZah8iG3IZYJRRJkiJ6iqo6612qhxmSlL5/XJmR3Ndb1qU6QGhPKmf8gkn1lz874BQs9nx
miPtAWZfCYng9wsbkdpK5RMK6Q/zGJPXMVah2bl9CLEtbrSd7+pomIKTxAjSn6OmEl8FD0G5s5h9
fkEEnY6PFmqb56Aelm7TWbzaG0gH823ExPFlKhzsqL1S7f3Q59L60vj2ci8pSbJtZyi4T2ofCw4O
9CHBfjByViWIQy17bUWt9dCG1eSRWJI5nzqCPJ+sGYz2tsEZ8BktexYPG9MFNKgIaw2Kg3SLhmSk
KjA0llw1ym3rMOA5+ICMmGG6bd+Ks2KYh/wge2t46qrBbp6CQnVyb4FFSg95yfHg2C+NmA/oDGkn
oJMV1sHiGI+A0CyIdqwchgezx3ZwEfBYwZMF1bVHoZfDM5jShOc8KoS4Le0080kH99vuBVE2iXCG
6GLrNPRajvetXa7Jp5HdlQiZiuWa++7kH/F4OfZXmtxl9zBrskJP6HqVTB4bq3J2BAUFn5Kpin0E
rU1+p6w5W0kiDTeW5lc7nKoZLA5e7WEdSdpjIbbtXCj62eQlBd8QEWCjRskg868mKOliDrWdBxs3
q0V2FkZtl1+0fZ84W0arQ/PFWDh9yPzQ/RrHOvjpcuLxxjcvQD8zYK/JqP0d6rBpIQSbKJkb4irT
ak/uDnZ0VJ6utxmIO+p3BRAHtal6wrA3adtLwi5nepIOWbct4+NGVecRlOeYITFgwL2HEBIW+5BQ
AyOryNSlzznKXKZZVqhqH0mcMfJohBp9b2c41IKtxZph84xHQznNiHc9We2400VxFslI5Tsk8o7Z
JojinuYhcU9VHkw9+l5SXQ4uGnkou3irPVTSYR57+rMBkdV1q1yZg4yzcT1EOfSt/Sj5P+ydV2/c
yNqt/8pg33PAVAwX5wNOs9lROdnyDeEk5lQsxl9/HtqzMZY8sDGXB/iAvYUZj6xWsxmq3rXWs7z8
kMgqXfKnjPItnDzjlF4PcKhh6DZIuFRKu0ZGV3kInrelbHgwZWKoMxaOGEovYKmPEYfVw8Mr+yls
GhORJ6bEcRNT3Oduxlm1T5M3MNjENR0zzKytotpRYkx2cbQdSeVdaWsysNkm+BtbswzIXUKyUvUT
6S74vTRKs72c7cJBU76Q255xUP9lxBOAoDm0fXdWOeO0TcUqVd/P0wC3w0YRysImT6kRb1o9KSk3
ZzsMoSPT7QNRFD0N9aHLrrSp5pEtrFGM5G9i0RxTj6lp0NZeUwbmaPk3DMiWZossy2+PEZ97dtNl
5T1pA2+80x1yR3x31FLOISI8xPjfMXTNTd5OdF43+q0GyxfSKlXq9H2Bx7nJnKK8ps0WLo4YopRy
kBj299hP2E5yyQz8XBce92ZjXu1fJEOZto2ZlxjHpWOqvMNF5d1zpBj2WjQiva/n2I0oKnWKr4pJ
d4rMYQp2qksEF5ObTpWeMDZEnzScQ6AgwHQB28xcOG4NPTmfNLN38a1mCcqdQQZpR5toqx9xUrYE
TYQ2XGpjVJl7haSMeSv2AKqKmLHqzuWu8qRcRcGvnknzYZoq9pCNMeCgl23MVqIriRQyulucjw2P
zoYQgkk1YqKZ9YeyVpQ8LZaBS7BNawaGHTshoEE9d2vXMJYnzWU1viOXQeVp6qjxzMWBFpHR/3lp
Z5QbUbii93q4mNiNYIq0sYPlwrPyYJIlkC1ch/Fjn3VCBCWOtzbQp9pOvqY118gjv6aoj5L4XMEJ
pGXi/ZLMTnNWpe7257RTsD2Jn7bUKcm+qghOmEn0weav9RC/W7c5Gh1iQSAlbV9b3+lXXApSiAgy
LNTxfT/ZIgmtEnh14MoVYQC1K9cvuxxiPOwRBzt/DWmg4wTFSHjyiooaMPysPaW8Zqv1KBN+re9o
c46WI8kIf7jAwGqRouHGg6vCtOcMkz5gig/CTHOsbPkg8vFYSp7JO9Ifc/qEQ6yNwhY5KwrHthTR
FeqHquDO5KgNF37ntrQ8Uc7Vebcihvj5CXq2I1/GLOrVvlpdF4eYpwNJEG7M6WHpjNnb0JdkArDh
3mIcmF8lj7TeRy2fqjPOwdJ5Ec3kaabZGxH5WhGAAGaKjvgAa2qZVc9E3UYT2+DpE90pKxqeRi6d
zWOQgAvG8Fg5FQ9U1k4WDVhWbwXmVOGMqyC6GIfKpnycR/OwWEFJ+ss8Yl73OLrUQQ9UeI0j3HaL
e2jashsMKyfnGcYmuWYNk9bxcBJ+ze0+nViUzYkmFtyd/ig2LTPAK5mKKAsHli2QOhaeW/ueeAAG
wsmtX2Zusx4xnCR+dA1Nck5yp4jOnuVKZ8e1DyVX06m42vKk8y/jwTHjoGVQ1AajgR1pa8xO9pjo
xmgBIe0EXXNQuNOwYajP8aWC7aksF64RrygIFmQCsuCOZ8MigwLW3d6Wqr2wYi1iaJgAfqcJnjBS
MACnecIHql2TcPGcLUqI8+Lxoekb0SK0hcpxIp1yRjMiihExNJheDMcUz5GmO8PDhEVKA/XI+jOg
UGyeNwO+EhmOLP3eWXkkPqdCb6qLvAFHvln0yuO2ZiFynqyxgg1tV1q+r52x7jH0I0GBqzS8PCD6
J0ZKBjr/MYPAjZkMQL5GJC/V32c95nUaDkTP+nOSZrkDAuIycSCSdm+XpSWPVLa6yA3SKF0g4i6b
ercsLFwtwyKoZesgVm1qredKx/IvHgqHLm6CVGO2b+NoYcLEHVUP6nxRON4FHT4hQNHJu3Ur5jo7
8j+deyWwG4WTkU9FaPWIkEFVmO1pSYmcbDCIGQ8Oqlm8SXBcfxyUW3F8qJH+9iCWeOrNlhrGbrIZ
1klJ5GfDngDZmWmM9aVvpWvSLlaAbjKS0kCJ6+vmvRxzTIwOXH6Gh1WOgT/1UFowChFiYoeR8Chi
+5/jJ3a97ra3OMm35tDPeuBViZHRbmFQEzVwTiL6OZ39hGYU+wGrteI8sLfxdqJrdNJgNmZTiuPT
+fbXW6mVKvZ698bGkBkb3hL8Jq7w3uwRdRoIYTRhntAUi56TzcWRBLqKovmijmWEqyNRGr0Q5C+W
rZuOLQ7KfJlvyIHRd9tiJAAlA3JtJghXLGLvTSX0ITLDqr4pYK5Wd/bQDV6QsGNbdphjM/OIy8N8
VjD8B5Ik3A1v2WrHaVDOVao2OKWcZ0f3EvfBWFzrKFRFiNajfPEJRWh6ysg++NdzkRr6vujBqu4L
T49KblY25sVSIvo///oY/XyIhOnB3llj3y7TlTdDFdymTRRXIIm9yjAeNWeJDpGfmQihuLAfC1qO
H379gm8HRlBoAVJbDPxRp0ygbK93tzTXu3o+QzxFXC4+L5ost2w6WCfXizKCf/1aNjMjVBKgJSgl
b4ZTUG8HVdhpjStdt0PgW94Ok058XBwKpX79Uj9v2oEUAgMD8mkwbn1LhfUr4E8IyxT5ec17P83n
y5ni5d8cu59fBIuU/U0rWpUfd/3vP8xvMjTH1hmIVJMBpvc6oxxWls14/LdvhYsFZCk1YHBL3bfz
m9KTbG3Y5GwSMgsHAxJ+YOhVuf/1qxg/nwjrz2ekAibPxBn25kQQDo4GXOrNZv2Q6pACMH1iiWgQ
qHY6KYiQ9nrX3vS08KaP3qwM7y5jK7eEbNkJopg0u5sXPJla5zj3xuweEyPO3SByy8nf/vp3/afj
7hkO+CdIzXx5c9wtv1lrYdfj7qo7qzG0Y6fV7m/UlH98EZM8G3NUJulvp4AGnn5TNTPTzI5tCOva
hk6KuWkIG/763fx04AH+81xb+Z2Ibv7b+VJeuQM6dtxuNEepnTYmRMDS1tMC4hrt79hVP78YAicG
ImZ1HifvW0EqWXoGV4IMJwMkGS6Fhl++956kWf+ONPzTqI77l+0yMgMuYekMvF9fHKZNUhpJCuia
Ffcbe67HI0+z7DpN6vgycggfq97X/+1lv940Td1hyr5KOOLNrC72ZG92HuJBijUfbkNZ7+BH/AXn
+F/5/D9MOn84eX9CWD30Mi8pJu/Ux9fd5Otf+y6hO86fiE5MSR3GM9ziV7bnd5KVAKTOfcVwkaUQ
YS3/bzOqvXJvV52KcRjzXXv9cX8J6Jb4k4sCSd3CROp4yHJvoFW/gli9frry0y3Xs9YLmioE2wem
+/qcHKKYRggB8s9kI7sbbbsPEvTbYB5HsR/bpP9XSsL310Nz4p1xRrLXfvN6pkMRkF8KLyzzlnin
BoZj62lxZP7mFvLWYvvtjREp8iCqfl84vH5jxCy8WoN5Hxb6NJcHUhddsW9turVgMrjGZUamncGm
G/uMZnInMk4FIRcaedLIrn/zy7y+xfCmbW7Nq+xtrQIKt7XXv4ttpx4yhBOFib7kB6814gcoENW5
nJcy/81rrQfwbz3g22tBmeKUwo6kw35/c4CJBvfoXKQ+ejYiZDRbHQ9Qqo6KQOk7Q8nkXCVLegN+
sPv8w4l/8/01/qhw1rCfU93/+Y+xrsTevjRn7KrosWpClHr9NjNiQkCVBj9sXGO8KFw7ucV4i/+N
IBsTf+yxFG7g4j8N0dBdJxxnFo9R9tBNgiAIHsyIDFldPv7m1zL/6dfyYDgikhmonW+ejUZTZdT1
CD8UNZ1EXp64h8qa2XnCGgwIcjCpJ4uxs2ScbrWmn/Zq0SpAmC3jS5tJzW8+oJ+uOMRuT4eBwKrP
X5+lr49SBQthFIoPqF5mdvBZ3jpsfSmGoamlHMdjHcdL8ZvXfP3k/n5SeFwSPo4LngdvTQOqxDVg
LhqvObXqoiios3cAXW1/faR/OvVWRBNrJbhErM44B1+/s9KvO6bxkwhJxkrrqjfgoNw2OjL6RiZa
+XnSytw/DmblNoc6x1f2Gz4rev2bj5qbyuo54vTz2dHConr9G2Ra3JoyMrpdM+kOYZEuN6AE8+xf
S5Tyrv84sAqAdGqKD60xpI92rhvywp994MaUZtUfSesWX5F/1iBPUgpKXfW0X3YJCy9/ywI6LTZY
xl0DtjGUs2s8oMX1mLVjEsa5PT8Ucam3jzOpwVtznG38kHZsvtjgW9Q14/Jeh5Qgbdob5TQ1GTpR
q7ehV/WzeNSHWbJrJVEnl4OW5J08DtKkO5J+KxKAzKjMhhiN5V8wrC9VSI6m1zYOKXVaaZWjbgCU
phziOWYf4QiQOBjprXFfm10S9Rutbt3y0LW4Eq9bu2ierNoFIjVPfD5wasvW/wQaUyiMp3Vl+YyR
GwKlN4phzloplY/GpusMAp+NYQ64oJrKsF8gzNrz/SAHoQ6L3hXdTdIay0s5N2a91Wh0+9zq8aTt
LDAQOmLXCvbwRqqFNoNV4lPkqrSNgJm2+YFw1txRXJQsH1ITgsZGLL027biRRBQYjo16zmH5Ke4a
7Cw4cHr2PNKUZQPR0zEJtljE8LWyRDUxSkIAOkMiAWkxNi1KCoVy04TV20r9s47tVZ1NHJLOpiD0
L6lUNV0ZLJpObXuXWG1JLfRga4dGQJkrS7OfL5U72lBmOroAwF2QAO4jIn2BBH11KDCn4dxFLltD
f+TFMF+3TGiiAVTEEabhOAEtcoYXWfuJftdxW3ROeinqyd3LtkieaHqT1rNpRVPLu2aud5Og0emh
VchS3HVGlCVblQyJ/gl+xDoAJHpZ3TM+jIyzIIrlX9au6afuno8HRs6asBrf9Ry9iUiTKoa9Dg3F
SzZjzb1B29QUz1fnZYytzqChjJsQEDqU+CYsOjXY3CVLqAgtvANCcLYixutlrup2NbE/EOC5HX12
B0K2p7yY8BIvg5ZQ6rauP5ki+pnAZjp4xQYwHVnYaJn9bAuhDhht3TUq2S+icNRGdoURURJnlQSV
DZTGABB0+mDAJr8sZ1bG2x6vH6WEdHaCIUt9Z1eUnpPtEQY8Y+s5hSIZWTs6mQ1/yostbXrtVY1Q
WAUk+/ojt1KN92Lj1NnObWErFH7EldTqnJn27xzBeJmKQr9G3WGhbxqZee6chdy3o6v5a8aXj3lE
EhDbb2yY7zldHXUxExk1zqrSlnpL0ygW+wVyQbHnhtENH7BJmJzgA0PGT1MVjxRLUN0hDgtaQrUf
vDF/9l0jL0JWQQwJKTBOMvAQqJ4bcCvdCFCjnhi/W6M+7WsCENN6Hxsv6Asbon0cW0RH4EzP0WZy
48k8yLxgUCqKTAa5WxGlzXrVrAyoCohD1bo+al6SDU2gQDYZYRFxZIMqz80907/aQtX1aKNsC8Zo
pO/rGJRPqnvvF+DWV4XZ123QNKk+rp2w8wD0e4lqpLnW+FIQ+jmO6ZIgHuS2cVEvCebpDGFzXyxe
u+yFpbQXrR5iiECUmI5XLSkkCGKajMerODYAzIyZNVwQSXYkdHC31Q9LG0UJ9TmxcLJgQTvK6d5M
Sy8jldPBbTER7O4rJ9Y+ooJ41ykl3fSSLURbKTerzT4YUz9TWzLA6ZOHc6QLI9Nbb2SUBdX3hU1Y
l8MRRcV5XjzYVAgyeLzcDJzayUfCf1gKIcWFuVjEMbCUAl2vRqNIIWc2BTOAiHjfrpuAZNNmOPj9
xWALb9ozDE3xTOYW6x7gkcU78FHmvC1nOdD5hLd5T653JVnb4ANckLHUaCWm9QV4tmcFLJWdbmek
FO1AOreG9yy+W0jalW1VIbdhpMG0sqroAGKdPi+4aAAsFrdM6lOTuGSBtdXC16LhJ3ZOxEpIlzax
StIS2puaSbNpUy0g80ltX1iNpr7GOtmlu8UiGxRoTCNupeM3C/ApgsQXWDqcy8aDvbUpULzjjeTL
vdcUvYlHrqXX0zer7EUTDRz2qIvbayhrwjunkS+9Sz2FHgiX02klSLd+KBQ8ebmkgOvSaTijcrRM
CFXDpL4bZutzqS8gqXo22zM7YhqIN6DfUe4yr3EPw4jAFcx+Z8IudyreYk70/lgtOrWHqqphUrHe
IIXS1TQCZXXSzdfU2DT6eY5akb7DEizri9YuteKqXvIk31Nrp0lqKothwexWE9swrwtQJ8vWJvCm
9B1GgjI/2MoafX+bSJWRM9OshCpgVbJ174JoGs2WoxmjW2xFizfuPU8KNWxty3edcy1ls5Qbhob0
ocqR5Od7CwNNHtg0F6s9taqmt89zozyi4sksLAnVzJ9nF9Xj2nBiPP+q0fp2Y7vffL+oZHp5mowm
7a+brNCj7chp+w4gMAiadiTsc6T8sACbMmXjvZRLPD8il1XT5ZC3kXZTmWl34w4xkbGxNZDw61IT
l1hYinnLUqEg3kN/YHzva1r8UvbouReydnxFsymzl91CM2t2yhmId58jc0TwwhOQdO9lA64gmHwI
fTdOa3c3kVuUyXNP0/y71MaIfVi5j0BNECEQEVuHsmEr4ZJ/V8e5EB+aXKeF2VuMhaVhSqjAmDjO
BKUjF3SMAYTQJytxTarPMwMsTTG3r8YnWjIju2XXBjL1eybCJJuF0XFPiSKgFYFoY3r0sMX2xKwd
L8JItABe2tTgwPpgdhv/M8jK4XHKh8qhNtn3brjyzU8ubaRnmD5dEsARmr+YdEvcYtPJHbqCLXmf
tUm2sCdc2qsMhERzjskiF1/toY7vlO9gbVA9FK8LuoTh2umkHOTGXBLtE8Eq1nx97hasQnjnxvNY
KWIXTloqed+JRL/MHFjjgdLsrj4b0pQQpaSiBD4xMZpsC8QiFhRo7bcp0jqOOOGyN4ct8U7XtUkL
VeGtrC80RRMB0EfIZRIvoazheY7DYXYhQ2Wlz8gSn4KpBRrYHREIf82XurGO500DbecBK9SGEaGP
28yGOIqygwrQaXHIwWfgYGYSMWx0sxQ+93oreSryik+3mNLxAcFITqGB0v1ieLFRYycp6y+YAhc0
KcdvAxT9vN5w1hK/5BPiF4p1ZvYOcfiPdT1bJoBA03i/1Bn2ITdZkk9s1Rp1GS+szlYqAmHqW1/U
qtkPVQS20mknR73jfOi8LzkAm+ZZ11uzP7J29I0ZDNEQs1ClZs3MtmVnZ+LoTJE/wiChZGg+pIVI
6o8sjeqrCo4H3zNYCd2vdmH590OSO8kZHKFnqEDM8G630FmiaL94Q2RzQytMgVBVsM72eUaC0fgq
zMYrdnHpRhxqVeioSO6SXyT9MH6ggzHtd+nY949a2o7llc9y9ROMQdnv2tLK810yT9SFk8rMH90o
miBhdNYEX2e2Cy8QrF/r0GGEkYQuBhlwXEi913BnAJI4UdlzV3VGp+Xby4ZCUs2e8Gk3knZikcXF
lk5qn0TjiANAbye930jIRrAqq6g8zCLP8n1qlzm3X/TB96B8BGUc0rY+xLLTnnnY2CqspqgYAxMA
BPn8JgWSYmdDHOjCxxLu0bExr5YKwoRYV3iakAgirKcKV6qdC9sq2VZ15kIz8azpS9xqpR7EAGjE
zveIGlQK1soeFloHcsiaB7nK+TyVc70zwNyaviJZCAHpM5wNC3RPw1W+T1uFDcH0i4kHVLy4tIms
SVyR1j6lx64fAR3Ee4KItcDYyJqUlpuu6dxbF0dOc5h9RQP06BrqnYXHw8U2szriBKBVJ7BKzqZ6
TIcljPva+KrqCms0dPC+DuopAzlskn+a0QnVop+UptnPTPss+xBxHV9hVHBfhJnxDoy2mVG4Yf7d
9KLRzdDLU86PxW6ci96jTBULQpwlx7ka5hej07nVdFY68bJx66d7C6LVO+W79Ox5SoMemM0pnepo
nO7FUqMF7zJMaQayO0r+1hmN0blMVVK4x1IBNNuq3O7MKaz1znICiiLyIRzstmHPpJahCuyV1ANm
pYVohuhRbuhYtGxkVlJWzEHsaU85kZbuTMxJWpiyMYY/RsbsHaOQBL7sJNjEFnXMGdXKdLDhnnbx
Rysz2GP2i5m7ewXM+HnIch1ExDgsn6opG/wtp2oO2W7OphTbnImvnfxqYu3hVTABtGTVg1muzLb4
Ugonrj7rlIMXRwdZTByS1k60Q5I5ZkRJDqvrHabqBBqeXjkgMPgDZ6tU/t/y4f8dav9HuK7D5BkN
gpIqBCPklh9GPT8NuR9Rfr9++eNefVRfuz8uU4AJf1z3hNOBBf1x7IqP1Zfux/zYP/7478NwzRV/
rpxr4SNC4vfFHf3faTghsj8Zka/jWvZ230vb/otm8P4kpWATeQHVx2Dnx1IH/U+8yOjCMMrQbRn8
+O6/GYh/Gwf+PcVkdOrTv8UME5GbbfNPkqwJUSSm5yN+bgcgNQMPzTsDZ1vTLWea6b+OTcnkbrmP
5mnegygMMrsMoe7KbxDjUFbWlx8O9T+MVV+rRn/9PkyP0W4Rw+g+eT3TGqWytRlb4nPJAnqnxTDf
vn3J4YJutRzUFHOld79+zTfTcw6hjyiG0x+TDkcdj/frF+0sEyiZlloPM5F7wJJhWY7yKZ7Z8TFC
LkLZTqwT2rLEUZs8OcBWf/0LrBPxHz8EwhM+pR/cgRhVIROsM90fdOQyqXoO6eTdkSMFzjRgDMV1
a7P2d7SjjtSFG8S6mk26X//tCwu6KDjJaPRAmHk7w5RdTBGlj0PXdDTwAy6O2BF/Bdu/geT6uOts
514YzaGt7edfv7LBefrjm+YM5gNe+wyZVbFfYGr0+k1nbCirUrLgg++2gSS6ubz8cDyWgRvE+2FD
/cYVM+wrdfC2ztE5pnvnKM/O0b3SwmSLrzjwQy1Y/3z9vuYgD9VBbW7kQfGP6DtH8wYL9sbhGz8P
wecbWpoO+rM8+6G9xc9zzD6Nz/NNcV720+10Jy6xXIfG1XIVX/iP0+14UxN9vDGPw0YLyEoFoHdD
GX6+4Yd+/qz4xymgKndjBen2FiZrwLNiFwVRgNk0tDbagcD5Vt/r+zrU98NO7sqX7NiGajsG/sE/
iG22rw9dvCHIsHzRr4zjfDddT9fauTw7oXthXmoHzKgnBlMhPbb8NOMI4oGf74XiyIRx4x+WG+rN
j+tPAkEUvBzOIBw2XuBu12/zt+2hPXeHIrhnKR2wzDom+yhggXiV7P2H7gBk+zfn8Ld83N8n8V+f
J9LrOpEmXbmW2/x4Eqd+r9iLasXtbnv9gCHp3Ab1Pr4dPqVTYClQKZCswtLeTOflEIdAvUMgR5ti
txzgd+351rANst3X/dWJvu+NDO7nzXiIt1VAWGCThFmYbzEmBzgC+TP+fzkzTN3cJrjQNyPJo0f/
hgIvpqMUuRzAHO+qYP27h8OvT9wVmfPDxfrtfaL30CJNuJN78FvzQWOXo6InqbydgO8Glhi90zS0
2REA055tcLet52xmuOV9Ujqeu+9fyuSU9GVy/PZv3Tw+g3ft9m2JB4mKNBDLFcRpY2ps4Cq1j+fA
wEQbGRQSmlN9+vYFdy1gLAoy3Z4rlMUYTXSI4fidK/usjPE6qjL9FPEGTlAa/vpSgXglSRu7VJ//
98++fV8LxuI3Z4B4fRv7dmRWANEq73L/xqny+gyIFhY/cyqzW8JbJ82m36pK7lgkXnjlV02pe4KO
uLryK0wll6ZY7rvU2y3tcVj94V0bmMsp07/EiXVR2eODm1XsmvxbLMknI/fPfane9TUz1m4sNtWn
1Aaer8hMTMkWMMkulf2VXzv71FjHYV6IdHBjQ+ZoG0xz0ZLsHSuFET9dTIT2sVWGox2FdXINQzJU
qqFXHsYcC2PlDFT3+aGvQyKw1TkT6bVVrOvc4s6qqvtR1aeRor5fn1RvnkDfDp1HVngNhCLioty9
PnR44HviqWVyS+GAHajMHSA/2FBGXnRSHedU7Q1xMytnB+xg+M2Lvxay1k+MD4wnoGsyueFh8Obp
40WjmCe1gm4ZpwStTwImW0aQr9JaQtEpddfYeJG7zP3NCfPmfFlXZagYhmOwNMP+8vZKEqP0KH0W
y3XWmV/zEghHQmXkbonN6ygGZ5QpC8u/36QbP+uM/W8O+etXpxENp4GBD4bLmDIS1oevD3kDWS1m
aKM/tEZOu529YpG8/Gz0MH70SCt2lsWhBhR3WTf1MV3S/jIX9W4wynPiO8Af7eqjbS8MDRQKZkwF
ZJM13UPpyt+lef/5N4XvhHNiBRC8WRPhOgVqz/rhgbHTM6IkhnTC10wR3TOxheeejS0yR7UlTyF+
c258U7H/vqujamPiQa5adUYaL4X/RmM0Vl+oqfr6tqBqrxjHKGRmdNxtU7cp9+AZeeqQXDmW+dJd
rQ2oWLKoeayK/hxX2DfHtvcv3Jo7vkzUebCN98Bbxls1mnKP77VDluZfARC3qBf4v6vZTfdKnx/7
uCyuADVcexgnbiFkA9qkmBQ94CKLT76bDPf0fkgKr0mSAMfXtwm6ekBmazgtsPG2S9WpOzeOrvAp
U1kyW9+F9n+1XXqoS/73lopBmPFz3cywnhL1P/+/ddhZP1xFP+2M/u9LnEDPeOv+4e983+649p9s
sDyBu8YwXu12HP1PSrPASXD+2kT513P4r92ORYEw7Ck2NWxnrHVZ8ZfzZ0VuuFygq68FiXv9T//C
+oP0//o6onXKFKvpmKue7da63H19xePq1TuhaVFoVICcNcv7Oid4A/RlvLDTxAEcO57IfSWnCC3n
pA0JKmym77xBBLo5m3RYSG4GzkT6oIscgfHc6JkDEM1CtIt07Nq9J33mINxZwg7aJOc/ulZxk2ei
G8I2sVEV+CnIt7lkbocR+zOWa1t+EUKyLJr6TnvXgIOM3zWZKt8Pyh0uFZFHLOw9FyBX/cbwOwD0
BClHeod1kIuMHo8tE9QBCH6+BTzq3Sb2rDnGBnWNqMtYA+xmKF5Ln4C7N6oLn35hFl12GWArp2Le
a8AHkTrEMV8YJ1IoPQNmZFyKvW/clcgjoo6haNpeldoavGitMxr7B5oF6m1f2mazMaZUnuyhvOgE
tvXNElO/VUx1toW55+wdsOMEtqsQ/sbZwCm7J8nSdruhVRCu6YZh5kTDqlESMxD1U7egjM/mFgG+
Dow4i/H12Ngw9cUCSeqkCNx1OYWA2bZdGwORYxIErqk0XnptvszKjgxlW17Jfu5iAisjHGVcafJJ
SiIltsouO35kv3EwHRvHiNxaGc56klybOSSQjY0R4ms3szlBR8+bcSfNxCdKy8jL3JZOOjCV7sST
RnCnA3EdLwlcTMKxoMSwIJijRwGpmMeneTaS+9631Bn+61ObjjBASPmU5K/0bEeypmGjOaU3etYc
+3ZZQ4w3FGOpcDZayjhN19zGBEOMofuY1zgQGP/re+wPgOT9vNvRlyH3gz+qDNCujwlAGNeV2wPL
Jw00Oiwq8aOcRiWSm9iLSXNouTWOR1Bf8yMiOhPqOW2uOuEeIpWd6nhcaGqNY/xw9VI0WLfkgvyN
lwUAY5rBk8q88RI18QgsQXWbxAZHfIsSsiQocwa8fmh3o6SziRn2VmSg7wIbpCNtux0pVh5LJIKZ
x5sdt/dOi4/9NEYffJMBKyvmIRhkTy/AIpivCysLJltf7ifowmC5ppF+sKJ/MKLFvc76IUYFcM36
ywT3eNdhREParOxryyNbG5G0MhrnPMLk36rG03eVjc1ApvOHdChfIE7sG6M+xY26WBbm4bn/ycmt
aZc3AIMjyZMKXedpRHYI/BHPfSZYsaa5MjiFKpV3XExpk24zp47Uvh5w+Hw1uaJ2nNjzdOrzDA8A
CYyTIypaoXOWi0BzZmwuU99fUhLtL5uE+09+qod2umEsk6XsXgYUQSurBrqkYoIwU2zr2wkC8Ekz
9fKuonPjPh70C8dco05Ro82nXg7nKB4zuIMVufS69Yt6k/QO6eqUp521G2vqzObOatle1XW391Kc
DUHq6gkwwWyRH3UqRmymr4DIgqWbwMLaWJlOvdnnt3pPFyX+F9lcxnVNNXanz9WNidGupnihSbS9
wkf+aYjxd+9cOU6ogLSUrDXhc2DHtrfLtDJ+WbKZfauc1Zah+7SBv+jc4tdJLOpNaEgZ7ex94fd9
tB9SEn990pPd1GQ2UmkBXT+ExZfejW5xlZnKQKfOk8sWYRMZ17Ie8iIZTzQidHu9M609wp7cZoYH
TaNuycaE2qzkkfiSrx9av/lgI3md/Lk1z5TFxDPVV7EaKVNgJs/CQkwsdVtr3LWi8Ln1KVLiLMWJ
DjSrAjKOHxUps8Dq0Ak5ppxmKWDwtSoOKm89nDXCq3Kn5UaFA8eJ5bIRhbGc6t4trzLXbt5nbgc6
Xfrd2k6OKBun8kDrzYPldX2yncSD5kR4SOIu/ubQk4+xjVjbCAyjg3dwMlKYG1rg9owS33N/lacu
pW8JNk1g60PeHeK5uXRLR+iIYgx6BMqIjjVqg7AZeduyzdROIve1m06g7jqiv0gWV541bbwWfsIs
z8sKPCn491OCMaZvO4cmTZ3bXCsh7nVp9TzkWfK49Phz8R6Zz5bf3vYaPD1ywiMxmOaRE9zbDIN7
yx4j3uSGfetIY9Y3mCYuI198zeb8i+lCPwlcTfe2WRLpV0WWOc7Gj0G4cvuuqX4xS4mKOrYW/eye
fccjyjul1MRvZWxPl8Rfy4eqNKEv2F4ZWrDLLxrDnzmDi4qnDtVcBN96c/lYNxKhryRKZ/Rb0VDb
pUhKMbMsuxPuTJS/tJ1DqF3lRtLtQapVWm2g2XGFDKctzragLi8sfTwUbDcvatO61KfmLsK3oHZj
hxiM7wQ297u2YmO1TbOSm0Xl+NDgKjwhwg/oS44P0J5y4vep0X/AuFE9qNTTjqkyq+ulNWsN75LV
A9SWKSUDaQ/1G4Bo9RC5acYHmayLeb/Ku/pWMxbWuLpFhD2K2y47JTzGPs6qYSBZglWX+/9H3Zn0
xq1lW/qvFGrOBPtmUBMGyehDUoT6CSFZMvu+56+vj/bLdy35PitvzQoJJJBI24xgkOfss/da30Lo
O13kmJE+fdmFwS/L3bfe4J311MrS8hWsSPF+Jh1zp+CPdImXpNLoJaXatW10AvLExjI3AGmNJl2h
dhQPYxTErjKEwK4x3NnA61BvxlqOCs9o0KcZ2pIYgP7b9BrLz671qVNU10cPcGyTTG/3otQgQyNw
8GBVcv9kBEktH8ZGPkl1El83abGOO1ihcZp/o3GBp7XHteyHEABWcl61t1DzmOYigTzoILaJwqFE
TFy8g5jgsOKvwRTGO7lRrFsFvRtU2oDYEF3GHx6zVeZlP0aHKlTOQF5NJCsTGVxu0GTWdSjy43gR
mjbLZuaXvgaEItE701FF2dFc1u0qUoHSrswSP6sTWRnfA5IXAQ4oMpVy3Y56161gqIPUwHeXB7cB
wbDvad7f+EipcH4rLTFTakll5fALtjLO1aks7tXSoH8To+KoPSszjRc5GsQjIlwiKVSKUv8U0v1H
5KXHqGzKtLWQEHeoMuxBtnx9E5NhBA24i4TBG2v0K2uUe8P3WDLwAQq1cI/fAY8Kj9JGaETZI1yS
05EA3EHxGq3Qr/Dfp3jCEw5LcXBgHGjumrhsPRK+HuowrL0SIKgwsZiG3QptDvzGiKbayJPGjBXL
WxqX5NKpetzxUxUl8QCiH6xgKZFcoKriNfq9A3KVySMg2t/7mdx7gm+C58zNLhnXc9kJohOEpMnZ
I6lSq9CPptKB8xGAqqrnebswJndDHDLCN/1q03byAL2BV16KkKpGqr7M5eVTJNbG0Z/6oVrNEzAT
W8hL+SSyi75qBg18ZU6bo5hV5krXGyc2yvgmHDON86Y+BTtaEXstkeQ1vzJFu5Kpx0nR6Ix2wqUe
xShweiNqdpFQjG4c13dyQOgSVWz4DZf3BqB07oioPu6NIccATbyx8trJ/rAhBlb6zg9bbgJCgtfW
INxw5BgJX8gjqPND4TPNN0Y3ERTruaoksffIwYp2QT+Ywx0rt9nt2tCXd5NWD26RDeZdyBad2sA5
Gt2J4e699tAH7hQ/zZ6HeQA5XCC28fslZy0oQWpYEBJeQgbuK07RdYgtXiq/zbB50d5J2ndwEmXk
wsveJUKH8n8KyHdcz6M2pYdOMVgpibfQZ8ciK+lxHvvsjWCwftr1M2SVdT50s7U1hVJwJV+QKqec
OzqYc9Elt9hQe0aeBvKCtSlnhG8Ng4SQAx2NHhxNGevtEWEsWZlFwjRjQ5R47vYWnOjVhIIvP6lQ
/8ZVPLFcEVHKpNofzAaFWxz0yoXwKxYNA4nCe87CSOc3sAYUFROu29lWrFae1jj1UM+g7QVdw/a8
EnD0OrI56q8xnuzrNESV5oWAQMYBUr1OMilZU1E9X6y+0crnOkXbaKtVvWUhGED8WsyRX0hZkaQN
zvIpOcC1pd1B2s1K7IjbQJCWVDepCEo4MUKUW2mFTdiefFW7bVVUYF7SGQhNyypl32WAdswqVW1u
2Uayjp0ax6tL2M5FiuS02LWEEfaeLo+Lma5jCj66ft02b1UoWp03DOWVNZRrQwmzO5H0lEd8jwDV
kPKYD5qMtHGHU7oCsis29RUt5WSPUkh7zUD+kz9I3sRTr6Z564YDDm0vyaq89bKGegrQ23VdIDCa
lNB6iVJOR+gfjJtxrtCWwNVo3SZgRXH6TgsIJMjRWiyFMZFPoSX0ZAKhEVkC4ctI8AgGAOUtifz0
a5ArwcpnUyWpoU3iYFPMPkN6eW51wyNJKWYGATgJGvuQqF7LoVF/HvumUt0krVKgEGWr3vtChjSm
SqcmQSaRZ4siQddusqRgayMGEhlfFAYJ4s42IH+kjpYXNcuy77Wv6alXWLF0RwFT16tG7ZcqKUg2
ed/nJz8LitdxMszKRgAgPugCUBFSD1GAH0Q1Ka4Tq9TSdRT7OUWcUngknig9UFutiI8aBzVrG7ex
xL7flLr4aFkpw0ICcQRAtYG+6YveP9WiALrACKPiDmTuFHlT0PbwyqX2taYpuipxF39v8qr3Etz9
NqF4IhJ8WI01tnUw4ak49KU3QtII+G+DpCWsy/FJHJVqOGuDSgoOuW3KEgAI4c0vxNZ0W4Kv4mNn
TRHTUzbpGN1bU4y234HygHgikYEUmr4JWQbute911dQ9kOVQnwkj6XS7n4doo/SsAY+ERon+Ludg
11DRm2mBVquByx1r8hE0t3pG6bdLAzFZSwibcluvRvm6t0ryI6DzdM061CgKUEGkyXjMLT+wJZSY
pJQ0efQQQxJAidpHQrJtaBBT84YTBJOUSI6DadHw3UHIU/C6Dzo0S+Q6UXgx06mYnLGij36lqNGE
JxxByLAVetEYNzROUFOFM8eza9KqUGIj0JbrXcc561uQ10PhJaHow0aK2MmaRWVvqX6yxFwJ+n6M
TZmcTAaiqzqNhRsiKRs2KRPiFzXmWUdq43V0Yh2fvEAqoUg9yUasb2nENNd1mkDLEXI0xYKePwLM
CQ5UIObW4rhyqSUlfE6DpbH/wxRA3iAZqaniQ36DdgLdxixagGymjAyGLAT50Jfk6+hZhiYK9vPC
spqvmHhw7h+jUxuKg4O6k5+c5cCBgTSFJ0OJ1XYjS4I0XdIyVb+H5M0o+6Tq02wDHznZBFFlkF7j
97BzOh7z2kFerOfXZhvNCIfTn36Ilnwg61VQhgynBHV+8gwaoDzUP6wURonNYTNEgmV1iKu6jeqb
LrYL36GJdcHNdBFNflqLaFEiEh+G1OCdlKrbsSDNVBTq61zjnxLTm0EMNoT+8MX9eLoCPNleSipt
Gz3F0S+zDUIOoaLYvW8Ttr1c21V99krN+iLE1Y3VlOdalt4zKT7InWiskhiRQjO+yKEQOarRbqE4
AJVMcZii5qgyeAE4nx8EhbcRlMd1TSSxKWVPWq1eIlG4gq2mASDwQzpqqHD1sLjKxuaKxs1+gCJm
19L8AgHkqQCU7phGpHlkgwObY6mGA6d9I/pEfkuRrbHQWUit6+CFnD63yJODgLoSegVtlNQYVxpZ
rnZrMetSRMBrBBpPdsJh2paa1F9lSrzJyuhWzIDNFDNFJ0/7+6DwlEi9fA7j4r5uOBBpzWzDmoFw
IZJKEESLeUYoOeZskBsWuGrMIh20Oysv54ro4gngn23oixGHKMfKFef6wP588qeaPU6ZkDnP45VW
WZtw1s/0dI6FlG8HhKNmTMcj1Vi3JI4U2lQ44PI3EJGa7SD0EMrl2DPEcS80+UmhhEezqNuz3gt2
QoahnoaHQReyIylfSP6N4krsibNt9fYpHZWZCGcUgwlZDVtIC3ySsSR6bsmtoxuAsJfs587UXbFt
76zJuK4lq7gqleBQcJASWZ/s0bDG6q5qte8oSJUDCxuBTD2nXOLkqr2QVPMJ992JUguevGFszFqi
jUZgUKz770GuajZonBdFl54gzoXukCbbIhKiQ1ME1/1YrIdRPvXtpJ5BdEN+Z8iIPrWzdjlPMxEL
hBuoCLLIe6NBZXSmYnPsKfdyU0VborofCU/2ypIPyO5vU7fuoK4MOEQEAgYqY40b41RL2rjVw/hc
aI3hcIb0efiqiPxhrVFcsoTO1IJo1rL+Fb24assq58Ap4m4WKVCpLCZYSU7HdmuoaKqF+DJjdOjs
vpyuLNhur41qbvXAv+8UbEZFt8sQYayVZLqimVAhG1TOEsW7OIPmAQQXrbOcE18paZtYwuYQSmpj
T5mmrMRm7njO+vlKG+VyMxhoEwtiNtmGeJxYvVcpbqELlyldc+b1WM7TG6OWXoi2swCUGIOdlOg2
c2SRG+QzWBNq+ZjLQ3dl0kuzO9Ltaz07a7H/1JlQDC12cKoN+gKi/57ShUkskbQ1ClOg6S33NWIb
6qwbUkzyXRGqOdVIGtaEHkRd4w7GFCzeJu0xmMTRowFyRbTos+JX+0LSngujH1CZmmDcwNKvmOIP
0DaUp0bI6lUQzSfTYAQ4Sc0h0JP22Qr7xMXUusVXsxPbirC7KWmtq+yHNo/jNjq96Idmr+mCVNvQ
5qdPmv/Q9WGRQeNXW9KwnkmVw8wmMfYm3cAGsyvf1KGp3OpzPB/6PMCzV4oPFqcsl6iDYtXh2WVu
JcREKaIY2Axp2jww4xJtpJSGa0S14XVyO50bbGQ7pfQzXk/sZ91E71+Ua+MVqz8B7gAm+5KyKIxx
h9n9WF0gL2VerRK9aGbh3hiGZMuwDkpOHOd2W0ZnP0Y/nxS3ZjbfoE+7DSjz7aqrjH1fZ9MmnrpN
SkEqq/Kaau6YK2O9EnmtHKh0BKxYk76ABrHSKMYtketIoy0sYnkkIwqhSNmYWenSi9zz4uo2JBse
xrl6qMU53i7hr5usDWZOLvHs9Lj/XCmaNzjojoZCcyJLoqsOWfVUkezSlKVDfLW/T8KyehdmqoCg
Y+DfcnZyzFo9wBQiBzwct7mFS8oYd02W+Zeg7KZDQCR87RiJsg3AsNq+kjSPpZbTMZzjE7K8DfBF
otnTAbmP3CeHqG/1J7BQ31Rz1mwfYgSur/Zuhpt3yySIAWRVJt5g1jtE8/U6CJvb2iDFLqzlHWRK
G01xRZs8yx/kyIB+1xWvgRC8YjBwBlIEvEwbW8dKh+8JL0mRMGGzhbQgjkJlpZ05NHKaVGhvcCLl
X03knlepawIvDchIBfqI9kWs32LClI2pvU5raa2xjmwjNX3jgMMGL4hruco2RCk/jiZiIGm6C7KK
A3TQ3enodZ+COVA8nj0+vNlgLbP65IjT+HU2B+2NOf06HI1nP8ofSMbbMlfnM1eVvB6ncqsm+nZM
/GPvz++y2IerDBG4SfqrAtNNHrtgyzwsWzUdI3WRdrkKtZ483WqcIqJ+iad0GK75O9KXuntF7B7j
lhgMszLvDT9+4nTynXSOK5LAZ6+S2xN14bQiqJWGDnwvFGyYl0IaNvybF1NvOfD4/HSYRBjQswB1
cWVcV1AxkbEde8Vs6SZIqvySxvizIekro+8FZtujza4wytDHBPGVdYDW1JrjbYQKn4UlIZ+Jdptx
BaCDXxMYII9oqB0sQzHdsRXWNGAMlzykAgBqoR/xKI5vmug3L5KgPYpzMzQWip0JPh3dgeYK4bog
MG/UfMRMYOlPVFy5spnByMpbX63HzC0HbsHKxxpxj/mQFkYce/D6hh3GvxJphGnMd+gBJgRQ6YCO
fwiI0uxWI+lFGRtf2hdXPU0FnN6aNmdQEdWiaONzP1fYljup7mKPk9QQnjNB1qBzt0xrJq03dzVL
x/eE5v1RJCvnXdZbEB7tIEUjsSNpL7IiGDnWfqXZJfWMIKeThlEj13syjZAYUzXSdikNWi+jtQUF
K2mVNU2ziacwgfEXRNrKj8znKcuOREnRadVVNlJkNlYpT6sihkKFtMAjS8j0hghxt91XTXkSTO2Y
+bnwLeJZu5aaaeEbEuAnT71nDT6d5gXphGAdR7/vSYEAnbM95bPipkYLHtPEWENHmuyqAsOw78cq
DQQrceO+ld80eQgdXh3VGYkieKw42RAWPVxVOFILTC0FADPLXJdKVlJ/84S1pQfNJdAYloDHob30
nYyfWYgPLUdnWeewqcA8KcCfeEnspzC5kU40VAO42hBaCqksIudOZq+jKxp4pdr7j+WcJK+xkJOS
ydh5BBGKgsvt9HRlqv5PA/s/UjD8h4l6/7+FgKDl+Z8zQOz3OuveXn6VcMv8hf9SbOvqv1BhIRFX
TPTA4J4RJPzklwj8XyboKhYF87NkW5H/hZpIBDkjoiBGVISI6t8AE/lfKHdUQgUYwi5EFPmfyBh+
yGL/EuRoGswBcUkBQROhS0jKP6m14EULejmS+AV8bhtqybqkuz34Piw9un0D4ySi8HSnT6bTwmfN
+nbNh7KxQ6zI+D1ip1gXwBWr6b6fk5XEWYQc0hXFCWtbs/HBHZosSyWmGkt5Uyl/DGKTqm5Dzu9D
mdR3XUcYQKV7QRhvpFrE9bAy4sIbCatryfEVMKMFcbtmXv4QALclrt6ZwXOGnGKYm8E4UtbxqByS
baxYm1ofwJJDhLCiKQBxxvEIy+UtEqdH3+rPkJ+RVApuYrV7AgYYgNgtoV8d/4401D9fh/8RLf6R
VPH7jUXV8qt+FTpar2d+U3tthd2UhIZBv1Y7eI6V5v3yuP2Nxn3RQf7pJ/ykkyypE8Kx5Ce0ZMgk
T730BRniBxHs4wWQ4SwCVQlaGA/kpwtUhpA3csw83gyOkUi2tnmZE5pM/op1NmH1lgv41VS9VXIq
cYFRZSQyB23qZFQNdctwDblCvUR5C5qj9w+d0jiidD/y4ITU6/j+6TbTbGyL1fJvQfNjHAmlE6CC
oTDlJRi7wJvPPklgtsvow12CkDo1cGt8dzPdiJwOCL1Eu+Bszyjszzf4k6th+S25Aez7vCPohmT5
k6Af25jhl0NfezUY+rCI1uO3OBBXVoeEtN8wqaVPbKtUYeClGdzhr5J9z+fj/flz/P5IffwYnyTR
mYjsne0a6ILl2win7QlKh4S2U9PkL54pVqVPz9THS33SCBbsHhb9UJYFbPMy3SNCRRgbfPWNloXx
b64Dd3ehNWmotj6+JWCVGUsl3NlGvgUSvY1FgjbJ7WFUvBbw6zKtk+ZVq+5qsTvPwolGvNvMDxAb
wJlxr0sOr77r+69Acb7QKn6Ud/37R//ro32Sd6lNR/s4ZhRPs4fEUMNJcDti6bUJgWPyx7BMF4Cb
B+f/lx/5r8t+WpAtYZz8sudHrvSUWpZSQUaHWPZe6jdfPNe/LxzLj/zXpT4tUSRdR2XQcamJhgmJ
pnaQPf/5y3x1hU8rR9jVUABrrjBMz7Vx23RfLE1//0YgEdT4FsD7Pr2Y9NfMEjlE7XXSFXbwjjTK
JmDO7X/78/f429eBgBDL0mhqqJ8ls5HB6DRDwuKBHCH0fF1290iK/nwNxMp/9zKQQ4HcZUmV+Wyf
abQAn1bGE5fVCSvc4JUcZcPI3MqziDVRZOoJgnueGRoNXqTvGw1FRIDox1DuR2gRASB6GYE5vlnb
rGnTgTG561uCLPSIUlyK+KNmNKwSv98IqXbIxjuchhsGOV4oEdyKak1IGzIFExe5yFos39C1eOh3
7M6aTy120upNUPn7RrkTSnEnhacFVmIW5PdBPVFTe5hdQXlr1Du0dnO9baEVxCogEsZ8PSLa3ODt
rnhrQO7CyfKCmcBxItPtudz64wg1G79JxJBuvq8EaUeO5SYVu007rGET0JNNT3L+Lu4iqXilXfFd
U/t7GD4X0x/PLd5J+TRE402XGt9p5jghrbGe2S0z9EvYc+Mwq7fcuCY09nNROyppwMgkbDUTXaAJ
jj7Qdw9sYXiuUUALqrLWoLgV8B1KUrKT4CRXlssjcp21ySlp5ENSvXWUEPPGuGmrb8m89tkbl68w
5Jrnw6SYhHMHFUn/Ropnpz7UicXm9KJF2bU/IpCAf85x0kmAKKAScIgrc1vLcqdRRxQSI/Ay9x1p
jUN4N1SVx/l2p1trOUOc2EEPn+NjPA2e3BaH5XERorcqyjzQPmsYOWd+HpI94lXHTpFNCJYLDf6K
/GZ2o6ea/mUYQSxHotEs/tQDIv5joTIMFyCMkJ9+KSumz0ZDfNPFD1PUDvtMbpyyilwG6CtcO/vM
hJQrYGWmbZJp9rBsDxG/Nqxqo9BWiow72q8dwol4Nl4FcgKmkHVc4FD9NvKHIiaiNZ10bC2W4OrB
gF1W2latujUCkPM8UUa4jeMXRYkpzkSPe06UKzKcowrFfqkIUn2h9WyMIIZOhdiHbnxWKi6hjA64
ttusv2q0waEOsabGaSj72u5VDt0aFY4lnwqGoOK1qBIMVyGdacIzLUg0+hzXSkJggInEjHdH3L3o
Xu05Qf0DK7wOck+OsZN1FuuxfKSZ51Sp7GkF7VdDfUnE+DlS56tcLwBnDOdmMEljBDyjfqM3uoMw
yfwuXLfdt0617Cyv7xUhZe5y10P3KMISk/crAJ0BAJVY9it1jDc1pi69nVZC3VzkGdWrONNjrJ3w
uotofMZvkq8Cl2c/xPod8fGNdkXhtFYHfL19uWaQ7rRWdBoFYSUBFOBArM8T8jbBRRR0KNNkU8vt
PgMNih3oOAb5c8m/1sl4r4urQhb4BEQNxLYZtFdFgh8JW7VJJIOuk5a0JKXG9zAQtyG9oE7IeCCZ
B5fP/lRe+53ihrq6OMWRXDFMRy1rmpdBLlwf14EgGut+9GkRyEAlQIhSTMoNmdvpDeym7TB05Kos
wfMkK9e5R+jJiv7HvaIid4t1x+Tpn60lXMLNpshVqxEWmQGVxKdEgzdeZiWjTB7LrNlahDcIgAzn
QmccN6+Wb5iY7QWU0LqXmUkFbpxfUC0l/DjlcGrI4Y6yaBvm2bNZCzdRSxuu8Q8yJrE4GNajcBB0
GaB6aDfzMzxlR+FX0Fiu26l2e6R0vGNtWXgSF5LK0sPltaWP69WNulH8bjtGFq9wT1qK5fac+OkG
uaZ4TaHpKCgQBh1DmyCvoLxvAsGZg+GgmMDOVHXtJ8Y+rIMHrDdrIWkPmfxdpCnViNeh1e0nemUC
vIMpOGhRcGPI/UmpnjU5OJOIse17ADWNo0yYHQlzYwLu1cDaxHybI7su0mStsNwNMWOOOL6v/Ry8
VLiv9f5KMrIjvYRNp8krX4tcWUi3UXOpg37z511QWirLD4cNDrUkihm6qBHtjs35Y0UoTHMTRsT/
wr0pdrHMKQAZtbbg2+iwi3LqAZy1F0TFOKk2tC7iijBhmuE+6cXjSK1Um/21EN4nw1cE39+250+f
7FP5bSTkqFOQ1Z5OK1Kp/SuRzBo5Rp/Z3Kf8lohfvbZNnT/fkN9Kj09X/VSJK13cos8oUYSSrW6p
9y2CdxWU2p+vYi213m+3XVKxUuADJw90+fK/eIZDVNxgrxO+nIFdsNM3OBtYJNvrTiSrWzCcYrRc
aRiulgIgDqGe4Sez5m7fVyZzEY48ilvK1aqnKUdkhdyCldHCH2f0cMBVyHOlduqdWkHOUkGYaZOj
8K9W4hsxNrw1+nbQ79tzG922EOpHrJAJhDVFcvuNwpEQ/tfKB3MRJrZYJK6kPqIqV1Sqk6BxO5hT
gJe8KdTWEMpOtdJeQ1PyTOU9SoLrUGiul3dOl/p7skIehSZxtDm4ThvLTa3s6Pe5x9DmPtQl17SG
m6aEqEdH2AgvegCTiJgnD9jopUFrFvbdJp/8e1LJHtM2OM8cTRiOrCFJreCgIJSPv48VBVNnOnTD
V22REMFNocFGosS80ITZ//mX+wQO5ZyyPCB//XI/jli//HIsgX49oYznsTyJrIlhTR6Lt7RxzNk8
9Nzj+b7bdU2xZu31rS8q4+Wh//jcLC7DpRmFQggM6/L4/nL1pjJH5t5cvSjWDRPYchueokw7ALL4
+Yj+o/7if+CQ+s9akOv34vSC8+Kz2Wr5NP/ttgIF/F+fbrEuffgfbt5G7XTTvdfT+b3p0vbfVqLl
T/6n/+f/ev/xr0Aye/8///tb0eW8yef3AEf8r81EoJy/PBG/maiOL3UTvqTp36EkfvzVn41I7EnE
CssaUYTAlOnmcK782YeE1fAvNNiLZ5N43gXe8N9eKonmJQwDTFYAaYGW/8JRVv+l4aUyYB1IMj4s
Opv/qA354SlC2SpJC6KCgxzprzxIn87ag5Sl2SBG2Rm5ZM1AG7aiaF76gfS4cCTb+pcbdP3z6fyV
tftxi/l5NeaMuCpxIHKc+7TF6OzgYyqU2RlVZuJlN/IcXKGLAKXTHmG9cZ5SjeiLfe1vrqmKMuBm
brEmAaD++J5ksR/KXTYmZ4atV+z+xWZsx3XZLNFPhUEEe7KnAP5ibfh4PP7xRYlHWNC1orx4dj7d
1h6cMDSeND3LszZv+tbctqMF3c3cpxGL3Z/vqvTD4vrXWsDlZBpkss4Fl/tK0O7H7wiOO0f6L+pn
60rrPVNz8EibyRuya8LillI10plW5I9dcJFizDcns71Cm0+Gae2vxMCRW4rYF1wtse904ZsZvJnF
3ViREn0t9jCYvyvq1ozdroXo6aXxrdpcAZ2C91RpbtSzXhPftTabJ/iHdh6ULNwr+bart9CU1EN8
U4TupLxNxa3aX8L8lIZXs/GkC6iIWRnXvnZWDKeUb0T1bHKaaZATYU4AgnrTisI6CZ3O2ND5kzdC
EDqCCbPpbPpbZW0wLKcrmKEKubLu5xc9dDKtZWq2i57Uh+SV0iURrmftW4p4JUJTigG5Kq6HJiIf
8N0UnybzopkvVUwl3JN2V97I1WsVs28AjSjl995/Zqhn55YddF6jbHvs+jEta6V69OcbP0ea4Im0
zLSOkLyasnp6hM5GZuODEO3rcadTS6LvsC1pL5Y7GrHNNYlGMh1E7C2k7QaWx7MQlE6d7BkKGcNT
BwlDXVN3RsWW+LEvHpOPLb+fT4mlEUBBg0OV5M/7VRUHdZANln4eIjZI8oBUW20m35mWw1jt+6oH
HgvT/hLXMgnVbdGq/Ref4bf3gpdhMYnT0tZNiXyejw/qZAA8IqREPbfmSzu1HEyHBrdEOWB9s1T5
iwru767GaIVljSEQL6Hy8WqasBie5xoxVGfd+SG6S0PvyNDs48OIjfmLq/220DAuWvZjrsh7z7b8
8Wr+AF+2U8b0dgTTYitj5aitcWeU/rYdwIFYEemHefxF+fijNfXh1eeqTKkIZoBJtPDgPl51wvuO
zNVAdzNpT62xCbPevLNaX7QjM6nA3CEyq0N9dJtk2JAdw7NchrdR1t/oA1L2BsETCK6kcMl7c/Qx
Pv/5oTOWe/zh81mqqOqqzBO3RHB8DnKIZA18NtziCxZWo1vzaxsK8skNSmqLkX9kq+JmSjaSN27F
wSXrATBqWLrCO9CciXMHMiiK2Eu7Qa3NlPtY76UdtMCdsZ4nu+M0Xq2sow4oLlzxB+va5u9JgAEJ
tkZTb0N4EHa6J9INsyvck2/CodkVG41S+9S8BpdwJ+/r53QXeHBV3MqVDUTnAAVtcpb8s/b057vx
YyH+/W5QNYqUbPQ0Pj0jQYk3YAIpdjHvMMkr3wJQKajaFsMQXsyV/93YF3dpa8sQbbgROPJ82NV0
PxE/oF+8r3xsu6vqgh14H78Xr3wPTg0oGP78Oa3floofv9pfn/PTiasOUH7PfWhd4m15UAG4kMUE
uabYFxthQ75V9Z3QPuUxOc2ef9M/4lk94GZ0AUr7J0C9KDD9Y7i1NoG/ks/KVilWqKajYmN1bkHO
auWkoVOGDtTBGFLKCAHUyRUgA+DeONTBl3V600Y/hY9pY+z97XAtQfeZkPgCDcz4g4xHQcQ4VbdG
ranMVyq2a81r/KNVXE/+i1g8te05R5+Jx+wxPfl24ambch3flMcCh/CquNTHeC14X9y3ZV///PvC
JVNE2FNAuJaK7teiHCuKlflhb16ie7q0V2Q1XsUHgAonjFcb4UG9B9t4AywVQ0eSwJqgRWfPzaq3
PIH+BsKPZxzRKTavYtWM25rGaL1OhVWOlrlZ8feQ9HQmkjGP0CxsUHnpcDyLOlpBaxMpBrhHQitV
VwpXzSHGGuPQU8JnC9Uo3FUlL52XPlcXYddtzYf4WX+Qjv2J4LVrNh4FKvJNPDJjtAcWj0tHJ0fF
UsFs2uF9qIoNLTqh8IR4Td/U6t0UlHVLYpIdH/98F3/wQn6/i1QtBvdSw6T28S6ScqjL+NE5NB39
I/GFO2Ub3vmr0kkxghHf6OJILgrcuisdcVNmk6W67bx0n++jdeVYN8V2dGVP9TAnyQ/oYtNjsfnz
R5SUj8cvU9QUNCEs9pTu0DwA4n78jKVKJsHsV9NNaq6jbF1Iu9ii9//jFB+k0PvHfVIyYbXcLNgG
wa6Mtqlxo/c3cb4VrZ0+7JvySbXuzHbXNK4RHLVpJSrE4W4IGqy+laYXAC3BTvIdmafv0KVToE/a
tQg80lbfkKlbL8F1+V1GVVLcBdOjWV9JuOnZeUgKnEhnJgyFqCdXMzDw2IXk1Vjg5AsI8KZypmFX
xCclc2uaoNE6Db0o2JBuR20TriReOwvXQrHrxTsjI1UlPs3JsazWYbwsslR/UYwAJz+1Kv1Kw3Lk
/E5XTvCHeTH77p0PX7VrQ3Tjs8m0+HXpJ+iXpNvHslckN72w1qfXiVpRzzf53DgdqWWVobi4aulP
gDdQ+Yp8GJWAapN8vSFe+WTNsUYq5GqOzEtoRsQzCji0Bo5OF28IJSRZzFXORnjdd8fGjLzevI+M
W5n0jgwfpjX8w1JGI+aJAp9XXaFfRpLCxwcASxzg9TkUz7mKDm0Y462vT4pb+XRS58r4Yuf4XMow
SJYtgiqIzrGo5D4XF2IWqwT5JfU5MM23pl46zwlJk6BGQ7ZL+Yu4m09zd55uelFM3Ex5OR4uWpiP
X66N4HsznA8umFCh50uADaI8/6bo6lLn70Igu7jQtzhwlENQVYxSAkedA4htpbGrC8X/4mb/zQeC
0iNyUKW0gjr1AwnyS7dDGEA9ieEoniXTf6iHEBI7hU1o6IdAYUwWBv66VdhUhezGSoQTFokbTSd5
G97tjQGa9h8eZKnwKGswqlJ1GRzGP1WWrE2M/UR5Pvv1sFZnWBIq6DKdaZE1S7SNM8QV3OKvKD7L
ovLrwgjjCeES27LBgRbI06dz3hjhRzWLTjx3Udm4YtKIDNqCZjWWPHl/XuE+V7MMdilSqFJQKXHj
PzNWhICk8KDIunNbtaQv+G47MrPSUPJwsnxmOKSTgK1+sX9SKv/2DUEo6vyH78llP6Okxloulbos
5TMp14W5yuJtqL5ZqbJKitOcrtR401knI3jJF9k6PkUYCLYinkzxqFno8oonrbpV27Nf3ufi9f+l
7ryW48ayKPtF6IA3rwmTnkxDUqReEKIkwnuPr58FdUeMmKwgpx6nQlGqltSCv+acvdcex30+Ejnx
NDWvVctbMl7D9DC0r7Rw1fbAajnJ98m8MadNXh2neVMKK0l1Y3y6ktIg9s/sZ6JH26y3461RbbD7
MPixwzPvyVxDzFwThlKC6eWrP+XdUdM3mfgiVgzgqnBXzRt1OibCW8GeY5Y1u8Fa6AuewdSrPuvB
pbMuRvFUGeyENgYnYt5jZ5aVn2nxpE1k3tyRAj/oG+a43sCeuLW0PaGOUv5mGRTbm4Nu3ZuLGJGu
WboWEWz36Y6RfxZcS/hmxo/yfCeHF3bYyMh8rgkyfSLsZPW33621/ocETlo5RxXxL52nt7tYWocD
Ht4JQxyrZiZaVNXCIWpJi85MtzZ9R9GOU+F1P0OUPmb+Q5K4p9p32gbQ5Velvk4loCqrojnnE5ud
DXb4QtuWpiurW/bPuvHQdw8hfzRK6AYp12ayR/OJjp6kuLKyoUYR+Wycl7G6KV0yjgdt9/lb/WHW
ZlkmI+KDXITNnGHu/bgGU2IIDM1XL2G0JN1OekZYhAl0sFBK2mEkkEcS/obPD/phNa0hLOCbVUlj
hPHJauH9UUO6SB3Zxcpl1n+h5M/qGVuQS1A1HXycXW+NcIdJSx2ZTIOz0u4CZefna4kA8+qphTQj
OM34IpCxaRyzkUCXuwjNeqKdTbYC2nmSvuP+UKnEU09g0VjvhpRcn1Wt7yb8+WrsKDF3dqIF7oE0
7neycUAWrTyyqptPCA5162z1nSviTlccLfAwmcs+BCIbkxLwZdwyu1ykC4fZxlM1CO5u8cvX1yL3
DjrhGXH5HebFergPY1LINagZ9YqW+ErqDrN6xsO6gtpjKLij7ai+T0mlHvEQfCFIkZfi7M3gaDAR
KzRSUI1R8bvZs5hNVQZTrsiXSNkRrclqgaSOrXaCvmwPb32/Ko4zieTPquFIuN4XtOPii0Vjfhbn
HVrhlZexJR2NYxkeUvV1+R+LxiPKnnzdznoHXhNuHVmhMW1brNivE63mXWwcw/x4jzUTJYdIaBRU
LWT08UqZfo996ybKM3ZyevP8dCjGbSaVntKvrPS7Ff2Y4qNFzcciamc9RdeQ/t64EV5LNNFYMx0p
2Ac99r4nf3rsux40Avno049APSsl4rPmqM4keWCnWimsA0QJXfvAgFDfT9MPszsQHM6G6SLAIBC7
Q+8QjeK3FxFANtBpodvlJgz+0UG3Q8IwgCeQLlnwAGDA9btXKRoc7IZEvD5gW1xu2cR+sEswa/Br
R5nNdcweHrRtYFdEsdBAnZ6kQycfK2UtE0Aj3qnRpf4xOIF0GlJMsvRFcNXSbCaBgwxyPx6ARay1
+pfC2BYe5W7cgLexwRge8voEnEkK/E0CNkou76vW/aGRzqx1r8WoHbqWFrHCXwgVqBxfY8nJjN+i
TqISvecGBpJUrHOUN3PlGe1PKbKNzGdc9xSjWLZCfr2eZtnVa8bMZEJy8gAgxZ9wPjhlR12v606B
Mq0y/bVMf2nKg7zCpCmMa1S6XcSaGeeME6DCb1jme+jJH3mY6/z7k/xKTko4rzPfAzsZX4THDpvs
ryD2TDYvlacMroViM3Hr8UjDm/mgP+OCmNkCez1fucNEk66BrMeeb6wLMVoVmVsluyl1ysc22VNW
9Wgbzy4k+ZFwl2ArOggJ1oOtBQRXI447Rp0bGp6+AaqF78IGfRasiu/B3vKKu+SHcKrCVSat+svo
4qPZoKxo7jtqqQB5qbtcwu8BXllhhXnmGtHBP08qc5kdbct9/E0Fp2hP51p11G/5F3s+6eMCl+Yz
YMKlqQZb5jbRsWAtD8Yply9xHZtuH6EvHCsw6SoTl45H2Okky43FXOYDpa4VpJ1DkMqezG/8MhU4
XFV6bATjAJn+izljWeu+W3RRPzQN+LCWBKYbuPb70duqalLTII5eYmBddqAREpbkffRvV5RcOkp1
0pTp6iEKv5kj0JH4lRlP4iUGvLoqNXRuoXhSxZ5N/vyjFefTEFtfjJmkxn28No2ipU4bijtPD+H9
tSG5E8i4mqQLPLhotpFQ4VmiEBXNjAQeKErq36MCYWeTy3exgHHI6+enlDGWKny5NX9LkfPK8FO2
S8miS/eGdAniwh6FFwNH0tjfRRpjxn4Kf3f6aR5+S9kzGFQxfe27UxVDZ37K+7fZpGNMFcuWyBCa
wUqt6DSQmwFDiDWnRBV+ZQDAAdgVevlk1xOB8bTG8bntonqbGw52a5KUCD3iixkiRl4ik5ww3SFc
QCJkqxt5T0Fjw0Lk3LhsJm3qhQ6lq7XkTaCZe69xgzvz7H8v3vzH5K18LlzNKfb0UfhzdI28ytXd
/iX5lr1KL9Ve2srfp7PAz9pp8FFzrUyRNgpcEIcfebCZJS+ZL72wmfKtYhzG4ZyvTWVTZq998nPK
UEvsQYYI/VFEqY3tHa8SWPRVVG56jfCWg1g8Z05eHfjAZxmHFeDcvUURJ9im0SZXPCtZ4ypmwibK
S+xt/t1fxIfqJQHb+TJR5i5srAI089B5z1SNxpXxEr1+vqpho/vx5SGFVSStkwrIx93I1JrsINNu
voQgx6vNCNcmPqiqJ40e4F0Wlfy6qjtytKUFtxJLmxdb/W5VTq3iZHzIMTYWd9TizfkIKoMqoyrB
ECOqzg1nRCiIYlfUy5EvNZf0RXguM7u4a2wW11QIUPFdW98dJAfPOJjZ6/SMtyaZ6IavtLP63D9J
b+Elf4I7oJyDQwlKPNhVx9BL+Aus7yn+inpVHPz7zjNcznGbP5U/tKd+DVsAfJlmJ1eG+zcNUR0v
HD4z3YkkpytXESe4Ce+NDeFa4o+8cYyNvi1rvOUP+r3ulbvwe17YKbIMt9m2b1QCmThJIXzRjmjA
tKNy1FzLFtxsnax1p/GCg75iMrFFr3bZwQg/Ygo0fFCxrXyn1iJe/YP/IOJb5t79En/J22CNcxS2
ngkR4gjD+E7Z9Bv9V8No7eK0epW/xXtQddp5wWs9QBLhiyMpq3RxYSaJO0w7jRqq5M5w1OlZ9b9g
hEz9dlKuYUkEGlquEPCSze9F6mqZFPKVcRFf8m/JUX/pBkx4q+CYYYde8cPA/1kSYOPooNIxj0g2
VvpGx4YC3NEeONywsZp9L+zN/lgMKPez5wYeOjVMxvfXfmOszcxuZ6r27hCuI8Xpzwkwpsfhl/a7
P8qY9sxVzd9EXAA9ShxeMp8NdhM7hUnSe2WybrQ1TsIkPYqmZ6gEqdkFilr8Db/DJU5uRSwb+SKQ
J8TO87Wdb0Gi2SuSp0mer2wlyTOLXTicE0qswUbv3tSI9dRVoUXcb6Jq3ajHwocZdz+wNUEn2jr8
YmeszHJdFA7iW2bLmdfFtyls00Qc6FrQvqMT+cUu4mMJRNeVpdOjkbrLEte6Wd+qWg1pys/mC47G
bmUsRlE/Qs6a9PQ7wsTYtcmFWFBd7k554ZpaJjsC/8AY1ijxKskXM/aHCZvTYdrAvCTL9NduW3k1
IUrF0IXSRXomG3lyRa2kw4rikD3dF/MUrb4PQw0OKVYGyMBp5X2oRoipr/SJVM6X0ck21a67Gw/D
E5gPz3IH0JusAFazZANn78aHkvA8GK+UiB/lk/qAqdI8USWPe7JG7ZiKOYF2RA8KHsnlTY58dW2G
K/Pn/DiJK1v7AYsNWrXe2qlBYoxDLbPh3T7Jhpu19yms0N6F8sUEhaVoLJyabVm7Ek/x2/Kh308v
Hbqp+CFQ76beVRieT9MJmsBLvQm22aF1512wjtbWJVmji91PJ9VJ1tRWv/Hn7hnen/Ifw6G8k72B
cUm5U4EsxncGr6TvNLGrgUCvdxNk5eQ4t6cxOWYq5+GopyVBM7TVahkOfYX2lysYZ4kpR7JVg2dj
DyfhcRkbj+KJ0w++FyzDH9HhsjV4Vt7gWx3SPXViI1j5L/Ps0IdhQ8QYo5+Ui+7oDgjXleYhW/VC
D565IzuyN79BIROtlfCYv1qxXTY255s8Dnx38AV/c6OXoWYz7/Tn8II1O3rAig7iawdyFH39b1CW
zJrWL+sE8JFIVQGnOXDD155Bi1YSdBZ51b0Vbn6s7qNnyiY7867bWRv9Ev8OmJ+HXX1IH7Sf004+
Jq+WQuF4ZZwoCvOzMO7iR2WJXXLUji30qiV2FM24Zs/6Ie3Pjb83m7vBcgQPfXfab6bxMPZndHeR
ekSAHGFt0JEjO6XkgbcXeoYHJyX+sllbioP8eY7WUeiRIEUVQy1t/fsiF24YuInwIkGTt2WVfANR
uCgLYO25eLnL7ihDKO88ebrI6jFpbGDFhJAI+UHojml7T664nWg4jp/KYAfs1/iirvsP3yydiiVc
XMY7iKfh/XLPhAxGcnQ7X+Y5g9KhRPm+zySgQv1I/G6rTf96jLD+cNkNah8qsJ+bRW1c6FNMIFNy
8Sko22ATGTHrakcw7y/s0/pXReIPFQCKO6w5ZMjQksg4cVOSt+JS6bvQTC4xPDhnnkDNyHl3Ig6l
tqf2pygxYE7sksK2cBHvOUY4kkOR50ypOtNVm8nUnhpa9RNoVGimdkkWBgrFryLHbx8Dd55q0FJd
F3UNH+lNdZ3IBhHmVBZdytkicbjueE11vXXY7NjzQDDc5yu1G2UvhkeOZ5JFQEYMMggibN8/9gQX
+Vw2aXQxo3nYp5j8oBybXtIQchFF88K9qdwpViJ3MmcaLaFpeJSGc7tAXwgqgj0j1wPDN1b9jW4J
wIW10jiU0Vcp8NaHOyMt+glUFMwq3Bvt5s40mVD5CXEFV/l7x/GkVdqv0gfhXl1rV39t7uADnemX
htdgV/xW8LEuTdHoOzgaAWKmCiEYYMVJLbyMBVjOaOJK3V1GwSUiJ9NLEoclieY7MqUfKWL+v3bq
ndpvrEsW7wNpn0NTqPas8qrUjmvo1TScPMu0SVfTTGg26VZqva5mEeHR+rTgHKlOBRhHpnh7FvzL
wHI/BiLiUhNgITLt+U9FWEWveCfPVUaTC6jLMkpQyegVSiQ2WIKGtRzz0TdItikaK5JQMbPETs0i
ULPL4atlxNKa+Hs7u0QjQTKgrcM/uLduxoCEGCnKr6l4xfpyACqCgt6AuglVj22nMMorvtofPRyM
VZmwusrEe1Xy32IrKbY0RU6fv5q3X6wOBnoxU5u82jr58jdrGrbCoc4nm19lOcIjH6T3qjr0az/6
Kckdq9bHqS828YCx+fPjLn/v+5vAcZHOAreAWW/92dr81U7KlRJUATy5a28JXguSkioSenJYsKtM
hpSsG3rjfn7Ij682rStiDtkw0eH4IxD9WxogqFLbwGnNrnER925t7CcF0EpesZqPs8T71wdbPiSV
L4hQDO7y+y9+DEYtKokBgSVbPUdhzgIbSn4hdY8ToYlfvFK3izP+eooISBtYDi7Tyo2oS6kUkeJ2
MFyhSlFyyxvW2jItm88v6c9kcfPMiK1YggdMEVnsn+iVv55ZrCpjI1V6fzWPFN0ova7GhxBihg5R
ns+fRR9sBQrPGzM9aY0TiC6hFhqC1vyxi7ZFvo9xZ1n35bgvNTf214VFrmjqpZorZ07Zut3oDNWd
Uj+UBIXCMcGEJTiWukG03kYeFNRWcg02itaeiBnoewTeW75rabSoHemN7SRd65GlEi6gwIkesgfp
CVSYqLsKYcz4Z5ffT58SuCng7kJXqmzQLHJvd60NIGgm8FeB+rcZF9i0N/zZxM+QfQS7R3qDDU1x
A2Md79tsI/rrZFj3x3zdfXGTb7t+PMpFL6cgPkYLhlLv/XujikIWRjj/rmJCYjD2E3p80DLk0e7b
+rnTivuQcv7nD/YmM4fpSdItjT4zr9Hysv5Z/P/1YHMjHPB36OKVnmTMNnB0pswgqEbT0Hb1xNuL
Cma2rh83udCSLlWUX7WXP162wbZKQaJNwJ9q/JmW/joDEWAOXokxv6aC+pTiP7JrNfTtuMrJ+oqJ
Uo6Lt84ovvJ+fBwSGILRYxJGqyC+Fpeh+q/DNnBUCKMs6+uk182uNdcCWjxcGXYG8uSL+uI/3GWT
NYDBqAA/1UBn9v5gQit2/lAXHGwwr5UobYj9jmkJvIWEpEHdZbbtUnu2aCGlZfHFQvAfjo7yFAc/
yw+WZoZ5U0QtmO/DPJrqqwBpm54FRKg8OCqdVjmYoY/TYajimCZg8ERn7vnzF+zjbbbIKyEQCQiI
yH715tiyitm6N/P62mTNvmoWYJ8IAqiGkjkSXvvFJ/RxSuNolMVUFPVIzm8L2dYgYrGptOaKtKLd
UMga2u0oELncyfqTIochVOxyosFMUPzn1/lBC4oEnKvkEVPIRZWiyO8fccjVGEJJByzLJkRutfgQ
oofOu2vXCvu8VviKZVrSY2sIK4sJwUYhahIYsNUtcKpSmeL2nEXPGFT92tBn/+L0PtwZyvumqjDb
09gntelmso/LVECMG4gXMrFNOxinN5iZjacXJZzzhO4+iwFceBGtTCsZGZlbNtFV+K2NZJpdagZc
1uwKN9NZ7pXKBdJR50KIye0y/uJUP7wxyFUXCozEZA0o5vZM+3we9DHXyysh88SuNXRMrLKSbF9O
foYVirLP78yHCXTRZOv0PdBcLEGKN+OA1XSNlAdGcZ2MUUFSjm4l9bv0i29QW1Z27yZQ2VSR0FC3
oRGAEvdmcB+0WikaOY2uFWK1aJVZ8osijZcmnPGQRsVBV1GrBdNME1itSkAtnIclpMpx7PR7Xwys
U+FbiedDu6UJo+16PRnuSi2CTopLEe78Mzh/Wrt1rN9DTUQ3NHeSN8s/TYS8Qui/WkEobDkNqqUU
hSEe3lmVRrU7t1Q7rSfUBiILFbzKOyHxi4sFnjtWWh7APKvr0hCbMyw9x2/N/jwbLjZg64KsYNLa
4mRU7XTXRl8sTz/unLhlyBDxxzA9MTndPJkmAhLUNSlExjaL7YDEN7sXq8IxUnz24kzJL4pbcGdd
cmIwf8D8M6xa0fottuIxgSeojGr/TZUtPPnUAWrZqj0VafAXQ84fVtDtk2Vbh5yGdZjJ5v79h1/J
OWRnM4+u2iCQxTz0yj30acEN4GGtJhApaecXqAmApBOCbPsK3UWx5tsPu0pwSkVKHKHpUQP6pLYl
c7SdreiQGX27TdRuDUu6OahCsG99Sd58/up/mHl5EfEDAHhBlKHxxb0/c6XLayHUhn7RdVlrhVfj
QIeNwHUE7FgCoUGaY+f8+2MyTC6rDgOpkXxzzEFekPFmX1/kuP0JX/53FqbfUj/ZZqbPVEj3SxDD
LxbkIHs+fH2s+jnYoqizlnHl/ZUmilLLetqOlzxylJzUuasBfFcan0gbCWq4nNKzlh1xI7XVLtNR
7qDQhBrhA5qJArI0KjfCaB/g6iEoQ8SZES2GYvZrDWRbw59XOCbtUn4lAafLX/URfomyryn74QCS
exIDIBWrG5APU3aRR4io7HmSjT+dMM4ak0uCA4qc3npqUryk5WMmvQIFbWjiddpWtTwrfEP8m4bU
B/W1T109Ux/1YmN+y3WwC8+Ksh+w20grtFLNSTPdbqIfhuyHZqnu6p1txVAxxjehvCTUyLPKycdt
YhxV/d6oH32qePo3NVVJHb8POOH6MlE5KzxSFmpSR7U7wgUmcyW8MPbS9oq0rW94xiI25a9ykxyL
BZM6ckgQ1l8Mzh/nAqB1fFyySPGdldrNqJni7Jw6cO4MNWSL+CMlTj+6CxDXFkOffPFqMhL/w2uy
fAkWc4LFkW9ek0jLMhK61OHSqd4gnwu4hvN90/DwRPCbjaullAu0Z8P8YZVHn4dY+NewfQ67XaO8
KOpvSf09DhS6ylNQ/k6FY+ivqtlVk29zt0b51hV7X6QT8yiZj9PUken0LehluwXHQTCFF9EsE2K7
9elrIK3oUY4AFfW7ywBNWAYn+dwRajqVv+SmtmeFKgZPqOmw2utks1RLgtg3y99NYb3S8PQMukYo
ANV16ilj0277UCCKhDRXSKgg+oeOAgqxAS3l5aR1ph6RBB01q8DVAOegnahMigAF6QJ20AcF5bek
/YqEcpVLJ+t5ZEtV4/4SkPPn1AyCZ/LE1j2nPlHVrvldeQku9EWqrE9oY0g+m1YilM44oc3dv2jf
MRAABZ2JcHvqkSwRmGKe6/ISJ79UWsiJjKsYPuaC4QgerOAc1S+FfhHRzYTPBQoefV9Z7HexFSF3
y+KLz8moFskN6658QUSFmHl0UgUNxcI7WUPgMlGnU4+utiZJIk8FMx/pGyvLsqm20E3rHuU36UoQ
Kn1wSUXilRwAQxSqbXDCIW7rs3BeEIqvyn4kLAdN7rrIbbV2yZCjHqUi5qBqg4ZNdgr0fEyVopOY
r4P8JFhuEbh0hLLQ6QcHzkyg2FXo6N3aAPWSry12yP4uQsw4fLcaCpNb2dhWkxdDEFo8eUCTQS/E
f355nO7bGik6Lrlm/CaGE125l654GenmosVd6ItPw68ZbhPUEnONxZA2bS0/WMnOTwlX2wXtc2Bu
0/m70f+YeTNNLCwmi46lY92FbsI4xntCb9RaE6mrQLIb96jiGQr5kfeHWriS4WUkW3Zmo7xLUuQD
h6xz4/JORy6SN6/J0lUm7KXZ5tJZ5eSF8lcvnfv06o/XmJZjo7lYRkwyIpjXi+QxD4+5f6dIazlY
h9lODdZ+fEi6XZzuqm7Z5CvzBo1kPt9L+V6XnFyF83qZhm/Y+ZT+sYOOsO2K+8lcj6oH+7tOMAhe
pO7U0f73v8l8HvO41cijNQ/I2TNtI+cbQhNCxFDEjJFU+EW5SV3m/PdrgiWNW2anJ8qY1G/lcH1e
tAVOauB7tAEjFKZpTNRF3k5QwMVrHKfDdq704V5tK3VFePwhH2Wg+JYfrkORWkrVAZ6JEggXiYxu
rkpYBBu90tqGnqFmyHwaKeCJ+gczJhHJX7q44EVSQ0QDscjBYMG7bRaOa3IQqMP0pej1DdNUaokJ
OIFvVqtIuPazCs1sj/vEdPWKwJ6U1DdtLtZJj0Dr83n/4yaUldHCfFzSK0VR+6NB+mu/DVu9Aash
pFfZF4eTviBkFKi2qt+v5l5iMgYQLZrBK/mNzUoUg+6rPfiHZ8IJLC7BxQG57MFvaq9aJ/UG+Snp
lS2cegjKEzUBInZa9S1ash3atiNPpKZEXE/EqeTJ/AvrOJ2nkhf983vxoQC6nIlq0SsR2aYi/Xm/
GhnmNLRS4lSucyq+BBqZXcnEvqtgwbvW5TvNYlz//Ih/llXvXsjlkLoCKw/hLZvAm214nilpM8sq
BdBmaB2zADjZJsZPpbTMU6YG2Cc6eUtwFiDJogEtp9b39Sg/KEyGu8okOLLRs8dArvm/mROcajXv
7bZOYAr9NkYmLTzQ4xd36Y+26/054zUgCVVh6Y8y7XZhHc1+lJDAkSCG4/3opTwEnCPK9uB3vSMN
UeuWaQ/iOmDTpKPZja0sOLUILQKajl2ewpkJLGk9iWK3ljtANVVT2EkXSF7gN7qn5YW1No3FCZPF
SDKatlk3BB9upgLtVRhGP6fcaA5g+9fDJItfXJ16O0IoKnRkBglRUzFzGDdLjWYqR79Q5+QqY61Y
DWbzMInx5oun/mE9c3OQm6fuB1oiA8RHTtOItDtmAxC2VJeoafgX9BjQZIHs6XpKQTbVI1dvrOeq
u89hH3uxIdZeyr5bGuT70cQlNPQIv+g92SKCBodkQtSuaH2heoVepqtY/ARzU6oB5oRSMDzL4ekq
Xy3lP37FS0ldppZFGCYa8puvuIxMPdTCWbjoLfKmwghntxIJ47DMYNiGJZsWnXUBySFwfynyBkGN
udbUkWkN5heP8E8h/+YFpX+hI5lcGhnsVd9/xy3BJxPbJHhnVbrWWqVfV9BbXVJdtoUGrEaSy8mb
0eapCamd0qTcW1HLIgG3hAvxOIXVSr8lJs3z8+f+jycGWxIFIZ+7Aqri/Ynl5ZDHaV0Ll4rME5v0
3Ato+C3rg5QEpQELcN6+9J3vjD7PMAuFvUg1wTaIW131AukRihBeiYd9/vy0/mEQYi/PqMfT07C3
WDd7v7rro3gKyuCa+mZ+N7Of1ZVu7afmsJ9zf6v7AL7KxAzsUR1FwHo+wWMEA+01TXJjYT8WB4Ve
qSrmwiZoWpKzM/0tt8LJq6ZctEfcEX9O+F+xV/7fwCr/vwVU053669l9oKvcZz/ew1iWP/5foopm
/WfBXSyWclirsmQy5vyXqKLxqf4vjVrW/0NNnZ6UpODRY3DjSf8P5Czp/6HYToodiwGRQUFT/hVB
5f0It5hUF7cSPUSTei9l5ps3PWrJyspiLMuSYCL4sWivJJ4QRLg5rXGSTn00C2x9erOvjgKM5hyW
6QgkaEntyx1CRxVq76NSvpUEnWFsFEqfrFRypxCzd3AbyX1CONmif8anQsrpT7NpBzrTJA0T1WKZ
CQnESZZUMJssjfp63z+JlE3R75VFTEZqLecotsEEk5UsVuK5bYXwOZ9nDfk8YgkW8SxURiwAAWVp
tShlSsFSraX7eC5CeTU29fiSZRYZC/JYK6DiLKOaUFxVNSI6TdBTRHESVD+5iLWdFpq01rIK2YM9
dOU87xCKSbKtTo2UuJRTaczPWholXpNEkfJgFUm/H9skNNi+KDH/TX4TLfBgAjDXBhX9O8JV5w2O
OjpRDHaVsDMK6rBYDkPqFRIXaRdTMvtIFOovlN/S+5GeR4vqDDoP7GEM3cB2lkf/14KRhC96YbGu
Euxglfmm7wStIs4uy4aN7qf6OSaZ1vEhHDitHBp3YiO2S15ORBqGNBhEvlpK/kVJ8n05gnbCsoCl
XU4fhVnbEG/eNiktgywcLOJgQWDeSYI+0sMZTEIuxnYnV8g6/vrqTv+dSv5G9vzD8ejrUpyjBGoC
Irop2rN97lN5rjje2EC4b+voxSflysnaoqFJH9dfTBzL+f/fCW25Pj4ikaNhlOJwtz2MrmwSiteq
SQuWS0vgYu7IqEazHQHx+/zS3q9//ncohhEZIKzKzbyZC5rCavBAsr0UJiwHuTAWP4n3ntXVvzwM
w4+FvkEUac0wGS53+K+XKBraIp6DyHACQTYRH+FJCYld+OIo8p8uwV93DneZrLGqxpNKTZXrubmc
ZBjVAX0P4WS+3/SWq4+aMGIhGhRiH/EXVI+dnIraS6oKkrDODTl6C/JYLuG0VgU5InlYa+pIkVDr
GYXCZBzvxyElFJzACNV/IVItKuH/sbkDg6OXbHwnORv8VUwIWL5JtEL4baGjyo5WoKDRJb6Fkt5A
NJY7tx0vUMIgWcMHUjWZYPiapoo9txq5H2RmztkLMUUV4NjQQrflmckYMNzJuVbHnkICxnVgQWCs
2r4mdyJO5dJaR03jq+dcqJaUkgFdAnTQLFQy4sf7oN7rQDAR52tCR0DDqukZgCEkZAgMqNxnoTbt
El8YNTtIdIOY1VybArIBswKhI3FQ2Z00Z7kECr+L2ZF0TWL4+64YqRb4WZaIbiBKbewRL1qiM9L7
YfIPWS+y9NKqnl6+P4il/giHvse1lbex9lonNFzdSm4WH73ZNPleLHL/OZNrgZLXXETd84i87edM
aMZZS5KI+JumkqL2NOeJED9lVhjXZ2Wquh5DFkGoG5Mokwg4JAF1qybNM9wpwNL1CBEovVjJI/uW
gJ92LvvqMCdjnDwF0aTGl0qmUhfYSh1Gd3OXC/J+jsduetVSf6m+tWZl3fed7k9om8w69Dgiqs1k
ZOHrzJGqvU5Jmh4HgRroKuxLDVOdEDflLz9Ik7gHJh+YHRTDCUHmrEsNtk4zqwXhUehSy3hM+OIK
O4o6k1hHEutUV60JBXpswq5Qr/0sheNTGkeEijaBOY7rIWOHZUumMPX3aTXn+MF6v0r9Z7Un/WG3
CNNwXguBlH/nWSAh2oTtYEiBUxlaL/+Qg84QWuLix6z6GZipMQwsyZuBmqFpRQNRKwo5Z74SSbJj
9Eygba4LAk41Ui8pYKl9vifgj5gtq+6aaZOQoZzuaovkryYcFH0NCALgXjl2EE1aHq65bnriBVet
ICiG23LeeHXzOcw9YnE7eVMipHqZoHjKztxhm0dJbOWjQ9OPWi557T4hVElHdGo8TLhqjKH2250J
iSlY0NAzxE3CKHHX+eb0aEL/oYaopuTWKBqenZRLtVzY/5JO/VUlOj02StUJ67FB6OrnhD52Ap14
MsqUEQ9JPgm4TqySQisM6okM61IRg4MC0jXwqIf30wY0rbaPacHm6zypLPLHjAANcF0bgQN7MS69
qooMnTpaFVJfmjtd3MmovnSch4JA+olh5nQ1eiu4B4hdaw9hOIK2LZSOqo+UiPld02sEkeVGCbGx
zvzgQe25XjuoBCYXk3kGCLTUxUo2HycVaj0+udlSlkbjrPNwOfMUEr/ZASoIowwqBcWADP/SWEey
tRmZNxiBFjgBZK2u12UKbpUiV3LWOezQU4KXzKhqHMGYy0xdR0PuS1/VPm60+3SQUZUgMUEnxVRD
AeRmIcEQQnZz4qPTHyFk58CbE1+9W9LKE8q6hlU+jZkwUF3V8zJai0IgfwdnUFhkMFd9e6gSNjPr
ioB1E4OFPll3YVxZ/ePnE9XN1KuiHlh0omjimBFFxbjZ1069VgemQlEcQzhHGHF3W6OYOcpQD18I
kW+6YciBORZyEOYrJnoW4TeTFavJkoHBCB2xBgKqpMhOI3MYHFUutKdJs9DGkoTGr8nBHbnTMMhH
ywc3HZbbzy/6Zn2znMhS12ETYepsCJSbi7YqQokAn0SUASdD3zDVBK8q4+GIFx0/wsGEtfGVUPlm
4cHbwDIAip/GUk430aS8XxEQRSupAkJHR6oANLc5o2s6Alf9/Mo+HoVFInZohIDgrZFGvz9KP/Io
y16a4Jv3Kpi5IF73Fg32f32UpaBJT/PPmlS5Wd1UBeueNIsmgrta8QxlWSZTsjF+fn6U9+VKvh/q
GxgjVXyRvJwc7/+wdyZLchtZ1n6X3kMGOOZtzDnPmSQ3sCSTdMDhDjjm4en7C0llv0T9JXWtu8tq
UWZkEREIwN3vved858/fxe/EBNwVvRJtjngfpnhSQ6u9AxZQdohEzrvcgUXz60X/r/b+L0bQf7j/
f6m9L9r35k8g1PNf/632DpJfIixIDOzBW0EuPY+xf6u9/eQXOCjnJYSeD4ZZVpffS3E/phR3oyj5
1x/SA/y9FBfpL9Cmz+8BrvgINdx/Vor/epb+wxkYb8O5Yvv1mU95Sn5+5uN+4BAzutWuIUJ23bZt
F51kFdbo6qv+gpB6fcrqjM1Qxg3UfTu3U34CSazylzilubhxZ1p7D7HXGNQc1Cn9jiK9PcPcoW5u
Cagnrs3tut7eGnQexKZWi5RHd+rYMNOmyIkHrUITX0Zr5+dkInYs8V+GxgTLY0Z47sB5VHGAUBzp
gtdgQVmhMcvInmCnyHjJMefA/dmdTQaijMiT9dC3jssMOJp0djPIIZj2bSrALMmW8NWNHbQLkb/s
1H3SovBHAN8wLU177eBzsO2wvOSGv7TJ5pVxDbK3mr+zAFDep5yOfyjEQnhb/Wioj6PLIDbYjmNp
m5twiIPyoentHLyILCB7cmmavo82UIhqcMwUVdN0GZK1i03egnqFY1cxKByGZaRcHmK0qinNvOfC
P3Phx/zXJbYsh1tnrVBVZsMZ9uTPS45SvsiXu04vL5oiItpwwlfviZ3HO0+pkYWFQpeeSd/68Kxi
p/4Issm50oAtkq1abcSB3R/DkDrcZYDVVPVodkkUj/hNw8LLD10ThSE3o1CW+fRaB5ZMxwBKysQX
fQkaT9PAH+v0hoRl0V2Uqixp6yfOIH9oEw/iuYfa1x38PrHJdhl0Nu+bxMQ0Aka4y9uxifHfxsRc
3XCWDMpD2AftspllyeMk5flYUqbkDG+CSvr5Xnctg/xZdlZdhH0lX1qJOhCniQeNS/piJfUiG2mB
OE6XPeYxss1tg4N7hJCtkw8g9K4AjWIrBabU7/PrBpg8mcL9WT/X+Nn3OVmWVwOaut83pNuvJ5US
zAmgdfbMLiidutsHeANz/jT5TO6Jc/J16xo0HUnUXqZOPMdH8qR5xMQwpphTx7lUBwL8uIDx23P+
yZyvtO1n6V0ks9O4IPjtOu8Gb4XF5zYjIicEvQnT0Si+8ckkZ+pdC7jevrSMwodFEW5bTV1HzhnS
m7uz9YC84axpPg94HAcQN0stUPyVrSGh3sASm+M+WbcykEz2uykT8Q3jkPPWliWtubBmtO8C/C9D
IE9iui0GJYlKpGTZmrXL3qJ+oZGW0GR7WfNw6CDpW8/Z6rGfbpVqieqwni6JFFgCoCueTEKG/Rkm
DSfvUSNZjPlUuw2nI+wBi6IHBuPvPfXkkEPWmad4U491cX7do+7JdTRG0Slrg3Snex6ywyj6ddkq
n9XjZhqmbiR1gMHSzlj6SVtizoOXVMWiY9SdtegpKC9aSk7f+Ie2cxKC0qZl/pYJN5ec5cOp2zRz
0AOTHfqvpWfSDxs02JRdd5xuGh4F+oRTGWFUpio6j15X8Uaic4asqhSEgXSxXT5TJsbhRjpFxEOd
R9G9dvMR/3qUYQFUKzYxopItc9BSK/IgsFYN3kXFN8Pq1ioPLohBNHjQzuQGB6X4BJs0wFWxmfN+
vS2GCUNgMVSRv4H6jjjBT+UMToBob1Llg6glHLaWYCxqzi/fAt30Ztt4g622RTYicUkbCVIMZajh
xsuUEgsBU3mrgzrmd/NFmxGBQeyKzCPxtQkNboBmCvxPcY0KC/76IK6Ws+AR9X/TPQYZtQhl4wDs
I1SLqXe+YSmEXyNI26iyxHvUosDirZP+sXO7cd5Kv5haEu7Knq8q4gyhTeCtpyFTMfFfroZNkRJe
5m3D9Vz66cBkn0h7gPtVcdcwdJU+FMYAxaXcImTlmfOn0rkQyYrwoljHvVD5XcVOVQikk16G/Z/z
2otdCv8ixluerwJAXxGP1/xcEveg+1CGEsZOrHaytIi3tCwf5yi40qpp7olIeNRBV9whnSetyLmq
2/wpYxTE6iqu+nMmyES8RdEhb4vIafCXcF+5SA9KDv2bCTApEpKlr090UPDxukgcJts0D1lYXwat
e0HHqtiRs4AEze9e2eMYvOnsMYY7/VIuE37FGaA2HyJy823ZDsOHdOejZ8QrA7SLrKB300Htm2QW
3XkZ/oU0/Dqt03PcYwNsRyLJ/UyAP4iYRBsPdytUZgxqzrFY1dc6Kl+62Awwa/pLOijBd8r5w8Ji
cgMPzbmc/Y6Z6wAk7xNNKrQH+bhse9I9LiIyfYkB/uqVGbF260L44ZZYIp8IjornnTiZoTnlrX9b
TmAVWx/Ojxtcse2xytViNxop7gglTTCQGbxB3lLKfTCGksj0OXlIq0ic1rWM2FdyZzuH7nscE8ZI
Rvq5rV43B1noq2yC4jiebcXADQAu32EweCB77doZF9BqUxuWHxTGkMIwoa3SzA8xlsRN1ECj4R/C
GzvfqqEYns1YRzvPLM4pWNTL1BbVDT/7ucSuo+us7MQ2Zy06JhXuNqdJqrvSDR7yKi2OYxgt4TEt
26OonPjkBOVLY5jEZTE7b6HzAtoG0RFB9twKk56aoCSCNQue6JqdY7KN9+ANItlOof8wt+AXTDJV
ZJuAz0lMk9xnDtvJGrnLturZqmlp3fZJ2sJjSAsCB8Oq6p/GyVY/wnipr4Ok9pB3MDNbBje66em7
3rlt9yGU9C8ap9rVS8W6szglUBJ6hYRazs33rvbuyEIUal8FARaYRdZPkSWxtpwJmTUdKsolHYp7
JecR+43Q423d5HDFc9oHNu0hhZPAdY8XEsNbnj+3c/7m2t558DiqYnURAN0K+8ZcH8fhJL9p3X9x
/YYjTYSH88mRbv0cOaFPZmbpf8Re9qJcs75oAyIJHw3nl1Vs9DKNqB6Lce+Z6eiPKYCunJwfaf0v
mqPEZh6Cj8Ept4hDNg0HWbKXpPMENZxdb9TRLlwYDHkqu7bCLS/mfuHz053MUGeXzRTe6rUyW3o3
N53X8jbnYUrqFNLSix7hmVPiLGR28FBX1XqxOLbe6S7GIUV2CzWivh8iKT5CXz9m0/ppETmWdWd8
cJxpeUYTq77IvvGI68hDxcSmCJsVuBMNCXEkb7mrLlTthujvWVCFh007rwj/cxfr3guPXO0b4dEn
xLDUl3P4o5H1Cr1Y0EHzmZ6c6XtmCLruse3FuUNkWkTK2yAfU/0jaxyB2Z50ZNR4MUcFKFtz7aqq
um3aJE/NQU/xGLO9lk5XfxuTlmzzfd0v9PR2nAmIn7wNV9jb2aaEO2Yua7sMiEgJs/eY1yTJZMoH
lft98+QXszN/RmMp4wnVHOco/zJaVobCTHJzRkzPraFBZu+TyLhzeS3rwq2qe0YjOunuxzIVpXrP
mlY2ZtdlY/bDTfMY1Fkd13wkBsXTl0Cq+deZ3boVc+QRFT4G0XwcfIttPWVwZ9wWxVpEbgobeTSG
iXtL/9TxX1SVWIS0gsS1SuSe+2aLPHCq39oC/1fV/tffF7Wb71oWg/ljXfv/ytroF9pRWM9+T+ig
dv2tqBW/UJeep8yuSOjY/IoB/r2qDb1fGCLjJgoRFNA8iumv/F7VBukvSKuI6PA5P5yr5OA/GTD/
1Ps467NQqkM+xdse0TM793n+MD9yAzXrxtBFL8PF3WdTtTP18Dbo4Cob2/4g1u4fRnDn2/DHGdxv
V4RBRafFPWNOf7piQUb2pJKAILlGvARe+U6BtlGOeu6y4Umkw0Ni8Uhnk/+WDuE312+BVtmvi2k6
JgGcWYfwex6G12VfbaOm+1T7mO67MWLr7JJ/cOowZ//pw+I7BbdKT40qjh8xPN++P9wedOZZ5BK1
TkTctG59A+yoi8jDzQsyTjf8ptUhCsg47pNePLdBuT6URXlsc8CtagX6UVfRRktgOaOfEQwxtmeo
WwqxQYjuVvv557DAHKf8bNl2WF2/JEMKAs3f+dEKAn3IxeWa3Mkiodwq/UPHFG7T9sCMx0GOL1V1
RirG5lypFCdmzVh/M7l8nUHWzGMQE7eKMyx2GK77XuVsBZN+2Tnzo2htsB1oHhzXFLRPK2Z5PZG4
uXOHqN22cf3FrOc9Y9Uew5/c01ACiXw+L91U7SM8j0xGh1RUxSGtrH8a1oRUjZU6XQ8ufND+NmbQ
fMjo2gMYVIv/PSudkl02UIdBMjfsBfrZcHA41EGcT+LiqUtafchN9ZafNxuouJ/WwD6FHRwlSWZ9
N+vysgxYSdXglse4Wddr5rzphZqyV2JI8L3OKSvjzA1yU0kMZCKc49AW9uDWDQCu0blMxwaUtXEf
19FOewN8cu85o3NTTlp8TQlxPmaLf+T344xS18OddMFV67EKbwoTXJhcfZAybe51mhXXYeUO6HRT
H6xQgZq8NHl5VHTXx2VCO9Y3bogeN0uKjcNR5ypZ2IIKveZPuGnEniZRy94N8EfB0CoERPseJD1v
YPBSlOaI8gyl9yreq/TMZK3Jyl2qdIbzWpm9p/37cC3a/dCv1a7qcHcUeVvfhg6nkLGs4QNYu/K/
wh5K2WBvNEU286hzPyaXH5i337ul17RiNPPGIsr7k40M5IOMNEcjvZmkOZ5QlXg1U64WTKUH5bMd
c3nAIPStitfiXSTO65Rr/87vivJ6zbEzC+v4V7kn32OMS5+aqHOfygV7BcmZ1HMyzAia9GVwA4/C
IQghXal8VI4ONbbVZZvZ29TN7JdmzuKT8uBN0rdiFzTosJ3ComRZUHgELTO11kawQD3/uS+oVrw6
NBemreKtbYCOZxmn61Jz/o+LVe+dZgnBZs4Yo+b8vg41R4AQ8IIyaXpi7ZMvjTs/1qRu8oJKcvyA
5eo6OxWIIEDOttOuxVi/yxgM7aXMTy2NDsCHU0Y5JDgXDOSpIoCpbx03XRm8xaSsrMyN9UJC6YR/
gJiJMc+OoiBXIE4fuoqs3DZCMm7CZboJ0iUYNlmOHoEi8NgPrgC26Qxf9RzeRV6L+VC3cPDzepOJ
5aaY4peArJvA74LrtJqYEtZnBnvprngcqcwfRpP5iNtAUrRJcHQjyFbTBCtvg4au22M44yw+zM3H
OBPVyswq+sw0n34OzvAFB+2OITzYotAW0VZOWf0aVMP7Koy99cokOMVt9KZ8oV4aGXV4BYbstiZP
54YlCBbv2Hn7UiZMVr1Q3FU9LMq2XsQ9Uvnky+JUipl6OzzYxlrgHpW+F6ok3acmYyOLQBKLoiy3
Y0Eagcjsu5pMd6xV3f/IcoT7xRLLuzCA2xgU8bCdRF9/amz+ZWEQx9mvf+wXZlh5FwZXJhxjInLd
O2SBz44I3qicXsNyMBHCWitvSt3kpzLAL7Ul89PDeePOl6EW8PYShTmfBfK7N1fxFcDGDMRRBpYs
tl7LLJAOBMYhRWuKDh1P4jgUV3GfM8uOPbidfmx5rzszBgXDdf/k+tVybBRHvg3gEcgI9dLYO9uE
CGJJcLFoa+zwOe5baCFYMgO6DHk+MDvOeve5XuqZO9tWPwI7EHHZC3/velmsrmPpHfs42yU0nD9E
vwigYaB+A7ShpzkNSnyVcRZ/DT1Zo24oCD1J07PUSnvF3vR+eynD1gPoCRMmq2V4k3BQfchaXd4F
Wi8n+ibOhcwwmZHmIr6tRdHMAEqG7LmLB4+2Sz56VFF2us2aOb/s1656kGrw9jzWF8jY4GCVnfVp
8LTLwXFrameGsgcZ+SP2WmDGO5PSH+0pL+7rluMud0xfDvBaK4sVAvEEmRtpnRzGXKgbSqrsBxXC
eN/SpgbmXGFu4a0hv9jBOCAgAG0Yrp05pPR87UasOr0esvwHc6L0tW4xnTrs8e/9GNdXiKQn8CsO
+YZYpUt7a4fIHietDLUwYWWg1UdzZ1UWfHUW3C6ZP60nTJZPoqmyy3whAVGCKdnT7V334Hu+50bq
22429T6KJ+/QaaBRcQdIzi/7+07gbOtC89a2xNjPOJGBwaZ1floK1JxSa4tNLVE3NNnlbqnGiGVi
mUD8YmJ4qIkX2pfUE4SIJgwKfNucf8NzfVFTfIRQKRA8HFLT3OXdWtBiwAnOEPg6YQe64WQAb2UO
SePVI5vkoAie0q0mAjgGWOP0xVRSOqzdLZ7bx94EM0YfkV0z4PfffM4dAHWr6i5MmgCiVHgyY0kE
jkIZmO97/IunGgHadaN9Dw8nAJchnrHIsWNcOV3enrzAticCzjEeEABUwMq/ohGevhYdDylLtjNj
4wFQ0LSXrrLj/Fi4rQ4BELuoEWjZnZZ+Hs5O0lxDUOqCA1EIard20YzNFOuviH4I3UK8yOuVxF4z
3y9hh2tQex1AdVfetDlOvUSD5+qiERamQaoYlAO7mg0DtqQovKUzQlDM4NhPazFnp2at61MXwOHL
56y9luOMd40pzwHRRUPPaSQwdURKuGlSspaTplWX1ezYr4GGKk4/tPvuzFlGeIyRNciPeqJfv0RH
P8zbxyCaHnpodjs6L08TbuyLUcCMW9GQgvvCaFBnGNCIpabZXWLrT1h+9gP18g6jmrqqPce/SyY0
3kmPsSOIyEiAidcf1zC+LzIv3TLf3aogKb9jrc4OoUP6d5yjmmLefhgGVBiy1+m2ahdeQI9uGNol
THJjg+hQFd6tN+u3cgyL6zzIHteqjZ8nE9LGLnR1GYzio6ppMnUBQpjQ+K92HPsHOa4nnXPZ2m0/
Wskga23xBY5ITEsXUGiWq4fYYTJc2HF4GLA5s7GtSXLLToofbmDz7HxZszo2zVVPG0G5EyYhJF7f
M7+zNx2s/lcsqelbguDs3FbF5YzCfd5ZVUX3uaime6RnxDGNEkvbSnZVvoEYOML+VkhWUwUpvlCf
YgQuoPEnvSNot9gIphG33kK4qHS0Yu2u7zPPPAed022FV52pwCo8+kN4KRyI2aWNbhrd6S3dqD2K
E33t+8snUqXRn0SpvsC2MR7qliFRCnEV58ATK12xNXGR7sOYnWzM1Q/mZCTaJP5HOUTvJuufl9o+
rNRiN7pMvtnIf2eUkT/XKWZKT8KaS8yz5ZB9aYr8kw5mRJ98sh0xgiVCngTAqKM5TRoePqYc8lA2
43ShAPxuQ4/mqtbhcCoy4prNshBvTYoxo5vZ3q1mfWrriuiXvFeIgeZo60qP+xXc80tqaOXtDZAG
+2iFIN7FsIMGw3myVGcfTnQmk3awpEeOmwtKu0O5kBYbulJtGzYwdFlgpKWfOSA9O/scBWV+XUaZ
cwyj8iDPiiHZjBcMN82NDrW5kLbG3Tg0hMJ05jwXTMS9W4DWU0GON7Uf8Uuu/Ul68XRQdoKDKLHE
TbP98BEjbLKlJ5Xcj7e9iyhsDlPSjSL/ctS9e4vVftpUZvX3zAm/xNbpTqh15rvAFJdq0v1BqmS9
qixzR+B5bX696HBXTQEFV0fQXokGSC6x96CRDCU1+twYPcU1SmpzD74G8nxPfDEWN7J15niA3lfq
+q0nRnZbFes1ysbkI+3rt1VXX91mnaDXUuDAUEdUNAl3/CrL89k3RnYoeknwlk4EDyp5q6fKtslw
sSBV29aVIHhJ9yNC5QAWeRXK4TQ0KSFXZ/Cvrf1NDA8eh7KaLI8eJeaa9T9k6YZ7D6TOtCnqqDhr
INkTR4ek7s793HQ/JjkTGG2ShB5/MX+epjG9m3ORfnNKLJ99W+M85oQEqU67G8+T82EuMb4WYfDY
GehDgfUf2jL9WrXuk+5ziX6Wt6FYKSMZgz0VDIhOIvS9TxAuimNDST6b6KVPUaFMYfHFwIe7dc8r
XZyC2c1VNh9x1A17Y8A7bMlDMsuGo359nRoGgIsFlSbiapeK+gOltnkqJVbzrgrdYyBLUoRamtaa
bMmaRvfFZIaMkQSfrBnSSz7T52h51Ytc0F7WdxTr4rGNkXREGmaVmZfHsMYxlKi4+1yLkio5kdFx
YDR3dOn/YV8+l5ozXdqeadymXamX+HzjGaLBbUp4Ya1tFQzi3vDi8QX2rVSX1pTmwAO0j3JVHtOZ
I7ALUVRodeiow7dx9pguZXmDFowtK5UI40T0UtOJDSRxGEsWrdfFSuW6uqhUE9bFdXSCJ7/OnVfO
3LD2/Wi5MJXJvsUz9XqUaEKs3HC32rJ7a/GVgiSciSvJCTtOa39XU5/vnHCylypSFrm8b92Xrhgt
1hTXuVnpbxDD6XWHuK3DjaaW/b76i/22+uhjW4Ue/z+XvvxvjPxFZvR3wpiXsn0vqu9/6iGe/x+/
a2PcX1CTww5C4429NAnRufzeRhS/0Do8q1zwaKGTcukV/quNKH7hT+BVunT5CHI9Y33/1UYMzhYW
OotntW7q+/x7/wo7/l24T04yscnye/3/EfL/JAdzCZDyzoy2M3oCLVX8kxHPgPpQYqBeVhjbL2Ws
gstS0rz5w/34n14liPk+hJ0AzP9JqIUcOjGFZUl1QG2SI6DKnrxds3z9+8v85Lnhy8DSA2bFRhK5
yCl/+jJ9aKzvM+bbRTFagiZ3a2TZ0jmlbVxcxkPVvThVt17Vpad+T8P+t/fxJ2cbjguunXgJSzS+
GJKRftJymqxh4dU1cRoSh+BXjXieQUnfJLQbnZFdbd8vhZ2PSoR63qGAlK+913qfK2GabJebrqfl
NPiaGbMTC1z5LULwWySzOUPVv79Nf/3Nad8CWOEiZEWzwPy5NxokiHkihLY7j+nHI6FoRN0GGL7n
32YK//ae/NyixnmAnyokfNhjV8S58efrqI7D8hShAel1ya6f+4LuiOhNM90k9RRxILHDuKpPZP8U
aIj+wy95xswLNGfn/xLK95MCceh75TW+SnZx50S7lRrwyufAc/j7q5xv1R+UZb+q1KDC8LN7vJOQ
Of78FRt/UZn0Gnjzseo+jxGK8DH07Suy609/f6Xzv/TTlc4hENg4YoY9f3FOhktqTYy6hZ6BN9Nl
i7Jw04xZDAVhRveERur31f7f/nx/eUxYqniWsUXGngAK+lMLvRiGADiZolO9UNlB5IT+EdXOP2h+
//KQ/HqVs10ugqnFeOHPdzCswqANFFfxXZs9qkiWBBoVxKQQa3Yh3ObVrxd9//f38p+u+dODaYoq
WFDz+juREJ0qTLbuvJJ0RRNFb31S+ptExvE/uMb+ek2WJL5r6saxy5r+k7o3lnPbd2oEkJ042eWo
1v7e89f5EulVwEBbTWVPUlcxZf/wEv71uYmYRyEE/9Uihmv9z/dXVpOTqKYXuwap7CNibsLr1wzG
XY+KbTNGprz7+5v7l1eCFZD/oPfE1oShVvz5gnWZZMCCUN55SOPuPAhpdncWYUS7JlHOxd9fjNbd
T4s+onQIPFyIbFrmPMSl/Pl6Hr24JW7KkY5Bpsfj0K2qurQKjdub6ludHyVfMjtIQxP+KHod6Y3I
lhVbBXlzp9BrG+991jN6dIRQ5dhedlYn8nJp48U52HZt4i2jKtrA82yB1rRaBfUeJ2QW7Suyv8cj
y5oH3z/uZgYq8CCpHml3xxuRDEW7Ne0CVBtf0xpcLWPsVZfTmvv+G91VSEU9eWPd6l+kgBe8vW9o
Wm6aSq4C5146918DenioUpJlqq+nOmqi0+gOKaA2KrRvXmsm6kvQN5+oOuLwIlLjCoA4zOMYfdcA
SD3ra1gwqBRCD5BOydM+tukIu6tdgMYbS1/E13Yob5SbDoy4sKrC83FCdT81KF83awwS6945uyoP
jYjtJ7uUjnNQqwrtYe6bILkOYofEIsSCid16rZvfMT30iG2Tbveauehxt4kn6UJBGbGL/MbqGIAV
t0KeRWd0sRturZ1Eydi7ZRL10rtzQLpYvWCGE32lKBH6DD0WsiohtziT+tdlNtC5U12izplruJQY
0GKY1Cvz2pOY6ZyANoqzZLP6QfaQ2n5yj+7ipV8yqArMKOtlbKIrd5raGD6rnhPvaWK7gAmDsqM7
nutvcVyboIez7NBfknsnLfvpNK/Mdg75PI7ONUBS6C2OY0bxHGNJr8hrln6HhwO/PzKEPgJW4ynN
mED0UYkaokN+MTY98YGeSx1zkbUR85mB6DlGE6ry3pQ6q/pw+4ZXXcfvTrN5dWx3nakifZbIsLyN
VPjXNtqOzSuiQOFStPdFup39LGCqYRW2fkCC2QXaXPR+aZ4j56l7Gz21bZbDTcKmXl+xrnPYMJYK
ZofjThi0e1X43lYdB6YmSQy9IHwWySekvcQCVnmxbA1yCO+AiJGJgTAuYTyzmpvXsfedZyEQJR18
3wHhVeOOBQVVjrD1R4lXmMSgEqPm+bH5wZNfE8FWW7xVfpdlr+UwNpYO64BZS0RzAZ7dCl6LIpPF
Zb2GU05YUG8fqsHD+YVTLGt2Di+Rz2uVDv4xrmr5Vuuq5R8pHbC/shN+hyBsab7ihPbSW2Z85GAb
ES3xdk7ofWzUMJ7dxmseY/OaMu8DcnlLBWuThUHdgG+cBm3Wf0MNu7qMODWbEf1FXobBoRG3M5NP
Bha/XbkwbqJnQXFYMblZ/MSmJFOJdbizHKymXZxrG+xdpkv2GR+PlI9sgorOXjTmw5b9rbldEAiD
UacO/TzIyf3kjI26w4oTBkSKzaHmB8cRfdG6egJCn2IVfREY2y95dd3P/TQuct9aRzxVnVzTL+g4
E/KZ8iAkp7FMvDb94ksULPd+52ZUw5BKVv4dQ0SoGREUh01+bMaATILKndo3LzBtBxd/aLurQnvD
E6O1ML9w61ZoEl56VN1k2ZVsygfmokJe+DhH521ZDbkib4xT3qEVSyfuG3yt3eMU1yJgSIxWfTyZ
tfGJn6kIq/1ASu3Nz05TqOrEu4n/cQq6IPkuo7XIDpqzqdoKRgFI2BdnRm5L6jgx7zWyR0aBpXe9
tCbQhzmq+pmhtzTHtYjdL0XiAKdfvKjkM4dd+YBbTwBhzmz5yCHafc3XoCc4LbHhjnYF9b876eYy
we37uSbv4Hs06OUHs6LIP4Ztk8OETgp7b1zTfFWgcL9gGJgeBIMNEi1kk7y4Qx++um2PGz2OAUvH
Kevi1nPi5FHp1Pmwab1+6ia/JlmZElHtbR928WWdzQDpWDzHXexygCS9GW/ARvpSncyiCnPyrba3
ThX7u2pVghy4Tk3joV2gAe1EmafEZxRpxy2cUSChQ87sdYms4TkuJSvW2LAy4tFasfe4+RSRWxSa
18mdWFZ13K/MK42IO1pkIUFGoSaaeUoLAifgUDqvsinFfYU9FrGqGCBe41UQ3xF7h9VB4OuBILaI
8ZTInJS4Qda87aA39SleJi++cNa++TyViYOIO5+HT52nafuYwFE9DeBlvh0Cuz7oriBTc8hlnDBg
jnJnY6XvrnvjZoW38Sot6E9Xqv5udKje/VKRXMQXZsjX5JZPrsNAT+D3ReseseL78lA7KnnwPd20
z5PbpxJroD++n3/ab5pzCgesfooISHL4phsvKqbiuDBavJlid062vZ6Doxkrv9/XqpP3bmDYfFS1
5J+YT7T+LmHAWO3ZhZGxgjtoBMk6Z+OBzKryfnXWpt31Xb8kp9E4LMpZGjTs4Aiq1a5fC+drW2Vw
ECenTr3dmE95tC8Xv/rSMzxObxckEsOuCdhDnl18Es7GpKO+qabB8/Y56i8kuQhNTnFXFd9zHREC
hVwTAbFfhfZbVKVpdygH5aR4T2X8QyWqdXbZspQTK2sV8Iv67bgPo5405FnX/HtWLHdZAtr62DDP
jzZYMnKGnCB038Ssiu5QZWk4kvIGs2uTlHRHGSFxZEYB7oWkKNKRMlvHmzLFbLwu7ufWAv3zi9p7
76RLzqfnFrAjsCtHDPlWJ3nXGlNz7faJ2JRTLew2C2b/ZZ08B2YE8O1hgxu8fnecKtK70BUBc7dW
nHuoxUzTNmq7+UsidCYPbVq0hMnFK4nDro91JinTejpWgIrcrbU2npH4Cz3vGXy7B6cT/bDlDUHT
jHJ+2bdermGuc+T5WrAoPiZszkinggzh5JhMUXdoq5K02p7TF6SyNWHZ9PKayPEiaWOUPMHqMq9z
+thsh6QMPutk7HyG8yvS+E4KNezxV6cw6dYRJwMfEG9dXApa2XhVnpEaK/ci+2/2zmy3biRL169S
qHvm4RQMEug6F3vemmVZnm4IWZY5T8Hg+PTnozOr2toWpHYCfXdQVYmanNwkgxFr/esfyrzzsT5k
9yQqc67NqyFqSmOT1BlvNdM6fsdcGg/WIcwIsxhtNfWbuktIv1VYte/mXPRfU7/PKFmrJNIQP1Iv
WHk6QOsQJp6B/V88Y2Y9FV1PWaWy6CqFrTYcNJLZfMO03YED79bWERYTDlJcmLTeOCzHz3lMpDjk
3iLuDyg1CE2O3FKfIQ0VSwSvGzNHcijK/NFFiQnF17lmGF5CWhjQhxykU6QaJUpDAZxYbfJxmMP+
Qdkwx7allfhy4/aJ/A5lpfZWrRNifN2zTX/vRRnceTnorznUXroZ21p96B0z+wBojxWKHYes53gu
GKEHrTDXFbNyEosqz6vXbjepD0NTkpIBsF9/Hau4uiuTvr9vVT371ON1fZCV5qZVzVSTNB0fizA5
REG6mbAGYn7MlHE9Zl55W449QWeNUyNcbgqr+dhmfY3uZDTLswqLcm8Td5a5gDq1/GAwjCZyeop8
tc2tORgYIfb8Iro9alMBvGHiFGQ39SJnJ4g0mALYObL0sF2JUDSe2wUN0irGcxrJviEqrKkkjIV5
tMS07iWt8EpRxoW4wJktSicc84KzKZx6yMSh590huHGzfW2J8lL44fxJUeGlW2csKBPNNqCgs5OU
WHZsloYjlIfyYziFBhVRVRRXvM7Ghhfha1ygZGzferqdvsRMEuEnwTK6031q3tn2VN5zAhG15gw6
fOqTsdErTAO6G/QgSHQbP1MGa23yr/xQt8TgqjH6EMxNgs9VgxkKc05/fOxhiRFdtcxiKWFIPIAM
1bZbKC0xBXA04jxTRLHPrqXN8lj7WOisbME0GkKP4TR0WKP90XAxh191QjFMd2Zm0Pz8qjyK1OPT
gVCsb5EbYXbpdn1FDliQkAEIQ+wBYC1HYjK5No65KEq+W/zXkF+isfnqejb0bi921PWQhrQEowwK
oqramWG81kF9Z0Gl2WEwg/smyYYGBO2xddQmjrSZrJPRGz5HkYC7FZSNuIQ4jX9g3w7VXQppjs25
TojJcSNjwE40dKPiLHRsNP4jW9F9X6fxVx823njIi9C9LiHvxedskcXndnKKaq+H0ceXimMMP6Cq
+6IVfs8rHFCc/dDCFNi4VRV+8FkI2RGddPGRkebgrHSYWnQAnZAXwApAkcrXyb3FtwOfMHEYmllo
DpHwzCUb+2i4plzJGlUEw2DWJAWY634vWgwjV52lojMd+3h+xLWq8I7nr9GWcS9jjmbo2VBRAofd
FiFxQG/c97NL2GVVU9QYGJDprNbVpjfoZVdYYzBO80Y3pw2SY2GuZ2nKvYvOql1XrU/a9cBvjvcq
MvA6Km34YpZbsTuLwRefKVxce2OJtL6uQmLqV6rXGr6LTEuGxJQC5w3+RxxXbYincTJYbXjbMRwt
mDJ2A/arQfk+o1vK2VrT8qpTlke4R8M7XlFMUHyo2kZfUI+VV287elTyFaMWiYzWczeCC1XNl8Qe
k5Y7C8gUjQvdTds+HbQihJgBsIWY7b3ZmQb2Ftp37uIsyny4+z09VONTNdKet+jn3KlLHmKZec3K
DfL5oZgD+jO/8NnTO8FSR2ge6HDVhbAx8GyJ39F5dfEu7KPsSyOS/qm2u7HcjXHC2aRyZYj92OJi
Bv7oEs9KnbwIa7TpffdSc6quy8khSxMXElzXK7fLJRyiYpSb1MavZbfc6VNspJimxATa7i1RVQQi
l1S1LRCSs8aDAglLgsTkKTEGsMaipAYmNNhGwyYjl+h2CaVQrexhYtquXYKtu9y5iFoTaVaBpoKH
5Xs4b1iFcdGrEZ+3yEyW0D32E/ReqX7XaB+3V782YyxUbCvFphZXTB4kqg7ouroOv1If4OxPtT/R
zBoevyOtIqziTMUHgWBK+ldSZvLOECUpyzJvHsIwnznanSR6j1sw7UwaVt2wNmAl3Y1UUTHhk0kT
XhZlHjj7AEeKAVg6A7aY6Eq+ISuKP9XCrO9DaTNL19BGmG5nEMNXup2temmgWqLRfW/WR7pU6ktl
q4z7yCg79vWgi/f4WOFemxZCEFxduc1Z7wYxfjM60udqjrpNbI4ldvmAKlt7MpPhwJY6Dyg8TfLW
I7t23g2EcVnbROe9i0hJNO+ybFhIQq4zs6kITHRw+p6jeSM7FwdeVIlUoEaWqdsynLESpmvDEDzU
bMRbw68SImENFEv7TrT1tWsY9udAa3tY27VB9cjG7KGM6TrwpRoQ5aIrpsrYh1JCiejcGGLo7JaE
sRYKo5UDqqDEf8A5RdgbZr0kJo5D5X7scVsm1yoYfIh/lhlbq8ER6fXY+aLZgmLB82wCDQukwUjs
mEw68DaqnPoOI/2x/wC7BKzGZcD50FGgGrRB04xQtGZtnpVWZkWHPkhgIzAmz3bdyMJbY2mLfa6d
Fbo+L4ZJ8f8QtKhEX5mf4CBEZPskZe8chZL8hhL3oIdmzrhMmbHrncM6q4yDqkY8m5EMsrDcvuMK
mK74fBll7ImDE8482m4KMAByVEAIEC0hCdumFRfHIWgdDHq6gkNOpxpSpq7jyVjjmD7MO5XoCquW
iCxPuHROhEzFmftdCjcq33gta2VrusAIn0zQqnRXlOijSRIdtb8aC1F7a7xUIVHKBtqulbb4iXnk
ozA5r0Pb32C7NN7zBc9ih/Ktvo2rTqQHRQ/l7Zg5q2ClRG3CfhTe+JRZlfOJbgN3l0ro+dHV2A3b
ljdanHuR90m4k/yoUls9RoUbwO90cYaFqz2IJ+DjnHoETZ2CPunIaScHu/s2yBExHZV68xkFnHXt
I64aOWoi/55jq8LJLWOd7nFcqm4Zcpjy0ldufa8dqDWr1myCm1yW2SeAjRCFGxJbKummbbtNa7Ux
sbJyOfiN0VfQPRpLkSIJGRXPFNqLxzmE2bdKYe9vUFBDgg3HahIbG0oZOls/cr86qRnCVe9gwxUy
NMXl7LdVvktDa/oiHZSbOKjkwE2G6p3hkKHFSW7aBLBwo2ZI2qShtdI+JLrBZ9xjm93owalLRvdh
mTLg4vu9sWebL6JD9/e9rNquP+DCQRkxRg4R1H0VkxyYmnNf3BtZWt1PCL2gx86aaFKl3XhNCiNl
gxZ0oYdeapTkPGxBivWY1hfVuOgkXUgf7Ao9IwaAvxrauCcamxII+POic1H3c2zHhIJC1Y98mv0k
uVUe0PnK7SJIl9oKs4eYhIxuhxuRgOWZiKpfj7XnfzSLYIzWhr2c6V0V9VwYn0CKeNgj1xMMMPeQ
u0AfLKI4+hgYoDvrDkF2tQLUA3NrE+l+Y9igrE3ObgAtCa2C2pRVnn5OmjihwmxTjF2tEf3+CjVX
5h/YmvtPflF62ApNoqQAN8GeSHgWIaFYYwkpRIRN/bGC1v/khqZ1hxiKfGeviwdeJvjVurPb5p4d
s7+ye0msjabTJKyODfo7xsLZV3tyKgqBfDSi/VTQ92zdqbc+ofskG7XrlN+u+yHpLkXjm9EaCUHj
4QCwYCdGJRL+fkwtya413TA8CjBg4K6iMqJDMmU1ZCvDidBmlc1NkBsFCgzcE26nrMQnPrbG9CYY
U5vYGgLsD5GD29HOtfAQM7KpaHfQi/EtR1ru38sUo7CVQkjir1vgK2ymdW77u8oL2xhnW2umopHd
5O9oq8KL2CSgby2iSLdnaVFXn0JwVswTQrR7aCjQ9ZW2EcerMcjr9y5DV15aKowvcMvCcj3zEIhQ
APuLtnLIrXTlVEF5Q+XnPw6B01vrGAb/R9MzyMLEKSa7T/pKIV+wSwZG7dgXkLcSQ97jANBw6rM/
jDsIpdkj02ZQJBIsI2Ot4IXOF1WWEU6ryNv8Uk6TQ42E/2Xzta/dOdzqRoI0s1MG0U3VCzM/VoMx
PDmi09+sxh2zFSeN6s4SzVhm1RqDEeyqOLeuSebp4SpbQ0uYW4fz3KZpAkGnA2xxqdgnkOk0Hd7m
bufoC5fz+aNp2bjIuZQrRweyoWbzUO5j7kRwRJsmBLg1PL/8mJqJH+KPP/nXqVeLdxNQzyOEZQdA
aZTG17itaJUwYEzwww6EBuOwZP0dXiFZbcwCoitIx3ReonXsA1PtvMZ80fPPo6lDBYXdA1Uqpuj1
UwCTmv2pM4oLw6hluNadQy5dYljpV3gN1cj3VEFrxP2MiU7VJELCrU4yuRpSh212okTs14PWub+i
cfMpASHxagy0PHmG+WbzLYWsnrCPMjxg1xwSd1v4vKUdlGtRQiIvFXRcFVrJ+QSAhqh5lslny29Y
LLRsQ7UuvJavWIatvnaFPX1BVB7Q6zlLZAelKL5iwPhtszeY1hogPpN6H9e2+2SXc9JvUkiHV3nj
oEMyYWMrDoLKCfCLN6x3TozkdBW6Mxl6xhT3YB4Ry2LtsHH02555JlQyOu30yJhNXA8Oom16VacH
7hiAFree8oEIHDAbe0vtgPkKCVYOQWkyHshM7+YAImwRhQgSQO5Rq+I4cI4qJBGbLphRAejWh0hc
1eaNtaxtSiwO3E2jawtMFnUXF2IqPDAbqsXFMOakDVUlYtJrx1g8MiCZhLhOZxNfdK4q20SP5PPV
OsoIMWuJmVPugi6E2dmVYzZsSVkFGw8qQJlV5VcKwRKq5vrC45OljLQ5Hi8zgFFjUwG/zZvC68vP
he8R040w2cJ/n27zlnrEqLaUm1Rfcurz+7yhL9imkyATmZ8kk63Fl1Lt23lG1juQczFsfZTrAjbZ
OJurKaxBQMIcbAd9oNUiJfPryFunkUrDtc8LJpiaDwXOowH7aI1eGF4uzhTuvOZPBd+xDPF8JAzE
AZLzoOQxdJZWvac5vbSqBDv6EJIRu1c9qXZd2L2T70tmIAolQ9ifd9Byu6OObeMa8KQAUsMWligX
0wkh4mKT8+TOqiBegJkg2mSon96OMFqsKMx4RPlgVemS/6HU9J7vtjC2lqs5lDsMafMdQVAhonXH
vTIrp/raMw2YSSsxERi5aVbT2YVjxtAXqXS4tnLsNTYYXdMpoSqpkMOFtTGxx03hO7yCArUPmhhb
iNhKF8Jm5NC6mrS3B6rhUe7ok4FxoL4SSkUZLK192eOW/t4E0daPiUk5tqudKWZ9F/iUAfBw1ey6
qktPkaMwgtJXwJ7F+RCbjD+FDQecXjcnfrueaMt2Dn3EOaIT9yNnpraZCDSct2XimS20xyZPD06V
d9eoH7vuyrJgXb+LMwreVcW+5WEwI/tPcAKAkWfmYB29ce5buAOn2WLkxilNlDVDB387V52zo9wf
rbWHYxeuJqQpvoO2lHxpK+wYV3MOXksMSTuwmydUq50IirtCB8ElnJcpunQjt66XcjY2di1jASzX
scokercpSTKaxobe3cEOI9uMtHCQunE6CtmMEFmsrLwnv9GJC0JmRge7T0PK1oT3aBtM0efe+6yg
oeeMDhJTr3u7Apgw00KrI1fOPwe9YZ73mOdH2zoz0+/BVGWfxgRi3aqe8+4xEF2tvtHFwMbaxSZc
2M8Vu1XRwOcFQW7WlS6KfJsTPtlC+yXMauPlo1UTS1Sp6QxwjKAR5XVMEENZ5uiyAygFKznW7BBO
zjgRc4jE7783RRyzubUK5NXJyih8zywi1vRUg3oYXMn+gU9pEyF7CT13P8QMZlb0msR4NkFI+jgm
Zu4hwlzIAkoOEn9rKthL25ST8g4zDepfYKfuOAaybFfCTPMPc9wRWgMprWrPfSb+zjaYrSZZNxwQ
892UWM64d2Ofzz5tiO3cGD6ZRYD2Xh2fVYph5EZTBMWAt16cbxSGPRn6OzR+x3oQwY1PsVdspYFn
JEYk0H3FAVymb6K1jQCmfAgC3c34e1iJOlZeXMOMpqnnQTXSrmnfQ7+4TpoUprYp+TYWnBoh9ipQ
IZBrPxdAYaotHZvvtqs03DCPY4XgA2PeWQmSizWQhjecDUM3QrMosmAX1hxmDIpcchEaGOoanDBu
EXoizalshoRzd+QvJQNlPx/RX60EoAgPbrKgYbexWy3bdI/3NI+rhkiPJxAdDbkBYOYYGfHp1V77
TXNM3RkzijM45s6EG2U8IrrNJ5fAq3DQcmvopgNgLEN8BizAXgWSa9pkwbSWJh8oA8lfF9XIEFWU
Cgd5Q/Tsb0Og63lvdUkanFlMuS/nSdsEGpEZtyPu14vXXlY0wd5OC5Ik3KaLbPbHfNL0kSn4e0c4
3h4aosff3M2q+b6OsiQ9xBXZNpgsNYECdWZdjscmy71HrAeCR6vRw7waIC2giuwxyfIu6R1grmvI
C1DFa1MW9wKQP76JiFasv/t4ge6zdkiLKzx+i+LYA5jmq2RkKLDVroyvgZhaTUbAYthjGeB1aJqA
7csPE+0rrkLj3Mpjvvic3xJlkYkjSmTt7jnNTXKkFPyB7Wj5oP66E4x23QSN/YUVOZTyM/iWuUdc
YsXX8P7dYBu7sqk/2RyK5Y1jBI2xFiPcjzXQBSigk3jNn8Sw/++C8E8Pmtb/+Tcv+Bdrv00F5y15
fCj/8e6pRqWaYMT4BHNET8dv//rxZ//kMlME/+HYwiKazyTCwbd9aM5/kpkhpf4B79USgBdwjbCy
hIn2F5vZCv6AZgrBGQKcRbjZYgf5F5vZkn+40mavD4hUdC3IyL/DZoYLCdvrv2mSQngLGxM68xIA
YEv7NDmwxkEX2Xo+bIVG9HyedsqcdpX2xpmc9zx9b2c0W1vfbYdoP4cQ8nYtOk52ibbJz1vLxN7H
MQDpzlqBbQvuaiaUMob1eBN3cfIwgwk7pDJXzre6COtiQxIiE5C6drv7Ets8G2tegHeISwSmLXW7
Ko8u+Q/eJpfKv0ckW+Vrc0LRRXSyw3aRlD6zTvxYmgJF9WTgrEXdnV2WedGiXOgHztAAv38E36k7
RQiH0wVPnXB5R3EmPpCwpuFdAT0z1y4YpawVXyDu3ZXsnxb0f1UL4gXeA27LAmGZ76DEcj23v2ri
osOxqG/rZm0Esfk1DoLwW4pvLvlv1BzuprcHfdey3XuXpQXYv87MipE55xYJWOQ6UaXXra8BAcei
2HXlbEucDoY0Zo7TEkfIBmurHWbHSXEVJRWMmLLo2YsJYmvUFvS/D1ZO2ambHq/FYTPoOX1AQZeV
K+nxJ0lbLsd267kCSh0Vt0F2gJmUA0Wy7uIvsS7NawOXhxoUhWwgtkW/6K+I5XOHfYtN18cWRXHL
0LLUVr81EgysD01dZ+/tYMxQLiVBcYG5Fn58YTIWl6HszYdB+um1zIT8yinutqtQTBkBHiDGIxqv
FOXihFHdde4G+kPdBJm/hidlJqtydGwGg6HhfJ2xwJvok9P5PgrEMKxo2UckOZ7qkl1DsYnmypiN
ZD1VLTnfDBzqeUeBKeRtyjTdwJR87sV+NqrGYewax/ZmyIYQsaFHxhZYr9W+M9JcNjv67fASo23I
neg25ZOfU/Vc0Z3a7zSjU/8iRQToHerOIRgBr2N63WAMM3wQC4ZhKJelLM4rSNTDETmVIuCRWQAc
fb4LvWk1cCkeZRHcC5jUmjA/iCXuzmyAYjddIfKMSBRatj2mUu6lS1SRXoNIzLw3A272fkQMUOyy
ZKrmdQwe9q614gVACOXwaAFVMnFju3EJ9Yzj/gLZefM5RRTdMF4dQ2aIOq4J/LMV/uwGsV/HDp8g
e915gyk3Ck0yLuxWiTcHU5Am2DDPre4wMCI4j/M3CtbIORciWg6B8TOIQOhvLW9iJiQgiiH6UnGO
Xn40PhC1jcFwUkjxAba6+THoB8zlqgy0gzcOYsRnFbJaEzA3xx+bx4AQpmiRGGE6WKbJxBBE9V+B
LuFJjuOYYBwwETdntUXxXRVVH8B9s2nCIy+woBkWT5gwqm4/evPCN0syoC4KwXRvJZa7YQOlHc2x
EQDgiKP2Ufemj0Qun/2LOmJ6TIGPlSI9f0LMfZcJBqohhuu4TEBCd6UodrLAwAjNJaTYLdaC0bHA
XBLcDXi/hsQ1dmgL68xoNkW6eEHZQgXOzrAY0q0LNmlMwlwVAFq5ORZwQTe3Ey7LubxUZk9lTGPY
eiyjwOuJV0wwRJ49GHHndoQ0rClM87Gww+6hVK43b+HvARr7JHgytPDmztpTnKf30L1LZJulsO7o
tSTxfEOclFszEh2w0wyJMtIB6biQyUjbyS1HEAzVs3Qx0YpTm7/hENE88gqsDShY9BW/UffS1JkY
VmZnOwb7JuaaDOE9E6OnyqiindujRNv5HWSi/U8n5ZvaluXEcSzHDdAIYcXjQGR/zj/2nEiTmqKH
bTjX1ja0AfUg5s6b169iPTe0+fMyLngv5ZjFuWYvbP2fDG2YTlLwj2rYjpD29Yo1hEUegcJy03Vz
egmtBEEZ7cWXIYvFuTWX+MC4uPzvXv8dz9ndy89AMeRgp0sGqc1Q60TJE4NRDs0Pd1goc2d+l5KY
WaftfQOnnqLiPyXICw92YaY/P8qxByYaDjNwREMEMz2/4xI0z8K8tt7mVZcUTCAAMregfrxlamnf
ulBNTm5mXNgNUyFmrh29Jc5c2x8/43+jJuyflO7U0z8uH+r2Hxx43x40KN1/LZd6xCRAJSh0/+/z
/4hW669fshRlz/7D9kcBdts9qendU9vl/NE/tRvL//N/+j/+Vca9n+qnf/3zsepKvfzdOG2fxSjJ
V/VtW+ZS6unh55Jw+QN/yducPyzbE5IQCpf0Qjjz/64IHeyzYMvyCqkT+UpsmPv/Lgj9P0xiwBBK
/UfD9p+CEOUb5usiEPCzFlXc79SDJxIWLmlZzHw9F5oAMz57EWX89NEkgn4jNjhktG/YuwE582LN
oN/YAU4kFo6NQRj/5DqORIVgnyzUuM0qWw/L6BoB7icd5OMBYnJ/RoGFmaTUQ/HGZvD8I+Q+AsIC
eDaS/B1vcQF7flvjLJsCR0mB6r2tYXrK+ogxhD7LSmDR1z/CX57gcim53B7yHChiJ5eaJp3mJaOQ
Vddk5Ze2nOgyjTp+//pVfolU4gJE1bkgMzxCG33T8zviaI4YmHQ00VlQ35QyxJDaBqa6sw18puDJ
VE+hLqBKI0lydqMlux2eEeWnFthzhwNr/uX1H/TCE2btmvyDB+za7snCabF5rYKO35OCfeNWIkMD
dopuH3BWSdd/41oMXdjcfV7tqc4qKrOiKNNBrFovkLjMDN37mhJ0k8jcsN5Qxf0IM/3vTfXH0qHX
8tBK0Lr4Qi5r+acvYkjUNFUw7FZxmzpnFibH7z0R+VvFKXkpmM3eZLNozmITavWgMKBdNSY2Xklp
o2wz0sUJFcNc5ndpT/5HPu1gAerz1x/IC2uONo7FZjt4tSPje/4bJ170bGWFB/0On8PQgWdSg8Rt
fv8qi7GfNInesF3zRBhl4pMsCTrzVrLxQDHk7L7PpJfmbzzxE3nS8q2ygtjNPMf0cKI/2RxoMhRG
kxGjemwRdhRB0RGHLvuxmlJ1hJFq4KRKiCNhwrZ99/odvvRVIbbxTZvEMtbWD83qTy/bxrSF2J0Y
ZzUVw8RItSeZSpmF3PUytK4FhkgExPe2oKz2MfOLAtUeSgoQciq9oXrqBUHtr/+mF94tq25RZfLs
Jdv/83eLzVTjMRVkr2TIewu7lXa0hTf1+lVe2JF92nvqXcoGco6XX/HTjRsxceJugCO3toziMBQz
Tk5monDWwzFx3kE/CN8oVl66L3+RUlvcnMUx8PyKRA+ZDVRcvLOVwqdaQc/uKec2r9/XS1cJFsEb
RyoV52lO5WAnlpyjpTrPPHNLt6dW8HLeCnd78SoU2DZfBsv3VDKIl5K95CIJZv91fwNikWCdNje/
pxNcPoxFMOsIRK0evoAnX7nBBCqvC04WCgt3b8UDOVwMuDaDQUTrbz82YEQ6Pc5muoXTTQ9Dl9oz
dIFHlWSm7Y9ZuIEVVb3xpT+vV39srcg6lzZgCV0F63q+BMxRFYU2NVdpvY59ciCwEO87JyQNVtl3
8ZQkeJT7N30cvLFhvnBaBRaGoJwhEoHw6VZGz5jDS8GnzF3Al1q0oDEMT/CNBIp+/VEuB9/J+cGW
bKLTFXgTALY9v0km9lKPHOUL7XaXo2TaYISEMVPUrQwy3Ju2+00Z8rJOyBPxTSGpeDgVTjZQgaMY
Y26iMJwJWsXUMiBsndR6475eeoQu2zMOJ2zX5mmdYxNUBUouyWKGHnaA6RuTalioq6HrnDc+4pfW
CbM3F2k8RzApuM8fYeSSresNBqRb04uOQeTbx8Lshn3A5nJBoBX8XJxp3kMMxLCkdt/Kd37pTulU
A4dnyUJdAlR/3hurSrsl8Bp7SMEUXhpufukFSl8yD6nfeKgvLRaBYpeu0WVqL06KjXIwZ4xyYSwS
EHE9huW7KQnVJlPzdy9ML/wIy7zXV+evO9eireZ0cVxaUxDn5/fWleyQfs8UdQhJSUiz0D7HBU9s
f/8qANlyqU98eh7n+VUAD1uG+yUGoBYIsGy1vUP2KN8Qxv/6noiCx72WXt90QdZPriJw0p4j2MRM
2hvvLjXj4LGrBv0tD+f5jQaGaNvTr1qa7F3U3QFmCXCon98RmjLFrdLBUBtK9EuJX3fMVxzyyxOr
F9dIgTscQf2hR88pegcDKf5tvrEa1FYbA0nHl5n01ZgBaQV8O7SomNYCCc33hKDQeTcOjWzXuG4x
YHacoviMoJhpoOnhk7SrApVcTqQIZRD2Fup6khrNtyAuc2edxCa595JPdlzpyhbv8Y8CL0dymFWL
A1aR73SSiK+hZ+nvDofitRBl+rFCyeOuDLOH2algfnfHVokxZQwvqOnxVCvbXcQv/hxjKVhs8cMV
F4E04CvGXhOdhdJndM+6ljnTs9aYVyS3i2gNR2dMNozJXf8Nd4AXFq5lMQghj5JK0RbLYvipYMlH
srYZCjurvhX2ZdHVX/zJCo+vr9sXVpRlLcnGIqBZBVN5fhEIa1VLfqyzSvtsOk8duzwgWY3XmP6/
ZRb90qUceqcA14/lWzxZUGmTmFgSJehsxyLfZ97Ccw8nEhKKHtOuNw7eF+pcuSQsU8vz1dM+nhwR
6AXjasjpoPCklY/MqVEqZHkd3CiYFsWK4qxv4cAsxA9lBmRR+vb0zYnbZB8hbLxtcCF741Gf2sFw
ai1P0rZMwRnpiFPkoasdV1fUuKta2/nZqPKET0k0+gLqW/ZoEoRz2QgWG9SIVJKh0EbjFeEMuE67
Pj3DOoLxNa5GZ5G45jIOb5vRZ37/+oL4dX/mRwJdEj8YMLI7TWkD+q/acqRiCZvC/to2FtG6tSG+
0/TbTwNK2qsoTrun1y/60tKg+KcbASt17R/O3T8tdUTRMGVg5yLxF85FkXbupkB5gVFqZrxhA/7S
/fkACswqmS/Ccz1Z8DBN6a9KsRIxjazpL1JHOd6qpHqaRHolB0YTv39zvsSEyHdpQAi4en5FhyTZ
Io0WuKQbmkNbC/sDOaEFuvJlMvD71wJuCljznOPiB2L804Msyw5pe9VSplt1d7QG8GABKfnCaOa3
3I1eemdcwWauCjjHp/b8tnxOu7mvKFlmbQ0HWZisDlyMakShf+emWItMqfh8Avfk1CPyd0qnnj7K
nUxnV3Gu6pVl+emuojn9TSOkHx9psAyLMbcxl53x+W1BmglEGbIfDbLOLqfRnXc0zN7X19/TC3u7
zcGKyRYCCNLDT0pmhkgWHm3sTvghF9dQy6vDbLZQX//GZbiPQHimxFJs+Rh+Wg6BOaRwZFkOI7DG
sYxt58JLRvPw+1ehKqEoCWh0zVO7HhgyIGDwGxFUt/0t0cTTJmoC+40P99f+nWYNBpi7gMpgtyf3
IgZoOYTVCVhTMBZxKPgeWt0NM7gLuNdvOUW9sLjZhfCnWhyciDI/OT3SuZvC0eFinC/OJ6uS/i5A
N08YgP37yBZQKs07dCCCEnCNev6OMGiGuDoQ2iDNyL9oMdjewRvt32h3X3h6DgHHNGjUcsuX9Pwq
kLAjssXpZaB8yYNvKIhjxejeoa/iYHEG+w2w9GQ2tXS+/Av0f1l53N/C/Ph56Y1BKyeeFjhTvUxk
mYXaHyGR6DPkWuktY7H5W5LN1h1BSST59RHaiIHft399ab5022gkgBIsQC8W0PNfMTseRr5UeKsG
q7kDtnb1VqaG/QE5Nf4jIf4tv389dg7Tt/kcmAGerBs8RWwEDNx1pCDBKubou2CI43scFmZEfcK4
ff16L6xTJiKm45FIC71lYfT8/JRxMQYM/4ETG23HKBMvAauPvC1Q26e/cSXQMxuoRApA6edXWgTD
IRIsKmUzhnQhLAEjcom87vrht6ELBJtSgmmxVJd9+PmlIggPFmE9YL2me4ORCpLqqJkvPX98a0qz
vP7nyMWCjwQB5ikBVfbpZi9iO0ht4i+Q5/XZDafCnS+xV81dxZAmhlqx6U3lHYaewf/rj/OFAwCI
C4zLAeVHaXby1Ss94ogh2TP7eETsIQgdtPN4fmN5vLD84bhzZIGWLNyskycJpAGdlMktwV8jQ3dj
/oTVPQp5K35qw+H3N2jwCzZLAATfck4xjMaZacxs9kwvSmvOgsBcC6Su6yk1obuDpryxTF56hExa
lkkiIy/Gec+XCRJOY2npSLtRzfguj2S+hyT61hf90lUkhxcBJMT0uKeHG8VWXtsl657Aj/ss9Lrt
kL7ZGrx4EZvJNsM0n83ypMIpwrBqm5A2tCLh8tKrO3GlTJw+Xl9zL20WoP6gq9yN/OWkKSs0chBz
BKR/6e/dxHPPxga7qcpKjb+xvMFCBHI2bE45c56/mxjpILUZBf1cYwiSRWNwkXaGeAMuXj6S08+X
Kh5sh2kcGOvJbquUn1HXsgLGpEoOkRLR1m9lteudeT4OTSXQutQXCjdyiFXemwjJC1eneqM84Nxi
/zi5xyjBe7wzez7hAiOhvG6jh6QLSMsInPC3WwifsscBvWKrhxp5sluYeAYkUysoF3ufcCEj6e/i
qsv3o9NHb5yYv26JXAoLWQsUbtl/T06UobHjOREziDW+U/EadW657ppGPCTGKLEjXMByv1wtI8Pd
68vzhSvTt/yIiw5YpLA+n59lxAB5ht/itOgLYh9pgu+ySvj39KB+TDqAg5YlkclmnmymOK9f+9dP
g4aQAowxDVN0ZkTPrx2UOVmfdBd4y+D5vjRmB52l0XGq5G/GoFMYYfdIMfLDlhZ+18m3HpJDKyoX
SEsanbzJSqIeQt3//vlCc8HIiUkpFr7idNsCZK0JA+OGIIjiQDbh8MBveYt08Ou+xVWYYi5FAd/6
DxDmp/7Cx5WajZly3M4NffCaAlmHLv5i2/xJXLn584P+B/LEmyopdfuvf77wclj67CKMTX9QjJ+/
HBInCseqfWRKxWxuUX4FeKYs6beIkI6vr4PlQHy+o0BKhrbFuAZn1V9Qoym2/x9z57VbN9Km6yvi
D+ZwuqKyLNmWwwkhd9tkMReLocirn6cszYy1bEjwABvYjUarZUuLZLHCF94w1zN1cgRAlfiQjWN8
v8A6fszgFd6xR+d7jEycvz7IuChNSQ4zGjVszi+fL82QT896TZETK66vekGYo5ms7Nvrj/aHd0WY
ASQFJeTYISh/eRVnwfY+cldmBGn0QeG7AtkJu7H/y1XYkkmfyPlOr9JhwIquF1fpmyJF7BAeHo4w
byHf/jQjKFuSmpnOKr2Zl8+iGJ68HPBXom2yYtCCHhpKzOsWmPn8xtb7h6oduyGJILR1ancY/L28
1kzXbFkolMFiAeWJEr+N6mBUjhhoEliea06AL2KGC6Ecq9/Ns1v/S6qaQP3RECcqK6/gJgbzPWph
oHaDxf/rMrHZrfEqBgxA6GXQ9y9SAAQvfE28vIHEWp/5bYQ8hwMT8/X3+nskyVVYDxR8aJcymC+v
kvVpKoA2G1mVLPzkRVFzUYLrbbeYQcM7djCjev2Cf5iuPs1s1zRUyMJPS4JLjGJbJ3nFsBHt67ny
1kOOc8gbDZU/XYVgyBQUyNqQMn35WK41QFkSobcpo9r7yG18RpP/rZX3h1q02YiDxKBsqGE5J2G4
ZsosoEFZ4G3nX6PLEZ6Ha9O9V/3QwNsUWfOpLsHa9nUD6dPOqn/XEiDvbkZ1CtsoNCReH9s/LB8q
DQYpRu2JEu/JlFnAT5c+J6EhKfn3PhYnR3Rkh/dgQ903DvU/XIrDh9qd2Q4SwuiXA+xXiCD2LtgO
GHr5bV2o6ipcKnUAld2/sRD+dCnKUEBRQAmSUp1cymsjxAFMCw6ZdfktDht1RIlb7vDGQwji9RH8
w3IITJxOMZCgjDLHy8caZ4jwAGGobjhpj9+QLm5yK0qAJIcwHhfkQV+/3h/mKT1TCq3seSYtPHlj
CawHgpfapyqfBnsQreIshF39xl53OoKMGSQd2qUQEwiDvJOnmgeaERE6mhAa6APJIQ93dpyJD0Vl
/S2G0LPxMSCfotzPq/qNkxMutP1UiUWMpmsHmN8u9hqBkjdek3M6buYylILxF6C3gNTPyeZNuLFO
5cRl4hJTpjo4liPaBgJzMI2kax/t18RF4g3qH3aYh8RPP6427t94TtboTb7+Dn8fXe6FI56qfMC6
Oq2guFg3rnZE8zZoqhZ6u+9yzA/xsU284S+ni8HIMb5GMiWkKBSfvkhUUMsa7gCIqq64SMJcXSq3
equV//vggjcipAj9nx12/ySi8CrMZgVLH5JrqL86waI+Sb/5/Pqo/eEiTMkQIywCsoCZ+XKlLRLx
klHZPgKYWMfkqCaitSD+NmyhVIe/K00asm8KT+HJ8RYis9PomQErsZbah8S1EDXx/37jWfzTfcNc
BxACLDnQFqQ45ml/CZhdNdXoaaAmj0FC8E8LovEr2hnV1zXEvGYDWar7MXSJ/lh2afLozY58REGz
oC824+u+yYGv4UTv1BgEyTZa3rHhBfIMydroopq0HX0o6wVxSJy4o/4o0hrvvxW6xxlmG8O70Zki
vRWKftA5MXBz1TQFpP1QT94/S1Va615kOMYjYO45EH4Wb9w2LBWEQlwbw0mNrtO4Q7VRXuXBDKNW
4jb6xetT4jysdMfsrJsnVPY4Q+KzqlfWoxqN6Ow01YW/1W4ogkNjV2WWY5K0LNlZnFp2uEXB181u
dTKWN9USLQ+T7+CyPgRtcJuzcBXav03h4gvXr51RlFj7c9uvEC3XqBV+amF9vY8x0VgwZl/Fdd1L
7wNcCOexm124Wqh94Z6kKqeuj5rQJd3HgR6uCQjKr3OMvQUGWtp3UBDVTnIti5R9LxduW5wXZV65
W0Tb/eyYxoWPDWdszH5LxJzXjeV0Tb0b0FKNIaIH+XR0gVtlH3M562Hbh/gygJycqktYVbrYgeqv
UdqSIzJcnWVByw1DOT92duc8eMssJ4g9aSI3+PQlH/xAh+ocWZH1HyjQQO5Uokd3y/bW3wV4xL/z
0a6EqQTX+DNhi0DSrejbdLv0gY+XWdlFuIeJfkawIq7ktWt5/oPbNqrdaPy7Hmz+n3k+TOGZskq3
Bysey/GwDsX0U5OB7R86r6p2Q72WBAYrMOwNrnGz2gi7Q+RbSDf8hlKe+zClom/PsrHhJ7Bk1GjJ
RYH8t8n6PL0GWYU6XO1Z3ofMLm2NCmaRforkMiFb63TImaI39K5LSw/i/ojWV+7jILhM/dYDNget
x/NwGk3DB0r4KsTcAr20jYWGdr9NV6+gBSTkjEBIMVloDUYQHY+Kysa/to5KsetgkzHZ4xg5ubju
rW+cbeXn0k5RCyhGWaERC+IDSlmSz/d9MGEkLxE/76BdSllfUD0zVk5IzqAp4iIUvVmyKXqYoFo6
m5Xf/2eadIXIdBprnO7iHoWUISnOKrtDB4uphyhFWvROgvWt1P8OkKW+zchpcXZrO+0PHgqPnzTF
hgZt97B9FwK0wTgWWW0PxywdIyVSYWpmbZaiG7FpHPL1qoczqW+BUYSPObIlyBUmiL4dhjJElRY6
KwAHXzZxeFW4cTHfBogUex8CFEihkSOXx2KQUPe2jV/U3g59A+j2VlhGzR0wCfUlNy2qI9QJJDsA
IEzplwKF8PparPk8ocfal597P467DeqYwbptpFg+VWqRbYVOWlvEXyWaxwcnEbq9anCQmM86kIcN
3To1felzBKGYHEvF/jA06AmVQYc4CspB/efR1tN9hrogtEzG4rzBoQXGnMKE5qILRhcnMyeLQqRy
KoRbMPqNmeXQ4Qi+IHvM0Pzw1N64DV7aG3ud0ukqyO3aOSvE2Fy1skdUZBoKXh5qDl/rOrTfs/+r
r91Q0y2JIVmege/rDHyp675006KSg2eFMtl7Ob4+pFV92W+zZB5ui6UIAoSfFGQ/oKP8ZQCx4yEX
ZfZuWkIxbODvr6i40qKuqHvHMPUR+Ax+VEl7yPyoenSEn70rUxlA5K/tdjmmumJMMrtoks1CelBt
O4hrqBdBX80g32mJKFImvFssctBSGaoVGZ5kcRG0WtG1m3cDYN/srI4U1mh7PXSje05dtMLKb8VV
+MPSp9Nd5oyoJUV5H/sP0p+WeFMEg/MVsUznaz+yFVyMTqC9xzBsSIXRbvFodXZxkl4vrF8k8Zve
/WKh4dmw/ws32oL4LIO9Qi77HfU05iZy0kocysAKGWwnhi2J4Li6E1FeIP0Sl2N8dBXZDTpCSVLu
Z6dYbvpkndZdMBGOblvHxmpI6sa/weS2+yBQAMVXDwxNcBHm4/QdCBfaHLbwZpyoUQJoP40NKi3n
2Pf4H+t613V9eDHaXv1jyXq8WdM8WC9QvkHroElS6Bqm0eTuWRpq3I7k89hJINDjbZLUxoZxQqvq
AlslfLll48bnAcaoWILb0v46I6Hh7wprib9ZOch9nk9X3zsfCweEyrWrD4piN+LHNSI8e9FOy6Mx
hv1YBSiJbGYP1Yx9xoKiFl5VmH+sa1cwgetKhHugx9E9SivTHW68aP8ByU8vPMvGPFnaMffuZ8WC
/WQYdt9QwGjHYwwWp9mFPi66m7UexbkY4jk/eLJWFGf9fKI0i+gHQl9WYjwK4fYe5VyKuwEJjXXP
EdaPmyFeAlQQZfI+tss640WGGgcu+k84tGRsGXufLe+u08Jpt3k5onVBUIDKXZZE67T1bce6LDVS
T0iqyLE6w/s7wXJ80j5WAFLejJXub8YhQsEOeaN0b4ODT7ayVeE7JvqKgXnDAf+P4yFivPWp4k8I
noPywym0bNPbNXVmjbzqmEY//CrAW2TUXWzfOsBii72CYuJ/1TgeV0emdTTc2qOPXGjiMEuvXXRJ
XFDwYR7eC1+x9wmknpZDLlI//KzcUi97f7RGeXT7amAVqjUorlEIWJz7JJkD92iVae6ek/K043mO
aFJ3cHIxB4cUFXg0QpNqfuxxKBhvl2L07jsM99IFKcYcP6QWiUronhFqkFsy4qD5MorJ+/F6EPlb
GuGYFA2sAE180rXTtpdXlqgfIVq8GTCA2edujculsU+Mwjl79/qlTHb0azWUaNU0V0zSAvCfzsPL
aNXyHHAj3upv0AeBTwxKehf2HnPdRwr90IcpQmyZcs9Vt6x7pcZm//r1//iogBYo8Bkc5CmGYC7t
vMQFjTRGYA0sh8D7KFPECuKql2+0PX5LM3hUuvGk9CEnLQHty0fNy6bFKANYcpvSALYcfznKbtB/
WaJgQGOqTTbkH9orgN1eXsUK7QaqOyeXq1qMpWGyAwrzsUEYICW/PnZ/eHfAOU29ABgT3YaTashq
x9U6oOuHBSQK1W7tAY4NhFg2cR56N2xkAseeLr8esSS4mIM0/uf16/9pQH82c4A8uBSATq6PU3rU
EMIBKUdo/7igM7afA9qor1/lTzME2gtVC6hDQJBO8nvM1FcyqRlcb9+ip64ttUeRRm2WOU3+eoZQ
nKeZQQcCKNVvKSJ6nGPZo8yBynlS7Fe6AtehCuLvrz/Q78NmrgKvweil0CI6ydydyCGCoeK0cVFY
3LgTJsmzLoY3hu33uohjKCFGfgXfJVNEfzkRhYhBH2RcxlLVfEv+He09THkPHAfJtOtVh9Wr0iOR
xqRvwtqx9i0up+irAjY5j9U0UWjOjJRg0rzRDDFL4OWeQycfcS36xqAyKCS/vLN6kcpvCaA3/hra
j9kUWAebA/gwQqXfxXDUcK4e87eAIH8adij0lNYAQQPJOMn/0wSfXo5Us9Nh6qrqliBe594b+9kf
rwLnjpYcvX5Y7C+fTZfjPLBz+puxqeODqudPNuq5b5SZfi8xwE010gNUW6lqx2bJ/FJi4EATON9y
PoDfTzb54IyfkZ5FbESV0Z3xtHl6qP8XXPjue/Me1vj3ATL8S8r7/5cM+MT7Ze3+po905EGa6rH5
91cOvPmVZ1kkx/kPfUQyTqqPnNSe6Qr8ryySqU87MOARXnEpa/0PCz72/mPwoDYQK3S7OPj4q2dZ
pCD5j1kTP8EuMesj+BsW/MvjwUwMWip0oX2PaI0FZ6bqL7OkDYcFnH4xX0s9yhGJbhhwFef6KKJu
56rMs+KrpRatFeEuPscpdszUIh7SeKq7N3BDJ5uRuRfOePp4lCxJMkENvrwXCJuFSgB4XEs3Q65i
X3l2Plz00NetjzgSduE1h5diu8GQLQL1kC1yKj4JDCQ+NCSJA9IPddmeW3FiLai1Cy++UxYGNee/
vN4/tKF/G7IYHh3tbEO2hJgdn6xeU19LdeBV19j54BvhJKOlr3XSePOn1m8oSdaOyIrj3LsokUxO
mPc7pfq4/fT3t4HcB28OfKpBKL8cLY+Ue9FxVV1joiaab703TUh3YrGC4GdNGfHAJqPDHtX0rEsu
C7g2w0U26Db+9vp9nCA8iQkp2xMzgTDgwOJeTsYjLWAE+PGcXNTYO+bORdgOJZvzMNaJfdkJDAs/
DKKkbBTKxaLW3eCLcl64YbqF9mW/1cn70+3Q0goAVdO3NwXwl+OikyBL0TmMLjoMIZq7MfNgL7dT
nePv1gJHbXzoPTNQpE1iAZXDEghCkpo2Tinakt5+4S1nr48QnkRc838PM6r8VJOZMj5lE1YzC+7l
PaUuXf05qYvj0kldJLeanqlEZG+2NF8Kv89aCzF3qFT6q/AmP5rO4bivst0sOFbeUiMMhy8zut/l
I9UYWfzI/Qm7lY0z5niqbUdRtVhVWbamgHCGn0KmxyOmlaPVnbmlU68PukGx+4cXoYFGFQ73vC+F
hDCGsLQ3he8VIMsC0yHLlku8deoRMOT7mgAkHbZ2lzUrxUmu0O4SOjVWvcdGM0mTfY0SJuLoYTnw
sSQfPcaa+C8kCz8y160tu4NdUSNLjvZYlPz6svTlEO+KtTSXTvF44TtY36mKd3VE/WDeOAPOAsle
JFXLs+IKky37DtFpflAXftYuSPtmyrBzUCjqwGc4YRPq+3oi7TF0cXtavo61WoZPDuYPOGr6IVr7
OP1iVsJHQaskczimE2hZ3JQBFiAlgGal72/n3EVqf1vLxhsx38ytUtENKvE9ancjSTJ/16G/Ft70
gcjNn4UO1ZKzGH8CtZ6X9Eyj7ED5cdXVrYVb7OzdWej4u/YRi1VQUuddiFB4gU69H1DO4v2Icgkv
Z8u1mv6d7Uxh1t483y0+vuyRhxUf0Co6FIhfBBToWzW7FnSRUKwPqanyYp+55g5Iy6IJFBt12rcO
j8w0Qpj10taK+RKIZFLWNg1c1ZWHbCycbLygtO4x8XKSIYZeI4DPmNuWXzCwuavXcZdgScsTT/lQ
rA9yzVT52KBej45qVhS8pw6HTr5M7Zzz0vEMrBmStJGSd/L8HS6dEwMUCRBV7XnoyqR9wEukCu4B
d1Xrw9RRqrtJwjT7EbJXqo9VvM7do5gaW191sMxHazP0ckwRj6J46Y8bMSc573LEzpGL6pzIx9si
txw9+jKQ1p2ziInH0nIxb4uKVlM+OlVjBx9DoxV26MQyzbuxyZfxIXSrgluunu4895ulfcTFpzGe
e0Wp5u6uQ2SkTI6mAqRSrCHpoCw7MmF8jLZDa+N5yDmZzTxwHGcyvEG3WyT4Es/YP1jbcs6AgF3Y
fpMM1TXqtCm4JRH0CnuUuqray2VwQpRMsGme1bspKKaw2QthDzH1+mRa9ZXESSxON6plryh2EtD4
dATb6LEroApBR3obN6AZPsxL3bcPTu+gVoeJBDvQBneCEvktYD6t93VFBYBbLlhLnkC5P1xLJOM7
tMzGC9dtecZDJEXL0qJZGUz3AF2zGclhCuWouMYDor/bea2YB2Qs5sd8yeTpDlhJIqP2DuuflSlY
gWjiDwGAZJ23FyHlaOumQrRO3IP97BklQeneP8MTe2CyRUHZMNmCdDJfykk3DKfCSrX48bTKvIHu
BiClnk7RsndXQObi/UorzELhrG+68nGsi5z7DLAgZa2wxZiXLnBrM9ta2zNXi77wis+OlfbyLFl9
f/o6sfUZc6a5rZKzwtcivW8mt+7P6jI087nqoJ58pxBdoA6rs8ysCx107J0ZfXmMO0Q5hJO77epp
ZqbNWWzF2xGDKe8ukUUvHjp3tMujI3vhxnisVg46wGjqL8V7dsApuXcWj74Yrm8YVME5rTBJuEql
syg0Tp/e0xp0nE8bftpma6/1FE33Tw8s8jKCoRgIZ06ux2WQBERI8Y7/QLvPxk84uYkI1TMPCZdr
ysCNtjexbLu12TtzN5IWZ8yhf1vUg61rp8fLrjkQR8X93aASVKPDToc5svLWaCTm0RS+LIcxm/DS
q2Cen00QjpObfpwcDvc0LYdi31cWyvsbzDbS7MHPepcbTou64K08LQkvDXhROGWY/Zvxw3sAC0c3
0x8p7LYoFuKf0bdwe5ferKMZEM5yKRPE1lksLS5P6PxnkTkq4wmN6sshEn35iL6omYZ4QMjgPCtV
sEyHNLXq5H6QvuJX8wwl2P6swpeSKYGRK4Y5mzoY2qBCzlcUNaXPfh0wywsj2V554yTEFRO2kec9
YuLYTDpVtG4V0ySOL6IEnqC1pYtBGAwJWJg9roPZzTHncRZZ1q5JfFXF+GX9PNhagX7tdMw7T2Vq
NwT4Cr6j/5jO31YU8xijxqZ7irmTk5rt+vksR4HUqPU11mzWUY4lAp/P2p/4hefjt8hbEyg8HxIu
Gs0szd6h3FHvlwxR/kOAYyG7GnaVkl+LhtBs4vXYmjUBFtScxTSOzKHazMqcnw1uuryuCkswM1R+
ZJb+86nXeq5Ixy0Bbyrc8zFUFaMeYqXLFaJQ93RBF1j10dZm1Ff8Dvp+4DpVQwOFTx5AECPHhkIv
H5kFi8MjN3FsMZYFiijFj6GeMz4KGATviWZpwZLF8TNX2f1ipwiYfCysVEJdnO2ylYfcaQ1Ao0ef
lVUpY5QcPWSXfZeTj4RB88B9Ri9s2SnWYOxdFCnft5fDIAHRH7AxA2FxHjnCxANocThc1E6ViSmc
p6OPLqqZN8Q1ZumhWhdaej/BXTc70NMVotJufPDkC8Uue1+LyhygQQZsyz4mHrKY6WEBNsB7QSQF
LNVHOqtWVz0g62g2K8yQLLv4mrupGXW5RujCddtRVxhu4be6LnPv3ACJQeD+GEwYdBPvAMtni4SM
S7P90HpNzY/g1+3w0u2SajdGAGKuGMiOKe2fdTawd+edK2mVF49oXnu9c5s1Ad6al63ASwPhqGm2
+PRmsw42sR8GqpCFzEhhKmSujw1Mk34VVojw7cNzWOCIUgzfOrXE40esTTwWo5/mAw0GSuSwj3EK
NtuwyCNhbrrzTUzomZRx2Ia575UCv+WcY1+M9EP6s2EJS17Hc+whXESmqq10fPOQdZ4QEb+fexlO
930sM17mlNQNli+Qo/nAtK9H7heB+5ZFRHplQe8qNgkqoCEpBhsGNZxl43qJmRWB3Zh5KSQYisVM
N/MREFUlYQklfKTrbwJckfjJJVc1S8RCiZWPwbbAj+Id/mOyn67bp/lM/9y8uiyxzSp6zpC7vEZ0
fOvVHnGAJ6aflyM95CNLkqeZSS4xrf3RqxzXkB0RfrbSPZOBecyi6oEn7UB2lO5lVWVK5D2KRKVd
7y3MFrIb4v5WPET0XpvPSZ7G8jt8ddInSlS2PxyTSHXNZx8nOxIdWZRxVmxsu+676czRXcUTY/Ok
ahYOkeeuKLKp/FTktuwd2hUC1eJdTrseY08cF5PxXVuu6/JJwhKpmx2eSGs/bZq+dAnDJrTsE+86
H0rSjk2Jrwqgg7VdrGncM6HjvPqIvq3LlxqzBgxgFooJo95FZYpt4kbirm2ae9nMN7TeKgRdy4oJ
9Y7PDXqXIlXlNv+KIZ+wzJO5u6Zyw9iUkXM1THFbdPcxVQq7OiR2NQV4jySljsdjN+H3x2aHxNKd
Q3OoGc7KRJnr2xlksWIvrdZ851dO55+l5VLiD1HjYFzfdgpvhvhMyyFWiL9Hy9B4YAHW3HP2q+pL
kW6lv/rSOUxOlC6ckVgPF2datTb3lssmGHqU6/XqTP2m9nK0cq973ZiNb2Z6mx2vaDnA06eo+XnL
7oSbUCcgtrEqduIwNHt8MAHMn/dDTHf5UakuyJtNnSqZOXts3DHcLMD0YA0QlBUU6DxQQfKpcMuY
Nztj2RdizUTDr16uB6eaQyq0EWIUW8fqMPbaxhEagPGneHWYNyFKK8qlp+iI4NoNRhOu1pgamPPs
6ZArNOcMhlHFsvAI3tOPNHZmrChUvVoDoAPqxOyjJCCKLeMpNw36xnyWr+xlucQ2ntVboH686ndp
qoHwMGkTjnQmCsHk+jM9KRIEhBmlit+5HDvPnPXe0jUcIE+ZrktPi9EM2dZGsaPjnbb6gGg43jU3
z9vFLIuGE2FEv5mNgsAv7R29bQHh5f0VmkDuIO7JE9PJ2YSlXzQ9/kBAKNpdH01ma1/Av/CloF3N
ARzFGSuV/SpiZ0d5yk2Hr+kSIkeyQ53sZ0yaUp0GpJNJk23YYUuahVuQ2fDieYw4M9Rk84RJN06M
qdt0HdtPUVtdM+HG7Bd9eUYnN1/iY0KZTe/b0W7knTd40uVdjwwbuwazJsDuzDU+Qp12gNA8HePQ
ZjV75AKGx4zLUxpjKZU5EjebEOOHXsV4NWa+NbCz2Sv2U9V2zfFcBbvUUtU6c5+2ZUHcSoL0FDgP
WVKXj73lmUO+gSXDflY/bXlDXiXEM8+HK2Yoggvj421VEBSyGrc0umXxyhzuniIfMaRmz8M6zYQK
LpZRbKrDU7iepbVJB1vb+plQLC4pYp17ptTgYGfGSRePYuSAiJVjAi1busDL95VAh/xy7rC3dYED
JXpejwEDrOcdMyRO3tu+HNps16D4kH0fMzWk75NpkeXZKnIrXbdTYU3etEmYPyCb/Fz6C3AL2Tn9
mRvTBflOmcD+INtU6q/57JnCUJ7xGo9+PYnu3J2ydHkApVTP2xUd4vWYdYO3fuCdrNJCej1B/uVi
AUkhxQ4a/1o+aHpf9hc3xfJk70IXEdZOlskMAAcchuoBzs3l2N4L1KXCAhsy3ELOWkdYgJSTFYvu
/dBq/9FJK+2eW80gi2/F4Dq7wl/b6Nh4OpHNBTiQKTxfh8ma3kOOGdPbKcP0Od4BTcFn/qglAd4P
/KaLLNkhHt+UOzxL65CcpSq74Gxp2bEQ9MZZr8FRfuBMF9cmNUuPNsr2TXNp4fOLt4YNKFMdcKuz
nQpcDf63354zrucomzDARD1PRYKnfMXyUnPg+mNOVpklHQF85JG8N7uoHakobvOuiZiU6ilRz3je
dvc0//VTDOU+rSqoMIF/NlM9YnoIqtHl41N+UdIMYo48x7nPSyIKJhNWS7s2UThIMWl/oWzQfZPT
IiL8sXzz3g8rZorzsg2iscbC2Z3TeWLTdmNm2C4fULT4GY6Y0FogwM+dqXLti6uBEllx27pxjn5Q
bdktILFpRcRmt2TabBl+15g8yCJB4PKJ32kWf9nWqUlmUptUspOlIwlBRycpqRbjQsqnZ0uHpfqu
FKOT/WBfqti61m5xkn0ptcD6lqxsrj6wpIA0gPpcoDNuFF7H0Mb8pZ5veIHdfJOVrZEyEba34rw1
hBKmFOVorb5DDh7Vd2KJsfiWx1IWD9iN2ExD1aPp8m3Ac26uNgasoUrOi7D3AcggRsH4imUuOxtU
In7AX1HNMeUv3bRd+L0oPeLpY6rqiZ/zF9tsgnamzf7ddpONzPpT8SiCwNv2G9VQ8oUIanVmOBqp
bXbQnoiB2AgjM76ZVNyHN4Nx0iQDx1iOV/W8h7HiYsoTAMk8IhzhSKfc4ViGa8zGwc+lqt/JrJG8
sPDpHBptBNOqbfUUzve2Z7KNdInM9mUcRteHwHJZFLuOJeGvu/8+pE3RiWFvSzMHSiegDBLO7og9
0xLYi5gpmsade9UErZl8QtqI9bM7E1FD3oanziSVYafQx0R6KmslxuPeNBa7MNApE1OHkTkPSorA
VULNA8MGVABRPIQr5I5J2SW75akGUONQ5Z/B0CSJtqRm/aQNPX401p1hGc7jYZrsT2snSPwSDx3D
G/C9LsOGx002f8h8Z5w+PJ+pdtP9LJ7OVL4XA03plm/YTUtnBN6mZjNoGUZ03QHemxk0Qm4zTGmu
LXZmy2aVt/B3cXLZcgSaU7PHEGvg1PR8isHbyMIGm91a9A4AJIVjDCgQDQPWUvwC/g/z5XMZoCzx
KsMyEOd5Nof+uZZHHZbIYRgis4k8J4vZlCpSinoM6xVPnmaONcq3ctJM4AGc3XKMpDfFhMnACthO
ehXMpjpkDCb6M+F2M+/FGUB6GE30NsY1p8TQnC9N3HJPFPNk4DfMIayaqRnVjak7ZFZoAnxMUXjv
GNOZbyykI0gBYJ1O9SAhEf+sqAlQR94V4952N9VAve/7ipGRTezl6PXGh0M4FYaPNmv3jd6Paan8
0k9wwfjS9wHqgOYOUJVT3lvlMQt16kX/nZS3meyzI3quQZ1tVAaUA0uyqjK1hmREdegHYaopprze
1/gpyPriNlChQzEBbZTIQIROG3aDZ61gwp31PF2QZEu/Rr2nRH8V2CrBswfHC4ENqWtLnzgkGjGi
TLe5n3S5Ufx/WgMjsdsPG/V2e0sBFkmmLRKfxrIJ3uPPrFvzbi+zIbIAu2odqz11XBgGIDlNM6Qu
PBM6J4nFkZBOPv99nmWvP+lP8ZVfnhTVBJpboBHA6sPcQov6tIFDDYOIV1ExspPbuKUKth/Z+erz
tdYOrUidT3dht/ZUD5DygWNbjHd10eOHkMfR+gWZ3zT8niCSfO0qu7L2fkhpcOtSOKRBT+1Lb0kw
oFh7mRisN2bLScPS3DxsPagGwFWglZ6q/ziL9GeswPpDmY7xdFcCJDGukkJ7x2DVg/uwYsCgb6du
Fe2PGWfmAT/eOHgD0XLCfqM9iEJD5EItQuIG6rZzgujwB99GfiqTB6FdcaE5Oe7GGeQuHoN4h9Ww
XufI2VeE7d1VJYYiuwxojPW0IlKtj7W0Uv8HjoqKU/KNt2ugECdvF5AuKqIujByYcCctwzzx6Xgl
IVU3N5jGiw6jmmibVViU7ZwoR8fRCobFO4IzxYcWWKDpDwWBwCalgNj2wffbFH/cmiP8fdVWZXCr
EUwEiecltXoDOfbzXk7uFVKtb6gwHMKIvbyciWO/QI+gSXboFAZdQ4RQ9R44Nelnjg9PeVE7zojV
IjxR/PlShHO9cMEN2+1G6XyKFq8eiDi8muJmPc8HxATyQzQ7OKll8Em2vi/XxtR0LHU+pGv0SItK
6Atdd9M96o+AoaWIR1POm8ILAY3bbzdTp63iGopupjBu05l8H0FBFaRsPldA7Z7fcjCeGx5ff21m
vpyMRIwuOv/wHxblSd85o5vcdzFRqXbWRdzZIJg4JTi8g3ceL0+eizUQV5Ft1R//DxeOCViguoMV
NFiPXzETA4jsepq88TA04Nt3SYDTKboQWX6w60aOFz4mj7hJKmcY/kro4ucSgv7EVAV5FoCHNBP5
F7RG1LhD6uLuR4VsDfT7ugiiT3Tq6u8rZ1fyJVoi3Fox5ykddPNcStj4yeDF89ePb2BFPLyHmhKw
lpc30ZL4o1U1DweSAakOctTOuLUC3DC3XeBk812HLsyu9MosewPS9Ic3niBNGYC+A/SAAdDLKztS
dzPUg+EAu2oMD3JK6/SHYk0bNhPtUwDNjmr3INb7N1r4P0UnTiYb2jIgwgIOXJuLv7w0suTYtS6J
OkTBWNu7LFTaoFGchHrDWB8T0llnt7r00w4ZlaLqqCYrbLaArVJ12do2g/P3b4GqHFK90NQIB07e
QoF9Dx7ws2IfwH72qoyT7nsV18mVRAmq+z71OrxYY52/JY1/EnqwiwNfgMTrYvOGeMzpSbh2jd31
ASdh4FdzvFt0E3/Ap0p9mOEESdqe+LNSh3db1OPH0Cr2rz/2KZTi5/VBz0K2YRog4H6y6sWKq6S7
dupQLmi1wrFoJL7AZSSinU//ZevAMcJYCIWvYNkicmPd4o9eXgJ2WOcLj33odoJZR2Rbyl5taLxN
4eH1W/x9lprh8fnXyPjQB3g5VcY+HjsrzblDYLaoZpbAtD+v2rHOMVFz1GdrLunDxjE0q9cv/Kex
ATiFpoNBpoInO5kTfo2JVgIz7tB5s/wwZkO+UC5wkaEJnTqsdg304U9lMnhwgIoqvByTsLkiRXHv
bNAmI6mx0wb5VdCW+aM74tP5xuF1is0xLw/pBXNngGFAC50cXl2OxaY/p5CVBEqnk5cXND2WBhvk
xa0hAYrAxRGeF3/vLU5xXlHLnbYemAr5xlD9HhKxkRi8K+Js3M7pKeoO5dR12AwfMkix1n9Rd2bL
cSPJmn6VeQG0YV9uAeRCUqRIiZRE3cCqSirs+46nny+kOt1MZJ6Esa9mzLr7oqWqyAhEeHi4/wt7
ObfjxqUbK90UKkUYfx4NeYKmkoAEuA3VAC9lXQ61TxtfTFwVp2GFjBJYEDm82C3rsOJUyWzUjlTv
e7NccupDvYaOxZDRzAAvNIBbaYPhzxKxLktIFgevRUoetJ+BrNynk7UkB/Z88TLmitVvhTzxMVa/
zdJNOKr4QyCZt/5tUZn3dW4s9Z5sxNR2SA5lH+j0NA+1LId3pBb5S98lxYtU2nPlG1JHBT+k5XpQ
yjH/2cT1HG/EvF9qNSc/ySL2oNIPKR0gIDWn06M1yUNZTQPLZY+4XqMlXTYvgdPqmW9AmzFRFLb1
Q5+Z8Z82HbH7AP8x8EmmLGoNOeQ0UriO5RsIzhj8Tlacu3qRzLsuLSMYOXku7/te5Tm78ZkFjPr0
dyN8aP360qYBAmx1canzgpsk1ut7fTQrLfEtHtnxS4/mdeQTS2frUzdNFfxALQSy0owYOz9Szpma
VyNVOknA9iVK0+/+VeThkOGhB3Ao0dE/XU0KVZWkmRAAWvrpluRObSZALZKKw/NH9AttmFQ97W1u
95m88EtWLhSll7EPTGNn5eWSdPtJ14vy8/Uf9kuv62S5BOQbLCHxHX4E0mqnP6wAijFY6AzusKcU
BXftd5MXt+qUx/hkDVQDoWmILgtUZsrW/zTUf/fA+8rg/0rkSiDIUjl94J+bjGOldAYSy/E46rcY
9uoN0sbSlExH3WkT+QcMClFurltblPyuT+jsRkAGDyUhLkwNOXJO0+l85sWJaRTKzo5SuT3twQfI
JYXVAu/A1B4hsblBoOFr2FtLuYWjP4u5vGdYTEGMEH4n1vqRLhkJZLV4DPYBMjUUh6w8GyjAa0Yr
KkF5SwOZ9sDvXoaVDRmMuL7uanBnetyIdo76u61/fUnElN9+YtJ1wNAEFfC8LM2vx+KbTLYytBio
vTrsc+ru6V5Su7q6lZQlzLwuCs2HKQLKSosKh65DbcMs3hB8Wcn5QCgQutY8RklkVGQuziQfqfda
JZZke0Wqle5+spdMdXMUfn7o6ihn95EG+/kRGA//t5VO3ZcoFDXQFoUw46bLlX78QNUwrg7onWRz
Amd3Wl6XNpu2ZKNFTHu7UkLKBNMMEgpYMiSf4ip7s1KWnYEAQ9p+H1Z4Yu7JKNXIxdaube+LvMs+
o2uOT/r1r3O2aVCJJLUSdzWPVOHDcjpol2mTZI08NPoSBtHDICOO8xIkKdJ91IfHBR/3vgw/D3av
10eq/UF2XwNIbN1OzTmsvyPVu6gFz2XOf9ZsAbTD/uOed/hZPvyR/2yv/qX7+C9qBOXf3fpvnTjx
/b9hvQfV7c13O2Me3JdF97P4GTblW+rBr3/oN/dAlf8F9wNRMQI8evtQ5/6HeqDYwn8P6XOKMahN
InL2b+aBDvMAXVcHph94PyFY9G/mga78Cy4ZWGZMhtBaFHvxf3wHH39vWdbtf5Vz4++fbG0LG2bK
O9CoqGeI5+Q6X5Uovxu9lqVY3wwY5XKby53XDx37KKLaR/2/q6bvOl7U6q4fkPsjvxgy050KCOzH
TFETc1fNU7uDjKDKuyKE9N4C5CCFiucOhcBslp/RaUgVNzcb6weiHqMDqyd36GGpeA6PmQFnuEaz
waM81fy0dHi8B11yrH0+d4ZvW0AHvT4At+LW4Th81GHNV+40B3kBfCuZX1DCFZ4Y9RIQNeslonup
2/tyWNoFxFilwUmWBvrbcT8ZnrwI0B+05e8zKjX3Ok1jMOmt1b5oeu3ENM7LRvKsQMf3Va9KKfGy
fMGH3gCSjdSEgeltFUryMUFM4akkpfxp1hmAMEVvylu9pnPoSVEZ5/5ix/ZrhzN14SIqQz0vSCz4
HMUo6aAFDApsiBOmt7ZcVT1yG51qH8CYREetySALO4uhykd9VsPnbNHC21juQXe1WWalHsDF/CE1
F7PxIpb7Vco642vbapCgcT8u76xlGma36kswhAghVPWuckrwhyrKHHUyV51X8dYoWRt1eJTtClmL
Uq+HF2BeBFpKvnNIcQm4CFCpNgnd3rKZRKXP6d9pb+j3Ex69H8NB1/40il7rD3luU92nIOvQQ4Fx
0NyTBCi3sObUhM/bK0cnVzLfsp3pqdSJVzt4x/kNqPgGrYoxMtGxkJr2sQBVUDvoJvOdo/SDjUje
11qpHHDCnWzsaNxpt1bf4xySxdBLPCQUJJC8hvPJSqXsCxs8w2h0MINpZ2NJnO2koHCoxQOAdPyu
SZvmIZ3AeS8AD+9wdaa97MARx4eVzWffSFalfMnVTGH7U0PZZSP1jF1IQyyhMNeCEQul8A+a8rSR
pHZUXoCmDX/EskPbqp26MdlnNd0t+ht6B+zGCC20YmbqzW6EBMyrLKN5ANqrn+7DVGoBBxRag3NJ
mXaf0rAL7seE1h3iBnpceIVNadBTyzi7yQsTVQJ8eU0YZP2Cm7lE9e+xdbh06BFOReuyh0pd4NCt
hODf6FgDgh2hGim1jGBIhBI3V03zAQylleyg8IHbSWiv7qqJWrNPCzD+CdQnKm8WuRruHakNb3mR
KEdLxcoa1DtVNr9M5ya/LXUka1oUcuq9kStJ4TlAmimyyMB1UePQ7udgpDbj1NOTNdqtAcGiltiY
eMEYXh618lMey+hxV5o0fcAJGQmRCHR47IFNV/RnOEZdA2jaGv6RkX/XBfa/Xjwnd9jH/8+4caI+
/W/j3rMbym3+oOX19nYSf/8fYpxq/4uLhzI2JkZCdPs/7rDwbv7lQFVGI8vhif7bOPYfe1jjXzzX
sZTlSQrOV+EO+/f1BOrwXzyyeE3zMoTUivDpe+4nUUx9k3iZECcxocM9hrcv7ba1oZ4mgQOCwgWm
Dr8BDQRN1zWHvi/08jZELKDbKBudD6friLQyFLr8kODEI+JNnldJVoAEB15GStqShU5ZSosafG4s
6Z9D3WmWv958iX+u4//zRk1VvDlPp8cLC/wiMxSGA2tSv0x/k15CPbm1JBefOkszn5GUeZ8DNtRW
Fs4WLENMYqlcr01PqPdgKtmLOKFKgz931eBZmt5tPLBOc+R/RtFU/vUId1FkXT2wyqCtAlvLWzco
EmcXoDCN7uiUfQ8nKkdx6myZx5yunRgPkzbKwLag1NOHIUV6+63Q0rGQCLFh7WOHvo/p8O6jDHjZ
e77Q71Fw7bMIdpwROlSnoyi9HScNKkEQxCL1qxzX+Q350JaG6vnaGTjZ0kgRZtrIQa7eFxhlw7K0
nMbFuyyyvMiZyt5NG8PAydWZS2qk9Rg9X5/Z6V7/NTNoKAYQaZsDe6ayAFeyhkExNy5KquotbUHD
H9o0uZd72/TfPRQhhgPl8OaDErhaRLVCXieHsY+kOm5hg1Ms0ID6CjvwPNsob15YSQQddCj7LKNF
CDr9XkaFCpgEPBtFqja56YHXHU3ixAe91JyPY1NaG6+0C7vw7XjisfB2F85duZTmwHhNoSzVMVeA
5lE8NOONcS58LSQVsH8zqPQRpldLGOQ2/bUSQoxDB3Tw4H8ls8BpLd+prNQbg11aRFSkhQMxVNIz
yUKnbhBlSubaBUicQrxr1IfIBLRq6DbkA+p73vv3B88dWqmcM5jWq6M86H1go79Vu0rWI8mID8SO
5waqbfESbpznS+uI1SHSArydaDavxBYg6hmpBOLJBbuFrJqamQ9tsqiYLYbNxgETl8V/gvuvA8Zz
6j9Dceu+3RrDYlVNqzArYyk/RpEVHux0rr+gbax/GPW0/kKT4tv1hby0G98OebaQCMOPANtcBdUt
1HwCYx+3XbhxnC+OoqC6YVLTwkButRdb0CPNIgGQr2Kw6mlZ8eSxC22jz3pxFDY7hxnjCJwLTpcv
MAK9jhyr5nGWx64GZ26PDId5uL5il7Y6lVcwGbKCRvta2rhxYDPFNT5vUoPiq2ejknibmbQ086qN
nh3iVbdxuC7uQHAYiELwb6QFczqvBBHqJja12u1IzA7Z0L/ihfKnWqvW7vrULi0g4vb4K7PXgX2I
H/ImmaEIHoW8M4HIB5LljbnARWYQx66PsurKim1uEtih4TuUVblIVhGX4mDcQx5CBVNDMK+Fgu8Z
S5Ts6O2Eh2Is4WmZxgGyWnrQEF6W3HoogEXICFJd/yXn8zU5OpjvqACERNJzOl8HEbdhGLhllKLL
zKeipUp2E2kwkTe+4C9bgNOTzUgmuQ4FewMQzeqYTS01A2UCShlBB7yVM0qoNYXr53Jo7kP4SreI
tpQ7sHWKqzG+N4Fu8/gGndI5N/0s1RuqDeeRxuFy5UTS9NTRoVr9nnEmP5IGajUVQmVQ+ICRmy61
lVDzRzlUKzduBvNT23cUFt675oxM/YjGGV3ws/RoVjUowoCb3Ekrba8pk9RbtL7Y+LIX5/dmlNUW
m4fKoThO0B4jZfD7EDHQsQ6kQ67TLnVey2Tc6k2e7yXmxQdm4dCwPhMwsK2xoE7Fimqz3SA0hpoa
r/piY/XOgw+j4DuPj6yQol1XeJG5CtLW6mpAnY75iRZevdNgvEPVzwADx82yv/61Lq0jWxbRW8ai
D7GKCAGQ+DgzuJEwOdMrqES2dAenKPRsO2/v1WF2On8KyQI35rk1rliHt5GoR6cSNljtZqjl3iVj
CRGfUsY9NjTNXY/cJlJ1yZbDzqXFFdkmahgk8MBGTgdFpS6vs6ZgcWPF+NZJ/dTvVGdAFARmRYXV
rNR9vb684t94GhZoJCso8vME4lpc54K9Fo5oAITgpwMYIGZdNz5SIAPG29P7005SaTIY2gIUljGM
PZ1cqi/QXE29Qlyrz6AgLv0en9D3J9PgfBQSEhJBActbfbdibstSV+fKpTQ2HrSUwmWaWE9yncI1
b+SN3XnhzJ2MJnbRm10yhuDAJ5NoJccZXDIttlLTQ7ZjmXfXv5PIT1bfSYDVhCMGuTvSP6cDcY7j
LIqWys2gd99GtpQfyiKXb8vcsHeVZQ7PEwhY4MfzGG01fC8cBbA7lEXIr3mQa6tJ0sWyl7Tj9ofA
5XzOEB/9qMhq71WqUd+UjQnIuoqQlb8+4ws7U7QSuCGwHGHfrC4I3iRmpykjqagS9G6lAc6pFKzo
cX9+nwG9uHfx0RQZB9Vznilrp2S7gl2thxUJVVQOd2Zf9ze51hm3MTpZxy6wYKtmdbtlgHrhk1Li
oO5AIgIqcN1gbSIYSl3HqFpvqiH14dj2x7hsb41S6x8mHa3nwnZar46HLZvXs20rLl1gaXRQccLE
fed0NxnBWFR1TUQJExR5VSgge2oxw/07vyCjcL3iOwDcm0x1lTU2OGA2I3KlKM12Sum2ILl9nrjZ
UausYqMve2lGRBfST4xWhAXa6YxSPdZjo8IAIEWVGfJILy3fB0nNrI1r/WxXijkJ3UEb/zOAlKsg
Fi9JZY8yFB4DhQYf4Ur9Dq2a/AYZrHYjtlwaSmgvAhoUF+3ae6Abg6JEo5yharhflD0kmNrza1TK
W0JDlxaPXIgjoPxu050uXp3bEdhqukSNLse7RiLXjcao3jjQF0YR1wxXI4sH1mz1jG1DK3LqOCaE
GbSFZLONoCPl9sYHujQKW5s9wBhIO65G4RQpdggtHh7t7ACUd6Q/B5iq736TO0CvCBUg+wlQ5K+n
S2apeR1JdPaRzO4DNLS71ks1aBuUQzYEDS9O6M1I4s/fXDFFOdfBgoy365jDF9sqtF2hBtXGXjsL
8UyH0qSIfcRc6singyjdVOelghC6PcaTF9iZ9EyvJd7l2ljeOKGhL26JIPrheoBYQfsJvGJYgHT4
udPJpeV8OuxSZ0lGq6UEsOGwirUSwQ8rUg+6r5rBVQ6iYzEN4W6ODeegSVn4Ahc28FqjAHOvjemn
67/n0lLzOcFng4sF3rFahbDI8h5f6tJFLmXxc9K/vZq9z5Di95wB4OI4KLrlxJLTOaPJhWBzBStq
ApAae/OYmBApZacyN06CyHROUgYWFwc3qjlwEJDEFPHlzcYJ9LSQtZktWkCm9hK8AFx5lPaKMRwL
mpAbo11aOxtAsYOImgl2aHWl9FNrTjkwO0iVRnCXQqG9qYij/vu/EF7ozi8hPaLiKg1C1arRaNRW
WAzkzYeyj3JkdrR4oyB7YS4sG88oYiIfar1yaPkibhRHIlO1oodsdHQPynv03mIRrSbh40fw4HVz
huG0F3SaJLH501jL7/N5Uv0qKOyNqHte6xDD0IpCIZHSMoig020AQLc05NwqUaIK4g/IkGt79Fxu
y9FwXBCOD/ZofKokQHN1ZAV3VLxvTaeqjte/24X4wgEXFvYG9RZ7nQosNYJIXZiRCpiDijDBFLXF
o6BvIbbfj6PmTaOTxTfNAINgY2NeOAa8B34jURFdXCd3UhkhaJc7SOLB+kq9SDZnf6ziD5oe6l7f
Bvzv9ble2j2iGccnFfLX63u7V4EWLjJRRI+i2BWA072VL1sn4Tw7AM9qUSMTYpICHn36Wak6h1Nj
8VnNKA69zLbKm7lYLIRtnGhjC52vIEPZMPV4fUN1Wj+piJWm3BisYJkakNHnEuQBqkCR8uK0mvEj
gvoZbJxzEfhPYxfFKhWqok5zkxO4iiZRWhsQgrTSxSZF8nWnNr7U/bj8WfdW5sPSVv+kEDLdVZFW
HvNGbb9f/4Tn2xV/eN4wvHXIJYlqp4sLG0cOB/TyIUM2IV4X1o+ssb4bBSWq2ilyt0dC7/qI55tG
jMizlX4adVZtdUrbMU5iVUGirZBUnq113x85KluC6GdPDuAIOhVcE2tWcfesNo2adDBVyq5Eqk5q
FnTg4vhbvcy57jdVoD/W6YB3ZGpHVI2sDHzxxiQv7FkwwyS0ZIHUj9at6maprLSw0KWWMrD8RggV
w4PaED1DMtSSjcEuBD6aJTyWLRNVO6LfarKaKqX62MkcfLN9JC6mz0qAJdOAfIri621kfAaTxGMZ
ga2226vo8IOVb9v6JWr0YstJ7MLK05EFDiC8xAQ+4XRHqVkLgKceCfZ1xHEd+u7PET4zFhGT42Zz
kN639hcFDNG7rzIWgUY6tTOgAWcIchnImlEDq4IuoeMa1oUBEhTOoMTtxnJf+rY8vYA7wIMEsS7+
/E22kWMGFQByKN2w7YOXYUZJdYcKQXDXxXpvHa6flkuDORSuqEGiKALm8HSwDvYMfG8U6Rdq67cV
spQPY2FJ/mCW4/P1oS4EP1gnDENLEWHldZ9PCXRjtgrmZUF+/ZF0yvxid9ZwSIssO9LSjL5eH+/C
1KjSA3AxqAnAyVk9ZNFJjXMAccT1Eg0pKaKF2TQhPXX+mfd/MnhGdC/F1KgXr2JObOYIGHQ4DTkz
hFlXn/oepayl0G6QT6AaeH1iF2IqnhNMjCiHp97atziZwISFvVS4eGklXlBGyKQiTjCS7dut+qOb
m0EGsi2bG++nS+NScGRI7RecZLVX+m5UMkznGXcsqOFMfaw/qDOtxqaIo5ex1MsPyN5IG8ndhc8I
RIEUAL4BhTt5dRwGa0DYTIJayDadETjllFdpXXqWhRfV9YW9sEOh0wEdUKgaw6vUTg8D2pa9NaCb
6wbtsnhZv6iH2RzsY4+1mj8WobRRark0NR7WooFCxZgn4+l49WiF9WQ7BU1O3bxRpUX189AoPwEe
zTZ2qNiBqzQAchOkTdaQia1LBrpZq104Y2Ylh3H2gFDwAi8N5vH1Bbw4CveuocK2JZVa3fZyXiGa
bBBN6iSrdzWGPneRFI3vroYhvW5SkxAEBoyH1NNlaxE/acy5EhZGxmR5YNuy+agndNaQ7bDlLUOS
S7uCGpV4x5BU6GtbX5CbZtPHxC0saj8P3fKUwwaDW032YtVJvfGhLo1GlU+AqCgU8647nVxVtImp
VRzuZq7D2yJutD00EetGhp50t4xLv3EBXPhkRGRq0XihM6axipKppVYjstOFi2VgRWc2ktXBD0sl
2MoiLmx2hhClMaq0OrjY04lNla5ECMTxWh8GK/dz0API0pUYjMWooX2+vhEvrCKLSHMSmAKkmvVg
waQgZwt30TWdCJcmfk79V9HoBprXEqVcav969P7oyI1NvZSchJR7fW0vpZ1P0aQWLjK5gZdKIcDi
AEh9b6A1ETSTO03K6F+f5qU1Jak2RBFaVJvEMrxJFZCGlqpc0skx2wwl4SDdZbkWCmfErRL71kji
bngzEuJvyNSaLGjVd/FwQ6jusl0xQ+L0YvRytjjOF64aRxgz0E6gqkWycDpc3mGcFkGMcrtp6Q7L
bEiPC9J1fg3TfydNznyLYHLw9fpqXhxUkMPEceC1tBq0yZ1RiW3YVxhzhi6Kf+lLPpsvkVk0e6SV
tf3YRvrGmBeeZwR+smpUWgAu6OI3vVnX1l6E3n2D0GBRK24YoR1eTdnXOYiSv8pcy78budxA7ZQb
ZK2nfCPYnOfSoi9ECCWjhp6yPvyISVsTimLwzawJLRC1mN0sasI/EH3t7xdbCnZtULf3UtVu3Hzn
UUdsV04KeTQFhfV1hGqFE3cUKF1sPrWPNDVCZIwS9en6Bz2PArw6LeqQAMuoo63v1wEb6jhW8Tsk
oY6+h0uElHIHNanY68FUfu96I/zj+ojnCyreuTQWEWOD7beOO1GXS5HckEHk+IyOLkK/xqPTL1ge
NzRW9pjdGa5VhDLesRVK9Bvh4NLov7J46Iao7Bniz99sJuw30eQShpdyVUVQLiQOJmSTMho9Z8xi
BQHwYBn9apKr9Ei1WPl5ffbnQYIyKRuZW5JaA5XS0/FNehKkyQQJFW2ZG/77R1rp40GNbHv/7pEo
kVIZopnzq8x+OhJvB9VZMm7JIhBmxMVij7PrpHT19+ZgzNHGwp6fUo19hGKOALwRGFYL2yZSmkxd
y3UCV+QHF4ifjknqK2lABa4rykOIHuVrNVrVIZk1/cv1yZ4fFkanlA7kGfdUCmKryfammfYto4Md
S+5Qu5LxyC7Udx9JMQri6kJQBJDpKhHghNjgtEcyRCS8bpNZf8DySrr5L6aCUwmnXkjnrFn/LWg/
CVwaCzku1SOwdBz7IIQglnl9nAsnn+I2LlKq5QAeXDeV6KAa+Vj0hRuigeA7Nah6R8nDGxB/061t
d9K7U1Ja3zgL0SmDtHCGCWtDdS5r8YlwtdB2GUT9B4O61y4PJ/3x+tQu7UWwl5BDRcESZPrpbsiT
WOa9NXPnY1twIye17lFMyH11HrObqm3k25qO+5PRJNVrhHbSxlG4EGNI41hSqk5A4teG5kYGtaqR
Sb4RXEKhuaai+KjbmUUdc7KaZ1VF19o19Lh+xodgbjYmf35Fk2HBlhCNY6yh15ipUloqmspZ6SpL
Kb/yMWL8iFUOo9dHIQbZEUDDT6E0Gf9FwGFgEAbCPgove3FG34TWLo7RAcbBxJ2VukVrxzZuBihX
31B9SDdy19Vx5+Q5YHoU7KhQeeE7r4YKhqjIHX2OfXlscQGFfYyew5BsRNB1Ue+fYWziGQITBO3V
PhJG2Ji4ooOS0KPonKz3h3DBXU5OJK82W/mBhmJxm2rSY4D8176m5/kU9N07t/PZz1gFN72Sx47k
NvbjpsndycAuncRwPMAx0/zUWXalqXUup5nCG3DG3fXDtLqxfo0OxA/MikIllQrO6WdtyriMcWBA
DCbElMWozXknh/2AQMCw1Wa49FnfDiXO9ZsdhGKtNRso2fq948S7TstsX0XFeuOzrgLfrwkhk8Qn
FTpNiiP+/M0o0hCl2HEkkY8huDXeyuBg6fJiRd/caDNqo5+F6t87szkxKFh6unzQmQT1a7WKGtoU
jVE6oT8GUXjfTVIn/Bi2at4XpmZRz1MhQsDIQQLwdGo9dJFAosCEHN1s53e9kmnpsdNySz3CDGth
AVlISm6UhFYB59fUaF0KrBZj8xg5HbREpxN3Ez3280lOAhrAVR8vnrXAAG0QELUmx+vsaBgPYV/T
br++O8+2DA199j7oCOD2xNrVldwgsajDYtU9o4ZtLTfB7JlAXzdGWUV03aSKLiNjRweVZ89vjvib
LdNjfzzkpap4YYy1ujejP/0xqSdnJ+FFjCMxt3VeVMVeU5ctW9uz48fQ0E8FIg4RLbD+p6vroAsb
pJige8YwlcZXBFlt43PcYeyhI6Jptd1GN+rSeJwL7nxyOQDrqzMYLXqmBlKFzUCqD242LrYPwzDz
jH7ZkoK6MBS1e4cSPhAnzuFqasILAMl+R/ECXh27oC4WXJ4gtKfwazY+4CojEB8QFIQQIkNhwOBy
Ol3FJDVrZepHZoWMzF0UFNUBve3cU7Eu+NTBzHeDsU+wH5q0D6NmjBt38tm5FMPTGiGpA7/DTj0d
XpUchxw4Uj02qX2Qlg5he7OhMC1LqLnopfz03lOBngpteC5ieprgJE7Hq8IpDRIY+p6Koe4xzYoB
ScSo21jU81mdjPJLIefNqcA6AFGoFOEuOvpIUdow5rMJ7J2CwTbSg1v2uZeGE5J61DWF3MdamtMo
qJ3Gthn6BDG5SPaV3sxx5EVGpmW9axdoARQ79NZiff/+1QQ5RBmA1J/C92o1I0qNoPhxNdPs0nyN
UtqYZftOOBAfCWItVwMVHTpAnPjTT4agfRYJfVdvZjqvmAcVPl2MaqMCdx4uhTKeSQWOlwy5+OqC
SIYhCEfsDHw0AMkW7LjcSYDYbt67YIwiakS0RClMrUtTbamNUWVLiV/pKpkZpNd9LMN0vz7KefhA
Eg0AFYA4iKFI3p6uGKX6YNZqG60BpILQ4pC53kYF34uAZv31oc6uOIFoIqfCPRLJGapQp0M1+JXJ
chynfg1Z7K8l7fNnw0Aktk6MyW/tUroNKaL+F/MDCaHRvwUWAPl1NejCAoc1q5jEEfpmAWD2Vi0s
d0IDfeMkX1pKThT3C+8V6iKrbWFk0RBD/qKDs2jdxwpVNa/Ey+pVB2b47sMk+HtgkKioi7Leap/L
Sx3PVW+nfjUu5cFps78bDVO5934v9gPtCJD/4tpcx9tWUyCpw21lA1rzC/JAi79IeoRiRtHey1GV
3ReL1Gz1xs4P1+moqzgRmHMJaSuIfU0ZluOoA3tDl9fe2IvnuQhNTSpoXJuQ0Olvnm4LY5pj5PV4
lKByET/mab+4MyIXXq5X6p0SJQEixWOgHfWoC/64vqyXJsglxssWQSpqIKsJTktbSdI08R4yzck3
ezX9kHbyViXp4igUtenuU+2FSLaaYNIDuA0MDLvVYdhrKKSBIUP29/pczrc8bxoCIdLmlECMdZml
tJDBVbooweFgCfpDOVatul9wPcmPda523UZIFNv6TXORaTAclBS0GnhF8Zo8ndQQFjrKO3riYxmg
H8K0Xp4KI878pBG1KqcfnOP1+Z2HLNBTPG9+1c1Jj1ffKup0XRqsMUEeiGyj6xR6VhYqiEceKt1+
AFn+YbDadktF7sKyEo8B3VCtN7kzVx+vk0TyheOxH3L57I0iQXc97inplsJb2r8+xwuLSvJv0pLj
4MlnpTIHY17LCfGdbLsuLCGgkfp5oA8wH4hNp42OqY7Q0LvDMoVGoWXLBYcixVonT7fGsW37Pkeo
VFc8akvBszl22nHRyuGv6/O7cBJoXHHMKRTTzl0jqLreogsQDbkPkt5Ce30wvGxxfvw3g1CJps4B
GWz9HJaVKgTP1+U+COhxh9SMjASTs2xErbN9QfmEa4y+HzUbAXQ93f8TjzeaiwkeY6lUP2WU3X25
bcZDNCvm1+sTOguQZNiGaIiRJULoWaPbiqZoBLi69pPS0J4DkFkBKtszNFe/DBrZwQmvxt1JKF/V
6fcEnz5tY4vQQj37dLyfgEqSIAskCBz30/nynEuhfab1bjbkFCa4tGiZmj0O2dKGqWfmOg5Vrhmj
nIXLmN20iAjJNuqyaAPTugvqnYOJTa58XnJtjv6IU7AY+s2Y2ZX0JbIQNuq+BnOaFMnRknDO/VHk
+N9groyoN3JKeD4UabKTx1AONC+ai6GW/W6g3Zsc0LtqtOdhqrAjwPMuGsXfj5Zae60tHCb+Vjq5
Gr8u6mJqD01uNfmPGtvg3lP7OVZ2iVTGdeImSpfkt32VxLcyuksJzbFkmL9NEeYUvcu7Tk5RZpRm
jBlnJR1Gx6XDZjf3iBCil5BoUWZ/obyj6ndmOLTyD6eF/fSS8g9imlJCjFIKj5XJLX/IpAQTDKxu
puC2apK88+jcFuNnZZZMCJNllwSBj6O6nXrJ3DnNy6RrTfKxKQ1JO+JWElAgZC6l8VpnM8K1vlaP
k2UcG1T+F22HcRC1GC+TM7Rcj03USqMwgUr4OJk9qJYPPyWOscFzaid3Z/xvZL+MAm3+VPaLUvzI
qsJU40OHKM3XGi82oizy/5X0AF62DB4wRVsAO/dKG/NQGVp+qgmy5JvShzK0Vm0piuVzZVZgWp0Q
8Yjd1Mo18nKWkSVPGERXHH789Xrnq4EnTPu96pss6jEL1Iv+c1smFF3docCcL+IpGzjKMULkbPqE
HH6X8ooIl76mX5kIe0Q3U5t++Wri1hy+xIY91NIeDQFsmG+yfuijJwuzoGFwIc7Y+tOI8GQ2ul0W
jnPiia4sOXY8m1P5tbHg7PPuKiqnw5VBGwMsfQdjkZ6wTA6zvxCFS1WcBiTJxll0GZsEL9lkkI3+
c4l3q/FTRV85ROxWbetIRqFtsJLIi5GaVloPe5cSr6fQKceQ4TnIzjOWozmY9b4y7eUwh0ZRvOJc
IOMhD14imrlbst4avxMrB1V2u15Pl8e6t4FBHqTWmVsMuPFTM0IPFTGtb9zYXtTgZ9sUqsFWDswW
2gIOHor8zdYRwYW1rk9LM3i4d9fza4UpmXKLNpy+vOhF04efNSfoimf4rROSvk4gjR60iMVCZawL
Ch8myyzf53YYQPmnGI8krQR6pEP5zWTwZqytD/OcmPqXLrH7ZW8H6MJpqJH3bST7bVAqoXSs54zO
q1tgADa/FnrOQd3n8oxQAzqf8gJEpEiQnZXvtAZLG8dbAuSfxkMRSYaFt1FkUwZ0FzWlF3DXS3A5
HU8Z8n75YeCcG9k+yt+ggDCPnGV4J0CEMJtxW0VaZsVN5KUYX0FYSkjbwSsPig+qGkqgVFH6AZbs
zrjU4NldN1MVe1YoL/Ink0S3taHtzMLoaOmAyPQuAdbo/8qxCowiBHtDp+kxUEmHtr21lKzWu4e0
lI2suWm6LKr6QzNBDm69gUeBZfqVZgbGh0JLzLxHvSiOiuimI1onYKQVp6tcYTJqeKqOknzqxf2I
3dHNouWEr5cgM+a+/1SkGmZmu7ZwrFF5aYKStw/ZnW1oiehJStb91C3TdGcDGmrVHZbGOu5aztwr
u7adEQbyHWlMmsc8waz7WKPoge2ZkmPGifuZoY7ODztX6Xnsu2Q2/+6Q7bXukHZv5e9WrLblc27B
yQf1B1gJ4CFU0vKHqhGTXXUgW/DGKR6GO9msrOB55oHcf5G7sskO2Gua6l2LoGzrEb7kP60uR+Io
7ufqpsFy9jAagYJMxIjtomuGY3hvBmr00YF5AIXIST/SV6vo9+BW3xrPdozS8I5yUzOpLk3vMvpo
4qsNfbfSal36pmrUvv8SBqPat85Est81eklyDvwsWg5KlPazBw4hw4cFaH52185FYPgmTqC6lyaO
Wn/TetWWZFfK87r6IBmpk31S0zirP+C2YASPtR5P8wfiXfVt0ZU5+hIWTh38ZS2xnT+h1mpbT12N
e9Y3sEB1uW9LCZn8SKmG+UCuOncuvtuARjHIzIOfpdMqzSOw1TjfT2E8OX+yZUv2XKAAd3lqTLUo
fjiBjuhmIzWsw65chkb7Ges4BIMBLRuVXc0ekacnQ8tpT0nF3Jmfi3mpl9tISnTI/foUZOmXILQ7
uTjqY2u21l7GBnVSjhMPBUSQl9FOmr8Hex7ln0Oq18WIL6ii95LXdtL/5ei8liPXkSD6RYigAd0r
2UZ2ZEcjzQtD0tXQgN6AIL5+T+/bRuzVSN0EC1WZWZnS+/ImY1YynrvOhCx3WUfPTYYXUlHgXJmU
VcCuRk+IMEnBpT+aOQv3bux+iHlznCbt43FmX7YsvCX5HCUu0W8R9oAVlxK2zFtJ7lNiQ2Jb+90P
UKZg0b10F6tLM52x7G/YQof3GO8rEWx+ilAG06C4N9RzpAfz+tGiCyXmLDTVSml0lZspdCBoLN0e
J8LA9BWyIkdVMn4zBcTpW0721n9FN9QxaGWjFWgwVpCuADHLfM6in0VjMbXfBHLHzwi8uLGT1inN
U9ht5qrg/crvVEnyaEb1Gd9jF+I3nX2tPmZEPc8NqUr/hVWwtFdDb/ynYdvCJ1ZPi+X/18JHEbuT
YdtxDm+6bSzXFzqFGEi6DJL2PFrsLc5YmuTL0cGW1GTkR07BlZ0dZC3Ifdu33o14WLsV19O0O+4B
bLQkQ3zA8yBDiIchQTA2TX2qwyC/Y7rZ23RoG/tZCe7v62HxRnkccBRGgr0s7XEi0+1EXoIrT5KA
3TPDB74hw67IMFXogsoDqRe9k2lE44cJ9mI9b1xvHz5aTPL6cu6YLFCah1LtDd5AGlXrkpEuvqrr
udIRYew6RjuGXxzunEOFBeWh2sVsbgqML/a0rrvoSrXTgo1lu8XuwRFcQ6l7+VUk8HkKzQcpizKb
3D4UB994xkVkV5TPlDvvz+z3nU49ckJ+yzoqfgeFyf+VMDtP7oQBCt+IEM6pxPizPDjR5PA+9DVh
FEl8iYLDOmYI74a8Neqp7203nz0518O16dnROa0+gYLESdtlPMgxElVaB/MGDdRzNMM5aeUx32On
z2p+5uHyHEDCd9XrbMlzz8voUXoyMiy9CLrEHUdZ/sRWp2G3ep8Jbv63hd9bwnojvqiUrZzFP1fC
juyV26r+2/NoqoygaXHy2f0O+Gs7JEV4yXbI/lpF+GcRtycCkfifwLD04IWKyRLya7d4m1Rd51ey
yDfctOlUkGDUcdITZNcMD6oJY1KIvBpXm2Rew4WY0tmB0k+sStLezj1oj0bZm5IyQ3gYDDWWrJbc
xuctmtvgpVVF7WYbaSNL2ppoIJu4HI25DyI8s0n385Mi64otcg/EjgbDL0IRvau+qNvgmjQbk/ND
QtJdRqtrU5/NIJ0uEQFU6Wwr2Zy6VosHD2lV/0UE+Y4HKjUzHUOzFmSEjvyzvooSddSJpuMLoyoo
UIp30W3S1JE8xw01nNY96dSPsr7ZfkKsV97bZuA+qcuqInhzTpLptNjC4bO4c5fRLUnMHzfkHje5
mYI3L9jn+KbDWxuLPl8XzzYqOicdUN7fGp3TXOpto8nTdkg8gmplYTKspxKMF0tTPe6j5/2dZVLe
Vc0l/3Rx/GKhGCZ1lXW5pjBu1pW/J8/Z/5Klliep0LJyn711wbSA7PC6fVfTqMHG1Lys3S9ey91i
t2i4+cK8csRjSV/7aleBuYvTe9Vt7wZrkpGYy3834zRbHIqijP0rHlWgT5Y49Jmj2iXPmnWT+pgb
UmOx/m11eVVtYgxPxK7j9q9ZY4pO+ZIDB1uRt2Va9sZ9l5u4CKLY5qwvHuXzMfE1atDclPnZetrB
iSgoivYs6KeHP2Xtb+kQR6rK5mKldsFsRAorZFYk26uJfddHsDevOcAfafd6jBZca0fBzML7FVZC
n/HSNPVVJ+NpuKVXYWpTPJb6CpCBf8ep12DGiFeyEM8CS/kHWr/98bCz/68c+u0/DGDKz61QDaGR
aPPIURXDoyXw+7XLRWMODgfqffU7Zz47yu9eSUV0qJmta/1TZMKGpsDJE3EIaCj8c+gSB3ztN+38
Cs8eFDZj3md6s4RXP0/s2O3Y7BbDoczrkLtAcGsRghHgkJU3Mq5oBjsGVJz+w0dYeewpLMtMyQmN
vjOdRDRF5nfdJbG6XqSiHV60Ex1to7mH0rnq/OU44FhHvpcQ5UddsD+fIlpz2td63bf5oNsx98+U
4v4eEUXOiq9vCRePcGhOpa1xC0BIkfxzJs/8cxaR/JtlwGSr63zcs9VZA0jLeOY+Q2BHwLB0W++Y
B4zn6F4ulpHGbcfPbdvYdClKvyWQOrH+N2QJM9CSuASSL2L6HedR/9V2JNXfkCndnMnniDHYDuMJ
M+4YFPjE5ooasjrI0Z6UZPa9kSKueV16W/wNO6JUQyvzz2TZxdPqe+tTIpJNnQc6HuSTS8BWcdRC
OpEOW4+nTbZzdUxcE+cYJVf7/TY2xjk1cjNfEaakCifkffmufZwS8Hrp/PCQGy86N86kHYCbwn7O
jtTsyg9xZ660mv0vgipWbLD3vf8cKB72GK1xfe/VnvOP6PLtF5m/A0dpnMNPXTT1a4mdesNKYzPf
rGFBixRApuh0R+OjrxpEuPth3Kr2nxkd8dXNpvaob/v+UvULxixzb5vyoa5GCW3a6u7HbeaJOMY9
Ueq4C9k0KDeb9Va0ZpgYEPbxXxHK/O/uD8XTyhX+GDblQtBuELep5lv7jsZlujXt6NLrdzzzFBcW
42YNBtQqbZrysrYrZ2QLjtwbbG/Lcv2VTIzhaW3UwlS1l5cxIQ6qR9drTXcanCoAkXfxNDrpeddr
WpMZG51hLt2PcFEBATDVLB7kFPC6e6xdRgBVzPAHw1r7lMrIYFJdoySIYZvEnhw337DCoYzpbyyc
rzxtHoP90RsXaM9FLss5qvmu02RpsdXuV4+MpHWOOGSETcqHfIzLN5QXzSvxsOBADH7rnPpDMuIJ
jw8Dztfkzz9fAtt/dJ8099tc4W5tSuHLYxLTxJwm08ZLptYLo+LkbnHtjlFDrIpJklfu9L466KDq
bms2vJfrqW/Cv732xT0BfTY4uXFZ/iloWNebqJiS5zLJd8Puo2LHYPZNkGd7OY7H2DWRuhpdom5I
BR/kf/HoG0RApDbcSjvZN7mtGLNPwUxiWe7tYkt3nsy5hYrcTlqX9j0vzG7uqBZBe0o85R1bGS9b
NgaDpp0dCoa7nA/Pt7Mn+ztDt/8aKL94UROLvmm1jAHZQIIe4OCp3fnXkJx5y7rfpYSDXoWniYzt
KGOLZnmMll1j34u3A1+A3cLMspb1gLMbGZnlYMMu1bEIx2Pxf1dv0UjnOtAbHzNhCQI3yHaLopT3
WX7D8OW/nUHOfyRy+r/QBESJNmuNMz2J5n/iTff/gQQ2j9M6tF91YP3rno85ZbDkjL8Glgi7DDT/
6OC2JL8m2beJ+b3rzokiFnc74gqvvdSV+cg3S80AB/GC+bnB4oNh30MVQfWMxkfNlLqlWPnW7u2w
i+CvJnjxPgrr6bOplPzjR1BoKTlGyxcR1xEZNw34J0kFfdhS9mqs8ad1jj9hmGmS1zIp7mwwmind
+RLv8Y0mPYHU5fVuWAuaFMdd3cOeR03PWhfO+kQO9NWHQJr1EVeh5O/2BlZCEG70ZznUuUp38uIY
gVgrZfgnBnQ8563Y7vP44kEdQsUu6ViS8EhsZI+HPl3T3hFXYOt3ZPr5o7eGm05b5iNLDOalaxul
7q+6EFfCVA9h1GeFz8L+TTzt0ydmb/I1tImkdgvbPRFzEf8JCt/drxNVqNdhqfvvBYn1PfYR/X6q
wioxaY8LxrtjAFJTjxuY5f9qdJ8bTQYjMcWYZ1Jiw+jJdE70Z/UHRjlUxPKt1JqrY+t3tn7CiVzi
m8Wp/dtmZkim9/X79eB3rniv4h5zOmaGnIE0ltg5zXQtd63tljkdZDPqlFc8/BJia4pjOW7YH9VM
xFlTKPXQ+cwT4EBwymRM5fXdZDFKOOcica/jWUU/RSu7G/TrdDGNpsVwl9i8gixH4wEZcr5lJhZx
eYiDAQF9AyCGYSZ78/cVZNP31ixJeFqW3jsFoaaj75ba4lo/TfOHM27JY4i4D619hyVJqoIWz/4E
B8hbqMw+SCHeqpeiVcuQDUvnNdiyanqvGOsoPyVxqn1ZE8JesnYbfJst0jV3Mi72hKtwqZ5jvHij
tB2WKjr58eqeeMaDpXNj1bn1ZvGBuIh1d5bevZksq2C+a9iO264ULNFrJLapvME7ksuxpK0uU2qR
uEpKh2h0pxii6DAFMVvqQUGRkYBlN7nb2Id5aQgNtaZUt3u3k9TkTsHupwQvzA/VFnKrdVEBjdms
U3dVRRBFR4vy8D3IB/s5JsYZDzxDdbeaxXMPyTZzuBuVt38WoYavpG1kkYV0KN+QDPt9HW1LeWBm
7n4tZhfNo4MVw1I8k85GiIjp/QUT+Hytpg/X3wlYpgLI9ZfMvSI8xF087l/KCmdOO7XwFoh44Sk4
tOpMhrOv/PNFAMCKM2lK32FQTd1xnGa7fWz56r7EEIdXu3ZKXhyr1/e+3ZLvdu2b8hS7XfeGfbr8
s/ainrLNF+2HU3Hrpg4T928r6gTrpTDpT+4UckqTcN0InpjXJD6aNR+qK4Ia6zn1Ounau6JJ6Fks
Y/FLKGfgRdd4OAP4ANjNoRpUbFIMS3vyK+K6V8AcfvuiDMYJGKjbjnSwqTQfC2Hf4uBFbhcd24Y/
5tDrkV9t4jGaD47dzT3N88gsS0ztmLUgetWR7fy2BVMbxk+x6zAuvht7gRR2Zxyf4lrE8dHDrodm
Yxv3LbNV0IFMReviEDxmbM+lMkxD1sNp//P2yMH8l+dQeVdBsg1/x3zF6zSP1tHPwJgZa/bIX0F6
BLncN7P0RINRp++DDmGvB0o8DWWbddYGjyupznfaEVt3uGRoVFlhke1lpZmwki+nZdhOnkePgQKm
QAbcEhioIGhM91xPq+fwn+v+l+uTSZPutXXakwX1lVnYVeFT26AaIClmHUDcVBv9wpjOj9JlCNf/
WIg3awoY4gwH8hy74dBOogSwGpLiUROBwkSxt8o5a1S724HIkyLJgjaJJ46OJ++bPJ+fIVVaZvu9
79xL+W4+KyNXyjReTfx4RTeditzVr56VycPQmsWckevXj3NXuN4hwCPiaUmwcMTVe8H3vQs38nUq
t1zpBJzZc8VpTYCM3tqyLtB4ENLsZn3fVfZeScWoFnANtmm8rIE5DlZg3ykauzW31UR2xzQMi04H
+P/XklO1oKxpyLpRbGkXFOOKF6pCK1OkBrkXg2gYFOe18GN7wJ54gMrMCTNPY6zHya5cc/Mpifxx
ziVT6jWYqv/QR1v4ryS+aKVuFcuezRygKA2axjonZQtlD1Pu6dctEK1IXbfaZ7wxZBNBwlRRmw3t
gOB7H2tCxRFd+HYD5kUPq35tuKgFGTztNtLtb/E9JBEpg0jkHAh/oBAcbTcL6kcwX4weZLSCmN3Z
ffTcirupcWXzJcrKAkrKRL3mMPTDsY1EsmeC+eAxMTWdE9tFBNA4zmzBmfdGXee+x17vYqBl0gBn
hu4Q0blO2QrHR+xKbnsGACODKQvqQb4kk8tc7bJ0+Qzl4wJhjO5KI7QSzryoGE5qj5bhca1oeQ+4
cqvrVpX0GLogjuhA8I3+8vLdaej3tuGuVm3jXhMuLF4nK/0ntL9kvQRLnoCwOt00HVvYvnvbBwBg
ZREsv/9PMqSJJnXWWyfzILp8eRN5PzbHZBrrn8BXXKckk9mvjZzmB3/vyp+xx8KD4cDPH4a9CylB
ee+96Ubi2qtBn64ir/e+85WSx0fljMGL2vWwEpzzN+oEwLy1GsetNS4bVpKxcsG1rQ6O3HPyAQZt
fmZUtQMh6gGJq/Mm/nYwE1xkSWnmlDAgcqrxLIVPKpZRvwx7XO7o/S3hB4MXTT+Tg2cL3Xr4I7By
dDKG0fiX5201SO9k5t/CtHTW5bI69019qTSmLPOnjutzybbF1beQI2zfImQmTTGvZjckr8jKEGqm
bZ4MYbMdcMzePXhGhJgbau67ONIUqykKnecx7urxds4jz0AwtTo4FFEDTImRduxdraPEKivAYSU4
LG63/+MbuhQrWk2VDcCpb+5WApYqXPK2NJDAHgXWJMEVl6ALrt3mEOGebfsndXEaOCWdt99R9gjQ
UXgQ7WkYi/5fLlops86UI6Ow9vvn2iTzlsGXV/MpkR2mL56p3KeJFsTJQlQ+jzPtPzGuPBTIJ9ZH
VjbjjTNdcvwMHvA52eGpotaxnqSraL+WbAT+xEFdy5QUOdlmHJL9Xa+1eC3ceqqggqfps1M5aK0m
t0Slq9HDY4hB6ffEzfMA0uw+4trbe48jWvgcyK5VBHBcGGJTd+70Jwf5c861v6+PrePO7W0eLpYI
L16v8MQyIvxfLS62xxfH4WM7z/TyflwlFWqeWVQZEtvyq1NgsyxRTgy0YlIKmmhQ5aPHNux6nBY9
XZKZoPgNUj6+392jqZgaJ3xSrlIjX3VBr9CjBv1yFMT0sZspxdleG05s3DvRv8V39me5r3q+HeKQ
K2dn58bNIh2YT3DwSGYzIuRziPlteV1J5PGXaw5XzGHofdq/vgC3w4bGyzNgXfteG+1+7KqJ3VR7
Styy9N7/hNEG8IzVM5arNRTwn7WJdISQoIXDJydqvG5nwb/cTnqkpZVRE2QjQvh/8B4BbAcqggtZ
3LJz1cmZMQvreOcb7ARYvKOo6UxBH3p35DM5vxshR+8oiMepsq2C5QdHziHjoxL894CXXP+sNn//
Mii5PvhA5LQwbDTdMWI7JMwIApuX84aD+g2Aj7OlPUfohW6paw6Fnwsn62Mr/PPuLv6HE3TVGyrV
8u8KNvuBoadbnuGp27exroKfyfalSWl6HDB/uLmvoR+JD0vicZuOgU7cb4Tjg029vMYEgDwKqa4d
1Wx/OltMwY1Xks55WFCDcJBZ7PzH+2hG0MMRnrjSzU6Lh/JmPIZKlMNxnip5O+M2Ad1kOvmT+y1I
gNvH+aGctnA7RZVFTVitgSOYGHpCru6LoG75zDADIjOc1/3Ur6ThZS3P7qZzewcumYXMHzVsy9PQ
WZpakRMolu3A1f4x6AJTZ4PT+M6tzZspTzEmCj6EZ2CEiMLzllPNAHvJJ3OHLAmE2K+rqfRekcPi
DOC4Jb1B1OPh0i8u6Exx6QPSIs+Hh4bs2YbivnUvYoIe45Ym8yO17hA9OXOoi9MmlvZvNNAdZVUH
WJ02ogi4z7xmeF1GcwnRTMBnOrX2UTot7OPId4mToXvv77tn79QkK5H6Kgdt0kUQPaDVHdQh5h62
h3KJR4qSCFbW6zTuEKeCCJfmnDdjVN96lA+Q53Jc3COxSNVrTY4pcE+wierYo0uSwHkesPKwhDbz
9hX1sKusemOvK2zTFj+Lgh+f7CHsPLukXJFwHCs3zc+Mja48wPi4N+HW5goTyyS8CVUsDID+Zl5K
vsq3wVqWjE1NflsmFLUv06VXYjrc9eNwAhIqHufy4s/RbKH7Jpxy/cO+B69ft+YIUPZ2MPOhlPEs
CXUbkGLIPPauCQgem090AhRIGXUQXZ5PsVW0WbycnTcNqVsBMWBugjgS38SZIbYKx4V0oNb1z82C
7xu3QZQfpWGISCW+qadOL6K+C/YtD9PYOKZKC40zUdZ0AKpX8R4GP0Mwln86Sgr5dVW0XvcuLdEh
RgMln61q1rtdOn11R3cW3m2DE3XnQHe6yoKgRVRD5wBa47ranQ6tJrEtE7bg8JRB0H/ofeWDjH5V
PLUMXX8MMwErPqLH4MDGQ/5bxcWws01pI2RAXB31Eap3uh0G2pRTC6ZONOSwTyvrs/70y123/ls0
IqhujRcGV2xfr9+hboKj45Xr+AvoHs5rYSlypyiN4b9Et9V/O9zqTwP6+iaHEOlEPuDok/mqoHtb
RlrzQ6UH+bAg90AhBgeLj5LeDZSDlirbPYzIMd3cps+o7imCawlazk2yRFNWq2rmUWwRR3+Jh06m
XTnLtwTp0WfZuObNGaN4Jf6uM58dNtHuoS61eKKfsChURv74KG5/S7lOb8r0TpJSq92aHSh0JyjH
5ETTshdDheVR2FlmNzsvaYUBDFADHvLAXEM0xam7GvkZuIv87TvR+iQFA2o6x3r+9pwCm9WKIWg4
5NCa1y0fkJYuX/3bipY0zJpKzz2aFZyrMfv0safVAyILXv12OHMXll+R3IIFg+nd+vg8jVV4kChh
qkPOF+hmyHIj3lWiYdus8vwK2TKeYfDnA4Kt9FKTWVrhAct0IljqrouBO2Hk1PCGwVTznzJ66lHh
2+aha+g8j7suBmgt6N32kNRampOpobVHE7ZjtkdK8slytkSPNueCgRuPzd+BkOdPBgL2uKtW2FfP
3R22VsS4vcpir5+9XbuARu4GC8f10Q8Zeg2Y6SZe+ge95OOvVnr+76lj0n8CdvJlNqK8+ruzWfdR
9Hv7MoeKFhsFeI0mrMr9tzLYezbw98r/JaC5y6u+K8bPUvcXBSIziEo3bNyW8+p0SqR6TbgvxL7W
0EmQia9hiKilLrG5TLeRkFfNwsXfkBG0oN/weT99mgS6CTiu5NiHW7Vk42yL3+7iIiYaYHQuuRol
dEXQb3zPVYsBdUp0uftk/M08tcSTDUCXsv5EUccQsi/6P4OyuE3L+XKK51lW/ZUdVPfeQwhzoJPG
VJkAGHBSuIMySQGdgKJsqMr7chm6KJukN3EPb/zQaSzlWhLwUQKON47YmyvZ5giH5sIsT8WcI7Go
L0L7VMqt3NGjreKd2bx58AOgbr75WjwM01I8sk6DeW7udvLacxcw4OkiUeKFCwIMIlW/xocIUO0N
UHH4cIrNI3ncacBl9VS5v9BMdmHGXgnAFfNaCCtdu9GeUWcRb9B6dU/7SkjMQYw+D7xcoJIPvAJs
eRQo9t5FScj6wS9352oT0O/U8MJ8xkOQvwZ0MXxPoVi/XN/C8rMQXxE04wY7g7rYyjc3r4L8BkvW
7aEbcYw58SpQ2JDmcVf2AbF7MLB6LOjc/Qm8qR0ITWWfZroTktqSRkuxqMPSEK2einDPH9i30M/a
i5cvfUmjvXLxDLntGqh4Orc+h5aUwSc43kb5i6biqvfZsAeLrfqzs40oe4wUwy0fdUbaEHllme2s
XP1UnB9+Ay7up5ns1X+DLJvwKCbdfV7KA1ManAdu3nQS11FuWmwN4Us/xnhz2XcoiaTnhhIx8AwY
xa9mYrkAeUyY/7JRQ6afBYhDi1DaXh+SvC8GWiJZ3digA8EecnTqABioP06j2NUvlfRcnu3Ybh7H
Z/JvVADnhOeN0zfMUKF6dhZTf29Ezf8t0YMjyCx9589sR4aioMF1R5oStU3hOewYFquT05aH2v/D
KazvkOJ/m3wmztfvBrq9qKI/j2zs4QjZNQTnegN6JmMhOSnY9Vge65iWPdWCSTStoesQGyWbd40o
p4yPON2RzhR2wv/sEMNRrXyu4brTzlU5j7wSAP/J4+wN/uMAAt0d8s3fPkaPW5PDJ7cvryNwKK1V
Hd7qGe1X2iV99bbt0GVgUltwzw72xglHXFkeV4R9E95Qg2SajxQsRji5zg0PbkKroYx4VYkpELJd
BIh9QObQWY+6ouDm3cfEEun75s/9r86pjH9VN4Nz6oRZ5JniOhLcSwxwKVFNAAkSCASe0Ogb1cF/
uhcmEU1dnEZslOorkwQtfENbhTMViKzajKgUFh1wy4fe1r7ifeIh5BM6piUIIT50fK+2ikyz2Qce
v2epDPSgMyqMSJeZ0OcCS4BWcG+Uy1EPUeOfyAoC0q5Xf3rva2/72TruIBy5YJwP9bKPL1HiiuYO
oW91W1Mt2izaLlMVHDN/BHKZqkgjeq93fEjFLVuL0NiR3epPWcrtB46P3zqpWSUHcKsmfphkCyBM
xqFlHsD/Fta1i4PpD3twQ3BbBn31G9HBstBw6WFFMlMJNCOGVRaVTQMKrKsCSG2+Y512vtcIzdcs
Bu6yV2QkDlX5ANdqvFcUFvaLxkujhzeRzOe3pVCsghwnLLiiawGV/4nL9/ZuCt+sZzj5uD8kTMVo
LFaBOyTzNeB2EVnxkWCJhm1XHCa/ylUlJWqwMqa57vuXGRofYZVTOV8CeUR3sJUK8iPikARpFKNp
e5AzGiGY7ssLINcds0Kvi/WYxdwpIR12hNIMpi95XfoxfiI7d3MgKy0fkw3l8YzSdru3erbAb5bK
cIAYWZ8LRNMr/JCrRjDNWL1V2CP4B8KeJ1x/UAHSZKp2ByueA0rO5CqG/hhhiItkbFkWdCmiVFAM
gmMDf4uNoxpslF+NYMsVJkU0uFnveFCGUHBdeMJ2bMCbCSu1+ARyr7ibfA9qTiIjxzNusozL3aQ9
SCviWl9oHjd9LHFQvcFMxgVhcTohGI5nju9mHFwVxrrd81TtlHd4RACfa1zBGaYRnERou2ztfgbK
U+wPd9ho4raqlTm0vpb/lbajBoqKPJpU+C0YbVKjAU5XivXz1IzNb4SJ/nBkqjdvuijb8lrQeMNt
VIP/FBUeDlvGHTiRS9gtLqyh65K7XI6fY63jF+yCE8RH4VrkxyaxrHRa31t+TXHl/S17LwoOdW2c
axsU/fAwJf30tO0d2eNWxSjY+0tr3+a+mjLprKjC6MgFm9ddOP/pyoY5t8YWlCKPiDM/gIzLJ8oB
HBI7Zkhy/a4RAvGbWB8pU1Znfq3QOA41jkbb+P97QC6JTnunX+4pjfDE6IjydzYxmqsdZ1VzQPAA
PYjMZ/zY2Y+bDyOCt/GG5BTnX2G62D87AowvAyZwuUqckAxJiouICQf3GT9xP1/+awtv3mioVfGG
x65+2stJc8MMYfE5Lvv+r4iQ2Z3UlKivhEt6Ooa8WDARYx2PWNDUEbrQnZYz48RDdstS8N6wxUDj
x+itvsHou89+iKotdbGGf4PFBaPZ5mW/7/st+cT7BTUPjHEwwgLYGsmyL+L/mrq1XxWzFZ/KbdC0
rW2kZVZXdbBc6LxAZ04VNX8rvF2J7nEt6/YSpA7Ws7rsdMw6QSza9bZFfOI4PPwC2u5m3nZi053I
2wLeAylKVEZ1MR3jIUF2zd1CqFJcSFtkELLjL7LHnP0QOaFzFxQdYQOVuzX9mf5R/Rl7qjJNHNKj
1Rso/Qge22/kpvUje60LOsPKa8URRXj+uFCfyow232VMq/r1xUMr/nuAu3kNQngEye141/aN/1w3
vuyexnpbsdpJKr1febE2L3M5z9ig2snHBmholvy89379vA7+DPK07Syt7I4FbaR3wTTVerGKj0xJ
IjxWsmdcNPMYTgdv4a05FktlqI/JNnXXnTTeyjruJuMEbDWgPgT+wv9dss7zPVR2EBleaz2OBrW7
119xj3DijEWGzu81Mw6CrijXzwbd3I9kNOBRuxczl64Aa89liZxsRwGDvGFxmq9tMvlrTqf/H6ZQ
F5h1N5ukENADHlnF8T/YB0Hp0bIe9DFWhot8WtzkPDabgmVlQ6i9Mug7n5lVBqKNa29GPh+wHLS5
dnSzuWETMVWe1zQoTABJDnnOmgx9ZBQ9gk3TbQZsBdzWE/K7Q0XIZAx5sHI9Ia7x37x9rL5MjLI3
a5qILpftv2nMRifOH7taojOi86fJhXYt1an32/BFtB5CnhXTkMdZuIvNxjhft5T1N9RMQ+T0ryqq
9r/xGrovIYSWc3Rz64hDmSSQE6RDFVWmppbWtBF+9+TGS/xMfmP/4Yg5QLDU94WXUQ+BD8mH6+5Y
SRMde82T/4mfPIJP5Ljt9cTilT66+L4vGX+P85qz83xj7dajEQFA/W9WVfHhgaahqB1NW8HEcsRS
z/8fdefVHDe2ZOu/cuK8owfe3JiZBwBlyWLRSaL4gqDUbJiC98Cvvx+onjkqkFG4PG+31d2iqaqN
7XLnzly5ViIMIAXbCXcJwA1wABD4b146BKoLImkkDW+Y+QaEPe9UwNZlnHtk33COgeTbjQJP2sov
a+OmjjShx1THkkbsL4qeyvwUPlreybolbUjEpfO8UZgCXD1KKbpAaUsfqrj7A5btBaeBq4YMytKu
M4odbAqrvB96QKhiXVlFpLoDWAgLnFc97NVRT+C6EKcTJhKLOFypbUBYNgbRoaykxDSO071Tw6g0
I9r1lV86XtMS24O/Sb6u2lH94p+wYjYElyEaRFxL1maZ485A3lz+1VHwdx0WSS27bSmSLw9NqgoY
aRako9WFH9vtOAhPFCAyx/0AJboZjtKj0htQtRTgLmVCY7ho6OhkMoU3p9S6q0/eqNlc1gOcBk+S
2BCiLHzpQmX84oVtIwEIn+LMkME1L2pUKYUzdsRhnBEFCm/iFRxIuBEzuk2G3BeAz3KttgfFkA6U
i5U3puUDODakBM/eV40auSgr73osPel5uRpI9Y79qfPWAEVVfxtLlXUnpAEsGpZFxv5KaTuyGaTD
K9fD7FeUWHDW7+RItQS7qlFTrtNS4C5ak3ZfcVlNI8oQoyy7kwcJWACYsYoiGk8k30WNXLMq+mDI
3VLsJdUxR0qgnV5smpdW6YRu1TWlFK2twDqxpwJLx9MCgDoCn/P9yJUICYZ/9j6BmVUzClLrJBkF
8DhmwwnIhVXI4R7+MSs5dG1o3mrhKS5cpR1jyrQyMHZHSn5IajfUKTAYhZL8KZ1SqVoPwej17tAT
slr7AY6xKzGKpTtixPEtIrJUDGycCxJRIdm7DwsDX6JA+kIA6NnihAzs1dc47ZFUD6n7uM/qAYaX
SQbggCBC/QRmViUJmVX6odDIOzvKOORAi808gotR9SSQt1guWyCRciN5EpCXnkgqSLwOWLYbUz/0
Z+blw5cslqKjCipdnACDxI6JxhpcRLP8L9NrufwR1yVWSPQQjyvSSNjURiw+4/F1tcMVJcUFbUvz
KOVKIW081RyffaETD5SYtuIVxWTKn50mKVNwJgaeiZiQvyMwHIzkR8X0SHGBIoHhV5qANDsCBw4g
IHaU0UfiXYDowcnJVJEJa0VRe2yqkrRy0eikd09iZe0Gwa+7Tcd8P4yc4P1WJZqxi4ie3NVKSwwJ
jrPmGkAEp2QG+uQG74DjIharrLXHiiDGxgyLkgCWTDXBAzHJGBcka2XwUunJvNOTDDAsx41/LGKQ
xHbLKH8Dod4ep4seUBwxph5MELLqljpJ7+cpJ4LstErPDUPtzRiYCJIq361gYDP7eTAY4LNiwhVJ
BLHuCjY89WdMsA1mWDkPHgM1rbn5ilbxHZ4hPSbIlsY/fakoQUF4J0JKVHPHOZj0NH+UMhAAGFnw
F6oG57EdVsiSu+zi4dka9LHFj1fAgnSEajVQOLiN4KTV+F4NqWVwyELpPzSzNO44gyplnXk+eW6W
brkSa7/ExS9zJXcm6zys5Yjgzirqa8LYmjkCjAzM5DhhUAc36Iv+gOeSVvrWJ6M9rAJVMguo5Qrh
ULWcmttTlik7k5iIbJsQzHOFz/pcOlYUA/5ZeuJ41EMzru0OYEWzrUfib7fUnnlwmwpGxtgEqpat
0PKqjeux1uP8K/cC4atgERglDZSL4PP1CC+37nLpe5yOqogPyPXop+VHrWBz/QKj6EkUTW3yAtT4
NwPdUIuUi5VqGAmF0Bg4W58gPACgcPgCurRFb8OidGmt5NTy2FkzoEZ7ueJ64hL4ndwA8QCoP6Fr
ECE5Iwo5K+6OpUGzCoA/JIRV+VloMs9uTkWzMU5dfysIMWSvguczdXXjxqdG2lxufl7wPTWPWivl
+CY0tmTBzmutqWEta2AriU3pFdehGChzsxVBCSpUd+ZHchSWPWqqf1X2MbDgy43PZcWQmKN1WRTJ
Oir6xJ9y3noqEtEjdZfaJ48jd1VKHhspQRhwdeJWEQJrIormU5lN/jzkRkWN6OqUgjbBiSHgXej1
08ITzWvP5080o1gB8OwVZcJ0+JmKHSaF6Ua+JTu4Sl8LXGEMD7nwkmq0VVx3Gvxe5rBJUyIAcucD
DR8IOYAnsRZGak4B8PZYyBhOrLeS8o5ZrOix0I3KlThNfMKt1M75ADtiopGnKtMz9/IozLkhptYm
hg9jYjcFEzOjSck7NUXoHSQIcGDzhxoaCvA4yqVwC3ut/4HUr7zAKPLRMoRyT9K1aQ1K2oz6AoBk
lZ0q8vCUA8q3OjAT3FwJLG4t9jvQc9YmT6ndzhT9c/IPk8ihDtJYn1Yg7UuzFWhmVCCCfyHdBxEe
JVeEf8P8S6JyFuyIBJHavjy07zt63t5sfQ26QGFKnlN4mIrdRKo6HAbavQKPoYAVL2q3MIvi3tJi
f3255fcrm5Yhn9EgNTbQo5qe7DfGsWrQMilUWdkoJIl7H2wrB2+efZKr5W08UQlk2VCRQRDnvBWa
DhWrYEcrnVTvtQn6ZibSnqR892CAt15YN+/3BezbmA+yxyQEmc3z5kzV8qxEYKWWNadZTWjYIeL4
jeIaaXt5+N7vCRWeDQM9ctI98PtOw/vb8FHKVZZ9yNngFXKxw4OhFovy4dAB4ElVckk4d0F4/cMW
FYiYqICnNGHOXihxwy6Shj2fB0L30xsIdFl1NEUSy+B0C1vjEjvSRysE6QSTQggT+qc5u3iHIoRK
5hZrXDbcV6wxr3I3N6o2/TeWIhJEcMJLqsqszcYyBEyOR8FYjoVRgHWuLTBHfbHQykfjB125BHgK
FRQw8ecz1hngdE8BrdQgBHRKC61xGwVyueqJsZLBJxZ2eYl8tBgt0QI9gFuGNZvtMD0rNX8wpyUi
tdZdl0IM4vS+bwirJsapWbAkc5KiaadZiiEyiiqsEXOZksxqYnxgKo9LyU9eQhJ64ENPQFfG/Nqs
0kmUWKjbr5e7+IH54mCAhEzCViL8Jp+P6eiZo6IBErXhFKCiUzK8TTUQb1WSaF3EnkkUQlE3qgLg
caG7H8wmJLBkm9EywLioM0ellcMsMAt2euU15neZwuuIs1hqt4iVNWuf+ujV5a5+sBsmhwxpFkXi
SJqblqqzajB2Mbks4KGuBrPluhGUJV3yD2YRoXB2mwRLEdTPs25BV+NH6bTnPPkk9aDeT1W0UapK
EtdSKoJGDiNxOErgf4MFg/ZhyxwElLAhFghf+vlUeuD++xo1MDsyG+7RFMN4rlexNwiSVNIPbDtg
145STm+h4Q+2Ce2JeBeQXYNvmx7sN0taUvJuUGHKwJ7yfl+lYruCCVa4s4igLDAnfdBH6P8UBEzY
KpNg+HlTRSzKY6clVOdT++cKJdCyXispvA1JIN3lwJSfTpK1xFf8QQetiRse/SCNCIo4m1MKpuFg
btkkoQSBjlgCR6K0xdv4IlUKn16kFpgPC5UNZG8gwTzvYETROfEkOuhBCORaNTimrtCW+N7eb4VJ
cUFEZFWD8U2fUwKKrYmKR4EOjACBwPHUncDzBVG74Ip90MrEjccfrCcU+jPz2VCvkqSaRTLaACOa
S6kGWifQP72t8aLZcjIcirII+9n5iPVi0Pa474AsAI0kxxJynczNSqFe2l8fdAfDLMFmL3LIsRLO
GyKjpPop8VN77GAmDRO5dAAsLjAOv7eKb5Ki8GUhEo/7M+uNjMPS9SlBTrp72qeB6LUrOTi9IldS
cImaQprfP7vi4OJFqxGEujYpq8zMRgiqm/ABDrOi5NzYAjNf50Pfu5db+aBfholZVEXONp1r3vng
ddC3+uWp4CZuFWQM48C4TggnuF4+ie/2/pI2zweTRXvcANAxxb2bk+L3nCZdluCWB4VBoIkwlU8h
gYy8y+Zyxz5uCO0yjhaI/t/dtyHFp1SF4RuCNKRcNyOlkNXj5xc5RDxEwzRlMrXWjNnbqnQK26k0
sP3Ea79BPSE7VXQaFiQr3zsDxJ80zg+DA5I6+NmG9fQAjqmJM1NBzw54NlQslMp0D+D0rY3VmRTe
nvyevF1VJwvD+MH6wMeCJFBDoFAigHK+PtpQDIsClRI701X/ibof7Yl6PLVaxxlcHbZ+Ake0vjxz
01Y6D9SgRsFQTukbjsz5SR10cmp1SGfbnpKOGw0o1nMskIa8FmTu5LceZbuSnRUBQdzLDX+wZEy4
PE22ncmumxPMInaJ1wrJoN0GtXATaWpiV3nefdp5pXsWZJcyVVbwfM8OrSzvKeA3QXtZsZluKGb0
YHYTUoPEXhwn2sIC/WjpcB4TApxGFKTc+fw1CjpYgFO5jJp9uIHQC0BdHApQ0XtGdICEcDhoROo2
Ch714+eH02AYkRgxWT7azIAZIQFrX9eA/INgupUgelplECkuXEw/WqCGzEUYx1HjfjpzlCF6yhVo
5oEj6yfDrkApPCs9VJ6AbostxSHV9t/oFfdn2G2562Cgzwd0hEMloy6Q1almeehS2p7rYLtgxlpY
jR92jKv95HHwf3N2wYeOCiwotAzQtngUDiAHTJakyqw+3p4STazuR8p9lsJfHzQ6KaNw2WEwOben
LfKbyzjKYJPzkeKaAZk2ElPUbQ2A3zPIbPwkcS8P5Xv3jcXBtVTjcspZoMxsS9KdKK2FS4c6qJqK
Iicc+yJ+ouCLI5Wy8KGTl65yb2IoM9uCTgrXKZNxxWWYzV6fWIGvk4+wLbZdsgrbWjx0PbRhVlin
W88kXySFRbUJgEMi/CeQk7L9wSALmECMt7B0P7A3FmwnmHRFx7bPfcqgA46JJFQGoKb0V6jngtvz
oYe/PMof9/m3ZqZp+G1OI72OW9FD8sYbx163y2Zi1EIfUtWcRLHqo5YEwk7sSKqZMTS1eUz+GbZy
EymeSFwQp/pofTHjv9QUsAyz3ZrBIOcZKl32AYw7KhDVV6UsTuDARH/fVlzMLnf+oyEm4s1Zwsk5
Kbmd913VRxG1e65AhqYUkK1RNmQMSbfQq48WsoF6uAQjvsJcTr3+bYSBA6tx33A5gDev+O5FPsnD
QvZfUNtecgU+7BAXrYmWHECvOBtAKJFBBUg4HCXK4a5XAgMkOxMsOBwftkIlCYaHgAf2+7xDFDN5
uYxWKtrAfmiu4SZSG5frFWXPl+fno5FDs4ejlWg7EYeZ717i0ZtUstKQUItrATi6a2StcZdTJvzw
7zQF27M1udMIf5/3Kan6qrYEJinv6/xoenVAWtMEuwuEqIu+/BuNIXFF3A3HWppfveGwCaCExs1t
ybqsm6ZG7RJYuNvWcbK+3NRHc4WLxgEIBzMn/KxfAJdUvUqI1yiKltzBX2He6GZrLtiq6VPmhhNm
ZGOKCXFCzAmY07jVh3Bk3aUVYEm7ASC6wzh2XwPCUuu8ocTncrc+WhlE+MAlAlEicTU7/pSaSvFE
J18GiVbqRCM1cWWEMhh+fbAwWe/7RohEZVFw8BG+mPetUyUrrgBSTyXU5SbwirvMLPfg4/StWIbt
Qsc+aM2EbBnNBIReJozZ+TrsGkVAYpycutYJ+t5PLOERPSfqdaRmvIWXz1vwN9+vD8LpEmo5+BEy
5a2zvRyKOih9IaOSncT691waBwJtcnd/ebo+bEUDQiOhfmKR6DzvlSC0ej9CyQSMDdpVtfXLG3Cb
S0JKH4zd5AuRXeFyQKR5+v1vhpYYPSVRJmD6tB3aW0nyJpwEpb57Nen0b3LhxX99ulssQSJLMhT1
pHVm3VL0uAz9gCsBtGI464n8Z5ganxSmJprAfUDFLGHQOTzmLqUswDCRji3Xu0yBOreCMIaQspo6
4C+oShOZs4Xd/H62sOsampvcKXEx51nAos0pu2ktQHxx0VwbY+QdxKZTuk9bd+ooRAO5cgPrLpsz
624mgHxAfZygw6izVXJKXscJX1bq0ZL21bsO6YrEDdwQuSLLSJbPNhX0vqXQiFQfSsUQfk8yIV+d
6uDTQXla4WqKOzEpJNCh8+UH+hOItwHHcEntbWGfUhP+m27oTsqhbXKwelFlgZyjOJ7ND71lsZgc
+6ifk9ngRo4FIc14/gQxN52pyhfIUhkDkAlLJbhWQy357PnPcTIJa3EwczJjGs+bEeGEb9Qpdkct
mOlaSveagizeXt5bk699dqQQ5pw0QqYEuDX9e95IGaZVWVf6c0NhcJ4Jd3q4TURjnUmyjcwNDg6V
Xog0LKzJd9GFqVUqjIjlqhNL0GwOARBC0dvrz32ztwLzOiGMl3lOrEfuOD5d7uC8KQLGIikHlHEI
s1L2PDMeIWQSI3hQSoH13r+B4sRzmi5prwRI1ldm4oEg4zR1Lzc6XyFvjZLYJ5Ep42LMA3oRVENa
l/WBDWnH6Y6igHg1moO50Mr8dP7VionPqyiTmt5sv5F59uEApmsBtU0dSBJhir9CneRQTL6Ekvig
sUkhhOIz0tzoYsysfpllaJNpEwQx8Giry817DjROzL72Prnw6ddZU7OFr+meZ4wFTVGQ2FG5kHgb
GFU+67JNrRD5QRCDuBqWZGYXm0YKgNtDyYiR0TYdqWIybKOx/uxKICVL6QN2imgT8ZHz/UWZwRhp
OhWJXpjn3GKrAFrF+LOWl3TPWSuzXcyFBCKAnssjLKCeDVnWd/Ekfb/ck/cLgHAEfKwockwpJmM2
K30s1LI/wp+WVa3+p9RD4hBTlTuRSRhL+khvS/d3s4SDQWOECEiRkFSay9J1ECOoQ0vqitQ51DH4
jAIV2kZ1XQpJcQPiNlvXetNsYXyVnT6M5B3UuPGCbXy3i7kjI3QiAdkyp8LNWY+TAlr1JDCerBDY
fwG3otPrpyVv6sNGgHUwpqRpdHHeCFwvcAf7309DkVgrpVC0fYpAnbX51OxNMBiVixB5ExpC9GRm
K5o47q1A7zsbBbwAuHJufoEshbpRNQoW7nizHv1qCi8XfVYS12gYni95xTPCU4pza+sJFd8VHXSb
WJCWjIR43g5ZXDJaDJuqMEGckvPkAj+SBCmQ7q52x/Vx667Xtr2+OqzXrrs+OHx/cPm/6zr2lq/c
w9V6Z+94zeHAt3vX5Xdbd8/vVnu+5NXr3e7obvntgTfveKnj7Pi09cbmI/n46SXrjPfvHtfH3Y5P
s/k4ezX9er1bO8+8hEewneknfM03K9t2ts6Wdnktn3i7OfLxV67LRz3zk93KXq34xCf3YO92j/Zu
5fCe1WrlrBzHmV624v183vRhzjVfHOgJT3Q/Nb/ZOvuvq/300tV+Z6+cG8fla3q93WR03uHp1qvt
teOsd4f19KA824Z33jsvfOqWl+5vHrbbh2mYGKjp3e7hkNhTsw8OP768Bt8Cl//a1e9mbJ6oSaKy
UsEq3R3Wx+fd+pFOrZwXZ7t3HhZaegv2XGppZtzrqozlmrWxdu+efhx9+2ivvt84or3QjjJtm0vt
zLyLqqhyipZphyl62t3fM88O482UbK8O7pXjLKT4Z3HE90M4u5F7Ul1E0KffHdznR1YL83R5joC1
LHRp2na/Xe8AZVN0BCXS4e5qfTUt6PXh7Q9/H5/X7I0ja/XwfFg/H46FzcY5PD8zl/b1hoW1u9/s
NpvNarO5tm9YYXvnasty/n59/bYcr23nZst8s/PYFq5zd+XY7M/V/s65umL17bcLJnxxIcx8dVVE
xzJivNwn95F9w4gtreo3d//SGpjZO/h1qFykiav189FfsS3Z7sdpwzNs9/yzszd8Ne1q36aH+7+2
EHjaf7nb7favzr57WFoib2nwSw80P1JqU4mSaVEed4/HtfPXdhfa6816GvTDGhvnPhwmM8nEMBEr
GxvoTN+6x/Wj+7i7P7hPGbZtYz9d/VjzAXTluLE3j7ctw+diRe53G9bdas86z+3VzUtk7x+YateV
bfeOBfFs2V9WN1iStWtv3dUddmh/mAzM5aX6dkG+1M+Zb3XKhF6RWKkY7IP9hM1tbZ77+2Zt3/+y
zHQPI3rluFdrHmKF3b38BMqbH3LpEWaO1wif4dBNQ/2EeT8wCofJrh0e3KPrXO12WOvtM7sFY43F
55TYrFYF5nW9Zsw5erbTKeA+MTnrZ3d3PGKwWTfHe9+2v7GK1swJp8Rqzy58wmrv7Tdbttvsjrv7
151vv95PH/rj8fgc2o+j/cO3dxg77NDxnm9fX1mN2Pytc/OAjeXvu+3D6mH7l4PJ3z7Yj5wivW37
9oat+u365ubbzX67+rLbb/98uOOkcO44DpzV6sG1X645iLZ3V+4DW9Re7ffX2Oz9lqF3GdW3Yabn
fzHcHK60yNmyPXAuH66c7eqGrf72wq8P/HgyCg/u1d3TEwvR+XNhRi5bLzy3c+uFllImGBwxnJJX
/Mfa3Rxcjjy2vu24+1+HnLOwDtCnu2g0UbA7b/bUGkab0SxtMhyHI/ufrTa1Op3ehc0usn9MZz3m
kn2xs3kh1mF9P53KTDQTz1f3vGFn3+AQrPlqeu9ut7nh7+0Dg+bunbs3x4ZhXU+nJjvqhp27e3MX
tvs9G3Ja6utpDR7XkzkN7C1LiOHHWq9d7PHVNI3u9umAp+Nujy7vuTwB0+nwrw2hvzl/wHDefEzk
yOeo0DHLoPRMA6qeAyTRSthprhVxXAJPzUspfjUD6GMSQiaLoM2mGQ7DFiyTQEljq5XbqC+Gaxh9
mxut8bVNQB6DKvtegxSDWvruhKAdpDWNv9Pg0HPwtJfuX7O70dvj6CA0ppsRccp3aWIzlaEzhrYr
G/rYrtRTfNVDLbUO4Rk4XB7gN4z+fIQpWZDx5wFSErI8X2qqmiDDMeBeB1H52FBoDY2pshm90xb5
iK2Wlc9N2D03ElKGqveQas1TDxpwIBhX1KcdGkFL6aPJzM4eiPiKSZzFkilpmCO3KXeFIcVErkiU
Skt5TeDiB5xVgTi7hcc8Pa1P4ZjI9/Dzhj/HEGWQBeT4B4Ov67oiAhsHvAoR8vmAeOUoN1CxtzYw
ffQU9CxzqeXK3SKI4oWN/sHqPmtq5k0U0iAHw7TsgloXdicWxDUxwmbBB/u4FYurE1UFU4jivEMl
FCNeGrOHmtEP1rLVC+tchvfz8kL6sBWi3RLILLAh+mwdWShexdDgso6yKHqGoaa6EVpBv7/cykeL
A9gtW4K0FUC6mXME+NXP2wSGm1MoRZs2wV2mOlfyV77q19diDsOW3OT5Xmmj9svnmzZlFgTgbfn9
RoHmJpW6BJoHhZzpoZe07gWNKmEH7Y52m8DwC42trt9yJV+q03g/tBQxEgYHOk6ME5NwPoFCB+JG
KCO41Ey1OESnNNsGVrUEgnk/tCbALKZONEXi7nMYRSAWrS7myWBDkXAv6tpLq5qP3qjvW9j04M+v
t4ZaLjiXk+t4vtdJFMswN5H9limXmrmW1IJ3ZEPSARYQiKOerByRlm0uKaHuQPefB/BnVz7YGOjS
o6+Xp/P8ZJ9OFlMinAC2FFQM8OZZ0wCZKew/0bSpUxyn9F60yvKgWKE7SeFpXS4lhD7qqgpOhSop
ELSEM84ncZBGT/VluAmrDuopuU+ib7Hve2tq3iKIJox8iy7Ekhbze1s2obSAi1Piw8qZgxhGqp1T
BEQHSHJbJMLETEDXNKnXajlK68vj+WFTpFIg5IBXmhP7vH+Q5o5oZ0P4B4tzJ3OAiCdx5Vlhmqyl
aJT07eXm3u0J9I9BtuoqS3aCUM5ObKGHx8bUqIbVenjUhBKu0fyEiO3lVt4tkqlqkCYmZIaGPP20
Z367vFoeN+gRPlBIixOzWuGbR6kb64H2J3X6Jry0eaR+dhxnTc7HMYaMwURdyoF2I3cl9fQaGVLt
JkXcLnTu3RC+lUSCPMW7Ak6oz86FYBwCEXrK0PGHotnBG5c41Gmn7uUhfN8K6SbAkeDPOFLR0Tkf
Qhje28goYIyxTpW2KoJ2hD1THzeXW5nvLnwXdhX7ilUum7DCn7dClbyE/iaw48bzxPveahGw9Jvd
oBitjRhkf99mw0LE8F2TjBjx5KmEbqqgm4fiY8lQeqWiqDWsSsnt0ZLRHCurhVsJlsujZdYTd/BQ
ry53dJr+3y0muUrCk1TWvO1pYpLnHY37rmnFE6Kc9Tq0G6dbZRvlILvBQjOzwJCO0ThvZ3bm4C02
ehHTTu4+f01ddNDsP/e3L5c78xYmvtQb5bw3vV4FsDDQirwB52mjq7aSbqDcc9Gic7QViCj7qrT3
SBnZw7fLbc9zAu96OC3c3/d2eYrVcpI3Fbaq0zkUJNo/jYOx/+y5Oh/JyXD+1k4fp3BzpbSj3nmb
AoqjrxSX7b2FCZuf3vNWZscL1EhRLEy9GdfotDmQODupky/s5Xf3pHkr0574rS9KWEpqNM3XoVj9
ODmPr9rm5evDkoq5NE37pWUxM7sUlcWDFNJMsaIEyIELyv4K8flxdIwvcKnvFlbCtJYvNTczuRbq
4ZgPmuucHxDw2z9Te/+X8/B1oZkPDMbvW3eeM0mqtDKgZZ96BRupQw7PQb/RMV3dfdl8r9wv8DYu
TdiCuZgXoxO6y61garN1udixwcLVt9H++eUmsG8r94U7gR3Y0cLBsjR/80JHBcI0OZ7mb3B+jGtx
g+uxqtbBTbjz7HjT2AsDex41f2er5JkVOanwWUD1MHUycBL+qDbs64Tnl9b/tFUvLJQ5kloVkIUM
AJTZU3Wh3XqUpWZls29PxlKfltbKzGiYRlSZ6bTRTO2p8bYhuhW5jPBseoIWbgkHOAs7vh/AmfGI
TEHWIH/9NYDxEc0s11ijx+t8Cd3QJao8YIhF+6+lXs7C6e8bntmTzk/QdSpoWHmQ99XX7KbYKz+8
W7LASKDkL8Njug+Pyq32uLBiloZ3ZmD8ug/1bFoxCmsGFizWZ7vFy3M823DyVbryXdMxHX3BSL8L
tszspzyzNIOcnuJq2hjgwtbhVnIfE4fAqmfnDG+2lu3Fc/wjAwBOi4LKibmAmrpzi12dzCQVpyVb
rNC9ZH8oroXnoDrWVeIgp3xX3aIusik36rW1Wxjlj+zq723PRhluvyEGt4Kv4nYr/Wu8DtbdenBP
62onb5diZh9NKTAPsCTUOoBVnF0IIkRDoqHMK7tEiUeUYEKBKlQdXpu0dKPx7nLX5oZgSpxRxyQD
jKTgEizp+ajqdSh7QayOjqDUyhquShQupDJE73YYF0y4OrM5NEXBDfhL6sFNA47S86ZiU9Z7uUXF
1IMx6Cqz0pQyLSVesKHz0ZtaUQEWcRuYmEvmcRVVGhBhqqCerGFIOUIAbuzLNq4ccZCTY5QnyRfK
yqXbT48iERyuVTjtYNP0af385k1kkFaVVY5uNuLf+QqOfGyqWid3SAfFS2txMmG/m246yB2OwA1V
kRql8LN9gDJiOVqGMDhG2qaWAw9Z9QUiXvgsSy1TTo+x1NaQ7ydG3tkADirBhqc6uY2jwfuq1Wmd
QebUtu2uSHT5DpBvgd5jGeamnYtoWF4el3fON1A4IEtgEECZWwqQovOBURE0S2vDQFBcalv034TY
H7CG6AcEbl/pHgUsutb20Rq1+falBBD2068s33QlQFvjOsoVfYltaO5fTo+ksD5AHUG7j6bk+SMJ
EGaGopT3DnJXJ0QfFNlGGCz5Dh5Dgz02b839kMscu2HbL1jN95tNYdKoGiAeTIT+LcP82zKBVV/o
Bip1nbI2nwswtV9qiCCPsJ8vFe980NJU1ayDjiSqAMT6vJN+NckPW/IItXGkg3Cl7tzNhgjmduBD
r5cn+f2+JoRJzAsKJwpnxTlS0jfEPsmgFXUMaAlXddkjtln4C3fUd5ccpg2GC4VKGXB9HAFTj38b
O5/khBKNTet4QuDZPerudpT4is2CSvZhM2YrI/bilSxG6gGQZfyqJYO0YMHebz2eATj0VDkO+n8e
aRvGtvOzgt1loquhr/zMEx7Uk0iphlXDS7hDSgJavU+P7mTHqLYGgS0RqT/vd6IFiZLFHqRHVQYb
4aCe1kliKNvPt0LN2ZQsAAoKa8l5K37XkpsaohbKPbTVYaVE8SEbltCf78dPFRU6IhFZm+BJs613
GpSTUYPXdcIuTw+xWkluKMAE2MHk7iZN760/26sJSkuhCxkQVo46WzPyIFbxKNdo9Yyhv48yYdx5
6OMtXBLeGxRT1uDPoFOk3N7VgsDAQkpvMCvHEMLUFUW4CGMEc7aiqQkAabUOlv6+aneeUP2NlP+P
n/3/8V+z219mv/rv/+T7nxnEmxOaf/btfx/CnyVz/1f9n9Pb/vdl52/672P7WtZN+fqPw0te/WPd
pH++1GGWzt9z9hG09PeTuC/1y9k3q7QO6+GueS2H+9eqieu35njm6ZX/r7/8x+vbpzwO+et//fNn
1qT19Gk+j/XPv3+1+/O//glW7rdZnz7/71/evCS8b/8Cq81PwjW/Pux/3/H6UtX/9U/B0P+gDJbK
BdwBKATg8P3nP7rXX78y/4BCjQUyxc51mGxwSNKsrAPaNP9gRgnjT+RVoIin8AHb6+1Xxh+sqKkO
m3oLarVA1/1P38/m61/z94+0SW6zEP1YPvitUuhfxzkhe5NtDXKUOBT0HRAAnu88uT7VjZVDTDpK
5C1svZPDFzNUFe7wZNAgwMhSZHYq2IbuM0mkyFaqEBtwxxNFkJBXDigNgeXpFSdJKnjkRUFS+0m8
xjuQKTOuaxyWxE0sPRpXvYIEdaPHwtYIYxiDCMANX1LLGj0Ie4tGdoaqPX3La8NPV+zhfeAFyf0Q
RxPzY23oKMf5Zhw5nRb3SLqNKqyjsdcPCHAURuivRk5bzw59TfmalFRpuSkF0dexJ2dPRYzQTZV7
Og8oowpoxhlMtempVbWNoDdWtCk0lBWrTkysLVXF/VdE6uLMCax6hCj0JDZchotOFQhRDgRCVcG8
yXwJyvZWlvpXX7JgsYU9t/8Cjau4hVWYELAIf/2ObxOoptNB+uafCvmHwfLjPiga4Usj6yUyS/LJ
x9hBColSdiP30QopQvErciLqNzSak3DboXP8w4Bo4ArZCM1YhUgU5o6Yx4WKrG4URy4JA+FR0ryG
KuFMP01EBGq3S6MBMZmxCZicSjGjp9xABhnGB2Co0DyivQnNHGqWCIRIqGUSeBaeEY1sofcMPU1d
A8k3VziWxkvGTRmeHCGsn+RECX56HusTzoMcLZEOOjfbG+RScYPRqp+lgoIX5Fxkk7VDnc143Xan
6EkgsO0g6WW20ImfosYJQOL3SCIJ4XOJnMjJFhINpaqQcu/XtqAK14G3AkaRNiyjdQXP/1Mre0q8
0n1BRj9mUHS48uQuXav1aZKREKzOc1r0toI1vMfqnV4pfbIJ6qDbq4PaofIJc3SfL9jecz9n2j1g
x/kP0gL8bly6891DPEgX+dxwrSHktsKBgxYNyo11bWlLsaDpenK2UdmeZDzxZmHmwHOcHV5xE8Z+
KRnROteKW4GqJDc2OsExtVJYVYE1uHURttc5X95Kkdj9Qjd8ytIf89f0oS5fX2uM+Nxyn9n+/4+t
/eR6/Mf/WNR31v7rS9q81M2ZtZ/e8cvak5n5A0sqT9Us3Dh+M/ZUC/3B7ZaCnoku5JdB/9vWC5Ly
B6k+Tm7S0tTuwUz2v8YeRvA/ZG1Ca4OgwGXBcf+UtT9fQ+T5TKqJVEp8cMnJUc+hBVEnG6c8McsH
pB/1b6anDk4hiOpGgAZmW5u450GoKNcoksto+DXRVZme5BeDmxpY/ixbCUJVHLTIGI++akH96yvj
kWSpsalMNVuN0Vj/+G10/z6vfj+fzj22Xw88nX8QPPCPrs4WvT+KYa4Fp+rBG7zRjftxXLVZLrqZ
XFlrCf0g93J7bxHOf+2yvxtkaOAEfEMIMBe/u/kRshQmQiTVA2La4le1sI56Qk1on0Dg3fTmN1Id
2b5O42hrGWHjnhoc7lRt41VUG1xhhfZwqv3KiWKsEXVPDdbPR3YAnXEiAGZlZ1ZkrDFIxiYihLBT
8NwWXOlzd3DqAeA6fA0qWzBJXNDPezCSbkIZJqkfIqgLbCtpCDpGEERapNhWQ2w8iKC9d6h3P1we
utld+61hMryUTAL2AWk2B5ELHB2o2Pf1Q+YNzX4Q5HAjIyp3lTQ11WQITdmdIaD753vdNodG0k1G
s3JNs7QWjPJHT0L71DtSTkF9/rzKK4bgLkfEsXlAu7JCoihTrs1gbK/Dpqi3g6ZWt41ZSOu6Esud
oUVk8Ss42dGLXboGv6Uuz5cT5UWAsKhUQkwZiMb5ZBCSOUlimo8PpyFrkG/+v+ydx3bcVrq27+XM
0Qs5TAFUFVkMksiiRGqCJVEWctrYiFd/HsjubhGiVb85+gfHA6/loAKw4xfeUMz4h/XjQ8sKOjhz
MZ3E1K16tqobaIi13LKb8l2ZWhTehza67BE9+zDmY/FJN039puj64SORSXGrxuiFn5nAXzcbymqE
giu6CbGB7QQaJU55hcz1e2RS0xsnaZvnpMGmCwPU7iYxxiUwJmEf+miu7jNMxo72ULHE5qXSUNjP
p71R28ue/5weKte13qF6rZ6Z2pf37brGqMCudScAJyogoE02qvRxi5xZZtyvuuGHrJlnIpnUCDIP
/4F/Phyk2Gwhh7MSoYLNRiq8LPHUydTvh9ZEDs4tU7wRbVxB0bUpi1QPUPkuT0MlLRS+Ifzd6dY4
OfsUv3LMqRtBYploqY6rgIfLwR62smVfKamnfRpgE337/dv+erKvb2itUMcVd7neIT+fW50lrAVe
hXGPPkl6EEOEEpY5NAcVj6sAnqh+1RYLxqzIu4clmvxn5uUHfPTFQl+1aijjgjM0LIvr5eXzezBG
fUGB8p5Cm/VUzPYUHYcyJsasK1O9l1E8G+gPTdhtcO3kE+r7ZDmhg/UL0o9qZ30uvWKuQtlo3qUW
NVaB6MUUPRhYqT97alL4ztRZV3mpOaTTq7OMn9juBElUTZznVNhYJfRJ7Ma7rnT7Gx5vYKjhjVl3
KWI7anyvb1FzJpbWYnwkBuxfibbRx+/qajXWiCbzNHitBRUwtqCVi6LPv7W15n1zdHwGiXBLLBdd
N+9OuHCyFTwPI9fcsAlR49HW27AxEV3FhkLm6mHORlw+0BQvhj3uv56+kyM+l/GAmXvgIo1aBYVe
YkmyFIaDX8VQLAKTeJHm4Qz9sSP2FtmVSnxHOyMSFKlxM9Lym6zOcF7qnc7IwzRKS4S/u+aU2SLN
+MA4D01NGNp+FroeHQYpsils8yVTLhsLRYpRlaLet3qZvGu6ilxsxBFIDapuxM3j98txUy5joyIt
R1jMYljlGmHavlwPMR7OY5b1zr1dTt4Or1Zsv3o73eMWZX6uLb18rwq+Gad36x4cZPINtz3zzKL8
5Tyj8AKiCXIshzAnx2ZPaHWNyEItHQxr2vygL9RcMTOlURWD+yuxQzrz0b8cTjyPoI+8BE4zCfrm
cHKabJmlnrj3ipKOFwVG4aFVx87e9Zb4zOH0yqeZIHtXceu1gbJVXuCMzRRrXLx7UYPbNBIr3mO/
TJzS6fG+1L1i//v5fOXTuMYIHImLCBu3leOqQeommlzvPscYLFha02bT5n9UanFOgv21LyPBQRZB
49Dlzny5cFoz0cyoVKN77BNqhJe8OIRBGl0MXAjhKKLpDHDytZUK0xhKpErAh8bjpp9R4vbmpF5F
JbXQ64u8E8YOt478XsNoN6hsbrRU9o7fTtWya8m5L7w8O9cO38BBfmwXBKhRStTRuiDL28S5kacN
2Hgp1v2coszutwqitZd526oixIsSd29rKk2OsgiPOZT/Cm8MJIsQ69bKMR4WiVr8apEVWWeW9K+h
FCpu1JtA9HMRQpvfrGnDKN08ayPv3kIuO5i86LLBqOJSa23t3qhy56rGVdD3jGgIVfwxiM7n8Xaw
E/vMAvw1MCeeo/BNbQJNDIplm3XB6dfaderSX5Kl8hzFXfpo1Z75rk0M+a1nMDBcnSXiO21WTF/0
mmMuUPs01kJKaIr26HVe/jGRoMwy1Pw+ZkoKmHN2lEi7ybtGfTB0PjBME8fJAlK1yPHVuWSYm8I0
4gCOOHWm3++pX1c6a9wA/4uKO0njVlinF42cmq6P7nGHTfzGrg1w5ba275Kq30+GOLeHX3se48Y6
R4YY5M8mnumNAi1lhOvuPV1cgIiIwjTP75YU9Vnp9mcWzivzhYrHD2kYC6Y2JISX+1jXxk5POle5
x5GsuMfxOH2nR3ES4BDeBFU/x5dJS28QHLzAul6OIcDh8cLo9eeOk/kGy6XET+doOBS6VVx4me0C
7vUw6i6xIelwuOjcS0d0y65o2uVqttP20QA3e+YzXhszlhvrHqUvcJfbw4HQQe2VNCbMQ90ptaPP
Q7Z86wb9a2Gqu9+vh1/PWEbMMLk5iOGIoYyXI5YZld6OnaXcGyOWZlVpfE7GJgnQp3n6/YNe2dQ8
idoxSwGeDmpBL5809iihzpYXn+qklZ/buV6+GFhIxn5tTpSUZiRNlQBJ1S4l0R6GxY81aX/GnhHn
yFKjxXyGKPLKGcwLESSsgQJAUHOzuXEa0lJkb+NTYQvnwlHq8b2cFysYhUMfI+vkTrZqcd2bVbNz
vch9R1rSnJGpM/nolxEs5WAN6VFnjV3I1jaDguk2dq9JcvLiYrxsKK7trHQ+V8V75SmwohDbo0pE
/rLVaELUBY/vdkpPCwo8YUIAFgJJesOyRVYAUQjoN8jje5ulVIoafR49zU4SQ2PUkrp7azYusWAd
Qq0/13/9AQh5OXLknlyhVL0Q7gDF8XLk5srWFazkshM3dljFahVfj1OPd6edzkI7oMJn3ZrFAO0s
KqIy+7Do9N9xu9VmeEijUHfUjeeHQm+894Or1LgZN+YlApu4MhzwG+wMguUKs3JLOuLi91th3b+b
V0dohA2+Yhps19iEqTbupd6ijdmpU7tjZqdcvU6HEZl5hSvZs6515zQ2f93klEho3bLOgNz/co1Z
WZIvSWdkpxHFWYIKJd5HRa/ummjwzpxdrz2KmiNElJWvRFr/clqKyopLo9fyE5Z6uAji8BuOmkD7
VSv+WRl8DV8Anax6vXyUbXOyvHyU0DPEmDouZ+JfpILaOj7YIlcuEx2frzMztk7Jdsp4BhVBoOo0
5TfPmhItyw3kl05I2PYfXFvoj/HiOl/tStWeem02vhlDr9xkVVLTVylz5zERymqXmud0Kqw+VR6G
mmHPM+Ek/iji+jnPF8zdYiUrp6BxMqGH/Wy1xIHLKK/xkhRLyJI0lt3YpaC8cqs22UcrYa8qpHiy
lcb+KkREh2o08O9crZEX+r3QKjJfUbXxnSJb5zLDQ664ju1hulbh4uT+Etsjmd0sbCN0isWI/SlL
xqBcFt0OUm/S5ys1dtGv5vJ0PwiMhbFz06NK7kWmZthg2k37pJRm4/iAqJLPagOM3i+yWhS71tGx
lcPifPyujbHBtdX2+0yhYuoPtWeD1UaSC+vAea5vhdJ0eajZeIwFSzwMYlULVtowzfAkMFq5No3k
NN3mWvsglQh+T+HM81UhG/Xz7yd30438sZBgo8FkolJN3LClTukGLvW5JpoTvsdJis6QVoxBnQ0Z
DtXIzEThakejko279uCLyc2/RraYtaAthPhQD2LkxDBa59NCzC5DOr7qXnfbDHGkaOouoWwZl9Uc
Nx+LeLAC1azS21wkdRPYvSFvh3bsAZC4xvAhtTPvuRsnSrl6OY6DP5lO/keLFfbqSlgAHB0xgZ52
ziizx3SS9KR+PxI/NGw2y5x0krGwSe+gkq27+ye8SeZ5mTSNSpzMXPeerUpyDYuuz5DgRTUTi+Qy
TVhCCW698PaaRj3YyoivuEGR3wtMUNjgNFwP9WyvxLGPVlr0rDi54eIy0OqIMhvqk0TbNwtcLBVu
+CT8Hc2GGN7PltTC0UvBOTOQRawZvlla1a1kAvy2S2378vff+ushvGrDwgpCZgfAxDa5bPo6cyKa
0Cd10pW9hvjwMdGGZ6ngcp24s3OFeNK5BPrXw5HSuLFWrFxKnTREXg4vwtwCo+muPmlUrcO2EdFe
L01np4pxvv/95/165ZPVrVXEfyvtvnwUKErVqLWsPdEwTna21vU7b5r+gmK8QGL83ClZQ6SX64Wn
rOVKkHnIWG4LLhSQLWklbXvCfScJO9V9l/QKtsfRkAWJnO+qliTDwlV39/uveyV1XV05VkkhY61z
b8/jWTObtHSc7tQRdnxRnUW9cWo1uZkdk1WKk+n7Jpf0bTn8Qnhl7i21Uu+PLEmci1SU51xdXn0d
tgw8orWX9suNLgdJ9FjY8oSp43Qw0/KkC+REI6sfv2KTyRpX3fmDW2vVXoD5OkzLPHwoo1w96k1a
nQlsX5l67kW4TcghkclsFZfszBR4TavdaWwHfUUQJKFaDecIw6+cFRaRJKA+FjIo1m2u1cau1o/p
MJ7SNNNu1HiYnxFjJGj2ChPCfW3PwufKa3dqbXbHkncFwWx4SYrNc4/baaEWXEQ2bCjqqUov3Ms2
jpH1TKJ0ee6LrutDy1bATdkxTijhMusdNHplLiGg8Q+hngxNfiFKYT1HqcTVVyqlFyyzyM6J3f3S
UKEIwVJjMLEZMTGB2US2vQajL06xEPfosB30oePWzDEOvmyTZQ/ksDpU2BZdMyMPSzVkD2WlN4ca
PJ+f0BXbl3E2U7Jo6yNGe8O+xmLoiGFiHeajOp1JKH60mX7ekuu7UsjSKJfRuofp/HLje8j5p7Kx
plOsOvPHAh24YC4Q/PLBzHo70WVKmIMWwcE8DzTWyp2yTMpl5zb1sXVi750O/OQps3p5ppayPfvW
91r3BltWN2x363DTDH3SWXY1n9oqARsGbOCq14fCd/s5ecOjWI8YV9k/4tDNdGG/a9iV1OdTn7Ze
0KiwF0cjKg+9gWHt7w+i7S2yfhV9j1X+kyOQNfxytFWpKpFV2vNpvRmDwUm60zxGbhBn7QAWKXdv
NJug5vcP3dYH1oe6q+auSssDv9vNQzWv7VPbGXhoiyZerE8oc5qTshti6lEqLhxnnvfL8cYDWfWo
4XOorLrPmywVmetCdr1UT2XnzXuD4GQCPJQm180gzBAD8fagrs2EZbKohwzawyDq/qExSu9mxMvm
zBJ/ZcyZWir8lJVWCNtmhfeNp7C3TPVEuTIPhrSf7mpqDv44ltq+Ffq0s6ZxPjcG26tuHQPkSc0V
EMBf233lCtPI9cZdTlakKFeLhzt9bqZtWE+xPHSgkneGUOpTI6piry65eupovYXUkpqrfpQ3Cu2O
K0uY6oe+UeSlojZglJaxDltcMc9kK69sNRpjdCHAWwCc38azS04fJHfq5SSStPyY1T3u7Uht7MXQ
NWe22iujQpRB7GywNFaJ05frv9YmDmCz0E6mgwM8XYr5sphjfW8VwkDfclDJMeppN0W5PBO/rbP8
8pxbRQdQ0EY1ltbf9iOBkqjUnr3lZA+zepRCn99HmfLl9zvt18/DB4Jza4VR0lD6UUL6KR5GvqUk
xS3UU9XkZTjwj58qFWMTz6zzvQH08Cgwc7wtYzmciXDMbcZJIvIjV1+jRQOW/OYQm4e4jcrU0E8N
4PVQuop5V1qRjUuTh8KDX5ppjp/6sqhfqi4mcpZ1P42hhIfSB5FaOjt6mKoaNO5g4GI8Jc2D3iXW
xUTrHzOueOGXzMy7NZxaqCEu7sv3SbfKIWgUd7lHVKG/H2vlCY5F8d4VIBcAm5lgBhH5Mb6bi1Vf
eWBJliM225bl91bvJX6tjvq7qMvTzz2+xZciBeYQmHQbP8rZSiY/JVd8V3hOrfgG6JVz9rI/6iYv
loS7ytIDRaH28EMB9eVidIthbcrZ+UPWqe1VXulqH2ZWPV07MzC2XeIVrf5OoYGBWLljlh9Kp8rU
oI7KQgsMMJZ9MC1lDZ+sNWLFj6RS4fButl8UnEjX/q3u+iiepoo/VVUVZtUwQQBNxrK+UqQEQTFP
cab7ZdkOdwsmb/He06V1nL0olr5mKTINKP10FzRV3OHWrNrsTIn1x8H/cgDolCEVQQBAJQ59gJcD
UCvlWI+GbB8cI0mumgYvcc3K6hTWh413yhzVdeqXSd/ekuFkF/GIjTMyt3Y9B2arKK1fr1yoQMwJ
AuHGUgwX8ZR7u2JomV10CDQrNOl53LitS9fZ8fIah1tlTL6atKjkzhV5th8WyijI9DoCszyNcmNp
L6bcY1Fqnsnbve0JwK7EZ3CFZXAH/qKyRSujGfLYrR+GoRX7mIvG8Jm55BilnnlglaBvbrkdjt6J
Kf2lzNszR9AvJW2EbxFaxi+KogqA661bjtnnfde76fDgWfmIx3vZ7moUyS+kKq1wia3+Uhnz7lC7
OvdygUnvWNvZh8Qp58Pvz6kNZZdjHnTtn70q0BgrEuvlzA/qlBpVVU8POKnIJ4zxXMBzMrFybMjc
rAjixqKVNOmN/rioCzlS7OTxuwpFhmFfzIX8UBqDE6j5XPw5Sf8Iwvn/CNb/HdDz/0OI/iq19feY
zQCcPirYL0D965/4C7O5AvQBa9LaXmmdIGv/DdB3/7VStFa2DUElEhVrserf+HwgmyASkduhBEkE
snIJ/43P/xf1T9xnwGPAxlNJ+v4JYvNl/LAyxRC4WQ0C1vW96mG/XEyYkWuR0RThoPbVhR11y1Vr
jCjpK8t8Jnx4Gcn++0k8iNEgfNjSWyVFcBdxq7CoXD0JkOCg0mSqKWwfR/1qe6p+zkn35YX+5wPB
opKrg35Fvnz97z9d6EsfjYnpZWGS5ACW5AQyJpPT/H12x9SH2yvISAfdhKcnPOXjTwvg/Z/n8M/F
kteGFaDS2uoBa8AR/fLZ0YgmQmKnYYVbSxHCnBTzwdQ6CX2mzuNzjdfXnoYxAgto1aEDmPjyaVMS
ycps6rDRkKP7pEQCy8V4dKE8jk3fDu9//22vjSslfz6N7o8FhOLl01JtTsa6qENaZ+XB1BcllNTA
zTyzLqPaKQOUdoz3uc7ffv/cl7nAj/mk+E8BCtbfalm0qagNtpU3uVuHg62tCJE2sHJpB5ltPEcC
/usMBuhMcP3Kl66Ev5Vcw9VjbyNevXI74Yoy1DDxW3C5dbyLvI2am9xZurCwcu2aavES6vHYn9H6
+xN4/N/7na8j/1ARpgHsA5vY0DcriHoPvdJc31Nu6vCDm8SSEUnplFF6jpNvo6NHN0mtRN6FE+lW
u+f6tS+TqFdPyqTGYzA6XSt8EIHzHUjZQg0rCpV/aHIZHtBClESLqRiWQM65qvtF1dfXlDVAoOVa
X30dBVeQ79W6+Z4YSkyHSe+08sEscqP23WrsEr/rprjeWW5r0YabosEBWFbN70z0Ge8SWcsJ4G1W
fehZFvgVicKK0OtC7k3R69QI86yINF9NHWP0IWdb824SXaTD+nGg6Shp3XTB0AKwunLjFIDZfhKz
LPfEWFaShk7p5dTk4Xtmw2FuTLsK4dSokPuACOd+1lcU751hLL/JQkyPmVBS+5BqaX5nLWZnfxi8
xtqPpkBBqUmQMAzB2+lB0VZeG1Ldr9JdHzn6igFIB3GBmoNkJyPyADK2JexRCmf5PNQWVQAYWVSv
x6wxntA/y+p9EimF5buizj/Hts1BI4A96aHXVtoDgCNcbJCDg9uSKzbJY4blm7Hr9GHFPKHbdmvN
k24GqOubl+piyz+SbpAzHQMv+0aJd4YqFHUQncjS7KNtZXhWZ7U5mB+NBNCq309xXl2WHtLU/qKM
3fxEQDhjcDcPFgAVI+l0jeShc8pbK48RABMjmK56l01dlXzMy65WY5/7IopCTLri5gOBlKpczSBe
rClI+i7DYwBOU94+Knk8IjyRWElyO2AQAQBSqfo2H28BaJvtu1wfEto8Zm1mewx8UguYkbuogVZP
9shZWPWqF86qdPM71UrT5Fiq42zeJMlQLyjHu15d+qmVK47ptyo82GutbCzlMSkZj4pmAw0v0qPS
dus0dGfNmp/0OC3ma9cRenE9tkY3HmRGtAjGMgVtHCRTrsZ0OGw5AAh1BfNyCxAsjZ/BX9TavemC
6Ny7RZqa6FmAj7JC4O3TSAyl17bfeKrA4ZWsPnpif8F/z3tVJ852pKD1J2vnO/BUvfUzmedegIbc
yHbEaDQOVOnkQ0ArbjiVTisXBPqMrvWNFIUSHyXJ+TEZvPGEuTApVNeU0Rg4zZK4PlqQyn3sjuNj
Y6TtXW9yUwfa0iWaL7yhQXGkyKObwhH2kwGE9IAzHUGg2tczBjVKZtLuKz3zVgUDpPqk5rTmzAUH
aLpvtZ1cx+5Us/sgcd0ntrY8lEj5PCvapH3BRqJ4wnFmfG7RoOz9lneSuzpTi/cx3stfRed63/I5
ar6MemQNgVoIaoiT2w6OX/RzpPpVaeMog5uW4dfgS55jCMA6TcTKvK/6pGl9NfEYz7J22lOqyZ6u
YrsYuk9GmX839MRqgoIs/YsjiyUOYkupu8AcAEx9blOQJAaglchWq8vBrLInatOAEAC9md/myYjx
pIIMmOzyOkpDj6psHORVaT0tXlsnQdvnieeXVhYpwTKpzUdqhogp2PAINT9B5KoKx7QpP+ZxnUJR
1ApKekOrN7GfVHblgt5dpPAVM1pUn/5RJH1Xz5k4r6SZv5sjoz6OHlRJH6x+elKsanHDyEyWPsDL
zHpsXPD6vpc4sR2KSIlY7K3n3Mk0BmqcuG3Eekfo9XOHlKO3w8sjLZEOqOPet50EcVvLAE/lI1BE
JhplOEfcAP6MSn9Ukj7yhYahbNRRpPQRYYvvurzPQdTwWZeugxXeu5Rsf9xR2kvqPOTPFcgMwR2c
3zeiF+mlofUN1mslwGV49JMzHs261GxqXqNn7yd2Gyz7ocG5SigUS+BFFumNIfMoOnnjqmcAhrwo
Od0rY7gvUxOPlaq1hcr/TuLhlyPV9NDMRjEHSmtPxS5NLJLJsVDcTvqdaibxH15DbfMhbpw4vk6w
Qhr3C7y/4uA4tdVfyaxYGl9vpiL5ppndIK5F6874nqWuOV9qbdt44WTMY/s+b2RjXnHmOikbsW5c
7mmMY1GoVLrm2Zub/FrhXFN2EfHgKHxPUdXqajab0rzhu5blkXxvUn0ZAy3nOjGtVN7lWdTr7wbH
gnPjpp0mDkQqYriyO12djwm942LfKl7ao1GGR1UMaEAfNMoRrtk1fkfXf7wcxsGow37oyjRs0jG9
r111MS5oHdW5bw36Q9yn3fekSZK7cUzTK0ApKepPtaJ869q+u9Bc4OWALOokO2RTYjqBNtvrzoOy
UPgDjt5zoNs8ap9bljL6nhuLq9q1SlgEdG1Nv1tya4TK2E7dQVInEKGWms7z4LZNG0yx1x20VCrW
biot+QR22/yY2lWUBMoo3Gccf2vOn7Rrv44JV/ku97qWBm6sxeVFrLrS3OPUHn20C+qh0JHiyO33
YxZNj4ZtTBRHbCW/MrIeeYNOHZfislGTpns3L8Vy5PZPMW2M7MidQjsT/bXX191yM2aVBhp0StyP
XYybie82jrtASnQgpVfLOOg7c8lstGusdKzhnlE4ulwQaHHCOJ3yAYKt5pTHgYZheVNXWkcVq7Vk
+SkVFMceObwRbcqVugcQ0ESuCMbJc77FVAIe20V6Xyw0f2/jUauYSWlrt0ZlFo9Rm9vzBQ37pg4W
YVT2LrGAWO5lXI8SMeJJtj6iJa4Iq0hJ06DmYoLgovwwvqTW2VyYnPLU9Nk+o78U8zqsiksPp7Nb
PQvieog/m5Yz36RkY0zsQPDjG1aifNYbW7/pCg0lg9ZKoEPLms6abyDW+M1cyu66zpNSv2kr9KCD
3EwcZW9bcioDpYxd8WlUeqnsQZoY9tfJnWlpobYSFRdRy+QcZL8sqPvZXSuPIG5QdJ4Ul4OTAKON
9kk+d/FekSbgiS4CyHfVAjirT6mVuP21yKchuVJToEAIF8GKMHZlH1eEZAmhBJYzMRtD1gqpkY+S
N1VNrU3NR7yH4oiim8y8wMjNriAycKoONEwRIURkdvERcJhjAElOmq+OtsxOEDv6TEBKhYr+qit2
+G1FFpFOmcPbG+eZYhTM887PpjTVEIfujVkJGxn19rcRGdm29vPaFHqAJGYcfc8MsB0H9HvYkzhc
ptmn0jOaHHobw+c+e8A1il3BEvtICbn+ih9WxufoM1AWGGJ1HqxQ1S91rM4LAtjSSUP6z/p3qsjp
rRy16alrq/JuSSAzjHdwrkUdYqpFD7OrUvInOUprPyFQcYBjbkNfz7rktkrz7DP4u+oTdSnhBHDm
ARD36cCt7Q5x+nkeJj0OUGVMTExUjeZ2cl33u73UxQcAyU2+92ohnlp9zhCUo/+o+LYpzfJ60bP5
XUKHYPY5fyl/znMOtSPHmfWpW8V8fVBV7byDaJTLA/2dqvMJjSGnA+rVvyxptnwqwAhUgTI76Tfg
L4O506oWTZlStcYbQAKdwxNb90ufeO29R8HR8pl69QIieFbvZBEt71PUrmwufEGDUq0pBqRePMqg
izTlazJa7eXQVB7GSyPymoFCfh8HvGfxhTKc994cdQsXdaOch1Y5cJcnlwYCWl2oa6QohFxtZmAl
LUqatOnY7jwiRmdnk1yUvrTbLg7AGpbvI3WCeAUO1XjEeH781Mxt9cksovyWiIwGPoFofBOJTDzN
uMZnewNq+bVlyOJke+0CUsYcrTnIJlFk3Emezm06KvFnjiuQJZ4xJI9jpJXS1z3hHFMl1cmb9Mj+
pGV996Ebl+Uk4/yHEZlKxdiLoQ35cz/rV1aJsci+EZpE2wYb8hOgeNA4jUm6dZUlgIVCu41yN+hS
r/fg+MNPOURc5B+KJkrrwDS5GUuAsHrQG7rEDTHGSjMwCZ1OcuxJAzwC6lvVQ3V4r+GxBhPBKOQ1
0A+cqrsom/5qqv1fcfB/4E//VMj4ldGd/iGrL+XPjO4ff+Kv6qDq/ctE+QCEPtgWKuOUzf6U76Ch
/y+c2ZFNpviFJu9a5/2rOqgb/yIDQkxDpcNuaQiz/Kc6SE2Rfwf6U1/N6zAK+Ed87peNNwVFGRJY
oC6bghKYXyDbZAzHqLJJcb4o8z/T4/nvL6+tsJ+Kcoj5aQIJyPGYyPHZyPNnpY3P9Ar+7qU39aEm
mxQsQKrpKOGPI5ah3eUGTa6f5u6Vwt7f/PhW2w0qjFdMRTYeIeeV4VSX78i9jDMl0r/78U2l0muU
HCFuhCQsh5BHA62xFKjXv+3NN+0C1+4KlC95c7e2o72RK9Wu9rx/ph39n/nc2l9PlTTUVu+GYw3z
G9V7r/ARonPe+O6bIhiwgwy0ZDkc27gddjYguisqP+cwD3837Ou//2kt4iUI32Kx+2PuNkfXLQjT
z5lAvqwg/ndYNjXSMUdbLYJEeoTypeoXAwTn7sC9m7dfwFkuU0CWrIPdjQblyqxM/Y2T/aN39NMn
6TPNcSkieZwE+fagG8OakIdvWkk/oCM//bhNyY6g3pTQstP0fUnz80ZY5hm63N9Mxi9E9rx3LVLR
/lg6HleuWh/zPJ7+EVzuP9Ox7e27VqH2dq/KI96z3l1WJP0JavXFm4ZF3xyWk7tkUzVjaEuk8Udi
VaFWd9/e9tOb01LXywZrdKM/TlrjRR+spSouU32Jx3dv+v2tjoHb46VTekl/NFpVHjz4GwetT+o3
7t7NgeyxEB0U+RgYqdx0mr3rpuH0thenPfbz1tV6qtSocPbg2JzZ9stBVO/NRQ5vHJfNgdwpIFH6
tu2Pfdxkd2rhmhczveG3jcuWEBqDmUxUss1j2wpUoyo7DgmIP7xtZNY23E+btGkA/S8xr44jD+Xs
OdKar56h5V9+//Prz/y3PfHfnbQ5kROHQlCjcsDosaLg5gBI8tgbZXnXLt7chZGVqpe/f9LfHAhb
0A9cBMPprI7TJkuyKzpb6r6cs3NNwr/79c0Mp65cbCo08lgRL6eHNkvTd1PqLG+8F7e8vnF2o7FT
OXEgZOm7PkPTS7b989uGZjPHheI5VJ9LeUQ91HtSqOE/Noumvy0a2RIDQK1n6ZwzxU2CbOfoCeQM
q/YfNfP+s37UdT5+Wp560c7NGDtwoYQ1fm8LS79CvcR5r8xrzaOEd07aWhnWm0YKcu/Lx6mJLuZS
SHGkKHdjFBQZaUU9vGUWfuHAmTHmQtgAimORtXs7msK5ncK3/fTmSpFZp5u5MonjUnWfDAd9A9kd
3/bTmyulbhpgQ9DmjjLRbkpZHDJhvuki1LfyLlbS0BOwNHk0Gv3bmM/XujK+6a1BLbycxxEiEj0x
rhJ1gNc7Jd+nJTuHcv+7o2Az2CLV40qOhDWFO17BVD+ZenP/lsGmk7t57X7MQC658ugNyXWmDpeI
fBze9tOby1X17IrfjglebTpmZQ9+T2BD95Yfh/bx8r0Tx6PKr3I6yl7Nb5AZnA71qDef3vbrm7MX
g7qCUl/cHT1xmCM6jtTP3vbLm1zH0jO6fFIXR7pfoPbHMEqdN27JzZlbra36pFLEsSqcd6gHPtSu
9qaphMrzcrQnigNK1iy8NdQSSmj2KZlQynzTkGy9shcwakpfpOKo5VaA/Kof128cEnczj+iXRbhF
VeIYO/UXT5N3dIPeFiNBZX45Jo2YJ6WO12YUDY7dSDHx0Cd9vnvboGwmswHxkcCRFkcDvgBUtrDP
9Lcdgu5mMgewiKKscnG0mooinaN885zl+9tee3Ob4bteSNjYzKUBd3+uP8DEfNOlr28hyPUYoetJ
o+jI2PgRXThHfeMC3Byv/8vZtzXHiXPR/iKqxEWAXrvb7aYdZxInTiZ5oSaTBBAIkISE4Nef1d+p
UxVrknIdPfh1tyy0L9pae60Z7D0ao8jq2mLMc0r/RbMg8Ct60bXU4HFtZiT3Ymy+t6bF68iqv4Vt
tRdet9UpbtJJXRMHXc9FmB91/Bp90O8TDlhHXp7tMmtAtjpwfYWY5/1SxHf9YMNCiS/CmmtATPJs
UNdpJe+syv8Grvw1zrmbc/y39Ed/8eWy5xLYgLlAendmksD0yAEv62wQ8ocQgJPjXbd8TeDzDzvk
C4uWvTAFb6i6Alm99MDTMgasSe3ysDzhayhsYyYcnuDU1W7ukerkKwCET0EHx0f+MfC4gwwbH1fP
eIVn8wRe2CiLw5zJn4dpgNBZ3BIjVYAjJy/xbmp1UPsUA4UvPy+4njAjIJDg9q3EC6tY+4MW5rVB
/j98UZ+6auKA27s6ktct3u6a1uCxcggLA4UXBgRg283eIQ3NEMY7OAYeSAwNfQr7nF4cQCFkdG4Q
F/G0dtTuA4qsU5BlnypVsz3qmYJlNadHOVMAZV4BEf5hr32qvIZYPCPHNfY6zw2eu4qPE1A0r5zA
Wx77TRS4oZl/vcARC1xQ7lZ9rWPZL+CESiV7AjKGTp9qQ4vnoM3J/MM4qRVE9lpeS4HHaNEhvuc2
e+Vf+NP+3ALcL3dQAI9A9s2x89w1lz5fjvJVWp8/mb7t2i+mk3ZAhV8weeUWsCE3XiyK0KAt8YfS
eo2gu4Br4Er0dw1NK/6azOqf1uztNXCGmkwAR10zLd7IrL+Ai6oL3Ork5X5khls6TgW2egSN3GoB
Det5YP2Ze44/gq180h1qxMLu/CK3Qp+2iSdhqTT3PN+wjtXA7+MIjsVxMOmh3/uwT+kLsEaJdcDO
YMddyc9GRqfO1UFdM8wxvtxwbO4CIBx8fxnp/TKkb2Lcs4IOoK/LgyHofHVzjg1x+YnrD4zkgfvh
OST4QwzIYLHVek1Oc1meR9BDhS3ad0igO1LSYT8AFThOGOJCYzfQ9M2ffvF1DLZTRD8qrwY8jC5B
LMTMXNiqPZcEX8bQLxsOSIrcYABoBR1p4AHxPLLjqxyBmZfXaOfJEyAlQAGnPAm07rlkjMc5zHFl
iCUp54dYFR81e60HdMswv8k8vq4R6FnbvTHoehZ2yOU5M3go2hyQFgcgFdl3u28b4CIY2dRhwes2
0vPrB1Z73fZmFPClPD4BhfStjpfX1Lz+EHR9QjKMUW8STIbqCu4ffrfXJQY3FQ/sKPizNtLEUa7K
Tl5Xt11FKatBBSZPn3Fi49AQSDEMfcUM6nsyJh+AjXpl6PtPe+L5qlCgLjbgALpCE+OaDwACiugc
5FCZf+oxjE0j1strvAMMxaAahiGC9DUyyz8t3Dv1EE2QdSpmeaV7XRxdQQG/5WGNvsRnqM/M7lzR
4hROurwCPzYfgFJ7jTXsDytPvSOOyz6A+jtSKBvMgvELosCnxoZp+v9Tefp//X6wAb70ISO2JOMC
hRyuLkdgtyH38poG7Z/W7lWiUa2LfOc4iYXtofrdv1ukDQtjPmFQbWbebIxLbIt8ALzrhAfBu6CT
6JNkapKAM3rBSdQROWE+GcOs4n2Y6dtG/ZKQXBSrpCFCXVeqb2OgwzwdZjDb/Rtm3ktKHGAMWg8b
oBKii59cS91F7yX9EWbd89AyqZlouURNxJMfXLUQdCkDe6D/Gyb/ZWO2fckTEw/y2uv6nzxSb3Vn
Qm17ZWLXDqADojiFg2I/wCF7nBMzhyUgH3RELMa1sxwfdIpInYDUic3byc20tGEnxmcXkUu5jglD
4OqhpQfeL3GPIaaw4/I/TqFfNr2LbsrQE3wo1+vbXdRVJvMgrAiatS8P+pTKoWnjBlVGlHxWtLwa
+1ppfgt8vyky/LE7DMPnmGVSuJUPm6bvYwkk6blMI5wXYSA8eQANEP3E7VLwu5LOC2bHMDdnA/8x
z4OBNkgHSEfJKzCrP/tiBF68kGFgKnCev9y1iHO1WH17HFkYROLnuGp34EiD3NcHwYABeQXr7yKv
Qm6fxrT8hPLs7zDTXnblaeKEndE6YtNOftpuLU47qKxfa2j8IY0kngPbXW8YxzIo40HMvBBUj2LB
EGHQ2n312RqSYLIfsS2bbt/Zev7SkjQwd/uE1QQwpnaccVjA53Mx9QiW7iSsg+QjVHLA+uSCJ5Kr
S8c71zYPS6mfwnbE811wPXZzv4/Y7hSsiXUDWihrAnsk/jT7CF71NFK36pGMqDQcBqVeU1f9wzHx
oVJ6bgbeF7jtdYT+ndji3A8mzOt90B4z4wAWuxXVepNdLF3FcRvbJfAEJi+9fkCnGyCsAuVj0rwD
Hd4jYPJBqDqQw/mmtQY5OzxnFxYCFkaC9DEm38LOieeWqGOycb9dgRmbvg5MCnOMAZrajkHmfXRR
5jZarCNaDour33c1BhHWOKx49HkHOpnEKr7VpaDOzQ5KQ1wDs/Rhn9PHFWVxnWc2RcbW6VofwAT9
A5wrgR0NnztaRs1iUkXkFSpeT3XqHkGFFHZWfFCR2Zd4hJAuIorqrnONYl03T2Gf0kuaQ6lsjg7u
DAmo+hP0DZ8Smwaa9lPmuqXrUsPpS8Pf1EZ/GksM4IctO3npPU4PvU0NvJ5a9R0x4I0UY1gt7cNO
dAImYkyc3A53B9bW5kGUr5GB/SEMEs8tMRNbFg4TNNd87yFILN4aDNyFbEjsg07crhfO436+Er58
d6p42+yg3wqz7V1Dl9LRju1YdsbsdW+it0CVB5r2r6HL0qJlCY+MR/u+mNsnxqJL2Kq9XFnOW5rs
KQJsashzm5E3ex7mj7GPOZmYJWDvE/O1kORZEgyFNwk0MsPW7Xnk4m6zfbeEhukVaAXB+ALV10Dj
nk9SOkmByUHcWaYyujN7zP6OilUHFZv/oVKJoUtaZAp5gWb1vVvZXy1eRMN2xUuXIsUsKZjeZsxT
Nl9sST6M0RCEV/6PsBrEFsH8tiPlJFR3Bz5G7gCO1te4Nn/v87EPIcpmB9KENkF9ErHhaEYMnM06
DzvjPogI9UOcdpzO19yMH8qFfVxa9yVow30MUYvQ1GIkGuu2ORQTIUy25aoOO4al55uYJORls+IY
zrvFrCuDcHEulqAmEeaMX+aGIhrsNN76t5Fr76CVeRJlfA7bFM83OeaYtkihIUf1uh3wPgd6WwIU
VJh1zznXGpOsPd3kte4HfaCOvcMsaFirBYygL3dl1IbqukE4NCbF5EnPD11HwkA5oAt/aTzvknkn
Bt/TaXduMv6sGh2W2HxhXdv3oGTuUEXkWYvZ2iL/EDc2CLWBKcGXy27AVJtTgxsPXxnIPFax32WY
fg075D6cqBuitraTnq8d/GYl7b8UGi2Btr28uZIaVA4tcGHIcNBNwLB1I04gW5hfa+X8IWz5IB/I
G2R1O2fztQZnbbHZjzzmQS8VmPx4ueurAA0A5Mjhn7LFQDE48k+Rk2mYE/kgn3agBag58ETXSvqG
QqcLrHKBpj3/BPIhhbgnxt3clPKDnNvvnRVtWNTyMT5QONT5UjjUFNCH0JF9tzUsLGr5GJ8x4yCd
zIDxsSqJDi0ZFsye06BuBzSWX37NvQDHVjlhU8jA35S7egsRi6C7IARMXppGQxsMMJLdejQcavaT
fpjAHB7mQf/B+eTbjRcTwRb6txzku/LdDtnhsJPi43wU2emwQcn3OhQpmnrTU0JeY9z9g2PmXupM
IT2fyhxxPMvQoimiLj5qPBsHLtzzzYGNu+3bW+5Ms7Pql2ewtTwHZTcfgoMrN0alIcZylR37YOei
kqv8FGbad0xQLo+AsaprDXaqMZ6OvS3D3NKXtOUlnichP4MXCgG0Y7mS+DyuIOcKW7iXN1k0sxXs
/vPVJNE9wPc/lqj4HGba80vQTeeTiBBP+BJjTK47Rvw1cYk/HEEfgTMsEqOUS4O+7FJMR9d2MXhY
ZNgx8TE48U2qeElwvi0BjZYwb7LmNT7cP63bS5pqI2W9Rej5slSc2Cye7F6HXU98QuFEcpkArYYC
qGiHb2kr6B2o+vpA655XxrVeGcZ7cZUt9xiUn/LtpsB5EnRQfH0wjKAnmQDJ9LVJ3rOkvQeDTKBl
zy2LzDDotyB+93KGqLheVgg00+QUtu7kZXZgTbz1CgydV5ab+9HuDy6W92GmPbesh1VCfgoHZacc
dN7kPetZ2BXZx+GAPzwHxBkwDcann87155GFtfJiH3EDQm7ohELB91rweT4vu97veyVs2FXTx9w0
NJknNuJVQzn6Jp6jKwSqPgZttw+46VgLhKAESAMChGDZ6e63PGyqDvD9l4ekJpYXjYbnKND8DAxd
t3YIS5WZ55TIwWOyOxwSUFVe0F1/qElYCPQB/JgHaMY5wofcuuWLYPEM+sesCVy255Rg6J6WeYS7
7y0o3dPhTUZeg0/e4uh/n39jHyeELuGAGS88/+6S5dlXAWTp144mWp2J7el+YaUm7zZwt74mLlL+
/gf9R1lwAI0FWhT9dcI/0R67Dqx3rlHsYV8TCViLHaYnzFjUHdTIpyEsGPuPtYkUSbx1CnXMBHWx
LN9Bqbn3kgf6mR97ILRa1h0+PkQ23skmeZziKWzlPhiqBZd2mdVsvo5TKY5AMH4d6KzDwrEPhgKR
1pLskIa/FjnIascBgglb0PMHJBNfOjHSn6knjXVrrU5EF/LA0jEMJhKnXlFQLJ0ZKDT2MK3Z/Rxt
+rzIrn2lvLuFgt84hI+EatqWraDRnq6g6TsOY66ebMrzz/W2hiUqHw+FYRaoibsCxMDpCBrBZfoH
YnyvdYz+4M6+QiV6I90GkSSgEooERxwMVz/mbgJxGVgJF1Da9TJ6BwLEwKj3P/HBXyEvtYIglQVC
KuX6c7wlj4VZwjq8PiPTYsa5YQZt0p2BijQSIC8fOxs2VgSR+ZfHc+pUV2ucyuu45unPlhADONMK
OsSg7Ogzd8epwnMOevbXjZrtmdSOf0mVaMPc1kdJpQMYRot4xNas+VQlccShXcjXd0Fr9yFSLgLV
6G7xcEmtHvGYxgQkMvUa1h/wQVI3+R6xZLg9tdZhpou+i1IbFnJ8kBRDM2OFcgpasWvMxwNImUFW
mLf7Kxn+f4io30QGHyk10rThY8dAd2sgiALL/fZ2Ad6iOzlnwfxZFmb6iP6yfFJtTJ5HvrgbAaEo
vpeZ6B/aJS34eewX9qCyJnqGGoJ0B4q64X0HbbkvfQnFzYPsiPsOLtJoPiPR6/pNjHL8wUbQtT3Y
2dY3eLkLgzaDRu2lF4wSPP0i3kd0JOWDkvMjn1hYi8kXT+zcarN1sKxCXfijZfNxmqJ/ww6od0se
2DQq1sN0ljwCp672sFTrQ5dAWbVYUMSzqnHDsWxxgoYurIDzkUu2jrtc40JYEd6W72/Z6gOuV+Jr
0Ib44KVxMhsD2zarlOQntzUg2f0eZtkrxeOmV4NtZmw1EQdXP5QibNw99oFLNV9nltcTq8B6GpHh
WICxO2zN3qFOWtDPOw3LFJSUmy7frECjhZn26vA1Hak0E0zHN2pMvZ/QWA5Ldz7VWDt3GcZrcPhG
Cgb1psHrcbmL9S5s4V66o5vumiSRrOqbPT4RO76zYxnYYve5xkAQvY95AeNZpA4FPedgGA1ato9Z
atoh1Q5zY1UxpicoL0B34GOYZa88pbtK6BCP+JI9P4Lq4sDWL2GWvdqUc7eWUMHNK/BnD8d90fwY
j3Ug0MAHLGUL1BYKwQtgi4k+laaF7kHrhrDk7GOWgBGvm4ipvOKUdg8FpCfuxl12ryTQmwP+Jn/6
TEiOFlE+FHNesSXtH5NpqD9K6QKPuE+Yw2SUZNrltCpXcYD6w1nyJMx7wDD6YsyAq2F1u7W0iok9
JdPXTu1hF0cft9Sxslx1vOTVoubDVH+Xe2AF6sOWMuiipKCdgeWFzacmi594PJdBTULiA5fA8jX0
qs5oxVf7V727R72GPR0T5jnmlu5cxg2lFaQ+ofsHmcADdMXCyv7/KIk1Y95B12+llaDph23h75Sm
TyF+Dzail4ckLjEZQnqYRm1SQZbgqrKguhaibC8tr5ZD53AaKYL31l0gdm0u9QAe9bB1e+lSJQWP
AXChFeJKey4ispyWSbRBSF/CvIypN55qK+A6lmE6sqBXuoQBuoivAbWuwCrS0dBqXtmpjhjowoMC
FaiIX254k0ke791Gqw3KA3clN+QO8l5h+GRokL20PhcRq3uIFSBQ0flugKLAkaDKCvucPnQpQvMU
2hU4hhhXejMZ/nnas6DsQHzgEhjws1YLeD1kIvg/uF4VEF3SPNJhUcXHGGztTDEnvruKTeQC5Z7j
Moigwg1KXi/3fK+jPlO1c1UuwR22buwjRgqDYjhmQV/aHncVl01sXOXo3N7NfSPPS11MQd0i4kO6
+mWVIBGN8T2hZnKf4qZ4UUscdtB9SNfeQrWAtBGtoEjzxGsogmZjHhhYfEgXBEuBvUhgfGpkdoBa
lzuumc0Dz7n3RZnMJx4DR1atDQd7SybrCLiUruFhUzLQJnz5WTGEWuBdUGWV2OeT3dUxSdgxKOT6
sK5hiktJpoFUuq6PcVxX6ZqEHXQf1LUBcL5i3oRUEE04SsePbcKCqiDig7pmcOINUOMllYzkB0iE
fZQiCkIXQfP45V6LsR36ubV7lYjkE1g/QDnXr2EHxUd05amdl2Ivtwos3fYApejPa+HeB31InyCq
FxCUk6LdqxpzogkaQJ39qHsRxi0AxeuX2zL23CUpLxC1TP6Yj+JOMxJ0S4Fc5EvTGINkYCfjrjKk
OJhluBvbOjCMe9kzh46ERuJcq3FGUwwvj9BO2rK/w3bcS55Tjuci0rG1whw0UED0cTJhE/PERy7V
yby0u45Mhab2qYCAVF9kYUHcxy2ZeTC6s62toMN8gETFIaJBzVrig5YmcM25Iq5NxXN3B7nRs61/
BO20j1ni2Ta3k8kMTsi6PkEEhl7KGWrbYdbpy/M3TKlwaUtMZWNZnFqQFNylaxiBAPFRSxjsT5OO
W1MNKz0JGj9CySisBsq9rJDzzHXl1NhqTs1bbaBqtZiwIOijlizEszIqJ1tJAVUrKEVU0VD+DNtu
zyfl6uSwgRC+amlRrSo6NSoPi4E+a1DJbAlCaZxAl4HoYBi38dySJQrbbx+2RB2PF0ViA+BZau8i
xiCrw5b4FLQtPm5JSA5mYOJM1Y3R087Xc9fn38JMe22gAmQHjhJuqjjqqzoZ35f78CnMtJcWtgzj
Th1dTAWGqXd1wj4lYxgMn1DPLcHgaQ2uEKaa++F+WLdLEch1QnzIkubt5tYIqx4SaG5CnPuhGYp/
w3bE88p44DUGwGZTJfnfDVkhzdSFFT2+IO64DAstcwbLmITfhbmX9DV2n9vn+m87DGKLL0NgMkIG
NjerqYpp3thdIVTR3dlaJV8aPArnh0JnPKzPRHwEk1tWQiZmEMzT7iEBW+YyR2GR3EcwcZMxSJ3V
S8X6+VhjlICoJNC01wuq93Tekilbqo2v9bMmc/emFkUYUQvxEUx5LgskoWipUtFC2dIMxUPqptfE
62/3kN98XR/EVLSWG047RNzxxpvATn3ThUVcH8QEIeVyTUHfXa1Lfp8y/QaEjecgR/JRTBPeKUHC
Hulq1+xQqPoy90XYpccnONx7PIKla7tU+dfS3kGyLGzFyUsvKnLH2Tx0SxXb6EgLXjlTP4eZ9hyU
FRzRD+2NykQFSFr4BdQ+r6FM/nQ8vDo2zZwl7YDd6IqlfljhRZco5zosa/q4HuHyeYU6ka4Up8/p
Vgqo2WkT5pU+sgdaVpIAKb9UTQR8FkRUn+dWLWH3Vx/ZA5xBysC4pauSiTMvigt3NKwV6QN72rbg
nW3EUu3x8IEn6kQHF9gs8DE9EUR4cWPgSyVs8jPm8dfJxIH9Qh/Sky+lKvmw6CqZflAH1ULWhZU/
PnqHDgYKhgs2u572I+AMZ1CahOVNH70DOcpkVrcD3Qi9XnLTKyinL/qV+9StiPpNcPXROywaY1Nk
WiN18hTqwzH/R86CNsD0dTK7g4B8Ex9SCdbjsDPvgxZX7aB4DvLaSkSROqlJkVM+hLF6Ex8sRDYo
DVg966ptyH6YSyOPEJ4KwmGAa+tlfBQLVCxLO+hqjPb5POd8PhWjGMPuLD5WqI+gsZornE2IKJE3
Q1ygBFCBhMHQb3659hZD5i2QqKpiMVT5WiH+pssQRktGfLQQHROQtCdSVRMr3o78fdfkH4Lyho8T
apxcMgz7qCrt7WFl6fe+ncLaHz5gZ2k7p6BKqyo1Yf4JkfiQryZsPpH4INl1iKdunzNVxTH4bwby
ZtFTWELy0UBpmZarNZOqyq08kaKGXHrYizjx2YxWRkCVlAlVdVN93ucfCanDYpiPByIOWvaKgEsy
TtITCAOO5RJ4z/LxQPkOYdQIFEyV6seDYQ76zmNYQeSDgTZxE74ddlmJqWn+LlfXvdtJk3wLOts3
8c5fGffY1JY19LBk1YCDhQ43DePAkshHBJXL1o6mh+m1bJdTvxl+LObZhZ1An81ogpo4eGBhXcb8
vp/MBTDqsAcgn80I1H1Nw5pBINclywkiSeOlNYDchu24V+DOt3mzdB+bKgYaCKXc+3IOfNDz6Yy6
VdAOgsAcUJUYyNp6HNZPQu8ijIqY+MAghJO61i3sWyhCn+TefzXRENhB9LFBEKlOQYEf0YvV7Lps
6aEAYWDQlvt8Rm0ndmWzrrhMkTmtiYOqwQBOozDjXlLbwEFiojnLL5lODzuQR3kc5ps+NgiCypmU
XWcvsrPZuWyb/X7ZShtWLPrYIIAjVdHQxl76KH8Tte0ds3NYE9sHBk2ljumCJvYFSo/rgSj2mNRd
4EOhjwsa1lUngHbaS6e2jwoqJIc5YoF1v48MYpFAV0LfNsU0UI4rygqk3qEr9+6fKdSustUxc4FM
tjqVyZofsf6wJoKPDxJ1a6PBFTBe1x9AXfO5XkNqwpz54CAl5lFvY2ov0TAfY96eCluEOCZMew2h
uJVb1K6Jwa2wPdmkBD7onwCvhGXPK42Khc3yzV4I5V+GSJzXXgXuh5cykSQ31U6rvVDpHmbbndke
xP6HVdOX2XjGM17SttJeLBf1mTVRfLDZlIRcmGH91rv4ZbgDsiIxxxOHvShXnCThz/Uun8O2O31p
2ooefRVp7GVZ4sekaUDem8RBz+tYt5cxUR7bYTQWB5DKt/jUE7rNKiRUwbbnk8VIukm2vb2sej/i
h+7TwgaeE68lpBXpadfjY+6CRIcime4iuge1UnP2H1iQ5fUsyWAvk8Yzx9bv+R2I5L8HfU0fGAR1
B0sN5pEvk5P3u8gP2KSQrIN1e35JymVCnxymC9ofB90d56YONO35Za3iTRY9TDu3n5m9kWywsE/p
Q1+UkQTE4vAcCLkuh2nkzyVRPKSAwJZ4bikxFkWVG+1l5ORIU3M35kE1FUx7bskpaWyMvwtb6594
vDq2Mv8RdkY8p+wyxvdxgeOke3aeyGQPJbrtgVvieeUoNq04b+1FTPxD0n+boiIElo8d8ZxSjhNL
9ITNTolDTqD3jVxCCvuc+aAXAjrYia/Y7E6D8GZo7zHXE3LZgWkvT04ZSMBiPCVDhn085FDUyMGv
EfQdfciLiuEpveD20nT7qS+qZZ7CkruPdhkSOyU2iszFtVAUN+0BQsUhzxrYDy9PEqk2SUZEv+am
WNuVmHbew6RLYNzzR9bwvI8brJsx9W3Y6Qc7bDxwtz2HLAYSAScP2236xsTlkex7oGXPH4e43XOC
i8LFzNthq3/M5eewA+L54tK0OV0cDgjwNCcguQ/rIMMitk9bROa8VXoszUU6moMMBIC8pddRmHUf
/9OWfd6YW7mt49icAE75nNnBhW23jwC6XbCLVWHpOt3uZ7fdr1MQA13OfAhQXCSJK6B7dsELrzxM
N+oY1gQ6pY8C0l1Ro7mRmovKenY0YpfvHVv1K9XU/7ov/2nkY+2eY7Jlx3VpIvpC0DQlF7K1Knrb
zszURxrbof4w8JiXeIVUa3sPzgYFvRu6WnWvmJv4/UBElx3Ixlz/tt2dXDsIYg5ZUGsxZ77+Ex2Q
r+w66Msc16Cai+OfkCP7FuQmPvmM7SNaC4gPXvZZfMlow9EpDlKXwrq9XbVTmrVF0utLqbtLN5Td
IZZBsDDY9qLdvgvZl8CBX5ydk4OUdjuAzLIMcxPqxbuJNJ3b4+62431/KIr0NiC7B7F/YO1ezDNW
TnqR2HMDXzw0cT0dl5L+DPugXtwzvLYgqMbSa9r+TZa1SlV0H2baK0Js0u2tzWqsO2lOmUsvrAia
+MqZj95YxCLWXOOoJPGUHaHpEx93iBwGrdvH4dWW5ihAnL7EQ/pAuTuBGS6sWPBxeKUlpeJMwzRb
k8NKo6oHVUNgJvDOSScaarto1ZeemDvH8QMgag6imUPI885J3qSmFbXSl2YcxYnaTdytTKVh9aqP
xqvrgghg5m6XyELi6iGytcFM+VKH3Wx8PB7nou1jMmL1+LJVx2X7hi1rHni38QF5hq0NtHbhRNI+
gwftsTc8rJnhUyGRdR5ohyNyqZfpy+Sad/gGr4TyW1j9TRLzgUR2zZOmLAd0pVg2PoBdaLwalm4E
c6W6+BrkSj6cKMYgHFkIRUgfi/Kwjvrf2s5BLWkEAS9fpB30Xoc5wXmn/D7RX9xYhnmSjydCdo8w
QArLhG3NkafkSKBsEpYsfERRs8zxPO4w3hbysZYDnl5kyKs5dsSLALnrp4liavqSZ3N0Enn/V9TU
gY2HzIsAIs8SRdZUX4YbhgBz319F1wdWsT5f0JKuu+rmTF823j1mShzVMoS5kI8qqiW4ZYo0xhls
ug6N0rY+gsotSHswZz6sqFXptE8xdqWcl8vYpifc6UMe6GDaayLlU8RFBFDRhXXDfZ2Px1LkIXgl
mPaaSGRyXb6Btg3CYBHmKOyh7YLeFmDa80rqdDmAnAPHxMUHIDbK/J+gWOIDipJcyV5FMGyh/PQY
Naw7aJ4H0Rth2V4Jx5kpSZoYfSlqsTanZZZjc5jbGXN3Ycv3fDMBu2cJXsLb15yPMzXPaRo0w4u1
e57J6Cy3TqJgGZxITknrLqthbVi48mE+UhUzpJdRsoghu18XdmgZCTvgPsgnigeMOA0wnQ7FFS2U
UzsHSVTmzEf41CAX2W1qccAj1j72tcCeD3gaDfqWPsLnBtsGvScZL1naxNc2Mu1ZlEsZ5pw+xGcX
GVOxlLDetR05TIOexNGJRgbxU2BzfBeNtpHTYR4v9SiGg8R9Yt6asIzvQ33EkihZ91JfjNoPwG49
9F37HLbrnou2XDMtYyEvEL8057Wl+zEiEAwIs+7554b+4KIG5i4dQwOcTu9yvoSlZR9GtKcRVf28
u4t1UXcCM5W6cxMJLPt9JBGwvrrN1eYu01B+atD2PYzUheVOH0tU99AziBO5XSDkp0ECZZN7zfog
BpYcdJAvn9NUkim8uNbuIoptEQdgOlJxZHJbfwR9Uh9T1I4TaBkdPmmEJZuV3+XyNYzILQf/pnj2
AUVTH5vOWXxSPLzanwyfN7trxlX9O8lsALMWCMX5p2gvhL4L+188n90dmbeCEXfJl6dIRyB6Cv0K
fmtkFE0GKKe7UEhjLGY4LDRIlgAf2PPYaMvATl5il9pV/8WL+D4O08WBac9di22PxNLF7oIrBggP
p304dCqwKeIjjJqsBvu7Vu5SZ13/jN5RZA6bStLXOgzx/2Uf+N0B8pojXEgM9vdsvoyY880+Qpq4
vdrcRvRNu2Au/wnUZvH8UTd9By3ebe/19I/L13QD9Wg9D1YcOrx6jfKATuK0X6FWA0odtzet+hCL
nMqHWA2muyort+Wt3pqO3fUE477VAiovdRqHhJpqW/K1fMygUhbfjXUKWQdLG7A8HGrKmr+ziCbl
cdgRAk5DLSd10jQ39pCyaFgvS4dm1LssMRE99wvJmvvcATf1bp3L7LjTzbk7vFRerUiyTyiizLeM
TMsj/TS/H+/aJ7SbWt2UZw20878Gv7YdKcRC8gs48MBulJak/BnhPRKUOFmWN5jv74rmnG5TNn2I
eWJ/7g50aqBaFTKFLArkI6rJpVR8j8cdr140GsR0aXnB9098bgd3Xso82s4Fxk5VhRGmoXyINLPy
kQo6pl9Bi76ZSwqphe5Y5gt/1s1Gm2NNAUk8mniah0o0a6PeCjBsbh9zKI52p37CgN+xb9iYH6FM
QOvzEu+1vt7UyNsTGfst+wsvzN16YHUSsW8bNl1V4Kg1kMQcWMo/d9zVpIpWWhYnl7eLOJe5SJoj
S/E+cJcXLvprpXub3YGKYCuPWWbq/K+t68anNeF8umtaM2bvJ7ArYDXLON7oyKaSHGWjh/LgFj72
ZwLGm/Svvk3UcJTglcf71G7BaNqOAuM3Rb8C8L9mpomObCym5bQ7oNCPZF1iMK3LOgdlU5xN033J
ALA7yIztn1YNuNaBp+UcHVfSN9lh30zRn0E4Tdid0Kbhx9Ip89kMQwwOzJas5j6leVT82MFglV7S
eo6b+zSG9PnBzCn0fiLQN5ljLaP1WpC6AHk3IDPNcZdz8g9+RoNgt/g/nH3ZcuQ4luyvtNU7e0gQ
BMGxqTa7XCJCEdqXlDJfYMpMiQtIggsAAvz66+rpOzPdT9fGrB4qU1JkBEXinOPux723Zwz6E8vh
lTitb6bjq8wB66bZqU3W0MKIiABJdxRPUa7HmJl7k1Evmnwltd3zblCxLxMngvFgJPdtsdbwEUb4
zb6LQo0Ke9NbnPK1WiYC2SztQ9EWhDeyPvRipa6MIKZ/37ra2TwIlUIux9gZUfJQZvZ5NjR9BXAg
mnLakmzJB7GJ7bjir/uT4bHe87afKb8DdcDWHLbImzqKgeP/58alSZMHbO6RWy9h8OPKxZjGv0U+
a6Djg/d9pz7SNluyMmwHE1/3sI38IHvrwmPAA/drQYTKD19L8hzxUTJgFm2wPIpa7iEMZti2X5Jm
g0dx0dFliiotCKP32+CT8GDqoR+vvBFEHZstlXO+Jsbezdb04wHPVmwKlSzT762lQP4ELLTNCflB
QXcMvK1fM4YV7smEdIbd4zKkL1uigrO0+Ju8hatL+qonPvRTBV/JXslqWy3tH1om+vETbF7EKtjK
EG6gJRYxOzsdw1U5H22dNGMhQQtNcc7CuPUFPqxfbicWUnucA0r49bRNX/dAkNY4luqpxq8Lc6F4
whpbGz1JE7QjQktXEc35NNdA0Vg3TC9jFIbtbz7HQ/17RQrFXIaLQIvdtj0bLi3su93VyKK9v9uX
jn3rnQziQoZ2Sw6Lasx6i9M0cAVtjWIHMKcpyWG/KIcXrI/E2UutInHmE3h9rESLtT5PzLHP3pAB
6l2ajtvNOI5oF8hg11eWZAapa43pPnVv9b1qnEjzYcITFRTrTuTw1Jk9EGW0o8fI4dC2xWWLfmk+
hhPuiTBgDb91majDowzMXFcdWrWgmHlax1WKLbO6XHkbqLxJ1ySouiDY3tnIx/lKyb2Md5wd+Qa+
8+vyPpLMotZwNJCNoHkjPKx4l7u9XqupXR9ksGR7hSMhxTuspcDpPHJBw4PuRRhdBZSnKipjbLh8
m30CvCxia/a+wAf5wmO13bAl6NQ5S9shPibIuCAHiodA36AAngc/FTOsII1rb7KNtdgq6eh+w9k4
XwPWQnWPoRshhU9H0R2UTLcm9xSIcY4HNPsBx05/mzW0TwvYIH8n3Zz9TrK5/kmmcBofprTdcSe0
URMVLGx56eZIoiDCLBPWa17As5AgBUv27U9q+cFSac7jGM4VAPSmhI/NWCktjq1zJxp2qkwaUEdr
Gh+XOArzLPJ3YnBLHot9yDOYw+UNLJ5wX3YPaCNM3mMTtzAu2PIdngQyS/dSpMzkQqXquiPkxkWy
TNLlTWyBPZCwa0uDQKQSKeXXe7p4QHmSB6VGqlspBpsVjQpslkfw0Tu6Gv5XOJ379Cbj/bPxi8F5
7n6mQugD/MppyazcnlNbq3LuYG8NZ4FlLjJk/xnctrzG8ZM4d4ajHckRwvQsKSaIACc8Stv44nmA
87Ces5zil1tAQxHlNPI3kRfHqHM3mV3CCrb3DvmpQ1PoVLaFX8PbnpnvuIysmuHceAKQ9bOhYq/i
eCshaxXl4LtP5JG0VWDAKHMEnaEBcP2hcc3RD2Iu6izURTgZlBUT3YcDvzM+PccTtIJtAolPkvIx
T2tzHOicXU+0v6kbt5WM+Yd+XCZ5aF3wnToUBFnLi7b7TVQLlYtofVGb5OeV8aWqN/YpW3srJOji
YsQ1THql8SQoV8whv8bIuX9VAFiYO6twBI2BRgQWEQu6rTiJ10MTM5lz19iC9E1Q0Gl+rFORnogW
8A9X4QPFEgnclfoibsiUS7Pk3RTiZ9IRWwg2iaOqT6i8AljB6jzasGMiATrny9gn98irT1Fp6hIf
SIzljkzPJp/Sfb0nImKfG6t1XWa2Jc+tio0vZ9uDdIxIJ7vrKIkSYAfWRP4WaUNpuYWjaI6C940s
8PkiUiTBUEeHFMiUO4cqjm5YGDQqpwK7qLlbFP+lfDKWUxcH/Ir3NXudhiFxeey1e0NOJAsP2TLX
r1vfbyt6PuyFnjNCucOducDDWEzt/gLYPtkrDmPQYvAjeUU8jFrypWuX13SaxeciwPxchsHg6hiJ
ZwqP05wicLrtdhQQAGW3LHC9f1zGTIznVIScHBYiQiiuh0DTaoqWgZa8HwXUTuNW365JvZpjH1P5
Y9i1/FKsN3SEELnBbUWm1W/gl3xmSqF7vFeKdZn+Ic7a6NeaIlzupVFhb3IyAWwFRrrNb2E/zAZN
FW/7U1tP4zelPZ2+K51un5pBtZQvLIaSf0FHDO5qGyNawkCb8HvbDEpVxPTwqZOj7+UpRULTUxjR
WlaTanBDzoZjnVO0GhGqjUmXO71tYkdrsmiJHCpnxvtpnkRXDGaMIxwsXahzIKzJesjWcY/yRQo/
F1h6ju5m2OLLpxl2E+vdsobhfJhCszaHLqrRGwJgZvCycgTbwPgUoz7YKe5KqsLwhKaZZL7EKHgN
m7cV+ucoOsPWY00vcDMn6MeSfV+qHufMa0ji3f1OfA25p7JzoI/LBA/rEnvBnXiQSCeNr+aY0xqX
omNxbm3UNAW8fAacK0y4fMPvsz8l8KSGV7GTWL5LRNdND8Hoxu4uitjYlgla3ijXCg5I95hbkBJO
153yCr31PbwWW2w1hRyldLfe76VJG3bpHE2aM4+Ehr6GpaaBDHDldW67fX5yhi/vdIYp3rGHjj4o
WIfY9ILKZvtUAW9I3mA3+GX0AWw4x5n14gS/e3QlzGGJorQavXseKL5cdKeCSqKQv1MTJ8/rHMgz
SzMMFN3ozjgKo+Y2iTW1uZTW0XPWiI5iBLCwz6b7/iltsn7DVMfTvJ+WOi4WEp5ILZoqkNugSxvw
mR5jGjhXKEsj96CjTvsiVr0tcdbxt93IGq7aSCUe8YxN41sQptxVQ49e4HrGybvfSbSruUHo4qFm
owp/hnqN9wLDTjcedeClqvYsEo+U06yt9iCw0Tl1lGYXMRn/jOTJ5hM6DyuKdVZje5zRbnXgk7Y5
KnfaX2s7bOSul1+N0WhqJO7AK1H9zkhH2X0q6F5NflzTAuzfycHS0+UrMjdVXgf0Jln2DBMigmNG
RJnUfgXQRmNaGkZFWDStlOjH0jh5mNspeJSLbVCJtEwf+JY25m5P1mm53yI//By30RHsFasmyH1D
UJ7WNV7guDvt5DYZG3vfrnJC/vvWvjWdd/NbHTFli7jGmlmc8SAo8QDAKUD069cJ7+clw2nP9VK4
fVva4yZ3crZctx2M2nbqilVhFg7h3dS/oanrWT5S0iFMHW/kac+y7iNpmu0BcHn80qbJpqpm183V
igBcNEma+R4PJAvCcwvlT9m5yFZ1qptTA6Yub9xOukM4GldfpF2duG2XULzMNrlDVjbNFcHyLml0
U6XIoI+LrYWEr2Kxa+VlneINJmF9rGEpJzy2XMSUNZV2VHS3pov34IhYlPCa8GV7rbc4uBmDlOoy
Zr0ChICVpPS0L5grqmiO4+WmXknz03VjI/MQnexWLUlk+IVFQ3rymeyhpiJ2huYiYs1UTckcfPMy
ojlAhLQYedIfTTzMXzKbX5MNb6mZkHkRcLajp+jToBzTKBZHUc9rl1uxZw/Z1u/vKlHiHG3C3soG
k2CeuSHqbjhquP+J9Flvq92jBh71aKeTi/b6xzQar6p5S0dUm8ZN9jDWUTjdAZPDUG4J2kOkj4rf
mKH7J7lqKG3bnZ1mbu3TgsPyivi4ZpfQ6VbeA8YfPgQfsrmYGq9LMrvhHCc1+hu5LLc6E/B1hBkw
jrEpo/HbDN0WzQkMAvdqdru61VOnRVUnW3oXIVVVn2qhMZYOPkx+4cn+AmvC1AePy+x6g4E2m67H
3k2nhBj6tkKPOaC/yuxWDZFacFehKHa5XNvsisFGlea+S1VQuGy25CJkIrJyTsevktC3T1GrbqWl
cSnlfu52P+ddMoWPiGPcr6fQWXNDYu6ed9SKuerFhhXzBUYI1RyplF1NxjlyHoVJn5sVsWW46M0g
CyTrRD9w1Wh8bmM57iGk/TMZV5w6q3dlvc32ntEU52gbBetD0/AaicPNkF1Uv31A9Mn29xX77R8j
sXDzpTSUuWy8L1wAI9jjJrwPcx9i+3BM9SXcXZXQPmqrYWjcTU26k6uHez+sdAM4QdIrFH9IzmCG
F45JEWAf6rcXPDpZv69PbUSMLLBxhMCNqI/W+YoOHL7yfKX7Y7CPJspNT8k7tPPyuyUmpqdwQE0q
bJy4+dB5LELJHvkIwpPtZjV2QfslVXA0CfCOYlu2vTmH8JY2F7+ClC3oQsh0HciQ4+JvTfgs69Cu
t5CeZemB0IzPT5BJq7UYNj+YZ92q9hMkg1YlSrAFDKPqCa+yY3sHbocm6a4Dh+tPYsfuEzWo/qDm
HXm/1Cw+OSVQkJJcZHAtz7c2oncdJyopLA72m1CJ7b1p+yE9pnKCAA2nUAeXbXgTRmVXt2o6wLdo
/U4bB5YXoXc4bTR8NmShaITKh3w3PMuTaQg7Telo5VXr8YxfYRdlekplFiWXaWl73NRUtaUd6djl
Awpak6OVn7Kzjw1ROXgegwY3HEzzyr/SaEvUDESgJB7xYwcqB7qWyzJk/SGNx7W9VbUSmHqIZVNl
dGN/athxhUVkCXhG23DDi2hu+RPM0DpRzAFL2uswBqLxjCEg81exiX30TGrkFv9OG6j0bzcutTkn
EOOQ42zrfrnnwzDFH3s9yuYIgz/xaTUibC8RpvUdT65ckruoBUBQNkvbBvc12WERkkcNiAg86Stf
UEQjrPeWxg8Yp12DeIVvCDNK4QSjSXIbA90kQx7g1KH3JBnDczh2qS23dB7i3IS4GJcOyzHxsSPZ
LA90wBX8tg1yJZWrnaelTZHNUchND+Ob0R6nGyiu2d1FwAPfwYTMPhdchnUB83QtShie2qchRtJV
qcTIoNjZME7nKCLNKzMd4q+MCIAcGG0mNLtsjaZbidg3UootTdsnN4bBVGjPw62Ylt3p+9R0czWM
BmMjRpBBHgRvo+wTKFKyVWPaJzNYKzTa+Qo8anqEutVOcIzED1z1PGRE5rUyjT2IFDjm2xzVDY1y
wBdY7sBDFgd3swpw0A5rw+GhE4xZ6/OUDqu9lmiyGpczS4h4r+Msa/IspHLJNXKj3huJ/0eH1CVb
Pgw7Pgds9Zd3gN4MUfXgQnVRdwt+QcOY7stpwz/Ql8qFWNrr0Euz91AhB+bUT8maPGbbsImK1bjH
c+JTdR/2oZa/+BLA9Gnqu7orOx82KRQFBCsfaznQ0dEfa7IH2a/YqgnAg51NV0H5G2B8GqSmRarW
MMsdWnH/v1PB/etusI4b2bVCTacVeZqnMVv4HbAy+r9kY/51P3iJpkiFwzKduA5d2Y9S5fvY/CMZ
499+uX+vP9T9f3IX69/+A3/+BYevpa0b/S9//NuzGvDff3z9zH99zz//xN+OH+r2ffhY//Wb/uln
8Lr/+HfLd/3+T3+oRt1q/2A+Fv/4sZpe//318Q6/vvP/94t/+fj7qzz76ePPP34pM+qvV8OJOP7x
jy9d/f7zD3B+//Y/X/0fX/p6+3/+8X+W4WNsIWH5z5f6x/d/vK/6zz8o+yuL4zjkNAoZpcmXMGP7
+PtX4r9SimIBeQxjSFf7UgyPatENfij6axyCVIW3REqTCDr4P/6yKpyAf/4R879yCpssmNhSSqEP
yf74f+/rn34v//17+stohnvVjnr98w+gml8k2X+TT2nIQhZRZG5i1SZF4vC/7mQtbNU+wAlQ8WVs
D/U6NSVl6EqnvUlBN4B4SeZY1zncnl7ibeBHMrAfX806DrWbJgDO7NJvw95d1X56jT07r019SZUv
5RKdNJB+Nc2n7atN8rGjB7Sj6DrG4ZsM1uYiu+lKrnW+opYU8bKwMoLQ6Uc8ZPo2BNuc9vuDYJMo
yRiTs5PRTejq90i2pEoWjJKRM3mToBbB8fgnsJ0pp0GtimAmdY5U1Cd0eae241m1m/Vb4FuwSNO2
Xc1JR+6bJVrzft8ftcZulK27G4Db/BHwsHnYur0rwhnmss6u0ckhixtz61KtIlB3Rj2tQr2EdMwx
ooUPRNYa82IHMM+AFnAC4e5rO1xpiaLX/T0jeGHZlwncHRLTk0M2yNvJxPoE6Hw67C7uf642PDAW
wW4gNXveDAbjN5I3iiFor7bOf58JSYoIoUrFPrhrNLUNitKKoV5mh77d9NFx0eVmr81lkei/BH9Z
aVBt6aDRPXYvzpPlNMQ2egAWyaosRpNmZ1cQtKKr+I4cNAu7W1QR27VA2gEVhdpf6T19BfHyAU2U
BeyVkQKCfVrO04jqBgQl1Mdki9/GwQK2avYfIp1QpPoeLOQ0LUCQzRNpxw0411qr3KnlJQ2BiYKZ
y1A+dPgWMNCp0Rq+ZPwu5M2t17Zkcn1DR/G4MHbGfLqdFlZfQ3w0FXSlkL7XAvDZ2KGAhUtBt3bO
92DT3yxwidt1DcdDuE8/hkhvP7FOvJ7GoH+xS/oYaHj9FUm33w8YAyvFd5AGDBBe5DoUkIBck9V5
INcE1zFNcr2L9LrHlkMusN0FXj+4j0T3MWb9UXoniwnQUKwGRGd1YHXmRd4K8IQEU2DZSfOzC7+p
pfu2cJikkM7Yn824aUA8EKi7ZWOYJTdxh4m/LwZAWAf5JdlOASF+A5YRn2kW+grtS4dMbPk4bfwL
zO/r+3hEEFuHjGwgkzIpDNvER9vjjmmFe+FgSKq2W+LbOMbyT8owxOzAA0oOpemp3hY4vGMwfOQJ
mfMaiNuh7uUYFYKBvSO87S7Z7OZfkqTyxkakojtYZ2O7woqrdPbZTb+yFg9p/7KDtitwfhW9pscm
rfXD7sz0Njruip6G/UuKUO+8URFuzqjrCt9z3CjJUIxf/HISmEe7cPCusBspPdqkh4T4nxmV2w2n
ajhbt45lGHUAhic9AxkCI6YPC9sxbHuz9eBVoZptE/RFgyDri2lpU6Dha85pmoyvMiHZ/Ro26Gex
k8MOGypY3oHP+hUEwXDymBHHYoH46cYpuz/gxOy+eqrWFDTdu5coAIomxxkt3OAF0fmwG/J1wzD3
KJvO3emRbZce8+ZjShGcmqceYE0us3lpgAKAfwJDi8RuB87maHeSVBvSBl6QZYuzagUw8iNAhPUZ
vdmCVtmOeJBMvWdYMFgGgidzid/bmtev0Nz18SHyVFUr13sV+W4ofCebEwlgFQbM0g1XK6ApizEC
nGvk1uYbINSu3HmKZfowDK5Z7z0DJYFL33ZtctPxebvH5LH/WuPUFW0P/9g9afXPblYAyUctsGBt
vqKFFB5iE8zyJzVpBEh/2W8jB41bzqBGWNDcMXGzwH3ysCcGUHVAmP02RnhS12TBlax39PUp3dM8
HrA0G00KY/i47WCb4iW6LGaFzgCf9ysqxT0AS2SPbg6XC22S7QNprgsgYNA7lV/A9YbZ6F9SIEFX
myduKFKt8FQBxgO4FIy//dpADob0xuslDsVhiDZSwDgsOwQQ4FzGKEjLAUfxLUkC/gaMra+CUW9H
ADY11J0bQuxycBMK4P0g3ue59iQfaG9/IJGP3xFS69Mso/Wh7sl2aBILGS6OuILMYAtqE02HhjX9
S4hXr8wOt1+WbO68T1IcJOrqcUmoG4ErRbbN/aCTjyHromvTyPGHxlmz50PUtuWAHvsFjfGKKHl4
Q5AVU1BtoLNsRp+DvWLXmrv1RqwBwlOGzIOyZiPhV34AnpKpfckxPq7HpNH7ESMcEumzNikcbYcw
nxVtSugNSKXUvl4r2cCpzQIsDVVqMKa1+0ON+JeHVtTvWjTRofZo76OeL8Xo1HhwpqPlCtKlclql
b7Ns1p8+aLvnOub+jLmPXDIMAZWi2yxzOOVOB8OS6aqJvkQAvpXqBNfF6bBOU38f1IYf1G6322Te
XhLW6hO0iUkxpSLJkbc3PKAlSkvdbdvRfcFTasBp1092vkbwSJ8LGcFze9vTUzjuplwGHpw4NsYO
tVTxD78r3HuA9g5BrPkhDsTrzGv/iaTA4Rrk61TFS/YQuMG+JAEL83VdDy6G6a7S3xHDsuVws23w
yzgIO7orC2HGEtunuo0rH8/NQXSAchj/ucC0eAcPJ0Vaymj8qRxMNodO5i3tS6pXAgAuKqcJafXZ
gCmc1uCgh5n0OWYNfmB1cmws7H4tdsQUs+IGb77giXlbvSoFdabMDHNQk5P+w667fByJ6L5p51UO
M/b1DfQrLlgw3g2eBUfdRfGN9Ft46FPavnJns0ff6SQPkcdTKYTrgaZutjxRXXhGD/FIM4lpE/1W
m8RQ7IxVlAa2dF16N1CIWBdeYB8xLOXWklw1oLdZ8MiGBXzQTB+bgH73cBR7w97f9yFw0XXSz1jV
Q6M1QT4jSMlBS1Bdwy2ZC4CrfC9Gv/UHPXhQrBDp2Ln+DOahbBoU5HlMgS+aOs7h4q/LYR0LRrsT
Bbp8WNkG9grGQAWbk7biw/wchuF0SoMUTYQUlfRjsQ0Tz2c/f3A8t2BqHt3whB25E6fse9ZCZxTH
t6HtI5C8dZXu/jDMydFkv50CnbTIAchhxvIMh35pAU3Ny3bb8AmAqf9uWkTobKG9X1FJZWf7Qw3c
C7X1qGdWIQPTVcyQtGxBel8AvUAo4UEardlLsO9RQVL/Ga5KV5b1UNhaiEdIX4NsCsDtJjT9zkly
5JYhvwD0QWLrMmqHT0Qw44vb0wTjwx5WGtN8S2NymBL36Zh/MWGyl5REO3qjKccZdEyCZL1myQBg
wE5TMdrVnJCli/jQmWTHBG5tX1qOAHt9UXuk9YZys9ZHxN4dweyVewbSCkzUfgog03vkbXqZVrMV
KxUPivRc5ToOw6PeEp8bah9EG6m7OuHjGXIbiT33VuWtp5d50boYGhzovCmCFAyv55EClNw/74Fq
MM8r/+QJtgwUMIpCN/U1TF6LLej2Yxa2n+CAkrIGEHSlxw5Qfq94kQKhZLmLAGuPbH+tM8e/CCxz
M8HfwcDSmv2IGb9kQcdPOqvTS2IHmAaAJlev2wK4onbDdpUsHFav1O6nLTXxlVoWrOAuY1Dg3hXI
t4W9gO2z9A55dLrouFTnhfimzAhSS3kLGdE0x7DnnRQ91j34i1k1dylY3RPrNbmPssDexGlmPyDW
mR8FVBNvFOXtQHS4X/qh3uucMz5cqyBETRudfwb9Ok8VgZ9rMWVzVgBZ3ouJpbZwMRQXERC6W7pZ
0NNeUkCMaEbXCLxhztLOfmxYIj92ZnS5mPf7eZ9lWMZkjG5VpnkF17nuvHERXVSMgBYsMJhCbyF5
NWAFr0nPuvsRPVYZjVrfThNCnKDhCfMp8d0D9EVpTuI+eMMRwH8YKZOL8+jo4RtgLlzj8mwEQiDv
5buI0QKzIYA+PZ2DUz1vQBz17wH+cZwJCB2m6Bt8AY9d01YpOQKyf1UtO/P9U2xzEXPySUKI4jRU
hzlY3yo1w/WixYl09Q1s4bdcuq3olDjCej6XAX/Wg/1At71eKeg3AB5t36F2ag9Lp+/ABvpoP0FJ
Bm0MTLCHufl6TL3sykV09rhsdiwEMs6uRNYv+bqgrtpN2jtmBrT/O2h7Pd/32uq4qrO9r9hSb6dk
cvWbgjvzeRv2urKd4lXvknuAhA3+fYmyHDZoxiHDeLYCLu4oDKz+HbYSUOaqYTDBrFLowuWECWZI
q7jdIXkyDbtrA/ucjKoHWxzEYEwgKp2/GwIBbj5oBxvSfp5/mtisVTaGQ4GdwvkNKwxg0GIAfsdp
de2xX81SIY57+yADpIQrDCdwH/htvaYB3pucEqzHTJ07dLJW32CF3V+TWb3IsNNwGYGTxAxz/yAf
a7deoyaiWNSKn826Yf6LGFLD811kGMw9Tb2DCBC+931Nw/d2NWGEszrWR2hTeTnwUB3YvPFPx2lw
4IaSEB+LtScJ3fMRdHhWJZPsjovol+uxRTYOsqbMsRm28QqQpfoWYL7No06lT24SgBiRVniSVtuj
zvR0ABYmTjNUGT8Dr+tLPYbLIwFSkm+ERhfbz81ytsnQHxnOjato7eKT9F9WiRt7i6FU52GLyxbG
a1omWz/la7Dwas667c0qph5B3e+VGWgMbcaClNtii0yAidnu73vNEf++yDS+bboB/TkC5nEyS/u6
4qQ4QK0yoU2x4iCEX9HG2dEeWqZNHmg0k/3U8mvIAgZM7Nu0FGnTvxqW2a8nNPoecPSxuapZmwei
9WsBGXyMoUxs3cuAEnf2tDdnSE7C36kwkNuE2mRnUIDpZQD5CYICxM2tDYWqBMIMfQWNmjgPrr9h
PoWP6Nx/0AmuPfuSxAeJLxbYrhlv2pnZ8woX1srFhHlMh4st20T5w0iW4DmjfffZdlkKoh4GfKPg
yfdeDSgGge4fRqjXLiRc28rUoXnpyFcglknYiEmvs3jMhzXBhCvD9Qh2CpqbbDfsO7bAZpyAG1xq
GdIW5xyeVxWQI4sme+PAm+TWnyVEthfldHKKsYj+Y4KoGY1R6KUscKH0j4ZMH9hnJvfzFtdHUNTz
TZZ5CfgcPUiHpPgdhYi2uBEaKMz4/2XvTJbjRrIu/SptvUeau2P0bQAxMUhxFEVqA6MmzPPgAJ7+
/yL/7K5KWVuVlfWmF72RZYoiwYgA3P2e+51z3TXS6/qhku19duMHfPksllZDLuwQ0Ybxd39qfX+J
jn8T1f63kPm72HmXfe+bofk1/i5l/k39vG9/1s9j//PnePfR/v4v/x8UPRlq+K9kz09Z8rP/u+z5
53f8t/ApnT+gACXyJqMTA18JJNT/Fj4VXwj4Wy19PivtSiTJv4RPaf8RBK5na0nJ4LMPYAf5S/h0
/lC+UAH5Xz4uEV/wXf+B8On9GQn8T7onz7xSjut4XE8KH/ETXfSfIuL8clAO5O6uRPJql+NKmCiA
oaKUPm+lWINPrZ/UoMRzVqR30+iPtMrHsh/OsL9BEVKY0l5ecCS++FOdDVFbmMTc68ZNwZ3drGMK
ckKYVnDTjrLOYeeUUrC3iyqEHckBeXXXkZaWHRBc+vzkQzJSBkEWendOPRgRrkkDstlnYnLZF6xV
Xo9OYxrOLAMInpYEfvfYPwArYGpHjnWFfQf+Yn3drMxzoYog18mg8Nc7Z9DJV/oKdh7SrqLZWHtV
y8+rHMJBHFNkbLJB4rcnxxrTaocSU21hHitQeNvkuo9Wbxk7nnMfEWvM0s4+2LPXeHtAyvYqtxbe
enJqp3zTfqE+MW2xgS9OyuS+30b9kTLs7q1JxuBHy+behwNkVLYjEGemXpwm6b3Fikt+SWRH2ZKT
HFndrarU1Y2ZC8ZL1o2i0ppcZPGzw5ie5hn8x4NTbzej9oW/UTf7rR9sezGnsN65OwWvTTPY8tkF
1t3u3LyfbpnZHSx8hmQ71jv2se2m7OJuuB8otsszIl0w7lqaWRcFUAHDNZjlrU7iYDoA3GBe2c1L
Hb82LHbOwWgrrU5DjPV3l3hdbu87dulvWJkaudsAb7+nHqhdKNTq0Otzx3eRjZa7l2UxHqegozGX
tnXwHR0ZT0VuMsNeuRWuQVarGiCKwKVyD4KkvzDPGA5Ceozd5Ljj+WtYXDOyiI7xZn+H9g9usUh+
raOLGoSM22FgHRvL+kFMJmcs0Am6nYTZIoFmwy/pOJ+ZNdgCmwwSmLYcg7bdlXmQPU8Gzoc3qOgO
QPuLHVpb31s7b1P2F9Ugvu8KR1DF+avrPnGizhVy8URfMkvLjbMXiKuFWkpoKUhXtbwttYdrfumm
+rsarawPAeBltdvgyB5BlGjqLZKS56DsBo6zrOetCG0t+p+pquLvsanqe9925LdMbHl5QEJeqF38
rkYjnmO34M/MfA148jsqSKH6Yyxi2s/Zqm0K5aXePrCvtPc09yeCJLp+2dDbmmC8ot4uCnR6HaiZ
Mm6ruVE0KoZdJlSThYk72ICFsQFMIL5Ebm9lkcTfKyMd/9hWjaovLrxgy61btcNznSj0FT/W+CHm
URUPMnfVU7y2xa20Nvq1aV+IH2AwajskGbM7d8OcB2+5m3iPozfqt8b3S8DkVvrZmUPh2JxTU1b3
XdlQYFWloibAaJO38LpB8lMNK2cx8N1A8EWzKfCsYK12LnQ1bpVlKT+bNEk1S1m6sU03ZfI+5dfP
R5f5tQkzygCIaDVXvjMrlYRMXpoSgiS4Ar4yYW8N8gpBi6vtYz9fX7fV2On9XA0AKZK0puKpXxhJ
GtnC8oqIk3VyclTamaOnyM/aM59rKfdubvo1nBCfksjGisMD1Xm92NUZ3jhQuArouJh8zUA5PdmA
IbWsqqid81QcshpXCz1l0Ktw0IDrYARQhrzeObsbLGVDQklPFxzeMQxEQW/H3mFFxHiHgmveoYHh
mo2xWjwadIJMNC6Zve3KKVhz/kxGOs7+4N2XQ22+Ia72Fw77FBqkE9b0S9Z2aaPBc+wnbthF7lcE
P71LHCc1+2yFC+TMpCGxWh44WkD2NpowBgSsw9ULAKV8znjpfZyKlIz0CcpgU37ylHUVc5iWeJs4
bXWsyR1Wnl2wktgKSd8N1V28weldxqrMKxSNPJn2DnvQtCs2N8cWFFej3ntxVX/Ngo6bYsoSlMWx
0z4tHCvedi4hY17E1Cd49FQt2XuWCbRYqBERRJpH7YV23jhwsrebm7hSctgXSeDmYeJcT96spkLs
2DPgk9dOuUTUYq9LeEhLq4vKhDqEiC5VvWZDColM/8aVO5Q9uYYCZ+Kryhpthf1UcPPN4Dk48urK
fYdWKxLMeXEWMVVjS8GNsNQzUNl3fiw6E92OvT5/D9zYE/XZMYNrzGvsVTzQO3R0+ePKRXyati0r
duge/pnzbzUf40wVvxgyWX5ywfc/Kyvb3jmh9t9T5AZkx6bxfjBv2op3K3DrK5FbyNT20De/HFwl
x2Xzm0spt+3rFRq609hDsEfEDVMC2y7v4eS7MsNx1DXyiZAEiUkjT9Jd5Te01xip7r/FnW0ApbXa
norMgum0xvlG+iwDYZ8549GUOTnz6ezre/iQjBaEENLdzb3q0h2yNzGSEC/y7E4+98xkCo+lkYcm
o4toZvSwbPbgiSyBWNfH/rwrY2fsDk4OwUCSUv/nqPhC3KXUQN+HxSpwe3Wt7dAuKdfgMbGZFRMO
Gc3pT8M4UsZbSWDWgr5EXWkA/mLO7I8Cwj7lG7dRThejkmp5ICbLXdqdYjpDcJtoORe3XmLN+bVB
uMX1i0dNXEQmyOGp/cJf4tOEKQQUWycVDpDVckvxSGhhIEPf6csKkNPTNeWw3d4FDW2sSz3iVd7R
a5Hf/QBB6odcgTlumzIuLWbUZxUrU6mnLFpNEUOzAVZvITiq/S0prdyEtoAHi1mKHBTDbqJCxLE2
ivg8TCvgkbeNlrMfrKHOX8Z1rhuci7nITzHNGQouj1VehgAbvDF6VGiqjM6c46+TQ6r5XphaOyci
9/Gx7GZdzk7AwlXqrj70rjuLn13BMrazAluJ4+rlltmiGd5rRF8NKie41QQWrb9GvYgCCn3w+sNo
V0F/l1GH93exKHJ9TnUhN3dfcbbArrCJWmB6MO0EaF3kNj3qLWmSWwX3kXxr4FN0lI6L4GPK3Qpn
ghPzi6p0ojcKWOsgIldLYjs/pgXn7k1SzGvxQKtfbGHPcdo61gMBdTdxC74SipV791QyB9c7kPSK
J4HbtLFDe/My+TqITWXkhPochbmRXZqKc15fvUDutdGaq67z3xmSKt9w0C3qWAUTYasY27wjE1+9
lVWiuLZPYiHyndq4mSOE3Gk8BN3sE41S9gVdZbUWqEhizobQ6/NuvM9ZeMpLmqvpp8UxGvIw9r/6
OAn9gwzWIjtIanN1tAMcPntTZ7WCHZYQ8o2Llh5tm5/hjNzm5lMbDBZi/QQAGjYeDcZbixeGJxKh
BfmZozYmldbvvrEmZNPBnYeAW12KzAkT8NngfvQnHnMZlHZDAzQvO05rqNPs76qb9nAc4ldni4IT
POIy5+9i6+yrCtwhlYPKxpEn/QUb8gotfuSAQMcaaw3PW6xdVr2WffMzvLXmP22ne2FCXJYecLWM
btgb40AKxmBfe8xK+VPbg2DXysuJD54Rq4BhnfUytjFY7cCRmuZITQty1/REXe+GDqV/1+vKC25k
mvAW975Iv1iyBa6faNuJcLR7eoi05QuOKgiH6YM99Qj1tdugkszLOjUXh8zLHJQ6XhuUC3h2AnWb
1g+LOt8cjHRTUd91S++lZFIEnbqAXq9EYJMYl+7nyZ8zZDtprMhCC0eoS73C3eNORhUu+GH0bqeO
8J3R6YsBF8yKPpmYYcWakqcGTW3Q5vtsbej125A2P5M2K/W+i6ErvrVl66x91IGssicPWbtFmycH
5j91jT8HE0z36PUFfoRxQmjYXL+V84GyQ7tl5LuJcpndstAT2tNiH1VYdcOsP3tsorTqCjsTT2m/
xu6j2yMHjcj31iJ8YuuJMX7h6JkzRiHp22r8K8b0/+sH/xPw8V/pB58ZvPDzx/+4cJz70VT/TE/9
+Y1/yQh/sD0wZFCDLkFEAZr+LxnBCv7w2F7REXxPag9pALTqLx3BE38EnlR4uW0bvopuyj90BM2X
bB8gSwOy2Egc/4GMIP8cCfAPGeGqHzgQ0JSexOH9ecG/ywgkDuJfBRANNf0ednav6f3gwAi7gboV
SNU6wtHqS28lQwMSlcpX0kuyQ8AcjTPmYj/7tJkk+BUXjfwF99DcULsn57Vc/cNS+dkLG2S7X4am
7J+3bVuOft21DwKO/uKtynmrTdcfG93CSbqsDHiY3VV8zYDZv4IT+VloWsv7gnCB3y5wasRZtSzd
HHVl0a+k6wUzLUBjOc+myCd9X+ia6Ux0iEvyBBg/Pp/Z1T15IPQ+eFNTYNVRM6q530/lykGW06j+
2TaxRxZA4pLcGseWY+/1KuRypOzJfYyAgVIhqJWp9/VM4XtIumpxz3gP5gCzaTpw4CHDYTk7DMj0
w2weqgLI2mL5ZDJFF5nKXo41YqH+HDsuQotXdgn9Hm/lEtgD3lNyH+7NVrROmDWD7x7q4MpJqWCl
/RhY6DAVW99d5YJIhWYDegnLivkRx8p24n2s8PGFeMb827zp6NhKVvAyXOLZU+wPDrZzXTrrjxEs
GLGo9Vb32M6N3z+kJpbX+Z5iNFQvPm7vzFrL54Z+IthAu2T7pW6KOxAr/E4uAQTyoDraRZxAnPqd
qjRrb3oNgBCutAsPw7Da3+TI8v1YarNybsBKlYfuMIzsRIy8OuQlp5PdWKTtvb859fSyNQv97kq3
ZFNqv9IDkdaj+CbktB7JQ0C9oq+Du6juEW4ufd4H76mTwHzncWKOYiMT4gS6aH/eZJ91IRDE+Dib
1u6jiWnlLxrsgyVcWfV307rmB8xA99bQaL7Dzp6dOpeW24QblPSwZKZpb5injIFNeNtZl631Uuih
etIL0Gxk1syPwEW6CzEDOTBh6avntqz6Q9ypdduPa+Pmu8EkxWsj++6hb2xgH0A6MtXymVIXa4TJ
r7EF8YdbZQsRK9ZANzAYtuPUNCLe2X5fzfhptNftp9zvUpIOZIyrdK0/oBMLbN+W/drJSbsRjenm
JxrA4IRt7nsknzUVHvne+B9J6qottMlXfSRKpD32gau6vUx9/77Df8AOVaBGUN9oicYgEj/Zk59E
5T3Zcf4RWBQTx37i1uTuHoNd4U21ORiXSUK7Xmb1XTDApu/KdaCFwWyr1sXXAYlkLcUqDjUP6zdv
lUWyo8SR/1nYIFprwHqnNEuljbjqXXnTf1Y8K3nN6Bg9Kv4+4vxzos/1H2Vh/XUFeq62o1zg1N/H
bgxD0VH/cYUOe+eV0Ujy/8sr/BaBo9vJ2FXLFSoMJ7wGnzC1f9qD/lLz/xmJvUbd/GNB/+s1AMQi
NqtA+e5vujCWooFbhdJ28iPLdU5Ug//mCn+mMf3jEoGSrkMIDMJ3wNak3N/TmpIWOM3Or7nMY+Ms
d3gmxPM2VMGXLHEseRE9hCWvLOEQUgT1Xe1k8V61fnkn3cTtosAm8+7QLVP1BQ+742MUFev21stZ
VOSL1708xm4mllthibyK0Bxh1//1m3TNBvzbK+DukRqcDineQZH/LW2ua4qlYwgxcd2bvBXjj0AX
N5hI941x/s2Vrh/o71dSWriMBvbZsn+f3WQ5ckhFieNbrS2t8z6/zP72WKfV9m9yPv/PF7KJqnBc
ZfPB//3p2Eo08azGCuNMXlShVlLev2bavP2n75wPz6Qdn1aJix7220O44LYLVkmRJNCR7FnQKqwD
Yku9k2WKf3Ot66369/eOFor0xfUPzUnot2tlPhYFkdVQnAFpFvmhy6FwW9zswyX1/818gj/zkH67
GC9K0LqxafuI39OwCq8eQBJTZ7dUdlh6r3Q52B80LYwu+PDnpz65AYOwh38XYCf1n1Gsv1064AX6
pI963CG/342GXidmZqR4VKvpxZcz7eu1Jw4hbCje7mujEbMpU/wfqrSokMd6e6Laa/bjANIUOX2a
NcRyrNl93jieCguvRb1Kmxg82LuyM62hwzxjpqtCxXZ4yeXUfl614m5xp3x8iddMvscMnv4aBx4d
dKykHXWl2yF6SY9ZtTurmpJ6n9meWcHB2t4Kcy3s27zdxjPqN/+a8m3+VramJpEnUeaz1wbLtfwg
HKV0h+DJnSozPCUERdVh0jnbclOJWNiXpDXi29i22UNZxDSiLTvGqW48a7sRrT84OzvT2ZM9JT/Z
H5J1t4gaACJZNNxUso5UUUjo8tkA96rLBHMGdr0k3XNH+d6cl9btDysQ+I9sTcYHHLXNuVJpTVxb
Uu6dsSJWBV9t2kAIzkjw8+TZdzYq3sz+q1vMvH7Q0MmYG8uJcGT74rA0sv2WZxYy8DZtbR6Na1Et
9+3W0USjzK7uqn6dPxBHmkuXdHaUdp141PYQPMheNREZPd5tQMJSaM0cpcIEi2Qe2a5o7pVu4Mbm
eRTTc7KUeHlyrGGKMn1oFpTjITGXxBtmYoXoiCxE5AxjMR1xul57bIVPh5/JJsBXtZ+kiGdB8a43
fQMdW5zcZokPKVrzI4dC/Wxq1vAjeRKHssIoIcAGuO1s/9XyZHyLZsOwlSqekts2K2pzw4epDkPn
LxGk/nwzNQmavegTfP9Om9cvtLzs/bWPtqAOs3zcTppexQ6fvu/ejokpjxvpVa+t2mAz9QQbMnv5
5HBXe336wOEBFnbIO+DC3GtzGgaITROJF+hgFmAilX92Vm2cNk8T4Hx7WGLSDy4Vb+W9TpkTamLN
5lFD6q0vBfeOfTT8OOIoUlkVnFXKzg30y+hk5Z4k9+3SQ0FHy9Ca9eQOaKtil6kmAB1tiGTldGgO
wyj88qYz87UzBRBQopBkSqh7UyRD/n0Wtif38UKI0Gl1dWmePWL0PobG0g3D7GP/XBLjVURkfJVe
uFbaffGKus9uR5yDDerUWrkRUlz+tdvGnHkdzjToGIZPqSPMCt6GMR9Lu9rJ3rfOdS+8KWo4W36p
mYXsHDI1mMiO7fFQO6t+Th1cb+7qzAPuBzV+4D9MD441mZO1mv5hEdrj6Oy0v5Q0zikXlTpkuRWc
cJ9NH0EnzN5NsoGHaymZWiidkp5pltGB3WUTmRQDESqfh5iYFyBoDMA7xP30RzPp4CmOyWsPLVNv
X3qbCRA7sO/tQyOGNUQiYGfwzezeDKoFJFtYdQ/zEI9vnp0GH+vaSfJPlsk+Wt44PswTQjI4YIav
se+qm8zrpfXBcG9bogFm8MmJpYuoJtyjjFq1JNbec0RqwpRFbj4SsAM9tK1fmrpNP6qe3F4a19v3
nJym4GiqShNj4QfdGjoVcV7HxVJ5Sh88zj6vGSEGuwq45giIyJhpwSKe7XHYVb/M2AVR0dpGP6HF
9t5RMPTevQgQNnWP3W6Qe2m3GX4htx+3W9dBn911VkIIOUK07k50Djex8+J6eaS6NN1dL/NyAnV3
DW0IJoM5HTIjwdH4AghugidTFqguBk5CXNTywu9dg0wG5kPkTH54H6mUGAfisHRA8sO3jnO+Whc7
92vnhAG8BWBiStCx7qQ5KsLouqPv580PUj5Kmp+56m8I7rNMOK3WtvdLTVdtFoP1lAq/Sg7Q6tnn
La7cz9j43f2a1+2NblHkomZKkqhjWOxr0NrediuHTNxZK96Jl44Jaorwqbp+AMhLj5Nt+9/MJJl/
MWkmSR8QGlvUaWbY2p9L0ghAs5P2UvZJz6jP0QnkuYul6fdFs27wrNm2tuaZui+nyy2yrDn446ac
B390huptjDtDJyFTU/aIPaza41EVNxP1n/xaTqkkKAV3BdlgnB9vO1nOj1Rfm3OSnVEweiZJo2RW
ySfp1N5T3YKuhZvXriokeGPGh0Srm82uW0FuP1Dk3P4TBOHKtOByXYIDvgiZnBZsrep1LJqWIssz
y8Xv5+TUDK1O7tZZooJTgvfnVVnNc9ViHefJGbPykriTO0dQZ/qhTIzS+0WtFcDUUpUI576mwyeB
jytcGP1AwjdYNxRDsnrlIR9KQU9JYP25MJ8OojJHu3iaNU/LaS7oXp7YG/qTi9xSfep1Mxwzkbhf
Kqwl1Q55ezGHWM7jaTMSWAHp/21jAfAPiZPVh8Giu0iIXU7kV+nRFHM8d0h3hUrlMRH99DBu2ezf
Vm26yNCZV2J3igFj2a6hX/3kjFvNO7sY8D6evmQk+AEbepw928UgKAliZOZcxfttCmjBr5wqjj5O
Jmi9nKEJxDjB0qMyoGjTWZGkuNEwW7C3+fa5F7OUt4X2DM0/CUL45DSO3+6LaRbPVepa9XHQfO67
QfQMFHftNXmyKFLqg2k35/OWpk8s05J0FzFP3amLcQS8FYQemk+VVTLqeKi7Tx2TrIPbLMGBFTV9
2U+XRlFFHZCvEQiI4uO3ZrDcymYqAg9JJrfCeM2XG6jrMmw2jlZLMZYV7hiihI5qDgzN6sEU5b62
M+YFyGJx9jYwwfjNsgirrMwmvCixW3Fy3HIqbsnay11AdNsqItnnku5clzCCmAZztyLXSHcwuzj+
oIrvmIjjmPyVhMOMbYzI3+ATYW95demXQBOyHgSqpVfL6OI8FvyIft7ct00LNIggGZvjDDpRsNb2
hTwlxBm516HSRX0zFFCnmGxI6LCroUie6FJMc4SuV5BwtVV9BDObHLTrbZyg2vUlGOphfhY4ILCB
5DdB0hHMiS4TmcS+2ibST6mzFcfY6PSQjGUXEvqUwKGTigDgQ7xeuRFItghUtzIgViUCKgxuC1mK
4VdnAYioeUBD6zL3OJQWvO5KGMbIwOGhmh9JcOmKfTyrQp8m1x8/pQCn71W3tASjNVO7t7Z5vVRD
uzi7YNQOkKQvlvVgvAHUx6CdwDA1FbFpQ7PKWzUOILiYp+dbsY6NutOFQ2zQMunyW87mysGA2J0z
0YRFvmPUt3dZGEDxkJOY9rDgyA4+oHKT5FWLuo3UsOmcLc3z32Msf4Rstdu+bIzhMGGJd2txgoCg
Fj08wjLWgBJEWV5UJQNEh4BcTI3fG9dcnhIVFcRk1KQrY5bOLdj1dGiadqlvHDL1vlW4N0Nifmrr
nTJq2vBKtKv17Ncp4Tz1lpH0wXu/fowEfq8/FNFz3TfZNzI7TH5FXLkos756dkkrOc2Y1Zpw6nXK
WQvxNmqKQOJ3y1q9h3HBGzDMSwoBNtgvhAlQJ1StWG9WBMKzRXhHtQuc2Apu2THmsEyJdgE07rpf
tVNwgkbVpAFYnKEiLxPNoJrYZGdfay+Fatx6psispAv4TZowzCOP75dMlC/tcBg5yg8oQzsyrXkA
iDUYKxJ0RvRp3KPrtuMcefVlbUlMuVFs/qNROYmqZhuCT6Rn1HuqDPfTJFZqKKeafpWZW37mkQuO
pMIHl4FhZgeLvtsvmfBkkcnUrGcjdGxu3DjtxGVbWptT41on3z0H9Lfbttb6PNkFjUuo6liFTS7J
MOGMKg5yy0gVWWFo5tdWO5IqTOfoaAtW3N61yIqhzALLHYvidiiVAHknBA6HWteoY9yDV5yzbVuT
c2mlThbKoRJHUONuDk05m/xsecZX5z7vEqYSlF5j71xu2resJ4stnEhiMftxm5oat9EGk5oqez2z
LKZniirMmuVgk1cnc7N+ZzfICafcSGLYLalQ5O9e665sqLgqLe6DV87+KU+AQxrResyFAiAwT8Hi
+IhjnsofVtqL3zp/uBoIAvcYE7MRxY2elp3qiri5JbrSvAlQaJrl9WImFdWTN7JsArD4e7OVOU1z
FHT/ZozbvHoZ6wBpcuTz9Ped3RZvNkVxEXIWmZ+WubQxPsXD1wDsa9mni7ddklSMl9ktnQ9mBiQ9
HEgl6jvyCQGPFEOz0ycvFspjm3SwediTtV6sOVnNvnPE8qnwx/o0OHNvrrVJcaXEoQ6zdu6/t3U2
3VtWXw9nVEdMhImDgXqOo9GtNZbnVcbFndul2zvm996PrvhVTqFqURKSrPIlH6Uio4lttwxn9Pmr
fWYjiGhk/4ExHpSOcGP3EQhixxYw+O2tjWPMO+d4qw/j4HJm0FMZ4Zrgf7WGzC7m8bCCeD61ckn2
QnT+fiKWr2YgjQiOek6TryBZ7ku7tgQrwz6T/jeW2SPNVfHaS0pWsm+KexctCh+AN4DYZE38rugm
I9DJ7hKorGeSW8NllzbB4QEuNJOM2ma/SqJwOJOTQn7UTrp+8uaVupxmJTKxZE+Manxw9wQbq2Ph
0tL83DjuepMOaRZtMoAb45EjirgE3yFJxvvuDcq6K65hFJBDon7kSNq8T7N0QNh48ThWBw5ADkEp
E8tEgv2VaGIqTVpB6my7jnv08NjeFllR3nJHy8g0Tn7gV+8eAWDliyEpKa45JpB0kxPymwnNvUGg
TrSIDtKFuuMm10Y7B5yu5rxyfsd2s9X1l6Gf2vTIT3PIb7KLNqp6H86LsW7fA+ET/Np3zRn3njRh
3Q5G7vKeWiT2Hf0edJXFFF4CTXfWQtBIaA8WW0ZJoOay950USlGOzRAB7wevFiFJB0Ul+ealo9Oc
1WCBmYNm1DfE90E7lTEBsnPiFY9WFizvVp9UTx7JJAQeJsulpFFzawh85aaTPt6ZwKtO82pDtsWj
vxdd4IbknjT3I8lLJ49ApmwXULzvBuq9KvJGz3ydJreKsHAO3umaOoesIzt3OqSpKPx9Kyx9tNlQ
LGAhfgFAopocL28JjptUVuQR1UfPb+X83an8kmbDdiK7Mj/3THGMd422yUMy80AmqrO86Ks9J5WS
7oohu9jbZ1mFv75yLeATdPjnqTTecSMwDKephwkq7LK1OEHNolhgoCODbRq8XTNJc6A3z8bjr/BY
TH2Y5iKqUpKonF6sfmjI6aFMH+D5CScmds4i+JIyuetvnWkeo6ClaRina4adm3UN9ItgXloOfNOg
q+qV6aGqOBasH1g63JK0bgyVkeGNwM3lqfm2lpqUz3ns3Z8JkWh7dvr66+QO4ZgF+VM8SHu+a7fJ
ja6H58+wH/5zNTXVxLHVn4rvW6DbL2tvOfPB2gJRPvB28Pgs7bz6GPkbYm2mgNHtIznV93LzPBp+
V22Qc8ASiKOjGn8lD2IU6y1xPe5HkzmSxRhdNOqhRN0DCUA9wQZ9qfbYD4QGmwOGCdM+Lg4dtFaY
juSZzbE37bXjPTgyT7pwaKmkdtIy8+0Es/PsW3C1M8/Uw1C7wU9vRZlaK0Ve2wiT+abr2HmLiaB8
QgSjltS5W18Cni6JXDlM0DYdQFWUTopG3EbDZm+yLXuO9UYcgJ35e000RHZo6UaDgZfcBPuefpJN
pELakYmVSf/WnWmgwtv2yaPXr6Wza+mJc/rlzttRiC3zc4xnuH21bmni5dVRyFach4Z2OygEhdpw
K3Cw7HVl/RhJhd6I7FjFz3jycAFbMZP2amnSgxv328X0PiD6lSpNT6buhw+SfZwjHCZBEcxDW08Q
p1zaMD2UJ1vM/aOyWnm/lHxwumBKXaErE4kqwzJCbEP8iXgkfc2Nw0kUMq5tc+8IHn5p2unDJ1L0
bgvU+uTMOrvdVkIGnVTSWrvBUftYcPudVhI9x7B3OI8f/R5P7ZbVvn8jxmphtW265g5NfuV42FA0
LSpJzzKgjqV+6rxXakODfa42e3j0hZm7ZM78aDlUjjtXB1jWW24NElrFdA1VII01ls6IfFLMryPn
4G8lhD6uLo/ScV8Q5VNGaYAvb+cLarK7Omhqfer7PCO0pF0mYuFU3d2lJmD15cjm2GG+rfVnXeFx
iwDry3sSITQegMlm4eicsUl2OeYa/5rw0ByCecRCiS2FuO6aBu03NcF6Yw3zp7NKy0EfY876Hwyi
845pOxcflu0EbeQbJW/iLV8wDG/LihO+0/c8lo+Amx4csKN3brYwJoA4doe0kiEDT67/i7TzWHIc
WdrsCw3MAgjILTUzmVpV1QZWElprPP0c1D82NwlySKs7i7buRVs6A6E83D9BnuxsLPKhuzyqUVdB
ycRZhblXfsmDVgdkWtEAB7LvfpQ8edBQbOwOEg9T9m5ShLXoFIWVfJagnVduG+p7M+H3b0SnwFwt
0XFPlvC1qmEV+G5XLepYpzAoOxPMnDfYvyho/s605AntzwA+ZG9rD5DgM3Uz0oaPkVB04xdZ6802
KLXgj4wB8ZInuCSetpKAp7fQ708Ww+AkBzQUQoOt4HvodlRI/688Mxu+ezl0qyXPnv5dd0FZTJpb
4a0qUzTOmiZW5V4bc9FsUeJGDcXuqjJZozHVRPBimzpax15ShptQ8SEmlWCZi2UtlNZ97eOqrFdW
4I3thuYyeto0BN07ZPJgPoNiiqptlMbyoAS1BkM08QYHMUjq+/c+GOcBzJEBmqmyh+CnSnG8BUeV
BAfQl4UBV9wbrJ0chlDZgk4xvwNvUGGxkzlhMuzFzTbP0jF6glhhv+Zgattlw8o+NFbD70CtRUR7
p4sUYLsGRRZvkfg5FFHNgWK9ombfUPrnk0EvrIrue+JXSCsUsii+t5Tpxl81D634sSXv3UME1vod
EnMKFL5c055UL5vA4QiMvCpTtrvzdKlifAUvdVnjU7DWEeN4KF2zemnUyKBuXgj1N5Ij/qZPkZpY
gMVGTLrqZd4shemHB7ykW9j6pUkFWhUbcpPgTm9rd0TN1SufKk9rdh0wAp5RpTM+1K4IHknruvtU
Vq2/tFRQrchSW/xfZu/+SocGARklNCK5pFfrVegth0a/FTDe9Fu0u5WVb1bueyrByyduWtoHwDIZ
KMKaKvwzcncOWEwWMeJHKSmjN/oKqYHqJe8AAKJhHRVN7K/HVulYQB71UwQ1vPA9wEODtwbVfDgP
MdBVU68OXu1yMKO7j3FPbNMByvrvBIPjDtSneFFGpXyLk9ygs8aN9VtPwvAxTkIbtV7Vr7etacNO
NU3kghO78pNboPP5Sz2MegfyOpLaIUCm409c83KF2dCo48p3oTtupRiHYONYnh4Cg83tdgFcLt71
aQTuBVkDf58mka7wadpsi4h28RXgrHHnNkq+F07dvQgpQm7XuEWa4beT58pToqBAFzq/AmsxOEaJ
VqoZUznoSUDjpZmKDEYJPpy/K7WDVg+ZCT3rFEF3eRv5if8R4uNRroMm5mkmEFz06Ck7b1QFH1o/
fnVVI8qQLEXGedF5Vc4sQuCsa3RMEjUPbxNEO3dVZlpAVKoBmcaUQshBuLrjbXQHcVfYWF2d75sQ
7WNkj5PuHlB12q5ThG5GaAkTMbHURsW7FQCUMlTxxvqguy4FPmYcBDzd9Ch+ECmYlDylMbQCz+K7
/EgfNZEeLUrO9qzMd4Ke4XMxXbrwnlh5ppNHMGDY3d9o9KnhEi1HsN6sVH0dlGpPgolMz2uVhOlD
a8FlRZvAmzpXvN42PbXRaBtaMfdCCvMjQv+xHMIbVW2tL2qkBbdIFlfDQ5nVgC6NXhbaMvXVGw+i
K+IiGHZraDMGxY9ILRD5Kssx7j6gf3vkgE7nB9syn/wty8DK1q3idrTqqNo85V073vpO2EdPKe05
RmZD6npUa8N+CgKtTm/icMhQpk8t5W2scvEgJvENRLkpGxkR9LZ1KkbBo04zNRIdx+zvsDWwPiSK
D97KU2pkQ2QamwfWkrshj0JNfKib9KavVf0HGSdfyDDUvNzR63rL4GzRz4EiYyEYVlkjUmQ2dJ4Q
Gqj2WpCKIbogVQj9LuA04jU4NNA48ky6BKY9wNBWOK5js1XeM7cvdqHFlYp7Tjz8mERE7wKrCqNv
EcNegNjXlBeaojHNFdSMRgp3lnzpahtBJU+6FcIfFQUBmGUd+tlN1e7rxPGi3ejlebn1kA18DQ2s
p1Zx1/dv9SCDFQZr8jBQrn6iix5+S+ui3CFDl5R7K6nzaOeXKQiw3oDSFrNWgVEPVrnW4yp8SVUA
9YsujzKErsfOeUkE6cBdXCtd/FxnroXulh2PvI1bWx02QBjyeANZEecHZG5iQTZimX8UQC/xvu7y
mmYNIG3YfU6My0JDDvEjp4kzvClmqvrwSRKI2qbjwYseBgSEAbeX3Vvbhkmwcvsgfau6HiKvwOcx
ApYsFajkAWXzzdjCjHuq3Tqn9RVE1Vfpeck+F6O/0/0MXpYOFwkGidRBO/bRi2/k1JWgIboKc2eC
Y6bOASckLIIeCea8y8Wh7jw1uI8MTGSefX+CFYesLeQeuLL3STKowU1Il5k3qc/XXwy21nwHt1nf
q1FXAOaqHPMp0DiHl11RJ48QHasXybNfX5hKmwc3bm3mT56Hltyh07R0E0eZ99UkEZoofy61xlCg
hIXx3PAdA3Gw0I1XBe3SK7lcMBsJ6v5WGT2YNki69xUClE3wKL1YjvvYcIvso4DWcR8jlc9r3Ivi
j1SAQFgItapfa8MsXwfTkrSBzVyh2B9kqCQUpY8yh4KsqCObCGGckTcEgOVIo5iUo5VAQS9+4rcr
6krX1Vr/GQ1NedumRvmomiQmGlrV73kx+HeZodkrScsd9xDccxAGKcHmG3QOTFhkyuDBYjBwFRwk
gj/poohDq38Ow5rOpyVK7SlMG+2XLnJ0cfxAtihpA+j8GpADUvscwEUsaD1au4r9si8xZTjQc7O+
qXlj36L/blBWL0WxclIMAbddiXEND8FAbuDeiqc209qtFmB5wyYc9De3ijlh24YDyaqLxt+Bxe/p
WiZI8GkoCzSLIHXqYg1iFlUBmhN/uLLUVT3mpb1yjTD+XjVleQes0H+ErwiikGWVZkglFUjRpgoo
SKgMdd48F1qhPVZBE2yCpO3vhSO0L2pZq/iMqMa6yPlT+LY07hJmr5GsoQGlK/Sf8s1QZQOrBBcc
NCSEiQZsi/zIDa2f/oNKUYrlhCFQAxjy+raUvndnGbn1LhozpM2gNfd51zgYCET0O2N60LxXVI8C
Po2xlJyUxv8v9pK7bvPKeQzLhkpV7PKDPFNuvEQVDzJogE/msDZRJ/PkRyNI7gVLcw2eEScDBJy0
5A9OFjEzgRBIduPZWuWv3JjzeEeSDvrV70KxjzsXWxm16r7JNJgksMwOuQfPw8/70cdeDEdlU01v
0FE1dz2kgmZhxH3GihZK8jyAb6Cdib/db6G541cN0la4EHTayh3lyuGtGLF8vvPpAPIt9CR3951s
QNt2TiB/S7YhXE1c4VeyDku0E5UofvY8m6oDQBb1uaOGSSZF1W1RRegLb3z4NjyLEOBfIsZkvyWj
mxlrE74B9ixhAMitTRJcTVA5T1H58BREnBorVzZkFIgvxPQIIZ9A8XsdghGmg5J0B428zlkMEafc
JuNKuwX316hbvM7SR8MmyRlcVdpUXlW8sJhal7xlmriNW5FUP1DntL1v7VhobJQSdZxR0EVYeWgh
3jVBBVBaDmndvpvwiLd4m1WTYIti9HuUWHSqzjaFNLZ4wSNSGdWVxTGJ2U9lYkJAS3dEjmRtDvmW
8yJ6dHsrCm5QmYye/SalLc9U3ELsHt/otnvVfSCQJqR+KL0d/U/vNVcC9lXXhPeealKkBqjngSgh
Tw83VqrwhOVRz74Y+WDNUiF7XvWjgmUN1mDlzxKvmGRpZnX7zQgNDi238JNHhIycHmXxKIyXFL6z
tU1XIn1Ge53m5ZAmty7H2D1PGPOhqfvySQ0GJPM1LND2A9TRjeMqvFfsOmqXY5M7U04f65swq3Rr
7WtGsmtszuElxH/xTOOMwm/B38IuwNDd/cBl097Uptk8dEULvjEuSunByLITCG1UFrDCc81IA3nR
ZI8y1LW7PlV8eQu2Luv3EgpQs7RLkT0qdRrR3GnZKnT6A94aRfnglbrB3ujQqyG/gSztj9/dMurQ
hwdIiaym0R1KpxmxQEo818F3hgRrkzuAPBcqRnx7Ktfau0nm/QHcfKBCb0jaDnqhfm8yF2Ip287N
Hvu8j9a6EbU2Kdqg33Qo6TkfcS8QRjHGHkY20yI3pZ4Uk/e1kkONbEK6XiKOHsKWD7QhTVBtaktp
ZdIzxRnpiS6EP7yAJIjLL6Q9ZQXUrPB3RulHfyohoH8ljmz9R57ydrttyGdWsoqRmRet7liLUs8Q
uZrauAgGmDa89xYYzjPHQARySWTcH0OewE2vtTdLbXq6hVga8MXFV6B9Oacg8oE4MPCSIeHn5kYi
COoN5Qh6pjHHctKiI7BRKnq6Tka7Bmq9YlJaJwGIKPQdwkDTDzAFCtxNAMa9ydzT33UpUFazNP+X
rfFTdqXe50j6wMoLeS2qVKb4xb1/O9hV/+GMUWBuAgd28ZoTFw56y2XofTh2af/yBvyz9mmXUUYC
nVgidhZHaBeh56TeDQ4CQZC9uuFLnerhj6BP5XckYysFMFhqf/NBNtVLWeQJSqOmZ/9CatZxOOLp
v1BCReEbsf5acHQpJW0iZGIecOmABqGCy4AQaQ35uIM54TxRwgQGomEf89ImpUCQG/Ma9I+G0CBh
0bu8nbTXxhtfbfufgnv1t8wKf1i2kca5kznatM5Du/+i5ar+MhTYJtNlDwJ3N6VnFt1CSksb6tnm
gDJOqoYHsGiTWDzGjWIVaE79peQ1iT+KH5X7DL4jegoc1LBSW5rJkCy06aT2WqoHcH4dyM164UVL
TZdGtMYbj9o3XNTqXTa9jpYpCT6SMj4KtT5Xa30TuHVm7umd9091hJ3T9n/VPXr7adlyhAeRhMHd
6u0fu6kQfPWpQD9HTWpvUTUID0Pvdd+1sC6owQrx9TLc9hTVa9m2Be4DYroFhngGVM46ta38Bo0z
rXoeAu0OFT6eu+P+cpQzQFt6kcKmEWobtq7PjDxFHrrIE4V04zU0H5Rn/PEWTnZPLzfXHy+HOoan
gx03LUfX8JKRdF/QQ5kNCHxWHlfYcC9GnxebcF+jzH26HOLMN3MsYVLlkYxH2DMktIG2ft/gbrOQ
+VNuvabjmiL+5RCn+HHkq4WQ4MsMmFjaDJkc+bjyUq3G3MnpVoUiF0G0hRnIoOT/qPOgq3Ne4do+
wUDbwtBVbnMErlUMr45h3ei4SscNMrAkuYtuMGWDQPBE2Jn9z8TGhOUqHHma62MwMp9M0xwwIqDI
caU9DpjlY1SCs9VRZRmXLcVDod6k5TZw7sLgzkNJjHaveQV8fTpjE+wZDJtm2Kop5th1zaOp6YCN
g/s4qWPtWoydZLO+PGenKw9NHpXnNihry9TnyyK3MZMtTVJo1Xnom/faPlz++3+dgI++HBPEioNZ
ABKZZT77chX1U6tH9nmhV1htqWLZZh+hYS6hweK3hsavkisL2X7XqveKhzG1xX0QWlf8uU/WCywD
KBkcFpppq9rc1l3NEmDdDsK1gzQeMj9fNaJGThOL8U5RHzXcRGgl3F8Z+cl2mILaAmqZMGxm0Dle
M2aM7FzlqxTJQ+e+LD7yjmyg0runSskOQ6ohD2De05CjRgk7dQWL57G35bKS0SEtxl3leXe51z9f
+VXTJpzNB79KYgwn+BjwB45/VVkNdK2g8Szc+keW67eCHMwI9QKVPUwZIe72NrYXzZujxQ8Kut5p
In9ounqFxHB2QhzBg93hfNXsGR/HQkhx8Hows0UC5NJQVo4TL7rCW1Hp2EWUYED//Lw88pPjfJqO
TyGnn/RJGkorUT0sUkKW7ibH5dcV/qKj2daU3S7zr+zdk201Czab+x63ZeABBGtBx3Bh08i0eE5c
HtHJAUEQdpZlaDqnEpN5PCIAkQOakdJaiAE6tjds8wiQLbng5TCn6xhCrQWnlgMCoS5ztoM9S6lr
pZYuWbv9OKTiD2Js1EaS6g2OfvZ+OdjpmBxdcOlyspu6yXV4PKY8kfjOGZglKoHYqiRLnmzfWcVX
LtzT9UcYBxqkJqUJa2ca86fFkNWe1taj4y4s9b0ONwm98hSEAOjk5ouVG8vLgzpdeiQSKiSaibID
e2c2qE5p/RrPUsppRF1gL4sKcbuO+uQpwne1Tf8P+fz/eT2emTEuR7THOHr493x3YUFHqU/V3IWe
/WhN9T7u62dMChd66t1eHtlJJHIX1gSDQvfNxGji+DsqU5cqRb8K3Snrif8z23ltSQcOD2nkLcSV
lTjtmqOziytYk9aUYMAAh6J2HE2UfdmAxGMLN2jZvqjGnw4eSCro/lnrpP2SYrF1eXwny3GKqFss
kckEwZhvsaZIEtyfiJiFaLAEUKSN3y56K/8chfQS2rlkK8NVm42LMtOgOehqLcr+vs+/GsgwRdGV
K/DMTBHDZq5wqCJPm537NLJyG5owSZlywBZgoZc3VvwxNO+XhzLJ/M3niIHQIQLeo9mmMcua21qi
ERxr5JmVoh7gIaPmYhX9Pu5leDs0xh9XIjdXeNSa8jZF1xO6VUn3Zq2Fbn9ldZ7sO6QGVZNaqU2p
jwRnOqU/7fKuQuOlR80QjRO9AzhAvx05F/kq9TbejzXeVp7epFcyntMPLXWBEoGBzBXPlDkXUG+o
5tDpoOleO4uo/KmJceNGB9d8vfylTwcndWmyZHg8gCSccyjxsS9GrO5AAPGxW1Sx6sC4TcBb5AES
xH8uBzs3KNamLnB904k7Wz2YjOBN5lAMiOL8Ee7mHsojuL8O1xJldznUydHMI4iTRENjyjQh007j
/jRpkSfDFmMvC2GwCC+s96ooVrzZlyCS12n9k6bg5XinWxyrHmbLNNBV5ISehv4pnq9GMpehby3G
Vi9vBbJgK7qG2U2vJO2V0+T0/CIU2phItHNbk4wchwoqTDkQuoIp1NrRXqX+h5H6kKz6wURNm4aE
eeNZQ3tLZ/zdojF+5ZiZlvvx8SkxT/5LU7Y0/WTF9EgIAVJosG/AY9pUoKoVN5e/pXryTiKz/Bxi
9jFz1cZZogShngRqustaBXXdIWv2JaCvZTHQe5Vq+itSEC3q0vhBNqK4cteeWanTziPxtjUuP232
C5LYdX295ReolImXEO4PSAJzuw9fYqu4ch+diwWKQJo8eg1eFbPMCJTwQCmPLC+u/ZWq3AjnLkFo
M63+P+NMZ+6nJVoqeLD26J1ypgK8U+9cutoBSglFfOWSOLdCHFUz8GQTHJtzI7HCRRSxUenEopD2
VOTezxBPz8tL5Mx2g2zHNafyGlQ5H4/H0uGR4QYxr6ISMNqiku3S0PoKv6drZmin3GUUqj5Hmq2E
HlqrjeWztWh0WDfB48jC838jIwaKEUPOkjpF870Ce2oqVzaaeuYMIzR6gRbFKf5jNsiwgYMLrIb3
pvoaeA+0/3SxK6rHTtsKmmt6cMjaG9Fvc3hqJQpFB5r9jbMxosWYfb/8vf/WQma7/ui3zD6DHtYB
Uix8Bn7LkG29+j4T31x0CqRxgIRoGtugf4ndW1TVaZKuzWgzDFeuxDPLiozARMKRc93APv14ztXW
lJlZ8jnyEp1x2eRcWGAoLg/0zGY0VZ0bA4kgqg3zN34DSBQ+NDVc+C9/sNDElMz4DXFuXSBr9c+h
JqEhyTGjkfNOgkif92PhdYWOGba5oEn00QbDU14Zt+C9frpR3lyJdbpfyAxNEpnJZk6z5rVOpUOe
DV0PVrFUtkVh/5SRBtPY+fqvQyIMDyFNUIdUgZUdD2loAQoNBmGsuj34fUIHGkRyNqx5fV4pjPy9
wY9X5HS0oCgiaFNT+JyWy6fjzNGVqshbFArR/bPsp5yq/97TpNJ9xHgHhBusm8m0qY7bHzpanSEN
v5HbSkFnHlVKbwj2EDXN9xhitnXnlnn3G80lZzxAPQAPb9GcS1ZZYpDk1iMNhQ3dtPjP4EJtWplj
YLxrECUfRRk7NyyZviYP7drX3C+hsfQSAWjI22m81WWIrKvqBxicmaP3WgV1+JVmRr3HDrz5jYhq
vYez0IdXDsjTs+NvYRNJF1I7bunZfjXyGFuaAGBIUvwInBD3il/IEC/H4j4M95Z25cQ/zSKnlyIu
YpZmsZb/Xuif5oIEVoKZQNRGsUdkg/AHgcSgNu2dzk0mR/efb2cd6QqNgqON5AMyI8dTL0zowGrl
2JNO8cJv1obsNtYIbz+9Euj0yOGvS4feumVBGBOz9awZZVsZIbKeafZV6reheWWWzv19Xr2U0dgA
ZHOzIy134Bp6GSQm3Il+1PS4x856/+ctiRrLf0LMvpUSKi0EB0IIODb0JhfslqXVrGqQ85cjnRkM
ECrqcHK6kKU2u65GEOuhVWU2Z0xF3xaVFHktxOnpTD/gU4jZqq4xh8KqFdVJ21PiVRL1HpKCotuN
EPXXVSb618tDOnPt0U9koZnMkGbRjzheaVkKRLaxU2cBQG1hyvxm8k+mJoe+BNgRBHlAsLwiZ4CT
dr+0fVggWXqbQYK24BeoWvh0+fec7jOT1g6UbQtKjGMZs1TRKZGdDCyEa9VUf9aRT06rEuZ3tUM8
94s9qlceNaczyrihU9A+sAwwD7MZ9aLcVLRGKLR/A/cQVtafbqzHKwf56dU0ScPw9KSaMNW5Zy81
+hFu5gENW+jt9yATQM0tLLqyKzN5+uWIYoLEpxSDx93fBsOnEyrKYQr3ge8t80r9WWM/g+bpa69Y
MIHKLoWWZ28vT9W5YUmuQkolQkzpxPHKGZt0aBXkuvABfk1z+LOBhX7ctQPqdEM49CN0xKiA8Ur9
pLtjI6Bces7kq4QbY4DbwDbFUW+tedGzZXTqlRTs9Ok5hbM5qEyEX05e1bGrWDUC0wjg2MiquV8A
Xa6jiv3X9DvJMWkaqHOavrG6/C1PJ+847GwXgrtCWwPoxTJs+hugaBsoejc2cg99X284EK4UfE6n
jhNfairOvJPhxGQ08TmzQLQghaToB0uQrjdVISCwDd1trilXysdn4nBVkv+hT0QfWs6WiI7KXKGW
NK+wlloYk7SeOETxl8vfbvqxx2nSdB//J8jsCoMMNgwxyeuyD7poqXoAnKt4iQrPciQVjN0/fl++
XA555s3k0FjnzGBl6upJpt4GeQfosA94lAVPfqdtdIhSfSl+qqr31Ee4Z6biAzAuBbwCi7Toyq19
slwcnuwCPVD2g0qXalrFn/Z6A6k8bieKLwZtxaLurJ9OahnfC9moS5Vu1CoucI28POaTuZxiAiLg
maZz39qzm7zvIHqEJhYBJUrIa9NAFYhzOVh7HdvicijtpDxCLFI6otkm57Kcfsun8fkhtiVtpQbL
wdugl7HwU8DU47sboyYTvTcxNrPeAZbXrR9Pnxrb3VdUB80k3OSR2CvNfen+thBL765cF9rJfTH9
MERP6bkIRKTnh+xYospd6DjBjincVApgIRmZk1Zge0GbJTgR4vS1BGcK3D1QcCzZZZlmPPqxpqxF
UDbuLglsz78pOYRQZEeDZwU0UXvqwEG2q7IdcljgSq/cYt2U6ks1AuS8hPdPvl4khfzSWAGIPdqQ
YXPlBDo5Zx0hOQ94rgl6WCedxhij314RZbjMKdcceECNq7xz86UYW7FTA8/cXZ7js/EotLNxqfLR
FjmeYmzfWrUyAT45fowDxVcvwMaSc0+/krifWba01OlMkOKyYebP3SCG1IA6EeMaint25k/0X7Ye
pmr/PpypiM5tiBs1kJvj4TDfo89tFKIo/k01frXtxpS/cv/KUXfuo2msfdYgz2p73vXD0kD1m0DD
tEDgT/1rRAnB6x+D9tflwZz7ZjovAjp/5Cwc3seDCeOaaxBPj2XILbFVAiNB9EfH4sPBLuRKcqRN
E310fLPwpucBNxHPnZO9HlKfz6wgCpea32FVkGAniMVaqD71gwCmOYASRS9Q0cQPDCusTQpM8C2G
UHZIQPJaj1Co82TZjmQ+Wzp8oOctUbm/KuQQXkffi39aVmXskEkAyDq0tvVVR6L7+79/L6ocgiNZ
qFTIZ/XqomE/dsLF/FgfVq4PnN3Jdo77z7ghvtTnMLMtgw9qRFWZMADeoPPvvFosjSiCiPl+eTzn
lpmpU/o26bbTkZ2un0/Hr6MXKG7pCuNJUFFHN1zXP1Q7Kp556MqfI0Ybwb9faMQh5aKGw9oWs8ul
ckLJRPbhktcIfCTRKndM3o8+rWr4DiJdYy9VXEn1zozyfx69PH54+/y94z+NUnFt/FF0G+hlhxZh
0S0xpAIcleww37mSB10LNUtR7JEaSRFRpIiwI4TyBdoWjPEXX79yiJ/ZuEdDmn1GNGFrQ6bEAbi6
8qpqbdXBrhn/WZaUqjfKpyTlGNaRf8zWhwhEqZegrvly9qpRy3sX8jnyY5vLy1A/PRlwSKPPC6oQ
zTRrFka2ZRaGGHshkfLR4TthyJfLAc58rqnHZJOYUmejH3O8znM3j3wzazDz9Ls/QZ1sMoQ4QOxe
uYLOZGtTqxdlJ043XrWzfSsQsPQVPAiWiCocKKzRk0BwLP1Fiwua0HBlK53mpsDhpraBKlCHnzLj
41GVCOdFQ4p9INq9IfoWyLOP5l6kHJIbS0M0Dpsop1z76b8vPuLqFDzJIHTkUI/jjjiPukoOxQJS
/VLiaJtVCiqo6vrypJ27MAB/qtRgqFuolC6O45hV7xhJmUbLNibryn0Knk+O/aaj/4YYAL2BOsA0
4QazxBaDTciX9kuJFGf7Pc9v8ZO39XXfPFC5vfyzzixWinUCJA7ZMViZ2VeHBY9NMxw1tvgWxiU8
+erKxJ5bRqwiphTCIKIRs0PEGYseWywi2Fz7A3St6qGmpY0qSHUNBHFuY9hc/hgRUrfAxvD4E3uW
aXroECCf4+U7SMYrLzL2SJleGdH5MFPBZ3paGPPcbPT0StocjEsPHwuTPq4RmQtbPlyemXNROKe4
XEAO826ZDUZzfQfgBLB3/GGNSaMLpzXutstBzkw/XRXyZpU+FuLfs8WPMU4uZMr702qanQEjkPm7
kjGfGQdDwDVuqiThpztbYc3oNTIuGcfotu8orWARrt6L2PrX2gBA1wktwfxjXGnOK3BFX6dNKC3A
7bWzUpubERcsyx6ubJczN+JRlNliHpDOHtuQKO2ABgkVggbN0kEB/ieuPCbPfTaEkcG30IICyDmb
fmSL1cHGSQXqXbRXoPHgbLNx62B7eQGcVCGmz8bGZ4OSOZ1kMLLEqq6u/RgztBK+JCIQdMJvBge5
YYMPmRf1qmn+/DcxAagCtKaKMz9xa+xvBw9z3SWCsOugJSPe5+pTmVG5Sh6RTbsc7cz5g7j9VGmh
lz81KI8PBSrfhplJ9Aol/hs4AeyT1lqZDRcnoFirvXL5n5s26n0UOGxKtDigHEcrXBtahgETyhvt
m8l9As+ftVZdeX2cW4ZTAQd5dfxYaSIcR2kM9B8cBUUCkZkYi/c3YZIvOrQeENy8kgWcHdCnUNNP
+ZRuBjpMWsckFI7TrzGc83iRG+OwKs2h/HZ5ps4dRvRBOetINpix2aiCNgsYNKFQC9zbg/WASNWV
xXAtxGw0g+G3Xu4Sosx753n08FuOBs97vjyQ89Pzn4FMS/LTN/MHUOqjQxS7UxYjbwKdLtizVP6L
q5X29ITRBN5Ec3x2RqDiI8YUbglKVfrLBIppHXc3atj1DdGdVHC8vTyuc4fFp3jW7ME42KjjeG7G
xs2hRlalny2z1rMWnlZ8dV2UpANv62fR5r+IOrkFUdum0DNPUbrYMyovKOLlmMU39Bbz+Lem9thy
PSZSXTb2lXCnICeORNoC/zfetIY+zZ7WpRbKZMRDL3c5IJ6lIM+m6gJB2pfOeEiosBuIEYXry8M8
hVbO4s6Wv64i7YLJREy7dNwiqaIXT4NE121bM1qgHVmF+/ekaVHtUeG+HPzsIflpzLN9YbqT1n1C
bLomrBw0AUWvPA6xh31FBzcw+ffk5ugbz3aI3qP06ePRRyvu4OEvW1RoL0JHvjyqs/vw06im9fxp
JtGp9xpMctBDcNAcNupvXdVAt/FCQJTXrCj+AglnBSHTprIOk4eMGozocbC4jr220inh1wbis36D
VFdh/cRoBv6y+xriT7jQkTBDHUOKvUD7Kvzumuay9XC1v3L+TCvl5KfYjj4BDMA8zh+IrQbGq8lr
3hBB9TuxkVpo4InHtnflbjj7fT/Fma0a3GdJGx2GrGjoEWL8qmDRlmLP+V/lqSw9qqEUecFYzpJI
r6DkgfoW61MZsMnNEBtDIvzK8Xbus5EBgQUHonoGxyRFnyCtjqYoUka2lx+M2D00tf3+76uSxMeh
9QOIwZ7z6Ky8VXwgGPES90WsOcUQ70tUHw++5sh3I4k+Loc797A2HV5ewH7IgPAxOV6YfjsJDwYY
/sWILLc1rtmc2l9NUr7hplGQ6bTu4m5VuZvLcac/O1+EvMWm3Is5g5h4HDbDFKNtPMHlpAQH9Jf0
bYQN8kJkRvVo1zd+/N43GSqpVxFx0x8+Dgw4VKWIoFHTJO+bBS6ccagDiTmEh8wtEma1dVD8/otS
SURaaGksksb+QPJ7/Ki7fFjV4aAvqyh49qT81qneu7TL6F4xh3EbtchueDBkrrxVTrMQfh9fBggD
16mYPyBjRVTKxGVaFPK1zj+69MvlT396Tx///dm5lyYV3gi+OjkubyPl3dIQNHuKk61hr3Kv+edd
cxxstrz0MNXRWGMwLkaR+HDGkPx1pIMuD+nM7cgC5jTjJYSzoD5HI2hV3dJZpHAAjH2hW+9G9E3K
NyXtF4VxiLS3orut2g0ibVp0rZevnpmvqckEPA8rw6kfc7yUU6vN4kJic6+pX9UIa9pJ2xZ90z+W
sQTlVFbIahrd2une3KjauM7d1WKAfrqbpn0EbmHieNDony1qBdVcu29Z1PDT1wjDRIhpFcFNrQPo
gRCgPDRI7bYh29jEvR2tx2zTa+uxQQ581emPWr6s/F1Byju4yNt3GG1sW2jC/UuHoIeYCNDRsjD8
TWfry8FFzTR80cvdgB1db5eLtPoOuWgVKXd1/i3Rf1fli2M/6M42HMTWA0pBhyNOXhrrJk2vVTvP
5GPHQ5+t5iCw3DGNGTrkduTdUNSmFokpjq9DaV0BN10N4bOB7svlFXdmEx198dmkh32vKHFH2HbY
NB1dcr7jCy91Fpt34CF+JVe5MsFyllsj4BzZlUe4DK3PGpK/iG+iHnGYdqmpWBoNvwQ6kJeHeHrh
HX3ZOc4hyOsWRbvWQNrCXHo5csfgMANMSy6H0bTTE3m6BHihUP6ZSB/H+8cdBoQ+GuIMY79EbxKO
5ksa/3aMG7V5sixlgYj2GKG19dGVESIyG03+on6/6AwTUa9uoVCYzOVd128rZNQUJb+S/f69cmdX
xtEPnKX8GNvrBtqifAhUdWr7JkRoNdUTwrHnUXZpfseDupgUZi3vcQy+ZTl44GRR45uQ9s5yCJCG
cp6A18G5eLDRZCyte60yv1/+jqegNxQEeGgYwIWlRflxdghQrRDDUPEdvVFbKdbSid4Cf49togbG
KEQ3TLeebUrktPKc4oN6edP/Qivkytc6u2o+/YrZftTwkrAil18hYBLo7q8CrGeKdvWVwZ5dNJ/C
zPafsNEqit3OWHSlI5/TURUT2se47Y2xhAGFQmuDiegycjWql8hOrpvGbRbh5KdTycC+8mA5k97z
7bGLdWyAzbCk5t9eOGOOxqWxiIsnnIT8ci/1GD3xZGE5q8b5YmVfBfPPy5h/vhs9OsnO164EN/R6
+cP8PepPFuunXzL7/vBdpJQVv6RqRzTXdg2Q3jSaxMxvHIT5kSFWkYBTtAdRPQux8cb7fnjTFXeF
sWND1ToMh4XW3JS0Oyp7nRj1MkQqrddrKFlfEPrirZn/b9LOa1duJOnWT0SA3tySZbY38to3hFqG
3ns+/fmog39UlcUpQj0D9KC7ha5gZkZmRkasWOt4/ZtXYtBl9paOX9OAM1TEn8MVNVgIpBoAg7/4
Kto8XyUtdOtGP47gRfx+9lpwJKDglXbj8Fn1VpZsIceAS0K8OCGoMos+mg2EbBAX6VoUfTOp/wFT
bbrhsZevoWWMfywJ6xLYPmzANZZAQPBOoQclPLSQR5mduTGmLUvC1lAzFs1PsBRo8s7n5p5zcqfp
i95txPC/EXWXvvafMYm3EoS1tjWFnIJRtWgRQwrJ36Z3ZQe3YvTaSfFe5agMFG+WnhT5qGp3QXSv
O0RFn1Lni1Z+suyZf3gbpkfK4TT2PudO5sXVvkBHqPw8Oa8bjra63EsGkUY4SrC/t/HJk9/UUh/k
BB9sSv7TGELiW1tQ6aIO3I7aIVH1wyjPZHKsHdSWb4n/vUbl2UMP6zg7PTrJWz2B655/8kHCuTGH
ejXSzWa4uTkfiqn0FBk2HeehCVUPoRsyOveN/DK0pmtFf3+9U6Ja+kqYDyjxBTfJ1EwaInSbXZQt
yFdJj36f7tu03AAkrA0ROxZ1iqWMdAHhlZoEpLLFhTAaUuxJKGa4qAuiIzDBbQvtpnTgv/WPPr2X
EDByw2bJBFimt9ONAa8F6gvXyZJ9If9ui32s6A5McZhxzMRwmo+Btisc5ZPWmjt1LDynMN6joXwL
FeuDA6sy5E2v5qA8R7p+MPpkI0W/Pisn3yLEFF3iwLtnMPvdkhQxjghjyeZjATUHvLja4NVydodO
YJdtbIGVHXA2B8ufn+wAv6KLMAeehKxEfJtawyGa833R/n3h2DZojWCAHHmUjgW/ToEgKNEyvCS+
g0DZc9qNasD6BJ5YEM5TpUfcU84ZSOY8BdbnUbttsptk+KyNr1lxB2pRVx+GYsuFljhbOPHOxiVs
GrBKQYgmKqGg9VGZP/uSf0zlOyl/qdEEaUGVgfXbqsKuLpm2wLBMesqpG50vmdHyiDYnRqqb7Atf
v8lg5C5yZ+MNvUzYxdBOzAgTWiOJM1mLGYSovHI4huhI5ZC7vSvodYN4eeMoXqL6a+aEmSToV+HD
45ZKihclO0jxIwDxKPiJShKJD1iauRm9Iv+h6ChDDxsRx/UphYDwfErTOEuVNuXY1ZoQBkv5GWbu
xz61/81m+8+UWrJybgY9OlJuKWMsjXdN+xybX2b/3fV5XM6J/z6NdFedmygiOZS7kVVLZsmVB+i3
pQ0LW3MlPM+SopXhpMBCF4ZHbeStOwZ3ixzC9YEsXiwOBIwNOBAaAxcM+vlAgoqWe1tmSZpag50V
VSj7UalacDD3krmF0ViLkokBlvIoORsNki3BGqoJRhOzMuje9NMvI1Rv8vamKkbPjOFNd57lGcKq
kZjESmn0PMpWc7TH906HqtoPR3+StR+F9UPSUKF8cdp81xTFTh/uJeubbdZe0qobMd3acXf2wUvQ
d3JuL3paKTKi3F2J2jyr8URCpmi/aw49p/xBAig/iz5Bm53fh9McedIgP9thl258x8oqnX2GsEok
unhlwrzohhWJCNVsZd4YXX+bwPQFFwtKtkEbb3XAL0eB4BpnRoWTKchUG/1JjGbzPieRNeSTW0f5
Hpio10HRJ2sfbWuT9W3ZnBdWCRF/59RUuHvOZ1wvRi03RxzSGGq3uYtTWDolgN07+ym1nvOp/qWb
2bvalG6vb4S1XCbH/H8M28LhFPRamjLLy1vyQzd8VdRfv9kb7Q9FfdvGwHxmOPzuK0TFOmPjDvgN
9b8cNGHhkouRL3IIVlcoPvorhtuOZbYPbafaoVkjPyg+HBU9xFZumg+Dpzvx+zDN4JQd5tBDv0Ml
kgPApVhb59vK6cNk/PkgYe1DtWtIbDIZJm37Wf91AOfU5xtH3Ar6zj6zIq61aVa9P2El5q7r0e+I
pk90j3Pt7TT7Ww0nbJi75E6tAmpj2ZsTyLxzFA+n92Xc7mAQLtovqkMGNXXn+cuGP6w74lJZX9qm
HTEP1+R5mZUTa1J0H8fpPtVutfTQ03c0ojA1AQq/z3QP5rzrZtfScszJH7Pquf8nM41GDsrV7uCQ
ZFzkI0Med9G+BQdWNzsb1trC/9bHEHXV9FZSJbI8YO0u/OOp9A7iZNXy4HKLSU+29n2z9X3Lwl94
Kn1exETycm+IJxForiqUmBVTH3aLamrS9shovyAz3SRfp3nDRS5ZHeiNWvrK/s+e4IhSEaSIRTAd
cTTekExRosENlUNZokt4F5Ufe/u9YTxCsh6OHSnJR6Q/0IT+GY+7SHk1y02Ci2X6r41fcFlzNjOl
j5flMb7k3Xxbp/MBjVS3iz6qkpd0nyZdJavxoZr4oo27ei3pfjoZItQD8jFjVGglJtvaEtw8pH55
MP1Hn4JYxnOp/OGEsIdspBv+i1VHJsm2YKd+35End6DE9VxbrWa4c/rVSWXXyL9Apu1a1UfTvq3G
xrOs95IubQxWdDQaCqHroW+AUEElOBHin14eaFmUbHAs8i0k+94AJsF40JRPdf+uKDYOYDF3g4Hf
zCHgt1UZnjMhLtFqpL17dAe9vgNC2MH9qzqd6yTGXku3cEjiXb4MZjFDGRaM7wVRnAEneE5eAErg
XPZrr5iSAiJ+5JEaIh+Ygo6zNUe3QZ2nG2HxyiBN2gthtaDZB3JBYZBot1aLjk3ijXAEuGy5bkey
9gsyNPEdgvCKe/0kWzUHqRQcGgDE9N+H/4nb1F2BEDVk3Fzfb3oFshrtVsj/lK3M9+/s0emWZELp
LaFqu1ycDunE8xMzgId2kTakXbMGEmQizIRKYB66MxUhDcb7L4H/sckhKP+sWkdqKpP6HulJ2zxe
H+9FnkP8jmVCTgbcJqMjdz7fYca+a6v+IUXnK3vhnNTLR7gl/PzBirxM2SOT49rRgyNtZDcutoww
EcLZ3Mwg5ieVD9ARSfcGO3DBSqPTgORoLid7GNf3tWps7NMVdz6bfeGA9lGVMmJYVknlhfu4vKsh
8EjDg9TfSOPX6zO8aoq7kWIyvV0XDD+N73Rq5bBzIEwno3Us1X1aRzu13/n+xoGw+MyFT9GEBbYN
KKwpOq+dFJYe1BQxRud5bkGnfp63UinrJoDbwqwI8EB8pcay3ufVgh8P0fr9LdX7Kw2+XJ+xi6D2
t0+CJP4/I0I0EdYh8oQmrxa5oZWNwpDc7CUt6L5kvZPuTTvWb4Jklt/nYxof0rIcHloAUj1dDVJ0
m6CWupV/EB/O4gcJx3oVov0W6TKjVneW7NUhEAV7Z/j3FkqK4asT3VbwwnfODuWpyPBqZesDxATI
//8Ai2uSah0AfiE5oLaJPlsZH2DFiGUqXibtNTT05Ee0Mws0ClBhcmpq5xTsv+vGRnR3cZeK1oX1
kCZ9MhB9pQ1JPobt0wzpqhr9AyJ+GD7L9iGtD029MeJ1P/szYGHGUaWr+rxmwJr/libvpvIx039d
d7PVjen8MSFkVYtKnpGWwgRVWLn+DrYts5/7GTDDFm58azDLn5+csXqG8kFaMH9aPD0V3ZvkyAd1
s/to9SA9GY9wkjuJpiUQ7mOl5eWJCqp+HNBd5SkEW7blbBzbS8h4edb8mT3h2C6cPDGMZfbG+QUp
A915Ms2HMT9GAEraO8o41xdrbQppxaXdyQC8RzPc+RSaWpWi1+skXlm+RsO3IKYKsZU32bDxexuc
LBPSiEo29NhAfpuKNCLYaAWS8b4+krUI42QkYmCqUscbzAorWap9UAdt37U7uR8SV9E29tCaQ5BQ
BOGjI8JLx9T5nAGA0BGjp6YHxiCoDxn1ielLh/poZ9wP/vH6sFYn78SYsJuU1DDHXsHY4A97M3iN
aQSu+3+uG1mduxMjy0ecrJDPQURwhhGL20ftHzPzgCo2koZbJ97qaCguw2thLI18grvZbR6gRM5N
WoIbKb6P/eBO6D0byr6u1L0dvk8plyrosc6519W7SXsOx2/1FuHo6nD/fMVvkoiT4QKi6iOp5Cvy
mM6Wb6Nxp6HMvcWzuGYFpmTCeigXeMAIbuI4XKVmAhQf2h892Tn2kzTu7K0s6tqMEuUur2/q9oYj
zKgJjVuDSGHqNQEKTM7XBrjoEG9AK36nYsVTCfYf2Ad4NCxqAucOMsE/IDuLFUWmftil1SJjkRb2
TQKVG9qX6NVRDpnTeh8kdvdo23O5l+NhKh5H02qgs7JTu/o5SHTrAYErAkf15jhE7jdI1Z9yk6Ip
BsAWOFxh5HJ1gCK/QOndztr2oe+1UT6mmTESINR6qe90LQ+2iK1XpxGCRJoFF8Cn2JhehYhYTw14
bKlynoZI9RRat9sg2f/9RiOB9B8zQnycNggptSbzOPla72oDQopW4cK88Rx36c3/ZkvwDD0h5S71
2Orzr3Z6nyePafnUbQFZV4MYIif4oUiOaRcp2gCJuUZjCT3TiH920GFUcuciqcnDWUf4tn6BlnFX
wKRXb4E+1zYYZGkLFbmF94ucFWmuKlIXsWaVou5yf58pQGSgUPtb8swlTCPpxCBpXuSRJFzJZalA
iW8xwqoOukMZW7/S0tA3HshroTCs4DYpFSwBoj/fYX6nhxJYdN6LRXMfAdIN8nDj3lqdL9QeFs4w
2BfEHKbZh101z/QrIomc7MbxrVZq1xxp6B+rrS7MteEg1AXIg44+8jXCnCHDVFTTxI2SICJmF699
+nLdu1cNLGzROnRT8DoIkbvt9IaUpgzGWEC/3W3cfv83Bqifo1LI+S22QDpBPAaOTgskvII/yHQh
dBZu6UdcVJQW10KUgEQ/aw+5vbDqRa1mVR2j/TY2/lGJ9o5KMiDbIYaqGZ+CeBHxeVg0caF4+zej
+2NYCCv6MqA9NqXl0qryb/SleXqgboBO1tztdGzCnaE0KcrfIWML1K/w9Oy0cS/ZxmEyNiKk5RwT
7ybQ5pQRoTPmjS54AqUSy45ngCu1pfgIZ30fa/Idw+e6j1+cMTChnk4fZFgDrs/g6vAAMEGNB6GU
I3YzZ6ajt36P2amHIUyptF0SW0jVa59y6cd1U+tuwt1OJ6pJh51Yl4USPcvNpRerLzXP9B+s4nky
ocW7VbWfRXVjGK+S+sHqNy6QZY9eTOzCLEHaFTJqEZenQz5LIMcITYQ/VdA5+Y8KfK+dHPXhcH2E
q7sZKTGOCpKDoFXOT79C70OrUjFVtbyyGqW+8YN4q266ZUR4bsPpk3PJYwQ2t0+DL3+wYIK+Po7V
KePcg2pziS9FGTFpshwkHzmVJqn7WQXRbQlhLtjoG3t4q+qtTua1hwgUif+xJgxIk3lrDwU7DOVx
Amm525P5dJF9gxXks987T4rx+fr4VtOaNHkBFAcGQ1fJMgEnoTMSjVIWSZhEw+l1mDMP1cCPqAR/
ymUk8ugvMXKUY/MSyR3ti+ZMO7XTd51d7i0k0q9/y/pc//kUIZby+3hK04ojzDEGr5KIop4Qse2M
dp+OG6ZWJhrgCK16C1iBl7Lgng3S5ejW4jloM+3KBsnwXWjcmFa2C+w3BJCvD2zLmrCsUWe3PXKp
7Dvey+b8sQq+jIFKAYInk3Nn5jfXza0cZHREmgwMsiIuISFObMramNWBxj3wIEfSb530w2jfoZa8
cWCunNOIctBcQPxLQ7zIHqOPtRTV2dJUR7Gs/mAOsFnc5fqNkqK/pfJ6LjfStmvzqJCyVZdeJAho
hYHZWQci3OfUTOeXsfLCfLxX92jU7/u22WizXPFFiFFJRKMtBCGIyN4nS2YdyEs7Z4NA88gd5SL1
h49kgesn1ov513g0AgcMLlpGEHdRjBPGNgfF6CfIf3oxjPadZLstlYWBffb3vnFiRtTLqBu1NNrF
jE+IHTePZeP5pUrf0sb5v3bDIQPjUA2jfxw4mbDDKsfo2nKmsXMua1C3UBTDtpOr1f2U6q/S2ESv
djRp3/3KbA9TTgN7GJtd6OohItQb22/NT5lZinIsJXtC+BSEmBVESFWuifEtkt+g4EznBRd9Z9Bf
7jRutJWDW/XTE4PCfp8bv4oKE4MFNCVdirD5R/SHXbWIvSF7U8KN/b72YgNr/GeAQtAphbaatUgE
8QR/KO0GbE0L88sS58IbeZBkDmzKNk717bovbQ1zuZ5Prg5wUNnYhwyTtq3XquCgCc1PRWgfJWd+
qdCBG/JNqOgyFCGEORuqEIMa/uhrTa6lXqn+HMv9iH6zfhs4D5Zza+nPTvuxyw6VkSLcfjv4G8+t
1TPBhroFyMiiKypcld3QzkVQMM2tHEBQcNNa2qG3PZneo2GLbeQCM/T7POB9ijoQHe40155PbhKM
fi9FTK5mljIp6qjZD8MEUCTTM1o2/O96EJf01g7qHUyD7yVEuHeDhTI0CWCHSzzMbq+v9troqZ4j
kERtmWeacEA5AzoCRq4z876NhAEEWfExbg62lByrbD5eN3aBk1mGf2JNzOgVsRa0ZWSQn8qfOwXZ
9aquQHW/cnh5YaHvhize5bX6WIWHUtmpnnVrRh/K+IFDGt11RBfil3En7ZR448NWQk6+aylHLwIS
kFCeL4uEBBcpNWZhpDyZVOUzV8PGRK9d32A16avlrWrDMnJuwkn8sJbaZTcnkZXspj4BCjRZwy0a
k1WEqrLTvr8+26sHyKnJ5ZNOdrLetYlK6EncuRACVt/67qM57weF8vrnETFgRAOlr9dtrk4ke4jJ
wp90kTgUAsUgiWtGmQ4Oao7Nw+Bv4e5WJxL9VfJJvMYdEcyk+EoyA8VAh715kNN7a3wnqUdneL0+
kNV9wZvfoIysINknLJddaHVlFsu+CPKXRJPuqrB6P9mwHXfdU4hk/HVzq/OGwocJP5DGy0owJ7fB
0Gbgnz2tq5r7xiycB3PeoktYfkQ8ZfHA/xgR/KGMSQyGPUYMY9w5SYWsSLKr1I37Y93tYIakOs5u
xxHO3S4l7srjBFaEXs9e60Ghn7K8jYbwRoJNeE70m6507gfjp+VshQT/xTTvHgIUEk5ie6yJkhFy
xw4xcqft2uirIqEuV6uHPvS9scuOmfE2FOMxULbKP2tOuTBjgXuDq8oQC9R9RZHYzoHwzVEdP3dB
Q35TnpPHqlcQUA3aZuOls7aUJHHBPwELohdQOLDI2RoSSCuSKVAs+t3tzO0Q/rzuk6vB3qmRxWlP
z49xbuQhxEgvOY47lhCcB9I+NZjaeBFbHo8zGbA8dl5Hy0HYI/rxP36AsCsKqntSmvEBgZQd9Pxo
zV8D/0mfjm0T7Lv6VZU/2NovqsnX7a5txtNxC/ukqVvNzjQW04gLdBqOtjnurltYi7EWKg+OSCCZ
vHzOZ7YOlEBrmontDg+spuyV/mMsHXXppoMGOaWH9Lq5Ne8kOYQo7YIFJHdzbs6YfWhuQ45MRXlQ
nMGLW3g64rdCivbXDa3N3KkhIURuSiMPwKxAvl/m77s5/6Dl88ZY1jyfiuSCQeauvqDZi3Q/1eye
CCpsv9jkk6uX/N887E9NLKM88XtDbtMq+/2yGD5yW1r0pPOm9LrAa6uXaos7enVxTgYkOLmTOHIV
+SzOlNwpdY/MBQR0duyOW0HOliHBrUcpVrs+YeZi/06xP/bpY928s8KNOGdtfUgTUwOhMeWSvGmM
Z3s2fZs9m9qF20tfy7K6GYJ8435e8zQTOCZiuip/iQ9RP5SNWbc4GuwkRpvbVzq6KZT443V/Xsuj
/RaoXrjWIRAVC6pyG1t5hwAjuiPSW1dpR1XSaLORvQma2WEM4WD9R4MDuZrqg9MF+4AtZZeBl3b2
ht+vnsYID8CWD8u8gR7zuVdqpTlQ3Ms48ueWNvWoH91kpB6rF2DrC/TZHa+IKlrmI5duHa+Yt3ql
l0NJDB9OP0DYFqZTpZmVL/kuwoa8OyTWfY4SHgiBIJP3XVHwXvKuz/+ay56aFPaG4Q9xUAbU5p16
PETtP010LAZtN7f/XLezBrljnf9MrrA3jNyZImshTJyMMYLvPHfLAW5Lq74LWkjOaI3aWe0/2pwc
hyHfx2oEOc9fd9Esr6PTjxACJx2hAntYJrjJfDdVSd+jkWn/nI3vlfnPFD6i1eIl+rHp/kUCDpm+
RZGU85Sa47ln2doUJhTrOVKV+CawUIIq/Ac1ft/au9j8J+531yd7LbQ+NSfMdVUQlUkUe7wgnD/n
U7XvdZM+eLKLSx5O+VtF3t+zuigCckygqSa+7aI2ih27gdoRlavdVO2K8mmWodvZooBZHRYPO43a
86KQIuzPMJqLTo+wU2Xvl03RV8dRCXZ29WhvpRFWTUFKt5BNgwkT7/OyzkKzjiuOAllB5+9Gk3YZ
ggD+t+hv5d+XyVvKWTTymmSfxfpwNNljC7qeyKHdtwaEMq998iybg2cpD027sdvXro5TY0vUdHLv
KlFSBqGFsbxv8mMfKzJiezo0ax3a2Nd9cMuUEIAlyVzpmYIpbXiypu+p9EK0vmFj7fCCOY0IT4UY
GrCKMJyGumoR4xBlV7lJV3jgTVwkllznX43mxJIQdtFl48xOgaWgpQlUo7fMf+r7r9enbO34Px2O
4N9x1etykWPE0CO6jt81VeQqxlFRPmRT5Tbjc1Xtr1tcnUDED1HbIdd8wdTFZRMgMUa2fgyf9OJQ
yrdR+gHOvf/NiuB1E6DqbqywUuaI4CmB9Dan812kqM9p6G9d4stKCHfoQlrPi43xcCAJR20IRkKJ
bfLnkITua9riBoj1zCp1OyjQUulWR7SU68e4C2gU9VXFM+x64xtW3h58AiwT8FmQxhK39FgC+CiX
T4B1TbX2fb0rjdse/kDZ+t5voutWjqql/Aj0n8Qa9MbCRlObsWjm5UWQGT3sTtIB+boPujne0A5w
nwXmVgPLEoSIE8zE0i2zVFxBfp5vulmpx07TWE1AffvBtPdk6K/7y8rRsUDsFoFyqPFh0T23kDdN
OtUa9bFQeiuDp2wa3TjdyElv2RB8Uk8j2coqbMwD9Fn2W2JJD4o9Hq6PZGV/nY1EWJshSgwtKPGE
Oi7o7vfS6jbS3itwUf0vduCuP5+xGfZfBbJ3OLb13i3kZwARXVx62yDpZXHFxScnQHad/1uY/s8N
qVQZK63mWT3XAKvcrp7KBHI7xdn5CsqIYDuLsNhnXeXsfXLit+EwDreIhToPo13yfSmi27vZrobj
HIbxARvdT5pw5MitwyqHa9PxEQOsY9KO0ThD15xNCXDflr1m3XTUL0AfFY22T9JSdQ1pHj/7wyx/
jYMmeHCicnobg9TyX5NO1b7qHcw5RSiRBR5kKzjaqWL+8KNkfrFSlY5Qye7zY1mW+QD2Kxhibx5R
DzvWfmv1D06dSNVBaxIlPCpBEH6ujX74LNWVpsFXWIRfy8lWIlcKfLTR7FbtbygH5ochrmNn45Zb
O04ARAHw4z0Oyku45eaSyy9TSJT6ebtrjWNN0FrqN2P1UOr7zH533ZXWNsapNfV8hYO4i6ZYxZpV
DVSiaVBrQ9cmpXHdzNrOODUjOFKTzDjNhBkF+rzsNfHf9d33arPstcyN6K8Q+oCLIzKFjFO4DWrf
CB0NHkavqb6X2k7Njpr+nISIp5T3UnwEPuRUL6a58XRee0nSJv7H7DL6kzhraFHF4hVAXk/70UM2
VGTvUpRozH5vGL0r68+NtG+hRdjCc1+w7hFNLnS9KocmBSfAmueG7WpuJeBYmYeK3Xe9eJv78QAo
Kug/dklzZwbT3uYZsEiNjLTZJMYrF+jtHBZ3k2Ydr6/wyr109inCHLS1nVKN4VP0QTGhQTZ2klEC
WW4DryuSW7XYYvlZCZ8YOPfSAhyVLZEiwTf9PNKzIfPSwnxfpMjQ2GXiGZn/1EnFL6oKN83UvC91
+8f1ga5hwk8NixQJRqYkg6T0SKQV860vp4Q4dmZ5raS3j7LZQ1JS5kl8H8+NVdwloeTfy1Ya0VVb
NuEvf9JkyWsTUyGlnvUvsjrFN3FmI2ypQ0Wn0vXvt1/DxBg/9QHVeDfWw+ouHHrjbpLl9EWOuYbz
oNhAla65MLEoZR7gWwYSmIInxcHctGE/gmuS+t7zwbLLdmNwKuhf0WZJ9nWdfCAP82Kkx7lKNFcZ
t6Q3Vk4iECRg7hbEEcgO4YgAzThLWiRnhAHZZ00Lj05jfTKVLaTaykmEeOqS8iHHQCAsHq9DPJpG
xepNw+yaVDLoeOvCYwao4rqfXDTtL5uTEoaigsKRF+jY+eZslIE6mD1lXqV+HXlW6rCp72pll813
vfwRQjw4IcPwRqtGN6WHQdae0+g2DG5kzVP5d9e/5nJ2lzQ1b3YIuLhbTCEAktN4lvCfBa2egWG7
6abcS8e/PuWhIjaQOAIrjjeJxDZd2FvaCKwAhREyvNFuNN5U9dO41TN6GZKemxGOGkIVrWoKzGSw
HQz60+QkG7N1eZgtFoixTQh6oDUWQlIjnSIlM7BQaN1+kj/m8w40/zGdYaW6vb4wa4PRFr1wHSYJ
hNCFmNE0Z5+VgaMUMbv2pc0jSrxtlm0MaMUZqYNq4NAwAtpNlDqyAsNC5Qsz5vTRQBI1VLJPzpDT
lJK+dxpQ9zTopFKPqHUN38iigBm4rRG9b9X3ehc/+sqH0So9SdvsBb28spemKJPiDRI/sM4LBw81
Pk2v5SrzgtxBklWDkS6y5mfStS60L/tyhuRn+mfss0PaAIMy3l+f/pUK57l9wZniQDJ6s60zShHO
oa96t5okdGSV8Gn2f9VNdJgknbYsgvpxK5G25mUUkbi9FkVI9s35AVEUgFHmvGFNeLdG/aOa7ZZY
xR/v52SrynN57DHMP7ZEoEg00AccRtjS5hbYLPQp470W3dtbmK7VMdHkRsVioSMXk4NQ75FgNgkD
aGFyFbmgI+bQTU9p+5ZLx42lW3WdE1vL1joJu8Zeb7rEwhYvSELkn7JCiHxj+oWnW//MZJkj/VCA
PRo/XDe8MkbeQ+DIOB8gGxFrGKpjR42lFzkotV9BLrlqzkVJ12B8Z21Kr6za4q2Pe5A35H/nY5SG
OsvjrkQSWW0omh1V9SiXULs3ndv+fVUTdDNITqwYYEfFaLJsp0oNpgpbzdFUHmdUqJtRceduY/5W
ikDnhoQ9V2pTbaYjhrrsPgkf5/I4aj9Uez+SqbQ6t8/vKXzI6qeiuLWbfZe8Xl+/y8gR8zoFNW5n
aA3FhE1uOGlAbJh7vjEAg6IBHoXpYSlKWu/zpvSg+E62mjVW9t+ZTeH+1Tjm1UzH5qynByc+KJl/
Y2l3RrtV1toanHCooIpmxOVIz5mG8iaEjgxqcrvku2L4u1bvvUg+RPbX6xN6+WQ9m1BdyEcQc0yI
iTC43CLxddc2u1l/mxudN7c3xvXt31vjIkM1jTCG7u1ly5xs+2mUe1pcFN7hRbTXaNxN6geJdFtS
jYeqG8BVdBu359omPLUoLJ5hdBFCyeh9Skp5bMZvUkZbsm0eojBzpc0oatWayoOSmsdCxCZsebBu
cZjUjK8di92UW5DUAPKfip0a0GKz9Wa+WDvIHzTD1sAVEQwTHJ7Ppj+oQ991ikTN00MFbOEaC03V
i+VHO37lAXV97S6incUagmCgbAhDL66HMDLyJvWxJjnfmox2Jf3tuoEL98cA0GWYRBB1JKxSz4fT
F42FqhK8/TngU7KWffvUFJ/iCTE1FAuy5qYcttgYtkwKM5hmA88zlTUKpreUeh9k0gV8hCmIy2+9
bXjOVjf5RSwvjFG499RubvucDKY7jk+2etDUgmD7eH0eL84rwYYQlvlzMGdWiI2Qc9EPDs4Asdi4
q/SNzbzmELzEyF6Q/MMlhM0MthW26Qg7dfkh1TKvLjccYn2y/hgQ9q6ZtNOcFYuB8T2vdEV53WQk
2xrD4iAnB1JrTFqctJiww+CA2oc761s+tmFC7EcolJhMxzJNTWi6evBJdjbWYX2awFCryxuElsLz
MfijavZoHzOGuHFhZq7rd6r57rpPXYICFqeyKd2BC6d7UFxsvYW7EBTSomCV7IIKYpt6Nzv3fefF
uuWa1nMo1W7VQafX7ORqw6NXp5DWLRBbUDDA4nY+QiVIzATGdcm1/Mcqe7abjRLD6o45+X3B0YK+
72PU3TnaJlovtX4/2a48P6Zb/Zdb4xC8rTK1wJiW3V/UqZspN768VTa+fBOxTgsU0lq6LsEEC5uf
rtJxHkbWaYTa1TTo/HKD+KnWPG26LY1d7D9Vf13SWExSrNOBHnEYaIL/mU3VVr3MqBK62WR3Uj7o
AIIq4+a6C65N3qkZwQmyCLr9SMWMrH614Egx+5/XDax4AShq6iKIq/NCEBXW1bEMEQGhn6VqPirk
JKvdpN+OzqfrVlZ2K1bw4qUQCP+FECJo8QJtrmfJTfV9TpIwrBOKM6F33crKZPEaMOH+Jg9CjVXw
NHj5LK3LEZyLnY+O9SqHG5Q/F6Mg5QEXPohwA55bsnHnOzJciHWBgoWeLj0lw31i7jX/b9cbE8zP
wvFDO7vzW7vq5GjuA7Do9ZCHHj0PcvpO1zZ+f/GXs4LD8vukLlAOMkyLAub5EKReDqJsKEKv1X4p
9fuhvRvCQz7swmjD0IVfCYaEuQocH59Dmt1Ti5l+07vIetPTvVz/7ZIjTwArEpAbkDCEnsL+0LJc
Rgh+oK9b/dVGu67fKievjOPMgH0+YVkbK+YEdt0zrOfZP9B+UwIf2io3rSwLWWSW2yCvBvhf8NzE
zxTfaBcr1WPqIz2s3rR94aHqMG4dxytOfGrKFN8+o1NoyogpeKv04tg1d729cbOsjYaoWePBujSQ
isdxWoT60LUai6J/10vXzu/9hl4DknXJhpdd7HiW/9TSsnon2yVXzZliMJYKtMXinOLDFt3HynTx
7GZRwElQuBJTxO0w9IneGKGX8dxIPurmPq43ahkrLoYJoMywIy7EQIIPA3L27daHmyDVftq6G5QQ
rcfvCmRGrx+Pq3Zoe11KcNxalrD3bXtwCqt0Qk+SdrHmxcHOtJ/nrcaElSUh/wxaB4FBVQPhfr4k
XaSpkTl3kYcYkiJ9iLKP10ex9fvCkvdql4eZwu+XyaHJXtry1/Xfv5ylRS+bFOfv99jFCRyFg6M1
dQCEIFbbG8dvn2x9bm7bAlRENYZbVcFVc0vVHHAMzd3i4nNUj7MTQ0RQTXuzKaCqO0Ts+kDaOCgv
9yT5dJpxGBobUhVD2SadkfTq/IRm2WclbCg4H4bypVObQzl8uz6Dy2F1fsdgCsEgk+oYuAAxdZ9U
BjVAHVPIjjmvSS6Pr0Pa3M9TUt8UfRN56jT8ozXTeJ9E4/frti+9AyV3qFroj7eg/xbhVUOgjVJt
M52Qzni+le+bLbT+cuCLo9O5uwgFgFBRozj37yCuzDQ3F2IFo9tbkuE6VnuflNHn1pq8nmS1hdDj
vxgUb03S0xwQDO3cZKx1UUjPOhj06iW2S7fdqoWvrRi356IITme3LBroLTWLf4OfjQrhlBjdgN3o
vFCNl2N0nAbX38KMXJ6q5HAWIACnEA18uhAP9llcO3YFlNDPX2ZqVdVrt/UCvXy8Ldl8zjqaenUY
EcT3U6kWXWlPAex/0WfL92Q4SvubMUC5NYAu9KWnpbSCoN5EC685Xl+wy019bloIGsp2VJDNxbRq
jbejQselSUvzu/mvYZ/nQ7SE5JGStsPYKiEMnnbqmsnnMC8P7VbZ4tI5zgYjXhu1Hw1xMzCYWQGZ
CDwDroF3jTO6aJ18ChSk7urBbQZn48C6dBHMLiERrEsA+cR7pByaRJ51xuantNjHx7r45P91knuZ
P7IH3LkQ2lxiE6ugl/rFRuWY/c1gOD/pLH1upam8Ie44XHeK1QH9MSbSwPeOlhCrYCzUfhryfuaY
CPQNx7t8CZ+PSKzhW6HBE1nDiC49+PquNx9ieIHzTDvU6l2j7Ofyuyp9uT6wVW8/GZjghWE8O/+P
tCvbkRtXsl8kQAtFSq9K5Vr7apdfiHJ3mxK1U7u+fo48uNdZLE0KXQP0UxecIZJBMhgR55zR4rDp
x3YeqlTeuN1I8DAujC0QfGvogbV51A7gzOT5wApIe5jOQ8Tvqw79Oit4iDUT8y1zFlZGvowmJmIs
lfcTERmKngETK6HrZwL0ealmEml0WsyNifNHnBkBesklvYtxuP6NAdW/6qYgQdMGg3Pg6dGNnxnU
9IQZQAO6cu9ICihGYDcrT9rPfTTaV8yLe/YVfu6UwKDjKwZoqjmBHQ2BDbbc5D0a7jKouPY8pFC8
69aO50WnORu9FvRGCqIuZQ27o3yyKSQzDmCYDgH2v+ybixsCZiDWjlo9YFPaLNdTC3YDDjsGQZ6O
YBwWBWkVR3WCo3E3mttdTCuEovkJFIiXjX+OudCSj24MdLF4Hq4h7VUHUJ87WjZsJ5V3AlYtTJH6
6gfnBy3YUbRrDjVfmh8jk3NzRO+yHZhXFaMNmZ8U8R37pxysUPCA1I8lwIQqV2FU7LK8P/ZReHmc
S2v5Z5yY7Y8+RGOzHm0BwznUjCqHHkWsdsxGzyToES+bWrzVCaQl8LpEfPnpVk/bemjzGLY8lGOC
zpkCr53Alp+GIwTf3HLYzv9f1c5tYqUHfCvaeVc4hBb3zPk3aNc7anZNnvb4BoNJ/owUbX+V0RyP
qqnoNrkJ4oreENMeHFTjqYxtdZcNat/g/bVC3Pd/TAb60P+3SKU/Ti2oCiExgg8xKdowmrBrD5L9
ZTS7xN0JSNYDttxjkpBsG9aOr8+BNpzNQcYVjHpzn4625pUjY/AdFTgixXjrGBVantdUwxfdCs3i
Lt6TZKZd/OhW9uj7GZiiMc3xD3DZJc7f/gw+/0KcARwEdD3QCo8SpnadSGNwjKJUc5zhnlpaHKIW
oIzx54rfLs0XwBY4hBgK+J90A1haxpYn55CwwxE7cO81Z1AIdxuwwPA2tV84KH1kk3H0MvY/h7L4
XtfsoSIcpC+Z88Ib4qycTotHI8gPgQBB3gzZB+0I7lIDF5NCaTipsy13+CP6mA7NVEEODTJNPH4g
bbZ1h2wr0pWI4XdaTj+q8EhDQniWpkHrmra0CXjGHVBHbZLyXtFhHyvyMx2TIGseJ6sJLRH9AzGH
OY/boY7XlW+NxC3UK/tYuwkCNTug/tvlFZo3rf5JWBcPeV2K//Q29pHVVdWMcOh4gLBK95A54x5M
BwHnw20BmCtP1sgqlvz73KIWN5XQchjHCRZLOVWQBCNhbaZvMfIm7mrVfJ7QS6PTvNwymmmwe9hK
EE37fRyw8rXsV26gpfvufEDzHjiLJZRrRLXlw8iII1jKKogFOKNOPMLjZ3t5tZYeJeemNAcq0qaN
wGyYbGr039X5FlpiLP7BExHakJIaRRuU7cqxv2wSTPLoksVp5Gi3uezLOIEANg5bXsGS3KjEPo6+
GbTUv+UU9FzZXWJMK4zeS+fGrE8P+CUoGkBc93FOjUy5Y2ThEHQIWm6ZdxuLtRhpadnm8QCCMOeg
9I6KojRjcBk3uL4pG8v7bOx6NPbhwHDDOC1BFiEaKHLWEAZaucyXnBKyMCBeRwYfL3XtAFJlhpvU
7KAEMN4lzq6B+k//lUsEnF64QnxCUBrSVs1shj6P3R7ah+27Md2K6CX2X6i3u+yOiyMB24yNqqCH
a1G7DSc2jCluEviGFz+1bfcqFVAp/bTi9YsXPjpRGFhfkIv+1KIN+BEX5jAixPNv3GhLk6s+341q
r9p7090W1tbBG4FeW93zF8Z3Zlc7qqLBaqM+mubjI9/5iTw61WORGSuzuHQEn49O83Up4klksyhR
xEi5UQ77ZzZ68GOSb+wyZ7u4bK2wyvOVlotlu2jyQXEPRBL6znb7vHJq1PrB3ZNt4sy76hgNx8m4
40Ye5Jaxo/TX5flc2tXYzP+xqDeg8SaLOwfAso1TiI0nb/12rTdy8XY/N6G5JB43pKICJjyPA4CM
nbWNxL3ov5V0g/KSDeEy3qxs6KUj8nczvYVyMsDp2mbjbunWk3ThJh1Kye4biAI3Q9KHDrqaYjWc
GpJdm/14vDyZK1b1yUSXxpAAxYSRDndTCYL+ezt6VcZ9TQ6q2lRrHVtLe/1skHru0nf8NkFfOTrq
JGA8V5EDnGH0hZ1wbkPbb5DuK6iwYYMkNfQRA5dEgY2MthrDsYHs3Iq5tSFpG2/MvGSsTJhj0XuK
3u582K5qefy+RrQQhMLh5+r/3K+jlwWcRDRVjTt004IOON5ZdifeIPBH/4rRuLvzCyt/GgovuWVD
o6bNqIRxh+ouymJ9IvrrqErTq8b1QNN82XsWxj7T3NrQ9AOnKbLFHy9YLwcus8HrFQmYIxenmg2B
163Cvueqqj74+XWOBytucl9vnYfepCqcDjmyvq/ca8Or7HuRuVfp0OPJpvz92Nl9iPDlZgBbchDJ
YloZ5sKJMxNTAAgGgDmwr9pxQAs8fcCDjGE6wGyBdAqXxeWJXDpxYAKyZQCXu2iO065zMVW8cQVi
soJe+c1hqLdesUnZG4lMoHj2Q4/H8EqleWnxUGME2+BMHvyJNS+lTtaQYo44jeuU7g3EnQChXh7X
wvFCz23Qjw6iLBMdS02Os7oKQUgxiHDKbnj8AjJKQPXbL4QSoHJHCRLQkjnS1GaxrkdBWwfv0dg6
kehUDj+8eCWmXJw1dLXi6QfPB6zs44iyisRRNMGEZ8Hl/+qzm7FZeVyChmnB4+c4eaY+Rh1YJ79o
5KDGBAzkQOnE1cssA/nTNZPuFWIxJQgAuf0jrXP/yGNp3LJcNieZWdlWAhRy4IUZHYVUzRsZuPle
yYIfTEtMO2m4Aq8KWjj7ohN8B7bt9mTSqSPBxPLpLRnBa0bFkMZBNxCzBL2op8JslO1NE6dmONa0
3MR1a9/UIzPuVMWHBpo447SvrEq829JKb2jWlg+8rIdrIuPmPjVUi9dmVILfLsl8kBC1tQiFaf/0
pgQU1TmpuQ01uLJ5bts43pKmi29dptw6jN0YNEwlKqSA8EcMjIATpGteGwoKH0xc/9iVkzhabmVt
fY5AJ2hbjxyicihKpJwrdR07zvxlXB47qHeEdtXmUAwmEShS/aLfVdRVOzPv/Wzfiqo9IMvYHynP
YrExp8h5EenknXpaD2B2GHIn3nKSjmVAMpNc26XJD6L3wR9V1mZdBy0mcddDkit00acF/B/NjEPX
pjGgum7n7yTt4n02+fR71kTZCdlH41kmWfdj4h6/q8uebA0rclr06xMnDWJUQ0kIGVaCvkIzsb45
k+2jrD3QqzRrrfc2VfY/pIjN+56lclsoK0bADMhBGhp5kX7LEtpXYHEu0r9z7g4nCTr7V2l13bHI
rWmj+jG7wT9vbyLPQ+N5ypwbbowWCitOdPQGW97YsVuFqpjiMqiQ7v3mVzZ96HPhSwgfK6cEAMdL
+x3PhEj3AJLbx8Kum4dEOtUOqDS/2UjHGU9o+Op/sC4yUetVSBZ70Dbe9wDHqYCAx/beAzTjNuWV
LMH5Pp/hULJ4EkmWPxb5RItQllF5bIuqehOERn5QWap/J51E42hqjZN7sqO0+S7RH7mTU1qeeGs6
z3lbOvwI0dcYfID29ACNo3yXJaO7MbjBHlxW8WNj1a657wh3xLZqK24FNEfedUNkMnb7tK6Hh7Ts
xi4YUp9f966RAWlktAcel4YVsKEqfgKoEz07mJcoqMBN+yQst87DnHXpcyHJ8GSDUO2HX4I7VqS+
2QSylPlz7nTVu5siowAcEQUcJEqi6lvRp/4D90VNg7x0HDCdk+zK6wexnVpgvNOi7p/tarRVIAxV
/Bq6fthaKCg+2zQGoCX1UCwKMrsA93MW+9GTk3BIfsVu1AcCwfmzPdrGruCtEwVmYabo+edD/+oo
0R95mik/yHtKr/rS5rfCabCBC9MdsIvQzBhlZXfV94n5NqLzKbCTiuDTXY9n4OAt2G2m8MAGYY47
HCseGzg6qEpG6PhN6kSUkdyPcmqLABIz1bHyaLLL3Qb5MneKFLIP7gAsh0z+Rl9X/1Iyvz1mXuqj
sI0k4F2ON1oOhFIUlqpQ78Lj0S1OwzY0VDb+ZJld7SYC7iany4coqFkJGo5pHMVV3MUIXf2R8n1F
ZPY04LjembK2uwCGxLHwy2qHRo/khpSFfDT4GB1o5LjYDgk4ETwaNVvhgEc/HaduBya45C3zayMg
Y9RuwVnBDqCcAH8cFW4XKjUyJP0sGz0hoE0VOzIyCEGSqt/GMifbokvcfl9SqvyNlxF3CgAjrv2g
B9tcE9pRnUZ4lClUh90SxKxBByqxLQD+jbNhgiVbaiXpswexePS11YMBoXjiqnEDvM1UbnyzTn6B
HB5YyqGomteq8Pl2dFT5xghvDl2UJjvwMNRvjjCaQwWF5I0y2marmCpDZ570KDemb8RqzV89SbyA
saR4QGMAuxaNX19BHGM6WnBEMIgb0Zq0xVIpAMyAf245LXqMYmOEfBeXYFJ4nOKdiVqExd5s/5uJ
evJEN0YZJOOOrAmKLEZzc7vgTCWAZLJmVqEHqrDmWrJR7ytwwKdqrbFyMeo5szB/wVkuT7SlLUBN
gaJuO/4orb9nan3fhMyFg4RQ/JefpvekWQN9L4aQxAQQ20euHA1k80v9zGpVM9kOBoKGZG59jI9u
t2uzOIAaURwdhvgbJ3/LauUtvhSoIKvH0KmInApCro824zoCYfFcvi74bRwHPd015b6vb/jao24p
7Do3pE0pdJxGv5uryoZ6btV3RxzbNZHBJb84NzF/wtn8yYqrKJ5XbWLHIXPBc+z8+9I4RYILLzn0
eM1kxx8tFGhkI/Zcf/P7q37cM3/ruys16Tmg1t9KYMYHiBSkB/RTG7dVZ7VpdXPJdvKuey89NXEC
rckY6rF2eDm2X1qSM1N6T4ZirC6zFKPh3pNH7qGTaK219n5GsoM39NyG9vJyEOXlfgQb4CHcgHcO
ISKIMiczZFyBZcW4ttFZGHUUehWABjr+BlFVYOZWkMjhMEKTb8CLrTF/MDQJXB79ykTr7UMeSype
z50USmx957VvkVk4ibVmqCWfhLAA4HpoBbY+6X/TLq1B9ICXp61+Jeo5Ui9fGMWceQVJAIjndfUr
REE1H2u8ZjJ/W1VBA5QJSB69fK2DctFXcESg+98D4FiXxeltieRFguetw0+28U/VgbFppcSwZkI7
IUyITEOUHSZa78nvYkAkQnNNJHHNxvz3syOiSFTnEQ9PZq/4VSXbpLgbysevrMifmfr0YgaJT9lj
GCXCtcr95hU/eLbp1Vr9YNGzzlZEeyrHlh0J6sJODs0X50V2K3nhtanSbiOjwgOJE0xVlW0rCAzW
7qv1ryn559PhbAzaeSoTG0xyJcbQ1CfZflP+U8IfLi/HyjT9vnTPVtznObrBFUzY5HuUQm5DfeFO
mKUe0JmKfB1CsI8uNZptMpoZalSZdYohHogb2/zXIi3zPCFsAwwPLK6+XqY3PcOu/Aa7fMzQzNLf
e8ZD694INLDTlVNxKR44t6Rtwgpxc5QDoLQZzT2JDkJ5AaEPIP4t/n0X7DwmCsW+mckVKZ+P82Zb
Ja9yCUudFXrkdiK7rv/K2gMThT585F7RZ/7RhBogV2RxFNqb8sb1i6DJvrLX/xhwtTGkeVNQL5pP
9+4l73c0uir4nq7BlhZ3IjqoAJBG7zWm6+MwmBnnVd3OOTi278XOqJJArl3US7cheEaBw0AZCNy6
WhxYlBPgsD1qaxEg5ZnYJXQMwNJlye3l7bhUxKPnhjQHgzCzIlkzG6qb8hpJpeSUI6mxZU1d3wPx
yTeqA2FsR+mPwbTqkE7uLqWxswG78FrEveTsuJd/+yGqx7YWnKSNMxWTja3Lkp1pD4DTPwrzqoGQ
2GCtZB2XjqFzU1pNIy/tCnkVmJobemPnoYckx+WZXbYA8qoZDQaEm3YOOSnoyeWcOm3qfVncOt3K
Zlr0EGTw//P72n3g52DpUgN+v8r/lq0MRY5sic+2TrxGJf2b3kaPgfG0A+gIoSN6/jVnhCOipgUO
s43XUcjTuXj8GDtXgFkROatmYmj1YoEtoEaTFNdoWL4dkfub6haZsS6QIAB2wEMU9/6htW5b7iPx
tTIXS+/D8w/UnBjotHZq57lojW8evY/oKYu2UQFd0FNVHpy15ovFqT+bD+0AQM7R9UEHhMoiCmJ1
3AS0HAEtPAgkiC470dJRcz4wLXjJfQnoyIiBSTRMOi+NcWuaKyfAop/OZOvoS0DdQvfT3shdMEKg
4ULa11FiIfxeq/4ubus/FnT4fZynfoGeDvQJQKkgrZ9rtsvT72l9bWRr7dgrg/G1bc19qvrKxmCi
uDwUMr6GitbhK0vy3/nSX+i1Y4+D5BiNT9t94fTIq+VBytKVZVmbNM2lqy5RxOJY+REQYpBisBzk
WklIuqdepuH/b0iaP48leBRB44VrsyEhLV4yCmy3tzJvy3v0z7xp5yE3rZj5NeZNyIOJJlBV34z9
TUURQEG1x9r7zu7yqJavNh9gcpCeg31B77Yu5Zj0hLS4TuLrODvx4S5F77FtfYOIaAsiHxIQa4NK
cICX4lf27dyZhdy7A/ieNqP5MCXIT8N0VJ/yNtqYSPRHawoq8498OpbPjGgz2pF8NOi8c31vL9le
ZTVa8ldKZ4sb6syGdstUeTy5kwsbA/hm8pnUoF1xvjULWlAo+rKMDQMWMJcBN4pNt9ZUu+h5KPwB
3sV+iy58jNcK6MLQIkPXVe7JZ4kjNcgyqLWByZVuGCiQwHQzPqJy8o7ur+MXfHDWkgSaFqLtwNN+
tF0lfS29ZkAB1RUPmecA3PPc1xVy2eV1V7NNPpgPavg5Na/oi98S418TduKlAmpdBKozaph9yhMY
UA5SFsaeSSsBhzQbzQPpDBfa9GVy7XmF9XJ5xEtOiamGdC4ADib6sT8OeIh7a6ZChVNGgZWATT6/
m8S4sr2WDsdzI9q1CNtDXBIYiZy/YoaCziF1Szwln+v29fJw5l/S99i5JW2PDUM1iq5FeFwOYP4D
5SMARhsbRSKnebtsaW3itJ2Gm4SmKMQgXvTfhTiw5Imx7WUTSxthRsCDKxIcIXjBfFwb266qOu7R
WpbzdxZDMQf15xIVSTPo/XfH2FXi52WDy2P6r0G9GcpLW3QT1zBoF86WDuhXgBBvhiLoZTPLi/TH
jP1xXGXhWsrO50VKdjTfEhLm6ZNDvnBQnc2e/uh3IQMPrnZYcdT3TO67ciXTvHQQnv/+/PezzAgD
UH2AdBGeJAMk0SD3KtdupcX1n29DcFMA8qo/jztZp6CEs9CnzJ5UM27k8KpMgmIi6qDHeESZaA0s
vLhR0e8KSAMg+EDYfhyTaAqGnBUs+tZ1zIFHkbtc9EHfWoibd5e9YHH+zmxpXmCDQtt1FeYvAgTU
oOiZXzkLPjMvzofpmQXtHZR7Y07UAAsVOjLlqVRPhXhUZJNX+xYFYsTO8mSJHfitgeva5PnKi3Ix
oGHub6p09LB8Cmh4n1Gr5fBAI7J6GWSsG19IbKDgrKRXABzNc5T+huoxZTS7owBBFZu5B+HGAr4P
zLREqJU5X9zggGsAqQCim0/E18wWfVVzB1/UPUl7W/enxl85tNZMzJv/bFs4mT9WcUrQzSzZbdKC
Ty2Xt7la4/hd3BtnI9EOepy+nRdPMFN3aXPlsr5AMGKd5BDTsHblyfNTCIdLcUWqYu2Vt7hLzmxr
53LftLHblbNtpwC30k4lT0W0By8O4C9f2CN/LOlEtlLWnScULEWNGyhiBs2aJvvKcuk7njkFY6qA
hZQgHC13Nhp+SLZSmljc6mfD0La6P1gl2lfgdp31yjzYeLo8TYsL4jlgbQI+Ct2D8yDPfC6XEqI3
FWpRMbJDpguq7FCmNwa/RxHssqXfxXE9wEBki3cCDhbADrShJKklU2cGcoAeIODOVdf9SjkoEG8N
yEE1xbZ3Dix7G/lN6d6jJHfZ+tI4ERsC+UQghgO4xcdxcmrkEjK4mEdZv6sIveXDDzSX3Q3us5PU
Kxt5aYcBfQpME7AJ5JOuW1HgmeTNjX42McH3c5XJn4PjBW6xifKrLgnr5p/Lo1s0COoXADrAz+nq
zD8G5D/tkjdI03jF1Vi/1WCr8IbbyOshXC+ep2wMIQ+9MqVL/o9L1IOY+qw7rZekGZ59LLcAI0kI
GOwg3dBdjas8UItGQP2Fdgv0MIN2+OO6+d7QIrWIt7Qi9a7m07GKzH0t6MqKLTaUgDwZIkgA5SGP
qV3fqrdn2r/59RCnN6O6m8AXG6n6FqxqW/S67qIquod06eMo642fvl9evqVNDrgy+KcABvKQFP44
SOpPOa18BPkV9A+N4bor/r5sYHEWwYCLYgQqwcijfjSQ2KQaTAfXKePTfq7clYa5E8Jb8Yj5gvq0
w8/MaBeY6UB5lM1xCbR3g9ZGl262a+UT+QLweVYg/+9wtM1sFRa4aNEHuuGI6WL04STZe2UBv7dW
k1rcV2eGtJdK7HHaliDQ2RQ26OX9d4I2zvSpIXctC/MiPtTeF0p6Htq4KA4PlNV1Kr2yb31TVUjW
i+Q0Tt9NerDUF6qr0CJGyR4Blmvr15bhgElHGkjY+FJu2ACSClyRa4nQJY8+N6Kd9TSZwEWUw0hG
vXuTtg9+/njZpdcsaAeD4+RZAQk57BlI51jDnZuuLMViDIraHbQ5wQGOs0eLVRJzjEWvsCtr75tZ
ACt0NdpPRvsioweQLkc3xg2SadNXXnhnVvWXS4TYM3XnB3+fTGiPeW0UC0ovXGXFn11X36vndrQD
TyizH0ARlWysiub72B4fuuGbmvx7Ov2VAc8XsOTn5RVbOoTOLeo+kSdOkRTYTIkLYMIsMdA+Jv9a
uhAPl3Mjmltkdm0LxTGszt+DRTaAGC84SJ01Ssqlk+7czOydZ2FTwereGRjMlHiBpcMYZPRn0x9K
cwVosdiZd25IO7nJaKXMnrF5kGjdiPF94liwG14+Qm4Pgk0goXdtBFRfKOkB5gsCPiSVgRTXMwC+
FLK25+sw7cxTk7PbbpXcf15uzQFhwp8JN0FF9Uk7hbtFP6D/HiZYdVvNz+RyCuKoDTLpAClTIVlz
Yk4e9u73QXy3yzUmhYUlREWRehQIFkBUdRIH2rVWFtu4REwwAvXFXqJLw/zhrhFkL3j9BzPanQjw
ryAJg5mmQRN4M9w1pPrV5GZ4eXMtbOcPZrQrsWmnqotnLGVayxsosQCWHSQPA/NvVMED9KKsXPUL
NyPDOxhVNCBvP9fSpGWYlaxx1UtavRK72Ebtr4gDd94/waXQU/zTj/v9F8Z4ZlO7jQ1i9G7V2POR
FarpSSUPQeBAdVs2KyXzxTXDOwFxLQUroU4OWNYqE/FsqB/B1OlFu27KTtUkVnhE1sxo43EGJVhv
wszQ7Ct6L+tdGh0uT9m87J82GfTt8PSB1CMipo/nVMMraIyheX7T9ejVj7e+QhYHIJ0saL5Qo4F8
FXpEQMs8M1FqFwoErrGlZlND1IctPTgQzU7X8geLU4ZGEfwa5H1B4fRxPHXmACbhesjCAEoH9o4R
PZquWLn5l/aSZaLVFqE4pk2HJgox2IZoDaBApbXnEVLhkoC0joyh3/kAvQxIJMbFykotjcwCRBDk
iQj9PkHqZE8jYGbAfxk1kFjyVVaFzO/6XexMK8NbOvjOLWkn0jQxCmAChhf5BAhlcp13/lGAexA3
zfGy+y0Nyka9HY2bYBv59BAG1QlP/QRJ0XKAKKwJNjlJt6PyV/LJS15uU7xDZ90qvOI0L69Y66dF
jEyMn+RQwNhDPzLyrigLRrm7PKCluTu3pN37kJybgPDGgHJjB2aPgLKfnb/tnKfLZhaCW3CG/hnQ
PK9n4YVl2KbAX2HGne5Y7++Lolw5wJdHMpN1zmLmnzj20yyF/JeDxFKW/xoBEfe/sXbbr8l2LToA
6KL+Y0U74uLEcqpozpq25X3RHkdQkgwrt8KSCTDZILEDdPNMc/5xruIs89t+Br834+3gvhqgqDXr
lclas6EdO2roFe462PDIjojvvQUGszUtuaVTB7VTH4T60NgCjv/jOIbUTkAlhtsA6MWfZRZddw5U
jxy5S8FA6lZe4IE/NrjsZ0u3+IwnmPNiaAbXYyC3ULJvBMYVdyVAtrcSB3aVFQGIeDe03AKBCf3b
yyaX9uq5SW25utJORWlir1YZu0Xfx8bus7+60tpmvrfrWLZyrK6NUFs5otCZxilmdSzKYtOQ4Z2X
Rn1Mu/p70Zlvpi+KLY/92wz9YCuTu7ygfyZX832I9SVDWmJyJ2YNUONC4gqULF0I7Yf3oeBvZmHd
QARgpY1haV8j5whaY+QBcVNq1zDkWOyxNOazsL/Cs8EZkmCKN4r/uryMSwkz9FFBQgewFADB9b4P
AiDjAHQ7zg+b3pgJ3YwpDaGoua8MeZUlb42XHV3gEF0xHoTb/nXZ/KIXzYksZFBBaaCzAdOu6xSo
kBG8F381SQbHiXe26HClvWeGXFnIxSk9M6Yd+o5rxhysYEjKgFuvpK/JlBz9GhIuxleiavzcf4el
nQEukHiSKgxrjACoNr0rljPEhdC4Hoo72ZihiprAm1ZbY9dGOP/97L7J8UmgyYPdSJYHO1Ub6baB
C1QHuLJuhnHcoF3uXnSgg5HmgbfNU1bSOxb3DWSg032VtIG1ylS5uMTUBHnQjGIHFdPHbwKaNlV9
O28fZK7TaOeDN52EoDoI1kjiFjfqmSVt9D1TYMGIMHoy/CBOkKWHFMUQS4Zc5FD+WHHdxbvkzJp2
IhUjGAiceVwxGEzM8TtHntSCCOHlDbJmRTt8oj5xDTedPclFP+oWyM8A0diKkcXD9Wwo89/P3MZp
3DayxnmJ2ua74zfXUUvDjr8CDbclNN7G0XuOXt3LI1uqTc9qI/9xDF1JQXaRrMrZ6uCmOyeOj2Cs
3Fhdvu1Yc0D0jPKKDEGK8dh1zi4yyq0n3k1D3KfR8fKXrMyxLhHcVAblQPvNaWg7JJENbsx4Xxpr
MjtLwSBUHfAwAGEgGJO1E52lden6Cd48grlQkqcHANb3XxnJHxP2x4VEx3MM6nuccHUnTpJFaCaN
Xvk0rZhZPGbORuJ8NFM4TeE1I0ZCRnFUdXljdY9W7qENhK545lKxET1wkN8kgGCgC0ibNOI3teFE
PqJCcNJB0W1yIbUeuM4rI9+HadfyO7cPctKB/GFbryFOV61r8xkhVK2JwkBt5JYK8kCjU+Rt+vIK
HL9p+xOIbOxH0LB3Ntqs+u3lxVw8zs6Grs1yzfqqVfMbuYjBUCY3E92LuA1F9pL7EA/fXLa2lKH8
MNPa7ShEVEYZXnmbaLp1u22JNle320+xQlz16BiPqR0OcqUqvuhIc4fjvCGcT9hGw0970y9gs+TR
MVcdSNjrbe4Z+xZDvDy+xWtoJvQCwJ8gW6k5Uje62chtvJbdCKKYiFONluxTvDAm8h3X1sqRsjSw
uT/dh7wO+Hz0MuRYCOIapEDA77A6UEn6d1P53cYWNA4m2325PLalEgdqniagFdBytyGr8HFDisL3
atOFOXSqkX2dlNdNXRWh24jhCEIkum+p81cTV3UweG0ROgM4/Es+PWW0XOOEXzpMcaijPYDgaz7x
wdpZ4wyIstKNTP0TaasNqdhNuvrKWnBXVL7m5yikCWY9be3OaqTobM/pkESMH738veweCrD1jhDJ
oajOb2sDklxsxYc+rypsIjWG9lgHEi16+dXw7CguOGzKbGPVT7GnwBF8LPo1uqs1O/Pfz+5jZrcS
qpJIqY9s07RPY76DQrYi3y57zZqVececWSllDzp9D6Nx0y6IPIC2rCdiojL+fNnOZ4+YZw3uiSZX
02e6c1ZxBKWDZh5N+tR3D7l5V63x9n/e3B9NaGdX5JaT788mBvZTsKOlQlGgneHXtFYF+HyHA3Ni
2tB6+61kprefNCAsMca5V3goH4TyH02vXclZL1qAwgxBnm3WR9H82rFkxGOOhHyrNo38Rpx/feTO
bJ6QQwQ/3iyGoq16G5VjPfxOvrOX2tk5vAgSfpcDEnR51Ze869yOFrjaQ44evB6pL5qFIk0DwUCo
hGIQWRnP0nyh9ITiDxJHYE3TzvW2QeBWUmSmlH9nF/+kvb12MS44l4tzFeE8Q2aF6fLfCkiIfMwR
HrZuCYHsZxOKnxHLZvKXQBU3vv+LUPnQOO0ukQ9mVx9Q4HhubSc0LQU2rQJnRLX2LFj8JgqiVAdn
/iwS9nHvqhYqZ4DyI2Sl6RWf2isVW3uncncjfH+c1qqXS+agJQLXRw4QbjNv8bOjoijA8dAzLKaq
p/JtZBxEMdkEcdFNkaYQY5ejRcBr0kK/MYdYsggI6VgwDaw/CYiEbP12Sr0AiNAih0SDNzNqya5+
4Ugi3btFR9ZE2pa+F3USCpFZgtYIvRuOTx1HHhnTM+I9EfDEDI1pOHlxcT0Yzd953K75yAzT/Vif
cSA9BwVim8AVUXD9OEEjpHMH4c2BoqEgk1CbYe+018B2hWwaQ1X5SONkwN32e7Qyrq3O/OOfjMMX
CDg/ZoZCzTiQO7XRTghths4PVW8eDNPfMROdtK67M1rnZYp7hDxop7Wfu1KsJKoWNuCsHg+xslnR
E21JH4ee46yZMo4YzhU/+8gLbHBY/eujBI1cvwsPoMEASPSjhbQTQ+V0HFlbviXRsbKuBhAk5d8v
W1m4pj5Y0bbUkEcW6Bcxix07qgEQ2+rO97aXbSw8KBwYmalysI+Q7tImq1ZTPKka1aHcHXYJwAaB
EL61YY017hs/SaDE0CdhWoCIe5DNcItOMyRvrN491Vn70DXTuPJFSzsFruuCF3BOWOs1MifmPUED
IKhR7V+oJASZd8tN4771e9QqhnBl+EueChcFjydedDZc5uNKOl2Nsvb8pCktDrGUrL72QfS1jaqi
eutiKneIFO4aMbFbEF7fSM9gEIVIVhz29yTr+wULAJlTC/sVPVofv4K7XjR0HIQUQ0n7BhDhzDE3
gmbk2fBBkdMkrQLJ+5Dk0RV6uOB0sUxQprQAMj8yJtXz4CQgqmoMRt69Tjgh+GynFldblpzMasyj
bTLhl4K6ofVz4cdWWPJyZjvLm3ErJpq92LRxZx4b69lsiPGryutq70vDfnU5rw5pM2ahjMh0HcUk
QyWE8ygQ4EW7b4Ua1hqVPj8zsfYIzBCuI66huoxBMuDhbXd5uvHs/+HsunYk15HlFwmQRBnqVVK5
9t7MizCu5Q3lpa+/wbnY01Ucoohp4GCxwACdRSqZTGZGRmDey3TvKvtnjzZCbrRg5yTbWQVilJSc
YREEAfwy4X15Yf+z0bGmwcVrZVg2Hr0ncVgNr5X7lIzfIXiXogbjXFtK+UbZ+cZlgM4sKNpBlykc
vakwFxsyEkUwJSBXNbiyS37rtJYCDCDJe3DnQA4L9WwcdBFNOxXgy0tnIKGLwQOV2yFtvmX0zXG3
54+S7NwC7AJda4dHFLFmNdUtGTDbUwQWnTbmXBwcLw+TzvIL8h7PluJ+k+7dkTXz9MSsozlmWQtr
/QoCcdPcFO4dmxU7JzcCWnyAkTkeRfhAZpLPsetBe3Aup5/T7Mx31B2f66yvFW1muQNCOgPtOXRn
MVp0upwMEJ524q/zOpqAOf3RLUDWXK6eH8/oDG5M92LEZGqjoonmqbsYdyyP4LBBywgTnEJqT63e
jZwSu+j0z+vwODcXcQbyAT/XnvV2b6jeKpKqACYBANPn0gcYvhHn5AcI+JVA0cFH+mfMrc8k0PMw
Sjd97rvZGymCGFadG9rszvumLCM4tiuk/pkJSsGJYp2063epO++nRTUXJnN//kbCZqJv9Vctte2n
3ixAdMpHs5vuwKb9wkqOG66dVZF9yNzy2JTg+3kdA/WGDDigMdSnYmdP7cLXy+ILB/rYjHA1xtnC
1jaBmQhDxc18N+dvXlkH0fIrAXvm+Q8kC/nAEkG0x0PMt0ScOq/2d9XU46RhVMN78DLP9+z7Nnoc
IDDtqAr9pswfHAR7qB0R0JiJ8d5g2shawpMe4Dh7w/eaR3PFl9to7L6LXjALrlnXQ/x9qYOS7kn+
0TU3idugc7Oj46Vu/Wo15pfNY7HuKydMKxUHj8yZjn+f4K8O60hux8gHQBmd6f64bFv3nnQ/+lSR
efzBZIsRADce2GvwWsUtJAQe0tLOSGzsRGsmgHHtigXdDE4e6/f5PXOWMDGIn/fVpqhx+RbfGgI6
oKBgP21ykc8vFQXl6Bzozv0cKyK8NDM9/mmCmw9mQ9DmxSaw8hJsVNj8DUpDbRYS7ykrt04Wjvm+
hgZbXIbVv49gEcxbwjzwUuBaEt8QjKHogUoURIPBdY7aqR9ZwaSSzJOF32Mj/OY+esTmXeNVGDBE
AmC8971v9zu33JLkabL3ZXRrqgASskTg2Bz3uiNzjC12nC4w59hZQB3fIjczhuU81etI5r146utQ
BkDlFx3eUzvDotmOUSPaknzExOGhXR8SENNZxvdCxbohiRu4Lv/giIFuQ03v1BQGY7MytWAqzR6d
uMU4J/iI69sYXIskwEDY+Sgl+V4n1oTvNWVmXGgzrEEvZWXgfMR8fppYvmP6pfUNPLuAvCgCoyTW
n5gUvlmGQeTKHmHSbMlG74dwqq91lWNIPtiJESHcrFOWRS1PpuKp9FlxgYYjttUH0/rIFCmVKf1i
OE+YmUWpD02W0y9WVplVWAvfw+IxnQ9TetNXBEN6oR1vrOopzawgGX911a/UuYrWvUvacLIcn+hb
Ciry9NDH2zYqQmPYYLIqmIsBTJtbZBQ51PGS28n790sQ3ZLPnytsDeLjUJkp/n4LjIIH8JLR7lz2
Y9Loxv113rskvKJcaeHTlpCNtRQzOivPUiL2o7bDTntNUQ71ej9PDvqyadNtQ648Y2PWdz3YmZYq
YOaDZ78VZbJrVFeQLPwe/RqISJ9+KCiXRZOu49d42GY0VmOIwAZ2rvvdeAAxuR9Nb0M772z7rirD
af5CxwHmMTbnELzMMPd+ah7k1aSbeWoasbvZezJXQETqizlRXIDS8/VpRhzm1dZI87oUZqruLW2n
MG72Fau+coiPjAgB0ba0ZAasCVupfevAiz2kG0dFFCyLTRyXxecqXDBQCefKGOapyHlbOnF+FNFh
LSAUeWhdkM3ml3X9Or+cd1bZvmGuF3J/KBoByix8Hr3Xge+NF5y7ZaPRvU0f1y9cwXx0+H8mxE/T
mBPk2huYaNl1Eb8zZ6NVitMtXwVUyzHfimKTWGsCffzaE23C9bHuF+tVz65a1TSZ1AQ6J46OMiEm
TYXvkoym0a4uVjHOj0BBL/kVuq7nv4Ws8wgevk8bQpBabGhdQGYE/tW+rd8s1Ny7QLN/m+m3Ybwv
cC3aQ6mwKV8W3jmYicILUiwbsqYfrBpAqsBuD3H8kaJ4RL6fX5bspkC76T8Twm0bGTotUYoHS2u0
mbQ9knA7zKqb1duYneL9rVqN8JG8JS4Sa4ApD7LrsbGf0m+AR59fDv8bQqaNj/S5HOEj5cMydYYO
Gyxd/LTwLfdloaXvGZdE1SDiO3POlHA4DZe1kdHA1FT/NLSLovtoZjwUd+cXJHvNo15mmBwfjSRZ
fLSt2QQlFGg/BQuyO2AmIdli+NEwXrrMCSKzxUuuuXEp2S12dJ248X3CFBOnsqB3/AsEF2mAggUZ
A34BoYdx+e2MTyZBi/oCJDw13aa6asU8UAsbi8ky2wQpGca5wV56eimN3prMk2GjTthCRiXxi/TZ
rTdFdDFbqz97rwQl5B5vx3+/PzB/ANQ8ZvCh8CMO1uZtzyLQiP4JU5SGZb8b5835jynZSQzWcB0p
KFp5IFE4XVlTus3MUgiSOSwNerp19F1CfHTffDsNkWhlqpKXxEePDf6JaUePEceEvkQzR/h0VuYX
WQMs8WEdrjKi6EVJjvaJHeHuHXUMo1ulh2IJxNepiwL27HdfuOBPjAhPVbcZ7KpCWhokGIbyooB4
r5OKk1kSP0AfgDIkh5fAE/i/H21Y7mhrSXKnCNAWverqAepV2WU/pZuaz2+OmWLfJNH3xJwQrsCI
A30OHT5XmL9ylvqpafiFtoHuOcVeqqZCVdYE92vtAZlABWumE7bZdyAxfavdz3lom/f58HHe1/92
CQvNOwQepJZ4hDjC0nQ9cqrBhSaF2zFULyBiOPpVvT1v5G//hhH0wSFCjZ44uB9OP5e9luiAzjH6
r+hGW0PItBSv0wdXO5y38/fBhR0CGBmavUiXxPdUtsa13qSwYxgfOZhrIWbGXk1I/o1gb3KnILEV
GfPffnhqUPhUhT7VBuSAsbBo01b70bvo+neIWSll2iRpzbElMIWfbiHwIs1U9bC0Wg5B1hxF6dbt
o/jaIFm2TT3IYTRlW/+yEid+SAya7JzBy5/O7690udDR5dIVqGiITZqo9VpS6ingnuy6A+S4MO+p
+z7bIWsVJ076JY8scY86OuClnelt5cJSPjWhhwyOOZD5moHy3CfT62jdW70i7ZH66JFFIaRQK8IU
OIFFkHDX02Y1XQBab6PmC11WfEn019DbxGsOF+fp0qw5qaCnC0O6G6ROYBudP45gZ9P9dviIrAc9
fZq9G+Div/Lt/jNrCQ4EZd0sdiq+PgPcQ2D40u4cb1N5G31SlDWkIeVzgSLgwYhb0A7UsKRZG7u4
ntY7Y3k7vxj5cTiyIVwyhqY17pAkgFJzXop6U6Ij1K8dpOZS4GKfx8zXlsOo4glQrUxIefTU1cfF
wMpGcw01AAvn+Vu0qjjuVFZ4wf7I9yOvKu2GO0hKLpPscYCeea7SBZV6O8IkSJoo6pKW4O1NW9bR
6sEGs/1qzXwKyCnIARJUu85/KWnIODIk3C+5V/WRwQ/yjJq6pf2M2bVHNmvrM5VqlCRkOAaoVohr
GgC2iqArLRoKb3VjJIbTxq5uxzTs3cexvgFuIa9Dt/x3L4d6DyC0NjoGaBgIO5glJB5pnqJYkl25
xl1hv5X/nuWgHXNkQti7FJyb2bSg6J9Xd715147PrA7W5dYc/v0aQ98HAQk3NNrW4nAnG9D3cEfA
TGh0V+iPGQsoDSxcM9myP+8OsoN7YkrYNgDPqNs42DZafPTamwMR7KBuFr8brg32YmTXcTQoXgwS
Xz8xKWxjoVkWiHqxOlSoJ+Nt1Xetd1Wp2sf8r5w+h3jv7HMPhbA+Lnm3LhQL84xfy/gduneR98CS
hyLdR6bC96QrAvUZL9XwtowYh4apS6D5h9Yxao8jsBhpBxHDKzIovpYkEkFo4NOOEInyaTRJ3sNO
vN6adhg1T6MKc8X/hLht2DScIfRBAD4S/KHqaVKbEQDpkQkopv5BVJUzuQEQm4G3DfU58TFHKN7F
7orhXqiFQVLefFztWjHqLzWBghlvdgPSKMIL88SwJyyan9NfdfPgYBbm/KmRfW9ekfufAeG2S3rD
nNeqRIGpvNcRqc381i0eEpUWsOxzH5sR3KrN2Ih7G+tIusNavbjMzyKFR0muA64w9d9KBI9K4i5O
5hwrofWLlr57EFKH1Ga+5H6h4iKUfhXIcVNKuPSHqMhNc2syOh0tezu9svom6Eqm+CwqC8JicqRu
dc2BKlA3IqiANCqtOOkHOVoC//ejTKDtG7QFPIC/tOQ5tZ7IAiLfSfFFpDaA6eEjXOgjiIWrOFor
ls8AXtXzraaFtL4i5cd595XdzGgd/2eCu/fRMoo27nKrgYlmuYGk6uCFFmCTzTXTIJXMIMmqmiaS
xWKTAmuLdijq4mJBFpg2aAUR9BiSZcucLjShOVwsoeZcIT4zMN2eX5/UqY/MCevrId4BhhmYo+3V
ZOxT98Ul4dLuGxWWWP6tPtclBMtppKAfWmFomL852Y6hMmspnkHStaDXzwexOPhEuMYo80qMiqDH
R5qnqXlOk4MVA/H6mGVfyDnMT0OiOCEbpqEsGQK/vuzH8gk5fNEEIxCYjmIEQbppR4aE4kNsUuB3
AW0NnORVK2ofU5jQA1S4gDRCeyj/g4MFsyeix+mAymdgd4CLE99CV6uloT5gQleRTUsjzpEZwdOM
PsuMJIYZU7/XtDemhec9WZqeAfiMT8zZz5Hanh7VOnOyKuLYI7ZCFU5LLmmWhyQ190YyXerTzVxV
gKeZFfMrr1M0BWR7SJAEcAZS/p9guwczM1kruN5Mb+u88O1sP2nAvR7Or1HmDwA68TsI1UEqEg4m
/UjWjsIfamNnRr/H5XZxVTVQCYYRZZhPIyK/IHj3BzBvwMjQBMCohSa9jtx3y915dmAAMFE9ZN6u
Uyksytzj2Kro6gsBKoJb7arLFDqczb8PpWFZLtwCng5CObF20Zrj2qwN3KOfNWcILDfrdgSDmyxg
bu6AGnTQvVLhk9Lv9WlTLFwAINHllNtk9ffShUj1+zBsz7uE3O2PbAgbx6YRFF4rbBjOIekMf2pt
gKvuiv5uRcWyi8Ja2+jm5rxV2bVI8PoG8R+mMIAUPj1rM1kN9B9gNOqhvOIDKpyNoOfTGPRlerqz
J9MMm65Jr7U+QmFxKY3d+R8gi/VcvYFT+uApIWLLi0KjZCjwAywkFgXZMBy6yCt8rXgxK0WaIT3c
vFOEMjNKzTr/ykc5gF6SYfS8Aa/zNg3XrNpA8Jr5ECdG1mSrJkGlLnNkTAiTa10V0czQ89Obu8UK
++k5pwqXke6dx3UHARjmfGKn69HixC2qYoLHsArUHJrv0u94ZgLkiom9xFZcL1JX+bQmKl4xh/UA
mWFBS2o9JvR9bd9ib70vK/1SryhuToymWCoUrzSaHBk1T5dYxEwzYwNLLIEM5SnU+IWaJKbkMBSN
0RbkamKlsCwb6KYnWJaVfZBV89fJJ7bvVc+2aoxC/rk+LQlrQftmTjruEYOOWZ3Od7yApPfjiP7e
+xcOFQbY0eiwcYmK701IucWkd2bUAQAPcvsbKN2P9AkI8jFSKcTK3PwPfhytdIMzsp1+ICenS0pK
fKAVjAB5M23YgLeh+XJ+QbKTC/ofrj+MsQyU106t1LpdgV5zwTvK/Z6Rjxk4YBbddo7iES37QhhT
w4ABBp1ACiiE4KEbprhNsG+xdjXEB928KaZLs74fHEWfXHo3H1sSfEEHkGJIev6FjGa3tt5l1gNX
RioCYqVmCI0RYxo125kY2Zi77ldjv31hQ7FCoGxQlfhL0nlo6br2Ht9QsNp6mhXGbNMjcsQf5+1I
3ePIDn8lHYVcqmkF+sk6dpReZvallW21TnE3y+KS9WmCCE2FfHYggpxiKfP4ungo6s77DDS9MflY
0J8ylxtdpZUq9UZAbGzghxy0+QQ3celiTkaERZXodVlL4BgfCWj3zVSRaUvdEYVdCmAmUA62YKdc
0sHMbDhJvu7RhG3SJ23adM2traobShfEH6lYD5IqMQYWQ9zVcWbCGwvt4LQf1Bt/egXY9VqmOGEq
S4Lft0WULlELS5N5DxY4q3wlXDAszjfn/e4P3k2s6UHz978lCYkNXsJAvEYGlsTo9TrWPnHaYKyy
56azHtp8uEr1BvylT2bzUqXJHebffC1dNxN9t/A+W5p2szpp4LLsYI0qNiHVJvBL7+hQDIXNHIvh
t4HdtvM2jXWtJ2GrPZzfAlkBAuVgSPUhs8NNIHhPzLzJNEZgY+j8rRg+xjFYs4POLpYmmH6dNyW7
pUEQBxp4pFY2Fdse1pIZEwUFXpDPt7VxCwoE/7wB6Y4dGRB2LCdas+QMBphThBm5WvqwYGQ7fqX6
eLwQ4TZzzXosnQF27PRbWq6+bdwb+Y/za5Ge6qO18LUefX2M/gOmyW0sQ+ln+dvcxEFuJJiNf6Cq
FrZ03zDMaEFVg0IEW7g3p3jEC3CBrbYBjeXb3Pk6ZEpULUmppx1ZEYI8xDMmFL0RgRMcHSfb9JEP
FNag39Foa9Gn89snDfdHxvi/H22fHhcTMTjILdWvI4C+O+DOt57xlMRB1+5ZqkilFDsoPqIrVwMo
evlzUb4N9W5uAMN6ilWc3tJrEvkaB+39ocU5XZTR1BCBqlc8mjW6Ww1QEDv9ddS7h/N7Jz2nR2aE
kGCn6ENE4BQLEqhfpxDhNl/PG5A+YkEj/99ChPjOCClzC1QOwWp+WIPus3Y/eS+W9WCy1wSIJahP
0VoV66Un6sioEOvnZISmfQ6jdoPYjroQ8sMwTxMfyXFI3F9Qotom1cPgIEP13uc0CbThtdarpxGj
0iyrQfo8PZ/fCKnbHP0kIWBpgx7bTYyfNGYTnmWPTYOZiIdW2503I/ugmJgD/oyzH4BZ4tRvyqYv
x7p3UAsxwxTMRuW6KnIQ2UKOLNjCB/Xi3GnLlMLC+Drr4ezeG+4bCNXOr0NlRfiCUYbNIsxFTCx+
zyCIiHO/n7/13sd5M7Jjht6YzYc6MNwrFpadqe6ymWExJeobaMXY1naFBMF5I3zPxczjyIhYVKZm
oydmCyMMIztl/Oix0MvuQQTVZZddnYXNqOIslsXfY4vCsdbN2MPsOiw6DJzFwWDiBJj+Ul1Nv/JK
1dJS7KErOAT1htFcJhjT6qd8COfxmShCriH1Bo/Du9DQAI5T8Ia+16x2GVATstvuycXw5X5ezK3L
1jewd+Z+PtFpN3ftEqZg+LqgTvE21Qzlv2zjpT/BLXFll9OWzGuvAITJ4gzXkICWBNfKcIV99szB
SnQOgKejhlpHCkaICIWq75nj9ypZU9k2H9sStrkFilArIdsXNGzy0fMP1vanpUJJyTb62Iiw0bi2
Y7pwmH21AJYQG2FdjDelBh7hL7XAUY020QjD4xrkB6eRCqkJTbp4xsVghDaYipPq+/ljJ/04Rwb4
Wo/zgozGnlvCQGxgEBCwczKkfjS+1NbGqFTCirK4C4ISF+oH4HgjIs3bQK1FT2eLNyy/NdNPNm3P
L0b29Y//vrAYlgyWG0cEr5c1CWLShYn71M+qmRHZlh1b4f9+tGUVmjBRifG/oM4Oo72LdIyEjkFB
8Rp6/MJ6QOeBoQPcVSjbn1oqprKGLDPuqcXKAtZtyRBtTVcRN6Qf5dPIn9zkeDl2NJqdDiMRBsao
u0tG1Vym7Ly4wJwSE64M/L+wjApKSvWc4ZoibL9CHa7yq/kh+wpa5MgKFQoalWuj4mliHWa8LY2P
GdQu57+GhFcXjxwuQUfxPgSqXFjHMNiILwssOOgsVNYB71BnuE3nHWiwaHRo2lec0LzfNTH0cnBe
8RI6/wvkG/nfD/iL2FfTshYQal7+SoKW+pHzXHdv83g4b0Z6jD7XKVKgxHoKAbkO6zSMxKe4G4pH
T5W6SA+Rx2nYOZcnBFhOXTtaSAfqEzzmK3DztI92etCrQ91tMhVKSXbLg339P0NiTDDrJc4SlE5Q
cTKn62l6XrS91b+15d5SdUqkR+nIlvCim+qsKhYXtjK0YlaQTDSp4i5VrEb8NLU5W91CsW1mmfhd
jvbFFR2uWB9a+bfCUfT5ZcYgugi5FdQ6URUS7rk19qxi4JFhzuttaprB4NqHYW33neGB0mH2+7ZR
NJKlZ4yrrQIAwkeyxFFG0kdpGhXIk+o0iIjuoz1CSApKqNuIHWzqp9FvJG5+xm5y88rNw16lliF9
ix3/Av6Rj+KhRtvRSEf8gri+MedwjUN72jbFdRJft2wXZw8R3ibnD5zcJgoNvHoOrQCxEgQUSt+n
0GgJSgwjTBbaNndpc6e1l4nTgYkQ0+x17mNqW2GWf0Ax5/7DHgrwA6eJEG6ygtKqrByY9Sqi/Wry
tUMNGLIIw6yVh6rjYFLg73YMQ1WBm2UE2bE5rR86XXX8MjQ6x2H6ClAGjHsoh4GEBmMtQpBlqFFU
3sonuPTar/o3Rj8aJcuj7KAeGRHvvBl1b2vyMOhEuwHCqTq6WIq9lcU33hABNz/mnDzxiWnnINiJ
+7TE0yzx6/jnAKaV3PtVNXfKgQtZuD4yJdZaDGuhU5rGZTDHRQhtlKt0TkJznhQ1aJUZIY0fsrXO
WxNmovahI69FS3AYVQQ6shvueC1C/m5W69KXUVIGlrahyYVDb5FUZZPi40g//+fHEeEqxbK6o6Zj
KXiN+C4jvqsCS6rWIQSRSDdKvTJgwc7vpxL1L9iwPD/5ShvWA+UfyKl5xBRTkpzqNWtasCZrcfuS
ud5da2iQ5J0vMdG668x+fz5iSDfu05yYgORlmtlrBK8e7WE3G/P9ihvhvAmpm3GmBK7GBhYlwc0c
I7LHuISJrvlJMIKaJ5spfv9nGy6XNYTuAXCTeI+chvjB6WKbaU0JHaQlsvwl0vU7DFpkbmhVVZFu
zluTDBgDW2ZzXW0U+Dij56k5qP5GZLRAo2WVmZ9piKX2VYTG/OCi9Rs0a+7TIdkbxR1p+y1ETBS3
i+QaPzEvnCl9NDNIN7fYUWurobQMKrYx9ADaJfqtrikSFNlVdmKN3zlH12eH+aE8T2GNkIceT7G1
34CX03eTl4HgnkFx4irqv3CgT4wKx81eQLHbm9jhpLlt4gm5lyr1NvkuCXfliQnut0frigmtS63A
ujTtPrK3Hd2QJA4t/dqO3nJtk1aa3/4ipbbNkk2SvibZwCGRePEGLvBw6eXk/NTj94U90TFSORh/
2vz12xwbKjB/tEJFcgaMvpUM1IglIGsvJQgGxu/2up0auivbJ2sN4XwAB6um4SQHFW8N4A3B2I7C
oFjW0RcrYgZXqY1mPyMvTn2d9dvzJ0dyif4ZygcUGOUPV5xTLzSdzMQF6UNnkp07/zSL7RJ3wVzt
ZpU4oyRgn5gSPIgBzkSdGqYSIyw0IED3XrVbVOSSkvh5YkVwIsym9x7rYIXmu9m87cANf37HpB8F
ufr/dowv88hLIfNWm00KA5kJhuzndNwmqQJmLANhAEOIjjfApubfcx9J0oKKecSsgZvqGwzPQHdt
U+Y/8ihMjSuCmaB8W6QQRtNVJWJZbDmxLMRtjRTgUiN8yoHdQ8G1LkM9+4FCApig0yYEt6zyKSw1
idk0MD2iG4xCjJAiG14WFWREUbUf/AKks5jaHUAs2fv9MvhZOWBYEVlE+M9fEajnT6PiOnWaLTnH
TVbrXe3c6caHM/88b+LPnL0QM45tiPX2buztydBhgzTTkz2wiyxa/AwA+w4jXXlPwp58tMWbYzwi
D2fOVTknG4OivUt9PcfUoZ0c0tHZLiUkAZxnM9Khc/YzxegtcCv+aFd382TfZpgWP/+7Jef05GeL
d2k6Jobd4WePeAWa9XYyXrw01CpFSJXcmbirAV/UkYOgoi4c1NhKoqZbAMddnNV6ST2v/BbDO8DM
ZpHkEqcCyUNfOW2NzUjASHx+kX+HCfDig34WCQqY4f8ijZoKVmJgPAUwoHis9cuqUKzu7yjx/7z7
3ISNUTRhdeXYpG2U4e936LV4LA4yPd96+tv5VUjAJDADrBRKZSi1w9ZpMOIdTRsCeOBeSB9aUHzm
W53sZqiUxTGAubf2GrLRd72rPmBPtuX3QQCt2ma7qiKWbLnQqQVmHJpYYJ4QfKZPGiNbTCyX1b/r
3LnqF223DKYCnPZndO/0RIGaGBrTYGIA+ggtmNPlrro+aI2O6DQ5zpr4GtAlH0ZSOpdLbY65rxc9
IIU9W6GSU5MOqioFRgDX0mhJaKRpfWfgWX2LRn2XYqzS65yQTJG5mbp2nKGePpSVr0EasvZ7lidP
kTt0T9NaYweJntO9GWWqy4p/nr/WA5Ab+BhQi3HF0MeGsnCsrEXLyorxfGkgf1p4BTjVNUp9ZpZX
S1sgnyswaZZpX8CuYDeRK4NNFRBTYMZOd1MzZg8CETiBdfERO5dRuhujV7vcnfdRqWscWRFcAwoX
Y2bzCRPaPeR5aLQguTCez9v4O4sBoApTbJYDFVEO2T5dydABat+QkYNxmztzsK8Tj+ycaMX1UftU
ixSXhyx48PFSKFpDmZmKbcCOES02BiypBabZa03fTL6fX5DUAkpVyAC4EMRf4SOqwTSa8OvJdbae
FYFDQjH4I92yIwtCGrMwdEqbHBbm+n4EgfT0qGeXXt75nkpI+O9Aj4/jcWIT8GIb+B/h40Qj1CRN
AHGz9QYQSJ3to2RTTb5NIem4Ob9vEi7CE2N/YcHbKG4rDstuWVia19OyK9mG5hsj3jvWdiZh3d2W
aVhHe0pU6rkyTz9aqMffN0eZIbRHABXgC9XZVYtSuLePVapusoBxbEJ4+jWJF0XGChNDEQ7zAawB
CPHQAci8rUaDTiUILqkV8+3EzYLHPL6e+K6eqzy3KoBzgrjZdv2dvr6Z2Z52t0sC3YfflBwK61uj
TWjpQ+pN/97ZioqY7BwgOuEKBXwP2SHf8qMtjZgTZwPBekvQnGB2xx9NRXiSWnA5vMkEKQ7ArKcW
9LVpctPhyCPS+UZ5racqTi5JcQKhArsIQi7Ony4egJZpOoOOC24tG/2ky3J5MLy9ll/H/aZ2wtjL
fdYBIYH/FKV+2ck7Miwehtwd434cYRiodE/bGeRH1t8Yy3PXXBj/DlA8WaSoUZctOPsNX2QT19tu
+d6s5oWWpOH5861akXjEWFU4C0dtJyBQc9bborpE/hs5P/R+D/yYwprsQB/vn3DaBuA9ulzna0LT
3v3W9RfZ9H5+QbIwjFExnc9hu4DYCcGxaWzQ6faY/KGRhV5nm/5OR1PzpxpqKckcrxvQxahYR2Sb
iDoZZ2wHpo9SweVnLSGpxxEcZf7Y9+AtDzT9uTb8xbuYVKRIki00OE/7n9FPDBwL6wNVolFrDmz1
HqpipuU8Nb2zbgsX1Ibnd1ISGg3wC6C0zcUEMcJ8epBjHbK8E/gMghR6l8aS3sT1HRDTN5rRXDTk
JtHJltpIB89blVDxInH6NPtXa2AekCLYiB/p7O0xWgXxFTeM0xeymHtNcy665qmNk8sx6ULc4yBy
sLxggdZFtkJOyn22smRvDVZgGYrXJ5F8ZfwwuBVm/JFBiEiQNs7G2q3gvLTGZIM2xPlFYte6GRRe
mr3gNbm+U6/wDikZpn1mLXnYDv00+Y3ZQ+a1XyOfrXnyWrWNfldFZhaF+tTbxT7q8gEMytPcX1Qz
maEtujgkdM2k+TVkYzyFplbOvwqwN/9OIjARd9a8zP6UOuYPd2ztQzUt+eUS02EOcFevD4PXGnAK
PX+POpYeMObSbQFQ68orrRq861wfa0XT9e8HLj4ZhtKAk8CTCcJop55SZL1hJQ16/EZ3gaeCRn4t
9XURqaaq/mgDCNk9JsXRX+PDThikFjJfPHzHniUWen9jW+lBkiTjNfZ0+kgHrdvr1gCyCidv5h+0
soabap7QwtDHvNnkc95dTO7cPhR5jcpuD0K/5za18jtWaMOPxtNWxZbInAW8QDaQ8pwTWHSWeNAt
yIagD+0uWrrTnNXcOMw7NE3bHghBFWihNPKX2hr//YKHOBbwqPx+hCyv8C3weEU1/09/tLsHTaHv
OpvzB1T2sY8NCDG8t+KeanD0AAQnKJvUWuNHqR5k/15QwuAvknVOuoj/IwZyjY1sSHk7ijpsMwz5
TUUGfxhbxZUuSVdA0IAoh9ciJ3AQXjpVObJsyifUoekUphoO7Ryc3zDJjYQHISgCMdFmQWpKuB2m
BHJ4Y4uFmEvQgkIcmtaDCSLM0W8NorAl+TjoQtsOoD5c0UbsEo661RRjhE50Uvtj9a2db/t6k6lE
syR7BiuoTGDTuEKP4GO57aUmXbiV6t2h15mqcaH6+8JTKlnGdSx4d5jOla9rm3iuFPuksiB89UzP
nL40sYLKzA/OmO3rZn/+q8u/xOce8QBxlGizJinYumANrIq3HgEhzPzqoAT77wNdEG+hKLtxMWPO
dXNqxx6NJhlL2CmN+9We/Zh+78mNlyWKHZPkHSd2+I4erQeKUt0CCFeJgcm7ZbzupldteD+/ZZIq
/elahJOSO5HZzSNsrPFDFgEYXm4qN/Pjad+v12Z7n1YH3fu+fCGinSxNcDcHNKJaSrk7W5D17IKB
6UFTXxLVp1Jtoeh0Sb303oDlRfTRbm7bePZJHp7fQ5UNwe2Weo1Ks4eNNn5Y6b6eAiCZVSma9PSg
WIhpRTxiwbVz6gsDNdPY6rBhzAMG3Q49kI4tPq+sufrzAm6B9KUtHrsIaptA6A7FE6ZOzy9T0uOA
q/CcGyrwKOiInGR1xwCZruH2A9sS934st4AubGcWRKXn64D+6fNV8e/EsjYkNXn2jQOHUruQEbtO
vi6t4SI1LfcY5QPfCu3CdtycX5skdTi2IgIWWq+koOCCFbt9q5rQWq/p2Ph5hwiyjcq388Zk/sKR
93xsjFPYCj65NkZeUx2ooqIN2xbSQy5qpQ9fsAESBgM3k8Vf7afuMiHL8ZgHd0mrjyq+6kG0orrF
pcsguPAgXInsXITr1lObTekMd+BwhYSj/1CuV5H9y9ze+zQionVnmrjZusJI3zxF6J2nXyl42ccW
xJ1CirJkJU6vxhofnUlnuIhUfM+ydATQAgCbwSDPWzWnX6NcXJzpCfCb3rjS53AY30d3S/LDMr18
4bNbeISjFARI2R8lsKMbA5S2JThp8dkdfb9GYdweIvP5vAnZjcG5RIC6/KP5LZ7Ioe5HvV+BvDGK
90a7wPsnrMfN4jxE7pZ6u9z8cPVt7SpKvZK7HVahUoVdNKABL2yhnQyRg5YuAjkEJUyoZafRnuEh
VquAKfx7Cw8eGMJEOHjX0FwTT45RDEVnljnABM6wqQnzI4pptv8j7bx6pWaerf+JLDmHW0/aOcIm
3FjAA845+9O/v+a8B2Y81lib8w/iAomabldXV1etWosZmAH4l7IDlgGiVgI11aOrPcXfL+/ugr+f
WJ+leV0cy5INTgNc6+Bm9oNSrqxvcR8ZsGGWg7aJOW9yJVZXN1TNWR4BO5Z+DcOLFNwHa5fFQnDA
wF8zs3U0gdaElYMZzb9DZLELrgxv/w9bdWRiloVNqmSXfpyCZ4Sqt6/BAPsfLltYW4T4WEenSarg
OdbEXlGCcHPnV9ChWlas9AOXqv0M7vDg4slFmXj+bIWpKpYgFwOLge5aEfK0Cxgb0Nwse+DBjT3Y
t+E9LvKPQ/vRW0N9LVScTqwLfzlaI8q5XSTJOFzaRYfasV7lrrwVdFm+ZoLIYh58SHHE+nB5axci
4onZ2R0YJpHPY4pFT9pL7d0lxv2gfNGqr9rahOX5N+QdaMGhoiMMTm9tlj+kdQ89oGxFNFPlwI3b
8iE1JTeRg5X4dL6PorkApR5iBbwBz94ETVs22WjGdO9qV2/vi+G1L8dNr13L6Fcg6vt+nK1AmmAL
5WBOwbwgPxSpmRSFFW/oJEvKxzh4keovlz/S0t4dmZiX3o3WzBwvx0QBjLPSP2utua3H7WUj5xHv
N2KGy8rmGkby49QBR2i++35Akrq0+p0Z1dt+LYc4D3lYsBkp5O1Mn3NeKkt1yczkEPlyq3ML6dpQ
d50GDVf3dnkhC2aQXxdlE8YChHOfLgQvSzunBT6Qth8N51YbkID/0Corb8IlK2De4bajkUV9Q3yz
o/NqSKOpxJ6PlcRjeKT0XhK5fegnqb5WZE+6urym82Nq8+L4a038miNrsWVEk6ShyZ6FZezqxbch
Sz6o/hd7Uq/G5tdlYwvuBosrRAqcI1i3tVlAj6Ii8MoSd3ZyHxqFbwPQKbN4vWxkwd1s8YkYMgXV
C13U6YoAIze5JVjKBnAXhksqYz1zU9r/XTazEA5+82zbQmQbWOIs7IyBkyqlwINZ3j6ePgfwAEUh
o1/bXNkD/qVQtDY0SROOn36audh4ORUvgCUqdOWzTDaYpNQJfLhktcKuJ1fWvZFBEdl7AhzJ17MC
ntxuwBT/xrK7duv0Qe+Wik1WzRuZuQOJ6ky90Xuph256qvvrvpf0t9SrSUVCuSuuokKLp22nEU3l
1GyCQ9snaA10RNa7uurbOyrI1UOpjH57W1ih/mROJudtGqe92ozBramm8ld1zO3bIbTr6xb3Chke
SwnM+qQrNA/jWIJiyHfMX6mcD/tJt8fvoTQaz3ntpa8BnaxPRWy3t7oTD3sDG8+FDeqjyDI12KaD
093oiWl+7soAdqd4DBR3aPtm3Cq+lD3kIYDmSU5qfzNWcvdNMHrWewjQ8uvWnAjbVW+lT31WNdMt
Xdbee3JAlj4y6mJ3mx6qxMYdsiC/toxgfCvaKthbYQcTaK7AD0BB0zwEoYZWgGdDd77125EBoEkN
pMdEzeTPcTl5z3lTh/RPLKO8Tjsp2iL4hnJOp2f1hrpVkN1mRZzf8Bk1f6c58fhTLdU8hTUtTj9A
V1TwzoYwfJ/VdfirbspE3UtWlfEmtqw25l3ut59VvW++5JOPpkwX2NF3xBq0XeW3OtIaWaLd6UFN
+a0xPcm97PLnb2hqYrJgyrOASQD4OD1ZIRdVIJVwJavptNHhflCl5jBF8iGEmtnr0p+RtNa4WjrM
lCSE1rUDIdu8KGJ4vqVnKadMi/cm4KN2eD/EjkUdWZgF9SJLrLwRbKk+0rFSMrp9dn1529bWILb1
KMQ2o9Lq4+9IgX/V4cOgPl82sJBgQlGkcVugd0WLYh6LGvCqedaMFDdyVfpqdZb1JQv8vtqUdkZ5
1IEAc596js8pTM1ucpvAC9VtE6vpf5WvRXy/sL4twr4rt5d/2dLSIRslP4PejlL9LOAnvjf0vg4w
om8/SkrnmsFKo2HhsmTlfw2IH3C0t3bVxLn6m9ioV99iFRpHEBjGWNxk6oqltaXMnN8I7TSyhLRi
RTsD9EWxqhm1dDtavEl5eEPhTRfgdC2hExKfBTaBSLVVrTcHjsPAWPkii0ZoLJJPYot+96kR3UrC
okdffSPZz129T9qtoa2YWPom8LD+MTF7GTpAVk0voktXD19jw9xGLZDsrKeDucZuubaYmXvJeZsX
vcRi6vFKqW5qMvI1FMJCfmRT0SFDAvcAwme2X2E3qh1xT6AQsj2sg/v0YL4GECvr3vupXKFDODI1
27chl9N4lChRekV4hdhplvh7o9k28n0QvD/rOzE127hBsfwu9hhtzQdv25jhFobVJH/TZZjcJXNz
OQgsXRuwaEJqjFANaPaZsdLPu7Z22MK+2IR16BYBGnlXyFC5BnrJ0ZpTLLrfkblZSKiVWB8zCXNj
6rlhtx3lX17ndsnb5VUt+R55JgUWVVfPO6mwnLVGYgAZCRA/AJBgA9pQpjVuphUrc83YMfNlMxxJ
ZiPYpuzgydRfzDXm5KUNO1rJfNAunaqpjH9LnxaGeei1uKLsr9xPUOLRLPKi18sbt2Zu5ubhiLx5
nbBxmvYjsX4wZ7cpmBwKok+X7Sx0M2DuI2egZ09/GAj/aairOE6V1zIi33HvpsbGMV5a9VUZqXyE
2yDfN+N643DJ1wVkA5w7CnYwoZ7adAI41v0cMIWWZ2KiT7vN2/a17Yt0p1QPHT0cyVkBRSxFKAcW
fpYoOxZN6lOT5I+9ZvVwDUi93u4k7cmIWw+2hky+LuzyMzwca62qRYu/uQDgBROC1qcWzbbR6zIm
7OZjYtFuU1AbjvtQ+arGnhRsSr30kkM6tOlKIW3hCgY0pZmWTTEEzuHZk4tPnMVmT1slC4zrvL23
vPJw2WcWjtv/kDCaILPoSM1WJiXooOstlW85jtOdMcEraVb1ABbD+vkPlngHM4vgiFHQ2VqmwjEp
BBOlopyCiPrcWodCLXeXjSxtGJPngjOGmZSzkroy2UEVV4LYzRzdgTEsbU15ZMEVnGMLM+ezJqRg
ZG0kK6InHz1F8l7RrtL0Lh//IU8XyF76o0AjILUSn+4o04uzIRvtUWAqFYZIW2dTBD8u79ZCYKL/
SCsK0DrwojmKOO4jq9AKDYIQ5UbtbzJ9N9q/cmPtGb8wcCXaq2BvYI23+O/s0xtJ2o6hSCmaKMz3
Tut3V1nnVJNrZYbpby0nsO9DOQ0efCdo822Vp+VD3yfJazhp4U2Sqml+8BjvjtyybPWdanrJqyiV
36nRAHGvijI7KHIDCs6672vPjXKmr3ZmGI4qhYPQeE0c6GM2NEHM66iuy4pnjyJlK1mgWMVprYL1
gYeGI5mitz3vJXtj7HsVDQJeboa8G/vM2+h1LV33jTBYNuNOVXv9YIxtf6i60t5c/pjnJxnzzKzA
bEyT9ExGFKXQPowL2orQlZT7xor9z/YIYCTzqveLrmNKoDkB7wBAn4fDwYmUKIvoLyZtN7qWkoXX
QWHaLuM6a/wgS6viywm2L0dTeRGfHgLKM1LeJ4zaBmNR3+a2WTyrUWN/twuNEs7lHTw/DmJKiqBq
2MBvIcg/tUVu45h1xwRpUTyWGq0kdI278aAX0sqnWjRkgeZC78/U1DnRh6+apZXFHW1mwI1jqPBe
DR9Q49nVevlyeU3nAZE1/TU1nyXyCj2XpwZTownHX509jm3x5bKJxU8EdwuNTFtzzgJ7qaecuQIT
fedvU097itHgC+Jx5aZaePOzFCDZ9PnAzbKq08/Thg5VvGSkv9Lv2+klTG6l6M1Xrw1GvEOkM8vb
CY306KFIgGN+uLzGpW2ExUAoa3O1UGQ9tS1LktWFsUGDGKnmtM02abi/bGFpF20B/CaFAqx4Vvdp
jdwzib2bsHhD621Sn//lLIkob0NsJMgI5/2c0Y/zaqoY3+zjKzlFuGC6CsmiLq9jYadIA2ng8JV0
rhTtdKdsIy/Dwlag/xiVTRvvmB9ZsbBwesDIUy0QCAOZ/51aSEvGBgMvyDZZdu8FD2F5bzm/enXl
wbiwDjHhhUgAE4DMcM6CASKZWRNncbbpEXjUP5trqjcL35vAicA0tztNj3kMzeq2GZnhyTYFzLp9
vFWzR61dUVxcuJFMwAV8ClGNwndPd0pNPN2kxJVtSuWgpB96+5Bbn3TzWjZePAPFFIZ6L3/8xUWB
0hACAYDcVfFYOEpZlBikut9jsIvuDOMtsL7EDJT932zMFjXGst/mNjam7NFrHylZR+HrZROL3/7v
MuYCAdUw1UC7MaFP415RkquRKYH3m2AkghPC/5nlmgUUq9ezEhaJbCMxvBqaFjX6+B9WcWxiFi/r
0Aoo72AimSrXYdy5W3mdnD/9SLEpBeBjDmndPGSZRgd1V1llGzMPXT37EH2msUqJY2vSqRm+X96w
JV8mWYUkTEDAUBM7dS1czknaqskQwHocO+STmaaW6amZ8A8eRs88yGuyZUvOzAKRGmJGAIr6WSRr
oyB3irwjzpgh67lJo2/tGhHvUiw7tiE88ejAVFol8SrDhpS54a+u/iT72yhYcYSFrbOofgr9c6pR
9PNPjQS96g2V1HNpGbeSGblp8GoyBxk4rmLeohlVTitxR3jWLBMG0kkmADcTLWp1dkT7WkVgchz5
Vs7rJN3q6AeYG60BdDGukY0tfCTmNXgiOzrXwZkYj613Gbm4nG2qdoRCnNel/qEc1poyZ1YEaYDJ
rKzgUuTqnB0lWWYqhxwN6GETM8O0LZTMtcLDZQ9fMzILnmWhOI03YMTwAHjDL6Zl/yC2JngJBAMt
Dg18ZJ7jyko/mMMAMUGkUmvXtr1fbC4v48ylf1vABj1bMfo9uzibtigYlaPlPZTONiu3tvOiJM5G
XokHC7tFgsGoNzLdoq4v/v7o5Hh5VZBGF1TCywYZViaZxk/+u5MyBvGR+aVCwlcn/ZutRarzwKiE
glUWaM9a222NDPk9fyWOLi3l2Ip6upQx6b028oQV8JOmLB+UsH3UrDV80qIZjf3iya/zSpydym7g
zWhODOJ1iXHXDNq9BXhETdv3uzGqyGRoAjkkJvBmq5kk1awM0aKg3m0BNCs1lwbSZSc7u3r4MPDS
kNNQslLIn06NqHmZ8eA0AYUaxr53wh1zmYfeB8uTRC+D1G+DYI2C5yyKzkzOYkBkF6U1NDQr0lBn
pnoXFt98r9nGTNrpyV6vDjBdXV6k+BdPwih5Ae9rUfoD1QETxOkirSk3C6OhUWvbNTm7BUdNsYO3
4WBO9kvnpVeXzZ2jYIU90UdQYCum8DTz9sCDZLkVylw9ZcY22RUmbftDHm1y62McvynKcxB8dvyb
y2aXVskopI6KECkEiMHTVZIj92FaUbTWqhs/oD8jWsa39eC4ebfC37QQmig+0WikgcEklTP3mixO
pjLHlKnK16nm3bVJDI1R+at1mufLq1oyJZokMugsroz5Y1XP8ro3OrzFMDvZrZWivbeDsbkr6lJy
G3/8h0jF0KRD7YmOk6jMnO5ir9q14gkK6Eo1d/RbobOmWvZu0DceAk5aYONJWc9ekA7wDbyHEhes
+tY2tnzLnZLsOVQSJk+zfD9m2efL+7jkHWCkxdrE7T5/JpVW1SWVEGCwO+NnMg4HFRXmya9qN7Lj
fW2usYit2ZvlSvVQg6UKsFek4S85aBAlHW4GKvC1VD6b1bvTl98b+nd5syM+ZrlVJjEbamcw7Uof
kOnd52ssjAuB3wK4TLJP14Q8eZbIZvnowIHHGoZYvS6156YzdiDu3n/vn1iZ7ZyftlUcifr+EKh7
ufI+t015r00//LBa6f8srYdaoIALksxQGjz1dW0ao2iKRiJx95L0DqNkkhusBd+FG4biHGV3/kNB
d37160xeVx6sQxBEKdtA/iSHn7w6cjOvfi5DJF1X4sWiOQsnB+oGUn+uVzgOAegCMftcT8WNFd8l
2n9VX+7MnwV98W6N+kV8i/nNAq8BSQCJDbs4i7mw0rdy3ZFxxI7zQ0ogdMzCFfDwUgAkPdN4PJGm
wYN1+pE4RGi318RaqkTXcptt2378ykuEqSpj5Z5c8gfyJ4tHmqhIz5+GoQI8L7NolETWFVhCkNBX
tZqslB3OKVc4qsdWZpeHqYdp5ggNtibR0/+kyTBvvEGrnmC4Gj8q0mQxOW4WB5oqCbVJq76NCqoh
blZFzqPq9N2rme7Ufo2w/rznO/tZs8PghKPhBSaLl+DvSfoDEx7mtPGNAF2tbV5qGz041Gv3wJK3
0jTiqoHtS1d/ZxJHybcC5a41QUe4KarmOjS16yls77xkuBo5il7V3sR69f6MT/Sp/picJcldbo5e
5mMSXg630U13sH803hbA1Y5OYhaunMelEyJQuxTpdZgC5rM5bVJMWSI4AhTHe9JgJB/Kj5dvtsUD
wtgz+qTi7ToHiai+kTljJSyAQw5vOjlVosOgKWXgRoXhfWuCrviXPaTcBO0HLz8qzadnshvHTvcF
eqjJwkNryZ8zubjJC0oOlnrfjJAJpmuqNIurFHVO+LhgzpxHmqCcBiNiKmJj0RTQJxnWxOxWzx3m
L4yVqsNi/srHEkENg2fYO9WKYkRSubu9JmEktnd17jzL30fxj8FyJe2h9F4tda9bK6FhMf5wDDgI
usBszrY1oK89xbpoo9aWi3TMExi9vYeYzGWHWUpNqBf+r5k5Mqa2R19txaGTK3/nN28SzYIy3wfj
hMbxSkhd+myUb/lelI1gbpktyTckBXVPkegNQIlqz/7PKXtrIzVDAB1NfLi8ssUgxiCcziOHtgFv
j1PH9J3OpsnH1zJb7SGsXnLbQpA67w+J4e/VKfkyTAayFY+RuTbjsrjQI8uzsOI1KNrUBj4TJunn
Xv40xdpzQXF2Q0Nrf3mVS25CLZGGB4kz9bFZGmaVXeb5Eabi0ojdwtB/OU16Q2NtTXBrKXbRMiWk
WNTglTl7YdhoKAMOTEzSdv+Sl07gaqt0vov7BkEEjyiuXL7d6ReL2iHtswYbmQWAGEH0PAJBr6vQ
Na68Dxedg7c+JR4ilpgCPTUFTc449RPdZrNpbOWmcTQ/uSfZLAZXR8oAiHoX1bZr9mr8oDdG8KIG
antrA2Z/f52GSiNUebzKGXKeHwojLFrbkfghcdV8JJ9mrE2NthkssitxenHJwKlEBU00HefdgchQ
gsQuiZqkwTeaHflujNyyVwdfva7/b3LUtyDVNmqePSk8hy676fmX5dFKqGa/KRSdUc4YWm/0BbnO
hu7brjehiM+3PhyXWfZy2dB5PMMQeDW6nuI1Oc8Qta43Ws2hP+HVd5n5dUh9N8mueJDTGVlZ0/nR
OzUl1nyUr0DvVWiDjillRFXP2Tk5yeLahb5mZJaJdYZRl4po6aBk4tffHalz43dLBIAypvfBNUNV
iFm5WQxh2qOSB59SfszcjZl0V6mV7DVprRS0sBTwRqQIzGQRsOaNw1EhqSwUqupZbX2jK3+wPAKy
X/gr18yKnTkTMyK9OeKsE76Wjm5QSPtaGnaesYYzXjQD25O4nclD5hBwyelGqS5Ndm30uo1s57br
mDk8X633/mCl0GVhypoSEiQC83ecX1ZEqgSy/9As3NTe2dYmju7tPNza1VezCPY2M0HTu+dURFAC
gUHtRQH1Zs9czwzrIPJCrNpJ8gFuqDe1IO2RJRTamAEyGHZLfWd3+fguxAkxcmYKFkroleY+0ml+
lLRTmDP6I+877Xsy9oeJjHxEM+iypfPKK47419LcS7ww9+thwFJjf2SwhZxkJ3nGbhq+Giq53q5c
682vGZylI0mTe0C5MBjUpWv1ZIwPUc+M26fQsne19NlaA4wv7iWcZ8znCQzI/GZpLb01hjrONwqw
xTF4HtRxK3tuZ62kyOfvNnbyjx1aCadxsMoLufBMFhYpGpXrT7ozbbxoIxmfU+eTLa1J2pwnIgpL
glQIp2Rd2mwfrSnoA78ijJTmrToWrgb79WXXWDjZUEgJClu6ACKtOl3QUCYUGpjp3RS2Kruj3Ee7
uIG6Bd2mNV70pcVQOzaBHItzNn8R0lFLpES1aKf7hWsYT6sp1e8E/rQqg7CemHsmgoAgnCc6bQUG
t/I4xYNRZ27hGbdWajR7aYweA1l6TGvduPHU/k6RpBvbrq4lNf9YltN9ofo+PPCcwjp4ooekkzZ3
NzkSOJ5ERubLWrdyIs+pU7muAX2L/j95Cntyuu991QFhioOc2SBzXyjplRwIwnh5W3Toow1AoiNv
Iw8//MnYRoovmPZWyo0LXx5yASasqZVRMJu3DerCowM5SgIPcON3lutXLxBbHd7tXhhhaBapHAA0
83OZJmmZFqNPICAP82r5YEK9v6qdt5Du0fbgcczTzgI2M0+m26jMFC3GTD7Eu6z9aI0CG9sMV1Mp
6HTa7YjwlFIge2jUa7nm4j7yrBTWySnmI46kgaUWGtjWIzixhmYzFMptEqxBAhZOj0CY/zEjIuBx
BpZVsDC1mAlz+juJ+dAEa8LrC1FbtAR1EJXkrvCdnJqwS+SEUongZlYvuvfQZZ8h1mmGF7v+rOtX
rbeSuyyUGxBROrIngu3Rkpqxsb0xjPLNVG7z6iEe3ZDit7Ltpxtd+upobtN/lLqr93skRXyNZwgQ
K9KZU6PM4uZpAZCP/oT8OGr5zeAbj6H0+f1W6F0x/CXj++q8agPFJGDLBBVHIxl3VTNel1W9Bea7
ch0tOYWGpihQKzB2Z2XoPrKDknwIp2BERat/kvu/fx06AUJVwQfRiZuly2rEQEBn1ji3/EExbjQ0
BZKVNSydHyB2YtQLiBDOd/pBPCaycxqneB1yIFllCpIRd/VuWPJtevYgBQGfctvNblLftHOHegg7
Zd62jJpAYqL0z3GwzbyfVb9N85U8VrjR7CoCHyJm12B/oGYuVn3k20lXVcyjM+SswclptYOr9s9N
/hTaoZtEoVuuaWct7CIDh6IpKwNZI4E+tSeNnVHyssk3cSamde0fnc/loqlr4MEFjxN9S1Aj4iKn
VndqJ9OUwgtCWaSSlXQz9So0y52xRtW5ZIUmLDVI9o8rcrZ7dlyye8mYIzJyOyAovTaiueANDADz
xIAuF/j4vFymthZsawH/vlTtCplSakw39INS38Hbr/qHcQ2ltmhPNCnJT2FymDfcwKcYfSOza1Y+
3LTOcKAS75rOL836Ts4CO591oG/83vFjIpyJsB9MbI7M/T7bxL7Lyj4mxeFiaq4sv0dmfI3R6fe/
MXdzlqUI5iiKt/MkQm+1IIfqNt/4FB8ghkjC61C+b8iI0cbsPqqja09PCPv44bekPXTTY7AWz5dc
5fgXqKcOGRtDN5SZnm9Ub5JuUPxSH/XS+PHuMCgolf8scxajKi1W2EiWGcXyTuJPJJCuLQjHLptZ
eMX8bsEBzge0wgDW6VpGRx4h2xaHizSiKeyNMqArEj6W+RqD4lK4EM2+/2/pd0J1FJ6MagrDIFXy
TaJNV6kOH4kT7abefHn/gphVo+1Ex4Q652zfklgpo5b618an9mw5/vehCu9lMl7YktayiYXNo1EK
rYrgm8fvZ5sHtjFNNB9balTctq3/NI3mwapS5DjsfRw3V7L2pACvTUoVKvMHVXk1zerOrw231L5X
cbyy9KXs5vj3zLe4KXl21y2/ZzK8T3mn7PRKuTGK7CaKg6eaykYCDtIiX6XbFEAisuKyCxcQnIJI
F8GvAsJrHnL6Th3jvgGcmNWOmyrXg7JBVjBRw00qkdV9ufyhF/zJJl4LABwAIUZoTz13Mv1qTOEp
Q3UMaWfjMCbfpm4lnq3ZmJ10w8vjxPGCYlOFmTt5h2z0t+Xq0OCiGx2tZOayflkMslKzEj0+2M0X
ibmiZBtEu8v7tWZFRLWj8xcUDhOxLWsxkYDzAStc8+xT7Q+XrSzvmCmINBBFhoD/1IqtTJGFGxab
BDF2hQH6JKT5tL9sZHkpf4zMdQICyHTkqRKfXrrP9MfUuorGzdCuoCEW3Zm6AYNLTOed6XCVmeVF
g8WGSbVG2tFcF1p518KyzZi+uukV76D2a8Wepe0ThRdGTMh1AGKfbl8SWTEksAxl23ZE5dO5k9Ps
4DTKx8sbuHCDwcJCBZCQj6E5arCMy0gZixJfMNV75IUPuff9sgXxcJvd0hDnCWExmKkFC9TpQoK+
btVKIzm07DCFSw1igDjomS+vs6/9GLXERT9diX/nNiHoZc4XEnxE8LR5oX1KJaNxdFKsJtx2zhdd
23ntTa9/beXNexeHIaihxYwOAW8e90NP0do6J80p2s+D+cWrrv32rVJvprWhzfPvdGJoHtDrHGqq
pOfOVKrPVkzIXpOPF8fx9DMh+W3SLuYtByPsvEBW692UN41JljHcTs2TmR2k4FPlX5X9baHe+vUK
mHPpCx2bEwf7KAblfha1VYu5pBg3o3wNp/LBC79Kw1UTrYF/Fm0x+QcKESgTvapTW92EhjwnjctQ
fmvs6Eo3pudcq3ZS1bp0llZygfODKybYBVAP1jj+nPm7ITWRn4ubou9T17L2vf3RK3aX3e487Akb
EM/CZoA425xZII86e8x7NJjb/KcxvpTRXTACA1l5HC/5HAht5lxJDGmKzPZNUVBz1CxhRXk2vZCK
yPPlZZzHVQTACao8D35HhtlWtXJZZEUZFZs825oFWpw/fP1Ri65TtFnjNbDmkhccGxM/5sjj0jIP
2hY2oY096W4YXxvWs2EUriVf12svriUXAE0Jpg18Hgiv2dUHnW2fGQEbV6K9kVQHIQBnBGsMA4tW
hJwEd5LgD5ztXlDlBmXjpECE6nl0YDdzXiRrjY11ydO4wv8Yme2aXfYSkRYjE4czv67DH5NyIytr
Im+LH4ceA/kitRjUeU8/TlYUtRWHmLFj4zZlYPeKpym0pf7w1WrNe9X30pUjtGgR8WfapHRSwF6f
WgyMIDNkj/vVS/8TV2xtbUrpWuqLbZMfLrv54h7+MQUk4NQUZHpNHeU57jBeQXVX9oXrGKR1K2YW
/eHIzOy4mp5Rtm2PGS/Zmd2XNngpwrfLK1ncNBP5EsqLqKPOIWgISugVUJtio6rPXbRvjBvZ8QCP
bMw1BN/iYgg+MpBnosO8CBMwW99rKYvp63BfjNomAuEzIEp+eUGLn+bIjPj7o6CQpL1tomZZbOI2
pTa2GcLdqJhuk/9DKBXTLv+7HLGxR3YYEU1USPZ5PiA/rLX2Wzb5//L5j0zMTiq1MR9xHEx0/osR
PobO4zSs1BWXP//fVczOTK07bWkIR4a0ah/4t218KKGsCHR0Zlaf1MJd5wnJ0ZbNU3uoOPq61DHW
ZgFzqb2YGZgOkvHVbO1tY6W7btK3pdlGUNJ0V/Hk/N/2c541mBZDXXCB/Q6vrfqh0w9evVbQXPHy
uYaOmkBLYBfYSCpnawWPcuO41hp8ZsXH51DV0sx7xOQwovhbp9l19t5Qb6y1os6ibzCABO6JKgjS
u6cersljECgDVvriB5of5bjrkufE8zdWvJbPLe4acGJIPhhTI607NRXoVg1xc0Ggkz9o5S5Jf1pr
sXQxMzkyIVKjo/Ma+Umj2R6rMbM3O/s+KN9iZ9PZr3avugBqLgeh5a37u55ZELI6Kcl7nTdYJUF5
FLbbYBiYiHV743tuvF22tbawWZSofb+Ty5y9Cyrjit5NN3wygH4o2he1uO/Uf8iFGVT486VmAYNO
eVz5OtbUTP+eWGPo0rHcI59yfXlVC/UuMsm/huYz/8CTC3rvbGHj7yrvg5FtLdqHU3Q1tNvcvMpD
ontw5clr4GGxgLMgdWR3dudOygB9MYOsG6+K3zonunaGD4YnbDKZ5kQbhWp0Wf1L2nxkdFaLyr2p
DvwYo21f7VP1uSh7lFwPav2lR5g57X9c3tyV4zZvw4GOLmNZHLesBT7MTGjVFC+JZK2sam0rZ0cO
bl5j6lLMyPkPI9oUzY0FL9zoXAX9ZnTcei2zXVuW+PujI+4nRSANGva88d5qHvL8g1q+Xt65pQfU
sVfODnZXJkXpCBNT/zqM37Vx5T5egB6cuv0s6A6255tRhwF7aN6mUXpRnMgtlOAZph0EUIzbMHss
EiYEUnPtxImk9ZLnzwJJZaulHIWYNvX8TUvbuyjxby1rvEn08KZy5M1UZBBRmztjkFfi5XIMI/9E
E4WBq9/B4OjLZYy5tlpDcI4kfZPIP+QoOATptFcQmEmr6J7J25VqxaKvcLWBd+U5d4Zw1xgQGJJI
nDgDSYCy32WKDu3LGnh38SI4MjM72EhXVk40sqdN2O1T295UffjYQX2caj8DZ22ifHEbmQWlNAvi
glbk6QEwq0brmJEkL2gEcWa8cdpDA3+bPLlq/inu3MuHYXlxf83Nbm0d4v4aOnfOW/4mgYWxP9X5
dqr32tq7eG1ds0BC7c/zhxpDbfwqZwxS3TTDbaM/SvKNrv/8vy1qFkQYF5PyVHTax/abpR8y2OuG
OyW8d6LtZUNri5qFEoFLbfUcQw0sXfZD5H10POiyXvLsblD/JazQvxEYWBIpQxc/5uiAObKnpzEz
+psgtK/z4JOsGZsoHTemFcB0RINl+CH7yavnrLV0xSrmQUXUoRk5hB8U7pRTw4ZZG+3UYzgM5etB
cm4Jn89RZd53QbB22Jbum2Nbs0XCIJjlckYUGdT4EPjbPn9upysqNjtHcv1Ah2/N/ocjcGxS/KSj
fdVTvyiTkOXVya/UvpXaX0ODTooHJ+8aqfWSv4iHMwSUYIDoi52aqtquGRLIPDZTvLc8Bmy/qvad
N+Z7Vd3a/hpL9+JFdGxuFkvS3NKKtsZcSU5p6ddJoLowdts+zTLnzs53RfqzNc2VQ7HoLkeLnIeU
IGmsQhOfULq3h0OXUzYE0WCusYkthf/j1c0iipYzm9ZQo9rk/ddY3sjBUzyuZMrinzjzfGrv6CjS
LINV7PR70RppfbPkhsnt/KErvBcyrpUre83ELIRkiPTaeVORYBXeHad/V9Zrj8DFjRIDIYg+iIH1
mYNTMCpDpJkAHjEjpQRfanlwozUGucWD+8fIGQyaIhdaHQOh0BrHr1PzIXSC65Bi7vC9ll6jUHm2
4X27HH0Xtw6UGK1Mwc48x/ZmAAlsdLQpE41fK+dJXxvtXHTko39/9mkGORs7SaTYoWle2U74GMT0
yf1c2nnjv9Q1YBC06cwDo9K02Tcygy6E+5i10O9MXN+SUjdsm5syWOuNLTvDH0P6rOzZWkOixgaG
5IJHWfHpf8Z2VkLq8s79NTKLczKZpxUmGDESJh0T12bIv/0YBivHczGcGtTBEQOymFKdxbdMqpvR
1jAzChyvnwSbIEUYzRjCzeQMbhEnVz1Pvstet5AxwV7EnBCMpgAszwAsmREF4Nlz5kJ2EMPrHVQd
bpVvJeftsqGl57NgFmNyDLYtRm9n0SeG+cNMTQe0ltHu9DE9SMm095DPTKrpqtF/0o1+MKhPRaN5
Fxlr7fWldYLTAakoJlb58zT2mZPcZ30EWEVvy3arIU6zU/rYcds4bxCSUbOtHEARdXnNC0caADrw
UlrfTB/MAWpq1majp9B7Srw2gcL1ez8yannZxgLrgApsVRR9f3PtzqvY3WTUZtrSCDJH/SntwANh
rbm10Ti6kUbUpKRBeqLYZN0qpAAbdYq+MbgLcsjsYjf04XKO3k/YI34SmFem1hkTnPd5i1GV00Fj
3Z3xwyhfYz/ewjvMro+uZzorcXMhBJwYm8W1li6rXJgYG/zh/5F2Zbtx60D2iwSIkiiJr5K62+0t
XmI7yYuQ7Wql9v3r5zCDuemmiSauB0leYsClIovFYi3noGfGoGtoAV4qMNL1x+WlVlwKkIRCJZ5n
eEHJZ6VqkXFhPUKrbp3AQJcmU1BmmRGR1Ti2a0b3XclIAICY38NSf74sW+GDzmQLUzsJ68CyNwL3
CMUrY3NDzMt4VtQM9s7RkSuozsmpjtIpXXPkB/sG1Zdk7e89BDttdbCbDtQoAIWtry4rpVpQcBBg
lgUgamikkISlw9ZZ5QKlxh4cuq1tASjLdJdXEPdQpECrX1kJkOC6m/IXsxu55sGtWlK0nvmAjMTg
EZAIpSVdAOA6LgZ697amC/KtGx7o0LdRRkFMtW3LqJGnWlqMBVEB52ALnOBzeZh8mxKngLYtRhmn
8ZX112N8RZK7bNAcCVWojHmRf0XJ83BbzR2aOfAJzkLjgNApXOv0Cx3csLDit2LsjuhR/Lk21nE1
P/A0PpMt3ZZVT5H+ReYLr7n8YQItd0LJJ6PuwmIqg2bzvGCixsNlQ1JtpUD+BIIEQQZFfon4ees3
syhTj/jrmqERv5CsiNZE4wEUVzTam//Ksc63ENXPfsptyPHjObqrorrC4FL7YBR739pdVkkpyrZF
Xymgz9Caey7KM8ZitCmcTQ0EwyTjByBptWC+6cgVdW583ZCCUpyAxsAawsXJTUYxbTj9U1oZzSS7
ajeXAC4GXTIrr9d7xhmJyiy+a0qw5F3WU5wy6VECyCpkhoCaDTwJucPAbi3MUa6Iehr+SUDzAEvX
1FFYKJU7kSF+fuI886KyY3OGjCX3fgxTcRNnWYho+xmR0dFLu8A2vOiyWiqRHqBoBXEV+Nvl7rCJ
z62/if7HmXw2jJAlX73t2M+fOYo72oe4yo+eCpMuh3q0YjCGo+3EQ0dLOv1yckC4oiPStL+XRhrE
801G/3OvKkgr8QJDlR7pNgwynC9pk2aTmQuRBtn2CxmutyHbj7O7v7yMijFCyLHEvIeJhQRm6Lmc
bWzXvhW3uzWDF9N+TjKUyIBoggbryEp+ogCDV7/hR5TrRjRUiwo0V9Fwh+NAZby83MzRXN7grJuo
lIGeesezF9N7Hd3rxHuq7AwtCR+44/9AqWAgRMCwSxcEht+SvDewpiS1nkdMLY7c2qWYPenAVqlZ
V0VqHUcdr+f/lSVXvv0lRctIgXV1il8pcHh5HFchuqheuiTbZVV9tIalDcyGffLN5PWycNVFKBAP
0VoGXM53tVWUeKZ+NHE7sXKCJ31iuPfRZBQwIwmrRtMVoRMmnY1tw/BOTiBssn+y5GANZVTmb227
W8Byflkv8atkV3aqlxRQdFuP6VzRyzaRV6v8DjyOD/x+FDrRQYlsOqYNzs9CYg6J3zD8/p7xZ5JO
PyxuRB8RwdB+AS4DoClKIhqzs1mNkhLARKMS0IkmiMkuS1D5e9ELKVhrPMwxywc6HqY5R6Ir9Mwh
pFWw9sAA1s3MqLzvqRDpngYipO13Isdrs5fWO/IysjYfw2J2yJdP/OdljZTbfqKRfb4twD9aW1pB
mLUYAQFuiEM0G69cMw/TxYC2QY+z3KeNLHLmWR1SN2uCxiEMTmdhUr6QvP+QHMxC4lQCmE/eG7B0
4LSI9h7fT+eDiTh4V6CXOiKk1+UdlDvEAF0LT4eoTQ6GDTMvyp7C/zCz2w3udZ5FdPhNmyIwq892
/PTft0gAJ6BPG/0A76a02Qaw38rDq6ZZ3wZkcAxdekG1Q38FYLLp3AbWdvN56UOAO3/3oETrXac6
n62TIZ2cFEXQvsohY3X3LH+06T0i3cvrpIqjT9WQzk1jjiZS7BAxT7dpDrSyYzNGTq/xkzpFpAND
gcdujTakdHa/522xBxNzwIdOY80qzw8QBsTQ6PfEM1N8xknU5xkWG2bhBATZkR+k7KVAV2Th/qzY
P5eXTanQiSSxrCeScjauiG0hqQEuuwtMXe4eyl4TcSkTPaf6CH1PpLSYd1qbGcs2Zdsj9Y1gbnFv
piRyneJlIkOUsgEbt6Kw5UbONkxBVWf7sszvu3bRfYwqfjj9GOmiWB3aW2sOlRefvc4Yfsu2el8C
2sir0+vFcQK4kAOmZ6OUf6BvSoBr/N+++tJZS/HUGx3Ra5Zkd8vyowUG1rwDoMQKnmvy/P/aWXmq
ukpjf8CcMVK/XnqsEkBYVmidGnUwKBoD8qVz55Jq3WoPq4lB1s7igTMmAaiKL+uicrmn6yZFQtXk
tm4mmh3p+kCs0Joeh/7JKm75esV1N5ZOlnT2yqkl29KLPVrm22p0gy4HyfrU76Y8fcgnBmK/SaOe
MukhkI0AiYY3LLz8+fno2qFeW9FPh1md+FiuNt9jHb94PDnmoEMOwA5Cw4LmzzVj12a7Nvv/vL54
7uG9h6AGVW35CT35cWrX6FsKkzqFO/s51z6OY0jngzNd57rbQKUuxDkuitjILiOtfq5u2c45c8Ej
HPqpce8QRPJ0QCopCwcwhRQAgVtTd7eafWCu5dVlTRXmeiZa8nel0w19V0JTTu7yZle2r1WsEaFw
3hCB7kv7D9eanNWu3CbOFtHJkbeP+RgZzi5n+3i6GWxNI4JSF9B1YYoCSUBwvp4v47QWhGYelnFy
r6z1Oq1f8/nz5eVS6nIiQjp4peEmRZxBRJXt8vGuBSAfQMy25YrpsH7FwksvEIxw/VVGsomtm9lS
NNgYwIvy7Hptvi0Jmuh/XNZHEfAiv49ikWBwQQuFdNC8ourSzYPFMQr6O1RwBh2FpmpT/kp4V34t
rIwtZIQE03iYllu/P/I4+u9KALcEiBI4RAKD4XzfgZ1iTZuotiXcXNC8BiRTxL9cE+qoNuREipyI
9ZrRNpsZkfvofBmckFs3Vf42bIfLuii8Lfg5/9VFTn86MR+NNIMuOQNAIoD2l5sy3xv5G7Pvq+3x
sjDV3oiJd+SXBfCrPJ/hjxg5B3wFGnfWzkK2ye2DeWvSnYcROM3qqQwNvhyVfkhCI54U8Rojnjpw
66K0M0f9Ntyspq5SrVo6FHTwovaA/QebPjcD6qcTtwDUGaYAwgbnMvh764OFZFJes0cn/eHb/Hh5
/VTeAHBkooUdI7eAzzyXOCD0ncFPhjLAAnzBqQ0s44mWSUBXI8ioZqpYJ0wKLFobnQwlETFwtQPr
crgu1/2W71cCSGzN9SdWSvY9p3pJjlR0fviFGHaalnsTUG6geArifMd51McDWsEfDAThl5dSZYqn
IiXH2s3FtE4DImK0WV0XFfsyYMDYdlJdjVVlJLAR5MWBhI9eUMlIpg2Pk8TAKV7QxWgVr633ytCb
6R1JdhWnmtBavY7/CpNBnOuBr7VnQViTpFdzWWHscrwC79Mxc6rA8LbflruMgW+YukERla860VIe
007NfHZz0fJdUz8Y25clsYItuwMksWbbiGY9Lckqxxjzt5NQcbaa7ylxusDsaVgX663XLDtu2lFu
pp8W/6vpxlHtvxhmc8h7Kxjc+ZPVfE4WB1UeMK6BbukDBiWgJAGehczEux4c2yjtxsPZXNzkqu/h
sLPhn3brNP5aeSqR+vwDoivIo85dAOnREmsbcKGu+bmPnwf7U1cdtl/J+vYBdSyA2hEBGfluuHZm
7WS0G/xnkTvhigch8zCEqCuLK7VBFADaZgFMKJcCwFzP09aBFNMtHvEtYQGGpRjALrysrweiuxRU
jSToYPsrT7Kerd42uDKEU3jWWkFn/trSb/UCfvLR2aMQc7eR9XNsvnh9F7qlDjlbeUhOhEterliM
qSySCQ7VLG98+szN+LlIt72Hlf3A5p1IkpxbY5MNxEFY1rq4QrvGmn8bdeMQSmWYGLIELION+fRz
O2yWeXL6Cspk6a/Ojvxqn/UYydeh/ijd9F8xcnjSFBmnXQExZo95maYOFzFL8pGjeyJEsgo2sMnK
OhFkz8/tfFX2T3ly/MCOnIiQ9t6oywQ0wtCDUCgALiMrRbuyxjmqFgt4yXjTwReDJlzak4QXY2zX
EFK3t+Ba6NrbVMe4oHw6ovADByQg/ICvd77vWWOWhbeYCHr8n+P6OUm9ABwMmLG8H+Enljyw8mef
f6A8AnT2v1KFHznJX+HhsjJwvuBiA2nAYIYueqAvb5DCnqEQnv5oAgUdo9xP0qKQjrMJv+os1kth
43WS2cmPcaHo7hh0ORuF20NPl0OQlSeIveU4bl7dzR16nE+D/MIkc+SuxdGo1sinfWDnPy9rprCK
M2GSdXtLQqx0hjBeXo9Lh9gjmGdNpUy5eicKSeYNPpPNJhOe3Bt6YjbrxSqfCkyjpsavy7ooApwz
XSTHNveG2Tf4Cxr65QXDvntvQAaKtVHns7t1tF+AXr5zc5356ZZQ/PzE/NzNYtPMxX6h3OiitYHX
gMfUuAjx7VIQfKabdLJ8f0yAwgrdEgAZcB+8zYOujUinh3SMRqTwljKBHvli36ADHzMEDIroWLoV
MdqZJuLnJ8uVgnqmBpshrME7uMOtP+yXzhLnKaADD2uNTajXDZCFwK/Es0i+iQZOOGU9vHez1pHd
37SZjpBIFTZAoX9FyLcQ7Ttf9Fgja5EG4xwwcrvQEIAtHoCUlyIYSYjyoKsTq/YSf6VKBzdlkzGQ
GlLLlga9/cj512a5ndIlSBbN+dWsoSedX3vJir4VmSwXwPLzevAN3UWuPrl/lRFfcGITtTHVTc+E
BLzt/DlYkt2cH3ghgP8B4nyYq6vLrkK3etKZzVBKWzYOgQDQxeDdtj1kcxGOWTTb3y5LUp+qv6pJ
B3euGO+4CUmAcF5HZJxIUBFNg7fq3j0zQenotk7VD2MmAqEVfZyRm7111bcBY36T+a3Ko9UKJh3k
ks4opGOMOSj0JzvQyyavY/xNm0bTrZsUrpB2Akr5gt8/sPS7sc5XgBB7Gxq6v7w9uqWTiz4DiBGm
TRh3kziY+tkDYqlPAO4IbNP0zq2iyrqmOjws5YUIBFUg3FK0h77Pc+Lyjy24QH9OooybRxspGs/4
6aE1/7J6yl36V9K7fGdHMpOPIyStHUaLujpo+o/Y94kE6clZe944msKdd4CC9aafYE1KdJBEyivj
RIbs6/y2zzsbe0TLry54vZN7lKmXcsCcPHpONUumdA0CkNxDXzSQ5iXXQIzZazEli7NkPdqkDIgf
Lf3tmH1qjMPlzVGa+IkkyTWYLB/HwhGntn8yaUTNHWt0nkFtAH+1kTyDnVhZvc3QZjYQM0w7wx52
lbUjzRC0JKy7GUwhwI1G79trwb/WUziPmhOm+wLJUQCfD+HlAC37+pdr/0SZ8/IqKu+Ok1WUHMVW
si3mi9Cwek3mJ0ZAk/EQj58XGvEenAyNrglaYyBMKhPTrYqdCgx5YQI0Ns8M4y2cE4B/peGkK1fo
REmHy507axuJsEWkzAyxX1+y9ctUXFMdDKlOknTEbEyrzF4vJM0GulZvMiMNSR+4y8/F1xwwpfcD
IjCaVwEQidTn+WXfbisQXjHeGZr+mzGAJML9MdCHXtebqzxdJ2Lk02VlZZ+IHNXmfcdsyDTfurEm
o6o07RMR0uEa/ImMnng8zf5zOvyzOsfLpq1TQTo6NG9d4PJipawqD8wiiczxYMf//P+ESOdndVp/
nsQ6WZMLRjGO+f2DnXz5fwmRb1nedfmApzKeZriHcmu3GTTwMh0Qm2a95JdzN9m504sEHvFeUudb
lhzKD6BIYcP/NV5fioVbH52Yvgh7MOAd0uk1m9qwq2+L7JZglO7yoik924ksYX4nUbGRWWnhtZCV
NN9j0PJsbflq5jbobM3dwFjUtnxPXf71slTlZXsiVTo3w0DcchMvpmT+5jQvBmCup87dl4SgquT6
QVUUOnpJjUeQUSfrdIpnX9zvQwN8/zRg8Q7YUoGh6+TQ2Yd0njy36sgiVLPWo79EfH7T4rrrREin
aeg2x8R1B/tge295qsof2hZrjQg5yd9WvrGOyZ/V+lyOD6x/cjKNY1OLQKu4KCYiTpUdW2nPrSkO
0rqNQZpfFfELmocu25nyxrH/ypA2Y3SteCE+ZGTl+pLxIcgWZ18scdA09dfK0TUgK80a9XigbgEx
GOmA88PUdhT9TzYuOA/zC4AVC9i4n7osapvrND+auqyx0qRRXXbQFYphD0e6T7t4K9jqQVxmfnXW
a789pnXI/ePlNVTu04kUyUPQokQCvlpxcOxb9MuYy1tqaEQIg32XeMIcDdhYoQc6as/Xbe5Ky+UJ
kqslpsrMK1LseqANWkvUJwfHW4KtePuATicCJf/TjZZR2AZ0Kv3VunURl4TxSFGnMFcdqoty+U5E
SWa++U2RL9uGJgpWPG5VGmaJd1MumvE8pSmcSJEM3YJN98kIKW558G0gOT9w857qOtMVhBKiQezv
RsmexwXK+8IgZt6SCIOGpdkFbnrfNrulfp0wh53dYNAki2+m/mnNAXKwZx960HhiKgkIKAJlU7IV
BxCbsysS8ciQ28stXb+5OrehtMcTGdJq2qiUOxS5UPFoSu2I8x/e8H3YdiT+1Tq7VjdJqty8E3HS
qvZGMphdDJUc5wtdfxLrs8tutFkIZSDpAcEcEJhI/cv4g/5a0roSe9evSzi1P9JYY4NKSz8RIK3a
7KRO1ngQ0A2Hgl8DkgngJpfPrcrB4o0O9ETh01EYPt98DI0aqZ/A49lrXT016XDNKNpBtjGn1wMG
S+4TE8QAltPrGENVW4S2MR+9Q+jdfUfmai3VQlm1wGG4T573iO6kxbopdM9Y1QraQBm3MXluYb5I
MgTQ9RhNm9rieFlRDISfhG5gvrMPl1dRYQmC4Q+YCZjj9VFqOl/FHhjDRuaDJ93EPCjAWmIzAA6b
DqpIHETJqZ9Jke6NibXeMrqQgqH2h6YBCmpb7gFx/9wjb+0icX1ZKcXagePGBvqEwIgBsPS5UulQ
lo6/CCb2Md3VXf/THpbQNUxNnlopxkbWETzXIOOUw38PcMmABwDL9ZQ3X6oJfeyke2A6NA1Vuzxy
mwJWHMYGmxOfcRKWe5nLqZOCfzr2K7rz2yJ/Mt30y1Yk+S6zx1seN/dF7r7VaAIMps29ixNuB+aw
tcESt+xY9FSHKqPaTwvEyaLxCxQiMoDANFmYH25BDy0aJ2dWb0E1uCTwEO+GIFBKg9zVAbApRQq8
H4zYY71lHLt08RJQB3IeLsuejdcx7fDv2wpa1EbXl6/K0YLu7q8sKZhyMnfKXQeyVkCy8vSqmvKg
z0Jzux+2yLYfV8AJdMbustFaCr9yJlWyWheM6XW/lIAn4IXAZ1m8/M4idf8tjv31zh8y+xOJXfo7
nhe/2SfDCObM0jXjY2KS6XFeywp1BYu0KHQu5pGRqZvCvutRu2vskYDM02DkZ9on7m7OEjiWAX3X
S1BadnMVF1nyklbOWkatMaT7LJ6oJm+rcNeYxcKJRKsgxmzlBlKb1LNhCADkjYJUzX4e2RGAhKlz
mL27atJ0C6pO5qkwKfieE1iuMUIYJmItK5iNzvxNMMj8NBpZ+fXyvulkSdu2ZkZRtwVk2cnT4Bwb
coiL8CMiRJ8qOpUdT7Z9q7ExDjHiuJX0n6V6AOW7ltBKqQXCOcHDjglseXp9ZHWezR2cjEnXQzGb
AUoJyGXquo5UY9BorAKnN9hM0Z4m5zOsciys8c9qZXWwrs6PpPrJx/LWwmDeuJa/OuKFxMlDyour
DZwxSZE9XF5MIjZEvoxswXGKm4G6VPanRWkOpLPFhoF7YAfmmDeTGfOeMsw4tGUOJmnqPJudXwam
md0sNDO+enn5xMno7oCQYmg2V+XYTj9HuIUT985pQ7JN+NLJToMZxAfFdk+HkBTXnH2+rLrKw0Bv
gjkyXE6gIjgXVWHMPe2LnIcYPMLAw5jEYVzhvUPWIsarpzcGXaFVKREgRWBDRZsgruNziaZfzYUt
JOb274HsZlTd2+3K1dVQdGIkhx2DVnYmDcQU9X2cR018N+YwLx1WgNp6QfmGUqCLW4iJvTzZq3Eu
i6xvCx4mhZfvp6YOcpbf5uv6mY1vaVXedeUYtmb2NrrGviq3I7W+XN5CpbWgc1egaXii2e38C6ak
55NDcTUNDpgYXmHLwVIfuuwX13XRKB32iSQpZgMhJbi1xCXYDTRixZc0HYNiMYMUb55snI9NPGuy
QKpYFNYJPh1A/+OGkHQzknXqbHEBIiBeAl4sa9SNjq6RQeXpHBG2oF0M2EfvTHLNHBA8VljBNsqL
lwVTtOYWXd4lZQThOKaY/AGzqCn336JX1XNaA4GumQBt6HpZX0d/3223PjD+wABBvMjTjQarmpFB
b/NXpuRIkiwGxwmDTAuURzXoCOHJmu+TfW/H+9aKNvdT2oYrHJ3xpbXCEjAUtRkN/OjWR1brQnAF
wzeGVVGOwlC0gGGSjwqrevFox9fM9U3CAur8jpfHJg+MOJitZzcOtmRHwGTTfaLFjV1HMQZb2+tx
3DXz1zLb1fn+8paojAtdvf9LmwKSPek9RWJudDbpeThOyxSYIkAdmrrXDGGpHJGDjkdQwcO2gK11
fjzZUiNIL0ceUvP31n9pXA8geD4G6T/QXYnLGqCzzEFuEUm/c0Fj0fcLdWaOzusjw35v2YOvG6JW
nRQ4O7QFgjQU0D2S8+4zvx4xjMPDaqVXHm3vvJpcGaTXBGti5eX7GKireC0BGEVAsJyrMhdlnZQM
vVhzX7Es2GZifpqAcXfdmS2P7G4wH6fRGq/5OphuuPK0ertsGko9bbFbKA/a+HP+AeBtyjZ3xAcY
7TGZvprxgeu2S+VMMZn3rwjx85OLo23sFS87iGh5iiNwu7m7bIuSyUTzmw+Ywt0HNAIsCZ71WFX8
ORdnt4Xd+50QN1mhw9ldutDdmm1Pl8UotToRI127Y4vGhaGFtQOKD/jUXtcFlfHm9p+ZcWy0zb7i
t72zkxNpkp1YSWZtzgxpeNgP5ZcNOFIpf8HdmzZvg7+razPwf5vtEfiLwWU9/0S/l0RLd6G59XFX
r1jPJj1Y5vXU7VJ2Vxkhbw9JGflteejMa7fpgt75Gfu71Pmadsd4fMh0OPwq/4J3t0Bz9yhmc6WN
pS06W6mPNTBy0b191dRRlryyTfNYU50IBGyAiwS5PN4d0olgc9muBDwQYPomh24he79Pd2tsa8xU
eU2C/g1TxhaYpVAlObfThLpTP3fiklgBobPjc0r/MaZuLII1tvJ4z7Ix3gFLdngqEbJ64VShVoo3
AU8HzY2t0hjsbcDIFwALyO2dfwnJh9GLiwmmPO+Z/a3igWnoGq1Vx+VUhmTABbry2nQTl0MSbV5Q
WFdWCdDKeg+0AfcDDbwYqEb2C5xqYhOlpR0BEYrLEAp1G66H0cqDfMw/4DhPZcgRBzcWBKOQEfsY
LQL3IzlaffrD4/1Hsj+nkiSDRKnBM5IK1135ua/v3eHTst2Z+afs+fJBV+7QyaJJbpr7c4uObuxQ
XDwnvROU4I92IhCsbc4BUbfGrShtDi96PMgQz7/jw+zo4A4lEQM/9MbPD6X16OqgElT+Amiq/yfi
zwE8uXes1e7auRXrNr9t8y+rj0gXct0YmCq2OpUieSUrswp7nKHIAEZsa+wDIFhc3hjVUqHDE0PO
YF81ASZ4fjxp0SDlSAlCEfuWYtyUo+lUlwpXxSF/MuEmvCuSVNLxZAumz3oUH1EUQV7xsGEck+PN
YzVJsDSHoSqifN5dVkvpAE9lSheLWxXEhReEP0+2wKluh6TDKO2NyffzGvbJPbAz0DJ3WahYK+ky
8wVJrkltE3R+8h1iDEneoSse7wQ0P08Croz/zldUVrsftg794E9K4VwYBXauyPehmos5QckN0aQc
K2/CLOZIUZvGFKTrT8Fa7CbPBSPeLx8AfzP90pA1YEmKOHlfrDwo2D92vt1xpIjG/spZbpn3PJhH
139KxgpMpGXkAW9H1/X5fl3EpzKwY2P/KYjQz23MzNjabByfWva7bH4i/Cseb5OJN8ry+/IOvDsv
AN4VjKTwyyZgL+QnaM+AfdunbglGUvDFt5szBEW56XhP350ZIYVRkXKFh3m3zxh4b9wqQ3kCc+7b
dV/3LwuzQApXuS//XR1QUVpAsrdRQZJzepM9xAXbEC2YafKdI122WUl4WcQ7xwxdBI4X8v6oUhG5
QaQaDLtE1gMJ3ebraj8PG6Cul4AkSVBlr9TdXZamWjlkVPGMwxSH5cnIAHbVrMVGO5Spsu6VkuTW
T7tXlugQ/RRmgABdTOeamL1ichWWgFks40mN6Me037y1f+wR2V7WRCXCogRzeMJpvnsmmss8LgxH
Kkyb0Q2BUTrA0+hgsN4dHAz4OTjaeI8CJP9derrLMGgMjAAekhIh+PzZroYwoU+GY4ebrSksv7vQ
IIvCFIAN4gj6U+mQZjGf2Fo6WDMfSYR/DBLx7WFcXi8vm0qKC/QbgGdQpC6ZMJCTa3OlM5JfNRXp
m+Uxt39gUumuqXwwKG4aZ/w+Gw2FgCyOfJQ4okhPnItqncTllQdRHRCbl/F6slGNuWL1leHcEBou
285FsiSfv+beDZqW/rueeNijhEdRlAFozLlwNgKntJl4BSDuOky9g+cf8Z4MUNLQCFLZIdiTYIDo
nMbsshQh+DboatkKQWjwCsFjfr8kzuNlXdQiEO6iHmkB5VTSxarNLnUAXwji2OTY9DNmJqfm52UZ
KrsQXcR4e+GdgAna8/VKUrBpgGy1QhHrh490lve1A2mx+Z9J5GAT2BITlgdLx2NPEjPmxczcDqvl
3NQtu+OOF2HWXrMnCi93JkUKdlHumG2SQUrXYGg/60BW4PziFdfUW5RrhneIwPVHLlQePhkymrN6
gpjE/ZKBHbKMg7aPtMP778fixKL9KweX0fmiNe5Q03yGnLLqI6M9bMs3u77eUitIXVCisvsa2Yk2
LHVQRYqr6UyuZNpWy8pkioVcZ9hhVC2sJhbkpb+bFidw7CcTeYL/bIUAESYUPQ4A90HW7FzTaomz
YRnA2wLfBVyyOsiGOYjt11g3iKfYujNB4siduEEXTfnEXiGot0v+7GW2dUR5t75Zu+ZbAbhpjV6K
lWQoS6GVgnoYHJe7CkYDI+PEhpPom+IVuGbRkIxjgDmsIDerOxtJudixNDJVKoIUCe9jxBb+u4RK
4REgIudjFdqLC5CzKZjSiFWgd2g1mWHFaYOH/4P9LK4VOcuZTXPX+h5cB3L01z6v0sAlqAXYng7j
RaURglcPpPdgq0Pu9nzT2Go201xAoxXv/gxcvOzRBiVKZ2tWTqnQiRzJOFLTcNwpm+ALY++QkSS0
PB4V/ba/bOyqC5Kd6iPdxUucIlPFoU+8VVFRbABJ3Pfezl3Dxr0Gt/oCZN/WiHoMb47bTWb/1yYf
8VbCsCMsBIE0lesGFVCExTR5FTKMERCj2FmrsyNW/XRZTUUMdSpGHliInZGURgkxSYpnUPxttttn
x6yjwSJXdaMzRqU0cRGLFCKKiFIxJFvaxZj9DUrBLMymvjGdH1n2O5n6KMXr57JqiosZKM+oAqEe
RB1HNkhi9Ca6haCanVUPBrdvvfb7ZQlKUzyRIJlia65dwhkkePkUVskUbGR4AkOFxhSVilAKjASw
7yBwl1ZtyKqVT6DfCXs/eTS95dnOdONz4nCePZf/vMzB0OTiBcpAE3B+eOsM/81rCmNf4qdY9FXV
nz0kO5wm8J+ragesS8+5836bAOSv+HC4vI4q1wEGHsAKixDHkjHqK6dvY7oCRD33P+XIRVXzz2zc
xeamcR0qR28L5jao6QMWXzrSHeUzsTK0JOW2d4eu6Gip3SBei4Cx8jD5JMi47iojSt2QgGDYQOaB
Zuh8ZUswJVaz41RAl7TfnGQ5umCR++aV9k0z0Ltq7N1wc9LPbuc9ZfMyB7RIybFzZvM65u2ROp29
b4aWBwmxXy6v+vvqAjYd3SgIi0UFCnDl55+G+hfyjqDICNu2D2hqB7PrBO6Easq85Eerjvd0BrSU
0Y4BzYuQoGOGVncFJj4mtK1P7Ry09B/a6gba3uXD8Fm4zvH8pTi0lpy6gf3Hc54ioK4GL0KtFKr/
UzT9oSYv1RYa9V3Do8sroTrHHkXfJi5/Bm50yfobzxhQOS+rkLQ8v2rN0gkLO13uart0PyIKCiJ6
YsBNlM+y42d9XDEoV3fbHVtRlF7Mz643P1/W6H3zJmR4kIJOXlQ43jUboeDpclNEpRuoQL0ifZmG
7K6ffq/xL3uej346pAEdzRC13GeSLTsKePTIsExwy4xEE/CrNhQI5VhX1MEplTumu4aSOVtjPDVn
Eth9CMDDpN2DdiJGS97KPo+pxmGqzhwQ2MGKiqsTYOzyOwY4tZnbJbAgKwni8Yfn7atmCzNdf5xS
sRM50kvGb73U8GsDafvpZVgepupoUoxboTzG7kizb+YPxHIAcgRyl3DTqK+cH9gMXtKI5xQH1ge2
OLLrhjEHfUc0blJ1HE7FiOU9Cb+dYch7AlZQAAw9zF4dDBi08HU9YSpfDNeDbRKO0ZKL3zgHnLMx
w5lb7uP0jndAvPaumLkfql2q4+BWanQiTNqo1Ozqnpc5rjfHDNr2xsoOPSArL585VXBzqpHk6Ys+
6dHJBo3Wbm94Y1hhkDCtb4fsxZo+YuB/9ZFZGycM381lAlEJ+dr4V0vx2FmfWx0XqfIYnUiR7geX
zcXSU0hh/pE1b2vzCb3m06y5/JWHCCkN2AHeYBi9kqwtKac843jsJXYSsfG3aWXItr55PUAcjGxP
bDP0V10gqjIIAaXFQEyDZ5Hs8bO8tnjnwSAQxe9Y2QZ5l+x8HTzcnxF5Oaw6FSMFiAMBXo7BIMZA
uvxlLOiEnuc+G/LdRL312cFkYLwHOHVFA7SIjDxqCJu+40qeo5WRBEN8/lQaIUICUj/5ljG8LiPJ
RDNTzzy0THcwtTVFpxPrau8HXzf2NLld2SDhQPznPM7Z4+IClWficf+1xW9BNRadG1/KFky8Q1on
xT4xnGlAsQn4GUE6oN712M1IqEW4m3qAuOYtQLgt2yz2c7rY1W6eZ6ffe33pArR2s6O+85qHJm43
EJTmZVcGYzN4obfQZt+ib4EnA+Zce6euymBJx4YFK+qC96wbyBa47lL9MkAN+mU1iyELMg8tjAHw
SfCqWpwNIXXfJmPo5I3lXheTZ0eWl5jPczst+d3orO4DSTlbdgBdmJOdt1jlJwAfjxH6lhM3SB3M
oTklepgwa2vGr2nDFu8u5Xguhvlse59Ix7tjmnTefsknOO3YTxDytL3PTWifey9z3iZDMI5TeSDd
UO+54zfVPmdDj2pj5sw36Ipcvsdmmo/hvBj/Q9p5LMmNA+v6iRhBb7Yslmvv1dKGIakleu/59Pej
7jkzVWxGMUZn0b3NAggkgMzf5FgNyXm8cmFY2oSnS2iW88uxG7HvY3skdM0q965xnwxqS2b0cjl7
fW4JcmOgCTWJElMmwJrqfB9Woaj60lTHHPr7NDsgmheKu6F4RZTWzsNr1zgqwuFyzMVdeBJydtD0
ZlsZqUDhpQSGnMuFTxUkf/Ty8evlOItzSN+RfjSwNfb8+dCsqhjbNCZO3ZeHDux/VoSvoaI/5U23
8rmWp/HfWPPOdz+kGPdOFedRP0jmD3F4rNVgM5jf1Xw7jtsqwip9zQtm4ZExwarpG+nU0+GPzDI1
CA+vBCBMLdC69YqHrLst+5+e/33INqG2G9iwwQv73IbVKue1nclOEL3X8Y/L0/w5k5//Cvl8mmEh
mW7t8yvaCKSj+1wOkZOK/cb1nS7/4geboFp5t35eQERUtAmVPAkLz8edavBaA79OcSXQNnkh7NTA
PHbuWpiFGi9xeJDQTdbpas4bc27X6nk8ZpyEnf6sWnj8tn55qH3rSldoFidy1G18hUdeHZTHIMMc
C01u878vrelX6JOCMo81KIjn8+tKYJSliDt9UrwF1q/IH2ylZFaFr0LyvR3uoBEP41qrZnGKT4Kq
50HFxI29UuWj9tp4CCX9vfabXVaqK7eAhX3D4KauA+V0OGfzCoRIj9DNEFNFgh1lweSutF4STv7k
3sT3otwm1W3iroGFP+eFKSadw2lKOQdn2wbnnMZqSpZPlfwqqwjJ8jvXHcAS/rq8MRbn8CTObGO4
lpUNscHYyuoqi3/UyVbqHi+HmD7D+U3jfCiztVFioQNMhaHU5eMoZnaPgPjlCGuTNVsIplwZmp8y
iAg0NVn7GAXmo4GGL7yalVCLieRkvqb5PHmAJLkZ0lVhMKl5LxgfQqXbY494mGu70k0nuXaFnM5/
Hx07akLnYwWCL8N5SEspmr4zqfbKtYrlzv0Q3KVtsFPWdFWWlsJJnDkdrfMrZRB94vhSeo1tzbbW
Y2eMvZVcsRZmvrL7uFUbkTAN4iIWdCM/KZ08WYOdfyamYDBCJjJ0PGMnwd1ZHCBeeSCaVEDzoBvp
m3SuupOR6BvsPqqV5BbSFfUrsxDuAjFot0o5pN/MLmmv5WpygOxK8D+XP+TiyE9+kXz+IQ2lVLlI
84tMt33OXOmjMlTHyJ4vR1laoafjnm03Ka3GfHCZX6P7YtU5rnUQUItHYAe+OHI5e6d/fjni4rhM
XsqUxKbrxSyilwdR7ssUgYPAdHdhIWpXmdJGNBnjNYHwpVwCa2rC1ICd5Dp4PoX4u9VeNoVqGuWm
dLOHINU3l0ezmO5pS02rB5NXrM7PY/huFNajSCegQIvfKyHTH2TxULc7dNsk60HWfbtuVng+SxmM
6QMMT92TS9IspiBY2Cr0lH+13rMNqd7E43BMVHWrp/XK1/pc3UCAhUL2BHUj2hzTZURWUY6BnNLa
S+xRcMbWsyX9aynfpt1VWr5ens3FgZ1Em5U3jKSrxyQhmk+9y8RvXKypPFR2tqaXs7jfOSe5a1Ki
ZdfP0qQwlnGVTuMaNBGh5nqnWIkTgLysK2ETGpLTDV9AcW+Gor91Y2PnhsPKylkaKz+A+hewrGn1
nC+cJMlyLLE4hnzeoW7yszF9JwF9L1rByjf8XM8hUVM/pZ2Jge4nXN5oRlYeTA32oKpuKZH7ezcx
G6cekIW1xoEmu+bLL5e/5NIuBwQocQ4RkVvt+ejy1sqtQAT+6+kYbpVJXG28onO3TS79uhxpKYNN
8DyUCiZDzLk6nZDiRGAJSUZ/UWnfxWHsSnyOJQO7q0o1v2f6UN1rgdcB3KI9yXOQe+nKBC9eqw2d
CRZRUpm8s89HqwWt7vWRQTE8dW1F6WjnPheW3afftOE+iO5z9V7X92NR7y6PfXGWdao+GMFSP5pj
1CXTaFSv07ksCd8FFUshXvGpt/I2WSjBS9wkgA5T+zYgbc7SjV66iayBJd0Ysm+Xwz7LHvrwUU+o
/ex9/SBWN7K8GwN103HPkL5Sdbg8yqUvbIIuUFlPQOTm6Q5ukZmCipyASfet2e0mxG39oJk3Snjs
+sA2jHLl7F3KenTXUINS2TqM+/x7mnxNqYoZcW9+HyUeJg8JYPYKISqjd7xqTfR1YYOSCHj2TQmJ
7ugsFchFlsPNKibot1lcF4Nq4hJX+sgqq2GwVSgy7evarNyVUS4gAzj66d2AXEPVFjzW+TCzUG7i
JCFuOux69b7T7NZq4Be3PHzxVLm1tE1j/jbpo9GgcCTtPwuxT/QqMKLwVWEWsn3P47uosQhdjdRR
Il91wU+1ePS9j8trZynRn8RQ5qimwdBcTS+JUVnqoyw3doKzQS/+DLXoBkTCgZ76t9obvlLftOVG
OubRmvzowmI6+wWz5EAZh6uxyS/IcAS20EurqjvUdq71unc0UHZDEK7lo2lHzh5RNMv+mEdACPwE
cCpiJWpGSc02Qu6N+l7QuvK9GT13sgDs6ief8u1jIQpaspM1bF5tVzM870by1Ohg5Fmr7JpYFa9C
y+zWaEILVzJUehWaohr4bZ7H559c79usz6YCgxZqe2E0d3mwhoJaDMFegoCAXMYn655WT6LBGEjG
6GodC5mqL6iMy6tq4eyWIFpPBpPTi+HTG78ZCmtsNF4LSXKQCw8Xv5sykG3Ld1c+5VIkKn2TJh25
4RPAVM/COJI9MnwQdlR7PSezrrTs0ZP/Jg53PKQrFGlquZ5/FzM21YozgO+SiNeS+FMsikPVk2lD
bU2nZXFLqvTEaTgiJ0iV5DyWLCi56hvRJK9353av1GNs0T9IcYSVyr2QverNdaNdJe2rr6+An5e2
4mnk2f2yTeUy8EtuJeJwaxS3UnqUJWGjKXeG/yqNh8uLZOlWANB+QgkZPHU+mS6Fqu8lg5hlm9xS
b9RMfhraF6vNt56X7fKwtmuluxXF6MYUzKtKcr9eDr80VlC8WCgYU7n4z1c4qT0ETa01GMtNp7b1
Nmi+LWcKbtEmBmziO4v1uvbWVKqWR8xNRJ/q7rCNZrtb6AfFdz1G3EfaSw/RUxgkp5fqaBPp3o0u
dTBXcFzNlY3mfiTqGu1g6aaC7RTPSnrlIHDmB4ri+pLR1uyWrLoxc+7yR7OraDIP4L8PprU1rb3l
7mJU6ELKgLtoTXxu6TUo6TixTmodXHzn1KDSCtyqwS5904VHiUZUDTBAFX775AZdOMTDUXVv8Tz6
718a4C5yDH+ACXNIP8hjr/CnAwYOengT1WWCiU+d31oJ0utNcGeE7vc2suqVJv5SaoIdg0YB1AWq
9vNzTSnTOJDrbKMWCj7FqW3oXHZB/ogQPi6PcOGChBIErVV0fMFBz2mubq6WopHBjWu1n5iD7NG0
c2rehVZdHg1E8i9HW/qKvCcAthCKEu6fLsXJ1mliF513iycFV5/nPxbWMkYnYrSVzGLfVQ+tJW7a
xt15tCEvh16Y07PIs9QoZLjddNNjpnIfOjfc1CmwpdjbKcaa3ulSFiYUh9fkdslynd1xhWGE9pKQ
H+pRuVLpxXLy3/iC5yh5uY0S1U5yf5eZT6PuX4+dvq/Etero4mANmfREsZJNO8sW6RgUsp8y2FH4
BoSsEio7r58qusyXJ3UhE0INodeACqBC+3k20sakacye5JorNVel2W5J1Ru9kH4KaX0Qkv4Yu2tm
GwuQtMkKigOVXhaPp/mbRc0NA9lfYkbBUUPvRbuSvH0ZH3h7pubBH53E+KIJN6m1k8NXzKJsnHM1
4775zyq63Kt5UCCiwumt4mx6ftY2itX7wsDvCKkuRHtVeTG0W7N0acVfW/GaOcfiF/03mjajELT9
UAQ02plpjAlq8Qu1BqfvVTtfS3lLCYFiBvNLxW3SkDwflhvLQ9c0I49+sd6ArqDZ0jylUn7tK9FT
b5WPl1fQ4mYh+chQweDR0Wg5j1eJvRjwVsw2kjUA48ux5dhFjWir+S1COCj5usGTm74FJiJ3wcvl
4Av3WSpV/8aWz2Nj4C2JJU1zcIseWPHwRvLXcKvTDpi9F4BNghmk9oGa6bx+gdVX7psuUpKxYG5N
UACaOHALDI6XR7J0PoP2mrB8UFknzMr5ULQGsrta08ytSivbB56v2qOaeI+J6VlOq/Xx3m+y29DQ
CQ6IphrU0Pa9gYuhp70ir14f2ywZVi7zfw6q+ejBjf4xd4HnNwcMJAOXhrDh45ZU8ttYsjucrAvt
A17mtSpOXHYSsPrdCnQ718q92pQbtNUPQfJQmvoh0mrbpXca6sG1a+p7XxaA1K91+JanTlMM9Duo
UKlzzkpbNaE3WKyCtMVMPrxqovfQtYGSoFX8Gqr5UQ3epUqxZb17kZN4F4alXYprbI+lhcLyQCWb
5wiX21kq5YNIQURbbhMoEHUCVeoPgJFBplflylV9ORLvHvMPXfHPVfPkDKZ+V8TN9IQNVflgSv6h
auOtHhv7y0tyKWPRqaXzrlEJhrZ+viJ7URFCiKo4+4BFyatDEH0EUIrVNamCxQwygad5DqCd9KlM
mQ7QuOoQcnRWuK689fH52WliWXORENrX1hyML1IjSYfEN/KbyqikG1MvpWs1zRHVkyxvLaNNqXi+
6K2p/AKQFSbovECLSbOsaJNVRVXabXDjZh+N8FuutwayyfK+SPfx2j5bmurTiLO7zeDnZWVNpplh
+rUQN7FMXXi475S1Rv/S2XAaZ/bIcxNXzKqGOIIc74QC1JnVb4S+OmK1jVOKv5I+lm4Xp+FmK6hT
/KAPOiYyrt/HEhWA/LkLnkTBydzMzqzd5fVKwXPpw9E0oM8/KVfNbxZjmIRGqnDGUgIBnJmUfV/u
K9Be1ZYto1+VtVwoWw9Q9W7ArfpNzEv5QdCsQbmqjaSlV5lL/U6PFIw9Ggol3k4dh+FRHjLR2Cij
osQPZJ9in3epahwCN+q/RxL8go02eMrWHz3SoGd60XVVWHXnyJBGS/T528zf9ppQXsViJmyDadkq
qewi8dOI0odVi9VBrrpocMTEEgKn9cPU2FS9a95pQhECG5TM/EHxVPGlkKX4XRMT5LgEyRy55Vei
J27UQHKhImZ1eGySTuHeOlhotMGi4zeYzV1ruIpmx6LgfZfKIHeoepbPSqF0uTM0Rbdtwlr8BneB
va6KgQ4zKPF8faf5hXzlddgG23Xe1fEmqTrN31cJwABAjJOqhBSrEy9LPFiFjLBnHTfyaFt5D74j
7NOC1ITS/VUX+RbahV5ofmQ4cmyGxrB+R14uHRPFCvZUCQbHiiFjXQGqR+upRqzPLjIm2faqcAgd
HPuaDfhBnAfpx5AZukTWo9vAbRDRwI9F+51Ybv1dCurB3EReVf5sKil9zvCLcm2tGEynNgXrd6wx
qU9GZnh3mGeI4cYb4gxKhDreqEgab9sywj5B4rBPO8vct6kr97Db62NSN+HV2HXpkfKWfBRrit9F
n3eBLac+JrdlxboSSsCTV5o20BNPtczcykIbeA6yjSkidK17K8q5UB6GVDI8J5JF4TZpWLH2kMnZ
u1wOQF9cUILqphzGonA6zNayx7wP/Wu9HBR1U+RjAWmnL4rJnCyrtG0f+d4u9LvqTtBG6Vkt+2AE
+owVuy0rmSw95Fqb5tumkxrvVqhL5abv5GqrcPX9AdW92COrASw1Zz0kKw+LxaQ+8TvorpFHlTnP
uCxr1kyCj3GIsJor7/3iVu6+RsGdEtlpeFCy3+XoDMqNbq7S3qdb3yx/85ahsgPZc1Jvn2XTrK2t
ooq4D8APvoEddqd5HxGeHyi97GXCDV27o/d9XSSBXcVg39VsJRUtJD60skDwgyNDw3vePUgFcUx8
vcmAZki2vNlrN02nshdFVB/WDPgWcjoXYLqY/OMCPk96cV6pyWBwG8iiCh0GCtUumhIRhEZLjqm/
GqUSXcMpCPOV7L4UGK4T3EVoa9onaQ5JiLVKqgUqWg0w37s80emiHgb3xVWCldW0NJ/UUtAklHHt
ILefX0XyoSNLF2Cl3Uqlelao2ZUk9k1so26LdBJJq3FGT4pSe2z0bk3UZuG+Rf/SBP5CRQdN9ln0
WhmqYOyIruL/XIkNx5d7jIM158uFSwACgXDzVR4CQBjmYShAmrmfcwmQ6m2pHTCg4Jx+MdYeiEuX
egAS3FKZSd7989U56H2u5F4Ay4+5ei/ozlKCGyARbWqQ6Nii6h6/wg+jAfx2p7q6PXC0fXPbpi3s
2POim9STjGu/aq2D7+n+1nVz79oPOmErqXFLqaLSI9eJ6o5uaKwjEi6Xrb9GzFkqRTFbgPvlCfAL
6vd8UVhtkGpig5F1rlMj8Efbj9NtPH7zldSW/G9QZ+TYSVRpZdkvrYbTsLPPFFVpIpchYRut2+bJ
izIM+3jNCHD67bMUhqqKqgO3mgA08ytoHSvV0IpciVuq057i30de83D5urQWYlqOp6+IrGRje4RI
kogv7PqPch3895fK1JmmFYRq6VR3Po9RFqLRxhUOUqaYP6WV8N1z4x2eAis39uke+Wm2TsLMygBN
EJd6bRIG0/Q8vs8gJfjBbWjZsbVV2i+Jvr88dQuZj2ExJLisOiq/syWQFNQME61C5n7wnSyr78PR
2Na9eiXXrmMkw8ppshgOeYuJ0jr11GbhwlEv9Ebi1u5SY5XGeKsVOgQI1LwU/zZfM0layLUqned/
os3WBcSLXggHopXC/dhVtix/VNFtre18+jLpWjJa+nTQMyAOsoPRd5qtEDVCeNPvJjMX/ZdqbC1j
33e/4/DF6lynaD56da2xvjSZSEAAa7LAv1GYOl+SqtJTLfeiAowdjMjMze0xVnu7icLN4BvDptGb
H5dXy0LCoCbAzRVK/HQfmn2+xO8zK5vUGbIMgFiv33uetpe5E9uX4yyNjOuhwmsd9eNPwkLmMBgB
ew1EbbVtx2tkRW2IM37J5XCN7bkcig4a2RcpiDmSVnHRNBhjYFNG+Z6JIiC01wE0X+4ehrUq7dIC
0aGO/U+oOZhWDyLuURLYdMhbcnnX6YUjj/rGYPfF5vekcuo10ZWlqysf7N+QsyUSNCn6NT0hDYz1
ivzV4t4m9slWFaIHsKd2NhFr6XFNBhfiPrasTefKK8iihcvABJZCTd/i0kEj6XyZ0qBsy3BkhmNM
UgNEqy2hvK0F8WgClL68btZCTQnh5CCIhVZWhEkRqOiLg1lojsDFte4jyHorR85SagGID8UC/zW+
6GwnKP1gleYA6DRs062LO4EjC9mz0Hfb0Ei2Zixs+z5bOYKWjrnTmLN0Znih7rchMWP87NNSoS74
fHn+lva3gdKASvURTMV8M7ig+dRqAK2Yay46izFK9sDszBXZ3MW5+zfKfB+kENDasQONPDYWJQrh
LYisuwm0KxjYHXnqvvXWLNCWtt7JwOaV/azOJX2MgFnr/hc9fjDd33J/DKrtGD/4ybPe/ro8j4vr
8GSEs1M8rANZDKZwvntr9siUbcfybVWif3E9nERRzld7oNFDVKZ5LA36FV1IGT3ylZXdu5QfT2du
+hEnWyqj2yN1FkHgWdtyf5Caj1J91IKfurb9i0mbFOuAyJnk/dlwmrCpDSlj0lpaAaFYO0pwwC3J
ct8ux1lcfidxZiMKK6uhBc2IlGm5NdFPMxc3nRTuotj6qrnqVR5Ff5MtTkLOsoWRdlo4joRMasqh
ruP7T9WAaiaNQ+2n3661theXHwRlCHbAM+hlnX+zwavMWDam5OQJdtze5eDP2uBRi9YaBYuLAwDE
RORDsmy+rUa3HWQxIVAVf9GSWyHewVLepNa2oJ70F1/tJNRsS6UU4oxeIdQg3IiRbMtJs43jK4/a
SBTdaGvd5MW9dRJuthiVQPFFq5ymUCx2ke9ee92ai/hnJwr0JSg4/DN7s4WYBFYSqM00e8O3VH8a
MBL3e9scrmpE/ccdJD0kDeP8UIcHDOE2evDaWU96/TAg1FYJL5fnd/GqcPprZmsUlCjS8Cq/Bj+s
prymh2cb4ETbyrNz/driCiaL0I2v/XS7qoDxp88zf/YA/MAtEBUMWIuze4qgYw1lVgOKB6b8NUK8
XC66O6HhbiJF+8HK7DEtnb78lloxlGt3zatwOT5FGdQ+uKcAZz/fMS2d0C4Q4Hc0kn5UlBbfsthO
m1dRb201UVCZhOybuN9VvXxXxZXssNT1AxkLsZ/u/SRVNxt9pjQt2FFG33ZfulR3XLl0BnMSQC/e
XEs+Uubd5n3E0ui3nha9U73dunp9UyarhiRLqeP0p8y2GTBarGVqJiK1oLb7W9H6xctMLLzDynKb
xjT/4qeBZjNeQ1ufSFhc1Qyuv9GbYmIZkNtV9qK3DQ6O+4LqS0izwF/rHC1VWyaLk4mWCicDfcrz
jw2YIGoLi+n2lMxWcoAiH4r4mEjbEPuHKLz3h7vkL5CXZzGnQ+nkGB1VdlZTELOgkF9s5WBQYkcP
kw64SNB/hUjRPV2e4aVj7nSU05XoJKI/BnnSSkRErjIUrqMcGYbM9vuNIt6G8VqlesoOnz/n/84p
FInzaK5UDKGc8zmNNLsKsuqQA2Q3rF+Xx7R03vw7ps8IhrEEsjyNaeibTeYW3EawxQueE4thjmut
zMWUiPka9DUKWKY1h9XEsqRnDSZIdGqw3Rk3ovioqbGdGy+m/gOkbpwNdqC+Z+59k67sj+V9+E/o
Ocam6gUtMgdC10W/6+Rd0jROgi1Y8BdCCpOV1B8EE9nnU3fDKHtoUjKRkuzNd3flsJG9W1nsbEm5
ikPHGDfjqiny4uY/iTnbDcY4xqmUEVOndBAZu1ikPkytP9wJ2rWOKKm71QUnkL5fXj5LVIizsc72
RNCaQhNLxE2TdlNax7K+03SSOyaPN+A4RaF2qOr52a6RbVdf2yOL3xQYOUimyepJmZ2wEv0/8Iag
4uOsfG268DHouk3nv8XCmqLU4m48iTT9kpO9X/dtjKY1kTI3dnLfdxTIwbmQbi/P59KAqB+zehRA
p2jXnofJpLYHrgNDMRYgPRhhCJ3PI4+mqvotkpqV5+9iNPCaOEDwp87bcGZRJpIgQhASZOj9rgIu
1N8kQvGIKuTm8sCW5g/G4D+hZutTyeUYeR9C+QJE5EipaTlD8nZyXdtfjvSnwDpPnKehZnNoaKnf
tgmhsvS6kr/J1oOe3zXFjZ//jHBRHb+J0pvkHuT2SxY9IT5lrdm4LuXUkx/wx6HsZK3QhNUrWspc
fbKPJLkSzZvJWNKUH5Jgrfu0dCSdhprdc9rCVSsLXPymGo3fkf8WpYGd6a2TCywccKitGq9M7+KH
pFAJKBLE1yfNdSHUhahqXT5kqh3BFL82ue8U7V/wN8DX/htmdmtSTJ8emkoYbpHXdabuRkIEvXYA
0bdiA7Ywh7CpUUDUgT/DhpzNIcas//O5DKurtrGrWk4nJvhfeMZDSFXN0coeAltblSv3iYUXERJu
kANNOrQUFaepPl0nKOP7SeJnGy0LhCelSYxNgt7TygeblvtsO9A0pBM7ueEhJTXbDmOhuFmi8DBG
NERvHDFAIwQdoW8mFY4YGyCpXGFZy0vjQo+fyj1mlZidzsZVZC0Vw2ICu8ElUCA+x02LRC6OdI2G
FoF2wA1iG8iqHWnCUUFt0DC8rVYH+3oM7dLrqFx1jqt321E3XsRMsk0zppIaobwUOXlqbSI5ci4n
jYVMqGGTRhKcZGSomJx/iqHHeKrPgTKmVYWLJ7eR0I7Dj6R+vBxnaa1pEF75g+HyyZzQaFOBKhb9
+L7ea3hNuv7RA3eIXI5aHwz28f8t3CzrZlI5isY4hfNeM8u3JesubO999zXtWntV1H/pGYCgNWBA
TG5BjM9ptUleBH0l6pCXOyfGXc6q7TCSnEoG4GtX2nHMbrM1MubSl5tEuwF1kJI+dRE9udF6P+6g
OJROrcSbNP6VDi+duMaOW0jqf8TB/zfOLCEh80t3QWIbaeahRfZHtzVBtaVxE+ermMfppTbfsmTW
yTpDkXkBzFej15elGhDLkB569UHoEWBrbWTxmrpFUH4HzT7Ld4gtoWO7N9dKrYuf0QCrNtFbpzbm
NBUneSnRjVBPhv7PIq3Fn1HxzdB2couoJYZRqBk0+7hf2RdLKeM05Gyh+rXbp5XOV9SrcjOO1nOi
CCvZdvEDnoxqlgd9XRk6rSWEUPg3hYZEIxqkbRncalH8pV1VnFwqgLDF/5nFP9KAJ7Mo63GVmzWz
aBTdR+nfG3iUxL53Tw3sKleaZ8EzdxaFylp9r/4K5nQWfXaoWZlVD7nFaP3qGBXbIuzBLz4JzYfr
vZn+TZY/S+a2VF5ydeVOufQiOIs82yiBIMvpYBIZhwpHKFHuqf0bTQ/vSz17rfJ4N3RP0N32gtc6
Ufg8KG9Su6aZtzr5s1pIpOhD1uVMflR8xO4jOEantjZJeN/+MWJIR95iX6o1h9/FXIRyMcYmwOGl
+VE7DJ7YpypRfclJ62ejenC7XZiuLOSlMwRZ2/+NMtf+jEK3yQSNKJrKmd5wuu5G6SBr3+TKLruX
yyfIwu2BooAIKRgiJrY3s10TGEMK1Z9UZJnQbaK9nr8NlvBciqkN6QrnDtmONX+lQ7ISdP5UV+EZ
/X9+e5s5WfuqudchD0pfo156Y3iBracrx/+UUGcJd4LjQWZA6IOb4Gy3oCtneQDwuCNJjznSUnJ5
HNq1FvzC6jgLMtsYWqInbq0QZOwfal7psYUwA3cwbeXQXxvMbO0HgimBKJjimD/8sqMW7trmf7de
AsAIwG96o/7hUJ6fEWmBbyYeFizCeKPGb/TjzHE7aMiL5msfZ3HeoCtxvFNM+SRjYclgqTORULl7
P7a/iu7Z8J61+r+/AhjQv1GmE+okXY8RHaVYIIpgUCiN7cLc6u62aL56SkELf2XBLZ2xSDhLkPl1
zghxvq/odHuVPIUzkvvS+9EpBe7Ub7r2aIwHqdt2DeIDK+ti4QCkQGsYUOLB01AxOR8hoGNTjafL
YKzVmLeiYWNsM8DO5k2hBivjW9rBBlkQgC1XMqCE57Fwbc1k15xwp9gOZ9HRkl797N3se1urf47K
tiQDX05US6uE5YFYFRcm4DuzRDUUeuyFHRE1AItC7W4EFWWG0XVkiEn/p1Dz9z09h0groimU0G2i
PjoI8hcFMv6YmWt9jOVR8YSycKanJzi7ilWe7Oa9p2WboS7jjxSO+A8zl4R3kNr5c2XILu7KWexd
A72Pb+JxNG70QcaeQZIs/xg1RpbZZo/vPNLkidRg/ewXrSMqSbtyf1s4k4A3yJI1QX1pN81mP9f6
voIUAaaZdizFVb160LLWjiGEKZmPzNvXy59gaS1PjlvwX7nzq9Ysl3p6k7d5RTy/LuwoQ+vla891
XBcfzOAviCogpmCN4GyD1ui8uSGoZdYo09jGopS+9LI/bGUjvy2RqXUAp91hoxAcGPwKpmPpGW2g
ljHpcfBU/LRf/ViBFBqCLNZK3X0zU3F4AsohPY9BL0sbpY3rr52uRAdZTbTfhdZY3+GsttuqbZTQ
7un5HNW00t7Z8d5g63ViPplhpEV7IVO7ztGL1ve3ZatHXzRfQLReVyoH9Rzptzcq1DskyZPWHjYL
JxOuL9SL6UdSk5i7mLWej0n9gIE0GrF3mZfdxKkCGMb474kOjRHAl/T9UAaag96hKpqoS0c5tXA7
huMhys/Uvq3oh9KtLPuFNEc2JX8bk0yF/IlcmKZ+pgYTC66wobHmA55s1VXZU0Tt90nmH/kelxf+
0s2WkBDhINnDXp8DikyhLPMCB0eopr/FaE+mtaUmsONk0/bRLrK+Ztmbp7yF6YqUwBIz+zTwHGPU
500k1gqBVRQlCyD1leCE1oPmfpfj1i66XeBeWcUekdjAwrz4oTTeA+/rmN1Va9yCpe7u2U+ZnS59
jR1Oo/NTBKHcaIhrdRL97cTRxO+hUW2U8iAnN97oQA/3kCkBG5v+hcokItlYaAL5B9U1J1Ibigvn
SgEg7SKPEWr3vq/bYraS5ZZuCZyibBnIq5PA5iytykYtJ64+Ib0pknW7WP7uJntzWsjlLhyuSlyH
dGNVTHrqLM5uw5PwIw6UkMfApU7b+OQq5Ob8lC6aENPZV1m9la3Y0fTHXH6U5d7x+6tK3QIcuLyu
Fw6Qs5jTQXgSUzUQOVdNcJsCnJsxhuc/fJ86BVocQxwDwg/o5nLExVV0OszZ2doPndcb6hSy3IrZ
LlP3ybifkBKSccil2g7yo+XdUg2uC9xDHnPr7fIPWB7yJK3ACuLJPPu4PDDyuI0hQIribZ45Vf1k
1nTPxy2IkZSUfTna0rucGf4n3PxRFQVFlLsSXzUU/Y0iHzLrbmiPTbEREvyAofG5+lsuHmg4J/pH
X6pr8ZdX1b/xZ5s2Q20BujrD9cYjZkJq8CWHYyduhuDVVw49XsxeuBJz6bw5HfLsltAFnA3yNMOy
/Oi3v8TxTm1+X57WpRPgNMTsUp23bTz2IrPqw8nPQFGJ0k4DBGElB9yzyunLrpwAC1cfjIihREMC
Qr9xjhATOsnqRgVQ/GhdwV0UW9O2yh+BuzdWv9lSKGqr6BIBMlY++Y5ZZaK6g9flm174lqWONoKl
irYKbLl+XAO+Ldx0Ia1PGtbwdtDdmC0PtdZMFKZ7aBMJffn0hvf4Ngx/tsXh8gdbyqnoi1M/Ibfx
OJlfQqRW1F3ECjjHGg3b49RQoYqpsYpGfVVjfDZUIidKb4npjS6YMHWTsOlip/D6ZKVRsji9J79k
ShAnOQ+VXVVsFRF7cr9/rMafWfBegwwYInqj49qhuTi/FrphqK+pSNnP5tfUFK9ErAFk0IiximsI
qoP69HtmGe9CDGDo8iwvRONahN4HlDzEgOaCVmKAfI2ZhQVCkMkXM6/bgxyYJSzoPHps3aE8Xg63
sNFBwhtQAEmm2ie/J99rA7Ow4G2I4WjaTRGB5pJkLBprdU1zcmlkNOtwltcQP8Aw9PyjBXiuWtgJ
FRtJyfd+mW7Ttj32gXGom2rlyjWVHGbnMJAGyAa82nHHm7dTmq6j6VgRygzrQ2L0e99YE+Rbmjgo
ITQ+2XjSJ30W1xfEQldwpw1rnsnYmXzgaIWBymj8uvyFlrYdOhG4nZJQoC7MrzIFRbc8L7sC7AvI
Z7G5BlCxtVr3mIvGXqzLu0gucNXMd5JrfqzEntb2fCINBGa5+GNtTN3l/JvRtWlC3xiLjewO29od
t1kdIzPW7vSivO10n3O+shMBebPk/5H2ZU1y8kyzv4gI9uWWpZeZnn2zfUPYY5tdIBAI+PUn5RPf
a1pDNDF+fOGbieiitJaqsjKtPZnSfCMbsrLRxSQieQU4KLj7pJu+7QlDQ71Kg4bb6AsZJxAG8OEW
ZZ40MnOl8lWn16LLTq/N7MKmfN2DHAOLctAoLiaIKjnfVDyGSAl66Mtm1raD4LbVBUcHuoukM6xC
C5/ixLromPL2Kh/fqWYdrLk92Ia2u2xq7ekDfRpcRi7OL0Qy8tZrvdKcLaTjaq4HBHBKczDDBOhO
tPaHhQpoa0/DangtEFUMQ7L/j+YlV90RaLGEwnzXj04EHmo0dGR8xxsT2JJMmQIc5ndjokw+zZMf
jpWfYrf9sfERK1EU+goNiEkCHYHMvHSMo5lxBkzBogF6Pu5t6E4jtzLuvJh+1yb9Ko+NfQ/wdp96
iY/jYyNIX5tsNBII2hNg+NBde76PiNtObus5NMC76IZ34yNYUh+VRP1CZ+/rZUfXlu/C1J/jZHE3
TlPjAsviwhRr0FM9keouH+w0sFtzKxe7dsy6KHMCAIBxBePZuVf6xFwD+H5cHkiI4kn3lZvW+2Vv
/iQC5BPIAx7CAWRViPlK01aBz3CeCr0RSmrUDFV6PU8/++JQloZPui8ps6/t5GVqjvH4RLWfudcE
tLxRml01HxyyNyeAMaMm2UNVixsbl+fHWYWcN550SJm44ByXyR+70UrMekDHt4buOahy9VUSTPp7
7j1eHoRVO1CihPa7oJqUxVZGbzAG1ATB5AMldgtFiZyjeAUOvU1xgVVLcAm9ZH90f6XzPlWaNuYZ
9P3Qtw7xwkdw80zx3Vh9v+zQx4WDVqE/GW4BPADtz/nC8UZoZ7ox8kyMlzakoBm4LOJ4q5V9zRns
BCTT/1DZyvFq1ytW16Z4YQzNWF4jLFVu6lZHjy9wjsnEu406yMeNJ7K4KLGhSVRkV6WVqsXgL5lj
pBxaJ0b81O+t3gnseos/am3swJ0t2D4N9KXKbcvgTTGKkuDxPTqHKv6pl18uz404jM83HNxAYzl8
QbcOotvzuYHg6TDZFRqVKwvEjH5cgQgivQaZmZ+bR7P/ddnaujd/rYm/L04rTYszoyxgLeNWNKug
bC2d8LIJcbZ+cAj0Fp5mWqiryLuUesaUzDXeR2pv3CqlG2n1V298dPRXfe5BX9LjCUi32NMuG/2A
QTdKl9oWwwOQK4eu36XWfgK50FjtMxtgFKQdm60uoZXlJ4RxcbeBJxr5dvFFi5F0xzT3htFA7qmj
EFnYKbMaFptaUytWAPZCe4htiq4FT1rk8cjrKekR9pZWFdr1iGZeBXmJPNCn/G3K7eehfrWUMizi
B3S4vEPZ/hrNIq1nhBTsW5cnVtM/zuzZx4i/L1zuOLLisYjBPe9BgUJcw8B0nIUFrkCfuW+kr68H
QDi8WYlKfjOO08YxtjIYeBAin4zLD52CcqeOPoJwOa9HCrJA9xnvtgR0+kMXFF25FcF9jIN1E7VO
lHFBlw1SbmnY60bLMpTl2qCeIIk3QCvVb2b1njrJu2X3dwUtnA0kwcrGBMQSzAGAOKN+I5cCLAYp
TVBCtVjA8wnItWtGaHR5/laGD/wEAGujzwr7Un7Y8MzK3FzXwW1YPzfTY0n20+dxJYJkEbsClEXg
Y5X3/my5BY0Lqw1ARhCOIDABrS4IkZPPq8rCDqrgAuMGpkl5tLK+HBJewg4Fhzg4zGPjQLOjq+wu
j9jKjSaegTauF0EgKFdNWoIHKdoc2yBRTjZ51OlhhkDiVr/H2rxgZ0MNUUXQBZ7c823lgTdvpI7Z
Ym/3aPBzDz3zdhk3P53pwJhhKQuwHNpDHemiKRKzQkUQY1bNENV4cGLqo4/XRY7sHwZtYUe6YqYK
bNx1CjtxZexSoT3g2C+gCCN+PW3kHVZO/TOXxMguDqSssIzc7WFqAq2ADYFabnlhTcGTrQ2vrf1e
tpC23iI4WslPnw+kWDULqwojxjy0sDoD9QOOPU//NWkgLMNBVPuOeQRPHh7JjOlA0h9BVHZ5eFcO
CgAHIP0GkKcor0lHU+t1LclJ3KKekgfA6QAh/fkJRCOmg3ok7hztg8xxhbyGPYqCFYEcygRYnPM1
L5+yeSNOWHMEIQ/6YQwXj2WZG2LQi76pSdYFGWVoBAo4wrjLQ7WysRC4/bUgvYOhCjGDAhAWGu9o
daWvdAC7/YsXOFJxFAldU1VaDNRoDA5+1C4oB0gMo8ylbYlprtxFOK//WpCOB2Xs1ZE2sMC9+6yM
FAJWPKCVY58YG4WmNUvofEGCEqTvQNCJGVssbGMcsaxBrRlM1XXLkH9CEPGzzkIWHy5PzJYhaWJY
X6VZW8OQhxXGNYho4jmLuhJQClvlz5UmG3RZ6w5SEKa4+yzJFgr4oCLmtIPKHod82xda39oK2Arf
rSkEszPj76b5Pne3eK0bVusDAt67G+twbaUvPsEWqZLFuNKq7dVpwifMwJkP9oNZb+TnV+4pcCag
tm8jdBBo6HMDilqTAhLRXcA03ecIW9rY17XWRzf+5YlbOXCXhuTSuqtMXV+48ESdAPkGh/21mV2J
1zFexpa5M9KNdMSWPf3csbpWtCGxYa/PD6QJWxMh2K6yAk3xm+q3s7VY1g6MxTjKV6RrAS9lMYzj
DGEHFU3nPxJ2f3kEt0yIvy/WQseMzoTYOqYKHNzja6XdllvIi/XVIADdyG5peIOdm+A0LzKSwQuB
NaCnPolSYz9uSRCtLmoTdTA06gBKJUsooALlKHMPR8ZcBXK68r2tQuyKBXCFgcMCUTGQKzJ6rSja
uKT6RAMbAbgPkE4IAvFuIyoS2196raK0hmZb8Png0pPfFKZTzCz3TArxujZU7H1bfEFZYYYWYtPf
pVsI0TWXkFXCo8JFdeEDroiWpj23KTJ4dqnOTzajL1PqtZ9PjCAN89eIdOKh9YJAiArJT561PjQT
rpht4sKwD5dX8srICciFJioyolQiHTo0j7WcQFw6QKNbuqODA7ANdAh9Quo72nruY2xS+pyV1Now
vHIoICkH1Rs8zvBCs6QtxIY07l1ALoJMPSZu1Hv3rb3X8htafOsYGEEeLvu5clmdmZNueDOB+44p
2uwmO+rVqFCaKKctor0QaiEby3FlgUCrA81oNuCvSCxIviWm1/SVNyC2pMehKoISqJLL7qycDmcW
JHecsrSgTTbCnQYAElIEXf5oVjd1N4aXDa2N29IV8ffFSZdyEKBC9ByBqvrQ8donCWTl6bVWg4cZ
3XyXjW15Ja35xoY8b63yNuhnhd5VaTFGvUKTh2b2HlTC9A3fVk5xbDBRRYLMmTgBz32bIDHXTBbM
Dd4DqY5t9tMbNlbC2vAJwj0T5WKQEMhgzoEWYzXpcxt0ULW1fN4feAGs0dPw+S4NdGgsDEm+xHoM
UGcBQ25+gChMrt47Q2j24ZQ+psNGoLK2vP/aQsR8Pm5uP+QAIsIWG58yfuX+Q4oDBSfQSOHWE919
UrwwJek42r2BoyFpUat8y9EDryobqZqV8h56TKCrgy2KXM0HqjTOUjojZMcWSsJ4DMuuChPb79RX
nX1hZeSOJ6CwZu/35SW+tuYWVuXYqwKHmd4J39z6Z1Nab3qrR25Hvvw3K9Lzktel11QcviGM3Bdo
kajK+spwt/gQ1y4PtBOLQhPKTKi2ny+E2CMgFzLhjKP+rssDrx7nuvCH1p85BvLHZZ/+xCLSJQ/Y
619r0pmnpyYUyjJYQ3nY/jb1hXVdOCX0LSornoHDNwyQkM/tPdMSK7BIV58cQDePAAB0kaqUWQCR
8u6Y5pUd8pa5ESuan5c/cXVyAZv8k04W+jPn42Fkpcm4Z+MLq3te3JZoJ1Yf/8EE6I2g6mEhySSb
GNwycYsKg2DNkCMeCvTfd41fxfFG+PEnLpNHW9C4QfIT8QGyc+e+ZLVBpsqecIcVejSwtx7vgz7V
wzz3dpy+647n06EPxgbQFHW4YcZk+pzOu67/Orv3ZdoeFc28QvLhzlLjsPG2tF/XDqHl9xnn38dT
R6dxjr7bunhj5k21BdxaW9vL3xf2FxdfbeZmYZo45HQcQkZ1nNkQOulVnt/HA+B2GzmwtZWztCbt
JMgwKLkOHANatL5NrUgOvFpbANC123VpQ9o/du/OnDYYMbC85cWzgZdeEerTxgJdQd7oKIQCni7o
J1GAliYmAdP+WJVwZdZfeeKgL/PYAt5aO0dwb9jdlYmcKN16kK35tjQqzVbnGdSNLaxWPryUxbNV
4rV08w99e3ANIavgkUbYL4PaMqcfKpD2w0pTRBmt0Oc2vM7k8/KX52ak+8+t3FgtKCYKAlJzHXoT
pF/mGTxbkw8dSt80Nu7z9Slb+CVNGbpmO67+WRkTgyYkkC5Ak+BVcKqMPORCcKQE7XcNqLRHt/gi
1lb+ckylmdNTINsNFWMaqw9Z/7Xo9+14dfnMXAvCliakzaXoTj2rhYZ4YiwfB1f3J2jWd0773KJf
ApWBjQTc2skE6LOo9oHg4wOOjs6KlXUxzNml8mvK+Q8CYZLLHq0OmoH3Ggg20P0rYxt4Eg/QVsH9
nlH3LQObnlbbN25qbZhZS5Kjde+vHWklamjio20JO2mVvXT0Jeu9oz2VoFiYAmN6G2dlrw/9U5fx
KOFCFjAL3Kl8uezs2ktx+RHS6jSdSsu4Kq68ybjr4xR6Vl2Ul+ZJsZMrFEkiC3oWNcxfNrs1xtLC
HArdAuM3zBat4SPj4zcaYFj28bKVLeektWlkNQPCE1baMnDhxvhiQJ3dAIDke1lcxygDX7a3elAu
ZlS6BNTaLmjqCHtmlMYhIE7Ee0Or1z9YQcsVlqagmpGFl0mZqlBKx6uRGCd13FtJyPsbQ9uIcldD
ePSXAmeJsh6yplK8lSUOehKFM1n92pq6n121vx07dPQ7EB04ZTgO36ct7djVw2RhU8QNi7ggYZ3h
TA1sQp2pyH+PVu/z6c3Lb9kmz+FaCAKNZ6CM0XMILIbkHqi9HaSDsfss96YlN31605p3rHk15gcg
ET8/Y0tbklu9rsxTX8OWWaZ+akdNHJrQ4VL4xnrf8knsh8XwgWQpq21IUQVpX0b16EJa6Wdm66At
YOizNwJEKdF/8kxGpkIspadtIkaxuauTX87wkoH3x1M3BnBtXYi6P3BgoNXHZXruGER2Va44qCda
Dng+y1ubX81gYI3Ztd7sL3u0djItTUlzNZrlWPc2TEEhKq6/q87RSn79NxPSNJEaKFO8nhHpaGCD
ye6V5p2OnwfzClDG/4ZMfgt7nVlUsSbWXNabUa6CIVbroA+QoXR5p3mxGlx2anXtAWiAzBmaeZHB
OJ8imzUukGzieTbqrzN6XYPZHsOWT9dqSdCIYbyhx3PD5tp5C3YOhIsoxYkM+7lNz0y1pOUo9FY1
eOjEic6g7RCW5tNl39btAL5voPYHLJrkWwLuJRMNEm3gEX6ERHsO9U5PSYJm2lh84ofkdyHAm4iA
0agj0GHnDgHRkHfdjEGkw/euAUDQQMv1fiwiECIZJNK2JHpX99XCnnRhVQ1JuD7Cnj4fau4bepiw
r452Q5pPo41RndBA+CAEax3ozZw7pleKVrIs74JaQ3AYcXYTQxRMP352nmAFvAE6QkNkh2VMUmUW
lj7NJdTOczShnYDCbcdQ2XrqfRw04J6Q0heS9kjryzIfuunl6L83Uc9uQ4gYQ/irasCKed9s9VF+
PIrODUmzw90kBSLGQP3IeAdVeYU3cvfj8oitmQBM2kSGFvnND32LmguovTK4HZb0qdN+28N7vcXf
s2FC7q4dvb5g+gwT+nTMraOh7qGve9kLES2ebxsxEQJFj2QKENlixhb3XqPQSWWai1RZBpkOhtJ8
Um+kbNa8WJqQroXEyNVxBmIe4DOQZzXJAdQsEe3Jp19T8MRQVSSGQIChfYC6GiVjNcOJVnPre5FW
CI7RLHQDsNAj58zdEUvfWAEfjxxYNA2AnlFINNFKdz525gROcTBPImYA0KBMbmfP3g8DuruOaWr4
rPWrrWrRx9P0zKIhZbhjCjrxfhA3LLrbaxqNNPsGBcbTbA9bDV4fLyWYAgsg6DaQOESS/tw5vXeL
LBaXEshbrouEPdoVknoKtZ9HHj/26hDW9vRyeTGuNNefG5WWSqdScLGquC2cZL4fGtAzVO67m8+B
53ybHAeyldluat0SYC/lwa67Wwio7FXnRS3j0DOHK2I5u6ZINl4Nqwt4MRTSPFPAiOK4wldpbN7F
fXs7Agpcp3TD+9URx9mIVLKBW1luqTPdrO/dEfukGr/ZzPRNCDlAfxNkHvN46BzFvzzYa2cxHiki
PY4O9w+U10wFKWLuwquy+soMsnM1+lDNv8lgXKPzfSPcWPVtYUw/X03UsxMHRVxkUzqI2JDiUHRH
1YNoynXHjpq7xVWyOmMLc8a5uTZpM6ttMZRzHPt8gHaOpQZjtlWr2fJKeor3iq0qQ4w9MjLPV4zv
aRYq6nctfxvca0f5eXm+Vvf+wifh8+KkHiBL72XIDqFvRPfHTA8p+5mM5Fgi3/ffLEmXZ6eQNlNF
KGWT33WBUqfuF90zcT8PiMFux8kCcCo6YaDKde4RmiNNJ9c8hGyG6SN3e8vG0k+74nDZndUrbmFG
miU0diKqanAxNKxQw7jOtAM4D4zospX1tfDXGWl6SGaqndvDGbs7oXFvZzhfBn5s2N5WAup+vWxs
fS2AsB6gIeg0q1L0bo1k9mIF6xv8yoHSI7qxO9+gjp+Sz9MCY5LAXeWKgouIDc8nidqjZsQ2Rk/P
wEprPxr0zRkVkDw9FkQLtGZj7a2dSnjvo7MRPTeA1cnDaMyo6qWIdklr+UV720Kqo24epuFLu0XR
uDaIQEQbaOFDW9EH7XZi9pObE4S8dYJmzaFN9Dtdz7M9aax7kGix58tztrYMRUESJFbg/Qd+/Xwg
BWzGrFgieFnyqNKT2ykZd5dNrAwe8ExwBhBiSG3Jc1VbSevOOSCpnvKQDTe5AQ6PJrSRvXCzjeW+
kuMSPeZ4NKB3BLVq+b3V1rjJ6gYTlebgX53fvUYJob/oN9m0y5DFcAwwFqt8Qg5sfiTWFkAMEC2M
lxS5ovUS7Vno2gCTsFz0yGu3mqyiAPRSR7HfyvP0q5NMRaQxrs5QnSuKZxIrPFKNpD4qmVG9s9q1
gwE80E8g6lKfIWMx3yYTqrAFUdjOzTMLTx9XOXGjHW57pnG0GFg1VkRjFPQdLfzdl6IcjcDqtOYL
MP1uGoxao4D7ph5/qIpiPXbUdW7b0ovBSFmlB8ALx19Zb1fG7Rib4Dh2RJxWzqr92x5Z3YVGmerH
Zh6ViCdzeZzV1KnA0FmA6tEs0vxkNchJ+ahbWapvDUyfwmmcbAeoA5Nwv7BrT9+DF91EZ9dcmWmU
aw2EXTvV6QCz5SmPSujMRE4cD7+HfvQ6P3XyNAu8vPeMIIZIynHSjPE615Tq1JUVf3aLuXntFPqC
/u17mBoOY00cALXVeR585njghkz1SmhN6cYuG3j5rXeYG8xaUz72SHYfks7T0MaggzeSjEj/A1CQ
tU1k2gUfAP1V7b1plUZk52p+1EqiR6WGV60NyckrbBoFPAJtd1TagV5Zw+AeJ8AwBuStxjRig9Kz
9yLuteQKDH4lcJpV40Kw3s7qiJqtY1zxdNQDVtSV5xsjmIqDqmyhT4IicPNktln+qBO03RtzNzxX
TQs6HcXzduMQAx1AHbv3XbNTv41TDjKhHhocdmh6CUCBWh7nO7R/o2mTNkPy1M8dc5/KcuynYEBn
zRvhrDo0JqizA3uuih2ImKafqpMAU9Oi3z+qlGJ4gdqQp4caie16P1MTNvXWSt+gmEjdKzOh3jOC
7uowgUFBj/2KxsbNDAIxzweRGPo2iNaz06g3DrlCFcc0IeSjqxGhalr7tYcqo28QiML7NfEcdK9m
TYM9yOth1xNivmZVUsRQ0yLkSqlU9UAxUjuGMPtnWzYm3kqF7hC/SOJnazC0cACZy01vsHGHerZ+
1aWEHmKFeSeDl5kOq0kBBQ+VJQdW8vwRHMzzEVB15LrnMdOiOgaNuTnOid823gD6KcviSdiUznCE
fjwkAcZs1EI6G9pvIxtAeNMNGcKnQR9j307G+GQoSvmkOjX/5c19Fk3eXDxMvGYHQLC1XyBqa7g/
5u58XZA8DqvEMh5opylBVoFKwjfg7c6iQwHsqJK038Banem+UzXJVz3PkQRtssbl9zEh1RVgoAoS
oyorH0zeeU9Mp8l9BZDBVz51k7NTC8Pbz1yPyWF2lO6UaqWDC97Kkqhihf0wNCXUrrmrlNqJqWXz
aKGF41pX7Px3bSE49PnsIX9smh2P3IT0nm8X7sCfGCdlkOeUXdmzM4VWVeVRgTahaeugXrnmoAAF
2gXBkgalZCnK4p5TWW5X4UDoiRoqM/isxyqYHC8EigN6QfmLRX+ZECr1UxyZvV9c/ZiSOiT1jaWO
Py5fUCtNfniaLz5GisU6VW26pBB3bpmAt+C5IlWYO9/G0QjnPvld03eaWKc0RrjJQD3Vbb1qV6+t
5QdI8UUJRXaXjCLPxfOrnPRhT0lIOh04UxM6RtrBNFlkl2lYoQ4Ajp63jQEQt7x8a8F/pCgEcTFo
FM+jAEWhOSAquLXs9keRmmHapTuDdN/68q2GsorfDnXE7DoJyyb1vWbcCEJWFwMyFQ5CXrz75AQc
8GZQ4XKAqwY6+M6K+x/YKlcDuSIodWx4unY/A331P1PiUxbvlVqB1AHrARRXGhpmXqTmNKrRhQOh
2Gl4tbP9mF71+kasvxKFo11WvJ5BuwO5B2l4C7U0Y+SBET7i8rNm/gqVvMM8qyCHIk7QtMWjstU3
uhZ0oacFrCro3wYPnhTXpYmizGUPk1mXBRxazImegpHvGJcB25JUWYkhNQhGIe2o4dViyJT0A0k7
szEmBF3GO0u472w1HK2tj6UBMb6LScMxqNPahYGe0QyNiWZ1S3j8pYTOPV6DJQ0vLxKx2+TdYKDJ
DqyRf1Lb0nQBzoF7G4ixgAxPLX9N87fE3kgLrg7ZXxNye0w6KVOjcJgYjTG0xy7s2v1/ckIO7Ek8
m9zWYaFvf7jDoXde/qG4ASEJocyBQgDqGzLliwHoxlQUGt4OWQp0D3REatr5iqZ9IXpzGlL2MKeQ
lqZ8qxS2tp8MQTkGAUG0bcldvYVRoulb1btg6DSwB/xQqwiBmpLOUVc+j+oG9nVt9aHJzYNWGFjJ
sMLPVx907PrOEFdVoT3TOirnH4pzjTjl8nytWYHSjQZKLuxX5BjOrfQpHpgqYsAgJ3cdujvj0acG
rvTPQxoMYIX/2pH2ktV4jGeFCm9A/qzWzqGby1ONkLEk6kaNaG2RQx7eRfQjdpJcQRyVFjqwKaYJ
1/+pdOcTSFYOl0dtbauCnhH3hnie4wF7PmrToJq4ulG6UXonQZ8ZcUI6ZnFAdFSM/sGUWOrIP4Ni
Rz7EudcWZel4Ikjo/Gy8IuQXFKsu21gdMXSpC/E99K1b4u+Lg27Syp56uQJ3xvtCtfxY3wCvrY7X
woA0XkmaZAOb4i5IUD5GI5VvUu6XW7oEK+yd2CzoDwW2GP+hZn3uh51lNK0LW/SwqfTQkQKZGotN
U6ikuXJMa85O+UyRBW0Mq9KCxDXzp5mq3UvNIZ8SV9p4qI2Z3DQtqPKjz4/x8tukDcBmtwWtIJZM
SwbAVcdjrfCNvbwCERT+Q15JMBahbC/dIFTNM4O7YLstZhOvQuNJo1+5nh4K6PA1BPWm6lfTqA+D
lW6EsmsLaGFY1jUBBtrtsgkDH+fajjvpjmhbGmPi2+XbcWlCP59bNtep1tgWGgaJ+soa/ZDE3X52
0qBxzMQvaAK+Zfu+a8yvl+dtbeku7UovhtJoIaemwrVKuaflD6pcOc3LZRNrZzDgqkKSFlqtkOQ6
dw26CaPrxJg2dD45eGRadzbQIuqXy1ZW52hhRVqAPVg2inqCFZ79dJtjvwV4Wf193Mo4egWo8s9j
Y3GIzDbBSVljjw/6q8JPhbqxulcnwgYVKErl6GeSE+QtcDvOqKP+27eQtlNGf6IPw6xupFzXrTgO
mGdx7eL1cT4XnKc4Hzi8mLrHmkd0um+LjYt91QRyhLg6EOyBsPvcRKK5bGAcpy2d/oQvt0DIg/eq
+5dVtTAjzbc7V/hdB57Q/GiZBdoPDqb9qlYbBe3VxbswIw2YV6rIZlQJADPToWpOhXPsFWj4BJcX
r/jYD7v/rxVTqvVyLyNzmcCK7gRzflLbbyBT8rSjO0baFivyqkfA8uEfZGyAnzmfH/BQ2qPRZSzI
tVM2o0slL455+xPNiBsY5NUEAOT3/s+S7JWFRJGLQxteTUHf7Fz72mretOktJceC1AiTjix/qCDX
nGzVBFfHc2FZOk0HpBoSRgr0cKaACDxW7GT0r2N/W+WnkX4edYdrCZxbgusTqDt555bo6rQJgJJA
sd610EhW71vuKxDg3rpjV3eWiGMFCQHSCeLviyMIQUVe5TFmLgM9eWdqPvd+DOnx8lJcPecWRsTy
WRgp7Jb1Xo5JU6zY18ZH5IwuGxD7X17rosYE+hhVIOCkN3TRDBVIsTE3M97ObEqDOSlv6tELkqbb
E6fdeBOuLfelOWkpJMwA4q6BuT6P/dJMdn37h2RwC2685ZY0OarbMshZwo7nfq/SK/RdTSXSsYc+
310ev7VVsHRImiCv5xZnDIYslIVBf1ane51v0YivkF0YYBIS3d8i4/wR1txVPYigxfFKokSBpEp5
nZRvrXkEkWGfX6vpo2L6oGbLzFOuPxckiNONoHptQJdfIB3waoz2Ks7wBay6K6cnZDZ9ZNeRDPK9
PPuHaxHFBWws9GEi5yJFQY5aVLM74vzNpjtd+UmrnbGVzlmbtqUJse8W+0ppu0FXhImp1h5IDlVe
O94x8OddXh2rSc+lHWkdFlC9aXoCO8zbe+X3XonQ3ZnUvw0L/XEkTKeg8u7GLTHulQMXy8TQoSgG
Zs0P2hAzxEQREMCq1lJf034MPdiFwT+oPY0xyoL9xh5Y2dRn5qRNPdRZWaKQhRxJ0t5TQkKT5bsB
6E9EUBsDunIenpmSlsaMkMzltghnhipqWXGVdHZ0ec62vJGWRjsojjExmBiqu1l7m7Qnd34i/xCX
wRGQeLvQ7sBUSfc+5aZn1zOuqZE/oThgZUfCNqZl7YW2tCFj1jSIUBHW4Iaa3DIE9Df0ksoHLf1X
5tS+ntCIgfwJYj7gWJseLg/i2uv4zLZ0r0xQ6vAsDtuq+SVvIl5clc2hzl5nGnXpS2IdmPE00SNv
QlN9MOyNE2TltDqzLq3IwkhNk44Y3Soxg1T92UJ6tkgTP67V17rZImbZsiYvSq9My0LEcKCs0Ixf
5gCtbTL4anWN8vLGuIovl+5rPLcRxIheShN44fODy8gbfXBjeGZN9NaiyklFiouz5J7mKdJd8dea
oPrNtEdexHeumUEv4cvlT1g5Os++QLoJ6spVPK2At/mIionrcg2Ft1YDbxDd6jZbHdiFs9ImAaVP
1asEzvaZdZ0qya4xrSvDG/xCL9GA9vNfHENSHDcs2O7lyFFN5rQkYPIOLHoEzeFco5i6v2xi3aG/
JqSzpcygl66MMKGhUj06flPMSDGcimGfF6+XTa3eAQKjgUZtQcMuLUoVhfCstWBqKg/QYFSNa0jS
mXqUkcfGphv7bX27g+0N+Beh7SfzmWIRUK6rJY4z6BJ3gP3VtqjYz34+DTel1fkWIKO6nUR2lgSl
pvs1FLR76x1omo2IeXWIF18ibf001cZuHkSECSwnh3oOQRcdOonakKcbB+yWKWk2VZ17zE7htOJA
y9AGJosVYdv2fj78Ak3K1hivlPV06Af8b4ylWKLJQUduNTA3KW8jtEh7tFEL7uIEZEDPnn2PTgU/
22LeWL0NXTA1QUodeRYZbKTMut3XLYzGfeFPyFO4dvOAvgGt3qL6XT1XFpbElyxCMsuiaGwzYSlB
/itDc8Kg+Kqz8f5YNwJyF+h1u4AuSSdK5nassNSKBZwhPHGbXd65u1TdUrVYH7X/mZFv3qIblblw
YGZEY70SkvgerELc28jtbFmR7lgX3ajpWBKMWHGwpt/Mu89JmHifF7ZEJCkIcf7/mBnSjnKBe5k0
dMIEuHrYUe2yd2Ug9I0U+S9tMNLo8rm15ZR0blUlc70ixtDFxW97irzsGQwBZbK7bEVszQ/XqIeC
l+jbByZA2kuW07leOuFdXSapEZmNnYTmlP1TKLmwInxdLOls9FKAVHAWZdBJwhNur0PbKoYgHIBK
l/1ZPe09E694UQlHN8m5pbqsMkMTp57tQFdIR6kINK3fGZaGd6cAHP3frEkhwGz2KTJNWBFjy66N
eOh82nSgUh40gPkMFWKP3M78yvPqjTNwdXEs3JS2b1+YQHeIbEU7PTUV+gIB6iHzvtSN4LKH4ofk
9QEaI4gy4OZEE4Y0nqYz9Ixk2FrEBS6KQae2zvxJV6ICGUB17sLK9QJulIfLZtemEcx7aOEHtBIM
yNLip5mZgJUAi5+Nt14VpO1Toh2T6kfaTH6bb8lUrj4QluakC6wGgdagDjDnpOA/s24dkvu1eoiN
e4u/ZNmu6gNS/MPaWdqUdt7QgOyyLGEzYdAeNo+kLf3RukVooDoP7hZCYO0Brgv+fUewDdo4xM43
xjiiF921aiSCshd0Ihhs3ynIdyZ+bpwEizXYDUc3dJKt8v0fwdmPK+ivYXnvcxrbSgPDQ0xECjl3
v9fNC8W7UoG4oEuxPwzlOLHC7+0GUNI2rK1+P1TGHtLFvuf1u7jJQ5UYO1vZoowWTl/6Nml1M9ol
xFCwumfkRvX4kdhf8nFjB60FR4BMQDUK8AnUeSUbbQvN2HaCDSVFP9bkEcXvUj6gfl32EQBxt1Cd
5RucOdrq/lkYlQ6moXJmdUwahEhO/ZKPfO+kfdgAsJtl9Q5ticFgAjJNvzZqdp1bv41ivjG1l1JV
fAPkaATUsaYxn9qY7C/v6/VluPgw6eBS7aQfBxDWBcYILlrlTe8Pw7Avp3fTynwCrozmxgEcrD9e
trs60RDvEqShkF6TARckxyMYyGSMx0gOlsMOupugVL1VjVs/SFBPxJkF2MWHjB2QohWQd9jUQzsF
ELcL0OgeMbSNWWjPAVXls5nW4eAASTqnG0O7dpOLUub/mZbOMJMj/+WJM6y3h6uM0iP0PjaW8voo
/jUhnSGEC0rrApPnAZULYUocIYXfIOP/L5P114y0YxoCXFmJjE2QFWPYeXlU2l3Ewdl82czq1bYY
MGmPoEjXO5242tzsaM07t370cPgXp7yHWuSh32qc3Bo8eeUzUJnUE+an1MKO39j2yR5/XvZoYwnI
QLM8j7nXiABVqZ9H424zjFv9ffBB/j/Srmu7bWTZfhHWQg6vjcQoiQqUrBesUULOGV9/d3PuGZNN
HOKOryzL9tij6lBdVV1dtbeCtmkUY7HApED2Rbg40Slk9031VBqr2+OftVogvAE0EHpigD546aPA
EpNrSY1T2vDxro9VIgnRk1I8q3KxqtRk2w1LHdT0O145gDOJjA6UqcqXhgiJ6rhWwe2OagNupeRf
wKa4PbXZ3T8TxOx+b/A+6gAgKNDv21oB5SXKipZweWZng4pa9BPRt3rW1cT9xEWgQoYJ6OFg0mRY
8yOQqQL+jQfKcDPxC/s1F4UKOmp+wEGGGgG2U0puc8/L04pOalXLr7pgqQYeDxZs96xWANsQwSeo
UVCVd6kVXO6BDkXF0vlqYlVNT6KkhPdET4S/yoKKcPnCHWJ2GX8LZOtqgiYvwrSHwDJ3dfGuquwm
/+b1Z2EJ4WhJEHNv9TkdXKYlnRkHrorGAppZHH+IgmlMC69WcydX0oCXDdI+ihhB//7sAubXiVFq
eodSIRFdvZ0tGkvv93MS8HCPmmcKMo3zeymhAIqkYWToVMETiDkVaCz4g6JJlKBg/OhrAgWuygSS
ci1Ik+BBghF3pt+jqs0KEMly/YL7mXXiKGsBzDxwQfSrHrao6SKv7IHcYAhHLUHi+FvVdl38HIvH
SLGCeNMtpbSoCjNmSEGwALAmXFrhwBlF8Ko6DYYS7PWD+pIDnSS9L2QXlyxdD5DduteXDMWMNcJV
H++nwAQH3xybpRRFwLypAjCe+TLt3MEAXDGK1jv4pWTpXXhGL4BNICHVi5sH6ofpGTjTvCQswg59
qWjeNHhHL8a/JplfUO7Z2ZyJYIx4FnawfApECHVJQBxsNf19twTuMmPrdMAXgTYExg59wcwWqWUb
SWEBIZOEu6GPnmRMJ3bw0HDbUcxpHwThpgBwbOQxWCfrC6lUo8uM4gttBpBh4MWmk13JIwARyVB7
k+yL4Om2zLk9QsIR6o5efBQ9M3MDPEYRxV0LKGY9dTKvWCdatWBT5wJ/TOu3DCZ5NikBivdjyIgL
wAuAcFZCG3lGG+OcqrEmNGhNVtA4gf/vE52oKAJsjYGqIvgP1i4ZWREael8BlO/O877D4SlfYh6f
VQ1UlqHUGofqKlnBDyDFHPHMazbFc2kIxJc+tSSCmT3e3qY5PQfh3D9yGCMeZCFatBrIyQszlsCg
fic0CxH+XHEUSrhFFXkCVPOiKvnyuHJamAwgHoT2pflhirxi5QHoo5oksDnwsr8C9d3kVnyR7XIh
WIOH7ZfRA/Uwm/z08fZsTxl1xihiKEBLRQ8NHm7YHJAgZ5InxAMwyJPBT0htaPWxzwP/QUuG4nOU
MzRaRn2hgZlBVWKrqzP9LogD1ZRa9DOClivKVvjmuZvFGrr6Szin3aDXvQb6ONXPSThNDz7lGw65
YnCBNljuisBvXhQAV1aoky56nvC+Ej5kg6x8AVvYeG1GEYlfsAYfQ6MXCisAPNch9GIBClyRAQRu
ACYVo/u8pTcIrxh1EFR0oZPHY/7TB9zoEzQ68LYPQKwHISsRyJRCK25EwG78QfEIlg9IZJR80wC9
zuVOAjYo93kd2oLX910iVC7PZTvP9//A+OLpHphNYMbEsBn7rgx+qhbRRFHrtPsCmCwjXoGJAorH
2+owZxdBBoXEFd5BdWDeMPOZSqHvtJSeMgM8BUabIEk0qqVVal35VPn1SCY/F00xEXqiAjfcFlFv
8nx7EDMBm4E0OSXNhvfEc+LlmgbeUCSAEgJEZI74WnqKipgA9LnrXwZ/XLCYM1blQhZjMGUv6ORx
hCzO2BiVqwTNHnSWicYthNezcpASQaiD+PqKZjTqcAYnH+saBqJ+GEW8ESoc0KQMFbgHk6pkL7fX
cMbZABsN+TBoOo4SywCRDXGI/mTMywC7bS+hDLJfutnPGMoLEXTKZzFH1wChbwQ2sNmDKi0C/bUh
jFbTLbHCz4tBUglxFHwnGxL4oS7kI1V9ufqoUnQUe08R9317tWZwZimU3G8hjBqkfqDUEVWDUjsl
KtAjNMRvGb8WhBcpcRVAohQdXvHuWhRWLenGzNULwhGVAiQFVWhsY+EUcEkWnwCr1RrMb6u+ToGb
fxerGzWwavTX357sTBhsALydR0ckWMWxqpf7lnZg7h0rqvJFv/Yi2RWG4R3PANvc73aynJn8JK8V
qT/eFnvCaWA8DeTSwlyE/OjjYOT2XEPBwaAvGZBS9PwFzggAnKkzGdOq1gUijejrj8IPX/nhy+ZJ
H0USiNErTK+VKsCLQeVJVr3HoHSX635VACUvEbuFlO6csiGBj9CTouShVfFybRLU+fKlgrURm3Db
41E9z4fNoL3eXoq5HTiXwpyccNKzFj3XOJx10d/JQCMF5KkeSzXh1XBa81kdP8a84fqal5rF0D/c
Fj9nG0ANKqNvFugkMPKXkyw8n0MjEU5UNNRuI+Z3kvIHlwX0df0WwQRRSRelkkoPrcKHh45PH6Og
N2n91+2ZzG0Xzg3tK0XsorDwOPJYx5PWZriTVAYqaCZHLKa1kY4LYrS5E0qZm3GPQ9uixK5YqXld
Jco5eGECocxJYuDoABlD6S0+jSvF6QJFdfSuHJ70tujuiiSJrQSQcfhHHAZJQj5sRqLxQS2SaGiA
3wNs4tzilYobzSqI4gew70p7gEfUaIYEXmtR9z6wPnh+2HmdNm3kyEuBdi1GPikNr3xtPAPwWoGQ
NqRRm3DX19V0MOS+eK4jY9p0eCi3uqaYdBKmKmA9ctBT+UQqiigyEVqjnBa4N92npCR+Z+dinq+4
TDAsfwi8B70XS3h4Uesd8K9mgK2VO1cqByMiYq1XyAYFD1UHlGheKL01l3nrOOfEtcYptlBMkpMV
2uhMfWHgjdsY7wEvPLmywsk7pcTNhARJm4OoL4tRiDegdh4oaLK0Gqd6Oo6VKqSk16LiQZqQXCdA
A2k8MgK8x0YvZ/c8JIPgtmUa/+L8UADQQajiwZIDn/CCjZyNg3SQTwtwOSC5ZS9rosHVWaLhEoXS
OG0HqunirgVpx1pG+ueId3EPGElZO1gFN+h3gt5GGWAqxn9PdCPhSfj3KBi3lCD/WPQKRtEb026I
NUAxte7tIzRni3QVaKDoLQRPPUtM3iOcruWuglXWBRDWBbh2Fz6sUeFwSf6R8zn63vR1oS5lNeeC
PB3grCD6FVE5zL4VGQZAIqUayZFM2ImhmXM+akQzZB1XBb+Ua5oLvs5lMamLtI2GVOuwjIVWAvCl
TVIHiG7PTVJWj7XB/QGdAbbtbG6Mpwtxzrk2h7xgSgYSJg1qJkdup4fhdxwk+1ELCgsIHpnNZ0BL
KbW++rm9qXN2Ed8AmDGoK1SQFrq08PkI+JikwQCEssNlSDJy2xv7D4+rl4pR5ywjQLyQVUPSmHby
XkqShzKPEAjClcnea5Z0nWmUKMBtJDx0K6CK4FESXinAPbk9wTntORfL7GiUF7kn0dRaWWk00xpq
lhwjRsiQwFliiaa+io1bzmUxu5lVVa1EHBYToHwkybChxer2bOa3659FZCkK0ZLL1RHkmKF+pwLF
ve+3VfxxW8bcGTibBYuipbe8MXkNVszPfsKKI7iHoPjCv2/KbqH1a0kSY7SAagAkbbpeDXr/8rEz
5f5J0u2xXghjFnSApdWG1ZfGIcWM9Mq3tcnJjdiaJqvsn4AnteAPluZEdeTsrpOhrqprYuwQn4ak
NQYSFIDTtMt64f49KwdoZ6i2Rq+pzF4FWt9oJJFaRakJrDyzKmVfyDrRhAWNm5eDHDhSrLgGsNpQ
diMAiQqagEIivGt/KoBUyYo9eD9/oHX0sfx/5TC6UOVoSJE0rJsgJo6hljte8Y5Rom/g0JYgf5bm
xIS1flqOdaIhd6wY3oeK5A/xUQpSV4lO+lx7/P9NjFGIEQ1UZd1jYhy0LvVJpcZ2IT57wZLvmvPP
IAn8ZwVZUy6OcdLKEBQPGdHawQa4KuGN4ySNZh3GD2lVADm+XMjnLkmla32m77iGBAp6w2Ffo02f
8Fah7sAHS0YB6Cop4kgnaFLn9orOHueziTKehA96jQc/Gu75nWjhdkdCoX2KsxJRMmc2+VLP/ZK2
MB4kbKsODXAQlygjkby12gFYDKQyS7yIs3KA6Q4iKlQAX3Fo9GOeCeOIjLxq5NvAQ40KWok4ZLTU
bIn1c3YFz0QxU0rV2OgAHkhfaBDN/aUOK5R2gGsgMyv1D4rRDWQi8coJlHfA1TBOsRX1vkgzGCpF
AtH1mP+lBcmmFEXgacE9VvKwYLDmXjbOBbI1zorGtVnHw6vgYr3mC3mjhvW29vl11r6BSfFeVVQi
BFDTlMcxSda3lXPWQ+MaLIDkVzDwxHF5HsohycEijF1MuMKKSgkwjB+e4i1ENbO6ciaF2cA8FfO2
iSCFpwDDbbfmg8hpY1w4lXzhgM9ecFD+ATwrXGqRc2Lsio7MQ+WnkMU1ttglViyGCL4tEeh9lUx0
3xp8ich/0MVsIFmOKzTAKmkm+3IdxVYt06THO1E5es6g9gURwPClcs1CHmfWfv2Ww3KujAHXeylH
H3FiA9xh70hU91lLOt2NvM5Uqk/FkO3bKkI35ypMPBPJZK0HXcwUToLIBBtmBBai3y416/I9EjLk
dRb2b0ka41gnvaBYt1hImZZUPvnco2rsA/kpQMeuvACDsLSYjGPt1UyVMx6y1K60J84aM6eZENof
gfZSAt4xXuxAXpLIeNe44GhFGSQKY+Q0SmdFhm/3k2D5ONnekL4k4XCvtkv0mfTb3tpC5kwIaMfq
9BxifZBhpWWClydlIZCcqxk1ENsBFBDt73hfYRZTzDRYlxBZ0JDbBd2xKt+aeiv5liCuohw5BZDn
OtOUEC866HxAVMCZK1utXUsFeGJD87bOzpq1s8Ew61yFad2NCSbcqY9pO9pFvEWOekHI7KqeCWFW
NZH6SOlLzDiON1I1AHfkD8Ds8Hgpol9IRrX+FeGdhq1Kmg7ZRg5LKHRftewRPiMAzVnYvdn1OhNE
DfhZWBTLEqqkSwhC3RLJ0XjpS0dBXbBd10JkoHfySECLSJaDEuZSSIV+NYBiUUMi9ybXhW7eyrjc
CP96Wy7FMBYEb9C+FEvYe10UOzvTec8ewyaxbmvYtUu7lMKoO4cCICDCYDL6JFppdKySkJTeR6+8
/4kcgG7T2mO84zBy9KFQokRF7CM3YHHX5VVlaAWR+sYFZN8Sqfa1ecKkgPWByhHgM4JU4XKHRAqe
PMjI37dQg2B8ktCBq1kBQBEAf42bPE7tguJdn6FLicxmpYGkxn7Cw5+p0x3uOKQx/MPtFZxVuxMY
nwquG8VgdLvThlwD/TkOkZR8ZFkvv6L9xXO92FgCvLmOU8FHJaOekdZu4ymICaaSgpsGYZTx/hDn
G0B4dQ3KLJAZL3/hbef2pK7dJESBKUpXgD2liiJj4Ca+rNt2UGBthU1VvQrqsxCtQY48SrBGCws4
E1JdCmMMXciLfs5NECYmliDvJQXgGSHhdaer0F3xVHn2tMQZNbuUZ/NjNm3swYQehirC8KQjUhuS
CRDbiD86b7UIGTq3lpKK7hYDDyGqypIUoczB63JOw7blZOAkMhhIzXclIFw6q6226evtrZuJ+Gkd
5W95jM5noSYXkQZ5WfzSyCTh79LiHTcM08j33EiGwdFbszYWDNbc2Ub2FoV7iE7xUsko51AMXBAn
ANdDhOFFwJM3wPhjC4FB4mIl8i+6vL49z7lzB+gywCUDgwR1b3RAZz4FVB9TPJYQ2KBJu3rX8uPg
fd0WMfO8LfNnMtgEY6mIhdhUHH1Dr56mbLLa9i9Qd7/LNHMxCg9CIW8LBST3eu+W6I2Kp1fUGS44
nJmqp8tRMGYzSsIAw8BM+74wC+Wj9LJDOuSO4GVmCEK83ke4vOO40K26FvjiyUIRzdxhOV8FRqHi
XFBSNAbRONawy6Igk/w6CTsletCGhdzknBadi2LcUY6EYanVmCqP/HRVVMTXLKn9kmoHAV1cr7Tu
T4zPuUTG0uWKFGn1BInx+ByVLpC//TwlHGghmu6l1nw74M2K//e58cstZUzeUMHpTVTqoL3kyLjJ
S359aSEZA6englLXlNOlzqaAAJYUjKAdqbNw10m5LUneMUP15pQpj7ePzJyxO19OxgxwtVcUKOmF
GZA6ogxPctwQrQGydPAdRevw39/86TriHq4JKBZGmdClEZiaMqrRF4abR/rTNx0u/CQzrFR4uT2r
eVvzWwyjJHiR7gSNnoBmilZePe7lRrZ5sVyIYOeCvvPZMFoBGAifryWI4evHrKdOib4Km1qkrm7P
57+YlN8TYtRDKr0xAi43SsWQkB+SxlbCV3WyRM2VenSFOfSaqJhTYOGRdyG0mPVPwAJHawZK1Ci5
zOWe6UMt5JPsA3QyUfrvNJYHV42naI33bx2vjKnXPXKFXL9OnVxaXdXmGxmvuXYVpZxzexlmDRse
nQHaBQgs0PVejoQLijjWY4yE479BFNVXTsFtcyTC+KV4akkSo0C0QCsKUkjSDd/MNTsrnnP+zS8D
Oy/iBX8xe/TPZsVokY8kgNwWAXKZiYM+KPSYl/KI4qGCpEqIlvNXITzeXsfZCA51h/8sJKNO8M6c
NqlQJ0VzwcPItTYPsoBINb3K6tqDMeKO3i7pEd2dy6wDzv6ZUMbUGKUXtiDoAJ5VcdBQDcgr26R+
TSbBrgXfyaoGzQlIuxxQ5loZm3ipAnJpS6klPIs/pERtQ63CMqfgdA6iZwoSg2uMLNtauPAyeGp/
vjVVJtbxBqUL4xpT1arWCvsJMiFsil7KWDUr41cqgSCj6LeNErulqP7SwI3AA1i7G/od3/1wKJyH
7Vwn/KchBCbeYFxp4Nwo9B7LKto2dW4mxhJh6ikTej1oileI4AxkP4weltII/NoGZEuKsIPDM3vw
x8jBaorucMxBaKqjuLkbHsFTrPbPvbFR+VetXYIimPVHIO/7zyAYJRHKqauwUUC351TwyfTvuJyG
IIIZrZYvgYFaW0OraAuqOesuzoQy2xWKaZwnAYTGFZFKzBxvksUSORxM5ewB+Gdu7HW6Bbe93ikQ
U7SxBuqiQI7BqxDWKIoPBJB2VcML+FeFRyHos97U+qDZ1G0Y1CRKw/ZbFiJZJrE3Gh88aGe3ALA3
9nyT6g3xM0MeD9PgNb/yLi53Qld7aGrTlPoRwEKtM4J/LHDEPjas3MDNqQkHriVNURgtRlF6YH7R
k3LjR0qzQgGJtM21EpmlkhMOA5BUn/KqDZFwAmnWygsK/TWte28TVz4K0PPea62xLZC1k/rpLtOM
xI24wXDrrAaJEQeqvV5vs10a1ZqFBFlljWjxewEXUb/xVAOEU+BnQBbQ0LN9ghKhe1Cja38B+0/f
p+1UtKTWdBEN+3mnqY6nyNlGCobYUTyNtzLUfII4EH38fVFLv8Imbh/yWghTy0C3Ot7SpsyamjR4
5qJOJUmQ6g9N0o0akeQK0H3qNAkrUFUrGaogR/WTxwJug9KnPbxay6Oc2ChAulwawbDSDTydoXZN
A+gppbhpDaM66lM3PoNroHzQhyG4r9GUudG7WFiX6Maxk77jf8JS7A55XvG/QHZlrMF3ge/o6VXq
FKNWjuY0Cs26QkJ948dAbAMepC9ZyLDrL0CQaPZBOaoFADD57MsDWY/jBWrrmT4qLFaCnhYpHF9S
yZs2GgWViEFjZE6sj+gGrTxPASidF7cDQUpbHIkeicLjONT+QfbEgHZ9JN5dDa6tB1wEwe6qlnr6
rlW+V5M88osQC19xOkC5NWPFy5n8wHtxswELLbc31IbC1vB6ZAONYPxRa1U28wnM8u5tPzXrGUHl
KauAikbLBuPvxwR6DegO0AU3uUyasdyr8qTbXtv/lUb6Z1y1Oy3DqJV8XN+WPB/0GEinnMrSgGVx
6S3CUgK70pCiAVGoHU+qYzPXDbDwlrJTSZ2P7lEOhhmP4oRPADrBCbip53m2cJOjfvjKJJ+NgvXT
TZXrPJLXJhLLd4A4c2VuPaVuGfXW7fnOOsczQYzZ7YD6yyFDDmDusm1J1sYdKSJvp/DcrzbUSTct
0SLOhiCozZZo5ZauI794ucBcEhsAWoqAfNpvJeEE5VNpTwKMU+MjdrS6YR9p9r+fJSWVoBR/+Mk2
XMhouGmTETL56oOSwPXKqwpWRr19VZaew+fnh1QHWOJ1oAexNx0/AJkYajJATMQ/+wMAKrZKsofZ
tXTUb2myE4JDSBAWJjjnyIDRjIJkcCcIV+TXnRH6RddkIJqYMqIAwjZoQrvA/ef2Os6KQfksICZ4
CGIrkvx2TMvOQ3iTT6sqBgEYtxebn9syaITNqr5yJoOJwHG5kAxJhAxfK0pHqNAIXoLNbWHB5g7Y
uRQ607Og0BtHqS0FSOn6CrCBJbh1Y7MXrWrwF6L8eYWQcOvFuxfy92wvXKhmRcRxEKX0lT31Culh
RPVyMss6Xytlo5IMiYyg0i0wIi0dt9OW/F5OPMHpeC0AbA5yb+itF3mKgnc2UQDJ5+BjTlPTiZ7S
fUHuzNX2sLV+DGu1VMlzMsu/ZemiAPwvCEHZPSJTMG0z4dSgcXlfhnCVhdWbtQ0OcWuwOMIR1LrY
uRlY4LY2VfzEddFs7MHsLcH0SER4Upic1RPP1izFahd24ISodjUuUcE7D9r+havnDC7x+Z7TjZ6U
Nh1XZ3UW6r/NGuOayO9xaWZoIsw0R6e3/h5VbGWmb3mmZulmsWB5rxCNcKnm0TCFtmZgKV0Xzgg9
HDHSPwPRx3WYEMG3KoPARqlPtSPceSsu3aqkxQq9BOTpa2lRRPYEsOKZa1HHR10Oxo+BcAEBcZB4
0DUzW7/f5ybiSgmIqyRce06x+uzMhGQEmjOSH6AmmEuvJcCHY448ULhphbaI8AVZV1yxL3W0TEFj
KZWRSizL2lrW3tru8TuHfjoOcdZrQvDL3nEc/I6siduQteuSRxdf/vOBW3P2QR6Ji79e49dH/Dv8
W5v+Pb6Y9NPEh0W/mCaxzMPBWuFzu4Isi37BTxOf9J/Qf0r/YH1tj4fj9mtbWAX+tN3i82tL/xeM
c7ugEacmxws9RYcxz6PiCNogiYLBbokSZPyQpDpRSE7e/1ZO6b6xNDLaIQndzkHhupWa371Tmrpk
e0/TJnH7bU9aciwsnvx86abvaNa44RbGJlypC04O5TkB1x8PVDiVMZiJOFRpziWBuX1LSUx8utSf
r6ZtHhYqRK+wT3FGAZYgQx1UtHpD1qU2BEBt8JQMNwTRrSxsuuvuaish2I/bjuaExX+53JeCGE/T
S+IQj6EHnF+SnkwWME2h3aot4U8SJkl/pvixfXuz9oa9v3fIeqATdx8+ZbKTSWkpdmEr9id5QJhK
8IZDXl37yVwdvr62SyxcV46EXs6BMy6hpAlkz1iiy4VpB3SFizXSUMVnJJvoY8PdrNuMb/3H8CtZ
8PRXuwD1gy4aKOXApmMjmP0GBo3QTVwemG/Oh7P+fvi07578RdN8XS1Cq3hA9YV3KLAwa1dvblwh
tcGUhuZRIdhrQnZYXWLaqwWtOr3unm82nQ/iIxB/gWCZ4vheLp7oiUku4npjwrzsnbf93x8OrMoe
xoV+/m0oqLGgFsOl9mON/05/nj5sm9gZ2e1MmI3D6uewsrYHGIev4+q2Xl45BgwVROgqJS6i3bQ8
40bTslFkL2/BwWjWJoxeeLJY5mqpT/L0KsasCfDF0BgKpCRkJ1h/zfd5GqcjFp9aM9haTNomC6ds
bocBWicgBQh6IcQEzA2jkow0LUNwMMZkuz1urf27477i+LzaC1ss0JvD1XTOJDHmk898wTMCSNru
99g22KY/2Bh0HAuI7MGRDAr0Sx0KcyOP6nCiAizrbe98ExfqYK4WbO01ZAEU4FwOMxGhS/MgziFn
//7+8fz87CNMeYbhocHKhN/jTxBt72xz9fRTmE8/Tz2hP35GMpKA/rLw+HaqdmWXFgUGqJrQYZBF
FvaxQoMiGDsFaAo9Lut7uGT4SDjK1QqO8vYyXydRT9P/LYy6orOQtdfgBZWSCoP7h+N/hJfHVFfU
Qd8WdeUC6FEDmLcO4PeTs2EuozzSImNjgO6URh002ljTY0/PPw0BTuHAksz5tTyTKV5Ozzfioa3L
BjJRaE7wBeB3+HrEbGNEoN/uq/uwe9jt7IVNvM7zMpNlHGtbdmLAxxAMC5gTx3l2f5l3S0Zl9ryf
LyljaDVfEIsqpNOz9hoxYD0fXGjqy5KaXD+NMdNhPJQaJpWAtlMIerOctYubzYJ2XN1nTtqhIkRH
lQYqedgWPinKMy4e/96prUbewEBuWw6cf2F/nkyluaJnYKHydf74n4lljn8seWk6CRBL9SMmb635
dgRyIdzBaDYWvb8gInQeCTwljToaRB3EfQXs6+lOlRBcKPED67/gmE6IZVdW4GxgjGPSQUU8Adjh
79MCJbL2py84OPTwUI8KV0kPK/2Cr/jY4dfTYToF31gtHOOFM0zPy41RsaXQXOmVLX8xKjoyDOhv
701HQcdCLwH2yZMujUCiKs2OAEgDqMMC7gXiGGZd8txIFLlCkycVfLqn0KsKvYW8YvZ35oaaSevg
LAU1p7zVhWA0lioA2zBwt0VBpcRYyibKuCjQJTiknNz7xCepmZod+cbvJjLgq0+jKRtjIBiKu3sw
H9eP7tq2MaSfn8MXIq61A9uDS84Wd6HD8bg9rFry4+Mu/rUYv17lGkXEAcDgARItwnvUIF0avpJT
lajl+BhUYmR6835qIq2mj+TDX+fr6LEglRs/j1b/sUR7ce1Q0DJhgCUctQdopkcC8FIwl6BjfkCr
KvVe9/Cnz8/UpWANnkaCqGq1tC/XgRViKoSaEAeEEuCTMAK9QG7QNipyRHWnz3CVrJ1p9S253KY4
huYH+DZMleAZwwRQ1VLcTo34hUrQcA5OGtEW0BQRpFzOtVcDlVM7DaJfRPets+Jjsu57V3DjdebW
q3LBJlzdC0VGHqOCZaa0vFhAXucIT8Jb9yaaj7Hp1Zb4sOt34k6zeFdbOPL/RSgq5NFrQTMoTFKr
klsu6n0ITRJT86338DDtutVnDRaTn2wLC+jgneWlXAow2Tvw33P9LZaJFkLPCMEFBbGGaI6Ph/SH
NwE7bYb8tv/1Olrp+gUlLYsF9dR6XO0oNhWJK6B2oAX5ckdbHmdmopOdDFJulE/RHV19X/401vND
lJDxPsAaI3lEohd+q9q3revVpfM05zPpTLRSGvVUyoDeJqNCJlRBHOFwgFHl2Zwrvi6BD5/ajK7n
iucB3HVF5LEZ7c3TECUnACci0a78KY8izFmyVdeCOzzmb8MGeFpmCQ5CsmQiZgUjsMXBwQUC2WdG
cB17XVtwEJymNooibPTSlG62VR4T0u9GR3eMQ78a3MhezH5RXWWnfC6ZsYqc5nmiJ9PtxdyIuCkc
+aEhxN/VvqUSnbzUq8w9SGvlYWlvT822F6KB9QGebQXEjkg6AXXrUrM6MAwBHD1FTmdAgtNfGfcS
QQOR5TkAQHTCbWw32/Qgmz5StQA3Pz70LpDlYb0ykj7U99CBrWfLd3eTm5n5WiS+9ZIs3LlEOn12
jKdTjnsqat+vaqmnuk6kvAWZoqUeB6LZoCm1pbv3AjEQSgDdZhduOjNdByS6Uw7Jo7FOLZgBl3vO
bWW9cBiuQg3QCMCwo6yb1uDjFni5YAaaCPi8kPF47WgiCWsi2p5V2LXvjiLhsIbT14LEK3POSGS0
wzdQhJWAl8SsOCc8cihANEsz2/q7EsdB/lT+D3lp6pyYFb+YJBPNNOCoQUE2RLabjNsXKQR+G+Zg
8m9hCposIqQWWqTc2xO9vhXJYAeGczYkLK2CHb9cWolTpy4b1MDsrPLOJxrRN9p9+ggwArN3oh/V
QskBMtPxLrv7keye3CUmT/S7lPzVE//j9mCuMzDMYBinhmf6Wmly8FOPyAcqtNlNHgngJXdgP/to
bM8BGEpp5ngZEImaE+9flxEx8pldR9uAWNYTFmNELjIl9V3liHbyDCiZx2YlrCb3BaADTkJAtWI1
d0Ds2rSrzDQWqhyvjSKGoQN3CK/hyHlcNRdUPoLOsEEiqvmsFdKhUHwdbn1bXwcf0x1/r7i+mQa2
bayFpYNGd5vRwQvJV9qA+omyg+TaRpFI9yb/tO50j9IZwVT23Hu5q0Oc8iWDeB23IVwTBODRIMkN
XltWCfmxUyMOtGVmtJOsaJ3avW3Y2HoOgbTkRj/+s7bvdBNIR9bw2ZptQ24r3swpuBwAo3ihoaaS
h05jevVzuNUUEmGn/zS7ty/dGTeD5W+Hrfwj2jJBAVa2jZ9l4C2Z/OauwXOiRwDZvTSiK/eEJaFB
LNr5cC41nhlRkkxF3HaIswLJ7G30xnMJTHH/10R0qwFnJBmdiBzjZ0QivvnFgzV1YQRX4Q8dAAXM
BXodVPB0Wz7LBsn6wMWaggF0IY4gtQHyvf/Qk8XY49ruXQpiZlrKUZKIoN40ladkp4FzgZQJKbbh
OjVfxU/R0Q3iLXi365QMMznGocRpBsRhFTLxAPHMb3hT/tViPb/1+9CskNFLP7IlkXPrCTQb9Lcg
yqFB1qWh1ZqSKzoeobL6Ptyj06XEsxL8fbfyXc3A++dk2701QqtSa0mZZuyqICm4naAzim6myrgW
Xa0GIdSbxIxXUUuGp8wxTFTd2TXwTk0Oz8LG96Sa0953honU26U3z9nlPpPP3hv4KCwkeYB80Dkd
tLVawZ3q1mTmbm+vJ1r+J5hPt4/0jBG9mDNbexIOXdQGMr2a5ASF9STeaG+gHP6IzfJzwOStwB5s
77XYL0WW100xOLOALUKwgh40BebscqebUETjyeTjvWgnfVXO9JZu5LW0r+DSbNShZKRd3Z7rjP28
kMiub9TUOESohjP50ZTf89VgRffj3n/sVglJ94MJ621mB94JX0D7pG0WeVOuMgyXM2bXOosEjw9V
yA/W3L3x5OPuWx4jK97pz6NvTystJplZPot3E7dgpa6vpIxoal3OzNQgBHHsSXTqbrfjoxXuamb4
PRqkRf/6fW8NG3GLW4QlPd9e8xMuxKWrBJYtLoYans/BecGe58RrVU5MqtiU3fBVhm/CHHf5XsJV
acvZoI9ZG7vBkmG0Uf5hTcR7fgOq8XrYhM/eW/klL+jAzBnDeChWMGWcRszOmDQA4kyKkqBuzjvI
j4KTb3y7M1BVIf4PZ9/R4zrPNPuLBCiHraIlZ3vyRpioZOWsX3+LA3w4Ni2M7vtszuYA0ybVbDa7
q6ts5At2Yha9biy9Eu67lSKPrBxNUdTD0KT4LUpf7X4FekKu07LEEM5gzh4dCdAO8TV3tB0oweOn
egOuvoUk7b7QTWzyYDJCQQBQjt/jd2Uz9kOFq4cyQTDpTPZxiPROFwFsUXU4+Ebds4iizLqx0aFf
crb7VwFMg86O6HMQjRMqP8yzRAQrMfYYtRU9WgUW/+pvWltzME9/wqj94W8fu8OKoOsPWS/Qt6JL
i6+q8rfOLYiXoeoThuTCiCV29dK4e4gsqYbsxAfZVIwQz+SXxpN1zSl+MqMwtEfo+QBhFC0h3e4L
EvgtmL1B3ZOw/t4RstVxLdRc/PtbeANDoVKgZysA1SF/sY8+/l74fY+BMkaF0LwCoX2ewlgILPqq
+kq9xFAM8ZM1Y2twljiNZ10KOTcST5Q+0GGkzo7IlmXgMwgi/LFCBnpxPyIj2GIwK8UziD/4du2C
T1LdBfulCZv7rIDs6j/LlEdp1RQGvhwmRnWxQdz/E2zYz+opdpSFN8XvcD8Vrm4MUTuaaUnkVyEM
gXlCO+dP9uSghob8WtTlr3QrnfC2MKodmBLlXfW4pHc+cxtjnYCCkRk06G/StJe1wlS8WOCDbvNT
s1cPYoGKR2kIvqEZgRG/5Ydx3bsy6njPC65EdvBu4VeWqTMkaWGuhcSVmhdV0vfMpHOObAqKnn9C
nmO0Kz0y63X0ETtdZiw+qMhf/8s6iShXwSpioE8XoltglE8APAarPQeqv6feLDzGiezFRGsuQAFP
gPcCUkwU3il36oQLyK4axEb5mL7jPb+bVgyQf62N2cbWKN6XyDZnL4Brg5RbJRdJDfgUBnuDg4bl
YVodujWmJg6Cg6Isu1kMwffvIqwL7O0iXkXovLCUwfiSSnKX4tr1j/EeqH+Eoc6D1hhvCV/+acF3
yNOD/noy+HkJ6gA6BnS8H+VcHPgY8b41IEkQpka7y2xwAlqlKe9bF4q4P9FDe1aXrrj7JxGP6+2f
XWqR3aSETBHBbgb42a45oKMxeLH+xW541IA4xPnFJtHcMbkySc/K+L3fJKGGfb2400ZYC2ZpaDvN
KKzIrT/ZT15XNuNKwqk9TQu33Fzmcr1amiAirnuxhmZDYiRP2kY8DqZm+8iX+9dm7dsXrzuN+pJN
soH3HxZSBBoBVPF0wOdaORqkS5sY00u/K41kkxwmTzCipeBDLo47OyRRAA6HyHpRb9suVhIpjGGn
RnV7OqOUb0de8ZwVVoC5tPXoluf4ERJIyNjcv32XAiDDXXGF/qK7FAEgizsertTX+ClrBuQqRu9E
p4sp2aBUWMlPNhSKjG4rv0R2CKdS7XrzOOr1yvj7B8xl5jc/gFr7IEVqLgf4AYO5BQD5M1pX7ney
kd14J6BoK2e6t8QCtmiTin8CHw2NXPaIf9uw09Gi0vaxLTvRMXuWtqgrMg5myTkrAlZzYbWkG0R/
aYWQDkMZgajtUkdWlAOpZshqS4XUKy3ZTDfMt+T1D+16sWQyd6ugDI7AC9JwvOup1lQy4Ik5lhPy
Fa/qDFBzm/xXpRodMt6g0bnYrOyF5c1FQkWByBOyUQh40Yl+XxXcyCtCYpwumi7tUX9/rfUmW7Fr
4ZialcWfYHy1dExn0wbg2wH9AikOdKioXc3EJJyinFwvR80Wnfw0rQihqNtYm9FUkBXrG5DlYD55
KV2aWa8iAJpHOroyckKqWlMMXZqwsZSgQNQal69iE51G74FBV2xYSXaF6pTi4Xm75/VsF9jM+khe
HUu5y6+VW6dCqQgNZSj0IWfCzBuc7ip7kMGywA6dTCoJcGP3jUeB3iwt/612RgvDaPrTlvcEW7IQ
Lyf9OYUbdF5gNmhfMbEO9rR33wqMcDs6SyyXM88B8D8Tb4fgmQxCEyqtgrwIA1oBBuHlqeCt4FH4
YF9Hk5e3YoB34IL33YdrANRVNCqgyopSJN1cV1JmrPxcJuW6+ql9B8v7h2CGXznmEIGWrwCL/gIV
/XOzVddLwngzjTDoahH6UHAL4lfIJMRffQOUQLUSI1KJscZHQM0O7QBn9Cq3Rj1eM5jHyEBddAOC
8R3zVum5VTjxBjVyDFJawUKQuRuowNoBUAS3IgYqIKRHIzm4mlRafPwWYf8WGcJLbZ1R2nJa6+GT
QDui02daWyjek5otGKREM9oU+sXLz4E9WYKlHDJHtRa+zf1Juf5NQGne7g87ckHfk9pPD1kdvbdA
o2M1HxdWP4xmAaR2hJ1YM6ulgMvf50goZxLiUzAwAVZM60oOJWbcci26GNVL8i4aVQY4VveEIVI7
2Ag7vewNUQ/fvRZ7VXsQffv5Yd8W6x8kDNweUPwIBZJCcE8wT9JhYgQNlTq08cXgIDOC6W1H9dh3
lK+Tp9y5rLPQmLzhZ6htXl/Y9ftEH+OZpHuMoIxaNg2JjTMhUtQGret8x61TB1JaJssAkiZhcB3j
PFOsDwujkTNFxluT9N3KKS3IRGCSdzI3Oj1kboBJnmcyVVT84Fs74Y47cm8CJooqDB99/b3iefMa
mXAi5Gh3oodVppbiZerRH9izoRGcCEckNnqnWdMuMiI3eNAcMGL1Jqns+rvc/Q9VdGzA1S+gorHC
sCkzxFCFHmzOls7hQwgtDFP0SqdYlzFQGobiGcEr+1Lp2vINfH/ng9YRjzrcsgKQRgo5h1dxKArB
QchXWD+z8rf5O1Prw0msLCjtmhLmofV0sY59n7zCIrBULOR84Gi/TbMriyk3Tn3N4YOzR/nIuUio
+GP9nQKjsJLPjWIyjz7wbgYYZc3FqDJ3sHC0kDQTVR9A125XG6ZkB0TpgsQ5e4HD7cPOBjmIGTQm
PrTJxlCPMPKPxQf07Jo1qPHglUmo5KiEQyxGYQoFsuZ0rdjdC8TedBbSFbE+HjK9PkiOfG7Nd4x3
L6XLc98Xk5EyueOwXhpOmUlRoOYh+l8QaLIGXQh0H/X6yWnt5AuViWTx8y4ZpAK3DH25gM1gMN60
P5nre926CXTouk8/LCQz9KVSFz9nUMGUGYrmSFzvYPxirrWVVvLoY4KEy1bOmh5BgkWXQ/2w0Z+f
J0MHtN6S9dXyNObcZXFtmvqscdqD6HWAaWHfpmZ9Ygxmh76XE2zJW750C8PSBys492b2KG4CIEr+
jl4ziSzSyH9rp7W9MxVM2RPDXQz1jTsHu/yJM3FBx+dv5q0+cEcPouV6tV1qrM8UNuHCRPFUAJ6F
NHNvj1Ee9H6Q+Wgdo45aYqTqh9lHaGUXdrbm8dzdKFYP65Ml70JvEbVD/jh9OYKKGWJ74AzBE5ja
dK7Pa7Wsg9TANFOn6VjzJtlCRSFxEzN22kD/e4/nbgjkopg2ksFVDr0zKlNL5UvVoZILjTNjslFJ
MAIv+K5W4XNwLD7g2sJJLXT+i0fsQNwCdCpzk+e/f8NMLQNPBhHTlJh1gtYnzaAgRBKITVT8htFj
v8XXkjR4Ma1mJA+S0a7BVGFBlnJpqHrOu5AUorwAnTcyy0i9VsKYaTKGB2RosEeLf/ffeGtCRpjm
dvCd7YDK3GuotbrxcSmI3FeNRA2tL9xKiNJQl6A+ceUHk1CSxi56EuyoV4ouu8EGvO3qwsedWaKE
3rksI9FCxwlFm1tPbi4ZV16aEgnPqEsPaPaZ7FPq+RtlC15MVOq36VdmpOuLt5ho3rsxLCPpIIg9
vLnpiiPnQ5VLrNBIjl3+zX/HkOIGOMmzhmaeb+YvHQ7uqu+B/PfSvbgLvxfj5v0mQ5kWRSSQxGso
MNyV5pgULzARN3+5q48sBocfNQCUeufrspXMLTSAQlNxnrmVHrigPccwZIFuZGaoaPBjvn2xUnh/
NSPvVFDkQOqJxJOmES6gzKqJOa7muIUFhJJVvgFRbbH2VwGPRhSKhJmDILd0tO5TXmT6aKtrpMuJ
thjlAVFaACkDuhuDP7ZPcG5LgI6fybqTl9vQ82Qf6tXCYb5PBoi8NlQuAWAHCJKGk3d9X0J7y78Y
o4Om9kXnjfykrC97/wBo1k8W6Emk84CNMOYS5HnmriSmCVcHBhtADUUtVhSSxk8SBG7uLJ1FT7QY
K/4Qjx/SrkPB20hczIm3qzHVkfkKBujDnH4pnv4CnG/j9+1voPLdmI1AnqThN0ifAjBAPq5r0mmN
eJ0NrfZDXqp6z/j5zZrJJX6Vb4bRJeziEPdF6LbbHNM0pr+BwhuSBS/TuSPjjM8t8DFPwkPzuvCl
7/OD26VSAZSBSN5F5LHU6gU8e26kmt0zxozBwUQ+tNGcEnvJuWaOEYDlLNHvQEsVvfvb1TZQ1K7G
CO5cgazBd4uPCRNppQ5VAT3YS0axZU8Dgwm1hZXOnKIbs+QjXG1yzAgxZmBVwJAc5LerwQ50vVoP
RvtSnsv1YtvxPucDLODfKumwzTHlMJU8ksxaDxzg6LA+tG12ODexnjo+7uMXCEOY4ekseJVxiU3C
GR8vXR5znnX9K8ivvFp0PrRF44fY6wl1Ez3ZQhfUCM+a9c27IBvCAExR6u16PSy51fxmA0Ink0eU
RrfjICygJhUUlTFw0pnSqt2lBvOe4sXm66RcupgCzR5ZIgL8fwap+7jFwChfcyRGOtzF9p3hITgC
wD8ZHAZf/guMDl8XNCfktcRiRILy4RbUsMHoI0C2xvDZ4DumumLDiXX+HAHXVRwHY0nIaqbjeGuT
cmA1A++7HOCoDrb4k6x7C0AyJ99cdqULKIItuUsXHtkzOgxeL5La04vUVLLSwSDrBKf0Mdok7mAV
Bnv6+2TO+ui/vfzNbq98VCqiUO4rmOlsxW5jvbYlLKdbcMklK9S9EmfhyAkl2b3PyQyO/obPcX0J
7t9rWdiy39vtai1oCfvNpYeVeOM7IHp5rk1I6dlL0WWmCH3jC789sCs7LSc2QTzAjnjkEMyadWWB
OvwFyJ/j3wua8brfBBdgbFThAaGkLgif05oi7FQ0DDm8otTCSH80gFRrgUzlKG/MVj4nZr762+pM
FgCrhBANaYCKogD1tUjdOYxKH00lK3tA6dlI7RjFN21zcWsZuPxsJWRPilMYx17XUJ3WNouPuPtP
iZl7LFmTIDmvYBz3NnSyNa9BWSdFEqCnp+SJ6/TAijkDiYAeeZHjgyFEAIBj21mBnZ4h5fr3Fsw8
qG7tk9939YlLqNbWmgCkbutNNmdebPGV2402r18e1e2X4rx/LRi8j9k3Bulz2LJTBa47GPTfJE7v
war91K05XbOkbYvC3w/6KktrvM8ziXY7nsosGg0EHXO7xpgdmUoa8JkrkznHh3LXnWPFlDfg1un0
ydHeOCMxS98QpMWoM1NGB8cIPi9k0FHaRD391naXlmUYNC3KiucOifvmJTeUCaBREfQHu24dgRZJ
QkGqNNtD+hFaKlwQtSFhaQvuuwj4GeR5A+JjCH6qVHVT6P0hVxs8JDXfllqd347GR2rgPckftMwU
jqUbbVBWdZei7kyFBBVGXF9IwTTQHtLtnU6TqrAvUNRt0aFXVtr5G4M3n9iCCukYwGcOu+rX2qp4
6TVz6WaZc25Q7YBpEWRhUAWn41dcpirHaNj86F17gAyBrE8b2cRTM0BlBllSh0kb1V5C193P5ZKa
DIaCUWskb3barNwOAXglUeRUO3O0xG1o8q5gZuvRvpgElq2aIYCjep5BxdHMHPPdM1RrYdp+BpN+
+yOobD9SCqkS2ZE8rvCQxMn60Na+WW8jTCVrW1Uvv5LvDa8n+8JUF67a3wXeXum3tmlvKysVvK+w
DYcDO6D49ob26uun5Kl7pIa6fMR021t6zB+a3fQhR6CHNzjLf1+INPePjttfQYVWyK5kkBbBrwAk
7LWEcN+gFx/p46Z7Yn7UlXhqEnTs/rbJz4QajO5iXh7HDXniL4DiKpwKUQQJ1YlFGQVSIvsSKt5O
A6o4Zf8QK/onq4c/8sNzpTOaUVngvTTRYAVKroUPyrt2HS/Bt2dgiagEw/OBV+OAvFSo8C43kpKE
vpjiUd+D0FMfNqprJU7iYOYIrCoY/2TgD70+tfoj4yzOgdx/AphHiRQHAvJOCD+30U+MulFOORlH
XlonvQkEm93pwzHaTsfmopeM/c4vjm7PoHpJ9RutDRRFZ7CQUyHljVRK4AzQa7310MVtYh3yRXjo
toBk7sGSBwB1sRJARleNaDOnBtCvUFZHPrg4R36fEN7+GP52B5IJOp+XGj8GURcIvrjDKyFApGsO
sY3vz74oJ2BhQcsXGbuFq3Ymvbm1Td17rZpFXJLBdveS/IyeyQVWqYuH9vVT/ZqcAY+0ZtVvZEWP
j4qTk8f44nP4/hV++xOoKNRi+qioyLfILe0svHSYHhC2koPhcmOwmO2RPxZLTAH3CEbUsICYgFgb
ytSo7N3ueAsAUR9UOUo7jTOSUcN6i9C7r2srOQxLxmbWB5gG5F/g4bjn6evd90EflOUK9AJ3tRM+
i+B63PCtzp4PyUtoBfEKuXO9dJnP+NSNUSq88kyYZmoKoyDScoIVp6tQCl3Vr8WzsuVX/F6Cxj0Y
GNI1R0q2f0e4mXsF/QbEE5XMO/EAY91ur6JNQ+GnaorBC98pt7GregE0wz/4Q2AMx+wpMiU3ek2e
o3PsLNWR5jwaA16QWEO7lANYnnoQD5ja7OuixMVpZA/g1sYkjsSZ7QWlszrGEC2ZYU02gaOCwO5i
Icw/Z85iLnWfweJSR8sF2EZAgTFPebsDXVNdsobBjyitS2jFh/RR3bAuD7Ehj0wqcNCn+Q8p7K1N
+i5DbyJnJNisNsoZFIJkwks6iZikT8Hqieefoe4VLzPY/71oeGuY+txgCI+0IaxQ7j5eDp1JOmyv
0ppHhVZ1FQvjT7b2xD11W9+QzAVPmznICosYrqJeBhApPYiCUWVCQQIVXP+R9YqzTMzxdqliAmhc
8upZW7inQGeLBheQ9LffNEq7EfQiI0qREJ5DT5p51zoToCPU+RfXNRMzUGD/Z4vyH2ZKYhCWwxbQ
x+ku3apfoU0w5LzN7w10G7bsB7ugsjfzviZF/X82qYPD5eXI9xxs5laI7k6OmzE0CS2XsA13je6p
i9XtpVVSHsuwHJkQRBtQwb37yT4lAdpIowskrKmB4ZMzLl7rLjWTZmYDb9ZJqw3naSfJzYB1Qlyo
ttAyg2SFIZ6zdWwelGMNqse/nfR+TE0CgwmZvMCIP2IS/b6pL+IU81qUI8OWbGb3MZjpe61X6HCX
te6Mn9XziZzNbL1J9qD5eDozD6FXvIHL1Pn7l9x/YvwSAEjBZgfEFGmo3Lpw0hVaWVQXoI9XTOOo
RxbUxPxrI+myKYLDpXOSz4UE436MCCZRNcHqCW8n8Jy3JhutTwZ1gBL9tA83g925UJwwuLd8I36C
/HgpFJFU6eZVQVmjzg0IZn14MKw1NnLqFWDHDreu1tMO48wDsruF/bxzYGJOk0kmCZo0QINuF6fg
AdWyaZkbAgeCgAYEQJP+iwGToZy76bzJeMfDcqnje/9ghlmUo3C94aWO24X6jL5U8X419Cg+ufFe
3T7IX7yLcT+PRQEMM3i1aeBMMdGCH98ju3/NApCEbhx5MYu3qx2zQAmrooP37NEB7syA8FKoD8hl
EkfZ5pvqSV6Va81dYgK5pwagDFM+JBVMnxVpC1913gYYnvbZpof72sI515PvYlMiUqEp1yCxifXy
mfGsFpDh9xGAYMldzNfJfUY7GdFm+L99oJxMhmhQwMr4OU1tSSvlDKznWgYXCn8ucrO2BwsTl6ty
E+2TZwPSYgs+N2MdtNlowKMFD+5YkcrY41AJ5BTS84b8qL4pG0KRXBv+QYt03BBoIpmTx3M6s1Vt
DJIt2J7x9xvblAeUcTWWbQnbYBD/SZ+qzeUgrIFGU7FsrTAmQyj14pF9XjBL/iy14eAmkoEpgeOh
BkodMyhgofRbwCyzlsF6w22U9bTWLOa7NkcoCujserHvfL9SQHUIohSETIAcyNTVFHJ9NChdXpAu
jt160S7f5Y/4tiuUpZDKJhivalfKw8JCyVv3dqHEKnimOZZHTYhOMfywuXAXqBcaBV5aaNC9ZmuU
treYUzMhh/T1t7X7hz8KUNfWqDCSNEMNEqQSfZRxlVog9HoifEfKrvOqVeJqjyD7sjqrwZic4FSn
yCwWK8vkpNytl4wzEL14jHhRb385zvNITJsChV5QsZN6j+yW22oVAOfowqwXDzr3GruLn/f+EOFZ
giovPjC6v5Dlxg+7qsF0FzQZOgQzYzxK4IA/gtMk9+QYeL/UzZ7RJvUyZzQT1wd0eyl+3IOkCHYc
aSSGTlFuBlbo1nhWsCl7SVKI5u3zCHMFg5s446F8EW35LOvvxQ8KXVZuAd3uYC5pqTH02xGkNh0t
SCweLBQQA6Y7ohf2UmeiANduPcIUMB6RsuuJCK0jIEdY11+NZmbFj+rz/47Aw8KvLKtU6JoSbQoC
Ylnap7vLvrEBP7QOmT00+oSxCnKo6o9uW5W6tPQim/ngeJDyQA9jbB0gFuqDX1Kmq3lIO0PQDyri
aIFn74LVori5WM8iwYjaXqQ7KgZXgPYDEwD5JVeulUSyfMlDrjDE7egFp3EXIcVj3MBNYa1depTc
h0YoO/yzRiezSg69ppBhC+OyCTH1UGxCO9rirWkHzuRITrX4vp5J6GARzMGYe0JLFoPot+tTmUnp
ITVJjs5kjrsLppW/Kmu0/efwjbEXyffJn6O3UwWVAhYJsQhgz27NBU184ftLW0Atx+Iw+Ik3fPTI
HiSfPN43xRJHzH1dWgK+HchBXK4AhfC0PQhY1xkka+CjtrAC7awlGpCTWjOPYH3qXzHXYPAPUEzb
Fo5vJZWefKQ/yaIPzXzV6x9xh7Oq5CFtZcTFIUDtMbJYgMpWGSaewKgh8ka5Zx4G0Ik05sKNMOO7
JK+AYCarkgI1ddFiBKe8JBPsKui2rfoUY2Zv/AE55oHblWb8zLqQIyBDLZhXxJRbVurlehFrt/Qj
qGwv9POMi1t8gcbmNpztJ0Aq81b/kxqQgJJdgjTw0WXOnlj7GHzU3tPCJpBrj/K46034pQK+OsCj
oBRQjIP9eAO1H4c7RRipGQ5qolfo16MymaEI+szb/il+lp9ZvV/xu9bQzEfBSc100RdmDgAyPZSp
AbcHKJ4eNEzlrE6HdES7+1Q/1dAjgXDUpjwwaAYfxF29+CifuZNv7FFBGrdmpvY57DEr9Tha7Dby
hNy8PBcYreLc2Im95CAZS/hZYSbhQi8MwhegwQPjBg1jnca4k4QWyDOQf4lgbuHAd4VEy/rkTFTN
7PYYWIKngFYEBR5Vj73YRaZvpSvo6brDerQyB7qs1pnflOcMk19/+8TMwxm/6d+vU6iDUaSTIqcl
fp18rEKLW/OAvHQGNNlze7SznW+x5s/fJueyhBuTJEZcuaEo5XJR9zCpnF8ia3LBZ/vGG+F+wxlk
xN/X01AXN5EtoOv/t+nF1VInUJq0qi55mG5/lIfppdt/IA1zoM3iHVJnMJIlnrOZBy22FyplhJkL
M353Q3UcwRyKCdYamOEDIOJxqF9+Rqu09pi7f+7N4MyhTuNCTRAyPAsF+t8JcOrAY3wSbX9cami/
09FW0fwgrOQWBXrrAgAJyISsX5zDpuMBHZfsl17nbGUf6dqO0Wun7QA0zo3X0BLA0arqw5qzwDC8
U80+11fNy4iP0j1Njq8fC9PfhtZCgLovrwPsTVRyVI5M5aK0cusZSRxEgNzg9yZPKCNNZvWB+Qk8
vr5bJwEXpxtupANgAla7knf/exUUxoFxB10smQZF/nhrXEhipkol4NwxA/UGRc3hY5BNqbJx9We6
cPjbE++L+bCG6V8QfBNaGLTob60pspyFcdChF1ThtCsEnano3etL7hDeFPkrdxQFM2hgVWI2k+FJ
X+NqaYp/JnOUFUjPkMwRSDuaGkHshowPOmiuVy8pyh0hXmWx559GDAdZC6sle0c5ogo0AEgHQWgF
jhYqdYwuSdBGlY/JBUM0unMvgpJXHyHQ9hStG1ewUxSUspMGuns0Rg+aqzlthjk3WYekbw0A0N8/
Zy4MXP8cemBGzv0kqxgtNbKN6sjopgRWsvVXqC2Ea8GLzotAkJm058YglVoG/VgWeYz1R2D/BV8c
Zs2OzUqBqeHJBytG4XwtLPGuTyMhd/634zIV16c+9YUugcXeaKBoqYMpwYvtAyZ10SjhncT8295c
UL+xR12uYdv3alrCXmM2G2EzdYamJ+i5Z3vRYN9zsL9CndHc4ROHKOvA1/5DaL/5AdSBysIql+v8
9wfU25q34WOy/Rl4z7hUfUVnIUgN5q7/ddVIJjUEKxIu8CyiKTiiuIWUbYKMajQ4s3pG6+T0gZOM
4X08iEJE04OHmY1DC7G5pV7kfQQhIoA4SwpmgjTELCpecRqmVnulqeDE/Bth7oysz9cY8/mRBa48
G7QJeoZI+dhDeez4vyuCwDooVTG6grI//qFKLKLKhBLft5VR4/oC+dAO9Dwwi9ZjsO0M4UnAWcbQ
bvqwShaH/e5fauh9oY6EKSgMYpGRndvgGfTywAh5XRn8FtRlYBVW3cR4zl9yN7GXYte8MYIiAQ0d
RrFpQNMg+K0YNdhnBvXQaaUZJFNI3clCP2m1GJru3ghkaVfWKDcOL0owyRqWVlqyF3iMHu4vZhTp
8v5VXGfxwrG9B7lS5ignwsRLyXFo6uLNW5kFEApQmFAuGPlBxcj4+7Dct6coW/LtV5O5GEDFFrZ6
r7U+hnXiYC7ghWDHGXvYL1aD7u4cyhzloZzYgsOKLK15aa3xXVl3IHMC7EwEsUdwbpzq8bh4Ju86
qZRNqriK6pPaczlsqsd0FZqkFzYa4QaCOUIKuoIGFJ2Dg/yKtTNnKXm6i/jEtgiKY9L/ghgHFYF7
TJLVYwXb3Kf2lbzb/pZH07G1B5Svvdxd/Jx3r0nKHuWpUtSySUE+p7hlACzqkaoQHrQS/O2oeRF6
zMa4bFUjc/72o7u0hbJLuWzTj1rKlLALzjFbjfWPk+Sw/x/zB/PrI8k7pqSg0ED5zwWSRyGndYhw
Hu+03+kWrCBAs6UgOKqs7j1y30OvXWNK6u/l3Scnv+v7Z5fyIS0ThFiMMapCuCdkosrob6qPyuIA
Gsou+uNxaS5dmI056AVwMiir4D7Ul+wmYFizCLGcZGfaprb2nDsa+9OLD9UAMlej7Hh3Gz1+y/r4
CgYEPbCdcB2BfVN7eFyspZIwcJMrYv2QWiZ4IiCLJFqUksljLk8ysQINOQZdo9WEvFTUpSNGufMe
LcByw4KoZjq07FKAmju9mG7BnBiYAVAIpDwrFNECqke2Qju7U1fFAVmhYcl7NCnYhWxldo1Xlsj/
Xz2BIxaaGOkAS6XVQW0db61MW1jNfUZG9hEpEYD1hPDtFyl4ZSNRU7H2FRnx73OABiaeGI4CcIfs
qhswe05of4T6rtdzMD4oLr+QYs9bR4IgISZhOpsu30LrKi3bAV9x9PjU7ASjwAPO4Bx48Kl3wKsh
6SFjwbwVErZzDaPF5uJs1n0jiOwBoNcAYPIYFKM5jtosCrkkxxCvvK3f1VOQAvgeocIxfio2hrff
hUkX3ioreGCBVSs+I1vrFj7D3K0HBUxooxOnIjqft5+64APUJduoNlLU5+1ij8FeW9qyXw06UAXo
k3jtP9zpNxYp51L4sdXqDBZ/X/2gGO0PGrCgDWjYqqXuw/1QGFH4vVoe9bJLi0EG8UIIFXZHPoZm
a8UmcwHZ+Hl0lK+FyDhzPsGWxQHLi0o2dpS64aa0vrAV1Bpxw2E9EFdJdfjygBE7eTu9LhibCYp4
qgI+DFNo49HwjiGSyyIA5zEeS9qetSbQBYKxEII877EeOzi6C/ZIWKfC3o096rpJfDGbBD4FZAfA
6KPoEGZxGzMKKE+ZraY3lnAkF0+h55voR3pYsE5C/F/WqUtnCPpSnjJYb42cPCB2H53Novmumuw5
/6qM8HvB4MwtjoooGG/ANwXAAa3KwDN8OTF8DmXsLYDfvSc7krU/7NEPKFYQOXMuuodR4BaliP8w
yEhkiK9sUwdkqiqFbzTYzo+djn6A4e8Tp7N+WkVfaonOfdVrU9RXhcg9f+nDogZzerYJ982K2TLH
pabvXJjDgiAsy6LCiJFfykqjNDzAziWxMoHJpgGtDHr5YHpxq9VraOcv2pZ/CE/jOkYyk3wk44Lz
3vOY/e7ovx9ARYEqndpBY8kPACZ2PMrAJqnOAJEn9gvgK72yQhvQd+BTOQ+UuLYCbaHQGfaa/gTC
fmvBtchqaV9GgVlBSwEkAiiz3UbcpIrKKWIrgFeQvCDuoqLW7kIE3oBwGYiryGxBJsg6S9967qUI
GsF/hqlDlDEQv6oHGMb0y+SyuNxZwKYIhxUOcFT8B3ULsu3/DNIMLF1QxxB8h8G3wKtL/TvTeXz3
CTjK0WRR7wBz08LezoXga4skjlwlFdJQpq3EwWK8YY3223+4rJk30OzshKV+5T0oi1ocdUovMuYv
pYbsph26QP16mZk6GrBQWFyC0WpIaaz4Z/H09wp/n/P33oOJKfDhoVdKt/Il9AkbWYEra2fZU9bC
M9ggMGB+wAwi9pa1C+MZrmxckI+zK9bkXpfahLMZA1wX5Q3US4HSoa65UBsubKti4bKDIoARf4XA
Ve+iA2NeLEyfukswztk7/Nog9VHbWAXvPTojZAwTZdlef37l9fo8rnKQvf+X7b1aHJUO1SVS1sqH
rdxifUvGXFyis2hEg3bzmfA1kebPwT98FqfAavBST9CXZv/3ViAAq8gKAbiCiAawhtRJHfyQgwbO
hOzU8Z30Z7Kb9ceE/FSxgCs/B4fCEQOkFX+v/X4iD1YliXxSMH8CQUGXrTJl8rlEqIAYzUFpY6Xb
3hng0JKeQYANk/ssat44s0uEH/fAGGIYrCpoAoGv9w7zJZTJUHcZngIKbwzr0uNOjBFZsgsSz+nY
up2XQtBgeOW+lkSv5g4xUKSqBl5NlkULjGRZV/FiqHJCfzKSBHywY2jNBasLjrHYGP5KPAOS5IUi
0ql28RVN/Ig6xgBDa+BXAaAU+035mYj3VTROHF7RpgL6SnNfO5Fi6bxgFVvfUhGWCTHyYjo8k0cB
CY2KKGhsUZukH12qPDSqf4FZ4QzyvoutvAia6Z9rezJGF5mbXY/mglfNXHdQcABrIYRBieY7FSfz
iWMTjUFCyjr1ifDyYKIYN2+miyt/g1auyZrsGi+8hUA5683IWIEnA6sc4EdU1BgndPXTZiD1n+kF
OHfhI0Ylbxd5zbPsNsfiJAc6970Im5lJHDHeBMykwktkEoW63aHI2ytjoaCKuNV2PVj1n5NVsYq2
lXd55Iwaql5ucPAt/1trV8nHYnC+Ay3gKF2bpyKHUIc1qxHznZ3vMHsDbsbsA5cggIz1KsyXEisS
62/dWIAeCNI6vKAJ+xiVWI09Nw1pJ9R4RjPIy3n8WyO5Ena8p9nI83KnFnApxcAJe4qLkkxtoDCz
FEB+G693PwMwJQ0wVRY1cGrT5Y5VGybBH2cxvVoaqCHYgtPhp4CraNUCkhWCzD1xMgRsBioaksuC
C1bc/gefA84eOFlCR4bfQot3i+Pk9+yg1kbwVH3KFofpir3soO3yrVjZKgYPN+eNC3TNM/fxrVHq
k0eSBkpsYrT5HDEkqOjTqtpEuLFqG6y8u3G1cKDvQ9eNPZqssS14IhQIe0+Fq0JuPT0yOocC5+ZZ
Q8Ow2XLb498W74/UrUEqSI9pDr3SCwwqZ+G5wcgEiI8fsmWZkPvk8dYOldgM7NTE7Qg7sVsBBrzp
MC9hg3ThAV5k5e5oo1ul/j/SrmM5chxKfhEi6M2VrpxKJe8ujJbUTQN6T379JrU7IxbEKMT2hA6t
aB2SAB4egGcy3ezr9edHHi+yuPJKOcdnPFagBb5SzwvZuz6i8sp148WvqQuPdRggZzVfN3RYsbCL
dtd/hhvpJEE4LXr3scS8mOtKfOz8W5jzKReyWPYbfEvw1LqILIODGx1R0E4D6Wr8Xr8UT2QTX9+H
x96ONzzuj5ULwTk6c2aY6qiqdF6Jca+5/sZILBOVRiK6Kee2eOODvpJbY8uNTM2GxLgRtIviMoB3
PwKSJuPNSDqMRGrgRrS3zGlAs3GqnsXrwk13+WeJez0vPfvTWYPNFvcsEecUkpTsNW80pZKoqTlf
NocXHTpKqXtocKlW7Ak0lTP9hO+BC+ER7tQac6vaZ5ww6NpEL74AOcTz+4/Zl/JAJ3wB2aLIvHSP
qdu8o6thk4ByPf/wH+qb/rl64zbSrJwbwEVSWkZlMoKwjMNWdaWtMoIFRm72DRpp0Bp6g85msLsv
wb+6TanNPRl/3kPmyf6GZNykHExTT30MVbC7nbgNWke76RpU2os2edVAORDvpWtyI2y5fL6ztbJm
BSob/MwtqejQPZ9kSS3GUG58RB82w5X0iDrC2AF7zBbH0QbBZRAR3Feb/vD0//aaGO83KrODJ6Mb
xjggNbpSs9DqDvEf9P+iWcQSPy8DrcQV5pn9RmJ2a5ZpNY0UjC9FWe5185Ihhk3cHE13EIltNlye
0dkPXppPZiUrwy90sQMe5OWuVTzPSvelgyLAzr8XvF/1lqtksnIwnA2Q8QuKNkRdpwNQ/gBTQHqc
BFvqrfalfggmrrjeSs4bvId4fqFPAdfIHwl91B8iE11i4cbEaV7qjfSK68PROKmosuKs3Jpl6uiR
xEV1rlVgc1nQNSvNKQ0asA4Gd/J956CovLmKX6C2e6cobgv1wOYXqJV4VwgeLmMxUabJNKDAFT+o
Gz5lTgTNZQmk3jpK2mzpWnlD0FXYzG3yfzNiVLODAWRmpTOZN26oSa0xJjrO2H1xJX7WkMaECxIe
UV4W/L4ix+lXAgZomcf1sXZJQ50jlhXdg8izsFW2WVz2AkiuYUKnwQvtEuV018INpJQ+Ss/ctVuu
hO1KnhZmhPo5NGhD3xrkredehyRqp/QlNE7bX0brlp077MGbKW+SfQTKcuSyQIADbm35lTPDa659
icusrZhVsahVM+6+3+gncofj7Zi3dnNs3MZuXnkCoCtveAx05hNBqTbqMtk6bbkSe11oo8Y2P0bF
Mp/De/EuPdJZom+we/CFEqSxhEPuCLrFGevKVXhm40czBjhl0I3KzLEQh3VflYCudbD3CHs/Qxnb
5I434CXbGvfJUS6s9MR9ZqzdG0BKhqJ0hNXRNsH4IznPSqpOmOIGVJ2II1v+fbB7DY8mX4Rm9qWs
r11AKcwFIe4NM/AnjLBAlQoCftfqO/2dH8cTuNJHT/HUG+oJb8FryK+iWjWk71H+WNexl/N2HuXc
JoUoJ0Ql9Ots+/ro2/mBv5arPmkBx7wyxG5qEigSYlLRHSVCys2OjpBRsuW7WWVav0qO6V9Q7s/6
84jiIgWOdkdEKc43qVQNqCmW4gYpfVBUQxh5q1qDMxx6EcSkeMWrby30Q0CwfDvccGx37T60hGZe
G8VgJhlELRrcStQPyc1yRKHoLD1+QneeeQup902AKjLfzbjOcOUAh/edJTwQ/EIAgdk2ohT20iAC
etzjyuAfRa8G0QJOuhuk39W9sk1u483l4X4VLDOGDEx0TkGuFnUbbE2eKQ5U7CJgNg9zEjhHz3KB
m18AkUvcP925hWRwUw9ZkL12jT9chVZ/kG/4bR7z5rz0IYydlRQlWH2CD1FPif1ED0lopZotNY4B
vRpUam5/Qa+2tMhD9ijvQh7z2IrHOpsGZtXzoaJmn8/T4EGYF0QHL/Vgd9vYMe/Eu8YNLR0hZ/vy
3P+smzdQnojiAlQ7gCgddN7nVh4ZBYWEVgJT22dXR5y33U18AyGNB9g4qL8ssPF77SdxbmM89/4C
W8Qeg4gRiOkNlTmOei0TpHhMG7usIOVOt2gj+BNBGDK9qrbZNjPsG+nemKOtYMHbjneX0b9S/uxi
z1mSr4sc+mwZT53qYxCMYYP3VWaFtrDX9hq2ujZCQHcmlKY79dh71/H+9QYqceAhvocAuZMc1E3p
ZeBaBLM4lyRopTAX9Qnf38S69ELoq0rWaiSuTi/EDfYyuEPz2+QZrXXga4ifwV7r3lLBUm/KQ+Cg
3B4db5enZe1u8sW3OMu3oZGe3Yy0KjI5NaFdBg4oZS+DHDmc2dY6xFnAFHQjWxLufpcx1yIaZ5jM
vhsTv6s0A5jvASiBr4Zn4Wa8EV5K5xU0KCiDhMd1wr1ywKxvuUyiK4fLGTizA3pTjk0z6+aAxtzn
krv+aNMNgWBTD1kV0YrA4WtwI0qrG2/mtfxnnpndHoDFwi8oYMl2gnaaauV7SpHxrT+uygflBKU0
RzvqiMBL3GzzqsNdYjNOvhlx4x1lzLd8Er0JmXRcfN/vNFR8ao64F26Ek2nLGwVMEfT5HiKt1l/Q
dcDvLD+B2ftd1lS95uMTpKMswsQa926yBo/YX1sv89KXYqPvZdBGXLa19XmHOBWELzXIdLMv/qFT
xjroMO+gb4Np1fCrrdW9yOBG0RHXKQ4xRArw8gehqG//3REDYSykIAA9Vwye+1sxS/o4Eoav6Iro
lNsRru8ds374yJ4K6zcyEA+jBaJ5O3kyuLnLtfMNmmBoOoBgk4kCpXNwrasqWk4Al2duIdNC2vaU
/oJegK3e4nSvwGvU2flrBfXuWTR9x5n6tQNuCc+YfF9GUaoN89hBQfIxvNBjjK7hwg6gkgDhIvpr
FqlPT5+XYVedqg5BiJkXZC5mZGISeiT3IPBHIqQCx/pth0ilfspAK1rs6LYHzY+MFLlK4eHQRY2m
mtgFR0j4qHBJSn46GjAbgEkWqgkyCDTZHG5b5xIqK5FKleDRXjzhfoBwVQ6L0xyTosS7fwns9h00
aJfH/3WQnR9057iMdxXriBqjhtXVrQdjn1xNN7U7nTrvFlxS+L8Wshgt/lsHCb71oLq4czzXG4JS
R9Wt3GYbP4k2Ku1xBuZXOfZp/8wl3Zi/4NIXMnZp5HnVFvL8hadwEz6Ajw9yfQb4rvAFhwIlgeBC
2BuWdAcxkxDEdB3v1PvKQrFfgJAOLvoQMplJ+s53hkLHtuglFD7qp5P2isL7TeWAYsOqUA1lN4dC
tZBi3+X2By6h1h/oyAkedYiXwD/xygdX7FVB4u77Wxh7TYIARZEivgX5Z4T1UcLx+82ENIH/CTcJ
34TbL/7VrGom3lR3hB+gWCnrPvsEtt0717oyTlR8AhLDKTqBJIiya7v3yknfVUv+HEGJUjz7ZO4c
Qh4efCgoa+lf5bsP9GF7+S6xe4c6vIbjrw1yYZFMxpCVCRuLCvgq6RjdobP5DeRkdO87H5kVbaRT
jiTmc4989ejhycvbRiuXlPM5YYw0Devc7OZlMTbvLWxwG94jhzzdonLqdUJnaXyLkI1+pZ/8a31e
JB4r80/njcoAGUR7yNfrCG0wJjqJJm3LPgRVGLlSmtGRR/qCfqDHmCRvoo+JT9Ce0nDTAT8DrIDF
y2ym1JhdF3NNVmkrlIWGytmi2vqyRcVNB8lbkHpJtjah4ATeFJU/l13Wz4MCmHOKXkCyFq6SSUEo
7Ugyaa4MNuU7VXKqdISX5pxGqxgzewbCuPgRmOUc0nIy8wLjSrTgUEobqSu2RfH78kBW6qMwkgUK
c+TFjVElTQ+UaCZWHdGHkNO70h9OtWLYol91CMxXjjLLQ1bqA/ryeEUPP0MJ5x8wT8OiisYvEGLO
U1htQ8cXDQ09wxR9ELnYCm1pVU3OWbm1M245XsZI1VTs+s7HeLNw03RP0fDcRE8dN674M/Q1j2qW
njLRv4i8IDOqNEzFvKV4J7X0cxKMz1QaXVA2W3IdXHXKR4cXZdSiRqmVo70iodg7BWl6VtbQI9DC
GLx3n4UhHiN0xylNxlEk5XycwcTlMl1rosDHlPeTVUaHydiAFs1UkbsWoIDNK3Zct2NUq8Ij6BCf
ZOxYMpvaD+apyIzRKjL0kpJ8p2QZp5Rh1fvg1voPDGPIgyL2KJUCTNw9N8WpnXB5VjwjMewRrYyT
rce1e3nv8AbGWO7YiH4ZdkAU0sluDOhcGaNo581QcmyWB8TYbBBqhSLW8wzqj1S9RkG7VcS88q7V
+UPWCM86cY4mMhar6LSIxBpV8j4YtWv63MfXwRg7tf9rijYqMti1xiORXt2L6OIxIFsAXiuWlCgp
2lbz5zr5SPWM0tj0NVTmj2Mren+xUAbSNmgDA6+xziwUbUZpyilw1Hq0J2UXTqLbEupeRll1ZAsU
ZpVSQ6n0GH0coEQvrrJ6TLygIa96g3o8SWpv8yDmxad4iMwplMu+1A1FhpKD1vfy9rVUUQMv4MLT
BnspprvL41v1GovxMbc+9EzHWlsCrSt3RHyMq73ah7dT1Ts5VF5lI9pcxuONjjHILJ26OKqAl9SD
l+ryTaHVlmIkbtTE10MuJZxdtm6N/1oJ6xWNRkp0PYKVdCIqOIeHqv5T6p8Dubs8rPUT93seWeIS
1FBGcZEBpzGlt5qCNKWKM3KAGviVlKZo2hgGzc3AvmoLRYqSCqn7Q5qCR2rAG610fkDVEXyVOI+2
Ip5kOAWqZ9sEMgI6L56xuoxolsO+Q2UwOJrOgUxJSyVzxDKGxTEtvYHeigXittVz6G8vz+yqgS6Q
mBOgJ7qZTQOQTOmpETCPXoYoQlZZLTUs0FT8jb3MPaUzxwnaORmvopA+aaJuXscSSJHopBA2bCbp
qCU9J/O8ulgLKMa1xBUthAKkADZqF+4NqX+N1dHOem1XqSZnVKtnzQKK8Sl1TDIIhWESlQB5HFND
03z7rhhcNbKfaUhckBY4jDeJFcjrfjUPZaCImpwMLxUpLJwMtlEmDw3kcpqbybDVxrlsJLypZLwK
1cOhzStMZSkrViOZuZVUoMKFXkufqTyXslJHPI8Szcdzm/X867nxl2leQJgTaGo8/E6QMxKk4GQM
wa5Joxc/S9FLXrd/YuglURM9VAZ0ROLaiUvfgSjvs4JQzOXRz3jsA3XxPSw5TEf0rOhbtGxlCCGJ
qKs2FFBxhZqr5h7RnMR0wV71FzMOwkEVdIAo81VkxqJInqjykFXAFNDjDOFsV8lHZypApS0pnED9
Sv2LIizBGLNKOpKjdgkdLml5kLuDoNlKdNWnTq4/gp4mQYI/4t1iVgK255jMIuOd1kDifm4QE/dZ
dEobTGThNPE9lS2tdZT8GAhbGrvIXfnNcTS2Yr8Pmzs9civtEAW8OMDaDl5MAZuiIWSUQznB59Rq
8NbT+lOT6KYYfE42cPamrCkhBAQ+D2g0gqGFcX9iEeRylAMm1tvNoGWvojHdXrbWtaNjCcG4PTOQ
EYBHvbCtxLVVK4cah/9EbkT65Au//hsUY6Sa2Rh6I2JjVLVoheltTUqv0A8qyew658zc+gJ9zxxj
o00d+mkCgW8bjsgWwEFAUKGpcJ5D6yCzRA/El9FSwAyIDqYR1QS7jtboloxDOw38QyFnnCVaO3M1
UAT9A8OMpYqS3C+nOR+YHYfqQSP1S51d50njaRBcDkHuwzmfVq9PS0Rmt02ykglxA8Q2G+ww35q/
MTj5eiysfUTsabTbLvP+wjjQkYEKzP9tzj734g3uoU079z4KAQrc0LNL9N5NmmtTfGhkHhn+6r5a
gM1/X8RDiiTIAgQ28SgqZHfoI1gjscH/b/uF1wWiJXauIj7l5m1ZIUTy1ILDnvdeWp/jxTcwezvI
pmQwKwxY0yzTfxuUu5DiQHYVghOscP2+sgzlVOuvl+eZi8ts+ELXQ72vgVtN1IKSoNDd5qCQk7wC
Kl8kSa1CQ6JXcUTcDC5Dr26XxYiZ7ZKlHYmzEchF6yYCNAC0YdPxXjTrSzvrJuHiBF3y+U60WFrS
T0JOgjmlOAlO3UDNR27al8sDWSkWxGkEuYh/QJiLfW9WjW4OqBoQzRNkghvp2TQ3FblKlesugrTN
sylt6ubayD8aHi3HqjNYQDNXfVJShXQI99gyyjVaVbCm6IGEKGOrBFuDFCDRVY43WLvPIHSAOnCU
R+o/SiTUIouFYJpLJIqHsTs2pqVHnl+gIEOGMHGzNXKXM71r0eYFInu6doaU1GMGxE7fNJKr5Tcj
nSy/g95f2FgyXht1YQkJrw581T7B8Ivi9rl1l31syKKJfLwKWFN4yqLKjQRUvgTdljO6VQtdwDAb
cGhM2ms5cs8G+Whaq9Sv4MItwy9tAv5t8HtX+j2o7oTYlcK3oBwsNdc5p+MM8eNesfgEZicOcpgk
cTinv8vUEULVo8rdqAw3Vcs5utan1IRGqwJi9x8Br7gyIKE2IKeXk6t6uKX+MQt2l+dzfTr/hWBp
qYM2K/O2BUSZIWeuF06f/E1sEGom/4yCbZNPRR9ywfMoVHQoVjR3gvEQchktVq0eCgdgmQE5uqEw
O1sIxCQiBlASGr7i941YGdtKL9zYn46ZKm967TaDiA7eEjnnQFx1Kgto5jyEqGw6RR1eQon4VAyh
ZSad1UftrvVf5f6tLifOHlh1KQu82WwWTroMRTXuu3lCzWkjT8NG6gW3yCUrNbtTUGqbOS8RJaJz
2VR4w2R2Xjp0gyzMsJJJnoj/3iVlaDXy6OXym9ilbi8VnKDC6uMUciigpUWOCVllZlHbUEnNZsLM
RhJ0gaXhUZyKYyQWG8NAKZf4GInjdgjwGfoIggcfmsqWSZ7RkGsZNdSptd67PAWruwUKCwKqD6CQ
w3ZQKUM0trFqoIW8HDaJ1N4NIS+nNjuPH87lXwgw1J4vblfgjT+FgEB9Sa9e4z0Y042hePLwN15s
AcQe9a2qp+aAIlxf8+3Ih4pRE1oFnbZZyIs7r/qxBRRz4EtGkkfCvIxds+20W6N/bkTeObv+rl6A
MLaSac0kjA3Go6cBAqSy1aPyiKIdwG/sOHMb3ZXmiELNS9dxgZntn/lg9Q/FuSdZgAagH1gTutyV
bYf6p2qwRm0rl9el/jdHw2K0jA8wupwaMQFoJjk6USw/2Oh1x7m7rK7bl9wjgqIok2dA5CxJB2Ne
t4wa2yECLcOouboo25d31arJL2AYx1JK2mjEGmAgDWG1xXuVg3ZvpmiIPd8fOGCrh/cCjDm8Ifau
59UIsHLMrDG5LsAANwa/6nziuEse0OxOF15aC8QKz04ARdlN3G/AqmfpyPRFnEwpb43mw2IBoxY4
AGgMQxDQ9ZMG6X0ojF5a1veX12gdBpSdoAdHgpQtaQV/cpiiKxr0ljJkC+QRqYH7QRL/yuC+URhH
kdGiCpCXAAVgo25FM3wYy2gTZyYn8rB6koHa8J/BMK6ijfQkaA0TPhahlCncKH7mqtG2wQu9DJyJ
FxDgzR3jIIzK75U2B1yQX4cSqPg6SO7ySlt4Y2L2KuJfoakNmLoUwV6nQukHSvGm9FeUGCAbFCji
U2Xay66cTO3DZdtYfxTjqEJXHwQJQSlyboNKS8Km732wfTSuClW81m1C1Djl10W+NxsH8tMtigmC
gTfmeeJ+nJXfuF/lRgvbz4KpHDuKMU8iuplRquAPvBvI6rVyAcGckmNHmiQRAQFBY4dgFIW+1eBo
pdimA7VHlPtCWj3gKVjxRsZsBD2DmFPSwWRUou+Gon2aqmRzedVWrXIxMmYTqFrU1kKNRTPzY5Vm
qK550GGdl0FWr6oLEMb0QWdhkHHEOBDVtxSyq+EFK0m2aiyYNkAGfT+R7WVI3tQxGyHphTRrJUBm
vo+gerKH7svbZYhV174YFXNgabKPNKwBn1uizDerjpmfb1rtGEG342+AZNCMS7Iqo7vyfGPFWtj7
ikxA8qL3N2IaB7aUoblxgE6EoTxfxlo9hcEj8w8Ws1RVWSeNZsIeUvWAsMEgVo7cODLaOsCncxlq
3Sq+oZglqhOUwWQFoES5vZKD0Y6VuyEFAYPQBu9dlezQze72hS9xpnPd5L9xmXVTBApdWIrplODj
WxD0acFjMPScDM+qJ15MJHPDkNGB5Mvz6AzFaZK7QolQtQZRR9UrKtMNQu/yZK4b4/eg5s9ZOMGp
7VpTTDGoJHA7ZMi6YiPXb4rGKx3l4TBOXkz6zigFDEtCpc0wv/3KCFk5et/mMc/rzl71p2P/Z0xg
AD0fU2aQ1I8MYJnhY9TvQMYpU3AWtvbUQzmP3k/mn0F4yJWG4ztWCCMQmvx37dBuew48EC3RphTA
UQ3uzfhP7ZuBZwyC1eBCUlKySYv7rhsts4MqC56cRed7UgdFRRmaCp1+NyjlzZgKvJT3ZZMCm+75
Z2WNrtRdgjVu4semO6jGbZOH+zh50rQ3WmmcbbK+PcEbJkJoDuqzjNeRxbGAmC/OvCoRQJxodzna
1+UaClG7Ifs1ovjKDDkeYdW4dHSw6SIiOHhqnA9woL4kRRWcNiKXlh66dfNay79LjfPmXQ89L3Dm
71hsFtKOcVz7GJpe7opsl0agrPpIqm3a3Y7iRpRw1n5W7WOZ3I6K71zeqKuLuMBm/IJilFKjzWe6
XG4TDbXokNlBUr81vDZwhLb/j1PK+AWIPImx2AAuSH+X0bVS2CW0oFXOoFZP28WgGK9Qm7GWFDJQ
OjrtVLX9FFuJc1u/bBvI5J6vWSLEZpFFgIhKtLDBrxEEeclNUnqX12f1dAB3ATirBWh6SIwNGmYn
NXEaIPcx5EeiyEctFZ60Sr+7DLN+W17gMDbYhAVtfRk+Ru6fkR0UZTeG2pYIIsLAFSqHQF7Jt8JW
4Ozqddtf4DL2J42krtsJuBWq1Kqu3PuTbOHx6PgZlAgpWGLNX3UWfhQxqJhKtE209ZWuo9768vhX
l3PxGYxdyv6UyX0z+7Kk3RdKcahRJ5cOaOQhEwdq9UqzgGKMMzXVosfrC1oF6acKw6liPO4Kr+6f
Qde4/U/DYhnXaU39TJ7flEHlBWFkA8scbUHhXD1XnQg0sjRIFqP9z2AWUVEGLdZ7GGk5bpT6N4qf
ijx1IsFRm8dKqDm7e/UkWKAxa2W2Om30AWsl9G9S9ah1B8l86v0QZb6HrPDGpuXsQR4gs2K09omS
5/PwstgKoA1FjmIlWVV+ncquqrkyLxy06r++R8h26ahhiGJjCW0SSClYIyINU9w8XLaM9eqbBQZz
qfBrVFBlAwYlJMKtGfVoGkzyzspTCdQPyXBd9vFJaOqPSu5RBK5Mj7U/7cic0qqiU1SJoV1VSezm
iezbWYdsF1S6Uys2fcI5MtY94L/GxTYH+WBsVcMSHxoL054gi5EUynVQQlLp8ozwcJgLBlhd4iLW
YVaIKW5lP3dLvbYgCMGBWd8r+hwlRfoV9InMwaEpOerWMBxde+y0yapTp23AeQGqteFW0Lgq5qu3
VjAAgPMBTADgjDzHC3p98KkCW0qoneijlbdXKZK8Q/gwgEgu25ooQiZoF8l4rXerRrwAnv++uNUE
kUmSfG41G/VyQ4Z+0/NaYFad9gKBORuTMFVxsGMqB5DVZZNXaL5D9W2u8DhnVl32V5MpJtDAo/d8
KHocm0PewzSy8E4t3QgVFQLuSIobdbyDaNUKF1DMrPmD1AlZNkOVt2jNsLRasNIg5ng0Hgozc2kQ
giNgfnOS6MpE5j9COWfGa/ZadZuoXgZTKVjgfxT6hj2KwdC2g4oKEaHz6GqM7Ry0zXJ9MhM3puBJ
lTnn0AotkQIqUvSzzRInYNtlNleRdDSlOiCbzKJH9W680R7qa+nG90B4+wL2HFwxdsEfXDEu+461
Tb3AZc9ZqaJZLH6FRKadAcJoVMbGN1JwaEVnjG8vY612Sy7BGM8NIi/a4Vo293CaFiTsA8gBgb3Q
0m7SfbopDuZkQag3eSy9wKHQL/ZBrHL5E9b2w/ILpPP9gJSmHGkKzGcavDY+jCNiJA9G5Wjir8tA
q2msJRKz80DUmEl9ACQpPsAlt2PryMJBVVE6Im8rzStB41Lyghc/FVpxLi5RmU1oGF0gdQQzXFv5
ccKl816IrSGwEIoPn5tH/+7QzB3tkfPLdwNerlXmGROzOaWJRkIHliuoJYae/6DdxM+1o7sRKCrH
TYAFvY0dw1HsaqfelQ55Q8vwbgN2UFh3YddbHOJgDAef6lZ+rTzhlhwi3q19zbXr6OAEtQ/U0RWW
cjfRxonGKZoB9eHajwZ75B5baw5Kh8rW3P+gilBeOrewKkubRBhxeGS+pY4oYks3PrcTYfXxsURh
1rlCJzR6j4GCRlcBJOt6coTWqxJ+yi0y+wnxTNEthcdJ2PSmp46Cy7HueZ+wEaUlPrPSiU8aIdWB
n8ioAa2DjYACMDXJi60UCyjFpvuwazZKQe0Cr0wS9ztUGv1Nemv5EfMpuzinFWQ6UR+JjxDz256A
yBlVimnGSzyuPjCXMOwboUmJnFJYNZ7kleHV9dXUP2lEQ3vzSx0/CvlWLXfldHd5iteuCEtU5q1A
igFl5XOXrFKSPZ30Q5/8IWLyXI/k8zISz2KZo6fqhDzLDIxPH29U8XHs7hv/z3+CYJ8FcZu0mR5g
MBKdbCmSbF+evCnJnMswvKVi+RonwwzVtp8nTfEIXuS47rTGrpJOner24mcsHnLREbR0dxmXM4Ps
RT8Ih04UQsAG6kuFvFkn3qrS82WMdd/6r19hb8OqEddFWmCVoh41q12JcAd5MYz+UKnSe2zc10a0
vYy47iu/ERkfM5q0ShQfiFV59AVctEEUwrtprWKguBF8jKBA/1GRlNVGjS7e2TDa8Do3e4RHTCVv
Py6PZHXuxC81IdR5qezcCagA6pOZSkMqNWck1igc/WR0JCI7pXYKkK37b3jMzKXBNNJ4brGn5V2l
nHzq0fEqNl5T/3bQKs4NbtX4FoNjXLEuRDEVZjaEsZtQf7+raG2FlFOTt+qNFiCMq6VB1yPlDRC/
L110fdtCZOL9bZxQ6MExO95iMe5WC7JYogKgclT5myhZcZvpfRzuZelAGk5uaXXupJnnTQfFyo/Q
vN7UY5H4uC5B0F4d+70I9pCSx0++fu1doDDmkClSQVBGiRrbY3iqttMW2atdeixA0xFbSNxCo8yR
d5lNjqknpBZkRl2Js34rQkC4GC6+gbGSplWIUlFsge7jJOPe/YSavs+XB0kFqU3pdLa60SFNPz5D
jt6W95MKxj+F8w2r5YfLb2CMCLHRIa0DzEMLPisn7W31bjjUG/AJvpcf4a3s0gLUV6XoXt6N65fi
xdgZi0oyadTqErigzDQIZLyHQ7OVPv1PcKYgtyR4klW+I0t6Aqm5rLt/wSJ8PvezxS/uKb6iUGpG
wFfvj2aKi7h/1aOeOgbyaBl37cG/k679yQreLw98ddMuxs0c7LFWF6o2SyfGoEtDlAbSJsSteUkg
DsrXQ2gxOp2i7QE13DiYqvfYP6iJTePOmkrOC3n+2B83zu/BfB39CxhJrX2w4s2TGKR2Euq/Zbxk
TDG0BPnPFAp4XAmI2/JKZled0QJ1vgcvUKFiWIXdCNS2+CS+4iR060NvdDQeNMQNo9q7vGKrREuL
LfJ171/gBUVqknaOn452aes6Xsf6C/5Bn6x+rdbQTXwV3htbuCNX2aZ5VGI7uSVX4+byV3C84hcf
4+IjGtDkwWPBbkoRe6UXvVyxIcX0N+fWYmoZj5SD+LoLZ7spq8zytdJWIddBeVdC3gIyPiepsrlM
AShC/FGLbt06ZfihUnekpRVzBcjXQpbL5WM8jUqGKtVnL0u62hp1NDPfCLoTda3T1k6IwJtaeHrz
hBZQjo/jLRnjYqS2FKANgWE27QYBhyH5jVJqzoLxppJxJyhNzyGDCwxTsvrppU936bQxUOsHAUpv
0jiRGs5+Z4vR1LGK2m5euNRwSetGUH7KsAXj3SR19mgeBsKxet4x/fX3hdkXBmw+qrB4yQ7l29Ie
ErfFVXMw3cSKjrUXW7Vs343eY7Lp9r2lQrb58rZbvQt/b4gv37DAR/eBj1wmRkxo4wa6jlAgx73M
5vfTh6qSCfJ+EA+yxDxdS1RZkXC1MvKnNtzp5qEpn8LE1WXOUHhAzI1HHUiZpzPnUjF6ZQg6pD1a
N5Peaf+qjAaEDP8OifEiWten4YBuYVvIP9BsjptpglxrzuvgXV8bQ0eGELzEaDw7PwfGWBbERJu5
hlDimhoUxUi7y6u/vru+EZgdPAqhNBkarG8SY2uMSpwuue3rylWXEysJVKfudc6R+hX9/2kP35jM
jjbmdF05s9dFWflMJR1PvCSDzqeZpFu9LhTZKhUiT1ZiKNJH1CopusTK6pCmaDa3sojI71I71R/t
gIaqSjGGK6EfijelCZM7dFcqILMC/ZCFSoBom041KlcLtJKVbWP8QVmh/9SOwvgO7UrIbZUDqF2p
TEx7bFCPQLUg2AaN7ntpo8q4tRUmPepd0B31cQx26IUDKWbTHOsmUmexG2VwSlOOPjpjhMoUNdXt
pNfK71AoY2hv0BSxIaK6sTzcC4Webmip3ssDMbdKLoHPkUQ3uRkRzoKuByNgMP9nMyy9zOhPOkoD
MLsgvCAo9h8mK41bHHMvJaQRydWUPyJ3ZnY8Au31s+Abl4myZ2MoSigimyOQEzhRiOUnmk3/7vj+
RmFuRkRPMlAsYUeUoDlTW9vvvND/fXlPrE+hDPY2AXIJM4PO+bYLSlOh2QiQNr4Ppo3QP07qhuLS
h/6MNPJI/V7NFW1/c9AtUJk7gzIrOVcDUP36V1Q+RWIMOrwD6XYyvacqLwSyulwLNMa1JHqkgvMa
aIS8RvKHgm6rSXf/40Sy3mXI48A3ARIXt357kszrQcitNt+PoVMjMp/ldo+cS8FLga8eBLI5cxqC
DgQ0Y+cLWIRmkkwNKLL0yt9Mw2CnUXjd9sF1pY+/9Dr9mwNuAcesHCga9aqVwGUTiK9KaY0ksnTZ
UujVwJ3RtUp2tB//OzJm2bSqNw1CMDIzlnYaia3Q2BbmK8GdXNQPNERPsOJi411eyLVbEQJYswAq
6KKFL1G4xR2hBIEgyWbOu3FIrapOvDGjdp+34AXKNmEQb8e0RqO58HwZdm0ZjVmTGwWFIHViSxgz
6BlB6g7y8X6NA1a/7dSYwinXePCZRwFJ0stwa1tiCcdcH/xQV4kwAI4Kt31Su7XxGDc8N7l24C5B
GNPUK8Oc8g4gQf4bchYRdboEFAtgV8gPkq9xbkTi7A/ZsxatPkjuauKsLMDARcn/kHZlu3XryvKL
BEiUSFGvGtbg2bHjIS9CbCea51lff0vBPdtaNM8Sdg7yFgOrRLLZbDa7q+ahHC3wjbAktFP/58Bt
1C+7ug8qoscOZ14DdTE0DVtTa/va219MKMi1F3TwBIgJ0FQxypgXaCY3yQf8rBPNz+3WBV06nysM
YdGqjOp1snBmJCFBq8x+CNBKFyNqfyXdh7FFJyU1EQ56SdQ0GAwlrqeOhetJEdABOz3XkcQJQTH0
NtJi4w4ii/qQmP4PiHiCJwPod5WFRrAqmqcwp7scFed/szKfEMJhzcpZyTsF42jKyAuRnaqm1mH9
x3kU6f61VKJBUQ6kiKLxWXprRVGMtem1pzZxCIthAniLBYm02acbpi41hBWY4ISRl5lJkQDM6h98
dqdxdMHTNzStutQ8hu1fNOzBC1uoModkCARyTg3B7/LS9LVFOICU+8Cs7XikXp5sbKDlm8Xdu0ZZ
dvfK74ImlRa0wQYqrBsfpQnM3CfkLk43YGTufQ0jPB53wzhPxsJuEcz5IW2NfdOjzFLnuzIhdgcO
53y8VbUthjTZXlqjCjvXSvzAGroFlbxa3W/SXhDr8bwBbs2f6P2g8tIQDRBdOyJ9ZuGdp+TkdczB
8aR9O48lHc7SXmvwhb9AFU7m3EyztjfAJzHAElSNXwwGfa3Bq3seRjokPHX8cT/gORRgyraIJ60D
DMXVDYVc1l1XGr/1oNij+nZ/Hkuyf8FjShYbRywInehT86vjyKhQUoz+NX64JVBcGvobPdoir1vW
WTDyExRh4+aTUYALoUHrS30o59aut44IiXkDAPJnKgjDCRR2TocxsSmaEh8ANGncDH2Ms2aAxvRx
rqHL6CvvYZPZDfc3Hnkk/ggct8RCYRgInVSRGMvyQ6YHdYv2MhMeXPXtkRn3ZhnacX7VXpV0q8xJ
YhgneMv3rHzFFKAsBPURKFHrd2AdiJvikGbHuUk2xvUnD/tlvVYDE87APGQsbUIAaei+MI6UOC3b
J42XWE/msCNVjt6ewxjv6dzZbccRkG5VhEu22nqoIt0JgjQ6lARfME3XKYqpCD8k+eG87csqqU5A
BA+fLb3F87J+iTJ5/ogyl9iyo7G5aqwM99oYtVWhHWrDQ4Hwa2OT/xdw9PiCUo1QFL+fLiYKL+Zp
IB26C3CZpmi3VPgujZ5z46FRCts3j9CSsiE/eX7M0o2Cgs3/oAq+RSlTMqhmj76abqcFbk4cBKo7
tdoHhV1meE7e4tSXL+QnoGCz6LDLM2XGMOvmGn0t1uhU40YwJZ1K1FyBGJNB1/ZL7dVkmH4ZlAPM
VY3am9EKR1etJojbazrU1Cx0tIJ3v0MzFF7GqDEz8H4VW9wIsnFqiwQ9BSkmQzh0upwZayclGWa0
FSDU9gOC1sWbsPh5fvVk3noNItiMkqI8bO6npRI2cMbkJSV7FYJdpjPUG+eCrMFOW0MJhtKqIG3z
U4yHjR7q+8fyPqLPYfkwtnsL/eFD6aXJdZi+6ep+7g5D6qCANIpcskXkJvN56+8Q7KeNuMqhhwif
B7aQUn/K1clFzgFV9ePG1pCuIFQ1Fi1o1MuKV5kEz0YoqicYsU5B9L6biOKUxe78CsrKcVGV8oki
hEShVYapkQIlppmrNe44vXH1olcvw2rv08vehBQTuYqSa810xu6VJr/9+a3ZKudcZk108OuvEKx1
KlV1aDv0C+uRZ6KWcCicrqJ2G5qgU0best3ILkjnFvq+YB2A2gvaa053B+Omnyom8ObZKt20oXjf
MclP2tKt7KEuizWgNUsXrdlF5VaASuMqTMoQE0whJFl5o0ttvJg5CSShExuPPFAXH6Bl38V2+rs+
TLvoKn7+BW31W3ITudoeh9lzCtV79bBF7iqfg38+TCyIRl6n6sYBH1bxh8QPbX0+JvrGnUXmINAL
CgVl1VxuY8K6zvowpWmuoze8fqpU+IgYZBkXdPY0stUbIpvnNZTgi6IJUpazjuG0jafi3SIBW8D5
vbKFILigrGrTIZmBUEATpdEqO9l6TZKeHOtBCN4lHscsMnpARPERhBih4Q3Zz1A9xBCdVi785krb
YnOSWQH0Cf6IPjOOrM3pToDcfDbF2mIFxk7lXoVmgy2IPy+Y4u4mICJYBAoQEosNkr4R4uYQwwog
5HrR7Jq9ZbnNe7R/ntxuByVg13d8UHDYmWmjNtrbKoWXuew1vGAZSpHRdFqGGIFqVIWfRmRsGhfR
vHHuS3EQ60P2QeM67P10KjkbUMwVYZjTeBsx14jfWHFLycN5K5Qu2ApFcNgqUYaFyxUOG6x4TDmw
ABXlW+10srJrhGSgjjChPkQhmnc6loGkndkXyBlaPLtR1H2NPkv+5AdP3WzrtLhMrLsM+AbfoVHE
2tppMngCaRmOPB6uUGCmPYVPJxaEWjGhjnFR6xnc0bw3w2c6vpP8UanscHZR3cOxKfRbssXLJdnm
S/qIo6oduXyNCjuiMXH/hDonqkFV5YOXlRs0dIsgS4axkKZDGQ93XVzYTsfXJX3TThZDvq3sS1ub
6A4COvfnDUVyphKyZPQQOiATagnjUAeNJXUP4WYactCVejO4K2r+u4u8BiLVEd+dh5NY/wmc4LpY
CPqCaNGJVgbQbyn8WldGtPIgpqfj4TzUn6NJcCgQsERwyXRoJSP1cTp9Iajda99CIf5wUaABY3BA
2GJTyH653UWx72N02hTeG+r9bPqtd8DyB3nBwH3P3ORKd1TbRNPF+S+SzfXqg8SzVLFSY5gNfNDc
oer712SGLlx2CJaXPrgu6+kvLsSYAAPlAGgvhS6YsD37gKKDLgeetkiAQ7XXcDHq9+YlPFiJ/Tpk
dmHayeScH+Ufjcqv8/4JK/geUvdIT4LuxXnKPHBbBCCi3UNeyfaPxl10NR+sXX+Z2qNtedYPPF1m
9k/r+LM5gNpOt4Nd83YDsrR2Nzm+d/7DZFEs5sME9QSurjp0w08NImgjEGf7+DD/u7IrrwK3fQeV
JXf9q8DTwL20dJU52fEv2JZOYMkprB+kijYvjMBBAyFLvbf58/mByapZTxCEhdbVgfaVCYTxvXf1
A9oZb4qb+KX5Hjn+A0UO2A4ejJcS4STKEdyL0Evs3//jJwiLnpUJDdIAStEQbLXB0PWmXRlu8f0u
u35/La/pfnj2Hay04nKbutPlFn21rFrpZAqEGNIiQYB3HkyBcrgeb7Pf3EEfCjvw4/tLsUfTl5/b
yg/jgT9Ye/N+sj/OD1928TyBX/zeKsk11qgjMiIMn97ecoft+zfNHVFaG9xDcLGEMrPugK1xi8hG
cspD7gu9VagKwWkkejgLilVlNifgmva9ptxREiE7njojc/FIo7bXSnCBkgo1djiKJH9EoTduPQRI
z2DdNPCORqA7gYfY04FPpVkyE0Iwztzicq23dqIaNpwy+nT2un4srFve2AFI2rP8ZuY35db9V3ag
oKLWwPipjlY2YU8rI5StjA74A73ksRvEx9wKkA9+Or/AWzDCHh4YmrIbFevro9F2roordIS/K3X4
TWu3dCVkSqdE5wZnYMgxUYUvDCkEj7ZGF1sCf7nTuuHev+deehwf+aO21w/95fhNuc5/P9APRB07
HCW7BjrQo9M8b+0qucdcfYow7DpuwAahYHYT6AG7Pe7AuJrGu8yp0EbpjOjmtPu9upsvzOP5+Zbd
cZaYR0MhGUiCkLw4tatxQgeRZsSYhBaSZea4V4jltBBUHcYMfR3RdIsE60/0r3qk2eK2kcVdSI0b
sCvcxL88ZYAJSa+qCduKBOj0+dX7384PTrZtGcQRwTzFVFymxJhrohY4NjCrJJym0Q7Kwgx2oxak
UC/Lgso7j7b8mngcr9GEkCsOqmaqRqClbXvM0WrbNro38d5JInBShK/n0aRzh6GhKlAFg4j42tSY
kPHqhqKFy4lQwtZcjWq6cYOSJfqhEQ3KWFRA/cmgntpGEBcT1ELL1imKyYYClT1D9tSquZf4xWWf
5xf+AIkKIzqYtWHPTecUGvRua90hlF6cHy6ROQbUQIJ6Hy4IhIPC0Uv6LND7rm7BJcK9cmwdw/Iv
syndj/540FKyy/N0Zw4PWsGcTNX3aTcdQRRuVxyqADS+gmSfE0IPsgNDU+f/iPOfCR61aFeCFTe9
niI+gNQhxQOruRGmSXcY2CsQH+vUwAki7LDEIKESqPhyrXoxhyvNskn7WkIKM7yjpT3ml0zdFNhe
/IVoi2vMZTZXxyTzaa2qDTCDJrEjvE7nuuIEg5fpyk4tbkfrWktT2+pQUbPr/iJ9SNbgwrYLU5+M
8QTwblC+t018wfhjo7VejLbI0a9sY3o7bxzSqGCNKG69nNNmbJfhQtWLIxcU5q8JEpfMcFnA7KFy
dWiYgN5TB39W09qpuoeES57+GqZL0/q18TWLKZ6bfOE+hPeTNFBHfA2UQF1rvPpTWUpdMnqzn3im
f1flL6qSgazpuUp/KfxhA19SIkZMJPkYHLqBR1thq9BEq6uQdJh/8lgjGjLCJ9zSCTlSKGWbOytB
fczWG67syrXGFMJSI9K0cjT61mnSh7Df8ehiUiDpou+gG2kXwYZnkrhai5u4SuOBTsPrmrClqKmG
uamiHC1rUrtVrIeq5tD2hC5q9KMvtx48l/US1vMETdhMta/VLIiWkrs8gNFcZyBb9023YN+SobGT
5trQN05lOSJy3BAyW6pQhfGhVMvIkwaxpRmlUPNCSs54jtFy32X6w9D9RusgiNq26hdk7t7ClQ3X
eNS1oMxPsJvYiPuWUdQEQZayoTcExOuE5LZRe+pwJKmnzKljKKjb/Em7AhIQx0o/nDddyaF28gWC
FYXToCuBhZnWzeIlb8ryaLWk3jhKpMazGqYwuUY0KEGxlHBFfXAMgshh9L5mkYOXpF1r/EVRL4aE
Zz+0GePgMkRnELdmNs5YSitSPZPMDo+etSh6bAu+m2JYrVZuGM/y/V/M9RORCkR7CNu0uO+W6jHU
FpYkPfhN4CSbeiDytUL9DvqbcTX645NXR4zCDD4UMQoLFVzJ7FKZf6hbWmkSp4K5+4QQ3LpP9HIg
Sx2cGucHJEbBNbxbyg7ywB3BzUaUl/PmJ7UMi0DhxwLNFFzn6ampjxEKyBalOSW3e0XfNf5tHe15
6uj55J6Hkm+2FZZg6n1uQQRqAJY5F+rd1JbXVsTuu9nalz0qNXWiPBAjAp8WMsr22KTTHSTSda+i
4UWXZvFty7Ps+8Y3LeP7YjmrbxJ2htWXQ29F+CY/i5+gAvojU8ubNE3e/eEpwwNgAirmQfH3NInt
2QC1mx+8EwY56vPfIQn1LL76DMHfFgXtYr6UrELgrbfohQZhOX98Mre00+U4FKU5UOYxudiWNDd5
gXcq4ESBw9W9GSTHAn1Xm9XhsvAEA/oEEtbaoP0Y6R3mtefvatjt2dQiJeqb34MwP+jpK7Mg1Qg2
FX1q3ax5bkh/11HrGZpTtpYnN/GEFlNrizxCurlWHyUsdoEH/FEN8VEqtYl5ZSBObPg+M9F3gE6V
cdpYVKlXWsEJi6ooSqfUBJPdTch9t+7YuwXqaf7GcrCaizYYJECFyHNQIf85xij3q0oHKkg7cIbb
FMVXibZxhsgn7xNI8ExFzPx+iqGdl+QfBp3vzOgeBLA0d7vpXfeHDY8uN9RPNOEMqYewiVBqig2h
67i52qrV7BWtvrHUDa+0/NBXB/APkHh0FBko+GiGEtowem2QNU9VN2szcF4/V6Fr8uQSpHTnV0zW
nI+jEfEqR+gBwTFhyRIflYt/CpHnbDyMEPrSUM6Qg5M5NYqbBESRCit3nH503W+a/yJon8VNEOKu
lsu6bONjZDa6/hZhVWdKqiTPcN40Q5zbNeoH3KHSQ9eIwuRwftyyJV1DCUta0iLlsQGoZAiOaa+B
7q07QtQdBGFb5P0boxI7WqeuHMmI1iKHasp1USHjr5MDMzfet6QH2mpEYhsrrCYtTB8wvpLuu8h4
VgpUfNPWUwJQf7XESTRUsg1sv4gVTX3smRHeDQ3DjoYtDTvZ7oRXh1YfGDaQKhUSe1wdOqWiMOMm
GJwUwo6sNZ3GoldD+xZp48MA2ckNz7OYqbhzQKyIygqOTNoXYZUBUUodLlKr+qR/t2pICDRFnAI0
r9xKJ5MbBFtCXvJ1/YQkp9GKX/rorVrkd01emU6gzNyrowFaqD3deuBaJuzL6DSG9y0TG1UVT8pM
G5TI1DGh4Ia6joIPC5y/RO32KjSm4uS3SWNEgZBEJN2xUPsN77ecjl/AkfZlDEXPS/L5dJxci3V9
qABeTvEuium3pJ83EvzSqVxBCBufxGOsFjMcbMeSHcr6D2qaukW41S0vSwWBT/RzKMKu13OsUro4
8ji90sPvQxiiKPi+IW5SXbAQrArqi4KuuL9wNTpy9gQabMs15HT+8srKrKbBocg63HUyf5fH3d6E
zpzCw40CI6lXW0EJJtlRhjZZA1AhZ96IGCKeBrw6W7eQ7L47PyrpHsebjI5zHiXqYotmAt1YvLti
KpXUQbSKnvUc3AeIqersjfLgr+bwE02IXuogaYx0CSx87ZpxPGHGRyuM7GQrzSl1I6tRCbYOSUTV
TCeMagqy/RiCP6X8banNxRg+95DEPT+F8tX6HJRg9UVYVCRdurOUFgyt1nVivrX+cNtsmb0sqrBW
gxKsnuRRmxDI1Dj9FFluFfgJHqPb+9YcXgIy3HTTEDkB+k8uUxYbWysnBUdtB57OLGPpBj21/h6l
SKqWAZyCykEp3XF8V5qjlUV20Tyk5e9NpljprH4Cisr3ZaCj4a4CYKHth+pn17pW8pypW72KMjpq
y1rhCNsar7CVrzYgZWtdbIHAiw6+26EU1zZsuv+pXE9uczt7mRs8KFfMO285Un+5whb2eW/18WQW
CzYU32ka70xiHTN961CVB4crHOFCPlMIUuYdcJKfhscuiGdwj34rvWmXf6tALYrDbg9y040oWPYa
dzK1wn0tGHCZ4+UC+1R4aegqB98zrocn41e2zw9TCr0op/4NKS664dSk8/pHKdNAGfCXQis0m0WF
7wOYk2tLQ0Nm5U5mvTW8ZXW+HKgrFGH1FNJGurZYTlzvaXNLodyToUh8blzoFpRB4QXTvsLdDAeS
1T+etxzp7lhhCyuaZ2YflQqwg9a4nFKAqNUVCFD2dcQO56GkvnQFJawiKCXATx4AKleGvQLOGDLF
EE9DwQJLUXFIv5+H21q75e+rfNhY+mWX5oDTrNdSuy+WuuktZ7Y1e8vfVxg0RdIISVLMXh3haLjP
2kNgXvC/aK9BgRoe/lQd9Vx48jqFaVq9DXmi4hTKL1PFrcv3cJOUTfJIgUYTivcwFDTin4BRtX2Z
cYKojrbPGu8uhqGs3WF+nZXmGo3oXj+XL7n2mOTFw/l1kgYOK2Dh1IuaHL+5BA4REnxW5RQzHEnr
2wPqolgMoWFG/+K1Yj1U4QjKKI8mxpdQRUXj60jMHTgZR7+/16qlVkzd4Ltb7PrL9v4coHgAhbka
hv0Sq8QtWhS64Gc/oRHr/CRuYQiHTw4lAwt0xiA8xarhZuDb6qRupYyk1r4aiOCnprSlRtcApOtK
kFmp1PEJ92ZTQ/hVbAVDsgIbGOTSdY0qPhS7Cvu3aiptIhOmrYoPxbyPirvYf0WNtxE8tjoSkNMz
occuvivDY7P1mC8jHDkBFzb2MLRFHi2tsEbqJfTSINcBe6agVRjtFA9q1ZVGbd5vnDbS0Ah81JpB
VILIUhjxXJVmU0QAzZXseQzR3RBH7kCIV1LDbhoGkcTYUTNld9525INd4QqDHZuQj2yJO2eU+EwR
nmlZYPt88sbiCdwcjjY95RAJK/gTTbYyXJvggt/pmlQ3wQmE0CXpUbtwXeQ3Jn2HnpQbmRedua98
N6gP/lZ6RGrLqzELXkcJ5sACNTV8APGamN9XHbOpX+008+n87EqPoRWQ4GxUqg51GwIoNMPjhMsk
V/LdQu5yHmZjPH9uuquTKG5pPJZ0gRkt366G8TkEYZOC132t6zbuKVtr9ufvK7AwMfCuXwEsJr+1
0ht1xw+OPp7zq4W4adip3W5swH68pTwiDwTR0U3RN8xA1Cq4uSLLQAYVIJZv68EOwJiUjAE6CZQ9
1zNbr4sDSSf8f3001NgzMNHKbD6kaIBLradJ/1Vm3fH8tP+Xqfj8IsEnljXaJaca3d99eQ/2iaG/
7VP0+4UXFFT7pr5X8FbCWs8KNoIpWZE3pDw+gYXArYGGDM05pmKuXutA37eM2OPIbtlkoAPH9Eol
sLX4vs2mi56PeLFTjzTMjrr6oKfhhUX9x4q9Dfw1b4ijdgRmEl70Jh6SBhLu20L71aS1FwSJXRWa
avcN3j4WxpCh2hLukoaFq4EIYSFhVkInioGk/V3fHoP4vUKZkKG6wThtrJbcwX7OmeBga7/sLX+5
e1YEWpwPjT/u1fJea28N3CkUE88uj+fNQ775PwEFzxrUasqMAdZRGj7oh6xDo2po0Ry98zCbVig6
0Rwdsn2/7IvsFuodFQeZTWYHKoq/jkniZF3nghR60DZfCxYrO41tKPSJKUi50MaG3K4wo6WFaj6i
IgAuo6vGj/a+ccFg8bi+dPFbgrTWGDt9fjVmbt31Np4tNwb+dYKBry2tiiiXVE3xgUlhvd7gURoB
eAXanAb5rV2iXhoRcf2KuxmdHLO4q1VILubO3HyjYPpOw1t1+veMiqffIRwnBG3+XVjhO8J2LndI
rgzgHwEbrZHXt34RRzYYqabd+cFLxw6xbeTqVIqgQfAAw0ySIKE6wjHrJjUOQfWYbFFWL5/9ZXlR
BsupgRu2Ksqi9XODZ9AJjTg+K/FGAHkHCgkTbqApJySu5V816GvZOMlkw0L5qb6oiCN9L9YSKcSE
QRkY1jjdMFDCZtMuGH+dn7qv4TJOkBWGsC9HZgWomzdwoQpBZQiz2ay/2hqFsCOjqUr9cVmcLHR6
5Oinmyp9OT+I5SPFxVkPQrC5DpkBS1EAYea3itmBTMpjwVXb/Osc8ulcCQHMgPXQlm3mjNW1Pn4U
aGjI7rm+8aQhXxEUGSDLAmoAJqBkExuCKcWKdGSw22CXtBtLLp+tfwBEigo/mvikJgAop4e6Xt7V
Q/+B9P6G9X49YjBbkGsHQRoHu5dYsxWYkBWyltny+wCElSh3h+OdS59+sLjLnwOqJB8QS2wfZz+G
mHuTJv7GLUI60D/dT5qqo+tKmMk8Nga1MDBQEoRoEz9mqt2YiZ1tEZVKLZwCAOJYSBmYQiw2mlU2
NaDXRAPdD96juccHoQ+7P2/jX4MDTOcKRAivWGgqVbuAGOmeR3fz8JD2Tzh07K5rNlZOaoErKMGd
FoGvpbMBKO5fMbRt5l3mnB+M1DZWCMsXrMJmVOGyUumBMBgvWXQYoUI43Wjl94YdjPilGDYe0WTO
W0NHMfw3dtQXhoR2bGoI9VkIrIrHXAdjCVq+6/AjLN8N80eUH88PTjp9KzRxcGg4HBD+41VrOlTp
m1JuJG2kk4duvoVFFTBifirRk2AIegXm1j+3wZWu3iQlQmvr1TReYrCkD+/nxyM170WmGRk30OWJ
l/G8V6eMz0HrxL0BIUXNbsoY5dpbgcMWjHAS1WZmZUMJmJQeDQudgDqcwtaRSqSLsxqMcBrNMSN8
WgZT74obMFccgx80sBuKpj8vfaJO7rCby/lDfzDd4YWjHTB26iswxp6fUklJAnazZfCFBRQho9iH
qFf6jOq5CL0CqUsuRjf6wV7R4n7w7ewqgYCjZz0q5QaofOifmIIH4UpvhJWFxltEqKx/JP++muN0
TILbqFsl1mIfvx/qV3V5YNZ3a4tOXm4jn0MQtlYWWYNicEAwfqPQY8ATe5NHUXpqWByHOdOXHLBw
avQ8miEeA4ysWkhxfiLjtPC2NP++D5qiYQ5uCfRfbDknT32gmnQjDr6lc69ncOlz0j+kPg/RA8I7
8jYmYfHvG9ZPEQUDmCs9UIIMDVX58NyXF6r1/bxVy2ZuPSLBAOZEK7Oe4Pe15lD2vwcdOu7Tvs+2
Uryyo5DgmgMs8LJ8qY6cNC1GVxUcoDq62hDalBx69ciHBoHf4fyQZAa3hhIMTglzCD5VcBeljjTO
nLh6+FzxyP3fUJavWB2HSs/aIG6BAkadTOsdPMsycGn9DQi4VdhC4oN6mVOQuSMWa61lKBB6gZSG
AXK0cKvRWWoCaNX7D4gQidcBinGCECAROpZmPXIZGlKTRIPc+OP54UiRTLRboc9LZeA7PR0OKZHV
izVsH9NYdDFv4/Hgq16/JVwlKYxB6Ir4dSH6hfDpn+T8am3GZIpIhLys05uGU1HzKYYkraHPtY0O
dxuKbc6UobfZD3as2ar6XqxLvNessQXr41OrFwOe0h2Sz05H67vZ0jZuG7JgAswPHEcicommSHAU
hHOYw16Wso4A522X967RgKc27ixUThXgJ21rP3EJr8HwNnQbD0Ky7YUjEAYD0hcDDvd0EXuT+OYc
IVQyIZDDA1Bul/zK5+1fXAR03KSW/jxwIIjUuF2qWAZCTkRkvkfQXRb0hduClcuqdueNUjqeTyCR
HreaiiEsGYB0tYHgr1b77UOelYOKyxxUMDd2tNw2V3DCEYJUZDFlBcJoFo02lEbtNFYPfESEm5oQ
c4lyp7VQHTveduW8dUmQxdRIuKB9BAkXkG8LS6fnmq+NEcf1Dvkmw/pWliG4HaurMCGuoX20oOk5
P7cyr4/aA3QAqbjOqWLvmGl1o9Hmi9enQ22rbRhAXDDKD6QC7WyPV6Lq5X8DFHcfZ4ne1gC00gJJ
4d8BU+24QJBo9jY1xufzaLK9jg5MKLFCdw10MkLYgeK8atA7XFaNEXypnOHdYEs/XDqD4AFBTZqJ
2FPc6+asxnq2WKdGRjdn3kQTu0ZbPij224fzo/kTJYmuCz3AeLpDnA5eQcE0VdwR0rRpEQwerUP7
Qq51sN/Z48twkzjgECPv/Djs5htmf8+v2e10N92+ovb2YB1MUICgrdc7/z2y2V1/jhD6VMOszmGJ
z1kWcfQLPAo/nUeQ0E9QlJ9+jljYEFGR6QRqyq2j7+iNfw3KibvWNQ/mTXbRvSpuf1FeMxtKORhl
dpV77VaoIjsQ1/iCubakqVBQBnwDnJxpesWjG79Q3AJPFedHKiFuX0bKofmC5+hlfU+9dpyilLMZ
0FGJbfqi4ARMptxlI5iymL9PM9zhuxYyfugqQxMpakJctei2Skelvs9EUT5Yc8HMhweX049IfW2u
jAY3qDjpLnwaHTPG7bjudh0BE0Ia2P10F4egKgw/zg9f5uPXwEKIg8f4Cvc5AI9BbnfRIUcHazse
z4PIFtOEc9UY0r94VhCmWC2tOmEMobRi7mcf7CV7zt7ovOHhJJUFy5kPqglk6CABLVJ3JN1gGB0Y
cRwtuGMQokVXvRMl6aHXmmOftIeITg+sfEXbrjMHOdrEtQuShxsdK9KxWohKUS0LDi8x4akohCgo
PgZ/R5s6qM6Ni8DOag/Sg+fnVHZimZ84Yt5zzNWGo8IGFpPH3/Qo9iqt/DH7qtuTwC6rjynaKteT
BVccm0A10EaCAmfBpxtzhv6JESwFfqRDMUWfs0NdIDkYj/6drhfX49CHDikU3yEa2RJoknl7FMQv
ohhL4lA8oCGH0cT1BBoGnb7Fw12f/ZoHZ2x247/vI11aC3RIaJmoAtbFNCvaFpQgIXA8jD+XzTGO
X5voPSlfO/V9izZD8rwHLANcNxTFwbiiCE42HvJuwvGPGUVKuet3E960hp0W3mp0x7UdJ1BOIs9k
K18pzdescQXnOiZQYlLBxeaoxu5jdO6VQ1Pv+I9vyhOvvajx6qcNLyNdPQp+i6XfE/8E98bmFK8x
S6c8T9GYS68M1da1n2r8PdxiXZRtP75CEvxZSoeCRwsS7j82hOxK9eeQOMYW57jU16xxhM0QjKY+
8gUnb1Epqx16O7XzC/2+RfrNre4q36GP5zf8xsj+HCGrq5s/xP8/h9HSi4+O2eK5SCA0lX07jyPp
ooRVIhUBNR9wzBExmzc3ZgFm5hFH75452kF73BUOpML4rfYjeJideF/dgcxjsOfX88Cyo2iNK0Q1
7SI6X/ABVtm8Bf0RFHKBtTsPQZbfEAO5NYaw43o11YtEAUa/S4lNnqAh7o5Hfmxc/6F41AY3d3RQ
5VE3+Jk6l+g/cP4m3bP+AmHvpbGp6EqK2Z0JuUtmdQfCK4ehoGPmd31VHzcGvDWpwtE7UbOd2IgB
mw9sX3jauwK5asiOBjdoq5gGV3NTN9oj39TZ82QbL8F+vkDz7Hv4xHdbiaH/MvtLwA6KTXTqC7Pf
RmbA5hBOXN3TXbH398fMYZpt7rSbymlA6uYZbnOl/9KO6HXO9/GefWd/cUcHEdU/nyBM/zj7EJ6k
ODa7+ALVr4Qd+RZpt3SjQkcJbl01IMMoOLusMbRKLZZRlh9d/dsyesjlPLD+9/mllfrUFYzg6ZKx
KlHTDRgUdzf9G6gj/OK6ICPUzzfDUzkWWEEt9G+DFUiwomROxjn0gRVAbiDt8NLJUGjzsw2owwYU
DbDBQaIC98rkV8si15z6a4s27lwb10rMd0p6NwbJhj+UxsywpH8+almHlUM0msz3e7XCoQJR5w66
CErmWNNxgtg2e5mrA1dv9K083WIeX/wHqKB01HJiMsTiVbW2pkInODkzrt4nGXvAfv6LwA4tuv9A
CMPSw0QZpwpBAcl1r46dQdurCTpqguOkXIT5lj+SOogVnGCtTWe1SrgwGOnIuAw9+rlTJAIhrvYX
1rqCEax1YKU2dj4mjiXaIWh2Ray6yI44yuiWW42M0iEhiQMvg0jT+sPnuTKMAHFo3JcwDK0BFWrF
bKP1/kYgDioHyMyDFMwgiIuFiWN5nbaISvH2pv0OdbdBJk43dpHvKODNzWInZGB1OZyfRZn5Wdry
nIN+PO1LnaQ5j6ziFItVZuBgrPWbdKg3HKTMe60hhFNYqUCuW0UYlhIhZRreprGdg9pJL7+fH4rM
paxxhLMgqsDXBYU5BFAoYuDNbd5485jbYeG1W0qdW1CCz69IoSWNAaiE5C5YgcuaoI3XqdurNHo/
Pyrpi+x6WIKnrPOEgREY1wfl0E12S2x+3R4Nz3LIbXkJeUQ3tRNH8+b9Bb8Nv32Pne+Bu3VRW/aS
6KTW3yB4kKzuhk5tF8vsci/LvWEudkNn2VS7VAIURH6cH7Nsu63hhI1QgXRjKjjg/o+0L1uOHFey
/JWyeudt7ktbVz9wiwgptCu1vdCUSiUJEgRBggRIfP0c1tzpK4XCFDN3XsosS5lyYnM43I+fA7b1
e2Nl3gFzKJgh1ClXdXRrghgUeSELh+AwSWKpXjvGhJjb7XPt7Ll7EZav+tRuOTp7H6wceKooIrS1
J+SDSLtRodwahheT4nwWbcbD6/Ik5/j6UviyWh/sHbwkWI/2gEJiVOD+C38HyBY8Oal54zxCibSU
MS8T42FJza192edjXlyUd//G8iHtFaywInAMHexY6UDVvFowXgNViwY0TcRN/FNyfkcd1wcjB1uy
XPzK+HtSi46kpv1IwFP8/TCO5vEgcOMH6D5doWsHDkU30CeZi/VFZlz13TUrAZ8GTvWNuL8GeeWD
HY9flMamMe+/N3x0+3+we+BdCtvSTbWeeKFLSImggBsgIjr1Kju6Sz5YOVglY5Ct1EjIJj27dLt3
d9nbUxtDD6nkDNRoNOv8l+/HdfS0fbB4sGRzx/uI8XVfiLOofibyohTP3qm7+ogVsIYClwCoKxjv
D+sg0uSmHm1Y4YWR1IGTU9XFTXglLXLiKXSkyRUmPpg6WKiygehSwPAUmsEefmfJWG/Jhd4YF+71
MMTtrkyW8+jZOlGtO+JOVsEV9Pmhtr9yk32OUrkwJqdUSEqCeSpEGQkK2XqqYtdaFXkzKPR+v2pH
duMncweDHB1FA9XAHLf3rXFr1VvLuP3ehHVqSAd7EWg3FfZrnnXwbhU6bYa0lRcTTcFUitxgZsnf
o5sP4bkZ3gzy3GPXglyJMp3g2KoTs3vsSYnxop0M5VA0Nx6mli1heoZWKJzztLx0riAvdde9uskt
2cv9uK1up7yFQPa22TNUZ86qH+KUstaR4OLTBxwcE1ZAzMtr8AFzkRdzzqu0ip5ldMmrU5WKk2M9
uGiH3iSUeDDllCma58AnVcburyp/b/ZvdV4/dlZKduW1itl+isk937yeSo6eGuzB3RiGHeChEVZ+
alPlpm4p4qHNSPni1A/fb7JTlg5uRRp0y8h8jNVdElmc9/RsobdiuSvIqYtjPREH9+/HBTxs4wSQ
wHHrAZYGGyL3L2NzIqA+luW1oObs4qnghYjdD4YiXG4X7qqSAIEUr7hCN8NM897JNTtf5hSDA8Yk
0a534kJ0jxxTcKjjUIDJ1wKc96BoWZVCcIoqMxinnXSAf4M8N0ov9QhiXJXRsIjrJikjf9vy81Je
GNU5WKEW79x3LpX35KsbwkhsL2CoLjdNkdadzFB3V+Z5o3PVpYHGy8eJF3dXh8X5VIC5OJwzCfAh
6tqJmB8keF3G8dWe1ipaEkA9iDfny3AVjGY+V6hDA7oAJeFTHvDIzrHBnW6B2Q6hgH14oyAh03WG
9hAHwAOWUN8B4UaTRCjfeac6/I/N8EdTB862U9BypfZqiuwhfSOqxFF1TKAJUKY+P+HZjxpD96hv
oYfURovY54uk1Ap8hA6MURnFIJ/MTRC/jtaTofbddFnzMf/+BB65mVdD/2PvwLFNYmEEb1C8mowH
MwCzr31fCj/XU/a9nVPjOvBq0NJ0uPDXcXnAi4IUMLTfOm/j6GrDg3AXnqSQOmLQsdB2D4olPFu+
sE8adhUWoOOeEguEqyXfEf2yQFqA9VfEyk6pkB+ZRaDTwhBFKw9MnYfXf8uCXkdlBFJ7r0gW/mMp
NDIDuWIndseRe/+TnYOtyC2ncoUZTAmLrubmglr35JRkwBFH+cnEwQZ0tBMRp8e8jYWb2I5K/H+j
9cBBDAj6KWROUSw+2Aq2dvySVZgst5oeR6ZTyatbVp+IGY6O44OVdX98SA9JKzR8YsJKA//mjBCN
OdVedXQxPlg48Pi1UUU217DQt++8zxzwSlpIk35/bk4YORTfcb3OKXFApmQG8GX0dip04XlPoPNP
zNWhIlXY9jJwO4zEnLyrStopNADS78dxrN70cdUd+/N6DANajlHRm8CCoS+Iv/eWJlEglBwXJ+WE
7VeoGasUHuNmjJ4RFLpZgi76tJIgnVTmplB3Y3OqTrAu0UFU8OmjDsJ2Jms2RgZmt51+hN1dv1yW
5TkV56hKWU0mp5vvJ+Gom/jXjvlbTvHDnqwLU7LaXvckURtJIG5EHiErWjQnmr5OrefBGZ5kFAoe
rWe4qa+noT9v2f33Izll4eDa6PoyCmcTFtAMU7CNPVon9v2xvP+npTnwEj6hGlplmCvqmfdhXddx
qFUYT9FyPUsji5own0kXj+I2Qpvz96M7afzAeVSltrxQFTgQ5n1bDEACJ/101eprKLPNdZQo45wZ
9gmrRzcjsl64+lFz+FJ1EEPol65RyaSFxypYRly0cwP0PKM58NW/Nf+NnjoHup0gfgfA1P6ijhjO
ruDQ75XoQJW/26G7n5ELmyyWmgBjnphQ+8hB+2jrYELVGNpt3xCZWHuBbuIybvb8Nbgo7n7Yt8Nb
d6J36gjTACBeH4Z24JrDAvRyFoM5+WZekofgrrlc3vso5ufBkjhZ6u0evJvylIszvx+kt/78w/Hm
gU2hjwKreJ1m6rdsY+/C3VU0rkCxcsLYMVfyYYRfSDkt3plshi0UOlNW94kGpK2+Dd3N9yt37P75
aGdd2A9jqryaNmMNO60T7Xzqnlegl1PLqQTRKTMHjniyqsFpx9WMZyahOquRXTuVtT+G5vi4K7zV
qX0YC1pIg2VajRhbFCM2w1N9z/ZWys67J/eu9mNywg0fvfM+Tt6BH0YnlSmbdZEEeyhfIff7MqYi
NjICROXoxcY7P7fvJVD5N/Th/2/ZDvwz/CYdyADLjvOmwgfbEXFv/vjexsnhHbhouTSWYa57w79w
gG56seLxnJyttM0KQ+qe9Nl83aRQZbE34ann9gmH4h04FNzafjX3sI26eN/G1pWLQnzsr+oY2bMJ
WEFwIkY6AqdacWmQ4ENDIQRQDzvbiwWdXHy0AHbmBG/7q5aeNTW0w1K7FSmp75b+ghXbadr0S2r0
l3Vz4iQeyTCsHwDaRXQdoDB9iKvQM0hvKAPaOgKWvJE0bTm0s4GxguRyAcXU3VL50ETJ2lOMk1aw
zubnOOmz6YOT04Ul4FYB+qIb/7wMUJNsQZO7bdQO2tlGdNV2+6F/6pzNEDxEXizRP2N0mWO+W9ar
jzeKF5tzcwN4aByVZuaAH1NdhH2x1bJJAn6PLAnEB9puSCMAKAWX8Ti8gH8hGcerUkMyg28du0KB
ciddkUOCZRF7oRsUal5CbWTG6IJtILfsba0z3u68/qwzWNarHTM2Rb3zmY7HdqdDMMVvBnnXzBeF
A54+Fpd1mbbsV0nOSzBY+ogq2i6N9DWtr5iNNqAc6u+cb2d2VUNfccnNEfEqewDpnVls62AbRg8d
vwG9GyQNzulyA/qawGrScNgG/V045m3jxFzuPf+sLm/8bm/IH1XwGKHgr/fNcN5B9K5vdkF32zYb
Jl4LdY+6CYvuArnt/DhYNtCsZjg/pgSZGnkTLggqrpTO0YOSEVCStE+meO4CAprrAhILWeNfVJCw
s36w+s7oXp0FgjkFuCwgQeaXmK4FNTX3TBhpRN7szkvc8tlcLiF/YHCSTCik2LLetmGO7ZfU3Y+i
34LfVo+/xz6po71ZXCGNJcWPsPmpwOADHi3ZrxNyDs1rFs1JI/PSzYQpdgaaKkbwHnr2FXVUbHbh
JmyegBbKW5KBP/fUff81dFpbUldpF9dEWeiw3bf1ymLwqmkF4yTWLtgN+ZhOGYnpXsSjGZvXzgWo
bDPssDuzRIPsCUd4xLyPXJQbRRZkdaGE/vli6anXTcMKE6z3aI1NVNIk7Gow4yJ+vPMh2MnO3lA4
ehRZf2LgRyQ0UXX4YPngYPrd4gcDLrW/4UFoFDrrY/0I6dIWoWtyG2TBBc/EftlWuyDlab2BbC2o
edJTN8ER//DpMw4uukqKbiwVPsNOwDQG00Xqb+CMVd49/QD3exylwb6Jn6Jf38/81yjo8/APrjmI
E4EWIkC9DERSVfvCwQbGeTw5p8a3fv+B//s0voObzmxaMCd5qF+1cXvpJs55lTcYZ5/KzZgV52I7
JadSSkcKWZ/HdnDDtZVjR2OIOW0foMC1Y3kPieMM+cf0dby4pBsvOUU5cGqUB1EzdcCz8zd+N4jO
HG9TzJeOsf1+wY7doh9mMjIPYuRq4WhRGtaj4pc/TW+rTbbj4H4V6hUVpzSi8+uo7DhoKtAah2iv
QUuaIvJm7cf8/lOOaOB9nOAvTN5RRG0erSV5BIM3EURicrar0+aySH82mznVt7jVYpRZYpGHsUxU
DrR/eubV8d33H/JlE0cO0OEA4zroJgD4/eDwKKNaqGkXCKOWIbfDPunhXEVwYS+33xv6sr4whMZQ
QCt8UNqhAe6zm4qoptyHYBMSb6Ar9xlkhjLHzr838nWFD6wcnElbOprOAlZAqgpub434LO5qMP0C
e7tzEgZ9WRSv2hOe8NTYDk4o46oNyr5W6P+8Get77uXqFKfl+is+OYGDgR0cSGQsDWFOGJhRm+aO
Nn37aBuOX4Nocekugqmmv42pnk/kMY/tDrQuBWi3B912ePjQa2rAZKSmCuXAjSnQBGY/qOHcdp5O
LNspO2vA/eFxpF0bVMILJjBCXJdac+5vyjP7GZSA5T68Y7f83Ltodl4iTiEhvz7L1nm1oZGGKo63
Up58tlwGOlIRaaAtscOp2wVm/DjEMnM26MvI1n6l5MRQ1+v4y0J+MHiwkFPZT2SYYNC/GPcEmeFN
lHg3wYvK5011Fl6eTEd8SQwcjPDAsRrewlRQwWDv5XPaJTK2LcjVJ27OIKpxwq99Ldx/tvZ3cuvD
Sk6MdhJkSWicSa2rcCPfOhqLJbOT9X2mN/6VQGBUJeMrdtOyPXVvHT2IeAuA8hXAyS9dYIvVdczW
rQKwCpBWuVVrFsvzTw3y6HZ1oALqrq2h7mERwR/DgEeYVgRb029IZyR+Zuz7M/6zuA6yAemQy/a6
zMdTGrvHNysUkVC6WEO9Q/mHKdRT6Yewi8LSm3sDYH1epPSnfa8TL+mvpp8n9up67L7s1Q/21p9/
WEzPsOlYVZ1KAhtIlhFim7GTkA36E1NlxhNefydm9iv+YN0+HyweBLPBVFC/NTDC8KVc4h556hxM
nDKucz+1llhcLWmwMXZoENn+npPghZ8Z+/pEh/8atn4ZNbiyLRDOYKYPMYAD5SLsnNUZ0b1r/Q6n
9++n9fggPxg4cAFAlimQkcKXj7MPlHcX926d1GZ4yybAUyceAe+CUv6AvrfFRQq6gmQaityq2pa8
TkA+ENt+EUe6v1Jc7ZrQiS013IWeRKrPIKceGF/D/HVNPnzugQORTdj0pr3ebv7Of1Gv0Dvz8+qO
b295LLbhW5trldZnztmcWH46J0t69/+MgPn8CdFB4OYY7jxQDzPW6l1vvhjTTUiSKHxk6LD5fnGO
Lj4SLBCVxLn+osVcS68ntYD/0qh1Mc0v59ncfG/ia4J4HQ2YI0DzhkZcLzzY5DML8DxdPTK4vD20
k19Ol7l3Dhra5XmMy3vvbASFfkLyIf/e8FG39cHuwXutLobGgX4HNjaxdy7Xe1Spwfa5ZFX19r2l
47P4rxEeBHuQlPD0WMJSGD0S8uCS7Pvfv56QwyMKlAsgLwAPIGg9wJ0Egleg9OqxJUtvI5D0KK6j
+VaxjcXoZXsK7nFsNB+tHbjB1ue6EhTWluhxKvNuPIV5OmXgYEP4AfFmazXgh3crFYTcfj9dx4LH
lTkL1R0PQJ1DOg/LXsD2JwcFSpafwku7cSNIjm6WqEy+N3Q0/v5gKTw4qN2MttqggSXimDJhVYWM
c1NftOUvSMXkpe0AXErHlMnoURGGPjg2PpgS3Qxe2F0WVJzY8V8RuzhqIDl1oS4MnOkXvhQoGPWO
ZPie5rcVW1E6AlQk4m5/CZASEiKjeeIlcOyIRSEAQFCGioCgOQgnXeKAbasXKimLCXofe+606K7J
OpH+PdH/8Tb/Z/neXf/vvS7++7/w57eOo4xSguf78x//+4q/sz+u6evbu/iv9R/+z188+Hub9+7y
tf36lz79G/zyfxrHC/710x8yNpJxuZneh+X2XUx0/Pv34zPXv/l/+8M/3v/+LfcLf//rz7duYuP6
20rSsT//+aPdr7/+dHEy/uPjr//nz9bv/+vP9L3t3obXkbz9cfvOp59onfij+/3HWL3/kXSs7A5/
0/urGP/607H+gdweevXXTh0o0Po4vup9/Yll/2MFzQLnBK4bcG5EcCOsA6X6X396/0AMCYlLuOeV
usAK4YEESBfwI8Ny/gEBIugqAxNqAdHu2X/+n0/+tHD/Wsg/QPh43RE2ChgFG8tnbwbOz9ABiwk6
DsDJCkq41T18CLNkyKRhoBgak2VWRRqVS9OCWYgsvPvdmQJQXrFwyuLOaSH9u0TKKiDvYtvP3DdE
s7bGlYD0U4AmY7zAgaMrBr/ayTFiIgZHIB3SotWabNA5HVy7Jelf/Wkq79AFZiAh3hAD5OPFPGmw
QVC0bA4FIMaxdDhovyEPGyQk9HsQ3VpV5ydQuA2dtPQVgZpCPULCMZqQIJ6W2X40QFkMnsiO0h8i
KFEL6RyTA+lflO6QOHLWRr4Yeqh2E7gwxniqWnRyoF3Tf6uqYn7GpI/hedf4jRHPrKO/iiFoxlx2
XXUBzgVSxsBg0AqBTzCcIUCD2MewoO87GaBevGRsEaaM1dAXP4hD2BuKKHraSih21PFCusiKTTHS
ewGCKANqAWQKEyUM9jK5ekHYIix7Y4421FznhTMk+scAmUNvVHdGM3P02YwRKIJYoPrH3okGjoNR
9yYkLkHTH1sj9ODAUGKpJYl6b1k2XatNmtjjzKe4V5F6UqBxRldsU88gbtKEvoRu11qgUhhgJ6DS
/Y1nk75q7aVBbgQ0+bczNbS7HVH4+R0YoWHGLWrY867n2mBbozCJzqOlB8uENqcQlEIuOqrjehw8
OyfCoJgRu57uoKNqIonvG+Y9rxvvhQSScsAyR0gyyErIjd3VzkNXCPHWAF4+xmYwm+d6oPW7M5Ty
QTrzsvKEFABmri72pgJD7K9gkr0VE1KaUzxHbl3Fgyct5L25s9SZlt0APpNpCv3YkgiCbqDK0osh
dplrFLtWhR5vVhwKGS/QWGCCs70tgyhtu94MM1mEZu5Dr9gBFZ5nvPQj6JzN2g/A62FxBp1df+B4
HdBirM8GB/DSGIoiaElFr44BVIaYQL0Ru3Qqgri2Qekfy0ARRNMFm0V4U4ign4GOb9hg7vt2HlkD
fuLWKy6H0e6LTJou/htG/UIe2BAN6BeQHqpNIGZrXDPmRbR4L4vtYpyRO1gkg860U5/rOork3qxI
oXfFEHXourZ7Y8IX91OToXbWBUnfN2Ct4CCWhP6BBGMMMDJGIFK/oI0JeODi2U8Oc130wDuMQCPF
n1wkPQaAT9KpqKj5Q1Lqa9Ci21XxQu2ItA9T70N4zawWn59PjVF7T5BCjug5U3OjQU4w9Tz6qcua
17c0YLLKZyQj3Vuztec+qRQv+o05z0pdcj4F8pw3zO7TuZmCCBO2kkTHcgqVkymxKPNuvU6xrYGI
0TFDQHlVYxFhxkIGCriR0fGeqaE0ug7a3hIpE8T/2botIOumo5n/XFKC9F9dK/qgDBs9vUY0zCQu
DQ+EKUO7hPvFFygaBSNK8a2i1rizmBjfXdm04YUKQJwTly1SmkkzdLNxFRm49+MCbmbMh6Jyptel
cvVdUZMA9QB/VUGZacTJhdW3LkiuZd+KWxOo71VMNHRvAnA5NHkVQcHHn22bYt0rOCVkjICyLUZP
7UnhK/W7tPWYI02K00xoDWYC4mBJ42hU3RQXeCjf4X6q2zuvJuSWNIONghTT5VYtZsiGZJCltCpA
6HSRm4D73jRiEW+ahNOT24BVlwQ1hC+UN6ufTQnOlzoe1dDyGOCHan4GTZHAwwDtYfXWaXwbhbXI
QZp28gm+pBxpYGSDIlTcRIwMKEGwGawNFHdwkYwLwWQZk6n6HDTFgCK6rF+usAeEuyGTW1Zx07vt
RWVH6GpGXVsHCSvtgKWo4neQJvciUHmA7SVafoNCELXCegohCkHKYg4hgk1bmkN5JuQbCeaDs4bX
qMphPt3iEswxzQ/fpmzIZt+G040K07+mjY8ubkZnBw18kYH+3LIi5GnspfNMg8XGz3yLP7s+xJsy
tTBe4rlJRX/bmxXfe9oH541ltf6MBbSZm+hFV1FKcZwfrD6CIrUlq8GIJ5uoZ1bWwZ0x+oNIK6e2
lguLl80l4W3xuxPEC2IWlvq+K0ehNr2Fjbf1HdkOyP1XJRgarKm9L8qATSmZp3mIB9w5UbwE1hyg
zik50vOO7DZOjwbnOKjXT20oMDhJVY9kyYPJ8FRsKB6gYQt6rCypCk5lBp1kSjPZhsuNNXjmc0dJ
X2eWHfAZDMWophNeSPSUGWZ51s+L48fDHIHyr3Rm0A5W1RT8mJ1q4om9BBLwUmOtAWP3OtvOEBGu
6Bk+LS6cSbVZVS8j/mt05r7l5ggixjpiEXDrRPjJaOvBR8J15n1KOOCBaasVpCldKVANwYs72Mzg
8QjSsebhvd01WMNJLdEtdU2obNGa1D8pbmcGwbkaLq0tdHctbKsADLm2nB+SayeMG0XFFfaF+VL3
nhBpyMmiQSDs2T8R1XhGroJxfobcWvvTAqC6wq1sK0yz00frVnaM+0q41ZNu+ugXtRuFoi9CBCRO
nBIf4YFCEMwTUWvi6qzCXe0P+J6Gur23N4ceyzhZUyPjwPRbhA6h0tj7czvHAvE7WleJZXh3Ic6N
Sk1mVdC9KflQpWLuRbsPKCvbZGgt470BML3L+ahqNy9Hg+90GaJU1LlW6QMzZEVPMqq7q2luvDYJ
G0Hg4aNuuLJL2oRJjSubZPZcT9dFAP6/zcydjiTziAArrouSRZmNnlAzaUr4p2HsCkB6q25y4saw
2j6dJDNJ5nIHf70gOsTTqptqyLz3HLFKM89VkZdNRfcKPa18K5oJQZryMdEbXeqCXWpiLM8SMCe5
8aTUv50B77QYdGDop/B6VbR7MYf+nEZjp/f+4PBf3kyMx6awy/tyKbkfh6OKfnLWNW4MP7m8t2aA
J44WvH8uZiNqc6UN0BgXkwCCYnEHN8b/JFs5C/3qDFOIpBU10CkyFI6BPRqakOUWi8kfJivA+iy2
CC6pnPiUkBkOJVFUeVNcDUN97sz9aGc96Ysz05O9k/WDHG8YQtpfqmy5FWsi2jsx0P4lknP9qxzn
qElNGbQynqVDXnpVKhq3ZGA/poot73hx8etakQLEDtqM7ocgas56paZXhLAF1g/5tDfczMNNx/15
SGRnBchBDrx+IB6xftvDou+irtdbZbQdvrg37BdpGu3tZFhsiK2Ouku8VHjAoCe8Q2wmyuhnT2X5
uATUew2mMsLqT4L95Br6a8nULNF+dHzEWEVVVE2CCDN8brFTLuZgAiCiq2p0ydeOgoQ7GynIVGfT
pmhF0+D/VMHS6ngp67lPo85QLZS+Av7T73uFGmbDAxAEDhO/L41ZbdtqhqgRK+fwekB6ZYJoz4BO
WVfr6G5hSLIlgdDLzoLbL+M6bNQj/Jpp4PqhwwLfHHRlYmg88pPZEbLLapd64B5bd4vdyLCKe6Bn
myxoBx/C2eHgqXxY+PjObTG8uEYtQBiuuqLOVNWDJdq1R+OxmFv15ne+eV/DY4AfYhwNiCIi0P+x
1M0wxkLXU5dHo6+3WhegSS5ph+SFUwpQgRVIoy6Z540yiBteER4XhQlBJ+5pCFnbCkStCbGGhmXM
aEaQK9aDg6C5r50q1sGKCx3qBiyHXucivVosbtjGiJGN+0IUyOFbhsvP8E+KB2QGDRrbiLXQfsPY
spKRhKWTlWO/uBczLRjoyiLte3FvUNAsu770H33LFVbseBLArVAiak/k2HIbDajgOY1lW3fv8yz9
KCsUYt4UvLGgy62XCLeL4Tv164hd0sbcmXEB8VGaL7Oh8ApE55Pw4R1aATW5IhjDhJswCnDT7Dxh
nfm11RDveQgNp4To3qAuDSOiT8VoTyhw62gMsxGpioeqLfswD7RRaUCC2q5N8QpzdcKaQr2D/7Jw
8UmWWSdc9NDWwHGZtgXQ+l5W2FQtsQZEqIvt0rTRp4fnXpcC2otHJGQrFpa01ApZTHvqV7k7q3ZB
L1qPx6UAbA3bCJ1NHBwq7VAlnTeaY+w3LDBid4KvyQXEaHuQIpYzlqYqjSqlntXyjVjmAbkcawzz
unahquf544yXR7lEqKW7YJeIqa2nAXzno+g3NBLtBbSEpJ3XZYiW2H42QGfZenBl6TgtAWT55GyR
fGKoXyeBtKgAlqlgoLijPgH9ilNTNCWAss2IA6VJue2cDtfUXPgjQCadL+tNq5sCuLyus3gqQRnK
dmNIQwY29AbPhFouDnBI2kO2musimlIPN4sTe87M2AYBjbg3/KZrzgr096HEQnkDl9FY3E8p5/Cy
svS8y0i3TpiyUhm3c4vwdiOGqUYRzZ+a6GJaugXp9zLE0BoVRb/qweAy6YP1TYyuaF7kHC8OmlSe
L5azprB6sqXuKH/0tJmMDfeBRoi7SNj2mV2ZUfnDjPrRzDhKo33sL5QiiAUed4gXahGR4rxUUazF
Evagyx1cdL+VuIZi0ZOo2/QUWysffEkMTG5YI/R0KPav61RoqhDUghIpnoXQ55NegQzBMElpJbKi
U7hpLUGLs8oRFV4+LW34lvZBXe3soCoD0LrMPRKFig71Voclby/stiBki/uflDjfo19lUQTtxx03
aYcCZ7EEaGFDWyue5/PMKpDeESyz7RlivEaojZ4ZECz2YPh2As5z7pusRR+GC0SzaZS0v5wriKTH
Fm01UoaeaiswtfuVleEDmy5vhnJwMu21eOyPkzcOWSNEgUZhPBJ/16bS1iZYr3ckHo3IOUPTDmKf
UXdeeDXhvU4vjYCMOp0h4Nji2kQicBd5izulZb/MJINAnE1yyICh7Vna2P03QtomSRtov3g5D+vA
So3ILLqNaxZFMKURQzAYE7sfwlw6k1A7NXeBulr4YspLOnZTe27BR9CbqOMDuS+CnoLmhRRSPUuv
xH6MiaV1cCs1Hpz7yKFg819UI+Ycit/G48LlUJ8p7GqaKJt7Xo6OraK4n7gkVoh4eqpxHU89W/Ie
z9wBT3VkTzJsKADg5xrjT9ql0tO+GXsL6CLIOkCWeXZLyI5FPoDqfeuP1dauXW6BeXoEJBPIkapH
4yOxROb7LII4GO+MpzBoW5RcO6HDFHm/bk4XTDFa+5CGG/eDI5YRNypZjM24lM6S6X5SfOM7LV6a
oatrZKS4ZFZiI11exgBvMCtzaytcUlvbdZVBVxK4RL8HMAhAUyi/7XDBg7008obBv+0dt6pvp4BZ
PXy75u0maJzeyj1FpjkBswAgnJaWJW5uB1O5caLZ2RvhPC0pkq1+l3C/RKVO2s5wW/u0flUM+j4x
RzstmpSmAaHvILQBeMCEvAM6Pam4DH0WXJtz2aJQJOn0Eo7WsNGzkOHGxonys3nQQ5cyfHGXdcxD
SFh12OuKucsdscwijAtdz2662LTHyuiQ3/tmB+xkpSwAFZGCZEtWIylIsqEJWJiQzgq7zCUa5Fog
eCtjj87+Duk3lISXDiCqZBF1+xzOc1fgoRONl0R3EN0y8Nh9IgMQqpFkC4+1j12bFFMXvFjEbX4u
1qINzHnY4a1lLB6uCEnkGfgCCcDFNuYZ3vJ/UXeey3Ej2bZ+lX4BdMCbvyiUYVXRFSm6PwhKJOG9
x9OfD1TfGRbIw7qaiBtxJ5qhlkSxEpnI3LnNWmuTR+Q6T4hne79BnlYt4yEH72xZT7FQS5E9UlwL
iAWzmKsk1BFiKo2seuHwIxdgGWVB+8K2kob7MiA+OBssr79rmqQNWPyyJHL0zB5XNGq7JiMj5kVN
CJ5YTGkcNrR93V3EeRM0Me1jywpHKhOJnpVFk/qe7uhCEsS9LeQ6Sba120h9uanZJd0FGa7Qg7fT
41pclZKeKReVIFktsjhNokb5KrISiLSi3mjkawXNq/IbMbKgoGoklfSl5oZR94tSvyzR8BMKnlc6
fikKOO4Q08lKUCQW01spS7RiaSq93jiFHqmB45nkjPJVNpQiROlKbYoB6IUv56qwUnWXdKff+tTT
2zIQGm4AK9Y3saG4iCoUGVRiYsF2XKoRARxwtIbM+FpNYSKV0LmNUXpu48FqD7EnJuZG9V1N5WXr
nnFII3HoX6tWdfFQy7ghqtx1gaFla5IDIiFMUngaNw9Bso+5iFB2aH75UH+6czEviexKBH1bJPpo
Fqn65OoSykR2R/NaOko2dIoqfrrosrpPtaxHzW3kQtaDnyG6RAl2k+kkx+w0q+oQ/HNqaeoDDrVf
3WreaIaTAqLpv8iB0NExC+Pd6zdAN3C+AVsHeWyrNbVQ8phqG156bI3swIXkamBYyzDPHa7JeqmO
cbENFW/4UfoS4nStqWTINZuNcSHSpZFsGBV9WxXUcUP4X+hOIQuNtuDFJejljXqxbQQqC07t91Mn
xd6PX8XBLV7zLJDualpzwOfuCjFdKoWKexgUup9jXPswX3tw6HzHklIkiNQoSFOnFGpjb+R1KW3j
3EIhvMtNl7ZQkgrQvVdSs6ehaSAh2uLl+MkScThWTMiHm0owgRt1VdHVW2WEomGbrDc+bBGZeEVF
KiWOaVmRTFgmVTJi/2SUSBGJxYMl5f6LEMYaWO4hEm5yP7MyCgJ5Ii8HskwjDTg42Gdpn/lXrcwn
LdxOqM9JFXkgKItO4NesDpYkNXvtKpUzBIQpAZieTf9RFEsiv4tfMjPt7yrwWIITxGYO7FHwoZ/R
YT4fOdpu8CaRCWUKhi/QlKzUJvSE3FeyQwXDA2udme2vQqlVzLms5DiDbi1Jy3DoyocsVXImHLfy
IezqvnWkepDAJqneKjDi6BClvQ+cx/QFe6z1Aj5mGCaLZtSM1qlRCid2kKf6itSikeqIuemtuqpG
l53dTDTeK1LRL8Z8NJ6yvtNo3+rJ5WtrNHrtFNBwrgdDrL2lORpss1Yc803E/j+4qWFWy4E0+0El
QMkcgjz/tcZFPJAOYXXauoR5ag0NCUGBthIsSaVdCQGKPDxc72J1Q04ySlhJGKzy0kQQTE8D4Kux
QLc9+EzgoNtcHc8tI4CpUvYjDqaQu3iiYxsSNXY+6T8nUQMxWiJkTbojCkvzWaBxUI/Jy5O3zIvr
11bxAsclSeQMBYZiL7ga13dQJi4xOslorrJgSAU7SczoUcUbHpwi88j4d8LQ3bqUX5C1jwWvoxQV
9KYjSxNcUhWM7ryHTQOVMlTDV+IoJKUJIsx9EoWdsExdUXPC1tTlRZnmQn8mByoY1diKgzctFfWA
xugpJRst18ivqEqInxx2kjg6YS7SeItXq9INWtULdSmQJZGWJdbP35aNl+Ei1ySQssiKCTDFCJJH
gW0U7bEQpFvPi1sR6Ggg1isrMSvwNpglFYCNh6dPPSyNpgwNJSHdLAk5c/oeoMlX6vqN2yninVm7
1rhKRsW/VkqxYBeFIzTSmEzTS4RxJx3SmTUit1lLOE4aQxW3ZZ4XvwSCfNrUDfyt5NZozLhSdZE3
iQwZU8+E63j0goAEeTY0tlfVlL+aWHZvS1WCMZp6igTHsIQCYRcW1ZAL/ELzOu+zRqWdQMxPunVl
FbZHAtjYjHqii04TF/6DVfTo1SWtom9GV+3y1aQ3QOsIuSjI5yA4Fy3qNmxgsoiNfEP4ZmxdDz95
Wamh1juimycG24sCnQ2PQ0LDF+aLvlAKpUTeeszqt7Bok8gWUfh+MRD6jg46+nGWI4tTJphcDBUh
xF+aQw2tXdjpRqpc1JbWG6Cj6vBBT2LxuiMIq9dqrpa0jOX59oUZWobdNe54p1J/yhfcdwr9Cto0
f1PzbISI0Mm4GpUgwtxRDMk/tEmVPdNfpYicQSyqu8LKPHgJeZz9xsD8UYn+PPhVZlX2Vn9boJ8K
+Td1+fpanz/n83/5/2GVHmmQ78r0t00ZVX89py9/LZ6DX1n111kV86fqY3n+/SN+1+cFQ/qbEriu
IkeKdA30Mj79d4FeMOS/QWLp9LRHLR3I1ITv+KdCL0t/Wzr/2qIBCGgL6hD/qtDzLdQyLfDstIGl
ESyItj8o0B9jjWjATM8WmiCaBh810WtmWKNBGAR6tI3eSkYD6m5IuF6kLssc+KiRXdXBGxFRfqdI
2fOHRfsHKPARGHCMZf1nXAs9LxV6NMS7GexuHBASy6kBrFg52WmrKVIg+l0EYtq0f4R6+z2WJomT
esi02HNCI0tJBN4O3io2PY5hEnirSpfH36CVI8zKxxlNT/xv1NbvUQDjWNCkphc6BwdVlWokusQo
OsHbsq6SbmW4UrSpQi3ddn6f7IUMGpG6xt9Ozr5fzWMI1PvY7wwtGnAg2mMYs7eodQ3+YMzYPWJM
S8NX96UwnmdA6ldyiShLmavZCTDUFy+QRnWGbGio/Esgko9hHQqefJ2JMZ6CWwQLNxWpJJshxcVC
80+Qfb9YWfTfDKDITE6nTHI8lGX5edkJAnREgtYr2e1FmIRpcOZqRrQTquFJo7W1ObbxJq5168Q8
Z6Cv32tLz4ZplhNmUlWOR59AKIytCcu8zYgycmNci0OB49/65ibppBJhn9GwzXRoVgEZXluuW8GR
zM5WxujBotnWwhcD7cSafLX80BOw9+xrmfra8VMhouBXWaYIS4SxrJVecFPSmim3PYQhT8HMJoTO
bGfTSZvWI5qqYsT0yYZ8QPBMzkwQq4G/aj0r22Wtq/30MzN+SttC+1G0YutY1Lpzah5nTbQXCio9
SkMOPCh6dEbberyO6A41njjV8jEa7f3F0ENDIkgTVZQ/JnzTx8ciK0V70AofV+6VBmBPbCTUDQYz
o9xnSeCOSVLext4gXZCkUEh4djS1RvJ6uLAypdt2cifcN3rPTw1STFFMBXvgpWleoAwJPzVVDNep
E88BoaDuA0/4mUS9QoXSN1KyCUG8CfVOuwG8DPjm++M8o39PUzOpPBo6pxn1Zfb98dQiI/MBO/J2
S9+IVho5lp1hhQlcrkzsyTVkvvhG2yLqVgOOn6Oo9NdCuruVbTDW+eSq+MN50pMjXuRtbt0nSaXj
s3qe7y8lZTjVTkn5fEK5vESAiDK3mG6Isx3SF+TDs15zl2Pm0kutDJsCTFtKHKOVyS70M+lQxT7p
aTNJm/MxVM2rUAYnRSnAJdohV5rYhqrUCs8vk4khJYdwXRfzF7VsCcWilwUcVhPsCH5PdxVQLr8u
3clZFVDU2xETaFdBb8WHINYWXpyuvEA0a8dtanVd+JW8heOqHWhIRHFfqvrBzqTBsrsxHX9ENBb5
EQKI+1WrdbOSGiTDv3+dn88P4pwiF7UBeBIe7eysKq1G8lEBoEFtp/0Rk6xcp2ahnbh/vh7FRPsJ
5W7QfbN3AIo3dKds6dLyzMrp5KkQqJsnpvLZXWAqBnOZGm1abNTjjSlkRTAWWucupY7gTwtH46GU
wXZ7XkobhBbx3SafynJlKp+44r4YmW5vOAOSRNMe9CqPRw7xpodArqxlqynUhn00jvwuojBY0hjN
M350XunfCWZ6UjTys6WdbAzbGw8CKOW7dsAH61f6OjFVqFhLJRPpMqP0pnuntGX1LFch5WKr1AQn
kURhBeKLOAKo1rjJ+klAoAnlHK1C6DS0wROHl7By90WHpIHsYjXsKI3LW1cOhV3rG8rtSG0eQdo0
9Q9ClCa/dArKl0puhVd9E7nr77fk5wP723Aa4DXBj85Z3RToiyHPRWvpUxkhBW9aN7lWHKqoxsAj
i7MyLfUC4XZ/bQl9dGITyV8uKQeOgg+y77DLj99lNKrkk8TSAlyWN+uaNNnCFQASpUJurMOoaC9j
Ks92PoAXFUKo5YqkRasxFpWrRHaHZZGad5FBMQhkwOio8tiDgDDSTZ6RYrQqlH2SspOdXMxfPYV8
RZOUzzG4k4taVk72bp6umePbcWJ8YqsVWjug0D3zDxCFBJPTGshqASw6jJgT21WtYOcnNTlO0jPy
YlIJOgtQfaPIV1hnPYpAV25ZeXffv9T3rTh/FGTtZQPHmhdkzB6lT2NFCaKMM1JGyCuITfncAhe0
dWol6ABKwqXhjyIhp5fYABZRqwbELSllfTjxIJNF+/QgGDvN0kD/ftpeFm8z7iqfBynKfdrIZ+Oo
iWeSogd7PDSYVihxLGLF2w+VoG6UvLLWEr0UUSuTtROb7YudrrDD2WwwBCiVzMwiVG83EXDslkWV
KT88PzLPdU7qrpLSAmCVZ6wNT3q2wIjvACueUhH4wiijUiNhLYnhVBSojnd6Vri1EdIRYNlbrnvu
Vpa5UhK1/O0v/L8IxtvXsm7K17+Ixau/qPq+ADjP0v+CsPydvsoFqtD2Zorl6E7xYVNOYP0jNP2C
85wz1yz9J0D/GJ9/+Vn/xOuSaE24edwrjjO9Uf4NqBemb5EF05GDtSxVItD7V7wuiX9PkpgiAaCB
WSTY/1e8zrdoliPTd43oDP1KZGb/IF4HnX98tiYW78dl+BQNeVVA4UYNzyh2+jBADek1QQ9LTQeb
/tS2NFxEhiN3pDIXw/ij8Fbk3q3SCbWl6S80d0v3UvLiKlIzKvZ3Y/yK6O8hnlmU/Yor3b0YrXWO
AEq8McZ7s9mHxkvQZot0ABBd/yrgZap717tt3TPfcxCskejGoD0H/o0ZXQjNhZFvC3lX6VdkOdXw
qq126OS1O8HdjWhYk74HNxC7O4kWgnJwUdLW2hjGxVhfGOoaFIQtRj8x5K576Kw7LbjMwKZRsWrU
i5LuSpVV2mm7yuPzJLxS2zNdWiGbomVLPb3tNTtSFqB7hXAjl2d+9yy31Mwyn0QjaLXmkAw3Pres
eCZE99L41KIO43MiN0l9pg87r1uXfE630vNNiAKEtdcll37OiO44MtlBqPXRZT+sdQrWCDlae6lb
hvGuQsLG3yrd+dBeoRdUuY7vb8f2UchWMX6J2K6U8ArQh6tsUJ4pxwdH8zZCv52+stWo3vv9dRPd
0hKYXPcuSc5T7aJUb4rqxo3PQ38jaDS0XPrmMkjttLCjkUzretC3pbBBxkuOznNpJee4uL/Dyz+y
KLdZwtd/gWmYIr//nVezLl/T55fnj+d/+oF/jrsOf8YwaYUhQZLhAjK4yv5Jz/EtU5QnEjRZDnyk
Sbrpn/Qc3BoNcWQZL1uEJ6NOtugfAo1E5o5sGr2NIKNhpcQ/Ss/NPSULUpdu6TwiuQ8yVzN/e4Bl
STxXhI4SCuGiUgu42FJbbTQIHCfiB3nuYU9j8biyxqRxy+Y+ITVXCoBxBUpBs4TzuGnZtq6qO6Tr
n+TIp+14FPtLvyc27rz8Kg6UGMAOVWtzgPWhal64APew7prR38lRqi71ZKxWgwdNoEuyVdJmoZOj
OwkaUsidFBipPeIJLkAEdTZVwYTKRzaew6BTrj+88KvfjsfH1NwXMyONOnW5t2j7I6uTj/DBhTfo
v2NFLsOPghSvasUSFxIwzKWslQAcBFUFTg7PYmwSbfX9yPP7nzVlZIQgpy2mGxMD7OPIek/6w3LT
0JEkKDRam6TOKIKe/H6Ud0r+R3+LYTQEkqeGmyq/M9nfH4fJOksKGgq/TqeFbemAu86XUeM3jmil
BqLQpVI6MirjE7jcc3/Vbug9Dvl4T8V9mEy4oN8Ywrg1hkhe50lSl2AhMuXN78zgurdGANeS2pUg
xdvMs+ywacJdb0rhU1j23DXGhHRIMl3ZKUVUw3/S+vv3Cf6ROfq/rDb81zo479vyfzdjd6/p69i8
xkeG7P1n/rFkmoW5oligA1iEn2ko7LX/U2hQ/iY4wRzBB4SRjW36tyXT/sbm8TlT4po2zpMI/j+W
TPybjDnJedo380NTNcL4E89lfhR0shIUOyYzRnESRuLxHp0oOcIYDa6TZXeS+LP0//CQzz5fnx21
ulM9JKumiFHfFPp9ID550VWAR1RDa8nEU7HWPK6YhtOnLwQdMCpz0WVSzsB2otB1xrw4D7p9Uyno
u3U2VLeC/H+nRE9j/xwIyjKl/t3eqyq4W3UrjM9D9KPrb73m1lOCU9qNx3IoBDnTUxFZq/TiRiLE
mgKzD5Zu9MvC1FvfdSpAzbV2bxiDHUm7foAFAByhdrG7O6n+w2Q0u47QFxqyIk07ad5JfqAzEVa+
GB3EiyvHkAIQ3GbSec5Qt+Ov723d/EbEv6ZgRZaLrSlT0Zm95rLt6hJFNNOBy9OeV92gPLdqh9Rt
GCRX/8FQIJg5FlSN8PmPFzODaClaLYiIuKjHG2306nAxAOu19XhMfnw/1vx0TNPi4mUh4TB8vugN
OMWNWhqGo9aZRosLcqkk4OIT++OrUXS2LIrEU9M9fJOj7dGWJIYRIDccS2tGdL8NY50Cl3a+n8u7
DM7H62iajI5XNLXsoHGGMvNaci1QIshOXA1Vj5iGqij33Rh7KFRphrsNklJGTBR+owM4B/eauuSv
MNWEUx2+v5wtWQgcNBIibNLj2RqNX6hRNhhOKIw6XWVIj3fVWJ9IMHwaxRSnNr9YVdQaaOuNK/jx
yFWaXxqp2yhOU5XBekI/2FmX++vv1/TzKJNAKRVfxUR/mRzP8Sg0QGo7Xzd6py9EcVFaqWz7vnVK
Z/nT4aKpNTWlqRwMMFR51z/6YD70Sqda2cKUSeH8bP1CshZNrfiO5AX+KZ9leuKjTTIba3a60Iiz
Emli5QywaWnaeUhMOKRVjc6rexYa1ZIc4H0G9RcF/YUHqIh9thQKfUUfzA2s8I0Rw+7p4d/oqmOI
AOAhYduKIv3oTzU8+HJZFNK/pLOm2szsUUXJRTBH5lGVNMxWtak8KBOWKgjL9MTR+eo1S3CZRdIM
IuoOs80EbzmhwbLSOy44+/MITc69QFL6xJYlT/Fp6dmsXMTMBYGA6Sk+vObMjYKyL9TeCczWWOqw
XOka1soX+jDSL8/0tbPvN+98PHM6fMxpyjSjiT6X4Wt98MSNgHgvMnJQrdJN6akrWeu2WWH8qcNN
LZAojhwRJTQSRbNXBUM4F0HeILPW0rdKMsfypvRS8eH7Cb377R83L7gF+BJszynri42brSDoQ1ei
Ejw4qp+cmbRqdIZWejB7ObR9RHbTUloI0dbPfyhSt+5rFXH9H0YCJTl30Qc0R9swd5pVPIzdqtEA
Mvq7uIS9pFZOIpzLKBGA8rJNS7DhyFg+bKvqZ909StJjT1NDNz+TIOGP4osMYlYU7g0FMLFeLw1Q
bVHwktX5E3fHSiuBO56Y+GznTHiUKftGJpOkFkHNbOeEKoB1l+km2Wj97CNPfcqSePnHg+BNUNPF
EhFlzz3FUNKB2cr01lbpBAqit7024uxUn/v5SWMmDMJNNalTTO7t8UwgVZXknqvO0WoyZ/Q8AKZd
m+F/MBXWi4QikDPc81lgplud5hqoS8FpqJS9ZtCMSx0a88T5mqzCbDe+iy2RopDRoFSm8/fhPCsd
A/tF28Fsjxq77mLrxlJC2HUF4PzMC5RFhILFCSGx6VV/GtQgs83J5gwYk9H8MKjrJRn0aLZCi6DY
1ijL5yKVAbuNMRh7qDLwlaTRj5wY/Pif70KTjmCcca4q6qmzd6cpiKglUcqqago0p1JwnaHT/6xX
MHaeHYItUVFKw4X4pKeqmEMATl9onQj5hlWoxc1W4r45oakz08v6PYw6xV+47ChzWbN1FJAUBGWX
IDKmggxPYwqHxSB7V203mADZkafwoz4BsQTpIkT/aFl1WfVo9fFGbTuF7dTBqIsTcogGfS2kU9rs
01rOXzOlkykPxWkkS3b8mj0Z0m/DPUGz6cqToSOW6U+tl/LLMsgmWxS5B11v081IkOTZqeRV11U/
0VBEHT4zZEo5/fW9eZgWZPZEwCLQrsPFtHiqmYkv1VDPTalpHKNr1E0yUHDjivRXcdOdOr5fDUXW
iBAPGBox9Wyj+ZIFsqquG6cRYDIszCzrr2HlKdlGRFOkXX4/senBjyeGHUKNh55aRN2fAS3grnNJ
bWHE0TfMll25t2HaR5tWBxDt5vRIGxVxQwLukItif8In+DRVSQRyQp6Koizs6HmmsS5d8NViCMc2
QdphYagxt1CJnIq87vy4lE7Mde4ScDVTUge+pBAiMOjsAhWlWFdiCNLOEBZUe+uHXOl62zWGJ0gG
4gl78clUSZRRNBmBf36dmuge72FBSNK+NI3IcZHeWIqD0J6nzdicgdFtD5URtFxnXYygvWeecEc+
Web3kSf/h+X9rLYYC+gHlRV8bX2Y8vVCvoeq7IGl959gQW1ShJ9OvMdP9xoj4qoadLrBQtLV83iu
gVL1JHJ0zGJRiot88OKJkRc732/V2esD4Yg9wAXgCFINA9V6PEqiNVIMbyZ3MinUlH1iwqY4gLcG
INV7eNDrzO+j/MSNM9uiDGqQahGVaUwA2nPfDi6ul5p1mThwGatfQVxH64QbLrMbzVfIm/0ruXb1
+9R9TBnPlnEaizzqlCzjZgP1NjMyE83VVSJII3UdSNdumLu3wUjP+D8fBeyAqsh0nlAJ/Y+X0R2H
WsuBgzpKqUTrUfLD51JR/D9dN/aDJYIKUg1NwmZO6/rhpg76wtMz9GccDaS9uUqUKr2XReQpVjSw
qk6kGN5f/QcrRrgvEgVzbbLLRKY024DDKAO5h33hBFRKzTMjV8kBAN2HlgRfPlavRWgQVkM5axj1
S9BC6eM4iQbZhdZAJ46lFMkLOUAr4ykp4/InqPg0fDVToTzPYj/tln4a1BP/PJBhP/SuqdNUbJQr
0/HCyDqRVPy0DZgMtSHyJeCUuf1mS4e2VSCMOZNRUEBaZLGY2nDa3c332+DTaVIwTUR7lJnA7sqf
vMTBKtpBKGOUbwpZtxO17lOnI4BBQkkshCeJ20c70e/w88xANXHLGJPWGzZjNrNaMAFmamnikIwq
ll1oDbYW9KdQwjNRXxA+gFR1it6UXtAt4iAd771Igr7QWl7iFJBzYND63kVn0jZVbItxK3VmflPE
ozyp5ADKbnp/WZtVD/+96NdGUXmb0Rqk++9X+6uZ64Ax+JIxyXOgdmLWapCEfjIp4sebANrzKhRK
5U+P9jRxvEaJOIb7bQ4L6vshgMLLKGGpBTcmsNGrLhSKEzfbV3PBfExhPNA43Ibj5RUqU0iVUn1H
zoy7ACreWg6k9D/YK3gEIKDxA2XyNsejRBBtBfh4MV52G67MHmyVZginqlhfzoWZkGJhIAD7x6OM
Qgv7SqKo2LtS/Ia6XresvAK21/evf3Ylv+/Iqa7LmyHzQXh5PAz3ZgXBlmHiCsIRDLPcTgE1OlLt
1/DzTXABQXQqlpg+9NgoSlhenFVyaoAJxdkKjkHtZQF3pmOaKB5IUS9uVGDlC5jaye338/u8jBgQ
fEj8HWbJLj+eX6RplSZbve+QRyQwAuaU7sMRqQHn+3E+T4m9QO8icMgsIhfL8TgopqmI5pOCTL1I
f8g7goDCrqpABoKnAbR7/X64z69NJnEtT9GtRtg3n1YslTqqSvQFhlNmbEushEYderCQE0xddR1B
49+IvNr1nw47nWMVBBfpP5Ok2fEswyENFWGIhQXSCUW31KVKKNZaISAe1pSDZkvYrNCBtV6eKD7M
ggG2KQOT57UUCwAdfuvxwKiAtHUv+gKWsnN3cPGSs8jwQijxwwBMfSjWQhwJF4WkhI6YpN2JeX++
ksjwiBJuAykSesnOhqeMWPZxjP6MIQYBovrW6CerJJFCxIwShVRoLputdGJLfQKGzmp4c2ComMZN
ImTUCO8uRzuxX54C+yqwLz37wrcvrl7XP7ZvDy/bm+9fsfpV0exjZXLaeh/8oxFOgJawys5TYd9d
Z/YtFFv7gT/8fN17dj/9+XW9fLx/vtjdXeyff7zd/Ni9XHf2ieewZmv+Xrz7+BwzYy7TalzWpufI
7Ie7a9QR7Ke7h7vdz9eA3z7w9ZTYo3378/Jwdvl0e+bZZwf76uxwONtfHA77xcVyvz6crQ+H7fS7
5Xa73D3dXOwX25vt4vHmYnFzs7u8XmzfdjcX22tnt3s74Su9b8kPRm7+/PNG8ESWmSE0PP/50/nD
9XZz/nT5tHt4WK9vd+cPnr3cH/bL9Xa/PBwuD5ery+kRt9c317ub5cX2hEf17p9/9yyzACULgBZX
yvta/pxeK2v58+ft65Vn32as5mgfXm8D1hIhJn6bTb+uX29fWd7bftpt9/zL+9y+evTtt+fHi7eX
x+dr394+X/P2H6/eePvXN293by+Z7fHf3fUbnYQS++F6v398ftm93fj29cuJ9VVmJvDT+s7OpBrV
wEAA3zvO6tzZnDvT/1e2vTxbrdYLe2EvF/zB3jibE8fyHaX63WIqxwck97I+DtzedZgh2/D65W33
85J+TfZPRJDtwwVrldr7x+3d89XzxYk3+aVN+FjSnr3JiGa1otFR0uZg/oTVYx8C++fPq+f91fPj
1cXLjWjfvZzayu8ZxI8znlcsZjMOagHcvFQOjrQvr7TL5i49L2mxpV4g51nfl7vwbrgaL/zn8S24
srbusnS6U/Oe5vXdI8zu8a4vYiSveITsTrkRD8alepG9TZ1jlGuy/t2ViXjAD/EKYYjirNool8qt
eiKUm0b48ATvVxDJrwkLa5GYfGcpfbCLZitmCdoaaJBpJuS7JirsLgz7E7vrsx/BTcNYskQHUZhs
s6VGdyCsKJy4i75sx25fonCj2rXPPeBMZP1q8b21/zQcQTBUpQkbMbmZxszL9Jpe1dAfEaAXjeK6
ScK7WBHVjVzUwQlH89PycW1DmYM6J1HZR4bq+NQIFcJkpe/S0ZA2I2iLURiGD9qdWL6ZUdApqZFZ
hf5GFEdVf14s8bysmMSXUCvtivQgmw2CgMR2jyhWoDeCUlNqA+3Rb/9wFRmVgOM9U4iDMl9FoBFo
tDZQGyO3T7epHpt21UrRdVeW3ur7oSY/8mgXsnj4Xew/kmgG/ZuPl1EP+KtRRV/Yl43yDghcj5pt
E0+tQMJIEb1zEoyAh+uw9hLLhuqX9n+aPyEHNCXnqfPxSbTNOH6CuEIIWUYraqGg2+IIuUKjLUtM
6rusMNXn72f7xaYx2KDQdKfEmjz3gAbaXCWZmWiorDb5Fsnj7FxWg1Ppu0+HgBlxnqmAQf3WiBOO
ZxQObQopQlQXSSZGxVJQ0ZZaojoIt7CQPONUvebzcNMJB/UlEyZMG/Z4uF4tAc8QrADD1ttdGMkV
hOFeujQQT15+v35fDjXlzoEhUU2ZU2C8SEn9eKiZmVCICPJphfo4FIKWr4pGPtVy7/PLYl4fBptt
TSnII1dFDnThdW23ymX0iuu0SE644l9NiToo4SMIIY7d9P0PZhgjPMiD3KqLJjGMGE2Q0jh4vmHu
ldLU6v9g/QwMskH8SKL13Uf9MBjS7cBkGtbPV9BgU+tYXIqI9e5ltOhPzGvm7mK5pm4B1JK1qdIL
HOF4XqOLvJYcMhTy2tW1jzamM5qRuG2CeHDKLE1OHOMv3hbJY5EygAxd6xMpiVbspRJkdHrNgtq4
bRPR21gGXWm/34BfjgI9BYOFw/upXlZJVp51EAMXyC7R6xZ1xbOkCcPr/2AUiq9ggihRkm09Xrve
r+XMMmK2uYEsflSl/lrqxuHEZvjiDam0elcljC/0lnleko8eKxVmP1qWnvHCG8yXjY42fVRU+EFy
WrUnFu+LrQ6sAlYg6XAyQdrMUOSuVwrUdgGKCSlSquJYGeok6iS+UuXE4fl+ET9fnZIKYktUsUzY
innDzKCNDY0OA8pC6xVroYc+uldp21nnXodWX6lbl20neiecqok7yss5utFMyEsQDsDdEtfDFjh+
eSjNjPIYyS31xKK+zSW36DaI+dV7cIUK7FCYmOiEy5XwqNAo4lzUk47CK+09l4kwhgYaa2lpoChW
BwcvVOAxV6rUA0ANUTZtSs2kg5riJTcR6veKrYdZX9GkuFTiFRkDRHnaQvVvoCJnmq3V8D3NXED/
0jM9EWFTYPTUU4Re/iGjZ/2YIOyDCp2XI7fZ1Jm8oqWgC6SvVtVfKj98HiG/ZDqQHhHrjE3D8h3V
yyPgKI1RtyvfzYbbBPnLs9KfoF6Z5mVbMRSNV0uwpLM0Udx6HRVuuNeCwaOco7gI3/qVFl6CqUuQ
GC26eFMKXYTAZSHqPzOV2oLdoDyFIlYVZfsqLwt6uKJRbNBS2pAL5PcBtxeI5iNE6lXMqRJDZTfo
4hBvO4TiKEy0LTK8dGTM7hGqcuFHhm5zS+4xemza2kVLmesxQrZfkg6I54WDEw1c9/SHlIIH9Byq
0aagk9EXG33CF08SUPrVuiq6tcxYGc7StDbv0d9Ir4FWoqKSBIJ626KIfd9XcR3smhyZYTokGPRu
KCol28TeGCHli+DYuJDR+20R7CmEKw1d4AdPwoNb1OgtNMtCr0wqsygSIa1nSojqcVi687HSk2JN
1y2XLu30hJ5U2LwoQPQ47zaCnKMNZPqq0i093Q8eB0n3HxWhEBBer3pZgw5lco4bYF+0x0mbPX4+
izZUZXYuakWPhqE4envErZBaV0LDfA5FFYGtyPOMZFGT6lQWcRXQ/aNW4/qnkXd0dEtoJnHflkP5
3A2Vdk4vC/2pANZkoB6R+2j7t0ZxFckNGuOJpSOPB1m/Oniu0HkLWXWLcCHTFKZfjjoSKnaWF2Po
GAOi8su2ypUzLRh9ASYUgmkQf5USyn/EYAuFbnFnVZMnPyO5j6+srs1eGj+27tFeDVEwo962QwA9
eZJytboHRiH8CApJ/eXRQxLW7pihqafjRxdLw2jFMz9QccT0oFWHpYqALlgrpVH6Req34mVtjd3/
UHcmS3YqWRb9ItLom0kN4DbRKqToFRNMLTg9OO40X18LvTIrxZVKYXqzMstBWr6nRHAd5/g5e6/t
J9JzrPtwXLQXt000vpckfQYJBV7oH3qrxQLW5X516bCAvudGgVwcEJU0Y39KoTL6pZPdaXb4e71E
y7MRmiqLI6mAX1WE5XT4ZEMYzXnQ23t7Kbz6QKMyKw4t0hhczTpfnysmf9MB4KQ8RvYCiU67wC2p
VFVHpq7rro8gqfrLjMYlwFWnc7+C1W+LZMP8l2d+pPv9AHk/TQZqN7h6UQpz2M+G6NbIo1VdmEwu
nhhcrN6h0Y5x3beV/2I0xYzPwxPNpQk2TewW3xk/iDCs3ANU6ey8hD9dgJln1pLMlanKg4GoUZ9P
NhXFYZVrdS0D7X2r/HC+9XtYWnGIccWOBx6BJC9lHIBF22t1b/RgnA3tujc25HxeyqUmkCcc6xHC
fyXCl9Wae3LWeR+B99YZqHk1t4ShD1Z9oeFKB0knjSXaCygt4c4J5gDanJ8OQyxavRlz6FujuqYO
4dl52vus12wa4rxY50c+Qn5wVHLR5MBYRjMfLMP2VhDx9dwc5hBro73kIXmRyvPulaXluuuchViw
GST5O7nWoPi1C00t6ewAXGpZbpFGLi+9lUwdiF+ojb1l7sJ+HC4DM8++itED0B1U+fhRSSnfr06X
fQClYbzY9Hy/r37Rs2vMlWLYY9XQLeFCl3uzksOSCDdtvgnRu1tM0VrlN72JLJ/x/7LcFXWNGBDi
bPalm0T9vWNpLTsw664+s5a8gSWf+xH3PepHGyr3BcBWm4hGORf3bi/9TxTwvTg4qp7eIf2yvkM1
b26MIvLmfbgs7aep56WOVSmdz9Anu/lMcaLuwDWX1Ute9ZOJsjEKjtlMS2EnnL6tL0Yh1BcndcE5
kPozf6bjMZuHiOd97RVtlPLoalatj8OCxBx0Wvt03mh0VmY4xAwZ0VQe7VroDxv54gMiGeMT8AXi
Yjhvv0Bh13wjasd6bHRYAw+uBYHUtr/mzmEWM6O43JsZSrtrj/SjKnP3wmlq9YViaryfZsViI41U
35micIlwcvgizNM08IJWVv8p8/XC1likfEkAd9t8mpsKGkkoCWjQpvIsuM82VHUI/A2JQ43gO3wc
oah+cIiXqPftIp1m180VVPayiKCpunL8qp0mPSfhQn7JhxK7lmr44VhvLF4gfPZ4z4fN/xzlDukB
g7Tmx0w7xUdQ3t1wcPgSNUmQefV3Yx78l6gqK01wQofR31FuJ5BJGfoFcrqzJrNhYiXUoOpi5GfV
VRkUxGzlwbQxC9pp4OkEkww5c5TlQ7mG7DcR2HpiY1D9p7HZs/Mldu6qxyqfA+g/mNzqmASYMj/A
0YXv1w1r1gO+WnovNueuWSHSkWJ2AKuKKTcMVlfHa2lx1UhoG4K63xFty/7uPabh6i1nvqHUnW2g
Yd7jDG7B3gBnWrH3tFkfp1OaObHTS/3ihD13MYR5C5t7qQNJxMcMqMgp3fAJXnXIMshyLNCq0dwA
GQgAJxehaxAz1CMmSoRIPZAnFHyFkhMMOyPDxs1jkcCDo2IKv1TEWz31PaAZVy/FC0OQ4caQ2fpl
ntrui5Fb2ZDQc9Et4Po0BYq9RsV13xgwC7uig6w+LHn+LnUFJZBtE312SEstooMt/MLEQNSV9yWC
GXOnB6ODnWhNwGENtzU+KyDyn7vRatVOlkMhefBEG9hL5T6Z2Bt0TOhXiisZzC/rUGYpSu6qJAAK
ka6VhjtBwQeYkbktuXN2VELfj+a+BFZC8Fj7MeL8RS4O35d2ZyL9vxMeiVPx6mU5fyiHupE40E/a
49jo7NsUmgMy+zU01oOh6vqZspNZDQeEaj3KseSNsVZUFFegOUR6Bg8WfC9JU+yHqlX5sp8dtzNY
zeHwhShSMoGQfFRrwmdJVXFeF2QOCFEbxYVm2AfSESyJQXXGNhrQmJCVd8HMChClrMDKXiqZiVqg
tZ6KnJQKQ3XRbdi1FkysaWyCZ2KvsvugnMlHZFI3lNkOKLifnTNON9bH0Bh6/2ZE3rGedw38rIug
qZC/l7jr1zwRwPyqS6MCSrlXqh3z40wKV/khd3J9kRXGMu4yxzTMC02tDV6o9srxq5tTZEKkH4yy
Smq6gtVetbVakkYB8MUZGwrk3+gxonQPh9rMdrkGLX7hljjXPmbr2qXzGTP9vuti10mX6ALtZS2v
Bmuh8GM7cdVdRX2jLmedL+4HZ+Q7acYCpeWw5//bKQ5Lm03Rw1oT0ZFMng6js4ktwr11KHnSZEIO
Uty1HfDeBwJeAJ1z+DbL7ClQIUEEYyBC87kgSKwweU8UYT+d9Dgy8G964Tn2Yyz1TZ2P+Gcz5KIb
wRogOxmUhZX4djl4sKXr2uSAqLQHe5bP5XGo2afvrZ4f7kqtde5fBEIO+li0Y7oBV0WgHyyrXNf3
bk4HsDvPqrlDjT1hDhJBnDVBrr+FadqouBDd1Bx6xyBKopnG3HgMbCmqmx5YQ70Phkx5687vvNS8
4DDsRAetoCW8jB1ypJqaiGOLlQQEMABCWLLhsZ3cetlnCi3YPVEXhmLnmLS766vUne+Ejjq3j+dM
bzFhWds+S0jYMJy93CoPTroOVHq+tx3IiEHhMXRzxoX5+cR51ymDcioiDoc0B6oLKKdmo9lccZpV
PbF/tV4voaiG/vfIjJZq78yFY38C/zOE161fj/q2CyvPOY6DqLaqUfb6EVNXsH3+p7panhZr1A3J
TKRKDzf12jAdJpkDWk7SVPnAkS8S7fjVJN+YUm1EeUVHwsvftXBWSFlpneq8BUu+ngMg8khv0pYk
wCI3SDA9iDwvi6sIKr3EYVcE+r1lznh8R99VHwONp+rGGRgKxM4wmOorjjKv2Yee1k9zYbNFh8Hk
9js3HCCWZdUa3aJHsCBALwI2fL7gBtn3Jkz6o+pzC1iyOwacKHDUD+ZhnfEUgyKGo5vvCeYj4G1v
96sOvqdtYKXvZmlQ3ulldR7SWROa3FDVLwc1liK7re06cHYwumcDIOCK18usHbOOI8MttviGQtv3
Iz9ic5goJK1dmhaN+dmK4NGcBX02OSMeyTFoj2sPT/bDIkOLTAhPjvV1iX1aXK99iphzMe1S70ei
4Lo75hRz/1EZhBddEoNSjA+T2zYF6SU55zfS4PvBOkZohsV5pkr2OeFMjkF8+tB9T71ZPlvBuraA
4gcVAKLwQPOYme0VZ5oM4FvYhxK61g+if286U3WZGX3ZEqKV4WxV9LwvUP84I8RvxTGKTpphvZcN
GoHYsmfOrF0oZracZkr9nfKpjvhfuMVzwhJ4W0FGCr70UeFTZHh2IQDBz4v+PBPTGL0vkXynn8Vq
NfkFGH8nvJR6CcunuaSpcSkKc2muiLKwvXeav/j6DszONF3XrfQ4fUbVoJo9Na1bJW6OZP+sM2fW
v5w613+f115A3MZczE5Abbdm9aOncqN7WYt+/iagTHvNWZNyndsgG0kNQ/1s1fvaqs2LIIQFUtCg
9MKFxCOn7b8vGcmg2ZkYI2m9982qfrQ0y2U/KzN975LrtByEatK9IsDNP/DAiu8Zr1S0L9oidA55
M8PPDvJREai3lOFlZRbheBkNJsf3yonci3QuiiguZ09d+d7g8SrIJmz2sC6JmEMVaH8fJ1D9OxoM
fBlkCerY0xmsE0cG8/siQNjM21MtU9z6hFvQsWuznGgrD9GzTczzM0fcljgrNVcPFtitdU9aoEtW
U98DZ3a90b1aiqx19q1ubXmUm/ESslhZqaM0eHnQJwZ2vh90GXxfByjuRM11R+V3+qpVFlTsLsrV
C9/meiJZYErlfqGTQhJpWZSXAbl6YqdEVJKwY3f93gLq+NmRxDyctcX2ng9mP1CzFUEkDohhlp3A
O3rPnIIuAmVDejvm4E6IX5nsISn6RX/xJ8v/Ogdg4RKDbNTbbqwXemym1V8Hg0N8YQQl+mkjBXoc
l9Fi93MNV3kUtvjUQ9SWh17oOYQXUzUdnBiTSAmw+LOZxWkllq9BIDE7UJ2kfkF0u1d+8tbau7Kj
dILXPqvI3Htmoe/okPQ/oi+Guyp0VmDg9irmZLI69UikV4XjYsLZsZvQM5MnFAVZ4k8uzK5FlLKP
Laczv/dzs7j72WJmkRATOa5nhWHRdjVA437jh6uCeFmMVid4XrOX0COtAlTHAN4Q033xbIna7pLA
Hvl4ZlHXvLTSKp1Dp40lJZ5FGx+nZi2MPCEkx7LORk/Z1n5xMqqQgkOiSqRsLCvWs7Z4xLMEmdE2
bfc5cAoCjVL4vftIzUQkE3vHGbZVz9aUK4JtOa/zF3YMCnMSCZwHDMUT3HhJM3Qnmy0cMZp9cW8K
siXjkcAkj9A9/T1vaPAkS1eu3TEqMvcrKaRNnlSsnRtw9gjKfSpjupfhWJYxzUh1uRBi/tXwCjXH
UxSoe2tC5zuXi0N90dPuO6uUGcGGVeSZXZCslBPAOAEpJ0ORuMShHcQzAcukbqmGoh+Ej0lCjUvf
pd3nQ6Q/pmEJyJ+TAvWGC+W7DDWWusoOLldncMjQSDMCOsGD0ztjYwEbSdXRfpxta2gTNzVI4WGq
kHE+c0bNobSu/XUHU5bN1pqparcIptBmn508mpkD0LYEJ6bwE7Eu6ddZ9eznGqpbza5eGByFiL1/
TzFENVuFhGHA5Dblt17MXNltazjzAm46AQxiQCA3jlZWnpfuZISxX4vCh8cL79+oFbQzLyTUdC4j
YofSWvW87KUiI0C1Fg3ivtdD/k7rVJT7lC1tuhYhYUUca8OK1O+hs6m7yq67olbs8ySvdWglhSnX
J9fpmcQGC+FDiWDT29gsqid5By9ruHWXgm+ZSieAqOyp9lnkMUu9dIcBj63IWvlpWeVMr1F3lgAU
NeZUFaMjgRYyXCM1zJzmNcnptNCR8dzqjjyipSaEKw/LvZ1H4oXFWC1JyCfX2vkcio5O3hXqXPf+
aOxDGv3k4/F197ALWJm9C9quzo4TsT3rPk3DdDgo6QqOO2D9vF02zoAUC6dvoDnRmmMraiJaFsRW
tjkVbGu9i4bahmyXAROM0clU804xSmv2hjGIcRcQruZAcHLzgWzhxo3OVWt435QYDU7uOY2qXRRm
2e002vNdVNcXtKH6LSSyRWLei1TiV4+GihwMRY7JjkCPmlQ4O9Lk6ah2SHd27+p0F5arb+61t4jv
te5DQvBmEPnnJEt4pKpwWtHzHTkHUiUa1TVtI+kE71IiVKcEBbr5LazTinM+5eJlV5uzPDrrSARB
wOnL2o2OrW9HFTgPvB4DUYNMia/IibW8uDYq9Q5/PX0Moy41Ay6ir1uv6LKdNQleH7peDwW5FDZr
ITQ/pphVxT5qwb3ERIeWkOWjoiILxpr503PRBMxE1oJOuNUG3hwPuTAJhatSWrt0S4y7oQCizce9
Nb9YqfDD2KAzk5+v01jNR6JHgzC2odTfAKMd1muGvqbixKAWtFK2ji6LFVjEZT1RkCccfk3IjaNX
k7fTkDIbgy8NH8IuMvj8UU+J3Yo4fMxuGWzk9fuB08Y7EVD97wLXoFOULu2XzgjcLKnHvvoe9f16
7zGlWonXlI5Fb01UV6LUFhLf2d3wG17+TEcPwkKphuYsSENP8EHjIdNTWuTNrBQUZ/Z8CiRzzsvL
Yaz6aF+HPmUvyP4Lds71ufcwMsdr1sFsoMab9JGWqnE2zg6J5u0cDTSujGnI/5Fi/xUJ549EfXjl
X0h4HESWj/918/+WhoM4+6dh3i94v2uIXtkn+eXT8DPX68cf+geH45n/cTcrBeobVKx04Zku/0PD
cZ3/gBDHto2oFX+4szkf/gfrxUDnP/y7mO9+peHQ2P3Pj5E1XOZ/wd1/PSamf4RFfbMzAbew0Uac
On/YAVVocczacuHm8xVnYexm41s4gdcTTuAoG48F1xuwFOxg3PPrSWO4lYkc5jndef1lbvYPWukn
Rcu2jUgZouO4vKGuOr0tLuXjdcaGymgTzOI2Uf5JPjA79YKLDo7/GPnmTb506TEKpreYq79cxUag
wD1xVubXNcOTMXFBjuy0FAx8wEBLTmPSPtJTd99QYL8WHvHw8PtEKAY8xICYwX5YW366l4LBGKrz
RiZlPZOnxcQAGviBMKorEcp7DgRfqNb/B+X5f6YIvB65bxdFzgQPlrVhbwC57dZ/uuiyZtk4SYMe
pt+zezPoPATdYuzpxi9XrRn8nYp/u57D+YUrbcIISHfbRP6n6wXLQoSK34804YJn+nYB5rqFmoko
kt1PL+j7f+bb/7ej7seVgF97iEqs0MEZdnJn6TK0JKvPIxCYfL5YVlIVbfp+/+IqTKo2TGdkbwr6
1/ejy6nwCR4fk7zP+/KiWPrUYDEiWHjjQr+8WuDwbd7hH1ZLYIAnKx0QgqZCj8akqhS9uaksj5Fu
vYQuAbW90drf5TjWb4hCX+sjfjxDzJP2ZpFBIoFu5vXdEUrsr60iRG+0qW18l4nUAEv50NAleUMc
sf0c/ytSwD9i/rAC41Yh3QE91YksEzuhr6becTiD4DpoWyar9NzrN65ystxZfOxQrHWTHXATiJ28
yVZB7Bbz5TLxDEAZaaavmE7ti0xAf2nC/Z9X4G8uRtQJtlhgzWCJT0k93mo23Tx3VWKq5dLJI49f
LApIGrPb85586Td+rN9dDkE2Aid+sgCnzOsfq5cTaU54fpg5+Z7cm4TqCgYEfXWpK00QuXIrkgT+
fIsnvxrPE/MPS8OywRw6gXuyKp3GR0xbijIJJt8479zorkTG8dc3trl/UR9tbOfolx+NcQfTH9ly
kXmS50TmueeqGot9TrNzP0+wBv/+pratyQ/YpUw+zq8fpItfEIMN/EteeJJsg67aV8Q//Yu7wgCP
IhjeJsv+xH3ROLQVOgsFwFySzZg2RrVrB3tJ2rEmKWos33LA/+an4hvGUuT38raS4/VdUbwqpDQs
/TWti4Rts8T72r1l6//1KvxEFBj8Z6sETrVG0dJWnEf8Muk74e9GLYddqWR7+PMvdLIvsexYaxQb
kALB8yNuen0vML3JWl+XCodvnsU2/xXrHt3P0XHSNyqM313KQ0CBnRRFMKyyk0vZ6FPXCR3kvFY+
R1Aa9Wjuphj1Q/Hp7++KJxfgwoKrgkH79aXUqlVFXFeVpH5236l0vtSCSHGw9OqNnek3v1KAS9YM
+Z6w9k7rtNS0RqGynL68l6Gk0b4yklm0wb+4Ifb1DVeGaY/ben1DtEo5N0na/35hyOvVMFfrnU3P
IXtnNlH3V6bRDURDjbt96PnU420/VTJPRdOHQ1AS114heOHt0tdmm72FvvnNkwt9CwiIw0YLa+7k
ra0NcyJ6hNx4+unDvpDrR3ep/g4q9eNWNtKTRwXNXdHLev3chLaKPCUfNTFUU4FiHtwbUtGnN/Sp
v1nZr65y8uvYHaKtph7oHdGXOQs7epPr2Kt9ZU/B3d+ubGSWPoNW/M+sOPdE0e5Nxrz02uGzS4Ac
YRqRV+5Khg5PVaiM87++1gZTZ2XjHgZNevILIU8p7ck1Cd7yCveyDILmapwy8YlzhPvG3vDrYoDT
sn2b0PhStpzK2qfUxjyIoj1p2Vf33rAY5O2S8/fnG/r1u75Jltm3kedzinNOVkNTBBPp5zQr86zL
9DUNoPYZFCgDA80QsUtK26je4oj8ek0OIAA3KCcwubJTvF6BxN7X9kRWZdLhoqH/aaJSwOmLh9mm
WHeGtxT7P3z5P5V/vL3ethNhkIk21NKp56Hl17Hytq+STEXw0wOni7KjH3UyiwliCR+NCaQyNHRb
MSDTo1z2S9GZH23ZyefRCrWfpIWCF9Q1dipjn+nDjauiDcnmlzOdplykIZPcFWmM62Qvf/6Ffn2T
UHdTKG/H3g0Cd/K00ElkmeXwOZpAdsD1WlGVcCBY089GleLj+PurAUjCT7Gda3hkr38bOVTdPHTU
eUxKx+VQl579MLgoumjRRV7+xtV+sxLQVMLowb1O3Mhp2WCnohAYARiqOQC0Z2bmBYTZqiQl2vEI
qs6d+a2dfPuknqwFJrgYN36g0NkFX9+gmaGZMsi+pEtoMkfzvy2rSZKqme9ETxCt6053f36iv7tH
3t6NSxxSjp1awpTpSmzWfA7FNBuxypynaBbXPR7EpKzA5f35ar9ZLTxMukRYLIhwcE4+806lncAY
GLZlnFMYEYyyuzeWvjwvXOH8FSl3+5LQ/ORzuIVYgBY7vVbYecO0TFVD21/O+xx1ySV6xuKiquX6
Rk3xm19tAy7z9LAuUayf7LtNDvWc8OQmWSOynvu+DB6QLtMXBqpLDGEDamVZsje+Yb/+cmRIIqnf
Ml+w2Z1msrWhrVYhiI2efIl2AGs1Y7jJOo9EYcUY2NzDn3+7X29yy7mhaN8OxeDaTt50g9lpn4eU
aGqap2OoWwReSgzqqson86JIy/m9gZB99+er/rpiGAQijcSnBe/VPOVJSXfBj6a46gDWFq0AH7K+
7OHXo0h9Y3GGv7x77F8A6d0tC47w0JOPjUMCbEUnvU4KewvGXBe3ft8zmG5ip1mbx2otqzsGlWse
iwWd0hubza+Pl1YD63UjSWwdou2f/9QdAvHvuJicUBUOwwh+Bzk05gGQHIifi3eGVxX3WOdRD//5
+f7yHcdaiOMP4AgbHf23k1+11P2yjQL42kU1cUlhVl1FTh6+8Wh/dxX2UORevoMj9HRbW4EGkZEr
OJ/XXrcLymFIiE5Tb6zQX9YKTS9ehO0J4mfhW/r6EY4jtlbLo3bETZzvt4KMiBZEUyKf1n9zKfop
nBX9CDPC9nL+/Gutahghc9Xc0OSf2f4471xzqfdmYczHv/6FKLA8vkKuy/ZySuOoLREGAoFJMjN6
iWuT3WaXDlX7l/1k2ng8PZsGEcufftdpGTLZEj9ks3IwQjeSxWaaVy9+aKjljTf6l4X+4zpwU8CL
gGk5PaxkCGall3l1AoAJhbEMU20wfYqGpET4fT63hi0Po738HQCMq23XZd/bCKQBfaCTTbp0Co8o
6aVOBmiwF0NqFJ+80rHF379QXAaaJYc+0nZPCWDZAGcm8CcGar6jPFq8W6SPQTvsjWVxkkD2z/1g
6uNlAqxKgOXp/QRl26qV38sdmOMtez/P7lGjtQRBojcznbNO0Lxp8H2EfaiOARzrN16C37zV3k9/
g1NnMkwnGSjf4kCoDB+RgvKbJ+Wu3u3fvwA/X+ZkX/almBfJy5VsHoPrOgofnLrVb7Skfn8v2/YR
gNqh+n/9Qttar8aUbrUW5qjhEJpZlyBoicw3frbfrX6aD7gWA5Y/fZXX12kGoUvV23XioRSIJ3e2
biVaLrpSVHxuTA58emXlzVuHjN/eHopdNkWqPcY5ry+7KK+NzJbLuqtoVJKvxfpUZeqt9Jff7cCY
JDkY0aYHx2W/vgxCfYOOJfVdanpR3LWLe1iCkTaLO6Gx/euPCi8zTnUo/lRBMK9fX8wmmUtPHvdk
dNMYr23eCURKQ/v3bzTXoYjkEO/QQf/lBO90lnJbNiwHz2wRS+1mRw93xBv13K/PjpM7+GIwnSxD
pm2vbwcHqNvZbqZZCZiSilViqc6DKA5JC3pjj9oW86tTBgoHPvhbl9Khi3ias4wkRRs+R0liPev0
ULRwlrphqW9Iwm3PCMSUb/SnfvDEXl2QHDWSx/H0c7ihxXeyV0EKR8thqDkpCrssbrqq8tpPFSX8
wNkqGsYPOSzxpyYYo3ZfdojsHoNiQaRJzWB0d3/eTn55zkCWqNMZZtIqYRBy8pyHxi7yrtXgu4Pe
QDht1keTZgZy8+CtipJlcvKkARpCbGYeDEULLvtp0Zz2TZOOqQiSqm0MdsqlMXR0EyyuK58bBG9F
tStD/DwkIpHTmSL3CRDT3gwEXo9Hl09HkVS0Ye/7ci7FpwKrYLMTNaqhWK6t967ipHXrMVX0LuCc
zTIeusma97gznWe8PqN/iTI/guQywJFKbEj0GZIWQhS26YiYRvqfK+Wes7dHV4+og+cWq3pc+xgN
KNFmbIPvREu77zaNQCYVyajmNH2szSo6k3Xu4j2BBCnSz7DKlY8unJcVL525om7PY7tFlVbEwgo6
53Nq4xdZksWnyPiw5CVOiKTF91lJ0PEDKH7iXQNZX7Ylydd7NVo+otUJpY1zLQWmI0BCvsxxZjqL
EVzVukyzah+hRcIeXSBhBaRLJroqvs4eCpmLwENDkxSNs8xfoCXXgg5f3k9ejOReCyvO5DQL/BRr
XTw5s5Nv6nOxpP4tlr0oOgfR23jvWzVFwaHHcifPx41xmIxLG1l7v3MXk1t3GwIbpjYq+iOocT96
V64V0stJ6hmdWNn3y820DpXxgPrNlpepHgd9Hy6t4+0sYWFoQFnsEXC9rs23nrTVb0WrDPvKURN+
3DAXfnDRA5xfr30XPsu5PTSTOgdDkg6QqaPGfy58jCObkp704SBLs68uRVUo0MqUrhkXvdtkl8B+
M5HtaAbm4slwc2wRGZsyBhrXHZYvzeIwz48dK82LF962Mt2lvdekd2lahT4Y7i4MDhKTp/2xni1R
7B108/4nNEhm1cS6E/XmXxntPtuXjcRQV+bDbEJNGBUCO2OQ/k1T2vDc6rU3uZ+pib4PRBd9wwqF
hhLAaZ2dOcrMKwrCLsj3E3Gz7gGzkHEjOZDibpKTmO8dNaQW9lfXg6OJCXRAA5iaH0G4yiCufP5u
8Wp3Ix+CXjT9YYBZfmUuPlYy2nnmiktY90j4B4EjyURSOyZWTfESW0Mpnu3BrtAnytZzY/JgVL9T
NBlVMudZm+0rjPms7bVE8J6bs/OFwIO6ib1oxQQWMR7L4yaai5B12BY3ciysL6YtS7FrN+38cSqN
+Z5ksnA4x4gzyX0OnHROcle22BRl4/k74O49rs/OtL9hMyetJSTgVh9XDuJeLPE+T4d0KsePQVE7
7nW2gKIkcdL30RSyZoF9Zgb6zaFsLdjkbq53rdtG00VAPAwn57zsyoswXcyF+OEm+zK1HFP2dm07
TdJY/vgSrIU3PmDbFCoZMmPixFv6VEE0gPs72bTmch2UmT0m/ZTPOb3XdYy8eNB9UL7rWjOVh8Yr
vSWu6jDHWWXoOr0mfiF0kiwFMnpR9ApHZiYKQiFLY82fVuFvfgr84wsG5obZejFa7gMbf/7URXN6
y95tl3s8oX7xYDRdw3YT9qQ9T5tIGK34+NHT9TBf0jQoPkZaivpyMSdVxqnscX5Rg6fGDjNs/c20
U+sh1wyqYyZY4xR76OKMI030PkumLdn9RePOMD/MbW3Jp7pbzFtzMMYba7VoHk0GSJxL9qHmRq9Y
qM6NuovaMy8dSkS2gdXfdaPGgtRCkP2ulzRqz5cRFStyXmWLqy63zI9GbnrZERN8ZRxRBWXfnMna
TMWhjKbzOsKZtRubAoFrTsUYHiyBo/cKo3RkXbiT6T35uSn92FCu/VwAcwVTn5GJ0vOyz6G4QJBP
ztSy1OtVp/Km2UmvLRF+TpnTJn6aTzrBaZz7Uzy1klTnFBPdruxljfedeGhIB+E0qc8p4/z+WtZt
MGJhzLWzZy8JJkyI9TIn0ijWD9VKS+1lMKX5EvppVj4gdyLxqpKG754tbs6W32eeI5NIWaOdWCB1
yiN7ibYPdSg73CdLuvrWLgMo5CXSmevsuUIH+bnTvf3kV22YHlzLqBFCOJXF3oBnbxhwFkwa+93q
ZP1talSyvq9KZ4iesFuK7BgQesDe3XIUIRjPsW/xb0LbsQvMrpdWGjk9xpChBpJvTinW9t4b8t0Q
lgo33dAWzU3W6K568gl0to9lVIXrVZAhGXvIx44e79R1fCVhF1T1rmRMGLIQCyShUT4ARoYvYZjH
YWGVf0QYmvsgY7S6cI1sns7dlR9vH4XClHskOWUaR5sO9Kyp57X9PjDtR7WrdP1pyoPgWx/5ePXm
csIGw4rqEQcbiNQ3u25PkdDVvvfItlE5Q6zSyow+sFtJedbWTjZfYLsAHSKWsUhpys2jidUhq4b0
ye79XtwZIQpdFjuyyh3C/nA4bnN+fVtabpff1V06uudWayFDT+pQ4e8iq6ap70NzbaM8lnmoWCVr
IdrrIZ+m8gISRFSdZZkbIapbQxdxveA8Mzw1BmyoMonGtY7w962OpV/GiKn+J2/MZHYrdFfLL+S6
z7xCIs29dxgHw28uBmI+9mY0ehcC2QZOw8Ja1vMFxb7Ypy3b8jH1kcCjGPBDnjCmqln0j1RGPcu4
MxodnM1+Zbn3LvZ/6wZJemA++Viks7uZJ62OiwZvcTPgQLYOjBdzTHHZ4uRJ6KjqiUALd7ldcASj
Bnfrov/MtHXMkqhcXAUCwe7Nc5MomQk3gApgJi+Bc+FJscjnLl/pydlWUaNsZxp/iZ5+Cs8a0BEi
nq2o6ZNComGO2SRMYmkXbTs7KxSkOshlgMEwdRO/OSaGkRczzk1k+S8YyI3pSM5INh0MkytcubaY
ggPnysq6Li2BO2Ie59onsMks7AMylAJadrba8/tMGqX9qH0HYOmg2uBKM84dv3TRf1N3JjtyI2uW
fpVG7ZkgjfOiakGnT+Exz6ENEVKEOA9GGo3D0/fnyry3U7pDVm0a3UBCCUFShIc7afyHc74D3PTa
SZeWaYtfOtbwkAn0I1E9TELtlOF31q3fFEWwN5UTvhvKNIdnP5km3AFeF2JQn0Eeu1seT0xEDdxv
jgGSzFvMNoIRHpjvXbpMxqskBIVH6VIvTz/q9v+RHPe/GUzZfTYPqv/8VERv/38Qqku2yp9amH8Q
4N62vRrT9+on+e35n/yRRukhsj0HtxEdcsaM/WhC/kijtK3f6MNB+CNCgMR0VnD8ob91xG/grTCO
IuA7M/rOq9U/wiht8zfYTefcD8QyzPpJHvofpGj/3AHxHRAGnuWOCPiY/v7DgnBqsfo6ZkGu2FD6
17Ae8js9JHIX6DS/qJscAVB3trnLpsyvzNHL/qLd+zG3/D+9Jy/AIfQCLRMYKlYXoA9/7quZZeYN
SXzehldKJT4o0hpH4fBdm/mo+1qe5xQWqbpqyK/dmhshmo0+3K6BppJuDWM9za7XPdeL9waBA3+C
nO3pUaSFXvdGV7l61zf+tpm94S9mRb+0zeeXzgzRBglF40wywq9TZukteALoojaet8z1YTFzy9sN
eQc/Y1mE/7pIAgB24WxY/EzJKvIj6A+rPC2zGP5qUfBjev7z+8jiBxG3R2kERMw9T7b+NPJmTzDU
aWZzBpbztG5DTf0S0faU5m4mTeErNj53x1CIEMekrNd2B7NKJ4c+rJW5n7s6zy5al4p4JwyMBJvK
oPndVlMqQxrdIR9Owpwm+RfD5p93OryDHuplpOkMHZDP+d4vYz2jDIdKipnj0nUN/A7NaHkHD7BK
sOnwqLRR2aQC51Sah0QcZWb3V2udHyGZP71tbDwQgzGg4nbjdfxy+em1KD1LFdMGAyOazgxoIvaJ
OQQlxjoUz72kf8wuzMTRxm3tLKFTRXps51Th5PeS+xIP17AF+GN4W9uqgpL0cpmr5z+dKP9EMfzP
XiaXG6oR3DAo5r3zAPFPn24Q5l5uJjjguJPKOaKTGx/Mvi133Wia6cYUUoHZQIAhDsVqiOy6W6Fx
7+e0I8FemJh4t8PaW3bsoUVSUT7Yk/iL+KYfw5Kf30rm9gjSAlZVzPB/TUTjMhdnZXO7CYFb9TeV
tDsskJlqw2hcJmxmLnpqwq9DJ9/6Sx3IjReA5XAMFI+HZuxAyxDuGFysbTJ+HbJJ7pyOgusk3epr
IQtGDN5c9vetq2Sw8WxXG3EjDcOJoWIlJlOVMHW2IwMMfdMTNubue/wGydM8DtOTn7gVHpbRH4bY
G2vg6X/xAZ1Hpz/98GeKWchFzACGdf2vWHt/raDSjIgR2GHDMUE/kFLwmmZSUjjVaUHKp6zEZpqc
YjstwnzJAm1f9qpPk1i3XpNspCjICf33L4tB1i+v64eGE6QgWq0fSsHzHfinC0eGahqpABnx0tD7
lJGTPE5qmQtsh61svhai7pPITxg7n6paHZt8bIttwTyYqUFwC7ElIZRPUy8jNp03Whs73Gr980ir
/AhY4DVsXPtYJfkEVKUerWyj6s7fDn0/X4YKDCTFEIgT0dzkljMOUS5Uc4FhS+1tsy+2QRuYj9CH
PhjEYRH2qycQYN710vfEbJoLKShG0lYbNucMrZlSLKa/aS1HPXS+Pe36avmOj05GI17S2eyXMhYQ
d04Tc41kW3eOeRB9VsXC7+tTH5zxX4ZpohFXiE25XLKPEjrZGmnJ6+VS9YPtgM8pi4xculewCAht
XxdAXP44XizzfL+ittqnCCQPazd3D5aXPgxrx7iKK+JQzcV65cwVFLYgacpdncpu31ERv9MiYEZM
ibNJ6tyKRZ/ApDHDi8HuCewEq3lAq5Ue3EY0F7NkeqjRPsJbV6wLNpWb6jqucMK/SC89z0WNB7zh
sO4K1Rwra0n3ljJB0ucAW+SCJN5X03TfteIpTGR5Izof926OMGoheHJDr7U38uZySQ3/lfGc8aVn
Yg6ojMSrJjILtZoX7uRN7kXoleMnvbL8qFnaYtDfBvZQ7geyQm6NQM1bGST1Q5epL4Bp5x2l8ac9
CzlsQzmTSjwDQIKCYXrrnWH1xVeztzpoO6vS7qaj18MVMPgfkhH4beiM3ktPgM0nJrkGVIGHY9iD
anFNwlm+74Yr6g7h1ORU+WtzAG/DnMAEueUO4bGzRIPhmM9hy4bWjlfTt8O4mDO2sV6a301KTcd0
7ZOj3dZ1u58AQ2AkZR6EaQeP5BrqPaiz9mgPgRcbS9fshfayZ3tJ9mmz2qcClgyjzMm5SMsM4yrM
CWcPcqw5Kp1Wh3XpNKe+q9unTupvukz7kQ+t6d+RVvdfqeIFF+jkrLsgF82Dq8ICLkPlsl6iskH0
3LbZe9ikyx7bP9twhXCDdly9GL4vcAPUuckJbvHcCUAAtRvtFdNtEI4mIzLsTpFEmlsDUHPGgjuJ
IR9mes/vj3g58/1YONiD6/w1JTz1ISDbDNTRIr9ysJaHyRHySza11a3U07QJzKSnMyh0zJtOk3d2
/ZYcsI+ySEU0L0RpbbPAyWJzFQx/DVGKJzfXU5T1KWe5N3PLhqWVHGs5lpdLKdertLcyMqnQIYos
v6pcGFxh5oQHhmrmyaaL3eSz6ewlA47OXMcnS3DFMvwV88WUe/1OB0OBL9epLqpkuq0n/abYKu1m
k2Ed2rvs7Jj33O0KJ+itXcv8LtRAuvF2W3cBg7b7dNDGUeipgcu2NABYfCZVU9Y/ztI1SRil0zpQ
Vd3yu/y5MJviUAJjI7VUG/6RtEhWtr4/f2UdU7yqpUoE2/e6iGq/a69xjq4Hq8QDDwqlr6KeIcKH
1ZZDfp6cNW+qXPSBQPCKNCG9HJJ+7iEDVonHNLfpK1BS851dFfXNzLLna0im9kYu6mvtuJ84NycG
q7aRnezerB7qXpbXoyj0d9pqk9oXv/ul4aQhQW1GxshjReSw2nx8djkFU5zMtIUJz7knxFQfPXCx
V8dQ7T0G5ymC+RBc5EbPiHM9vwkz7+O3upjWo1/XWO/RZYSx38CYmItFbVI3OYPaemfZp1aWbtmq
2wdLGPkcrUBH5HaQqnkW8AZvsJOumM7r+dJuB+9gmVl5IZLu3VKJvmvUXNCUd/N+6EpIF65RXvcz
JuFuAtg2Nv3wnDRdcgnoXRyXoFieZwbyt7IaSma2fLeJv51utZ1jWsf33Ot52foJXt10QHFIBTa9
5GWjrsu+1u4etFbv7pJq8NbdUubyhpkGxJF+UvTUbpp+mjmTwagzOffLOr/2BhqJyVPhFsPSgf+H
O2T1nxgK9FWNX2Wb115/Oxa63mQ6CDaDx+oklctz1+BVdCH4RO0we6/sy8Kdk3A/g/5B7zkmydRu
zuBNFLiLa9FY6bu0F+WVq7Ps3ppEfyRGq2wjGHYwYTBT5Ud/ds1n0qCcy6Q1vMuWyfwmSzLBWojI
9H2V1+OWLCX/AHvB+Nb7+jMPW3FMchFcUDufuYWaX/yEEw3S+tTHIdS1Azk1IAZkxxJvUP2OIEDx
2CHqWCMS1z+MwQ4vg6zGtOuoUd/ko9gtKEBw+Y9PQ91Ye1eb3mPXumKHC308rmUrvvghgZyBjywr
U6v16XYhl/8imtvESXsiWrL5bR679bpLrPE6d0HmAh8Yjl4HzyFCM2nC6Onmkw1e4Eb1izxoJZ24
QQIQcQLYJ5zi6RP7mhc2YeGFYacwByZ/aS+7xDHHKKtKPwry8pRXdF0r18m+B6dzwepHH2r2qOUm
qeD15EJ8dh7yTENP1Q78GBoCjdkkACL26CJQTDe9rrz9BCiBaajTPnBnV6dV9mrY9BCzNgEVeOQk
NiEDxupsF4KgnpW7mCzgSv8NVbJ/SGWCmdxOknCzJLMDqKKkE5OWDh7NpO2fJWyWVwMhZxZBrJg+
sVT6t16zBmyt6zHdOrNq0w1387vQzgNJggNo1mQPBCh8QL/Xfxl1lT5oVsffp7UtP0FoZHd5npQ7
UALeIRhYCTFhz3poVIFmwgvf4+h5qovyLvtQaFePZen2vEKTtV8eklnI8uFKnT8zVtvEWOmGZ1UJ
x/JQ4CeOSsalkY007IEUkYHOwqG6mBEf7ot5BTmiST+NbJ2nd0L0reLGInPZYnZxEmIgAwkOofut
M/MVyK5WzlZNyfI86c64yzoK/NhY64kRari4xD8XLtuSunxgICZfZMsMmncl+MhwvgZxYDucAE42
gJ9szOXWbbuBVrvu7IvFroIbIy/52VWTgWrgxjrnx3HX78Z5yc7LyPZ+NErTikNz+Rhbl/3qXC8Q
3Nxc+m8inaBrmVbLr5R/wZNjJT4sMTsEUsrFOka22xdqhw1/ni8ygh+CZxcQ5c6qRjiRzAZc7vbp
rDY6s/5qh6lgSX4dBevCH/RzK8M7aKjLcrYxeF12kKnmcZ5I0XmHBBbOLVdHmV6GkH9JYJNoKuLJ
ZIl2xuJx4KQiaA/joMInKxvrD2Gr7qBp9r6n0qNYZR1JwPG4prf1akE10SMT975YF3gpZjgmUFM9
uLxj01xl/thCTrHCj8ZUgQYkoSl5Ul++8eTNLjvW5Qcoj5CHizl39B79cbLE5qB4biBY8KAqIILE
zNRll0VoSWMDtoYtmaK+iXnytG+1TP15a8EsfvL6YBgZiq5rt2lE1ZKPvFo+177hSfDJoa4+1GQH
T5UcjOsZ10pJSy1RKvVIHt4THlvVhhITsEYR+OljOTvJu7kGDHghudT7PqkI6atQTz1NeXlGaA2V
/9aUfTnAdLSV2gMMhnWYU5azXsgz/52EjZ5l3iMVoffFyw3d8ShXZrYx26G8NiAosQMxXJa+zSyy
YOdNfXs/U2xTk6B4h0fFrog8QolWO+pykV0SWWxcY3ZlPXp+XAOLmfJpIqy4CZ4sCU52D9DYtU6w
XDrmsWMZFl8a9jeX3MqNcWGaxqj2lAfjui8WtxVbRiY1ptas76vTlK3s9OU0BdmG9ar5HAxlYLFA
wKTFMWpwvYoGKT61u3RbUCSu0QOr6zwIbNQt+Qngl//MFoyNpQFgKgc3MpLx50OS9aH91LBMklaB
o5nNyr9zIJxcL9NUbdna8WlVsJ9QCZ03h66QzRUCkeCN7bExx1j27W3jNd59u84XqZd5t9JMxEUH
Qu1dZBa0M+WsvGFFVQwGQ3TPiNpsyvY6LecHtnM8GmrPSlnvOuFLNxZuFLSehAU6L/1pROf+PnN4
X7dVp7+HzCIdbiOjPYDZVBx5GX79CJAdPefYi6nbE/mO0XlBN2VEazAu7o6Xbnu72dEEBhuDweag
y9x62P77/vqHw+XPbb+Pe4ymgqAKNLpMcn9RzuCV1YNOrCHy8R0TYpfR/eRpDx2mCGEG1cUMYmYl
lYRHbOG9wzu3zQ2x5P3CI1rgmfYrlaqbNlkNZ2sFZ+aZba1kGaCcgg5NWt74NkJw9jZGOdUnc4Gy
wdWhpyFqufydyDMEuzxtSpDeVeUYe46WcKFTGytEotkaqkgqJcnlcfPS3eR1NRR/IfT6h+GU7zHu
cRjfcd25Z3neLzOGJvdbFp8DIi+guo5JbvJGJ0N7RtWnd7yUaWOi0rpLs5GCnwc6GztvtdRGuaV1
VXlLcWNVORktdu7MfwWZP+uFfvqEGJBj3GGaHkC/QJH284szZTCpDgsKDxNZPKWJRePXm2BJuQLZ
Tl1OaVDsK2c2861iz96ysZR62BiOpDf791fLz7qu83jRRMB7lunzchgb/zJrTDshskLr8/plwYeg
+1MNrgoYua12a1m4f3Fx/qyk+v3bkYfD1BB0A0apX35ypwlRZuQw/5LFeVfG3D0rb1hx8Xrh+7//
wf7pd/pBALBIuaUt/fk9RvDEvgmMIHOTEGDoEpoXss6mjQq1c/zxrf5Ha6bHtua/XzdHP+Fe/uUm
6vyN/k6FGf7rxxdJP9vzVuen32yhbKnlbvzsl3to75X6247l/Df/u3/4vz5/fJXHpfv8z//41o4N
FSw5YHnb/HlZdE5s+3sg8z+sl/bju/qs3ys+kt+/2vHjP//j/E/+WC8FwW+CnguNsRkgUCQ+9294
FyMUvwluSKax/Ho2qPNHf+yXLP+3wIKbEFpMlB3+AnPBP/ZLlv3b2Y3NTopJLo5sUlb+9rP/Manm
bfuXFA/3x4f/pxvQwheCNBP3HL5rFPK/xqlzbJXaBsq5dyRPoKazZMQIt4zrRt2aeVBvlYV4syzS
70FhNY+m38OE1MbdnPgHBCh9LCgWd85MKdWMYjkmbpkeRelPFP6DvwWzvJ8aeX5ypwwJW8v+KlZC
gxcHdCxz5y9tkfP4xmewNjALgxxqmmv4LspG8w562mtT09EDy3u3usmM0lKn3/050Fs2KtlGTPK7
S77ANkXLRd3jbVa/K/dIEh4a3yAWhm6YFfy4zFuqHfIislHA87JZ90RWlZFrPowpiEvzMbXw/dg5
GqUqC4IXQBymYqrnNPm+6kG22b5VfltUpy4Xa7F3/LF3Jehx7+Amp8QsDEV1AKgxgNaCG76Bmg/W
Kc+vWQxfAyBXV8E0NHQ23QW6n3xvB1LERdJvPOxjaWRP3XAa3XPJ0GSy3Wd2736RyWjHvanMq8Lq
r7vCejI5HiM4195+bYz0e0hBQY8chtcwGkF7LJ2TxmEh3sAtDrHV8igp65L2wmmMw1RKeHLp9Iqa
78oZ+nXnMMt4Om+aXSsUB8Dn6VVDAXsEGCne276pUuaVyqFCc7Mv1aRa5E4rDchU6uHCnas3c/KW
D5f048vcqbzjYHnLayuN4atoJaXg0kA465wMqZLNBCcS/az3JXXvzLsZntMf6smnku3z4+Qa4U1Y
ZXZEpSQv/DYxANA18lExydh0dP9RHjYbVDDV6+ok9RHM3hhrRoWnYJi8j7QncwVhXfmBpYoBnZJ6
FHeZ1xAEoCZZqIOahYqQbM71ZTIpo9i6LuOPVbv0NZpRRk+qW0Vf4prJZpxT2Rx0ayTdSxJUZXEY
aZnvs7SqikjMqKDMyeekdn11uSLZuSSN4h7J1byFLJttmsbXUb9m5Kn1wYs3VddhQFFs2MumRisj
1NTG9dI9D0k4xHa/PBjScR7KygZw2WYN2HhZwg2GLg+W28wg37x0LMjkqzaq9sqVdnBACam2bjMO
L7Mx5bvcyv1vAaCfLi5BRj94Q5lc1HAE4zT1lhcEe8Nupg15KOBNX9b4oB4Jawr3heFDDepnNziJ
/hynUgR6R9SMuC/bvrqZ6eBe7YVbthpb89I318Le5uNStDcCsQLXQ23nu2YKjJe29ubbsRG0/wvL
Lu79QqPw8YBh7DVj0UPnDnd9P383E21ShRMrQNvsA64HrLNalhWvuT1eQHXOoyyrb6okeS3NOTa0
bx6M6UZiY4tn1ymPXu/lB9nXn+M8zRvS5uAsa3NXw7mJamJZY2QoZdSQErRxGmd+tKolapJiM/i9
2DZwkcYiNe6TPL0WxfCRmLb6pJzvdlBFrQwQolMmhj45IK+Mp3Lw0JFeIuqrKrjITpm7UJgncLlg
I8gahozuubBf23iYuvEZi9gJUob9ze7L8oN8Fu+VRtS7ped3LqS0ItWr23U13M2YqgBMvQeaM1ir
g5QO1NkVGWWEP8C/K3L3m1ILRfQceiStdHuSPMJt5VhrlKSZfh6yxL5ujHtPDgsGZg/aksP5eDVC
A44qdCiXYVBmb0WokhtbrvoqQfZ8NQIFkFt0i8ku6w3vuqZpZUBo2Du3XS/nKb9UiX8KRlww89x8
FYt9ZA0CR3poQPh240bkc35Mkv4BtqYVY7m4c9f5lHTkUkydWjeMBsrNUMwzHTZMo1a+yZmCg11g
lHaVOhEMEdz2bKO2Y9bpm7BAX4pgrXgGmw6uAjwtIMVEZlFnFSZLecWM0Cxpmltzpq9MfL/eW1bb
omqqp3jt12+V69yBXPTKCOawPnZ1J+Imz+zv2ne3aMrOwj+93J3PzPMs+mp1fH1wV+vE50UsgGe2
x7xheulKOUbJnLWPXil3fu5ZNwFgn0Mzm/OHcMtqNw2Ddxumi3Uxq/xhoIrHa7i0j7ZH+gFSZwCB
2BJixOPTthN9eqhZTzPN97uNlYMAiBplPlS90d5rBpFRPstXRFHVScnC3/ppSrMtd2yXDFhh3HHt
3BcR1s1abEoM4Q/KCp/JAPB3TZPtqA7KeNXVS9rlgHoJB4hRXC30iUt/m4qZ65FoBrTva9T3CZFF
6fIFUVmOMDaFhY0Abuet0x5zdhO3s9ozg6y2GfjzG4XKnunnk1PpdC+JIWAgKecdzJdgN/CsfCS9
5ylxZM/HPAQxs7UHPa2vq56YDA2FjBNn0peQXOqDo4cMSPOY7UYzaYgT8JaNC/zQhvqLBqu9Tufx
eghFvbVQXZ/CAjKUg1npqFjVnrJAWMBY4ZsmDs8x2F/8oBMjmib0i22+kJYEUG/DS2QUJI27wBx7
jhQiiOwiuSkT67r0KT/acdCQ0IqEJScFPQvnGfkAB1O/clKpMnkc53VXjM7r2Qtm59qQ8j5jJ53z
AAIYXZC1oTOHgbaduQGwyMXqsm3mJ6b/bMBS2Bs2o7xYlDgO3oeha26WsL1pLLETlBhl1TxzdLsR
TQB0Uq2gDuVGs1V9VjCFFgdQjs4Lak93Pw3ZYQ7DK7jppKggeLD0cmW3DllBacYT0LtqS06bfEF3
mcYFbUNmAOrumz5qc/DNgdXsmKxGaf7CY/Vd63RbCCCzYVh6yF3622A+pwtI3G7KY0+rCH0hhqlJ
spMXEgWV5du5hZGs+28jyO6rVIfzgzFlt5SiCA+tbJf5iD+MsiXvZigRets87by4mtEFcM1zcgVJ
+U22mYWmt9z51blOIxsyElPiPrlTR847E7c4bcfwYRI17+UUfrrh2FyN1sAhMzvfZnzYu3b2+zsg
45qHSKK6mw7CO8YIU43R2bIksjhcFpT0UHUtZ9uNmD5VxJIuX6/6PhWogdkllNdw9mz3qhyHGlGn
7c6FfzTYtrMOy5PFODoLvd5LGU55+A1tziKS39vu/2ud0J8bof/af7bX74CRf22q/h9sl8RZ+vSv
+6WH7j3/qb368fd/b5ac38jWpfFGcEY5jViKrucPKZ4V/Ib7iU/ZOVMvYTbSLf9Ni0dD5CNTMzEK
wXSidf97ryR8SJgOBm2OdszpLhKwX3qjf9cr0Vz9Koji+9hARs7ATiYF5q+8B9TtA5Ns/X10IYfc
ZT7zK1gTkzLjGaL7FPmMeDlclmXdWoa9Xia5u+7Jr3A+EzSg6VtCpIu99/raHjct8KnyheHuyqNU
EFZBeBu6B0vb9vg+Mq3mvpJASDa9vbTexu18doK6ckcPjfsq+ofOSMKoYF/Y3ho+GJH9zEpYb8+5
wcN+1UmVRDOuER0JTwI6wJzsYRuuaK62hVdrnFArIh+0tBL0QBYG5NYaixWbsqCryMyC8DbQuiMp
E0lnPGXeIom5q/Ok36vAbb7bzZDZiszeQl5TgMq3QKDVOql5Ye/JHHLYeLhViIhSFRIRnRQds3Ai
S8ZtPviiirvWMKnIhuwy6VNHnM22y/1kdnUSQQZZ3gyB6CKeBz0iqJApYqrC1aGH0GOali1Vef6I
oK9jPlPl0x6IBA+HNuh5H0k1abJ4ULOcv/CvDcaQ3aynxyxsPeMO+UM37iA6mznVdWveFyRbuVes
SeplZ6thKhmEn+NcANrLNwXBboQMPzQQSxbdfzA5SfwHnAI282bX7dZDMJr44Qq4Dm+sLqpqlwWL
lW4I2cjW29Gmmt8FkvkgRcY5RGjNrXOYk7IyhBz6fKo1vn/N7kna9/4qdR4nBbYgUuNE99aOMguP
JcCgu4n5Y4vpK1MX1For+yiajXlHHlsP1SHVs7xWmU1XTbXvLDzqQwa2lF6mPFaeB7aVcfN6QfBg
fp5IV8HriHU2jLV2kiq2CTV4yRrw/0S5daWzdZOpGY5GOsyQ2oumlm9TXhff2y5jcNnCZLc+Wref
b33FVHcz0iz9CNp03i2JIPOCkceU7BI2E8FGBUtOvYxBXtLOCjvbmijQsqfOLSdaRZweUStMwluG
ajVXkoASEuHcJBnFDZo4vlg6EwRA79wOixX1LG2GLc7Gvh4jdjFcFwH5PcmJdIuBgsCZAmvXhOF8
29CkWzEuDG08VI4KnGNgYEuJlRUQn4PYhC86LowBYquf59tZmAjWN7/fipSeGr1EUWi+ROc2w/xl
bhPXOWTGsrJabqHXsAxUdpvVHw5aRPIqFNNCJvwGRgf2OZ2bheEzFaU300J7LOTiNZy7N5YEStxU
LMmT3e+XKz114r6O1siHXhslR8PvFx0WiTrcBZ02NY/ctSHDojwLv2yvKhW6+OAdlrR2YydnhhD3
OnVfRc+c/tg4U/HDpmZvOrcY7nhPWMvnBPG8GSopL93KVzeeNZEsVhWZ85Ue0lGUAu1Hgcz+gI+3
OGUpNjlNBXQEwset3HSqitNA6ENaN98JJ+/jtRFeuvMAeV9jPfJR1ZHHmGGI7UdWlYmymTib7rRt
isR8IRNgjNyqFNuC7ultxhd33fpm8xTqoOyxYKXtlwljxqla8tzeLEbDgJIYEoH2IKlJ2W2rZzPp
wqN0J5rgcSGhok674tZmfjxuFtIxDikEXv+shMmeqtl9CLIZVRWFQZ5uHFMrdReICWh/yFcgUzL1
C6hP7oCtkv49h0/vGrzRLcTGeEhEvm7KMM0FqSpSxp3lL+em2Mh+2Odu8e23l1bQ8RmQxkMRyT5x
SAb3YvFn1taMI9qoUxNEeLfP75cuK+lVm2C5WZtRXqZTW24DFwdLWKmn0lfF9SKW7yTN9C8Yllsk
My6EhQ3kkcY46rpNiDIpHsa1T49Kjv0lPz2JesE4vs0hpVeu8+RILUN6H536viu5dLXqmEb5WBsu
INg6W5whDC6MGe5+24WdvWFWzJ1bWFg7titQUU6zKvs+tkv9wIldp1GXhF4TFd0g92aYInjr/Dq7
mUIZlttJyn5HailB5kTSrBJ5ARsYEjXq4pIsUUrWgGXwtyCrmMbgZ+2MOJQ6eW8xzB6suhFfxron
isjByPo1zw2EJkliLg9ykt7ezFMSPyoEkyVhmkoFG9IpxLZNPe96JTXsaLJ5xnZsj5c1fkdEP056
IZxAHqrGX7/oBY1aOoqx3smsA6efmkX7lUcjqqiSrL8DWSrqgBCxjwHjWlWkgsYRFzlSN/If6rOS
VY98Ygj8Sv1Bao7z6WX6O/TX/orocWISKEWeFidM3gKz9L8YlNZ57AzdVwSVjG+KBfxTT8eCYtqH
hw+V3+VblaF/YkJThCeToMt7B99PHFgBPto+nLpPSvKBEesgbznhzxpF7r1r6G7qm2Up/wFP2UgQ
hGVUSFVXn5GTs3ZxX4lqYyciuOvE4r/XFPh3heHlCFdI7hvydH0prck9qSCzOG265Ipx1vptgKf4
wka63IlhUHeAdUKkDCqM2N0zm/Kgxb3huyZwuPPDfriuyXl5hFBGSkZXknmwVUPf6UNJDnj4ht6T
TaGojIIYpNJqyFbLEXOiVaSDydrEeytJrLtuxaoJbLPdZiLG3SJ+JUzH6nugJiRwxIcMz0Hv8ezn
OAjOCVDriuqBpFPqdSV2TVbjWxLK4WGMFuq8sGO45++m/Dxt4GlQvrBk1N5OlSvTG1xzftyZYUXa
28B6ViIbazatbJV5t7TBcFDwZz5rgmou1ozDncBBe/ZIDiHYeJ8h68w2q1jyehtSjDnnTE1LBU86
tJjJBM2IGDOq/JZjLi3c4FVIXjTNN7PEuHZn7HwEAKZVbAyahSNFUImjlJsrtqymC+MWZOsnmtXM
3E1BmiNiwPaskRIKGdN1qR2+ypTQCgLXQh53HWe3Zfg4wsxREFkmh3C87NyWCKAy6Qfy9qTwjPvJ
z60hbuEEp9uA5+aAvNKqrC8t6TNfRttfmM+Fi4mIw3G6vZtTCvEMMGmfGwyCJPKsuhtvPSql/NJK
8EFw/y9CEa85hvjhOM7Ly7AIh9ec0f0dT+RAXzj51OoooeogBRAGE+dw33UfJAu51d5s/RBP4OyM
7c6fbR4fVWjZB7uYCNAotCK4LQuZjpwtcFk0TS5L6ME2qVqdpPCsu0o65Fjkodb/m7kz63HbSNfw
L+KAZLG43Eqk1OrFbq+xfUMkjsN93/nrz1PtAMdiCxI8FwcHGMxkkhmXqljLt7zLs5wciCZZbOAU
JDLvoagHvBZNArwOr8RJh9vh6lQPtMR+WMJa6vskm9M7gdnKexPHGbyea0v+Q3D0xi5SOhxNZzbO
Pa5RM+Bqe8VQwau9DhPFKNGKAwz49GHKKvFQdG5tHfUhHLJ9DgXHeqiKmf2v6S6gUg/bBMqVxBlf
nToK3R2cxeZNxhuqasrVOyvEKtDXB1VDEwAosS5FhKXHCUdZfZUaXlt7N1s47Dl5T1BEHcH6Shjw
Z1tG/Yc8XXmW167NnloDMbvIcAA8a/GyDyXRFvg/W3uT5UX9zTMikC5pDEcO2IriZXtWPRWAVUcs
S7OFQvGuw4vBxDo4sZcdvtVs0rKsEOqaxgSUqiwmBYmGidAcMYA1xW5YpfYI5NJt/JXOhHFP4oOV
bS2G5LM3ph1Wxl7pfpkKyhGJtPAYneLE/dwIPS740dw9ezqZ9SkdY3Fv1i72o17hcHxb5BHIL0Rl
fsY1o3z0ypn1XwTd5r0zpM6jPUqvDSJ9sD6JPqu+WqAMjhm43G/I3BHMG3lFTa43mnduU2ULM45D
hJ01W5xKU3TTSaeQiGLoMOjfwi5CImF6SQJi2LImwNfsM1hvl5a7tzbrYVynioK6O9U44kDw10hV
QpQOJiP8R8gpecD+cAbF7Lgn4Lw9ZnMIfu0baou1X8RiFf7gIVCkor8OyCaucn/ERrt+HoxlADNg
D+sHKk8OvHWvEA+5gmCZAlgHPCgMMieXHbYrqezudXVZSKMV5r6idnbXmlH7gfB73EFQohYCdOUO
mB4JYVxBWGDhsycP6NGpizU8XhwnPsXgyKArKgkJoGUcOqiRuRvBJW11Ci5SwdAof2By7AJNs2Cd
/kBO0PoHD0TtfeEl7Tdvjr0P0RIqzxTA2qaDis8eeQgwcPoLHI7j+yN8wcjVCi4H9a6s91WMVy11
1ylvjk27OF9xMxKjb6M7BNeRT+ZissV/r1w0HcBV0LiLq/7gYgCN9aACAFJGAgsoFCxwRPLvfumB
CvJYQtUip3SBy/T78AVdaOvzM4Tw7ph67R+J40Sf8G606V8A6EuQLrlbi/mO6G15a2mN+UW+IBkL
qPcPNMRWERCctEdbQSBNTWCVwG7PouNszcNpVoyCeDHGT3NuOEcnIoBvdHGoCjkCcjWBXoYKhYmP
1t/VCzAzC2OdI+qtxYOrIJz9CIJsH+Kfl+49BfdMqtk88fr8iCdKvDT7wBzHhghcLlWspRR8FHZf
K3y6tEm17yWwrX2f9/F7bskcaOtQBFOdeFwRNbuTt15BV4VCsWIsYX+pEsBg+IumPggOQltduHs4
8cUeB8H2uUiSMoB0Nj4h//dDKtTsuPTaqbVF/mClmnk3hlhH8aBZQQN1/Ieb1nR4nK6hGaeguVSc
KcGnL5DdWKF3LVjT78owzI40NrX7VovQEeloz1Jnd0AtkYXoaBv0DRpoubeKQ64VxNdhl+MR5lbp
PZbC4zvQh9g01zCv8Tu6yxa7fcwHMFsugnFvzaLLP49wjJsArrWqzfPQ/zGl83KMX8DOhtkrUyEv
mQ6INbOX2J+nsG4TcTdD+/+Lnm31vuz0no8vQhqkcEz6B0rcNBWnpAGg3Susdq5Q245BVMM96WVA
luskO04K7e1MVv62q+t6uJe2HJ87R+MQxebKda+hjvA3LBQg5foLurzoxR9tT05otYNRHtENnv8K
sxIkWErUweldwF/gfESCwjZeiclbK9J3CKgMHyyM6U4E48DoUTkI93hoV1gLkzYFtShjK+gUnr4J
za8W/aOHMkWeCahvf5AN9hGHWdO+4TTnwIgAq49HwfwQh1p0Ajo8YC6l1dS/F95W4JFYBinsPx63
5AZGXy53qNwYn2acVEFnK1+6wO75zbNtGH/ULro7+x6aHeUoL3uOwEh+k1Fp52TnXfVxmcOPbQcw
Kn+hMkwtugIHwPpQHNpyLCR2cor/ANlreganqIVvFzm6+7Edvc+lnmMBa+vTcemibD3M0WThWdbr
i9/Maf6eeHA9GC+sDEcRNDJF1RheWBsV/I2ZHi4GyWINlkTLj6MiexB5wvtwFQVkHps6QJwBako9
NX8NhpY9xxL+QxuOFSnYOplP5gvPRFugnIDJmk4VSdK7YqTz6aBf4DvRkv8Fsqte9jy93smIi4dM
uPhU4j53ZyiaC2jO+M6pqKFMSqllX9qD+6MFE9ohakHS5vcOmmH70dba/jgrio2DRPuXRi7LXTWY
Xf+MoMFyqBQ3xybfSt0Sc/KsyJ+LJT4NzPYIW5yD7iqOj/VC91lfqD+RQ787aBQvaG1l8wWmFsgA
eigVxc/9jAjTlyQq9fdtm8IJWjOTApqefPWyrr7TooF6IfSkCtNYQJttgXV1P9LI6oVGtE2eXO2Q
Sy4ex2HNTqST5VEoLhQcFzQvFD8q5Sv1FRQXH2f6cd5BUShP1Hp6HMLAfgyxpb3vUl4iYh7JURDv
DcXNougX7WmotocWQuBTaPVYxCSOFgfm2gNE9jqBUg3e3WC6HDkkb/TWM76GA5Hd1OFaFqCFUT14
1ThTm4NL5sToUjSwy4wCbZfGzJPPZi4GZTGY+IirpPczChNPmeKqmZDWaLmi1QKNzVF8Ntl1nKCu
6Mq3OXr81jR3n3uLDsij5pb9ZzRytPumdPuv7gu7TgqA9M8pccT8rZQuFK/RGfTcx/AsHXzyIZty
15RE9GbrAskeep8AXp6TtaCYClptipG9abqPDlZ+wLXBv6+7RVWCsNnWG6AeI4VLADJEqV6Pbs8u
gdz7aWmsAQxaXOc7Gr7Wg1bq/A9I7O3nxZqKj7y47Xiwy4RYqkJwWwI4jCgPjCQjhW/U8Age+r4K
Y7+KCap2+N3hVyJnA20lIhNIToDuuGZmyyHp4pu6FJ9isEA30IeXKuYSciMBJUKfjr3lPVfIcpnC
+wFEcbnH3V6XdzjqYCeF/zO25tUQVr4ZtssbJ9PqL790Fi7QchW68xdok41GID4FCMKhPgd7fUsA
d+2xa4xq/dOtuvIp8cRwpH2b0jjtBz8xmuEOb+HhvRZmSO6lg6Yfrg+/kSYH4QfsEn1hUg/UofH3
2gAKJzrpEXIcaB3lyO0omaFpvXO00hb7AUWSIwk4FUtvWhAtcUZtBuFgjyvWh9micmyESgjq54K/
Y4YqJLZyUoQAupjbBjgkO9hrcolBE9Cdova9Yord9787Bdp7gkVEqlWJtW79HmJHxtpsUwxfdRAR
AfqpDjVQL0mW7yHwofFjrUBqPF4eu2iGvfkXqkRWd2gdCrTB1A6UmEhbmtRfZDJnp3DQlvxhqKLQ
PMrYLDTfQhR4fq5Ww7UVu01ojzemAIrufBcQOqG8TFfJk/zHVq5PQ5aPejyAftMIQU7FbUwpXytL
U4cuS4ExwDHFyIn2Mr5RXLosLugGtfTaPH22uqwojmurzaNvvHwFrdHs/Pn3fyT4V4RjPaWHy+88
h2gKwXuBBTeOpXWbjsdQaHalBLf5XcQe7/p4Sn54WU+7Kc1WFvllV3iVxz5Bicm0gxgrIipWThsv
VEDl6t04xy+OTb8eJjQAlN4hx8mUOjL7G+G/OpVr7uFUBdEgZw+IbMndbzkc2jHQFk74nwUsWnyF
tdjKniLTjIwd92acvokWu4ofEPSM5F2e1yENLdiG+YFeWBf5k+wsWGkt1LQ6VW0hSgLwBqd+MT9L
Gdotwna5XVMOSzPr0BBAzz7yYbUq6TTuUXOrouIPLDRwgG36HqgtRdekoXkCl9XV/qxjeA/v6K7b
H71ZSNrUfV9Xt/bYlsYN6V8i7OACYjYtmtFqD/5C46ZxEddQIxO0MXJvfP/zUu1MoDBH8AK1/YZ3
QXa07+nHYCHaLvYpotkNMgxKzJzvwNkhQtHNGeFh3pScpW4WHKOwmY3loUgaMWFnMPW2e0M280WZ
9fyzWhi6oAmgnAQxgd/czyu9lcKhLwW3CHGyN1rikp0NfbKG+4SwrwpKWVmICLY9OSGcD3N5QFct
yu4h+PLXFnnnWxoYXXL0Slq0QASlVd9xM2bpg24vrnUowLlqOzq7Zuc32UD3yS0i/q/m7FZ4ejul
jniE24I9+7NGcG49UThKv9Cj0JeP10/Z+XsAxxsEPNeIpbaxzrW0+UrxBLAbeBcQSncChGGm0T5L
5vxU6EV9byctJQ29AqXSW70ZLJoHTeL6DzDP7yJ+AYuMPqlEKB3pZsRhzvfJGs9yKVPwLDiF4m1k
R4ZFHLy6lEV+dqVYZsc6eaEVf0HAqp9f1Le4WbGe/S5jCVsiR5XOgqOuw6Q1c8qth0JMwzfMPgry
B1KzExy6sAkQ9reOcshyoOzk64hCyVVD7qkwQ0z6LGqtxxuT2y4vHXbUVsDyIxyC86QwzycnYzvS
0Zn6m+SqeaJYhKM2AivsZYoc3hOJMJKGqFmK+9DJ4j9rvaQi6jgoewVApEMRoMnYG0C9bO/tQnHX
H5c0/WACZFpoixnygwfy8MEeSo6NHsoy3dOAKlsfZTLjKZldZ09Vm8q/i2xm5tdlOdSUI/EzKzwU
OC2scW9pYivQwS9PiwNqSwBVQCTF4q+B/2zuxFyrHKRY4UkJ1RoUNG5Ig6pOlf9AJQDKoXoG/CiZ
qyfwVPC9ZUXpmLSCzKxvRDzfoBRs8AnqB6EyAx8StSIEd4WzEWwpLCshDsK9VjG3rFMFq+kDfvCl
s4sGI2z8WdjLp7EZkYeTcJ2TYJKLGz568E8TCmY9ZLqJXnu6MyLp/VPGbtoHaaHbbxyRCeMw1Fnx
T5tIuq2yboqnYSyb/IM+uQhnvfRouWjqr2bdyY9yoOWAvIBOAfLl72qjrOk36FC390s0JiNCduCU
Dx1OwJBz+wY+zNiRgSrDNrGTNWxnf0FUsN5PdOKjfbiKJDkW1dwpcgamt7ucvCLmj5wskLXcIj1q
FxV/WP7SRDUL/FqQEhuaO1R5YPaCXCAXRp8yDCqXpJxObVjNgUjzpvJLp/CsU7mkCi0Ad/5xyWvj
U+ctFLVlRfoGZah1EJcpvKdcr20DzpyRe4HoCyJwmUMOhhFuY+SzGAMds5ez9X8GJvr/iBMyOU1X
cELTj79/nAOF1P/hJ1DItP5jIIfsemh/OSZECPb5T6CQof8HD0NDYJeABwqq9dzA/+KEbO8/ECpw
SFVXP3eUSYz1L6dCyv8IOBUIz0vcFjFa+C3NrvOUB61rfgBvKl5SrlCmvptLfsgFLYEJqw2thgNP
d9p5Bw0aZgBpyEOGVsHfadPHB64JYIm/rNGFjOec6fNzaKJ1NMMIuwl71YX1SxxiomnidVmN7kLL
SSpMq35KkPf03doob6hSXx4KXBU3PiQWQ/3zX4bSTSs2TDgbe5QcGr/IsFlPmroBsa1NN2Z1/mr+
nBVAY3XRGgCvtsZcRpRnreiYlZEApJ5wNvetxlpuUNHOY7h/R8EmxMAtxeWh3kRCQxFFaQh9fl+v
KL706ItQLNXre1DTzamlAVkhfjpTUb/+yS4Oi22EUo9SAiiboGSgeZenaYNfCX4+wKyttiQgyavD
WAhtX8F93odkkjdGvfT1oN0BU+OdgHi32ShejnBiazNq0ucLYQ8ipc2QYG8OPfd0fYLnYcHLupok
NiobB7eHOcv5RnF7I1mMwgajZC60huzCjo/pmjXv7DbD98PkJYhRm0bqs52fwhpc6fXxL+weJT3P
VWAyXbm1hgENnhpuzncdgVQ/mBWwe15g2k03xjmnD/6cpwlEQLEIlZ7TZv+MOiCQKIVOItZ8PdW9
0AH3291jXcYt+JXYvbs+rwuf0CTZIDYyVMoht+uqzRkVKIoAMOfFnR3RKFoWnncJT/LGAbw4FBG6
hWqYbVMKOP+EOemgqF08deap+Z63tXOM3LxHdj4zb4x0abOgz2ThMopnNh/sfKRwpMMMFZZFXNw6
QIbBSPZIXBtPrqd3HwvQ+O5+knX8WQfi/Qjxo/Cvr+qF44g5qwH+FMVDyLKbr0h1xqAvQgYa16aG
7vSQ7OmsLaemL+ZPSo/Y1+youJE/Xngx2KEGJDzY3rxAmzsAVjVgQcx99hWIRlSAK5SpIQweuG60
+6zWhuPQevJQYxj1z/XpXvqyAo0/cLOQBkjxz9e7GJN56HMXxd8SskBuDDDi80z6buNpN1b24iRp
QFHhsFzk/Db7FcHduWuN0FJt4co3mjU9zfZs/FV3I7yMZjXf6kuZfEafEamQ356lstUg0QTACwtn
s6uSxEojvZbWvoyh6XVmkvqdAYopMar4xqnc5AQv1wCWiyqTlpT+7O11R3/QyQydseCkUdFt8mHn
yNQNsHAIkUzLHwm7TeD+jf0BIxY9MFLnb1Rqqxu37kb98t/fwTJTteFyQJzw/Mvi4DqOa8zvAKnI
bg7jT/SIvCCJFQS1bnQ/hXC/t+iqA8hoDtqg/7i+6BfuQ4IzfogJ95WrX229XwKEnkQt0mMLRGXZ
k3loMnsQGfG6DVf0gAT1Lb/BC1tZoPOJWKQKDUmwz8erS5TCLDmxv0CCHtAPEj594gQggebe2MoX
bimLAJQYAVUBQr3N1NZRo3RO/XOPSWO0r5wRwQfLWKYP9jS0p7CQ9h3lqfqHUyvVZNUQu760F6Zq
GQS4vKboierOZj/bFpqsBnICezuq0SckQt7J1W7vpRenvz9V11URMfxgDKC3ZtM1KkwlshrW3uEF
eluLRj9EkUIktR6QbXDbtF91zAvA16JFETfB9Zmqm+9/y1Mvu/jX4bfOO+jNaVEFdZIXW23ZSM8O
TQdG7foo55f+S4xOVQaFWFJm/tvWVIs6FfSURdRBmRsIq0W68SA7+PKgXJdDLtf0QOU4uyHIef4R
/x0UMgOvDKqUkA3O96vQDCMC012DBcjaIzql0V0WJ3jzOal+I9o7368vQ+E4SE2GNoShmhHnQ+lm
hKSQM/SBXncYW5hZdFhX80/IueGhA+H8YHl1hfDmEPm0h60bV+KF1XXV62aYHBm8KTa7VRsMWBMA
sINQIioRC9pdmWl39/SC6GPkkxFQpRHPv/1JKfgrvQOKIeQNmykbA3pJ6IrTg0Bc/AS3IA/0DnFP
T1+zfxwE3GnJDtONT3r+xL2sMzV8nTfOoNj4qtUQIqfiZhn2zlojYX8llbxDV8je6w0Q2F2PSdHO
g6F0iNZa3Fjk89v259AcT4QGCZyoAqmf9sttO4TIJSCo1QZFD/i217ToEeEoD1SRg4lms+o33pdL
U4WWq+JBJkxR9Xw8JwbxYJpTGxg6dbY5iRxMY6YG1oNtI7uTN7jdCK19X4N2v7GbL04VKVVSNeJR
CrrnQ+exVjjYrbTB4kzpg1M2chfjXvh54EcE6TLfWlrD5A/830vo37VF/9ilfEBXT6k7/Lq2+mja
ZRlZgKxq4R1KvAQCRHxWdEXlWn+qHBvB2xpXEpxjLC/+QQ/Je05DnnSBHllgjJjA3/jamyjj509C
jZsCAx0HukabFwhPFIpfa9cGTjF94ny5By+ixAAcFdyGZ9IJak37EZwbUCMdYdV0mgQszni4cXNe
uMTwtzfRB+eBUNHr+dI4CY4qY251wTxYGSMv632GZItv2FVy43CdPwU/p4wIOUUdWslEFZvPrqF1
G08jBckicrwnazKr4whT5Mv1e+PS5pIUoYWqEKk05HxCBk9dTMOqD7zWwCon8fJDri/GJ32wac+C
h/y92PTfaUmXmjkIdaUGcz5gH8boQehNH6A/UB6GVZ/v8UecTpNI4+Pvz80mOrLR3EF5ZLuPwRhQ
3xz4WDkiuEGtO+Udcq7LzgIY4kdL3xyuj3dpcwAhNrDMo0JEA/Z8al27FFMlbNg67TgdBkf2dzWQ
0H1o0gS8PtSl64iwz8ZgzmZ/bIl56ANRPYnjPugr2/Q7uZYfq87N3uYW2qgZATtEhxwZ3X5G8fn6
0C/1vO31QC9HJ+/nX66+OYsrVBZ7sRP0dwvbPXUe8oNzQkdnccb+YGrQQ5KlC78vSdzdxfnq6Xc9
vdoDip+orcXQ9N72WNRASwbc82DnSCQDRI3Dk2X06IPkzuLeOEkXwgGSMLD5NruBE7W5u0Pk7RsT
uCrQdASeEKd4nJEnQky6jN9WSR9/RLncjVAhX8qDKGfv1uX1+j7FZVaBCQxg9WA0Nvsil+lCEZPW
tYORGR2uIbSDsUlhsdPzorIerx1uN1rYeX/W6BT43UBnYueijX/08rL9RCtafL7xEVX2ef4RX+yL
LRXUEzC8XLi/vJ9WXTcjVot1EEI6Pjjx4O7i1OnvabMl6Py1CjoIJHOPoDxkCzRInmMtSr5e/xWv
dzE/QtqsDOVbgohNijxatZi8qqPwgarKHjEFb68ALkezG4AkVeCU1xxfe2NpyxtHdZMuqmsI8D23
OOqPytNiK/W/Uk9xrIG+FOtjK7WO9cjDpYsjSM76H0db0Xexp+hh9kII8GK0zbdGok+fri/A6xtD
QXW43wHtSHprm9sXXr2xViVmXEKrHd+C4c2JNVIs/6rlRgBzeSiuUs8mJhXbTchprlCFZShcnPq/
WvrzQdi1ENE5lfaNA3fpu9pUlPAzBCHgOJsDNyHrKdByrAOpQ+RDCqbQepR/zIm6oCe+u0lbfgud
Di1JE8vsmxfUpb3Nu8lVjDM3OlSbJ2ZOi27JvLjG4iw2H0IbZZpEj/R9hyZsgD9B/eC1iOJHCx7s
JbBC5FmNGxWu18+qR6mZiJhPq57WTZyQhrJxUNWug3RwyzdRPaINuMa2+bBKxGEMeIE3HoQLAxKC
09VhvRlum7eO+HPSAdUKqM5ocaAQMeJ+N0vA1c68PoDWQyjl+t5Ve3NzgxAHwTBU9yqOMpuPHIra
mZLQKwIg0DUI1TR+WtLCoWrXhQ/gqvUdUNrsvzi3JhuKgjPjkuFtHp+xqlNImVkVOH0fHgX8gqdZ
dNFhBjD2TpMDnoEoeRr+FI2dn1Z99gbh9unv61O/cJZ491wQBdSaEDra/IjONRGzi3o89KzR+AsA
fXEUzlwcTNm2n64PdeG78lrTCqLJRiHxRezwl3saGBq1F61tAqBb0Y/O9Mr7MjRRlOr11pddujY3
Puulm1FFnGQ5quQjtk7RXW6ineeWTUBFGLat1vTwUdG6wFBew5VXz63xW8ONWgcJJaEj1Jqw90UU
OnlwfeoXVlmoopOrysTIxW3OEP8EASgkcQNucJDZudfSDJstwxchiqH+9cEu7GamKtlVL65IzuaN
Xl0xNtCDmiCDzPU0FIV4Xu1J3qGc+44nAKVvLdHvro+pTsjmBCHXSQsF5QcFFd3c/hKW0YSySxNE
WWM8T6MMfe7v4vv1US5cxlR5GEMl6VS8NzNLkYRFxknWweC1EI3htd2HGVrOq0Nwtgc+hrJxOqPa
f1zdOP0vti/BMDcEvShlRXIeEpfCbmM5O0TfIuweC+zN92M8IkqDVJVxtONqtW/s3wsHhlhCtTSp
vLODt9PtR/BmIqTM5ECYj7FRbKECrO0OPW3n3Yi5x/H6+l7YphxLYIyoB1DltzavTT7qqw6MnSk6
kJCKzHPf9NNavoeB5365PtSluakEmGeF7hTrer6aou6MWsscAkkB4atuMPyDLK49GOgW7iK7Km/E
DK8DZzByniGlYREvQdA+H4/v5KSum3eBMkHepxaHgrR0cZC4im0g8dX02EJ94pHpwzlYl8W5UdW6
/ANc8hsKh+yhzYTl6GAbIfkBwxqW35BYHh4RD0BUGgrPY41zz07ORO4oSlRf0tb84/eX2wXPID3a
qYQqm9HTIU/1aeg68Fo0i/rQRamrq2lQjyOOEFz2tyBlrysvqsOJA5RCM/AXW+drp6DWJmXu+S72
sXdJpqKUeUajBE/YEnvi0xhji72smgb4uEg/LwNygYimgRDS3PHt9em/up74MXR3ocXoFviSbS1a
z3Ca9qzeA1469U/tDNsX8JR1+P1RSBi5AlGaIXfe7LHQy8olm2zXx20HZao+RYd/bG+1qV4dUhzl
eEPpmtJDEPr2LamYo7mC0vVngA1wgtviZLQSiS00tu+uT+j1UIL6IMbvFg0LVm5z5dWRw7Vm6yY0
96j8OnEyPrlL54DqSuwbQd+FoYj08NVVsbYOVuT8fHpz0VN8W0wUa6J1wdkyGbBjTSNQgYgx41Z0
fWZqv5+9V5Tt6QCp7ikyrHSsz4eTrQvvY7IQ6Vzsv0CxjYGclvrQjg69kGLSbizkq8PPSDTSVN5O
MYUb6Hw4I1sisTqz6VP9jP2ktJs3GJn0b/VJjk9IpHf3oH8AzSE3uCJA32rWjZv9ddVRzZXPKJX6
LBGuOiG/BF/Yqijw6WD6Ixdst48MDCz3Dl4Kf2C6MWAFY7XiDwvaMk2xohkzEEHpQkAMxhgGdIbF
yo3HTT1emy9AAw4Yi46qMU3OzQef6mbNjLwQvttp1jcXfXO4h1HzjH3r+0XrMDaou/5HPBvyxk67
8OkJQw1qwbbkP7aQpKJDkrRvaEnlOCEg7S1sv9Gj/iG1hXZIV2y7r2+111EoV77H+aGlCsCM5sL5
0tvOtDq9Zq2QsZc5O7YGuJl9sbac3jwfQBR3sibBnGHbgDCPahgNHkJnSlA1cW68AxeOGb8FNIig
c2URI57/FgCOZgFeEiE4HMBOVQOJv9YXL+B89zc+8KV5o1ls0b2ic0VZZPOFTbM02kh3Fx+JXPQl
3HgMEE8ZH5bRKg8FHmE7DLPLYF0nzHlH9PjDpet+/2MTk3rkNwqh9Wrt0S9F0bUUiz84RnOqQmgO
JuStoEZeJJhQcr9xr1w46FQT6dtDKnBVBH6+vnXt9N1aISZZkHiAHoibJwPWyX3nIhwxZ2UxBVnh
lR8AiyDqF4aR69xY9gvbG+SCCnSoSlOhE+e/IA0TKqpoh/lUxTAJ0nsMpsJu/YTvwvpjqjxoqNf3
94WDDFmKqjSaELiJbs/TVJjZ4oUhNENNn+J7RTa8F4ghyT3UVNQmaQa5zQ50LxyLwYIZeGPCF5ac
hIO3Qye6Ycrq9/1ys8WpBCqg7NfRY00Per72lGkgnhxrFDHkLpRO+yGvzfDYmOO6z5f4v3glCS0s
Ftw1wRZsF8DK0xZgYrv6uImbu3RQoqdGBCtUYMRyfa0vRFWWTtlX4ca4VcQ2ipyjMc88iFv+jK9T
hDs2tHjs0i3shTAbjNLM+dqVovVdaLV3We7lFtGVIbH9w8Jukn18g4Ty+uPzmAlqjoDoiRNe7oBf
Fh/Hd8MASS595EHrpwixrDtiWZy6xzW/L0sQ4ANkRwgm5a2leB3SUY9SppAAE7lctvXGDAEQCctZ
wpK1kjvA/OO9xpG8AZV9fZoIfl4IJ+wuqcvNHYZVTifqxJI+x8r84EaNeUyb2PJTgZdSlikriOtf
+PUFzXCKA6DAN9LcNme1GMsnU0Q2QnZZ4ZfhvAZCdDhz1Wt9+C+GoqJHeQ8deWK884Mz5YOLim1p
+zzDBobsLuemi529O6NDc32oi8uoiKQUJrDMfCHX/LJN1qhNNCMOJaqz4nFGxvmQiFwEoxuO+zpJ
kxvDXdqVRHUggWmYqVrB+cx0E7ambZDXmUtTfwQPnB84uvW+h9b1Hl95PBkNER4xB01vXIYXJ+pQ
4eJomuTsmzVd6agihDGxponR7sdaIC40xfpT2Xf5HS2TWw2Zi+PRkkFEHALPq4a64VbhAubFxoYs
neBuQS/2IklGl4flyU7q9u/rH/L1ZUs5TR12oD0QCa3NZUtLpSm9ivFENWkHU8GJ4kW2j9NaWBgP
IVirDbWNipqXnbJKpsfrw1+aLs1PiluKDSrNzXHEHK0QWc7ymvXi3YWhFMcFqshe9J51v87RrR65
+lznQSpkH93GZVwq1Na2+l8vU4ZOX2v7dgZFa+YBwnMQA9qHKe9DX3S9c4js6FZofHFUsjibaiB9
+W2ZS6CRlUvUAH1gl9a9F4lqH6dET7W7hPgejs0RyW7zcH1pL31Zh4ySdJ2kD7bd+Zkx5lR4zVRK
v8MYqt0PKIEdOoAp1s6IR/ufTI+Kca8bSQZCJilRgGqd+OP1n3Dp6wIDpELKM8paqp/4yy3Rx8u0
9rEpfT3s5X01izFYDS30a23t/WHobyVFl8ajBEVCxjtCDXxzTXizm+cFFUVfM8XyXUde6gDms/pq
AK8Xuy6rsr+uT/DC5U7FC7CAKg/YwMfOJ4i6VF0VgxBILhgQyeMlOUhi3iByhu/XR7owNaoEgjI7
FR9eEvV6/rKUaY8iBfx5lNTAWqdotlSrTIIkQVoibdAh+u3RAF4DuyYsAbm1tfquslyb10R3EMzC
LWRAe2nnoJ4KZxStyQ5TpRtRx+vZcQVBkQGsr0oGW7uftkGdy9aSKJjRAD04vND7KdW0fZGivo0j
xHgjCnhBhZ7fAxit0Pui60718JUcQJ2PLvZSZAttuZjfZytxv7trV7zDN1V/o6/C+lagdPUcQ+U+
JfXQZMfQ8eKDXiTTI4mATn8Bt4bcDd0/iGBJda+v/+tYiCeVfQVtikicL3H+tT2h0RYv49C3zdy+
42TWe3NBHuX6KJdWnZNicfnzkhPwn4/SoeEBIQPpwySdUKrsKuw0C+dj4Xjdqdf6Gzv49SVIJ44X
xgM4ZAAc2pwVQcuP0LEL/QwdYeiymrf3wkrs9KicD7F0EMiNy1to0tcHlGoQgQNfmReO03M+RUtA
8I1tJdCLEBkuj7i2pllkHYgzfrtLQ2xH2EyMAhxO1djOh0LtD90EvBqDNI/n+z5ynJ1lN1Ww5rj1
ZZPePKwVynDXP+GF+UmSQ64fGBIKFnw+KNbNM802OwFrJwG46BjiRZMzfCj6vr/RNn79noADoBVE
CkrBFRj7+VDKWk4OkRkHo90n+3wcJBIAU/HVKEIPgEpkiMMyhZhYOGvfPbVSr2/M9dKhlTzbgFRI
D/mLzakgHbSnaSqTwCnn6kdtj+3baVoHBK1pVx31QtQ83ojJ866b7Xd9KKugK6MKF8IKseK+5/lB
l2j4hPtR/KQUpW9EqS9h6OZWkVRIQNdycnUqn+dLVOU5MoczUjrzuOT4xxoiuU/MWnuLiYjiGk85
BkBzYT4jfVS/CdspeeqUq1GDBuJTI6oFGw4vAnABWHXWWzxx07Id3ppaXH41pSZM5M0Ebc1Gm2+t
rfp6m5+u+mDQJKis0wvbnE4EzSoUP/s4GPTyQ1Xr+Qmt7FjxpzDRQQ9mFxddf8yGGrNZJ+uPGg8t
tIXBfZOXZhQAIqlvrOar24n7D34hbUGa6vz7JjJV4LESW0cLjVFEjKIy6xBItCgoZkgUvccbqDhc
P0uXBuQI8SjQx1LVnvOvF/ZlhW8jwm5U5PG6jjtxXw/mjG5QWZ3qMc5uxL6vzi4kOIYBuEtFzeYO
Ph8PsfnBkqjS75HuRDkJIgtIBaAJKxxu/7enRnjNKBAVBNC4zVoSCWspqqvWfpwaib8fpaN/vLXK
P3iFNvllhfnR9QHVWp1tJ9VwJAbjvgfRQ2R0PjeNvKwr6gYCiNMPR3OojJNlDcP766O8upL4wzlw
FAMd1RvfdnBFn7YUpBT3IsE9uGrNITCWMg/qwsHRCpcvPy+W6j1a+iMa7MUtiPnrGjzj44TAmYE3
QJ9os2NiLWxEb6eMD7vHl+YQPXgrdtFC9t37WtPEjJMLUtSYQk3GR0wJlqfMqZu7KAun/fWluLTg
CikLtZLKNA3t8wWvwT8YTgQNJjI9FAfRyPTLrrxl4nnhiBAvsItcoZhqW/KW3sSjGTqVtQfTPx4G
D4VlDfDiDmF0z0ek9bcbcGqByddMxRpVOfH5rBaYIs4MnHkv6CecpjIqH4dmzG+s3avIRI1C3qBA
blyA2+jTmAoAIgj1I/srwr/dAgDUhFU5NRp6JljR9qb1jKqtc4PkfGkxFZ3HoLwAT31riJoSABrW
4ghsH3r7i9K6R1/RrvXDajVGGvQCJ6zrm+TyiJwVCnxUtLc4u9ZsRttwYPA0KK3uCgvlcz1C6KgQ
K1D1FJ3B6+O93pSCZ5B8jEoy/I9tZ7MwnWw1S8YzB1M7wrzrT3Qb5Y1Zvf58jEKLEZCKR+y1ZdSg
/Y3j3v+Qdl7LcttM174iVjGHUw5ndlIOlq0TlpyYMwGGq/8e6OD9NRzWsLb/KtsnKrkHINDosHot
S41FQeL1Htr9/Gz1wfJuakUJchPyGDQC9ME5ABLebiaBFzomNlcB/7OF0ZEJcakFd8FmsPBRxH3+
aEO/cc78WH9x/HI+WKa6wdcuFXvoT1Iu9Hionc1zQdMd8pQhAD0NQd7Z9ub6SQSmdw4M+Idp/FGL
c3y0bqECOwoOVNxyY5rpEghNfA+o3sa5LImtTQCqrZNjFlBkj0gFzqNjnvvBq6IFbHKYGLK/VMjA
RU5lIjnmatYn3QHCe/9A3T6ZFpRcVDRoQXFZtw4XgsS4dXO8nGbI4hx3HXrUxug9uw4UJPdN7X1e
zhW1eaI5SBw2rgfO5EkzY5gjEjE6kdda86k3Fu3RdDwZGsM4HUQDu/Yc9laNHqvk9NrVDaVlTGBG
OU4crHOCFNsn5hzKN2iw+8zKDstBCry3leBGuJmO4s3ZgsqEO7mkDBA5FD56b4ael9GSouUpDPOo
N7/nBtQAN/VvZkKBOlwvLRu0wrVqTPVeIs7wX0qEAaGYe/0HA7pAFZEQlhLx5n4k05KkcQdx1MS0
L0TopRum8PrDNpr/6UnvdVwRgLRVPEUjhvvPtTC3jZuYzqfZegYRzjB0RFS58VAWtXbS9H54Hhjx
Pg1G7R4cktuAh1Iea+MWMDNCa+p6J412oQPsjTa0xkqnS8sD8WFeZvGoo/rV0JObERfTuuo3GwbH
5xnVxt/vb/KeE2KEmBiDB5M5buWLfylDweiyBAUQsBMyMmlU6oLpeNFlD4YWBF/IeVuSlzpgLr+d
Pt63vHdeKdgS4fBceiz/2rI1w/XtTuy3X7bdBRCb+TYvlvdigNz6vqWfg/Zbd0fHFyYHw+f92lJJ
1aWjF66ecBXRk0pDE7JdBiYT4f89+bHbRWZVmjUcIbFbRS5Uenq4VFn9Tp9l87sR1/kc2lXb2qE1
10aCTnvrkT5lqBmFs2gk/PZpOU0nH0jetwF1w39LSs7jqe5gW34E7F8MDCnWLTUS183/sbxx/lG4
M+JytADAbjj5KuqwXWV7gGvYOVxqPAgwGx6BiEt5qF++7QhzeCNXhsQ7BJouaeG6oYUmyjmDV/eU
dgiSL4HbIYEJcwiMYkeAoQ1F588bBZaPeg1MPVyr7QUOrCFondhH6GKFJnex0K9HN6HX/5pKY4BZ
O+/F59EAiRraTsF2IFAurVMaQCj50KZ9B8ktPJ0fnEx0cWhS0gaJ3Jcd2jGt1z4lldMhfUnThcmj
tJqOopCd80lTGJzTT24D0oHr3cuXtXLSnmjO0+w5MoKl/AzVWxKSdS/n+wd0zxTTOjwWXAcQ3hsv
AFFq2xrcQo4MUEu+Gk0aY1h5KsrxoDCrfvXmKqjBoP+Z2ryCNZyCBjxmvPyOMF6k2aL5q9KhkKQP
mRoIg+fHGcXSg1hn1yz0zIyeUIwgqLveTNtOIFPJWKHfubIObXtQLMmTaLJQb0X7exBk2jm2e//A
7s7O0jdV1G1ACqk6bOym/lDPKb/npPdW9VgoTsR29Ls3san/9epvyBNF0k8wp5CMmwQZ8ec0QHPO
5ljP1R9lO3uXwO56M0RXN/h239bO+3tlaxNazDXA4gQ+6FM6lPpnCRPO91Z1pO9b2d07iKEonBAp
OltuV1tv/Kk0W4g9jKQDtd0Fn0Rj1tDux0cTUnumDMWvRxqqpi02pxKZmYzbTDlDGBCfJ1U/ne1s
YFSqrP++v6idg0gsQQOE1h254RZnKitvRuUyJoNZetBOMFlcNH+intuiyVrknfFpmSvnj/tG974X
cDZ1Lmhmkfhen37KBn6KpIx90jPpR0Vel181Jp2/3reyt4nk1AQR1HX5ZhsvQolUICPI0oa+N/9A
vfSftja9T25X/IejrqboVN4JY9H2a1meBJMqZwtpCknBc53yKlxm5nLWNdaeXr8oQmjm53DFwKM3
J6O1zMqFSNw6jeBPI4DqIzPi65e5jK3ovqW9j0T8DKeLxcw3bZrrj4Q0xQTxP57RgFn2sqIF+OCN
8auxjZTr1LwuU9ZsEkf+2koLyfnkQodx8sb+TwK97twTgZ0baG1Ohivbx/+wKFX+VPS5ZJqbRbla
sNitjxpzRjX0DVI1JFhxicLuwebtXSum9/9nR53NX0IN9d6YaLVZJ2tiKgsW0zY0bUjAPXQqLkW7
+M8DkoK/3V+cil82bxm5Dpkz3QMTdoaNUeqIhbNUK3e58EykGeMh+yazZUSZzPPexmJwstenJLS8
QMUSrDtE7eoX/bLM3CiGXOicfGP0H3MNIRK9Hf+URbqeGE82DzK6vROpytcAmyBrcbfgbtQecmvW
R87+yhxAgJb1oyVj/eH+Lu59OjVXplMzo2Z10+YyEKBEBcw6gWTK3ngx1bixzPqoRs2COWH/ZQri
f++bvF0YVRaTwg4ASBiDt5MHuTGarTFxCUpygyhwWvcTkZ//5b6V29RG1XIMAPiqM8zI6/XHQqjC
TFOmbBkg8coHiKLtR5kN/ccaydUTkqeIjvSDS46Vi/N9y7dbimVIMqkl47QYGLu2bIuejnrP+urK
k28tzcq+gWcWLxCxwmCE2MFFWx3/oJ136/4pIqmqowLRMn+lNv2Xs0llEx0YbiEsITKBBWWE23Ck
u1+VmTjwKrcXT5kCy4m//VkvuzZlZIkLZQ+m0M5FQzvIghMS4kU05+NfCzIRB9u5Zw6XCYk2HhNs
0ebWodtDR3TlnhdSdCeFyYvcFE0Zg0n/r4WotIM67t7xVC5FjUISi2xh0dAoM4qTkLd4yYDal1UF
Ua3F5sHLtndIwGJQkPpZsNmWvvIeNjymDkGZBEP2jrR3etCmHI+yTiMSfZ0fMS1XR/dP5s7S6BbB
KKJmHEFJbE8mxfKRSWylAZpMLwgcpudADtbpvpWdo0i66dOop/9Ix28T79id51ZjiRVRLaBsvToN
M9sd3kP5Vbw6nyHWUaUT/i5V1G3PbaIAJd2KS27mehwRaeWhnyI0E6xtczLsWpxmdJZe/Qww9czH
UQEQwdbWaN2tmd3WvHapLf4wisR/ppdVf9O0CS72uCoOTor6KNfvnBqRBWVBa4pe5hbC6zkVzdl1
gQ0MnbIPdj7NZ+aMvRPUMMmp7NrpxMx79YwkcvXJR/fh4Mzcfk1mIgggdJozTK06m5ClTCXSsYsH
Lr9Kpu++G+tdBAF4dV6bJREHW7trTJUs+KAuE9eb1Kaa1lkXa80QcAdxV4ce4pt+XdwHElXj4OG7
HX+Agsb2f07NUzaFn+HajdUakghoOFVROpUodtdyPutciXOQi+UlGWfEfGdIkObUYRZYm9/Y0u8/
3L8pt/cRu7Sp1AsFecwWYACCBmW9FTIceHjnJx298HOSrenlP1hR7yxRJzGgrTb9l6eBhJwzWvpV
NJlifESrmJF1ensHt/7WTasghQkaVdRjVea1FWvsZ7TBKaFZA2VuK1vlkznK5DlzJ+jejGYcDj7g
3ubhwyxCJIeRyS30O7EHSJKBDURrZ/WfRqNw38oW/dH7m7e3LA/sBzgVUzFcbjavyj0IbhEyBStX
IM8yM/VfrlCbB/pchaORHNm7fRfYwV/sbV47pHtgC3Gw5y3a2xIs1DeYWZfHzGlyJjX972OQHumP
3CyRSWJ6Xgo8R7HuZj5Cj6Hzh5ivimazt1EkF8Fpsr3+EU0cA17o5gizf3PJscc8AIUoH97QGz41
L63XYcyRUrK0NLukfUvDxwLGwK8cD5zXVhUCwkFsWap9wCFhZHoTBc64xwYm3yoaerkEJwSpkt85
S/N7bxUS7rqsqmm2LeVpqURw7trA+qFniH6FfaHnb8Y1Nb+iOwmz6JLDiYsiKKWkWQIttuvqB2wf
/P6qar4tlTU8Gm6/fJRx1jxolkR9MTXTgx7l7s7hs2i88MLSJb2+Y3ULz/PMdYqyanbfTLonzg6q
gxd/GLQDT3xzDtXGYQYchuIZ3QIQxOxZ80T6HZXu8t2Z/PoHssfLQ52PCEwhDpvLk11mR9R3e1YV
EowJSP69mf2rg5SY0pqrqNGM5Rysc8vwAxInMVQ5l2rUdDD6pnG+f8X3dpWCCXPH0DcC9Nt4rrXI
Rdy5GiK6DkRkfW4u0TClA6XC+gjEvWuKRg+YMsgEye2uP+C0DgsKsLxvI8ivENWRDpmUKY7SDsHy
+6vau9VQ6kHuDjZAFZ+uTaV+MtmTbyOmNqHo7dFNi6QzoihUpOnFQlPqt/v2bt9TToyCLNrMH8AC
sYVdaDPlNhQ/eczmBDlww26CCyDn8ln0WvNmStbhRZvzAVbeovk7C3oTHdS8OXhRdw4QVsB8MLRG
22HL2RJUoASb2i+iQWZehG5lE62z3YaozS7vgjjoIEm36wOjO18V10lMSGWdh28LaxmqkUlF30YZ
BUHpc5zH05fV8AYaLyAk7u/yrimKVOA1Ge4gLrv+ql3NqPIyYSrp9eRhGMrkIpG4eTc4ffl6ZwNU
R9GKqlmnm+Y89IPStmoNU7ILlDK6f9G6bj41dX9U6rgJcYl+FJkdkF7onUnhrleVVLnCJ8UF3C9k
W3pSOA9oRvcnRwbBX67TzWdpwJ3aK6QCbFJHadHepgLKVhxdpBIUJa7Nd0RErk5iHvVKsl4KDerW
VjdPRhuLg6LOzq0ETgrgQTUJcAIbD756edpVjiij1ZI642N9+7mMV4/t7etHo7LKh/vnZe8+UDwl
+kMyz6Dscr00S1AgcYu5RGPSbJ8rz+nOTWvWF6h+aKQZVYW0dd4duB61iKuMRX3OX4xuHt2MqpxE
1a2M5tiCeEtU5fKZWW73oakL76mwrPQSFJ7RhLNtFn/cX/CubUpZYC54+4FHXi/YN+ZllOZKujKP
1sta62NIZOic9MFKT30tfhSIaT2L2T1C7O0dIsrHig8XylZwJteGg6WufS3Lykgf1+RxIff9mutu
csJdHcE/d00Rrf18JhVT07UpqlplrTSeGCcwPq6V7n1upDedVqHHr60q8SWtAHwsuYni7d8sik2b
bUb1ighQXXZah1U7TzOIzHz2+svrPxwTo8y8E+wBRdzcjJqaYO7quBs4Quunpcp7xEvL6lPX9dqD
1TKuzCOpnVKzn7/et7z3clGHhOwV8x5jc8o9/ZIggTaFn3By8HSrZkRmkFuXrteHJ39xEWzrZ3R+
vcz/JrsUOW1TNdKl5vgHoereTaVVznQVboFXe7P+Jc4KVTcpotHOgydhppD0oZx66sr6h+EnFrJb
5hGT200KxedVCBM6RsT9rPx64W1mooPYLtjMmP2c7UF8hO7HPyio7V1JBlJgLFJ1DAY+r62MjNrP
6RAUuFcxv69tvqePzPGF1/K7FzvteupGr323uLBYHGzq3sPChB7zXHR1eMM2C5xqCXtRX5WRLc2+
PdljNp3noUgeHafov+Vj6//wg2RGoNpHS3tYff1ImmHP4avxe1AYsHoQlWwWL4ouhX20iFweuRPp
M8gQVGOjSad6k9f20bT/nm9QLyjROzhqqvrX9vLO17MsIADyl2CNjM7NL+0CX78fY/7+vdlbGqM/
JP1Uh7i2W1P97A1ZYxH2oMceBo3vMscfD4+lWy/naVjtg3N0uzT8q2LvpHVGdXHbzXft3ljjJEGn
eJ4+Jf0gnkedQLMEw/Ph/sr2LAHFUIuCIYla8PUmlorXK0CeNKryVjxMOpcdcLy8VL20D07oLWOA
QnzwDx1p9Uxv/V4w1DbF4IqIVcvmP8yhkF1o0y3Own6Y1s8Lnb2/p7mcT0MgskvmOgJmsdoNTVoY
l2qamgNveOuH+DGKIBWXyOTlFkhY6ppnj2uBH9ay8ktTO1NxKp3BfnQnylVhXLXD10S0dXJwmnbt
UmFRChPADbatXmHS9x8l8oIQoP6F+np2Bn3gvREOpXCybYQKhWN9fv13ZmqDKoHi/btB2Qf0veyq
a4rIngyUD9epuHj5pL9dLBQ1/oMpXjXo8fAC5EnXR2qdRML/lM/cg2q8OH62cmM6FymT/kiA6vZe
msA1HAWtw+8Bg782NcA96ggbU5NtNqEsGHQfiXGjLkn0R9BmR62MvduiXi1ANsBBgWxe2+szV5h1
2XFbaud96vfNibe8vvhjuj7d38S9lZEocDoUSPPmvULDxvKZUSsoSmSKkoh5hbWrknDOsuHzWE71
AYTu9n1UMBGiZiYxyCq3H802l0TzkEyNXKPrLtLThved35uvhULiAUC+KL5/Nci+7dIbZkONv2rz
CDZTFMc1wz07Ba0ugc8539/AvQX9akp9yl8inTqzxzodMeUDOXhfjHH+AIO3/A9XmTyKJiQ4fqbV
rWsrM0+hkSB/A1dYMb8E9ei/jXvYRB05x396NePN7dgcjRPunA0lNKKoV/BbXOdro8lQo6AtrSyi
i/Z3HFO6ARvgIYLBnNkS60dN3p2d/MmxDaCUpB9umWtzMWRUiA7aGRwA3XBBA3n+AMnl64TPwFCC
J/tZCCPap1mxPYB9gNJm2mFFVK3sAQjHzamDUPj7jHb4O8ClRx2JnbvMPAJ1BSJRbtq2Fgbxno9F
S53FuT8x9OWc3DT1wiU/5BzZ20EePAoL1DN5/TZuir59wxwbH6wLuj6SiTFGlZ8eNav33ldVwmSK
ijCFQHeTLFlpwZA3/jYqp1gPkS0x/jJiza7DOFOsKqVSiUGYIErnQH9IYEs6wXxSPtSirk9T5Yof
92/g3gYrNILOCSWr2nadbEbMJ0frM/jYtey9sZbxW/wd3ER6coR+3HlRPbqjNCrpUjIFurkRA8pX
brW2WYROCuLcXteDxRHjCHi5l1ATGYi1FsH6+NoFqqk13lIYuUkubuqOJh08Xy+Ys+qz4GzOog+L
GV/g5Fl+kJ3eXnmL6WHQYYy80wTe6juA4vdavciyqJqnEk79Tp7Bq6HT0jDMHxgw6d5f2u2JBbzH
wDvIAPW6blM0hoFBiY1w6a+Qw32jzFudmRTUHu5buT0hUCZ5pEncC7rLWySHKGa3ZJw9jeZxsqKq
yzs4sgbkdRB+Ce+b2lsQ46rkZHBV3RK1TzUkc7WhJRHBugbojWHkiQp/dN+KusjX5SAsUBBm2pxT
yGm+dpWwjNIRlOkc1VBRfdT7IL+4DnxTPWnhQ8FfC71Eqz8O3XIEitk5ILzfFBYJhFS3aZOhMFzu
zQGCsRGPLzIuYyAugzUs/9RrjlJEXSwHZ3/XHhXTnyMVXIFNkIfgUjw4I/bivlpATjUl4skieQrM
bnlwS9zdwQe8veLkDQR5tF7hauQbXm9t2Y7wClUEx0PexQ8tE7rQmq7mKUZx/Zk+lf1sZSI/iFf2
jDKXig8jqYdcTB3gX4IIWVgE5fM8RwzH12ezEN7ZG9C3MlyhvXHNpPmYIWx2EFPs3Aqgwf/PqNr6
X4zqZg88AuwDTVA3PjXd6r/Qf5pO/Vgmn+6f1931EaHD68/NuBlDHouyn2TLeUUTd/nTMCYUM/xM
qy+ZuWjRUHGU6sZ79cAYKSCzh1x5ytCQum4+pQ2XUDOn5RwVDuMpNNyWaIaB/JnwM6C05/ivdzPY
IzpDOkDl8Juv2Io1QDCrnqPcW7oTUc54tmGePE1e7l3ub+iOAyCr+0kASMuLt+j628WxNkj00udo
oG3zskKpcO5ji7miPM8N4xEKHO0hNvT6bWNN8YHtHRdHZ081wqjAUA/ZnJvCnHPRBevEezd9HlBR
ej93dv7l/gJ3DifyyUwbQ8tErLGthBAwGTX6rVMkUkvRKorsgee9jYps6Q5Skp3DyXwf7Url2GAa
2IQzQVYUSxPgPf2axnxfyJVipF4/Vw6tvrLNh9+0SpYHRnfWB68B1TvlRw0e3OsPuOjaSlUmmyI3
mIMwrUs9gll9eMy9aQjvb6X6HtePBdPbjIYzlE7lBTKFa1OuM8RGMDHgz4nMvmtg4E42s1GfKOBV
UU7N/6CotGsPsCYgHHBHFD6u7S2ALdqpJx6yF8d/rso5e5uWScuI8ZxUf3aBqA4M3h5IFkhbVvGz
kS9vm02Dn3bTbKwyMnp0URKkcV6yYR4PXqIdKzDOKWyRYgICRny9rEqPpYuyjoigj8geFQLi2ejN
o0n7nc2jXsP0IigcTuW2VrRKaxAGryrqkaA0w0qi6hNPSfFN60X2shp9fFAA2FmWGpJS3BCUpnhn
r5fVOFOT0c8VUdDY+kPrSe2cHs/V394xwlZ6EPDiKDtbgPLqm0UXuKuIRmfIPiT9GD9r/ZLhmSeD
SrLwPsBe0h98sb29hHOCMAUOJ5VVXi8tyzRBvOII4EyV/yd8v+UpYTLmMV0g2s7lfMRuc3unSb4o
OSpyTsYDtijNIeiY+GoriQRUNZ/NNOuee5sDQ+H2CMG789VorQBqotTGDOZ2YHgReQDip+bI17J7
7nLLeChSUpL7nmNnQdxikGCKzZk1bY786uRa7xssaI7L8oOZ9+M5txuUBdMjUtVbS0BFgFlD5whC
xt76DPpUqTfmDbGIr/fv7UF3vgRVtZphNnVBerCsn5Pi1x4Raz+/EgTJuODN6wnLlswQzJsjkaWN
hP27Vsj8NfO9ECoL0quVBsujSKpFPjjENBD8LJkDcVSd66Swre6UYYws8V/jqjnDqQjG5us0Lctf
mj9kX5bUln8RtwZg9DoI0B4XqstWWE6mtUb3P9DttWICkNoC7BiKJmMLEJGymgorycYoSyjVhOlc
NV8LOkZJWEFQEkKrzgxWMB3cq1tWF2qTFIaYJYCYlSO/ebwCPO5Qpe0YSea7vs3xqsF2LJ3VOLdC
LONDJib3YiuB3Us/MW/uLrH1r+b1rRuuRWoHBy7s9p5Dt03uqNAbsKpvtbrnlAGAieZC1EAb+zKQ
KZ+XpCxPlizGlyLzkoP3Zs8e7WgAI3TFObPqcv4SONvIvBdGPhJ8VY55quDEPQcdQ7cpsMlQoJl1
EKjfXnYq3GiRk5XgYG4e1EHSUSkb4srMyzpgDj03sC6OouU9K8pV0qyl3Y6rvl4V4p8gtMFhRrLO
g4cG+dsL3aj+4MTeXnRFRKS4DHmwiUc2wYFce6NJkJaNEtPPzpTc+o923BWhzh18NTBEmSJGZQqc
HvAWPpAv4NjLoCP8R1EMyelq+l55CLESks+Pbtwkv92/jHtLg5kCwiVoLhUj+vUGttCrMclEXNza
s3/qISPPQ7NuoCiz3PKv19tSgQjHj7o9JZtrW4PWCg4MzFTLYKcvvH7xmeJT8VZqS32kKbXjZDgQ
xKpKqYlAYbOufp5rPEFC8qYL/VGbAy+MzbQJW/BHT93izCeTNP18f4E7CAIITAiOEeHgYQBUfr3C
2OjmYNSVj547AVAxSz9XxSROac398hdHPC5Qgz2ZaMOdhk5fL8Mijd/v/whl4/qdUKA7SrfAteBm
3aIY5iAJ1rXki4pOQNY3KeIRnoLJ//O+nb2TQ6AMUZcaSoMa73qtful5An4uMpCVOnFFNzEsW79F
NradD/Z1z3dBM4QdnlnS1I0p2gjLpC0xlGbcwzCHQ+7S5lAY5H7/4haT/OP+ytQ53OwgUSUsMSrw
s0ARXq9snYsMyViVp9aOgVwoOE2RBW0XynU1HpcRWeI0FUEorfWIYG3n2KoYjAwED8CKN9EfGA3D
rPqCkCJZCxTErXIEc0LL3jJH7XcahXU4e+38cH/BO5/yyupmf60yWdZ1ouZgQf3zWPjl8mIkyXxq
A3FE57K/QFWJVqShHJvrvWXRWqcv+LdZT7LLbLsLgJaG8obgOUY6fXrxC+NI4kL9T7cfVKFRQRTT
WHe2aEkvbmbIOAw4/wrdBQLXJ+/iae1f3drldaUfqYIrkoUtKWk5TzoUshkvXpD8Ppa596lcvfjS
W4Kx1Psf7Gf6u10RpT7q3sRSKCGqbf7lNYfBIF7HBpyMO/jVeyctxZNMYhsAcda8M+ZZ+3tc+jEy
B294hhG6+WRNxbiecA7Fp0yu6Uczdv9OUjs+EW4M/9JrpQRbOgtqcIk46jbu3Scm6cjTaHyj7bUp
h8bJBCdhy/NppqsiloIXvOwBVzaAjCI4nJtzIur1TF9fO3hNb08bdWacoY5Lpv2xPW2TOzpj4XnQ
V+lttoSdX7Qf9VrvppCqffbBWBffeBKM+yQHhm9vFDUZnRSOuigyEFsUg5QWkJGFCvC4uO5lHbvg
hRS/DFcZx692jphSc3wQOtNK2pJVu6Meu/OMt8oXrWZ+15NtpPWT+97Rmm4Ii8E6oivaXZxKFgGH
AI7ZUpDrWtdD2CJ4W0dnioAZuZcKDY0wM3vj8f5Bvz06LI6+Krw9QMo5PJtzHgszt+E/iqrRsy+j
uRb/FFrtv0epdzi3kmE/Z2QQVNeLI4j+7ZuDZXwUHToqKBRQri1bidV1bsBtXtp1PgXFHL9pKt64
NJ4gyqmLtv98f6m7BtFYonVN2QvI6rVB4tduCTIVMPte9+IxwheWTd6cqn42L2kGOPi+PfWKXbsQ
n6IPbSxUWVQau9naxDZQeWnxxBU66M9Zb03PgQH/zoLgUwQvU/m5Aczx0Mh2De21//Fq67aniuoW
PwAY9CabTcyyEzQGSQJdm75yklG5Da3Kx3sF/XgqmO+4MGJWv80zMZ4Nsysv93/AziG++gHbl3bq
NKOavDEaOzp59EjAkIyVfDM489Gg0+3zQzhB/4rfC6CVFvT1l52NwgsQExIRctdDBA0kFCD+eIRE
2FsQ3o4LSTkRTtjtgZ0mx21lJ6LOpWUfLziaJRZIwefBq9UzqERQSqc/QaCiiNavF5Txh61hCxHp
BSqpsWEXYT3BT9gulX5KtUMOqb2lMUpIyMDKiPY2AZms+7l1Wl1ETpHUj76GI03HZn3bgtQ83T8W
t2zUam0cyJ99UBSpNudiLLRGAC6htEghRSfuopEdFovm/UlfK1hD5H+dC0LLS/2wmDpC4in0O+99
kToV7TYByRBoCUOcKTM3n4sldt+0CYnAw/2fubsjSrIR2j2LErn681/ef9puFIPKUURmNvaPQsJN
NffplywpgwO3tFM3ITZEMZZZf9CAVKqvTc3ST4LOMPnYTTtc+qFBlU6jotv2OXq8dY0enNmKC3I5
M9dW908+ZLnPTGv1B59mx0HyQ4gfqLeRBWyfnW5hAlfATRc1ogwSXMbqhDC2uSdSW4tRxcR7dYbD
E+eyw6QAxKvbrmqK/ltb5ckUzWkmnjxfUq+UkqKbE2sHa9txxswMAD3HU5A2btsdetWAx1smGdWu
hQAB42FPa17lEQojY8RUYcY4gS4fuzVdI6vKjkCXO8eJOjfVOGyrVG5z6IXLFG3W+HRbskR/9kvr
zwrRnd9kf3i/dnwhORz4Ry4YleAtEruz27bWsxji5rq1zmIs2i9r3GUHfAC76wFjTpEZ3SQ6wtdn
1ulKOyUhlVE/V+tzvk7TOS0zg6Kp1h58uZ0IhVoNLBiMuoDv3oZfnRfUFR0YGTluWn0V61A/l3Fg
fTLMwgxliyRVnRlzWI3266tS4LsppVCXMkDZBRsf4GmcKMDmEm6PzoiYtiHM7Zr8vKSjdRAr7DoB
xj8UOwxwHpz+9YbCZyyG0aHz149Bd9GNKnmo6rw5z0X6eWyc4oN0zPENzqiKpLsWoQj85kGQEB3s
9p4PIKJmtpwxZWCSG2dkCN/v/KacomaBGy8s12FCasIo529pbYOVThfow+672p0cAiA0o8MMUNLb
tTZ3w15Mt1xzmrpBN2Z0/KWFIJXrvfgL6jozymMnLYYv6r7RvWuiPiyNcBhWyZav93thilCYjmC/
SZ3C0p21T9bS5B/uW9m7JgTV6gARhTFEfm3Fy63MsXvU76wxcc5xLJsQ8rru3Ww2R8Plu7vIueEd
oVoEsOHaVJAsuUDRS0ZoGkOfaMRM12ZCNmdIIP+B1Ut+LXX7KO/fWx8PFkgKTozP43Vt1K4MR7hN
M0VwcswcSjE0kS5c850onSOphb0FUujWOZ2qy7Dt25X9GptTuuByDJn6T64zZtmnDtJo56s1q1cq
aSDIdcypPOoM7d0JgKfUAnBpvB6b8HJaF9se4ViIWh1O+oT4PWrlIC4iM6YzmMIjco4je5vQPTbi
2Wpz7GXtmEd6J9Nz2fXNRV8C/5JI64hVbO8rMsgCkpD/qM95/RUVlZAUSyMjDQzbN6T20MQWsY0o
QN9kB12SI1ubY2rNTP4XJjAAICjmeVqc4LleKII1S3oEz981Ra2Y1jIYV1qI18tKRquDHxIAgNVW
ztdRoL6Syko/z5r7+vE9OrwgNmi7qXR6W40oZKBNjcnZbLQ+eIDdzn8w+6E+BVyPy32Xsue4oMJB
GJEYmqxnczh4gPzaMaWMmKGyjXPNfko1gHDklfcOIYkApx1mJnDXG9eVFhmVdtsnKrXd7KOtlS5d
BSd/bj07GUIxrEf3e+9zKcFWxiBJW5l1uv5cPrLwcNUkAGaJ0C66K+xLVyPDFs/CPCh67JpS+AaE
WndmROjsJrW5xgS6+lKfC8RCv3AwBOUAJz8wtfe5QOfSIqEyStK42cY+9k20fzMZBbEcnmrSus+a
dihQsLsgYOQuzyhd3y1YCXKu1U9hEIoaBigecrdC98qVogmzpi0O3rQ9PwzK7H+2Nt9ptBrLzz0A
DBANlA9MMfkvnjb7P8aSmU5NT70oZ6rsP5x6+nUQLAAvp9SpgsRf0rEyb8dO5LgoqhrNP5XRM7yV
jH58EBXs7uPPCVw10wzc5tqMU5a5qCcOPcPNef5klIn97Cc2l1jEaxfdv8m7xhjBUlgNhUHePCs9
EK8mWVpyAjnYcWi1Tvq8jL22PNgGXj78D9YABMBPCT0RItzXSzPgrtJlkf+EoTTv3HhCEWS2npPy
kLZrb13sHUI2gPTUSMC1pdjIPUNjvA7sUJlE+hr3T6iAfE1lox3g0vdSA3IPUkjSdHjlN+GHu3a9
W2fsYIua1TdthlTAa8xCUV5nZzmOeljPWnla5/Lb/c009ryjCpERaYTuhlt3vcbEDbSimsiyxsxe
X9wJce/GWZqHXEhI3YXmPJSVPX/oWpn9DnVS/NKbebaeoOkuzk3aDA9unljf9VhU7pvSTet/hCWX
f+//yN3voNoC+HAaltvDDPF4mxsB71+gT87nPJ1A15Za8ncg8yPBkr3toDEDygLApGpDXG+HUzOT
2nk8SnUcwE+Lf7i4wwKpvwn2AeGuo3nqvaUpaAuRLsgEIKfX9sbayHhKZp72YoFIrHbzb7YiP29G
/78kgQwT0jdTuSdMl9emuLop/UmW5nY5KgxLIejbpUE6faatr+n/4Zaqp8KHCYjJrm361ShdQaYw
CP2MPH6Ef2B8rM3MOqFnmJ7vH4+9bwYKTuVdoFbAm14vTEovTeyJArFUDfzERLt6ru2FTDopENQO
ZPn9vsG9j0ZRk6oBcC0Sho2/k3Y3+laWA5UcbO0pKU34oGuZrlzSMT54pPaeXVjnIDigcKBSk+vF
kcx7zWJjq5G2/FQU7qhFpIPSO91f044d1WZlaozpRdpRm3fJM4elriCrjZzJSp+caunOZdxVf/wH
KwABgOGQZ920V5noqWSVZBQjq2FoLrJJzackM6fg4f/PzuasU8EBmcgTGAHNmsPFn1ugW2l20Lr7
KS+2aYxQaKbaqRAUBLGbk+fYQSYN9F+j1rTS5dktm9kIm7bELcmuLH7Xx6z5MS1NLx6tpjRIRkTK
YL8NquQHWlamddYXZ3gy9ERL4efxzIIKqS/HkBmt8XtfG4YWjhX0Sx9WZL2Td7IvauX7FkuGMq6t
9SSYmy2oLeT2kz+QP5z7pli/9EvZxwfx384tU+N9sMKQhVAq29R1JmdgTFIi2xvX0OH6VbZ87pvE
f9SnIAutwRgur/+ExIAclp8Y8m3noIhrO2jhf4ggwoUvfJr0PvTGtj3KiXeiQOpxTNISP1MF25Yb
zKGrctnqdHf6nukzE6g/IZoeIcAxXrSW8GUkFzo4nzseRI1S0HCm6khSt3H7gO57JinZTK0W+oW2
m/FpaCsjdMy1Ozikexdb8VbS6IEBgdDz2oGIklIKktcjZ7RwqHpVxTeLPvBBALNnRRX+FQ+nGuFT
p+eXsLbVTGlqSU2TrtO134GTTnk4URL/P87Oq8dtJF3Dv4gAM4u3JCV1Dna7HW4Ie+wpsphz+PXn
oS/2jNRCCzawu1hgdrtUrPSFN0Tvb4pz1cUtVqFVv4l483Iej+P4fWZ3puhRm04HPfL8angw1Wz8
dGKjXK6beEKQsGk7Od1Pbdl/xKl9+aFcVzN2tpHhavL+7zm3jsRs1HJwNYJ8cHIogCnWCqwo94xF
wWqVhnkFDPbf0ugvIaLPjYT+GzCtjVABMe544s2kz3q8YocuKIN9HQ26W0jKZnMQYyB64e0+dyS2
tSRxoB4Gm/h4rGyWWd5ZWhcZneYZ96b0PBCMo9Kq0EbKNvvgK03kAWJ/84/3v+f2l08vVOqm3DK0
UXghTqLRpcvbzsDRNkocHXeRpc8x2MGN59HwpRvCRF/+YgFpgMKs9WiGQo8/nmriaMLWtJHYIefy
1TzNQ0oZOf/aNesLe/fs3IgqN8I+JbhTkYUcf2s7m5w+qnq7v8auyQ1jJxkPo1sP186mefz+tzy7
Y0DvovwGUoD+xvHUWkrBhLPcMXY3xrdJpVlBkfrGjZUYlzob56ZGQ3kzQqdyBHzmeKgRbaJ+RCkA
3nDnHIZxUWFSe+ne6+L+VWP8C8HK2WsAfBb63oR9hJHbD/rPdUPIN6FqCvWhoLMTFuMg/KCf59t6
LlcZTEU3fypXe/nH8bDlC6xhVgfas/LZtbLy0mk5953/+1tOTiaVuc6WVOCjkW+DFD6UTUSCHSRQ
EvkXzwZ3HvCW31oJp8CPJLFG7HBgz6DSNoSpXRqANlW3b9rZ3r2/e85d6Oj/bodwc/k6fe4NfVII
o5H7JouWhZlpTncUXfUv749yrocOUHoTYKCUssGgThZS2G03a/MA/7Xy3J2ajGVvpaKJwPtDMnbF
dOdYqrpLSuB4XeMsS0C5a+73bTZ4cBgoshzAelcvZew41z358oX4+7csw+mVBDoWhDBCn+zxk6fa
RDCxRFkMxpLZ9r+qVXn3tr4s86HkHEOg7bBBLjKv4yDXsXiQud3/k9hWtsduV31Pa8sokMSdhXVh
gc5tO/qVZI4G60P+ePzlyhp1IINyN9DT1kvDZorFFZhM51sHs/bCVXLufG+aAOQGPHTgIo/HatWA
ysO8DFE6TvPHDEeSsBRxjAmYtgZNmtrP72+LM3OD0ARaGAkCqG9vjndbrSvRGnPTmmWJSn8m5bfc
xjV3hjWL7MJ1cqb6giw0hG6uExqzp2xTGzHXaRSwjVQs7MAdUE4v7ckLpqYu70Hzmvs007+a89Rd
iM3OznPTb6PSztN+CsTxugqGaA4BiULkFNmmUgeRAa7XR3FJZOEM4HzjmG/QaNIv1MtP1rCEm7RY
RsOBLq30qlkGMyi9egh8hX2x1gsvNOJuepYaV4k2pfgKWMsf2zYxMk1KeL0ou8G5Or22Y+BNSU9z
axh8Y5/47vdh6Mpdh8bFhR17frrkZEAyNsuJU29dT6gG1D111nE1tEenlM4HSF7ixp9wRdGTNgvW
dfGiApn4wLMWbydUfOllOBNHEUH97zecolkFDA1SD6Tia7Nrv8w6XWcXL5GPCBqUN9Oc+s+dKrIL
edqZi5s4lO4zx4ac5vSsdrGfaEUBPmTsxilAUsO8jQlRL4xy5kbYqAv0pKgWbN4sxzeCRIC1z11G
MXBseJGJqlTY2L33sE6LvosTSjEXVvTsvFjIzZCRmZ2GM7qedkPc6XxMO1nWoPBbvQrMxLd//fnd
A3P5f+OcxDJwAhNMkik20uKo99NcxLumBlozFVNzAQZ+dkomMB6MSkgET4PPOlnzcfUGlqqpJozL
sT6ym/RSSfPcLkRbFfkYtiIGIicVJNdCmbJWLNVgE9JLM97iXHveDUvbRAlX7VWxuJfYVuduNkJc
qnIQpdF9OBlUuBVKnMPvkm1V3ugLYtW9g9UYBgnJhdv77FbcigRgmjcP9pMH2ljBRfQ9jSm3Que8
xCHZCFbB9QajLo9k2XUf/2KHbPJDFiwTYPwngfUk0IiWM6GR1VgwzNVKe1Tz5Ce3y7PD3wxFGEZy
Arz4lHNlLKvQlq3pZnRZBrF3qaJGKLHzKqu88BnPrRgOVaio829q0dsj+Z+Q2m5RiTe07bJqquZ1
aFb5DbsO524qjfjl/Vmd2/db1L6RwFEgOX1vxSx7b5i2fpGuxAsc6fxVQ5zgbyZEyYsMFuE3cvTj
CfW6BoGk58GjTKftce5ogilr66up1C+9Nue2IJwREMqIOaDNeLIjJA4ksyF4x+t8kHt01LWrvFXZ
y2oN7R4JrvjCxXHuSIMDYFKbSA2f8XhqLVxziRMBeYA9N1E96P5jIuc5EFQ4dmliJfjvrvGP91ft
3AZhvSh3AjMiYDk5Z67S6nrG/ySSRSZe4PFPmH4P9W08oZb+/lDnArL/DHWafJAnZ01WU1bRRVLM
+zRJtYe88rQ6cHHNDL3eKe5nrwT/yHXnR+8Pfm4xeTeRKSV2oCZ+sm/WWqV2TV0u2nyB7sksH3On
1SPdXNb71EwueaufOwygtmAQbFUdsOvHa2k6TYLi6wTk29ahANkO5umdfkm36ezikcVtjDFuytPo
r8G+qSkyykdOusodVmflbkrqhlJ03F04d+c2J5ty056j7gBg7HhCSYxSE+ZebM51WEDiLMtO5aoM
+tYx91ZmYduRoD39/qKd/YrA0+iHAG4CGns8aGYWppIddUEAetmh7vGZgPNxqYV2bhTuYfY+NUiw
HSdbI0bmw3LTnPbFXNSABTCQWfq42L0/l3NrRcyKMgnwctLibYP+5yaeV5i2zsjuV4hwfk5VOQew
dhYZeJn7N1HVxkCDBMrzYryBv6Kunw8uxQuvFs5eOVUBdUZconWdO1IEpFyPFmRlopDjGW127SoZ
dBhAWt8jpW5v0YBTHOoiK649r5IXjvC5+hChALiYDZLAmCePGU07HXgF5EiskUFipqt/yLXUvbO1
NdlNMTh9a62dfbMqGiyZW2JHZ8eH1VwumcSfmzn95M2/AyE4GkXHM++ncTJzbyK5s53hp2XnKiwA
tGBvhs+EIZX99f29c3Y8MitKxbgYA/s/Hm/28NAYesbrtKS9cpO4CzB96W6nxl7D0VqmC/DpcyeC
JuiGkkAs4a1Tehovwp9gryVz6++l32WfJvxS/yIMQm+KeAuNQELKk1kZeZ5YxgzhqY5NLSgNJaNF
E8Sxmv8XjDUIODDW2D6bzsnJRVK1XIv4eMORc/s4UE5cBY0Rjy/5Mi0XeiZnLkoaB7TIQegg1nla
Zu+yjnqYv6mGJY67t1RXBkteT3sE0VqYC54I6cBeUiQ8NyjahyQ4aPNv5gPHG2SMhzQXRj+hs6Cp
b6YS1lXVjkMoMqn9cI21O/jxYF3YJWduNBp5AAppYpP/nzbMa1AO9O9gAI5aClkLPa2wUnUdktB9
f3//v9mPlIw2fiO4A5rmsPGOp+eOWKOnaVIjmpx34dIBCKhorn54f5Q3p2wbhfeNVQOCRP/neJQk
a0oK9jmjjMN044KgeShxA9kTI35IRu2PZcy34RBesExKVFsWdzyczK2pHeu0jqpEiIOmD22kjbbC
e9WwDu/P7M1KwZchQkBsiiuEV+E0GlloWsZVX0eNPw83tl+sUbeo4hZVrUvx+fanjgqrmxYgXwTm
FKkpoqPHs9J7WXiFJAZB/Qwtl2GZ8CYs1T6FHnSIQfIGqLQ01zWl7mDy5z/W7NuGJzVE7BS+GGXG
4+ELZLyqtAPkUyBstKNe1nyoi40+SkQWtWVDr6vlJ/355zXoj244fR6D0znXeotzWCGbaLM0Cjvo
5vtKw77TSmO5/4uhSL0BrlEAZ/scz89deXQ7x6ojb/XWQ6dMLhaXmL1uveXCc/vmTuFTEj6gKUmJ
fPPdOR5qs6hyAXHUke7LrUtvxd1XMymHOZC1rT1XVu88Q79IPr0/wzNnHeDFBhHYkkkQsMfDNvyU
dpJGHc1GhRbBMhJfyKr/i++4TYuchwccWPTxKJMzSzJg9kk59uXBcjQzEqkwgn6S/u4vJrTBArjC
KJSe+tbKxdN8O2ZCpu7VH6yCQ0pRzUVW6P1xzh1yyk5gNXnpkEY/nVJPwTvJ7Rohr7TYiUb9Ow9+
EhWjf6mLdG6kjYSHOB8ToqJ//PHQE/Y1qiVVxMsirgQ4laBRvn43Kqf+0zeGTUi3ijUC6rCBQ4+H
kmwSbfIokDh1OgXVOOkHsWJnjOR2fv3+9ztz/dMNgdPOpoALc0qpZAukIzrlZSQrd2iCbsl1dW8S
5V2DOxDjJk6RFRfW7NyY9AiAdm1av2968pjAWSkzxOe0m9JdipdSoLp5DQy8sQ+lEJca4+fO9H/H
O4kT5jxmNUcsQJ3B4LWuey1Us7lciyG20GRIkkPdZJckjbbtcPokUNJg9xs8eW+sSErea6fTmzIy
tbLcURvXw5zKyu08C3eT2wYGlOseYaaQoTXTDXp/Xd/OGdbo5hNCGgnd3TuZs5c6rVu33GMlwmLX
uVytaOpheIwy7z/q2dRceyYH5v1B3x6RjapKvYFUGdbcqdSdb042XRmUGPhPi6ZEqd3M5BOBiRTE
H19l7Fn+RW0DSSWGOz4iQ0WAxo6muZrPzms3zkswO3HxsWi9+sIR+f23jpcS2U+YJPTwQFfAPD4e
Szlurq3MDPzl2qd4SnRCBaVWZV/zuazg/+EIHDZdIftwmI3uHnA5T24G0czkxZLp19jP7CLw6rV+
bpuk+Pj+V3/7dpBgEyByZUB2EadHuBkryiG2y6fQLPVRUa0LdXxVPr0/yttDS+sJYAQyS5QLUJE6
/giYQ/Z5IghxlG5CDU81J5De6L8MWf3FnHpxoZ14blIMSM5O1QCg9LbV/lM4WBe3tRtKnpFwe3vf
wvpuHvVEuJfUDM9Na6PMwu5EseRNuXMe7XJl8zTQjRukxvokzwKQpTIo/U4+dIN2qcT/O+w83U0k
9KhyAwxi+57sXNSbdGpw7FyhEnk9y7l68EkKX3oNqg0GjbX94i0xbMF49Lr7ePCHr5nrd1Gc+dVn
VQr3tuuluNXHknzO8pvpum4SG8dcJT/ktZHSxmouAnC2Lf7mR2OSuxVpkXI4pXp4MQmzZacthNu+
9ALNz/TnZjXzGwuDzQff6/W70lmsL4uh+RdSy3MrBGJhQ6QR/aHnerwTFtS1ZjFaDXRN+99hlv6D
vzblLhX2awvQ91J18dxwwIzg2dJ53JDKx8NZZerHept20YIb0c9Sc+arAacL9B4sEQyFfam+c+bO
/C1Z5nFhEsWclvbT0rXLftRaxDjM8SHpWyOgimpf12K6pC585k1gqC3NIwUg+To5U7qd9HqGIU7U
Oe247kUz1LtSJ0m4kQ0HOLc6EXUyTS9U+N/2r1H1AgLKa4SWGbWjk/uzrbCXbTNIACvuqShfqQ5U
uwG8MVC5jD9h+aYM3PxqdCCpihoZhc9F1EFry/ySkPrbV5mfgnb01ufdHoiTqmfZxbnoKrON9GkY
vqjBRkNdFPNda0wJ6mqD9YoUQYk1hDmlH5YyG/bv36JnzhFvFbenTt2Vjtu2+/5zrfndGsO37rqo
lUv2pcZmI/CSNLluPE2GIlXry1IP01VdeZf6EGf2GfhcwKbbOvBEn2QY8AYdo5+HLqqF5kWNO8kn
U5fJLTiG/Pn9SZ4diuYbre2tZHkK5+khRNNNqRB9KfEsLlZpBwMAvrBIQXm/P9SZ00rdZ1OYEVuN
9LRhWg0G1HxEN6JBx4DmsGrt1PM0O4A8jX4pdp2ZXMp73x8SHNXxEgpl4b+EsideyR49U1fEKcmh
42phumrL3dg585/Sczk//z9JMArHIzaeuyhNi9tIinWNpNvSK+qX9c7JrEtXxNnJbQeVXvBvravj
oSatM9LYztBnzUbrc+oP+d061hpm1EsKcyj33af3F/DcgcBPhOo2OSn30snc6sSt9TVFuzQxhzSI
q7K69sf0V2qm7RPM5+XG6xz/AfGDS1aBZwIMKhdgSTdbDnpWJwEy0gZdZ6VtG8VD5h5IctoQOa0/
Txoho1GQ2SBCW4P95MpdmmKwXLLuSOr196rM13vLMGJYmku/e/9Dnjl0+PXRQKXgZQLwO5lP19XV
KkeSKjfGUxIdviaaJiwiULu9hAU6c4kSAjEtOnwwkU87+fZimBAojCJqLWvowtlQzW07wPpDCkjr
bgTaWa/JOJU3pV1md2oAbPf+XM+9KBuljeyKkJw5n7woq/BGr/yNWBjgRsGi+zmOFPUarbIPrUXd
xkhcsZNEQ0HZu/6BsP2SdeGZkwKLkgSWkITf8EZITOnL3KeYtdvFlO9dZU+PU+MDUJ53aeHnV+/P
+Mxu/V3EhGPOUQEneXwuUUHv5jjjukGzIrnNKzf5NA5demGUM4eRUX7XoHSHtPvkjcgHI/EIQJgT
psFfRz1zA98qmnvfq+vbDL+DD0QwNTHgeuneObelCPCgmXMZIHZ1GuTNYkmmVqckIA3nKmlrEZWK
3pJM1XTVpZ1Gk80wo3m1qr0n5vz1/c97bjFhGNPd2hps1DOPP6+psjyubSoEyrBWrhzvS0N4vM8H
8a+uJeaF+se5o0rrh/sOBCNB7cligu+xkzLlUljZNnNQdWV3Y5ZZ+rDSBLhwVN4uKb14RqH7YhKE
nXJiK+G3amwQYPOneHlOXCcOCxw0ArB8zgHF9jqSaZyHIuaHvP9N3+KhCaGBMFH+QCMIMOrJmjax
7IZE1l3kORJrvyxx0p05aC0XLc7feaAvpn3lrZOz87RRNDvdW7JDR1qT7bMqsQO9b1oVaG5hoQmo
wfoZ7an/fuFHbt/6OLEBA0ylAutzCoiER8crL1ypqnRCNLSd5XJrrttLNGRVMPRzie6V6O9W9wM9
/siX9pQE+uw6V6nVXuLOvg3N+RmwgNh9VAfojBz/DBQl3FrKAdWrynKve238KjscvJbRzvcGkqc7
Fa+XSqdvNz0M7Y0vsslSQcXZ/vl/YlG5mlUq4w6eE/G32mnrPBpBjnKmfgC6jgak37eLOrz/wd/u
fWJfm5YdYB+6aKfZHFAzz8oH8u0B45GQRqQM59GNHzuVOxdKCL8hDMdr65GqklNsQt80Rk7Wdlg4
En6BAlWs9TYGRk1crEEXW74ZGHUy3fQpYuQHHCEbEukJhEw4lu78Y2210dr5lkLTRV8dcS+Gti1C
DXTj18lsMaTQxCJeUb6tl73s2ZlBV+rdYzXm4lJ2+HaNWBuHD4Z+xNblPHnVwftWca7YlIMiF7In
1wvBSmn/yirJIUyOxcsfLw/ZCSEE1a5N5fDkIsQwmT/vZW3kKVu6KGDW/vOKyOFL60x8tguDvb2c
gLKRGNLS4eLlvxzvwDpTyllaD1/zXK+a+8y0YufrlE041qOcUcBA6IQzBRoOvNALcw2vSacYVLz3
6KGrfT5totRLm9efTdqJXVBVrpkEQq+Se1mkFMyHMYmpnmjrgzWAEwoSv/Y/NTXk7YBiGt4L8SS8
J1CPycs6rLUZ6B668/tYOcmjF4vhbhKaLqOqIh4Kmjxp1yjLLa8MwRV21c4QtYNfcQziL5y0wXHw
K8ft72qE+7WEcz0t6X5NSlUHEt6svCmynPZgViFUHvr5rMMKQwbOv8XWRSrssVM17nutEcOt1sy9
fu3l6WA/+WYvzV3T+qjdWlKPn6w5M+orxMmwwiiNvPWojLni21qjffTH+RWACAovYLApWdGOOF4h
YKdmYrpUsaWX+oHEiT10RlkgmOz7u3xJvN2FLcHfOz6y0I/QDv4Njth4DMfj4ZPiGh2g72il2vil
s5t616O39FRO6Mm/P9Tbo0VuSo6KfBIJABnx8VDI/8sGmmcTmVNTHGJhJLfegg0nueNyCwXlUgL+
u+V1PDf6euwqLr7tpTmt9Fj9YgGGAte7xI42Pyxmu3421ZAOh4z/w11pWfGPDu1dGRHBxvIpXyq7
CCvKNGvoubEff6rEPH3iqU6rIKMZHN/abWv8rOqmbQIel+bzQC3lKZ0rqidJKlfxgMgziX4zyum6
0BSqcWRb5hy2mdvoQW+mfoKYne+8ep0lvzg4a780RlvGgeMWTr0rZD7LYIUx89omxVCFAGTqf0pr
Kj7qqtS+9iOQOaQkJvGadAjcBG0qu2saufkapeXQPkul6b9AoCPZXfuxWgNvKQnYt9X4bA728Ire
m3uTd5n5axlxKolce01/EN+19c6YsXYJ6hyz3sc1EQVtEtV4z8mYd684E61FILS4K8K669PytsgM
8WmFYicfyi7RnaBgn9Yf1yGZYJwPXjMAsensPo9MqZfOU1ygGR76hF0cPGQCbnLhz69Wnzh9qFnN
+EVri7SDoNWmy77iCCC9iWoQhSscKrNoAF1WUNWIs+c824ymbSMeHibkmfRgKBGtC4yRium+ojbx
MmiK9LXELqQP3dheVDCMrbxdB7+anoZ51XZS0hO7sL9PX9pNJJ1IlqY5Zxfqxsn+njhmYIRBgc1u
W98YvZ/fwRdRXtgu/IMLg53mJ9tgHk8twQt8GLCSx4ep72FRLINj4Huq5+GcD95exMMlwM8bLNzW
3tjs+niZtgKeYx0PQzfebqDy6aGhykTblULOt1Sa4p0juXeD1vTnj7F0hlt3bDrkcnNhT0EudE2F
Rmk0l/CuhLKniQu/aPvOGyp7UwU/BWsiHGim8+LhNVES1r14Q66NNPUcv0WZ3E2dz5PE2tbu7I0H
aDSoJ8jJKdcrBFQUyqYl9zzIAlPD4b3u2/p1xuzdAjs1JWAqZDklkem3mRd09dCqqxiLBipbda+b
YeviYP1cOyqzdlVnFkkQz2ls7LLC9fZd1xdyZyTx8NSOneR/nSfblePnXSAmUck9yMV1DHGRXMpg
cEbv30lPm/LgW2Oa75TmG8/cFF65y/vZf5R9PH1ra8PeKHKxkx6aSvZfch1eajjaGscbdB4ffJJu
hxCLW9nfm3oE4Zk23fAQ5/DpA9TuJ/dalSqNd7FZa1+zSroPHkJiGBPDgfUjIDIcM0UYyhmUFMF3
dmNWtypJ5vHO1gfxpWobe8GApi2uu2TtZJitSaPv9VbMX+n89ddLOytwIVlsvAy26J1AGyqUHTNZ
PdJBqlQ0yxU3uEaILEbBQlRWKE1P3UMCZ1fRSVteoMF7N5gEENahJE0npajiQQR4JFG77lHLHg6k
VAhuZvmy3sq8KAGQY38SekjsfOMc8AtNMAE3gz44EhJtgQtKnWvVtG+kvcBSE7P66Eq6m9GYOQ25
WIJLY9B6bVZH8VgkT7IkWvkwiKb9ligd3WeJAeEn2nulCObYnL6WKEtqUWnO5U9d71b3qkKqeA0z
rRBf5lS2GpFOJ7MQFITzhSLt8nHMe/GQCGxfw0Xr/X9WfvzHua0xaUB9w/3aV4YqQl2z/U/6vMbJ
rgNwWUdLuRoe6KHYRJU3tWqcCyYZ9+HixfJxMMrEDOceTlGAUbFUQHOsOQ0Kd/G716oQ3c9Ry/Vl
Bz6+fgBmRuvBSg3nrlgbM4v8oSmsoG1g/AJO1HQt8rtK7dtCQx6qRQXC2tNY9H6Wfb78Inn3+NON
OVj9dS4caNlrbgz/kkyU7S4R8/rJgcOyfPIsiWMptutaF6ZlO2l309I6TeglQqloTD33GbmW9OMA
NdK5dTK+XkDevJHo2i5FdbR00+LA+ZEfWmsU2IeV7dor3sJ+vEOKufBvHGlXUzimszvvNuZdEky9
ystd2dDowPVmGa3rspvLL7jfdnPQeJ52SFSPVwCyNMmPdC7jh2oSTY7TUa1/cUqz94LCsuTzMGGu
DPXBtCNHaqSDGlolT7bm5GboJov1a2xzrw/sAd5OMCPO8mAmomWLZmP+UcI/Ng/oSuW32RgL584z
YsCRcrFr/Ro3DNsJlcpSRwWy9EozdHCUvdsaiN8KbTY5q3OmPpTxVlabs3V+iTFMi0H3SrcOijib
xtCfgV/Nllk3xB+GjQlOBcPswSURklfxmNaP8PHd73U5eW3Qr1i2hJs5VbtHumYYA6tlU93Yysqe
pGZLwnFrqL3PfqbEftRpskVZt7ihHWf6+DjEZp4+m/j5NmGn2ipHiZb+bUBKZIhI68f5g2eZrYgQ
nBE9Cq71/NGj4VCGvZXEYHOkyCvaqS4DG7NK873WlokdKhEn621nT21+U6y2+keLSVevcyWrZYep
T6LvG4FcaQii2fOjmE+2BmKeJeZQizZ9wO5UVrveTrMHtMjBk5gJ5mk38E/dOj2ouK6SoJKrX9yP
0pX/0qHwvB2I/sXaa/aApICXL/r3eaK5G6BlMjlRa2TWTzJtYqBqUdZhRYndDTfdwie0SIo4bOq4
B5rjTR5Yb1PlVBhtp9dvNK3yJUdxtaZQrZB27k22HfLkQDA/1InpPY6eYX+TqT+lV2tdT+4T3OAh
3zeVnxT7Mm/05yVz1mWTqiwfvSlhTZp6TjBESfOVbW3m9bUyneK7vgnLhBiSDs/2iFH9AfPacr5Z
xrkcAq0qjNe1aHuuZnNObkYUPR36FGb1hVqdPaIlVU6v2YKWeTCtXt/j+YYv9NRaHJcKRkqzL+xM
PI+tgQ/XbPSeEwEmXsVO6+IEzYNySptQ60rxbzsPTgvwoClfOZb6GODtouXXkxnr/yh7beqbdSiM
Z/wzrGGnusq9yRDUqw/0FjvBR6raD7HrEjXqremuz1Or5K1GaEpEEbMsskM6+9qTdf6ipZre8RB2
xfd0HiszqJta/wHbNjWDOF76+zZmm0fTjJzXDRpWXQUFwHbSvZP4/pU7jyv0Jcxp26AD5xPvk6kf
/bBuCY2HEiJJBDyutW/9pO1RkFf13AD0arKtLOYv35pxw4T7Rt9/tqulf8wTY9EDt22Rc8yGWK9v
KqNG1RtjsfQr0aWNz7zhV1XojYCWb6Z0TNLQxv67JiowtBvCUwdSFbt+zQ847lUZ9F2SS+QAlwpB
eUfVNo7PvfXatg13YboO6U/gu9IMtMbO5XUzpIsZVNaYl09xw7JcV+toNvdKIGzyaSXkTu8qOilJ
QFdl9fG5LNWGfkmMx2w1Cj9wrSJGqY1jPYZyNHKLjKAXsHrzdWkDd1xo+gyTWe1ApK0dVY6uW65i
Wy1JlHtV8arnSsVB1lT1Y6dl3vfBLvifKVc6KAHN7fJYK2gSoZTcVPs69ZUfgCZQn1NN1c81Pch+
N2aGN++RT53M/dpnvQp5nGI07r0a1kjlTqYKScHbfV7LheKDNBM9GMXM7mg7Z7qvjWYdA2HPxnRn
GDMZ4sZDsUOnbuIPuklSFRiyjj9omjGUoQRO832WyrfgxOoxsu+1zjItets+GE2le4cpbdP2pnZg
UXxO05QIzlOD87lTutaHWFl6X8RK1SMynRzVKM9E7jIo01zeI+0ei4Di8TDdO4k9eMHKXwUpWFG3
8HtTy4O5Mi0KHjLV7CUaKkGzXdS6ImnHrJN3tGXmoSzM+dEbFoW1V6y7TyRU4rozh0kLS0b7iVmp
ROVYIsvRWbmV721lzjVQp7hfDvXqe9gvK8f5rlM294O4buN/QBMUklg205OPXlZ31q52rfqzMry8
CJQ9Gne+O66sTWFYrwnVBSTNtEy7QpFIE9FgjrZ14EJv7rxNNiFoFkP/RbXAwZNyHogHJhFHzZwT
O+lWnMRXs5hSPVSNk7Rh7UyOitCvMH5CVdC2JZEG+9ewsiiLLTHskXQpP1iVI/ENXcylBj+TNmtg
QmL/BkmWxyPrbJDSRo7jAU9FWSVhJZWYbi1uKXUrRjVXHOgO2Amyed7NWoDKDpapaeM957JtwsLt
13u77Mw4EoPMlyAFKsfj6tktVQ1gZkDDx6FODgPM5QFCRkOjHETEeIjlIMar1NQMb29UpfnZKakB
H9D74SQ0s64/kxul2c4zSuHfJRk+jIEe59N9bjlZdp0bvFhBbaUozsa0TD7qXWv0u2RY9e+Yq7X6
PpZm2x5UPjWfPX2mj0QCIZ+ciSwqbBLE3wLHn2rMVLuFfkGv46sk3VLcEF5b8NOpkxYHqlaaGzW0
S3UE2i0OcInN37ynWaMlgbtpteHng082mVzl4qfYmF1gk3BQqsIDAciHAxslxE+je4l9h+/ToTD0
pZMI/LBDkwXFiCERRJWl8y3rzL4Jc0yBuJHY27zn1E7u2rlBOq3TO2BaJp0qjRKF1yxBZvbdfTnn
2Rg0hbeC1IPGjL5by+YN3TV3rL0tKR8EseODHmftoXExsgTmOtXDj06lbsn9U/ivyh2EQRjZ2nEa
YJPjqkPsTsD+aOvUglgMD84gA+L8iejZJlqz3VEEzSStf+oS+bDAxC6q2wutqdWLKGefdgYu6V7g
OOM8wuerqesXvpfvBs/Kul0FwtAJAKXDJCng83Cn+T6eI+2qFd0hR5bkZrVmxTSQmzIOhZMVdmhB
PFmD1SqzNYSnOBuhVQ7jk7MmE+hSwBa/GindnLQg9e7aqsEuxSxF6fEOokj1FHOXfx2cnmdEsS/X
IFvd9Y7rgdjaqlriE1x9zV9llsTPbVE2X7q10Io7KxsXDXE5Z4Z2aSFfs7FX4lD5XvZJH5elCcd4
Ml1aSsK/VXJxnlkRwwpbcoE9/AvTwz9lnF/l/7F3Zr1tK2ka/iuNc88z3IrLYLovSFGSLdvxGie5
IZzE4b4X118/D9Onp2PZsCZzPQ30AQJbLpEs1re9SzoDcskAr2m+OYRG6k8isg/6lAASh39TX4px
JsK3iVMmMNsYi27C0TJzMq5a2aT4e8++27XWD0sswj2IWsYfY8xGePr9MH3q0eXA9k4q7ffKdOlp
aYNpn2mVOei+0xnG9WRoc0m7r8kvpkztgHRmcX1vVhG55hClPOZR4pXkWw2+815r6IX0y6kOD3qD
Dp0/Zqk0NskUF7k/RE18N6Ad3IB6bcG7JG7Sx4c67scQsxprrDyamhKVwUkswdDFZnWOnrx4ju3E
zDaJrKnFLW2M7P0MI6zadIklR6/NXOVhKfW28gXdwmqnF3jOWHpfOJ4oLZi1/AYtsUKlHOiGouq9
xR6mlNfOrZMN29P8SvwLn2IltSOvneoey3AO9QKD91B+F43s9Uu7WPIuMFxpPU+MSHALXeqccprs
1OuyNEk3o5vSbsswAqqJ3QW/shi4kH3XlEX/1jcR21hN01WrAD5Ax3gkmZ/nMInPo1RaNYolCMP4
Aw2xx1YxAVjiAF/woqmlwsHY9eaDasTOD1ubBV4WmnTiTTpMnX0xFqa8KXsr/oxWm5VvEqqEzKNr
2y3nC9Z6z+j/yzOHtMv181zNv2lqpo4E4YSeQt86/Z1ej0m0lyoAy70TGiMvoDqVP4pRH9MgIzvL
6IKWxqepzIen3k4rxcfWRK3pwBQuHZh8bKf9SnqrPVEvZuOJwRwav3d6+0ZpBSMSVKJNoLAhWnYg
Nju75+RztEvILKA5yyYybA8douRHjoNAvIZLZLhLMOjfJUZGX/u0izPKqKzMN4Cl+mwzawaUQKY+
1VcZYt+3CbU83cVTPDQbMrM8pafYN1ejHZo8DHuo6QfZg84ogTs+btVmEJ/UemBAYLkp8ptGUtmV
l3LMlEE7qeJHY1nUFEOyjjtRYaD2ThOwzWyvbPSKshs/wkGJEj8iibpTplqRJAeTsm8Yzjge/LeW
2Dz0TGYzZCw8Ixyxse1I8z82RWPg1j4N/XeljJqrvEmib0VWhY/TnCRfejJm+tQIPz80GgrNflhG
y8OMbbnuxaYCrTU3ndkzoiWKfD3H0NumPks8LYn0y3amzoF5Cn0zmCct2g3YLN+2cyVvZyeh5dLV
XZpRUDdExZbmc79RYgKEj5h3fe/YWKl6ZlRNNxzX9BHSSRmfasWsfjT1WNUwlxK79YfFzEpvQbjv
BiUv4y7sw+yMiqD/IRZp3Ma8QM9TXQHay2mfVJT9Km1bNzYsmEKNao1eiGyu46nUoVjZm7Pz0FAd
Dl5My+FJ07oq3oBosdOgqS1ScCSOO6YqYmmv6eXMOfm1TAefgUzZ3gjK0OTccBcIAqleGJ/b2Cqv
e10fntyszoaLZs6dkbHkaAtPbayovkja2CkDSnAksCd3rDZJ17jVWcbY4HtCm//g4vxYniMpad8g
UrbKyzFyrH1zXjQ1gAhYXzhSkffZqCzfkJgs7+swtLNtWZZ0jHtmt5d2t1QRLk0WEsEgtrLO6/pS
PBbF1IebpXHqeu1vdbdYgoWMWU2lbPccv/VWmkWseJYecoBPxDBmYmqlqH7BOX2zaIRquM2SZiRQ
OIGyk6pVdEbTqLzVrLafz2lrmHcLaTJjvoGKOQBB2iReRM99oc2YT2dDQZPUzxO1Y8+0Cn37osDl
zkvbudT82FHcPJilMRV+2+fonemg6j7krdHM+8h1M+fKZGb4Axmb5aFCna33x3lNoeM5c86isBhT
0jS1GW94BegKNTLpr7ooLVufgDUWfu6ih+tnWWs8CLNiXCHxhFgHLkqpXTSxIc9jOhihN7ZwdXdz
Gy1NECalnVNLaxNTznGpv43zlDyAya2aDep7UboJY4FjQNf2JskAg/Mf4ThOF3MzLN/zjHP0Uq20
kdcS9rfckf4O52Kp9G4/N7myt2Y16pkEWX24LeiwlruOnOXJnSaKWKNe9G0dGk2xKcwmvcEkVvlg
2rV51zE8Tby+sewb6MrF5yYZlSQoM1vUXqfo/Mlpxn/ct8RQUhOOZkgPYJoJFy0Fo/ANDu9sE8tw
hRp3cjWOLGf5hUQ2fYx7h2Boh0od8dI7DK4SJNn2NEWWHo6rwVuRZSlllj2rNcqLaolORtaQHLgi
+RYag+g8OYDICpphinJGMHpXeLDWq8mDo6E/kJJYt2Y+2Z3f5850HlW15nq1LZSzfJileRgtIPND
X/TJPp/1+KFY6CBdxEg7NtsIVd6E/H6gLDGNWnxeKFbiQNDdJiSkXUYssZ3Q9Wdm/Q+oAol0C/us
Eps+n5t4Cy4vugEileOfotGVqivN3QGd7z+LZrIv20nJmKplunoGuD+tGCm1vAhZ4WYXGgMs6elD
llwrukY8b/uhS4NSluFTBOCv9pqh5TTEphlOmJMvMEpUUqi7cB40Use8zGRgDWH3uOQloNe25qjw
EFhsHyAuKt9SNsA3CZQh9hlShJ/MTE8/dJKswV/GxmAgjrbLrl9amntxUpd9MFhRh7HhUOTnedkr
0VZTO+Xc4bSzAoRSzHLTDXZY7rMuXwrfwiSh8OrEItp0ndAuTFP2doA+AfkW5S8UZt1O4q3b6lHl
x22jnS106BkoVE2/SxmFCa+PJ9JVqxhGh+56I0saZ5ZJcOaIJcOIgPO5HD8z02E3vbTbyiUlEov+
vQCE8bUy0Xr1My3XyAMkmhZulHBS9yjE+8zbOttzq7D9MBZLom14MwobHY8ZTz/T7WdzZ2m5GlE4
xMujNMSo+tlsVcZGKjR7yCC0PvXtajIfqxwQ9yHGZkn3WpAll7Myu5rfuIX2YVjW0pLDR8QHwKXV
fYgFyIoi0bVbQfLceczQmOMWeXbOlMOJfbTHlDu7QUrEd7RU/5BT4ZQ3oV4s3wtQDs5ZZZb9g5Mk
0bXVONskqtVuPykabbHCanUaAuacmeALXPdSuvP4iVmFU+9hRxUHiqDmu5JHnAy4qfKJrFD062Vc
Opd8cpCAQykBPtTEHxypnIWmbUjmQDfHNnPKzMyIg7XIHjZRnTkbDtbIpWsz9s2+At1F26jOGQDN
WL/nF21uxByW5phezWY4fW6I1bcGDycBvCX1H5UTk+mumnkX0nAraNF6UX0A+l+TuqZTSIvc4Gdq
gkmWh/oweK8ld3NKUJtt7mFpYcKLLQZAgDzYG2MMaerT0xdfrMkmbdDbMPkGGALVJ4nOZ+rZiHS4
l0x06fY5pUlnCh8boW5mdqjg+M7xCcgAlrQf4jIqVK+ykA7D1t2SUVCVjbw3XbzBDj0TjS6Yc4hz
lMAW7NzaWmqcQbC9fgI+ktXbWaGuDlAZJdjobRwtO5du+wP0aGPtFwuqlXlg1rSfaVf1nuwyWGRx
q0WAiiK7MD0a4A7NH4XYQXiwojIwlxJpQTI9Ld8mSwb2MVCd3lUbz2jGWWwHQxbKVUHTGe/aOstl
/VzHbRtfTZEz4lHQJRlZDoaVxswpmuiZHuT5pIA4GSIwnO1VnzCPnn2rM5r+oembZtmRtdSR4qWh
AZjJnUBrok+nx8qdLifTQXVez8BEeVFhcQ4GdqOV6a0RWc0QeiqyojnSoXNj3Jv465ZXTalMKs0X
go6571QLMhX+mTqZdakqyqMaF2Nxlk5jY6+fK5LqECNW0d9Z2rCQXynO4lTPdpXo5DPM+1hD1i7U
Ba+vFDFS2i+jqu3FlOnjZWPSPWdUUA/lD7Srh6XymR9TfG3b2orCH6G72FhEoy6bH7oSB9zHDIcV
+d3RiJ1XqlOFlj+hNT99ZM7SqvfFYGVD6oeuVWifK6UWqrXNc4aD+1AbBqbInbE4y3dlqlYEDzlc
/FSClc12LNMyRoxWx+2ZkIgJwSfDVFRebs1GIt/FlzqUCOE7rdmh+FSVXUrXhVEKKg8Zdwe2RNfb
Yj+IpVfuCqFXZBr9WAv7sQuHdgbTLNWGV0oAtHC+Wo1h2V97y8lsuUsYkEaxZ05WWnd0nRKz+FQ7
RJnvLuVqGEzOZCSHKUly+UHMDXrYPmw3VL5jewrtw9TC0dglxjAUFypVublztCkZg5ye+XJj1Xz/
ylMdZgSo9uPU9z1Koim/t2JVmb6E80TYYEgyu/uW/c2lWVrm7uiH98OZJgdCZqzqzFBoqY3t+az0
6DhbnZ0N+64Y8QyRZZ6MhMq+S69AQMXNthrtvjpvF3VJg0EURvala7OwobbtnDag3Wmq+xZsyeKl
JfnrxlDmwmaIQYPFn4VZOp8y3phbpAHT6aKbBSXMohJfAzlJZBGQeJ4/YxsSP7fTorVnFodAtpnM
LPysRG2lepEyjA+IbUb6dlJdDOSrwug92PM5ZkqEPzNAzCyrvkRdFtoUWIY77aOaX/KJG3N4FvG6
fO9Fk4qNCrh53oHE1B5gHNFXEjTrXa936b15sGiUa0aoUb7JnHT5Mjd2dQsdWrufnUi1qZK6JOia
OCmZHpAjenED0dZjdhJfltTb1w7qHSCXza4QXmiF8RfZRZ3mD6KVg1fU9fyp0Jd5JJEdVHWj9Xrz
bUaH/NPYZ9O5grZ1Dg6mss76Do17KjMrUAzeC8wsszMjTRtAAnK5YP4z5EEVDeah4u0ZvUXvmdvU
c4gTr5mM2UVuY4Y5mpLJQ2TUdeENsV5L5nMFIIyaxs/XYtGm+7qqbVqmdj6UmyYHz75ZYka+tykn
4r2qtB3NaKRM8YMQdjwz0DBAHeSaBcoj5u7eJw10kk1WDe0ngEbObZgVWraNytC2byvMvR8bjCtB
6JiT+O5WQzbTgBEddfQsitIX45QFbeROq7ZDZqPLHGW01cYJt9uLTmrjPgzzpjgb1DHej6CXq0sB
dwlbiEQQvt22pH+BqhyDGjQn6feMuhpfwFkXuV/3YRrRb+7w6SXwl0w8m9BGw1/Y7ZcmIjYF01wA
4Eip14nGmYvDbb+E855WVmRuOqcr4gPwKaXAwTAp8iAJl/5hAR/QBdSO89fC0uJvaNc7jkeC2Z0b
UW1q27lpki+tHMEnO3GcXsvaTJhZ6k4FUHFeJOMVqbcH6iVqVpT33cuVzxD5WmHF0gfawwCGqSpj
XjmUmB3UBf6qHsaiHcFqyE3Fa8JF3sUx5bCnZhV6+TaZTrsxp3m6lqkx1NySSahezAm0eFFr55x4
mgvCKho6jnPXRU19p9HGfGSiD+RhyBCj9tmWNKvTJakPEXhHLRjg6gwcbqv5oFiS5nPWGOa96k5h
7nHss2/0bpb6hVK3beKpjIA+RVFn5dR4HRjuqmsZJZv0oqaHmYbspU0fSWHzuN2N6KJlhfkJ/bKK
WusaUR10XouK49tTlsyZgziZ5+sEFO6dkTRNcWhdq4qD0BzSyG/AGcggFGHkMN4hvdg6LYPwtWNA
E38QfVTTudREs9X0Ii22fW26tHwo/Wi5ymnw+1nrv5REXdPPNRRwHmFTlMumUYG50WWL7ShQYzdB
Dd02ugNzk7n6pKWLkwSLqThPdtU5ht805TQEvNbIJqRFWWDePnWuedaolbwcJnysfASQ6Kk7RVGe
65VCwzrWqOG2pAb6x0YM7TOnJ/OsLFHX3hB9bJXCc9Icv02xe35I03bZp6AncjquCtNYkEDZQxu3
4l6bUCY+aES6m6XQLDKB9/GYryBkAMNRVHLQO1LJ5o7ljspczj3pFF3XOm23xRSLsyE9ucox0B6V
X4SOEP5Glc5F7egI9E550ljFUjp+XdNxtnOevqg0YE4ZMI5pNiI/QYT8xKW9guKti/5EfkK+pH+4
/vwXpH0facSgEFlqEx/hA0LJ1V2Fn8CuYGr/+0vhiwwuF90o4skxNwvtHS2fs9r2aw0ogeEkchdZ
Wb+LtaY8oVJyDKBdBZNXI/afDhCo0B2B8eKxLnnhBscP07r0shBrhMwukh3vQgZWs/z62/tjhQZj
Oo2oGRjAoyeXzfUSAhpxQQzM+lm+DNOZwwl64v69dVFgl2Gv6sifvtofkNgLO5tS1wesh6PsCNbb
CKEk54Ng0Ju24gRw8o2toWHUrpPBw4tgNv9ya+hgwbsOar/vWs3XxFSzTTSCJk/66pQiyBvvF+5l
KjJVnOhsxiM8KGS4pm6UxPVpfbR3QADsy5x898T9eyWWse4KF0YeG8JCTuGYkVuLVlAW8pgUScc+
LHtxqY8hvWcd/zm7oxkwNM7ga62w/SZUqeEa0C4YQxk7kDTmOlrsAx2kzN3vbx9XgPg2CaDwaY6Q
7NR5NiQNbnTXApz3ExfAClgtw/hdrxINate6TR3aeFg+G0cL6WkMjxuXUzi69mB6XRSCKhvVWn9c
xvqUiufr7YP7CsJRK/CWo9M9egeVWOuYnVDPK3E2fWWAwnQT7e3mEzS75JSx9DFdY72ylalrGasU
PVf4cq+maaeFzDnoftmac1nb5VPDmHpLivONVliBAR8gkiwaxhNEntdnNuuuIh28kyug+Whda3Ja
heyed0QMYltj1+U3vWlvC7euN0pkzb6qFdr2/f3y5sViU8yeAWoM/eblxQIpmcwmY7Ak6WzAZAfo
DtJv3k7VYHnSzJpA1xrwpGV/yuT3zWe6eois7Fob/s/LlUuzwSComFw/NJbiY64U5e1s5PRVx2ks
Prx/la8PBQi8qCCvIZEQdawdkxhdWg+Ny1pl5OzUcW522sIk4f1V3roiQXkLsYgzQTvWHqBGD+mp
2hyqk2jhC1dMrvqyOMyg408Epbf2itDhfUEltddp0Mubt2Ru19ioMfkumK2rSc7hlQkC6LOGGoMa
LKUZjh55QSqC9y/xrRuJGB4uaNgoQqJdb8EvIV5JVZqhPWXuMurFl1yPRLHJXWmMm/fXeYU35x2E
VmlD5xQMEo2jeNEpGn4Is+VCJIAoiCIsb1wqtQ3jCciTIBjwnenF9xYo5NVoOL/rT7keARztAhkY
E4XUY7/3ftCZzzJd9kOEs30TAXcv1W0M58bU3YeqPCXH99bOQcBxVWU1aOIfq23GSHCkMyRW3+nV
YYsbzE2IX9CmTCznROA6tdLRjUVLdEnmhhsbWZUI8kLDBCLNwk3R1ObZ+8/wzaVWY1Yd0Qqkx45e
cHpbYdSGpuubSmJ+RaYC+3MjqT/WSXzKmPx1OrP6af97qaNgRNJh9UydXH+IXbSrdUxEI5ppAcbe
AlgmhpLvX9rxqamDCVwp3HC4V8FncbQe9Q7Cbn3WB6Myaju4RxPYrNndZjqIQcOYhq0d0c8x5rw7
cZId39SfKyMSBKNwjbrHzMVU72E06nofOF3m/Ciqyj3LmP8ilq9VJ97Bt5ZCPlHlbEZ6UJhHZ4yF
GH8+S7WHMjs4PwDWmz6kiHs5tMqpyuH4+a1XBVlsVQpGMZjI+/JYyfO+1ZMILKtiTJeMX7SPbTG2
HpMK6zZ38lOcuOPTk+VWai46MSAXUb88ujJN9pihOO4QTEoCUtJyduIndQImBRPUquJ7MMo78eSO
j7R1UY4T8jJzrf3co8Q0EUMj7Qp8psPE80JXRLYfECJ5aGEKb8k4REDHpzqP+8Z5iudpvPvtLUtK
w1OkYjK45qMXf4iYqLVzIYNibuVOZtuqujWKqL8uYkcEzF0rMCPVqYt+Yw/By+cVWQ1XbThTLx/s
0JPgs4gMsjZlaGPpyuKToVo/ojYBTfD+Jb71WFcuvumsarhsppeLNT3QEHIzGQiUF323sMarqo27
61Cb461sQJspdaWeeKzaG3tX477abCgVw49j4fI8sSM1ymoJHr3Vr3R6uIxgHEt+zWXl7pthHO/t
eMnOU9npN42WJh8Fk46gga/b4InD3Cx0i4Q2FaSNIKxCw9NwFD+VQb/5LYGorTqCgEyPt/xE3Y6V
dAo0WYWe10hn8dglYt/mSrdvLZF/e/9Z/Ex2fqWBrtvdhvECHx0kg/oqveuALLbz1AcxJLFrO5zs
B+n2w91Y9cZVotMG1ikZ7t2O/m7eTOXBWGgTQmsKD1mSd/vBrkZ3e+JLrZv81Zei/MTxHtFkIBYv
d0hLE1RfjY6CrLaKA225Ymvjg763oyTb1N28+FUnxWWnLnUg8gp8Nw89aPqeSl8NqxP54lv7FUca
h9Qbyp15rM0Dsj8KK50R9DLGxQFAudzW0hk+KLH4mtWRzQxqak5s17fWRAOCdBgRWQLYUeRCjFNd
lDGSAZShFESMPqyjKmnfpLMzZB7DPZoORWjaJ4LJm+tiJ7BqWAJbOPZN05iSLzHNuKBE+YH5gixX
Ydkea1KmLTE8WkWNt2nWmCce+ZvrInm4Hnwwu4+feCXjKelFKQNVz429nWaWBdRYpocQGvhmqGaN
oQkssxNH0XobjzcabxtRDcFsZB3XYPBLnjwC+e11AwoIUprDQ5JM3UbvLfHw/n5+I6Tg/wOPnHca
FcljYQHwpbmQ7tIFVlulgYsM0Rl8AUAWXfQDHvPgd/qk+2QLBlKsvXEiv3vj1kLfRFqKUwU433Eq
Quowt5kWs5Xy1DqkFnB6B+umHUlrF8hSB97XdKcUdN44x1iUpguJwkprP9q/BDeEaF3CWN8zY0ZK
hYA903TP7DDxbTEOv/+Oon2kr3EbI2b1OGw63SrIbDkyMPNZOXRW197EoH2rrQppMvHVXEbb2bXn
6/ef7Fv3lmYAWR43Vsed+eX+kVApBAh7GSj9IndzpRV7KWo1gHbrXOtg2GEOtvPN/2FRk47H6lK0
ptMvF62LLlFzQbC2srg6TLDIvdYRyreorqedWupXeO3O2Yk35Y0MgcyALaxzH3UU+l8uOoepbeVm
KIMqLDpa4UZ/J2cHkq3htnBT37/CN/J2XC8gM7NrV6+g43REAivsh5EcbIZsbMArOxfjYtwpzDk9
CZ3bN9Dw3spsaT+9v/KrhiHxkEEpfrKrktbqgvvyOtVy0SNjdsEb0TxgijE3Vw1Dyh+QMuZtXBuY
pRp1K745dVhDZge3DNhD0dXzHC/wB2Y246HWxzLegHqCQ/D+t3vrrSJS82LRy6SuOHoIYhhVhZOb
uOgAZnOwT4dVFFmXTM5VL4yG35X6+3kzaHHTqCVNw0jj5c2YY0ezm4YqJgZA6QmJnIFOv3KX6FL/
/QCwqgYDJsWQTcVc5uVSTJSMLoYoFoTgzndkwR9L3vIdBwzljNuKD65eZMHv307scRHCQ2Ifh56j
FwmuW2UB7O4DUVS0D7Sy/zAm5Ry4IcATE0u42/fXe+u0QHTPcQ3yOwezqJfX6JTqUg1zOQSDGar7
Ke41SPWdfIAWqaFKXYRXVlVlp1oJb20aZE4xeUEDc5VRfLnqkMTuGMEzCGh+G77lNiDP8kTZABxU
Vo0C48STfOOkMIANmwbPE7OQ4/VqhxOYsfQYiDnKLmuRtI+tbs47WmzZ5/dv6JtLwWhEoQ37NAyQ
Xl6aZiNXY0csZTfFfBbNFqREpQcMnlRN+eX9td64jSbMa+I3w8BV5+/lWmVlQkiBOxFkTRRuS2t8
LsxE32OmBmIZ0PaJvfnGpSGtieIvI2D0JY6LJGbsPYNhdQw6zqsA0F+2A/Jggja3TimK/1R4O8qC
1hQIjzQkv+gtH515VgyqzEqmKZBpPO+FgZJBkyj9DebEKOGOsqMYVcvrpO/U866GbiM6d/mgjn30
JUEa+ytMbxPVA6PdD6tXi22I8C4K2/7KoQQ8Zyuk+xJOyz6KMnlKquynZNyrL7+WrLQgxWsHrEUz
MNkEGheItqtAD4XwsoQ+iQMmduVjBciDBHaeok8uofisahI0SEARKc/SqBI4IogEdJv3t8ob4YvZ
AIM0jTTHZsT1cquoSoVIastW0SypgEMqnFWJaUChBbAXshXZflHcDsJlZZwo595amU49bW0mE6gW
HZ8woscdPo6mIFXt73hRmOTqi7yCZS4CTer5o9UNiTd2bn8iyXxjuzIQYcpEtcZ21fWXlxxBBitl
rU0BKukxyDMr83ARNALR4If3/t194xRFf3tdh844WidH12jIPDKIhBM6DuGK2zfHYgeIZ/LqfgL3
OC/t3m704cQFvvH6r4cM7hTkBKp+3FGfNdG3WQXZvZ5RO1EBywLjRsJjv4xTyQmA3Eftv3+hr+4p
u5ncUqyTCpp7x8UJ2IBKm5x+5u1LuqtOi8udXpnjDpTl704JdZZiw6JaQQLjvDKrq9N8sFIbbYwV
j3kOFS/xssEBgkR/+0QO89ZVoTpl8AQdS5BUvNwppVbPqWMpcwA9mH590Zq9L0C1xCCYxvzEXlkj
+IvDAUFB2pTop9NuBZN79CY60GYAySKlkICkvgKcnVpQ4ipEWX77UXH2UOvo3D/+d3RRWoQQQtQY
c5APaCOYUMDgw+AEHLlV8/T+Uq+2/6qRaJEVc2JTdfzUufylZLUyF1mCtX0Oi7XZy76rgw6y5Ub2
yrylET4/qlo+/m5MXxell75Ky1IEHPtkxejlwV3VQCWBbENLQ09uy5kOni3Bzb5/fW/sD5Yy8CRY
L4406eX+sKDBaQAaVwCUxMdWdIzo0aIDLe/a/5zO/ce36T+j5+r6nxuh+8d/8e9vVT0j9xXLo3/+
4zL51lZd9UP+1/qx//m1lx/6x4f6ubyT7fOzvHyqj3/zxQf5+3+tv3mSTy/+ATsCytBN/9zOt88d
pJ6fi/BN19/83/7wb88//wrC689//+Nb1Zdy/WtRUpV//PWjs+9//0M3OL/+49e//9cPr54KPnff
D095/+oDz0+d/PsfELrdPwmmdAMpM9CDXWXvxuf1R6hy/kkrgVkfitwqkw3O3rJqZcynxJ/Ydq5n
MgMC/vszm+6q/ufPNPVPnONoK+GzpjLuNP7411d78ZD+/dD+hqTQdZWUsuNaXu6Q1YmIeQoJy6oJ
vnbqjwIAdICaIlvIB4gjuY/Ql3WYjHC6E0Vv7klSnFXupthZ4Gav9cGoz01qtW0+W8t1x8zn0GcQ
M3JO0yiKY9+pmuzCdWVzj4hCeQEsowksbYr2ZDXLIdEWNd/USM9AmtpD6RZh+1vHvINmobviv9jv
VNXUdEdnFCoMAhk2w7wTWc88rCidAAD+NwD8yolX62V28NdK1NQ/JS4x4jlaqcePLYVZLu70IhcB
OlbOGSqryQ6mHfQMN7Yu676eJeWBtvzWAflzaToVlForI1xHoOzlW41VSzU5hRreiYR5TolY1iEP
TfMCpfr5xJn/cnuw1GrmR3hZy1bu5vH9TNk3gzsUzb0yWnIbz9YTwFLVV8BDnnhyP8fb/w4vP5di
QkVHb0WD0L1ck4ZfzmK7Ui34B3Nzn9nqtljFBrF6dRZ5UTa0o6diC3rME8gvreJX5mOjKjdapaN7
dIjCp8J+ppvltzT2UWM5n4trtY03w2CeFWaxLfI7krmHSRS+Udj7vO4OaZEc2iG6ljGQ+17XTvSy
XmY468VQ3xi8nrTt1q7zUXPBmeCDxHqe3WsQLre22lX+FMKoK2ZZ+QnUyRMx5dVuxPGNKCao32yg
HuLo5tXjZDNNbwHUMtnfLeG07F1lyg9jEZZn9TS6N5liC19vT+6Ql1nBeqXYJlHI8eaBGWDOdvTY
AORasLHM+94mSY/qMtwgkHEqkB0pTq/LIA/ITWV0uRYD9lF7Qau1CqOESb/vQ63ap2Ci9mamLLus
sP1Zc5isoPdF28aFsN1aoOrD2MJmpGv8tGiTK+w4jECZdwDbT6QQr+48WELQNUBfQEYRa48OUMR9
8r5Kw+gBfGblhzC/P9iaYvrQrYBeG5MeDFp8q9BGvPklyvx1lL84ul/dedPGc4Vijf+jcnpseKLJ
xUIcVrQP0gyWtuw2Io6hGo3lTdPNj60x3Kf5DMo+clU478ZXGM2b0UD/tzBDhAn763jEZGKetSec
NHfIdT5HGiRvTIK+VhaEbAdBsLoJYPmd2KxHGv88zNVLDBAdzU/6guqx6SOqTI4ZLcP80ADZRv16
N2JSChTkqnPHQwqOWsjSQ97mUfurtPr/LOUPFKR/2T9rFvQiS7l86tsE3nL3a6Ly8zP/TFQs40+Q
AbDSATkZNA7X/t0/8xRh/bn2TajXgCkgaLPiWP+Vp5CLMFYH+wWslv8yZP3jb//KU3T1Tzouaw9k
jcjqaub+G4nKkT4oLz8gLmYDa9ONhRiwvzxnlrSBBpvZkw9ZWTtXGnt6sJqUQx4DT3iucuy3XddY
m7SRsvBktaRPozraP5omnn8v9K9fhdbVelUUKRx8a9D8JVKV7twpjg1UUa+ibk+Lf9nYSgLTGf5Q
5Bd4Md1kThR+a9DhPBH6j+IKXUCL8xbXER4ELmPHNRhatcoIRa3auEr80ZGkFsgSPKeTs20pmU4s
dnTArIsRUHhwINIIaMdgJooASyiZU2/yVWlqjvsno1ay3S/b8I1j7O1FHM4CLgtZ6KP4EQ9lG+VC
wU20SLQzpUqHDVw74+79Vdbd8UtyAZaHv8+TYjyJZSKd1JePrO4GWZUaqovZUN0IBQGhKWruUbni
zFs+Z0t95gzFdd6e9Erl5TheeG2IE5vpQJKtrT//Za9UlttCYLb6TS4qBZE4KDcXoGJs7DCQL3mA
12HKbagvk+onlfpkhMtyOSH+dx+jlWhADGdEhEI89C1NaZdpM8+Ka/h14U6PEPrQCDJ1psieUiDY
4hW0atB9sxaJDM5k3MvO4Q+1MV2qfqVOImOWhWcNnLqrecIE5gxlUWDiut5BAKxaRbe9oY8c9wzt
HUSDDNoJAkxJonwsU+TjuGXR3oBMuDow9bYWiFQgNGHUXel6syXkKcjZq72x8g9IcBmZkNSAGDi6
eaKulGyI+g3aJdmlwvgxaBOywPf3xqt3ih7qaorEMAhoKYpGL1fB6aUrNIk8+KhiSogzAiRlNZzQ
2BvU7bDopf/+ei+bDhRatkHPbZ0g/Dd7Z9LcNrat2f9SczjQN8MCwVYURfXNBCHJNnDQ9wfAr38L
9i1XSjef/XJWFXEzMnNiSyRBNOd8e++1WOUSE3/elCs5TDrqJQENb3xzrExgddQmk9iJ6tcpxAFt
qv9Z4eLniyIa5+69hJm69WlB6kGwYDkRdoGT9ue2qdId09OdLw3vXEyMCf7+I/7NF+eSqDhLkXyZ
fvi0HFUrECpR6fYBezF1tYAC1hFDe39aR/zbxbVsjfnuuAezDGVP/Omb0ypdSG5cgXCS6cGGZATL
wq1S4HKlcO/coTo2Bc3JMJtCTwtgkhQDqALdubOnwboSLTWXn5/8PwuM/8Xj7i8nwb8tMI7i23vc
fSva7pv4EJ/8+LmfiwzvC2E6vROkIbajLYMk/2eR4X2BZc6QA98k/c8qK/1fiwzT+aJzhZoq1UWe
Egyh/Fpj8EdEkhQBgW8QpdCQ9k+WGNbHze7SUcKCaElDlqcRrW2fTqceqICtNrXtV3qOYMKe2ou5
M6/KlJlTGXb9JrIy4xRbDbOTZk1mPs5OYBRTGqhqb985qdEFdWH2lzM2520K9wu9w5tiiicQ980K
fKIJQ5Dqq51KqIWVn3TpEQiJr4i0eUxt6flN5up7ZryYukyW9ADjq1xXS7/ZQueuW9qjyu8xYziB
WQ5tMOZZuKK6NN8reQlKLdWdPfkzc+eOZfv0/Rcb183Mq6mGgcYTDhyhGp+By8K6JBMBLCqZZDUS
se2KAoAH1OdtWCfOjckURvDjdPhHV8ZdmfPv58zvQ1b4P8sQt9/KJX1rP/+q5d38yh3/34gPyU1+
d92cWJj3Hxbly9//eb0wH/6FJxP7XfoKOfsdzth/hYfLn7BxQse83Ge5yf66XhTW3UQPPDX5CYPl
PCNLv66Y5Q+pgRAtsgkjeKSTx/4n18yncicXCuBCqnLLMp+aAF12H2/BROtZLOoyPDu0wAV6nAwg
Yt6mupl2lavvjBRgYmdBMWxYEQfpt0YhS1LnITCtOYABwnZdNvGjNcHm8ua9ADQLUoZldD+8g6B7
++fn4P/sBPv/LqReygj/fUh9I1+LryQbPwPvH6n28gM/TzND/cJcJPdXkAIeq6xlPvfnaaa7X+gZ
4ilo07TCln2RxPza+335IbFf/D78BM9gvvpfe78v/G08Q9xH0VDRg63/k5MMKTRn0f9dvpNz0gPB
deCyjdTZSX6e8CuHmKK959x2mMYAYHgZILYo9PZ1JZsHXScAaT07O6HKKa+LeXIvpWaNb2rRWasB
6EngxAAgot5oT0xYj8/6GMrbiTaPO6s0qk0v22lvZVnyME/anaJF8z19M/FqjFuGUrJ+vjA7lYx3
UkbulkM0bWxa1dZFknZ7g2k1QAZddoTO6h7yLhywr2TCiDaJ0vRqUOlWuK7jboBZQRkLoyFVZRQq
jvVi5drYB5E5g9QEuNpeQYN0L5Laamw41G1+sHvp0Y9W20Dkx6qa3U3O9jCjA89LG4jPLfSZSBE7
pk9hBbLkLCcai8zqOjcKO953at8/tLYmcr82J/M6l6mz5a20lzS7IjQqQ+1sVpOz6kxNBuVkVXt7
XOzfadFpjV+rcGYKiIXUog90UBTb0BAnaDvqRWIylqRW41k6T57RnzsaW0Gujb5d199r48WKFXkd
SXkYQJk06XQ0inYd0n1cioMcaNLJ1RUJfbMmtwTR39yqcfhVCb3hUDfyqWLPs++rQb9qyHRNJ41B
dLZOoCf2m66OLjCH+sChuoI7dAuYs1qbQ7+JazmtpzCO3lBPZUFcue+WnjAIajkjkPPuqw3cZtk5
ac+j1T6L2oMtrhxyGqT9OAqzG6mhRLPqsfxaqPYt9J3v5qzdu5p5G1rqDhQXDf3Npl1G8QtUdxvw
t2bQC8MEqCD41XNYNhvYovib8lBfw8O8sav8rmHc+Jjo8tUypinyRUh/PLaJCoyhbNJ5O+SE8BdG
D+JwLMVdm0iAHvQkAKDUpKrD42rU7yC0VjW3UtSZScpE6BjrEHkNmO5pubWQKomh34NoTB5Atk2H
0bFXKVSobHgasswG2ij62yZygqh4rq2OXV03tAyw5mDbSzoPcVBVC5lXMQlU4LKz+bOsBhC1BS+E
KC6c+kPhKZgERqByw5HxyPZVUZ3i3ILCX7sGzHcrxu/sNxQ2AW+OLEZEUgQCRNODEtW1vzRdW3He
Qe/vT5OAN0fl8uwktefLqd1Js33UcbQ2Rn5jSJQpkX4LCxsz12QGnV5dA1wGwD62qm95aXtBl42x
ykzxrE4J2FSr990SGh2PxQMMZ33dV/0RW1C8w5x1NPoUpVA3T4Qz7jHloeW3g6w3ZqFu4tZqTzkM
ZSi8zL2lIMwCg8MPihCKFFYE/mfOjm+yKtvmentVa7CLfXCqx0IdzVWbZ0eFrlX4mpjkWiUfcB4W
XoBUafKTMrrNY0ERbSK6VnIruqbUEq6qlENJl/y08RyEBL7X9V8zET3motkr2feOFt87qF31Osc7
gbfabPda7e3iqn6sClPfZFRhVkBud8TfLFTdfgvlxFipCcZFxj7H1WA3ElQ0Ew+tEi/xmNpC8nR7
ezUb5s6EWLDRCsa4jNZ03rQwcjbYlAbIcrP+PI3eTZQWu5DtEmjUZBcX4xsEnesylqZv07QZw0uM
y+62HZjcnTBUgD53Qd/kYbLtTWzXbfLO8MMctDl6yiq03uMh3U81s/Zx/AB55R1ZSvqWFu0uaUz8
KBLXSN0zeYgowhwZPNDZnZn9CRwjTI4WGD7evpVu9rvRVZ/UhstR9cqdSHu/1PkOhBxJdsISoUe2
K4rQOiVOVp35OMyklrM45dYiDdCScIepQa5L1zhE3RSt7VAyCKE5OzMWDypBXkm77LMndMk37sTh
XVfM0YF8IN7kQvd8WrtKf4CtfU+59DEBpdSpsREY9jMdppCZNdcsduxKjXDNzdZ8jE3POxtGZdxX
EvBJ6EZvmgDeZ5sxB26y/axOar8E7bs1RYRHOxvMdwkPllsP4QAlUmVfeRkhyxgrF4Y6qP1rlnb5
hUmY9VaOthz9kRT2vdCVwgwgx0oD2D9dfqhGVLxEc+1sAUYNp1Lgab/Uy1K771OnXo0m9ZRtrlqn
zEv6Ewo9ZCM2VLHz2CDp6ZpGC7hze5tImRqEDlZygXQEW05tgKIqmWE5NTiMNrKwYZ2lDFn4VqsG
iQIOfBwow2iWQE2RWtN2ZJr+EQfm2szzE23PO4R5GBV25ThkO01Pip0xA06HoIu6oI2G/VDKHSru
7wodHxfGCNoIHhXK2JYOHlyPprJzmUrdlGqKL5DP0nrDfNHktXZulZEpT8kh4DMMo/3QjRKk2Ciq
m7mFYhO2r8OciE04VM49aJ5wMzrsijq1AzETtXIHawmHkVvbDxE4nFcF39ldRNi7HtH3XBp1mjwo
Qsb7KS2UrWmI6CCTMj6kuqecFNSA14pwq2cx2XS9xixFeHpObrhPzVzngd3ZN7AUi2Mu1OKhgwT/
Fmv2fCsouQcq7bMBQ8zqxs3d8ExrYRbYhRruW22a3/+zDu6mZVkLR+R36+CTeH9tXqP+w1L4x8/8
XArT8f2F0JFUjmWmunQTsBT9uRYm0v+yZNTLIA+Kv2Uc/NdiWLO+kFmwUaMPgMIvdcBfa+GlXUNd
+s4IKkyNMax/VAb5GFGAgmAtvNRZMY4TKtM+9HG75WQ0hJgZssymmLmh15Z165hztzFCdNx/OTB/
E8wvv+ova+7lpaj7U5C3GQYlMPwcvtoGAjK6xTfSKfd13l0nVbqNXf0OZdRF5yi7f/pyHPKlukM7
8I/d6cdPllaqO0lhIRTqjTszdNeGNmew7hIsTVN2OSdZ9If48N+PJa/IN0wmujTUuMuf/yWaH5rW
ahDbNZvYhPAlW0qdA9xeACf+7z/aJ1vt8q3Ryskehl0UuQtjPB9fiRi7SQp3YsmIlJcEPU3X3J+M
yB+wkaB7idMLy2m7O9RXFUTmYR9P8pbf9DKY1RNPiW1R2qw5HOnN5OzNlQqHcQ1veV9YdXpj9Xl9
8ft3/KlCu3z3dMVBjeDroHmMVdPHd5ywN9Iyj/5j2MOXdlkfp7w9U0mejjnNoUOsDsFAO5GfDwCW
ZtnK9R/ewMdQ/l9vgHIJFxu5H4ngxzeAwqLXy8xNNwmAJRbcQBwvSjPUN96I1ZgVFhaFaO9pzF/1
ymrOnaMeeocxwliiSjB2IwhEdX7XwUD+4dv8tBddDo2zOAGXHm+Hy/rTJSjcOGFLkedUbVKLOcbQ
LjHgGVa77/pCXdllNa9zxlrAQeuWNBGmmMb590eHPh8+/l8vTm5EC4GH40TEw0Xz6fAkM1PVAhMB
7Oc++q4kk/UyT5MVU61x1L2izwiyUNqmZ6Qy+bMSNnch/jFsyQUeqEKXjE1UM8eN7qYbfqw6qNas
4s/xzI3hDDRZ9CEJDKh4lysk8KryrpzL/WRF6dMYbmgEc+94UOJp5GFr8nDM9UFuM1QE+jqZElGt
S0+Z+6Ne1pq5cNbUN7uCmXMTGZn2BtUwORVhiSVNo5z13NSie2z55xElsvpG7UBWp3ZuSFcLwwFs
x+DQeEZfzDMUodO0aavE2w59k0+8ftsGWqkWFxZgtJMjp7zx47IdvonZ6JFSAcjGEAdf8rVVuvCh
SYtpz20Iyng9jvN2MdBtUsihW1XAAH5sobkl2ylUJ/tg2YO3ZZ2U7ulAN6Tv0Cx8AuRXohtSqm85
L3ZnWJlN0krKeowBbwJsVbvv+jSyqoP6HJ6ytisfp6htjqz5VdNnv11D1yWQ1X0xzEO5pX2E8ICW
5++xLqedTfHvsYBPK3xnVPKngqrNqZg9eak5S5yhZQyrdiKtGew2h6CAdcZuLnW7dNVQKjnE7O/h
M6KW2hWICfRNK4ZBYW3eWyMgc7hMfm17chvr49BvW0nVdO1GFVk1DYtHBivBHyaZ3r6BrFCuot6q
pn1cFRWIiYjZGhgMdDytmxE6JxSbJO42HEt49Dlsvu6Q12qzpx2o4kNabjrYQS+7etrXjaWle7QD
GLsFJtZVGQtnE1sWvVw1nhAeZWnuXulCoJvTiWbCYDBSA5GqXWJAaWzyCNPo7s3IShgeN9rxVYds
3vtaAuTmkDYQ4dbDzJL+knY4JQkABZoAtdPkOkzNCjLWlCt3lKRGtqh1NwZFXWh4m9JBEW/W7HZi
BZ/anjdwd/VyEzaOdT0qpAl7N+oZqUcf+L1xJvObiy4TdwaE3BVsUBa4alpc1pbbXXLgku/NMDBF
PbnncJLjysiie3TKl2mcO19nr7itqLjfO8zuXCiZ12ObxwQWqk1F5yXc2KuwGgGqZwVmobnONnIw
4qDsQ/t68oZ4r+E1WlupFwUmpjqsbyo01MxMLmJHH4BhIzx3jQHJvQlWPkEmt45nr7xv66h8DZPi
URkX+QJ8DhrgbEGvZ8jecXDeVNzPG9wsY7AQqlezVrI9bjrlGvMFjkMUSZUPQpNjTYZUDuPBNSrn
QqJr3SmAI4NMNM0+KW1zVVrUTktDO5VKRLuV3l+BRjxqelkdco+dRJKP+0RttPUcd/OOHc6t4jCi
paNQ8Acl35RFplypmBJ8S4vQF7edtpe9k+87tMeX2SiKjSHbIvV1r3/S7UHDwqGf8X18TwjK99gk
ssDCbUjCrGG3mz2guEn6VkezvER5NH8fE03c59w3nxonj/eNaPNg6IrrKM5s33By7uR54+UrDTHN
MkgsgsrpmoORJ/QoJX2zZXeicOECZPWLoZ+vx3BqqqAyCdkCmWePS+fTxo7EFbK8Kmgr2N2+ZYMN
A66Zs2rTuzIgIrmRQljARl3p3ekOtd9CFoci1brYt6Io46zKm1PWKPFNmoMyJOaA6W6yNCqLC9tK
IdepyWw91qmWnsKkTy8EZPU1BecaQ1+H8EzoOfDH0tkbkzxWsFoQk2TiVOTiWgqcibg6WEGuKxO6
tdtW8gRasv8eK+yLx060W1UHX9slY/XYN4YX+jpol61daVlAt8Y+72S0srzO2bCX/5qYMAkRKNdX
WtqgETVLVcEiG/ffO2wDns/+UkHBicx950iWFX41NmJVmg9jEUewr8f5CNnYuy5ybzpoNjX4wjOT
Az5jNGLcLGgtLvWt0lT6UetG0ta6eE8tw75it820SjnPJ7OdbzwlinYu2pmmL5m216nOGavZM8Wx
LlipRI5hvuQzyFzAtAXY+9F7s5tufMkIWtaE2UlOy1lpHLuuwIITI6kL3CpDhobZ+wwNzVtsKt1d
OaXzRutDeeVmGVQJx4BhXNcaBe5o2svYs1ZCV8txpYflsIuAkG26cRHKJ7Phh0aM6yMytmnbY0oz
m6k98Ug230fhMWmVNvVRzTH2uIKuVJt5WORd8bxFIJeuTKN+G4r5MJTzK1kUjJ8Qum3FRyh9F704
t6e1C1DMoz9oq2bG2eh1OrPj5jXvZbKNah2ZWlW2+6pBHzyI5jzH9lUVy1s6vPWLutLfI8NtgkEn
d8JsD9s4TMdNpDFYCRZ1VbNlxiSQpatcqd/QGDdXTTh6+5B96kxyawrnXWhTuC1SEhZb8NzObImz
s8hfyBlRdU+FXFVVp3zTneQmKij9QApYVW6crSuNZxutTeKbXVfavmvQCWAw9677JsPXINwR/QfY
4iAqO9NgfoH8W624UWWm3W8S1LtY1LW3Sa/711iPAdBOVjue5rTyNvHIue5HemM+sdqwTzNXV7xC
WZQPu7FPsnuhdDUOUne4q2QaUalqjTskEH29cr3+HNK9U63hFzZBRjvPVRNB4O1507dZKYYX+nvE
FeacFBNBWQpBxq1riGlj73lmyNH0NbQolAQYa37gShD7LDYaklmlqL+llssp5CEmf6LyEF9r8Fq3
oiKOC0paXtA19akWrjh9Q7iRg4EOTZu7zg2m0a1ZS+ABgyJRqaLy9ZjhuYAdakqhOY1q5OlTo19Z
sVWelXnsVb/Im/IhtGG304I/6vVuxiFZ+1MtxF0pFi+H1pJlrNrKTh6MvDBbmL9N+73t+7HyJUh0
yychJf9qrLa6y+qZtV7cZC+Mh/aBNWfchSpFO+ZGbZ5Q75XmITUiJzyUeTK2WztvrEsXfuJXG7pR
xDRPbOxbuzOOeRO7uyoyuxtvygnRBM/nx4R7wKo1u+J27Mu1kZsjyi0TyaKt4o5wWzV8ntLR3OZ5
KMGuZnInq6i6FGhA3lJUOVlCHFV4L1Ml4Tjl9bjlLMcK6kThrogMZjGrtoZLOdqa33Lda5shJM3E
upU5PabgWVhIRuZomZqfzoke2cON8FyUlb1Qcx6BNhpUpzP4tS1en7F3vIp5YMzcM6ucatXr3GTK
LkmPqeMmoASqYnzSZA6gue7xiAZh16mYQJKYRW1sFHF+nznZ+O6wtfpW9e50i6Sn9VDFVM3eJfy1
AmsEuRNAsVffRDtyD2eZVN7WUZHF56FZbgYltgtrxX2Dp/CEQWPVhsxd1xknxHaqS+XU1eMEODof
8YAzWA/nMG6flFj3sPSlVQyP384Du8uGa409wkGUcXdTiFnZZlPWHR1Zt48Q2lks4QqqEyo3yN6q
aSJmbuo+HHwlmkcKFWSz5d40yshk3Tkb8yoPx8F+yATMxb6ZwYZSwM5WokuoHXgtBQO+2mSDnU4L
TwM07NAHYtZU37jDNx0OIEPL3a1R0Wh/pwLPyR7IRZP9hAm1YEMIs8vPRqt7SJM8OueOm6OIsMf0
ptYbqTJ8nnQ7WRvDKlcpYi21ad7oQJ9h0kG9RpgTbwdd4RnYVNSxjAybUkSfi0D8PtS3sybb54Sm
0jHQpHC+614q0VX0u1qd2IWMans/oiL2HUxqj52oxE6XMDNXNmj1re5CLxiYXNvbkmCxGkeg/Aoi
aBYP8WXaTAPPBDraogJTLiCkeeWFmD1ooO8AxgxRwSXTq3dz7PTXP/aQ/2nH+MM0FynPf18m/9/z
t+btVSSvHzqY+JGf6aBFoZyZK/Iw2BjLxBTb7p/hoGl+cRiNxHNE/udy+pKW/atQbmpU12mNoF1j
SQ6YTPqVDRruF8a4EDk4NqHjUl//R2XyD5kALVKUxsmWmEgCBkxA86nFD9RQzIMwVtdsmcVOqUPl
WQGNc/rLAfmbWFD7mAv+eBk6GOnqXkYyFkT0x2Sm8AZNQwZINTQsnP3EANnaLrrIt/VJPk6G+VXq
mEaHRs/XNIZOZzuJqt3ISvXVHjPCpBkBYwAKyUaFAZBkzjqugSas/0CW/TiX8eNtWkvcBlEGlCYT
eB/fJrxlph3Tgh2TYbbbsYyLRXrpRRd9N35jvR9eCpd7QEfS+4eA6DMGbPkiLCIEGK8mzh8mcj6+
dJFwn5gwvbPNSSkrEwE8YptU18Lom83cU7CYy46ZpRCpaxar3WOZxO2jiTDwEvHPGkPtnzrWadP4
S1z082BQPeVU403Revc5zos15pRxU69ZE/SWjy0m3WRkWD/LCvRU/f004d+9DA1FxOCcf8s5//GD
163W5WbbjWtKsWwJO1mvLEs2f8ht//ZVlpB+aVoBCPApty3tqqhNl/47RObIITGGblw1fPv9af43
Z/kyUK3SqLgQl+xP6XdYp9L1UsEQsgiNSwi7NMAPRXmjA54MjJmVeUYQ/4fU82O0yNfEHeRHtziJ
K9O6P3g6f0mkdaMNC4Qq+lpm8qVKS3GeXT32gfZHL3rJsDAoonzTki4uDFzr4fcf+d+O6/Lq3EGo
LBGL08318dubZ9oK2trT1/aQnS2vdM52OPQ3v38RGtA+n4tLjye/nscaiRJz0B9fJqo0ydWI/4wF
CXp6K5aXuJOSQzpTa/OnKEqeQ29K16ZeNJeNNKLtrOcm95g5C7K+/ebpY/dSqVOastCICnYHgyFf
ol6zdlloyYuYWuShZ6G5SUU6YHTnEznhjIQdE0RyXWhzvTg8evs5BFSISQlB7NbNW6ujY2EQ68Fa
kABstwfbHyK1v++bSaybjiaNFgD6NR0QcsXC135O03LG8OchcjHJftjHK3eJVU6boZdDMFG/mVbI
spN1UtvsjzKnuKSf017RB2JsrKphrVFn3wgHq2/Y5i6NbAwPfeIy+S4B763piA9P+VjiRcUP7Fyg
SfQORm1nmt8Nxvx1NrP+wKBkdYhDmdy3XP81ahsxtasqsvEncqRoe6gq7bm3aSPFN/c4EGesSpyK
/J3RdI6MQWJss1ls9E40bBCitbNfRXq4idq2QplVIAHG1/lI39EUiCT3AmXOzBOZUct+qB3m14gM
l51s28rV0srClhRFCai9vryZiIWfMDS7mMaXPUoCuz4QNtpVuydpKfGtZFNV73W4ITunK5K9YzJg
0pSWUh8QHCQrSCpPMeKLtW005taqGCVGTo6mSFW1faOgtkkSWwtm6Q5g4Ppqy1PauQEr8RLz5ZxJ
0TfzbHgY4JXunCQ9Sk6KsOtOZW8OhEYNdInZcwhvp165gdlJUqmqm5S9tI9yfjNjjDj2lva6MBVW
oYpLzA4rc9cowO7DKO2P3WgKWozqYZ1m1o7GjfGQJEq4VnB/vzh9tzPsUFvRhLJuMIvlRX+MmXBc
9VI8IgsJ2lS96IX+1jOBAH3DOqPdvEnoZF/PhKh7r4y8s924+b5UTH1PhnMRl+kJPZe1pjgx7ACp
vbjJrkzK987Ijq3SPxRR1/jR1B1CtXiyKmMgwuSIZczyrLUc/6YeedKXdNStLFsnZ0i1IWNokloG
sFQUxmM7rjUdHy5CorJjn1Ga+m1JK+lOaRJ15/UkkKk5YyvG+klf3jWGnNA32TAGoP6vVDc5iVnq
QYPEZZ04+NSrNFXJkJqkpfyv6X6refvWFUbQF/p8Q81e38e4xs5hk76Nrg1Ob+qHSz2OmW5Oo/Ew
mz12MAUP2VCgmEZjfTlUOFWTaKCPjOGeXVsaF1Mtd4iwn1tVLXeuKJ6KAesfWuarZC6ulcJw79mX
DGc9U73noa9nssjsqi46RiBya1oJWRc/pmzWejMgUFb8yXB421Z1tiP2j6n4GqL0oaOmIWQNqzYY
FJjn3Rzd04RyLC3mbUNGiXxPexlEhedSn2jWKKZAKdy3mb4wrUUyRm8XzbS+Dvfrlu4E9ifl3KwH
osAAJFv+HtExkRnORVRXyFw8XDHlXD0C7f2quC7+Ogk5MsMAakpnPuGyfVdiHN1ULWP4cYkxXU0s
+rCeTwY6CHg9k8qp1XWhshnt9i2ccFTRPbSVXvyiGPFVWTaProjrS9vJug0eQy7Q5SY4WXt60NKV
hzJjS78WWlTH2xJH0B5vK2v8QNcUaGlLmi0Uuzqi7OnH5ZSdRxUAmJ4YFCvAOcF24QbeOlsi5YOs
E7rzpkPv9MbBivqZCuL0OtSU82bT4kThKy6r/pGMDIlSi8XLc059j1G6lhh01IZeStMozDc7V6m1
0I+8F2p8j2vtCQtw9oeFnPVp6pgHMu05P2ZnQKJrDEV+elZlbaamtXCqtaco87TJ8LUVG90Sy0Vh
hV5EBWTMMKSyWa1PUZ+G9k42k93vPXtoxLpKc0wj0Opr+ky6Lr4hyOO8QA+uRUEGyPpNtr33Gmas
pzfoHoo1zZHyrpdl+z0y69JcaYqiqLs2q2m0qqlNvUykYm+KQGy6atOpY4FVILDdLHWaSy/p8lfG
p5V+PRY2PUETy29RZTky4FzRxmBma/zdyZT0tTcrO/Ln0u144WSu6kBVk5Jp4Mhplc0gxvyN00+/
6vBon1Urwv2rD3FkbaZYEWdo0VRl8ogIYAhVEGEajXH5QdBUZ62mOa6Qwbkj2bqCVurE5I97o1Yd
CTKdhkO1H8mj8ZZLZo2d3p5fZZ+NEQ8gS8zXsWow5aXWTaUyEcxeK/BMCWVtcmTTod9LJVrivHCc
jXTD8j3Eg1ltPEJ5hW7Kghsb/UX5lWsmY7LKyty6t2jQa3xF79Kza4YGTxeLXGVVK+7o+lGme0cl
jVuH7cuIOKyCkEEXX6haMqg76dqUGtThxkAOSY9ltjSrSd2h2ZY9GM6wnL7VPEAMnF8KPRlKX6FQ
GPsd4XN3AEQmPRoapT2SPIgk2VRVQcumpHH4cXQUPQ5Q6HlpoFDemAJHTxgFCaNcx0AF32268JzR
yzeN1YU7x44sbaWrsBF8pycuX6VJ7U27rO9pDvP0zKFKa1GrW9lOGH21nGKIgyyMatQSA1FQYCmW
+Gaiasio2WdFoFdjxpBJltGoGcW56Wz1OlfHNZS0iuzQHPBudwlAhh3/DS/9lOr2hYDNW697ncfG
yZ4VqKuO1biQ5nOzaLVD5g4FfFDaIjGvclqUaTC04zQg8tDFPhn0YX4gZVUk06t1+Ki0pcDdGDPi
tRaOMA8JU3BNMGZMza96nPOslJbB1DXRS3/fwBIpghKo8i39cSkSYp4MmHMtqXdIh3PnutZjougo
jXKDyl/cES1baUoNYGq1ddXAouQARhTNAL403NzraEL8kVP85OxKm1u7FN0TTi3l2tbm8YlfiV02
jZP0vWfj9oqTm6Ij1dszp3xTr6gcWv1u0p2xRISXDFeTUUN46Gf0lyutbxDIVegkngneLZfeNg8h
/SCdIeKBGwqy+G6eQTYNdnchejnydaWtfG/JyESghH3HY9KIZbzOLa3BQasM1o2IHFrDM6VkMSUG
1fU23M4dO7CqKHlUFJdhIAiBvWB/OQ9HN5LJq9IObRiMts7jzNRGhpajulUetNBdqodAxoZ1ptWD
65d53CH1pNRyYKqvS6EYUD8YI0XHAcoy+8jcNT5XT5NhuaplFzNuSnbX+YoRhZeNp6IurWRnEp7i
r3yRBhXW5Vqh77TDBXlVghZEzCe81Nq2HVrkFW5p9DlNanhPs+ok2QWtcHp/SOIeLV0/28AMPLdM
dD/t1XHPIsV9tcwG/VtT6vYG95na8swuDCrQsJAfSA8hFQxlTpsSFreZG1jPJDhi15kCfTs5X6HW
pODvm6m+GIHWneSkho+zl+n2wePsEGuNL0zywFfj7EDdn26beYx6Ng5i5EY0cR7KHVH/ksXODURV
enGnq1FSvwTIm4bXtdMB0enUwUxYqXDNUCR0EChT+mrUjQKvAqkvX95X7q8mvQwVW8ig02qVgqsn
zFtQbJQ9J8doz7PUZnGlMYdeb1OYNqfBGmmGNzL0bn6rJ6qKmZW1KJG8KNJ1Rcpxh0bbvMukoQhK
EbUrgphy99JnXcsru56aN9iVYuQeb9N5oU7dfM2OI3kKo7jCT08/zxWCV70JtFmL3mxOkX0O40v4
qEBqd+VJSYRiMhpMaXS5WflTSDC90vSmeXCQ7WFYtsyxWAHdT5uLWpUqCXEWy7e4rPBHxzTEWwHl
9ZYJ5aUNxVZoNC7K2WCe2a51HkeerR9BQdTXLuPt75WpVLfDxCZmFbpF+/pf3J3ZcuPKdqafKB2Y
h1uAM0VREyWVbhBVpSrMicScwNP743E4fE53dDt86/sdtSkSyFzrHxNHGEe6SRwYKEP2yNWlOw1x
x1/2Q+hstWIyrtt2Y5KudVssmEOiNyrS1+TMxzjCBPghE9LounuzH5LfFv78PyS4NMjt6ZZ9GgKC
DENXjBXbH/I7gtnTeU8yGDcnMgv3y6hhn7YtYvePmpMf1Npop2bbdYFYkIAka/NQm533tVKT9oLu
IYfmcZuUnWG50zUeFWdE7PkhsnZ/MbmafJm7Eb80U2S1JJxjs92vKIEB+m8VC8S8yXKt0qMPUHYl
Dqt47gxUJrHlNl4HOk3pFVLy0cyiyRwlHCfe4xWt6VT9tNMe7m428H5YacDFRF/BHNXUdN8Gd4An
bzyqhWFfw+ZefgzAfsx6gV6jHHEwxCWSiCpeFVBSBMqyblt6Tt+snFLjqOnX5mXmHOPBuu81pJa+
WXTXv0CU2XpT0FD4NA8hkuyVi/WuoxZDjxCHFWpDRW31K5vCHAK4Nopx0/Vd/172XnClj9Sx484n
95kq2YxoxTykkjZep6x6trqSOr9S68HB59LA01eEYnKUaqoz1WTBldX+Wn4MaLOXWPsDN7oQE731
lAZX7V7SHZS9eXXlMPkX2Q/88p6O0kJM55rOdPc8G0H7WAJcvHRaWsXWspIAcTnnWQbx6FTJrp58
V8WDrpo2TsMkeOW6cLqYpIfejgXZBuGORFM88EKMfYQmNEki01LFT61nop3lWPXBB0tS3m8SOO/1
Rh6gJY9u3qcnfzaTH5PVoHSzuZB0nHFBLluQy+FVFa7uYoJYB+8DMsAJZn4duc7boJiWqF+NGThC
+12/G0wr+cT/w01d29X8XI1uGWx9Bgi4hHpAemC1FEzuYbHE3p7CVmzzZml/oPjKw91SLEt4UXO/
UmIsTMONqBQ37wuvb1360V0hvFaS5Tn2e6Pa0f/t7tcanGcnLd2+dgUeGkyqc/bHp9rZYuTELRg1
8NcutqBOIe/HEJVuw96p/mRlywFiEf/q3aeX4pSl9aCuzgAxjv0o75LN/x93Mv9v2AmjGuWTNK7c
XYv/gLX/GVvzQu1bKSUAvePKN8tJQ5hGNy/pH29UtWtax3xTOLIeCodebVMN3XasFRywJekHp/CJ
KLQ2pJmwU0Khp7JkOUd8E6iIMD6Z3wUc9X985v8RRfO/1K14DzL+f9Mwbz+LvMz74V9pGDqV/pOI
8d1/M5FUs5MBWCLItsCA/4OI8XwSaagHwG1qkmxH4Mc/EzEG+hvs5xYtW/9KxHj/BipOuSbqapL9
+Rf/J0TMP1KZ/0udSSAbji2EHcTpEW8cgKL8K8Rp15lJ6a8V7iX9yGnks6gdnXaqUKIocpjaxiVF
Px0aCr1QSZQlsedBO/tbZ07CjZd51o0Fi8BLH5Q01LU69lw93oMaSuoqKgUmtoxW8cF/M199ONfD
iiHxR2GE1i9mPnxj9lJvwuVugcBdu7WRFP03SLX1D438P3EK/JGAt1RqMOtzCmAF/T8Rcqs1/LXQ
9yoovzyYea9ufLn+eNacfOYuoXOeVl3fXTZe4g3TrlLJefGk3Op1qX73XcA0Pxr28xisHEmUtbyH
2Zq+GmHAEVBLkqqizM3o/KUl6TlrQuswW/b0TDFoLSMucfwp2eBkzk6Su/dkBtr7lYCDbooK7CVO
dfKggpWY4ETyhVhkg9VZ98tz9HDQdWpT5usEP3VltWskhtmE/28ZUki8cYfNqOlcO4VJEa3sTWbs
mbX8w/iV/x2avhqO6JrMbr/MhCISdjbWz87QdFHnhxVaqyS9ENWCFWmYPBnVpaW42rSHl39U7e+Q
mu/XsqGHcTOabfa7KWX42Rap3PoUT20CoLE0dobUZVJwHY5LnZQTYgUyD29invpPp5pZEMtqVT0l
YwVCtDQhRHfVd2PgXNT1O9mdXdwtVshe5s/l1mfHuQSNlkeKaREreUZ4AC7PNoTxsCN1iziUZBw8
QVk1+2RM810NGPA3ULMg5jxLHoOk6OzISa3xwR25DBgXxMY3TH0xwwQliJ+L3bwa3aFMyvJpRmi2
KftJ7tpmsotonvWPwc3RwCzENn/rUleftKSZ58UYncs0ATsvhd2+O6BV3CpTehuSQmxUvqbW3VeG
9dUsjF2OQbiMEJi136E3u9fEIUGFB2aKlUhVHq1ZA6YC4Yn20ehOwvYtUt/6Zr9Uid4E6DF2cPP9
zyEIN2rsHkMDps1xEJfWc3OQtu6PVCi0z4OybPQ8rcaCiMitUmzTdihOld9AODAZ7zK6Y85S1M69
wkAcC1mZ79w597Zhe9iTgz3FRWXUXyT7+M+9vyx/69wmYsUpl/xVrbiCMKwtrJb01G+wS04PKxEX
GCwbY/nhl+gdjDVgzsqHsDQj2x3WrW2D8dQy5SRYl+PqWKC9U/LQUUq/4U341XI6RR4bEF0OiPGc
KdORKZYn1xPBHxtxaoYRdjDDZutOeteikSR2PG2v6cTqsPKVJe1YPM0BbbgeU/W51ebWTL1un2XJ
aUjNF9U7Ks7r9dtrnOOoUTIA0z0UYV/vJNXrK26nkEBPJKLt9IHI7wTr8puOFGtjG+kfYb62SjwC
P23rikJhhBvPusrfm2F567zulOT2m0iz1zKvX6ysPTCjR6FNRFIx770xv9gkDiWJRpBU4D2rB16m
EiDYTrs3KbufopjfOx+Ch5ZGGSUeBubU3FfJbblvauX0K2M5ykrra8kWCGjhNVfR4cLM3cF+Ypf6
XrI0TzGt6kfUaQ8l0u9JKORQJiBrFq3dn9p2oGodcVK0XcC+pJt27TskHv2bEcotJxJVwiAp64iU
2VHBw5BXSSSK7s1ZqocmdCIbbCUDu0pX92C0c9QRl86XmuVxlw1k0q/2b4TkRSyUN1xGO8uOoFfl
QQbyzSkT99RpVxHZU7S/7UzIDUKXckcIJ9jTcjWH5lPQTfuHaChx8Dr3VMzz28w2uDXcoXk13Wlr
ySr9YE4ron4K8VeSJ1Jlp6kmQKr4mJth2HtUYTResMYlB2ZVGkz/X+5EONG9OTstiz/Sal+KO/c4
hBzvg/e4zFW3XfO0RuVzI1vgLQseszx7K2yHKbGU30nJv69buARlJZcBYZUz4NgoxvnFrxEwevU+
N8bYhM6NAzen9sPaIGD4Wmks09q4+KqLlmB6mIdKXCYP18KSq2d+3I3ugkM24d03tJ9tVda/DIRj
FQZN333Tby0v2zb/2DqS9UgAywX9+ZYycOCRADdAqLMI/P/R4qRC8vZsrcz6omGDtRJONi//THPv
01Lq4oT8VnlnfxRDsM1D+Txm9RW1+bM5hojMg+LUIZeKDBE+FKLPEDoBArZq4QlkUjaK/FrY4spL
/YqLNcrZxKMUHzotHEezrOaokX4bBSzNPSTndpjc63TvgcmVus7T9KDE+EPN8pFu+xjT6c+Bjrd5
0RrULPT3i4HaMOhF1BKAjybhYi7+wOPqwWSNRMIqfAMBSJp4d235YM6C8AFnjbJ6eibShlutqTYG
qtE+G4wobezjnBIHMyBMNZRFOhWqKjpqpNaHwb1Zg5BxJfwuzvUYbgG8kYazBx0Gs3vQtXvR6Ab3
jvrD+5VtdAq0t9raPye4YmI3LUp6T5iuzbQikhNOYmNJ/ZYpDDLwryTdNBatCBK+6W0l0fyE5/ml
uqeLhRgLokHyf1shNzZhXcE+lTNPj6hDnm9AIMfnYU2H4FCsBibRxkvQ4xn2CZPlgkArQ+FH8Ptg
/1SzV2wWZ0oiNxReHIZkHxCrg3AxEBefRiwenJL9Fuf6bmI3eRXkOHR3qnT9OfnjS9LU7+bgXVe7
tt81cr3gAQzkFjQ9a2C1A91D7O2f8ADHFaHAJAQT2IBrGAHkJUBZ3L4TTpVjzuBn6sHRiVDgnQYz
bJZHhyVjluY7QaE3Z0EiMuFGRwf9w6ozKMokK3durRC2aVlfh6rB2mLDMHrIeHWS4ZFTwEzeKV25
kVbz4JvDe9AmIQ9i8RPNHaeWFeyGXn23ZN9HPpBcBHiG99qdODiV8w21dmvwE0TKVRPS9eqXX1dx
OAj8VnWByXbQx1V0JLMULfNVWr2OqXVUwjvINn/qS/WKMepW9fk5If6UQuUCA+yTpoPvUXavo9Ef
Kk2pcg0FC2JMZPTb0oKtmXedIhTtHqzzVLpZyz3WnmDB0TAm7o1P/CMc+c6S5oj0cVeCPPLdGJ86
w/KdN6elHP4WCeTHPRPCqfc0U/zQRf6ihODPCtBdg/ck6fBiN5WKs7l14kzlX1lAnXYDzA0M5Z9S
fzmbo4JZmDmrBp78RdTJvjGMQ5slXtytcLhGtlm1JlQ634QwC6AM8qHXCYGqAt2e4kGNnPmY66zd
Yup+KIJxxuCHYrUlxAMCfo1a0T1ZjvzVGfQbLI7M96nqxo1AHxCpRYN069e0k9SXzYnif+hBBKgz
Ie6UxnvWe+r6VlSM+UsxkeaeB8isjAT0uicGecLJE6HZPEyGBeyGSXrnEAkFjmqwBTheum/MggRk
MHSv6nbjaG5nGF9IpwqIK6njwsK9JILUjozetA55barYYtimMCH7HEy1z6rqJCr57KA0jmZOlGgc
fOTPiC070GuPImtSZcM8FowXm8nL251L0n3U5Okvwq4AASpOSiyg27BtjdgPjHdy3Z/vgYdEiJE/
4rdUOyce332b/NHK3Yh6eW5yUGPV+UhQRbGTi8UXrDkTC4weA5Es8pMGL0JFbAZwnq2z6S79e83o
RkFKcExygPaJrA5DBQ62sCZGdvnXDCHzUVy+l2J8Ur71jtjvkCKxpruXk8MqY1osm9grCfLO5hr9
jX/VVRA3TUaKAWLxO0R8Ea4X7OxafVma2dYA/4mNDsi3qWSKg8qrgdSpY8BzBAmddM/rkL8XQ3bA
XHwhgh7yvUUBW3Po+h+4skgerCf7bssiJaGB89PljfCJPLaV3pY1D6q5DO9etVwci1gMbz1UPrKM
FB6udp+sMTzkrb7NkFoY+/fN4H4v3jlN+2I39cTOTPN6Xid9zm3jT9sH0ybN8vtsdraS4YfdM+aE
K/kstj/HPQEbm7adDjbRGD/VmAAh8RmmlpgatDBfktSdaC5WhPb6ZzCnn05vPLZ5ZvAuwzxbtkgQ
UE+/grp6tpfsoetdvREcmZvCc6HOtJsOsdnZfDe+lZ/EagKIpcfBMR9yYG1ZtPu+hm+AD42dNn2T
3pLtqT7SUTmDuXYdHJyzXCD/FXZAjBc2F3uZo7itOVxTZ9PbL0HanTqYERMfwm4sxgwBUcmxY3Qe
B33xZpfDGBdlsVld+y/ELwzm9FDobIuK8U0YpGSD5e8ptXnv7O6lKlvmeo7ccSg3Y98S+CKG3Vzq
aQ/Llb1VdmrITV+5BMChwGsOc8h7HZV3C0xTB58hGQNHMxvLfUVwwa6ZrBDr7uQ9t4zd2w7wrooT
+kmOxkJct5H59Q4nXLof+tX+Qz6/9UG4CakwJpT/QTbpwSfbhTMEvrDQ2oxMbSTXoqe5nikGqC3S
vSFOZE8kv7En2p+GO+XDfcyQmG9Ukj+xUZkpptqWLbbPphT5wOIrTGiu/eZNNevcVLFZhtq0/5Rs
GpwZOcYdpobu7+yN932C8Oj7fm4eG0e02xmVkd65bSeuupuq7waW6Dw1uTgIIjG25VTMx3lYEU2v
g3iE9XVkpCWJ3fRUVy+gKPYu8ZHSRJgJvM/cCibygTyBVMHEW0jkULADwvV3ix+03ziP2ofGKHCQ
iNBKbl7XTr+tldwbXJDq0yOUajODWlOzWS36hFZxKuPM95sYnFUerFwmr8XQBDhMhH0YjTT7tjTe
wTj3u1JEtpjr4IDKH3YqDWE+2rrRf4meEtc6ucel4mnQeiFFJJT1fnHgHzjuOg91iKOfGCfGMO6a
zHlMyZllcdG9e4IT4bTyGI6H0rPjFpvTYUCE9z63gvxtmy9f5/WfVRJyBbg7bK2+7MjK0enjYNt4
Rsr3IDegO4fc2GukWfhxgsba2k3WXARY+75rx4ANq5n2RX/PJTJFeJhdQbgMdijxOqSFT7U7/Hls
slwuKM4xiyZqRPye+HZ3w9yQ/ZnXafoqPG0fO7eedhhsGZmdVlzWsRYX8le5ChPy9bPQbHa4d2gS
Ycnf6ynLflac6C3b18K8tk6Vf5gCv3wqe784mo3bn8MRF9oyZ+6xm9HaTabSBzh89DSQJB9tWs8/
PZSyvea5b+Zzyi61l51NMtyImu2XYRecq6oPs5JtaYTXcIyE9Jmy8xYCR3CUaBS0v52sKc5O4yDr
UjZDo4FndVNY0BCFXSRPnjGuMcCDIplqai+t45UbkmGvfGz9VnjS23fm0NJkHnRx77mPrc0u1xA6
NNeWfhzkiNC/FLN/wAg4nBtvRiPW9yshj6LamI6ZfTaTqffcMNVzO6XJj4LWjSPyIQkiJa2XPjHr
SztOSObCws9uIcfHAX1hWEQDcdZGvHjZgmOh99m9fPdRl3O9RHZCiQGpRXKD0ATmxBJT1ICy/6lz
t/jBChF8QzktuyWZk4dGIVJo02z5KBcrxfft601Tuj7g+hxss8BAl2JTQ+ZM5YIBvKuA+7XZMtek
5SnBIXg1SNx6YOHEr9jp4sMJB/mEebm++qmb0l5QGFen8edn+OrpIfPX9as0uemoPnOfURove6s0
l7MzheM1bJb1i/vBYTIOJOxS41Agn5Xku1tulV/URDAvZsRGfo+9YoRkZn1QYSsRoConlr1t3VpE
MFFmDepsLt3yZvg9twybHqwrwlgRT6vAeuMSi7TmSR83Rj+d2VbyY4hhm7BNjJhWJdZN7RK6E6yk
vimZVYcsaYpda7g0yeqwOIxLMG6mAtUfBK6pfgr0TBuuUmPbmz7BWT7/9IBsO66mJInp7qo/CHZZ
z7XZ2FvTFcnZt4armutXr/XzfZhMmhmHocLKQXG6sXZeV7/HZu1mIKJoNdiM4cQ3BOGjOljXMQqh
xc5dI4eb0oZzuoftbItJZq/rGBTbnphxmFhfRRCIPQCCR1YdEU3IDGjzQWhlLa7/JAzRPnfoBHGU
49UvB0Uymiwa/zLyXu6arE2Z5odRkAeEJ+9gtSyCFcUzvN0+Dat4G9IzaVi9sZt1R/bD0lSAqFi4
4eNcNCc9Iiw5vOElK2k8qHonWsIQFZ27oMRN8vsuaPNCWr4EwB7ZANngHTbSoAu8t1rBBU0+RctZ
4Uxnv8rca8V0QlgQHzHubLPvozBkcw66poUbLJl/PNz/CHib6qSsVv02V/yBdlaRKLlYzZXIbS4F
0cXmZJWPsnSHl3rxzY9gGMYnWXYcUQnb7KVrKneHDPYHeQhmdka/mLyW0yr31Az1n1Yt7N8ipzqj
6XLyAUQ7/NJlnfyeLYU4MzesVxXk4kRn4WDA/q1o7QIRSoZ78Fm1a6tcv/skZU8b2PTmAuaB5dDC
vnRBlcpOmbfzPSLPC8UX5rfmZ19k1a/k7pfdFklF11+Ykt235LjLowSp2wHnQPhW1WLFPer3+ROi
mhBoyU89hJV+y3E3oZFso2qWydFBi8QIihSYoT5Pxy07sP0aWHrez2Jxn7ICihYWgiEA9ppgNCSn
uxn9vxtlZVhRyU7IxqHDp/TutaW/HSrb3K0A5JBzY6s5MJSaTqsra4ZaJyPNjThAZOoTgM15XoMO
H2VFugAGz73V47NNhtL64QgCBvi25clZC9eK1ZQUII3eUn+n5tgftTST66wK510woFzd3kxNyiZ5
SWvSm499U3DIm0rZt74FP96F7Zq/qcrEip0RORrfxQlxVZBXWBUIZEhc2pvSdI64AzjuF+V2r21V
TVsoJJQIksrka7cqccmlp7G6Zlik3bV5hWFvgg0KNOtxVHJ+SlEt48f24dYJPWuIbK86hDAhoW5I
N8vsrRWhOBpGNd6sZRDHRXMiwQSm7WdQjN8pLsKGOzcEPV6KrZo33oMQVmwSbI8+6ilJscOI1MBz
3KysE6bq9+14SDW5ZwzQyJ/J3jAeSw+PvaONSoKy5N1D25nWORl7g18UxUXEM9HEBgoGkg5AgDjB
vtNRAUk3pn2xYYzfetWqG+oDoKNMzOtpxexWx77IkQGXoFnBWPsoyUdnvc5+4gOyZZO1kzOa9s5C
F0+1NiBL5zLYriUmNsDhG0tdcp68qTmzYHY7i5rC1zkU5klXrWUCbNjuM/BZc7KVvcSU+OpzF/Ys
NIRSss9lconNvuapsMEmSbPzX9MmQSAhySd8U7Skf3SN8PYjf9O7S+XvYSBFocaaTsQa0O/PZM2E
uBCG6NcXl1CFNUZM90nsltxmYYsqt4KCihwnD+8DRtBGhPyU7rbLR2tPQkuq38ex9a6sGKa8LJZr
2ZtkXdZyu6pEk6XCqXN18q65BoYafbQ1stS86E33o2/c4nfbIpiLsAdkWF374d0qRPCMAA9suFfy
91oo+RclpNoxioy3uSaIr8Im8mPqxxw5MJWHr33mNQdNC9GxTU2QWLMoxYXe8Orao+V7TJxGHHu3
wO2cO4hz3dZ+aMeeAEwDK0NZGeoKysSTNYTWzzwoLLmvhoUhz3LcYVviarwBi+EYGPK036YS+Vuw
NM6W/RCRqBizI9F25rlk5rnxfHz30mMwAF3aJ0U4vIghHN7WfgJ80ahvnmuOmgw9kM2jUNWZRJgD
7WCAXG5MycA83aX5kADyGxah3c9yqTWcCd12YhS8O307hgicu7l+qCSofYKNsRtBv0x3rt6GjHZv
R4bWCVqwR28Y2NXW72Vzy8rR33HYdXvCuttN7iwl9TZDmv5y58CqtlbO9WCS1jR6oEZNO3S/+V1t
VjI1/PFnC1XVIIwnOP/1cTB8a2dmlrXxUeZeEAOxPDl+P9zVSS6zWkv3gT93T0lSiqfCWN/CPHzr
ikS/1L6qt67wEHXwUd2UvUq1u7Rx11tlEN7MUjHPIzICQiPiZHaCDpVsII7rCiMqejMhmSZQLx2X
X9x0PoaJIJVfdR70Xxwy84PjLevFIKCWCI+gfcils95Sy1Yo5jz1RYCn9YnXzItnOMBfVdGYbzLp
v+swBaVtsmSngFQeMKqgxTFau5pifok1Hqd6OptOUl+nQts/lzE9rHagT5hhEeeVzYg9YOrbI4i0
fvJk4OBl6kEAY3A8wl+yrqgfEjasFb/eU+ESAlk4tTrXhq+QnkhJV3oo1G8hvenGKQTYwYq6Z7Vi
urLWM21MCCJtBF6ZtL9LnMOoH2srgx0pbSIyO73kB5u7aOetOYl/DCvNu+gc84/nAyRaDUydTkjl
Yb2dL926TkQKJV001L086c46V37R8Zh4HzZFoQdhT/aOvMzkCf2+YvLNnWTf2kIMMTH09ePYQz9Y
qP2qvPV+p57xswwIoUT2tA+6hJSa2hj2JFd2G1YuOPaSZkReuI+mHHsZBelCrInQcE8ePzbY9wIe
tDJ0Bco2NnkbvKchsGZarn6sB7I6yGG1jQZd0Cwvc2VuwP/Fy9R39nkqweNYf+coI2I1Mkbzqnq1
fEikrjvN4BX51D3vfEjTTdmSLyMJHPG72XvVVnpU2EYiGPmVTXQlPqfYWH59QwR1a6s1OKJaMY4M
GafF1l9iGu6fvbpnuBTBtSrU41zILZjtg90YX4mU56Al19SqjtoMXwotn4u5I2Ntrfkq7OoQhMlz
Onb+u0kyY5zJKYnTgHhf0WG4YfL0ImPWxgdjZxeNwgHuGV5mr1XR5Apj1wn9xrLBWl81ew8jUFz5
Xv17BW4+rcVik9/iddMcFYyCv3I9B6i2U1xUQufNHnlOjRqRwVftwMLIshV0VuVzrz5mjr79mqHC
WvPA/gjzEkV4tiYxHNwdalJI0Hil67hEDX+vtfcBs3tCCKJ+Kd76JUAeXhdJ8UBspgTcoG5zILJm
S2lj/QXJzU5d9YS0kbOwAaKAgdc4ndgt94REqUPI3jZG0rb+krDKH2E0CWK4VRC+agtOyR6dGgIN
55GVFLCXjnu5N71kfZw4C/fkTJ64sKaPAu181EPFb1aCPK8Dm/mRtJjk3Wg9c0cJAMzh4DgsDaUB
7BJZdFcjhA3mndlLLikx9eo5be4ZmYYFZdW1XcmX1ECuzbW5LwLMQ9oOw3Hj3fnZ2Lw7niJlDN2N
qr+V5N+1PC92vzywLTpbtYCKSlblChvDPH6G8IffJcb/MUYhPXyh621eKnwOcEbmGNsrwnSgYGls
XLdxUYji6ue1yOTFEAI56OD2D1zV860ShF6R7DP+pEa8B+Njyghj1xz671YN+qRpyPugirM/68Un
WyLEZHIMIZv30sDSF/VoMdIYIw3y0MogVVQiiqnjaQ64b1d0hGNsMHUAsCyz+Qr2Nt1GOaEqCwtS
spF5hfJh0aZotumgreTUprZoY7E6Xb2Dx8eWVEDGviJaL07B6jsXP5hLSP9SHMVCmofja/MF7rAF
TpDrnpk0OSPNER7oY1rjrsJZES+2OVyT0i3YqpCcbsvSCd7dzF9kBCnZ8MbIrHmvVq9EmcxBTFKM
fDa1abrRPFisCGtoXhgYnSPAtcgiG/01X0VjMKBlxtKFdBfOJFuhE0Id5CAiqEIUut5AF7ih/DfC
awCo3CwtHjv20nPutoSbChMeiu32nobBBWsYey8pSS7oShyllTvD8XbKvtqkPznxZJOZ0/tedfal
iRssHdproTgBId2mXS4qsfHK3Iq5sfn7IBah//nz8tmZnic6DYmvSFESBvc0NOmOzY0C8ZQI7JlY
mjAYdqvnJo+GmahDkj1nVvNly/zDbT1QiSALUHMa02ttrs3BYHb9dIhPeSKwgqYmWU5ffSas/VAW
4kHJfqqwUzZerEjEfVqHLH9d+lE9T8H6i8RdMW+B+xTgU+kaTmSYdN7RrFHAdgkP567JqPkiZek9
tU7pb/y8bv04tf3wN7GT1bFYmgn+2zEhGTjDRGuIvya/YWy4RfZes4XuOA7sY9o52LLwGGRRZa8Z
9KjpXcK+yZAgkIKjxprVRXXmLyXI14LRdR8MOINTM03ycanb4AhVmO5Sn+zXRL1WidHg1mJfBF3l
/9Hen6XRbPj7R0J8VR9ksYMBcEvC2d++XNe3wsqsGH/rH1u1/Vn4VbVlA18uQZ0XV1Dj4A3q3HjJ
gnF8XmB1LnmFVTZLiNrRI8wYquUyfLWFjyR59IvwJws+61PL9ksOde09awvzCc3OHUkyVsFi6QeL
pFYTLSnJZu4fHn8UH2pw3vtUpgeW/AyoSYQ79tEDCTfrYURH6RDI7fm7SazZzg4l5Bqdx0nUZtBB
7tBlSRQs1EjLcKAWIhu9Z2O6c5gsduver3M/zku7mMlHdscUO4UF+FeZqXsExDKf6HVtntDxjmj4
q+ZSzJmN+zSE5L93ZRzZ8WEY7lk+OVmpfzHfZB+jcJc84hukHDucRbBtqvq2gnx9gMYBneG2ekhZ
KSO5UnrYzMiDqhRYBbLTf8jtargWs5h2qivxtA3u+DtpHbXpCBGIVnIG6HFpkmMVVjCSVscpG/rD
C6JZ+WiTh4iXiDgRo5bmdLe1kTWGoI+6DAa5eW1N1H/hs51Rska1gf3SqHK5CCX9eFZB++7PWKWZ
+RM14Mgm8HlErWAo3IF4IJNtM/oOQU/eFAKp0Ul7H0+Ss1xBWcbF0HTV2H5+rhCFn71pWDajnRdI
Ge4rczrcHWyOPnVtLz/AFpHIEM7QIHU64yfsrqav8j2bbXnDRTtcF3cuYr0Y9Q+TLW+fNmv7mfRZ
8OHlwvt26u4+TzQOto9Cx4F2zY3MzOrWqeY24wbT7BHX4N/ZO5MdyZEsy/5Ko/YMCIWDkMtWkjqa
qto8bQhzNzfO88yv76OZ2ejMBLoKta9VABHu4W5KKinvvnvPXbrmKDBTXwaxanzGjXmWZj9vh2Ro
TktXwQ5LANhAwq7u0fz5WckD6YOPbCQO6Mrhq0rFvCNSWscQugyNt3NTX8kS5l6L8xFv7lQO165R
7lccxWqvGw14CgMQpMEMlj4ZLddrw6rLPrPPmPZurxfgW5x2upORnCOv4tHR4j5PjG8AuYOP2H92
yTajvJiRwgyBalPL2wZdyxbrOIwcM/tuYu8yWTUkKhZe9B9jGzC1Mhi1NvyVFfPt0SoIcVbYd+4H
BnnHJ8FywxTVaROUi9jgiPzTF5xC4nV5HgEOAOIej/w5xilDaQvCuJcYS+yq+eywsexCnJ9IoKaE
EteBkWJ8Dkjn1OcZRLzjt0VlfVtJzEafqvb1grqWkiIZ54DamCYwmvbQ5ArGbsTxh125SXaDp7/J
3l5z9MnjC6N1/0Wi8t+4sjfTKHq7oEjSNISk1PHfGAM9EbOEB1OyHyhq8CatLatDkpIg4Vgi3S0e
lTb4O0GCqe0Ou3tMMLDFmPdfAG7/lXXA38OxTEMXRPAE2z0l/o2VkiR6NFdisndWDDc/A5oJnaNL
d39zLf+Pgfs/bkDa/8S/Hf/5X7uv4lfy9c+NM7ff8w/Ktm7QYc498LfbwLBR4P6vf1vT7b8cXbe5
Pf7eA/bPlG3jL8K4lMCgQkOP+BuU4x+NM/wPhbIFBaRKWRKW83+Lso3X918gFZYylDCloNNG6TcD
t/NvDu66m/VlzsmdzMlUb7QldT7hp1kPCDccyRsrDcv6aupYNJ/V6HYYjrrGfRatNX2vdb7g87t5
w9baKSb2W07+ZuBkZQsOuPaQE1Z/G0MogTujEfQ1xsn6SOMu6pyoMRzSgUJd8B0dkSLdT8uQvAy9
aD5bHcgBUep56rd0c3TNOdFi9uURjqjGay3H6TelGB/Ycw/SJ6jpfLqJw8g5JhEglkSx9dk4A/sp
Bq8VaL+ZTEXH0hxEJLLF1JGmiRkIbJcqec9ptdbwkJhvsrXDTIJPtGyBQSQOpqy6MZAF2gZThVOJ
8He35mChJ5mRsFpTE6xjVOpVyPALccFdHDLn7mxyaqTfm70i2DdycmE0YeyxsApzLMdEjrFwHBlT
Nfbqz8wr5oWSSRLiDRFzBq1hNF1vNd24x7PUMn/RqzIvPus6UGCGGaM5CQcjmdG7xVuW9qy9psJs
3qY6yw1PJ+2SsOmZaQCEvJHAIK0lOVjDGMGB8PBXl0SDQIIDkPwT420o5v2Cp1p6t51lyvzbZvNe
w3i1eOHo4riht+fb0mMz2romaVofmXaZEdgr+mpGVd2WefWkdYGVZzg2HPSTyGsyMo++M2vrM3Eu
bHCvHcqIsRnqbOR3rVbW7/XWlIyP5KX0zUQ46S6f0rnfknHlQAPQsJhIJxVMpk7WHQvA7aRTRDSP
myJ2Vwftv5cx8WD8BsjQE7LC/zzU/tEdwFPg//9Q+99DB3byX55oN0DP359ouvqLLYLS6c9Sjmnb
JFX+nkdx/wLqc0N/WVLBtcdb///yKO5fiIQW4QneQDYpEUIs/3icmfZfButy3pQ6PnVeUsZ/K48C
TexfnmdKSIMKOcjzlsWfxz9uz7t/Sj+xQuhjZyUTLxBwKXMqPEaGYJ7ULf2ptgbgWLcF+2pA2RP7
ZDb7wJw/VYIQPcqcNQvNgORLFzptTLrXX3DNgjhpvCXiax8/L/KWhowx2hkVCHIMw3SQYLDMMObn
ct6CmOxAg7Eh7w+jPgYtDE+74t2u9+z6aPwA7Uka7L3vrOrOcH+17cAx2mFpA6DPnFvWpF1CQUdG
uhD1cq6Ps02SnWjKucQuZ3XOQ+MKrzTfNFxsvbvcnKqUFqxAAMR6jaeJ0N0K7jGUjTfNzO1KC7T2
PGkQH1fNL7L0yPD4MetACdI22zU6Sz0t9doSn0EXvrOw3zOUxps5BZNihWBwP5EuNvF01OvPvnc3
deK8Ey82MTgNxseAIl6DJ57fRo2nMel5ADcusGGYZJvO7o5UgyHcFbuym+hjMX+vMeCQzM1eqvUo
F4dBIHO3Ttbf5QxgWB8qTzPmk5tpezVii9KZtswsOk63WQM7G0b1RwN80ERXz6tqDK9j4edeFa+S
QLMwATPizdV8hTdpeCXn3V0G5GjFgvDQpPa2jQVCKuVgsrgT82dMWv0hpyDjtWIAedbZzmD+qF57
Qula238WBAnE5LzpPVOdaD6kWR/77FYh/ATJzMORR5g3mkANxH3k25GZQ3ir9jmGFeVCQtHOWbee
+nwe/Xqug26djhYvfj9bjMOImXV0GoxXQ0fOvMBBTp6DsGP8SJ3K02Smza+1GaY/Tv0WDqzw5uWr
xcgFrJqJML9nd+XlDfxKzEGoxloe+q4xR35R1KwMawV1SRXrHYR8FCbzWRFofp2H8mUhfo+DsCz2
ZCIxBvCG3/Rs+XiG6juAHR4gPx+sAsCNF3rKg4nBeuWAYNcnO9RgS9Kv3DuYS1P3EhKbDIvIZ+2z
L1LrAWj9a1XxkS5kybOjiYkIWrjYuKwyq+IQYqG0o3NtH0ISAAaQIRGbeyQ9n43NBpDeC6tcz1Lf
8BgwIZ4yVVy7Iq42BoQm62TJYbuMeB7siuV59yxj9ynJf6/RKVrSF4lyz0baNrIhkLRD2+PnWvxy
uwcbxrIBvnuudoNb+7FOHjY7UTm5gbjK3x8Lx6T1lEPR0DY31CHHD6Hk3xsI4E0beiR3uciEObTu
tjl4aRZx367p2xI5F7Ga7I9xe95gV66+iWdYugpARJnfueBzG7d+ZmH7UAOonvODCjH+wznYFyyu
McqwuJMparKk+xkbD6/dTvuZYUScLCe9Z2t+NprhB4b2Z9EOcbAu6XsVrYq0igia0bi4Mu3RpRNI
0qm1YBloove1rp2HKQcAmgNZ8wXPjaA0dHq2R1bbs9NdoQMO25YC1w2jA18tXK0eC75xU7rYdjvr
qTWqx8yZzpnb7tI8LX+ydbFec3ZAOh4lDioyfLY4mNCUtuGCkTZ6zEhTWV18jLA/j5gsBhg57Q2X
qrrPdUTbQXAhoS9/6ZgAcNufSGM9hb3DIiH9MAuSvRH7ltkZo22Zd4OnOQuGx8GZfFNjUd5w0Gq+
Qob8iCSBh7HwWho/U1MQa7Dn98E8Qcf28noY38h64Rmw8bpNNw2BLmyNnut2cRfgjEsgYL17hmpJ
qBer+JzoiLrTUWkQ/50qSLq+D1Qm3F1XcptiQ8EG1SGTd801S7vFTyMT1lLYI9MazXuB3SDWW7FL
Xc4/WrOK32PjGIyoOVDftVkC21JB07xJ1bzT1GXhb39viyOpHOexSb7rjtNUmCuPlPBm4UuW7ke+
HPVMZMTXiMKLIxG5zeDueuM3u5Y+4qtR84REQMirQxGNn3Za0GTnhPs8Mo4ZdpaM25AeFub+L0rp
0CzLwICGITjCAozzw0V41Wyeczbfc8gRV+nxTizvHc8zqbQPsaa+aiDpdIWZ7fANqIBEGDYDZ3qE
lECSs72TznpXF+ljbNlPDJ+0Z4gcYlddOBd0lE+Yvax+hvmOhIc/tjnL6adE3nWWP9i44OKjFKu/
Og+OGX0USeJHwLPDxMFwemeaTxT9cYMJLxbRp5l2vrzJD32GCDN7k+vic6LhtzrcNPfonfXdJ+s9
P4YHb2C9wuIx0Isx6oqsEt2IrCIzLbo0Y79TlXaGXPWRqPlgNy/Act4dkL4YMZaTo+NcnyKAdKVQ
LZTxCkSTnW9j0O8Xu6Yi08TmEo84ctdeZ9LBD6ZN2YPkzz6YSIQwgkinEp/wCnUpoSmo2PWSKL7k
JsSRkau8uN8mxThAUnyHNekmZcvrsV/YMXkA728OGBSxlXPMMCzlWaioB7dkVEnydCEVmX1UWoXH
rfxl5vVpblWGUy/0i1R6BXewttrbqq/Gp6HUt3Hm4PPMbGQ387u33TcCcUg2UY8/xeUb1HHqXovW
3i5S124hhnBTWtwqbul4RF15lXzMNqSqBR0rKChUNqf8XY+W+TA3RH8a6dy8AjemCz+MGJ+bOT3A
/6dLTUu2unJhobXvllE8a3r4oLOC2DZ9vY1vIY0xaRavZpWyw/D8TjkCeBN3m1UudDHjVNvzNpx3
g5F61YAiaQ+vvT0eFNQd9tLNwDZkxekoOZmwJsgc/VRV5XVIDyblaowyDJqN4tNpyAiW2bFU4z7P
1CY0p1NS7jgdVGiCB15i0su6cJvmbNkA/dEFeq1a0ilC+zOSxq1dRag4edCL5qk2iodFG67Snh+1
uGLhFBYfhkk6ebCfsqb/EOKnKIzdUP3oi3GcupMefUXW4IG6PkxkvmZt2mNj2mXwCDu+NoJjXXmO
6/PofIbyKMZXnW90WJqkDnEXHy32pCTtYC7vs3TvrjxlqeBYYuBC7quxZJ4zfXUFCnU7bzGCsUr3
RqQ8LifXzvRnYT2nueXhStuzqOZ1UXymtwNeL0r51uaWL0NKSQxn45CjsJx52dOAQB7MVicwZ6x1
SXNpw1MKEgpMHgV4YfojHL5KlC9E5nSXVEA2VDte0vigm+o054tPvk1c5hn/wmD+bkEJuPj6OMlU
e73XtqzIeerW+zp3MQnWaMRWiRJcMcBLjm/zr7Ju9tM6MGePGqZdeZSJfcgjlqNixWttVy9O2gW9
0zzq3VniN19j+TAkP0pk/qpDbqvEsYvl0VjLe4Ctib8WVAq2FMWA3XrFfsL5ow/CJCRk2oZBaU3b
OnFfzbE9JBydqLNLQEHhWIU0xoPTZLXLvR9mQTQWs30b5T1B98DMtUgd3NS9ILfdHQ3rPBQzbYC5
8cP286Wa+BF0mIdUOqlHNzXCvb1MN+eWvK8a8gpj8WDVRLMd0fvuzDWxZ/xFqfYI0+5zXvpg1bWr
bPVrv2SHqfq28H6EFoNDEZvVMReoF7xtMc08DetLCfLDhVAjKTowMmo4V4nqWzlnkXdHvW1fe3Pd
J+7yBnf0NSPMjLH9xHvCm7CDpZU4oWz4EMFvTYl7qUlytCuR9q7Bv2aysx5bdno2Bv2SPo4YYx0P
YokcnManxhZBbSJprBgg8WthYxue027du1qGTJE8L3zkeMv9DnIYsHB2BiU6bdffPEVj/+IUM2fd
QcQB4YodrRoLlj7Lr9P+C2gIFuRB/Obo2n7YJc//bNbFBTYX0Y5kLHdJZ3TeOOhmeaNt2b6tZ3p7
w5LAOteakwrhkkdy2dGuYOwdYViHnGZf/IZPtN5E9/lMug+XQv3Sri1P3LgqJnXVljm7zoT8N7Ze
Uw81lmAFrJrdkKDJvt6FrDNs3XboKXS3KBUc/Rs+jLjU3mZCRfeaZNS7mYnyFYF/CY3D2hr1Xg3W
86xpF4e1Bzf8rbqormYH38CE3VxQ9CjLdV8huPjVOLBZjLU31lmdl5Yq/NRsF5eOhtUG6Wijy+y6
pGrdyinrDlRjOtAmSWpTOUlGuTpmbvioWkNsqqomnFrVYHPKe3alFA+V3wkczbztpW+bNYVQSUY4
tSi/dDtN75M06r51a+32DgKeJ4XuTYhfCDws0SdFyAZeUHfXK9J+dgeFjRwSacLBvbN7XmQtkWhn
FtrRGs1niQ+fklAHJwSTllWWvprl14hXks6bodkn5o1f10yoZx3BITW2xoHzz67W21u0IsWyTmy6
Q97hIm3rstXxTF/7JjsQWXjohHsFiefFCcSZbPxW6y0hg6PYbiM/bPQfm3aqcrWvaoDqefuyyEF5
suD0SByX6a9K6IWdyvg6l2u3q0xm3L7nsoVrybbVorhmaQ0sjBbml150nzXGpKnVH41a7rGq31VQ
4Xp2OyD/ulOW/JDn/WjFsJ9c9VMmuFlKit9Ha5N04RfdiXtZ/Hbc12jSX3H8PrW5+WzNRXwMl/i3
puwvq+0+q6L7UNrwmBj89Jopr9Ab8oAc41eNXxCuUbCwoCJS2B86WftG1WyS5LtgiGdJXyW+E6I5
jqNhUwNh2RvqZjcwDvh4OUikw/rWYufaVlrCqX3JURXqC6RFfBnrg6znmPbRz1qHURsJ8rzkxK+k
02yUvJxOzqE7r3kXX1RKOJqNKLEZUgCs8lZBpI1XSJcXz7CUvCIZfsVzOW0UO0UeNKy8nT7dwS8+
VlH0lmPtpvHoElJAXMvMt3IOU/X6PVK1RJxNenF7W5jivWx6XtezzaGN1MniCJ+90Y6p/DGvx22f
AcRa1PLFQuuo2nC8U070k3DM0aP0lDcj3uHx2yVe4HNlGfrxjORr+Y7nYSswx3uuMji0l0HZOu94
v/iAxE1Krskk4C/xlPSjVP9M0v4+icO9RZTUuL1IpN0EuUPLFJsjhlXgC3I95qa7azvKZ2f9SMHW
SWA5uzllLRzWBI/VjlrgLVZSP6NxPCEdo8gJWxwloQDddlvLnj6bjYrQhwZDvq0QuGhbQt7QO8bs
egN17cCymKOU+jKTal843XFIeBP29WGgRYOzOxhQdyAJtUDjiDiiLiM15/hRL71TeJArXvGcjHi6
YF6i4ztiE3Ns3UcdPANVLTFH0Zk149IxtaZ9/8aJaLhzG/nb5F3XEyOgDoKTNgBrT4yRdRmXaWa7
WM/6IcbVdgEyxgsRsiq4LfT/+UFNEZHlybKnh7RD5EXNeDIakrypMJb3vpZHFGpEKRdPSD/GJfna
7ldjW5BfvlP8vVnRP4MBu4yJ8acqTTT8agI2aoAhIpvTLnjAbIwrbVQgNDW8ec2AvS+NONxP0ZaC
7WpPNF08NiGur5hFYSq6p3LhCq58SYKeZhdavefrCNtsLDvPGvkEDbu+5lx5jTKsqWrOsUi2WWFX
O4wppe8I3jBmf/vMgXI7bBeipAviPH4NrSpwIHlshgnjg4WYc2ExLljGc8hIl/c6dwAoLUBbzK6B
WziZR7urHtshS+6GZV4CRaMHG365K7AIrQYv5WxmtWDBzHwm2db6xTISNCRCwjIlY6WCFLSBS/m7
IPZvgW26Twc8dDeVolQmk8h+6pUfjuNWL0S0JS+bNQF2pduyIbIvPOSzN0ci7KXMAjyvP4YFaCDg
tI3VgydoWaBuBiy2l8HqQA8WyfKlobb/ZCVi53BpCo3cZfTbkP0tzGuEmyGzKqC3DFuIIkfaW8gL
wZPIXy2dObrCSFcD8XEG62lQsSf6eZ8p296NlOHM5o/BYneDmSIorORhrug7S1eaaSIGMuzv53iA
BGxAwdNaegVWdjtN/NgJAu1RaP30MX5ZziiGPQWhuIvTExgvQG+mZ1rdTm/zZ8f4bfSjp+cQbc3h
0S1poi8a46yG6VtODW/RpjqMLYF4st97InWPqUlKSuo7MSNNLSP/Fm8hqurtc4nz5LEtxLkAqLAV
ERFVrTHgWocfXTrfyf7RLR4bu9zDNz6EoR1dEabwdKFz5rs6na2NUo3+uXYAy7vUYlUuUr9u8ovZ
zeck/FUbULlN3RutS9Ia70sdtNa7RJZD0puhKmLcuiT0fK68lTQSLGCWoQM33chRZH1H8zgqJfaU
VayeMvSjqnj75aTBCDs9jaHG/JZYH5pg948piOZpDuio9PRmO48JceW0tz8XWmV4b7uB3crEo91A
Iaw0p9R67uhosniW9bxiB7SEMsJjUelHx0bsIVe46VjeRWLxICpvZDGhIkjzEDH1LOyOCGpjd16c
N/iL7cYKnc2kEWqKednUGqmOsv/otGuHKL3AOq9B8vPiWTArc/7e2F3qm2rlcbSCIPZZ/Uzvpan/
aCr6uX2r7JG+9LLZaa1473MewLSGPdb43YCzH6fSb8sDOuixU9aBYOUGMKyXjrvRfcu4d+ZQPAxF
BbxGwG8ew0DWOa48HsdT/4QRlu6IZ1qw/GqFLHvzws49DB9z1xBObCeIV/PvWc8/ien5a/gO0WQz
jNtpcf6kTDga4mc2FLSSx5694EpTwzFjtRUXgIaCTD7F8x9ZfOXO+5KDSY6/eWSfXCzmNxSpnX10
yQuKhiiSXY3ULszVR1O4kB/c4jM8Jbp+MV1tm42QbS18hUX0U5OqyYjc0VS2IQuxc9hHhssCWupW
umeRxMS9qMPfDOvU2Wrxm8Kpx5DLB2hGRxl/xtI4lHlxgA+Z6yjImT3s28LcJ1TaNZZ9b5VPjvGV
D8ZGLvAmK/lY5Az0rantBjn2eN+za5dkJ3BY84YDQ6DbuT/jaC1XFOpGGx7sdfpVmNF3pfMWxGB+
nzvST5vowRodNsit35SUhjkriwkc+MdWyLca4qPdvDXjpWQLEk7YdJNtHf3M7BIaekDlWzldpx4j
YfFaLTMfLpAMey3uMauK42SWB21+pBuBLHZn7+y5D/LMocBtvBMQrYil+aPxnqz9Iamn51x+5tNy
M+tiYzZ36W2LS95fD0+R9WEmzr6sR9KLrnoZLFCanJ/vzCzZ0TFwqvBGukP1rCcxepO2b1JFxAUs
FcVWKnxK0vAkDdsrZ3CEctmmFu1ZBFQzPIUJSJi+vG9i5a0aDrHicTKfy2HdYCopzhDKsaYOErfz
xe0P5BqYvXs816k3iiM7HnJozFGmfirqMwQErJ7cTscMa14CECY6lpyOKWbIOCgmQVni0LyS2N9a
4lPjFZ7e1RVdwmqPkdWLMTOP6XlKglwsvEBC7p2jWxubJIt8B95ofjN3MhaaWrVP1m+ssr6bzg/w
e8jvvjkmyF0wCASqz+jLLGSRndeLbjFCTsZWlNG9pKEC6PGOEoTYTC5tc7aIZuZVNnupyTEJZQ2b
mW9a8qAa68q+2g3fePwTpyhBZZ8sym/zs83hU9tXPVLR1kj0TVX/mctXo3uTYZBI3n+1emwKfqle
ncMEOURSBDraW410z6bQXls9DXqatqC243C4tcKuu6U29tWE4Q3IedVeWqynZbRr3OnDSB/Wzl9K
bYO8AnKgvivLnUMIH3m4N3iwJDyj5NZ0V9+c9V/66jzFCg9fW9zTPyJZVLD+cAj+ueoEvPsWPy1Y
AZrFecxTl3Jn9bYskxFUZMYxTHJGnAIaHQ4S/hKbAr+DbB9zEcGkDtxzQgWOEar9wkIjrYH0jzSV
88Ab2NfEvHzozGgENQokaxnPwLTpSLb5cNetPfAvrb72cfg12ZhTAT+t/fBm0TDzlkLKPrrS5VCo
ZzU+3fYjm4EVrx2QjO43oLO7tlg9Y8jQegYgHXXgxH5PWL3QrlkI5AWJ3F2WXas0Hsc3yMcVtDgk
h0+RPybd4hGyCYamSl5MU1wXZd7Bvii2M4VFErciIYn4Jvo+gzmFPdZZQZEmQQGgtqj5lcvXVAaF
+7ror016MQA1c0jfrMTxK+5SeBxUVFPHN97r3W8s6oekag/S+XL75DFFh5UJJGucHoo0xbrsIgJE
HBWmrDrE+WEZgjh8l9OptJ7QuS9tYXAC71fyqzgKLIEM1TX905qD0tB648OF4JG7H85Y39W2QWM0
e7bm1mHcODxQikOak3RZjO8y+mUiH/sDSqUr54YshEq2jSovKAZwsBIyUwBs70bBX7Ij/llO1r6w
uuxa0g7xYVO3vSXXfM83rCc6iU16jXcOmoSrfTBp86VS7IG64QNGqhdT1WnkxkNUxFg67OQPrhmm
M4mbL1qPyVwGfRbtm85okebKPRGH2k9T7mdaq3klaIiLCzl2pbmsljN2vK32q9JcsEpscjVhXvLM
dU5O0o/P42p+4U/qWP7Mjzr60Oy2P0PfHJY0hDWOq5rFF5q/i0DptcSvyZQ8uG4qvnoCRvuOjO/R
bhkqsek21tfCqp0EHuThrkBkiUa7OCh3gcOKdU8nBeqXIZhY3YmbB3grj+vA/EGv4IsrI8NDiwR1
E4LQj4ou2qeFbjwA1wtdI+aAfZ3ihntLm0hDJMYX1MUEITUiZs4C5NrwVNo4/TLtKxxaPLtEEr4x
GmKTNtz1BDei3zlk/o5FM+hWYC+AyBTiu4/9c1+r+S2auRrNZM6B2b5Nk0NJsPXlGtY2g+S5MUw4
NmJlCKOZGgBWJterPTYHdsTbyGm2bRcfainueldcVEytcYrhvpIztSqr2NSDG9/NWSv8fNXEzuVO
ulf2ctKrCIQ54JXoQAQ4B/eiFsIoaZ6/SVKR4HzRSXZwEWDuw8dRA4OSITWeKtFzAvFYkqeMkS+h
xrvCT5d0N9l50OGYAiRo2RjL6RcZcEgGHXsHVNo+IwQeOom1DcOa0IooH4HdlI+VzorUpVn5SolO
szPKlFSencgX1dVnsvzkEqYR3hF5s41eM92MtYA0WCFW0N/WP+ETNm7BSP1+ygUOyXkBFEEGh201
UMoV14RMFsgCDVtyUxf6tpZMx4Kqtk1h6E9wdn7jDqYVuAyx0HlEjY2PqVDNz3iTeSOJr7Oe0Jog
mrQ/ayKyjQto4Q/fwZHXiTFcV3JqgZFRXrEUKevgWmvOBb8PL8MyMlitGv8L9jEmdaG6S1+Ag2BR
Y3ijlVHet7Z6HV1EMrMO9ynmjW08lMYHS3dW0xADr4PE82tiWdp05aT7ooYkbK2J+x5lMUfdvJ8+
off+icnw9vvSnqy7ppuMrzZi7R3hePjDORYiD5TBI85OPCeTtndpfCDOszZobXY8cPpYy/0kzPLO
1pCdqpByUdCECRPHsWzaP/2o11fLhR/V3FJgqUGncM0LCrVHG+n2oartQOzA4hk/DRc9X6z3sXQJ
HJNOd3/w8BoV7Alt3ElASggfE/UFabX4MTPNro41lN8wbjpKHdloMQmTgPvTmip7GvqwfhzLuWOF
slZkmtbPHuDCVhCi+QMJIqEPCKmIZexYEy8okjJ96IYIkvXKAU5nhcRFJsNkjA6h/aqQnttM8kMv
B3ltRCg/ekabQ51ZxVliK9/J1pKXghGCc07NuariBQOQMaXRt89w/yOBA8sWedjYfK/16o4uKwTC
KXZ29S31bTolHFMXCMSWkLtNLuecOYvGLhEW6ndtjUXATlsQR8HfQm936f6is5oI0qqpYKxb6xwS
wdsKTglHNGqOUrxPr92ozW9qnBdPttK+7/Sl29o5uPyNXVv2qW0N9+JkhvJHKkOOGJtg3FO/km/m
ZmoYKuzxVz5FVrtLNED3pOcF4IC2FMe2c3h/SmiVeg+TkCOaqoLQZaHLDLbQia1VaHOAfzaR0Xdn
TCFmiyy8RPcDEnDAqDneZ/bMz9c7GntpXU1bFzTC2dLZB0eA9hGoEqY5QJc7UmWkk7RavIEwWQmN
Fcm8N4vc+RyzHigpdd9r4/MW0x4lxFpfKe1bhAXgQcKM3wUWPxi3rJ0sQ9eDBDtViUgRuhc3Qjdp
KYf3+1Q5XBZCUXpn3c9hU/DWJKEThHUWIW6A72OhrfQ34OTGPRKP2+IsIh9/sbNs0DZpGBZMCTVs
JGwkAfUQ+Al1ytjvUDdQwFNrxFNvgT+pNJ+QgvOg6mjZzTB0T6JNCcMQJwPRZKu9U7X9Y0j/+kPN
lNEQPLykHCexfUzhT1K3GEjDJnLONY11s1svuzgrPb0E1zYog1VuuKIT11LSYVxH71Om6PqYLLCT
JXHrvpzvpYR6OqbSCPixJJ91GO6RkfpTk4X6++1RuLXoz7jKulxeJjFyEbgnHiM4/bulrfm9c8Jd
ZLbiYJrV8mwPNrrLXOicCrHRJCgUD6KVwwNaVQ2cDOIKjkwxurYfT2mrNindBDUx9eIFnsk2dCaK
ifJios+JIi1n6hq+EZHmz47u/DETQmapRbSpIiZFOJcDXkOmKNnoHPa/CaMsZyS5XwQzuCJOvXPX
kV0yACHk2JlEiKqIBm5S+nv4HhbmIW4zsbdnyS08GbvFxTvTuc4BYBGav6MarxLNsWHafqBwYjiz
tjS3N+/r2Vg6XK99zncsbUsarF37cQ5L+yydabguVEbsi6oBHUScMmN/K4GvpNM8XMBfoTOFicCi
y3+6n/s52cY3PbYnTbAUrXFduLZkRyzNCFgoqX0ez69J6uQPlu0Od6OpwrdKWwSaW/auIzV4BYHn
GyCv2rdVQSWPSWBxbGsf+PP64lokC6Vwgnq6yaNwBodXZzJifL0g4HHN2j2C0qr6et82s+VZcybP
FAKw+48qseX4wyYpX9i5mKwqidPJK72NGLMKhCB2ySdAOcala6hFaLP1E60HiaaaZpDQhiA0N+O+
AFyFiC71YKYM5pagHqi94Nsog3omctpoImRfTCsdgolKAjVhD+bA0PPS4CACrKre4oemgUKDUdfr
DDFr+Ckj2Dc8sG1sQ249hxSUu9mXXnLpQom1wCgIuFEgcnNgNDNecjvCddI3RfinjHT4kQh/De4a
fzU0vDwpRE6aFz0hJnHkBs32Ls7oX0UG4VOwlrxi4zD4g1q1y6lvZ8+jS+0iZMzPXWV7YJukUNpo
tg9iGlkDzUbEAL304ZW7jek86Zr/Q92ZNcdtpdn2rzjqHQ5M5wCI6KqIm3Mm50GUqBcESVGY54Px
198F2u4mUyyy3G8d9otMi8gEcKbv23vtFLWTH10rpI1sMV0CLOLSjHaK/QeBzqj64F00uwptHVTy
qOOxBK7hQIREqSxBmGbDhZmgSF9o6NjOHT01Lus+H/ax6cPj8FoAS7jr468lZwRUX1VkAjkOhp99
VkUXNlbIZSHx0YokxFTt995wQP9KTyfk90GdEFNnYPwoq8vEHom1B7NZLQrZcjxKterHqIrpZ5Ji
s/ImMiDXTqDRK7C6uQc7BN/RYIgLjZkc77CRHsyuA5PReyK80kbQ41NgqJO+pVDeh8rYAQ5v7lUw
BavAE+ymrbS8BngSnVHJKtZZb7KLDod7fGCYCHEmUTNUyDxuW3+YfqakTZ95vt9tQOR4cO9MDX+Z
gEXaYu5aTcVQr0fyOq89kD8II8JxWtVThY416936Ygi83RCj+cehrEBP5wZWH1b4pB/yswqcBGmL
EEuGAkFPHTnXPh3KzeBY8X3oJpVE8zqpk1Zri5U2yHWthdP3yh/K20Z5CLTigqarM6g7HfdWTMa1
XlOmU84JVgckiv2VJQOKhg1yBFym52kVW1uVm+0FJDk61BFC/i+1bMtdIdN+2yG1X+Mwbq4sbV4Y
sESzCjkZMykhRqjZXLJJm2kEQJYju2LMaMQcGvZjHXAzQ4vcBcZxRaM9p5jn0hwi52rqr6Y4bnh2
Up+Q+MiY6BiHKQIHpPGVyeSxpa+4pzE8Ez1i0DawbDY52Wtn/hgzRojPZSz0YgIc5o3elRucpfgX
2vDEI6MpC7NDAHzkB4wUVif/tEqmLRXthSNBAy1qf9o4QOtx4Gon0LJWk90Cch5ORIfuEPSabtiI
arMTKJ1qpWpPcJz0p4FB78KEpRNEtYENiniiK2Hfs3L4W9SKKXzewhFPuA38O3Lrwl1KOYP+OU16
oKe1rrGxjyUxOIZtE+OXFwvdrjBauuEWCM8uSKI7nSJgC6jKCC5d6+A62glYa+p7dU/7uKinPUHx
VGoCajFgMKg7lvctbAotmU7JLLnTCn5iAQBPTWr5Ynz++/L/2yLj3/+afVBPRQlPPgjVv/7rzZ/+
s9yK7XNx/pA9N8e/6s1vbv718uPguVg9qIc3fyCzNFLjVftcj9fP0EL/+BR//p//6Q9/e375LZ/k
hruo8/+9OWBTP+dP4W83BfvB5zr/7SH/8dv/y9VD/aSip99O+WPzxgrFL/vDOOA4vwtPUExHMywN
i9Dfv5wDlve7JGbbJWeBQzFpnmj2/4wU1wzjd0xJSPn5ewKxt4c/qZmv/c9/aLb3O8EYYCaR6rrO
3/JBvQ1BJn9Ydwk+BEYGGMCFbH7kkoujcWC6pQZqoYO7ZU+eXKjJkA+dbvub1OpQU6pEX7+6ce8E
jNtvvQpcFcWIrdumxX7Acj3zyCOoDQ1bTdujyZRwTucEJk5T57H2Tqf42maS6FA8mNeVitcZsqTA
A7wX31b5jR2RN9czFnp4LvTI6sfarDadoS2SbmdizkXhmIXdXrZXeMnpqsVLrMzLKD41vduKgmDe
0LilUuwlEyZE4tHafNuFyEb1ijUS8wByPLZ0H3/do2CaX7/uUVq4VVcF5hG+rnPjnkXn7BMW2WJa
aZtiWV+Ua+sqvaNuROjTwtt/fOm3kTi/Xnn++StTSD9QQ/EhRy192SI5IEzEr78FlIHpOPxsB7G3
m58fX3H29b0KDfn1kkcJ4YWQA7JALkmSwXpTrTdqRb9zQRFg6++KPbXdzc3Hl/zlHX77NllH7zB0
i17q89sE+midXrA52fSfmEnfvQSMYhsnD1kQ+tELa7TdZCgT4drgPE30E6S4DPDGFMVdFt9//G3M
2XhYpCPy7f2Pf/7jzxv46lpHb0sqaqfqYq4VnOeoRX642+oL+LWTYksT8Dx4pmkFwWphn+RX4TbA
DXdLVmn/9eNPYczZLkefwtMN4VqCMCk8mUefwkaKXsdxmiwbbW0ZK/cOXcPkLLpxXUqk1QvaD3/5
zv5tuPw7r86bax69rayOUlcmKIPGStZoZLa5og6PjRdPBHXeT77hr8+UjPLZtiVNZj7Kk2/HRuNq
Wqbhelqij0a6aKbDVeC5PrXnkNprYcGNHRtF9kyZERJAFrBlCveh7gaFfTsNN2agcTOypr2Qtmde
aJGbPI9UQP/eq8cc6eAbY5J2eRCm/TK5vBrChtAMJsGIbEcxR0mYulx5HqASC8vq0vW1CB5hLT6Z
N2az2KunT0vOhYPBZR2Tf6yX1NxXF9WNzEsNM4MGHQoyUGEtb2ihRruPH8E8Fby6CuFJfCfBmdRj
HSKZ/mhUpWPfkanVjDuJ5yFB0Clb+ngyF7e1DgZtoJp1UmcGxnl4Ow4d20n61x9/BONoKbJslljT
JOSIQgifYjbvvZ4hjdJDvQieaWe6oOSFkRJoVoNdt+GKLySAdU4U5fdQIjiNKq8+icOoJHbeGJee
pvxDB/rx/OOPdPReCrzzhic8aXFfePLH934qgLEGTVBulAUPlCBg1Agl22S7JuglcnryBICFfnxN
42jSmS/KYkw2Fg5GmC3e0W0orCIm/SHkouOQ3ZRZSxxPi1fNMeNkF1oWVU5zPt7YmLBIIwXxNCyw
09cju9iuBDNiJPkn9+GIJIAJ3HIZUaZl4wO3cWkfTUGdCS4GxUq1CQ0HAFE20mN3Ohr6Se3TpXV/
4Oo4eFC7ASARQau8Sl793dsimBuIkwMngJ1DiqPbIia0lRrlio3kFcEL0ef4vihl6sUidAr8ajI2
+80k3CzclTQlb8B+VQ+OnhVy4+U9Qjp8Uf7jJ59qnplejRvBEuQIXhIbEzv/yKMbYwc92sOKhi/h
Ff0Afsebrskoina5aLJrB+F0xZmjK42VhXfhScEQBn/pWLQ1prqOL4lvzDAeY3op1k5FTmFkWkG0
+uRTHs3m81oppe2a9Hws1zXE0bJMNKByeieXO+YA/3RI6+wbwBZ/QTaXXMLeNTYJ2tCF61AZ4Dyo
7auxL9aNq/CPjCZ0Jh+BwKRgm1La3g6Bag+ffMKjsf/yCR2X87rJTtqEfP527ONFbJxWN4i38EcC
IWTiulAVQ3Nj1PSLfFWWa79GaVIYPk3yqO62c7l/HVMtWYY2kh7dGftPlqWjmfflM/Hqe8y/njDo
PL/9TNjuEd0FutypmD6hlzbIcwckTR9/9eM3iGfj6EJncp9xCoYzr/6v53clwGsr5A/eFDzr9aRW
hLE568xFJ/PxlY4nWL6QgTwUZANNf8d1XpL0Xl3KaKpqqETi78Y6fhq9KN4q8Lwr08ph5qY5/kzH
qx5ai3xPqRIEsDGoEFHFLoLJJFw6fVV8MqrN+c17PX7mj+QgxtL56qTayaOVvyfOGMW58CmmqfjH
kFr2ldeKPdUsxOEWEWlM8sVJSqdwk2u1+cUYkVih2Ida2EfZqvS19qSRnUSS0rlqjWI1PyRTk0E1
j+PriuV4bXQo4j6+k78+Mz61xUnNERye8Hu/fWYpy5drNpG/a0kcPo2IKsLGWel4CgHJfHyp493f
/NBcXg4gHUyADpSMt9cSSeDhDRLeDtR4e+vWcRBvQscrd8TdI2Jtgbh9Z9JrnkMfrr8ZG8kODHiZ
b2rsmO7y409zvCN++TQujgVmYs/BkXb0aXpBgcjpTIKI2rq6IXggubJhl1+VkF0gz/o2xduIdjo+
LKStP8CNetGitEt7Pbm6RmrqFKsvhSiFu+/ANVTbuAoHCn9W6qHrUZ112nZ1/JCJWBQ7B95Cuc1q
g3NgXULV+fjL/LKqzbfWYyQYrgRRYxyffRWNz46uxvzyYcvP2hGMYR1OhIY0ag0YMd/kejCuhGYW
SA8R3wam024//hDvvEqcusmwtGk+Cet4ACAvdCa3YQCQmAoArkynrd+lZMqa0GQ/vtTRCXR+duzu
XIsdJROtB+bgzUxDYLd0g0nXdmHqY4O0CK2n3tAA/ByQjdh6OLtMSWYrgIN8fOV5pjwa5R63eq6i
4Oa1X97xVxMPTuR+jJNK2zV6DfqzLbNVUdJRtfDlrRH7YKPJcn2dYdG7KEraoB9f/tflj6xRdrds
oU0wD/LopWUoNzEJYcHebgvscSX2Hh/V9mXeIBcjYOv+48sd7xrn+/z6ckdz2qDCDFoI6gjGrbur
dEIYWuCSm5Gt3aoTfrsqjDT5ZJ545z1in0qkqgHO0BH20QYe4RFrSJsEexW43Vo12leH8X+uO335
yZXe/XqgpTD12B5noXn/+uphdqFpEt5t8PU4mqwEzTZWuOge2qZPA8a3b4Q+ff/4jv765Zj/EFig
wTEpVcmjldiOew7t3NI9nPZy46RevWn0Ntj0euZ9chD6dZDMl2IgzoARjHpHD0+zetqCKg72TRyj
KdQlvSXSMWmL9MLK11BsHQ5hpLYVWvjJt/z1xpqcNmgbMhcIwbXf3tgBeZfHnB4A3HcRjbokoqRm
N5zX1K9XVlT6Kx0l9mc7r6PqArMCg0IYVDx5nMyER3vDmC6jYYxEAhVhOcx17LkeP9WzzpvGcslq
O3Lg6kEzxTvX9I1DOnooCA0CQu4LguA/2XRZ87d8O1fMnRcJFk1HSQMQ6u1dYJ7GF5V43q5yZbHq
7SbbhTSTCbyo0NUyjSwbOOlzyITYe008HpKQAxo8+pZoFR0IeZf6VxnAuqUKDcKByqY9VHE/fstm
knFDjPs6IzXhJPJj1L+22+6dPEn2ZPIMREHF5M2OQXZpDL51plD1HXTknfRxu+owjEgjI1c5n+wm
fn3uzImEWM3nKuExdt9+4x5rTT2Z5MQObbiqzfMJG7AS3/LqPAJD/vFIeuda846FTS2HAXKZj9aA
gVZOndV5sI8iJyQbxfvmGIF+YpSyp9GZ3sKWCtcfX/KdZdaC0iMsGpeSDdNx2SRK0RsEygv2Qez/
wBEZ7KSiYzJPVBeT3ja7FlbtIvUIwnLBJ576xeh/cot/XQH4CMz+nNYMgWjy6KUqoipWk6kxgbgF
WirpPWgt4RwQwVH790n8yXr363xlsdhQx9LZpbOlPxrJeT7lVokdau/mY3vAO1ad0czqTtNxVBcf
39156ns7XOa+gTR1vhkANf3o+DAqKEFwaML94JJHSPTZInYwTth2k24b7iabeN+/kXovV5Xdx5+M
1nd2p3NtimmLyBcObuLoxmIjtjQiYaI99k93mY8Rue0BwsfCQ+bJ+z7tmjHTHqHJog4p/OkiL7Sv
kezovX58H359sW0qRyCXdKLAKZPOP3+1KrlpLND7eNE+N8kJSUkUNsjzuG/T3jqrQ0snJnjsPrnm
PDCP7j3XBIpP7olDTeJoWfLruG8mqmF72NsohYwY9VIs+k/e3V9fJtsQhsWGTUgdwf3RBA2sqdXy
yo32fa5joDUrc2fViBNDpPafFDjfGapci7fWlZQa8ZUdTUVebfV276QxebhNd+h8cZvqMjmhQ84U
y+oDZ1lHXkxY4gId57Aq09b+ZOz8OlTnj2BbJqdCSp8vJ5BXD7JOQtZHdvt7Y2DWhwyH6d2vik3h
+OHSGLrP4JQvu/zjp8jOlAoJszD1x6NXGGddjxmuiPdYBMNVL51hzeuj4dzpkND7bdQc9KCONyxY
CRpgFe5CpbpF1db57ML3cZFHJGa1NSajpEAVryBWsbP1133klfuC3jVy08rdKj0OtpqfD2f+pLlL
tOniQXQKdUCjvnw8Gt5/kEy1NC3nAtVxzwCdDLLsvAF27qLdb12ZrV0TJEXoYykAjUHWYoM5ZVAt
fDx+OESj/sk+8WVSPb6xqLBZ2jgxCrRkb4dko/Ut+VRRsh98FA0DVe4V7wzi2aIx7oSQ8YVWjQJR
+lDYO+FopCvkwv1mGN241cH17Myium/7bFqT44HaQ8p+KVHs7VzN8k41OyhXDltsrK8cOh1iR678
Dh9Cq2mgOtyyf7D45Zlj5dtGTvrpx3f4vfkGbg57fWYdtt1HU3yVlcCuQ6AjvWHHG1Ua6F0qTEka
CJyV2fgVCI98fPj4ou9NBa5gb0S7xIbMOf/81diwjVjrBIWSfSVbFLPFgPlx6jEA1NggP77UO8OQ
Urxg2qHk64Cze3spAk1aI1Y1L5BWEBTkE17ZBuiHTWsAB8yG/JPrvTOXmizNvLHgahn4R7OcV9Q2
TRdeWILA5YoZAHS2IGTm4281j+WjV5JLsFYZTDAuc8zbb6VNTqkA+cZ7v5fdjvoITKioIYWTeE8G
c+6dayYRiAwe/5N99rvfj2K+wysj6fIf3U9yB7oyNt143xhue2ZAyr/rC1BXH3+/954ajSm287yX
TGbW2+83Bm1IpQNEZ4zDeY0Hzz8bx45cSEdLrqTflJ+sgO9fD+EAp5b5gH+06gpDZnXfcj8hl66F
2xQbU0IQp0sGqxRo1Mff7r2nx2aDFihbK1phRzN1YlkWyRVczWmM7CQEm7VSAnjFQEZHbYxnshq+
BVpQrD++7LtfkpYYoxyFhu7Oj/bVqMOPKWs/F/E+LMlvxLJCKo2BRyvwR4KsI11c/S+uJ5kAuZxB
eer4VQGKRjot6beiRLoPOy8/9WMeXe9R1ySJwvtk6L2zhUTYTVmIpjqj4nitsPK0cKOKMxBFT23Z
G228I/SSHA7pOXuMN3iHRhIoh94LUfpr4SebjncmNfblOie9uf5rHO/NQf9J1l+Z7Eu+G+utGM6H
uP4+tJgxPr6x71+JV8d2qH7R1Hr7IEN62V5S4bcyuthfYxyudzVw6oXjZMknw/29BRhckf0CNYY3
erw+jHE3GA1F6D1Gk/AxsSbMSWPlEIYRV/sIsd+eiEr3jAAwf8l2qPkmuubTk9c8nR1Pd6z+HrtH
yrJYVN5+4dKiZAFaMN7r2JaWumxYWAkMXqOTnSgidwZYtczY8e4H4F7CYhlIC6IS/JqdR/TJ9uPb
b81CqaPPI3XqOKbFgZci1XH12NbQ35vVhIs/rjC5KCcsfmbKNi4wvYXTFqHTaO9Umdg/0hqjxFba
fn+KE0HcN6ocqDRL40bmQ32mhnqcFkY7mF9jzekOou+su9HuE6BJpSKvwqXct9CxuYDO6ECeusl9
p/JrihvYYkr8Xxu6ndmzH+X9gOt6EPdDYDUu0whZ1yamwbCcrs3WIE5dzTR4NhXXmW2Xl7AmYmIL
+kzhdRb6iJQZVoW1qnyJsxP4Mz4ZGFBqhUgZsRN0ZrAJvWY1FOTp1WIgbtKGIOM5PSkUCTBKkH4u
FxUqfSqsyb3LsogVNxva/hE2XHrm6mn41QauFi7LLKQDLfuZfNA69OlDQloghuSVxExsAKOvTBVj
Ohmyb2bDbFjP6uQtnUc+2zgEcFlGO2zWhut7D9VYNHfZpAlnhT/2BRijiK7lY4cYN4IMfTm55PcZ
ptmbdiAkEN+/BI1S6Sq60URRaluabmDYpjYo8PrH4rR3y+c+iu8CR3PEekhz41ulonzYmSMNWAh4
Qf+IMzRdJ7ovrQWV4tiAd+JYu/l+OxcZxoIRxG3QnrjUd/Jl1rIHo0SLxnltERb51SXz59EJMXuv
JSvNvU2YGLhRJcd7z1DSOdD9ttMVPDvnvJzG8EEkke/tYXwbe62uyVGPs649x4jawMrOeoizdRXV
/jYXhfsUFdnA40sLJD8aEQZn3iDrGz/pabTUaCBQs5M+7y6iNndY6jTcaSst8qabzI7on7Z+4Sbr
RDkdGMiwy79kkEoKsvA8tSMqt7ju60TuyVSi0hRL/QywenkNDZuCt99WdB+cruuwHUwVLNzGSxTo
mNa41VHgdrs6bePTSa/1S8lDh6PoDwQrSA2AN1GX5Kxty0gPdq2sCAP0s7El8qCRZ8VI/mJewYdf
KmwEuBv7SgGnMfUU2gd5XD/IdMJNYYOZcinNByU+1LJ7DJoEZ3CpOwiam1ov7y0RFc+enaobS0zt
A2HpBhmkzWCtbDXCS5JBH1/EKhjFshmFeBSqx6fgD5VOWioKn57XMEQMOIj6pq0SFxSxjy5xmbdC
PjRNOGbLkSnogdjrPl5r+K++QTiPt9GEkW9huTMeLYjm35PiJV5OyIVsdPeF8SgomhLk2A/uJZ2m
wMQ9AHtnmXCuWXkqtO8i23HxFYwxsNrIaP2lFuQg5iLTzr97PTVWKC+RAH4ajUG0tszUOoQsHwRL
GtVo8YIklljbrMrfHFJUQHF4JSMJBz90DwhigF/avB3HdRpGoAn6cYKnEMUyvcysvLks4gADijU4
AbnsTf1UNEMGVyS291kBOxX8LCrPRe53zd7rB+tuSvLuR08pGGVXFBAXbkQJcbhNYrjRcvJnXXwf
pu193esedDmkH9+D2CIdFRsank5AwiSpxq26I61F4vuiKGpj8klNf8nnDrNViPzUpqBsj9Xea2N1
1+Rhdp72mKHJRqkHZJ6ZEtexPll4GkpvPuzm9XAZ2n15GzUlFnWz5dXdtHWGe7CeBGYrDj8QeILx
so7rUENUECuyLOFQ8apHZXTJBI5RiwB4zCD2NAYPPWW3acmr19EP6VRy2sXJ8EjGUfjojEZvLvQO
wQkoYyDaKyuZvOux6T1r1RR0k044HVm3aeuQXjv2AZXyXja6sWbkYfoC459g5nfSq0yv1BOZHydq
ir7qk7DbTZkg6eFAA0N2nzg1tt1Sw+qWoUPtVz66t36RdphWVrwLRXhZhiT5osh3IKuYUxccGo1w
8xXdK+2KMB5Juks81ddN1IbX+Du8R8he2S1O4NNMeF85OsbxSrYsNtCQmDkSrHenJGXgO4x5ge8B
p0DtZs7yvukpEeYccE1C8CAj+9PaTVpSrtoEoHdM6v19YlThHb8eCxVVKZ7TlIz+ARiW5yxAZDi8
S65b/Cxs32wXUA+zLxkKyS9tQy4PXyod5MIYB2zXOPzm0kbOXgQgk8ALak2WuHbHttimQ2mephW2
8GU7aAKyT6vICcGFXAdAOHyfl4m8XKgFuQJa5dEkIcw0Sda0CUq1EA77qylrOhhaVajCJc2+tgC2
3QchH2/w9qopjHtSFJttH/QYiaHdYX0roLWc8DJjxXSsEgdM3sJiW8mCRF6ynwpFPsEctTnmsrjP
qqq5KNkgtkusaQNcvJDC89LUEnDOfRkgCzWrzviGGdo9c8vJK/44R85KePTsl3/soZDCv1bZH/3x
Xxflc36j6udndfZQ/h/Q1JuCg8S/F9V/fUjTqHnR0m9a1eaUJv6Q6s9S2Je/+1eciCPB75vmXPYw
6Z9Ldnl/4PeZlN3f5xM8R9y5cfbfAnrrd07dSGkMS1AQfjmW/iWgN+zfqV4zm88yKk4gwvg78P0X
Rd7/7HiR9aOSoMtAG4sGEoPgaMcb9A7FOENXX+I2BsJTW1l6PuQRPiExDO3W60GfxkMQEEI7mt0j
RTxoJi7eY4anTL74rI3n6WBl10gdp23jWPXfOky+fMBZQ8eHo9nGOWQ+o7w6TLJISZ10bvWFjsRl
aZjtgY6WO8FcqexPCsdvSw5/XgpR1dyDQL93XH9TndP7gZjUl1Ebi2Xb1/Cr9TD+5KTz0hF9e8s9
dvQ65ZRZFWtYR1VwvM8STH0W3nF8a8lgZLXJwv5yqCCRpU1TbcDSlf1CkYh8i78b21IFkr5OTwBe
C0Z/kO+NFhPAxMboJnO545pBKwg/FqwD/zpxqvIk6eISPsycTtiE/jZsK7HyOk//5IRivK3qzbeM
g6EksIlXGMH1sRhr9G2rHrMmvOMkHP5wsNNf9mFJ7pMp842MSo+tH/nLNh2W1h7LbUcyejCCGWfB
XOR4Y7dpk9XsaW4FGJt1B5H8j4f6t2ae/8zu839tfrIZq/9+elqScFT8eJsIMv+NPxNBdOd3WhYU
TRAQmnOh5q85idPm7xYBnHTVLefP2erPeYmphwYDP7MFmlJ6HrwNf05Lhv47enSd4UkJy5MI8/7O
rGS+HYkOhQ301RT/kE05c6HlaNCbdFTgunZqlyDf2vsOTFnW3WYJYFacVGXXXwJeCfYOKloCz/hv
Tly4V4QmuzcwyzROWH16WeEMXiNIbZ60KgXvxF50kahmZjamDTYSisBXnVklK9JpbonYtNmf2ekn
c4r5doS8fBVkrjpeKcr63i8Vv7bz2iyiebCrvC76YdUNBG+jKPZW38brPu2hW0U4RQt9FCfg9MgK
EP6M9JDOFXu/aEugnXE+WmFx7mbWzg7qaleaTXkP/hFrvq+Rh25F0Q7UOcEbgDnv+0bvnzCaRtsi
lsXeG8LhSm+L6JN6/pE48o8vNtefeUdMD//AXLt4NTG3dVHRn3EoCTlxtvLVkD1geR0wuqIiAJZY
7H1Tr7dgBTg59E24iTuZHMrAkAcaExFH+qD9e1Kb+TOJF72WzcKJdHdewF9/plRvY8JqjWbnzFeo
IdisAr9sznqvN9Eat9oyifLwk0nw1yeM+gT5OaFfvP0Etr29qDLbVjlaqXYUIqr7SJXQIKLJMLDs
qkpeJmPe7rQebeTi1Xj+c0v1W95mlwWRVs0///HedSXYVFwIlHbtX7qpEEMCHB5qVxEWydF0Kg69
VnyJh5q3Qy+a76SjflJpxfJn8G3+Z/VyaaPMuiIPqQlbEMRTR8VdEA5kok8pfPR8OBR20tRLNwj0
wxiF6kerYusJyqtx3/sFGsBcZ+3B/Xxb13Z4qpOyJZn5dWA+Rm+TTNw28ouG0WJRRK3PeSimxLgt
SyR5q0mbIvdLFxbxUgTRcBO5YAYy1Tw1MhxOcpqeuKRhMEN8rXfV4Pjppmn05mvrYZ5HfbIfcORv
54DVW8TY09qKobekZPluExk4DzNivi5naAZ0O2y+jRncKSdvqoVNaYfGWune6qpC4qdKQGC43t0G
0gmy6kYTHHc5KPBnAnEB0hY07ajKgBfLgRpsSToUJ5Qq0gdGnb22OBCuqrruUMrIkKSedOz675qZ
EK3g6jbuhAoEzjWxN6CdQ20oac35A2T5XOJVKnI4914HdrZuB3XhtYG61UoL1A4v8onm9dWmicny
AXQUk+oymOs4850DXKf0hINyOy6JG8Y9Hilp/gATrG/8nDCPJsS/si5NYm99v/6a6PU3u5KmxOlc
RcABKB5cVe4YfvXJBAOy17gnRW0BI4utlByBhpFrhTWncAIQrro2hCCZYXkhj5a70KCPWvYVR7fl
qPLnxkzLMzsEpz/2jrWcWp6/kzXmIbdzBX4wB0WWubaPfR05UcKZFw7pkBjiEIQIYIDR2re+lokT
LxPmqiHvcuWENWg30Han8LCCfq0Coirb0Ehui4CN7MJD4rw0fdfjcJRb3w1FkkUPXSZxInPticBZ
T7V22WHZ2imtnc6iIdjmnSMuc7qFi9zuxoNpVz25Jc1BG8JHvFGnSNp+eFILN16QXlgWEy8BRXi9
8IKDn+yKa11AloBT9tQUk823dgjHMHuqP2EVbEo3XTgsAYA/xiS/dU0vuIn50aVhNdVuqN3ujBRa
zuIlIv6lNykXgqwVbohRKNRiDH365pwxm02d+OOVHZv2uR+3w2UBLIZY3lbdylAj+IeEd5LVvKzg
oB+gMdlMtlfwNKA+7QMOgGus+O4SfYKJbTyJg6UwK5rJmC1vnEm3HgdCUeh+gU0I6Edf1KQknkGO
IOC0tHpyZMCnWPCS5NbTjPgyx2e/MY0mupB9bRNXmf/wO9LGTbL61gkzxMVol9r33Oy0TZdM3dKl
jrSjhqA3q2Ecnx2iz5eqTb5HXuUv7PxS+WpvN2yETcf+WunVRVNpd+bgEjfqUffwRxneEgJSHeK8
UjceHh6biz5VY+Lt9IwFibIfgOlFOXrhc0f04AV1X0RuwgoJ44J6JpeIo8ud1ToR5/liWbkxQV4N
yfQQ3NBoJJu0zC+h61h7g7Y5Ov9sGm5k6ZrroSKoxW86Ql7GSWxMM06/VZ0HMEMyNptFKbPUWTSD
kUPYxI4QLUFsACGweitd1eaQq8W8Nq2Z9ch6ona3y4EoXqMwoObewhFgANVLR28px9q5f4q/DC14
bXvEcVH9PSWlYPo6GGAsGjt67AYqmx1CdrnrGkvntypxUH14wmmSwAmjckMMWPhTUKh55x296asG
z8JKd/3gghIFzMdgOAy5+JKbwXBpTdqpqdX2prG18aLXq+FgEwKtum+25pPQZdgnyRhRSnPtIvoZ
JNptk1nWlr2B3LqxmNZ41MQyY7FdBeTdlj3g46kqxC0VXbi3LTloYPPPXYcIJcOdLYidkW0NVq0n
TLDZhbTIYXA9UoMICk+oMsMRJMLB0GEr3/LiOhufzd/OrUUQr0ejUucJUY808oNa25Zocw6RZZPs
NosrMjCeFer6EXLSAhdlfD3wFb/opV+cok9NdiTfQh+jAA3YAJueVciF3lLFL8LcIEgGnD2uPQLC
OA2Hax5l8bXydXnl009cWwJ9xZSbDqhrzauv7VqHtZuIdh92DPrWJ0KDBLi+gOVodHa+VRNpiMQv
j9vGNA6Fmr5Sa76lSGjtrDE/qGRiFZoyolOwr0XFKjamvRWU8SYWVbSOm0hfyrwnBsahqkSHrL9n
LSH1vBq1PRwbpI9GPp5peZRQ8TcvS68885v4jvraVaY0RyHBJcnapYq3zZCm7WCeAfH2jBlgWC19
AD3ES7NukUXXfM0bZ44u0nhKQ9mzZRFa16wDzTee0oQqcmRFzTXGhOyaDesXaOiCen7ib6GUiCvi
4hOiZBq16FSNYd2t+pVed0h6zNI7jbsq24YZxSeHQvZahFLNjJ+lY1nRAaDOXZARvgK4NqY1ERMC
NeVMm1b1M+pdsQKtSJoXXTLgbYrosOFn60dXSUZoVYX/idolDXTfJW3e0trHDJ/MUqVSbUn3TC5h
iPrrsX3ssb/spad167Y52J7ql1XqPppFF6ysrur3lhbJQygrccJ025+UrdGuq3ZXiZ9+JuVlIavu
NmM1XcWoM4HbBP4pVEDgeHlOeY+Mh7XbWFd6r8lv8YAsQqOmjeVR6DDpVAyPsZpwAJIpovGfkqGj
TD+G02IcA22bu0a+i0LPXYaad1m62reiDrYynB7ctItPaJrBp7LRKKYOODnXca+itKWxPnhEK8Sm
WkmvMKwlmXn9d9XCcS39sofb43yJkvpWEdlulvWDQ8ja2pqmH2Vf3+RQ5eCSpDD2TXFWVTDKO2Eu
fVi/q8otQOvVtVx1WU0yqJHyC5KJKNfI8HbTi/3Klwu7Iw4mEAaa4xKdbxbb4QPINjCvcEKWvkcG
TdVLghSSe27usnBieff/yTuv7aqZNWtfkXoolNLpSnLGxhgDJxrAB8o5lq7+fxa7uzeujfHoOv0P
vzBqySVVfOd8Zmk6+PnZI/VBDGKxKu29T62BqXUZb0WcfU3YXe2HqnWpX5jvC899sgHHoxcsh3ee
azQnaa7PlNa47IY5NFhoa5beA7nmtT/nxDoBIBJQLNMrI26vTRM3+kQalccmqwxYRe3LAaD2YLpX
eZB9Ms36oRfrQoJsQPieD1srQdB8cpbw89iNO8tIA/ogcfcb8uqsld+k15xSVG8n6EInnvk5mOUt
VyQENVUimuoURW6ZeORIeCNJifLeH7mtDwtnLvZeE37Jh/BxCIfu0woqHEba595on/Oh9tFtD+GD
HbZRjzx7h2vqo3WOQHAMd9/PmXhqzNU+pFBtTluYLgwhePyiIKS34xKFEpUkfgpu+3UZe96xCZL1
YwznuGjhSFhu/mEjsGGbe4sP2+eO2BqpvbThPxPVwR33fMhf7G92aJjXyMWKuzio7SiESmFigrnN
e4Jci7Jd5a421uSqL4OZpJziXcNx/HqWq3hwRwtEAxESqcwe8bYS+TP64n3Ly7+cMgPi37hdetVy
Dz3dL7KFkJiZFKkCKpWV+ocU+j0pWxwD3KDmE9tASRp9O+84ZMDFHMH2Az3eL5yYQ4JL6skZL22z
PrGw3pYrtFrDcq6mIAsiq/0O/Mn5kMTnJMS8yu+Lmdv5dmjukc7tWVj21VBnXzs65nAOc3A6GT5O
HDiO9dxnF42bZ18wjjB+cd+A4xrqPaEmcdTJn2uYcg/3ceTMkLhpVBrrSKkp6MLj7M13WzoF+7bt
2Ra2AJS5EK/vrWW75cqEpD3D7a+mPC33TTrmu3ldvZvGu1mbgqBFgw2YbcwhH6Y13RV9eAzXlYo8
XCVoPkZK3Fs1kz+TWgSDhOXylZQ1wVONDoVX37hLSXMiCdrCQyOPgPbY1Cx1+MiOYjkOpIpNVp+9
JyrQwJ9ABM3n2kYb01ZwcG1JkvNua8AX5wjKdmUCqdNH+Tg5DpTc1frI7cOZfUSIzVgd3cH8Pi3O
FZUk8sX66joLF+8icxjuA3uYmjyNf/oQk4CM/PoJBOxFEn9zJ3kQBO1BFK7FwbTkXZuswNMrYljB
I57xneKyK9jCGVHelPjb8vbekc1uDr32qt+uvXl4WnswEh7nQWN+kmFM8pV9NbvAtpnzPhj5GJyo
nERu1xwEcIiIYimBG8sG9NsBmLlLOojiRbkYJ2IWA2KZFjs8Jni/9nlOQdmvu+rdXAnSV9P5bsjf
xwvTXrIcZlCcRlPs7BA4PpIDczkss8sZyXlcwu7jBm9zDK7ysobCnWTv0vG9nbeHaf3awp3dc7lP
oM2aUJyyHgcqShezvG4tisRENe8s4mMAJp7cxITGIXrERFdF7vE63AuCoi85zGIYeiJsG3MJNFgI
jvdx9jQXcNS2WQCL6Ym5Yeap+ksjnCNQMwwy+9BVz1vvE14vna+JSO88cdV0dnkM2i/ealoXgfO5
zV13NxMm64n71TynSbn9P8M0DM9zVXt3cRJfitwCc77hMljy9tFYykemPzcj93YTpGJiMDoiLkeh
kQWSw8YIASGZ/MqGgl4wMYTcWeFxejelRfsTyOFuAmd364cDBx/gi67vr0/c/sK2apqD6ee4dWCh
ob2dyDRH9bKzbWrHxE04N24Y+w8GU9tuJhQm3Muu4fxiNe3NIsmMDERNSo7Eh50S8ngDS408Xa+6
quaGBIbBA8Wfrol98MegRRDO3netQGE0FRqN3DcfMNYs72phBu+SrgBpng7/uIsBKDXhVSBOWVAA
O/FhnJ6GbfAu4gqYteiN4lpw2vi8kKXIcJYEcweLNX8qS8e4sGIjfKzWTx0mos9mky4fOo+dQjxZ
3EGJfnxonbllX5yO0BG9Ym8QtIWyZTWDvV8I5xK2gnm91Ibc51P8zkkXNologfz3fVq5FMKHGziX
4oGhD04LhufONtFgSDcdCSEzktuOoPeT46dfcrtCbhEu+aUkiO+hCs6Rhanr2l/dWAakNBDSQW0e
wyHpdIb9PeMCwvVG7szIDDFkZxziNEyAqLtQ53Z2Wy+XVQzPyDQn78qmUHJMvEKyZFAgHdCWADmn
BO/Hw221yuTQO1Z/72/U1a3CARNrO8wYgZnfJZkIr0k8Li4sb71cgBXcIIFq8bZs7UNm8JDCmKGj
jibwRYJ41vnrCPQlIjuP042HFPVgdHVx2XH+PhVD98VaC0FqI4Kf2JHJjeMmZOG57fRDBkP43W5n
kijlXLLnGwVBnynV5JsuSApkUWe8a2/I5d5MrPxpFTaJUzbOabGzGyv4hLyoZgUt3OI+d6gic3Rp
n+1mMz/IyiJsgAJ+CeDcqO4z26u+hthZDmY2E5flGOI+K8wSowmbPbfy/fiuqB3DOYVbRR7WFi8D
7nzjsa2L5dofQpuDR7OGF7FsZ/PUUD4mZYy5+UDgJWemqbIvpziGiFBl38gU8A98j6T6EUZE5c3/
WnHO3wVOIX6YZkUgqZeW8x3XpjHYP2Ou8X911ny+A11Y96D17BdTkGjBxRLJA8vJn2HPtbjI7b1J
d3whFskO9w15s1xockyo2uWxb5ZPZG5RLj8z55yavKaAouCeTL+uAuu/PmdBndw6Qe6cCJf+kKaS
GLG0L59jeNUl95JHuv9jAqYOX5m382MR7mQ8T9cVKaYXZcvpnf06FlBg8+VlNY/dyceIE7nlPFx4
9vbgrQPW27CyIPQNHycACXfsaOVDj3YALrxRvJ85/51mCut3W+6EURem/m2ZyOuiRmYL+rO+PB/H
D67cxDs+UnlELk94SGqQNRemRXhnsT6b0if1MhXuN95is5/94gsn8NTad305z7vV8os7HPZOZPVJ
fud37FC56ZRI4SCYozEjyrqbZXGL+WG4cFBA3fdzabyHFSyeWQe6x6VGYcKSwSW1HJwkiebFbojO
MHN4nyiq0n9kaA7BzhpIcGxxe73j7F7A9Q7Ej3Uxl0fRO8NVIixyPELjHEcbN3uRdTDNIZ7emEYQ
v1+WmKTcoiDKgUtsDsox7Dxm2RHlou2dyqG4rbbNwre5sl+rA59LSVabsgNHnsvLXGzrP5uAvc+5
gTy7BLz1lyxmp4/Vw7oytrT4WMzJ+PTrRn+WM2XabTEulzTsn8ckbXeDQDfWWM10564mdr0a+OOB
OwH32oBSDX1Zzp8RZmXXQsjtxHnpdgwqkIHbCCm4JexhX+IA3pdb5T4HTdkfxGIY9/FqVEcyfdrP
nh8Htxyo2/xg9eF4Yxml7I+8aBCTbTVu33tRcB+PwENyE7IG10sRuPfgaeddOGVEdlotdz9jbN12
WVJfpxTruW/KxZchREo4pzkZFoMjMPsl9fKdJPb4ZFWj9QR4sv1cYLJ9iEk9vigsRCDbWg8pYcHj
fBduPvcJW19xNbvZMeqPcWvGpxCibkQ60UAMfG4uUVUL5IjplIY/MGHYAZuvkp1n2t6RLbR8l0nc
INSRNcEik/8eCj5lE8Nr72XgE2pTG99WqP3AFRvHveb+1bnrpEVcrdMkLjroPj9ubur/tIpyRT3T
kq7T5WZzD0GluG2x8LC428W3tWckZ0MVPLSDZV8ug0fgc2cmlwQeukcp7O20Ev5559YswjJc28+Y
z607M18F1Z1xupMki8Pyb8enccrim6Fx3+X+WD45ZTXeVOaIUC82Tci1k1sGD2VqE+faQa9z/bN0
kou85rLwwuoozrhxQl1SsSslqWMbR/2nKScpbGdiD6KqMonkdnFEte8rQzxWA8ttNE4DgM565i0H
NjQAN3Omi3Cg0Dzni/99lMwLuwl27+dWxklzn405tWcD09/JBKX7EPvhaHHNX7efEwlHae2d4CsG
D/us5RqaKE7rkNDVijAS1MvuXT3V45NYuSE/JIPlAJodCTdIUQwYtnCPqbCAQnncjrCus50HiU6w
bZKbt7+qP/+nuvb/j6RL61yIfL3sfVkrNe9f//+/it6h/1/s/O0Q/+cvC6ZDbetfQhwPGc4ZWYPt
iv+KN5T/8t9Fb8f/L1grFNlQyFCP/qXB/u+it/dfPnA+Krs+t9GUvZFv/1JAqYqof//z7+W8lzVv
wyZ3F1KUq9a6QzubCehc/ePoklFHeqmUzynJxW/AO15rXqnX5RhZyACs/SN0p75/v+DsSj4k69b8
/K2b/1CNPJdW/10X/PfjKx6BsNqKYCooWQMSHraHFsYBtGQndy0OryaHAeF0Y3z6+4+99scoNeeB
d5QvSe0dV5IsCQIhpRhIvvSCL39v/2Vp9d9/zLn4+VtN2w8R3+ah9I6T1QpMR4uoHhczN70bGUCC
jwx2sv2ukl37/u8/+NofpMiv2sBssfbyg3PJVctVk04x9KhhSrM3ZFTnIvQfXo9KAQvY1nF1ghyX
AFp/ufKkE5MVXEDLvoFxndu3SIkQf3ZDV0ufkpqw0B/VhKa/YSV55Q88D6zfe7TsHQ8JZe5HXHKh
aB4tUaKtDZJ//t5/in3kf9+Y6qcG8zwULvrp45QkM0BvO4gwQv1sC6dbyEBLlpmMC+kbN82SWMVx
Ijg5qHdGEtjVG4KIV/5C1dLFvrKaS5eYjQUFCDyc5qfvLm/hBl9rXBE0NEwES4BB9ijl4H8yG65E
2Crnb3jiX2tdkdmQj5p5gwPyqUBC8oOteXNTc50/veGXeq3587//bTQ1iB7ajqPmsUTh/9FaELqt
8ebrTWwqAa0vuZRo7c49jo2xbUdzNWayPih5+pqPr0w2XNrgxsV3cMRuO3G29jxY3V3HSD38/eN9
ZepUhYBVOC9uToJKVJVDRxB0RWjRR4zQoXk1GmnIZitBS/CGIOm1l6EMRDuXRt0MeFBqyozePZnd
6fixGkfj59//mNfaV2ayITAnc1m5d9saqzrKRJCBvWZnecjf2z9/k3+YyISisgkbbCqTLeOoMYKt
Oi291c5Hov8soumzVLzl8XvtZxTLpCMa4jVaw4/GcbLPIT8NnKWttthBt9m4rHrTomoh7Boykpy1
IsqGosqHopfpOzJTwg96faXMGkuxBtbCVieyDYJyyqH3nZtEyKZ7LtyA3L6//8orb1wos0caJETc
+m0QEZEtL41qM9+FCTmub8icXmv+/O9/nz1iHPZ0jhdNfmevu/Nxg4C1pj3qPb3zsvlpxkIX4DxG
ksobGElR4DbO8N8y/L729MrkMWVOLUtiayIxzAXvAN/XOXVVZptm9yjjuQgNt+MsFkShVXX1ZWu5
9XLsgaMt93odpAxo3wYxaZHeEIVDmn1E/jTc4xHEtaLVvIot8mWPtBgKQtQ6YjwHfDgrwYpFtZh6
Q0xFsAJo6LzR7v2oAEgrLofKxjuRTxjl3/iB85TwhxnJUUaZTPLErBZeccdtXX/IE8f372GozHBl
xrgqjlw5y/pTiUT7y0QUbP3GTP7ankelP5crha1mW5gKy6Bsr1JjiLkZhwHFrjEYl1wgYQLBOe+z
1GurU7FSrj14YnGax9kciYjVe4PKAJWxh+CoMOKo8o0Je9TiR4FfOm98Hwox5393do4yQAF9rFln
d2GE+acHZWzFeBjdeNvKixaYkHyXDFXzszXEUl2ILajdu9Uh5O4W3VWQfwoKm/qG3h9qv5wqArhw
bbNk4nx9Njh7bwt/QP4iV1yveWWgUZnzgjxPBAnda/DZZfm5G1BY6M1zKpS1c5I6Nww/5P6UkwxC
nqDadlPWy+GNz+CVYaDa0YcMJomNgC0ilTG2LwPR9+a3tbUYEqmNDnVXZ1MLgnnz2uR7W22Drddv
v5TXvy0QzlKXvOWeiOAgJiyo7Shp7rg3MzSnWBV3uYmt6Ijq8o+4JyyyJJGJoAEwDlqv/ZdN5LfH
9+LQrPNuxTSDpjPaatxo3hnjo9e6MjgxlSMlZS8Z5XZW7e0Rm3YsG1vzo1LGJseSJrCyhsgazo0Y
Mq3nmrg6zfeqDDfLI0dsLZMtSnw53k6yNlk/u9R6Czr2ytL8S+H8W8enWD1bXCsbaKEqvAQYWBxi
aGhvqMJfa10ZzU47u+1Y0PoY2+TVOv6wIyQ10+sbS9kFI8nYghnudWSMdrovSBAG/ewLvYlO5YXk
JnWDJR62qLMypC0hVa/ZFW8RC8/7wj+sl7+8RL/1ex27KaUG/MiL4f7gXFjMJzHCMo3Gxfc0/wJl
TXZmf67zIl4ih4H7PkRQfLREU+idl1W8PVfEVAI2b4ka4XqX4F2Icz5fzmsNWVVZb41kswdbPkXJ
UIrrrKz823YtNR9dGbGspHFRWM4YdU0eW/vetXHTpGAO9GYzleDnxvjfjY17mJYMrCtCJscbCpWl
3qBSebjcjxozmJXx1E8A5B+dBSbCOxdbYKrZ98qoLaxs7pLZXtmzkRBXtO5nSQriSevFqgYRNzcK
3E7xfOzK1MJqMNk7+AKT3qOb53X5t2HlII8n2w6GbVsbn3u8+DtCnmO912qeL0p/a7xo0ckblJj/
9ejC7uydO3u6j66OVjeIpyC15mO4cGlsn1sf9DvmPA/9/uzk1MblQOto2rFVYw7feR78AL2Xep7/
f2udunDQmLZJ68L+0WXngOgMeZpe48poJRu0DNBu0zHbRMHQJzw1JfxVb29g2i8ffYVyGZeymI/u
iABztYCmWm08aj67cjAlzNwmgcac0NJtNeSF7MeUb5ZmryvjdNj6sUVMMx2rgioh9ujP6JPfYr7+
eekWapCIGbs9elxjPGKTgcWwZl+HiRAfnVcKA/Nlp3dDuObshIk49XCleDkIhqm33/KEvfboyjgl
eNFIMiPk0cPJuh0oj9zHflK+YV1+rXVlnK6TsGus2VO0WX0zIHeGGHcwRiMYtL4Z0iNedo7drSEC
+GSOpKgAcxhOi1Zhscfven2vjFUri21UNYgDE2BCV2FOFCy0Fqm1GQa19vLhpz5uySpxp2gMsRrl
9sMgnAe9B1dHKvaYSkpjjLLUuGN6/Cyxxmp+kMo4DTMkeVbtjxGRwDiVUvcDUty3qIivfTHKOCWO
1ujhsE6RkY1IOHL/xrc7U+/JA2UTTPkWSPUaGMe6XP/JpPVsu9UbjLVXnvtsi/59Vg+yJTFYrzEO
SmhkSDcgae7O6hytqVeo1N05cVFDIv+LMGCbn8TIPLBDemVp7TSESsKbuhJMUdxMEUDB7dCs/jcC
aGLNblcGaQzzzp+zHomtxHdVAfQEe/VW5fW1jleGaFh7ImuNaowI8w5vgyGxbkvk+89a4yhQhqg9
2mM/9qSyGWmc7pxq+eTDB9ZrWxmjqFfDPE6LKepdNH5WQCJvF9zrta2MUbFgTMgc2jby4YOY5C3g
u3/pSF6AWd6WHQiVH0oSSZyMTjIeTQhJeyOPb7LN1LsfYGl4OYwsq239zbCNo2eG7yrpfw56+X8D
oP7PvSAkqpdtGyn7dNKkp6hM64cmaU6E6erN5L6yiop2kejYLePYbPNFv9hQk/RWUF9ZQZEFjl7T
crbzquQmaNao7mOtOihpRS/7IyvHNZ2QFR/b6mmbJxxAH7U+Pl8ZkmWYw+coeIkiLb71a/gQbJ7e
POUr43Hq5mKVy9meNeTWBxLA7SgnRumg9+DKiAThuNY4ycdoMKj12zUx5XH4Sa9tZUTCcRpc0ObG
0c3Y3Rqm95UNgebC5iurJh9215UmS3KakTrvYsUkL9Gf91qPrvICAhBToyBk6Nh5qHgPAUoMvYaV
EZkmaSe6VI7RFKC2WBzQq1bnfdBrXBmTgNkSiTcXBmPaXiwlxfcOK7/el+Ipw7KfJhN1KI0HpXvv
TO13GG9vReieh8l/XneR5/ByXAJRkWYXhAMGUufepe2VpCbNHj//5m+HT2vJcE2uFtfGtmPeTEGS
X2EQ9DR7RRmd6SDmkv0sHwpwhd1m5k+ll+ptsM4srN+ffA3RtRYhI3915JjvIZjiqrPZAWV6U4sK
cWqXSsTojcYoEe1XY5mfKT486X2KyvCcodX0+JSN4zQlyKThzO3ASPl6+whVqdWnM+LscOXB1/V+
asyrde40R6iqksor3xR+6gxRUDi3JYLDI3lFtl6PqwKoKenRRk7zGJlt+SCMco8fQm+TovJceteo
ZeJUQ0SShr1fSNndWyL/qfU6XWWASioKQwBRBAWA9zkZ1qvMdx/1mlbG59rD7gqw00fSKsEjwt04
1VWuJ12AOf9yDDUuzr4ZfU1ECWk71Ftz5ztgYPUeXRmgpFQMRWotfdSgTyl3RCkb18Zsyvd6zSvr
52I4zIpi4o3O8p+BHdw6BN/0mlaG58jCk7ZeM5wBL+/Xtr00q0rvO1TFR3McFF5eij46u6WO84KX
zCjr71rPLZTlM9tEPPRrMUQhXt9CyLsqeGvbef6U/7AGqTKjBX9KObd+j+9+htfa+15+23kYg5Yc
Q8Re7/mVRdQt6hWArNtHZeZ8KVPxbLTFB72mlSGKL3EAhBX3jH/MP/OAUxSmgl6pDvH+y3GU2Kmb
9Y7NgwvruZqNGstZ+1HvyZUxSnRuW/RmOkSunYnluDmTFPhryvStHLvzQ/7p1SrjFE52EkxBySe5
Gg9ZZX/A+POGCvq1ppUxWmZux4GZpmMZPoxm9i52PK0ylBDKGC0DGVe4ovrIwUQZGYE9PljJ8hab
7JUHVwWVtj+b7pzxJcbwYney7yJC3PQUXUIVLFUrqIx1SHtAQa25M2fQ9AsucK3PRRUrjb2YJhHS
5UyPuOnt69JdP+g1rQxPOLKAsAl2jXDs1jt/k9dhj+1Gr3FlgIZ8JeZqF31kNfO9Y3U3vTlqPvf5
Jf+2x+0zqhPeAjZg8ILnzOofwGfoHeJUaRF0raqAsNJHHj2zC1GJ7zpZvZX9+tpXqIzM0ck7I2/C
jrpNCi/DLh4mI3zS629laJom56zaNbsoyRxQ+KQhwDIx4Y3oNa8MzzwPkY3lknETghcPJs97X2bm
pvdGVSnSnLtejBiui7awt/fYGu9YSfWq53jlXn4uk1EHjbs2fC5NKMyCuVYWuPGCcH4rquKV96rq
jdDPmiEZFPR9ki7+vubyLILu3GnWEVS5kSymCVRP3EaBMRTdfl7a6ucU+ovmoVEVHFmVjc09NKCL
pHI4kGROlMKQuietT+cX0vO34YqZfw3MmfjhqfSwD3sIvx1Ov3rzjJrTA8rH4ha+bqNB+AlQFnyL
Xwu54jnXe3plzGKj9PoF0nfUpHmzy8bqaS0tvTVP1RuVdrNUhj/R73XQXkgghaelbNILvSdXhuzs
zI5sMaNGeexuz2YTJxfcmbaFXseogiOHedK1AWJFYR13w8mfoBrv3BgUkuYPKOOWYlzR1O1MzzvD
ctn3wROkQM27eVVy5BeVjQi4byNfjI9EdD0sxfio1e9q3hdZRmDdAMxBOQm/1M1i7VIBSkavcWVZ
7bgyD4ypas+sveCLT1HhYiqqWe+TUYVGo2msEnw96HrPDgFJzh3kGMM/6j27svPtJXDrtqR1d5bT
zrXaq6J+S8X06yb0D7teVWbUgYFw28BuIliyCRCOqs6ZbKBDFPukCpPiomrl8jhVQ3npDI7hRWOa
du4HLG5+d0/deegfQx9kXkFdsrnIi1pAICjJM7lL1i4wYdaJvOufls42pr0pAUx8bdLU6PYeG0v7
YLnctR/9dgKIWFrcku09qtTr5dQZQR7Z/pqKy7ghPBdwHbcJnwyUvfJkOfngHxx/pc2lzMA3JSAJ
Btx29jadKggx22GYyb74skIhju9H4Rn5t8Fyuy4KNhuuS7/y9x7acXOPpJJD7q99mzQbT/rJdJFY
TRLeeEGNcQuftP0IhH7ZzbbXX7bZ0BMT1ISBPC1VOYvD3IvEPUI6F1xhk7ki9knZVg372TCU+6DP
HOKamwxI1FLHeXhZOtYooo3eXkCrFfPlthnVXVFyto5QgOb+Lo/7eHskzqbxP2l9QWrsVFdnI/r2
sIlCLtt2rp3fpFui51ohzPnlPsHkT4Mh3DaRbNqYWHUTtASZK5nm7k+VqlWrmLxicprIc8mHYubf
2YnzVnjrK1uQX46A3xZZh7wndsFlG4F7+hGL4jH2M81OV0p2M2WkFWgWw3aKoyEsr2LX0rvZVBVq
7oysxuL6KwLVQQSOgSs+LK23Qutf6RNVotabCUEEVByjxCZoai26n17e6+1YTeXslOPNBRFgNtEE
YeIO+xdwMGes9OZhNZ0S6IgJF9MboqQvxI1g842vYBo/642ic3/99q30VUI4EhFxUREk08c+6DYq
EXUw6i1Rao6yVWfWRihPG3lJ5RIJNtTTtvMNt+gOes+vbGzGqltiIx2biELVz6UVV64x6FkuINq/
7JuWbIeZ/KgmSs0QHdk4+Gu5d8Lc/qnz7BACXrY/u93mzJPdRmUXEmLjgyOlxk5WsZ4WA/L4yx9Y
2rq0zDVhg0CuJXQLEqCyLNPbIDhq9mZLDkYO0JMkLjn2exRl3r41lrfCI/48YB1V7LXAfBncrG5w
opbllefM7rjzut7T0/c7amjekNcJQqaGmaye/Ku0dswvnGml1lUwseUve95fq+6c1sMpTcbrZSzi
KfJNQEx6H46yOtlOOYXZeYLPsyrZDwvIsGkE/qbXunJ7YPXWOhGi2MD1qp0fKWrzH4BnKz3lJ/a9
l13j2k6dp3nRRq7nz8ZlEdbW3oyXxX2jdviK8Y3j48sfwA8ax14Z1BFhZk7/AXz73Oxjv7bbwzI0
xgccYXeGEZb5gV1cEe6TkMPoKTVct9F7+6o+DCOtd84YAEQouzTYG1UOgKJKa2BrWq9IFYgRJLFx
ZjnPTPFoxddVRtpfJDs5mnu9H1CWtI3cbSypdh2ROZkVABJzMGc56VV6exQnUM4u3rBVfW3zA3Ii
WR4E/TPq/e96D6+saeVYyTGctjpq+3rYk0D5cxtd3QdXRnbSbdYwFD6RsaY4lXZxZduD1hUAReGX
H25lGGayQBCJRjEP++Kct42R5L1epyijekzLPrGWuY7iCeoyNNdkV7mZ5lKp6sQWP2vqmjcaZf1q
fKvyxfneGyw3Ws+uCsWGXNSNIPogYrtyRxjdddklWlUMsmxe9nmyUmf0+oYw89VOr6yyD3YE1C2R
3oOrC3DhZcFcOFXkFEGT7PIg6K5S8o9SvWGqCsZIq2scrzaryAeAvu/C4KIQltRbB1TJWN/WSRKH
WR3BW19uhr4Se3/M54e/d815oP/nGd1RdWPhUhBwYbG+l5vo2DWbQxIeS5PQm6PHwajW22Op2h3w
HHHcjn0ZQTr9xkH9tvLT57//Ba/sUFTpjphNSoPYsXAINsRSdMM0/1icTq+S5HjKLJaxV66h/pdR
2AYxtztDcFl57qQ3pDxlGmtsYiEAz5VRnKSc8S0bLGmxak4Hqn4n9DZfuuTvRtYyWvJQE1ZbE4Vc
57PWYRE60MthG8xL3LKNKCMr9eQhSEzzvsE8pTdXesoWRXoZJ/IFqGliJWtzlZuWeWfbLfR+rS9H
FTYG0otJ0EqayARP3e74ivLzfG/+T6Di/1G26/j/sZJkwzlzggnTtR+n0XyfWLHeh6NmuYEkGQOz
59m58nUPWU99iTTdWnPOUXq+ZoY0CqSqR/I34vezNNrHOnX1LHZkBb78asqstibTJoOdjQEcQyD9
0ZiBiNV6q56ylLRceRFjdR6wKVdlTRc8GCLJ9DrmHKr2+zl9IiJHTjIrka3AFdvjiO0+E9nRzG+0
/wsL8Yf5WBWWecKxV8+bmM28ya3edZZFIFVWzF1/4iA22SeYd95w6NxybW4MyangpvXzrvpswzs9
TSBXL31CQQhB2uIJ/IE0oDtXtbva+6rrJBm7SRpv30i4yKZT3bLm7ic3X7875H9fz20+nrOh5pMT
T1A0AddTfDarTGwfCEOR+QORrJ7xoc4CokM4sImN/9ov+9RE+XmXt0BZD/zfQ3br2HEz620kVUEc
usbOPhuSj0ls5Xdg18MbO7MTzQVWlcQ1RuE2wpyLyF7NH57dPYRWcq/1LaqSOM6asjK8pYicDZ1t
aYtLuxneIl2cDwF/+lTOS/pvd0bTZFTJNqxF1LXANC57smOWQyhRPRwWTggJ4RlemX7W+0uUZdDq
QtcTs1tERmt4R0GW3wlodfKk17qyDKYS1LbTO0U0NyI9kEL+PObk1P+98XN//Kmf7Jf9ZEH8nop+
Ap5eTtkjqmrxLkiT9euaW8Ybl4Ov/YSyDppx6Cd22xVHEsPh96djR+46wHYu2y+zBUfbG4fq1165
Mi8jTyAdwyuJOs3GojhN7mqhDjPKI8FHgb1H0a15q6SK6JKUu5O4L+m02j5D0L1nJiLNPZUqoiM2
zeIioC4i0pe+jM5yGh3rvdbLVkV0kN+JGsKDeyiSzh8vw3JwT00QUvf3krk0tRwijlDO5S5te1nm
g1s/k/7wuiefws7Xs7Y6KqtrkGGXZbLPI993CWfxmmAXp5bmYUUV0s0ZV5HOZKVRJgJxamdZHYiu
0jvHCWUgm15rlaVPVIo1Z1dm7OxE42n2uTKMpWOWQzPS9LaJYxx2pyqz9c6HQhm+ElJZNoRkmxSZ
fe27xnXnad7iqRo6ZIVnYG1Gdky+EIQ2DGNEJOHj3z/2V44+qoQuJo58lo7Bx24lw5EoE7Ej9UKc
9FpXNlJmWPSxaxpZ5GdDe43q9blLpB4clvTal5Ny4vmJMdtTFpXSLk9TONYXZlfqSVHJpH3ZuiFX
6oZVnxEpmXeHNg1uDL8fjnr9cl4Eflt319zspsFpwsNYiWwlWm55IkSm0LxUdJSVNm3CsTvHdh7q
uaN220QEnugt4qqUTqak1BCOlML4nEgGmWpzv5XuGzPvax+jMj5n1PkbDj8G0TCTVBH2ezL2NKdE
lUy7AekZ5rGFqB5Ucl8TlkieVE+26U7vnSoLa1hJPBeFG2K0ajYyUcq4v24g3ev5IB1VTTd5dVz7
nRMeqmWj7PmACuCNJ/8lBPnD9kbV0glv+3+cndlynTC3rV/oUAUICekWWJ372LHT3FCJkyBAgFCD
gKc/Y+2rvX3Orr/Kt6mKjUHNbMYcXwJzqkaeEsBXltu4HSgGjBqYbX6FU9J0aqnYCXCWy0APDNW1
K1OjpwssLDXbjrMX8XzYddKkv4acpsup5qTNP1eB/6i7UcKRHUVne2jz1Rxp7WD6G/Wf7Kt9dPgh
ISW7AiT6QMIgobJwXzFSuf6H9/q/LOePuhsfgPOAp5U9bHmyF33cg/bYf/J8urqk//cjhPaeRWQG
rG8HHKYIbvsXA0vyySdP/+cPB/d2AIyD+EMDxXwlgpRlnGJ861M75aNkYof0uW4XHKa5Tn8DK/ky
yPRzI5Xko2JCDsjYJ535QxubGIb+aX2oa0hnPvXkHyWhazQnMIEB5BO+p665tCTmIJDY3o7V537B
h1tnbMHt5Vc62mokw225daA3SsoS8v65X/Dh5jGu92A0aX/wk9QHYHhDpUX2ubbHR00o8gdKNBn8
Ibma0AU6wzYgyz/lu00+SkJ1vmS2dvjhi4fTt7LZXEwAFX9uxacfVnwmPawZ/OgPKcAZJekT0JVH
9ftzL/1DcDj1nMcxqR2AMXIARjTCNOGaxZ8LstIPF08D4XOcRcQdJsi8iqk3zYPKiXv71LN/FIRm
QWuSsBkgYYEWXNbvzaHd6OdezEcDutaEZIIqwB3gaJo+jcPa/2bxnn8uJv+oBgULJczO44gcR6ZK
+JzDniir/5MFz/+SsH90+VLgH6X9RPiR1YouT9IP7XDcWKrMMTMat+Cn3v9HMVW9kDpLOhxoNOWA
C6e0KcfVf05MRT6KqbSsAatk+OlNM7YVh5KqBD76z+ce/cNh1nf4AtAzmoNe9Va2w9xVdqg/d9Z8
FFMJncVuoNQclt4vx0HyFPhesX/usImvV/p/C9C3gTC2m2AOTgKEldj+dU86+slP+uHq3uWQ7UDk
zgcNHHE5qLUrIUn9nOyffBQ8jvmWOxB39SEaIlN2ux4LorfPOTdBbfQ/X0ydZcoASa0PrZsl0O2D
Kjms5T93/cUfjjKfbCg5m4Yfu27cv+6xXt+6GOzmz6xHiA8/PDsJIfEQKwN8l2Ae5XrG6zT5TzXC
69L4f4Po9KMGLEsSlKs3IY5ZhNL5Er1Pavz6uQf/kOn2SZrUAFzkR/h8AYu07BD4Obna75/78R/2
aaImAridEUeqByDSQ7cyeccSNfJP7dX0owJMW+4ROGlxFDYpOpECC/e5yy/9KP6CEdfsNuCmj0OG
UPiqhxg/J0hMPyq/AFBoa5nP4rhfrY/6kGRlJgES/dxL/xBwdLGSbt+mrIIL13k0+ilmn3MTTMWH
PRpTiIrIMGQVg/yhG6O7bGy/fO6pP2xQChshaQiYrinzQ3LKtMLctQyDf/3Uz/+o+Bo1SKnKT/kx
m0BahDrfZjfXUb3/5Cd43TH/n036Uc/VRoAj81Cz46Aje3b1sgwPNo+b5oA51by+NMMe5L3b6/+c
XINN9L/80g/bN9/Sely6WSFTWMO4lolqVaoPfY9dp44SODxVzNMAnkwxkhl3+9ptZswvAOMyORyR
WHf9UKi9XzYAT7eo/kVIgOxuBLIQoFrSbXsIBRIePd/1LOH6frF1SNhljbJ87guzqyZqi5iIljQF
KJIaSdHE8OkKKuap+aUBGfVJkfV5O1wIaIzpVG1I6POmAio+mLLfSLe+wEIuLG1BezB4YPO9tasF
ol2AUJcVYoN3O9ieumfwph9Qs3SgQ4JW5/GANp/GVw0waQN2b8f/DQD34rH8nC0Vg9yXFB5vqC8X
EBHb0775FdSlPiZ2/AXIXZz7YjVJnASQolkjf4xt1ov3ofEg8WCQc5/MUMDtq9u+X0V6Z70P21qM
MI2yoEe3NumrHIOT9WFHyyY9RGl9RZVzrDRRLixsdKjSZQd+NeELE8eW+n3AXNg8bWfY+I9lzvTC
7rvYtxyYTxJIKXM2IwrjA68ALwQLfp0bNo/Qb3aTbConkGKBz0iXtQEs2MyjycGqYznmRpb2VGc5
wkacJWzwN/hak2wLwxHZFQI0w6Hyw5j+nN3AqrDta/7u2x1ITW0m2j/sJuXsDbzJPH8gribkbq8l
902ldsyoZEcRfAJHhJ3lXt1jQoPje+m21Xi4Jt5F448xXI0RjQ3xtPfnjZE1/J750E5NOS0oBl9y
TCCJr8maXxHbasxAEmt4dLWBVF6NIcIUyw7RFhx0cr/4AxihSLgvKUUhLb2wfuRA+LJeHFkPWPnE
1jAYJLBbZJdrZLnY29jb/hAMzqgHNjW++7quaTNyLIcp9ceOULuWUyOzFC6xcgNPfrGS/+COjNOt
WHcUgSSNPbCsQYNyrwrBaZ4ignKOEFIKCor1l6TnhoEIWvfr7ZiGBFXt2MFbbUeb2QEZX8h4s8xB
yclgsgaE9e9UAet4NEue6ZecDgmvZG1p9xt1EA7iIiRT01LZjk72ofdxw75CnjUPx27LMSYkpnii
NzuN0v4uAbp3/9OOavJZBWjwlD3M2LTyMGq5pRc9JN38TUYDj1Mcb33DaAGwr9APMajxye+sA+51
K+pGDM0phGWhN7Fps+l7By4kLeF5H2MavQkkAed0oky91y40fVP0c89/U8Jm/Q3T5bss0V3C3YVR
iWm7h6rPcvznKcrep84s+2UAunT72u9xkgB6ip303mVY5uemT/cHJ+LmGKcz7x658Tk7xLzV8nnu
5bo/BcxIpKDVp/AN4NXViZhdbHDj+K9H50bedmwm22maOgWAOi4nc+tnkadll5Es/cFZmok/Sejr
B4yQRzdoI+3vmA4Zii5Q0NlhEBRVa7vzcAPIw7KfYR5EvisBenClFSYdv+SbVOND0tRtAvRx67dD
NMtuPYvNxOyUs7WPv8Ws7utnOYtGl3pzETwRu1hYzKEMzC43y26pubfx7uIL0UyrV5A16unRU5HL
Yyz7Ka/c2i04OwPlRh6hn07M/SwW9g70PBZ2jSpNeJRrbHCUyGkNB0YnZ5oqRrdque07GBwf6waY
0mKN8qX5KgElzi6D1poVro4M+y2l6HTZjLYHfJaPSR0DDpSR9WLVYF3lAgjPlbNjClq62oP+QZzA
E1QU0GLYGa54ijZqrCm6NbLjYbxa8hQwtNv7hzlgMO1AtQHSN94CA/+sGeHLCRQEu0e41PytsYXz
sgObcyjZEOj0bZsJBesbcQMszwrS73t7CQ5Tsl838OlMXcjZ5SvO+12HaSo6h2s6FKh4L/a9T5xr
nhe5i1uAMgxuhR6WNeJZ4Uddv6Z23hxAXES78zCGdKAFBkBHelIiEf1hWRqiABRPHN9vw2oblDFX
8J/EOa43BIoYZ5PyYsFCi0BYbUFPZrQ3wKhmzEeVjZdEVPm2792biXfSnRe3B3HywxTV1RzSersj
QGw9xYnt2heUktOtL1qlnDjCOr5xN6JHGvOwoRTBj1nf4tJzdU1niL0zud4NTdz15bSbxJWZNnmE
4QVj6zZghG63ybOL+wETGWPm3FO7xnl6ntA37h4m2N21c7FswB1LmIsXczAiuSREWPdI7RyNv9J2
5eqOKWKx0EY5KPmHKL5jOQzwbbOHqeHtcsRftnYHOvSZfWX9IusbC/44uWCSFvRcb1KQsQ44kxSr
ADQi9d8dfskwNreyo2c7tVfQMEhdLRYKh5nSjezcps+6GwiEwymExPHBaqAPi8VtY/oyRoLfLIMS
b6C6o8YGm3Raf80SqaJ/kNq/XEWvZ1ippNsRqNX8BfLP9d9k5zhUSYQLEBTWsf+nMVzzNmAMg54Z
juekWMTcb+ckjN96k3UV7JDbZ2Q18Eja4whAQmX2IS/FmmLpAyGrycOi16XUFsHaU5+ibXhsXJRW
oWurFK6eIKGPS7hXe7plVdt2lgJ6PvPoKKdIl3IFDhg0iRjLYAiqjD3d7U/TpUjLeAcjldIhF7zv
HOY+n2QGN8UKMqf6NuAf7vdGNVWL2Am1hbQna9VlZvveG9O4csB02HYHS0DySxqzFlnH7uXQx5fF
2oicMGeryWWGAusscp69gLQMMxgpsOu/xgn2YiHSaMF6ULQE7R4xmejascKpY+eHPfL8sHAxlj6u
73QXDa/w7F0ec48jvqJqIFU7T+97LOdiG+r2J9gq3V0WNridB4sq9LlnZssQcbh12qrYUOK+zUmD
8VEEWjuFfaGD4yC8+nqsg2IKUfY1BSsmrdqgk/GdLwTnfYTxt1vdWUjWO4iGm1tB3Lr8g74GWHaB
LitY51G60FueO8Ci83EIx2ZxkC4XEgb9j3x2TJbzGkn9RSochj/JNNSFsZEmshz6zcNRpQaNfAL6
PNfNzZ4mzoCILZ0/gUU83IcBweC/0eVPxO1DUo1d0gx4VRIj9UpEc/2Ual2vR2h1x/EZmjXXvcA8
gd3JuK2X0zBv2/aQw71BV2ZFY/6SwSpnKQafhrQg6zzL7340TfyzlWR5BEt9ftLG7LIIsGC3C+q+
+8rep6SdkxcHYmL0naAVFn3LGE5S2DY5RzFFmylGtzJvzZKWjQaB9ka2uynn2ecoMTLv6zLf6XLk
znfdCcnJru8DNDFPApdtboolDJBaNfQhFcNYbjmQhqaGLA/nty+iztdQekpfpmbPDysT7WUDG7sO
448ByK8iX9twCdDRddP4DWq8rdzIlJWpzHoGc5MAXIKZhML1hYEu3oEH3xm/VY3KNCJ7q8HqW0Ry
144u2ippZHymAVLHrUZTNBuZOySY+y2VMnPREgrjCMPGV0S9P1lPH30CMEPisEWz7Sp6HdIV8Sf7
DrT5/UIAkJ8T7IwkiU+yV8tY7l2Hgn0UZy/JEOYLIGC9KZJOkVOfaVF6TIk+2Vjxm6jLR1PGzfSA
PMMtp1TllC34ZvEwP2g5S4yvJ7CCPWrRqemegE8PCjTw8PZWsIZU3TS79UiTNlsekzE2MHRG4158
zfgY5HFRQC89zakk37kFNqiyAFALlK8ixx62UdcARJsupI9oaJLx2Tq2P9JMqeSk1TSBF2+v5Ysx
w4mLiQtoIPlpSTRyk31sxG2NI1OvJc+y5mmDsioqV4bd+2z3MGPgHnPVaShhkwmiO2DTrX7sLWqY
eHmNmg9kw9y2OmIEMjnwmoxjZeI61WXSSpXcZ15fScHMXoNrDjW5bErBF5pWg5/jxOOHYGZ8HFx+
6LiCNVexD5gu/aoxQUneGsumOzN6hPWlbLqoTDpYD2Lp8nUp8sBwSKQe3hrnhgWNoDIHtz0pGodO
LnwCTABjiWSRu7R4mPiLn7Axy5Syueo3Cah3v+I++UFjE5ZjmvcqAQPHwFwvyVrCqy1X8l0stCks
Sfaj5379Po41kOCFoXVnHzzUejjxDEL69oYABo7ef7098u0K3t3NTm4t53184CAnrQjfEOpWZs8I
fQtqiRqAxEfqvnpVJ8vzaHxSoh0ypz83VYelpGsbVbqXr2L1vlh09HfrMcU1oetbmLWTZ+k0jF0y
zPUj2CPlvjuhixwJ+Qwlev/iTJye0z4Np3Xy4hCGnNz2mC79phBQlevW/W5gZP2YoKT1JJOUNcAU
uBcalptpws1ww0Oz/Ul0l7zNI+XynLYSSu69s7u4n6PUPMUB/sOwv6f3cA71BWcbXFR8vJ8Qtsxv
DUpO5mmJNGYe3JqXPoLkoo7oG+ejLbaJ36PzA48BQHGJKWzc3OKIWy6b4ekrTvfm0Kcd64thWB20
N4CdpDREZRNAgKh6bB28Hx9wZtTtufV5c8DCADCMNdvNzvgfzhv3JUuz7IbFPRYcUaZsY/ZFUTO8
JrtaHznT3Zcm1hZCKq/6HgD1uBXBFg3yt+24AVgINPqSNm8sWfWN6zYuqm6cWTnsfl+Po+nozQZB
bvYaIp6/NCoQgAZSN+bRuR7yJaiixl7hMH7YZPyndfXmXillbCuWdlg5xMnJEraqvTpcXNS27jAC
4ibZNFjR82yxytaWTF3VsCWJbpYkw4g+DAFCfGNkUosHG63WHRc4V8RvO1MpK8WWLe7WZ5o2P5GL
DTOgGWmUnnWr2+yuWxcFvjDo8zhaE234G/FKx48z8UQfYDyyjTDZsExepmgR6keEnQkIG91a2lax
7aQrPG2RXAnn87Y0ClF3KGoSEaKKjW6+fV85JfPdsk7L/huYtYAAXzpOcXsrbGSqiw4jcN0BvlB1
ejJctd2XNUE16zCNGRmOLsfBVyFHb/LLfBWUHuZ8SMkjxsQ6egtFOEmqRKxUXBIMAq7/Wtyiw6O3
juu43ESzyBs7WxKzAhY5HPHf3qVq+4JiT56irgMR8n5rrbI4ieSYI4bSA7b+S4/yS/jR015csgl9
NmKHkP9ILOmjnwO6tCj8rBMFdxNtFVlidSDyL2q/9CDAGL9Wy9AY/o3BpcK98SBj/t3aWaRdRfM5
QrBSjzRaXljYu7UpojTNCaKc2gylqIlKH+zO1+1fBgML9ce0mM888A7wyudNyVXAQoNO5gnUctqv
h3GBX/FJtFE6PTHsT5zBMTHXAAF4pBzlbznCkOLckViGM+llHw9VtpvVTIVijDUAG0zIqJG+dHO5
IUhFYI24x4UvnUOIGE6ib3rzpmw0Lcepi5y4WCs8xRfbRTDVnKp1+dkLiuk6Jnthf7rQz8tRN/EQ
laL3yW07NzUrZ3TT3d3WdVmDT5K3GG+16BuVRi8zMqyZwSDpze8gj8DaYq7vpiadT6Fe+fNM0s3Z
wtF914+bUqowIMQWGHNsPAExj3fTcQsc4UsDqK6/7MSi5CCFzwvrAuLnwnkX7Jc8Cbn8twDWww97
H8eyYgF2XlPRWFBTzjUSx7sWZnNYdSQZyE3dgdJ7q5tt+iZwfJqKOJclqohb6CberNq7CCnXFken
dce6PuUpTfIbh/um+xUCaU9IahPxY0J4n8uSiiZun4FXkwiDumRgrS+wyCgpOc7pDfWJCKOgey6T
9oF3Id5Lgw3/2id0OKi6ZSO2Wu1vphg1uXtU4Ah94uPK+puwGPEbtcXvoL64lAESxDDUMIF6lD6P
aVP/hEMLsoxmwDHZdqa/dy4WmHqAZU64qJzLUu8bEDqYCYnPbW6Iup8dsere1N7eeq2n7heY5O5v
NPfWVquP8BmzNX/r/TWl6Hs+Pqs1C28MEY2rmn1G4gmlnlsLFfLhiPF7wYpOhwbBCYQ4C/CNfEUH
AiehRcXSdQ8BIyqAfvJr7RJWBuatD3tepBQzFRc0h4S9IzOfoyeSQ5YKmVs+NstlYU3jFD6K32IL
j4K6aw9rTHh3DRtY+6WZW8EOCUZf5n8rMp+ljCRqsT9h4AEmsqHcZocReV+KpdmmL6ZFcn3axs4W
aYcDVBeLN+AyNqmX75wONn0jwcul3AabIHXPM7WsRbdwFf1o26T+za/B0Jmv8E143Zj+63rlskuM
KkfSlPOQ9f4sQLnhpWBm+DtRbNmCA0JTAnQTZwclMv5f5eye7HgJGz/AsbXOkJfzmBzXNA/5d91E
AhP1rahR647EAK8vq2EuUyECGsINZdP0rtQKI0PU4mQ3vsF7UHQIumUg585l2x8Ug5r91qi0/jtI
tQsK5Py2pHeDDNn8GtUxo38TQGDoHxRLJGp9XUPvxGR6nB2x3Mq0SebwZESdawzPoVuaNayJn9qI
MfRnENTEtzTAIvcoFsPSanV7TA4LW5CHqMGvL3D5TrJv2ojlSxRl9huv8+QVAhK3n6YaE0TnaEKp
Z1XDuhxYxmFRvXeL/oZ33t+OSQ+hJuvAfIdrTzZdJinEXFKNnK3QUd1/x+z5WswUk19aZ4HdmlVH
TzkL6z0Tu+THqYZpzkHRbT3NAKWcEq3iSwYyN868kdg3iQRme9TNhHn4ZYGDVUFnZKsvwcO0+Cdc
ZVBpsFvI5Hc0O+A0xJYN7yENXYdjQZCETIhBkAyhGupe5coQkRIUxxBctXFHIxgeAytRGQx20APl
DSqBwacTyDu52dtTqmP9BqBA1z+nfIKtwQqmyHOLBylIew3NSxzbmwuFQbWXPCIQzLOSaDzO6zTV
YTp2c93JMs1yHX5f1duXaVTDcLvm+a7wO/rIPiNVDuqRNHm4RWTZkiPnOprOEAXn4QuaK+MBx8Q4
Hg2lna1SuagEAlCwiA9TiHGIwNnoBt8CBbZa00mjdhQgw1+2zT3bSHZLOVKfqJsoWob9BEO9/U9E
AQIrFGCnt80+rdg+Ncfr6EN86EXmkWG6cEOmBCGsbMfbTUv6DD3+jJkXOJaicgfrEZLl9fdox4DE
kWPma3tF5XRdcBHZOPnjuGnSHFSnfketyyqvx8uInlv7U+6zHUp8KVg48F4iDcCJqZahlHOt4cgP
Oy5xD9M/jkpNYNpf1imb+SkHCR403nphvC0iCiPPYxDkugmjbmkaZO4z8jYcPn3V7VaEi8OYkSjS
aXUK2xgd3L8ed2d90cbFTbXAIz6GtnhIs+RtyhChVUsQRpZ5tjBMrzm29W8tg3dRFaOe0X5XqM5l
xTB6KV/jdcfp0UQRS25Yngy0HESq0mpCfXcpp3FBsbaQbFubqsNkYvyY6dnwL0DctEuxwddcH/xW
U6TC6Z4hghE6ce+RASekoBheEl9AZ1ryk9x0yN8Z/qjwzSJAZXfUJiovM5X36ZNqQgwbcI00Q7Z2
GJ43WFL0x7Sz8bAVFPYRC0ryctybIlMOhjFY1CuCwmnL6xl4dWHreznF7X5Jsngd74VG56FgmgQQ
ALQ0f2NKWvmQ7vUIcVMd9+MZKIYofcLQZc6wpwzZAzqa46aPIJIGc4RcTg8l+oTU/x7DYCMgP3fH
L5FCbfB7rIbrF2JIqarECN0hqUeiNzx4VMT7EhNDzvoCLlpJehuzlCKdpS4azy2UQ8vvkG7CVjVj
tTsFnNehMlTr/qAI4XOVgrHk+mI2wyaPyDAUUuUMhoKQE6sr8A78v6nqZCvWm9rFOS8x+dQIWsFb
JMaGausBCg0096fmhi0r2RGzOJ2dtzGboD+ZEdsV6CwkfYFp072rZiwDdcxWn8x/85b2KkLukGSO
FA2BLc8/3Q8KE4o9er4Ol+mAODErI2XEiaU63dZLn3DC37wBm+guoMCwavzhbdZliEFWMj3SvFXr
twh/jYgKiSrI5I9Xf3Ykvgvfl+zBX3P22zqa+hXBFxTge9FtddM8bkNikawYTxg2eNajAJuX6B7S
4IrYDmJ8bzfk8xAIbvkQ/zVuiWYEAzlFwjQ5DJAv4C9N5saKyfNHisOjQajIu/1PL9Ff+9l1YeqP
WZONEQpEsyYj8N/MtF8yhPvYy6nIM3rUCI3mv1JnNPDCJQL+4yHPPP+aoNjcAmiEjpb7LWBQ3L/p
yE/R09SghfllEd1s4cGxcZWW+TLDqRuDoNqoixzQycUiyTQ5mhyJDzuADOrnW4xZNzSUO7qi0wDf
QZO3eRVT5vht0OiN3iG65uwOYVFmX0bV9eYmb0iYLpFXzfCTxDHqVuwasx39NES+UHkaorsphmXZ
l8hb3+KMA2mzFIiMx8PmB24eWuswujXQOF++7gq6yJLHFm3LlqgRpkmmidw7Z1bXXwmKpmU6gtjR
LftNtIMYj5AVTp3qEnRDNsRToKqXSb46f96mUZCzQd8onFTP9vgtkY7Sm7ZHb7vU8QBJywHDyLFB
0WNE6woNLbvS6DibNPUlYUMXFdhz90zba412pDB8OcYJhgXmYxsl6GCyEU3LrVCABvJim1dNKyNz
mp3d6sV+1tkaxSNMCtPgRdGTBvQ/VCWS7o4mxto3asEJ+Js3mR/uENi2+VFR6cVLCGg2VqpB3Rvz
tpBbP7XjqNht3aixfwkcL+Z2S3lvb2IPSBQqeJi5OPV22+lT5/OhuVk7I/pXJHoor6KUjmh5RqmN
D+jBZHAdbOPSYzPrqISbDdt0hc52zsWxh9j9asqd/4AnZ2yTUghYug6HAc1N6y8IwAxerMs7bZ5w
T4/ookBehuYwYjexvRC8dowLCir7/RX9QFR8F+zko9j3/A5JNItu06hGab1gMfwY02tjmqenuGNM
n/oun+ndriaMbSfpNrkfofUCNe3ewwzn6Bq9brJIApoT6NqnkBHGs+ULbB/NYH8OS8bTpwlGIjY9
Xs2LE9Q0VrpwFBd2sXSlGELoq20wV0ais+yBmjobLxnsEsJ5HrUnVbNserxLLZyXirXu4+SS7ZqS
u8gmSXREv921leKNQMKpZ6sRG5GhJb/WvPPZbb033fqMTkvm0EKStdn/kJGS5rfup1hdYoKx3Uvc
hm2+h9mAcV8V7NUR1Yw0W++SLLLbv22mnb5rFz/kh91TjqKgQCBSoHnt0SdsrYVwdXbZvY8HG0q3
AYJ7MXiErvJ7mvYl5jwY9B9ZdlXnLvwoIIx+UAso169x6Bt7b9yejDc5EI779TvnNeZ2hNuWsrV5
1v1GNTFCSZbySFuUzZHJlHbEOh8OiKl7XI04Qq8JfjA6PIrILKTcoigx2CZ8Nhj90fT67oRG/Qox
hKHi0eaLiuBS0ObtH3+9Gf/kHgVoWHXQ5jJPYkvQUEE49UKMSZ1HrI2Wlim8ymBOEgiYZzl6BHFF
UhpBKUaauX5IZe7CEecnbD0XNbbLX9eter2b9nyg38zqWYasZe78zYYi/fqN54NeHq92pORsB18X
A3yb5gJhaLNWI0HTCpctevFPfNtEfmMlhmYe0O4bYCeCoHhHTWvuUa6iYLBm1P3yPpp5gRm5NKDO
r3tU8swsn6H4SRAKLeCLP3cQ6eJCBC4GNqRi4bV4y3UsoFMfY7RmUfqtzTy5osXoalZMHJIYUkLG
YfxfVJAa1IlRqYndL5Qp9jYqmEPc2hUUx6vbi0ZNGFwqwFtAwnlcMekMztW4Zkz+gFkAujWFD+Ax
zadhcbTtyjDDCh8BaMxWmlSGSKiSqv9jjYPTdET5Cf1W4soY4jYUNrmb6xKe3+SV4H9Ht0uQjb4I
+V8VZuTdK7oRIyxQH6fUmv/L2Zf1Nq5j6/6Vi/181UekJgo43Q/y7CSWk7gyvQiZSvNMSZR+/f2U
7nuQ4rasg2BvoJByyhKnRXKtb1ghTTA0gGgrnrL7v14jVNHXerKF5rwQS9WM8sYZ+sBwUXbNmqXp
QcfgZ2A82UfR7PUszbM6Wan2U6SfzHb9MzibxLYwEq0VOHQnKy28Y8hWhMbP2GCUSQDlHNqdthda
1hr7o4rskd2qNzXCdD1DR5/QXqOyhSJyYJQDXImaiILlVwZ5yK/STsmhiFkDaIYMdRvB4cKyS3oU
NXK2uFlFirpAoQTjdLn7poBzEkbSF0h7h0plrXMY8ybLEJSYG+BgywUOaiiiowDOdpefNIULlCCT
VVljqoEEuoa2RWnd8z73mmXh44ALIYR6FNqFuE6C46jos5kensALy0JbEaCO2EaosTYZ7GU4FJRW
JZLMMw2a+HZZaKuAOWVtBbYBEFT6FlfkoWOF9zMctay0hfN5mRa+Z6xRecZNoep3YZNoP/xyCSzJ
CeFZ3pjGGsnnFTDIqHgQpBwvD/NUr0hIZ0+grGjYobn2VaXGZt56Dgmw7f/s26XVTuNCA9AN/UKH
FDLT3IZh6pDfX/7yiRkqq2yZFWqnhYgwXQLLph81kkndQjV7CossRtPCKRoQC7agSBnFj5wmkVMH
nvUbCSJgfmdBEctYw9nXeNTLqj5EBHnVyw364lieweLK0kZW1GvIB/n6OmV2gNSznfUdqir477Mn
3HzQceTG32Q6ycxNWESnaAhPBDPN2Hp12AS4pPjBCkajH6LVgoI63MJZ7N9v919/CC/V//pv/Pye
F7jl+wGXfvzXKU/x/3+P/+Z/fufPf/GvzWd+eE0/a/mX/vg3+N7/PHf5yl//+GGFAznvb5vPqr/7
rJuEf32//5mPv/m//fD/fH59y6kvPv/51zvKLHz8NojcZX/956Pdxz//GrUg/uv71//ns/H9//nX
AjmjV/nXP19r/s+/gKT4h4XUM6XAJlralyNO9zl+Ymn/MFSiaQaBw49O7VGOKYNxb/DPvwx8hH2Y
qKptUAI5CCzFOm/Gjwj7BzFsYtkmgyLd/3+j47+nxr/HAB3wn5+/W9qeXRJAD0qhwsILJ0LhpYsS
4gaoq72a9D6weij1lq2JQky6/NYVZx50dh/Cg6Sw0SC7HaLQULoN7V+TRqzDmOKibaiOOXhzpH0y
7jV/Ww94ihQ+MJq8zAtWuIVlHhEFddcCWm2h5BldFGXvo/ptAVjTjldSazFYtmskye+ftXAMmN+W
um/R2DRGImjhoTDHlfBGAJW+CGi9beaouSPN5lz7pHAyVACtG5Gmu4qqniIS7HoWHNS2uC91/1lD
wiws+hXOFJdbNEpMnHsa/bNFLKrMsET52lVgfKaKGHC920isU6+7igoAEOf0gadaJZ0cAJzH5U0V
hhuHxquq11sWhiuiMse2n3ByvTd5+Yv9iHOIKSLRLyrAhUlpWLqrxr2jZT3ASgD5DS19v9xpX+zx
M70my4F0uWlH0PLV3b7I40eF8hzpJngjAzX+YqsCJzGmGauOCrIamP87zWq6TbjyIgrAUa0cdnMz
LzK26NyLjMP6bUKmuNjXnsDwQT1xWyvdUrzD40EguQpa3ksJSQ4NCoq5CrLB5SdOzBdZTcRSaM8E
Sahr9OZ7QADGqZWd1uCCGyVLLuxdwee0RMcFfa5tUjjJm8HvQS2ibq5wwBS9QF/kRFG3lKEa8bPW
SLFEhfybD1wcde0OgFTxnAfDztTWbRYv9ewweB+XHzPVEilscFJZluVl1EU6a9HHvr8cjO6m6Oic
1+iX3Mq5vpKCBux6lcI0Os3FdXOFdKKTiHXcfPaJcCz/Lipz5NCSpQISUn5j0FUe7VHbpObOByek
Np6MDhhXc5fx22KEnUT7BCUKK/mthWLJqj2iAD4F6Gs7/tKwh0D5TkSfyEkt6iJa13Ohb6qfpGAU
twaksFrC3DgNnLDNmoXVRGLMdxU/uU3gpiKFIT4glY3apX9Us65ba1lsbXOIQswsjokNUJPiDnLQ
XiW44h89u8/BCkF+C7UTZPT6rF3xYkb5aWIJygonPkW9K+IFc0MMBaSDIqfvBCT1G5Su4Wei1rt6
zlJ1ImrLiieA2LSt1VbBMQUUBZUV8AMS9TEwhmvWDU99pLpgdWMGzU0AOjEDZOUIBQQnw6oS/5gx
5dYj9ZHFA67PHHnrpjVUvmCBmTVOTNlLAO2uhUAGemUMpNzSTLmq/MJ3srJd0dx7RpGqcxQg0JD4
7D+BjoNUFg2XQ6CBX2AAUBMUyo6zCFQBpZiVwPtizZ9ZiVSKWoaWmCrXlOSogFRTAkFKlDwBRMCy
thrLfqGOhcrF79LLgC1bewPxrofoKWrVeN2yJyUeFlyj9XXRoUR9OficT1Hg2ClFnzqutFDRVe9g
8nVY3KusXRPviB98O3Da6CYk+iZrdpefdn4J/I0NajS2qVt1oxxIQXFUyctNpge2w4rHQnu8/Iip
OTL+/bc9D5stMKKah5ykqn80PduIAISLvDR+RA3XNSp1mM1yJUnAJHAzCkKC4vGTGs0ljM73z9/k
OVjcCKGlRuK2SF3fDLRUVq1G2e2gmqd0mLU/mzjzyzodYCSY/gBusqtzf08EWRrtbWc+AqWxBtHv
J+x/9JMUTIO2ieOh82JX8ZJ6k9J2Dc6NOjORxs4+t46kWBoMitBJWgNqT0zPMUaGYUdnvnsigspi
HeEwIBuYR5GrdnW/L/JiWA0K0504wtKwcBg1ws7lPYpyl2fsxKDL+h2V59F4lKdwo2QxonuAsdtC
W28fhTOKfVMPkK54wAZ4ha7TyOWNEi4LHb7acfdUdYiQCj9dbsTUxUuWmCqgAFX6AG0AyAsAEsC8
6slIyvzNinV/ZQHEg2L/wQtM2CTp68ETLgmVzeVnTw2YtOSR+auRlDBDnLcjB4g2p0NmXoAmCL+9
ZrCWKDz97EHS0o/LUi1VwWPXZ8mysJIbUBBXZbbG1LM4yKX0Z0tHlqVSCIs7XWtit/eL0jE4eg+Z
fzFzypnqLukcpRpD12heH7u06egBJCMVkGfCl3kOFo2SMwG6ewC2ppZ6M+05n6UCkECKBdiLAXQR
IAdC8/xYDXQTkm2X7YEePmW4Kqy8ytjrjb1UgK1blYAvR8p1kd+Avg4CozVntTKxNciyVihm+1Wp
eJnLKbgeaUz50mZacW3aM5FjIirJajaZiaTiAKikS6PSVIHiafrHykOe//L0m3h/WcVG9SGMkeYJ
1KgNcwPl7jdhBB9CIcvLXz/19lKYUMzCsDyuJy4u39dYMyaZc1SfCECyIxh4xJFaQV/SFTqKkSFg
pnDcUFe91i27kv2+/Pr2+S1B1rIBIYsBiGGCs8MbkDSS0cVoZJWzfmlD47whEcrTUEItbG2mwyYW
kqxvQyJSgzCDDkMd+BCrbgMJAq2Dih94+Qg/s2FnamCk65tne4ECaD+eo1jmDWOVk/t6PZMk+BJX
PbOVylI3wM7D4jFNC5eraz2rlgkkxYu8jpzaaoDhACK4uQFH6SVLn23Ub2m2RVXXEeJT8UDfwCER
aCHH83Ylv1HT5pBn655cmdEvYu2IvteK3hHmCexxp7FjR2+1JQJmCh4UX4NSdYU/gEsVKNYqKDJH
4mRadz/dyWWdnWYIiaGkonCz0MSJOchRla2S6rntYlTOmVFmDsCGhRMrlM1sERPnacBr/jx/hhnM
k4cgYzh/ptdWQm8Nwg7AX9xGIb8GVXbfWiBWoPB4jX64PPPPx4W/SfLYtlb4ZV/jkaWxNvwKCVVA
CEN/Zpqfn35/0+Qxc510fqmzwxA1DYAeYjPo3WwB43yOCvCpP/srijtgaiAVcMDpp6FPgOsJxhex
ANVzk5N7K9bWhpiZ6xODgxz7nw9LQTBtlNqyDzCg/uXh4Kt4AAmRLeAiG8MQt1UabGrVBOsGS/hn
gyMdTkyvqsAgsu2DgEO9wxvdcKpeNIsGbNKZ8R/f/u8rmNrShg75EWh4gIR4UILkIwlwvOrEMQPO
TFetmZ1taopJGzjwQMB8BqpygC8YpDsCS3HisIKUvpiZZFMPkJYNbP6srqkG5ZDW4Uo1QxDWW99p
oVT4o2GQNXH0DPpyhaahj5Bky9E3gV87nri7/O1fp9wzQyBL4mSaLeD1R5WDD/h2qdzTBIkylP3t
O9Gth+AENG+U7iCJAcxZPV6r++yDAiokZsbn/FZEZQc0eJCGZhUbyqEOhxsa5bhAqOCH5wu985+J
n23r+PZyUycmm4zyCBsPHjAqOtJMhZOTsUFQ2uiuiTlzWJyYCbIVGhCdoP+GnXIQuQDvXVmW5qvS
z7z9RCyTER9d3PlN5bXKoY/A8BznAUBqc0t9DFnnJoG0T/tUA+TBxjpscIOP22rR+oMbG5BXGfsK
2OaZ+9zUYEvrPRG9knQ11gryxncgAe4Tj+3KzD/yutsUYO46jfV8ebTPH6ook9a9CbhcbKoC86q0
YEt3z41NBqIpOOADmOzpMJpgzwzNVHCWsRx0UGht2Bh47ARKh1R49pHiIYBLUeOArSC26QZr5nLD
JqaxDO2gfuS1PdIIh5LlK1U3duOeSTQK+nA2c6+fmA4ywqMljQ20Y68ctD5bCICtUssDoGGdN7ui
nqu4TNy7qSXtn0RtIN1Y4ylgL9yMObuK3+AJCDERYJu6+QBIpINjymI2iTc1ULLNWgsrJT/vdQUu
ZRDe0tb1qJja7BQ1XJTdQwF+EMKdAnLj5aGaCAiy8ZrZ1MBLMDyu7tOF35wIfwDRfWaQpr58DBTf
0oUtMyrIJSKcUa7fgj205FS8e/bMrvaVwzkTEmT0RwUJjbQ3rNoNNOsDTuAHL/SgYs265yRYw+vz
rc0IBz83dUefcbiJw+Bcj3d+GVx5qHsKI12D50lxbh6WkK/ZXu5ROkakc68lRRAK98BWLVruomb9
DPjsryiPt2pHdoNHrkkGlLhWA6vfjIWfEJQSHdeCrtp2lg8sMShlShGs4NcDJQgCPQUvX2osRuIf
Ey4wlXgZNvVj4QUzwofaRLyzpCBkJ2bDoMHG3QGyk1bRrn2/4oBeWrvUyO6NINy1WrfI03IrbFBy
iLbUgLDT1egps5Dg1+56ZLzaD2YBxl69BlZ1Knmzgm37liYASnfZFXBAiwISZzRWdmCpgEieXdtq
uxwa+gCY+yowNSjel4GT4bLkdAP4DEyvjx3kDmYm+Vdx+NyQSAcgswshy17llUuK/hAQo3VCEa8o
eI4OT1RXVYhje/XCNyI3tb23OiG3kLXessx+zzPT6fLu0JMah2eIdWliI8hYjuvcpi0inHXMCHk/
qDzk5TayCXj76qHp7Rb8X/O+pbCq8HqwIWo7cvQQTMZc3YUg+i6SHiR+DYQT3Dghq+EraeIoBHTE
mXk4MbKyA1ngtzWkUsrajVT/zSugwlCCWb4sveFQ8cTtKyWB5FWFWjl2gSzTf4nS/wC9blikAYcj
lg9UdOXrGxiy7pu+2sZGfbJaFZahvb0KMWhZ2UNHKroDmxmKMYp625f6uip1x+PmjBfQxBYp+5xp
gMoPgSpKt4NYJA/z33Hr7XMjOMZ4kyXLQGlPzFMrni732VSXSfG+9PXOztOodCH7gZBAN6BjPZFG
+9UAiuyAXbmyg3zm0Dz1rHHz/BYcjYLggKebhQuK4huxkBckkE7Irv2ag0lhoP6a/7rcqontWDaP
REadDG1oQdAj1o9+ltzaKTtkfgVCf9LNDNTEfiw7SAJdDbEQkVYulAevwGf7ZEN4m4p6w3h413V8
ptOmmjLG3G+dZnMf2VMyVG485A9hZCRrQN7voGcDda7Uz2auslONkSJ4yPrWUioF9xneHPq2v4lq
qEaBFDQYxlOmVO+Xx+WrbHwmLMnOkhYIpNoweMohtB9FdmvHdAtlyZUFMHlqvjXmI/R9kMjg8S1K
hkMLKcq0fOFpvqRpuGr0ewMuE3r7qmUdeFIw8NW3YHEsamE/m+COQETzBdZsi5iMsXWuyjixp8t+
laDNGYilIIvZfnY0i1zDZPXUO4hPDz/rfdkdUAnsCoQzTNE8gzsUT6/G1tYNuY6hXLgErOJy708g
iUA9/3Mu8XBowqZI7YPXJgceKUtmFBtFI2vw9JZKnB1h0bZsjApykZr9y/aqU6RY9y1cey+/wEQA
kC35BHSYUIhU7EMJpbKuEndRl25KSLkRWt/2MUA9fXC6/Kipo5Ls0WdAUgpCJGHgJp5r28miovU6
JC/1c0Ahe76zMV0gjokj5xCThRKajlCeQq4tvKxbUniYgUk78yYTpyNjnFffVnAIH8eOeWXmFqF/
E5tauYF+xKmkvoti+NoHp78r1yWPXoCeWgTpqfK9jx4CojOI4alkgiGdSYvcEqjXlYVrqsWRqvGp
5e1JgQjK3hZ+BAR/vRejmHKDRCJo71CxgKYXCZBWTTIfLksaBkgNA9D0G9HPbNUTUc2QolrMDKFB
FrHAIQF3FzLaoJHGKFa1n73qDPIeP+x7Ka5hng+9CtaXG2TVGxx/zR2Keb0T1iE8gcSoste9FZr1
1KYjTT7ja5DmhFNBEMqnfGZ1k/FhZ4KeIR04E5Vq3ZACqopOPeS0oSA+ht6jYYO1CXEia9kn2n2j
dafM7I5t0Z+SgsWfYL2VM9vheTMhnRrSaTAtYgUVeqNwRzIfaNSayZalpRwVMyLXGiyDIA8UAW5T
3Hha+ysNuysCWayV2keQa7QNthaZigvt5UGZ2GtkD0KrMUlPwnBwoc3gwyBDeeoBtDOATHCgNdiv
UDKc03+farhsSZgOKXQ7IUTp2trdIBhkVWMXEAswDhd1DDPyLIIi6UGDkFjFoMLHolVDiocmmYlC
E9NcRkNDKJmWGhGQL7PoDdBL11lZvfh2s0jmILUTm5MMg4bYaluUdKBu2ETvbQfxl1YcRLm+PFRT
d3MZ/zyQLug7qHm68FCOAHYOvCV0B5K1gnIM9HkgSipCUJB0IMJY4mRQwZxJ30wcg2U7Qz0G6y7k
KnG9eDg1Jd/6XEsXXgr9IN/a67190nJQ2MO8ilaX2zo1VlJI0iBOARnqEPBMESxhXWGMB+27MCI5
4N7qnCPZ1OSXApJq6FGXRIC0gs94lYfGqi/ECcpNCziu4EI1N3BTjZFCDpSi2wLVUeFqQuxLT/0N
2bODR4LfnbD7zeUOm1xcUlQZbYFDT/GFm5L+BB3pJ9UqHkIr2DL6rgT8ZvBuuUL2PRQ1iuLOS15L
2LPiDuz/LJDIwGhSRXHgD6qAiojxwM0Eqghxui5tewUY2t3sXXpiyL7yCN/271QJYLtG6sENrfyW
tvzYhBSiUMMj1+Nt+SNenU5lrLOtGL1eQv7YVdUKXGgtAkcatzKe7et4ZiOaOH594Xm/NQQWBLAW
LlTDpbF2QmhfFe0V1U3IQIoHIAFWUXl3eWZMzL4vF+xvD9I6ECKYXVtuFcFFeoAqo9M1mbFnWlwv
oF/zw/GXDjZaBxJ2UerQNy2wp/a1XTrYTsMlMELPdRvYGwMEhsstmsqLyh6LmQZhI8+qTTftwgUE
2F+AqFmE4OoWJTQQsxZaUFqrgbKb/a4ZBDGMOW/gLxTdmdODRv88PkJtXLdzvzRdJdAh+gndn1WF
1fzWsLbYeG23b6D76ZieDmOZJoIIW5vn2hWYqC964qHmFSkNnMtgVo06+/uQJ+pdaSYQ9NIaqBBC
ZQiya1C5b1p7BbOAfg7sPjEFZFij5pWgyPeCuWYHmSCIORZ1egdhzROSu5eH5KsDznTMVzby2ywz
FbAnIWvJXAqhOccPC6TFeSsWpc/vTShKOaVuLSoz0SGLZUcjFVvV7rF7QWq8/D1EvrYphTH86rWa
AkxQvXY1iM6NiJdQIoCOSNRm5t72iYZUXqI6QQB/R7+u31QDSiFekd81ebhjUN9ZhH1fIE/OIaEc
gQG9h8fa2+U2Th0dZaRT40OYNavRjbD+fuqI1y4bKCnFakNXjMNfBVRwHUcbaD1AMQSACNbDEMzv
sMwuv8BU7JP2EWtok6RPfTAwWsW1w1H00r4PM/VB73FjEtCHuPycyfUl7SVBAQDkQAhxzTR+UIwE
AiC5HW4CQaK1GLVpaTwkq0xTxsxjfgsFD2WVFrBvm3n+xDlKxrlDx72BjmlhuRRum04YGFcdUx01
1XeeUsABIfnQSMt2afipRBRKfxxHVlOPYAGSQkiHGytdJJ8/fBfpmu7pYVaCNme5QwuIOTcVgLi1
dWn5/Cqykq0X2q8JxcBXbGHaAVKr/U1slcum7N6gNuBBOqXNZ2qDUykDGSPPuiQpq5JYrhFHywqa
Wv0OE6/j8AyqN6isoZCyYmmyNClUEKFslT1d7oSp8RjjyrfFnVIPTBmYlLgsLvcwSXghjG2HubPe
F2r4XOwYH/vt672GUcZ9w3LLUH/j3q2KLIGSMNhzDNdWxp9YYN3AU7V0qqqEKsu6VJ5sKPH7KkxD
RcvfLVR9Hegylq8sKKBn1WZsG0BFy8rmIMkTm7WMo4JwrQcllaF1uc8cJetvbT9d6233zPJha1oE
glLRr8t9PRWrpR0mDk0TuuQRYrUdb+2oeo0KdqWz5FWFHurlR0ylY2T4ttbDrQMCQgxESs9NfQtJ
RmVfZIB9ZUHgGJpSQdzUrW0Cv9tq2dX5i90NWwC7YL4AaDlZevWIvc+fCYHDyeWXmiqSUCnoxEHR
sAxOtm4bJ9Zz3BvE6XmxBmE8dQrQPpY+0PJrnhn5LRS3obvf5XdQA+QO1JoVNxv4B9RbIDREkak3
ze5adBATTOFe4eRa8RKQYtiofY+Cc1LDl1R59Rv4OzC+B8iPrGCqcQc90986BMug/64PK7V7aQ3z
KfD8KwMJThXuBE5rAlMkDPYCsdWtKKLs/XLbJ8ZcRqVHfqPHUHs2Xc1r7yAuhDgzkG0QQnl0FqY7
cYeTkehZANGgluAZBup7UNvaQ1NpoZIn1l6VgbGpAiiUCRsSNOqig6kCszd5UW9bVJp8uKrU2lUJ
/TfNAkqMZkk3M+jjCj+z8mUDSqaT1ijVyHbzqkxx4SqR24qvIGLzs0P2VxbuW2RJoZ0C55Pcdlu1
2tp5tE0ieqc8tDEqjP2KzLH8pvp2bN63xyRZBiW5AY8BcBcQIVPdePwZHlqQOd/WTXCti/a2aGba
NJUG+LoBfnta22lJ4CslOg2zHJI1OPVme+wDLHUrBsn4jiN9B9sMfHJ5ek4lLWXMOslqIw4gAed2
dhhvSth3Ly0rBAoKwID0PtJeoWXJzTyAjqqXr4sSgrodS393I0qhDg2HGXfQMZizpJ7aL77OZ986
QA1MleIazZBAgwpcXmYrqyY7T70OgWaFbyz0jt4JrwHjz4sd9sE2OHXsSevDd83r9G1j1Ue/vh80
/a6Hp6cBvShUWecu+xN4ePo1bN/eritICy1bC8G1VrYJy6ItyeyrobBOMd1pMCKyoITXRDBBVX6p
hbLsLA3+n/mq5mW0tWsj+7w8al+B88zikhHraqDXkZYrlquVYbOCsc9H1rYHiGnBOX4gSKpn8Qdc
RfZ+l0CkKag59IntaNmKfh8QDe4WJB5uat3/rJj1SzPzaME5E8tgaOy15Q/V3HyeiH4y9L1OWDwq
IaIyoDTHWquvU8aOGarDadDeFxYE+rsr8WGF/UJ4912hP/GyAqIzhHJxXznUx03hco9NnXvV8eD9
beiGGp5wUdF4bp2KBOLXpnYgsI3BnSJpboymQ6IwYxm707XaW2pFyKCJSItn1P+GmUzbVF+Mf//t
DXzQB6F6GNVQNoBDSlE+QC732AXNxmzKt8utnAhWMpYeknF+CVhA7UIM7pgO2gqmNu3Kg8RZk1kj
HgGSL5QdS80MtpefOBHlZSw9ryikgKO0dqGs9u6pYKir0a9gjgE1FZ1UKVfYZRwWqGlVu2Lw76GN
u1BTqHYFjwXQoHq2jtPnCql8FT4fXXRj5zBpMZOlZ0GIXLFWHFfKy62cissyIj2vW0DBFda6agrf
g9AOrgeYNy9DEz5lhnKsU6DRQhUeVNBOStZGWXfHy0+euBfKsPSMmB2kMbzINbOWwxMquSpHJLLd
3nNU1rZDOOd6P9HVRDaIzVGzhCksqmeaD8hFrh1TeNEFSboNkNxJOrpqCs8tig7qqJmrZvoVDBxB
Ng2PA6A9yz6iEA1WHi+3+vysIrKdrAZ9TjKYA97FK48h0PFVpx4AnpxZiRNxnMjgdQMeACa8JNEO
S7jc8CMHYn3wOQCXIrrxk96tOm9VxT2uwMMVN7y7BjszcuARIJrx3N1o4spHZFQ7ZMmpwEU7d0WT
7aqiWABKuUn8ld6D5RDWcEhOUDwBXKYxH+Ac9jsj/VULGPflPv46gf59DyG2dLIpW08xy9Ku3FxE
uwrJQgrXMZuv8RRq4KI5eEA/pm6g+o5HlV0Rt6esydqlZ5h7qKIvvFJbwaIjCMwt1GXXM281XgnO
vZWUa8yRA+qrMaGexDAnCNRXE1OtTjg4r9XeLltIdMbXsfU6i/U7v8KI7HQLQUrKaV/2WNrlyk9i
J2+Ta6vsNsEQP82mhM8HfyJj/XlK7bbtvM6N9OYIj8wllMrvVJu9+Kr/o1BMbCmFhDpvVPMqA9zO
ZNcq66+Not3Wgz4zX6ZaIN3hdD1MY9Ln1sHU43VYBTdA/S4hDX8YrIfLYz/xBBnrXzQ1koYUV9Y4
7WA44feKI4pmCyIeyB4zeZaJyCID/mHXyYIs5yE4tfapBEkF2Jcbpg67y02YuH4TGdBv1WGsaGEO
Tmv8u/bIvrMOQQZKoVcdsydRrmAHsmP0Wdcgza9Tf9P3xrM1rKCHd6oS5aSnFTzOfgScIjLkv4HW
JVQxSt+t9OrOho8eBKq3rOAnJbE3MaxCZ85W5zMoREb+11oB/g0sQ9zBbq7N1PzNDP2B+vqvjsVb
JM0Xs6N3/nwDfeA/j1BgOdIoM9Ai2KStYJcCHdFIfY4sD7Al44Z76hO8f/ew8I5nJv3UdNH+fCCE
e3WrrQffLQP1Gss2c5jw4UaV2zNzfiL6MPrnA6xUyZEEqe1DkItNDGAoZc0+ibsbOBEt6mpmJkzo
VxCZD5AMPKhb1mKxJvUyBH9GKXOIcbc7XvBFVmtLpbwts08oYMNm9tMOhhtVdJAf8t9AnYYNGtCQ
MwtkjEZn4rvMFmihZtIWUI0/xLBgbTrb7ZtgX6qBk6j+TWDDBToCBp3Xy6RS3xSPtj+bpDJxAGah
EERGqvsQhBvkY1ZGPmy0OLoO0nRltyrWyHKmheNkPNNCmT+AUq2t50LxDvD2DWGaeGgYg+499LGQ
7bxtGyQQYlSLxEIZTq0PAVsBAe4+mdsGJmaUTCzwgjpSOi60Ayh68FBUQHFXoM7eb8thdNCe2Wym
Di8ymYCCqBThFkUPkYC9cq29Qy7cSUZ7ex4sjXpJfCTvfIjEEXEDdAgy6Ka2qiDUe7mXJ2KOTC4o
9Ax6CHVsHhqIiJbc1B4KvQk34IuFV0wbyzWA3kAKXdBqbuZOjasUfPJCJUUXRPqBw1o48svnVA1u
KvYLHgYL4y1Od3ofrzSr3GcgJyxSoWxJku6a2P59uclTAyvFoqZWI6yHuDt0tf0OEXYns4PfVUuc
OuWnEL5HMw2diHmyNOUwxJ6aQ/7yoHfsStGVO2qIfU5eL7di4iJOZFZAaUeZDhfq7mD0qj3qgBjw
8IvALzZgqbfkBSyz4a8L22mjSOhjCdv2K9C/kMatYT95+R2+av3nlqh0lomStgYpv4hciGYCCWhs
eH6TwqcLhS7g5B88G7tzlNm4320TDeAXcwv1PBMaxj3ch/s3o7VWVbbxxLCpsmsPFOWsvY8hm9bp
70MVwgDTBln0BgQHG5/19lgShcOm/j7+YfCjhb/FT7FYX27PV5HoTHtkPH5aa0HUtUHkGh69bVWY
NGVi25iw6LbuMiiDlWW6DOK1FSjLvCVLOyMLSIllVHcgdLwoPb6APprgrwMJl0jYOBYINcI4cOja
le0DjClR6od02FxFeWoOyNj7wjAYdFvV0C2MbMHFJ7oPXA8rqlZ4LeDWIEaeXLWhups9W07ddsxx
VX3LvoAoj3xYy3Dw65HctI1xUHuoyIIM37ZiCUeJ5VAIuBJtQPheGPEH72HWqS2TBKL95U6QJwz1
aLtxeci+DoTnhmw8BH97HxoTFFutFgdF+Jkl5Q4TTPOOuOaNP5QdMAIfWnjEvGT5Y9uUEC6vHdjs
oHAeLKKgAsz2sVUGJ/PsxZC+8zZ38ugxtfolht+Jk9+ozWc8WNPSgh/QZxK3TgeR8TLf8Og5s5Y1
fbQpKP7pc5jdMwu1+PwGD8b8hussDmw44S8JCrQBGVaCm4suh708QyIgWZBU30AMauHhlKfF8IHD
NQO2e70FiooBW204IZZrDtFJCJbsLX5Ey8YlwOjeU+CthRxCuIIRKaxuumsvqHZYBk2/iwNvw7tn
P7ZumJ9uqjVGAq7TSDMvBtD7QrEmgJFe7vyJ9ClCzJ+db6dhqqg65p8eVJumWgjQFnluw6i0h9/d
I1fhFJe/KgGFssEaE2VI4C0E7AEl77p3xAsn2gdEsh3Nn9vPptIvMsuh6PMqyQqWHqHkAlSLArMW
+mbW9qnxxBOq0Al8YOgGcN6jFzZuCPIuSZWt1tM1DMYdv8thJmTNHBcnNldT2mnK2OPI21J+UHK6
gnnHvo2HOz9P4LuSLkjcLarKmFsH5w9LpnT+7UvGcqgo8YMRaJ8ezyFl2FzBJ+dWVNUTnOrvZpF6
E9uazIgA6gAeGaWGJyVs2yThjaYNn3av/mx3lskLJXawVoXx3aFL+TbqlEeiWQ89DCXsnl01XnN3
eepODI3MYDCUEu4dmeAHuC6PrrjA0sIGz+6NdcToOqH6EWjB0+VnjaHoTIiSWQyBxnRR2Qk/+LDS
MlP7KRH1/+PsSpoj1ZntLyJCiEFiCzW7jIe23e7eED1dBiHEJKZf/w79Nr58poi4q47wolUSUioz
dYbTEA/ANZdbDwQr5cCSqZA2XTtEzGtCs80vBeJaZeehV8KSsKJ31IUSqes+UQj5jcX0AC7uf5vZ
Ivh6pqUnEbMmbC37Vav6THLcmVX5WrVbjYC1iS1CTJZqF2pkvAmlIQ+Tlf+gHsx7Bbtomp2q0g5S
2Kn4TQ9VI27u3Qnv8rfnttbcXNIQRF/XpVQRpG3wynvQ6QQLTGfAo3pGv48JXsnzBMRAmvKX1q0M
+J/bP5BNR3eU4uaA4G0FZ2735wiDn41aYW3PLsLJBEwnLK2dJqzZsJvMeservArwRn3vjdBZ7nSz
rwxnI7avZMnOIqBAiNsGxWMowrqoIFBjp97v3qmSqxQ9bIaSTE4neDk6W9pUa3ObP/+Ha9zkncgk
Eyr08uHSFN7M2RawYXXhF+sR02eoipShNhLXtckt8lbt6UR3Ey1C6o5RtXOgPQlZO+1cYRsOjq2R
I775Ywn/8o3wvBI0lxSCiTdktCqrCNsmucOHCkWvTiAOb+3VlVOypA3YTjMhMGcqrEbArUa/r05G
8e6lpzlxHqqTZd5zS83J9O3DsdJAWvIEtCel04LsGXpm/qNsnFOPUOMg1TNpC9syoQIZw5clZtbh
9oArX2xJG8h40tZQdlAh3g2AAJ3riFL/8Ca967dUutay6SV3AHzCBnAWpwiLhNuQoFQurEIBquOw
QNyN4EEfpiatTnZOnK+00tlzXpm/mYBL1+05rpyBJYXAklXjJWYsw6qw9sY4HQDwPClIPlgG8WEn
ec7aDUr5yo1kLyIJHWIrN5xKhl0JlmZQQ1k18TVMUyU8xdDq9Glvku+3Z7VS7tuLQGJOOsLDda+Q
L3TqzSgj1+8MuYU2XluzRdyAvTiQywTfzKmrnQ08lEW6V2oAXGga98lgn2DXdXsea0d4ETNgOAdb
Qhh0hQ3Qub7RN50vm3w4wed6C0K31l5cEgSMPhvhu07KEBUTv+S6NSCCC5ZbAeOywBnhVd5B3dhv
ZQURKg5A0ldYsvlG0jx2kzjS5JtZm7CYLNDOxfvu7XmvnLwlmwBOy22fU9h2QXblrG3rRyndoBQa
8VhOu83ae22Y+e8fLoDSmuA7a/d1qGHL8d3q87d2qPI/VgLntoOmsj+lCiak77cntXIAlswCJMSR
kYtMg3l00m0DkeQJX/ML2ZJXWdksS0IB2GfaruEWFwJUVcF9hAQtbOB8qEze/v0r296aD9uH1Zqq
nJVQ+9SI9997x3zLvEdcoH40PfGEB0VGN+6ttXVaBIrMZXFPi6gNI+0Uv9ArhH8q6Z4tuAyjOfty
ezIrl8mSMBBJMOmaeqpDGAvDF9qC06MPKZIfJQ723iuj+tj00cHkDQhOVn68PejaF1oEjiqPO4+Q
qQ2LKb8402y25/ZV0KT5t9sDrC3dIl6MFmRP+rgvw8mNH0jH0Yhzmm/QZ3b9yNqI4yuxdQkCn3Q8
JQYc6EJRWcMTj+gUjFkZ/7clWuqbJ1nbVQVNq3CsyRX2nI/ZZJ2HprI2IsvKCi2h2poyBTIZLcOE
lUedxhfog53aqn3xNhtka0PMf/9wTpgztcBNG2UIKF6pfJhxfcuhPhPUnZHcTSrGw64X5aFKkwGJ
Zss0UMoaQnxw3d7NXOzSAVnGMU0HWmmSBpQW4N3e3h8rR/ivyPuHnzY1QxWllaxCYzBtXMF5tuNG
9w/WOn/r7ET/iTMPb3A9ScyNEVdC7JLionQycuTRTWhAarYw0pNTkIAOxoOok8tmaFobZREyHBgp
AzklmrAAFz9An/1FgOlDawLAdN/tCHm9vX5rn5b++9Ny6UidTbIJmWVeU9QkMD8/1ll1EXqL+LtW
Ai5B4DziMIUyyiosKj25l8FThH+jMpYwOlbdnT1mj65bMIBe3LF5tccupweDcYA8eugDOE4p0J8u
wJOsowZ6+71qrP3t2f9VzP+kqbCEgtdZx4kdNXVYCqYZOs6wVLznbVS8097m+lW6VccxfBaz4giz
ENBt/bgm5VtPGK0vNlOgp6am0ZQX9E8zMESsWo9+W+IasXoTHsmtl0G4nIvOeIkqEeehrsnL0NRg
DfQR3IXvUqO19LErkpnMFA8Uwn8AsGxs1rVG3v8AvjmSnppPVRi1RLm70pB96MYwH+V5BnRhyn+U
kS6PJIHAT8GHHgruQ0MOXjUCWWMEoijo3hpYiPzsd1zV5n/r6S0x4vCIlZoLipCrU2dnJjoLhI0M
Ao2CV1MUTYi7DNbeOm42vvTKPl/iv4lSZtnAsDDkk71zmIPquBiAReW+cKtNoa6Vm+TvV/gQjahr
Fk4mWlDLI3HlIsR70e/WKry9B7dGuMcO+pTZKagz8c/G+JoQ/ByVfGmcpjrSqdtCUa81lP8exA8/
Awk7xDsiadzXPR6TaqABIw/OxyQvrnxy/8DG0fXrQiD7BdZrp5KkCWCpJQKj89QhSlv0ks1Ydb4J
jHOA10u5S2l0r+uWBxUKOJ/x5uftA7j2WRYZmAvVE0EsJsLOSp+AZDxnhjn4LkCcvsvS3e1BVhjL
5hJVHkFQ3hMDxE+YbblBdsWzDvXSxE8qoBqUF+QsP1YOP0EP8YEl5hXu5CowlaR+Z22V3mszXQRa
uJiL2BCwiu/Z+LVxsmNeNF+GsjsDpXp7mmubb5GLpQzut3CajNFpo+pMicqvZudtqdavXEhLsHkE
S9qiTNM8rLS9E8o6wg0g94kANKIHYaq3NwrdlYxyiSWvQcWEbkaswhQaAz4ExYrAkPU5qeVGMr62
G5YocCuRRemRRIXDpAHPRdNz36maBWZ5RFr+rVRJDF6bs+dcd36m22fV8D+2ap9ZMX6DL3C7kRiu
sDzNJQg8gnq5ygS6MRCMODe4C/yyhVe3OLTs2FT1FxQhuZ+CIpP3wILCAXoS7un2Xllb5XmXfogQ
TSwGC1xpFYqoPtRF9tOj0Uu/BfBZ2etL4PdYCTg8xz1UT9z6vjaTcBDGNVfm81C6W/I2cwHwyc29
hHo3wMR60iJw0Erq36UQd3Xp7fr5Cpnonw7KCnmLrmdfe5fNLvpKhbWEf6dG73rtgH6nrQ2Io+bP
Ygwy501BOiYlyJ5Ah1FmsXFDrq3hIl7YDsKyyLE5SNL0vhuzk0qjNOgl27EtnZy1XbCIGHFmwtlb
oO2DHOQnS+K7JOP7TSLY2gwWpdtEZK77Bs1oKxpwAWanEvtMCGNXQOrxv2xjskSJo/9sp0kkVQj3
s9923MOQXBnTznHJxjn5vLwAAvbf58RWnDfcxTnpJbws+urSiuhYt+pYQMZKF9Nxs8j6fHORJQh8
SpSTgXypQmm6RxvuFz4oaxBrzN/dotnVAPf0jbzvt1bu83BOlmjvuIyGHvqnCsmgCwXEeicsDaug
+jCRP91Qb53Sebf+7ymF8ei/1w+S5UZFhVZhk6cnop3nbJ7Xy/C75+1vyHi8SCvHVQsabsYcuGbX
W+9Oa/NbJBZJ2k2u4WBn6Ia9ESWPDZS9JNENxA2NO55sbMCV/Jos8dpVD1t1LUoV0ibdRRUJHfAE
Ys/ZD5W6DG783cjtnZFVtQ+BdfT3zV3s8WMlpeXDmafq0P4cttDEnycAZInqrhiHsdBQlqFtGhc0
VY91PW3Iaa9QTuBo/+8PGcfgjSqnLkMvEl7geCqwdPU2Gmp2+BA/29Q74eHCBQrJfbdovoGPXrmr
ibeIIRZcJY0eEvGhap33ajw7NPGHeqfkXQY2HZq0SOc0BUmMPo+eLPduxo/9rG6x1ftYCQBLFLg3
MEgx1CxHog4NVZ7pnwbPHqKi+eNVVhhH0962/lMuTJZgcPRuvd7z8OBcoGA07OgMcM3VyKz95mQ+
j8hkCQcfo7Kg9Uiz0Ca15TexmsG2eNmiBJZ+/u2QvDbG/PcPmcU0AYRPaILahySGX0BpbirJey7o
w2ZbeCVULhHeSnVwyEkHLJQ3PWTT19QJIuYcsf0Dw+GPeHt61+lGb3DlOYssQd6jTSsv0hiMxxnS
wQkvF/Cd127zFZayu/mUtRW9lK28yMT8Yqot6vzaOi4aQLyqpeCcoGbJ4l/cnk4K3Bu30ifa8/3t
T7UWvJZwb9gZi6TrJ0Ac4kj8k8jBOxIrnfaxBIo274y92WQ/My+C3MXgNUHUWnzWhn1ws+8dp8BI
Doz6JIrpNVHjVmq60pMhS3Q4b6mgceEizYq8va10doDPM4BdNaRqaQsQVwmwae+e2+ZIy+g1UvqS
qhKkbi3YDv4ytlG8OCxxfG0PxO/Z8Kduf3NqIFzINLAyC7VLesKTi/AeJdgctxdzbVMuIlWdTMUI
lUVkCm59tg109lFAw70lYEb7zfLKi4TU8LhVJa3sjiV+vG5jKMQCpRWWMirOsK6sAuZF9r3i6dVm
09fbc/o8PyRL7DgEnLHwfaRCxODpmrkkO1s9VRe7yPXv20OsUFTIEiCu0KmVaLnjYbPXQG97UJiP
fcK8ncYDfF3clXV214kCkEf3BOr+F4sYJxkdYv4i2y4Q2YHbdy2vv238nPl4fZKwLIHkHYkcc4SY
bBiNr600r9pS910JV+X2h2iSI+f0KZ2GvULjqC6n95Z1V0jh3R585a5ZoshZZvZaxQ5erpFgwgZi
xviepB3deUj8PdW+AsyxgTxYXfZFfuQyo4PGi8JYymigrRtbwaQz2JQmFxCed5GyT2hkpX7bQEwe
RtPfJjU9lHBeD2xHWEHTtkdo415HEn+ZHP0dKd5Wt2Ylc1uK3eNJ1AU4ppVh7Vn+YHbfRm969AYU
c3DKfNhssK9lNEtgeZ4VMY2YKMJxNPekSL85TrVXsthpRq6R2wbE1oHZ9rt42kgW12a2yKF0wmRJ
yqIILUKPFiOtXzrsMlb6EENS8b/e8mwRiaBnWIySURl6o3dIPG/nICmCBztMWKfT7Z26En6WCO+U
CT1CzESGLkDbNLO+xlG7M+s69qctdQO6UjosUdkNXiUoTeIi7OHvNsmgyCPrMRa2/mN1qtoPkX0g
jU4D8EuqwG7qKBhN2MHCjPRQm7MHZrUnAKj6KbcexwrNld7NjausSIyveuwislP9FtN9bT3mL/4h
6QFuXDd86NKwMsuXATrXaK9chBL/uTx055E/jGDBTTjD24Jx3zIB175ZuxkeQaYRgWRejbEv6ASl
AmTC1kbpthKMlqBkIQpauPZg3OcAAgdU8seOlpOP3vC+y6CnW6iL1t3GyVi5aJZw47yAjYqtXBHK
lvNdjWQKNGcHAlvn2/t1LdP5HwyxOQ1pkqYiJFl5YF4OAZE4PsQ5SPP2E+kfjPKnkm99nV0brKim
DdpH4x0IRF9bs/1ltfHT7R+yNtF5s3/4jByqxLWseRY2ifm9N2CZ7oKmb6XlVp22cn/9D64YLgtC
xbGA0jo/xhBQ1Vba+OiRHa1aBG3Hd90IvW37ezd8cat9QdnBLNvD7dn9fQP95PZcwo5zTyVVlVso
MGAWAdm2XeGFKYSXdfq9iE38C25QFpFDIWHCA4rQWCUHp53gFqhfwczSADD6VtuSM0irs7184s2O
JpaPZG3SL5Hir7d/6MrmXmLEDJKRrHd5HtZNESjOwthDNem25s5m2blVhi+36qGVL/4/EOkkqfCk
hp3nobbw3UK956V31tHGhlq7xpawaDqBpNGYhQjzFrp8MFXr8oBx9t01rextVEl77d3uBTbuxC/Z
2O4GbeX726u4EvWWaGnIzfVlXo0izJLpMc1ytkOS8BZFrhPApS493h5l5dZcKrqXgzmO0u4xitWg
j1jFUaA8np/pCCimBG+o3MKmrY00f8IPh9Ni0JrpmEYUKqN7E/i9iuXwmczvnCF/drrsx+0JrVQK
S0R0b6I6llDEDxtS7Q32OsFIYrT1LobwA+yuXzNjNl3b6KDM+dwnJ3KpuJ5nsqcQFBNhM7Bk3zVK
BzKDqsPtqaxA7cgS31wPvGk7WmfhIAeXAG45cDdIevpM3YHB/Nc1TyDW8GDKRhKI3oDyeZ7eVS2D
8hinqfvIXatx4FYEv6xxauGE7sjqOGgdbSS6KyZFZAnSLGAMw8jgzTWuwyGsxrsjk90hcXNI7bJc
+7Ci8wJGmp/tRPpzMVaDb4gRAtTjMSqAJok7lL9j7u4MON24UQJMLvTc+t6GTmSnnSfwkVykHSb8
4UtW/DcWO1mievD4WLhjhl3vUO9Ssrp4iKLKDku4ZkA35547ubxr3XHjO66d5EVmSqq2FdJtsxCs
lDGwDFTYrdH9gBbhCKBusXE5rUTdpRx9Icfc49GEzWK7v2Q59mhBHZNW7G0JolZZ+n1sbIJO5p/+
ycZfYsUFbF8kgTp0aOfHEgY3IOv/Bqv9WlnVXWuRh+grKx5Jo64y2ZJQWUtZl/jxrsOLjVNUeWhU
FfVAp2ivrmkEhuHygzLGq3L0sXG9XYO2r3L4H6t9nVU1m4upelDOmXs0mHX2ZET9msElJ0ljC9hQ
SCOMoq7vvcJ5vn1uVyLdEnieplbkMZXJsOfdP25N2vu8Tx+H3t1lMB+cmS9bRPeV+LNEnI9l7Tkk
wmcQcfTuxd7VA5Bn4yV3jsuffeJFvJYANfSQcZz/7+6PTZJTUpMv4DpsXDwr23UJufZGWik1oR87
lDD0AxfVhL8rATUe4oTKH7WxnzrxePuDrC3T4gDC1y8dLYGxbCahIwUMRFHbG/fNCv4KTMJ/32sw
RIRx8dDJsGyB/hz77jua+ACnpxKGL/KhqIwDDDJhDNf5RtkcFUnlrott8MgbG8xN9p2oeKudulLV
LbHZRZTo0WVEhmB4FuyHyGAIWcMBCOJOTX+HZsOhgqgTyIfHQcRXYpVPtxd45WMu8df9lIxDUfTo
dyCK57ZxH0/yXCg9l45FwKooEOzl9lB/4c+f7MulpnuROqnVTrYMOZ1aC8BHBUmJ4swUy956N4U4
njb3Krcx5piIszmNmS/75rV2NAjZk0DiYfZl0NawK2MxyAtJfrVUDddkxp8y3ON+bPLW9m2juzam
kwdVYiR7bB8L2t7aqh4nLzbelMjaXYMKAFL5w+8hafOrsDJIUSbDL2usoPIAO7MdyeGDc3veK3gG
ssTROg7YFl7citDI2FPfWr8KXl/rLsKzVxZ2cXwitecXLHqHVmo41NWX/9ryWGJsO1tR2nDclrlO
dmVNLoA07A1HQToq2bi81jpmS7B7SyYIP9voziVZ/Ttj/J+a8EfVxC+is2FnKAIUji0tofc2+nZ/
qS+Wk9/FVv1aeFiNfHjsouIHa/KNZuHa09gSHJ9LuHgWNU61dInfWC9werzzHLHL2A9l8b1bAJzz
NAsuwVHGjwSw82V+7jffRebg8dkmnyPZh2TZo3Equ8rAgYqGb1mHgGV6Lz1uEChqQz0l9/ncwXfB
6t4EOK0FsqUaP9S/XUsj3w/zKj1WaBNrfaAFP3jg0bakups8+2TlpAzAFIORln1sm+KYd/0OcoD7
Iqk2NvrK7blE2heuo7qxTTF1Td67SrwXjgmoyZQGpgHTrNjWr7dP1MoFZy1uBcOjoO1maNKOTW18
iRM73SWNU+PBq/x5e4SVxM9aXA0At1LDbLGJspYeutb46WYNzF/J8AsaZ/9piL/PPB82ypjYORi6
tggn65enIKttxd+gR/O2efjXmjtLDHhliopVzBGhTdN9VLuQRx/vW9H7FKbMk/5FYyRX9Zk+sizZ
l731tbH1oXDZFxMulSbb357n2kvhEhiOWjvjGfRKgCUuv+iuuRvAYB2q6VtJ0Xvl5j0dhgMxqhfb
E9umGyt7ZGmHEMmGJbSjAg8WWgYTAAadzL41OdvITFYuzr+57ofPZ+KuHBrNMKtY+i3/1abmFWBA
v0lGrHX6fZMRv7p+i90O/DVtq9IDFpTgVo7ZuXTpCWI6Ic9hJ9Jw6z7m+dGk7GIav7cD2fzffxLI
lhDwmAL4hD6ygABr9630HHaPfLjYQYi43su0a56dBnWjl0Ljm+OB1NTixba9rSi+0q9b4rO7Pq7T
tG5EKFzuN+zr3HZgvbezva/wbztKBUwTosodS3DtWzYIhoN0Ds2W0MNKKFvisPtuKmkq0R4gibOP
aXOXNXJv0PhRGu6OFRtxbKXjsQRfM8SAtErRo5ri7lCX6trikPLSeHZg2mNTA1dV697ZTrV1V698
07+R4sOmzXKuKz13PeQwBD3E3o+W/J3U07dOJAUQ394zd9WpjsoaW7qAyKKB1t/tMLByXpbY6xo6
oRBpQYe3rtjObZJ7h+ldWkNwz3xA03e3GfbWFnVxAVvAdhs5cJahEONr1QyPKg6KAdLYHs8wrcK8
CGoeN8/J2nDzBv6wpGBGGglMXbKQmi0QY5HCGLm3r6DgVpdwBRMt9BH7ftgbVbSxbdZ6m0v5bVl5
OXyvhzmt83ZxRXdTWoEvoS4zTlFQ5XMRH3kfnbutJ9iVaPo3Nn2YJbebgWjVoX1e57OJNjtOzPzu
gipwe3esreLivnXBxuxtTYCOkYU4NCVEPlX2xx0hLUNhN5ET5bcZyDHoEGxUsWthdQmormYJae1Z
Ahm3eJgc0ex7nu0MZ7rOz8pl5Sl8twL+C/oHs9qr4JsSZSsp4hJozXQHaHiMkWsWn9JUF9/wiD+i
CUnaHYc4tB9bbu5Dc6P2ad3UPvMmurHOK3nNElrdF6ky3A6ZU1t6f9Cg3Ke2d+Fe93sThLTW7CHz
0B+2ihvXjuO4CQA6uhdBWvbpWbOjA0tbRSANonXVBdJU7EgH9pD0zI8hWLLvi3EPWf0nZrcqqETn
XNuhC/Bqygq4Fh9QhNYGpJF47D7d3nGr33/e6h9+p7LHtLYzNKXMXOW+OaCOLAx03JK8guKHACL3
kDnnJLbjQ4l6ws8og6jK7cFXrpclSNtqqZONcLjDu2h64p77jQvjIS3cR2safm5KDqwc2iUu2xl7
OGBZoHd4MWEPUefyx0bn+aFO6FY7cW0i9N+L6IGGXAGoCY6juLhWTfwxBQISRgAdeEQBTLXeby/Y
yu2xVPaugVm1C1gFAvwQ7StWQvWqvnat9xPWNWcXGclml2LthCwiEZ6NnEZUaIQoB/3HqA5iqD25
YnzcvKA+nYvlLcHZvNaeS2PXuE9p9wW2yQNIIsZ1kMcUir1R8wX6Uht7fG2k+e8ftjhv+spgeWTc
68bR51pCmCyJLbIjveM8pzDKxHsKYCxxGW/BQj/dD5jb/PcPI7IJet3lOMWho+2DlvbP2mS/u9pU
hyobIaX5fns7fPqRMMwixsjYgsZVF6dhbu8bNT6XzTj6DC+5vrf1zr82xCI8cLMusQ1ECkEG5pu6
fhpd/U8MWCBcUrce1tbGWKQq5ZDLNk/BAwHba9oBO8SgN2T88VgNH+q8Z6fbq/VpHMBqLVIU4Hh4
TxnJwhwAWrMd9HGYXGc3kmRL2vDzjARDLOJAXHdZaZVoZ0XQZmMASuWyuDcd8YCifxf11bdEWHti
DuHmKVqb1JzifthpsgJ7tqIN8q48ObIy73xiur5Ucsud+/PyGXNaRIJkLIFtViiAMtWfJ1m5sGSa
YYvOJZrIjgHPzmpMlI8BAGFHLDJ+wkR/zIQ2v1b1wYkNIFK2Hr5W9soScJ2Ug3ZieL6EPIn8Ke2g
TRnHsAhRzl5vVT1rYyzihWvC7tgGmwZqWEZcBJSPFApmAGfsqnZ+JKSV0bD/cgVa3hJzzS3Zu6gl
s3k+eABKHo1GXkuaH6GsB6W0jQi4NqP57x92SYGUkuCmzcIibhBnW++5GtS7Jcw7SBXePl0rIW+J
ui7A/B9aSv8/UIy1cWe69qPMIMToucFmAv45dxXrtYgVHR6sDS9x0nCyq9BOTb+AA3WHB8mUV8fY
PMvC+j042Skaoe4oOnWedKtOie12+6S+g1Ska3wfYwDBkwpkvc59SFRpbdR2K2eRLwIMK8FnG4sE
39KFR1cOAAQsxT1UIfp4e43XBliEl7Ebk7IhwEHBCQ2Q5eHOFKjrABy+/d9/LpOMxV0EE1aTqeYE
LRZYf6UXE4gcz4TAbVPvaSwOnFW+yKroAOrwrkRdBXtwiI+qu3ogwcYvWNuoi2BjMDtjbVaKkFEm
YOQhD2PG7wr0ah232cPl7Wtbll4Ame/E70z1tVaRX6ZQj2pQdLJfRodeN0dpdvvnfJ7EW94SR93x
CbIWIyAfU60OLljo8cguUfJEcyhNVntneHaunmE+DUPvDzw9lFQeqJInQ3R3jU0v0pI+GbnfFU8Z
Sv4eTWlhlFvNofmz/E9rCr9uEadonTInq/HruAO3LRvGA6l7hulTwGTYUAt9ThhKE0imF3i4tbZG
nXfzZ6MuchvdKwC9rSwPKXBpJUwP6rsmEU/2qIDIyxPYXgChDXmr1k9QW56FaeG4sUb+ZOCFnwpl
uhvYjc9LF8x/EdVgBFkPAsCiMFfwh/fKR86SMpCpu2tNdtIw3nVQf4mcgGtvwJSHR+fb+2LlHC6R
2CbNVVdJhVYkHiStrLtqRX9k8L28/d9//naDiS2CHOlELxxHiHCMEasaQ/1DbSjVkskf867Yx1GO
YtU7Qvf0fdL2nzL/AxfUFvaEFLz8/caPWNtdi2jmWbDRmc18wthRpd8Neyajf+BtelERvq07yRNt
7etgALYHa2Mtza1T9/k7Dqa/CHNp0vdtzpBxDPZb196P1QkwCKgw5tCBNAOaNk8TfIxnPLY28q9k
MHaDQX/BpvVN0vz19vQ/7cTgNyxCYTyYEMx2vCysoAzm9PbByJ0dnb2kK/5kTsUJrZJwM+NYuTyX
mOzeljyeNLqCHUxWmkRRoL3IKc0GWK8kqsGzAPRybk/sLz7hk/O7BGeTVjoWiF7I51ywurKYJPtx
bA8AU8NyTSTJdXTrdifTaDfY5eBPY0TelEbnSUFc3BY6zHl5RXvmrOk/lgPRaRW5UFEWMEJluIvu
EJReY0AuviQGOBmz08ZgOw+SmXsNQecYElfn3hHknOeJ3HNvloMCjm7mbmDPH4YK795epsQJJue5
H2fTfVvYp7aDxKLtDFe73jrEqwuxCJ/MmiYvryt09r3i0EydfixsiO0K6M6oKfld50A4VCoPPLwm
9tZU72LHc3YVsDhfx869WPGbOTXnhPBnUMlfdNvK/Qh/1vvY8NS+dPuT47DWB9wx1PN9wL3JR6K+
d4X+onj/7lnjKbXcB3fqxYkL6woQwB1BDXoSaLLbkQl/ABIkrvWEy+0u0do9JHb7Habd1kYY+5xK
ZeHt4t9pYdJ34wgj4yxsvSE0WAdx6aKK3C+Rkt7XSsnaj7t6uCo9fisnad338Dz9lTPRREEEUxO+
Y2n/lOKoloGYSHuCtSku6jYy3uJOSNQJObxOIote+Fj9NCPzuYLmjQ/KbftHEfVFCDlsTGWt8loq
pgMGV0/ZkKdhm3WPxXCYb2QgDg5eawZZx74DRjz6iRjOUHq8fZBWUpUl5J7qLpW6TJFTOwj+sQAc
MHkAY3e3GRXWRpivnw9Zu+5twNIV6pAxk2djdA8MWDuYdZwctmUZsxJ4lsh6VDqD5o6BUscuL2iI
wYZu2pECguY8hr8Yebq9Vp9jPyxvCbB3ciMjLpdpqBUUwqAMeEwHAHMnDiWG0UPwtq+ucx0lXF09
eGYqOQKljD7G7eHnE/1ZyFtcKBbO4JTARhBvzD1qkTHwYvstZdaDXcpnGAVswmk/B7xinotrg0FX
e4i1l4alNx3lCIwo4T5zVdA/WV72DogmhSpnDLiPQLoQ8+QHMst7r7YbH3irA7CbX6EjvRHq1z7u
IpkmjtkzSDCiVk71gfdxmHbkztDWpbHqwNpSSfwc+YIoMl+hH7apo9Ou8DRow4mMg9Gd1eez7DXu
tN8X2QXR8DAHspHYiT+bxQ7iNAz7xHk30n/M/tJP3dl23ICyX7c/9loVs4S8F9bIgbnFy1eRPNMo
vU6FBYpgfCia7DQCyWZz536uZ0xFX4qInG2Th0a55SK6suhLPHpPS1obesxCt9Mvzpi+Z1kHtaKO
vwyF+bwN7F9Jz5xFcMirKhN5hVXPnAoQUoCkp33iFQ90St68HChl4iE3xWvB/Op3Lq3h68byzofm
k8O0xKez0bP7TM5g4PhpLMuvI3UeGDaXNuJQyewlI81TPaRv9aT/dFP1UFggV90e216b9CInzSa3
B57aADa+/mFyEP1dDY9hiJFBeD0s05YBqQj5TBelcYyEQUY298FBRHMlubcl3VP+02yiM0/lfsi1
CWIJFKwMXe4aFl1oZ6BSgevJEWN0YW9oHyww2QLCHSETePUGgRcbwO8aU4WRS37atPs/zq5kOVJd
iX4REYhBiC1Qg6tMeXbbvSHcE4NACDHz9e/QK1+eKSJ6eftGWIWGVCrzDEgJ2xsOYosnqaOOpbRz
DyB3+Ogmnd9Fj9e/e17Tr6Z8Eb96BoWqpiXVpYIZpGdG7ERc/rFZQ5yfFV/9+UXQog443qYLMUFz
hFi2DlE1THG5EYTW/vgyCEHxO6nEUF1oZtcwybVvHK3c2ItzhPnihy9B3FMHRKHRjNBTI/UHFGbP
CUTNqmQ60MgyvDrTny101zngURsbcG3ARcpYONCp6R0IuAHahhKTuyOw3kz0IInHGy1nAaRs9pt8
35VIskRht1FTdFEXVRen7KkPlyHp43wFqUMhsTZvU7MYoo3S1V+M3FdTuXxL57mlGxMU57TCLT4g
sfenKcbdaPRqDxFE5N5c8pNt4YToAxDa8P3+WYl03DepmfkVgFXDoI/oFxbtsXNdeHxUE8gr0e+R
i/EBXqCRz2zdueXwoB0c/IcJhUwxcPNoj/RR6ArolbR8Eb1wfTdvo9oD9JXuo6EmQdqWT9fP0V9J
ya++chE0UbSOIrsuq4vi9gFvFNDG1dER9DIV7tFRvPU0B27pKO0kNd27Ojxk0ZFo7cQr6YdOnqTe
4Gun9DVXhs+ZNewiwX/yf0wpl7yzOlEWgR6pBJdpxIv7O7dfZ1mATYbxSh60JLvw1M46Ijp5MWwT
4kFWc6JFD3gLV0cODyZSoWa6xSxaq50t8fHosnX5MIwSVrj8xqmmIOLlN5C30XYrdobqjjq4D0mf
BiCoBfmAsiJQPybOa9RMB+kmUKUmfgRdwnjIoOTygzFYQuGJyZ+vb4a1xsbfS+ZT3tKXcTTqHLq+
8ZB8H+CJLpr3AjJDvAdOOmU7osWHCrIQZqd5Kr6X7NT+LMcUQH/G/X99RizR9xTWzPC/gAJnnaYh
014tIo9IwL9tviJWwsgSUh9Di6CrKS4Pd7jn/W1SW6jOzTqOum9u6rav1eKWAHrhSsRgCcVOPY9v
ocZ6BzjDa6ay3wPkf23SPLOi2ZUSBNqy/wAheWMN5xvwiwO9xNLniqcDeLL4uGwuRabfGZTvIVn2
e67EOu7wC8xAMKCrA0M6KlEpBI7tH4deREw+0BLaIm51gWEILD5fjVLfJzoA/axy2l2MwwR/MIFs
obaCxkz3FRqoGqij14dfuVaX8G7T7ApwFnJ1sWx311J+zkvx6/qf/otI/WpS5zE/HYzEHhqlxbG6
AEBNbmDHkB/HKAZx/REPGasyI7+dvrPx5LZj51kqP2ZVf0ah/BVcXt0rIceyq4aiBiW/pD7keDJf
Veyx4u2Dqwdxl4fCTOi+7v+xVrfEfZNRI9jjMUgDLg+i9BunQdTWL3lRDp4k487g8mMTh/r3YH41
O/NW/DQ7djfB7tphJVDmzfg2gsXFvaSIsl3rOul51i6OmmTwWUeUJ7UGhjalIUKzsMKugVSflFYH
Uqr+VDjOTDGpgt50xVkDAMrLFBseqWhaX6YOhHVJSXxOouLA82x8btR410r3rmMR7oTUeTQzlfsl
l5Nfuy6/Rd8c4EUu20DVkh1SSKMcVN+zfcGMDxski6PF4xd9HOCRfX2nrJ36JXgberAQgYm5hExc
fDRMB7Ty7tFV5ouBOztxTcDjxge7PWqVHrgQZ98YdmXzLxHdzG5jS9MF7slau2MQzDAp9NN2Mv5Z
PvYx3+kw/B6t4VylHNWFAb5oMvHSJttogaxco3/PzacdAMMnoHJpKS9dNB21uLvI8abK3EM08sfa
rH5mSh02vnTeVF9stiV8exwd2kQFJBitXnvpJhLBSM3dO9P8jIbkCSvglAfFisyE/iN4JA3KsiMh
99dHX8l2l9juOp00c0igtTqCZuDB/PcefVRkQrdxgdgWwZKldsU39a81vKUQOLVM1eQFRAcd/Y9t
mndmbp6EGZ+sBhXTmp9plr8qmXubApcrBbYlgaLm4MjYYy4BIW9f25E9Fjac1Km22zTc+Etu+mIB
lwwKU6KVU8gCQxSlX7aQIsvQtI4Uv7dcGD0xdqkjaLZr+Q4g+jsaPYq+e6S15ewaHP/9iMe7pwzj
IHLrUZTyhKvMaJpblkOuiveovYvYy7kbCvmghOPXSfGrLegH0qR847StPD6XtK206TKLKCSlYx69
RVocRjr5mTRbEuQra7DkZrWgy3QtbaEcqFAbt5I3XJ93ZqvDz/Lm+jZeSYCWXGmzY2ZTKhzXyXjN
aP5L1O1hbNWPKrf9zSzrb+z5YqGXPAGr60mrw8bjoqU1O2o6My52lBdemyQ/8jiSt6kAxs1HqcBX
VlE/ukIzDjJ32OQlANvt4VqYoIhQ5Ic+wq/iRnZScfOmlcT2LEcz3sSYmien4uMRr6wqMDCCXzoO
DWCas0VdWlmMJd3AMjFVdgY909rV75M4v6Mx8D41MGvbwkor0XPJKdA7qTRaCpRQ4iwBtNXNYDv9
mk03qp5+tJP5lDSGxCtzghthpb+nLu64pruLe/PWrPQH2eY3LRxRIQRdeRAPGDe2+crPWqKRmakN
6M4McGuCH2430m+iGy8xr7indcYjtEVg5rCpe7o2z/NW/XSDyA5FrKasy0uiO78GrXlK6h1ypAM0
4vYjn0ZfN7woua3i3xJWezylJ0X2jQqnQXpWwTe0tNd+xfzvn34FcTOIxBVQiUtK84Hb5S4VVuZV
YGT+m8iv6f5t8X4aYhSWm48wkbgYVnnuK+MuG5JvQPoOXiserh/vlYX720T/NIQOUXND9qAMG6Zo
PUVuXYDNNDV8r1XxXvLBbx0VXB9qrTO9VIrX4xGN/wHU3YLlUGq1Q5Hc60O8S5s8KLX8zCW7rfr8
u2PLd1s6L+iSh9RMUCfFYQWObn/9d6xl6Evmg2sLkWADFRfB3JMLpU5vikx3j4Q0xsGAGIUT8zEY
ouoYD+omRlvSS2R7P6DBCiR3cmwaFDeRWGqA76TOoUkMT5uiygNdDL6xIkufYbiR3rJYC3iDKuc0
vVz/5Sux+G8i+WmxRG1bylLgRuL4vsPY2ieiCtBJvEx2bHmb6OW1PbEoOtp0JDU6WgV8IoAOs14k
vLsacdHTHi1lqPf1tvvt+getpcBL/kRXwjJBpS0QN7gXA87cxyF2vbaHx7r+p8yiE4vaYwH7I60W
u4mKHxvjrlzLSwpDokd51YG7eyns+DDJMmhj4gauZkKkyErv2ATn21YQ2P522i2KSseBNYaX6AX3
aJ/vm2F8tzW4CG/8nJVccUl3yHLlOMqGEO6sQ4p3/24qxwCpoWxO8I4IIKA1k4DtYtqn6c/B7I+i
TvdN8k2i018MvZ9VzQGV081S1xqGZiky38MYimpE5Zc+YtIjhnyHhgzIDEOyL6v0N4VcumfkpNo1
ODR+3MPNQdrlN4iEckDItgi0qz9j+ZaeaDkWHBQHiPbb5g8tOrXo9+EpNI6pb0zxYSa9I9x2xOtv
Z4WpzXT6b7/ri4xkyXtIp2HSNTrkSNyQLdI0jnDAdHbs6qa9sVXjek08/DalWxe+lWsWRK2c2muz
pD4WVZveKseg+wG8qkOkMuYTW0/uTQp7h7HV8ZSHySZ8sCJylMgR9mWjZ/sIOCgDshBKNIExTj2Q
SpG5712Z74QLST0vrRrrCEIMSvZNCSVZaxpfEk0Ue5UNpQXT7FIOPjDICEXt0MPPOc6l8cxT6Mv5
AwBOXYCXthYa0QTdgrwAllqvJUTa4Gd8QEtKwmgimRzmscTOb2BGRQTmuaLRm9WS4skCFhSO4Gli
vDKjHu9RzTduHGaCKa478n7IXLEhq7Rys+rGf2/WGApbDZQxopDH8l4T7Vmz051FZwUnvNauH7mV
GLfkgiSOzgfATbUQpsfklsHkaj8w9Jcd3drXRjl6Fa9an2Uu3br95uj51YZaRNVMVURHMxOafzpN
PRtL1Q35T/yGe3fSzqVl7XmtvxeW9bjZmvp6IgFq++9EWpPCBsjxkRBec1HIoQ0SBzygOEjpATNo
tLFgX99LbCnkn0x457pJAooI4d+GGA+zXqKbJ3ZWwx63m8Nfrxlb8kJQVe56noxuqE/2XvEspDa9
UQ47dfaQetTAFQ5h2ev7Y23q5n//dNUaLcHpzA03TOjoCaOvgjF2oDkMwFLAiLuxC9cmbr6ePo1C
DcNgjGgs1Gzo8UrsblGl8FK1vCRK7hF9tlpvawMtAqkJ7glpnY6FVqzHcKqy4+F2jGn+R3YRgRF3
KfcqyrcQI1/frmzJFWmElmgFzdwwV2aPoJhISFZApayyPGnVUJC/vkZr+2ERJ/hkUl4lCg4oTXUW
bnNKjcljafZiZd0jmwAKyfOt0zv/zf8/vWwp0V8W1VToBGOxYdxPLN5HeZx6Jtd+spzdUZ16hktu
YtYgxupnYGsPmxoPK0kSW3JIhnaC4FtXJhAoQ/HDLSCSxr0MFqwDcVG5g6S4KAbo7lDuJxqy2c1q
7cohWNJFqIhzqIZZMD2CpmfZPUqI9kJuYfPvf532sKUo/0gFGcaaxhdJXq3WCCB7wL2YDs8zF0bP
o/vW7CFGvYm1+ToEsyVdJC7dAp7zuRYOAFSzspOBQBnOKJHmpvKASLLL8H/giZ64t2nHqo0SysrD
h7FFMGl7mnAY3sUXsx3fHHiAmGZoTQIVyKY/DPhqvLKYz82ugW08cyCrMfykmgGNi3hXRHU45VtO
ufN5/2IbL3kmnNM8NloRX4qs1r0k0yiKOLB9uH4gV4BqAFb8N56V3ZAYUmdaaLcjnnJyT6Ef79T7
SLuxWwyT4wlVTP1dxbRLBoz9Zh9wbSeZ/x3YaVKrAtUAN116E9mDD7P5n6YVPZvtQzsLQO43pZNX
YttS1h8FVrfnxIBWsFIAdgMZBaX485AMr9fncKXLjvD/309h0HiCM4ELa+ikRWf3hgAf3lf6faz1
l46CQ6w33yMajHBxG8ktnKX9vIeW+ACmR9kDZJy7YGhC9P00ewWfCk5QmKD313/cClAUFgn//XHc
jGVWIjEOUSJ4g9g/FE8hTlTwU1alQ1DokOTXaC4D6Ea/20Zu76+Pu3J9LZkkMDw1Ixub65K4XVAX
HhsP0oHtec2656nqd9dHWXlusCUlxCoqM+6MHsMg5nRMvhhxuY8b4Kqdk90WQBUYsvSbtoWuRnMP
6vkIBDjQGqMGFdPxY+NXzHv2izPqzJPwKSlozBiO0mOcgJQoMy8bE98dxRkWgj9IWu2buLjvnOmD
pprh8V75DSenBqIDm3X9lWt1SQxxzYLZVi/TS1z9aOxfY/ojEfu+S4LWuknF8fpXrgAc2JIFwmSc
iTLFKKb52xI1HMI52m9Pk9KPMK/fCwWsTG3uIWMaDL9o7d6RsrkAUHDWY0MEMMy5a3pieG5bHzX4
qEOLqiO3E/QQrv++lYCyJJFopE0TRUAONuPh2JVQPOK+nby7+nNlF97UQ92Pb2zuv8X6rxZ8Ebxk
58CWimhY8KYXXgoimTfyDxZz1HbyBgzK/IOIZwvqoR40nl4kb2J/1g2vJzz96xrPf/jM8H680zjA
HrTKnhtZBHrnkmNlQ8cX0gzyjOpC0KvJM4G+90qiA50eoztiOP0W8XNt3yzSMY1g01QWgwnjVOKB
q72b2nQSdvynkVCBqchw2Az3qyd1EST1CtgBjZN4pgof6wgP0QyO73hxyBbi1pnTv7qm7WshFqng
JRxNkl+NBm7AFl9z5R5dUk7cFs4nPcH4QEzgjIrp3Uw2BXZW0pQlxyTrC22AIXF8iSn5w3sBc59d
gtNe9SIY0lH4AkzXIoGS41bzcOVSW9oBEM2QqhiQoEyqeI2s5qWP4savQWG8fprmROeLHb7kFzAi
VF/oXQxTIRcUpHjGduydVjsBtr1xYFfA42zJKLBjUdEYthkXFBXDrgO3mYzJvmfywTLkXYXU1YxM
mO44f+p6eK5SgC+6/Od8bRY1HInhOMfNoN1SJl85DEuFf4biIAXoECmfPQSZbt1EE4DMk5k+OZU4
FgrIlnbY+PS12V1mXaKCD7JuumEknVuS1Xujjw5DSR6364FrW3IRoly3z8BvIG5YiqDTZBiP2UfR
1kEKRhMHxMJy7XOfkyc7+3F9x6zEX7oIJgSY/qTs8dYHZUlB7JfviqLZ25nb+mqqXsqJAagAkc0d
i7YwSStLtkS0DU1iE703WWjagvuzZa1buRcqoLJYk3afJvps4ORf/74VnD1bch2mCbY8pizxRibZ
Y1tmT1DSeBFdf2xG4u5rBf0YqlnnLvsNfewD2uCh2ULVJX65Pv7Kxy7NBMAb4GM2SRfVwDYw1E+W
xLc5EDCJ1h6cWAFB2m51LVaGWjIcAIYuIjChsHecOFDi4H6kFeS87fEx1uSh7+hW2WEtdV5yFzJX
ojcaDW6IGy+UaASWw4/BUP74PefCGxoY/SRlgH4p4LPQCXwrMucGOscPdTz+LnMasoT/rICZhUNF
XKSzcNm/FciWVDEjGYxUNRTVJBCDtEoEeQX9D5D17udokNbmRjdvJY4v6RMOFjO3Es0N43Z4VJr+
FufT3Bj4pz2zJE0MWi7NuGWov1na2QUOgDJ+lgikWkHup8i538QDrFyvS5YEg41joUlUgKOx0HcN
dNDg4a6ZG2dvJV4uZfv7YQStJpmiMMEzjqfpU5QmsHuB9xYMFjduvLWVWMSvKctFOrRjFDpttZ+N
+tjgTJ7AZt/4iLWnmL1Igca0B/oBHjUh7DbQ0G9cGDq/9jY5s6h/qJh6ADe18PURNtx9uaXCvha2
ljLzhcHhKSZ7EAUKdYiaSPrDUAUpim6FU/e7IUl+146uIRUtLF8blTpblvrTcCP3svofy6ZL5sJo
p9PYAecedqiWuF5GiLxUE57hMJMt6G7KufzmQkZCbGToaxW4Jcw4yopJz1XBoDKa3lVmsesaCQxX
cXBSQ6KyWYQzfz3NO+gUZ/vNY/AX5/RF3rTUvAeJXPAuy8CK7eAfho7FxU1hq10bU+1L0d6jHH1u
qfU7n7gfa+zDKBMeoGzX7DIt8lw6neJJ7upY7Qn9yCmL/IRDlRtq6KgYgOIP4g0h7q53pLaDbvRN
Y8Q7LiOvcBpoHeeIzK6tvQ91IzeOxQqiiy1pGRElTkulCZMFXesPsdO/ScbFye1RYfWEJm7AhLV2
AAhAkKFBgIS/VndLqvQIj/D0QKlu+05U3QyzH3SiJ8Y3vGRM6KrFeiqDijF5BrU2DWKAao9dm3en
CoBDH2aHWdCSbDwV8QRTAFCUUk9PUn4gHBqg18PjSsqyhIrXwwTKe81ZGJcGfEZmSDVotDC1DLo+
8s0hhkC0E24+QVau1aX4P0Ik9D4cXKs539OefSORPJAUjzuAj/dqsANnpBsJ5kr5xZqD3KeKRFJg
kqe8RjKW25AmmusRnqafXEMcTZJtBLS1QRZZbEdNQ2GR3XAo2HG+VYYyPUptCNJJPHeucXN9ldam
zfzvt9DMqM2aYJjaGE9ObO1MjR6w2wAtBN8+t3d1RraUUtfGWlwCTKWkTYBMCusM9qk2EPbnSd03
vbMH7lscgOnWfZiP1Dzoy/Gjd8Cs6WPLn8RAnztroL4tH4bCAuFjZL4ltqxJV37Wkm2QpFVddjlj
ITG1W2jgKi9q25u2q97nrZO67cNmLWntTCxqWZYZFUOJhm4ILwQf6vpvaNo/zTup0MYHU4uOrtuB
97R1Ka4NN9/4nzZqYcHUnc4pfBpbP1t93KctOZKo3+PG4J5dZnNue9iMz3/zkS/i85JH0E5OnOYt
sogYlVnfnO0PuqIGE3uALZgObzCmGt2jABJAZ0cGlCZv3K5nsRFUdQAAjsDosNO3xgEFwCH3US2D
Se8m39Yg3uZY6i4XehTM1cjJPkOuOAUHuAOcrtSPfeQyP2LpL2XnuzHBHpuE9AA12KXl9GRYovTi
CNqZ8FN/d22CJ/coEx/y1XCfkfUuT9NbYVPgXqbmQJOp88CyQMitxbGu2UPTAkRgQBEG/wwXWm6I
W0KKzIeN6ev1c7hy3M3FcYcRQwvkUkZDx0SXTiPQ4JH1MwA2xw50wLorHq+Ps7bZF+edt3U1WS0F
MQn4zLDOmebns9FQRhIrSBJgu1wUJ24g1BdvHPuV1G8JxC7RtuUmqQhGtH+jl/RoVUmwKSm4Mm9L
pKzR9VkUQwkCT3Dr3pVu7Fvtw2RKw89BzvOmmMrd9Zlb6+YspfizugEGhE1G2I6TOMTxpL6JAeT7
2DXT3WRFKjBixCW79QbKoBz0bME7zGOy3dgi86n96nQtMlzH4GljRIYRjo383eN9oVvkVjP58+aL
Zq0ztwSYx5ONZBYSFKHRqb0zxtGht2FoIDw4qGT6oWjHgCrk7ALChMFowpUKOHe9i+6snO2hB7+F
jVxb1TmgfQpczRQlQiapEeaSRNAsMi55pN6y+r1DA8cTrjC3FnXe919M6hIxbgwC0j9pRMJa+p3p
xzX3ukjCR0mmz1EkICEDbmZE91NXQqjF2Y9DDp5jvqVWuVa5XeLJZQudms5KjFC3290ooje81WHP
GoGyaviZa4GDHkPNIk29UbmnqS6+U4r2Q2P5OuTAru/slY21JN7kERSDM0saoQCZB4Wee0z4vgCJ
Gx21fqsZujbIImlSaclcpGMktA0YyFhpYTyVWZ/tmtaxz9DK6TaSs5W38pJPowxGVcwxoamuI/eH
F0meJFtlqrVYtoiesM4tiQVyIiA31j1Rzdni9BuDtPW/LcQiQRKVm7qjpRAqcxjtNM1zPKZ/0O07
2/1G5WVtvy1B+S3T6wFGVnZYxdjxyP18q0gPCvmlw9neSsajpnTu9a75OumzalDuSwgXADW+y/ON
nHNlKyxB+0CzkbGbGjvshDoVg+1TLqGo1l0QM69P5Er8+FsU/xQ/OJ8aqISOkObg8oUiU1TddNNr
6BFYrHiw3X7jS9buhKX4fwmvG7wLCzvsO6ZylLCsZp9B0M1ntPqBp1z7xLSZc8Cbycta56dsS763
omJ0PSLA0fi3z12crRyVaHvQcywq1G6hGxnqeDoiVWlD2sJr20o2Kl4rLGf2d1d9mtdRdKokXGAg
U/dTVf1RjX2rOXj/sKx+Mqf8l8rcBy3OQRgcfQWZKa+uMji/liFxunOnkkei0eP1r145jEv8PFBo
jgTeyQhpB/grSbXfZKIHKPBc//MryfMSFl82fapHsTBDNYkbQQFxL4ZzLx+T6id1yK+kG8NNZOJK
0PpbaPk0r6aaWKH3lRWaeMh7cIM7UTFtgBTWzsICo9B1xoRKSWmhtJc/qKbZDfbwqltyF9ntz03F
1rWTsISu26yRMInorHB0oPAnoNU6Mw1pBCg0cYaA9UBc6nzc2b0KmEnuofAo4fBsv/7Tai0ZN9QF
hBiyuk7oVs5+KGejMmi3JKj3VkBne5GksNZr3ieI02/sj5VMeomZd3uQiHRwMUJe0UdF7Xcjcj/Q
xHuE9H7jWRE9zU2161+3stWXgHgG8y0j0ZQTiqyQnk3bO0tXrxn0I67//bXq6RLgPmguCoYQPQxr
xw0UYP+RZu0cBI/ImAKV4RgTNLimPSXkcH3IlUtgKddPXQbxQEbggGMPT8JRuxyBgejuvVvUG5fd
2qwtbmv4xbvTwDEEG6MugKPXt7ksidZDu7Esa99g/DdNnTIAYKIIA9D5PR0lxVmYrQ+csQ3z5Y0x
1oqeS2h2byI7TDKKtU+AOCGU7gy6a+vhwcydwu/IrwISshVcIsu8J88mIqLfW1XY2u4tk3D3qWcb
7hr9HgLpWPNWAZKwo431XlTEm3FEQUPVxzhU+s4mnQLdon9WuQr62vTwxzyApq4v+FrVWF8EIquD
JxVU5nFg6or4VIjGK2QCpTsK/22JaGA6/CxqNKl71HNzRehBz8iW+9FflvP/Z/rOEv1dSB2+fVaL
emTS14ee1K8CcigMcsP20Ho8wW08EqlOsLPSvR42qkcIafi42/fUofphGtrvrBn2WW95tl4EZZmc
OsxTbGRw2nI7AbWT8mXStnBPX18/zhJYlxswGLUih4ZV2hovZgpiAVq/J6chqNCOMlU3STF9tAUs
VCaAI7a220pHw1mC16mTNKAWGCyc2p6cNZBv+IRuc9we4A5w2/M2/5Yi1qM+KM6SH3o8xRh8fEdL
bNxXK7HIWeLac7jJo1PUOqEZM3psxRtp9FcNdAzohu6miBA/qQblJYzfi0iSjXO2sj2dpf+BOQsB
JLRDSRpK9K0CId4Z1A7FBcRy+xb02aMSDAgh495OQWBH3ff6ufj6HnHcRfKWlYlS1JGo/BB+4EhR
iRRnyLg/ltXw24YAwT8ikhx3UWOy0wSSrE6Bxm6mPzmN6DzO4h8jEHW9Yx4EsMfeZo6/9lWL2Nt2
pRGPEwRwoNZk3tQ6oLvchr6ajWs5dKrYfCGTMXhjz+Pg+jx+nUM57iIY53oaVwQmMKFej+3OhmX7
TQ2hio2/vnouFtUXUOQmw2a6HaqBQJmwot7kKuiZd3cN4Mi5W99pMex2CIUjJH8y28mCpp0YvTQW
W4+NeaivItgigMZKSNUR/ASYcvgojOie0VqnidGfEoUnXEbMz7PoB2uLswJWsBPlxshf33POEvje
aSat0MDEg62HAo6eAyAex82drSFSmoUz/eMw8176lAXDfwH+bBmIsFzTnqPSQE3POKSJdYJc9fU9
sraKS8i7DacC6JoP4Nri0V707jGKkj2rY8DijOcBAhU+6ek7T/V92x8ohEXZSbPNrci2ciiWwHdV
NYnsyskOU63K/Lajh4hHe5HzAxw9mlL4FqsfdS2/7Wh1aHC5ELv9TgisHHABpLt0MH5BqXFXF+7G
rl67ZBaxp3WnHLUSVIOznp7c1HyQU7vX5gjbWs8qKb5bzvi2WV5cQXY6Szy8rbeG0fDSCYc4fyKx
4e6gm9h7miGqsLcgdJw7ED8s7O5citR3uu+2Fb8OFsgAgwMfr1QTcOgQNDu7Q/1eQqpxVwgnkKPx
zXZZ7Ued/Ekm6w9P4GLemdWbhtv91PQNCOI0ljvb1LZui7WJW4S3NCZ6kWUWDSMYpsC80IRM/gB9
4OJuknJXcX1Ek7WBLLWzcUusCKM6Sxw8n3WAWF9h7irbGy/UuWO/hcvQuSgDU6+eS+M7RfpHQ7OJ
IFdfvDmDGU7d8MDybPKadLq16k3NnPkzv4hES9w7ugOA4LuuFSZcf0EoOMWC7AAfAutHO5iTdsgE
PcEoOqzGYTc56VPVjhe8MTYmY2X2l/h3CwYkxC40PJeJXXmQlN+3qYEDlPwey/RbWbadB6NZbzNs
rJzbJRBeM9DthcmHHdadXgdgx0NcQ3OqHR7quq9BcMni1XkEWed6lFobbn7Jf4qDURLDiQviYqGB
tBJZce3P/JHGLp6mITuYcro1ydbLcm0q55D/aSyguiMCkQ471Krh6Exz2Jvb9FX8mGsGbrL+TyvE
9+vftZbZLUHuUzVD6dwe4lWF+zKSd0xh3bNTDkxAhLK3ZYCeYqYvm0+OlXtriVpvbRstG1raUJnR
fqsse885FALLaf+PhRvHWcSB1ooqlkJk45zoZgzQVA3B+RSqBM/XZ+zrF6yzNC+QpshVJtzhzBrh
3MFcXUOHPDNQV3Dt0dqSdl5LfZeQRDIh0UaVFFrSroKpyNDvsyQ5w9vzLqkz+A0iUzT7+GRIOwBW
4JhDwvb6931dm3KWxgiUQF9KOZZx5mYZRiXfaX1/TOzmhSbWdt67NouLvAm9hZyOQg5nvYdsACIH
tz1u6vKPmnUNrn/J2t5eotQ1GqXEtHIT7rm3rejDznQPhkiOAL4FSVsdZGNi6ZKL7T7+44iLdEnP
RUzTCKvGCfR7JVRtqDp3Vfecttqxih1QYToUp/Q7Ak3062OuOCY5S+R6NUENwx07A+7vDYT7bsbO
9tFs8QYhD5V6LIxYBZpBdhyCfJ4lw358FcN3m8pfUv81jBCXRhUcJB4pDzlER7weGfo/FZScJeC9
HDiDa05Ez0q0lyRBXpG3cRDVNsL0w/XPXwmWSxR7Jg3TFOVgnB3xPs1FTSLeLfiXoffrq1SeATu/
V+OGI81K8Fqq6WduRNCO5w7o/t2zU1jvehaH8Mu8RVlrC3+2dvKXUvp60QAjVtj2WQFy45GYXxK7
eKhFF9j2eKNb6WvKxwu0eBo/NadgqMaN1VodefFcc9BBk4kd03N9shVA5v0YQgI4BKF8V1vIDhvr
h4uA0PfjGQWZjVFXIsESZa5sLctrh5hnKHq8xyLdtyYSCG3rebH25xeBpilSXVW0Hc/geVe4SsvZ
SZECm7Ll0rTyxl0iumkfacyNmvHstNiFkQXuOPrE7UaFbmXHLWHZejlY0TgW07mbjBsyQh5qyPv8
4PBUeH0VtTfXT9FKevM/zq5ruW5cCX4Rq5gJvPLkQAXLkmy/oByZQBAkCKavv3385MUVxSo97a53
94AIMxjM9HSbqOzeU9yZETpd4AsujQifp9yGwxBXpSEO4zSv1ZomycL1YiK0C1vLTASld6HznmUQ
HAPD6Wjf19GAKHqtTXJh001wNiJdJrw6dC+5ZNOWhcNLCAwZmtD0StVtaQAjxhjRgjlWqHNdUpHu
y/HGA8LPnAQr98jSrhuGSNAkW0+sA8n9MG7YRH4GOvhZut2JWWq1vnD71jceDCY6m/aT74XEcy8y
co+8rs/I/8cEdINt4SCjMu8H7p89KOiRVJ/TrN0Ly7kVUdWKM106CYZl0qmJCOo04QXq3p+Hju1t
7L9PixSNwhHQ4vH7R3thq0wkdqW9KJjRQnFJR/9o94jgQ1CH6V8f+3Xjwu8rGZWpGKKLk3kPEH9/
GoJuvYdv4RyYUGSRz+Gs08i9KCQevIa8qMHZUDd47ouVbMOC9zIhullUQ0+hnmEpoWxjZ6jBdcv9
j7l2E5Sbcm8mltLuRY/9xemGowZR0Gyt+Kyljb1N6Z9nUgG5GT5O9XgJ3DDfg/ZaXaxMsm0+jvr4
sd01zLyCPk8Dwnb4dlAmUUDM0+aele1aYn9p8Q0zpwh1e0C+Z5AD978qRcGUvhpGLFiX2SrG3Cqd
BoRy11o1O1H7p5KJFxDeA5+Z1vUm0tG4YmBLh9SwYxvyWRA+xkjUi7YdUbhlZfiriTK0M3r7D22E
CVyf85Cjf28CI0xBn8bJOmQopa26iIUZmGjjLppmaAUo/LqukPrq6H1UDwD8lCfIGrw/gYVafGQS
mc9cl+3sYQxPuGzDq88Kcpd+JsCQD2E1aCKHx5zn32r+lVQ0dtGfHIrmeWXwhevdu038H1NhWQkI
ma2Ga4qEzDZ1ksa/6dHvJPkRIHK2L82UsHGKfVRRZAChAA1xE3/44szQfSDd0SX9uA8bsDC//0EL
h9MEJVvIp7pysocrJHuA27LYKXJkdUUhVT2GrHCA9/PlytFZimpNGK/lMU2JyEb8fLercvooUUcC
RhUbfdcxDZ4aNv3ILbnPZ/sCPbqX9+e44J5M0nK/VTWH3i823ALYAZ2/m3pyfkD/YCUEWdpTw3n0
jUeZrHR/tXWY2OWJ+vqOjW0Y0zL9rMWYZN7rx2ZilFkqmzpElqS/hkRs27y9FzO9goDmg4fB8B+5
R3qPldZ06SGsCnktclDofNuF3Hmuu/m5tIpsZUuWjoJJdQwsCq2zRrmXChyzvbtx0JGFgHpfheNG
2vk+CskfV7nHouZJka6S+iwUiUxAazq0dTEjd3cBsRQMjKUg4Yti5rFL7VVgMreQkPXJY9RCxnXq
z8riKyHWwuPYRLIS4WSz07MR3G0Z/xKFIP0lHanR+gOtaEgbQRAwjvrM+tRB3fFB291MPrapJn61
CLISuMxRXPMi+E4KwFRoSPtTp4rg4I/+ndPVKwmABTswueI9tAk4ECoVV4Zyg3JVFIMPmm0R1ehd
RwUHV8f4S7SrRcfbsXwjbDbBrBGjVMxTXl/pBMYpkECJZudXSXsTReBfuvoHG4djVa+8/xa8iMkP
zycf1Vl0tV5tu07w8HZP3iyLg0zBq/G+dS9lyUwWeN9G9zOvU3ktRP5ciO7k2PZz1npbgNvB7eg9
Wr1KhjR6CItpJet8u3feWkPDo8hhLrUvB3lFtJBvFHG3tAIZRoX2vo/xRUT/14QAJtLCCyN+jdqb
klFUxSHyNFKtdrcuBG8majdM7bnJQdELrKX2jloFW85munJpLVyQJhw3rKHBWusCP66r301JX+e5
bWNvzG8smX/AZtiu7f7CATNhuaL33SIMMnG1G1HrOPBK/h0ouu98tOdfHUt3/tQVO9vn4SVV0ECI
LMhdp9QW0MIqHmsdbnx3ikAqPEi9e/9ELli0CeCFph51WddVV0Ct0X01Hxyr3TZMbSHN9W0K2Vdi
lx+Dd0d/uy7+jYymGYkPi1bXxmn3qUq/uEFzcuZ6k1Pny/vTWTjsJkA3c6NicoBKvqqGxbWE0C5E
vbd2Zb+ueom/gdMbBmXibqOSAiTkdHC3SPxysM8GbD/xbAMBk556EPc6O+wq8wANqQnkQGOMDC6J
jZMBopYfbv/Chp5rpl6G4RWENFzxGJbYZsONUddDU0mo0w3+SysI4nQMbv8TOGcvef195C/NWrr4
76F7axpGTGNr1L2aHIdxRvMr+NB8fijQ4AWSdnSuETQi7iGUF7teceh955CjNaKYirgV6CxCqrRt
r/4aC92SV/wbQvxzMHooilRhhAyYNd7ZqH5FEhn14e8iVMGLT3Flu8GnMBxWLP6vJsVbczfCIMis
E1qMJe6xrtPHVJLgzneq4QrxmBYIJ/8ucrJ8G7UggXYlR/8ww6s3aJz5oR0inXSFQukdgjInzsrf
tkUmUIJF3alrc15tVcnYmXpAjoGpkR4GnzO1yQBpuLBC984uaBXIJAoXGMDK01hOH3SlmV9N22IU
/g6QzWnN4SzcnybksImghV3Ytbr2WbSPAnGFvSMwUgj0phMF5kGEt4YxFUO2+H0DfNvFAXb839eP
C/XRns+juvrUKbepqHckrC3Iu63V3t/21kiT/XeAaRRV2vaFujoZOiMH9jUUL2E336WTck5tirzd
+xNZ6AULTRieDlgmKcCy1xsxJNidTo0VnOxWIjOMp4x7j0feHXhnYDflxRtrFrdBccC7Ge+PMoxi
FLHX+pMWIksTWh4KrTpf2u2Vd9Z2GFBl4ml8G3aK6AaPt5OW9mbVvy2NZizw3PhiGlHHujIwRNNR
HnXgb+1GHTyN95XNE7jwDbM/1B0ZmSjysaxbHaIP5irLIJksD0dmfpxo8fT+Li7cByZwXDRFWw5d
1V4LywIa5I5P6kTS4GhnP94fYGm1bnbwj+vSjUZCg2AAuy2uzAp2eRuDGn7OwYhtNTsQmt6v7sxC
8xK4p/87WN/43ehOFmZT1vvCgfpu/xoRsi16dsjdY1qk21R5ifJ69O86NoimLGgBROMmyvuVGHkp
t2ISoYNLo2x4BvsbisRt76ebNNiz1xyLSCa+rjZNOZ9yUl1kOP121tKPi6Mal1VWocIQBKlC6IC+
aaG+gr8OzGTeORijb9KqroXP9w31khDSFU56DEiwckCXTpARPlu0t30gbNSVpjymBLCjNLvPGrJP
A7niat4eIjSRt/MsGwhYB/JqoZuClPnFFfQ6+/Y9HtArD7e3A+jQBNmOBaLcAPxKVyh4fXaFk2Ry
Tfpx6euNQ8kGtHulo9tcB9nFuSdQOb1GuGZWKVaXPL7331Nfo3/L05RNiSyasdmoVkNVwBEOoRu/
ILzf+l4Acr+gXvO3SwMah23oq9pVvByT0VN6Rxu1F7jR0D+PpjJtVbtVWc+3g+/QZJG2rbZi9sjH
pEGDWHQTDplFDRxXkrePfkusdermhRALyYf/LiLoBsKb0jTmJNIsDsfiZXAjoHYgTcyc5jKrIWl4
McakRKCXj+XX993jQhYoNKGz3AW3kprJkHQ2uYKO5hzW43awkSbnA2I8knAKWqKcRA9KttDpyqRY
C35uFvr/QV5o0kmj1O3Xwmn6BEKwPyjI9AdJj8TSW1/Z+1Zl33QBEHslQCfC6rOEvNT7c377SghN
jC30R11wPYw8sXyIrEGebAKzcTqBy5Rd2qoBVKKrg9e85S/1VNy/P+bS/prQWjpqEIJC7T6J/BB5
p3EjvGYLQatNAQEJZF9ZEM8tno42AKbKXRl1wVBM+mi3cLM8Ix5PUgray5T0m7zLvog2cOKQsafS
yR/en95CVGkCZ2vW+V5m3ZYUfLA2ZB7bKMWLyTt87OcND1O5jcpIHlQJpdZ+VPN27rvnauw/5t/N
VhYwWtSo9zOZgKp1X/rRGTB2CNGR6uf4QR6b0ITH2oMuHMU7CebblzqaNdiScmQN+LWMmkOAY7ha
wFm4Skzsa1QHbkOFXydNZG9bp3tgVfb6oX0wca0uhyQ3i2aRoN74DewtUOPj6lyuAksXLNPEsWYE
hX7hUpFI1h17r31offsHCAY+T2BSLnoIIdTOmSi14ggWzCO6/fk/seE0ongGbJpM7IE8WW27y31o
mubT1R7yP/la1nLhEjH5mSE1xv66usQfeQe07IsEELMN+i6ee3fXo6p6ZHa2ki5aMEQTwVoWI9fc
cuqk5wABUyV3Tm2ji6wRKwMsrZkRTbTg8Z4KPmDNah95ofQTMG1NXLHoCOYsPLy375+0pZNgWLz0
lEWDcJQJ4rst8QXd9mWXDBBTh6ghKADYsB3411zZeuU2WpqXEVOA0KMTbQGU59S3U5xGztGy2jqm
WXQOm7a/uvUav+bSSEbAWoYV6x011YlP3M8BUom3U6fdqdsMVr6O/F0I+0zKY5DZ5A0Q9ToBo44+
uUUG4Kzi+jqQ3t+SIFqxoYVhTFjpFNYpCIyqNimzHqQvdsJTL66FfRyD1/ePwsKRNsmOOaAG49x5
bdJlnR/zHjyhLZ6+MURx1kiHliZx26p/HIHVz6DkdTsFpsxLChoz0RfpBt1oP9d5LW7n6I1gx0R/
ev4AGiMoQiW3pCSgDmgj4YhwWPY70J6AmEy0H3yd40/Z44wKHMgtzh7JVgKBpQne1vafCQ7SmTAd
oJWCzD5W/AUorTM4Lu5WqbUWnJwJBlUelm+ufZUgufbLzv8QNeNm0+fJza7FHHwK1sAPSzMxHINf
jVHPIHeWtCk4OutdNNCvjW/tu8H+8/55W3jFhyaXMe+dPM0ynIa0r87QtL6fBvIIdqGp2XOqwTxT
haegIX86V8cEcgabiegfvY8WN/zTSkC10A0cmkjQCc4ocLWjEirbdl/I0xw1R0v3e+0On9J2Pk+V
R/ayRF0vLXYcCpCMNTsrBxeuNYrj7EFoVHY3OuSjY119O+shytvV+9KZ9mnRHEQevqys19LeG08X
RrxB9n6uE6S6oD4tdhCcUaDcSMfvwts3VrohGTg3hk0UJU3xjY/7udYvtf0SIKPdtKfVQ7iQhQjN
PgFPlI6qIzSXz2gRE/SITaP7du5OgTV+m10opLNs/jR1bSzseZ2OfeGyMlGv6NpC/tnNm6RH8RqM
Jjsr4hvQ1n6TaLPSTv5o1cX3wXdXrqqFykBo4mAnOvvIaVGZ4K91XKZRts/t6M5vTl2TxpYT7Dvk
zVG0oNBF68Nved/PcSMpi3GA4HjCHsWQkLlbV/8aS0pW7uylN44JnNXMq0sib3G0Fx2Io86tLD5X
+V1r7QJwmQqrPuT962iRp/dP3gLaHwmm/7q1UaZ+3hRNk3iuCo9sjI7N0B8ciE/jUx6wELuWRl+b
ydundSZPkzcN19IJfrqgJfdBN+C3CRvu83JfVDeBCLmbxoodP/hxRqQUIQ8SKlQVgEc5D15S/PDI
91ahp9lzE99Df+XYgAvXb5wYiI8/oMLegpNmT9l8dctND21sfgr1HpqCiWuv1beX3IrJpTxlYxSQ
YWwS4oBgMM4q90ht63NZ16/CFgdvbPeqIe5PGtVgF2TzS+eReoMepaQM+odMIaMYVMNN63C6q+yA
7RzcVXavwo1VkgcHrX8d0up5kxUribEF5xIYcVkdALJkWX2bUJAWzUTsiyI7eU618xvyqdB2E6/e
0UtmbARmniqtMe0GhDLDcB0G9xKGEM+yu6NF0PQuyl+5np6GbqUQszSa4TXR+0J7R+DGjJwOhYIA
kc14SHmDx62tD6hunAs3lNubb10J3ZdyPSb6VxSZbkeJIaUrdxnzodkVPg8Id4doekXaiUP2Xm50
xu04mtGZzi1JD+9bw8K1bTIjM9p5RdUXSJtSyGyG7L4airvaEedV57+wniY82LF6QfMot65BGkG9
zgqtU6PSdOsT+W3WER4rpY5ZbSm88LyVsGppzNts/wmrAMQELKRvIYPMoMZctrGG/w2GJzJ6h9FS
QBYOr8V63+XS/WZiiFnvUh+d/OSaOdmOZw5oRsGPX/cX6KDdp6AWoJ7+PgGvWIuvmeftRk1+vL9/
SzM1nFmQVUiMzSNwpp7e9QoGoQN+D86R88hoG3PhvUyl+yzrNcnfhajfN+I8j0ogaQfk2adi+gqx
ncfKAxCHrl2ht+9+Ixz3DbcyzDC+Ehwq18m2DhVUmdS4A9+5lF/kCE2u0v8MTtCY/ObQ2YZULEKW
EookfjHn8fsLujQ/w9mQOqptx9L0ysqa7DtvSg+V0oha1KxXbG4pTjBp0HMPEFYnmHjSeulPq8v2
Y+aJZKJQViHRtvCLzU0ruy/bHZX6DHWJLXBbfp4d7LwE/zslFK1pjKNPL6jXFv7teQcmx0fZ9lK5
Qy4TR7gHog4zi1lTfQmi4cFmxWXU7VFw4W8a1/qV+lYWq8m6Uic/19Z2Lu2VUOX2sHtj+00ItRV5
YMUJZ45rEDIvbRUcxVS7EA5tgQTI/U0x+2JlqIWTZuKpW5C/9pMUPOHcPkRd/wQJz+f3z9BSwGXi
qDs38hSoGnjSTY1Fzr4bZMVG9iI66skdwJjOm4OTVfljI8p5b4U22XPSrzxRFly6iaPOanvGowtC
J7IrPqUUirVpxk7QjGeQZfTWAPULvAKhCY8muQeUlVVXSWoDhlEN4SEX7o6SjqHE7uy7qOIxCY44
Snh2hKN7JX0FXoMS9PQchYOJ7nJL9VspR7Ztq3atiLDA1BGaSOp6QKu9rJFbH7JOPwMTDOlLtCFu
u6J+8tG3Y+VWfwJx3hDnPIKZRSKaTrk/PI6Z/DxEa3CLhfjIRFZXmpdgHEJdIUyBy5nLAyHWRZeT
QoOXOgOk5oMmaNqtHLi3rRcU7/+98OBMwO8yucjzjyHUPieIScMmvdD/M8io21Q0eAmb+myjRSeu
owqMFtig7zVLIPrtypWwf+kjDNfZ0WHKrUrxpA/T35kln72o3Ut3BY65FCWZHMM9am/QopE8cazm
wbXA+63V9Cufg4PNyGaY+a6CGHgU0F3rsisN+hV88oI9mXhsuwq1kzqpSLzxxoY2k2NUNWcXa7tK
grhwi5vYa5n280C6QiTV3D/lFnoeQPMOmjMwhIGBHc3O5ZavAY2WDMTEW3e53Td08Kok45gKkDFe
t7G12JZ2dvR0cIgEQjHf/SHldBS1Oo6OfdR8tXN4wTBM0PVQ0xQNbqxKBi1+FmhM29Vuw3a+DtqN
NQwcFEGDiAAjrTa0bE8wGx7nBWDTedPcBejs29TBZaLeZgDXeVqKYpvNa4+apa2+nex/4kbgFRwO
upQqGa0yzvvuNfQcK04t/ofOaxn0pTFu99E/Y0DAdvIYqOcRhFqfW4S9AskI8K1sPGqtYE2WltiI
0QpSzCko7evEnaFSMivQPWqS7aso6LZOLkbogFEg0AHred/9LNzaJjh7ADYaPAwDQpip+5SCFG/O
8hcezDRmZXbfkXwlcFrgAQpNSng/twJagVsfwlRNc4HyCZqQNBRd8pqKLebZPN0Wso7ULmiqndU1
P/JZpcc0sKxLZg3wDhZ0MCE26+wKruvYm4dtbY+HyYZoMkoMznCmrYMOo2kLrOEra26ItTYOy24X
ZWvNxUsAORP1HajaHuamFwkuSxqDwvLgieDkuPHEN6EVIlcH6QPyxa6mI/iIN2knTlq3SGd6/t7h
+e/3N23JD5jY8FoxpTXDYQ/GGgQ8Vn/M+7+YtQlsScXYfYm6V9zeMLkYAta4WdB5O7A2WmkNWrAD
Ez3udGkI5UxZJVHqfEaV50Ct+lEzsreD0/szXDiWJmq8opFXDcqpEu4O6PJzD2hT/6FGuoUEXiKn
L++PspSWNpHgurHUjDZGCMsJbT/kTgapFa9q7og3OZuprymCo1xsaTdsMofll7zN0xgCPoAqN+Iu
b/B0CZx6//7XvB3VBn+Bu/94F6uiSCKXqZdkQjx7c4VnRNG9vv/bCwc3MG9gzXohkUacEwJqyXiq
5aYswk+T0BsmyJ6k6a9oIEeQp/65aToRL4LMekl3tq3PhfaTRqbH979kaWcNP90TgVLM3PFkLNRv
pNaPsNpvpGg2EVDXqyWNpRDXBMWPgoNarsQwPHLJVlfw0dzZeKX4jqjj08j7PevLXeR3m8jOn2of
OrGyvLjteFdWpbeD3927rgA7v3Oqi+lj7xYTRa9z2nDkSTnMtrhDhAXhjbb7/v66Lj1c/iY4/jk+
qpBQTISObsIA90FH4iYFx6oCTe0P19InPyAbqcNvZVetvFUWBzRiRjEoOna2FEnJXLAgRoesdh/q
IT1Y8yNpEJUEgBbAT3dhXLouX1nDJd9j5Pj6qmctEFYChevmULaoDrAZwqW8zg6U+dnKm3rhlJrw
41zMdlQzWSbNUO1QhdtkBSim7eEMZejLR6Nuk8BaT7ogke0UiWgy8HA2KKYUhQvGlRWPsjSL25//
cyQspLZ0GQG0Wt+C0n6u7/zS2wST9Zw66iTWKFCWkiIm4hhIq1yqaMiTorQvdKD6i/YRDCrIax7d
dLxEPdCLLIQSbJkfWZr/HOzaeaDzDO3EzJnjgcwclfT+NKWye5hUseJr3g6mgv8P/0tJG7+aUbtq
d4XHwFE03I+635ZRfoLYqLcVNY7o+wa4tNiGY0N2d+z07OQJaCXjVGxRyjy3UbDRJaj4wjWGoLen
FJpw6IAVU5pDxhNX77MdRsVNT/GiZX7ImDfHFky/Lezq8LEpGcEoBWGuYJPOkxQtHjNDHsS3XGQ/
2LehdU4ArbCVtft74b6RPLKNR3CmUh4G5ZwnED1HNU2ClHNu8+oglLUJ1HcgbUO7yLdsbE69qmCG
EwNXr+zPnY9mo6Y721P4vYW61coH3Tbtre8xfFvHOIFcc5on6GwqnObc12OGGmyoVlZ26UVsdqno
zEfrLJh2kpA95VO+b/sBsmvDn3LuD2le5DEt9I3d+6RHcpf1K8n1hcAxMFtVbDSLgI6P1Mhqpz+q
cd7QOfgqf3UtktAjFF/bc+6WO79zrn3EeRyU7rbEXfn+cXr7qQx6TsMdccont8Lg/QhUMXz4SUSQ
qHY+U/dTRa1to8fEYnIFxL4Q3AVmM0vQZeGI+qhMoO9+Ci1vvPQoYc9SfKsJi/msz3nn3c/tGW3n
IHeExAtCd35Q+XBrJFhJrCyu+O0e+8cHF2U3SjYqmXBS3geZu1Ny3g0jji8fVIKeiS+l729C7e+K
pt7RMriELn1YLYm97ZUCEwSP6wWEZQGtk8D5M5FsjL2wzWOuxhPo2Jo1Uvy3zSWghqMooz4UPbSj
kpvvL7Nq30z+XbmG9lsI5gKT5hn10I6BZi9NAl4dIWf2WNBy20HaXFlsF4HVd5rm+0AMm76EcjEp
9ypjGxtVVLedrimhX5lHihiVgNXK2NtRSGCi2Cc1jFJVIb6I9fcy0KAsb5+dvt6gwvy+sSwtqRHn
RJrryIUiG7Qtg2em2ru8HJ9W1e4XjoUJUU+FSms0MFhXC7p4G0kU3TezheI1KlxTNal9qtnj+xNZ
ssP/w6Rbva5zkMRexYCKrH0IEXg77gP+rvAmlGhR27aep+YJNfIYvSaO32/SYCUB+PZ1GZi4dOmN
jUSB0rpGXG1DSBvUztdbQdEL5MaX/Fz/en+SC+fBhKIzH4ELyTl2C6+odvJPkdefsxDGsGYEC69D
E3cO6ifWq7RJk1wrO/b9uYpvlab3P3+hChqYYPMG6dk+LPI00Y1bbquhOmTj3ZzrdqfAMJ5VRRNP
aX9HyzxucvXco9odM9Gs5BMWnhIBMfyHaw322BNsE3Pc55CjjdmyP1G6C6cUEJcvjXYSvIc/WWuP
0KXnsAlPL9XUE0cP1rXwvOm7TAvrU45PiDPowsVI/r/Uadj9kVP11ORltW3b31ka/Q5AYBhHjEe7
uh3/zH6QrYQDC8ZuItmdsXfSUWkLSBr5XWXpQ8r93aoFLh1Ow5W4ekirTmbY3Nrr73UDDU1tESAT
BHXhJkW4WzlFC2fUxLJnOYyg8jBQ4549T8qf1eAhJeZ32RYMCeMJ3NWfhmBGmg76zCoGzOhVOAoE
xHbFt56Yoph61f79j1n6FiPYCEHKI7pOweuMDkRICzXGpZy37//4wopGN7f6z6We+bTPrayxrs4o
dxCnfuBle0APCET6VvKySxZpQtwnKxoc6CWlyVgTJNejexdpbfoEHZupHF+kdI5jjpSw0xztubqs
Jt4WHKYJds9YHVRSYti843E6689lgKQztfiXNpNbObh1HN3CpY+t423z/llH7YM0M0gHdi3L6lSm
4SHIQAvo1cdxrYtyaadMz+KOKofft8BMxbZgVN7yiVWx33SXjoiVG27Bek3GZr/rcjYCuHXNZ9+6
zF7/3cmz7tiJjGw+tk7GcySseqWrJmPXWdcwpfQ59CcElO4LG8cVH7w0CcNJSD9TTuN57MpHcbIG
6zQXKiFj+TEPZ2LaeUXCOWcoWQLLec1Z8Cw6+1oO88oC/c18//+DLTAR7TISWalvn48WmtfWtfWr
IFFsuw5khgbIC7DblR/ECggbSEUCnTU8hEpsqwBEsDZ3oG1RqzgHXczOA0YGgrhuu0XcXq1Ecwvx
lsmhnPUDhAyoSJOpBR/YwEFWD54OOUyvzB0Oq8XIBes1EfH2MI1oLEfQ6NvT2YvCPz3JLg3k8YhW
30b799StnJalC9SkRVZZ5HV9CvHsWRQPQ5ijgFuffEg7yhTP96esBPoz0PPLLA99IfbuSDfTbP1o
U7bPLLVy4Sz4eBMhPwUqhEoaZVdw5W/qAflO7cK637e5v572rSNluA7eBD64mG9OvuZIN/KmO9aR
PvYd0Xeq7Qay6SVelrLjwZccWZlDAzm8WIi6j2UJ/QoOciBly/s+kOG905V47rbts2igyV2N1IHq
KsQZ/Nb9zurws0SlqOhBBNlq0OLRLn1wHZQWYsjb+Js0JzqmKYNUl0TPzq86yL39kDNrG9Ve+VMU
Ki8hsS2bR10IwCBEFXYpSHQ8/SdH/8gXhedR1tfRtuo5+iFs1np7nhKgkIitv2dEzns8zKGnOFTV
PWi0LR23pdMRVLXCFhXHG692VQJFlBYv80jELuvsKqlDfwa3mOtuqonUl6kFNiLgNvQ2sxvscUC5
aVDiW8ZTFKNyZwb7oc43kG7ut1ZGqlOO9OdZ+QVSPR1M0p14ez+LqfqSDnQNI7ng1cy+AwXWk6Dx
Q3Z1GvvACH8aA1xeqwncv6Rcb50RwzH7ngo7JBnSpC5ekS9yt+2gUvTX2nel1iA4UbgOxBD3Asi3
PC9emxLPnVTzKWYRnzeQR8Nutfn3SkFPyKM69iRav8DG4my1RR9Tmx1An3QWNQdBTL0mm7QUXJhA
G9+bAJZuGhe9pTkUTBn0zYHZK8Gdnjc/Mv4ZrEWnmyIg1b3czxIJ02ytrXXRcxgXjc8RN7msRTRa
kL1iYtsrdWAawkao6DoEAsRyjmn/jXj6TH2wuSP0IY8kzDau92PFtBFevLFrZk9Dhl4X6Qpug7B/
hgBG/2wX3cEavZdsKl8swIveH2Yh9jB7GMD2hKYXR9qAhiAdzN2rjyxPptpDRY/vj7D0tjbbFobW
bZoxYHMi6+w6prqsY/RxQe+zr59k4P/qKUNg3ZLYKfstACNx2OunhmZAUFVedwdw28ekMQOzUYEx
27dTJNiSrulODQPEhwTeAQ//uKfp3lONBT3QbuVZv5RVM7sUMplXUMXroCxt22fHCU5VOhzDcnjg
eCFnajoGmfNIR/YrVe3OB7nxX1qsNUXlhdvcpP/uO1qFc+Ha0LFMo7iLho0DSBZQMF5s+6198Miq
RN3fAu1bZ9W4harOZ8QfbDuBMB2PmDwPbvY1SBk4P5GyvRfCh2Ohm9YJPPS/V/y19w66OHS4B+0m
eiogpwX+OOicRzTO5BTe17KHkh/jB7d/masXS4dwx0ABMnSyzXLT9Ge0+KAEhTB8jY51ISwxAXWT
3YIuw4a7iYCJCJjeICS4G2coi5BxZw/tL2vN5JYMwkTTpTOrik5CR6wP5q0HQlk/T0+luDjznT0G
6JmhDyl4vFQtj8Trjj4DT1OKAmWuVp6GC+0ggdldwWvaczGndlL3BOwArtPI2Le8Y6k6urO8IkEg
/8vh/De3KxGXcw3ZWio/0VtgqIbfEdS3hqgHhtfr0CsZ/eaZsGlMHV7GhPnddrQ6GyTX6fQzkP/j
7Lp65dTZ9S9CMmBjuIXpM6vX5Aal7JhmqjGYX/89k6MjZbMXCyk3kZJIA7i+5SnJ33Gc2VyrvR5d
aJGRYLopTTnu3aTMwsAb2oMUdC1nXkAAMTY7+EsdBIaP9nTT9d4QtkO+Jw40UjtgEDiUltgxV5cp
USayqfFCTqr+kA9tFkGDakemyYEWW+ljsR9TCM85cOfE5REC6T3u+95BL31oEXMSV6tz5xb+PeEP
JYp+I+QEVf/4+Xn7G2j3wW6c0z1QJWtSP0sncMH9o0RRIZosnUYB4991LZsbPjK+q/r46AVt8XXM
IZ/l15uS5JHHhwQzzB9qMm6cxD5ZHsR1Wh+Cd5n9paLkwCbfjljLny1Ye4d5RtNIa7/aywIcXQ21
yZXKyEJMNOeNBGZSSRpU+AZqvkrdntOR/up8dv/5GC39/Kw2UlLPHwSMzm8qkn9DuaJ3k2/NyP8u
kZrryRdkgm2sk0w3qRsHJ8MUC/2hriPor8UwlYpf+zJYgeItRUlzakgJxYS663C5jm2yLdX7gFA8
hcBumqS3xWD2sQxgnBeIsC67i2AyXLWYWnz0rDBCsO9E6vDpJmkQl09AjWxt69nv0nM59beDan5Z
uPp3uGjCckhC13YfSeNWa23C65b8aJnPLh1VBUPrT910k6GvEebxGabBZlMLt390411A8p0YAyQa
pLBumO+vAdN/cwU+eq7z73rQYNm85gjKbmARWmzSHubdxdCGDiE2hCLLpxQQ1BBgb3TV23Ir8ySE
8vwUpgR6hR7tX1IT7GLb7DPjk12VqQ1pzUkTfplI9hzTycYhARkMC0SFB5FaT243nANTSqRV9bAx
vfcK1jqQM35HHvzWQi/EFEBCgeY9gZFXHnOnK7dZTVy5SewyhMQJ/uimtWG/fuYHnz/HEucKmkhN
A5AWNIoOSQBt6pFBYhNOLPTMquERfajTZLonJyBfrrTB1WbTUjw1BxZbJYlNAsesG9rKO8ij1neT
m75NSOJ2hnZf0zSBVXTTPXBZ7Sa7ODbeQx2TyM+7lQLObxzoR99+DaL/KAVW6ElIIMPNDSboRvji
lEqyLakOJwU4kcvuBnlKuy1JqvtAiLdRc5hUdN+sQmxb+LtfRwlSohaop+RHp/9xhrXgZaFrPdd/
FnnWUtjyjjfg/oaSNh3INdW5BgBypy2xn1Lr1WbOo8uGl88P0KUYZm6tIOxRVej8kRsPshI8xelP
oa6ZUr5NCx0R3H4JoahpS+9Qj/6bnMaLyOoIpM0r5/bzl1gIcec8J+G0SacL5C4T/QmDI/jCN285
+ne5Vz8YPW4/f8rCXfEfzlBiBWjF4IS17Pyi4uygfN2EceesfMXSOTpnCsG9w28Dv3BuUl75JxQc
dJhOIGR5/bcpoTsq7RolDNZfOtS6dyPrNnx8BKfy7fPvW0p252wiRmvtMd84N81YNFHQZ5AMrzZX
3DBiOj/dAijcwXIdd35qQjfNvmcW22jVfk2TJkez0npceZFrQeKD7TVnFtVu61laDQ4AtfXeDOSW
GX6T2nQD86pzRayTVQnMLiUYICw0H031z5+8sH3mXKOpKbjJqt65IUacxswXqAWKPePySclfQ462
vPgWgIa0En7/jsQ++NDflZo/zhHEqy4s+NR4A5hLRJkRm0CUD9mQ/8jKZNpAYu5764gDr5vvQz3S
o5qcu57rqBU+j9Kig453w54m6qG34rzlot4LRrcOLeBaYWB8ThyITIlRdiF34+eqsr7XPoD60BIW
JhrqClyMfYweauN0R7c4yvIQyF7u22DaQIc/+JLSDih2yFtjWVSQKsqi7gpIC6AfRkD38T1/w5S7
qbxpw+PXgq9RyxY29O905Y9xibtGEyuIweUa+a0BfgI6vCEYmAed1idnDbe9kOnN6QTE81LwUVzn
ktnQTh4hEbx3oCeIju9+yALA4lY29kJpZc4mUDWrOwYT4As64tuhM6ACeGEFfv1qI2xp686h/h1N
0UAMEvfiVTUcWZMtAPVAE8E8gt1n3N9NnXlovfHxyg224RQbcrD1LZW9V6UEc8xaCacX9s8c6t84
aYn433IuaP5BcWRLMh0BJn2FTdTjEUKKUT7+XWIwh/VX2QDooKLORcnknHjkIXCmkA5rTe6FFTjH
9NtGesGojX3pjHnNWXIuKd2C1XGuMXdWQdc6pwuXyhzU3/lZAs9X4f3/GgSlfAP/GUiKw6AvGe9g
UexBQ0Xe5dYLQChx3ay7Bi89+/rvf+yyMUk9iLYm3gXeqVBEsYd922Q/oVmx/fw0XUJK/I4Z/ngA
uiwx4VnqQaG5jRKmAXdKbrsyi7LxDkWbuNuDRfnQipUcaGnOZolAbSf2OE2Zd7G6N+zlqcsveQ+W
DU3gQd+ubObFj3JmoxbbqJjD+fLCVPAVC77fXpc3c8wFIvA3hDhQWXGHHUv0cWzBX14Zy4U78Tc2
88+xDCbH9k2NyVL7Ed1CrBBivWII4U1p6a+NqzcKxAGTv6888Po9H9xNv7//jweih5KYFtvgwhvg
j8Aw9XFo2JFMxoimX1M+PjlNcRnboQD084iCHfP/Ej70H0C7gTWUpQS/jGm5LzNXR5mfrE3gwmk8
x7HnSVZ1thDs0mj6VPjlE+mAtgrSrQb2+fOxW2j1zTWzg0B4Eukvu6Ta+0f7SLqp2+4//+0FMC6b
49fLKmg82wnYBW1KtC/TcaPFPYQJ9gULdjVHyC9ytGtdWBZ4EE6DiYW/0kddGrn5eRHY0If1HHyW
DCJn6C6+Y0F0331a1dtduD/mgHGrnyCEYlF2GUmymVr0VKrkanpxThpKosLOvtkEFNxqJf5aODDm
UtlDXQYovRvvYtfDjxFCO1BHeSuLERw9uTHxyk21hAid48WnIrcbozW7SJXuCgcBWtKdg2Sj+91U
vEuClvpDOzSPsGMcAPdL41PdvbWJ3k8Ng6Q1J+4GUenKNy8c+mTWBHS573pDUGCIgSNooTkb+tVf
LvtZzdQTfQUhU/w0Iis4tMcVCctVNvHHS4POweDQ4WirQmPZw7SWAh3ldmEHzRegI2Dm4Sq/Ceu+
rTYsBXcx6eqj4/H60bH4mcRO3UaxCgAlhi9BtlHlqLZDU5moDjInEjaXaP0UdGUUFi4IOoeQsmKc
kr52pgt8HM5+wo/12EPelZhvDSmfUTHYezQGNkrfrqplfryQ6Rw5arm1Ay3jhFxMXD2UdX7pPfEU
I0tTlTnCyWblQl+YgzlwtCmqbJSiGC8tMvjJicaHKW9ujW3dq26CwDdUbVdBy4vDODttMqdv2gZc
OChvxpe4cE4j6hlIP1HIUE8ZbPsg4lGFg0RRlUjoka4crwtDOcf9OzquIV8++cD78G1cyH0N8S0x
fIfo+BYCgKkBhYOQkNE8amIBEXXAMgf1hfNgq2n/iwTjTde6j5+/zdLLXP/9jzsYUpTKSqDLAi+N
EhVNc5vbfCcc92uh8nt3zZLt4+uKzuXtId/nNB7YRxdd+nSTp2NxSzRlK4tmoU4KZ8p/f0QPY9La
Fcy/EBRFZSzRxC+9dA86J4nyCZoeOR32pSN3yF+nDTyeUVxwhmPedaA31tvChTyNBeMbUDud00Ds
LyX0pVnfPLrVWN4aDkxHwwATFS368XSA/qRV6wsuwWHruYqdcmjQ3zdiaI7ZRH7WrbqXypEPFrWG
1xgorE2PDPwxiIs48kr+CIpttvGI7a6cB78JXP8NpOgcrszk6KH/C+kkhci3mx5HXW4dOGqSvaCo
lvJ8GyQ3tvvkl/eu+91CT8kak7CFCrW8o0CBt1MQXdHgTkNOAF9JJCDIqTL3IGSzgSJu2Lr+BoJP
nb2mTbTQx6VziDO3YFFPB7xyIL6z8gX+dKFdWYfa/gLxRoOkDtY8IJQ/ohVmx7t0vBuGo+Wax5K8
jsEbb9GQ43eleE5Ejo4lhSnRLqhhYlS/adlHY5Bs8SHGH6OsISulm4VWJrRzZ8ssGdvcAKt0gVVD
hMGV2a2P2DTxH/3mUA1veHOe2KGa4EPRxyFBbwR+vKHd5hH1vR1o+Wkz3qYlnNegZ42/BsbaFtW4
8n5L59lc+Ch2QAVrHZdfMpXj9+MYAsNsqyh7bpLp2AkrgxJT9ljIH6uIi6WNPUuIfICWvLL23Qva
ASy0SkiLqMxbCSQ+jgbpnOeSpk6lWtPTC4N7YtE1L7KuLrmxj/magMHCdTPnrRCW1nVt2wYmUAHU
fFTyShmMeqtp3Hiob+Sx+NVjohsL5cnPz9uFEiyduzC0bVumwm+mi5ZGvGSaH2Xrxcc0m/4phgZY
hjEVV99s+GvBxGzXU6/Z9MSCPROMhj5/h4VxnbNdHEjVGd5PQKClNN4LyNzU0iv2toJQlQ7oakK5
sDjmMP6raaJtTTYU3YqnlpdRzJoQ3Mwor+I9qjRXbdZ8V5b2Pr5ms6hBtCo0wcPnH7nQQaFzkXo/
tyd4/8A6tWpU6DloItmRnX9DPnstd7Ty0PY/cd0KaiLDHhVsKJJ8UxvgsMoIZwcOm4jBn1eNaHSu
Tf7CyM8ZAWxSlZ0TFV98Qd4bRHHHUedRxtn+WjVFbeEXYs00akRHd3nabjwxnCgh9wYqfFCNoeVN
QYEqVSJYwyktpA50Lojf1bxPBkgNXabqGcOhq9vrnaG9YnslBg11vkWaMjDoNSZWSHT1PMVkBwIa
AmRxm+HkxVjZwePnk7aQetI5k0BkdmpMbAUXS47nlNcbHT8UgEVT+gbh3Z3r3dhi2jDJQ46T9fOH
/i76f3B9/ka8/hEDWXYj3LikEMrTX/tJbOwSatl+uilhWtwlb9zRqPC8ZSyLrkiM3PtR9WYjgd3B
gd+y9ysLCGvZQKlJf8Wpbufv1zsIg4IKFAiz+ARkYFjqk/b3V4z39Z4op9A1IxCld+sfsnCazckK
BQh4I69JfNGOfgGlDDKRA7YbSct7q7O3kAkOV+UNf4scfTRo103/x6BpRju/ZF18GWERKJvH1rzH
GpRkbGVLW6BGWNE18Jh0sR1BzJIFjzBI2PYSuI/W3JDkK2ZTi+mcOfDg9W/6Ptko76rTgqJ1Jn+s
TO71JvroPWc3FGBptE2Ajrgg1sn0GAp6yzISNu3PK/a07urQ5rfZMNw18Bg0GZCJ1Q3eIXNrNFLb
7RWXjpjjui0giInZvrLMcIYIzo8eWhyYYmMeCa74AjKOWAAUIihwBLtgW3z+BQun6JxOUWawi+zj
DoneGA5Tmf5si5isjM41QP5ocGapOk+CBEs1aM/Sqt6kkz60MYUj+xr8bOnVZ+m6CzUZ6aCvc+5T
9PU6wY5N7qzVtRcmdk6hSNS1QN+w6ixiW0W51YZODh1jKP5Qglqsm94lHt/S8ZhUyRHEK75l1g9W
rHF8P27tAMXz7/UvTJ+gndnC5SwfXiY0mqnbQ9jROlqOZ29T3/Crl+fnS2DpWJzzJQoxUmJJm5xw
TXsx2dqiOXN5W4EY78U7ZruHMsngHFUeVimxCxeDS2ZJFTc94QgoB6yN2jzVNowewqzxQSBpI6fp
XqtJvBe5Y0Hi2wFyq3JB0qfw2g6A2qvHtNjmlfurlIDkqH5wXkzhxKeJiCxaGRPnw7Xrzit5bcpq
yMUM49nyW3jXjqSGSAC5oKX64gAKCHOXoAul2xWbpFN8k7t3XO10Y+KVrPPju9ydl/ZsSus+7n19
Vq0N9IGXfB/act+m3UO15gr38fZ052U9GNwRGMg0+jwO3n3SohENLy299eq2WRnFj1exO6/VDb1r
807nwzl2d8zqxw2sR49JboEnBFlHLLUvdt0fP5+xpa+ZnQYMXZJUqFSdMxdwpEwqb5uM1ntasLWs
8uML0JlX8KoYClFK9fosSXGbqfRrDEtt6aavynJvx3b04Y0Tn912BaD08eA580IOFPD7Ms+m4Tx4
YgqrIYedd3wfFM3PUdGNpvkhGdq1EspC4uDM9RuIj2ZkwevxPNqljtyqI/c243cdPL7UzuHyi+G8
ihqPIbfEaWBFMC4FV8ZZyxo+rhQ58xpOQMBI9ttan5HBvPkw3kvpLUy/BeoIwbsV/Px8kSwcdegy
/PtcnbSr2oKT8Sy8NM8PBgFM1UCiKxghwkrK0HRVOPpoROSkyY7eaApzZMxfWaNLHzmLanK39sEu
cslJ02zXju2diMWhS9J9FSMs0M1fdbGduUCErJKg04NDTtCBShKy6bvsxQTq1BfBN4D7noqOHXTM
Nytj+vFR6cwTaZCQ9JBDMfXcVUjxaOleCwKnLn5TyRR6FlrP7QBisNgZwt+Hqvk52OVKR2dBysaZ
p9iKTlAXirPyTInNvsX0ARN8z3sFrE99hB3BYwYPJJqWoV+g0+i6PcSwQYuLvAFy2ahYKKyFEMqv
a1CJj08hQAP/vb58f0qzKofUUoCiFuQWJlRKCrmth3FlCX18Lzjz7Jo7lQzi0crOQ92dXGhlAfKz
v1IJoEr0+XwuHHPz8v9oOXnM7CA76z67CVrAYromavmuteOoH9LXroTo9d+JZjnzwv/UVNrJuJxO
0q03pHafKq89wF/sKUierGIl71v6outY/pFMNL4EMtWzyjP8iEKTdvfQNTxJBVkc6HDexElxUxbe
K7Bwnw/gwi6fi0cMBU3QZNT2SSv4tfD8K4i4A1MHBPOqa1ZmaQFE6vynKuvDhgvCb9NpovK1G7Pj
KFUQgVTcRqI5tNC0H61ky8oqgr5/A05+cixZ/libVbGdhX0/L7IyJ65Hq7H1uQP2N2kzGlVZcSg6
Du6YE9mZfNeliQjRQ5hN1dEazWts12sB+sfRvzMvl8KMcvC42ww4dSDxx+JXgzaLp4pz4LKIK0iQ
9QjWPd6+iKE7ALgBImJwQVaZhnptMy7s9nkJylKWiZknh/OU+mGfQESS5jKMNfzx/m4pzY4TjQBQ
5kPTnzm14ytr6Ii7/0VWpICURCL3Ocrxf/Wkee1I9lUhie4HqOxyvZNVLcMOeNfQ7QBAtisFBaUg
WEk4FoZtXhRCbTAZtBDdeUDgBPzarzo3B2mv4kA/hpo48zKPZH1uwXmhP6PJ0kTK2mXQZIoURwWf
FCBCJZaJuOd9qa0f1EE5bsjW4MsLMdu81lOXKaxBVKbPDJ7cU97KqPXsvQTW1ovtnz0Nvoxr8sgL
639ejqFlCgcS4qpzmo59JEhbRk25MkELtX6HzwKVkQuicq+zT577nkj6K3CnjdLVpaHZje/1uNmU
d7YSeAyOaxnXwiHNr4n4H4e050k0w6uphWmNYlFZAr1rMXabw+QhxvFxKurS3iXg3EVOr7J8JUNZ
AB468/qHVVllP/liQJ43HfoABrZQRcmjRICh4JTWzeBANpklbreF//grVLSzyJMj1JTLHxyt5H0N
ZcMvMRbz3+14PquZUAZrEilJdwZ+2Aep0HuLCRRGk2GTA5ETrS6fhUtq7q7Yau2gQoxLyuG3zP0O
MunXa48unlj52wHpr06VeRUl91JQcgM+nFVJIaQddDSUmuUhs9g3jj7BgelqJRRc2HrziolrAg07
HlSDOg6yhoJdwlaz6naIEQtObgRJM71xwQT7/MOWrt95zSQuPcJyyHicffsIauGuHpsplPJW4BLg
Odu1g4hEJ/dFlwYhtOnPtYZAiW87Ky+wcIbOxSd4X5Uw3IbzkpOpQ+vqY9NWd4av2bkvhJlzxYlm
CuAm5ZXjGWKjwOOyDIRi5ftb0gJ0XXa+/rvlPheVsLtUQni6MfAHr59Gf68mOJmkYgg72fzo0+fP
Z2tpsGZnCwwDMqdK0vEsvSED2NZpDy5g8jdjN9CVg2RpwJx/H1+KclUMSeWeCUlu+0Gf6tHZVHFz
E6xNydICn50MWTDKFkqg/clxfUgIGKADRrLzdGFB8dTfV3lyJOOKnOPS18zijtzPVMPcrj91Hug+
xPLOQG6i9uCDVbGSyCyc93NZAEt0fq5F25xkcE6G4WfpS4RoxisgeSTexgES69yyI0v8+HwNLD3v
Oqx/3C8pFFsdlvf16eo2EprxeQBJPq3JA3RkXy34wyU9/1Lmcb6ysn9D1/9b/XbmagFlRzX6TXig
rZqwMt8S++LqL5aoLhOwWjzeifq7Yeym6naVmTZNCkG07hFYEjQAWFh5L52oD80ozl799vkQLJz5
c9WAHmeR7HVbn1Tsb1nvgCDd73RsP9p8/IEk5fOn/KYffPTh1134x0i3lqxj6UzqFLsPonsEduL6
sXmCHsatE99zs2ugbkuos4lFEibCjSZprnyymmcR7EojNTVbvE6Dmm+inA0Z8s3nr7YQM82lBPyg
S/LY9STg1PwuMeICstm3z396qbI0NyakAsoQ2oMCYSG6yLe8NEohc4R7B/07ATNZLpwTXLIQDTL1
wFsCQ6411s/Cbp2T4H2bQyuPV9WpcimQtOYuH/Xt2KNVlFlyrZb7f+r1H83r7ADyQQx1Tcaqk6gb
+exY2b6i/WuiXPiN1YREtm1Vl15QAAb5dBqrNjJdOV2gAiCnnVaeeLXUkB/R6WwjHsOsTKZtBcp+
kkYq6H6yEaUYp+x6mEfyFlaJ9kPcwooiaYqX2Fw1bFvwi7yelBDVdtgJtXb0AfUPsMDvjIBCI0DX
/j3i/vyuIIXYZGwabynUek489UWYJNax6OlT2gZ3GdUPOKPfRthJbkd4DnHFPDQ48FhoW1nDs1+W
+U55RECOHGlP3gK/UbT1Q24gQVeIq0KiBXy83csd89ywlqk5j4iaYQzL+u6liMeDW7RDBaZFZf0c
nJSH+B99Gjr3BPtqB2Szwd3XCS0v9u/m+5DdZbih7oImju8EUGNEdPrLVU+ipsrbGB67W9aps+23
73Cxg/pTX9xZpe52AxRennlbjd/GgG4rj5xlme8bEtccxrlpL3Z2xo6Fn7IMbUVbx1E1AtlPLWj0
2W7pFqETs/KgDUIzaJ6lor8EfXW26+LYE7vEpRzHe4YO785jjb4lHAT82sDjU5cPLXXuNXPvtc+G
3SQgQ7Wf+AjBIhWMURlbautmQx95WVC8ZXAJ3wAOuLcZGe9z3Tw4nnVbB3B8kFX2MkG0DJ5EVmkg
gWMdisR9ri0zRGN5BeikbIPLJzebybfuKXSVo9YwJ/Lb0RwUy2DElif+hWK9bDPgbSwXYiiDYBF8
bePIx+w3lsv4psm9cR8jtj/Ar2bPx5LvSIFmUwl/NrCSE7ikTGVvHznIM95zUWRpHjk0s6M4Jbhq
BzTfIlT4IPGFEOLsux3QPF1Mm5MPiZRQuR2D0LlRF7hF3oIMee9AdmPrA/OS7v3WBZxVdgPgWdoc
euVdBlG+DMrs7dzvy22lZeQB21g8dkL1F8PITSZi6FR7DJZuPMDRaFMFaQIan1kZq0g1BG14wHZI
1gMcVWSBjJgvc5ho+f6eMxF5PvCeVOwbNqFiB8U1mN1gQOv+V5D7wBhwaKnwlvfHfnLJBspNQFR7
v6/hySNRT/6Z6PSglF+0YAHzDnl014pb3wakdWRmHyB3lql36zsB7HltM96Y0opDQUyDtnuOQgKQ
Hkq7JzFCtIv2vcg3rU+exNSBfDJUABVPJpdvg90oDAIdoqK3A/Pkwv+YIQhwXuKq/8JpBUSWRy4p
ICHvXdMROEgH942V1YdpyC4tTzZZYB89RHQRKE+7LhucO+QV9rZhMLSkeYYpMGbvp6I5AsGchuOA
NR0RQ+EoJ8aHPE6sHaxHTip3zyIbvnOh/Vs7c64e7S12tpnq6X1KCyjbpGnK9pldOFBAI3Gom+Qk
iev9cmVn4MALcMtdyYPAi2B6nE67RqfuhTk8E+hjIlrTRXLDwPj2gZ13weifNGjGVgFtsdIgUDDZ
1yThkE10+yJimVf9Y8flb1xd85qmJD/YXdluQRZLL9AseS1SD2gHSCoBZ2lxtnNQdGCSYW8EGoHa
5EVBRcdQWfYY+hAsiNKYHvKWf4N8vv0aWKw+BQr16rDMAQOzDMcu8NIM8NZckzuWt+l2HIAXJlV9
lZHhrWVtfViqviRFXYGh1/KNDz9EvIJoMRfJKLYmJSUoZ8VdXAXxjc+Hu6ubUF06DYxlYFClHQGP
43SQlxrHgT11zhfbqw8l9M6wwKw70WTtLubJcwL1ncgH8DaqYHqnQtYAKOo0FrZz3Ew/65LCCrxz
8yc9KSgZQ3X1vQGV2Q29MbUiwD+tG1IhiYmGXgXB1yKo+h8WQCUQdXPL5jlu+3982VtnJDSQMDGY
S8FgvyIsa4ImMxgLjeLTY1420w4EPeB6rVIOYe63+oembb6j2rM3viXPEJZR29jQ4qttlIFHl0ak
Q2o4/E1ts0mCtgRvvL0HGzi5gx+IF7pUIewh7YipoZUXgNcffB26Hrg81aRvBWo61UlbVJtI9YEC
OlsHHKZX6kvbWeXFzel00nIQ/JR3PvyxW099Q32ghF+4mu5lDEBm4I4qbEF+DgGKk5tKQy6j7EZx
K/sE0CHwsKKurttDoGt/P+WVuGiI32tmt6eGT8nWBl3lPudEwhlPO0crIMcugeWuy7qeR0aKe2/g
UGOYaD8MGydzk53Hx1+6Cjx+tqAP0XzlqCSALNmCfVzzqJFB+6yTwn4jmFN08uUvWlMZVRTc0hfD
6dRvfGSw7sbPHP4OngThYUOIf9vI6VBbtjlQ5lX70UuHPWB3k7uxaP4NQaUnURyB3ZxbuL8SR/mP
VdvWkSrSny7p4CskE7t6701JkIAH4l23Sm6bxPU28Bxw7YOpEtg6IKgpgK7oFUpoKSXwvLL1ndVD
bqqPJcVBqXz3OObOM2oX9lEEgf5lRp688KY2d1Ym6V6VDPpCBR3tbYBUIHKlSopdSf27TOnpnpIp
iVCYPuFEuzZzC9unu7oreHYqm67LIl47YxOhsdzizqogjg8rRpTwJcROziIZdbyfZNY/QEnTe64y
DeoS1+ULD6Z+q5grXnNkNogQemgk7tDLNAcnlWN1yu0qDwEFTxg8VToWZX1S4hDKChAPams8WbAJ
RdE6sTYyhs9k3FgAwRl3A47KzSBSBhtiuGHnQ/FCu3jY2VX8ADNypGVJ0ULTClcpAjszPrmAq0Rg
mSIvTZuXGJFYVBVNeW9EhpmT3Fop8iwUJum87FEEIjeCID5xqbVDZmFbR02bZusgmCH61HTqu2qG
YNtncFj4PLL/OGui81JIl3deBhMu+xTUNlZdc8kqe1/m1bkqy8iGlN7nj1nowNN5KaQ0k9YV0IDn
vEj5nlY8qm15GAHtbqZs31celJeyL0n2NXdVDqhBap2bnK9l/Av5C/VmNRKvdb3atVEQhL92OHlJ
OEq2T4c+bFDscQt1aa6Mw4OorXUvm49LGtSbFU1MmnqCA4J8ZjnLo6FIyLkb0uzcdBDYq2Gaej/S
HmnxMGUroIqPUyVENP/OTXleyH7AQJ/BxzfDt0x0h6xQr17crOSBS580q5zIMomLSrT6HJD0V1O3
Z4qAeeTpHVQMzl7Tw6lmpQO28KR5AWUSPHPtKs3PpnilzUaCUTM59A2h+I1v+leTrmV+vz3R/pv4
0bm0Ylp5Q1kqi5wC33+0gnOQqmOewUYFuqJ8yMFwoVtYNd5wP96WxfdaZnuTIDPp1P1Q1b+6IXEi
Jop+QxVpN0H8kIKVUE+4SSi8SMUjAFzA/BaRlVYJgG6eBZ2vEVFF4exc1d1XZfLy+R77uA4IsP2/
Zz+23bEozXUrS446Uz1cm0JvqwDsj8sLuJD+/fMugPR1zANySnrzFFDrhff5ymQvrNu5BKOrSFlN
PCYnwE1DTdQJ2jtXR54sKFeOuQW1NTovjuRBB5GWGIMzyThiHuCgYKvRxzRzL+53RaBOt8H9v53I
njoizN8zKKSq2g0DeKmndrnxQBz3oO7ksB/lVnPocrxwQSNYG8dSbtgaiHvhOJ7XWay+bp0CuebZ
4t73jLX72K6e3ex/nJ3Zkpw4t4WfSBEggRC3QM41uuwql28UHoUYBIhBwNOflX3Vfx5nZUTftTtc
zkoQYmvvtb6VqzT0bJE575bv6drzdbE5VZUz4yAwMciXhyBSeKGh3sdEX8l5oy3d31w21+7txZ5k
Jtn02P2708THbd/F+35+9pbyNAr633a9SxhggReIQDDAdBLO33AvPk7oZ3QoCoPuv8GFgktWnwth
PDExxIRhSJ6XOPqOHBwwQm5MO6699y8xeiWd58EsPbR3vc3QxEs1fQGgsErNar+2a7DBG/opx7e7
KYO5ss6Ci72igFwh5E54Ry8E9WNF9jZ2N9Rqe88LHxYLGuLHe9IVAFVwCdnTDp2U0AbecQhRtX01
FrMQB1DjdtJvArlUyEBNaI9ruW/8N449a/1vuP7gErkHx2BcizKE7ndQW5nXn4PSv/do/7W8JTG9
dhHPO+W/WsGNDSaUE/hunmUJ6d+RGfaVavIWVfHhJgbnyq4eXFQusyr7OOxRkBVF+82y9qfQ+c+z
HvjjG3RlHwgu9gEM9+hU+RDtQagfyu2YL4kb7yj7aSu9nW6N86+u8ItdwCLquOgkbgZogI+lIVDs
qHTkG9NvFySzu63r3nwYCD7+Utf8S5fIMexsozEUyxtoysjPyg4a3SXLuwPSjzCBYCoFYGdBInGP
1Ou5bR6AgUji8rUN3+0cpYH6wUJvI+cqjUSEGOwbb6G/T2mCS0ZZoSmXRNX+0apPUfQ4TOPOY1U2
Nu4hLOdv6Hrc0bK4NaO5sjwvgWV6mEAXVoDjsNoczhI3gybfV2PmRzF/+vhCX7uvl1CyMiK0koLm
p8rP074EUrZrMtmbx9mLgsxj4lAu7E8HAWzC7Pz88adeeaVcAshMY/3SLas4+s6+tmv41vsrgoY8
4PS8G2Oeax9xMeUROAHalUl+JFETbKOA5TD3Ep65FTIFRGDeyrG79jkXW8igHCJXEH18rM2rG+wh
hjqDqeUND8V/u1YX24cEzr/oeiwCXv+KF0ggphotH7VBM+3jD7i2yi42kAj+99G0fXOi2Amflazf
ZQOcIcDJT+j6fXO3cGBXys/LSGPpzVDHrJE+1fHwQxL7ZfWDG+fuK1vsPz7rf+3j7YTIKoLe5wmr
+SkiHlStRr51/Mah6co/fxkdWhe6CYAt0CeEMTYQCy6H9nwCRVLUjVtw5dJcsj7VUBOMiAZyZIt+
o6o5BdW4//juXnk9XMI8GyTcoKniyLFdBAJ/GVwhXf9zrBB3lmMoYGZv78Hz+fGHXVlK/9jl/nUf
wGIOStUU9IhzxkEVERIrF4wExB5wkfiRDsONz7ny0F1iOHuCLIpcTDkUev2D8hx4At0zaHOPRd/e
UjpduycXDzYS1cMgClp1MhRJ4GNrQFtR643d6Yq/KLgk8Il4GBs6QPIxoGE/9K56C9GIHkpo7sWP
xR18Zee0RlhGPqGRBBkC42Gb9WxpntCfZ2mrCE6HsoKeHX3aFtLaj+/gFeFQcAntA/GNtitoOqdi
4i+uW96DSL6UetoG50SrOXh2eQ25bplvRupeas/tcj2kNw8b1x61izKjKUMfmlVSnrrZvmghHtZQ
ZcF0y7Z0bYFetD/g0YTu3bfVSZLwWzA2y24AoDqdK4z6RL7x5NePL+OVr3EJ6vN6IZoGoMtjrR08
YM3gT1loiwgNyGJiN+7Vlafgn7X1r6etIrKu6tmsR6TT8MRD63zhpk/AbUnrW4yAa1/kfCH/9RkC
dINAILbktLrlW1XU93oZDl7+4+PLdKWcuqTzlYQCgF6z6aRmlU1Vd6J5uw2iLj0n94ySb2IgM2+b
+q7c/X9Elv/6MnltfRMgBOKUU/trLCoB5x4ewmxxwWvceq8LKch36EkReqtEux+Q8JciS9wlbinq
dFBtvTXRcNdGs5dCdITz6aKhPP74Wlz75S72GyYL0kH65R0L5GO31XjvgZdGizkB7/upc+7Gu+za
omH/e0PpAqu3xRDhmNdmM3hf8vjdIE1As+rGC+dap/afBvK/rvIaRNyNJV4CJVWfqzx6qZH5BysD
5lFBzQACXbaSmp+0WH5H6OpHucg+voLXvtrF3hHD57wuBAo6pItn/Yp5Q5g/EwNGoHeL7nXlbfpP
Ff2v77ZgSB4GDsWYGJFUXtyjKF+QqA5LtTU/3K0MuX+K7790NC8BfZB7FPPsKnOq9FhnfIKquK/s
G2uCZasqjI0CuXSJp/QP1TWYDVYBnLGIf9orihkHJs13lppHPbRVhgnWOQ0BidiOOGDro+X7iNSP
lDDebSlcWDIrJgt1ihY2Laecf5/tgDmrb3MDw7oZUoyY4ROHNeyLO4/MCaPtl95zfUa9EO3Shp7Y
goC0tQ9vnf6ubAuX5tuazpFpq7Y6ncHHG1+LPbQYcOIuO7yQeRrUoYdRJwH9nbj4xuK5stFdYgtZ
PpIhxlZ3hNsccN7zM0gim+T1jYPWPw3Av93Ti520WINlAOGvOWkCN1pKw+penXO3i/4nRHdjtC9g
RsVokEQC+vIpgoPadq9TTOgm1PBpqTy6r+cFNKO6i75aiXmHj/mW75tHT4SvtjRlGhequ7dLn3p1
WX1qTfiJCNyaalJfwgEaWVoJv0hCJNF/djm5Z5XvnYAcrLMSA8VcTV5WFozvlA8qZaybF0ijigeV
8yePnINCLXKDLLNLBqw+FoY/VXZjWOC/MjUCeYs0P3A6Q3tvaVxsao1c6ahC3yPPpyPCL35+/JT/
/RFklxa23i45RUCqOHoVIqP81T5Kwr4hIWNKK222uVu8xM+9p48/7e9LkV362YyI5yhCqtKxZNO+
bYB2MDVc9HWHEICQIksJcjYqeLf39WRunAauLcXz/vavTQb+4DCWeaxPvIgeOJRrfIh+3WxQXxvk
/T/r+MRIBJqKd4QQoBnv8vJ7zd6glmLhQeZ3q/CSpYiyILivbjnO/n4Rg0uz+Cg6N7MJLSrQJWDc
n4YXWJPSXL6hXZLrn0EZ7T6+W9faRpeecdRxnvVVZE4asUXnPL7Wfo7luosqTPW76LtfLcfCHUs5
ISKPJpojJ6RlXyDPSJcOMezNor8rANSQi3sKZbxlgPaU9lakxbUbe/GCMsUstZhgjkS/1JdfYZyf
+/cb3/xcwf5te7mobF3v9WUHH9GpkPazBB41RdQe3w9l/9WDtxTBIMd1pmMyoAgC+AM4wWYAqkOK
R0XpnwIv5iYgj0WBV/VMysxDWF4iFcmKhd9A/13Jx2OXBnUiW66MwpDIxkfe/VpkvyH8EVwULIvm
LGZwnxtzNwngIgELVycM6ZLWP5ZgMtchuJISf5xfaY9IxXk5dn71Cmb7kY754eNreK60/v8lZJeO
9jynjnlW02M8yvdiit9FOb99/E///Qlgl/Z1C7ac9OfR4FRVoIT2qgOzYjOUldtRH4MpuGneiqj5
1MS30g6ufZmLTYR4BPYgycNj4OTXjjQvPjo8H3+Zv9dZ7NKkvkBr50d8EUcn/Uc2T09FEH2L+9Im
Xen/p4Eiu6S5rUMr1hlNnSP2WzA0VlNmYWPfl1D6+9rSW66ua1/loho2DDmhBMvyBE5ilRBPFklD
pUjKcX26acO89iEXDbY6X4KuAPLyaIN5ggk1RBGs+WOxRmtqq/+Wf8oureZLAxrfmPviOKwQKNaY
Du69Or4VpXClL8AubdfMIIQIL3hY7qpd3E7gKiJ3x3V9GngHb4j6xLYuOaOeSxkjlgQCevz3Taj0
lZf+pQ9bDH7VCW+JjjSwh9EXO9kwt6lkPWcNojq6bXPrwHvlSf1/DNbWJ+Wce/xYAFiVBDWsD35H
l89RV/yB6hZH+SJMEcOCSMNSf/v4gfon/+IvO8+lJZuta8e8vIqOTRiq8HWFXn4b+FH04qrYSzDF
eDQE0XXV0NTQ2qoD0qQPCGmF3LaT5VNgYLBKe395EZUDlkL5e1tYf1/MCHQsLGJ5Wlr2z7wrXOat
NkgQbSKXJAgR8SmrCuyTonefIio98DBFBE2uhHS3jssdoo7idCSNPsQ56BPlrKfXMGY3Su6/n3hR
1vxvnQPl0jg1YDAfXSzibNQ5209Imkpn2DOO89B+Myj5b1SNV4yUCDj83w8bx8VXevSDo1wB8dBF
/Rp5w4ww1Yk/IDNRJVQvzz7jnwLsw5se3oita8Vy7HMWJQGVn5aok0lnvFtP1JVd4VK3pTrIpOqo
XI7C7x7XNcbkngSneLoHDeLjZXXl+l4qtsYY8PJiVcsxRgFAQNFLAv/81ETyqznHmSzkx8cf9Pe6
hl16/X2C8cq5aj2OvrEHFMibVXRzqvhN9ce1T7jYpwca6hk+4vDor27eih7T5shEZBNVeX+jJXvt
Iy52aeQJ+MHUleExZHX7gIhQdl+254QvBDU/f3ydruTRoNP4v4vQ89dyKJzhx1U1q79l3UL9rAkE
HCetNWiQVLBkN6AtJwsLmxeFg26QDXNIYWHxm3FNaW8tT2ootoHUxwCW2jA4cBx+3nQ4q89lCYIk
LMOgxHSxGBAU2Xxy3vjiNYbfVWsOpjIo30mkYayyY+9llDj6pAsYm7jNx30xIMSqqHr3uUIk0AF5
byjBPGX4KZrrL2sRqE2TN+WuntRiQaRhk79DZNqy6xgxXyrWEGQnhWSvc8UTEXXBPowYXqmV7t8U
hVHh4+t4ZWgJpvr/XsfGA0XS1PF61KyOP7Vz8drlrkuR8n5CQNesUthAJyA9Z+gDPRCJq4QHtL31
6VdWyqV/n9kJnCte8iOnWsDuPeWZJRMuK62+0RWOB+zfehOueFnkTZyGhsp9Ffd2Dw9ZjBscY7Jw
3+ul2N+4HOcl+pfXx6Wtn/eqcwDN+EdZdRtPw8cSVMWmQZhW1jV6BUGgxxgceFHfqYQ0Mdk0zHbf
pb6xrq9os9il2T9f+qIzcYthK4HV6qC68tPcgAqXWyj9h5UHSUPki6m9N90rfl9P2mXSTE/Wo/dA
HMBzgWZOr9cD8oH4T+y4b2rED5U0/x0sdQiG2nTfVWKPyQBPpbNHOwYn5xU4SuTTjePJtd3yYovJ
+3h2PYT6R+6ADPHVDtaMB8QYAxBdhNtC6Vt36/yw/+1unSv2fx3vDcLfoUCX65EjDYGSCSfTenzu
XYMRf/sqXz2GwNW2NuPunFUchs3242Vy5QteEgwgml/ydahxYmpfVTeb1JUC9g4gaJM6puPGTb26
8VFM/KNY/du3vNhOV7AlK001BBwggUBnl2Nsqm3aeIzAXxbnYMB+Wt3E+18ap1aI9Yu1mFe4vQpH
vDrRgoYS8QklNsc2AdzZFPxJgVo0VantfTxzyKvnAgfpFevcL1NMPargFTz+pQ6ArYUK+48au1jN
KErRrH0oeBmqnyCgl2gOz2rqEMLeQrRuHqh21QaeFLpTSxCSTe813gOONaPe12C4iE2OYvvrIDu7
Q+sc+o4F4EFlFpza0GHz0I7Mw8wBV3eEhAK7TDyAfLHviAjvqoKNz772JJQUq8YgYZRlvtWx/0dp
sv6SE2SeFXAR8BLEw5uMZvnQqIq/1/E8PnbI+t3mEV+37hxk/GfpF8CiqplX8hH8nOFrLQSC2vMm
rMBRHXur/aTHG6w+RoEuSFIyFBaxLm3W116R1CuJU7WUk8jsGNabaGDdnfZ1/ks3SCUuefXSlmtw
F+M7oLgFsz2tel9mnJRFWhZjDVcoTAWwOXbRtsXtfPK0x6eHGG5C+EhDEz5WiKJ+JDLS+2qsfZKM
2qfQplWy36/lTNsX4Cx4g54qkGmFxRQxUpxmrKZfEHDq/ZQB/cMXWFTbQlvUmUI1yJ+rPJ2SFS0J
+AbCrG5xrLDBMG6BOuzLjdBE6j3Yb8CqTn37CtMCxZ5c5bM+2RzLeu/ylXqPMRS7cpdPrnP7wsqZ
fematos2pDH4+XEJ5zkF/Rk91CniNSxA3D/gBjT4LU2BIIRD65QAh9r5ERkSDSdg8SqVcPQU9SVk
GRsfQZDFkBKDyJs7X+BH0VJvpnS1ynvStfIwSuKGbqVqgGAAySYYSYbBb4NqHor6/NHMo91qrPe7
arFuO7K2RxZH1EbgGWg0VnsK55Wpatg8o1JU3jbsu8jbGkyDOQgyM1BYWVuvODUnaPU2LYxeZBT3
YSe7/NV0HfceG+GvA08k3pFeanJTIlZwGruK7NBphLUw1caVwZEHZqy2dOkR+EkJ8MDfYZPT6xOR
BoIrDRJK+5VOS+ngGG8QJdAlFI3zCUzkaTJ3lHoVu5uXttU/9ap8fefrHn+1xjUJnxFxAZz3gpsR
bnMdGo40eBuLvTPSihTJoxB+Ja1XNWE69Uss7iX8agouO8VgvFpDZh5Fgx/I1rohCnj/ORjkM5zN
EdvCbcDdNu9g3foNOEQPAn0eTJN6bBkW4k6M08SPTdMWQEbAEovBeqvgWbgfEGo1PZViVJvCEulQ
5qtuipI+do6/VYyx9r1bwrJ9xgAr1BsNk9D4GIx+y/YrwCHzn4LmZHouPae7O8zjiTrAcIcl6+cF
uFYDz9vhN4ttwe6FV5TDOwy7M0QRLNTki6qDdnBIjo1msZnbgkGTHLlWvuKnzPjUwh0Js5FjRJgH
HXn9uCuGhY+boO4Rd1JFwTxCIYd1fYrGmkSbjvKlfePoNoU4v1U51vFYe/GuLce4u1+ZGhD5UxR1
99VbBa3vl6DtlQ8KV+eNMKLygfFDBJKk+WUlrIomhReYnj2FYbOvZmDbTy203v6e5zGKWdgv5mo9
zHE9oYda4m2ls8Gbg/PuOiI/5s2svBm27di17I5iN1rCTaMbWRxB+K7k2wQPTfml5ibmNDHGyQAn
sWrt5AOcybw+zPhOxbMF77bZyBjkgQMok2H1buTSR8ccqT9bbXP0ECuHv5+ZdW3khkN62z1LCkok
DsB+SXFa8KfFQeZtJq/ae3GhZ7NdY9Gbu6XCjXkgPNDDgGinseY7vIhgXPFjDSMBfKDO/I6Qy8T3
tGmpl2gwr1TSW25t1vZl5f9a7UTGHQhRw1wk1kbTkvA8JJlCZASpMYxpuvF7QzE2fjKVAaQHDjNQ
RAiKeq9Tx97naKD1FQCua7L6DV5QcVhr+QMQSEc+RZ0PqobpeD7vApCkxZ2PcY34WTTU978MgNCa
bcHZIL8y3yLUs46CbsAxFov0z4T6IjrkGNx3HgZa1A9+BB4dwBdZAwI3i5lmk4SYbne/o2maIC9j
E2UW1G8NR3Wj4Ui4LwePz3euYzgNABmoRPl9HEYZw2lb9fk7LDD+BF9E5Hr5RSxawocrHeWgci6z
utOsqQm4b4sf5llNA3aqBuLIrrRjF54cetb6O6R6FMMG301+0WdS09gZhDeiVfwTUT84ceOD6hJ8
ejwc/QJmAUQiDl58aj1AYbkflneaAniPcGyl+PRrhcSp/F6YsBi+D8jkjZIQuaPLF9FAt/KZNeBB
/h4rDTENVNOEj+GWa4Ymz2YYWh/JNDl22WdaEK/P9wijyYVLIdYZuv2YdzNT+zZG9s/vGgp8vB50
yAK5WdYGx21gHHkbzglfax3yLMq1F6IaoS2Z7qjotExMLIMIb1spezTYuR1sCF5yvCBwIcuZCZtg
F43TML732nNzuHNrp0HeWAI0pr/BSN0hvoSPUzdu6kV6wZiIxaiJw9ngExihBl/DQV6Jpi+RK8C5
8jPNY0HMEXKpkT3TCYgZl7I55t33AjVm2yasBOIAarCBIbIp0H5Vr0klgC8/hvMEoVsmpsFE8AdC
JgiSuyFlWyakZrDtw+6+lPuIGH/6E3otj3ZgCZB2l+P4jOjSlVsoxaO6QME0a2Rlalj0IqmqZKkn
bja8mNZlV3FX0ncic9Nv5lEEf9AYNf7vqJ5YCW+qX+ICBjStBpDcKZkx++WlXwQ7JGEpcYoV9eZ9
T0IBr324+gAYtLmBQs+5utxKHMy8L4aVat3wmMgzZIDOJblbejL5P0VNvX0Q+EGxEyHe3xtldB/C
nAwwprpHzrVP75t5mfsqlfACYxLfOfkEhpIRL349Td33fmbLgZwDyJUbeVq149m+ANIv7Odtbb9B
WQm1ML4y68XBlrHr4iQ3yEvfCCaKeEgwb4vNwaGyxK6hCz0m8QyDhQDi0nQJqioXmN1SDpR+8lc+
KzggI6+bjzVvdPFM/D70T0FIKco1PLr+0qQRM3H+QxHW2b3Q0RFezuYA76lXY4eNm3fXxmSEhw2A
j6yIFioOod9jkmni3iBWgKCRo3+Ui4SPZJ1ykh9RWYOzNli8uUCBKGv6SbarVx6mQWABchhP0TFH
W3Sod0hk7PCbCJiARzCoy7l8XgEIOAZ9rX/NRuNlWMh1r5rQ/YmiPh/7xE1map8Yl2a8i9p8KR4Z
dDhgZsyzjV8WtrTLvh3nWsNYVOUhO0UVW5Yt4kH65ncMqEe4xaTLE+/BGI3uJUTbS7xIVVv5s8Dv
inqnjGAa/iaHiAAbMNdrzh/XOi6aBo2JavDwzTxukhy+4JNmfYBgAm77aT6rLDxAERoP9pqDgJx4
W8wNaJ2Q4MLGQcsp6rFXzGXxKPmoCCpKJIh2nLSpjmuIKDaTwPT9cwhx4uQjiKC25GVsOt26jR+j
AGr3QDigmx4JvKqHSIo4T21sCENxtobRL2mcYF3KpxYRzXxyoT6ciQ1NQt00w3AbFC9RUcPxiG9o
1hkZ900A0CMaPl59Hwhr2jxBOFPdAWtTVo2fjByBNXg/E4tzNtC3qljvwbfKxyYt2mVJ8P8J1GlV
mOM8ihcEtj9MbiXmn6oHB4MtyO/7FQJ28syBedjaGoz0k0GZPqzY0ahdz45poj5j1fpACBUtdwcQ
LRuL6Ix68R5AGhLgt8k4jNUd5wJiLEhOGjFu8A9XewTcixnO+jZ2830X+20Hf55coqyCXNV7RqGg
vQ2QDAvsIAQxTdEn+M9R/BrLR/Fs4zZ3OxjA5V0ghh4q41DtUHKpsgUTv4wRu6xRljyuKANBvKVY
V83GgpLWd7CWN2HboaI+N7RyfyL3eiy6CdbAYoh+OLAWXh2n4jcOp9jMtvFSNxysADmPWQtd5K+F
o88BipoCQdWji0xhxgFrIcXmw6ZlUzj4ILtdMKI/0B2AT2m6s4cdlIssGFntPuctoB9D1tVs6BRM
vKtgehuMlo5PIYjy9Anhc+RddwBDoK2Kk4FI2WJ0KV5xMhbDaQR7AiRV6NiAwU4LYjmBRgHdxgA0
ycAAHzwP8XCfz8z73kP4k7cg9ZGCyoxOcK9HSV3A4vO18wPiMsJmM5ZJuTqJrsvsCkSIDRKVLAj4
wJrSDZz6sv0mdCvcpsQTEX4S+BIIk+wiF1Zncf2QFbCejwmABmg31oRPKyALQ+5THHfbavresND3
d4ugEprgaCaWvGKTrbnF2ZWUy2bN/SJ2SWzpHIQJfKpq3PEyD/P7ZQYmee/GWIyI/jTK5Mmgagwx
+hXTzvClD4vS3tUmQIbngaK+f+8lPHeRLRu8HtEjwACrKlOcgFp/I9wYZoYpRjNbevM7xJpkF1Ea
PJpxISQjM/6MbiP73dURbbdD0RX3WCv8FICK4Gf+sJB0mFp2qNkyfS5m3ryMEZwgSQDBM45rtAQT
xceAZkk8wOab+DMPgvnYITbqNyt65rKmciUgCQgSnVXMn8WEIxZKEiTC+jgW7jR2Wom4FcSM9K58
6pnFDj/LlR11U9sTnq7eT5HYhGS2Ll4PJTjpkIusA6pvIMpCD2wvPVvwVxZRp7Cu2F3RTgh5Cdd+
37NQ7iJAXI6FxgYl/KlJ27oJ730fDRs/bwsUbBCOCYBrTggU8jZRD/FAVwFvKShzMM32zW6agva9
n3psWk1Fs0JG8PBJbLukNlHChHsD6aHEsSxA4TTgyL1WvbfJC+wZI8UEtBwQZimaIEbPGw0PBGi9
snwasORgkcdGITcYywLGhf6F3A6lB2Bu3QwH5Kf/HKAGQ9WocGCrI/w+uiln5Aj1EtdfUb9P63Lo
TsiHpTgFIDyw67j/pa2wfQSaTO9VAyNbF1j+xG1bfClYIQ+1svJYiA7woBhIGkY6ntbILwc5hK0o
RDmcF9BxoGzK447snR7GbOkKlHScm+HbuBQiaSXo1AXkXJ9Bd0K3njO1FZLW+7JFEZgU9QxdaUhq
ecKpGrUd/De7bhr4iUZx0yYhtoadwlwKqUOMDflmloGoT2YM5x9BZ1EA43AbPHVlo3H8j+b2dxl2
3r4PyPIpgL17By0FcpW4WXHRAEnIFFLgYILu2p9mcuI0ct6/qLmlWPlUY7LAXZjkWAzbLlTzCcdj
tO0LVW8AWcRCt5DgVtouawpGu9vWpCshqIRY5reqav1YxEx9Bf2fJ3Qidb0Bw7J5rYyEyrOEto0f
tdeUW428gzHzg8q8hEq1z21QAYfut/rPpGbyZB1HYQb79pe1IYTdMy7yx8kaeQCWJCbJjLSTDNxq
1ABLOTY7jYnI9wH7YLfnK9pcGfy1cleEcnZp0FZenq5aLnsZ+yrfNB5BpkvklYWftU0DW6nop8Wi
dQQEM7ClCifLVS7+e1/PeC8nulq8kx9E6/BKw8FFpziciEZUXU36DU7riEft1zh/YGuk7pnPy3Pr
NKrQRKqXn5631O987hArTqJqxb3DERHHygn9BLwnyWaIhH0ZVtqwxI7I5/gjdVG2KWKtxYMq6Mwz
henyOUB+7Z+UjxJzWIvxuCBm5JwhLjr1gNFQWz6sKH/VphwC9RjQ2MTZqhDoid8e9UUq8Kr/zvkM
F0aYN1vIJ+0fOXh2Rc/TIf9WsDxKEBAZhylWBwZJldeMRUqpDh4ZPPNzijxOr80iP6zADbHEAd8z
hxBEIu8gFunYR22ddaxg3aGK8Pbb1DXrTtAvA2JMRB0+50hJ4ffEDuIXmFwmT3lpUdD6SDh999og
wiqGH9/b0LVCmRLhrjabSizDN9R4/ZtcY/m76SwLE18Q8LS4C1Aa56OZ6HGcccpMlymeRjwsvfdV
N258wKbgf7eYA/22mEM9OTEuceJ5gH5tiFuHe+difnS5yn/yagh/oGSL3oxXA9uDl8hETgvwmH9y
ifotoW2wFJlCnfQwrX2OAK6ZxSdf9RSb+dDTT+WA6g2w5nNRiowndaKoQPK0Kwztt3LuV7NFiNnU
HLjf1FAqnVsgET4MQw46mAF1Z42mRtXlVcpo1URvIMAFVabCEdJbCrPoP9oKxC4NoVeC1o1cq3J9
6ucIO5sIsP89resoydcZVd0xtMjbLUGZ4dnqzei4wlxSxhjxuOGFtsUcpl6AzAiYJqWKn1eMH/fo
eOBshk3Rk2gMiQrk5MHzujQyC9lHssN+kTcdp2+5auPHlc7N58ZHIEW2RoO0aRDl6H0MABqt4G9U
c9+9VDxYfw5DMe5nT/TBhiy1+cSGgHwjTR3tGisGfRo7hvIv7IKy3y9O61e+auSqezjPPiOZWf0u
1rIq9yCarWNqZ7T2tryGBThZaFW/V1DlPsb9ZB7aCDq6jQyb3G7Qs+BTanAGUUeFrvy4x0/ERwrR
jdmxyOdFFnALcMMK9AucHgJEpQ3nUMKmuRflOHNAdzFkgw3Yc+wW3FD823mHwDezPno1NLmIgieT
3M6AFgGNEzTCnBwwXN912PeQPC0V5hm8C8TOCyzUczicoAgPgG71XyeNlFs0Z1We5XQBukmzWTVH
vVZ4UkuMm+kB103xTciG4qARl3x0ZvC9A/0/js5jOW5cC8NPxComMGzZWVIrWSPZ3rBkySaYAGYC
fPr79d25yjNlqZsEzvkjH92nM69A7w2DyTUN6NM85m432ktc1zq8qDREBTzrpX6Oo9JX2VxviheC
my3qL4AHsj6QPbYsZ8IqFkTTc5vc59KgjvX7mGtIRcviPTF72YktYZnkLlmMW7LCVQvsXB/c7l+f
nKz0XExF/RGWruxe0smTzktsPd/uGNC1OTljV0zHmnSu53lR1Wc9bSzSorTAmQQM1XArXuh9YQRg
AgkSMRaY4bte7dxhCOZr6IZiYqddXLMv+zJ+6ipn+TNMcxmcRa3TAxsewAolHh1Jr3xZn2Kpgn28
zRXFtImFfFURk8HAYqaPSbrK04DFIc7qksYrAsziK4hEEp0sbPsFDqStvoJucF+XoWjZhYacrC93
bvvnWAbuBQjyWTZr8OQV7nbnsXYrRKEakm7wczLMStXK4ERYFR5DRXrhry5tbHXLMFoubTRRMuCX
pjht/ipZmbdWHNx+HBjw9UqkWBWypa9G0a9rROGenNjrPvpu9NM9U++gUVPruTvRZl5zJROGpbOu
9pODBqhMs1Z7Vfy6hLK7+l5STdnIZHmr3mqnV6mIdeF0WRFPes32LYM5pWtPpgiCOp9YqQOpUApx
Q8/RD8qbMF2IUo0F85PDsOb6Pb6bbKLfW+5NtOnl4FMSXp3ryE2Iiwth2o91KNt1r9yoTHdr4Yp9
NK4RnIeNrCaZDcSGlKNbY24QqvRRJI7ZOWFSfpmgrhd2jNJdjpU7aMrIqCMiBNIWx8hXaZU5aRCA
NHdd4SJ01+102VRn+73SVpLm3iwUxrc9MrBDA/p0iecgegK3FvuqCYj8y0OeE1Is36PJB68iXybK
CLjJ2/fCmUirrU3aMOqRwzfsjA4rxITQjbdfxW1ktqZz0WerF0ynQKnNJQYxoLdPCJywdBfjkphZ
+uXYwrMs6fBKD7r9TRqbEPu4hUDYrWScbYe5LDkJ/EQk7rMsDAGN21ZT/JZ39atTE2D52CeNIUk2
Xotgr6Em7EHkjgEdbYXqEL2C4u548WKVjV1eOhlUmn3VRW/nPZg+94A/g/9lU+d2mLCKJv4sUlmr
f1vQUdbIegla4HYkCzbImor7fAjoX1cqVEtWESK4PfdRkdenQTuUiYTFRNEkC+5zPhe5PEQKu92+
RAqGBzxOa7SJeV+8oiBCWW8Jd3mDWRv+dl5skwOzVHUWjVeduOe5mYq+vWvBxcwxYGu8MQuLfCpX
nqlsKGwj7mW/yvHOlnHUQaiBM5znIm3Noals89kDdh8KnZc/1zBafgWtZ78ti80dADxPHVWRb6bx
CM9rogR5RZ334dPManPh1UJJYElkJGljwKrGdtPEwR3xnM745mmySU9Rq5sOZXta2h3kwPqowipq
7yGwVPrbms2DjRuYvjkwhvYvgnH7NWzSL46ru3hvVQE7VpQ9tbvcJfczDaXfLDxiPJmN1E1Ajsn+
naKBp6BIjKcPFMWQJN/dcqnbXNsHEQH8Lbi43xJqFskyJa+NcnOSqsYQL7FvJTNFP32n2ozLtcjh
CA+KRq37mjyqC7GIw8O0EnUl3YQWHWA5KcB8YxaiHvXjRfNFA5BqjxU0HrngmOZKPL4mpGFkBS7F
FIF98hS3xv8mqlY72eJAzpCruPxbavBijnoiEnVRUlHS9Cbm8RpjvS+cYeHgWfvpKhxT/mvDlCGY
8shYEKEZwrLERbleu0n1JH9MSf2DPhdITuyC/xmuNi7jkYRfoUwIEdwn6i5vU+/VOoH+VtJxD0vn
64PnwpVVnDEcdAGTIQ048SHw3eJu62Z1XAP+ec+d5HEsNZhfWnPJtJA8lGMn8ggs3GFuipeSlmCQ
tde6vjUkFFsJ9T64+bUrNSPvUpvpc6nqfp8PQnCrOA3dl4m/HfOSZkk4KxqX9JKSmROr5T02M/GW
08AZghc1vq5t3J0DS0cq3A66XTYw+G5Is51qxAAIkBfBr7HBIostv3hBOZDspyhe96YT68fsjJYI
wiF/7WOneWoFscrAnPos49x5521HhOkmmItBw7zTnA/uYR0BELgLixNBmzVvUJmzliRF7O/aFjnP
0G6KEc5iDolW+el5vboH/9asbuX8OLQJPETO3LvzoLbO/ggG4A5FeZ0D5WdAorfi1Wm8CjOERPg1
ptyHaRjsbdu/Lq4Vez/A3CNMLM6tJik49CBjlbL2gWXDIsxvHFJ1nfJcRQ3JvY1OjpPTbifE/c3D
1Ij0QPPwl8JRteN/xSbUDXmZzbr21szq0u51atLnuhLu+1pqfw8x6T4B6jaPpNR6XzzswX4LpSaR
c8nzvdEuLEdBppMOJGJYteWHvF6qz6AAMwxal4qy0pP7mNxWTnHH+USLlANolp+ejdpTtObJcUlM
e3suwu8YIf4sDxuydjKYo7h5kXE5HUGkoUVzY/YBibMELtvYycp8+TMvDtBMNW+XXoffDNx/qbqP
XnHc2v0cKffRVHBWKzj9m1u48Qna19+XjkkvSTo4j+Paf0ad7g51L2FXCjwl4Qi1xwpScVtWcfgG
skDjaj3URPnk8ojKrucit9VfP5z0GRwyemmG6W2Mm/K9caOw2c3MAKdejnm25XWNhXxKXj1S+fbb
AB5BamxKKCLaK3KcNbGvlhYx5FbeV4wqh89zEfsNHRr6FWkpCSWiqB52KFlocF3FshKeKI3kskcY
TyTxUO57Q3qRccpffoV75JMwz8DUd17sqig8FLF2drPcZBuc1mnmIqwjBz7mubeVWzy08+gHztFG
1VqDSk1TQfAmy6NYPhZEr+rM2EZCI1BqpSGr7BCS3zou4ZeoCb98cqWJ+4MmEnT4V9pgI1rQrDVW
eDnK3r9u6ZZMn0nZu/qOj7tqvoSPkgCae+jkk0+gcvCwDW29D4ul9T9s4G39nV97LXRjMJFN/Zpi
Nic3t1roFWSj6731v3QeZP83cdaot5nqSm/4lcz8BdMG8bxrRnr0LHdziNnuFFov/T1PDTN0SCbw
I/Rn7R2G5ZaAjD+uOvjxNL3JdSZrAXnZ4Bzypa/IN139mNEynKaVTVJN+MQz0Wlfftq+DuG8cieM
mkcikft3FsqOGanhuGl3ZbPZd9fgc3pJy2SVRzLjPHdH72J3BVTxkTNQEtD9W5x8Um9dJax69bAR
D7u05OI3+yFeh4qsZdVUD3okKn2XetT2sndCY4UZ17IiJHiasByaYgOtzWoLYL1rVm+AaiDYUqu7
NA1C+4C8NC9+To62yRPTllu+25Wut2ybw259L1XPw+TjSGVsC+zq/4J4TbznGpCl+CeTSf2bY3x0
h0Ajti33i3ATtlkNwnDRw+wFO5CmzXlm9JmKw5hI5y1deUrwIYa17F2ECWVcE4zbC1xahTPj/kum
qQQ3nsRiiG9NZDKbH5OEnNmXI6onJ4s1ylbvIPREfuQxcmmv+eetXU2qKnyeDsWDaWQxZ2OER5nS
cY+mrjT3nPlnTfj3+jcFUqLewjrUIxL5PtMhbHY91zqYMtdTCfk3mq74CCoHRhzPeJA4l7aTY9Lu
K5IH1V3jIzm6uUvTKb+mVrSkvFKcYS/j4Iyt3sdjmzSPoxlMeopllXT9ZY29grGoSKLtd7jMbbEj
Rq7ViNBmmKZ921Jh858E2gpezOzart+bMZ6jPJsWMTD+Rt4mHp2SORfS2keh4YZ8QkuGmWZYu8xx
CvMwekEctPfspGy7mfLJIfwW9D8IeseXqNyQ/0gNZEEOU1zo4YgVAAxsdououfbwYc0XBJbaPkYO
LPGv8iYXYjIqm7UkYCRxRNgyK8Ro5eC2an53gibbMvEOmxcpxe4kJ9L3C+QPDmjDqeXLLJoL5wkL
3Fkp7W8/3WKhEj0Yp6SsXyEL7KofE5fuT3dP6Hm//Ym8IjKfDZXuRPAYqjr+GBCBmZDxICjksUtK
03e70Rdbfy02CGxM2xGeVwM8QDJ8saTBa7cFjKbonaZ+Bx+KjNnd+BWyKamQuGcrkrJ/4P11fODt
a5Jln0x2uCLRbtTVE6xm+shdGpMskM+C/cQGnBN80m3T/eFlrsKrO/kl6XZrsIZE30+St7/uA7lb
vDHBDzil/wrplp8L84+Z4LmkwMtXB8gLCsL2i615zaOR63pz2+GZwySqLpBbrfhRJ+WcP61us0xX
p3MXe0fg2HT0SMxq94i0xaHicWM2WfrkW6ZVjX86qHpe0YKxgpGxn5z3ljNbH/j9m/lQtspr9siS
goMXudv8mIcAOp+i2KLuN4ov/7sPzJYALUCgAmuvCVn4kNTsHFAbwSmPBgRXnk6bVwLoU6fNTORG
EUEPrj9cgRqbnxKRzfyUsl7YHcRo3F+lLpPyaAPe30OXQgJnwWy2zt/10o/F+6qnNTiknmtGZLNm
e7Jar5vOFmy6266qwF+fHVQv4gjFTMV5FVhhGUhMf9/7/Wx2ed7k8kxYJd4kV1qnznh5nLtQ++a1
J1Ql/HDXyDWfrkrQ5tuZhRxwdLHvxveWgeGYJMFfi5fq07SiWAuKKL6kxIAeQQQ34vjrRkwZXRS8
SgAZRIF1ZQyCnfqRIO7cS7a91qgAMrHJeDorHgD/La8FKFHXOM2O6pHmeQyTPnoamXYZWuQ0G9jC
qr2r6zLeLjTqDJdRb9GXSI0rDwg23J9+FC8/Cr5ZsvjX3j6AckeoQWN3eB3QCMTfEdj8nzznbTmb
Wq1q74sQZDB2GQUvMex7eIcoYXmh15bkqrZVSZ7Nwl0e19qpauLypWbaCNr5M+yI7350Tdr9hssz
320eE3mVdrlE5T2HIaweQfosA8rdrWm+JDs8j5KAgVDEZ2BG/jgzCUM18WUVWbk5zbVrEpLkinY5
iSSmQ4wEdmAI9/Yiaz+FDbHd8Fuu04bNCTqdu2LpMIwmoV/f/KD6bwNR+E2lgt5+bKHof1sHTfpL
1dR9TmNv7Qz3rnWW9JjDkA8HhJNbt0/V2DKYrIFUj8KSc7hTJSDKEctV5bxG6DvoB6Ak7w+U3E1n
fIPrcewaPYPoG9lB2dWFO+QwMUUV7Nby5iIWNiDWPPESWkd4Ct38CQAXBxU+rL4e/3mTLDwKKFBd
A1Ckc1rvlbCtd3K6wfF/uhTt9u+8VVQ4eK0F4Fp7t26eUmBsCjNr1cZ/x7Sr/5Se7j2eoW2WR9Ly
u+geDRlXdTniXYnSuo93RGP7ZwRK1Uj1I8DCNOruZYn8HnBzQKpQPhe+DotXgKroFQi2Lr6jkZ3C
navlpyZP9wUTJipxL+J8wPA+j5z9ztw4rwVn10uYmyLexfEikkNkZI3sNO6dsLxfMVQ3H3XYKY7L
QjrivLKAxWdyWAv3GEfAI0cUXuW8L9wViUprEzwsoujR+MRN5dofPX9rBkJXdMi5FIcqseOhXAbS
JoKi6P03YhBCZU6N3xK0XmOeey4m7aaHEFUSz9XWrtjkbGqBZ1c/RbiS0bcQayp1apn/bkRTiQcA
oSVPdlGXJ2EGiESnT9BHsbgmBaPxE7WWw6XVZRBCQg8959JcpePdlNj1Dfc0VXSO8EeJqbyFddBQ
nKfWzsUlbjnpaSuZxzUDNo1KCA7OofvOjpt/f0uuqH9obiVE7QprA0LyDqDyp9hmHR7WtAv5MZZ1
Gcipo4VgF5VteonmXP3AnRC/uWmUfvg9T/Ju8lbXIea9k/yZwo2//hQMvxN3ifWRgHXi+iT9p8Wh
oTuDbg7GsujL5+wjDWVOCbt4TdZIbIellWP/HhLF5hwb0j7yb8WYEX9snVheKDJp7h1GndexS3o0
KPXA99XkwsIxzHNM8xYFNgDHsR156udG9fI57FXjPi0eOtSHJp+ch65F0cLNqexj5zBWoc6u6vqx
nyScCspPHEatbJqDiB15S1WmYw223CuCN4Vu7qI9qnmeVTvI3cqWkHUs09hPRZSeB4W+c1FO/zPA
455mDfEnT51HCMCz4FSU+62a9C82kwIBQB8ydWlAHHWtW+LhD0qvtkG3VFcUIiSh4RBTfprTOmN8
zqhEbr8i6+kdsuVxvsnl/edmHN3ipV1obf6RxFpWl0E2/W3251WhLSQAXrJLIF5NNJVor30EfifJ
9I9VM87thvYFrPIHG0mqD/3gL4+4X8S16PL+kjIvILQg7yN4RdFiwj3L1ji+b42PvJJg/bZ5K7vc
VYeyMCh2UM+a6iNS0k5ot7pFlA/I9Sqg4KWf8n+QB9X0i7Un8r0sB2oNj0z7G90Tjt/+pC0iGdss
1dOyknSaVNxIDfcyh7MfpBGyR7is7rSgfVo0OHOrIRydmae2q4tp6nZz6XjrOWXh+FSqSvkJSh+x
4ZB06Il25SZS/2A53prryvYYPK2Y4VzictYlejZtVDfnfsiD4KepadN7h6SaerBPPsG2zqSgOID2
EWBcSN1QgMvaRXn5WadUsx5MUk/lBzcI+ablioL1pG44CHEWVUHhRF2QaHnPHhARKYkS2PvqV6SC
5zis1L8VrTU3iWc8c/GUlCALAuHQg5z7KLgPonVkHs5rts4vXv7QHuSIrvJA0j07bNi0Pt2z1HlH
72GqBvIIGATWaKcirKu8TSuIUZV37QmfDJteuoJGPaYISVM+e7/ceKmLIfiDnQCMIPGnpSY/X6YE
r4+FBGPxajc8iC40/n/4dycvPK1YUvyfw1CVK9EBSG3v895v27fNqdBIEeYT0QwKXE71hyuG+ruZ
5gTb7siV+9MfO0B+otz68CNq0CMAkQbhcrB1wxiQIXxlSi2nWGxHkPJ8uuvryX7TwUYyVMYZwPsd
oy5GIFBRhHZBlNI4b7D7iCEtQNv6Eiedo89hLargSG8KP6EXrkBcaNHWamcRbV34wMb1D24n3jEF
+AoV3XG1/0cbYBzueCrH4ImkN8sv4KNB6WiKbaL600v4nXaFnl3zzoJOy9Ck3LWAw4g3Zx+uZdeb
vZwHxmZnzgsah7sF/743xEGxB8dOy13Q6C5GJU/ExfQDEGduwTh11+C+KQQVZN7QfljHa15d9AIX
4vTEKVh1ez8smBgyTQ4OvfCufyzLjbocciuWV54yc1Wx6zzn4LDLJa9y6lYRt/ZhpmSa9nRjqORQ
IURinNdxYfb8uXm01dJ9jBjjcFvUHqVOvXBJj8zryJ45fZbtlCKa+a/sF/FQl33wxRIXlC8bLzNR
F81i3Wk/zGwyV84FPCLMZg+GZPXyHwtlWHED9pJEx752EN2FUyr+tm0Y9f/Fvl38h0Y2GzR/T+Lw
XxygIMuLUNs3uIQJzkOU0NxE9QbbzD6MtP7iDHDdpxyaDJ2h8mOULmk4448WUbA2X2rScXiDKoIh
OkCzJZbKqQjg3HdXEnKYXFuvIEe2mcJLxUfX0/29pDU6QuUphE5gE7V/CH16E4ugaZEG+m6Siy0b
3DR3fwUBPFTBpDMnCbgVp12RAcEje9kRdUe12li4OfAvXyr6uZ0NkDfSB9YPAtki8KHzH//tEtIf
xnjEp5g8tIPW+dUbgiY/rMoU78Gs5CeGHADGUIo13g90dQGYpWGYzO/wX6G671NHft/aW/7bWOp4
sLxCVNyPLtJgtYGzzR0TYbMtW4wYOUnPyVqKvzXiZHb1cfzPxzPRHdsxJoYGU+ryt5BdepQRLaJn
W6YhCikl6+vcz/Njrydq2rbFJsOr2ubaQW1QFnR95bIb5GFJVf3lwJ6Oj0oWyXgIw9SeothZyXnW
jXSy6ibvZlBpi6PNyxLVvuuoXWSi5BuBT/ja5135IHUM9ZRIn5WCHxaWf9smexxmH60H9gS3e4Mw
Y9xzitgF/iRVusqKZgny86y7Nn8MnM292ewmFaDkdbXjXEMyAdUvvY7lk1IqttlsI/EmOmqzWY7c
pHog5MpE13UEFf5b1DEGm00RCDfc9DMwI5B3dyFQYnv0acODB3DMdnXQMDDC1Ot2HkeRPzcbmrYf
LZvScxguK+QthqZ9LkZDyRsNaPExgV/8zd03eTtfGWnLDIHp9uFOgoqaoByQvCY2WMBY5/JmKsUI
PzNn/xrTXvFi5cPf6FYKlqUpcLmzrPJDrqN6gyyBMRK5f56h1776Umw/jBHRg6/G7Y+liOpIKmj1
ELtx9BnlkMnAvii7yqH6Ih+qU7vGF/ZuKYR5cFBEjbt54NiCVBt+tijJ2Qm6OX5sseQ95DqKM49b
GUtYDTYZ+1P3Ky0jBx6j2d5Rj5mnDdrn0jgxpi3acMoDQXri3jG6fPSahZVkyx0OdHIqQqpZNj9G
2lvMx97zcUJLZ/qNoMd5WmUJtYkE7h5HX58ecBKpbzQp7g6rAjDpuDpviVyHV20780kcIT4YXALP
JjakJiF7ngLT/3CXHl7FjYf5hOq3oDNwGC7a8ZG1OjXTATG57sETyxcLITaIUVYPyHGw3/iG6iCV
il8oNjvCs0zKYmJa1BB5PunLRsnV2V+VvcazqD7F0uoPXaBmdPhGvuRS6n+qiXARmMl5M8g1XlOZ
rw/1YuZLCPv+EATV8E1gtXMBZWGyWXnNspqaBGrB6/ShWG5SqjH3GiRcHv66gYmmWbphH4sxAfHx
VAEL4doDZBWXOUpYTs7SIHZIK0ghTNYCgnqOuleiVcyC9iZxSCcih/PF91GWidVRB38q15/t0oJ1
gSrIdG+XQZ5HaSb2ESLnd0PFtL0ENIx1cevXVNmh9suMP7rMPkCLXIIpvPTUDTPiq7gvrqNDNUs0
5PRAubX3Odaxc6FgJb/LExP/Mk5Iz0WbiCvg8/THVs4MW+5W76sXA3fPq/8Asr1enGWb73EgqH2e
Ej9UENN2181OuXeqwrzDR6mHKqHlcmKgutm+vFPA1kD8pzniTPmMETaeKZxczmwRwWfS36rJNqFf
QGuAvYIRmSUZzzuni5cGnNsNz1NQOidEiTWacDc9GtxvZAvm29fmYfGpcOF+RJMa6Pf2vRc4SZym
KwxR5zTLqXX0FO16HiNkn8O8Zzj1x51V8fbO84taoNcJzZsRbL6/uMU/Syr9AQSWZQGy8NHjnYM1
m3N3yqrUVdfR1sLbiSD0sJuL3sCJuu2dRR/OBlMZ/8o44t51ME3cOcaBbOM82pNCT04XAKd4l3aY
dnU/F2VGkTfe1ITmV+NvZN74M+oL1ln7Y3LmLjmGtW0+kigE/gL7OKTxiEgpZi57RozDOs2G5lxs
l7ZnHUC+JDTL/OFGgvlvi6jeY3aavyIVlT8Rxo+gzSQpiySsr11BIGE62ki/tISS7KXs2p+jWrGU
0iGIWk5OYfJoGwypWJkapBz+VD92NTWaLoqeUyOq6m5ucwanPJgM5AtJWmUXEgO4rMPJAfRuDy2s
0ptZAmJBLfYiVPBOA7VD37vwu+CDXeC3IvIOw+c0cznOET58X3gKRigK/J23omo9V3ZAHSlnH+oP
u+x+5fLcRyxz6Dbm9hRWVnz6qKEeR0T8ez9R8Np8rRG3yDo0ewkovMMsTGJFN5l3F3UP2WUbnz6u
oXC6UNKJircfWY2ko8rjCg2NoRigN77DiBa86DUaXopts+fea8ktDAY5IyfpvX91tbXkBqQuQurW
QfCVhgz/qGH69G8PpFVk9ua52nlBSX15ONfXgk7c+B5WjeifZgS4PqMNtshKEHVUGcY2lWcrc/Y5
WObk2sshP4DCweMP9AO23dD+wVAEg4cEh7b3sZ/+yzG/eR94yNMX41kY8qIv56bKmLEwX+ECmI9x
O3mXdkAjgdduPtqlwGwj+/ZWdUjg0l3fULwGl6qVufMwhVvmJU+RJW28AWil255F5LMXENa07OOo
2T4YS3MK50hnPNWJcX4XOhr/MlSIs42oK9xE4x7wLeg3n3Lbty1YvL+dxjYg5iTnXtrgWtagKX7L
YfElugo/fGBVmA5eUKHvZJEW9H5hmQL5WEmGTFkR76C6VwCgyfk9pbigQPbi+r9+bcNLO5XOZ02n
jzpbrKf3uHr0PbR1eVndfriKwlGo61LdP9TOwrNBL9KjtPxuqTDjA28UWAABlhLzyLimGbCD+RdG
5UjDaij4mVwyLpsC7wJcI4QIsskfRBrlFIiE/iMeCnVix+kwgvT2OPlpEWZOsXTyQIqW/rHoPl+z
qpl5o6pAP9pS6T+qdNSzk0bOWcT99tYju8F4BwpAJXQ6dxUmgwqIKIrSoz/Xzcu2rcHRWzfxLJDR
/Y0whuAc39ybCrauzxN5KYcZwP+ZLLjyoc7t+n7TIjyyS+n/4jhcfjaS6QMjy/Y9eCMq3WnRM/ra
TTV3YBd2FxDicucgvH65ubvwGzg8FLtbWcPVjC0uhsnfvqQbBK8xGtdLHiTtc+Vv859gCNYA1TyF
0Jz2YLxILIG3glXVoK+LsGMWBx4HYRjP+TE0OYXNaUPsGilRqtqFYwWKCCsdIUkpEv1fsmBWPHDT
2Kdimit1GDvl/YhcrokaY+EfM4doOigGXtZHFxNM9VnmHgC/Z5Hnpr12/rlIvA7hMDfbXxpHveM4
hXPylCwego7JaeaHoUDwfkeHlfs+jvk2HaRwe7RXE7XcF1lA7mvQuGKqaa+oED+UlWw40VDKtT+M
okL3MFqpr0g0nf/8DvTvmKqwl0f2NGfe1QjNiiMuDvHdyZwqR9tjUchkwv2dUafUuu+1F0XeaVha
ICzb8CWQZLAsG3tQoxR2WDM7+d1oF8Mi2HEN0PdqhZfbHUHga/+AvMkq8J0BH0tG0NwiMFvI2UI/
4U7F7eME1cbdeHNyDdMkLk5se/93CxO6m5rcW165BOPpbV0TtvFN+2v4EvdmM1ndO7y5yk2C+9j+
X9dLvNcTmpukeWhzpyGFiUG6Gh/F2Fe35k1Y8CMRCWhxzVCGyd7p+sXRx0BQs4r6169AiGO36/hP
C21nd29l7K6/UEXfeJqyqByW+U4n5EmQzvHQjP0SvCuA/PQNUqzWnIxNbT86CfRVXrtoDCCTVU/9
kduSrmZP42bZmeHDanElpsJfd8O29ojSUtTQy6uZatagmtof+kLdsDO7SoTjcIW/oDq4Eq0YCgQ8
MbKnTBRq2O67OQ3U6zYgeXpyIxfV7Q6f1zY8BwnJl8hLhUjfXOXS1GqWcDYPvdPZT0Hc4i2SXdfz
UUsIpjQbcnREDNSxiJZsRp8BwBF5lIiODshQu43ejxS78jUyCcL4GyIQ7CJiGv6b0ij5sO0WnWBp
iOtneXgZTIAO3lRkVdn6aR5ukEcswj89rOPvAuvA3dyH4cGGMZBDh5wFjtN6v5jzHO4O4kJKPG/P
XguipgUyL5EM6ADWKWoPoq2Zn/0qn9FvpM3Vyi5544pITyBc3FJlzUXsJ+OpRKP9s7A1p0cvGHtu
UZreLiYF4S70jfkHp+ztqmFGnzDmyod3jJpntSTyeSMA+X6pNaUzDcJiakAbkVV0DoR79CD+s90c
ewVKq9FG3oxeWblW468hBzTKZCfkZzB2+HBVaY6bmey+aKPu3fQuwutwMR9IE4b/It8BRG+E8n6n
fQCgGKwIIRh85jfiK4mdZn2ji88UhmdDr+ujn1j9UwdYunYslAS00hR9X/YzHYNNt/6uyYkZdpK3
IoDc5J/aMJE/bDFVt5w37TtdufNeyKjpULbM8Qv2QO/LKQ3QXGXCt41a0mvt0odMtamZP1qL4BaX
hD4JtuyHhL31PPaoVDOLueJnF/jVa7/aAdk1ezOluwtUJL3IZUbZqHxzHV38j70z7W0bS9v0XynU
d+blOdwHbzUwonZ5t7M4XwjHdrjvO3/9XHRVdyfqyJpuYIAZYIACCokdiRIPz/I8933dXzNiv9i1
160OZXkIlomjiftCrTuFSmaXrCtfwfmQaeV1HMZMNiO28kd9iDA9UML070u7LveDOU3LLhvMF6mo
FEgQJNsu6wc62ZLM9p6OxmUtpPyi6clwk1lIQ1X8GmDADcq/WCM81AII42/9CmcgRrRo1ZpVBO9C
+jcOl3hVW1P9HdMbVjcNAEE14iTE72fTQG58/2AWNtVpLVCGL5QaqqsmybNtwNFwCWgg+tSgVP/o
d8JcgvQb16bvpzh7kTgCRqfCWq0SRc6Y6byrr0LAI6RyGzVpSgtFTEpxJ/tGfo161chp86LXWOJZ
rtQ1CZuTK+JBPKQxjZiecTKsVUsrukdaV6bYSpQgxRpXf/Mlt8cvOJ4Q22n4vcoFmZCUrI2ZLh9n
udmtVI6G0ZXaFIZ/GcxHFNeLynJZj1E2uZ1XUAnKgrRYZxrS3k07Vf1mYhZnf0vs99ydJqbZtH0l
WCtOj1o+p7o2N9z0fNoKtaOaPoKduCoAo231LLDXuYpGbE/KPJ5T9C138E/wToxawQbAscJuAoec
aWun5pDXhUpFX4JSFweMpmWKbtlXUQRTFmmTxtuqnwVsM/dgXaWJSQHM0ePWZV5rlx3+s21R9923
cEToPxgNAhVaIZpgUDs63gSYBtDkKeSXSl4i9NOi/htSAnhBknoQGwpkHhzG9YgKJnsz1L1wCXEQ
ekEFa6KKxILWBbKzlD2R0lUgJyG0TNuy6JBxclTac10I8LpxVrereEezQRQrz/KSnYmOcw+zpj9o
AYbEIUDmVqsD64HkgMAIK/JAXSHAQFzqAUZ7RonV15j/mvJjB7XyJWE5+hZoobNKpZZeV5QUP1cc
f1fD2I9uK6psQ5I7Nro4KpRsOSa+ch8ZTvE6pjJd+Y1D66dTqtyVVqW5ZM+jbUSjWOlYEL2SPo+S
vaQAKT5OnkUb0mjMkm3JhOLUM9DwxoEg0dzuUNl4UkFoYn6pCUSkC2aLq1LEMTrgyNjUlP3XrEfe
TW2N40cn17OVJ6PoI41b+6FNsfTQsw/TdN3VfH905oOJ2nud3xVArXjSscu89hxe1kqtI53CIvk8
GfGENMjOC9dCqcbJUAxLJIxdihqz8iO3izplr9LxW1a9yhaYJrg4+GBP4N/5GHRsidhxA04sl7ve
S3EdyEFTQrfhL+YGKb73ZWehIdp1VMO3UByTWy2kegRUKSLH3McQ4BRovgbFZ3fbQg96aieJbMWh
Zx9mlgYwUAIFmWhBXLM4j5/D0ajulBLvPEYvDm+ZKPDzOFo0bCAEOmLNsWjySWfNjICRXYlLCrNz
W54Ox4XBuvcJaEBTrYu2Dpqtk5vpF7W3p3mvOenzbF7J/BalgX1BxbqJPvlFA6ax0SLaYcQf0N8o
rEc9r6eUeQcHkxuGebGdTOzCHEOxkveGxuQ85e1wF6EitZZBqsppqU1qVW+NDD0acihhm+gu1EZf
srOqH5Kxjcjcmukpm6acgJSBD7P8jalm3cQZxEzSj0qpdZFbhz7p3tg5Iv856T24e2x7KjSwFggi
774baUSp7jgWIQcDLUs5Q4/OkOogcSi5PndhVKbfm9RCo+CbYKF24/zq+9IeVWVL+UJJl+jTByqj
NknvM+gpU6oLsLRCfsV7bZFakFmZUdw5mRrogatTh+j2id731oZEEyd16Z2EtDRZZk03aISFYD/s
rWoLPCG7Ay/k3FWF6B6avhjkqrJGpENscof0UmnStj9QiIxuMyIAP0+dOSYuLaQ+JJM77b11QrNt
mxd6cQizGJMJtTSf3hggmf3Ao+kGcWl/CpsK/4zOKfA5lN7o7bWcLftjBN7IxOchDUgh/jg+jYha
S9eo+voJ6TpAuK7l3HagWedZGzWMDcIuEd5e+rEInwasVfeaMuqfGw4UtPsR7yAJN4JQ37cgIkbg
xC0QJUBxlX2fqH5f3kde7iJtoYabMhkVtnPwICWsSLTEq2djMhlWEOPwJiCWae7yQRVr2Uzq1Qhi
4bJucgNdC5qNZoMVjO5IQv3yI3KMiGUg9j32JUH/vTBAz1PzMEI3bY12F3nCaBd9D6EMq3z40prU
OxdTZ/dPrW5E9/jj+2uHsn+8LA2qb3xYvViOMiejVmhxtqBnWnxqwaptOiswD6kHCCOxNeN7W2AC
JLeh75mmFTVfp7zeldPYltwkU1NfCWTKw2ow0fxEjqyjVeBxRHN1GeHIdRCwZ06qrW1EvMYebQ2/
y2yUq8uC+MSCBj9d94VN1xG5EQXqjUag/LItUaRD12HzyqOtwTIpUqYopxxwGTQit78FE86fBb7w
YVMBK7sw9GkkqB6xA70Cn+olR/cFGOLuqbSKHkZA3Dj9rnVGsg45vq2NKsquEXJBEEKfQ2RZNGQX
ZZX0V0kal3vT84KrLI88lECN9tFKFRHvI7pKm64tVOXKbkpno0UOJCbFeBBqPu50TzcuPajJzj5m
ZwIDZ+y3VjTU5k1Wek59CeePjQyAhsiS+bIcB6BYdIMsAjvoSXdl4d1gcZoux5oHk25rvq5pj8M4
Q3EBQybdY7jVOd9lSOMD8DiXIe31wmVdEV9hgLM39sIgffUQWaOJGKqvvk60tDOjeNysTKxHzgFi
RRsI7jSKk2uqSSPSH+GpviuUphUrX4soaWpaEF/0aCA3uYSDp5ZG/WXAmq/uIhZT9pJtsWwLYWz1
vq0KdPFJYy9zK1bAyCTmCt/J58TARmuK8nMqC3ElQFYBXZn6TeZMxkMbqvVzOtjVTWUCqOHZyO/1
adLugwCmGcumSqmOKBorXJQUS6EmxBHXmSDMXAWtXRkof9NnYAzjQauHfmUIjjoLHibBrDpqkvqa
6sE6G8GLXCFD7CwX9au9T7tyoIsB1JGtnz1UD44c0jXbIUoNRdzX34itUy9GcyboNP14b4g8Md26
YEXrrKbb1PFU7OpBd+4nJTOvwXUY9xzolYuqaPSDwG9BIZ0bne3VhvJuSSEo3sB6sFTQinFC09fi
wD1klhVe6ElSPJUVKG0dxQ5HTn+giwRIaYNjkJV/rLDcahom2Cls+m3gN97Bzrx+aTPpPRuklDzY
JmmdPiXuTaR5DV1/3N1ukHasyP2IbzSKnK2MUOiohZdgVQmi/LE2SrwFtEpRCaJ43tBk4OnzVKsY
abmqnb+187h8sCoZf1SxkC+w2ymQ+grMhjUu+SWGS6VYdHUX7vIaP/OUqfUdMEfjwhYlCEe/l6Xb
9gozJXnzknNto2ZXka01SOMMSmbehNg9iDpoQEQ2on7VveYwRGAIs0Jz9gnQmI8VVXa6t74WXPuF
KS6G1uq/1KX6Mk5a+EWYIrizmiC+Ns2gXPqSs58at8nWltjCtb6q17adm9CNba/YFjRENrTQ2LdC
ipvnLfqaSDT9r14ArmzVcK6Gqxlh/0D/h51ofii1uHtUxWh87utWWSuDHl1SXsDOLdpkZWkIRP3c
7mawd6C+sPBaz6aC3WFkpF5T1BAYUYy2vwqUikgkhbyJdmqiFTgLgUMnp6hRboGGx+wy4WgjkNwl
ElDWuHZICIhAQYRw0b9FUS6Li4jFKsAz1RtlfWX2GAGSBWiztJeLSrEM70oN4pz6QdI4VnuHFDTU
IxdoS0qTgGMP0yGPs2OnKFJhmvF0oVtKbzhFTbSdyYJpsPdxep7qK3pEccJMIDkVXLO+4sFe5GaC
EvRyokoUKesJEIrP7pcM8rU9ocm7UxDC5a/vQ2RPxEpYRwTrMTc1LEKatqdMhYaxygHE+70tP77/
8ifSpkFZ/QzHrVDaml1c6vtgYPYNpblz6istAwXTPvHENEsGXUAVQtwqkfpdOO3BIC4z0YKXoHHO
kIBPfEbzCBXPkU5YSZKJvdNHoEDxgK/rpDkXQXgifweUxc8fUVP8GOcUVu8ocz5y+rlEK7lMo3EP
fODOK6dDarbPHA1vk3FY+oOduWgjpjPw6lPU+RkO/AN8OI5TMwRVKveKEmuuEjR7gZdiYQ93/Pf+
PTyBxzbnt/7hLaCGpFY/FnLPIH8szObOVLsVwpXF+y9/6u4cgYWtAmYi1bhhn6e2do2AodwBJmmX
77/6ifiHN5zxDxePBgmXKxKSfUy94FrXb5vJuuC8vO5TMCHD+Eq5JlkSTt1v3n/DU9/W0YC3NThm
jai7vVfH5Qr1irFie/FVRfV2BsZ84pYbR8MZO5mI/TAQe0TjLzUaKYjIIyCQLn46m89x4qYYR2Na
Kd+4y5Xc6635NTTrTZ4n/xmX3zgasaMXtRKVq4Sqh+YmCnHlcGsW+bkM+BM3wDgarmavppGUOI/y
1PvWet495N2txdx8ZryewG4b8/v+MKIUkTZ5HFfGfs4v0mvarbH+MrbppylUv0BZ7M68z6lbMP/9
D+/jKx5NhSqWe79ur6mLfWZPfAZZPt/FX7C8jSM0eiVyRGGRVeyzUbXbZT60kvQTaX3MWqtbm5ot
qTI50/d6yLrr/+ixMI6ech3AsqHnVbE3Rfy9MwJ8DaqxUWV4Zh48dVeO1rGhbCs63CExUmB1vA4x
LlIg+B40vVegwVfvf4pTqTnG0dM969iiWmTFnkDHg502SzOqXREigqFyYDcR1rFoU3jsKrNw1ybx
Gp8P7v9aPL1/AScG91sQxQ+DQtOww0ua3nv0VhDIBWUSah4KKpQzk8uJ+VI/evBxLtmRoc4UGjW+
BoW9Cwv/ElzTqs9zCn0BuXikVujGzfuf58RI1I8mg7Qs4OSERsFL52z0bvkql5Ridn1Wb+NW3Jep
fmbaOZUxoR/NC2g/9MrRrHbfRN2NHd0jB3S1XOy0/rJwlI2irSnI0Iz5zx5f/WiaKLVmKlnnu33G
fpfE6cfaas5kaZ0aBEczg+xxPEZSrQ4p/WhFb/aDYd/Qs398/56cevmj2QEigIN/3W8PqZ9b1z3u
waS2sltUM++//on1Sz+aCpzYibG7hiRSa8O+KIIdaheOCA766jOBi6e2ZPrRbIATJ01iY2wPJkZQ
18tFvArZU68cmqMePFMjtdemTb+9tj2XaPn+LnGUz2ZQrN7/iG+Bx7+YYfWjeQK5CfI7GXQHGLrm
BR0QqiKcBoW3G+zGW/ccrtaQBPLlCLRxgRYacUmEzz9u+gtMMre+CXcLX+UtttDPZ65pfu9fXJN2
tG/AnldIIpK6Q4OtfDVo/XOnSUa8OVxN0a0QlLaIj1mEogCPYEX/4VehHc0oeYTIE4MUmdD5cwTv
6KEsh5aNkbVFubUZyvFB7XdDKT/BrE+WKIbYDyS7PG58Qgi8eC5ivtScZ5dnvoZ5GP/qaziacgYg
y53iiPaA6FWs48zwb4kfWtF/rV0vK+ECUKTc9VOHFakLv7T+fVHvitp8gBipnHkETjxi2tFcBFe8
HhSRA+cbKeAhHK/3yG/E2rZwq77/OU+9xfz3P6wURLIUZjt4iPin1NgnVR0sa7ou8Dgr48xXeeot
juYhp1LpmZlKfzA61WFFGrutNLLoIGrv3F731KytHU1GKZEUSLMQ7xdW/hW3V7Zy7BGUoaZSg7PD
b8jCqFqt7ImYy/LMGnhigtKOJiitNKj363x1uOjyZW3RbBZhWx2INUGgpTbdf7Zn0Y5mKYvnAvmV
0TMKIG4l6OA+xWH6aimAHlWwxWttbKszw+HEuq4dTUjC0QvdMfkezWSTdpVrguqzbPYr6l2I+diq
N4QZvT/yTm2S5NFEU/dWqGNcHA+BtWtFjWNuulfr+Iqu1ks5N4piWa2UVh6a0vocaPU2TNi0VaF/
5ul6e6NfPOLyaMqB/6cOJbXZQ5dWL5MZYf6kGSU2RdQesO9sGyCuRrmtPeXVq77PTBS1JBnARzMe
p81DkgyPairuKCjuEGVf+lW0pNbcLNKR7iOxW+6sz1R4oCgUEuiOFP+KQsqZNM5TQ14eTVCOw84Y
1GR/mCT+ZOT8mWIefFVFUOwgZLO+qEV+HckQylarv565Z/PY/tVXdjQjJUqn1CXEmkOkBN/ZXQRu
kk/XXV+ux4mq3K7TsPUhwtBsbQ4Y0JeQ2c8ltZ1aLeXRXNVJPahoVApYBLfq8JyREKXpd/RHiQbI
14ipiGXP1RF1EhAm9ZM1Gus6v2xj7zbVdme+gPmh+9UXcDSZRYDVSh2N5IHi+YWN4qN5CB3tM1kn
W1+tweB6S8+WT1GLw5ye7rmbfeK5lEfzG5DkorFRrx0w7pQHJ40htHnIHU0f8mkIuR+v/GNI3dKN
LZOU8TG+GWBxJxF9ycn2DqpZrcREsIBnZf6e7uZX2KbpZRDUZ3boJyZDeTQZ1qPaxxlYBdi2kCca
cDgL2E07xwfdUJ05HM7P5a+++6OJMBN+ZIJ2IaYrBwBbpKqLXXTj9Non6feIScK915i3Z270qZF+
NBNSh4R4AX/6kPuavuyd9HoEnz8pykEb0NmDkRaf5ybNjY1rfz+Td21SZJuClKQzVzAPqV98XHE0
P7LtgIjW84DnPdIszLL0osQnPcXVn0jMW92TpVRPyqgtgoCgsgaDnO8WOaU9JqX3r+HEsBNHMyTS
c4rWquwPJBss8f58yqd8lVvqtvRIalLFgW9gb3jG9/ff7sQgEkdTGlYRPcnVqTnkooKTC1x3TO07
sPSfhnOB2Sc2I29zyw/7ncBzHJxGRn2ASfqq9fGebsNHUcoze523S/3VTTuaoxx0DlguLHGQ2VUq
4i3nYbcyMfKKbolw1vVTuYKvFHv9pqK6P3rfaltb9GiezREGafO5PXeyPPVJj2YqcmNADKHCOxAn
4LZ5/W1U1ZcmOPO8nzo7va3qP3yRGnGiGurj/uAEyabV11NuHfgfSMSFkk17OaxH/gbRVZvvQDu8
P0BOPRJHs0yTAs9paLkfFH3Mr2SRddu4gS/x/qvPw+xX9+5ofilyI7HA5XSHkFi8zI7upCd3XVtu
CxPhWnDmM5x6po4mlhbjA8B06kLTRBK6OVWXSFORD6SlsvfBzG5LHTUBatLMnRT7zEcTJ9Yt9Wgy
ETFwlNLhdtnwvtCyTJQx8tcu1S91Zbqzy3RdID5byCozOeN491VonJnHToxD9WgOGed8mbjS2f4b
3Z0SKU9jqhGLlyzev2knP9nRpKE2Fea43BCHuKVPCUPryrfDahn0cyepsA4wOD+qjX09qAbyTq+L
9pPkLHvm3U8cE9V5KvvhMaiGfu6+5+0Bspe49qQOHH4O/4mb+LtKMsdSCuvGbPrQDUGILCQQHzqA
iIRHZGJXcJj+CpP+r+fhf/iv+c2f47T+23/z5+ccVSGe0Oboj3/bvOZXT+lr/d/zv/rHb/38b/72
kKf8d/wrP/0LXvev910+NU8//WGVocQZb9vXarx7rdukeXt1rnD+zf/dH/72+vYqD2Px+sfvmAKz
Zn41P8yz3//60e7lj9/nuNz/+vHl//rZ/BH/+H0NZuP1t12dPGUv9fE/e32qmz9+V8wP0jAFtmST
5BVnJs78/lv/+vYj64OJHUtzHH7q2Jipfv+NYJIm+ON3U37QHE2a/KUhVUOd02brvH37keBHuorA
Cm4EcmJ6K3+/vp9u0D9v2G9Zm97kYdbUf/z+tpD/c74xdANniqqBRuDcbktxvK+N8iwgpiDDQmqF
9W0NrnanV/6DZ89ZMt3o7ZwKf4ts4crCDzM20o7Cq8hLaLVFcbZmEC3twgzufTXWt+RNXpHi1Fyo
ShPjMrLOTPhv9Z/jq+V7sYRFfcyUx23S3i68iKxhjTgKUX/yskTgOwX0/VBoOZEOOeEMGOkI4ZBF
ny96vS3vgg4/06KxIrFrQtibgJzACkeBRhiekXBWCog4x4fbojAxwql1FtGovMZD1FypZdpcRSVw
4WIE/7aQejTdBlSglm0+GfcFckXA5I6iTbBucfy4ivReat82bZqbziuLxXAXlEYbLYDhI6on7RyW
HromqAhe8tWJ4T2cm4nmGe3nb4h7KgEk2/QrdATJP88JTZ8AI0pL2FUKtGVIsWtoEYDMpaPU26An
piCADqUtcrvXdqGPyQSOlUB7E9RNiMlmnvn5hVWijoGAClvI27BEqDULdkF66Vp55orfml1HV2zo
UG50Q1Mtwb39+YpVHQhZbWKTrDR0tE2GglfNDfnckGo5H7mNYK/KwvsYElMPxr4l4xiNerW2IhDK
rumXUDN7FAKfcBs2n7yUEEiXzNM3RW8d3HUF0VZD18LhqqZRLIaxG6nLWI5HXVEboq+eHuDZJpYR
djhJE6vaIWBxxQAJXnivuIMlpWNbUfuMrczYjMmyHobiduqbZuUpRQvCXhnjYdlbwYNFmuCXVhMI
ZU1ck01oFU+tymXjNY8kCMyi3QIEgN83pLbyGEiKJ6Ow6xfOWOjX4ABy7YSsjMtuMp1LzbCUm5no
cZ2nY4LHvBHn8pPnCe14wBg2qRpYVMz5wTpaIpUyrSpPVYTba2W4qcDcZxCGaZ1rie2F7uBjHlr1
0oM+lJl8RcJ31lbb6ncRxjzDVRRuB0EsnV51N6EFXJSUMVU8lIRszJlueAyAFzq1S1rgjBHu/QgC
YYFhr5w8WAO9KMZLrPFbEtSqHtFkyD1Sda9zh7oFOii6i5E2deAaSQsEolQYpYQKJ6sgiJmWM6X9
hMp8ggYf5zaJln4AsYL6xwJPa3SPMQ6C3uCNlQuSaBZBdz4S4VnuWaNLVcaL2douEJAiNfQIZ9IC
TV1pVILcuJbpQcFTgC+c9B3MS7KARzOowOwgv2AMIXgxHJqEhAJa6NgS+QWXrCvtBgnJtVLbGHnb
rCXPKr6VbYme1EHirVJIW2eFZ302SZmu1yYQ2PsK0RnUu1A5qLnfAtE1iutosKJHkM4DxXYtuZMk
Rw5ninq/mCuY+C3HhH+l2uZxESyRBBOr8OZdsCnhAg6qehFD4rkqTUfdTL0G1txIUL9NCEZ+WCb/
WoZ+WnZ+3kTPyw7uJ9uxBXQNx5Hq0cYp9SkMEFksES4X+cpQiuERLZh1qAxJwFCX7PSmLTfs2tAn
9RR6HKVYyrANLhWn1FdOwVDpySI9U+J4qxQczUWmgNTAc8An14z5sn/YUYlBzzFZUclw+lBbBZik
oHuD9PJCa66j9dNaKzTTNWKS6I1OiXn0/eQjGPHGzYmzwUvbqZsWyhDVSt/ehpD2FiPoRrcOggqT
KWGmMFW1Z/YEpVvWxDa+/71a8l+fZpPLd2w2CA4my6OneWz1tMLRQ1UKTNaFmUXjsPIITsi2Xizu
M2RdNfSYyvlCkIjSuCCAr+Oi+B6kkQen2QgQeFt9ayHSU6lCItVL1Ws9FmW0JjncX0msUeukn9BC
iBH4Yd/7kL8JjStXocfPFQgHD0OL6JB0lWg59oN5hwqO3AYHJ16fC8oUISj5Q47Z50WqXUU0IfrP
Q10p10R4Xk8muS8uOWvhAzF6uNZJUauu+b3kCRw27GhFBNZl5AGQzuw02WmR7t0RRj1cpRkazVgd
gcxX5iKvfHFQTPxiC6V3iGwkQmfOminCdW1H0xb8cHeja/X4RSL8u0fFJr6kJPYCwaYlNtvAJ+2O
zBCiDStj2AHANS/UJvxYmmnzZI2JsxSocZceHPFqQR4IgS3v30nx85Hl7QkhxIY5WdWsectzdFSL
pkaKUQh8c4TUP4Cr8bZBpUerGkyKm8KIWRDAx5pRVrCcSNRY9S12WPI37V3PVS5UxcYSjt/hAgmi
vnn/6t5q8UcPimUBzhOOJQ1qvfM4/OFBqf0OymigsmqQTPu5pCUPtA3goq+LNbHp5prxo21UhOgr
SICYQ8ryEeZ7vwfJF23kFGIdUXVAHMpMacJLsGvarjxMAqpX7Udr0qz1j+U4GUsCINpLZfT9G/oB
oPnGhfFIgF901aRmsEmtNt1WSqn821+/bpishxLRKFtj47joqYThrM3v+YBk+d74iFv2aqu3LrjE
eoY+wR7RG3Km85K0d30J7KBzhnBlmh2fAIrlTOx4UVnSzj3iR2dNBgZXRt4Ri6imSls93rEXduoR
h5FidyFV4EYHH0/yTdW6wurIYhPJNqwI7mjsL6bKKin0/dD2zr91nn67BkvVHVtXwZ5q/6InDMOo
GUp0wW5R9M8oS80tyUhinUpQT2dG2r/sTzgxSYzfFquEMx9Sfh5pA501rMaJAMM0JDddajmf+GDs
tS2LgUQi0ddwYneNw8gobmo4OV9ziFyfME771dIDcLLoDEM5SNAnAPGcRHyL83brTA1IjTLRgaBM
wK4WE6LjTZRrJiAu/EDRBjpwfSlNdkMVAZ1ksYwOGd5xXj1lhPfAZyLbZ2/5hGqvdGR773/qt4Xm
p+dLN2zNdKSh2+b8zGo/f2oObJ0KzBqcKTueZTaM2GikmV30gT19bEccvBrCcNjFkY9lnOCf67zT
Law6bT/TUPrgvo4sg7glwIE+Ou6gePYqZ7wPJ7CkbZU/pFVWg5MqOpzTFDqrJzoL9ie2Csa6U0gN
W4gkZntt4MIlfwJoctSbcClBRix1UThuFIT9tZZOxUtfKcoLaobwEbiD/YVsQfugKZIMy0YXbKwd
A8RYKc18oeSteYCyAzWjDuIdwfBgh9ISGQSR3g8m0NkvxSCyZGV2n2RnVuYaGpqEdWreckaJ9kZP
TNLq7Zv+t0oWl+Fzldf59+a4IPFTBeO6eM3um+r1tbl8Ko5/8//C0oWYhVGnaxcX4bfx6ceaxdvv
/1m0kMYHwdFRcwQAMsd6O0X+WbNwKD4I1DWOKk1+hI/kHzULTfvAQ0V0sGqzZr1VEv4qWQjnA7k9
ROnh6fzzp/9OyeLnAr0lNYSRmqlr1D50tu/m0R6thtdYBxXliKFLMQsCH2lXdqaENxDLq3sLjOWZ
qsPPK7HFYVpQg3Hst1nX0LX55z+sdUadGTR+cNgwAUVvRodlLZVvHYf4M9MqlSFe65/PPdOczrQ6
H4Q1PhxSr6N9sarbSWQDksTXNAK3XCWFiR3hHv6xojEHaGWX4Wqz8NBiykGBH03B0k5V9qPMvpVJ
MBwb+aCJkd15IvKhrDSa7Vqir1+YxcCupcrkb80sV60LEpaLKwv+DptF9nHLOjfi+7axDbCs8M2a
pdKaiXbBskaCbJA4+LwCUbTEvCmpyJ9hvmCNNvJ+tiVakzn7a9WB7ticZ80ZJxJ1soQq5DXEKMLV
dIHMp/qVx4pd3+SmGcpVAxEhvozwuDy3RVgfqnAqrKcUG6d+aU++deNjF7osRit8ToakC0mMECnu
LTCT6NQ9kJ266eJgrhtjMQH+zK8xI3mXczapBkLDisGbB8QKFCP+G3h95CGQVo2RM7Uw5ipELvVL
OGV0KxbTYJZ8MQzvZx9TefKYIVTX3KpX0qg8DJAlAbqopiZz1/GgJx8IbBsKNiMDQVnqgj3yZGLS
lGZtjEuOmvRp4cwTsAIzOKdlinEytOMQ0gmJvP0XSB99+QacyQjpyUckIlnOcYfqU6l29I/7ISZ1
s5B4ShLXCj1ODETHGj0nXQfPukLPZoBW09DFUTi00mwue0dbxWqNa3UfpUpQWNfkx5tpfRsqaYlu
qTBwmfuuii/XJnBK1wk54NhiWNON1ZSgEpfYWzUrJa7YatU7r87K9LMfOdFUr0bU0P4SlivmyCTD
0u3w5NnjeKsAqyKVtojq1sjcOIWZwapB2EzSItwIDMdZSGGM5Z2ltXV6k4aKfu01hlKvaxFicR70
qfpc+iODqOzqcW4FyFxZch9N0p/D1oH/EFYBHKcw0ThqNyb+iC6uRtulvugRmWSl1fPEKW1aNQUc
6c2kFqz/bQXo0VjwaiqpA2PXtP41h/fQd8lQBjaq8F1TIM/ACC1K0rBjanoO5mMz6ykHglawnQ2h
0eFW63H2LtXSZ7WFYKtdI58GEoH/ly9spkZoL70w+gIEVGrkWNqoeVwkHZX5A974QAOnCQfcIhBx
Cob7SGvqekva4fyrCSz8heSpkFfsYFQW6iGAkLzSbQiAy9iMYxWmFUs02BJCrF7VPNHjrZHjYzzU
pkX7vZai+la3rYFr3AiHXdjA1doXSghcAMQFoUbTvoJU0bSruornJF3bc6CUEBjZKGa6zsmEM90m
7mYMumZb/pLU5UJs6lqdwTGwBmHhB2OxlZx2dAgURZwuvdAY/UUgA4ylLS7bfKHiQYrXadeyX6ki
g4AV7MzqGg8a590i7B1qKlSESeBxCqfeAuPqH2IB9ezS40G2N0YpEdL6g87wXSlJokefIGgO5hZe
WDGggdUzo4weh0xREsUtHEHcAFHeHCax9ZMKNNaRQVFWlxDSSIpTTVeL4C1cZMD5ochKOynpeHoB
cErdnNxgMrB9mZDaQ1c6gX81+lWizak/0z1o+y5YG2aBzLC0s/IQT4M9LGiFG92qw1LbwWXJKIVi
Aibog1EJxGEkJVr/2BMjwXZfNIlPxK0Ok6fLHiXE2jTeVIVD8fhxdKQu7rxATDbgJHsY869B1gFd
fwTE6OPIXPQRT3PtL9MizCq50IUqc3NF2rnd9i9+mWV1aVNs8zyaql1peKHmu+RAK3r/MsigTsuP
/39/1Ixza4eDxund0f+s2m8/747YKv3V0HE+2CZHIIPjoa6zYLOG/72ho35gCVBtdkwagRuc3v+x
OxLygyk19u0sIcIyrLkO+/ftkfygi7lgY9PYsSyDrse/0dF5O5n+cwvBZZnCFpwYJDs0ixiFo+2K
YlP0t5QYtEgv0lsDbQxHHBZ9MARGsEPVke7MPkwfWkJu92Is22nDepi5hTLFD2FddHs1TAmGJRWs
xI06FzlLcV2EkEOXnNKMfQVWigkrspC92Nl9ZwPiIe638v4sZv2f2Jp3r6RzVq+/sTOvf1uDD31q
aOT9v7BJZ4N3ehQunoLqKfypITmLPf4ciIb6wWafZ1k2O1NT2g4j6s9xyE84klsWm1YK+9Qu/tlY
lOaHeWRaDgPur63434chm36Gpeaw26Un6ABw+HeG4VH9yiK5h4dDMyTlXUsw3R9t0/HSaIilydM0
SURaR1H6PSeN8yni6flf1J1Jc9talq3/yhvWG+AG+mYKkAQpUb0sNxOEZcvo+x6/vj7IzrQI8ZLl
m5OqyMjIiMy8OjwHp9177W/tU0EP0YclhquAL9pklpd+x+dz2sQQkVx8E6cvclD5GxHkNWWqvbp7
M4pHws+vhRS/18jPHyfzm4jt8B/ysoQEbQqmbQO8BqGY2hZuW4s4uGobzCHztuOiH3pfBbWE9Fg3
sE+mgodqWYSUy1PwdBVpbfAF1w31Fh7pM86k48pTe+UB2v4E1g3a+BNOGiJcY1X4rJA/xT6q0khV
VrGaoJG0CgPVGMGkGkyMOxpNCKADGg+XP10XcEPEsm2F5NV4IACWr2sv4qTXY0DCFa55ql1EOQaJ
TaA6FWYYL4lJmTnxCJXaalnvxx/YKvkaFj8pYsjOGvUvQESxchVEiplPD+SrTHU5kAQndZWIPo8T
fRGlNJspQY0JzLYEfC6hL5LxNBnh9lGlwgVC8K669LvEjaJLurVSf+EGhcPUPaFAKgp8QHgPHpk8
YxNylbaiYQcM0+Y6A6kc6HiN2j0GpCzVNl7HWzUXzqQh5jn47tcTXtVkwr+WvIwtTdDncz+q+fXI
6DHfrlXQT2F2Jlg6R6iWreg68U7FMjQoUvOb7837UTJIi6dVAvB3JLFIHhXPXe+uTfeJkX6ZjJm+
WQJIOfNlWP2Hrc4GiuR1yGQSoOU8OmzVV6o6ohIW/xKu8etCTcV9n46YRVP2MXzV5Eh5YQlHkY27
WH5HjknX7Irr0rciT9M9Xsr5PlFU+RaKIjniNAiEvRjJ0ceI0s4Pwch9qax6gAT6qMmrCC/xc1Pr
UKPEGqUD7G2Wgm6CaMIyBDZz97lnYpQXcJteVUqPQWTcBc6ERwwUOj2HJE4uZuo8Y6OLLZT9UWHN
iYUBR9gcdlod9I4mkCocdCJOjVzU20kRIN32mumOCeJBvb5LE7TygCaiVSprxpWUC/1NT0De1Qvx
vpnG7Ib3ZbZqNTxTT3+h+Sl/MC00UZRmGQdPfYKb1kIVRfqIpCyUxhX5ZSwzoVmXodk5vqz+kGZH
YWjpZ1pcBhcARYvcL0m3ykRSzaUaKomF3OtSWiyq6hGCF8KvtuehIVCHWivr091bxKn5frSmErk1
pDnww5lyOAEpQIVvpFKYoHEfx3uy2RRiaDiZGgqrKFXMTTniJ5ffiry6Y3UVDj9O/4DXTXwxwBxk
Er1FDWERxjn8AYSGK/JhPiQI3cLXNE/ViwSe2C4xJs8B6gDKeAQf3oLfsNsStH+ulOw0GvCZuq06
Jx46Yyd2lgXDhFe30jxOXQwOI8L+BuS4uJIBya70mBekkuKVlJlBz1/TlZVVY4rlJ+Bg0+FONaPO
bnpJuE1xXbMDQqzrvrP8+zoS4CcGbeYm+DWvjahKiWKwh2oA5VO7aYCcSmEiOgN7R8Db36mESN+R
cs6fwqBssTkrOqIcfDr4NsPPwPsf3b5OhjwPgqN/G0L9XxgYlZmJJ+5cL0k4vbwNjM7//193f9Mg
kilipfJ64SI5x+X6193ftP4Ctz6n7FSZS77B//JLzCWZ/ENsZZYkK9yxpTno96+rv/aXSU4D41eL
TBoh0j+5ctHCmw1F015jrKRlOcf4W6+asbfnDNhrf1aM1W4jBDt8KFe8IC/8ctq8GY7bnwvobe7+
cN/61QzmexaCNRh9S/HtOJUk9Kexdlv06HkjbpLx2VO+K0NwS3jiTPpnqU/72SlNpCVOAIRyi2Ms
pkuSJ0+1a1bGtc89E4PM/hMEqMrB98pyKrVg9ot4i4+zFVBwC6Dui+SlD5kRXhVTsBuqe1UP4o3n
18+iZT1SHvB0ekBelei/N5pfI4LUXtJ4dJGpWux0Uq/glWANNQEjQDajpDmoBEziPrApo0SAsVU+
4omwhS99X8SAIifot7YQDbdqZO2BZu5iIajtQkvkVVDmrS2AHzr9G+V5s1v+RuYYT89Z6GMukQaB
quWoPcra5dxtMWcabamtNrjkAdmDCyKo+ScVTi/Wn75DwdCVH1CApJSGC11/C8dcc0Sh/RxU5Zc+
yx4mH+waYVYb2p+8Pv1TD8/9n6NpcVVC4UfqW1wq2ASNIyUxGE1OwtQt0tmILfR8WwHAExOj25Ku
qO24wjt36sXV6cbnT/VumHSRRz1veEL/i0NZbBEz4jlRu0kV4vHksY6Ez6ebWC7T+dgna8t8Jnkh
Kcv6eGSioRooUe2monnZjpSWabEr5fqfFZHz9+d2FFmFOm5yEZzVpW+3A73hDUJ0swbpVr34mVlc
1XEYrnMlyVY8+BOA7JGP+3HiQ3iE9FtG1f3pnr5iV96O5vwTJHPOFDOgKv86/AlaChWWW0flxqoV
4zMU9esqLbpnswci1xCgRXUOUOtjWISzR7wnffZj9Mt10pp7rEEwScCBLHzpiiQu1paRm1RFK8MO
MUa/lTT+1EYnkvxlqDz4atY19S/pFUBFy0VyvpsiDBcDVbJF3FHg5vMIkVr9hohl6+LpJ65637iB
NbwZcEz6kOcNDvWRvyfzpWz5GXvsjmfjKmw9PWnwH9UGp/nBRK7QqxBaVS+/MQvZWKshryotxkai
r2Ahwh/YwzZP1r2R75pRlLADFIE2Gz7sw1j4CPYz3oiWn619dXhWU7i+0mwWgwSPtOdW4f2EG19j
AZv8lerkHD6u9X0t1lx+Do2UvabyIieEtZjcedqaSZfWlZuUXrCWI6wu2wh1FVvDvcGulfXhfRNY
oVsS8sxW1L3jSp5V6i4oFfGlxY6ibRWuxy3JFQqEVEedUtzHMdO2Rd8UHPwCrupOs/3KZ0Omy8JH
fG6hulb+7P8o+V/8KBttXttbDhFt5SvlZPui+eP0tDu2wDTCaCQvmYCysrj3jT41NlMNiN2H2fOB
YGyD9W79SBj85XRDhw+7nytM4+hGh8G/eY8fTu9ewm4d0XblgqaNt9RlA3U3h0TAT0Jk10ravll3
dfKZgNy5h/exPhJPnOOGyOJY3odNi0peSQVmLS6FbvFLWZtXgT5In70pO6coXh73DKEqi6KC2IPd
6l1L3lRrTSJ6hTtlxq3W4kJZJCpy79pVJ/UW1df3Px7UWfOkIQXGe5sM82HPJKFDTsbTwUVupa5r
xcBpAm6tpjcrr5CuSLSBpj8HyjkynDRqiCKPFXn+moeNCjmg8SHEjQTbxnhFEfJe7YMRwfeQnXmD
LUpmXyeNLs+vMMJzRNrm2NzbbVnrBaoo47Jy8Tl7AZL+VSEC4FoaFhtW5a+0ftj1bfOjFGsQ+mn8
7fToHu0okbm55AB103LK6qXZGZgPVi6iFrDs2pUeNJsaDdPpZo5MGqJqKuok01KZpotOWm2io36H
QJhP2BfKU/YUInDF3ykh7SI9FlJmOadbXNDbfo0rgXVZR85q8Ig6HFdJwh5qQAnmyrjRfdShWvPg
3wWhxe47JvfjCAedF3dB8NuX16ZcRZ/NulhDts9J9/TTjjSXfq4yZ3nrYvEgq5VJBGjobN/dXvVW
KMzMD/jYnrhpDIoL4Op+Laxv1ZBBnJwGYa2K7S0qXdDljVmfufUd/QyWTpiGekiDQOfhmFAlB/C+
x8xY66N7MKeul457ZETXaAueI+xNVqc/wvxZFweMTnTZ5MbBnoR+4bA9QAu+iPC3hP9qXchl/rGM
/gxE8PMzK7MuioIaC3Xe4gzzdTyxQEXiz1wF6kZtusyReedvSOx/8kWAimeVgPNffNep3y0uhZi+
FWRDlY20mBfeOvKE7qaoCuJFWfe11gp5gFmcRS7Vc9rK6CE6c5Vr9fhzV8vXiV5srUgbKH2uv3ap
fOWXQsr/Xxm2kRG+nB79Y2ubkDsnO5pFHoFzRPBNnHEE+gQdGtk0jOEnI8GrUymvtSi4+8+aWUyq
uEXQqSPWdHXImyvSukQ6BhxQ0Gmf2UXm6+Fy5N92aDGd8qSywmmgQ+E0fQuVbp12wk3S6k9Nek4K
f3Rbfj3nDDRK8JkXB2pviERzAHDCTM0TSvn2cYsbWxVL1zUeZ6KZ7AQMZMVQzV1D8+9PD+mxdaNz
voqvVTAUwhx+uX4Iw57CgNLFUAdXFd3snut0KD79Z60sNuW8wVQu4GbmjoQZiRWsR/8cMO/IjchE
+6URhSBwy5gddmSwwBzXpVK4VTtcdXn/2Rqme2yEbo3Ae6CcKlkBfj53Qzn67cxZNqXSKnmIxZ6Q
6dD6EA4VrjcN2JpTYLOexnvs46bdYLD5eSGsW72WtlGWKDtPUh9PD+wi1PlzU+I8p98SOCJW4GG3
AXAgNB1Svl8hfcnL5COu0r6jxz3urOmHoYw/q0X4o5GTbN3EuGGmebo6/ROsI4uftzIhf9K/PPGX
wc48ZHrFBf7JOUh7d6qSl3CS7rtsMOxKI6fUBeNI1VNyV/aVcpHiNe42nbwGV27AWdKlFcGU+K4e
vcCVygygnx45eY1XyGCZK0ynwBYPcbxL1NGpsqBwoLBeW1rnb5pOeKiroL6U/P4JI8EOJwbtchis
2G0wG1iVGE+5hkIpkURxxKrphV1SZtOnNgx50/ngoDFdwYOOL6YLE0ItQcoQ4XtIvQGi26MSP/RY
dePjpt4WlbGLgjy4CCytX2mGKjlBn15lftHsVSC1NsLyddv4OMklHehm5WKohj0luYoLcbR0FLyD
0M5js4MnkLhSiS3Ah0behJo12XRCiZ5jlPEA8fWdNyk3wYC9HR4K2TqIcUiRJmt27vEuqZnqMRRC
8A4Uf4+ENtlAy9cdHf8K5E4SHlYANmfatzAHKn6kmvEcQpdRsnGHzwHJ9drqbQmB0mUrScIu98+x
8Y6c/CaVc6aEgp3ot7hY6/hFK1YqjoXb9HhnTZhA24Ef3Il1eOtb0T3/1Jm9+liDr2pRncvG/FY4
XAKknAek/GXhZqDUnSIxfYf6AGpP4gtzQrlHOvDM5eZdSIvLFdnbWVRBCm+W6x82qeKDPsY1vln5
BEOh1MZ4TeAresgzo7G7LPzalvyPoH2tNSLkuzRN8ZZr9vy07MqXC9X2iiDZSRaFeWinxhutybJn
FS/0TSvpYD/NBF+g08v02E6BMoNtgl0Ktewr0eDtGW2m8WgBJnHrIt2DuL9oB6G5mNLgxlSAe1Um
xYxeNEUQ7eUfnWA+qFV/jjN7ZKswAWdw+ecJQoBm/pRvfoPal4rRtEbOaZNSVteUXD01RFGGeaa3
8yRbnN9khOf9kBQMEYfFmarUBXL0fMhdOU6/6JG24cFx5oZ95HJmsuHNKXxVoiB4ceAQrSjbqOpy
N+7lpxrEt4OL41OSB1viMiEFsMGd7it3Rq2dQwMeO+r0+cgRNZRxyrtDJ45wVYLP5kZ1eBGb2ktS
eI8aEscxyG61XBudLOrO5KvnGf1uQDUm8fycIGa0+HKxWZmTiMsBICwNWx9veii1dG2EsbWBBXam
sWNDSyKBePCc7XgX3WjHxKMYzircRNNvhaiNHZXSxFjRL+GcAcEwHpRSf4gC8cvpNXJsYMle6Kas
I24hXnU4PbVeD3KBGgO3k2wivesC9Lmd5BQeFKW01kY54VoWfzzd6OuLdDG0BCmphCXbTIhMnBfN
m0WBpjOtNQ42t0NIvFOFei9JPNfUWntW4sFHgTnqVHWnz6HebAkvrbI4vpQAhyMjnhgWwyrXBFXT
jd/jIuBXCu5GjaFoayGftVTRN1UtiAUK9dpHQ0vJk6I5Ul09GLH2bMXNZ6OYFPS10gclRv7QStb1
ZMSCWwtWYJt58BXfL8qrohpT9Lm+QjGxiqMmfRVZcYAbZWnaBnD+TRrjPNGF5cPp4ZHndfRueAil
8Yici9GWQEwtUfXCGrzcxeORy5SB7TsuPOqmQPtcTbl2oY7gIgtPvBjn20GAL/OXZMw2cZ0AVgtg
7lNgvjbydKdNkFpxA8NbSyhVJwrVz7oZpavID61NrgfnImVHDiak+5j0KYQhSLUvPmyDhDyIq4JT
Qh98iopxPGizCZ+qevD3ZsFXbXEtPLN23qWt2FfJs5ATsnS8N7kaHk4nChI1XKq1HNmp2mzaYcDM
IyECUXAuEwIpxE04YRhpaYK3KRLU+ggN2UqiTLQtT/kAFuJ56JuntsP+qhenO6QcFHKVSbkWc0s4
c5IeOZXmSwJ1XMRP5qKPxZIr6oYq+lbNXNEiUNtEj0rmNXaY55VTiv4w/9f8TLQjEgVDJGLKdNvL
vXTuDvtujknUoKBLY9BIVS131CEqCyqN+sylnP4yGcVrEVpBXI/rJpBW2WjtsWkGqIh53+nJ/f79
oHCTEA2VICcqIObK4cfSqiHUPIy+XZx4cSaTLLcIqGYYG9MR/efKCx6YpfagtVdJc6bP787iRdOL
p0tZhxJuUAlHZDNCVRt2Y07+oOjOfOEzzSxD4maH9SaV7iwCq7vKkpbgau3K+bl407sDf+6NhOiD
fZR9Yqn580VsBJSIgewHtdp5eolNgqSm63/yvSh9nFPmYNLlxcUPq+BWN6UoJ08Rb+RGfQh09VoP
g2e0GretnwYYGvqXZVVuZaAO/6RxDnzZMNDRWctqoCLpcBjpfRovhIusVe5aL/o+YktNoffXsil3
Pi5Cjlk94te9O9P2oaaLd+Y8vm/aXnQ8ErCOxnY2d/2w3WhWsqbYiUwtj75RX2Vd9wi+6dNg4lNf
F3uLEuHT7b/bSufmMaIgb0mElazH4TrxM4NS7djK3A6bJZxkqtS/7MsbOcFtVLXONDb35eDEWTS2
iIlMgi/wgDYyN80qpzPR63ctVmoyUetz+KZzTc3T+s3ZD8S+tHgaZi5EATvvU8dn95O6e5mg/OkR
PN4SVdMcC1TYvfPhUNui1CUWSNsAygDtlc2pooGn7DReg7s7B+Y/2t4cn2BFytar6Pxtz1IyktT8
0LMRdesmlGPfrrqk2HhVKq/aQUnOzNBz7S1miNHHeKYhJndDv7g1pP6KaqBdaTaOKJ8zBjjeFOkF
Bck7KpTFR4sopZCSyMtcKUQJUJjqtUW1fpVQH1bF55Lp7+6k82Qkr0DwWiStsfxutSDjtmzN/RrV
mmxuug4r/RoX+XUNjTlK0CMIyofTc+X9qUzmfi72fk2hU/y8WAFqJQpi480frw2dfAQ7VHvBc4Oa
U/KLnaCm+zIoQ9uHLZw1xkPSVWceV0dOjYMfsBjiFh5vLw6s9xLnvjDRtyoZisTs70939MipwRTl
BUfImuTB6zv/zfJLSn3Sw4HBrSUJ1o9F7tjHtunM1ERw9X5HIUhIoYXITVB6lWG9XQx1M7Ftx9xh
ITh9CUPRuwd2p2+4EThJjX04cKS7scA3bFTGb2MRkbwl5LeK5RCt6yA+xEL5w8yL0g5NuXMhE1dA
C4ivJWXxEFMvuzEmaD4yeMdcuYoG+W7MCqx5Q33YdVLQbfpQE+ygK3u77QYRH1FLcDy5+EB8qt6P
uW+5DeHujV9l6iUlas0seWmRQDT4IUM0Yp6TLJ9RRUocunWXmj/yTvS3Fa7a+7wLt10m3Hatkl7G
tLTKdWySrF68kFrFXIEKv/T6uNl0tdXeTpkwSxDjbVdJspsZ9D5Op+9FE6vXpad+8olvrQZyvuXs
em2kTeeaqvBBiZJkz0f6oiX6AFtHU5zc8idbVoppCyiIIszRM6Cj5pktaxSN9h20UkFocEItI7yu
hm1eJIltpQLPlaQt7wLcft02Mzxsb1LJRSVHIZuOxkLVeDXpUrPyA+wZQ0/8XNTtYy94gq1k8o3h
SbtYKsaC3J6sbaq6gEJEwhOikpY4IQWi+9RQGgJ+uOGNsdivgnjy7gJP63CHjKoLkuUYIrLCLoJK
1G2cJFCsB3H8IkwKJn/yWFyjXh0JJnqIZP1qbUWNttZ9OdqbuD85YqrucM2iVk9vRKwg/L0kQInW
0qTfQQnu1pkiPSij/3Wm3NhRT12Z0l+EkoGrZIEzbGPG3zJo99cYhj/zzJ7otrVSiJ/bljo1rqIk
+FmI+bZHW7BWEYRxBmKQOwt9thDMqLWNpO3syIys3XJ0a1TWPr5zK9LGylbQsxsi73y73usCF0qR
YWOAqH0aCwjbuF0CmUacM1Q2XkCbJGqmzInkvF+nVXDRU7DwQULkggMvZqGWkcqulPr6ypjUHLOd
etimxBJ9JyqrdeRjjW3WyQaHwNjpzb6/M5vO43WotDuhpnhXH8WPveBrF5T7xbeYSSrCOm8jnDGt
wcY/09vrpqBSQKH2X7SsirDWraC04WaIc0SX6WK57QZJuNLVEi1401ewuHC4ty0ZIJvhB5tOmeo7
QEv4AaLPZXPWYyfptMEhngsHeiqKy5RUxQ706lrDURzKQ67zj+dPhthsqSfOv2qtnu+8SLvnHR0/
kdsUZbtDAbkrO735GihFuo5QOuOCMNb9CzbbmM/gcNqVF5Zc9pjZj5jXxlH7CLxqC9+NIDDE3MYb
1pQROqligU4PGv1ikLXPRjCArhUldHcYpdi9YUw3iAIrp/eFDQ4xlT0pLS/kEg3ySmp5sdn56CUO
luudm0jYKduR0Pd72fe/NmKvr72G8xUPzUhZyZU/3VACGihYr47IC3n2XBtpDcBOqfBILoDWUC6Y
TvJGnHLCnqZf4YAp10iUfL+UXcFo+8jB2NMAvR7lxY0gZN2VkeIRUkusmY0Utdk61YX6IRwFUIFJ
rsZ2n6rhN5jFN0Zg1gjyawoWOzV0OtET74SOkjm7z9nJxhSCBcUsu67HYC2gftUrs+8aRniaUwSh
vy5Ka6ocIdSISXqJp+8kKskxdoqr/lrLtPsYtkXd8IK2iMJcxvid4pnuzZa5gwN/8Abm0C1Sxbte
UjeBV3wsquh7NUJWMyzhEkrQtemLWyPsL1RKwm0j1POVYQSB01bSR2GaCMuISDDwzyGSnCQXIzIb
d6rzS1NP7iaAeDZwz2w91bMdlxR9okCwXumZDnxMlD4a0PbWJRcfZ/SVW7PmGQJ2DvuIoLklZvc9
NZkX4Ez6Vdf7OylQKerpxSe4Yh611MYPGmqdBClbU3aXXhHidAT7WfnYNRNKzKr9WOvpx0DkTd6Z
Ao9ksbjvreYhNpUrAWU51M98b0Lu6wUV0VN53zXqM3SYEPeMfu1NI0npcOszMtJo3Ql4y4nek9VW
+C3qImVPGeaI7VWm+xeGmWn2DGyyJWJRKwoFQluvgj3+oo7XpC+4ZV+o1lOQW05ZWB+yLNwQ64aH
E/zwIt+NQKb5SXAZaO16MNsXMck+dL2Kgl3qLybMogiWcovHylOMlAdDEi45/R2JR+kYai7B82vF
/yyhcmeZBx+7AuvGGNNXJmbpwPm+lZVpa+nsBYOfZPeCxEqPp/RJ6Ua7H01X0vIbcsWO3jXUQA3C
t6CjiCzW/WtVSldqKH0W1PpOjYd8xz5j43f+hTX1Je5GBy/jdQOA5Nki4OcH6aVYVabrW/e6p28E
aTC/pnl8BXfoqmqkBC4g0xH6yXZMVJy2NGmr8F8MipffRn6QrEpVG1aGWDkxpcMhF5JVhp/kSoXJ
4Kjm5KplfR9nw0s/YsVWkrtvLpK69/XBDXRI5p/GYOjCOy1VswoDagj+wRqNpL6huni6IIL54/Q1
7FgYZBa2QxKgOISL3yJm5Q2gGYSRSFkkV3uDSpsMg+/c/IxB8CiLN6hxn3y137ZmeO5NfeRhSc6d
cC8Viwh+l8qFMhs6OAI8i+q6cqzA3CaNgFPyQ47rruXpt0oh7GYzWhQHzHP9RQq1i7Ey7hrJuJzq
r2IirHDMOT0c7y+/qHThOcxBofl5sQgK9VSb+b5JcYYPi7CXwb+lGbTDc2Ti95dSiU7rSIMo5UZE
uLhjx7HsWV6XZEz8xvFCGStwdonpvusTW+yCVV6eC4i+75iIekYVgYSQMCGVcPjaVcWgRBtM9KTX
9J0pUXEUt1eTcM5x5cj7bJYgU49IBhJYy2I2BVEoZqRO8UWu2wvf0gAqCaghq41YymdCBcdm7vww
4/JDeZ2kG4somgr7NWoM2jKoKNJ1b6OPX+XsSa2LyVHgHDkBGP2R0HJhnst7zn96EaZ42/RSiAmr
08vAZuQUlI2Xfkj+wErmo7/Y9WZM3TUHYhsYF51qnnnPHB/ff/d5uWZwoxSqtA9yV/GsRwlvWy0r
Nm2ZXctDc8aj6tiMIYRAVbk0kyKXosFh0uKhyAg7CRlPTUW644ni5GZ7Bnp1ZBfQNIlSP1SRfMdl
CsaXc0mfSO+7bd/auvVRTvCXaJVtgNd0LBh/rI+nUJ86iLlKn6gzj8/DdSDqrSEXsH9d9t8LXewu
0rwTtpUZP09VQQiR4bW9Ufngl8GFbpzTgR4ZUxolc22qVP8Y5iJSEgcJELs05/NNKRmBZow3kaGH
TtViVn16J3u/xYjUHs3xOhlJADUuhx0dC0yZh6rM3aCbtMtCo846TTHDRkMRbmMNERf+vQP+RI3+
cLrlIy/7Ny1L4jKvIGTsDQadNGpzN2cPPfMcifDIMphjQHxGMNpojxZf0Z9ApE4h608bm8tM35rK
tcJzgoJY93RfjsxOxEUoa/AhkgErLDbqVLeqwOvZY8y4+iSX99UYf88Fc13W/qVR62dW97HpYfHC
AArBgWwuVzfw/WEuFmfk8tSpGkhouUxZ+rnRO/KB5vehjIZcVUm5Ls6CKgRsKQcsOSQJX6pZmqip
d6fH7WgTpAQI1lOdRUTrcPYNSQaQR6SJIRyv9BRkl9yYj/9ZG/MkeRNB8uUh0wOLDSpKNYe0I5ZE
55IORz4IbBY2QOCLKJtfE6RvmkD10heEMzK3scQnvHe+d4W6DcTxH5zO/P25HpCHKprhxXB1g5kO
ok47mTE9dWn03CnUl6IaX58esuP9+d3OYsgM1YceUxDbQ6qD73ncrXrTfCyJ6J9u5/jn/93OvKze
jJvQjwoaPPpDid8d2LM7IQ3OpQqOtqHNKH0qFCjmX4xZO4IKtLz5fDK8devJ2xJyzj/oBromiwAi
xI1lLLYwR3NAlkAAuBEuoibb49m+Pd3EkZ2MUCOiDsoINfqy2CzFzkKdiK0lcqbkh+q1V2MaPJd1
up+sc+n8owMGGkblWqvMML3DjyJBn9f5/Jk7cD+xg4kudX+sVUESgzpGQf/OuBlzEe3bDy9ZeWx1
sZ656JCuLYhhdmd2GxXkkhiZZwLVx/ozX/4oqTMo41jSaPW+STQrF2mrEe+m+t73zu0wx5aLSnmI
QUE56tZ31zypynVf6/g4Y7qfX5W5FxNi/GWg8bclWseaQYICXtGgYF5ZJuITBCSm73HIYG5pw6Im
RMmrR6nOvG0WrnOviUSOS4PbOdmT2Zzi8ONMxMJNL2ECEIS+wSLFloMNqBm7KMqVUWgbIUKBZhmr
ptLgKOgkHGS3rz/HYFuA9do4Ajjxt3Sa7xCTrZbUrcuWG+fFivvwRdarD1k+rQUj3lb4ukjKdadp
Zw7II8fxQQ8W534d1CgBLIXaeSh9cvncqLIbifmVrFZrVa7c02vzaGtgNBQKKvk+yzeTb7WgCwom
c1iF+MfcCOOIuV5pD/mP0DqXJDw2CWZmx78aW2zN6UD5nhnSmBgQqzVTO2gN29A//pMugXOfL4ao
KBfvsyyIGxD1DOCgjTYLxhnEwPXRvRfc7XXjzP55vE+/W1tcd7uOmHOR0xpWTRtDGV1NeArkM9fN
442g45BndRxlzoez2uuMMkkLZCwmOGwhuxMh/MXVOcOKY/s0N/Z/tzLPlTcnWtJNYm3oMmm5yLNF
63JqBqh6w1pS/8PuLKZ4gTgayjYNdUoO5PNbIn8GlHdmKzg6s1EqYf7CC5r75mFvZroUVDtpvgfU
rtD/UPTSzQX8uqXBwbTpzKPr6Nj9bm1ZS4N2IWzrntZ8tV4PvrWaqAcdSe4H7R+LTzl/gKsYEjIR
8orLyaCXYqGI+shkEGWHUoRNahpnxu7ofHvTxGIm4E9hip0wMBMMeUVU2czbVXDWIOXomFGwy+WT
ww2N/+EXIp8TemQ3Mt6pV1qAg4yfrwuRV/G5IsjjDQGenvlfPEsX3fHV0ch0g1O0IeU2GPp6lBqn
kTNbTR9P7z3vWyK2JvH6nXV5QHDngX2zhDK5sMQo5KqTYayhKOWursmQlO1NxMP7dFPz6BzGZ2iK
cjGk4sD32OoOm+rkIpBaSt5cTzA2Zjk+IX9wAym4FmLo8cqedG0WnUP7vJ8YNEqMTQe/BODRmPv/
pn/xZCV6mk3cFuJpLRofMV27Tuv+zPR7v3RpReM80glUzuWWh63gD41mO+V79dG0pqSEBGAKAPZj
2MlEFfQz3+xon2aOFHNQZC4uBrKkqEzzS9ZTA0JJotAkEcgX9sP69Pc60gwgMSAatAKgbkktIAuZ
xEE0ply0ZIcb956e22WbndmI3t8YibeTOwN0N1cPLJ8M4oTCN4zN1PVrMQa2VIjNoxnp0TmV+LHu
UE9mWAZie+wqF6esnwFkbiw4FmmuPqhasZJ67Zbilj++AM/yeoVaCN7x6FMWe4Q0xQmmiEqKgjSu
HBP0lR0K2pnz6Mh8A18GwAZZK3rwpUyygWNUDM2UurI1rjU536eite/Gci3DYMnU7Pn0TDjX3KJP
PK17XFDF1C37cUNK4gYaIiR73wFCv4Ln/vkfNAdxBH4PwWpEIoerKQtyUe70juYKzIJm+q82uUGG
QVho2hG5wdPNHdmXkLywA+pURvDeX0yM0YJOVolp6vZTag+S/1WbyjXyPsfQrsNx3LajsRWwFzvd
6pGN96DVxSJu4fdOY56lLmoEpwgnVG7DeqxDN071nwv5j/hR7v/EC/Bv0VEHgKn/M46B89bFsP89
YOoBomcDqbRqwuz//dcGv4hvL///LW/q11/4F25W/msuwgBgxsOTxNxvzKegQ9zXFOhRCi6AxAnn
FfmbOSVxAgHRgfnDvjM76f2LOWX+xf6tEX1mU6IACJ3UH+BmlxscbyGuiOSRiNtTdD+zrQ6OOjDl
zUDOYDVOEI7yMlVJtkzwnnF/td8M0+3PQ/steOpdwdfcFg4U81UITxZe4odtKdpkSUNkKauonvqt
USNXqeOVHAPCVHgr+z3mMFnnRw7hIPAljR2MQ7IxK36JgSbMbX6Eoq9tG87nlak2eOSEwUqtsr0R
i+fyeqrCj3l78XiVC3Iuk2ybH/PL0KpsNkbd8fHA6htPfvzqV2Ame9MMrnKK/4aiE0GKmh/0BHS1
UW5FiNtuNOCzltbg2TWBHHbRxpKNt85zHJaPRgU9ryAxmhrkBFGjo/cwI/CBk7CK81jZDGGHcCjF
tskPbyHdpWutz8xVdC03sCQoklz7JnD2fuLvaFgPbiQ5ujDF6LLSI1Dr4fcUCyebH1c4ZulhrZxr
/2BP+J8z5W7+z1J9Z2bV328Aq5cs/VrFb5f8/A/8XO8S1htUoJOHJ2BOpGmu8fpJmGPZkiYiG015
EpxlOFH/Xu2a8RcWRXMgH6bHXMPAvv5rtWvqX/w56JIq7uwWVSR/RPU9XO2vBhi0TEtkQKBLLz25
8ywWhiiceqfPKwU3GCtceU1RrsewzLdvxuTIaj88IF+bQm4LNIrimZk7sziq8CD2plls5siKEODn
pcgAPut4Pxhdtg9ESij7Kk0+RAUSjSLsgt3p5l/1w7/X78/2qc/ChHUuCmPUDzeb/6bszJYiV7Yt
+ytl9a5r6huzqnqQFEFPkmQD5IuMZINcvatxdV9fQ+S9VklAEXe/nGPHzt4oQiG5+1przjEV/JeE
mLohyuwiFYR3Cn9nzn7m73NrrMG3ZdW4BeIsIo+A1LVehDTf+OZZo/eU5l5yw/LceXGHkaUKc8Zs
Qbgandfuk4L4DJgoeVWfeEY+vbRT6+VECYhWRK3PLe20EvlYPjakJEJcq18wXpFZzJvtGWE6teL7
NjciVMtuk9+pt4x34+iYP/Req6+CcdGG3VSX4sfnN+SPL/TdHUGPTIbt9oscVm2L1JPOXfIhmoCq
CITrtvlYj44H8o6hIgmhuWvf6aVpPJY97KKYgTIGWtlIPSWx02r/WauJI1yOCnMPlhVFYY9a6qk3
ZumFwSirJHLq3EdQm6ZOflJWynoykMwZJ6lTDN+TwZxELNCg/oa/3JZ7bfS7+dQfZHM/K99qosxN
llsHc3YRQgKcVThDKS/jwO+Gp1wt8/e+8Ppqp/EtpmtjUeJ6nPvWPCfeSThfRKJy0FwVerkzneb4
uBH6qjWsAumqeHbNodsVU4BuqetsAZGzQrQcBUU9IEDRK4DG7mI0Z72iOXW1+o2HXru3/F+Jgajw
tPHEJHcCwe26J0TP82IjCTIg7asavsHqIt/MqhENI4nzxaPXwbk5NRsTdMjkzRVyps7rzbDva46J
xZBYMpR4WgeakZndRqLL9CLOHSgA4Wqvjku65mgrhVg2UDZgrllvY/TPhXWJhCjwLvoETkOU2G55
m7lBhtqPNBEjNlWK3ZgQms47zYw5MJ/4wq5zsSQUoZFne2n2tUh8b7pKUi1I9mvmk6iX5QSm7Eue
CoyQem2WZwn61TJOxqIn5EWaQf0lN3K2QBDg5hA7YgIfXOZG94XKfG1IT/OmIJpI2kGKm4x98lut
tsjAu0CyjviRFhJ2tdZt43UKbEG4YGAhHwMmPcVBkXdyB5Jt2msYqDKg4XRl4s8f/o8WI+ps+kgw
eRHsHJw8iJdYilFXQ5Q20OVcwYy+R4z0pTDMET/hBDh8HbVmP+q5DP1SJS+fX//tuf11MaJdD0SP
iTBcwkPj72BoaVYCb4skMOLd0DX2hdmr7BxNlnHSYGE/Uh4f0Nv/XJBCz3ulozMX3k43f3Uw3FYA
lzVAlE81QcoDKucIZFF3kXWNj69+7k6BcuLqdGZSHttRh+kgrd/NRLr4fl4MNyRQstyvnGLIAsvT
Y+3k127D27WI/uvG/CCLilbL4bAMz6U0hrZE+Kot9U0TLM4JzjMbyXQxEsMz46jM01mc1iOBcWEz
m0ZkDfa6J/9oOCHgWj+yW73tJ2z3i7361a6BcxF9MHvz3/drQ1johkX+SV/Z9GjHfEoDsgrz6kgB
92rOf/vFGUBt+i0O9+TAHI7TDVk4k+4DlxfNNN6IMu/zHcsZQTJE73jP2twsNO9yx9VDvROdgSQ/
Y6sGgQrWxkBEudASXwggclbL2Cu3Q/6Bm7c8qVBrV4TgEEp75DO/f3gd1CcQPZn0bU3Zg50UDY7j
jcn2kcdV/jasBlDqnFT7zKsFgXTaMVHDgRyMztHWw4TnRnMMgTMv7Nsfg7lTo1LNJJRYK+2fGBrQ
vOPXmaDzpbis3Xaq6f0ZZfoF93Txc4KI4oZT2x/z1b59KDi3cHKBhgP/mtINF/DW4fjrJRKrIw1p
IFu1fW36WlJGIekrlu+frw0H5LM/l8FRhgwNY9IrRPjNZRiKszPCN4m0Zg5uFyg7BkTzyr3NVLk8
4eJJ9gOpUD8qvIuXSVqbJrOeGmqlnRMxxBpeFRUJXg5almE2jzih366c24cDmEyyCYoJ5E4fDM5z
s7cTPlw3gd5uHV/bzaUhTupi/JGqIt/59mjESVuIC30Z+2+f35uPrr4hEgHgMw56Z1vPOrNPbboe
kbcORrobyoaQ+CLT1nARaR+vM5ECxWhOVWxIXQHmWqcjNIO3Xaw/399EeMWjv4WcH3bmoAYJDnk8
AyNRU2s0yMSY4Iy2800jCQxL8jLbwpXGP5XW/3eQfLBAbtdlnINUZaM0s3Uc8n6ttnHNTlLK2QCt
sl1CV3dThXM0Gq20uOKs5u20vjG+OBVkjqgmeWreZ05WgOlzyhWyqu6IOf785/ij4ft/y9frx9qc
VzwTLlQQ+hlvXwnVKLNfAreNejndpJS2hJNhViUMguAHTmSEJJQU7uY6jOzp146qdgGRU06unfii
mIvIpcNJevCWbZlSNeihZXWseNaK2xh7+uA+VSakKwKXba2JZUqgGd4fQ9y7ZJHlu7LnRCUTWZ5w
L9YbOw3ucrBxlx6rSILK0BcWB9vMY2WFjBJyElIvjgjEPRYcKLL1IDI6+o7ERlH1elfva0LgnjSR
tGI3TL4Ju9Gp5njFMkVAHeLeuKtdh6fcX+SD3U76F00ajHQrJN5kEtRc/KIYfQgSdmCMXozhL/ti
alNO8ogkFVdvCMw64xiFkwzQoDuFfiGdbxNVeoIkvs2NsLMTM43qhRCoEKzGWHOWq6zupM6MoT+H
ezjsq6wxypgTlf/itxp8Un92258ugAtCrjjLzwCJirkP8V10z0S9eyQNOpWzxrLUsvM6h5Nop1q9
xuWohu+zYzX3ZZL1z/5GcI1mrERO7PRd/iwMToVnrMm2HxKuDAt26ebpNzt5hq+FTfK7bqfVvMeb
VnanVmlN9Fb1pEj3Oe4IDSSSsXypVWk8K3+ef/uGENfUS6P1nS8T/Bz7uuBUmPX2lQITtbWBTYE9
DFIBcPzZRH5faSrIQmwKRRGZsz7g5PCa2ghlymMdTnLlk7FYtP51Ka3sviqxTsXmqy9m0EVBsFui
yCyAlBacrMg+cV5KGcS4AsB6JLTjzoiX99aQaAGcbBNH+38WVaw/SeTCRDNOTnI2tz3uHpRPg0EY
zDICUXC0gN+v7HOkY4t6zAH80rPKdf3B5KjyDydLgnKUUa0vbuGl96IQQx0X+mwABCgXxwqFVlvf
O61oHxo16V8b08DDURIoHuuLlSNdzVMZFjX3nESzKSB63l3n62Fcmz7SpLV4Z3wv74k2VYl7pvIK
3rHGts6BibjJCcdYCrqusVS3M6WTjhepPVIxaG7vmyf9jBJ+P3I47uNKFG4Sj0NREKrnZA21SDHP
Z7kvpBOWi2bxNZSvZ+cWDg0CBceCxME6ae0hWhNBpWKQxfHoVogPoJElcoooEs2VdlhDmDTzhfbF
hpPx6DcWbXhnXpVPNE7hw/7TVSPDdKQrwZ1UHZrgPlU+PgDXLqO2KLSzES0jvgGwUHk4sPT/JgR9
Y5SvrSvP+eZyvlaLkxrAwLaZs8J/S4Eu5xwsWWIkRjiuFuUctheOVSe2BAkTchiTelQMrt3HKtl6
dBmIZ1wIWp9a+9JsMGSuQ2PeU8NhnfJJarwmfRNNQKcPbnVquqM+xDA1XIkJB1p6bNe+9T1QFf5O
Ly2C64bfyI8prXQZjrzckl8wGy4xpRQ9Hsh6tEBz22TQYbc379MtRTJsnUC2HK9z9+fUlybpiANk
3qgkEu/etkqYy57mK+2scALvF9ArLQEU0xhPsztIHFktTmmsHp57omVawG++JPVFt2J52VGRe7eN
izI00vyaVwl9TfBgapb/MgRBcl859UqvvlTbfZ23184K+u/Lspp87hXa6c6YNUIbnSw1vH3v+dqD
4aTswINVkAqUCMe6SQ3gJ/s2F85wijDFvBpSW/o7d+XW7BxccREEjJa6Uo72beDAUom9zu/XuJlb
+MNmoaZvgFsCnahmA5OmveRKD5kCdzwg61hdZpnhSJ7YQciQ761fWHq73owEmX7T9QnJgSytBKcp
8iYq+1KkDZTOIRsiBU4aJbQjNaIHayww/ewa17LJrXlPYyA9ZdLGk1/3efoPuiogs3Mx6+cZT0QQ
V2Vn2FfGYnPSDoYKXZCXjJq29weXvbcvbQqTol+/apNZP+urld/xF+yXXkvUFOdzWz/4+G4JRl/h
tMdZgoGCPS6TIl58u4lRA6U1aYy6haULPP2tkQXueuEiiIwVo8GaAZkckqhpLbpHehe4tzOc/585
7hovotKb78aymeX50vOwnNq9ApjmjB2WWH+gFowJVS3L05kgU0p02yaHwJim9YWV07gO8oSiru39
KcW9LEiLXYmy7PAw6u6ZmmaP/PGuTRp66k25qv3UNwXNZCfF2vhFYSadLoVw+5tSJL0br+Duxwjm
co+4uZvbPIRcWP2qV9KQWLx1+hIABouAFcHo7OUka9PKuoJLGOBJyxtsrincQm1nmes4R6Qv+nPk
jzJJ9o2uRtxV0hCsG4boz3lzCGSpAnf8WjSO2pPv5P5szUW7XRsCqM/WsiquzHnj8ZFoCXAmx3St
TsjC25UT4+dJYcU7tZOizaO+u80S16rDdkwJBWv7qyqo++eqLOWd0U433QjPgTPNuUxprx+pot4f
ZR16kWhAtjAd713FqxotyCByDVFBru4uJeGIY+SacqL0tAtaA/XOhNMdA6LXr916MPefH93eFnGv
B7cND4RXCb8CBbf19uBmgN3SE2rEqBPBcr3irgTT09mxq5S+J8w3P1JQvz83M5d3PcBqngUs71Ap
JFGmTkXPK1nPbXoPp8mOakPNe5+X/EfQkSSQrEn59fMveYBc+PMtyV2nlIK3gANuuwt/VWy017ox
H90+6oNMXpbBrN3lPdaQhSTYcMb1F01Jn8eaUAmd55ruk0YiiQCofWSg/8HXx3W2RZJtIRSEQr/9
IFqdQR9MBB+kyTWaCoO7C6ZpPB1twHKeMGSkY2s/+/zrb0PBv2ZWr1+f1oLJpIB5IhE2B4VzYY8k
b9RjH1llP/5T8zQQiDZ2JCBNmayH/QDtN8efSwIk4RgzBsskEMujGMzEilpW0DpepYlFFplAum8N
J8MxWip1FZi1C5Db69jUbVziOGaloT3oVs+2ggvn+7rIAq9/bkdqJWOJnA/rCrxoA/hp8EiSI7C5
cSOnHxv4U7U/S0Lr7XK31madxj5DgDnq2yVx45RebH+C3rinsalrJLfq2ZzsmgEY9pF55PvyHlqW
CeAb44TOK3nQ88mrUejsxhP24Tq5W/KswHxQ1suxuef2dw5qJuSMDH+2RJT39iuNKw+5TIgpHAyL
ytW32Ybxau1Ugy/UnhoZsQt2GUS26dh3/OC15y3cpk08EgQbHagiqOp1TunkGvCyjSGugeFM6bP6
aZf2ejGKzr/7/BF817uhbkURBvjvdewCqOPtg2/hFuwbDqKRKln+15WwMGYuxr7AerkrOJmFWucP
3yrp+bupTUFrmJ3277qfr++Bz+SJOmVTEEIUfvshpsBhKtsSAVZKUZ2mvIlXVmcVUYtQ8rsqPWIX
lPZb9Zxw7KoH6pF56Y9gSPUrUoiCcxIxirO8s+tHZ3T8Iy2NA7Tc9uFcaG1oVBCr4EsNDtaosuGY
Bk2fbDuzAJdRD41Mo2kBcRc5Tlc8ZU6u3MjM8/VLbs7QhmdvKxClWMwB7q2p+mhZ6kULlZgUbFhP
qF+dLGUfDq1GoBkW3YzoAZ0HOqSJWx7Dj37QmtgCHvjoDIAYux8qj9vZkFU5uzNCHr2HaGHlJ3Kp
WGQUPd1/dK/9ZmeOakJhFN0Z/Wb9STr2/D2DtpmGo15bx6y+XPXdK0aDklXWARBobrf47Q8+CB5J
gI4qCgJO5+ej3m0noamxHl3fZSgTyCyQcWlqGdAIP81AJBStHxlTlv+sdAs+z4ST9mtQEyEdTqnO
KIUDnUsGFLHc/pfeMsSzY7qiigPyBrsQj3O30PwxcZ1zyYW2h6aJfybSzcddIiYbqr2CmcL5T5a/
2y5IjPO1DtoJtomnnSqd3yscDdAq4TguyTdVGWPDUHZJvyccex57PZmteEiV9cIAR38o19TOwgJY
akWVmNQATDA4zzFj3oovsy5zESYTT9zpOnlGduGmlfujzGagDSKxugfBYPmbZRTYq8Detx1jqwzp
vZ+a1PnD4LU7m7mbdmE1ub3GTqqwBcDhSMNyXoqXrM9blxxwasJwoq50YqwPVRn2ie5eIgP0fvlj
tz6O+ZKDNGtIbg+9PtC1uE4xtYbVpI1F5Jd1nsTOkpHXSA1MaENdVXZYwWPelalq71TQGcAbHE9a
UUWkuR7VfVD+SjUFcTxxmnKnmc5onPheX7y41Ov2aalGez/QPOBIulpoTy2uLYmDLWQSle4yfAlW
LwMy007lJaUMZl5kxbKP50KkGDTMQF7Rp3CMKGm0QgunACjCkV3m/Qrs8gpgbKGt7WMPOtiT1xTx
ojsLJoCmME4CBz5Raud+JAN/OdfyYDrSo/vgejZaAlDqvAoEYR3savoI2dvuKszoabBe8/y1GePk
OfkycPzKIsJ+yGr6fNF/v5Ey1CLPAeYpDSoMQ2/fPg8yje7JgcGyi9VFDMSuh5wovGPK/ffHG9Z0
wHVY7TftwuvK+tfpzlBN33c2R2gPydsNp658j4SbJCaj0+5VRYvGoZI4Y1Mgq7bS8pvPv+Zb8cTr
wk3yEtYAtg+IpIfrnq4nYtVHFAXjPPh7opSCG0PJOap0vbn//FIf/IgOuzZDAUoGE5Xh2zuq+31a
ckbmmwKW+yZUCmOkSb1m5wcUbY4o+p///oKIQrcfj8kLipO3F4TXoGtdg17cL5wcydVUnSa0P763
nrtcttjzj1zP3Fbkt4ciF5UM9mGGlNsk7KCR3NSL27s6z0xXURVGRVtb7G5VVcct2rETozeCFSi0
Wr7LLSMMSFdg/9SKHK+Tg34qh86fC0B4zqiu+zlgWO/lqb1pZ2d1mw+ak8ckMnDcWJpAbllhPVCn
z+/ZB4/jFrONlpqqLoDP9/aeVRBxjcWiM0ZW73Leqbn4UlUZjYzW0buQlIn0fJ40a9fXuXVWEnHw
73iOrw+kC3EC3d524uLk9fYDpPQCVW0nPCWA5WCPV9bJDDP+ZUgKl/5HOoeujsTg82/9wcvOWRZq
NrALBnSHp2YZeIvqu2CIZpOHcmUac26JfD0ydvroKqiHGDzyrm8HuYOvRmKrYZZcxW289SvObRkh
e5BHzK3bXzl4CEm+RpVoszVuSWBvr9JRhSu9hw8yd34DV6eScZJb9GtqZ2tpdO6RhfKDFQQgNi81
zwv0jkNye+VI3Zk60jt6s3YugkHL7pppqPawg+nLfP47GR+cicCbYgByqYjRXx1sPKwZHh2vaoro
Lf2iz99dyL5lQsEB4CyTA2kKhubd0JxnmjG0yy7PhHk91tUCDcklrzEdy+6YO/qD8gARBoAPkMrM
FOmEvL3j0NJQfxezioZUS774di1P/SVvfg6GXFTk6vCwfJkQWC3zLH/gAYcAZpLwfuTebJc5+OEp
EBivUfmhf3lFDf61k8Dms0SGbyoKVGtjm2T8+aMvKvNbu6S9R4nSaw9ekfkYxJp5fvY7YthvykwY
TzRpAJc1he+nR5aT9y0DdBrgd7eBn8ktOrg1/dj7MO96JBta8ljb6XJm9a51ro/zugsyjmsTGoUj
N+J9abppQ5jj0VylYnsVwf51H/xS88s5FSqy6zU/S5O0jA27CEIa923ksc/t1nzUL8U49k+f/wQf
fFvydDkyWPSI+AQHr146s9/kQQCapyn0G8E09ItmkpqcTm56ujjd8JvzYvP4+UXN91cF/uYhqEZ6
wR5+uKw0WZVuDUyWFbfp/EhzlDlcc2bLZNxzdkjCHhDwGomWNFj6mBygd7ner8Zla9bDnTeb5GE1
8NnqaNGF2e3p//o2eitVziGjhymn1yyNa2Riy1dV+PazGByWZstIqJRSZ3b2a2tXWrjQT3FPxJSZ
M/t6v1xVa9IfOUO8X2w2bxbyS4QrG+z4oCbSytKXjU9jV1Ojc9LZBRxCE7t4gD/57PP7+u5Sr31N
FN0walGobsrWv9tuRZJXcF/8NapMQrahuZ0k3bQx4YTzbx9YTihsfFvfgpkWovq3V8r8aqmMidqT
cUsWT0abnNUUYITbGjKeeyOJW3I4bnFdHmNjv5dp8LD6SNdpKODv5zO8vTQbg+UkSbpGgVvq32pD
lKG1MKzofLc5XZfVvSlrFHvaypyVKZd13ed989UQrR0SaeOdFXnbX/fNtnx8fvff7ZV4ZTHGWbzD
m1D4MEdFDyrU872xRvnsJlcCuPaFk5Kd8/lVyGY7XDSpXpAvb/rh15jsgyObU4AGbhtzjuYGjd4+
g38KKcmTpbnzmJ3fD17Z3JPduamonJm8wKTOiWSsrSad6Hq5M4A3ZsglhDD25LAbRPcrmAv/d5M3
s7ETNWr3K5O2cL2bCl3/pmnt+KXy+6HdO5mekx6cL+0aJ2beJNTyut1ERqu54syeWlMRMZEOwAeR
HTMOpBwUu7mv2m5vjMq/CvI2qemVMIII9UJQ5S92pquQyBFan8XaU8FnhXqAjopM06w61EfU1qoL
XUVnIJ6E9L43ohT6BWHKcDRTaOxVOHWqH2mi6np/NhXuCMU0KPPlTAZawjyVtV6L5WSp/lQxs/Zu
K3/pknhNeSBerHZyfgTtPP7j+M1an4qqyoOQ9UuiC+w6aIWsP9La0xZlmtmhIa7jahyH35AVzV+M
+fqAzN204tisZoYmzli1N0M1JEx1zAqwsudp6bPjpcvWDQJsyNy8tZ+y1jYb2PiteiiaxH5BDWBe
rLOJulPrChns3Cao66hayvqK6ZyRn695UVchmGMdxY2VDt+YyjqC4zWelshcyk7wOXJXhdh1SwtZ
Z0/lB5zR1eJ5sjyubsvuW+2knX4iAdjL2BkHZKdECq0/a1nrP/xetA9M2sspXHkWSN5wmdSGiELb
JMZwLL+k9jw9+WY9E68WdMuvYd1Ya20rqx+aal2HgKfB1yLhFlYbFlSrVcjLoido1qaalg6CXHHq
rUZRnCiT8GsdvVB3SmfaL/dFKw3CpHK9HRi7UksQ4i0Qi7TFMkOk9gfzxc4GomkS+sTEfLI3auGM
1oQIF93owrp2ChEGk9lcoaHbaFCcbQyKGTDzkajqrYVXNZo8awcp0x16s2lB1qPAQyai1m04ialn
nYhymn9LJvHWpQAqt9eV29s7tXRtftlo7uiBIra7+45F7oacDb+JStGqK/RB9R3JTeZ3hXKi2fXl
nKhYAV+HHmt2wW1QmeJ7HsyBC35RJr91Rr2/+3Wc8GciC76vOKq54dIaGNl4wZBfatm0bEmXrePA
yZyR7899osWdQSsGYahm/rAcxuFdt7ZP1DbqrCosiyytahmLWAgVPHGS1rKwH9thX9srPaDBsbkx
I14jFXaT57d7waSen3ghXwVsJ3PuMPBRL4d1wRsZiqoN/iGJsb0vV1pQ4QABDpWRaUhCW4bgeZnG
lKXAFSPvc08+fNwov1XhmG2J2Zz5pRZbtMPrePCdUd/3KeLqi5Kz5zWVDXj4TmvQ0VETpMcc+R9t
FCBMtnABcrtQeB4cbXoGGCNTZj0aBPzOfWrW3g8yAWmY5bR5LxhA5mvoufN8yzuW3IJXF2d1W2Rf
wRAX6mLTX7lho4zujjZcro7sFh/s1dSqAOX5dAa0yIO9muNWWeNXmCKzyq3fAxKBqLHr/qEhpObz
HeP9vrSVqGAJ8HxhA9mMb3+fCjIgTiRwUe3YaTvGxQAqWmpy3X9+lVfPypuzPK01rDPQw1BX818H
2xI5tU3AaB0lgwJfj2xDub9KYzVCkWj+OS9Vf2OW/nghbbmclKJpHxDE8PI0pR+V+jYaWc32dF5Q
dZloxACQpg+y0bQfEPLS7sjdf18A8Wk578KH8iluGQS8vSkoXJpSS/CSC0bxsZmgsefQ6efPNHwI
N58Je23U4kd0cNMrkc3NBexV9W/rXj4E3XImhJxkDEYRbz+EA8mDPZMRBBw57WRaEjP02/nBcgb7
elTSOFLZvD84cDnKXobe8J2oNt5ebh4Zcfkeg7ZRjNY1KSPV79leizO8AziRgiw58khsL9jhE0GN
jYeG0xo2nYOTb8Emo+kZnTlzwxb5RSW7EMTuclXrIt3B6/ROp2T1b3u6w7vOT9j6Pn8m35UZ3F9q
Ww5KpgnM+3D62/jpMq0z3ie98Zo4U5V3bnWr9+jk+fOYV9P9LGzn7vNrvn+vX+mrxHtsic3US29v
sq6VojJ7bJRJVuR0tTN5NiPZQTmaHuVmfPCDGoa5cXSo3cCyb5/lr7IxCRaNsFUa+TQzsizKEBbN
oeps92GaAk9deGLsH2g7lOmJnTs0oF09yy7XJGFrZ7Wzb6VI1R1Jiua3QUtRbGEQWdXJ6Ejjh6sZ
QNRJ9LnGrZR81Zl+VWHjbABzQtPpB2ir1H+vtQWg2kX/eVLSRfxRy0A8JrqZopyjTL6Yxjq4WrPR
h4tkj+RyLENe3fhJvoyhO/e1F0ujXWHnBGUW5yXpIbu2y+vHxTNEtqs0S/52es63DEAmm3rNRr00
QFWS+PIrgCSTrgnnxLPS8YW2+kTUeA+uPRomMsCvRtRV7dexEn4VLSt5OnvCAcc2avH+HesafPRT
8JQR22xAAbQOqxLm2gMc/5aCaC4fqso1L+eKb6eNEzI51DfHuJcfXI81g54tdd7G1T3Y3HyLSF90
YxxgAmPAOWYnGqI5T1aRxsoW82DrR7YR44MnG9AIpFS+IKjDzWv59mkjd8HgfWKau67XM+t4mEqr
uUbF1D82pPnsRdMbMRPQ/LLLZ/R/lNR4jNx7GejLKZpCfzfmWJxzrcq7I2vbhx+O/Q3kCsU2nuy3
H05rJz+obYqi1pizO0sERZgPo0cDy3XXs89f8Q+WFRTRvNuMXjfI4ME6Oih4sZrlca0gH4F4te2l
VKt+gQKYUIu2ESdJI5YjX/A1jelgNQWXgJJl8yaQQXOwsKiGcFXN4RuOIsDB1C4Aei/qwt3S42yQ
CxzQkzTbe1Np3glIgS+kCEs9NAZEqrHIsnG55I1km1ty+llhl1bFk/QTq0Rlkrd3yOeGbw4duDXq
erud92vV+l/4mwTb0pZTu9HJi/ZEyrx5QbaNAEVpI8len9/a90Nt6noTmzcuLdh9/JRvf8eRF3dO
aPBFvqu6nxkNqT296YpkGrLudymBO9jnLC1KR1SFogTXj4R0sHHCuP1l1wbd6ecf6IPDE5/HB7tJ
yb2B695+ns6QSYCwHQVdLYuMUyyjp5CpWHqkrH+lgr/9eTcDFudBBlpYkw/nkx120UD200RU2pKd
KkNvht2CiPkrNCEQ8m6NwJbBXi4eVxpAQ2y489Qi9a/Sx3ymcR2WiSXOsi5xJMQ7t7rVOVt45y0A
EqSQvJhtpLxl/krjaL7LSk3vojWbALTbvdAyRBAiSeHKut5FgcvejrTabf6h8DWeC3P2qMV1B0p8
ZeSX3hKIm6JE5h262tAne1/X0c/nU9LeGavcokc8NIYRo333pUzgyu4X0aa8GmZOcsvnv89r+/zN
fUNxyZSVPZ5+PkAV6+0PlA4EyCSZdCKU5kYTuxo2Vm1NrIkx9TqiCvWIFNB189bXnGBgdZrn6lxW
vv2TsDrrazHadfqVo0dv7xMGiOpSS+bqsV4wLsey8OhTBHx6tfP6Nmi+eV7eejt21Kz7I5b5V5yP
/x7C41Pn/3a9p0YiU0rF0P+f//Wf148fh8c3/4Moo2yg+fncLbfPvSqH/2JXbP/kf/f//B/Pr3/l
+yKf//f/fGpUPWx/Lc2a+m9TPgOWv37T7e//5793/Vjx7z08V8/v//k/Lv7NdY/7hIAvflh+5W3U
/MfFbxv/sbnBYCFTFvMfG9n3v5gd/EP/6do3zP/gaI+3MaAAosFt/htEh/nKrvnrWaN9S3PPZ+JN
x9Pn4HWwOMlhnJHiFVSFHEm0EysXnbxZCwwhOGSGIB1DAisZeIcpJrjs0nTSyjlxvGr94q1emZ65
3lIUIXoBrQXnWVMnZ/k6bIKYyjRir6qrh8UcLS9qRbrcFarwHnzQV1mkJUVz5+MAJdJ0mmoDOXYL
XQ7JXNoM/q8Bst26hknn2yPUDqJd2hRD77LwR0Qyjj8MN22KfVq2wkKWgcNEeylKZVeoCEdBBR3q
s8iKhqU0N43zRcvMPgtZ9TQ/mizZFJec2BQtsL4Wl4OutOmqnKjw47XUzWnvYRSgz2MBQb1x9My1
z9JFCPS9y9o5y7lc6NE9+oPuZ5EvXItirvYyX+wMT2MwvGWrmdFSNKUAPTlVU3Ip1DAk9db475bY
wQr0CEPD17/j9HZIfCo6a7XYeJ1Mq8VF3uVN9bO2/Hb8tXDY7350xTQbW/pKRfNqqpMqRyhUmBuK
sxF4W7zFtdDelq0pvgZrEvyaq2qWZ8ncjOJqzhoXQxlQfyvvYsvRFmz2KV8hN6OcP2akUeqvsrJP
Kj9r+zhJZZXuwSq0ZqXiZvJ5MugwSPbXb8Fi5Dae68TzmlXPsWOtiRxf9ExbHLEL1kWZ9sYAE+KH
NiUVyEC47UMwxqnF4XEMR2eYLZK226bgfzV1mxRPJpHs86kj89rMGBgOdnWau7BZXlpF5va31E6B
Q2ZeJyLMMsWPRJfDY+2RQu+IkjZMUA/4g3T8chctMZ35WTOUXXWFq17nxFR7zj0EjM46RbSC2aOe
KiM97QXGhgg5SxGtKij/L3vnsSQ30mXpV2nrdeM3aLGYTSAQOrUkNzCSSUI7tAOOp58vyO5pZiab
aTXr3tDKyqqIgHJcv/ec79xMserXgx20N8045uUKT2yGz2pyjRtLs4b9YMopav1qfDCbKXge9Kr5
ChPsCiOd96QnOcYp+oP2TY1M6JvpJz7OTotmLt+YsXu22izrrubcLp8bfdbv2gQLmJBN8Gkh+ugi
YZ6KuK4xSG7GvlF3tGgEmWDaHbX9spJtXR4VIWuYzpQzfJ6cubkpUYJ9Nm2KUr4SNlFUYsyStVEu
1sZHcLYaNMIKgSpkx0Lo2qbXdOIOGrGP01nHpEA4HIRPon0q5weanjoapOms+0W/l+XQR/5ouieX
fU1YQUy9RQlzK3srwV1jzz/qJu+OStVmVIvYBq1gFxEtzrG4wxVT12EwO9SQutk28youyFGLSsHc
9+jVpUVq6xDnxaF1Mi84YsYA2YMkBNGLDOK+uCx1MD6R5SKufOY5yKcXIBxBgKNuivVLKauyXVcO
+Y+fkryneZer2cvCsS4dhyKS/j7ys7LSLpc57pcQGXrmXQXaALHQHKBjrOqlSH8QVO2CcIjd5la6
Mrie56zDUFYM3goPk5eG/jzAIkDIVj+g4u5cYk80yY/oBsnDFFRCRJ0uDT0yi2GBbKvs3LzupyEd
wjrHWkfBo5vPE/poPC+G1XYrc2psxVueF94mtetMfKl6socPBRrdfEfrKjGi0mU/uqmWNLHq1RxM
qXwCuenP24Q8ADO0RuJDT3CBaj2M565f6DTGrVt+9yZh5td20zbNZmAj2yHVazu13AWWARMoaFuz
PHZioHG/7oG4ER4nJYqm375w178+Gb8jmN5UlecYDxgyAZQZtmc+X6bXRUtqzmbheGO86pDIEBDj
gdxdNw18jf+P45y592xJmYC+xW07kzEvniXRh1RG+7VJJ/XV6NDA/f0ob/ZDP88GOQW7Qsz0ZKG8
qZGXZJalywCHnKbA2llVTpBRTaZQ7xbzqm2K/kIRv3j794O+7eD9PCq4eHp3bILZMrzZ8ZWTCHzu
0DkjTJjhoM2wPCo9GSLbW/JotPNsi3xWA5bRkimOAdQqV41ue49//x1vNp4/fwZd5vNMEroNE8DX
tzIoay+3eideJSJ5ggKVnPjUJjTRVffBtvP9Q8OwFWQ+2jAicxkxvj6Sz7qJ/3TRVkMigntniY3N
0ivjA9H2+/M5Y/nZaJroQii73jyawqtySYRWzASN96EPzH6dJiI+qQGzwN8v3R9OyEEpjOoHVTxt
QvP1CS3KyRPHFfHK6WLCwZTxkk5msvn7Qf5wPi6PB3QEkhlInDg3Un7rkZVA3YbUZ6LXatBewgTB
KrEy/nBtsoVR//yM0NLxLDKZPSsj3xSIeZ+6MkFksaJgeNZ0eZ4xFtkHz8Gfzog61DgbiBgzvzXX
NE5raZmNwQ3rW810chyH4lhIsVBX1T0t/r9fwD/cJTbiAPDOxH50Im/aPi4GQaR3nFPh9uPG7AZ6
mdpSRn8/ypt+FgegnEdCfV4Rz8rSN90ND7Mtam07WKVOfZ5YpcXRHXm5O02Oh1roL//4cGwLXAuq
389+0Zt3yRt8DIE9eO4yR/w1s0s+amVgHrsxqC8tpewPOv3vl0h8UOeWEYCJ817mzUVMlomxZq/g
jzMjwQuafEFZgSBaGpekLhDzKasPjvj+KeGI4KX44LPMAfh8/dwnGZZHKThia9b1hok7yhjbD8JO
L9p/vP6fTV4sGuRZM/1527NxGFvJMifBlep73hTFNG2QSo73nt/Vm8TIswevn6zlg3ftTyfIw89b
YNAJZXzy+gQ7t0xYQUZv5RuG3GpN1uO5LtpNfyZw//1pef8KoEtkdedPuibcyNeH8hIWQIreeGXI
ZDxmGr51vL/yg1bT21fgXBRYQL0Zn1FTsaV9fRQx+MADvIpnvpTpV2zf2jYwKjBFqkR/4WgfjWf+
eDzPRrpKeMV5AX59vByVmQJ8SGqiB80mtTtm8pmtniXLykiPK6k+uIzvXwJqA3RmmIH4cAO6fH3A
bFw0iaLFxw8LFQzpFaW3mXrFPX3b6YA9bipChUfgI7XjH4/LqoLUkbILO+Tr4w4z/XfgAnwCSNi8
LxtlhKIM6hvROcM3ZejyTqvhKvzTZwZRI7IvqOlc43d1gZ0FytP6IFgNWYe0k2m09dWcWvHB6vz+
LTBdcNzQcfgWsHq+ObeS2gv9Li0+V0utvaOSF9YgAnyCOf7ghP54JG4JDRcOBgrm9VWkc9+ptjOg
QOkGERZmjkvcXnp7hxmETNS/X733zya1MY0Q0nuQNxNI8/pgs5t0o+GirKnjcmuWixtqvfdtSqx+
Swvjo94rf9nvbR0GgzipqBKYHViYgt+sJLlXd/Gi0ekbcdWEOgqfteZ8aEB5KwSmUjwfBtOCTpls
QWt6fU5p2mCRF56/UvEyoadxp6BZjcocFV3LWgShVD7XNJde+nxm8i1rfF0C9pyWes1G8XrQ5AT+
UK3GROjeBw/S+zWOX3cuKRjiOx7Wg9e/zmGnGfcWZ00+Rxu6MXZk5TJO/Pt9ff8qosOgP83X3ua5
fEuH9pspRhhX+SvC6LRTDUT5OtEtQOh+39wpb2ifM8YC/0zEzoV3zjXzGXqLwJbze31qE1q0US6F
v+q5rNvUUdUaR1P6wep2Xp5fPUUMmM+oUcw3QHzfxa/D28G6NPcuSBPRfXMyhZEpKws6URl6vXbd
xaajXaZtXtknx8HE9cGlfffKkPZH3h+1Gq4vIFlvbqC39Bn25objN1V3GpOFtoXdGfNuFqpogWtk
/yzL6+wnZ1SBhh5mukOggv/mJR2ZLzGpMZ1V66W2eLDjOoYvCDPM3i8AOYMPvo/vnlD0s+dgqsB2
GFIwbH19G83GGhgboVg0hslcBzFjz7qe//FH6nyUc8ABohyK67ca2rKbpN+kFqrBoug3lqiJUy/s
PjRgxYQWGoaXFrPLB/fu/Wb2TNF3eO8onzj825GiWJALSjvx8RYmyUoY83PmGo8i8C79tL93KvkV
+BdKSHmf1ij8/v5SvrXrcyN59c8ASqywVDhvX5CBZOTJUKWzmjWnizRbX/b48kb0mM587ba00bx2
yG+I0p62Wm+iogydqbVf/v4z3txf6ke8rOefQUVnnguh1/c3N2ohAmIcw9wTOD4HbFf0wj8yqf7p
KIAJWAiYWqLxf7MYlEWiFlyoVejMrQqzNm3W/gIe+u/nct4//LYYoLBhdMmdRN6OzeIdZSIT5sRC
NJHCu8gg2YjYDb4Aycu6yBdWPO2GoClqdHPOlG9UGUs4YfgO2g+gaedX/s2vOLsaKXwoytkxnlfj
3/a+jpk0fro0A4ikRLvl+yHNVW1hxN1o3Uij9u/n/P5ofOHO7kqULwYfuPOV/+1oLo2yREDGwVPC
MKLgBjAgJM0dzao3+fn670f7WS2+Pjk09UA8oAYEuJ/tN+sdfJW4y4xGhoRZajWrAsFv08rtem/a
wg8lvXXMGd+ve6Nz1X0b8IMiV9Cf36IN1tpLuwuWfAJGJKX7pdNjw1vbCCMJ7jIT4166dZXiHkNS
UdzgKJihv5KA4q3RgOifVWl2epQXRhNs3Bj+SQrbsyvq5zjX7fzLzzP938ngv/+sMv5nwPfT9374
t9UXUbyaJp4rk1/TQcv5F+SIcy4M7arzSI4n7td00LL/5TMV5C0/R9P+mhv+53TQMgF5nzMAqJX5
XLI//n/TQsv4F2sCrQzcSAblAjPF/5qKXv968hio/o/oQOxdr18/FJc8lecODfI30jD8N0+oW0i8
0BnCSyMoDjK2HwfLHa+bbLbXY1MkO7ddJlBngLhwVS9Hf5lRSLJlFpXuhTNSzm7ls+Fc4Z06jXpn
b3XNp7NYWAvCY5sPe5bTpbdn095i7F9bg66OUqdwyyrGHz2i7RVC3ywy+9Zgll3U0ShiZP+u5q0Q
CR47VQ6oc9va2VjpoF1Oi/cI9s2PNJlpm0G6+Y9YgTY0B0M8FZoyruvR0m7Mxe2uxynTD547VScH
ihnKMKGkFQayS5+MKu0/e806lZdqiXIgD/54wXAt8tzhkAfye8tndEUY222ia9o6M5YXyxy1lVux
T7ImzEd299nMns0xu3NT75Q63d4sK5Jp+72d7osvMagrR5uvnVp8AVcI76j92nXiUKNSKZmUTHFz
IuZ9k03NtZe410YiriuBx58RJYpD435WCUy2ZuvG0eRdCz+/Y5B7JzySihEJX5oJGUAZiQHKiPou
ORblfI2vIgczTYYU89Vy68/Bye3nk5za9SRGOjm19rkd+DT3ZnUz9Amzv+5sPs0/D3N76wzVk+sv
p7TwjkrGKP6XJ4Bj+9gYtqruH1iYo2T0NlYjblTSbTyXr71I4P169SdQ29Ns8ZDg1JMSJtl5wjzp
n6zylLTfZwXPC2l60da3Jg6OFeNIpkfBZq7AN0IWOALCPS9k/kVqVD9aC+1PmbNdDC6brtuBoroy
cWd4fr1eAO3uEj/fL5AsHTTkQ34FuQyv3NWYOAjz4i9VIV5IVF1rw41m5ld5WkRqORZs3BNj55jX
o+jXWrdZlk9S7GGHP6YGdtvB6tbw1O9Q7H1panNXWFe2obKQYdo2CMotAzf0hN7wrJXaptMWZOL1
gxPf19bWtsvbzmC0MM44BvKtpoXooK4zLdlrgb3tzBygj3lpDQ6UPv/SFP6mrR+X/omsr73ddZ8X
L143lbOzmyKqE/dCyeXgVfbnrEuu07jAqVteKc0wEc1wpNbt1i0zqcQq91rxuZfGgYkt49Yi9HQV
zoqn03AxWvjb1jQvEEMnl/5sHKom/eyY8Mar40KGuCF1dsifcv/WSLlP7U7EiCkrOf3ItPJGL6Y7
cHTryScpkNJcn629J56FRqI7lMsjmFvcl8PJmoJD7jUP2ci0cWjC2bvoLQdr+LjpjNtglE9GDjll
uvCti9E5Ulc2K7I7toGaTyMN1M599LX8oCflxip68G6Q8oS1NbMh6vvkc1CWy8oR8Y0qpzvv/PKl
PhHocteOt3b7vVL22so3XQU7CC/6jMzUQcY7+Xtgx2h++hOUio3bBBe1G8wrMiprEU45RjrSd9pZ
wEH0IMUWK9eqrhytey49Z6fM+METWtQ3zUkrqiUEdHkjG+eouTcyabkM5rYOkr05JdG0bEXVRUrI
HYj2yEk/K9u57ocenF9fbqdZf4xbeYmpkbmLDZMxh86STcCMunolh2huLxyXZrInku0AJ5Wd7c5O
DugUbak99gN+MNPEX5ujhu3s4AFq0LUVdGGpjXgveuAtXTb0Kxcm+2x8Vb7azu6yTgJvs3Tblse3
093IK+SjqSeECHTxjzTGlaYvDBjq4hjkxR6WNq7WJD42Qrw0FN8s6HEV+qOzQwx26Ba5cdPpzi0B
sJf4myIGQBmwyzJ48gUkGV9vPgdx2p3sNG8uuqEE+OohNHSCK0tbTrhkg5U9aflRsbO9GtFHrDzP
Srd2lr+ko7yKjfLkBlO58vsxP8ZVeuO4mbOqDYOHw9tBBMFf7XrDCpf3p0Isd4NTfhlredmXZXrE
faNFwyD0nVMY8jQ0phO6yq4ubb48t07Vm9fEEhuXpk7dEzl9XK5RKa9pdYdJ9pAmLrIYAAo8uy24
kAyMYXCBzPxLWXZME5pqOZjGVKySfhd76mao+mabq/pBq5aoIF2uLCqiyLda4TtXuSj2w1zkoB6h
kPSo3NDsT8eg1INdMOvMG9s6apPsiTW/xDR1BzF2Gd0MVXJ9NHP/uU3lQ41IliAI76HL8DMhPQ8L
r1DrsR1PlbjOKsCmZsaQ3nIMrOHVfJBm/TJJ+W0Zrfu0kyTcTcD+k2LnC/2K5LN0hRnruXGb+EvT
4fBESHdu97Wb+SDkmtd81Sd4VPEa4mUdm2RdBhKkpuAFmcbuiRq8DfWqA65luBEiuifdnYe9RrW+
x+9zkS9fPDN9nhT/lQk2Ld9WdE78qljWItde9MKMKnw3YJi3gWindZFYaqNAhkHbLC9Foyg8WjIj
Ssb9cnnWodhotPDIzwiAFOXwLx0rYdA3d+NqnO0TvJ9TUcb3VNafiym+CRqSHUTwPNnTlykwr6nF
N3AWXtJ535q3ST3p6zTQTgMfpXu2g8Tu6MBmLHw+BwSyPmRUPdtONTC/tHGrk5ZrqASLke4afjSW
7/IOZTpjiYkwY1n2l51c2q3dO2R7nK9YyeA3NIMSGmFpjBdM8Xin1fAomNbg7CzjE25XC5iWl5yy
tLjIXL7f0k+aZycu+cDbrfxuI2fY+IKnYR47F/Wfc95iZ8PBG9IX4U40v4vlBLAvDt0lQyJhVHIv
Yqc4pUyvLytX6dvMNgZQHPQ4oTjQvcvRPY/dDnMi7TuDq+x7VEtLgKIdfiIU6X47EZQI7ssK9fG5
mT+1mX1KnIbIoSC+tjzEJlaiHygvHNYp/14bgqu+7PYzy4ilT7uuH0DtAxhhTHaZFF+DGvB6j1Q/
Mh116U/tXat8EEBYtjBRamxP4iSymupeL8QBydHaT+MulK1MN40l7to5PS0iN1jYBli79G0PrjP6
RzHkHSRtlMyXjd/PF4M/l9d+d14928K1why47gaQsLipSDgjKuIANuEGT4W/n9LmedC0ZGNlu17P
gUAiDnjAdYfYyQoamOj6TAAGYqQYTDl3fGoHEuEqJjNpaz2JxvMi2Ws//qMCUGfAJZ7DzPLuEBTv
iXkhB1Yb6Cpp4x5fKY81xE/w0BdmZ37N+mptSvNlpNCEyB6aGPL/d7s1qP3L//l3mum/7bHfCTEv
vs/Zt/r3vdbP/+HXXgv+4r/OZro/SDE1nJL/sgBqsA+Bb0qqAn2G/95teczodKI2GB9D3uMX/Jc2
86e2EwsoyHQaP1jj/8lu63X3ld0cXSt6RjoO+LMp/bwV/L350FnSyIRI24uUL4y3xh+tjKvCbgvz
m0bnlZkrz7l9HOh8aywvXb48/nat/nP797uk500TjV/AeWMIYLTl0JB4N7LIpqzE/NrIEzP41uQh
7dzgzk4sY9wrJ0ibw6zQu1/HgFpB3eWYxO1DWVlDXVE7d0yIV25foeH+oBP1ZuzA7/L56KKOdMjT
+8PvYjjsDMZUGieTePd+7dduRrWS+ZMMi7xI5ApqTOcC77HsflNUc5CufatSEIt7meXXLZLVKbTt
VPMOTt2PH5nS3thKcCWSuOCcJf+YVZFOuG/uXGGVNq1dpzllbraMa73WLXW0Gs2/1maUgz/molmG
o1FYTr8BUkgU0oyd0/+qinTsKMec7pbeDsbCxByqZVM6MsiuGTBmzvUHd/g85v3vjpODhBivJpwO
+pM/gzje9LuNWhng603juOhzCTFRkEKwb0v27Qh+UcFFKWm13zFwjjcF41u1plzonV1rz0P2wXT/
fKhXPwW5EU3MM1yUB49/eP24U0HEc+ka09GMPTznrVH15QWUYfrWSzHmzafMbQdMdn+/Aq+7mlwA
xDrn7HFGgExU3o04iBjSXJGr4cgI0JHrccFwsXJcIAGQ4hanvV+cjrVfE3Y2b2sTIFeotNyXt3//
Gee+yeuTR25wDmrkjafD8vaJqchIhWA/tUd9Rmt4aC3pster8nlBbVZn9QeKqPMD+OZwvD24fZH1
IAF4ay2yVFOmKQ73owlLuVDh2NR2267aQKTzBzOkc0P290PhKDq/A7SzuLHnpfH1bW3jxPUTpuGH
ArHXuG5+XUID0fSx8nqteuhEZS97NdSO/cF05d2hCbwlF++MsTL5GW/bqRr0dytQfXvA+JfPW9+t
JiIhG9O9qrOFE9VyFXeU2KP2z6xbXFicPh5fAGZ0vP6/VPe/9Y01HdZPh9720CetoYdUCrzpv5aj
1J14kv7+9CDwed2YQ+lAkozxU/pzTtD4ldD22xF7PKmABhu57WtN1VGi9erHYC1K7qyE6VPEe81e
Ng/Yn3ZB7kZ5Ke1jVXqxE8VNq64sj+JMFnawV7C+115rE9SU1f6RjrQZTabABD3MoBrRwB5Ku7Ke
2sCddq2uubdwJDM4V8KIrHG4nMHS3MnYQ/G6KoO4DbRNm81ZYR90bZkH7bssS+DFXTv+CBgRfW3G
Xm4SzSj3pIM6lzwOX6ux0baOXgwXBMDBM3Rw9gRmbOzKxa8cKGimf+wKGk3+ElBrzo5/lYGWCKuk
ts95Ad5GTxvwKXPdrjNNX1Jk4GXBRTFFyEf1gVyc7jb1TIxjsio29ejkB1fUyRZh/cNEEO6NnMwZ
6nxNk8cY4+0Q9O4u6fGxN+PwwxsWMpQmG9UR+g608JO2rOlPFnR+aKq3Dkwn/J+wBkRqN5eDz5Uw
tNxIV01j7AYrp+Xg6M1jbExVZLpwShhwio5gyNHcxootiSBh8x7HhR+RCyDWfJ6Nr/5kAu5gs6Mi
VSfqwnaK695yvRvHH0awFoNx44u0uJW1Ln/I3IF7njuBODC4Z4OgCPy8YWpmw6HIDbkyEqWTsyDc
c1wfWtvPDjaAOkTI057MWjmHuRkWBPbxQJPSDbYk5dwRS2gd6tSdI1YLeg91CwQj5T8TI/vhiP6b
pR3NpF9OeV6N97FfpJ9yKcqYWXiQXxWDcu8M7HlXWpLKx8o2llUNZSFqx0I7ti5m2DnzVRAqhjHd
qq18Yyuh+kdkHg71qisQI6wDqfJvxUxrCNY5vHhSdJI82HhamzsVwnrYRP3lbM8OErtYfXMMbFT4
6AwahPRaNZHMRxnY3rOctGxm51zlu1Q7wyeGzBt2td49mnCiXyzlGHu2ENM2t9pilbqlvGw99sIN
0y0dflc46u0FwYFENTSNIx6UvQC+x1e1kvbikf6QmSFQtmKTj16xMs1eht2klgsmylT7Nn0RFJ7Y
jxsnvfM645SbThkqr35xW4SqU5Ps2YZVd4aTPimj6Ff4+IeN11ngboxZ/2RkPp7mymIwNTYnlQDG
sbPxKq7ltDXrZY6sssh3M1KaKDPJOzG0WPHU2f60gQ3bh5PMl8tpILHONPOGjV9TXwtL9XfuEleX
GUiX6yxO1CknxiXq2nk8ao0L0KD3pGOFy9SNRNTgUOrCxmRGFuEIAg7jqZLhVZym83dQM7RW6rNE
ibTA8sJI2Z0ffeL9SjJM4lL7hHsTYdgQ+BNNCoVgK71ogkbkL0acGz9a7pz5iBe7uxUw81xa0u0w
XPo54K+ngMDb+LFr+JxXq2zJ8uwgXd0sfvi1lFCpSE1y79gB6y+dX1Yd5eBIoo+ksznTKvR7fW0B
bSw3vwozobmjwPLhD9Le4zLmV/Uqt6IZ/4iOUWmeaGD5veyyDT0puLfgIanq+nEkQjjIyZnZ0/iO
/bBW5H7uJeIWoABEk9CdTmwvlHMz+if0LVgQ+1lkxcFRXAKaKMVcd6fZKG156bES23bU1n5J2Wx0
rCuPNDyB71Yx2CpSkMZgAb5eJXQ9WUfdEP//hOyiKZ3iAh9fS2SR3vKFJSJoib8vivfjomoK+4vZ
UThiWeqXB4GCq05C4hUpj1034avktVnsPM+twbXp8RbQJtLK4bCYqMuTtRW7OitugzmpB0pEZ75c
4g2+Ak/eVlWbFIcxdZvlehCz795Xrg9LF73DRMIFT6dkxzv5DZPvoInhAbd86cV3HBrQjlukS/Sx
+qxL9zrkHrKZK83PJnez6NyhNCJgJ+g6ouBcceEij7A22FasWzrI3O9TqwtFFIRWtqhPLgwyNIrk
SCYUWXNhO82StYtVXg99ZU06N3cUrdhAtQ1IadFr2fPuS0jakUDfPq8lITHITJZ0AZ+4Ngrdewkq
eDkMgQwF/RMbwKC0yMt76W2dpC03dIQTolltaRfjlnk1aUWaBTnn5JRGkRyC2bPtx2D2p+57JSZu
i0bjU/Zr6q6cr+XEH/OW7WfutxGGtyw/mUIU4+cBLxzCvbbWS/ohDFZq+7td6UNjnYOsnAGrObui
5AfVR9fcLNSmy55F0u5vk5gFMxSCsn1Xpw3tymYwe/dSQkDgSqVGa8WfBEoelqx4rDLwMAwOlb3q
3baEVDidGR2CpB70PD8yyhY0vGkJ0pkeT2y39bCue2VSJSoxj/m91gbpk5fkBtH0aKpKP2jldu6L
dp90ZdyHI+F6l4PlzJ8d0ccPhpLBoREppCAm3Gu/NNxHyvKntk+yPaeH30mwB1oF1oQXsUQqbcdT
uWlHHY1qU9XDdTDOX1rJWLrs7Gwb+7l/oeFpCSf7HCZlNv3enWPtDugzbjGz4dsyA21l5Aj9Opv1
m4Z1ZR30gXeVeee5Xha4a2NMHZBMLVFZwC7PmQXeGJGPWgOVd4KDMrUxaoJksUJ3ZmHx67lYL1If
ylvHpwvsa8toriAIlPMa43x5SH0fTNXotPUFkNay2AeLre8x7cY7ovSMnWXINILSEW+ydHqECpp5
KzdI+jAQZJTple0c5Qzx9Yy2OJrVNK24J+WRjiW53APXOm1q0OFCNM5XlBAlfs0zDGweFxBJo9gD
nWpv6sWg3WTVat8tKIhJpPluL1V324LMXgGmx9K3AJsy5jq9rTHa8e8S78EpR8MPhe03p04XwiIG
r/GuoKwFVAmYhvjgLUYYdAONZAfu38MyNR2hQEM9882TVqpCy8ukHnUIb34EAHJOubKtRzNmM7wq
BSymvtFafRXomGnGrB/kir1V10Ypqb+P5EwpZ+MFSeV/QsaQ5JdywtW/8ll82XU6fU4J2Kcpgxt6
nxBUfdhgCA3JNsDwNbSrHOvfXcbH+kA73fxqJXV8LKzJ3JtzWcsQyYrcWg3k55XvmGpXDImCO1UH
UJBy2Y2HORmmp3ro6uvB6SioOHv/dmhrg2++i6BXVODD1iqR5lMG0eAh8/L5kHZ9fTsQ7LTHVgfi
1catSULwTKuh6/osWgpJMF2WOfZGd5vGjZScyOEZ7SJ+GUYVPDpGBizeHZtBX42a4v+jwQOJpNMI
/YGTlWKCH/Nhx1/MnLyVenaePRC+Os9gbDdjNyaHCp//qgGTFa/gpAcpDcQuG0N7bMaTypgXSj8r
7gzgXbSG23F5sqzE5YPSlPnGIxfSuvRhNJNnpVdQ5JnW5xdOwWt/IJmufxjY8N+woJdMBvQyv4Jl
UO6GcYKJyJxRbfpJTlmU5C05o1opy9BWujtugkrNF4nlMgnJg3SauL5Kq1ZA+fDLx9Dcj6ZKtMhI
l/lLJemdzihf7uTYoxm1FhGmhZNs+m4GLxkn9YYA0uy+EOUXoy7sHSdINFHNFuuJSws0Hv1Tvzbr
DMGLvgTuRjNTtU3SXhxb9k1bNAoJ9EYPgBvwQIb4WBTH6zbTpwc3wz7HchxPD7MlhgPq8eKETbm6
aER1obVq+EajN75wS9ARpkyHjT4rRq917J4n++Q9qCw5IOTI6TEVNnkAhA6fcMbyiCErY0+lD9qO
WUF35dSL9sVnowJuRFuWb7ysZrXWLVd8KjPVfMF0MG3t0X9hYA+XwQQ7NkbaYtkj5crE5ioL8p2d
sR2rOl9r10aWfG/93D1oE+9FR6jfNu/LZavQhrO/Ev0FRNkuIu/qK3aayd/MvlMgA5bGncsueC2r
Kt2xJ28ioZzvDjC2tdFXx8QbCWiZ4uCGSDL9fmAPcNCpYkOIb9PlMCV2SIS1uYrdZYgymXvPjMn6
Sy2XP5vc6ba2C5MRRuPtHV02W8JnnciAXs04EDQwM4wTNiOT6oeY6XaeekaLsEr9wi0P9RTzjrTC
+ERimg4EJCE+WNjwzrKSgYrPWI2UJaoxvLPWxnKoqBZ+0MbPKoZjevGts7Bv5qUWRFJqyO6MQe2E
yxRPuSPbUa1IoipIhnY7G9b0TU32Q4PI6VD0bnJw8poEq2C5dUvL+8Eeq76T7CMvc3YefaRcVUCP
JK71NrYpkNfMH5srs9eFdwE4FEqrZib+Ma1mgEQrQskcgJ3OQECfViv3OhOOdo+OOvC3zEuzfIcx
GZds4w/xZ2ofY+0PAVMu9ZNygXkUNl+/rbMG1YtPFBzXzCgemWYQ3eCU3Zr5iHOrE/hLbywo91lt
fkLp3dxO6Uwd1cbyWjTtdFBLkLBme8YxJrKAAHG7v4t15Dv4y8U6+xkB4lj+ExoBP+ytUrvKcvMx
Z3S6c1NFE1AvU3ctgvJiJPCHidHgMUJlVjXIpvrGUgZ6NtXmp3psyGEAzlHuF8F6rQaqoBAQrRbB
R5sv585TJ95tuKbSDk5zm7qHPC6+sjXOb/DdBuGMUuBG2APPOl8oBL6mu0n0hKKM5ySlAdEW+6rG
G0zaVHaXB428hJyhNzupKzMkTbT6bLda89y0LTo4bBOh0VTtrsxajSR67kizlGLDE+0x6jTRY9Cy
XhSiiNj40U3/l7nzao7bSsP0L8IUcrhF7Eg2g0hJNyiJkpBzxq/fp+nZMd2lVu/M1ZZdVlkq8QAH
J3zhDWcPQsPIvVpFRYmmvup1Vpvo2P21Cpo/eMOT5XEyempVjizGuHA65Avivs3OpLv2EQRo5sQK
UjSxsID8KIXsiHf6uhXLqdvU9fgjUbMW9GfT6VXQlYli10ZWA+VIVVvUEhLUknub9TcPjUc0/E3j
xxZOsgDaSUXpJMGs3oXnu1Zs5G6vqI15nEdZvaOsqDx0o5yWMGINeTPG4b4oI/wUqxW7PLIaGopz
KilBnwjT7GkEgE9xapb3gyIl3zAdYQMmq/gLQnlGZB+Srk4zjV0KdeGTKvbiXaWPMsbAxIQH9Ih6
v8V9T3QkqdR3dSgaXrdaUxCpuCyKtWRHCLH4ERb0MER6aVXRHRX7nwO18nM2Obp4zlVBXqkrdvSp
/rXLQNCs1GI62xg4x4j3mTCzM/yWkNVjAn7mqvVaRxn+jYVqPaqrVHvSZKAQFRb5RpoayZGajA4l
MltbhPobJ4pmFGFbNPQPQi5LEnG0pr3CSO8fMLwbKYloGo9g7ElptU9Cu8zfdAy+fCrAherNCKqR
RRn1lyKalpPZLICjBaHQZtvq1hU/Ux1N2KXP8q/5mk/dl+Vsw0l0ZI0+VjG8GP1G9c0qovknl+Xo
JHzYQ4eQKTJjkLJsbVrUp0FNEHxAE6k65MhecGLKw1g7ihlNblKNWbKnZBRGh1A3Q7fLqBx9F6eo
NjYKhx0qnLGuvQLXmz7lmdJOMW7eNK4hfKSS3jdg5ZVw6F+xKATOhcW1OsqIEDi9ZPZ1obhz0sXz
TGg4T0dMYaTXdIRvI9bqa8tNexTbrPhJrYSQo46EUT1lvdTMSOPKaHfgggIKERDO+J7DtDGVgbsy
a8gl47HP1YAKTI9a7Yrc6WesKNJ538gJfyrXdV0em8xsge4jQdH5SxeHpUDcqK0NO0w0WiRC20q0
7tbBSIAENKM6PkdWrx6xkSj1Yz0BUPk6lIqcHdcJdUEvBGhiILAr9mVQ5iZ2MPbaoBnyvDSwF4I4
aTLrYDV88MdFVmY6U6UIHdhJeDByhKRWYjWo39NnDu5wfhPQ2ep7Owy1JkR2Q+8UX6IR0CGrEJnF
z8Tq+vXRWMWcol69wi1yMh3tmmAdijYG8BitKRap62icFKGXW6dADp4Ke4U8I7+oUrOQQokIRHAY
zqAiwUUsyZBuDBojd7mGmv4JrFqYfF2rQqGkGSKp4Q6L0hmoF8idYe76VJDnexmGdnbMkISU900t
zciOKHksFLK9dBXlibqJEBo2rVApTmgj16JfGUjNncaMWHrb4P9d7E0hovQtWpOhbgZOGnobYxjN
r1qUlubZ363sgKDUpH+BKSGJEBCaUiyIslmUtksCfdyhK4RKjK3CQNmJlBcG7EotNTviC1Olv/CD
q0mCRiL0LWpXDfTuQdTPCB1wmsuvVYIShKNPtJr6LxQl8W905qFjPUlSfG6ZVRUTrwgt/w0ttBoe
NRGYckm1c6Wzp4dqlxwQTm7SfSEpjF0im6d/5jBGj4FYKG2JkKXmQQZt8S2LcfcDsUa21pLDK+2M
oympMTsHuWErPMcyor54DTZC58JuqyFmoFiC/gvlG2l8noAL8Ony0RT5xdBgEr0JGvgtHQlaqSJ4
KoyQbKQOI2BnISHmM3q6EeVhBEBrLFGndCd3saH6bZhySEltvyoPkFrgsjZhLZc+YfKSeoBfS80W
In0tT2ma8p4xjpkUFlc5jctdjnsq2CSjX2agOBNqySN54uroLI0NV+BkHVZCXRwwaXypxxI6W2Nz
8a/yQ6x2yA5OkPd4vgIMS7eYFuRWDGf9Rlx5a4od1l5qB+Bjaj6eK2cgFbIjHCSp9MKeiMBPFBCy
NMfSErxRJ2Xgfpqa2IqDb27ACKn8LdUY8WBjPkRt103mau60cCjjLREPqB3vr66o+v5ZW2VupSdc
e6EvNFApm23YamLjQDUa1wOS3joqMQUyRT66YKbsQT6Yyrupa7rcTedB2LO4wH0OmPfA0MEL8FFN
paz+ZnVYYLmLoWcBhey03pFqysueHhyY1BRh9XKTy0MhPsZZtaCLMU94WqPtOaZ3zQqrhLKC1JXH
WS0t/KuLOvSxv2qJYUs4NgcSo7OCipjNhVdTP053Wi8nFHdVq30dEQjB3QFaD9U1SektJ5sx8n1T
00w9myCMzfdl0MYTxqWmAXxQarsfFnwAgJtSxedGGrZYXAVa36uRF+w3bKZJpuQ1qn8ofOpv1Igy
Bb4FWom+PlvAXOWkChV34WAIvfMO44g2Seo3eXleGn2aL9//2pw9wNPzg+OVsRF7DN4yu5W7ad2U
o5TDmNVlCoPFUK3dTk4LbfJzAkXd71sqiTSF6lL2srRL97CGofElCla4bixG87LTF7mN7hUxrJp9
KpS5aBOKDgjTdHGVklf2iWSO4C4njElTvTISL2XhGr7RW5irRRWIv3EB27WFq1n/Mjpxin8plSat
VJ7lUE+ZOJXKTiPIirGjKVIUn9V2YM8nckMXL2vBkE12VOW05pxV4eVOsjzyCWpDzbNAXosomORW
jtwuB6G02gU41TzQeqNadmTstIeR3UBA+VdKbSfbcQ3o2VEbzbRCsElkmfq0f6msC1qtl36dWstL
g1neQV4ymuI0IlrOT6A/nF5zVhJ3py0uhE5mGXqxQ21ZbPxeRSZpsnsAw+FLYsRagx0lQu4ShXIi
bc7pIpzuc5Wa2L01JzHqninYK1/u+wQDnnyknxXjQoRPXw7ZkHeoCyCndpZUeb7rClMw3Ek0082K
T7S2wUegT7ekG9YnPHvVGO9zmntuZIoARbHAaGO3WLvmuzgmpN19hzWyL1ES+9w2Zji5apbmsvPX
HfFXq3Qu4jz1qiSVnrREr1ARtjKteqhUTKLhCIZt/1Ivca/f/XViGo2cSZ/GVgRUO0sijp/4nsuw
5gVVGWNoVwMfDllIGr8qNnLnE1gs4428zjiGyHzKbT3GauosEHu6H3orh707cuNx+uhIGgcLcdin
TEUizBXLvPtSS4Y4euNiriUGy1U9yb0Tz4NOpMxHRpJ/iZpU2JRGz7KQlpCYWMD5qz5N6PGHVD77
WQjEMpmte4HKZ2gnVTSYX3MNg/CjOmf6G2WGBs1J1BlVN+VaHJ+JiLTxMSLyXU8hQmfjsxENDdsX
5a2tmgr6eMjLSFwfW6zcxmcdaBHsIYuVlGxDoY3Vt7QEkSf5icgluVfWdWl+cp/kGReKmBQJul1i
vgp3Hf38OpjSXAS7qoKdJrFEa0vDgH7qwhnVZ8DG+ltYtNFZjy2Kq4PZagVqGhxTEvB2ESuAGJ9s
WQhFV7JoKEz7sqmWerRxCUBntimUYvT0kZv+a1uM2uSGOKawqWgOWLQIEgscCpwkInm0sI24HJ86
eP31A8nEkuAU32vmwcixdHbSVC6KDW476ZesBb7HEh0gAlPDnulybEp0OKU76k9F45Hp9QqeBxpI
xwp9pPXl3zGSBriTqGuJdHXTJVnJ1QUqw+jZxUWB/ZyYjT+kZOEEEHQpFvAXI6isv7aa3KvUAqYx
P6LLVc9PZl0jjZVEA+usNEs+mphaWrWldFHXGwHMHwBpbc6GpxXTVmkj5mQ9m3E1hBcaTd1mmnC+
ctQ+LdNDOGrjUjmRPi4z0B1cEAyD3uc3clah/BwZsvjdgEXQvIm4fZIHTnOsg0VGemomBqBnGaNJ
1hdy9N0auwkgrDU34TdtCVkbIeVN6xcNlrnZLD0id9sWo01XWYVspYYd04rYK2WmZMcuIpD3QtyI
xaeFehbozfPEbpQuEfoDPktNeReCxahRPO3l7FWjz89Bn+WjVtnS2W0b+DxUdZX2IUHXjzhO9NGE
mF5hu1AuDS1FbO7JqDopjpjX4qQ0QJ7oTwIJDRYeGS/uQcnS9aEOaUvvq6TXu+9FObQLwKpoApC9
0oUa9m0t19WmBWMnnZssyXpY216W72oq5Wd+RD4ui11NpGcIOglVv3yuNKT0qY6U2nQsmr5UH0c0
JtRN0UqczQ0ZenbE2lBfd+OYl+CBarE3oVQKGc5926RDsv2UhiBo70wYqDKtFiIWtOIK5NXY9b0i
LHtyhmEAmE5N5NXQhMTyKAMXQ+flaSV2sjNMWkutMI+KsHGHntILvpxNpUe5V4CpEGqg6mMvWUeh
UpI4hRNNoDt4K8Mmt1SRL1CA5/Rdg/IFwRzRAAtEyz/xMxoxdauP7RyMVaErT726WN1rmcL9+DbH
Gk07S6LjfkL6jz1q5RbXzzu45L/i6j1XBf++K2/+R4nznTf29//9vwl9Bj+rs0Rmd/mjzk/zn5/1
/4nGpwKe6DqT7/lbMn37p8jn+S/8BS2ld/8vziIAiiAbQCucpXH/ovFhsfAviw+JaAeBCuxS/s6/
gaWy/i/uAEsRZYyjz5I6LIV/A0tl8V9cMmgJIZX8TvBT/xtg6QWuU0BnCf0OUtMLyZ4xkkxBJHc7
1Afpfj6Yp2IjnyjW6vv+k+B/mI3TXwivj+BR3uMD7uvvMS6EZdSoRXgzi6SD/jDcxS/25Atf/vyT
L5jl//dHg7L851YwIBsLAkp5B+VgPIaH8bU6VL74Pfql/rXkWWPRz+o3zw4K8LdPTzX2n0NMkwa4
h6LuAUm57NQbVBjocbYeAILW6w2tr9wCOWe8HwQi967bkjaHm6kTZyAfQywjYoqK5jBj9DYBT4fz
AapO60DvhueSfqeYrlVA3QLGg2d5DImRUnbu96mJZ7WKMBlJXu0NExX8yErFAP3tyQWfa3gwMkx7
aDsOpDiOAxjA5qsp5RrBoRm9SWJf/ZoIWR2jPl9zzVC4AFwiZ8QSwbUW/ayRXUKtNPO6DXSjOJb4
wzhS9Nh3JanEWHsaMElK50PMJQkiKRuFZqvjnuJFc5Gf8E5/602tUuw0HtInOWk034RY+RS1ihqM
gwoEqZnwaK44RsNULYIihbwkWnL1uUlNZd+1bQ00pS89LTOzu7DLBbcyCoqhmfwtw80y6Hszcce+
k45jrJfPS7uonhAl0z632vqABmKCZmOkONHSodeV9jMXaWG+GWf6habmRIUjeQY0jWhLA58+v3Ju
osYhfiQh4Y2loAZdpJEEX7ytvZzwb5sqzZdCSsYjoEvTw06nCW6s1TO88W/4499r9YIom9IhDVsC
p4MhHQT1mBj7dt3QabbnznQFKo/6w5RsTWsbDckNePQ/b4y/h7y4Kayw1OJKyJVDQZboALFCQpDc
BPOSGsYMoLkgxM3JE2KpuwGivTbi+Qz4ADpE39QYhoUNyQtudFecbKh4bnZL7Ej+J0r57ze6QCcb
ixE1y3nDt4MDS1E/poM3nwpeRxh2aMqmj3G5V208nOmVjjb6p1Qskl0p2OstgO4FwPLvZ7gQV4BY
jSSrYK0HE7MJWvXPk1F4a2cBG0iPqpp4ZWHdlRU8ODHN3MwwvuCLknoxhS3IcPSniiDRQFdIrzGc
zwYnh1xIY9oN1ZdJqPecKDc+/z8RzX8/6AXQ1uh7PUe2bEVbt8PN62HSEEtBgTm2k26v/RjkzZ+X
9oVM+d8DXdwiwHkVPZYjUH5j0LbP42SHsMzWwf5swA7TffT2gat5Vbw3dlPuJIKDK1jzyRBO/bBp
i6c6u4Fiv7b8Lq6argfrSjS2HNSgMt1hckvloNff0UyHQLv989teiNn/520vodLA5oHO59lyUOze
zfb3oy8cFid1tbvsOG41v7Nxvt6CqXAmT/SohNqiPzt3jWsF1kPjPxV2uV28J+yD73a5J9sg6W7c
tBd0g78f7TwvH7afKQ7lkHY8mmQGoughzCXpR2AgztS5FcUTG42pctqldg4Gz26+/3lGrkQRtNb+
Oey80ANbtXQ9YHZPLkvlvpstj2q1rXV31aezRvZeN9P7G8Od1+9vTtJLSZ5uEIqeVisbMIg2sSPZ
s5054BZdskb/1lxeO2ouhQ1GHI+hCjOKHoTB8FJu20PnVE69CZ+sT+Vm3Jk+PsFefAw9YZs6N97t
n9yHv7/g5ZGtKajB6/16QPEdNMy3BP654rWmD/Spj++mKXUM7Tm2HAVM2CBmeNhDt7VV+cbqtv7J
P/j7AS5ON91A+D4cq/VQ0jfvh/wFQtQdWpa+iQsF6DSEa7ajtW+rr11kQcrPz3VeCClGQAtXd1My
IpCokTZtxbT/llPkoBhueAXqneUXC468aS0gJtZDvXxdEUsn9HXRtfLjdvQVCM1NtzWHrZAewNGY
5bNsjHaDjDeAq6HaCfVLJz4OVA9K5SHRXtNlsKP1ZRJbCPwPMk9YSZOXJeLZiehRAsQ+gUHRM3dJ
3oCiOl24DdfPgwntVt5LeXWiwb/DrWcfIzw4Gb2nNEG/mnCDYluJT5Hab+eO7ltp+FKyjbpjX+qb
mWLHPD0S7kzzcdIHh5bnFkFPPhSKzho401l67a3hKwAxaLzT6p2J+8oUv8UwPJt6df+8Vq4du5e2
HZaZ5BjIcuyaQbLXZFs85ntpk+2HxClPwMq99Zv5Jh7mT/prf5ye5EN348C/ds5cig0mwzIORczI
kXCCxNrjpKcCcNqGuae/VHLkdJG3FrvzTC3NUVS+zvLDn19au3LEGxdhlER12OyLdj1AuTyuiuWs
oupZOZfaEE9Ba47nZtnWmipbHTF8nCjhrwgVY79nAqV5jrrmc2c9rvO+bLuvNOAwOly92XjWKIQM
aeiLUuPDGLNXcbG7IWhED4StXbcsSJRuZ3UM6iZzhla0+2n0zCj2qyk9cubuwAmB0qodKU9gzN+t
0UEKdxECGWH2pZ0Pon4fgh1UnkA820W1WVQA8vFwGGQCVvBrmCb8eYqUKymLdhEk0Zufx7iI5IPW
uDVqCZ8XYdsW/hIMv2T6yZLH+vVmkLhP4D6sL994RPO+/QQmj6KIbI8vqb1Si7PPWO7Eng8gljvT
ibLnPz/fu8ryb85v7eITFusQG5okSId5CGKfep1TQJT1U8PVjH0KxsfB81J/Ws1PWaCrtja/csTX
zvQzGhx5M20r5QACrdLvgZ/TaL519F1b1eZFvCSawmyO6ISBS6lgmwFeldxYygCai4Apj1LxpUcA
gtPW0nfULun4TZw3yCgUN8hY187eizgqnIqkxVJzPXS65hQYAkwH+uo3lsWFx9LfJ/tFcJQRt9Sd
1cgHyPvi1xnIOmoWSYTQP4XttAWrYIzYQFQUmR1cBOSdESvSDtiOxdtOCjjENXPknM2OlljiSyHi
Ch2ig3ZNj8upo2mAmQbEqhux4QBzN3hTL3WPsmLObD1cBN6ycYqnG69z5aI0LlL/tRAAskTMFYEe
nCaTYCNeDTub3/68Si+ciP8zXZdKtbOZD6WK7ehh2U13ll85mic4gtNyrkreL+FH4se78ta1f77e
f7MljItrf0lqSYUysBziKBik8Ctmg55YPJCzQnLvp8fSOrPoXartaruvwFwq/+M0Xlz3gI6lOl+I
GBvQEjV4uMGuBCCdt3IQ5bx5fvdm59//EJJa01jlUWkuh8Jrvoqe+eWt207uFrOnF7/Ynfc7ivWc
R+amtE+i3Tqy+yY5fWC4w/fsO9HOjz9/z3cF+d89yMXm0se6t0Q0OA6ZdFRB+lW+VG1o2ydfi5fu
YUx8PTD2qizZcK8CYVeMfvKcHgUxQJOqEF2htqVfxZcRpxDZjne3XDLla1/+YleOUXvG06QQa8B6
WenXzHzpUzwfxmD9BZTCmaIZw4Y35a6ZAq3egeNI4kCmRh5aFD+23UwzerfG3mIcMSkutFtB9nn8
30yXfrG/GhRL0yHlu63+mfLybfBHD57Sq060e+OLXHl1/SJbkS19XYtRZ9EfOq8/TI/dsaGfZZf7
1C031lH/3JzSTenVzmDLQfGiuYod+dLpxvC/r0uKl44OFF7pES6cIEv+asVBD+S0oqyvYWAyUx0J
VoBIEmovsQ4oy43rt3yThi/r7M65rW5N+tjNg5p8ATrmtkhXfDdRlAXTeCPGUq7NzsUtrukryFFT
Ww5hKHqacOzve62/W5c95tC4HeV0ZxRPaQ3afMiY7aJAb4HygVIPxOROae059s3Mn8uXstpoyg5m
nACGPy/Bz47HTttNBTj0/tSVd3GrIgyV3TjLru14/eJ6L43SEtCJWw6tP7umhymPPbqaDSbLxtfS
HV3khhwg3y5m4k60hYqz1d0g2yKV5dQ7ciq7d/IbVTf52kc+z+6H4wdTcW3JpZJwMYn3rT4Hhvml
WLeC8ZCIm2USnUG5A/Nvl1Pq1fCalpbYIsFWkWgoBn47936UfkUbx46XcqPBCovDGjo4mdiIQfkD
uruOOAq3hLXfVSt/t+0uzuNMMCoDo1O2HbGHQ6okUV6I3PV7c5e6Q2XjLEkptrwTjU8RruGWK803
hKLfTZl/N/TFSV3UeSOiXi4d4CMOGxk3egfxosKt4OAAZd9WFFBtywlfutfsTt2kAbfRYKPjZ4v3
SLMsG4QJ0s/SHneS+Wnx9KfiofgV3unCqU5flU7ybvooXomTztZrHz8qNDJIo4AkSHwUF7WqjeFD
k3CUHc98n7nlLvY098YpcZ74383KxfmsUtFOy4Gxkrt+q+40N3+uD+YOC1L+KZ5LOwlg0O6iU7aN
nmsH+JF7S7X6fNT+ZuhLb+9RqPO1HBla32kHKiju7AHkOBo3os1rZZv3FOvD3kAfKh5hdUgHC3eo
5/nJ2Iyvwk+dotERaK15q4Vy5WtpF9WhhD6WkSgMQ3UIikQBIqV96WzhOG+G1ZO3huH2e2JRQn3d
+/NXu7BH/0/wdinTKk3V3CUyY8ZjIFquOj/I7N4nDXucASFI9T4Bcr43RK9DJyT7fmPUK7mpdrF5
iyEUBUUNpQM4+4ZahOx3q+5G0edp8BSJ31DehvGUaOW20vf5AP1ROQ3burCnwq9uiGecW42/XTUX
2zhWAEbM6BscqhnxzaBsoD2jkeXTOqrdGtElsl1vEX7JJ9HXMkcYAUK46G9qgSp57TEdfQv3NlTP
MldXvcR6MPE3wk2y9pUz+dGeYEbHmwgWQmGvX27M3JVoQ7vY0b0Q5hPymDTy7sNPtTt8kzbLFygl
5V16Y0lc20wX+1iexIEeKyOYD5L7PNvqPfiem0fStWqheh72w14yoGdF7XmvptuzkNOh2ucBeJCt
4nbHBJ6J39sU7TgntssJY6/ZKW4sOuXK9lIvoqiwBSpuZYy85HZ0l7zgYPhYu92uDJZN7bbb1S++
5SdpDyj1RTjqpypIPuGv+2LtQju+Y/W7kx8dKd9tq6ebJ/SV4OXc0/44HT0YBWvNeSgL2wl0Aezh
Tnco0nJAfxbdastxeX8rUrrWBVYvIiWklyqxOp9jHbl46+qO9Vi/KIUreekxuXUPXNnbl9IhSP0L
ejEzyOhmXrGzfMzugtyv/dI1g9XVXd2OH5dtv1fd5gDK7NgH4l47LcFXSCSf/rdtcgn9kKMz8GPi
IRQ/24jeTyMYPSsQtrduu2vhx6VwOHreQw5OVjqA/7XP79UFKCo8J05tAxFzYqI4wf8R39iT0rVJ
vTironwWYTIxXBx+r01/7Y5njJ0Dc6+Hrb1TYjff9cJTHORsocSOj2cVwBtf9FqC/97f+bBlYwHF
6/oc70Qv1bfpcd1Ov+aDsdGfxLfqWQg6H779U/7zz5/uWvXl0vspCoFWtyqjAaAM9N3zIyIZNC4e
kSchLJb8+8zR74FW2bKLc4P3ErmhY96Y5ytXwqWPeooSz2q1jJ3Zqlc4nATerdv93azkN0HKezT5
YRb7pUtN/bwkYQFRcw1W3ySFF21EIraFVzzCTnXgbXqAGzYQJ2yQE2yZEw4O32S38oFF32vHeU+L
jPTLFW983PdX+91jXRxAqpKsffrXdoXS76MV+4LV6A5o/6HeJpvCBlYfIIGaed2LZFMQ/VUdwvvB
Lw6z1wcbMumt7BqB7C/cEtMm3ka+sb2xFM6r+3fPdnFerTm6Wep5k7V+tBkPgzcE66b2skCkXxi6
1rG9S07qZzCIxzjQA9NJ/D+P/F4B/t3I2j+P5TpPcIlrqQxDqEHqcUgxw3ab1AEMMQt2mZACHevK
7rFA4/a/t1rwbKdJRyTaDl/k6SmyPBrqBuYNL0Ptyw/4flCJqBvPaPwJdH2XIcvtq+mXpkLx1MUN
VtFOaCOb1mbuNvNkwzyKzn3xn0MoO0YGruVFU9xiOEU9oJD76LFqPJh67S0frXejxN+98fmC+rA8
oUCX2qgx18hP+Pl9E0g+DSJv+BR5r1SbgjmAiO1Lu25/a6dfy3/fy/IfhjyjKYxMZEiNRm9lx8GL
xHfGW96VHaRCnNgHLmD/lOgGd27toYURNF7vfpq9OpCcbhvbT3/+3NeO1/cn/PAkdZMAVT9H3tL9
epg8PVCd+h5Ohzvb8haBYWfaGg/NqT6mN8xorp2pykUchzeMgLwfI9bQXETUAoTdap+UMIg7IDhI
Gn+TWHmFgyyfZ6qgdG7s92sBv3IR3olKHY7z+TtX9uQVd9mucrbagye7ufd0a+NeK8lcmlPGQ7Lq
Us0gciDQQDquna295cO+j72VLyyxkU7C3bid8WJe3RbI62Z8HB0V1qZoyy/SNsu/KNi3Z654Cukp
+CV4YLS1p9NAXN7b/9tnv3S3NMYoR2HHlA7rm/B5faaxRTWj/UFn5dsIHOG+Ltx4tZet8jRt1e/N
6/847MWRC7q57tvzt2/d4hEql1tzqMXno15ywKhxraUU8iK3vbXYzqfWb/b2+1X7YXmnRU/lygBO
tXJr/wyVp6F5yOgD5vaDhhqPW1M2t/vWVWPXer7xktfGvDhBMabu0hzdwsPyYN3TXysgY/1AnHBG
Z5tika18bTkRM+Nx0Y9JcqMYe23Qi0NsEpQ2nDsNVNX8VdJerAQkcnrL1vNaGeAd5/RhGnsBC+J2
ZBo1yS6gvByjx9rPjuqTCO3DkV7+PHNXQr1LY6N5ntpKR83xUC05JiQznrVNjK50j+iYZUZBVYfc
JHN6Y7hr8dZ70/zDW4WGRmUqZbzmxYCXdDfchS/NEc0x4lp3eG433WHdJdvWTn51G3lT72Sf1ovb
f4qJ2//8ytdOw/dk8cMzKBjfr8LAYpl+aW54JDFUPqenMy87mFu7/oXY8GN7Fz/oj//bgJd2wTAM
cz2xGDC6s96s8HmAqkHKpdgYqWo/5Vf5KRncOHX0H1FYu9KN7P0aIu79/vnwnvi95WtisoLuxyfU
T85z3H3K7ye32K6/rF30VAYjC2tfeWjj6WSmzX39qdr8+aWvbI73VObD4H0oqQOKMuAqRZiH42Pc
vAydduMsvZbXv3/aDz+9maymnyuWkR7Iu36beJUDuulcGqV4HX/79g1rbW/1zjFifeMue08JfnOu
vfenP4yZl3q0jDNvxFwe4vSgghMNbUTYXqK9fCq+NqpNsdGZ7sXX8NXY9Yj01C/JVnucps1Y2iBu
VpqyCQ+ZHOdfyksOk3pnfq81d3rVe75D/PDfGbH+p8526QVcpfhiLwaPCgDFy56TG3fJlWKNdFFI
E4bBsoaOH6trn8Paz42vc/8YfRFDFFWgpAZ/XjnXWoLSOUD/MNGRURbC9H7yvSWP8p20VXxZs9Nt
Cn7UK58V2daftaN5r9rRJ3TVba4Uyjh3AEtJEo6VL9AnTG+U36+l3u/H84eHWS0hVtGC4GbxgM6y
vmJHdHJfCxCvd38qTncfe4nf3Ng118BD78WUD8OhRteZc81whp14CYnH6se+Djhfd0+1rTijRxDj
6rvRZSqO0Y21fS2EEi/qZPnSqYKx8GWH3TnRkG1Z3CS4QdzFo53srcdxPwTSXv4iPwvH5CS46kP7
1u3jr/UDCRkVAN3XNF/83O+KY3s/e+FejW5s9XOY8ptdd+nMpnajjmlBzzXYf85NcmRgPzJwuxR2
oTjeUqx+7y7+bpiLKGmwWrj0yLUecJPfinE2op0jHDsh8TLjDQUd20DGTJy32pkhKzReCpLZ7KmN
VF/a8amXBQ+Ssg3DV8+GjZiwWAEQ99l3o6gRsMMEI+8dqb9LeoxtPtV0cVA3fEB+1lYy01nj76ro
F2h3laR/4VwOLloWqFxMm9T0LfXLmHlTaW5DFDhymon5CAlgk0bQ3mwdEC/Qw3n52qbPLZYxuvhS
TlIQZ8jkIVQBhXGXSWGQ5q9Zc59BE1NE8nu8ZgR1pMysJc6ft+37KfC7KbzIn2s9FqUBJtpBelOR
XKhd4TsE+/ap38lDULyJIRJAXnXjKLq2L8WLiK8YcklEX5GwVvg+t24uzB5wDXuh55d3kBVP+rzp
jrmO6hskju0gIFjBH4EXSOUbefv5xX73whfxn9i3hobtJJumRXUF2wZkumRj0yNgeGNKrxy44sWB
O08VtgULU9r6o7t42SYlAoTy+F3w1O1b+njOSvGo3QvPwH9ujHnl4hYvTl+1mOK2jAai2mDxkGjd
S/v0CesaV9rBLw/giiw4o/x5sGvHnXiRmOZxPq21AfsCcuIz7MqtEs3Py5r406K5cP0oQMDzR/lD
MmtnXdD6hBUvKT+gDttKr2zqaXASEre+/aoCDk2QJaigr9x4umtTcZG9/h/Ozmy5UaXZwk9EBPNw
yygQGi3Llm8I2+0GinmmePp/yXEuvNnCnNj33cIUVVlVmSvXB7PvSoSjBxJ0OFzshBs8XZ76A4EO
zhSyN7nw7yQJ2Kj6BaT1ktU9QZLL2RljTM8wXIqhSBv0bGXC3yfVvyabos17qioQM5IuwGdR6Xut
Xjptbd0+nGP44fvN4MeOE6tFQcagxImcGgHn1VDvcfm1l9xGe5biAh5m1u/D+fCqgQcp/3xQRpBg
a0e8AaxE9SiCMbPAWETZgjHupNGuGf/+/pzHgQgPuq/XH280tYxM4G7wXeU4FO+VNzyHJ8VK39XX
6dq/JStf5PuO9OiTzEIQFNhNlUkYOdEBQMaHL7YBq0kTHCZs0zL0FLhSAMyis9vyOd0gu/Cytl8/
1kTiFWehp0cpMeMiPLo+CqIBtOY9mxq+Ked8M3r8p/CuwhlHXNe/L327WSDi6ngk0v1VB4M54Ipo
Tea4iewUKStql05s3hQjNGDUsnIgWXreLAhpXUwBvcfzYM3tavql1St/rVvpcWEKgzcLOkCcdVIK
Byy/hUqB7kO0XcCC2eJxsPp9Bt5n9KOJMYsbUQEv8jLEBEzTN2H4I50q984r6lfyDo+jpvIvKkAs
FnD3u4fo3i68cVMfMq/yiElsZLm2/ba1AL05qBs0N3kgdg9b+Jj//mLfebsHbzZnP0johW8J3Ml9
fJXX1O5ZXeL1KXASMFClzYQufSCnURRCt74uIdGTgramh7cQhh+dha54C22RFbiDG1jXAzSpmPFB
OP7+tz2+1mNUZvFFGUiFJneMegWxty0bOC/9AVYJ8Nl9vtVO8FHc9U5m1u3KV358BMEDZ3Gmqsta
hf0uLoTXyU/eYLYHcImt7CYneIJOW3NRG5P3rRPfsrUDwX0GPRr/WcihOKgn3P2RlRWcks39a8cQ
2KDh4T8GNXUWWQCtGRPYSWLuusjYDafWzTzhBZoQM/HRWbspN9SsDclL32GyuGEd5bKWx11al+os
yIB3OwzV/TwlCZZWXAoHuDU4LJXbkXjRNlq50d1f5NEQzkILm9CAgc8YNvWRN2gpGOmw+X0GPs4Q
YELMAguZGL4lMW5RBTyPbiEYb2eBM+pDINwy6oB0Rgqz6y3A3yRg7+qnUDxrHFw5bOW5Hy78Jtjm
6b47oD2xAwLrxLXOJFrh3+YrinEYMuPAht7eI8h1bOBxx9ZPv//diwM/i1cgZYWU3qNtZSFFpIcO
sXkXgk9HPf+3J8xl4RkRyhKeZPdsEJxPTFEo9WyoYKUINqeOrjGoMK7rPb0L8XeuEU+rIU3glILv
gAZQq39VDrgDnVs3txN3OkXX4KndQ01Yvhcr63Jhu5q3/MB3MKEyS+5Jgsrjcl2yYJU/fq0mEO8T
6MGcnTf2iLDY4ih2FfTqY0q9RKjPljvWRFDT/6x8oaUxm0UWEsRiLjKI7PB+KrHUidWAypnKTo4L
Z4kUm+bzT2qFu7eH3dkWjzVNUF/c1CvLcun5s7jDAmnCwtseRRxJH/6mT70HXHC/VpO4h+RHAzgL
LVzIwiW7Ylh/OoyH4L13h8JIj/LzcA69ATb+Dvz70fxKYM/28fuALhyrlVmYCeRwZNUET4QduYaU
Co6CXuECi1sc10Tq90/z6KXm4QauAvB0xJDhvvuRbiNR//1PXxqsWThQKSx+ghq/GwyT3vaN3jP7
qAKt0Pz995d26rmIvWQ1cAZGFeYNMfKn+UU9wQop8EFjNQKf8xgnt7IDcwnWpI4LIX+uaG+6kI9p
orF+KhVwkDtVAsjJsgX/K9Aw77RO1ME5NEvui0skXfLu9Pt7Lkzp71zTj3sIBzv5WLqPI2RBz1gw
u2r14vy4OqTAgB9z4sdvM/BGz8YAQxju6ZUci6uAup5Ajek9Oazdf5cOOHPJOFCpHIG2GjogF8SL
Z2WrvI5u4vFATlfIu4pEB6j1gP1TDXVkmn4ftYVYOidswcUDxngsRq11UbAonjkn3XQfytrPL32U
WSSgQU9GdsD5RtGQm2IlAw0b4kenrPz1S5dPebbuGwbICjmh90okrXWuM/rBmGCIsdX0aToHNpAU
HQevorVi1tLcngWBAo6sVQILE19hdtyHtINBbUf00I1OgNbAlsvWfGj6Vp62EHHkWWSgba70bIN9
6H79gxZr5eC08E3mimqVHZuag9uZP8mAw9IrUxJdusLHStNWRNXfSocHsXIuqi6yHqboiYLtxSsh
9JDQ5BR77SU/wifb4TzplJvloYEICxBzg0W7g2zHZgRlFqTdV3XbWJ2uuGvCr8dVUEWba69RnlEH
jdzT7RBgwe3a450EGb3gUm47H7UMg1qR3XrRXt4Mm24DUL0JtTQkR9Lt90W2EOLnvaggyagtN+AG
WdOjjG4LuG/11GKwJn7//YVFPO8lBXypgaF3gRSMLvjMHgYqOnMMzr//+Hch6NHHnJ0VAIlusYHg
16f0LfajdjsGjvLWV9eANyOkx6Fx6QCdcFYetzDr5/pxyshMrTEjrkRo9Jgs9URIqdecO0Ugnpkx
jpeJCpyBif6Ya7RW4lwKJNIskDCtzCbNvdxYDR/vQm0PvN3LduWSEnxPHT7A9Uvwhuv97y/5WJ+O
KTmLIzIPu/oyx+OI6k6aK/F/wWCLc0sEul4y2GJCjxJOZnDeT+7AC9Hjpw2buGUEVzi9Tj0G0sHM
TGofMCBdSmB6yIESEBkCfHWJYiS8CaauDsdFK2J89GeR9iYK7xlSzJDkV+Xr76/xuG8PrzGLUC2j
BEKh4FsRf4L2cdT04qzYsCEy6+1gj3p5QVEUCTr5OP4Nb+N7fGhgvHNtjr8//7uk/2BqzgXnAHmB
QgRbKH+02Wt37fahB2zHQTQlq/CJh8TxpwxBWX6GQ+1/PNzOpeZygxQozCxReIGgTdoWnmInp3IL
9g5atpgbu21PrRNYv7/hY1UBLKLvQfzHyYNXKk0te+wBnH2Fj7ov79pL5ZBzvJM+Rj9wCz/aFC7k
hqj9ODBX3f8/OozuX/HR6M5OPVozCJMY40CCTqMN12M+AWPgKqkO38WIWhmMhSr63y4kc2U5F+S8
xqU4NEYCLPWt/ilIb6N25V9+H8eFPW+uGS+rLlCaBhMFBq4ok4Gm13Zn9I7RtcLp0iYzF43DfQkO
aXB09DlTfJ5c/hmOlpkDCPjL/ZCNRBgU6hTqcfSMYV145P6xnLccN6BuJagsnE3EeQiT5KonbSH6
vEh6nc/DXdH0Kzv6UrJlrhOH3zIRQfdFQQTWqaR08wvL27jaia6gma1m9+pzUB3l6jrk5oSusNKq
zio18uqlqK6wykSL3KtK3FHxuqBCaVIyULDJ4VaJtA0uhZLfS7Djd0dn0PSQ2fCoISrZtqztCI13
Vb8yyxY2yu+3+7GaAKiHk2mK4+J0aMNnoT1TeJPE9p3RQ1a+wtJdYa4zl0tmAEEi5nz2Gl3gR41c
3ojbvZ7ucLwxfp/OS3eFueC8aOROaWDB6UedcuoE8ZOLnoG+bqVNBmgI/StqiZEMkYW6zK2Js3Mn
wXyKOTY82nOl4lBqa6eD70PUgyDxvcP9GNIuV6WovWcw2WQrUbRSsXZfXKruXNGDHAADFo2G8iIe
eHR4xQQmZE5NJ7vYy6UjQMAQwQZrasw8vRvVtFiZkJCyG3LIxK+SpDas+gjBb0IwPdqaamUFDLQh
WmNeOjAdRCcGPbRrTQ2vlRqhaMn8F4teTC4mcGrfEQXpP3iyCqKXxzvwGk0Aj9DtYPFo1lRbnxXf
fv8eC+mH776AH4OQAvUhlSUqx6xRP8neV+/lXu+QlSPRwsIW7ielH79ORQqzrQA0zF76ZNsb6Be/
/9ULx9JvecrP361h/JyF+HRTdkA9oYg2WkH1cNWiamH/mGvAJxn0TpDTWH8grhSY2XPvCR5n4eIB
KtDaEeB+k3w0/2ZRrxtTwig9cp29De8OPdFLl9tkLrEDG0lH7ZiuLLmFY+lc1C0XYsfVYoLBAtJG
Tm8KQGt95/7+JZaKm3PltlaEDYtZhAmEW+yBg2skXOpwjMo2tQtV0hZVAAszvt7kV+iWvfZaO8ll
VXW1EBbnkm4eAKNILCJkcPU0M3CKE6/5VvVhXu3e6yuaETuTFVmQFWs3ZeVOtJSWmgu0C+BCETsw
q1O3twOncXqfXOJtZqmm5Kg2LGXUT+or/3Ge8LODFIWTfR3mWKJgrh1UL9lBUiQemXOqcwb7oh3p
+fdPubBYv88HPxZVVBc9yVRMejENgXXCZildfv/lpaDPz+LA2DYtODgI+lzX7RKhQUI4gv4lOCgC
3MSk0QINxSiC55GVQWtEJRzwA4lBZ0nW4Kbd+qUoWGL/d+WvWVh433eCHy8awHMV9v24FrbmYDXn
bpftvloMJm+qm34XrRy3l6bm/ek/npJE4LwDGIerM5f4LA8M61hYfTVtMzAnazFzAetZWYRLF925
OnsQWf6uMrh31IsemlQ86H50n3EKtGhJKw/5/lgP4tV3lfnHC/EFz2nKXWGXu7zVOPeHhFay42+i
CcWhg26heot2cCd8Sh3yrBwZN9J0iiuFtvIXLNWf5oJsKICg17i/JqQn6EurjBi6CXSjGmsxWXsc
kr9vaz9ekaqkZ2sOSbKktqsMW/emSUyYjKPNpwUYd2VXfNztomhzwXU9wTFXGTGSzKbRg+9Php4a
D+1s8NCgZnJY000tvc8sdEzMlGoCj+DcNhbkJyWMwWCpfqxPa2qj+w89mBPfIfLHgElBAOqGggfI
XqPjdHwad2vC8KWfnsWMtk9AcQdCzReUZ0G89qAUJ+goP5TRStp9YYHOxc9g6nQKM+IBlHO6cwBv
EA1ZigodbIYcrOy9S/f876zNjwEap5wwuF9h8EGGB3O1eI9SQ0Wq1xNyQNz3HC4YDWxzQj3M4Z9Q
/eU1E27IsQZ7I/v3eLeU65jrpHlJEKaBw9+QoKAMREB2UFIfskcFfndgw7FX1SyYaxEPAPA4Xfuq
0o0MR4Fsp9o9VAO4+5Q7xoeJ0p/f/6ClcDXXStMgDrNywB80PfUmsy32vBWfHM6RJB39FNbKU5Ym
//1w92Po60hmAATFlamlL6BD1HTLFrCYhp/gJL9VKtXFbgMkC+53wNHCGIb3CnVDma0yXtj3fNDj
ZE0r+bgNQdHmsmkmV5SQ15AjkAb+CByQHd/inBogyWx6CQSmYUeEXSycKNFlHCrIFS51GQeMMq4S
u4xFB+Y2yKOVObmwsOZK6a4sIi2o8McwNDe6Fu1OPGzOgSRnYcUZrWiPFk7o7Czy4LYKCGyEEAfA
3TShaiedqwi5npWtYOFMy94f++PbdlMCu+8S75B36EbiKrC60aoprRUCF04Ic9EwMHVMq903GjQ+
O6U/6f1W2PcGupwtqHWQ/vh9ii7MUPZ+EvvxFoyGbGqm4jG93b3DWVq/tyew/lpdbulsPpcFI5/a
i9z9csfDWOoYPlEjPSSebCqv2Xv/wr8qcI6ETVG444xUA79MT8wQDitrNa6lOTC74AALnuZdf389
qFuS0YUtuwZQfElWqkwLAfxfomAiAJQb318PHfnVHscBQ0UFfWWZLB1a2Vn8aKaQkVsGx3xw2wEC
GK65rT7BFN1SB70zJ681lAtFClM6pZvf58Pjjl8FpIl/TogOvPqiuN+X+cFUERg23KZgdKC3eKKP
KDXxm5qYcoiEaXJk7sGSrjx5QSoIvPE/n8znLQvmLJ48fqLfDkBaYLJlFL2t0BEPqc0Y5ApXDLyp
tksuCeyacPSy1o4pjzt58N6zaKHFoUYTOFeg6ha+Ffiaky0aAQLkU7gJTHpLHLrrdtDImmjeyc/M
aap1uGDvyFa2i01nQLgYfa18g3sh499HGnWuCg4jTYx4AZFrMHIzt/vtdAKy0CidxlszfVn8zrOz
Tc2JiQpYGOdne+017zGaRu9jKV4DszJgl+wHtmSJNpqMJYi4VpbL45ipzrXAPMiBLBknwVdj/i/T
QnsIUCV6z/LP30fu8XJXtXsw/RHNKDL+USFj4LRDhGbMxl9TbC4cYFRtFkiSAX6mRMSFLff5dyTB
sTJe2k/BRr6s9PtjtYufMUWt2AErxOdrQIKN1JNuvE9Xhm7hxKLOpcBKBZfgb11zDY+Dd7gFA1uB
7oOG0UGVMcYvVY/CtYT8Qn5B1WaBhzZTFYGHjrgJLTBg9kaJ5oE/7BHQ4smbkOf6hFN28zJ4gwcO
0u8fb+FOos5t8UeFYQN6n5Lta3at0MaB4+inbApm4LYWu03s1bba+2s8WGBzbXBfCtxUjRBudGcG
Jim64ozYWQGSRZhbuXs/TmUAtvTPqdipQKZPcYuSspp1wEODmdgkVb2ybS/cQ9W5oFetZLjKcZiP
4Ts8ohirN2DHHBrP3Jr4ZCkcq7MAAdoLjbquYn3lKTyjikwuw1/xCkUSMAVgX1f3XkLuSL18N5hp
qlMz360yc+6r6tH3mZ1KEpH8n6xrwiXAq+1JOWSOZuUwIkhshVi1Wa0sq4WIMRfyNtxI0knsoLdC
MnxiG9DS92rH6Uy+Zqbw+IQFBNM/J4JClDqk/F0BENgw7a5BEI3g05pBkcTkRg17Q7Jym1ycFLPC
OAVMaGoVhD9leBpjM6jfO0U0FBjgd+GNeWXG13jNo/PxwQcpuX++lRhoUiqG0OHmd5ocPEPdNvvT
afao2CMwqr9HhIWPM5fiihmnSmxQCX4AnvS7TMrMSEcCLyDAqTu9zLRe//1BS/FuLsPtIz4IubKb
/MggA2TFCQBszWsamB0kkZkJC2tTgCFlUelF7oqT2fe3HKhLYW21LW3Hc1kuSM1NCpTt5PeBNxTb
jrJ6Dl+X3GLRKAjz2qBGi6RTefHoZoFLPxH2u/ArS/0yY1emz3c58sGqm0t3g1bJNPjyw3a1vqBP
UOdKYg7TDTT2SPDJCBYdHNjUad+V+6R9o1WAQwOIzsVrFttBVRh9Wj0PY26ILDo3q9woqXImKQiC
o6mNoVWDQp8JFfDTG2Q6YEKa4krmyDDN5bItQN5WRt4HVKJyHhaBrMXHl0b5Qzv7P37iWTyLWSGu
xuQOAN4GHv83v0Bd4SkGtdN9veFOxSVP9CfyvPK0hVU/t+OOtSHn8h7sD3BoNyxMPQcLdV87vJtn
wb0uekeuF1bVcGfWVxbLY9cgBSTmfy7JggtUDgAq2P2i+5u/NA0ySXl+4EPYFKbPDQC+XHgUJRhr
TZecSA7AvLqcJ1Ya576sTIequsCWBKACLAEY68qyFQpQK0R6RkYDXvkdNUux0HsuBxFh1JXIErs9
beWVNfgtoXs0/WaBUlUSwIOFAQygAHRLCJERmO1J2iREQSbioqKDp2mwLpGi6Xjq8NGfhNmXRf0H
Jtd6mH5OyXtXcA4Nv9T0JeeQ0HIHkdFrcdOSF4YcOrhcw/tYewoSJ0FWP4aThUSGbYZVLsOjuoEA
LEjNinuRUchhpfwgFk5ZMjrDnoToCy4nRhnBWC5i9Cx/Het01zNOqlkNQBkUPwdHHE3Id2i2MJTa
ktHCOxQrJdIFhRWMMP75bZlYqRKgUKnPIhfAmcyZ2+QmErbXyo2gu2NWipoLUV2ZRXUiU7mrJJH6
KgT1IgyV9RAYjLBAaza9aP3t98WxIOBS56LqGBMqHST4O/fmsAM3BcDwv7UDDaq04R3svY2O+iBA
7kbnEF957TkLRCtJ0XmjGEA89RMkL+0zc0cfNZs+MsAunjz4aPT7Fo4h6sqEXNoU5lrsjuNEMA6w
oBCQk/wDluJb8TBZ7N2KKHlVjLZFIzx6ZQyOmGsXjYW2NXWuxJYCuWXDkbBICZfQ+zcnEXBrWESH
8iF+KVUzLA8TdxnKz66x2VMVGFTVR/VV5IBub4sX8FcBzwo/u2AyBVSt2Njuhx2lRpSaGZJ+0o5E
8sqNfelKMld2Ex790IyAIyLXeFU42RrBmMCdEDYLnNWENw1d+xB81ze2WkuJLMzQuc57KttyTFg8
En5859QOXXnTHNeup0u3vLmgm9C8SfJ7m0KPBgsHt29+L5UYYbf/EC9Ik8PMHQ6SW7qVLtop/9uf
69SYjhwstJ1iu1blWkjYq/IskFNZ0Iq0uS/2k+yRG1hDDtlxLmcmXr9ND9kOmQ8G3m/ZHxF/yu9r
UuK/zU4fxN9/ycEBeFbx+WCmn5GLyGonlr6WTPKR992pEORWgSok4nQugapogkcB170K3DmWQq+O
G7MG2b6oQpNHFMxPNDiqsV3Up754IhJQgXliVCg7AJ2oC6A+heN4DEr45Gf0TxR0XhvSPcjSG7VA
dZ6UoP8QGC/zMJJOGhyAalw2tcDIKmAo43o7Adpd9YMVpqE1wOEzjSwBMOKKbc8Mp1G91mTYjxS2
xnNmNYLcHMHvgnfzzE+7ajdoTxWaPQXWhabNanM1QuveAajwdlQNhn/Hlme2wWB3avHexS4r9QaH
15XUGyEiJDlgJ7B60H1kBWgmaXqjWmnkyt+w0Tbq2BjJxFcmtpuktcvxhc1spkVOvVBrYqQhbBGS
PtZ5eozENNNBdt+HWQQzTTpA5xQPoCu3idV2o4fDklq7wGV5oiS/BWG6BbfzpSepqSX5sxSNDrDF
t0hLjbHJPqJxOLRj5HKa05XwPW1zdtO2mo6GB74hfhnXMFISsQopT3I4KIEp3OlNISFwCbKVT+AS
wOKKvyWJk/EeCf8UTWeKcABiVVGPiIrom+tKj1ZdsUdHSgdA8qka5LdGFfZarRGnVjo5s5RMJp99
xlcfXVFlsGWpQDrItREjCDctQJ2YMTdDACRdJgSZIqsaRccoUr2vFfzLnpctKoIdLiB4odHfyjVY
XDP1ayTX4atU5C8ke2vTtvelRHK4UTKLPlE3qUjfuIamm0KQmtcogie1JuZ/p6JypqGBv6RF2qcg
Ogzdcy0foqgxGCAhSpu2sJPsN/DEx4leyaNjVBtJoFlCCPC4QQKP5hlQB8C4V6rWoULj1hGAraek
omg1+xOIOh8fBbQTR1sSuhnZtKU31ocGR+EoCQyhK80Adk+jDs+8aNDZ1oQ3LaZuhDgsmxnjjPCp
bmNf7HyWGp14grF4Km5wEYUBnMqc+9GPGkhaZEeqDSSwFQskX8EIkis77cCKyAaoJGvWrDk9AIE6
ZatdANOQDHUUWKEd1Sk6awA2UjSkFOV+SJ5KzFvllbJAjFXgWz5JaucX9VdWfY1Yc2INOAb/Xo6Y
JEJ/btrIURPxBeU6dIgpuJIwoxmLBHI/NoLNZ2fglm5EWONcecnF4xRcioEvXCVnDzAbOaQ1t6v5
2qpA+XJpG750nGqHMvKJ0znh9hka28bhbUqKLV6DDqhNMjDuaa5BNRm91m4pG0J/rXmDEGhum/NP
AhXPYNoKFzUYmk0GFC4TmYwwpluJICmBxVtmOcBDOYysMDVEFLBqeD0RvSxYQ0xfhCoyR0ouMCkd
KL55BDRtpdhFte+nqTJUhXUVwcr6zBoTAENqOxunl75CgzpQb73G4Cyqj+G+u6VUxqBmh34AQ5eB
n1TUI1UeQ14OxAkTopDVWgymipTGNq5naBoFEGa4jByxa2UyC0kwCqXBR2Irl6vMnLfYe68XXF8K
P2fyEP6lO0Yxe2RVWFhGW6AfmfffEUGFHP1cgts9rzkkljS7YptiI0RQtGtyeQPJ/FjyNPCz8GkY
Dl311ZJaB3m4pU5SXVR8dTlGtqg10XeA1ZHJhaF0rNEIW5nZxGoemHm3n2DhqsaVz0SpmyHZH7JJ
ZtSxdgkAFzZ77IYCIz/xbQP0F5N4GODBqdIdMk9aaHWtXvsKItuBRepaOfYtPEzRuRSlJ7bXmfQN
ynxVewI5hO0/ZC2QAGx3wrdUc1i6AUFDanUiG21qcB/4n9XkktYoAdZQdW4wOEgZURAQ9B6O/HK8
H8DhKXx20sPsXHDHGJ5XudXiAhNWtspt2+DETH+jDC16+SeXwb4D7AsFZrVJFz73dbRhSOrKUfrc
kgqGtEnBO03mRSh0VE3mqH2k2AK68CQNBOBRdhrsV53Aw+w+MZquHo0EDrywKAVmXpAQBe9WjttQ
uCCSxxRYIArLojcJpYRQ2mq4X4n5AAsKpTQkaROxU2vkRYknhG27q3Il/uCe6tgeJStI0esnG/y9
PAu9ZeYIiuKgGQwG2qNicHKsY/JYYSMaTAEFSow+pPA4SLw5Ka3OqEApKrsGoB01RBCd3OxvOsHb
BW0f5xJMhgQgNLeVE6MtwKgj+XATm+4wtqC8gayA1Ae18tQHSi7hYVcGkl1vdZxXChYTWZWAmjFc
bVo8V9WMaIhbtFhg1N7jZN/AjjbBtWhAD+Yun1whwV1S/BJYOA2IJi32hH3OJkYvkAloPUW2uAYl
lvoZ1lGO1PihaIYR+gKr7iQV+7K3Glh2iUgEAIyaAe/UPk2nHgIf0p7RipkHNch5uQW4iKpYXQy6
gPhMKeJRPtoyWs8bvjNaOgJYbXbsm0r+KCBUtLjG2PFXpyJIoJO2QJyC4AWiWYDtOLfQBIPnbY6z
tPpSh89S4Qn3UKHL/a7It6hGhdleplYNs21kqEW9UIyyRJy7MeNTNl0KXFrEzuwDl0dPW+fk7UYD
+RM5vtcp3KL+KGJxTNE7KFK2ymu+Jlc7nPLA7R2QyVe41uqqDHGI0HNJJTfEFy1D9iDiFpqWcesT
YHvyukY5CuU5Q6wmS5tGj8B8xArZBlsMTQ6yirwRF1lElt/Vt6i24nzCpCWGIPObsEm3sKLy+vvg
I6OrDondgRBaTaDiFXaPQF/iWyBz046jB98Og6s6M6f7FFX6vlKOdWtorZdGrcmPlUO7PjequvIl
5AFkkLRFoTpUrc8zT4GQbhv+HWjlnAbozm/7oxAzR7ScGBUMQuEyeekU5JQYT2aAP61gMTkOnC6O
BlHJbhgrAeEpl8HoLOptxyuFoU0UJytuw4evnYKUUScqOFSxDQ57OJRFvGLTbMw+ph4bPlEEk2Q2
xMswQ9YKRwxlm4odXJgas5sEvUP2H0lLdqeUWL+Ji01AEdFEXkyeSFWbz3Gt5GUnqobDOLyiXqxX
YmOw8A6ss8HkwWCkhWhEkq+lEnTZOd1qUwU8MSxFsLHF8lM5NDYaK8GPBE0WuQCNyYBPZqPXPFAc
JnhnkTJAtk2fNE9TTqCcOlrIA3x6n8xoBApyUVdPde1IWeCVmvqXCqFg9oQ5ZrkblOw7R8BhivGp
pb5y+HLAiCEz/9yi7DQ56hOE5JKk6pqyheC7wilkqt8oHR2ths1Tf820N569ttNVpDjWWWV6moBO
5FqbAtwBf/fAjeBZiaOAwcvkPPDCV4/+LoMFCAW+bx1Uadmhistd0Wu8LuSMK5eYsUy9UXqbLxw2
I5+iUlmR1sJC915WLCbA4wFnrXPZGlKZ6OieH8FLCrdVng3+IDeA4uVt5EZ09HoYbuto5j33BbeT
WxptBLa/FdjDN+i91JyifucmYuVE+xpHMFYLYvTylcg4vkOyjzx7fATaHVBOLvtICC4mfQb43QDH
l74ymxTyLdp5OM26VcBsc45sojJwgBm9wr5vK4qMQwcccfo8/itosFQOwZqTALVX1DeWKjikYdrJ
4JMjWkIlUeR7bM5bAeripvYn8hZrN1ZCqNgriRbpCRZ83gPqCURBYpVIMjVSYzEVQkk/wmYH5e5t
M43AO6MVS4+1LvLHVt3UgXAoldqXUHQLy2w7jRpa2HAZqAM7DYlZcDmGr2Q3YlugUD5RfwwzO55i
Q6IvrCi/lSOuaVy+zTgsKGRcifRFmluEE1KblSDGoxPAqiTJmrrmwMetwQp2xH80qPWqQv7EcOcS
5in18Awmqp+J6XFsQ3QaqPglAH/2HZ7ANxRu7ynFoU14aeriRgVtUzTJNY+GK4/8zMgfq84f8+gL
3AuwL0E+AyOrpwH2RdRvMgbNdHpQXkKQMTnMwKcWLBGshcRKyj0ibFFYfLNNUITmbKo5Wfqk4TqA
s8Z97Yql12r8hsvBLsPuXw2YJSCIX5SucqsYYbeSTMpAGcq9D+xFpmZH0Dkkcl982r1Kwx9MQhP3
McQPI8gyq46IGSSjGVSfsgLcuPBV9NakVD7FQa4ZYp8TWJ1pv2SV0TlQqfNnQT1lsZkpcCRHqruA
DcWIXKqQ3wSJHLWAA5uISVyKdpJKpohxKKEOhcnLr1OUelQtnqsY6oEm2/CskbEwtEYTTSqZiuYp
OCcKnyQ0EVvb5E1UMEhGjDYMgpHrNmVsifElQHdt/hoJpgoDD5bxVXaTfaDAWEtGCMvw/DYIr5Lq
4pQwjU7SIJPBefEADmoTeYpmSxV2alxTttLYHadB3YUwzEC/EdvkJoNyb9viSAvD1F42erhZtQk8
U3Emav+ME9hOoHQJrwF1CGANNdrF4yy0eLIXq3cZ7UtqTwBGxNWut1l5lyBzCxNM8MbaxK4UTy72
iJ41dpie+AJ6NdkTD2PJEeunbE2VBbQVrEJRNTX1LYSlTg0yNu9KqEEG7/Q5gjChuvsPZ7ytTNcR
LX1NarRIOoEywrklFlS1DwRbCnaqBkCRgZtOiRNfy5idsm+FDLFom7Zwu/0fSWe15DiSheEnUoQg
RbcWGcpQdmHfKFwkZtbT7+fZq9mY7Z7usqXMc35c7ZPFFCyyxlPIgwIQHtrMVbKB5iKObKbsroh2
ERuXZmdexLagZrzWMpzadSkBfXu3XqIjQXdB17NRzP1e6mPfVsjMTB5AQkJJVONF/W9Iq2iSL34z
Vpxx1SZpgzEKWj0nCfK1FWTsBIXimXnID9Ee0jxyq1RjNk5cQ57PU2Xu9Ai+XWg/ckQYVdFuudov
0iR8KfdDEhbnjxD/Rlvmu0X2NGNfFX8mR89csnZ4CnBpmO5UlJUbC9s2TM5uaP6ZYjcirq+We1df
BK6PcgO/1NP0wwmQb5i+s9HLl035S9PDpqmMt6LbqfGplz5o9w6kid4yi5AAwuT49K3epcfVso9K
zmQUHmyu2rHCpJbWFThZpSc/j2hItmXTHJ7japo+9UaeP0XYdECV1iD2klT52jQHadl74BONE8eZ
b9AOHfZsviqW77T6s3jXorIlkH0S+7yd91OUBKpNdYSxXlZFxTGV+f0y7kql/VkNIzkyAr/YclRu
kZo4JDa99Fp9bYrpL4pY3OAwN2EYm0Efl9fawj8VWvZVXmxjMxsx28sS0mIrPVfq4nTUUfNzufIy
fFn5GAdRqPxJluJVQ/izTNesOa2dU//Tmm84wgHrBzvP4Gq5k38bBIylY+stw2OAM/tD9S6p9OCQ
RkdEnRU8yBaLjUwc6wSDn2dKtGW5yrRZSk+Z/b66Vwl/+41QXkS3yWsnFg97wo43VlReku8txde7
yAlbn3I0IIal+CCfkkGwRPLr9vJBAbGrG8rgd/QN2PalqLBL/xlfylm8aZ/S4lPurQTK4CqGW3d+
ntyG9DjonQNzrF96Lms9cgErcLKSix3HQVadWv5tzo83g7Ztuvw4pLuS6M3RKdOgIfHSPmtpYFCe
jai4NL2GSma24GgvMehUrwahUuF1bFRvKDZj9p0YfojqXNmJo4YSsVpJW/wy02yTh1Cebw2utW6b
aoeiqHepEVACj9V16r/iwVWTXZj+SvE9XF+i/nvM1l2t+C1pVLXL6lcCE0YtIcEbGmm7xrPrc2Wu
HKfI2SIwsGzPILfWlZ9ad3tMT7lOprDBL+P10Ck6qOnLFaUzpzwa2S67aXXEBnptUo+7ZEldtSQC
K42PqImDpoufhPVknPX6CRe5RZAOspnatb+lsWHL9iLzrQCZKM/duFNWGuEzqHpiwxqDPfzQpnvG
BAnbvkzPAaZK+7Wwd7X+ESsYEPPpaohvk4DeFICJkvqJw6z8EC3djpLhieapKN1Y/ulU4n7LLxv9
XPFXjxcd9l/DW155BH0qOgDHUS0+wZn6+BzWu0a/ldmx1Z8q3PNIwAvc84ibZMnj0lvanaLuGAjW
6qcMvZze8rxwTUC73iMOdaOCVaVz/7Ahkggfj4Yb/3ElhVQNzuK17ATHrD9IAC10EA9HxpEal9k3
M57b1FuFSLb3otpYX1wq3Vv1qzd+1Lzkxk7gyafnnlqdHmcHkca9Zo/nsKieaTDdaDUfJkX18tUO
AwosY+uVn8WsnsubiN+i+UzWsLS+thqTTZw4aVKe6p49nqXaiAukTENgyPxw6zF8L6UVyzSNSfpO
kBWX1SA3h9zOA7NMeeOJCLRdJb5Ie0GGdEly+FPRVG8Gt2TOEKbGLLP5m15domVTFc9hzyN/NFhn
SsE3gCRQFsQ/07u5OJF1WbKbva6MfUeY9bE9I1fbmObTUl1K7bUJTzoDbQULlvta6I7qtsgPCT7r
QQM8zHxwq7TcddeKc5Bw5k7lkWWvudWlbxr/hnVfSGC8QfOvy7YTxl/zrlGRI3NpYhuc//FzmXEw
ydSzK9+l2AJubvJqryc+ISxUkNimP/zylkm214stDOjEBLJeEvO1Ln+H/G403TN4OyoErXuqe0dk
fHcf/F3L9HPW2k3TQhmaV8SiNl9fZ8vbGCyirp7n4nNJTisJIdFHV0abQntOw6BkH482pv0qZhfY
zT6lLTiYFmjlDnWWY3JSjSxigEA5/Sfmu9IcDGRHWXwYGWU5Rwyn7Xjen1Lu/cFgnVc4U1bJBRpi
pGjLHRMQy3LC+0j5EM9COOOo3pDMDuplY2Sz/ZC7LrqL6nvKP7rWEXiKCKGxz2VVOkT0GmAlyqGr
wFGMMyKGsaTUKDDTC7tTqXJtGvnG1N4sxorQqVZHRhHbPTdkSRZcHn+ZftGqS5E7RhRE2o9u565u
vGSRk6e7uA0GsYXk4BoeTWeizqF+JTc4zYktk45Leevo0q5PQ3qJu3e9BMA9dNLkjXgG0vzfbO80
+Y+JrpEix2BKUZlj4kO2YmHLXGlGg+M0Da0Ym5JnnulFZh7ZxK21m0Jx66sI/oSfj6AWaln1Tfcz
VVvelDp20zaw0m3bMry8dI206aLf0DgY4X5FBBu7Zh6MP03KqEaCEzZ93YvfZnp4Z1ftzviGmQU7
Fjz1xQZxf9KoQbZYUQCXZN7lhCswMEBJpHTXRLmbt2+ZQRt6AeFxSAeGRnMndffVMh0j2RfkHXaV
I5vbEokzTRsq12lgnrLZE+rb+qsl7yqV6hLL73uITZ5z2SgdueDbpz/KjUrX5MQqjkhJJP2nA259
WYQFtr0pHmU2nKM5xbi9L2GYpMUJRmD+mYXXH0gjXxQkQMCLL9xAZkiCnbpVje9s/mgvFRdLvE3I
bWFMC3+N/H1CCQyUlXPUCkfrQxeNzmgwngM7gn9spm63oJbUzc9IO3aCxJzMn2I+pPlVnQ48CXkD
Ruho2PEa1+5Oco+0E7DXVcV7AvhgXsbZJf1JY49U3iT4bgGSLDWGO85AYogxzI3Z/FbhaSJW2t6J
TwM8J2Zs3i7WuaJXa9gYFrkDb5NUuegeN+vy88ADP5H9mvKTPD/PSIpY/esqWDqvTn15cirJDTuv
63fEVsvJP2vcZWnpzhNMmDw8a2O4WU0riCJy5rvncuYNY/3UaTZApXdO62s0em29baZ9+9pQAkrC
/B+7Z4gUUrxHqBUtL7wNCMo/zb8hc2PFqWQS6reqvcHlY03bcd/DHwyeyh39q6V75bcQJPcTJhiF
whuif1b/MSvP4kUjhkAdn7sPbQkq/kaaty4rUOW1jJQtMwiNZQ5bfJj8WzXZ0ZBsEZ6gl+aOKxlc
hm2BzyHIHpAdR+850u9Kwknp9cUBsN5Wf+PIzbuvJA9AWmnItuZXRTp0rZvN21AOWPiMP5GZTvuZ
ip96uAPyUhm9Sf+pjNS3rLR4yOqHpkGrggLkPT+Fc7NrjSM89iZfngS3rjSAwvq1Bj44UzF7H0gA
sJ7lv6q6skrkxlZE1aaZD3rFNT2zt+7M7LtRfjT9+sD/CYLiZFOLy3/A0uORE5v0KYm3RMfYjl5t
4QdQcckAQ/H6ZaQ7mSZm+TXnK5/4zSsG6ewG3ryBazXDm3yDN+noZjbmoJlf9fyW8kzFNWHiRNVO
V7Hr61OtBebihrMPWoIgjDIAQrgL1I3sMrxd5BsFrbxrFJ/nzZz/DVwL0VOve2boDFEQ1qVLJWw1
3daYyIOD3dyAiqfvIWqc6kOIG1+73Lk5SeVGMLY+UPWE5eFrNQ5pSK0BFcOEFTYMNVLDt7a86dAz
yVsn/a6to/LgmAu8x+FRRCAeOjbHjgpHqz1bqdyh+CHtwYy89LK275oAX1G4CYne/yArTsq2TNH1
4o3opSSu/6AVSADobm6/qK+19UOuB2m2zRXHZnalIsciXawPLIsz2s9ZfTmFqE2Xim02BLyaRuGD
cEv08wEn5b5sv8X3pWdTL+CmVGeMt7p5UpD5qce+2drq98S/XHejuauzTSm9h/VrfS/VcB+mrzAn
j6XHHhDpt8R8dR/dUQDpt7PmaPlzaxyUkctcwbb8aofvc4wopHL4EpjVFAbtVXdTKDFO4o7J2YAh
Hzfy+AhAStysQtvNP+2Viap+EXNxmA2WNuFPPFsZNtSN9GJgdih+haZ8Vgre2xwsb4bIwF3Vqho3
x2Ep3d6oj+b/r3caGyoaoJZpcmJamqrqLug/wLliPJuN+iEBQGwkfXhw2FXhdC2sPdeQBfKsFxko
EW01UffSas2+W+KdWlaOMdTbtg7/5LT+Z4/Wl6QmQQO1vMmMxBHd1sgyv5iEZ1qeaoxcLJsy8gXb
7AUhEwLSjaW4Vfyjxl8qagT1EFoBKzhlg622U+rDA4aLXdn4g7Ivfmih3yYaodt49qpzcxuayBuW
v2HUXBQoHRcXmPNW8F+WNU9ZtSGY+yZ2iG/zR91rFX+1/BKqRR+Sv9nYq1AnszV8lsJjGW86R1jT
MWvIYO7Hw9LzEhdgYir2GkBqNTlVV7v7jHTZTydi3ZrMj8zsGQjAz4ZHfZd6HcfHYg9QO1ORW7eP
OVkm3p8raG5nL2o4Xuv1CKYWruOnYt0SLX2uwl3Kr9Z16SqkG9mibcY1QdD9JY6P3JvT4q82M9aT
/hdNvxNK6wgEYMOATwSF6SriMCFd1EjLikjUcjhqH0MvzHD/QB8WgO/+MkXbctwvILGQVVAJWvRs
l/AX8Dw7XTmsBpC76tUZp+C6rxZgot26wsYduYWTwbEMX8y3krztdhMaXoVBM6TFJBjlblctp+rH
RHOVmeMFcBmUYhwv0rCXrmv/RJ0FHsrR/NStiE/XzdWgMLd2HaFt+DWISqnO6m3WdkVGdt+OkrtN
Rm0jp944+Czcon0R9hW1C3HSyAkk9aby6DMn8x1Nwp2jQ8qUITMgkNdiEaUGYRQRJEUH38gvBLzu
vnLzc5i2prpbSCqirmv+GdEEFhB455GzXAxMa4WXQROHM3njWrztxnORvtnGcZlOGSwrQK++Fz16
O8Dd5lECODd+PiSg/R9E48Ce3BjyGFEU8hlfx+XcKLf+z/7JE2MzJJ4RftczAFaS3GZj+FS4GRZ+
8xC/V/U9RwlmT4eRJj/hTIkPKar1roS9qx8d66kZFUaJz4zpkTEy98HvtHljb22aqsJzngV5ebPH
p3b0pPwswy0P2YEGdkuz3pePBtTzV2bXBvcM6p8q/NUtJ7NZ+tEqZ7LD5y7rp3V2dT7v2SE513AW
weDqlG/JRFuSUnhx8lk3R/nL4tcMmTcXP2H1NpDoKrILKyAkJOyREMe1St1ecH/iGOyUfVR1B9HC
AZJIBMVYyLt1ZJMAOQbq83mXe2ano5G/ZSt0OnKWAXFA3vmCjzd/J/pmFsuhYY5TDdfun1blnDfO
PBH6HBC04YtDaD4qToW3NJ+zDM/vCO13ecgpUNTYHtuHhmylYdh47DeZymCBiiR3KhA/RgaUPjZG
3/Sze1FYTWqn17bz6mlX+zK2b817ajs8D4CggBVKBLkl/eXlP1LJ6sK3P0sGTeWjBWaJ0q1c2u5S
biIUsoWrmZs6ll31kpTQ4e5jdvtcFj8MtziBZOuroW/1DHqOxRqm6GxzHVQKH/oUiH5fD2w0Nt0f
6qEZvrDkPplkfovVl6Ax169wRC1Rvkyf0iMJpn+SUGm0NS22vZ9waMi7mVWpWgn6O0YaqtjHPQOr
oNZeOBzX6JQtn03yEcWeLf+ToegS8W5kdqA/zbI3G3CPhxwE3ob+obhDToxXW5G/hkI6RA03TUjQ
45sFti/VH0bKMevGNLoTgj7eicyPM5ddo0RlaD0tOhFXBl8OQn3xO4f7IpUCGf46DnfyxAeU3oax
8e0iCxoTDgfibj3XaOkiCFCE2ONTHXJORK7Bq11X32l8SkCmo8hpEZFE7dZqC2ehnY2FIW6/dOlF
KybEQROafOyevCGRyfCO9LGM/XQtmSHAtQ1uqcbwzGzyFh09Th4BPGjZuc+nTa2YxwFGn3xnydHU
5yG6UTEJ1x3ZCKQ2zNuj2bLeZ9e4JhFgzPUWDRSIiVpvM4NyG4stvMj9mF0R5hnEpH+36rulBDyX
LONAitJ0bKt7bvNMJAAuTKdWXJ0US3VK61nq3MdHPT6L/lzwB0b5nf+amSJjtJ5z8RPWpGW/pzLy
fIUFXH2RqNmNdX9ee2KOWHaZk0NU4RwVxVb5UwHt7dgHGWmWFTlkqAq3NN6lmg/lUHMUrvfK/uqi
6PFbDjz/KaoYI2JNOAqTuTtxVHGd5hjlV/HJlW0pwImmsRmRaBdm9q8zgFDzmUybd3AQbDoIyCAG
PuTuqYz/Onj4hW13/FtF5/4nVDmv+mmAWo/Y0RrORNmyPipGoqT9GPNsr1losuJ0r/IXjyzzQC3m
oZiV20AmwbQvxUuYXQRaxih8k7upc1dbOQ/9GHqt+pg2q884T4PiIM2ftgJ+jdDNGfhRhrfEvqrq
6M/5vlvhqcLnMgJR0p77aF+pMIdXRdrqlrfaoWuMv23lxbArhrmj3JVpVy93ifSaqCOT9rdRfQkg
pqTf6QK6ZZO2NE6WIO8ZibDFtZ/6U1qo11yAVVNfFhd7nRjF4lu0yCX6RYZ1LmA61/vUcZHG9o0Y
a965uf0y5uRVsuHa61X3S2WEf0L5qLXVrhl4w/tB51wzv4cepIQbWJkkaztk1j2Mlz09fS/RsJ/V
VxNZcYWFIGnedSl67gC1WxaMxJTGYwK7D5xmyU6ZQOxmDC2+rsmxX6v61TSi5KYJBEJNxExfrtVO
2NGtMinvEQhHq281yjxV13ZSg5qxWN9X+QEBceREso3u/5THMLkIoUT4UAayNwq7fS9sqvQka9yL
acQLQK7aRpTqdrDj0GlSM3MGuRmDuBdfUWtGPkwoqoUlPlohAhKhjXSHKkz35TmU/D7fCsXG3+bi
O5i06U3ifg/1yzK+sH626cG28E40iVuiSCq/dEO4JkUI60ZvWacywvQtnDBOG/0l0lWjpIglFKuM
rU3PVDRBwikIGzIFj9nca9QENtU1t6RDo0iTY0map5PLofKi2q7V3wY9cZVyu2h33YL/UoO852lQ
7+3Mil+gpqhLuBI4S+tB0JFCXGmOSZDRWjenNq7fDUOhcnuEiVI9xOxinyr6eSR4E5hgYYq1gLAo
PWYM3iYGXIH2KWIyKuN43LVd8TROg4DVCmG7CBiOraBpZL5MDHOOaRWhE0qd2LSNULw44vM2bWiS
QU0XF4Ln2JXtpVBtx+IUkeb6pHX/7NTaFwSNNONQ0eCku7ONDlXX6h9dejKrYpdEA964IQHfLwI5
POujn9KCYmPL0uiBX6SzZhFoS1JAeUo1BmeHKdJUtpRQaNwWc3TEp5QwdS7F62LspdZX7X2lB9F8
G62DoM0UewBvW1/3zzzWkd9T2AGdJVaw+lQCj9TQgClIsxQvnTVwf8V8pSGYa74kpClZ/3Vzuwdf
YRuteqdoX2paMyK2mzP0tmQeRHw1dK8jaqJz7QScCaI34WYZ2CzydcsGYGOQwtJqWd6Ao0HzkD/4
FQG2w2K6WsSPW++ixtoNS+wPKBAGlcWyeYsnrxmGbZNru0b0Au6NkSlFc4jomfP3rblWwKmD9W1y
bjP89uM9720Ca7TPuv0BOAvb8tRHyUmptrk6Pa32r7AAuws2lFbdL3rnLwafQy3trPhLE5S2SC72
M9Ki9rnS1Y5dynfZDqh8dNsa+Yvdhve2bCjQSUNEJKjxZkW4UmXcE1NZmXwoBuyG916Rt2oa35Yw
c8LGou1OOHqYoISoJHS4Y7cEXWsS9zlXg/0ztrXsDfJiuZISJZ6ih79KhR6Vl1obOgol6x7ZcCrT
t1DoWsX/AX0Q19zkayEj6exoBDMj+4AEW3NhAHk7uqHwszTdDo19iOcZJo/yG1RME4R8NUdgY7U+
O3FX+UBtVSWQnI3AN9ZYpod0bsCl4kuDqa0BHhmy8ihBxmmjsl1RIs5D9Tkptp9Y2Rl57ilL0ufw
YVDUwJ0GxvsV30qB6sYwDNmTh3LwjfqhEDvN+kEWqXVdkXZWk2H75UO0i87dmWJi8sN4Z4yb1Sq2
NlJ/nYFKsJ2keJMqVArareeVb6CXwqJlZOtlzxjv4/pPNFuVvVNDTtaitIkZT/DoSW5kXDv1NJs2
s07t0mwdqvpG7fkr/nU10X+h8ZShQGgZlEuTKd24Z1LDBiMZ7ly8l3X2qliLcV6gucESclbzh3pb
yTQ3H89mfTHiN6kFpd7LZfV44cqE3MnC+KoNHjTtA02LP2TY0WQUxLHW/NVI+TNntD6SKAq0BLKi
AYXLZGE7S2/tqA2ieemvIxOmm5lx7BsSjnY8j+VPFn7FI3Anr7C1/CIymJiwixQ/fg9KsciK1xr+
Ovgd7gj5MorADJ9D5aSFfXzJcG5qqBBv+rz+JPU47dPuzcqDPjd+9SKhZmUMdORidPn5KOUr7WxM
9AaMOcSK29dO1r8khuoY5MOak5Ojxs20fts/lHfkXaMNmW00v5aX9DkQw6VqjkuM4An1qqUWsPyF
a8Tt1ohRYnvE25kLTQ48XZuJcKnHUFvCT8gwe9LWziXMkx9cvshOkHC1qEBktu76X0KyX6FwvAqv
LafTOu2S8KBa505PnYgjJhvfxvYK6QS1PBUQqb5dgrwhOrWx5TqSovujzLUGQxOP2b9Ris8Z07ho
D7P0b5hsn0P7ORGNL02vQhNEr054EzS3zCT9WWfWK3LkDGPHSZs/R4alb/t2JQOE8d+rwgHeVHnm
vz+qsYOIiQGZl7bK+qeETawo1mOkkNQNTqEBAvVjCq26nK3ceKiYlKCQt3l1XxcSP2bhtKvqKMpn
H1Z7e875OXDBZnfTRDvFb+wecCA8pPJXDAhg1W5jgsn3eDUqLU9cwPB1MbCcgnTk696mv1pd3aKO
IUgI8i6saEJXwNqbSr+FZaAgRd2I0D5Jgzjya/JhKgDsLNmO9WKx3+0aa7zM8oK7ZeySmlBVCO0y
h7gWPetnQyCK0S1gDpo/jn9xY1pXlAHNZozL4TLEIPoc+zO8VhQriyvL+DxsgKr0SR7Sxhlr8WYi
Q8HgURn6pS61IMHnsm9xJWNckcqtVVDnKDF4D4vFC7siopzVMHYfiU4fdU3u77K+Z+soId7YKr1c
cgGCjrRJH6jRcabJqTaFtWnU9FxKXo5AZKgImNM01kVTglmQLVyPebtVRwlJ6wwGyCD2PEjRLRpz
d5k166mfl/ssgRtquty6lop6uDLta6NQnWbPVxDXrH1vH5typ0Z/lU3KfKJcNAZRUU+ZU9nmRe1g
lfOzGr6gUs+9LP3XUDgyvw8tl2bd3ELrWSPAGj3hINMkYL3N2XfI8tU27/H0qXC4xdZLb7zPOqiu
8ioDGqYPRdB7KiCLNf4cl8fmZE94B8K4aZ7MBZIp1HNlayaxeg9xqxYQp9EKJ1eFoWszXMmjrz2W
uwHiPFwbGyTV3E1tJu792niT2mBoDl/mZNxqoekW2ay8yNZPOEgO14LeJMkbEil6GQwEGa1WmyiC
J+mrlSMcKOm964rfaI1Byd7rtds1afgmAS/Iw0syA8nGBoKbTs+zbWzOKq8Pqt5Kdgsevw3nkKWb
CkaA6EkY21z+XmJKBi0NXbH2XSTWEfBiWC0ZOpnZBFsO0jfOcb3iwDSDsvzTSgOCsSeSaFaGgzzH
CmHB39X0bgz4hMDkhbC577KgW4qtAYoXDfeKlPQhfsGJhdwdFeLIx83xML0OE9JQIZdsK6mrg6io
K+yQKZJtzxgNgg42NT1+mrT1y+YZWjZnk7etz86Ur1Fp/yvqggEa/NJYCgltwSPcAdFjUBTtW28w
3gG4pcZ4JJA4lXx041E/ByaGKBTMAkLEctuWbadNHzJ1KjI2sQS9AaFdaKhedAP5d53q4QfALwdY
82uo9dfIN4uOQ4mRjhK2l10IMgYmka7ScLKopXE69gt3ad7JdUTNokVOMYFykpY8YOtSBs5Jlrmi
0p8L/qlkq9eP/W6QEYGs1oGW0w224llB1NJaTt4nQRIu9BgDz0jvS8Q31ijH2nwCgjy2I8C3ZVyU
qNoiny6iqf2Y6ZEthwr/EGo1Ep7Nnv9dwn6wLC9rIExUfC0vlk60Yf03hQB51Wx/DFkL9RyzdUs4
nAtDgMuI2secMJNxekLW3uy63La2q90Av8biqUxB+5iFZDeq7OaoDSjNLKVFbCzvQ5VhOO3cNNXZ
6iKewk4emUtxonQ62vTYhi0U4bMxGQBIpn6STOtmZo2jhKdqaZ8MJnrNiv3OAiy2HI6xQ2Yzr0CA
Rd17kyFOmeZtJbQzpYBQd6/wkAsei2CaftXGPBSp7QmLbxj+iz/vBXS3LaZtNDa7hL+W0qHhH18r
ZfL19B8H/3apikNim9uwC1iO4+Gov4Zoduqabm9UK12lOCHY7mqODjLsfRx+hi2nIw8K4po4WZ/q
SPd72G0xz0Cx1mtNRFw10UpjXAyk3titoZ5lp1l/BUqtPhx2TfnPpouJ+IfH5DShjSt/7OFdErfB
/EEHFif3SIZIQcc2uIl0n8jpFobNjwqi0VIdkS3uVI+YyFLU43BuQPyZuGjpZzhdGE+rHgyr5i1G
dCGZvtxLN7Vqt3as+S3x8c7y4GK0OdqxpQeahQJ+qbaj9D41WWCQZGsnB3V+qzEjqSO9bkJ2rKR7
0ByGkrdOPkqAkY+XfuJgTwlsGb5tfYq3Qg13mW7+i+m3HZs8mE1BrTiGtxLjTYEgT80MVGYIEwzl
kDAHCcybYRcdu/E2TUlQL1j/jHqvYSHAFOgRqPjwwQ+CT0oaITuRXZliw448Yp+vQMtYkyJ93meo
PXRQuiK+tcaXlNxkw8VfhHztc1G/1PrbhJdXGlJdh8+qXPGAptP3Mld46+vyU6nSS50QYttp/UWZ
zdd4lckvKFantpeDlB9qm4i5jnY7a6eAiqVslY/PIYr5a5pYEFu+JwwtchT/IEriPj6AHfNucXpW
ZhZEFfLzDCrzONSXOLyxzMQVpPChiB62Sb8ZUq/X028d4HS6LdIr837ShJdRh7qaCQCQowmxddiz
bwDJs//v+wwduD5NzzKS1BWlrb2M257lxLKSfKNa5UltFnfVi/0S6+qVviw0sVqPZzLpZ88aUOAq
SsTZnStBrS/fqmV+lerdzC+rNTh5KyFwUTskWYUdnSx9vqNgrzLbG0NE5OEsgypXj+moCotXpQXN
ZwV2o7QfeC7KBxP+SHdgspnrhV2X2A2thMpa2InryNzKlq+0lCwmqEvLE305fq+2jsnbTDa+sLRD
VkAu91a4nzPtJtLYz3TNjewZI0ZQp4EioSxF2j4IV22DMj1JVnjFDNEn39NkPkfLhx79YPWFymcL
NXTJVeOroj+nknbpwNlbsz5Js+wYwvIrQzau5pyhhIpNzWeJI8CpmHysiP+SCdfVREJbYaXiboYZ
abNjQxloPv1/XJdyRKVKxnpiNRLEWYMVeBj4nvTZX2M0Rxgm5/Ldsu4o/1btu4Ys0JA8jO4sMcNw
oNRvlrG+sDPtDG6dUoEbsSP5NGKCkvqvec1OZn5YGpiOqHKTMsdaYSIaWrbZvASxFZ0ktAbNnB71
tN6rkY5HZtb9oVZVF/+Pl+sNqJO8b0JQg6SO39pM9gSKNhy21MajGK46vy+mU9SFTgS9Uq0Luvw1
dTXLdPNqQkPXNcq9Xm0jBloh4lV678zWGWxO1C0NDgDXOxVx20QbgIFbzc0jQNr/cXZeu5FjWbp+
lUbds4fkph1M90V4o1DIK5U3hKSU6L3n05+POT1nVGxFxKCAAgqZSnGT26691m+Oon1h462VZ6vf
ag6DNodmSbB/N3jIt4BavyPAztx75odm34LntsqtzZXZsR6yxKAacz8Yqy69qogklJykgVatW8u5
Z30lMnJ60kcKSF504bzQalZJlAFMtDOgUkEmLRRhVXPfLelgJYl3UdmiRUeSNwgWBTd311/k1Gvy
tt2ZmXGH+Va2KPX0tizve28txELzxT4jQ6yIxypPCaFdLgLLNHLELM+hpKUrmaqrsLp5NKovcVsR
yTHoaojjz1DatracrF0lVNeDMrx3xl1LbJYNN7b0K+6eKYdzRR8ZoZjiIMyrW8PcSYMV5dqo18Ft
Wrsc5INVbmRPeWvKDJBxvOtIxKjJzmp+uWIAfu6/m2pELlzi7LPRBXuqUv/QIQKOIZ315g1c1hwx
7DUq+AOxRN0d4buQRemXPQd5f5RY2I2sQ0VQZn7d/YAyVNm/fPGpGJuhLG9i/UglkzJxD99Yyq+9
IlkIGPmBXhyi4abQojWer8uC2pGIb4vkxQye+oJzEK65tY9asOwFcHFxXaBNFRYWScqxXrFKTahT
/iIaUYjUZ3WCVlBo5WAeCulTIJkbwRs2CmgwI0ip9jO4+dYSBpGHLl1ZbfAZmse+t6TE2+OYqMK4
XQF+Vg1r7jbNIh2uNSPhH1ORcyiI+JytUk5qESAqlMQk2vTZVaxeqcQ38roadmjGktifDeggmR2E
1uFpLHy5yzTbwtD1yUrqWxJGmraummNez2PSXO695i7zhCAbdLb2kY/eWCRGrPBRAt0BTgKkkncF
mHwWijeL+zPVBPBVUkPhtYChK13XHlAU7G9DwHg2l3JVMEZUB/wjFU1J53gFWZE78dwvk1Xbt1dZ
SXHj4Nf7sn/ptUVg6HM13FfBbdkdDACjqn/MZImp6YUvWaxtTcui997t7KaQkp1hUuUtbFCZUCOl
N8KOLddy0n0QtckjLcvIWwyVtUttG1tAiFtccdOKunanP8napx4n4LqMne8Oj0H+ait1DG8FqkPe
KgvYqYterYA/hGspACBr7d3xi+o3rumMPHgpstNQ/2rNWSZV9ig39ZVPOaY2EY4u9lLjQhOTll7h
PrjBOCv8W932dzk9rTrKiqrLXBT1thIHS+51FFEJYQO3xO0v3MhVeQ3ZmODuwXLTHxA1AABQEFhh
w7YM1K0TIpTc6IBK+iFZ9M2brgvSRTXpATdbo4tFPrXg5t/WKJWbc9Xut4rc94u81ZDkTK7SIEKZ
xSMKS5qK7IrRuN3KsSq81nKuvXlXrwccwkRYwO4k81R35aNfpKz20pVxuNPRWNEqVb1xJcV4HHX7
5IXB/X7hNnq9tRUSB65NLkGzwW1aHTBRKFBQUqT+OR+OQDtD5UdYpPOhRKkAPHxO7fnF5Gjv3Puc
IpAOccIuVk5QvGrVTWFAlujhg7Vd/JGUkJ370iFGrUH2K/mTieVwEdeEX2317gn1qsiVnTVqQWTx
TYZ2kZFa/iZtbgsSx9TUBiWcuSTBLArHpsKxCGWm0/VVbvzC3Aido6DbOu2HC0XZ9rjAec6t3RAm
JVafHZMCkBr8+oabJ/6zOty+Vjk64+0xoxQi5JdI0X8gfSSl9TaOghfhwsdN4v7OxEvgnqzphtCz
0sh5NTdtBPBJgdWwLFlrRX1nIdcDbN/33vtqq/rSUlaXlllvqa6sM4Sesii+99DLIm4agKqhLUiI
jjMD6L5e++mGxzheuMCzQYX6PeiG/sZH1XxGnI1+ANBfTzJv4mGYi9aZB+XSK8t3tcrWrKVFU3r7
mpuTCKW5TvXRjChd585aJTPkdfdaT2Bm3FtkXRel0w9zM44IsVHHkuLmMx4nnL/CtmwtjCsAO7lz
32qYMlr5OhvDC7JuefYTym/driwfNhv+VAY5cr4V6kGurgARWSlVavSMUvMog+ELuF8oIWLOBvxj
p+g6Qgkob/AXPT9aDEnCOT6U12YrjZzIW7I7afCQ5yuIt3Dxb3yKoT23t0fwougHyHx156rwxkgy
rNz4waqXTn+noMkibVmWUFoze1VIP9sKYE2wqvV5V/wE9+3i7yvflc7Oax96Zds4m9CVFp1/4wRX
EdhTe9Gp91G+6ttfSby0k1efqrzx09cpTj1VVFH9F4+9on2So6WJCVV7UElwSgnyNAn32aHkfh/f
dDEZc0sZQZ7+lWsS2BxDNg27uTX0RdJdq81Tot1bjXGUXP1nxtkZWdfEwAu5uaY0Wcr1Y+7tavtZ
ECxn5MGjxkmXpW04R6tu52rJoPlwPGoVEhiXFSz/tLY2j3aO2GEJyj6NTG0vRlJtnltIflIWnxdo
nMdKSSRaXts60J4hYIsaYnKMsThWBWgskfabWrKoRKXlzjFTtoW6V9cNAKx5Du1KiZ9z+T0K+nUO
l6TPcOkthgEBnMbnH+n7XjhbJSi2RZZvIgm2VCStFUgAFoow8ZU3+sF0S2/45VlzywmOclrZpJiN
XabI3DwU0NNkNbc2Rf+StF7WvnghRvaJSgBjUNtQ1sI275uUKB448L7QCYh66Hh5/BPduStP5hKd
wgkOvNvGTNh++7WFRk4XryvjKNSjKrYWKSEqkLJ5FXFVL/uDpSszPc+LnWZ6ziLw9B/UJhAcocxd
eEhIUVj0GPFG0d5d1doEcLzCgYp2CAKfKofXCJa4mBkqnCwEsuTgLbZAvXqUZnpVW5O+zTSCWmvY
FSI8xKK89zUgv1L0KLn+3gGboUvutV76YmZlkNCqYGNb3kYdIESgsNal/QKpjYYCYHKL9s9MFE9Z
AJ+hXabSlVMjGd3H+jwb6UchVeLbmqnasLmKkalshGx0eW6A7jaE4DurO7LblObTmcNt0VM7yAJ+
Gc/qXP4h5c6LFFAWpjJlGKgdePovg8O6iJYKwHy73Hb+yvAJV7z+0w2CfWKDYIeoQASlpyTp+hHZ
maxru16awNg8JVk6xq3n+ocKbI4uk6UY4/MIBm5i2DulQNTpQTWRkTPBAoUkdqmsVfkigBOPh7kO
u7CUnly1WNhUBqrIA7Bx6/JGwLoDPV8MA7XdpP+V28BAJEoyiL40PYQoK74yyRoWAExrH0gRqMCZ
oB4YR8my1PI7J02ORuTdYP+87WLrJqsPQYuoUl1/AKQJpI0lHd1QXyC58UNxvL0TG/I89CAnEOVT
hrRn5LAOoQPGKegAFJ+Xo1JGravvxKgmgnehmwyxabfQbWby/G14hvA8GyUTb9sZnMELkokn5Kin
HsFZGDS6rOog+LSVJz1k1V3lPF34gPFFv/kAfaKjnmue3EdCVfay3GYjQFQtDr3qBUARdapDSp/l
L3XYQo3VC52I3qPm+lG7FmUlbfBAH1x4jxMaqlM34bBSk6KxQecM3fUonxvBZ6cEuBoW4LvgKanL
PJrjl07N05EOAfkG+ULT5qkumEggF5UwBsPkZOg0hHXR7jJcR4aQ1y3J5YGWvg+x56R2A702rqN9
I7atsjXq165C6KBkgkn5urLhKsIG8asfeaQuA8n+xSlWehvWL4m5hN40Zjm5B628VfV+rvZEajYf
ld95/XPCNly+ilzZ+OA/ZBuSeeAar177yBkK+QlK5tyCYeZkHdYT9SbQpV2klcDrUX4faiJaiPNM
bAEXP54Z7gOOJGaBwlnOyn6VG2iVySavi40SVrvEk8AiaZi0EhX+irgfqPlO5e+6COadoIp7fkjF
2H/fTa1xqL+onDdZGKVxIg8YMXpXx0W8c27StT97WzyVm7CayWugJfLsWZpDrQMrO9u1s/t6Yc1I
Ts/d9ac7f4eDdJDBQi/Pv5FqnJplE3FVz5LUUjJdceWqzQaNKhmMh5T/QGL+R2Gqs8wWpCfdJam7
sQgGqhXUqB+0MJQEcTnyjVQvoorobFdTrmoIPTc5gvdvQfnsE5vHKJrqN7l3YyvRxgTpXbuorvdU
mVoETGVdvQbmetO+y9ljpO+7T70fGzAR7Bo2cXIXiCcJlcRsCZrFPcoeqlUjPOBabS0ITs8N+LzE
2MF31eolcMdbHKeX5j1Z6cF77PWVjDxGiFzoQSKgqRcmISAVaKbUzn2pFBDhwIEgJy4HDc71KmlJ
ea8RKLwb6ZTkaT9bE6wL1MM5zi7yQbwjQZfdtPWrYF/m7GJyxOE+ouAzZEdqrl0Gz1/aAcgsrG7W
ImLWzBy0oBLyH2SV2ifzmfKtLq4ExxjxYt1sKF1AeCvbrYFuUB1ejypdsXjoENMFRqb+KjMWAXdg
BzgBvmMDeIn2TdfAI3v1yo+HayiKnDCep85k2WCiuzdR4cIJ0p4iVbvxg4ObgomxjzHwQwQJAlJE
5bLqt6WqgeO8t9Tr2vnAzKbqjqLLl3r+NiR7KEVUqp8KOFgGxh4ZCxQhJVgxCpks9T5kSSn5faH5
Ncrb1r2aNTdFnbypobmwufMoHPlxwh0PnTq0Ifp9qNtzbhJ+sexQCuCySQQ3s4I31cERvctWHjVW
vK4zdxM7r6V8nRBIc23PNAvtWqSvVNRMgDVtwohdR1xzhg1k5wXQ24S3Cts16FJgeUOAjklGkCgw
SRPPPWQAGFtB+Vj0uzrZqyAMCrDOYOjyANq3H7B/6vWnhWibI0N31No5ltTGQDYAozw4DGZ3U2uH
OL5FBUZxt7aBRI6/JFRscXQv4aGFMOPcl1L1f1ie9xQmm0Se29ljWN1mibpQGvdOIu6LmwbKM1Zg
iTX3apglpfDWXRrOAD9nQCDrOL0/v57NEwejPpHiZYo0lt1nQDpRY4GmgnKj1Lz6JXEuaMUGIKtB
xc8jYBsi5VbSjrEC6xvlSOrgrVfMALl0AuZhSM4jcg5tbn5KGvjmuBrJGK8ZKS6ZayVxfIPcuncL
8BiBhL0HoBluRVgDYDSKOTjO3CSaYXmEW6UsKdccWmlXRQfJ2jXxzjYU4BUPERW3CHBMVN5m/aYP
ypuGhFBkk6rP6modkbid6Z53q/v2e+ro89T6VTp7B7iPDLw/ru7JCS+zqrsNu/ZNOM1G6/q5gD/f
RcgFq+61Nvzskq2oDuYwXIpvTpyN8kTjMzFaR681JT70twF1KSQZP+JspRLPjQCLOUlwcgjnR/PE
YMqTwTQdL6sTiabSwFO2VlJAjkdPqBuLin+thUmw1ieZlXkt/A19NCcd3ksq+tWF0+6EkLY8kSRO
pKINiIfCQ6AuQCjKYAYh+4yJ5EUOA+qSALv27ZlqTm1vtCjrE8scwkMKo0ZSjyLanu+b709GxJ//
fFgT+GuF4dchVeCYLGcpZqZmrwau93qiPp1v48QI6+NHfQkIatRSI5yW1CsnZGX5EicumzyImxQR
vvNNWN93kKVPJ6xsg8qOpO6K8gssIAT2CoTXgJwiA6u7wcwCCRq70QoUySEBG5GFV5L/7qA6LjkD
MK1uETfXAwhg6SPMyS/74dYtKeoU0spKdl7IlqyQ9c3Alpdk8+Jmocf2QgCK9UcUf56sHUp73K/Q
zwtL686L3hXl3guaBfmwOQdwoRxKZMBESRI09F/q5DoFmo1Ohh1xvig/C/wv625lS0+Z966E8m0x
UNIL4kXjgb1TUFm2A1LxUo1H3VOu3TY4aVfxNUCKLsPgoPuZ+UiS43VQUxbp7Z3EKJK8xKQnee+G
R7WgHOPF10UHOYUbHhXQgGKUH2XmhXWsnNgz9Mkykysu2rpRUjqo1p6EcB1c2x+S5j5qLgSVnROj
IwvJvflrK0+frrwkaXsgE/K+cjPj3izC8kj9CZpAnKY26upJgjRIZC4AVYXIolmmfnN+rp0S3tYm
dydZGmSRJb3YS2VB7W5wklXYG/dSTYyTgAVLTPYA8ue6XJH5+ohzedlIJSjOlstyTW4zJWVmy751
YfKf8Ke3tMkibr24bFwvF3uvLSW4l1HlCDTkE+nFT2U0nHxqfb9aFXy21pgUdgxVBt2gI3ypVRGS
HqbWvRdhNMJlomxroLOOKmZSJvuqhQiXh2px25lEOWrqlA+tbQRgXluFqvm46CD/+0DwogFFl9oq
nQubthjH8ZtrhDa5ntWKGgQyeqMHozbQ4DPJs6SrFClFyFHz2jEpulGakbOfEohW3UoPvY9yT390
hT/WYMBqlP5HUsf3WdSvNWDIMYA3D4dJC59AFyxpUdSbtqBEA/u0LTIS8gg2mv4ydo1LlvSnvmFy
Feo025HV0E4RfGopTYGjmcuvzisq0wGpf6RPLAHjz9rogmTRAihkBj77Q7/Pbv3mtX2UuG9Qw3tr
r1lWiPSsh70ERInPB0/OB2E1gjjOm1EgtbExg1dylIjKqjP7ufoMoytA5czDjwhDdpIpnBvPBdYd
2lJ6Jz6VQFmgHfkBjEgql+GuRDgARjMedGuQ41WCMNos/wmRuZBn8Q3alJa2DMtbxEkGzwUXuCeF
nlzwD/itrP/dWE/uZ2qv5OmAmNMVIu0rsQl3lCWuQFLOPNyjpdmDhfWXNjd2eKjOvZUNCHIm4T2W
rQxsmAzujuHCmRG9bsirjb+1iOeQHhfIo8w1MjOvYgmpbR3NYRceoTFcR2sC6ivUjgHHrikGbqN1
van33tJaQaX6qzN4cu4ZlusURspX4aI8h3K/VtfyLVRU9J5x+24XyCYtjS3dPOtm2gKt0vnHy6O7
CFdkO/ewvPNLQvgnbuTa5HD0hzrs2PVVDNuoOi5gj8zHLjJmBHNziP0zf+U9Xtgcx7Dtu6Ec//7L
YV+wPYTh2JZzkO6TLbYEN/07AtvzZPkX82La5KCxK4AghdqbV44NSDwPry0VNF7SEXad/4jvgyJL
mxwtldzkVhe25pUijdTHGqebPEjRR5dWdpRftHw5sTuIyTmSCLtAbn0gUUK1M2vrhdY/cpcAdmCu
WgPXgnJvDW+RfSlIOhGriskxUadtkzsRoPemRkIeZUop38UkXhGVQzylXWQqjiPJhYlwIuj7nR36
Mg8ElVUtiqiYcXCsB/lVwPM2LnXdiWhPTPZVVzOyPtQEZjmuedvkUPIQRzw/9qfSV2KyF5lmbKWG
V5ORLFIUi8KCinro2UY1hz+BzHVnDPpSNqHLZqBrjkpHpdfXEZlCvN9bxrpHzImfKyLXAs2AOq/I
jqS2O+sGuQYfrCIK0gOGxKsGaXRZ8vdGqcrbyPLkfY1ixKKroK80MLkRm0qsF01FoxGnXQeQmT/Y
5pUVK+h7Og4SWJFs/6oRmZ1HWQd0P9JSdAuQojvfEyeS3ObUc1IoLDMr8MND6wbosxlJ0x8VKakp
qHLqKx5HyIAt5QYR22BJeaNd2kMiNpLSvYWVJW0Ut2kv+D+cWJFispVSiS0GsI54TpTI8aDzzX42
R9FgpuoXzqATX2uJ6SZZ6AYkH5rwROivC9B6s4TBXDYm4DddMeVl25nlQW0y5+h7Rb2LYlhuiLwG
0KuyYRGwyV6IG06tncke6vUxpW/T6JhDORkDf2cBqur9/EKkfqozJ/unZAgjkDu3v5LyA44Karey
bNRjLgzVqZefbJ5l42hpJzAH8KOCrDV6sOWhUeXl+Ul54t3VyZ4pV34c5eBirwwLFRlNtn+WSKSq
ZfsWNcGliX9iY1YnGyV0U29QB5lGelIwdQBqPE6bXRBrRJfe3rKH4yB6c4bq+ULVAKSc/7YTu5o6
iXhz1GXy3FE72G+PdfySBhecpsfX/uZI/n1t+LIVWybV1yLnua6yC5NRRg9UtgLL0lsaw+Kvvftk
1zT8qs6TdHx3idq0tfLD5MJhfKpXJku/QIvCLGKePOqkVeF9K19wkzo1lSYLvsY/NHbYrK7A9iMx
3CsLkMWo5p3vkBPLQJ2s4aJsXVdSebpuejPsLhwVYfj1+WefGtDJAgaU07nB+OY2HE8ZptDISk/u
LDQz5Auvf6pzJqvYix13aCKgLJoK0VtQNjaQWngn53n+E07EIr/Nhb7MST9pBxfJ2/RgAA135cGZ
KaapbrUGOT288CwmKnuvHVFNT1V0P8+3eiIQ/m1v+KVVLwJoNWhJeqj9+i0NhU4mX8TrMEJOIQ1r
OA5o6J5v6pTbpTJZzUZdpxyJQ3CAdxNey49DDBV5Lt12j2LWX5gIJ0bpd4biy/dkvm9luI4Gh0qk
XBiS3EczNrfeAhPsZwZb/pLj7okZp0yWd9T5tiKcEtlVQOzwaiL/yez2Ug8JrfzReNmFnM6Jta5M
1noeS5Gmge88NLLlP+YM/N6xU2dzfkhOLMnfJ/+X3vLcwLXdrAgOmrtq/IegOcqXjORPPXqy2qkc
V5KjRcFBQpMzNjv0cZd5ceFEPbVWJsu9NYkulYZeiZ9QRU9gUKFspiAhOB8QZr20z55qZbLidRE0
wDHHvqcs16yLX9RsAtwZnFmHqMbH+SE4tSrkyfndW0rV9BGtBGhaFYugwQIBtYQZzLda2jlQBfIL
O9iJ75HHqfxltEO/CrEhpiWAvCDhSZ7ClrXKJRrvBZYMFz7oxMDLk1Vu4zLrhCk6jr393EQvUVQi
d/F+vrNOPXtc9V++oIp12+n8OEaq4KaB3YoOtlf5F7rnxIqWx0a/PBzCVSlUYOQH7YAoew2hjKz3
jZwvtfTCDnhiMcuTxaxVddM0CS3U1RO6Y/DxLrz69w82p/7ztu54dWJk0aHsjpJ2hYvMhQefSGGb
9qRTSq+PrDyKo0MGUd+mbAf2GnryrH53fpSwFLF+ugRKOPURk97JBqX2rDiPDgGw3tx8qsoLs+b7
MwFFiD8PbK0kw+AZdniwBmmtIcJRkHb2kVE3L+2j35+ipq1OWoi0QsoSWqglNNkr1C1uHOmzKtCz
FMHi/Nw/9RWTPa93fTLMuk/3QHCttfvQoaxNRT4dLhlfnxqAyX4XGmlvKJ1HtVaNn6KyAqMpvZx/
+RMdNHWK9wIh2cUQRofhvXlQ3rJP5weEw/PPPvHaU2/4SlRNBIs2OlS9oaOypT4XmnTh3nnqvSeb
WYUIh2v6dHr9qS0x3XsyVt7t+dc+9ejJXtbJAL3ywGVlYRpAfQpImaqhBTIEBqZa6Ms6kf0Xe2iy
iM0sNmq3oofgN2CJVEPJP/8N32+Z5u/a49ctM8ftCp0xZkwF6GOfrOQbO9lnr5dqyaeeP1m5dl3q
ieXS/bgmKg/4fI02xgWczhlog/Of8DuS+ve7oGlN1m6Tpb4n/x5ifRZfl6/ZjXRHbUH8FHP3xdrM
nSUgzPNtfX8Am9ZkCVfS/8wmmdkkXRtINmYH5OHW5x9/aiFM1q+GDo6rQGCj7qOiz/AWlU/nH3wi
E2ROfd0du0yNqEyjg67O0msgyCDB8SSoAfZ+9g8a0GN94Ty7F27nJ7pp6u0upfgM+j3fEZL2fyoe
pDu4ohRr1ulfbGCyqjuraCny0wBaJAPKPdfGi/qAQt7wql/Y70722GR1h7mkWCKgCfe1e0/ew0/t
s7yV7sA3V8raeq8OyqWWxnn6zfz9DQn6sgYB8pgqxdfo0H6GwxwoH8Ri1MzuVA2j8Hmx8z7qzflp
cGJ+mePff2kpkGRDthw5PEgJyDtzaQvpwsI4tQjNyUL3WkftoxHN4Uko4KQuTm2lzkUUZTlqsqUM
d9vHmyKJyTS3cOcWUmVmS8so6+uqTLV1GlXpjnPeWZ7/1BMbjznZFDSjTCuRKeEhx0cW0N0P91Ef
EXEzeAbnWzgR95u/QbhferOUW5jrmBkekne43kAoI2sWPavv5q3zg1vM+VZODdlkS7Dz1JSxVIgO
pkdmmLR5WhQXPuDEo6ee4F4mt2DeeX+ZrH5sYmkaOBfeejyXvpnSUx9vORZ9Af+HbX9gmiUSzH7R
ZB1KkW2+ON8xp5qYbAGpbCIPMTThoUHNC548kh4GJYRLV8dTj58s/7hOevx0CZvjmHrcvvfXrXch
T3QibpgaaseyqLCU5NHtLZLdGOoUi+41vj/fLafifWOyxrvc1yWrBRKEZ2P30NyAzRndoI/Vz/LY
/CzfLjQzzr/vRniy3qPcR/4i5CPwd8M7ph+9I2bImClrn+obps3iwiw9sZAN9c97Vuc7tuMDxj2A
QkGDS68QG1y3zsx/zy7Fn6dWsjE51kfzag21O4JbD3tbDFdg/BCpLM1iBfgDjX/rUr3y1JqbLOe8
jktsl+m2HDNCR9rUtX6hn05M2Cn7IZCVbnByahSNhJQbtsrSS4pQ1vnhPvHaU0qDaKV6sGFAX1Uo
v8kEcI5y9/vJ//He/af7kd7895Qp//lf/Pk9RVbNd71q8sd/PqQx//3X+Dv//9/8+Tf+efDfi7RM
P6vpv/rTL/HgfzW8eK1e//QH2LN+1d/WH0V/91HWUfW7AV5x/Jf/1x/+7eP3Ux767OMff7yndQI9
7e7D9dPkj3/9aPvrH3+MQdZ/fH38v352/Rrza6vXaGSP/fobsjD8r5z+5sdrWf3jD0k3/24qppBh
QGuaELrNkLQfv39kKH9Ht1OGZyxrio2zOu0laVF5468pf5cVBdgUckKmbMqCKV2m9X//TP27raDt
awseaakaefz/ecs/jdP/jtvfwBTdpH5Slf/443vImC7GF/saTBR+HTlNHEaoLOjHzhvG7CwCWL7u
i1VXFeKnXIbSoymi7ocfZig5+EO7ijMIg70D3FeKkEmWB+z1GtlRnsICs8gv/fmvN/3Tm/H9/743
8WaTvcmTArkpLQ3HAOHFe1WDzR52JKoDy7YOuEc5c7mw9WXujihEUnf3lRgeEWZTVqrsEi/0DrId
2oBejyxH6spRoUqItFTWUBI75CIwo7rwpt/uoryp+uc+lNPa8Co7DDe1A1cVBncxi6QxJWCG3rsc
ad7e0Dog2wNMxJnu4FBS5WV6oVj0/bZH65NtT4BssxsPNXo5V/UV/LUW815XX1q5rs4LD1mJMoUU
6LVttsgUzK+M3PHn5z/9222dticbYZoIHyabCrgpcQNIPUbj37qIim8lvdTnemvLdz7CBFjPmeal
XezbLVIX0xxGg8yXKoHB22QhxNY2ro1ZahF3p4786/xX/a66/NuxSBPj536JCS3NkGJ5aMNNo7je
Hk1YD2vzJH2IDb/dBIODT7AGDdl2MUrkVp9s4qGpVpY7XOM2trB15BptLekOdli+JbmhgQ5UawQK
Iaeef0N1HNzv3nASN0lSlCal0QYbNQTzmJR+sDTGWnxkCXuDRW+ya9FGQz0PlRXTMbwHQ8Wp11Vy
kLejCFfvuIBxiwhydth5O7lV1OtsqLu9yLN+K6OfMQ9zE4JN11cXAqZT4zaNxTAErSJLTzaD0yE/
Z0O+7Dqgg0lm3p/vld/4pO96ZWz6y7jVXuhCaMCTKWpkNARMdKe8BLyHDgxl38QwONXCT9cSuBDY
4pi01aApYEQouHl0tXJrFX6POoOnH9Mwj2d4eobPVeJiOJV5NTjGvqKkiRKjM7j5WuiRtOy6FPFL
T/HmSlkryzDq57mmdsvYcdC2rCDzaA3mql3WBYtM55OLUun2mgvKuQzTbFG7HBOGsA8qYK5V6xbi
wt36VG9P9vWgh4tiaEa6SZxBnqeZby56YwD3kPXm6nx3n9p5rMkOjbymgYxER3ebAdF7lMuLhr0a
jGZ9nbnxc+sULxomkYtWIB9icZ24MNDKuLN+N9CTHTeTnNrUCjjQoW/UAGX1QEMGTFO0J5SpGvRN
LapPFooWQDBNAFmkSBQ0eO3KzWe50eHwNFQKGrMXOuLU60y24KyzsnRI8QtKslhctUOIeJ5d+vGm
R8SeNJm2I30WLXNd4E8C2m0pKSGOgGXebRotvniVPbUpTHbjJtFZ7jJCxVQT/U2iwpkNG8T9Ctd5
zEWLkjtGKcterqSZ16IpPBS2hf8OEmTn+2Fcyd+MyjQ9BTlbkxCDjjZWi8aHIksWonlRvk9kK0L3
Ep2N8+2cmNvTxJSDlGc1NFa0aQJo+WU/UtMdG0EHJX8438K3lztdmJPttYhse3AyO4QWimajoyqj
/w8Gf7muIGknAkSugQY/n2/s1DrSJztjnSTeEOeDu+mSErhHaIS3UWhKHDzsOqFi4BJhCW+L4s5n
XWMEZHRIHZ5v+zdy6Jsx0ydbpmn28O/ySlr7vpfsyoyLk5xaw0tv6uKQYYa9RGXcHuaSpxe4T2Hb
Qjc3MHKEauhvckVEhnmOglySaH37Gu9XR2C90mPboSOkK2mJu8FAWEEsSLOzt1C24h+a72V4Mcle
NafEQaiWJzjZL3yth54g2gxnlsoAQXv+E8Wp3cKc9G/cBXUiAMttLEPuf5k67zTL+fKdoQ+wUUqd
fsfQxoiopxVRBKVUtuB11g4uS5lmw6+1KgPBQyMrDIz2oFQZLZPPrxwDhUAr5FJb4HmoBL38rquV
85rHDqawsodKYdiX9YsnA2SNvSpd6bUhF3OOGGQsdJ2zatZW5ug0g9kAgoQOcrqyVSNnneKGnc8t
y4Rk23fqoaybHjnmSK2XQ1SDC+9LXCkKX0GZMYod00JNKMy6hUEEvDYSdUCuSIj6RlIzjL5aMzFx
aLPinv71AkQga3y4OiNGlTEpVSQ3tSL8tC0cnJeVjaD8VZ937otO2Lb3Eb+xrhs7UZYAETWBK3rs
jhp7BZ5zddAGxtxGHspYeoiHrUSHSeJa9VLjQdQBnLA+SYdPyQmk9zbwbXSOJMSP8z4Rt7kF+wOK
M5XSIjDsh760dWWpaI6f0WifOEgHxSpyDmld/KDijKqz7fF5szK30elGIgP31R7+kcBDelaqqUfB
L9pF8oDXXtL5KJFVRo6WpYLw6msgi+5B+HF4DMsG+9Ykqta6qwIKq3CVNlFHEZmFaHXm9WTotNbf
lH3pS2hY2UVLRzeAhcNE+WHIDcZfbRYiGQnVBEZnYNrSzqv08gMR4uizDTJ7X+RmBnsqKwGX26im
KZaOpa3kFxWac0nlNIht1Wh5/z/uzms5biRLoL8yH7DoQCZsvpanE0lRhtILQqIkeJ9AAvj6PaXp
jVVXq1gx/bb7NqEeCQWT7ppzRDeF78pw4S2L3BRvq7JCm+Q1ki5Pokv+s7WkdKp2vZtDLncUoc+A
6rBnA/ASYfGSohAgggNagwYS1GlqSpznbPZh7oZ59z6rsuyLyH3/pXStDJBUXM/V+1bbPhjLcbF2
getPmmIHmswf/RR04Vo0Vp2s8yxkPy9zWb91y7IEoFFDhlsKmduHvB3AbjvQkhGB5pV71Y69vKIa
zqIn2nTLtix7wGTlVKe3vTcD2HKskRxC2qQjCo/Q8GQmOCuPrmbc05tjt7Q+pL18GlwLoUyqJXQM
QeZhYxrP35QqESSalLrxunrYZA7hZSEiQ+dHByopJOYz0TCRLZ/UDIUF7OqCSk5Gk35qG68CZunO
Fm7GAfmqCd1k705mAE6cKP0YC75rSklCPvZCxz+8pGr0yvXMhMpGZEDh65wqhGBYWgSvokQQ2jbZ
vSH2B0x+Gp4plG701vJrvkM+nXjjTQ6bId9GGdYnhHxXfemrrzVjDWdt0QVP0dBUPyyn91/CeER8
nsyj972dHbrzBUgE+Cct1NbM6kkfQIFQX/XY62Tt9U71vY7d7H1a9/jjYnsGn1VQcQrS2XFnujXE
UH1p7Xh4MwhHfpynYdhJqxve+V3a9FSix84VUKoI05Bn0VgfJfJN2IdAwxuIKg2R3h9T7DXbrERt
CriluY6LeXqnRRl3qykr2y+4fRF7JqCdAObXZbbLTYJeoqhD59PYD7hoqri+NqWdXLXkbAWOeVCk
h3AqAHnQ2TQdtFsEEsO3WL7mqmv0Ye4zVGiSqsHbqF8MfelLXL6N2mJi1tTNJ1sEc3ltN5ENEs5Z
sK0kxNygRdcfIEbw4geFhU20S663edfu3NAy0L7jCGNDy/DlRbYwLwywduPVSNJUfuQRk+SAeZMe
6QB6hlY+u5oquEmp715tY6IvC2O/0JYJSJXzupdfVWoavracCKpd2DB5rppAYCL0XYs8n6o10D2/
w2eV64YGrgpjMBzK8IgzbtxPADTKL2NhmG2LXpJOUWVLgPXYjzJs+nGMjsJV5sx12io0r3aCWltN
LuPw9SXwzIbpNJrcGmfwhqZjf6oRzXkVCroiOmYhFnzJr1/ieK74zT7Cd/569JoIiZYtDY6IBOdu
b/TsYOmd58Pr/7o8dwcnG/50kXDRA1kdoGIdUUK5vWc74WLnjcFqomB8KjyQi4t0AdcbRXlMhFUP
PDraMxLLu1x4EcbeQawy90hFYBXcuUuWfmjGQOwtqcvNVPQpIBOwZLxCVlmTL9etG+KV7dBwvX4f
v4/re85pjHrKzBileikO2WCA2C+0knuZlW4y6Y67dJnFto8xWWNNB3nONnRfRO10KxoqaV//BWei
aqfonoBtXEn5WXrw5sy+z0Y3uptQLQBughs5G0gLaezEB1pGk322xPOFs6I8s6M+DWzPAOVH6Hzp
Icqy9lvmGI0svepo1ghMc0uKkZoRL/6J/m9L8157bv9Fc1whHjnMo733m9wB9KF6qp+CZSq3kzBp
urbdkcrSIBrbD5z8gUgJmhfnLc6G+J1VlLBB7IQmly3iccqE9TTC6wxob25dJ2ICcTH5/qPnehpb
r9wmq5lck0MyTJJdT3IMFDWF3g6TARE0tZHHOVU2MW1/dlR9S/oMP/br1z4zOLyT0wrtQJX2Hc4P
qvJRgcUT5FOrAyHcZJfqX88d7Y6X/iWy0k1p0LVhn7FzA/6bWXg5KtITiZV+m44NB//oRk4z23Gw
wCZsm/yQjo57G/fTuOlKtt+Gzt8LU+G5EXia4q6qxbcKZyoOjodCtzOJuy5Sh7j3XItgE7D8QH7M
5oeqUkceB8InEy7Z3o5l9P31u/x9UQKny5PJLGgsrUYiVIwyXV810TzvpapgW+U6fWxjWloHArrv
K4G6w/cc7y5rS+9xaSHHzz1zagM07MLh6MywPM1+V12c8mHq/IDKErpNYefr0vaATBW1tRYl7VMB
vO1/FpMKTuITRMOCPNNQ/IfQMWvfh3lfO7UF+y6q377+bM8MhdNsuJ5FHUwdFKQlyuQOVxr4OC8f
N7kRlxoQzq10J8HhZlbkqwlyE1WcwGmkfb3pcy0uVLqdGWj+yVgOI0MsIPDBOLUeoHCl3tVdqW76
AnS+mYGovv6czi0DJ0fiajRh1XK6PyRAGrY2+ts3NJHexc283JaWd/RCMrz9wWOLM0aX2ld/38LI
8ncyjVQTwsCkr2pAQ3b7IQ9Tbsi3Mk4m1Ncvz6nj28lK2FnMoRdhMz3jRQQVMMhL9NRRa+W3uuh6
eEFRmv+owrr+ULschFe9P3ZA9+oxb9nQHQ/U1sxcvFQFM77jtfjZm9I8NOU0PgckoxHOdZV9JSW5
ik0UuPS9A64Be2rnPWezwGpBIslw7h5F3jSoSd0OYsek+/ExjYb8QzWXZJ3ciubwCy/kzEA8RZEo
bchmFXl2iOCyQzZaaMTs9XLrFCHV7mmePbdJEV/4yM6kbU6ZJL4wTlOHTXrI5fLdcfTjsoie40v2
prBGse+pPPjs4h+8MK2fm3NPsUi2n81ZHZKiqobkVoTD8IiBxuaC4REIlja7oU/UDq36l2gJrGfl
YXgfWK0fXv/Yz0wK3kl4NhcR7b4TDGW3J5KVUdW0Tckn7mRZpBcSMucucTK1daRcwmms8Emwy7mK
UtgWukzrm8IvLzWynflCTuEeS1jlJeqZ+EB3EuBwYP3A+rz8tulEczVhBuQA6Fov/+iRnYI7KoWs
cVZhfODsCMXT2P6VckBmmwld5euXODPTnWI0kqCaloUj0KEk4PQglsaiQAOjktb5T7P3pa/v52/+
zdHEPZnrlG69yerYHonIrzBRz86694E6C6R1u8pyrDvoIHAm7IEm4lY9BD6Nm4Gomw9DJcWX2uDu
gk//veKIgdlYQAfU9rvYZNUBQ50VNYciaemuiPOPS5qiUdMgVjkkV2tjUSg7DzFW+w70TF0SkWpK
OndDXF/VMOb3s/BeMkKwnHBTfcQoqsNYxw7VGbibh5oN0OQn5WPF691GecdynJn8Jh/6DiEf0uXF
jz4HOgUMzxn0wnby3HB1T2ZpXTQ1lQySU0DYcNzPqhp+me7gkhW1D8SFrEHSSfvQWSbaYT+xPmFO
GNZOWdgXznvnvvXj2vvLdrMe/VItjogPfRnEn2WwVE+LhLcpB1usRyvnWN7V7qXeH+n8/vDqHv/8
l8sF7WjVes7jQ6ED+y6g6hC9QbUcGjA6V2aSCezfXnJq7OXGDcZylU7EBEs5uqsoxWtAdv+9SkAy
wFBCGOF19s41Exa4EgSaT6rlmCLE/SQLueEYXkKYresLw+jcozrZTCpU1FaQDqgoJgRNjqwAAYzV
/GYpvY86zdPHpSDA8fqQPftlnMyk8xznWdm08UGWnMVd4MJ7u9DzV3jr4006puP1CC74JimS5Mnk
lCYvCSIiVF+X7vbM5usUgJHlKk0tW3O3GsninHYWioTYvrAIn8vEnIIv2r5To4xJWcQCCt4iBZD4
xXTbYGEVVtMU3DQWtjFJ0eJV57XBCmGQf6HF8MwScgrBsMWCW7FhG2N7BSUNw1QBLc/Sjakwxrz+
/s5MuafoC4JOmbvMVnII5lk+O3R039l99NKHSzWuiZ1cijf9bCX9zZR7isEI54pyIj9IDnlA8Uer
pvnRMUt5YzqtN8Ca5D70CntnilhslmxKHys5WEf/LFs+v8lIYxDbR2JpzdsxDhw0q7La9IEf/cNn
fTLDOXHs6Bnc0qHoKtSjknCwWGRBysQTH15/1ude58kUls5hPTTjgOQtydVeW0CuEzv07lEZXyoW
PLONOwVD9Kawp8BJuUSf9deBEdThWLnaSQhwe7dJJRJpkKHkjC7R/s7d1MlkY5VOuzShTg+8Pr32
J5lf88lShe435YWd1Lnim2PN26+TsTPpeHRhzR+8wEreEYIt96PqJGDVrlnPseVgnavHJ67bXpFk
B3M+YWvw4nDZQf8AoOmKfOsFmDAX/Jcbt8I6TBBBI8GbLh2fzg2kk+3eoFptSA6lHJ/Quijj5Rif
cLPUPlkehJrt/vWP6Mx1TqESkY9rKYiZvzsxeyTTy/lmqZXYJYTT1kk5FxeW/DPv9ZQrocBG103r
QQvOh+WqGCdafCJlbTtDFe3rt3Jm5v4ZGPxlja3JBmqxUJwwjibaLlq5d7qt5u3r//q5Gzg+wF/+
deGPU8VXXx1gRqJlDUNvG0lWiHAma//PLnG89C+XyFtaEYaC+qWsiskpwe170zfLfegrc2F5PXcT
J1MGxJoB5V3BTSQqvG9yrFmq7paHcSwvvYVzH9TJTsdC4qeUq8pD3Eb6A6wexCBTDj3c7uHcF5G+
ev1hndmVnEIm+OmY1nEjH6izfEI69SbOen8laqtAQxCtbHxkF76rcw/tZLpYfBYWM3OMcCvyAbJC
tpUFgJeEnagLlzhXQCBPhruOZaVD4LuHLKOOz1hTdG1PSAyysZLIGHu9bo8pG0l4YZvmAoiacOV1
V4bBtgjCi/vyMy/vFE0RJh5hgYpjdFK3gNeNCnW/Fp4Qn6O2pqRbzmgzRhkNigqD4UuJz/GzN/RN
vR4H13nRs2Wu1dHD5OacOSiNKzhGhLEggPL6W/+5V/nNun+Ksait1ON4T82uAx4wzxb7aXbBnKps
2skuB0k5EW6l9JCiXgw8695Bb0weedgBHUZ8WXj4EsJgfpMWvEZTuBXZ3qD9OMQi3GsPpeRYRtOW
2kucxJGJt1lMt/6QJzed6W/bsexhOoPSHbCd2mQLj6hz/6OfhCMSJCffDXF3wxts96O2FOqzGLm3
DZ2vuzRHnFmRT9EaBTQ22Qg+FPL/8ioTE+cUlVF3a3ccFhf5w1oazu5dpy5M3O7PpvXfPfKTmY9K
zSQPYT0dzKJsCp6HOrxJ26PVvWATtmwme4j3Hq5otW4iq7wTaT0OBO6J720dL003HB8pSQlJGXfr
lJVWrIKpYUUFH1ytOop+r0m+jWvpWbuxi2OiURXPFvpcYT6XxXxET9dWtAdq0OMn4lwAkiiYviVj
1JlVwqr94LXWeE9Zk/NUOAKmd+t735K2Qqrb22PRr3Wf+qC8JiyGSvdDss4cGd2XyvJqVGLKvMWS
5o8baKr1sLPiF7KkVb0u50i+qbRIqf0oc3IQcimvA0c22UYtugUl61CsFMw2Feop6cNpK9I8TlZz
GBSHYZnIClqBtRQIJUUeQJN38JCGVlh+9wnkbKbAs4JNOjn9p2600y9YGCmktNoOtI3BJjfz05bo
iy2G6UNtl2+1n5hrbya/2gNfa2JMaiFKbpBGXQKUfZx9i8xCH8hb2PtoTAo7ceHTq558PPeXfhuK
QtxGWQxp23cQ5G4okkH529bJFxl0NPl7UUapnkfPUbJ1Klc8e7qV10VStdskCft2b5cVoQohA2yc
uTGdWIdN1B4ci9tJzUAzX8jSlTyUzAZgD6MhcxAvV9P32m70+JbKyfZtFmQjqfJQFbTMNLl6aaO+
cECKq+IQ265TbyrhY+8lUlwCgHfizrzRyiq+VU3nPRczp9CV5edBtA4WN/sApQ0CopFJ/tGkiRes
JxNO+LQWE77XtZ6y9bjE6AqGmaFCYzrwtC6exysxZTDUbLLpgGo9ZFCU6OAkLxaJBH0mC4+N0bPM
8yxEHV+nYsRFK6P0h0XpU7qvQG/hAir76DDpKqNzsatIy7szZRhIjhwYp03oRai2Yj24+yKfzTtO
HBU1TEPaZjtOJN5ChXDpTvvcuIhwnNGR2yaLXVQ7SZAC5k8Rr5MpsR9NnMDar32NKEKq5H3sCP4P
oahoj7CbyXauICnaYpXPMeqYulRUb7W9VX1NteujGRu0+mwChWuNuPe6mar5AYY8bq28UMF+tPks
13EKHD/z+3FZYbLvbw3Y7XxHVKv9NANH+YIrLN1ZY5Edo1hw36Tf2+p6JJ1Wr9sQVG5jSINem1QA
c3aIdDwOQdyEB7Z3ZL7CzgqweXYNL5TZ2/2qsmR4b0V9OcHKt4PrDFzUtM6rCh2Jg57o3q+94Tka
2vGGlGMXoWHtcO2STVJPcdoj/BxQwfPFZoAk3xJprhFGWd7L6M8NgtLcQhYUlQuxvrxN3w9VFHyr
By9n0c7KiUei+j7eprqqqZJuyRTstGqWmFk7au5wsKU5Elqo9bFX2TMuuYlegyVXdA12IQ2LK02r
Q7wClYYX18b7+85qJ4rBiN6U7ymJPppF8iT8GmLDnTa577YLrQrH+pzec737JTwW8df5CH0rC3S0
p1iuS7aWirxl1xJMfANfLx9XEzNIusrVIphqmtGiu6ToKScbitnazo7VYHFz6BrY1kuod6jQm3e0
zFDuPSKOyh0MNogXSv1tHIWH5UoECyQ9ZZPmEfSqCdfFcABakHZUmfE1KD0SJ3e0uRvdPsQ+FTWI
UqYoPnTgj+T1MCyNu+XWKRtskq74ptQIubM0Ytj1BB0/KbcD+2xyPfOE2nEMrzDnNDTb9x53wOc7
3iBhjcMVxTnevW2HIb7PTpur0pmydBWq1Htk1MM6cxLVIoLlS543cxyadb1UQ7ePieJ/9bzxDnrI
B5yAabcRYahuJmnBmubv8yVQzLNCVJreu2XgvERJTKsESEno5ZkvvauY8npQ5AnzFMjGlAxsZXvB
I5aGPN3V9jHqOWElW/ktC+oKPv8YsdXR5A36ClG0UllM7r0UGJaIztjP0WxkAY08onHdCe5LZxTv
0ppsI0TwpF61sgFONWSFok6A4E9E7VWFyJlsGx96Y6KHyS48aH66EZ+CWg311uspNTpSPe979N93
Uzq/p2DxWDahsuqdlS/omgnZ9t+KCY7Huqewq6bmOy8/F6rgx9VpPot1FrndNRFGmFWCT3YzNzVK
qikNbQS+Oh/eUpFm3iaZmj7HtdujINOOJbd4IToNiCgFkJ5B25hXLOk26ak6tg9gsfPVqIrq65R2
47ulrso3jVNol1KxGEYnWPI2xcYbWbhi+XAOdt3PyC/zGveyHUwontN0SJ19Q0PaS8LY/cTGAGhz
Sb1xQ5ldH1FxOMZofKjXzau1rcDcUnARYLcfKoJ9ZHSHW/La3opCLmdP9NxaUbB2m44dhKDJk/3b
/1IjHwa7hnA/Vln5kXodflpiVc3H17egZ3ZgpxinLGKWHGxf7bOQyUqk4sU1RX+vmLuuyjhySW6x
0oz5oC7EK86cP05pTkydU5UcL8h61DzmFAL/4JzrXwVF+vL6LZ2LSp6inIzt9onreWofjETFKsex
N3WZ5HjURP9V+wEJaNgrm6bsuwMiNpzCRT19vXDxM+d2+2R/aVMl6ltE8fajMO9iT9jreUxoZskR
3MsYv7NE/by1Yr5tyax8VbTGvjGtCfHH5Ih0+8La5fb45fWfc+71nhzCp0U2ZTMaf2+bmmUnHoHv
LBUuwjSp9xQuFuvIToddzCblwhXPHLpOYVEsmzr3ZU6jhJXlHyR9QhunnNhzMGFdUbU//cPv6ORk
LmqD6kyaYO9pt9omhaSjXwwj7OM0f3z94Z37VE+id0sRNXnXBOF+WWaiL8q/L6aZEtfoIufg3BVO
DuN9VgoHTEC490MLhaLjPGSFgBLjzfaFwMK513FyFG/LqiBn5pIASFu5NWFf3tRTLeDMq3ovBsRP
rz+r3wcw5KnXJOoct2+SydrHefLMIfbKEoZa4zL51qb1fJX7OrhQFfMz4fn3E5w8NZ34XdHZFOUn
h2igY7Oti/ghUN14T6bJXy269w+OP1Cd2mfVHT1ozrruYrGVSTKhLu+GD6pQP0rTsWeBLHc7RpP4
kJXGocfHQS/ByWgbxlQvuLU1b+JBl1tqov2tLFL/wdHon9JgRNZIXJqKtSq4wkfTrTW+oq1FFnLX
ipnydSWL+3gR6d4JGuRMAXbLfkDWPFoNMs7ALhHb5qSHC1wfLKELtrqs3OaUqm+OKowVJ1FNPSFE
6Ndfz5lMlDxFQLdxkVFChxq09av+SrDP3NYTbmeaGPuNG6E1ws1Lo22eW9d9qu23iRBsyPBEXfhA
fs9K8eQp7C2XOGq7qIz2o+mVg1Z2Ke7JEjrdqqObYh8Iv5WbUBdKUG3Y919GOZYbf/KHfVg3IyeI
ORcbk3neG5URn77ws34/XctTUJyTxL12LZMcuqIV+yplTaKWU14IN5wZ36e0zSGHOz9FjD6PLoF1
XSSKU/asdxyCL5U5/AwR/n04OD+f9y9x1oEG38RJlvzQOY7a8FLnXRMTYFdOEL9EHfW5dbYYemvb
BTV3FH8afCqOswmnspTLfF1IDnZR2MX7xWg6MXsV3UUxLlCCFfRkxuqhhv/+mOv6pcO+vbvwQf5+
wnB+Fvv98rOTOoqroSDfs0SL3hrK9tblmKM2/tmGvejgoXP8lylsndtidr2DSknNyNTGosje+MER
anpDiSxDL3LVk5t4WE16JS6QOs9Mmz8jm7/8ujCeFndRPNQobIJH5Q8UWxArXUsFB5uH6l4IYZ97
CicLQB7bZR77Mtgnan5Qrqz3uerRTfletOIl7peYrobXn/i5WzpZCcpwHERXy2hvd9N4O1MXhjjO
NjsZ2vQd0uzx70f3H7EtzoIr/gK7uB+/d3rovv/r7kvT/2s3VN++aKgS/wdgF/K4tzxPu3j6Aj3i
Xzep1v2/jtCLN9/HtP8VefHz7//JvPDlHxyXadVR9OgTz3eZov6HeSH/CH1XCN/3w8AW4lgB+yfz
QgR/uILiElvyNwTEDF73n8gL/pNNB1hoE9F2aUxib/8fEC/kX78bzwu5ughsKW1C5CxYJ99P1qT4
48PY3mSWhsVau/lbp3KI61FyIh+yKS/2CQXd13SNiJhQaT32K85A+NBNMNMwaChQK1eREaBFknRn
TyL/kM60u62wls9vpBYcUY1caCQvvdK6KabmMx0/01df2D5SH9xs68B2u++0LQ8X5ueTTMXPmwtc
V3hARQCPyNOWR4XdRSGMXTax56dflCfFj0n41m0mJeEsZTF/reh8urJ813lSYanESjlL+ry049Ux
e6b/vU7/R4PnvvlePenu+3fNuDgdDP9PBtCRkXV+/Fx134+UmF9HzPEv/A8k5g9Sb0cSjB96DAx1
rLv6c8AI+w9fhEFoC1pGbBgO/K0/B4zn/eGEkipyhgvE2fAInvtzwICPcaXt8KdO6Af8fe8/GTAn
48X1A3gB8GncIAx8/29CPhEHfd/P5OBbKT/5gmCYamrMwktp7b0qKC99wn9dQryf1+OXe+BcbBX4
p1XyuQwXTtZcj7gG6m9seOWa/mOWcCWrnfZHvadHtl4FjodrPvG9Z3ze7irTLjX1fTVfazO9nbwm
v06LQWysQebbrOihVP/yCh/+vSP5FVDz173Qz9/p2fRvUomvhPBOu7fp7lyWKisaDOTd57Y2yXXi
tGqdzm17oVz3728goIPf52rUfZPJOP73XxZxMfTCXvqmW48qafdmmvy9zMgxjllYfw4mdamu5O9v
gHUZIh65HyCZ3mkRaMoRoexk3a1lbiQFDou7TnI2DU6Sz3eDoXsndejxf/1x/uYmmZe5GvtxHwjP
sWL9l5sssqLsCzft1rRsW/CFSozpfY5RFhXtgW6BH69f7mSbeXx9fFsOF2IxcBWIgr9eT/dd7BQp
rRXuUhHP7dN8fJ+I3MEeZ1f9M6Hvn7p5YT1x9BFqEy2d/9QCMvkW2DVoWEqps3EVzx2t8n5DimOb
WEOTrbmHhRYckVrv2cZ1LwlZn89g3SqzauQSPmVlLS55tH737PhACMGLEKDLKTq7S1tReElDBB1M
/W3Vdfm+7Ccq+uO83laD9LevPzz1E/Dzv5v0n08PcmF4/D5sjOSnVR2L52unLeBCUYTYX9OECxM2
bOXwkKZ2k2xy0WNtG+yhWtEeGl/5TuE8j36tbuo2HuaV7ZZO9sYF6ICFbMmqlNKNqiHZaKEuR5/n
z9s08HktZPzm707Zes8tTcLlVezGyV3Sl1BssGu5/Z6Qd36dI/R0tt0sqg800mrSj16YTCzjIYGh
mBDaXZUDJtsGlZbXNLDHjxnsJITAqLGrtRsm+FRqKZCvhXOdvZ0Iqd83xOu/tOHs8t5E0Vkggrt0
WqV0q7/Vi4cH3tHVsYW11nWxHu1JYsx2dftBsZfqtnWTx4bCh3TctZzWkOt1DVHTJYta7+AOjfUS
pZP3gTkN2T0fW/tMrXr/QIWvR+omSIND0Nru45LZJtuOhjhvDyfMu02nsvhU17qRqzC1269R0YXv
3U7R11omsQK54kwIgINIu5tp8IhaGRPZL8Zp5Se3NFbx0Eq0wXQf9+xiTJ3P1hrZKFWuZbTU9Sou
AUKsEr+zPdDiLmOgYxtltnVLS+9WkCCuVxVZpTvIAvJ9VzbBvLLSkS6VWhUiXdNkmtOGNpu+XM+F
FwKzzqZ5RetMAhGliMP0MIzNMcPq5YipXQK3M8yUYHhvIBZQwDAlFhUpOnU/9cYmFTE2Nl7ruW9G
D07h2H2GdJL065QODib4SWXbZAzqaLcELj0kqRR9QvVp27xpqrDnScgqc9dBa4y9iquFyu/e0drs
Mt2zo1NhAJ9FNo4HOvCIdVy3jOcPJjWAG8Isw3bqNwrjQGlqh//t2tVH1TSL2XSqsz4VFVn4FR+4
CVdORXJzrYLcudXlQDaKtN70sWuMqzAoq3ZYObNtPhmSc9OK4oDpS9B46HhNpduHxINmAnlRNyG+
VHrR6FIlPfVmTmzl06aTMN1mw8TOdPBbqk6igcz8qOt+2PhzHB38eZn9HVCGnnYOMiB67aa9eJBI
nVOiMTrDwhHRpb5lx2ruUlPkP0bwViAUxFh8LHzPPPjYwEomkMUJ1+Sd4jeyqBCJwaAIzS6OjjXs
5J2L+6aUznviVhZO8lA2V0npAKmMyT+uytGocaf8yWQb8Bb+V4PB8k3YhXTD0/wu6L9lGZPUQQw9
FCqvSr8FHOaWlfKTjpp23s+TMHXoIrsuoMaERTK3mySwGrrpw3a6GuKlVYzRyau2aRZSZB9nif2D
x9+ka62bY/IWSvuPOU9SmxT3aOmtJi+nNktAt+TWy4moIR8X1k2iydRujBvFdABX9rKsyyQlHyfH
ihGfeKl769NARuXJUBFZslx/KmjtKFzg77Ft6U05a3haFcnoGERqQe9cr5v5a+Z4hOA6q00ftBXq
aaWHHmIB4XnbrEB1+c/yJxQhyylB3SAoMtugaFuXEowWd5oY+LFRklrvKp3Pj6VpAns/Nn6crE1T
Hhrbjt4ex7a792cIY2tmqfETgBj1sV8YUCsB5lCsgGgYXI7McdWKBij1nYqhZGEptc0NKVGIokk4
S5wTybEd3XBYQQxHa9sT0qQRu85QIxF3Ztnf5oXG7WENNqXJM9UYj31FEQQVoFXer7s+qd9LLLvl
KrNt75unF/1Zs3Oo92bsPX1FOI52i9jGQKedUdFhHcwTIBHa39/6VVo161hX07AzY1aBzA6DMV4b
Wk3Gq4T8733upi5k0iYjlIa0yMb45h2napGYbJ8EkaNp3o6dj9J04btmppFr781y+EzHeFvgHzdt
vhXGcp/npJb+KslLD3yIFNS3xMnQAqzvQLFXS59/T4JE3R1Ldj4n1Oi/+JnszcbrawkJRgQG1oEs
yZOOxsKpTIHzvY2WId/afkWijOnZ+7Z4FvgW4m7y85B3SbxOetXcZ7qlnmGs4rk6cuDsO0LVBT5Q
Njv5bvSBO6yD2Z3CH7xOU701OvfEJnJ9V2/y0p1nPqpYfsuiuFjQrOawZr0yeN/Dgfu8EH5dNgnW
pXw9FWawr2vOCqQJNUiZlQbW+0wqF1xiG5DXXaoucZi5g7I+RCMJx1Vqz4hV+NPeZpntplvQJqZc
iyYiYR+qrNhGM4Nhlbd+JDdpI8cQjMbEPqYcyzi4CsuarNSSWTkqQXu2wIHUM9Vp7bT4tCTR4blO
GovaLcpXqlvQOb295TCBrL0NEgq1xmBJFvL8lWXtSQfm920+RZisu7QA+AJP6P3MLrVfT3Tb4Unx
nOIjCxgN+74BVtGwYaRgqImWr35e9cmWL3R+KmGK8DTKjqV8FiPKwsWvnWnV1rYbbwaCsh3/1a81
BWV566xzXfrtZq6C9KqMekpMgjIPvoZBlDusB9TBQIEwTPEi6VDZ826p4vETCqb64ngL7CC7D61L
qc4mLQJEmWkSTfVaoSH6ZMUjlSHQsZdnxz82OTluYZfUogTOj3KMyn4tkya32G0uTK2DVVSfbF+S
Rc7BarwIFSfJ7WKC5vP43+ydSXPcSJat/8qzXjfS4IBjWvRbBBATg6Q4KTVsYKREYZ4cM359f8is
LpOCNEXnW78yqzSrYkpgAAj36/ee8x3RNwWL4ywf5MJH2HSJyWyVGe0E7GQQ3xwm3q+2VpoBEg0g
FzqJdz+iwSXWIONWMS8kuftO0RGJN0BKaysYiyy8Ttze/G7SK93m5VJ9LfrZ+hDGk9egxzHVXZ5p
xo1WTSncKZl/cWxtunMTLS5RIoVdgxVG77YsMNmuSBWbjG5CW3Ci6phUKYG/TpWOfmOWA8TfSutf
IdEtXywrlk9aJceT4YAg5kTZorAonb79MrZzYSGnLJAuhKZl30ikTi2TCWv8NC4iRQIOZ/Wmmhxj
9kXq9oTb1Mvz1HutOMbM5p/CCsMEpRTbjT/q+bwl/qhrrhvIDp+lFVa17zVluzOaldLWlVmebKKB
mhdoSMIXS8/y/oopWR35CPiNhRY+/w7afW/+EfZFQYEkQJIzf1+DGLt0EI9LNQO9aop5+dRUtsY4
dqIBlFaNZ29UNrWR369SKo6mk6ceJjnSIxrCynlqxpqV2ZhaG7g5aAaAH62IWm+XlmE3IVBEYNYz
Ufjejm32ZEODrTe56A3ovWnVfixiBA+HsEV4xUvrPMX1WF+xz0UOgBFn0gIxuUUZUBo2qB31xHY2
TV6BQXVGtxMb3Wg6YoxRX4TbVORgbrw4T4BB5m6FQgmF615LNVIGsC0Zn7XZYUO0C602fVgRGVkZ
tRFfG7HOxMOxMuPFNETdo7tVYJ4Sr0hfyKptrQBJM2RyNH8wwBIsKCc561O+BbTlPehoAT1smQbR
f4ZutY9dyB/0PS8eP6JCSQ+9PhCI3cq0+DJXlvFAb8r7Xhf6/CQcEtPQjiQ6CCE9IUmdh7aguND0
8EuYD6s3S+8IbTJzoEKHxBvL+5bU8STIncJL2Kli80MTt8RihW6Y6ht9jFjf3SEaPyZ4BgjViWdq
ti7t0RIaFAKNX1medqfSiHKN4U55xKrHkmRqWvZdZjrF39LN9f0sQgOeFFKrq1rVsw49CEjYhoog
8faTg0vZH4oxbLaZKV0vKNE23aVaqMg8bp36u26LmGOIQM7mh0m7IPKAE3R0I9s+2FXe7qfMNbaS
nSTzBzHbh6rrBU+m74e7aY6p1MOhRW9RTUCjAt1o5w+aPQ6DjxjR0+6lJcxlEy7xyEhxWMSrpFx8
bWNNOYjiDBv6UdTQY5iKEMoburOsDayxgmdRZeO0bWWXTFs7z2nMOH3Tf1HKYSSpDzr3NGQxfW3c
yAkG2aPBqdNsKSEwFomG8E3gjbRJ+HUICAvp6FgZCE6/M7KSdwkEwPNAMUQGVpiFCN9NVmYUZWJU
fq5iBwZCm5k7Z5gm1gE7IW3c0VcAMQQtMraX3CQ1eNb1e5mEM8CmpKlQLbo97Z58ZpoZjE3T3Tjm
jIQy8hTbKBiwTWay31Oh829vQmUBJA81c3i1I4mEMiosWJ+mKHiEk1rUYapGlQexMsNkY8GN0TeD
PUxPqVuM1y6gKHMzUfcfM4E4bzNwaIYyhnSUL2AtH/phQn1NB+nTIHRCp3q+mvRgu2b6GhpGgXLd
RegG5CFXtFpqAyxd0ykOc2zV21qT033oaE4I0ixznkAeEqg+VUjYfHxGKxCLxlPrWwVrDrHpGtM5
PR2mBwlFi1MXmLC7qFqsV6iXlPhNGAMpMovih2cS75TFkTvdpu1Sf7HKtKcedNIo3vMxO+VXSMuL
+74tzM+9mhM0pDKWTI880ZV+ojxBQaVjRcKdovfZNmbPjYPSTPUmCPFHfGo7JaeToSY6d206mbeC
KInch4/FSpzjtD8sCtUsoikR2+RMODLcttS8gv2tgO/rKoPZ34RLDJb7rP7UZsMDC0IL5EOOKybz
rUENQd636YLMurWuaI7a0jfSAZDbUnrxtQdSRwQQ6dA58ddl1CaiKp8yK7bdoOim7FuTC+8GqGIH
GZ0s6k3TKHvxq7TOv4yOmpB4htpr6jbI4GbNCrMrk8me44/FYFTgPaf+BmgV7/8YpqPYUid5BnhX
V+YbDqDu3mic9ovnILc/6HOZHDuznZDnzSa6LhIW7KB1ITYHSy1oL3imFb3I3tR5YFVZ+jbVkelP
jYvhasjFmG2dcOGGNkJzODY3egr/CJAa0QxZZKKD6D09oCsM8azzLPcQyyaEJWfJ7HnhW2wFs9YX
17kWcbfjeEhuIQ/JHykz69c2MdTJTRxnOFC8cZqbRi/501gc66NRRqwXNuPuEHVhmX7AprJ4Pg8O
/XaJlvuoGIHZG0At8keTtSmZ4U4HQnAuLTkB/xSGDIZW6Vf0KSwX924EjLYXBaXjhBvhWDVThlKt
tXVrN6TYGyCNM9/fs7PmedCN2VBxanQTd5s5SjtNMgHfynEICbOeDJyZNZftkhKu/tYZcdoEVhWN
t5mZLV+nruuu22TWvjZToX3NGZm4q2XXYFefvdK8It3WpCpg5wRIOeIru8oQJEc7Toz1s4LW56zf
f8A3dVdFud/XReTeSlHqj2WC62s7gLSj5VAo/Xs3ucQUdd56ZK7MOHzI27aK/BzgWL/JlEg/Wt0o
P7d8iadj0TXydU7G5QHOlBH5ZPah3VVtZNe8fIKQhMoKAQFGDScQmBCzdspYhPm/s8r9aOqrzS9h
ClTBNSfim9NE36LkEFwMGO48ZMfRHNxrr8wS7vgQx0dTGbbwpYwbStKyN18cOy3UxkBjWB4dy7GG
wKkVKuKsRLNeqipscbznDk3/EOd/UHYw6XfOSPtt06YpIfe5Zxd+nyJQAdWjN7f0kmMSx2UxW/um
W9o/Q6dVq/qyaX09q+OQbpBdyl3R0K3xy8JQ35OZQnOzUOylmwK7wn2xRFoc2FGWfWZWyMk0GTvP
PCq+zOwxlaHTCunrrLnCXEwpicKe8+XGaoUFIIfNZgz4qdt9GNPKekkETHqg9rPGZlj26Scj7kqP
sYVUTmAXYT5uomjWCH2stCrbk5q+/Bjn1L1eKO0BYHtJ8cIWN123orDjYG1PxhQcoxXz3qehFQj+
sY10yy4D2SHv3rAshY6f2DK8A+FFZROlhttc0UtJTxwoZmAnPQdKv2mlTVA8QH0TTR09BWi9NV4i
r/YgZePi9kT2OPHZyt3Ya9IXA0Bu1Zk2hyMTnbYfmUM8bomCHl7Yf/tu5zlGfDNlYWQdQfc45TGt
cosKyEGvvY3RJ2SIyPPoQ47w+fN/WiCc9LLTeLh0FO/qoVkeRqRCt/9Zhtm82MVIUzwvscWiKXcQ
lNAj2f2+gfzOhIGF2rRAA0M7pUD8tfk+ZyFnvZVrVOt2dLUs7bj6StKTcAo6SpgEt72jnAuaIWZl
PyHq/u5Zm7ToBINp5liS4fPPEwazGONa8BWgx0fp2g+UJWPa2HtllS9NKGaMxmxQYYYm/vef9nwq
u84aHGDCDJsNVjx5jr/RtXBtpqTrWm2MYoODhoSSAgzi0ajmT6LWzWvs5TQH7BTjUK36U0VrWveb
xa2DRYvqC3fizGP7961wPROBuWkRuXbu+7Tagqa14lboTlY/ZIirA2Ogm8Dk+LUfxgEWkNn67QL1
kfjs4ThIlR882WIGiNfSdYDdUke1ETiV09zpzRI+2CGZxZVZ2v/8VWHtMLmFlmEbxvm9sxvVhssI
ug37gKSv1JfXmgYBs02d7JZ83vBxlf5emO2dSW7/ukGu6UpLZzyEROB8ji5h0eFU4Il5sgM26eoz
xN40V3slm3Sra3l4FEaT7CCNJ+C1J2OnWm++MBJ7O2F0XBeSgK6bkid1zlbULLetzMiq/WXqjauk
6cV+Ttzp0da75QKcf512nc1zGIZ4lkeoNXrTc8iMATFRU5LdUNL/PclsFcljX7og3nz3KmhCmFSt
o8xzDkFrxa1oHM6DZiTAF3eV9lhWmbowLn17FY4rHouKBKdCi2i9rT9NEqU10LdXVMJ9s1S7EtwB
s2TGVP9MDLe+Iy5CF+6YiSjFcM/pRiCtsmiJu8qfY2s6NOsHgdNKGjXA43/8JoCoNpGIMpHl+ZzL
uCxqZgdfK70XjiwnrQqdo5Gn+lY1bXNhbXjn7jm6ZbJI2Tr/Ndef/3T3PJFPiGup0dkMIfiunQba
iOWFq5zpN7l5aBoE5ajkXZOoFc7GvShZNCNXXAYJ/bRNa5rDbKjuyzSYxClUieKYGE6oZaxla6HF
3veg9jedEdoX3vw3WxGiI0OgSuKb5pqWebYrRI6tNHBnta8NIT5ASGJ+XZYWsh1VBy0+wMCMPHHh
i/BmK+KiqLo9k/84jP/ONEjOSG0Cw4RCaD2/QqcmkwnLvy+7CJOJYeN50js3yEEn/z/ceMMyUC1Y
JPEiiTv7vGIuTEtL+LyxxMKpi9Dz0zQ2OAAXxrXSIuGPnmHcprYyTv1QUcOnRLi4MEMuvNPv3Xje
MVRY3HSUXWc1gOhDrcs4a/lZAWpKS6rrIl1Hjy0DvIiOxRVoLXX4/U789r5L5F8U+ogpdNQ05q8v
t81ZG9Y1jTl2+no/D0T5Lp1uXZUEsfuhU4G8qszFj4eovPDE33nhLWms8hmLZy8oQn69dBdqDCFj
G/Ws7dDpYvc/0b/htF1GyZ9Tp7JgzvJy02lZDBBFqW3UyyJgnB3tf38P3uwqrFqGt+qDkBahNjr7
RabUzQos6hXPWUUgiwljtgaq9HR0LwWtvllLuJQpbJ2rUGdY5x6ZHFaZ0VnU+1npZocmz0NSBfRL
7Ie3V+Et4utEjJazFnZnH2gWcSyhrZaUs7raY0VOHiatsS+8rm9vm82KxVrlGRIt1rlavxPjRNBP
W/o1Tgp/iItsH8sMKQMsgO3vn9Dbb4ZtrBs+YkcDCeU5nDNMG2ByJpfSFLj07VhLbdclrr0tUpsO
2dLTJ8sx01+A4rz9crAvUwJIYVishasC8+eVP2mU1pbGUPmto2W72dLM05SH5fUgxvm67Qwdv1nf
4Ri8tBq+8wC5MOWAYyBoM87zJgXM7dDt+sp3jGl6ymHZB7OpZxe+++9dxeWWsuZZns6H/PXjWeHU
1uBqKl8Whkv0rPMZnm19//tH9+5FHPSXfNUtD8f1rxcZeuoFvc/pzpmZPODJzO+GpboU0f6X3v6X
cs1F2odsyUZO6yH4PPssvTkpsjjCkkfVy1tzHBgmUhNd23VTbwszMgMvycmDaGV83+tG6i9tDyLT
sFIjiFMAdoVlJCcX0NLHyhrc59/fhDNrxLq52xQGlmFw7JG6cR7UYgxTYoQ0+nz8pz/0JGq+9HXz
YI9LdTJxbFzl7QwizOpp8Tuj09+4LtYn4fTjrR3N8aaS+G8MkY6ffv97vfeCAzC0ec3h2An9bNdV
+FYlc2QQAjVE/6hKmNgMIgq8ws6uUMC+YtQudmL2vv/+uu8sHaskl7Mfq9taKf76UtBdcw1X8FJk
Nn2VAY/ChyZknjjqePZ+f6m3B5dVYA1iC2EimYOoQ369FpNL8ARYlfwmKxAO1bkerLAGwPYopGDd
6f4QkddStaVza3lLsck94iB+/0sY61t+9npKigzPWFWEDhqxX38JDKq0kTpG3oM0Qh8BprHNKTw2
jt4qWrZzehTz5F0xr5ieUWfYX1VsIK23BQUI45DG0OIPYCXK7QBQ4K5QOToKAmPsx3hmPhNJYoix
GraVP+nS2wkVKkyojX5JivrO+2KhfLU819XZwc6fW0FJNoZ1X/LcoumLFSXuQ0hbiHh4q3xYnFD7
JNAO3Gge0qTf38H1KZ3dQMuBvLH2CnhpzouFWMKkJTGn9As04i8jqc97uIzGA1WE/tDM3qVvxjvL
FjZrlPUuOnu6FGfrSYmoyNBjg+RUpIQPFNn9h7kk8uX3n+qd74HD/SQH0yK4UpwvC2wwSSo8VEZo
4JtHvTSba8nw9YOb1eKCqe4v283ZHWQ7MXl4HGWQVJ+9ghMgeRYYVfiqW0PaYFTSX5v7kxjAccRd
hBZl1AXDap2vSmLUezUWf4okvKYXFZ6Mobmw9ry9w45gxaH989dR8Rw1WecwqfuV5yQ1ke5lS5VZ
I2O88M17+95QMiDK5NTLKkC18usXzzOiOTf5CvlRPiWfSkWbclBwqkoEu7eYpi4ln719olzPosJD
fIoE/RyQJLVMp9jkehJT0Q6sfrtjwhzu4qq9xGZ891KOhyRcGg6v6tlHSxj15c1EoKXT9+poreXR
AgDnaCVueuE9fedZrRXy6kPhjEatfnYXM5QaDjG/zF0SopsKW+7jQWgXrvLus/LwRHEAtOkgnH0g
V8R6RgQDHUeEMzwmS51K5hx+N0lkJ3Y2XKh/3r2BP11v/flPB3tnavTEVcBUB9Uvj43tDht05eku
nopLPYT3LoUbfd1nzdVjc7acKOA2oyb4aFGt3I3EquK3ALxPWh/JC+eq9y7FPmfRKPMcho7rXf7p
U0XGWE9iQKiR1p08Dh3x9eZUiNuKtLvg98vXO1UXanj6xq7lMC6R5378wipRRHVo5UphiJcGr81+
kKl7V9uGme6qClJuX8j+I3TtDsGY0f9px01IblaNF6hsQjcAzIr4JOnqJsBSITa//wXfvrfr78f7
JNBme9Y5F1LvqBiJ8wHdPmV1MIkw3EVMTS+sMW/vuGtQQtt4oymn7fPjFnNomkaDA5QXaeE+Dov8
2DT2EsjMai5c6u1BCMuLQaXLFrz22M7eI2J7bJKnxhzJ0VJmASoB58/JRVEzi24qN3pOFo8/uPOl
+vWdj0hLio9ouZKzund23dBDTitbvKfDPNrhplzpV1yrOwC+PDlIXR947u0Vb/lyCwx4OM2ZU+1r
OwwDhrFkKSCHr77raAWeRDMuFx7z29+OBoxt8xvSSGWAevbbRR7mbb1DR6cMt3+EA1Ld9Dq9JKAq
l9p0bx+Ax3GM94neIw/gPNmxKTKdSU1CZqXmeV8NcAggjB1zCkZdagD0FRPjOb7U9377Hq9Mcd5l
kFU44c7r9LRGedDUdEkqDNQf3dGcH1y12JdouGtf4NcSgaIOnzFfZN4yce44qa3Qqtxsov/GCPGK
bBkk2gRzsEXTZF+12ChjyEsYjxqTx40HMunCg3znc3LMp0iW9EY4+64//2ntytoFf30hUp8K2tt6
VZ9us3iKHn+/KrzzulBF0qtejx8EB64//+kqrI8KnV2XMso1h4duHu5pyhafrZxt5vdXeu/zeFhQ
BO4dNujzDIu5ibRkJAnUz0DE7MK6GF4c3auffn+Vd5Zhmlb0Tmkd0u4xzuNEFlKte5H38HYIOSOQ
s0MRkHXuynwL0yDJvGhrt/kcSKNDQJHP/Xayx2/k9Lkgbpoc4FaIHH4N9RW0uC/s6u+9VLxW69nL
levB4de7nYmR2TuiFL+ZGuu6RQnslxmT+qWdkIzwleYUboflrrZz4LVe0wS/vztvngH3hbeGZRl3
E0/ibHFgdVTgJMxwk6ZD9hE2eXbjtOEljOjbEz5lNbURDYi1iUyxefYxNeA6bMYxoaGWMdMTiomN
GkO052XOtBq8v3vwUnLQIoHselvEy7MU8bDPUJhvtaTvtkrLnY/Ep4u/b8A/cpz+L+3av/Olrtf7
VtWzSqK4a//vX7bV6LUKnrvnX/7HtuySbr7vX9X88NqiFPkfa/L6b/5vf/h/Xv/6W57m+vW//uNb
1WMQ4m9Dql/+bBklffKnd2H9+//1526fC/7cVwQJzy/j65s/8rfN1DT/0G2XniIviMc5RDf/x2Vq
WH9wZqBXQG+KQhSf9b9Nppqw/liLe4+mJy8VShDOyAipuvi//kMzDGymEluqpa92b1qw/8RmigyO
d+an9ZgJLyWczjyNnqdOQ2Q9jv+0UDUu5A7YZSRikqfZH+aqD7vyMarLoSWsbEFpTvwAJ8ibFNUr
fBKzOiGNVU9TWXkrmQtFJi3vHSA/OjxhMlZHb9LVKal7CwFLPcG50sXD7LifLM9iGzemfVsn474h
9tBz0PhuXKRefkFmxKmMo+Ew1ssm6j3rmyxlhUCmfXKq0d31kB91HR2YCvVYu3cJFiFh02mmgdTY
ufxm0gA8zugQgBKjppHxgiCDX/9Q86881tKN6Oma4DqNSsPJGUq+NKhb/DKyVmmTPsKIFHFQyRoZ
TPfSW/HJtIt7HinCQ0jBGCWochEpFwdXhsOJi971qdjRdbl3lHtLTvE6U4r7kzNHKfnfc1Y2+yVe
OYkmSn1AnRGhFZu2CsVeVpN+RIPedldKz+zrpBfWcwPaZJNOzAhosDwSGKQdQe2O+47gVD8CErkl
rzTfxeQ+JE4KYq+3emeHKq8kWMtpMaHhItGMJNlNy/CtcLvxvqZa/NDM0PX1IvVubTkCac6WfquD
Y0eTGYID7Gbfhh9Yb7rKsjfEkYZ+Hrd3C1vxsdPM6Qjbt/1AvCPmv3aoTtoaWNRPTOyE2UVH/PzA
M8tIPA1uiNQajXX3TY1i2Y1JKz4vxSBPsx2bX3PlaXtU6wUiuXA40noGINsDi9naiWHCiOzKOuhk
yKYfSiPQHeu670ZwZcQRISIMFbGCcdKgHB4J5fIwPKIHr6XyMw/SHkzA5WlkpEd6MB41+ODWfeHG
2gGFFRw2s7e2Ncr/kztjvNDpU+wj9jNEdujBfQsh5LfKnarPbloUh8ydC3+pJ+MoiRd9Sgdn2hUL
eMTMHlahalZdxRHiPS+0xdH0Cqb2fOpbjpFAKVMZrSzPzltD8zJt18dCXo+Vrp1sHDVtgIlytFHJ
WmKPCLl6nsdx2NP21/dNj1sKruoIgqhxocuaKeGbzIvITPPC6NpU3XI04mbkvXYzxCozzikQ07gl
EEmR+mp+I7D3hU7q3lmToTdpO2rwinBcVZ037bGvec9V2TYfNUSlj7w4C2+KkwXU3NM9wjZrN7WV
jh4VlWq0SO0KRObwoKDs+ZaisVFIeFml1eOecNGXxVO+GZchvh4bMflsd+au1haxZeagdhZ2re1k
VeCZdb2NC8S/sfOjQRe897xSnkAr3UcFumSjLAkksKb9MGkfVB97e4VZptWs4nZS9lXdFerak/qh
G5vy0VnoGfEa3NKreEy98rkyVLuhxXUY7S4N4I6uN2z4yvlLu1mq6AG15ctiIbbvUyhBcTPTD/bM
7BGyjlMRJyYwyonP4OvtP1ELpzsT2u7BUPIwOMVzFhr6ziCD5nbKobKm2vLNVNrwMg75hyz0nios
V/UMdInucOCG0Yd4WT4WXrsP2+weZ8fzaESf58H5GBYqaEutoE1DKKlTqW1rt1sbk5llqx9SWtGp
0q3PIh++OQYmmrIB2o7J6iU0mg+uvsRfE8shpWIhOXkBwP8a2vUDMdC3bVU0zMy1T1AzdktLV62E
ytTayamYkqMda5+1YXTuDEm0Q5I0nwZC4OxEbmqTcW9Vx3dESV8R76rtIPZdgS6qdxzNrkEm7IcW
Akdn1jvEsum2gV2YtY6DjK6Wj3ZntPucAG7U9gRpPFF0WT9qSZWnOdGjKel4jfZ8cnPuXzxCCq1L
7zaClEQ+9VTCqrXAyjqjtZViskHsoUVYenfrFt+lmdU7kym9z5px466N51Dz8qvZroyrQhq3OHRQ
zmtEWQ0EpSOTs64dbUKjsOTfADi+Jgt8BG0tjmR846UN5DiilSeJvdWx4m9RlzJziJ7coTzYugLb
Jadt4oY3ZtXANRjZUzrlvIYhyvy8tO/jcXwqcu8E9RT2wYAzo9f4PvVJ+qFAIHiYYmH4Tmzcj4a5
1b3xLhe29wPwsUBJ0dk7Sq1sUyntNk3YPVM7YwjOX4DyvJgAD1d7BwjpJlo6se3kUm+kRSZHM5SI
ihfnlE4YCVS8fNQLTBAqrXt2W1Scftm1j3Gjen82l6+ACoZtmLr5qwtL8wHcCLdQ8Wd9YqRhyqZd
txc08r+5ysNKrYgwJklafV8A3AYVn3TvGVqzrxzNxSwwrInlo9N03n2PknFfL8zqkS10HrAfxwtv
q3mZVtdDYoHaQlP30ndD8lg3/DNQepn3vhujZjv0mLp3jWPf93FYbbXeqzdRhyeROIfVkqqXV0be
hr7XEq1VcHxJpJFdF13ibOQSakHmycS3rabc8bCtW/Tge0PjC6eVAGRRgWGwwki4pSUxPTOEQBCW
dqa+1ZVivhWRGw0ID8/MdNUSsa4FoHUwDxQ22+BVUkVZQ6yM3YWEPk+9Vt/BXMVRmJGmzSwPNyST
qrQ0+20SJocIYBvmzGerj7eNigLDqwJ2Fh822xc4pskmHvCkzpn8NKV9d+TG3KGM952mDzxU+n5s
NdsxybZhH92GmES8PFWs2+wA8IcHnYOvOOGceqmHGfer1wWIf+/rlGFdXNt3QiQgX3V21i4kv28Z
Gj5jA9o0zIofKOSE70A53YB5nQIeoU7YHkkcAbi4ifCo/Dm1Z4J7QxsRdpVvKIa26aSSDZSyJ1QI
fDdtU2NVqfKdNWovMJtX3nCr9oVnfq6qgpWz9SLfsAgk10xU6XNlf0ya+SYmvuDgNfBWKydCc60p
jnd6Qdw1h0SY94TWj+hag9ACME32oHkoEn1wfN3CbpjJaLwhwzw+CXcET+/BThjmmZ+25RcAR+Hi
O6Ot6eiPk2Rbj114XUk3vEUQiWnI0tI/R/xgp2HwusfBsb46jDZ2Telq17QKf9BA2TUNv4rOK6kV
43CkDLO/pq1wtl4qu3azQLDfV6TgwbTat87Ca+QG0p4+ZXPY7PIxi7YqamKwIt3J0+zPliza7Zqp
/VQUfOFVpZNvHFfuxsKlR9R1k7z0TZhczUWDR8J2WlS+mRqeG3x8HW1Nipsu27Kx1WRwYGUs4QwP
zD8Aujk8VI32JjegwktxwFaA1SDVNK3YGuOU4fPEx6o196KhmoarnNMZD6SsF3UC6W3agTkLBtMw
Epp8xls5J82yMbNqcnfjRGrJzoj6z6SacCLXYs1cTS4uZHpXK8EqA7wW0dFJZv1eT4Wm+4W0W7Ur
IFznd1o0m+Jra+rTsWHi0+aBSuai+hMheKr7Zldk8S0yWqxuLLCz81pjW5gEwBIzrK+83Bm7PeaE
8XvVRc6gBTbiOQ+XuVdOn3RlRzCSInJ0AfEqDTl2jBFhk0dgUK4AsrdeYHJXuifN0e0TCPe4eak7
tx+DSWN0d1gSwq7AN2pL8rGmrL2q7R6drMZKtpnMJl6jjxHTLnorrzAk4mrjsCFOrRrQj5cz46av
dhvap4QkQXgH+TgM6naUBXlaKovjp5YQd9JsugQP1lj2pxny93TVJ2SRzwoQ5MGIAeYfMaIUfFai
ltnwq1KLNwuXeIa8nDUD0PzVzWY3djZeE7lH8GZNpIJxa9nzwJmEuPjhaOph8UROhAUHvIjgvaIf
IsJgsUnFNucmi8Gwzy3ZtL1cOv4yuSzGXTpgGToOSC4V6uHaZdeKy/ZrOWu2FVS2u6ZlTMiuD3Of
1MbnMUKJeVUq22YlAtkOVJUpVgZVqyXF+RBNatIeMty2xKzhfWkfysRuvE/CaVmqTWdO9J2ee1qH
dqujB7qx+7HHUJxUCOdTNrUOyEpE/Hs5qEbbl6uThs2/i+wbRxSJeTUJI863kUBoHxhaZlP/smao
7+bQjew7sTY6bEmTBag7XNjxQi/6U3aleO5cFl48P6H6CM5gLgI2hWI8hCp80DuhQy+YnWS6Ga2l
PSRTtYjvrjm4xKRNs46rvROCw8qmmXuSfIa0utU6tr89Xy57vKpWp4k+AZrdy1i5w59a2+l1kKbT
VCKuHmu22WLmYGymCcVAV7cOY8R23MxYH7awsD9XhWs/JHpWHJMcGy10kOlKtUnBOXZIfDVglbPL
FPdDOk+H1lwPdownju5i6ndOo2d3hq7QFI0ez1XVYeFsOlyiX7wxFHcE0ssvYRx/5MTE+ymwWG+w
AYexb/C183vhFZ/HwU4/iASTn8/cJae4Ut0QuCQGdJt4nvRnL7flHKDKMDdt7XTeoaEK/8RZjymN
aiYYMjX2fz2IF2a0zVTam8hom50XTp3BaF+EiCdC1cG299wS5LE94IudoucuM+ybpPLUDgW/5/eu
vF0MMhNzHkAZ9TdG6oybNE7v2wiIkZvW6VXhANLgFCvyDypKf8wNSXX4lsnPmmts+yOK8G3TyGkz
DAYse2Ti/bMmZf93o/D/96n+g7f9d32qQ1V+79Vz+3Of6q8/8i8cmmv+IUzJ2NWiW0UnaB1i/wuH
5np/mAg3ccKuc8V1PvPvTtVf/ECUUAi7kEO5DNv/3agSxh8oPZkcI2hGccsE75/0qcQ6UfypTWXB
zMPJsepC+P1WHemvbSpExH0es3LspnmcWRjXUhm9cKen96bWyk1uU/OEtr6xoPWXzadwbOwrfILG
kXOl2kIZWhMmzB2+2Ief7uPd37/Dz0Syv2wbv/xq6JclRgmYizbtX2/tsP3UQUucdjQ6OawEVBF+
QbsXklwCmBPRomlm+3pso2nr4P44OtWi59f1hEcMj2ASH/VQmx+XZK63ACvaJy0G4EGHqGWD1wjv
qsW43NFpF9djHcXJXVotXb2BnC8JEKwK4yWxU70L+ioMXw3heWqbxqrAVpuF4ppvj7ow9j1LGLTQ
DMPKo+tIlrSOh/Bcm9PixoV3NCE10DWbFiANml0YTjHTdOEc/pu581iSG2mz7KvMAwzaoMUWEQiR
WovYwDKZpEMrh3Dg6eeA1WNDJtnklPWmzX6zf1NVSCAg3O9377kuQPv71NCWo6/l2h6Hd/paOg3Z
WTknPqQaiA+XWm9m19SgG3sGAv4HBn8DtksT/flH+TyuWP9Sz1n9zfww/N/nXrsELNZISHrVxxd1
k5Ve+YhBMSJ9457hv5+ux272H1Wiut3Sjfb1EjQ+ugp095zlyrCJB1Mde5af5y5wm79MWD/7xdb0
FZNsP9Ax/WMK/owOc2lGKXyVObuGCNp9TSx5i3Uf0odRlKyT8/FJn/Nru2jjM8nk58KRk/EX8jnp
jM+PFHM4FGYc2fwdjC0+PVKU0AW2C49t50lXKy4rJQTpzNJvoszOX0RmNxhCWVJK9itbWEn2xtfr
PPTE4zKgqeVdZZyDBTYj6U36heYMe76aE2mrpQ4lkIe7SVY0XgDCXpP07Ncqx7yxUmfaKxtmVZOd
ZtkZ62I6e4LhCW2oqfInJvTppvTGfTGZ9obS2wdC9s1lCz0jtGdzobLSGNKHxAKGhG4LOYiFs/eW
Ocw8tkVuMmnSTGhe7jhWW7pz+ILqbbHXO/0iNfPFD6fRBqZIo08FbEeMx7oLAIIIwEIbAo7+8xCn
6BRZzBir9Bz4nQVKwy4Y9QiB6MHzcrWVGhPikGTUF4pMipNv5O0hZf2PtaNnPY6a3IbdojyeZXbI
0VSsidIGBsBXEDLsmo3c2aQF13fqqXPxmkxLwzFo0yc96+cwFu50YDDangK3s69YG8/novHnfW8O
cdTEXXok+lIfNLuVbzFKXFam1YXvL/2uncfybMjJSbP4Bd3sFN2RYrIrwEHlVq6zsaofs33tFu6d
4cDZokmliWZ3TPYJHLcLXEDJ16CHsUOGkl4grbm3HBZtZTe+VCayHpCWaa8P8/LiFTWm19oNrgs4
NjQejcQIFsnAup/iV9+fbhbWYC1laI71ULOj2vj++JCyWiXUz8jhIZs0/5somiw5V1rgXlkWkkgg
DYOScgpJMFRCRJhzrv1MIORKmIks8Gab5T37+pHsseHuna5O90r193PZ1IBQ2jg0pKCOhG0ZU7Bg
eEio9dgKfJBoJf6owqKstShI+RGVWa+8dWUcY9olvxrIqZsA/SJi2vA6L6Aminp6BbqtfdUSopKl
ksmNY9UnNB+C4jUXmV4TEqGZG+8xsH/R5j4iuBsc4QJ11/HcvxutadKv0zgb37O0TT2aJI3FGDla
4kSF27cRFD7KTLiRIAea57Q/3CZtdlvEDlA6yZa0c4cj9fSIj3YT72xmMx954dw4Rrzspza5Khsx
MRFI/a/a4n3Rxj7dwEWqQiP2nV2WAnUYAoYtuomiBjOPQG8SG0loShOsUpx8s7pZXvGu0QNison5
Oq17jNrI3R2Lv/GQLkXaUzjTkeiHgXHsps6JtCb4yqdahtIR/YZ7croGwbDsqM/tHyBDB7BnWvum
tdaN1qoHZwXFCp2DTp4as3XhtB3sKjhkesRXQ53KSgXv0AbtIxQB90XD6HJqKsuG/WenFzB7qGQa
irycwlQEycGRy10NSftKGX65LxzLvfbb6svczM8CZGrI+44RcEOdNY62eKc1tf1EYzyCWRKfLXGx
nEFVi29z5S0w40gD14F7MBZW7Fk8u0XYGWZ2yAMISzQq+WkQNnUyfMt5Rk84EjSfnYpZXhdCCbKZ
urcrekgHFu7auYbLYIgl2/edFcQIb6p5BolhHSkI4HEr7DMy7sM33Vmmq9ombOIsXQVWPS5WycrN
sxuqmNCVXPMla+aLLp48kFy8xnwrbkOqechguyVqGUH785nipyuYde5z6vgeMYxJVed17Ns7ovmv
MsAP0GnJncbw/coWojgsYwFTqZyqM8Nr7a3nT8HDVMEv471r3Emzr7e6KeWO+TJLKF3FQRAaKmm2
WHCvIXdZu9pLn2tiGunW0EbZbMtxWG4zWxLBF6NmhnZlgIZfCPfWXt+d6ZZMt7jfKpAiQbnxgpU7
Q+DYBc1T3DJPKretVybH0mizlwl256OeV/q3Rizw5s3yPV+C9ByTUnO0Y815UBnaTyUC82hM2bfA
be+JwwN7DIaX5fuKKmFouUvKsr1EqKmOeQWBp0bcviT8OIQVO//rjIleufRPmY12Q4bmns9Ucga8
0YimblDHIgh2ulk3Z243Ac+S197sWNE0W1dNCrRZk7WzAaDYHb0GZJKyW+OQpwi1tljwVeu3K5M+
TAEUhPAvsE93Xa/djg4Gntyd442lUrWF2LNygOJ3ZjQQISXgGUzW9L3NyGjD2Dx3rajfjLZtHlMT
HlhKySCcirHb5oPt7FPPHMOlsLPzyrXVxrITix7ZQPCA2makgjE5krb2bu3eT9jYocmXRTVj5GbS
WvidfT0QsGXzjosUICJ+R60aGSax4nsEz3CfJaX3QYfUJYSJR+abCrsGyfpxbKIuL9i42eVwWdlu
yTzYo5kYKOCG2q4Jshg1bl8rmRbfPEGmoB1bse2aPgvZRbOtA+CAyho0MsqRtuqt2dKTFEIZzLwj
6CwFskf0vL4M+MtgHIWCpTCKeuh2jCWkf96lY6VFFWCeCoF81u0IcI1m7PtRUQiISqkK6x5iChC4
MI2LKt4vbZtsJy0FcucMPamrAu9uQaTRKr9UfJyKy3bMJu/cpWfZ3Bg+SLqP0vJoX0odQk0bnRuo
PgAM6uw9yluf3zeAly8MBE7eT0FFsZHr9P1V71m1S8Wr1GZoVaYujrquWndnTlY33Q7V3MLLSBXn
1njSOl+g0lwa9iS+QXgJ0k2QJNO9WbO+uuI2H9jAdM1eqqS6cAKprrxScT3MeeYKzUNsTSzAsvEC
N7IJn8yc5bNtFMbj0DX53h7HYiVw8tJlorj10jJ4o9XPOnRebUUV9GKJzLZIhAbRJHnELG/gh9NF
H3q5C2p4SOxoWOYCLVyKuQHm6DE3NEpFUFMfSWWCGVzqCIyp6NCMPch14D6yRw/zrnaDC9MOl8EV
NwAvycbMUxnxltHPl0G3LklaGxcFRUKvHiAb2klNUvDb0YNfR6NiyruJkIq8pJgSSTXum/hMK/X4
LAdapm/dFZnRVO50b412e2YOAygTEz0ZId0wD509zO9cAdZp9NuRdB4z9w6WTnyWQHjkM1YyRjeV
sYvpXn9vpJmeDQswI6SmNL0xic08141unVhrWxH/yPKuWajCsSeqgAVs7X21qj7xKJuW9r1XTvdI
VJJ9V/VUtl29JZ/wnHLdYFspJsrZVa45oCETf7PYFgvWcUShcUwVmbm8G9vRuqiruV9Bc8uGCsQJ
Ogjl81iU2uoOUllK9S3Q4oZNLOicQxPTu2bQwQI7vxhBNTtxitpUO6gqCSOMyPbwuF80xdLTWhkn
/cHIB0O7TOJemrdUEIMfWtIu/5gCGyMAy8uPTmjtuU6nwxZTbXnsGrN4WYPOtQu8lZlwukkdtwEa
52phWoj2rBmB7Nj4SK5xmqVH1q0evNIGl2WGdqRCuFDj3rVaRw+ZyScgdxeiDFSEVG/TNMl3P5Dz
S2IX7tH2Wrk6tOaPIsteqfaTZ7WxmG2Y1FTnpqDpTm5aswFeulxs9aU337K4KI+z2YpLwirmIY3H
R9F2zqMlO1wGg7iUlWpeDDjdB5i6urV1G8Y1Wp+4MfvoQn+sfF5rG0lnaA9Eyc2WsHITWrctFOmP
silv9ELLrnh+y0um/vg4Bv58ETboGgAJgSaHi3BY27j+tzIP3C1ARJrYqbnNc/1MV3qSRUGnrMuc
JXLEuKe/bo2yJF9tO1SiI1aIMK6KJcFA4TcfqRswwiztbS2ZnpRQtoMw96vphNlRR63rb61Y8K9U
uT9udeB0z7lt1wC3Kh/Ups1D46mhvJ7r5lCZTP8Lj08qg9yOqhaIXv44alRYBuWF3wIWC3wNgAkB
YwP/RWg32tdiHNQ10KAj313ecnHVf0uVoRBxPQiUh8G1e2/baT2oGVX19aG3AT1HBTolsyZ07b0w
+kUeG7uRl1zzb/DgCB0FswMwnABCZdFkrtloeHj5J2klR42h1m2gl7cT/tktJrVnGEDLxkZdjhhI
vAkJtFnLeL4c6qofYkVfTJYbl6r0qkf/e6eD7eTzCxIz4ekisONwaINyBxdNvfNGWRhW5+vESwcB
O3G8AthB1kwYjFz2qHLwk6PgBQzilfUXyXIf4YhWZm5+y2HhBY4GBh4aEqudDYyh7KlgCLpxwFHA
AVrGC+ZgyYElXX5udwJuZ6+mBxhPx0L1Fx1pw3tEe272ogR/2Lhs5rKurh6bhRx3ojxcObQnoUMX
tmbdQ8BKn6dyAEJW2ToRdNVhJUlseiLNlrc5/bjOlcpsLD+FsiJpWgLA3pBsg2w0912j+h14a31r
k2h+04fuqSlc78rN4+y9zEt5Xk7BFDnMDViyyiN4l3tb83Ok5LF19nqRiWPQWdmXnrXyc6KgDKeQ
up5Y2GrnVC4aF/hHp7eBKcb1Mrdyq1spH1z+sjw5NjAw7UhWFsuHpTa/wPDDeGLMjb8rO9cbUaH7
/mjj2b6A7gGmJDDq8zQzM9xz1Dj8KxH3oS753x97Lf7//Ij7r/Xq5JOf/1P/A62Ixpqc/6/7Lq6+
Tv/r9PXtc+fF93/rP1Vew3P/A9g/DA2L/AdYFzShf1Re6P//gduf4QCxcQZoP4i8mhlgVUQjWrU4
jxzGKs7+XzuiY2JVxEcdoAj6HoqW+69k3tUo+4OW6qMjY3rHyYtj2ifOuxp9f9BSTV3V4G+z/rXw
mF86sKKeJ8OwMJA01BO4vfniyr4ytjz642Ucp94dgczkbepX2dcJ8uH1hyv4G3EXafvT30O3Bp5i
HRWboNVndyRDxthAHbBfjXL0zyc8NGeL1RcbMPjOPxZaHK04WH9zqE8eZjIPSJY66DFHR5Aj9v7z
qacw97F5qOzUxHu/PC6lH5I4oyK4DWcVKcKWBemDP5/eb49J8wMOUG4KzMU/H7N3cC8qhMgTm/mw
3qebZZNFYvu3aOpnDMM/5/bDcbiPf/xZHd6BfKfn7NTvoIvsxJmI2uObHmrbv0KWPqmavxyKOcaP
h2KvpxdWyqG8UOOk3I23iUN9m26+tNvDFFqhG/3tl/tejvLjXetyalxDMrcmv5z/OblSUHcRd1lm
vg9dpqPHVb55FFmHwOdWrunuPb1rBA3ZJFZjo9EwB7h1LbYjiaKAWk+IQ4SHNEE40arX7kGzaijH
dTroopXHdgVZTM/ppTan0tzF4B/bDV9LlJpEy/Nry2M+GkJromQZLYLyh0Yp5rY406rtkrLUY7ro
uK9xObqHxQOdEPaIUgv86MDdy3QZ0Vd4gJi+xyike22WA9Fh5RlfmlpCx0BL7D9kDWONb9LCEkf5
WZyHuEeyh0bpNWHjqWCPJ3m/PCi+hVQJTNVsH0w5N0+pDuyUnQRr9oi4a/VNUKMI1aChH5PF4lAG
G7Z5xItYI/IZB3SZyXOrNZo+tIhpXMiAvdum1+zB345ouWqzVAJdGcsPQvMiZ/NyygJOO1W0fJwv
DNglACmsIt/7F+9motv/Mqvo84Ovb0nyilCqGJ+ur40fXlMBKODUKbvlPTFoWqS8YLkYh1nb//np
/PzyYTHLAIM0A4qXaTMz+Pkos+X1eaPH+nuD3AD8gm731MsxMAIgCv98qF+e0O/H4j1H/w8nRrnO
z8cqvQSetCyMdyzWJnH1pLEgqK+79rCVelFEvduW96lK0ge3D+Kv6LYw2IfAz08Dxgo7+vPf85tT
d7nEJMCDNXbqfPpzZNcJXsszp14Jd0d1AHMmo28O3ewtfwFX/fwO5GHlxb7CxiBweOzOV4f+j79l
Ao5YmDQqv/KGLHY5heoQFn06GGZY2XYcExRyscwJvQ4uJA6nx39zpuvh1wNjwCc6jLfyc2R6AUmK
5l1aryLDsjYFOM1rxSzdgZi6+/Oh1lff/3tNfT/UGl3zoR8hm7mfOTz+NPtJxljvtU0H62bKF7TC
sf3PEft/+R37+QX8z1HWW5ZPmM+89nOPkRSWOXt9477WLYtoCmW6SzPu403MnPM8aGzt+c9n9TMv
gOOx7GBfjvypG6QhPmdv6HcZApTS/hQ3CY5Bc2GeaLvTrs9aQP2+k7xYrerfOrde/nI9iXF9vqLc
MVhliEMx5tahgvx871AcUpRj7VhvY5rl76Wx+GKvOQkbTGC+Y3Vhk2VGzNDcwacRfBB5tPhZxdIe
zmZAB0JitXtY+EDRayCM3Q6zbv1utqD2wtHvsySqHZI8x4G6B76cWUzbOIvqfDs1WTuGJfW0H4x4
Zjfs/aoTl+ikyXGSNksHQQkOL3fSbR+LoLmEAYJo02PlseFi1uMY1MWMPRctzSxx8B2+S7BAbMo9
FmtST01cZO0+xWMM67rT4isuX5zvszbJ/d1ie0XwgP/VvjTbgp2ekwvJ8Ad5BnShsqC6RjZ7iY/M
WqqGxQzjvGNljRQA4C+EFAp/ig6jbnKa/aTPjo5qM1P25LE4fFJ24z/WieAfzgZzxXeUuhg3wm2K
wwg1w9ryfTfUAeNcmjHTiQP7EnCqCpgOCNc4JLXpLZeDHxP9sCrWmDdJswg8hkapuzuUk/Gah4AO
Bsz7BXgku0vOVAktJLSmJUv2qbRKh6dP0jFGWrzA6NboXbxVOhvKfSMkMTYS/yU/GV0tGHWqdBhD
P2tjWmhlA9eJzITRbxaBB3JT8rvQcWhP9JUkni++Sa/G0Ufinm++3RpdFCQ6FCzmKQYfdb1sGTQN
PmkUU2Pwv/b14LIXE++enCbYp8UV/l2el+WySyoTY5AziBWezVvmAZ/79FTW+lxsKq9zbtHKO0SI
OsBcV08OQEUcT/Yz+l/t0BQeZFtKxrqSQO8AwddTBlCWFHMiZGX6sLFmNvj/NpULU/bIGCwb6XMp
KKLA9VEOe6T05IltePtMSYP4ks8B02NCMO35RJQ+jvJCQuAZh0n7gCKeI9paS15FOrahx6Uzk2+q
xCEUxa3FZQqURCeDdg8Bccms5KnpEwI6FClB1/dKM7/RPLsfgPzxYAMpR5tDN3P3wpLLE3oFWUSj
H0D/Yihf8F0w79oNvZXCv7U9RjgjukvwNpem9zTF0jxT0MJG5NiawhbUiRVVSIPNTVPp3RJZDqsv
Se2KvbPqpc0eioTE04k1nJ9+5Cy5/Ku+EMm1GCrt0ZGS4cLICG26qEy0owsd1bY/Z8w9QbCUc1aE
1YwGKrSugsWiTEV3Q+BNY7T0Mc1llcxoencLHQ2pV/ZlSf/SY4D/8bXRMurYQFvkL8youUFzq53X
gEis3bWU0LFi6vXimmJNQ276qvJvM2NyvkI3Cb4RHTGeZRnD8XacTpjHTlv4FxzVuNmBLBEpgVwL
sruFaSIjLyw+t9Q7kMKtRaWioaoVg/wCCPz6x6s2ckzMWmEw2c21Izp5aSsBEL/x2oFlKYiIDw8Q
sBNlvlM8aPoQzKElRzfiRUbwtRvi19bH30ZArDNvHaqin+hzGB7mxaqpCfFImWjSz05JPzmcShIw
Ssd7ntyP/Fiwngtf52HUY3frODnNRfPgjRhYqaMNNQ2FP4S+zKUa8B921EvY8ss4qbqkaGrU3VDP
He+9yYFVh3U7azZ3A1SLcI6l/OZ547RtAaDH23LBBNG6Wn+f2qOdbJpinm5igz6MkNfFgrmUJu+b
hCkpwVdA1DRyFYa8teo5STaelacMl52CTsRKG8XH7BTY2JRVebRrdQMrdtFjC9jQ6WPdIJOKcbsa
nF/IrbNzzbH77fEM0ZOkct0uSGCpcr7yRGsMByPzDObaJVBILqAwD87EYvMiYCDNunglNqGpecF0
xtvKtLYV44guArpYKGw5WdNEY0EnWVip2n12FRidcCWsEwvrhhRsVUlaTssLwgdTWhWvOQVvj3hr
kmUjYZrgpGZ4vmzbtApe+zgtZBRIQhMbmQXjHGaFDTJ71hH9N7bCjBvWoqyv24Wmqo2UdHRtRBaX
9N60ArOoKrBGbkeNbo6tMBiRb9NSyir0lgZaBd0IQbLJVaLTpL4Y01mGdFpBYjOzxznjvxutLYUf
hYF1kz9uKvsNJGyEtEVMaNBtjQViS/4YXZ9HNgWEVLuD3CTLGtHSywqP5khxgxWlAJourKZvX1Wl
UfngO3N5nIa5w3xhdZ25KxIPO5BVE157pkEJPZvCWW7qCu2ByoaG9pCdoge22cbCL7E/D7QYhZnm
BjHGk9m9Y7omvjDYZq/FsqQ/NynAvasI9QPC11EZRRp3F6gpWAPmgZYuTPtlJ+DJj60K7Y5MBHVq
FOzxGcji22F05LVFRU3KY2V431BJFjxmduydzJyhZDT23fI2CrtHD2fado8bZnz0FZVvoa91aJ4N
6vm1l9ruR8UKQoYIwpaPB7Q0bvNEul8kPdrfQJjNO59uDCixLvPHLTNEt9yaomcLKRJfPejlJIz9
IFp2e44MRrjk08xIz4RGMx1Fi9UHI6h/IvrBJtDW8+kBthGDfs7C0Te8RdgeswOdbybcQF8EbrM4
bNHGcXoUjAmyYZbXfVW7ZaiNsNSiqR7jd9UqZlHCgaWysb1q3FbM1FDyKZP80Lyi/+hL/ll8QUb+
jWUzbpkis6O+vq1AyhTwDGK/2kn2Pc8E4jo+rYuXOcyDPBypy6jlRpghpl46ZZokkeOLpGWqYdUX
g+834MOXQSCh9xSghRLmyB0VTMGXqTWMe8p8vEMuXabzeKnwHlSpEqfcrtLHCbdPTrnxLO8kqf0W
AJle91u+l8kJr3b+SsOGy12Zu+Uba6XsC+0GHi+velBrvGfIbpxZgJVrgarlu5oiKRrckhFTNo6/
G6wyKon4JtKyByxVHUscKheLmT4FTltf1yvdUlawV+ka7Jdu59V8MjGF4KxoC3z/G0bMQbIDrD7c
zZXvJVvFopPCPaVN380jvA0EzwrqrqFUsFNt1/fkEbP00gS2R8eybTDco0WANjvR86pKoTi5IeOz
4sodNdme2bI15wi4vELmUU3WR9y5qj8kmm4eyjkjF2y78eWC6xQ/Cpbke5OioIRPlMObMLUBxcdJ
FS7YlE5jPQ58qJlDrv3to6KXA7/ns82zmm8skzkfzydvYTObswurCPT7fOkNesndjCrVxsHEErZK
zMwRVc80K+sENrEOEsSm7YsyvjbrvHxr9Br/KE+N5YdJUPhmqC/4x0ISbC1zhrwSiB7lZCpaN4Mh
rQYmoxZ2DHPwoLzBd234AoxD8JzQnXUDp6C/zI0Ui4ztj7IIcZmN5kkIbD2ULbjuRWVXHsYW6kl2
sTIJmuXdgumckJMGltfvimvNZo0RIn0wEOTdgtmerlMuUV9P1T7OipxsKmGxsM97ciyDSTppp9PX
AjcFv820iRMMpDudMiHMBnNx0w9WymuKz/tRS/2Rtwlbqlt3UVKdYUX3H+PYIdI7tyXujmGpUvuc
IXbMWENgGgfz0HhDK297nR66UDS2LXZ0nyAi5WXNu8qYmvhLmg8aVTos5a/Lha6MjdkNmTyYvSep
EMlNBgQmr054cjqaTUVOK9gYq7EvmgFvrpYFau5Cs5/lDbrYqO+8WM/POzkbLyW8/y96wythYwiG
/lFnGTlMeZ11yEZIL1g2U1Faxs6zIeGFa7nspUgcPg2xTCv+o+6SXreUxqz1xtW0o+MsY6HeURuE
/ZJ9eIhHSbvue31Ru5bYPlMW0x8//GyiI8gY2X8hVfXacCBsOoUx9nr2NfTltmGAxEnMcbark0GI
9S0WenN02MIRmR/b7I70+ULjwJLyyuzZvqyOCryI6ThbVAYGhGeCPrbpm6qq7JmNX4w/lRxKOJtN
d6CTwN4CCxeMqHhr8S4Wlv4e1GI+zE2X34GjNiNHYfcGmU4kgZvCp5/Nu1jShBaGO1txl4WZ7/qP
bGJxdMaQkKdzPsjDm1mZQxE6czxe+5BIB1pHEo3Wpqaon2h6nePLuY/zNN3Yo1YSHEwmQQJO78WT
kEbaXYxNmdLXPq4nhqlVJmfUcJrXfpx49XmiIdEz51Pei4bOR0CMDbLOZXCSM6G53GS8gGp861hU
wqbBdsFrf0q/h8gzEk1KYKPqEmd8ThBQ3s1MUffhsYVlsheL+Yy+QvkEEIp7L7eYTe1piKkeKgPZ
io7qDD8hjSVcVUHS/bYM2vrBJd7HUNgPvHNibQVz2b4rb5dUL+7ZlJYn3Z50sihuoT1XesVzCBq6
e2JvnjxphLdOdF5DBtSL6WnEINqFDZtjJu95U9+M/jAKLiVI9xZp1xyuLcNdHvBklO8zD84ExMd1
XiH5rN0RceJS6Dz2CkueHwj5LpTExBaTsDxD44j1c10zrWnTu7ZN/i/I8hf+iO651EaSz6pRd46Y
eRF5IMuIzVCmgVQ803XLkKG9osnVf/Piub4tpaX4Zch8dVuzoxTqmHi4ostaaOxxQFOGfj3R1RfY
y/ylHtN3nUm3oETJys7ptnFZI+An2Q5UbnchpDQ2NTONOpjzqL587JqBXhrylMGOOA61jsx1EpjO
0EmrbZMQpuSLNuvM23PKdHdBYskXiT7EmGEStX3ppomLhSenJeQCQoPXRAx+kd0mFajnzLMG7dGU
EBkvZ65gsZXzIstzsnyNG2Efov3ZH7rxzlNdw+q/dCd5HEvaHp4hxBuM98GMuCFGt8qNjLwav6XV
aNm7TK/B5iWal7pA5Klb2DRU7k5HJ7ZjBD+UXaK2ev1o+4yibgQX7eCIqumOYkqH4VDzycjPYe4M
RpR0XXXm1M1gHEhoTvwGIoUKi8mcwBbj37hhseQ33oYdM98+y8wmZ1ebmZPujMVW/ZlQ1pJFU2tZ
1JJWilCsaO0gPy3EXDuMvfbsbDVXYPlN/VYN5M0MEt9BFsf5PfJDZT+RI0WR51p4y4GfxJt2hbb+
2PHSr5+3zExu+t6iN5SOQc0ALVGODw1cphe2SKoLW2cpnhIwz6zzKHDLAQixywky1j70pqFMktW0
7ctC6XbMf1O25d4j+G9sA/xqy6Zg4bcuLOr6Pk/67HnkjsI+AWx7xdE4OU9Ck9aEs+ycrXbcTayt
jHawW1L86fxYOQbCP8ax8TZjaAlcTGvaZ6OwB7Gh2cJrziEYr1tMixbRc7OIG5JMeeW8+Dbh1c00
OjXx7FkH7jCUtDj+b7R+08GbZ70Orlt/bYIUX3mqp9bHn0XHX6RUz1g7TVzXRn3kan3KfFC9ViMv
uv4r3GvjgoIX4xmVMf+LwPjbo7iEbnDpryL1KrX+MGZYFtXO/TIHr2nhTlExCz+qC+Mvp/KLXrue
CuMrm0wV1LXvTM8fDpIXLiIQevGrGoCIjHhND7XTKVzYNQvjIVN/kfZ/0Ws5HktxGKGmb5pcwJ9P
Snlp3/tTGr8ugVygDmOW7KeUGhY6u3bxaD5hP513ZPqzv8w4fj1RExoXAwWWzFxLe505/HCi3dTb
qdvn1Snw+mqfzjFoxO+FuuUSb5186G//fI/8PMNYhWnXN2FSeTB2oHR+RvbJzGq9iX3hqaC8essP
iSOP1+i28Wmc+u8cCkbXz6fm1c40C8tCQSm1GsINX1Y36TsoOFpz/udD/XJP4hLgNmHhoxMY+4cn
9MNVxGLO8h5f3Kmvx4DlcNFe0yk9PPz5KL9eO/BsOrEyx+EoYJV/PiHUpj5WS1GddI23QsKWlM1o
8j6g9/7l0v3ufH480qdnTKkWQpNeVSeNMqYjNeoEj4Pm259P55dbb7VWrDk4Aj+QeD/D09qJDCZ1
7dWpmES+62q/uhaCqCcOG+tq8hft+OfjfSKFfR+KMJA2Vm4muS9mIz9fP/x1BbSYVp7mqdZehdZU
MHlxJd6XHRasnsYjrHLiIYbxDKxAqJ3WWS1KJTTN28XtXYyEU/ui7F7/y7TtNz8scxrYVrhJ+Kp8
n0P+cPsYs+hGYj7y5PCC3kuDydogHe24NMOXP1+D3/ywa6gJyh8LX/736RbqmI7wZVYteRSAxF5t
5pQ6gWj781F+dz70WvCYG6tjZY1N/vhSKXqjaYiN96esCEykpvJjKbRykzAA/8uRPvVZff9NGe6s
XxydMgQewJ8PpdgcehO2rVNBaUpE3Nw8IOJX12xrjIPWxhNdD0tySS5gfCo6IhtuPzWXiyHNr84o
xF/eA+Yvc9N17rZ+OJh+YQv6bHrApguzpZqnU2JXGbWu3sj2CK+puy9Yh2CHY6NlRhBsPLJRjDu2
rpSEeTKes5tprO0XYsr4rms7zkBFjIEaogBxgTwUZY3HygTYAwKclA/S0CDAeFnlpeZV4qOwSu3a
d+CEbRerKh41q8LNH0AzpxTIWuzbkW/AtUYGcvnLu+I3P7bvMf6GyANVmmHxz7+AVwMtcxNjOFls
8akCN9rL0QUVYreO3P7r+2otU/KZR+O9Mr5f/R+eE48iVD9f4v5UOKUVajAWSKNVz1nbVbs/H+mX
GSYGg/UnNCzEK7irn26rRgOPZDjVcmKsEi2a60csQVUEU/Grm2FFzof0L3fyL5eRkgIDUi5rDtxk
fIt/voyqyDTegAbn5unehpCacc8KVyeVVPuHP5/c7w7FPeqvZ4eT4nOpx+ibWgUEfDz5A9pOnObT
jjoCY+ObXvyXX+zX55PTWhdrHos1XnD+p1eBNyPbxY0/nOw4Wa61vo7/D3Vnshw3km3bXymruZcB
cLSDmiA69qQoiinGBBYiKfR9j6+/C8x6dhkgH+OpZm9SZlmZkgcAh8P9nL3XvlNrY1glqUa8KaCs
TVGKed/fPA2cMH+KhNOECAMDk8xgPn594QsUO6sFv8aajaacMsncWUYSjElaKCIsun3E+Q53oWWe
kXHYbeld0rDFO3UPjNNzQfmZ91ZXKNgDOuOxSlOF0oezi7Raefr6J332LGatDKly8x5syRInC6yn
aC+7fdsq4RWoDWUTtAZifh9f2tdDvTX9j6QOjmFoGsukBpede7EQ02Vm0Xe91g57YZkouWmxd+1M
oZJE69XWeAsIl8OP3WrDo+20HNtlYkAeM3Ja8QmusBthVVClam2krm91CUosxaqz3zpeO2qJHOcv
KKtxxqy4Ub9M8G+Pai/EYxIFysPX1zJPmw+XQrQEuzoSFPmoH78tGj49XHhy2PdTlu3GqAPDAmnv
xHK+MEy/zZdZ96MgaeK0+2EZSHJO4mOajftMDaqNANx0MxVTsS1lkd4HEn5QmYKjC9JSvbGisLqb
Wp07Ng7NZqxtf2s1aXuJ2E0/4/w1nHiNP+yfeJzSmvfsGl0VGPHH90DVqrgJp2jcDyoOGbYQ6SYo
/Seydr27oOvzE+v8Z7dct6Rmcydsbs1i9+TQWZgb+iPptfQVQm+INgW+lBML7ycXhUSGWhPqFXWW
Xh1fVCUbTwm1YtoLU5mrn2G9y8dQunAhxbVWEzb9xxOJ7YOEGsrKywdk/j3vPilaK5B6OPm4701F
XAgtp2lua/HmvxiFjdcbxF+Vy2Q3DKlhKvxq3JfjxMNJOvErzeFsfj3KWxbH8VtBRsdM20UZwVj2
4uYNhtbbpROpey+yqou2NIYHGxE81VWdrk5KAW3XVG2Kx8HEwVPr3j6ngOmatUyuQgMyZxMjJRip
WV1L4FQrYYfshh31ssXTu8560nq+/sUf5xS7RDyOVNTBZaAaPL77JiCEzBOqui9iP9zCptfcrNWD
E6/xxzWWUVjv8BtT6APbcTxKJeBkAERX91HmeLuoI52FsPdy7TS9PHFBH6cvwjlWWX3+zPBKzj/l
3XSKFNk4kVYYe9ug2D5iHV91VmVeO3o5XNAel+uvb+CHfQpzlqEUkxeGpeDtyPNuPALHWoRFirPn
utWdFRsw/bXINGHnTKVKfTwcdwUVop9fD/vJh9TiheEqtfljAjLh+Do1I6GqjI9zjzBKO2NVaMRN
UZqDd5kzu29EF/vXOT719puNXLammRwYPz14e+Q/mcLZw4+CTEXiH2XQr3/axyk1/7K5nEH+AGeP
xcMOetPJAaZ4e0hLyXdebVgHFiy4r0f55L7rfEQpdpFSw+dHO75+cjw1MgMjsY97Nd4oiVYSFg1g
n3ZkVd6EZhjuZA8d7o9HZWrxJPl8I1Vcal/VEg9UVtJJYYsvzn0QH69xHGlPUdIEO7XNjE3sJPEJ
JsbHKY0w0iSqkEO6w9Uubmg9lpNDMlN6qNj9njuQoNw6qSiU1zkgEWVsH7++yE8eoKMoM355Fv3z
II9vbalhqozgLh2YY2wR+a5dh4jrTqwJH0eB6o+2lUkC9N5cFvjo/JVa1ZjFwTSmF/h3mHrq9NTH
bLnwcAA2OQXyclJGJOhNHl8KDSStQNZkHArPumZhMi+tYAKvaeTG7s9uGuQU1h1kT3hV2NfK+XLf
rQOZpNhasE89pI1dXpK3qa8gl3gnoozeYgDef2DmYZh9nPRY5qjjLZY3SxVoxFrmwhT2oATbyo7D
m8kBv7oT6iBvR9OPrmkROJ2rVWZ6I5RqPHfw8neXjtEZlSuoyKPKb7TthM9MuBxzMokCBsLtAEmk
2AFAqBvS1pHRr0Wudt+cyXYeK0UAaMAYhgnXgad5qlS4nONv18Xc5o1RVfWj0LuL85aTPbevVzcA
5fPNSPT4RTPpt0gF/BOLx3LuLUbTFzMcgaTjZQ6jtY2arGXTgKcjLe3EYvFh8s3Pav4Use/QWS4W
k4/9RqMCJ07hLcZiBasXfo9TVoAcu9evJ9/Hkdh9zjrx2e9EBXuxGAZ162MNLYODn/DsemFyqCs4
m0+YDtZ/PNRMh5dYDdiG8biO53kKADyJCZQ6ZApoEFgkdJTKxrhghTdPPKUPR1c2g3gZcLHwNWf5
Wy4RZGzPnAk9PhBQn+MW0Zt1jrYfqW9TKGsgOILjj10oLqR177WTsEZlJfurYAxy3I10d05sLj7O
m+MftLh44dcmuGElhled05lTU3HmJzMa+et7/Nkw+rxeUZmFbGYtNvoVBJGuKmR8CPF1rqFUKHe2
7PNfX4+yrJRxd3GDzh/peQPB+ff4ScKoQTfWN/lB6RRiXxOlvaI0MlwijXf+alLJOVM6wWYaC2St
Hti8r4dffsDn4W0KASyWik1swGLnaeltGqDVyw/0wqyrCMOXy7LS7qQxhmvfQJAUB+yivh70kzt7
NOhi1+TBKUeNZ+ewAtt0Z/p9uWtxJp+YJh82Z1wbxUcMiFwXa5q5uLWGOaBz9/LiEMRF8DNHb4Bc
DdqnMartpkhQRoFfp8fOPG13OH3NVQRiF2C7Q3FwYu2ntAYW7Otr/7jEktkAEu4/bsllRHlUo79q
Na866MiwrxJhGY82Kj30hIl63Ta+cWL5+2Q8+EFUJYm5JOPdWSx/cdKCDOD4eKCmNt0OaPbvytIa
XN/OlOtCD09lUWlzyeH420jsnE5bhq8jGgBrMaAsytySqEMPZBGpcIZSgk3dENBy4jadHTyLuLcf
nUkRL00MhjpERX1GwjT0cqId05tqYLauS76d5wbbZNPFguwo6xLPluK2eWyk/GUJ0QZF1ueuPtjW
b7NBo3Hitn0yRW2iKdjbE9DDjmLxXuiDgVG8qWswmS00r8muL/M5vevryfBxFM6o6N7muHMarMai
fNOGPb2AYGoOBoinjS9CBQVBeSoy6tNRyJFUNEVSKLIXr1uY9GajI687mBOULNWO4zXSY/mnLzWO
YQ0nrE1LTMejsHjuNUt+GMp4OqQc+bZKOHkAsqvwxOvzYbmUvMl881g059Pe7FF+v8GbvRWVEjjt
gT6HqGGD6LhKZBKpG89vqutIkp2Baq6fSV1UjdF9JSd2zB9eKH4BokycUvMeiQl+/AvSaeS8I5Xu
0ASC9Iquh6s8dOie0gGRxSw4/3qOHK/QfHdppIC1MTUOyUzJ5UxUs7atY7Oc6NYVf6G7zAsQu9OA
utqQZ4aBQgRceH7KqLWgEP49LGsG5VjchR+rashTmrYw1GnfjDK/T628kVhNOsSyMVnD6mqyrPDC
snyw0LoMOuXcxJTNLi6CZXHiLTneV739FMNiOZnbdTpJSou3hNASDAUwrffNZJOk12Uw3kMKYrAy
2z/qQL4NxbVynJ/RpHQ2FkM1aGcTUMgYOrC07HKsJ6hzAu8MxeepA/pioXwbi1MCs5lTJSGQxvza
vjurSA94XzUkyt4pQh+8xTTGd3nkIW5la96FGwIiqgfAxDCH2O85Bsrfzpew5JPySpGTByMEwdkZ
gj5sJNIvFHkpmqy8zQzHE3eOH/sXaInEg1DpjsOT0OwHGyrgj6+n5/EL+fdVsK7gypdUD51lLu4Y
mtVA+4Tpaaq1hauiUW91tW5W5dCP99MA/RErS/krlVl3TfJKduIs9snkmIUUc52U1YfG2/FdDEGd
Jaacpn2nmjXwRdRmIRsmDBlV/ufzkPeQPhEFTB7bcn/fATxpRFMqez3Evd3asEwdD4iiA9By/fVd
nT8v//sR/fuuvr3vqGBme9diyZaJNpI2Yqn7FKXnGpd08Vp7sbaqFbvK3JjiRlMK5yKALvNHZY7/
jIyneMbTscC+gUHfzcoc5FaX4/PYD0lZPUd8OTb81/pcDQ3Op6QmMOPrS/3sAVLdkPPRgkL3hxZG
ngVGAm9pT5SJXOMcsi/qPrCBiqrVibf7eOmer2228PJRt3XONOZyIQk7VefFKuVeT1lSV7EeEupC
4NtPzeT/cMMgC/76+uIW1um/h4SkQYGFXb4Fxep4euL6bLwunJS9HVWdte1svSg3WKCC+96p+z1s
IoTOYRzG3zpdFlesuYA2DR96PX/jiTv9cVLBIATmQJYWG2Je2OPfgrSyY78313/ROoRIjSI2ZtOI
3VGjfoEtMkoewmpAZ5kV2vPXN+J4D/J2H+ayGd9Obj3fzsVXcxI5NMJGyr1v+91FAmpxrThIhL8e
5eNcQtJCY4+CJK+pIhcVBWAcU4DX0NlD+rdXyuBo6wDivj828Ymp9HEkFCrMWVZvtvN0E4/vpTbU
fcNaFx3o9qprNdLTrVGJdm2LsDl1jvl479jyKsCKUVQQzLssnwW058vWaeJD4TvZUzzQWkM+qW18
H/VvBQfvWsWKtsFUqz+K3tRZ9uHVemmG0BOnCfHMaIFDUZ7aCX1yD3SkS/qsXqLCsqyCTaIsbNFa
yaG3o2jt1GG7yoG/7bSQ7ujXD/azW0AnQfL+og5kvTm+3eiMh8Aw/PSQ1UO6U6Ys3+SBrp5/PcrH
rZYxp+eSZWlQO0QbdDxK49WADrK6OHTwAq8q6jz0d5Uei4wB6XQarCf0Ds3660E/uTQAy2if+X7q
cMIXJw2cekZgTfOgvSFXFqFi5x3pDCdG+eRZsSefcQa8//zv4tKsQBHDMEYlZ4DEW4VBibBACG2b
wYY6sUF+a7gef7wMTtsKSjaFTTJr3/FtNFE8tdXUUrlWLB/fk9OYz7YvyMwjufaWmT7nXkBHxEml
GsAUEtSxoWuPMN5XvR2YZxyDzRjvRQJQlTKdpO1eTNhA2f1imMkscjZ6OdUPpF1V8VaJTPXCCBUZ
rUzRhwVuX1CKbjtYzEoKwsrvDM+D7Q5DYvwYKDkUbsnag3lrPg+5jSVxVSAG/pl7afuUFga/EVlE
u6pUy3lAkNq9tG1MvVbGESl0jkb74RwVpfg1EWmjAysp9K1CpAShd/pAKFNhl8VzlStcZogYKHXR
ffeTG1SNdllbOMjpHnjRi9WVGh6ZTA53fZ9RP8u9CiiYXZOaBfRvnIimiipDXDYYhQhfyWMlwLuj
+N46wmIsVlrcaM8+9bn7xg+G37mB15keDJRhd7CS8mBMNjiBqlHsX8QVJTi/ybe8NjN7UF2IlSm1
cauJsnWXRBhRs0nOTOVhIsFPw62AFQ51SLOB+Q3tAx+e/dgNVXqqkvnJNphJb7Gw0bClrrfcwCWD
1jEtsupgYoIj6Q/FxWUsx9cw9Yu7wpm9xqEYzkK1RZOhgSAs8cI8VLrRbuFhBOtSbeLt2JK3orP+
n091YIMho+bgKw0BT5aDZ7JItHNYCPqJj8Anry4lZUWb4UzQs94IEO/2SgFmwEELx+qQ9VXBgaxC
Im3m6ubrBeKTV9fhu4n2gvIrpJfFXrBLSvLShjo5lC3u09HpnfU4daj1/dH4L4biCyotyByU/615
A/Xugnxd9tjGJSu6M1lnqembazVpnHOIROOJAssnay0oL5vCPI3oef07HsqTOPg6I0kPItCwnNLe
4OvhV9klbO8ycKvGc+6bYhjv//xmvp220MtQEVmutpArwBNZXnZojUpbSylJH+s9uZpCOzixGfm4
26Soy3aT6UFHGjXH8RWqkniXwZxzCKVMcDEDkQ6CID7r9Va4sq+iE8eTT47spgIkhiTZuSfLUfl4
QFG0Sa8nxEaSDowHpqQiHkd9uK61jqKZYnl/iSQONhWbggtdl+FGpxt94kP94ThIuUDD9EFJmxrN
h5x22Y6DRx2LxxphImroal0DifduUqGGt4pletuUn+hivYjn3MDhxGfuw6zi2M4d4HjGBKYpPb9L
7yawbhF9VEypSjVdrX8yiV/JJsm3eGui8wJZ15nT1/mJ5/zxkvnWwfai7cj+mmre8ZjZlBGrDKQJ
VOWUX5R4fUu3UFIIU1kOqT3pMbjXbXptlVW9saf6z4wgbK25ZvYOc1oDahdUWsfj92YSoLuX2kEn
jmc9GvpwFU3GqV3omyT6/VedPS5yQRpbTGaE98s3p6dIjkAsNQ5UYmvV9bOQrzOOVecyL4hLnXEW
AqApUrmfeo3nDGKHD9hE4XhOWF0eNzeBsM2nxhEwBfK0wj2UyjHXcPh0RudWfa/cgwGxL9tcttdd
5nmbBlNGvdISHKE5HdPZ3eP9hjKaP3vZRPXarNMI3HiYylVdjlGwBp2jnuGSLsh1SjrMI77spieh
9VqA5dvDij2UAUGdEGTQzSbQQ1cmYLAftlfhJvA0JyEpKrDP1bGrlZ1qdsBlMj7IvqvUztjBx81V
wzWwJJXohjCDbxo9MK5k6Hf9rJYsbqGBarpbkZh5I1qDXz9EA8EZhp4+w/bUoZExcVdpFmA8JaWl
hMpra92+xhO2cyw4/jtvSMV4ammY15rjh4erhmVWQ3nKp/YNUvfuvRh8HL/lMOiHqfK8EcRQl67i
GF47GzHVPGcngohR7fPwjnhSpzvHyYnzsxRs8lZNFaThevS18JsUwnosNGqwbj9Y+v3Yh92Nyj1p
LzIywE68WEiNlz9bx+hB4c8giESh1zL/+3c/Gye/2sdkyx8kNmccuG3UPVVZTIqAFdvROsooj2BK
nYkDmiRpYtV6qvIQTFF+0KOBHD2aarm3Ni3f03dzStcVaNPmVxJE4rvTCqO6GDINdIMqZ2R0CKf3
shFDM62yXAmtXdd2sEUSz46eMWibE2RZfBNuVtjOr67ptV9mgsPVrWBgeO7kWWTfEO8QI4TpO6zY
IGZAs+VahnXKAQ1kbCcyp6GYJ3XxDGdHQG3PRfpg9t0w7tBC65DmyQ0eiQEtjIhJ58XOd4hdINrj
xAbGBb85+Q5nbCAipOrzW45c/nWEGrwl2iKfngjnGi81O0w94iFr/7qNCUlznVHgpFCqePpmhW0s
1n5ciLO2J2lmAxsluvaVdvDWgWMQJBkSz0NSQdw6P828BWPQ1CR+ELhu/0r8fLpOMQlqWwBWonY7
auyHrNKV28Foxifqkzj+O8VgxYuJtn3V4xabGAuw942MEbtDA0ao12WT5P4evjFbXlDWIHkgY7DH
joMe7gjhpK6pN9W9kaeFQ+ZjRTAAZmTjOe4nIjyyIjdIJZlqATUoDKOHMilz5VqpBsdaTy2B9xeo
LbxkW2e1/5p4KTHHo0BdvA4U1S/XEYDe8TopJ9znE2KMw1DkxXjjGLGIvuEb96K9WXiGQERWtj3+
VTUU9T1BfIkNZYBg8eisnbqhC1z8DWZy3QcKwggEmsI8g13ORy+v/PxHhEOORL9YxPo68mOlpnE+
xw/madKSQKdBwOA44EEHGs3i1TKb5i+bbBxwMkYw9jNkqX7wpEniQhFXcjt5Xn2VChEouGUjjZMB
PdQLznIqCQ1+60E8JDVwDgvQnOhm9AYw6fApVBL0mrgEIdVG7Vkv66JZ9XFVEAkrbKjXSivG+DK1
leSVKoN5NeqREeGo0gywM71qXlNEq551Wevlin6AeQnvLMKSNxD+5gwFFBBQPTCvEKiEA7gdJfVZ
6nViU4qxkzQ1qRtP57TrCBBu9WgUG+oz2pUFwV5fp6IE40qAQU5qg1qX92D9RXaeNWkRX3Vm4IS3
VS8t5P9UMs7Vts4vsJFmJVkcgkBfEjusG9uzyRopZE9SjaNJv3LVIrWuuUI5bcWYsVB5nVnegM4U
v9umQJQ9AoqGnDSkHgyEJPKuex0syMWQq74PDD5yztSAzdGK2Z4QZN3IXFvHsm+17dAPYXajF2YS
rmrVq9OtmncQCmg/4viPcju1zsuAMIwzdGlQwTzFxwU79bw8SPxr8AckUoLbsofi2YKmgDhRo+W3
1XjEPx38vc3K9pMOApsW+ved0qSlW1IZfaKfTDClKoZ43MSB5503gD6IwvWs5LlTS/T5WkBo7jod
K9arPtayjebwO9aF44eXRsjvAzymxqTRWmXwTPSGIXfzwRGwelqY3/wYtNgFiMz8ki4CHn70TPh1
gGWAyRaJGKF/6pM1r5Ba8sPyOGyT72JUDxPf199lG1eNC1zQR30No8YBJTaGe6+2gY1h5yXbtwim
IdzZrer/NUyke7oaQYxkuY8NgakSSLlJNnWjX7cKCEu3qqZQX5fUKIoZ0UUscEVNV9maLVhzt4GG
GrrQpzg2eFCxfE6o2vSAusdBhu6VzeOo58VvGxT1nkUchlQuff2vOBoJCS0b9mVAuEkTLaUV5Lux
KqwDD3cqVkVjDXzt8iB+EEVIcjcbi1ZDLtwAZUv1WfobcJXs3xtV3ciwAoqqh8FQuEYQWoFLiSDp
XD4qZKBkXU9xVYV5sJqiJFc2DVa70bVaJ4GQmtJbXk+9LXe5z2lsVVaK90ODr09SyyCiH3ixjR+j
2ZTk+lp1qG0aGEJP1Nt8e60NTnzbD6TFgjQu1atKiuYKiJr2PcoyE19/yJ+C9tFe2WbW+Cs1F+Ev
1gwdxr2D6d+VktrBzvKmOT2qB0fgjSP0JfaQlFUauwAvyKU61C7A/FDSIHPgzCT1YVzrnhLxtZMK
4VoZCUXEZbWhvo2TgvN5lrO+umORKk96mDiPNIPTAOJi2RpsvSLrrJEBAQBxoWq/yYg1k1WlxOFz
Dno9xfAfJZd6k0wt4CIiv9xoyHttDVFqeKrqLiDdp87LaEsyQgxtMwYIBW2iBbaVxaH8xqYOwlfh
mP5PcxxFf570fZuRaVz6GomsTkKoORSBdDZIF5zCep83q84mEGGKDNp9Sfz6cxmKyT+D1aXsojEE
r4h1fLyQXUqCLew//KxamjSPhu43+wKUyJ3Tq0F51uqt7q8j5D0PemYX9wijirssJeMC+3zBXjDh
wL3NPC1XXEz28a1pi2ezlE1G/yFlMe0H0cKTT8KOpx0NtroZVEeAwMpVZzinBj3BVgC7e8meRKFw
FnbhC+S8FCQWBVN/RxhdFsEYLHT5g4Vbj8BpTRpYCBoIHDsbmd1ZVKsl1v9x0nf1GNPq6JO2Z70w
Q/maxU2iEVkkveuwUXpaAqzfrVvjKvvBgs4HZqgjHb5fE6v3o506IerFyPhBzUOxLkPbzuKdCkQk
cekwevb3jLW2X8EJ6ccnUrzM1pXDaLW7tgbcs6WMW5OCE9AN3A2Tzse+H0Fe9GAkmx1bDd6mHLzI
eOFEk+LtdWpP03kcqEX+K1NMkHjKVE7ttiXq5VARz0qW+zAF91IvNVBCfW0kZy1nv7/ouYIeHtC4
iwsT2OhjkDgWdTbHclwlGDtzrdtDvndClfwpAnPTfgNpQsNDk9v8iYAj0IpOUZR+G9Qx6G8SryqM
3zy/VnmKPfRL4C5DRbkgEJc8ssaptOQqYNUA39yAgSL5o0/PBClq1YUkOsDf9kXcmI8F9NYrMObm
Q6jqpCbR9ld/g2cYq7WZ+k28bpiK9TrtcRht61a28XpIcr2gfdSWxDmEsr10kroSG+I/YEBAy2xm
LErRrglBHsI1Lj6ymrQ216mnOaJ86sjPGBA7ktByranJZN2NehcPu3zSqmFtkUdE+BpvsLKmUTUQ
e9BpxKHJJu5f22i0xArpWL5PVU8U52NKZg+lkla59RW1ueqtORkh09P0WTYmOQ9zJnG81cck9gnb
zsLrKKOYuVY9DnIrZLm9trU6yqokKObYh6hlKnfodXs26sTPPHZN0JfnnGKA63DZ6UtRKNYNWwkh
tgIL+0i8ZWP1qy5TQ21lsBrdGQZYyB1wuc7a1H5jSlLhqvqVg7LyAEunObBOi3ybK/gqHL1PfaRF
pnYeq0IfV13Syb+EJ6aa+85ZYltxaVcRZ1WWjTGIyfHuKmJx+Bvrb4MSlRw50lIUO9Az1Y1Zlcqw
HVQObGuZErbjDl6seJdFrBZXKfIMEst7n6i5tJ80baNGSXqdpAjxXaU0tV9DUPIN7yyQQSuvK9UN
OcyI2XOI3VsioxTdbdouzJ7YgUUbe6jzFW4y+MOFgY8DfpHNJ8vxS75s5P/w5Y2qyV/VXQoWPiBK
Zu2XaV4hlHAkOXuwzjhVmLEfE/6bTiHAREgKO3xufbVTak3ZWQn0nasiZ+UhxEpVruJJ1e5Spy2N
FcEWESlKc4OTww7pnuukbqP9YCjDT0Ud4wzI6oCEN69q0v5y8qQHUGnC8FZGN7s4NboBV63JP7h5
SEOJN0vvn+Na03879uTcj0avRueJMEHWiSAi7Eam3k+lbKfbNBI6zNFGMQ4dqEgd+Kqw8y1r7oAm
M0rV5qaoPKO60Ypheja8Mq8uqrEH++11M6wZgi3Hcb46v3tZmd2mG51CWTXpzNnT7FH/nmRDJLkq
lNybvh5HyOfGOJkEdvAVu7JhXk3rri37fk1WTXqTtLhk8Yr3fP1U1EfDKsyiPDwzrSz4Kdiw/7I8
f2pWwDcVnN6gpnj1paBHGGlp8AquNpUPzUD3ALtR3V8jnB27M8+hqbGjEjr8LqGvsT3NBuMXfDKn
WBMKSJxAYfoORPSZekX2IGrXhwQsWbDKC3pTLF1EHnBvOXBysWF1yKPYDjiuaGFG9yEeXhxg5BC1
Ipj+m1a0+i3nRYs8vI7SBB8f3XrAKU5AUa1pPsAfiqPNir4jMJ4cuwUMW+FFN3A6LXEOFiCFhQgy
Ur2o1HT014nsqLdLEbQ/wn4mKepmamFH9uJ0S0A2nCZaMjRZsAFiv/IN8gYNHYbNmVC7TG60nk4t
DmYCi1wYd+FdXVTzPagM9XEYQlonfBXbwxD04w3t4/42jNLRO9fx75fsugpxAx7EH1e6zLsnDEAd
vZZhyK+VeEwBoiHJRpcySPncBWHtXTjThPBytGrzrEyt8nXyIJ5uNNybwm0nPSBIvE/zB4CIRK9I
6lLktcHtcpMyqb5D0G0xxjbNSCVTOEp9lhhRbdwCxbAgcPZ5ylEcOcFZpw1sf2nm6pf4z6CTehLy
/iqtRtiKeqtE18Qf6oehsixMArHK9xNUVKCvtIBTpGsNRt27rdk1T9OU49fPLYtUoCgI7csBuIZ3
qUmdskfLtkpxh8CsH+bkiB8TsPYrRxZ9sKlzUgbWRmRZt16gmzdRWEwvaS0afcXfVf4Okth86Us2
z67D/doDF6yh0oaWdsBNGmsMGZCD5OWJ/EkVz/8ed1CYOJyHWud2bP9rYHBOcYch3MfUlQsWlwJR
usXSA9170yj6oDzQ3hx1QMNwIalntB7rSMFXmU1BnV0R1knlJCUhoN5Js2p+VkMU/v664r/Qr2OP
R3ahUZpE/o+shabtcRGpiFnpMr/JXliR3Nb/nab2FhLrZD8QRr9yMtbj7DyPfsXhvQo97sToyx7R
cvRFCUvNCoeA3TZ74Sh1PUKOfc6/69fNT/Mby2OhrsJ2V1jrZvf1sMua9HLURe8hk3bh62TjwUPA
bDMZzxAqL4SYA4Vg3hobc9RXbd2dfz3qhyrj4k7Pv+pduS4m3czwmp5rhbFmWdzfR2AzCbe9gdTq
6Sd6DfODOypqHg1HgfB4ODCnihJ7XKQ5aOskSVej8ltYMTjE4ERf7OsLo0N9PFIvqCtpZAa/DKK7
pYPASHJl2h0nGzBXzVZzHr6+k1/PGibv8YBFBom9JszmpYhpgXM3s/Du6xGWXcXjGfJBDGRkhS8A
kGYvlNVIxlrV4rkfTozxoXw7PyDEOChl0a18MNrTizfo8anZS3Ze70gV3YnzPwvb+M/L/W6IxY0a
ptpo7EHLXpCRb6r0hfjdE7NsYSP4OMSiv4OTUIU3xFVw+OUrS2Jk7SaP5braTBfON/9uWgX/zdv7
7qLm2fHuPTIwzdZA97MXgtF3ergrW2qOOz3Pdol/lom/MG6duMhP59u7ERd9M60a68qKGdHESeRV
W78+1e/99GV9N8JiFaZ0zH6AyuWLIpStLvRzEzazR4RjfUJ+8qEN+jaz3420WHE9zL+h1Y7ZC2aK
cwShq9Gq2NEk67a6BqO9UtR6G2WvlXoSrPTpMoFAC4jRLCA2FssEdfqpoBecvVjf0XFcpI/hRU7M
gkv45neqMvE6ugZG/328Gt1TKUqfLvjvhl68B/RkRjPU7Oylcw7t8IMzoN9Xa1u+KP6NSIKdLvf/
xfrxbsDFW4GuOZNjZWUvKW+c0zzi7V/Bbj4xLz9/mO+GWbwKE71cKwXzxRKibu/v7oBhr0H/nBjm
0+n/bpTF9MeiEciWetlLahHpwI42DLdf365TU2Mx/bVRFyjouV0FFNtmQ3VInTEVq4FwrVP2qk+X
3XdXs3gBhB6TsqQyVm6vrK2xt/ZAjNMTt0z9MIo9G5lo8aOBJGvMXDwZQv58XZsG9UUzh/4OzRfo
2A7S+0SE5noMZmlt2fjX9CIliUtZsmJfHv+K4PWv20FHsh7V6eCmjqmvq1x0K+IWdYShhX3ih2rz
TDzaJjiqAutmFiTQHcdNfbyaSq0tlLguvV8IRhE9cLQc4pVF1lWwoqgdhuumlGR3ziUDt2gjyBdY
EAgu6WRtfVMHR4KVNabs0hm96VeMMQBZRS/7xmW/0xQXiDws8lJsh+J5KwgYTmcFgtsR0ooFWMLp
9TRcbl9Pp88/SrOwZEZ+zQ6N44sizN4r0/nzbUdnMNaN3DUP9ZP/w/lGdfg8yG+Ihzn1JfzwxI/2
Wx+gXmmUNqEq2QWldsQxZT95tyM3rqDN7p+KTXtzsB49tcVgi/UFGTrMpJTNXXoIb8KL+Jt9bt4h
3bOoqlyRg+bDsX5NT3w7vt4UQco4vque2tUGChH2eeP3yfmrKFaAx75+cp8u1O9OI4vZOOZ1lNJG
5kuLsM4V6jfBPBTNXVx1Tzrtgqw9OMHz25h/lIn5/xZ4eVu8Zt+b6vW1uT4U/x+kXs7uq/976OWG
GOrmn/94zRpabOcv//7n/J//nXYpzX/B7oFpinvaAEQzi+H/DrvU9H+ZDqUsTotE+M5Lxz//Adqw
Cf79T6n+a1byg/JDYE5qjsEfqvN2/lea+i90w6pEdm7x4Ye88SdRl8dfC95n/g5ebNQPSOU16r/H
89AWY65WOotpb+tA5+VZmicXBbK4qCQ5Iam3Zfjw7sbc/f1i/SNr07vZT1z/+5/zzP7f1+0/IyIz
RNejzw6JxdalgAEdVJPlr2LLvpRKvkuBc389xALL83/GmI17M50BKuDxVZG+1XSeY/urYh2d0+pJ
tLX527sIz0L3dnBfuVIKHs+Ve0Fh8/zE2PNZcHF9uFJRd/P0dJxdPLn3W+qRxk9SZR7k4Oo5ADbv
gZ8wi8vCnBcvsdaVmxRCYDr+/tNxQa8wy/AqMjhi+cU1w4SmjkysNuYtuY69fCcq9Sb37UtTbuje
bIao+KYlxs42T+zPjhdrbjZCH/yr5HZiwTU/MAIbEnD8cdRiGIokIAwdtiEJQjvpugf0iP2a2JhT
VuMPs5YhaW/B/eGlQoS4mEPIuOzUbxmyLsZf9TB0F1ZkNy5onrtOsX5U6O7vUWyd2rx9Muz/UHZe
O3Yj2bb9l/POBr25uKcfaLbLzJ3eSC+ELE3QBj2//g5W1zmQtgTlLaBRQEMpMUkGw6w155gs6hZU
NlZ53AEXl1XnsXVqGnb02JMcZbimf6Yq0EUs88dJTBBbT+bkKF/+/GZ/+WBQ/oIppqQESg8+8sWL
bTVXacWCUadQkLsFg9YXr0vhlvM7G8dtIf9p4HKdzdoGPXCDEFwaZ+yksEl8qfIgRqve1hrRMsKv
1eoKqO87O6WfV79tyGy2IMtWEY/azIkXt2QnI56IVid2ygE9sp5nncnmnzk5/uciGwSG/dQ2Dfz8
ITakK9WaAo47k9ku6x3CeqZ5fGeR/e2d4FqlO+p5bPouLlISHyaHEUOATOt4p4x0FSGkfjJyNQ3/
PAx+dyW2lqwkmzkV+sfPt5PkYK74xhkGqRowb6MfKAI+vndu6NfRhlYZ1SVKD51xsC08P05fTp2T
bduQ857o6ZNjyce2aN65xMWO6z9vBkAK3y62DbbCF7eiTBobZeQHwdjRWhQx6XgF/ZTDKOtHnA7I
WSdPhIs2jKGheOIgvUUGejWoD7oc0XHMvdVHMxKDd36x3zxiyIAMGB2OFQeOi+8b5bBBiANbzhVV
kp6kPo5P30T49+c3+evyBHSYBZx1FxgGGvGL6/Rqg+E/6wmNmafP0nPmXdLnVNULrDLCUsinrb95
Tm1/sEpq2WltIy5C3tCdMksV1y0JioRxzNaxNZtgcAbjez8QAjEVRhqu6qB+/fOvu72Nn+cF3FD4
wrGh4n7lc/15RCBpNAm7p+ewLo/F/NWJz9j47hfj+c+XuTho/DUqQDEDu4BhzAHqMnRb89bRE7Mh
aOXZJ0r3025qy/ns1nGuBBXijDZADow4d9HnyaasLw+D0IdIKkmyXxRR21hS2ncmxV+nfPZsG++Y
3djm1r54VWVDx3LBFh/QdAhcuSR3szd+Ev1hsI49ir8DfBwl+POT+M0whO+2sdQ2ui99hIsHrsC/
ZH0RQWs6wAVcJDNZdYrr/h+ZSv7zwJHPA4zm1uxfZpQ5azoK260IxFo5SB/Rqe3K2o0f/nw7lzPK
Zm/n39e3lfM3ZP9cU3RtKBk/zZIot4RvxOEw6d07N3O5el1eZfstfqhkrqKOcRWl3Ezd4sU08LkX
9Wpf6aPRRkUph3cGxuVLurze9uc/XI8kGKTYI3dlyRtTu1rbF+29B/fbS8DRgFfGbv+XWFe7VgfZ
e1zCK67tavVLFLY10TN/fj0XxmFgaYieN/4CwANz449cDHFdiAG7mcp3R3LnNYJ60NlxM38YnXQ8
q6rsPnVdp+4y9MhzOd91GpPjWg/re+HPl/PMX78HQGtn+9zAoVwM+7lYtAolnyBDKd2PlYUJKx6Y
/mgi9bo6RrlXvzNmLipLf986GxEmY8xVGF9/fonQu7EMVaMITGeY92ZTks8zkPsU2/hoSEnKH+PO
s8KF0NOQ3nRoGxgZZ5HeCS1pAjU/r1V7MKjdaHb71Lfx+c+v5jcDwMRizDLB8Qz8/8UYs1aTs5E5
8evFU/cFMQYRbF7HUhjH83uW7feutX1fP4zn1jVqS8+ZfRdkrzSdvtoLgWtZ/c4tbS/xx8Xkr5f8
wy1dPHHVLomkW9m5T4nnXpNncxLEo062ebt42cOip7rf18MnR9ZF+OeH+ZtpCBzpdnJmr8be/eLK
ayZ6i14Xw9xWhq07SZyX7r43p/76NbF6YdHBQI1Nj4rZxXNkDSaVKtPZ1pTp7GdleVg49vlWTe5g
Y+9knjzXU3KAR3cah3RfkH/35/u8KGQzqP+SLWHQQmFG5MclpThRSpjRJNNsPMKvTm+eC6N4VLEZ
+BC4bjXZP6mDHnYgfnUZH/988V9G0cW1L0bsFsZBBXSUgTS+TBsZFQHtjCP2z1e5aLT/eosXD1lr
prrFvyuDdloiet4HR8k+IcJSfVtvTujbIjEux7YYjoazJa1WVRpq3bj/86+xjZifxvJ2s1TsXZB/
LraoixElnBbpYser7kV+16bjKVOUSNHyR6OIo7gu//EEyfW2eYA4ej4jDJo/f6IuSVrCmC0ZpLbw
mTL281yFNmPKJgYUTeef7+63D9nRQeMznAGf/MJ1VcaxgzeyPWTvgOLwlFrjfedlp8psien1cEXh
RdVW57rJYt1vFqIKF/neHH25AdtGMyh7fG+OA6fkcgMmMmcapp5U6jWtzOGp73TmqJXsF6IVWlO+
4DeemscCRU6LJWZsrHd2L5cjGrP85rnl7TqQSn6xOvYp2Xj1xFOoyluF5PjODOx3vYzbeP1xJG0X
4ZVCePhPkNP2EH6YfEezrDhybIec7FiKLLTUyBsNpDnvNbF/dyGI/OhzoByxybzYJeFONkt9W0JM
0pQTBTYzHqezGKr2IYvzdyaD31xss/Dx9jawOFXMn+8qnxV0usWW/0N+IjWwwDF2HUrB0niPCPbL
rLshDfgiMInwCJn2Lh6g6uSkUmmqDMY377aKd7Z8jsuoSQe/klfQK3eudbT/Icr8r2mI+RW9AWcD
BodzcTKCEKGsmPZbNtDTNV9g4mMm+YfVta0Qw+bEAv5hAUS9LHXVeVbW+sydNXPxwbKGIGnSO7f3
Hmy1fsP+8M7Z45dV8uJy+s/vbBKpsaYoPHG+ZJA+RXtCR/z455nlclxc3tLFY5tdM6UQtTIunMHy
bbrHU+VEY8xMzXrxzg1dXoyR4bouw5CNNDXny0GYSS9J1JgyA6GQxDF2rfo6x4jWK3KMw7jO32vN
Xz7A7XrAh/WNwkNh0rgYiSl0blksfMqeSBDLr/ixBtx2f36Cv78IMC+d4/IGbf75LVlqSYpFNkmE
k4Qx962wQiM132uJ/+bRoRhjI8FJFODVZW9g4B2h5ufRVe5tOT5U01czfZDFy5/vRbuc4XliXMYz
4RKqmEYvlzXVJsauyecW+62xG3Lx0mXTp8LBP2YXJ8J+79gy7gy1qP0CQaQj3YPI7WvdGQJvcp/1
isesdGisoZDfOVP3zvhBT7EdgH6cnWFTsbxvSDxq3ByWLtZdLHpuWpRYUaRN9PPcLboWWoOmyO/D
il/F16CHKGFnk/UTkZ9aP9aUtVCi2YNl+MgOG6S+4KygXbiYJ27dhDjf1zQhpP6c5VrlnBDm5sS0
94u1PpIKPZ+LSVPeFrBcV8aqruJjR1M5De3erG+nmoKInzUx6u4lz+lua507HIRs5Z3rLCVtNzfT
b2N1lOIZvGgCXlkb1muyLB/AlECscBTnGdB6eY9XeXKvM72b3IONp2/Eo1U4KWjBrr6Xam0EmOVI
xrZxIb7g1xg576zucmuqZXmcaYFHaqvH3zN27W+EmDY3RPU559yx6DaKvjmYgiBsq1vNYydmb/Kb
EZlvkKQr5khS4NOgx9ApoqVIEnu/4ErKgopiQbuPCVjf3DTiUyFcuctQTp0qWllTNBJbTmelS8c3
tfH03u/i6jrW7cTF3dys8jT2mXEn+nxX6H16NVnoflpNjLtCmB01NGm/qopY5QEyq3qtapV5782l
ES75+miLuj8TMN8fpzXtsOJJF2MEqchtXsVHrfMwE+g1YeBTlfYHpY7r6TMukKUM+qGeduMArrg0
MudWjr1+R1xtM0QlsUm7gVcaagsJ3o9JXOnPFqrsiXo3orVwdsmxPgI7XK80gU1VtHrJgyvR+ykD
/hdJELvRqendVC6nydyCgsn0bF213WNedHDOFt13iXcwWkZ5o3WJHjgkUqXq0t6Vc0OAuUsNcy7m
72SoUz5IRSmwpVSkbJOh2WBH1NVJ8deCTPamXFLINtUGc1gLTGmTHaFeaDDGm4lxJitC3GmOot7z
vvrbOctU7cZr18+Wuq4obisDJ1dS8JzNikxxwXHd8KrvBpZjjsruHXYX3IlKHyR5WpIITlJD1aq4
Crr1s2NkNlB9o7rWuqmJ4mr7BTPRHMfabo5Z7axaYCfKUW/0741hSisQExme7JW2SBR/wGsDceI5
n8nQsZv66I544NLBfIjTbx7BMER6JovyNlv17VLzjlnZNB8L8NNqyDqYYB6fnKYcA35IORCXPp3k
dppQUGxvLgty6JpBv808wtXXjVCyDmkdEZSq7XJtvIWCBDDPXrTDVFKfLCa2HG20FuoTwKGx8/ns
kmBDrSVIO/3WmLOPVcfJqLPKIZjj9ouh4rxos6K5AcKwnjiXiduCL+zrNA/qGhh2ap5i+XEt8iuq
/toUeH2VeG/OvPiQbG+Lfn0urbcmjqZBm57JB1Ore91N5zpysaftqiIbIN96uHkVUYnHSaEb7ENH
0h8H9bu56iDS3IGsRi9EoP4BD8mnRGGYzeyofEfp8G9BAHoSFBKvurwrnrvYxGsDMzeiAZeKU8/c
1o5Z6g9KuxsUW//S4VLeZW3nHUvsZU6UzCUp8xp+WTPanCo4nQo/8axvzphddYV1qjbn0tJEa9/x
AQkzSl17LqOxIAfYV/V1DAytLgO3r1+SkfhK7EzYHpcelkAuo6zsSspkLn9/Qr+YpgfT7aJq9Y4p
cdEAzgn6g2iTEzrIDqNYs91oVsGYD6+zI0LsPVwuDwsQNF+HMvlLdnvoNBvoQhPZ83BooF8ST6yh
fpnUye/GOGQlwJYOt+gwNrbx2k7aTHZu98Y8Fnp2oY4ndUlOVNIkJaz1u+0ClMpQsDSF8wJuZjwT
NYv3zsYGjUWcWB/oGxrKIVwAo63fKoyLkynNFXOBYbc77CU45lxiWHdjMnRfurwFdWXdr2pRHNzc
TkrMsGV7CzQ9jkYl12QEf+nRSHjTnWWmt/kAGs93p3XdDWSxPMyiX3nfRoNPeNHVOyxbRWAupvi8
rk58HJf4KzyK3C9hYb2oVVLgNU5vzCq+Bkf7UlnmW15vBCqMcYnr3tnQ2COnMw7JsrZ3lhjbh1YB
/evhhwiXClxWkLRzy3hKBk87Wq0mS/wzs0kiNk0ObY4lGfdeS6Szw/oAO+y1rwjsiV1CnyOwpNN8
iqma7L0RJ+LM5x2vyvDdLJtBjbBRLukTePPlzlCxnClKqVyTRhLbe6Kanau+EqkSLu7qBllXkiNs
6iTN58m169ZKKCVCAXjFfZrPGIDc0l817Us3zK/qONvNiW6lGQ3jFH/xnGVu/XhW1/1qWXdEADaU
A0sRwo44Z0a97Dkzh/DPQooRoSuWE8cwv5BNhOuLwx0grBFl/tB0YKYAqPVkK8QWLYzBrQPgl+pr
XlS1eVJBw5oPXWIYiEdb9sjNNEQckCNV2je4Ym+ov+67uItWPGpAAWISUMYz6OvD0HjAxYu0PhYF
9JRgoqir+7ndPshFDqcilbgDVCMr+W7c/A2wyFKcunReoCdYYMTSEiOGXDzSi9qRTxSfky6P0jrm
iSFfvFlYJwsUEWn3ld4GbgWM42pOrBUzIsgEBrOaB32nEkG9UCbe2Jg+hvEDRtj1yR2HmhvEGv28
ygnvTCm5WtAhh4y8hODoOBmckL3Pl0Q1KrgV69hhCmpwfrWfaKThyC57ckO82VvuE12ZDqtdtmf4
zLkTbqwKzPLxYpwVoygJlUrmRTLFiImkskVAf8ldvD6LRo68Pyv1DWI6NawtI39WhKwnvxzz+VB4
A1mAVCkxo6qWzA566wxdIBMvOedr635sZTPtZ89acXcm1gyNuXOnDi1ApQ3hmHmY2AqrfvWqOchz
+61zGjs0gK8DORvn615XjlbTPmIzqj9mjtXvsbu3u8ZWNPwu1oQ3lCSOc2mXy11aORtMyXs18r69
aRzlMJNCkIYYW0m/boQe8FPJrTbXdRY4zNSKQVI8xpJy9fXN9KhW5XNn5bRSWxKLQiw0qIJLcu3z
JEneEp3A8CjOXObQsj00fZVih7PWD+aynKu5Q+5nJ8YhdRsc/UkG5YET7l0Ptusailr+pYQbG6oV
e3Dq0fM9qeV7eK5XGrS9hzpN4LhQCQz7lFCGckjT68qdjn2qGhDh3CRCbvtB5sNxqgqZRq24L2Nc
Mk3V3XqxQ7x8lsD9gUZhNTCOZigksaTzgeB0LN8SIOzeVdGNYt+wPgTMafG5E6ZzMNfxForyoyus
GkbBwP5wFCNiy8ouHwyNPS5SygabFXtgxcet/ZC3egGeT1FP5lLLK1dPu7dimR+SQrs34vlVWYz9
5BR9cigKppyijyxyPjP+RWzBGBoMABfSQLgpVC2/MzIWmz4+ytUc77K+7mKMdErs+cKt5OeJuM7X
PnblQ8PG97btwDBM3do8DWtztShjiaNxah6yzBtDve/3huidsK4b8X1N1f0Qy/mtaZwSq3VGJ6gt
zJfUymeKRfonZ8i+leU6X2PsSwBUZFZ8ks5wk+X6hGeam6grnSKMyF4AkdWhFEMZ4gcXQCuKxMcW
dZWQkXObFLm+t0ih9s2R7Xi3ZOdEVa97qUfeqrGwce58bNcUukk2z8JXcBRhSvxkSxz4Y+N8l469
ucub5LYc3JOdiYic6R3VjcBGKAOCQ9n3OfuBojXq6wly2WGsiYO03bQ7QHOtWIdJjffwfSf+xDQQ
Kg3GQBu4TWrfLfAGR6G3N06Bqx+K9RaxMJf93hMUSKamYOHW0ZWMV4Y11mkwy3hvz7YeANj/DnOC
bpK6yLbza9Aye2H0SxI4HEq+DIkT+5M16YHZptNHuGVeaGXJZ5vYQ3+Ik4SNc/fgefXHql3SaFST
tbxupZx85pCl5wNIxVEO2nDTNmyy0r6fbz1ZJaFrNXO9yz179m3c4gCWhZrQ5KcZ4Xtg6aJGs7GI
0crG69bC5JQSpfYaV991I1WOIHK9iGym3GTZdFBz5wazaulJqt5tVke6KLHkrX0eaVn3uVo4q/dx
9iqg3Pj5xI5qyQDU+yIdm10hB/NAorUI6ZJy1qvF/FKZWD3NWjkns/he64O8B8NcFTtj8orbLGOZ
PPRMoynesYl9qAabByXd1NZwCFq9+rROngccxiEl62pc9aa6hnK0rDUbe6MqD8LKvAcwwOi/OGMm
czhoLgzgLO5LAR9tkHNgOG3VYppkzexvBNGOtNrBSvah1wh+t0XzhP2Ac5HSIe3cUQuzRfWOfPZL
ejU7lSzvoABXcaCkVTcdKKS6FmGYvRKmZC5EQ7EYy2smqdQEiTXxC+SKBwMwod3d9K7ji77yUPiC
PYtf9bocs71q4gzfa6mWS98YnOZTa8e4JHMhEJabllo8L93oFNE0L8szzUNh7Ntm8b4luhj7cDSd
5nrMjfTO6Yr+EU7E8GEgG62KknVJ5+smH6cTP6kpHycMpuU+T6X7kpbruARLXczG5yxrvDuOHTWz
cpMbxi0bEmd6AUFRETwAFgVrvrJAyFSSKr5Nm7GDjdYQZ3+dD52dnGtjUTHxVknDlASrgiWpx2yd
agcc2A9TVa9HpWot7kV+k+RiBKmFjNNvSg5aPsIaaZxKAQT+ta7GYbii11VUgdIY3l4Iskkz9mP9
YV6B01IhrHyS9xIRsXjHNqPROy9mP90g8PmEz/qqUrQ+jKsWfoqmVL2E6jKKL5NM5HOmTel1IzGu
JrR9mQYJIaRJRmziczYa1jTum/hJ8R6zTJ4yu+YgnjOrrEFjx5SjiExMbpsxPdcpSlXzW5a0j1AO
jfhELUe/5mienFhNxxBrYjbBV1PvLcGxeE7UYo5KaTjlIV1DyAtJNnFgUzoNgLEO4csa1LDTM/c6
Xla33VW9Fo2usVYhD/pcZPGVkVlRoy5Xhnw1nY/L6gUrGJZdDGDunGTSKO6l1O34kJfBNATryrg7
9+SP3TeVFTrrHRes3yZda3aQuz5CTSTBbtU4at2s8at0Q4U6OaE8SzfAycotSry5bHdpbn6m4KEE
07jgUq9kdd102TXG/v6m51Rnu34DfKCzpx5XMGEYAXCxyReZuh/nVf3W0ZIEhmGBDgsoYMqngrOA
JfjwFrrdo7yiQGc8kMvcvkx6+9xcURGU1+CcC1bLhn9d5gEkmxJL77Vu9E2hBnWF879UI6FrZ7vN
k4rp3PaUXRNPqbYr8EveZra9+Ho2pCEn9twf2OylyucNAGdXMyAf8Gcqk2y1Dj68W/IGKr8HeDON
FVFWS9EEEEgCdWJ3yBNyDKgxDfqHo+WtbRFlxJ0p9Owz4l7IsmwpU9rp/aKWhrIzZZ32N6WlnFJd
/+ity/zFSQoR1rrSCMIljM2yXvUcbhxINpVQKLqAUJxw57tWdQ2jvJc7hZC0iLCnLBw9+C+1Wizd
ORFtTEHHiFETpiq/MBu3Ihpax3zql/lKDEnq+k7VfJiFenRkPLGFM4d5iuqEEX8mrHfxyRN8alGw
NtHkmN8609hTzn3tW05hh7LsU4eSVWqHDlqIs1aR1laxNkeC7+SJPWny0HvNzipsM4niNLaOOoG5
sJ9U49Zduo64MSVpXd9oy3F+Mu3a9Cl9tdDF3HgKO6eL1KR/mu2qsT8Pmhpf4993qIBkFiiOXAv0
FY4qqGEIiEW1Sx3SQo+DpdwI0Wm7OpWnqR7PowSQEVfeaVCa5jyoZgQyRguXwe1ECMdgbJIQ6J2G
Txu+MV2YUrHENYXgtQ/7RGFIrZV107RyoJc5Np+0eMpn3HNI3Jyq1KknCOS8FBNmJUjHYr4dK8Gs
6GYkU0F2+14UaZHfV1TXH72YpnOgdWuX+WqhvNYiT69nxVGrW1GpC7s8GGLHwW0lDB6pD63iO7Ec
1tNodeq1gX7TjeK4Bog0y5RRViRrKMCW5DtB9QKHziqqp1R403FN7fS1Tskdue4IeVcCl3wM2Oi2
LqbbJR6TfL/qi7OctCZ5YvsEg8xTprX3zXk2v2+IgCnqBOfDUdHzcKBgevQqvf8Sm/b01LHofy0g
5yn70VXK+5UCOBvTMdZC0QhiLvUOAgRTTYkif0UPlybF3rOWBFhdr16R5JccYtAkfRCLvjZsv0DN
d6QzomEY0uhf7fLOmdtqR/G6Ka2HpnfSeGbTtHqsd349NJxGP0yZYXLyUkywEZygOoc53leHBCWj
tkvjlX8CUYhQlGG/2jGSmbSByHmwqiy9Yw9lPlMUvzO6tToImnxXiwqvYC45GGmDoYSsoVN+Svqi
eMpHRhZ1Ca3uglIdXZPzWZlbkd4ulOEPZJU0UyzAoQDOVD5NEwpARTXjArfTPFkF8dltsRz+3Ij4
TbvjL1UmkXom2s/LGExNN9c0rWmqdL0MM8pfC3O47T3F8zst5d80PBA6uuAudWAzND5+7t7oc9t7
5kj/i7YC7Itcb4JSy1+JP3vl0DqFdLp7RJDmP0tednS+L/pSmFFoS0G5tC5bU7hNEqWgNTWWZbFX
ZSLOJZyzd0RVl6qI7SoWakIav47Ffy688gnBJWla8BhT0w6MSguSUm93q+PuqtIej/2ovucW+82L
o5+NMJUeqYPW8ELABm6rawe+bM6IWnloKspq49JUR4lMJzAQGr0zULbu2o/9oK0LRIwWKQkainna
bz+/P21yIPU1nDjcLt974EAK1z3noEJhEh+mpd8tqfwMKOXtn45PE7m0yw4GkzuyjIumX8YX2gpH
0j9vCCaw3HDu08Dq7Ie4d9/pL/76RLmUaeFyoHHq4T34+Q7nqhX6uJ0mSko3gsotghNNshV+Z6z8
+iWgq0AaymAk6Ja39/N1KkrSXtcgRzAAHtFKCUkloQe0RhO4dZB92yr2nqxl6y7/9Pb4uMEEbKId
wgPo1f58TXeyDak4fH0DyBQo9Nq+T0GPsU2hnaU+d5r40NXdIaH22KrsKQUna6N/yHP6DX9+ob/c
vWmjVtgcYTgg7F/EGKOigUjbWvtWxt0a9/WkBpTzfUOylSoO1XuumV/G7XY9i0YuPhJCZS/xzRa1
aFXWOpW9qLjrr1a/DZH7vb5HBPllAuAyWwN8E7h7hudcfI6VzSbfZm0PKFlVGFpbJ0C59ABN6omF
AiCU/l6G0XtXvBAteEBIiFpvZGAXX2WBrQC+jmpQKFR6UgHfFZtcOLzQD27Ucz5F1DpbC/5iBKFV
wm7sImRp6uGk2fHZ6EqwSZ8qjjB1ctBXb5c0yi5t/saQ/CN35VNd8r9Lw+SX+f98AR4rsyTt/73/
Vp8/ld+6yx/arvO/P9X9+68/Tr7V4af+00//J/rLxXg/fJPLw7duKPp//1/+5t8/+f/7h397IZ+W
5tt//9eXeuB4x79G7EP1o02STcgP38z2m/z997Yb+O//eoRYun6Txafq6y9/6z/uSk39l+ltsg5M
PmjUwM3/j7vS+tcmp8KsRZYBxHSyev7XXWk6/3Khi8OMJxENmcam3PvbXWla/2JG38xlFiOYVEn9
H7kr/wq9/GG2UTcl88aT5jdjrlHti7XCyLqkBSGn+9vu4k1QbwlUPU9sXzPztIbPppL7RkM6GHX6
XOyK2lCjPXdXtkV8TNdWRcTkEXirJd3Z6/rmMTXmj0031Mc+HrTbcq69KwEy6ZqD3HiT0B4rqEjn
9Q3Q9AZrlW3ejJ6MKMDpR0J9IEtXYzee5mx1j65IushWGiiY+qhNV5bBvm6IbXHKZd/v/uI8E22i
hfMIDexYe/VyRS/EutLy+bHy6uxm5m/vDUdCCYFDSmxfl0hOrNYcbd7Qnd4094VlQW0gdSN0cAS6
gVKmyZ4Gax4VnYFR0RwoLdNw0HyZZta+1Q3a3iU4zvu8gUxHZJkXkCmPLNhszb1h5nRq+36CT0J5
uNSd8ctUzMNOGuY3uQFM1ZqEzho3HaElXn6yCwhik0LdFu3vuDXIx5NWtKLxK01zjtOoO2VECNiI
ktFI+mBGJvSmVgvHVLRdodZQhBohKQeWloHupXnU+442Kx/Yiuufy2HDjfaQx/zabr0PCQkhJ5kt
zWM3GEkI/7A4jJ0ovs+JnhxENe7m2Og5ObJRGOuqwj4fxw5tQ2PfS7U6cCZsnifZrQGU8OQmMVbn
qkstOkAmqtoDRciO2n5WWFe1U2v0keR6LISnnI1MzTzfLuu9B9Q0XNA1cdzHEJH4qwJWtC2Qi9RL
04WDZX2vk9a+AnI3gRKv1/t1NK17vdIz+kyle6wHij1uq8i953Uddb0MmJUh7JMtxmJXEE53cKaS
qhMv9VkvlCmMWTR3qOT0fUumEbpjeqkWQDs084r2pJkq/luzRQ1cUtYn/j32KVgBxE21oKO2cibZ
fN/1wvk8OQ4/VddI7uEIhlByXz29bHdTD9lfOHHng0Z0TmYymTdVR1kRA03qF05Whg6R574oLedY
umtJ27ftD41H1cGevH05jurLtvnnQBzDAKXLrgSeGoNetQs36gd4fWmdm291MaQH2XOC9umbVVfg
8uiKqB2gSpwxFDbNLtfe0iJd90s+jl+SEeFRnBh6S2dVR1XdQKR2IQW1oL6ydJ8UlKATetgRErcs
0lfCd336PnHgLTReDV0Y0cDhq4BnK9fRX2hrRz32poGg9vkjOEOV40g6f6701Hoa1+mjUNiW0ag2
zpocr4oEvD4ucW1vcNy+9UwZR12xKPvJLseoblKVXTePqB9t7aZt6aNAn2wO9uxROGOgWXD4rDR1
UO8WwwtC35WOAKeWiK7km0KB5lkfZRPGozkh3Sx3KrQ7uECUy3RFqoGtibfa7dRoMsn84FMdrtE6
FPdI31+c2HNwSSlGBKyL0bhSdrsFx/EA7pDCbo8oU8mEuIsHKl2m6F0Ie8gdzi3nlyHy6nykiVi3
4oUi/HwwEDLc9gao93ZOtavFHUwOTTZ+2FzvM/aPVJ0CbVb769LEWhhNiaLf6ENfjjSwpw7BEfko
55SOwVWalhY4XiH3NTkWfjysn5VJLjdpU69fMfgWmW+W9rJvmo4WgmmDR3UpWWhr4X3T4kIB2te1
e0UsPVEE5XSFNAL2rrbsoOo9C8W0mjBDk+D4ljKU08kdstG7zerFWAMFgvVry6d+rh2VTmmuVOt9
rVQ3bgJAz3AT/chSlsY+Z8S4oCqK3KhwTOo+tW02R6i81T6NBaizXJ8j1psUh4Fyoqo/hfOS9X5v
Md0V7UitMxv1InIz5aUYevtqhb7/pA/2rqRhdw2xhzIIe8Gw1xm6ok7z/WzDEa/jZKtPeMnRMNPh
OhlVm+qyae71pjdDT4xf2PuwYg15eeS04+1wSaMTWRhB6WwRsOV0HpBH9mCZzNebzM4BYWblHjH8
RkWtvthCfii68uh445tTFGdTTR+hZIP6RXU67OzKtrFeatoQjMncHHpBWhm11Rs4Bck1Zz9+WcOQ
BzUrumgweqMJkjnRDg2ahat87c6LNxhvSqwlqEzM8pSSS4VTMG6eEJIvH7O2dBEL2HPQimFDho8d
5Zm1/qAX7Rvh5GcxebduzwQlR/m1R1O36zHdgjxpImaLaZcL1HmrYtJO4LUeC6u7+n/UndmS40a2
ZX9FH3CRjXl4abNLgnOQjDki8wUWkZGJeXAHHNNT/0b/Xn9JL0gqlZRdKt0y6zbrepFJykgGSQDu
x8/Ze+3OMxPg4f4d/cl4y1T6vRo0xAst/B0rr8g2r+aZbTuoGIKkWZj6gWIxQ5x0iDL2Rg096X0c
mfG1INslVH3u3xVFimpD5TcqjwuxdtiAkW5ogH6JVdQfmt7L38q5hl8KS9VbI8VCsDFUYgdvfWS1
UzjEGdIeJRJODP+TWOstNpvI9+pX1dQVeEdDIdnHY3owzMZ6j4wGAYpbkWk2d5Z3cqbW+agTcM1B
Uep3skk8VJa81asd5zTt3fZoovw4DuRdPNf96GSntBbF7RhFX41hKI4yYhMj9uEuJuT0QUPdvxvG
uQb31Tkr4TXeIcjTIfQ7J/ksptQJVqKxtM+5RlescqKx2uiVc/AEuwvrss8/HGfHjakzbnTGk2OO
7jVn9jasmdQ2d/E4e2+VWdz2hqv3W8oqOsZJ2VZnLjFhLB2Il9thntQz1O0XktEfx9FvYxrMRe2v
5pEBj4qLbS2beGOUynoyI63ex6J3kjWnC+SIua2LUEiKiBV9+ILTauO+Ninelrix5CnSRXR2zaK5
JDLr72XcjkgGcxEmmpjXU+lPRNFYGbt3MELl1ntI4YY+EkVV9r53iUVknGgda1v6CUytbWaKDkNX
Ky6jGxqP1g5mKKPzwSzyEWkdPFYlonkbYCHS2qba1315RtBhQCktgvjIHKpea30CKD1bGLO5svON
1yX0Y9GFohOLlP2lwxfKwdfXRnCt2E3p6XgfFbDmvV8F06WOmmQ3x/58HKUhadn5jDeFMZmr3vDH
9WDo4raHUdztoeqjZORhd/ZJ5kIBTguyP1HVMuVElj+sTa30d3Uax1sv8rWHPBlZuOrI1Vbd4DbP
s8zEZ2lBWrsp/CH6hmpOGQ8J4FcIw403b+sFGg4O2vsi055gA2NMbRIF4xSaIAPEneNm/pNdo4S0
tO9151oPpJv4oV8S2ZCw7Zcrp2vKt8BqOj3Ui0zscqcLLhIBOhVI6T/P7qxlIX+qHfEA7ww6c1Qk
CQBNu5U7jyPDVvT5fM+8PUZ9mc688X6dKcYETJQzn1or7ojcMMvQdsZu23HBr47mvtjUklvwxTBc
GeBu5nHMvvnl7IXQLayDmthJgSXne10lzYYrIfZjP89PFUPdTV9+ETg26VdXYKR0ro2X5jdVQCVW
zhmlqrMzys8eYHoUAemNjXo4lm7HZFPr37LOuWR5J28JVYkP1Cl30hbbwm0uUibfzDrY+FN1Tzzh
N2K079PR/mrl5k6rdW8/QOy+4Xj/OCDZKArvNioaWPGTcRhnTE1MN4gCERorZ+IeZOyy98Bl3bAQ
5mvpUNMDfC/sZGdOxfw+ZlHCsjlMlGhBl2XbKHHbe2RURrCPUvQOh0zVpXZXe53j3WmA+j0q2DtT
s7pHyGOWYppOOCZj5fhOixlkeHoBct5DsziPVvkQlVa2moNxDpXofCB/RbwZEAFeaY5P+MECSWDS
nEbuyZ9dzWXXI3XCYQZxN9DYnrZBoTMsdmV2Hyt+JCJdSRrTWR8IrmmDLN0jK+a0kBTsriXD4YMW
F9qtN9euvwbYM1/sok+/6YCrOXJBeU1Jg74kEXFOlpc6t7Yp5cZr0FtVozHrLMaWu1NUOWM67oqC
eQwjhyVeXgkIwr1CDGPZBatw2ST7fGBwXEQZshUaJzcOQy4IZ8oSp6zDwmAwUj+jiFoTjoQQ2OaL
aKtRO1RTQQVRujtJi35tqdLLOWFlxm0DuY8gHP++mDtAn+q1IkWFzUQ9lAQHbzw1l3vXAsqILG4h
bXnHquyGY2JZ3W6QRX+XCPOmsMWtCzB7w7RZoKaW1j14ErFSZtaGFVrwMxHyycYeREVvuyh3MvPi
g2NiNqr1YN5MlOBXFCzmOTFGcytK1945BdKMKfPEXQam7Tibw3BQbTlQWYzn3knvPKc3bhgta4cB
rsc5mugL6oiPso0LZTzfdmlf3s/d+AFVDRWuIkFjQkperyYyKKi4lVbdODx2wypqW3j7yZg+eebA
IxvHwb0xDfmLGouc/AvmOPaGhLD2UfpByvGhDEi4SfkSb+LU5h95Gt/hd0PftQzRNsjUkVsbrAga
AhnU7eXS+a5eYwjBF9jv3G19rPU3tL58BqaN9iprP9vQgedqRYV+RAk2H+d+5sBaWPvcb6pbAQue
Y2QG8XOIAqQeVXnvOHO3TSQqDOE2Hrle7vgODGMOETtw2016Iz4apvgvTucUA8E5rEOrmBaDXadI
YVDCW8+j8I1dnbn5Qy/Qvg1YjrYd4aeH0ZtztEL2IzcDxY/qJv2Ix06UG/S6aG9GTRw6FaUbT59q
9mcyK+xEEK/A+cNePkuy0qJxvJZT5z/IuKEmNNPWfy25MU5IPzr6HU1zVtYCPZTT9Ogj7Frjudbe
o3ma1iQopd+NzvVfXW3KDrnejo//UTulmIk+JifCMZLl6WrJmoqsPeA0aMae/mb42XD6D+Vlc0aj
Y9E1Bv1eFwHhonEwXppsQVGraA2sKaZaSO84dmYXg5yF25+7Uv+3G3P/NTLav1H7zlvGLktj7c/J
aOe34m16++mkZFr8r//xP9t8+a+dnN4+3n76bz/t395rsHo/kcxEj6/9fZPvt9f+tdFnu58YSjB8
BiOxSExpK/+CUSNK/ROtZuTRiwzIhhz090af9YlpHu1uMGsGcY10835r9Fmf6MzximzeSwgzNum/
tTlvf2ng0SH9pe3563//Hmr2Q2udRqILz4wun4vN0QRi8MehwhTksjArXT4REbdzhH4qbTdsWjeE
4RDyl7c5LY6snq6/+yr/wa81foSm/PyLA3gJJsYpeqDmD71oF2uMoAHVPTXJtJFkA3W2/ZQG+UbD
cYTEvyR0FAXlNPdnuDH9CnENeu92kKvSgp4fOLuhysPWbo/26G7NpCSyfdokabOvzP4+k/qmyFQY
681hEM3tUL8bpbObSpLUYueuLPLHunlPfMLDRHlj12wKpfuYTf05QBICCnfe5GN94FQXdvO4szL3
s9ctpHw7eNQ7QiksgW6V4f97Yjc7vS0uwYytyU7frNhRh176j3FZbGLZfGaK8gTF7sD5MyzS9COp
InRt8Z0rx/veVfQKekLcMulfhsIjXH66X16SUS4HI95KS1YPhp7rEPQku6HX22JYDTW4DuQ0b7S8
3aqlhlXaMTNtTsWuvXFnii09+jo1vTxUQ0XfI/sgdAtlQD7YO29oXgOiIxtr/jJOnGraREtokGhb
c+43QLaedLu+HUkfQLoC9roDjK/QVCPeyckpyUPPoumZCoQeRXtskAkTb3ID7Gvj4nOw04nelAr/
+f0SLFa137Wjl9vF1D3dXdh03KvBMhz7ndFYsKSrkSH9k85mRLjfiZCcbSAmzCfO3RQhsrLc4Wpm
6SOA1VMSFBtbEh9UeOjLe8S8zQPCgS0piKQQpi2ur/GZNK2wq5tdojl7M0IWNkebxOjRT9p7rzTv
5q5BNRZA8EclC13wUrnilhSP5xJ1bJJw2XHzWY58NSIVWgO7TzyeBHJ5bSDZcLk6M3dxXWeh7INi
PRrqnn4718y3NikxnCtCSdcFtTDz85BohS+eT0JW4dyIlhK918ovAz2yUjlI3j0Vqqn5XBDHOPf5
xTOdPX3au8Atb2kl32QoTWJrvDZCPASEXxeFdhK5/ZSk9d4KzKdexlvoa+spKqkApw3ZcpfcJLTd
pkqJvxJhT7ZOeRs3vNekWheL8trgDjG6LZL0g18pOuv+TTJHfzFHNRaI5P9xYQ0wkqBiTIa2P2K7
+lySXTe47ZPUg8cG1UKm0/0pfPKq5SutZcLajPGajojXOlTgAz4UWd9HPT2wak3D/kpo2U6K7Ib2
BD30eNtgSMRtdW6cYkVm+K0baY/2pMK0wO8/i4OyXE5StAs1YzxJIQ7O6Oxsrz+XY3WYnH5NfA7u
oO4FeQvifBJKLHtX8bxl3nRKc5wjbr2LCnmMiAIiivE9SoqboXeJj0yyUFTDs6SL3CiLdzRu6rTc
uK0Kc+YSwVTvrJjFagS4rZsY73rcByWKt+Wrb26h5+8nR52boF+Tz8ozzNGXVagmCItgTrrq/bW0
VJi19Aa98USTdaMlkLqN4VwG5q4iQ4484ZKwNMSWKkOCHVwS8Wy7/TUamn2dfwRIR+eldzN6K93/
KtHzWKZ25CIcVdvsW6e+ZbrTgzJxD43Fyh9pv1Qcf7rhWD+M6H9+kg0wYgbbDTPWH1nDmeeSv5M2
7RPf9VmR52TEzi6eUNra1V6I6Uqi3t6P4rvCi24bL9hoWbMjAQh3Cl8jN0dT1Z/trNwEuJI43tT0
0NwtdrittO195Np0q/KLXyqsmuoFBx0BYdaTiNKvy1Ni8tzGLPsE3ayjaYnt9i8y+CtW/D/6jJbO
pu7rwOjAqfxxtbILzBduPndPCUeDtcXvHEwVTnIxZ0TZX6yNxj9aG2EsgkWAr+cgY/njb+s5yWjN
wFZqQ9pyynrrrbwQrePai0+dcJ4ibzhNvXMjcQyODFZ0RXMZu0WyHND/SoDx4/MMgnr5wL4RGMiR
aAH+8c1YTh571tAPT2SnEgonDhrK32LZVEXl3vS+uyax6lQW9k56Ng60Zj90zrqhoMdSg8AcN19N
9dtZl47inPX6mCjvpk7E61hVt1kVnwQrqtmTRxKos4mzA2rELYfXF3tGy42LpUrNp1Lr792lh15N
6oVh18XSxmdZWDdSuNs4iz/KUuwI9gn9SZ118HWLWqJl1zbd8dpm/BJKoNKvHvKJvpmIMeRMnmjX
fjQ9Q6IcVyJqPseldWfzAzg4WedN7bHV3ZvRSk4N3fW/uMjLHfP7/Q9lEsor1E8mMACwHssd97v9
rzEwLiYJX6urWXvJLr6gWv71s8B/rdD/05/6/3BQ/09r/P8s3t+q9O331Ts//0vdDq5Y52Gi+uY2
Jq5g4S79WrcHnyij0ARTMcPOxAv297rd/MTQHtDNMrbXl13tt7rdCj7B+YCbCEAUKJ/PH/1Qp/+z
uv2HZ940fF4erAvkM+o9gsf/eD8IJVJRdQusl9zFu7zqCCr1+kwjv7GBA/bPqy+OKn+8/Vip0VET
MY1uhK+CnfqHX+eUmR1P+eJ8r+3XOejSd52cVEJPmeiffc1eAgr9KpVLKxF3Oa3JmDO22V8mphbW
vqyKaKYZ4WRX8JcxlXHSqiAMVJPd2com+4tmGfPvyArKE03kEtBw1QyHHrtetU6JHkZp7ur+ax7F
UATsiZ1/cZtKbPmRUWcrz8zKZyeRGAcMmVl3uStr4ifLnvcimHLT/fD6NfmZxDRqtp++yqiJDxik
Glwvs1/6bD8ZMS8RTlfO45LMa+hIERpsS2MJnyYveYao5hpr3SgQbo9VOWLddwj0BerTWWVID1rz
kNY2/SWWRf3SjlF5ok1If67yZIYNl6k6A9CqUfRgBad7vbdNbaUpQTu690wa+N1k9N8yYpUx8Bpz
9yWuA+eaRMlsbadROq9+SxrxqufIRjJsYQ7uWgPkBuKAvvJea5kW4w+PpzsPe0i59LSaek1cqfhs
2kH0kmKOrEMEeAUjvkpHNR7rs5jWFtbdLzZEKGNlJob/Yk79uAjMuvK9LKd02Nb21AHhEi2Dh1b3
Sake48C4GzRWwL3dOe1iEDDUXTZYdMbFoMqO7h0x2Ywv7F5ngOIqtSYN0z9x1wIL8NFNPNJIToiy
xPgyY5lrqn7lap77JRldG01tZ9pv5DxqeKDmDAq0myNO3FYSPMA0dP17Jgdlr1Qw4xuoU8WAuLQh
ba44OJtPNg7IGbgN4cm9oKm36+JhQl0xDNNT1wxVxedHkLHC5dlf2QiLGb9diYMpShjhO1rgbSEB
GBz8OtwmaaPX1cY2uyHMTW6ZG18mxF6b0nc/4gzH8moiCPWxis02JWNSUpZx9Gr1PS50GqTEZ6pX
e3ByEvOmxOSkAovd3BS5N3yJSRVbfLmuRfp1LXUYA8JDa2Crif55ZA8wFsgwsIuDa+McWnObaO+Y
pr2EObbWovNwyRpetV2acGWTKOvCHDG9hS2jQAitGOI8WNJhcbDkmFRbwyL2Gr+LbY5rBH7+rWm1
+L78IbChdoq8I5/MMWW+oa1HHIvQwISt9GbK85Uy8pbeZeAO35miAmiA78nTzNt4dKxxEHs3TVpv
g5gCdSJJvg29O33C+YHxrzPIfxrUI6daFDcsXbLe4ObIz55TN4TpaqN/ofwmlCqZHfGBOVFh2ooM
5a58gXqHBkHavWHn8FJeNK493HZD8QXJKmExhFdEkiDc1Is31ADWN9iIZXfOGvLrtmMj23o30+d0
jgHptY8ofJthYyIBqbb0pbuvSCLcbq36UrfO3cTki65h7w8r7J0qBmExz3Jlu4X7hS687EIrk+a1
c73p2Utb/bEp+uo+DpKcHGwazbdOUDjGBr+tKUInx67zSx3wLzXs/nT7pQj/TSb33//dcgpMjz3s
z9txq7p6S+W332/VP/+NXzZrzfU/off1PaZJDv9iLVC4X3br5Y9sU0em63NHo+teqMa/phUY5id+
Eqm3biJPdunR/bZd80e6aYP0tDilABb/19psP9OT/l6/gfhC5Y04DwkI2jx+2Q/aUkAFmU4ysBE2
ZWe8JG5BKY5nrKVElozE8tEXG7pO60AW4jkwPf2B00x0aFPXPxFiDWVcn1+jwVZrKXKGr7pBWHrd
LioilcwDUrDC4JF0rGTb9hr5r+msNnOld19tM3eflIqR6gxyDD7nReWfY9p83/AqQ+GJhC8OhGNz
bB5z3z0PE2S+ySenaAK7uOWLQWgx1EP02WuN+eF31/Af9AH/qCT+5WuBpB5ATqUTCovsj3WFxLRi
OBFYIpbuaJOiTw8L+mEbh10b01tVH9o5khtcOL/Gw/y/eJB6/IRKfvuJvI/2py15Km8datB/A5Hq
ksvx50/U+hvS1rfip//8LtOvb9VP998a9V6kX3//iC2v8Gs57H0iLcGhV/y3fvXfHjDD/mQvmRhL
VgjHen0pHv/2fFFD82xhFTEXxTgP52/Pl/mJonWpnzmymr5PP/5fKYdpmi5P0N+fMI8+coAYg4qY
IAl4Lj8+YarlqN3JYpfWJeQPSizuIW3f4czfaJpr722pf0F2RduuCdQXG74ZdAFwQA2xRC+G149X
5j9k+OYa6cIUlcFzbqfv7IIyCme289DtU3cHassI4U2nVKVShwJjISZxEHSFP7/iKNIx1FTxDrcB
WxmTeLmSnl+/JLi908NkV4ihVDM+x07T3QjHyu/tQTo3LhHBQNfqhr9NRbGehcyuNY2NpyhJpucR
UASwpvbDngxesUVqdQCQ4AE/6K3z4CYWNjn+rj6hPwmiojoXmByZ0nXXJC3za+qojyzrvItXlGPo
FpZ5QKSq762i/SjjSHtJmZde66701njc6xdaLd4lcRBtUUH0VCCpd1G0oL6nWvrel1pyWP4mCb/e
BciL80j444eQ0XSilV3cxD5vGS0NqKVRWxLBU2+fprm39+fsHTu4Ec5kyF+lPzM7/PljQIxw903C
9/Tzu/QZa151eigXwDofaI/evZwAavQq2Khb1Yb16Lj7Sg+MMNY657ud6YArlE3NlzAbvSqj1PdO
m+RXB6/6wTQSuCYerzB6zneuKiWXIfkQ+lJCoQhAhVjAj3mydL7mrER76HZQ3NOSj000MEpZ2J04
5dAoKjGRHmW7qLOIKfIuMya6K7YMd+949DWUAiGyntwix82dFPq+T/DtVujAq5UhPJI2cOt+lIrX
HHKLhBXX0TJn9fPFE1OnUwR6OWf79iMDI7Sfx1KDxMZp53vmFe+iop89W8NHSdtRLrWxKRyYUXyt
ldV5+8DmI1cTXzD2k/c51iEFAfAIvSZ2v/v+JL87dpwerJoLQjXpcSZpPxCZuRfbyafLpEn7i1mb
fIt+f4E6PNxWk85e0mLF50ef9Ui/NYoI22IvavPgIdJbEAyieJCi8zZZMgA3TUV+Ig0y3Xn9ECQr
Xxn+MwAlSbSL1K8OTvxN01r+TRnoOh7EgG5jYA311vBcLdR4bOF16VhamjE6MSOzzjlO99DD4/85
zcdh7dpjeggIDVvTEeuxy3cjvdzWiz8Qajr7yqvGKHTMOtp7inA/gnpwN3TYxcyVVF29KSNJu6ee
23NH03Xt1373LcOaB1AhgMgXj8GMxRz2GE6K9jpww/s1GjLIMkazKmfL2Xmkx90JfbBeGuUP9xmS
pY2MzeU0bE3JW9zzIMyzC5SDWnAfo/W6n2Lmt9z16kUmmgGAyxb9OmeqEtaC+MGWNLqjhxV2a5Tp
sHLx8aBJN1xBW2kwMd+K6D4ga5hbqwtulZ7Sn89yZ+3qwjznUzBfcNITpBCZForUvlvLVNfXE8tG
spayr9dxx4A50XUck1EV+7vUmrONNzBn7lxlXfUqGiAtM1wSvuJA63gAoJpl0q/5IyWByi0k43rK
KbRwDqqsvyoPMYzBUjmsOC06x6J0nE1QBRc3xTBZxZG+NkT7aFRc282QV3Jj6ZG1saJG8A4rubV6
HgmcDk5opqZ90BCPrlWF7LTX7Oeaov82UYYBa6pOn0gHkkez0uz3tm1sKG8mACLN1bG9opbOj2Vr
onMMYt86GI3xRBsufQkKz3lRjXu0Zock424gFCStamwDxJJzqIfURDD3Pp2HKWNOkHRHG2H2M3IP
oBF5N+2x53a3yk3UXpYwxldRyTl1AG2yHrImP3VGpp1d6UX3eo6XXo+aJeZB50zquIMhVm2mzdtG
zfiGGj8tkDhElBkk5yUaouDE8MLJndMH1abBHjMyp1OfZ5/EPC2LGMZBNjAToH9tVpkHg9P8muKN
QJEx8Tat0uWF71+tlN0Wwboos2sypdXWp5R7igcxr9zRcI5Jrce3cbxYkXHahdKxx88j4p4TcxyH
p1oF2HpjHRKJAMaRo7pNTAy7CorZSq9NhMDgJt5mZfKZJOS7lIltqM/aaz5HM0dMMgl5VMY6P84o
18+zUwAVkqZ5UNXohjLtypUELJavBqMPNqIcg42DSj22wffoUdd/7W11RoM2ruqOz+trDvi5EbVu
W/QHHYz7vomKseMRdepTUZYWuKlJnnNRczmMlHh7yIyWcUrGQJ7Q74AUMSRB8KbhiPtER4dEUTJg
04XjNwXRcJB6777IXl9my/7wVQO9uxCGHtu+Sg/kqUMdaoL5GTWGf5pALiyPhHXxkthkEbYn7N0G
BIqVC0UQy8GgOXdp2k57Z9acw2ikAB2net7j9mSMakZFyJGjwk4ecSqejeISoVpawYuBgMgb2WiB
z9qq1zwQWIQOsveO7Syso0sC2JVcJZJiRKwx7mKnYr/LDmZiZ0jJ4vuCOJ0LWJDghAsp/1CDgcs/
chBQow+NyoL12UBm1Vhm+S02puqMFgi9/ERHIMrseouLvL4ti/ahjCfcF7Ubedsyj4ZvlozLYOWP
U9auWfBbaO+lefIrV7vTSzdjxAk35+jyC3HM9OIK60T/yOgZ0rPzk2ca4581uhUnnXEDenwbhF/g
pOVd0br1zRSzqLm1EDTPZyJKnbS+tziDxWtpMJIygXFfu1rcjWCZkW0nZwLDxF3qEdIoIo27XXbm
3uH1t45W3ioNhnjaV/1DNeBiyzNt2EVJeW0S5zmfvPFW06M+lB0s90ggaksCb2Wz4dqzVZ55Vmkc
Cm7i1rfRAsMbw8BSXj0pbluLDSAtzcckA1Jezu9UsFMYjWlChoHzBSoMt2nHDLeROlZ6icnEKKYA
02DxYKWesZWQeze1M+rHciLXmzJNW+tB1z6j9PdOrDTVxhgsmARqAWI0ef8+92O9EDXAM0V+Kq+z
Y4wHrYzsa0vK9ZopbXAPXSXYtTXZw0GQzN9lII9y0PsHw2mjqzBT7eJUpG3bwozh7FlTWAr2OXfw
rV0m/HqzaPD2mP8ljL3C2iSDNW2X1uwWQhsSyhSCUZF4k9hMkNpXRdc+uWxu5xK+bbOK0KQdbJMR
NM4GzRx4akzwVaUrwmmq9Cd/LN2vkzEW24rCd+14bbJp4Z6FTObbnZo6MIA+aUFWjcTURze81tFO
htAKjkngwAtQPNJHy+nOnGWtNTJwAI2Y445ZVqHBr0vAd/iZBCJRMHptddE01gk/bd0nqytfaMkM
DNtNgZTT1g5uyeTecUb0V2jsGCYzEwTRiSm4xz/hoqAcmSFtrSAlD4RFcW3EsBQ1wRIX1868rytt
2s52acC8Q6ToV5IHLQH32AsrWQl7UHvf6PxdM2XpTrOF/gFK0t1lbTDhuLFQoQROFMapmpF7F/Mt
LgNQHUJ8jRmyr/VUfmkDC6+GPWV3BNhUOysY7Zt6wvrV9v6FRPCrNlO7GWMyEAFb6Q+TbtBzwvlS
mTH9KTX5OzYGuDSTZ+JTCLT2K0JS+3PB7vY1SphrVk3P3VWjJj9U1QAEQY8mbJ1OrtHlyiPoCAZS
CzOk0zacAjyhB88urFue2OZgzLZz9htpDSthdOmrDtvoBn5tfYn6qItohjvjY99p4i1tZi1szDrZ
BzNLimoNY23UfXYui2E++eiFMSQ0KYqitJ1pR/aGuHcQZoBO1LTPhoUscE1gQLQbrLavN+wqHpkh
JjTEPhbaveIRLYmRsqJ3p86jPTVh++xEeo4Zq52nA91JNEN15QA4dbstrgQ0TC7azVWXFd24yhr4
jkPQ6MQsIL5lN+rEXZ8EFfodl/E9qtNeHebSa94tt/Q+2Cjmg4NgBHuJGye3Lgm1u67mzqMtrnaF
GLznYcyGDc6jAQ9kXxvnGJ/BoYqC7Da1KrqiJo3fcZ36VnZOcueMZAX+sdfOR4xdScJxB7Qk5ARo
eByV7hfOkNFRWLnK9pGMl295BoKkbNv+5I8VusUEDD0WIHr1fRohD3Rexzad1oNmPJWAqQmi6z8k
/2sD0oaasZ5YpNmnb1QEinTUOJ2UM+m3wvPfuiabN0L2ah/LpL+xYQrd9HH3BlINpqyhtCWMoV/F
GLVY76bko+/oCscQtL252fm54AzT6c/MQuD9D/kxVi5gY1UG8CAEBoASvwmGj/OYtemZ4OPhnSlM
fimSyf5uBA0DgzhObwJEOqGqPIqyKSXd0dJBH0z6nVdNX6af4VVpH59HntdwztSwmYbIPXqGEx8r
0Wmb3LLNMFXiZixbBjUcSkMZ2/Wu0ZL50kiV7yevN55hXwNF8iaYktrS7je7mz6fPlg7QXBUiQ8r
18Y1keQbPSghzwTPkSwfc0JtS6xI284F55Wl02NVwwqUrb7YRJ/G0mNOhNz0czMk86kuM+/WmqLq
Cfk7wmXPep5V/xmMYXWrHA9zjWtEiGOH+dw0Gbu5+oCcDBCnNN5HBEWrUQHMU35FuSVdtR7KrNhm
1ozISavLm4zPdqipd7dizh5oMRy8BLmYnQ/5a5FiFs/G+UoHwcLBIN+nVH+vlloq1axHObJLBki1
cirbY1bS1Mbk9AWGLpBLw3mIBu37SLQIxpZrrY+fa9g42yWjunRqjLZeO91EmByObudH29m1wsIy
mnCOEj5+FU3MArQXox9YYDQA3crPVpBnPJYbkW2CNjfPVtb0GzHb9TGPqSY7vXGOGryefWM3xc6P
M8BtGhYP3a6ADI/RRk/0adO4mGiA+qbrpFNIq/r661h7EzgVEHQACRENB2xyYReM46MWez669z74
EmD3DHvfiYHuxkehm5z2A+urzs51HAp/BQhj6xf1OXdK5xqIqt9l1MJr2kDfp84D5ThZGG00eLCY
Ss1tFEHPGVV1ytzgS233D7PEO8ss+Azg8ARt/PvgqK+LkAfaBBY2BzEFNUXaOcFNXUX4idg36eRc
kiDaFbSBNCs7ZYJEbRv++AZAZb0ljPe5QqSlBdlTmzbD2W4m7b6JMn9tmPV3N8+2SpofjjYfiBtK
wtzgJAdc6KJUM4SJAhkwwRJnSmi8YIV4Salv150p9sRPwX1mm/NVAPzPbwH5qhVWCsr3QXMfejbJ
nBsCTQOmJZ/UR2jl9g56y+ugVyFJgv6q51gYk26w0jI4SJpC7mR711pzYjw3ibOyiGcOi64oQ98c
cKT5aceRfv7ODY6YPMMwZNT6LirH5yZ2yjv4EWqnBdXR162GBkDxpBvxriw0xOSpHbJtP2tdcNOo
YjyauvpGf6763+ydSY/cSLal/0vvWSCNxmnRG3f6FB7zrNgQCg2cJzPOv/59VOYDpKh8EqqBXjTQ
KBRQmSo53el0s2v3nvOdDffjU1FJbWwSbT+iwX8Bj7XcNZn5qdaK5WrUr5bR3tWO9a2U5UsbBO/E
fX7PpH85lJxcbDTedvAdk9XJb6i7BVyhTVwigpsIA1j67nNCFM8ZqjBPW2Pj4Cv0Ke5c9doYOERA
qOQ3HQAMakVYU15ZZzssoVBe4ySn0NRFmBeuWDnnwZEdr9kEupwPskhC1K7Y49F2FY5xGJryYtL2
QQHHxdTMqc5wj228fK1w1Gx5Oxpy+nLOovYTN/MBlumxLuvrCgb2LimGfW8XbKv9KcUgswXlT0cA
xe6xgGS5h7jr3lS9sS1WLGA2Wg8gBWL6TPjIUubaZOQ1+zrFhu419zm1eezaZOK4HJvwxnQFvoag
vPAHvDCwVV1OFRsm5skmcNXFlKTPJM1vjDnRm7KPP7uZzSZi2lR9I2NRL3ryunEFCzr7aBTgjQav
OVLH3xmLccXv4cCr3LtLdiNShqDL4lxLclo6WH7b2S9esljfDw0bZVSfIX9gam57vHLLU7PETB6S
1AjjnG6GlskdOEG0A/n8LKYEwnB0I/tk9S6bhwJAJBQCYNlxHm19YOGuC8PKroJua7r9JzfSZ87D
LUFKEIyZ6CbHhqXsMIkYK7f2eHqThJZw3ZjoQkFXfVZKcAbPM6b/nuHrrZGL5l43wxNNQuugC8O6
AGBlkl9qyoNU3ZRhVc1HcVNaSnEgr81uP6S9R0uh9UJBn5gVuUloQC6VxS3shqpBh5nL4mUJYnXy
/XZJ79VUVg+eSpIvkS6tT3TG5LGoenEbYEDrb9hMnB4/LuQpOAAtROA4jZddwDC4pO8oIwQKgFNz
nhiWb0uIftgLq7fSjd1k+lOmkgj2cMY/B5JjidmDIVCQZe3VXbavgpbDdydo5ZWpP5498AarEtKP
ilPmZDViAT2I6VAlVow/g7gzAFg2JsQQV6MN4lpKqa6h78XiWniWPuclD8wuG3ucR7Qv7OSmMXF+
ZI2D4QtjK45+/M2klBbUh3tdYl6pFAqKBZhnFKqZPCOKvjqZj/mkvDtagot5NVtdSc9VxbCDYq2K
KSzmgfFrEdO5C4S6HjAhzgD1qng6NHVDiwlgF4kOdN9z9Vn2VCxnQOvKDIOsYzimcrN1ERZO5jW5
PM58mDGiHhJpqgsH8+0DVAw6oaPDfJ24zn5uT/4oGRKYHBNQYXblgy1BNJ3tuJaEkvlN8o0jnNsf
KtMeQWIkbmlp7OLgujdOmifqqfHxnJ0bI38n+KG03qC8B8NlokfXv5DJAigBAj9tdCx2GYi3qXWH
TwL2WXI51476ytOrgh3tC4Q3O6gBCTX7ZCbjnQx0iiiaKIRx44BR93a5GqPTqlYJl3nJhlu8Spq/
mkjs74JeNRQNCNX4j5b5OCVzxsNZ1+YXUeX00ZbJsfSxL5KUAIDItofHqaERbgITCA4rKbI8Cgbg
6jA7jQ123i3bxrgjwrI7C0dhL4pT039GaYCJgK57v4Ge58GLXoavFfq920jTYGAOyp8j6udo2hXz
citHn6ai/Q5SnglHjWWhP8z4aRz0vwiyOazY3PYWbzKqDmtXr81+nr53PP+WvQBsmMavEWfTbQD+
D3dcGVjVJ+YEyrlPTaIWrlRReYAZI/l9xmccbGm3J+0lulzcvNxMLhphp1LXwdRk35aqI6bayXRT
3CC6NsLRrz3rDK59kbuFrTC5F4UnbpoIXI+/MZCPhUxa6mGnK7zV+7ZeCjZ8Y/Dksl+WfnqOKAOj
BzVmA0pWP77PMJLheqD960J8BvQxbMWsvuIgb2gpa6Y51CDloq77LEH8JAAkvpplzPbN0b14Xli2
wyzQi/FSxsvovVQumth9zmAFB1k95OeiFjW4grLhKRDBakVsvCx4RYci1BV9pqeeYXm4YPluPpMc
UGEIHMDtHabaZ61J61UK0kWm9ZxOtWGtjEuzPYnAiudwLDLYT3wtT0vtsOcT0+LgFeyzVxMt0OfB
GbprYxxQKsLNABK3OCSebSBSIjxK4RtTSLXVnU++0ZZmGQxFzjVGL44eT9Q5Zs4YWmywQIh9+rZA
XChOg6I76tY4L6TuEBhsLmqP87Al4iXFTJ7EdXqYi9K/5XQO4xoXeMlcfCSpeAYews9LkkL1MmoC
zw/kUppkLugky3Yj/ZuiP1C7VXR06669FG2rOG1lbkGcZD4JTQxXackiTIYstUOfsQsY7jIhk0RV
/XCFr6LtAPOu+QIUe4QlOInrfoNOjXIGZCo7EVj1PN4isCveC3RHZInALviaOMgObkRex3hSUEJ9
d4i8uTEIFiEriIvdB7PLJm97y0Irr8rae5O+qnmGCzXnZ9q/hDJGUZPeQDnA+dePRjDAdWhp6HUR
2bjM/mkYZNFCpyGokzsJMSZMJI/7xq692N+WsW0UOy2SzDA3GubcFg+dx3wyHovxVLZBCYinypee
12qMINjriV7Nd8A9xJ8rFgrPGdOQ398WN8mMJcUCrbBAkQsM072hpNO4cjuCUWqcJ5Bk4y3VDVKc
pntk3be5aV32TTuQVzaTjnq2s3kX9Y2bhIAWn622uFoofBTKXBJV3PkkrUmFBo4oUuxRb9ftVN1x
N9H26fnVqGcflArSt3owsXGvwoZGdFujt7/QUI03Qd29sNVWl+AhjsmcyH3mGm99vTgMB6y7jgrs
q+pZLBqmg2AOy4M1aiYvWU1SYTCeJ6q4cBjd6JLQjIcS18I2lf5JAkAIc4fAeaeqKKzg/eTevE0W
yjYkWVPt4bM3pzBpu+3MWUDlRBCQE4sgEbZg0wefZg+PQ2GZ8HglxQPfH+EuzhhvS9d/XGLZMmyj
JVDHeLUNljEabDtvGjpwqJX/Qhw4AkkyKZpNNkENhAbAm5jFTquc9CYMyoTVpJSxqoZXk5Io/9LQ
w6EebnRx2cCwfnQGp7xK5vipbGW69+bmmegBHLzbwAHotJXAluZNk81Oee1HHjkrHKhALsMNsKD2
KwGvWQfxliBjZycRzSHaz4eLpaaX2tEJOHSds0viaNo4VnH2+vHOKaGOZViMl+bIkfdkmGa9a2WG
ct80bqnuoXtiXdiUpbqLInBEfu6Z5cpDxaXcQ04oVHBfFbSjSTDYd+S+bej4XprYXsFpWze9yYE0
qNxmn6MH21aL4LywxoNkGl0f2ZMPAM3bTdNMAmzdDDfe04gDjeXcT2Z+qDJUAAQ7QrVxO2wdrY4J
wEoWmYGBFmYYI+LjO4yz2zbgzJao7oDNLMNU5p5jALiE5cyn2Cp2BsebU51mL1LCrO9aCGtGREke
UbVcBJnPEcXq62eaveNnkdacArpGccRKX4wmyc+Vnb9hnEvup0J8muoKRLomYz0Ya/p+o6kProp3
GEf3TbuI04wkAgIRu5MZ3StrnIAC5uNRw+s8gOPuvwVe9NUiJS/UVTmH7Wq/LuzmOacDfhq1418j
q+AUseBmKQALrx3TJrR1fILfMO2RBotQONQ+GPeWr6xMKSdZxkNuW1uXpaPMPZ7wUFGLbOI2dbE3
T68RG1U/JfWlNIqDsOLPwJFeI91lIAyZozlyfHIcEjKTDpT/Mg/GRpsepI6Ujnkn58/+hJPNrtxs
a8PKtkVJjWrX1Q1wEDrvflLv+VrdXaSZjA3TZG0WP/vslWDB6CfTtBM9I0YHLIXwg3FLRuEDfa+v
hUEK0whGg1MSeklvXq4SUfkn9IJPhvQmNnx0EAwRqdxN2/9U5zBApE0bZnaO9IwNBILyLRsIe06V
8TDk3/NKXKoq+OLjC2YtJ1RKr/S+Mq7UY7ZSWCwrPQaWsbPwYfVmx7HduJhL91YEfOuarMnTXNvi
ek6iu1IM71n2ULvZTW5QHLWBDDlFnKHuXEu7G0j8Mm4Fduxj2c0cOOzy3VNFODfxldZ19NoM9Uve
lbs5VbgURuYFrUnIiIJvQmrQHm7I/KgcQUN1vle+f5MvvnfB2eU6EQvJUMBlDI/ctjwPqWi/m11m
bQLPYKwcBLuR4IuNnxv7NBov5gIfJgTD4IA35Ya0kPomA6eyZ7wGSZjwJM5jMVCnzH+dZPOaKavb
pnYu8UllEiGpnC4nZfIeh2Dvjoz5NBJosoCEcwV9/7aEPX0j3PTGdYonP/ZPkMRTQhXK0+L1YtvL
4RhNw3uQNRxYyyTY1UZ27RQZJ2xPPdVdctFhVyTLDEfmxMzQ0JtOk83iWPg+yHEqYhISarNKbqIO
jbHInmOvxZ7VIIPo7gKzPmurwu5PVosfhGlWHO20u87qxj1rk8wOXP8gzayhwo9lFbBy0gtZrhzF
ivkFap/QU+Q8UVY/JT6JGJWM7lSBTq+ejf2i5UXX59+yQVyT+n4OBgn/xK8y0PTuAICLp74APl34
JoO9bHq3ppyqgfP4LiLt+s0GvglyL0m3EUMZEOd+QWZL7W3bUrhrw1HslTFBfoq98T7oYxsrqcXh
3oIPRnugZOo5eE4VtkJeun1nXWvJvkWE9RJBfY/6cSYxwXGSNAQv1ZV7DxHMQkeqter6LEp+aEEi
GeYh75Ucf6uTlUQ3HCiNm7EgOsVhwhXkvLFipDHXsMUsg3NfOPkzaMp6myA2OvokIhqVZCuvVnob
LoClxZxDzJBkB2NXKYytlWSc7aroMPlJf6IBO9xIcHnwKTzjtu+hkOlqpDWZr458p72sSt+/hJGC
2z4f71JyXUhC50v2c7UaiySIwMG/6HWVH0Y9nTtbXaeW88zWdobZ45EqTa2UFsD7VG25R1L1eAhG
Wd519mjftkNJmIuN+MXPgY8TT9j26ZHDCb3VAS5LhJO0JVhjat5FtzZLsg6zQO1v5ULIIgalE8bC
S6NTlygwrszFxtdXPLMTMXCfQrusn5piRKLUjyQq1dTZmzmK/K/Sb51q27ud6HfM+pxvo7TTqyyo
skvaq8FVTD/3IklbGBoDNSHEM0d+dW3qOJhR3/OA7ZLRWRmWVUrl7mn/zqI63o5Ew4cIiwIwDI1/
PdLzuyx9/Ls/FIX/N1SW5Ds+dOrbtw6Z5f8D2kr8bb8TV6J9/cD+/PEX/tZSyn9ZEumSj4/fs117
Nb//bS3iTwR76SqH9dhwJYLkv7WUjvwXMgAfsbLHwQCZIVrZ/2Z/BsgsBXGxiC0ltgnf+k+0lB9z
2E3LQ5G5ypS5imBX/GD2MfFyKBOCGuYS8GQ7pELUpZlFbMfGqlHGbdyIfsSmyV3Q9m3i7uyceO+D
6HFE/CV3/x/dokhHfxZ1rm8FxDKSUmmiE8UE96s+eJDt2GobLVNfEB3D+REFnlL3s0822E9fzz8o
kf90pRXV+5PBTtexQfaIMLdVYOlDaw4K4EySQBLAN/T7S62i5p+Uqj8+lIWF3bckclqUsb9eqvAQ
e9LmM8GDusGBTsyIOVw2YZCOxa5KaBBMiHNCDzjr2fCD6NPvL/9Pn/Tny3+4p4tEKgtG3twmXpLe
2HYbhGXcM+SzGZn+/lLrS/3bJ4Wq7CIMBtb/AwLx00115qEcEUahbYJgdlkj7yYNkwJCgAygHqIf
P4368Ptrrl/Ux2t6qxOWiAB8eP6Hj8fIJJdOwseD2k8ynwGJbYdJhdFrrY1rIzfxRifpcvz9VcUK
yvh4WWKAPepgF4uf90HJPsftXOV9am0p4OoX3+qBECY9Kju9Hhr3NTJLe6u8ijOgLeIgnBEbmiey
7fzhbV5Q1xydWGIdKU1XtSGI1YUBaZMZD7pbjNvKNePmplE5HVRa8vVwy5SbnurvP8Q/PRmU7x64
Pl9i0P5gUijyqh7AR1soTnIxb1ScDAfG26lJC6+v//AYEhjw77dMStyyAY85C9cPp/hPT8e8yGCq
/PU8bywctjQ2Rw59EMHuap8R7cYGLRaRTFQYECVjMAee0wqU3Y3TENhKcA9jHtJs6Y5MaH03VtI1
l4CLXA9AUOcBdnJQxR4H2yPvrVWdTLYZpKVHfGQW0F5/qJ+GyZvKpyXFW7sNYtrf24zihRyUWA7U
l4gVv5MNBXsKc0l1WyVlTmqZVTFkC700m2Gf+/RIvAYlxZHIC1WHfgbDMjT7tEpv0fPJ8di0PoTP
SrUWpTXtlLeqnppij6GSSlf5gLO2HtEiD4rghPe+dBIOiHa1OKHOo5QgAmr4EHUhRKdgMfwvFqpe
xmOc+DktIfi7tyZ/wEtNAUQGjUaEyn87XNQGM1RkaKORU1OAO+3MFumoXUZrdqNsnhxMJt7VOAw1
EUMt/oq57un1l8XiPQXkoE3Q3cEooo1qP3GbOBsCiu2/0m315n2PjliFtHEAdnEKXKsSmBur0C/K
oZgX+osrZ+8lLXv3FQMtFWMN1OiiIWLlixaQWuCO1vark9N2VNkYf4PON94NtfIECRlR/pZTKSJZ
hEAJTxKy4B2JT4gmyrpxnmcdRPWGgN35IVNV3W+bpTYfFgNp3M5HnfyACdO/X7yBG1UMYqYmy3xQ
pxoxzpEBfIHYrCiZdo2mTxri7GskoZXyWrJ4Ay8mKZVh1heSfiKCUXIj/d5l0krDTBr5JbOWsuPw
YtM1BpJJSerEWlxgMYVMUbJi3LNbEqzjomr1cCZijViepyg2h4OLZsm9SKpayovUHwRQ4KWk8Dog
48ieqkgJ7KOxROhWZWNO3VpzkEHZugpG8kASSy0xBJ9kXxIr5Q2aNCJEd4q4mSFyMGwOpWXx7zIJ
Tfp6rEriNSXjItyyynHRTpYtUEvYYyT+ssnQ/2AxIyk7st0pBMddfLGTPJ12MA3x06rE5KwXzEP3
1ozILfaGgSZp23FumI+zXhx+KpJ+8gZXQfdks4mRY27Pqb1dugFT3pIuubejyNGfizaKrctWIsMd
m7ySm2HJmBwOzLau45IgoCPS6bHaKHSV41W+NAqiDASP8SCxAU572NKdS4M/4lHo/Bly8ibDUFSd
HTJCs6eaqaTL+H7oZVi5SxswNpj8+SqC1W1cCSSj88tEuTPsqqZ1iKysumn6RhJ3Np3iMeE/G89j
bkN7zpuYJ/AjkwS0F/oawkjZP2uXuLsb0Yk8uTHViO+Yqqw+S9pAOkxJ/jTvmtawXxyThMQNueq1
OkQjxxfOzqrCBCkMVBeYssnsw6amumsegeAFU2XjnjIkRQFgQifPtsKKguU0TQosMDGCPMFolIrQ
9hL5UFmIPzeME23yn5rAvBqE5iyXMMMieiqdQSahmTaYf8JsnneDZbKCsGgyHn9hbE2qWxOP7xbN
+uE1KhnnMOSsoqh9q11XLR3O2J7+Pn2QoSXzTFjKKc+RHbXekXBzd/C2w9C5VY0YtRWNxQnV8uRN
mRv97IQB+CMc3SpOieE6RQbi1jCNU/ex6J0ecT+EU3ZBcnebjZ24YoRuzITwMEpUmGiVHKMOoyzu
fQY9U/fYSiIVaQtaSBMK00fL3vNi6Da9KX+ZSeymCKWjDyS06zGqDXYfH4Dy5OWV1ESLHvXc6fqh
d2aSVBk3uc957w6P7lAFl+iakivMfoykptyKVhKKjM+16ifyJWk7u7GdbydTc18JgnrS6M4eZML4
gY7W4IQjmDzOtIxqP+MYjvbT2OL8Hav5XieNfkr6ub4cgrlbRZfDc2SA3mbEAZvYc3dK6G430r4t
kna6zrLiMwjnokDY6qpdBRowxBoLm1MX6U4n9PQkRmPQdLHAGI+FYxOrsnjUHGeRa5N+dUZMS/io
j3ypaTfLmH2KSVIOpU3LgMFH56Ai6OFUqyB4zfuAnHQvvlND56RHJEh4L4LoKl3Q3SBa2ztDQmbl
ZLpnQ2Hbn4gr3LMA5RcuCZJbJogP0Qz3k3gaTS95HpNNY7q7LChzkI/IDz19mANQ5hs5ODwbflwA
2Bz0Ps2LZI/05xh5Lb13kPHIOib/sy61vwdXXR4JX+ihW0XFp2ASE/xOORzKjoWL4FSfhJqCVcWz
ABY1cvoCuP8lz6PiSEYaKlXsyYNo8m3uR4REes6UXWVTRXSAZzOC1o0NcdeK3uQorUOJwCnY9L4X
vVsEYlW2EQG1F1/8kZk0ZH/rrc1pKXYzRBlPZ/mhL5nz0noZaelH9UsE2PwFMHDzSCPS21Jj+nfG
vNi7cqhJZfT671nSrIru5Kx1+2UiqCsc2uIOaeIpiOvsQHDWi2d5iBEz6Jklu3S+3qu8gO8f48YO
FzUzk4xMpVATV8MpQhq5T53kQqfWI3xFua1qq6Hf1gKVp499zGTkXDALQBPK4X+bGgPze2qDtbMm
zdcotQmDilQ8HyxG8NeZX0n83EyDQ8UknKYRlG0ySds3OF/JA8w00gt8E1xMqKLJZ8QQN7eFO7v7
rh0IdOiXx3VUdz3SyKCf2tKEdS1Qj8GxbJjw+bp+T0ZxnQXRBW0UjP+ZpU+EOiwXdezdpLIm+r3X
pLw2ICs8XOFOtS4rRH2u02ezvGyGKvlOpei/M/AywjKgF5W4wbQ1DUlnfHG1yyuIeUvoVsZq4MVb
WRnlZq7HDiv6IC6TGULaXMhoJ1VyalLg1c5o3/SZ981cJWqEbKMf1wjnavP7WLl7ijTsfwam+6Hy
DwNW+G1jlF8iP1O4+fx2Q7PpJhnj4XVyNPrnJbnLOe+inVqnLALNdWgSXni3mCQQWAo9ursQQao9
tS8rD2Ef4jZPt7venZxNhaOdww4zQaPbUQ1Gp5TY1rAuEG2n1XzHQDsmta58Q1jvPxA/dQFRcyQ8
rD+UCRxUsMBXEUirjmRPGQwcYgz9YAxIagIwlHHy2tnR49zXM+MidW5qU4RNEn8uMWVt6ERYG2Ku
rxFd7dy0aXeVbsHUYB42IqoeWoBfdEsJ3o70q7zWMg9JTrlsR4XPpKZGMpFKJDpa8H8GM0oyQJbZ
671P3dd69nCFzPN3E7pdmFRzqJlb4458byD1MfUVVaiJ5K0bHMgpLHPI6f0ucbEnGyR82v7MejvX
V8x/BOYTyGibYolHNOUpY4QOU9oBdciAudEdRwZDqCIoVxQJPX3MSGiLUSJfwo7a8TV2YpsXk8n8
LvoW9dJEUO4d9xpZHU3A9Fj2aMhSN4of5nSqXpLRJVvPQxrPXStX6wNiFZ/cjFGY34BOWwtz4J4G
n8Uz126L1F1zh5eS4Eq2Um59VYwghBixry1Q+viQ852lfw1ab0kPZuq0walB+3CdEUov9zB86lsC
f5to20YBw3FTJxeCHZiTXuRC70d8NJ3MvAiO8LkweyEcwBxY0bDEuxAk9juWMLLuyXJF75vZtvrO
bSyY6nYV4Z/Ivr8qMvOGDfhcpCB5S992wwRxxBM+dt5b0E+QNTQB58OpYZJ/renycBtxSkBdK4c4
xAEg7v05xZ1OAEZ2ba5AhFDBufpsjcRbPWAw8wUPtaPTrbTcPNnwKTNIcUq0fkhPiXn9wpQQjKqz
oEWiP22hzUSC/czR96EpGwbPAe0b0vnwDQLxJqaCjjfudG67HAALNoORfG8ii5FqryXZu40G1X2I
UUow7u+N9GTZQ/0W2wjtgcOK546ptNhnvaFfxsBTikCBirvkCUXDagxyj/BVP3Yv08IGor2IQfGv
k0rxpLN1oW6y+vIZqXD6nMYlD6olKu8RUDjbmN/lcPoSNx6ANkcRwv1GZ9yrmaTyNILcsmVoVN0m
JJTLXdxHCXtDnBNB7xGC+OZhvHCRnlkI40Qx9yeYJu23SHjpWzlWA/Q+c3zza9meir6ZbZ5t0od3
YNCdl05FVIFF1S6HXKNLoNhevGnbjDTLNoJYZmYpS2+9D0kavMiIHv+mcGCRbDpA9Etoz8rFy2Qg
+lA8mOiK7GK8l15bfyWHvGRZgttebPupnS/7mkMBTWp04aQpSgcOQQCKjdm9VX9T/izfzDJyHhHI
N+RPC0m6Xzo4DRBLP1B0qXpjZOGa1tRTJ6jGr25fYbVYKo1wsHMH616SCHkXR06ZXmgucl+MFAcb
GkPGcJBOl7NdjqRid4km1yW1/eUdq119N0PUB2XnxMVzVIv2y4Do4wb1N14nfmVAelzsAY9lJogs
wRvhYErpgoD8FmMktSXu9ZJRyrjULN0CFSQMIke+kbjsz3xukX4xmDW67LhRKRGlOBqXS9Kl36t0
su96u+EMhJJK65ASYXklQQWR3Oh7QDF1N8zVQYumeEK3YHkbqyqrr0bfy4yFWLX35H5yPjXRVDUb
n5U23hVFZX4FGSYXoHPmyHRREE25G+FuL/DJZypSVB7kcS+wvy9TeyA9oHEI6ykGH7Er405APqqI
YCgN/qTzNcpyqjdlXvjc5G7mUOVEykAAOPZkY3YEMpB3I9gukjEjZ8EWhXNvw15HqkSF/1SgseNl
tc9scumahIGOaZfdMXHNqt0ZQjWQl4aZGO6O9FfOeK51Kp05tvZ5knUTkvAu6w75IIL5CgR2t2pG
maAZ6Elhz2VoNvEtoO82nBHSi7OMDCba1ldQ/H9E+wRqPRkZKl+++bYmCiCoI+JiaboY935CugA+
Gm8VGkTKy/dOo1bumSJKxwv4mBTYVXtnLSnq5JRBhj76tDKIFozXEONuCuR2mbQZIfHDtcODBSZq
N6D0AhM1apZzAjpbjmvDfsEXF2/HxvVfotRhtONhjZ73cRGJfq9hnX7+jxtsnNEplDhwS09+TEKs
zLKm4USTeebnvPFZURAIuuYBi8KfgHH/0Hp1TCFcc2XGBb7zoZ89uBnKnfVSk5oXYOV2Drqmt3Gb
uOMRI3m8+48/2vqhhMlsyXPdFXz2c//c63VhOmurl/Eri3uUTGceAX6UWLX+0OH9tzYlHDzaTMQe
BSBgAvPDpWx7XKWyiHBFDE7QM9nfKodK0V6w5v3+U63YmF/bugHXAo8crJGLa7/+148FnN6F3F0m
YEkm8x74d3Yq6eKVrHX1uOPmZ8eOzi84d0/X181kAFp1G+NRABK60jHgof3v39G/fa+8ocAX+D/p
zzowZX59Q6DQmM3nMfwne/40pIz0vRrfYN3HmIWWxfwDrvMfLgefg/a9ENKiJ/zhXucxnrt+ctMw
cMo8FBgBw4E20dH17e++E9h/+Gp/5cGAlgugctNMRbErPQvz56+fDutXLFLTSaEuJ5H+3NYRKfPo
KGqw7Ykxv3mjYeWfW/ySu8Xp3L9a0v9/Wvm/LJM7/RsUjKph2rCYgYTBenL6+r//+ht/jSut4F9S
knbKykWnnv/BQ/L3uNL+FxMsfh+u7dhkykomBn+PK6GeOxKkT4A1CyWjtdKd/ntcKQCi24xILIBd
KGP5o/+AhLg+Ej8PXgSjJZMXYt0RMGX9Dwtd78i274ks21ZiQhXoGhWtCg7PP92P279e72dO+o9h
xMfLMBWzuQWsbrCifn0y0VRQdUaYlb3U6u9doc3n1jVRTqayVfcRrNknkQ3juXcwE2yqrhoAFJoB
LjRMWbNBueaZL4me2bMIPKRLY1Gj4bpA6HDmLFwS1Y2A9Zw7VCzwCUznOhiHBOk4NqH15z1lINPE
CiaTtmV8KiPLehixgT0PeT4hlR49kmiTsgse0prR8kbGjomuucoAQVvIuaTO/Ru/t4P+D0OjjysE
9z/wcT9Z2LLXcc6HnyxxTZVT1BbMmmjZooK69hb/QVZPsfOHzfPjuOjjhT58A0uS50gyuVAb9y94
2a9bvF0ux9BgtHcMPPGtT4h+ij98vvX5+emL53OBDlvRXewAwgG6/+sXH6dpP9jg1Dd6pccPdTDu
wGbVuz7yor0cAE4Kp/P+MDi1+OH821UFLXHfW6fwwUcwFqpwqvpxpZXb9IXqYEh3wMwrdBuluG1z
AqKYu7g5fTpBikfb1YdpZoSMucX/wxYoP0w2BbvMiubmG+bHTF71hx1HlxVq1HLibOHWRMQNfYJC
yxYCeZw9tfYmrU1OkbMmNoR+5ziFQCnKqzbNaDZycMJeaXa9eWk5UGE2hLTMLyk0sXvZ5v0d5rJg
vmgYyIFCyH+gPY3ZwEeV4TXfs/d0LVYbg4lNP6KQT1TtYEuS+l3bdJNKuPwdgibPeV9XG3NvMgIZ
NraS7rxTdUZ2bzxYyKstp9RbJhfTnohGTcOdw8S0YyvN3uD5mO1/plr4cccYenMW9rAlUKv8+sg4
rhcv9dwbDIT8njOA2z7P9IPfEZzOf3g6Vwrtrw8K3w5xJwy7sTk6TJ5/vRZWd+JsstTY9C4Dxibo
KIl83dNYMZr0Nuvobk2eu8ZNCZPpt9HsyqJVd/h6lqMiypOh5Gj0pCYl9cWMV2VH2FcWTrmkWv79
EvphofhxV5jm+oC62N6xmfz6Tn0vR8VWgxCdK1gNZUYo3xb/QhqyYDb3hWzGevf7K1ofyon1kkxR
5Vowma5l+favl+wT1bTdPMTblt/YvVN4PsfvsmLi3qi42pQZxl30kUlxLGeaF5vRzSN/lzq6/2wj
PH/q0DjGMJSi+YR2HA8lmROQnUanHJ4S+pLBlq5t+qe95sOO9uNdU7Fz/AcayNqz/iB/mosjhEWN
LvlK+YXct7Z2c1SsdIH+8H38w5PjMH33bTB8JtKCD0/OPNS5W9Cs2SyQCG66fup2wSweWuJjbwvB
FASBdPf5D9/IPywm/DDgg3veSmL9KOhxYs82RF8aG9OcLZe+Fx3pA4BDp95mxIl+wveJfHZkpszU
U07FcNCz2bGxuHb2+Pv38g+3mTgWie/CouSEGvfrbZbzsFBZ1MxGbC7moiPfw2z4m6r9PyqYrH+8
jJAuXDphmzxnv16mdAoJrq4xNvkymKfCzTGA5yMOxsSO6OumsZRvwzgVp0g0SMzx5JYshWXyBRNb
ek1/GDBc7yOfJ4ZNXP8f3IL1eOPz9ZuE1Pz63pj453ZidzxpRdKFzn+xdx7LkSvZlv2VtjdulMEd
evAGHZJaiyQnMKaCFg6H/vpeyKo2uxFkk5Y9bqvZLUsiAuHynL3X7kxiqqQV/f1TXM7y7p97xLKj
HT6ljhqD5iR6hSgV7Y1XDVASamk9f/5dPpjrTHFyQkyTOQMy5/ApHllNYh55z2Alip2BgX+vCEM4
CZU1X41uFp1YNsJhaA/h6edP/mAicfhErYf+h1K6dTRfZQL0IG0ZSACyu+S8WuJPDMwKl6brGt9o
Q2NJGuoovf38sX/uXgcnE65/toV7HX0VM8o8Glk4Qc3O9pdthr4wHaAy3zTUXrDKuukdSL78pG7a
aK87qz+1vbo5z1LRnWTIMTZYXVvipAfKN9GEc9zXVP8//3gfLPdMq+XwQJa4h97x8PdooXgUZOpG
axjfxU3mut1tpDlAkC4y9xeoXZJ29/kTPxoB7IDLasah7d0GM5Yj3UxLRGsW12KlCj2f24NRfS9h
dKwRp9GuRwt0OWl/+vb5kz8aAe5yoyFBSUjWlMPv2ltK5XREonVuk32Zk8ewwsYHaTyxKYYggiFZ
xk+7u79+KqOOcEsUoSyl3tGIx8TcUGrs2N1M3GjU06MXEmOU2EJu6Ra7TdIlaJPn/6BT/69L2h8B
6NHAW/RhLlOaCx53v8Ov24xNMXSuIoUUDRcqnbTSJ9pQ5E+6bqnOuK6HDmg/mmPblgPYGc5Aqz+z
6L4AXJgMYzUUGHNOVG+avxNJ8/+kyCJfrKOMHMp1RyGbJOJgmr8nhTXLk6BTJO44EV76tUeKX77l
JjYPO5H7/gOKGWIe9MiZ50TY9P1PtSwmezUWsya41oIDf64zUmF3dKuKE9y6Ae4Xx3cfpT9a3Voa
0rvCq2xPe9noHEhNSc9nhYCsxyRgYwJYoTwIKNSNHfHwBCPry89/RvHBTOEevKRmcM4Ghnu0EVmk
snYIG5jHgWzPw2gYtlgKeouDbBXvu6jsgFJmJm7ZHAG5Y1fnwYRrmWK3fTJBQzslxII0ytgKrlRr
yuveGrhffv4hP9jFWLg91MpUgWzKboc/OTRyLKLoBJCwlO7PlDVtPRmqf/38KcuKdTywqDyzlvE6
PIb24VPsAHAJvz5HrrjmplH4cYGHnrhGOjFmskHcNRE0xY2J/F2SXEFzml+cpz/8ngG3PeHg5TKP
k1taWuPJNEGxd1NDfBMSqXwayOji8+/50amdm5TDxKVi6rBOHn5R7m8FloOcakLtuDs7hyYkzM6h
y2sXuwnZDNEnRR2cVraJPU02CWy/MbmReqajmGT0xoqpKZ9ipBpAVBBmBSIGjDilufjihbxfVJnp
kH+XCg5rjLm8sH8cRqfAzBLCrBmcpcdGUVoxOiozfa6rIbqap0CcTlH6PLam+8Wuelx65RhMpVws
53aejKb9aHkjlC7AtwoBBO+rc5LLyLmuaAHvx6Ip4U0hf0I9m3CCoqdcRJE+S810uGoQZ22cMlbF
X88APg4SO7ay5WD+5+P+40UgfpiSpFSclQwQNChKsJkgJfviKR9cWWyGvuNYPi+dFurRRMv6puF0
OBirRiYJEBjap6qZiB0Wqpf7QpTzzcB9/2UWiELXaCdBltYY+nQC6HSXmxZJBZhJi3XTqxgnbJXf
Smy9+1IlKO9UU7x8PpSXtf5wyvJ5/9w88QxIJu7h+BgyXO9tS3VgIGPPZidYZFsG7UlnJET582e9
32ZJYpHmcpcjhs4Mjt4N0HKc6Kj6uDak/nVHACgqxNx6VJPpwgErOFs4k/v984d+OA6R6S/WCtYW
790xC0G334wm4zCIHxfYBiw1h9VZZjDa8ikjM9YoYrE2uEwhR5pRfcAE6GPc43ixE7yyX4SmffTK
uUBT66S6wOw42n5LKHrdwD2K9qY2d5EaqUERANUgXE3G8ItD1UcDkiY9lHdJGYhF+WgaItmjLBDw
0iUswrtuGHFcW1ABOXIEZhxkJyQf0VwCboGuBE9yjovbjCVUndyHXWZKBxGjL22AwO6MKTTIo1qv
czdu0wXGFCQkuRYoryfHjcXJ57/dB4sXcvw/HRxQ43yNw8FZGJHwsmUyeb0Ybvs0TU8qfwpWVd43
+6qx80tJThqeN2nrL8bqsYtmWb44hMI+X0rmvLmjZyuk3joyfWNFs7U/SzB8ZOs2LTC/mkafGLdt
kOuLNmP/3gZVHmaXpjXMDxnhceFXH+X9psZHsWmNs4rKgC3n8DVMThaOdS+oEdll8kCqpEPNJfJW
zeg8+rrRJ/1M9CBm13bbzUb/rYYiAJdITOmjwimHKD7gjEaquvnF0ef9fk/dgd+FmDAux9wVDj9Y
MtVm7kYRqTKRmF+6oU3dna6kuEx6Q8/7oQ6wOI+JQg8XTFZyWnPRqB8/HyMfvBx+3qV+TbgROUdH
s2kyQh1oMleoX9uAgtC5ICCJmi+m0Qdz1pVcT33aIR6VuqOfoPSnqfUrFhH0vlG9chQ8r0qmXrEy
0Ch8sWd/+DAGICUHGpeE2By+1rJwg9b2HYPSLOLVBH/oGwThb4McxdNfvzzKnLw1PFhs1cexnJmX
EXEcLROsDNVpDBBjS0Rf8kUJerG2HW8yrnQkjUHcaIJL2uEX8vKkn+xuWfECzBhNPQ9Pcddr6zRJ
Kv3qFlhXT71M4qrJ8eLC0UhrrCHRTzl0XbPq2/zN7wQFNdrkv0GSqHwFIrpb88fQi/UVixUqNjO/
//uXQ1fMIvvDo1ktl2/1jxMDtUXHn9ByoBmGWJMg1FtNZm1/scYtP+bRBkyZkGAxKQVWQufogJYX
irpHxFOMsnPXmoV1n0gtHq0q9i44zuovRvKx02lZ2FyqZvwMNMJgOx3t+AggDc2Z2MCBTA0VXIbx
LFHwbyxwHfuoGfHmFOF4YbqQ8KM8A9eXjWhxksFCkpgl82k3gPt1Mp/Mdu1jq/eJqwyCCFaCYV3Y
QVtq2Ie6+eLM/cE8d6GR0cZmrC7WhsNfA3f7KGovNFYVdyZup8gBjQno4N//5vRK2WroGXmWuRxh
/vGbx21jdE7OFRfAvHPWzA4hi6Jpv3jKRxPcIUYOnybF23f72kyamT2EHLpw/AebZnQJUaoDK90Q
AiOS/4fVhHAWFACYUtHxHA2wcXbMosknSNRxEV8kQ9KcVpq6kl1Fwenfvz2m+JKbSdWILevw7Wkr
wwiiGFqz47erUjT6NG8L+/bzp3xwjHR9GiZUoCnX0aI5fEoWAzDtR1aTHh/EmhN/s6tmsGKlvht1
uUn7RH3xe70fe3RomC6+oPjNhe9oVKCWbEAMct2LuNeuMntcOIjG+MUIfz8qSBi3SBoPOBpzdz1a
b4QoBYUOdrK+M/OdaXgkfBaz8LYChPn+83f40TfCbUTP12Qd4EZ0+A67FC+F0fAsLnHmRvmGwiSh
v3JVfnD4pJqHVAqTNINdLnE0/5xOZL5NCdIwNOO9Nn40OUyOEbbE2eyq4aSDCAFpI29A8EMUHZDV
nzvpBLDfqGwa4IqkgBREtWi6H4BQg/sRVvACpk2fNIkHX4W+fvD6XUkeJJdDe+lwHB348r6ykoJk
AQSC8XJLrGiteO0Q0JQN5cvnr//9EKZogLrLZinmbny8BttOSGlEUChBxIitpqTfNxlusUZ6iW8m
MproHpRf6/z9SfLwuUff0Sg9pV3EY+s5xxnuNNZbiqx7x0dBgl2k/r4czMdeQ5BbeSjbroM+eyuy
APbzZGTVrm8hj5K13X1RN+INMxAOd0E+2GIQ56KCAMI/Go+FSzoLORgJkRixqm/1hB3w0axnSDsw
7Z30fi4xPKAYi8RvXzMficgI3RRKR5vWtwjXyoCkDMMk5LvOnV0K1YtrghX59wmCGPuEHz7nEj3Y
5tOy3HLVCi0NZ7+PXIOTceBsA4Ty03ohbqPxT6rYWvnwXBdOTRZzhNZBk531YLKdDf0sIrVw4SLh
dOZZpBsiTCzkbKA5f+Wzdu8okXO1naG33FKrSuGIRE35A9x0os/bzqmxaji1jRZ9BNa+5lMSn6wG
hvdFjr4QbfKwtG/bShLPgS5kerbcNI+3QSMI0ItC2Ey8J1mfU0JE+o58ENFMNmfDj1EqZrKP3KTh
HwbOhRdmpOQW4GsxHntB/OR5Ndh0jbyenJIwEE+qGUoyyjir6y2HNBpbiTma/XYoK0K2606I70hB
y+8BRcqSA1ps2juMS/G8McfYQNZgGPYDvWAgS5qc8q3wB48wRwxBcGs5K8fbCgPLi6dK+6eGxyc3
I07Zsyjsq0X03Pd7siONzSjM2gM0nDScOrSHYh7Q0PxDWV397Lbuwv03oT2VjrWKE1Xd9pLD6qoB
PB6sRUFQ384p05jOVIpTGNIgJKOVEKF/N8T0fbgqxfWwT/yYDE+DJF5rH0OOuyuGdPymUWp8GydI
twpTQJO4jcCHWjS/lJbiR9YrDERkD97MeVoBpEtb56cPf8jCyWdE1Y1NyHmD5RpWJxiQBUSIoNAT
a2VP07jRhuXQJ4+i9kH0Hb693NPiiQKINZ+lTkwOQe6lPZlUmERqCl9AaH3p5sNuiHFqEZTcOu26
6Gt544XdeAtoekKyIXzjGdug/yOtGxvisx/FeE6KCc7fqBeyIlFzJDXP9fCqBcVxXAOG+ZirtLhE
dpfHuNyJjIMzCen1rLOhejGeQZHwi8G4XPUw3e8ndNhEP/eYPwfXBXcNoKy96nEXfIdAPFzlttd+
z5qpSk+9QaSnKuccOBMdwuAUQt9XaYowWTUJCQvUZLGJQJkQ51OFS3jruB3+pdqq6njnCrxraDHn
aKFP00VeY200RiJ7uhirdJuY8WZQdfhmj7PBlljYqE3mKXTjtdkHAOaLOt6PxkhAZ+DNzr3TGxGK
e/ILsFT5HaBTe/RJFhv9aPyJdwzRiNIiIxXM7Jp1hfw7wVDY1k8EsZQE2CmNsRGomfO985DjA+9L
GkzKke3Pa10ggNyPmXaLVT0E5OIgrpyK88RULCoqEHOBkxxDNpNwsp6zRiPuLMRknfN5MZigF+t/
Z8IrH0THZXPxTw4dBnI9nFn0eT38DVhagQEXyS8gMgQ3eaYRfnPLqLooJz8dUEuFwSuBpv03u/KB
4nswFjMSWUcMh9TXIAeSHSSctRl0xTXJ1pUNVE22D7CQ52/dUqPoGldobDbYWMkjkiCP43Zun0w1
WCWXAkdfzwL0A04ZR754fRzeJCzZ3TrWSXdHNWC+DYgALhl1NleihBiOaY9Age06tMjIPVP+kuye
TA0xOjEJQtelxp3cahH3myGdwe/Xqe0SsECSw0z+xncFbPHahIuGM5G82e+DWlwxRgDokeq4MtHl
s00tWR3Z765xzOcpNTHOZbaO8JwHsNQNNB+YAYie5xXXvgk5D8igDTjTyO8G36K0KMZ+TGHCa+9s
rGfMdbYivgbxe+huHLuHJY0hhHQ1M03yh8galL+n0mU/CNlCg3VVlt6Zvoq/c1+jkB6Gtv9G5EkG
urtr723Zj/OJ6VnQ9AaP2Q2aqm+fzbgM/yxAC707VVeNhx1pFcXmzPjAxPgbwOn03CKWyO5da86/
sXIH/oVJYIi7yuu6+tG6YRafYNJQyBEHcmpRccHTyglW2CkYd2LlQzS/b5D/d1tuq7RW1NRFkMnV
RG5Nh4CZXDqIoxEJuYCKmJrVBA4wH/uLJGyHC6sN40tDheabFnrsVsAjp584sKFapjWVZzC0KWF5
lo03e4WJKXjNzKzAW5cPzXnMpp2fOTQt11mQEqInSzBobd6wb7WOpcWJnNxwCR8Ls2v62Ngq0Rbh
Iw1UBZM9plyZIidiLd2k+PyrTTXT6CZDaZIVVDAJZ5HouuCNBxD90rqZjnfguES19Rorfhz8uZH7
UMt9k+LGz60oPouWFBZMZ3Q3szAtNCtAUkua6IYhNiB4++kk8meDyK7gT5yDHf2Y7anQm9nG/yhC
pGxb+ljViQ4X3LERl8MPe7bJ0shYK6FflSDLNonZjP42jAx7WCd+QxSWV9thT0JN5393q7J4yl2K
XxeYR2fyAhLMYaYq4m9wMuwaGpQ9jpumsM1bWcyUovHLWYQctxZ9ShaHyD21HU++JkTZYPFz2ThW
k5i8m1EIerKjGfL3DHyfAJVDz7xoahCvm5rUgetosqEoJqPTmns5NUN00ok++KYiiDvrOdH6rCMf
lAVGNbAoE74HHi9YHFd5KYBMybaAJvNHPaRBnV6PQzU59DXrHgszirhqLWtzdiFsz52/IUrHJ3Ml
wJq4U7YB4sLDbi22kfbz7iLkl/vpNN7wQkXTzmluhd59QNgddqYmze0VXffijTNhTlw0pDEGeG+T
EyCcwXojqKxAL8iZzyDBYjSBjMGwgBxg+Ky8YRfIeuMGqbxydRdcG2nbQt+P4ysAAtF1TDzXdFaS
NfYgJ6vMOQ6I8a4hBwZncp8SiuH3KBvX6aSnVw5/fr3CRyzTTWgOTbQyRQK+oVYjoV6cVfRtNEFw
zJSZsWjNsL83Wed6V7mOy3VgdwMN7tjcdLUKfqfaNd46SZvTnKfYWdmGsnCksYeGmO6jcieTwex3
eN/EiZM2Q0tkl4HShWaR3HljkKs7V5sjLqhW9tEd8yOuCZqNwmpdMQ9z+NiG/4JnJs7PasJ18vPc
xnWzAp0+pedeETfGbZqbeYOdME+z08wx7Uti2eD21J7qnLVB7pZaSVQHzaXTqVCx3RVZsVVOHlgb
YunLdi+xvvt7T5ZJfTb6KbzSzExxtwK/dFLyexobBVQHlhFgwfiYNwa4w0QG47ahxZATKW/YDg61
khwMMI6LN83pBWeWrEhXqg2ibAtnMJs2XR9kz8ijMDUS2WA+gW2MHpwKgw2pDKDiqxHvOCnMNXke
WYDPuGWo3OAo4ohl4fIFyWgNKQD8brgsKZnRuSKXL185ldWV2P1RqKwgxOTdVrt6oXDYKkBJg2/+
pCTLotiQ28O4nhzDu4DIJwq8e7rwLvKKALEV56qO40tsBDiMBh3cicIb/F2FS/knNIXI283jAi9v
ckeWJ7JzUDaXlR//7r005LNxWCHFczKv8DjOy8PRNmziwZc/2D3HJyaTg+UF0fhtZQ0OdZK6uMHR
G4d4O8PmZUlRuEatnYUghQa1r4Y+w9wOQ5NjdS16MN1GC5gAz3iyoTegL2y7a/u1U+NuvGjmzogW
lKhotnU71ieeW6V6Yw8cClbm5MgZ3OeSr924RYaLGYEahjyvA2MBL1bARCymtNvWITjwhoqc65Dh
gZ1xhRl1fkI9r64ctOzWSTxPEHRgBWfFbTbEWb31Ifz3m0j00J1DYIXFCmWDTcqaNfHv/2c0g9CN
OlQ+FWFGAEvTWBFv2BtqTQ9Gyy+qnR90/yhveL63eAyQu3hHpRsc+kBQJDjebHJqdMkAz+MF4TyR
GIhjKOQ9+A7F58H8rpuuOYvNnswNwit/ue4Y/32Fh8g607PpQy760KPKFZAps2yKBp2RI+M9JHn9
y4PjsU5KG5z+5yWG93VlbtS+WMRl6KWoaR6WXhyiGq3Kajm+RnSfC4HlaJhT9bs0SKaXZiHfPn/e
B3I2x8VhAXMOhhaVpaM3bSlkDbVNScl26Rxjzyvb1WzMQbvy8/En2W7DgwtkmWSDQj3CRq2v1cKf
7ByYUCTKpQUxhwE0jNwYx302e/S7P/+EHxVdXJTtlHZRqBCDfPhG0GuaFYhFBMzELyCsivMZukkK
37z3jZu2RobRldX0xQh838Nkq3bRd5kBj6XVfvhUL2J3ZEbxVKvqzo1RDP4qa1PAjVUw77RH4gdp
U9AFVAUG9/Nv/P7ZDP5FtOqZjhXQyjh8NpyyECwpzyajfDqrssE/0X2hX7Qs3zgVhzcjTvyVNgB0
ff7g968aE+GCkhJUMyU9wsMHj4kRWBXubv720J1x/SnOLDNUmL4CItjKKf9Gfzz94k2/H/HoYBHl
0KxFpfoOf2Y0IqCqhY7TilLrDFsLF4WZc1DlJPEF/0e+//xLfjDiWVgCVhbLRDxBxeXwWxpmggMb
b/paG1W1qwgt2wJXyHGvctpkT3NDsfFGm51SglgPONd2bClIPOO7APDPbkaxeybGDrmSnQQLasjm
VPz5h/zgpbANsgKiR6EDcKz1I68ADrDEJSv62l0NGcVys7qIU2tnKvHz82ctv+phEQ8ttr0MdNQv
791/AyFtxVhC9vD6qrog8LYx4JwYAYTJ2HPkug3s6BkklBHtrdgkls30/dL/olb/3npDPQdHCM1M
gQgf783hr4LcznGjRWWC27EtzshDdv11Eyf2PRkvw52hlHgdw37ONyXbjg0ETnKwwm3h/zQMk+yo
z1/KBwJy31wUUKaP0WMRXR5+Hhzx8A8WE0OfIi5V2F9QrHPAqOfMvy1IMdqIIq4XQILPsXyeNnln
qZ0CdnvSpGn/0lML3Ha1Djeff7D3I2P5XLSf0EXhcTkWXDdyBPjVMjLSvMg34wxD3YMOtI0i3yCg
SH0lQXy/GCF1peeAhwTZK43Vw/cA4ctUDET65gQaPk+0qlYJubGkiwXLlSCaOF2n2R/ktw9J5PMv
u/zxw6HJN2QhosPCkkjT7fDhboe8tw4nJK/D1OwbBZqFaFHvi7H3wStl5DEJsMnAuXontnPddBaL
+jDmyviQIa2+aYiO3ZHOAU0HHM9Xnpz3PQt2FJphTBSUy2y6h18ro0xhAFNApK2a6NopTH8DNAvo
fwuK+PM3+MGjPPpteD4XV5tpHS3pfSEhgNsM4zjv5s3cahLx0M+swP19ZRD/QC/AExgsnG/pT/PF
Dr9W5OE+62OTTXqMi3OIFPVzbBd5TV+x9C/jnrgz+DkDDjKyKk6GWf6WfVJt0Fma6xpu+LrDVH2G
lhtQAMiYLRWbcOd2do0/I/OGMwhN8RebwYevR1rgdtlocUoso/8fjeM+GJGDRswmalfpL7pH/bmo
BrFLzHk+/fyXeL+i0JjmtybViKXO4yR59Cwcc5AjIDDQqDaL66bLNOEZg25/ISfPG3RdKHtlFs3F
WTqCYMHiSP7pm5Jx1m6buVEFKWAIwzYW7Qt5W8dBFHxx8vgjjjiYcEgmiCwIlp4OesXjZiaoFh1C
/IjXM63B6TlKxkisB7wc5F1TuR43kdFP+d4VZTzs2xESxSNiIjgTBBGGm9FzSOFEENEg9WCJ36la
QQDzakWlmixA9OR0geAP5q1sdmCwWrJO7TCRK4k7CXBQF5bDWeFYzSVUUJ2RURSNW/RcMcG8XQhc
aTQIi7zSdCnkFxPlT0P96KvjFFr637wBG1bE4c8ThgXX1Qr0WsOxbj9AsCXsyvSzV2oPVgVfpyvS
LfVDQmszEhXqHXsqtS+EgtMlLp9xulBJZQCQHFzvXndear3mNBxIJ06nH56XUjxMwVKCGW/56Vec
vrrXtKhAIZm9PeXblKxjTWcxie8/H3jvFlHql1wpAuYk/6OjcfjFVBTmGedNyB8mF72gcbx13UzD
F/LI98cq9APcjyyHYzOnyGNEAm/KT8TCz0m7sL4grDAY91CPNBCHwm72CTz2+XFqwpJS98KiR3Kn
O5JF6mrT11WVU6NzAvLnxhZvNpWOUG6hrqTzF6qm928DBxyaWXqWMnCcY+EORDqOfciSsCTVJt2e
rD8B0u5u//adM9FZBn0sXstMOhpM1ESclMlKESn2lsQ2xANrAJxJ/cWofXd2Q7cvSWbDIc0lmTd/
+Nsa/HepF3zSUJPR5SSuWIVUSrYTtKxqn0aje94v3aK1Hm19Rvh35uw+/6bvzgd8goVOjFBsscQc
C3wGs8SHM/MJbFkZO22TneBhO7tovTHqKeG149Y2RLCXNApvPn/0u32bRwdIorgnIZKlH3/45Ufa
7p2ZGPRWB0VmHGaUS3qM4R2LjrgdQ3Ahnz/vg6Gz3EK9xVYF9MA/etkhs7xMc4otLQHsp2Nu/5xw
3X/xi3rvn7LYuLkJLUbN5UR++K1CbsJEs/XpOnEL5zmjTJ3t4sCmmt9waoi3qc6ijAZljAEnIZyq
3874SEkiKVcDtSXEGJXVX1eJ7n4YtiBzw57oFHudXXXklJb5s+W54/fQiDvWAeDcYqPlMN+hZZNX
OQQtbwfw1APWOVeWBvboe69jLQJj22VZb29m5hT4F2EQVaRMXXA1cryquybwC+oCFC2Tfn9pGPcJ
esDwl59bqj/BSONGu2IYrWBLYzbE0otwmDBPA4HAprWhT24pPBf2JsiiyN6x0Y9LfozjPgPsBbHZ
1LW85U4yVA8V5Z/pfJQga9f0Q1q1RYlNplCrx1yQ7N4C2qKvrb/NSLPIh4tAOm3SGHo3b7Sr5B5w
XcCJYraqa8MIwej1k6ZxpZkskHqLhgiZMYfNZjT9m67dGukAFgf9UtOAPnW8uiXaK47n5t9Lxv/H
oPwX0qt/TLTNW/v2H+LJ1Vvx67//6/6NBOb/8b+at++HLJQ//+zfLBTH+RdeGFy8bDG4tZh8/4eF
Ytn/WkgRVEoCCgjiTz7Df1golvwXRzrOdkykZWNawOr/YaEI918WGl3kIwQdmIQC/A0K5d8Vg4Oj
wwKpgKCDC1Ww4B5P2WjyYKYKG8kpWS3GPoyi4ldiBwPH+sZzzuiAkNjWgAlafG8mCTEWQcTzPBXi
tE8NFaxNt8h/NzSc76MoKKyd5PJ40vky3ct45q5lmDFpbN5AglgSROqEeOqluzpBY0U5Ef10yoig
TG08lrPvrBvfLM9FQQjm2qJ595ykSyhqmRg/QzRNd15dih1EZYrGUrxYQwhEBIH8KvAX82qsSkuf
wryP3kaZuy+gUxq0G15+5wuIS6sQ8fxpFlGM5Se54HMTPcXNykbaU0vnd9SWEMnzpodB1ZX2jROi
j7IMTfBzaBFCZjlIsLMuQhFjAQ3fk5TVAdEm2WY/6RbEIxOfLEWBOyE9rVUx2+cETXkUhrKcdhLk
7ZSVJZb93sITUW88HWYtme9jsme5kpepUWcocUrP+Wa2XjI+SqdrylN6u6Sg0Uj7FcZuvrfhWJWb
mLhfliypQMrFLJibSYB7vC9SNGzDSVlCRP+BUSDz2Md6CunFE1i5ifDwcAgLV+0JSrTDB1T85MNv
nLomhWxLW6dTZFXHoynp4VJeqDWVY6foQmH8EkFldDdSOQ5icX6wSAbbMgm7Crwa4XZ+bV6OheOz
c0UcFqKrxOjyKl4zvI1qsDaRdFmE7bWkPS8uU8owUIjpDyeg721OrrI0u5/DYKACKBhBl3nq6OZ0
UF3grjFLV/6FP2tuV57b9+HWECN4XceP0M65vuo3ah6JSh4GP3jrOocmNbX+4BzVptNe1HlrQwIf
acd1O5B9hbnrOaQlDHmp110H6+6ytXO7v3NxhjK0ClzUL6QZTYDowmKCpdP0wXMQZJhHVVZdkT4U
dzszbrNb9iO/vxNExjunBFc0+mmgX/gUskz/jM0SHKyq+vp1JAwz2c8eGhM8x6jh1BgQMDZWhXPj
15DX8DwT/rZxaY3Fj3rwsmnfd35brAePdrDbOORBZqaRTPBfPR/2KhhcLieyjc9DOZL3KOrGmdet
Y+jgLB+yGbqr41yqGJ77+SwHSKpGkCGp8cZEJtumNGYs52U0XPsxrZ2Tvq4nwtAA0O0sb2pu66KT
j44zSWMTAjt9QfrEs6HextVaZ12264ci2CLJbgVNjX5akU7td+vF5vSgkinU655j/WMazzLdKnof
p001DeZmMOooBHk5KLjxkRrmN9MfmgEDMlqcVexNUX0Wp5nCHlwkqODgaRDOVkZtTYZbCHcFQU42
P5QxJUZ02YzF1SCUAC1eJR09gMnyfsLVzV3MVeAI8YI29QP346g9rf3EBQvRFTFdMQV9esvO3u8S
IcElhQCui22LfXZY1UDx3+qssE8qMcTXnKl6Gz6vkb2EnUUHF1uXbRCIBHAUmSmEoXNUG0z/lAbC
rxll9U0tR3kW0FUmUD1S6W/PH81uN+QEclF7knC+vTmmixYbeQJEBZn5ZooQWm0IyCugvC4Xi4mY
zycfXQItfDci5mz2q2dsts7LKLrWJJLBTaKNKKcBML8Tch8ZPG/pIieJbgHtRlG8tUaXu1OZ2Nlu
QnsSnWeUpHA7ROp67tzg2WBhRT4SMId2MUeZ08qrsVf5CvAOErCQ1iZ9ck4cijIhTufRJhZ7p4o2
ITkwITZ3DaUmsnZUaapN2cPhTs4tgnG8U6mCCi0FdvacnDZD+rRmelCacbW3uiFEAZMYhRPu2r6J
57URgoDHfDJMAnglVuuZ0G/0UL17UZNrVyUsH8hnixXJksNroaJgm0hlcXLvpKn/uCvJWUtpM6kI
e0594w2S4Di6PE6h0EatBsAHeMiw2M+2exXaJuKDkf64yehQoNbhbhq2gQg34+XCc7FgQBfUBAAT
remUjYTOWY5qMuKtDQV4n21RXJRmOUpzmyBYrAcCK3sERbvJBrvCstOhpOMqRf0tz5AT7H07nwvu
yw0UKJqVFG66btvFnjWck+ARqgY2UuaO2Q2QmNB3kCUFheLALIwfTmwV4LeHaFQXdrpchstSvHKB
n7L7yTNK8tP8bgo2kd+U94kKPO7pcWcCuYbA6aLMK9rmNvWrCIUEdfvhBHcWMc7OqPVv4mX1gzGC
Rd62HK6RIjR18QvZfh7tQuHqdi3mHMUnaTTytSb0eH4whgGsVUMUt7OKynoqN4W2Q49gWishjNeW
VMMQ7oU+0yIOZpQCYQECe8iRu699Q8t2rzQfHu1GUmh3owu/d76RlVYjtQNxNrfX7dyJfNUVkYli
D+Wf3nmCVBmAt6qksx2lLMeWjFt3iY91i4vY7KLTKWEhuRiKznSAe/E3571ZJrl9haJ7lDczpHNr
PeZNnO0IgnXd25QCkbWRSS9BaJN/RsLIXAdra7ndXw0uRkV/mPzrlm8UPEWQT30WFYj1Vzn9Zvss
p2/bwKLPDLzXWOnM8rqFNzYhfjKda7P0MrWeu5bwj3QpHP+ADrpEHBbd8JIrI2rWRTdGNLWN6R44
brgjtYFls5kScNQrW2L8A7hKsehVJE1Mri5Fkuq18rrkWy5a2ok1koIZjcs4uxAmI5XcBnVc3osJ
A+WTkY4eYhKjz3J5xspB2zNX7tDm60gEzW+74ks9VX5REoOYFn280X6r6J4x+nV43uSebe7Tesjn
na8zjQ8x1JAi1gkzIhnXubKVdRbZZvqjznuCff0+AsITMxanm74Y4+i1a+f8NYVjTr5H6vJBqRct
v2leOvW24sibnOJ00s5DVFJOLlaF45AbyNkw7LjDELBQQ9MOL7ogdOc74ePQekgmIka2M2U5Dydp
oORrKeNO3xSTU9JMHb3X/83ZefXGjXXb9hfxA3MALu4DQ0VVlWQl2y+ELUvMmZvp159Bd+Pedqlh
HX9AP7jhQBWL3HvtteYcE42PzJmqy1RtK/qER6VU1LoNjDU6wh0B1mbctmVERq0pRTJ8FSljTFaH
DgX3bDti2KFnycljzCxUzaMczbDFU40MUp5t+VTERWtsNSdc4n1v1wiVbNCdnWcSWAHHNh96PqLW
SMJ0DXStQ6BFBsj0RJr1DXVXfCK4VX0u8ym9qIpUPJBYM8+eETJEC3rEkHDZzYEqvFfYgkkCNLwu
nmX+fRudM8gdXWv8GbTEs0zeTu0RTCyEP4+GJQX5kpnZJTPqPrvAWAkJnM1KZ7cks9QdZidPfwpw
k82Uy+IQdrL9LazhM3iS0dhf6bOJ0S94aEwI8R3cTjkk0Qk8zSxWs23+ZpLvswuRePA0C717q2Rj
eqzFQDZmKFsxZvuiJsimGOeNhqPkc55YLJ0mH2EfqQP8jTCR70JEIpdWUrof5IiNAA0ZZ6qI6O2a
4DhJRrykajrRIiW6V1caY556MNwyS0SVOA5K4VFWA3CNS2QRCRNG5gbEjX5cYn2SC7cbtPgHyqLG
2Bh5hjpP1WODnbYoOmffDBrgeSlLj1U/0BuIEF71WK8re/AQfU7fjLaZEYhZTZzAR4bcD+w4Nwvq
aojCN7ZJBrmkhAqqqK41UC0z+WBrqIR1S5XufCsKzAop9HjDBauPF3ZWBe8L4Q/T6FPlDg8xmeti
h2tovjUHwcIzR3q6I2cWfQyZNqYTWH07fUf45FT7YqAXwShbYi7nVIoFHNoYRXXoCWYqgrG2YqS/
Ewv7B0Or6yk6urjV9MvJk0Yyg4Wr3l+mKxMjraXwMlx1WNMpJd4mY+Rn4VDAz9wzIkBh3vbL8ME0
47obaAEuYzLIuI5WFAffq9ZR1VJfNOjyGcDkGdLHxYju0zIs/TyPuXphloY3UCPfaklf7RZKij8d
2PETWAzSOLqv9AoaoL82r9immyVLWKLrQg7PnVTom7Cbu7d/9Adu/zpZ/xML+m5YvH5QmChQIZiD
ymiEfr3Mkq/HoFGCBzwtdedjj0EqLMzEuVHRPkpI3CpsBuEycReo4lhQlAalLtl7pv6A3AN53u9/
ouumncWevx796Uit3e+f7s1/zJH6lES0XE8qBO4akQOAunclc8u7P78KU1/4KMgWaENczw0VmlgW
nSyPAdNCnoquU+KE5Qcd8uuZmAVwAxnG2n9kSmldy50MxIMgGu2SrgTndhZwupWcWpr5MZ2jqPrg
mX1/56CxcEWLPvZq07v6KjHWhWYfjiUFmcMrMhv6FMDYGD4iA1w3i1d3I4JVJhOrhVO7bt4OuAbY
7ng3wrAc0k0lGdSr4dwKcjrqMsi0PvmIUHbdGueS68gcgzb0WjTcVy+DA7mKrbVgbGeW3RsOFe3W
iOPhSBKH+SAvY/HCdrNGrfCcfvA8vvsO+ajY3VfCHG50XpNfX5AKCpRjzjp9hIx4WzeayHtymRSg
Y2+jVP3ACPaOusCSh2NQ567qDqyQ6wcTRX1d4G6hthlIEuB4NrExpPk8P6Iyp8zi+tZdaMTGk93Y
YblFXxyeE2zJn3//grz7kvk5WPygijFRsd5NBOZOTlVNMgov7e21JikXjhAKLqLII5fd1FwjNz98
sv5lvcctyZCN7EaUU9dPVgKoHE3IyGLUG8YTrHmFmWmSgu4GXy4PEYlKyKcxPiBkLj6A/L37ntFN
ybiR0QpS37xbd5S0Xc/AceHlgxUeZYO4Jw6FdvcWxTpHmD+6u8zMAAPxRIOBgZ0EkvnXh2ruTCFP
usIAm/PpUYgBkGJjm1/yLiPfyKYz+MEFr9aG9YJsISx4NHz5hNcXrJ2UFAFRwQnoLfqhqTH4+cer
6tVDQ9sYwha79doORinxbr2zkzyuHaJK+6yogxZHBK6CjlCRalTTnSlPH21fVw/MXxdcL8fDCtP6
eskzi2iohrBOvDbS1K+4a7PniSWIjonhi4g+EHYHXtTff3lXTwoX1ZhNr7RoCCloNK6+vM6w2jFl
SkQzdvwR0oLxnEr8yNU/xWCsFyLEEsUQ/7GyX4tbsA4rtdpikiWuJXNzFEIeeVsZub6kqf/xZ4KQ
ZXK84ILQmtVfH8hRHmc54RDgTiEuvp8fKqc89Rn8fHSpa0Xy+rGQB7G5YwBmt78GUeWhaaSdhnmt
1vhESp0iaen1sR9OaWMs6SFcs940JA7npeCohR9iQcVr4wsNt4SpmvmpVqZ8DP70DuigdnQw8Mz2
mZBcVQRI4ew67cCwqwvHOoLMQJTZAkPe+qs/vxQuOe7zXyPnq5udLHk8lTFCMKUZHrEePg6FeESy
8vjnl6GEZO9i1Ar64OoTpUmq12VMy7xX1hQmJc8DPbV114Ex/l/cPJSgSLvJBuEeXn8iIVv2kNkY
Bbpi9kgnDs8oQwDcrb/6/ad6/8qj42QExULtqAp7xa9PKg2WPGtV5PPUOumObjPv90TO5h4df7pj
vhGdDKkcXn5/1avzAM8sRTibA1IzHhDEpL9edSgzCccq7GdWOKfyZM6a59EQ4uJ0Pc9pHI/PCybJ
fW4zzuntpvigXn2/5iA3wZVPga6t6sGr7xK36mgT0rnu/8NqhZVz9WuVr7VBYRb8QL//tO+vxkdd
hfOo3MAtXZ89CpRmwrFWVFw7P0qFROPb7B//F2vB+wsx6kMUauhMDh2IAL/eViUd7WiIQXNky/Tz
TWBw9l+9CaDogH2uRTGR2td3r6+rKTGNFTRqLmR78h09NZMYGFvxqz+9davsUefu8XHelzBj39uR
hknNbbr0sL7bhZwc/pt3mwcBTwP1KHsuBdqvNy43DM7CWM5cW4+rI/3WH/hyy2Ma9z9+/3neFQ6w
/FZWKrU3pyVOQ79eyMDh3qbkUqHaVtIdOq3B//jT/MtFkJFDr6LWRudzfZHeKqBkpOAmcq0s70k/
7954o/TNH38UEnBY2h3MuKvk99ePUowVltBuIvhr0KI79pfy2PTio5Pl+0caARGgLHDrGgvFNTaY
+jZJ9JikAILxVM3X+WzDlmgtymcnW+Emv/9Q/3o59LwOZ+VVd7n+/j+Oy+HclQQF0ypVq3F+zMdp
2UMTxM6IXTD480uZxEhQbtGye/eyok2aFUYDkB0LeGx+7iTVUc44PldNgpP79xd790jQBAANSI47
3oL3Jz6scs5M01ty0xDeAvIbzrIxD98fXoWqUUcMwcLA84Cu99e7Jy1ZO+hcxk3Wx62j4+rXs/3H
N46rcNPo/q3bMXvWr1eBHz1IZpuFgC5l3JICMTqRgVphfaKW1JsPmg7vinCuhoiDRYiCn9Lx6o2d
BPBGiLOwW5IsedK0Cu2CrDWfZmVg3p6a0QcMvHffFNcD5YiehJ2Cuu7qejKM7IaRugNRhJayZKqD
P8H82P3xN8V1ND4O0lJoYVcLXsjRpkrRO7lxTprBUS4mjoNQ5RuwCn96JSCg9J9WKKjOmX8tBf7x
Rs390uLiGnmjikZkDNdU4sCRIGJN/v2FflKT/iF2WWPNEHmjladPxHpx/Vx0gJJLKebdJR63PGIG
nU5JGKrfC9QIN3WngT8ax7q61A7DTgkbQ+4rxM2i72hlkvAIlElNZMDUqm6pydIR46O4Qd/Q0cvu
iwRs0izOeCKNr0ZlapKHabY7W0qxPMXOTO+A9uP8aOp9VR+bUDCIspqUk+do6ckdI236fn0Es4aU
brOJ9lnHpAHmtfHchKOWHghVjL50Rj/FG3U9ZT1OYxue6al3ONXJQ8CKKZfd47hgEDp3fRHqLmNA
7baJVJu4aAQNNw5mMNANehSmgV5pxAnxxTivyzDhcWYtJ182as1pt0RzZZ/7pFO+ppZEuWNbgvbv
77+O98+xTduBIzkdNDbW6/emI4pwSgVp5iKihu0yqWTw9OFz/P7txBXGXsp0kXYrdphfn66Q2yGb
KtuDbkPgdTWiFs+lI6ghRyk8kwz+kVj++mPBIeOghahKpkB31OseetWOOS0iWIpkJXRvk1PoW9T/
0Qea5X+5yuqvAhnHqg3f9mohTW0pIc+Mq7STRimeUGYthlTc//4rut7sVqYaGjM6gCwEtOSuroLr
XxVdTJTRUJJgn2JlrN0uDzkBFOaHB41/+Uic0HhBKf0phK/LhSytBfGWAujoKOluVbAtRAwu/1oE
/kir+FAV/Pd/1r/zUtUwn6O4/xko9v//75S8tFVXvfW//VPb12oVAnbXf+iXf7n7vz9/O3qtVv3g
L/8T/ExPuxOv7fzptRP5Xz/F33/yf/ubfysSH+YaReJLJcp+/dci0GT/jGez+G5/k+e2vL7Ev2oY
17/wd5yb/R86WHRlFVISVu4q39zfcW7qf0iwMHWcxTpFMc3p/xfnZij/kdHTEttC2xoA5Prs/C1h
1O3/0I7DSKJzemUKYvyRhhGNy9VhkZ+IuC2aQ4T3cLF3Kwk6P1uiCi3JkK7s+6pML920ODsMe49p
KXUUaE7DpBwlEQwvclGF9a3JNJb4uX1uS7nxkkbL9rlEGGxrf5f17C5pkiAiVwV/cXeDxl9zpV4/
LZVRng0dYRncHmjNoLTN0jpb0BgY+Fb7BfStPmjw1LrpmIPJJSjVcBcnSI00d53q1EbVSUKJmMbV
iSYrIFL5hWirnd63b53knKxOOyA2/4RIcCP0IM7ZOF6ria3qqV/knRFCGzmUaQLT/jFrtHNHsjA2
lNyTy5mJwNapy1Wp8uLU3/npvCEiUSQrccUvQZEUtzS3fVnNAjtNoOg85UO5B7wS2GKjhdGxM4i8
4jSdLvcLnOOkJRs4HMnOfUkz+XExl/3oLGfbwezSwBxyHuDngRcyLmn7ZWE8V+eyW8/I+lB3r1wU
8kxmnRyeleP8XY/9WTxFRY3W0SXMxnWS06Sd1f7QyOjW7LJipvoqRdJDjzTbR8Xjgxh4aKNvVJGu
EgIGvQ/RE+b0HJRm2syK6pdmCNocqlys+nYrn2K93i1yBIyL/t6p6tLtkk0vaTtti6EtIDMY/jyN
N5Y8XuK5dac53g1JAlGKdNxvVZ1pbiYX3pznbknIlKpuk6i+m0tl5wwSvccLusQawX7R71n80zuk
nEi0NS/TDtqA7e4pdRIX5gKhy7d5f0hBypbDsJmFXLo0MeJ9LKqbIVNUb2U8Eb/7KYLZZim3MMYC
lEB+3ra3kQlbx84E0qV522klSiAsijypxZepijAomPNdVNlHbWDiZCU2TKSFuDRMThNlez3KlLjc
3SXLPmsT+cAqOUn6orwp8quu9Ghpq+E0p0+o37crkAS9Gdz355qJ5R5rAOBmZv8po8dmVh87MoRo
IqAjUr1ittwZNk8/uEZfHskwTL2hqy7mfNJM8ZZa07lzMLi2xJuTLbduEUb2pahbf0Ba0NkAq0Tn
UnXN8X3boLBVe18Y32aRP7Z4wdB9uLkofEMeblf0kovgs+uFR3MoMIkOL+MfhKtvMAU896q4D5Ny
D9cKFYDtS1p7BpMd6Ilx11lgl+p8n+vSbtTG01zJL05ufIlnhefgs7PsiAb3wx4bftHu9eqpr9rj
UPpVVR4iApwx3hwHdZLBBkMwkPXb2Rx2dhbehUPxFkcGX0s/4xcZFYXnW8DOMs5iGfpvZIe/wPA5
xD+/jX5TxtSICSzlSdIL14ybgz2nX2IpfHZsXg/J0N46R35lZ8cJYQ9OAIaYLIckiJf0qEp5INrI
T6PiFh5PQLzx3QSQaVMYGAcWKPIbBXeWlUZfHIMo+6jJrIuEq9iVFnsfV4RGz9E8+7NNuOwU55cJ
BJKvDO0jagavnVgV5HyHWs0tyy9LTXyZ8TnLbrMx2TUhwolGu0/6F6wKjMOKxTfLxZ3q+LtiN+fY
ml11HEBziSVxCRgk23s188uhvlwIJZk+sYiigbbmG6XknW5jm4p51T1a6lHNrea+iqWbBLPXnjVd
3zKZFbiqFnBW1KnW5xBUA3xl/T6zSI1fkiTQ+w7aTN42RAR39zNiANCN6h15hhfkKhEm11FszKhe
dgg1iqBSJHNDoa6tvaA0IG3ga6Z2x8p2AlGFFxt5jStlN4Sozw9oOJ7h1N5maXpMLeOslJ0X6kdU
LotfD8krVM5Py0gZnTjmaxuqqTdlqe13cxrvCD4jjpty9dDqMLwKY7odhCF90XpnyPnCAfsDPYGc
AqzLHdq02ZiN6Vszr5EuhTeUpe05aWBsFfg9GIXnN5YRNruwn6E1IKrrz3SbkhNgZNXNHEhbiWZy
hJWGvWpXlO219mjVUbHntG7u7d5BuNMahKszMGTFlk/hHIafe1F2G9Ockqe2r8eNMcc1aKE5DaDx
JjdWkUzo9RzDjzq92pl5V3mlDZM/jxA/FayskL0IIoom9MmNspys1tk0S8uXJvHaEcIdrWccRX0x
5FG4DPRmVyRydh/ZgBdAm9gB9Npqj6oup1vyo+6je0WSdgik0Emqn7qk0m5CvUel29YClo9R3bZo
Al1zcMzy3KIF2mhxP3yHiAPYI9dnokNoN7uUIgYLrVqeLYBcK3enuXTaIoLZfIBxU++n1GJhnGHt
TdGbtm54kfpVL2WZBqTqk/5ZHLK6n7a57XOTaxTnnN7nCXdAb5V6YIql8OM5+8JRS97Eqd0hno6f
Ye+A49ZusLeKvT5b90k2Q4e10uyll0toxxJsoDBDao6s2/aadELWi5fB1RvM9yLJle3YVOaG+04h
YHLsTFP4NpHCA2s2+YZz5K2hS0NAgmvo6bXUw60r+g2KJv41TchuyDZ2KUv1m6bk09aoVRhrcbwr
Gvth1NQLHZfR0yqjuREypYH1tI6etpzlNGI/JmS21fxdpcpmdZiSo21gg5KJttpl5qJD7RKNJzWn
edoCs2uTBT9Eovjk0cpkL7TPS1n+GMzoLjMamWyqgiUA3fxK/NeSbt9F8wm+7N0iWRtNK3e9IR7U
tvA5Uq6olZfJyr6i72GxqLcc8vwkybd4UramLdxk2oT6zTSZvoJA3akMsg+MrZO1zDWYvSmjXxUh
g474sBQ2ybat2OahzQ7VnFD5H5ypuESE1ObjpekMvA/SuarrbaiZAfJHpN2Uap2uBNhv0VUq9Zl7
T+lwL+mpc6jz0vpShd1wXAZ00Z4T8/xD5FEuOJ2F14HrXNzCQoOXFS1GyEXWwz1OcnubReq0aQnt
9fsYDLnbj0QloOJb5MJfRofRz9LBltG6wdhFFkGsUlLBDTRghhyaWrOO1Mfmd8jok8cBq8LraGZe
HK30kHqJ7/ALsSXGapVvuqGQfGkJ5a0Z5c5GLfQVXNYbAaYRhUBMNqTSaZbjEOvSJyV20q0YF2NH
f0G5GQg1/TonS/Op4rQTxNJCedQxJLrXy7HCzmOGxMrLqaZ7ZTMNF8aj2b6pDXmX5lPz3MKUgsCk
ESgpQ/0jwaksd7Vczw8pvclT6xji0Om98Vag72HUPfZ3jix9M0C5InymuXG2e6txp6iikCkaWTqn
aIE3wiZVgs6cvIfRUkGAlK27SlCdpEMEmEqx6t3kNE2AJ7klZUFF2E/qoG+OsGtHZSwObaKya1iN
Nm9YPzRtp9XabiIZ4jA4yWe1wzK6UXrZeFZyUP3LoCBwtUR66zCwjtj7CYNljbag0tV2+GgOwtnr
6Ar5UkXlRm1IfTKXmCqKTjqWGZreJXW0Zy0tws+F1uUHTaOT5BXFQo1Yz9a3ZaAUlholWhcnoPaj
VYjTVErp59bJ7f2kGEDuVSwTlJZ5PfxYcqj+EywQT4r7r4bZyyyImuRbktBPamV/Shxja0xV70ZR
4rfI81Gp+6QtHppoKD0jmYotd3IFz0insKzO0Dif9Gzyx3k8q1Ol8ygN03SkYCcNaCgXL52lBUlo
+FXTx03OYNrVsvImkZUbB0ViNtv5XhbVA1qQRw3Vb9pDqNPJOtWrB/bVAy3OALts70/tlAckbn2R
kL27pqRspsSqg0YGOzim3a26QsuxT3kWExPXYb0EuBWecrViiBzvne4bz2DlofHDz21GT1U2uXUR
XrpGUqn85G5fVXF8SO0Meo064HuQmMcXkf68rOpPMajcfKv1MtX+7kzmwD4AstUkaemQznr9oKpg
RJQJGAZAZOGRrOu45sihT08VdVNBIffrtH2ERu18yjKwUWW02NhMzENhOb5ILHTvYV5dmlYArUTk
hASVRrJshXVAVuQhsvSNWjs0d79WCSTluvcMomFCkn3YUQKL2GAMYd6oS0Ed9TfMkwgGo6AEH+gK
adriBPJsxXgr5yQADrfpJfuQpbFPkO6pUZ5rpWl+OMrwQ3QGGE1KbR+/V7vJASx69E6lkbcsafnE
3AAOA2N2lBea6BNsY18musYX1KPsG1JxLPvogPnvHEmdOGCvuq3jESoe46ct6L3eTboYIljrG8j3
/S4148UNy24K8qHAh0oTC3JWWlunDAfFdlGjZGckmvYsw8Pbd7FpokzMOrLICqLH8740g6LLm0us
JUOgKHniF2FkHzsBQZvzm1ps1ChHvCbn+g6BU3yQkrx8nCTJCbB2xLe5ika5jzXrWcvFvDXltt32
KE1QSCyT89zY0YJw1hweU3PO7y1DqDvZGPqNaFfjvo1791k1+hxWR4N7rJSce3LQYxhXua66HaAY
zjVjs0dzXDyP9IQeAMoW34D19d8H6o0DngPpIJMo1G0E/pdHZ7DEBQ11epBiO/9qRtmUowuHHq2X
LUIXwykcEtfN/nNvqOF9hmzkkyISNqYBDsUCCygpHoQ2a1/BwsaZb5NEU7qT2oS+5tQTkqAsxB1X
Wg9Ij9WNXWbTGfm2fFyUhLOYxYNqWoVyH6qN5FdJK50wosz7orWac0iIiurpZs3ST5xVL/v90pg3
bALLkWxejm+20ZbPiIJCHhok5oPc6ve03+PPk2O1ra/Fc/csHKNXN/oyqU+0EKY96jo9sBEyB5KR
7pdeSvZTlLRQF/tW/TQpDG840AoDP+accWsGNmobGLZqJ/FTnup60EANvnXUIX4T+uCgko70DOZ4
tQgeLSsOt4vRDJ4aqspmETgZXEuq52PmgF9xcdcdumkIyagqg7LptCAdy5uYpzZxpr2C5VPrFpeG
ZednE20JvTcfCqm9Zd/F+DdQLYQ09hGn38tFzDkmCxFccaJRJrS2lJx4NMpF+eEUg+lqbejTAEo8
AL3FK610KNN5useoMgQlJ/VAIPGOQskOMif7XIVqvlWteDPiokg11nBCbO4QmjpubI+UYdmXEqwu
Z3T1c1sU59poSB+X5OgBayk0EYOxwoD3kDpCHVf/wXDMIS4X8dtCtwSchzsI+VnAYXREHoy6Ily1
A7EJyOdgy2HoY4I7TGVDcN2ILr0g07FScxgkFuAVTmFaXficStdz5B2ID5jUyzjsTJCl/jzcmctj
auATyWk70FGy9Qz4YvwgJz1dAq2qfCrWvWxVO6PFeyVGJeLUp9QntX7t1ctSUXkZwG/ytOCUXVue
kpmGhxq8IgaclobV1K5p+45zTJqNhh+VdwgKZidHr6lSbrBFvNY4Hh/LQjp1DCwCBM+UWQwndooK
VGVWOV/R+r1wstpzK39IzL1cTYQSUNd+k0XTN7rgtyxyrPlYEfi0P+ahDOT6cygts2fSN0nDYUSL
z8mgb9ZDGgQyFoTM2JrwKCkYIDyZkvTUR13QFQ0HU6c+CuYmDFNNZdPE8bZb9fcttG5/yYrBzwr6
hQYYYRkIqW7faPkmStMvjalcoqx+kWJn9BPBHhpJCMOYj9l+UVaMiRIaMm1eZmTJF2ITx3RTmrnW
gqIqml3DK4QLowLvCsIfvYLN0gLUW+kesmq6AeRLlZlVT23U+E5tf2P4N5CfiHFUkbPTkEF9te5F
j4cUgMBJaWVk8SAMU+eEm0HzBO6WHUY9nEFhZwSdVtN3cebvQHF+2mjOrNmwtsruqCcDIq+2wsDr
qKlL0xc8ZHwj0xAKTFwJ33Dw8hCaYOjJwHlTxt7YYF5TuR15GkS2es56/QDCx6ep8S2H6XujR+aN
6CTwBbKiXERpOqdp1KZL1rXWdqxqX43nY1WHgcDywa5kvMlmySZjOScGRJ1rWfdOW1dP0MKtQM9p
5QKEGLkN8MaB2LSuHNe22+eTcSPRerpnXjF4+EdRPnb9uc2WLW7Iu6KkxNcG9Wnm7B00i3PW1Gj1
3BaLTGsGH1OnlxsM0Twt0WNWafnWAflzNNWQAr6M991SbeyQp7SNp1ssZ8ZDQZ8RWqK0iYpl8fQ8
trZV1QCawMC2BXyFrzap7Dspzl6aMbpVF/3AT/LEnniSuohX3v7m5BhxolllKUzZG8Mo2RvJ6oTW
CdutSzlA4HzbkIywQ4MVuXaWbNUwF55ZAoiYdftIlprXlNP8lc1KodZPgoGW0I3I8BaR65L6ozy3
twPixQulwUnpuyNAAs0fRl3z7TG9yxzJOnRh9KoMcRYM5vJiGpCLTIW0iinHLS2y6o4+GotkO4lN
lLfVnZk1GbVHJXK3UgZ702WLeqiN2riZcye6VJKa7DoFt2gyCnozc1l5ja55bFy3uUnQZFKbT5rI
tuNs975q1Zgy2dHLRnZ2Ck7/Sw8jkSkqDVAjvShmcW8bmJsG7cdQLz93Jb6RcG58HtHMyylt4Iw1
jwbRujuQhzgF+w2qE7dIVb8XzZNmfk1QWF+iSdYusdgDMPYt9Q7kZpDL3yT6cfd2ZawHHrs5KO3S
upzE9PtZnbOtjZ3loQy7Cgf0JC4pxP5AqbJ9Gy7yyYjFHCSp/UWg//aovZ4a+mI02ll4RQl2XBtB
nedO7dXNjOnTmiAIyVPmOwChXAEB6xhjui3ly6Aa0wG3BShzwiZsawjUQaJjSgiiWUE4jnkhUpO5
fi/NOYUK3VnR7DMn3MuKdBoxrA/MLGpibNXkkSJY9YZW3TXQkAPD6IN04YBM//VZts3uFHcrDBqW
j9c1QnGzbti2rLkEemMd0G3Yt5z+NVBGJC5OcBqj7jNMK1K2mso4llUn8H0LfVcCYKeDQNlV9V13
YrvE80a0WkB3+y2W8GNXZGMltgwZoV7Sjcm8kJNfLBkHlCrMJFAwbphFv6iRdcya8oaWnbbHQP65
xfF8HOBtgUcY90UR1btUxkQnwmVACVrnwL7xFI6iU14h/PbbURU3+XrbpYK3ROuaw5DkfaDMczCo
Gvey/e4oYcpUJ5xCrzTwgto85EloHRjUtJvC1gdfa9XoUCjdC7z/7iENzVfQTf4Q6QdBK3mMS2kz
gOvFaIw9X6SCTbLsZcWfCOD93tjGt6yGeZE5g/ZQ2+MDj8GtgGHko6x9pfpRb2qnP2ijaRyxLRyj
AcasjLObg9CYBKWGhnmYwkDOCWdW0nU+L437qNZKRLAcKKtCO2XpdMup4ULK4bMkmIsXerE1cMdv
m1Q9FFGCvbihFsiJ1lLT8aAXJl5p1Sk5xtM7o/MJ/ybVWKqMoCjSQ9aNDvGbp1gc8JZb2UOZnfq6
vXBsJWTT2oSzZbL3mzlihJ51kUggS7IQIlaqX3Aapoe4sev2pMvxZdCVOyHR34xbAGctAdSo8i4r
lMddyCfZOPmrZLtGwYNfyZXkQdbOPOgUO03ub6c+vcfjGe0NMV6Utjm0mIDheMxnQepC3cg/QjNh
pU8SY9skCJBT/sDFEhFuMBMSwmKQV5xr0Cqtr3JLDnho7yzJJiFGEhtptu+dJiWxIrn0ofhR6ol2
Y3c6QiNSXgOigMfLLEXHduZEV1vLM0IL2bXx2RfluZDyOwdnI61DL1mcg6TNu7LXU39xuq05OQcc
8o7P7YeJNZYuII27wZYvNXveKD+CEqC8i0ncHrfFysUDyxcUbXfP17ra5gqiqCiSyHy5ndehI7Fr
4LN544o2u+jVchSz6gNSv8GWX3pwGyOXHK4fahydlJJTMPG2NITzah8ZzjNK1ZKgAzqfrezb0a25
NukV6VnAzwrkOb0MFcFKtsbLL9JquSQwxDG+ViEEecvY02P5TBLCXTXwWabJ2ZeCqVS0bRY4APEk
bQvD+aLxT2JI80cNeksvfgwx+3Mj+62xyU1CxItNZMYbJJInaO6e2cQQraeAyHYM1F9yVZmQyH4f
4/BrxN5mYo1fygBQ7MPcnsxSOumTODAa9mxZ2uHDuCRJeKxCu2ErTlNKwMQrZJlIenpv94TA9MTG
YeKKm4Z2nLnwCMjLvcOM96HpJuO+xmLvodNVHsD/4lTpDHJ+XBpYSOUk3o7ShlfnhLiJBOe7GT2l
j0L+LuX8Qcda73y16SVXWaR9VEkkzCv2q1OyNCqMb91ShdkKxYSNe5jHNcLAM7NC8VR9doc6tb1y
PQTVosz3TYF2fxCXDPUmxlYiY9s87zj7SHeZaA9SHt214GNIMLlAfcgObVxspQyTPkbLIyra+ABU
YtyQGPOc1fFlhjWgRG3uk5thBbTzLDeisUQqVD5wf6ZjQU/xMa2aN1mmxTpbnDtTnDoU5c69xQro
J1VP06vM9a2k6fVRUnvIuLlfDcunAoimzUnlbuj09C7uYyZpjsRnqtG4nkkwuanjblNk/WVpVDfG
qY/YZNvPL33YXGTjU1mFO0FYglHknONaZsJ5tVEJxQDX9YlUX/d/qDuzpbixLgu/Sr+A/tB8pNtU
Kicgk9nAjQIMaJaO5uHp+5Or+m+D3aar7zoqwlEOB2g+w95rfUtvXfZzr8SabVjW71onZWRh6NrH
SbIBJbIF37iJKb9VYUWf2964icEqA1WVBBFinSda74nyrC3kOjJvCeE4GQznYVQdY4AkUPZWwhjk
8tTMR9coGr9rQMu0XarfgxHDJ2KH7GUGOBPCmzuuDuDdJrZvgaZ4aX1vZtMmsNIjAeibsN4nWHPG
c0tEW6I50IQduyUci9WAAuuDKRbn1bsul9l25KoW6kn8YLfjxmi/R+ZGNeRDltTPwaRcqsMiMwB2
Q5bzTFYDEBG/bs+zVPfU+LmIMrylb1PCMFy1m8Ru/DZhqqMoA6wIDTjDRQ8UJHE91oAHYfH00Z2v
KysObgHDdfTxqeRh0hWe3WXqfnbYaq8CaavXSSbCmzpsqssip0AoZxJwm1pxt6g6dE836vhFJSp+
W3S80UrHOOTVzaD59OpLnFCUFuhDxqpzljqBuagJuNQpmi6k7JpDYBQQM/vFuJ8X5n0R62zeRrgb
GGOoL7q1ScBCJE9mUmiPFnFfZAJMLYXcLHxvTBHuVTjUmwS+3rdOa/uJ9WpEdkPiyGtoZTbRcMkp
CzUo5TG0NYTPznQYcdTz65vLlOXA7cii3iMpem1oDY0966FCGSfy8iaplTvRwpaitPoYTNKXpUoX
LGMQLfXuqlFNh8nqns55uS0ns1xh1wxWEApWoE/w1UO8oFYdHFAOVus0yL7riX1J8+5e7829HkXv
gwX8oJHRCg8HZUJ28p193TrOwQW5spWjdcIRDTYjME5qzNfSkEvqSzphMnhglI/XadlRIzbWOfuX
Hj6SJ4IBnIjK1zJEO0lXA/rgsFKM9moaxqVZml8S07EDAQdsFH6QJZ4A6F8bg3JIjPZ8zuptYg01
NYIh5VHOyi5Mk8ustAXrwvBmVFEKGu2DyewKToMgvRYf/E5myoZ6KWlOZnRTjcZlTsaVo1ClLg24
GiP9x462jZZeBEGpUiXsXqz0vdY6xVNZ3HvsUtGSUPI10hFqVife4TOgLCEmaxUaGTIGuXZc/mca
WZxmvQUNIjqaRnfltFDnAqxExpg+dW6arFCRvXVB9GKoJctrOz7Uo15sjYJcvNACWxIRl6FoW8Os
NmIOD4TuUkSySjrb4VkSuPcsDI+GppCtVMeXo+qy3pyOyPFWU2CNqzjPz6GknIel4fD1YcexxTIm
kzZjBxEALNKICmgWu7LiQtMgfZCz2DpRf9DMcWkwBitZuGu1lNlWWmxZgvZpkvmJwB/mfie6USNb
8SrY2XYfXHdYsxdvSGFOe7PtTm2RbEJqFUEk33VTIW1dd2/jEhFFU1HsFX6NN3ptdiC4CsfYiamY
Nm0+Gv6c6K4XmSbTNcySkZVimxvANJq9neS1x2byWYtyhxxi5UnrYBX0jfaeaJPrFYlzoAsOIMLp
LqNROwXueNTV8ATncA3C5YHAl1PR1xtFTNfCfXG7TZyREiJ1SQ5Y6lu2AQvLJXZysLyWvU+q9rss
id8s2qMaoAGNbxIzqEdsgqZoFxkNa7OhxJLr+4Ti2qhl11N34wgQLPrOKfKrMb/RU2XdtvaiB7AI
f1Qtgt0n4ramIN2H7nhWTSL1owFkzxgReZsU8ZmYm8yvtOCUIG2j70fVCoY+bSV2tlSUWdyqgBI3
shLbRLi1hyv2zHaJllOTDF1Obr8qc36ODOTG6mJfmeEFYaU3VirVurYhBUBJpk00UjfHAZN4Wtg+
ZHI6wDp5Dev2gNr/mlbbWiTOBTWOA9vVaWXAaorYX65Kuy69sM/F1qimtYBQOklr27kNsuCk1tZJ
2+lbaCMU2JVe8srRkWQZlq3gf513jvqKIQHhrXFXyfwlEPkZMLa3LqsgwAdbtQvCNaxuvHBd/b11
kisFM9eaufXasVht9/Y+lqQn6uG5m4AxyjNv7HCVRu+q0va+Kd6a1Lmrx/TYaNNS8cr1Y51V523b
nqIBdl9eo7MnuQ7jJONoN5dngK6iVUnmEfqi7IFF7l6t6uesix6GJjC27BzPxkG7n3ryO2jsrnQK
eJS/lVuVTxvy1bydp7fZarpVWjJKhrrjdY79TPmYoMrY7Pw4qi6Ziw+6M106TuSxwNguKg2RaRua
/MPaXEBccwfyzuGJgho7T4r8RMlOeFEK38Id5LkCCZC/kQIVadN7TGYFAz7pL4PTATimU7vwm8nt
Pq8bKdYFFbMVfKGJ1kace6KjgldOyh5AnLqyUcrwKo+HOCRUqzep3CJQ0TbSdk8a5qxzYs8ij3uU
3zV2RtS68jK3Lcqo6LZTxFaLwXmIPgGqlTrRWRxN3D5JlyzUDWi1QjsraDzAOQUg0daSejffKtOD
spVofLa13ZteoMfvVuLeTGZHcTrRqdvlOKz7p9bu1o55XkhaMFPNjY6SeC36+qmox3OTfUK0keaE
hFki0bCte7clgSdSYavQufanHoDZVETPSp3cWaMZnRVw0tepnlkvhqK+20XNmKo9D4BO2FjLRz1O
zgFiZ3QjwqUr9dI2+mOJDNKik5q0ZDbxLaAqqhjhHmYX2cSQsYgy9Pwc/T/ChnhP3swlj+tMIW9s
aSldgt5ZSygsUqcnkaGByAK5mqJT11y40XFs72ORmOvWtveJLg9k8uyqqr92skzuVcmnZWnBrdXa
iCU6RDGThqzRHQ62MT5YSWUf1VEXazq6N7OcyP/KzwjXQ58ubiudW2gQZRXVG5OK2GrIbQA6Cquc
0HgMyqtaQfQmCT5RSGOhM0k/K4+uK2rTlOSgobpXGsrGNhy/hXb2VM0EdbZDctMo6fce5WEg3gyW
DQ1N3wFlfsF6H4CVMmxlup8siXphoYZlF8tnkZSbDJpZmNx1erdxu+uYesDgE9811exrVZoc8OBn
KiLGhOZwomaEa0A/FFanHpwhPY/ANSqO6t9FrqedrKXjnheUnK+qyI5u4yoKrmuVC0WUqh70qY2X
MJ95l3eG8paKLPWzqC9u4OHIdyNymGH0dqOlzET5EEfHOLeGaQ3fxaT1OrXfUpRaRwS1+bZw1AmF
QZecTUrr7Ke5MjZORKr6xBLoPLfS6CXA2MqUzr4VLKfN1mlUNzlGiJ2CFWc10CN9GOzwOXDRtljJ
M8YG08fHgeC+bmn0KEL30QXK8x76LHDHKD0KI1f3WtPfNwW3UUUxX/qGUtwLmVo0y/XOOGiZE9LQ
TF9rcFmMuUDWlM2smeuxs9dRoZ1gzH2bnB4xm33f4AJba3FRLZuoS1HoOoBDxjdSDoG8JbZy1bkU
Po3nkoWFJ2NBwJR6kcj0skohmXXBTqEAsaOOpGzpMJNQRgLsLu7byyoW1wjZ4uvBlmtYXuin9GI8
1Gim1yOhbCsSv46lrT3EcXtW6t+TToUmwQ6EzkxL97mlP5+k2xTnzEiPKlDjB0e9IFVz1Q/nGnRh
Qc8ltC9L0e9okq8qFnZCe1MGeosRgSadQmRI9WQkL/PiC4zv+W496sEu4qH5SYn7adMpVPvChhwI
vUFS40zzswFVoQX7vLLskqRKGu6sFsUhFaFPpeQYJnJvkfu6mkKEg3r8rXYDuIGJUTGqhOs5aXxz
ZNmUFMizlMvSYcfAwKfHa1Pfl3l+WQmz3xAD5xuZGjyk6Bw3RsnCGlrHOBDxCYT5W1RsexmflfF0
BVWdfwDp40PIbPZT47LDHVUqzv1N1rnnQe+4q7B1C3D18bjX5yQkqLZ+rHPx3AaUgOHKvQSq4txT
G4w2YP1Z+cso9aBCbfpi6QSgZEslCMTeNASxj46vAVP2yGiwvcphcs1GW+DqH7zaii7CdN70o/Zt
buuzpkWmW1jbGCYTUin31dUZJCmwKI9CG4m4jazwIsGTswIEfwbPdNtn0zZVCKhU4tRZxcnYs9IC
SQQGEx+YG7xGOj3AFsmr4vYXVRedi/YthpAPTpBFkmlNs9eN2TOTLh/Pwg0sx4diLokuRu3qMKnT
LAea50J66SuWZrn2XSTfa0xKK4p9F4NgB7AYfyzEoyuLZXYm69aTakPNNcsShpJh4RjK6Ii2bsXo
7NKLENRGu9IP3fB2asPSx3st3vKalGWVihsRapIMwyWlUb2nxx15nZkNiK+tfPJTguo4Cxq1P2wG
/8iOcZJvxU1bv721F8/y/4GVQjcxEf3PXoo7IvC65+ln88WPn/jLTIG0918q4hdhw1zS9cUj/V9u
CsVyIEJDdxZYMPkR4GX/tlMohvovDJMGPB79L0cFPv2//RQUcP7Fz+C0/q9fav8TKPRH0w9EBggY
2uLMgCeiYt7+ZPop7bY3IVTpFAcK9RE0HooIWK23LfHb9Rdu2uV3/bcj7+9jAYAwuGKxGAA/urMm
VY2NmFa8LwpBY58B+LLHh7QxUrPbkirb3aRJiYwHSugXZsCPbqO/j8wxNRBrmFP0T8AxZzSqnCqo
4cP9KsEFI+CSufHFQX57KxfAhYNDVMCe+Xh5udm1RlpykNhybhqHTmTQX6DY/un1+pop9ve1/HSY
T09M68tmAtxq+EPdx8euCB2YhrVyK00FASTt4G5LtCUFPpJ0SJDPyBCep6sICPLpz2fyg//yy/ME
3uXwn4m4inf7Zy/nkEHMZSXDmXi4YNeNV14oXrylVrgFFehptTdsqJ+uao9qytq5GjzHy18Agh8I
rNw7X7xdv33GP53N8u8/OUuLQo1tE56j3w9hSR2N5vE4fhXy9/kZC5VP1RVsEQQUHkA1Hw9imhOF
xq4wfFuX1kbRs+xIHRUTpzGWuz/f3s/XIwixAm+GkdECmqR+BrmY8DAIzE1mX40RqBB/yBNtkU3+
+Shwyjjln58ixxHCwBDOQAVx7HOCoEqCkVQSjpPWIypUU5mieaeXHfVQ4gMwspo0yRCPxYb5YuiI
DFe6HRjyiaYK3doVXLa237NvCMaVNVDsW41OFMgtJNoxvUrJ6USEqlO4Plkwb0B8GJJQk9qNCiq1
ZqNZ3gTIpsENGo90E8nytmNKw3Z5BX+Z7Qkx95hfygS4qSeUTHcu8ok7s09SacEsLKejE4mr3KWQ
rC9Y6axSY5agaSW8xg1HCPKFIA6CTeR0J1id2VhgKtNZj6bSZrt4+ZPlfdy40EBHidhAL0iIr4eq
Ndmrwh9dK1SI7gMS04JTZ3ShSyEAVAClcnCuK12JleR7Xsymip5Gao8g6gNWZplUUz8MLK2lhSmV
eweETLmOyCFe18gykm1rmnFNodwJm80842ryiHQwt40iqIeMSUR4qdRybWOMlKEIig2MhzHShnht
OHG7H/Ms73bhrCgX2SxK6I1l67yaJQkYJzcLUXe7bdjqyCkCZNZRprF0Y+OhXMSkpFTbwWn6yR/s
zHl11WREmy3cEYavMnG9rpiagB2Ug/Y7pf7+bCSGhWQ/7+dpU8QjlSQWCNW8knVV+AB7CwUVSqhd
6rUeByvbnpzLqmjAtA6GuKrREL3A06AIDV4pu3Z7GORsUd3WWsUgqmMvmBZuiEEB/j0aiUpZIyZ1
YSCPec4W04yG2xQ3IPtEm9YISiqcq6tIq1hy91LPvmMSZGE7aH31GJsFvcMm0qPbPKRbuGIWNb8r
iDCOoZkrAaupLCQ1XkaT8KUI0fi3bZg9mm5BJEdnEB2IFMWR76ldTzS84uB7GMrmMkIOAiGWkKna
00XXn4ZJFt8m6KoIiGUYnpBKIqcQQHqvGkzQSNeKhsKQoDx0MxL98To0oOf2E9VgtpeVUpt0AZTo
2wzXM1nnalNiewFpvGjW6+zYyhgQ1Vg57Xln0Pj2ervpr9gkkb5VGqh+jdAYcSb1cXdT6ykFghA0
9h0yKHdf02XPV7hvlmq3qlrMC4D7VvGUoxNm+6BeTVHeYVRMakk0LHmGSMNmxdAwqsnipCu4AaDP
CmWnKosRx+ximsxNqhmv5M306lnp5uqFArX1SZdGpW15zZzTgO444WYiCicdLVOfMGhCXVPR2GLv
KqR57QbY7+hfmCWx9Ir93M5TgGYYybqKTFpLTkUgCemqq+wVeJOWrQdSFselISUJpGKgPCahxm1K
zIDSHWOItjJnHoNXuRMf9Vw29kVg5dgjMa62D1Pv5BeypTOxjnljrlELyR47VZ2/FWyX5apOjJT3
dnJMtvWTKpm3ikq3dwiO8jO2zXPtOWaSWbtU5+NeQWFEIqORQI/5LBWz6RN/3uQem39EM3GbVexH
Se/uPB0bzJOxcHp5S62eVPWI8l7mONWbqhLRubJJhAwJkdfoQ9FNtM5jxBjky0dDPFEtE3O6aaCe
4ziy3FhFZxlQmqAWQWi9IvkQrmQCDnoVd+XU7KJcIjJFZ2Y5kH4lpQdklzVMURuL4Nacq3o+1yiL
3LszlH8PaHt/E5F+FG2LxkDIEcTEImH4ISfdj0owfRcS4vblrET0DbVJywyqgc3JCrtE+pbWiHGX
BwFJk/BMLYQlQVclO3WaKswodTYaOxOsPA9MbYtuHdoUsbyZsY+32Y3cG6pmVObTGFmXB1Fdtbc2
tDeGwRrNHk4aCj1b3Q1nfFOQdQcPMgGVYAqOUesTOUBEdY7Qa15h/VPVhR9eqGgWZC43TioE1ReC
hqpd2qLWMFPaqKR6ZcO1XctYJf4XTATxCNzntZ1NI/htBEMOqhfKkmtjHq3LcUkQ8KQYQTRHapoP
3lzg28KqwsljyKNOeKZ1ulWjRKK3uq4EIyoqc3nHAjNETxv1/VHVVMX2adNkqOhV7sC6hLyh+lmr
du0q1ZYo1rBtNbrpamLr51ZaOrVfhhaE/VKNjIy2VqK3dEI1dVgzcRrfrLEaxQ668OheK3bADcOa
gS820tV69HokR7R6gh73J18OdVPJvN3vuzimvt/hV8Gw3OF3W2lumxDcAf2FlrC08TXp5U6V4XyD
CwOFltsH1g1bUWJiccAVLBqnCsl4B6NzhT3KsvgVelYn547TD++yoQy1rvOkkl7OfK6tnLlo2q2I
azK8MjJKzPUy7EiEI0u491QI/Ru+yuw0pbr9QIiKnM7h8FPmNHtFkgiWmMZ5ZeByIrCWZsWmDlLz
LwToP9qC/u/s/qf+jWpV/fYf7FOb/9h0xetzSy/i/8GWVVv4Lf/zlvXyuXjOn3/esf74gb93rEL8
a+G+OSTtLdQo3WGv9Jf/X3HYzJquUC1LhStG7CJL1r8zjNx/EYNumSq9dYqIS8DRvzes/D7kIQ6r
ZRaXFvAK85/sV39s1f57uQo2GsSPICMJ1MDC27A+bToKNrQofUb0522EMAXIzI0upmFHcEa11p1R
Pyp53+5Zq+iGFxS6e+1K274AsZ2cUyBP14jWTC9p1d5HmGJtWQBUDU3iVlm7GBq3dsTvCck+94QY
i/1PN/o3mzfj4xb4x9njwgDlo0Ol+ZUXomWK5bqBa/iZYjuXoMDjMzQ26JjzcIrXbWE9lknDyDYl
lPmp90aHaQlkZM1sWauSdtc2oVa76dV4MxO+6Y8MXtiU8/RAYXVYDXb31ETlNbW+6kGAYly1ceE+
BZlYJGgGZl19RHFQjRj/KgPEb+RSDA7ofaxzgkF8ZLHlUQWFuytLpdmAg+k3KflOm2oskzNUJOMX
m5xf74fOVvYvosSCOfq0Z7ZqNUd0yhYSicp4m7GX6lZzV4VngUsJeiIm4wFkgD6uurp/+fOz+ATn
Xp6FjfUJZoEFtUy4nxEkJJrkoYPi0O8G/sD05d61GQHJJSXJjZTBhopkthZdTi287+8VLKOHSZPf
/3waH4mLy1nwOoMXAzgHQEYzgGr8vG0tIyD+/ei0/tAb2gpfL37fIXun0n5v6jkm/Kj+Z4jVH4eE
owCnbSlIQcn5tIntZRR0bSVan/AK26Mm9JBX9XWDT2/152v79enSD6CE5QB3hMP7OaW1kH1YWLPd
QsbMpoyVyQwsoLRwzFc6dX0B+7Op6b4mfWJ9wen6hHr+6yJBZvKNWVyn8Rk0FfBkQwQtrZ8GIApY
JRFcYRdYc5pQoBKub2UR4D/JmnWjzfcFuVv/h4un7kwVjz03tMJPd7lRQjvFw9v6pRU84Hx8Hiv7
gXgJlZJ/6w2ttikK+/bPN/xjzeDHRS/MFkcDoisEFuCPL1NMXIta4HDx5dBY+zgOiZNIHXn356N8
rBgsRyHOicGcappF+ru9/PtPlZaOiM6moCnvY42B9OGaBQMWK9giReT+50P95jFyrL/g+eDPGCs+
HgvT25Di9K15jJj1K3FXaZBDooLYSVUlsTmpsSNO2W5mx6C3zbcvDv/r10ndFlc80yEVXOCJHw/f
kCUGkpnDt4b+WqfluTrWT0Jtn4yw22lBvimJuMLUbJPcKG5UxX0aQOt51owDEBfflnU8uUUovLxU
PP753H7zFD6c2sLJ+ekptE0e9UhoeAqWe9AL99I12xceze7Ph/nNMMktoO4FeIfhifHy43FsBTYT
pZXaJ97iRrTN1imN+8xgp+GQatQoySZSowtnQHNBRta0It/U+eJT+vW15hQYoDVebBOG8qfybZy0
LYXhkZcAGJ4vTOmuB/aeX1zpMtd8XFksR2FZoS6QLZbmHy8UAl6WD2rPURJxR1bibZu19wWzbT02
/p9v6u9eKz4gMEYMj5b4POijzXTVyupq35hlDYBNPFDIIsQENfq2h/SFvYty35+P+bvLW+jv+G1A
/Gvqp+fo1nCMx6SpfVN2tyEBd5ii65fWFIc+Ml7/fKzffbaQym2qipQudVN8+mwrumU6oQW1n01J
ts6VaiQLokSYS+vLi2RCS72NKQO1zkMZUj6upP7F0/zte0uWAldLeVpli/XxcRI8pqhVW2Hvsc0L
lyke0xqBCm0wr8epe5t4LOeahvZijMst69ZrurjKF/f8tydh/hj/gf0yCX2a3XE7luSiF6QSjeUD
fRGsxPrFpLW3UpP3LO0umbsot1jvaBNW1JBZtv97Yf+b9eaPXPjP7zQFegYp1lgOb/XHm9DndGLD
Jqz9fin4Qco8d1O13KYB2haU5ZvGbHy4CSnAEmigRIMttUvDitaKrvhta1B4mKgMwb1YwSZNdwJC
2LouC3X95xP99eWE1kgbihUJJ6l95k6rTiGi2UIJLgfzLu4M55C4FCUdhNhzjw/6z0f7dehkKiEf
GSokfFLtFxjhQD5lm2Sa71pN/5qm8Y1llMZ7r3y1vP3UIlmmSj5yDqYC+kVsoX8aU3DDa+mYmqqv
VfpeyeTDTLPLm4rmcsQSgF9lyEAQTMWmyovDGOrumtbDsJN5BgAgzVeFwESQRCMJralAOuT0Ozyw
lIaLXIe7wWJCi6Kruuf5mBkiJEsf8by3pDcanekJdfxO0OkXNMJlzvv5nRIqvUloIhovNjPCj3fu
p4mnq5CYDgEosaSx203DqInltqE6JOZn3ZgeEuI2vRCU9+bPT+3zO8JxdTZ+vCI/dgyfZ4GhKyJb
RtXsw0M3cUHlgJLCEosS6abreCi+mg8+zzp/HQ+gJDteNrDq8u8/XWdE1myPXGn2a3YFZ9Qprasm
JMzwz1f1eSpYjgLRmEq0y9vPWvnjUTIT10as5rOvB6i1Z9BL8xg/taY8b3LVd3HBfnHA3zw+umQ6
nkD6vmx8lhP66bJGSdPO0tIJn4wIH6hq6n7UVc96rX3XgL/DKKJOm5Rm8cVxtd88v2UtbiyLUzrf
n3HABM23xJ0AeswqRGqS2U8vjdugpU6cDo1x0Hvpw867c+b3yHZu6OedbKcgxlB/ncv8QdewrxLA
W34xRn8eDHgAbFAYG0EJgi60Py0uRvJGm4JvEKEMfp5gDM093QzXc+Ukv9j+a8sr88unQ8mOd3j5
fD53TFPcS22mxCNjb5h59VyAnDckGGt90QRhJZ4FgmF71qCqBJuJRCqPHafiEeG34fVAaDfEL39+
/36ZqgHYMEmyE4RyrS6bho/vAzUbxvMxGfypSd8ze16YKYJotbU7wrjRnWQ+HxYgqA0+fNMnaY1f
LK++IqHbv94aFgrkL1NpxhDyy61BHWv0IX4zDMGD8UpI4mPax6dB1bttgJwmHTr7lphZ1GIYUcPr
OpHTLsvmda670ZXiEM5IVu5516flbqzFgmYJSZovFJhvlTmiF4REciWUOjrJWbH2KZy8vUs8oA+k
ongkOtTalcasPrUSzktglrT5Ior1hDJXm2ohfTSAPXK04esM4fCxHIptRQS1p09V7tlDoe9HM3kp
FCEOGqWw56bVxus2LznJjrj4RC83qNTuCf4br6dspjc1pP1OtxvriAszgR8HiCRv2nkbubnwo0pL
1ixGs2AdDsN4kaWVeUQsTFUEWoaz6HXTu1SUibWVojW+Ekz8+q0yMUL6dITBy0pkyceXYq6IskhJ
x/aJ2LRenawK7nQtKHZ4q++t2v2K4f0DpP7xw+B4zuIp0OisMw5+PB5IW9KG7axfunLBfadJfZWj
NF1DYwq+x72OtwJEkeLpmTJeg3gZvmWKkdxGgEvOQlHa731CPT5PRuWszRvAmITtGp1XVyXdrGD5
sDGojtdYtXTPLaoY6zK/SLUadSuNUjuaTRdv//GHxcvMCpRtI1XTX8Y7ZaqmxOrcxYZv3Fqhecd7
+UJ35AkD04J3AAs5N7tKGD45tt//fPBfB3lkCoQSAUWnIGDbnz7qDA6IWw8DXxPdZk/IOr6s3dg5
OZI272iDn3D6MfRbXWT6F+MpE/Lydnx6mhQ9mEU4A5fMkk9PkyzPNgwCyhBBhNYfWxjtKs1y8r1e
OphspbTlYxnDk1n14Sj2tGcsQHC5kp/o4BWvoxPH38LCxh0yxvG+aODtzQA/qCClnXlGwur04NiR
sddl/551I61B/P5neqplR4ekZuTEUDYxTUSOu2s7YOYbwrTLy7GyHgtNO6rI0ne6Xppn0inrdTTk
d7ObP5OOEPLdteXeaBr9G4BB8UQ/nIZQWWYXxWiM+ww80k5aOmr3TBceKwf3GoO0PA4mUkwPkUCe
+zI3jb3iZvUuchL9toS3Ua57BdcH894O/a98jLAZbzEkF8gU8SYahaywZDHcP0R5OdxRt3FREqd6
7Qd0wDCbJ2GCnJ/6gi+haIFFzOvyPG6y5jQqE38nor48C5Jh7lei6ednJe2UZ9bZ2m0zGNYzDaQF
+OYuUnut0XM/gfrxOGYwcOdqGK/SpMs2jhEAB4EEc4K4Nl1pSAe8Xi5d80YX1MkTAqciXYhnsq60
xcTUqwvBwJotXxZtiQCoKiqAa1STN7i/A4/e7XgBnahcW5GK+S+REQzUQFF0ezsFLffCHprbvG1x
7AyhKh/nPpP0Pon3XmmG4h5p8sqLpltCJeq4eHKMKjojma7dZMROr12wevjT6SL3tmgTMBzp4jei
rPvImmJRaNTxQMy4leyyORJ+4YRQA42yOkxAIHc6UrRXMBjd5TQ5tjelbr6aUTQds3xMMI/qoGyT
eKCHMCf4V3FZN2rOqzYZiR9J7SJCnwqrtUyjdQtTiJTZxlFQMUfW29hOkjA7Ww3prbPjDZFDU+ba
xhbtZs/W6wqHXVAZ+6lmU7wpbTztHoiIlLW7kSFiiegW71R3BCacRgoi8z7epqhu9k5exVsTIe5R
nfBSRUno7DCvzteqoqPXi3u3j1fhkE2HmXh1EutZPMyWdM9Towmoccc3WgIprrJkscUYrt7XWCrP
YltafjlMwaapVTJH1bjoDmOdVusKuMd9msCuGmtHPMFBqXZzASsMzmwagcic8m9xVwBrVYrpIlB6
eAU6svKVmrs6Ino8wzGQD23CwzGPtsJHpsXXiT7KA41iF8sJONQaJ9d1jXSrWJHRWl3UUxZsSoC1
sse3Lo1WO7ZFSMAy9bCLwJ78kUzpQ5lq4liWtQP30dHWNj6JLU4QeqywRQCREuaoHCBsVkfLTuob
PpPHTtSA5RxwAwpr+y2kIwHkNnUPqhMrOxDr8cJVF7dx2gp/DAP3YUT7fj1G+kz2MQ+zDwdnIxk0
r1PqyxedKtt1kaXOccoz+0IIBH91N4sXnSnou1soPLogTx6klerbH890aFLbz8bGPAYxiN8VW7Xy
TJMuLjganin52DVbvwkh+kVgDnSrUF1pt0ibWTQUTrvTbIxjeDerM0eG00nBc+oazQiXQB+vy9GI
z4IRZ0JPYX+ji2DySWMnL3hwbW9ULeesYjd8IP7jecAF1AHdSLD8Ka2xy2zrys4bZkJZu74e28kl
cpf8skDs36yoNcKu1WdlPrXlbFwM5NyFqwJuRrhKUsstwYukdOqtzriwY6tvVnY23BVK5dvlPN/E
Q6IdQRwaew5RUzft4QjBmTbWdV3jSPwxBdMPpt3Vd33AxiDGJukHTPSPmeBni8bBydLVyRnWLvt1
GIvCa6uhPDPoW29zZ3D9vMg1sEh1qqLh4UY8lKrJOaIoKI5W2cG+CPpDlTV7GTnhqXedelMAbzqQ
DCWPcZqBdUmQLAASra47B3XLXDfxN7Ipp6vCjW4AKCpv9gwQLltQcNTQtKMx4ffPEiy4yTR3lyJo
Im2vhBj2LkBXJKtONom2GotEipNMklrbzX3hXFNMkdAtU32DUoofpk8n7nrRj7GPv5FUhoJwPVyR
RR1exZk5uhvRut2aOzwgS6CRr62p0iYjzn+SkAawrUTg2KHYROkY0g2kvTt6adXPezlrchPIorgC
btdXnlPZCPuT+i4b1cGL6to+ASQvgTcp4zeo1QBKuqb/T/bOZEduJduyv/KQc17Q2Bk5eINy0pvw
8HBFr2ZChDr2fWfkH9V31I/VonRvpiKkVOAW8IB6wBtkJjKVuoxgY3bsnL3XnnajUOFbU7NitFJa
BQurG6t3Kd1xvMiErWDNUPa86zy8Sii5eu+yl/rnZagkyL5+12eY+UyEf6jSQvuqS1X61tPLfA+d
g0gNJHygVbRkggHsjR9kpmVPmV4k91Wtol1RmphwPaKz+52hjC5hFdeW95qFOiewUHYgPrOX4mBH
C+uNnoMpN/Mb5qPV16U0MwhoEiEC92t6cJQ5X9faSFckmhRafLtCGJXWWE1iEL1gKofL0WEmk9X7
pUA9ojiePE2eASDMNtVDGHr1soPjFJ/DyjJR7yQfawnEIOrt9rNW5xSp+M1tojlYU5jOzuq6xirt
bLLalQ8LUpNAVrZ+rqF6X3jpgIFk7tU95yC56eosv2RLzd8Pi+7544j2qy8RFPHR+W0V3enZeMl5
p/NRpQnf6yIY8+mNY48lMo3GQ9zKxzpGunlB19FFkAohq9oLCIonYFAUwLYqb5FOGntdTH0QM4H8
oNKlSB5lt7yf8c/oOzbpMuKIsxYX1sgD6iq+zjj2jrMyjhE166FQLa4FcMHY2hb7Op80LNXS7jnA
xEbDLmd2JkuwhfgHuk/JHIF74qprZLIken+rgrwhiveIVOyLagQstFEJfCyhkqPLzwgFf+yuWUix
+ffysbDXOqbNvUvHRNWnp+MNkLJkx9adXqp+udSHIsJZBgQ3pZQH6tzt5UA9r+Wj2KHnOQxTT5B3
gjGFY14Hk0e+LUNitGNmU4MmBRuy8TXknTrYNqzrWi/srVvLbUGQ+66Oi2RD8KsLmXZ652DGOYC7
4Eeeai6INeqRO5R9LBowlFmpy13myujceA3VtetdZPYIYL8wuje95ToAOGjetE2s3jpOkRy7PGIF
asP5ESI33iHJp1IVFWBpqMRi0qtg6FRJBm4lfanc7EI3zX0zpCMwvKlCFXRIajUHVpTe8zHnfhYt
56wuXd/T62zbzeZ170w6X76wbtxQKHqJkNsu1JyQ657E5RtcQTPQqrordm2LWWQWrKA2A8MbaBXV
fsEjcF7AirC3DWq9M1SwM/UGfBMPsajXbRPpYCtlobux1cAsFWjWiVjH5nYyI+/kiuJTOJbzZZ7T
SAqcwXFPav0Dve2hWll6AkWSlGvItCRCxwmY0U5l7YED2LCRY6OOMdBX+lLR8MA/B2BQPh5Hpm1r
1170T1HxNMvEhoCfgQnmrT0O2UxFRpTPHqihRZ0cpidjsB1WLBz4XgSaGs7fWdmlOGsW72ZKjaEN
RnkI4d3v4g6STmisaHJr+mSSNr9VNvZyxLZLYFMMXujI2x+0sGpOeRnNt5iTkwuzz/RrLGTNfjQg
622JftHAGeuTKgIGporlU8wnuWBWbFqLDKCp7jcEvae3Fsa0hO6JRfbCaEDN1UHlXplRSRpBXEgL
nbPGW79wcMNXJJtLZiQkM3jzbEoozRYfz7AIMkNFqWc7Lx7jbYRMnFAhzBZBqpnLFycFwhIUjpfx
z4GOQp3e9M71HMbAdCy3rcj4yaO7Ucvqiz5VqtpF4YTxjpbFeNMBIGn8lMjnc0PW9XmswB43hlZn
m2gOWaZIbodzmafaiVAlm+1+QWWagmGnZ0QvEX1NMFgL0CmbR6/DLr7t6tR+UgD1tbSxoanCyOSh
622A5Qo5N12QukOVMuO/nyzbPdGKgru6mClexjK9TXIH2HgjvPdrKvzbYtT6FYSa7Kt1zxcx0mM9
T7ipS0vs76aXFRHgBpUg3AwOYWTYvAGi01NiLxDMKqOkowraQuVac1YFdvrR9qCL6WpDI8bdp5oL
J5JZEDlV87aYm3onPM0N/Y50jO2UmPIwgm3eQiWtP828XoEeSXsXupCwbapGZvv9jPe7WQEhdhF1
e84I9embmKa3WrHNFgLrNgLqwlOlKidwWlccw7TH0j7HLpauGrFJ3ENgW8oa9x9KJbS4QTfZFHWm
iuGahtOTnkVQYg0eTjU5RwSwZ0Z74hEd/2dZptHjOJnJx7HXdYgtUfFp0ArkHXqGTNzqy9spH6Jj
Z1fxaQa5vMFxAiq9nrGXWROQ8an0xJ1nRYmCLGKjU11/pM6hSzHmJ7dvRY0FrS39AbWg32pjcxpd
Yz+Z1HR9X2uHpgYSViKTPup0kfcKIM9RLND3Iq2vA1GGehC5NR9ry8TJiMrpcmCxInSg5fyidd4V
jfLF8LGOohOh+XmwSTIhLEtLJPOQKuzZX5uovzfmxSGSpBITzKgibrbZlO9bWiJX5LNDZjTto8CO
uV/MlvI2MgfuollZF5MaWigWs7PBqzO+tQyIZHWtNYYfdjnvL1S1LR228hL0GPsdKOYxvodHFR81
XQCRUDEFY5i7jG9q9tPN6LZUd6XJQSC9jybS2UOhR0FJS2JlD9xFXeIc5zFqQQt6MGno5Q4XoSnG
HVpi+EfEqe4ynSWJHLKi2+g6sQ/ctGpPZ6DyPWp3+GtTFkKwgksMa2Rgj0o7IU9t1p8HxXGRbQcz
uzl+gt5v+FTQ7z2jU+c5d+iEIdi7BqIHZFEYJC05ueOPYXhC5Z8ETt9NuyVMPcy4JNos4Hw0S3un
2vSic+Iv5QofmKz1EDdBCMOM4mzV4oAEgfi6J2bgwhqG2J/CZrkHelpvzDgl30UJ/SISyTbVGV5x
VvE7ULpBNYG6HDW8kDp9h20dS21X6cuOPnvEzHHdEdKk3jcqm05uSnfMsCrbD10E8oRpA5QycS7K
LNsir5VXwsxs0Nj1ySyzBN0vr4INNmDrzjojjERdlWkfsQLmt2HmQvtKCo9XrKfeVXvD0R94CE99
lD5yox5nOztMVruflXM5DUVz1bAjW9uxjeomgDzWhSjm4Piyos5rGAEcD7Thmro287Q7CoiW5rKk
G8lKCQDfsjVMoiZRE+7SqhsraRR47bHUbi0bXkJDrP3Z5UT/haAJ29dF+XZhRlltrKyb/A5l8M7r
NAULEioaDoRhnyrP+sT3hBt4XfZnXpZLh5TgflPTLPIjzpZl6fXo9pzrMHcgDorRfDsK895dDOjU
RVGfbUR9aKfbt0mBqVd6c4beSyyXAAnRG/M0D0llkAbvkWfkeGNHJWROfi6ilT9oeh+MbnmAs8NR
klM7u2hKo2VOP9OcIC3CSx4MBfQH5DAop7z/PITpjtWOV87icE1v1bi2jdGArOgR3CMt98Z0B/ec
xIKkElhiB7RxBehqcZFxSj6vXW+YPdNAOI+bJ4/hPFds35l97uPeuMrrKD/jpUUv2UQ7fTLfuRGJ
xWZJ7RASQHflqLbg45qcA1nY1jtcveoghm7lQPAPpzRA3derj96k1bdVusI1HY4u4SKWIz1u5geO
SbfMVrLeOUPTHSzDKM5aA9kcepb3UVatMBBWVh5EmVijm5YjKGghlJYaO0UME/ehp8nj0MZRIYEZ
i2SDAsNeR+sB2TyPukVBHEUREIUhfpL0RC4bvokbyTO4jKamvCx1c3YDd5HdF8+ZYy4Xp4wl5r4/
lOkcvZGyns42e/JnlabaXd2a2dewLuaTyqP6fVeY2W3fk2yAPYuOlmwY2M+TLYBsy4GBfwcxgmbN
1iTWaA8e1Q7MtnH5FI32XWR0870ok3avvGx86BaruuHp9jrMrSQ+hCGFT5Tq6Um2EdE1pluDkEzD
fMt5R0HemZ3LUJLE2je95Q82GGDfjKslMLj0VV+qhElWO1ykjcrpO6ZItzrL3aHlhxbWjP3Zyxxz
E41zfA0XuLiDZtIe2sSmqnGziLElaL6I/jnnI3WbiFKFu8YTdPkz0drAbBMaFSgqve1YKB4T6DKN
kB3cVhvDlflHr2WfWuQEm0HZtnffEGZP3kZB1E5egLuaTUiMlDaymr2tmzWVsaE5pwWrFQzGhWKb
KBbNg/8uzUdcTbTRQELdscbf0tHziROLN4z8KU3uMrqPFGr2rnGaPcamFMGxexElbGCu226kiHVf
CF6Twcs/9AXNhw7jJhMQ7auZoSqDgkuHG5vqshAPRlv7EDPp8FVSloHm4l1C47jzmgzchttc8OkO
n9qBZk2bT11Qxc7g60iBa/JjV7w1jYE4sSECwFIj0tY+tUKr9jFhQdtF5X2Qj1l/EdPFDmw22S86
Th2/twsDZrhtf5mV8Hx7UGYwUOg5pE/46eSNl0kJ5mEVgF7Qr9d8LTLsoF2wqG4swPJ+jLHKj/l7
R7NBYsGto9NHC7a7G3SIyrSvRvwmLBSGHor7bBi8rT6Q5TGPNpBFUUIsEZ2bYyrrdKIC+8bhZSIg
qaGtdfp24J7jcnqIMB+cTDMaA6tLyY+Yq/jg4t1h253cy6RzjiQjg/MCHQKglp5Vg7Z9bwANuxOW
KPajNcMESKkKNwig07055t7Bmga1Ncy+fp+2lXwiiC1714q+e6SvBlcSs06UBqlBQHQxqu5zyJTg
smQidAGDXJxnKp5Tszj1tYcVZF/O0fXslmlglnP8+PtZj7EOc56PW1YJGb+CIx1ENC9FRhOTsCzW
jWYrrJSQia5hvxPeQ5nRk85rjFWivrP5qR6YuXxhe6JoMQpdItUzc/vJWcvpKXKdvWw46ud6/iCm
tDp2FfzFLClj+mu298rP/ItJuM06j6DDdBj4IiN5PvCz6DCRc5qh3qxS62FOFDwsZcYcAggmyy2E
Wt264hhD9ZmQgWnTMTS4TIvOuqpdnCyLgeiT4qh9ZUL/89zMJgeXp+R6HAfx3z7/sUy9bHAfRc3W
oOXdofhgHnUTrlmxZYOdxYI0D8ubDKzfP8JvroUXjxChyZqIyQgUEt0LFYi0F97oPmm2SyXyo1eF
2GUcWNhBGMv7OjWfkKc/zOiJfbdNR44IFOqY1LJN37jldU7oEqpF+4nWQ3bFFNQ9T4lVXchmNoNF
Y9pGeEmFfFZfh1StYJighAoYdnxtEd9u6GhLKrWaZUCPjE9hS+pAORQbUQsQ+ZO3L0CD+3jAkI8t
ZfFJm3ENgKAxjo4H9LWHMcWx24HRr3fxhT4u4/s2E0vQhsWw19LODND15FQzxXsX60G0GVPhfFr4
djZ8etWlRWzRl9/f0Z+UdyRboL5i/oi2wflZuYspEMUoEUzbWrOBELbkJeqed6YTn+3h59ENahwJ
7olsVZab7HMiHEzswPayV+ahPwkbEFYYhmcgtmGE81Os6sif1MmgV9t+Np0bh5wMZhXmdP3t9/0v
8DX9uxjTZ/mo978MTf3/MOlUrBSJf0oi18zVPxNS16jW//zH9VP+NDy3OvH//zPpFJIGchrEoRYu
oVUD85fTibnoH0iAGWyjh8Gbt8oR/jQ6uWSgEluLM2pVo9sW69afYA7jDw9eB/+zkNb6vuF2+BYz
S8Dr9fdPnWxYbvK//vt/8A1dV0nZd//5j+cLEbYFXhWMQsghPQsPwUuR3Uh0SFFVJOt5SdHj3ZHd
JgaVuVEi4aOBuLmpzZkYROyoP9yfP3+QHy/M7fhhM1kvzLohieb2mN/zy7xYiXADzl4mpvbkxkSA
jPSTfFPjdEq0RvTKqvf8y/jzUt5qVFgVJvZLe8iIZ3YeprI9VaFHO7MfnZ2yneSVX+ibmvNfa+u3
yximzipgoy21eNrP13SG6dGg581wch2N8zVgo3Vlzx8kg5Njn+hk5WW5MGBcK3fbGym8bUWKC9uL
5U1PCa57cjo6xyEAsmn3GsLm3ndEVVcMxKTxZg1rSznp6M2qabiCfkqSE6HT2r0YCV6BgDB9HgGH
vZeamW/speEImRBbwTFHYwLoqXi+TaH0PljD1LzvI4GiJVYfbfKRblqY84Exwu6ApaiTNBKahfrg
LZRuf2uV+naT2IpxIiFLQx3+UhVoiK4w6EH3p2ySVJVTVQThQCbu71+u57Ki71fh6+H14l9ssC8e
hZPqcKuAD5zsJX4cm8AcznEz1XvTCbvg95eSv3i7TMwCDoHF7OZ8kc8fezeQe4eMrDuFc7JrZt03
oiJoQnNH/zQfPkXprjZsGL8d5N6E/MZ2x/Bq3830WXoIfe21MTCXIiimqb5EGmkqk7svAKB3ajMZ
Z5ssnCyf/XgyA7t4dO0iGBqsysvoT+jKWxIajjqMpu42JIk41j9Yydt0pKjysfkSzObHUsckbJAx
g9E8BWo+khS87AVTE+W87QBjVvMNmVW+F55S2PgqvZmdL2H/OBMaOiW3RKjtcnqHkAprcS7k7E/O
znSjrUE+yuRwqsxR+xiHckAr175yc3/1TdHgxUzAkQU5m/1CNDlwBqHIF92pihOx57/ukGrquzQr
vyQZpPcZn/PJiZanoqm0vVw8ZDY9fTSRZeekrPUdOTlagP/RuazaYtpAl9uIfngnDGM3Wl/ooAON
SS0kXfSVbrBEJtewPhgMatZdLyktCI8yfdFBQUDx8zmv7f4ik/Z46VWjvHKsrkH61wimL3l5Z2ZO
fZGpZOJJlfMewEf8StlorIqmF2sMPQpYSpBwUJK6bAs/imqzlE0+HZz+ZHeuGcgwSXasR6gwaKH6
VmmOX70JlG4sQSumY2G+izoUg6WJpjBah/NjSN8mEShsbM5wvgY8FLD4SIPaTgc/ZLE5qJA6Sg5M
/K1VKPL7r+WFCvT7l2kbq+3FwOwEJen5L0DApx1zY/tTMU+rPRa5RRd5DiIR8h86F7Vj7s7Z5eQq
JkNieCtTY35FMPeLncfklSILXmDbcH/Sd5fWqFOdDSfNZQwWepzbtWyx964dOq+sQ7+8FFsr3WBc
TQhyn/+2JZPtpluGgRStFkiKNYttYWT6+3gY49fu7K+uJQ0kvPiWbAS2L66li97t0Hx15Fno/blw
Czcw08K8mcZ+uuRmEEQdk0oH4w0mpNCJ1zPabgcgcT7IuLHfzAMxooCAOiivhXF65bn/vCIzkmVn
RATNvzvfzpY/qMHRTi4TncDmRBCisV1Tg0AI6qBsUyZoAOZpm8uIgb3Xm+/CJqGSn9LwYJfTRHN+
gd+QT8uBUOBpky+jfo7s2XjlWf1cCUmdZ2TBKcJaDl3r+bOywih2jNlkiqL6Co5Hi/yAeLajs7Tl
Xs5xdpF2i3MSZl++cuX1yTz7qK1VEs2OSM1gucgpn1+5iXQxSIJaLueMUaWcM/Czgxv+3Z3XWj0v
1BIcVfCp2i+OnPXo1Yw+U+uyAOawQwjBvZdEk/z+Qf/0nK3V7eIKzDWcQcClPP9dnEh3lnwel8ti
BrbNrOWA7gBig5BNoE3296v9F5xG/rvhAOkf/3DjfzpvHJ9KeBHzl/LZmWP9O3/hFf5YSxFshrRp
vvMV/jp0aB6oQCkohYVrsplABPznqUNyHnFWITEvCZwu3eTx/XnskPofLucEajeWTPvvHDnkukn9
631f6Q3rF4YEGxMA3hD9hTMksaIaNpHGpusspeN31RyRlyCsXefI7BDnoXRpzCbVuG21djg3Eeht
Ein1gCFYlEY560CSQOwNgUfQmLBN5jr9VMDNtOIW1Yj0krejzYSbmBg5fchFnCBa6sNVYJGu4gAG
R8Qr0d8dSCy1x34zVAtpMUZtXjt6QjjZJdQpWpFkbZiU397QyWS/GIK9s7Tq8ild+kUST54Odz2H
/l7OGsbbpNMfmC1H9PkSYMKTpi9rKKKGgmlpjGajEfpKalsLnX9iYPDJmJYLegtocdApRsdaWYow
XKceHh0hwdfEUdOgNJzUju9a5HtmL/demZCPMXQN80MgTN3giGv0Dni9OGURqgRM98lohTdvCtzA
m7npjCdoY/2H0h3rQzVZRND1RXH49u79z2f4D06mv/sMb//P/x5KYC3PvsL1r3z/Cm2bbwZvA87o
tedGj/evj5A/MXiIDiZgffXQrxDHP0/+msGXhqEVkolpGJhU1jPSX1BOQ/zBIcOx+YIoAV0HR++L
w/7vDv/m+qX960t0MYRZjm45uOwpUPDsvqgZDHfpnbQL2wCIVqyd5ZRNlU9V1GnBqPAawpTWBB4X
UD6EhyP67ZGxzNp0KVoLd6AqnaXZmqHHgUIbgcIRyVB63YVQTCj9scH7eJRCq6eN0feAsk1vWm5x
Mq5KA6yMDPjb2LguW6mVwbD28DeWmGPgP4VsP5MZ6Jl+0QzmbdgtaRaYlgL43+Ve52DDG5iXRZQN
/mjW7/gOqk8Rk/uP5KhWn//+2/3fbfuwqCH+fbfqrk3+4/RUZk8/vrfrX/n+2rqCFxDbHqhGByOd
t/ouvqN5pPeHbZgrpID3ho2F/eafYB7XpBPqkWnC38Lg9q+X1mYr4iXD8a7T7eZj+Ftgnhdl7tqk
4qfi7ECzlU6ntf75D4UkNA2CFUdGJqId7RvPUaiXHAFttSMr6+8VM9+vxbSDjxT2vP3ysJKoPCsT
WZLAnMGehnJVXi11XRzQFUfXnMXEK4Xgr343yuO1s2fB43zphpIKOVUpa7Xtqi4Kxslilr465KxG
vmZNXqvZf335jES4jaCNKDPY0T28V89vI9wr3BaOMW0tMEHXQuvaj0M4D/dyYlqxafIwvCJLh7QX
LW07uf3hbbv+fpkfe3+/ujj7EesfB0ITMM7ziyst8bq5QXyQ2US/m7JzFyDXevkmNZLqCpJMd60b
RLemeZh++v2lX9Ta335vVmLd5tdYq+EXtbYRYfjASKS2oZYWV4ZTZAezHpLg91d5MRX4dnvpqmJS
5xBDUb8WZj++pRIMjT1XZHfnQmXHauzpCk5M/OqiMZiiW4QA9y4ATgBx2bXTYSZoin6+XtJxGP9e
3b/+xgBUeJ+o6Rg6fTuR//DBhL2F/q7Q1bbRIAtqFePTKa6qq1d+4+fDwe+/MadIXJ5cjkDJF06w
yKgUgZY8U8OdlmVXCOwfCwIX6ixQrx+oQwmN4wxYxrt+cZhGOzSR7oVL+ugrN//5pvb9J7H4OVh1
XJajdTv+8d5bUYs5hUTbLXWbc3DHInokcWW+NKYo/ZpMnLwBxHm3v//9f/FeceBhQXJ55JL+/POL
4qNB5cHJZ0tVqLbA0L+QohPt//5FeIB0LwjY+vkiXl/LzM1t3JI1ANTMAVTPevT/8MKsk3RWfwYS
LEQvnmQ7WGS6Z+sLY3rxJTpoItRDJ3/F3f+LG2awg4Bi8PgSIUc8v2EGngtnFI3agrsiKd6Na781
Cu+VFfwX7wJFFIscBlNPfhvi/PgutPTBmMmE07anX0beT4RQFXBR9TBzRA5saGx7/Kn9K2/gL9Zx
6DEgSegLYzS1X/xuJigo9LTkFzbTXOysnBjbaGTN0YvMfGXL+NVKw5vAWY6Pjmf10laeN7VVFt0y
bgdol3LDAcF8ct2KoElkYTrdvcVqyr0S0Df2iNfRSSDdR5nYGINuf3QrojxeeUt/8dt7cN49COVM
mJkyP3+yC861hACbftvavTgWk1fuRDV4x8kyXkM1vGwnsrjx+Cif6Q1jKwKg8Pxa/aiPiFkm9HhM
VTUTWZ+m7qHhHpFGnuwJ5qydormv48tMY9b9Nz9Hh0tT1xusq6aOEfX5xUf0pLNwtW47yTWOykD+
X7lW9MrLtO7Ez3ZqB7QM28iqvUCZ/K1F/sP6PSqvlX1S91vgualf1c28wTyn0weLpr2J6+r3vxSn
1p8uyJ7FmEwy0zCZZb1oFE0chhcNTe3WmKXZ4xzNUanBDbfHTccp2vRjNzY+Y7eELjzTIUsCkcsk
Oej1GomGNSBGV9XxDu4QQM6ENelDSfOzcYjaJfm6Pnj9WH2i3VaIYHBnpiZ5TtzYhpxT9OlpjIYK
bkFITG2oRqTbSdKhPZVVKJB0lbFs9shP5BQgsAb3Y0b0OGOzxTwp3UJ/JGkLtF3uhvG7YmDchq6Q
LTgYCjeOdn0OacTvhDkIEBBuZzy0raY84Ca2mwaEwdB4xCSZxtdlhvv3cikrB8i0whK5nb2ZOzBZ
afxJ1LOHZHBelAYed65gu46ETpOQNNx1WPnuCDxUCEuF6vEWa9Ir7soxTTq/4AcqSEfCIxQFDaas
yq9BTeFZiAQBlH3n4KIe7ImRSovMG5tiVl+j0aO94A5O85SHqx1YZ9arg4/lQlXchMB1bZk+hT0x
nvBUk/kL3PK0Ql+fd1/QCBuQTFhq9YMWAVq/CL0mOaXE1jAN4VnbW800lmBuRptc2MzNrMrPhgUK
gEFAQ3VJe6WrCLKsl2HeOO7sJTzdhhHjuYpaCx3zaLekanujAfbYTWucagPbRSDtWpjgsnEtXIxa
2OkXRqiVH2AmY+mJEiR2fl223seI8U58gRE/k9sK29CuJVKpP1quMM6GqeRbxN54TVtbhgjb0Oq7
t6MHYOkoe0O7cbXMEUEVMqUCa0STA+4epQc+XioNPyPciSGr2w3jrm+bZNhUbuQ9kc41IOFWPSdQ
LXfbifFzn2jHEfaB5MefB5JFexFeWeU4h5cz1hBYlkuuHRtucu2TCWulOzBoIcbAUUOEbbDsDLiu
Qus6iyKTaFYD6+vG5G7eA2FQ1dEth34Gw5W1qyPHGt4Ulo3QJ8JMGEEo1Oq3ZDTT03axf+rbMlLG
mwTLMTrLpusCLR7Kr+z881sWO/JvEjvu3kdziZOjqUPZbBAwmQ7GvLCJ9m3hpiQUxVVC6ptMUa2X
c/9kMbsS/rKW1JzSi/ZrzgrgBV1e53eJo/hnKOzfMFrSeEmZCPTNDmpB49wpU9NMv3HdlJynike7
bS20iNeLWpbC2hA0KXAmgwFCl4u+3a9ru+t5I/SuQxnodpod6CMdBN9A5IgV1EI1f4FxduJFZlGY
fGXkjXbusToMn5BExcVDpzw0+54z1A8A+h31LgZlf6PIRwY0yirIWvFNrFXUREDuNJs3nY8PPxmM
dxYuP6OBcmEOg70kGyMO+xN5uBgNO5OcY8qZ3N2hLjS+x1T8TxPsH5Ru/76X8L/y6EubPO8k/NVI
EAKtCtsW8y/QnOtk6q9Ggub+4dAYA1kFyRfQEofQf7YSTEkozXpaWeE9K0yM/vGf/S/h/kFpLZhg
cHwE4wHd5W+0v9g8n291aw0NXtJm5MKJGy3Ni9NgEsVhWxCLW01aE2X3rd5Z1tWoKztD0sznCBci
cOtQQLrXzbBs0n3kLZnyUTHCXfc2Ndru3jwb3qy/Z6AZmf2wKejgdoEcO3YmoHO98uTWs0C/N9gM
+d/apxRzrX4jJXOfmD7tnEzGB1uxqJXvYyyJJEMrzQDCvVkYlloPMsknGazRCurO7EoUACssZSQL
a+Io4C6eZFTqlvRBYgNAdyryMSb6iURr5knZqomLo7OTAfv3UfIVBmh/y1n8sRrjz5Hp5s2+SlM9
vmBn02qiwxJgrSOfNc7GLrW1QKhFSw7ShV26QQI99lczjvMcWpBV2k363upVrWCNx+3iHCT6vPSR
dG00gNt8lJO40+pZufsus8yI0Kpius+92qN7p+GIJwZtglkeo9cuNjx1R99N/eAAgHFrLIb407Md
sWj8LHks7AFGfI1aFBBxjg6iAgNFdshcH1TtlQoNf8HeUlctaQFitnCb1Wjex71loqrxNYp9p9gB
hnK+bQdZ14pN1wx5P2wLOuzRcmzILSBhMO1rSz/mNolhSHnIymwN0X7MMhFPflPIjhS3pIgH3WPZ
TZa42Zm5E83Y6TXkBN0xMsDQtmzpVqnu5lqX0XXR8me7EHmHwnCXKeohbH8lL9dYNsVZ9xIUOnAS
jGlXaB4WKXDLWc0iLsjSAIQ/km5QjsVIro2hsYgRHuHWh0KYMIEosppsl7GEL1vMf2PmJ13jjcEy
d82Exc3pzg2ljkYgqLIy0gcQrB+mnjbUjSg87Ge4KMUYhBFOahw09MH8qSnYKzxjLh9I2XBuIrtK
39eZ17t+DOHqwVmITvTTTNYA/HO3YVGt+pMWtu3VHFMnE9bJbGYDQJuY78GuSaJcDBoUG8Bf5WPv
Iuu+QHUefZWxk5b7WWBDpXKJLAIzUwOlTL46BgM97nK8FZSIeRCHBWGyHd2LN45WNaQDplMifNIp
vfJoE972TqX1hLgqKVp9y0HdhcpjVaQ3MEMmZkQvVPeJKX/EHjgC0+B1LbRrgZ6j9CMGQQS6lLrX
7VSqUTP2onY+CK8gaq1xIk/3PchLlC2aOWe+64ZQVOzU5pnJCMnlxi1iJ/arNELQP+E3IhzBEs5T
xzXfjarQvmZuihrfTLEY4y0ymGLHxTTlK5+fyLUWoEe0ayJ8iF5VDEOQuUllModW8XuiMRhyec3S
Q6+EUhNtaVd5T5qSDFThdpvNTsPbh+EqrNo9JtsQcCmG1ke7yiRERfJRMC1rORYcp2ueUrcxUPSX
kO94pVrubzRt9XixxmOWLGsQC9LyCFHwYjnNzoHiPeyXwYOMont17z7FtFO8o9YR8Y2JVK8E/0HP
3ppIico7534Y4de9Ceupy29c1P/9uMlkWAL5YnaAB7l18yF8msZpVCHMip7UcDxMURx/Vg2rBB/W
0ix+DNaCAtlzNG+x37hxkikrsHOOs4doiIzsbZfHLkY2qiwLcX/ftXfgafDTEUcA6VyCCMg+xKTE
m9jYcGM1d1lsrhkCIzBGllxrbIrogu+T1Zv1wl1md0u6KVo0zO7zPB0LLpJXgQTNgO9Mdqzf27C0
NHkkoiCsH8N0dKy924vYO+MNwQk+Gr2dkRFLKMf8rphss8QbnXt4MHsvm+C3hK5VXyhD9PKtTIze
OKxLbxFuV2Ew/Ih0lG70uYBniq9sWmYt3cxYSpwNARnK3MVtWZfbBFiW9NM6bZmGTIXlbHSUxxhs
y9J96tPEeD9OhqbdjaO9KJbTwbqxQmeYrmdViKd40TI3WCZkaNthVKMgdVYY8TvSf/RuN5M3ZfiT
MeULMAb8QkG8HkTObq3N037AqmTde+7Qulurchy0adYU3TkQeu5zXZDsnrozom81KDQdXEGux7FG
tZvMMIH1ovkJT3moJgxKxDtHgSXqgu2kNrAg6+X/Ze9MdiNJ0u76Ko1/LU/4PADSJtxjDjI4k5kb
B8kkfZ7MR7PX0UoLPUW/mE5kVXVntn6VVEsBvSmgkBwiGO7mZve791xOctyQTatFwu6K2xaloNpy
ppsfp8ahmxQOf5ftqbqAXqrmiRts9LssXgOyXfqIaOXkFaEQnldFBiwYax+XTWBzIQkdeWyI6Usi
7F/7u3zSaM9NOu6esMxKfJa9TOh9WsjdlqtyrGOFL8XGBze3VdxsiAYFAH7qEoU6TZvyDrJQ7kQO
nUob3Z6XZDuXPDpCiEtJsqtTu+v2XtEYD2hDVIoaHJTcK6O3RxoPp9a3tpZVqs/KHzt35eCQ/8Z1
nPUrv89MopxVkibncTJmenS8Ks4Pwdy1V7NRyketXJqCJliIQ9d0zuhE0JggpoRQSLf16zSFPUem
MyuDA5t7f8PsuKm3lPIKyQpYoq4tCQMc+74uTOdCU0l1cQZ9ZeuhW9kpH4s+Tfe5CwKZ5d82PkeC
LRW901DyIoSeXq7rkRH1KheJdwOMxCeZRxtWsemWZHqQVZ9YkV1n9f2UC/cbWDkm8Z3jpks45HIp
VqlixghvoDXidWLTTXPZ3bjpumAPeMdJkNNuaVYV65svljfElNrfmFps3RpLS2vrCICgWRvsqtz1
ZPYUebGvWsQ5qBQP8shU+AcOABKW7LUEsNgX68E3CHWu8tyt5scln0W+LYwmfleNRoGJjqjwMDAo
Jwjnqay+Hqa2G98JRs2fNP/wkU4pRaZ0SRVaGpUjQIzVaHd0M+tsZIIwdwD5ZQINYgtLZ3AjwhO1
CFMOdOVtbMtC2xVOhu/Anxp2fvgc3OZsJFZF3KOcF4+kEcA/Z9C6PiKvQOgVDksRWnONVW/MJE2y
VcPZjMjxjPzCeYmq9moC3lAXAldNIhrN2w+BXXxtTSWHs1G2Xntn0m0t7i9lJ2JrWI34DErMB2u7
NoHQMzSV+qGY/azctJVZ04mdiZkOGarksVIGfZkfMo55wWuGlFGtBksaDTMJC/toplEZ8AL5pC9v
0MBxPjg5u2cQnjPJOYCTa+rH2Aqk8IfgIi3j1m14Gz33rmaNmcFdqJO7hbkyqcTCLCvS/DPRHB0f
R6576daURl7ybBYgKrWuGa5boSuLSVRS0keUwzxaGYQ6BFJDw5fMJY/EA7qPabFDz7NyJ3r4yzxh
KUtm50OWSyO3/azKorhld0UNrZcg+6ziJPY5HHJluSRspGwpvTLtr35BVo48dGPGYcFo+lIkxO45
7MfWf22hGgwrvxnQRoyk0aCZyUqbVjzg5itvmsR5rHvm4XFsTK/sWuSyydK0dEIl7e6b10rx4HWq
0ENajJLbopzNJWpcgF/gjCrVRyJv1FdWRAJVgEd1sGmeiDfxpPEkrsgMlhuLcqmXbKYJjIXJtnP2
VjPtvKOl55/WYk/ttp2qnm763BZPy2Lh5wU3TXFuWl4AQH4isk+4OywMI6r+RPbW9/0dEJuWVl7C
C2+GAz4C0nosuxCUn7yHGFLULNYjfVyIThyAklmnasyF8RfCRaPMRPcynu+JIE8epqmrdklF/Dx0
UcPKbaFrRsYzpBAvEh5CHepm49Jci9W8DMe0s2nBWfSPPI5RrfDpgGnNiTlrW1ub4GESnZlc1GyN
vrMfx9N/n9P/A6zpn53U77lth7+dxvdfT+s/vut315h7sZ4QR/XpnbR/GMD+cWB3DWxjAR0JjPgD
2LoXL8vvs3/D/sKUw8LTy9Da50DNMfuPA7v1xWPqzzmbwzpTSF7hXziw/2+1NkyL+Rkc1VliMKP9
a1elkA7PcvAJUSatjSvzLADyobUbvUkPrP3Oe+U63f2l9O9UGmKGKmH1XIpEvzJ4TR9l5lC77uHX
uq1V59O2VtnqdfCT9DTMc31SNGXBRm46bkQzTsczlOuTVQWoevQjv9YsdzcAStQd/jMDEcBJu6te
ptWKBj3aJHk2NSo0KkmLuTbJGhW7m56UX99mhT4W8AjiarcMvw8I/tIF/af+lF8SV///1k0BXv7T
y7tspo/6X69tvuW3a9twv7C9uYBKAW0TJLj0pPxmajGsLzhZMN6al7GqzbX9jyvbdrkfYFczPv8x
1PWYL/1+ZdvOF5vwlOGZJEspO2DE/xeu7MtU8FctCoM4xku8Ahb3GO7Lf207UbyCyR0dIiKtXj1Z
8ei/sRXiKcOCzZE/QDyYQ0lgnQruOshbFCGramC72taMoF7P7z20pmzl0HUIT2k02d8z6L7WbTZn
DEvs5L1P6jQNNU9p162RTnLHFZmY0Ygd09z6lgkWRBqZYBwxUAZUcS479DlJ79G0tjaaDRn+tMge
Ew4+5B3tZgDZVhF1AUbRxq9mmwegC4XFA7tVNudLApoc41XNAynKCBXnkEsbSt96aj2YXy90ekaF
FRdnugMY9PSMGoxdyoNxBlVq8dLr3IR45CBMBHhEyoPVOOJYsIuiJbObg2+i8Kk1iJ08q9GzykDt
F9h09Nv5uvwuiG1Q7xn3xmveNNlVHg/zqSuX6QQGQ8rVMI202vWSbfdqUKmRA7QwNILxko7oI2E0
PdhSwgl/RUfSNteLqIeXPEkMDfy9OyW7Lmi9KeooyHoxmbLeQYboEeRHHcxP7pvji9PaTkWqIRAv
VeLYXz0jcZ68ZJm/FWxVzxRTT2TuFneuQkfgFN2Q7U5pmlzya6uFvzihP5h0UcaB2rVo/UMb+E04
NP5TkPTHJs1XlmYBq2EwFmgwgVrt7MUv1XIj7PIYt5BmZBKlgb2zq3XdUVhvZ/s+Fxl6JOgyc5OV
yys1X7e6cWqmDsKMelZp4dLKq4ZrIJ6gT7uV6WjkoytvrVvVG/HhRz/OLkS0kTxQd3ZkFXZyvDKc
YetW6ryM44MeBweMqE+Mn9BkwO890bX7weY5zBP9BYznCfY7hh//PHLagLSMBhDvDSYp4Wxb2zjt
X7qCXUGdXzNA33IkvOX2Y7II6cYK4GFXkKlMgGbeoVlAnSRQxBbX3FTCTKGqpduhaE8KcM7WtIoo
96rToPuUfHn3+oCpKCbquEoG84EptnXvlqp5z/V+by0/MFHLAsOu5PjdWMYDwlsZoYjQ9ax792zo
6fZsB4TOlQaMeT0ZUnvBLJet7G78NAtx5fr5DZFNUBXk6kIYIPNDL/1QeAVHyfGQJpO4ZsO4shMP
i3PHBv5EmW3k2yMuIH2TwQNTdvAcGK+6vEbCDIsgMuw2nPVnqGlrI5bPZWFjIuYz9RweUjfSBBdD
PwO2UbVGWLgHfRlqhKoDaotyveHS/uba0y3la/eWN280gpZtwvy/tSKtWqI5v4bJufEDZrxecu4D
LWSxjGz4YgUzoMx3jz4Iv2UGc0NSBr2Lw4y26XLn5Pd5FPRpWOr1zrGKcW3zWuB67pqhuR+1x7R8
N8cYdmYOderFdHOFkPXu5Smnr2MWlxtuWRCMu8xI3lPX42WlpB8GrQZRPH1Ncb+5SRx66f0cGA/d
UoORsIM3TQteueqOUyW5OVKUuM6sIq24nQN7DDPRsdcupxBMmrnqKwsZor2tFm8DBZl+Y3eGP1W/
uMNwmoi1+9IlX7fkm2pozT0DwWiqFVvQYYlicoMT7wx5FQHACEeQR248fzijJE9uj6Z5mwmH2KTF
lrlJipsMVxc9G6cF7ODlmvbLOd7GZD4jrtJqY3D4OTJLh/PKr5m7iaBmQzIin65k7l4zGnxmUrJt
JjytnqkhmI97R/n3lZLhBD6JlBGEjjOt04egVJsGAZ6iPizxPZSaMnsLUh9kvRov6ouTrSwSabAT
JxlsOs89FJNwITBxF/cv1mR86xCBvbrKAY4yT5dBZFfWbetlZ706OZl+SgqfI0X5ACTw2qsFwmYh
PaqG207ce/l0h8F3b9Mmh1WPQmVFwe/d7E4n0RWHenidpnrgiDKK+9JTV5P2SW3Oo7TEnTmjaYjN
JLzHoS2itlqI5IW1OWwXCHigAeblmKgTvPmVQCZa0ZtzVnl3Url+Yvy5uxx9mhm1qrtN2wXKlHZy
6LQIyuvS3FWWOM0p8NCiAXjV1xVwEPjNRMiYvEDabTydqLEEYgdZioPmJu9aQlItpLS6rAaGo9Zm
NOPPfnH2uV/sstmLjyCPxGvluAVTTH/ntd2Zx3QB9FGBHZ2mR3uG+JR2uGPpnUuKdVOALuzn7ZKL
rRra01DaWwdIK89ZNZyzwTn18bso9RPZ59Cvm80wVeui4AmAb0yMVZiByoE//tZlzgn48o3RiJVp
QT6+BAEQBEwHdWQPH+HsLWeEY6Y0NzoCwqwfbZ+TndVHRpvuUJJjqpeIRLxaarCKlTaLJhyL/lzQ
oD4yoPCkTuyYwBjDiTc7bz+rzDiOskCoJhAp4TXIgUTrMLDaUmzgVfturtdj4j7Mdmk+k4fE4uCd
NM5zWdGeq/Gy/DZW9TgK5yvmI5O77b3ztCjXhzdQPJu515q3gjrmgwMmByfGqo992IzSZoIC4jsW
zUuqiTnqM/1GqsSNpLoJjH0FkqrXc26uBv9iGnICha+97KxKsQpmr5krXs3Y5lPuz8o3r8xh2XUs
5oYBDmhw6QD2klMCdXYkA7lLCMRqJB4dPXuhsJgPqTjBQjJuNRRf7QLNHHotXLzAuVYkWld65+Rr
bdhQRwBnxgaY6yMh9g6hdVXupPXSg1o4CrXs3dm5WjzxSdvyCSxFEUHxYd6dhQ69oc3lsVpgnvXP
hnhmHr5iYXpUi3lMwMUqjBW3Q3zjJ97zAsW1C+gBRpFcljffQCCkcf3YkdkD9A/8BgylldFclDzk
I4Ahk9xIpfLNaA+wR1NourKe1yLXnznJvUNwZx2TOyH663EwkPS4fRpirNLnMracjRWM3xOmtSF9
6Fe9Px5QiG9c+MekXbIhmiVqpttxQ8azBEppN3gsnFNixXuLCHlGK4USOw148XXOe3P1iLnedjQm
4JWCR75F7/Wl9vJ7AzSM57YbJdCB7bxizV1eKxdS78QblPdlzhAE2lpXfGPEz2+pv7YJWKRA3vlu
F1rymzVAXkbZdtV0m/X5OkePqYuvTj2tFgV0c8muwZSg3J0Y6oWZi+jgw+YyvoMt3pks8Ix1TyVn
xR4FOsuRqB0n5KyJwm/BVaw3TmWsGf2scqBrweisB0BbFqSlwSeVbzdPLpbdPPuq2uc0x8EMK7M6
Z2BzPchZs2tvEinDAhxOWUrYMVpzzaTW85mmDiYfmXvAg0TnMFrpLjO7PWHeSE68UXnMfO9FdM79
DKDo2Wl5Hqf5jl3JTjhIVniWqHFfpwzrkvh9tHsZVdD82uT7RL+lkuxy2Uhi9wkvD9fFkpuZF7Ko
Zl3HyOuuy+WJfiV19ci5aK2sxN744nZmG36b5dKNpoxjhmqZXrUUnwydddUWJsH5D81OtrI5T/qx
woEWxHWEoMjsDTx1+0ZGd+2mJ296XRrsUZTa9CAHNGNbuRw9PmJn2hfVuW/TgzM0x57M1csE5qef
qCmXcBRtRjGyilnpmdvZ9n0ZsNkakr1L+Z9RziMMIZ8FB5pjV17qLXOLj7l0VkmDSpxw1ijG2mUu
ilbaly9WZ7Adrm8yHC91Z0KrmhHjHZ1MqZlHeBEbSt51O6qN8aIBWPd15bJzQk/tdrM3hNWihWnH
66Pr5NXrtw7z/SzHVyLDYPa+965gwKs/ODiNAtXSM92lTMLzsmURhKs54sIE+NW/ZRCsFtP6PozT
fFtXBU9iHjqxvYHjebC9D+ga3zpxsDD7xAVVL9ORql262pCT5ejc1guuGXXMNPOj8tjBNFq0iJRD
DluhOuA0oZvc5NxBcax2JjMOT+/WHdCvy37HBE/Yu2ozpuZm7vKHbOGDcqo9nIe5XHZlbl3R7LL1
2mDbl852Eh+JXq+di+stfo/T+TxY8yaByJdDuaWrIQRejT5eblwBjY+KQmO6671dVd3xWoMV2+Sw
Sp0nlyfNWHq3ZlBFTIRC9L4rUBMMaWgTT4qNmj6tjPOFKR9Qaa+gScPImJ1rG2wPSe1onMWNcXGs
0fG98uk9KEndR72hgSJIX41RA6R14R8IozAhfmdDKOiwleiZKxVr9xb40NZzTt7ifFvkVO2S3Nst
GKP2hZsMVK5r58Ab2e7owNDyl9K7KzGKlRcsWuFEnqbhzGC6+Eo9xqrzfFj04DKLg5GLmzjWvfWk
sH+uyiqpD3UpIj+pr6xWrJp0TELDlRu+8FMllOpKgFdWVDlMvdNCv46TJxrYojlbg2ls8RrkV4nS
AIthIOjsfjulIBsy4tyrfJyZBLGemzR3APOKKk7Jif5K0QTLgFXqa2ECqIXxunAyfjC50yvOH5Kk
XzQbHG7SbDqUJgdCTjcnU3APDjgyM4eUVOD02AKd8r6SeQwoX+MG9jmvhvZiRMyKyo1xeW7ogfzu
oXivmjYWB0ZQwxEWpBWW6N0fGhj7dWZop6Lo3rs+3lom6jMnt21AH+fa9VMZdbQpg0jGkWFrvgR2
wULDBJCUfbem4LjeTuPGcBn3QXc7OkqH6RlEBJ6vRls811LuKvRm6dPJobo04SlHC0/Qv1bJtL0Q
LyNcJOZ6hlItc8YkgWJzr/Z5Yk13nQXu3YR6Dr/L83Yl3Um1oPrDPw2xDeEYQp3J/tSudXeftbdt
T+VSyxgpJtrZ7F05fqpsf/n8xo3yW35IzniPm0mA21+x31meUsq0+xD3aP816zo85NkYD5+xacfm
Ts4zlEpqkJHs8Rr5FU0FavThELY649tl1Nh2qYBvknMj2UczLj+PTcV5qjSHir8B+NOICbOKr2uy
s4IFw1iuBulyM2uW3h/axE/AAbJvfWHCsCS7xFliGsQb16BgqOvaM5YOZqeNKo0TLiUeRgM3L6MZ
w2i19WJI74bUHUcDOx916lPHwfyWG17i7nHqBYIjhAUpMm4aDkcWLoVbNk2cg6WaOHoWgUpfcuLi
EMuTRq2BXATi9F9U1ehxXwDrWZjDqXVtJvy3+vHfYJ6oz/u3bD/I/ff/9h+w6f5U1/z7f2/+Bifr
7//jb6/197/diL//z/o9az9+zu79+BG/6ZzeF9slWoqxDbnegyz3j8ypy79gtIMeRb0uwLJLM+sf
Cv4X4uAIjwEZggu96PJPv+ucmv5FNyhL49uYCXmu7Zhk7v6K1Hnxj/9kaMcpH5AqwWwHf8PEPP8v
+ZLSNhdZd3hxoU4H89Du9Vr1y0X6QY/MxFURm/idZyjAECSxi+w9wIA27NvUOkypNtHzWnjVo74k
3Y0Tezh6hkSqbziYtShBIHuwWfX/b21TP4Jhv7zqS3micUnEoN1iyb+45n+y4WOLlpSAfZ0cdkar
GHDMTZolLEVD0ee3iUUjEN6Y+ta2YiMNK8xM55Jd66dvmtaVBcX8YPXm8qTpIj+Xi8t+YyQCf2LT
yP5P1+uXjH+iSqpqWd4tS0fj0dnuDXoGcoK/pLZiaqu9U2Ezf+jZ1N4xKOY8OFrTW25P2ZWWcLYn
NqwQfOIxfjJlif1uLLIVKXSN8g/G5IobWPWfThFDAM8a52SVmhOi/rJC/XSF/icBP7T0nz5iYD2E
ibn4HBvi1gXzctG6f/pjDcSySu/yx/J4/OrBdXqpTihEY6/ZK0kOZiyv/14eflseuH3+xH1bJ035
i/mWL/9tITBtbLQAG+hHu9hsCeD+Y+BhfHH5hPhouA35mgsQ7Y/wuf2FFcDjXgclyIpAs9o/VwLc
t6RcGPNxA4BvIAn8V9aBHwONf95RAE/IxLMIWbxG3SKud7mIfrpImlSn99f2Nugzg76l/DSoKBwj
jIk532fPc4Pv0bmX/cVwky9qAHgaoEWbcOi/J5rrjSHs8+oV9iReQ7rulheh2MKS0tC+DRkG1sic
0/lZ5F5nA9bP52t7cFP/SD5BVKEdYOFaGZXQ3idbS2k/0PIAYaSq6XzvNCL9K57/7O7LYgzuc3oo
QOkywFlAcjdyWk+AXNCqZwIFz3qm1YQb8Vs9NE6hiw103vgzoSKoioqkWuTaKMc5CPUeyrSUObRI
ugT4DV7W5g8eDkUP4pTjNFGDGRP0ezyOeTQJfckjvMh0ebFLbujVaTt9CrPaGJ7sOUuWQzsXNUcC
8BRgd5PGCXA5LPOcXGmFKLeeDjwLhVf6LSjWWTPzjCiUldefP11y/8nd/quLmg+SyuFL8BHDNjxw
2CG/fpBzS5Ulu5V9ptfeudC9+TmOF/rs/vy3/Dof46czRuaZwXTZwi8OQ/PX3xKUNScq0zjPU8Hh
QGvsrtqJZuzT3QSNObv589/G5Jqf99PlyYCOa5Orkl+IQZyR96+/r8ZYRLfg+IaDXJRRZxXlSx14
1WuGfNjsFM0vzJybGhyu17smaGE3DQhRSCVmeouy9tgky6VpbEhnyL6+jaGOD63rP9AmfKN5SQAg
1tsW9vnNUowNyYhk8HVMhTL2jzhvhhmPEFYSDnUx115CDozdWQfwnfapBdKxWGggiquSXT8jrPYq
MFJtuLGYzT37tiSm408c59AtPH+tVGIjImgdbS0jvnEGINhn/QfYuK23KoUN31F5ysLV5rcisseM
pwXOSdFS+2bN8uBl7tRGGphoY+Pkzfhdr3CkSK6tgtmVj7RfS3tKd0h3LsgfgSkbAVPzt45TOh+D
nzqHGbZ2Gs3FSL1IXmC1DoZ1R+sNXTNmh01zGjk4ypyWK6zeZ3GBqqyEMpceRVtVb0WnlE30CIfv
ql9cDQiz1S7eNqBZ54airj44ZG7GLBS5E8x9nhbF25BMCci4yc188nleoUeENsFnYwNghBjDg3o1
0kTO6KLwikJXo/yEkJsWVxuC2bV5pxRhBEI5qTfz52jG696qEL/coZr6UJ/mmIILSnyx2YxFcBQm
+bJQMYd4Ti2ItSspvPYyjeR1HuzWIqPG2RA1e8aWs8+FNj4IbOYMVhJShhu8Stazwt3mI4WOmgzJ
wLvDOq16ChoKu2LsQAFlIVZL383DYaBEhBEJTTD3bRKjCqRJa/G8Hwcd6daq/YXYp50h6kwMcUnw
dDOGPiET70CZgXdqhrKqI07ai7ZPhyJPo0S1NCPksMox+tSpngHf7hAIRgMO+4qOU+OpYGr1MSey
+Ehtf1SrCWI7Le6NcjvOKaLaC1MbnbDw+xahr1rUbiDZePKDjAMQgdQy7JVzbeY4gg5tJnKDOsi8
OKhuwYnYS+U8W75aHjG4t4dKn4d1uwzzx0Ks4JlWIs+MPFvkbYhHM2torMWaRhCyQjZv0ZRJHJiT
uHF9tM0QI2tdr+daIv8bI57zaABJdx4IxL67/I1pdtUSh367IMhCmDmFH0opJ22rEpEy4u3GgVoI
qJ60IZvoc5GeNVRPCLOe76XeV+OmtTB+06dA8RHzD2jpsY6SEQKwo+h+mIGwD/BRPksWGGTDpp6N
qBsc8aiIyQM8tkzxYIAYY6I0Y4ecLbffOwsdN1vypsLBkFeVH3yKhRcxx52ZWWBFbGmemBo76qQb
3zboJOgDqp3SFUZIrQ/ZpEI5StxsEBHNP/4bY+jySpPAjI6jav3PhagpbcdJ+5GqphVrrbMc+i5E
CZM8oesgpfq5rFUIeaZ4TNUorkj+LZ9jxaJHLKWKX9pqQgzm8sj8KDFalillzOZ9YPftnWwlX8ZN
BJLJHINMMmamlC6Bt5dEZTILb1MO0F42vmyT9zqx22crLSQCq4cMT8uLWQaR8i3M7s4Uc/0xxaVP
x8LdSYdHE9zF0B8vbfUZHUt4yMn3lhIiakTbS/cY83hkzlHYMQ16lDGuXOAT1K8EpU4dSjmhB5hW
44/v9VJjkNO6jpxczOXK18x95Z9wfDa3er+0tMF1SyeoSqn0kbxjgvi7tRq8s+oYm+qSgxiHS0BG
d8gad6NxiZziRtci4rQOx+9q8jyE3sA7Au9U2krZor2lfWiuQ4tlgJhibTLZ8py5Dd1GS66WPEuw
HjCS/lYkeuXvNFnCuHQx7W7cJJWPotNiFwukVtNZQzp0R4tbX68sl9bbqEly0xfburfa60BOoxdh
L83wNQsJhq0sEmKZOMXdFsckewFo30WTRHOcEaYZU19/mvvB+BBx5393Koe/6iCT9Ex2n46WCfb8
yo617DNPJAXQoAA6ZgQF5l90886mBZfMJbeQPzKcqFDFPimgxvwMj2dsNn5lI2nQWYcZsYzNpVuX
dtePHGcyOLOTihV68oLlgXCIywwHQmUsEf0DVv9MqvqBnAjnnjywvwZqGM6YOr3nRgj9vb5URKwC
wgLseiwmKNynuKnpzTbmITSEPjlRm+jkpX3+7mjjIs6fc+Q+qlGDxMkie5rAHWGhBAqK+d+hxAt7
zlvqVib5HFPObOEk4K5O04dzzPJLVKQc2GPZaW7rR6dqnKdEH7L7getdYLZwiltRmKz7banH52Wg
VCcKoJaj42S060Up1k9mGpODA1JTaUNXRqxSRq9tdXAW7q4Vlm4C5DwEi5s570ceOjKgnSYr0uGG
iRL7ycA1yvcKqVJwjLL0z24a65diSuLvfsEEgL7LxH/xJ0jElEJountJziTY2bzG/V6mTs8ucoG1
iZFiqM11WSzugxKlS0nNmHytoDThzKCFKsHnDOB/4+hEw6hPUhi58QADFMiA/KQRE97ppQLG8zII
Vu0NqbXA09SK/vClPBbz3M6Q3rOEpI2Da/mzQoQijmL35vXCXfataT3r3fHm4eKr15hSeK5Kkwhg
JZCSqiy86dTSoyF4ps+puMFDkxOlUQP5rqzId5WhCAXZM3XDe29K6yJcuqnsN148FuU6KPxJhX1c
eDWREL9oSUh3JemxNlPGic5F5W29odSGY6D6tn2WDLPsECyNNlHCWgdTSBd6fe9oVmxez1q/dDuK
/GiGAv+GJZDTRqNimy4kxx4MHCEuU5q3muwtbF3dTKRT05Xn4HdeuZ2kiHlbkKxlXDQSSLRbXgZh
s+ciY0t5ICZcyZgnup8wZ6qT2Zk3Yz1xXCAPL1T2RtQ3tXcyKSnbbJo4duB70s7KjKMyL+WobHHi
6kZz5dzKUGMbYYa0LTgUB2JdL/I5rNi1EuB1y8zUmKqOqjj5Y6DFCHd6r9LvJtqwRh+mnXs3hcCT
/70eLu+HesIss9dMsip/r/uTToedkS44GUNFdxfBerSWbNPGpmijpiP8TPuRLznKENuT3ra/9CU+
9qiHThnlHezhJyU71TwSqaHuo+wLPX4Y8wp8zaqwVEZ82eKRuEuCPkcdckgx4LBIQa54K0iCwr3L
mFYGCQPyhb03QyiPp6hW82qjpaAlmDB37Db9oxTDiJsFxqjO+phol15gPbH7Ky3FXXWqOzHNV73X
eUyEWs0vPKSbhYPvPrZFp5/Hjv6ksALKMN+27RSb9yaIUveqoobGDKUlp6dAu6R0jCImgUMzMdsb
mDdVaMS5bT3P6SI/e0PA9dMLQSuol3VmuasZq7z0tBDFa7Ke07FzZYZho4hntieW4GlYE9J70Nhb
LzifdCqwqBTMDTZ4g5mcctfrdRZKqfSwIVG0haRwabT1Z/MlVSYFUqIfbWNHe0Sp1n5DGfOeniTK
kY25Y9JBKQtAU8/ij8/1dSkWaQev59BqS0LSqlqa8dwNJWI+Xb1TwWiBLXmUVZrdHnKrSmjZCgjs
NQYnepQuDIirpu7Fne5UmdrJngaXtR3rbO2lUQ43i2/xyppjDn3H5tHtxbwRbaI+p55ttsFQCyoG
Or5d3s3kOt9NWG/fFefe5EXTu+ylbCmlZfjEYClpaIy52Bow66lpmb+bOoSGG6pSWbAdM/XwyINB
l7z1hiSna/D0JkTRf9Aa21KSoy3ZzhdKkUQTvsNhgkYPTt6+I5b9lHrj42Jbw5PDU5DIFdXpRGEm
zIrIk/186zdNj7i/AM3cpr1VgqrltIuyTmbpDC2fQBXl5MmDLtzqK/05As86TwhmdnlrlZsu1VJu
oTRRbwowBT3MxKO6VdPH6AjkjDN7bzq5/94hY95iB1ziKG8VOTJXFOCSysBiuJflFeGHwoImsflx
yP1LzuGr7F00ffM5/NfLt703hBGIPQ8/BN5//t+f+ot/+Ub4g7///gu09Jf/WddDNsjb8UPIu4+e
YO0fKvLlK/9f//H32oUH2VK78N6M3N78NCIqv0IYL/rs/1k2u6KuYc5+VtB/CLq/CWcWwDry5fhR
nX8xwVvmRTgjt+7Az2XN8fDb/yGcBV/IlGKNB8tossmDvPqTcOZR84CG4ANVchyopMZfEc4gtPyq
hVwqBmzDs4FAEo5Cfrm8jp+lM6Jhea7MS8ZvgfAQxkHTqVOPrr+hOKZ5SmudskLeA0qEb4vNUvrO
PmVAfZMFoxvVvlkde1OUD2Av/M1SaOLQGbqK6EEyTn1gAAklFxoiFnP4Jiw5HJKlbGgvHCSdIszE
5+4o3PnosFP6IPz+tZoEgIz4DrbHmhcHIqOZqB+Z8QPqS/tkD7rklSyYSTubOWV1bJkSY7k/I2I4
kWSavtcu+Ee2V0w5izbAwDAddW4CEjLaJ+b7ZyKdm0SN615Ljb00MNouHInG1mbARfMMUhgpSxJG
1EwFguYXCqZkIeKH/8XeeSw5jqZZ9lXGZo8xaLElQQKgcEGni/DNby7CobXG0/dBVVpXRkxEhXWt
e5llmUUnCPz4xL3n1vUbsaaIjWPD79Vk2mM+4/Nr5SHMyTbVyptOl/T9IufXySQ8sqIlpmutRO13
Sec6zeyXipluezkl62tscQRH0W1BAh/K4sWNSL7rY/OsS+mjkBjFITrLMwc7VvwcyYTW8domeBdZ
GAWxWb0SK99tcuaQhNup32FkRN/k0KQDAyTrz4YCrL5SFpYDmRbQEdjMApETOGChxzD3ZwBSG6KS
0kvRREfszR94YvNj6oABkhiFbQuU2Jumlz/Q6dDwGp8sOg+RLN1X+dWgwzfy/ZD2Z6crKbLG8Q0B
47qC18OLrTQ3dcqysXsu0oMgnMNN2jTcQiNDYTSWwdgpL9xRxZYw8aPqdJdCLU7VSLGuDarqYZG7
W4r5e2M5pE+1ReBgMfWNcnoPx9lPu7R2LZEeQDIt22bJP+OYbATdoJ7nXmqQIuWc+9skRnEDSeEL
hjhcXL0IckPstXycUYAt2p44xcSfssxlQJsgcZrmTTqwztrgIExuEzksWNgO2QHX2wmDm+4BEI/3
oyYujZntWwZmaCCY/Ig4hVfU3rQjelY9qz9Er3wU9NX9jMYp7Q+JheaeuBBGUGwrNqKjg6rC5A5f
/vc2Nu6VZvlSscziKoPyVyromxtt76gT+5YZcVkFgrdo40db7x5TmOphJT/oEv8GYHbUJ7Piqmqd
ufak7SwRBeVSHyKzeG/7eNlZSN/eBr15p0F5IW8zpbpNlNtmjF3EiFenhOlgx7zZ0MIoEUZ80X2G
KKlVS+KhNx8YDxaorhEdahqReUyEFD8hbwkTtIowu7Fd7H3YN0tGNIlEDZoabypo4gaEctOvydXI
C5FrxHdLeDQQQ1ggaAqqlVnxBZCgxlE+zdk4qCL0qv4ATWEhWHWYsGz3xEvx8GcbMybxNc+DovE0
S0Ke1pCkLPbz1LwqGvfMCAueHxo8UgbJQpNPRfastQ/4L90mRxCB+BcWJLLJpSdp+m3UEaxkW6t6
HmzzM8oyDHrlYNG3xYh4qhraAq2JQzR89Tp2o+LweBalRGUpKI42ZtokYY2pjN6WqZxGFAoOAWk+
DM2CMkPT5tj4MJJBd+K9zqmTpMQ64LYOHDHJ0aucFKtG356tFLG82epoL/EvE8RSxTmOhVhH0+g0
tZKDIbXyyvLFrKLA6jvMDUeogGgqWzJvVRdYJA0lg1KqVbMLtfemyu1b2aE6cxVJGu67qNfZcRg6
ZnFGRg7TzHww8NBOUUhgCFIhD++chgo8Q+8zznKFhRlp2Ucoh8xLmiJZCD5O6GyPRrLUgHjMJqyd
FZSgm7usACe0ZajABKIdZinfdb2UJfuF943htiqlZ1UzTHQ2RaetbTtejrtFNUitbBvbizKdHrGN
N2LOeODtNVY0CkOifYfiLJo2oPtzjblLX7LFyN7aRbkpkuxWtxPpXLaFdi2FFm6rEsjDRjfnB02p
8GDpVvetJAjXJartibFpQgps/8kOufK7aspvlW7g0elSRCzV1kYvXqgAlnLS4+sF2zq6jCk9dsZ4
1lGxOSRCQmDZmj2H6ND6Q5IQfzJw4cu7USMp13G8lD0yEhlKOYhtnLSzD/tDGYtuK8J9YUn5eXDY
vKRVd43jmBUqQbethmtCVNaJ9UPMtun7omcwUXJqcjPy89jyx4Y8ZiaMlH5M37ar4j8hhFtDo5hJ
DDJHSv+DFGWuaOC29YPxiuNfQ7zJzHYyzG7PrBkNaQj+Oyq3zUAHqxPmvqAVT2s6xIFHUq2jixmL
s12FiKqyB0GXifTJ1q7EOucnMs+0rUqCoRlO91kp5YGeZcd89VbHOsAF06DRZmjt8Wt6rBzIi51B
hGXZl53SaWgktvkoxklPJtbbx7fPtNaydsyo19zkmVksz94yZjtMFvndmCN9InGbUfVJDztPmLh5
GvnGjr5p+tzuwzI+5m111xUGQ69om6IEnePE68PbIjP/sUF7iqTpREF9MbNSbKgvBrdpcl465rBF
H+5l1eJbcvMlz92dpeUZGYMRkAZ98Wiw7B1ZUafB6G8sct+3TQqgbYMyLr6i0n0T461IaamNRHK8
MVf2EUpVZzlRqMNOH9yBcolXqT18lgbrtCSJIapx+HeTEuFlVrt9BHdhjWXAEFQ/dtZ0WKJhuSEr
FEtAE55MZJZGrN51BppOlHkDWp/8LjdSGCt6cl2it2Lodnnc74dlDCzB9HfGviuq6iCmhKQ8mWaS
fqIseL3UvRMoXXIE3DjvLK4AUvxLy9i4wUhtcS5Pcu63NqS4uDId8kqiL0ZejNKk9wy7l11yIxGi
N06ZC4Bi2zmAYZgY5gEws9RL4/mpUmtkv6ELdAgJdP4tFM25Ir+SKPtdKFvkbxffkyFcY3wRDqwo
bj6VKJxnzejQ0PIsiuI2pWuHPhjae9uYikAzJk+rS9q/aY/p8r1jVK3Hd604RTH3Vg3zfibB0uYw
dq6MVU/LBMS/ehx0sRMyoS/jc621Pir37KmvZN6Ct86C6yrvyqAWkq+qEjNnZ8vOZWtY5rNcvw25
9OGkEa9+0rwG+Xucl0c1Vbd6y/hhIl5UoD2Opcdcga2BDhDLWmrnT9XoPBM7lT3wTBIuYPGWK8Ph
XBqyF2bml5loO7mjpKkBOiEWwzetqRP75eYSR209u63B8sWonqUal7ghFKbwRNUYpS6ooQs3ZFwv
M4Ck4hNESN7kSFUb59UkJSk9tvF9Hhu7ZEBa28ILIpVgCe/Gqnw27PimT+TUNTrd41bDExSp8pYw
5uPQ8cqQy7dJr46AV0irVaSgjpn6YSzwU/ityzaUmfNsZk6wXUaUS04+ycsYD4yDm9cqc9iP1Eq4
c0bYoJZHOtkaOc8OfFWD4LP1Bdlvj8kofCf2q2J6WXLzPsMzt+5Wvzn1+5DVbq+yXi3nbjcL695C
G+fKmszJgKRQ1kmr7NK+3SemsNxoHLexwZw94f6ZVQLTzRtWqyswq3VjQ2bpVuXNY4n920KSrC8f
lV0yUuKhG07aGkHZ19Oytzt1dBVVSs9tMbJ2rfRrA1pjo1TGXZnP07eFiOgvkJBuzIhMVrTonHAP
4Zy4c7rxkQkTlbVzsJY6yCCBEPLQbNntbOc6dgk0RvJi7YfK3DcEnhl1tzP0jE1Abkn3y2yi7M2j
4SmLlmuuUmFJ87HuxhYVdcNukqQ2ESvPDJmOjSV8UA5Bw+wps7Ea5JZzsqfohCN5EznJjVTYz30+
fVRtcoPBDi35+5rVxMvlpUZ2GeVYhfp+l9i8nkbRmFeDYS3KT4w7rZ4FUtj4JpppJVnOaoI0cRpY
LJGcs8U9txsM+YER4G0+1vsJSfaCK3vDbgwRpMzSomK7vGnp77ZhUm5Gw7qrbAnrlO46c/cx5DgR
6B4iJBEV2ZSh3+JUw8wJsL/i4rWGWWJNS2cf3MKjJvc0czlWablLMcyN5yhPvUZF+z/2jxSCB5SM
5V60+HLqej6AKKAmeK6ZMJIKbKi3cBE+DNiKI+cXHKB3p7CiXZ8Jb5njXWfc81q5gpmB1dSPsEDU
btMQLbCRVtTmgGOumvrnVJO2ZtzfLJXCArVRvsYm/h5O8r4nWL13+lMfMenDBfmit9OZjF2ebcef
+VlM4XeEp1Xlq7D2cUNPoFPelljgmkHedZmqbEkITUFgFc81jNqnBPbjSdNtHJPWtGVmvIclfrvE
vJFjUk43VUJPyCTv2ay01yLTFZewkZusk97qJd41Rf4YMQlFyOxslRjfQedsM622Du1wW6sATa3G
rxkybmWpdgE53NlW1DzUerFPGqBQJJUyl7Oq+4yQ7HFhskUk7VeId+bUC7XkiMC/1Kmcq7LDieX0
w66e1DdZpGDnZu1TRCayZIOk6WbKfQnO2L4xQAWJbm8W5YBHkOZDs4b8qEwtVaL+plvs+hDN0eEb
84O9aO+ARa6094qeYwQcJmYL+67v93nGXL5Nrb1ehpexrwhWUy9jEu4GFd3ZmOxKQBEMBH17nB5A
JL3ACyXXPaNUokfCIlTbRyfT902XPYryVLT5PQ6b+gK61I2HwW8QPFPibKrovV8yLx6f+15Y56au
DRyMZvKapkiQQTlP0ECi+hKaQ0+ncNdbTvQRRjG6GDXOou+h1i9n8JyCBUZZKAF3lEQkatLzA1OQ
bCI0rkE0CGfH+FW9tvBo72RlkVE2c+/VAqlQJsf9c15kPTIBUCGZZc5uM9M8i2U51zklrl5ZxNYY
Zbmnno/oqLmBAfgormmNrccYsOVdAcnOkd8FfLpoI8shmfM5zoDaqDEngfTzmkG8SmpUPCpSI9HQ
heo7qN36uSUbxIsaQDFOSOxMISobSbXdBjoqkTtaWIWgYGkkIN00fEhkEdc+r0FERbb2qEWFMW6l
SMZzIIWzejEWkRh8PiyZjcSg6YpHIzpUhQVISSpwQDqhyjGfwc3aiBRmPVOKtDzxaklrz0rwR4zr
mKNNu/7MOFWBGSTgYxVID/bymM6fCEutbTPXU8AJVAZhG83BUIbSYd3VmA3Z7GXbhAwM8BvPstND
G7OmZ0TFeUBG7vTSVuSab4jy5gXAn3kxp2n8EtRTbswa3CPSTvgyITi3k8jnz9RwaHrlfN7NZYE4
qy1C28H1QhdU8s3KUwqVZkdo5uJ1UTix8wttkoH15C3sW5PF+py+c5CDes2iXb0Mso+8CbMnb6pp
tZtUL90wGM5WJRz+OppY36a+0Mn8nnDTlkIX/sDSw5drXXUZfPMMgYZsjUGDxF7AUiGb8WrzPsxR
5CcCz29inHMYbFs5lPCIgPNjiGQNrIjX+SI5X8AFHhjCCMyE6CJMtbPeJzVPrvKKbQFSriYIXCqc
4RiDrgPg/mPJZPmUxwNrMkUGax3jgF5Ydew0idhonMJld2/plfwaGlH/LQLuwpnadcs9ewgaEnvM
s3dwARQb02ouUalufavu2AgA7vZrfaKJzY3Y+CzkbEBrVGsjhGHRYUoz4ubY4BE4kBqXnBLKo5cu
xRQGJMY4wsTAVmwJqG3oeFSBQKmDYGx3NR6UsjEo18ua9ciAP6qSeMlgrQjiGEqGWAKyN+5ZoicI
953L1Jf4+RqvbgR75ib0IkXF2EhsRkfB0dp50Imuyzdz2zMBKK2S3LgM18WR1SDHCKZtWiVCvhMA
YIXj2fE4uDTyw9WURtVtbI0dp0VfX7hmZxn0HgXK/Q73uU477ekMcDWXfYu4lCN2IJmrMhvz4FY8
Ax5o9zBz+7Sn2QlHSXgSn7Nv7Epx8zZarRXW+GZ35fMwOMqdJE86dUBxzLTxXElWsYEr17mp4yT3
yrJYZ5Dtl1LHCgckZJ7awetQL/U+BJIBkO/YWxgKuzp3gev1D2FRvWIWWJ/UMeqCPE5afauhKrA2
Ep5IDIKqke26lCMVXlnjget6N0Q3j0yJ7OkcGgUCxznLzRMVMgKUWVpxpZpa4L8fuvqgVCU7ShC/
HnafCRhVVVSfmbow81wsrNgHnoIJoxPOMZlSW1XppShGerzaLDGRuvXZwukHuWIDv7QWbgwifstK
pXkkLL6a2fE2zkGEmJViycpOi6UPPilcuOBRSxCD159HtbJ3mjKoVzyoa+mx2EMw6krGTNES8wGM
hcLrNa3a8yT0dt+jrTmp6w6SI0Rx9vCzqEoNZVEYqnRdwFBmF+frZrWXd0PYozO1hv5dqYn8aEe6
4cQEAt0hyHTMYS9FmtfX46ns1fGCN4Puvtfk6cPKSnljoM6SaJhTA2xTaEfwtaU6oL2qvxtxG2Ed
aROs+CsBCc5MdJ7yaDpC32RcoqrRUG+rvgwP5lzeGbZRUfzkYXPPhkd9DenBnA2rbAzb0qTztCXh
UQPohUyuGW5VK3zS+/oxLcmCNbrwXhkUANUE1cOeQL9Q0tAz7tC5vFjfSgV0h6U94DhccGx+c4RU
njKNSVtmZQeVs5bWJn7VFCnyx6z5ZubJHZul6yCUL46R7cilpCylD5dIDgbikYNv4gU0ujXWcUZg
/CuzeOmEku3MzB4RqSXcSyWLsBLIql7QhvXPRhaiFBlFfqqtb2qpPzBJUjzRwGt0Mu0OANoMu7D0
csPatmkp+fFoPEHtWjVoenfPnOkOBtk+ZraayFdtUZCrGen7xPmnwIFUKRD1+tSTvXovSavpzSBe
HQwaOUAdxcnAk2RLEntj5nXRPO4h46qvYmZtzMvA3I7LYD3Gjblj5bpNe/k6M58HFG7fTrh5Qajk
H9gUQKeUcPOIqHd7uBu6kcz7ypDLD4N7peJUdrU+u5XTAf5eLXY2G83RGh+QsXQeaTbVBRWGvVP1
6VSn6nOxaB9th9AieWyFRXocIuBl0LwMOUvGBqKfBDOnLsd0l1Yz1JO3xVnhJrH1OMrOGYTjuCHI
mXctcAMdBFotKwxTEjaa3eiWzMaMsLwbmPINbQURt9rxVffIL2m1513eyXv65qdphp9vQcAExbLy
BTHJx8TDMHDVL1ZdYMYsmuvY97fCQQZEA30aF82LZfqFGNLhLp6z71E7NMwircsg14mfUqeRb5r7
sNXjc6pQ5Nm2tseKKe40hb5AcZrvmklBupRlcceA+DJR9W/MgV5ZjMaDaRgHlFGxW8eWs+tkbOHx
6LPT0V/6cqArqOCHkKXNmN7t7Pz7iMPTg2iItWCMoI3GSSE9akh/gtERZu5ppvSNycFxTchDMDU+
oYHbLtY0+fLQ3tdz+Vn1PdIyMVKilfkX6QKMt+Qv5LTPdo3wutRaMs/0ZNjEyIQ8gryR8zn14xgz
NZfD+j6UqzXUB7SBFIt6n49hS8pHvtLRrN6tW+1UztOrmWWBEypcOaZhYPLKK9N4adPm8oFVb+c1
k44ufW5ZHrHMCFaSSkmgsLVRhVGeS5CbrpPiO25tD/i07MpKzZUT23JAkMV1NpjlTC+IjiBHDs4J
aL96lvDJb1LJHu+nXoHbItPFRs68nxe8F3QGBLv3Xco3XGzeucupqqEVVjH401C9WmptQ1xI1Nfe
iEZfHmWwFEUYxhvHmZNbM4GKMmgmvFs2a9up+7Sb1ggWKW0fsIql33iRT0cINu+LJOJv+hLaN6IV
ftFzuyDYpz2p1/VIEm7Dqj7QFYk6FagcbMDUPYGMWqrxTNjtfCIHS9qjBnH1rDyJvvDQLu4U23mb
CE34ZOwhMZJiMeZo87kzFHQR43eVc7nO0peIPQxsRGM7TKmPfHg90cQ2U0sw0yBN18wnza2QjrR6
+qkm0b6Y+daUeRtrFPsM2WMNzzHIlGqrK6t2NNV2oyTxI6nU1PRxQntECYVVIOpa5tHdV9LWL0vq
RCfHSlzktcomRyjaUWFstHBJoHASU6knh6KWgxafb8fLehPR4cbKMrwatdTgRWzHDcjLx2XUPgYr
PkpJggHV8pMs9Rwkv1gzGam0foSGFwNPfYqBA96MsgKu0CEeo1I5qh1ZLNgGlhlgSbgyLh0OtYQv
yeyqrE51vwQIXzOq1t7wFedEDEXu61WWHlKBGHYDrmgL+vA6i/xZ0qYvtlh83eUWeXvJ0b5WCNGL
w4Cp77PJ1aBaB4BxHuIkfpwaNEZVAUW8XoJ5EkdRKGdEOx7uJFr5PjrG+njgxQhiivzp1eNAY2lo
lZvAhV4sthsJKqBNLDvHTFGRjy7Gc7t03DnjaG/syVAOrEOukpNvByxLWDTqb4LttjtYQj+nfJM9
+kbiB3KEn5DZeGaeoFa341fdsuyQuPUjZUmoUmL06KH52nTTprF0v1wl7cC4GfgC9nwsDQ0xXsUD
q4Y32rBcyzh+K+Xmmwy2ZZuLate3ZKCHN+jN1vRRc8ZEHul7ZHe269BhOni1VA3PsqA8o2wIlV3J
xxqtco9wlkQ3rkMSj9DAoRwaYlvL8rEL9dyvOk6HxWbUkJaIXCMJK20h7wxlP4I/aJPFR1KebNqq
lLeRLDqXtv8mn0hRyQyFTVc8HSZN070o1+1HK2W+PC5EM0ip1d4CXP3o2XYMABbXFecgkR1FkF7k
1pFSuG21vKLqv0+S05hOuzypZHfJdBqYrLzWXIXTkioc4IpJsjp/35zwykMD5ZKwwTrtqeS+Q+b3
ZcofydCM7x37w71hETeW3smmhD+/FM6NZdn3DUk5qaXdJhVzIBi7T6kKP0x3Firu4UGi1vAXoEWO
07813F9guZ3xCfrlBgUZQ+rOvEdg5y8dyiW59JipstSI0O45vNonznFZucgmYlSHhxV8x2NNhgng
U+0LV3zR8o1BNZWpW0ThC/7e/ZjZbBbV8B47a7KZJuVQh8tFUILocsTemRVJmH+FgGCZaMcbU15G
z+gpW3nV3EKsBu5ZeJptuHUPV98h9KVIxDEc86MGYQfXHehzK839pNACp+JdneIB+uCFAl8WKeC+
kFqvjJmut2XZuI5aM59hjSeLvLjl0SK3plwu9EJb02QpJ8pFdzuw5qtPaEDTOV6ZADPu6itfRCyD
Sai3Fz+PpHNR0dsnVvYZtuPZzJpncv549CDXDhE4ejCs3Mkp+VuIkTQ3nOtTQVGYP4NdCKBMGcyK
mKmZffwE0HavLYDEYiJRLogpP0Ytu7QjT5ls4uI2O4aP8dEB5wN99SW12OBXCjQZSC20GKHX8QrZ
KnK8rspmhv5GCLgJy2IeKe99apZntYcGp7T6UQ6Bn2caWoYh2jnFOL+act48x0s3eKPE8M9iKIS/
3vK7WfoGzX5XRDUjOihM6EDGbYMNpbXSg55/Zom46Yph68zEvQ3TdZXV2vL4UEKua9Tui1kn+0wZ
L0gr5sfRTuLXfijuZppVVOoQ34ZdOgAGgDN9tDu88FV/VyzfQnnZVnaOdkBBr2zdM7bztEj3ehHv
VmWMyr0otAbjBcO70po5nVsbus0YZB1nkja3bj7EwIZtwA8D/2B3N23FqxkxOXKFW9YDQYUpYiq1
D+L6OP2a7lwM8qnhjHdqiXHaPQYR6kwkHUXY32oFlCrtKe9DeAFkpgB4tspDB+c3WukCqT6KLe9s
OkAZzTlvRFt6keqcvbIyHFt4YFM6e4q2ZiC1p6QUe96yLvLhNlBQkkqDL9s5RST3Xmx73Rx9zC3k
vBIMclmybAEaxhmXhda1ZZafgnjxet3Y6xWvdCe9qG39HIHHQk9MsIy9GSBmurwgoy+CMA5GqJXb
yUwDevxNAzRkWZA0hRBAGnM+t0rMk4XQtU7DZxmZfaowWsnvKTfHPaQINBF4FvLkzWgg8+vStcvb
nTyEO/I6ttJC36DRWzQKawP12Dd6UJlL5xKixRQ3h0HIn5mrTe6WrRyhUY79Ar+xBuHabhdPEe0h
BxAjFnMjsvzNyPTnwZpB9iFmnZjtm8VxaGq/cHh5GXV0L7WFkNj/zISFyqA94qSav6uC1knM+hei
4m22cKGM6iI76cNiHJyic+dMfYiL4YZQKWDobUNHVbW7yYm7XZKCD9JKj1VjRHeOZn2xubNn3o+g
/NIbDf7xY0t5ygEZMXBlnELgxMGAOmr3GX2osny0FE5xkz6AC3uw29GPe5s9ee6cE8AMp1rukxsk
ScttOUzHSV0odcTn31R1v3AGKj+a6P4hVFMxjzMnJQQGEOxPQrXKQeCfFtwaorSM2zkVJrSxok8/
C5AQz/U0MkiNi9k6TUM1UAFGcwfkIWPVu/vDX7La9f5l50PNtyrvHJsZHuFmqFR/siQTGN6aeacU
G+R77ZsDix73JzNBqO95kV7qXJI+Gdvb16wv2wcb59yexWXbuWCk0+//+GP+V3f5f4GnrgmFv1de
PlTNGyuX/xO0GTSD9u8SzL/+23+KMBV4rbq1uo0xsK04g7+5l0kVwnxsynSPf4Vq/yXCVJQVfiDz
H8lk2+Pg5Ef+C2Ng/j8NxzP/PygmEcFr9v/Iu/zTfS1hX7EINwQF8KPwsolGbZj13grI+GI9/yEY
wuSqeGQq70nw1fSqpKmGZ+q4f7tKv3iSVrzAv27ff33gT7CEvMQLoEIOCBZZc+vB8dQeHqG9xE/x
XL3/+89Q4E786kPkn6y1LCcwJMrhHKT9ZaTE0DmbRgP/Xsh+Z3oXNljXWD021OdL3Gw7JvvkSvzh
G640319++k9nRGbiDYn1VApk+voyT3mtMEGGsam0uWuxntGzLV+Y0S/s2ik/FX/F1yNnDr+Xv7i2
//jVfnFx5Z8c6BoeI6eopTaQqALt0oN6GxgkP2HNPfbycDfW1tGiBW+kmizC5J/Igt9/7I+H43//
pvL6W//N+J7qdUgiT13SJ+2c2/4mu+2emRIUT3yZv2jnv/2Q9eL96qv9dNxJ6AK7dilFUAx0uzoU
UWf05uY2dCZqSgcrkv6n3+93d4/+49eJZ8ZT9ThNwWjarHWhZoEhxDlD6xPfZQY+ZLF4IF8ZyFwN
6IR53uz+cOP+eLj/60quf9LfrqS5SFOE+7BD56R4AOe60fKMBroaXgm2S5uq5Yrqxxp8W2Qqf/j9
1qfiV5d2vY//9qEo0CQMDfAIUhRECEsgXEyeNOhsl0wXmZWH5JCWQ/f+wy/505nDtn+26862A5aq
D/F3+vRxgge3Ec/NmUXT8sf78ndX86ezJhVNYjODqQOHjq3UrjlvSw006Hr7LJxoITGAMJKURHuU
/3jAQaL55fUECvHj9WT5RcIM7MeALbW1jZ+Ul+JcRufoIWYLThJnoKIatjYpkWXu8CHQM2+ym+KM
uG+CIrv5EMkRyZZQD8MpvcGC2D7B4JXehpO0ARwG80Q712/lTXnJ+p3mprvaM4yztHO27b7hf6bp
DToUdcpzVmfb6VnaDZsPGykf0AlIh36nHVizOCpU2m/dBf6ZfQYSuC1PdrfF5RQku9k3Auko5mDa
Ty4bGWSuXnNg6yzv4SwHhd8UKCQ+onNz0/pxfuj85sa5MFTZZFWxma75Rdrjvrlj9FfEJPa8J8/a
KfTswav98FjCAdwCUNwl9WeGIWpD2z2866wJiht0FbE7eTg/2dUee7/1/6N7jrrpx99EAWoaZtKs
BmCEkCtDGdOJgOsQ1JhDcsfGzVUEpLNBJRXDdmNSPP7wwev59P8/XEBkfvxgSRvrOp1kNejXx5dB
vwXirGFfyvyeuBFEv4Ki/jVm4AEAzxu66i6PVW8WyAT++IRbv34S4Kv/+Fek5sThqQ4isGlKtZKF
s7PtZ9sdnQRFJhlBNl6FNqNblo+C5Tuj1RB5oLGVUEobulinNOCa2zX3Ft/7pOOZal01lpl7zSMj
mHBwUHPVFxjbTehAzwvV4YAmOt7nRE3VqxoYV7mLcewW0yUaOomJkNopJ9JgEBesQ8AWs2FjQ+oL
n61VSyPPjyiFgim2o72hKRpjsvkbXoHbdmJX1TFfzUL9blIM4vsMl3QfcuvwGNk1rFfs6ZaV30SM
9qQkZ7MdkSzb+qEC0LFn8CNbKerBRO+JGzJuilK9pTtHofke2q9K988gzd++sn5ThmjOT+8szHMo
RFZsn4j9pH5xnPDdlmR3ivs7q+IKLrvOxGNunwnswn1hsA6R//AS+/WZDqDqxx+8j0LcwmkBhVzU
75Gm4JEBWa9RAiBtw4dxLLkVu0b705n+63em5vz04tIbe4qZbYiAbG6+moG1u+ImX9+am7K8IMJl
CXKJUBwxLvcty/rD9/xNAUtT9uMXXTTUBVMoiQDwFCHH/aZAXpJlmhuBQnaS6qgvxwEKZXn5wwP9
u2/609sLsAh0OaNh+h1AWsCYwTK4i/z1R03geKbSeWiyOwOOdGmqxyU8OMG//+RfV0Daz5gx9KzA
jiszOUDqOa56DbBZR/DmVAIoBfjntQz69x/1u6u6ApX+XhKUMnPEDoNtUM7yXSTkg21cdaCE5Bo8
2iaLKdJBKqzOavTHvnb9wX5xUP4cPj4tbVNoGnTkQXRoL9Zt68V2AMNGRF8pyjHmNBSzdUvunGfw
p4Dv/tMhrdq/+/CfTmkAtKaWxZR804DX2/FFVu1JRQRygSxDmRyx0Ur5CeQCE6i0O2FYOq6mqBzT
bN3cFKyJlnUkVotvlVaeNBWzbuppziqXT7ZS56vm3m736PTrdl+Wx5loIcVLm73Er6fspU7AXyB+
CfgiLYlKZWDjx0KcwCnrR/yygrE6HNWCVEZe3NsIPch40ZbjWL3r2V1FkRh5w+A1TkAmXCj7k+XD
MLamvYyXx+dUlGLPpKAjfGgNgE5fNHzg+VHoL4Z+6dWrMz1X+lenP+XFgzJgKPAG62vofKsNhjaQ
jb0MBBeHUe4p0/pHIw9oJk8ZfAZqEcmDRmBEPrk1icrmNd8wscqQcKinwZ5pRIaEyTFy0ETTbtOm
v6JhPWmrPkosN0qYMmqtg97RfBOIbsiCS4uHfYqAfCDsYahvpjkNQJk/IL5i1h/I8nKj28+aSZYe
8yBAmxko2ZbHvav0Y5IZ+8iJSe2aPhVmjJY9My8CId1q9pdUKJe5tR/17gYKeaBl5tXRinOh5R/d
fzF3Jst1K1mW/ZW0miMNcMAdwCAnt2/ZkxI5gYmihL7v8fW5oIiskm5QpGWMyiwGLwbvXaJzP37O
3mu7wdEOhzvDQoVbB3u6K+sAOKpPJHTAbMFwtbUx1t8BuWxcqpyUkLYiyr4h74ZEHAa3WMW34zSy
5liPaRJtkYnQNONm0ElLUCDoJz2IH6LS3jMEkAydAchawEXq8qX2fob+rmo3wEKQKKULCEXnoHWg
Y1dbPZfo4kkQyXu1Q/K3bQYMdFO2gqN1gLOyR4gFpnKi1asvHXTMXYFx0B+3Uh3KMDk6BbmoQbXL
kB6ULSPYMlwXwXLy2W4Csevq/D4ZsmscNrS70VwYOonqOeDRrTeU86255kz50KCbj0d0bfhOVzY0
0LSL7ohy+14wSfMzZvFTsbetdp+gZFHwXUcMCAvLHq6QJf4AMnDfFufS6pdMgpB0Eme+tFPIueNO
6OGh9627eLDO7ajue99+hZizmGJ0RbrY4Y3akEt2ahaxGm/KWKNulLed3p8EJrtsUvtex/JHv8LE
uqR5+V5akIhtQNkMBkbmTRIoTlMeozZeB+IZkwzf73Ab+AScUW7jDscbEIffLNJSCVtbTAg8Tf0r
KytRn/YyC2+IEP5sn/zbQnNRiBmjy7RDtO2+HPe4UXdOCbiXeWkYOCs5Hzd/ppG3bDxKKjUdMGJ8
vKBbf6kHLgGGtpeAzarNbu+YKa4g7+w3fOBoMok3vTJbyfuc4DloMKBeITtc5Ok9apeVT8GHAa8c
ebXgfpNmviqAnutkGesNk6CsWXcpaRHeDj7rwsc1l5L4kTgRM7GYad9DnT3rOtXOG5nQ+I3kpjcs
9siY71ID0MrskxJtaOt1K/DQubd+d1Nkd7HdLlwHzP1D2k/Lj2+B+MuxzLkoiWazC/kGfrxHU0ru
8tHDVSkeMv2ZHYb0YsY/Q7sGhb/o0FkO400ND8alZmXet9BxgQ9wPZcDY6IMhVXRECYjzBOV21Va
qvUtE7BPNt9fRfl7O+FlLWVY5NfKuNojgd4HbMK2Bgzd77cZ8kSLfvtVRVYDqL1lLG4rYZycLN3H
WXMS6KJTeBVViGu0uAnFuQuOPS+ZOCY6AgV68W2Amgvzb2stKhDjDa/ba1uim0fBXuv+Ii5t/F6I
gQFO+DGCQi/bBHziNbipCW9WXjIRxBZMn17ho51XjDJ/IOUydKdlapKhZ35PGDByBJCIr8ImINAM
LagP8wLrTIMN0qnIDWSdKppvWv9i4MvuxakAXC+08ZaIxpWAIi6q27jZJ8FeRNdzCotCKG7UvIXa
sCRn+pR/Aea2yQXGHXdG35fLEh4hY9xNxn++Il1n8JK1n6ql2zxnDVhy+8Fi97aGV5tFF6DbJ6+V
nEuE957W/KX/1j1BAwkstTY4N5+cyNjm2aRvE6Fuxibf+ogc6ngvG2w6Tz4AmXJ4ZrYi0xnIwlFa
tWvIysukqR+s1t84yTHykSZje0T4xiHr0NvjvSwHghfII6+qM/bLdRtr6OFacFreFj3dtRtn2DSI
emBmkioxG4wXAh544Iwrc6R9QLezB0aVMbMqOxImyngZKdI9kvQA42YXo5eOUvZVma0nhIOAm9ZG
5q/IAWLuP32yAtl/qZudy7rZq4zCqb1qL5NnrxaYYNWZzfuoI5LHbbdLnOGqDN1b0VpvhRY+IG0M
bP0seHCxn1yZVbnvVIlPeW/xmkejhtMaX24VP9aB9UWkNVbDBri+WGk4FBHcLGU2H6I7nzPJs6qJ
UvGHo6PlO1Pg/ki+tS5UG/bSyWcyNWpbJ0JQw9s4Ztq1lpTXRa/2ftGvghIWQNvujPHFyun2TfCl
yQdQzXAu7HYPEGwXIjFNUw3LlbctdQRr6ET0oF1FTyVOAjWfmPN7MAKLDl8V/0/ZiPt0fGyzu7KC
jud9tngYf1vlLnpeuS8YGphRcAhLtSKoizq9voUWR9OyOxKrCltg5SRk4fjM+Gv3MUWtQM21SIzm
phzd7edtRfMvrQ/74hAxjZ1n0QLQ9k7k1ixe5lEfr+sxN2hnjgTBTu2rmSSnhKk/5ffenO6bPTE9
R5kbrL/MfsvmFqGQDoFQANMbxy9j8jg10G0UbYU+fU3R/9DWPwh3sfQSalCnuUOTFx1MgG7C3fVy
38RXH28ffzvMXyIqbLREdtMnCiOfRW8s+GrS0cJw3hhLnEhdpI5Z4z8J3TwSbaJMjXSctvzk4/nr
j1+cT+KpNEKn6hjT0BAeDbEqM+eYF+631GqPQSkW2djB2PTX82N0o+RY8Vg1Qo4+ufj3O/ymfVG2
JJmhNEFQ8h50y3VVkIFVyhVoqhsvosef062ce1e9vMGL9PTxb/6lYrEvmidVrLm6MYxyb3CszRgW
Oc7NfK6fOycEUa36YB4//7tP96I4QMxBJIrumvtIlY+KtVkS51XINxG4R+k8pCFIKGToFuguDWE+
xqWj5Bz08aX+5WT/a8n8bQvpysxwzURIAndoyaVqO7VXowISzGUCVNoCGfms/pyv553dyr7YrUQ3
jQEiNJp147VBBEXkAB7nGuc7q7XatvpZl6SeI5rkcGICSVDsA5Sm+D8/vta/zKjMXy3K3y52xls1
IAMd0s85UxL3gkuD3Ap65dzPknvcNMYW7uiyp/SI+bP+zd+9WBjRFxlVb43OvnYLCvuv87dbek+1
sClwpqPBrVcZnCOygsh0/Ox+/+XRzlPf36sDNzQsSzLB3Q9tS8QJ7MfsiWikkCS7WfNNbLZBigkl
p7uKWv+QOdbt4H/tvealNaMbn360WQFa8T4bbv3lq1IXffCEnKVWtpyti0R88xCXIBs5hrrEBzJS
9OvHCo+o4cnPrv8vC4e6WLhKM2WK3BXuvhfRq8PoMVWweYC9sV45wLlEKFd5/gV24r/5fqmLpaqW
vg+mlzccVek2tPSVwJYEqoxQK+A29U0/0iwuvpb2Vtf8f2+t+oU3+u2dTpHhDr3malTsHXFv8hgx
LWv5gudl0cnso86w0mDX/eRd/ttdvVitWimSpIotbe/T+psXjJzvdEDXPrcCRaWjnUGDWBsrKb1/
/Ob/SurxkKf870O+1l8pXPMP/V8M1/8fbC1Bifp3gcfiW+Yn395+1MHv2o753/mHsMOdGVom6RQC
LAXb+ywD+EcOrwNeXjhE7doWAQJCSV7Ffwo7hPpPhWRTd6XhWDBbDb6Lfwo7hP6fYLrmbAoaE65O
i/J/qGI3/1jAuWl/HT3ML/v/W+aRdECk5z8PcsRA3fEv+dKpD8c80PDDT1FubephjLZ+gIxMTRlo
KDO2Nr/dmn/+/n9kbXqTh1lT/9f/mT/n33/P1rHLSyohugGGSQLxn8tdZhpx3WWZv4P5PSA3rz1O
XUG6R04fnUdyN0+8ud4nn/qf9eWMNOOuE2GBRMaB1fmraPrt6xO107cghP1dU0rtVCdxsDIyRf3D
P35yfX8um79+yoKiTlIAsDIe+sXymXWwQQslwt3YptHJnSz6t8hzsP7F8aYypLUIG6K2fv0TAL7+
8ePbe/Hz6E8NcsLlrAYiCIUn+uftlbEFrEQ68BKatoU0lJqbJp+0GxHUGtjaWWPiNIF1BROifM1M
p/5swbm41fwBwjTkLBaybc5/vxjzv93quO+k1yqj3OFh4CHHg3hsay18ibswXQVjOCH6rxAoAOdY
+WB1t2WayWbpg0gF1tDUxr2t2mHrGG3/tR/N5LNjz8X7/uvvE4LsBURvpjD0i02eDBCIffQ6dqUT
oEYnVA7SxaB2TtIN68bPtJuPH8hFFWPPP+gQOWFImw9Wt+TFC69VjdN0DalUGpm1NHSNlhRIrkw5
awxR1l2Ql9FdVMW0MgNvnTqigXzY2uNpyBkkrD/+a8TF5+dIi+SJXwuOQdQF4d9/vh9k8+Uw2L14
h6TWwnvOKDZfdLaoD6UwbKK2qiA6sRvnX8O2eFN849u6V7h+gU5HixZdFEMFT+ecKzg4mkOF9y8z
Q+vJx4S2r8ZgQD5e2CBih8ZwYDHQLjvlrC+nFNnRPg0cjOMCrOjG63LvbBup/vLxJZp/bnn2r0t0
oRrwlOfv8PILLKgOWZvCdAd834F9kOFOomQshsekgmoHL2t4yt0SQ8bYGi5BskW8KYk6O1XEDFLl
yGZPkGj92hlSu5maIblPZKu/DO6odmMXJfdRbBTPTi6J6anb6A3bYoNrsxHf2kkj03PImh76qECj
bNU1SKmasJ9zj/h5Xfpucv/x5f5Zpv/zam1kp4ZiibMvh2IabKPYgbG0A3NroV63YgxWZIZ8/CuX
Xw2vjaHzsaBsxd3OpvHna+NI+q0D6/zORrj8VaMHXngNk59qkj+cmCnUxz93uYj8+jk5J8zPCzfh
Tn/+nA3tP5gqfo64d/8c5+GBP2zA+zR0nxT773wPbAzzDssrA+ly/kt+W67SQdCcq+tk13e+f07c
bHiMFNCcSSvrQ2uGZMgZQXj38eVdLtLz5RnKIoDDcFmCxMXdRHvi6kmDqK+xGv+1iXoiYZEb8CVG
dDbMhR0o82l0h+I5bhI+ooqD5CcP9L07zMSDuoSoHMVO8ed1a72yo06PC/JEiKsFVgO1GvF0OAJi
S73zx9f7ztvDkyRKCk87ITu/OlG/3eSOZlODHh5OCx7oewu0wboJaVPkVBvkSDTN949/z/jzLPXr
ozAps+ABO9xjSqw/rw7GURSWbppDLSBCY2l1tiRUws4b2J5N3qVLHHzTjWH7kC81wBkrL3fC0ygq
7MgdlP9on0vhnjMvrF9bVbWvqSg6pny9Z276kARm7DLF88d/9LtPRCllkVXGl3a5c4tUxUoETrEb
sWBiaKQy8ewkO7q+VT58/FPvvfTKUXPpiKrYVRdFAiSLsi65JMqhyjsbojbObT30B3D+zsEy4+wY
mJ3affyj71yfyeOA903+mbJ/dcd/ewmmnq6yyLRsR0SMtbHNzDtDsgPMIz3t9PFPvfN9EaOE9pAf
MymVLx8//otkGot85zU9CZ7Y46ITUydn3Vklrc7GGPfCbBp/KVsiwXon9T954d+7Vn6ddCBwxdhH
zD/fv1af7F6zm2yXWj68AYZ1J2PEWdiGuftJP+q9V13RIpizl2z7X0pbCnQ1L5aYGtmzDkNm1gfi
UNmbHeChT76oMWjCxq4PWvnpI33nPhs2Xxn9Ykmpa128R6UTAz3sFd1tQpq2JkjIWb9jluQjJh6W
C6ItUYWKISEVBucoaiyqrY8f9Xuvsk3BaUsQxQCCLx41TmGv64AL7KyAFB5a2wx7IfqvQVnfpr5m
ENkpks9qunceLyumFFQYrtLtyxaZAy1DL2sWTx8nJ3g8MpoIyirTYBUqL9p8fIXzTfztwDSXM6QU
Cps0KAdLx+XiWXBCcuLeyaEo+e5VCFCsqz+tUt/5ETEfzAzqVQfRy0VVnLpmJac0YEXw8eSDHtPw
fWs+6LuPL+adOyfgSLM0WxZXdXnnYNR2WqH1mPVVaT3FYV3j5S9mMnhMvsMn78Y7n4ZgL+VMRbob
R5KLi6ryPu6GoYErxhVvoWeGYuXqVLSTctJjoJXajYfdnuBFTX37+Drfu5+EdrlyvlibFeDPBUCL
eKrNQLJtEittVXXWqxax6338I++8++ZsFZEIQu1/3cNdTS9hutjprtQkr+FE0TD5Q33wGwDAdVz2
xIm4/mfFyzubOd+6axEiTtKmeXmAmqxgCMbEA7bVZNZTFo/aDWKM8sFBr7OLVPrZFz73TS4/AOSo
ROfNnHFCyS5KFV8qI02Y5M3ioFTtiDueZVehFvzkY7AfWRjQYbSuCwqvcLwbZJpuDYsox4Tty6j8
WcBSue8jwSmgwne11YrGhJTdB6/SCqn9Y9n05pKyALafU7rm2gzKDh6NqB8oXIovHz+0d74AS6cY
kvPeqxuXCxYsgbrB45zvRAH8ltgUmAc25McvTWR0n8hK3/mteWFkYxA8K86ef76FtkDZM4Lf2fVK
8xlD9dOGZMwavBK9iP/1ZUmX1EHedWxndHb+/KlRL5sMAHCy+9XxqHV7wNHraCuIidHu45+aO18X
L4TF0Y42Ayu+QuV4seanoa9B4/H4uAafE3WjzJ5+gSq2RpXoL1mDj35lVRK0JrYsNh9kzOoNaVVy
X2s9uSkYoMUNSO/p1NhF+mhNg9GteSTEieVa/vrxXyvEv/61rEFU2rrQWfQuO7+kBdVyDGiIpH3m
HwvS576BpdFOBSJlLPcgpF5bPageGln6PZCLX04gMd36dlBeR5PlLwNDZ8yZM6BPbc4iedIyuldN
fVBh59z2eFy34MJgw4ECOaK7bD9ZtC80nnM5zQGTHX7Ox5xDCS8erlFMGgWrk+2kALKGW5Ckw+gX
fhRw3Cll+bnSEDyCcgl6sF/G65hE0/7j+2hw0/64kzQtqOfwwEmpu0Ly6C8WVSfLxyL0jXxnN5WT
LKOqJLGpz6zKQA1REBqhtdc2q9NiavonO4ptuZBVqK/kEIQ/RZw/DVWODIR2HGoLom/4GGa0YZyj
fxkrOIt6oI5Wk1x3WYUHEp4rbtOt1svXPgBAFXRHmjerqiZ+O/C/ZWPwqOz59TKHvZ+6W1Ap2aKE
PQCDMSP0Kj7qQACnGPCN24J2K3ZdGaytILsujOrkq2hbFyOZviic3BcBJpaY8l0WR7dj3x17252A
wyYr8j2fK7JOOne6HmliRMygFPNy8FFzLg3RO/upKp8cDcVRr8iEc0hFCAEcVvsm1JdmJNZNU8Jq
SNBppj9aiP3o67ZWHe0zGayl3T2bM9QDiDRJM5zGQGEWMfRtLOkO1LAkBtIJHXGAm6H3tb+2cK7X
MxFDjxpzyXDopTVy+gGT+2DpHtHeNwTQgKi3kI8MIMuD+gobvY/XWDuNMrizKmZbWZI9w8leDG3E
+uu9mnZ5O46Efkr3Ky2NVSH0DfH2ceO9EcjCTfQfyrHbBxCKCnvaGOW174tj51TPw0iDhaD41oMm
WfUx6DtAh4RzGRrAUd9bt9PIyGqIV1OHJLaRkACLLT6EvjjWuvzaqTdrsmaygLwmSmtTjW9WrgE1
ozUNGUQcVKH/cMhLF+YBDAYgGLGCs7dNKvQxZEzYkVyrrD6GkBCADThPhWGkC5cW79RXZ5HkRNnl
8cEoDcw4yGWTsFwDC3wQJURWPBWkpaAlzPC4lF6GNgo2ZdxxX8fumnyBR3/OELOjx7YC+p0WqK3i
fTpNm1oZ38GybaRG6oQxeACh4XzU6rGIa0bS1YC9oYTC7UPZhZhrqmg9pPWzxkzRHQadlDT9hTSv
K7J9OP0iJrRQ9VVHEhc4EUOZQb+qRdqets8yMOVpqs3tlLHNZuroN+o8u+ezHFOWMqJDWSWzjj/a
dO6j3SDdiqx7Z9BQjybZ2SWJZRXHQ4P2C61tGK5Ns3q24vw7s4hzVwTHrKhXDZZusuvSY2iHZxjD
gFzTfj0YKXDYIXgE636v9+mt4dbfJ6PcAsciTMMj78ZeFhXepIZv+3toxEdUcauii54i/WuGwAd5
5gx72o5h9+TW2U5zaxQlPKnQgsVfBj9rKJNeDghcy9+CTiGQq1YpFvlgCFd6V4Fl6MBjEqELVfqE
AnvnK2+POLXC95JUxw6YTmI2Zzy6j3BeV0MuHxLYiIsuk3PULV9KyX9DbCMM6iZZWxm74mJGFzRF
v891ZyUwtmQWcVP0ZPU2uJu4gUUZH8kDW7QObF0nKvtV13XFszkGTbpN8gCBZj3QdqRqLtpyU3nF
mZyzZ5Ep0sOjdWbBvIPFhcMUN4WKnFWJmCb1oeSroukhkyQLD71PwZwC7Ei8iBul7hMbWjioqCtI
Pq+IZ5Mnpy7XnOg3pe5+s7PuZFXtXVnnt3QzSfMm4aCz+l3U+AV/3oytHBazxDAbyYXyG5Ygbcae
x5z7YTK8pZrx4KJaAIewqQp4JmSTlGXHGxXnAJ8wwgOnCYvgVo/fjDxaOkU3C2x3dTvcjk2zKVL7
a8Sy6rkSkX/+nTiyapf7k7cybKR6wgzkFznZBKUIyyuwth6LqkoIHpfZBpkQEV1pXdYLE+3bmtC4
+sHvKiRzUvriGoAmf/NIQNYc1EH7dlv2Tf4qgyTSVjnkqlVjE6+AUp3swCmC4uTG9qNhNWS4tVwe
UYkusZIDfGkDmEFpeHD1tTy5DxNfe3MKz6RKiZLuh11Pd1Oc/dSNXKzq0Z6IzTXI/IvddlkoH/uX
107fdMhCexnpFv7f3L5KBGgH8peLBzlVb67HF2IWrg7EWJ+jVxhEPfKJ4o40k0DthVt359LRpnab
GGgovDmOwA/KZId4skgW0AK1hzIfw6+jKBFB5sSt7wI5aD+lqInadBsWQx18enOSYeI+AMP0gNfX
CaWLleVr4UB+XBZNITdNUSM816YIhUZLLMTCs7vmTEInC7xqve6bS4SwvoEuGiyHon+p80G+kjeV
g9OQ6fhcDVa4J/lMa9c0pGKIImaQIP5Ucp31dXRHAyVp6M93z5TR6XeQfcOecYt5StKkeHL9Dri+
bJuzylwIdrGIC55RH6B48u5rmw8+TQDIZdbkWhthOblaRJoxXNc9bodoSFwAioTDdaB4atdcJWGS
bwJdr1GWhfEKOIS1dEjgvNHKrD6FHOa+hCoeV3pF8oXToCLXTFTtGeihM7mlmcWC2DjPytIqdNvz
2qMp9tO++2oXkEZVqgXEism3qOrkxmsGc5cqk96MdO6tIf9mg/ck5qHQ7psurkiusc1dTZwrCXr5
YC5y6LhXaauDuPF1VBG1odjOqlK80r2qbwMzLhdjZ8UYNycE/6WKHg3N0AAE4qTQvWAN9PBh8mbm
eEiQLqO7KiP8F954FgHWU8bUr3PSnNZhTT7jMo8HrJmRckNsHC0QQM8oMdQ4c6CXHzDZhFnSQfNu
yDoikNJOaKY5I+JG6GDIxDnPbA3Cel+HMozpelkONGZScOLBkzMyy1gWxJyu4inxT+1UklFsB905
IA0PfGpIPIqvsPmQDjECQCp152haQkNnjxvP6KTz0vURdXvmtKsMsF0NgSgx9ilFICG2namhnwnO
DabFL9UwFtthCI0fYRlkPz1f+o8kROavU3nraTZUuYYiemu4aGu9woquh8krTnYWkh8Xp01oL2l+
5UupcE7ENs5TfIgsLmFfXJGirb+CNSOcA+zuoadGvgPY51MOaWLdJX22H4thOlidshduJTkR9YVB
7dh04odqU31JvYp6C67oRmbiS60DnttpWclcuhqayaUTrY/H2LZ6LDl+we3K86KlJintR6/X2i9W
TMfPz5Ts1pIAxnRDJ6XbDY0Yvzv2QPznNHCwjXsdWr5ddHA/UhREUEdHk8h4B6G1TK3hNvPc6Usb
CmMns0GsBrvtUIabGTDxthy0VyMaw22iiwDdb0euANTl46DH2bKseNdWVjcNq8z0ACzpPXkjy46k
2W2QhdHao8jeWZxrDxIU04MGprtalEBLJC+xKG5kZgbacgw6o13EqWdtiBaN2c3rCWys7Msu3HA0
dk9D6oJebieqaPKeH2ThUirxnOM9D4+QB2BQHUrqNH1T9K3uO8s0X+vs59DHTJtJLfnBmIrQoZBo
2v7UsEDOFhx5W5ssvoMNmTKYNCJLEt2+L43UPTbElS9sMqqQqINkbyiBSu+b6mr3usHRc+jzrjxg
JdK8hS319itJOcPZSBsFVCc44sZPdumAhTkzzHhjVmzUo2v3S4xg5ZbPtt3YmkDXPVlcqxTtakg6
bWOkykJz18w7CMfJlx5BCWFaTGruw7p1CZgBkLeJbdHscCCla178Il2UzfhDakV71obE2o/JWDxL
TiVbhtvRrShwB9WOXdwjHezXIP+Dt9HKpqeij5J1iRGzESK5bW3rqa6wPOhaT3g6XAN9EYgBL0+Q
e1TBbRxxpR6d1mcrsfDgOFh/U7NVszC6LxaDGANYjqbeY182YVZpk9ngN6zChyzNDOIzai2GhmD1
8MNUlR/aRkqx5l+QK+EPHQ8hSOCRWQSSmFWr1qmWs7NJV8Ce1GT4IHqbmDffHB6qnHx1GHgdNgz0
BLYorjSrM9yFjVp5XiEa536yc/DlzLegEyWqcB4Ce0hvYfwWAGmFFoTbvjFoVNS2+SMg1mRjJWat
rzLyEm6VIYNVkgalAZY996k03GIvJSUKdz85Wbq2G5k8v5p0/vcDDiea2pbsthDC3QorWpWcunGq
3wKPyLTlVEgfrwsGX8bhPZ06QFChgHYEKD71k+xnorXGVaEC+di5GWZYolX9U5eEZkIpJGCAuDnM
97pVhVrnmWpvO7+AFkdE416k4GaHHEbJ6DqkaKDiuSpGc3612+lYpVymBoIOKnSBLZLjApErlvmt
piWERSIh00yrPXZbE+Jar7BKj6VM73QK2bUlgwJpTlFORxasH4HpIvunWjmCHi93edRl37rB54W3
faJXtG7fNDChLIxKJ5+akzOnmZCsaftrRoIj4bsY+QrLfI1IdPiiVyTrRFNrfA1rRyNixX4y5vg3
J0ajzEABdHeg2yTBDTO5GTbKMiN5c6cmJMR+14MAzEBhhj2QBsPIzJNHiSB6oKYsCK6i8MQl1Mlf
4NjUW44s+/coKtJtRMT5GWk4Mb+d7LJNaXdYDckHuzPjfrrSipHWRe82zIRs9w4Bc31fIc1ocNAM
4OYIxV70UCn2vPs5Uffw65u+8p6GqKxvtT6PqmUIlptQWW4RQDYACSLC/hQqTJZV76/N+Cu7H6t4
BjX/wTJiSKR4StnQdJ0mguFn4dmv1d7gJh/0evrmBKJamHXjbAS5sTuDNIOl18MLXmiVXt1R4PxU
Wpq/dFPGOSSovrTeUD3blftKW6FbjjZroMH628fkPqeV8UJyUn5jsi6sMz+d7uy4edJ6z8ORqYW3
AREEGAHIu976YPwWqSAlwWhVv2orBCmtoMdauU161lXtriHglWuvTKsj3hrclHnibnyP4F3g8HuL
Q96ZftR2ZIONF545GpsUKOGXytH8/ZjSAjDTh2QMODcQyHHgXAlz3vKykwt9cP4GGmS31msbxnNt
N6g1GXNqTbG5ztIixOCvAGJQPK6MirSLyJlyqNCBA/y31jZD1dNWUNALspDEB5Fmc6FZnceorRZZ
1Ty5esdBxZTtQXd1oLzwRJ2lYYQEoOHic+k7eGC8LU09RmM6kdailVGA6bEALEoWLOxmHx5Zq6lz
lDTB0pjybktEj7adQhMgcZfa58ghw2uIZIH3MVNbO8PbmONsI9tE3wRtmH5pex++32ANa5H3D6U7
COb9hXxKCN86E/7Sr+u4j8++5rqYuHehlY2HBE/dXsBfuKpa6IBBnuM4KX1n0aQOJGGtqA8Th7zv
fWjqm0ZF9dIvQfK5LaEmlkVCH/cfXm9hBQf0Pi0gQfMl5LAKdI383KTpecMNGPQuzekqhSQfyZBd
0UhoQRAEnV25fQNAsZLtWvSlde3kpr03guS7UYfNE6AMa8eK3h08oqlg6hrx2mql/4qadg6FzgIk
MWb8RK8GziUw/Fs3VOFX0engKSW429Qxjw3JCytEg9VCSLc7aJ2RuTtgackut4ZiPRZmzbNLcHoR
WpP9tFw7xMAEuTSatkHLxDHUd7qogitXBXNAHpuurtHx0oK2PFQj1TQ5GN3GNqAo8MhAXBZaRQne
GAu3d8AawiRkc8BuA1VvUdbk5ISxXMsIQHjsQIvrhnFFTH2FuSSOliZC8bshTvxdEbIW9sRXrwuE
UkvXZu1RnGFWUZLmZxUPwzomdUHDLhhnG6Mpy42G1myjVeRwkzvV0mnro7g7j0kZ3tiqU0fa9dUc
hzDxnqpDZY/Exblmn18boSSTggpwp1HV7Z24xelF7N6mLn3/jry7ZsEP9ICjHQIJQ4Jv8C06uwQg
/ZJMB3oddQnQ2JtOSR6+6iPI46S0utt0iq66jAK/06Y3qyRfzE7jsxOSyCd6IX7mQReQ0pmNt5Mt
k42gW/rVDEftmOQ5+J9xaLH86ap99DpiMss8GFeBzAA/di+MhwvUxjo5m3F3rbU5eQKBABpbqGaJ
qbDfkcKEx1Y08W3RwYRNmIeSv2N8s5LCpK/nWe3B6ETIwbz0troICSyLBty6luc+9YaI1kkUfo9l
P53KmtHVMo8mGwMkc3Cra3A6T0H61lFbbRoEbntDFBFp8/AchWDNtXWKlQXtAhIly7S0XqwOgyGp
EdraM0QKyr/2jk6tnA00v3Hpj4ZCR0ISJmz58Rr14Kvjwy9vp9AIFlVgv8ZlQZ5dGxk7wu2th1Zy
5M3I6FsZ9M5pt8xhWaFKbLaPaHohNZwAqBmW4Fuh/5i77smIW5rSNrj4vh6aKxCn2WOaEbtlh7m3
6gqTWFFkUTR0RlApmAkfVOdtx7yv90TVo/Z2O6B0LXY3vRqu8qQcllrGyy1bt7hVfiq/60n5JKw+
O3WZXSxDUirBLQ7hwU09tYns2l7FKhTAMlXdnioPQOAYN/2yTTk/Eu860LoshjA+kmwZL30/+Dnp
DNvbVMMamODrxNuVHnSPERu9sGLYNGYgNno6QL1No11uZN26cBhpCM10FySV0GXDfr0T0pp+DlSk
J82zSXebPIDjZnNvqphO20TzJoWgt6oNO38zPYjPJjAzqgO+PDdwJEGjzMpviNYeEHeyOn7BsQ+/
1ioObRyUV43f0zZOhhcA0/jrI3tjVwwUelmNG31y9a3b9+lh6HJlQSpS3Q8GH0a21Py8e4wAq37B
uFy9yfJnVJE8KmWu74THtIDWW0rE2ETIXP7f7J3JjtxItqbf5e6ZIGmkkVzcXjh9DvcYFR7DhlBI
Ic40ztPT34+qLpQUqZJQiwa6gQayMrMgpdyDg9mxf6R2yxSyO9K5bh3TauxvZ5MuHaJg8UKbgdfs
g8TAcUkZJh7A3CDKdznLl1GogPJkcB8OLF5BOGe4Bovkgd119M2yoCg7JEQ3KFMKgYRjKTpGWt6k
VJvxzSJIYGBUKX27OYbermoDkChq49oujrisxnQUjvdWW6ZxrIny3aVZBW2A6PNmohuV8OVEPxEn
GZ4GlSU+2jXlbeu4SnVO6HVEnwAnDGPFGK2xj9qlGlfWVKf9RlYKvYVtTWTWGSFNeXyhClNkY07g
bRlqjGatBmpWOYJ8AjIuttikwM3T9DayHXKEQkbwaIbQsaYUVgcn21ZXc3pAPqqzcbjlhaTiidTe
oCJsmANeSuNjFk5b2dbpSPNFZ0yA1ZGx6eL4HswKcjgFYionxkHHSb83aMq1kLNBf1xBVkCaDdcB
TtOdkdCxhQ1YJ8V2prU8d3wDUa4vq/TsdPHnvpjpyrXidg/3FG+XhIdqlhWpoTrwROV1V4Pwgn02
WLf1oEgtqGvGz8gsH/Uei2mlj+aKcpBY29BYMT7Bk8d+ToH7Rumy+jagefis2B7vEq2fwNyJiVdA
oDuDutIzNeDmcyFJtSaP2QnFKs/N5L0MiQUh/vvVK8t8M3i47ynYwQKnpxkucOMqVPZT0dAM4FBE
uY6r7lEZ4OKZJXrCtJespsqaN6R+ti+97MgTmAKaOkvLYv1tSEffDU5gk/cAjp6JrtqJMuvOI/rk
YxnEE60SVvQK1h8S0FSTSFA1fQnLETQbx2tg2dw4vtZ6goY5afVrycRHXRq1bkwGaq9Kx9s3Vqj5
dSutY04hJDNsKx6BFICYXUXgYiSbs92Pzi1ZSHD3g8dTqAiDI4yqKLey4ZXlOGVuw2xs7+Yglrfj
JAi+JvDkzg7pjmQWs6+asbcY2lLRfU5h86jI8EaL0Gau4YPeinjx64fya4zAh1bhJq5vC3Nkw6Bp
4tAyNxwDcmzObNaQd27g0IknycIuDM2hUTul41fzTIK6qO87VnYTPJPmrg6J0+sHCiuNiwHGtE0J
EyBEGJcvS2tPyjHK8+G1DhCbJzHWdEP3xk3stJQPac1grVThJE+6K+oHo7aq67CrmbmzZJhD3HbE
eqy8Wasl7VXk7lNTUcSfQzXxZ9eyz8P15IbjWSKIWAt4ty9tlNCJWkXZLp0WQooc7eFm1rT6TgUp
Zv+gKD8lJKswTRQTZ0GYhE0VSbJt5KAn1Oi1Xbp25qWlZk4J2R7irD4lpHy/6blUnh/JMbntJ7pC
fX0uY3nK24IhgIjH5NS4LcKvtOrcaO2MsflES231renSuvUnoy+uzMRlYx4TEh5WWmEGtwWd1Gy9
nLhPOt1B1bl2KHvxjcEm0KTSna9TjJliZl38FtLo6V4xh8m9QdEs7Q4EPwZ+5xm97hOJUFyVsrBB
ihqt+qSFkXXxsrz9QjdJCVoYhEQyqxa5zMBS9do1er+mbZiv2yVafKItJ3tICWm9ZF5afbMsS3/l
JhPmbsZevRlMAuq7KCnLNWKV0PU92WbdqhEailB05u624UgHfp+ahJML86GkpPJ6inSRszPGZI6F
FMOcI/owoCL1lp4c3QIkX0fd4hDxwvGxmF2085XKsWxY37+XCEh8b8pEJ7qdJraXZhrJpo5TOruW
jIn4fihGfhICZW8ESsOzTYAD8IgXBftpdMZHFZiZvqO51jsm9TzTqCsp8DmHhUN9NLLPuHlIYI73
YaCH4c7JUczQThc1D31SpsbWyqlUyRP4/XWvRPYAV0lARkYdbuyT6V2LtQ4bRrdIXgiSgzwLZMPk
rQ+6RNTrpoFtZUOI0M/nk0FftRvkV87QZA+Vm7S7ksZIe9M6HRekmRouqYHylCoEuzTo0IK8oMUW
7nRJH0HFk0JddasyBN0gv2WmDdgS4TMwPCdoTytplDEG/VU1TkObuUioHk+yiz4mPaVvtkWEpKYo
7S3ohGyGjoSfaZyOhFR0ZLmj/LkGkOWPTxs0m/MiXnHbxR3PiT44j4oH08eqhSbb68oXWTCZeEkS
nh1sGltK6ZK9G0gUPYUzhW+GFiYnm7AJ6pexh/SbWgI8+UnEAWmTAlr2fokMQcExTuqB/uyRCugm
nfJ1G1O8swoDG8lK4/KvtQhi6h6FuIAIxAQ/0IjKYpE142dFneCnhBbnL0kfmA4QndA+Ly7sZ1uJ
6hOoJm5VMSm5jt1UOCvMLsNjrYv6qfIALFKjcC+cGeS1I8Jxhur3zqqWzAdV1kg2+UKDUGxYr1DQ
MI8H5iKgy8qw2yZRgnC4sU1fJxqU5ZWF9Jr3oM19orDQ2BD2gpxdGFNICGAZQB50BBSHu84Z9Gfq
N+Il0wIxOAgWT1bdJ9bFBaEnNbsS3IgqWSqnaj3jZqZEtPUxTg0x1U1wj9iOfRcwmNghjA4kBLvR
2cu87NZrCyzZRgCuuhQTt19m7jcAKB2qVEoYU3REK2xfRJXzEECFvmRmK79K2sxOURmawJDTwPKg
twjgW81y8lXGyRxanQrnCY5B5+XJ1CJZTMrZ6tZ2ZnufIkor0OV4PIFaWXETCkppMNKRmJzg+beJ
xyhMFyUu5Wj5HoxqeNTcONnraN1uBITBQxij48gGHly2heAcOTJ7mGyn+pR6btQcY7txvnLYGcht
71vejbjFjcJAMGv4FTTFZNairKaVjVKUrbJozfRncMTnbKLG/OCo0mwOpiOie7aiJfGhToPkIKcu
2deuE6JE4f3I/QGK4zXKeLRT2KtrdCjtbrJVulVlxqpLstMz7BSX0zHMqbgZGndi6IjCeaPDGCXb
7xqmDi3yt1IPlbmhqpjlns5QHuEqWd7vliyM6tpdHD/F1KTbRddoc8guCnNjpAPrPR/CH+pNw1Mm
PGDhwTPrB/JeBqioICHSY1mZCzYAsqTG8aTbQeh7hSrvi7gYYY4MAqwY6tmBiLM86SDO+s5Miuks
dbfmGmABuW2cQNmvaVZnMUfIiLqpEVx9Qai4SWOeteSzRByG6jyXrj+ZicxuonYkmJSmrYOulerg
KU0/tnPEvWCTK6XPDQbkdupGbO2Rv68pLWVtH/Q4uMlsyRoZk0IIjhAoFhG90sSFIyUhMAnCHjvU
ovua5/umGtPgPOBU3LSRTXBaaECWjczUfq5mLtJkxnl75fSqmchVosmSnB030I5TrmdYsxUPnNnb
wvL7Kel3pgnnui6I67ERF/BzRdA1KHC62V0lImUlKRwXlS+GLJwuJFF8GkuDd7GopXdDNH1PYwiv
flB59IVRfEN7a61qGJHGPir4BBh7F4WpaZT2J4une5c2Wh4ylyn7c8aGwpRszNW+DIdzkiOaOkGF
smW1Er9JYSEEZ3hI9rTOi32XjDYKJZtHpYehpW4C5gNhF/vFUmX2aOmtZG6s2aRsVyB1F1P2wKBF
ORNjDw9vm3hwlFHpmpE/OBkbJtOhecUxvruZqr5dDWWEKCJqGhxdyWjcglHddAYZpW6hGyuJYsKn
3wg3TDlqx64bmiPQBD+NHYmgoUkZyJmiUkbA3OlZ43uW/7uOwxGJfGps9KuE8sDgeg4MDDTaAMa2
GUcj1s4oD1TGmaWEaU8q6i6/i+L+I6v1v/VR/2ij/l+7d3X9OX9vfmvJxrLNXx9/y/+FfmzDQgT8
7w3Zp/dGtZH60Y39/b/4hx3b9P6ybKKlXIFvYZHWo9gc3pv2v//LdP7SMUUiZEW37fIPlKX/245N
Rxuma8Mk/BcjE+blxefZqK6N/vu/NKFj8F76HpAmOotr7T8xZPPbf5ZYuwaKXXAOvuRiIBZAXT+L
aRuwPo6OTrBqO17DKkntpYIyphfKXXOk0a/LvL43LMqBp550HN1sN60CzxbVa0VFdyD7fdUgqbE5
e+zstN+aNcVcygw7H8V4RFmjt0YwfRe3ROZ5TwFZ0UGJBRc6MUwopqMgopNPfYukrCQIsdfjT5MT
tzdaU22dlrxKz/nqVrR25SZKsiHbBnl7W8coDNvkNVyajdLAXJixbrwAWqFhIg7VR/d1CQZiyZ2l
3yOA3mEcoc0l4nQlrHVk0ZGcEUKpNbcSrt2XEZNwQbcW/dkrGuAsSCSM26i1MI11zTtb6+uEaTdN
AFMa6qUqrf9WjXLYZtTkQo+9JWl2A/ZKwGKZZUcgzbXtJK+I27u1FPXWQRGAekX5IOnP9dKsPOUE
PunNKrA9KrxPlh0e4ugyYp15TXSbtDkE4qtuSYIrh9D0s4mvCbyYUGAYltqnRdFI885qBH4FS3fu
ibOIfQrRIR7pyvXtan6WlKG22WjtdKfghC3ytRijK9EYaJO65qaIhzurN2+E5ZJpBDhqqDMRXMmK
WoSXGSp55ZXj0SMtzW/1AqlcUPgG8/eGMQz1DvnsW0gdsiWd/I6DyiZLsx1TOh0zMzHb2VnU+bXm
ke9d4352tPIBlPI+xJ4DxqUpIBUWXktzvmhjcKs58jg6brOeKn6zmwn4qHaqdlpm5ehRoQVXc95o
V7wrqw5bOp28at/k2XVGmqchlvqgWjww7WgPaY22lNOXvjLALGh0mC+aFV4hA3yo6hlRcVW9xdnI
CQ5d2zctIMGHpMdh3zsejTZiCi6xa1D6J6JwSzuZOJjTcOwATzewE4FPVXfsMx3acBZjtU5RPUrZ
3NZ18K0yxFl2JcgzMF2tyO4E2rghTcSk9Dzamr3jbL2pmbZaYI9+UnnnuJ7w4NHGbLfOMcrRebZT
dz05MJNt2etbDvjaXTH39+BCM85hgEAEa3yvKnpOAYHoZQwnusnYcLQIDWtXP9eZ96hr2dnJIrap
Sl/6Us3x2iKVD0yzWzOMvQydka6pC+03uigvaZfyNprqeiiJ69MsiszCLH4TSXc2lENzHM2nG4ie
vZecMwv4MKBs7tAmYCt5V7FPWaDiK4RF1OpVyAUBindWpKiYNsD6kC33q8jNvgwGsq0iBiCh0N1e
t0l3ZdTxo0RcBb+Z7/OK/LQh4hwfSv6zZPziFempx86+igJb35aUiZp1fnTGasUGWlEBb74V6B3N
Jka80GUFydqcfoFm91480p7WgcyFGcGpN7GZVZuSFyRq0aBoW897TQzauaoq+RIOp74T3lqAzERW
y3yc0IdsIVo6dcSfcgpPnPBBmH25F1R6naQmG/TLQGL1PDRwE2G0UFOHGnfYKyKAYTsZgfEMSf9g
d9OJOTPwrZH0LasI7euyJciRY3XxRXVUP3ZFJyFzRHKwtHEm7S1djd7AmTr3ijVdUzdiHs8puc2V
4Y57+ivTI0TVhgehvB087WoqSV3OvK+z039KkuFCUTPjZKTW+ai9x7L3NnGuo0IMg5uQgj1ENIiE
pqtGxcjEbPL4pEx8NbmCD6IntmkhIyZ7GHaNEvnZJAzJ0dzOj0PARDXsYeBvI7e7ThSaHENHfNIN
ZOZDIl51tntsUs1cl14h9+DbJwD650q25sqsev2d8gOKBglGRxjhJm9pYYLZQzQTaEwRwFwzRGfF
ws2FtEc5xbBOGiY1UTnbqS8ebCd7Set7RVt0wfgOJtXxHFn0Mfc4GeY0mz4F2WFWNet3B6t7maTZ
nLXQPBbDvJm74shwR22FQwwFSUecQAfbGrZdzLAUB2CxgzGXX/SU5XNKZXpOZXSjlWDAPXGIK8Sy
EWxbS4KxE94M+WczLdD6qw7eKp2uoeHk554Mgzhsl7iNSPhWa+9rz9jj8tgOrY6yc9Gt00LZRpKA
2dl3DMDLOL7Mdky0L/wFMaSHGPoyt2vIag07nAxg06b2fXLccV2F2ZVEF3MwZYHQguJLv+jJ3OwL
7CTsMVV3RpDyWEt2gy64kunwVTcqVDOej+nIr0lTOJeh/l432aPhBKg8sa1so5qHSdlZvpXf1aER
ZbxxH6TbqaW0u2AIbRphrKqx6vYRWksURl3vt91wb/X6yxjPW+XAtnqq/pzqGrXJBgvAIFK5bTAV
nz2PHaifh5fYCcqS8z25uFUTS869nGJGN4B1RC+1BQyZNvQHwnAU2vw8zvOTK4lwFUPLZFHm7FdU
Xm+KFvPlaCNOiIoxOaJOTt7iJOy31qwV/EYnsgEB0WdWATWK5PJ1bzoC5sM8Deke8Xv3FFvmdLGn
Sb1MXpGj/7U33tQ7VCDc2OES7FshBeJQ0OsPQrOeqK5qPiV6P/iz81SUS1oD1DOHYHSr4YCwhbA5
VvPUaTd21gJqD8ErWh8EXSUUfoiMfG1VdOt66jjq9C4W1fvQICoNDBfxk2ZjtZjsz0ni7WDG7EMO
lvtQhe0TOTnsZc594HS7dujFkxXiGLJr7SxCei1Cs0IYZrQYPyqD5vSG3TJLy/YAXbWd4ExGunwC
Fd5A6RwjTz90cAMqp1XDRCFlF9U+Dux17TTE1yGUdNQpTwaYDGp5M/tCkf0pCMBk4HjyClR5aLzt
hDhrm/UxbgEX23hqfMo9CyQzRzCI3gIx8TjctMLcRdBebM6odVC+ppTT6eTRJonDnqkAXDWqcKnW
4CiMsO4G5dhDaIpXUhhX3jSyt9aHIda3sWU9NjBRwkC9NCOMpiAXcfkELt0jVfeyTRYZ1xCX7POD
b2faOpGcXC3z3WyynTJPBWr32JtI3ehpqgn3ln2L6OVLZpZXGBfWJZpIv4cgKcEUFFophyLFPOj2
QVwecePtMrfxGbu2HfIPrW1dVJs1t7zQ0m1MBe06sOb7tKC/V/Wgz/lQ7QC1YD+kzjcZbB/pS7ev
uuGCVwzZ4sSG1k7ypiv4uW39LXTklaGznzXT/K3vh3MMlr2FUaaktoGfDg8iNoHQaYHo0UXM84Kv
e9QpS3gji5Ts4Bx39Vvd3GuULpaWXKdNsC7Fg1LZS1+GT4UydiVynh5rzqxlJ+zJB6fSr9FdrcEg
6rVKMuSXA9aKUo+3ZGDA+dTTN5W6z3bGVsXakMrqRTn1O06bKxvBRheoUxNnu8HsdlpMEWpKs0Jc
Ehs6fO0RCcZyOPZW/8JB3NPDHdm8TPM1LRjeSaTX3jy89pN5aoDdrftQzndq9K66zPahg7ZuRNtG
VJ8k2E0VAKFGBguZGuur2locBmF37gjFlsy66Zjmfu0h6bXL4s2szL1stHWZIsItAxxhREF6LtXU
ZcEfg+DgW5HyYDNNW6dJkuc3e+eqUjdK1He9Zm9ZP84SdMVJ3Vt7zDdzfS8a6oehj3uov5sMdfpK
q8yzHk/rtjYpIdfYTCp9aSx3ooM3vYwMaoHMnuI4O1sMqnZjXDmmc4mt6LEsIKXnkBDbyWgRuLBp
Uc2gDP2F5IVsgblRIUUdCU7ixpm+9CJau6QdziO4SwFlUY/eoSu8SysZXqq2O061vh1NOjA7od31
wnisymdnlKdRel94kpBftRRDhgrRqowCPJ9ZuBmi4Q1JtLdxsaCai6yyQN6yK0o6Z0fzOkn02yV3
J28mJAWNRH/ZDchenHcZI7Oou+kS49PhRBGhUociXB7L3nsZmZUStjK90E5Z4SABfhSO3JVaGrGK
xliaLEwoMeiL3gA4wYia3VXKHgi966KVYAvoRvsQzNSTSvnS9zcAvtdTSLCw5j54CJbTWjyTr7sy
WPbYM3DCdPCd3fyWys+Jrb3P4irW7FsybuVCWrHs4eyy0bJ3Z0W6PEbG5Cuo71np9iU3CHW2rWmT
Wq0/8O2iQLu2h3iTuu0R/mNDdO43z1AkHvYbVT6biYMcsdnnSXEFbDpeA5EhsQ9u0ESnq6YXRzZt
Tms0JLRxtE4T/jcG29joDkaME2iWXwu6cP2oQb2vKGEYMofKz6E5Z6W2i815E1bRvq7rVzJ1nmqg
PXp/x62NLHnj1tjqNLYGTAUHjTZku2YknTUWG8ExfRU3gwHAn7p+UAwbDWEp0uveXSGm/KYl7arE
WsRt0u/pKifuxWA1j/FLrB3cxwdjQKsTozQXmfspKKOXklK4pOm7U2hgeYOp7+cMbF0Uw5G658Cn
r/Zi5fOEOLef10Ikb+iRH5RGf2bRpp9hClLwOVXtmEwf+x4dvRlUBy2nlr3T6mcs1C95SusAA3xI
FQUmRGdIvuQcWnHAjNS1Aydu587tqDaTbwRT3+sNHTpG597WSQKJFKQl2FdzY+rdeYZCSC3KcwFS
5Qo7Im9UM9tEvlLDmjTYsdMqfNEky4DWUPvsuNFASzY9AaoZ553uTtk2BtYEpssrytvHAWYNnXVG
tTuXPA6eDCP8FFWowjkfowCrqIFNWYlDNjBtj+Bry83pV7VGsLVuBuXK7dB5CpJvKb2cfVRWd1nS
osE17wu3XEXS2xDtUpIOO2w8Vb2TQXqb1fM2yAgWnojCBwEJ03JbkzB6RrLLYaJK8Gm7FYRKP9Gb
vXCgUsXOQwzRvOGSUkcw4j2iATmhcM4f1XjbBimYDcKcU6xyBM2i1MAku6LAzFRiYfcG+h+c0jiY
acKkVFXZK5l4+UFqccMR7QvAsO9C+02Ik2Cin9E+n6hl33oNrkQ7/4byi7KynJIo3d2rSWEBqRKw
8tHsX/N4uARJcdAsJKb0gR1nsE8fJ8wq08XJxIm6HwvzitGU5HTWqnWNZTItMYVp1knarHCI5D51
BizVZsqI+xeDBoMdl7lGYVloBGx+CJbdSblbpzDiz8gEjc2Y9tnO42y9C1swmDHqBj/C4xcc4iRz
8o0+95lfu3O70nn7WD0C4szJgWkEngeUFT4NXJDljnnpgugN0TvWRuOqdwrqPPgxmujzwlYVjvYp
dlEoGWW6ITPbz2gbiwoadYfZ2NhRi15sCkBh2JaTXFmrNEhrn1g6nHFotrpwL43hCq0AFbzetC0N
bSkIpOVR2cWVYYjrhFENASw6mfjd8tJNbPVHLxb7Po+urOotk8Hj2Li3/dD7pMxtO9c8OnW36ruM
DCVi0uK+eQ282G+y/K1Oh2tEu1fZ9BJiplTI54QV3oxT+qwV5alMq73N0CaV7edefKTL9c7F/oaw
btXUGnC8NpwsldwKlNBl0xH4+lSNBMaVgOXWPG9skkpBFSxEbP3AwKgatljIq3AlRbjNwtbYZskU
n7SI8TSorrvAXOVzNp2DEYep6d3xWuImJ14+RA4+a+8Wc98suifIdiRUjboiS43qDdO77on9v1Rd
rW+o6F5TtQgXRfqu0OqXrMc9EGisu8o4aYkOF8k+heTJu0qahMQSmN2ZxsRjE8V3gSgxHusV9EmB
JAtZ38ro5oc5czx/6DBOjaQhFMYNUST4bxScGtFmhV/U1TM8FLYE07jHyFkzEWUXU8EszRUQRFYy
vnfeNiUSNw3hDiZUaU1aq0OgD4Q5eeUElJMI2MvU3ddxeitNAMWVy2G32zbKvVjh/Ggi+lj1aT5d
BTNh2mF0BhjyfC2PJBuD0ENOiUm8M3WGHFSEabchTvYQzYua2XIeQrS+SZw993jT/f9TYP9N+V48
tPX7e3v+XP6/AOc7gOn/Hs6/jrv3n7D85bf/A8vXSAH4awmcsJZkT0n6BJD9P8D8779EApNjm65O
PAohKf9C8w33L89eMsk8U9IYRTTrv9B8w/uLsYOICZIShWUxFf4ncP73rLp/5feQ+kjeIpE6JCiQ
3mORCfMzmD/bmRPC0yIJ09jUF1NXHW1GIY4ZldTliqeMdyAOEHLl5pTi9+slBSK1SVuNJ+dhNcV4
DPw4n1HmgaLiVO/z4euESkWi2SsfI70aoCtdWnVKer3f5hnV7v9/8trp8JV0Wh6Xf//gcdCIf3zw
lt/9z+fOcf8yhW5Jbuw/nzjip/6SwhBQQEBWJkTQDw+cSU8zmRYe4bAOWU4enM8/6SPT+Ot7PDAx
ofZCMJGA8yHA93eBvsun/BCPQrAuwbOwvChAicAk1pAv/WOkYeVmcWuT7nkhiWs6hky3z31kaW9F
A6ISiWK+SWU+rek/6kC7enFIxwhvIsWLNJIsSRc/XLLbfzzpPwb+Gj/Hdnz/PqRwSgMpk5A63+vn
76PhrgZ10ZyLZSYCdZ0CS8wSRe2eg8cRISLIsSq2c2K6G0y4ALD0gvlBm+Z/iMP5OZTp+xfhTbQd
bg4xJo6x/PoPCXQBEQ5B4XXGBcUuCHRIP2WKWWv/+5+X5eHj9Te4jzR1cyvp3rY/sHdTJrWgpUnz
ogVZyIFUpGs312d/RtnBKAJwMcr2CvnH7JvNPLyPZQ2rFdjOQSaLqSCts21ukIw75uQTwjSHBxef
zr7oPXOHZixbBzn19TLTxm1aAn0hw2ge87bMi1WTk35hsVNuQmGGuz/8ZD/nCS0X0ID8tAnfka5p
fadAf7yANk31aCos56IVyOw6bW3H9bUy4lNF2gGSPYyJxUqSnl4qxK/onUiXWFsg/vFYUQLXbYAt
tqbg9FA4qD/VFgxqP6r+AT8gg2ew08wJU/Ifwvj+ftuXb+1K4ZKvLfjXn2+7iUoczLJ1L5Epq722
4BBTWf0p+PiXn2LyfkseMALUPmQt5WOgJF4J94LCwvadxVRNoMD4h5gl4xe3gNQ5ATFMiJorP0Y6
hQJfhZmZ0VOfTfFdh9Q+3CFa6HsKlLLmrm6sSt8KN4kvU112igaqoT6TM12T6J1aRbUBLgF8rzKO
UGS2yFyhBZ7Q7/z+UfnF1aBwhd3XYiN16MX4+Zov8ppGYIK5oJWkdxi4bmWSg/SHpeVXrxrPIUnT
S7AygWQf3uihRG4etVpwcV1h7HvE01eVqZegH8DrCTHVC/naAHWWxLEUI3qetjIfvCotXmwT7Egr
bN1HxxxvJ1V8jaPG2yNQn2+TVgL1Rz161Q5o2OOUvO3Q8K4TzJRbkr2LtUpb/S6f5vFoJqb6Q4Dl
9y/+49DAm2Zarmub5FSTX/rx+hUU/MKRcv1Q7gw4l/hJZD29sQOlO9o1Cx8LTb8lklcgK0nrM6xU
hQIos+41juDHTocHtGOOn7+/rcvW8dPXQpGFXMFEskiUuq5/CIKyx5BzGIkfT6EJe4utHi2BRp8N
RZhUVtYC/M306nOTN93695/8sySCpWf5ZLLqHRPVD2n1Hz65FXMn4ygJn3I3P1GGIh8cLXmv4Q0h
PeH+fv9pf1vC+TTpMheyg7KXyw8vsz2oVIiet8zLODl6ypnX3SDwXnCOX5dVOa7MuBJ/2DiWQfDD
xSW83VlSPJfZQSyX4IftKVQMGx4ZDJeAELHrKC5pFhSce0xiN56dyHM2eLefRDfPO5uj5x/e2L8t
LEv+v7RM/nLoyP0Yz5oYSNbauGT9CpFPCZm9RroqkDikwx8urvWLqytR3ZAB6xIGbMnl13/4QSsS
cJFOxt5F6+tuXkVVI3dhYQxvfdVF+0oMJ2dwnb0xVG+uN093QWfQVTqCIYc0Eup5hXpDYmWNzddu
DOa9VlkvzFXgVdjqqUhNQTczzHWZlX5LLS++xq0NM10go0mkba5VHNRXdieeZsxvm9IDnJsm09oY
neZcxdCwm8mtISWwgmzMWW4sp7utiAs5oMqmglDF+edJcSZs9YV8wtwLVl/Ch9RYLg1rBicyJv0P
b94vrpljs3ktYaCu6XzM12schBF9OTqXwq49VAtQ53keAKZX+XwkzxLlXM7p4vevwS+eSI4vpNbr
S22F7po/36jEDvVSlNK7CKFAs3uiCg2E+XtssSO9v5Pth3OFqc21Kd2thu4PL8QvHkmXpYYRyuX1
RxL188e3tj6JFlHyRYuEDq1ltrelCO+MXKk/TIbGsh99ePdccxkQYOP4+/dA6R8eScAAsk6myLvI
eC5u3Q72VqCuWDeSKkAzsgeCFygkHVzI93RBKmU7TMffX+2/D8ocXzlxuozKDrGy9odBhXyuYdBs
pV0ylVvrul04wJK0q7TGkB04oj6acwZ4N8XTPhxbb9tFKto3ehX9IVP4F4stN922mWa85dz84b7j
LbBgdEvsiYjudxaj6crDLHmdTPZ9i89v8/sf/BfPNh0oQrDdoaFDKPTzfU6mwaIRhOg0wlTkqiQZ
epvg/TppYpJoZCeKiD359fef+bcBhR+LjAYmQnMJo/44Rw3ZUCMTH9wLR2YJzVB8rsfU/cOm9f2t
/PmxMoEY2ETIKNV5rD7uWk7v5bgm4yelAa2qGXFPm4rpMAxSQiTXDR4WbzyG9IM+8P/oJDZM7VjG
XktlaGdtem0o//So/+04tmyhNjuktZxTOST+fLUznX4tUzWMFiDRG2lM/YlghnltpEG2b+2JUkUh
JvBxfIxV7A5HeA0Csdpo+sNt/8Xzju2QTcC1POYJ6+PIrJRB64JS8ZODroslO2r3nir7G46twSuw
Tr+JR6fYKRLs93aUp8eiRxSOk7zd/f5h+PtYAwrEjGHTqcND8TGtNxmFbo5BFT/ZiKXUeiKE5lNl
hByFmywaFYw13ttVnYfRU+t2SvxhQ/ye9//zY2JxICXDm6RNLsP3BNwfVh9UWlXYe33/FKQkkCHY
F5tBKRKV0Bb5TKfDftACcN+YzrMgnYsdoTjVg4t94ykJrPHUjQDOtvTKm9Qyw4du0ilzbLP62GBB
W/dFk98SttGsKQcnwk8GzqrH77uvMhOlQW4bu8TroFZSnYqxrCYQwEjlH7aSvy8pFlA4OB3gx/JK
fHgTDFLBEBTo+RNu0XFd1plJm6YJAVR5/a4ZqfT+/S39+/vNwZpBVRimwyH8+7P3wyW162z+H+7O
YzludNvSr3KiJz3CCXgzuBOYTKahJzMlTRCUIbz3ePr+QFXfq0zyMkN31h1VwTqnVBIyYX7sf++1
vtWU0FKPJKkyLiWBY62gNrnwhnq/HTMoymAR8HwvO8ulMflnKaNX2O1nSymOkz6ZNnPurZxZMjXC
PHoKsXWAKYgMFlHQ3GbaEKyrqMFKJ4s/kKZGG7PN0lVuNtFB1hT/wmd7//Zkh27IS8uJ3c+7KqvA
vd4yxEiOchQQ0xcUiVvUhXIvllAgPj/Z758fjBfUydQJHA0bxelZqJWuHOnT58cZxMIdNoHyezcx
JDSzcliHjRndS3LbrQgANi6tsO9XM5UoAd4ePDjLa/OslhxMzWxmBCaw2Qz5MdBYIBRjXHJW9Um2
x6H4HvuS4lA5Fj9bFDTM8JgwBYie/voGXzZrEHKNpaMsissN+ccNVw1aqPaqlh+hrpEF3/uZresF
Pg0LCKRY5hdO+Vvxc7pmLDsxWn2yuvQazzHcmkyCPHK9/BihRjy2aJIxOontrlUawuNNo7+vJGaB
fca4JpRjeisjs1UxRveK+nO+wprPziZkd5yHmbCNypHKJh4Uguej4LoxZQSGuq6ttYyQ4DjzRcRA
3bhT9LK+L0GLX/g+72sAVnFOHYEvFiE25zv5oEhFX8qa8NiMQ/qEy7deiSp5fH1VI8SSm5ps6di8
VHG9L/voGtCYVziP/LTOKo+sMM0o9NP4yMuSpNJUMrb4lsR1rH1j6l2LeQ2LKp52MR7RmziHpvL5
g/N+lcJTQJPQ5AW49H7P7t4G29xgxVl65P3YIkmCZDKEwKI+P8r7lYCjMIjg5mR8yAzi9NbEHmRg
WjeSoyoubL5wxOUbl8ZaVvX6wjv9w0NRuZKD+sZqPl8JQmbJQ5emR5ggGZJRv3KhQT3HMMkuHOmD
2kpnb45LAgOFRdV+9q2sSNDJWU2y4xAExkqiN7ASuqq5MgYFDCTwxXXXdF9ApJgIJ6f2rkvGiTnj
EHq1rkaelVvDhS30+6upywoNA8jVCsXVefBUxNyyVuOMT+Q31jqjh8fAXbi0UX//pDCWNHREahZ2
RXVxr/y50CAckaZSGrJjb5bRvjd6oM8mVIWmCLMrC+SOK4yo3P/yFiLTgrmFpdM7R0J1nttQc1Ol
IJamowA0rdMQXPRNAsksaNqHz4/0fivGofDfUDTjCkGJt7xs/lhIRTEwWzEp5mOXYdFDQtV7dFNp
fwcILIM5wNs5A9IJIXzs8VoGdGbUbPP5h3h3JZkmspLzUGIGkd99BnmpS01flY+DIcdIvhdiVE7m
/edHeXclmdTIy/cEzS/JjEdOvyltoCoXBaU89nIdbYRG0vYiFlRXkfR5hVHdv2qrMr7w3JwWYlSY
YAM5r6SWLP1j8fz0JrAD6w5I53Og6XsJSGAzoDPNQukQ5dnr519QPj2Pvw9mYqkyLYMLyuc+/YaT
OrWZhF/4OZupyBD8aaUt6HWy1i0iJtvCmlB1tqTsMtr1rFpSb4Osyb3EELQNL5l+N+tNAGgcrRQ4
jMmRwp6EtqxFV2pGiYcKrn+QjBS0VRPFxKhO5rrCn+jgfhovvCve0kL+64XLdzGXBAre7HREVH6e
rTcRj5wAUrQ7TKWQbTMhEbyAe+TaT6sM7gFcP4yrvaMIVQbThC6JIqNU60F32Soz4ENryJFHQkDp
5WaMmUDnHZogZj6IpDytO4a4N9zS5hb0hum1zZA8ChSwnllVhjuraMfQ6wo7ZhivI27DdZX7yhE9
XIVESI1/4PdHeNKOVUGjy0i2KnyinQlaBTKGJnkR8LDVWA2Gq0v0FT+/zO+uMmcG59tyay1VsHq2
IkEOk6bKNLoDwCsgoXqrYI/iUJ8f5azWXi4AVR43LftpkUGOcvaylv0wA07si4epJ84FDhXUxzFX
XZI9+y8gcHp0LZG2qlCBoRmGT2S2gEuh1iwm1SLdN3C9V+AlW3dSjEtZM+/PgUqbmDqCGxfpwHkM
Hzbcesr0gQ+HQcZWkS05DLysCw/v2wNzehNyGBI2wN/y2mPOdPpA5XHYSFGniQdzCLANsYa5at/V
doft4pZRNd9VAo/pAdItHc5L9U2UBRNZD66SlJA3e9bAdvqliZGs05IbxgzDhet02jRcLhPts6XF
oEnkgFAMn35ENYzwC5qCdEhijRwOFgcgagNeJEnrHa3LoWRXWrjuhOCn2fCYfH6XnBYgv49OMcVg
jMH3Mns6PXrpF6FQQNI+pCZuhM7AFh4F9CgzMs0vXIx3Kyn9KmpWXWRBJcjFOFu+/bac6zLNlQOb
iWyldpLvUsai/y/l4BrX03zhxJ4N9t++G1toijiFnzRwzg6oMPUdedMrtOh99SsuKGUj1kp5a0kL
LZUuAkHp2bwM9pWNIMzq4szyEXEmyV2SIFD8/Ex/9PXpKaCsUSkqeVGenulQTISIk6McgCFPLg1w
zQa6o9lK0qpu3qHV/Px4H1xZ7nja3zAa+MtansA/6gKZVPgAM7tyYIH3d9SF3EPFKN2ohphdOtOn
G9rfZ3oZwYksOArV3NljhlTQzPqOe7hrCuN2pjHs9oNwrw+B7s3qYNyEsBiPogGMSElT6aqyatlh
lzrRqKmf5IKrEH9X8GsBqhU0KXMw8lx6IX34GXnGECQi90B2cno+dCi15eyr0mHAGgtSMx+vB/Ao
QBJhWZvMeqG2ED5R9HN89/mVWM706SKEpIrQSPAAiKiYGJ0eWWDHFKi5JbHWyfJqSKDEoemsN399
FBoYIsUgUcY0Fpb74Y/rrRmzmsyRABekDSU7NmmgNmGaXLjUH3wXbt9FrMEcWWfAdnoU3NCxFQY4
bBp6lZ5a5E81IvgLB/ng1lWp1036MHS/6IKdHkQi4B5zEYptSYfQH5Aqf6V2Rb5D4yze//1ZM1VE
NuTB0thWzq7NlCAJUmYO1eakCQPfwWUNVfXCG/+De4+eLdeFu49h5fmkgq1XqHf1qB4iCp31DGVt
nRWxdj9g6tpNRTnuC0j1a6W2xAunEpMBJ+vs7iNq0KQqp6GIsuPsvo8LvY17RVcPUjdaIRnKwuR7
cdYGL2nKXQ/kIRcUR5DKeBdFffxcw6F/oHNVbfUsMn9QElfXpG5ZRykMYODPveS/CHkj3AeKVt62
JTYjoFTGqoWAh0i7MiLfyckz+p5NYaw5oiYmL3M75ZKnQ6UyHTnR6QswrS1J+5YD3JF9zEtgkBDI
x6VZv0iaQgtSiDRzlxNV6JFXlmO61NiOTh1af+wv5ViDiG+1H37kG9+tqq8Vu5kB05Bg1k7KPgwj
2VFyWpkuWcRl4UlGo1e7Grl66kRmLb6Ad4MSQyqp5o1g36+iOMP6l0hFlbpBmEBvVNvoEUV8CTbX
KPw7X2muwyKBTgFgJRc3dasaP4hhYwATlc3gUTAO0TqeA1rGsUTYIZ7+It5ZWjJgP7Oifnb0XGr3
SeWTFYPaFf30KObG14loWcBStWyiyY5A80Xw2QBppn2zxEiPSuNWgKRuKiqxdVkPlDAgO5GEd4ZW
H9vEpAdVMQEPV0O12Pm00c9f5gx1UMt4LNjkg8z585VJ+dmPLc0uyjoW3wbnV8UIL1qlJbAEQJXD
SPoQiCaFRhbxCTYMUFC6+BX8x57Tj+49yXu4PIL+anUpTGklLm6XLcqGVVXKNn2Q1zAmM4ioSlbi
GhkJchFtvDjds4zFPXfZl7TPYLJJHWqltvtijticY3nUJFtTauNnEqbzXsHIxZS5NFpqM+DZGIla
qCwkLk3hTSWhxMGRoVVYcFV/3kDTLxlHw/u9q8EUGdOoyldwpPB1qeRjZHY21hPqYkGGTJcF0jYN
FFCMI7HmiBJiaOp2itPjq8z9yB5Zai08+tKCLhCgBBAAUDavA8iS2pUi8Ee2SEro0Szr5MEPZzIH
6jhS920gQgWHImMkrqqP5q3cLjYuyQi/SFlGRsNo9voqwMnYObSvG42kqrl4/XwlO90dv72DedMj
BWB6Bo3jvDcmkBTZ08ZERse75XksYDPYFnkECPu5+Yn78AOvw8m1+vywH5TY4Cd56dPsUE1mZWdv
hNRoSpACmn/QzUG7riK/OlrA6FDuavVrVWt4b/AYewGDPLccOuyiqepfBZms3sOkzz3ZLBEhVOz9
eCTNbVIo0YU34/mZYZbIKm4wuVR13r7ne42u9mWlIGThkGh9dJMETeqZfWxgJG/gISWq9EA5cqnh
/NFByYFjPSavWqW7d/oOI8kaEVaX9VS7RuzEQEucIsAwJYbeZK2MPv/5+XU4X+aXL0lXkBnlchG0
c6lRX8rdtIA3Dv5crWuTnf0YTwG6J6m+Qgp04YUmn3aCkY4vlQavMuZ/tD1pLJ5+vUrNdeD5Wn8Y
5n5YqfrcAufQxduwiPqrmDeD02hN5ilWVLvge/2rkD2e49d4yOIyrsC2jbpjhKnl8cErL2fU6AhF
Fi88KkCSvjG5czdNF96GH1wURAtL9fI2VDuXLajkGFmhhtUnwZ286omiuZNCWeJhz6Uruep8LxzA
4P31lUHRrhh0XRkjo4E+PVV0Xoa0rfLhYFV1dTWZgnDVo/CzUZ0CCGj77ELh/8GdsGgIqTgX9Ytx
HvfYJ7j9lbAZD3h/HqJYho2bBBpmJWsbgKC9cLTl0/9ZXnAjEKVs0oBadvFs8c6+HVyvgQ7VeMB9
03lhGAaObhEI9tfnkO9DM4nqnebfeTRtryDLTsZqweNUGDe1Kdu2g/7A66DdsUW/9PB+cAppwXGt
LPJokbWd3d2UazASII4c5rjOHHQmIyyyvN5MQvmTxlNx4Wn64BzSJENPQ5VG4+9cvViMOJHgYU6H
wQSxgkS5AEkQSM9/fQ6X7Fu+F92QZYB+eqVyHfhZnmnTQWy1Fy3t7iy5/xVM4y9jBMDw+bHOBJlv
6wPSXoXlaInBfCfvDULTAKdWz4fMmDoXwx55Ewa5XCSAqOvJKMMrIomgmZp9tOn7CLsueWguhCHc
leR5QHskWCSnRvj8c53vLGi4WaxWtBIJc+VNedYTsyL8cvkkdQch6PtVaWJSbAXcgGLBK//zQ71r
PyzHggm6SDFFkcnj2S6GkZwWRb7ZHTpKcBupNjlioR/vh1IvPaUpkCooIwpQqw8c0YI3PapNufbn
MiWJkpCl/8nHYV2gU88YiBno6eXHto1AUQ17+gFCtZllXr0INIabbCG9TTO9pwYnN9J7lHqyT1pE
1s2V20mY+aMuHy5Ipt61ut/ODsSu5Y5fioezswO1PguMVqA9jL56J/Y4LLSRUtZChuDq8gyIPszy
tTilpl1mUX8zgsBaA0Gllp0G0anL2jNm8v0sJrgktCTybTOnpqeVmnDTNXm6nVM5W6Uy/TSEfzgW
wzCx27QYLgiEzvd2yxdhYaelgHWKUc/Z/qqzsr4XEIEe5BSeSVFYCt5etlhh2JIaEFq+kzJC2KkQ
Oz+/ospHNzO2jGWd4t1CP/D0ioq9Ap3cLPoDS0fpsq+bnxClUh6PBuiPPrbcpla11aBV07qRx2Q9
ZdbXKPbl+24uy2NBZponUBIS/CBGxHFogm0lkubVA6NuE0gvXgSLO1dTG1JNQnWlV73vFFhp7dkK
i2czJfYp42Fj6hTVthTW0JBQHNqKEc6QitTBaespvRNkuQGZMk0X6rr3y6aKIEtmoM/8iyzlMzFJ
ErbIZYcIGIo5xatZKQY2npF24fq+P8sg3tkfM/lGi8MW+vQsT3UBAiXS50MAKwdrNPAOxEf5pmoH
4cKS8cEXkpeptswYbynhz1YnUUdfoLWieOjQca6bua9WqZn5F96lH30hjWp4EWuzPL/R9P5oFAUM
ZdmJJ9IBwQt2e1xP9lxad2Ymdd7nd+j71yj6aNS3pONRh1Cbnp46ELoYQM2K7nsvXYlwpxyiye+x
lW7BA6oXTt7755DRtoQgDBkmDb53SzudXan2G+UA+siwhWASnYz0rGtRWrLq2li8mkgnPKbifKnH
8sHXRI6Hhhp5JIP18xMKZbxjDx8qB2sIjKcmUF+kUBR/ChHcPIDgw4WV/IPrR1GC0JhJK41786w4
acjxa0sy6Q5iJkquWEfGGnd3RjKE3j1/fgG5I7hEp+WdStmFx07lrqBLdnYJJX0M6ikmdCo0g11T
lbnpRXUb7FvYIxZ+ENV4GuO2SRwVTMNjAeIDuIjUQ3WYyW/YWnAPXpOC6Eyna1WKXvZAmkJ/wCRD
wBpBx7KvF+OvtGuD59rAoAG3VKolV1EXtmAMtZ/eeEZ+YlWbZKK0+QiYKogKopsjPR9iD/ieMPMS
hXFKFGanbo0hMR6QP/LukkvLbpg0Hto2QqY4BQXdXkpVJOnCVdkYxYMBiRGLewR0CbZs/1AOaYGr
fuDE4xuN88bV51D+ohcSodXGOElfQrV6GLQxqW1NJqMUwZCQfo3VJO7WJlaDFnCgBhQF5iwa+jLi
swVjI2xkbK81adFtBK/IYDvcie29FiPFp+cy9fKVyivsCQqD9pNxtHA3jBnYINMo/eeJuFNCUGSR
OJkKwdZWBLQDIo5oHkphEUSRVhPMbdeI+wHN09OSeOWkrWpXBI8zZYi0jlZKQsvVSfRhvJ8qkcac
Nkfl0sMJEgg2rYScsUi+St0kfGd1oAGHDaxkPU3hxicz675c6kNjQzgOR5ukuewb+qCFskPfk/iY
aRa+5khAn+pKxZQL6QXGE1RiE0VQPTfPtG8HlO9Ipx5FcQx2rRCk63oK2sdGNOdvkiEMkKfDXII2
kao1TTd1mPU1WWhVDPl6glSsN9gyAb5HlX+rDRbEFdo34Y0QLwbgz+/7D9YSvDPoKZjT8n4/n2dI
9J5LHDTzIYex0hp6Sc54Yq7aUBFWE8+ZzeBKcg0xvvBov38BaHTvF1UtLiaRnfzpgllFGtkl5Ekf
qhG9KVE1OjXiRW/E+/VqsbvSeF0mokjbzp7pUp19KCytcKA8a7eqpTdreSgEx9TIW880kp4/P5vv
FyyOR/2LzXPZwC0s2j8nE0Phh0Zk9sKhNNEt+0U02n2j3DSYDFefH+mDmptDMe7C8ASgnnf26aEk
H3PoWBvCIWqMcBda0uxJdDRd0WgZ7VSK4AaxFTzELXTWVm3z1wA4vmtpgwLzqhQu2dJO1ZbLLmj5
OIbFw40uBrvQ6cdh0keuzCALh3omYrENyapqYG1s8QQYNkHBFVxAMlVnNdC2NUGljsnd7bQzkMnP
T8xHNxbCT97C7DKZ25wVMRLQryiQg+AIDyVxO3WmUel3/oWjfHCheQez6UEBhBPi3AZGl7qOBqPV
DzKUd8K3UnJ3J1lek6I9Xv31F4IPoIo4wHBevDP8gfufhMLvrEOcdupGDnJizENE558f5Uxc9XYB
9aWNoqOYY7q5eNf/vHUza0jMPsHRo8qAqMQuanZkojQrluDJky0GF+T0yt4cDGRGFrPm6uEkXBgf
nun+3z7EohhRFzE4FZsun36IuKqTRAnq8OiTKNauAUv6e3Y5U7bKIrUgKlFZXpOyn0HNI2vhecZI
W255CsxnYgixiHx+UpZF6LQkWIwu2E4w6MuLt+r041RJBYmT6JFjYNSzDNGP4JmVPJda4YaCHylA
JrtW3DZVYAV/fWiGdLzLQVEvhvRza3wgm+MIgNw8ALMA8sjMykGqvmQMZl+TRvk1Fqrgff5tl67I
6beFfG0teAAcFLwKzrZ3UB1FfV7c6RW5Ob9SpMCLs6GpDqGaCigYSLJQGCGQTeHoWiQnEGtQiV1Y
Qd8/vtiX0S6ifEXAiGDy9JTrRWdFUStjDxbV0FXbuNmqAu6Dz7/qB02b08OcdYhmQEp0ZThMZZVM
qnQD3CVLx86oZOnOELL0NhnN+jlL0cHKfTu77FgMqI1ReFPWOsa/bqrgx8fmhS3YmXZ1eQJYSXk1
MnSGDILp6/T7d40PRDEShYMg68WK/wxIncj0JQvDcp/qUOESLEluFGW1kwdghagJx2+CXI14kePY
lYIhuLD5/Ohk0fZe1jlUniIz8dPPVFeWPwf9uFhclGGdYEnx/KXOFdIphonYM3LJpX7dmsMvFMTW
banC8qZOZM0fVeCqJgFSrWUOf70wsn97mwLxzrVYvE4/VuEHss6EiTFQrxDm3laZW2LFu/BUvPX3
zx4Ldo5LscLGAJHJ2SIQQhbUx6jERyAQlC5Us/BK2kk5kUwvpSIaeWKNQ0bJbtAphILGft6tFTEG
IVWGSkxCotpYdxbj3nsBtYjhNiX4Iykexchr/dG40G366OMCGuDE4G+hW62dreMkHhmkU5vxUZkS
82ZeKIvClAQ3rO6QFIjJ2ymG0Dw0IVn1xNCQSLHE8akilLxEh+1YVGK5FnU8zFpXw3Ofo76zR4QK
Fx70j+4qes5QP5imiTpa0NPLNxm0ukJ5NA/lNNe2kGY6/VC5ulGx1H8H8NT/JGxD/VoEQGkbqaV2
1xqQ7rSl6oWVgVlXK+jj0C/6O6n68gyy4CKkYmxFu8t4Z7qa405Q4xGMY4KVUsuH3A1I9HbKwgov
3MNnZo3fx6KIe+vU6ipX7vQsRIJShVY3+4dSNLNNQkIP095mcPBR6F7VkZoTF5kPbXOa102gZesu
9YNbdAMDjmUy2hTYy4SA1cSW9bgEmzwMCeA26oeqI28upYJ5JnOtXWvWIKKIEPmTAzP2LKMTINNn
6eHzhfX98s2oTDFRdyF0Zzp7tq6WfViQ/BImxwTxxNVghOZWKoqXzw+ynJPTJ3IRelFrGujOkZae
nTNV9aVRGMTkGMIes0MyK136np1bS+Z0qcx+/1JE/MNYhNuARQAR7un1kWNC0ITAT46lFOp21Ymy
K8R5va+zggRNno0rgZpqX5R17QoKeEQDehotxU6CJYhbL5gz/RarpQQjXIfgG8SB15AMuNYYjz0G
4nzRQ78U/mdnh34/8jQL4S2i/LPnitZtGpT5HB8pG3UEzz7MsWwcK5kg2x5QKHKT6hZtRXnUOl7F
tmiRD9jXDXFGoTqRGBup5aoci3A/wMp70kj9C0l8irMH1pGRDqg2J4c+9K37IYPjKoysQ/Y80bTw
iAEKH/BViFj3k0pAXdsp/j62yIN2pKKFeRM0TfRCfzMj5yGIuE1amu5L0JzuWlk0OgZ/xNZM8qxl
u91nj7VqwpmX2kmqHb0dgUyDOMQ3xcMrCSge+vY2l9LuK8g4ONtR2gLZ/vxm++h0UoKx/iMaXQrx
0xug0TQh5bUYH7VcCleWltVuSVfqOyGrocex/1aFv4jnlokcayIaSmTlp8cTfJl5mCrEGH90oilJ
liFsjMRICPeWJ0/jeGEj/kHhz0hzGQDirGAFOlevF6NgzKUUt5A7GnLFw8m0jmFnTE/90IeVZzDw
v8bQj/E3S1MByQ9o3cU6mvrChZp3wa6d3boWzW2gJoz1mTBYZw82f6JmtWR1HGms1JtcFdWnwhys
VTmUWx3z0Jb6Q7vDNiDahRn8IBUw3ZPLXa7EroacLGmBJ048atYoDdTMRbOmLRp7BCV+Y9eTXaAH
vVuGEDjyekCNwN5M0hZu1587JhNh+Qg7FAZCRvUY0d4ikHPI/qmI/yrJ5/81bB8Nlz+eMvelffnX
r5xOw7QkDf3H/7op/pW95P+7+Vf6sog/fv/SAl17+32/OWqK9u8FlkXVhV57ERJyen/j+xQVQh8W
3sUaw3POY/KfMDVF+jfPoonbEnHuP8y/f1hq/BLtOaxXbG90yiJUQ3+BUjPOZCG8DVBrMr9mVq+h
caY4Pr36aT90gqwlI7mV3SYGdFUrN0FZfMejzeon4971o7tI0Z8739yWSro1wByXMSkIyY4EFGC4
ovjVKKHqCjqRGcr4K5iV1ZQFe9Wh7TC72IxW0FNxAn4TMHY5agRVE8ZW4cR9+9Ij+6uQnC2k3rlp
9rlGGEFgQsVUqxdZXcvyVfxoxbdNsiaggAzRqVz5pqcTabO1Srdu1gRAVObdbcvE1jCu5cAJwz15
7t26UklSdgaK/NaRiVrrbKFdQXS3GzgzxGnnZJ3ZZK6LxO4wWk/uIzaoxYOPqrJc4TLRIEEn+Ozo
+6zl5AYoiaVu0sf0kcxzN731g9fqWREfqmtNtLPA4aeSaDZ6uHSVrrQjW82psrNv5rQmgya3YZc8
CZIDwbtiYh79CqWH/LE27acqvYGIISctplYw17xcbCDHDmmFcnldxWuxNtfMKcGDr30CMcoIlDXy
60067murutK7+0IgG35VdcaOpgZ+baeJC1taY4dvZRC1Tvdl+iF8E75NP8S3f4pv/1x+hi/t6++f
4Yv8o32Vf/zfv/rX+AVv7Fr90b+qPzT8TDYJGIOtTzd9s/KnFaPdZC+T2wM/1mZIBiOaMcE2LbNv
6U1MwwUVpVx85X2NJzoD6vglRcPpgJC1k6fBDR9GcZO0OHfXNhEB8EW9MXMxkFu1De4a2rrEIJRI
TlSMxW1NsPt8qyuOIt/zZxnSmp/0yLPi1qyvDAXbx2Tr8CX5kRMwAfB/cL+Ojkk+LbYsZXKIseV3
88/kEXYxfhLLtr5Bt721a4//znwpVC+fbOPbOquv4vKHbN5qJUT4yVPENbFSBnixES28O93xPUnk
qXInwdFK4LOtPk134XdfhFt8l0U7I9+O8lW+85HPXYWd6phNb+vpQyD8CJrbTN/Lm7RbBWt+e0H2
0vgwKt+0fHuni0RSfOFWDdTKhQlG2HTryjiuRNKG4BCvRiFA6krKJQFzXb9JEncqKHN2tUYmz3gH
0F3p13D4TASngpfzhQttZdhtdT2GogMXziZ6YK3514p/zS68t8eVui3avXn/TWPvYkmuSqrGbd1u
CR4JCp5vZ5KfSJRr+s7JiANoaxdqe9zbw2v4FN1cuyvX5G32uqpGtxBuhpdrNjKRzezDcphSz/Mq
Cu/LBm6s09zg0m5g6nqWsq/RcD4Jtz3Z3SSLTwBmaTt6I43V1t+m8j7JXv3oSBooWQ7Mi/YDySYv
CCMpOTMHp/Naxman4sfAJO5S0dpVlBMbKpLnK1xZoIjbmJye74HZuWOzreN90u7pMthlsrdqiKQC
6e3zyiIV+k4EuEwNZ8sHcpKrh6x6TUxCNCZSIUbPIMDiYdZbJyRal2qwNFlgbmV1GzfiFTi1Ykcc
n+q0pHgRuFy0Frb45f+bP2+JCeSjcUVje9xISO3sTHQk41viT05o/LIGCMDxKtWu0nIzKbvM8sD7
wrF+CqWjioa6gZQvrpL8kIsHMfUI3JluzBfqeDwCsLMJJZq3Q7pTkG2KpteRW5CvuvROnJ5i2aHy
7YN9d21gHXbwFhT32b2Fv52UHdUW3v5HfttdN9dv/5p/9/tXRJZXFZSEPS8LWlf887fWOM2v4pqy
thk2LIzzbj5OA3FqdjISiZVJVHbuaJt3lXqDeFSavnPbKxEu3e/woe28udGmlDvpKIheoLoRqStK
pdutSKAoma2p+F3KZzcQHox62cxtglIAfJzbRr5pmJJhEraHIeMJ2PoyEYibWnvOPH/wlqw4sO8x
jSYWa/1LI7KukjpfPnBWc8nJO26MwdaIBsm/m7bPkanOUULIDowTYOrWGs4RebiwhywY04O+St0c
ujJdtD60rRd9H3+H710ljaNWaMlv9OBQ8Hok68XKr8zYNciODlfzTTkRR8V8zhkJNGcU1s6Zg+za
8UfyrwkyykReJEhJMS/ctQbyFjEm3eGlliwv37IJXkftUdVGQsotz2q1lWzMXlz4q3QoXwlscKAw
03/J7CV+yGoHN5GffSn5zov9a5yqFgGfZNWbkRORaV534h3+Uc/HBieqkz3P96DIXVIkncBS4MZL
TqdKG9TknpCWu5TwEPZwMK5TNytIgB5eh2BvNsdEGNaMJRI7EsNVbN0JSpd5ofQWLMFCAZsx0nLV
E0zLI5EHg6pFdLTU9DtSX7PxUQpGm3GZl4AdE3NCQEmDs2VmN/bQz4TXrDth/KZJ/U0SS/tRS2+N
dDzQp/wp5+o+UG/D/Pdu+//r+nOJZ/zv4b1YDDoWmT8Lz+U3/FN3iv+mmONv/DgWgo7FJ/NPBqT1
bxExLY1e+hpL2UmN+58ZkP9mA8XvWMzplIP03v4L4qvC92X/CJxNZMdCTftXlSd62pNdEvRBIMHy
Yq7hJy3yt8baH6qWuO4iyIolOFFVvG8qDUynQNCKEIlb2PNX4ZSq2xArDDmDBOwOXxUTC05LBTCu
OtIqdO2xVx4Jf8Y5lbjthEca4CU8An5DzxMuAPJ6LCfCs0hvKzIiGP190dEERCAhHZVgq8gPkvCS
Erwqt76n1Nhmu46ZZyH9LHuJZxjS5lVuKI7WfBeqmkDmLNnwdKfQ76hHilhsVzUZdqHUeoYZO77u
u1hbf/ksXbD+eNIa/M+mUsRu58cCDwjLUXAbM2P31KbbpNiZLYLT9PiGHv2DNj9ECm+RUg8ew4C4
pX7YVr2wVcl+FJYglJ5SSkoK2gVt61ZdQ3SsNLNcx6KNI3XtI1UW2m5d80o0yCMKNXFXkefl9996
o6/dYGjIibAEUPjBzyIzKQ7j60ElpUQGPL9R6I7UgSjTa6O/MSvdtqER5zSdF4cajuvADYHvl4jw
QwIahsh0O1AbIi/voX0VCgJkslcyvD11LtZF/WxaP0OiMaByJPYwWw+9Kt200lLpEzi6bijJ46S7
TjT9eR51/UqREIyMoknuMfW/BWxXY6FRuvBX2FBfSboLXIh+qREf4qFaARmyc7J1Ec2XNrAIukGy
URGWE5U20TpbIdvL6ksyal90PWkQPwhf5+w7pnJXMK4Hq9jQQFI8pYQgZUvyd7+DOJWKUbeDo9Lc
dDNhELl26KQeyL/mWOQohZRYlYbNMdDEp4q5gBH4BylPMZloshdqR7B6vE0QZ0I3J9GKfPZJmwns
nkO0PjuSkYhWsTZpAFI4DbTdqJKea1epcq30qjctivxBBUtFvPNc7QqpW7LmflV+yh1d1NtRzz2x
KDcKN2kV1q8SLwTCiNaqlTl+F62kqohIMqW7RMrcEoVJboZvXutpvB2Sya5K3zX8RE2dpBbWAikN
mYrHYQlMkvqJxjry/ty8MjpqtIGOrFB6Ujq4I5baEAjywKtuTu4RTgJkJ99q5PVmsq8RStOT1ejW
Rx5jEMKa9dI92j9HNB9VdiliPchOsIiOmmsmthuRNJAa/5AcVBUVzJZgEYfGfSpEq7z50RRPbMxC
8eAjV5FVokb8lLg437qTrCbfgJ4jpJmswknYYe4mHpESs/s2Ehan5/cdniY5bLlPRQ97Vnmr4Jmy
83C6GsXhoRu1tTQXtyo6G02kVlYRPwo503RTfBiKox8JWwkMYpxi5w5714qWgfF4E7c1/0VngwbY
NTHl4ECa6jESv8jLPovMd1qHTLEL8jjEbljJwh5qZKs9JA3RCFmmdqu2u5fiDg9StpJb5MLDY1fF
m7m5L3j4I/LDXRyS+3jMrqJwgoB4K/cBkVa+07GRrWZyYKfk/7B3HkuSG9mafpVrswcNWsziLhAI
Hall1QaWpSAcwgF3yKefL9jse1nVY+T0YhZjNkajqEpWJgJwuJ/zn1980eTkQtkfKSeoUwu57XNe
99I/OrKnpDXuoQH5uf3j2h1WLq3v+DynxXtKlkkcrg2r6ktDjGtAlrV02qRHR7XMX7SsN00qtrCJ
ixjBO7Y5xMLaL/WkCVkJ4HNbiHwA5dfvqUGcFf6bxGZJ73H0MekuH8oyZYu4HbE5Pa+O9e5h2+2h
Zhut7Iu1iGuyxgvAbZt0gbn1DHGpPQLMSYZDyzZ3eR33xNWH7kSGqdikLJdaTy15ok0QB3l5ACHY
VdhNJKFjzjtgWsqrFKIsjGDY15140OtbFH5ExkBxyB3Omx3ua1vWXbTNTMLMsWHj4lEmbIxOpJug
Hn8w/T6toXFZ5yczPzKYNwc3fHAd+YwxbIJY8pN0g32eGQdhpbgZ1o1/rNqOPT7LovUSWpR2tpvf
QhPXtxhSkeSDY90X5eUwZj0K1qi7D2raSt7aotEPaOqh1vrmJ8VZ0zdi/kzeCnk/KIsvmVDbbqTd
dYBDsKwl46PN7+rae7D7aw/rUbpNU3HuS6CHtF4+R6W5MTvrmNbqBqJVIr3e30kNz7rFUhDh3VSe
hA0MsGrz0LlQQ9sCo4Y1U48d5ieEx2ruHVYcx27CpHJTqtG7kFMyv/l9ofZZVPUvDlWzU3DImmQU
fx+nyH6zTCUO/Qy2M/qKGre1xTuEfCw/ankiIHVOsiZNdFrh5ahUuldTTT5eZO3cdjy4XfgVg8/s
bKg+OzI8k5tyitAOlMNwqsZgeEk9eoewX4kkCdmJ2sIbk0JrFvwYvmHlHxc5Hl9ZVLyqifxTi8M/
CqYHr4p4I/ObbrZeUvpCQOGshKpIjRlar9HCvevdR1XgHS769X5cw4kcWpvu1X1rcjNFz0l4/G7W
Z2KNf7gmyWBBazZfrE4Gp0yl9HqhT6Ws0qjEr9Di16I1M96n3HqxvfQkxuG8uEQMReubZmaSrvPX
Amkn1rueu7PplRbPP0aBPFo6LBLV8ICDoU66ptgCz4sNlEHNKKAqdlk+JLrL38xmem89+03acpsJ
pIxtMx5hRd7Xst8ZrXrrIabmPVb6vk3OrI3MZ8e04EDi4qzrpOLsV9g4c7yQrkc4ou91E90p4qW6
qAjS0NzMwtCH1QR/W4eznv3wRx1G/bmS0CbNVjevMjUwk1owMMRlxrn6BathE1XRwrmqC0fvXV/p
B42lT1K7yr2rAkI9d9AJvCIh62h4blzGCS6hjp99t8s9dtm+x6OciUyLrtQDy6FqkHbmEMy1sGnL
IpgSTy6gK4O075vUpSC6CsoaSKH73l3QHPYCdhWSxeE1haKeH33tyofUc9olVk7J4b+MTnEQqkAO
PDV7QdpyH9tVFmAFtoY5idUFQVF0/W10IsGWijIYpgh7EEgoJ9HxHkFLwBiZt1rdiSgMPrmL0TGh
qfXFra15YAtT3ufGzHEbqCB8fYEP2MOtN4b3lsWwHQdN2GrepRbZjRExnvBN3OAUjrq6uANATlsK
fWRP9LbumC07sZIPGmsErmEolj1OOyuudln2YE8cHNpamhsDSlks3K999ExS+NmjvHgdGrGQLjHJ
3SKsLG5zjNudOZ2eDOLNPpHVrG59TESTqQR5ikrstFGu+g/tuoQ3kZrbBy7lmlM1PwZVOiY1lNKi
KftXsVjRsYyQbXj14KqYC1i/DpNd7LGLO8oUcmxUh+k9h7G5Uzny5nJ2UupB8yykg3bDapsvTWE2
r3nQthdv0j6vXnkNuCY5tmjWJYNdK4eagMqt45b5iwqK6VLIbh9ZMqkiZyuYm+9KJvqx44UdCb1E
WRueeMmq/m2xUEZHaebzShLlVvZb5ZXWZ0JE21NWYTnUN97ybKyi/aihEhCAqNJt24oJ42Aq5coC
dkqHhVyGJfRfsCvMCRBv7UPkp9am6yZD8LiorRhkMhgT2UOEr368hkN64/bdcG4RZjy6lf+1aNNT
3+i3aSx2RfiwdupTnj137ToxkR7FjQCbmMqipYSzgkPqTccU2tWdTgnYcqeRRC+Ag67HOZ7tK7+4
s/tMbAApr2ZHBNNEA5TSw1skvDVjUXzvJpqGpliuuHJwgRnz1LczLBQKEmrDA9GR6RECvboUYMZr
VXzNCvjWsvTfrSF4LUeTTOZZ78bSu0/dSZ380b2U4kfFs8SKtgDoVvreLDmJU6bDSV8YYkuwIhax
9lvjzZS2ZVaeoUCSoIiyGwnFYxVmG7bB8xLBEKmc6YGhwlsz6nsUPeqk1UB3wJwzsxp7H3XqZRkh
Plz7FpsmJcO0ybI7kt4WgwDoSdxASKENiRoapsgljzkPWCh+dCL5rHq66uR3bm8R9mvU4Cvz4O16
w37NCNnGfMa1j1rnUXkfoD9Ceeqq76WXY8aXp+mxN4xgO1lGeDOnS1Ps8Jzujhyy11zJFFc8Xnp1
I6phuBUFtlrDiJFIXJObyJtRRwlhHlAlILerpK1gaxMlUbOf5mRQYOZqbWtdrPRRYW1fllW3NvdE
9d/GiWn+ppKtmdSs7wTVYf5F6Y677eQnuRiMN/SIf9HauGCR7dQfpNGnw04K0yvOvgLDWQ+eI9d3
w1zFlgHi3l+s7yVEln7AI0vkBMtIMB+aYvCjdf6A1DxusAyIjr/jCP8WVnJTfO1b1f7Qv8ZrfZ3/
59dWLn1B8MR//r820SPR6K8gledWfK8+hj9DKr//if/KRLJ+wxPkqsgDtYCLDSnhn1lcgf0b7t7A
GpA+r6AKY9Z/oirhb6hbYKRCTPddeBhXOsk/o5Gi39jRAibkuKdcjdfsf2ecF16n+P9NmkDuhFoe
9AbeBHNwKNW/TPntwCbqxJfmk209ON0dXTtO483DYp9b+wyjzjEfZXZZGidO503t3xInrxBiQSmP
+7dIkOBzqaLTgCW1PGW+2qb0kj+Idaf0eu53E8W8tRl558glVZsB4w33rs7h7Zy1fz8ON9G0z8Dx
nUsXufRwR3+1YpAROlDK9DJ9yftPJpHuctPt2cr0GD4bvqT4YdcrT15zXxSfDeuT39zN5k20HlRH
ft9dQ19iCkov/8YSr5lbob8gesY9LNmlyp5wLsz5q7tT3QnR39/N8gG8/vWOgk7xyFFgwjD4eT46
mbZuw7w2n1ThvXtjViREhARnZw0+B/MQw6yCpQ4g8mbM2rsJHDgF5TTIv7uMf32wVyNQ8rWuXlS+
/SutuWkIwHYwEXkSuY0vjBU+El1QcDZRtZTvU9h++NJ9qc2ZwUDY74mIgefrVMtTS471Olovf3or
7v+xov4ceXXlJP60zpD3sLxItyCXDoLvL5yBtg1t9Ezh9NTbJAMP+Lnv1Oq+a4dqpvRPGCUaRyg9
f/jo//996X9Alv3TE/gXpsFN22j1ve8/9J+3pt//0B9bk2//BosWUJYAPszc/4T3GnzJRhhzJemx
zyC9ZA3/sTVZ/m8EUGDqh8oD5seVe/rHxsRX/Cv97fqb6CFgh/w7G9MvdE4MoSAy4f/ObA6NDpDv
L6/RGE7Kn+2rqNd31Es5yvVTLub94OLWDxg1WafJmJwHYgLa79j7+PfosOZT45SEBWTT8MnPhH0W
hRjOduVmx6Wwq0feluoPHdH/jRU2fu/10H//DxIo1X/sQOI/0KQ1v56W15/8X8clKXd/XMn1Cf/0
i+3vvJKH4Xu/PH5X6Lf+yeq4/p//p1/8g4LyvEjYKV/bAcc4vhviuubPywZnlb9aa8/5R/EroeX3
P/KPlQabhQxA3HnxBLwus+vI4R9nYBT8hnYGmSpRVCYks6ttyx/rzDYZHjA7ME3E9SzQq+nEHwuN
74ZyyrxSsjlROT/df2uh/bxf40mMxhIbU1QXV4Exqpaf92tTDjJaZ9pcURbLvWdzKtFIhOBxw2wy
kKdhyfbayxy0eqAXXuy6oweQWjjw/DK9hKghex32yZ9u4f9mw7yu7//eMK+XhZ3nlcWIrhb7leAX
nZgnZA7VjPwHUQ9peka/uFqJP5BJzvy7zi9SN/IG37lCbfvOEfeNbU7d9q+vgR3lp2tg3sNQB70P
ugjew185oEE7DsGIo+A+M2qHQCInUygR/YrjeZEmH/+vf9wvjDweNOwmfNt54XnCTHquh8ifBjxo
IBe76fJg784pc4QxcN6FPVt5UhWW+Xkq6umuwmcrls00tht8t4i11cPcV4e/uZCfJ02/XwhSKmJn
KNzQaf8qNJaC/J6F2m1PWHA7JGUw2/euuWTfUp1atzS+Lq0pskqYlyYqBNOQzVPlrJmxHbSNt6GB
4UMKUotT2t8si+tq/POyQNQNw52JGrsvCrJfyeNZx47ehmLcQ6Cc0p2b57576EtSv/7mYfy6/vhB
uOmz+CAas6X/+uytqKE0lUQuWhU/kBB4WGk7LUP7be0m7wc7M7hxqQcaMMOFqJ3qJv07Pvq1KPj5
w+KPbFKCojjDiT74pWiwO5A/PTfjvl0Z3MSlYTM2qOfFTiZYZ9nFJDfib+7vz8onnvx100H0RFoB
kj6ErT8vQSILenvIzWFfqEp+KqeqLmjOZtFuwtb1zvxdMbnKnX7+/Ndr7l8/KzsZHFjspzly8bP9
+Qfjm7fKdRn6vaNrcyTv02TDEVS7rLQqTds4K9J1/JuH/K+flofLUY8agTMd6ebPP7Qhxc2dHLPH
dGMiNgm7aSgDo5i+NbBeviHE6QDOCTD/G2rx9T3++bnSeGDSwqfk32Qc/Pxjs6uV76BLTe3vameT
1kP/I6hZUfulzIphj98YudfLkIUN4K22/f1f32uQzZ/fI/SROEFyw9G8X4n0KB5+voR86lJ2vHbc
0+0jjE71uzVm/ckZW/Mm196zZGgYrK0k8ypyDsQNZ6cQZ5ciyRZvPvd91sWW7zSJDbL1AOqjjpm2
IlxP5+pZ5MK66xdbgm2Lr3UA891pABzztZm2to+0IcXUMMb+WycGPfpdBoB6JSDX3gnFoyyhx6yk
gy7MNuLRlBGswLwwPtaoWjdjN/Eyrt0Pu2tJVbHWczM7wVFZ2XIKolHFmciKQz2L9KxCA3hZN/V7
Dhh6tGfnR7cSRh44awlPnTcKWCB8EpAuwSa9/A6f7WdJfOR95nh3A+/jsQiz6FSosW5j0+iaz5aI
3vVMFJfCY+IiJK6CDSYAXWIrUCbfGc8t2o1DlA4NAHkN+hZOZrhsAmFXS+xEJd1XGZB2WphjYg/t
9D6vRY+ewFyvNo7Fbg44AXY43TXFU4MHAnpZBYVkswajJxmreL4X9ZsJ0VOQM7+ZSrFsouaqFBmp
CaPzqMM12i1hNxC/XoWiglSI7eT1qC55s8oEYLdAU1g0s1jd7UA6KL4YOFUDWE9lmOuQ69AhmHLQ
rVyOZ/fI69NOfhJ8R3kx3cm+BqTrMjRuqsBImUyaUUZAZkveab+VrTeKt0VNbMtVJOo8ad1lvldM
Ov09gz/+OQWyLB5cT/PfdmNn80sFh8I/Fbnbil3hzxz09oB9XckNbcegj31z1fCUMO/mfndhwwz0
HyfybBHDtPf6yXR/6IwQ9gfLb93xMTUsvskazfITXZdvMRgP3MGMrdoL07NXmWxiVabYZ8q0xGGi
GiKuOisl16vshn/2Jlge0yqBOt5gDQkSdkMuL2omkwvroqabq1hhF1rfrs2YSZiTCyNKARZPIpNP
StVptjrgPMevPUgFtqOWpBjb9tCGHBsXbMq6jtQjwwtv3XbgW4Ormu2u682+P6ushofXmLTPB7PG
6+5S9Up+6gYRWkekVYwZHd43bhTlQgvQ1Vyaxhx2flNmDC7npVeJZS39whi4rB6teoaIGUWGF1xq
PDRSHHMqbd9ZWTcjRonSCnISwDt0XwgazdfCsL6vxdVcT0er+80aizm6mQVmqNL3iIFBRcKK89eU
Zj5sM/S3CylhXw1Hm5fRkVnSuSr/oRX3CnbZUmSJ17oSp9ShX71HnFOb9oB9SSg3NfK0IDYLJ32v
7dbSMePdc+/W9gh7tDK2HRoxFcvOu+5HuW+qjyErpHm22j5YDhVGC8+Bn0fk+pAKke56E06Z0enQ
Ska7LYN7MpW8xPPrjJlPOzIWqRDMF4egHNjL0BDKYlPWUNaGEo/QHTBzrzYyXOceBs3VSWJfphGL
RUdtPl3Vr00fa+mF8kDgsnvvQNSSO+EM2Iljf7F8XttsbQ4DGpgMLvTEESZJ52SZQXpA3zWZrYi9
fGFH97QZTfGkimjf1DWlzCC8ID1nwepAoOjTNIOr7drbPqgrwJ+QgUpizQWjwnXllKqVuGk0+co4
q+vmUtMu7IBv00cRmQackLa5syzDP41zNZUbjeH0j6ZSuGtEkbizlTtd1shU5FM1a/5tBLGwXlrJ
7C7hpmFumxUGLNrR4vYwXFSH1pcZBO4qdxJVFhg+Ddg+bckrqHj0VdHCDgjSyN9A6HB2Xe56X5ap
ub5LXc38ca0XJmOpezdPUXauoATFtVccA2n3t2bpRPtZrg6iIYNBsnTnId2IOQ22tZs7LwP2WqQX
2esD56g6MP8u9wDo3W5cIHscTZF7x1qGWdyYa8mIojFOFXPcDUSudjdW03RUolu+wBZwdjhUF+cy
bLKb1lrfTEsQ0xDBGdsUThNksafWZb8SUPU01sLGg4u+aZM3qan3TKaGGBB72hkoOPNYURhBMVYd
9FVtjM2RvU+QUgGTAl6nNt3vAw1LbCg/+BCO/WYqf0TguHbH3FvDxFtBoOduCLerIUWXqN7VMKsM
IpUspaezqrEy24ZLlDHTz1CN3RYu3jON0Xn3IkMVbLlCbsMxdfutLgJ/ODuZdfVeEQS2Rz05cXVZ
Ru9MaVR+Wtsqa5Dr8mZtmijDnW1qHX0zhyr6SgDz8F1Sdm0ZtcARqiFbbiW5I7u0a8TR06Uf8sRl
x9lVLce6tZRPnsUIM6IIvTxOSTF8mIayO3BGWJfFYcSN0w47Z2iWt8WMTCsqQfDNduXUuk5WuIdl
ktU+Tq244B1qJilPaNPr7WoO/mkBiv3ieDCO4ijn0wP9T9gsBJV17zS6/T5J+FPL2OFzZjswy7aC
iBJ7U0VTeRSlqJ+YfleQrWR+g8e/PtpuKTa2LUiVNzXYR9WqSySQOm/ZpsLv5F87R9UpyByp0lXc
zxUDTbyOkJsNlrGRfgeBZGwXd1MMuXwRlWMcMh1dGea+uO8JbC+2qXLzV3My/YPXzP3W60oo44o6
4Zr7mueku61ySlbezjtTl/MdURUPnt8WmzZtpv1cz96WDdhOzDpFbk4zTgRjKZrbgjneMXChTPlT
bX6lGFQXwjzsBLl+HsFiCiCgMcm9s8L+lON2zLAo55HY3RqTSXjlRuONgj6ax73p5Che3cVTUO0w
NrsNbCHupnZqIGz32Yinj6emXYNQWZApXDGBCqn8ozy1jsQLGKgF0A9oWdCVNsO408qADIuYbxzF
nZsKKNgYg2+Nbn62K/lSVdOzJpQ6rscWZ+ZyLT1Y2Km6XRdY2ObcOSfPRL+dpz/KMdr2VvYtmLIW
Hot9MwwB/Ak2RojAy8085h9etrb0PRgCuW72UhCIyjhe8r6G64vfDXdhmdaJ2Zm8kL0kk8u1bxR2
bYiz58PoRdWN7Q/PrizyXYZSadPqMWmXsImtORt3NvKyH4PQS0xltoULgj+MkasNFK08DjDNvdov
7RZ4lccolya/3/gbt+zX20L5EzzfztzkGOq/unX4Qw9hceyr6pPhecZJN0PS+OjCiqBnAY45zlzN
R9S5dox4zWF2MGG+FNXT69xWX9iCb9jV72unM5MyHASKC7S6xZWbYY9oNFan+o5m+62oxvIqTl4S
TvmbtUSrJ2wRIDsdmfpRW+xyGBWNQKCQaaLgewj87EPFYS3mrzK9ujgAM8QD+18SLbrEfbzEQRnx
A7JPnTgK+YnO82jvUwTBRVTZ7UyLcmhNa0mCKH2qB+kT4BEdpta6HRm9xY2kRHUNWR/SQWFS1ZXi
O2lcHSHKMozBMVq2Z3d9F8r0oK2o4GYGtzgwkHmYl1Se2TwZsFSeghw/ms/siS/l4mIwWGYRwQVL
lZjRiBqDbXN+8Trdxr6q9CY1IH5FblUymUmNZLFQDMw6+CB7wUvW0jjOQqIYnOw57tvgqw2Z3GuM
J2/xIAOQWs7DZzwTlelrPppWzCvRX22z/ftgmg8OWgRTBtNhZGYcFw36AmzQ5C5cIJXNUO7hFjqn
haLkYPlSHAl1cGOl/Re1mIcx49C3uy4/LKSMoMBNsbJoB3xC8V+Pjmsqb4PJTGM8tKhoV7NGZVDY
M42OXEaYmvDwGJhco4+exsVJb22S5k+y0y4KA477ch3L7Tw4ctf73qsly+Xb6Ez90ehNh4msqB4n
LYyTKHNrB5oidkY4I5TomuapKdd1CwvAeR9l2X8tzLbFSo6JBbT/kVk2gzJSAwMqDLf5smAC1nF0
eNkH1K7XmpOFSRMcWstGtW/W4XhG9ZHdlMoPN+ZK9MPQZgJDhLard1PaQYzrs/fFC+oriOBuZD8B
Y6BPTny/ZvQ95SbMsZHYJLuHI1g5tw3hUI8KpUPCbHrvNp2CZF+Xb8FIREKsaruIJ4j9t0BADQpg
CIOdgRtlh6mqPegwTMzc9I8zAVbLBu9GNHPQ++H9Fr/rLsgNbxO3ioa7KCxxbTbFj54m1ifUb8oF
JQAawuqOthlONMrATsV4PYABZI6/pT3HWb5zroSTTGCV4yxZAwFQozfdDGqwn/NC3bhT3e2UbJeT
HpoCc0jIyMgWe2gBmX87m5F7bmHrPEEu5jiS66gQr/l4/eaizb64RYcWYoCougE7m/FiZI61Tdc+
OJYZMOim9daFCeGCg5tWKxv0NELzoKKU6OiKIsOjruwaFnHk7quRHox8GORlJIKrTXXlhSRRZwVp
0qNtHsBtDaVPTFu9btd0pn1jVsiJDNFPLES41Q8jInDKXpckK5EP7fNo1mWzTxdn7GIyhSjj5jyg
BQ7V5O1tOXv3BuaYSeDk4kD12OebvG0nN8YWuLlLsb67F+ZMfv2SexH9A6ua0L3OnZMpNTCzc6ld
sIvyXycivtNNKTN1Mnu/e4cWQQruPGbdLqJWc/YVQIW3SR0ZmLGuW/RhlgonnGVnG7VSLyd+Gp4A
vdchhwsi6CBLbmYfoTX2H9EwD6cZHte2yx2AJrtbYAIX6zkd/fCSKkMcKeu4BULU24Iy/YdeSjdJ
lwgOtWiLI40gPduyoDX2K281jn3R4wXCK4YPy4TVwk7iU//dc0Vxsuei/hRm/Te8+NQHHys8UlJd
nQKyGvFT72MSPC0s8hCBlJHb3oaFaN5ppk/3xDUElwLQ/j2syo6TnaPnjuIlP9KauzeT8Gyu1DD2
iBnCh56hFFYeM+gotiywcXb1UmkZ+4PiwOxrQx1yw9JOMldpRUpHOe9aey4/rWY6bzmX512XrS5h
PUVk35d2uN74CuIbVMnsxaqdqwJwqbz3tlTWpU5lm4ylHB6NOZy+iWWQH3SRdy641kOnmvHQ+Bh1
jGPVc4ctObIE3WfRtuWTZbvrKRwc70UUaM0hEjbbaRBVPGnYuICt80ZSY2+VaddPUYuxQpnTcA9N
vaJAVxCkyYXx0BiBHomtZyto+BC+170c7eIousg7jbkZJnlv+lCiVupOHyunPqbnx5YxWBtpJ+xZ
eSInnH3ssYa61HtfpzF8xN0lBKqx4PQbyGajNbqX1YIAymlBPl0YcLr3C/DPMUVzWwRP8zSnbHFm
90WmPU1uV5T+2YpG+JaGH55q9pB4ysqPQvcrjpBjuAlpXOOrQVq9nzuPhj2S+YCOcvXv8pUqIWgQ
UmW+bty4QHHy3HmeTuq1GzfREBga9qtKvwW5UnepDHCCDMwvusdCNrH9Od85RDFs4b3CmMtUcRhL
v57Pkb/kO8shjshPl3GL38GrVPKgB8K3KqvZ4ydRHRC+IkjNdfTmWWKbldP9xIZ7O8/O3nSHy2jA
yZur+57ih5gx96C1/ry0+Dc6c2OfQW4nbIHgOsazx9MqZaU27RRmyWqSW7EJS294yUPrUHZm+kWF
C9vxVFrPuB2S0wL307IsOW3a0MQysStmyEDAJYG6RWARImfAHLg/WM2IOK6CT6lpRVXKJKoSCBMn
fJmwfVxZCUm7gpiTbE3JjZZWR9FpyTrsZTHsuTq6ZI7I9605WePRhaFb4eUPWzdR8MXq84pmURyx
iwx/ZDofp1OL2+RmxTKQADXkd5FQydr39IFNcB68mWBWjCwm8iaSgnw5jNQK6NPq7Erni7BWOO5z
0ZnjJhmc+pKDWS2zfZpnI5HFvCu84NUoxVGs0zsuuP7ZXV13A+FRXZKmgLk7tyi/9Oj6cWHVd7CB
3xl4wAEtluBS6jTbOKbGaTCiJQ5LtJD58n3R0Y1jp2eW/muTV/txyi99KwiaMZp0l6q23eReTQE9
P6ad02yCytyldv/k1ApafGh/iJrYgtXy7+uWhwbd7kmt0ZEc1WbryMigCKoCSpyUEFNkHnSA45k6
vbrNax/5e7gv57JK8shFgt2Vj11nPGtvYMcSN1OIwERJeOs+/N8uX46ByNINyXUn0h2/4dbQgrTk
w6UNox0NEmO20oImpqt6s5BKH2vFidbV7Vmx4WzJOKvxZOmh/nOyxJi12ZQVy7sRZmHsdr7cZSH4
3K5pfDUhe5++FhCV4xK819wW1iw5lMP0ElS9fyo98D+ScGKc07mhJjfUhvgdBNTR0npTZfSEg6K9
J1wELh2MbiyT/Jtx9fTj0BrleXRMKvyavaXxfPEha4k4lmBUw088TFOvIXtOZGzHvJlXKNhF+Qa4
3S4/LGF20cuSlulX8kB0llCsqvx2UvQasRgsdzz3oLQw9duIO75wGC47K6izb6Uhi3UXuG073LtN
EeiPyhnKJvGatTLOi3RBK+IR7qPeG33JDcg8Kzc2uqQrirvaTFvol72QRzHOL72aHpvcuLfC4RUY
f9P2pXVwq14k1pTnOMpaXLsXPpNB7MdjGgQ7cyjlO8UPZGpzeqVEFDvVgzSObfAYGAaYnWv2N5Wh
LvmYeff+tFTOPls1LN/I64w4rTnmYp0N9UOfUYTPaA6i7WBP5hsQLm+cHU3uhsxCvzxkddpfSs+F
g49/SA9Qk5WPkNavny+3P2fcSon9RsQ41K8C/eiNqk3ZodzoZJvKcKjps+Fo5mWVs+FQbZI2xM0h
G7Q7uLX/pgnJWM6DSHP7FOnafTGL9Dug83ibBnNwSiWknk01mna3s7JsaLaShp4+Cd4lmYbTOwR9
Ec9sho+BMyBRdzQM7bn3eEYVlsxuX96uVTA+Bk0/PCLE8nbKs3nP7f7rUpfD0a+M/BNMXc1U0TAk
z130OlbSBJo2hRfuzTrK7iqpT13VL8C7HbD+1YzY31RVW9/ipePEk1d6vAhjfRhgaH9itLzug4H0
6HzFwcpSVZtUY/uJ/XE+GfRIBwLAuxhD9wyVkoXTsZ2Otr8ZIwYMA1MyWHAZ8tTCsk5RbgEpVH3d
4EiwFKc1GlBK1453TBEhgjhlU4oHdeC/NMDfr93QlEQOpB2KGwpfq6opOoh03OCY1u01H4gxIpKX
0m6LBCcLPDrLSIUs0Hw6OZxwie007i4PBnALGTAUwpGvQdpnkyy0LYsZqb8jJ3ql0b946Vh/Qkk7
PHXd/NHN+DJh2OQ9DE60UAEt2fM8FfmGJfZYNXN1waRtfiyrurRivP/g+sKy2Ku5dr5N81ydnBzx
+gj6frOOfNUsQHanORpP6NxQisMZ/qFwSj7LppUfBmdfnLfjfIHv/3UEAH3Am/JGBM3ZwCYWrZkW
FINtNOSPKLIQRzEMQXHAqD6s6ZWEr00nXlob5bRFjWwls1W+Zla3ToCmpbMttUcQLmfprZ2twatG
HROPHZFbwZIPoGIhIVchSDyfunjHMBL5BGUP0EVkoUQT3+u8JuLV8/Ojq6bnZZ3Ng/R7/6EwCNi1
9Rp9m9L2f1F3pstRK9m+f5V+AREaU6kv90OVqsrl2cY2hi8KYIPmMTWk9PT3J2D3wQUHn30jTsTt
nqIbt1GVpMxca/2n9h2WSsaF4VXRoS4IRSgDvK1FwNC0aXwDyixl4YXfOeKTIWJ95+ekEsSRkT6C
LGAaMdY8jxr1C5oBi/GojX4xHbr7IJIYrie9+7WzW7mTSTujnvHc0LGN6Uh5JMOSUuXJW8bmevCg
Rsum0NskqN0DnOE07Buxggx9/tiKMd9YVTc+J6OzHEYMtUMH+tNWNkl55bfJeJlbXX4/F+1bexQE
QPYi23p+JnbCyaBRUuB9IO4uu+FpT/dStM4DmbQ5382W4+MIkONiMWIb/jVKu3TXdoQIzyBRm6Ye
adDLKtIFx/pC5+HY9WeRD7TLa8jnpkXJhRwtLQhLQWbVhRD1aTZqxw425ex2OsycUX02AY7wkugi
cT01rWZO0xjNJ418/F1lB+k1RxQW4ei7Ps+tjQ8TKJ5934y1GyMiaKwyrDKN3TSCvew4wIbGq7qJ
d9489fsob8mjM8fopmA+vItsaiXPwoo7yAVG/r5M0/ej3QTOhdHGk4GjS5xiGYITzb7QrbjDKHxm
QfktU0jfviJ9jNjsqY3FhYiNAV1IjTwor+RwIFAkfuSYMsJ0wnimdMBeZ69tn0A05nsLw/bQNALO
qlL2j1k95UdTDMaVh3hhn4kBs5M2HeQe0q+/1aUiaD6aP832TIfsIy+pmHpeNs2kN840Owev6Ja9
I9W8tZp52tiTu2xo0OqNHdX1MS+ooySGhgweQUyrZrDeKm76Ni8N/4ZZsks6+NjjBRCkZ25A4AbB
oADXxALuWMF+OHTlOy2z9LPJW55u55oBWTKRgofACjGItyzHkjzLW7sO6r0Yxc5qM6RZlINbScQy
JWI8nDGtEaGmINrSVTMVHQM0DkYht5mVjc9NVw1XInXN82Ip9YGBAjRT2qcwMPL8LA3o4ZYqp4eL
fQZcYyTvYELh8e6P6SXIQXJF2inSmWic3ykyTQ5aCrWOUGX97I8i4N4Pn6mr0FsRZPeceUqhr5T9
jWwW65r20vuaJXOPGEJ4obTS/gzeBS+hGORHxCd4dczDUzb5PsHTiag3E2/CoYicnkUnHwpJKrAv
y/dO6VuIm3R5SGfxF0BWhd8MjbsORLMN5trd0B1BCzOSB9erVpiplYdO1sPzoGL6SYDhi8KmLEZh
125A97KHxNEBiGrB1KwsnBJdrtSbGnuxA3ThAvsKk6KDlJSa1sSq9vA/ULFKFAOUO91w1MuSPRaM
SRaI1WVMmynaM6uP5tsZniT6y6QfW75EpnZuw4B6ZyUe4MfSdEW0HfOqOg5R2XwgJBAWdg8bJt35
vXk1pt2SUb6W6L/WUdslwTCwIvSEGRK10zPKVHXsFSoccIE4uknLlj60G+Y7j8HP0WxU/9TkA1/S
XqYeQ27fT/sNAABCqTa2zVDENPlfsyyW8VkwSC8+TLKxOGTraHTXidbqiVJPF4PjJBe9jPVfxaQC
Bk9t7hwl71G9ncSCqCseZk4lLb+aZjw/1sjIts7gWecWUipQl951jym2ycOmNTLzuYcUF+36tog/
1nnJEJ1sghsCDcw79FTRruuDvL6YRR6Hfdws94GYsP6FGaanjdUkgmWhlL0pg8Jng1Ug8U46sVgc
NSDk4xV9Fl2UfM5RWO1IaSFb0Rs/Jn7yefZRSW/mOIH57qFkUY7g6LZjpNGZg0Fqmhn6fOpkT5OW
erhFzZN9Eed58Fi5WVRvfcPx8Npv5G3SE0110SSNez7Wi3sRFVjTp0npf3JKcqOdMvbOtJHNtPOI
yq4mdph8UyQutNe2s8/MGKgV/0FACqdNDB5PLd75LcYnFBNYvYyFit5ard8/OCRS3poYu+EHEOfk
LWJFSGZn7y9HlWArtHDvEswWKkSOyToK0ipzzqzaGBmuyp6+yef/X7MJHtFgVSVjPCSXnbSSbVdM
6MxdSq13RNMgwF/wQL2pFIoAMc9JvhX53MVnGlVYysoOJiJm8HchtDmsUOUR+1laB5kyOTkQ81ra
mwZU19ktueEQgGCr/MnP1qoqXtE++hr/rFstnFthj2fU6YZCX27z2MQscN+Jx6GOIO8sMt+SSZQf
3CG7MZN0xuBLjmEUy2JH7OQ6406at1gWrmYBsrIWciZKRFxBPMTXTMCMC+Vb3cjA1XPeDlOcHuyy
xI40Ss1hO5RD+aCijDEpNP1kzxhSI2mjY2OviRt/w4kcLDfwA1joaS/mDXy+hSmF37b7JjXRBhsE
IjyOqe+MNDbePANTtOk5pq3FfHAAEUHGq7g67yNQxk1ZzvZWqSJ4O44ga0lrM6TuLLaoUC4cag2b
DYpNVTvg7C2gSGzXx7pyRbd3kkpa9+NgD5/QXqZ3mRYk89EZ+msR2PveZp6c9IY8jQzXtXrZYerV
wl4yRoDyLqrsaTu3uBZQDzRE3S8QujIbsEBrtdwbpdJnAodyvMqKmLs/zti2ppVJWn02i6NN4zTt
iRWcNlnttCFcIVZZkRk9FvZOH9OjD+m1GqEKmOROHlTe871ys7iy/P5dPk3e+zLQItnMZILslZEQ
I7y0C7EAZWxu3SJB95wNOkU7H1Q9K4GpSews9vNi4ei22M6VNBis8dpjzjV56XVLR0MnylnC0GP0
2x1QCq5AUFzmrRLOvcAaPqz4Lk9+JIp9DjSwhzYA56S25rvSXN19Jucv0oTwgKr7BFypVmGjVbIf
eDudRL7NJA6xesaV2HVgYzVLv2/77rOvCRiFgfMW3/v0saHYvcscIDnTcoZ7GztQPCXw66YaLHEY
JWG4mEgZKAygCqMehD4vY1CkHX0AEz6k972GNIiEDw5GV1EUnAXag6BUJCSgc1aOqRWmrR9N95OV
8ieoKH33OFS1MT3qqZvzd9//pExmxl2Wys3qMQ7MdrzF2Niti42m3GR+2Bbwh2wz5682RgUN1SjS
lbmY66DbgWaJL5YbYaOAym6Ew7SUjM2PzcqJstI2qzG9YD1udE7WwMGc2ZVR2botzt4QydtPRqJh
BglEuO+lnRvdLjHKRD/iIbSoawN4SG8nVTXeRTMqdroFf8Ho4jufpAgy3z1TAxVB6KPPwxnOLBTI
guVlyCVxmYLgekxzGsd73DGQGU5VJLGL+UZGMrUYq0MZNwnktZWeh+WphEWGk1rHIwj0PBwRhSKZ
KjmT7JvI8BOwtCGzm/eDITi02p7bAD3JZAYtS81ru5AK3hhxBdNcCXMTgQ1dTr3nfa4pyJl5WDo4
ix2DXTQOep//7V87U4PPSdP0w65bVm8sWIv2dTR05n1CVksAQyzBYovPam0av40/W0U/PdBNXvWg
KgBBQ55Nu64TNjS5pFcHR1Xmc5PawT3ZHOl1mnH2RZQtD3Va50fXo8Id5ZJcW0rjP5JQXssmLb40
2sXasE2tHiu3mnKcnF3ziHx03sMGcD9Og5d/qqlsHwfcrauNsv219STKh0zeZXE/TZmd3UZjVNyg
dyOMnSTdizyzp2sxotXsZa/fxVO1byKJk0ntsjwQoHOr2sG4T+r8djGIX8LGL2uP9DsLk9u4b56Q
YT33JcPh1NXt5dgzEdaz66CgNdgfZ4vJUNY9oz2IDv5YyocJ7xQcXcb8YZ4m8QTYbe9oOl0YKT5J
OVSVHwaUDTv85rEbayzMKNg51aXdSzhMtkjPEcTXV6WmcU/r4D5PsKrgNKtDqfvuPRPaj2hEsQ7K
i/yyYGW/T8rkTlLZXUJRfVZRvMSI3c1kqxa7CN3chAKloceJFKX4slCkmcM6vQ6aC6xYrBBNobv3
RhzuMhvj+8QMlBkataG/x5j8IxXLQ13yr1M5ys9qlP/zP5N4Hr7Uq92pOv2r/j9Utvh/FHfuVE/J
gW3Yl29am9Wodf2F77IWW76BV0zbYAr0U75YFUw//LKsN76PMX/AjwMSJVYdww9Zixe8QR1FvgWJ
kYgDkXb8l6zFf4O9lsOPbBs7ANP9R25ZJy7zOHJRCcj1+h7yFpcosZcE58Vu7L5LeYWqwbQv/EU9
N+gzDxBDvct+mWH1WmV1Ae0+OEir8AmmnzEcBf5loJgsfhB6ZK+cV1WcvaIEPCG6rx8MJQm0a4Ks
18Sckw/m42wFrd41w1Y37QX5nyilbTXxQfMu2nqGLF4hub+keq93wuHfq5AANaeHnOXlnXDNCbsS
DcHIb6Jhizlqd945Rv/0Z075CacdbRNSOoS0a9qSjYv1CaedJPIylk0nQ04/81JHi9MjA09N0AfH
fqxsO36Mh9a+paFPXqHTn2Rn+FxbkH3truoZhu+/hPJE0mkZPmto5ovIP8RlXZyDHiEZGAF5sDN1
OMl6yDqBgENkKMksbUkG+1DixX1Nure46Z1Kvv/zDfmWTfkTy//bpwpQbuEgvhpsn6YJ+I2LfSCG
BmHEsGfv8WjOWqtWpCIb+KYy8UjuMz3dpDiTXeDnsVqnWsmZEKP5Lq9yXkAruDOGElSrc/zytVDj
kxyp7zeNcR6xO6wUy/7285/ERnLx5QJ9OUKeG5D7lQdESGVu91Ez5zjzMcx455YGJllszebBwicc
VqqXHCIt6otGxf3Fn2/X6bLgGXqWZM9grXrS/vaMf/o4HDh6TlSX7LxMshBxWRh2DVPkHa7yxjN8
gfmfJa58uwGeb7EJST9ABX66Lmy/LbIUP6Jd0NbFftED89+87sy3a00O7/PbAY67I/ghemm8H67n
xst3tW0150aUGI/mpJdX1uqJIGV9Z3iV10RJj53BsU/WqlbKa+2CqUTkC/+uIydk15n2GLpxpM+q
dFRbvyuDV2796QaB+BDBDSepa7N+2DBfbhD2AEc5iNJsV/tRfJCOGg+LV9Sv3O/fXAU5K3GlnkS3
73vrC/DTAyabuQvSHP8sna+YPZYMYBhAo/d/fo9+uYN4g68JOr6DsgaP7vXnP18mZZtg9C7CXMzF
VW0n7rESEZ6l+dBHh2VIxSEzSnH756uKE7nYavzIfk48ODIwEpRO9d091GKvNVM3rLH9jWByeMZX
19KrydbcJvtyslS8nZ3CM8MJtQVuo4g21LZbJvpHiQCjJkWC5ANK665/mxttAlDtTBjezDW2M6BG
E2xPd27uaXsRkPjuApiReTiPkjZ5k4Gm37Weo7xd0/um3LRzpC5jbMb0NhtwkyVg2IyuEhmhZhz4
MgdlAsJccxs92JRjond9BZ2sZV4OWU7DncdDSg0lJh5W/4R+RlybRkmFSnRLTdYFcRYb7QcA1Tks
7XaL0hhfZ3vwi7dKpoUJ6YnBV1ih7B+PBa1SdUcEdwwIUReEl1gzgysyF4sP1P8LdlTOXDzpwE6j
rcwNY8RKJbFS0Nge/2LHmPxPaN/WpI3VCFYM7VE1EBGnNGqfcIX0wV87HJn+/Ex/9yaxHSHBY3XA
Xj2RSBUqW+wIlWDo26WBTVVBdocpwRVabKmcpRivkwLyyp8vui7wF4fG+h6hd7VJL1zll6sy86fX
d4L3PzhxQ7AJ/po06Ngct9UafWZU/yzkjP2Pvc9k6+Mb8k979dn/+VJKoRCH4c6lWBUXiEVgAxAg
jWKBYRvvOXCjMF6Tvv3mpgq8IQQyP2SVaF1fXrSI4zGiexAhNMj+Kp/1DcmJdAJW1IWmT30i+s78
5/dUfJP6CypBlJQnm2rtOgliE5cvmqYuMI4l8IRHWue0sX/258f3yylmsXsTY8KVuCKF0MuvpzIX
ivxQEzQuMGfn1OqOZpWmu8wMliurLPUr1/v2Ep68L5LgEFSxFkpy1zt5Xwqoe/VAGxaWoqfAgdX2
VS5Tgd5hSclaLe1nV1bDdDBrjIHCsmuZSSWK4QY5zDA4cw9AZmlkfcBeaKyR83XmbRsz/A3dSs2Y
HhvYzf35Hv3mFZdskCSKS+J2mVq+vEeRgo9h9PR7VVsFl8OQlrDTI3MrGqX/Hy5FUSrRUyKuN52T
V3wcRxVADfVDi6D1zcQA45gZhsT00XrtSfzmxYYnuS5bYiY4AE7K+jmxlczGjJgvkKlLgp3gMnPc
M/sAooHcVmQXTHTGV57/b+4lTn3uGl9MhBT/8fJe1kGQEqa6Ylr+Kj/BmXLb2TCwh1jbhz8/tl9f
bdoIxyeiMQgwdznNp0n04hezGkVYoZQPMzfqYcuj13WzwgytvC9eSVlZP/rLN9sxKQYJUbKQYTvm
yZsdJU4OHF0KDK5W2gTj4MuAY/aVN+R338ph0MWV2OKR5L68gW3aG03goq1KxRxsDQv1rVMmwzXm
RFBKcryo/nwX+St//V5sD4I9kOdlU/K+vCIUUDSydmWGvRgNMllTXQHUWe4Y7K1eo5aoaiy5QmhA
zbnSLYP4AX+4ZRMpi6GQlE1GpDMmhDslBTRpDZOa4dUI/2c2nCjfToWH17KCuQBhoHfOgqVfHijd
oQVHc1N8TqN6PiSpM31VZYr2dugLe9/6aFExKEumYU/w9NBuFCBVjEltm17rpew+6MykdjF8t7wl
8ypAb+Wp4n2baThFrgkmADuzG77AZcAqdmxiRD+AMdMnEFvG3kFU+z19ddZe0KmZn92u0XrLoy8f
1TC0jzlP+2ueqOg6sjUOB+O4RBhcditumLZGVW7z1kdusophUYOZuv6EohCyMtIgb72JIICekfrV
1hVFEe1Vns7YHJZJd+0aqHrQzg8+FIV8YYZoIJm6cAbCoDeBjvUXu2+hYcDPLj8S49qWMOsb+4GO
YXyH1QMiSFS0FukAhQPzHzmG/hSNnUD92Uh4Aq1YcnczIsl9l4x+1ez7xaGZ07VdMh9PW0ykLULc
8kOqfY/6STs9iLQBpWaDc0P5mShT477Jg5Uu0kZ8kMnLuYVDNwt3DwzNn1AXep9LoLavQDoT34uk
22FPEG18X8xF1DBmnZqbThgN6ZFj32/IKPUW7HLhicCZBwyB9mXANJ+AjEDfapt8jNi14EZni+qN
zdhrnEPRc5v+ZbHoaDgOAiAfhpGAwj2Iatw47QzYYmMws8kXGdwHTtWSaKLFdGFaK0entFxmxU0Q
YKEdpEqhEMuq6IInqJkLw1eoNzOG4BWwoOFj9t3BYtqQg5MuW+wXh2vI+j3WmUbnP2RmZTQMGHMp
V+ZgjbaiSv6yazvID8Ak0XHpJzHvVqo7YHxVtVtIePHdSIrpAxcyIWyorn6adLXA0ZvSGrJ6M35p
6y6A1VBrPq3NAJc0MahKN7i5+sUrJcev7QBVBAYVUq4Rh7+EeaXas8CvLRvvaVw02kogO5AV4iZh
TFC1qnLjmNOExfTUMZ9wj69sMuveeLJ3Wmj6JVQvM6C/PXFxqGyrbW1o8WFTrRp6CwJx2BX2EsrZ
QnPbe81+cJHpKmFUYaO64AZIw7+xeeCh9IbpsrGM+ZXW9tejiuUs6G0pVSjHvJOjqjdKORklxuSt
pMUgHTy/NWQbbIhBLO5e+f6/OTuovdYvHwC14x/zco8F1Xaw7oTrzgxyOup6RCuV1dUlVnMueLdW
HxPPr2CwA75b+Dju6ELq7SzxjW5hi299Ul4vRulW+z9/sF9fC0KtvG89sEkJZJ902qhlJ2VllR+a
HSkyWGCD6zmEcu9r2bA95ti4jykmm2lbWFujH1/NNP318HE5eWjB2b0w2jg97pasMVPQEdzhozG+
Btmw90wFm2M1QIAVkRhQmXHKCCP3b6Ew+HgAD2pFXVL1wWiW8vnP98Px1jfxxZvK/Ji4Td+jHWEk
fNquWx2EaGd0YmqJcTh3k2Lx9rmgS0Rps4qzTY1z1QFnyeEauiLdid3wIm0iaqvzmLf5LwDVddtY
Kh+1l4Vfclkk+E87C/zEXdtRaW4jL++aIx00u14VRPo8biTql85qi4Z8H8d7grphntkiR11QWe0I
f0tZ3ZmdJTE2vlFd1Fi9QOtHW8l2uZ1mT7xbeSUU0PBjVejltgMNsgeqLWwb973RtjCpLmVuEoSC
4P5zU2m2G6CaSSMbA1ze+LgWPNZu69gbZeDPsKrD4yO2IOmzQ2oYOByCSBV2YO6ELHmpKj+3cY3i
FeqOKc+LWReccKkhQaoQ/FtF7e6d1LeJCG3Uo1hgcuytBXxuYAdG2tcLvHbdbMZoItWiwzqeyQKs
W11aZ5O0jSXsPfOKQBNR3Y54xMBe175D0FRiFvA6Y2ebaAyDDvjRMP9KGqWqsDWk62zqtCegS8/Y
d2xRwve3cBIhwNayMg6ckEX5Beqo2T+kCz3p4xIknn3WzjU2qvHcwcd2YHoO5xzh6rigGbvWqhHj
ZetnAURZJwJqmgtSr4/Z1LfdAYZPnu59b+ysOztH5WIkAKVwuiRsPZ3KjmiboWmbbY3c/SaF4Cc2
OBhPD2asPck4A/yBpxmLNkT2bPR8/MbCv4OIVHvfOab6DFI73XFkx599XiLcR/PU+0T5K5xNEFQz
glmUjs+YRnFkYo2t3tNeEh0D0hYRCFynbXSU8wT/B+75yOiuzBkcBP2KwefKcHdTm/QPSon1ENBz
cejnWqrdVJX+Q91OfoMavNCQINI629Y+tOKNqaI83/WGHsz9UvGablKFkfAmcUf/JptTaW9zcjpn
vFr7hOweu1dP1A/K3BhZACO+7tJyDlEyQOfqirR87B0sYkkEmtA2KGNsvkwzBgdnjdtghVBWFsTS
VORFsSmGrsAdB+kMmsMOAYyZxtK+hEvAdXwcWs8q7UJI9WrIfGzqCpMPFHHEUi3TiMBs6XVzqbEH
f0ysihcQWMT4JKaMHKAqgAcYgup6+Vnt5slzDO3ozCgDCas/CjTZVFbhPC9EhL4f+mEmTGuIhLu1
c7CFcEZDgzu7TlOSqRpptOQcmMTHxXOlP0wGc8XQ0YV+XozFxo834E3DRsStD22n1xonls8rjJiC
tucB5MXAbQfKVmU+DqqHmJPyUp3rxc2+eL4y7lavEGb2RTp+sgT6iu2EeOI9aiPjYdQptDDqS+Ou
7B3YhilTm7csdbS0kxiL93kmxfNoB8MDXhz512kU41UXN9g9G4q4lQ2+4MsjRNz4U9H7GDoPJhAq
aR+9q0meT2wskA1JlBDMkbrYFa0FN4OBHJxaWuw1cEFoXWOpM0NVmXxd4A4A7rSzXQhVoR0VBGk4
Q2HdFJTXGHynbV0eKhqAD2OJ5nFbYI9wLkeU9XBM48w+GgYkc4y8qhxgSqbys9IkQu2mvM8hAxe+
O+4XeszbSLfTs0YXinOpqORjPsTeuWpbywntAjE1J/sSX1lopRwsaHxr3rbFJAt0VwoKvJWXfnuu
qtnxzjhYkAqiRrcryFMEZB+bwSeQLR/L9LqsOtxOoKoJJoGykNauE4TrhpUlorumqesnKOompLAA
iujOtkf1l4MKgVonzkhMY5eMmfAjWt/23NgB4VhGJpihc/Np6o1AYhatjO4QoC3msZNW8GRi1lJw
pHRVgOipmQ81Ktk2JHgYNCuG55YT7NtXIpRBr3GMCIL4qzNjF4IgejDgVA9dC0zgkA7aJhMFtxcX
hFEko5XmmxE16PNAt4CpSZxhIC0zhgSw0kWyC/JBPI5RxZmFhLb4K7UWzB4dw8/f9Wbc3rUmuENo
DVV12c7p4mybaFXsqQG/uC3UP1iuJkYSiFmdCrl+J2v9CZ+iGikyFfRzBL38U5cY0XiW1BWnaD86
eRXyMIdL7bY1kJOPNw65CsbswyYewwnud4qfxVqnDfVgPZdd33RnCd5ocYhAb4zCjCQKEiPwrmAg
XIIlbL+VCP8Imf+fwe7/cc7KHjOiP4RVdQQEqORfT2kXp9W/jmq1mFQ/Y/H2+hd8B+MN4b6h4EVa
IJiU+Bb71d9o/PojSa1HF2BT+NkUWv+G4y35BqDeYzLGpHktxPjR33amkmQr3wKOJ3aKmY+w/onL
5MsxC26mVJyUnAK7Z6B9z1rLwJ/G2pj40PArEYSKzn/rTlptK4WeaCHWfP760226/V48/my1+7LR
+H4tyZwKh0CXkBvzZAZrqoLZvMrI2Kg8pBKUjYzszWYXJOrpz1f6Vq//V/X641LkQ+MV6zKA+zbr
+elr6aUKAM74WgugduVgvyWfqlJPoTXDsS87Min0OB5FjjtBNDXPs6/DJTJvkzSuP5TO1zG+Nxho
7DxwDQTGG4XIeAMT1d7CWyM8Lgv//IFfDim/f96AYRexH8KlNz2ZdmWyIxUKgUE4zKzrReFd4Uw1
IcbT4mOUHs2hgWXcK73wN+j/xV2i5eMNw8vWYzYKPPby4RdYMBXDjE18k2EsJtv6Lm7Hr4VN3yew
pp8iWtQSMtkVJm9EjTrWzp1FcDUyXME1wgtbHOFS8gMSBCFb3uUtCCXgfnvVjE/ayKc9SqV5i8U4
VM2Fs9grmQhg3PaBOn1T5E39Foko8JMC5HLRhGHJgI+CkGDNfnrIPRPZX0nrZzVETXZdgBo7bnaq
bop3ioBFR0PK//NzOAHfeRAAPDgOrq8oHTH/eHlLuknHiEdxz0rkoEM8niid5/yvCrtF9J4u81wV
P5d9L7aWii7NKDgvOsiUDRyWV8a6J+SJHx+FdYKtJh8JY/WXH2Wuc2Z6YxNQAzEoGSf4nXODLiQr
4QoubQaNozCDHU6TeYLDhYX8dou6ZUvtSLCD6F4Bo3/ZKdY7818fZ+Ub/bxTBO5Qk4zFWRTgAgJX
tY3D0ekCSpinbiLV988P4uWg4PuXXz2Wsfk07YAC8OXVUh2XDOUDGbaYSW2CqR93Md3HKyuAvfLn
Lvf7ZSA3sTPDSYKJs25ZP+0TpdvMlGEjwV4FyvFR9x8cJGdbPx2uSgP6cpwtqIOlc94keO1Eloev
SEPFvoH0550pUeAxU/vqAKh03zg2AroCiX3l/+VUA91mcEV9F10tkxlvSZ3cQ0oeceJLD4YLWz5h
wLgJxmtnSYljSILHzrNuhki5F40o4K3TShCzl5Ailzb1rpmI0BJlf43ZC8qR4UiUQxmuCvoQec0B
vUi5cxmvwUyOPhpm9ldeTe/j2Gwv5TpaDWIKL40y0AvYUvIUBjdKOWRX1ppks2y5TrJDUqS2wVjV
r9zn377LuKxDabGYenG7X97nRBckzeVFEPpFgU+UJkcmRnhfefVZ7xkPyZiQ0WsmYo8k3tgg4oSI
oTE8lNuRX3tl4LVupifbnsuGB9MBxhu6g5Mzzw+aoZdRJEN/NQFxsEQk0bbGjOQzU5+GdKZNk/Tm
Ky/0by8qLTRixHyB/J9c1Fymkk2Ci1bxLZPgYB8L9K5u117hM+kTzp2tYSjv/7yKfrudgYQDOABF
sSWfbGd4ItIVtBnHuzccFQgr3mU6P4zc03okihGR5Ae/Jg+Z4f+H2czTi3L0ziR89Ve+/gnp6vtK
E4BwrOl10uaf7GYRIWN1M8QBaSSUpXOJ/h7KMPwdn0Bcs00a8i6BPNtYd+dRlxHbpHoy+XzjmvmL
PpcCdunKx9Zddvbnm/RtlHX6PvBe+hQLDlvNadREngJ+MxuUyPreo3Mobor5ekZp4hGju0KYLB6C
S0Crjw7eUHg1XLmwlzeoDImUJAsuRDG/sSyUwTOyAYw5gvcKJe6WOQftooN7Rae2eNRgpxegXjJA
/7erWZUjBzIts6tWTni7lQaa2TmM11hn5OrCZNplzLwdKGTzCQc9KAgbLL8rnIYYWfRGCyIhMOFi
WwPAmfcK77xLP75p/UpvjRI5ShWrC8NsafdLI9sW3Og41lkoZiJY0iXOtwza7tLcfYVQ9LuTAtYS
k0PmUGt8x8vFjj9QQyIhIpkpC8bQwSsrlv3O7tNHnDN+WDH/b7Qh/7E299/Kwp9e6l9CFehBvvyr
/oqB/wt7/B+/96MTcd9ARaCr8Jm8A+6bK+/xR+QLjQg0UXZnE8gVao3JI/2bGExYLoew9CVlEU3M
Opn+2+/efYOjKcMpuKvMzFkJ/6QTeTmC99C2QQomooG2Bk4m2PnLt6arSbJa+phQWFzPzvroo0bM
izEBnKkeLdqdH2cHqYNkVzfNa9koa3/285GwXhzQR0JNQ/kq7NM6wLSNoLQnJyIesWO4N3WWOhqa
oxdDluhIOU7qeTeJ/rxM4hHyp5vjO5hah8IkjkpJ3Eu2dZmrcuu5Q7BVnFkX/cQfAs0+j3NJ5GyS
tOYFdxfohzYRDXAe3cJ01p+nyag1hCpEm6Uyo13cef07uIUpdm1Z2Z+VzNkZOIwTh6ZyxmSfjiOx
rLiS1TtZzJjm5N18GUVJcFfOZfqhX9yEItzApx8b3Ek/wb3ZwxfyKAqqFGDRYRy+ReKJ8wKWdwu8
BL/+OveWdyXxd3S/H7b/G+uz+VK97bsvX3pyKP4DKPrsbII65r8fFLxF+8+S/Nj1X14syx+/+PeA
wHljQqRgxOs5zjoEABr6sSyF8wZhHUk9kJeADelH/r0sGRCY0N9YJhC2vv3av5fl+iN8d8i2tviL
Of3/yar8zbntrXzNb3wPto5TVkRf10k2Ry5ZEmWMD6clxtUs5In8MbdunlivWCjX1cNQzRNtZAwy
UKQU0KYe6f7osJ142sxDUr7SMH+rGF8e2p4EtWTJkr3NfzupbKai1WbljeRgILbDhWaszrzOvGBq
8Ynzx9iZRfTB6HsL79Xltmm627zyB4yJ6qd5MXG5KQ4QFIywa+SjZXW4HjXTRhXxFXVywSnKtM0Z
0OQxjbtd4AyFPoPlHcEOLY2ok+3DeM0gDiR2Rn7u1luFR/zK7xESjAtAbt7R3WC/lBTfv/g/Wk9/
HKi90MXc/MeeeWuV9t8vre3H5su/nr50f335ee62/s6PVWXbbzhLfJ+aEVSb5AKKkB+ryvbeQHMM
XIp/MG97HUP9OOss/w0ZCyv1EmIT5QsH2t9nncURCe2bVUjxykAPvPTvWJsfky8Scbj18Zf6N5Mw
96Tv5PfhdeOdbgsfxrV/KsrAZteePBfihzYN75i7Jf8V/p147zU1gup8cT40EFww0O0cG2+btsdv
NHecfRXL8mNNxlgSDaLdGUaN2UFWKMTgmKffQJNxP7rI8i8GaTLmlumE50kE1LJs7GqWz1FgGTfZ
kE9pmM91+S6IpuHS0IgNaiykWvBR56yzAuPd0NarSeNKSRpc71NmusZHt8TyknHUtHPNfNl6YnGY
QYyspv/L3pksx41kbfZV2nqPMszDshFzBOdBIrWBUSLlmByDY3Lg6f8DZVZVSlWVabVt+7eplEgG
HQ73e797DjAwct129vyHX+q/+Zx+rePx99ZiGCcP1BNkE349mtdzXrZF5XznDGI/A/UuNh0P/nTw
BkZyXFEyfVFZMj0Kr2ozQKvDN2+OuMWVpMpQMHPcfTSYNTLjPLDHT6ZfrL24USvE4Ok17eOm3OWG
OVJax5zAIZ7Q4w78w/IXZaV/+3NwiCJkQDVjPeb8fLgBNyICb6q/t2CKHmSSfBCrAiPTcOkrfQOu
uKjfKcS63AsETKYx9R8ifCKbfi0RUHLI6RML62sCeAJVMaPGkQTonk/2KRSpuhTVyjyv0vwkrDo7
//kvYf3e/rDTrr8DjoRrJoHHhsLterP9Q42E1isj2nRSKpnIq4qS9FUoBKWmfrSvrAIN959/uV9k
Ox5fj/krCnDruZKLovXLTZGQbDZHdvAxOOWLUXjPbODWDshKf2QorrzQHDXpeUASn2AdatgQ+z//
Bpyfsxi/fQMIwxj2wH9IGuOXX5YEx6V6XX9kCyPEdGo9OdGNzNt3uND2d2Yhqc4mHe82o1/BNKM5
f5Wuvd5gM29+myzYNzupZHgFD+XWqwKT1uFStl/GZCyBA0Cm3bpmT1tvkUZGZZom3a62AuOTV0M2
Skti1xls6y4uujR4RdscxARiwnof5KsZNu3bJyMJBRziMmz+osr3I2jy0287Ym+icE4/AL6gt94E
/vjbdik7izTtvzmjGtu4tv35PBMLe1E0FZmSNrN6D27G/J6azFnHbqLddUeAIF2Gpf+Y+hx0Yz10
fHDFVM83dCvzMFZzM3z2DbO/SX13WbBXhPd+2HmfdKqZtHVhQXI+dmM2o/pUNam6ZsI1e9JheM9A
Y3D681/wvyxozlOsY2JIEeF690fR5A8LmkekFqPyvjYMlsdeUi47cIVAsZC9Ip1Nfj8B/8fN/keM
/eeP1CJZxCDXWldmUf9S+mnzdSRybr8OfaRfvER4O3KCxbYq0X6cBhnZb04RBcfRAA/QJ828KZLu
AbJ0o6BgsivZgRivyHYachtElX/sLDrAW+W6xgHHa3AyzJAgCWF08jZDEUF1me3uPgvb8YlQvG3E
bS+mJ0s32xp/2INpIJ6LR8CSG7VGfKgIqnPkZMN3Hn/r1vNHZ2PkinjGn3/sv1TAOKdR+iPHZXKg
BVsc8t7948qSboYZVy7fpghlcyGUuaUxHsQ6V7C7YnosvF7+4kuulYZfPnluk5yC2cN8QtLceP/4
JdMMBp/X6G9mqULYS/1CA5ziolck0V/tWv/yRudxYZfkNxytI6S/Nrd4V0uDOs+3ORqBr9Tg6Zue
HK5VgctdohqWiJiWY+F7ISGRMCi/ZCovrmfXn/4qW/8jRPfzT/1jrTH3afINhesl5Y8/dRHJIEzt
6CvT6kQhyHb2EMtddccMQTXR92oKet56Dp7zZAJ2ZriCOb6qm15s2PmbqpzaW+3Q5t5a5rCwQHX1
QR6TjE7pZdQsgzEZjmPboP8IlKoudpI5NMqdlO69nSQ+X1LCyvjzxfNjTuvnH4qbEQ8sdxHqFCzb
n38oM1vCFsQMpF6bBJdfav/d7BS3V57y23Hue3pSYcUxp/RJIjQ8OB9ahVHcZS5T9IGwcwIGWIIA
dRbTzVLrfmdlacaAfWVVb1Mm5u+zP7IhkLgifZIu9qPbld1NwYDKy6Kd8VNbJ/atYQy43SAxFkmb
3RcpLXniNiD+CO9CrorNXhBnVlyJjvY8zK+omdXaNiufzab3Lr6XLnBI6+GK0WYpY2vMdcSFKidX
J2g43luy7JcYWr1xohUJqP3PP0b7X5cpJTngsy6fAh2uX6sszthT3xb2m7JT89UdCJURgnYpeZup
JNFO7EMxlBFpefFrX5+CFA1rseTlOZcKKuHaxm7jCRxAKcvPgd17D22mugfwJ2m6aRqHKVot0F6Q
3yZ5bvRdff/jJ/iv7j//f8YOLEQCVNpY2P/53vP/vg7/53ro3v546/nn3/vt7uN5f6Obv6rDyPKi
K13Fkb9dfdY/YRf2fUqAFLTt6J9XHy5FYRRQ/KMdHPwuff69zLf+Ef+Ma/54axIGjf6bq4+17j7/
fJCZ/uSARQuA1zblC74Y390fdydjWGoqXvhqeCudnRnC6EwkIE0cHBuLzUkvJXwzeeljZJWowf0J
kw6YJ8cr9uDiir0HIefIGjtVi9kzf8kt5X9XWD+vjIjfVwp7wn9eYVRqvv67TMs//+4/VpnDFOI6
pE4ZJqJu+4dVZkHaod3EtDhttvXS9vsF2/b/RoWTXtTa1qUKveYc/r7K+CNwEFzYqTf9KFz9N6vs
57PGusgYWmdMics6CALmqH9eZFgQlqj1BncbsEaKwQUJXacvuVN8lUNKpqy29L5s/+KW90ut7Lev
GtAm56IaUVj4lSDBf2BYKU/xQTW8jqDYeXHqsHXiUDyPbnYzq1rGle8cclnegVYNNp2U2aVQ6XNe
EXzmaL5szCp3f7vR/O+e+X8p1PzZYob2kn39mZPy42/8toTZ2FbSybpMXLZFKjF/X8IWoBSHkQgm
FD3GRely/GMJG+ikSeqYTHCgYGX7WjMFv69hyKT8GaUK7k/2SlOh6vRLVejPqkQ/n16JSa16YfzE
nJs5MQND+HkRN+sIyWz3nHbWTHVHOKHjWrTzi9D+bYH8xysKHY6fdmW+FiJfbKb2OnJHksj/ZVfu
OBuBustaaPwqxHGP1W3iLBOD5eUEgEJVe4DSmCpv3YGJ87FMd42vp0d0c9VbA6XjBno7gVgqvacQ
r95xdJm1gg00A/2zPyLCcMem0Z+BEznnDvPBXTbY/ZZpVBsVXOK+rtzqR0pON6llRLGnvWjXeePH
rEgUTRRFvqG+szbIsChhLRg64E/ywZDhFvBtEwLGeLgyf4MqYrztZH832m3/kTB3p2IuZV9xYnUH
kqiIQzqji12dnylcEb+vIZRslgDngxqUy/Q/euwZFDBDVwSa5KgaMs1z1j6qNpjzbeO6tKCGOQm6
mDCG+KCNumgizSLbM2mK8c9BIIdHSDrCUP0j3F+jsHaBFEZpPkYpWCwrPNYM+CX+FkAkRqezGRl0
vhhAq4HFnQMdGtPLbJcEo9MpF9TbJ2AAt4pz8d1YWMM3JAmUsiGQMFSKuMh5YxrR0jthDu6J8kye
bty6n30cNr3xGmFLu19kUr8PqK0erGGOQuKpGbyp0erGfpMzNUHTqPWjU9lIj9NoSvEhtqY6Emcv
dYKXua5gzOseuU1MokCfB4Ok795SfnJckrF77urJKmKyXJl/dgmvgShvTRi/bqqoj89RDzpntszs
sw1QrD8bXTGbsShHlhsSgCA61w0HVsimESwvBajK2wlZkPCP+ML1tmJGsmVGw/HqPdnc9BwMjYFN
kHPDxMybqj5h7Zr7PT9Dz4iah1nTjdaQPcBD/3uow5rETjmWfDWacjgN0OQyc+lKjr3WEvgJc5Ik
n2NnNlOxIXblAJcnkbKJrCzAcCEr42NMOiVjxVzOe9gUxnKIgi763DsB8pvCjgjKOXkKS5bIkjHG
daqi8wIFIaWbCQw3dsbMQ/RirCsXDnH9LZcWxDET1No270KNQ3EKZEuPkSl1/u++fWcW30LjFSRF
vTMgS/jbab1MbG3ltuN+VBiixD1Oupl9gU1pbrqPQoVuukU/ML26pYFKqiLEdG7sslh2DgMWMNM6
n5BSapRWu6uMoUrPrcdb6Rj0PTOWvB9fZpWqclvCp8A5aY18ODJyzHYXFp2I4jApTCjffkbFWCWB
uHegwnxjTWSw85gm4MMtx4JdJMgx/3mlntdcMzKJHsdTuc9dQI67YgjZTVg+8rVYTOPRzoOCsAB3
2dvFcmeCdp0Dr9fN9WLzqmbNxNMspns5ZoD9sswni9eXqwMLpFr/Ka+H4bmrKjs49XXRe1DRQ6+L
u8BgYEpPXgaMlrd/jLKk+6h81InxnBHdqHjlzsceEiDM9dr12p1jjsDgzFFP74HTKcDX9UgOhEw2
Iw0p2fU7YbXZi8kcpnhx8sh51xa8X9B25QNDoNLZ1hCRcyipY7bEDdgEqmCjxBXYesyiIKYIKGba
Ep3Z7Hd3STNBc+uaAVGY5clsOdaDUA9rhIjGMwp6sDdMH3wvgKlCKpCG25wX1TZ6OyTIkKHEcune
mRIw0C1UiIXnRWLZorST+MzoUtFJ9yrNVL0DjJmSVIMbaZ+jevEaqP0Wi2Jk2sA6Rr1Hit7Kc/uF
iqLtbCY7Gg9CuzNk4rZaHyTiBOJqJttuIe2ZZgAYldnreOE2aDzZjhLf+iKZbNpfYcosDzPOlyKT
fbKrhQOMP4OdAx5bjWGsQwaIifNTm48nmJXh567wZiJASKivvKFmH0j5ZhF7meX4qVIYsTbCtOb+
uow8Kb7UWnj9R6isSn5nHGLRX7mW53Jb2G3r4YexrEk9RLl2w/uu9ozF29heVc5znI6hQ+WtbMzp
MTLAot6shuWRtRWsUNVKgncn80PmdcQZCyChwMnQ1YZzYGInn275nNH+yRD0Uhqb/tjASuXfT46E
Y4vhItLZ5UfSLg2RgHk0kTjfc5rw8tg7PnBy9ByjEdZxHXhzsK9b2CkIA+YKF5U0Bos5UNEbyXoR
h4L7PEXm3FHIK+B2fwLzmHdsziJvH5rWnZienG17OVYzo9aHpHPoTE5OO7KV9AmMc7ctZHYWmdVg
PixtN7gzevooDKEgcrU2vGiHF2nhtTqYFdyEQzLkAKtFkjHBTTTIjDZ+nSPJgrE+te4DUxi1ewSC
NlBqpOBIY0VCocrfHUrdEUphvzd3lYqopG6bWrX5t2Xs7f6pGfzRvqYWpOW15zXMcmmJXBeT21QH
6VUDFNY7JGMjk2ezsJeR46870kXNvVry3VPc2RWQbW4nyOP+Lg3LDHck1Orpo8fLlm/HQkjvfipM
50qn7K+XaWmncdsxsm7zCfm6wrkaGf05TRMG/SxXkKKuo3zYoVBn1LNfunS4I3Btf/Us3DnfFeLS
9I0BWDmQ8CpbcVX79I1OEEYlrOTajHqGYdhGzQAK8dz6+E4bnZPoVK6avU3q4mk6m8v8rj28cVqT
k43yTN74hsFxgVOKtLeUwnGYyWjxjkOJYmiTy66ETjRn+cZ2ujJO9GqkSTxx9Fz9BNuxep2Klnpi
Ir1mR08i24kkLW84M+jvXm2Wu7UTk8eszg6RKmOEoLvnWCpd3eIMTvf20NqMU47whCyjcXfjOLUn
MvPlQZvOjGK8haTTz80JQu/yqVrddPEADQfZdwt1u8O5Mnt4DmLhesZ1ZWlQ4rZmKj2Lpi2TTjcA
PlYpRHBkPnK6six8lZgE35u5YJ5ljUoHJjsJITkwRkMr9nmv35cBZ5Jvl8w2JUWKZKoePsMsqO4i
XUybPEito/Ld/KWa0uRVFxK2KT9r6gMBrQiVdYTU1drX5CVnzxwyybdMsQiCdu/nHpoUYe+oc/Tz
tpMDBHrspY4Zq0H42wRd1N4MFuMb9pav68zxHZ4T0uQ99KZcucO1chi207Zhw5IOS9CuANbv5roE
QT/7zbn1W+9geb3xTbj0wlLdM29ZINJbHOMWLhF1sLYtznkwq8fRx7uHZnJAhyRMRYIJ/fJQudz1
nGhVBIDVJvKXeTe9JtFuu+WnAiJ6PGkjxEE8mQ9NAnQpAGlzgspag1+r5GOT6Pk6scL2uu9zdapK
j8OPNCEKz8Lcw+Kc2E45PvU4288zNlfebC7CL+LK2ZXV24+6j8QOky0WeZGiazOaatd2CrOargRw
8l5RMR36VxMcxobsv32NOqX5XtVzcp/MHSMJRNZjbuB3aVQ9201FAhF+yxFL3XdcpvII4Z/wdLFs
+ZdhJoSqHg5BZs6fSiBD7R4V0RePI248wgc+VZUjOL/juJuAQvNQb3sj9N9AnwV3jua1HkSdd+3z
4jzQe/4UaCVf59FbqQmDcy51gElJtvV7GyGnpgJZn+2lLE+Ylh6R6s3YDPnGt32SKjpuE7oSh64J
gH7XmDa27T9HWcuQtduk9Qekbz/fObmvvtsd2rLatZOtPXjE3kMxmfBjCwgb2nUw/DVGP2ypdqDZ
cau8/1hkiFa0QsDa0srhFWK95IUXcMdBL4BdwDt5NIBIbjqTSRpyHr7ndArF/1avcL/+qF79+V3/
uq5EXf582SdX9fdECMnrvyECIdrHrZ660BrA/q0qGgbMWq2DBsQ7CDFSL/rHZd+z/8agFcXK30pc
ATf036/6rvU3prPIXhHaomRFfPG/uemD//35sh/w1emLkT1cC1drjeyXpk3SG/ALzUBep27KiYc5
RuQkWsEq2bRm0U3XHRKwDAlM08pp+KQp7zKylBVprUHC2EaD3SOazA+wcGFIDsSHCz748/TVxseA
6xrQC0rPXLr+GzqryYo5gozLPhfdsqzTns1wV+ZeUYH4ddW2sxWbsgGW/IAxzKTzy3g3PFSCVJZ1
NxdOQ1kNqCc6tNHInsrOA67utRNs+a5vpjsfIIm8MlDAPoz96Js0En68uKqiu+9l6X4qKljq55nO
R/2ZIzMnXKYThu5oGPiL8h8v/o6bFyVrdA8TQJxri2AkEM7CRa+ioxmRAj0gzaauGRp/XDo3EKik
+jZ8h9sQXtm5NcLgRsCFwHYcxkuZpBOj1aMFclBVVV9dg60e6gtOjtpBHj+Zc3EEkR74F5la5rJT
eS37FzkVdnAj0ihLT7by6u4In8Tu3sFyNuKUGjm4GMol5RexNDCoi8yYbq21Q45QKQ2y5yVo660E
7ggMJmzmbz7NlgM2OX2wZD9hwMht94lSC2+ukCLB1uQAeWpTsRqZhLcqy1IsMzYolslItwXtY+Mj
yxqGnsvKrTRw2t5DEi07ZD0ovNmLeTFTeGdRqDbaL8DybgQD2gtuGCi/V/445SM+PCh+5q7pvJlm
VzH7q8MUlwi+YWNRo9rX1VITCur4Tu8lJIzk7PZjSd+2tY1joPNwR1AgeGAlG8u+KEXb02vWhdsy
DW0Zw6OEsTAfhjAgthRjGqvVnRc2or7pORqti6UfG49YrCMHF+2ToPlU8y13U0+QQFrF59Zxq3Um
LYn6bbimj48IUdLIPCbuEIbv9MUL9zRx0Md3FI5Fgyaac2K5t3Irwd5oSHbekTvy9CCBeF8tBGjd
V8j5g/N5apDTo8tWHA2ougyy9WPHyrxqV42F7Ty702AWZ6onMK54B+Fc8bhSyZPQxpTeBZZ0FlZ/
oSDG1Fgq24agvaW/QLNjnGRp9DQ8Ag826+OMt6HbRb5IYJmPRHY3k7no4MhoIvMDDOjP5U57Nnr3
foXRrY5mZItMaI+EO5xFGdaLCofVZTtQjGk3Fj/5jCYUxiK/crr4+bUZqEXLnaFFOEtckwDizr6Z
T4wX9U2OZ2BLk0jT0xNVky84HQoo9g7vJM1WwM2286LP0ciJQXMsh830Qcev9r72gUsGOq4JDJDk
yFWRCy+Gse/1uyyvG+9TEy4OhSSDalKBA6jwkwCIJSEWGG5RYlOokW7Z92eqfNhFqRgF6619KLX0
Hv0lC/VBz5NyvjTOrNXRiboewafZOf5TIike4SUDrbXpZTSWz1y14K9ElYN6vGySFK3V0icPiemt
UkGbQs4xC02s2okD5e8S2YVHjQOQZXHmmhVEd6JeL1NTHjbvQnfhzuxn1ziSrjHkZmhyw9101VK0
2zpx3SdpVCFPTwUkaQ/EwNPkr7rMefEpI7ExeplqD8MMOeVlinyqU8VourREyW28+JkxZKCXMrN9
wiQ4B9uigNxFVbR2X2Q9lqClLX2CqYB3OCnkcNUhK7mena5YriZQFLHKW1ySlciEd/Dr0eLsTcqX
NjClqPGBObH6pRViuXHIP8VW1EYXr3QpeEa1qnn8EdS61BEE0yaQB7IKoMhmoB8MlqCp9wuqjFex
GP1r0bXYkjLaOCh+VOAcgc6H76ZEd0LtqtOxOYf51o1Q1/sTKd6wATQVMoZ52y6c+EFXjeITRgyx
LbrS8o+cCdtdBj7yfrIm+VGEycJQO8DpWHqgUfcDEXfvNCwKFDT+39C57biTMG+cauHiIp/McCMH
5V1TvKy/FkZhvhSozb3N0LXi2s50MT/aFDyvYaVwQ+5bbitzlTP8zkNgchbuMAWWsE7HsD+FU5dW
54KDs3+dGOZQ3/p9NjzW1FXKUz11Jv+U5zzMeGewbE7zbkgLpXdh1cjqQCbSRm1hlP6duZRPRTHw
kRCAglLSW2FcJJKGUpgiEIhzz0Z3m6Jqfha2oSh+YJntP8/tVHwSYFCGHT8DSbGozAIGb9zmum2s
+VVyczxN8NtuhYmHNRGTt0oL0gfdl8a5zAZx1dY2+4871peWglnyCPAMfaRYeCJ9hGHXwgMxtmnl
WJ6mxLK7Q4exlMN75S0XVBXGq1lUCoCjG90l1uCfu7KH1zWl81kV+NFSDNe30mJNhn2QIBSfW3VB
c8xUY9t1z+M86NhXs3EdLsyBEVS1L77bPzIhbrPI7GLcyjm0gL901DNaXmI73HIma1mgqrBl9g7v
7IhJCJ8OKNN7FXT5IxNM5rEmxHdyHQOO3ID/kht1Er6IQZevNrfpHbVr1k5HgBEenng1l47r6bBM
NzZIHXJ/1GWYRi5PLmS5zRSI7BwGBsELxl4WRq9g7plYWertnCkwZtkYPPjLMrgbLmwrMWGttSlA
LUkwsG8UtADe3Dx0objVbR6bKHKiOGNEbZcwVvto1gv2Hd1Ay9BOeJnypT0Scs8Bli/Fc2bQNUhk
4u8LcDg3/lSyLAfbektyitpTZLePCUljytNjEb3YIidbmwrrJrBRy7YFpycXGt02qp3oJmnT8E34
8wdcF7oqSR/c99wsDwNDnpdG2tYRmUN0r8yoeAAfl25AS5hcnWzDuR0dXJNl1mJZqsq7NnNJoHPU
3M5WAqSXwxR1xLE6D1UQHccirS5sxgaXvjk9ILIzcYgBUoL6PF9y2lEUpGQbXiDOZEcdjMFTZwkA
f2bng6GQwb2RJ/IzmJfqHLEs2S4Vhr6lwHVqNQywecvex8b8WSyE/vhAhdh0Q9tuTNt6quvlZqY4
xmOzOOW2JqtzDcnRPPbDcsitptw6rfvq9SOUn9k8CN9J9kGZ54TdyAW2aqCSalJlHFGVUfxjuIDX
6jGXOVpiPdu7jqkaZljbc9ln5lXTq/0QOfJupgh/6oKOCe0svwkc5mlaw8FoESbNoQum+sodKoB8
KKiyGDabyO5YE0699zInYkQgsXznrs4LaIVDIj5ApOdfHOYQHwIgKUyi9/URt+F8lSe6McAfelqz
2YVBvpFwlN6rxVKfWno8BxMpFx++eVcNPMgYzbrH0M6MTcVOAw+BCR3kJkczyVCNYtakmABiWoLi
+eIsDliwGpcdfqLeze9EiBSVdozb38NrTa+cxPcuGJ/nPS9rqitqUTsPK6mHJoWi54Y4ZXRxMA6d
qgjW31T5z5x787u+y0zeXkOZHh2dcAzsWne+yGYAUYPz7JqKMiVl9CgFpBOwunhhRuemR98Tg9Zh
VAoJ4UZM6XfD8HsMNxbvHUEz6bHPO8Kw3mgYbwONVNRg3XCjnDqoN+3SDHver8sm8Iv6GwqfYuOG
ptyUrWqfWdbhRqHU40QKpgm3YbSVfZpwHeoWaiKBfdP5GOQWnQMy0qK+rj3Obh7HoUOdu+LDTrkD
ZCAbRaxsP2F0P+0PacOxjPsQp0JP6likmLtUSm18Iv51wX2cfR67iaJTEiX7GtbiteaZA7VNeqBy
mQMDzLKPxNyBBXLwFJiLp7c0XkDSlVws1nlO74sY22Q/2RSCZ5c9BriE/RqC1z6ZXcW7A6bUVthB
9Z3B4psiXxHOvFiuJRnQbRqo+WK7g9yHbacvlIJve9eyHhpvyKlkFcGJamH44qfdc5W24T5MhgjH
aZlSf4etRfGpws5sBSfhVFS2zKg61JGqNr6RuI/pEqaHyO/GR8ttX+AOI1W3OdkPncr3BmGIXaMr
AJeVqrZdqnHWdlI9gOYoj16bKmAgBZeFMu9uWoBnfEgTLApqvWjvQKKebM+nliGQsXYMsMZ9IjUM
nf5LG6XlBVymf06ZdeAhr15BQqWcChfzEJU1kM7QmXCqOjoAuOosDTbKMbzqoZ5diG0+9COWQVSf
iX+yChaxnduPRRQ2T1XmUols3OKF7fdLFSCpw52pN67P2cawVmCAmoBVhwjF/O6NBTYfCWYsO392
64e5boJtXfJZKyep9tpPijsrkulmGCtJ0Td1txwG1MbQzSO6vXArHHc+ezSJNqZa77/Sdb+XjjDj
BYb8HqoFDrcZJ7wcO6qmBq/xQBsvI+fhGHg53T7RevmlKkvj2OfOckT4Ou86fAVcOWw5bWgQJDfT
hEF9Y8k82aPPHM700JYcLVMzxuVMaSIeAlVuvF68mYFursMGjSeUlmnnlFH7yC1/rd5HP5b1JLka
OcxJp/O9kzfiXiCEe+xrxz0sRhRdeigs/M/gCWKDvXRTJuqZae/oLRqm5p6uNIcAd+KKHC2y3oSz
Z7wCiCz2ObnZuKO1+Ij9t0AVWg7kI+dvnRsJ8PJESiklQLyG2ubLLViqig9LmcUtEtbinv9JP5RL
ExzZXPPTAvT5mcvu+DqHs3mXUIG+FNjZaUkKlOr4pc8zsgsgZw5lAVPKQ4dv+yagjndxcv3Z5V7w
OaIP8yWktxlb2gp2PJoBEjft7rDJlOfFWdx7PNxPyC3v8dDiciRqeYlM3b4V/rgwPzMPR8ts3NcM
bNOuzKLmVoy1/tTwsHxuRvjrcaQ41aXpMFw4HJD/tFZzb1deS6ZHrhT36Dc/5UAQkgsQpdFeEx8d
D/Xsi4u/6PpYmVy04TIUZxKZUA/oVkhNuEfjIN6DZJr3IikhKDu1/8INRV/r0SIH6nSOOvTsw+cG
69x1n6qnJcI4t3g2e6dAkZhp7Hw0Iy7aN9yrPlHiNBQN1Y56CLfMiAxb4InJNqqsG3r8yS4NlucG
LCwqAWGzS1FOyFR/y4Y9fSzK77lKiKY6ZMIJT06TDSAPIcqRbrFOge7v3HKwDoHtjp8IzGLubNaX
ih+h0U36Dmjq0B4SWdVPdeRjhutRqlW2ONkA3+JUdSFz7o7cZ40d7Zoisa4ji0JzPXGvN0xzuFMU
7UmK5F7GFW2O5CalM0y7X7TqFA5leZgj5yaovfWRbXiMLfOtNRNxFCETsjh70tjOR/+Yq0wdl6Bw
tmXrhsch1dWJ9/lwqXU33y9RkN0nYaEuLfHeg7YcxUEj9c788BWm+yaMwTO2HDwB1Tads4vMARFR
EcRdbQ5PUV+Vm3DKjKel6+SDaWoqvwUORU+07peJjPWmakB2ZFWCtdm1qZCHpp8dWyZlbjuGdg4q
aN7VYqWXBMcM3V66h3jQnQ/CBs42seoiiX0KhGcmmqYe0sxYbWmSAUjDn7uH81xfCFZMnDYH98Vm
6vCtXNrVUEulcUvdpjvMud/eAXPKb9h2R4IaQYEXkd1SHANRlDtB4fMrbQ+wBNrwdpVX+Rxv+nHr
Iw6WaCnUeDY5RG/6tM63JpyfDVfXCsl2N3yWOXAoh3PIXYdM7lDifT6ADk0+8UpOdoYDryB3km6X
QLmgw4l7zAzr/GKG2iK9mdAGyGDjtaFT1RyTmRDhBMyFkcbsVZqZ48WdfPNANcvaLMNinCcrv25m
d9xVvZ/cRrg44srOqiY2Rbl8eD64t02W8Pl2i3a3MDBfqaWIfbfQiystKnZk7yN5l+nMIr6REifJ
OzVvfcd7U2ljXYW0J/ZYnrhD14sT7siHjYcMaPHLnFvztdkMxdFWJmmOvO3vPF1l1/Nc8aRqHJFw
D6s9zQKXc7M3fpmBKwP2q4MwtvtwvtXBYpMLyaZ9Zaf1k5txTYwVqarrMoiGTQJz6badHeh0lrYZ
OBvlu186dkK+hfwAUOritQoN/dDl4XsS2Bhv9TKd7JSyTNwgFj8QJQr3GYPfOxt/G506J7j2FTx0
Bt9QnlZy2iGJDtc26wRa3E2qkI6HYdxTM6UOZvvTvUci8TFlohyKRO0dTHy4N31a+RnNSPqHje8s
WFSFeT+ppb8YJB0f0mHRV9irm00ZODqegEzETTS6HH9EEex7hHr7KJ+ajc+9fa+bEWe5j84Uerb/
hWmqftvlgdrbxVJshqR1ePOtsYHYr6yC+ym8OqrzMKDDfnqGxsfbQziOYcdJOJA0GdLkHkDzvDP6
dMFmG61lzgLvC+8kxwjfa4P9b63tUpugoOOfzGQgCTMlVF1n+HhqQ5jL3I6e5e18zauLMrxujwRv
Mk2shjIcsL/yYAuutbSZ+hNEW8HlKFU7Ww7Zsp+DsfsK8349P+vBejO6Pn3y54KOOW+a6Rm6B6Ey
uw4PPvzXSwsM5GQyy5nH6MY5RSNCLNFNeSYnBck0n2gZFCPacDNABLy2Z5cTpRHqx3Cgnyvdpfyo
oQy/m5nl8m0E1hcBD399asZ712+iq5GH+H/YO6/dtrl1Xd/KxjrnAns5FSmqWJItyS05IRwnZu+d
V78fes69flvOtLDPFxAgCQKHHIOjfOUtEol7hf+sHmiPUAUCO0Jw9VYsjW4PK87f6LpAebyF3fFH
Emtg/MhzriLgr65f6/Am8/poJrnhqqxO8lQNj28dmIzuyT9T3UP3NiTo6Hwxe6q7YQCU0+Z2Wg6m
3ZTTLlZF8hMFPYGmUH7j69PT6hX/mCFs0qgubKpGr2bVHkI+eLKYjEq6wwNTXUS6hBdz3E8uMG+6
htTdHKrO8jbWp8rVWY9IF3QtyAiUWz0mA3fyR3XgQB+4XIlZiqMa5tsinC+KRDjKhUG9rMruMbJx
shFZRV/4gZsskdM04cEKa88PkNsc0ackAokKF5Wr9HaUoHuDOBrOhBH0HilmggpSmrNQW4C2rNxM
7N6L5X0vRL4r5A0prx6TV+lp8dYkUvI0ReFa1jg0dYWyeIAu9QbZTqwp8zAk7c+UCpCAJr0Amslc
EnNtxbF9HlTqEYpeRUCE0YVqSuJAsRaFzVDHxxCtIzIfZG+8TnyuMn94LAOlcSpR1+eCeWDrFZWO
SpjCu6oPip2vad5eh7a5LCX1RA39AYcQyS0E4UEbNe3g0SHW+mJy2E80LMPBvBMi8ybXxeFA2cZk
pZGLDm23j406eW1UDsTWKAZs2qkooKNMGoST+wbTgMyRR0EEN9l3y2ZI0pMZxeZPSRpmk2yLyA2Y
1maIh/qn0slJAQBGJtXWfGODsedZiSv9ZhrjeiNWZe+qJHtrb8oFSiij7NIyse50X0pudOCkC5Ap
xm2G2zL6MV19ErUW5a0i6k+5yqbsJxNOv+o3j14EWpBUKHnq4/mQVeM+tlMJcEOvpRLQztCnMRwK
bOJSluu1OOJYOhRev4qKeoRk46OjEQbqT1OiwJqPGg9sYMaVUib8qikJHHVDqNA9YAG3FmW0HDvx
O19Np1Xtj9EeSlR/78OVXrUYnBxqTwmpoo264goTPsSc5/CSSyu6682gXaazPueMtbynEZWvCgp2
W+CD4Rr9VPjKtaZtUolisJfHu16v/dVgUpFW8wlfWDH1dnhVT9u2I5jMGNafyTTeaN4EAHRnKCqd
JjwYJN9aDoIQnYY84FyLWt0Vwt57SMeMSm1U1nyDAAVraar6e0MejdJWBc26qROlIZeY8ZjdiDFV
DaHTUTxV23eJBlSzhpdZLtIpGp14kDCEqTs0l9WomDWMBFiKNGv2NMEouqSZeUhiTfaXRVjrs/P1
DwNR4yMXCUrVwCn0hcmtglIZVSSQdpS569a4ExWTwwFCLrhM34pooxf7rKqpxYntQZXjs4fr451W
e9INBQnPoHLWpOs4zsMDdd3ANso2vG8KQKBVYmD5rAthvFRgQC6Nluo6SmPhPdy1c+slKY7RVnNg
ILNvNPZGqyYZOuApGtXNdExybv0xX3VhC8u6SfJ9VxTaOpYRW/PpU+3heoFSaUz1Rca9qFpQ8sDw
C4nbRYcc68LI+m4tIH+0o+uSEgG2CpVZK/gljO1LFpfgCWUlqB4pTEW+bQHLvG30ECttue62BaAo
8L4F6hpxPuLHi/4uBxkagBNwdKeSwTUmFH+BufXRsfI6nDJ8IqG1WcrHHHDEawlm6zB2lkD1rHq2
ZJKRhaiVJWX3+teE2NaG9G6c5W/xeEDnsdTp+xZavkfPSdpMsdHdsdQTYEnKNA5LeQr6/ghxeS7e
VFUKenOK+slyKGjISH9MaMEXR5rK6SkqfeJ/K1aVexJ7Xd1lKZbuY2R4KH+XPqJyNshrsoMSE4YQ
4MXUNK9p087Oj3JPD8bUIgMFYwM44nNWthk92bFSy3UUwpN3fLWS6qXWhvKrlMYWTdpG9ro7tZOI
CwNPPlXg2iunTY3ed4dc6gtYxt2Q2oBrGnFBK6OPXDlpKSb1snKqmzLJ3Rq7o4e84oanUgkGchjG
7I5OHOZwg+5vBdpg/iYssxDP7KHWMSsIAvNnqyKGvaC3zt+xcGLB6ATT84d+ahtf21eTYG6pjrVH
jkzqC7Ph6kJI5XKwxTI5C2MdvCJGduyKyfg10hxaykEvYYZt3lUspIWUhagx1/Q6TmGqKz2bwBt3
Uj4V9MKlWrkXgD3V7oQp9KZIQCzttMTL/+Ca3h/FTmPXd2Rs/UbwDO1Yxb76HKJ2LG7aqIiOEQls
TNEHyWrwQKA1l7BTu4Pad8G0FSkwWfexamL1hUGfoL0oqhAjrI8qYb1UrWzCByyircD5S/qaDAqT
2FJBC7i61bg41AEgRqeM0vZslJOmu1hdi91DYNWVsEka1Q9eG0FtSdIEVg9AP/BnYZ2/QddUo7Wu
Mq+TIncQOrGtB1FK8Ubq6uzHyOXl6nEckUU3WrLS8gyyJSZ2KGPGYdhRORW6+xApBZcJk28aQayQ
xcQ0RwexrfYc6PORqFVW75L3lWuEybUDxP54MzR9+4uQN7YnpZq7zDWuZ2hqOzJ3A0l3XLk13b1V
jorjOkMwaY/8mopqkgpotVPGN4uL4JyCR8OjgITlAcEs9RgTVL+K+qTeT31vPomlly8tfHBwnIrp
5HqZGuxaWU+3Bf3q11wrQFvj/s3J1Sr9aixp1dJ611I0AOApIWdiUvUqqfwCwaYEZHR4uXd1mULE
pTkV9/WT2rUcpoijA+bFkKdO6/IekfdiMSTF8EbVU3RqkJycV7L8I8+HF7+o85sQTuIbEgfNJojN
7m7E9I1L0Sfa5YQGtBcQbIKLpSSM/NVW9DoT0xS2bN8R9SKoS40IhsYR7x15HQh6vkfAjyUsDKPk
pIAsHF0CtiATGexDduUmNaSnZAjkn6UuS78infUTwwa8H7pRP1iVaq0Li15KCYTZ6dTRWxtTFN8j
PDpt6M2cCbuRXR8To1+BSeATQwveq4JFF6vtRvNGCRVzzeo3zm3WiA/okcdHM2/1pxy1eojXGXIV
rVAgfeV3YBiQXDdtjigR1omJwhc92iezqON7vwqGvSgPuATMpXBFVx44keT7Brv2bQscG8/IhpxV
jkuDnqGSzUhPC3d7uekBbFCennQtf4itdiv2hnEWklazx246oR3xewDMPrNWKDpIVFu3YDYREoQz
SXsxhAAJys6ZKFHY7N0MVAiFuJKu2wJO0k1NWdSJUWtb16IebGJ8K8m4lVLHJxW9kIFD9zHuvclt
jPx18mWODA5Hf2F2unwKGwnvLJVSzQiZzfWHbmrn0GbedHFyKHPAALoeFBvRV9hevkKw7/cKOOgq
CPaVVMpLCku/KsXH9gp4jGQnJih5v+lo7o4qbZ1Uq9dsL3lNq1qzccTAfoGFeNvKk3kaTc9aYlBx
9FVdOcZK2z4GaBC/NfkgmTZwpOq31Q3yvinK/BcGW8q55wjAptiS7pEr6N7AKQxvpZUba/QM5bnF
d1KVtrwpRG/YQc56Ei1fPvmydBcZrfYQWt6SWwG3EVlJNnD+f/k5BA9TLoubkHcIV5lQFbczbdwR
NPAniqAgltNPMgaeY3WHTcHrGAcvHWQA0QZxmq2nJL7XVT13O6Uu76hbdr1bVAQXmIDtfHOi6asW
ugf9eWgRb1VzxZ2rsAvBoMUacn+uKzkzUZw3arrBA72AYegBPqB1C54qD25iP3o20dDAaiaOmsc4
T6g8q7F2z9IAxF6qMSQMXV/HPidG2ZW8UjcZuxb8GEU/TXbNbFKXoF+spShOOY5fqSKxnyzE9mWy
8r2lWspdmYJEberKGXE7emHVC85EhHaO4DssGwvESdDzs2bg9WtESSwH+xP1ZaBnsNaVmviqGyQZ
vk5WnBEAC860ivp7jRr9JkQp+1Q1KOrqZRyBnFHzqMc7J5OfcloJ6yixnnHN0HEqtdSbKsfnR4j9
4A/RMvXYIIUsZXMJZTRXckjAv3M1xeTFC9Mp25md6q2auNrkEnt2NzEZt4PgT/UOFI7u+mE+xm4d
dvEii0FTC/RZoWO1tKvqqTyzWrwfyATA/gqaQLmtWr2hnIf1LtGiEuhkPkmLKRt4U6lEnDYWVH0t
6NA5CiVqdrqO4N9j2owBCG8/cQyz0lZx4dfLGjmpvdI0FdjoTvNWKGfUoxOWYiZtY+Pd+g9YDwjX
KFY7j4oT/R+nk0WoOVMJcsOlQ5KtIW1Pu0SORB+U9lB1uJXpSvgjEqlmB5xZQ9ivGggLzRswU11H
ixh006IfkzI66p0vN3u9LrV7IweV56jB1M7kIZIa8VHtTc88SsboKztB51JcBzR3O+yVUzFmoHJj
jcM2x4VFuO+VUDP3LfYt2Y2aKgh1KEIim8sqDtLmVzPKqoBC8ZT4R1q5fb9sSlVtXkd80GJgYKEg
pM+TUHoRpDvTygA8UePENGzRVRnclxerEKX4LRB6wVvS9KUPCzVprRHBblutnNLFWFDWULsydXSh
ng6ZPECINbEHgjeon6nHTJ0tAS28SapsxPgWWFhgYk69Gb3UKp1GAj0zWAXg5jI1XK/VYqcLRWTV
RdU7N7I8U4GoKYLD0aR4F9Eqf6OWVP009FF50QQtMSie4TfkZNE4/KFCMf6eil7aNmg6vXQSGPFt
n6IadZePJFtuJnSRuh3ykjU3YgX8uwgDwS5yS1waM89OazxUVoCqCeIKgffxTQ9IlwZV9TiuxxRI
NqG1pS0H2kcaYHNNchu4UavUb4u1xl0yLDH+0bgKW9oNpwYDDPhserdByYL0Z0D9bBGF1ehRogCI
mS8mlTLbUSumobnxdbzZW5umhDbeakhI+w6CM5Es7xDdCeH6lBK6N/YgxUP4G9BnQDVN1qOq7e6F
GDfg27STRB9QnDIabXlXTMKIimyUYBxEAmKWrXFoQsDXW9irMXrGRR8SYptm055UuRCVCHihqCUj
OrimT8k/aD1QcUsjCPPV6A/Jk1HJtek0RTsgr4fj2oGSdo/elZGlxXgKlKqxdc//SSOh+5HlkxE5
ve+BLFAsqkijIxkejeZlPqqp/8ThmMRPdU3yBTG9TtbWMFapA7PJy9d9Z0nUFTLBaIBpJLnPnSko
it8sUVWqutuoT6r4HgyR0kSLqPA64e6/Zgr9/xKw/0uDef+fxQTsPI//JiYw/9S/ONiCpBn/TWlX
m+W2gFFDEPt/uGyY1ihP4HMx6/ipkOo/qNIKEK1lUZq1YDigkexTAW3/Dwtb+m8w27CjVRW5OvRv
5P8fbPaFLi0eaLzHbM0GPBY466VJsQEVudUrj5RRkKmCIlwEbC03VhANwb/4kPwWI5V0aZrOH6bq
L+J3M+X6H6EMbX4wEgkkCzPA3CBL5N8/yFSlo65qtV+pJyXz8rkbRJhGbeOKGNb8v3x6Cr7LCOtQ
w4cDosA3//wULeuiNm0b8TgJyp4w5Y9HwD5zPrZx/5ukLNtiarL8fmSXAlw46Xx65gXZPK8TtO4i
UTzWtNBQ1DVWxMGjW4j+nVn8WyD6P3LbP+uNMI08TGUmRRmMDSD7i2nET8vrGouHBXCXHZx81GWJ
e6gDQWU6p0Dbr3Dp3y1TLmZUwz5W0tCzUHn8xei6tlaw+zLkY+XHJ9Cp9a7yyk0Wxxtf6O8rdUTa
R263pQre96A1RFPfz+4FleB9xAbVGgS/ZulWeJOfP2muFGNlNbl85FHKrlXlQ2jlxaoUemNNi7gA
DFNb5K7YUOpBhqm928kt7Zwii56ofWyEDXKqzRXX4C/fXEZ5AclWWBPoC6CD+PmlfNkEPwoS8m5S
EQYKa4LZJqmthVEY0xoC9LU19nUWeKCGmDRS0qYJDuXiu1edXutmOel3lJLJ1szwXEnCjZQWpVtE
Y28LjTzdJxmdjaAUbK2Httv31O8LsKVypuF6nuZnvzWMfxF0/uN6/HKe8F6GboAfMGTUUeaj8OO2
JqmMewA9xl0Oq5r66ga33J9p1JZLknxpFejirq2maI0xxTULj7/OiYXZj67P6hbmLGvx8dkVprV1
S75wZ/j1Dp3tN2vslAfJH1zedniiQXkbgLtaTRpSCKhx+htLAtFgAChRunHcWYMnO9+v1r+tC1gc
HP0cdVgQXbySIHO++qXMZyqq+A5tyNJu/PYP0fePrDblK6vwcvLfZVlMAAeiKovz9H+eABj5ntpz
Cp7wmXyxSnlT4fHZCeX9MMg/g6l5GCjFNtnkXTnx3jf9x0PB4nqDY6SqFlYuiJhdfPU+BIHtNZN0
Uq1zaFC0AvpLgL3wt7526IRdSSzSQj9OHcQwiOlCR+l+fD/TF5b0zO78DhB6wQRwrbL0Pg8+9ytF
hSEineivmXsD40jllyoDkzpoCKK+WW+G7g7hWkevPyOItYMNaKDomhzil0V4+RoXx1NShWPiC7yG
/4aRcvUqgcMJnKqzBWOLHBlqCVFpJy86HERpqwpX1tuF/tTXWbhYAk3upx5AB+nUI7MprX153YUQ
qQBM3PbC2n+AjgLurZoe6HmFz6BqAY8Gf658is9yK19f4mI5UPTOZlsm6dRinqeVPzqZVhY9+254
zcRjwQJB38GuR/XK4SNf3obvk69AhkMGTp7laz6vgU6sULqDRX1SU1zpbRWTRo9OGG371Vyd8kdw
MGuuBtQ79xFEgKr/OeWHTN2Ovdsn90BJFqqy7pRz0DppsUX2IY1tX9+TWn0/RV9UM9/flP2icHNz
jamXy0QTWqBjinSiADtYK7RHbvUBkpidt06DCiHar4Xjxcvs3KFK89q91RsYPMJqIC5LXOBMZXso
pQV8+Iw82RFd7RF5lhaonwGnwrbaNe7b37+zDIfwUzA1vzN8DKIpokUTkuHn2S0C00uR1JRPcbbq
4/X4Usk7BFyE7IehLpPUhs1lrEOVl1+WmJ8BNvCP1FEHATaSM+yDK6ed+rdl9vF9Lr72AMU3AxvB
+4xAO2D+28bB7PZ+vJxCVzeW2KYjQln7NGmdYHDT8iFS1hL2tWZ76/+EIBQlx1S80cQ1BovU1mPx
ieb2LChRbg1j2VUqDIVVEa5ovifPsXlMvDXQAvGUTle27bwhLs/PjyO5OLsssWlgjDOz4fSzsdaW
4SbpyjNf2vFRUf6Vrf3HG/pLBGepHJA61yT5hYSe18W0qUKgYSirSieLDPSouOk6X3lramc/jW15
xSxlZqR+HtnFwy5GhsubagTQHE8tAvrI2SuLplqGOlbHxtLIt7QALNgswUqNbzrozZ4tED8N0yns
1/m4VaLbrj000lIEOL4rA+oFC+0o7qZ4OfQLwHcURNpkIZ3DM6qfJRy7Z9XNAdPr+ygIAdgKC6W/
rxXKiPsgWlKZSscdqEt+OHzFHD0QTnJ2RVD66w3wPmSsOwgDSfku73yiTVVQQXefRuRdoJXZqeZK
r8pzr9u17HrhCiONDouaYFfGNpWD73ep9mVXzI/nEuY37kQC5M+7FAqJakUFM275KyxQowZLUQpy
9KPoPnPpIEh4yLRV3i8jeojrANf638iS9NQqaMDle7SxAsDemPDI0aNQ4LG5wJrHS48Z7QL2WrKb
6keoMepZXoeA51Fq+VMWjpw+W/nJF2wpd4MSZNP9JN2IxVpwTDSO+msn/Zez6H2UhIwK7cWZwfx5
lHVRW8bkM8lJsMLfKx4c+QV9nvyRjjDw/FaiVePKwxaB2uIAjL0BkTzZQw0Q2xHrFRrj30/7u0Hc
py188UIXFy9YQymth0E6mSM+6rYgP0bqro+d4JayUpfsy+a2C287SoHRjaRvs4mq50I+axVirAsJ
TgBgKs5P36k98AGkLs7AR6EtdmsGKPXY7a/60XgtHEpHR+0FALYBuAeNiI2r9+B/Fjk61CfT9Z51
eaE8Iljl6wv1jasF0Fj/mB6IAaxb6y6aFmXq9p0townBT2HYshV+fz8XsMP/sump05OhoSBHneLz
x5FFRItFoZdOwtm61V6j35Zia79SGpdIeEmuLoCksMddtdX+VNPCh4R0y9jTFwJx6xlbmvxFoL92
aE7KsnhM78uN9lYdWHIUtrLnFogWl85reMp23g30FuFY7+pNfkUq/H0FffmgFrKgxLXoDItzsP2h
QCEbSd4MFoNgcqtugWy0Vy3Sg1A4VbXCo0eK13w24w8kRoCI2Sq7tpPlL+E8S2pO8tDwlsm535fc
hzfoa0tI9SCQT8Fv6oL1A8VX2saIayCLA74LBHnvJpbLoalFtvhMy+imvs9OfNB2kxYOuH3wPkq3
bx5guJuTYwir7z/0u5b45RxB6TcoIJFwkUV9niMLJeRCN5mjyhVHao+L4Z77Xzsuo9Cu75qHqzrU
88r57oEXh1sFp10AKimdsopUYqH/yQqnEBdQV6txMe3VAN4x/Pcrp83VcV6shSzOPDOd14L3ML02
8qI/tH/Me+kYvXQv1mNyJX7+63f/Z1b1+YT/8N0FPf330/xHPFoExTZf5N8w47oJW6Yr59bfF9mH
h80H7YeHwWaDeoPq7AmUtzhslNb2x1vgbsSV5WLInwMjpaQPmsJY5okbiq5KCwCILjewd98a61y+
s6Z14R3gKy+06lHN9irLrSPz0m698pwP8ZVX/msA82HVXdrfzlosrRJy1GL0pgTO+JDla3wi+3AB
ozJ81QCGX3Ow/eul/vGZF7FvBnZO9wOe6fEdJEi9S4EGSX0mxqTbozwIhpOdIGYxdA3ps2sb7W/X
HXUVuIRz3RfR789fSYBxorZTKp+8N/HFH7feD0taZr+KG4kOY3Mbpldi668Z/Xz2/PNA5WINyiCa
aN6V8km3QGI7Q2xrlpuO9xlj1wDSsd3DZpXJNzQ84C7qrnzNKeNvl8jHN7hYmEgAQuU3GHJ3T3uN
tAgVQuL0Mb7//hD7EnvP4QM5q4jbEhXN93jqwwYI/KofRs8Tz7SjYkR0knY7lm4HVLMIULq0fnz/
uK91iovnXY4rhq5ahTwvHpcJyN902XQr2BWjbk/04enqoHRQHhPo9STPD92xRvNiGcZXvvC1YV/c
0T3y2nCOeQ1T2pqm7fV2Wm8l/wfOI7Rgr2zZr6fMxaAvtg86KHBSA56G8JMJYG5w8toNAH1oKGUu
LHXZ6beAD3vbM5f+sBF/ZMlC8fe6QjfCgT3CL7SfxhCJM7vS0U+gpEkZ3y6uacW+Fwk/3TAXb3qR
HWGe0JkQ88QzKEHApH6xC5Tl1K0iKoWHoN74+U3hA2Gy4WzCZMrYEAOa+dr4WqoHFeC+54VkwKmj
oI+mYjNt0gc/AK7uWmcUZNiGnKM7OtjQ4oHWBrbGxaXbg5DYeonDxQh4bJ2DZEGwZVEa57S7Ep1d
utWiZj3Hy5KCkO/cFrEuQmdNCCJwhoywy25/FqhpIbQ66BtUNDTlhxJvLFL76S4ZbLTNrqz9L7nJ
xaMv4wUztMRA5NFoZhrWCuxE6ttt44BxrdkKsi171x755eS8eORFxIACYf/v75nscnGD6lC37SxX
1H8bcM3FvWItcTj+fpyzSPLnMIWHyjjb6woSSqJ6GbkFAlLZSMRKZ6pwDXJ04qpEolGhOONq4O+B
JSEZ+wgpO7YA4m2j2DWCFZCGoAfAD9KWW3OTJkgXzlUg4FYRWHJjKSNa0S+0U//D2ovmxlNfhZ/j
D5+1CPiYWUTTiPxYBad1qhQXNAnMY2tvIv4lOPA3yQkIVAHBB+bOKtpFoz6Z5QqZehNXbWBWpntl
FuZNfbmV5Fl0n14RVizixUmXIEYo+2AVz7NcKLJEte3vujfdzibXgPikIgaO5ctKtbvgV5uvphCa
/6J6GraDTYHAvBdOcU4rngnYE+CpiIGaa6V2W3Md/vDv433KvlwMGhw9J+lWsPzb2h3MhV4s/BZE
64MlLFv1rUV2Ar95KL2tC+80hMlEgx5lIkd9CnTK8X+8bGOSo1EVjq6ce18iufd18M8MXByyjVVb
dRux3mv52BSkEatQWOublzIFHCdsvp9vrA+/n++LQzYQzFHI8CE6U2TZVK8Gn9pMlz2m9C/I9Pno
fgYL4U+SLEp50WQr8MTVlhyTvOq1+hnFqMIsvF/xtQrQ315qPmpwV5w95y6mQNQMEZZMJJ0rxVEw
Dfdt8pLvB/41WJmnGTMnpPVlHnRZccnKGF5cNUhnI1jAaUXpgtS4+Z388jEz8WyE96bZuBjlmbX/
9P2z351ZvizyD8++uC+UQbECFfHUMzpH6qPxBEsIh+NioT11T3iaQ8poRkwUF/4Pqj01VOYnj5rK
Op6pAAvx8P3b/O1S/zgRF9U2WJB5Hw69dG5SG2pFfkRkRqydyrevtZq+pkQXc35xi2TWNAopnM9z
DZLfjCnmsRsdsbVNaYczAE63AlQRcT+2V46Vq0++uEQwuQvE0WOQVelQ4CoRPeiXKBzUZCjwZAqn
hO7aoG5w7SqZP+V3n/riKklBtinwaKSz/rN9rH6wxvSXyVxESKQ9Cn+QIC5LBwkQIpPvv+pfb+yP
n/Ui+tfqNDKNmLlG2EeRHLVzfDQ3DgSQyu34ov5ph1WBI7c4XVlOX+zS5lCBfi7tdviuNHUvTnAr
MRql60WJfogdVQ4G4cLoVt4KMSdn/KmbHfzT+yp/zgxUsqLX0D+PD1OxrZQfpQSBT7qDszR59GJp
BXrKIpVtXR4XSghjUa7psCy/n6i/L/9/XvfirAk85GAannz2KAKodsE9U2886ZH2Y1teK/P+9Y6f
i1sY3gPBUC5WA3JGSV+ohXTOmmWpS1isIg+u0isAarAL0EvxQhe5squlz0tv2Pf4jebW/zz4YjWU
Qm4WaHYySsJ22IdoVw02qvSJvDR14LRgxZ20c6YnGiGx7DaCrbdIdTlZTSV4ISrLVnLqdhlkiEFs
xgFxjqXarNTIVfSdbhw79Yzaf9Rtun6rtXv45F595cD+67X4zwjeGzsfUi4ToKdQpyXLSrWRTl+g
0YW6xGKMkNFYTxCoo9j5fmV8LUnOKxlDXax++IN6CdBIpEnN+4aILICzN2ngu3c1WvSiljlqspFb
p/Zdo12hzVap67GG5EsOCEhdT92kchNE+NN9kuwpuuHroIW3w7Q3ZRtksQL/GcHxfm+QNRn5UyUi
ubCvu+WUPCfqpkJFxFyDJ0TKf1ekyQIi/TKLqJejD6tLp8DbhfX5ymC/7AMaAApQFFywwO6jBMxB
9mF+x1ALA30gELCKfU5opyLd2mK8JZmr9LGyNkZzjIpbdmua3vjpxojcKaEte9TqRQH2Fpc0KK5Q
Kv800OTfpHGJwXEsOy2xGkEYwcNBEJbQm4OMvO2mWRWoeLrJuBwgkxib/lm+wQCBciQxZuKY2fH7
4b13cT+dwxfDu7gABG1CE7pmeOqwhHSukjyUdv6CXt/W2nSxCwMlC5ZBdaSKbKAyPy1940bVKEi5
auVSUisY28zIciR56UFT69Eyh362bJkmZZVDR5Vgc62KYsXY09Qe1mp2xkUZT+S+XqNBD/hVhEJ6
SA1biuB6O5UJodROkYiKX9J22UCt7dDgdVrZoWOLt0KrLKinhQN2Covm51Auip+kr5XsJgWaJLi9
mm6lPUFH+X6uvoZG81zpqqWKokndSLs4EisplEDa+IRG6hIyqhjAamvuMnSxkEcx1FWOOmB755fb
aY69BxQjrhQz54/x5WN9eIGLoLTqZCDJJfGfGcHjeyiag4FktnzTe1e2+Ndb8mKol5FYoSlgogi2
sZlvSC3H8VnSjwDekbBs863lrRHIMEInz506X1+Z5y9H2sXDLyIvMVXKwZvXZInB5WjriWOxGIat
KKz6bIedqha42rD0vG1YraTo4FcrvbKtbIEoUXqtdPbFZBZXtE9f/eIAmCo0y7wokM5pdtMYa5Pu
BNSNc/4b3F4JfKC+FpPNX/G7r3yxJUH0qNUkM3wAjtn4u+ywEkD+QHkS01M2IvxwbNNnZp3QxRvq
zfeT/zXxAZkg43+JlDH+RGCAPp93VS0nA8SQ+IyGfEfwDZtMbdIQrsf0wzOwepySSSW5bH/CWIaF
MqdfaPr2Tm2QDWXYxa7GCqGiKs1sdRzfTDkfF5Ik/KkaHeHTcVwp6fgKPRtamLHnxoJZUVVXgq0v
0SWDUEiXETB+t0W62Klzq95QEGU5Q42nv6WXw3Lg2lp9P1dfi+ek45JO5RT8Bu2593//cDc0xqBA
+jeCc2nqP4Y8xTslxOtCygGH1wjYLIEq7yxONeBpdE5bmupKd22sX4+l97cAPqppFKBQqPr8xfCu
zH3fG4OzjkgVLECEkEo9srO21jcINCP4BVlFhRxKhp7m6CbvaiSyjFJ6aHsEK76fk3k3fFi8JkLX
IFvoSlqghizxMpIrh6FEhs3zz8iVyk4ZJmfosAZCnP5bX1XCleBHvtgr8+OQw6MAR0dPAyx6ETjG
ZqaJsFIZe4dgsRxKLsyLwC4b+cFD5SopVGjzyIcsiyx9KWMyKUXMhRsULJ/zjlu86AxhgU5GufST
9JUGqN+22hr1OrLNQVXskINF0uB+BrqWXIl6LzFA88vPXQjMRAAuKaJ2kRGMY24AZNGskzzQ+phK
yoeYlaiu5cUbr0n2mmBIG7Qd0MMR0gBZ+VRwfajii6JEw9PQ88cxRxApFOWNXJj+CvFJFAYFJ0J1
2dbadtlpyrXvK3/9wO8wKxlcC265kI8/r7Z+9FoPm2HxPOjSIUhFBF4wJujNEMmAyLuHTY/UBhrN
dN3RL04C/AKyWhZXkdkftKhoboaBYiHw0h1ed+OmVSQ8prR9CK57MYpicIdfNVq77UQUoGvdIRDb
/hAKYmTnaTTZ36/Wy9OOT6ADwLJ0MMXQpvj1eTSN3kawvsX63EVWucIyQXV9oUYLYsiMJfR5gFjR
s6FLrSvXxEYe+sBbAycxfE+I2aqsHbaC0FONorOMYrl3iEJKcP6kuyFN7rxqymMjQ4hHLCh1EbI2
F7mAHqY8kF1/P5TLXghQ6dnxVtTZfxh6gmb+PBQRlb3OSgvrFBVVfoOaw4NMqJnqxkFjIdm5XmAr
FbZrbaJWqgxaf0gDAC2KZMbbRIqXLQImWwUdOhLV3AHuFDmywnX//pr/y2/5L2gfH76Y89K8/J8/
WYMjwf9l7zy24ziydf0qWj1PrfRm0JOyQMFVgSAJcpKLNr2JjEj79PdLkLpCFSDU0eDMzqRbFAWk
C7Pj378hWvDHf/9z82Ws1Fzw/fqXv2IK+Ilf4habgMGAXYRAVZ+l80nA8itzgL/Rkf3Pkgv+l4/M
dy0ZOPF//6MZ5p/Qs8lnhaxss9PNFelf0hb+Du4w8YOMcLZxX/9XAYPHs36+8MxDN4kRZNbzpCfz
RBNGZ1oZgDA2tPE2RQVz3bpzxGpmfQuVX5wpAY/37/lyvstFLMuHf8rZ66QCtJEwOmFbBwslQ5Ma
EAwwxE77zOw/Ke1+XwatAYkOPv4Z9sllcAWahJYrTLlE4K69TkS7bE4m07Uk2eVt1F9gZoDE1Rgt
49YYMU6pBvscrf2Jnvr3lvnrLlxI7a5hIqHndHE8cRsUDe1QE0VXMHG/prkO0zPbspimPyts1b/D
w6cxXeVyVxDJtsAaDgdFrWyoDpus3rteZn52EpoSXZdZcm3itvKuS6p4VyCwfxQoXu9Vl6XLqVIZ
B2RsoRd6lRtXhoaeaenheeLHQehv2qGxL6OuG5CTaxUh2HSXsnWqU8gVKte/+w1G+pjAedwEvjOb
KjLbz3FZwvttxr0dwFtw65zkxTyuNoFfYBxDstzS0PAwKjq/mJaG1zfxr4/4fwvKfyAqvbWgPDS4
sn//8v2PL+X3Px6qr1+i6vni8vTTv5Vzrv4nRRL6OKDHwGDbZnr/Wl00FwUcawvFq21aBJT4TMXf
ywvRpjTxDZfyyoXfapLm/NfqYuh/6lhHQztHJvUkX/o3urnj2e4gwJt33vkX2ayBZHcdTwDd86JB
RE6wxEGm3XYdpor9gA/cs7ez/zWh/ijbYo+hvZL//Y/P4vq8NIU8SpXoU3ERxIKHm36yQTY9SJk7
ZNBiQwoVLOfjYZ3LDtYgPkPxJ+TXGrhZopGfqI/pYIDBJxiPGWoY7kanTEZ8VJxE50ykk9XgThVz
YExaWooWtvFLGevmcE3cUYscVmAUN/n+8NUuQrXrNUvLiMkr1Adk5LG3MUvKwVUnzLFeYosvPxG0
1+ybORfuSrpTSCycM1oHtmtT0N9s0beybeAv7xgaGIrUo9S5DPFqby9TT3T7lDiwmVlXD7edP69l
gchwmxpc/NqXIrTL6wIvKHTlZUm3tJrC2IUowOMt9T6YfvZeL2hrpFF1l2lx8iHRDZuMMem2H4jj
sylL7TmbycaQ8rrNvdS6HCVrBX7PE2z/BMDaLcxuWtcTwS4ELBHsCDOBxFwiMmOyVRwsiiiLeJpF
Z9jlQzHhF7+qIPzekpgFJCoQ8B9qUpZwNZvycGOV5RxjNtjAsrbK/dl3O8NZF4sZ81YjeuNrFvn4
sBTu4H9/e5icDEY2Sw83foNikAYYteHJnpCRi2iSxwWjc5LBhSRYchFY8dnGy0n3/tdlkLCSputD
i3xSXzw7Oo6Q4FTQ4rU3Yjd0mSXevewMc1UpW175FqUa+qPwyiCxcsm0Ta8H7OI3bz/p8Z6O3TJP
yp5OQ8KfdaOnqtEI+fJAwagtPSeWN/nQWBeJTEyU4XG9bhP33EY3v7m/97lf12OR4apMRRaVk7Oa
si1SX3Ta73UxEOgw0VfKlQQgLT3jzMncfOUrYhfEdWj18I5POV6ijsNE+vQrR5wQtK0gOeWRkE/4
vGOsoQmxLBIQIMCQY7RwHblH6K3/6AnbzTaUwNY1ARWxj0dK1d1xGByybYixLnmJpLPSAlWOWoYk
kdFkZ/rgC+PiEDP0E3QWE3e+uAy8m5QTwi9U439jq+uAU9rmxx83X2r5x4Yg4i8qqconGfq3ClFn
EsXqlyr9//+RvOnfdzLXrkd/wD2VOvbQ/mjG+x+yzfnRXxKJ+b/8n/7l78L3Yayphr9Vbanm34bV
Rvl82/JYtf9ZJb5WSP7r4+Su+Sd+F9HenwHlFBIggzmhQ0L7a5uznophROBz/M98RmJs/rXL2X9S
+7F6UinrCDhmeOV3DW39SWY9uqKA4zlJQ6AM/2aXc/y5SP57ApBuzzx7Cs82DZsYMWveoJ7N+TQf
B125A45CGS6wu65onL1ZO0IjXseMml2Tomdc+HlZubg56VasE0yUTbhUNk0jabPYZvOI1bqN2TqZ
BsQHel1r4haDe/gnqw+6eIcve5ysvKFJ2MRIt83WRgyr+FKJNE92TVvRKI+LlN5aOnnhJ8+pw73E
Z6RYmllm1JjbjAK1s2kU31VdZp+zIjMIwMtkgwACBO1dIkyBIrrBPH6ZlVmNK7Bfewqr4D45WMJS
+zDKYwIO3MgZyDIgiXDJL4GpQ+RmnZE7WjdXJibVzi7FEz1f5JGOPYooif18LxN8YS9FqiVkVo0B
RL4OP8rosqlUEGLy1EQYthV6hE22LgL9rkS23GCX4aFPIGtitrlHPSyXrteURGdSeRbQyfqBuucu
rYjRwI3Kh060lKEYObW7qQu23SvVSDLKJ52Uw9LzELc4VVNjAuWVBnarYkgdUG/84aPpnZdWkXzo
yDpy8JmqWDn9r6aeYOJzVQ6a0ttDR4ZEHi5J9ovJ+2h7bFn6e1Mrygn1ioyrtrgcusGRE5taaxdi
up/clDiAZcdD1firyhKFY9dhDBzMXnORQfZjg4wpqwpajS4O0N6icIVVX9VOWqirpM2zzxhTksS6
AFsR/r4fY4NmJs7udOUw+O/eRTnzZW1jdoToh9CC8r4SwspuLMkKvPXyjp4/C1+jYddHvMTKEK2p
CGMk+BLH76lyVlYCLelyUn4FlS3M+hpIoRdBcjFiNn4pQUIkfTES1ykyKqSxDUab/dqOmsHbuGOE
I+sUdbq1M2EckMZA2eCuBzTkDwF5uvD+jEztOXzwk4bFmFtgMGjjdJtDKFPR5O9jKQd6rT2i1YXL
r7rmC6V3CTl09UXQ+uhtMnjMj56X9jq+vxDpGbdu2KFe04d0uOwk6b/geS1Gz74vBTSHtBtNRIDK
iXgziRXjf+bTw+wdEh0+m5qiD+wnSIs59HZ4RwWDSQYwie8muhgjjOrmYASNdx/gEEsKSqdjzCIm
tm0Cxhq9Md5z8NGLrRlzmN0kjPWa+DOtai8jfD3NS2z4sR9bpHJy0huSfiUMlyQJbfdRNyISDDF/
jVNznSrbj4kJ6Dx1N+auyrcqxXuUHPZIJ5/ayR1N2yQq0Dx2piGrwrtp6HrrxmHyg56JIgqXVYm7
yTcjJQMZf8WYwCLykGfXbtTLbZcBbJlu0dwamRC3HPV7e2l0hn8Qk2jzixyLZjDSSmpXMTqhDu94
i8CeJGtrAnMwzq6WDnEiBzNycsRlGnFaQJXZgDuLnhXR2sN98F1LPgBGK0EDXc9I+ol0ZSq+aLCy
LVcla0MGnGsXWDF39BtEIRX2dnYXb3RMlS89W1T2Ist8xINpj0vz1nXd+qsTpWOwTsJ+mBaTHpA+
oqVasPNbA1layRg5uGPo3ccpHdw1q2niUn5KJLt2hYkxGbBOZq8Lp1IFzWY/IhaxG79Ijg7ZGiu1
iBwRTtXDRtghc6HJkpzdLMBmM9NG/+swETezQpmvf3bh5RkrYYT+pY0eEHd9IrN30KBndq6hYRfX
jXNkjhoHWKmhjH1zXRF9hvNw1vXYKrmxvpuiZk6m063ip6eV+VWjGvt9V+YivtSnAiPYj1kg+neu
M68jxJ10PwCGPGeXWHIWKKVh/ZAQLH1bGzrdDreDT7m0eqOdVoORjrcUymwGZotVAcPflf42ZqEj
arhzm8PUFFC0/VihyGysRiYbdrIY62bWvH2JM5WztqaSCRWZHfJTOw+MT66mBtYJux0PBL5G2pqA
oJBTQ1SbrX83kmveiUWeh7hZmbpOjNKElYSqljXBCqSiYL/PJ2gK6dZrPS9sdjrf7YOPdRoNgD2K
xWvhmdpA4IDyY9JsxwYTuqXoA/r+dtxgPjBqrntIwG8VBE03z/CK1x04RLlM9Y+NlpPn7I5pArPI
VCbyRiAJjy6hbXw39UYr144Xk1pW57MHH/g8u19eNiKHwIHd6TImx+Y7ieZTA7kvQAmcDTUlF5z5
JFQba8ihThMAF17V2YRcqYfonRCxmFk3wizjbCSt3a66NadJyDoiaaz2fR/Y7btwgqi/4Lgm9kwB
npWWzqgIkNDo8yUhjw30Wn2ciKsgF3eIK9YaWbQAMYSntFduO2XgL04inOxnGSce3NW4ou9dgNrh
Zj8QNMNNjk1GKEUAOgPo4uYfvEySStPhcB89oFnV6ludhCDxNZU6OWoLs6ponGahk+r2Wk1N5i/T
1hdVsipwwtbh3ihikqVf45Iq01rDIDJlmaZJb6Qu0ikv1RY6LotqXcWKHN1Jz8d9xsvLaMhqaJm1
UBlIq7oghkejZfkX/rvxg4fdyv2YgsKRzjaMhFt23m0vc1Kig16IR8foUV5jvOFZO+wIUK1hRxz8
1EiqxKUY8v9toPfJu2C01d4MQtD1Mgqmj4EK7c/cavcp1ZrpBiOeqlugE6gPuUtEhoWb6mwaP2Tt
prDZHhdtEjRqHmKY5BIfwOm1iHERw2Yr6a0FlqRYfkuQEEoZq+o5zwa4FS9IKITC0eO6fx3KfsAs
uSwiSLVKYf3vwp1wExEV29i11a7kUeTSIwryXnOGvl0m9KFwyTdRSMe+U32QYBC3RFWSJN1OdYpp
di2/91I69xlJcvaK/BEjWpO1FwooDoLaTxE2tM3xT1HQbXucOIq+9y450DotX6RGT4d7blFudJxX
3zt6gpStiZpmZcq+/o6XjEPKczw0j1RokMXLILa+scAObMW2A7NBDBlkS90Pm7vYq8sYvlOHLS3j
JC8WRkAQ9JLR1F+oEss9TNxldj1atUnB6df6N1fEmYaZX98Ei8YJNGwlx1GnqSbc8mHCNLK8Goo5
6ywtfGqesqwUtCW3IZ4iiKHeYqzQuZ+wgJMVZuuVW6IcMOp6MQYNqssJwX+8KJRh1+tJz/C5pDMS
+bSgVTEh1JPdpxYY9DG1DMGvLeKRRW/CFBZan/LlgolUtKtOMyIFjXzSvjctcAUGFpz/8CFkwiyw
nggVvqSS1EHCwf338/X7tRwIVMfTzBIKfYlX4t6zoH3lB+wYAl5KH5GQwxpnCeOiivqh2GT15N4N
oRWbK2UOFg7E6ZAhVK0K7ab1Kmz5NapBdPHBRG1e27YrV1Hc6hdDGU4SaUfhI3JowGcLIu3ue1yC
kEw4FIsaK7bNG1tgT2PlyzJtnR8Vj6SjvpEEu+RiKD9UtjHlwSK07STYdqRzyAVK50m/B/wwvIeG
VJ5k5VaZvA4xkNRAelV90BRJRzxe33wMRF7m1jYJ/Ai0a9LIil/gSoIXOFmtdTLcCIJk8V3sS7gI
qzFjyqsFe/aEBQBIFG7egX8X4XtJJy1uh/vQlXVFQVUbAw7FRLSARffCWGlmVaChtXW7QSCtCqoF
YcO8swsZtJuoq8cPfpQn9VWZEZ20LggcgfNVuHJckDIafaktn1hbeuHjHTho99Uko9TFzd5o01Vd
NJH6vz4WR/y5K+WDi/7zCXzT/Ci/xX/MeGv5Qx6fxOef/I04o4j5E6WvG2CkZdPe/jtDGxs3+09v
Bo5pJ9HefgKj/2poeZzFcTOhG+MBCRtPR+S/Glomp3vyuD3O7yDWxmyH9BcMMd8NJTEIxj86N5za
m8ymW8DNBj0XHWD4hQpQAfAqjpvjTZ+04UbUmbxS+ODf+R2Ml6zpu5sWv+e1Qfmx8DwLR/2yKtdk
uOervoGCyJlwWFm5DBe6HesbzcXLuJ3yYidcHbFnnLQPWHLTjC+nDwRPvxdj8qVPh/YhxFeMgzFc
EE1jWX32MX4/5nOQ+6SlhWuWO1N2A9unKQ0I8oRBPMMYwHEx8PLK4QYunH8pCOz9XFOIYaSvbZ9u
VPf6ZSSTeI+r7bjDP3c4cwvWjKP/DXNwC9wBdjFOgGcC8OYpg8jFkSJlfus3E42qR59Ui33JGZr8
w0xbl9gAbwwMo2N82s3ocaZW1cvOD9VHfTKqQ0pyV72o3BF1jqpQwxaZq1sLz/dQq1dO+g0HwOIu
tbJ211vSw2VBd9LLASfvhRZP6SVgnn3dNKJC7VIFEoJgS4LiQhBkujDMnKguQ2nkf2Vgymde/Qnm
OD83DoIWfFgYQS8J3o0g2sMQzXCDpa51n0eEnyw8Qh9IOrOl+GkksckBJEdoTg8fdfXAWr7DXfQu
NomnNfpJysVE8sQnT0+t7tzdzeDS8VeZm4sMeQREwFCnAqIUn9sg7w3zJgUU/lLm+Ckv6P3BPxej
jVStd8Z1hl/zXRrVwy7vAo3IBwrwBQs2CcGaTwIMOH0WntFOvnxrQGwmowQ4GnjuVDIqEznHpZBa
3yTpZ5UFAYMBhezb3+aph3r89OhvgYGdmbcJc3kes8+mRRc6ZMJrYrrRS/q7TdMrhh+Zp7oTv+PU
q3Y+SUY/jNjU1vGku92iyLVmU9SqeMBVOErgeyBa5l2AAEwoJkhhIGsCJw9L21pq6h4UoWkRfqNe
euvKFE8uY1QYmJb+oQCGogp3gi+jQzb3nLdHISSNxIZz6xefvaL5nDjdFK2JTGPz5HyIlTia/J4A
KNg9oYJIJT3QgSlzxXcGXkb0u5n/W0kG45dlg6UXdHRGUIP5Sz17R2RnmVUaD8j42ko9mtloo/0g
zKrhZi1tjquRm9DtNhjHEufhTa33zgVfQInjFUmw6h/KpdWk+fe3P90pyW6+LeQSOn6fcBBciBDH
tyWlVKBNwXhT1tg3aeFk3kAIKFahaWHN0OvTEgZOfzlVXf9hmiqBO77j4YmXFY9n7uTlFKKDSjMB
hT/dVKb78Z1Ae4/SksPPjYaP70qRyIcz22TxkVJpYyVBJjnRhhV+DUalj5/hOCCgIjcdxGDAG3ud
ucwlgMTBXb19ZyednJlux1Hfw1wDhHvmTRzfmLJyFeUq7A5eVn6pTV6TTwm/1B0wgGwwz1BET/X7
8+V+GY0ymfgds9nq84GiYT8WQcXrDgRVPLIL6NumwRKoGTkBdUC8oILIIdrvemvXF5b+KIKvfmlh
WWdxHhwarBwLzY/OTXEu+nyGz5RDDzIdPq8uBhrBycfRABUam3C4gxws8cke8nhDtVueIaa82F9N
JHG0wnWb6HEa06eGTxouhFlLdtJh1CW4jsy1tSRE4WoC7VmNHYgK9OXPc/IlkFaQfE4LjmZvf+1X
3j8f2g/M2VbAosA6aaRNAdUQgCsNmyEYtp4s601v63JNBpx5E3v+bUf/ySf/9sIjXGnhBF2IoiK7
LTDHXVRh4AmUKxhghHb4m971j2XVi9mKOywWL/Q+6KjQiJk9ep+PjSmVTmvmYX4ISoPkNkUDN/GH
jhBtWHXE6FpLFXqkisSKk62BnRw0e+daUketz7ylkw4ro5Q7mduMFJKBw285vhOb4HV6BVZ+MAqD
GJAIRxVrkMbKX912Tor9jFOnV05hc5y3Qv3cNzpRNL24+skcsc2ytbBozw9DD2JIQ1dfDxhdYxhU
iveh6LF8KGtjkVSpsQ41dKWJRYBDGkTnBuyLtcGc9aKM1Ll2Nt1TKtWQ0cKgMxEfvJozM0lN3ooc
X4WjLFlLJVg9p825CauFJZThT5WjPkkCDIfGxepGYgCKwN26cadhIgU5b86sXC/nE7dnzKOZZj/7
8imFutUCiwGR0juKWmyaQq859ITfOoTq0P3u2Xsacp3SVAVX5DJj/hXV0Zl7mIfk0crBLaDswefU
43DBgeB4oADxpzGwTnLA+f1WjI5+b0djtdYtL7wkhcjALyOMb33h1fu3h+hrn8a1PKS8UA7wGDvZ
2ehkOiSxhVxYOHJjtQyPuCBEGSyflJw8ys+MhRdsaXN+UhyQKEMgifqnLL4xp11kN2l6cEhOWXZh
2l8CT4KEi8K9TBS6+loi3SlaqNO9C6LVTH6y7XV40a0mtN2g959FmrabsRHgp10Pxd+IxEpPK3vV
1+H4WcaFu3IG9cFtamNDNnt0htn/6jujiiWqzoSR9KKQSxJjashXOJhtm6y1zJpWSQ7Sg2X7wijs
cy6Yxy1bx396Y7iKs71CwkQVfTI2BuIhtSlPDyL2SO7Ium1d+HQlpvhrlQbXVUDC5duD4uXqbs6d
aAfvVep0COAnBGsyWac81oOE/KUGW6rQfNQbGV7iC7sQLWS9KfHILsuq+8C/JV37NukTdV2pdtvA
DF6bC6nx5t++p5cvHS4FR5WZsM4/nbpclJHXxRq5kQdDDhByKu+DaXaHScXYUoakf7x9tVO3MF66
rePFjecoVahBjXH80qeuzlQ7quRQapOTL8kzgIlP7Iqpo6qamu8IcvYwoDcQmSm9chMElzAF+r66
jCfi2DSd5DTnootG5z2JS/kXXrcznqk3nu7ieNlgJuG2yBkXhknwNNmelcucBwpBJys9mJwC7og5
md6rro8v4yBvEc3VFiEVdl7lAJB+TsVPgzxbVx5zbWW4qfWud7BjNII8/+ZHJAYteqPDwwLOlQ1E
W1o39OzEdeRq46HMHfPx7Xdszweek7u3MJXjYwK3wDqeP/mzu/f8sOIIUkaHvBynRSh8sc7NfLpA
i06XlA7aihOGuQTJM1dRBv9l7K2rES/uRzc0gouxx1ujrbKLRqC/MyHBrXQD4UWtDxD/PSKL/azf
mfPGRld8KaWB3xbrKbbQ4QrQMlhUnUOb0aSnVvbazsFvzy3n8L6gXtk2FoQi195FpGRhV5Ehcab7
ctGjNdqI0s1h9QRoHvJUkaXGwejMu3nl1eAz7aPnMWcKmH38ajRAzMgbJm0/1tAxTCKfV5CFknPq
j1cmlcU5S0e0A2LAPx1fJoikURmA4AfpwaiwyXnGTBx91dxiWDUtERt1hthaarAuUiCspRRJe1fV
/UMclhM2un61y4McJapdfzG94n2bBaQdOvYDwbKfwr6I11NUrHUpevhPKtyGJpiT3fFJRFOIM5vo
/FJOxhPL1nyEh9OGYPbkaXy9pXsiDW1vSYD/qTFzrMzi9Nvbn+aVcoF1CGmX488W8cQ6HL80ug6A
X7pLYnPCxAo7j6o2whQ3tso7W6q7NIRd2Yc42fmFTg/cKc7sP8bLHYE74AFdwpvYFoKTO9AVQoxh
dIq96LyHpN56zq1Gx9/7mtIMEop4eS+7MqZ10KPuH4drSwRbgoBv6vhnZGIOlAZnAJSnZz5+9dyR
D+iEuSHwzulxbBJ5qEX6UOynSFkXVggoBlfdxKBl1thmROD4VaI/dEIULDoS/aJy8acjqXGl+wrf
gyHrVn01pd81KcPdWGjFIoqcdk3HKaXgyvx/PVbmzYTTC01VuumnK6fn9bYwMrvYoylw1mMvsZ8K
6Im8PVbm+v70tYAwA8dxGTiWc9n3bIXLMUdStN2LvR93EqvHPlrmBu7F4dj6Zy71cirDj57Lazwe
8Og5HRNxh0MRMfXpfkqKiPhbDFKjsCholJgomi393Bd/5dH+vp5HtXD8aLS2UtpjSbZPc/8y8TvW
AEtdySy4iG1jXVvxTenXu9zCHKWgDaghaMNlGkM/vxM7LPzfftHziD9+0eD78y4Cyo9s45RXHdEy
aojQyfd1Ruhg7QB22Wm87asuviAgiRpxjnSnzHeWqTacPee9dnks+h1O/YCIHIePX4bTzCQJZ0j3
iW1PW6hfzbtwFB6u9f0u1tLZjtq0bnobc2vcvNvgwhqRPpVadF12MsPyNCnH3Zg1GLzrQBNlaA4X
RDtEN4FKk2va1g9vv66Xxw0PZqIPhoDoEiT45ONVhL5ZFtjeXk4jlsK5XyzdLnWwGHX1JfHJE7p/
7a7yq3Mg6CuLJ9gFyA1G6TN4YM1r+LMZ4eVlz/gI4z244rjpi+S+8+3pfdeZ33U/mj7S9asXVqNb
S0gVdOFypzhTNL0cuNzBPFKMubQjauP4DkwxoNvtpngfSHlPjIO5R29c0zwsyzNvGW7my1EJGjZb
ZrGXo2I4vtRIzrio24pLDdVF6tXEePiQM1qtkldeIW9rKJS3MUZyNXK4tg5XUQPrgz7CbYsu88xz
v/LNDYS5KGNZ+Dzzyfjo2Zs3e8+dWmtM9tYUYGaiMnnru5lzIOj7MWnkReOWxTu9yNPPb4+1+Yue
TE0D8YYxF3oOG9bJ+4bCIoRnynRvhOiyNRdjm8Akce/tq7xc/viaM7wALDbTZE+Qlkra4ZRZZbxP
m6G7DNKoXwI/0pp37XfSGM/YMLwyhgCCbXBHYFgQppOr2cLNelVW6V4jgBbGTkZbGlgVIKG/fPu5
Xm71HJN9m1QphzYlhdrxEGpMQSM9y9N91xvfKzVaayM0mw+Rn3/LR6V/d+h+rd++5GsPx0UN3qY/
t9FOyqhKJIXZw3/dG6mlXbuW/EBUsnaRu/qPty/0yjebVa+ze+GceHPq+R0TAjdBaTHvRGJ2mzpX
7oWbDD9as6+vRl07t/a8clqaMXPGBiUKb9Q7mY4E+oRgTaZxN8Wld4NDc7Px42S6pekF4OEkK+Gn
3UWcEW1I887fIWLRH4MWg+hEeJcNyaQXTeTA27EaL/rWKjVsW8JqrXjIyJNGL1FMWXLGbu2V789S
NQ8ySggcBU4+hgmVNnTtigDIBi5q3ZGJrFX2tfIoNstGk6shqOSZleLVF4X2hN45mCX46cmUHcOk
LlUrzDuYrdtRj3ZKPmTtT0szf1BQXagY1uAYLmxkQHoXwFqKZovMHQ6FsoQ17nTv0dZA+ICla4cG
OfLtmTXl5VthMQERcWiFeLbpn7wV/JTRo7B97s1K37dtcC973boVpn9t601x35fiXEzVy1VsPqcy
HebDBYjuydgh6pykSBFGe4A0DM2D0l/nudFu354RL6Fr/O6eXeYUdiip+PvK9aK9KzZmo1ZZkO86
J0BK7xuPbj49Tr4ib1G7buzhq8csPrOMnr2BkzfrjElkJV0Q7RkdG623XGh+gU6OQL5pMWftguxG
IxS1CHehG61JhmrPDL6XiwJlCaMdWTxrFxjM8YLXhyKzO6ti9REWvPiUa43tTyOyq1UhP779uk+t
t0B5ZqCHk4vl0rR50dfLFcHBiUmQmyXSe92gCCNdnsTmEinZ0rSqjT2mzU9OLtHVDEZ/gtfqY3pP
AKotWYozA28rypzgWo6R/hNdAaytMtfcdFH74kctQzD2dhIfwBd6udDGaKt5Gco62x6KKy2I42wV
5l698oCf10lkQucc8vEmRQy7MZ0xuzV9GNthV7hfLU3kS1WP4SOuV+E1+bDBmaXmtW/PjPLnxZi3
Ajp7/OpDS7RBVifJvkXtvXOL6YdPv3oXmtqGlJh253gdAPyUgGx5UbWmn228r6364u2P8rJOocnK
sZojNqJM3B2O70LpNoBvY8R7mJrRsk+zn8Ekkm3X9Nk1pxyxMlT7vciV/vNfX5cCAkoQMar4v52y
Vkj2mqJSdtE+ql0IXRT6h6r1o/twNPc6RdzlANProkyVdy6Z4OWGSx8PuPFJ/j23do+fmMibVgh6
CnvdpHdHgMBPFRbolS0zr+HKJ/jO5X24C2rtgz6o4DCaaAYMFqO7VMXx2pF4oHq1fYep4OHtd/JK
BTsr13zOrmB0nnVaNCZIvGeMCOlKYH6pwUKW9UcTdsCjC1JPXzd75yLoJpsY31Gz2LVe9kNmhrgZ
M+Iq3r6XV1bgGXEB6iQ6IXBPO45VQ7qk66TBXdJkw5cAwdBC96bszCh45VvAoKFfzABEq3vaC6ry
BNAXtcBdUbV3XR4PGNUEzbbvGjc580CvbGIYHHFaBcJloZutG54fhcxyshA49uFdAdy2zoIuxeks
KhfCc7uVsKpumdemceair2BHTHDenvVUKT9ZOTy/aokM0W3SOLjTiwyWk93YzlJWLnIVO/mUjQ26
ns6Nt3k7svympRmu+ik8WJMfY+AjsHpRjYcmSNXaDqU39qC1r/+Urf3h7a/92mIEcw9shploAFGe
LEZTr4lu0guIm71LopEpXDwYiLdWjdl+ZAH5UhpWfT2oUd9xV/6lL3Ri4dr425n7mK9zfHyZrTDs
J4cWm1bAvF89OzYFmaYZSoT1vp3K+iMOPPklB0gInSxIq5EG78rlsHZhuuF7zR57/G7QYXTjsKwR
DmCJOa5NtFvXvTbiHDvlyWaoIbuX46Bd5YjU/u3uCfpAtWhStSH1c04BXcMBNUdVxVIihpb8hwbk
X6Xvg2kKlsMEhfztt/NiCHM5i+OtCfeN2vT0LJ1xVAh7VKgcodsUFuOEz6Lmi5XflPmGtE6JnaKV
n1kvXywE80XdeZ1m054jS4+/SMMQ9jBCj/Y9SMwSbBqmtCrGM9vQU2/+6MNDpmdWzkCBS5iAdfLh
Obe6la7XwV0m0y0wCbA2sQXE+rTtZZB46IusFZbvffsj764q7XLI9Luue4+MgT5LfaUN2SpaiG/Y
iGwrkW6c+n0Y4CCfdPy/feZmZ4Ho8SjlZi3oILhEIjtiOTl9J54+CWQOd4rGwdoruntvatLtfA56
gEaXXSDj11YErd57JH8j+8zmQiWkd6UPuHY3rU7SG1Yul2+Pj5erDcFyfC6+1kycAiI7vi9O5Blp
DGO0b+mmYxwVJhcRh6TLpiN3LXazC7umG8yRIbr19TTdBgaziryRdqugUUUL5WM6GTS8NDUmPyK6
kQfYYOdM1OZPefSpbfY3lvyZN0kn5JRQYyOjU0ZsmPcjrflNUX6N1EGiNlrkSV+cq7DnZf3oYpyp
KDSYoDS/bLCo41diZxM6mIhzXK357l1T2XceFs8LkXaUjVHt7WJXmldzvWtXfoqblqFj+61/tdqE
HHD6jZu3v9HL0x6ZRGx0JudiJMYstcc35E9tMKfuBfvWlsF2aCXaSw59gJSQh+7bqU9umi74RGqt
ue19v8EaWpjaynEsvqEYiq1wknAZOkI++FCCvtVCAw3WQ9WItdVGBE4H/k9Iy8Zv/vs/En1efDZu
HAjxKaMX1tXpMdVG1jAZemjvp7hfT0PikdJVHWjQsV3QAHr7Nb12MZibNOQoQggFNo/fEnysyM4b
x94XWTZeI4Ej+7Ok26hcpo4M4nNeWi9mNA8H+GI7RGoDIZ4uP6pkABZ9y8OV6MxqM8hXXqefW+Ve
vQqjEAsnRiK0veOnKgps5/zGtfeYkw3LrhYQcBCOnNmVnlCq4zEPQ8/A7YFD3QzRnQwx6NJpnmuD
ty8Ms7vWNdW+r7KoX7Wyd+59q9RBPQtOGClCmEUMzL420nZycHutfEQ28Ga/2CFMIAxOjOy+okLB
qy4ew5+eGr1Hf5Thu75t2mQRlbqrSLDEIT2PwXA4yumErnWIMtZ4oEW3HkLw95C+Ifokg5QNfvK4
Z5ZhiXpFH9FkLqhKisu08bEh1/jzEiZn/SWIu4taB8ZdBmFjNks03nH9/zg7r922lXYNXxEB9nKq
Llk2ZSdxEp8QqeydHJar3w/9n0SUIWJtIGUBRtZwyClfecuqNIUirSORqBsaJB4XIBDMuEDGKVek
ZlvEvbLz9ATse+GHyOsJK/E2EteWv7CHbxYnN5XKCTZhZ7kR57ExWcsYtLAaLzp6PdsaHPCqKWqd
p0rijUajYWEzaDdR0eRFCM5/UgkDZze/g+HGxKJJ+tFVhHyyre+K0N6a1j6H2A8iOgEX9FTab3kw
4Fsbr5TJoyBKDlofrjxnTcF0q2rNQYWDJlmIPfxN9D80hekVq/SF8XlE07Shqxx6EirYzxo9ijgK
HgoaSRlFu1T6YouhWbNOntvKwSAyg78pbZpuoT9+kwxMs6T/h2APEptAt693R0vw3sldMbrtIMj0
1ao+936Z/A5H8fn+6fLhSFAl/tcYobV7PVLna4GASTW6IrKGrzS5H1jUGVT3JtneH+kW28OkKCiT
5EI+gaExO8hABCqe6ZSjmxv9S1jrv+CBPtsmQMBc1IdQ5NpKH5q/IbLwAQLSSZRcOi7lOMDw06aA
Ly/54t1ibaYn4lIkjsRehZToevKxqobyIAejG0CeW8fQ5o65KuDeNjp0NOByxbZSe3OfJop9jgQC
Cpl5qlNYC1ovYTmiUC0RZmE/WZD/NnmXLMmb3pySNvUIhGoIrXlGzuXrB8xlkj8rtxRXGp3oaNgl
EWBcXxY+zE3hg1GIa6cvQ59En5hM/2YaonMaSBiq7MbkfTtF7VAiQoDCOHbEoisUTe3vbe5ctNxR
D2YS9msPEiN2Hw4dxzCAQNwUrfUoAu93F0yIqDAM+JQxzGwh4Z98/2nnRrA2FwKdQ+gmXIngke3Z
3sA7oVD0QGpdy+QWFE4U7i09NHapMqolmUednBxDGh5DP0GFXK/lPRl8cOmzKnj1fK26JKih7FOt
QiREBkun9FmMmmXlVCulaod1UNTOcVQwlhQ02Fd5aPl70VqShY9UxpRyjCEsOZFXrZ6neweR0UnE
4Ves1lhPAgXxjqXhQcFvBmzNnARGv9JBBxqscEcZQT2yzlGjbXBB6Acse2g+/klR0tqLQms+hUNn
76QweLZhubMQCyV863rZcZsiz3c09FF+FsYTt/a51iJn30ppt3DEzuWDphcMKQV90ffkkwjtejkU
cRXKsdb0rpmr3GyO0fjPPuaUne+NAP9LedPXw2utRB4myaPlhro+PAAfDC/VWNquVpB1tqkV7kvU
b/ej5uQPTRtA6aj9/qkAX/IweLH1R1dSbUPBX0bgtagPDtXXhYV9e1fQSCD45xfIH8od1xMR6J0Z
QxB0bmV0yjboSERYvmJfZYr8h9X1q2xCL101g2h2cV8pS0iFad9cBR+8SFD56N2gTgzGdrZS05Ie
Ry2nwlWjyHrFqQDcs9XbJ3xVmhUByIB+d1h+aQ2/fqslshRECDe1giWnDyV3c3/fvLfWZ08DMQvI
lcWBB/B2dtgNvqaKtmgsFxZfdJTNEpyrDR//bPbDy2i3suDpmnATR0Kj1B7V6M/n7S+lTYYXGg41
1HH0UFKCw8eokp1nZHjzh0HLrCcsGFI30B1I3xYqM1Cg0w296WjXjJHYmr1PauMMKddrHdBVT/XK
OKohitiDVQafsqJA6/L+ZG/CkgmtCQYelCy1tJvWb675lDwr3LnhLVe7KK0jF8xNtAcBrKyrsqsW
KgO3abAz9ZgpQ4IxBnczVzfqANgXiprZruJJ9Q7K+PhGAuE/hk5Ru21cyZuoQkeX1S/2eo+IRZXo
4ncbWPkPUHjVlhMVz7IB0tz9F3FzgVBAoAFOXxoc0G2mMqDlrGc+tcuipMkp4tw8FmrnL4wyXUNX
S4uuyZRsTz69LPc5pklTskhWwxFbYLV5FLkqvTZqd4LLqPy8P52PByJT1ElQoMnOdlSUBkYiAtNB
ZLDNHk2rzNeWF9T7olaj/f2hbrNTJgWYb+q2vxfJp1f7T/1t0vgebDWxXUkM6e8si7RnclD5u4lu
h+tEY3BOhvCbJiHU1Jf5FCCmzidfHpCeGNP6TZIkJG3QnzoM6YBoQCVF38xcEoeOJFysNEqKMIEM
58/9x765y98JwrS2VZQy6BjOnnpoExsll8Z25Qwfhl5W6pUZaupEuBTdObYH51EyMsx1yjhYuJlv
anIMPUG2WQjUM9gK1y9MoAdFohc7rt2O0VbuXqzekhHH9qiSmeiTDN5S9emjyeK3SU2DuqvJbK9H
rAw/1OJYsl12Z7wZhWRuRJH5T3xWzN9h5wVnm94ScjpBv1Rhuk0tmS41dBjUoGxknuJ68L6K0PPI
a9ttQtxgUKnqVkglNpsRSfrHWLTKLqw9ZzfYFYZtvo1tMhJB+TrTMIgJ+5KwwS/FGb0lWnXlIL/B
HoImE5pjuRrGFmOBoQx4dSOMyDZusKo3JCQwowCNqIRbK/CQ/9oY5KyoQBjBoWkCjKpgJCCUgYgd
dKMh2Ym6Gly0atY+xZwa9RKpEfiXVditpAivFaGDZBUoyfBQyaj+BuNYrI0R9rBue0cvK4tj5Ivm
MXIQDs3LTtfw+Yajkdo9zhStrH2+v3hvZbzZ2mDeYTui4Q0jZlYViKpACZM21txc0nAbDwVcRvSQ
HsN0xNnHwDBh3fBqH4jpv5QNcrtRY6JDaIC8IVb8FDZqtA3g4cFjbcEJeGlXP1qeHm5x514CK9ye
RTwrGAWwjxTWlHejoH/OB0WYLWLpCd2vpFZ+eHaGTBCcbn8MX+6/ldvLjCYEEv/y1B7iP2ervB/D
AtxPo7nKeCFYBaTaWRbC/sXnwVQWQqbb+4IBJuAodyZgtfkBa+V9HmiJobmg5cSTUjfGOhW9tPnP
M+Jy5iNRSgeCMwf6mD2S3ZouaW45qMRfopW3SRr8DHRRrCykwRay6Q8mBZad1j5HOQgcR73eqaWS
tqWt06ccpY4+p9V6tNS8rl34TrcQQ4q0zMuhAcLlpL9bHvyzIoa86lqT/MCVff/NaAMA9IOnoJ4j
Y4khm8VDOPQ4JKGetI3qVH9Wg/jT/Rf7Hmdc38T09CaYCBE8uCZ5toGSvhk7pRw1txnjeKulSXcY
s9C+NIb3DJxi+A4jjyvBqPLkVSnMcm1Ste8dmN9tNGiPlRp8DY2he4TB0D4gE9jvkPWzMVeIUbUu
vPriK2gyBaMuUOBFDEiI+mHAHL7xK3jatYo1pEgfohhqTgJgO9+ih2qtKhjMeAeGwSnKlHwp9poO
2tmcNd2kD8E9TbY8T5KrAJ1fx2l1zKtbczVaVn9OckIsLU5U17fsEj0s50JFihOPTgGwBsUS3++/
+JtUg2gA/h6hFkk07NTZezcCn6J0qmmuDTnp2CJDRF061R9ylLEQ0ml+oJqa7UAru2Y5aPv7g39w
EqF+P/XdyOMBrswOiFxRo7CzCs1NAuOsigZDsDxTHlvUZP4zGomDCEEfJLEpvoH5nm0lxQqHQYpy
2827IfzpO9lbKQJ5YRV/tJH4jMSRXLAUJua2Y5JZyJKkMYo2mJM6VocHpMPtR0d0aiHV0dmSBLJW
dWbtjdT7U8bwdu6/09vQQqEoBJ9Cwz+A9HEWacaRpNmtljpuh1mHqg9P6pCmzyZV6/VQ5ukZwT1v
nRZiIYb64KiCxDDVe4inJ4GY66NqbOpQp9rouDnao7vC8ZWtXyAgdX9yH46CzDNnPYsVjPD1KKmS
iqBqPceVIJ5eklA+a0qfPN8f5IOcCHoY+3ui50/9ktkrNFofz9retN0i0S50CdFyg8Bz0gJsDQtT
L1+0XB8edUu8InsnPxtBauy82qp3iT6pQlt+c2qNZuGCu92oSDvRqQSpT4MDv/brqZfKQM8IXJYr
9OFNEnXzEJXQBz0nF9E6kpt4rZkd9PCII+gkebq9cBfdrituV4fhNejzvP/psv/njqhs2VdihaxC
95rh1GUdHmJNiSdJ/Fzirypl2Yai5RK0afqg10ckHAECq6nfgkjC/GZKAvTIh1KxXGvMv6GtB9wM
PYu8i15o3f7QJCEWjqS5typNAVJvYnKVKU59gdnHj0Ws+HUljS6xWYspFiJfhTMiHjZ41aNi4pFo
V8oDyqP5Bq5CurVbQ9l04Bgw9NTapUrMB/OHnkKewLkF5WyeFclS0ZGgcjy3RWZs5YhLCo32KH2L
6aw81NlQuE1mK79lx5fQL2jXwxhvHOychjUEcu1Vl5HYUb0x3ZY6Lj2FplFK0rjX//PGVCGr83wE
Khx8c4JvFKaVPInOu4oemhfTyR6Ttg0WtsAtwsVRCSQ5wKdLC/zz7NsAOm4jhW6Z6+PalayCoA7W
Ed5du3RoHoI4zTZGMw7brJXVnaO1n+oR0+1C95y/CyfEB5+F61IGbkfviHBwljF60tASxkqK2w1K
fPSjMT8WukECRAkpEitHKvQ3LxiQWc7aeJ/U1nAJtfLYQh/8XvuF/egUCNmQ81WkNUNWpkdfTdOT
0y5l1benBqGFDMeMCjkYkHmsb9LwraVIMd1RlcY/fo1+Ui6UTebpq0GzDkEffcHIYHzLkb5aWBLv
xZPrvcvY1A/ZUlPDeY6skdpRizqnN10HVWdqIucG9WP83lHUkk7j+KtKf5ei/5VH9gqA2jEz25NN
QWKVjcR50Fkc+9hHj1aDAqb9EJmICjQBpnXij+QYx/sf9DYQYe0itgCEFg0u6ibXh1sQ5GAD/UB/
Cmz9bybC4ilN/GKD2UKwMNJtTjRlDzDgp3AH3uUsDsECopbSotNQfB30Xaml2q5LcI6uAVxsp8R9
IRy4bV4xFspWYG+IMhFFn13MhtzQEGkS7anqPJsyf6rvpSSE0xsm5i81c4yTWWbBqpvifSO2+cML
tpRE9M/Ibkpvvh1Zu0qU4TqPzKWg4UZ0jFoPRHFqESyQCTI0u9QkTvd80BrT9b0nQAFFVWzzIfgV
6N+kVNmE6C6J2HwQWXbOjaRfo8eDe+jPxhifTb9+qHGSt5E8+ixBOpaKfuXIT5X6GNrPpgBxGyQk
4tqmwqBtUoHqQeH29aHJ9wLV5YXF/kHkx0yIoi3NUgkZ3nsT/1yPJPdjZvKLAlvwGlRGvJHGqsJi
tC2efc+ONzVaHd9aU6nXCFMV+7qQFhg2t2cSmcRkVQ1fY8oVZysLETDV8SNTdU0sU85FIj2nmrNt
O/1RESVoP6zF7m+a99xgvsFZVQCfAfuhLzALCXylMaug98mGjfSkG9VW0KgIDCRp63obty82aH/c
QVadHO7GIUN5FGikmR/TMn/1ZXNdji+9Xaxl44QHcK57q0gq3KHfNnGwthv1kGhr5EyRJ2pe7j/5
BxcJ7wreFMeIClZy7oVcyrmF2q+muqTVPX54efziiz5yrQJ/eu4yLnhL+FtDl+R9XevG1gvVcFNP
Fi/3n0T/4ICmwMM2YIOS+86vtF4NM1sEqY6c3AjuQH+I7MlqQ73EYbd14hclek4Rw7Sl4FAOzZFN
BFJg2EpGuaVmdHGCnRpIF1G89tIJ5KRRvUbSvjKQrLN/hfKTgaxecdHi/LPpl4fSyQ6dpb6G2dFE
iFTYvmtF9bbznjyBtFqD5K8fAIRo4l+eiry/Oj7Dqf+UZCUFPOxEkXC1XrPWeZyUA0hdljj8k77k
LNzTyIPfNV2osEA2vj6HzXxKVgshuxXiTLrEsT96KzP+KvXduiX0Ca3LEH2m4FfTbMxkfNRdoZyD
/u+ofe3xJPSFSzWt74Jd4cOah0mdZ/KxtbU3JPpMnAGSZ/Qc3DHbNc2XHG0h2Tjc/6AfJA+IS8CM
IMXkaMN18XoK6MYgKle1o4uo+HgOJBXJA7LFS1p4KXryarKP6rx7xNMh2su4CgJGj9NhBZ+6xcdB
Th4s9OWPgS/sJbLCbfIEgGHyGp1cMyZJkOsn6/AZGwoQwW7fhKeobvBLNDvjoNgJMt+ahR49Vkdv
BKLDjiBO/GqyMdwZCEkjSZ1/zr20/yaqeuEQ+ejgpOkLtxYUA42L9w3yz8HZ9Sr64wmUNmIh5VTr
6nfC2+AY0aV/FmmAxK5ZSVutwkMcsnt9sgJtSWXx9van9KGgIwQTmVdjzm5/ITmRkWvgO3wtPijI
BIARgLH1gA/7UqBxS/ufyiwU9chpbMgBc8aI4Rm5IxpvcGt7ECfkts6jXiYnA9raox8jkFd20GSq
TA6++4BpMRGNUhasCMYHbuF0k0UJt2Kh4bDuCFX5gUizdVAr33yWMeZ41EJPXrhXbtvqlBJY0mCX
OOZVtPyu102rxKFdlk7vtnJ6glbRu2FD43uFcxb1wNBYJZzQK7O39OdaHoIHOaRx7jlhf8LAzj+h
jxiuVDsYnuoq7V0ljeynzrC2bWE15yoOyi0Z1N73a/QLsjK+tI300zcRZlk4aj+KvHTgiGiKEeQB
GLmeRtqOOvi1VnuKqnSDSIK3AcbjilFr106hLwx2u9eIusiTp0Y6vMl5YAN0zw4MvDqeeqlV1qWk
WThAV3/unzW36xbWD+1izhSyHi606xnF0RAVQFET19ODzC3t+mUIHeNxjIv/nPtPA9Eipa6FFbQ8
q9PBfPeErtaJa/lShsSz+F0lzinqwmjdKfE5I/bHaSH9zzJOwNUNmoGQV4DKsvqu5ydyL3YirA/c
0HL8V200vmND8lkvYsAsjt0e4iD3dvdf6e13m4aEB6DBmiEfmF1AHqxsKx2b3JV82zwj+6OeG2MJ
HHUbqU0IQPJXsg34opZ6PS+505D01hNiHaAfWIUMNjXXPNpaZqquelXtVxJebAvb+DbQwLeMPuek
9kAyOAc8Wnbme9iZFG42GN2eK1h6qQu9faoi+4dT6Wfa4wo1aG045x4ljoX9cMsN4Fv+O/z0eP8c
8yFeA2MU14U7ytVKpM9e8iiByuqEs9W6dkNR8bOXioMO3D1vf+a2oJiGdlCVfSqjhkbZl5LYPW72
Y3n+n/mz9mYX1cXBqWrdKi+Bs6TX+NFKIN9CzY2mPQSq6ef/PLAjZ1lhD2FJwRgFaSxy1K3t4DRw
f719tBTouEz+sdPJZM52Fs7JBFqBXCCDE/vHJAx4OXH2il1NthqitrpYo74UB3wwJtJFsMc5zm0m
N/sUajmY9WgaqTu1903Qr7pRvxhSugm1YRuV3rpC27kVPxGXeIqKT6ljv+RozHN5n9QuvehasM+w
Pbj/Im5PZ3AJE9qIpQmQb17Z7cd8aAs8AXB86r42ppVTEZHN46inqGqUxWJafPsSQOBxOhMO0YPh
YLv+vIValSFzbt1E6NnXOEn8XVXa42s4qECu1HCyXdaj7imuVe/Y6M5Lxob+koUl0ZCFzmDlgTHD
BcTXXlLM6o5RYY0/UscIPt9/Lx+kKhOAnoOX+AjxJHN2WOShARCsKpA4J3g51JbqnZtOM+u1bsbf
egfnrqzeVTklPpyzzOxLiZvjOiffWLgDbj8QiS03JxEtmDRqkdcvLLIVv0tq0ItyhTqpJnXSrq2d
cp8XOFcMSr6k1HZbb2Y8go7pqKRHPW9MgTgsoxxKlhsKP0bPqyy2RmNHj2ml7xq7V855h65AG/bR
ZuGNT/HMdVoLBoWGKBi8qYOiz/akao2aZAurdeNQNrZYSal7MRjSyatheKRNJz0Hfg9lqGiQSIPS
+z3kp2AkQsMdgcZvutRZksv5YLWSHwKEAhTFInjPm/45jGKt6uWUpo2bNqp5IJL1ToZRZhu6dPl3
wLbOViT99/vv4fYA5K4AEzMVng0ks2a3bzP4HVYyvaAQTkpqK7G1HhU0z+6PchvDgFR6J4kgd0r/
cfr5PzOLSkOKqqQqXcQyavCDab23lUJ+HgMnXOi3fjShiT8EOxeAAN/4eqiiScrBtr3C7UPiBg9M
CzWhaly4Z99bEtfLZ6L+Aq/gcOW9zRWs4IOSzmQypvLYy2CilmRHAqhzlhrmWq3Dclvkxs9i0PsH
gY7cH6eB0q5ZZNhJFWfbli7CVkpS7PCM8UdPZLTrVC9cQaHX0BJIUKkuzHSLU5P+679+CdYVaQmE
YbCf1AyvX09lNhb2Xpr3JIKWOk0Mbw8Hl3rfVZRv7w/1QdJHEDIFlDLfniN/9inqFElf4DClC9Xj
R0OW9xJWwtt2MVaBaWg7q4ST+4BZymRJPU5ajE29sPCmIf79TJoy9dHwkUA7gaLCfLpN31pVZjTN
E/VOadfZob8NncF+FXYSHro4Dw/CqGtXBNo5FwlOWAuvYL6lNZScphMGkWP2lj5HYYVDaIWF3VlP
LZrPD52tlkeMh3a9N0m9ydE2i9jVgabjm6PF38PW9I6SgP7XkG+8FJLAYB2Xsd0QqN96L+sOeai0
2/vPePOIvBoSP8rhLGMu5WlD/bM3Hd+HMzLo4UU45e+gww9PwgjiKGMM7GoVgFktzNpv98e86b+h
oDrxZIhRCTj5azaon6HFDqc8uqSa7n/qfAd+kRGhIJPQ8rRxOVojpxocJE1t1n0tZWck1NN1bI6F
AQ+qWEoI5tfe++Ngdfa/6IRs6/odtEAJgOTZ4aWTnJ+R2nxLNWOf2OzIrMzFwpqc5na1Jqe5/zPY
bAuSM4eU663woreh/eChww1SAK3c+6/4dkoQF6dWLsEtQfnNzaoIXx16EV7Uxkk/24lHDsJXXld9
bx4UMsqFpT4/4ilzKAAXCWPYaSjzzI54lXpO6GXMqvONn6Ohx0cjbop1MEhL1+SHI039G1JUbq75
CZ/reMspbR9eMA+xjVWGdtcq6YU2rkgeo/X913hz0L/Pi6gX6N90pcizeXUxTE6OeNgDSrMutGin
2VP3KkRCECP0cT167UsRgzqiHA4Tx9oa/nCQ03FXpPHjMA7wKyiKJyQwBDYrZFV2vuafUZM5hX68
EPTPo6npWSfCuT4B8rjPZ8+KjJ7lRaYTXoJiUCGAZPbL2KjZthDoUORy2G3ywfC2etEv5Z0ffRMa
XQZSjmSz9AGvN1AW21WVdYwcpoa+wthJewgTz1v5sp4t5BC322c6sJCA5VRHYd+azrN/zitpNAej
CpHhwmAPczMcG9aSg0Xq/e/+4SgYCkxEU6LEeVvTwyKtiYQfXXDOQ3Q3jQnDYBLu7o/y0SblaiA9
Y2khYDL9/J+5mIgcQlHswovneE+J7wkXc2BxKqWufwrRUTv+f4abeLooXWDsMruQAe5gelKwR6F5
IERq/iXELLeOhE1uovbb+4Pd3it8J+rj9MmwHCASu54bcqtqEfUyx1yPmyRGjn9KGVfOoo26fZLa
l0itf90f8XYRakgt8CLfK8ygXq9HFKNaBK3e0QbXTXDFuKbvkP5sV0Iru4XT9abSQYCGOaNOsYMD
doJZX48VCwNCVaYaQDa0nVp7u54q6Ka3a+jIXXOSukba2IH908g/qb566MPHRL/k/ZcgvdQVkEP9
pIBhVgPKocm4C6VeXVdW9gXXBQ+7oWZnJxpKUvnCY9/kmTw29T1qlZNMHwCfadn/s+BwhTN7h/TS
jTHKweBP6zbolBO7BpG9iUuj+BqhGLgym8Z8UmQhTgIb3X1kOc3Cyv/gW5HkQMsl9TAIBWbfyqia
yoxixLlxN1ceptb8oZdCOK2AtxcmPc3p+r61JgcBYAocTqQhs2ofMv5G6aRS72aBj2ITqoG7Xq6y
r/cX3+1Wvh5lNqHcLwqz8vyBMia2n5mmYuBgK/tYo6mFH/H+/mjvHcP5pCYbNqjpFmIJ77H3Px9S
kRDesat6cP1M2Um197mwVW8d15AKAzwBTmX3XYr8c6ucs+hidqeofAmj1yFyDe+s9r982zWiixpn
q3RYt6VYF+YFmJybFD/q+GddndLut9/4mIUiwLNT1d/2+HNskbLHYwA/Rdtetd73DnnxwTk5Nnou
DeLf35ri4vfn0PnZOdgtmhWM60MkRWtH+aQZz9L4GZ9rMlupe24c9MKivVH+dcSxU16RzReUIzHf
WFnBX8lZ50a6EtHBnHSGfmb+107C/jP6RT89DqCw1D+s8E+W/U1hyNueTphxGuqTon4tnCe7BQGl
bjKkhCXw21ZyxPdkdf/93+Q2BMugxthH9LQors2r1oghhH1ALgV6sKVF2TrKKzL8xq/G6f0HLEB9
5OFT5QhdQj/nwPpW6O5aS44u72HybBWQVkxoQSJ3FL6nXfbPKkjj3obM5XVuUxWYD8inqDgMRvMD
CwkKRUHyhyZgshkT45diR2tZ+RENVPowVQWIU2Klp51EOJ6T+pvd/x6VP45ySGz4HNJTq/+QQFbk
Y/EY5w99s4ty66ueq89G+sPq6R6jjLGmbLdwKtwGMECEyU1pdnDl3lB9DTkIrM5MNFcN4V9rAX64
kzE4JJ2dnhnZA5r9K80pjYVhb9q52nubDjzoZA4HyGEWkitlhsSZ0Q9uq/ORIqsu9/2I+GVieM1e
j0DkoT0slG+h5u2bNEs+xa1mPIZ5UlziXOiPTdt6axNo7H++sCnLYBeI3iiY5htgZB7HRpBEvuzW
CNLmiFfvdJHZa2pmq3ICot1f1LcHJSYvnCWU/TRnQoBerybZTn15CHNGQ/J2NxRtBgG2XwJD3DRH
ednc0hz9k4Qmgsezq9OCnqsqhQqtPZWOHidycwTKjB/1J5GmrEER0Eoz1r4i+evIB505Kj8jL/tl
5oW2yqr6E1qj+ypO1qKHc6+NVrUQudwe5ROzjludugWJ0zwbDCN+3AzIGxSF0T0nioi/VBFP5WFo
9IkWi/b3/nu/vQv5H/LqkTIFiQys+/q9o7lRmpTGZVeVYGY3TlDvhJ/3W81cip0/2F+w9LmoDBqJ
E73leqQx1cdA8oEtWMidbfwQWCO033blYSjuB3uKat6vzmi/3J/fjdrR9MWJOUARAbYGADa98H+O
KS3NwRYFyeh2sMNfU0CKD7S+cgT3lcHNKGi7QVZ2mN6Q4+uS9CtvpHeX32LdaD5QCvK8vYCRejRh
wK/kpBJ4RnXx2/3HvA1Ybe5TTgJqIROufxYnhLh7RENtot2heTnErlp5zsrafCr0MVx3oRFtNdEu
dT8/+PYUQUAgg7smm5kjBTKk3CqvU/giZMxjr9hUu/GDAAogFlbZDUaQrwDTHAQk1BvSp7mQ4yAN
wLRsB8yKGpkbRcjmJanGLwkm6SAunUb/M9RodDlF8kwHYGVil/m9cIx+r6Or+L3q48+aL6qdaDTt
P0do8FJMcjkej2rFnEKmJmkV1H1RubQ2fLSRDGlV9EW6cLx9tAynTt/73TJ959kyTMoC4IxRVm5Y
j6CKkmB4sBHwWylQBx8bTdJ3UV9uZbUJdwQi5ia0OqTAs8pFK0LbAsrKdnkrf4d2Nq6TyYFliPt+
6SGnq+b6SkcBi9ydbiFvgrrc9V6xmxYMttnmbtN+CxH8OqleVZ30xOi+ZRmQGVzUIUF6g3EeMeO5
NLivbOW0CL61cnfq0v/sPKlNknlgG6gq0EEju79+HgsDa1M3qsINoKV90Y2ueBrt6Fvah843zN6t
T2IAty+F9lmqgsS1zcD8oaIXigFh9zUKK3ompZz896tqEvQBkki/hPx8flW1DeY3bU1HNfGD4nNY
58FOZPG4vX8i3F6ItEW4fsGjo/sA3vN67i0Y7qYEZu9adhqc2zFE9dcc7IXVPy27+RfH/xWgABUA
pENm506SgHKQy7yEiE8+BJmy3Ja2MW5MKQBk30f/sUEyfVDGohZN4KgBZL2eVGfYxdgXau7iLtY8
yK1MANhZC33E22ONc4YmL3HLZMUy32pqI/tk3maBSIfvQyyvn/NeSX45KDDe/0Q3SqxMh7LT1MLi
yp5kz66noypjYCWSU7tcZIh4tIp3UK1ob0b1sM/RhPhdVOohbJrhTfRDuAbm2q5bVYtRitY+R1a2
pE92g5edHmgqTk3hDUJQ9iy8KRowGBG+sm4ddIdWN1Z2VCgObIHWg8ycxvI6TzvtU8BG3uSOvJWb
ztmMctt+xXhxYn7qTk6zPu9WToBujYP67pl/a6/itBHbqEMQd1VhSvtmp1G7Qlpy+CwaRz7WeVit
5aSpxlWghcDnklT7ef9lT+HB1Uqlm0N4MsG56Znyca/fddH2I2qfg+zKNfAVPRhDpABz59Qq6ISk
qR0eBWjMz7lShMdQlsb1/eFvvzXtUeTSaJTrE/FtXpSzk6ByxihR3KRP48+e7RyKaOwPXqLtQFqC
dhe1t0fu6y0ronht5MLcWNg5qCN2ecPYZQtNwJtFzuNMjCXa7FgR3LjY+IrZ0FxKFZfmfXJKVD84
D9D/fpSpt5Rv3pxE01D0GyHdsb6Qv7l+814bNIPh5ArVhXy8SIZVr3uVHvn9F3wTHjKKjU0rNRmY
EjBJrkeBWpAEyNvL7kQOXidqkx60XOnQGxt6l61VfSoNQ2xLBNcXrr0bjgCNIIq6ZLDU1aAJzEvX
gMVLYTtN7eLojK1cGtffJFxCNn3aqQ9lowwHKzC+ZjJAxCj3wU5i9ecObWB/Giw8ZWkmC6xDfO9T
gtj4oRDY/eZV+QZm/UKWLq+U2GlOg9OnrhTU3OOUZf7qycQ3QSBRPRTIZu20HlvWrpB2BQiJTZIZ
0nfaJupuEM6S6chNrMl0qcJCVuU3zZJZIJ7koSMwvabzWFbIolK/2lgjfp/RoGAUoDktulZWvFQ0
mo726/3LqFOLBighrkA3bprWaMep0GsXgb89qA6rfjWoAEqFACK9bYmtSz1eq/k+rT6ji7PqulMD
GUPKvvkR2PD02a/rzXTMFrpOrfPZ6xCMUItJ/+wgRXhZOT+KTt3FTbRJ8qcmkHBA2CHfHLR0P5T0
UHgaVpYI7YTN2tbjra/y+gN0Dx/hnPuxsZaafBOIbhdZ0Q4m3sFKui083A1qeCnwhKBC8jMLDr2e
beso2UyBYhJ364R/5hnbuD80ug/gE7gK+GJ7qxnVLrPxw+Zvv5NxgbZ3ehJuPOkIenufWMo69n/K
PE2v71tV3dfesE+pkSAgVYkg4mKEGn9/j92mvxQ46I9Z5JVT3Xjeks7MWqZXVcmu146rQhrx38Vk
EO025yxpg+8OvK19Tyy2Uc2kgvuCvCOui+VpMK2/klbmx8TIrI1Hi2KNX7W/lWAcbOrK1h5J35ZE
hW80L0CTI/tFqYs1w9E/N9pwYttTpESlxGQ0+SErwvKMSqtC0bCTHvTRV54COQlXAZBupbP1rVw1
3rZONOUB6+vv/0fdmTXFjaXr+q901L1qax4idvfFkpQTmUAajIEbBdigeZ716/eTVPVuJ9Qxp+7O
iXBVgA0paWkN3/AOQByuCosW+UlMpnaXNBlXgeYU11q+fHbyftwjwRjQ4qfMS9eBPuT57mUueqe1
M1ipimqBN+dTuJpVqz7++v391VVOpAWaNQSetK7Pr+JUsjFADOyh+tlYiZUI4ZoyCm2/vspfHHVE
MyDWkEY6lcTeB4VNX0SBrLX9NTZI1o5O2IOKF4JocvVlkuHzaXqO7+Owpi7npk2LgI2VLJh3h2l8
wfgqn8SoHxsHJKcgBGgpkz7BzX4X1ZR5YzShlFbXjVNorlam45VdoNpdxKGxiuvoCY/iwR8B+LlF
SeglNYXlxml38+tx+Tj6JxgH44HINfTz98NixOGU4PtSXC+O9eToGDRXoVx+cgx+uIgOFB73C2Sc
6DF/aJIUThti9pFIVwuim3v4iFT/2qn8ZDf+EEydroKsIZMfghIJwPlESmKmqabM0pWkl4vfZUPl
92Y5bJwKHIRtR8mqj0dzK822tQYfKH0Sob8xxc4OAzzLAIae5Mkpz1D3PL++pi6FlhijcWmMMWLs
2LMKZcKtpi6j0CPz1GFoUScUTkwF355RT4vzH7MzaCJOM6wkkSpr1XR2EcT5lgwDQKJQGrBXbCz1
enISa2PTdr5I22EUM47v/q8nwocDlOwPThfCXnjOnHSAz+++nPK86zojvUrzWvGoPhXwqRIKRmO3
bpR4a8a9/Nma/HB8IjjDWX3SkuWV8ebOr9noU8Mw0uLJcVFyO+xMrscE6RBrKvXvVqzF26mkNq0s
i3HADwOfy8Cstu0S2+sZeUf31yPwIfqkNski4GaICukfv6tmOGjsB1W8VHAt0ALGpkn7ViMo/CrN
kv7J6v+4IGicQZmHCc1Z8iFDjSZDD1IJuEItFenKGk5wJWQUP7nKh+iTUQOlCwvl9FZpq5wPbw+/
YaZWkFwFVl+skggf1BT5shUy5+FdnY/xt7QMolVD2+uTK3/c3RAEwzgU1y14jqcs8vzS6TQGem92
1VU/doY3RXJ/wIEhwX8wWZX6lK5CeJ2iyaJya+FxMCDW6CaFPjz/+pV+3BJO4kYcuABoKMK/R4sF
1qjTq2nzK8MAJ4KkSLfuDMtVknk8Vsk8I4NOg6fURySWg1b9ZBQ+LimSKiTyAU++iXy8i0lHFZeI
RR7zK6g1kSggTK313hg8VuCXZEhtv1CSzzzVPtbkAD+w/9gyWQ01lvcVaeRQF0S+bPWSg0v3CVAr
n0ivyr0u1cOHUJLzTSQvEPxLJE8FZZ9IlFOPHHtopoeiSlW37JaK5qMmPxpVz6JPq1S70DLZ+bvr
7cSsRhIDdjUNV2Dl53MkWYrBrqZJvtQl9Std8oGKk452TzB8cvx8eA/gM0iCgLdQpoXTfVqNP1XL
pRy8RFVyoUW6svL8wcJ2siiRnmia9C7Ig896yafPOzsITtej83AqQJ3U999N/qXRi4ZWv3wJ9bQT
kTXFrhlm2SdP9WG7Ol0FyWhyHcrPVF/Pn6pIswCxuFG+lKQcHWy84bYqO7agzL58UuH6GDxxLR0q
yxuXjY3k3dZYTbGS50srX0ameqOdgLWYu6SuDiLqRe+nYT208iGo1JvYbIUKzr4WaRM66zCnW1pM
9o9fL+s3ler3I4yDwAkJS3OB0PH82bXebuLJqeVLO6xmrzCjwEcKJNkppdaLTA6cdSJH6WYJ5OS1
MnHGFHCSo0dHXTRE27vc8THUatdNaHUC6/FiFdCqWJt2Vm9QmvwxmVm0AT4preXUeAnStPLqRp3Z
piTtwhjT/DJeyuipNoP5vkG7fZOVqnHRx7p5VRed4rKfY7+qD/Weg8y5VYr+U3ed0959PgI0MQHn
EG/AYMM//nwELKtMkl6tYBcqvemZI9TxcVCOaaK6TjkaHtc0vXZs0O3T7NCtG6n+JGD42CunrIBX
E1EXyKBTufX8FgLTStSwgAuiFtJOM6R9r4WtXzfWdJGj1bdro+xpXIbkopDREMRgsoJ3kGh4baR5
vM8yBlQLF2WNM+3wanaZ7gVtg0FzBv0+qcJNQ5CzTjiy/Zroxx+VSd63dl7t6ljrXFlCdd9dZhiV
y6yZhyKIdWGXubRXNKXGb7Fgr7fQbIqL61/Pvr/YYhEGoU5+0vNBtP39flJPUpX0dQrDZtaklY4S
fWBqLUIbsVKzXcZdv88lp/GadNlk43LT1ZmXaVjfykNrbPOEHixBYBfc0P90PIoaV709ap/srh83
PW4SDghpFTEGB8H527FDcFSN3UpgxfV6184RkokZzKXEBqMSN8kk2kGTPznxPu58VGppOlHycjj4
3ivvJZU0VSc+xlUdhssNmmHNQY6Sz1p8p7l9NvdP5CMNTOZJDwQBtHfnKvrNNQ+BgILM/FdnffTL
aUz9bkxqAKWfehB83P0oKiDQRRhFfR9Iw+mpfzo/bJOd1shm5SpJK/S9q9akJtJP7X056pJfBw3O
BFp8ObeKuk20yHDTEt14VZpaT02y6QbY22eh3Ye3e7olxLyILdjYaKic31LRogFizSjpID93z3+5
m+VV/j0vgamEuhx/nYPPhNg/vNu3S4JoR7yHPOdNP/enUcAgejLnMlCu5tgI3Q7ZUy+ZyvHvloBR
QaJneRJ5pUlEUfz8wWQZ2eqUhuiV3ijhyl4y+75Hun2TS6V28+t1/CE4JDLjMnSiGECYYu9WSFKN
CbLDyOjJTdpfxulF7zQYATqOlLmIC2myS4vdV1F730ES/uTiHxEyJnEpc/dUDaLd8h4TsaT4mcVm
l1+NyN+tkV4MNqlhNRQkFAXiJvZWsj/W8q1sR5U/tJmCS0E5+DlFcVGNRuCGoTl/sqV/DNtPNwXs
mHE5UQrfc9btdJA42KP8Ktb0dktRW/bKsnTWKcYoIqVptB1k9UtkTG4qJ6g2xekmULPPyqofsWDc
BtWRk7wNaQSJxPkk0IBUYvAzZldFrRxmOQ4PaG1qPlE2QCalLr0MTofn9HLqTQXm3llafBJcfVxf
RBWkDiQPVBM+2GTkS5hytAxwxHv9RtelcNslqGZJUdV5aHn5mVZ/tqT/4qnBaQGQhqMjY5KjnwK+
nxZYhlxn1+ZldjVXRYMMa+U8NpGEG12XUrocbRl4B5WDhIoZk7St/XZyKBL8elF8XOXnN/Eursip
EaVN02dXUhpLq9qUEj8rk/Dr374K5H56PDRoIeG/h4flnaNIaZ5EV+oYgbGTFckbC0hMv77KGxv1
/KCgDEPLENo2IoDUXM9HNJ5lve7mIroKndHjMBd5epdpsQdXaTUZ9456nRi7TrvTx8K1El0AohVO
1nuzhNVwf2kFM3rMMT6FsujiJ3VJL7ViZ+gvfahjGH+jRl+DCVeJFOhlP7p2C9SkzjZE5iu7GL9C
hNrb4XBXNY8lHml+Uz2jdvz33xcEQPYRsA0cBO9ZyZB++rCP1fAKT5ULO5dUvCLaTyOeU8byfiBt
QIRICZ5IAu/jbTRmJyKUOrpKEa7fVMZsuQEMvc3slKtIskIfi47GHe3EcS2wdJsiUxUB7qL95I3+
xew8sb7AN4OdJZl7dzq0iHo4PfoiV+OQaDQ3MBuUTxXSX8+bj4sfbhnz5rQDIFf7fhesemcIY6sI
r4qluR3lxbmpW6u7ldiocEGJLVIcJvCXv31RwmlQKsT1gLfeB/RRC4gqspEWWuQ22y4YRVwALMd/
JZhWWSoNHpHoZ06nHx+UlJiBJFXFThty+/n6aPUpoivcFaiqgA80zMS4k+2l8+xiUjymUXgR13m2
/vWDvtlwnE8mrgo4CaAJiDlUKs6v6uT00eq5Ka4652opA1eJ8Dc0MhTHclHCMFjGVQ9Hu7idwODK
420mkc3pfjBuq2BTUasy08uu3yLcIiz7OMSPeu245jxv0nmjaLjTQP+Cm5WXK22MRKLdKPlBiy4t
hzJwaLRHc1FWswxmvc3QeGxFzLHqxPkq6PJ1i1TmoHReh1ym1aZPOcBnf87AzNqNFLtRh1vQ2Iyb
Xw/JKVP6eUQoSVChw23WOiFvAEiej4i1sLblMR6/FBwOm1rGF63GDHIjlbJGbw4Nhc4aLD/v9c+2
yLeo7ezSaN0CRiJoP/k5UEo4v7Tt5NHCoZR9QShTFR0CtDd9Zlw3ahdu8W+hhRYy1oGdB76WsLzN
ftQ3SQeSPDdn5LKGXMWV14x3JaABt0hzZ1WzZVqYt94sObZbU3D368H60O9DWoLM3z7JDjKLPlg9
TlOYRnpjSkdS7w0iKtWuBC51VUVZ60uV0WykvvUyQ648aSSAmSfZ9gNdUq4TO3Y2U4fDcU9J3ZxV
7MYHRbuZ7aHxujJMr3M1UT+Z7h8CvRNiB0I+5iTsoDQ/3i2yUnLq3hoa7RgoIYmCqrcriATlPQjz
x2yptS9RVzsE7dlwCBfbELXp9C7qw8GqxqbKxVJpcHEPT/7mEQxsj87eKY09MTioFJ+/+LRcpNIp
J/UYlGHkJ6bUen0YBZ9Ujt5v2G9XgSKDvRkcfLq051eZqiwqxuVkpTHH1Qr7PZZdXXfbX0+JNxWW
n2cxRTaAV0C7tbfM4f25MORKpnSZZBwTxalXZqPPboXSK3xo+QllgN2Yaqmf2tmtedLomNveL4ak
8ucJ0V/H7hq/zKd04xSOskNs5VuDi4/oo5soiiOkku2viSFP3qAV5Y46u8nuQAaEskrtqqES+YVu
1XsnyI1NFFWFqyxSuqI4a7i6nFsod3aovuFT7Ra1rt/aqZm5emrVfiLb2Scn14flzEAwCnQU2FyJ
Q98m408xZFyNi9NhE3gk1vGNFXrv7uwO29inzH8xueUh8qD4XVWP3Ut8E3xyhJ2mzLu3cELXA9w5
lSPJEs9fNkLLnRo1nXoE8LmBxak3lmfqa4V04dfv+wNZ7O0xQV0gSAURHaT3+ZVwXbRzVr96rPb2
2lynl9Oq2iormNYi9BUhr3JXW1d3g28djbW1k71iHXqRkFa/vo/35+f721DPb2My+z4e5Fo9ohIs
DKTgMuNRq9aNaoIq/WSOv19JxMrgWk6xF5EJUiLvHlnXTtWUCLW1SSmMg2WHd23hOJ9k3399EbDT
lPU4mN/r3hJQ1U2Q5YCnY9wUyziJfVCs8SePcjrgz+YJuiRAIOj1n6TrOH7Oh80YI6Rcl6q4MvsQ
92a41shBl+GJmR94iGU80hrIr2swc66ULp9Nno/PeMIS/lHNoaz9nrFHcXiGh8rVazk1YU/O5SnD
+sy48t1VAHudUAb4757a65TwtPNnzDMqPznCE1dUcPNeLMB8NxkJ9fHXM/BNFuOnsfzjOtTA0QCh
FsaaP7+O1SCNAbYvR5wR/FHW2f16LKujWhg/5MVQUKU041lEM2JRcOkCbx7N4WBUceVjpmRu0Cps
vVqJRiEPSswW2XlICALoHLVopcvZmuRvlSexJ+Ov7DqhdatY6SGRU8dz6m41a5TaS0cyPslq3gVE
fzwVvSH6WCdw9nsJhRnmeNAVPFXthMdZp+Tb8K4MyKACJZ9Y6CE6lZUi239vQb9dV6dLxC5OVEWL
9nw0Z8CQFjrmFGVaxfia5Vm8q3rSuk7PQ5HV1re2+swS+i8mCqgUUMoU1Xjc96iFVOcwGes4u+os
PdoE82K7mQY96m2e/NeZhXH7r//m++9lNdPAjbp33/7rqnopbrrm5aU7PFX/ffrV//3Rf51/y2/+
+cneU/d09o1fwB+dj/1LM395aTEWertm+FKefvL/9h//8fL2Kbdz9fLP376XfdGdPg3NseK3P/9p
++OfvwFb/GkxnD7/z3+8fMr5vUNZPH0vP/zCy1Pb/fM363f9xMZB/InU5vRG2WPGlz//hUYwpWMc
8QiBoFT/9o+ibLron7/p2u/ElqfSNXoSbIInGbu27P/9T2yKRBenXiXbsPLbvx/8+o/l+MdoMxB/
fv+Pos+vy7jo2n/+9oci63+WLSRHMD+kVlTYVPJZlu75RLMi2ZiDYR4EhwdhROj1F0fDm91lhTS7
N2wOs+X1ciHCG9uVd6MPIXSN7+XVMq9Q84SkLy7uQsRM8tJda+vOHxox30+N2PWrKPeS1Xg/b7DO
8LvdGG4Mcyf3wAtFe3nX+q3IN/nG8u3V0uznBstgzc/NjZrfYfrMuVl1Ihaliyl5fhiML1UsBm5s
dqfV4CG2Pa1OfoWPhte7x567OOJ84jteto62ph+t8RMU5UV01EZSsn1/EUeiF3e9AJR4qR6zLUXV
nSGGlbqr9uZaXVee8XCB+S4fInnyN33T7Ki5PkMY8fvN3ehKN5rQxOkKgdCtqxRXzn2w0mI/toT8
ZXhQD2xW4hi4ra9cmakwxN3ueHfniMPF6ZvZbfbQVf1H3S0FLPF9sy/FvMOUnnvPRS7uV7e3oXie
vGrfeb2ffyn5y/SurhJkb93WEhfyGn8VXke8UHUT/V0ERMuz+GxLPMbilrESyZaMkb+bPOu7IyQB
QNIWz82D5qVfOg9xiz1V+cvZSdz4K66BX2LTjdcJveEea2oklYV2rL8va3lbbTo8ErwUG1JtRbUB
zm64N47xdeiifb3phYLRzyBos0W5r17FPHu74w+mG6N13dwvq8yzvXgfbpkHd5M/C8MzH7Md1FSt
WimZ13qW5Rbjde1l2XUcC6l102P1rI9uqYv+BewLXd0XAsdjv+7Xmdd9Nyv6WOKiiHltmrF9nAph
SK5SezPvepjE8sJ5IqR0rYmkXafC+VZUtQD/+lXjaRi4w+AGqt88htspw9x3O4ky2l4X0RYG1DZ6
7SdKbcLURbIKfegTW83T9s3D/Di2YlIFO35TCqfeRHoiBsh8oaeMazxJrT32acPwbQldI7t0jmBL
vGptf6sO0V49aDfNflz3X03rWnp2nstF9mQ7xj1WyK7GF/IuvYw8Onh8n0iHcfRlt0n3CBXKOMvy
f9vl60YV+SQoz497a1tM3mJQrPB1x5sLX1UOWrvtTQGHpX8t6IjjJ+sI1H6q2/4pSoSx72CZcvfb
cd71vVdGG/xPd9F1sk328Kf71+DIR3rPC6N1fb3fcf/42d7UHk7fXjkBWBbRvcQ5d1vgH6i5ce22
r+ajecgvorVDTr7KaheN3126kphg2FnHkm98b/lt21PWXuRbkZu7QbkKj+UisEwwgSb3Yrpn1tWG
iL8p12nrGg+eNIvgRv6erATtcDGs+41+GDQXHwbbNb7zYI4oVtGqX13PG9URbpheIALN6OjoLnrh
pXYVfJVWaLezgmXt6/wNba5WFu0z9xW4pETVvcG+QTJ7HxyT6/Bi+mHafv0iPfepCEpXrUWrrepp
Y6xhptch6e8tIGVlMx+Kle6uZn/2B8S8tot3Va2Mi2dJtAeWTXyR/EgvzZ0UC/Op8BSRvgQFQyJT
jH3InnNJNBv14To8OE8aHWj47tfqF+06dr5qyXZQH5Z5i076UTuoD/a+ovhLVIG8xXd5qywH+8pf
XGtt3wdCOuT7wcU/71m93mpf1iCILqNX7dK+JjX35xttd1lvk025It6Swy9Wuq1gndzpDQ/UXFYo
CGxSj23Zf3qKNknjOltZ3ESb8noHBdL95lciEpez5xtYhPnfVU/1Qrf9oe75Ssiefl88PWhs5qXK
25lXnd974yp66r1CAKQUijv5k59tDHfxx/0ljs7uZSGaO4wEsUDb8QgiHtx8W+57r/OxctrK/EjF
71ZicGF0hMLhZ5w1av/ZJcmyxw3x59tecTPoKJu4Fo621Qs3PZgP6VYPdt2rYQi+zF4frPXbXVx2
dzP4xYtsXYnsDpli9sWByrlo9/Wegp7KJIf/Prwm6q71ikwoINXdeWWKGvcVninf8uXegZbKNsNR
heSHIYKrLPcy0Snrfl71Hr8DYWydkedBwrfdiekpH/TvodwIWmaaH14b6wfpoPAMjk7CN+NdtmZW
etZa8QlhtKeviUh2N+7mVdoWvademBf26utlsQgjdqEEGU90b7cN56Z1UC4JeXEgYYj6Ve3VnrY+
/df50tGqXOmRM5bbt9aoz4a3xVOau62zbvfclH0Pjedy3FNfwqBsFNHBqR/nwJV+DLpndZ4Zili/
Cvyj4xkotItsPaPIHm70inPOeMi4ZakSwOWA11fSRgPD6imd7OrlznT+zFT+Vmh4W+b8OQ8Cz4PJ
f61fylPc1b7/obM48v+NwPHU5/mvf4dnH+LGdfRUPP0cNp5+/I+oUfkd6OubrgnFcGRvZOL/P6JG
SfsdO3YUCgFU0HGnO0ds+GfYqPBr9ApOvWSZbI626X/Cxt8RhaGyTmeATyMkNf5O2PgHK+k/YSP8
VfycT/gJ0IzcKcjZ87DRSGlJRs5TVJV2IqJK1mdhlqbqJooWS1+bWmXDbYlhxRRNVeAWrTwsKIrU
SLPPc1lt80gzRq+rrYTAqDph4FMpSTYNTgr1TqFJxdETmUUp+rlOiWmCuNSuA4yth12LJT2xIBS5
SRFaFyfFRZtM6F7N4YyfFRLk6XARDCpskMrEFjWOaBy7vVPxaVqRJPI2o64x7DRK8O7E39BQoR5+
jCJT67y2k19Us6rCvTR3SH8H9RQla2fq6m9pogFCpMRqdRdqVFbAupKqNZ4ytMCA9NWIFG1sZ5Aw
vg2rvPImRYMdk6jK8Go3MnU2HOMHeVsmMeIpfcDAeFapWQ5hx2BjhRKkBilslA2ehaDzurKGofft
hW67qDPUETY0fiFRG1lWqeScPbuhGg7mfopHDcedITBeCqWQLgyjMFUkqPGwczUnqRFeIQP/auP8
qIqlVShTm2i90DUfnHJjIING/IJSweMCDvxJTtQB5RW7NtdhIEFXQvUs/+Is49KIOHNg/syRnnJu
KcmLHuZh6UllFR8qNCaOllX1dEoWWc9EjDdss5+WUKrB2M7BS18HteRmrSl9lYIuYuehKNq6zogg
LaOUWcYaraDYcGUnaNaSiVvZqkA9q/bNTu+e9UQPZLcq4SXLSgKFSY7VQKKWMBUmSDN1yP3Fyq1g
M8xoVwnUhjrP0NtCJ0fXm+cuR3AQbHNeda7qSOnDvJQ5jltSROqjdbhp1PFMpCFN0yhQ7486GBdN
RMhcOMOqkJRxG0zJCFKsMPTei9NCAk3bLJI7xXEEC42ZdYH+ZUyMLlOt3aaVHmvCHHpuNZFaRk+J
JEnllEGOUphdm0qQZoo8dkMbp61lcZJnbYjjdhtSEXuBMqdzLBlq9wy4r7hvNLOnq+BIZFUjqtOp
j1bLeFG1S/mcg8HTfFSMy6Mc4/fjSnjNvfRmZV5qdhNmfqrkU+WqOQbg3jzYzeDpTZj/kDoroig7
Wyq9p4zCs6tpo/UV39p0QrRjAGcQUIgpL4yyU75lhpVdlrqGS2+nYE7mNiHmWKIM+vSGZpiBi3uE
kMda64MLk5bzszaWGMGEqR7cy0kI697uTFplU1LFoTt2jfYqy23CoS1HVi9S5P11MYG0SkRqAlhe
YzvT/IBNl3J3TkOE39L/atwh7ToCONR8K4TO+vC1kQGTYx2iJuQxS84LjeW23geBscjrUHOWaItp
SJC6bV0GvBIkKWfPSVH2XJfN0NwstK47YUetaq/QyZdjUXdml/p6utB3x+/qR5YUJnGtno7lClNl
quVpA9irqcupFeMQSDuFzv1rEMbBQKWwUH8ElpakN3FkjSixxeNrVMukcEjPlaNH8S2I3R7bt3s7
1a17ox+HkqBfse8aZFQNf6QN9qgbSXltls0UcXAryWscJSrJ6KI6T7PZEXNaeREB36N+dDDDIHyB
t1FNX8C+Mi4mUzJzsTLOd3ktL4vfh5MkAonXslVTNIKavKlmvJoNR3pcJEM6VlAS5rsQ/sN9M2fy
gKl1Y7p5oUeJi28OiWRohWADO0RM4nWGRV2+KXKEsb50AIvmh2wIILJRJbcQfnGojBmlNZgwdUvN
RmwIjSErUO3sUrN62SJqCuzXtO14uKLvjFlU3aIdMKqQhrWdIjOlADMpVqEZzRAgmrG5UrCkjAVS
tkBkoyrNBfeHKTRi5uxpBReDL13qBFpAJq7tJQg1uIELaU9odHPnpv00Fx7Kp/a0aZuhGr12ssxb
o5yI+oeuDpGpDkbb1aag+VJI2WyJpUGIBz11CUzbkmU6OP1icsQQU1Cm/7rUaD4aGIF6sS0ThmVA
DVgvIz5wEAia7jaxrdRxbbMliQaRF14iOTS+vXfiX7h/MVMpr39wGFiFFytGmDNaSUqmHDZkQyob
zbKCFTf3fmWyqYmuwplSlBTfgRxJZcCK1mI8dTGAS6x71ZZqdklLl7rDnKdjtA2Zn+O2rUoy07HM
wSmktWWSetP+uasDSYWWlIxqejHq8/DNUiecNKJBzuwVACtC5Eyuku+YUYWlIgKV5bYfAnR/7yYA
M6o75VCXRJdF2nKsmiABoMUBQzofD923JZmncZ075TKGAvkjaRKWNAaEknI47MO0ZlvWtDB6xCoG
THSmVOox7Mb5dYLG2rg6DBEzEMNS549hkqkbRWni/hI9GYV+PLel3WaKtKTMCuBjXmFM/eyXoa29
1NVEPWQ0zDVyeAkddvT3hY3wTeux1vb5t6LTdLyeC6W/xdWPTUVjSsRIBigWfnEo8hYi6OzAgZWw
TK+0krl1PRmXiMEOJqo1hFnO1m6TIMPYKoi+lXKYPbek2TCspUfLnotrFPCsalMnWXMTRDXCZlKl
sOVl9VDcV1xpKd15CDGV8pSg7UcykWV+cABy/cjDvCzWY62b+/BE1hd54cDE7zHUVf5oXf2taPsQ
f2/Ktnzt3sfSZyXZ/9/KtSfdi/9z1O1n/7h5QpX6R9n8HHuffumP2Fuyrd9RC0bGV0UsCNqMQXvx
z+DbkX+HKgsgESExSuVvOgn/Dr713xFOICbnl0Av0M3+3+Bb0X6H9EGjhyaTQuvd+TuxN/wNYuuf
Ym8DXJyjsPD5zJOuyPses6Uv06wtprFKhuC2B1t6k05S+aQ25rKBNxdkKxn9D5+INweAwtIkrBls
Zd8oeXPdhWXmmrGdgbHQZeoVrSoNlSh0Y34olXa+MM0qj2AyhNNVaFtB5Moth4bidJNXxAo6lgjl
PwIzL760pgbAIoxK5QiDVGZzVtKLqsyjjRWG45Z9cjIpW9HottiJvLy0rOemcxJPNeKFmsE8mIkf
IB5Pjt4lpRuHsvYtivHaEYaRzvdF0sKpSCNTPkRBu2heveTSMWnm7oiRsPGjitnIPI53FTx/Wwfy
qm9iHbneQa2JBPQ2THxloWygZapB+YnnsIBjYEazSSZlwpopJ9KHGpnUD01pLftJVdJVDRb4Me5Q
UYAH+EZB1/UycVNEGr5VY6iTXhvzjt6k7GWA6x7Vfma3qFqNKD3XPUR6LbZ7u/ohFRnqSwaeXdxS
pZ9wRXBXfCLf7ipTtYZHnzjzJnDpfpGmFNerAWOOblekjuktpv0qc3bdYixK/t217BbDslBHqCc1
QfEP4ZqDkknJZVHh6aFmyY/SxA5UJKhvLkLGVrhzrbw9nSpSJn9FiswMPOLz8omgRdY8dXCiTVdM
1T1oz/sphRSR6IW0yfK04qih7NzB2vCCRH3IoV+fCp5w8hNDugwMqRkA3AzhawAIYJ1KM2SfRPma
Ks1lK3fyoQl6zesaR38cmugxjcbF7QyJQnnSYftoSTXR/5A1QPRG1etrK15rcbWzRuQb0DnqDvhT
HWazvwzhkAkLYyIiERsQ+2JagCNsmTJhzhl9DGrZPBCJWwKF7/aW+D/9bnTECTjJ5/HaIKromEC2
/W1ZFM2LlEQRUzXfLlEZrtQsoi6sdWi35MRiFKbVqqTc005+2HTAt5LIMFZNltwMVpyuJxvhupy/
BqaR+blWvJpjDxB3Ugc/bCXpxVCoNGJQ9dSQCgi57+5HdT5mpUZGk2LOWShDv4+opZaAZ3G37B/N
Kac8x1N7haI912aDRhq8plCQoAD6onZVo98jAoPsMMn6eYu/GV7WUdWuYDIjiRNYoIicYwuFc2Ul
SnGb1s4LDcPctUs19/uyua6MLvXKinpg2TJPJaT3Fr9BagT96F4p3FyydGrkmST5la5MKOeH8SPi
NfJ9o6vLKlTHUXV1gMDr1FRToYPoKGUE3io7KQnoadWqk4yEgD7lqyw37+alzdyunLRncDgmDRal
1YgoB4MJFDQU42Y7rdy6SBxqUrPpuLmqXDe9wWpKJZ25OmvejMcaGAnb8BAaAMZC1u825jy4iy2p
u7CxIz8NSDGTCtE2rVCdL1bQN4I+8v+wdybLcSPblv2VspojDX0zBSLYd2IERUkTmCiJ6HtH4/j6
t0Dp1WWALMbVrdEzq0maZSozEQAc3pyz99ratpWmFyRK6/nSjEiaDjX6+WNmY/KMy877rE+OdqW4
tWQCUudhO4W5S6Gfhv/eBCVrbeYmcaMbdXS7E1OCI1Qg7qBIks69Wc9kZNdOKO4mK24uvKbpHmVk
hLtJyhEGsDeIbUOAchAryVNmzkMwqjK7AGE93eUQSXYV95RujNGciIeMsZtGmtTO5q6rdlHthXsx
OPOZmQmqoC2BCRwOsgtXJZIkZdY4oWqRBIWclPtxEGRoZRMsclibqe0DUhyCUpZULed0uh3GJV9l
ymsZNPnkQcjRylNrBM/o17aFT8maCCDRnIk0xtQumTOq4ZeFkWQzT139PSlN1gxvKsPn3nPr7C6M
3Oax5QzJF8ypclc2Tqdd5Y5whyOCmjXKjsVtCXZQqVLRi8S4u5Ir6GVJGksyWCdD7N3UEVzIxu4h
KWUXRaJf2Bw5/azMzhxeEp03Dq51hqU4a/dlRYWmbBJaBXN3xGj10uY/XHJhQuM6BI9A7Q1Sz2G5
y0iRb8TYTU56JSbUVAkfrXz8PFejDfGkMc4Hbd5rEOHVvvxhMBgp2FTdJoqVfZbYNyRuC7oLaU+a
5eDXXuUh3Ycyrwp3b+TFGMxd/1xUtEa6Lr1YBs+rDc47XV5tpYd6eahgDxzEf7iP7bUbym6dro5C
k5/fyxI8THwxyu46Gqvv7jSkfl6He9ur7vKmm/xapyOYq+a5hTPLgJrX29lpNITFGdLdI/HoK9nS
79+Ft2KxnwPFW2s+wf17noCYd+LklGWmuvycx4XhC0vr/cixt4YYzl4exV/tev+NGvO/tzH+H1SJ
plD7asy8KUXf/Br/V/A9//WzKpODkvTLf/enJu3o/yDv5/tEB8OZbXET/94Wo4/4BxAckjDkBPiY
3H+VpBXN/Qc8N+ZY9qyEdL6gGf9IGYhO/WchFiFxRzynA634q43x4bZ4iQLzqIaDbYGDihl5LdWp
XEdEZlSH90X9NKYbW32MqyOqtMPx+ucS3Ce/GELMG6+rgh2F4ucU3huJuk3rL8IjfM37rkXM3McS
KFcWqN8XQ1KIvxAyC3rslaAqTLwRT7fGbI9sKpA3XrOdmlPo/g6rgHlWnurH+L3v3R4QOKKVOcXA
qFlpQdRUaLVJCMd9/1x9qx7MHdu0oxc5nIt+35Zn2hBwVLoRSGIOp1KrTkeX0kZ4X6MtGmj5UWYN
KHadzOzbXo3hd+a9d+6HJDo6KAuxjyPb6lIhdhyOFHZ4L1SaseZDnX+hss/uigp9cswIfSiferkv
3FIQTqFXAjxb52Q47VTVVSOSXewOW7slYKc6sjauBzhgEkY3jjTYyvzlZZZ/JakdidUup1hGu5qM
WLgKHA/ooo/bjx/aoeINKdLqKstDfXUVs9HdQUZztAuHbYiCxHgMb+0TisaLDOXjS60f2XIpypMo
kPhyEUItQ+XVpbQuAn7oRfGuq4c2yDh7WXp25Bqrte/3/eAARkq3pJOh1zu8yDQatHg40u7an6S4
yymQ9Ulbnk9P1bn+BO48roJ48vVHHBqwMca/ywH5c3kKgCihiSt/gzPVsQGXQq/i3ZA/SLPZxWN1
VmnZj5E8vI+f5sq29/ZSqwmDQGg0g2MT74hc4uTp3KM+vm1O9KsJocbH13r3zb26q9Wbo4JqOQVs
qJ1mD+dtPAeROMb8Wn+8DA6ai5atY0pG8LYmtKo2PAEvb7kbFWiStC6tBHcA3nWhaWdxeWzue/tx
Le8HGfBS38EGs0iFX43FrrOMWhp6tJtinWAEJlex4cj98WN77yJ8t/iKWQ2ZY1knX18ECAumspY5
ooqzZ0U/I9ToIfnLgJtlHCAPXFClPDgwUGuWZuqWSNVjPd41wkr3pgZNLnZCJT4yu74dA1wG0iE7
AhrRbxZDdZKtAR4w3rnkQ0vK4YHmVMc00u89MTTmy9bCXNrdqyfWeTkAKjtiVh0pE+U3cU6aGQ3Z
j9/LO7cCVITCnEE7nX3IaqEomtmeLWBZO42i7pBpQWsqx7x8+nrh47UcXGR1K6IpatzEXGRzfbs3
znQThdpwa2zMIDp7ur+j2Yc8pNrUF+ZlizRtp19K/9N/cJ/stFRcfTri0tVPyFq7imOlS3ZGpCz0
i+omKsX2/+0aq/k27vLEC9WGN2bmZ66ctu14hG/27tt6dRerw5hMafHEok52o3DbbWwhJmrbYymi
71+EqE4qveBz1mD7sRuq0QVFvSuz9ixNgjkufx9FDoTQr7W3x66wWmjFlOL1kQNXYILr1CiIyyMP
alUpfpkJ8MD86yZWKg3H6T1Cvqdk157op2RZns4bhKJUhzbJL5oxzn3ycPfDOR03N9KXT6Pqh/du
YP5VqtefHwHXD64SdDWM9IeTnhVTrWjVOdn1WX8ezdkmQkr4H4y5f13iZWV8NXlHSVMpMYmMO+/W
dZPTrjzmr1m5G/7cBDY1zv8LFuKlbPHqCmZTO2k4Gny8T8BJTwGennSn1XV2bd2Ee2f74+vFmbPh
Pdr3+XV2oqPAa09jVK8//4MbffUzVutuXKRdlFBM3LkUYfplG3vM/K8vc8C/Sh1v73Q1LHNNA6ec
OclOBuFpeCF/dRlY4GBGk7h1AkpNm3Kbb+tT3OlLxhDN3dvo5Fg237vfBn4cQrVfdm6r+5xFqiTT
aCW7yG5Ox74pvit6E/76+GG+OyE7DrEEFp0buu6HA1PUfcw+3k52SXUTGmmQK5eyN4IKwcbHF3r3
bl5daFnkXg0eNDneWFFE3uE9RPRb0xQ5dol3B6hOyWyxoZr4HFeT4hTTbTBYGXfXT8VFfqJdao/R
5A/I65vNHBhBsSGqMHC3/WWExh3Rr/9pPIsv1Muz/2CNYUNP1gZeU37N6mb7MmFPMBfpzqy6GyMt
biatOrLEvCCjD8foYlJeSCls2uioreY1u+oT/DEZeTHl4PzqZmXYIQkSLWJ1oxsDyxynrwPd++d6
GvMvciY3qcuM/KE2h/TaNib9noTG5KIFygtxXSpGSVF+CH+4WEKZHVEGQbVNRXPd09d+nqjS/hjs
AmGIjY30elQtKnzUVI05aF3mBT9uB4WYG70z93mjo9fOc6X8ZJdoQnU75O8RChleQGxuBY8sr93M
b1QShBd6BgoSj77aDd2gHAyeMZv3tL3ja4hJtgbC2p2M7URbr/LdvIUSpqM3KeAm6WOyMbO4yX2v
n6yQbt4SIQ7gtfoiXRXLKd1NRyUIbunO0Dxxnz8e1G/qExafDLHeJoZ9HQ/9ut4iHTtpwmH09n3n
AbwXdlp1150HuRKtfD/se5nJZIN1mFbS3HN2BSzcuebpPEK5gdoQ9p8//kVvTgxIHilOuQTg0CKl
73n4maFVqcskSYedboU3sr6vTOvZy6U/xjesTn+7qmmEKS3EAjJX2B2smT1zktDWmiKVi6m+owFz
a49MT+ayUzoY5cToLtQ+kGbEkEGAObwftTZ15ABmQsSrwYiRIq+/2tAvflYyFF3gmqV6rxitMvjW
ZLSab6PQumjTOH0ukiy6672GTZ4uMmTzpSLz9qGPhg7nx2Q6n0OBMsHH9lb9DF29uEP2Vj8Lmsk/
9W7uv0kiPjw/DAcDsbs1dVNQ9G5NgsrclzSLUyu7txvPanw4dySgdRrRaJGlF5/czJseSEc0Yjgm
DdIFKzbKfAtCWEcJntXlddSWAm1JoaF2nBIO5vRu8+Qvia4sY8yFAMcYpPB3lxrj4cOjx9hhZx+S
/dLruVbd2vRVrW8DjJ5V5SdjLr7ZTqdcuGGlBgK50H1URj+isRm3sWcfIwK/JNcevktOFzATOCot
rMA3P6euvL5pqmyfqRlMy0IjUTIM3TNFqvUWdV10iXMzCxDcGru2ps/SS6N6MNS0oWNpovzrGne4
aa1wIsYe7M5c5crOq6OYfG1Sx6dmdHYhnX9llNW1Eer9iTo12kku6VUzR1abbuzn6yF3vE080vAz
U2Ecm5WXU9LhPSILZi4AJcWpk2P74SMfhRq1ntDUvefky7RUmeJ5cIco8+tK0y+TSjG/FvUwnxta
q4x+lQvz02jggT1rVdAfEcfvfenK9ntvz/IObWT8mZVO23eyJkRMEsqA+6sa6ztRFKzTkk2KQbzh
UGl7SaDAJytBXocsrscdoEIK9ucmRDLae5H7C1/e9CVul4BOCjLJrwEUch3YbtyrdOuaBsyQnQ1N
QLYFIh++gehXHVbeo5Kl3l3c0QPx1XRAQToUTvZFH5LmB404DGhaXaufG2qqu1FJxTXiut70B8Tx
mzDPHPNYSfNtkYdZl1M3G2nq0HBLVssrMRg5qNLU22c2mXEdLcht06u54SuNp1z3rWPeslNSLos4
na87g3WAAATv8eOZ9s2GBtYhwAZgixTwAJqu9ohzZtbgqIZs3/Wpd8ZyRae2dJy7j6+yAlYs3zC9
fJ0NDXVC/ro+g6mRlihWUpT7MKw1vxl7+ypMAdAABj/LuOkAfGYhI/s01JfYgVlMt2OB7ybpJALE
eLTuEL8dK+i9c+8e9SiTO4cg/oY+V4kotghXLffl6LpI+CprO8/FsdSMt/s5uibEMjF7UVphqVkd
1UnJ0GJbq6s9CVrdJRqY8MZVIvvMXQ7ttcx2omqKKy1yzO2ICsSflQT3ZETrv4dqvJW9mNA1z2Uw
5ZiaxhDarqYqxmYusnu3Q2Pbjyg4bZKCzvqO4IUBFdClsJomcFPUh7Oja1t2GknQhcYxOMQyRg8m
iuXeWKW1JbyVWsRq+ERuZNFAbqr9CJ1x09mOEnQmzhmHTMTTj8fQMs2vL8XDo6THKKKnsVoGxMww
NZu52ru2SC89MrS3Tg1/a0qJERlySPbFkGd7Twu9oMbOfP7x5d8MFu50ySx2MNhSKbNWu3LbzqsQ
tW69Z2OKUtyewhvE4f2RtpT+ZqfAZWhvLLsRmO905w5n3rpG8Fx7otnXM5KUUcRegp5azNusseNT
vUhIl6RseB8Voc2qrl23yPeDQTOVMz3P5UXRw+MkOly7yMWEnjZLnOdEwSWazc3kl+yiY1ZspOqu
Gukn9GmPBfkub3z1muC2atT4NPLIYA8d3gDg4FIpk6HZe1M/B5rVItpUQSBanbUTtRX7uiKOPLQ3
fQ4O85zmf1/WddbU4tgIY9bqudlnimVAESZdykWEvIUwxjMib91nJ8txN8v/KC//r4Wf924Wmw4S
BwcyAwvl4c0K3Rv0qIHo5WWF5ruL3NTv5jnfmm1ZbzLV7HeVq9dHGiHvDEWe7eIoh+zFrnK1cKht
YaqdZrT7tKvITJqSEFlPfIyX8PbT5jjN8ZN0NYOd6zpThJBrU9QMrj1pDin4/PhJiGXnP2bh5uNP
6+1TJOmQd+iyCHEOtJb7fXWo7qNuqO3YMvZRyafleWm4ZX2fT6VS2IENTG1jKUZ0ZNCsCKwsSYTr
sB1n4WVXyUF7NVB1vBqqPVbKPk0msrwU67wbQF17ITAwQaYO4cda3O9bvTkRodv4AL/vRYjiOMyO
5SS8faGcrimKL6YuAIZrRERrdBhM7EnZx4LGFgD35ynpj8WKL2Px8MOEaY1yFYQPua506w6fcm6o
BSkZYBdbp/G2tl6Ba9ejZGNUbrEd0jA6/fitvrR1Di9oAe1lnLK7gahrrC7oStNVVEs4+y6xv1WN
gQkJ13dqxp+mcAfx2u+oOpUj8WhlpvmxRSZR1hz5VN7eNERvPlDISKT2kVtweNNLMhj7cNvZG6Vn
EYMk5wsQXQ5dgUousSzqkVXi3aM0ZLXllLewitcIrKJk+WK1dPdxokptAwhN/1qipbjr9Dkd/JaW
zr0pZ8xYuTFZc6Do1RifhElu/hSs+39dTmVVht2Puhn5M5Kn1SAv0IwNjlV7e5soSHzECk6lXHv+
+E0vZsTV0KKZDSqG8hsdYNbmw6csW7XNk9AsHpKwHjilDwXjyk0FZL1Zm/HSD+JclbFmngqzhwuA
eUFmftGVFb3UBNEbQWHDk1oDbkU2GU/RxjVHLw/qRKfXxXH1Vs0rDLpGm32ZCzjlvtXX1LhjrBbQ
mezQveNAVpLN144TlHi79TajjgZOWlMGok22twSptOpG5LLn0Kskw7nepzGGiyxUPnNs1ssAL5/3
NTEVg0w/HAQl6ebopzdK1ihQp2b9ofJmiC1E6+Aw6+IQ304f1n2E+BDzyEmXJgaavMzzbqXepFPA
NwhoFVvlfa426s+PH/k742zJSGUwkYeBG3Tt2oyNwe6GRtQPkWfhJPbUOvBmg0ReQhGMwEw9xMIh
gmknTS8soCAnUVpnD00ojrX1li/o8CsHp4MqaOlTLp6gVcOtaurCqbU6fcDpFF1K/JI+Ko722GTy
5kRK25DTNrEXiHV4H6uVVrU6VWuzMH0YIyc9axLVvURWRnC8toQIknxyFqIb3iao+u61HqktA+1Y
AsnbyYSsSCAupGVSiSDT5XCYQyO0zbkiYFUF6nxNM3t6GKdWvSkqb2/IqW2PFJvfuR41c2BP4M9Y
GNZbzpoILZB6U/JQZMBslTgazmZ9WYkgx51YUXysG/dWYME6/ILhZqpcZFyr2YJjPXzxhHc5VYU4
k50YYIGY+FQN2w7wGjWUSkc+Pq+y/cn2cjS5KG4J14Da4FZxMDlJuRsn0Z3HURRvUg4NR/pgb7d6
yy9kHuckxblt/Uig4sU91bD0wdV4BVbrIafi8gFbPfNMLGCvaeibhzI5WpZ/Z5zTZUUtvRyWF1T/
4ctXG6tJySFOHyhTxWcjm8wTqonjkfXqnUXTJY6UOvhCUKUGutrb2bE6mYNrIyZwKF3ZqoArSqjM
iUVR9hQqr3FSD47hZ5kNaMfqswsrSp1NGWMDGFFubD6eZpYXvvq4qQsj3qD8j+bGWU3sjTY1rVKW
2UNSeLdTJp9tt9rbYfSVmLObrhqePr7c2y0n+0DQ2A4wXst+07wHYyidpKqyh3G26ktbiax7xZ2/
ULbUjtzY28Mk8keOrrDAkK+xWB++TRGFqHY7vXywZu9bFqnizhvxxKb454JW68atFhrjeSG0Dk9g
Ym//+j45MVALcD2wo669Gktu71ZJRqfzwZkd9aJoKfvVqt1sncI6pj0Ev/nmHRJZD8UNGcnSaV9H
CdukCKczPuyHmk+0PlOHxIBb0+Daq9KuwCpAYBxqZmP8NlvSUE9DZUlzaPq0+l5WedpfOmGeF6dj
MujFpsZ2nfm4K6yd5pITLPHuRVvcQ/qJYVc5rYpkhG+sK9V2UPvY2Cpmmd/YCW9ig6sJcuYwms9p
Tq1i0OrWRAbex9+nLBQ1Vl+HM60DAxZiDOlSId8yO4INLoHkq1f1sj91RrR/I6fiJ1cnXcV3yUe5
wzFoPpUR7l7U8W4KeMpo20Dkznhl1KU3LhsNeY9Jv5f+wBH/3isX1yHHDDy3edg8dJEq/ZLPcRMv
OrYLtS6BdVvcWkfWpjX0voH/xA6GMXd2XWU1147VW+5JjIt/8KdeD0l1bErQMBYliDNZ8xr8pa1A
5YoK3rnT93gdqG7uq0YJnzkAAwFJph6mApuL4cus9fScZivL8XkQ9Yx+zpmKICkr/omKZGb0a3WR
FqhwqtXTTKvHOogqEfeBCoSv9mchYzaY1eicegrNJt4CLYFUy+R820aZ8rVxhSqC0tQGfKFOQ2Ac
jSYysscq1emuWAt5nn4bBlx2jPBtKUFlW5vossfZCm1oxQMHTFDxeWjfkZFCj6TuUh10jKf2gw8u
Nys3nbHYkvB45ZMfDm35yExN5GevT7nju4OmiG1FLcr1xdjIy5Bk5aeEIu4TPu3iWsoI573rtZW9
tZSobIA0F/g9MWCHyaY3LbKKvV5BZlqYyQNrhF5gO3IrzmvOYNx4bC5L38krzqYMjPJrPvfpCdkG
87k6Td2WKcDCbaIk+9nTRBBZybTRZxPi6hSHs4SEP93w8alEYXcZZuQloAYnb+VkbTAXbXLv0dLb
6fi7BH66ObqIoUleI3WS31NKqHagz1PhnqVWT2Z9p+AY96NeaiedVha/XKsIiY+lpr5vvdDjNbpR
/Enw4X3ts9D5Wvduc6cImf/q+zzHv/pCV4zM6nKCA+ptFLuLnhrRRY+0LBW893Wp3s2ImrE4daS9
j2Z2quVNhSvNQMoXcO4qPjuV2V82toxP3abGXG5CxYeAM6tJETSY8T5XktM8jyib7aCNzcVerZMw
Ij1JH2diX/OIZ6+5rzJd/dZ0rQcMbk7a+6bFgeC3HZt0fw4H69oTSSuC1J3jk9q0lXKbChPrjsge
pG4ON9hlR4Vw2ojctkSbNRhWSMu4Am7kb6Xi2rfRXEZPZWKDvXIU2yCjGe84L9q7HYiF/RLSDW/Z
8igaRQhlnr7RReXMPrtT7Y92ZKSbNs9tj1KWVjWExmYDgZ9TJX82JBVfDlOqn7ndyGOQTRxkXRZt
xiFRr7JRtX/GrVuWyEZ741E15pFs95CRF1F0s7aTAjTBr6LK+JzwZ93GUyuMhElu9/t5Ypu/z8ZZ
G4NOePPPCcIFgTte/jPSvYq8W7uud16UO3sVu+OTY00mXTZdswJRDpB5MOBvI9MoKdE29fw8QGHv
CuVmSL1zTy2gjpth99OmV7ExC3xiOmqAx8jM7CZgYOvAT4RrXCsRJxv042FzUYB8VDneJQC7hKvJ
yp+igUAj3ZXqsz404R27tXEHBUR+LrRGXnglu3UfHzepWhP1OcpIcSN/pa438/ia3gx55Mz6daVP
SuCQFcYrC3OwDlHVNKrP/iWNNubM2GOOIyvAZ55MP5U4/q/UMa20De+uBBLlCuLXNCuUR8o3bzeC
C/yGRZSy24sjYbWAp0LRmkw2D6HdFRdRZ5Ex57r5hlcX+ilZ8xtQDPKsj6xju/KXaszhpgj3L71y
ahqcAwhsOrx0O9l492TeP2QcrtMgZNmFJAfOJet1SDhqhZ+T0qyAdoubjCWNUBiC4RSjWNACXXfb
hWp2rZuAUqA2UGpSM2f+zlrXnUunc0CUjBphENRW2+o0Lyxx6zFNOxseSI+sYGyThzwSpQx0nf1n
p8HV9Sl6E2wVu5NN6sXQ5QRET1SR4dZr0afezu1j7q63gjSeOuVpTkQIejmArs4KpkksmEfa+IOu
16Hfp9L+NArze+EZ7Y1FjNq2aqsyMJoSD5Ixik1bFFMwFg4kxirlO7AdgYpAGFfmOLB85jIn39sB
yuBE+g1eluG0Rjh/OvSpviVx0T0XU1TfU7eJLkzqy0f2g293nkutBhEsr5YYCG/VXEhZ5SbpWe3D
MPM0MwlmKIkVUIiFbR3Z4i9by9XweXWpN5tcTwfAHylO+0AwerQ1ktHC+Ewq8N9uMUlyopJI082i
ALSGdk8qOZ2lapUPoVJ/HwevxwLuNoGhKNbzx1d6534QCOFioMeHUHndAqqRxfdRYlcPrZiARFHe
9a3MPJbw8M5V2MEuByI2s9R8VyeRJEzBGIFYfognljiRh+ydbEyvf3cv9u+4b1KpSHZBbLn6tKWq
hHSoh+ZzxkoRVD0G0Foguvj4KitnJOlpnFwXsTUFMzpK9A0OZ5C5EpBM9HD4XPnfNnAK/Rk4qgM+
7xnwe3BUQLEe3OvLrZ4dGICETBkupwaWrwds1YJkq2yZy7lWur1Q/eTk4ztcDjCvx/hyRQr6CCVI
AmSeXrU82QigpTGj8bNde7fCYGdu1OlTnvW/lK46UnJdj4z1tfTDhxmmXt7ppjJ8Hoor0/qRpPuP
7+VF/fTRzSwHrFftCV0bqSJOPL5Lz4da6C9M12Fz/mRCMnR9LbiPg1Omto1+EvvZRvWPGDTWJQFO
b8QccExknoUy/EafhBWkskvdmB5grahgzLJKUuaTuFsDolW7C40wVbQB0M/UbVYleo2YTDrwCiY1
J+q9n63bXO3m8sghdhU6j7+C38X8wl6YRqVDWezwuahtEodK1ciHsEimL70m8PNaHGUBcc3nfWPC
iquM8N6pEoMujifORaWH5E93460sa/uEaLT2tmmGT6PW5VdCtmIjG5VYazPL7j9+h6sx8vJTDZDN
dJgAgCO9OfypM+dLdnX29ODNjoIDHLjcPHG0/Pgqq1HPp6xRmFzUkkQwMxOuRmJnDoZC1KfzINlr
f0oKRQ2yuuuDjLLbWWiP9e955K8csP+evfV/GveFXdWrR//G43qVcLb9vva3Lv/Nb3+rbv/jUvFY
3KjImHgrzIi//a26+s9SeVkyufmayAXkT/5QXywb6gtUbap8SF1xvvL6/thbLeOfpWMGvRHnx8v/
7r9JkHe/J4qPQN0rWfZS0V1EyjaSQBZ/2jOr6dgMwf5FtQUy0Alrb1OXmgkyuDT174obLYiHYpCP
eR0P+3aavvHphgRSJU52Mif0brZSix2AApYoLtEAFvV27qjAU81RXGWrD+wMgbA0g3dXRqnsLqdJ
U+Sm7ezp86tH/ue+XpsejJeO4b8mRhy6Jrfwsm+iUWwBmj/8qtyO/sQMQISo2DlGPBQ1cX+akP89
X3BU0SJUIHnyM9Fb79Ip1OZXUrN/CKJm7KIggRwH7hfdFwhcevfxZtDr6EFw2L6zaSUZ6OL6/BKO
Cyc8tn7iXo2g2vsa1iIi3Cle4DE0CjhdCtv+6Exx7Kk563QhkcioKnLJdKQG7UvOxV/CfoTJUgyc
jjgLprCxW2hZd140Fp9NmbBt8ToViElMVAXnv0rkP2o3LoYtzQYA03EuwzAYVagsEJHFQGllIqzE
nyPSrbaIhwoYiXKAkFcoBniOYWk6kseiwLlI2qi+iw0x5sFSJSHQ1SGh+qSLwhH9MC/5aoK98ImY
4IQkKccYh22q4RcOhqqDUy0KWyOwy4sUeLfu2F6VfSPdC7iQJExr9BR138Zx/9NNnOaimT3rMm0x
1mUp3LLz3Brar6mTIsFI0sjgISGPa8HjaYhlOFXNZ03bR1+teRQ4sYTRn+STzta6cBEoQqvsNSpO
5RhvdGVW7K2WO9SgIBFNs6/IqMciEWrpbZEMcOEGr5x/hrh3gC3Go/HcZK3XcRP5uNeQEEOLBO/2
K6IzFgdx1iZbIQHeaLFI9dtqKvWrZrRHpNp5xRcw8osLI2qBRDopsTmWOs77zIiM8d6xIzH7SVdI
g9Qfq7tVi8QTvjbOrHiVMYB4NiBPXrkdSTZBHFYubJOiL6ITrTWtz2Wluz+SESVPYCtE8QRpR/OZ
8ifjM9DacuDXRV4N1TGj9s3bw6S79cp2Igsj5hSj0OxDhZ8OrnmlKGD/Tydsbe1l06bz81hPjGYv
dDUTToxXdSeMRKDWedfPrm8OY/x9RCXrbNEAeV8RE9n8mTlDYSwHvpptRGGP8kRqmTtdDKeLLrqE
gi51HfnFSKPcoAM1+zP8iupElSEMziSR+TnjTwIvbJHhKiYBlkGeKHCO8jkcH/HxtOANC7e/8xqt
qwJlEOIxTDX3XjOmedwbepd+SfPKgTruTuM3sxko4MWKUgOQKNteD6ySMOxzqUwq+vaqrp+Vptd+
0GgT9eKlAvAPOtY9JWgqfy4tKa7RVdIl0AfKLX0IXog5xPCRI0WXatiOT0Uc2RdWYabzaeRWoV+6
7ldBskJ3Nscy3EvR8LI5fGkE49XiR17TGD73SFia+b6pylzodWqrm06tw3brwH97kn06aKcKwtov
Xt8PgsykCd2UV9cFzVwP6XNA7pizhdRJ7GIaxhW0bRB+UdAr4B23GYld8ly2tYE2sWsmJilNcZ6J
qtBgevO8Ny48zARkiCO0bWf1rrtR27aSQHhMTrmxquPB6qoGMOTsRV24bc28e9KtrHu0SlQtPlH3
4UU0QLQ9LVQUzX5vmBRHhzyKOsormr4XxNLovoREBM5mjqDUxWMMsU4fHfmUhXpVboHWbVMUjaDX
DQ0vj8b1smDsKoTcwIFkvh3MFnxvqjBoYFm34jFjavWCTE9MQuPDHtSnYsXgOEQyjMalSnL9tiP1
/CLi7zE/AK59TOSoAKGe8sHwpwlBqF/3eXQfE9Y7BKBqpyjQOupml54qofLHlqC6aTYLKBIlUmgF
CORAc7f2RP2MAkqi3UWhRspcjM24RLqtkaJnZ3U6b8p+MJ0TokiL5MSD9nSTtHMjzpSWmpbfO6Pj
XhVexoHca/Pxu6638d5FK1MEZZ7ZP/XeM6etOuTDcGUzoRc/YWXOeO8q3fbhRuJjxpEERSxvdW++
UJQkj/0utUF71XopL6NRdyGwuur0PXMz7TqZRN0HTMzmD7opOrBx1yVsIPSYsqrEBgnVe0LfeYkt
Lscmlw+xNHL4oV1XfgLN5946caZ/0gErPrdAm57GoZxaNC0okHy+3kzALeuc3O8WYClfmMHnL0Jh
t9ucibtnwYqj27RwWCpIWweraDO66BCEkXbl1qL7LpM5c7Zl73U4SAzJthp9uZBBIhzxkJgOIOCp
m4GOd2g+5FmoKLPK/yrpiS6Xg/jWxGqK26VNKZvrcZZM5B9a2Q/YWBZEuMHtYX+BlgL1TxNgn4SS
fzsvxOBeCDTsUWDyfdzZRjERTBUhskbHK6lAKrroDZ8dDTmGEUNsE06RDvUyGuFxDZZpZVdUsry7
sRViPxVqTA2dwLw7ckIoB2dGnOuB1pSt+/uA8v+3x/8bMcCrvdqb7fF5+/0w9Gb513/vjG3jH7R8
KlvgZb+moon6752xaf6DgAclx3JyR3u69An/7IwN7x8H0/bSlPUQeiD0+T87Y936B1UsDmRMLb//
s78BIh62mzGAORYVmJdT1KJ7WOeVljjBZNro+rbI+jq8GDo9uaTJhp5zcgfD+waCtnbOdJoJSHBe
PaF3drPs+19VLH5fGpGoSX2JiHvMgod72ZKAyYSqu7o1+yRlmU/lHnNFF/SDCkf042utb3PRhyFl
odwPFGlJLTu81lB0mkWfTOLfKMaTrjN+0jSdTuY8sh81ND03cZQey0B/95qLdIGDBwli61hWS8km
RB2ORFkl6W9Bg/qF9Tp6VOpMuYEYeG+3bGk+vs/D8zBnL+4T0Q7HKc47JqD7w/u0euGonenJjYm7
hVCO/2LvTJbjVrrt/CoOTzzCb/QJDDwBUFUs9iJFUtIEIYkSeiDRJhLP5Tfwi/mrc+71PSopxNA/
dsQZHUlMostm77W+NZXOXYU1BKJ5SzutGbLu3Z+PSJmQ8HX7dJCzz54iKKxtqPNOJ8RfVVeO2ZdX
vqA3bfaOejaNcT788XinyiecGIADeBjPxhvrcgwIl+N85WRX+VLFwZLntwMt2yOcpLfEIb94hoAm
gO1g0jsl952dt4YxHItitYELVOSZdKu+s4z6pmhm2C6td+EE+ePvL+/HsslfD/AE2wGkANPlBMP5
8QFqvWZBjfcvKWz/aaQ7deltunnjHv5qEMzB1LZQcIfU338cxDZWdJvjwIYltVo8BKrTZNux9r5R
J/z57mFwPGlZMBFwzj+3YfSV7E0OZjrJ1LBNBxCNS3GHaMHO2NeR+7WTZZfXV0RhNetbVuzzsZlW
cfkIpKYwYE9MkrNrbMqm7fNhS5ZFGzFl7OnJyhdzn44cF7Oi3S63lhv9xjxzfmdPo4Ynj5ELz43H
d/a+bEDPRZ7lkALg/zWJ66c+Z9zAyrb9n70ngpmMuVugbOVdQVDz4+VNhj90OYzuZBLkIas8b9/Z
HKju/nwUfBfkLFJk4+0/TTf/qMOKwMAe4+Um51NLf8LNNQYJKjjLf6MJ8NPDOjlBPa4FQSMLw/ln
tvS+zEqKGImHV+wVY4+9o8HS3Jl+M1+1LGJ0u7PpLdv3mR0M77pDZB8lVdZRSubkJv94ecGc1tlY
VlRT7INkcxVUOzGuByT6F6PhXagy3CE3PZjOW6/JT9cLVIvnhw7phGXhG/lxYJeTFQeGUSe9QGVP
rC18z4CzjQzaxaVN3VESmLQ13f/+cZ6vuHCUkHKyAT9ZzGEsnw0rCGNQp3JtkgaD9nFMOBuCnDLV
/UqbtDOKNwiFP30NjMdmE1Uj3VtOGWerUdMNysROZ6In6q2k9rvuIg2r8o1P4XzNo72FhgUJH7sh
1ILnEkqxwAG3gjpIJPDLq7UQ+n7QLexR3Ii7fC22N1a8n+4i4+EAoaOIC4ta4tk3zlGpU+uWB4mT
h+NuG0J0GSJXBQkfE8vFn84ojMbWENLaaaMGg/LHVwU/WjMVhCQmozBJHjjZXbZ8Hd7oePzqmpCT
cyNRQJ7Cc34cRRbgeo0tEAn1UfG1Nbvuq0udBrW2bRjJH76FpytCRH365kAQnLtAaFmu0qt9kSxm
Wu8oTRY3nm8Xl9uy6jde+J9ewL+GYvJHS2mxmT67rExUW+lv3DwbLfYVDPuTN68Z/3SWPI3CRwWx
gV053cUfb549eqGayypIGoHgbGlledlkBOv8/rb96jX/5yhn1+I3Tj86Hq9d49vGVVZys7Qz58mW
ZwQUGnn99Pvxztw6zI5/XRYGA7RzDqz0s9liMNx0Yf4SyYA55wmmdfGo0OZcVYWu9lZJ1h9/au+D
ajSBQRgQTRbA1Zs9q6SsvD1ZBdUbUuSfps3Tb8Q+DDHw6dU5JzDllRRCN7w5At/Q3iDX4LrpLLEf
VZvHgzm/mmqwn39/G05f8z8q7n/fBQ9cBicuwur/EmX8Ywmcm3br1sYSyepQUjMVUOOwNppDLWbj
OXO6h4xS981Ur+Li9wP/8pPESMPmXKAi9c+mmXxItTAaT1BcXZwLS9YbUvtlo9JoijdODad5+Odr
/K+hzubpoN3qAmUVWaVQGa7z3Hqw5wKVUesBeHca1Fzm9tgXhr3vnK5746H+8hvFxAJmEv8O5qUf
v54uxGetDB4q9aTioLBUHPQYtv/OpPNfowRn02ifaR+UkhAJnJf1yp2JnGihM8eedIc3NjO/vKDT
lH1KpcXOf3ZB9aaMnp0TDw6v4gFnd/dJdMTQ//71+OV7CVKZdZUkBef8oGDMRYYOndu2en57GTqb
uCSDJXtZybT53Flee8l53kOK6L6lUP/1yKTu4q5mjvjJ+wkhT8H+Jw1AVeArcsSpF75ZGHtv7vLL
tXeHxPeLba+Gpfr6+4v+1a1ly3tC19gYgs+f4laY0lDGwtBOIR63liS9wl6zN2a+X315/xzlbG+N
IkyZzrgJ0vusck/D3Y2p4w97qrbzH4FQ/p5j/znU2dIxNWEjaA5hJxDLeCz7Mt2P0/yWIv1XSwdu
T3gP1AfQj53+/B9zmGjNsZM2F6T7lghCRKLxSGsiscRSYH4PoG3//jn98g7+Y8CzpcN0BlyIBQK6
3q/rr61nExmLlPEZjobzb3xtlK8CKgHoNMC9/HhtfZC58xqyLC7D4HwVw6KPONKmN5b4X10Q1RRc
EphRXHx9Z6OMbt6T4CCgyodrzHE3vbJl2OwRHr7lTP3lUKe8k5Mwjl7r2Ssx5GaGg60Mkr4FdoWk
oXsVs9dckHk3vbGT/dXndPJDWBxX8ficvxc1/aCBQ4EgKcC1YlNCVQXiX73xMvx6FI8lm+61wyb2
x3sXhBWKgSELEj8l3ROjprwGRDIff//KvTWK8+MouiJUSBs8IYrtzPLZYuzwdjb/1igY3iknuhyJ
z9+DNDCLdWHu6/pNRKPG729VZbH782sBSIC1k9IhRP+zFaRa0s3dyJZIOCnT3QRkxNzuvFWd+cWL
diIt2ycTNNYf/2yU0fZmEqyklYRlGcpoWK2Z9oT2hr2Xpln4xnf682h8FWz6eQX+qlqczUGb55Kc
lnqolGnWyb2R01RjF6lM42h2JIG9saX5+XXwyJLkuMQHCyn//EBj2QU6bDO3E2NorD1bqYGUbgQE
v39Qv7goHL6n7SiCT86C57cwmE8CStNOuonuVNQL6QzgyjJiAfqgqqo/fi+QSSLF5NJcPPTnxfql
6dlSVLaVdORDvlLg0m6s21W9VY756/f+cUOIpupUk7ftAMOWe7b3lDgdtMTenWyLrtQXJPp+L3aW
MEx9rEJ9Unx0uBTlZzBRoU9D0FFECzb20ESlnXKW4CyghftA0ZvYvY7DeU/WRgU6BPsiZAz+DJvG
XpxizSiP4+o+zHNQvkVB/vnxnERyqIsDk4Xvp7NzNpRVN+HQSMTMN8tw3kL/2XH7Yr9Wbffw+5fh
fJVFYyAwq1KE4LjJ53u26PHENs49XkqiGrWrSDXkZM59jkkE2yzoqC5Y07dQj+dXyJiogRBeIW9h
0PMK1gzQsqtboszDcYOeIBVyXkpJjkH6/Nw2b7VRzr+qgHKqe2K6ojTlPH1+0vXCYu3DimdGuKeg
EIF5+OPgL/Ybs+zPdzLAQk/DN+A+0q8+WzGMoKVhOuVpYtSiJ4ygluKbJjaPOMJUfvKq2VLJ75/d
zxcWwJ7nP9Z4ahLnYnQqwYpasZ3yIasBVXxbHqUagzemi9PnwzL0zy+L4xw/HnMxyjZqqs7ZNDgO
BBbRBep2yq7b6nNt+kZ/IQI2Lw+FvY1qn/UmqYr0wOcPeVmrJJ/t6q5GTXKHvWSdI5SeYOWEDlsj
ybp8euzLKv28NY1BNLoxodzx3O7DVmVXYWa9b7POvYAYQya2W6YOXfEmTG+thp257zfqno0uVrGJ
ysszSqxpJ0FDPsLsGx8MO0Q6sFn5kF2V5iblFY3rIcGmNOUXel5p1FWWpW9bMXhYJAi/fe9Nszo4
aeEezZrpj4SZ0ntZsnA4YPnTt0BIv0nbKIgsP3m2hjS3XpuyB15ABOMnS4fjFXaE+l4ZFsuq0SE9
cOaCWQK1e5Lym0RDkKK09RBnrC15B7Orp8c1rDtipRbd2slathbBh70hQEArtywSDS5JHrIK2xL4
vSYg8WZbSOKqA6ko17nbha+a4KqfjAYEpSNqeGYuMbPetN02Y1fusB0OCHhGiVBk6E0n4vSjb5xl
7vYaQ4YFBzqFX+W4jVnu3LHGf2Ok440m7KqMw6o1P4p0WZ9Ll4pIZdvEkmOrj5Qsw5k1MHe+ufaC
bGc1iKaN8hnf4UASQrJk9nRR5ux3nydidrPYsLzTnWqzTNzmpVJ57Clja+IG2QrBq35DalZQ5J54
cZxaeVGHH+RZda74oEB5Qeg0rBAvaWB1n8lj7Xl4Y5t9ryeL/Gce8fzesNCBhdFAZh6ZT11HixG1
WTCC0Vxy0A/fGuRe1v2Y8Q8TZ7D9O6GtML3kxxIMN2LJo2Cw+rbc07+iPVaqqbZuenQpyw58orxI
s9oddn09ScSAXaYju0kt/yozm3K5tLp8kXc9k453wBVYmK/L3BSSpK5evKBXMC4He9qK3RxkzYu9
lg8WgqxEd/P4wda2aHAAKjFHTVdK4uOnza1xsnbh182aqnst522/zHVuxbaVVTfKQDESnUR6sWvW
k343jPDKmM2kr8j3HHti4toiy9a4VQ1Q9qnAK3lhl77yRkSOfu91y74QFvnGfUW615Fsq7zZt0VY
32bdVplRRUqcihWuv9tpZLBYoWXykHoERU3IHVjJuGPd1Tek+VZO89BxjKHWsmZptT4582rxHSnZ
jXFZY22Im6bX+cNiDTgsbRun9k6EpSwffG9r+LIVvgroH5lbL90dTn2juc2m0ShITCqlTTSQl41z
sk2B9KKwEiSqzgRiP/cqADsvxtDIPrVm1TokD8Iu3vslzJLLLphGsH4aFp/FvDSGkZtpM6fliRwR
0l9Bz2QR47YkYSe6IEKnRYoLxlyd7gUJn2LnB5k2Eiwz+IGLqidXoQBYt3f5VmdSmNuy27c6kPck
ZrjuPl/r7T4LtwAxi48NMfFwB624mTL/tUmH0YnRm4ZkKzKNWfsmnwhcDnqF2E1mumgR+M1KJqTb
2cEuH6vt2cgMr4sMJ9TOTiDGRNtWr/kdrIV2iwJgUZ/dyrTvCPOCBTubPZLdzhpdyCiCtnxubZi2
A6Wqo7AzAeqysLLXbGD1Q9lrb0Gy6XJFsMRrTQZ5W6owEUO6EZ5TmU4s22D5uGx2JQ5uadFkMbox
++yP4COJcsxM2q05OgeC/4qS39eq8hd/MHD5Ob1SaIqFZRR77bjrQXmI+2OzMNE5Tmt3SlLezB6e
tIOlV0/bcoqSpkuFK9eplp00R8ePZYZOd921U7CWSUGWqzgKZSn/hrWdGi3vQGNdmp2Fohcxp7iG
NavDOJxOgShziPIxcd3VfsmzPiwOk1Os2w43C9SYrV30dxOxRH5EU1utBI1l/jWCMZasxZOmvXOC
1bq3ewms2Ro29GgIy8X32arCW7ZOjnsBwc376PvTZl4600DslwTIWF64Emh8PHct80hXutY3if19
27mNJz/WTQsNQ0Ln7CIXJ6fYr8IiJzecAuTFSLSIImTpeFdBr2GB6LY5jIetBivjpSJM46lPg+uU
vs2rUZ1Ul42lEL6WGHwRUfVpga63084Y17Pwv/KSTdBwWIctAjAtrkA6moSVDeWBG3WTW5eHfBmc
d3lXlt4+743GjHvVra8d8epzFPh6zJO5FgPcOLfNS048q8Jq1AhS92gQhTo27REYU+CW7Eexws+f
HH4idkr8nioGtulMJxyX8dEcXOeTqguqwEvTOB9KvKked3Ss8B/TYL4YPTE4kdWvpzeqUZj5TGmH
1xZW0TopSBb+1hsQDSPhKUKeQ/S4fQzVbhr3FYUOvOd+Md8FVo0nVaBmz3dU7kbQXNqtA7RzzhrE
bZ6tTjIaunqaUMOb2Aod0mbQTffz3gMW/QVT8tzc+oQyPqXQ7+Z9CN33kyu26rqaahNSSQEONJra
rPlmzMyNOLww/L7rELGXcVBgVY4sPSLpnptJdbEzrhinOxMQNpHyyBzjsAkVyYZLJYwD/F5k4sTS
9O1Bd1vR7fFwCw9jjuYS8XFK9KZrbW4RJlj/q4d52bnqRSdKxLUtJNvWCbbwMoeO5MaVwtEe84kV
RVyvxhyA72OejVFigioaxMnsbFdWd5uT0G3jUjSMkC1EkYWcJkIUf4PuzD2+y8aKRaiG+YOdMtMf
F1lhntaj8uzP6axLa7e59ljddu1Gwz4iSELqXdEuqk3yrHb6dxvA7WreOWOXl1+EXRTd67Qafkr5
URRzfXCVv2zj08ohZ9w+peNi01ZFk+KW7btRbcpO94s3EXSMZHVQ5DQNhjVQcqnsGjuuy43rCAKU
W++jT4SSNNbJtK0LXoE6t6sPwmrtmgBOVNtEZLEnERGic4WHXuAp3UsIEXpft8WQJt6ExjgqsgZ7
eUpy6qXDr4GSuepJTk1Ht/7GdD2Bu+8HtJ0yzzcvWhuqUAjW+w6VaqHyb2OZpTUwtLV/NBukTHvX
27xDS6Oh3uf0N/FUz/yfhO/Xvmno6rCmLjzPCEU6QpxWsg+6GVy7DPeaCKyPLj/b2AW5NA5OPy3q
YDQTYt9gYE8aNTPJ5bu0WdW7Gqu8f7WqyviwWCySezcTVpfUW7upnWqqwQr3femtA+2kbHrsnKac
d2jGSlzfRjAv+3ors0sz6632OHdy3Z6GYcnHhCVDBi91Zww1vF5RfF6QAsJiJI1SoU9etnBfzc3g
xGqmOBqrTQePaz3hRucOejLOZ4Ac+2zNIVA6dhogPC9aq9wF9hI+ZL3ub22J8+HKIOP9CtGMv0a0
HPOPunKcjzgPuvx9KduqP7j5Vt7l68iENfTFdDnok4od4qDj7gzyYNgxUqX5KLAdNLFNuSLbD5aF
OnWaQWLvTXcI7ls91t+tqtHwPcdxNjEIbx47Z8cmcNYtxfpQA+v6woRov29ai4B4z06H7LA5ZSkQ
ulk+/dbNVzHhTfn3k8jCPTSVPb9qrIgmJ5iA6mYqtbzQ5SRRbgdu/T3sWPYj6jRmCep6Wu5Xtwrq
yOus9Ftp+xNHF+mzc+/1Vn1bA1azXZf3w7W5bBpEomGzMOMiGTnCpdZw2bY5u8JldITc1ywIe6M6
gU0cqwQUUYWOdHcVJx4VjUW1fOg27wUohYzNOvvsKeKFx+Z04a4/jcRN6vn71MsKEKziJ6f1ckf6
Z3E3BPOrJMUOXo0ub9as5QLgawQwm720G+9zPvX3Uq3F97Tw7PmY+zMRqAJtsN/kw8B0RHBuzEo4
HjTl/z09FWNfVhnGf4e05i9zvfQvpeE+rpyDSNea2BxF3lwEIupXyzksS98mJfMByviiD9CS2/pU
5kKpz3aco8xS+ImVl4T6IbnWLKs9subUOG5lkCdKr9Z7F6LW9VYNMh4mHdwEkEr2tg7D55D+I3Lz
zopH0a46mk1lvCcz2iDPuII4JWdjj83IBdaolndL0ADFTUP4EnlDEcjbDLw2a8nh9fTYBiA2wXaZ
s70/FCmwC6Yt8ZJhDHpsoIjGqb0tt67X1HHbYxjqjFNYgNcAfWgvrBkiXApc9NpesNSrgS87yje9
xYvZQcKX8xwvQem+FH1dXFhdU37YWEB2EF/C2FV9C5RtDW4gGxXgrfm2vMhIuayu0o+jYDnM+9kl
0bOYjjkF7BM05Hra6ivRgs4TWkdIVIHjpG7HSkilL/RrTJfKAiQwFvaLyQn7ArxGdei61f64wTGj
AFiXzyCc1iXyM1Pcbfm27Ic1uFp12j5pw2/53asiqbQ/XKVueGnQjPmul7E/Asr4EDZufuuYRhNL
oKMQ+WoVrbVnvECc6q/14LXvA8+dHgjy0WB43ZQ08l7Z5oVb62ln8io62+LsnUp8XDhtRps2j3SZ
uhecRyHbmLbc2RO4D73049XJkaPpuuKOKfpS5HsCGongHUM/cpshwGEGdEKrrjii1/Ov6rHZvgeB
4VxUfc2OGptDEnKK3pT5yZe+8VCHVXphZ5NxVRZ5cVFIqhEI74syhnJ/jwt7vHdrq3hfoO7v4wXa
eL6uxpGyxHqhhWQuW/S3GaHGnvXHirzSnz9QjgKahJo/SoOx+ppW2XbZ0XW8rj2ASWy9OFg4hOtK
103GRRdXxGAXnw3w/+9R/dqXrTHA+U4pOGD28LnHgVkjkO2XfcmOso5T1wAB7lF02pec6SENlukR
Jda7Dejclbugeo1dHyPZtrW8wG2l7F3uL34iafBdmm1rXErfulxqlR5dv6uu5sp7dlPHuN8CCwLw
6Morz8xN3sdt7V78XIpbFDIw833xrSld1gaoKveiSr9P7vgycw2fOX10Q9x4dfdprcO8hvYGfdmr
yvHR3prpsoYMc+GY6r5uZxDTLZMqxruTkYBa+D1qDHZd7qQ+FkuBSWTjALzOaaFjx+EgwrrkWFjn
JEJoMDUZjqDKbdIPWHIqjDfmyeesZ3IF4V1Mfki+vbVd1LJnyS7WamKDXgzrcBjMcVmJi27nBxwg
fsJZ1HpYss5cd/z63hCHLUWFZE7nSmNXISU70pQeHlblsWkNhtq+8jvqtpFUrvNBeg0ZvlC6bcg7
stnnbjim+8rtAFxvs1/erllIfjHVoTqNAGHh2+p5WmUsmSLAXtT9RAK4ksFXiym24tPzvYMOZ7s+
1MuanqyRFdutdKxMJpC59Z2ocFsqsiqn2JOHRhPi2ZMuHkFDme7ebXLqxN4A0wmP3FBKDJTObB2r
NlBzDC1tHPHkrfiFVL4EpNSb+dIlZJyIeyMt/CDuN0N4URU4+qNR2sCcSItO7ag2MuelMzJYQrQm
/IIzoD1NEJs9ddO5YDrj0mrC16Ezxi/+NE339dKoEaiyC+57Ydb+CkwTZi1rW+PspyHEX7ghtctg
jwsbHqPfuU+tNJjakFQWWPuMgMT5gq2lvJmpoui4mhQ5CgsnojAZdd2Xu3L0x8d2wXMThcgxgEoQ
pM2rQNvuc23rEjtjMwjChdW0YigvJo96GElHlKGsLPDeTdpNb6bRwujZ0nMCZVOU6jb0pGUwp2cz
9Sa/l09i0pSN221MX/CorKy3gy6A2rAV+z5jpitjnLjyc0eYQHNcYfci81apLW6AEXPC0fg2Nyzu
aYeY2K1YaDAVsaWc2fnPCe68/qNcYMdFjaZoGi4UjiJmWu6enUk3j0657jBcVin7pLeq4GZp6+Bh
65dw2DdlWvkUdwa9Yv3jKJ4ItzDMY7/gDENvMKh9uVZbHWOaL8u9NS9MkUWLqj9B67GCAQO/M1za
9WA2h84cjQudeh8dD7/szquzstopqrATcuRa97HWw7JdsNuepl3NvP3s9076LStZeWIN2OwhKIox
v7bZ1JUJZ1jLpuRTB6+SzuSyy8Rk8gpmefrQpUsg8APZG0ALpJ/NDqRtusUup62nekkpZPMClpz6
gszPdwi9OhkZ1Inx7GbVskbu5A58nbZ2qn2QhsvN1g2cx8JlpH4kg0b0UOJalJQ29aMgJj6DbPeq
EbP9vguMOftellU1kS7Y2OPRouZ20+pMzo/m1rnyYHR8UhxGesSwu9blZuyDwoSlJttuaU58HRYQ
01k8Lyk26Xfx2oZFEDupMq7oDnWvJf0bFYtNk4BiDWVrJhp1yG1fteVnaw3LNu6LXN/Zq2YCnH0A
eFG6tW2/I7B7up1z0RZJ7tQE2K95Y70HFZCJA96qxU1Q9MGzqyUC3djN0hxUHW5Uddm3JCeYZO8o
OflgftyZ1WeSq/s00QCq3g09XM6bEl2P78Y5CHiw2aKmCRw4Kv3e65rDzxY2XRGljTRhOzW4+U71
7Fk/BVNt1LuWuY5yrS/A1XGaKu/xXZtsjEEHk9ge2qpPpmx21S70VZ3e9NoTVkRV1ENtk/rheGhl
NaJdR0lvI8ySo5p7tgDbRJRkOZNFLibmUeyv3hbEDaEF8l5X1mDdmBrXLc926jiVNMNsUhp3qvng
o73mJKpg5UWpkzXiCBsJnDpFicl4gWqDRnpW7A73XocIrY1SPEPm81oaONn260o/4CrUolwvqWMu
0/04osXdMeXby6M3BpyrdrPtwPmllAl8+NAV6dC/L2vPbXhzDKXepdoxs+9DZzbGZY4mTF4Gq4e0
j4mlHx4V0HeEabLMwy9d7kg/j1usLXMTW+CDvYNHY6g9juxyw5oJyJct/EC8j7cFJb+uiUJc31YX
mw1NJCta5axOuTVbJ7UVN47nf59Gd/2CczNcYo5jK1U6U49+7V4usl7rI9WZKXyC5+2jIK0avNky
bkNIXgsEsN6gUl6P1ug/hWvl4FsGRxc+FLVN7ccqioUd0QwbKKM1DD5oPkI9qqCdcZBuPlA+r9XO
yN0RHiHmvIC9dmkAJrz1G0RV8kC30tkOlgeK96KzKRbFmdEbHCE9tWC43UK9+uzzWppNEbXrUyKW
aL2yP0gst3pnisEQlyrFmQiwQDsyDRO2gFnz3PSrAu/Yrwu7bYOlnKxsIIYG+Vt5Z6xP6I7LvE/M
spkaIx502KnDmHq4Cgn30uAEu7DIrnwO+QUexMWtEhLUZjKr5DKUcAYo2VQXRj1M8oHmVGrvvbby
ltsaDDp9eAJ9ZHBZpehpNzKM2qC9k1Mn+s+tRa/rUQNwJhdlUash5eGvXt//Nyn+978U9v/zP0EZ
P5kU4//zv6dv/+31fxxZx095Wt/aqZj08fV//f0P/7YrGva/UBcgw2TjhWAD2huihr9JHkbwLzQO
9H9DAMmsJX/5Qf7DsGiZ/yLVhZgQ2rY4wdBd/D/Dovuvk4pFgPEFIWyeOvJ/YlgkJu2HFiqyQ3jn
duB6poNTSiBY/1HpU0JxT+teAwpLM9ytSFWmIp6hRM/vR+xvpzxdTiLDR98s2+ITHcTKfgAyytn4
CFt1aaeEJpGRBa9rb1Rpus+l9LrXbaZ2Nd7AezOetnQoszjMe2lcFziKH/tpEPKiTcP2nm5d8IX4
hPqL2ab5C3NiWsfLieV7pHsHJsgrQXPEaT3Q4pLWtn6nSp0SB1b3uBpH1xInWFCwFtdsuUGnB601
syxtZQ8I1JqRXKhmRfSjuuqd6eTDUSJb+bZl5qKpCROukHBTrOpOmxKkamcZFolK1lDMtJ5C6wLB
ZvPJy5veJ9RuChvcR5PS3/PWst85kAw75H5zDnLAwO3M6X+5xuODkx5YEL9vWlW2Yiub+95yTXHW
6xPSEyozgVHtbe80i5oXgcWs7Jit2Gw9oxMu5DUbY/iDLKW2k++sTjTB3rcpWsRunakX3J1udcXJ
wpU7E6XZc90Lv6bZwtqDnbrbsljR/VJHFiqVHz3hGtONExj99KWhMyw+OE5hUX7qc2ZdqYfcTzz0
tFMEnUyHEQYpTeHUab1t72cD8TuWdDhwlJDqm1g3Jh2lBUbIayqAOe85LcnrBhIBqbSjld2G4EcB
89ZOHdJkdab3hrKbJnY2v6+oU5vddmu4WFMFB2MKESuYt68CzakbU7On7xXWVoYRkXqJH7PZI6F1
HsqCcrpNeN+hZGqros3F3BqJaWYfDTuOH2xC27njoatm11UmDbUKMMRAruFMvFvrsoTBJJnbj0NQ
w8kXmwxAdY62hCcK5oLiQspab1lpelT0zADyGwJ+4azmII2BXvpBNBAQVh0gloZW7OUjdBaqS8Gr
qkNeujokDRHabT6zwXZnUTDnT6m44jzVZnsq9+F9mqntMyvhOMbaTMMTGSIfJ05+xalVKl2ooIa9
PliDKT6PcoXeG+DBLKKlstNsT5mTprN2nMrDe7ekn0srhCnqExr6XIAghMJpr63HvoufwYoxfqBr
2b5bQGSy9+zG6hsbjLoHzKOKL9lauI9a0YyL1DKsF/UyGm6EN7Pk82FJPYyFyLYL7o78rsoB0krh
OeGTkZfNM39T3EsTqshOLPP0WOWFA+GgbBUvCHyU2C5bgsnGnh5TvLpuNif05pePJByxIdysASbH
rGqIvyqX9neLgMqH1uHjjocRwGtkEvJzyrlR0wsS85LkhZHc8H1tVTXPQ/f1rbEOtK3mchq/Vpsw
7+oxQz+o0WVX8VJv/q1ay0zth74yzSNlx9almgnfNR1E+rnZ2GPthnJmj967hDDZVlPLGGY8Z3FN
Kf3UtjbpkGBw0Ze+aPVHU43TF2cVOJEca3ZvN3dayDAMtn4AkZJ7Klpas3mCC0svZPQ4AR2zbJiu
K8Mwv9Rhu8CgmIVg5Te75h2DunBNhpZwOGqx4s421+KFCjWl2Mya+qtRCv9Lp/uyjeaef8eGNtfP
4xzmt2Ofykf0QoCROy3ap2wxpweRus4VSZ4UrajZWihoC0r0osnnDwVlyi1qM4oEl4RR9tSASJb/
SM1elEfQK/TRMyNt3s3swFauuAG66vRBnzI3mBCiQx/lRGvWxm3vwENJsrCZHxu6lyqxWREfSV8c
qJKeME5cdzckBWKagKMIjXtCJiyDZlTZD82NJxqkW5Bqn2nuDWwRx0WZSah8U+2WrCbl0LPK4lpO
zFixXzEXxZnfOTW6BhJfItOxsy+GUxNX4Y45ngPy44evHFdLfS1mNG804sr629rk3hr5W5re4txk
Lt0gGsXFPKt7J5MUBuaO3zqyfWDinF7y/KstVgJNVLVMQ0QDqZ1jf+4tYNTZ7NuJHWKPoTGWBgd7
pAXzf9k7jx3JkaxLv8vs2aAWWyddu4fw0LEhIiMjqYUZlZFPP59X9czfmdXdiVoOMCgUUCIy6II0
s3vvOd+hQM9Fs6qkWfxgejC8WbkGACp2EGuESaIHgkmQYz1iJGcmijOd1CatHc1zh9VoDBmMzeYq
5yjwhMbFunCnwBvR49T6HsQNgfKmXqevCdOrR/AUk6KN1nTPJeagfeF1jLzNQnGyzKFpfKsmYbYr
k47F21Q6s7eF4UKw6uC03FYKEPGz5GsaV/niMeCmScBoLtEK/7Pv0no7BEXZrH2CXuNjpdlOE7If
VMk6b2VgX//Z8VfYl1pmqTllNQ23ajo0sxak21zLzDtsmBmcYnJG+EKEE9/WVlY1YSeIc2eYX5GP
WGj6tOvrwkJJh62PnJFKTybUAzWTdadlH1SOJFwLqBSMJbLrCGcliGE6tm7fwHdaqFa47sLr6ao6
XRjVl7DGu54ZJyLK0n31OikP5RA7PwwXjB9VShnnu9aO+WHLjhux9g0w3ZsKc8UYFUwF1NavEehs
e9/jYDI0dkrrJGitJyMX2lcHuuFxgot7rQEgPa16U4HeYVEiu5FfWE+h0Vu1dTTKxKtXiM3NdFvX
nfZYQeXyV2quHD6quiyJMWjTmWVO0+N3zazMkRGp6XzExbKQttzzC6JmLsxvSSuh34Kbh2PMZ27e
xzZ965q8k4vRZ96XJNqsj6ouLn6kzVTIVd54I/qMclFHmnTyB/LY4ZO5GHmsTAXyu1HhV2VfMha0
hEsuqQRgn3Qw4bvllHRm8enbC+Kn0eqctTGYPG1xXslgA0ZsHkLLNfKbvhn6iU/T58YZY7/8tD3q
TMpNTGtrU9keG5ORolTtJsXQw+qDz4kQhxOCXeuZXc/Lj9z5ZFEm1dKfybXsSedunKA6BkzEhi1J
Aep+AtL8PTBk9zii+mfgU5furWXCjlo1SGnqMJGdyEPP6eyvlik7IhIrVbeG3XYKw/Sog2Cf26Ra
uXnN+CM15omRipvrD4zdnOYwpEYbbBut74+ZrifMPZFMofqTMw4A7iFojkVi3OQ1TycSPRhVQ+V1
nBhdA4JRNjLBX82U70wzFq9/M2PTP0pCmZ+y1pt8lDN1vq2rhb4lbU+iBqDVtHey4OgQseDVcPa9
djp2gzm8aayRgvUymQhVTWxGTW4dsHNPAYNyI2O73CbQpV6qCVkVeJ5BO4Fm0+g4zXPzIQPe1EHW
RrtX6GA+vB5hY1Kr2IzG3oa31umd/yCcGfleSjlL6LStpS7PlZwXIOKtvZk8zXGOfNfTE/yw4Ecw
17Im5dm19bWlZroVtj2gm6hjb3x38gFy2EKOE5sA+KEDNuHpLaG9xqSQUIFHwTrz4PRoxyK/tv1w
sko1r0sEeLtS09eeRuwBUwHN3eu9WX5Z+NAf0alrZGRatD4UdI+XWJjB0e3G9hpxYFBHs5cPRJom
7qSvevxeB5o1jAeaIamOBmIbTpKJr33lrcvZoBUlppuCUXSMTbhM001iZ+Tbu4gJaHd1abIJJuYU
bK/ecKmS1CtWteYuJ9hziYrGJe70KCU+taBoXvQR0nkcV5uuEnJjpaJ3Nw6dXZBRuVncSXOgGWFM
NQN8xyTRbBUIIEsMzxNXCyvhs2f8/Wr6/znW5dVR8Z/r5ONXPX/8VB5ff/7P8tg2/nGtYbG9UnhS
rF2r0z+rY8vi/zBHxzytG3jUrnXp/+Fc/gObOD4AwjqvGUb+1Y3wT86lZl/rZoyy1/rYxShvB3+n
Ov6FXOsR5YJFCWW+BZLFR9H8iwg9ZtQ2M5P/5sCfMMxXRbI7Jwkom7X2ssyTFJcg7idtn3YNZAq7
MGtIWjH1dmhoVdJ+H3yrkvphrNH+vP3Lh3j3p8j5X+mVv2rVry/Nd69/gwTByPCLUwsVXdPGxfBd
pS6h9pYWQxVj5luDOFND6/3Z5fmPOZE/K7rhmngurHTLIn8PnArAmJ+7BONCOJQ9FDlKFeKi7W4p
n1tVtH/LQfXnVeiD6BhxcHr8Jcs3TRFgpGZN9sSMLKWo8m5PLOr4G5fgz6Lxf17lqvQnGOhqfvxF
D+8Tg5BQTyJgMqp8M7aTfhMgFdnVrpMc4fYFaz1tv+wumX/z9n7+yv55YVxOkIavrZ1f47cEos1u
slGHzFNChgLb1h5ZGu5vtNB/riP/8fv6WfP/z0vZ5G7hbjEcpIA/f19LDRSAWE/CKgya+kO/XKf8
4gOR8w/dIunz79yLXA3jBL6qADcDxEg8Zz9fjT0czqCOpLyYk5fehp3v293XzHb6m7d1fdn/o/f/
40I+lwDkw7NvWb8Gh+Z6UUhbpMwCDALFlgohk+vkEEdyWzIxLsZDgNH7N27Fv9z7/jU1C7wIAjc6
ygHLzb/6PWMbW6cqKcaLSXrVekGt8cNALvQ7jMm/vc6V6Ivlhb/1X0zVI6c39nuus9hp8+rEZCkm
6Gu//ffvyvjLrcHbMYg7vP6l85H+chknz2ezN30O7zmlImV4SVky2tssKR4JNDqXCQqu3N52kuaH
YCxeGbvCHfeL3pwZAFcMjpoby13+Flzij6+WNRaWigmezf8L62fMqCEZG6dULU69R3KJVgTn3m9u
oL88grx5sqQY8XFFi1v15+9SX3KCGm0+Y1Rwkw9esaE76DBgacKScf3wmwfj333Wpm26LuADNhLr
l8vZQVxoPrjOlYYKfDPZ/rsx+sfOJ8vHaX6XV/rvL0avGG2yiRH1l6eQA4/h2YKLTXZV76pF7++N
rOH0XGiWuY5NIX53K/31ccRRi1fKYotkS/7DnvMvTujYUbmcDB7HMZjETZ76r6BjDow2SMi03JUO
NaZ/RaEL1dGEjtUuEa3E0Bs5WZe91qGBv4pI6vw5ZZ73m4/+r0+TCUICVxBWWfxvwfX//8trw7cN
8sKnkhtoVuNfmfTQtKp5/9+fpr/eT1yFIhBmALsWcMGfr2LEWYqlAHKvwPQwH1WLvDcaiZmaCIvN
8t+FYvyamslKy/XwcPH1shrwwf98PUaiuqgdjvutTql9GEdivUPHneUpsVMS55ACf8shGeQhKp3E
Xws6vy+kPpFeJuOp+VtEousza8IDwxdqezrmq1+ZfP1QJz5ChnRVFcHQ7aZxGdROQdr8nfXw332Z
/3qhX7azJh/otKVcqBZ5uWs4JazBlfxucfjLweD6dvAiE0cK3BDMzc8frtlPjGJGPtwajLKBSaqP
P2LstM2KpuKQ7XqK9XlP31ASECYaQqn+/s2EURQ+pUFHFWfvz9dv4FMjnGMJRF+8YMdJg02FOCEK
2lHb/fdL4Zrll/20lV43Ab4z+ARck3/5+WIYG2BEWldwRzJ1YlcaI00mG+Z1xdpYJ3qEMjJ4NAEm
EUHeAP1G6TGDRCd0zAi+G7Hhk6kYE4C1sqiPevKPmT3Q92i00W++cbAX9ae8dsFuAoaa9Loc/Flq
xXEracF7LyJ+69t5MA5eVedMkWuicsNuMlVxr6EHrMJBlrN+QbzMvlNj/kGfghUprre6RAaHe9FH
dxwZs7P0UdzoiI7a6xxhyHlNobYwY94E5oALb1RuP0aTVNa28gMChNshz74nGpOuiA5O4h4tknEx
KRhVn/ISeuwAHZ2hftVXCLFWJoPeEc9IE8uo11VfbWXgS3HgMXfeOQ9Z1amQIHq3sHQypMaMWj00
IBZpe6SMlh4pd+lYUUskqzTJzCk+S9q8SXmfauOMJE5vElvmb4hTjATJfZkWI+pu6O2BvZsDQ2FY
Qd/qk3bna4kc9l4T9x/Msfu7tiqze89vSSLquqoZo1xSNaHhsNs5Iix+eSgC5ORbPW+JjEbXVbyP
fVV9l5LO5ArfgdGiWPKQMQNPDu5oqMdvWZUTc9wNWHFWA09bdjDT1vX3RikxIfpKooLNlJVmkY2O
ID24sZW9jZqryyN6PppDIYZmRNkjx0D5qk+26FbYJ7S3zipBskc+H9u1uRQ4DDn61BYHOCs1Ewja
ujaWpaz2DgKyZr8qmeXl0YChxY1yPy63y1wit8lrmj80463kQxRVx5jNjjE7NIVmpGsiy7IWkCX5
cChg/WETC5sG4KBie5cIBPc4fZqK3rLRTCA7JM4dHSl2i7Bw8CGqrRDZqksqa1LmNGP2b0ntCe4r
TDzOBivagmpyshOCmeVktqRFelObKdQrjeYENN00qWpOU37SceGyLrnjvEm+JAPCBDQWfXuvNeWo
hbNF+mkHWjSLOA4Z3mNtLUq/oIyXHeB45jrbFpUgXigGiWP9TAQgkxR0XfoDw06Ay75Za8Y2UIC/
koNtN1rtH+vRxaa2z9mpCBi4avJ2lUZrHEkeeqKtyn39Ds95/m0y8j49NyoLJNTkEjx1oZX+TWp0
aGM9agRA/g2NSPx9hiix1CzwuZ15ijVSArr0i3ZaTJM37VSwLmtKLDDb+DCj3MzpnOGYXXCmB6OF
+oXWC5GKY8twKjCRWWHwWbwF2meNKcFNkE+vMryRjI+anI+O/nsf88ApW0Utk9ti5/q9aUcmlNJT
zpwGj2AQOGk0wo286qCD7pZSroF96Qkmn3kjMZEKj7EOvbGkPLkApxjd1ondopEv2wJHokV3vagy
Yw5j4O9mSLK4r62qrF8+GKs5L+VsIBZS6VjuswSeVHRlkJFqr2vtWzpNU/DGlGrpXuw4L9OoN+Pi
U5S+wVOwSGx8bmLXwRETi2MdfAbdV6e/V8mNZDSKGL+srPeRbDVjQ3Aee40VMDjHpKfnnyn5e+O2
mlN9Z1J0kKmaywT2gVe419wIAtFWncyF2HAI8EjmpqPCHJMHeg6pSWYUeTnt95Bhh7jpjMZ+LYMh
/9H0xIuHEwh/2OACROIK6Vb1WgQ4eDEwmy3SVYL8kq2VEqC5JnUO3gKTfByBWk+M8rZJC+eSDDRp
w5J+pxO6S5vbCDXzxgpHci/LI511MT/0rgFOIfSrXthb00zrltlaz5h9QyaljmhpLHP2UiT8t9ri
GQl93hq72fPkBolf7Djzc4Zdi2yQ+H2wC1lD3395eezItyptnV6sDFwrDBKdWfKEDRzlhzuFuXev
dUvzPiW50YUqdhD5IUUvCqRPDimYPnkA87rOGgRAoST/i3GXtKrJdZD3ehN2isCcIdL+eTT8/8KY
/2Vc5Sj/ueG349j3IeefWn7XP/Fny880iaKhZUU3jdQ94oY4ePzZ8jPcf1CT8d/pMHGi5tj8f1t+
tv8PSgyTfobPDzDC4Nf9s+VnO/9AF073gcWI6tHzjb/V8Qvca/37PwcjgldZH2l3wRq7XgkS0s8H
I2yH3VAHjPM6X3uP1ZYl8IGM1X7XNSWMYkAD7HCVvvEZRhCbcDNCdN151SIiBP/WxoMWFoLD8MH2
VU+xianAmxZ7PbDNkldJjzsmVWqjcixSg5FYZ4xA/a513A/Lz/I7L/faAw8Yi1aDHgKy49s8Od9H
b1sN8YfszHLdtP5wRGW+3MGyEAcfmE1oyjo9mpmmwRzoGFklPpkIyIiSO5XgELRQGG8XdPgIL1OC
GZ07Rwve85mZatsupwxOHZiAghlyr9FL19p1PBjaZtQ060wio7XWtWuwTAq9j0Fd7G1KdoBtqnfF
RWHKUOEQ5P5jkjJ303uCHQQ6kWc1+vHOcnCfRlZHPAOJCpllRngk9ceWydjAW8QF4zM+DJXEWoJ2
fnwpOnJRy4y26iqjK7zzmRzzdjgvrZQgW3jfeoH2OPAT14+zZSylHGKaB7139HWtOCCuKnuKj0yj
DYBZMQcSQ0fe4SUu1os5m6oo6RyWLw2V/WuQXplyjbZOm7l9XwqVAEKckw7tuk2B6o5e8WAnuEJQ
nC5Dh2O+Mg+znicBlpjrer7EmXayENcTGVyyEHtg2Ndxz1dnZy7edQ87cRkO7OXUbJwwcQJ45ss4
q2Gfp3O1F4WYd6otPzlkfjXlcsYV6q7Lxp5/lGWA4J0cESbLeS7O07IcjfbeSHa50VeR+kPgLcqR
OJoeDSn4oSs5dZhfCVjqjgpV2oc26EcDoMTSKobqWWdtF0EyjT/bDzNb/L4bnU8hEBZr2pvylj1o
i29NkdwWctnWSt+xUVxkAMdhKHu+VTQZdzB6jK8uhVcpm0UepMO35yapHWH1QUBSGrjVinaNmPNo
5n65HZDf39lVTyZDQiSrXM/xLsi84ZS0VrX1DU1AeJHfLNfbLbWlf6hAI7Qwh6KwwGoKsk026vX+
2n68cWlrorZBe/Y8c7JPVpZeaBzy6/JUukquWcPvkZ60oY9v4XEWXXWPltYN65GRNrnd2g4Rz0g9
gpfNZhQFGthD+oo05Vhg1QcYsA08ae7V1DAONzN9XealepICC1oOge3EdMxbS6HHexyfyd6MS/91
1BrrPI3NtXM14PHQ+/aJ7KI3j6wNtLGdm4Q99szVlZmDnIK5kSBII7fzVw44KC6k4ByXW4BIbS/D
otKQ4CnFDU6oZI//X3COT8jT6E0yhC0nO3li/CS7lSkUmyBM+hwrxDAzEuUENvqAEGipGDzXpBqj
eyv1NMwaGMVm2bjnOOuSS+Vo08npmMmVg1OfijRw33zTfoAh5YVAOh6ytD5orcVCZY71YWJVu2C1
QsFvtPV+svzbpma6ml7r1P4qcjMRdp3rKsBGrDz36A+TOFdQfLPgoUG3us6ho4eScgKTwQ9nATxj
alhHitHUN6AWmttY6Cccce6WLFC1h73oXTLLMEjT9v1Dy7LP7Wcn2HUq7yx6QqUyMk2LhGN0jQ8A
+TtpRjvU2+fAyLYM5bZlhkpZo2fp19Y57nnUuunTtAMr5Ni4uQo5cLEmSxzitYYVmJ6clmLMxvXf
yTV292KdZJUXKr9wMbqTLD4bX8KftKsM90DNVuHFwTAzpmX7hLxfrPTOvVRtld0TIuX8IVc6tLGP
S8i1mu+Ooqzj6DndIaLOya+v20eH4xBayCgrXPxhOFm1oXqebVgKcjRWcI8OHMzXS228zYbOKuF7
R7TupDL9oWGxu4AEMSoXxNbZY1opPDx1rfd74VQH5WNrrOEgmJOOJaRA3BZiqCUjfPSeVF3z6zGJ
r5mr8R0UuQrBfqR8/vUZG31GdHsZ7/APu6E1f8eCMm11PINbnje1I0f6ZRwHk43BIedpFsMLo330
gM3orMYJSEflBONdLqsPh3itzdz07Tofe8KyFieU6I8P6TWg2iur1Ry0aFMW82aejV1vJdodpvX5
LhYZQkGjvq0W/8GP0yN2cV6YXkRIsLACtW+TpTIcBOm8dk2RvTpJg50rq3iTLDyhR0ax6VVETpNx
dLC6frx1NZR26Swie2mwqUoLc70LFnWylnOQG+p5TMjswXiw98FNbB1AQdwe+hClZjscrFQnOAzD
9HCa4bdQfoocvZDfGtt4DsxVKihKWnZfkOs7GPKIfKr2dexQ+2h9+1DhYD3UMzVParBlJlIhMpRZ
t20Q3IaNkBPN9vq+7up1YDj9IbHqbdV05W5sAQH382I/9sbNaOZTNCyY5JxygWZg58QTM2A6dfkb
NlYtQlSIWAzM04U5u7OL4ZhFkok77I404iZEyir04A7rGB6JrEdPYPv2Ds3MHDYkfm/0us3SkLfg
bt1pigXtQx2BPQnd/OmRsB6ChhZnOOsVX80gvScrz7aW26+FDdepMkSFC/82SOgtXDmVHbFCQxp/
4pBuKaz7N/IC+dlcTcAavHjjLln8KrRxupDPsJzjXKeqqGZjuwSpOvV626/00RXvaSPHeFUtMl57
nMGyNbYiOsl+Rns7sUI8Jai/Gu4mlUBPQFwwiX4zo/KZM+1IlXJSxWtSsVfmr0Ff3rhOeSvmbm2r
ZsschIcttS7XEN7OelHN/FDnzn1SfMMySllWbpIgeK8kPabiTDhU5Fn7ogFJMLCvIqvB9nFrD9ZO
0F9oC3/iTlD+1TDKumj1lylWOuYXN0oMBcvck3tIMC+2ro1RprsXMaakfE0BQUjSumvIpMIvttZG
S1/344jvDK/CFGwatzzY2essnM2gg37Ci/lRqPJWp6GOQPhBC6bXVk8Pjj3cdL19Kxtx13PDLBPs
I9xsTdRZS7fuvEySlYRPBfLe/ppBEOI0R3Q1oqV2DIS7ZZrslhbeB+ifUPdHkr6r+h3GNxyizH/X
ri7NruN28Xt2BqS6PnVp1SqMel6F3BL/3ViQG4bfxYG86pq7qai3V2LTIvATEguCMVnFdwI4xA77
pxGRXLbgvLYfCOeywkJHduxZmbi0kt+FvS35zDT5nqYjBluzZLOWhXMEiltvg6H3sWXMoYuteoMY
9VzN2lcawDBwJm4uDaSSkN/nNDjPJoG3KJWCPt0UPacvgXPfymQXWteX5Qn5ylmN34ERBBtb5nNY
0lQ6v5ZGz/eYj9UrNxowK619KYvphibRZz3oDxUVzI2ml18czNpDg8T+1ZLWfaWTZuUixiRCgvSr
B7sy7n3SzDeJOca3RjddRGpcBpqYksWgI6OAD9HaDOgLtjMX2iFXaj7mMckfgjJR+yz/QqkWmkjA
47mvz0vJgUdSiA92N78TkV2d/RGSBjFawW1VFngrl0pceKbuyNT7TqNn3diGRlO20vfAB9WaGAyt
XI10vyMJL/Nkxd20GqCEr0muPRLZWCxE+nkPWJpTUrKKGZcVsqdvUC/98KpDO8UkIEbgnMA6zYhr
XIENLx1rFvNGDJExYbpyPDpsHKUQGhWgQBrXvdXnZV7jNeZ0kUC7acz21DSFeUORNKz7BoFoHF8Y
2mRvsUxPHjt9347BGnNv8eCmpTgiXm837MhXmQWv0WgsQs2mwf6wgPHuqOY1OoimtsdGx9JrMLWi
7TjyH/NJHBNKBg1/mrjq26ujSZ/lmDVFTmumAdwgneHQTK18UOnS3Y74TVfA/atHbTaKyPUEHvmk
4uOovQRfQpeKoy6DBGgVRjIDZeTaKpNsWAdF8O4TC7rpExNBJGv6dmHeD8ox70LWyXGVTE0TEaw4
HNpr200QmWq0U/AdD5Mxrookv9Ql03PIxXmosCWSBJq+pX5hbTQ3MfaQqepD1QyLQdLmIPdSJsYV
YrJEKKYabtJAfpLKLTb42Y5QPcBnEA4ZPMmBfXgMNBdCV+8drMVMo8av5rXvQwzyiGsNB17VM2pQ
5KCTcLxblbIkmZPh7ZCf2rsBsBu9eyPWdkQUkyXazy9X5AEwxhYOj0tE5i3Y03mXFOoN0kxZRyLw
c6z+0DbOzuzGtxI3xFoy4tjOrJTrvtWWczEAhDCWVgApX6x3bBrmZkBqeDBIfmWtsVmJS7xxYSBp
lYEbCsEWTLBW6nEzgBY7dEGgHQKS345mtzzh5NBfppEelNMN0/PCSftZzYkBIWRAtJ071dbw6+pK
5oLmlWblRVcOEtcZPNExFkMXGTQm19KLuzORqUWkhty4xUI4X+8j+WO0+ilEgm2epdVvM6O+qOAF
YbJmMip4xsLYfBhpFa8LT2js5LG5M7US7F8tPgN869tpJppzBdNrArOVtltPV9Ypn504dDvDvssy
500EmvPUXKE5ikSdVc9z9jKbNNJIQKlPcVKpbZy2coUAzTmjBX/MpTOu5GQ7e7w/FXdr9dZX3F+x
VFd4b3eAsFAiFq59vLa6fzSvT6Qqgmea/8X9YOmKcKnCiFo7Qyjd/UB0ytHOqupT4znqTGGu7sRo
BGumfa+j08Xb0U7SUzsWTE+gp7EcIW70dPbtfIrzkegzh2lPs+RPejMvN+WcQydMOet3Wjtt2UGI
2lWhP5r2zWTI+NUfGrGDtuOuszF2NkHDlqNPnrcj3skLPTB5KxqE6Dz8/qAZvBdyFPrDCEV2H4+F
e28lwbwT3ohPmC5eHZGE5ryaIpjvGyM3LxzUnG+WL/sbqE7ZwCHQmm4FazorUWp/12oZulY17hOr
FWANEMRX7mcqdkgv7kRvfCagyCqxN8UlbfrQd3dWX3+b2dMP1QJehjzRahd4HURWTwQcO6dcOwXC
0e5Ls3FWSVGMzxYRvZEmkvqTO1LRQ5Dajt5lcgI7H9lavlxywmJf+eDzo0Jr/2XHtgpnTQKcL4Ly
EY03C2tu0vzWl0ezrykXylg908cNXuupp26ZTPEGf6jez7GVvyPV8jlKxbRDbSweIBe9qgEzaUQA
u5LVOIjyexMgNQl7BygGy5KBiB1H7aBjnmw8CRrCWtI3qIv4XgmsPfYpQ92162s6Cmq8GkVoK1u7
KA611HWjTF4xe2gF5/9yeEuUgJWa6gpzh1s3dwXvERUwx8bQSebiBIlt8tZOLYzblqPfPrMqgeLW
FxWiFCc1zqZqrRc3y6sbVWJsCUFuA4oqSzuVQATj6WFQ9YSYgEum60a4N3pmlM/w5e19ZWjLBaMD
lalBrvBeWn4TRCoV8SOpvhxdJtF4d/ZSOF/xkKqo5EjMJuYTNzt1hdvBXcu9o2c72bYxBxg2QkBD
pxA1vzmlRyCnirUNMzWqZ0T4a0dokLQM5lqp2VAy5Yh7J6/pD3p79QHRzCDGzS2mBnEqLsBvaITv
KhSwT01BbUGmVnc0ZUy3htJqxTYHPTymDUZzH/t7lAEqzCKjBGmDR+TDSZv9iCE51AfAP6VWQ2ig
B3BIB32E2ACQIGlztXeG8aAYWHi5dqxT61FKI7SFOa+6REA48A8DzOj7IcaDZ3P2CkUNGnHoJJX7
onjJUkazv2yRArUVWbwZs1gk0Pe8i73p9K82jqVsttf5APZmcMUe+h+Dl+tt8ComHL+escWtGg6x
C40MqfZ0gztCXmaf1G/H0bD0MR/KnCIs2NYbAdnTyUq2mCkDOkpYYbWWYx7q6rko3ft2XiKTkMFs
9sHrVOtMxGBr1G4qv4qODW20p5WbuRdn6ZpHKsNxqyv/B2g8RPo6xe3oOz3WIQuPgDGK5eimrnsI
hsINM7gDvp58Tkn6RarafLKzYufMDsg4A+v8bM5gHuzyme5FsWrpKRLtBPUg8Oeto7J66/jBsdaB
KmE8OfqW8+l31zPdmEFVxL/ICV4Py2vpabMn3INHskIM91+zyeHbazIwlX619tpZhTgQ5h3K8pXm
tPQ7CG7FsWFuOETdVtcFzylzpPpBTvYhUesr1+Wcpzv+h8U4K8vNDY29dRVI5j9LsVKyvKLARKja
OMLbw+bm4DZhNkwLpYJ0ShPou6ng6PjGOaCMH9rgqY5Bx2m5nV4kJSCzS/OjkfbVPQ+b3cAuqDvz
DZRRahPYHLZOZCvgmzCzvrrhXjPnjT21GB0TnVOvr9al1WC21x8wl0ARI6u1I0kqSN49f8d0JwQR
sSq94HHBHz+ghzJI7oUsEhUVJ1mvPS7MiCOyeZ4g3F+EhuhAyowjh4ZJwNoOjfrQ0+Kc5LxjbBqU
AoRvzeodaO6Kc8OGkTube3WTxyeZpgomVXyYSnnhpHoDfgh6a+nma4w9b+Rs4yeZr2t6chlJJgd/
GFhI38098vt01fhxlE1OH5o20AqhbVFMdKtCQl8LKGFWjRQ24/jmOY/bMKbpGI2qO+V6e1FLlJTm
3qDup0aMGh0RCQVeEOL3g8ODPZF7y+JurNbJ6B1o1eBllB7Lj2zumOYWuz7pD27QsJ/pscNpCZAf
jqreGcPZb3aTV59cvdrN1h1NR479k9q0DbtJPKGomup6VfPR0AODbVNQ37pdi9OUoWE51QrMXour
V6eDpUD90fe7m/ySIV3Ps0Y6XD9CF6UHwYRP7MeEAGJtuiyWvnWZVCbuxzT5FHoyZjMPvntNubVy
5uJl8QUhkV69jfNDr00dEOw8Rh6cAY6UREsygE6eg4pxbmOb2a6Nh5p72b7mTs9gUUiNtlPu7kY7
uxULXqmAOoxjJJN1vNBiG+pDKgTACiDZ8tnwMbIEwS2wc/QO8AOF3YYAkAghjSSZhJb9EGcn6BdR
MwLBmuwYmMwBa0A0iZfW+AJA+sHhHIuPIeRa6/w7kK3xPnHUsSnh3bRiWI4KroUX63cMNM+oqiiF
zeZbratbKpB9NU0vnQKZNr8EZnepBQQTOkzeeuo4EnRW8QKNdJtSprgtX0qbQsSM5SEbejZcpT1p
5jnTWsYZTCP14ahXzsqvFqLZy9DU+8ipTnNR74HT7Gq5JEfJzxHzYBkMr9lDknnTjFtNnmz6VByC
7IMf1Nu4fKLvwPT2SUw3I75VzVseDHOgyd9vsmA70hdte48jKJ4amiwKWUhc+WemKUB8jjmANLjI
nDlW9CBWcSqZX1wyTqTKnqLZhfayWHeu8+SDoDHMtys7unti0kKxRznIftCx7jYYlHBc1rDiOhSB
uhb2rREa9Dv062Ghr296jZ4bng+wI3NEPfmitI65cUN4pY5trs0C9djZsxUNSVOsGSSjzjT9xzEN
7E2tzIvtDfMZRRB1CIDIcOm/bOUdqgLUpjnclpR4myCTxcFuGTNwfongORnHNi4f7dG4Aem7h+Z3
vatrvrI0qCga+y5MvWY52Yh8FrCIUT54u1SnDDVjlr/Zv8+hka1dbZ6wd/fUd7Ob4B8d3mvHyiBK
y8E7W1X/iOIl2fm9M59oZ9klNvH+iy2I7ofHScZO/zd3Z7Yct7Vm6Vep6Hs4MG4AEV11kXMmmUwm
B3G4QVAUiXncG+PT9wfa51jUkXXaEXXR1eEr2ZZSzEwA//7XWt9qLwW3RoJ8851c4TAJEgWXFsPR
ckpZfHD7Rcx4DMKwIy42yXOv35OruUoBJ2W9xbUcWeIUT77Yk95mhdvewqO8UIJjTV3z6BgmA69l
+KiUPV66vTOTLJHquseqGokuQO6XZXlpmtdTw5PW3KZxOu6Ic/kbzP/92hjcu2jiUeNTr57op6r6
0gM80mV+l2ouWSe1MhVg7kI30AYIGFGoB4NoXpqqvA4PhW13Oyfzgg2r8GRHE7wAWSbFla0PYp+q
6hjrDsvcahXp0U3FIpc1S9gt/AKfDRBEzjLOwO9lFNPYuOtWtXODnJ2ST9s9eWmHkDASh5RMWqOf
ZMcwuEhMpyXHPIacQ4J657dlczZ89zGJ6bGVZMlWRPr9U+EGwSGmcT7iXVg6WDOOPmSkPC5P5Ihq
esF59HtfS37bgpIdfatPhKYds78pKHZZN5qW3QxBpG8rN7qwcUNZkUcboyOJseKQCWa6UFna+87O
9l3droEkBVDn5Bd22XdKEdEs+wiUsjvKBZICUG2/Gza1x7zUg5pj1vBadRUyR9+NoqA/LE0YTd38
BqTvS97bW8OEIyC8eEsE/mEkmct24T51AIM4w86ovDM4TRuPWssSy+9Y+DsHeOZnqI27VqLcZi3m
DwDE67xW93mdX5c0QRLOVzb74Fgt87Tuj4ZU5tqx+25tdsM7lABjAeGw2U1l+jUaA4ZGzOss+xi1
Wj1+SbwXd6rPrgMbq7X7uwqgexza9x6HR1Au6TaG98tDwTYIZpX7OqudfT6Y/pLANDVzVX0LnaiM
kSim7CCBuGx9Gb1mHsIeUILC4OEY6reTF+2Lac7Y5gzH+sgXMCmLBeAHtj7lSg/TS821YGcWPbJC
rhUY07rkwNYt2PRlN267OhArP5PZMrStbTlNywi+FMiDcilE2+/jsgaMlk36fUg764IWkKtO1xl4
ROUv50NLFwUGSJiBPSfK6zL2ZgGuPvPwJXtXmfESBovY1kX/VrVsLYgjlssAMNxmkmGyxJZUr8PR
aa7SzDpB81J7/mow+JWX71VT5YewBpmMhRE4f9vgIoS1uROGeibRWm3YYZg4GINopcl8M2jGLdfj
dROzvWG1FTFwmca6nugrmCjNXQR6OjyKjImy6ceew1tTX/SZnnwTUJv3Xh01h6kMmfW7FuYSweRN
DKRp5aS6s44nsA4N9W77GlPXXhNewrVJVrRMm3niw6tpJkmLwxL7pIUxDYIY3gc9Zh/bxqCimlD/
lpJq13LGvCZJtmCsyJdbfbYEyh3Tp1E9hqhI1yYnkJXHfurGG+wCDBeDggnXbtV7rQZ1EQ9YU3a0
5SaDtgBPcDu2zR3Es6es1bWN3Uz+JdMiVkAQAcu4wd7kg4cApi6OJWfi2GuaC7DlzZ4apeS+nDrv
UraVs29aVtyGcFk6j/q1OSvLU5WdSmEW29hXoIJdu90NZqNfmnXofx17qT2UBFcfQXdNW7tsR1ah
IOLdvH42NPKeCVgLKEqnMTJvtM6c97T8BbxyKm+HeuZmg2nLE/IcxVA3Kx//bFpZq8jvirVrkv1h
M808FKc+hgWmiJzxHP5Ywm0EcDQeArMXN2FM9VzuVvfCZ8RJTA+vAZWSazl40y4s/PFO4c3ceVgi
701NHjE2xs/oKs0OlGqzMJrhmAvew9JKtlAMq70bB84yaZIjzi4UIzfGEQookL3UGmnOWueqyPcR
vbmrxurjPSTlTRnkwK+T5lgCZDmBwn0h/p6tMUJwR5OTSZY7YpJoKykxLTcHX78cQ/1FsVCINGOj
QfImRD2vq7h6IvCNwOZaC2ii79xKnXLzMstKyBOx9Xvb59/yYv2Pi1U6OJP+2mV1fGlUDLahfftk
tJp/0x/oIaH/5hm6yz9E3TyH9NI/nFaaMH4zTUJNLgU7pKk+TFh/pCsN+zcP7B22Zd3kGpibviWh
7wisEeghWEY4o6hNmnMI9t9xWn1EBv/0WTkgjxxqHTFYzWF5W9d/MKBnEIFL2MuA0ooaUxKesWCH
I4lSFujY013eRfbeamlQGBBq4Xq3/YOYSITnIgpeKs2FAjZ2xcoEMIKdYzDrB8PihAYC57pLB7QX
Jb1LYvD+XZxASHH7BDOKyTaP3GLxzLJXvyv7uH2TFaJf6M7cEUvvVkPR1Rfkg6OThGtziBDLlqLE
jLgwR2lfeQ14Tzf3cdzgbzK+UantPLKobK7HboacT4O8DSuTwxNGcSdagO5Ut4lWcBhzqux9rKgK
RDgxFOD5wta/GGZtfSOV5EKi8J3k3Az4othFAq4hbo94gPSFAFs6HiKU6pxyY3XS22elgZxihdOj
EDNHwsvKY1nr3XOQ1y5AjB6Agu5DmGtHFxJRCvlhX7K4/paVXbitU3+TtPp1FfTGvShk9c2KJ/XF
0kr2BbAh8bOZhc8GumpmmRHgQTdwFGShjxBeaxOHDbwPsBWHFtkzSuPX777JP8m2fo57zF8NUkzz
t1Yn/gsJ94cgRpFOhl3AJwXOhD4Ar1/f66PmrT5e5b/vpkDa8hVoXROHkfqvU/fWqLZ5+4/jSyX/
A3Xh24uKy+J/zy/35//1+Zfyvz5+Hb6VMz3s0y9oi4AWdm7fmvGGJUmmvueM/d/+xz+YY3dj9faf
/+u1bAs1/2mgl4tP9wTYY0Rd/vpWclU2KuLnen37VoLy/cnv/cO6af2mW7bO9UpjKN6ruePud+um
qf9mOwAiuKUQkGTzxev9cT+xzd8sIGWUPTo4bHBX/nlDsblB8S9dD83fsonI/Z37CSi1z8ZNYlg+
tyeiyjbotNm/+dm4qUP6NCNIIWy7SwxBNBIYiCvmW1xdReH4mGCljhJUpckhhierR3gleyF68TJp
2rgtouYbiKtqgZh0bRNIpwVHOOXOyt0FcxtPNf8Jl4q5yVNj6wXGGbvKynLqa4dWoMqp7FPZw2dn
q52yrqr3GE1YclYbfZBXZfZukX3JK4Dq60z341ul3BKS9YESctCTOSAlJ+W4lzjEH0kesE317TG9
wR9C/QqbMQ91QySnECIIiRC1MAaUstFDQovG2D/GecGZnV3/MtKpGVfFfVY2X+ocO2GaHo0+AifP
kR/g+CaBl01JCcCMsrDWoytRucpSnBwnMo/cK7Z6ke4xcy1zFezJ4Nyr0PK30jaXcWy/Woo3MGga
BEhKuU+yrN980tSLXEIQDxAaDFUBA2kvc7f8FsXGt9rTMLdm0yLR8we309c5m5e7up5QvUMaOfvC
vrUYohgE4BnjtthkQ//Q1NZyDKe7Oq3eqCvqLpHR7tAunqbcPTiYyzZWYn4rhnyZgJ1aDaN2LuLg
AmNaxwKUG15RZQmbjcy/CmOkbgW5ddNW8aqv3oJGX8nqvdSpoFWufMuNGU8asCicZH2c+M2kj6K7
Oe7GFklCtWgx9aiGk+BgFt+w8nMowxV3A6z0LmpuMpN/EWRzJUdcD7fxwJEKrM2da1ovKmPTaSeb
oQRTlEAxWeWGmjZILzDRSngwjscqToubKwkb9OTak73qRtVt47yjewL0Jn9VDjxmG+4idP91BPnW
KpVLWY9WLyoeRMy7mbEdeo2UJQbpBf72GpgQuSyt4ISk15z5hj56HmO+0ZbW0ajQu9c4e9ZDyO5V
8zRvregmC/mB14Y54c6zQDrDoJ+7dQD3IXB9jVEe0IjkLq2aXRB7V+44nVqP1A5H0i3uFHI1bbDr
E1RaMbjLJJ4tfzmVTi2gf52tWelSQgQ7C3rthBTZ5Q3yAMcz8WR68sklAMpJzie4CFy4abfBQCGM
e06kfOgz/BcB2xJLthfIW1u+5qtGr6GIUwhAYnvk+sjqr/Rdk4YoJxw3jmY/aZGW8Et7Tbzilp6C
Ti18rWXi9KlDWHFg4zLT8munPGVR8FRmrLt8MKnFJpkeWkxGfkSaKMj3RsJmWmpudOVE01lm9rgD
zB2ckmYHiQJtqp32YxGvkTgoE8rLN62xM2fB57FmyQEh3H8OXR05Q60MByppHD85XcxNKsT9wYeC
/Kin9hqr8ypVrO0Texh3wqXOgaA47CrCZNtyqEJIQDWb1s64JXJDrRD1IlG0Kwahr/XGfUfWPPpw
Zq6I1r04Y0CvWeX4y6C88lJYdnnGHw3Pb2X3Id5z/xB0l3FoYjhJ9GKd5DmulKnWKBkAyFIgwV5K
igkXjcMl5g8AV0JrX9pUUnU9y0QUhtYGXFChUApqSJaFyedDawv9Nmb1isRB2VMr2Qnrb2xfD20U
XUf8NXaUyjDRDC/YcYp1TEMBvhj9RLIYaLV2EUQ97WDwZX0oUWXDJRMWiu+ssdX84dmoCRd55sSs
aHlqV1cQHIgXtAsQlsiRsn/wEkJCPVY0wC7g8ujwHoL60RoiFjlwj6ZkvOnSkY811XZiDh3yb+OL
ojS3nhj6xZhJZ4nB5tLLQNg5db/SfHd6xmN8UJb7POb5xaCH8VVDYJEmu7xf84R/MmKKZdVwScSN
1bw9vPohZkG7xD2Gg9WejnQC5Nj2KnfZlM6OlpTrGKmLbzM3+qrt7nRKt/p6IrbzHGJ8ZJlQO0dX
bN1JexwiTqnRMO1qbUBQlS90jG1V3d0NbAO9cXjQyFmt9Xp4GtvuCChx5Y2oP3FYryZAFsfQ7dur
zAapr+HSmeAYMLUWxUrVfYwAWxSvWA20RdBDAGry/iWGgr2EznR2pRwx/HZr3vV3A98D9gjUudI1
X+WAw0eEX/pw7kZg0/Ack8Oj50w8QNAwFtQuXYvuDoeofQAXXxOVHeNDUCEbsk5T114f4YuKxEaP
fRz5fljsBx+zTsb0DMjdB2zNo1CI+mSzBymHr5mj2lUS5k8uUamF6z7RO9Rt7bgVG29aK6V3/tKk
NY+ei6vYqK4NTWLuEe8YuuiGEvhpC98+sHNBZaKBa4Wry166VfcKVZkpvPLVUtOje5K2xrYW4nWU
qtn4Dh55XR/qM3EuuWiNkdHAUF7ICrOGdh1U2n2mEN7awtCIZFTOKnHceN3M3zSfLPYXfMvqCL2r
vXYw/XEQyOsrEaQNonmiXYU5vUZlJ/VzCAn6PWCneqnEWFzXWYCZlLCo3Pq+ch8jY6DLULSTfWkA
8trk0Rg9VMg0e58AGVj8yfoK2j+4zHiMMFKkpGgRw8ac6LvR9BlvWNHSDoKvrKG96lBbfrCuDdEe
ZDTohCfS9MbrSrUKMRAPS73IEC/MJLtJp8A8eZoWH7KOMAts+KWTNc6uxT7Kep0U7sKKSvkOycpH
kQYzYntB+iLsZFjVKH4HO8/lSQHMu5is8UWDlPONOCohgCSv7/yWRCM3Cm67WCkSMfY0dCf9WaeB
cd3D8Hxthx6DoPRsY1+Pyl0lCocae1lZHHXokRdWSg+F7dT6iTVtdAi5qrmvN42abdb1EUv2sITH
tnHaF1qrloBteTgVucrWRLdPsNPbE4qUk2LoF3W8cpqmObMF1w4SEiHQRtPZGlPUg9ETdn/lJ1WN
ASmQS5++qoOGKkZRHQlK9jQBS0E6aUrg27F4VEM4nKK0flE+O1hKRPqvvWPOUFGz3IKFxa4D6L5P
VpkoxI1IqumAJba+AS9lbqgScJ7S2iQZwF1xtrpr05ZcTXzhRjpJhvIqcNMLijs2FoIWzzBfvnTG
oG9blb+Sl15qo1j1qbhwx7kwwsz2herUPeBujDj9yvH65yTPLrSR1lMWhHuz6ZNT2wKHdlVoM5JV
3JScjzeWfpBc39JJZa4Uq7BctP4qcqytSpkW+ia99CQ5u0GVZxTQ9gIu3drO5E1rqSUEemPtSb63
GU+JKWr7Lafvb2Kg+qMd3Ox+DLovMmBjZ6VWiAscGbTNaUMs4KWWJenJ0CjIR5rlSfM52Obejtj+
PZE+qugyv74d+n6dduLsRxdQtuV6CjSaaRwInNjgr2ziKYvcrza5h3epVvQiHI0yZQ6la7eOuZBj
LcOgx3n33tFwflJgA7If4nALV8HdkBONt4EW3/QhHXW9CIdN2OuHPA6+TBM9WG6laOQcRX5wh1Zg
pyn9MwbkHEN6sKUGce050RdLNDXyC/fKKjKQNdpifORQ8chD+iIR1bBqlbMzvfcaxhMZ1jTcDyXx
S6LvyQtpXpLjBU+JuCdqPICVFeo1rI3p0Pp3Qxpelr22yS0h1/4g+53SiALEzprssg6ikn3INPcy
yYfBL8h/MAtmnKM5112buMpWOkeavKxPgdcfXOWyn6S1783vbZ8ZKCFiMT9c1Bcjqok2eemxcOKJ
XChc4yQ8OvLekh4ktLg76gozjz1hKGyL5VQScTKz9JZkN74odRhp32ACQ8E2/EOGT3IOx4xG95ax
NcAnOjynyHBbkOVQFbUF01i1RIfmpZSP2tJEKc0IXURoqDjYHbM3z64ZxF9zEa8r9CHaoQYeDPwR
2sC+pREGHVniSma8vD2d5MTOxC34a/pqEzp2/JCyCbpsoKtWv5Mb/vtWCZ+2BP+PrAVskBB/vRS4
jL++NT8sA+bf8cdy0QVDTsM3oDV7Pu6zEPzHLkAzDJjnpuXpHDcIZWLO+ucygBjnvD2Y8WwzNsab
iTF/bBdZLjoOIDO4Rw5XqkFp9D9WIn9sjHjb/pJ/Zdmf2TRwzXUaA3XO6ShL/FU//vt3/BfmILvl
rAVY2HLLjatR9IDhyCN/RcSEE7QycVFh15vZfhrOYfTrGfnnOz70P/uDBAiRlCaTDz5g8MEKJEdu
Adv8YAimU4V9jFZG/bL4oAyKGTgYmblIQdp8cAiJGGlLDbf5tqPGMNpQ4wBHnFsijrTO6xrAGjPY
cAioJGEUBHdYRg0gnHaGIOo9F/PCql0KgtoPTqL7wUzMTc2nPJqsQ2YR8MCaEBk7ewYtgkjI3/Db
uXvvg8OYQ2TMe9CMwwel0Z+BjVTgwG4csd3dNjPQsY8rqYH0BPOo0sw8dJR+BnA1Zw5kOSMhkR3a
ELPfCCkSXzTUSLIlGLsrWfrvgbS6++GDMFnWPY+PfuZOcgSLsVeVM4+y+WBTKl16t65kLiVCOtMr
tdzCEJaCtCwQvvf0Y8G5dGbkZTrM9Ms8zbTL4oOJGQnwmEOGtLSN5VwvOcaG1yyItkLTbDnXXYT1
zNhUM24zMfGiph8MTmgQ3rRSM5oTYhcu3PKD2Dm5bbJNKheOZyUJpiZOf0O417sIZ9RnbeACneNk
HDUkpTEmRkjlsbCNZ0qoVTnm0ZnRoYyRDObO6HN6t2e4qMAu6az6hEHZQql/ZH/aZEz9rHkO3QeZ
1M4H3P7KwuOIrTDEqhRlhrcw7YoccdfL4ZTxRwgQ3Oy4xeC/FOOstYVposgpCAc4ajJzUvsPZGpg
QE8dZo5qp4/DOfiAq+YfoNU4nKGrZg/Sl87gemlVTWxQPxZn1k3gxMVbIUd2M5qiX6sTuthWAbCR
FcNnQkNxGbbrZjQbQCicRM1dhl65C4qMVAsYYoEsV7W4TCutMRl3QmoyiCfjgInpq11gfqc9UDdy
1Glv9sCbtHmojRmZ4b1EhWw26JjuXa4Gr9xU9EICKxg0zlATnvYlIm6lkSdpqisLwnTPJ1byeeuF
UZ6cPGCREBZ1Ltecw73nUZeQTviep0wCjiO6I0+WubqLpA2qUsp2boEGX1Pa2aRZtHGnvjgUfU/p
pJfwB69x69IOBNoEk+BMf0Q4NDGYUPkyBTZuI5du6TqVzKs8LoO7wdLzd0NPTKrgEJrxI4WthsfC
p82jH0p4E7VU6OIUbZqUmWu9/1iaKUJwBFiaOIHRG3wPa3lTNqNxbArffWLmpzGIqDkBYT1tNGAl
QTW8N2GtyxVWiEkx7ebatax1BpMAi/1S2bgNQGzjG+WsVFINqSYD7oWhNO0lAQhBPRQYI/442Jos
OjNx5MRI/iUIcJ/uqjRlThojCl7JHrQ7xtspB1kvymqj9VN554/CctajLSt5sBojeReYbGCgMH0t
c8zR49KHOaLf+GYYvXiByd2HdkKIqQTidEywgu0sCyY0cXnTqRQlmXRN1V6rCLd3DfXEPXsijRlN
m/FDwBxGb93ZNJNRMg4YMXVJ19IYRyRuWXuyecypIz0I2dMcWJdFfxrbWr+Km6IBgUJbDt5634u/
Bm2lnrrBl1yvLR8/n1rZQ30eEGBILuivXjdqGLPowGbONs20WSWRPn3Jsk5/zBPCPQvoR355S40V
NZ9caGmVoG8qazzlmsooa+3pQ1yFJAvblcLhOm1kNuXeclCZf2polU0cFnphJdcgsYr4zGgZMiON
EjfoJF08XZnsAJZPToDdeJBNdaxkQa1ZyEX2LEveq5Wm4F8cILRUX6oRUQxah1N1G4p+JO8MpeZz
mymkpZDVRkOS3GSdpLEWcgNWlnJAJHHDvrXpz83kSrqjSveVn5ZPjR/p5yAbY/2iiAeSV5GMObx5
gWfejUmHcSjhvnUcR0Av18UEKHfrl126JXpQYLOoCp55OqVDdJuW6XAjBkR/7D8dtQ3czvsAAyfl
x8PJVSpAqHHhynT4iYvq5EwTRV9RhtC1ar1UXmt8kNgAOm5pY5UkwSqKZdtuNaPsdn9f3DnGr00p
y3f1WZX5GCP+lGz+x+nC4pdz2/GlbWL18qOOM/+mP0Y3BF7Qmcg3zG+e4Xou6NjfZRzNcH/Thae7
UKts1wGw+yeCw2TiA5qKAsz8ps8j1T9HN4ThWUcG6EFZDf/dNP/O6DaLe9/pwhTaAma0Pc9B+xMG
G7zPMo4pFN++Nn6OPUpPM5eCvHYY9OV3s+xPFMbP3D7yZ/OLgBv20LN0GKnMod/TAVlNuGArwufe
S1mijgqyDvAMXPu9WPz6lX764yCVCbh98IzBk3x6pZAWrMwf/SdjzFhrGTCzbtRYlOnq774MK1Y4
jPbM6eWT++FlJr8Ak1UjRddd7q2ppGjvypGa7X/zvs3vy+cPh5fxoaNAlWX//CM1zoxx9Hu19ciJ
PYGJEFhslhI4T61psDHX1IYYcrVLizH/N6jBn70wGGYYmhgPqbH6gY2X8gVsG1t/pEI6oHd4Nh1q
Og5R28FELnCOE0Uop4ssC4ubX7+zs2z4448MQ9LmlMMVw+Xy+QMs41IzG2N6rM1QJffDDBdZ9kKS
8y9bE4oCjhacOWII3GxTOqZy1zzyMIn++m/xr19YemaY6nEjuXgvrB/+FmKMWbBU5iPcWXst6vCu
rlg0pvDL/vYL+bQHWoaO9Rpu6Y9Mx17TIgojrEcafwFNtU69ZmfOSnOAR/HrH8ly/+VDxQBClyyx
RUjMwnNnFM93Z7RCaHSD1tHVBDISN4EdR6D8AE/xcEJ1uo2bfuZARSk9EKQxggMC0UgyXKAhLuQo
JovdHE6NhVQ9ZzGaLJOvgRtUdH00wsIxqahRCQ1FPoUIXsHCbBrwCHdcI9OiGyeT8bsh8sv6N8zE
hVUXlEx4QUdGr5nyCNRbII1XDrH2AMWA2NoC5JdlLiwjBU9Hg2iXk2+0XG2rCcuSF4FlTEfPmdrL
eAKFuMkpSo83fd1WL6hpln2ULEGLMwzC6MES0PZgzrKw2ZngZOqFTVmvv0gNqztVtaDW2sYmhSgp
yNAuNM+wbwUpW4ZV0ybNWY0BXIe8n+hl1rO8/AZNO3EQl5Os2xMhwinX9Tqxuaoh75ulOYYZoqly
XwUVAZSJSX9Y1o1TUbA8lfEuDOfzVN8G47DunGHs7lzKeCyYfpwL4HvG3XOEq/JbowP5WwRNbKbE
g+EoBS9GQ4zma4sR5WbqHE1dda0I2uUwNB7NgoYYNN7Yra7Rf3eolQlQ4db2GFb1FdsASzuXrZAi
oRoSfL+PeZEZcEqvOaqkLCeXuQYHJ3MXVkCuXVuPVdUgItpVD7rximo/rWmeKqIPiXU2J7vy8p3e
O7m8SfTGaOUCgosWiNu+9Ets1n5TN+NSYStSMYniJq31jWHj9gF5lzooZmR0LZQ5u6P01OVYeJdn
YY09BLujHhj6JnRjPnxkbicamhVtYWWGvCygsdcPQddZLdWuuNMJw2Q1WEdOWBU8a6ZQWtjUHRwy
EEMLjhLN+9RY5E0SSKS1v+wGPKDBZWcRTB2vqRpIhA5Ct7KaZCsIiBK+dXJdK4p7GZHQQYqmQ8py
FmVdWRSgMXnaII05+WHSqSXktpZleU4NLweBiw6VVd9K9hDv/Vj208KxGu/oRyKs9qWRew9W08Hk
VLYgzp6VZvheDU1rX9FlO+FQpXbIPUFm0k7KIyewZTOuRV9GL0JRJE2rm1sX09J0HZROd+ax4IQn
5EqNiDYL/aehZFzediRPHYAE9mTwZpgcmB4i06jabTQJz0L4CCKxi3sfoznubxu3QBEayQUcm/pR
pKYOr2WSiKzGJKjAVQab7a3WD271NYzSQdFUZpG4GTxh8L/agw4myCdhED7OidRmwz4x0O7HXnXW
nTFhvD3RkmRkGw/Hl/OYjKlj4bjO9eibz4lGvMq4tjqWphApyD45bW6WDzRk+yjK5DPR1RK9Finr
G5X46tj5Ks8g4emcqKEiSNJr9ymF0pzXYBO4/d1olQWNFGUZsvEmQWk6lxqzNp9lBLC0MBJxPXqs
KNZsp1qc9X2XnaVD3m5hxDp3nc4xSWUYWsf2JU6kILzTVuZln1VU41VGk50NEQ3XNKURuB4aGfor
xQp74OEYcAJKnNh4B5dkJBsZA2leFhKHOnsBV4wrndkd5GTfAVHgzkI9mdGm8RaKGE/YOB9yWs8G
EZxDdkhf5FAjMdA0xuUSa2VACDGnCh5CZOy5i8LuursgdMkva1NdrOwwt8OVDyWq33QJO6GNqQVs
OMyCZc4Sql90DOmrepJjb4HWiZLh2rBRGMjUaikgGhng040L+l6o9XPyU2/Z3NrBVjhfit4Mnz3s
WjgoUi140s2kfKX1FWHU6TlHupGZvGEw7Q3K12P5LDRdP6KrZmAcVcyZvm2VPutM3vhU8vE1q5rY
ZwVSUWrOwqXm7dnxCxzthd0UF9MYKrEMi14+yF5GTyOUiK+ROcNH4K7VX1VOw+dSxNjbq6EoYwhq
Zn9VDMaU71PNhnrpDeR9V4k1xV8dN3fOXT1m94bWWi8J5VukGD1QRstO1fEtVWfyOcLKcY/LuX/l
DpUAcWhj31vxmDNAY7HgAJHTeWLTj/rULrQpct8RnWj74kjatXDSetQhCNE01MR0kGGsUa1+M5l2
QSBSEaZbVMyKOsVuACUWXh/AeuOHxo+eT9gjthkXB0EhV424Vmi6mXFJ5miviL/VBgZBQBj6JPuL
iVl0vB6h8b63caouJUSX24xPoGfrEsMhKlIU4COXTnBF7ZZZrwQaIZ3TPkVs3GiBX6w8rwGkzGqk
BRqaeMMrJVFENFj4Q2kfpjR8HRO3wIDjRzipXTYr9FQLIMzLZnTKKxxVLukUVnxfmx6qFZgdEMPY
dcb8RXhwSVbQJzRtY40FwptZuwVq0bxpWoVT1Qdb/u+GNZAnu3Sdgla4jKhVFTikJI4hStLSRy6Z
wtj2QWFG5GAlMa0mQ6YDN0Q6EbDdMG0+5qK/JSb8/3l0Neeygb+WHG7firfwJfvef/jxO/44t6Ir
MI4CMDbZ6XP6EH/6mTm3OiYqhI4xzxI62Pd/Sg5QJYWv29Du8JTSFfOd5GBgTZx7QChnNQ0atqC3
/yAx/EpymCfwT+cE5mVHp0/VtnFcA6T7PMyWAcuVMQ/OItaMR9FY2T3tL1kDkU3h4LKVN3wtBzfY
fvcO/eQg+y/Hy48pHZyJzxugix/PBa4XjnFNdKqzsat5Yx7f1rRB/W6f/0s15acvQiGLcHU2Bsg2
n3+0GgydFyrvjIXHfhxdVs9pWLPO/vWPMh/sf3wDEYZ0CxepwxLihyMOZZs1Y4d3ztsIgo5nhvbZ
9mL62f1e3+mF+/zrl/uXExXvnGtgaEVAoDBhLiX6/vCRJkbvTq17NojmXADiuA17wyEhAsnp1y/0
s3fvuxeyfjjlUPhltgAtzmSQ2b3hvV/oDaiEX7/Iz759s4kWay6Clzsrdd//NCKUXR5F4pwHnn/D
/9ThswAYeeDQqG3mnFy2JAgZ/Zutww9lIuxR5jfRpYqAK1Ig+f3wsvkc1cwy7wx3G8S63UQslpVt
rwKe45sJx/lt2+A3KdzMfXDAp20cKw+/xnR2Bkz0Lab4bLLJ77XeoUcPCbCNESH5Nx/AT98b9km0
F3EisX4sw2mbpq39xOWgQQkm1PPJppnSdpe57sXvpkU9a8WaaPfrD+Qnn7qn62zELJ1tmvPjOzPi
ebOj3jwPiTIO2CwoCqfh+O9fmB7NC/TC0MxK3dUPW59Ga7oIaMfZz8lXg4iIFnHTeutf/yTOR3PI
5ysT/ZSX4NbL/oMdxOcvF6UWSdNU8eUwda6zbhynf4T3mpWHxsu9EmqWT26ACiC3XQHfacEqFVNX
LmDUG+1u1PX63fGcIKSwpwADK12OaRh/+Ui2DcvxfEWSP7gU9eT5q74ciLnP8dablP7ncUEfT3A9
AX2ngi5SCLe+H1f3FFuCXrRzQf8qmar3qJMkrpzQo9HNYWGOcMZZn6gaIMuHoWs6zAOmSu5UpfPh
53iK5uiBWod6a9AfHMeYrBlmprXEC2sAHm1x9Gm9da4GZA5WC3H6MreUDphOp8RYlq7ABV5b1n3Q
22zJgUBZN41VW8OGxTcL88Zo8nOCqDIBQatYGow9joaF7J3+WRgVZ+qMUzFH6LqiVbqWHFyX5ch5
gesnIM/M/l9bpug6r2FrIgoliQ3Nkn7FldM7TreEIYONrqInG0BK7u+ZNdmScImFF6IuSyLNY0QY
2UrNZIOLMtiz2+ipPpAmoCjpRDWp+pQ46rYoyeeR6pfpuwcVh0ChZpghnA01kRLuY4AHMbewcaGi
uXcklI321gywxNCNbGfnizRxDwHJTw86l2M+F4GIsbr7A6hgGzoKQXMPN9TCUf+HvfPojRtb1/Vf
uThzNkguxsGdVFCpFEqS5TwhbLfNHBfJRfLX34fVe/eWaEmFLuAA9wBn0jC620VyxS+8ofAfAanU
9yDH60MJRgsZ1NTN3hcJvXm0FjTvA5dKuOPX0ZHwKkd9wU27u/G8zBObGrzX/dSjJFHrfvgtQuyI
CuQxNnMaZP6KY8QWH6M3aQ3UYI4xnflXfHeM9RBXI+7LXV+lkO9UNTeByPSrY4DoHoNF2wmLb/Ex
hBRaTDhpzJElJpwEmXKON41j6CnSYQBmegxJp2N4SmIf/rCPQat1DGAh3Y0/9GNYS4sm3oohNT+5
VecgpEiqQ45yDIXpm4sanuMcIf8VLCu0HVb5MYj2kBV8JF9pb2pRil/6MdxObUNdQ6xVhNRzOF4c
Q/P0GKZnY4SyRH4M36HLEsrD7SOs948hfnIM931LWTpqGnMa0GP6O8CfJzuo6drOLo9z0mD08Oo3
/VyHRz5kTixQ9nB/KbL9blXPmYcmdfaNJImIuVeoCSOPMScqgeiGH/GcvZhzHqPmjMZVGACvyQBH
EN9zzqPm7Mea86B0zoj8Y3IUo6FMW84v0315zJz8PBoO9TGfgilV7rtjlkUaUn2Pj7nXNKdhOpoC
X3gD+QkgB1maUwD77c28TvHzII3zMxHYqxGwBW7nx0zPmrrxS1AAOtuax1ywBTqIWs6cImZ0n7/G
x7wRckHyk8oL2WRgFP17Y04xnTnZ9AqvrqByk4ICIbA+Dse8NMUF+46yBdmqDhRRrW307WKUQ+aM
Vs7JrafNMEBa1mjcAQpG1RRlA1Q95pwYifAI3ZVjrqzyWuARW4iq2GjHdNoisdazeQ2iYfVxkAk5
90j/W6dAgInAqj3m5eFkqY/GnKzXY5Wlu/qYw0/HfD6H7wdTd07zdQE4f+Vqnj1uymMlIA1oWq77
Y4UgnYsFqumoG0Qcy7OG2FxP4AKjLxqZprpvqzB7UOWI7nBsa8YN1WRa/3aPLuSW5jeVikHzAUfK
rKCCUc7FjJR1762GY42jaS37XqpcE+uwpQhigK+18FJR6b6fbNe7HTjJq695h7x0BCwvRm+JFNbg
BKIDjPcVbDwAnjewe0MJfMKdwIhXlPw6/G7dRolHO288wm5dmoe2IfjmcBYAHPCl8c0rDfcIeSuz
NNE2RVuQWNqVCcXb5c/Bdt4VAzwED2Ud15/q+bILG45NU6GIoKY42/aaa14bInZ/FWXnW1tkSqYd
mmL4JVtxXVJxtGpwbD1y4Jc22tXX2OxA/tNF6Hxp7AyZoUqnyqhPVHPXnXC0P/tUw+kZJU77QlIg
bLdlAnW3y/P0HjRu/5M+N3olIcUzMIExU18ha6P2XRBGyUZDp2XYarVnPVRmBKpelJAtjY9eDL8R
7b0k21Q0duNLYABhu52oqurrSpRphAB6g19PVOVjtoE2ZYcXbpaIPzH1MsaN5jbpcEnnDG714CaI
PE94Tw2XAiFjDWBJ45J6I2x8SVEwMbajqEvgfX6txdu+AjMCw8NCTSRp3QG9CD//FFBrgVbiJh1Y
cp/lA7re46IsrHllWdQjMK7JZ5S4JSK4+uXQU2kHz/dtoA1Q4F+mKNBYqezrNYbFXbxqnBbkhD0i
wHoxWPnIFd9KuuOU1ittq6NmFG6trkM7TuqDgzZ5lAU/BKTKFb7TEASiAF0VMNJcRBeEHlmwHc0g
QnTGTwGmuDjRtGsrsfGJRqOTSoiNdjwYsn5ygN12AOdXyNmbdAniUNVrFbPqt25KK2xDgpqC/Jhr
x+tEi7jmHUS+wCSbg2ovpKG8fhfIkjqDk3ljchkHtEJudLiZ0dXAVeBvSxtl5n0uS/GJ1om3dyKZ
95tWc7DUIVSgwKGPYbC2UxfRFSyrZLAutACua46tFZ33CdcCKsJ5Yz9MueF+NVHmQqHCr0fiEwx+
156RBsjXuyKHomSrtM5XdS35skmQMqCKM2p3pgNqc+1JkVBUFSDLVkL1OcMZUIm8CLsWEAK3UZes
6w6m8qpxZwFrKRTAADcJDbVpRGD8GjrRdZeUTjC6BgGMn/oYaMN9DL5puCBlx7Jbg+GiXSojyR9x
G+g8FIqUi1I6ZcXZHdsvzf6qsXVQ+ognpvRh6KrONkxGOK07LpHiImsRuWSKI2VR+Wq51SQVqPgH
lTV83zeRClBrU4Yv9V2N3rMFOIPOjb8yJywR0osOInV6NybpTTmkxVUfYmO1HyYYCCBeAKGsFWQZ
EO5JWP2UDHQ6C9U1FOC7YjZQ1wbcjE3Lzoy16EYDoXgHa3mHSAWIs9F1xrrNZ8zXpMGdWYPBc+4S
g/t1lQdTRrHYT/wVNA8cB8i1rGg3aMTZgxdp1DMNp7nOnb5v9zCd036Dk0DyuYt7N/urH/e/daf/
epv+uvrWfP/2Zymf1p3mv/GvspPt/2HhwWRCXaXyhL8I2c+/4BL8J0o+f3nVGh6oVTLPf9PoxR/Y
kxqw7TAmcanNiP/AJaDR2jgXYxNs07GfHUb+QdkJcMWzsonNS/ke7H5TwIN2Z9zss8y/SFC9MCtL
Wye2caOj6NbOUm/xFonDoNs6iFmjb4UyLnYKYzzFayk1nNYiy25aHM/N5gqNB4kuf9+Za4I29bPH
PG09NSV6cZHtEmG2wlA4vnlUPmXlfChRl79tnGwSu2Oi+d+xAP8nk7GfZN8zLfxfJO7DtxwS947W
x89vmF5J+a17tiB9ymX/LoSKP4DGCNaWjrWvTunv7xVJtROXT5MSKPhn1BVclt2/V6T5Byk8ihDU
IwzgL08Lofoff2N3DM/9Zzzs58uRihBVILgplmt69PQRiXi2HIc6GHsjgKqsa+iFObKdezsmDWAk
Rc0tcM/mg04hTDtR4zna1j6vUXg65V3fRCTaNnBQfP5cKgtl3Vfx3XzpYxmAUi0XMCoNjbpx4vyn
laFfHqC57Iv085MZeqEE+9KjgbubzlzroWzgLB4N2bIGH9jc9bForlXkdN12KIQ103wNQojajULQ
qQoz60FAJAd5gUEq/68Z/tU5eLVOeyzELAYBaAyFLuzUgXjNs/+0CqgMGTrWGN3RNYsg8gLLyzZQ
Vkmn1RQaUCX9OPQvwgmR1TUsLHT+DR9Y0joUXoRdi9a2EO9kVZ+YnN8LcB566CCt6EnbZBrLI4p8
yBkm/xAlnaFWaNoUEFH7Jv8wDi3WXPC8KjS68XGrTtQn5x9ejgcmaFCtObaFeyxsPQGY2KMH07AM
79DWMr+XiMd/H0rf2QTmAKvNyI1PPfTaew0K60cdef712wtjnvffng5Gav5i4bqzNMvT2ch1CwUB
6R+SsIk+xs7QfjeFGV2ErXnK+vf3YqNHh4ObhOVv0tCYJ+DJdzpeZOAnrB3q0s4+BVEUPZjKv//n
X4MyB+oOFooNAKKeP6MvcdoIA3EIA7z08GMZPgyhjltB3bYf3n7SS18De8S2TWR19d9q2WkXIV07
pncQTZt3BKX1nZfX1s3bD3lpcnAS56DienYoYj//nA7ZNPh18R3kpBGAvx3le92qrXd4aIz/uEqL
xo3NbqRezuG73JUlhhoYBafwWadu27dR2KzzsOuGE8vtpWEDmkeFlkCEb1rsstZXI2SR+M710+k9
xhvhjYwRAn172BYOxHPFn2DDAYHGZgYO6s1dnCdLTVWgnAF/3JWxbmqb2q374qIIpL82LLf5XCCB
+KjMydY3CImbnLkJJWJk3giSdphxQYd7+31e+GjbAg4H/o+Lh17O89eZsrkagHmlbItmn4aTftlr
aGy//ZDfO1Nz94CQzTPpruAm/fwh2KxybtfGwaSaiMsTRrmIZ3yKsvQ7aslXbz/rhQ9yMMZDRM/R
bdfSZ8zck/F1W5tajT0cFGYJexc8FtlkaJ+6KF44GB1AnC6fg5s0XZHnT0mKiOpRZh78sTevcgm5
JW8qnGJcCBc1kuDrOjCtrVZF0Q9p5zal3Tp8ZzuTtm0sOHQT5h17M84ClDza5BEAGzy9Rm8QUNSS
5J3doUX69rDML7Q4SznGWdSAH2F1mYspsDqzqk3TxLqn0e6msq++OyFlp2aEtJgjMgbqS7ffvf3M
lwbp6TPN54PURvrQJa11SEzeCZMrDQ0UKCJboSJwBqKCzIXxJc7IxlzXAcSmPbz9Ai+tBVqTxPUz
TpLq7vMX6BCLwgPPPLhBCypPa+Qtmg/xiQVnzEHBcmiJnQwH1SUTHOb8Fk9WnCzh+BetfiCqEBjp
oSzTbczIIEU2J7//DJgu+kJJx/6SqMI21qiG9RC7HK/YYkOkIUwhMsw3OsgI6YnN/UJ7EbkxQWrl
OM4cti42w0TRtfJr68Ba9jZBU0bvgO9k39GiM8lvmvgj6nrFBl482npc5cNnsEnGNor7mD9Bd+0t
DauVMgRU1dnTTZbDjXl7io5x5XL0yOR83JYIt61lb5yapY94q37o4gQv66g0EzQk+v5K9thmlCiF
0wGV5RcH5cjrhirqJzypEMuNazka9MxcVPXD2XMOc+arIteq92+/30tLiDqaAOLgECOIxRp2qk7q
pAsHzASKnSzgqyep150AZ79wPrqIdREXWA6ztbxLQ3zBAVX1h7wy+nRDAzj6kOtYB8RT0KLYmwz5
/u2veukWIqkGeUt0RwLuzbf7kzVbTb0yLEPOng7ttdFSnsSM0fraOMq8V00x+FSaIhB6o66MWys2
BlRL9f4xmPCNPrFIXxhhNqfJBvJ0xxBLEHOKiB06sM0hCzVnO8XdL6p82YkI4qU9CimD7AZ7eGoH
yxSjLUwRYLh8QE3BXit02DCNk80OCVFiMSyV91aBXUlTIkdPqbqisBRCOYVp6FPrm8Y22kKZ0k/M
wrz7FkuflyIisAW3hVhei03buA0eTQcVkULkpvGlmrqfytO/ByhCOHQ+pStOXVwvjTZHHv14WCgk
FYt7IK08R9olDEFlJSutapAXSSx7DZ+4XWF1xDiA/upG82bIpk80XA6u6B7ssd22Rvk1nGORt1fi
i+8zH04sfpsoZHlCCa8G/1kcMJBv9iz0YuOPtnviq39/CCRqgBYE90QGMHOer3atCBuFs9cB3dzo
Q6zH8r0Rlc4//hI0hgygHJwTiDLa8zXxZEshKJjlta0OeWc1P4Ry0qsJTbITX/J71M1DYIuzd6EY
cVQ8f0iBnINmO+rQ6sp8RGej3QfTVGDc3dt5fmJjvnB7kKxQxKXiAUndnXlOT79oxFNbWVFzcDPE
aVcY3oUP0WDHH4Uchgk2IKogqEeKD3qQdwggh8O30TCjK1+Yt6HM7IomSO8H66wdZL1S7ZimWylk
pTZvL6Hf6gcMN4LTsK2omHBW/3aC2JACMQuinzsEguYEbrEb3e/jazBwIGU9OXusCurQ6O6gRcs/
2xGnJUmy9w/XwPwm5A8w5xH5BE+2WGipGDIvqseDk7rwcW033Ux6rJ+Yl+Ua4CGo9FECRbAPEtZs
Df1sWjwv1NqwO6iiwXRGJerWwTnWGovkcGJg58vt6QF1fNKcDhPVwGReKgJ2TS7Q5GvYN23zAOUB
kiYYQvcKpLm4iAFDrxANBISiooem6KP7wlbazxaRoKvKraf3J95m3kBvvI2/KAfEbhg6ZtkeYkvK
W64TtH5M1d3rurpFmMeZ7XWjDxl+oFk3TldVWPYo/A04NzqhiQOsqaXjieleBriL8VnCh2g2xkkT
NLgFauDmOWz/DFDIflDQm/B1dZNVa2AMl6YRSPSq/qen2vx00wZOSO0R2rc/z96TA4eWkdfFtjy4
uaHQs2uJrsk1Thw4y7zh+BCOGszGZ+mJpcps0GNcnaUsgao135UQDeDjjLdmM+xY3hjdYIdxorDw
W2wyPxKsJMe1OxcXvMU848uDwU1bH6T0ENIT0AyvS3ccPns+DABGGSMtyM15ESP/JsKfdo+6PFaG
CjqTMGAZnNhuv8UO8/vQH2BPkyO7RCjPx1mAnbKNTJLGhP711OcU+eLeAg8RJNpnDjhjBQ8HOSlY
uijSg0/pYg978yB5h0Ffd1PmVf3txFZ4aVYIYwS2dp5OG2RxzrRwFEvgV4cWXra2MctIoqMmXSjr
BJnJGv91hZztKOvtQJ0IIkLZwlt2jbCTayeP1J0G8BDjB8vr7ZWG9fUuoZ2I30mmG/2VBfrj54k3
nu+K5ead4a9MJ6cWmjzPB5ELRC+h+R96twinrUgtqE1Q3j0Dgxh4pjCsWo06Rygj2tNSb+87O3R/
ignExYo5zZ0Tl8YyJJgnlYIHMwu2EMHmxaRCLhlCp68OhlbT06kAmO5mE77+1OJ56bvpYXmINbtE
IDPm+ukmBXkFfCGev1vQ/8Wiq/meltVgbAEAa/uiLvGt6lEnq7F1S418kzW5fXAytzTXgM/+cUmV
z4b8SUoIiMGak9Xnr+O1TWjSq7+V3ujfhAX+Gr0RRV9j8F2Pb8/4CwPsW+T1NgVVkqflaY3drJUG
mXZbju6why/sbIcUPaS3HzK/7mJVUYIUoGg5AqmnzVfGkyPQJTIHL+DdVgCfL2E+4oFDKfkhTYF4
wGAqssu3n/f7gU/b0af9QxAGlHMZ4xX4XeeN6m9lbMrPCG20FrJ/Y0ZNPujGr0IPG+ua0mStOInU
+GfRB2184s7hzFl+NAEZ7aeZTguplpbJ848miYqGrqtuBQSdaJ0qgEdbQe/h89BM/mdbtOoDsj7S
XUUpodcPy4LIuNYoNMn7gXqWWEFVjOzbJA9wZsl9F0PpKYj8DtXacIKuZJST9knXpDshQZXpV0DO
APJhGsuYdo0NTgjphrCnkNEOB2Oq0sc6sesf9Aisdm2jXlKt5QS8aAW0yMo31qBF/dbOXe17V3Tp
Q4+zTA3NpKp/tFIPDyWyEj9sR4YWVnQZyFMVZ+7lMNqj2Id5Osjb1ukHdVF3dv5jbEUGgY0KKVYh
Iu/eSQsPxLWP5SoW9fi9dxe6G3aIFKNS8Se8lzpcKSQa39UAaot1j/od2CEil32alOoL2gwAMWOa
uyX+DKigbtxeiK8GZn1IWmj4qoGDnby7OBZlvebhMIdKXS86DOL8Dt/AQXSXbUHzygDuFYGHGGsn
p/IzHJESfuUboCb+glC0RzxFm+qQiAAUYY0Uga5q53xzLIBV47u6Ln0Qwbu8L8FoJH0Pl2bF35ox
HAXJs7Z2/wJ3WI5p3wZH5MfoD/EAzxiFz3u/6L0dhrT8776FGDcmSsBHiiTWsfw8okr6KQVh0gYA
blb6fCADE0XoBpWeZjrkosbqymwdFJjbEqDJhib1wASmGU6MgcHO/NAmKkNM0rLS92ZvN93G7yWy
sWVQFtkGKK8OgW9yID3jCAZGt5fMzmbyw+YBySKuTCAx5oOjMtx/LTm7NIDzAjST29LArl12XXNp
MLlf0kQCqWvRNyRLjfIiWCdmSzdSy7oIkIcfG8BIKPAGkzZ8LSFJTVcFdpnaDs5o86N0UjkdasR0
8jXegm2G231bPrZZWMrNCHkWCBPiQAacM8O+H1szfRdONSsIYxSUYbq6gnsV+AOyUiUe0OGGziir
2g8qqa+F9FQJzXJG35RjAWAqbwRYK6RwzAYm6ghwqFPG6EO8CHL0p3PNEjdm1iXdpkIQ+JvVRi3w
H1G4j6UzDu8R4HXyCwueVH9BE2xAsS0Z0vcIX3vciHqKsTgpa3/fB6p/MJAQFdBhMWjbxoNv/umk
Q2VcNL1vbvMp7q9dW2B9nZXsUtXLyzIUkdgHNj+zrv3AWSkUrT6gj2sgCtw10XvYL8YNzAjtuobf
UKBShGrjKkd1xtljpNa+bzs/vhvaQBarOIo52mpqRh9b3cNG0xwiP9t2k7I4Q8Jahtig9jgQHE/d
/w5cQ/WzeGybnz9bVOaXqiXz8/6WLfn/RENuVgF5ndB1+y37hsQN0eHPo9z9/k9cJOa/8heQAW24
P0wCUvhSf4nIcQf/hazxAdZYBKuQgMA50LelrPIvGAMyJC4NC6gVRNlHIMPfwJpZTt6mgOFTxyah
0KkQ/iNkzfMQQKNjTchD8LOITgESR9mUBmKvtTDjx2J0qTIhT/jOHTvcdCjwICRqmdonZ+jBk6M3
noAirdP9FHrGAzCu8kq4bXOjJQKnBgW1dJ1jLoXFWtuat0FleN8oy6p9pOcTkGlSAVi3DfDOGQoZ
75UL7PbJsN//FVH8n6LDsAlQovy//3UsQ/0n0PjPp8yf+CTA8HM5C+R11r7KRgkOOvHAr7kGksMB
ItnDljqNiDlGIB5vUiHtm7Chz7JG4TpCFz7qqp9Ybnkfp9ypaXrVCKaCuef8RbYKYie+XOYXpXne
wUfI6Stzne2iWOCII6oh/+ZNUyw3Q5/XX+Beexedq2ufut6zbogV3RNtjOehzX++cBFCIdIkdYzG
bAT3Z5kAy5vaHxBdc32dJKb2Hded7BM6RG65akK8O0HcVShevj28zysa/3m2+Xx0EaZESBmbn70Q
k3ZP4Gp8qdHi/QwlBS3tt5/xPGr6zzPmAP3JDAZaNRBcqInFJYYfSI8V3+NG0x/d0Y6u/TLG7+Dt
Bx1baS+tlUVcViSuiJFGFvuY0fvlUtR+R3FA/9A2SLSvx94dL6ukE3hM6wp748F371J/QPfexvLp
g+fX+gej77zvpDz9pYd0PySO1vIh6lbm7Eimy3FrlXimGFqsboIhw+7u7Vd/ZcMu6zylDteKiKTd
TbG9g1x8ZRn6iQr8az+9qO92FF7NAFD2DkDqivvl0kirEyv3tZ9epHApuiSWUl2Lxm59Z2CGp3fh
mQOySJP8CFfdSNS8NfYO+VhvRMkh/fdB/sKJ8tpLL85G1xpJcR1+Oc3ii2jCO71otuf99PzIJyvd
dzLLsvKy3aGqszUFXqV6tznvpxeHRGoO5uR6qt1hcXaRjsnWw4f8vJ9enAF5kce5L2zUumvxMMsO
NIF15oAstj6cMIzuy6jdlZ7/vcwSWFr1ic7dKyfXskZVDMqjjz8va21EJAbSDB4BZibfD3UR/jpr
ZNxFyQSdEN0Icp7RRojnrGyr9r8JX+XnzelRXOjJcsmS3nCUz0rMRx+S2TBrh9RGed60Lluahe9l
lpFCoKqoYaCJt8UAZHfeuCw2J3i8HCXXqt3JAffIEFvZyaofz/vtxfaUjmoMGCntzjXlYz6L0uv9
xXk/vdieHm4iqi/idicGTKF1VD+05sRgzyfeCzfPEiA1aXFPVzznUIHz+QmTOeMSiL0PKaafrtzQ
Tt6FcNFO1F7m933pYYsN2yQj5JeJXaUgXk5GuMHM/MR3vPbTiw2L4DA0gTBkiFCqL2bDTuzbzxv9
xeXcs0GhKTVyF6XYXiKXlJ/CSr7y0ksEVV6hFhU3Uu504ZIW9TiKmXdvv/S8ol8YamdxeY6RFbhe
W8mdGyX2hbAQwWnRSdjHfowhm4sNx9vPee0TFjdpYvZx75UBZ/BRXjLA6aZzkWQ579cX+xWJS0oi
PrNq1tF7J/ipCu3+vF9e7NbAD71pNH25q81mXFH/+5T347+yz1dBwa8Nyvzvn5yPVRHTzyXt3WWm
s66SakeN6byjwBHPfzqCGjXXv+QOTg4uV5WFSVuPDO15o7LYoEYXiRGco9w5k3edVsMu0071RF4b
k8UGHUrBIszmhWK7LcavMNjL9lQ28NqPL7ZopLoMrlHLRkL/1HOwtwi786LQZfdBhlGo+r6TO9vI
PwKI+l4FpwQkXnlre7FHa2mbxYSi687Eoj6dKzbmqQb3az+92JZ1hxkyzDa5SzVtW5lfvNE5bwHO
zpZP13aZ2UUUSc4sijh7wBlbOb47sfjm737hzFq2prTcE3COWdu9cMWm9BCDzolz1wp9igd9FP6N
dCIk2+K+BsaVRol1Z+AwfYl/hg5vbuzTbkVRzf7ceYP3Jcrx+kYkC3Mn33DvSzcPKHnHlfstCkbt
HZavziUCUMkHHQ3gtR9DH7XTekP5td9P6LvjZSXsi6ZO8a7s6+iyimKlr2KK1H82JjbnOK+Ol8p0
x82gzcZxs44lLL3S2Rsy6X7GmU0lUHmygytfme77ARbfNvCRcMYopERL0dPad2YLzHElS0edF+Es
oeI6ipGN33NZtaG9DrJiI5t/hlb5Ox1edjBkblCtDNgJle+9C0r9nR6Y5507FI+eLSp6dZqDI7xE
536fQpxwymxzYlG9sqYWx46ThUFb6fzyVM2eb3H3PXL1M8d6cepQ1cZxwM3kLkkLf2XIVK78oHs8
68WtRQgPKXqYpE5yI0rc9az4qjSD8+7spQLvVHVoaRUFa6RTNBQoam8Qzg/PS52W7g8RHnNFF7GL
3cncojxwPcGQPW9MFmeP5FbyqfsxmZ1YOxqAWPxhzvvpRTwQISuBoKQpd1gjbocBJx9ac2//9AJs
9PfGseZD+kk4oPV+X9OLk7vBH6Nv0E7p/lhoukVT4L8HRd/SU5i8/oD/jLzKE7IpocMPevvpr9wE
yz4neufJ1PUJ53WEeIUuJm+LBdEplORrv77YuImsCsulvknY7W/s4Qa7h/M27hLhyJ0bjWVrMCEy
uywn3P7CU4jG1156sW/jDqenImcZGVb8Ho8DrJ5idV64sORb4duUdhmdR35bo/en7yCSnzcis+3L
02WUjk4zJEEpd4XZ3ENY32oNd8tZq2QJVMnl0Bj2/NpDDyMnvDLqn+f98GLLooCOb5OtGA9/2LQm
POyTJeBXplEstmyFm14gO35aYpwEsUfU8sQRNr/cC4GImJ/4ZMMaBuLILOx2LxD+2LaOp23sUeYX
WAIOd5XIwvPyYSGePwfsD3RAhCvYm1Ks0qB/wEfx1JQumIl/HztL/LmpFVWX1ZjZiWlytqkL8JLa
SkB9D6NHvWqxMahG/QpHB9wa+6G56Gwrw3DX0X9Zfu2cd9mIxQVcIdGSjyI/bohbLHIz/NpOfuNr
S2C5k0VVqRLb3R1kpPshb+8rIzqRQC9I3n8P31KkLkyRT7MM7jEUJ3GOoQiYHcohMteakwYXMd0z
fTU5VY0f1tw5UqhY1kgp7JH/8B9rp2++jKg3XdWVLzeA4/x7VxsBkCNksavDoQajk5XbyQrNG3C5
6jp34aeeteeWKI+p0FRSdH2zM6ocb58JbTfbx6XxnF+HYfl80TYjelVp09U7RyPCRPzMVvqJS3je
ub/vOwC5z3/aUJ2JrY9X73St9B4t5GiuogI58RoJ5LPe/jfQ+OglCJHmzGpNmEmoj2HpqQ33ymI0
FzlXViYgDHzCQdF629H/ShvgvAldkpHGOEpbx+bCyluQdv2YIOTctifq0a+99uIYNRAd83s3JVWU
zq0+FSiEowd7zloBk/l8Qi1Lz6Axsj+bER8+ry12ULX+PO+3F4cnAi9mYo3sJq6AKwAOSLJHACDO
+3Fz8eJ2ZNf2UPX7BkW39y2COOuY3tuJM/FIovp9oSMs8vzn69HPE/px3b72O2vrZemIlaGGurHu
X0izi6+MgRpakCAhjgK2vIsFUid66evrDjPQa/pL3b5NYu/SAKR53QuFTl7gJJdjIozz4kZzebTS
qvVqe+wwnGrETmcJrkH1n7I8mPfECwNgLA6RoFGB41STucMqeLjqGzvfA0Or7lrbi1HeMsGg+EZr
nrjPX3va4lzJzSqVY6KbyNZIwO8wuW/APlkoA3jyNnLE3CJV7nACA//KhloSPMcoxqIroX9huaV3
ZXa9v+kCZujtlfnyGfmbDUhAw9XpgXbvkeavdrXe6nuEz4BT95H6/vYjXvuAxYkQoZEK1s0zkIi0
61Wbp3/GfXHeaTMbFD4NrWzldBmqWpTTovFXGFefgzI9r6l7BGM/idq0CveIuCCF05CX13+a45nD
sTgLbH8s6Y16rNUi/0oEmB68uPLOHI/FSQANZyhG2Yldwc4FpobOdoTg1XkTudzDOf5wvkN2lpcV
yl/IOSXeebWPJZMkmYqm6m3wYeC8zGg2bdMeeyQmz/z5xY71zSGAaTOxTELzoEiqNnWFve7bw3Jc
bC+cPktVWkTE8ZDWEwHYzU/2GGnUa8/rwi02wMZVioocdcc2/pEQFT/WtRPvisbTrv0CPV/sb7Wt
VG5wxVUZnBk6LKkSQupFqNBL3GFrba+cHugizhf7tz/3lRNjySwKc5Obw0zkfna4RFsw7LsHt5v0
j54VZx/efsYrJ6y+2NYizMse7cFmX5h6tqvtOns3x7fvLNTbtlbvoAxTms3j2w975XxCO/z5GWKM
QLXbUOzGJvyQTGoXtOmJn34l81tKBxeDjeiFcswdO9zfISVmrUw9Aaoch9vC4yQ/7wsWu16g0oBT
nGXusDD5pdv5Ja3Fs05BMHTPBwdnw2msYV7tfKzF97ioQ7cz3FP08GNq+vvWwVvr+c+nlsomM53q
XTlA1bjBw077kJcoq6GYBh4Jdnjz0Q9icU/KF99o/eRhnolhChhPS9w3k4sdKMLT4y1oV/nLCLri
YgzC5tBFuX7HHVxcUDvM9x7RUBL50QVo0gCg+livswT5jovOKqKLyRnFTZe4423h+OWFlWNqIm1U
MROQD5/0FLcYlDicU1o6L683APDPv7myc60eUZLZ1YWMd6aPC3iERMM5SwFhiOc/XjQ4PEfRUKMG
jAAiCty4dODDcyKKOwYdL83XYq90yo+8sYnKPb1g5yoFEbpNrDq9Hpss2mX4p0J2iNCMRsB5wvPd
w3n+QQsL1JgxurwOULaZNiahZXEDiSJYmZEwZh/2orhInEI/D8njLIvdiRXHg7D1dqfpbn/jY024
GeQ4nbhMXj4AnWW921IYZmh6qna1oRm7DkXqbVZgFVr2zSmo4GtLZBEjTMDScS+N613No7Yywy/D
llVz1j3uLMmCbZxUKsLIcyfqJH4XaX53bQBhP1GFevnsxrHh+QqMPEO2Wh5iJoSi/MUkK3EfSY5y
pw78B/CU7gcxyOLT28v9lblY4gUt6uB+r/xpn7GoPvW+UNfZWA/3OhjLE9M9xwgvLPkZwPw0xNTx
e67izJj2CQ4w161yrY+5OSTvJTSTfQX3eIvySrOOjDA5scteGcElI8xNcrNvY0Pfy2ZC2bNOlQTa
P1RiO2NSr8a8nN4LFwzDqfUwT81Ln7g4hZNOIm/ZO9PetvsS+ELRWHjJ6PEerVEfeoujgq2RmeFV
LGgBdr3uwlPDkbByPW+XW+j+u2lbbmP8bzelygoGI/mpajRnVlnc51s9zfMvoUKOHT8hXMXcqlYX
aGrJmyGOho9WoJw7s5euWss8a+79JgjvEP7M1k2QeRcEV+nt2IaFXE1NEKzD0VFrp9X0tY+kNRoh
8de208qNUB1coizwT5SPXkmrUUt6PvOlFgU6gs0sLo/dt0aFO/zVYFSmr9Ai076yi8J90Rj6RsWd
+dMSaXzrqKl9jDBr/agpp7pHxtdZOQFsJDWocRtboY9reRpFv9ouH05N3yuztzjyk6okvXJIrZ05
+aX5eVvkximLv5cjGCy8no9BNEvZeoCB99hOjbdi8MRtKKz2a4VMxRZmk715eyO/cuItxVeascdW
DtrcXg3Ybbt1gF419Z4TU/nary8CJLtNStlhPb4PDWtsVgFi5Rlg5zE584xYnHnKTE2/7GSHC5tm
IpstLf3QVk36EI3TsM5KUW5RzRspKZlIlL09YnNt44VNuwRlVqoVNSZz3b7Q3PS7MKKiWpkl7tdD
icx3nmf+j1QqPYVwlwfXY1GFp5wsXxnNJV4zAF4Ky0of95Xufx1q51br0Ap/+6sW3Ot/18l/U3ND
orcehjDq9ugk4z3o60l/3QZ19sOquvwCx4Fu2HS6H2zg0uq7NHfsW4R/1TcsiwFZvP0Sr33g4jz0
CUvxq9GLHTv1c88RtaGt1576QvP/cXZmy5HiXNu9IiIQiOmUIUen56HKJ0QNbpAQg4QEElf/Pdkn
f/+O110RfVpRYacTIW3tYa0vHtynbSWrU9gBZaKPqwyR2A27M08aFZRTSlBJUTMVBzi31LleuCpR
6xrKKBzR9DXANZsv8s/goy/OmeT65/8jw4GIt22NIMO+77WHGS5BDlAnuKsC3NOlwxzMYRj5VPmo
kd/AwF3nS+jG3Qw00h7jAaLsV5CQGw8fE0V/DYE18AIicc0fip9fHO6fm0kxVVoPE1uHfZOqJm9C
DYubBxv8Ggj6hyf9abT+/y2360P6x3egZz0FbmDLccX47ltaz4EuxRDhS4gGQOM3uqSn0KHPg7sU
Qs114bhitEu7VePc4qGYJXxSFh1Cf5qA+PIF+LRXAeIJ+1mLauEi2fah4qx9xRwV4Zh4tStUfONj
i8xR2Qm8HQOoWsCkr32kMDzP/D9NkHwR83zmmAxzh2yMat1R6W/Ane46+OLpBHB+8hNa3P2qh/8W
LH5uWZ2XGqB88IgO3ebt/c2YHaj0/pFAaVnAGsCqZGR/Qmx+sZw+97A2W9LGUzqTQ9A5vZPptsKp
5OH0Nnr5w3L64rS8Dsj9czVtW4/8G1X+wYInUTQ1wYhrkL72EToxUCGtq/+0P32end8SZF4gden3
3AFvb00xNX/af7/Y+j7jqRKhbOwt+NEL88qMHG36Hy9ln+F0qTFOYTxT7Gk6qqOE2xReki38bzHz
50bWuI4gD2BO7IGPBTeqi68jZEwpeouEPBA7IvOzqk+m3//+BL7aN+JP+0ZL1QSBtRR7VJ/j/dwt
ye/aruoV7lxbWt7V+8yfRcFWhn4Q/E91RQZDATtGc7m0PavzDqzaPxwpX63sT1sG4PZpE8Vq3XuQ
xyZ6wy4hSlv/qd7xRccRADz//7JeZ9dvLaa5974fert2vYbdYYpJ39z2jQK0wrJp75uhvvdwi+92
k1bLXy0QVH+qHv1d4fsfwc7ntlnh0ESBhOm6F+tYDoEgIIPB45PAx1C7KovvRCMqJYe7cHVHNElW
KF3tQE9Fo0VdBknzF9KhheLeWftVAkqBGDD+Wc8XjI2WAY9Pkez+kIH/4lD93IUbwjskYjKK/UKA
ToVUYcSsJosG1LXZlG/+5m5TcAL/VJz/6riIPm05zA+XbtqU2GegMc+liYz/K1jD8Ze3NRo3SAwb
FLXOol9Rlmy/yUpInU+Q2MwnsszqD9v430Xp//V8PkVMIqXwBfvRsncAAsDEkjb8JMTAy3qJ+E9c
e5o99FLkiH47DOEDjpFse6CbIC0ZZHNIOgNDjoaGBC7ugFdyXVUeG+aanDZc7iDQCV+SKLtOwOEq
2lkDE5LMJvmqPVs/cecjF+hb8hFBDS3/sJd/cQZ+bjxUWM+prVukeZq5vwOFN9nB84y+3nnbtpvF
mOjk07ovBBjgfyj1ffEefza2e94cTjr2MNCypRP6pmIy5wsmU88NpByP/75zffE7PndFA/o7euPk
zF5SXE2urqyKj5yWxM368O+/4otT8HPTsPQCGivtm30sFwg7osAcNwh7bxLbAl+ZTuwPm/AXZ9Xn
DmKxRP7Q1a3Zd030QzvafGdWpi//7Y/4tMF3m+ZTqJJl7/chOzV62GA+S0azx+CUuKez03946F/9
FZ82b9vXc9ii+rrPknmHJEQJ/mX173/DVz/6076dDb3aat70e+bHZbfgFIz+cNx+8YjpdXX9I2zG
LjxYGLQgGN6S+rAJEV0YuOUwZtnIO3R9Ev+ptP/V4fO53RUeoLqZDUaC1TKDRRR6Zqs0DK1nintJ
5WqVlGYYD6hRnNLprd3kf0xJfG51rYFQr7NE9ehWsP4RCI/5METz9t+ezWfNZ03XGbRPO+Cxy9tN
ih/cdz/+02P/3Os6gBYTx8My7NdmDnFiWv9kOLgw/+2nf1pUjZzGeMxA48XZNhVKMIrm5vbt33/4
df38j3Pkc78rfFn1ylpc+VizJJeNMr9oZho9yS4k7//+K6Cw+OKXXP/9H4s38VaE4jHuvZz0qI9s
ITdtMTLidhOPu2MLGdFrLcCI9Fc63E5k4ucOKCWwTjCoUZJVr28gR5icvYQnniApGXp3UP4xwGfa
8d1PO71LuqwPIM3WXR4yL92J1dcffGvBtqlXRNWJYT/8yWU7CQFIB0lTtn1g2AIlL8axIKoQ1/Ah
pxiv9/NQGODZI2/5zR1IL0ByLm9dG9qHoIEOG3AtXsJKNx+0qh0vmlGCaeS14b4xQfdkwGLDMIvY
gOABC1O+Qbvk53ZZ27vUKoNc7+Bc3ukIXjEqFzCP0EdzO2yUYEE+L5vzRU76AKVpYFzVG8sMMzmp
XXc2cJZOoM9wSLE0PsqhRfr3FlcHGOFN3L2IcaxvvU3Yp8GHjxCYITrkxne0atG42+T+uvhPwQys
T4qexheUrNt9NnJQ5GTf+fdxEMRrNbaU3/Wwll4Ar84O9TyDq+nN2VBcr8QpapHAXYDqMQfnTUVq
zqPRCw/ZutVHXMqTMhs6dmh4a10xNLP7EF0bnFgv6FhkrWei3OdshTHP9Vn8EMmsz1ere5RctkHe
C+for9oQfu4hAtzKHqMOF7vSsSk6ubQvMOAKvsNmZ6Ega4IYR6ofRGUsPO9vVlA2Qc4FWAifZfbN
S0R8NlCZFYM1XhFE0TrlHSixQT73ia6yqAtLKHPHA1JNUB6Ch/3MCThIOxtNSL/3mI+ChQ5z0hjT
G+SZKgG8TrYKu6CGOE1g4gyAIoOOpHlXRsawfsfbcVyfDdiPa+6lFFvATGC73IDOHIuwnd3ztUD4
GCBPmJzX2RD3AMNJ8FFPS/qjbzQC1iHxoiPuhMutSPwWvxVskT0wWoJUEfpLAFZKcNM11oMgrWkj
RQqZdISUAIeyd9E1QuRJIqYXT3rRJSUbPQwunp43C37RAh9SQewyFlN6FYUikQ2t8NCjPTaOjab7
FRfGHwS+MZkv3GkgP9QKn9wGs2suVBKLAmAvPyoiltJ8htIIHky8Ez1KBn10SK2cC9zwyVlvoVrC
PJiayBZMq/5mxZxUAfodbgnQ4VpRgmCUJn9NQT+0yENMJo9tZ9tDu4HKVc/UHCYd1mvBm0HtMo80
0NBGi+UslxB47RwsdMXM12k3xam95UawQ5zJtpw6k+362K4nbUKXHikq2FfDpkfg+F64N+VEpOyO
QUd+yagM8ykDsTPMvBleyBEwvDzKoB+0USbOBl6xaVd3ZGaFUh37xXwN5OcwYaL6znJvgY3ZbsM+
4fOgwfrqfgkM656EjAMG+B3glOcgJtJ/nXX2l99zmBQHnBLg4iy1bcvZZ/GdHSGx81YXfEiAbu4U
jfldFICEvkZxr/LRNVufL4EH4jk3VwRThEnyV647dYd0mHzAx1e/lybVy95Dyf5p9TLxHDkBmEcM
WBXkaUA2aCyDHg15jhxHHotrlUmeImOBgMbNReZAw+EnbwzUISwv28LfC3oPfJTkGeX79G6clrlq
emcfF4rrDrKSXfKAFktVNKyBykJkXVuOY5zdRaZFhXaWUzlLqyCKYapImJGI3xJ5wai0gNzCLk9M
kbZY6ebDU86TiiH3ldPJG0zuLV5ceg7PIEZD7gGzB/Iu82z74Uvh7dJUxR8CBohf6BlBmNW0/U9w
sbAH+AxUa8zrgvTWhrhvkn65k8NId3XcjH3JBOw9eFNSTGo221INAGCfFBmHCg/dnqG07R58ug5X
P+O0U36ScbTSU2Lzrle3IdI9SSSvXY1JN92saCuJxVCpjh9TjqsXJtaHsBq2zQ9y0y31jQJe83e2
tKo0o8CmLaOmXJvaLyXs2f0VQdassNSNUEnOUVw0vl3uZl/B9TdOwxPstAGCX+z8EIdaGu4ASu9t
MWGkZu/HWoTYCrbuLR2NfpZMo8KRJSPwZGMKiXiztcNLO+kBJcM+m3LW1O29FhiPytGLzSu8UBBj
zE4BuraxW2stQHlI+iUv0Zqov2DL20pUedEq6m01Pep4ivIgYjjk0FDvPVEpcMeoI5H8CMwcDrkD
je04Ai5XbLGXXSQwzTejntirTnuLQwsY2cLE6/jiq3o6pS4FHdoPthnboumpLcYxkCI3Bp1H2C0F
i3LTtO19FHTxCJ4qRNBF1EJ6CCU4SlRbZEWO0c1+lzQdhZY1mG/hokwuvsInbi2OzqIRdLhs3YQD
nUczyE9biPmJmmT3lsBN2AISNeV+lHJEACysvGxSlxl5hJxi1MrmapmGoRik3+3BPU7f0b2CjpEk
Ur/gROou4BTYb6zhBnTErvmR1XW4zzJOnuXmlmqNmjXFGCHHLEMiYVDd+Bp8+CppTi5og4+W2vFA
EVc86jVmJRWSlpkIRqTxl3Bv42TSO5GOwwtKaAraFx0e6s6TOzqSdD8MPD2rDLn5NJlxbFsWFhrB
G/ILAkLbQIzr7SgHCal8tkVLSUeKtRG3XSYOUH+BAxdDi+z9jtFAV9qssXrPr31fMDKqtGSIxR4s
jL4vYVpPPyx6Pc9Nu+gniRzKC7ZUCDtrQgZbTgBqyxz7IrZfwbr7dvzoolAe+gWnz+LPMI3rgN9w
Heoy9Bo+lEnWxDcwP68hJldq+xR3LUShdMbmLhSVJwYN2IMD/X8X8LaB9R7q5A/4xSHV8OMahnu+
9udhREyWY5OSTaHYaFDsVjQEnA/EjgfNHOlQuo/9u477409vmr1vepbJo56TcUdsEB/V7GFAePCC
M+QwIM+uzKFch9ZH9UrB90qRY8sQYoXEuneQmFCT2EACBGk7GpZ3HkBSahOQNRFmcglBQhJOINaO
WLGwLEPOLYAkrSB+jvZqyhymoJU8+2vtDsBeQsmEjOmwayj19lvgqTVfUc6einas7d4kYMbHank1
I3zd12rpghxfMt4MUcLDnOkh+gkwKBpLQ3+kv3Ujm7Dg9RyRPIpGgC8JboKMrOnFQzT/0lOMVBk/
GF4k9XqzU7Txpl0nAZRq6gRMYAPpei5bjDTntp4Y5OpwIeMsTCeMW88zGGOFpWwMytbUPD1ZaAz4
b4Noe4f4CkmmUYzeeY29HpDKyOcuHzHYLXJOt30QemO2n/F2jUUQct7vtRfCaQAdRV+ZjPANnWCs
vSQZQNIcZRcsUN4CzZmFS3RCA9/wy4sUUmjx5P1kIQiiZSNaRLKeVy8XYJ+80muTboEk2mMsDz0i
ix7Ik7KPUjFXAi1r0K7XAhcZDMTJFadbNMeobYNEillfdGbqVpAXGJ+j380EKFumU31t15TrPTQv
2QuXLuhLbeGAQI+by7eRgkUNOHF0og57+aYpWiItmv4SkSAJqpd4uAk8Er75TpsywV6HbnTtXySe
LLiSus1Afutg/y1Q5sRwKMzJY2GWrkt2TeDQXxemfXPI+pXcDaLt9mZLd006dx9CrXK/OlvfIv7E
m6S4qaLOfYD6Z7NHNGDH9BBOswoPUzPHP1xtJlM4EIaDvebU70EPg9242DZO8PX5rLvlbJownYoi
9YpXEvKcXTtgqn7E1fuQWYyQtRAmoMOETfMCXz3dAkRrLfFurdF9c9tA0jpEoFhVDvHTWmUZ5F87
fEEMal7YRII+kTBrJMv2C/z9Te7+/QJJwr8zTP/rmvop6ZpCiCXxkrQHJz38YW4bxXlA9faWKWZ2
jCSuMjowpyho03ez8jks5GiWI0oRehe2DHceuDvPSbJZv5BynvbefJ3sJ5FBjUC0/ZhLThAnAFm8
4LbhGo7V2rlE7cjmiQu+kNU/BF4NYmlYN6gBdposNxjQ016eCNGj5gCBWRXUwFjs0CDP7xlgzz87
L6wv2bRS2MuBMOd5O1O4fsY6QJ9RqDfzHIxD99rWtulK4aWqHHECQI5uM4MOtG09DvALo0Mypd/q
nvoPePHMzTDjbpCzFC1AmtgVL+ESpDfGxt0GHCLSREWEXRQMORc7fgIe3cPmDuk8EuVIBXc8FA9o
IMheBKQvzx52mOc1rttD4iXbWsGHjXbQBHgVXpI6wuJKYnnsA9VeUPC/RqBTL+MC1nV8x931/45I
5n+T8QTL72h7+5cSUfYXSI9rnWOuL74JGPw/lxozFecRnsV3DMgErgCFnB5dFLhH0wbYfMAQbaf8
KvCqqxCaqh8h34KDgCztu0JN5xvs4/qo1gQawIl1w4tVM3kPlgB3VpawXRjV8o5io2Pl0mEE6roz
rB2aIyXL0dR0UjKNmlzOG1coVun1dUjH7EFHoXvFFfm1XjGnXDZJ1/3K5BIdZarDlz41UFjNkHxv
LHR4hGIUM2JyGqNkr6b6eXVx1BQp9uOLFdxHFSSqCUYARl8h2F3pUTZZKAo4PJ3Ix21CNrb39Tkd
iX3y41CVFrNsF4E7CpSbEYFkQUtc88uRhtfsxuJbmKi7JvZ3K5DWZ7SIocCCoOB7pFv+5tKek9yv
4+S9FqEOC4dMyG8kBUbchhmSdUck89EJ02fCe008HYkcDy1Bx+7kX6980Hrwc0CXbh8i8epKY/z6
xdMBYiSA+8ztguLZCqxxRhFogRmC6/LoE4e9kPcGDWGh/Vb7kXiQrCPnUfTqZCHamXObRfLOw5TO
2aQEd/eAzUlfJbCjvEsMxHTomkmmIE8ar7lttdfh2UPfcY42ORxrL6L3IbVdVKhuWdGMB67nHZp4
FBi+HjkoEtibBqT+O/C62Au6hFODA2XECzZ5xB1X7iW7mSbsQTHEhuWC2+13gNnEbRKD5dkh9kPi
Yk5/Jisfn2A5qYtgceI9GUIDwZO/DM8YuZgq0FVVqWMWmlyh8w3QKNQGGKYYZl7n/QrDb0m8ZnpI
0YX4C+M89RmFaMZLVQ/zzZXifVpgV0doOomDmhMHP7BLf2V1Vj9HctLIBkxbVpkWpOuOpeARd1NP
nq2h5k4Ttr1iS71StNn8DdCB5BtO5/kVap9Nltd6AnjPHgjetFmDWy+Dkg4RoD/NOeJqXS5JRg8e
bnNBZXDsZhh9HdqfvW/kzpFI7rCTwy9Oehp4ed8MwV9hMy+v6DGMwlJKkr5aigamYp4wcAzM6/Iz
4iKCiRbF9qqfuevzMZHuzSae16DBCikar6XZW7ZJ+5FKggv+gqAN6qSG3OpAB7+tv8w5REqYHBdx
CumhRnUxxIGNq35i6+yFURb9AmVcnIFsgcUDjKvheQw6+jKGRiBmsjDRTCZ7otOy4pOsLPsZwWVU
KpWyk9p0ssNwH0JgDmlpk6tB1B/AHssNgDJY40d0lIvjwnGmVlM0UJujGhk/Yg4ToQJQePYv23rx
YSKzwV2ho5VECvzidUq8cMugugicZq8UmXZeYRt0Nx5gWTViTah+ypoLjNzrkEncKTwDXLocA4tT
0J8sBPey9zEZ3qG+tkO/e3rhrc/YfsLVa64WZApeVGaDA2+vMUinwrBIgwFXravWhiGMYPwmaMj2
oSWNXrtZRkj0DBnLM1Cyn+jcY4drN+LwX0ltX8Cbbi6z1NvF0hpDpokV7riEPXCiqJ84DJ0i9ijx
FU13SNiwm2CNI56DoZNMZbzEIq7AQAmfe2FxwK09szipIt2Tkq9jA+gFqqz4SWgBuwTxsu3Y2NYn
jCcNPxPTxQXxB1+dsRm6FhErbGdljfTF3nXDOBbd3ISHdPD00yC7EZKtiKeHNc7shm70MbzvKN12
6Kihd8OQ9EcB3DZmtsfWj0HmVuTbGKAHJgf1BPmsLnO5wxhagbmE+pBgSP4I0nXwuExddzOwcQZf
z++PXQ+4Ovyu7GZza3xwbT3t4qET6Bv3u6NbqH9Wxp/u1OKTQ6unqUMykyY/hETZG++AcBWyAA4N
BzBo5DqVuNzbTWyIH8YR202KFnRmEDM0LEtOGw3SYvWoKtU6IBsih+2JxP30YsmGQ7OL0jp3MWvf
eWwChss9FrIxQTPesXFAeqE1vY+h8piw3RzKlB0BShlucahhuJEgvkECDpVZXkWtzdq8ViL4EWe6
P0kYnE7gKZkTjJcSYfvWiAIp9PDbkOIHjDUA9/mGSLaMJOynBR6a7XcgJCCOhuOnbJatvx16RA4J
jHovDOgSJEghHZ1KLMXsKLE2v/Uw9UXYR9L51oPKgeYwRne7Di22H6JW8SPTuBv5G9ke5jaAUS2c
IAjqiLN4RtHmjugGtde+6gW9Gd1K4SdIMd6Ha5u8VRMZKgPH8k56M/m9yJXdcy9dT+5vAv2km+Wu
wzv6XSFlXGwNGnsStF/tttAMkEtA+IOdCrOO1t8AelIp7u+YLD76EI/mwKH5Bw3AMi67PjxmUkeI
cBcM6oXRujNOsj2QCdmbwWd6ggFufsqCoc4TCO2/Dai7HAB9kVVssW+knfqRwv/3IqQ/AkctJlmi
G4KCTu+3/uOspH87Zhsp2ilVJ5zYONXmLEDwIQU1Y0mnYP2xRcS7V2xyrBKY7qnGrKlLVEYYK1rL
su9Lgm4WiFwamiLEpXUVIwnYQ0ywyuCRxVybZ7cog+tH7W9J5VySgO/OnSu9KYK1uvV1Q/ME/Y4I
GUcq+T6NLEnyZDD2aNQQgHLUjyQ80VWrH2NCvekpsQnbt/A9/er/fvT9OjRxaYUUOOeG1i55CxlZ
g6n1xXsyja/nAmXHkb5kXhjC1m1Qcq5CiLLhf9DsMEfaVCmp6dPYIvsFoLzccp9m7KZLs2G3pKhn
QMXVkRTxR4Rcwoa2sBy5+PF7OJJlVweLd0EkQJ7skEaFQ4qtmlNpK4RnpkyRC7j0SevfuInRApfD
7JtJmiQn+HgH1iNvnSgOYyGSkUgRsP4XhqyToh2G/lEYmd6JVMs92fruzeGeOCNeU9OLM9183wEP
/pYEyPd44EHs+yBWb2kWPXmI43fB3EbHiTD0lhCcJSdq5fJDSsTRieS3bZsF74HGloNslVdwsrTv
cIGiqiNXt/O2xX1TMH/u6YQsY95g17xLWLoFuZ5TlFjMEhypCpoX1GayF6KnYTdjQGqPATMMfyWT
oxdUDdDGFIMAy3K69O6hixT93Wgqv0VprMbc0+2G0xtg5KoPOHvZVkzwcduMH0i846yyzkRjFRoU
Cpgy0R2cmlgXCkkQL48dk2OpgRa5G1D5uEDcwKJq1Nn04JROU2T/PAk/Z+Ajg4OmE2yCDbGnzQuC
E67V5haTge0NzD3hgvYkOyDFk3kKTJS1uyfMTx9RJqjPPUaZcGtqSPo42jU70ggAeEG69m2wgf2+
bfVczeGmkJ4jZrfwIOwLMOPsC+Y35xxZh/Z19JQ8GY8sFY4gdPhPMz31SPH8xr/NJfIg/b2I++wS
y3YuqWplCRg9/900UY3kSMzLpEkxaG+a5giNitzrsMMYCYqrXR6zKTqFi2nP0u8zhHl1InJh2XaZ
emwgReuy6TZBQnrLcczBlYGBHlZNKKn1lQUTAWP+W7gV3oLExOxP/Q9Wt/5pUtoeBpXFN4ObyA1X
DOMaKl2OKbDYTyxioKkkLYoIOC9V932amgQ1yK6ejmaOMfOHcsOK4gQCigfU2kDmHBIGeKxaaT71
fMZFBoWEHVIJyY9Ieaba1jG5t2j7y9Cy1XG0BU1SrYAp8uE3m70E9SBs621bD99XFEkPHhpvyxaZ
sy3fiARmxF19f/nKF49g4C/I3pF/iS9Nsk2lXizK8bVFpYavckQf2Oy7PVIj3duYZbBH0FSqck1i
Djpsn+y9rgu/gaSHRbEJjp4XLGGyw1pk6FbrkQahaNwUBcJn+yqbaw2xbTbvlMEcrPZ0dfNDim/v
bpo8VknPuf1KTfsDl27+YsK2+5Zaw36RqMbWhET5Wg4tSoxIctvhQnkgsXjEtsAoWUeXOBh4tQ0s
ACRX109usRgLnhB25w0ykHvtJlpR5/CCodehxIHEDlnnxX9hCQ7HfhvQOQURxj7Aejg3SItWK9SV
XrF2Q1DQ2rlnmQX6Zm7JPOJgRs2gYFum9ghD33HrXK6wnq1F5Jj4py1gCW5sSGc16egQ7Hm8mJGM
vPRc49XUpB4PLem7DndUkt4qvRKZj70hcPYYsd90n+3Q3EhOoNS4dzfT7D0JrMabFPcMNGrZTgQ2
Ame/h9mWxZWHP+6OJeAH4eI0VCEL11u1BhjEDOdAHDucF2nVN71+SBsEIT4xpmqbKHvkGJE8rhAw
nSg8CBcKNMoZ5Ex1We1sT6jU9S8ygit27DBViBpvvAvI9cQApShXbUsKyEyAr+/YiD1cotAfbG4f
uLXZB6nwXxscu6jnQ672iwLKk0GXh3R+jtLC+p4h+/K7AywD3MWJowQIb9ghdcTCUnQFGgwegjKT
crJDKp7cLy10cAieIDPG8XTCaHF7sPhj7jMxTAgUl47tnanDM8f9EV1sAlek3orsFCnsZSjGN0eH
BNi9h/a3IIcTbHofus5/aHRNTuAdkyPMaPpSQ8x5F0Vc/RbDuPKbeXILuhJiTQ86VPFrZ3r9nRIS
/FwVn3c6ajBDm2r3NnCUcM+GQFyz6x20RzkaneCRQoBZjJTiYOZoSLB4Ht9tALbCfq4jgueBT6t2
EZrlPxY3Ay5n2IBuPok3R2TRFdstsvW577O+nCHtHQ4eUJtI8/TL49YmKcmRmlNlSxcQGeMoPevO
kKOio1fVoH6fUIVav4dJLXYTxKI77XOLPAH1djWUnacaHLhf0CSgeK5IpiqUw8YynoL6LxvVWQW8
BPsYtxRJZMq9EVm2Jd3BXESCws6L2blwob9ouAyHUAtzocPSILaexvB95FFQDSiz3pM1HjCgpVRw
OyBRc/CTwLtpzQJ9e5xNgHZRZLtblek7tE7CmpE6T74aUHSwyl3qHaDPjfeGNOuN3yxc5CuBlGZj
Y3eHkbfGVCyNQyyrKEVTAMrORuR9P45Tbn29mFwzhdJYP4XjG7Y/TC7jCDv2sdhUAdPPnIMlOD6h
64KU0RZM8DgwD1dmmcJ7o/34BW0TNM4b4COR0XIoRzh8+qc6o/1jhHzsrewnv+q2LXoIM85RdxDN
CQEgO6Ek11Z4et0LJomRmiRR8OhoN2MBiN49YvObj4hDM6QnSfd7M3rKKfosCoPaI8acNkEePUwa
PXbRyH43Q0/PEkMLvzpzzXpHdoueNGzGSOg20y6lLs2R0qt/A1Lxs0mUrqS/IO7tDQp4CCMq3c41
sut9eH15zd7HTDFKcKjvK7Z0O6xqZAB5P5eMTMEOd2Tc2zgfHEK5oXnFGG6WFjbVqOXXfH0GM9ne
A1yL0WMRoeVFGeEfQOAKyiAF0cPDS4SuDVTv912y6jLrenGrvLi54UnaPVrQSZGFjylH3dAu56XV
5IkBCF4XbQ9LsSTI3zOesmfW9+ut8ONr6+2EfLzF9vEYBxY5m6tfsLVdnx6UjwQu1DETNk6wtD9I
nCbHhQyeqrwNPKazy7o6H7H/bxg6n+Zy6JD2KtcO+RdCHCA2YG/pAza71se1ze+B8Ky95dIPMQC2
8xo3V69akLzEqBa+oLWkvsW9IFgK2XpvtafXXVgP3gHJvvUQ1m0Y5ssm+YkjHYmDY8zsq83W7q1F
Y8JxnIi6CKArbsj/UXdeu5Fb67Z+FWPd02DmJHDWBk6xoiIVWqFvCKmlZs6ZT78/tg0vmburdVxX
+wCGjZbVs4qTM45/hMoyrkSGsMxJ1CbZ+KbvSStq7DAKs7gO41VhhvFXFlWzvlVbLw3XvRnZO2LK
a3mNVW6mvWaVX60TOadAmuGL20xqDSDW4eLkpEnRy+uqyV9FVHb6KqbcsDO0ybs3e6hR142EOEPp
+rC+1/AFsLcBxzciJWUQpl1XjAZ/h3Q607/jM4bvFrj/miCErIPWwNOtG2H77LhT+KiyCvtbjsrN
NwVCzrUimaAuOdMTwwerz8I19ekkeGjwzLvEQDNaVbrUORm6xxViVWuVs7k6kKjLwwBb89ykSsab
JpuPEr/eXxLJHjiNVZvGplRNO91PXuzF5xxWh7gnSk21PP8wv7BEWnlM2DVVMm7Q3GkwI4hLAfau
K/5laVhedqtoYf7FK4skWFtVYGdrRB7Ib4I8qhKy74LyjbNWK3PCqMbqoLYABdQrYyDmzvK4vGqp
pfHrROFSDA/MkdRwzvQtSUCouFSy9r702Rj28HRMg6hJecj6M7+M/Xzl4yYnfSUlNNhXKiVt9uHu
DR6Pbj1nEdWBVWAXEse+NDQidjy/bRz6SddJevOtb+UoC3mDP24MvKDmybRTVGjuUxW0+jqcKvV6
oiwEihIH8rgyC1L2Gl2vzgcjNl9UYtcytlKRqSttIsjCg1F0E4+eeV+nOQyTAFKTZijD2urb8SwV
CIx1e+Z+5KCHjmAJ47Sv10bAq4Ntz8USd7DEl5WdLMyEIlMQZSmgttdt5chHooAED55N1j/zwsS2
aivtLJ21RiW069d+bNCzaUBmV57V696e4+4gb1K9K59BT5t3cN7sOfRN486QtUpdRfCqzinpQIsj
8K1yCsmY1lXrc0CHH24kV0k4DN9LfbD3OaAM2Dh+F6+hPHHYr1U/2FW1Kl+ifarXNSAdm7Lw7V3E
wP5q43hZOp0t6evIK9qvSNbi6wBK1x1DObiqk1h+VrtcrHJtGC5VzxivFW0wiRfox2pNJhV3kXI0
74RUk1dYheb3pPGnrR7lJXtvLt9P+dRumf+Do5mReqFzvH3XmxlZIkI1fSzE2DKoqFrTtaCrlp+J
M0K9um9SHFKMroOGKjMQgdXEVJS9vMj3kGbKlw4azrlUR825LoLv1KC8ixHnB2VFmdN/Qp+jB7BZ
IpE4TRiThSBHlvFSGK4e76UM5wDVIGmE4mm1CnqybI1SKc7BCOyzShVIQVPCJH2QmzyCJWT4/jnS
j+mtF8FIFVJBpgKkflcT2nWRQkF/M1opfdYpNWLMHRZV53TQ4FcKFZrziiGy5RAdbjpJsm+YgPZt
XiTeddnqNRG2UrQdRiUjEXUEvsaXO7HhfPjcvvFksO7tqIjcQsqzl15KQEAnL6f+4zX5TcL9RHd6
9GXaH9T6fxREd5+n/LPMliNN4K9ouf/avedXL+l7vfyl/40BdBbS8r9yi9YvzcufUXPzA/z7X1eh
/179LX1u/v0/0+eM323bNDGnMQmHtpTZPeqP9Dn5d3ZSG1NJMnZV0n4tGXb9n/Fzqva7oQAi2roA
mDVI3fgrfk5RfjeJBpZtVbNMC2Kr+Cfpc9YPTcV/ysSWppCQyhgyZJt4PIxHFmz5kBtH6JfYtfuJ
2p2nEQgzcYpTnDjkdRpvqiaiH/cu2dpLnONLJwc1l8+0FLh0pymaMjlB3I2x60mwAc88E3P4N4xY
wtLthSZdyVFAXKoXFRnSr770HpNCiH41mEP2zRia4BW4U1za4MZi1RpJEThmXWpnrVzl/msPtupf
oJCdzoTa5DtiYL1tknmddT4CoSdbT0lllKd2WlmTsbHlOLIPI0tBhSlDRbCjEdbNlyqrTK4CxIyl
KzXKQIqmOohTx/CzYPo+TsVoXZgdtEE1jqNiLyLTijaFsC1ILCakqmkdQauQd6MFgMRlwejk96xM
bFaU1k5YXlYZZBTWoKnPqCelo9VomwbHAO+raFSoMQkprdqVmbcYn3ldG5mUKqEaQe/uqGOsoLF6
b22bt49lPPbjqhw90mZHkckAFl1XOz2loNvR8vvYkUu0JGsZMq4bt7WRrbVWKi6IQAipkKplWa2K
NvS8dSPLLcyQvFbWFZ78twWY8LYh0/bcM2UvdJoxeRoVSeP8QFXsqhklAStuNNNvrJccDCjRBXc2
BimYe8TcL/tK7dacLqOvqQYXZNVzKeXkl4epx529qg5eiZbfiW01mCEgGbqMknv6VZwEdbEObY0a
hx61z0rfA4t2Yrqu1aDfoHYddrBnqIRxMb4NC734ppNVEq8q0G0FYDx7Ghsl2E/Mr4zLqDU9TElq
vGUGUQeUWnsTbw8hc2rWdF9pHSXyQKCVQL1LtbaT4Zfk+eTte9Wnr/AKgb6saYaf3yddoxVrg3j1
9qtfVkN8kfp5Ly7wQhZw3loDXNHbTb5Zay94zKY25WPiaqcrAIp43FZNU8zUKpMXK6mTwgW1plqz
lWs9v59GIzrXS7Alzg8XXT5cEtX+vYWvuLKLFtEdngHg4iF2hgnkb2o5BNga7Vou7QaqY3uRQKEA
G0iy18io7seqqjaADvK6LWSQwcES33oSFNfaoBJiW0ZArV1n7GOkWdvKGHa+ih9PECTdPoJ16xSB
9NCAJMQ6/Ltcb+rt1AObJGOBarJsL4bCRjkQxtuGZ95D3NlxEH7wZG2Tw8CtBcCnCh16FY8ovSW5
GrivyW/1kD1No/lamsk5p+zNNJj+djYneJ8S/U3idBEJRJfjpN5lkESd2ZuIiHVOYIOXbrxCVdck
sEQOFq/JOumtN5/8Vi6sJMUHau+vTXKrYqMod6JVrimYRk7gSSDqA4YzU9OHrx3v+5ya6M5MfTDV
kkHTG+pjlvuPTe6f2bb/VS+tOxio8GfD5KttQOUr4YesO6m9KqzIfy6C9EZVxWGK2AUjJaqcpK3O
cO4qnKaQrv3A20de8hjgI0D9dwI3sWWMYFSK/8SQm8C13GiK/llKm+t+iindNecc4ZI9COsloYXp
lzpvcdxrm/y7GbHx51QHKfIj1uItDuNZX5i3UT+1wDkUOQJ/AKzwqYEliPfRr+jqRp1S6kEh6h7o
glPItaabHG92aa0gFG6FCb6YcdLeR0nzVQurbhsZ5psASbksJzm5yuzK9bOOK3mnSagjTKJFqo4e
sdTZAbsWV3JmcihsjVtYIo+IQbZRjt+zHejxTWM3ewIum5WWGweMeDaQD54DU3/NbCCZIrLldaIP
j83gNawTlbf1J9nYmFodXGacvwDZvQ0m29He77piJVE1b6uyOsPfV6cXtEtOM9X57G57BrMwBuBV
iw2n5XMR13dWW3NyiVhCYN2tWwuilCZuU8ryZ2aXVLve6p+SxE+pRmn4mPSIK3uZbOqwUdW94jV7
VQEhEUgR4KqE/qqQ5XWolRfNwOFeTXMKuFL0HPbaDs7fa9q3+n3X69cJZ9K8IVQGb7J0E5WKvU+D
UID9dsXe6Ksv9dC+pWZ+GcfhOagZtbqxfUhz7bkWksAYwIMC1owzYxK+TyMVN/B0Qa3V4UsjDwOa
GOVM7qdLwJBV2Sc7SpGqo9RkcccmxT5mFPxWbxdydQGGyvdmAEKWd52ja/kuN+x1MkqMzlJyu7Z7
y+X0bPTLK00pD/UkS4cu029Y39IrCBHzSb0JV1GomnAfi7cxG74gS/yu1uOZqcNMKwt/PeT5BeJ0
e1cpY7LFUPsmkTuf8OiKuT5Ih7TUz4qubl6Drt8UHtzqNO99R1HJm4XRRMVoKr/l+eimcHEdv2i+
Wb6OG0MQZuc6WBBmTWjJm1rdxrJ/O7W2tuYyuk47+00apuumSfQboK4zs0dTpWAKX63EHFa7Z2uP
QyJx1YTlDiVFU36XGzm+b3CsMRCgJrmsE/8t8wbsXtO3Wj6BbeUWhtrfBmVodLYUS8PBLWgm5QEN
8LjlKtjglRIoKmNqSxZOOWedVlMdrpJGVapsM5HLPq0039LaYm1PAlvzldKLRFj3ooWbcNGkZXRQ
bSXFETxrWtRsN6pIc7vcytSI2/y7qrRWnsJmkiJ12rSJHZiy49URpdSQfKUIgoCm15yc1LpXzyGi
+tNXXS6bwdp4VTb8KM9CQsYADW9z7rKeBkci29VNM0i7wK+zvV3pnfqFl6fm3dXoS/KZPAYQtvEW
u6nrUH4tZebRumCvUB3OD5TB70BL4tyAthaYKuhep23Lqpx84zHus4QgXT8eAHwzMB54cyrzUNog
VkIYduAuhjSL2W0Z0sacojQq1pKsF3765I2qJq9FDl9dSfuEEAi5Cmvl0AqufUNGsnazDqIGWiUb
3xwA1eTrsUVAMVxEUS9memBYBvqtqpjeOgwNXKfiGLFOtCuS2ICUp/lEHqh2NMWBo9ngbuvE0yoq
ACoMHZVSV2Kk5TpB/izoXm3KAD28oLCUjcg1rtRGnGqGU4vEYl2IJzaaq8CrqtqtPRlWcVJxur4Z
U4rDjlaX6W5o/ChxCPCtw+dMqb42bAThF8Wvc+tuUKLGPwhVL/LXkDIvUpExcSklRewn0+xjuPWq
xr8MaknL16lddb3FtjP1QRqvoqCAt7uru4YSb6gmfmOusEP02ncuimPo9jG0zacG5UJ68KCyeWvA
L/bGAcXqRscyMF5LeTJM98I3dHPb1djeX09CS0Yx48LC2jaw3lZ4xXjBLu7TCDq/1UXDY4al9i0B
ytR9ATiUamMC3qirsCPe6yrohgBRXwLissuGhGCpxo6a+kxLoPgQ31RaO1zGIpnprSvUwnBK20ig
6GI9KXaakUpvx04Pq4mafQXWuC4QB6EqlEz43/UKC8mmBKk0ciUYr6vRz6ytJ6dxclCKTNUfgr5p
PeQgVR6vi3Sq7ZkyDv+lJ2aP2q+GqLnP8cIqqQCC5khm9aQIqD7EqUerWsQJFU213rbGiP52KKZH
1dOK5zaJoE6zYSWVHW4Ggsd2fRx5JNVLfr0mMLpda8HQHOyoNhxuB9IFEcPg8masX8Rd2+8nfegP
Um2Vt/D0BscYZyleXffrhu4+Mwl5vpgGoUJpNoIzWbBs8ZTSxg5qASgGbQXKah3vsRRkH5v8+Fwk
bepQPqi3Wmjm93UiNRQ+gRZEXuiXUlckL01ktWdRIEUP0WDJF1LrV9+zseSUaHHGhzgim9+rYoJk
NGP/r/iVwKJFI1FcDWYSIcADj4hE3MJ4g1a2VfBb59wTqgANabQtbUN8E2E81wMG6gORV92YGucs
lD+vbCuvhTDFqm4Tz5HyUrglxMNXrqzBpqikBpJWHO2HAbkj9VTdP1ShPGyhVL9KcB4PFdwhICg7
Cp2QaoIjtUO0CX3WRcmPzYOPnm87lp2Y7dyf2HUSRx+H4kkfO39D6bB3iIYMHmBZDmuRNOd2WwNu
JbAIm7jgdgJHXNnaLcvNKus0yki1B21oDK11wA3Kgbar74eyeYf44G+B2PKbvi/dNOvSC8BgBLC9
ZjmxYCuPqa06Smoh7klSG6i9L/UvQ9h+8Xo9OESyLm1Eam51Cst0Y2du/AJqouLDoIrKMPyGXp17
rJXmINvIJxS0l/CD6+SOQBaujj2oba93xSNPwgl1xLRwlxO0yEUyMg+gnxPmzjXlakThPHg37DR1
RKUTAk39Qf7+RwDMZfityuv8e7OEV/6GwVwX79ldU72/N5cvxfI3/zcCMXPyzXEgBuSYGZu+1L8d
6uQlw6rhPWsQdR3e/v0vYJS/MBnZ+N2SDc0yoP8TymCBrvyByVCw+d3QNFs2ZNVWbXM21PwTkpEU
+XcqMCAvCpCMbqgK7XF6b4J//2v+f3NbCtVEoYkfLf7X/6Gn/ffc/QNsqRd//i2DYpFDlKn//S/1
784FguhTwxB8P1M2dPje8yd9FIHbGstGDJdoD4dWO1OTmM2qlCDzsKkb6zy02UUyShow7iMNwZON
DrqS4xf29f4iZT/gQljLr5EVFQfcqtzBB3W3O/XWTnSq6B16qasyUO37zvemb105KI5RzNTITB9h
iuE9k3d9/IeHxD8alf+X2Vu9JOFL9tuqrd5f2t/y77/dNS94fWMy/v8FFDin+hwfgVeYWwW/nec8
298HH3/rT0BQkwHwTAtON4Jrhhov/8/Bp+q/wxsUAEuyrVvqbJ315+DTtd9l2bbQVKkqo0yZbRP+
HHua9btpQXCwdUTnMkih+k/wwJ+5cQjK8/PPP9gO9F0YIrEa/FubDWNf+r6yC8Qkn2AjMrcOOvqx
dcv0YAcCEN1kkfEMDSlYjcn0x6L3t0n0cdIc++bM5Y9t10orZNgn/q2XRdd2Woh1bVjGiY3T7R8b
15qCvV3tvJssib4WyP4PmU8a2YcR8uf0/3/55guzCq2j+Bt6fPO6F1D8hXqO8vqzHJ15qfgPvPuH
dyBdvkwdgUqqF42U+Lc6dGdIo1L+kmQE1/ldqn5itn+k539Y034cM3yCNE18hDK2A8X9eGslsveJ
VdWxxpcqJmxqBx8A6QZZjE8JXn8YGpk599fU/EnHH+sb5tnHt1pjXklhO7RvrA7wJK5iCJlKGODr
/pmn689cPObeXyzgTT4gdjd1ceNbxXSZ9EWxr6giOoMRNtdDTNprprSvOIDHu18/0rHumn/+4V0k
QtOGJknFTdS2V9Ca7VXi6af47s1Ps5i+hq1lWcb+dyP75lcp6cA6K+MTU5UfA/JnA3Uxf2M05K1V
t91NXSobSMCbHhK28A5q8yCmL3k1rcrCieLrGEK3hGOx5u+T9pvnHaxmy79z+5snf2ZYttiA/zNr
FvO9zBWEfGbd3cAPn0Wn28k/l9LbPro0EZ0Z2uvAzYQM3BU81E48WVTUEIqvkrI88+SLFBOwP/+D
Lmr+nRTANOisbSqNGyn/rnmfpU0p81j9WbctFg9ZVEAxQdfdaFJw0LTXUZTIjLaeNpxX2VYBXEq5
d0poldEWSpQCVL1BfTc4cmafUdd3fj3u2GV++j2W4SgJ6U7SXJC/kdNxxSV01dNzIm12ikkPTQ6d
0Isnr7jxIDnkw4r+gcxnKd0qqiAQ6fBtm2bPL8cxhGZ46PLq19/MOjLL5YWTDlWYOKQ2Et5gvhit
oBRi3yw/iVJ3Yi3iqpvIDldPmOBFcadIBJUmdZfdwBF/6ER1Ucvl97CwL8IifbK18FYdpUuYjU+c
7b9IdftetQggofb2NUBsMJ4LRbq0WuTmQ1AfGk/7YvbVa5zi4OmZ2Koow9cSFhEklrUdBOethKjP
8/aVQHM4TVdmM9xxLqB07e3a1jqXAt8JAHbmHgtnsmkwXsEW22F9cxNJ9dcwKy+zQsF/Ry33ZCDv
gjC5CVEsckwUWyMJ12OSPPRSv8XMYFMhcXSavtxCyzwzwuLMUnOwiJKbaQdymN0mSbH1O2gkkP/c
sfwsP/vIKrjMnlH61C8NCu+u2rHBBdgnAO+3wa5N1PRSrjP9GiZ2vfJOivZkoVpmy9SQuixjjHgG
jClUjsdRmW5+PZyOLLDLMinOBKGObVLh6j0DYgK/UYvi+bS2F4u3nqexQBJaumWpFqvA9K6ECG9/
3faxWbBYuzupBrDDj8NVZAFZb8Qq+SZKqugaWT6OQr/+kGOdMy8OH3YfuFSjpftj7Y69fdPqyVkk
x+5pTS9WZIuaBKUdq3Qx6WmhR+e3bWR/5rB8rHMWi6hkDEKKkPS5nS16RzJiCiR1jHN3I3/mT/rz
rtGXEZLDTKosAd7cRhrdSZKGFb4rp4RlCE1fhki2tonbgj9Vbm+x39iGX+37Kg5OOlPoy3idQQxR
jcC5dpMheaacsDJN//2Ut6ovo3VSOxhDOWgrlzxGqlnj5Ooy7hSnNT6/7Q+j0YJC2XB9xSPLU3Qc
L6bQyVLrpLmq24u5GmkSRjl2U7rxYH+bEojkqK4/OQsdGyuLuZqomP7redi4aY2BSdXjDKSgaD+t
V/7HHB2pTwsaV21vW9Tq5PRePa5Pa3wxSz0Du7YYpr+rlFWw7+CAwAerPnP8hirzk7OOvkxtSbs0
xqC2blwSJJH6T/m2S+K7Mo7OlWT63hMYnzVJ5xpR5n+SiHvkTSyjW2rTHCc5njuriL8znhyN/OWT
Fkt9mdli57jx9HpTuWpVsNrbFhQMXd//+kUcOY/py3yWRg0FUYNS4XaNlb1kqSE9TxaF96TzxGYq
B3kbM8ycJCvVK0GRD23u6KE5NZRbjgzlddYZ3nayxvbLMJka5GHo8VkRW2vJVLAbSsb+ohrbt9is
8XVCEHzaABKLKxkGVdYwSHLjQg569wf8iVqKR7/uk58fQ/RlVIrX4nmC/JOXacXwjI3KWrWa9UB8
ysbsk+oCnnm7SQq5PulejDPA39cfuAkpmvOycSmp/MDlVkpD2syvH+bYyFysEZZK7kDVSmy1I/pH
qbLwWxGszb9u/ecboi4Wi4SioelAJtq4BvXbtT8Z6Tn6R2QTqOFO2tB1sVgqWmymdGHGlQtHnhvD
YOoby8QR69cPcKx7Fju6V2JSHA6idq0GhYpv1G8m5fFPGv+pnzX77TLWRAzSmIYw5lxbsfWD3OTY
9/XhN0uFIKWVxQQ9oiMVWwRkAtUq5HfQ2U0SWPYnX+DI0y3DTXIrYZU1q8qd0hoWaHXeZvb3kzrO
sv4+aHOIFlWVNo2L1PVbIetvct29/brpH77z//OuqluLyd17g9Z6IqzcKB/agwLhdxVpGUZHjYS8
26/8bl1Eg041xXo0gwDP1hIpV8xidSbh++KYEKF2Nrz1jdXb7Z2VZtJlGgoPpw9oHBUVOkfycLue
9YcU3+IK1ygz2WQUwHdJYNyXnYc1KjpPZNxChUhLZTGY/d9Y1X2nU5p0j7830eV4bm1FCLmYgnx5
I0YD+JzguFWD3zfmEUjRNNOr16k6iafYlnJufvg8aWOs3uUjBVwPWvOZUuLa1qdEKpFx/K0d68iR
eytaj3GNI1KvpDiSmfKuN+0nq0uJ7VBFAxMdfkw4dK9DiAdcmcKE+nXnHxsyiwlBRBtOoUNeug08
vvU4xtNKatJPVrojG/MyIcNEwI0lSldQYAhxGkLbvyKZ5h3eKpiDyBJKjRT3VkrEzWPKg1PCMuZp
uDjgdVWg175sFi5LeXCovQxRLy5rh0HtTjv6WnNvfjhCqm2SxKaQC9ervAsphZqKcPczk+J52P9s
OiyW8Fjtc2r8euFaeO84gV31MOjh2KEaGg/KiEXgaa9+sZgPU4y0ylJgOxTldVt5X+Usv/9100f2
CWuxiA8hwqGxpNAKu0F7FpWW3mboBTa1GcvrX3/EkYG7TEQZJ+xlrXAsXDwDLtDcvOEo8Mk5+8i3
NxdrXVWMatRj8+ZiEK2eNy0GO2NrypcGl+NPpt2xj1gsea2mxhYeZ6arhrJ9UdRSt9csrNqKUQwn
IeT6Mg2llVprrEbVdM1CMdGXjF8iu/8kM+FY588//zD+IduWYVfQtpTgw9xG1WVRn4bs68s0FBjO
rU9J1nSh2lTGLjjxMvxj9/nwnfErlVBhxqYLsxf5a//ia/ZpZxZzMdzVYTDLqpZNl9hICSoHEs2o
h2562khfLNE4hU7eiH+CWwbk9dn5oONMFpyQkctauQwn0fqhK40kNV1DyrFcShANjdJn2S7zhPnJ
SrbME6kgXmBsWpguYsniqvcopPh2Fe4h4FQQtnB2Li1MCH/dTUem1DJMRCbUxao7zXDxTh4cO8J0
UIhKujI7knR//RFHhr2xmLWSbccqRraG2xchpPvyQVLt99Oanp/qw+j0Q3yLi2rkJZcQXX25VvDO
VspP+ubYF59//qF1YTZBHOGm6fajh+2nyO46xNinffPldhXYcglxqXKzmWeuWMRqF/rTr9tW5zH+
sxG02KNMwxL4QAvTHaKLjPQuDOqdZNiq2b0XeOu6uBxCY41QbkjfVe01wThSn841+DSYU85/wg51
ireT98m699NYzXm6LGa6HmAyHUep5Qqvhyw1OAL/bZzO4fNglONdUKhA9oqTySHurrKsQj7M+ljq
u6EEbJ6LGCWM0V93zrGXulgX+ijKJ9NMcpfDwTZP4DaOVdSe1vgyhhiVA1oLTk6uJ4xLKy/PeoxW
P2n7SBlNX6YQB15s9nIoUhfie//NCKL2kBb+C+A8jhaTBgZaGuOBYKbXwOvudaV4KDLMT4aRyK0C
X2y49jiNx7GP6s2kbpV3CvJZVOHXHaK4m7zm9+pGWHtU6s9hLXfQU1VUHMalNnPmTur+ZcbOQPHf
gKyVuZIcfFfVAOdo0U2fNH7kDLhM05nS3CxlRUndckgucwzfViMXu5U9pi+q3582c/XFmtNTQcKU
v09cyx9e2tZ/NfuH0/pmsd5MVp1rpdSlrjeQXGZHLurPz/pdPbLQL7NNQvx5ymAaErelZon9zKTc
YT4QXark867QPPgHGyIdXsazi0rjS8NVhncC1HKtcmrcGLZ93IRr0UfmaxDm3YXQEFL5IdBhw00Q
LoRyb6iDin1D/z5UWoNuIMedLjW4taThaRV5fZmhgrrWa9qso/MbZVWpJJDHJ4JlywyVcJoyLan8
2GUW7UwrezCa5JMF+ciaoy/WHEsY3FyTJnbxLXi3C/tJMT9ZWo+0rM13yA9blNzjoiS3eeT6leFv
9NqsNoFUn3Zf02bo70PjhlUJHUPW0MU6Kd0ofqlANIck98lon1f/n+xS2uLCABPfKCZloHlri3uW
w6kGcOwmI9a42aYGHJKo28j5izZv7eG7bSkkT9vc7A9z2SRWJtyVjDX24+AHD8SRbWequz970/U4
Cit3zFNnCu5jD2ygeITYwBl5FWvqndeVmxp0kk9qxFPPT41m+8fHKr51GqqkLU49vSypkYKUwx0m
+TVG/lkjp/us64703GIJohoNQzHOY7fqcmrlwzbHWuiTt3Kk6cUaFJJ4bUpxhvC09C9ytb4u2tPW
TW1x4kF1EAXxlM7rJpCPkKACD8mX0761+veRmrDABCNWda5hHjzdLU/cz2eW4scZkKcJ1jDkgrha
l6hrG1rZoWgra3vat14sCxhGZCkXTlrPy0vfa5/A5R5PalpdrAtZXqbERuipi+bYcPw2xm86ibP1
aa0vFobAyIWJVi52cZnK13UeX+meap/Y+GJZKHLVxEugjdwx8R8VhFoO2rATb4U/zlYfljRvQj3d
T0PmjkUWb31UURre/Kf1ymJWxjopBSGnWleJbLxV8SVYpban7k9rfTExJ1AnH2/O1NVL/REpymtW
cNX/ddtI5X8+7ZdcUtx64rg1s9CVVWnHQoyx+MEwH1hrjVIc5KRahemhHg7zGj1MDYFOjyZYrDqq
DgExmNtzxU6lG7w8N1qL9i8lVql+0+J7WkgAhrXEuFBpxWww5jDbPdjvSk/Hg6ZchD7RxgiK/Pwx
5/ZpsrZrMQFT2A9Xk8sCXmTGPm8PHR7ULNU1Jr6FHO34ycSwkHr5wP5RasEhM78iu7Ocqrnkf6q4
eVVQnxoxvgrvTRZfFLQZun7NZfeCzUCbxFs1HLB0X7P6S7wsgWUjZqPztoC8dKUE+o5PJ7b7zsA5
ZOBBwuI2wtaV55GCd2/Ev8n+Vre4n/M5NKmABUseFLUIs7SDkPUN3wMHE5hbQLjpH91YJyu50naN
zvllOBR17aTdFc8Wee9tV2zpEHazTi7OPCKv2xBXHQs5D76Djby1PZ8/buc9brSUFWkX1zlqXRCD
R8+GaVk8qsYh7v2LlmsNSWcbIqoe+Q4++AouS2g3n3AdWZmZ8Rzq6blHaFBaZo4pBxscFVd1g63u
hUUBKfD9FemyDp6XRMMoRNljTEY4zNyFCgb2XMpaZPSVueabN81zlJGr1Y/nmVyvkwD6YLGOi8P8
jGr7JGLzEhBgJU+kz5wIKvyo1H6YyEFPude2jMitIz9EgGt8RYn1yXSYV5qfHEzUxarvB3WXygXX
CKvp760Gg/eI+IEN9qDwxqqgccKx+yxWcZ6+P/usxR5AMDIGTnBC3DjwLzoj/6L75idh6keaXpKV
yxiLwaytY9dsA/0gcs/C8tDqP+mkY60v9oCiHWzMobjqUrF5SvvhMm7STzDYn0Ytgxcoiy2gpGiN
o5UWuhljPxgCR6n6MyZY0BokOm/nE08d36Cpbro5sEu5UppPrmBHXv0PYuiHYZUMuEINkRe5qAC/
U/OSXA+7hvvUFPF3LTTsK9FiP/7JqjuffH7y7pd85mr0dKL3zNAVul2e97Zh3GRz2l3mkbjXttJw
mQkEYLgut9g8tvbEnFTsQ6HVwsmY+IfQ8pVPtpdjD77YXixTS5IqSTNXjvLiEj1EcoU5bPIUYp3L
qjn6mzZK6hPHztwhH3pZxJJuku6QucbQv5QJ9s6j//LrTj2ykSnLk2CjTWkFicXFztFgfbawcog7
2yEKKDzIcWXvyScb16qi5qddwX6UtT88jDUoo4frV+Ji8tnhnRxTbSSk4dePc2yWLZcHy1BTg2Kp
G/f5c5YVL6msfpKKeaTpJcdYCwgjEnqbuNijPChm9xW885PBdKzpxdowtlJM/osauY0lP6DSfsTz
5jMY7Fjbi7Uhx3W2kf+bsPPokVtJF+wvIkAG/TZJpi/vVNoQpVKJPmgjaH79nOzVoPFm3qpxL3TV
WVlkxGfPaa36MdTmR1qF+7qf/pcA7j/Rzv/wQv73pKuVBi2r5U7xOPiiOS+rebN0Nc4r6Ho/yUvB
7r8hkYqxxd2LpJ6RJzLOwKa825SYigrrADBe7OrSaDDI9ci4kPiwthn2MUUF3BENdGxHZ96+4oeI
Z2HJKs7TPv1ffoD/1Cr+px/gv0LQYVz1bHVh/qgQVFZutZecJCW9clkFu0U+Ec+sDFTwPyb6s0rT
TyDUmr0P17eT0n28RVRQfGBi7MftUVSvXXMu0XPVZXXg35FUTx47n8g0iNbywUluoYMOUFgQbRX2
76Z6VqOObYee/AiXVP811S+t/pd74f/1q7/9+//rTfMa3+xcCIa3HlexHlBl//9fMuH/ZwTtf/ri
/utEGsJ2mKmOlo+11eUva9GpPcXT7c3x5uCoC8QEQQiGFDyJmVhznR1weCGfwKxkH6wAegnj1iB7
tkHCm59gTzBm0bxXIqdeYYxOtpOjhQNwnId7rCEUvVvPg95X6oOt8o1zatb3S+tWV9sKIKd27nSU
WrQNYJLJ2k/dXF3QD4zRkDXibEIIXnZjKfU+Z+aQ35BjvAVt+GzWZgxv/SEH+razFxs/GZLE3bSt
+HRq6DV+3m1llEpAKYggu1gWhX2FYW4Tya9gdlRjvwGb2farkBVQdaP4ZyAz+grC2fvRre5+8q4c
HzYbiF1RhVUSbnwIRrhBRyhLfaRDkSW8If6uX1j4tbtAREW5mNeUIf691y31yYatH7e2/RRY7p8y
t9ckxQUQuV49HMspX87M2fl9JNG3sUyUHaq+/yoCoLPdrJ079Bo/ji2y93zLP0OQbR89+KSLI8b0
MDvOuHfNDvJyUzL4Ie1ZP4CzQq4+Leq4esqLawZUos0qfKjC6GSYrSBSnTcD/EbxXhdDd4+hs4yN
Ou3fyYmgYYcoyb6c3nIeyml44rqGPpI7aKAchAP1BMjCnNZ9tYLTKSe60nM7Qgzu2iqpfT97SKFm
PhSdtknCMTWhE/w9L12TrBXHCEKB7QhNXcQDUPGoMsfxxYA2/LR1zj8Gh5xDIDL5wF/LpMdgvKma
geoqW5gS1JniqwIxcgJ3CewU/JXxp5zYwLYlkI1sLKYj+BLgnXgK9kXji3jEpXfMKmmdSkIuGS+w
wDBygB82Ze0fPLtZPs0ZmkzYO+GplIt5mEJmsOrVxgDKfmxiDh6Y4kDJP7nMoG6NDATtW9WVAMpK
uCimICrz4VHXst7ynWnk1PftcHX6m3dl3A2crYyPdV6kppAJJLSkeaQsttHRLtlzHbl1uV1D7tCn
YXKyn8lL20SjFvrjZA6YMRtd8h9wAiVCVndILGWaB0xWQbyGRn/fBosdkWTYH4072lU0Yiv/Kmvb
P8m5yxIsSmuE/cSFdaD0+A9wG08oapZzwL7dVwEWnSV6sktw5iu9YgMRGia2vfayMipso06o4OJw
BQCMY1AtExJ0Ns8H2aqv1B3cczfDf8VR0WFsDifnPANA0IMm4VWkVHaPwkP8cns7guZ1GqB1At7y
5mNf+BurMmH4tNa5PMtwA3pjgvGxNhWg3ljD4gyZwCb0rCFFG+v0BPwrTDJuk4M5Bwgiyslv3i0t
7asLavLQYl6mY1aDywn92v5xK1bwo9I21Z4BkxHpCOUaCqeFdTMHVOkRLq23klUv1WWz3c2gSlpa
pwC2wAPSkSpMWOtmdtR1m/dZQk9p2Kh5m0btAJoEDh+CNQqWBHxLBaahL9ig2VoWqLZckJv1Q7O9
rCEvDjK87e/obmysBHW3evHkLuZ6c4uyhBAEjcXwa2Bw/QinHZ9sgKGKOfBl+kapBMyLIEK9K7C9
j8Rx8z8oChwepbIWps2ErZ6CbfQSLUSzJXVYQ+d1+tmgO4EPADYWQtt8Y3UQR919LxoNyrxFY9ph
Bdg5/tjE4OblGboD1meXn0bmVr0bRhtiJGLdZFhz+wpOY7r0o2UkTTtQxGwDpB4bSOvY8xfAC3JW
TyYFwngpPTMZJ6baUEiFUSHtlBr2wFRG5bc/5TRtXyOzcTt33W4ypwK8cg9WDgzHJq/dLOAkAb5i
HZ0HHgBCZfhHCLAi9o0Mmr4XtlFauED4Uw1aPhb00v4EumeTaTbdRzuzPCCkwezE7BawS9dNYm+7
YxX5kNGSRdhDolzlJBBFXDy1+RZZOiN+BZ0D1Wyqd0ERgu52ynHy7mHKC2xu4/R7gizyMattvmaM
4h57X4E8ntKgetF9mD6B8ddUTQbk4GCRg1iBusDvlLKVtXOkuexuhHkcWb3LXFk97azCs77s1Z3+
rOzgR4G0+nscN/hMpqxBcLFIpDoLFQRL+rj0eI9GxFW7cLS9B4wRI1gbryW8gej3IlORnXOA0IdK
aCcx4ajgnx7kMXfc4r5breZfmXus6S3LQzCmxC3FaD/wU9nAnZf5JwWi/wRyMARQFuo/TekEe2Sq
xoczWcZpVp39qRqr5ulSsJ1saCTslcPfLs3fVlF+m43/kJeNE5WjZWPIc7YdJI4+ci0174s6fZkF
F0DjQKUNRoiNOnTLGEwCbG1/UWjP3K/NWZ2daPhAgUBCih/qtjlrbDELnM0dY3LTA7KlcTduhJVa
w/Co7I2Yy4IeU9uItGxWJ5Bw5W4y2MR2fWWAJKoZ0cynFHy370MhMeAfNvz7zP7qZAlUpIksVtOj
mSvjiXjmG2gZ0Hu3xS3ahMYdm/PDqWE6Nq47NyBoXZh1EXsoZacVaMShGW4/UTZlQKEs6xBkuvs0
zUAeAmfyYWuD3g2rznyePeThNO6q5AbLY6oXOc2hmJXk/3+AmSel2b1itbYRDY9WTZyljOLo26j2
4h7e4CndTGznyzrslfLmSJShB+M9+By0+m6VgeNpFWlStxXXGLE78NoCKbQNIVnCpjlXZsgbwTua
JgJZwd6vVM6GHNC+pAXBt9cy+9Fht0YgzWpnFw5Sw11pjBr0sVkMr/De8U+QCcS5FaaR2XnVYQzb
9cBhRA3PGU1cC8DXyttuZmEZ29m2tB/g6GBrtBuy8IRpy74yu/bsFHWwg1fc7zbHSHc2C8xMOvQ/
t8j2nkVdhT1HgCnM/Slzd4FDJtGKbIrH/EYOMysVFW7nHrA6OqcOUGPkt7zTjYJN1HCTQDRG5ZtK
z7jURvgr36CkyMIxrk03v2UmfDu0mXwcLGmfXlhmcelU/4ZV+8dqat99GMk7h0CO0mnFfMiwucYb
bAvjiwqoCRrPlXtJOPfRrEW5B08Tl/m6z91AfY58wGh0LHlfGK51DNo+ffPUPFw3rs/4tt8ZyvWF
wwTij7HoNyh6+Y2egwcLavxJ9Fm/t/GnIgxwbxS/Gy0S8UNxsGtg9LIYm4glewNd9WKLq5x1u+/l
DSVqo3mvw2GKQtt62TZFoBiyG9uNvndtGz+7dFiFqT9K+1wSm8jdNEio9O6w/IQNUK5oHld4TakE
GrAznCVlWY1N8s4BnkhEE5JDGcEaqRvSuR/FePX6heg3s7R63IIleG2HQaldBnjvG0ONtff0kF30
1j0QM4rXUut3jbIPXaXLbusGbnI1RPNcVi2RBvMiCeSy8AGKqvoxQYSes7D4h3/ATFBYibfNazEO
s9reHm+uiWPubWDm8aXBa7cYaU5NKu+IiNdr2pNSRDDN+9ud3e+QjyJKZLKaL8aQsTn3ppFwlMrP
Sk6bRsRcVbHpFBVnISrQvISJrYrxfu0z/7Jhov+NZLI8sOQMUBXif+wXcJaXoPlHDZ/8Ro35peLc
vSg2TPbL5JlxmgJVcv0pYgxjifnC8vvVFrz5FhFfJ/TA1KkF5LN0UZghR2ABohp2juXVR8u2ORad
3KFrO6NKUGr7ztNtXaM2KJdoNQqwU5ULVpmcSwz7cDCdKcJlXQDch6aEBfBXY6bBFdo00SFBDKu5
1XfbY4nrVrjXAtw5T5S5McmlsRieU2kSXQyhuMw5GKQyaLoku+32tv66JEiXfhxz9p5syGiJokC7
XyQ67R1+veY17JyGFYiGyjqf+6/qGn0q0szYlaL098vQeQdIEeDqaj8k3lVyH5ohY+7T3H32HhaK
rnCDyPY3GHZUx3dDWixHduvG2NCzOsBuGq9wWrNjqTd5pxaAhcOkqwgfBLxKZuIjHG7hvdK28za0
U3d1wfJGI6MAu3DikcpYqNgFOcebOfVIRcc8T9qW66Y01oFTqs3uK2Xf7vkUgpTufAQanXwPZih9
NWDjq8lHSOqx8Bg/JyL21iGPQM8N91aeTWSw9M56Z5ywELd5LAew3kQD1Uu58gmonPsnVmjygt+d
EX4AAyOPXbT8bMbJsYHIZcF7P/kw92Fss+PtmtPdkM7bA5jiKao73/m3UVfYQHGB7iOPTcdXvZoi
CszF+5ullXVshT9EmLYdJsn8nNGEfNkXrverVXMQaRP+hBMa/xws8nuAMNglltThTA19FQPNEq9h
xq2Xg7m8ZI7yLitW0bhrw/Iy17Y88uNtqF2aW5No8s6mtBhrAa72p13Kj0Gy8oWKkjaOUVrwScfQ
gBAupxsV+R8jBl9u5WpotHOdJ/0W/p1TRE2NlXe7GorhcRy5sScwgjtTjSjbeIAYg2elshp6d79W
nFCBGtcHjVYswaUMua3M1mdSqfB5FQaitjJHRoaZMZYmvyC2HrxY1rD6B3GzJeOJ39lO0N7JW07i
ChUmwyLNkwGuOrGNYjgDVd5QKa7uC2xJ8mTFbuBuNbSMAp6+525s8yRlwYGJH+3zJnj2i7R7be5I
OaEZD3AilWiMKGAobz9ZlrPXKY8VMO4e0NrC3AYH+U7nxT8kOBNcJJxj+RxYMVtK9d7CcHco5Y3j
pT0rmUs2g6UAxprppbvXYiggM4/dP4QLxa+6KrILF6X/1vZTdTJcCIwVhDEYhSMRfIZNwTEGssdN
tadcBCsKPHhrdr2hKAjd9T7lbz0spt6OxAZ9bAWMQabbtEJmhSDNqtH8RI+WL7/NjeOoxfZ37W0P
FCMttqYLt0eUPHOCw/W7qQvjCa+AAb6t9d6CrUmPHeH3paf6uws2komlSdddsGxEHaDl4e2zI8Wy
rPvadHV2B783fdKDHGLtsv+AHhCgFA9Jcacw4j1bYkr3DvNNp6zfBtYBXf3GTjNZBZnGSTv6Rhmc
f82Ox1rdiCTQHPyARqU/HicuqB1ofnVJaSnsCqx8995Mh1X1MrgbTSXBs7ozCzfhqggyM31cLUYO
sLeMPBdSHqyBkpWX6eLXzaAdS9/1H6l+OLAN1G+cmOz2dV7z2XnuuJdD8zxo50Fo8KbLCmYYHGp5
P7KOh3d4Fo+Y2B/boDHBoxqLczbbXI1xn5k+TVRQmfupD9691reizS9+BQpLu4l6wZy2HzKwX3We
flZj3fzDSV5Eg/LjwodZrBYlcEj0bR7V3vLbTEHnBqyBJxWk9cgWTYBT0cCdm21ZjFyn249FVyW4
JjVLQbq4rq7BGpLBq5x5U4/5sPxaRQ76TzAgwe33k/o+QrytnhNrIo9V9licKXQ9gTnsqJVsMikq
f+BdnTz8rURFyHNBWdSqdl8HMYhzKzmtHDkf16VXz9a2GPu6+AODb+PMa7tD5ayPpEf+kcRbR/4N
T6Tq9gNR9oPTaJ7kYZzJzjzIv6Pp/61GamC8c13wXNF5vojSEM+5U7BfaavmfRgy5zGdBnPn2/2y
091QQjoemHJHVnmmcGLdF7ilk9b0Uema4a9Rbfd2DqncoY8f4GiOK0DX+6r11kuaV5hcwLS8oWYq
7qD2pX9LBZM0MwBX6Qk9B6qeu6ot3/jOCvDE3d96snrKSaFKZrDru7Wd3tcpeCEge4QlQNpsia8i
rF+nRpYnhnn9qDFmqXepG5Dmplw1y0wVYkVWVHGD87LcYdyIUrDgeOS2GmkR7+fON/3yThXGiPQW
lZxry+VxqoP1t7/YtyBjQKZZFivw5iHuW3dfjOE1VOVNLmP451Kniv/GXXebWr094RPCkryg2I1X
5d0K89gsg+tUC9Dyk/fLc903x3GXd5vH9Yhtcbh6Te69Uuov9obMpwNqRrEbmjTg1+nGqVKHdgya
vypTFrhxf255DM32nOOy3c9yMjFB2l5EMtDvstVbsNpKxk92bsNI9tzZTwb4aFMGQWLLYkC6xOy1
YY8QB8jn47Ypsj0FrC428xsCHzo5nFrco06AocfvUTnVxEGxZxh+LCdnjax+aT76PPTOCngq/lE3
pk5c3iPhWXe+X5I0mNkZUzMawDHnHrXmvWQb76rKynjaRF++2SXfOr/p8HIzAScqnIgCDPHgBxaZ
ouvyegXASkdJBkk08O0CWI2L1oEJLG9AUteLey5PONnORaXt1cdaee0yjO291MOOXNx4SO31C7tB
DqaSIMX1TX0Tt9cHw0FfWHfbt3erQjHt9+IPKow6SJ47PxjsmL5SAW5j+LaG/peR38YSzeJeL4z6
0e7AIjhYT4isLgIIbkSN8n1rfLAtMDpxJV37mWUhMaor6HfccDwmIEjFdWwdZLGhHhP8sN82V1u/
AIOmqUPAqBH4SPUbiHVsE4NiYHlyXCT2aoPQaTZD8eHhoWYiQuYPHQnFaV5bcQEqh0ods0GEqoJN
tC4/+5s4eyM9XWEdets9WFQ9fat/y3sRPAYSdV8rzOAMrB7cpyDPW8Cj02XQXMsB0HbPU3vTC09F
3i5JngtOW4DxienOmArdufy21LRzOvONJ4Ir0MDpmroTZlJhHucJShbMGmK9I5jvK4bXr9FOz33d
ogrzwLAby6XYnsbNi30Td0AOI1r7M9MerpHFgesNe4Zxjz3c9Mg3wh2m9Fvc94vx4Be7kGGsV076
tXnWW3oOAqM6+qiDqEIo6iHVlvR2eJm44KYp2K/MBmdy08nGM7/Lm+Gh7OzrYEhxRtH+RvP0EbbO
BZ804GV++9JJ2RaoUAc39TYftZ4fM0ahdm1ZqHjFYflYVRjk5mXTL0HmUREvtl9oxbt9YXwNXfm1
2dT1HWgHkefSGOkreNF09MC8Q5b94zbbuV21PqKlBAmPW6bPCdPAa4d1965U+VrT8xom/612ZNyP
GXGrIT/9qv/JxppJai6LVNbWbSvzWnDRG35h3Rkye6bFEm3N9iQGzKxCDE08CZppW79ik2vy98VQ
/26IfNtj+rULFxKg4ZlyQXUovTmIgw2terboKzndFYL8FMvNOi7MwaKQSvPIH8PqLl9M497P+fjW
jC29NC/o2IheESpHrszDl20yc+aI+M4s+g9LCrdjm/Be9j1IefZ+XbXKCLkF2ChMfuFAJWnOu2NR
ZUzHigaiMpaunazV9NEH45o4eQrdYMyvVW8efXPDd5GbyWwRJhHjKcyHYxjpGodzsy53XcfwrrX8
GZzpSCCJ8oBEHmTstzeE+rxNuaIONhwDWNyyKz5Bwl7Jzy/uyt2fTnn3mlr2pff/uigIWnM422YW
D8sDoUGMiogWQggvviwnpoIpzZPXzFDgI0+OxYf05PcIrpdQt9oPdvELTYV/cZZAn4OJmp/Iehvm
dftMLdfdMbL+ilGLku+8ncFtTkyosgZtWLMRCX/+LASnS29Pd1VHO9SdHp21PY9t9kntE9pz+BXK
lgJYh+qX2ffdYDVXvBOIIwrLOuWDwBZr31XpkMW6YLlFK/EgDMbtodwiPxF+eeoVuxrh9tGE5rhz
5u6wMtgi4VpFil5a5Dsd2HYIz+cNVXWWvQA1uVjGozXfnILBb457FJE/84iRjrFqoj21TXeLX1N9
rZefDHfWIQe8ulsd419lG0dLeP2JHZUTKY/E9wrxmMuy/jOnbW2cNQ4698B6TEkhe8tw0DMXVtPR
rt2KQN5WO9L0t+4moudktjOOTH8JmWXzh9+jmP+OBq0pupz2Uy70W3p7Vb2wbmki+KRvFsJT9A8I
E+hWU6DVafFTscBu9Op+HUjR4eN3TGXr6pX6/o9RG93RYKu093IR11X3ZC6kv8JF5o1Xd5eb+BEw
xn1SGvdi0Vn/xholH+ODlgQOl+X1FFHU7BMbecShT/8UeiHjgbBtLMNI+REbs1UEkPebOxlemR83
I1Nj+R15Zw0NeBgV5bNBi0vX3Y8i/jMFjDPwwz2RrGRGbkVMBTl/bzCybkx+h5/Ku9TKRFVNcgWu
HM3l1lw0X5FeVeSbxaVS5sWf+aNs96IUqc2X23Um+uWizEE+oPJ5ZlUmye3p4Dvqww8Lfyf9KfwL
6fNgelx4KYkQPfHvrLH8eEaFXqK6MhHbf5tBe/N0sbC2gkIz6sdgyJ7NnpS7s6VPU3K5lDh/NCqt
ZE3LY9MZKTgfmd+5hSgPoZje53Hwo9WTd/Q4a44h2iS2BmyCJONAdeYP4PRdgayG7SLsp9kQUIsu
Pyl1URu7MaQFlXfKOEjKDXvntVomnpfjY5iaF2OpXgEJ8/2M97bLgETa/Z54PiMcSK/BWLpJLtXG
tun2G1HEnxrjIPKaP/QYt8QIRBdZcpExF4wXGWX7ojZxLc2/ljP4lEnd8ugwVX1Vc1WjEJ7cyEAf
9LYQrCcYNM6YwdNYBjQ1SsPun9fedXEBtsemmEid8gIJoKAunpa0jQyrr/8WC/rLrjY/Om1MsQHS
OurXBs/RxnBab3NB+UJ2zyonccIWCRe7XYcPssDnFIrUAd42I57+UnEqrc4xSI0hKnzdRSgr4Jkr
/e62xniPPShNtsBiFNWV075YquWldvrqPdclhWEnH18Cn1Jcju3gjs6flxhL4KHz0P5T16pPiP8r
8UdgATzI2+1xaaf0jtTGeWmMwnzlJrCf/awlSPOXp5RmAcSfIdgLoQhRvNz/ZW66P/jNKPmuOctT
c7af+07OyX9C1RBdoB2z6aOuHVfg1Sok04Tj2r7aa+skaGmfoaODTgFIi/BwkMDsVfg0e1twEb3k
JIFEtSuc4otVVnloCJIjb5tBGVi0sZhAEAc6CyutZzc7bn3zuvbFxMlt66d6cNFjLbJChQivL28p
fmc1vAVjvNOEBhev84vIYG8B0V5axZWlUraQuuWIjXq/WTy9a15iWRjs7BcndkY/dvw9ozXwdu1E
SyVkdTfGzygS08v6i1V1zslYhEgK1awRIIZLDe8/kqUI7+ssREQqU8XSCatzr7nlyKsQWwGfBCql
X61PQvlMAVQmC3e2VUJpdEsuyhRmXl3aDwwmLE9oCG7TN+Y/e+L3VSFYeHVsWceuMdF4HNQWL43x
0S/0BuapHsgmaNLPYfriew5lO83B2UW8HnbPK1iuMfUF4w1qBoUlhBNnHqCS6HB066MSqj9ampoB
1UXPjYsg2C5LzpeoMc+fshRVNtK/MBMxhmXaDKNTvGL6XM+tayB1nt35EaU2JQcH8cKY1pJAyije
ZwUZc1vH8EnM8yvVBcRKtNEdzvNUHTddhPfLFmRXMU3NPkV2fCrneTjoot+eAjGLnsANTlZnF+nd
Mi3lyVsK+6svnC3e0lBci1IwnD85dLI653YpuHl+AEruRcDhrQNdX3QQbod+tnBSjE92GuB98Zq/
6eiY1U43FgEicySCCfHNTP+gSKtOXuiK09SP22kWyrmCk95cwIBl8z3zWj3whzsnyntze/f0BL2p
ntq71RvNZ7+d6t9OJezzMkuy0zztPpxgtv/QJPOYgUmbfUknL2K8i7uCiulNf7nmd1Q+swgVNIbh
YMAjaJsNFWSPYmrBBuxVyGU50AXDCFD4rM9V43hCWks5b9XBgS60/TE0pvWo+aWcxCSny0B081oR
yT/jpxr+Zlog2aA3bscmptdbs415fIsRl2JidMaaeyPeDJU/IiXt/zlG3hysjXJrhERpxoeYVhS+
6xQFWFtWNbiY3qCSjz+CfI5jhvHqcl8qxhLg8rf+edNVeb90/vYXKcjEOzJA89Sd+hrMnvyileGx
Wk1ORvywhyxLnR+eenXVmdPsmV8Mnjc9jVFg88DTZWpyFADM+X5mIs/vwKvLfaU3UnyrBbe7o0Pr
sKbVTkuOIi7nM8w5yt11LIbrbC/54yQz6+qPmRE3hd8mpTPtS7OkZUcxNDj0/JzM5tg+82/9Enwp
x2uO1kjhulDqhhtoNsugQC3Eb89bOsI92a4/ac1sKN1CmqWZzL604c8n07T9V7+vyxHEjDPHQowL
/RoOXhrS1PioBngmfignpAzYBv2/kifXKuV4j36i9hiLc4Ivl17rE01R+SUKb/7XhjrAZJxSYBOB
+zgNPgd9v2T/Fs+pnoup8WNf2bT90nTGSM+rVw8tnRzLLveNQ5iLuHW91s7IBs46X2rPHk615zA6
sVRe/7G1XD5h/SfP/Gy8VW7qoyH6OZr7ATxriN208qtkZso9SZe1papksDeAp41N9yC/py/2XnXc
nGHl8JSY6UuN8fJtQzbCmgZVjTZpxsb7drKZ0pLB357NS31GelvAFJ6GvUC8e5XuZEZiph3k14zx
pFS7v0wjzHCEadpMVTFEtH39B2U7IE764dOYhn5Ao7EVnIn55v44Ta1Zb6POUpY6ZxKr8J9mixgt
mzOEKB1dk8eWsby9wnr3Mo4dIwKFwbBAyJ8mWeOovw1u78el2fa25uOgAGlPHfuqcR7gATeqnlTd
b+2LDNL8q6xoQpp5/ZG10thJTgIjAgrmFnFvyf63n3ntx8x3kvjuwu3AfjFgNUaAVs1Yza4wZHXo
8/FrroaMVujwuwh8fBR9Pz5W/TxGhODiKCBX3teOZ7/71TQenWJt6MLZlKYWJI1qdFfym8Ham206
Jb6umfRwa3QeW8e0WpbTD7cIZvt2/S3c1Tus5pzu6eIEpM6Bn/iYg2NZWhXT+PSLNxSv+zAw6BfP
4XQ3IsOiYUJvCEFBdrFmGw0JjZu/Xcp83VwjllYM/uCuYadlC4Mcze9CocvMqrvMd3Wzm2w7Owjb
4aHEnRZ7Y/juFgFvAvdz/Znbw/DQLsG3N5nDVcwZh8IoTW4WUb9x5uvk5klS06sJBOrFWTtKBWjG
Tqny652T+9VlpUZ2lYKuOVJnA2Xu8K9pvAYQ1dRc57nsCW9LmJzoDl9m5jPpq7vzu7ukJQ1Ok/4G
iHAWkisKNbZsx7tNVGtspYJMMOXV9/CC83BOzYPrDJ88/v4JTeUSk7E1x6UZzU+cJvq84tAhTmJ2
aZwy860cDCY5q+6ZcKyL1lk0fH+58TC74xILP/BjJtQsEr+6os3IMGyR4gcDaElenaHFdkpGOgdn
+60ypJeV9nC400JLblqeZAoG8rWuC+8Z+i/3k080bdDdjlKvRvjZBQcdUrTKc7M52qZmKsJT48Xj
GmrptOG60u1cXrvFEc+FWJ3T0i7pwTbSX2k6icOSV5h4ciW+0n7gH/sJd7qv3VPOmvbBMYv8VA3t
cOhanT1X2L0ILmbXuC96PUeOtvX31JRry8/mvISIMOEN6435mrzoDn660cYf9HdgK4aIyfYfs7pc
OzrLgXXFjYSE0KUj1duWc3YY9uniZlTDV9WmC79CRR5Rh+F3pSx5qUfHe4TTyWB+ZfxS2Vpfp562
pHBEk/QpBSfD1xNeIHs+UPVb77fSUHHWSBzd27T9srMcdQ0a7Mh21vGlGcLhtZ+bYT8PtnMCySmw
2JU1Xjq5Z+Jtp4dWUzrJI6dgysIw1TOFdMrgo+3slDH0D+liVQmGN0yQNLT5u9t2iKYm5zi0xAMN
oL8Z/brE0YXed3nPJHBzohEez8Ga75xtlOduA4CUz6Z+xUbZJ4Zei9diY2jMz4T6xuTK1K+xDed+
7dzEX1P+MSvoQBBDtDt3cd75T8ezy517/D/UncmS3Mbanu/Fe/wBJJBIIML+F1Woqq6eSDYHidwg
OAnzPGPvK/ON+QEl2ywQrjK18wkdKs5pqRNI5PAN74Cy89cQFCXz2fYn24/SzzO6eO8HK2mPHAz+
Y9314UMO/BPBCdPFUAzaw2Qk7WcDXMUnzWocm53T+BjE6R863urE7FovflDUb/FrqcJdWXfRoSrm
yvPHxgtGrTpMeeY/GHhfARIV01uIkhMachZOc1Oav6nxkPVGHN/AkFZO/Ap/L3mHHBqxd2109wAX
xpdZVoUXj1Pr9aJynxqaUn+QKpNhhpaZfdUwyrL3fkkeVMaK0nYn2sfY6KdXZNDvlZlNJ8RUJfLB
QVc94vr9vsQ9ey+qGXds0/ncR1I81Ohhg4KhsEzjMaEVCSoStuELGjqfZFx8dfwgphQQUV9FrIGy
hV0Of+kCu9FdknUTh2reeuSqeJGH5Bio9elfhMLSMytkfLZKt4TaRsvQ34kgMCvMrcRYIwPP/52m
hXY3ySC5c0xbPWth/kkbJjCgMxp1d7YbFY9ZNIGLcmA6qrKJ6SyXOf1X+cZM7Oi1gW30vlZR/WZq
5vFdpBCpK+nWQbmjY47D2XBKYu1TOjoxfue1vJMlrZNk0Y48oZoYPKSODD2aoqZnBhwOiI721TP4
5feTJotTbZXpOUc3c9/nM0TuWX6UQFceoqw3/8QpJwO904dHd/Q/2On4JUK8z8OMzDoAiIAMWLCk
at/0X4rEudPl8zADuLCj8pNmZ9Fz5dT5i6xtLkoH66juuzHjShgGISbwNqj3gN7Fzsa9bsbsjUq+
+aXkQN5zu/8V473dylNQvdHNpn3Ggbh5tmEnzp0dHHycA3FlDd0nPZ2+NAYm3EbZU+xtYoe7q8u5
banbpZkixckz0/nqViix7VoFmiqcLfswmXpzHKMKXT7qFIdWAgJtXNB4MK3+7JsCC2bRIbqj+0rz
AP3ab22OwFeiScLXFQiIj3FUzH9hMJy/w5G0gSvaGS8AOxIOoi6n3q6pnRb08R9Sa6B9gvubCY+1
yQN0D0pTE3d+p5X3mksGeMilSN+06QiWiJptRdvPV9UXV8CPBa5THkpAWHcGLVhw2hFi2YUVAA9O
jT04WK6PobBOeAijMw8s/XVIae48uiK6mwqf5RwazSO64ISUGBL4zZA9pOkgRlpdPm33IBjedgDv
ToC9uLGG1D+4oBLfVXqRekT1013px1hOUmt/DCM92AOboOLTk+DY9FN2P0RqfY2yROAmLiVa84vT
+hTalKFRRkxmzX01jATiQxC7Jxew3beKHivp+AzQSfTJoemj/ENlWwX4w5payL7T3diTdiVOsAh0
5yF0Etp3KbnFUzI1GEBAuIxA29jyTaRa7ko0Hlqyib8ayvjPnRVHsRfYvfOXyh0gah24HZ+O6MnP
ZvtZh4lDPBXlb4dMCPTvXaqSbTx9waoyusd3MaKlTfmwl9Bx/LiP3/cApyhI9cNDW5cAIXy3sI+i
RmDLwByIFwEBrE1u/dSAXKUUHwM3CFL1ovQMSInWi108guYjUtFPpaj+pPgYnqie8ksDIORz2H9D
UyT74upj+0wO7r/PqGud3Gou7os5GbnPIpKSkgVaR/aEIyp0asPM6nu3yyOvIzH6MEcz9g1N33IP
GYhpYjx1bxdJc9/XA2QAFYPlGIXsT06SBc+5n7uf8byND7Xd+AeVjfVdmBDNFH0xYl5Bh+N+Hnpx
B2WjJ3i1iWdcUrRwAkM5JsEcUx52qo+1tObDyFm4s+NofFQRREUiIju8k4QPGCbQ3TSNCKRRKNvv
rdDGaG81RfEn5ersZWyAfRSR5j9UyB8dlEmvdzaC6G2bd8Pj2AGmRFQUzkxGTmK2vUsPLLVflBG+
DfXKP+l5TD8uMz4CpOnifcJl6Ji1fwditjjlg2+c21KB4LICM94VgW29NTHoe5xAzLH2axxy2UfU
dqTLVqejFfrYWSMSb+8GJIT/YJPHz74F+JQkOfvQuigO4DRnY3mqnCY8uJ05vBKVH3wK+Pk+dnqy
4pjLsyh9ZDymqLs3MpwqGySCD6UblB7ak8E+lVQ1ApTZULTizKVe/1YCbcc/HKMMK4iqLw2WGeQD
8XAXANzeG9rUPfTGDHs9GpJzjkHmMZrd8S8lffaCyw164vop9wVXOc3VATcNrenhpDTxHByg43Au
N1FKqSaY/mgcqO/Uh7/OetcdehNkpW4GU7hHt127s+zqUygq2pYAjA4Ad7BEAJQywBHBf4M6KRQP
VY3fBjmXO2xLSxDDfYirahSeKnYghvMzbKNOb/+kZZweigRG6EyyetYnx75PseMDSeDnn5Ik/dgb
OoXOkDPEUpA6/GL6qGnFDDXGkmDDG21fgud9SWAwQKFP2cqTxEkV9AhmNXbQsR2syvmba/pbRmnv
ioy/1o58F959p+/F8+fs+/8PpmnKggxmuq5jmGDkyLoWNtv/dmryPref/zHqW17ov/2X//HfF/O+
fzz8mp991DZ/0d++asL4DwMPCwP3PeEaUl8Ehv7xVXP/wzQA0OG4RlsaswFY8v/4qtn49kmHprBr
W4ZhmAL+5z++atL9D0cJw4A3ZEobKIX5O75q9gVxWtHVccDQMj4ebso19BVR36qTyoADNXuiAPze
dt1wB2XhntIYMBPLHm/QKreGkzrhlEXj3pBr8dTWrpBBd8PZi12Dmh3Fo13fwmSgvesfmlioG3zE
RaTl/5AR/349x7VBqzrMllxbgSWNyVUl4fQpjT+GwWif5JR2r/V0nCiEAZICwz5hugqS8egKmsM/
rY/Xf4/0f7dQ+3t8SOe8Lk+glFrxLQmPI8Mpcduxw9I+AyrWKILL9HR9lIWTunpLQa9DWLbSLdv9
ZZQ6KA3BMUjfbsi9WDTFscu5bjI9mg7Xh9qYUMGaYclIVowj1/RYQnDHLCcCC8tp71okQg+ZrNyd
MxVAkKMQw0bXlYd2gHdh+kNx401/EPrXr4p5sxByeQK5tlyI3TnsslpnAYEtPNhAH8BRt0D8Ykej
Y1O3+wndxbIEWD9QBMQKIJZnFkh+1xRa+oq1F1FA6lJURnztfH1uVlZhP762EBZ9N04VZRlrQX8g
o3NeSSoUpFfgw2NCxxeb+TJ3gDgMcxfKrD5VdcfdrFdl/JRZIeQlFmBX7RDmD99CZjM7oAlW8p7O
SxgD2O91sGLSSYcdBL3oFT5t9CZL6rU3dspCKF9PLFbVyrB1E2TNWupijJw2L31/9jQDYsdQqfIU
dA1BsN+TsNG8hhrhe3UlxhsCsBtHAgm1NKTgJHRZxDzYT5Tkwopyf1Jg1/1SdUfVTvOZ0snk5f34
jfz97fVv9MtW4d100xEGjqgW/1me5qfRfGtOpjpF073iVY5Fa0RvMt+mRVIRJVwf6pJjzWpYhgJ6
LyXn3GKcejmU4dsQj5rZIugh5vKd+VXXV9mN97kUm/h7EGEqLKV0xTG3XCE/vw8gQItmiG95NB18
ChbgMhHM/+aC0tmrsp732EJ3N86AX74YL8Yyx9iTF1RqLdegGR2u8VAQvL7wh9f4tFdLFzH0XKq2
HiS05t31iVzZGvzzkpKl4bqKar65knDIkm60KpsBoyyZdim6U3v6t5FnWE4E/DH52PQBPX+7at9m
nAh3Wd6YB5rAyY3TfPtBWDzwpkzbMcRKOUHaAzU6R7M8sHXzXRc3iI6l8P7JDMnQDaj+Wqe1R0BN
xW6WY4UJ9ZADGeNWvT4lv352w7Jt7m6H5gbxwWrT2JQ7Q/TJ6LtXBIB2hD3bQsXCFQnuVYToQtJS
obo+5kp7dvkMDKqE7RIpUZQl8LhYazYQ9ilRmFwJstfFu3o/ptBy9VxMe9y+w4M5WPkp0JZncKB2
ZyMHn7TcoxnOzd4GD3DXw6HxQmU+U9OvH5C/oRQG2//GgtmYHZJl26EHwGdi710+KEhZ2FsWtJ6u
S19Qqp3f0N3MXtLS/lgAbAa/Bon9xpi/XIw21hqEUz8mR7AlL8e07CjwHR2d7AK6/UOPVOFOl3bk
FZyq7/Rw/FpoLBSkQf0j5cnsxlmz9W1cazlpWBOmberrBSGKcMobQI6h3iim2aneS5ChuzGzLK9J
FwJ7qhmHyElcz0cVwWsBP9H7gBZv25Y8yLERR1g4tlcP3ORJUXYHGxDLzi2HzLu+kDanarEG5my0
+USrdYRMQhmlPVJWsSlcuLta/TwXrfCMHj2FpIjOVeDssyb9TqyY3FBy+vX85zO5LAvuGwp060O5
KScqpBVMK4h1yYGiI2la3i8OntNvyef82C0XIy2z8NNNgyJ7ZAwNC6Jtm+4Z3Bqwe+iX9yRvAdy3
AO08rtx3o6QtdX1+t5Y/l5xtc8Mppne1FIFwZ0Y1d7o36kV7qOrS8ELogIfAMMKTFCK69wU4g+uD
bn3Unwdd3XaoW7htrhg0ckx65Fap7iilkEpbr0GXWDsnmSpvDHqYcWH5uyEEe0+a2Cm7xFzKWNvP
dDA4Ygh+7L3SNL2Ko+VR6np+TnKrP0Lxkf9iEUmLw5CohYHX18DUwMYFcEhfKoNYrVChPKEs/UVJ
86aN6nJ/X4Rly6st6aGh48pNInG5ijTNmoua69/Ls6z1gJT2HphYsB+NlZ3cCRMa2HDqBCQTNQpN
hgsqXx1yPRQ35thYRvrlSX64gztMsVrLQklLz4oceiYF36YGyFbKfR/B0AX6lx5UUTqvtK4H851B
i59zrG/dCWG8aGrCVwit6kdLtON9Qap8vr7wfgy8fjDbNnCYEhaR3drNM5w6C8ixaVCWpFUPrPtc
O3CxJwT3an+eIfNkA8wm9NqpCvn7iRY5jCCOwNwwh98OjQwwL9IiOFiC6bVkrZnWQBmKzvACAYmq
U3EEVwowgy0pP8LhjN9ff/mtrf7zeKut3s6xXln1YHgipesc5KXllXZJEX3S1BuHSOoZK6L2X2x1
zn7bcmCim78k1QDuQqV6w/Cy2Cb9siii2dn0pFEG3Ek9jSjZD/BP6w62LJyz0/VX/iEgt/7eihvO
gry+pKKrLeFEM/mbw+4DY2CfCRfLR0PX7KM1oPWh+XAGZdqP+3zJuygm1vctPfhn/rF5n6ISBGKq
LI99mdpnu7HKfU4mdmOCfg2QDdeBzOESDrBn10mqULbdpInJpgVzDy0eR99ULZgDOs3HqYZFeH1K
lrP1ckYEhwPRGdtSYUqwXHo/XTUDxa0psZXhAUvz92mrA42E93n266ygtWg8uXa+Txsj+HB93F+P
BMZdwgMJ1RhIz+pLIIFiU4j3DU9OInoBplvse8d0bnzwX28WRnFx5TAt4XIAraJ/UWmltHwJ+ZHD
/zVaQgo+dpdAPrXas79gnqG0ZXel9L9BJndunPW/fstldAJ+ojvTFmvfwq6Ps4GujuG5QCwJXaXw
wsQJ3qc593ZQxdrv5uEc9qahKJJQzrHBs1x+SyrNtZVkdNvdNs64y0JAbzNUJSg5MQkPoF5fBrSi
h+b3rOmWgIUikmsvaQW1OYqVlyObPvSKOGRkPbeGJ+ghMJSStLuxN5a1uF6rkuo1ywV5KkM3L0fp
JI2GJkeIxSVZOBiyUIepmrpznDqzd315bg+lhMPdQGSwjoNMSu++qHghFLfAsGRlf0JJvPW64vfr
mswdwaQkEyOwFOvUqAl6BEJTVKh6faGOpMmXsEdpNrJbamFTH/ybSXQJ86mXUHrWV4tktumm9zIX
XrUo0zUVyahAigINOf64PokbOa/QGckmkaLiRl51+cGgWFRcIQXiV4PeeT14GhgXRXbUWmgiFZIp
kM9ihQpG7v+hgZ2gMQXj2qiBfF9/kq1zwJYWhz7lFFuu16fAeKs2ZS+8Me+SI43c/sBRDthRrz9P
QzZ6s+Oq15OshmOLw8QtjdFfr1pCC4My3ZLcUa9aHXaFZps99QcDCz2nvyuwCWz1Flk/HaVildwh
FNPeONa3jlc6Bg7hBLUWKnOXMz9XrurJHg2vqev2Tpk9lIquSo7Xp3XrvVxBOWzh+lLZWW1IZ0pG
A8t3jtcpis6mjsIL79Ltsy5/g/F0TxaBWM/1MbcuLAJnm/qYThD9Qz3ypwsLJFOSU7RaLg6aYKjq
lPcYmcBnN636DS2JHtx6qJ/synFujLx1nBOhLbeJTgK6/opVaHaWLGPhxSU+mEWHNEU2gJDoQij7
PYjVG4t26wxynSXxN7CbMdfBKbJ5sTVozK6JiCeiOh30WkhlR0Oxo65P6o/zbHW0kiUQAVhMqzDX
68X0dTHIPGKnNgjflm11bnUNFcM6cr2sQjlLM8pjOuVnNzXcp6lEaq8WznvdKbVjI3UEF5rBeWMH
0AlCrrxdaNjafpYoas9jfDcQ0Z70tECw2oze635gAmkJjfe4n4QPUdkmR9kGYodfzkAHH1AvBCI6
BA0VIm2ahnMUh+qMQ2X9IAc0fibVOqgoGd2N5WxsrGduFWErhTw4h8WqIppECE8HoSAdaExEe+Dr
o1aYzNQOIWuNMRxnd27aY2lq1tH3TXmEnJQeY9DbZ+p5FVhnszulbVnvUZ7LH6oJm4uw6u0bz7mx
MC4ec3WE930OHW5kC0BZSjy7FM0bSjAFQwXzjXNkY80zlE2ZkDlZKkSX54iPf3dSliRIA+v03knn
d3VSJx9aWmaHEMrBLZPezfEcnfudfIy/Vl8AzUYtGZaAze16/02mD+1d47vyWCPBd0RRLrnxfptT
6SibvguBi762TQRn7sCw1pZz0gie4ikt92gBqkPfAEy9vsec5TRc7zHOLY4QAl9i0VWQpFnxoMVL
bSUD2vEBGkOK8M9sai+j7IdgXyRhhAO7Uq/dVn8ZkrH3ZJJEdyYAzOcorco/S3RHw0p8j7vGeKpH
FzH7DOgmrIkyzViRQM3N+7KE5ab5KMNQiGsPbqLX8OxcAB+DMoDnztlIa8b3y0HuR9sHRtNq+Zzv
KzCJH/R2xES9Cn1572twCkFJZA5SMHMzvB5d1EvcNAdwZfdm97ZSlEhA9aXqOSAGt475nIavUtDG
iFYGwv4sUxNhkUmaRu8NskirE7qXuTyGCh03JCeNzkGCL8gSwDVJ+9H10+QvA1QQDYkuKE+VFbl/
WIJKl6cQSPwzExkqdJxe9bGUHQwyR2vFHxnJTXp0USLoOCdLFNwiLW4/AVau3uqTNI5DJRbxOiO1
nstclR9dXCJe2o5oDpE//0DtBxp3bozwcFvbbBcaSdh8QzYoSgFl+76+pxXEQdCQY5zKwETJ5vq6
2Dp0SIF0Uj7iTFb95RabiRhUV4FUpqxa3yW5/WeVggY1Owx/MJXOdz2t6Btj/hDRX6/FpeahKHEL
4tvVEZLBDKpKw4fYPkcdePl+XCD9joCM0g2G8WdClgTjW5h0nbUxjZ9D08SFDAAM8pvFDO0JUyC7
BJYF4+d5HutkJ5RqPqIf5iLTCkJ553MbfKm0Rr0fy8j61plTfcsiYGv3Et1wWCjCD3tdTJNxrjWO
xdTpC2PRrPHqhWQ4IfAT3nIh3PpKy3kkCKaoma0nTFYIzYi+XeS+OAixYW5OoKrRSpMOcPZWe5xn
Ftv1lfFrx9oW5DmmMigYchut30+EvFdX9rrXuLjVm24rH/QsFHdl4CKboLpXbZblgFad6uhOgXGo
zcndgyuX95OjAWSNkFNxM5Of1oF6f/3htiZEkkEs6IilmLI6zWanGYU+oQ3jB1nhTUmd7ina2/ui
bRcaSTI89rG6ERFtFBIFITQFGouZ4WRbBZxDZ4kR/orh5WZCJ7yxivG5n6MP42gmf2ZpzAcpzTh5
L50AAqCVjcH7PnbGD9OUIQNZwRwHRxg0Dw496lsPt3F10cF3+UySYoNprGoN0uH0ybOR0pam1BGb
309N2Vn70dGjo9vIWxZRG/Mv8GAXCD/AWlHrtcFmR48MGpWXN1idpGqsEBgFR2r7oY0kg0JnN2cr
XP/oGxuO4FApk9VIuq9W13M9o4sCyg25rgptFEuAKZ6R2Di3HWyx60Nt1Gb51BQyQD0RdAONuDwX
lUJ1FPyl4QF9QUVtCsqD73BZqAEhU1MTPpx4UJbuMJO+Zc7DOOj5Uaum+BNOfuONlbeRQP5I3cje
LCBU7uqQjpvBraECEXLl4FcRHUOlPQvn+zLK4dHpQ/7QO3GFqzvCYGhJ3iqbbp0EtM0VAYoJ4OGX
yRhULEUbUjc1a1t9y4wuejtbs3xo/CE5IQBuvklaJJ5DbKfeO07SvYUAQb+oLZmq0Mazp0UdSUY2
eUuD6O/1T7W18h2yTT7UglpYL8V5RPUrLqhuaVllnEo9frLq8SRATt+nATfF9dF+bKTV3QXyzWCr
USnn1lwtQjerTShMFEzGBm0oGnJil5RzdYrgWOzryIQkmBdAaKz2AyKoJ9FY/Y2GxvK1f3kCWipA
mXgSSqeXS1NAfQ0smgResGzuaEjFLlpwvddfdGPNmVw0nP0S+Bc3weUotkp7owFS7snUNt4UEwTt
MkBCDC/o8SiRB4Ir2dfnHBYNCk9DeiNe3RreMOmxE4CIBYRyOTy9oDDtJ2Ta555qmz+PM5J3BdUa
P0uOFtQvr9C74FjWoX000rm5MfzWkjd5e/IwkwYd2cfl+GGK23gEt9CL/NnepWCUkWboXW9CCenY
9s50txTiqTOOzgFhufRILSnddz6JZDzYSC6WaeLhGvPilEN54+E2Dl8SBkEXhNq1ruRqCUYuPKwi
MIU3qbL3wlkYr2tu8bPZ0DlKTHR5J3RCbpxBW4MuERvoI5cLcF2TRIINtNMiwRGgiVnXybPZ5fMx
grN2l3azepjaG8t85QD0o6xrEt0qOGKEPkCFLj8BpNoQWUBGdFFJBZ2Xx0ehjwVlrLp6DFVoLh1E
NO1MqM0zGoZ4b7nju8StP0NZHZB5LesbE79x1NA1WuqJjkMvcV0TwSLH7oqqRGd/jOq3mrK7k9aX
75uytk8iw+Ls+hZcXnC90emictWRBS856eUEJAHlLTPNIX8aMjvEpSQj6gi5kO75ByENvDn4Xrz+
+5f+DPfc+ro24FadUqEiRVzFU2XcyrStKtMbIZbt9WkeoFjUBVpg2qtER1amSsv+xoraPErBAVP4
IR9V/O3y/VDSUmgqpKZHV7p9QNuYLkzYItY+Gog09aiAFkMj93AwKX1nc3suQ1Qnr8/x5ka3LSJJ
BK35Y93yQss9qhNoop6ZmD6qrQlSIR1oB2xBynsHQXuC7Ar9PyqzEeoWMeLgwNZ2QYuYoz3lGCPE
EI8GE98KTfHc1x9v87tI3XFc1hwn0Wqrx3mFjFHHFM3lUB3bWS7yEIna6TiKNKEmjtnsfvwXQ4LP
WtA4dI3Usgl+KnHGRgSR1ho5+OewfcYDMyWqq8HTBE7hMYWQHNvBvXXgbm2tBfIBKIEiIGfb5aht
OpNKZaHpWRAeDuh1fI2QdPJcGWkPVjy6tw4Xi9+33lt0uZG3IJSnI7yKl02pGhCV4sdbOmcjofBg
w50+YgNUnnyz/B7ZkHSSIAtelUnRnP2MM6jsnfwpHyWQVh89oCq/5Su9tePZfmAUaDKRea8+tyxR
hCD9trwZKOQMd/kEIg92mTJv2XduLSzCSaCrihq9+6N58tNXDtwmiiIQgF6lBepRWfCXYWkpvAlH
mnet1B8CE2mJ319aIJMwaVkQXzScLj9yDLg4CqzW8jSkMg/TGJzmtk6OPB0uKE7xDuDTu+sjbk0o
aDpFC1SRt60BmKPRp3Fex4ALAgX5r7IMePZVsMOZ5ZaX8QaSDTgwAGQgyLRaAFtevl1khoE06sGk
cKabnxZF1Tupuw9dHHR7t4TMNGRw09H0cU61SsV+pDr9mOeTfnRk17LK0xl0tVaeS+LoA3pvKVBi
it8TuqfXZ2UruCJ+BdjvAo2kd3r5pOSgQZI0rek52qR26K9/zjsDqZm6RrS2T5L7Du7xzihC9LsR
u7ox+kYPhS4GWQyKNcv1vloFCzkeKYbAIn6d+iNCK0AuGr1/GbumPHE36U8Q/d/Zzjidr7/21mJw
CV1YghSduFMvXzscKKvJxVoT5hrlCt0JHtSoIUpfGu2/GcrBSgfEni6hjFwOhfBngLcXKx3tgRrx
avQT0lBMB6fKbjXbfuDM10cZ9UpWHsUoOuGrsUL8VAwxUrgszLh5NsoOoeuomQ+uZnwJnbx6GkM3
vq/G6isdO9TbbTkhYOWOp3QWoBU7fLYhMboNJiEiN0ld/BGNZcRlbaoHoI7S4SHgWjwFdqbvitCH
qqpV1uH6t9k6j1xgf6S3HEpA4i4nbKq1dA7i3lp6+OMxrJE3NXOruq9UVS9SCj1RQW3cCLC2IhCg
rw5VBYp4ywlxOaoJCy/JGyR7iqpDlY2TC9MSQCijKiKvbvXJM1PrQ5fZAe5ubYrgQmHc2A1bbWpO
J9B/Di1qwqDVZpRW13e6z5vD+EjOYF1MiMKFg4rcAKWpQYcaqp32aAuBP4SROJAqkLxAHdY8Xv8E
G9vj5wdZl5BCGnt+olizpTY0AKCy8lXpqI8RoiE37BK35126TDg9P157tROpZrs4bQrLM4IebHEL
9KCU419JPjhHOylQvUPzea9nEyUHG4XV0XXFjR26VeFZahp0e2w6MMZ6ixbZRESXGBa6l8N0V/Ww
rwfRSi/n9t/JHvMAkzjoMFADRSbRrPclNnB45AhsMrLJujH5yyZdbWKQJWi4WlwflrRWh6Ib4jxQ
BzwNIlr53WxwNmHEoD0BT9d2OJNkN8bb+tic/EufC7IBwJ3LlV9Fo173AN69lB7HzhFaco5Dlyuy
Nm/16TeHooe3tPKE5awLNE2A88YAtdqrdczKChly7Eoo12Ol3fqoG1HdD9bh/xpqFUVCk51oPrGE
48LFp0c4+kE0w61q/FZmai3Fn4V+yPpdw8eU46vGGQjTpnxqP9vUnPYAhpJdA8j+3PQJJyTiBWc9
MLHDMacRBhRl4KgDv9m0aXhyOlw3rm/ezWOEWg1EOlrpYAtXyVSImGU1Lpcbxk6oMC/YwNAsqVCI
usIIIau/Rj42Q+2cz0/IhiKZjwj0KR5acbj+JFsrmVI79A6gCmQtqzMVZSKp6oKVHMblQMOvip/M
DhOQkKud6yORt0J5sbF1QKwaXLNLGXDdtS1N6ctqhK5U6q+RyBt2Mh8/BdogT92EcETRZhg2QGR2
cOOMq6ehDl00FhtUt/Bhe/UvXp56OCAxPsIvd3EZFTKdi4YFOHfR3vXt+dSkFRagDVbzMkQU7MZ3
39pcVMdoSFAN5A5Y7WNt6gtMG3pE4MwguM/wjlp0FOu9iqpbt+WPYHl9RgmwVBaMY8oR65qYsmZM
UgyUuAOKvwgmwnTHgxJB6lTWO3yUGg/HGrS6ktb1CpSwUXfIDFTBfO1Ya3rlUccOUEky1L1sy/Kc
51X26FhQCJ3Umo5JlaOhQ5l711sivxtChNtFMJj7yUqLUyWzcJ+PpnMMkfZ7lUJGPIZRLgClqFv1
tY0AlQx0IVcvfVHYypdn44zCetxZs+llCJl4ggqzh0ydfaqoLXll2lJdTsIJub65vZEgbe0dYmKY
pg69B0LVy5EhJbkOjiqYvzuqOXVl0bwObA25DxH7ZAm6fmO5br0pSE2lm3TSTAi4l+OZpT5LlPWI
f/Ju3LV9bR5qLXwEBdOeG2tInrsaI9HCmOrn398nPw+8OqgRwlKRsCoOiUZNexGNqDAgl4tCAC7z
RWTad9fHW4Ko9dJdymj8V1G7XKe7KMPSHdNBWgD8Tf5yZO7cxxORpTNPKAshcvKUsZr2UaWC44Ad
0o1dupUbgoWjZC/dBey8vt61utayhAjem+PORX6miD76hMP3ReqO5zBHzaNtRHuXjZZ/HKwWtXW4
Ep99S1a7JnODoy77jip/o/aFqyMfhozTXcDNgj9tkt+Yqw2curAWOi3pC7V/koLLVREbMct/qgRV
CBGjGZ9/M8eK3EXJ5lQtyPNSOcPOn+IMHNoojk5LCwIatf7YCLveDROuDUNVms96YDeHntD37fWv
uXnZKeIkOhOgxcjtL5/QaLTKUIzq5ZWGetOIv8qhyMQ3BFOwrqnL2QPw4fyRBglaJRrFYELA9JXu
h/WNy25rXcHsRHxREQn8Qj6WSWu0o4QCZhlk0i3wQJwuEuvszD5aLZ1tn7re+ji3un6MJip3N9bV
1un/0/BrhHkWSnQZXYBzI76w730KBzBYqNvtCPneX5/zLZDekrETY0AQ4d9fbdmoj3VXhgVgrATF
2EFM2aEbdJjVmLadO2gqL4GDRZooZ5Tyq3g6BXoenktnTrCP8uULYf23TMRvWb/WPfhMCQ1itB6s
IawfaQJNn7UUX+QKbWrcEs1mJ4akfQy72fjYoUvjzXqP9VWBI5WUSXEa3R6QDg65jz6t0SOKCA6m
cBkuqPSh72UnqiPSad1BGHgGXp8JsRVw8P5USNmxS4/qcvUxDVaO0LDhcWV1b5CPjTwocwhQD4G/
h/dhPiKMqu5FNlVPuHiVRycsh4d5UbBFEHR+VeD9jJE2uEWzUsrrym7+gICteIXhS34ybXzM8CKY
viPZKA6yV7c6K1urBo4H5g9EKoh7LD//qfZHZQjJfuSivdbn0acsrE9AlxO0ylR944LZSOtJ6Tl2
4bss0PnVUBLLGqfraaNNGQJtBuiQnRZ32XNZosKF/2Xu4Wt1yyN88/04HIDnLtAEsdyyP73fqC92
sh1tGqnS7mj2i3XtoD4boMNuJLJbI9ECXr6pZcGzWI1koMDu6xoj1fXQnnXbuvfdXrxOlHkrMtgc
ieiWuiJNGjCDl+8E4aKCi8uZjCh0eRZZXhzm3sDTEtGhG+t7cyjbXBRmqJvq65rpXFE8AzfHN7MK
0HZ2lR7xyI08ROKqG7H7xvIgdqXJSsdJEvis4p0Maee69mm+1E3QntsAhVGJ8Q761miZqoSOKkr9
t3pdG+8nUeCg5sLmB8y9JJE/LQ8XnWYsdFzhYbThHsoAQwwgD9g3pThS3zgqNhJS5EZo4QFYQQ5n
3cPEZwXpbuyDPZQ889Nkg6FEsLhBRVO3n7QIvbsRzvdR0+rhUxzm1S5EjNZDfjXxIKE0Jy0tKMm6
AehFJDc8BpDHudKcR9UH+kshYgES2iy+l6KlYJD6mODi8HeKmvLT9TfZCgq4aGlE0f+kX7Au2Ril
iP6GWUAqKu4iSAy7UkMNvk7r4L73S2LkxYhU4SVxrJJpOtmjnjziqoCcaQkhSB8w+qoznDCaPsft
AYmrD9cfceO7LjA8sk5JLxFKy+V3dfooHvSCddth6HYfhmm8tyif3CUhiuvXh9r4rBdDLTfET0uI
gp2x8HYBrOM5dkD+u77HXdy/cbpsBBesGzrOi1qFVOuUPh2ySLYUTAE9SJjXKulPTYXBewPZ7BDZ
wn9DVBu/YG9anoHfZjc259Z8LqVYA9Ec7oQ1zkTvJtb1hNDBWNco0hUR+nFW+1Ub6uZ0fTo3RyI4
J9Wi+wXD/XI6jdYERbJAeMIiKN4WphpOdYc9TGWaw99f7rekwF6V3/O3bf39e/v0uVwrgi2/6WtR
TjWKym3znz9+TA99kdS6+B+HHMn56U33vZ5evjdd2v7nf/272778k/+vP/xHpOvdVCLShVtx3i6/
LYiK/GeNLg6On+bzf3J2Zs1xIl2Y/kV8wZrAbe1VUmm1bKtvCMtLQrKT7L9+Hqp6otvqCCtmbhzd
thYoksxzzrv9x9zrWPwoi586+faf77n6eMHf/B99LHQWbI98FweZ/+vjFXr/Ay9Ao+2w0YP+LxKp
v328vP8xuVkMxpZzlDdqIeD87eNlWOb/wLk4zSGk0jzSqf6/GHnRffF4/2nOGBXZlFH8oAD+8WJ6
8a6az5kcFh6F39lVDoUcBPIQCe6mnhpSi0ohYwwzNXSOla6oJ1Zd0jktaWeD7WLl7tJiTDYip5Md
9cAsSVtO+LiPgcSaCM/LbCW0cOa1ASmTYBzoCPNOxm70hrWHhqZua/mmoo4g+0FrQhdSwsjcFf7o
Te0fAwe/QKCUdk4N468uLM3qzcd+FmND0Bh7hUUegW7BFMBfHskejp+ziwHnBOSQ85sDqub1cv8z
gXKQ1T8t92GuDJHS7hFwaBTBswwi9TnqMd9+qwa/KOdz36YW6aRjmc2f4yHTxrOCSC/2i97nscOO
PVLsOZ7N11CrY2KMfgZW2opkZHOJP1MmTFQjtQpCH2ycMdKzlfO7nj2nw6cswbez2Zi1uXxLmhBl
e9NkYUHwEJb/lthHRuzar3D+BvIPW83fUAEo9yZ168nbuGljp+fG5tu/Di2aupum9KX7zP4TvhKQ
G6Vks1Z90qyAuD1S6n3S5WJSjNOh++nkjIXObYJ+vVg7VZtFR7p17AfJsE2IMyNgRW7d1ErHRyen
4nmL67Ys753JTatzNGRWSorEHFlfusaTX2pAa+MB2xDypdp4cPSuUiMhlfiUmry2dpHHBEqY3k2N
JZe6Eb5cxDxDz6ea51M23BvzrNTPsBxM9zyTD6D3TL8xXkw1H90rneVgPA94ydVvBWB2SmZ8VoT7
oeRJ3gz+jGZ/6DjadrmDauS5V1H9OZYoeo9Z71gNPokEYO3iFP9wEsVL1FNfUQ2l45q2ovLuPBP1
6E/SHXnWhaT+/uGYjXZoeVxXfeNzjudHHYv28mAJcWzWOC36oFGBTgkFIAEw06+NKzsaJkVqBGaZ
qUtO+ops3Kq8z1U1kzOViTA+FHYUKhp2zo29hMlCl0LAMgvU4i3HOTZI+cSrCAEHgePELTzAOuDD
6wt8E+D/8S6s2tEP7yfkosVNKkNSmih2xG1iQnv6YvYuhryw97MQv2rhFOQrMQNcDYEy2qMg1qU7
4jLK3UJT5ff1PO32qcLAmPwl3fTWhnDz8EsepWW3R9YR7qzKCeKzWQ6lvffRhleH2Bt6i2iVOHf3
FjwYvbMvfyZJlc+flUcC4g+CmKq7kX40PV8vutAzy7ej1k3Pfjzy39lI+PjnoLNjH31FOj24ojKq
xwgVXH5jCnI7N2M0JmrdC8InDgWqWOyNLytS2h1E2zkizuW1bFI1Pk5FhkNuZyepcSj8YSJ6U02D
8RduwskPMpJQQGemdNVTIbOIOVoHmcUiEKmYCu+GBCx+BL/K9o5T3VcJgLQRUwBWDsKQyiGlB5fV
dMSFxZ5Srmpysn1gpdLcKgI1hLcalOHLYykSNX++3iluqfn42LmpU79VjlzWv7Bak4i71tzmUmnz
rx4XAvvWMgAX9yWhvOkZN27uPUpNnowqW4OOkNQ9Zx9KLML2weS25tex7fULWfYK5NgU+qag9klv
gKVIqfPLgp0oQLrWHRPZOYzSnLYcTxqVe/iplA0ZJ77dmy3uOE7/SNiRdhlqCRJaW1r58dHCBpVP
h1LKHXZdGgYl43nDFvuZSAS9M6LZ4g1MKlZRZ6RVxIvf41sShVa5Up0xdw/J0P3Acr2Mn5K6VPOp
6027XzcYj+tD6JEfiaaldvaDbU3Dys54Ic9WOBv104Q3a/ytm53Y2qO5khG/07a+yaTKyLyKU7wI
HjPFXR2LsWQtGyPxUs/uEE68PHnOdZ+KhNDMk7CruOBnD2XYkCkmLQKoPOBLNmJrqg3y/pQ3il0a
xwWaAR/zZfhDBlbGGIa7nZQP2FZ2/a1H2DjUOzywEn6x44w9zu7kMuWkvQsoXy5Jnd4tBsOO2Cdd
xvPpDTE2WzHa3riF+o9xVZNMomZrSh12gcRv+VNm5EDp1eRMdr3XWlrGliUpQgL9tH7J3cQ1Vm5b
FdA5ly+vp8HVu+tbNjWEdhIXQTrKczLOrbi5vnctG+BEtJGV4H8/EfLzWFQ1zvPQPdr5RdW2xuIr
q1rie5DnmI9dRjz9Bopd7dyWOuHnsYO0S7ITYQW462zIguMtlUEdElzTmWMfPIZdKLtXaiY/v5+L
jH82ccoo761MEK+xrqgao0OMiwdhXKNf83yuL3+fVj1HX3n5ifVcsTCv/61bcryeJ051jtQUkspq
ThY37aQUKV4cU9jG5+t2lV0OviwM0vnz9TWRfcQRPArtDdMOg5jlhR5TFZD8nmm/bgmUl/2Qdx8g
Au9HncxcIGDTcMHSoaSA4/57bWzzsGzibLJ92rVFvbbnPtqVMZL2+0IlRCSVwRDoU9CRJk3FtDy4
sBf2Q+6FffRklS7Jc/8qLh+uddm/qaIXvPafcg3NFvpUGhLefpu5B+LF36/Ij7qYqPO43k+NT5QM
BpY8zNTV82M9LclXUT3XGjOPRN6S1et6+/Ly7jpu1md7l+4xlAQB59kuIzqFoKy2hSevGth/G2zv
HSbhKjG2Y9Ba/nEs2upYTsokKLyy6mQtg9ExD5U7inpFyIFvrFLsfZq9bqN418iMbI0/3+67BwDc
hWcnaC8Am0/BSzf/++12FcYWPWwFciRFkTyRIKNGKlRL6hfEUV6965UdDS92UHpwmKKeUJY000n7
ScELru+bVkzjB834uwkk12RxUfC3aEKBGf9jftsbQd9NrVB7XKVJXagMN4/Yj7SxKK7S5tEvM/yd
zHkcf4p0gQ3XY0U21q5k17O/Sp/D4Veo0zY/mzNppBupSdA9T75O/V2X1MO0LjGRptSuM03+hkTw
dIZGGTXbgcmwJ9i7wmWj+uCjXtbyPyuL2+LD9gVedMwkPfxv3jUCbUP9Y5hmuQ/x2cip2IzqVXuS
ba4OKl7/tq8qfSr9NLG/ot+k5FE0sDj+o5/NbzpG/veKjJ2JFBdA6P00KrtedZcq5IMr/b01v1wp
WjBkEcC8DkSWd4uiiVmFEUHbJEXMOdFrMRHsJEqxH7waYUeaT6KEbjelNeNxpYnJybYG+Rv6kWgm
qKNV71o3GkopMc2gJw4gsSBTMs3sctcq6q576jAqX9WN9RIs49n125/vgIv97cPGiQKWCW8vEyMM
FEA6302xi1kiAU797CbWhIjtY3Oo0pdMuqN6cn2zIRgXtoFcp1UeorjAFUjsmakwVVvNIByfE7NZ
kODATZNtluuersYqrWKdEraUYa6UQmda9xxdfr+aCVFrtpUKvXLVDFZ8nqeoExvZuG33VqHCCL8i
m80H6um2XOVhlSUnTqX52S2pjlTv/6hKt9nhh3yXOGG+ncISuTtpWSNpv17PcdZSwUGbUi1YkLcu
Wu/OKssv2QyOMAlSnFFHgtnuwHMfOKHhd6X2SgcY+Ad1e5fVxmNHNJ+TTkRO2dWqbScPJW5I1KgK
YC94VE8h9KtKkIk1R1N6wl5tN8zdGNCNJkV7UKYFEM4s9SmK/GK/6IhPEUUTObwj6Zo2XqMYyfWP
fese57wH+xZ/iWr4rMt8JFZzBF2T1pPl9mcD1ubKs+eWLpFwZo0QZ23CmV1MDfRPz/I7az9IxFRA
MLN8YOTXt99Nn8CSu1jEgV5fWyFLBgGmolV91yzhR5AyDsWYkQnrP6CcBjs0zi6p1dIMDEAJo95X
1fSGf/6NGC3yrMLgJ6Trb7oQzWOts3HvwZPfYEzjrrwuJM/c6dB7TYp0ingg771vX8x6GGETmbgs
pA9xjz5iTh6yuPzhTAG+8rVPGlnmfGrI0amXOGIxxDfENJyCoX4wolCfRNadbGvU67FX32On3o8A
tC383Z0TNuDDmnwTX94lhuuvsPN8kOP0lzDE8zgn+qby+3JfyjlY0+Q6n9NO/wyGlCgaN9hOsui3
duZ9DkL9y9SZJsWv+yFl82I7XbfuHAMy0jj8sqP5UcDDWkVZ8OjM+SntQsgNZfRcJTSaxvTVxymQ
xKaOuJV0PmGYz2yurvt2a5DMke11T0W8HmqLsGUBFZOkeFP5N1hU/GAT7m/pbfpVoJTL6YhRUTcT
6KbOcVWShalxMPZbYu1z7Hr22ve/Kdf6SYLKY506z14afZ0GPiUimaPS3AI3bQe76Hdj7q1NY1Sw
i9OOEmBw6+SNtBE7YZE3JdQB7cwLbFuSdzhg3BStoyxpo9uyRpd/Gktv8u8zZvAUYlOb3Loh4SN3
HIbeiPTJsg4OyumJzStVP6rWNnA8l16bEJPhFQNaeE7vv3yVYwktCb5YB1Erog+OhXenHQUHhx0S
64Xgg/wZnuTvJzALHFJri+wsTXrfPSg8zMSpHLJmOBduNcWHGqaVAEoSJSdUaJJ39zZjNST3xpDY
9mEYsHPYlensuWstxth/gn/efdUTSaErtzcc4iVcBHv760HXIyhXLxblNZG5YSWGO1mS6nP8YANe
8NJ/DrvlrqBdMPpBPc40iJ3497sym6Rp/UAOwJYzvdCsvGDAnCFSJqllmapfh9ig/UmmZIyfepWh
Z/Ykqvlv8MSVHBHm44sar+0Fejjk+AqI1czMPb9pfTQ8Z4L/ONhRxTs/J3zcOkbzPfrZ2ylpqLYD
FXPgx5VZhE/9kFoEhc7z3Jwjo7Pkl0rrUmP6bPbD3nMNCus/3/t7/ifQKeAjB3xI8YLx1HsEtZ0D
/BR7Y9wRisWIIV1iF0/zQKLdwfVapP6dpEXYRUz53YPlp3TNg+7BLKEZ+O5H7Iz/PAnkXO7iqgOC
h1HUewmQ3+mwlhUZacHUmeVnVCpL/m/mkiVreox2dmRIK9LScmX0a51w7H8AE/1+AXDkUL5ASEeL
wnqATfCumsC1A6+DLC5OLunGKMtRRi33rRr0AontJPnaibOCaKymFv0T6Xs83z8/kXfv2HIJjIDh
MCzGzHwE7jvwpFGWCQW7JAxcNT7WOsZEEnGl5ml8QQxGdZnBQ+mfCjclk3hVVzXhLgmnmXuIZ+jn
PxL4yJ+1Uj6BINTpwVc40wNUETVYTCtwzrGGaVWHyWzu00E3+oyuhci2wfX52fVlVgFjJCbo7M83
tuCi/7xly30tIgdADMTxdFD/qXLo9YUzLsMH16GI9ZK2908iHxpx0o0whpeoD1v7A9R7Cbn47bci
bxBoQZAW+S5UzPefpjPELsGTkXtyVE8BB5Wqzd8mn4DNUwJjrtmHBIDG5HCrJnmkzrq0xgFvu3MZ
wV7HvYio6eZMQN/5tnLL9kGRJSSfYsPR8qZsQRU/yYCstWY1lnm37SIxdbu+LHT16o5W7b+UuZr7
r72fkpdLeWfIW0YNfrYd/AFnT78fx49SDt4X8Iusg+1sYVWDECBg+n1PY29hE0c+egonxWrxW5uV
OtuYV77gnfBhEfuuN2MPFQsVBdGDYD8hJeMd17T1K50yq6LFnEjo/DoZ0MrVquEAblaBGfccglFd
vc52GYhV4Hp5S6jvckjg6WQap1lOVvlhF/M7nMFFLXA2uzsaJ38JR3m3sSv4WlCemmTRbrEFZ/DM
26PK0bftYoTq6Rn6GY8a0/VWfo8KHOBWNUGG9S8QHD3f2ozhGdb8+TV4T1nmooCAcIGj10NPihvK
70+mNaZEWVaa7JuUTKzvnZEVzY86HpahWh5mci8bxjtruLS2+RA5va8OeNM4xW1eZKa715WN2C10
Oy68SUsalA+ub3lS/7ynlw+NsAEcOYGHFlOYd1ug1VsAxKNM92YOQP+JtNxZM0cvC4WsUnoVQR2h
sPUnb3I8NJkSwwH/sQZRnCCTj373EbPq3QfGwoKNADmewT4HFCyZd0VHljdANMzNKQKdMcrX4Yj7
zEPmyOqxDHoiCwYlB/8kq/JbbAeEg2aZsnuKfqyN3oa+oiJcpyFIyB58BAjnz5/XxWjun89rubxF
q8qJgXQW2e77IQwuFNmQgtafnDxxtnnQmsVNMNg+DhWG1s2OlDi2u9b2Z73STjfcNcz4/RUUKxJ8
JyhT4a10JWnbeVJX4zG1mJ8cdYHomRDrLnLE1m2ioTiHRYVJ4CojRlPs/SGZ59vZxi5/R9x95n+a
0qiLtn++t/9snlAz8En0eUkWgcJ7ONBBZpQo3yHamDE154sgRu4wVkMUEBvfBca9kCV/k80oMbcl
A/fuA9z9v+UJWiCbjBZ8o5ZQmvcvS5K6GHykDJlLCO72HSqWeDi2Q5cxGx0mYknR0SCau84ka74E
+XfpRi0K/Cz//3l3qQ5wlQClBR/nwf/+7jYlgJ1dWmqPQzmV4iSbuNoRmOOcae2bfm0CjuiKxieL
fBKQ2QLqNzF7PP86sriqDl5Nd7wOMJHZggf++YG9c67jkIUpjeeMj6vnQg15z24lii12PWRjx65g
WPltMLyoejXsnjIdSXNcHAAkjWOOfSlrL57NYKfbRONfqAfv2Md52ZLSOJEMylA235ud3W/qomQF
lA76q7MRFdZHTcXy+v77/QEK9yAdETxiUs9hLfX7Z+qL3M6KMoWkaU/MhK8DJyXCuoPnGpv4HJoF
QtispSzMZ+IhE2BN/UFxAtj+n8tgoSF/5wqshUb27qxIfbemPMFa3FMTSKUlZIhX74TzPlPPgmKv
KTMONl0U5mStrJpN8DReaqaKWbx70E6m7XuFPQYpdPFlilclPcdt1AZLz5OY/EmO48zMrqAh5IcE
qHH4F9j3yRkedByyZy1fq6yJmm4MO1ZPYXaihq4HLxNUNqKo63AeiKG5VbyRTaj4DUUqhXnknSiY
YcHXWgVl3VYPTmgI+5kl4xt7Fdtp+b0ui+GBD6GzH6LJbKLt9TplNfJbMViT44sFAhDttINl0jOA
jafXDtz0L6MroKV3HOHlTW4nbvcyjSRvbq+3IDUoyYtlRoX6ZaZuu5z8ws29E1w9CNWdY6bRVqRS
ew+NOxrZt2ywkm6tuljHZ0NDVtKXLkN6zKqeKhGTJTv2wo0egBpwkkka7U5r7OuRbpjE06dnYrdG
Y+0RLx6YDAlyXe5bgTDh787TLtPGvq86qo+t6qOZMi/FaBJMNBrNB5aV3YBfq44QYUI3xhcpkxnQ
aGhKAKlr12aNRuh9lfEycDXCujeh8rJubpnpq3FPNHk/gSglzsTNJl7C9117hcXZ3z0YhTS87SDy
VHylxEUB4tiC6lb5Uiq4DwE/Oyxq+hrIqFxkEKWYGhiXCjjoJHVRa3rJtAMiMsnusySz5WJYQv4a
g+b//vq910m305fUdgxbWH/UZjy+rPVYKNdHiQKX1uA6DR/9keUSQoluvoYl59kut9pamFsnkm15
TLPIqg5Yz3NBuUFS5s4Kkkr9GvDhM/ZpMMf21tIiV79aidKKtcndbzo35CvrWsrFBQq0NKv2JsOP
JzLcMXL3XVi551hmRcRkzSakdA5z198njMvSGwayRXeiuuz088LhnD4FoyjGVxJgU28NUsUILMcB
EE9QFTnPUaZH45jBGjkWug4fRyU9Ma6uD1qOgGM7IwB8wyyR9VeuwsLq9W3T+KTsOMpvnM8OtpXk
WPDAuvgchxzIx7TtwxCAtppq9UvUSeR9xQfQHo7p3IviDD+wawFXGdDyRYXivU/qrvfvZZxE6bYg
W5Q5gV+F7dYuvMw+sAII/IyIdK/3AO6GSlZJEU57fJCKdNuMOJYc8g4A/5nEWz5e4fd84MLQg98s
sixYDkiXWETm5V3MWGoAGbFepv0xtXf/NHNNpIKSS1chrgtI6262cTwUbN5g9u2XIkC1uyGqULUf
qdsuA4Hft+tFNAFfE8ldKJz3lGUZesQfD65znDMVvgXEwVLgK789lE7rwxenKV85oudPXXu1eSzo
br4qp2gyhrJF3+0iaQ7WHi5KskD+zIlLyfJ6KYC4xs1Yj/B/FgQ/P00O781TYbRR+mRoKyU7mI4t
25MrOvX3+OBm9QZcmPwKkgTC725dtP7eoViMX+dYVgkRvKMBwbEc2n7GOCj31EYUwp02Zhda0dpI
MybC9HSjcND4Ejx/F8cJjkFVVAfpU1bYeKlJlnNxrDCknm6z0R7FqZoigjmX8cFKNjKpcc/UvbUG
LBd3WaMqsf/zmX7xVv3tEw+XaBIMwRd+GIOJdwOBwJ5VOgFIHq8fLm9gba/qKfo+dny2qxZ2y1ud
Zgmh1AYDgyqP5VPkQAtakeI9W2sZAenBY6iMPaSuwVpiaDnXy+Uv2iQu3QcM1kj4aouQEFKRY6bE
E46LVcPEVd06Y0yEbznlTnLSrp95ybpL2s5a50M/lGdJevXwpAy3fyJFxGnpZk3sflih7TPRc+g+
cw+byLVPv8Cowe0e+6gOv7WpNpOj3U/ebmzMwkGZQIe6Mjqe8CaNy4bIV3PAD5u3Nv8kiphhNR3t
3KyaqcsHYgo8BIQR28eJkj9aM9qisnJnkTRrPKqibsN01C0ZgaT9W5CF3dFvquYD9O934IZqC5Uj
8jT4kijl/ztcyCXYCaWBdyxHY3xNzBm9aSgtIAIyahUZ3BwCJJYnY6u//XlRXPRn/14UaAZCpNYw
AxdGf/i+NEfA6uT5mDungdN42EzhAHwQxpLTKmzGgdi/Djj60Dk+6coUpy0lamRX36pKsDVwRbAn
kLADpDutXVkLo82tP7sUHsGO3BtjhfMpHeZ4aV7ywZtCGixUtDz7xqgfymXKxMS2Yk9EMWKON2Hc
WdMXxehyoNvyPUD5KlWif7YDI/kUkWbrYLwQUwTD++InK4zJcTqx6irZQz+T+W1qtiklO4b70HGY
TAEkJm7GrRR+AznFH+HgPIKLOs4T2efNj1jD0VgbTWFm9wb43rPdTeFrLTqr3eg+Gk4TRMs7KyyK
8pflRhV20rzr3/vAILc3r2c+h/jCQRPwUya8PqDA7+ERkfyT4jtEeVab+aEcvHD6K2Co/vXPj5AW
6l3JSY0OSOctMxqPuvN9ydk6daVnJFI8Q6PSr36eM55gEsaFXSfR6QWKb9NmLr5TtlVyZ3WU4/eq
1JAv5MTsa++7IHtHD2Dvl5H20gMVC6N5C/pdTg8JBpxBvzKrClylsjP9JVP56MGhEY7auUlahrdI
4QsfTys/LFZG7mlMcjsX5OzapZSG8oatGriPFcNwN7oPq9GRz7oLTXkb0f8Rle4jj1lTqOry0I9l
EcCdX9qjKwsSfiTzFrbxpnqbayefTtKT88F0It76KCsBt92MLIJt483KvTMzxB2wDZS1EHtIWo03
pLLw05K+thIgO4agn9qC/vdzV8QOoxCIKvd+iS8e6dttmG7KgPIOtYRklQ3SJ7c9j5L8B8sLwZ93
4Vgx0hglSTP4jq/JLnfqlQHK6+pV03Ri24aAJ8dUWfM3VpPiAuBRQLgMRJNveltBgvLnERJdAkkR
2kXk8MSkHvjvK5eM/DZ+t26i+pdyhsy7E/0ojn5kpHKTVTp+9Bu3K/bXVh5xAYUrFybncgVhbcCg
ca6XJwuBKoLeaGpU7P04FNgwNMCnqrE2Fu7KzBNlHa1jAFG9Y/gojsbc2GofxF5sbl2L2OnbaKrh
oX20cN+t20VnHyzZIjD8SSh67xbGMEJ0fT5Pu+tAAKTEdvaFjprkqQNlIUs+gfl29kXcg69xufqm
F1lyrHy264+cwt+3j1wMJkZYRyA/hLUs7N/bRxF5XSVFOGK/WFAG0Wv3tt44OrB3tnasOyPPgBnp
tJzpkADRFE+w27rO/mCs9877BR4C+hzGD4tjFEkXTM5+v44OeZ3IZe3thrwwfpkRfjbb2qvye3uA
UL+ukc+gxOi8uLh33HZoxhUrjpDJVROO2XzTXsgVkalZedcxtH/ZCPyxYo9WKlmYgXp27jpB/tw5
snIcZprJ64rnHOdE/OIsgKTpLpyqunqDKlhUHw0GL97G/z5zlhkXohNOuqXfZMrw7haJIzEkrgkn
lfQMT804hF1EmWvGDxPvNZSzUdreuirgGG6xgmrrO16qNj8wTc1G1OO1c0/cuUc1EVuzuSbUvm63
AhQWLN/KI+9gh9Xi+R45Q3lohvneXUr9k6LOUnuCb+H5FjWJdF9geYd3vVdGxmqgHdd3BFxy0tZD
aPaQGazmi4e0Bbm2oJBJ95mbZS+Tpmg+2QWkkFvH7l/kWMtXVLe6XnHgZPMXwEqKI0iY/nDbini6
cfucMpa4YMo7+j/dbhsr8/tDEc7jsIIJrZ5bhEvhWiR1E2wgh3E7sQnHau/FXKBqG5Fj1Ba03Y7Q
RC4QLqVdABfDrST0yqxXUYX7VSaNeNiRL+mzEcEbE95nGPJzdMdwk8hpS7F4jrFV9MDBqCE5g7vc
tHeINrNNlCZzux0kfNabph67bjfgk1tu7Jxi8FgmYYsFZVmqTWZkylvHbUxd2Bl1q55j26RkGoY+
hgI5GTAIsrpH7VWOQfw9sHN1V0zRlD00IfZEDNqycAbXzLqjSKLs0QpxHFjXTuPSBuO7y1g4s/wf
qWjYsYtJh8MBz/hw3phmy3l+rTWumzLC1CABHVYQooHT/eaYO2Mmz0B7y2lfi7m+FY7XwHVZCM9S
MB+6n0Tm1W/sBth34RHHoRaF1S/HTqWxzTravGPbKOPAwEC099rHApYoQTHs8AZ28YkxinI6ij4b
HgzVKPKIezFjPkYOy4BhfkG6ajRR6p3LMTE2Dk1oDphfTy9tYYDQKEqL6YORU/h+5yLXC48MVKu0
Ux7Y8DJ9/Zd0qW7auIXvWt8MU5P/gFulxufEhuG/AQGuv16b3yCoRb0XF9JPMbSzuLUhm/Tn8UIq
HUzDZY4UZbU6mgT4QUWBeZ1u88uQGM4hu4kTw1//XAQl0yQ+LiO9GavKJCygYPh8bJOwsY9wruvs
xeB7981k2tMdAo61zJX5da68gfeoMjp+VDS0WBqTUlqMaypKHnRTy8Z4pnxxK3TCJFK2yfoqiMD0
ughvAmekU7AdxEs7i482XbWVHOFK9o4HyNrk8zGJZB3svXTKRMdkbIiHjRcl3IRWo4OwAnF7s4qj
iDO2bV3WAO4pJOdECkz+jGuA8zOP8iTcOtigwlfO5rokwRA+9N91gxml0E6vrOqBG403HJUQ2cpL
JexUEn5bA7W9eFVho9lhrhxJUy2zZM5W2M+kZ81qZTXB0N3UNoTpVRdiinkoibX54vduE65YTUy0
nMlM4w3IVz+90Yk0FfzpRsRf8ArNvvYdYeY7wAlqgyYwYmMN/c+sb4QkA12ugkGZ6dZt5y5+ul5n
pCtKitlBOrcfDQO8sMKIdzwko6rRIuiJPaXYWN1YdveimWz9wfj/0sv/s+EvUFAAwQy+BxTHxQvx
3QolBX4YB7QA+yLtc3261kUoxwX4WVmO5RHj/XzchWVBhQc/Mhsfr6VPz+SiWay8SpQ5FDzJJg95
h7aMCEes4e1hPugRz9hN5U8cb2FehumxyEUhEWAWgiWdwvHcy7r1GQ6yUbFOqhRu5Y8SBuRHNs5X
l6t/bnRp5MiUg0zLVAPWPHjH76+ihiXWj0USHctSs/Jmy1LFbV1mSt12I1Fqr2EW5PDQr7SUq4yh
8QDlP49Q4fgHZ2gWdrdTlOV5nGyz+1wXHkuhl3YCO5MEd3qXwqeNqFc0qeN01+X+Ql03MkfzLCt7
ZuubLxRvz9eVOGaDtNy7KwqtLzjfdfBr5ALO9FUSgD8wzHzGj36QuORpZrL/WcWulTwhE3K617LH
0uyU9zj/bM0ZrvKqv/Re2Gaz6Es9oE6QkRxgTIpL8+HBA4fV7czGxM16faj/7keyKl+utpvnyX2w
YD7V33FHMbuzWegOaRjuuHTmF2qoiFKXWsCbklb/lTJ8Lu9dUSb5TUVl0T9FTeMGf6XQndjfZ0by
+2t5f11ExICwuKpiEItwquhYV5hwsg1cX5u6ZykAMy6obewHpX6VIWTJbYCUqvtpBKRAfSJ4pTU2
OYsABVarLOOI/gaLYjS59AzQQ5n1iaHv1PaK/k4R5uSbVOtJna5EH6OnwtsX8UDNZepmmStc0aTr
C3AFca5XzeCL516mFMslDePIbkGF59p3duUbpK6Qxdcerw/L8ZjBJ2scitl8mE3o6qg738vW89Tb
4wEsofMXj5FFjpEKRUOI0CHLpxW0f86sVYnwQb+mCTw2zKKGkBLkSjQbFQb9DwkYXbCzriTiq2ri
Og4Ag0SX4/d9GI8rmIBG8tOpInRZxUx0QL4mFGSINpk/Z1jDm94wJwRfNgq6Pf9upSyobtAw5xby
7xV2zn2fTzL1cbnYho6SLoIaE0O++9b14/DeiYeQqvQiZRINIoKTiVCu3FbU0GKPOi3Vr9g/dkt/
VyCtRX9QiIqXoJvk8n8TAI3YX8/+qVHQ5q/FQ3V5+Mu8ji+6Eo0LSK3uGl9EHRylzBnuM+drGGqT
ORW3xQ5HS8LJVgxPQyJztJHqeMUoGgLXVXvCzr7spIYZA8VB4y7z16Bslf1oBMuyIr5kebkNyMt8
FQJwHkCHnQHPuq1GPiGbHss8jYjMvHPQxG5+42Z+wOjD7CY/PY92xBZRxmCsJGNlkQh6qjnbndcN
Fbs6uXVXW+vYqCK5zoVt1LucXDF/bxEwnR9G2QbGqsVkKTtfl/+VKybC3F80aEllyB82WbnzEy9M
m+3hOWN94kLyD7c6MSb9ONAsZCtfMag/llb7fyg7z924kXVdX1EBzOFvs3Mry5It/SGcpphzMV39
fticgzOWAXtvYMFrYdZY6mao+uqNGdubgFwpv5Uyb5KDKJuelh7DUCV7rBnPfNqJDH2uL8Cq1ZAQ
kg9PqSnj/DZihNqsr2dnVnV5n7ZKf01pB3O/hVHN0j/kyI+egKFd4HJpiVEdoEZHsZniqjAvdcr7
GUymmOlUbdyp33G+7CTC8TqejwpWAsFcN5XelgOEik8rADWEEK6XOkon9ahwcG3gYLUJdshz5l2+
sC97YidMY7++Cy074qHOipT1wXTYa9TSw7ehdt5ytqwGyyLrj9Wbc3VpWMK9brAFnx4MXdWB3+A/
uFv/OcY/WB0XGIDXNuUEBupBhIY6EqdmUWyTVLaRBwU02/yAERUDDeeCEbsRdFz1hQ6tRP/kX9V9
688rrzAWXqDQe6OhpY8ui21ff8xKT58PK1iyHv2K3uJ+5FnP8Xt5VDqSiVBRMst5qBxOSYJEO0gp
5ar4lYY2vUEG447zOzWHL8xzkqLgXsrbGjXC1onjBI+n7qcUWNqLy7ByzB7jV6aS7GBGliOgNRZP
z/JF51ff0/zyWMDZ6mctDuOB401jdDcYeFl1y6wBxMAYR2pI2kz9Z5YIzz/9+85er+f6v1HvshhG
ODiXWCJjzF+4NzTXo+QY452sBl+c14U269L5nxHWrdqKEr5wF+WxUBekaeSnpkWGer1M9cy4lDlR
/Jv+yn9m2pRyWEISCy+5qtaW2BPeMyjBxRFEAgEQZ9YbmEw96fasdOXQsxq7LP48BaWxuCBlaTg3
nt6H/cWmNGp5Ta/Gpt6l3OgnpZT87cSa2RQBNvjLNjqU7iS1OcEwoBeM1udEaICujjcAyU1c/Pxi
amCkz16Bk/S2vi73GBD5EetL3JWD8PDtup1znKqZfdPPWBnPfVWbI5SVwXhab7Ks6SnDlDpb9Krg
p8xi5kso2i3qXYhUFtK4tD31sHr3qPO0slsHsZ/Z7cgx55HOvdjhStjZxJWoKkbgQ1KJsa426/Lm
2TQ7E8jntR3b1nXmXi8OdXK8KImr8eHQ5/MsDlOKj6YP8RVsEpFxZ/+CKX3EQjkmLyot9MU+JyL7
Y5lHVwpBkkOZwfowfEA/hiwQVp7mUQrv2rC+gxca6h5/5qj+YQxZOMexiBiuAFkY6lPIkDIYJ69t
b1a2U5ojFPmfP+c1UPK/kyKSOQ0TEugHIQmkiH1QK2hNiYrRMZvzaowcu5TxoM5Q4R9Y8SvnnOh2
80gnBDMvBgQFT4a6sjngGtePnkpmugOvQ0HWqmURxX5IL5tj5HLvpv6cbBczarQTVxMoVGE0HDqh
ZdNezgZhZCXGHLhkrSPPEjNSiEzR0dIDhtIJxXmJieBcoiT2eaMNblKf6BzSSkcrw4GKLioT9lpb
pHDpymHvyMak2WGZrtqXJK9CHuk6sxJ/m3kFAReVp4qnRDI5n3PkOeEm1tt53GV96vNUTTGiDZyy
pVftSuEiz1IOKMrrqoxZQIx2b63e5nWsneDHsfxdV5GqC5dFdYV3x1wxF6zevkL3BJl7uh+TSq5J
2kQwWNY1qUgt221Pi3G6Ww2G/wpqKJ/AVxyXPK/EKfNzPCY/hDbkQuExBoVIgtgCsg6yPFbTXyyB
1+LaX54Gncwc2yHVXKeN4rc6oCjTy7muLO+sGYoXrrjivrSA8LvXI3h4nSOGLi/AMeyQhcei7tZ6
L7uizL+pwv7WeAjcNqvOYArBmKkuWbwVUTjdJChawwA5Bfnv49SnN3Hcps+kNs1hAK6lj9vBKZfv
XxBZFYFi6TsvZycNdL9qNi1RQUaQ1CH3qXXbZUe5urBr3dZO9UTyxl0Vuva7bmc+BsFe6tEZGEiP
QUvq2f/LtVrOir9eKhLieGPQpOooqD6G/OZ8qZBAB3GGmxP2F8JhZbsDbZlGtFFDctc4HfrjqUoU
gorhqn3586v7wWa1CFSXlxeuznc8xI0f1aBGU0348dvsUnPkH0+T69dfWulFJcd2KOX7RGZ4Hsnb
seBFmYyJB0Dw3h9X5TA1OMuVvsIrmRtr0aHN3bE8Ygvl+jqZpYeXpZGELC+9AaNal1iZzbq6NSbE
EZuuUak8Au1bBnu7PbwKGhGyQ4Y5N4WeXUzif/nGHxdV31nq8OAHF30VZpUPi1VSmBbJUXZ2kdHI
40nuObDt6hp2ZOGnS+6FTr8h7gOXA09YEfTQ+5Wufg6W5C+Us0/ziOXYxfehzh398O/UfR1P0k5n
XGSFQZ0ZrJoZzUjZCi1ECd6OJ1ALL+ubmUcRw51htvz6P3/F356qRYtgoHmjOBHt20eZc6T1HLxM
r790hR6JbWlY2WPUY8elBapDriXZovWjmysTxYhF0Odf9oPfxalQdzB3sCFUODjk3v6KHLA+IC6f
rJF7b6E+caMQHY+NTDUEM1u8oG1CYe+uUpHI2J1qcP82sv37ahZR+ki6GJIerCQMmqoiGfsvwUFL
oMyvbx1YBjSxQyqiQ6PMR8FiGDbCjExdnPvrEtmH7OaXFVzRSBQqnztRyRMCk2TYts4ENJ/bWnK3
OtciW+9x989Wfs4Bn8cb08aTtpsm2tiOnlYk811Dhox2ntISbf16r/98fz8k3fLSuougfOlAMSle
++2lHafRGwRanYsp7SzbtoaQIF/XRJE80/Rh31R0Z9xV19HO1q2pg05ckgwRwWXtj/z6chGa33O+
sbPwnKdlYz/8+3JegWWBuks8r+AKugaqbcO8wyIXC69rDojZ2EJSSwdNEKVpX1qOSVZAknGc3JNM
Ixab7rL7zIRmOOeuHd1vf74EH0UGPNrgUxhQYfmp3Ps4GRl5jMjGa+xLYuS8n1pRZZTeGwv5slkH
HdWL3HpExaf/LQ7qt8cHmQEJ8OS0ki2EMeqD3lXhgKznxhXEUZTW8E8XN1l3z26hsUabPNht0KYj
L1UsY6vYRhl/tphS59j+mxD416sAFLlkOC/urKVfHExyWer+A5aTSiXLbm6SYxfSJvs0CFx6sDS6
HW+yRY51Qdjgh9uobs3uPWyZH4LQnKrsbjIHJ/s0NsaUfK0blXu7BOkVSqtVvBk1dfkqJLDkQS2K
or+9gL9aEKAFXWjSK1FKbIDOXfz1c+f0oDsCmO6wwgOFk/GmkAidRSdSXOv4/V963Jk4HNPJY7lP
nVWKea9FVi23ruzSv0lHPu4KcFr43JbWlyUQEmvMrx+pqZEDRC0o0jQk7Dkrb6qVnSsfQlE56UuZ
5Qmx6P2AU33X4wWyz7JtIOvjLNkpjhnmEaaJdDt81iIL6WJaVKv9df2y+9rrn1ZJLG6GuSk2tVSo
Q1f/1liMkpF9lazJUZjWcb6amno/L+DaFukKSLvKWDmXsPpw7482akhrWlxy6y9aZ6VOxTx4Dbea
fJ985N+h+hLQ35E5Cr0uZ2k9DxjYgOONqfMJvyYWbrsqJkkRmBDTDdg9xxf7+hdWeV/fKid9sMM2
JL50hPtfgv086M0EAiIoqraubucMCG2zuvVpZedD2GOPJHN9F0m4izBqKbk4Ce2I8NlLo8okvCGt
mm/jmHhH98Qbhn9b6q+37b8DFppli/8sPicEJewbv97WUFqYuDl4HoB8+uJTWY2z+WylGjO5o03s
y+KqBVhXxBWRcGoz9nWEesgZdl098C/NGblIjy2KROAJdJH0EFyVOHlD5sB+TKXVb9OeOpKdSNK0
+RSlLohCE0IB/iXdAuP7ry89sDzGD9sHbCU+VIfZ/KDJbrtx6pQS8iQ51GdTUOd62etUxWhZKgNr
cbQ/OYxqDgcUf+CdXoWyQ+IuD87VsigT9HDbVZw9GCb3Zg2JaGjUNe6FhAz8p5obHpkcgvlbisqo
uiO5wHsmlbOuT7DE5luKF9fj9y3TTTqbfXoyTAGAjPKVE2YachB7HpO+6e4AKngUyuuk4fdW9R4T
RunssAmkart+lsjx0SmQToXOcxVQzLbATEvAA3MxSgbrrtVm6fISLR8r9nw00SmAYEXbKhLAnRcR
HbSdbZ9Nbhg0s3tch+n26jYlXGJB2a9vjUZvmHFPsDSpdW7omOIf9FmTvbP4M35WZUV61fpx0tSZ
whenk8vTmea8zqHvLFd0lSevb+ekIi4A0AN66pSoxeMsrdpf8qc1u3xFlD+mT64YicrRig4f2M52
CG37Z/Wbrf5StyYmddfMfOF9q3VC/6Ipzyr+SaNFQ7PesrmxFmbRznMdDUlDHAPisc4/+wlRlee+
F+HwKadh4WX1Pq6HyIJQIs5Atc5y0E6ocwD9yDJ3gak1b77Nei3O3rUu1+pvjTUnAJEy/lnJwi0e
dAZFa29r4gu0PCW260pVWxUPi+ZH3CyYMb+72DSPD3vzOsWuC9jqx7SjCnV2G1uauA1VHRrUsl21
5etMMQjk1rsh7xhiolnqP1C59fnBN4fePDoF6WAb/IbCKDamW1f8mfXeiViFtv7WGRhunjig+9Mx
NyMQZYnRjq+2yu5zin3z45x2Wv+66rV7Xgxit8uxaElkumrNE1Zcmxpi5cXPsuk8VDsaITu3tVVD
L5BkFiXOFyMZWNNWEb6JX3AitG6Kp1MW0vErtKHnsznGZ5BK56QXSbVzZsN4zjyrDkw1W2T+VAY6
U8vdJxTOZ/C0cPThXTqQBdHkvvlTGiIKWraS3VCJhWCndnmuTHtXpCK65PFU3YDrz0FnSG5NahEy
VxGg1tHUTLRFl44PyAI9TqZ2K0/QZ3KXUcR7Z8fuzxmh5z73mg4x4fiU9oP1rUwEat269Z5nOSqU
JP54rm0nvERy1Ah79dCs4aWDlmvkjniB+Y4pOdpTDaEeq3YaAk2bKFgtRVmqwJtM95Y5o9mqsDwS
Q6h2kH6Ya4u433a+0oh2mpVOK18WvbdJPp9dmN+tCWK5KyarudWjOXI4RVXWF6OPtW+U6A1Brrl+
oNWJiTJORLfVUGMhqTvzMpmjdUh0jOObnj7hV/Lfp5Nd15/Q6jWwxE1UbMOqTi6KVf1SCtvc9+xX
dw3bwmEqwhxCOLd2o5DGvkEfTyWtpt4HtsuAxl/vMaxF8sVC03JCPajLDVi+CsLJGy7KVNq21jkJ
t41I6VDxh/DQCrr39IRqiTmLdk5Mq0Xd4IdbMni0o9YAQc3+RC0i47tBZZRpfWcRBnJvCDE4CyMh
9nmq2kfRGdHJNxmztIyy8LI3Ptd5Ke8J5Db2voksjOX2phTxQz6r6sIONu7CZCKExI2tGdhoLvaU
YfaMeKUDv4AxQu0aHG8xHowXDSVrMEVuvOesI7/NQ5oFYtCzF1WOP7UwGwnMYEpNvOIrxhPKpAaX
WeKZ7NHICKbQ/py6vTzaemQungFWG64zXQzVmM+bph0eZjR/G0muHva7ghpUmXgofaiNO6ip7Jyd
Iv2n2RIrj9GjmL0saPDsfdJzg5AOI539fSkrE0/W7HGeiv0gsqHNVZeRzBezvs2tg3LDhG7s56g5
4sd333HXaFtbz/2jX4qfjanJc5vYThC69XRbiLrfGMIS72VqJS/IPAiq6+vuBvIq+ZwI5VbwTUZx
sUJDBjAxX/MOtaU0S+9QYA3fkjri1aSrUPlRuKy8eLxUDgsN8A40Hmpb12vcxxLz47CNUBU9JWqU
Afoqrnxm+DtklbpkIPKLn7oa5I8hth4Tyjt/5Ik7PtiUr2/wkYxfVC8LEZjO4O9K3R6qz0pLjc/h
7AMQAPI4G56v5JOr9/4NLjPjYnXiKcS/tqMgINpWKWFeKnLvhQv6fTSUFdLeFgsN1S+tOjlKZHsv
CWk8TMIpT14mKMOtiFAhjWr+QqaqjSzf13ZN784vqNCzi5P5IW+30xwnd7TQc4nspqIqHel85R9d
Z4YKTezlYFMl9Ahviizj/3S7rv4nl66873x4JF2vm3MunVcrrs0Hk4kkK4eCY2fR7si9GgJPpXOQ
ueG0rc3pmQSF8I25beRm9yitUr19LtusfQjhfIhjnORDNGkPVp3Sr5ap5pQMVXfK204ngRL/Qisk
YQfF7PdBZqTtofeoRKum/nlKs+jR7JyfXj+NrEe9f6KAZzrSRuEfQ5XG0YZdzIW7ysb31C32LWqB
myGOrcAoR/2rU+vUFHdq6AMsZFmAlF1+Mk20VaZdNjHlornxWtuzfidrrX8p/KR58dmpn3JTZqi/
UendRb0DQG8U7fcmK4oDqbDAH7wGhKC46aHSfZJBHKRlnl2agR330+cxpbWTR9LJgmqiZtKIHLkP
QyjQmeWEKUsm777s5s9zhRxk0UpmOx/MkicKf8KXwio4sFk5S2EXuZtyFiX0/EB1Y1ENz8rxbj1M
WScTf9CDP6bdPYEHyaGbGf55uM17G1/dZuyj6tAbJHpsON72N0ls+69pTKgLEiDjleSFaK8ltvld
AYWfoLbLH6pV3sWtm7IIhDE2+8YtiqDSVHyH3sIKHDF5e2aTLshEX8OlRn23mYesC6SVf80bLb9J
qGIQiLV8cSOmxtqkPWcnwhySgxENmC39kRCZservFIpu0owi/7aQkfxsdY2/Jzhh/qxgct9SOddB
7Ufzgbdhek+TPu0Rc6XuLq21gVovE0FGmmfud/rI73AQF280W5qnvBp0inKb0ocdl9DmuVLRFmzL
hyEmS2KvJ7n+1ZaSuS4Uzo7GcTHT+yMaNKoevZDYSTJSoG1XLLlHkbqn4Lr7Uk91+ZhlmAB2eMli
yfEj7fbpKL1n1wUHLCt1LMLSOoRMM581zKa2NPtdNuVuMHgjh3i98oNCt0nUK1jY2SarR3bH9kho
5bR18q68SZlFN8qUIVRQmu/ZdLJ9aWZ7P3eiwIqg80d75iTZ6ZimnDY5cJ3uBKqkTzoizW4TomS6
E1VMMO+seiRGWu1uEpTRh1x1bzY840Ghoz8ZtEjuCj8yyaUgFSuNqreRJQY72zRvY9vp0sDp7Pas
5+M7VnfnlpnibhpYF1AuiD1+X4qR9QHHmsvozPgZoDFtjx1phF85ySCRnJK7kOEswNdQ7lyo273f
kgY3cKDaMgK4W9OR7VtdhtkdSVlaALaQ3ZZ9K+54Lhsmn25Um84BeBvxmbDHGZSuJJQz/4Pfh4oz
d5rJTZahvUltfFeTqX+3ZaJ9dnLx6hjpuyqVeVQjMUF02DTVi8qSYfFP9fSkA/N+TVNVHPFFeo9W
WjpUeIOv6Hba7As4LoLPR04EUTncg0TZm3r04u/4KuyDH+pqG8bwiZtk8rK9pxdoqTqnuIMjHo8o
d4kbM3P2p0jdkX6lAfTnzgWxdnuX2VZ08dDgPPldr+8dmrnoTh8b/xn5UTMdk76PbzVLWg/8rJQc
j9aEkXbeBCGwQUFmJcOEY58FmuoiqLVCzRvbHxkvR10/NVavH6Y4D3eJsuInPXbquwrpzW6q67fY
clmha5xFnZ07QVX72oPhTNpjWzrNRiAkuaeQuj+bUVrzirCMmNhBX1hs5tuEeKVN28s3HYsTahQ7
xh9QvjteSDg2pGBA1FbGEz2RbsYxsq3DfG/0vQqkDffOwSvCuEew8b6rEivbQMz0pzipmD0Tb34G
bsu/604j3uhK4gsUuX/BQB5/Mv3aouuLGSlIdE4IBT6XoyIV90tYTfFBIXt+90mqux3sur+ZY0Ns
iUEsqI2wpkUXkdcb4mSsMbDyQdv5hXCyDe2rzQHhDctZHN5WecXsx0n5pTbC7DYfAYO4HWJhNHKE
1qmNjD1MbPbh4dzD5P4Qdclz6sb3gz1V72NBDDZO6fxLYUQ2wzZzQ1oPBJFRmnSAqb+fXA8Bh48u
p6Gi4+JMUXWe544drMtubc5Sr8QVt2dNULXMlO5+q3FOQoiH9l0fJSRMi7j9CseTvQkrMkJeh0Zs
ikjzCROT02a2+cD1aKI1reD8epJ/3aeJBM07fBYjLIfwTs7geTeNQntNSwHmyryZL4bXNpsqzqj0
hrC9QI42RJVZJG4lunOZ/MLfTm3xXQsX/1Fhae3eM1S4tWU7bX2oV+jG2Yte9NzLzslScBU2s733
ZrfHFVJhSyE+YjvM6ZcmdiM0k211kSxixUZWRbftjI57aPb+S270uEFjYqKQqtndWceIsgMXJjB3
HrXqgeCF5FNquIgAyTwNAK8rb5OpyNqPiZruUcX3N1rUWAc8xZV6m1Nr3obIine+m2S7vGPaQ2zV
na2orKOnVOX0WMi+3sq8fZ1izTs4MUUHQxf9qGrZvWRjnnzF7+FvW4ReAekpRoDfJz65Qy52sAcq
3kz0Smx6F7mG5VZk+s2ZM+1mnEznyEJ/tZNpVnyy08oHGbuGviB5ZO8zYgf4JO95ap/81tXrb6on
XwH4JLP8C0y/0yGBT4makr0yyg3YIB/ejtM4PDR+6hd3a2iRhuI/fxjSudb2FZbDnFhWTxu2JKPK
fheFmIN2w5yY/jEl4wqxZpXp8bazYrMNFGek7NPqYV4xvXkYQ3GJ8Sww+6cJNfOEvS8PfBtNuvYJ
SUb5ohttQqi8aETxUo/21G/G2KqdXTFqXvWaD5O4aXuLI3Xt4796osEeRKUBDBxfAE+AA8zYLuuD
pmb/NJMLTk+I2UXOvagj3zyHKZbwk5sk2Q+Da7RrWrBVVMt2rNEFvogaVvu35EkxDgYi+eJuBTxj
L3XabVrVZBUvoawgRwTWAlGigwy7c2kWTnkYoljSyjDivb4XreLTrBhrsaKocnQ4YETJKO4VHZmg
tfi9CmycaLZZz2sMz3upLwkF7N7dmz97TXiJp3y5lVcQJvPa3gtGD2sfFxlt1ZfV5zxe4aP5muM1
Zh5wzQqQjHbEICcaANebnl3VOjr5xGOgtHEyz9i7eud+9bj7RAgY91ltEJoT5O41D7BLHHFxBpKJ
n6tZcxvUPNW4G0Py5uy9Ropa8WLjMZxPhOOaybZ1Y8Do5hqP1V1v0XrXOzSUYbepUALme4KuQZrW
0BOEy4BzcaJNX5eYpuQukWkxXmLmGgJdRnxw9B30DliRiKe2/plH4EYVE/SIDoVZUBxNPNPREg2I
Ywo9GD9tDYMoCdC3v+iTWiDv1eX9Z+boN/YP9bbNMRzqj+oSvFof6JtGr0qhAA1Pq0BKo7hEv5WL
tOjg99UggxaRURXUSO+8m94Cb7hlS2+/x25dz0ckb7mLcsA2q3OImhlvJiOzhmLIB3aEL8kA0O9p
7wi1I6kEXnQYyOhv93/+EtZinPovro3jmd3Dp+OCVAS48Q90xTgbAzl5RnxeOelKt7Ew5PkQqX2N
k9N7tGPLeDR4HOw7MlDVuKshxccvWs4B7hbTmE8m9RIA1W1RTMJnGzVE2gHnBf6bOVXl/Lj+ZB5Y
J7+VQ03suVI+ai9p2xnfGvNv13pBM+IfeaXraZGPXRnPyYoNfyumatrK3jbeVhW3iaZV7VNfZ1zM
CrtxT5bWm7eayqR+a/hoK1pcwiakYx2LceC7xIB/UgpUI+3VemhmpabjhR7tw58v5oc8HehUeGqT
rBAAS83jnPuBroZY8/RSa9hdr8CmqGMdImRFrdelOVFS17ZpR8pPQLTOQuCs2gQtRpzyF3rM+jVs
is+DxIHYl6X5m5C237iopNKLsmvIQxOgJs1dEbmFvAEVK9M9Kbga3FJue/27bYEHPfZJtEh/NQSN
4kdd1AhSlxes3EROk9qPgvjE8XHVV6+6yyyriAEIjCiJqbYcmTmOhUaqMVpqGF+nLO23sGOZ1wyb
tlQHWQ1Gvd4y3F2cWahA8p6S6TMeeo6MpStcmpk9z0/2rVVOX5bWWewKBkE726FRD70OAH/qbKEV
WzESz3eLDgLFkz0l0FLrKvOXu/nbq7EYwBG1EBtsc+c+vt+V57Sz083+xal9kHkrpub1hmaXJj3p
oxNTFqD8p1Z3KJgz0AF9qjtqaehuJUflps+tAhAE35yz+cvHWmiZX95YfIKsN1gyUUYtT9SvTFQ6
2baqTDe8mMIF/28hfsoAZwRdMRMyLCSEWaK6bwb4hXwsoBzpJkgq85OpRvZ3S7oKatFdGtBvuTO5
tccMh0DCq+2OY9WfP+zvRno+Kr1xKLQh2nXei18/bB+P/XKuqG+GcFTJKxBJ76JI7wt0QXJg0rlZ
LfNrj0VqgtWDeI7VG2pONAHOtVNj3chwHCAG/FexenURrRZt/V+J0BLcLEx9KWS08LSTxhCl2R1F
LU0T9Ewd4VExJA9bmmTqeTkihjWBGn7TYRfwDRGUrX5eBUhRjWHlZPPpqpvWNEvQimVBxPFU9tPP
QavTYbNkHf0s8Peo7Wx48ytvUxPemByP6y1iFNSBSFm7AcuLBLVAihZ3pymdnekwjz7tgDj5Sc+W
mjUMm6QYxgzA0Y1SWOC8zfaOIKsnMP2C7EREN3HQJ7yEG0tGQrs1mqQ38o2h1a26sQcwhGCOPUgd
7CUsnjHIyt8EpL8pFdDfahYrMWyhZaEi/fU20lEMYFhN5VniyZ7vUmOck9PAtSOuudZ/+BLuCEdb
OnD8hXcgd7mCtX7688N0Laz7z5PPuspjhM4NfQJZZaxpv36KNo4KxAjCuKxPS1IqJzlLvarUveX1
0tm6gvE1wAbJoyM5NJZnuoqy9xnOjXRxP9e9QEs4gweI+HmWaGZJsjsnbu3qEXlH87zaK6lt4HV3
Uw1maJP4LYGeOLWqb6bCcnZebeV5z2Z4a7axpNSHgLaRDFFb+7r6YtZ6HmeQxXw/5yOy0Aalt/Hc
ZU7oXHJT66e/uIevX/3XS0OSG1IWsiHRRNjmh1mEKbnrRBq5l9oUIj/ozmge5qn1MKVgSDD1ox73
qX5vjDrEeT6EunvXulEvtwmORH2/WqBA8St3y+2vunZjIj5ogQFIRbpxhY8IczQ5KAesJZFF6JkF
Djf1Y821L7xZ3zaZzj8perLPtnmoY0nAcNrLmwlS8qzpWgf8LPNBcDFtRavFn5+N36PZbNbqJUdv
eUAxw30gsxXdI3nsTD24SJlGR0013tPojFV7YaQ2Rtp9VFpuEGnnJz3Kx5+CBuJs03R4pAOPFChq
NFioFp2zPbMtVl0CJ6gGtZ9nJuHtJExRir+sjrrBA/ufu0Zqo4dqU0PFsATS0mz+6wO9eF1IIAnr
88qsL+HM+U1X0b1BAo0zevtS1GG3B8Ts4k05QiZtsHx00Z4EmaI7lB5o43YldP9yOZfn5f9/MhYv
tEDoeUkoxD/LLvNBWCMb2hrd3FDnlVUnC6d1Hn0p2d1XFnjN91pHbV/P0+pU82g+UaljvjFOxsuQ
A5kb/G9CfH+TrZFDwLaK3oz/WoqmP2yBjY+5D1OG82/i36wR4PzZchpjT0VGpWhtkHZxi8i3lJeE
JCXvHNXuONz2mq/cwCOEaknWzCh3V6X9qSL4vpAbvyYlbO+C/2Kpqzsxv2aM8eAQ9uKHo/0UvssF
AXtPJ8SrRjTzuA+opsoLyfgYvhi/msjc0CLgmt+rbDKrn9LTBEwgR8i/baz4Yn65Q8usScUMykwf
WQrDycdoacc2Rh8wZDgrxMY3g08CykM11y7x4GKYYIiMPvMg96OpwFPTo73jMNRIvDw+BUzGM3e3
on77Wv5FH10FYpYn/ptvi6F/tQyMKy/gGNa4J2xKu+c0UsSAfsPcHlGTpPqlRl41PsK4ExapEcvX
vjG6N+qGI6bfboehIB0WdqleciInCEk8Z0MdmkHdhJl/UVQufOlINNB2kPOw6hiEEi3Ajlz33yn1
cOqz44m+2JReQXI3lqyabBBzubyOJ/deacviJSyrWPHDp7zYxJFWTD+6ShsN1ADhJDycCykBJLLJ
hHkis4szFUVoCGnc2qZLY9XUtqPJmWq1kbR5SMoLmX/JVy92p/8nR06vVhfHrmoaMLEfxAQTxrSV
asSY5VuH9WE6RNQM8T0zVRYwngWP0FFYdlzsUlnj0On5XBpilwTIn1EjPXtjNYk98yPHIPI+ev8S
u+4MfbUaFAWTuHsoRR4SoLKeDclj7cBKW3CQV8OcB3m3SArjAOG8iAOPzq8KRhtC+hKyfCyoNeja
DuVPaLG+kfMSiNIhfatv9dq6iW1sfDQ2xVNDo5XIjn1itc2x8yu077lbdAadfhj5eKkdkiToVcv2
qQt+cmIVFhiLr3pq1CDFvJ2px3r08yTvDvHsmOy5sqsXXXM8PaLILZIjerWCqJ+pjci0SVA2ndO2
883DapQ1MFUiCgJ/JeuURNSXadDnbPuvV8ZWM7VlzTDCeYUtQa2lMRbZezzbKn7GI5abmyIvS++e
9L3+b7vqb/pnotspD9GW9KBlPfwwcBDDlTET+aTdygKfRla29aPNOf+T0JbqPXz5Q3yEBcvEW+cV
5EKEpH+P3BMORjtnmBC8JxWlVNs4FroCfAfCvJ06ycNJ3GJbbXEBpvkDSEz5QE6d159WvXtlMCIE
XhXa2zApnEdrEPaezJUyP5T8uhd0MOgcG6/kAPTnhf9DPvqy8HNesWjipFGa9f/jIGHPZsX01Rtn
72rkqmJfuoT1REyjTtxVuxrg0D6CU/LaEO6BNHf1ztXGFKdn3bPjJ3uq2+lo1SNZ97kQnX0insGl
vYeHC/VvNJIvZptdcxyyuU8fcShW6XOWge8XMozl//kQbBIaQ1kujaB4Izzn42ZhDKZy01A/D4Ka
rdPcpVV5qBlpZvw4Zfp59HjD7Y0GNM7LOOUNBC0pELdNNSjQ13ImmAB+wmHe4xVVNzl+VG0TmUWq
9u0k5NmlRmPeVbbnEZQGpfO+RhYB3yweoaufDpkV+RAtnUKUatkeLrjDzJv4b7lPcR0m/UnyK2at
i617B8XDJ4xSZknjy1SVNI90eJl2gF8tnOf/kHdeS3IjyZp+lbW+Ry+0WDtzLlKiJFkki2zyBkYJ
DURAA0+/HzI501Ugs/J03q3tdE+bkUVCBCI8PNx/AWzvk5JFY/CNheRMOGb0Tf2qTvPynEe2/ryE
MJ9iHANoraWBjkV/Zym804/2pEE218CoziLf6YGOl6t9Xt2BPMPGkvOAjK/piZMziqpt3ZUdZJp7
JZqqR1jyQPOedHw17nGbo5lTaICtBTguC5XjqqLvnIWhR/BiMpc/MJ9LaQyACKcU8fLUPkzdv3Ma
wMJw30i2aDPOZ3qMXZ9nW4I4m+MahY2GBmPxTa8Bj1/DsAqNbWwQQlZ2qOZ4YYSYkTQrNVQKfX+U
cE2Ea3Rv0H0FC5mQC4V4IMWVg62oNis3W7UGXw61YjC2SGgY0P6RyABia0ECuG0j4sEmaMJarOAx
Ab2tbMQqdmZDJFi5mJcAe+uNLNgeS8RVkSnKlZPWYXr/75OvmtTbVrcb/W2IDom1OTMyh+z46dDY
wENJ9XQLvxMO6hjdPsN/T7WjmPThgv3YCORMdJEZwV4TrfLhyNCXBxqV7M3I9HURJ+H9kbioji3n
CfuwONqeRiCmO5R4XxeSk/AGM6DmDtyEiCV8ARnma3OI8CKKA4T9wM24U/azdmqhSWT5bTBg4lHr
Yf2lm1rT2JZW4D4cvQjLg0nAMZWKe21eKYcz72CO1vgGemY9AmOmXbS1hFp+nLVDEBY4SJulbUDl
6nj0KRUPuv5x4z1WGzBe44OhUcdWjIxdPnzRayB55mquRM+N1Thtzd1PaYQDBvoo7zf27VypTIDP
fdRQeJYUQweuIfoauBtivh1gSMkBAHW2wyI4qqoFLsqBN7ka1O49ij6zqddBNeWYIiGSD4PkCLUm
DpB3HlV7ErANdKiOrLeodDiZHXOuI1n8SBw/ajwcyyRHKaACYkyEbW6Ix93eg9OQbo/Sd6Sts6ID
pRvsxEpL1h8DjNWRKxKcjR6Sg+PiUU6QDqEH5BL0V17cHO88CWj0yiYyx4GyhTx40R5tMY/TtVU8
XouoSJsxp2MrU9ztzVglWQkbXdt3jUOBoieXhiytT2whePrxaJrRRahTpPHY7LJhdvj0MlmUFNCL
PnpwaSo4dHW9vmaZwaFNkUk3Gzb9jHxDPHR6QemlaABVbUU/OijXU6uYJ7MugCNuLIpU4N0Au076
j1wjQX/MaEc4m8gJW/vKPhJ0p4OauOXyOdWUtnW9GfCYcz4IK0ANq4xKdE8jReko7wi40zN4srVv
DcWwaTNTuHDrLXypTO9WTpjTcjsKtqQHliBevnwGF2AwOgeHbaE78CiDKJ1gHufd7CqLU/LHWDGM
5ksEg+Evs62TltYtpD/UJSZ2KDZaGHHFQUnlWM+2tXimZB85qRQ5CiZ4X0dIl7gDqeIbaTtVbdNR
zvstVEaOvez9HmLleRti2KA0NTa3iL5CfAYuxlEFqhILxqFX/TEceuHDX0GE7DhbECdy3PsWFdKv
KtXG6lUjQd7vE30Murez3kT90VTcuZCcHyp4Og3d5mZCqwHN0SMuvoOLrHwrkt4Cxlql8XtEjlS8
IQSAzJWnYDfn94GdhOug7x31SgMMXlw7HdXYDQoWFXQvF4H+fUH2kKx/RkjOBukWflOdwbcrI/Qd
hB46+rsBuRTm1MEAdiiqlNVQy4h9WT1EDyeo5gVynMO4Ns9c0X6uc0cJQro1voBJbL7PNate08vR
XmMeQUHbQSlifNcXzKWHEHIychGWa4z2BmRC9mijOBI+aH3f2eBUoe/3Xxw6JuOaWWKZP45+fniB
IljmFuN1CYHGxQsSDDQgopmseOSsYg2eWYzrXFI+HF6Og2fCWQ7XcRRqA7FB4uRamjX2SB6sGyYB
54YIVcApUvygk/FIGcsiSaxGYQT3YIAH56Ef8M29iWwTzskQsFvSdja8cvg0WaZTtqsa14vqQ36I
WU5lgdVA5zbv+hVUH055NrCG6d7gusZdIhAbe388DKQHg+e4bTX3DkfX8usIYKe8U1UTkzrDcUGw
BNrQ+XqpzbO116tWXwkTEFm7BgYiI99mOVizSIxhWiuhpTWKkVpdjzFw4lnohZOcle+pRLbqrZNW
cAaGrpXDnkhh13ub80ZxQ2E8L31vbKaMwOFE0kIHr4ywSgEeshsc06g2x5iTtfUcAi2DSXTUokD+
PVDvLNTmxJbe31juLbaCT+TKI96cWetN32JURDU4hhgHDz5VrEZducTYjLrolEu/ojcAXKUB/rFP
O7RI9qCR4aSXrlqaazwSvWoDan40OGnNghy01pCfXqWiyLtbk3wv3hsma+FmtII53TyIPGh6krRX
uimRyhxjmWQowiWIAG9tZRjVvYoXTGSiy6AQRAKjMooPXc3eCMG7rD7mAHqijWYBnfOTnsmzw+62
g3eoIBu3RhLGYsYnnegQbkFHZMWxfBb2SUZAPJ3kYOSSrczRAGwy2yTz+LBN8h+XQ0S5RSws178g
iz8voznGDw+4HBrlB048VrufFOS78eh1WktHnBNxWOcBar4ZFPc4nmJNrubRVL5G/Eg6b5Bpnr9F
MKFR5KUaWfIKSf1wGHeAxGmfrehCpu4PR+37KVsbTSbHt0f+daQh2LiOnDYnq0SwcLLYl5gJBgq7
c+XhJ4v4kKYcU4ijHsPR8LpXKX4A6QLyfR9MUBwfQgB+yS6XVmq+6dg2zb10q+oMuVZbNnLwz/Eg
imnObDILUWVRY9O62hFKXxTXnj0agDmNNLtWkb16V8O8zB4dEztsWg59tJ28Io59vLVD7R4YLCYw
ukji4qcLq6Blqr+BHde/OlJmXs4OF+ZDVJoMZy6uUk+YJSo5dDxPDrHIQsZHwU4qrVzgDChhQpTM
wROnd5Fd0qC3jAFuzQDVgd/pcC15DJFl1744GWWBH8es9uVnMuZD29OEFdKtbrOVI0/qkYEsT+ZG
qBLxlaC+PhqCe5znCBCpKfEFSaJ6hqr1ItiQztfjtSJGHLqgJwtAcR1cYdRu0yGDZor8MFA+EzUJ
Y8g14+YouXxkXZVtrM36mV0T746qyRp4a5LKuJH7VrYj0rQV9fIin7RyN5VI8uwtsH0ZjIGZB3xM
cMa5mRUe5GWO2sOHgfjfX4f/E34vXx9fuf7v/+LXX5EMoN0fNYtf/ve7Muff/5r/zn/+zPO/8d93
8deqrMsfzYt/av+9vP+cf6+Xf+jZlbn7z6fbfG4+P/vFtmjiZnxov1fjm+91mzWHp+A95j/5P/3h
//p+uMq7UXz/1x9fyxbba64WxmXxx88fXX371x9otT+ZMfP1f/5wfoF//fH2+/g1+p5l3+tf/tL3
z3Xzrz8s+0+kUFxEa5hHfHmXw2D/ff6JyU9UAzFKFdEeF0QEhVc2vCb61x+K8aczC5PMrE6Kz6wG
zkl12R5+pqn8PdNBTN5kf3L423/8+/Wffca/P+tT8+lFbNAplMztUvATUINVR1scyIqxhRHoAb9r
M1PB5MglTAe9sWk4aK+fjMzPWz+91YKwerwVqRF5PP/iV/F8eRdmn+em7pKNBKicUBcRK+GA0/un
d6FvNzc7GDXKCAfoxBOGsSzl2MUyU1YJB5SNDf9ji/anewaB8eu7EKq4ONwDNAN4pefv0qq8Q5BV
4Zpxmvw8MLR13dTx7uV3OSgzPok+DBlceeQIkIYHA0Tu/fw2aNgg5IYG5hpE8DfZ3kr0R8AkrNoE
4CislHByrgUY+nLMbi1QjC0eFlZYbsCGrFS4JWx5ulApJ0VnynfzlvH8wYjPNERUc7bygjT2/MGa
CBCmq0JKAWyO+UKTvy1Dq1l5LrKfzKRxE9QYGZwZjV8H3UOph+7sbI2ExONiAnUR8miwSgBLFol7
haxeedWoer0eB6feWxR30VGR/RbT6P6q8zo4a5oNFsUe9rZRRFeRncD+sUJ3+/JzHbpni8HAxRxi
v458Out18ZWqXsfovqZtAfprHDelN+7MSuPkaqKunXH2yEfCfm2guS7i13ViAAAHBznFHhLIcNyw
Izb6WzcJqv3kRHi5uw6L20HUZMO5vorJLwP7Ywu/9MY19elNp6NyuVGCDvEyJTa3AZ2NHIGxmGb9
y6/2mxG3WEREJ9XUqTYu3qxH/LmvBzVaj86EjoqBJa8M4RK9fJc5xvwyfnjU2Sodyhni9nwyTSlJ
lxUbdA4sddpmpT1sJgQkN6I0YBOk8AJevt+vMc8jz9A51rr8QyX6+f1M+D7CAa64dqMM9oLslJWa
c6oax15cMIAudX0wNNgqIn/x/FZVNqaqkByb4CRBLVI1LOATtKNffqFlV5444dlkJywKSo70phcj
qLWiiRKVEZxM4LRxrw6vHGQvtmnsmvtGOOpOhV8HHM4By5a5zqsgoVs04Ri9olmJgVQH5onieBNV
AhfqJn+NHP2wjmvF8qWefHINL94AMGl36ONMW93V6xuMuNUtR+9u1YUSJ5UMUqnr0b95+d0WrZHD
q9nz1gQCkgliLha92qUliNMBX+zMSNexgyG3PqW0bbxMx5LKtTeK2d6laR2fmSW/mfskfng70ps2
5h7X80+nw4ysQ05262g0It+T/QSULynPzP3fBFK23lk5GgEq1FEWuXk/OFlF1ytad6hmsGeNw34a
jGBDNdNeu/0Y7QKC2pmb/m5M0biZS7GWRu1tcVNhNWrHFomjQgQNYRqS9BbgBb2RTudsCRXzQ2uM
0D+cIr56+Wv+ZlDZm0kzZhliVzuY5DzZnVPWyNSPcbwe27FdK4XCGdfBIu7lu/xmgQNDBOkwbxQk
UosF7qJtwVmDOmDGiYj4qw8+RcBxIxIlPDM9DwnS0+BFDgc2AOACAAYDd9zlNKFg6WqNgAdWaZ/g
HWyidtjYipLs+wo8KJWMt6HT1DvFJfaPVfEuyjPaPLar7wtKQ3vkAturQc88VDiK5B8O9/HhkH/G
23K2Kl18aHqy0jU0Hm5qreihpyl9F9SjemalLE0T9OVt5vn25KvS70XGs4GJDSwf/tiIVnhE926t
TOP0JVVnI0zEOG5VUG3vICBFkEqtfBO3UfsQI+Gxaarg64C14ApOo3FVebQwlRENV/Sst47bhw+d
l/Qr3UnyrYHK8Y4ecL7VWu/7y9Pml42cvJpcWJ9jNUufrszz9yAwj1klIcI3rrt1vVh+G2Cavmfh
AjOJnfZLExTxLHWazuBTByH+vtbGWfGWXAt97OyjaCAWrE0WL8APzQm3aYpANOUFQ3ubFbUCY6q0
NLluvZm9kwITbNea2cWQsrC6Nze6WQcrqw07WLoT4i0vv+Bhu3k+WUmgaCTPGRsx25kXzpMPJVGe
7J16pBDZavqqRPHoI6+VbREo9K7JOsoNZ5luTeeG3pjq9m+wxFvFXmFvg1xZ57VlnolE8+pYPJCD
VjenfZvZSePs+QPVugw9dKYdcp5yeJ9Zxg+IekjNSrx9qHSfU/pblhiYqSamJxzlkRkD1roM6nlD
lbZgMaO4MVDV025T227XiIMra9wY0MMgqYTHHdjryqVTUKY5gtzecGZZLpqdzFvk3LBe4R+2fNQy
FxNtRLprPlW4NIBzse3VNHzXtHaD4J/W0scD7DBok3WH0095o0wN6i2erOYygrsVQ53DNUq0z0LP
CR8iT6/jSjarTDG9d5BI5aaxzO+G7p3RbloGVY6ieJLOxUHNZsEvfQ40mL/01RtlhUa9vaM4+xUg
fL9K0Y88Myl+eycLbxpkjSyOPotsppFSVJ3slRUi8j/yPJd7YRU9tliqcuZO8zg/m37Aoufj4oxa
Z2IsXfBGYY4AbTzq3DCT/U9Xg2dbuzIHvDvM+OaXV98vcx3ZL0BDTL85k1a9xeLTpqhFZqUkk6kn
CrYYrlFvNjEw2LoZsLuXb/brm6HN6CAEzNleQ3ttsbA8IWe4AcEqsKcAK9GupKBWBnIFArF6SF28
arQoTc7sBEtigj4vMJYYZ2LH4Lh6UNp8EmAGE1hBoxQpPnD1xlXbd10+QHylyVl5NwlUQwxacTHt
b8nrziyqX2YNywlgFog9l6IGZJnnoSQbLXzDeoBYRtQZWGHiJpfUbkrmTbfnHw4ut7JJDFG45YWp
yz+/VRKIRjpgD9dZiIxEB4ltBVnI2aIspWzSxEIiQMjmXKahLyerDuB25gnMDAsUOBeZRqdXuRW0
sFFiDmV7Ced3k2hFeC37PtyjXb+e8NNwQNi9Ahhl3oJ/a15pYetdVWH6+PIA/BpH52ehNKoD+qd5
vFw4btxJWIwd37kZlI3u1AOce9mqKxS5ce4OHLEXNKZfCXuXFySaKqL0DT4DZx5jnsXP1i+wKayM
ZoAKFAe+yPMPgT8pBM4sF2tAcPZrQom4s3VR7iqOWzP+/ltqVcE+AiACc2LQXtmBqPdNr40bqgfW
1yE39ocn+lmIfH2896Iuuvjl/7AG+kp8h51Xff/e3H0W/w8UQjWTEPO//11p/KUQioHG9/xL2Vbh
00Lo4S8dC6H2nxYKm5zgaCQCRrYMvtWxEGr9Se7MfOZ/gIA45PGTn4VQS/0T9+u58I6bB5nLnJH9
rIOa3p/gr7kWBSET+pHr/pMyKBKXz6YSeozgj0mT0ZhHTY/K3iJ8jMLCdRFp+pVeN80KDsu4bfKQ
PnGZVV+lQNxgEH2OaHyuPYwedDtLKsY2UZN8E81NoY7e+nY2T1vFFbk9SDT3vadnX6x6avYTXdoN
HjUG8kLN5zi3PwsneF9W5kdcENYRLSTQv/EPzIXfqcjlrewIQrEWgQ7iGCrWTXHbRJZ37YzhG0dx
v1HBoH1qCnk1AMRd0VVyNjZmR9iZZsoNJrXVSkbBF4Bx/UdkbKFpT1H8duihT4kwaVdTqDp3CK4Z
K9sei00BHGnVAcLeovfFkhY1sjP0O3buzCGLytx8pQYqWiR2P9x6VV+vQ4QHN3VT7B1jfHSL4FOY
d811qqcPERYiIdRrmqae1cl9YkH2B6iBSVPs2IhVaJ8oDj/A5Rr2XSG/OkjaXntNlqBqXG4H1Heh
EqAAFxrubtZWtuLe2MeNhw9UFcpdokMD7GsbYcUJHhIfR9LP73Asxn52XaJ6yiu5n/sGOZ6uj5tN
YkfN9TDk4U3duJ8ENiDrwan0L6WaAKoNKsfyTZTRb6IEGmimlgCZe+cRL8puhSnOeJeNjbIGJomO
Oq5LazyVKyR5pqvcVZBgqbUdRhXyvi9HBINdoAQxRaSNpxdvInMAAjABUQYPBokm1u8Q3p8V6ytU
leLIXkkyubUlqvfGqJMAy9HlPyjlxJ58NBIMH8wQtyq1td7bbfkO33EX+ZVh2mRR916IBnUObbyz
OIGse8TU7/UA9FPVjC7HCnSDQO1piJ/ilhfgC4bGSLiKtO5D0+PMYOryLfBcdJrr7q4xW8x7i6Lc
qlXO7BUjxi3GDv/0jHpE9pmNdNUE2q0lIeEkWk45Ukb3SDgh4xroX9QxRDhJJowegVeY6sfWNlCv
0JUVJk35hkhwM1sDwIwcm1XhaUCgOO5kUFaw4XmcXHuHREW00mn4wtj4kEkl2DWBPexQlZHbpqPA
iwhiteY0rWMV0VbvYBT6uHM4iFOZ38Ie7xUM0T/YtWmuk1LFY60ehlWG+MAWbAMeDeE74IzBWwu1
JSROE5KDKNpzSKDiZ+rXeu36wDnh6QfCvirZ2AeePNZ2MereWL+Y4FRIuq+AYaP8EVcfayczVygP
aKuxcgIftn64rsBMq107+F1jXKnQC4EG0Gq1imQPETH/oDbVlwaJ9w1EyXZTzh8hxPUS/pUcd3Hn
flLb8KvbycfOyPXVYIfjxs3UYl3zTEDRJw8zkdKm88xzZl12Dwd/LvYx0GXt3KSt5l11QCRuBxyT
r+tCnzYF51s0kLBhxvkX2I0WfyImUM1y+a7RoGNIZ6cfABJkuxh39o1T928NK/kYI9neTGLauHpn
wHOrMKdD9hC/hjG7IjaSudals8ayYFp7OaobG4xw3J2rNPdWNW1HasnrZnIBHBbC8K24jXdSZBxZ
6GQxajS6R6e23iG7427SsM827QShZzUR/TcAIGAtNVd1olcsNTveJlmEeE1aF9u2ix9U3bjRi56o
osTauvhs9tPwRobZVWAgXKdkTrUJcvzgPBjkAD+aey8cv1RBn+6VZrLdNdiqb8APDEIG/4+dR8+j
kRJKyqB6CG08bqfHtnC+4DKBkHrKEkUPYlUm0kDZSH7ARCbdABHzi9SbrWfVL1PIV84cW67rLEFs
MWF1QvVBcq4dbxJYYvATOo/lw/NozRD6AUp3KbgS0nDESAB7Yi4zfCtH6mBJDLCrr8srfFqcrRP0
7jFr/Ue5yf+XLdwXE5e78XORf66eZi3zcfyYtFAb/XNuNc3cKYPjFEnGz6TF0/mBRQFBB7PMaVgl
n/iZtOjunxaZCUR3SoKIHc9U+J9Ji/cnRewZ7gtnWweS4dr/JGl5XkxVdLIrEzn8pZT0BA0QN5lW
+JWdlbeB23i3ZuPK9jhfnnX8n/Zrn1eJ/778IhNCFzKUcBKF7+jMxiAZbkfDTH2w31oJedWJ0Gly
nQFF4KI4U2NgoJ/k8/++JV3V53l8pJcODChH+JYuZb/OarcB5pFKwIR2KeF6Il9mvW5iJUzPnFh/
P4bgJZ/fUR8IjbacSj9SZuZKr2viJsqQ9jtTYViclP5+pflVn5yEcebESCobS9+s2w5YFTBB9LYq
N/yQhbrd31RVbH6xSv1VnXXyNh8T97WABf+V1qqi3j9JxX8eSp5+yfkY9Pcx6e9nWJwYFVr6zNBW
+rY5mNW6R35JxQQ6ax+NwjzXqDl1k/n3n7xo1DUWcuIOmpqhATKzd7UfSSZdtNRCpRzOzMlTn2v+
/Sc3GQTslMiOhC9nnt+qN8iIUm8k8L48UqeuPx80n1y/aVqXhmDJSLG47svB7h9g2+pntJBPDREB
4enVIQE3HfIIpU8z13yE1jfl+6RwHXNFX1XT95e9w6IqoYYeeFMXcVOt68qtAgh5Z2uZfWYunRqh
RVRIEqXQYicRPk3Z9qHrYK1sKM1Z1fblp1+g1f4zWZcMfq0QQOyVUvh2Og79qzC2RvUqaWwAnZbd
We5ailbA3KOL8CbVZRpfaSBaxTXNFSFvrbxGU7kPmrJCttezldWQgoWFT1No2rlHfA4K+/sRF0Fj
pF5egtgQfjCR76zbUq2jbYqmWY4ab5KoH2MS3e+agAG97ZQuup7rqOWmAOHc7GtZON1lH8NdBBeA
ZH3nQvnza9ylk1ULHO0NNovel5e/xYlvzS71bL5iniDAUCTSD/HpfGNQnka8CYfgf4YI+nscFyED
AOiUaqUn/MzCNgW57yJ/RL7UfX/Z4y+CRdPb7WAkkfRzNUselahKvvaIpu8uu/oiVLQa8GDVSaWv
eGONBhzElWaNHpBz2TJeEqHQ2neQY3CF76oNyimeFsoPeqJPzZlQdyIYLWU92GCnIILY548cFr11
7/QYYahT72IqiDP4j5dHaZ4qv9l63EW4oG5ojpljCT/s5XDfIhj5vVdazb2pmbrZPYJLwT8ref9n
Nv2CxQKEjQywWvim0w8zKdJMm7eOBgT9zotn5euW98WZt9Fl1J8JBSdWiLOIBB2iQxr2m8LH9C3x
dg70fo9zWhida9mdGD9nscINHBSaYfZPDwFthwNumkapbHvFAeWUo3s2ypVmN+Onl7/WqdeZn+LJ
9gdcWuDnJ6Xf1sIttlRJzWA70Yh6vOz6iwVPbRxSWKmTsaYUCTeJqMtvZqYSVi67/mLFK8kglELG
wo/RlgWFBmKCvSE787EX3Y2/Z9hiyZdDTYlITcD7C2faG33jZl8hRsTDVkULQ/+oKDhV4WQb9TZ8
2ygtKPUEqMetRKM6Z0L+PFS/WVDOIoco9LCjM8cnUvBz+CvIDf0bApaoMubYiz5cNoyLDALUAkdZ
KBy+BVeQPvfUm9d94DhnYsKczf/uFRYxARpTCswH+oIbjyniqW1tIkGd4QGzCss4i1bInEixCgJE
qVdtOqYfZ7eDry+/24kFtZTMioY4HaVJeqEGmp5vhBnaCX6XUaO8Qk8ML2Ynasryzcs3O7Ge7EV4
EArlBKfIOELVrnUVp7YGz7Ma4Lxfdv1FdLClrsRyaKTfZCMy/HmUMdWobr189fkqv/lO9iIa5J6I
0ENne4a7UyizOH7nrMAkFEhACLtfN0bs/OgGNG0ufJ1FeBhRmrbNqmP5qnW8QvzisWq1/MzFT334
RWyA75og3TrnlT3U312EeuNbw+vyCNLINOAGhY76y+N2Yn4fNKqeRFFdThaQCs7llCTz4hETZ/Ut
wlcRQqqFGv/VFcJ9bNBacHYgNGbLZtVNjTNveWrGLcIDHqE6GBPS84Lj7BW6o26yRq4ur89c/0T4
WZLbPXRqnFrlCCPGEIEoMlwMQFwK4ylwicG0Xr88hKdeYxEi0CMXOsVmqIBdSQehhr5rMOnOvMSJ
q1uLMgOsuxype5YlCLvg7RQI7a3STvLqomdfYtsCu4lTFSMEX4RVf201/Vuljs91gU89+mLFR7AE
pKI3XHwYcU92TKwbZKjtLnv0xYrvZKnnXVgx7MiQ3Tiu9NYG9lEXXn2xvCNFlx7e5yzvNJKfE5Ri
UM7R7PrCcZ+H7MmycyUq/JjECMQiRkzcLXxnJVTic5nYqZE3nl/enhQNIl/O04/9DwN3hPUsIbO9
bOAXy3Ys0sxzyoKTUJWX+yyxZ/n8Jt1fdvXFfp6ow6zqgQ30kMTXRUdlXBP242XXXqzUxqybAGFU
CmiO2W5Dr8T1xbbyM1vQiUFfAprbAVF9nZaHrwxWuGuM2r7qRJV9uejZzcX23JRKl8Uq4wI0AdKg
0iDrU+bnULannn2xVB2vi2nakrp7gWM8TKp2E5JVnYE+nLr4YqUWdth1A2USP4QshxcPDfkU2X0V
qt5lY7NYrEpnZWAaLapILhjAHg07xM3OIfBPPf38+0+WqjRgVEe1XvpNJV+b0F9R9N9c9tyLZRoh
hw7qEhK5Z09dBjeW2X9b5HbVXzglF0vVtWSCvU9V+ugxG9NGBOgLAdWshw+XvcBisVoAYbUKeU2/
bgTmH3VZv2lHNTpTYT818ovlqjmz0x9uBX4p4zq762e/041da+JcgnDiBsZibx0jaMto8WLvkmpy
BK0vodWaLQC8y0LlElqGAG84aXNIyI3CQHsZXxUrcfvLQuUShx8ViD5mAf0AGAXmxpFlsrWCUF74
7ItV26AQViHbWMyTM3kbmNatVljZGRWpUyO/WLFCDDCVlZqRj8Z+PyVN9tUWbhqdCQhzUPzNaeAg
lvlkzZamGnlZj0UyEvs6CxcABKeDvwozIsfxHiY5Nn4qG+vMMpif+ne3W6zjvO7A7wWCfSUWMH/G
AaHVVTG4/aMim+CcM+qpMVss5kkBKJuEjNmAOsxaFaF55aJKcFmoOJCKnwxZU5uRmqdMJha0gxxV
2V55TZBelk4tSYFqFXQIthJEEQ6u9kNbVtcOQhiXXX2pfaorpdUaGoECVWzt1qbD/zpg9Mszs+nE
wOuLrVd3kLA3Ri/z69pAMlSD8DU4xVm18VOXX+y9wtXtGjeSwtfGPnfBMNjyL8W0m3aLyIDE/kMg
5XA9lJgJ3Cd5WD0UWv1GsVCKE0EW3hZaGFnr0oynFGwIcKzVhE0FMIySFv1K1F7yPZ266KHRqyC5
o0pOoakF/wQWo0iBZkRtCq2sBpcC2kK17Nin+zCkjykszsdkwDR2LWtc8/DrmehiWLbnJ5GwUIPs
ULi8A+TYFfsB86luj0fMGK2UxEytrx5wKOOqdhr7RwcUxX1Agz6cUL6rnGE9xob7Por0FFTByzvR
Qjb0P/WupVY7luLK1Ndq5svRKBNgCo6d7aK6Li3khJ1M7sMCCaQ1qo0hhn8tJml7ZPmrcIONUz/4
ej9q+EfRvy6qMye3eRf5TVQ4MDeerCiBfCI0yrzgbDU175pCj+8pVH0O+mrCDAg5h1VSI7O0AhPn
3cOWxw/l5bE4NaEWwXUcoxhJhLD07SRXMT/qMRMpsjObzhz+f/dW802fvBWg9j6Dz1L6Uw2geO2E
+rghYc/xtC2zq7aa+neXvcUiqNaV6qK3kRY+Sp35o6aJ6GbCC/VcBf7UIC2i6QDyyp1MkfswD6aN
UjjmRoWBddn57kCmeDJKmZZaSoc4tR+Z3YAEdVPTiHJaV3y8aHCW9NOmnOIOqF3mQxpJ96rpNusm
wsLqsqsvAh5qRYgLjXrqJ1llf0Tsx3sltco5Jz74+xm0ZPIFmJMABk8zX6hduEu6sdpbIL8u2wuW
4gDotSu21NraT0OnaPf4YujfOuiQypnrn9jrD63gJ19WCeSQGTpKr+aQgrDMhOxYwjFSRvRW8+z9
ZV9gscrw/OxTs4x4C/ChN5kqxrduFk9nrm6f+AKLpRVl4DxdL2p8YYW2QV0Df5hVlhqYX7WJgwK4
SKr2TBQ8sc4O8frJeBWWbbXYHyoImrbpbVIr32JvSi87ISxJDZPWouBTDsEeEtywB3dTXXUVyMGX
P8KpT704f6QWXu54bla+qs4EJhSFQ2vrBrmHgV0eBOWZEToFu1nqtTQCSQkvFpVfBzEi3WnYjjpe
pXr6sU+NSNxYZl3H1+gtgz/GATMtNqYRt9b1ALG/uIdoXE1nHuW3H8tFKOJ5cBd4Arf0ZkrfGiI5
wFdWyw/s4Ip5ZvM4df3FtLZM8NRo5Ba+O2Qfuo73KWG6XDYZZhGUpzsTok2aGtt15IdSmu80FGeT
zLtwQaqLJC0o4fqPPUJcYeEO/uga8VbTm/GScYfjPC/UJ4vEqvmcDqBfH1HmzES+KWo+ArZ08kvG
nesvvqvbtJbOCdfbI5amwrBX5drJzXO88N9+Va6++Kpan485QGtvH8S2+RdqxN5+cJXpw8ur8ESw
Uo3nYzPkAbweBfnNpLSV23BIJVjVBM+yTV+WstvBFVbE5uV7nXqTRVLgSbtLXQUjMlnE9mboRr63
Z3S7l68+z5XfpE5LDKRm0ARvRB/6gxpY8XenS6W41kpR9HucW0Szpb7Xo+aHg9v7l+94auwWEazO
wzSRXhfsYwVf1AIurLUyUBw1QdRpbgpNFN/V7cv3+u3YETsWxZRuQJkishJl3wMpdleR11c4ZRlq
rZ0Jx6dusFjfUTUEKqRXZV8VqosHrNOk6SYfJEbJl73BYo2DV9Hx9lWCParu8V99XowPaoW332VX
n7/RkzUuLb1MhjFXAFVh5Fp3sC8SVz/X7z81OItVMnVD3OvmWPgKsrOvrLH3cEaAM3zZsy/WRZrL
1E4DjqjYGARXFbn4XdOcxaidevZFFRH3cjgwQa7vNYCSAweWuKi2piHNS6CMzMzFKjAkYGjCdu73
U++hnghO/QsZz1Qi8QiEb3PRGC2xgG429jU26ZkfjEnsz+StKzWIg8veYQZ1P509Rah4CrCG1M9N
L0eURWlus17V34XhVP+47AUW01+g42N0BCUf4XZx3Th2scurJvx82dUX0z/Qe4y4XDvxMeno2h3e
fOZMsChwib/sBos9Lq9aS4qBG6i1077X86J80yHPfY5He2KSzppoTz9AEk86izfAxRMHrnt9GId6
W4CpS3aXPf5iAZd6MLY2FDV/AsKSrV2MEm5cK8eE++Xrz8Pwy+bjIt72/Pm7YRK2nQXxPD2LXQtj
N9vghWGN6xItjDMf+dRNFivZqULHyKaAb6Dhg7n2zDYPUNmRVrw2QkoyFy61xYIGOVrDNx4S32iF
uS17qa/1WruoAzlTNZ+PFEKYWVgOVeIX7qgkKwvDm7dZIu2/Xv4QJybSEoand6i69gWXHyr9s4wo
aITSvKTTxqMvlnAW9pAInZxFVkfitfF/OTuz7Th5rltfEWPQSAhOocqU+8RpnROGkzeRaEQjBAhd
/T/r3Xv/O9YXp8bHqQ8wJbTUrDXXfM5fYhurSxH2xtd1bWNWY4mdFBKEHMQYmwcw4jPAt6fzx7QO
xl3ZK/wGJ45rTixaV73qFPtCtxnsdzjPOy9KdlXd8A+cSAb3kImaJuJU63k6jjNUnosJ95zk8XAn
jAdwx5MNqv9TgNbBIhpLmN8ByLNvkXAFdUOzrBABRdVpXmKIkOGbSm/BS0WSeN/cdOPXp2GrPAq7
YeJ93CRw8YFK7J6cGIbGiVoDQbAJVl6dXY69EyBY/ITyYfTx76/+Z8EjvMWcsOUeC3gMo54Ts2Pa
HjmooD1wwbjBLuOQJrCFnsn3qeGy+giktPcCSpI/1tmWIEd9+vs7vBHaroRON946LECbncD2HF/o
qpuHjtfs076nO8EdRGqhDar/p3Yl4TWbxukAl/md+5sroIvjzhr4I/KTqnl6C+IA0Opbc1Hw/NbQ
OFHdgzPksxaf3CN1eks5qtF6Kfs95UR8eyekTQkU4jj0/BSk5S86AYqMnIk47ht3N6RR1SBa4Oo/
zkilA8JdHc0qLoXceQD+sC+7vl9y3nQFXGpZlGhn7rM4leWDGD045pf9PEX7AtuVwilCQmhRJszM
tTW8qFM5AUC9tdOFjf+tz+vENroO4zri1isYpx7KS/CTUmt92PUBXAkcmmWQN+pmr7BiQqOdJDAR
2cp9UeUq4MYFS2md4OFoHBQH1Q/Nbb8Rum/uUCdmVTussDr30kJUY3UXGetfgx27S7+QpP/6Q/x2
pZSoutl+SNJi1jK+YhQeR6VWcuewn2fsb0+H4wNtI93xU6T7X0kPz3jwg3ZmGl1f1LBe0IriTRj2
LhV3sC9KMtN3VfH3GfNGUFEnZKNRBd0MknaRwDRzy0iouD70S6vh8LL1l7xA35j01DlSo8hmV7Qe
4EYPh47Tsqz82E/rJcOYt57u7MWwbRyjtO7TAjT2+ljqlBerDLsLRZi3RsgJ2CAx2uqyxLKjxrTL
6VJrk0NEuYSZ6AI4vP39Q7zxI1xNHLdhuAi0BBXx0rG8NaIAjmDnouZK4thssJ2P1XnLahr0qq8t
WtCTXQJvMASd0K26ehm9AbUFFQfrV8XQXGxFpN/tGxjnOsws+jGqGiChdVhJhk7iL9Omg52j7kRu
P1DgPCwebjwRZkSWn0ntfd/34ucv/duqUM49RChpywGuK5vrKOLizuuhkNi3UREnctMN9B0Gc9GC
+N0Pfxuv4dCx99lOvGoAKOKoqtIiXeEeOqkOFG+/CqBN3jc0TsSCdL9Atr95xdgY+hnIvvSlbeDI
sO/pTsR2hKww0IjTwkKufwe6uzmJOdy5x7pSOAmgBIhF2AbXkahr2RAYGppwurDanGf1Hw45rg4O
LihkDaqhLEASiA4blCFYlIOJAmgkV5jDNPG+O4YriQsb0UFyoc7bCppty6q5X211yeL8jcXMNWKs
DIY7LLHet0NoCt2wJzlfvJW+NUROzIYDXLVrCLcxeXz9nOgtAJV52WAYRAb0aMDKxohdrThgtzsx
XLdDtKxzVRYtaG85rJmXA4P+Zec3cEI4TpeNoAkCvwSmRbBQ63j3YwySct9ZP3KiGFD2MN0Y5Dtd
HfnXMa2rH0hK8H1XOFcGBx4snP+0xPpD46da+X1eLmZnithVwQH+6jeA7JVFmFTjsZqD6tDCAXBf
csBVwUVVF7c1ER4YYlt0qKeUHaJWR3uqq+AUOAnoHkT4aIGyDPnPaHws4wUIMfDb96W3XXNRyUB8
T0YUj2zAAdxKQMeD4asNYKGJRln233kM/1+R2P9BVPy+eXE03AtgrYDvW8ISpot8vTZ+zC7MzPPJ
4A+rnGswOK5jn1q07cL7q4KxmsFxTd9q3vDpUMO1WmTd1Hp+3gHPVl8YtzeWpH9djn/bjXXqUd1V
q1eIcNHv0nRZT9B6rU9/33Le+kFOJEe6iixBa3fhVUn9q7cbeNBTHLz3cZjz8yVoh89+25oLiVHH
nvr/fx0nssekxAJrsff3/hiLp1JEfXmASKgr3w3+KN8FsUQySqUTDe6Eh8acTK/wYALwOLJfWiPT
KufStulxazp/eeJzRfShjcWZtx2JeN23EbtKQzVtSPFx4hVSc/JN6QYKSZ/p/vPfB/2tT+rs82nQ
c8CjDE4pPrz3Nt2mJ+AldrXLJsBSvD6+kQH4PSCKSrz88isl9c91bP47gMD/fr9/ySC/TcYoqRcJ
1whcdn0jT/6qOJC9MAXcNS6ubGyUfjJxyHALb1ke49Z7X1bdzpyzKxqb4HsEKuKSFu0a/OBt/ImW
4699r+3s6/DzS2SUNDiRAOyZwUdguzbjsLPo7vJp0B4K4GaPF0+C6UcV1h/rWF04s70xD10MxNYo
1ALRYl+Muq9uosZfD2EX+fsqFa4srF9YAqBch3226smXCGSdd0jAxBfu/2+9u3MSL0GPXXtYdxcd
1yoDlU5lQtldfY2IISdCzaYVRTU8LYZY/dTD9A1Mw33D4krBsOC1UzdAgBLgkvWlC7r4FPJ55/bn
KqQSIUqc7gevCHRSfapEOX0Zq5LtOyG4Eqm6nFDMgtdlAaoG0LYgFhc2bqPjrjhyJVIp4x2kx2VS
+KqjH6xW/SMMQIZ9E8YVSAGD1a2dh8mudD8D6pKK9l4PPoD1+97+PFF/WxqlF86NXLAKcLiXFsoM
5iFuSX9hbByP9v9deV2NVLWgIrryFroro+UPBi1Ce2/nPvomPMAKi5pv70J/OEIHIV9KYIau4tZW
3TEU5eblJoWlQIEunx8VfIGATiRzA0Mj7LBX0Ol3Mpf4iz5Yq+jHapoScuGt3whS39nu69bQeTAy
KbaIIq8L+rACe2Iy3b6jvCu3MsabJWxFsdVVZL5CLRrepv3a7IxUZxFoo5HXq12Sgq8w1eYpfyjB
utw1XSBZeT1dmuR859uCsmAbynz9AImTpHbYdVGAFsB5+hLYMqmRSdAbmdHPUpZHv6K7bMkS1Ple
Px0A4xrESQpctjHDQzyI5IOI7Pa0J5BQ6nn9dBSaO1YOM9492MKs4jHLpsnbJ8JARv310xlw55U0
WH7PKJgXv+L6KhxE+WHfuzuLwEz61QONJS3gTfW5DMcVnTpbe9j3cOesPiykAaAdJ4HaP/OC5/jD
WpJ9yjhcnF6PyxR7vZdsONl5aAu4YnDcuTfAs3za9+rObg2yNTzba5zskKloConuomwYyku6u/O3
+89bGQhCr9/d2AUY+mGGBrJc9JcInnYvoZ2921F5466GCfCAnHj1qh5c1jVNCtOq9hoWutNdT+ku
Cwg83Y1XCZBs39GkqOb4GwnaZyZ3NXniyU6wriSgw6oHHHxtzG55q+FLOzT+rkwQ4A6vhz5BY8EY
NzjkDXL1rsC5hje5DwLDrh4evL0TrmtNI808iWMeOt4Onu/foV3iktz0DUFB4iq+5hYaozhocLb2
VXtM18QgYKkpu6wLgCEr2ggUr1x5opmvwUFvuyPYKQxc3m7AXX9XaCROVMNyBXditSbF6qX+EUWb
LlPYlHc+3Qlrb45VUHo2KZB9UTAg3+zJt8u26wIBb+nXX1+awAB9hmlLvPY6TofoMMbwYd83ME5U
bwvwgaRBLr8XEezKy/Dj3M6X0CB/PplgRX795p6IlzRUyI8SmY7HmaGR2MRDecEV662nO+Fs+9gG
qpxwxh+5QXFVhkcRV593jYurAEP/A9rkQ82KBbT5Jt9kBZv6speT2jdnXBEYX5dNLmROil4D2w2d
mXwSstEf972+E9GDhzZSG44J0JhKnCBxEcW8RWrXDQVepa+/KzJxhjegMxSr6KurulraI1CRl0yb
3vquTqzaUk1zGuO7UqWaIp4GNPGgHfJCcvGtpzuxOnXw/oUTL8adJe9MCsJCF/u7LF2wC7ihCrEM
MAwjK8Zyqr9A3h29X+dh2HUQB6ri9bCrCNYEQx3H0Hfb6j1L+vIZFHS96+oGIvfrp4f+DJq1L7A7
JunUw0TDLM+xrHBu3jUlXVGXP0W4XAGjVySrmfmxwh0U3vmk50/7nu9swVEpAkY4MnJdMtPnlgTq
42Asf7/v6c4WrLkeiQ4rXFOwK30IWZu8A+bO7gtXl2XTM5JWQIkmRRn2Y1av0wQm3LAvzwIPi9df
Ni4toYERrOjhQ31M5ebdyaFU7/aNjBOuY5lGDWjtrDgr6g8j96KD9Zpg35x3ZV1Lh+V3Ou9PA40O
MoazE5By284p6YQriTbT1gY321XqmWcKzlHXUk29t/P5TsAC5N5YfzhvrvXweRvG51RG3/8+6m+c
xl0tV1MaeSZrlIVWVf8FLsO2LtLGb4MiVWLnqdbVdE22a1evRq5obXAe02faNKnhc/n3n/DGSuxq
upCZUxBKxqzgftTgqpV2/pSJpS6XfWcbV9bFvHKrZI/bxGiCMVuELKZ071WOOjssMVG3zhtLCk2S
ujnAezuOYFOdkF0u9TiTO1E7NwpoOJXg2McW+O0PoJmKdP7vKM//L9MFi9LXa0ITQR6ScKw4A1xM
8zlpvoard8kW/q0vG75++BTNNRh0OG1va6Bgfw/FHixUdyWMEuoE7dhouAJoJIy09WQGwlh84FZd
bCI+nx7/cM2lTszCujVuZbmmRdWkgp+mupX6Zgpj8wiKa1PeJAG4C3D3Hz/zbbFAsW9T3WWlJ/2v
6YBqUzBHWn+CI2fwla9wLT+VJBmua+jnfpiyTykE7a358fcIemMRcFUacq09W7UK28baLp/o4gVN
1lZjqrLAGu/r3//JGx/TlZ6Nco4WaU1SdD1aBA8oZWwi56oso31h6srP6ICXDVecVU23TJ/CjQLu
opd9au/ElZ8lCqlRzkOEEchFIzUTOmjsy76hcQ4F07Z58TB1SRHO1F5RVrEvEwx69t37iLPCJAF2
ax9alkKghQ+mjN3WsEynA1Qm+17fWWGQBQnbAaYphYUPxjMlMf2adNHyad/TnRWmrWEuDi85XPuN
rb4vtWyupxKc8H1Pd5aYEn4pEMAL5LrKhuuM15AEZwAD0GTf7kScZQZYLmXSHruTJ9G2X0UqhL1z
dWmZeSuonFWGjyxtyhl6zr7ReYP69AAnjF0j4yrQUhgezMzvaFGOg7xiarwBuyHeN2VcAVokOsOX
0qMFWpRXFByC8eNE7XhhypyvGn9Ye11hWDtZBjzXyopw6Oj1CvTMz1Cryc8j2l916NPo7fpBzAEw
cL3cmas+swl/LymhLx6e3nakReKt9iaVJAHC06zrvpJV4orEtobEVkU1RS68wekj8Tf6PLeB9I/7
vrcTZ3BuhzIjwaD5yK/kUTTqPPKGfdXrxFWJjWQkJjxLrSK/jzOx9j9UYC6ZTb0RBa5IrN1C7J49
Hk4IXNwzMzeGZHJkZF8Sx9WJ2VkBlGHQNVCzZHiEYaDN6BCu33YNvKsTS1BGJQuStcXUR/f/gpsD
MYmrfQ8/H09+L3Ra3AbXmsVFv21BAX/FttDwFtv5dOeuHG9VOygQOwt4YQ8ZJ9E/ZZNe8ut646u6
fl2VjoA81wEpZtmOR9lyaN2iZd9t09WGDaYnm4YZTkG3+aGM/AGAPnFJkfSvBuYPC5ArA+tGnLiF
KuNiGUjbn1D01Dc6BpAjC+0wPsHPCXxQKsgwZFXYeGWWxJWaD+cKCIHR9wCuW1o3/ZAxZuw9QA2d
l9nBKx9l0vngZS9JLfblsVzIc4uMgfRGiwRlDNlaXcMQFvfBfQ2SgJa/nn4U+n9ov0RcjKu6wrb3
Gez0nS/ubKzoS00XS5FZXW0ZFqkY50J29FJa9d/f/6dP6Oyssd+NG7E4ky0R8EHHZGskf4aJ28Tz
BMahYzZXXvCu8puRo6OacnGzVB1ut9MZNpZpymf/GAeziQ8e9NTmsLBx/RCG2tfHZh3pCrYhN+tR
2c18BwObHbwwfmdmHPuyANTQF9ZJX+1SJTK3fB14DOl5UHOLNRVizGUAs8KsixT5+fdF5nxO/c+x
Ym4B21vGTgwrEooW5oleJkKRsJxYm/4Ts5583FDT2LUSM7eYTeYanoxC0WJpuvoqFrP6luoAwNy/
/5A/LzkgBr+erjBTZDjthMgtevF8TWGzjzzdzkZ25lazu2SYNgm2ccFWTNS80UH/kMw+bp973j5x
tYSqgtYPylAcqnrGs8oYkfUh3Zl3ddWEVY8JlNaEFr2afwQI6gwpqX19SYkrJmzOOV1uY1rEvOQZ
+Jsf0iC5cLv980dNXDFhy3TkpwoZliWh020HY32EpJ/su3W6/nPIFYcBUyqGn5rQj6H26C8Diszz
vk96/k2/bd+0mmpmKcMnBQL2+9rgvQ8cQrFLLTJvLXOuqhBtqLNE/iFGwZm1d1GzLs9NG6rm2AH0
mmYB5LQfIQFPHqRpN3KLJEanv0jawXjVoPf9Q2vD7qGOkwHYVE+u76Tiwj/YrTE2E3xLvBw1xwmF
Wn9eH4CcpDZfyqWvQVaHZ/1BK9gGXZj+bxSIgfR+PVhQF1cxqFcUy1zNIEaOuf0l+pCQDFqdjV1z
y9vyXsAs7DMqQ/YOMpgefWpVIPdpYnGzfv0G6O7iFSnRqh36Hv13GmushTtnmrPhGV5aiMRCVjSR
8mwWtABh54Go9vE/UB92trw+WlIoelFZmTQhRQ+LmGOdKLbvrOhKKdNm4WB8+LSwCSz8JOyHbwCx
rHdW5l0t5QYbQBy6zlkOv+Y/1kEhxYn6h7/PpSJx1ZSMz+Azr4biiEQABh5RRw+lGHcOjrPxDNCW
V1us46IUOPSCTcm7ZzGUzb4Styun3NiM4vOkMfaSj9eRoDpnse52HS8S129uAHbHN3rC4t1uKCqi
ZHbTjzubJxNXSwlCWYujUEJwc9SQd8BPNAPhhR/+vsCeb+f/eXRJXNFjMoFbojtMGzL5iuRGdHBM
DtH5zG8aOse//v5f3tiC/kP6uGk7TivquXM4Lh/MIkQEh+hAXKoXv5Hw8J3IhUsktW2DbUIp9qJ6
08I51O/9LbfoHMy3UtCfzO/77w1FBhNt4zie7flhLI1eL3gApIP33Wy0GOrpe12mL0ruM2GE6MNZ
TGcvaJNkWGkBFWz5CNPmDs3Rk78r4tCx8frNU0Ikzqw4ztg5EHcJ4cFpFrTZlUyBL+frp4tJmqXr
gqhI5nR5WEWtPqRJWX/++6j/edJCIPH66RGJ660DgxyikqHdciGq3hzQN6KfRxh5m10JQObK3GBG
NYu05/gNOFhm5Vh9IHag+yaOK3RrCae25qDDl3VfHnldbadgIPv2GrQuvB6gsi1NMAcdKcq4Dq7k
4vdoqPT3LdaQTL1++gCH6t5rW1LoZZJjZqynTkvQ7CwnM1foFiNbrD2O5w+pp+436kMNDtLchWPS
n9ci5krY4CY0BYLXpPDUEkOQRH5OZwbp32fmWw93YhZvDmcZhY1mrWx9GzRVlUWqjy+U7M5ppf9c
rJmrYFt6Y4JuQUran3ppc9U3U5zDx2iDN1iYDORqCmf1VSyh/v73n/NGIoe5CNKyBAXNBkkEyX6A
LEC1TXTKNnSA/Dqnpu7nPpHN+b6i2/kqMGU81PDBRILwEJV+NGUWOabgONEuXDLb9U3/NCejvG3K
2m8znBbZeoNuOpTD//66b6wLrk5O1MKeaYdRsXaBNlkM2c0nH5KE78PId7mFA1TsJBSnltlU+itW
BdDJD2MwkdzrOnNhO35j/rhyubAmXm+pjQq7hstJRbN8T9GeuW/Nd7Vy7QoJmhZ+WMDrZDzAZ17f
dKOqdh2DmGuUtg4RV2NP8PSltVnUhtV95O0U2jNXKxfNUA7FrIsKeKlE11GThu8Tm17qtzkvjH+I
LNcmbalRL1Hw1i66IZXI3XTN8KWzqm0ytMbM/YH48bSLbYUZ5KwRE5xTpllGQTHaHlMfKHD5PVmi
becUcjb2mOuyNiULi0TAV+xIBAWJbtDtdMmG/K056uztjeyx7p9n0Zqm9QlQgfIgIK3Y9/qufE7O
/sj4FPmoFyZJLkjMDvgY+5S0zBXPeZXqkM8ELn4VTB+30qeHVo77KvAsdsoB7WT4FKMIX1Bs7zlK
YLDklGRXGZu5hmit17LJAllbRH3TPdfA9WWsjPpPf1863/iornJuS0RDZO8HRazq5ROy9vV9Y+Ql
MtSfz+fMVc4tXYJ8SD8FBR9G6NXNOHWfGCflN7hjjF6mJ6+cM2/i/kdfjMtScDib7tLYMhcoWkUh
3eplDSCXXFHtgANojqKxvt43bE4sr5RIstY6KIju62Js6RXa3naes1yTtE3zJGnNEBSNmtePpKrp
1RJSfdz36k4Yq56FKZN49Zaz6h+/DzaJ7m6YNOx6vCuss5R0BgQQ7AZI+X/W9TSjPTUMX/Y93dmF
xZwsA04gfgEacnslkTM4BKLZZSCfMFdRF2F7D7B2+MVUQYyZAeM7gStp6c4V1BXUtVsCR6tg9ou1
DcoDM2KFy0q6T9LBXEUdo4pPUC8FBWQA1fdBxBR1m72JJubq6YCxov3SlwGs9cx4s4KZVExB7e/K
1DBXT8dojVtot+LDegP7pFTU/rBNtYgLs/KNfd61SGNey4dKYpmrJEwrM99LW5MtHpRNmaqn+hkZ
2tjsCzBXYCfI5HE4RmEn26LtGn4Y2wMfl0uaqfNM/8OJxdXX2aoOwI/y/ALnc7PeRWHNHmNLNtjq
R3TheTmzbjz6aEIJD+O/Z9VdkefK2JpFNsvQdX5RAZX34EeW3+lZqH0nVFfDZhlbEp/Deh1eavyx
n0AeaLdt3Te5XA3bXEkOt7AKxu5sVseRiu8A79kLU+uNHZScp9zvpYpxhOezRVyUZFl+TJuVH6lu
L7Ea3nr6+crz29PHLommUPKwUJL4GYCBfZ7G3SUZFfBh52X/D/OJnP/xb//AQ2Fdwr01LAR4nApq
gKXfaAbfp7qdM6is1vFoOHgs1/5G4F5LTbOYs8bEaw+bDWP7YYYfM6S1MBz7J2ltpLOKbEg+0BWZ
rXxTnVyO5djFZQYSbQWVH7VxdWfTfq4yaOoZPaR6LP18Yuh0ypGtm9M8HhM2Axw3VnWe6Cbccm5q
fy2muu51XvdTvxU0WqL5lPIwpcd5pXOSUQDyZtgQz11/tUUSYpVts766QUvqom5VOw1z3tSo5rxT
HCDuE62QETiK2YJ91oQxjbPKq8PwdrYCbraCL1agYjk287sKYJEvPk55+tswA0yNB9NF5OG8eiaX
tfWbH9FCrMknuVRLJuEvWD2l1eRXmb8FMSkaXH/XbIXY5RlqVvg4xXpso6z0G73dsM1iggJXh/aU
D2UXwIms0bYaT5R5fnkbDZ4Nc4kijr2n4KnVh823W/nSdcNZNYEl3oSZadIkBTWpUc0LPOGbn/hw
SXlMo1AF34Ow1OVDlLQx9jRamyYbPe0FmQRCBffzchrbm1kjE5gbGDn7J9jvR+N1AMvQHq/oqyQP
mJYdjjlx8AIYI9lyD5RDltfcC55C6pH0nQR66hpASEVPG0zROfCBkSk/25D4y70KwxpFWWQDK3oT
edNc5lXPfXIAbqj7pxrWujtyb6hTeIxVgX6YGsh/c39Ll+aocZZ45GsD9legbbSdrLXJkjVrWeoj
3MqUvdJ8DL8GjYjHG74SWK2F0ygfzFCKz3jDCnouDtvQ54GY7XMl9AvFofSl8eB/dBiHDRE1bKH6
2PXz9iR1Sz6v26TrY7gRiFXmqJZ9NrS1ByvnAC5xWSvj8DCz2HsPz/D41GrcJpDkSEeVjzrcnkJo
ScJTWWlkTCYar/TUiq4LD4GiyArBkayaskpsFerIWx8PpzhQ4h4w6Lb7SGDXnB7TUegv0ErK6rBt
ca2/1tFQVlfRyrrtakyCJHyqS7mEV2aoy/qqQR0Tk3by1+4pCTkNriOQrQzoia2aDiZBZSEfqWeq
A0HvtJfJyUz1MU0itZ16pU17HcUUUxJzl1fwodZBmeYJ1neU0r1mG7JWMGQpx3oCacrotB7zigwB
gRCkXcODh5v/g7DzlDyt3VjfjOhKbv7Z1BKyq55Jv74lAsARHAfFhMKXin/VSCR+D8eYPgZDJM2R
WXzdUzLL+Z6TLcb3tKYej2ojw/J+sSScnynF0OSNgoQXaEQ1b3fdFnrPM2ssDCHgLB8/guhcyayH
pVWfyXXofbw9nC0ehAYx80BXxPlVmszdet8qnfoHfMwyOQaTYP+UfdfOz1uITPUBSreEXQWpGu5Y
OiMXCWWE94IGiCDOBTctslpVNaSHcAjS5uh7YrkD7QmlX0/C//9W9qpJH888X6kyNURneCYf0T2x
ETV9oBhCcSCJ33r5xKEyvd1mu7X5EhsDm6nAi77PCiGOHp3xvJr0QSyOZzfH8WoVGPn3pa1WcoqA
xJ1uYzJ8Fo13lNWyvfh8xHfpYAy6HhIOckCdxbQ/u272KwuTI5k9AvxiZ2J5AwNm3uCToanhMMNe
w9wlcxCg+lOGi70fwcP+nphk1rcVZOXLl3oOu/m+llVtrlsvoOt03h1YFWSk7xTSwImAoNS3ZStz
w/Qi81iX8ZeEIml59Hyp/vHLZj3MHjIf+P5naYw+dm2ZHkyldcHCAdx2DX/62PbfzhKCrJ6jMReq
+SV8KAQzYBag+k/o1xIee1eRQc9nh36sQ7UsuEImQ5r7cq7yrVlUhtsYfY80hXfoVsiaTRrP3zdN
O/idrF8U8GVhxhDMD2uQjDkcqLoDR1U2b8WK42Di0SOmjOAYCiJwzZaM39bCW9Z8VrH3CEop5NFT
YjGsa4+u72zyiYBzECQEGSTs80kFa84BxMUWoPiRqTk6gNv2CTuYuDGqD3Mfroo84zy9t6bTPAPy
IjhQVGsXuMx5H9ZZvIQkKF9AEwrfx20MwvriDVnvY7sRa4gV3RdVTuS0PY2Tnp4BbZpvhzr0v7aD
mJ4jNpS5qiqb+4T1T0pJ/MDWS09RYL52hj3NoI5mkimZk1jEBzjBhBkmZXjTQhsFGb5hMBGu608w
b2CPwdJ/82SFlO0mQXCo1/XJSDQAxKk3HUQJL5ZxKFGc0umpWZAKpS0kB1FUvu/r9n3UNiZPONGF
1+vPY2W/UeWHR4MuwKKDv2TmNXq6iWsPM3yQ1U9PlzRrOv6+jsmL0vEjQFS3aRrrK2W6R2tNqjO7
+NUPmOGE9kjnJv1Up4QjSwQfGbssRyrH5NROAC3XA+o10Ti2uV2t/InIjoPcNupH31t4pPmJvMHh
RB1boe78LcFmBUzFMwEw9ls5D9dRaB5bqUwetD55iNe2GIl930QsusZG4d+xWNirhYYq8+dkfZrN
tjyrptmy2tNJjhib78sI4yRw+si6qimv+hg3GV/MLMdhQ3wp5bY9dShz3zAP07eCR/RhLPs28zkc
v5dFbYUewm+Wxxi0VWQ0baesj+TV1sMJKIK5YhEN0fYQeGmE1qZy4hnkeDrnYRB+g6XS/F3M0Xd4
ZkU5xCpT4Q/sC7SO9WkKPBitAEx/EqCnZhEj9hRvw9BkjMA1GoGG4dHhs6hSAEeAXMCkm6pHVtYb
y2Dgwp8bjg1Nx5POxNCp9Ig5ckx4rw5CivBB+6J+IeM03tvYCw+L9K8I4+MDCXGY1Lq9oTio5UHc
DEc/rn1guSSOSOFCvkwocp9UJ0zWjvIaN2N6V67rQyW8j40IyQnBcww4Zcdt1VUmy8Bmhvph3ozi
RunyY8mbJY+Aac+bwExZC0YhqhR1dbOCcpdjOL6Sbn6JYGGTD5AdttkamPGImoF+QS+nPPSJV/Fs
XqvpxBqstN6W+A8wG2OPUSAINgq7frFQuh8W0U9g40Rppiuuhtxu81rnWxhOPyvoLqqDP099la8t
EweAJrpMwwoQa0tHv3FiEl4YVMxaKHN4RAo6e3rMVeC1p1AlS76J0mRRQGlmcCzIQ7t8w11SE2iM
giTOejSjt5C+hIkCtcXc0noi3UE2c2fzdGF1HiosiYEJ+M0MHpN5QLtwlUGUGB98QEIP81m/CUuy
EM2C0U1VBqJY+1Lloqu+wXOpyeB5wmFjyIKDYXP0cYR3WV5tQAzhn4TMnoaoDGfY6hNylapmvKVy
fli29FNl24dRypsZtKNTnFa6/oxe0/QO50HSv+/+h7MvW7IUx7L9lbZ8pxpJiKGtsx4YzuTT8SHc
PeIFi/DwACQQEgIEfP1dJ6vu7QyvrspbaZaZljH44TBJe6+9BvhjYJOL3fiKCGa3Zv7CuglviwYx
dHb3upKryElpsDlwphNY8saCFB0gteZ63myyU+NAblqheJ0imyiMM+aWoE8DTyXoNBKG+qLDWpM2
I2yOB1yK6xKJWq/VsJDMoPJ/4EksUuZ871ptcVE30RUKIHPjsc7WaTBbV9R+/DpV9tS3I0ItWhRp
ErXfHTzng8J4617brruD1cPnkYG3nOguSe28RSZF6H2czb5E86KaIAOqZPFocIsqyfdPSRUZctiC
zotSs/j9Cd0J7UCl5euPBmYz+6XslMnlsFYFYnJM6lG1st0sWYPi9WKJHseV3DVBoLNJBrcGI7TU
q+o2jaiRuyEy0TPFUBBxVsgcNTDVStsywE+h003bVeHadXr0j3XT2LzEDjplPpfbYaB4TmFKyTgU
eJ16b1kz0KwhVf9QbgIICUcPluo56ZK8XGAkcBx4JM+bXKYimZYybxV87Mza9J/7oJuutYsnhEXJ
CmkOm84Vme1uaAWKIKgIdgSg3SdFtT1g1VBFYrUqJPbrwquX5kGShNwT1BQoFVdPZV4UJcdm6btP
yBoHUQ3ZuUg9bXVznIJxOKNHm28CQrAvxlusRoSgKpYFcsYlnps4eJyH0by7EZ6tRvb0QCVr/bRU
Ojo2KMSvYSDLsmYx/oPtnNwzSSCQmfDgE3AxYVOujUntwklK4MU4pI3S/XefoKVNtvmJLwnPxSA0
MB3VnsDdFFCtquq5LWHtCXVfX/vFFBEvTEMhxZutXP+IMWR3PbgZ1XFk7YlGqscjVtVjmsTEOyYb
q3MnFu/EylEcFemjAghtLM+DM5MopMLIASt2tIAHBPu0cg2qOoc3bfnsuOjjFK/l+DlZawTCBjHp
b0BNaT65cvRfOatw7eqhVc+MWYJG2hs8FP8hwZSUti+hUkM+J5fq2nZtuKWRGsOjX9nwysyV/sIr
DPrR56BuQlcZF2UCfy7bwYPeg7vetV4VHw+lnVRKlejGm4XBITWFvZSXjfE4y6wevQ27k+hK9Dsh
iTADKNE/sSVB/+LsfFpWFd8CDSBfL5E4KYIvDR7mSjrECg3VaV5Iz9NBhcMzNp1YZ2FoQbGET2YV
pQr2wPvOjf1+gTL0iCUufhR1JF9ISx3CHLyb0oKEnw7BhjT6hWAFLLWLcmkTrJiBWdQOW7HTmWim
Ww+8yRxFePIO1a3pCzyVVtzKgUE3ddEzZc4AMABJPcKWS5NbPCffIOl0iJJPznqd8NyuYil4OCV9
KlaNFa6ONvGEMMGrrUOAZzX2LxMDiJAus+8r+IUJzQoSSHpPIqbnz3PL1bJD/nEAOZskiAfqt8y5
xj8vbYeVOKSmmXLpfA6dkhvpF50M66vzqlmma98nHha2ElmLrqnQmZRe9VTzZgUMwjzw8GddebuY
hcmW2o3b25raespdHKAbBB7C/TSqYEyczgCAdsHqIRceFDT9XJrN5pEoEQrDQTm4WmmLMoYy/r1H
IZLptlRFjZXlVs5U4v5YhpS1klTRIQ7K9VRCYPg8Y7pU1CyYr/hQP4OBFF/pGoCRxJqQQj4mN5jL
AciB143Jexh1H4PISVyihlaHrpfVHvuIuJm3bsxDuqrcBlWwE34XQqvlB1VaOm8qxm5QtwZDpgxF
snweQqp3A36dAX4RuUMc72UzHIAy+LT7Aph0/gLC4bAPTVflzLquWLFgZkyP1REYG9q7FTgqoBcQ
gvV68ZDjw72AE0Qe1aF8bEptZArqfK2z2tfPM5IUUjbPW5/CujXcIaZv2xmJFXkmVucTCVnRwav3
OE8TTUesKHc8nuoUzGE84bZ1IoUbIpM5wSKbW1qSYxkM/Ae4o/yAQik5So3GER94H0h8JfjYDzkq
QF6QqXlG30p3g5yi+zCK7yKlqxdvU69TIDB/aWXOu9DCPKotn5A2Jo7wiWrHtF0QkpoK2Bej7Aua
DDIMNDuBT+KremQiExGSz3rqsAo6eJcCuVM3cH/pUhqJORsnkB0X2axQkU/y28xJn1lkA1x5dKQ7
6QXlLhRQfJix1J8rK1BQL0hvabyK5xuppwLmjvZedZafNfbgT4gZhO2XYe5gKICKzZWHaKibWzHU
HTTqMG5a2vlpC4ifBmCaYQ0P2lODYPsXbZpCofi8VGMy3RobFkShYx8xS8DqL3O0TRzNVnPf6mjI
EJ1cF0tNvodhFe5HhUekoeYgFpqklKEEI1s7F7BX/bHBfPZrjKbiFAZITwukbFPNfVVgmjDckSHa
C8mXbIi6z6vx5gv32uw4oSxre96k3rS6ohVszssRp+ULtu6BzJOjTNbzipJrP9gaiy7rr6IgeFs7
N+37Jr7zI4czqPR5avhtFKBRdHwGbBR6n6uE+/sgEUBVYRF4O5uwAzACiDuVQ7UvPQoRTjxBjwMN
65NT7JawSwHFBcng3twVYCm9hl6DkjKWX9gcjxkZo2+N6OecIkz8NvClw1tibSrsNr22sBIrohUK
rEbSzK09zxwUSPtVKZlVPVxt6yWGkyjb2hvUJ7in2BwQRL/5XQEYAFVXz9FLwBIQN2f0YPDvV7ty
XeKsG6A703CtvuCiJO27gb4Izzcn38VNjvxAlaJ+WMFZEZ8HUwFpWiQvrAru9CxRlgr1RBb9kvRR
j4rBiGyuaAtOYKV289AOhZLll9aXIBWHQTHDafK2oohq9GZyPyB25r4Mwqmo5xkVXC1FqlrEtLEh
3nnVkuQIpI8PjWlJWhPxWZSa76LQLSzjSem9hLgJgKrn+gnmwccJtztNPFCA8ciHOxKUWA9032WW
NmYHd/KHGGNvK6ou3ep5VdjD2/g0ITPt7CcyyVrlY0niMxRQS92bo0V+/JVJDC9qXqE96gcYrTmL
sWFJqM24NNO18OSk0xDuP6+odr6gZpUny8R6q9nkZaG3rldQO9VnYozF/jduODkgxf2Qeo6zW4Cs
8maq2Mvg4vZuZFW0XLBitbwa8AEyR1WJLy7ZLTzfXDqDCZOC6TF/WUQD/UskDC7VCCmPcwCrbScc
O3Vlgn15BlnZA+RVR2deIWNgv8BvAirqcRICKHg537N6s/1uEdLS71WzDZnXQzV7UtxNNBMlsL20
pKh10rAhSX/bucbV14FnaYrur8txZwe8gthz5ZdLCkl9HFmEkGEYlSvyOPuJ+LaWao5eguRSXqSu
5fFtr8h6XEVUzShTsAF+Gbt2pifg6HOUQZJ0eYFB+tx5SFPdIF6eogC1bO/rPCAz2tELHPcc9lM0
5Ni/AjDwuMeva+IP4rGMolY9MBhFLrulqnR5RoSw3k+eQI/MrESrOXWzYTfNxodTGYN0jReBn31/
8qc0waiovl8gRVRA6lx3Y4JgmPYrJeOQWzP01clvtlE/Kn/CPtvKdRr2lgW+SOVCl/KzLQMyFIBA
MV9pR/MJRBeKjuZSZaWLIEhaM6gE+nvfUg6FI3R5dzB5gkVnipmO20URwNbvdkTu+9XSeHbLqxW5
x2ntbdP8g8gNmzDekdDt4qYZPtkkqQ5T2fYPkvVbfxVHVtxV2JXwYoS8NsfRG5qnqa/Q/AfJGjzF
XRc+DtT1276aL9VF1USw9sXbCEzUhMYhFxfW8gE6uiUJzl04kjtxsZ7fDWHZA34fl36FXx949seo
DoS8wd5t5IFquBgfO9qQA54v7F5qBhNJNN181wIveOvJKK4hS9SYaLUEwgUktMcxIlpXieAD9Et1
OoWKCiQ8tELkXc9LdWBYLQCSgit+wGH5o0Mnw44TfF3Z3gvD/ky5hZVMP5UrhO4X52KsUKX5DifY
8UlAHvYwLB1d8krjDmHGPwzfRz75Xo62m3pnxK5Hh06SCBhRH/DHIaiU+OFUD/8TlI7I0SlZkti0
xKVvszJyDMG1C2YQRnSVQ6Wmy9dm6lV9I5EBHOTJ0Bi8JrU3qCvlSXFKjJHXLXwg/QIpKnpKkQJW
hucotHPW+qNmt9oLhjFfa5XoTHv1d4ahh8wYKYUukMpePyDbjUEtbeR6QCNLSTpxCsBnGhJ46LfY
3FLMauSPilBMRepEuxy49uby0snlx7QO0SNEkHTdCQzjTpzUrfejI8CPizqxA0TSjWj2EYTYJ4ku
11yITPGzrzBrvF6bcXWZZgsZ3/q1CWmVxkK44dabtt47hlvos3vJN14XTsEtb9d1mp6wVkfzSVfw
oEsT4gaVrfCq5NkSsuiMm8ElZi2+QSHSxlDiwkQjHvJO8AfkzgwSC11NgDCQLQC8Rsf+MIVmVplE
LQZiknFlI67GoAz97z4w5XDXr1MVX3w3YbL6xjH0kFcYnhh273lAgPJ6pG17Vu2GEeGCvWcfqnBc
L+dR7/imItj8BT7WTjFIprIQaebPoJSuL/CJ727i2cW7qdvmTyAkAMC22Lyv1ojbPoOMr3Gpp0qF
qJ9gpt8USsYHjVnZk56nLjm2jZ7R3hM/8h8GPtgbb+W6y/HO1u+4B9urEzGPDjz0PDg9qkVl1JPB
3bSI9b5dMGevO3SXqdcJtBK0Y6w5erIE1gRsv+5QoQKwyTsioueE2OkOxT87YyxUyrRuxCTgBTon
5oXppYmzIdlUmYWAcC/FRjXbd0KW2dsx0iDmNBlpcl+LadtH6AwQvF1Dr9S1Tt6GCccAgWxm5zu+
MqyaSwxovyZEZ77grXccSUQajG2NpRIQi5beiwpninvXww4V2bxTXF5jmtxN53UgEVD7bQr9t4b3
zRfEK9PrsZwjL0tgfhFcaUUXsPuBW4tsAYSEkaKI6TP6ODsUayv40+iF9riiA173USiSZ9Y7tLXw
TtLHtdq67l3AlhO2z2q4DHsxFTj4i7+hx1o3iUI45tVTY9iQlsTz62ILLzbIesZkPp1daR9hr7V9
TfDfMt0qPrGUQdf9fZW1r/bjiKe2mFGmPmigEOjVZDOkqyeh8175YsipwhqGJWCNAYlprNOigNV1
62etWA1LQRrsm4Oa+froXJV864RE+a6oGx9Rh9aPpGxxIcppURAkYhD71oE10qQS24HFPN6PkwIu
gOjueICRS1uV/bF00PSnQbv2Z3T029XAt+jKtQxedYg/kZzmrWHllvW6Je/QQvFqR52uJRIb1hbB
fiCSf687Nb7RXlNzGa+r6bgBTX03qhRlQTpA0jtL0MECae6w9/ZW+thqg4U8tMoAuCaRHnSOeXov
M5WEWC465mFr2jCxL4FUN8mcVl6ZvACYq6qrSmL9ABzVe9UBfDoD3mfjCBp7U7U/plCYb7LfsAVg
Grh8nw1Glhn3tbunzeria2yemGaQscM0kDWEoY4d3dHzOn4zuL6eTsNARJDVXoeIHTuumB0REYpP
GhM6iicazMc9FCxkK3q/td85kM83r4tYd5XA/7nMV1sDN/YahTUcAGtV730GY+IsaTHUzvDOkiCv
FMZhKCO35lPXBt3XUc3aP21dKeNd2cb9d0zq5yjdpqTNmIzp90v7kWSg4HdzpvvS3fnjWMrMcihD
MwzSsdb75fgcduBf7EwbT92+nDxsywEvNTyRtxAgsIdhN6qtCFrSvPJdJ4sBRnCsWBQAsALVefd5
wZg5xeoSYKptO72LuXRYacWibrEIe1e+8zDRjeflG3DjpM9IMG0AJv1SPyJ2FE+Msb6HS+rm0N8P
xEJP7bgXVQDjWhs/NbAe4EcssoynJPRGsLFJIz5FbvKfB8+b2rfIgMkBQcK2WcAWslT5tliIv6dO
xzebrWaXE1OOt7xO5m8bsIMtWxu1kl0/OHSIamlHDIgdh//5hjCfDBoy4l0vk7+g/QWOtBvVtF65
AT96B+wKsD1kayI+KNH26lri669YFQXeiDrSGtOMVoPsYRSeDPTly4LICechvXJGnanQZ8Om6F3E
HpowY4OlS70lIXyn4kR9n0oOOMCHx02QB1s3P2F47NjOr+U87y7eOlXubdEEhgxT+hlWxtW2LyFZ
fatmX02pDJOBFvOI4i2DUaVq71vSWMwlZAPkzxMAJfBYSwVMpjUg9+JW3FhJmmsddKC5+zIs19QS
yMyOdtN2xHjEoG7fZsdMEdeqfcb74ftPc7zSHtcpHuJ8QftNM05pD0IJ2oyXWG0kOYzOh4lUE6Oi
SUvI8oaHZd2CEdWodPoH0d2a7HCI4RWLG5Kxa9FiZmU6E4CWEVUuKuBK33cpXAKaCAweLoIdwQR6
yoBf9G+WOboUFk/CnALLRTqG7zDJKoJqDPu89kJc1jHaWhTt0ba+VaRi/KY1aNrQfupxu0BT4TLd
RoDdrxKFKVi2MCrHoq0w8Nj7a6nvHLTZn+KyvniBjGPwWaI9tTsLVsicm1bzPp/QhfgvcKob7T3p
Vxdd1cYFkCUDpA34zhurFb23MkH3CeNxhd/RYdx996K6928xBYjdbvWgQ+1RkUI/lQIXwMbEQqbi
l0aijADjBMaop3bF7pIjpC1Aox+D75GFFTaa2w6DcA/zkMYbMw4aYHWzCg8LJ2s98xi0Kvjc02X6
AiKoOySyryOc3taDS0BpNx8d6YI2W9cuugzm1pi+1aKbGXb4ERXdhmoPV2jPGkmGLR39Le4KtUka
59gnL/OI1pyRi2meGlVj5O0xam4Hr8GXDvumroEJz9Oz8Sr4FZpleF5DypoccSbDdoyrTr8uVRT0
WeUv9ZbhhmMpRRB7uKBE76jLYGUCUpk/TxXKPRcEwX1EIl/fNVzF82HFCp4U3tj0JMMOoG9iJeI4
DSHt/A4sxpVZhJIcAIAYjL1kBQU2p9Oix+tJieZObBH3UjdQNL8Oy22OJUptV9j38TxzNItjKkIA
xtyY5MGBnS6zSUd+kzUtlA5pv2yAr3qGWvWUKOEDmF7nzpyondAOovXEshtvemlTYEiwK+w1Hu2O
eAH0ia1tb4J5bdd9Bb9U9ToKzPKOmB5iU4nAR1pTILFEFXFczv4laWNu8y1oCbmdcS1gz11SkaR+
bMb50zTBc0ClTQKvKmwbIqzPiBKpwMWrxvEJTlPkXsdMnmVcu6+4VCiLOWQD0zGe1lqiUtDhV5AI
GWgKIR9X6KKtDgvMQhPEiK2sfG+HcPUzt9Q1zwAaRF9IUq0Yj0q14LWT3nZtg9lcr1xgfBJOc1P0
VNIvA23XRz/qhHomA8Z2B5uU+EhgjNFwcD4ixH/Ek2ghNC5x2wrrTyq8qnxFlru48YcfEx/Wt1j2
cwmG06VP97AWVLupp3QB3c6XbT5GjOal31Wq8GA28yMmAebeoQ20l2Kj9T+DOrjhO3YiRHz5VE5V
hhDF4LCKEvlcYST3MeM/1OKQJDOHnq8Rx+xh02MWfiQpg80DyyW4HvpcjjYWNxSvd1i0Ca1ekEnT
m6d4KoGgK4Qy8lz6AbtCBWb8B1BlUOWm5crrH67U/W0V0STIt6HCPqe29sWfA9Zn9bp0XqGGen2M
wB2YcRIVupOq6kVXBIjCrHLKNh5lOmw2rAiG1T3i+rgaUqdCQJ4E+1SdEsxHOSDpsC+P4+jJzz6G
lks6WSMJ4Cs3wSJmFGYphtrHUMfhbbxqfD9ZCjHG7CasTfsyaIqi3rcY01M/KjcQ/lZMhdzGqJ9x
tCyPpbArOwrP1iWmO6YsDyC6bKjaIkIxhq4wk3yDvqIHjpzgcc6CYePsJPvLWaDNbx+6xQvvTSKB
OXKG++OXIu8FbTBht3N81AKkMbg+jQaXAehqgUB167CHs2gAyrUweZDeJG9Qco1uN8OpO8aXTMgb
K3nzpIe+BH6xeAOAPd96O+w7jdq1SdCCsKAhICowp45f6rkaMKaPIoNSDD6fBgNR3n7xtD89t/oC
KYH23amDqjdVIwxFA5oUNm6GXULmYdjVkxc1OcMsoQJvhbXY+MZweIL+ANzSWtjhct3R5j+1cW0e
1wlh9vclZ3it4xDhWakIoLpLa9BJVB4mpnlH3TYie40ZXP6R1yjX47BGqw3EkK4F1gig+nUsBRBh
6wVfULkGGGOVDYftXdyS5xJlVwP4kIwMCKum7W4bo+VWIXBdZHam9qsDH/KlnBjpgG+wMQ8QNBlk
ZjZIiOhpKcdcNgo1yrr0E4ZfaCGxEjnCPkXeCNC4knq6uURkiz16pcoi7hvz5h0mc1t/qtUwLTlm
PAGGj60O/ANB7ShyvnoXF/itNT/qqY4e5hDNKKgIMVzQO7XhYz024OJvtK2TjJciOHpIBzBXiVzD
LKmgmSpG0wOFcxBcd7mNK/ruyXZ53GxtwWcaSL/lE9in720wd31mQo7UQ8ZrAGjTtpQIqE28yYIE
u1lAKaRt7moQiS+XPmzfpCftl1JHeJH8mYN8BUuUK5DcVFvYOFx+NHawMyovDUMWu5b9jSxbRjNv
Mh7JE4QpzTtGo94U1ez1KNRQtIQ7AFyL3TVz0io0+Vuk985fzILxKhsSyPV7Fd2WsS2b67oZsSpR
1fEFY8NAV5hRy04itNRtDz1skJrbKVaaYpAU0GXnS5GM2KEvpXbHpyrIRhh89M8d2KPLH8hl/xmn
/IN5QTlxgjNKLmIIvaDCBmf9WxAr+/7nlAIftFGrty3L4mNKMZKtu9gxzdfd0rM/UF795tDzvxHW
P+gcoZhHoOba+PuwRMF69Cq8pfsxARUgRbRZbfKOBahL0QKv39BM6zdi2mDImw6hpLsaLVZXYH9X
0XHhXvjnxGa/ket/R6LHFLHpI7BusYiAFt3U7ZoT8Uc5Hf9Eu/LRkBTFP5UxB2JiVNC9is6Zbwsg
8y0NRqPhh0MM4KY/des+2pNWtYmkSti2J26prlavxXsXDPTxz336B5kk8ZmDxd+w7ekKESZns3/0
/b7J/9ynf9BhJKrxK4rk6v0qtF/4I1E7BICRPyfq+ehy2g5J78ctvntPkg6Wj2EQUaTwiPoPJP7/
5J386HLqXSIWh8itewzsv/ntnE5G3f+5C/PhdUefwXrkoW57vIqfRZIUSJLu/+QD8+Fd12aaQI29
DABl2CKXk5ICp9H/OSeOj/6mC1gVXPti2yP9T1z1lRl2Zgv+XERN9NHdVG66bVBgrHtjh+Z7qIf2
bmB9/fdwhP98W/6reu/Pf1uS7F//G79+6/U6NODtfPjlX5/6Dv/89+Vn/t/f+fkn/rp/72+/du/2
41/66WfwuX8/bv51/PrTLzDfBkJ+P70P68O7ndrxt8/HN7z8zf/fP/yP998+5WnV77/+8oYSYLx8
GhYv9cvf/+j4/ddfyMXO8j9///l//8PLCfz6y+mr/vqPf//9qx3xo5z9JYkDdjEJcO+//Q6lf0Ge
GvUxtic8vBiSKsgO6l9/CfhfOGU+5iExY+Abx1jpbT9d/oj6fwkojVjiU8TG+yGExf/36/x0Q/7n
Bv2Hmrpz36jR/vrLz7YacAIJfX7x/glDFLgB/u9nCdTqRYkadMTOgxRfDEQW2LFPVVOCYQ6S+sj2
v7safz/87w/38zr+j4f74GJDtqmqBVbws9eI10Csr15d5tCknDQO/a8P9fNqcjkU8QP4UgY4sQQr
0oc1kYJS2VlhvDPUPmpDn/tvvfa/fX4CbBy3Bgfh8EH8+crBXzfE2czifmjE/cJWBGnYh399Crj/
v9Ol/cMhog9yZb7Ab3QMJ3EPvszLJJJj0qyfNxDO/vVhPj4DQcQph4gDF4nwOProi1sBuu7dsLbn
Wt+07d087TAPWcvMen+wwH88HxyIBzxBowTSXgzl88+XDNJN0PDiqjlH0EvQ9qvXPMrgj2qjn8V8
cM5BpnCIVLgogkEYhWjr54PMwVCVeCqqsxIzSOoTOuizSO6b9hqB5KcO4rqYg91TPv/ri/jxcQsg
s8ebitfJD/FKf3Tcr5XTiwwDcTZgEr0r74887thlq/qfmu9yXiFEhj4MSmmIfz/6DCL9HZK+Wojz
AiglHUFVuxnA30yHJdIZ9cup6FYVgJjbYwSqUUgDX2Zf6IR40dHrX6nvADrPoM9RA51IB23icfXD
d8DZzbnpkw4Y0hjBbdmPQGxHbiIQ2zUHQ4ekQhqHiWQDtGgLByApMmaFTXh5F89kTOfAbrsQyMAB
zqN/JFv9x0fmctaUM0oDeFyRy2X/XXUJmC5GAEvUnJ08tvwAVgTr/8237G8XNqB/OwSPPhTVLW+g
foAa78zRrpWwsl3Sevojg8r/5fHAeWBNiCkBBsI/HqRPBubCSpzD+0SDzpP/u08f8MAY8/8gCEPu
fzT7Aw1lqRMQZs9gG6TxU/RvxhBdnr6fD/BhNQ3g8duSywFg4D6s4C79wQmQhP/jrcYi7QM5p5Qw
fOCHWy1CBmzRM9FdJOkEZpAiGY1kcxipWA79okHZDlb5SoUFRI0lf++sADZE6+SCf4I1o0glbxKW
V7OZi0XMGC7OSbPTTf3GLQvPgOWmUw3aAkbijn72fQHW3wKnp9xgnHMcgMBdR94wHBvn6K2PkU4G
05o1G2Jn8sry+ApKM3TKE1QO9Mj91kHLRdzt3I/dU500Gpk1S1tlNavgB7tgkKC0cCfwW+ti4HNw
SES87IBT+ZCmgOsIPvKnbRnmOrWdRSzn3IQxQAEEFZwkQNAdw3ipgFALvM9Yf9ZgX8NbHAR67Sf4
BLokt2AkdbmsIB7ulxDVm48VFvLQsXxhddemApZHewhd6hvbmiANoRG5ixfPPERwCiyUsvGXUE52
zSCdqq/DGGEMIAabmzrowlMUgqwyWZXkUgFkh/Q9+NZgYTrFXE05Uu/lnrdx9N2Wo8swgIKsUDsf
gmkIrGD2UBUYZPlHYDcMfSpzuyFe30CkE5gQzJ8xEsDER05jgZlfmLVrbfZDM8UpreoHn+rXqlYy
ZXYJd0KDNeRisVxVtvLy0YABB7hwmXe9aXGlykDfAAhTxRjOJlti4C9jhbyBsauTm74NtlvTzGo3
ckzgp27A1xxWczCVBlGpQS/WiAA83GqYDv0s6wK6TAdRyFiBA+H1DkN7PwIzSbZH01KVJ3Ebg7J8
CTQAZVIcNjU+k9GH/tUTcmdZY1IKIl9awX/gSDqRXJF2Cq7J4PzrIXSQebV8A3EzTva8rJtdOLeY
Vy2w+DUqQYayZxED9S4mfpNA8ZluEJFidggTsTDwAzwyU/AOuhYNCpB5p3fbba8qbsvjEg/utHIW
XEPS3GTtnABgYYm5girF/aim+NvcQVTjyyHcgcjUZazWAFyo9u7GcYXAy0H9BPFkfSAK2s64X9gd
ACKCexqxuxX401FElu3qHrI8ERmAz5WBwI/jx5Kuek4Q7bFbbThn/bjU4DtE3Q+oTCgIo5j0YsIO
kUm5hFfQRcZHRG+2J+kDnAO/QB+Byf0fys5sN25k27ZfRIDBnq9sspOUkmxZlvxCSLId7INtsPn6
M/I+7VMXOIW9gdoPhSqXMkVGrLXmnGPxCy53C881MtJYOvrc8vh+W+e1KcAhjfbzgA8rJnG2x8LA
KuFlOkM9k11ag4M/hH4AILQaMSRs7hwLaX0MDqpCa09FPDlEL2ZzG/j7WLP4kht886384+t6iGxl
kzELmi3yseglRM8/WLIcpK1rPrMktE1cJadzLmd1NVbdnysn14S+Nvd0S52f+8Xe7oddeIe+A9El
vFbyD3tmItCKmIMTQfJuISlGlmyZbm2/ialNlruw93EziLk8CDmYkcLXt6guPzg37yRijIj9aSsu
CKYevn2c5IQ6y4/GI9nAD4J+EmdZoe49qqn7yu4wwDok/yW/QRw3Y4w/NFigCzReCj2goqFeilTb
1W9qI1wQ3mRwYirnlyXXIfFH/WPxNhW1LbZrEsv1IUcEeNxhTp+QlzAfQAu8uJVvpN5S5udBzxvO
9Kw71ls/Pcxbt8f1YqtkAd5JQseSY2QgGz4P3YyvVxQJeYzgaei1kwTO4CRkg/0Eo7L9sBlreSZn
hKuZxV+nmbxmuiBKRmbm53HQDpqcjhvm0VqsXRos2PTjYeLwEpNhfhgecO89WMe042Q9DjmBMqpZ
wvk5eEAO//ysMLindY1OD0lCHUyXKSm7uNSTWEKL/LBdn1qcSg9as4Up7/vfe9mF92FpEEgpTOxH
RVih86rwMqvsbXbDX1ttvi/trmKvwOzLwLU4uFpIdPX2y9LmTD4AWexm7D+6VV19rlsznta2Uc+i
X/SfHXE7J3PjEIhFQ3rRXU9MnPD7eRph//rIVI9S0a0sFX6xLSy+idnv0m6v1zjbjO/uIvSplZKE
+ewWZ4eMHOo4zto5L8MjYfQ1NVo2q872Vl73oUD4Q4CNmeiG78XWDqnCjHvewq07Od4q38U6+amn
MD4TbyufsPkEKe76PmbBoWDKI+frBvQ7XjsHs3tv5QYpX7JardH5L0vnSdze2XgardvNl3HExW6A
IFkbzfQmNrwxiOLGwgnPlYDdcf3CkWalgWGqsznb1fdQIdNHbr0Vh0JkODxIil2n+okxZlU+YM1a
vkYk25dqD1mWUfak0vv+W2+qndH0pg8kFJkD5sufVtlgJto2vAxgC3DBCfPBmfXMEXYTKD0f036Z
/+nCkqfaY2KK7dE8GTl4gsbAM8LdWTytvv2pilH+tvRikIvIxsfAL9UnfnC3jHLM4+xsWLurXyLI
9a1bHxtb45TKLXHjQpR3a2Dy1c2UDiQwv+bVaex0GIXtsoByrJ7zwNv47pZSHiu9kSzi8u4T8p/F
sbFK+QT2gdR3O5r7AeDQdFVUBykEwDomAIRrNMR1X4+qPJhN/iXlvt3srtalNJyfy6DEg1Ly0+RD
JA1QBNhWN8tGhLOYQE7Y4oaeoKd9d5wsj3sIBvFKvqtHlvCm5xZXAVK4a15FMdV3EGny1AzcjdD3
Tt7PdOZOkAqfnIuR+zIZV994UplHHAIZ6nmt5yGS7FG4ji1XeRBUpKQdNCWs22xNs7Mm9ZUu3ha6
inMTGjy9Q84f7Vq/TJhfd6angpiNJ0ZaZEocBL1OpHW+JL2GWqPH8m/pZMNH7oo/y+2vxR3Q1ILp
koMWvC0AD8IHVy4fpUcNL3J/jurAqgmK9vUfBimCUgLBXNjml1PmH2qxjQ9NV3yYHQifRmVaL5uX
BfHsthv/arlNVxx2e9KytQVQhy1P2mnKyJ+CJS7CHJG46Ag5gpSIx95SaLro1sHQUmGMentibfmH
VKokTCCHT2Hvfxy3Nc7dLAYcITitYxP+2B2CeEFmQOMl9/SnXft8ZlL/O24lg/54mrklEWWvXi3d
yMbblmyWRk8zOhWwfcd7XOR2tRvnNJlOOjivg3wLZJgWAkaIwVEZLdpZH52NbB7R7r+4tf7gIJou
ckY8NoXtxbzOyx3Fhjo0oRfQLXsWaaqFBE5l4qLyiHMGHt4wB2dhSkqnO2LEbSJN2iFZCH6c1NhW
D4rj52ryOpGTmxR2/toke9SpuB34RditaVJRuWI4IhYvRx1mRUIfIPGiZtthRmQ+27YrMPebv1i8
UaNaY8ydC5AmdmXPR4O86aWfkPM3IfnqrMCK7GILDvXq7kdnx4m51ihVRe192SW8cJwKBdfg7N1h
A3OPwu3zH0bYarKC1O34WuZzNRQkpcq8h7wQhve54V8HLBSxanfjVcLJSWfhiNdC1DWvK6Dqnht2
aaKyLfPLHHgsbEHA40db14tsRB/3vRN82wiUEaIxVsYoq4T2PX2xljC7X+bdeShq58MTVF1FI9Yo
aAgURcUg2RQUEBCnQlLJ3jldMkH2wG82uyeJJfwTPlF2Xa2gv8+3bomtphPfBodaVnD+c9fm53JV
zzx1TmKOYcCmKl091RA2EInVj5W9KTz7LKBj3+Nwbgf7ZxdMTprlwEeAf/7eqJFSUss8qiGHUGCF
gtzqLR2HUXR7rHvUVd8Zied3hU7zJdvOQq35CDait15Hx4Ys4ghamLDgOR4Nld1htaOFFvY8Hios
Jsmih+zJq/XyoKUrHzjstpPua+NEInc4OL2uIwpCdRCsFuEZrguMXWU2PRT9ACl06LxztRE6jITZ
tj7CT9h/GwnafTVthfPzpshWbTe/NJvpcHP2+tj4XfCieFbSQGhuJcfFD94yZDir0QRdS6d0wdjl
HseRV7EXznQRZvC7taSX9oiVsZJWfhz7nBS7tuWBSsFNWySziH2cpG2dIkzgP1FgyCbeFUFGPE3d
Q1mQWyDMXMYYaYrD2qPBMbGJyrLbTlLJP2ys3R/Cked9UnlILNnNr9t6s2nrFuvXQNlITNA4YBUl
4V9hiCQ1jO9jD8ByZKW1f1+Lon/MMk2AYN/CJdEzSjTcHPll7+t0sO2pg7CaYzntgFbUm9CfRWvv
D56pZGpV5nzq63Z7Cux8ey3bwrr0u95g4+yYk+XWPxCXcM/D5vR33abDt9rryx+GITQ8kGldMJoZ
1dGizzpWTeGnRWh/c/NNyWT1VtZ9ZG71zRbdaaAa75hMubT7ER2XOlKy5Rc3sJvXEocd/W6bvWnf
kQfOzfbokj9M2hFig93i+bQWTFXhPvfRlG/ZoTP373ReXtQOwLn45jbsfJR2py3LgFwUYvlox9ZL
Z1uOjwCXSZ6IrTwXmLcTU8gvXKHfMUwawFowe2LWh1vESr0HljOV3zyen7OX9fLI+vX+SE1aXh3X
Wa/97uLAs9f3YmSbTktVCS3L2o6hN3TpvtP6a4FVrlkCCsEKH/fk1t5lKQiWFx4Fqbn59gPOsr9e
2TWsI+yWo2fsQbKweeQwcEwm9OXPZM6Xcx7AW6nrZbgj6lEd9ChUwnlm3fvlANcCeywhHm94bq3a
vgh8denmkbi1FPgU/FXtaWCBM0GJdcKRWeg9ar15B5fmF8QBVfje5RBGFPuRVUeYEhteFlVGSA6o
JxohnJ8eWuep31qBITIc7/Ct4X2dw1c6KxX1+LASPeVhao3a4dfSi5shTsV7ZjuptVOge452zyV+
otixZg6GgD0xouB7aZ1CJOwnt6JACjPJc++L4caLUVjUYy5Xgxz25aEMNcPG0Q0vunG9H06x6KOL
f/GIpmwRVFbLKZs9csokl49Ep/FX7ga9wGy4P9apsZK22CVpLPE7M+wq7sLQuW/KmiiUCxWg2kBj
7Nn6OPVyPZLv+zP7c3jdOqNPSje8nYtqPUtS9CTFOeBzo2zvlO2Hp4b8F+FgSqVxw+MAyZ/WKXeC
iyYi9bZstg/Ex3LfrXAOzluVNd/44iRf+Vp99cSXeSyaX462V84oGzPu5t2r2qoOpsE6MGtyXVZa
2F00K89OBkUrSm7OiWfosMmsxukwB/RsjsFVZLfzFO91McTSH1lGPVVZLPWMCRGDBq8LnfM6GUaM
93PEZDZrkuTTn0wNzIa62Uvgi+BeDyTeszmc77JllqdQtBOGTq+8KLlUJJzKxOkxkCgxns2+tU68
IjF27rMzV+6jXVXNixHsXtxN3Svr/rLUIWUbdRnh8pAcxKG3Wj6LQLwlob2kvjE6OJ3Em5NLO1nY
k5kS/4cV1lXMCdpsS+fQnN+qAe+VWTbjIUAgPzLOtw4Mqhme+1g5j4y+AGKQ+uFbpTM+LzDj2Gxh
tEdbVMjEE52Etjju2ItDiZpj4KZC7VN7J/0myIpfi3Hi1FYW/2WAvJxI+Ct9DHn2CKFsG+aKUJ0/
pkAMzagKGiAG2qm+KeJykQ+w95gvW39mK8LIosalPTXEu04ecaqDdsIhxVYxPfAR2rQnjvvg5Iu4
X7N1+ihL8a47McXBCk3NddotwfJpHkpnplTIfedYYo1EhJDbiYkVnXrBdnqe4+Y+HPPuRclSPZpC
/FWCrknA4Yuh6NSEDYbyMXTKFugQa30xmFOdMC5N9aKGq9UhDbl+OD4VA+mcxZk/ff7H+ca0BDR5
9UgDs8WtDuQVqb2iCuLxOvdVxYZUY4Fk1I3qTk6M+BdSGFGOZyquR8BmvtX4b6E0rY8bhi4d1nWO
9nErorG3/RN7QFiTmXcAQSa/N+4z9nnFuGuYoHEyR6DMfgSitGIQaToZh8k6yXFrzj7f0iOqBC9C
UA5Hs+wxcE5BfrD20aSozIrj4pUqNYSJ6Sibw4OeAuz6vs2n6Z3uWO7zfPIkvMm+CN57x5qOLTOw
J8gcRDrJnxxWi0d2hdX5WLqFZr3RCocLdGi009Qd/GIQqaJ1oM312MHYe29Y39TJIjsSEQTK4obN
MM/SEepsG4H30DoLSSN76c/7anlEjHR9CKZVHsl95VHWgQG8eb/jsgyqZN4sUgyy8E6Q3VYyvnOX
8kxyLE6NOHQb8wa2ww2/l6zPvxv+gE+OBxXGAmPrrLgNjOkTl9gY7AMwRgLDx9zoEm6zIh5H7g9w
6rdkrHNSdm3dV7qGgeYLuv9OZpRwsm3vGihBBzmLtyrvzViWWRAxsJkx/5PTV7cdlHmOVTS3wjby
zKG9t0xrvfi5TTTC2Ie081V3bwXTCIHEaY8Ko2XEqmf1sNfmginVq/CjVeIphzEIt4KLfTfaP7us
IGZWy3xQEDIOezNvl9KpmN9OGYWEnGpsmkF20vLWJLojiePdNd7sWgdJ4xtUora3XpZlVJdiNKyX
Pudw3g1IME6Qm4elGT8ZlGMKrXeDqMZCX9B0gDbIs7iHgDlYPBsVe0+ditzH4hcRBt2OIfDwatZk
fjYaqRT7cBZBT2BBGNbKb8tGVlI4CzGjjlWblFCRcLotboJwi+kfJ+Z59O017fDPZrfW+842XoAf
6HT04Xd2EnhvkM0WmRG/odAYmUjt/ZdTMzTQxuinLCIRUVvuw9Ntnh+HY8A9bfnbH9h2DXMnE63S
VpSOxVzJU9XMdcL6XANa1u7d4yFvk6KqqRno6rHrms5hYC73rayezPauKh3jM2hAWxrOGMKRqPhu
ReddGVqyDVDwy3VsY3vIBUsVDNaIHsdwxgLW+POLm2c2h485k4A1HdK1cjpk7FInVt8PfHJsmquF
S9sOii4hJd3HevR5Ory5uFuUbyS6sSVmT49gQ8WuuKEWw3fsOwEezDFYIWRU84NyLQPvJDvLDFyE
r0guOip8KsEIhohESmhdRqNNkWaNukgIItVElHA1xp+Dvk38lx2MRa7AdVrLAJqQiUlLovF3xTrz
x0yU/aOl6GN9jPTHYMerv2fTnc7yIQIs6XWcY6tiIl+UfsJCTjttLWodZ5bqh+O01l8nMyEBTEso
ozUz8A0HzNsml8xCu4Yfm9i9Y18ugolUTV1oApZ01y24E8u+JxYH3rG0Sg0D3S9iRqxmNBob0KJB
OpesZTyWe7VdM+mwt2jTOURYgFGSRR2h7B6HuZXvc6WM6+xSZ03rbsdmRv6ANyd7smkUD6RunHc7
bIB+DT6TMsYHMpG5VnHgrO7dVHjL1fUExCE17j9Hnt3HyeyanNYwCO7tpftJqhPKmxi6FwflzhHz
V9YJD3GC2wZeSf0RlKZ1Flm+PJIPp7fOKn3K8t1I3LEQv26BtL80h+9ulRGWDDPzF2n38hWr+WxE
mmnZT10H8twzgDsai/niCGhivU2D0PkBOMnRvvLQvdqjYkcKEPDmxZw7HOh5Vx/Heccnqbq9Oda9
77mJ2uouSPeu26hueE6aknV98+C7j7SVvzkM58eMSBqkuekbWmF+glE+M9GlZCBt5PDzMBPD/WuT
FSw98nyDweNUDZy1TvkMUuLTXIr6jlYSAQdk1ONgFvSfPUtcwGqoOMudLOr65dNFNgZC0ORHHMW6
A4NKSGpDX0iCqVsTFqupp3JhZKBHV9M30+8Lh1S0UQ72fWNu+gOzCyFpw7Hefel9+V5Gbspv9PpY
AFRMOzu3LsL2GWhAlozZx0uUjmHoELPr1D6ILTT/7s0iSC8rMG/zHCZ6E+HD4OX5I64UnmgqCp2I
MZzesbenll+kGLzFunOyugaQrwbH77JChCvKLOdmgo03kU48M1hentgqyRMZLHZ44TQCHQdu5GdY
VN3F3ufpbuFujPtyx4efB8YD4d+ndRTTCepxkQToWimd2MBEyiih5al2I/xo2XedBhvfBSVRKtus
k5Ww+8loa39NwnrZfszAzYjX9QxkB9Ax59CCyAMsSUD+oDxTM7btXQ3BH2PT0wGf/+1qptdioyla
a6GMY1goPqqNNNZV3a+MhTwnYZW/cc3vF0TAtzXcX4NS/QYfzLs354E9IwcaJvVgbg3kGMLvSq3m
dOQprY+GYQoCH9O4xiajAfI7wvldQmABwiGt4D6rcpuqgVmVKryGu76S92Ot7Oet3hskrN6/BF60
LfNDEVgdrMEd7JI97eDOSrs+WrcojeEHOdk+JU4jED16IZ4XPBWltIE6Viu4Q347GHqlfs9Lu7zf
+q6/ViMqDL7IPioazIU2MuCVicbepZWnSYEECI0JCi0XbTaIn8oz/JgBs8ONJft4Gtr+UKASA7Jo
kQpzc088Hypn043GhTlxe2Ey054zFNuzu2EdCfQNdrMIELktYYoG/ePZgdhx6vqNBsZpqm80YpLz
09EHyKLLyRUUz05mhSlWf//QTJk8qEYDUdA3mGANCM0xA+S3Te0nclZZEiwWxb4khKVlUMV+ZRN0
rjJInAtTpNUOxhgebfNcGu8aNjEXeM6cze5L2uxw+FsY4Q4fVTrAUYB+IsvfyjS7lWQh6x3y4mD+
ZqhtginkOgeE1gbpPMs1JpoxHfJqWmgYGjNazXx4mOA4wCC+MXxhiR380Xfv/NVfY8ebAE5zLyFp
F7/psa1k2csqrW612Rg2mKklIwsbTSY2O1Qmc9o+ApHTXjf7SrHBuV7gxraJ40/z9rkIa4yGwQSw
reV3rjvnNSODxifyqp8EGsVX2LNprRluOX3Ad3RnZYVmybCJA/2rJrvzZKMqpexi9eIqhKhC2MJ9
g/ywvhqjO/WJXuua8U1tJaMeIZySQIj6iZGxX3lvROhJWt1oD6EHOK234CXvtxRqDfAbqcZHb6QP
0gx4fIrzsivMmO3x2YexqT4/lMrwrWQiQ5ms1fqLjA9Umx0S+TkcPd1QoQKZAYxaXWdbwzqjXugs
wbRQeMPBCpbpRNJ74geY9QmQg7w4oXBir/Wttw3sKjmR3KFGCf3lce47N7G9Lb/zpG3+AmBMoeQC
aD1ABrMgvy8wkGxrPvu0LS8+XRNQ4iYAI+xiKgD99jMcgltTv23J5jlTPGRmltA7jNFM3PjSmJ2F
tuitpxu2Mp4M2z9Mjg2nd1HTkZ9mPW6k6A+emZk/eYEYh5uZcylBMX+vCVy9yCanyC+xBnkSGbJY
ps9sHedohCYSVx2p7Sac9V3ejTf39dSU6VzkF2MH78QDS63kI06rqJgHd0r8bqtfDLL2v1ECg888
c0pu/lX/JZaiDrTty7GBlvm93LLwJMy++Fwrto6ZA20Mg7aF3rGZYIl01YvfbPM3REVUU230oCFD
JYAEVNp8nC2m9SAFyhMbbjJa3In0K3NiQrdzBmu5YxbAgzmIqJv9huJwC46u2/WHcLbNWyivnFPI
zIDPnH4H/+kj0gHvOcC0vNplqx9XA9rsNNi/G781KRCZVS92O93Ze1Oed6a4yE7sKekLw/0yATyw
Wson9Ty5n1tlmKmfL/sQdY35J6fcj5bNkLFtKf/gg9jY4cTlILl04XqRbqycJnW97fg1GPoomZXf
cx6cbzdgxW8mcvN8cLu9eEJEzOKN1+WI1XGPaO9kUvOI5+SxrA3WxZBfa0Q8Ru67ea5rRuJC1eGJ
bxsgV6+tJgpmiy3vNoJk5z1qip3nNhiZwViBqRhG8aruFl4Qal8ztUx48aoCuiSGk2W4d7JYWjw4
Gy9K3nRb4tnmmO711DAU9UUPChB94v621Dfuhn26I35dfzo+I/OVMNGdpyzvPdeQGTYJ+barbzUb
RcqBoT8CnS/NFEE4vEwCNOq8BR+O7a5UU/PW8+dxnHRhxzBQ5iQAsz/FLYjnwPd4RIew3hu6LTcZ
dmr2kbWnMZoG7oCbA26IvWDZXrtuGk9sUGDW4JlFdmxI2dcRkNZrVcx4rfwcbiVrX1Gsxv4F9gTf
RWZv09Edpvqvhv/0lpHZfy7LwnsNSRNRD0kqMKNDZaj9bwsA3zGm4Bz/xcMq/n/bJ5tIhenyxjqI
FP/cZtZDwjMnV/ZPhW89+KjA81qk7tzcuf326Njtj0lmv0yMBqrT6X9rvruZjEVAtRJizfznHinw
H2TwONyewHwNx3D5rxIAN+tdCAQUIzheVlQ55x/WwbwQaPeuzh7hlHNVb95/tVzr//35OO7MADi9
hbfU+Uc0BZZj2LqVlT26mfMAUDph6v8vXux/OozB9LFD2jKZ4oUYOf+5P8f1GMMukJGuixEFv7ea
hcHHFQnL/penwLo5iP/TJHsz3+JmF5iy+T86nP9tF61mtlNIb+ivlpCCsZXh3YaU03IH+H4+514z
xljr9lSODMfn1tAPLHmokq6lHYdaVf+ZdbDTEevcvGg5uykD5/ZcTxvYYM2gYGLYydx2RvCi/EBr
IDSP0vF/P0+29U+vr23jFeVx4oHG8gsa9H9/jHYbsdjoqn0KTWHdBahqmHAzHHyFuYL7EkTI16ml
nll+BOFyLQsiuMfh3SlQDlwP/6K6n80PD+3S9Oc/bPPDx8YrPXoXhJvDYa/362q3v2BfRVnxHFrZ
CdzrklhkjTGjGU0C8ReWE5puXBccuRmGqch34VuXHonW3ShSHHNN5DgmV0eDZDYyn46DMAf+F2ey
qN/2LUc/LwGd3cqdLBhwJsnHUYLWL9XXtA/moUF4iHbbl6mEhmzCrpxzB5fGgIczXKyfgdq+HAt9
O6z8/GrUOalFpeufY9k2DxBd5xMCybF6wlQbQGAI5f3e3EvybkFlnsP9TlfyGzGu4Mgmkw75SJCw
r1YjBZDy1ps01DRyQdQgSjBvXi4U7L51ZtNLHNoHpOEYbEewOV8z8uKhybHkmOOyplj90dfaNsrY
YSvPC6aFxPAB4i+FitbFS1QPhc76YqMHnEhcKGDK9xuIoVgr9BQWG9zWU9gsmJnsvx1200e5z1AG
DNt5Mwbjgwgfg0e/clJnpDth+Ul5DO3mdzmOWTRKRt7ctwTgnZ25ownk2clQXqGjGAd8/F96XrFp
SxWmbJAZLyPePeQ5sL6D4y5JR+g2MluzwFkD+HlRMLRRfC0UNc7zqWa8PAejf9xX0vuYD/J7qoMg
AZn3JnuGn6y++dQ1zhIUNXWYGLLEli7nw57p+s2juCONI5ora+9Yy9H1v2q9ZVG7MXYT/bQxjlj9
tMnUJ+K6AE/jv7c1SVvJ/BDRFENWabcr1jd4dFbtfueXV8TtKOVlcjQ6dE/x5of+84aLK66hr6aU
O2ZMH8DymAqECqtgfrigzA5OgxEByVREcm5xnTFNvOxLAaBuyoLDmDOqYpgr3+0FxOPU7qAKWsG8
fnDDPTFZqfAxexLgur495Lgd7nzW+JB/rYObn4HKTm7qUo4kKccGFdLSLKU1+sBmIN7Qdi6bc5+V
TRCBj8ZNbpkdZJSZX99SsdDAmNl4I30mQSUWIrqDXv/N0M8fGs9eimjafStlxwsmt9FcIlZyFOJw
0MtCD1vt0PLZz/w46Mnj3+eJCgyDwrsIck42xfe8L/VVOPaYjFmDoVBp+1QjIdNTbPCkIZe/1Tn6
cSj2MJ7NaTxafj3ciXEdUg9SVh0V+EsTUkpLrNjoceDTm0iKe53qfGUDkVsTgS5qTlMLIqNpEM1d
oQOkmG7t84prNTaQPmK2EFGGAXqnEC1pHKX+0a5dFxfafvUMwP6TCLeLE3B2Dav3s5osAclYkCD1
i79Iw2MywSkDjYOlApToIyklFC74GmnIOqgraXxCoJBMGLEvddzvYZkKrtGoYDZ8JD0eJHpQ/UOt
8B8PIVEGd+bGKcTaYKnORMplCKSYocilVbTZ5A9vrC+5p4BIb4ZJ3tq26jWcnQ2za1N8LIaLJa3y
GVHycSlphg3VamhPVlbrczPv7wFB4rh0qDdN9iclAODpG5eB4ZvtqnToRv+kAckd+hK14P++Mm73
2n/ee7cLIxRgqz1yZGBQ/hFGMsiWMtkc2ieKpDvakATtlv40wO7a/MjYjxorkf1L0uaffn3bJWvu
E+iBMMG9G/7jksKEPA27N85PGjk7BukQXBW0i9gmSfAvy8us4JYv+M8PyH8gsPh0JoWWaXn/XHNs
GlK6aJzTVXrjcMNyoxlWgtkC9sJ9+TQF4gMrOMjiQ9aJLbYic4fgtY5owFGedgZZexeuL4gv7qlA
nr71kstrxg8L7IQHebZuCmrd0FWgIRwMIeuT6bouyn45NWeclOBNC2sH1rcDy5qYZeALmpO9EXgs
wvFcMyhm44kRxriuXrU1twk3e5dQrAIELwf/pIwN4a5BCYACHF7aof2RrSwB0wu3qJK5BcJcYLdl
KMI7xXl/9OZgYjZTWqd6zqc7v5jUofCb6jpRLEJdmIcrAFCdtHv/Uq3Z9FgIc7xrAa9twVl0GU7e
FW5hhp/11HWrkaxL90VnHUaz1Y+v/mJgtZbrlAzYFpPSrIIz+xUuDIyYYbFhfrkYTv2Heip4znWA
d83T+4MfNP3ZF+HyxvmD0DprD2TRJjoqJiajm8PsKtIlRwcPzt+tduvY8yBBLpYN5KxFTOndcfyu
brXMOunyWuNyfO7YhOAe1qbaz9DIuK55cVN7ZWdPGG6ywwgkihcuPTd1ZjaPMQ35srzeO+83g+9G
YhIKq/Dgi7c+N3e22kBCa++BODq9BhM9GuKCwP9c1Tj5C7jctMo6WXyhU1t1GPObMfsTeHWeLsCN
eycNwArbMr/DpXmDpDdco+ainjZEtj+W1yLJrthLuqjybjpoa3LYMws6Y1Pd7qVl9Ye6rduoM0J0
FAM6Pc0rM9uAgdUdm3l+FwiMz2Hpd+fR3xlzCaO8il3VZ0gkftJMcKgYXtOZb9XItZKZBsTGsX4u
R7Wl5thjBQt69ieNmrL9sAWoj5FgJ8XdhHTHhZ1xanNfeiBYgw0p3du/tHE7yXn+QBcuFZ4A32J/
OohJpkN5x/KhAihtbDnF/CXNDM8uCNVrP5lrUrK97IENKQjdhjaTfZnsy5KrDix6aZtRwIz6uTPe
t/HnBE3aIq7PVtXUx/r+FtjdkzGo+4KRn26yBhbsPJhRXicY1NVrm4/2r6GU1XfJ6pTjHsr83LEG
7jKLOb+GSxfc0y9ToAWCTFrp5rf8kfK9u2KbOvhXqv+psNr/YAvC1uzjaRDLgNOlZAV7QU4OO4S/
Pps+1hXZZu/Dtn5lo919GkOQxaW4GWdQ5YKrgXGSdIQLzHiXIunxRbFT0qzPyKLLxfTzDZPGzJR7
bIERkL8KjkM/ZyKyRjadpPWQeKWmYgXZj5s3IHuz7gIv08CStx1AMhSTPcxsaC2V9ZDrTV6k9z+k
nVlz3Lq5tX8RqzgAJHjbs9Sa2pJtyTcsW7I4zzN//ffQJ9/ZEq1S1z5JbrIridAkQAwv1nqW9lK4
JkqAOvvtI6Ld1AniTX6C94pYtNgNsO3Rblft2hzZW49O+Tp2lFtt+B5r35+tFonuHJKCRC6gOv2l
yWmHLg1tBOCG+aBgxXJMH37aVCxeIBNBDI1huqD8ENda4FZHzR6z7WSJ8sqDRrctAHte5XVCQdst
CV+SrIMkjcWs9izLqSi4Gm2myD/DjVgsXS6GL5vYL910cfmxjCycZRP4qsqHfXtnBgEoZvTD063u
ZeG9LwrnV6Ps+mulXHBC2LDOsR7eL2EcEtEz2tKEL05Nw7WcxRJGUECsIHa4N2W2D3tIdrsmPlMc
eL9wzU1YujLnUzarFjTsBYEAa7ZnjE3n3nCaGF6qaePV2/ZcQua5RhbWuSlNcjFz8W6IJ0zKDbIr
C/JddMajd66V+W2+8WJS/08iUgDdG0pXU3/jmWsTAXt7/HwrM//Wf1Z6XpirOLgL3pjF6zL1Rbkj
srDKiC4IWSDCducPfXkTjZ2//7yV5bMQLmIK27GErWNEdpc9X8dGXeh6Od2hDfI37TTGezCj2U5H
1napmdABP29v3oC9fSrMTg71RtfCaC8xKC82aEbvS8UtdXrKg+8Yhab+0a25O7oz60cvJMcI8f3n
DS4KYspYtLg0jyP5jAJg5inH+wovt4iuKtdelWPwEvcz/qng2gHB0aWW18e0aE9nmp+76e8Hpnqh
0HWaztKROlphg4LN5zqnBP09lI8AadcWOokuDMNN18HobjtMR2NhX2Jxf9C4Ifj8J8wf7z+/wMGT
70hXAjgABeACN1h8eTbRWmGDxPAmksgard5GvOB2yT5qzOIos+ZHqSKx/rzN991MyUa5lJ9MOSdL
WgINMb/pzSdS6UVhSUSZD0ojYwwO3xZq3mY08A6QoVFS1a7yTZme8dW/H8xzocixDHb+/Hv+YKT5
vlUcmATw6Il3j+SK20IuzEawQNGZmez9h8nBYS4+Mk+jirGYzfTF+9RypK9a4pj3Sf2YeN+1M8eJ
v/68QYGQXuJRsNILNf/3b16dlIPgLCm1L11PvscJM9qZL2J+92/GA8U0x2SXYAtctDZds5jsy7BP
OuEZ8stujL/pgYWcMLv9vPv/aoK1bJ7vIbtJ1jV3AWwIuCW2qMxVJ6cbUextO4y6bDA/b+SvF2Va
BqsWUwlPolNhe/+iajcWnkZI18nqds4+MHf/3Z9fDCaA60J0859XezvacvX5+Z9fjlWKnVSb6Wub
eUHJJXCEcEcv1KEjn3TZb5twW3Y6Hioi09Iz3W3MP/Rdf5uzXtTljKrju5fuYkBlUK5rIP4WWZI1
oVemcVlJ3NuyQXGft+ntLKLmsvRY15iYp4EFuv+GvfPfVdfRRHFExlsgIGzw5SzvJQyNRNseMd8X
U59+ykI+Ulj8/I0uN1DWnw+G6U4ZlM3Y0rwfD0MPbxBdMreURbkBGHzkjn2DyxCMm39RxznxwtzI
f97mcgwKbpUUPUhOKtMPffm+TaPOJWjRmF0/JU1ny2b6v/v78yh6MxkIs8hrxCj5KUlOMJS94szy
v3xn86aTK4I/i/F8ZbT4hkLXq72IG5c7OXnHJvD3UrSXCYkYSCuzVZV4WL/OIeeM94vD/6zIrs4m
gEnAcqmGvn+okDwtgzJXcjI162bQmusuidCcmdOryqdHm4hu2w1+DkN1nQ9yI+HKrNB1oK6Lfkaa
zRXurHondSglRtKs4ONbZ77ND38goHy+UfZf+vLaoYUZmY3YkU5JylczDci4XCCSAoVmhhvSJo6i
spvnyInP7Pk+3Kxw828we5pkQanFeKqL2ogBgaanGB9oPXLlmLFd5gYvlV/5Zqzuh6pJVDzzbS6m
iP/0yJtmF8Ns5NI4qAo2KZ4YOKAfyu7X0P8Y/RPs7E04PHokRCX1Lco/POzBmTHuvh+Ef7e+WJDA
v+V4ZdP0pMWINLDWHxOnlNwaY8m0018dQHJkSBlHsQADFqKnZ1Qjv5POvpfEkLEOQQRzrgrcoMwr
F0JHfTIYBaar8rkPKo3bFP1Okq6xM0BFFz1tVFN6p0qYx5SG9tzWrPlO1G7s2tecWNaVzPz1bE3p
qWsZGR5Dzd5GGfQKxMA3wcCNxDQ94pw7qhgFo+qLrc2dQJoHu7HJNhb5biufeQdWNUEpBWU3K/ma
eP6Dnel3XlysoVwQNUwuaC2BBBbZpSqNrRjL+952d26OUm3IFCE0qR1vi45oMaATOwGCYO3JlEoI
IXZlbu4JN/sN1fMnplFs832zrVJrXY35MUTnjpoOF4fvP5Rh3a6j2vxOFePoqN8wz6gQut9sMZsD
2m5fTGw/e4Tca7830G92V2MuCJ7rrzIiuHPk2+sOPkRR+18+n9yM92vgfzqei2I2bRw6zeV3xjxA
oYfSzImi5x3aFGr+LinkRq9dDr65D8ZyK0lABzC1t6LpaAze1yDs1wZ6J27xf2atdsImd27H/n69
nH8VGzuusf9skMAMLaYnK0fpEkKXPsXli+RkQj8JhHGa8ZX7YBedljb+bLoHC4b8WJ2Zj42/vwX0
lNzaS4599vyf3s+NOurczh5jtgWdRmYg2tKdpRFTHDZiQvg+6K8VGstfk0vgYeVUxW2TTL9QbQWX
k6HrWy2x7Mu2d5vbqhxxv4Z+cyko5JKnEbcvn3ff/FP+2VfM74ml1mYBpDZMycKZH+XN2oQLNh0n
pSrmqltZV6vBx5Kr5SutrnZ9/PB5Y39IfO9b48UItsPgshxBcf99awo3GfJymZ8q9yLsXsL8u5qg
3JArlrt3Ar1dRHS8/gPhPVT1G8vRf1XcRZK4clUNtx7cJuyCG0v9zAhp7bLXAa1IovGj4T5nCQoJ
GDi+dTVA+x70+M6NzlTu54l7+fPR1Sg5DyxKIIuJPYz8ggv7sTgBwz96I3TukCTCHlnKmdn0gyWE
bZbB/odbHihCMzHvbbdw+8o9JnrnU5bgMKHMHrygP0wOjea8DNmQ3oauGK6hDI1H/DRYo4jQ233e
WR8MYi4pOAKytZgpZ4ufYDth2nttXZzC8tvYyy8Z6Uwk3K7wyLjJs9CTw+ft/b1e88gs1pQvpMUu
c/HFQsDPdRnzcn0iQZ5FDwKezyXZ+k4THGQ+mF/TuILyPRi4tBoEWp83/+HjIujg6gcZgrnkxml6
i/a5zAoOIjr8CZQTKz/PvoRNikV81C/IeNq0rn1mqni/9fwzTSlTuJLdG1+EZS4emlBTjwr3/JLJ
6PHqhMv34d9vR3ix/7Tx56N884mHjldoU9cUJ2HuXQRhzSjWhfyGBwMLMHmiRMQY4QV5OWcG0Adf
C7VClDKusIALLssHhUWkiOEp3qjhPnTK4OK6+zohTPi844y/23k/hS1m2zLEGmJmTnWqDXlbe9lX
Le8weiQHP+BiBiUpGLoHwEAXjah2wJopH1UIH+AKAID90sfGmZH094I4/x6H+yDO5hhfF7PEANFs
wmiLxzUML3QigPu2uSCBgVgN58zJ5YOmENUwkc4vGAKe9X6agJ4c+cQM1HgBontb5u4pNgp350fm
q++NzpkH++BF05rj8i/qQX+d1RHVtEbUkZeBFBRTdr3TnWybmmfmgb8/RA6XFH8onXI3av6lEHPx
HTfBUJ8KWW3rtP3pQCKRluLDjGHf11dY3s6M1L+/wrlJspLn75Ai6uIr1MbKSQbS5k/x1JsXGJ0J
vim1/vvnA/XDVlxhcmjSdfVXEdFy0SLBHaDUUWSnrBP3lhWceXd/jnrvVygySQU1FeqEQuI7fj8g
MKoQ+9lM1DvS14qYl7IfcSi8DIqSZMGl8bAR2WnCghq5wZnR8dHjvW167tc304yF9c9Xau63ujiU
xPatVIcb8fN3+MEQpEAI05w1gje5XBezAl8mthl553RdCbzNsq9BXqTHKUQF9nlTf39b7NwAYBoO
Y9H+q7u0qHNrcPzhqZXOxMDDKhJYENdG7go3BAZPZ+axuWvedB0lSEqsimBAWzfNv6eN2Kco2ubd
eOoMlBcaae/7qdURzyRjsXV1v+VQUVtn7qv+ahTbAvc5VJYBjcxMzved5iVmgoeSrGFF9vfOMwh6
6IMxPnayd3YD7/cy7rX43Cid/+q7RxU6Bb+5fInQgxvPxQxplZTyk0HXTiYmkgu9MuJd08CUaXMD
KFntG7fkNfTfOVDCXGOrfKn8Ok7XVRfHj5MT4+42gylau22fnEJCno9pUpt3kx+yeRgwGOXKONM5
f/1iyXhjSmI6gmRsLXnq1YBPCwV9dhqHp8x/da145Zbh2vCQbqXXdX005L8bfiZyDItrFoOiHxUd
ahjvewadVheX4ZCdDDFXFhtYoUSfn9OYLibbuRWO0pSomdg5JLmLBaQ1CjgUoZadhHWJOoQaRf04
uofEPJT9y+ffkzH/rXe9vmhr8UQ+UAlKirSV9+U2IY6+nU4CQVTk/J7KFp9rAWXpmPUvrnsPOiLl
BP35L1jMUP/zsEhRZ9o0+1l9/uLfzFCE3yEmymGXpZcOWNnszLBeTBhcJRjMSC7HGy5HeaeLDXOh
J2ZLNLzG/PozHjct4JvqLh7PbOfOtTIffN88hCjlFLtDpp16V91zQ5Pf2wEu4d4PtCsg/Nbu374z
HscRJgcAAN1USt83F+saATahU57aEQ0KIOV/3Sfv//5iUJQkRhml7pan8kcDcyP4L3/+YqYphil3
UkKlT2LcOgnut83nr+eDQf3+98/d9aY7TKmRgz165cmd7hShmicqL9zsp1SULLRTe5z5NdiH75P2
5fOW/x7M7xueZ/Y3DTdwXfKiFeUJyI0xbIr2zJOd+/uL5bwo0j4AbEXHsPjh1D13pXvu7y9WnnEa
J02f6JlsuhHii/7vivqKj/3d+5GL2yvHbRsnx9B84nSwMgSJuWeWhMVW5D8NAOamEGAZarlpRPw9
wCPRypNS92W+H8TeqJ8/7+O/Vuc/z/C/TfypErzpY53gwMTJ/eqECG8bzT6nVq2F+q6Zs6Ts3B3T
mQdaXiMooEHQU/kUudt2QSDUF9AtP3+gc00sJi/gDq41zl87WMtMrE3jqp3ONPHxuPrnnS0mLCOq
fKivNIFjFpe9q/2fJqx//v7c/ps+8QxfZjHYrlMfH6p0297/d29oMWERNBeii6bLKX+E7SZFNfXv
6N3//8v45wkWU1Yfp4kdJqo8VQ/kFEGs+PwJ5v/7+2WeD08hpHVnHw4EjfcvqKDGgmy8rk5DWu+h
yUB5X3f5Y+2Np88b+rCn3zS0mAFVDZXTtKvq5Dq3mo0vwT+zoH84WhE/cBilYun+mfvfdDUuwJHg
9ag66Wm8cTousMrb1DkjdzjXyGI84UocbEC71ckO/R3skPu4czYArM7cDn04lbhCYSeixmbLxeZk
jqMWI+4+LsIR1/f2+s5C3invPu+SD/t+RiGzn0QAsSx8y67WVGYztIRxGXlH63UC9/34eRsfdTu3
7pyQXLbiBDC8H1+pWRKFa3XVSXOuYRcB5fg/fOFvG1isfPAWZik4DbgIqcsfkPvONPDRW6J6AuCe
GwoeYfkEsvJ5g1NxSn9iW8mHPQjFIj9zsvtoXAnE85SRXZ1q6qIRL2k8kH5U/ez2Skseh+qmMc5s
RecXsfzSxSwGEIaluOhczFXKhZTRpVxzgBN8MN3yStPVDSJzIO7+ZRIGeBrme5d/3/1vG11ML0HR
dqWvcbEjneeV6f76/K9/2DVvHmnx1kY/tfoUivlpVBvbvwDuicW0ac8oaz5sRbBtQIE0y48Wa1Tm
q4idqV+exm0Q3qrgWXCuNc+sJB99J4IgHDFf8cyn7fffCfWGpi0KgwEQXxY7yz7T+R+Orzd/3nz/
5ycFpRP6G53vtzjCTyxWrb77vDc+HGC2TUY0BWzOV4s94pRyHWyKgVO9kmiQq70y8A6qYSUhN8YH
af2fXtn/trfcM9ZFZSdjTHsJ25J0uh9LY/35Ey0vdv7sGqnzOBbFlnmOXHwzTgNxqWk9bsCcA3xL
yJkSCxfwVKwHMNh+Gc3m8xY/7Kc3DS6+lzDIUSNVNNiY+Bhuwf2m51K9PhzOrkPdFA0NBf/FSJNE
vjqY5fOTBsdqMGGPvZTSWTkXnz/Jh6PhTTOLEcdnT1I9fruTl5EIWe/9al+a+9GKNiCVVz4Nf97e
/K0vpzfKf7qQc5oVSpf3I7xM7VxmSVCc6uwu9l5Sbxs7V3CLk3Pazo++1DcNLS9oHLvrY1/RkHoF
g2+JM5Wkj0aA1ClLkNlFsMIf5cabbYwu0xTwHjOmsnbKBvu38q3D56/q4yf4p4nFqxqi0K18mfKh
Qu+3g313bjL7aIj98wxcgr/vC1FIqTqyWE++XaxMUjdxB689Ua3a9FwU1oevC7s1qwBaNEqU75vi
cgh3UGnkp3yCGfTM2Tclufjz9/Xh4/zTxjKlp6tjMOhQPk4gsoT4Du4Yj45nnavu2erPFPnXIP6n
peWtqqMP9uilVn7SjTSHc+KqmyRK281QIkytQXhd9FRjb2JAtMeowxhNhAQcJgd3kSyraFOQZ4Fo
i/8H0TTqoioN2B5pPaM4COYMD8JqfKCIAis8yFag+H7GKCYD8ZD3zhOIZQT8xfSbQHTnFOFm30Rj
WcoN8bLoFENLNnC9TfeQpQlxP5Ufo+9LvV1uUUChxD7TcAKDScVwVr7kJFSBYwPx9zXBSTISmbOB
cFnsIYQ8q6YK4DQaxJKX4Q9cQC89UJ9tNJTNNg1r4iVqYPTh1Nu/8dvxnGYM6he95T6NCY3B9G+C
yI+C0zSMl9mUcv5tiPWFCKzB/gHWC1oURZ1PkGsS9AC3kygP7AMA4BBPZ4UZySQYmhxw0axCE9Cp
GdsuxtQy2zgSDjIXGi7gdXjwsTl4B1tGxZ2ZJ89W6ost8B3nyYEAubeIc9hnZdDewnmCwWFiAEPn
C5tOb3oSdVMTY2srL9Oq6NZBiKhVsxv5pba6+qgXEBPBq9ZXMOmLixgb9coMS3EwDC9/chq/3su+
LbeOyaHPzQHWqMByLjMDHNeUJBpR02awcSxgsF7V/aiFb68z2RqvngDzbFay/zqWtgl5dBxaoioI
axhFxbXSNNNcqsIDX0Vm+Tbs2nAzlb6xGsTYU+fVBrn3SyIEXDdrvuaNLTZxmnkk1ZCEcZX0gXlF
mutraVAFQk2kLrq2y8l4Jt+lmiIyijLosVCjTNKa+P77UA0/ws4F0g95dKsrz96OWWgdCgF8D+RL
dR3GSl2mfdUcpDtCXkFQTl/axjHwy18MDGeXmKP15E82ECqzBsnS+s5FCVdi5Tdjso2q8cXsjz3e
2C4bH0rHI68hQFVWBEF343mFt5eRFwEJmORhaMcX4C0ayEpFf6is3NiQkZNNkBBhUmCe3FPnj7aq
zpqL2sbq1RcAMMKrLr4MyxUOY/BNbeqswE+aewAm/iGre3EgbJ3kDDDSsG0SC+hZL+K1FbevVa/9
KEeJTKFyvL3nVOZNLVJkcXURMDOOziPE9tFeUVwFxBli748HEk/rpHJWOqwBQJU+IOQw0O6yPldH
BKrNrpHRsCL3c9i3bTgcezDyO7sggaYJSv+6dsRvzdUBzahGro0SKFqXQDsVsfNjMCJEnFwGrzn7
9btEA87jNcZwYYQpWdCBFV5XcdBd1J7hffH8Kbyoixzr+FDmty6p7tjUiJ4CE0jaUYY5WTPh2QoB
5zyGD7hNk9AAaGmpm7AJ8PXBs+IMK59tYqkA42HFi0v1i2Ci2YwsxFrFJvSo1OMCPi+qI3xXboV0
/7oHKn2ReQpBIuhFZDvBndK7YRPkKvsGnt5ZWfzjzhKt3Awkwuy6aHJAtuUT+j1CzurIg2Cm9eau
mOGWssiKTdnqeMwBGhIpNTMCB8BcaTKHxKQot/D0+lc2/7gOa9IHgjYPCTWpimdfq4mWMXqyi4Sj
Iahpy3HdSOd3QC1g5dezkV2pAP6An6ytRmX4duMB8I4N+0IpHPedn2+CRrfXUjX10fZCwf6RmIPe
L9t7HwXZrplRl20x530rts5dBl7ZzqcSV/+E9DUuvRX/C+/OmODl60HxFLWhtY45Am3aOhT85AoZ
mEVsBXTohrgWiC1BEADIdIFFYEd3t3mIk3BqVLlLtRhebqX7z22VWOsSctk6LJ0fFdDFtQjjl55U
6gK0FuLb6KWT2neraAk3GqznzGPCrx1egCgL+MaqfJYSnZFjesXaaFvy0Kwo2kwtTpu0KYJ7ZBfx
ynPguGeN9lDFZOBqpZ3ggAwwO6b6hDl2ZiU0Kd9NWgFPVJm1t6E1r/qSrUMnhI8omWSBrBvx4sEN
rr/yP+RLTMIBmGZYcXHOjPE1dGqoXbJMvjlp+tXGM/q9bbX02Md6eTlOuX/0uRAqV8IgwKGdXbXO
DDYGCKc9C1+5mzSDGwjkryd0wsdl6mqAxJCobIzAtS8z3/ktyHnn2eL8qnZcMj76WltxS6wjEq0H
oK5oIPyqQ/FvF9He7IXYdhFFQZ3vZAea2P4StUa/55BZXxMz0twUhYguq5S5d77xveIqOd7EQ9DD
kpSvTELFpoMFwXQHF6WzG+zUsYp2ReeOe2Dqwy6gHMbQ7lsETzDaQLbBUBTWuGaxnS7Nru03U12b
90UU2B0HCmKDV3Mm1D7EBr7qdTf6JryaZd1k8/ysFWDEV5BXwKmJipep9/4pGubMO7ODleeiAndz
9dONsmZVFgasbXcSN/DsYoIEEsdemVAMyd0S8RV3VI9OLZ9k234bJRz2ykrCLwRHxVCE2AXKDpSJ
bY/uCmtPdUxazb+TIZBfF6rmuqktNCtDDOqm94YZgl+lQMBC4BIHL4nohNGX1WVWCMTJSkrQa75/
a9Jr62p0gx1x2tBS2OTumgToVzbz8rOEjx8hgrdKkF2vHaeFNB5kySoBwnE5OGLYmZUVXdRQ8W66
WOAN8wVxb574nZbzVSs4wEu9aZptbyTq0SPfYT0WY3Ao2HusnRTmswJxDBrRNh9rYkvIGsAFCO1q
kg/TqICNtiKCXOUb3ZeURADGvJ5dGwKIT68lr8XEBBlEXEfVul0RZqaFt1OOwTuVXXxAOjzdFnhH
+K+t2r8Sdo8nGfjicZylfiQ++BtWPO++bhKx92Ut9o1O0EYCERYOWFt8y0pEVm1aqjU/1dhpWBT3
TQa7cJ1rTUXyYefewn5lHI+l+6wqB75HpRkb0lDcO5A7aiv0HtDX0PC1JmyegHoEICaLb2amNT9t
uH9Q0eIxJd1oSqkA6BOTvRm3IINFr5+MsvQevNYH7t2Wwz7ODG/ju9m4BSVZrt1sYlb2FGAQqaXt
fmpG/0EHHP5FBCyBOK4BA6uh2xR+522RWhQPYuYikgeqto3G5MOFNYp5aDc7/NBqHyo92kRlB2TT
RY4ZterezmoiHjz2j0Gv+hyYUPnbAt1F1FXS4/VQjAXD/q0L5OFlxna2rlDA6yy//irp4vwX6Wdy
h8pbX2HfFTOTUxHZOVYPetNhgI5cnhV7eZ4eo9BoHkp3/GnXes3up30ZBwJIxsGqrrvK1DexbrwM
cu60Ae2ZXZgw63oFKgWcNPBshtUwUI1DrA2yQTGtF2Vg3ASIlVdaxmSqmnDaFZVE0AqccidGY7j3
hrFYawEfY5AkX3vM9htEmK/KjLi/wdFwSfzbbZsaBIbvw3T3XOjBwyyTIE4QDQuOxnHfl9BkevjP
K33o2z228PAwRGOM1Nk2dqSiDFtyVxLIBF6ydQTj1K59E7YAe+DjKA3OD1HSXIZhUn6RZRodysG2
1rle99dSq5ufvPhxb6KVCCDujdxVOn/UJGXNKxiSIxyeCMxo7D2AdZ32PYzAfUbBjNAiRfgbWxCD
m9qgOpqR0X5vcmUCwg/jjVtk6hpjvb+TE1snq7CbO6IpOAzo5Mf+qCMOHru4GvtTATS6YrPalU+w
Z66GQf7AE1YAilRBBt9Mlk1oYYCx8uQQEo7i7aRe5T/gXM6Dkis+YA2WtU8z2W1Lu5khLZl010k7
EA8mGKDDt5oYgmu7Z3nuIJ6tUsC6F7IB22hCEl+DA2IPMtnAQTNhb11V5Id4Cu2VNLSnpG5g4lVl
fqEKu/welwZHGZUGIWhCiJZrP8xmVl+ks69y9XAFHqRZeQn5uOukseIL5DXjtkuj4M4oQN8QWFA5
90HokqNXifuuh6PhB+i3mf3VnR0CAPEcKgxlVUInI6jTaZ6weCIeQLGrLgv2ghdWp4W7ErbzBTRo
JPlssjeJVRekdPcv1qDL9RjUcAbqmEqFAM+E6iIlXZFdkG7HLrTJwrqICue7azt8PKrySS6pYF0y
v62ywHtKvCZbi1iYBLWZ0Sbu55kRtuOqsKOAMxTFRA55wXXaOJTDTMdLb1LSIaKNS+gL+3yl8UuN
hF0NzHAmUBmN11DYoQkZkZyulVHcxWXy1JKjcuhtuIir1oJ4qCVute+Rat87g15tApjAW0yo6Q6Q
DIsFKXfACRmoIC2Db2wM0FoRCvZiB/7w7Ohed9eNkdxLI88A1jfBDZlIGC/9SRrkLDqdt+srp75K
cwanDReTQLicqRafgb8yM2VdONHgHMwpsFaaRwIHm5Luwgxb5zb2KuaCbA4+6og8JmSjTDdVPcLE
V557i/SLPBNZP/mO81tL0OyZnFEuB2Bg3/EIa/tq1PKf7ujBXkabvUEkUqyDBiq1lgYNeEJPQ8xv
AXVk3lhLrdQO4OSQjyFhX+lkwW5Kz6+u7B6Eg47mCQ4Zi1jBud9cRTm7QCKFtL3oe9BPNjErd3oN
yYyrMHNreKD+pR9NqxQx1A6YF0oxy5m4BGev5wbZb9cH7V3kJHcamS9WGXu7TSjkAIs1HDcB6JFN
KTWxyd12ujPlaF5MIcFLROiM174V25xC3AL1WVXthSz8q6qWAHFTqQjjCdvbOJUtwDKz/TGa40QG
pW5yG8hph216PBIPFn7PjCMaE9JZiKvZpeTuPgbMSUdgwvEmGmJodQw4846NMJzsPCCdxs3be7Pq
f3c98bxB07krlN/TlRnct8kOuFy05rhE55ix8cSGt2MyYp9UaLJZ922NF6IpnG1AexvTN+XKaAqO
iZUB3CIMgnijj8p9FLkNSFaGTvxr8pyfcF/6rwni+4tcH1mH9HTMwwt0woQJyNIgPlYFjf0axHK4
iKvB2nhDlGwTHSdFUXiYkAx4lGRy1/lN3ZgvtmVpl4ThDKtk6kx8hjCH+PJCyMIdM8NUQL6OB/tH
ZjvNwUpyqiqOMNguVuBgcwslfYZbvYAj+s3Vx+8OGBX2YiORPHXBjlBLtL3TQo6LU6q6fcYOF7M9
uQVxnq8rooN3NvemK6dqaoDG04lyR4dRFP8Vlgr71upgAoUOgnaji/n8lGr2ofD8gyqz6ktgKuee
h7JWtsNADRVWvLr/QW4IRCEBVFVn07VCGAnWu+naLffl4nsbFuF2bBLrRxOY5o0bxWa4KqFEccOZ
QPdivj12AiNb0tTw/XXvO3gbLEeBhkCQiXYD841cgKQyD7Xb+RvgmL+mKu624OlhryqLmRXL7i5y
HQ9mT/Fr6KrqK/UomPMwu3aoXuF9Cbp4HEfxJXOCr1PUQzUkehKvmsphyI7phkqlBdeo/d3DQVsX
RlwcgrYSTE30nk7m00U+yvqL7DLtWMncOZJyGNw4Ipl2aazi7UQ2IVXegscw5iqB9uTmVn4bOwM7
2yarqAQKSh2+x4cqn1mBfhOcTkQFCrI118scUzVCSYZeuht79t/5Yeiw0s4xr7Zqb0MoUVdOxtKY
uaCaC8MOCLQ2y62vuz8xSJQ7rc0GDpOy/jl11CxxPbMfq/udKfL0hl1k933IiLewKi9YccjMSRyS
1d5L23iGiXOImAo7fppAxu6yrGNfMsp0y/GHFGF9BEBbNEl0aHISUH3HfAXMjWW1mKZ1UUrSZoR6
LQq9JBUxiS9HbZTXGPKyjWh6XIa+b1VfyrQdOO8nDYwhGIQrC4zITgHXBBnm1bsC7tLKitJfqIYC
PtvqJRhgwwMkNqxLO2P0t5PxPEN4V7jC8p3yPDte1QQy/4490uzzWhq3Kdf0WwIuKd6Jztq0zRz5
FakrZyKuz8ILfekqJgWqYO2dk8QKmjQYalwepG5ogfYtGWv91FlGcKpqK7t2Y+U8AnKimsUpdsXL
JZMVWdwOwLs8CKceN1C9rC2JrelW2KQu6WbUbDS/NQmvyOv0qWls70hkUHUIgO0dPKMO7ghSqjcZ
2L39QLes26g3j1ZH1/i2z7Sul3Kb96RfpF407fPINY8msOJtNRjQrywCWl3XyPd/wr0rv95N2fRT
C1qHKm0x2BdNjxIQwAi6M7Z3O6OGp1wXWn9A2k74hQrojqRHWxAK+6IfxEEV4UNpg1YO8rrdJqLh
AKcH0QX2j/LGJaz00uRMdZyIJ2ORqQzxirKqeLJV8+gVSXA0iOzYxzXZBUMYvfj1wL18T5VYTDM7
z2tauZsI1N7xWSUbnASUtUrOD8KJ9VtiYfm+JWzi0Xf1bZpbzYGP09qRPi7AF5nFpVYN2b3pRc7j
MKlfTjYwXnTmGzhXzS53CG0YtExdCFnmzCVl9oCOot7AnmWmztxmbcRa+NSZTnMFBjNZo9glvpAN
4lqboD1GRQJJKdWKr1PYkIFMFYNoV7vxvHs6w+CUmBQu6ElYyo5REJVo46c1als+jZPsLpHwtAQL
DeYsWNX7ryx+Yq4CmxeYivTboKCQwSapO4ydM2ctsWiS+oiFQMBrTwsODJIC/QuYmcAlmKRMnwMf
VnrWJukrVVpMlqpiQh7bwb5Wdup9CQieZxUVRBoJWAIRzHEgg57alLBRd2CMoDQLBvYtEWjBJQJ2
Ij/9plorbxyI0G46ed3aFO4mk9ihvDYeAXrhtBnK32YZ9wfd10Ci27ojLhrZFAg/AXFs9b7IdpZh
BddmlfeEujnEF7rkoFalKb7bo3hEkK6zkyt+yDiob/lzlAkAzjcXxMg/xp1lUoQRM0ctdQ0fZ0Vs
2xurNfwr5ZIgkc2pS43eVI8mEhV4jWm96aDFmdnjnLvT1/dmLlgamky+Kib9Kyftn7BBF5clJ9+s
pi5FufMpTFHfDf5AhIhDDW2okB0lZLdvSS5k/mVn/BQ5RFqYKfw1JI7RfWfkFdcJJaWIKnN2XpQF
h74wzHWOnO+CxPT/x9GZLTeKBFH0i4hgLeBVgNBuybv9Qri9sO8U29fP0bxO9HTbElRl5r15T3no
BVsLvHJWwkaxpHjUdekeG1drPqy16SK4qL2+Xcz0RboJvYwxfSTNnc9pziq9llGbTw6ThU0pzNny
2lamSliWpQmksTSijZpFj00yTWebZMI8cEno7F4qOQ8DEO95eRGdowXNEDV+k3Srp7aJoR4AjTn7
GUzbW9Spvc9ri61f9NE+Xhgw627yiuqgepUTQyfXiCiLyDTc0QRFe7IuNN/KYvKC62HyVlzXnhL3
hOHIiWmfO9Z3OJ3lt07zr1Srf3ldah6cMCIDLZtp3HGk6+yCIpLXwgEZJR3olGaDiMz2tx60QBoY
Bef/pMaxODZlcc8GRnhRpR29tepSU1bPbrsDPh242Seztjo6VZW0jTOkyXuy6TikadixV3FZySVj
sc9MQ1ZHCRUmJJ8ozo6hWKkB5xWK+Flz0jqryRjIJ6y/oyK+TzBfu7cyO4p2qz3dfwFiBHzuCyGO
JpwTyLw1sNGZJEeVHLMM11jbEgRdR3DZNaPVQqHBrRsQngBGgNaMhcaIo1ncYGnkcLDJK1rjUdks
Wf6iach2JuF826xwrEc1S/8tunZc8vx55YUPVZZ2YZAzvy8Av9ZueTanRdutcJ29Xk1/wSkSPWIf
7fFa4sWyoFAxGNVLcY8jLqJ3jGfuWS/RhDx7UZK/xpzkcyac/lMDHeO7C/GP5NZpK/c7GUZBVg7j
zVaN9eDo6adj9K9xo0JwLQjFHLSRiZmtwGWd644vuEo912w4YmryMTemnhcPslGno1nDWGGMTGxR
qkS+pTC8rlLmGLKqYybFQ0coMm0r4AQkFQPgljFCqiW2ctoUlT0FhYYKwGypQA3hFF74tDxzgggx
NvoItFimW3AaLP73JbT0BUdCaTDagQvOrWba8rmf0V7aNLGPEJg/OM/10EYe8QzIwA/AUzM/YuPM
q1jsF7z4xNptVHaa2G9lWgTjivdZgfXFxIjLZ1OUY/9bEsiyMXKnDuqeYi3SRA/pKf6d7TkJjKRc
qwBN5L3lAPJQYwBQRPMX/ORsYzTLinKjUpPAb9zqikmXmDaz+qMpLK80A5mdmZUjsjL1IQyc6FlG
ViBZmSXcjKUeHrM0IUNhJFXp0dbLitp4bVpvqaZPg3PKLwCDeqAMvoj3RqXVRbsw2JXms5Jm5pce
O9oZkac+W5wl/CDWv5pu+ZjFYoEHZ5moLC5BB72WEFWioeOWUU7zXnyocdzuxjZzD8yp/w2JnPhr
M+aIWdXeMw9xlfrFMA5Prasy243yDiwJyKm0ILnYsuMEJH0sH6qy+4JXqwdm67Jjm3FXU8gVm7wf
6hG6nt0tKDbyzSzhGIPMKs+K7MrmWOp5eVaRnWzyGob5yjp+ts1HviCFoMWgitXyYsyF/tAw+Pem
uaJYVOXwMpEp4xuZMoOVbe6AZ/21NhkGLjrRhNKyssNqu/lBqPd6u+O7QH2lndbjdtvGeeJ3Lmdn
N9rdDnWn9Iy2SrBuzMVeqV2do69SNy6zeD/KrHetKl4Td3J4q/skWNNI3yl9Y+3cWaeAi4bZ2aJr
Lo+jwd7kYE/GnozPOZj6vjzVcwejq3fobPkjsMSAr+RG7IYdwOoNeXPzWVld52jH/B8E9X7WPYSk
OdcQD1SdqPO+g95OYLhH48uhySjqlmhd0vlqJDp306l5fO4goSLk2PoG8X3cFn105TQxQ9bLtYPQ
inw3Dma6u5P66G5W5P7MpUMAFB7kM5xJEiYab1oYd8F+YF/ZwpZA/kWHWAm0m7xshYuZ9IuZse92
iBmiq8T9fOrUQoggce7NWtsfZzxZR9VK9a9cEL8BS5VhTQd2BGBavXNIibpplGRhnMlbHo9ZmIkW
FLVZaOchu+cRmMbogz9bjyQDmAchrGZvKiSG1E5kPCxd2n0madoEDO8Kz6T4JHG91LlROPrhUufQ
6tXxyRjRbUi57Y/gh/GzRUMfWNV6NzRpJBZoVo1gvA7dxl2Mgqj4dd25biyCcTSTcComlOj1bW3H
bgc0vA7s0ZSPnM8LqhLRXFkri52hRemp0bvmSIotwCdjbG+NlTmIX4ukrlsRbds4e+i76cmk1twp
M6VNMShmuFZ3EdtUvyy368+LSURJZQ9i3zP8eGpGGW1VagrPpo6pwJYYSVY+dIlwAsWdftJcTO/x
VJHJvtyzOEXOSdBM8U85LmKbO2lEwzzlaN8q/8N4pxVVk3mjh4i/BsuowtYZ1q0x5Gi/cZt5eWaP
F9bioe6qrYqUFrXsQsbuobkfB9zC+j7Os4ZV9pLw4CaHUsxNvPb5EjJ+7XzK+vba5c10rrQy39mO
I++locJWAEqikMqy05SmwvkgKImXGtLltCQbkVkvRSPdECWoOzSih1vPv0/DOxJmIgbAXpFLzG0d
eUo6zZdmjmuAnHciqOHWt7lw/5RC++5oQ5Cxvy2MGXtBgN7bZJj5bVyWyVO7WAYs/ZkPFWPkIB9R
gHUrrg6Zm1sHiDBpmJX5S2baBb2nph57S5/5AAYCcqucpFuEHVQpdkPFxGoqItey160ofsvj5aca
2g+iaRJPKytCauo+3aK0qltbpXwyFQjqd5awP1u2+hBHbOO7dt5va2vVN7DpdT/l7DlXRZ8w31rQ
0cX8MtYFTv47c6FGYr1MIiqhZGrKK7i8PRvNl6XW0i2qwcUmup1Gyfoc9SHxrYXL1dF4xGHSJCeX
bzWkNdMuLqihGzvguWfORFuzq+NuI1k4P9RoWqhC6kRWysl1Vpxuv/REABuL9Ulwc7NjTxvXiRsB
f5Szsaloh7eJa2m8CsanQ9wbYmHXeol7b8da9X01p/TkVpE80McQ1oFmnnLRKhNWNQYCKXESnmZW
PC5NZtxkoeRnrYH0tSYE7axJ0gYk3wrQUZ32wJJcvnUrGkJ2r5KNJQoGJaNZsmoiHMI2p7eJeemW
hyzxGXWRMK311m6NXFR6oZh/EdFu9xeB/582wyPIGhSorfxY9CqAr5oPdyaPN5mkPOcc1rtM4deJ
DYY+TW++4jdI7uE+K6h2gIliLW/OtA5vgh/NZyDFN67q0VGxIhjyQ/KB0wdIo4kze0xtX4uT6dmp
bZvfAryglTNPIiJ72DeDvW57ApWdYXytIzTHbFJKT+tkuhnZVvbRRSLP6cYycBNt2OuyGK5SjYaw
z9PqGbiI4cO61z0WYxIml1T0XtRO4tPS1X43OovxHpMZ+6I0TgyMq+5t6hpkqQkmAvWs7ng97VTg
JMwHl5YqCKAg0NhGyFtnVOvjOI4E9TB/gohMxj27wmdDtP0XsIHqxCjKxApgR88kWfPuthNgq7hC
EkmJMwZPPtBxdup33jt0OUQQ/VuHCGaA5qy7OcnsrZEYTBRRKGvF9GoXExfhudTov0M9vSVK/ByJ
Enr23cczF4wASVp2MKuJ6dWJ+RfmYqyDtkdoTFauY9PSjQcrm7p/6tCOr5raj0ToWyPR/IsMaE5g
FgxcrL2jqBcaxBh+r7Q9mU/xLiGM1ndtqQWxi0lhjqoYy5nQnzVp/LIGkRFdMdjhrBuZp2ltxMIh
t2Rv1dotox7bDAJZA8Cz7kc6hQ5L3MAXETF2mtEg+it4f41oGr01oyDpyy6TmxEU6zt2KX2bjvaL
0wv90TAbfUe3hYtH5C0nfMPV4lgRAIh23S5TmUFzj55SuGJHdMXyZbCwX1SLU5w0ccA91d1hAtkb
vG6IULUNkKOm4zEdTGcJQs6jkX+ycs4I50bAOxWABzDCUxk4p2RJ55gDptes3GrYjhAbz231PWrZ
JVqhEwzXtDiRRqnqR0YzG9gpmzz+UVggdtH80wJm5l37d85yecHyuLVEtzPFM+z5jTJpfm49NdrR
spg/PsTJwUl3EB5ThCUVDJ7r7KyWwu5EvmkEZNwtYR8k5qZM380sKA2Fj3e3FjtR/kDsoNXapCrd
Qn9i+KittD/qcWDcWckg7bhVSKTm2/qq7Futvhj0UdVDkoa9zUTP2i91j8D2W067gsFTr3g69u+q
Pi1MklJWOa93YVoiQRYjgAqsYTl3Wzf8EW1OkfDbK347/evkaS5/JGFienRZ42+t7AAQgbp3cbUk
3Taun2MILO1Ja7K9haotzJvduluuvVMd3V04ddDwycNw9GuxHlW5nfufhZmFleN3pJdSp9eFaVQf
B9OIDYFmyKDiYppdTDstO5jL0UkQY83Ct8ydWtyq5rni1elors/OwHAfhBccRr8xTih/njM4fj3+
3L81kfzRWILTISJwBY0dWM5D3b2pHJhxkx9yPZy042oN+7IAZkbjzMkg1e8sUQhT21Na00fCJZie
ophYHskodf7hBNqUMJIk8zezOXQTFw9c3JysSLV6rcVepNA3dXOTRtOmNQ4JjiSeGC4Sn5+awV6r
XRX11JkfcX0ttP2Q/NzBrwTneJPFB3hW9IPlnN3yroF9MFeZ7JvbZrx/h9L+NrXnZX4l3meDtNGb
58gJG8QsciIUTDsDIb0tnotg0H6KDDwi1yoU0nRVNm56rqNLau4KBtFcPQ4XuVCTA7CcFjRSzczL
xCNW1kqHrjuaL8loVXsmul96rucXKFiBvdJQ5eepfE4cN0ipvoYO6oxhXh1L8Uqjh2N4WnGu9aBO
xSnS22MyrvCmd4VdbSaJI61JQSyPG95ptDmMv5RLvj2fDcncgyPPfRlbTl4Xda1geBptzPEFlqhP
5rTXUg5meQinhLaJv5VycolTIrqe5uXqlGcB836mqbf690x5u7NfUX0d45yTge3mJNAPD9b8orqP
bRRmGDXX5o+ZZKh0r+r6qLsvePzX4m8CDR3fI8G0e37jTh0zXGvhHTquW5qXLB9p+5LGR3VUd1E8
78Wkejmx3m1N9JwLQZdBPdUCqsF+wZ1jYpNzYQp31VOvvfaGb5jKBcdIUOt30jVU7/TXlC6SfgnB
l8Sp2t0043369W+GyVBmp5VvS6b7JmaMs0TwkwpmSMoV85EPhmNmA8p1f3ROjcW82uIHk6AXJ7Bx
bagGDNlXPZRkm2cctwtK/f7ulkShLJOzu8B8MTgQeQbok3ylqIK0V15HbGqA9jZOdMut65zku9z4
1LG/LxWgQKwPcfM5xXRxwzPAh/tVON+7fpNlBQWnQLNx2UPPCkrSUsPH8gycSKU5BC9dLWea3G0z
JSim0SGCe2hHmyH9sRUQ50agZMcWSphzR4eMV01AMOwQxlGHKFY58Ft/qtdjt+reIo51Yvmx8VrV
H6rKRzHT6uAPqAXxzVsUTr6pZxH3jDgu8ANNwu9i53PQ7z7V+ZIvg18q0b9+bHwGyZ6szmLZK+Wb
nL4tdbeUoUa5lEMacb9q60qUnpeC+8uhRw3i0NETVlZYFezLrrGXa+Tn3bhQ0zxkmlhMijfb3yuH
7dR+d/mzbZ1oLDZW8xHLD7xmASt5lDwIZdplzXC57ybl7Mw7shkHhxfhKqOnoXxX6g9GVH5j0s/a
X0r/FPOKDOm2LEM9e+3Hb7tqwgUPLt4DDHBPJrHPLQbESpEHuJ6c1cSxll9mfLV74C71HjGGPMyn
vnlbnGMJdfn/vD8Hy94K0CvF5jj+a6yry1vqKjtLPBbzH0pH3f9gwN2BE6VXhomp/5TLIS7dcGlP
WcutyfE9QKu08TEaWbiWz9LBOLs+COvKtbalkvZIB43+WsYjf7AGPcEcTwmr+DUbb+ryXmIa0Yaj
QnUV2+6wuzuPcWukHEUCSGKGvSlYx2o4FHpph3z7A7CXug4qQyTH1iiuE/lCfPHJlsLFE9NtnLAW
SgaC5UVzGTdmpDm9ppP0e+vbnn97/CgZyE9rhtK4gt/mK+Fh8JbsV0FkcLLRHzBfT4npV+a/xVJC
JomAw9/wnAUiIhWdI3edxUM0IBDkVqDlpDzihSqE/Fg0Y9vH+9J5Rx2giS62pfWWRL/iMpDGq5a7
/svZt8ODaPgPR7rkzViGA/Ib+5P7KdkLCMcNrMVkPd2dPuPyYnCc5iWHxf1kMH9KLqhoRqRIrnZJ
+kfjOfWjA1G7yfmSPzi9XGWB1uRXeeGLPLQ4VByN/Jr1I7aeennK3F8IyMV4iOdTzzMjhvP9TUN+
5iXau5Ta+iVtHiMd9R3EVw3HK9V+6yJYKO+Yi0z9P5fpF5IJd07ndTGQyvQry88NRgOCQ1cRSFID
rIuuPyzavutpYtWdOdvbkfvCcA6agvjQb83sIlBEJnJZYhwY+mXpHpfpy9Z4Yj6K9FNJLORYHPdr
5TfKWbYAupoA4Imnjh+TfVzrKyCQGhWwSUjBeO3iL+Y8SjXvQMGU7bNqYMv8Uu2jMB+j6WVtv+t4
v1rbLjmW5WO5hqR6emZ5cZnC1tNDkV1NrLjp8FmkAw/B0XJeRiucub7SmF2WF0t/jrOrHE9qfFju
9qnhPRMHQlUliLCiCFKCLHlCodo8uvpl1gl43orR4n18X7UHVwa0cMClvrmIELbBTAiut99Z5Fuj
OjljElgFDGS1CDr4NXT45nBLclgsOjimzNxo6la0bNFgk4q4lVVsT9W5XGaCA/fSfszU6TTqnwC2
wkJ3mUvHME0vtDKesDsanmozIlfMakgs1y3VmoD6nEqZQTWlvyLUrVrSjySXilbN5uZ1qkdi/HCn
vhjL/bTLDjMc26L/hsXHdADGarUvtd9ktDet/pZxAOjA3foy8xhAl1TuM9JhPP3KBZxXuhD1uTxk
PaAw9PhO437j19f6V6L2e0ja0r2ycUEtEG/XfPAWSg1wdzZgnkY86aLYplP/KGN4vqvJKRP7XfQx
W7j6p5eoOReRBUKu3tQMqVbrb+xLf02epuYrSsj4xfOZcR7UjCs7xU/Vh961rqubn4Ym3k4mV1Vc
boiFZ79D96Y7M1HHvSg48aT+0hY8zXVxMGT8bRrIU9lvO1YID3j68c5wFXa+LQ8jsVDo2Jy5UHgZ
Llf8lRVGlkhC62ZslHVP4/huNqEYHqL6B6cFJ3a07aofAzUd1A365l/tBEIS7BFFwK0yWvB2n9hy
O2o/LVvhkVs1G0HStcT+0zDuVFnc2eh3w6/yrmTzvq7kHl/Jfagf/3VR6Dg7DbOb4qSbZeYiS54X
HbxR3QWM/E4DAX6hvVr47f8ax/Gn7nUQxquet1+rKjaF2num8dOWf4llHy0g1jHhtWXxPnUprTn2
NyQ/hOV13In22ihcvMlr6r4kuhbIDtPv+m/GBBI9V8uf205AD79d7UNC9JH8xMnOXPcVizAL7WEh
PuP1LDo/W9XdaI8nKZ6nditSihQCnDNlo6H/0uqo3U9WHWX7ZRm3tr4vjyHMHNt6W2gP0obTtLds
kgCARlgOkE0SPSkORZWGcmSki8lPV29Dd5TmsUMDF8lPaVjezLh4UPY6smjDCDfTXmw2/RUtxBK6
UWmiiE2FYcU3zzoLNgAvvbdijGzk62zAs5bDxihus/OTqua/FfS1WYKSNy+18YyddZPWMxOfX854
M7p0ylGz92UWytz1HH42NHJrfXStPzmw+TJfiw5a5ttkR0BiOI3YUzooPEWoAxDJT6jNhvVbxQ0e
0mekkRSbG5stRB1nxZ86n9X22cLFWp2IJUGz4IFWL6LB47Xr7lxz59j0ND3WaSz/DNTkGP54x6Qq
fRYSaQn0c9NeI/GST5Y3LpehjdD2KcveNGxeC2G3NkN1uj0egD4620Cv6uqpHKGBPTnd47SEI9Ex
leMx92VefrAK/kBz7foPndbFdI99qu5rxhj5QgXEKmJZvEaK9TCnpOUcWRrc9OtjYR9L8Z6BcF4X
TOlixWI5PSRwpEbQnCQPrSzoGYxVS3rphLpOzf5GXKmN3MXNOStpzWv6W27vqvpxIWAXKGGpFhbj
1tATNiwvGJz8NmN9JG52Mn0d64W9hw6l+judvlzWlhMsBorxXun/2m4ME2PxDXUPzBkDF8/x6sib
VOSuBbAj6tnXoJ4NHbkjyrhdp9gX4EJNs6K9mv6Z+PoWNSejXJ5Y+zowZ4DouZav0MC9lZMax3V+
iFym+opzYaXQW/PqVNQL4jh7kAx64LSnC9BFYKSE3/N52B3dTo4b0OyuBgnGUlPYl2sBg5KN2Zpe
Hqt/Tof/SJ8DkGUfbsx2EVPYypUgxKoQF8XBHpbdQMKSejcxmZsR8zzbJThrTOzT67cW6SAyIw9M
G72XGxr9EKTaHfI9Qvo0d+3Cy24v096p43c51++mqezcdQwcoZ7qOt86zeoxB9uIpbgyyQyMcT4w
3f+wKBCFOx4mI7uZ+exP07JNm6Td6HZNNLoAhaDuB0c5lXl8TAxlCy00ggw3/naK2MpyfowXFdUe
cWrSvdXq9z1vTeoSUlQaH9hcqCWA0HMbd5s0Vzzyrp9MG7tXIvaV0X7OuSMCvSZz0y3cg8aFixPc
U6WxaRUjWCHNeXC72P/7W8rb0D8Jc6REXquN7t7buOIdKeg6pflWm9klsJfDSgYM1rdr4aIJGW4I
JhdVEqq91p+rEimvQpGX3W6OoquejgQJwyyQa3+Ra3kEoOznKHiRqvsTY2UnSY8OB/QmXqMr9sHz
TDp1FVtvejNsRi7NIddZBcSEo8dHIy58uWQvGsHys76+9GsfuPwZFSukXGLPnbPA5OBoI5UXacWN
o4ARdf2cRHDF0k59Xe6MnvcU/yTBW17n2AEy5UerOLu8ns6dNns1C5i9+nlXMLXaX+6ED1XbiW5+
ZA75No3yYOaRb6zgl7Q43xD6S9tzb2inmtquZyBPFJaz1Dh4zQdV/sjICl1d2aXcJ4lqBRbyckmj
KJAL8LqTLMYVLHh7iYU6JtBiy5wluUFoV0MdA2GPrMQBYTJ7HyuZlyTdru0HP42HUKqzl04NUpYG
nW/Z23rtC/YDjfz+/vCzczFjb/51zQimpX3otdUn6/wiaiq2UZ+eRqZHg91sY4VhnMrIZ7Zmv2D8
zkzqV13cx5QYbs8aE34pUfx2Nd+3UwaYkZgyudQ/OMwMSsj1bvsezGgJIPLgpMHoMQ3ZPp8K3+2K
vapWrH9mYTtXHyjIhR+tCcBT6MNdhwhzNxjqFQTEmcUHe5phO0VbJGIzkORWJlkMgbAukNm5DQR9
qS7SY+5Me7hyYTTOi28SP9UzhSjm5ljHnOXO+mJicx0HCuIWmqLvcAS048qT6DIGVNXuiJlony8A
Odn1i9yEhqS799h7bEKStq67kCvyZHf84tX8UCaoMhkLCmUXv7U8vKAriXOWt8qwAV2YZQP8M3sy
htd8pMvr2ZrXBKuDfJwcGW3zZA35R7YIjH+LhwdyN5cxCE8qK9lQ1rExituxwmFW+jNyUqQVpw4d
rBk4kql+eDwy7o9WNg8gcjd9wkuhVZ6D5QG3KmvdOMBXTvko1aHTDKycUGDQ4FhdcqiiYZPhCapq
dGzWHgSFWk1b3NVcRMABcF0zlW+CpHN2OpNVAFxBNs5BPtgbPTdCyJ2+blUXyswDa8B0WhTFg+LF
hME7OtvtnWCZiFVMmy3JtGIQZqYNRxxH8ZJBaC7Y2Brag5uNm/resyVazAix35lUvZ0s/6yeVbzS
WN+1CaFtXM4jneHKPLaxsTg7IJHUBHke3lrFiSlYLqpkzkhPZw0Q+t9Zdx1MtW0wR/WxpyHs68LT
lGnLybC/G8+XvvN1jHjuVLw2MjvIOVM9zLEPa0Kq6GCWj7WFJxHHBJ0hq22ZWb33rKvRr6GwGBhg
M009tyNTcocftMAsxV2CMEtJZvH2JSF7W8GUofmufItMRFlg8qNo9sjT3xqRvZHCwTlQeHkh2DFr
/HjCB24zi88byOcTC6t8nwt+pnTKpk2P49HrFPzraxQ0ZM4X61R6QrGYa2SlL1hdbjqVa5fVosTx
sWd58Xzv11vPqKqT6rCGrHGy1H2FM0mH4S5+DDZNvCU3vcRE7FcdbNJcpWqusXjIOn/f/9YU4g0/
r7JOfKHNcRZdEK1qYDDXazTjrDHzbxc+jHjs9U3c6aCw12cjM3ZYuUNYuE8Q2m7oweeGD2ecRSiV
YHZrhqHZtAOdvY8HEbJO5bNoFiDJ3dSBUhUF0mF1kBjbG/mRH82EIdRB89PUlYaDrQyRoBm7vtNT
lFPDJVJ5dA3at6naD1TsmzRbZt+a4fB0HJMdu9C6HbrzP5Pba2z41die7DHkbqJ6LP1BsOvAf9UI
YEgHSmEzXjG6m9/Lou5x13/x7HHAslxsYjUe7OG9sKytUWQPEwO6YU6Qgys2wOJj2rUhi/5oO4Mn
5vzBNOu9JtmXq8dQF9kjy+EMQtFlkez3qtD3mun+tSJVMRaxi5NUTzV0nru4bqguMxleitkd9hKh
vIzMa00+Dfv1/JR9GUoDa6HBgWTZ74vCBH7obbIclY8J36AXEY3IEtOMHsRfWOkoSu5b3kSnVbK/
Ng0xC/nxs1vN56GQrBbi9LcaeEVy4SMyxjpktoyekbJHqFzIN0db4HIw2VzEZX1XUhSCBliBnKd6
FzED1rMcjsyIgceyYUKw2o1hs5CU0IN6gMyKBhA1RDVYmLc7pNUgGeZtZOBSi2hSdXfd3X2ai92f
E90Nif8+2nKRO7S1H2c2tlaanWamjKWpB00s3tR43MqoMy/TVDM+dIi5qF16Gse3UZMjAYp5hClj
t44f31vHcqGXZ2lVpZ0QXX9pi4gOXDsZTfpXG86v66znDkZO07Rb0+ypC6vDBHM7IUd01pODBcL5
7nyh5vUXB/fZfQjETEkwiNH0jpnJvG4MKw50g8l7rXBjOwxyGVDG98tQYdkmpV01uwWj0UDzkSeU
chPZTYIsjbKNA+wM21l32fgoqhDBfjsWKK492+bV3NV7MyGwkbiFdrYouk3GK+QprAbD8GEM7aLC
UCnxl2eVSSoiOTSPysLyfsae3aVuBDye//nuhnpzeUGbouy8KHHu+tCo3zSnbpxtsZZDWKYJ+55j
4XxnvfNP7VT3Qgop4oMGquR1NdCvdOvU95ndvdQ4Pt7IjSrCaeE2mCyJD1rgDDLgAu0iGzzwpq3z
rywziodaYPnCMwSvKRwTZ9h3uoZQYC4K3Y71LkezPc5d8r3mvQxZPkzZKK8Ey3FdXlKSRQ+OprEA
Gq8Jz7SR6JjvGOTpRFmozmvTdPo72/7OVTeXMvfk3OmhyUzbU5woCbWKiUM+Rtlh1K1D47KyZXZs
W6/6pG2KVMl2c80eURozR+pXk5U3ljN3SLBD0OY2bqUeg94s2DkeWJbENsQKE7tqPbP7X+DVWGoz
cL6GY+tfM7Z3pv8Y4ONmQOTL4ujQpzT1ZS5nllVdHc2JLetHXGjJPutYKGBGkrZMY9vsWeayu5W9
hXMfuXp+SF3mx5prEPKis5tzy8jpcMg3iafr1KT2tygtYkwWWd662Yle+Dmak2aZEYToXrFwOi1P
aP7bOG4s315sMiB6ENIDZFmmUuNUfjvaum5lxrenFuR7sIr0JWdlinFF9Qx3RtIIWLD0s8LC7U5J
1XN8LsnNXof6L18HetyUT45Ye124uK5tkkhYKNaX5xyXRDBJ9amcp59G7bJDZWnn0ipI7khs6sGs
yqEz3u/bwWEL2SJ95eqmjc0G3uBu127S3tGd3WfsyPMrOTDA9uqcUAg2PY9d343bGOD0UXWFfBl6
HQ3YLVeWwGyWeDBk3XhWzGtFTEFQq3r7o2KODNt1HncVmimsD4GTPMsidB3SACnRJ0P5ET1mfVeR
z0bMepHjkvut5SzuypQug42C/1+CivgKDrk8a9lxblX+9Wb6zlWiU+6x0DtjMZ5Sp9VDa8JIQiXT
5MoB04rKqLpnfG3FJUeWxoiY6WDxyq7t3fa5VtbWTcv0hD1G93UdwaJheZXqrBrm/aiXuD+ElC/j
PLKU4TpMBFW3flFrlWJ1VDixc7Za1E2RmSzSZezI42HsTZwh1hDWd9GnmVz7n5t2RXDf/SI6YGxZ
T8zB+/Bbp37RWDNjjZj6Ok0cD2bkxPiWw6giBf6Jf4LDSkcIr9VSXnRJ5vKGGB0kaRGzYMeYIezH
9BeYW4qz+T+SzmS5UiQLol+EWTAFsH0Db9SYGnODKZVK5jEICPj6Pq9r09aLsqwsCYIbft2Pz4hE
TRmRU+hZg2WQvFh+dPdlXrX8bWxXhfQpiW5X1QsfYAUYYsnw24aIo0WhlweLJvocOf2s85kW+uGG
m6K/rgiYM4KoO3Zt+e0m60tdGiIsd1MuH8OMUgXymtA7IrPg+MNhc0yHloPd6X4VTFX0TWccrPUt
Mu0nfvNUGjfk80S1I/dTLzlph7UC3jH/1TIajXOt6UJL+EmXSUQsRMnlcQxqKtbbKcSui+CwM471
OUVcaDXT8Ee52C2pS2c6za/ABrIp5q8+nHK19hwGqLHMh7rd1fS0J8gk6V83Sn8zrax3tmnajwqZ
yFte0wpaIDN6BoMjAX+wrOzGyKNy3NVJ8m8QffUsdJj8jIu0U3bjSX4KkvAh4Yv4a5694eJZ2Atr
i7p3ChMiTpfb6VGt9t74+VYlINsYcL2QOGo1qOkEXpIFf+ohjDADFf5WZHNk01+mpd6roQJ7QBK2
O7pkibbUPSG4LunCvqToxUA8F+G1MA6eR2SsbbOmWcyvNT1ZeZ/R9s1n2i1sHsDVsv3LDP0B9xP3
hms1fNTDR0x2ZDdDlLvrPVzEDtPaGibsaSeKzCxJQXs5WozQsl8/rJWttzdbLs+E/3sxPC2jk+8n
iEt4YrnCUH6WIOxb+NkHBK/OVb/nG8UEkpza9oOXHBSkKKSgoo/1omCN9GHCADLbNYM49qsxt2cq
ESsGPdqGGdmJ9tHWJ2BcZYkkmIvxhzdflDHuWN4hXRMkYuW9GZycT5NOWKPRVrrTqeBWUzMzp1bw
tRJ62FVCp8y41IUy00VoVglpED1WzbbLF5BGN3tgEpHGxXPXb1U2pHgY5FNKaCTdZh3WCT2MJEXK
pmjpFk+SYTet3V03jz+C9qnpWTKj4UZIisdhdquTGjzWRgSVPHT17N4dcU0TV3TmfzUfduhgrvOn
CYO/iFrRvptrLlvM/uU2StgDRul0noI/2HixGdQ9uGthORYuW5q2+L7X703vO0/EG/QH0CCxnW+e
+Tl0fo9jW7j7vJptxsARSFkKAO3ECmE8hSvGG48Oosf+ZoAsHCSrgJvOPhgJiVYp32RyWSSWPRU9
9pWDmVHZl6o06pZD6rBZ5j0SjrSI2HTVR7hWYHzC7ot7rMaelJYdrz5zyjQkytmyKgDbFBZZeQfT
YGBH24XbbFDlQ7fKf4nOb5Oub77x+f7tFnxQpg8eImmZuyRLyPPaEfemQPTTuAd+56VgHKTi2SBl
hWiFzG+MvO3PI0sc3bawvxKTdGfYLvSjLVH9SITSv9YazsNmjuaMjahj/LcaP+weLABKQmkJ687J
8ECGcy5u8CFuMQY1Y7WrKLq0UhbRU55GbK89y/DGSSR/i62JBOGSmuizH7FuwrSQse/nDyk6d6/t
bep8JCMXC2SXpM1YFpjI+Skr/xl62HPvaeTCbnp0Z+vaDGX/liR+gfuhRyLQk8t3r9DsRNT0t3aU
YIvsvc5jxkYsqN9o7MzuvCzVrz43Em71BunWJa2+JNHT0rXPJKteqpD4lEdkkg86J+lm7fv3EcLy
fV0wC3rSgnyUA+EpvXb+7F0cqt+kcV5WEoL1g+iqtz69xcSWgAVXM1s2bbCMSTeqUr3t9cqqIORr
EaJVbOpp/Fc19Y/wigZ5CqeQ9FlK9zCreFeKVE/bzrXANQge0+Rg54neU7ftYed3Gb3nkfT0xIS6
7XurOchc//YBnBzgbkSXZUxv9aQRdgavgPE2ZEiJC/elLWAvKGvKdY7abTHv51PU2jtT1K7N1tWz
qaEs1D/LDep9VU5AHFbM19UafOdoc3HT5p9d15AnWbgKdZW1bgpwLlu9BD1ywsr2I4SOsW+WrP7u
alF/gVS7GbpLdMq9N7BD68ubhaobbH0vvY6D21lYSro66J5tp7C57IuMygARFi+oHFxE+YzhUlAy
ZRGQTf3xFsMp4ySzkFmL0Nintmhm5vbE8ctYjz7/HSmO8TeuJPI0dOT3ptHGQ7jahYxhP2iMPzTW
bZLVWx/tdNbfFe93ubdC632qrN9rY4IDsLkmpjkOxFQw+T+TW+l22zjzwzyp6c23I2zQUuGXulGK
65LqIm6N6oWt7osgJ7mrEisglOSMcV+x3WcSz8g5iDd4WpE5OUuy4u0Jf6aQrwT3n2A/1Vyo4x6I
08n1V1LAVbjUD2pBkuuDSPEP+VyogD6zaEmKu6xUT+tAxI9hzmEyK3vvqc4a1hT1IlifMjxtygYi
LAloPAMRv5hswo+UqzFAVulfFzmHTxY98/GUTfUlkdrZM9n0yJ/UJIY+7ZObwMuiuE+i4ae8wdxw
ozAxToH1qOFQ/QWoZa6j500X11HDKWV+36EGoVxGY3CU3urtrFqMXE+EvvKetdvK44GDpTUfJSal
uymS/SkP8/BUDQNyuVeQYJ3HFiWNzhoIR83DMHO+1BOaG+qle9ORiR0N4EtQ+CzMnrfTAzbU9AEB
R27LQPv3beP0n6VQ6twPUfmkTJHcOe5UvAtwMqR4Lb2dy3yJp6VkFQUH6xyw4mA61F5GCmVYzp4v
vimUwcvjhhvR0hRYF5F1msicH73U0XsfwWxbBG53RDXBw+AIzvSQv1qSuc55bnL5pQXoX5px5p0D
72AnrOK1/M/mhV2QKAMBPqpk9d7kFrJbZCexPdk/qx4/5ELyXhRi+R2i5lxcQ4Sb5Xx7ps2x/LUK
/HWiMuaKrVuOW/IprKJV/bL6OcAYiWzpWVjKLFn86byBMYnJa6Oi0fsXjD4vJrP0NnOn5Zkgl7M1
7K42pM3sDft9ZNf6nEfLjTlkdVtT5jff+lTxBVjnbK9IAcAGYj4bE/JDKu3sODSRvROCbatWS3ck
TY3nAatL7Y97jgD4H0kXXAbKYf7NDilnZTRXpTG31jhnCP9bemJ+XOCP79qs5w4A6+eqjf1YCe8H
wpnaDNnI0opBN2JyKCV8thsAxwRQNE3XW7+6oPR3pTRkZnLLsKbHoy+/pO6yN6aN6GN2+JAXIveH
IwnJ+X2oveLQkqsh70eiGHGob9/XgLRYg3Nip+CYxnqy5b9cPntteUykPz/1FZjJuE7ZGHZRygfD
WYZz71oFeABhEb1k5IbDVn14cy/23Cexa9Knm79Tfr1wCyESucWt2m1YPQ07ygKci7QaBJYMyxND
N/dvRJRzYzWfYPnK3eyol0pZ73ZEVTHW6ukK3Wp4xQmt7tlOu4QQU+Qsu0wuEZk+ooN9+o2e4zPH
kFQJu2T47hdoIo7mwdbcJD/bdhWoWTOiyzr4V56vLi5696fqB58gga6PWe2tiJ8Vuc57+KtjcF5a
Ynx+ZDecsKG66iC1EeGd/DLg6zpDBpkP9SRnrE5F81KPBEuDajHboViQocTiTAy/5JqSbR86VRE7
iVMQBK1LTB6IL1MVD/XM5oAimvA+VcWMXm27l94jBrnUyXJcccj/8likYsRXVUyROG3IxBCuFFyw
6yxku3Miy6bbM4KWCi9+X62dtVuDYA6QnQQm+GHp3E0QSrBOpfCx3y7h+5gj0JeOm5a7xl3f3NVl
rwR0ykVFTVJ8oAsupS7pyuNo2181aT4oLYStN6pfVvahRTd8rGWusdc7LY6C2mTO1uk0WB26Ex5D
e5jQ4h3vPisQqxIBvMlMOGeMZkUHDWzd15kaDsWc3v4N0WswVuMfx0aGU4qYgIMVbcceod6O2ov2
9VpWf9coGa5lVyRw55Jqllvlsh4cAmk/rF4XEvAe/Lgbi3BfcY871102shBkT6Vkw7iQUS5GFXX0
1AtfA/8ZqZO0kPFmPHxLDjzVrNX6Cq63Pa7tbD/ariW3UViMj2Twm7hz1nq7KNscWQyU2056yZ9q
YgRBvmSAWF1xIA+Lp0Nx2udFDq6rwUaXQEA8VGFrE3VHcCdHjo0rDG3asH2mODV/zYXqHoqm9r+B
CQB981H4a+CQK39lFoCr6a1DpoJsK5khdoNhvyqNXd8RRMbP4FJwtoGD2CEdgJkp6YOMm8XOCbSn
yW4MZPrqFizp+H5Y7psYrPrkR526jP7tieIrcUDJY0muRB3Tk2Y/8j7cllKInXWGUAo1jWbgqY7g
CenfQcqvWq3NfFN5q70t8uzdBIs410IPL7XuFpxDfo3rUpbcgSxWp5UnLEydWQc4FU4yJXqwPVb2
ZGUz/LazvP87L7X5hUSvjyRNykuf1t19M5lvIWV6z1RR81zhcI6Gvic1tTbHSHbz49o18kI6GNAe
m8mdHH1wM27aECckMTeFnPDdwBqknXqXmxAruyhHCsvH1N5VrSKt0wMOxum3zviTgSwDMN6Ma7Ns
FvAOcap42WyU/J09CObMMr09wBxpy4KoMRK6WT/KVHuvKmNwo1sdlNs0SiiRYRRXvlcfBXrWptPR
h6yyW3/LkMPnkAIBgz7gHWVh3asxJR8pxhZ2RNBgCNWbgwds8V+Gu2xTtXNyFDVhUr/GmjfB+mA3
wCXHzumj9GRJIt1EeczCzD3oGagriKT24XaCbQJCmJuGL++eFh+WeFMLwEoPvxeBYTf3k/tEEm1P
lqbYDeCnMLRk/3Lm1420zccy4TkehsQ9ZnP1ytQ0bkNh/apcBrhNPXv9eyqFuY/6VFzXJv/rUYzN
XzJM0/s2LEVszMzzHWXzIzdIL6ZmWn30XYV47bl45zqbDViW/9RryN44H/Vbx7dk59CifRKLZ53S
xFOElzOWQ8KDuhcE9RnYH96SbE0dtnbEJjG5huIP91lkJdfCwGJG19lbPB/bTDLA9Z4tD2HLrXh2
7ektLZrkPlR6uLZ5M+25JWH2m+v8F/sO0uQDpuEc2HG2WUlJbdYh/xPVeXuZ2qG64Nbgrw5OCR0g
xT3d6tG+VmWH3gLFl+kjhX3IdOBVv+CUuUe9NvYTCyJs36rBpDYRXMDIc/s9pHbBILKOvkKF7d3f
/iyae5458AtZ9gNQAz9b7rYPQeLimMhbZ/2X56O7Uy6KKspHxoWHoI3fWc4m9Jp3BsNol4S1uzdk
sg9TTzl72g+sX4MWzd1p+i2/3QbAhnLhOTrOZRUYb9wMSzK2ThxiY0sEA9fSxgDUOjjr+FyhqSCR
1L+M9h4rnXZ7AbT7ABxUfAU3nzkQsOj29jBCev6Ab9cXd3Ky/tjVPMS58kwPHLYb9kVhT2dYJDMV
k8UXmetkW9cCg69Ddw69HSKmYGq5ZKuH1jDBL4JIN8W9dgRXMJC6gc6+IN3UcYrrAgRaaa5t03LR
GCN8ThZXgV3mdcz1AoNFJJ36kK8q2KdLNYwxbjV21lwztq60uEk62LrCwbDhNOMlIjK7XMOlAe6V
eFF2O/rLx4xVwB/aEV5RruynQs2OvHRt69RPZTXCP2eritmfZZw6OqDOfmw1Zk+5DMPHJMNgPFAe
/pADYAFjkwwJ36OyQDwvlrbFzY6VlzQS96/s5jfXRc+AyQ2nOyeNyR7skIhgg7IM2QQul9NVPyJj
84qoTcaPfTercwiTwAm8tz658ajAmByIypL0l6m4dFGEfNPBUJXp6u0XpvSD5RAPUjYiLp5aufPc
9KvCb3lapT1cM+Wnu2JYgFhqGjhnjuVtaSJ5mRoq0APTvKeVcuM0IvhbO+h+Fvzo2Anb5GVoV1Id
pgl2Pqjc2Fnmm0WT32vttZ9FGmIWDi0e6Il3yrXVX663LFtXJ9zbVo89t1bqtzONES+3uIUV8Ofz
ggAvmtVEqIO5x/eQkasESqohEEI7QVTldz7qOkNsHQB4StmXvLjk5Ke9WvPlg6CH2kaK4DP4xWmT
yBvu3F4Y+2CmVCwHmXLmqmSMHOfiHLkGSnKjfzU9MpSuGF6D2WJDDDzq6ARTeJ09sgIbwIDs6PpW
8dQUqWNYfA9CLpc6d2DNTqZ4Sbr6LycwGPRG3tZFbfGsl8T88mvdcizRNbcNA5zjMnM+FihsV88s
JUM+HqCIyR1IZZa/Nn0ByX/F45EEJoszgazvyUTg/Vjd9oBHgSk/jH7SoP4auW7u69HODyvdCpfO
9OWOPmwGPRpIeT5A4fHtyzENoDyK1xQ4xSZYsP4KiNtEb9Z05xpph5uCbcMu7dccddlyR2TVvra3
wuVHNq6B84ukp/3s1gWGEJc/p8h/Ix5EXKvraVfNCSMB0CFcrm1yXIka4AXGWWc6dDwrYfNRTKx6
BfV0K2s5ujKG7HdlSfYHaGZHxzLDOaKSb4cPA391A/vxTIHlyHfVGg2/GmZauIbl1VhQ3rNJ+TE/
pCxe/OjHkhkG8T6NLpU7cOnmnQE93q3cwXMLKTeqBr77CVDxNCG5ChEqG89F2Na7Jm/Tg80lLF6W
CRHTpDcuCNgJ1sxFD9Q7VXvPVe2hCAv/1+zK6teSpwAWgq64cSvcja9IXqYzOx/NiBI4gYqzwfmc
VOA/LMBoY+3aRJATjw+X68Wzd0qcH7Ci005MWoLgk6n9KzWZerPDEqcmQR9UdDUiJCn+q5SFNUKM
ejgPnlW8eCFDsjO6EslE6/3QYDtr82r8NJAmn9sxhfDJB/wrzEmwlhPXRDDj0EtnXAOlpxxgvLAW
1xD7XzNJ98BWgMl4AC4J6cewEyzME8xp+2xJf/xKet+/ccYoW51s+CBWWKqtXXV/kRncn0nbnOds
5fbSKbg/h6AcVqvE1kGmgISMJzcJV87Y1ln9JavS3evZjB+N5lYBlIQhew6/bQCQW50lbswMgfMl
9AfEemX0U9YH+aXVaKc2FjbjTreoi0uYSgu7/AxZ9HN5x8MwLr312Gdh/VCFsn9yULTQVdGFXdsj
+SNX3JlmkZjmy5zWBpD7xEPmoIlDl3sgSzhN5cUc7DLhrPeRzyxBfBDBh8UKVic6xOaCGQ3slXbQ
/Arzg+u8OYbWGMSki5cDNMLhOPWUEAhcW1+VM88rhmxPHVtOjJ23Ks5Tz5TXhZAyFlk72aoCoH3S
019fVSiaLq6POy7OoGZnkjlgqjj9WvuH2Ycpza9u3+FhOCuLiWJN22YPO3K2YxU65jkJ8eTCW8se
bXLnwPxht520W4SsBv3saLWBPiT9OgLkCJavgTqJmNQ85wVwQI5/sq3sDMa3KlvgaXm1ZCdwy5ww
HxxtFk4vZsRSLmax3gm+oBAhpHeADQtEWPD9nW3HuqexcIq5eznHeRizP01nWyc3Kcrt2po/k29L
Huo6/9cA38MHaVRsF3MXz3bpxT5q197Hgobm5ALB9JhwaxoEYo8SD9yq/sIsbivvUC3ojUXuHAwo
783iEteeUp/1T5GM+9VVAb5TWjbacZIfQzej1d0O24WQ32lyreQcGpTwTW6G36Xlhb+9ZWCn2Mqu
PQELHnbS8fl9wBJI089a40jETdfsWUYkx6Agi5NQrLJvRFtcCAlZxzJLi32eaovDNW327oJduXfC
f6NnQYW68cBQekD4ZCVcExumzrj2iIbwN/i/qAzsPJX1nIqWTuYlD58NECvIC7BJCKTgX9C+fUpK
NnmzdMIn9jt87kL5yWjhXCkQsC4SviBTCoLE1gXFvCM5/MOe7maroj95m4sAAJNqqfsoSw0IsoyK
U+Xj6q4AqcnockP6kJQuqo+gseAxtkn31EwkcrJotS9W2XXvvgY9Iwmi7TWP04PLDHQugAJsB4lT
pSqK9C5gL3WdefT5SI0zfghSAk1JvdfUwg/M/D9sidxHUujfmADR5laTHqZZjrs+deUh4v53prbC
voTOomK+v92hWjn8iqGJCIDWM2ZmL4/zUkWf7OQo8ruxlCnAxGAqabqgQlJt8wHNhAdwC8IMwaTG
Y9lBENmwiCn+oL7CRSIccMeMyPPoCtJoFgtD07Z4MS0olsC0vdsoF7xACiAxATtoG0ZgEAm7ZLeU
+pIdMjnXDOxUQRfS+uYjn3swxjiY5mL14iIJ0ivuV/yBKzqp5RYYbu3Wix1Rv6N9pfseUXG7TI7F
xGnlF1S8bL9Y6Oxj3Yl/axa9DkRhXmVl8UolEKqfAm3EHWHjIWbKoROECBzJejfYJrCNAVvg84sC
P9wNa9pcs9r4x9TBcpJCVhhgfQRsYu9ZQ4bvdgpemmvJdHEET8farjSBFytor4wUYSPSZ8gkx3UJ
CK3Inq1dY2pmsKVCByPX6FhNdShrotaMBmQHlCX2qgISnAVi3raiESfEXigVVd5dRMA5tI1uBT3u
vAQPlsApNCIJQQPjBS/b4FB33fqgVpk825USVzjd6za30QcimbfHiFXGEfstoAObcSauHcgBJm/e
VMPCnAM3O7mwFAOM/wtTcwfdcmPCMdjNdNrs3abP371moTkE3RAfJ1r+ObR89x3bkx+r21QxTVN3
GB0EaKQw77KSKz8WMLni2uCtzfMJ/saModh4dftW5kHzbPnkcLkzL/i4EMDLqnuJFuPEnBLw4NjA
HMdSBE9VZrUxfo7gDaMnYI8qZC2FRYG9Z2sTZ2VRYyoNih4oc0z5MHqpYWm6C28rIrlG7grQtcTS
3Ng9Xg8VoTuHI98GDKaUK3TCevXKGnhFlQ2vVm2gZLEwvAcfzY947OonuO9AOjxQkmrt1C7x5w5c
uECCL4fqmlTd+tIygF39LH9cgFfsikb/cKhwR45oGST2vxwSmlAAjDDl+rh/NpJBkYYNlGY4bIgS
MyG9ajp10AKvSY1sM/SIkvwwMSIb18ZdPIoDAO6PLOSzsGl0BvQYX1hSTZ3YBX75D/hny+MKr4Dw
aI9hCVMvmA77yaTzF2GT3wrcxWles+VtRC/fsZyd4iUFYpc3Y8REkMk71mvtQSUTVxPS0xAW6NdJ
aU36v1GL1DRstgjRYgtkJtqUJRvGupPt1lWyhzfMJ2gwdfhdgoG89mHOInFinhVize641PXcTvDC
PXdhWR/CKfJ2yYI+NNuwP7rJLX7h/pu3M8cawzK2n6kNDYhOdEzV5DjE2yS4GqcjP1te1/5JCfAn
YP/Fp99p/0/u3FBaAVEhCX9lW5hc3dnJHGylLpe4WRMZhyIa3otZoSUEXI0hkEOP9zNzxYBuf/Py
k0FVwrAwbMwniHXvDogj31FuYyR32EVXTVRfsZPWDFUtgwe9L9+cwAxbIEkIbYjokIFLv5QVlA3H
uGCUhhSQVIKSUpRJHtt9Pm3S/ga9BMzZ8iSV7Wl0kbKmTr/luL3eBfMatlyyp8GEWrWJEsqLik5n
ryyGEybyqnyeaSF5ihJcuOTVxw9c304MeY37iPTw3fA/xdscuN7Rxx5x6jVi5bZEqcEZX1XYY3PA
+te+bHr0kr4+cVKtr47bWWeHJf6h6jXHC4OKTScOc6THzbAIyOEl4gtmzbsS6ZOG9A76H3Gpil67
+bUNEPVsFJyH3gThhTpSht5x5WpKNQaPStt+F7ap9mVatneFDG6B8rHBe7y24uTUmtIFhNqD65T5
i3NLiInAzq6IZeVP7bKRFrjI7kWL95QFrtlHo6kuZlrax9XUXmxRjxYDaqHIQJZvueX27VYdi5Yi
GJBxERptiLROi8rOT6EoH+tw7+J/9E5ZfUecFUCJTliOdKND5KNAhAgh/9xQKeNbPt1wGyGY02Gu
sZZg/WQFgLPPuPkKg39o95wk+X6kVoJ/Ba0YPAtit1i6i5vBHbDet8n6nbSVxyNwc3c0eX9OVVrg
fLXgtovboqgIvSd/Xd39AqFpF3ljdAhdfl1yAFAgEhhf8H7e0JbFFy1I/lEW7bPoVR+j9f5noCO7
DZl5Y5uIUqTSfIZz2N0Re8q++bKZO3whuHYAg9ZolCSsND0CsJ50/YggvLxPLWcBW1ja06vgte/N
sBkC/pDJTr7d1XZ6GnK42sGexkngLe8LV/CN75r8yWIfc1hdB6pBNfK08KJdCs2PATQ8DS3kUjSv
hwfP8FbJggTVXVLs9ZtcMl7RDLPXKtk3RGlnBwBePwL8jdAxt2PwCLe4f209sDybLM3SS2RK74yb
r9vJZWHzKdzlri+A2idY3+/tBo2Mwr/qkOqIB2YKIixB7N9ZB1LQsUTDtUdxfmSZkW9Buf8hxpLu
4UanjzLr7aOZAMkVLBDxFTn1GWmVOG7ttIfJBTOX6CF9ML38hk7fnO12IuvrziHY/dtGnRvbPXVU
HMvYyzkvuKjbpk2epcQxmQYdwNQGrmPJJhMJZGBrxHXn0QTEDXIb2cGdgRGNRRfeD5Pi8xl5t/GM
GEhhRIliyG9tEeSZynIpjjzs1p5OyfyYh1iruLU5N9xzc9S8jhvVcFjNY5Tvspxgij926tlfwiTm
RIEGk9LVhJnRIpkDMJP7as6XNOz+pLfBuen76Sd0Jv1dS53GFfVgUOagsmRWMh0QLptfYlpSKmS8
kcUW3NmiwKcTuGJBqoZBmOA0uYwBEezEJulmO7AGPBqJc2cYLyogOuBH3vJGaZaDsJh4Zzw5RMWl
/RmClygKlCbIh6MPx23M4HVn0cEXor0H5ZWT0cLQQRfevKP0S7Mb7FDRKqzFFuFqOyFvFlYdNQtN
YuA/QfMZo0rQo2h75w6DfizdKTr19dodLBsnjV6t4ciLxzCtENnHIsh3qVOHlwp/7I6pjtNo1B8d
tsKjwj3z3Icr3a2ackWgCkWMDj2fwH3yugaKcX0R4Wtii+eg8udd0S7edQ38D2fyoclXfFXHhuUE
jsvwWZOvu5ZjjbV75PnofczalaWzI1uVAoYDlUBL5JGO7fFisWPlJUEtZeayXPC17JvuaMfKdnPp
EsaBt82VhoC2WtTCea/aix0RHHA18VGYmhoaRNMcYWsJjOC6ODa+338xrzLl4EaFC1NWmiPQE+MJ
1hYPLpwgC98SV9f6j+cNAm5g1h/9wsrveK7cE4VuK0CpNSBXmCm6/NrmLyMQgdlg7D4pTyJIPFk6
2NhcTLEsOiRPBiwgyHlczgPX5qzEb2TKgXhSSY7Gwo7+7PJycQTa3k6uhFgmbyB1lSfqfRgG9SQU
HZBpH5aHdDH2Duiav8Oh+8Xyn3UgyM1ry3dnL8cU6HqngDEQ2N7i6wmOVQFXwNURh/3i/NYm6K+K
7T2ZI1Y/ysbIXGHw3kw0HO1me/6iX00cCN+HcVh7+od2I3m2o4KtUSS+gfXV8QB19Tmao68sCHG2
DQgHLM7+YvC192xtuJ/mlUJCgvUWdjN2EE9TuTVJJD/RHnyPCc0mFg63xk/iYCEg6NH0tfNoBz8E
Ee1drXFa3vjOrY/actNHxx/rZ4/rIh7y0SDYo0yfeai++5H9RFe33BvCjA9RMon97AgspcoWmyCw
mp0h07vxlgZQIePb1qxkNLEFtnud8uWDbU03xw0qlEe5OSDdObjp0GEQcZaRai1oiJEfoOdRebHj
V8ENPBPLPqyafw51iztYT9WfcenmJz/Q1lc/ow/VjjsSSPSeewbLexZrsKhEYn4z7X1iNZNorSRk
qEY1u0GjF80TboWiaP/yH8crjSa0QZerwFSzhQq7TJ1N5XkbNfTDU8axc8w6aJm00bCZYJ/qNCTa
ceHQscICwyEdV/rFvb/mXCFq8rQs0bttYOhR2TjJkpxwA1ALpYMFWzHfNLFCotG0fmCWwtGkgmE9
R9EE6zgLy/cxQbAOHZYNquTT4IuZGldIitsqL7A6o/4Cyh8U1pz5k25KFOWyCmCNCDD+hEqMaY+s
Z6xtWZKGnGyX4vSqCUmXkKsQM21Ea0OQMqIaajdOo0s7uCKsPiyUI7BjvBBFeSjKMnzFCVRs+6YP
DthbWAYA+SDPpTNKI5fb8oYVWt5qhgAs9yRpBNbjwFJXf5Q9WwfcNuwJPG4aeunSfTgF/9JITyk7
UmNu930LsBUxKqI1/q6dFzaIfYJpGTYuFLpCLvossaynjIJFWmLi78uBFloZMlmyILXf8R6991cK
JzVrf7v9UEDCFy5a/sSy1YfKaN0kvzxS5eescWk50oJ6DtIQ91rqn1WXIqlg2fgrZ6P/pRKOoQfw
16q6nxBl9oARpzvQHLfc/nb1P+IG3m5yWednDu859AjYgjeUqeAo3uYhKO86AwYkXnpYmpt2YEcZ
Vt6866UoDwPu3JPHeEWvIvPbRvHhJQwXlMeBSigopyDP8pAwi44cKMGlHK6ssdY3SUPCL/5ZKgzG
zNrXOrf2ns4W8n24kTAmir+WxpCJItf/LaWbc18oHS6pPT8a9wZF8CbW0tIN+eI3rn8JJCY+RbDl
xLV0ImlQqFOp0Xhgyod7h6UdIBE3gBpS+GfHLnOKRE3s9uSTO/ajgOunyXLeWGKTl/Sc8KBlIM9e
wljJt4Kwk+2m+65ehjsw4v5+WOseagRFAcGQk3XjwKuNCy7I5w9JBqbJrr1BQVCo8aDl+dYbNDwb
6ePoTEEXhfaUH/DPsEUg/04Kc5hfijkZPx2gXTBWkZaeeheH2f9Ie6/duLEtXPdVNvY9AeZwW1GS
pVJJtJxuCLttM+fMp98ftXBOV7EIEnY3+mI1hMVRM885xh9wQda2Q+Ygvaww/QofgRfMKT+ZlMIP
hvNsQWnggjd6k4gDYNdcAEOj8QB9JDuIEjGUMfCfY600qdVvLheFL3mS0p4mEh9bL9HOXkw2VgB5
/ypmGcy1zrKg3QNuBRFZkJDXqOpS+YaPBfTb0CTpg95Co0St/OtQj5hJGXVa0Ydiziuy3leV/1Xl
TNxEDZkK8uqkYaG3IAraqqjTAFjz0QM/om4HREJEoG1UaRUELiCBaFFsleAicZGznjS8SADEdMUn
nsDSsYEvDkMat5SHXJJYKkHDlVgKujuZ0wtMrNCdDFLb4l2Xg0bGjSw0spe0g9rrAKliMyJBJsuF
uTGjiPWWmQxbDMXGtzSU8LUk/gyy/JNR6ew3TYwHso//sG6FxS+ke4E78fQt0ZTVw90Q98iM4V68
sXLYsr3HVi50aJdV/NBtkAva6wAqClCeX3zGI0Y+mlnU2qGn6RwpTLtSpopK9WygkIy8jOnL6gdZ
BtfOwS0BVVFqyqmksVQVoQS/TNLjUCnmP2lQ4ctpUhtwHeBSy3bks/btimmqkFBVg3/+7//JLhzi
gb7hteyjXoxiGqKF+uc//bymyIolawqVH00WpevP16qr8tzu0xeo0R/dIdumUv9tOcStoTohNIuL
uiLrmipOTNtJshlUppv0RRoee/MTvDk9hLcMHXI5ztgT13bqNEIyLJmuUkScsK+b4uNfofWxlbxk
wTNJCzVzdxr7cu1/zaEdLseSRlP7i2CKZcmirKIkbhFUxITnOliuxQGg05RcmGVH2FqKMfzX5E3P
HkTlZ2k8YYbY5g/LQScdeRNTvo7pYmpgYq7ony34yrn5KOfapqyeNOu0HGcy5W7iKNdxehBi3pgM
RfJ835qf8u7n8vfNlb4b419MaTXQDEhwtIP89L6G/qjkqFc1FrIZAsxPzJOBlq8MmLYSc/z7RUy3
t+C4G5V/1nTwRwcsx8lvLDdrdU6M43cRA/JgLfox/Uaa4xmMzg69+ZdS8R8MEqqAgM+ZKB41foCE
/MRy7HEN3UxH3omWpolgLrXJ3E/yNBWp1PhnIUGCNXl0jYOZnEPPdgIUYp0faf+4HHC2Pw1VUslw
q4asTOZIG+uyByfRP5uudEhj6/soPyylzq/lMONUuGmXQSVCQZIBre3JlO8CvNnMJPLPmFhwif8O
4vm/BZi0IyPNMehu6J8r5Cy7VgfO4P5YDjE73S/aMJnupkA6NgaudtaoRir+qzmYR7fJN2n1IgWf
RmDTcrzZbeIi3mSqQ7UfXAQt/HMuvyTORw9oQWsdap7my3Fmx8ZSDV2RqAmq6mQL9BycdLKu8c+I
BcP+R+Vx+fuzU+zi+5OxF8QKLUuR79cm0nivZywg/6IFiijpCrcjmIzmpAWlFzPtQF6eAdZi0LPL
xHJlXc614TLCpA01OVIvRBLgTFWE5w53cCU7Js3rck9NTr73DVsRWfmSaHKUq5ONZ0BrOiDh4J8B
/m3kot737VdMl8h4YBpf3i8Hmxv2y2CTrSbVsXyXS4LpsQmJ8Fkw6/1fROCuqHKK66jyT4alyjOg
xabun5sRHARZBADGf4swGZaMPC4pKM0/f7SGt8D4tPz1uQVIwlTTTNOAVWhOLjzwyjPPrQb/XG5S
4Q4YpoFwXrMyDHO7ioKGHFcqxTJlY7JxDSp2sR3eRmc//pXFbI48ZrJ0fB189NCoVILzcqNm55hJ
kgfZZvTupqsdWG7rGy3xeiaWk3/LUGIMzC+ppB57/etyrNkpZnJTNFXT0ERpMgHSulW0DgTjOZe+
VB/q/ufy52fHx1JVEaULi69Pui53FCGCO+qd9Vbbgw3bDSpC//Bz83Yl0twgqewtpi4bJsS1aaRe
LqDicCMgR7otW3QVhKcEhF2B/o4IiwEMyXLT5npOVRkiUVRlA12F6ytI3ZtNnjuJf05xLkWWcrv8
eXm2QRpL0rB0VVaM8Vp8ccWBJuM4WFxTYuhhLPWUXPaRO0gbtthmjy/GQELTRVlODD5LypB+axKe
eOQAkdkaWmDebjOKtlfSsYWUshdS06JgXVKMhmf77IPAB5+EnKpjST9V9El3oYtBggDPFxyb1R10
UxGRza7Nr03mDCszfLbvNEsHFcvmI4mTczMLqlrTKaKfBc+7k8WEV2aLlNZyD84dCOpFkMlWnXaR
kA8RHcjOkINBMKm6kwVaDrLWkskW3ZP7gOBAEKo1JsD54198nqcPkE6eP7xMryeBgjxih1tgeK5j
vXwQcwA03YDW0XKUuVXKm5Q7poHrrz49BUBYqW6XuOE5F/GVi5DRIrNEdhOdL/VvBsU0JF7XIhr+
6mTVGGbptpqnBWeo6j1itlF69HNEuEQkde+WW2XNjY2hmKKo8FIlaTbZEpTIoCAgqNEZiSOs5wdW
QNwZyrNGQX6L9k1LIkTB9x3/DRQWBqekzFaaX+jqr9TBE4p+Ks4PMQIdxsjfb9G1hMUMFcuj8n/i
NELzkrw8cvNF+yXy0xDZqZF4qcDdHTz0GFXszWEgpd7R6UWw3WpbqM85CFDqXh4FSCSvoASp5L99
KJrUXZ5QbANa75nGOebkB1OQfjEUvXstxGQ4akr9xVHN773Yh69IG3r7QEa+tDf1kGS9uos1gwdQ
H/4Q+9w9VkPQ3EkqqZKkh1Ciy53dQAi6a5QaqpQBiweRE6jhEdpNcIzv2tRAI7CFUmOMpdaqwXbO
6r95qkI2yk2Ggxd+iruP5vCSnjWST6D68KrGlqzepvjWYu4StDtSujpaESVeL+CoUiCuDk53jSFh
BWHF8S4vSwhLZBh3kYrbV4op9raUK/PBrECx55mMbAzCyH+zFVikDrhMKRjATDM76CSD02x4Fg7B
eGuLt4P6OW1WNrW5Y/syyLihX2zYaR0BL3W94OyiQafr0icZP1oSZbukdQ+M+MpKkub2N4uDm+SI
qWqKNImHl7WiQ7oLzvCzG2rFTnu2gDbdp7rl4EFAMUny+m5vCLL1QapFzy6BCONIInbtE1VrndRv
ED10PKOPlRspKxmU2V8n6TqvFUVGfGqy0HUFalOPN8i5A7CMguQOoOPRDd9W1jh9On20WrLCPZw1
boK7uO7zKHEypHa49MPZxWg8ztqPXJ/+Qf8g3RTgkp7duG6OEmfNo45X98oZPTPiElcOSxet8XVu
TTYYdGBGjC0ogFLDz1ludBxGAkTQtbs80D8jGLFfbq00dtp1cy2R/cxSqR3hajJNITqK5Q/4pncn
36USEHYfdO+zYGBZWp4gpguYapTel9wqNkb+u1WRhBYfsuIfU7E5hFGDxFQv9OGqdCtT8faqwuaq
Yx0nWePVS56cUoaCl5brOv0pkT43pNz1/EvvwyM3fg0l5XLrdbkbbrud7gaJwoHF1Z8t7nrQyRCH
AhrC/SnzX9v4Rx5/jSzGHiiwKH1fDjXT4ZehtMklTBXNItX7oT+FsYNNzcEK9pTyN6bxVrvnnLJj
flgOeHtmWeMjeXzOkFuV5bHtF5uIFAky2j/ecIpxIAORvLIqZz/PiQHch2TqzVMGDp/Sk4QeTgXI
3FT6rTj28u9/fzBMpqikm6JGco37PnP1ugFRquUkAIT+VHfPKv4Zhnwv9J8L8xRWh1I9xypQ+Zde
q1am4GzD/g37njC86LdsUFMtC4PhhKy5br0iv7kS4PaOBDPbojKA/K+kaNOUd+NrkZcFcfAcIoeN
Rp4PI1xVRoue5Q6caYhO8UHiMcaTk+vLdf/lYS6A+VS959r6HAzUkDpn9+cRNJGEumzqvC2mt70+
twBZUtl9lsDsCBqOHmuXvJn9QB/zPBQ6JDZAaTKJrcHCIFX0fXSHYYRgiBSj6FEIwobL2g4U01bu
VnKkcxFNkSslmUsmnj45B+KeQ8IvM+/ZiEyDQpJhPA6aOOylJLdOXqaboO3h6NhDhSH2n3anzEi9
H0KGSYp2MuGzyAzVqtKjs9R/pjLvrJxwty27+rwy2YEiCXAKKIvo3PsPeffgoCaoHRpoeP4/ib+y
O4y9dL12ZdFUDUtTSW6rvM6u5x6IX7GOULY7R7pzdg0X6yEQdZH2x0uJMKQ2uLy8X8km06MOUoDE
VhWdFQ0jreRHgu2Tl2pYWd4tD837RLtp0EWksXMvdgUdaCXo6ppIuvuMLTrG9oJ877TFVuspSMs4
6CK/ZpX4F+Ag2lrgS2Tlsw4LS0EHpIrinYAzXNuuPbhmO1pTOXEtEWqTPJmuHp6QTuu00bnANU39
ZtW/tOzXcttvD8mxk/8NMe5nF01PFKnPswCl+7j/jma8az3LOC6Ery6khOVIa42ZdHLkqogv5DRG
QzvDiu+r7g1M/MpV63b7HZtDh40PVMuYXrVgiaaA1srojKbWg9M1W4MUtW/cp0axEun2yL+ONG7Q
Fx2H4wzIkZRIba2KkFKHAjLToABmDnyEcnk8QOseKSc8XcQeMPFyb8IMJsD1pL0+aSb9iX1azeMx
CJ4d5PNgxoUU81vxB6ZLAHfgCW9CwAxfCtMIsAbM1PtQRaCyVgTvW+IMxQ/DAKoHkN3BTxKCY6UH
wbni2D/EIh7yrYb9kShRdvdDfR9CbntzHfdnWBsalgWD5vwzWCKIfA3ulwl0+4viGx+DOpW3GSoc
RwDszcdY6oJu7wYQ+opUln/7rduUdzrvqg/JIORvQoN0Xlbr1sFsHfPRj7PuNY+hrwnYsbx4pvDJ
M5DxQLUROc0oFWGMdWSi3CT0Tq2rF0exw4V9U5Twyg1oKOa28c3mvilRNgbkIvBqRxlnVLF3N43O
Iaw0oQ7URVDvgSUph6x06g+x12X3gaSBM0JY/kEFG3qvpoxZMFTeUeDCsEHlQd+XIgJ9TQRpwK1k
5yzxPKKGE8f3strzfKhQtuZogZ9Qa6L5BfNh5xkFlxaoUas1P1qzjR7E4WAW9W8Upr6rmMS1MGaH
AD9fP41fPSRxPpRi8+IJlXoEvFPfo/jS7b0UU9vK80WexIhaNxl4EqNwtGenwR2ppvL4VZN9XKTQ
20fXI2hsRPSFD4OVD9uRUvct18dakF/Fz1qBh3eo98GBtFrJqzvSom9FLZkvKXP5FGr+z0EDG1gO
JClNHZpWnOUlUs+ecRh82NhY3bUPlJjanYa45F0Lvp9sALRHGX4kwDgZpxicxO6Rv9H5Cu6pRSf/
qFMTXSdnpKhqaA6xiYKISXYYub4B7oYg0IWvIkqdb0NamK+hnCL31Y9urpS3PiSo8Dw3yJ4fEZGK
R8YqGl+Sm33O4xplMzMytpGO94eBg9ITuCMf3Q8YtpJIugZhvGxbi0O4jSgzbyQtMh4iLVG+i70i
/JYq9jwriAfwZLJ6X6D3u29gPx39WqSz21jYBGYb7GuwlXtcIKqDIWAgImtljTJ2CptWqYuj4UYp
eFfSGkKPmFsOiQV590A+6ioSeH5saoflZX+7v10v+snRC8oqM5APC54lGTaa9SXH6s7tdo71z3Ic
Y253IU9uWpLG88lQJ0cP+Uq3C5POf+4UT/+eawZ4Rb/TygdH0WvWAJm/WnUw1BSr4Y6HBMCgVsZD
Qc+LB0MK8bGMsUYtm2+kbcGDW8JTVwQovNRfMxUfiNyAhOj7QCmHagBYJbY/zJIZg1bvoazQmixV
Wd7mYovrN7eao1mRoghabN5gD5S7vIjSp8qplFeKUjkSCANSw2BOkXjFeMivBQHKYARhoCzw6yDF
JKgBjO26aVGHq3UQ91n9Y5TzxJ/C+gesVcnyB+FgDL6FsbGjPPU5eb4CkR1Zq8tXsR/avWmZOYJ9
od7YuRJiHc/deV+E1e+4VKwPaqEpXAfE+tjoMfbJiMbBU4qYEJ2GRmCdidwaHKXZGKVf/Ua6FMJh
0LRHSN7IPIRRsM+j0n8GwojXYenlL23SrxULbo9gagSGSBFPQoxLnNbuw1obKgkTOzyLgBXFJRIJ
2eugdH+cJx7D/Ps2mVzcpFrDjD7UuGVL0pbO2JT6W95TSGhfV2bpzBE4prRkYEzsv/okoQBAvgS4
zgMiUgysYYEWo0rwCXVGJJxhZHjOy3K8uVfrVQdOAoZdHieJaCDkgev6ow4w8jHn8rpvNQQFUYUO
HlzyMs2Gg9B6VkZabj14CErDEA9WrlNzD0BzvPODeQJkMn1oSn4aCVoj8VMGKGgiSm5CgtHqcoNv
b4c8/FRuh+QAKJdNU+MA0rMw7QfvGTU7pTljFTkEyIEA8fvj19F1oMltyvEDYeCMIFDz7Kg4YMUr
GZrZoeNmqPGQ5WXO/7i+ryWe1KOwKnjPuTKcvN57i+q2ufOC9vfgty+Oh8aWJz+NUkel1/7K8u5t
uSvV8QU2ua/x7KMnVZ66EkXi6x9gAFfFftl3TsaQjhoeWKUfkY433zQZ7qEakGkpfdM6WkXdIU6s
lY9FHJX7NmvLMyJCwVfH86QnQ9GcfQRZbTvomfuWSgb2uVDSYKi5GDQ4onWHJs1w4Bj8LUk69qZW
VOLa4eLz5yZSdAi1vHlF+E5/8TKoEVIZ9aBb5cKWdfCcug8+nloImf3BgtDVMyovTt8YL5kZu7+d
wsQqG7zzyrE22ZhI0jG30ORgKhsjrnJyrHVN4aq1UtenWpI/RZn4EfjEL6V0VsJM1sw0zPSRjLTw
APqjrU9tbPwW++LzCIBeHubJAf2/ELLIE0SEZKJak70vlNAgDrS8PrnDN5CoODBZu6aHHCWoK0tm
NpI1JpURXlKt6ebnlmYpSGZWn0Kl/2DAztg2Wo4ezGhj3JUriZPpE/m9XWTpdZJyomVQaryevQ7S
ljmUvvKUpW16IFKLFyzUCLTxjQ9Wi11brWMPET5TBwNUbybuQ6BrGdfjIrT7uOAqK2MqnmWoEyJV
ruLV21T3y30/N7xjYsdSLAM5hGm5GEWEoRVysTw1eKp6oW7LkvFjOcS0mvLeDxjBUSQCrgCGYLJR
lUWleJGslCd1aIa9BfNw70ikKZ1KQPtZh2Xjck/eukoWfWySKIZbaQw7njoQ7DwUE3IQ9RtU7KuH
uBbXXr9zm5yl0nAAt4o81hquRwmzBew1nEE5IX3eI7qoyG8xhIVXA1HDeysHEIbqgocUF7aKbsBx
4eW+dZAHyf293E+ToQD/ZFGHBnhE+gaqzrSSJpm90rp1r5yyKHrw4/RhLWczF8BSDFkUIfpZJEeu
WyrnCd4VvWuccIvUnpPojwG3NODi85PpHrcCTG6EIU9V8xBFdxSCl/tnsuG998/l98fFfZE9SBs1
kgAFGieyLUnzU7B+l/l+OcRcFchChJM8pwpmi2G4jgFST5V6bGpPmRGh96T7goGRjV8jFufrLXh5
w1VAmVNB6o+5X6Xo9qJTBukyh/XkvppwZ9i0lUPYGOlLIEjivqEm+N0sdMPf1pjMfFElVGOWf/Vk
XMf1ZbJxKsBLJfB/8qRjGousiuEW+cl5gZFpRk/Ln5/ZNCk/kYDVuaLeLhAM4Ft5wAvkBIumzT80
zfcSSnG70vWT0R0bwZTkiDdw3tARtrnueeAYmdhzeJ/iCJqRUG6ROj5C9loJM2Z4Lm4U72GAD4z3
X9Ln2vSNxrMWMn2ESSqU/V9Im3x1KutnVZuPMW7gm54tG2OGbm3qTrqQc40jgLoTeVlZgrEyOeF4
MpSF0ofpi5g9+jmPmKPgPmT6SpV80oU3USbZLd5akmm2RMnjB9cDD3ZfqytXwpmGUIMc8SzslmgW
TS4dEUkWD+W35OVHBCwKs5eEiqi7W55wknw9SGNDMMigQsNi4CdPq5ABQhZqiYXHS/jd2PyCFeob
ZzN6gMZcCw9qfUKjzrM+LQedXNunMaflSHTxFKA5ZvJiuCBPzc9hZu1dyPJRajvWymNvZqAu26dN
nkSBY8mD4sHxMJGXaHHHUTGjlPovf9EiZGdUtuXxgJtMh2QwkJjQhITt6tPojt1ypFrbWkN4b1g5
4t+z6hfL6n+9x/TWwbiPiKDJ6kXf2WjFihZBGTQ+RC/4mx/031q1i7Yfc/Wjpjj7pn7ztPsOEVm/
Q0hFxUPj2UqfYEv5DlTu5wiv8O4+9w/LvTDZHHnt8a/INJJ5wYz/Xu8rXZRXguBZ8qvWlF8K+U1J
9N//LcLkWK3+/wicDIl1/o9fn/QsEhUWflv8/kJCWTHcCRDoln+/Pl1tkx4a/35xrhaOjlAH9aRX
A7mVdIOWZqR9CNfW9GwUcmOUGSRRhzp5HaWRAEIFZaS8Qi5H4xEjUNnB4rVR7jhf/gFIc4A5/iJ3
0TcJmaROy+1RJNcNoqNuwm1uYpiyMF2Py22/nR06bjUI+3O6wR+7eXqkTkehPfNsSsK6/hasVP3W
Pj9ptIqvfdgihGMX+l6PD/WfHfz8bjpzPE8UUYabNgWHYJSRIWuoIV8x3NXdkcrBH/cO3zfRKORx
MB7N12PmJzDmHUFyXtEQSTa6+Rc/nxeywYGicv02x2PgYuKhwEtKSCyN16J8KoBVreyyM53PnZ4X
h8kEh0s3WTmhqmAu2XfOa+0+9Iei+/OxlbXxSKeUobLzTY5CKQMVEQiRa+vYmMssnD9e+IDUTZmr
iqqweSmT7yueigCnYAivPl7nbvoxF1budXP9cxHgPfly0f04gEl9Upgo8JGcco9JuvIeGPv36kxg
duokKMAh8/gVp1AFNERRu69S17YoOygo9m967S8mKDKLMKp4NdFXYxMvmpCJWTAEGSKCpfvTepJx
AVteALebFuB6RWduKoifckW9/r4mVJXQoxVkswP17gFhUmW4s+Q/n6hXUSbrQBL6oioUxbd9fGsx
SU5WWjEz0FffnxyBUU/FpWz4flXcV/49uhfLvbT2/cko8Mu52vqqb/efDIza85U9emYQOC4sk7eX
anGNnmyivmY6FcpqkQ0bQNY30QcFSre/8ri8uf4xRUEZkhSHECAT6HqkS6ojSJwRRKxJTCAQkzwi
MFm4BwRul3trZlmwIlRWhsGT5ybjEvvwnFDTLO3YPAHMRftNtZ6XQ4w/drLyrkKMPXqxLPLUC9jV
89IOUe49dAlSRyZ+dk/w6MWzFdZ2WWr+Rx2nW4Q2YhQ7/jw87wMRJrakq/A4r8MjfgWsPiE9iueA
sS2GIsXE2dVOmWxUz0Gm1Udx8AN0DkXtvuTWvZJ3m5mO5Jn+DT9pfeKJg6gKUmEf8u5LKHxZbtw4
26Z9q/IPdRgAJjeUUQ3CVY/ycGF30qdisPNq20voEzf3Fgwywb1fjjY3WVTQn+RrgJTd4OxNRCBR
kDMLu6aKL6NClWu/FFCSy1FmJj9vYm3EeHEN0qeTP6oSbDdSrbAxEXEaf9fFv1rK8Fa9R2pjOdTc
4Ggwo0cuLFT6aZILSbU8N9uusPFkeC1096HVlJVzba7PeNuT4yLVqN8UYIrE7wYzKAobmdbmFYN7
+RxKlYB6iCCuHHFzkwHyGs2BtSiRG7qe6S7iMGKgpJWNum66MZQv1NLuWh0L2QoF1siQnjsn2S/3
4HuabjoDIUXJ3PveN8TJVoWPR43CLkFjlNTQItEPHsJH0e9B9g4u8SnZfm6D+twi+d5YuH77d7Gl
HvLKeF3+JXMdffFDpsDQKm8LD/WPyq5w5tablz7FEjL/vBxkbi+7DDLp4rzOSnxtisquq90gPIf9
g2agCwYEWrQDj0zRyvqem6A8mkf8HG8VaZogwjpOCzOwC7aInGBRvQSOs3LUrEWY7E9G4jSSGieV
XeSkC8GPYEPkrCyzKYt/fBpwbR/ByCPemcPmemYC8wIHoPWlXQpnhP5S1Al96WzlXyUluVOdOwyb
NxI6zH8xWBdRx/VycfA4BhRxKDGljQcCalH3ifoJ/Is43IctckN1tMnRvFsOOc3f/6+l1HK5GJDS
Az48iYl+s1X6XmUnUQlK/T5uv3rOOXOOGI7H3n3jI8op/EIFeqWts8N4EXf8+0VbXb/vpcz1ieup
z6hBfQZTthJidoHpZG6o8DElp6BRL63KVsic0gZiVuhPsXes5MNK943dc7ObjJ1nGiKY4in6zzFR
vvbZUewqbtBnsvCae9HLs1w/SpZBqfN3avyQ3GehefOyU+ythJ/rRLgWKOGSb6eqMvbAZSfiaTjk
Cmuh73aUdhAnX27e2vcna80M+hafAr6PfC3CfGq98gicOwAuf/9kmSGhF0YhxjV23bc5SumIDOaq
iye8IVXbeFSF9aLes4UByaL/1rLJUlM9zNQjk5alw8Am0mzidOXuMfbNdGYwMLx7SFtTv5ucM1Jv
spzjjJmhYyv1ySy54rz40s8/bYchirzggEtx+74B5SO7ZCl9oJa2dBAUDDRATSwHuF1EYwALMvH/
DunJFBtwAkQCuyFAh0jcURaLDffev4gxJrUQDOW6po7T8GIaq23UhbLnlnabHPMQrMGxlVZOjdvR
oBk8Urh08q6mfn0dAsSa02B7XdqpuUM7XnQ5DfdhuHJ3ul0v11Em6yVGCrmoVaGwY/VLoDxb8X65
o25Pc75vKew1/+upSSvqTuH6nGkcEPkXpI64vRyRUEQU/DEu7/r8ZEpr16Xxi9ezmGcWNzOgOHSe
Od1DKYfEAwJtpd0jBS4oBwMR+3INWbwSxJowCaRG6co+Mkrby54H7Wg1u1J6Xe65251mbAdgAlJa
oknm6Xr8nSDIQcOw3nEMFaq9VmwbNMCCXevt/GxlV5tvzr+xJnuL2JkehqsxN5TqaMgUkg6BubIq
x597Oyz/hphsLkGAejcOCpyefbUNKiRODQpJmryRK8w+irUn6cwt4ar79MkIdX4juxgoVbbnvjrs
lr7wIAJzL6VdZd4ZzEQh+gAHpJNWFtTcsr0YtiniJHDyjn+4TirSYxM+y+5OtY7VGhRsLYp8PTka
rS7QsCUKt70u+OoGj17xylm0PAVXpoU+uWkhuu3XlkuUEZ43GrxvzT/kmnGZux6myUba6TlGAz3T
wgSqi6GmvNKE8f+/MO2mqQlgYhVk9JwmdJ87YPziSgl29vujepss6uQGpsOdpmoqYhZd2S1gci89
DeXP5TGYDYBWFYkwChPAiq5HWgg8RWxzhexR8NmD0P3pLz6PEtKoCIdawVQQq+jEAMCvVNpYhyv5
Vl7ZxGZ//cXnx79fnpOUPc2h4/OiLOzJRNbxYfn3zy4EsBBUujktbx7kyCgrPVLohW3gh5wMnwpy
T2Qb9nWxdjef3cDGDL1FAgDcxbhYLpoCxj0X8B3hWgHiXdTdg6TD7y/kLt5UNfLb0XC33LSZJx1r
w6JZyGDK3MgmW2ZYYckb6GphN5F230NBDvoG5NRRMR5C4wn0PU6B2LUJK3Fnu5TyBrnX8SnyXvq9
aKiBTq1bO2Tz2rDYUGfdqM0pib+a2v1y++Z2l7E0SBJWo5Y1ndluG/g9ZrQkLUNe+qqz90P5PuzU
lTBzUxBNmRGPAbDgpmYmmFqNaLZS2ToOiFttaI8RxO+V++Dc5LgMMtmPMwyQKiFSKzsnKVjjqoZu
eZl/TZtDtsapescTT7e0y1iTXbkwciTvA4NYydlzPuKphqz1oUdDSxBt0Xgk/VPx35G4aQZn58cr
B9x8f46M6jGjd1MjxEgRzVBq07aGtOpQ1k+Yr3xdnhlzIUC6jtwxcNUU86+XGr5zUqiUcW2T1tuc
HbyRlr8/N8Mvvz/+/WKGe62PqarK9w30OODGYBdyMup9ohyX48zNcAQ9eSRwAYYlMhmpKDdMVK/T
2lZlHRqTi8UZr9K6PSyHmW0OgjYIepLG4gF33RyxL0004PFw5B2xcfWD1W9leVOSo1uOM3MjZR+i
LmNw1t3KQjVtp7guNsx2qmZbHeerQbpv83vDP8nFLl+7k85MAvCZvA9JVMtc4ye7nxBgQJfFVW/r
7s9qWyTflxsz02kSUBkZrPv4HL05+JDObjTP6Ni4d017APpZDbg9rXTZFBI83m8IQ24ObsCoszDZ
GLCCNiKhGegzvDsV9y3AWyjRXoXwRQXX6B601Nv2yDVlgbEdlaNwqtmq6AmXJ13dKcgL/0WrVXXM
lnNjMaYl4FQVUz2v/N6u4yOa4GELxOIh+LYcZHbkLoJM52OoNhJSWj0bVLx5S4e/eHxLysX3J32K
rSwitm7S24hytzhbxxslWlm5s7PjIsRk5SLFXmkYCtCE4B/k3c1HQdv6zVq1ea2jxr9f7ENBJ/RD
rjMaXnnXka8tX5YHYq0Vk31UrTrJhU1PR9UPiDA7zdNgPVrG/r9FGX/FRSvwalKMwA9729fQUBG2
WoNDhfWgrtVe5nuL1cqVQbsVOkvlBuUnL+3xY91Jxlb+c+AYS1X99/uTdoBpkHwTQpktDYdOuQui
lafCzGlw9f3xDnHRTxA0Y0AHRW+7IxweqwiA/ofloZgNoYEf0Ul9oLs9GXDFdOPIqzHd1SE7Z/sW
1ylpZbRnR+EixKSXUJHv4jJ2ezsuTjANh/x1uQlr35/0klcokOJamgDt3Wh2rLvl7891EThWRQdr
igbJlBImdtQKm0oebE1/DcR/+qzBKmcF3zH+xskNDUYo+z6nlkZVctJHqMIgA+lnog2odSPItos8
VxDcGcaD33QrQz7XX7BPOV24stOiyU6FCqEXp20l8iyBGy1sy3VxrDFVMm0OqC1gTxQhb1U5Cgws
U5c3iu2quHezypNQEjdapWxx5nk2ggFuafkDZ6mHIVgD1M3dOWgXFC/IKtoNeKLStMrNQTfYFiwv
7GeDB9l9iNSDhZeGs3I4znUlPl3cDBHc4W47WT2x3/YDGVfZrlVxV4NVLILd8uQbB37ak5cRJhOj
HKrGyQwitO3OPQWH7rcb/8X8pqZvaBTGRo3gyXxo+yTGbUyVbDHewbFJwrvAXXkgzvWTyYOUEhxF
Kp7E1xuZ4Thqh2HpYKcy8oYhtW9jpRGzEZjLlLtB7BtTqpsQCJk3xOlgVyYkwCrY/Fweh7lNgOqT
RuKAaxCtuG4BvrVKha1Sb2tVsJfiJycQ9kLzF910GWRs5MV+72M5pUpV1tuDs3GUjSzvlxsx10mX
358MQxX1kDQsGqEgUCjCoN4tf39usl5+fzJZo152tADZDNvieSRlGD7K0E3ifaasbJfzDQHwNQqe
oZ87uS8qsuPkbdj0NppTyDAip7Am0zTTFJJz4AZhcwKfnmZSuGN1Rqu0LWmo8CCl4pNStahBaXug
KSvP47nnuczEVRUFWevb9EkcewqWw3lrY02e7EQLc780bVVsFkxxn8ixv1Ua5CgNoagOuZpZL3XZ
5R9lPRHuOvLhGOaK3R8SLsdXyNVvmgxlr4lgYSp+U5742yr+2QivuXwyxZU31VzG6irO5PD2OyHO
RalobQU3ky58EYM31/c3XXbOzZcGNlH1puprYKZb9sjYOuhKIKYoKt/UlDWJ3CumR40dKhjHWpQU
0QytdpC3sm5Un9gMAd5ByUd1OBfKmkPDzFkPEYttxByJ5uaUTShYUWsJplEjC/g9gLYI6g4XKdSS
HW2lSDM7iWF2UJrlXsH14no/KbGihe2QNPYg/47wlhsxMRn+aEH2x3g6+PLvMtM8XEWe/NeBgqgc
cOKuGxtDcgEd5GFl45rZfQHYcjyZIAZv0yKGkgtm2nWtXaN3ypX5OEjFtlDWytlzYfCV4KmgkX65
uTqISh+nuZp3th/vYh+zr1dJsZe3yLUQk3VVIFgMe4gQnYUn6VaQHoy1DMJaiMmSQrS+L7uBEIpw
6P0PSEpLa1N4Zv8lDcKuOCZ8lRuZQS+Ga28RxcZlU8Sa+c8P88vPv28aF+egJxtJJip8vv1kqqcq
/PNn1dXnJ6eHqldx57CHcpbvAwE1nG3SrpzkcyvvooPeN6CLFohYsIoihT3b/VRU7560NYqhK8ft
yihMl/cwVIlVekVn1xh7BwGb1q/lyboWYPz7RSt8ySsbY1wPavdN+IFN4F98fgTNk7ID3zP9/V6V
qWaJQ6AtJJuoLjcBnl//LcKkAbKK8ESZEAFhFvleCfd/8/nxnYHw4Jh0vO6fuJfVZPDK1s6GfIsj
znatVjV3VICE/f8CvMsJXQxAbkaNqTqcjqZxwl20A/3iDsjidZvUXAGEv/f25KUhY29Clg+Ur3Ej
I4tR2YCXaV/bUWHjh+Q290rwZmXHRn6sDGVfyUfXzzGa2rdxvlm1kph5tY0XIDZf9M8A6U1OkMxV
krSQ/dyWI2Ts4Eq3Ub0dt0kPU0yXrMHa2M10LRlNdrD/R9p1LcmNK9kvYgS9eSXLtZPUZdSSXhgj
RwPQgv7r96Dv7qgIcgtRujHz1iFmJZBIJNKc46LvB1PRgpcEYFeDP3jlSQOhFQsPZvyi1OAgr2If
dH8SO+S/XljbmTCu/WwfjRAs2m55eofdzh+7dqew14j+JPHFIYZvD4bEha6t57V6wnpShDjAsQvL
U5jTL6wBKXas7xo2PgJeCRx9ow9EJ8nVtuItkD/i3fwO+PUWsEEJ8ypvULXylOv++LOQfH3Fo86+
Lpw1A+SIeevg691HOgCM6EEjey+/3D7Qaz0gMynGfKNY7+VmbUDKOB56sBaYyRuLkk3r/a7RQ+15
vjIAWuqRmVRiIbLFEzyVVQ9uZg8QzEkbker7iyt1phgPGq4sUAHyezZhmO6EpoMGXI2ySg//96KF
u5iLQRMgIifgG8+/H8ZZ16CqXpws92tSPevuY02+396ctSXCFCAiZ5VPxogwM7TpnAQoIeWJPivT
xpIN4Ms+L0QFqpNiSGnMyhM4vLvuS9fKihCrAiyMNKCow1FOhNCv7VXNVBSjOI3mB499CmtbYkNr
Ls3FtCGCGyRB8Dae70E+MqOz8JQ5JUXxNCSgtU6ZT0BaAVCbrV72kkf42onkvQbArQGpwqJ/HLnp
vGlizGl07lEpwiAr6Aac6I7kbbFiWRZaAU3Uw/CyWIwK0UQpo5Ll1Sn5DTAB9gOjXbftasVVYuob
FwHAHjQdl8F82ZBhA1DyRKsT2EqAe6mYj0VPtmnb7npQwdYgVSYKk8hcsYWZTP73q+NIwDfihW5W
narsVwhYvTj6i9TkTIJwIDPNCXO9h1blGPputiOubGZwxdxmEgR7znq3AN0ldCA18+Nk14I6u95j
YMCx327v0JoJILvKJ4JwXS8g55mrOEMfRtXJGk5u81KBJtza3xaxlogAe+e/MkRwh0Hpqj41cWHW
7KFhcWApFwpKZ8/+ZIYfs+5TWn2ydNktvWoGeDgjHQAAtUWWSS06m0yOjrjA3QBFCFTbt7WSfF9s
Ok0aHQ6txvep+wIAKzb8uv39FRcAmPF/f79IDhp3SQ12B7M8xQ0vUOnuhpBnLNZ/J0WfH5Yo7oo+
SgxIyQIGtmd9EzZBaEuSJbK1EtwA0ZWKti506brmS2UUzyC3ONxWRCaC//3q1KN6W/1nucp4y1Ae
boLb35dth3DmE8VmZmFgoSaGutFWqR4jxZ9kp1GmhXDuwzBs1EqFFCfaZ0CTLze3tZB9n/udq1Vq
ixbgphEPhfD0xIRh1D4PuMk+35ay6r2uTFcIyWtWTnaXQQtSBZ36rGOIXt0BrDmVtfSI2GY8lTo7
JEIoXqCfxDAyHEIP1SGQhu37iVLf1ZoNoI3NLXHDcjsRfR+q5MFVWl/32BtN1EOlFM99F+lAUHS+
3lb+tqGgS3S+xGmhAScjxxIX2TbOg4Y9k68Yf7wtZC3LeqW4JmbppypLVEpwosJW0zYIfqgfllEL
1Pek9+OSTj7CvSPBZm+TeKp9NwE3SusB/CrCLLLEwa9bFcqeQIoE46LYHK/Ftlf1IF/AAOuOFEC7
l1jt2vsZ2v4RIBiUV5bahBi+PKVGfXRA/pyYoFkHLEbFtC3A7g+K6e26wXrsoaUeezvkMPd1pb7e
XvX1rf3zMwRrm1QyoZqMe6xon50uBimP4aOjGQ9oR7K/6yfoX0liv3weG71t1ZA0mZ+n+KlQP+Xx
oYiepBNaq9f/n5UVO6YB/Fe3bYeV7fQN8BVY4uNQ3F619ev/SoZwx5CQ9HmY44VeFSNaIC528aHK
PiTqi1k+1+q+j76P8bi9LVSmFzfZK0cX6W5TIsGD2997BvRh5uJx/ldX5589Em4Ep6kADM9FKIa2
1er2FcR/D2PBdnXv7G5r8/8c9z+yuGVeqTNFI1olwJF3iuMPjf4zMy+O87kPa18FEY1X/uj0CxjN
qLUHlIzEFCVGbwtXhsOijnYGLIRpe9bsVO+Sh1vSSjRc3S8L/ZJAaENWTmzSUKhRTnkzYb8cFiSv
eCEEEifCD6fwikYV/o8EQQ83tPQ0i3BVWPWD1x7MIrDKM1F2VbyNtKeRSSqPqz7xSpzgsoyuBmq3
0+MOtP2x9JF1u20Ssu8LvqikYLVMbCxYRfZvjcyjSxZLzAeg+YKoo4bFirUNklr1pyT6FSY+EKSj
4G86Pa53xhDe1tRJOpBwQRUL7BOcLyGW+G2JcRmCA6qoZjK7HXFS6a6N0Cr9UcqkK9kOsYeB0G6I
0xYLVoDZ4tilg2S711UwkUEEdIi9mBMu9SwdRg/3vVEfgEPrt6D/nmTEe+tK/BHC/37lZayh8Aza
8Bi3Pozpp976mxjd+vN9wWN2WsbavMD3R2tnJQ/ZXwxpwpD+fF/wkgzThrijsUgaeyXKoxN/1aO9
k03/5V4InsTxUCtwCV+maJta+9xGTCURsXr/A4TWBYSLgQZhwWJD1NEAAYKUvTtslf43yfdWinkg
51uBsP22I1n171eihLdZh8ps0ltIAETpYTTfmu5Li2F95kiegOsG/EcjwbZyR4t7J0NEw6IvNhj9
7CdCJHeIbNEE89LbPCW5jTC0b54rd4vWft+MH0PmgjftrzzKH20ESxurHJBb71kTz6cVyjaBFNZp
dV84Eiug14EyJw7kZH2pDHjewMFXZBMZz27+UlQvdivBUFk78xh4AEE2sLa0xUDO4GRF2aYDnC8I
sYa9Ktv31ejvWoBgyg4402ga4iJs62eSgVxlT53WT7pj47xa7IfTga6vkyi1tnbXMgWbrsCuOIBY
pzzZ1i7P/ZDsdGeb1W+3T86avV1LEUwaVZ6YaC0005U3jl2doad7l2ibSYYSIVNHMOwMTEc1owyv
di88ZU3/WFX1jvOn+SQfJVEtj0vEMOlaKcGyHae1sqKBUlYBQPIgJI/TsNWHTa9+cvXL7QWU6cUX
+Oq+0YYIzRQd9NL0zZiggfkwDS9ExqC35nmuNRIisbxVmTFSWDhGs5xyY4xIokqeOOuKcPhtDIgD
xkkIxrRKHTzi4kZobfvZKsuj5vZgf463wJb6i+4xy8Tgz//KEvOORRtGg8ajpfohOqjoaE79UVJ9
WPcJf0QIARlYOSY9a5HCcLO91nxwzb+IA65VEFxCGyV0GlOeIgHIj1r9A+xuyYbINBAcwDQ0Q5vG
kOCcjMnXvt62W9nXhYPfoksKnQ+IJ7Nib7MtmJtuf19iTiIMeptFJLKBx39q1YPSfrbJp7r8nsSS
roT1c/Fnl4WTbsV2m4KkpjxFxaeMfFaTo9JtbysiWyjhgCej46BlFUdvGHeREciq4qvpv2tDEo62
pYak80Jsc0vIpkqTTUQ+x2hxzMsnJftkDtkObce+63w3h8dOf4m9X4axA5m4ZL9kagrHv2Acvj3C
kWzRUdGAErs+3V7H2waBprC5o4zKsjXATYCbRnsdzEOS7Qaw6KSfb0u5rQb61edSQoRnU5FBioGX
nnEwRkkIKPu+cOw1O+lpXeKNpFcYjHigsk7JVYM20FmMPkbHBQ/5/PdjUsl2aVnjmZd1aHY1fHeo
v4el/je7fSVGUKNINH20DdxarP5UJ2+hJWuhXV2nKwGC80pGPa2AAII4tsRd1fyyiy9/sdFXAvgP
uLp3J7fpm26ABtmw0Saguku876q5AvoMJE8oXaviSEKnpWiGAuAL+n+CtPapvdeULciRb2shk8L/
fqWFrrjIdTN+EWIsYdC2vfW1QMhPHVklUSZI8GJelyddHGK5omjwWXQ283MH1M6x/3xbodV9R/hg
WnjFWiDcmCs09g1xQK+Id6WCPmIT9ov2qdsiVo/IvyLQLDEXURCVJuEEn696SO34U/hWy5L1t7VY
zA9kDsgP0ZiIAPLHBDCGX7cVkH1dOHyho7jDMOKJ30RHtMoRiaOVfV44erVSm5WeYwsUZ58bwEiX
rP+qKV2tP5d/ZbOg/9PrxIHN5vbe3RVfXw1ZZUi2w/zvVxKiEvRyNi9LWzQY0w+o5hay22h9kYC4
6QCYWdfE5KA6NmghsqAEKtOkD4i0YLCqAw6A65loS4cvn+tQIQDNKKmQJ8pS0L8Mvt0/gRSmj7Wd
BkYmI+k2WnF0mu+T9UjC5xJzfan3jN5HyW7JfodwII2+AcFhV+J3hJ/GZmezL+j3uN+eXQCJcgR8
kG+Jd26ehk1udX2GRh/t4NF8Y7JftyWsKXEtQTgxRThlg9d22WkyfkfFB7N6MABOcacMF0k3oHqA
Q55jfYljjxYN9R6UYcWFlEpyiIvIfkK2x3koR9uT3C0a3/zZA/VdlgVSUUC9LVshBwKIM1pMxSVj
epCmGOoZAuCWbNrs0LLnlhp+oZCAjaCLbMgRtBYJLQ9akj+bpPRDBzydCUF3uipZgkUyAD/LRtSB
7iKDA0yInoO206iUXXWJQM9j2M1WSc8FGnu19FfjStq2Fl5EkCV4EdrVbuVkQ3Vx3bfYIz41iiBO
dT+ZEolWC+MRJPG/X3mTUbVJVaG2e7GjcDvGqQ9T3fbSoaHVxXMxAYj3MDoQRaxDuPTMaouquqTm
T6Wsgkz7mIACeZyUTV7I+G0W7gs6YRwbZgqiSA6SPdepckB3DZyi8gJ47s9Wkzx1JJYYqUyEcOYA
WWybCoo/l7ApvhPFPbRhKMnTrIgA6IsFdHzLwIzs+9PoamfMsassJcvLS0PUoHxzcybRYcXIZgL4
368EoOCga0palBc9DX3SP8Jr7Ibe21qyO3dZ3ARYyrUqQnwVoeiAyR2CDZk+WloM5NPGB96IT2u2
mQowX2vgf242Bo33rZf6pL63VAdQExccNRZwTfC/OGFVWYXTFXFfXIwpf4ihbKtKXj4r9s0b3sET
iVy+tyC5A9W3Zo11XF6GIdx3qT74YT/5HZhx/IxZoV8wIpG4Yh582F0zkSdCp4cI9O0qbhSnISTm
io4b+vsgi77XBID4wQBqLR8+FlGBnA6FmNSyikvbfBvjatt5MkSqFQMEVSSm6TGZht5U0aM2pGsK
DDcXFwvPXfXV32jJ59vXFr+/hauEk1ECS8LB/wu4MrCkd2Qo1OKSWFlgVj0I537kFntqKHjBezvQ
3O0go4Va1+qPTME1kKExKAa/cFUOGP40j416TjTwTQ/727qtyuHIE7A4B6EU//vV8c26sgWyQguj
RutTP0w1aO3RGteXThdkALO8/6LwAE7Gu5Ux94k5l7m4mLWUAjmQXEAgj3IL3fboSKrUuwEKARqG
mBNnFVic6oJBVGlJrnihl3Iuq3FTyIYU14z6+vPC5uhRPLUA6U8vJa3zj7Vllo+OLU3vLS/V96Zr
UMvwZv4FQlQ9ZrqCbv/40vTxTonzLRhQtrUmQ0VdBkoYF7UxhwsydNDAiCe0NoYC5D9DA9pgtkmN
w0i+OfGjZT2p3i6n32+b23Ll4AwsNNty6AvAUgg+nNlZO9kRIsBxjIIWPdd3M4S4oIoCyD/SFi66
ycUhCBA6tm0/KSX6XMyd1X8u6HNqAmto+ub0X+/WZSZKODpDn5RNXTrlJbN9L/Mr2TzHylpp6EsE
tR56rgHdJYSKkUGBp4Zu2Euahb3vKjb1WZ3ffX3DagCpAtfsIkAQcdlhVunYqE17AXeOWu7sGvPs
gSuDv1tRBWMKPOrFZC+iGuGFxNBaqCX9FF/CsNc/1EOebS03KSWZ6qUUh/OFc/ZadNQgPpw7FwuP
sKkOq/Ac1Y21AadCzWTUxDIRQlDoqrHSawDrOVvxMRtO7HCvSc01EBxLqJCxaoDjeC7frZaSu2ec
8H7EuIjHK7i8Yiz4XzO3sm5oKvcMLtTt+CFi5vZuDWYChENhG0AmraPaPU8uzNUFheC9NVtBA8GD
1OC7NPHacM9DwTbo1vF/eBnipOluGF3Eejp/a4BBRrMxkj43poT06piDGvySj09jHhPfGJHv1u+3
2bkYwaDGoS9G4B1lF31fxcPGVGWAIEuLRZccxnaQYMWDE5mSuR7GqKtT3XvkguFf3z10an/3lc4F
8EwkTjgCPXHHrTAkRquQi0U/Ymgr1b4l7em2UfFPzAMw3BeA1AZyJR/SEDP2OdOKjLgdwV40GH8N
CjNo4m3pEYkzXFmrmRzh+KVaSEew0ZBLaIHQ+58klSGOygQIm+ESh5UMVNaXcsA7eTADLbm3Jgso
SRM5D85cZSAcFnaDRJUxap3dn4Ekhqfyxp1kWGKLsAQSLJXPivMLY0FDlLleMbi0H85mu2miTeRs
+1oSlC6WaS5CPHt4aaW5nUKEhsLcR08GPrAwJ+HzwplLG/Awuz0+H2qP7e8wxSRA+VjcPUPBpcDD
IhIFxvGCWI9aJLNBbDGck0dFBYEspuvvPBUQwJ+hqGzCUy2m8gZ1Yiwxpu48vnb2QxdewvGtldEz
LsdxcVPARWGulI98LuajcogPbbfXAUCAG6O3nrKuCkBZ+wnMz1sb+MaKEu7M0fxdYFRLVWQX7rJ2
+y7fQr4MuCMcV2ruv/JqilK3ynSgdVC/tLSNYRzoOAYo4QW9+VjGL934nDQRmHn3ITA5h+RgN8dW
5qeXNsOXAattvTMjiA8XWsV4AKadfnKKKGgA6cxiunEwb5cP98YAXGGwa6u6h5gMOMtzhSvMJKhx
Neon603tDqp1bxZD+Dw/e1cPvqnXwINR4vNGP2zRVh83MibAdZOBvQBJT0W6V2xJsyqFuW5lQYMe
D7y+8AuMcYfJ1vQwm7BFq3Bp7/Le8UvpPMTSN2HtriTzt86VcuHUE4NOpn5i6mM9vfTRk5u83j51
S98EEXgnQz2dQ/cJ9ohhy6otYl0/JczvnIBMm9vfXzE0XcWRxm0HEEK8Y+cqALQkjEqE7ChqbJvq
QJ9YBeYDyUW3sk7AaUZuEypw0DxBCTNUjDgxcvOk1P1DonTPiTG8VNW0u63LInHCEfYxZ+3ibQFu
JDHsJ3WsNppam2gS+9qaD5bxu8E4TOh9ZPqOVmhIUmWDxCu7g54nDXPKOKaYMhIUq5opz73csE5F
Ege1/jpUknzqyvYgl6XDFeCdiQqGYGFT7dRDFcb2icWvfTf5xbcaLZ2ldb69cit6wN9ypGMTKIqa
KehhGZPjFFSxTp2305XAkGgh+7ygBdG9CklbfJ6prxayL2SSlB7WBIBiHAVqoIkAnVW4YuvKS2o1
DK2TXRf+T4fIeh9WDJhn/FQwpvNiirjPxAu7Om+pfSLDpU5C4DVoG8+5O5YCcYAGEwbvMSb6RfIA
L5tQpyoG+6Sik94rAhr9vHuXHUQHMCgV3MfA6pyf9VHPE23oK+dkars23pgyQOSVXUAOBKuvepwa
QKyX5LraGzFSeacMszgoK27T7b0KAOkbs0JwIhCC3ZgrYLdeRQcggJ6McMPyoKJ3X1az7y8CwRAX
FUU64aRqT80vWkj80/IwgzMLzSf8HINP1hDWP/d65jS2Fp76LPErb/rgDeyD031zZMQ2S3OdC+J/
v7qXzNqNO6Czh6c02haPyrCV0dWuacLB3XWAvRpLxNVBd+IuqiiaTrw80NKvtnmJOl9jquTiWFoU
UlGQgScGwC0WkD0Nhqe11Cyj82QGefgUm6e7DQrfR8VNBysLcCWFhaLloFesbaIzEoOkO6QyULC1
34+oClkW5EFwsAWDdXssUmEk0Vnp86PVDI8EwJKSuFwiQzTaHBg5EQOh3XnEPG2v7jxHZrdLCehM
x3vedSycaoTFc3PystRTck9zT80GvdeNzFq59589t5EluP48N7YrazX0JI+RFHFPI9n2+hAYmRoY
7YfGcILQ0ILo/uce5CEaAYc64t0Fd0kTJWXV6YkHyGV3ZzfeTuLHl6dv/n1BH9ubKMvLEPpMoMvZ
hO2Lev99Nxch3tcjzQyNQIRu75TGL/WH2+eC/3txSzgsNQciM+zFfRpOA4smhygnfRpAOYC4szi4
0aEPP3hhdHeEizzRlSwhCzIkhNbDCFkuOyIr7OWyboEV80UHi44yPh6PKDsKwUHodI5XKlZ4cj+n
gOdX47uxETmzNH+toZVzBd5TjUzwnThNeGKPheltJ6Pf3t6OlRMyE8A1vDohNZoqWB2y8KSlZB+1
ziM4Y6xsU+sbW28OoeHubstbseCZPOHA28pAqU2gELXUnzFpD0mcHUZKf90Ws7YxJnoONE7MDfw5
4aC0Q5XXSQa1UvoK9A1bkrpd/Tx4SPCugSUvAKLTzEzQK1CGYE74mmP4Pr+77Id9R3MRkJdAVoqo
SjCsPtFYZbt5eKo7NErtKv3uqBaM4iDaRB0DsDuL1FditmNrM886GfWm0wJKN7fXf22b8VLiCWdg
3S/ynF2BvoOotM0TjfIPxKTPutHuo8q7t+jPn2RXYsQDHtdF3+J5CJydjfpDlQ0lcisRfNXs80IC
wwLIOBAOPfOUA5KxSkgwOWkQWbioZACCq+sFxAB4KxcFUrHY1wAtKi3S1MJM4vRdJd4Lw2BQk6b7
29uyZrcoK+LRjZcsujIE596VTesA69o+aV0TsGLXU+dvNt5DhosXZnh72NyfALciKQGvBMOaJpDy
VMAS3Y4yJ7KqxpUQQQ1TzajZdxACPGaUZl6z5N76G7erKwHCq7JMc5dEEQS0Y4ZpitT/i0BhJkCI
3lRWYHiDLxOQxDbei+Pd/57h+GPApebVaWRtBT+rFjQ149AxTkYxPfSJsp1Kyct7xWRnEoSd1s2u
DTmB0ilU3ka2renhflOCczXgpQDTp6GNSDClgpa62iT2KQqHBwVkAsVQ+Xq3u/tIgG3BxBAF+hiB
rSPYks4Sjukd2qcyfjY/gmvu/s8jAwpKByByodogFN8ym4VDp+f2qU8/ux8V4+0vPo8WQuRxePOw
eE/EhVbkfQs7QrrY+JaM329/fsUBOhpaOz3eLuQtejwjw8voVCrKyf5mW12gUTsorTEoPFlZfTk0
iyYxXcN1zSH40b8lrFOhOXSarFY5qcm0Vfttnj+p1Ydk2CcaCRxjoyIh7haS62PFhN9R05Gk9kAg
4ghCJ71WlYpM3qmP3irb2ppleaDR3Q9BNIwhdvs/IcJVHhkqqNe4kNz6WOzo3a2xwArGwqEjkmOy
L+x3NFQlnoC2e3IIuPDa+oXE6pZ12QsAXSVPZn4UhOsQvQ9o5UGLjYMxbeGokL4mU9KG3mnCvLzj
fbftY0gfjM+pJmuIX9kYbs5AVtIsVOfEUolqJ02NywWBezfua7yjtBpjbEzf3zbv5T0CdGKbg4AC
4RITa4KTBCh4XJvh2Jxjm/nHHkzd93/f1MCejc4XdCaKWatBsayp6LLmnBs/s71V/rj/85x7FO4d
NN1AvZ47yBasOMOQu+zsDZ/cONCK//L7ggMOy6kwaobvR27gXO6mfvVsEMXwdcfvx9tJuD96bxqm
IfSiy6g+1NaO3X2FA3MfS4/nP29EFdfey0J0NDlJfe4Ojp1tvVoGuLQ0nvfwHFG6qSGrKpbyFX0M
ke7OqjM67L14q4Z3Zwzn3xdi20aN7NC0aAXIHvKS+UleSQQsDxlWHoAKSNchu62L5TmXaNHk5k15
Lrzyn6YdA6/jswLmt9tWurxD4NC5g0KNFyUUsas1xhSBmneUnVn/lZhGMKIHOETDQFbJCk7LHXm/
OmwH6HAeOsD436/esl5dx71VNjjO3b7y/EqGiCj7vuAuEtYpidHg+0a0GRw/+Xl7oWSfFw7EYLkg
a+xZc1ZQA7a+gcXrbneErjUA6vA7Fm2FYhue3bOyCl21OWcgBKsfNDDT360BHCne3bAonAixVlLk
nZlMI6PnNPvSbPO7eVkRgeC0oRSLGQZO2zvf38l2Rzsry/TcuhsGtgXJbbByHmafF9Y/iRTIL/D5
DbW+VQ95+/Xu1Zl9X7g+acaMUOnxfR1AMP+Ubry7/f213295CDRsToqF5PN8ecZR06dJIemZxltz
3GvhdtAl+cdltgg9axqsiHfX4h0p3Aitl7nRpKYpWtbOblIETR0HTQqcY9dBE1Du97LB2pUzgb5R
tFnDS6nLJlizK2g9uXF6VnvVz+OHujvfXrSlAA9gM6gc46mC4qTYNdqzENOpioUBV/Ia+mZz9yNp
/nku/soljQlJkejB56d02FnD6BdaA6oWW7L1Mi2Ek4ETzwokFvJz5RfpBuRDtxeJW/488JtrIZyM
CXiGeMjg89Qcfcv8rGzH9gt6fe92H8iiosKOtxKicdRC54uF3j9AWCR0ONdF6Ts08WvJVbSyTLzG
hxFOZASXfUYFBctgqw/t2Q7M9pXqd0f6nMEGJVAw2+JFIb65mQK2+S5T+7OWPBeZF8RRfv8+88cE
OjZUTogoxsWoZtTjyLzxnCSP0T727s4K8sfEn88LAWWcDlEcdfi8br+12dne3jajpYNCHAaADcxo
gFQPEfF8f+tyrBTLLtQzwOuVx0LVMh+pLhddSE0txfkU9xpFXHAe40VpW3CGC1Yhk+LdlVXGdK60
h09UO9xWRTwR719HeAeCcGTtEN3MVbG1sZ/SsprObja6HwFcXx41hbK9XakgcaYkrILbApfqQBUX
OCu8vo62HWHtWteZMKeR9Mf4S+Fuo0ryEl7qM/+8cHfE6JxP0xqfN0ZQSTVfdBMDx7tYVvyRaSEs
G1HjWossiOnMoHT9yZNYmOz7/O9X7hYPjshjCb6feyiDj0+MSl4VogkjskTrLs4eupAxPSdWXbUQ
r+tu6LujVp01b+OqOOSvd+/0tQgxExIZsUJqpDePmu7XVRBLopyVJeKsERi38fgxFIPA1DPaihhZ
d2zVvZs/e7KS69r30ceAogVvFEBX53wLWqXWiiaJuyMynECKS/37lwcdGu8zfgZOgyaEIDqglFwD
JAFHPlSYYBY4+3F7/XkYdn3ZYYtR1sFjHRe/iQYswUabpGOJhfaJo1U+KCGmQP3QfcBdR5TzbUEr
K4UpQo5Dh2iW8xXNVwqNwRQnOmyOie2H0UaThB6yz/O/X50F4rhgVSvx+Z6+Kf03815QhPd1uvr5
/Khcf39Murzv8X1V/arVx/R4e3VWPBLaG5CTRQacTy8L0bJiW8wdSd4eAdzyrSrZzukVX2mdHTgI
JHHHyqGeiRKuvczIDBQTsvaYVDut+0nptmgjiQyZOoLZFlZX2PYAdbR4E6YbhW69ylcSyeEW4/P3
PfmzaKLvAEtHUmNQvj0Ode8nheIDtcefLBakyW+temgSmVprhwWBHt8oTDUsJvtGuwRZY1SnxzJy
wm+aO4AQMi6J+RDTcHwa0mp8pFpPZfALi15qKMrhMtCU9x9UOGE5lTJF/0XppMe6JuZHsJrbIW6T
3AFwRg9eF8f73TdxuwupXT2XWPrYz5VmZP7g2v1OqVvw6IXplIPIhGW72nIiyT2x3G7YLJqfHT7y
iJEV/vfrw9EZSdJUWBevOrBh23QvtpVu6kLG0rPccMhB1hcjK9yLiM+Xuplci7A0PdrNczrED7lS
bnpAZybAYciO6P2VmPGqPAzYYhQVdVfMKs/1Yh0mRAcjSY9VFvvolX90yJs+fFLsbVg+6H0sEffe
/Sg4Y4T9KmoCiKwxGiCEPR6tMprGGTlWTVntHYzcglO+0ezHMu+N7agD6rZxTWBDVkN7qFxMNVNN
i3bgq/mKllT1V0cnMHsppfKSI/Php9QjaHbNql+3ndWKB5n9TH2+LBqmq8IKkz1HNsYfWjP/pYBX
RO+ch9tiVlw6qKpw+QHqCzRzriAmTZvBG3U4W/3V0bZ303rhUDmgxeGTxugB8sT4fEoayx5qvT42
OyU8e+Xx/l+P4jNasjB+saxxx7qWVSar6iPtAoturD64//soPCMwQ+yB56Ngm1nfOWrVEXY0k6f0
0GZ/sfjXnxduiTBlVmEwfH60zlb2VklSKyt7y0FreHkF/R6LwdIxS5QmUVR2rI2Nm24jR5LtlXxf
rHVVTMmTOMT3e7IxQ7+XhGUrJ+D65zvCQc2bpCx6IOIcTcYeaAvKR68Jxsk53N7jpV/VEHSrDp7v
SO3b72XEK7+aVvXYFKpVH3PrMCWWP9XHxKoDL/1+W857skxwPJj5sE1gptgYxBTLwrkR2lWkNfkR
v8YI3MY1Ai23SeAVVN/FSuIFJVCtthSe6yn28npj06GDbwL0708MC9QnJx6+GuGY/Z7GJP0Iyo7+
XFRxste6yP1Ypc6wYykuZjUaMt0fasOR3ZHLDccFqSN3hlgW+XfxakhHklnDFOOKTHehr8ro35cb
jsgMRM2oHKA0j6zy3OVFmtplQ0fTI0ihNrn7xPLXSZZQWe42l4ELFK1K8P+i92esNOsYnQzH0mmC
EpipYXdGYBgQomxu7/dSG96CjwkFXoviDnCuTWfWHrE8Kz3qpN7r+aXVNYz0/74tZLkjcyGCgxrt
ugGIqo3L2h4CapzNQvNvS5CpIfqoIVSYOUAC7XrA9X30vMAuSomflQkRYi+bsdzOI8ReQOaPy4ep
eFJlE4erIpC4QXH2fexC8CbaGE3okMF2OMpumjS/R/Xf07/cXqzV7bgSItymQ+SVaAmAkD59S+Kf
dSjJpq0rgbEFfgSNRY/dlJpWpQ5YJ0UnQQ2eWxdlc5iAZM8XQ2oazzgiQf6/csSgX7cqcFxNXnps
vqStb5JNXu2HZufueidgbwCH1WVR/1Iz5P/Rp4boG/+hx2d+WnolM9XIzemxa/sHk476oaLJtKlD
Q7JFa4IwtY7eGbRAGovw1syKzPESRo+szLtPmIhSnxzwdLxOWimb8Fr6Gt6whk50Ez37S2gcwx1o
kpVKfiTDoSUPUfncJa9jKcmzLW3uvS2Ou0wUHUCQPF851FvBP5w5+bFMnjV3R2SwC2sLhra7f78v
OIAKxLa2W+D7afWqey9V+sElkptepoJw/I2qHYAfABGqth8/2vXm9qnkKzC/eDHPh8QOf2HA44oN
hF7W6nFjG8MxMX3d/IreD1xdUfx9+nlbzlINPjeocrJtw+D1n/lONFOSORZAt45Feki2pD7c/Xl0
vQIjREObO64UYSOYXiUuM9l0HNrf8aG+d94KrEH8NYQYHVMssCXBjobO6ogaed2RgT3GeMvv7mz/
jwAgraFJHz5y8dToAPhqW7Q/9uyn7vykkjtkZfWxx1gazPfjbhc/X48TOieUEensKAzIHowgEgHL
g4AhKJ6UQEstqq6GYKW9QyI051fD0SKWH9VHVz2F2b0gCFgkE8Cf6LPEEA5CdqF/jGLCNXWqxDo2
YCiG/2sk9aqlTwI9KeC6UMAA0BRK9nMbnVoaY3Iys4/WM1M/uyXdEq/YWtrbbVtdNN9xPZBiw2nA
kvHHkyAnNMMmrhLnWMdH7Qcw8BVzV//uxp/AUTtEhSQ3srL3kMZB2pDzXHZF9XmMMtMIaW0MtOdj
kf/FtkAZdBah1QHxu5giniLPLdQhb45Us/0Xr3IkN+6KAvg+6tI858LbIufL1YG1qY7jpjliKiTQ
t6CUkxgvdw6CD+Rtu6jl68AIwXzBXAAQ2pwEwA7N0Y579J1/bJKPrHhyL8rnkkzb25u/qsyVLMHG
8kyJvTaELAXBSZUESnVvFz2sC7VKtL9iGgBJOxF+0hwU0x7Z1Bwt9UPLjINLOn9wNEBAyTjV1nRB
eREYY5gx4QPhwrrVNEN2pEbt4Z/G3kfO/v6lQuYFjsvDFCpKmfPPR0gpKlFKeA7Xb52tze5OAaCt
8ur7wlYUWowO2DBtj/n0pKQBdSS9yGtmhZczZh6RZFiWfsrSAHFfR7rj/5D2XT2u40q3v0iAApVe
FWx32N1t9c4vQu8kiVSiIqVff5d6vjvbpgULnjMHmPPQGJVJFosVVq2i5Hc1fWvTX3XzI1e/F+KP
qW2Na7ugrV2OHb1JAATBIQGP2WKhT0J1c1DGGXFjH7nC9UoSqvTQHicw8XbqFyv33fyuzO/rH5z7
9eSPcUCLVxAdIDWEfvfr57biIZ//FEkvqsp1e10x+miya48rT4Pyfcq+U+WJ5cu0HLOL5vRZzz5e
F7vyBOECg+cHGHy4lTKpM8ZZGE3BUpihr+134MWA6rouYO08QeiKCjSUZoEEnO+wqFVDIXSxQ3YX
8uzQuM3dMDe+Tg6Fm+0q59t1easLMpemHrDmLA185/JUh2d5q7ltFJvmc6PEgainT8PN3EWL4iC8
QKITWYvFMp2LGQUtuV4jswMaFqXeK1utEct/L1tXNMHDM4OHiTyq5BqQGdwuShI3kdo8tqkVjNNL
7zxa9XPHu93tOwYYs2staIcFn32+lLImcZ/oOnKGKTfCmVS6l04jx4Ree4smejlsaVWgdF0YHZDF
hcMpiTJjs7IyMfbRCLa9ryUTbailX6p4NAKdJ1sDFVb2cIHt6oAiAJkFp+F8YRZgbHYBCsRI4QCc
Z5iocO/oh3QG3ebNERP2Durw3maH51BypFNqp2SYl5JWEuZd5w+Oeftz7rwDgpDJQuQhE+K0WpwV
6WR3UVzFeJiCtNlqE100Sj4b4CGhB1BoUO9K/pVLcyoqpRyjLil24Az1bCqe1IEehsl9Znb1wTI4
99RE3VC/lfcQC3JQHnpne5VXlqOJMBl0p4+YLQ7fFOtWgh/cVIRQQBMAUoVeerkapI2iIXMlhoj9
UdKdukXIvGJvEInr7y2caGVSJUOgq8mEuUbzEInY8Oz+K+a2+8m0lTNb2aQlhEJRBU06S0PnuSo3
oosHo0bVI/us/ZjfrhuAy4+jNAceA7wCaBK+6M9Z2t6dGmCUaBjYA3y6B6T4N171y106FyF5JX3V
OnELex916ujPlXNwFPsDZtBtZLP0xbqfKzHkINjBpUe4fIF377kgk5G3WZTHbYXBiWLANI2Y+Pbc
P9ludUe0rwlvg1ZPQqexkkces+ktyWj5w8GImp3LrNET4GzaNxZJFv6rwauqkgR96SQ7NydbcNjL
1xGEzDjOpWUFaWTZ/0j0fCTTnGRRRot9Qhrf0fblPN0Njriz4LUDhn79rFeK0pAII79Qdy4lCkmT
+oHnLtiOacRyVfOJxrxKf/SCrnYDqtZjaOfJ6OmKawTUsQAFTYyfDScCLggbwrHL+g3/YMXvwQ9a
WAZtIKbBQyG9dHPLAT5Bz2pE6acpR2VeDTl7qOJ7Z/yQdoaXa2rYNT9cawtRcfk8gMoBtu6dhte6
IKdIZ32cuc1YZILre67FF7AYd146Oo3HOuNYGm2wsfcrp43MHXJ3GOy44m3qel0XGEJPI8wp9ab2
Ya6Zn7qHITUDIr70zo4oHzB8LzD0+xxs/qX21XXB22wGwCpkk68XX6//oJWLj7YlzIdHeIhWWLl+
xApw/szxwDC8fdcmh2Qrxl259Wffl55FDrJbV2U9izp+ZG3ptT332CbJ9dYqJAWqURNhYABhUZKZ
Yc3ftM0pEhvrIJJPKYrJSsypZdHk+E11J/S9vYVeXl0EaDcXjxU+i9wjmRgINotmYtHwizo7V9uI
2lZXcPJ5yf628JXdHHRtEULaARB48G1ucYFdDAwAqfGCsAGcBCoFqyadw2haeWIphEXZdD+6tdeZ
u2J4xL9tcigLFrDSt/sjmb+KeItJdOUqo7SwtKXD6CM8lYxaaerCbJyaRbr7aLJdNhe+DU9PfUbr
1oa7sipqeYKXaAapeEkU0QeUSQnHQdVBEgc98+L4wGKvHm6uhRsgmfwraPGlT0LTHiWTktQQRLSj
U39o726/+xYeduSWkRu05VK7GJuB613+fvd7ths3FG51mywDx4G+RcQvy99Pfn0zdmi+NxsWKYaf
m3vlyXjDSMxya8Tnml4jdEWOVnuvvko6Z2WE1znB4zGJwHaBZvFADXJ9o1ZX8lfERTW/0gp9sFCu
TMoQp13pRyfzhzjMNz3w5UQl5wUDFf5dzPtLebJnNJ7iMbVQI3M1r6O7fNhNmP5762jh5ZqeSpFM
QVO33CkHB5W4zBtHr9oq9a2uAlEe4iEXL4stHQlTnVFRrZRF8ewbSKAJryzuzCq6fiqrBw/MJbJE
6MG4qOyDxL0C8gJ10QRD3a3ksy3uwK14XcaaTQYx5DI9AeAuiDrXYfhGvTGZdRlhdp2W7YYtIPja
Tp1+f/n7yXmXDTp+Z60to9n9ZIJqOUPOMUH7DXO3xo+9x/CSarnvGU6k1YD4k4EQdVHEme0kVUTz
tPXskXzLUweDinRfrdGQ01cHC0BMZqT7su68jhOvNWjY2rf2i0L50GeM8ekwOUgJydmgLCfMsSjq
cnocNvbOoRve5IpauPBo4NAskR76OM63lDHRc24WRaTn9VMdxz+Z290VItsIZ1Y0Y2lPtBGILwVf
ObOgFy2aBGgLMenPN3ML17P19eXvJ3qRzU2DpuOmiFL9hdnRVofL1ucltTYEQFwNsn6RO39xQyv/
dP3WrB3BKapU+vUjBuklU9fSyOzhanxUzI+3NmUvSnQqQVrAjK5EveWLBBIWJBy/XF/ASqXpHKsg
ZUJMfZgzNG3TKCtbj04pOgTuhuJRoa6PdH2l7XKQ7LLu9brYS2twLlWyy4YY524UkDosnGlBPR3s
3CO3Vx+QC0FXJIjsMBTuYgLR1HR20lUKrP+IYQHxk5b+vL6MS+0i6CxD38YyGQJd7ca58iqkqfo0
U3I8/KmnxS9xGvwHASaSYAubLkAE0unM8YiJTpQXkVLfx64SOGW/vy7h8sXHEkCoAkAaUjtg/Dhf
grAnfcYc5jzquyAnue/Qx7q7n2nmu9nti1kyLs4SkKMAJRdniwKwc6sekyjRqtBIH+zZ2ljMynmc
SZAW4ybzlHcKJFRPjRHW9u76Xq18HqnVZW4KATTtIi+pUE6nelDTqGzvKr9mNz/ByAyCYxO9OtAp
FMvPj6Ikc6apaV5HfHzLQfX34/qvv7RV55+XngsM/qzTtsbnWebHuN7UGgNrK0N4ebHRAgBHGww9
1sK/t6jbiTlH2meInXaoXlUSVGUdYLxFYNJDp9/8KJ3LkaJtIlhdKD3k2M3rWANZ9+v6Zl0eNcIr
5OxdpNhQ6JdLHq5V5MC9sOy1+2lZDyiVXv/8yjZBUVEMx2VYqDYkRe2pPaoDmpqAdXG+Weq0oy9K
2uyRdf52XdDloSMpAW8OpKfQWExaPz+PhDNnyoo+jlrlpex3ybyzttyQla3CCCl4IsCkwN7Ka9Er
wxU16rCviQjrH9VWI+TW56WngpSEV7qLzyv8i/Oj7jawD5f2DylfoB5QeFrmB8kQ+7JpS73R2/wV
E70M4zUtvrr5q5UF8e3GA5Qz8NMWDBLuBpHWYQKtbo9mV7zWSuGZluLZdnj9rFd2CoRWaHHBg4Es
oyld8IEYmdUTp3x9Br23JzAF63/7vnS3a3cgSl7H5SuZQzIeynHjKLZ+v3SngeYfkVDE79fFgYmd
s7E9K1cB5UU8OwZ6wTG8VYrVuMZVvKRV/kqdN640nkkBHs+2hkqsLOJUipxqaEtRNoVW56+K61U/
rS83H8HZ1yW7wUjrVIVV5q8g3JhF2JKbnyCwloFJasFEIqSU0ZADH3G+bpa/Yowrp8G0RQizegYn
35eO2NDijuVmmr/aGDc3AEnsF1vpsS0R0jGLWUHiHgW+V53s3DTInL22NQhuxXqf7pJcdqdDLiob
SLBX5tjDrwlz0iPCMTfEbOs4hIs1H66f+rIr5wHtMhUU/DBo58PoDtnNFODDUGY0Sr2aQmD0NA0S
sa/M363JvNL42sy3ctyiDo8ZBwDtQBjcZvnRYHpcUAybz18b5S1rx20SjstLci5g+fuJl9D3aW7o
NYeaNUeL3/Fxd33Dtr6/6MjJ901TJNUkcNXj+YCBqpu4o0sdO//9kqWtEsrn3sUGJUVQG8HgPuW3
zrDHGcCGLz6CacA31yVjW8bmaEyAfEdIKwERUxU3G3N8H1kr1OKA54a/eb5FdppURVIkVqQ3T/XB
2mrLv3xWzz4v+/pzXTekZIoZVU395BDlt2vTezBeBeiF2DsDDa4f+OWNRAyGmjeq3mgQgH0/X03O
815ofTxFeZD+qNPdUPqTuyFjRanQebSA7FG5QLgnPeAFuKvd1hzUiNUvQoTGFl5k6/uSq8abzNZz
Bd9PjajuXnRj48SXPTi3Ii4C4YUdA71+8NMW+aeXgi4hWW4NUVkdDTVp7kTWPIFx+De6A/9w0dz3
pEvv3fT1xqNBqwCoKgFMgaqBREY6mlQblGlO9T5SO+pVxDOb1FPtz8nw6z/IATgJpZFlHKS8vMbo
heKo6OfO0MfdDkHBg5rU3vG6lIubj1WAZVpfnF1wucoxWix6mxe0AoCj3KMoktqBUd9qvCBiaa9f
yI+WYrH0RqIrs081kIBHmNo9+1kfTKk7bejCha4tMpCcBD0O5i2gefhcF+jg5Bi8RYCEi/dFd/h8
fZNWvo5uUoxJXSAWl2TcTgtKMGUqpgi95sMu4eH/9HlD+vHKMAxtPuPzo/Oo7Xt6qxuKrtuTXy9j
r2kZG1Yz4POdsktCk9x+vPg8ihIgKl8aEqRfn+c1wL2WPkXDo1YdhuTu+uasKOjZ5yUPMdeteIht
fB4DFhznA6EfslspwAAdRWgPViLgp9CoIQ/SsJQMDZQVV6Osjb3ifnK34KEra4AAIDdwm3ERZORc
Vwm9HqdURU9p7CWK4YmC+8O4latYUVNM4cRjAUATWRhbzy+B6SKBgPusRoUV1CJwtlDpa8s4/f4i
/8TgikF161Tg+636XGQvZbWbsw3P8J285cyo4yxQ4VrOAcn5i+YcMJQ7aCI25ogl/XynqHW901s9
D+J2SFLY2vaYts6eOP1XvC3jL67PFM7EqHLmMaZrUaZkpU8I00gI8tIUXf0O8zSHufuGprYPFFb5
lLZp9gtRqys8RtRR2emgCg16e7TundkedkOql3vk9jDNY6ry74h+rQ+xBYwgoJVz92QLt/U0xU58
5oxmxAy97e4Lsw5cmwedMXHTt9TRKQKjLA0MileKHZ0S5YhY2dj1uZbuMeM9D2p1TFPPQHF9h9HO
yQ9dpOMxFuZ3pR2EZwLK41F16Oewbm2gHvXEVzWRH2a3maln6FR7RKOX4nXN3NV+oxD7C3Oact+l
tDk0jHZ+k+btsa6m+VdCjOGhStGXzYq5951MS31HadVdAwpTH6gu/lo4NPGbvGo9p9CGHeYPtF4H
rPtPdbTBiFJZJBJGPY8e2JVif5oq6xmzQrSfzHEE9et84kfYfhUzLi0QiIFtpnU/jlTQHbeTHx2J
nS3E46UyoucGmcUlAwEUkCs9wxOZ9F7vMJOrT1K/ULLWK03FG7Xk7Vb7g2IXMsrWQo6FRKak9Gi8
pFbCM+1oO4dED+rZcz/+bxKWlZ5cK8yEJRpUUjt2NnpQy0Mbo36wsYpL03C+isXfPJGBQW9zWcyQ
wYhnT0Gx1ViwdhpgZ1neeVxauEbn308mGAZMhNWOM3nDLAYX6PthwzRcioCXBxFIw8LCIXo8F9HM
OenqISORQcC1gjmaWRhbP68fxeU2ncuQDhvgZt40wCVEWha4Tym/+anE55esIrJaoCOWu1odozaq
SthGZAnlvvUrQOX+w+8HjGdhFMBsP/klU0jVlF2Cu5rAU3T0qKcbK1j05Nw8YwUnAiQ9GtBqk2jC
JNFs/gZLltfQxOMMHRdbub9VQUhWo2EW+YELUNBAgCzOY04i5ryOYm/En6bpq6NvzQJbUypMrAYK
YXk3L2rB1pDr44iEB3rEWi9t7ikwi7T5dP1ULmLHhbZomd+DdjT42TLAiTNMoWkaYUSzMILZLrxK
PHFyp/WfKPt9XdSaAgOFBnwiIIGX97Ct1LFT+1GLDP5RKC/D/vrn36tn8vlj6hRceRR0YHqlKD7X
RaZp8aBFfS48d/rD+LhH0dBP2b3r/NLbe8ofRzXxldYO6/pBdJ/QLOBxqwnnMtLKp7F7KvlPY8YA
7w0vd+0k//4yzEM4Nw9z2ztG4mLlGX3hszcBRDZsxEprm7u0FKJNEv4VmNXOReSWoAUdGx19yQd1
ephfrm/ue1Avby78Q1wwC0/aJSe92qs6fBjovKH6duV4pZ77AjSA9JDnra9PecCVD7YD1sQkGMZd
Xjs7Lfsdgyokqb5X5UFvDsqW/325aHSgAoEPzl/EVhd9GLY1O1aL6Puo0sb34GJsRG6XF/38+5LJ
rbUhoy3F9yf+ZzTskOhdOOV3TjdsCNpaiHx6PDZIPUKQAV8EPOQsm73rB7i6FOwTEE0g+rigrkoX
JogEHWtHQqoXEJO9dnV9N/LueyO2GDLWRC0NX7COIOe6ILLtEW3HWV9ZoJoan6wu2bcNKvYt3l1d
Tz5dX9blzdIXyu1/ZUl5oipmpk1zyEq7rwZuMyYF11tJlbXDQYoeyC/MWlpYT8+vFnPHkcRZbB65
jfGhXedtDRpcWwS6SACbwAVCqVXyHsqUYs4I3ptjSoSnwsrX8Rji8lzfqtVlADy3zNRCFCMjmBRF
TDODh3R0QVutegqGB10XsLqM5RnBxCvMepHTkBYlbWx2M5bR55jBoQaMth97RWzclUtcPyY4IeH5
rxwp6rb1wQHCTTWPmRP7xYLILbTQ4K89egDzcBh6f1Irry2+Gs7n6ytc2cKlgxTqhmQRGmakg3I1
mqJxw1KPPEGo7Lna7vr3V3bw7PuL/BNPOE06YXGB7yu9b7gBYX725bqElbt5JmH5BScS7Iy5WdJB
wtjsNOdbBlzgT7qFCV/bJgMMq3gtMDUYocm5kCEGy7HTj+rRtp/z9Hmrr2ttlww0iKPCju5SeKvn
n1cSi6e9MahH18BcsiGksePRrQLm8pHz9w4h3IkQKYSLx1rp1BhryObSU+If+VT5tvWi8R3NDi3f
OJaNJclXp2nsQVMrgWPJ+LNdWm/OyO+dJg2vn/7iZ1xZlEyjPDVgmRonLGoeHox4n7WRmn3Q3RTc
PFv5nlVRgIOhRRIwJHCOnx/SrCtaYnRMPVrsz1R8mfUiGMWwz5KorPON6GtNqeGGv2OC0WEoWzZ0
ubRgHizVI7qFg1J9ixe3BC+O9nZ9+9bl/A3rJcWzC/DXqFanHvNkr9mZX9EwJa8G/XVdzKUyvHM9
Li320MCLpxrNPAlXWTwDRx1m411ieLzYaAFYFYEyJ/wB0Cc5MuImNcuUaHyeAUTcI3kzsEPWb7wG
l5uFgia65ZbxX6hIyIFFAp6C2mDmDCyl5WvNjilPpn4sxa2zIpcE6amc5XecWLQGxmZmzJojDSx0
v+Z2YxmXtmyZFGiA3xKUk8BUS3qcVRRcpkoDog7uz3mA5qnrh731ff3853PhdEhctnbEitA0wYWX
k633cuUk4LQDrbKQLS+MYuciRJfqKbNoHAltTt5aFsfHwrHfcnACfCkGDB5mRqWDiwTkb17RK/Nu
6Tj2XKo/xGl5N+iqP3Dld2NiaO3kfLx1+cj9gLRy2VykHeT6S5GMlTukpXas88EbDg4ye/+bAMmO
66XKzKJrteNoful3XbvBUXPZF7rgzf8u4P3vJ+pHcqvhes+RIGvLB476cdfjQhn2+NXmw8Fy0GU3
l/tYdF+K3g6ogjm8xA5VsDzUFgsZQa8EKzEsgYogxUzjrs2CnNUb3auXSoYfiehwYS/AHsv1Z7D1
Z41Zu9pxSEMnCUBe+x82+e/35ecrwYDQKWaWdsy0Pc3u+NZjsvr7gZEB5y5S7xcDZ1GVyJMh1vH7
rU9O9/HT9V9/eT+wOw5uCP6ByZXvhzW7+dSUib74E3ezcP3J2vdjGo7jEFyXtOZUoEnznT4FXaly
JlLvW9NIWhUP1UTvbLcItdK8m4jjj5rSe5NAi6GzxUi/uroTmZIBMwunzSYGmSiQeYp7N5cPusE9
u/l9fW2XTwp28USOZMhobBVTzmf1OJWf0eVtmt+T5D8EsWcyJP970NoOigYZSEZ86MfpQ6+hKFaj
5hJv4acvG1uWi32ynkUnTy52wXo7noZJPaoiC5bhhezR5mFmYezBVIczZrSgmhCUzddKfK5VuISv
1/dz7dwwMBOuE6JyJLMkZ6NTy9kAbQb204RVfgbVPwb8DltTn9Y0EvNm4KehiI//k6SQqjVRlcIq
x/QDo89N90EZPrbpRzA2hGq74eVe8lljT0+lScaYciMWYoQ09EXdm5h/kYEBQhDuw30LNbW+4+Zw
qLI6cJrGV535uxB50PHkoBpa0Bfzt6Rx/I7zDfN42Zdx/rtkIz7VSZcay1nbrPJc97cR3zEbSZ/e
U/NDylxP1WgYb3Uyrp7w372XXeTU0bMs5riZOpmCOiWfrVEJ6qwNE7o1u3JLlHQ5OwBirZzh4nTT
rhxf6jGo+MHYagZbfQxPzldmFRzLaeYYAqQeYwzto5rYxVbu1UX1qDWxNyXo2UtAX5tNkVnmuy4v
X1ph3U8cPeIUdcgEtUG0QtCUBUaSe5SKxudFcrh+r9bSBxiJDr8XbNxoK5YpFsesdlvqLiqf31cV
xiMqO43c9c3j1KCPtIgfU46iXck9gRLoddlr79ip6CVoOrEpDuszC+qvHps2ZPdUCa9/fvUygz3o
PUkL1Ixk6i3UaxVEQjBZ+R8X8UlR9F5GUdHvvhviLU23sCEr8pZpVSBBQZkT2IRF606Ww9jgtopL
ESPHIat26p9a7CdjZ2ofky2Q4WIZpMgVceRComaA6QmEQuei0pyprpUW2Dlr+tM4s0fB2lA6WeTE
KiheBxS0M7oTyrS7vqUrrxrkYnmwECjryWMu0UGTNnGRqsch2Vs0MFPf2Bp+vqIUZyKku4k82mD2
BEtTxtLX+Bcg625XuzMJ0rOZqUNjswLnZIN3A7wJYB4Z/kcR0muZl8o46hNExOy1be+zm1GyGJ+5
jB2CVuMC2TJOSE+SJC9ojnQC1YNhDoGJCW4/aVAtAQC6tF9elCe7wUx75hrzseTkOxvzAOjA3+Um
Qm9NoRwN3ctIWmO6jpxCpE1Ku4LZ81Fx711rz5XMm9H0d30tK+YeNEt/hUinoZSwwqiRzUfHrj2l
wrQPDMjWHlm2YXC2FrP8/cQA5OVYUpcRLIaEaeu7BXoYN0Ss5JGWCSsogQIhvZRBz0UI5OOrjrjz
MdHuJnEPl2v4PJo3p0NAJwu4JtLWS/3+Ih3SdFZqD+p8nLR90+yBVAG05/qRrPmT4KsF87ENKCNo
GqW9oqrR4jmapiPV9UOsJl7G+uceaJ2B2uFQAW+u6fui7f90RvtgU+IPTeF3xtaRrVgb/AyUrZGS
Az2sjFRQ3UFxCDemo+XTnPkgsPKvL3RF984ESLqXamQA5NiejgQY5DysyY82V72iuZUYDeoN7CBa
S9CwiUq8tJ1xm9QDCjMgwwYpmueyDWuw5iWAPhcxJwF7+dLSeq53qCt2oM1SJrgyA7go6YEbhV/Z
D8xQdmh19SbtyYpzrzFfVPvn7TuIHleAJFCPx7sqqXwf6wxJC9U4ttauc37adYoE4M7YqOiuXCwU
UVBuwnQBVNBkHo0ByMWZM8040vyx6JqgmTJQKvwpK9dHEe0/rGghAgJZmoUsj+T36yAmNabeIEdn
fJ7jN6t/zjWgw+gWYmJN94DyBAwEIIOVPEGjkzTPBeTQNiTmfVt5Ru+hmWNDx9cu0YkcGRTbTnpu
D2igOo7Ok51xr7+ZZRzafSpA8uRQewBcxoAAld2jwzbfgvBfUuosAkDTtaCGCaAlkieajSkoqiqV
HCs9V/et2TderfWZhwJo8WgkyBPFc8v33Kre9HbUPISOtd+itOy56bCVKl7uquTc4RpruMbLqDOU
QM/vWmHGRpUqo3msukcONv3yUes2Qrx1EXhzlxouWrslq9R3XYIidG0erbZ+y0ny6LgVGEPN8Lqi
ryoGsLT/X4xklUaWpHOnQkxGQEDpjIH4D/lM7NVfCcsVOHlyi8zpMsuqzGOOMcSh0F+vL2DFpQeJ
2MJ2hDrnZXCUaXOalbVGjlYXmPEDyeCk7Ch7wKjHTXTF6pmcyJJ0cGoFngo8Usey171c950aONet
lNHqiZwIkXSr75uJtu9COv+3ejs6G9cInR4m+JrgnMqOg0VR6xyyFAYHZ21UyqNuT3fXT2TVpp2I
kBZgj7paKjzDTU0r5wG9ta1vKeCGbTHszKtJKXa3y7OB3LAAccbrp0qvD+A7rdWrJeR1JMB8OM8g
vY9JhEF7O/YfG6ZhRNxSxwWTvGTk7KkWilvX5KjwQ00Ph+vrWDt4PG14CRD7gLJXuorMsPKi0BKY
0NxT3ootMqI15T39vHQPy6q3pmw5loGEJsMo8EeHbKDGVmJeOIt/VyDdDycpYgxrwwqScg+8fFWi
QnAolRCN2ZUntmbpbS1I0jMQ7RcJhgwBglQ7yIA/jZoGnNf++qEsH5EtPQZCGDbYm97H6J1bLxDr
kK40KDlm7HVQML0UrcGJ+UM3PtfOC4MZuC5u7e6geAcAJSL4hXX/XBz6/RsXNEQEQAQdEPzP1qAE
2UgxBzG8Lmj50OW6/gqSNi8G4XLOdQia0It331Lx3KfgWmJp/rlANiNwuLHl66zqNygAwL2nLf+T
7mnltmPNBCNHIV6cNMz6DZ9t/fsEMSqSH2jykm5nxcQy/WomRzPd17nnjhtbtqZvIPOCBdAXHZfv
J3AD3MnrWj8a464vdyhJsHwjrFs7/lMR0h3N03HM0QKkH1Pwqs+B0O+rFH0RG0q2tlFgfNDAaYB5
vyiynStZPycgfAVB8JF1vPEyzZh9t+NbGLE1DVuop8AbA78N8du5FDWrDUO0GTjiNCPMZuvOzd3A
mBTEiGmzM+ybJ27jNUPCa5kJBtKMi/FNY5woVqWhKIahkumXYSu+Wj0awwJGCG0LQCFIN1NvGnee
NIZJjlMSf7YLYYRN1RSZZ05E8V1zNDeeA8nyoIMUmGO038KrwVMDCPr5/hXEqQxMnHOfzZR4/Wx7
Wv/izocyf9KoBad2w4+SSwr/yIMbBdwAUhQAzJ7LGwHr4LwZnWcr1oEcIADZAPCBsWomGD4b1mie
k7ftA3of2r2mc+euUFnz8SardPEbZP3PrNbJht55NgFY1emMOJK4PjqIAIvXj7nJg+vypCv9f/IA
lQA/Hvrt5NzWgMEdGDaaO8+Et2FJuZfFcdAkW+nM9b1FXzCOdNFROSnbIS2gDzHkiKR8An8q5vs1
1UPnAv85GOlLX9lvaGX43sWmT9piY1Ol6/7PIk+E6+cHq3YoIVdu5jwbs/OBNvTOpcVGbkOOzt5l
gDUDWoOK92XSi3GilKyxrWdTfXHLKpjj+1Ec9fmZVbM3FqHej2Gsu75mJftO26Ieke7mP9ItRAAL
VhgUTJLldx10LnEB6cUAyzIXf2y32c1mHBQ530hCrB4lAtF/ZUm7ySzw+FaDaz03CDc9pAD3XUI+
6uX8sesA4UpEdVfX/c4W6n5GYuw20/3PSjG4ExmDZa0yH02axnGnU8V6TsVD+8nYCjrXVAVG59/P
S4tT4xztcCk+D1ZXb2fiX7feN7ycMC8IQXBMYBw6V0WOr4+xGO3nqv5VdqMvioOp/L4u43INy+sM
gAsQvejFlhMFzWR2k20P1jPzqHmH2RrXP3+pa+eflxwna9KrhLn4vJEq30q9e0p49ajo7QO36o1A
anUly0AAwKzRKSpTJ1Fj1jEKYrKeZ7fDKOTUY7+ur0V6oqFNWAsYb5DGsC0UKaQ3TQFTtFmSHs2H
YFxH7ZCjfl0b3lA/GM6WqV1dzIksad94NWd0AJD3WS+TXVW0gbnFIXr5YJ6vRlKutG06kVpYDUVb
qx2UGD7Ruh96kBZa/W9na57q2npA8IwkPF7ohXrlXJXn3O5SW1DreUDvKI/d/Tx+vH46/zR7nzjp
7+cDci5cGYQDwFRILlSiTI7oyJS8AJ7MbQw/N8pDodd90OG1bn1h9ibAls4cFvrYfBztIQ2o4Mld
3RrCG8B39yIUbt6pPC9eyhLEF4nDyBeaUfFald20hwUbv/QOeDhKDCE5DOg5PNSGhUEBsxv7XG0x
Aj1jae3FqEOETNV4yOxuem3LFmcYpwQwsTR+5B0f9qC8GQ45emwCx8L8K6NNnbBsbbozBjZ6s8rS
e5YzAPlt0aOSbA/f0Bv4x4b0h1bL1ZfOatiu0Jkbarn7beZqt29yOmC6B8BlSk/mHbiyyUOPMaOD
F/PB8Lqhmp5zYSXPZtEyfwYxkc8xzXpnpvSHAEe5Z1ep5ie10QeEx8qTO5XjI+DkLGzQEPOg1Qxj
DkZQ0c3ZWAUWKguAxhI0WOVq5Veijz09S9PQjamxm2y9juI+hW85MPtzDF9zF6MwdiCDqeyrNskf
ak5RopiFfsdt8rU2ReqjiZd4UzUnR1uNB19J9M7X2iz3nEYrHhSu/khGLQ3KVnlFknL+7W5VIddu
+II6R/EEnZ4wu+daandovyRo432JBxNDG9iDaRke08knZ2r3pTbclrR8V1iLoL0J2FNQO8i1r85u
NXPUzOTFTtNdoZQ7VD0eclv8h2fkvbhmYeQQejeku5d0IFVWZyt5IaB1QZohfcThP4+9tbt+A9fu
OKZKg2zxfR6QfMcHTLI37CqOnyun+knQce51WrzhOq3JQDoOUoDuwF2XTqjp9EJFUU151ifF0xF0
N/ltcfE/VgSlaHj1kHPRlUljmrSTCSuCgRIiRmJ8q41m7UkEodzCSomGO2QtzpUMPIsxOIDb5IXG
nVepswd6Zb+2QQxr7q8fiFzk+mctIBNEmgn1YIRh56LcKhaTMLrkBR37B5eKPezPQ408LMo4nkLV
oC1GIC7IG+uKD3GubiS4LuMFUKufiJf8oz7p+0xkAgZ5cr7Npv7ZTLv9OGxlgVacTP19tuP/KcX7
309y5lpfEPgxvfI8WLXlJeDWA8UTOySd+0nn/dFq7KBvpztLwLwp5oa+rB0ncl2LP4A69kXgzujs
mJldx8/Cznc0f6s7FubTG503NH9VDpJdyNxi2slFb1LWCaNXizl+5iWIvttPoB/yejsi5dfrSrN6
w2zwshoLaR2SN+c6U0953VoAkT//P9K+bMltHNjyixjBDVxeKWqpVcWyy2XXC8PthSRIguC+fP09
cN/pliCOMOqJaPvF0UwBSCRyOXkyLrZW/pSrhl+vfB9Pt+gYAUG6IHE8/z5uRIYGaz8+9uUrukzL
1+s/f03n8X1gKgHyQGuoXF3NtMX3WJxpRxhzExoxWBumWcn9AgjwU2/lQ6i3pRdgwmV7APrACNk4
eQfU01UI09WFgisAcSz28oLKc1zQFszMHFrZhu4TUbXJ/YFESe4OQG6o8iPDhiSOnDGq7Ga0JsuK
j3OX8q2ZOcumIj4yYQwcHbQwiq/zyFhostrbo+cNPB1DTPc80wne2Dj92cHJ2E15wjduW4NGw+iL
PVg2vnlN4oW5EcMzyPM5KCsNo8l4/zvzyUM2kF993ttPS2v24UAzNOeRebz9wcLKiMgxiBFc8vhc
uzZYRnUvPmogso4za5sUbqSz6nBdVVYPCGYYbxYoNjBf51wT4aWai9tBUywvDqqCbmqFABkvKeyv
wCH+HwkyyGBMeDEWWqod43gMWQ7IoW3CV7Lcl3IhG69jD32rBY3Jwnwx9rbbvwzEe5hH/5A47M4h
/UYQ2XrT+ISy0DYvs4NRqvgXV4w0eC3gFog5BR7+Pt8Fg9Q1TQwPasqfHC9ETjCoZ4Wjs+JXCXoO
3Qd9BsJlme2taMg4c93QjnP/GutvrChCU6+Dxcegl1lhAFbiGrQMWaAuQzIVka30vDq5PRKWFclL
xnGq9Q/Nc8I03/fZftbMjdPd3a5EkOfhhiPlB5zF+fbRntUteFK14zQ/U6BIfl7//KoKITgXqAqE
tsA+nH8fCb6qHcxRO44TMR602NE3KbHaDeXgHqILGnnKzjejpWroY+x63d5e3CJMuvgrotgkXHor
3pbonP4ENEv8YypcY8NLewhGV+uQlB/cB7upE0V2dE2nDNDGwQ8U0C7Zj67hW5pjgU3pvLfEQbuM
CSRNrILDrryI4Fn/R4rMDktmLc95RrSjbkCxNvSjHx8oVWSwVoWAOQtE3CK5LJ9v55HamRiDkWiJ
HyLELMMuwzxXTFkwtl7dqKA0a1cFgTmMOnI+AhF3ft4LhqghCqq0o+bQgCOlO/q/i/y5qzGUV1dc
lXVZyEBaYhwpIpBzWZaVln5bYW2aCNT6JDDKPqwWB28BGJUHVYlj7WYCufOPOPHvJ25agfmgnBRY
2kIxtNzY+3MXuP6Xzoyyxgwatrl+dVbFAUoKwLpAJckFLms0fNpyESowMH7AgmI8SrC3CRgTVdjS
lY2EpXeRH0LYINJ15ysj/ZA2tQHfrE9HsGBkH0Ns7Uct2zZthuLaojCnKw/XqThZ8ZsxK6vUm/Dy
LwE4wfobp7uJZ+vs+5IOFm5burOD7y8V/KSgVJU2ZbKRvwWA39w3AftFxUv2ATsBlmQ9FtDaP003
TKpg2ZMBzskWZjrNg2zE0zc6W730P5m0/tDLISBGAWfD/TKN42PNOTCWmeKur2gMFo7mAdhZFHZc
se8nCurMk6lnFTyqJd4NmOhX1PcawFB5mh6mpARARlWTX9WbE4HSPhgzHXLL0+Ojpw1PJPfvGcO6
fXhW8xwumqG4EX9cQsllBNEmEuHo28cwJzl6BtIkZvkyYt8HgoZQ1j9ZC8Nk0w+n+FQFNSjnRrAd
DQe+2PvcxLknXDVDZnWPwRKECWigorpIos5al4LBVoQxWRzY2nM/gfpz53RH338vmOIdEvfuYr1i
WhAiYPBzyi5ywwGQzUVsBsBLaBdk6xmPyfSzsrMghh0ovU3sKMK0P0MZLmSKVlwMfgKwVK58GoOn
z33VxMfUea2mPOCOEWbg/FhsoOy6yJ2+evNeA40Y/t/t0PvBgPmGfM42rVFtNNZu8jIJqhQx3vKU
u3roY6pmY9jPGKq5r6ZDh86pcrE2regljg/aaG6o/eDWD5k+461IA60DY30Z6PHeI88UWZJkfM6y
7yQ+kByTQb9r/vtM7pb6Lp3G8LrF/dNNJq8d6gWTi3oLNkDS5zYdEWwMWXxMpo922JbzEe25gZsu
gbH8cGYW9MbBdIYXjTwzwDSqPEUGYt6aIEPkox44OgWZl3e4/qv+sDtf/Cr8JNTwwX+AwPP8Wsd2
MTtGafhHJ3mazC6c+ncfHn9uoP0Ic6vnRQPad8eXh4p/WCbepLkP7Pqbpi8bQsDOT/9K2npjZ3yz
TNHQeaGNaXTtvJu73zF99Cs7jGtVTuNPvfryR8OHhdaCVFZ2y7u4dntKCQYo49cwysFEgIpD8puN
S2ga99r4hdkdAr73jj9VpbvNre2AjJuZ7i19V9oU6UsLHCkfxGGYM/hgaMW+aJ4X9zMf9oN9bKuo
9b+M9mGZPoauuHPYz7KekNr1DjxVuMgr5U4TsT7q8wKziz516Xn0vIV1aRvbqFNjiGT6rLX3Zf4w
NxGBylP+pat/2dkdCh03j/gUL40Nkw78GdpLXFCKnJ9928xjMySAbjnxS8+feHRdt1YcXZBxwTVH
+z1SM7LC220+pD2vyREkUk/+BHZNBxmu5UYOhL9XYYkFiFTeRVOJ2yLNxuuGHEFCF3bxY2fUipB7
xaXAQv6VID19EwhPh7btyRGQ4YRgeJX1fn2n1gSAfhndPZACjIZsGmyHTVNHyBG9XEHgtsV/WICH
rhccBGKCi/SYxcAi0YKD6ViCO/RQ/vgPv/7k69L2NE3rW32Hr/P6MzOfvVZVk195FpETRsJNdG1A
aaXt8fvZGhJWO0c+2E/21B/p5L3RiX+mZhzObnKYSKtirV9TXqQ+ADnCyCowX1jndwPI09EYKJR3
oC0exRbTf6oBc+gZhp8oTudCFC6+mByGFx8vP+od56KogyRIVvdFpFv3DQNOb7f0CjCYSoR5LsLE
GMJhwBiEKGXzcNeb6ONrMBrhWJmeClZw4bZhNUhfivwCCIpQEz4XtSQVo0kKUfqYhPXY7XVK3cB3
qhQ9D9bPHnjO6+p3EYQKgSBBwcQW9Mhh5s25QGOsiRX7PI/y7D117o30e4MLlKnyVWvrAngTRNR4
ci5HvGGCgVn2vZ9HQG00uy4td9xrHzw+/kDYdiCd+/v6staOzAJlOrLmSD5dYKjqxRqT2HfyqJ0d
sK6l+ec2sY/cVAFtV+VgzhhiM3QHoL/wfPsKs0S0vSx5hE6RoGnhcP6oO4V9u7jAOCLrRIakfjQB
SpzGeh4hQvxp28n7Yjn3QD6gtt79MJPqGZA1orhV6zJtDLODToBeRdZD1D3marJzvKPo7Uk/OSMH
B/QHCiH28ADieIW49W38R5zMAqIV84AOCysH7x84RhAb6kONuYb/QSnAywWHHbYJRyaU9CQIA2o4
yfuiKaLCzDdsciMy+9EyqtKea1cKkBr0HeI5si7u8OjNsWFRzjFeHEzddrKQd1qn+6H/nMUwudcV
fVWYi3mwgI+inUBGJsyEJQXSA1U0N01Y2ShNVdmdP5bBrKlw62uiRCcWcBaYbIwqzvn2FTa3sr5s
edS3sEbjl7kCVd7yA6HC9SWt6Z7o1hYscAaQ19IxlaTqc8vSqqguEmOn5YJ3dSGYy2r8dEz6CV7r
o97ZNw47R7eCcCBFYQqoZbQUSYYw1WiruxRSO/PR0B59RQLgwkmRPi8290T3eJ71LKsTHtXBSEPl
qPa1C3T666U9c2jVamaFX+99VDXitmHaOIqSq2oF4thOVkBJU/SOWMGSbbVW2VSo+rxkcUZqN2WD
PgIQtBy0ZzS0Xlcq8b+fBT3Yf3SIAY2OKQKCCej81+tAdwzAKvOo05Z9Vd5P446XX2n1yqYDMff1
rBK4clvw4CE6Qb8CvHdfrPdku3oQI7OeNixieg2wbpdoj27eoIm+MrUwmdGLfn2Bq/JEUx4eI4AY
ZM9hapYqrvsJ8vwd/YTy5y+malX4E3NIm4h3CL6JA4DBZeMnmY3M0cC5FZUOOuoDUORrmxF3agOQ
EvrFX5pU29Jq3GiF/9aV2rYh2bHIZ1AfAAQ01i8mQdWQZwYNYKb7z9WyTA+9l+YJaBgS/glHaIDi
2CusO8jBCG2OZiU+lPojt0gW8trRt5xlTYBJ3sldzOwxcNo+e0hSGm+mZsxf2tpJgi6xYveujwf6
zpoUx1xtnMQOCyRMnWXZMqROhgC9ngXi78Q/pLq+PCKS0+4AuYtDnA89gjGAGTtrtJC4BmojQB0i
poFZlx+j1xtHvTY+vCr+xjNtbjFUoAP4MMv17ai5ZgLQRTuADs21WWBR77dhDfEXS9PNwJ8Sx9gi
4v/s8DZ/LbhNI91I/SKkToa80ZI2d9Sw5iA1EuMeTZ7xdz83zSHoE8wB1fLM3BQ2I/dl4YqRoEYT
GBj38FxOsxWOVT4+N2XpYl/GRqFbK3cTuETUXEQOE9U2+eq7w1RYCKzwYPaPv8rWUGSdV3QXnaQA
EqFwD44OmVySdB7GRRC7jBK7CrLlw8ifsvF+wAZevyMrVhIZSlx+VM3hAcihEB2Xvom7jEXFDJrv
/JE3HuAbCtTGymbh8UcogjcS0ZYluWupYYH7kzdlVKZ38Sd3VmUBLw0Z+rsBlBeUdwhHpVe4msnS
GrVWRG7yNuZxAPL97fVdWlsAuFnQCo18wGViA311eqaljEVZvSH9F0dVRlV8Xy5d8zKby3jA921/
62+Re/z/+vlEcskTP4+JPuPz7gNQ352q/1k8FJINBP0P2tAwUAeZH/khaeciadKcF9Hi9JuW93eW
dYRvDlN3pysJi9e26lSYdPG8sSBl7lcF2CUePJgT89P1vVq7eAKIhvwAuH+Q5Dh/pOy8nBwPUIKo
S7ZV3gY9rYLSCKvddTEr9w4c4WihgfOtgyRFOpIh7SyUfUpciSUJLYMd7YYc4sn8+C9iAM5B5xnY
heSjgYNYa8TOyii1+ghFhmAczQMnKmKfFVdCsEYgQocSXGIrE/TdlGIwWzRrY2D6/dYZ6dY2ntLl
6FAQpgxjEKv60VYUQRwRfHzka8G4JnlH1GbQOaNqovRFKxkanqrbL70Yji74UkAChUEe55pQurTx
3KqqI4sjURcQVb1k5doQC2l7wcSESyOz8GSVb+V5Z/KImGH5+jp9aaZQNeF4RZsJoGXoOkMbEXB7
0hpquzcKWsQ8Aivjp4FvMf4KWFTNC5YbiZdEsABJIH2EVuNvORRymWHXFNOvoqnkmx5/ouuavHbc
ggFZ9Otjep1cqp9bHBHDZIJoTovNHE6zaqtWBWDYH6aDwSNGou78uHUNFh646CZCIagOC/y5fQF4
zxEownzhXZdufGFUvjuWDTbINQ99l+4s4+66hLXDPpUgPbOdWxuNlwwIR0D4lrhmCKdpqw1/Yb7E
dUFrW4V+dt9HNI8sjwylTrNlbmYwDUbJ9zo9+Cp2n9XPw29HLQaQDLgl5yfhakOiz45TR231Za43
pqtq9VEJkI6ajjnvUwsC7HJv6Pv4tgnv4iqg3oo8EVp8MKFFTkDYfV3aTq3xqM2a31YLr95kt7s8
8PwxPkSUQWA/JGVCr+8CmNLII6sHmhlIN8UJr6jS2fclVWoNvU+7At8f0/Yu18Y3JG92TpwdkN5T
vIQrh3EmSvLe0IeL5FAKUXMT6Jg69nZdV1ce2rPPC/EnQWfVL2bVaLgULkameEGMspSq+Xp1Bejf
1sFUggy/fN5a1pRpl/hVZDsVyuyA9Gj+fOMcEKFUyHkCf4phPx7iDum5K91eq5y4wonY9XZp24/W
tnd9V25jruIzX12PQPxDs1BGlLNNxuSmQPN6PKL543Loc0Vos3oiJ5+Xbp+j15ip6jj4fJvfufq2
NbZjkytsoWoN0nYZTjlMSILziJU7r9iNh+tapfi8PEcb0cBYF9TlkcM2YDnVVMCNtfuHXImF9jcX
mQs5L2vGHc/TCipVsyF7nlrzl5bF2UuXJ/qdbY2L4nEVWy558PA/dODFBFPNhcWq2nmYLESaYPFk
xtPSuenGzAc/KOfe3Rh4rMI4z7yPwspMFU5N2klU4NAaLyJQsAV6wMYJbTm5n+OiVYZttQBV2o8u
fyYq+JOkbf/7fVhkJGgE3EjIP/l+g0mWrCt1dGgbZVinL3H6S/SoX1cH6bj+FoLKCpBvCNgvRic1
bm9qbHTQgM9JgO6f0Ir1nZ0Dxqi4O2uC4Owi3MLVhA8hraYdHH/2MhAJ9AMAWjnJ38zRbAPTwNQO
Kze6zfV1SS7qn3WdipMOBxVkh5a9EEe+pd5bUe7iYseGN8v/el3Q2ikhjw53GDOOQDAkvWcG+KRy
y9fASd5/dcePeNk1meJVXt+6f0VIT1ptYhjAMkCE29xl/pYvd3Z7Z2T76wsRduXkJv3vjv0rRXrN
DNZ6tKywYxjVtUy75AEdiqO7B/zK+o3+/f8gDEqNxkEQrcPjONdtzjWzszSwD5R1N9/pTkE+Ub11
wTVVGndk8kG7W9ejE4Iik+oApkyu4ges7imymTBVAJpeQJBqz8vj1CvNyEj6p7rJ/5raGLh7EEAG
Q6xSxlUdOREmfszJTU5qFJdmrTAj0mybn4weKlUyTNyei8NDhAESGfCJYijtuYSSFEvlC5qOgbxm
2bNTKR6l9RX8+31pBQUC8KrUqRkBMBi05s+GHeb/MGMUPZX/ypB0opzp0voDZLTxMqENd3mH5ptB
Vg3v15VPtRjpGR/QcEYNB/cJYOc9GD+BLxzCTFNomOpIpHe8TifgMmxIgX3PUE52DzHz/otRRSEe
zFb4C40F0rEPs8UHTFqEYoXJk6ZvmqepV6xjdbdOZEi75WL8rqYB9I6hCx/ptOuMQz/8/g8HQsTU
UeBazIvO08JnSW5U2CqzuGfxN4G71MdY8dKtruNEiGRFeWcWRmfFWAfQS40f0GlrZ47i2Vk99BMh
khGlfZ2VFoEQU3txQXx6O9EcatDw15HeQWnoIisSt/pAp5FYCDDRKvF9BBLy+lFcLsCCM4UZHkhI
g4pRrnQtugmGeM2woulhQZMk625MVuCZgcnFlA3QSMB78uSZyLExT42G+kBEqL71pnyDTNv1JVya
dpQdEL3qIkEFbnf9/FLU07SAswAANYvPySNawd+Q+cEYj6J69ZvscF2YuGHnhhfBE5JsaF+FP4gW
vnNhSTzmTg6ARVR34ZJ/axYYko2efFiW4hquHQxuMmQAw3EJggFCMfWzprOj+Alk+TFTGPj1z6OZ
Djld4FPkSHDqzHYgFDRfev4A5F3Wfrq+T6vfR3IN8DqMzQOxwfk+NWyIiZZhsmU7b4phj2aO69+/
vN3YF6A0BJQa45flJFvqFpNH/ZREtQtC40PmYJzO7VcDDWMYMYrEBSqmMkaUVJjQVGM2VGSUk/GZ
Z/74oU2pignlD5xO0ih4xyByEXMg4ZhI74bPUCnqutmItMnHFCGkFnTr+zS58Eu+1MRGobbcN9l9
O6GtA6Th/GfRKy7QylkBFYKxdwjhCEiBpV9gDBpPiK3p0S629X2V3VhNFybg9PtyzWgBc0Ovm6mB
Qsi8S9p2O7E0MBttCwDyda1YWwloH22McAF9AhId51pH+NJoFcPbZbfz9rmvp+3N3zcBFMPzi7wo
GvukN8WwGa2yMbcizfs2RL1q9svKzwcQEr2QaBzEcDZTOoje1UvDBgov8jAmavxi3+5xAeX+7/cv
+IuTgrlO41nIlf2eq0cMe0FZe3/7FuFBQYsfomQwrkhH0KDJMiXGaAGT6AQZcj+qCPby5gO8ACZz
BOOwK7j+52eso+G96zgdIq3YlZhpkAVZEt66BogAtatILJno+pHcrCSNi4Hb6Qiy3bc4pZu2UzhA
l08WBGCHwCcG1BcqNudrcHuw0U3IHkdWUe3wSG3qKmy1XeEp7oNKjvj3k0CEYwSakU+Qk8CNb7TQ
svguJodSWetcPRQPTgSK8+hMkPPsnWGWxVSZA0YxsrDp9B9D7waWk/64fjAqMeICnazHBPHlTKgx
RKyzdxZScQWv/vKs4vt1MWvbhgmMKKoSVAovSp4GQ+y/8L6PKI1cK8PcjBIsWHPYNrdPBhM4Q+B+
ADNCrkQm/cDY3M7pXKuLiLNn5GXwD07SBV7+eUy+z/Tm1IUQBpwhelbBvSZTLLSkywH61rqoXg6p
G4GryGoVT8naAeHOo4rroxh5wWGPjJ1Z9HXeRym1A66/Cr53j2+vH8+6ECD6kXAUPWuSFQZqqMp1
2+4iJJbsKUQDFfEUFmBNhOC6gOuNEBUZrHNF01MgpTQb+lzwzx2ATEw/2ioe5DUt85ApRwBERF+6
JIM2qHgilT7CGuf3Lref/Yrs+NCEnHh313fs0muFB4kuDhBgIV9wkaTN0OyG1EwxRd7SB255N2Zb
4puhNX5G5VjhNq1t3aksKX6MG78bMbJniuzxzfO+NBWIA7LP19ezvnVCyUBegwlE4jec2AFgOMwJ
nVBjhIYyI9tN9J4vG0+V8FVJEf9+IoUYCTNoBym2Nu2NBCxamNToms96exu+FA4Sjgd6hmoxmoQR
xpwLGpPeTxurnSIQyAYL8lLFrHiVVw/lRIJ0KGTifk79Zooa68dU3ccUI9dU7Q8yxcqfZcD4o6wE
rxxlfGm/WNw1XjGzKYrpe6V9Kc37JXe2ti/Gs6NntGIbzbxvzMemrxXLWxct6PERi8Njv6gyJl5K
B9cco9bhXwfXuqfM+JTz+rh41tZCnWuurQeMjEczIcaTLU7z7bpC/l9+ADBjOmjNvYu0MMdc9GE0
oSte88rM38YwhE25q7U7vX/36Lbnh854tK2b80E2cCX/SpUsIZu7uS0dSJ0JD2q4RHU4Z38lRGE+
1i7CqRjJp6tp0RM6O2NUe18d9o1XO475FO7u+h6Kx/s8EDpfjPy4zxVJUU0fI9+lQcqzIFVAjNas
IMZrOHgDgWK5SEI36E1I6DxCSRrKN/rUhslS7DXf22Z68k1zk/frCxKX6mJBCOvEC4Jiq2ylLFio
OY2XMYpBAWrWd0ZZBf10Z4xmCIa+oLgRBvT3/RN0Xg6of1B0kbTBL4FYtZJkivhXGr/ZjsL5Eu/R
xXJOPi9pQYEGCG+o8Hmdv7A+DUEjkoJfHcWkoANk1geDkqZo3rpUPDECE6GWMJCX8ZbVpBkStwnq
1dWbP5qBTbdZYm149uX6SV2qnkiEgK0LGSoBMpVUT+sH1oN9ikVV4MzJxsef6wIuVQ8fRxUMoB34
FICXnlv4JTXZRJeZRenON7bOb39GJWxbKMzgpZUXUpDUQYIL/8keBcblpks2QAoYIoPAAjfIjVA2
qNiZBDmUr/KhIJ6QYHi7IoFTrNinlYNATAdsk6AcQmZKOoi0BQiF+wv2ib6WGytRZI1WjwEvrC1a
o0A5JB9DSZYxtUZ83gWDVWYE+fBN00LDD4G8CK8f+dphWGgrFyPGwNUv3/5pLMBBkuYM8/0+uYgj
2BbDHK6LuDQwoP9FAQXjsFCQxijtc61qBuLm6TBWkZ7lodHft8tX4nKED/02YztNV0FB17bvRJ6c
P6BOP/GpQI94DVw7CEaDimSf7NI3Ap2Xh4Shx/b6Atf2kCC5JyAleNnlZELnUB/UujqLqJ69mxOF
g0Q3c+Hf/PIg+4bclxhDBFi2LRlOmzKv7DMX139hwd2cqjKJq8tAJCH6qIH+lqMJbZhLrxw1FgEw
g4kK7i+DgaVpikclRbqwwec2GisBFBSEnoAfYtfONcKaTJiAlKKLvymCjt9p9R1b5kB3pq2lHRzn
DrzoS2/gR1SBOR0Ltr1+YGsacipf9jPtrO/BM1dFTs6/N7bxWILeNQBMcpc07MVmvgJdtrazqClj
ZBrq8YL16Xy9Jmg5vXZOQFVcbBhwU50xH2r6H9TjVIi0qQuY7VrQVbboBgq1Oohfr+/Zis2DTgCC
h+wJLJ5s89rZ6lGCLpuIBBlqVCo7tPp5fNwU6SwAv8QWnkQx6FBplpjNHANxkqAd3iuF67v6fcGo
hiICgNW+dHkaLaYTbfD9mH8p0fL8dn13Vk5YkMOBGQb8Buj+kn5+HBtu0pcUuOA+3Tl6s81BFq0y
bGtrECS4CF3EIy0PPwJ8sK2RJgPQK/neDVnQTQpHRiVA/PvJIehDSwZ4Tzwynffa/u0bn67vktBz
6d6LF+2fBUi7RNshHUknoIllHAxkP6EXijzo/Ot1MSvXG1hR4JMAH0TmVU7zVWM5VN1CqqjUG4wW
bew6MFmKPmPrPR68r1rSKe7G6umjtQGzSECzBkf6fN/QR1MVnWdUEQFNNZLVKPLUifug+c2NSFvh
2WBCEUDPKFaiiV8eRjdXIJ5mk1lHWR/On5mKu3JNAWwLqqWj7Qe9sdIB+XFelJ6DW5Jwg99Pczm9
Vn16I7T9zyJOpUjmkKXzEGP0B48qXbvPR/uJ9ypkyMpC0C+PIgi8WMxTkSHPtgMI7JCYXaR/TO39
xG5OhaBqcPJ56QFZahiYNMPne9Azviz6/roCr/56QTYBsLbIU0v3ELywSOjU+HzyYfffLC0Nrn9/
RV/xhsMVA50JMHayMaTc0+p0LvpIx4QrHdX6ogpdFXJrbREYEQrgP0wiat9SwdvNdG2ox7KPSsI3
+TbOWoUXvmJNULkVrUWIVwRP6fmtq6qsTHsSd9HsPEz8PpseZow6s8Pb9wqIG8HMggkAqBucS/G7
tk6ohr2awVaZsF+AjpqYDXZdyNpenQjxhMN0YngHQFkqZ8BeteRrvemZ4vFbOW8MsUPIjRlQ4l5L
+jRhgGXT60YbafGemptGBXdVfV8yGwbXvbIi+D7v7jX/82htFq4wsSs2HUG9A5pCMWH94hhMkD0a
k5d3UYsTbow5tM2vLXud2GvSv998GD44PTzgTjFx+SLPqbeNgSZn3kRfDR9tnIrg7vKoATNAlwdQ
MkAEXKTg+tYnnZnpdoTpNe0h7hSu5srn4Z7hCQL2GK2VtmRbjcUkPGWTBQueBE1DAxWSelUAngYH
TN6IsuS+pF7XMAmDzICWJL/uh/TnrXv/92RHgFdQX74gBSmGujMMOpBofira55grHJCVHy8QSmi1
QaiLGEpSVNtCWzOoyUy0b5k7iy1fDFdF13JplUCWjWj3D9YcV04o8slVpoy0mc0M4AWbICWbxgfZ
6oHcyBcEW4T4T/CLAJkIgInchzhnaaeX/WhEHtoqC2dLXX3HHO9mCwspeECxVTrMk0x7Vdv15MVa
bQK+MgaVe6fNWz5Huq3IeK5tGVjOYMTBxAHPVrJ+VeK4MwaYmFFlsINOEAmi4eoZOVZM5vZuHzGO
zCp6HAGCh0FH89j5+XhekhZa3GqRG7DmPY2/XFfgS1MI0jvQMYhcACjc/2TgT44fo4u92qi5F2VD
99ajeZo1VuAb2tt1MSuKfCbGPF9FVhB7Lt3ai0qzAj1hMEyKM1kR4KA+ghygYIm6KPv1TocRKwYu
ot38MD+bueL3i10+jwRwQwDn+5NFQywjXcTYoqbDKpNEZfEj6Xb8q149TuZOX3bZ9PvmrcJ5A39s
6qgbX9STwT3eZnltAYO11ZN7emPniriJMISowoo5u8jYS27OQqx0GXTNiZgZUNRPVNnStYM4/b6U
DPQync66kbmR8amJ88BLVPOtV24f3Bokr4AeE5TX0lEMfuszt0qMiKHxZqw6MMbSoOYlKDYON58E
YFvwaTHZAHnyP2zhJ3eD5lrZzrzWo/aeDi+xiqd9ZafOPi/t1GDWNNPyVo9A2hkHtFEYQ9XnpSsH
ZqJGLyd8PiMhTTeZitRB7LN0JcC5CrgA+BAAu5HLqzXtyUITukRl/9o7L3b+MdHbjRMYj5BVhucv
kvzSUc8aH2qtagA2pl7QYionqCPsSVHtW10HYgp4m2CTRjh8bppSW88Xp6AGWI6SIJ+iqbVAx/35
uiqtCkFXKN4/wERQFDkXwi2v12gT6xEvjwv5Ba4H8EjcjBJBIzwKl3CaUSoGnO5cRk9bpAgJAIGO
eZ/kXUCW42iqyDFXbp/IU4CJCqUQXAxpIVNZxzTOqY4JEb8r8zEGoYcGrNXb9e1a0d0zKeJXnNw8
fXbtpqpTPbLIr0p/yePd9e+vmHNwPAiCTEFagST/+ffTggIWXjAd8OlXm37R2ju/vLNA8N2ROmCq
zqO11dhwfAByRFh5UUYfMZPPBcuaHmHQ1dYdQQncq5R4pVKOmcyiCwhTEVApl4tU8YDybl02emTq
81/NaG77EpzLS8wPBYrYKakP3mRvncrZmuhLa/CaKULCFQ1H+wKQfQCMw5+Ua3H1OFNds/0larQ3
Mj9Z6V0x3F0/tbV9RDUB6X60iImzOz+1Lou5xhJziRzqPlpD9xz7gyKWWlNvwJ9FPgme5AXA2ogx
BLQphIj6L7O0Au6zYJwJSqSKy7oqCPljIJSE5y1bnQ6nQHg9wvjrmELKmWsH+jyFTmZlG86nL9d3
bu1wUJpHLC26Q1x5KJmXgZ3BA1cUGh6yDRmQQMk+xVkaXpci9l96EQCv/VeK9OJ4VaaRBpMvo1Ij
T2XVBx0I1snwXcu6vaMrTMTlkv643sB7gocAbQNCWU5MBJi5kyab0iWiPUel3NgYNka5al+vL2lV
iiD/EM4+aNKkxyFOHRSxCneOjFhLMNh4eVlGhmleVaJ4heSxWiJbg8Gp/0i6qAHr2czRpwdJhhmU
5afYfffL3yT73LbgF+/RyZf+P6QpLtUQDR4gMIPJwN8X+t7nmm4Xozmj8Tfo823dgwMqwLSc23dR
dC0IU4sYQw7yY9OZ0PU24VaBqayYZwT6Lz79cV3IpXXAUk6ESNaB9HULiql5ibRex/yp8ZFYrULB
17Thz+OKhA5g6rI2YNh9vzgtmSPX35fLUZuP/bC/eRWCN0KMaQBUGvX6c7VecvRXtbStXo9eYwcI
RBRmemWXXAQWyEoB6Q1DKu0ShvkBaeyn1SuJWeAZmEOrOOs1AWIICBKdyD+6cuOF2RBaIgpmr30R
zmyXKq694vNyljaPa1hTF59Pzbdk2Tnp59v3H7OwgOcVPKUXIOVsasDF5xnl69KByQg13UoBHl9b
ACKwP51bSKe5kkUxk7Jo5qQsX/Ogjb9W1c1xMAAeoE3BNDb0bCEdL+mPzrjrTXr9ajJ7g85wnak6
GS99J0hwkY9HygixtvwKM3syOqMy6lcMzEr1oPIfqBHo5SOjAMAqXsnLzYIs4P5EaQc8FPK7ZQ3Z
yCu9a4B4fuTzQ700N18H9AuA1A21MBvwLtkRNFNA/dKF1K/pnIegcAxSFXb78lEUEoC3smHdRfLr
/ED6TmMLJgnWr2HrP/t+2PcbJzBUU0fXNgpJVDhFgLteUnaUupu1yejzV7vUw3jxN3g0br0YWMeJ
BKEWJ+/t5BWo8kyQUPRsM2Z6OKrgppdvESSgXPhnbgEmSIg1nkjwS5fkla/z1zq/LytA0g5tf9/d
SNaCdxYpIpEiRL4ZKTVdMrDJDCzrgmv+2nZ8hzFFjKiCi5WzgBAMtgHwRQDtJBPrpjSd/MSrX63s
jVUv7c1eMKYfYFCFD/ofJM5lC67F1WIUWVa+zvHLRDfsdgOF76MGKQbIIeV4Gap2nesXcfHapXUY
E8wy1g7XVWnloDFtC3kVQOrESUjRl0GyxZk7p3jt7R3Xnpzm3s/DolY8RCtSBHaF4N4JnJgvHvMT
dYodoyi8cWCvWpA3v37l/g+V8ViVAJJppCdAFgBreC7B6XlV63zCSVj33PueZp/R3Y9mQ8V2rRhc
kf/4H86+rLlRHdz2F1EFEoN4ZbCdxBk6dpJOXlRJOg1CDAIEAn79Xd6n7r0dxxVXzq7aT6lGRmj4
hjUcMIgM+KNjJItEFXryINF5b3lyWxgvsYybtDpcTTbo11Hb//7+85xYv5/GO5q4Mm/52BUYb8zn
1Hd1ap+jAHyNo4Dgw0ZHZe2gsX+syTLaxTLJKajvebtiHOY8LGrdHwdSaBgDPXMQAgcA7T+blH8+
f9Y40OvkTnM/zC+EfMCl8/tZOvUOQOaEOK7gdoaay+eP75RBMJSM1PfBjuoo7K5EeabzdnIEKHCj
0omQBlLWn0cooc069W6LUAesHyZEHHpw7irO9XJPrWLgtv/vMMfirK0Ej6rzMExTpW59ZxU7UH/O
mWGdWlPo3aO7jj4+Cs/k87tAwUyxSsv6vg0/qt1wjoN18vFojyFHw57HLfX58V05BsA42FhQISIS
U6YQPTzzvU8kaFhQYNpj6R7S9uPKl01ai/WFU98z24qcYeMxnmTqoyiKtLIgUIzuj1F2pKZzyl+n
1sGBHYsz4JRCEivzuusXr7pXywcNH5z2kcx/v1/MJ4IUnPcI5gAbAMrxmLfu5mLIKoOo16/C2Gno
S5DJ9eLVf1gLjebs50ouMOrFvoRzMHxKEGh//lyuRoLT97y6H8FjpQr6Wa2T0vDMBXBq3g5EsEO5
CCXk4+CxKfKxnFuM0o5bFqzHKSHnmNGn9g7kO0HxBkoP6+IouJuy0iqCFnfMUF0B2ZGKtop6c9Ob
c+CUEx8IdSLk6PB1wqXvHs2YIW4NtOOc3+tq+j3WToJQMLIzK/L1mE4mePrxekAZEcBPhBjI2o89
vsNWU8iT1+V9WP2ysd6KB0VoNON/m++/H+rE1gUGGRZuOBsOFgqHv/9zTsupQoA8eggGgic/GsnP
LzNQRaD+9Z9dJIAMnx/P54V3Gp/lvtyLIYbr5ve//sQaA/cPlzKSavQpjjdO7eYWt9umudckKXni
BcnspN8PcaK0i2Ik1i+ggfD08o4DsqxZ8PE7RN6F/5YFcTUVa6arWI4rba+zcMX7Im3qG07OJRUn
VvengQ9//+fTdH7QLwHl6n6yzLX2TRJMdNtU/AL6L2f26rFr2SEsx1jwDjywwxE9H8WEdpOX0HdC
8E8hYpYVN4xcu+N1oZ6rIUx99uqHeypUwn0dD+d28YkAC9VeG8sPVwd8f47WCOiimdP5TN0r94/u
rkK6BdMjDeY1bzeZWc696okVj5DkcCgh+/e++Jd2bTipbDLIpJY79DlixSbUflWcySouvQ8/20Dh
sQeVgkA7TLV3IU2b8PnMojpxoKBUizvlUK+HJ8NR+CJUG0iXmO5+XKxbh2NjoAmW8FysSEb3tCKr
oae/0X0DuRWux9RORzhcZMg5qhnOdxquBY6ooMhEm9fvf9qXX4Ys/ECnPnwNUJ6P/YOyio35gk21
M9MtwDcR3AK7LnXztZ39uBiGAXDthQcNoANQ6+jsoZMyQ9cNakerKl6rTJ751KdeBWnUoVOG0jFO
uc8byJ+tmeRM4/lO1BCIFtdd0r/37WvevH0/aV/W1GGqbKSEB8YFgP9H90MpC02n2u12frxMaZWv
fvx4eFx4B6+qgKLyc/Qik6Btqbq83wmvTKypjSE0fKYu9mUTIul0UXU7QNnQxzyuxHg1mZ2l88ed
R//Keiemtd3B1feee9BPcs/cbyemK3Sx9w6sUjRlj+FIZLBMR/2m29UQhbUvnbsfTxfkkeEgjuQf
YJTjXlhfST66Zd7tOvo3S2n99+ePRwMMyDB022B7enQuHzoQTPqk24Fs/q7PhU2n5ubfpx8W9T+n
vhoqfwgE7XZt9Rr79Ex98suFiarIv08/itTdQmejy/DbX4r53noxw+PP5wZVMJxpLhRrvvSnrd6U
I9pt7a6snzX8XQfHPbMXvi7UAw0bdz7Kw+BPHXfuGsjhWI7Ax83D62lC8O9vjfuHBlfzsrH6H2dn
iPVw7wPVhlwZxZ6je9Fycfeypuh2JkfZsNJxVa+84IGf44R+/eoYBxr+gHO4KP4cBzJA7ITNmA3d
zhFpI1JzZnefe/zh7/8sqsm2y74u8fih3wr1UP5YQOwwTT64/pD9CLEvjhetGxZ5xvF8G46xU5Pd
tm0VO04V2wwCvZTtv19lX1cxoEcIUlBkx6BfLMbKsNdBtkxmB3Rm5JiPLHj0zRm90hNTdhD1RAID
azao+R29klkyieC4mHYG1jZe0yXkx4cgGt1IKTBleP4XFkjG+xI6z4PBQoaf3XVu/fz5aG5DTPOQ
fEHs4+gFMHXtzGzp7fSqDxVQfz9GgsHNEGHCYbfDavgLb2apZDmTIPd2oXzxip2oVnDjPcfMOPGp
sfew0VFZAM/rODgEYH9GCCXcXX9P6ZTovkrzH+sd4kX+HeOoOjLqQGO1YQwhSCLMY0vPVe9PHFoH
Ygl6HIee3JdE1W2GAcRcjKDypKI3uFhWZf1hzxeWm0r7HFDjxJwhZwRtCvy4g87e4e//7HZ7GBuA
ayjZscXeSBtGxzDKztbf78FD+wTP+QQ4AKQYAL0DKQSCe18UL9tuWLjhPt2JMXgk+VBfg4hcbyYB
Fytg6sg9b3R7O/ikigkP6LojMzRdDShpUbhUUxWHkz3DGi702/XkVeW21fqtZ8GbLYHIm0dob6Tu
NPmvi5OLh7zkVgWk4QAbwZIBFB+5hr77Ltg6gEXRi1bWgYjCcCqSorNUaobaWoedP93n0zDdW3Po
v7rIg9toKANrpR3lgMyS/VVtvhqCAopbAsiMtrVkjMZFF49ZgHpfODkXghdvhSVh3KX9LgpdWcI8
Im8/5OQM2wmahlc106ihdkS85DW4E1E+zwQLVeNALDN3tXTgaMdt7r10lfbQ5QrE767VvowgA7Bz
mHksTd8kS7DIpyoMmmQQzrjyypDCK6ye4tHhy0aU0o7g9SVTxS3cdVo+QP0k2/azZad0sN6W2WVd
NOqF5FGQseqvNU95NPijSF2p/Bs1Ow8wgpIPHZSLN47qSMy8ISjjrFzg256Dm0TTIYJnzdMgdfjb
oCHXp6wq7LWjhlfZjk9OWE+R08zkioWY9KgOYYXYaTU9F6oJuihovAVc0qp6mFWDvIpYIb+YKe3j
ihTuXSAM7LRYV1dlUteU/XIHYtDgyKuYtxVAFtLpsruANvO7sMcP1WX9qlX9S72grBdVBfGmqMtU
FUTlyB6NKh+nnj2RZZnzCOwz+5cOpIoAJoQ2tzVnib3UDP9uzCBC6IdT08WDZdV/fAZIUZnxLB57
Xt8LlJg2btjtAZN/8ZzpV1YXOUlMP6Witz+0Y7qIN/50G/aL0UnPBq+57q1mWJuu/lsaN+Ar8BCg
TtCP3t4XYzvEXIHEnjiaQgE2G1nPYjbNYgeox+/a1zUuFMufUNEx97ITL04b/JoLrfrIKurfxlHv
U95aUStzN64lREOMl5mYuyKIhMrZqld+dxFag09TIVSdlqrIq8QGTe5KL7loI0VbSGVkVEW24GPq
+4VYN8WSRaOnVeKAx/xXyUldSFk9wHksi+xGuvChy56G3qKPfk2ai3nu/7S+7sfIV1l9qcrZigft
vQwZXYLECmjPNt7k5ywikB/uftlaQvKtha5UZQYDTUfZIJQRIikzpLZoOD0CMGTrtQUBkeFyzuXg
3nIbEIil75ao9XSTTJzKeBpDPwlK8dcv2joJ+mLQacO8MvL00JQrNo0LFo9HImLsbTFTu47c2W3b
i36u3AgqdE7sF6aN66yFuFnZQNfegSqYDYZLjBqYTuxZ/iI51Eu0O71B6bZd+2WVxYa7Xpw31DOr
vu88N+5n9ocuVl9tjeyuZdNV17WpC4LF0D2QqtrOhfWrDBplrZdR1VXcu/YIgUux51P57LACR40R
nrsknjC/FQSkzGXHRLH1xg5EuqGWoxNZij72E8HUodIDP2Bqgw4lQ2kearvKzIX2rGxjPJXtZsg7
WOAyDQoRlldH0sromi08u2h1VYu0sIKBr7E2b2VnrzWHf99A5O/ABiEft1+X+PgBcR+oJqZ5l8EW
SvLipq3gQtxNXCZmHMc2nT1zNWftFI3C3mSts/GbgUQdIQ+LG246d/goR98ZNzA4Z+8E9+Zqyrn9
zrvVUK5GQM5TmxvsBFDLb6fCJRxgIzgg1tpmN50glUhk43VPrKPzHh3ON4hY21eVHu/qEh+prqv5
d+s1OU4Z0ecxMJVOny6mnOISMKZt5sFMovTs6XXQHV/TkVUP8Dh7WOriGTwgdcFI621J6dMta7FY
sJutePRGHgFcpqPCskWCQi8HJ72eVwvwXltLcqu+ov44TlFZLW+lHzbW2qnCWu9NByn1V1e7JJFm
MsmAwz4qc9dP0PN0k8FvW6CptLfYcek3YWSMG0aUle8SPtIx7B7LuCiakV+4UBDMgAd1RsbjwrN6
KEhZFXUS3RojV1O98EgTG3cQ8Q0u6wlqdkJBMr7f0GF+buaSJbDUEJEiS3WVLd22N7mO9FgCS+iU
byFDrSpX+a0OFpLA7JGmngfHANvgUPXM6Ea9q6xn3Bl/Z1cIO9ZNMySMzF0dLSOivKgebKXWNOPC
WQe4+mSywJBSrue5rrBg86yBs4qmeawHUUZ5HYJG6TUPpJ8XFU2y4gnVfEoAfdkUgRUvJai6Tl1D
xhI/0aYV1ldp6LqxKElFTlgsBlZcU/zLqBzKtfJ4xB18Ez3ih+GWHnbAU9t3pMvqGBxj7FZ3bCED
UkBYOmpLXT9CEbVcqdkmqSckT0q3m6uEo/0fo8w4RxCTHyMK/fItsJ7ZupyWPGLa/J0xlzFuWxUz
NPPufAgVrA/lyaQKqUmpa8YBX4Gb57aECJvtFHcA2/C0tgr9jDPQPMM+dE5wPDeXDcv7ewY3TxwT
gdvGPDDyhpTz8lvkZUOvrcExL5BVJtHSdTQGCrSJc+3w566r3p3e91Y+jofIPthojhPhsbIGeQED
0XIdBsMfl+p72ziPRLkt0CsW2zFV0BUbcr+LxYSOPUV7BdUZn28c2vUJV3kTQxRTxC4PyXbOfQiU
+XV/gQO5juqCNakUXbDHPdbeGCqHS09CG0QSbI2BNEERV8i51ka6w5oTaa7CkGcRyydGEKXqJapZ
3V6DK+0+U1iZasLyR6Nh0OdNrL0qM4RkpCjALOsRNKmgxbaZEMrdsaUNFZywJhplBa3/9NoOEvxW
J3L7voQxNLf/ZCXak8mo7L2rp37aWP4o9e3oOvl7TxDGjLS77ELyS7uV2ELHMkQ/tg0XuXbgKtHF
S9NtbRHcS99IrGWnjHyve86YvlNF22yssBKwVMnXiNWYN0HMc1oVOV93/TBeSN9yE8ea/AvovOkY
OOo26uyRjCvRQGitc5YDtArXNZ2rPiY1qO6DV91kC81S7uZdOlnOiH/RJ2H22vVBFQ+t1aVYIlCs
8WkilCqiKWTLGlftXzo7b0aZFRQgasDe0VCQ4dotWNJy709GaxvecBzsAXAPo6ATIKcUFYpyIo/C
AsbgxFc6RkUNswyZ1dh1YFWrTP4B7ma5mhQcE0fSP1HZirgk/vMye+JSau/WUAJxK6b+Vk3NborM
Hv6AXGNvBePDfmGcr52yhiKBZYqHOtNNWnF73mTKN2E6u6VdXMNvoI2sKsyubEw8ZF3Bo2aBacKE
dIOnI9pYCL4kuAtpaGaAZhmuN68eGoRvFnxZetydv9WMuy+yW5rvXIjezrElWvo6mKB7JrJ/gXrs
q8l8HldL3iNwK2B7YvYcxu/3bacBhslxymztXo8qKaVf2jhfzdTFDDfRn4ktbA0B7fEVIUSXoHLj
RZUr0JcpdNemeWa1qcfLOYWFbXEFRn53Sypj3/XaF6vWVx4+hS9lXGR9FUZKzPxBagUMIid9GWz1
EDQkytxxWZIssMjKIvZfnuvxtiT1Q+f7VYrTFymDLdqNU/sc4i0NEE6jVWWvoq81YtTO7zA7fZiv
YYyOkAMwhhfX6porpA1QHVusfDLb2q1asi+VX9cbKI8KOH8htoXgOC9WsmxlIkW+R4vwTyMR5TVe
EVNvmJOOD8gnwuVvGI4aJ7mHEyfAr4fJoZdWksknQMjYdlGkSKcCyO0Ze3qn/QURfNPqF0E8vbdc
67btRuCywkAjBZqHuO7hp5Y2ZQWBvDp39uiyM7125kIUPGpq2BRfkbmqc0j5j1Y4IDhFc0IPbYuQ
calXmbFB6Bks/3nEB3rmZehl155GWTkAZG5ji6lxL9To3KD3OkJJcaRNXLmw3C4Ljw5pzjrUeLIZ
/RhAzt2b1hcMfKrynRQewlmIBd44oTBQ4zT5JSybmzZyUIx6tIYmuxCUZyZRBCobVu1D2Qn0heYy
bCscOqqU+dPkZyyyghLzACgRxL9UA96EQ5sUhKVX31ukDQQ9QmB3YndK9yrquxyWeP0iYpkVe9uZ
RQxL7V1l64cGTYJLN1SI97JFR3PI+pjnVXXb2FUdT+iEPtV+fbeoHJGZDWcnf7Cxq/Mmv3Bwa6yF
o9gaIhQEm5myBHDq+hICjHZ3DzYOiZjL2/o6M3lb3UBl41779gu8jvphyzPtsl/ctiGPtNhDGfG2
fK+8YW/T8oG0nYf16o5Pue2pB1b2joosMi9Pyh2mm7HttqzK/ASIN4lVH7KXUSxPLnur8xo3obIQ
Bvqe9VLUhR1BKQcAdRG0JF8J2Cnec+jYPPkZfr3bNMHbuAwsGlz6CwLTXjrP6rEpBhHXBfZFxfqP
fmQZdlnz5Jqpjp0F2WA+tU0UwCZ13fplHfcUJJ1hCu09AuGHnLniCSrrwStUx/LLxXNaXKN9UEbl
xJsb3pBpiJsSOWwJ6khaAnGwHaAWZa+cJeP3DavDOoGRQq02izvc97UvzVbIg45m6SOty0OQzgbD
P5xx/pB6uBrbAqLVfvU6B8uuQeVCImWC4ff1kLN3CoPvqGoBAE3bfMClZGxngLgeAyiIBTWU6Ri0
qtAN1g0+OBTiyUWomwB0H7e98Br7zZ68NzcciripcUB6lf1GerAoCY6iaBGYDDSzKrSVpxxz1nL9
uABUE8/M4dhB5fi3dRcrKr0gi+cuWEpUHPJsq+txuFTUGmgkjdryJbPANvSAiynI6DmJzPynSQH4
74j5bir9IEFyj2TPiAIHS7jvbP5kwTc8CrzSXS+iVPG80HKzGJavmoIP+Gmi/eWbekQWrw70CF50
L6DN60QsCLKRoeLAzufmZmIU72DAFpRLOe4ts5SvEgZgv8FWrMcNVLO62wL46Ijg6hljE7i7BVpX
Dy20FTaB6UQRk9yWW4iheQ9KZgI73O80MHYwV4oQNtJnBYDexUImMyS8sYJ2VTeVvx6HduWp2n5C
SmySCqitGwTfQ9pXTQ+uAHVey0YP82bMQLFGMgVMYoaTArdgGIXabuOehctaTew3pp5HiEpA+GCI
V+fF3jelazZSIP8Pxk3uOKtQ6PDS7gIDkwYuhhutZeduQ3gdpoMnyKXoWRejc90lrtGPqJDSjW+R
5zBHWjU14UM+4sWo9OAa7215Ye8M14jDZfYe9OoZgVmQLjkNL0yHhDBE438KpNmpLNc67Tq7jDvb
dGVs2XadtJSLpGNIafTM3wKIbsWeVUJl0C03VUk2pPU3jTVXXYxIuY0Cf0lbhFehX25o95vRjfb7
yJm9DzJl3apvlXNF8xw4SlRePzzUPl7zQCMfr+1sSPwSsrdzWd8i93wkfSZTOY4IulVfrEwY9JEc
+nLrGlRS59Z+ni2hrmAAH1SJ4eoVGRW9dMqxT7t88W+465pfpst4Uk/QxbGDYl/p5b3IGm89QmJ7
jnqaF9sCEnQPxTI0r2XvTXtWhg+1ZZc5MGA+am6lGBOJbRFL7YQXbWlVSQFZpSbiuFfeOS6RBwA7
RmezFMW7QoRwlU3UvhaZ3yaTmcbIxhlztTBFbrVTuajWVJYdjS6HqC6zfofE3LnL4qy72jVpU2ix
NQS6vxy8sUgM9V+WWx+d17hRyIpdIKFGphAvJ+Bhv3FeQw+VA/jEFxFcZF7l+5cT1MYe3QUVr4Ia
5sTQ94WmzoQ8dsw6xmIvczTMqIsFogaeQiwQWjAD5Ch5Dc6ooG1eqAdRZxgvD57GkIzJWDLn3hiq
PsTQwvWE4/QEw39ZfitcCWtNkdmuJmSDvzqfIIX0faXeeyohctq3952jCaSD8TNiXeRGI3mq97X0
p0vctGjgzWE5bcdSBKtpVG9TJnEg+aMZfg09aX9D62aBMmNXpVlnhTdwycxWxVJ/yA6ZYgFKZBB1
vJpQLQxfUAEo4kxX/dMCTNqtP5EsixnjC14NIculT1phw/CEByvDZxPbQwE5fMIe574THyEKn3cQ
gnoCZsrfLGSmcV4hxYtNPrvpwv0nB5W7csHh6kN9HmKAuXwfOqLxBkVfRsodC5EYZc33kvbyIzjA
GQQ3OAjDjL5o5J1X1sLaP3w4fHrbvcPv7pOp47OOW9TJEvhqjykATe2eh8hpnTG8J2PO49FtgojQ
BhuyrkxUusKNJxw8K+022WsBKMV9oTz6wdwqeAL0rhgiQ8Qhu7Cki5VEpwknLPJgqkyxEb0FEBtg
xsAsKBSnLhfqT2vXruY78PvYtWvg8TVXXr0+nBP3ujPhkhR2zaIytMYIdWZsnIxCx9gBwsSPW4fK
Mx3YU+0FSKI4h0YGKCjH6DSlXAdh1Ux3wfi0BOlIN435ee8KcitAIUB4A3gH96gjIwOGwKKSFM23
xCk2KFZ937w40dwDsx06Btj7+O8Y0+WhTkXzvqa7ykp7L3bOKeOeeP6hWwxICAgIML48gvdU0uah
7EO2094bTlCsv+9//4lP8O/zjxGcfh8YFNfw/FKNqBJt3PoiQ5Xt+0HOvMSxQTpK8TNDoYehJ73F
LWKdaSCdejzAE1C7Bz4QjLXD3//pUhHUd+B64gfAO19+ZOfMAb4+Hfp8gJ8D08Ig33JMVGNzSC0q
BroDosy6YNXm+7k5YDw+t74+P/4Is4bszSV9jsfbahsGF+NyYeZ1IM/BD869xdE+QD0STQ5L0129
vC/TXrx9/xbnHn+EbiCqVxn6wnSn9AbFbXrmC5+cJHQiIYeArqfvHaGioFBW+wJH3662V0xGs4rc
j+acWOqpdwCi/SCwjAzxi+gQV04uVYE2dwUX7nBuIrhu/nyW/nO2gV4nwNnHnFBR9HUloNm7c1GF
FG5aNT+l2YFd9+8Aweed4BfNUigIfe0GOkaGJdw+h/g+NUmA/sMlg4JkjLE+j2C1I0Wpibi7RxTO
Ip+fY2Ocej6ESA5uWwdw/jEQ24RMCqoGf2dwDSJgD4x15iMc5uBowx2gGPj5QG5+9VodpIumqauD
3WhuliyBXoRZd/dh/fMd8WmYI3yUVRUyCxmGUWgUJFl5BpF4YkegZ257YN0ArPzFgaVtUO3I8yZA
fOxdyynxqrWL/nCHGsz3a/brBQGRL4AeAegGzRjMic8fXPsOHSsVIrVwF7GdvXrXUuPdqmF0z4x0
4pVAVwM/6iCjAOGko5GyHB1qIpm9c5wP9LFiM3G08ARIGcPPRwK07ABTPsCwgff+/E5GQEIDi2/e
6ZmE6I6abrwCroC8SCNQhMwZ/zGOEPUMKF0AJoxlBwX9zwOitzYD6KbdXd6n/Zjqc0Lg/3F7jhY1
YKkEMFqQnQ8Yms8DdDRAltIgDHFC1OgyyyvjSpQMAOSuv16qJZsgRaBgnI32Tgbgp2MukFwFkV6c
9mpxmLxA21HcO8ASRBnS5zVqTMENItZ5S6vZttaz7w+3DjqzN3R6gTkaVMb8jXQ8vSrtzKR1B1qT
sFVQR9wr+lt7CbJ08mzrrS+lc18UCD2/X5cnVgsYsmAKuYjToZRyBE0J4R1h+0tHdwxnaVjuZ0Ki
aVmjivf9OF8B7QcqLoZCXw8xANbN56mdJMhjg3DpbvRERM3dAP0IFLXmHvUp9LuzaTsMa1JdIA1E
mfnMYfWVrAR4Ghapj4sJjBEc7p9Hp4e6U81svnNu+8CDnHCGCX5X7kMomthSsTOg0nZGwuLrGYyl
CiAOGDcYmBwz4vjgNyyYFN/lWbbmlrX69f2Unng+eOBgQhzcw6CHdzSjwWyb0udK7NvG3NROdUmd
n+pJ40f/O8Jh8fwTETaVDnvoUYr9gKaqTi3/xyhIPB8wsgOcDFqa7OirSA8OTgOVYl8UiBLis5zE
kzMEgXofKw7QuGOWXTiowS4h4rdzkNMH1RqKvP+LT/DPAEcHUs8nV80tBlD2qt/b5MwB+/X3I2FB
7wjQWnDmvwgr2qPmtEFxbAcqolRQQv5xnIPn4wtA4/eQOh5TC6STWbox3NpVwVXtrA07s+2+XnrA
nv637Q7itRDa+bx+iKVhWuF4cs+WizrcF/6qni9/+gU+D3EUH9RT69kAwci9ZyWgY1XndGhOfIL/
OLPg5SGm/bLJMigtS6+GVZ5rX1SXTfbjHRBCf/CgAnNwnvhy4YwmL021WMW+fs+BZR5/voDAiwfG
EQcEzr7gaHZkW5GqnUO5p6iNk6h5+vnk//v4o6yajJ2vgxGPr+orNlx3wZmff1gfn6/jA63///38
Y89lF01EObp4vjPEKgAwgUSozqNlHgt2TtzwxFpF5QRQb8AnD7pdR1t5Knw/L8Oq3gf+QzOM0QQz
tnNUp6+X7UEW9/+PcVhs/5ynbdVDCAbh2d5KlRHRmDqHymX644/yaZCja4H5NcQKOAZpKGzeiqul
/vG9hreAbhbIxSDgIdQ8eovW41Nf1PUeB3q6uPMlL4f1/+Id/hni6GOYnvs152W9f+zn66n48bUG
pyxIFkGRx8Plc3wsyXLspgz93V0l3zTAV+RMrHPizACfDUjsEBMFzv3RZy4boICmhvu7yU7EBfAw
P56cT48/+sDSAvsW4H5/N4ppBeGyRs5n9t3JF4C8K6RTELcgvv/8hUsi/GVcDCaoA8AxgAGPOTPC
4Tce7WxghnCvAbCMcuJxflrw3kEdlgU7060AcvPlio+r76fpxGaDEQlybJT9/tvVn1+iAZKHNOhv
7iDEG7vFTWNdqayLyx97LkDCEhVLP4CSG6T+joMYhQRBQM6S7bJCXfHL6myUdOIU/DTA0SGekzzv
ZvTqd/IvUIVarDwRByXIp2c23XGQDHYFsCDQ2kJ96JD8HLPaRsflvYJh8F4HiMcIIAbk0hoeAxAV
huFiCecECC/0I/LN91/qP87AP6vhQBtBDonkAPpdyFqPq7+1FtTJ+ET38wRkCXie0o0ywB8ewmWm
awE7bHQtmkehPfPBKzJ8mMYPr2pl+N8q9KvLmtuPCiYeq4rwMLLoQtDMHYFBoxZSC9320NSYy5zd
57qF79pA8luoChsY0sMeIK4uRxqDU2LaDCiE6cFiNdAJqk9D0YVrYCDU2hko8KGAHV70gKrAjkRO
wKdXoSy3QJvm9yb09uCJ2sn3E3O0hP9nXigKpiBNglJ9LKydkXCs8mCke+Fd/V439Vb+/n6Ao43+
PwO4EEeFw8aJ8KPsex3a9kD39pglQNd3IznzCudGOLoselhDEzfHK8AIw1rz/8ULEGjuolyH+PWg
C/95k+c1ymhN7+DxrrUWRb45E5/RE58ADD3QMF3QIu0vRFJqBOporKV7+I5BrJRLeZMFjnpwdJPd
2R6kmSxvgdVOw4v/wTp6UnnX6EejmzWaoF8FdPAuFZH+fdU3eo2SAfnrG3PN57La2MQwFGesImkL
S12ES++sgUYFGSAYEA46PYB0rFerUQNTNYJrAHRdPsWzAAkuRq+/j5Qc7D8tlJOjgYNEsczT/yHt
ynrjxpntLyIgaterpF68W46dOHkRJolDURK1i1p+/T3yAPN100ILzp0A82JA1dyKxapT5xg3ACZt
8qkuN+7pEQUvJzw1npmLXrELSO75RGuNzEaQcSYPbUesHR9p/cSbcQol9F73ElmN+6miBbSrC8dP
Exs5U2PYV8DiaZX8zYs++/y+gr/CqlDkN7F31UswRRtrYo/ms6H/8f5hxtfLB0O5n5aDgR0FakY0
bBl4GymJoKqLXU+4sfGMJKdvAgYxjtdAqV828s5Vfzqp71YwgEX+3ULpThmEmJ1uzDxmPjuTE5b5
IW5fvYNEOsn8AXAgIOlGGWZvC/reDsX026aR7fyQyNwTuRHTqaQK/w4YHFRg03AQoqpPQd1rYxBR
luaz3pd3TZ3vBjN5pNA7lgwKT8l8b8RAXoEywijpTi/LjeVcOWYLpd1/5hU3AaRT36cc5mULaGfm
o4eIVDfMnDdepB/GiVz40s2pgzhqIVxS+/zntvesGO7kHsnLBwK6FbvC7TJU2d7I63Q3pNlD7fLX
kexomz1qJt8YqL7UWE7XfDlI74wlyGEidap6rGwwkDRAsu9B7+furuw9GuhEA4KxrJ5FreV3UI4q
r5I0M5f8on6FvdMBOQqXkCHFbmnH3s1ZwKT3Z+5SMJkLVgHAOIIUopHDEUj7rWBQOQrIsmKikIVA
AgUNxMjinZ/8VmRFKsa6iCYTfAzdscmPDGiJy0dhzQjyA+CEXiIQdP+dG8kF9OMguL5oir6J6kc8
QDvk22UTyydOJv59HKcmlHG4GbCdng0TFf/HNvhV7h3c2Aswc0Jn+z7Zyviv2kNxwYCzxFNJ1clN
xOwWOuFFJAlEEmczMMFBSAQUm+VDlfwi6dXl8Sk37fv48Ngw0McP1awPTJeTORE0TSQQZ0MvVdWG
zvRJ5d9/LbxLo7xTI6lOkcTuYBtJDVByvGfkbXA+l8v58H3FCaSVmXUF8u+RmRm+Pr5l88bhW5si
EwlgioIV8jkqBV7fpXrZawQyqUbQYJa2qsNruxgwOzT047QYYG8538U80ygpwDofZR6aTa4I2dXG
8fIqb5lQLiagswrNY9AoHYZ65/ZDRPv6gdfOxltgzQweaODXogv3hMrZyCuba07ZZxHkabx8P3QH
sVWn2jKhHPmk9/TRS4YsyuVcHVwQYB0QW8e7rN2Mo7dMKUe/XlBnY437G+v26AzJvT1ezfLp8soo
V9j77l3SCQgWlrVXWShqCcRiI7Usaotdahxn29eaIP552cjaDj41srwVTzJIFQpuLvP0DM0+3m+0
wk1o0hk21n7NBlLOQGngNaajMHluA7zUFK08aR6BbHlBB29ROq+sBm4UQH1AEPZOMnT+/Qa3HfpY
eBWR9pWMHd4dTx3aWj49UWdGFF8yNombMppC0LPbAc+sk40La2WSzr6vTFJC5mZwLQzCNtLQkk9Z
Y2+MYHWaFhYmRCMuCDuVpeZCSCGYCxXM2Z++oxU129hL6wYgVYLXJQoAnjIEx0D3lJBzGfXSvrWm
6trtyts6Lr5cXomVexAcOf8zs8zkyZbNJAoPYG6AfLQBHKc8zLaOaLr3J3Zv0u88+X7Z3OrCgMdh
0ZnDs03NTha4GkuNYlQDR1+Og2bY9m8GdGJBmbe4tLS6bbUyooV79MAtTO2HllXB6Dyabupz8Xp5
RKvrhDc6ZFJMhK4qtqxlFrqD7KqMZj1F/8n8ZxpqFMtishFALBtKCZAchCr/2VGuFg7cf2XVfRk5
S39GrksbMfCEvt0RSHbpdOQJ6Cex8cBeHxzEXi3kYRfk2fnuQJamlszG7hiQjqkPfXzN+o2wYsuE
ctHwuqQVOjjLyAOm3r5mz2n1V2d1AQDiSQpklVpFR9e1NLoG5GCp9VTIN6++59Xu8i5YXZ0TE8v1
c3KMKjEDwFEhvCvLOcisiHdAxdq/k+w3TcPPmwK0ClQ+kJqE8tYyoSemClAFm3kTF1GfeIFe5nex
KNGOQls/n81vVKBF8rLBtRVC3GQuwQa4nNXHp7Hgx80Jyug6Hpc8Qet0iY7lbEsOb8uMeifAZdPE
wbiI/jstB9+of1n6Bp/T2jKdDkVxDmIup7oxXdgAp3mrV6GVQ0qu9juN7ez56fK8rYQckJL/37wp
rpWwWZQsx4A8rI3ZfLUmoM/1chdXG0dozaki+wN+J9QRobyoBFCaLqCnq7Ey0gvrhhjsFi0JGybW
FgcJAKBA8A8c2MrEOcyeUsaxBzKvRGPnw0y+9t7+8nytDePUhjJfDR1IjHamIhJjWDU+o3+xj0+/
rxwca7JNNOTh+3j2+e2M/lMp0ei94afXVh1UMqg3GHjqAfZ6fjylQdFDYo8ioqN+ICALAIOEIX6V
n6wzLQGtY4HNGxGgDToZ1Q20ICwAlXgmopg8cesq3srFrI7DhocB1dK73zwfhyGG1uNo7Yq0+dDl
ld8nSEDnh9+X13wt/AAnFbDxwH0jVahcMEiXshEUC2VE5iJIqmM//zBqCJ/K0DFYaLZbged7cUy9
RrGNgX91QB38IWlfGk4OhoW8jCCzOt84SA8HKWmMUBspOaRubR5tKV8WltRdpVvTjhl2ukMDh+Y3
4ADwaY0MzmSg3qBzUgZc98rrGKxV4eVpWTtu0KoAiG55431glXQkctBT58HlFl8zvQLb5ave/8Xd
fmpD8bfgg9cI1UgRaXpE6gd05YBdY+NIry7vyTiUw4CiVMHQAl1GoNS6dvThyTHmpfHzuk6rEFnX
GlJV2UaydGvuFDciqC7zwcXcNa/CuW9EKOu/sQDEGt5IC1xUdYZIG84OrT2EfKUIanmVyJ/FJP/C
W8HT/mdEGcYo3NmZpriMZFEFJuGgfGn8Nn3+i42G6A5AYdSwEJGfn3IHrfggyrCxQGiqHubDrDsB
xZPmspW1axfBl2GCYAtdHo7iedOqNvphchDjSdA2gfClPAiv8af6Ocl/Xza1TIt6vk9NLW7tJDpK
F8Jwu0esN45fB3lvbHx+bXPBtSNPjRrsIk92/nmnsHInA+wLmZf8lrn6ng7siiTu56C0784d1Gfg
mVlahD8IMDpxjRyPnHE2TZAhlBp5JK778/JMrS0KFIPAX4wg5WMSqQJXICVzVkbwXqLbe8leSw5G
hS773WVDK3OGnBvWHVz3yLy8J/1PlqQpWRETw8mirPuVp7ua7jNnY1mWbaqsOkCrCIDQaYZ3mPpO
8cqUWI5Fssiu/gwxmjS9wCMgDCiuQAAVUu+h3pJDXbkezywqz5Ysw2MwwybAPhv9zLirwVcjZjuw
tWnj8KxNn7uAY6F7DBiD6m0SLoXGQXEUdeBzG9N9A8Iq4W7Ed6vDMd9VJtGqjwN0vq/BKJzMTpMg
q8ReLVEdMvuYtl1Iyy1Bm9XRAOtpLzrqgNwv5/dkM/RNXYCyBpvBJN/QXetT97WrN6L8VRsgmAdw
FXAFMO6d22Ag/WBzgrWBaPBMQpRFteHt8p5em6/lwQ/s6tLFoWZn7LLmLiTPcqRNrMCFfKlGx1AD
oUc/bRxTe8WjgckYKSbwnZpog1BcNIh05Nz0TR55Jm8fa7v/UYu4KAPLSAXwaYI8xkX8AJjLnkQp
uiNIbu1LBEAgUwBvHbDv4hU1xWzndXPr11Vq4306F68invhxmPXsT46qwd6bde8usxvjWoLGAkRZ
oGSxKguFCqJ3R2jjjBHgJ4XfDMN4yIiZhngsyqiB7sedHAiaqrVB/13mHbmxK0rA69Ea3i+t6s0R
HDBuHxp9r4fzXA9/OhPqwUY1DW8NyD9emLDSX6wsvWMJNqVrqxQkdNG+f0DF+yWVhfRLNrMjJ/Z8
APG6uQeTA7g2SDLj9Suhzx2b2THPePHWG0DgEPCggcYHmCXQWG414a34TBxCsM6iDwG8z2p9MtdF
0YIOBQne6TmVQQemrizdOO+rWwtnHWpDHh506tZqUxAmQoAe570+QLvjfiR+lR4ub9/VPYUBIE9m
4hGhL+M8OYXlnDvgyIYNASDNvVY0u8vf/zgGEABjfqHRsWiJqV0utl2TwmxxysFF8wYail3X5N+G
hN4K3dmYro9DASIKmkZLe6oGlIniiK0S3TOyymDqEPco6mw859TOCFzFC+IKZd0Fw4KHkOJMypLO
oLZCrUWgAgrm2RaRWD2jQlXKPfgNr1k53oyN9mOK3ds8mw9obX7V0mzjZ6xN6MJmvuAhwTeuCkNo
WQF5bAcbD01S0cjToyaRVLDK9ghOyuDy4n0M2pcR/8+Wfr45LIAjDYsbWdTPzb4EA6A9X2UzZOSb
J7dx79KtK2F1BZFdAqxBB4xbvbxBau+YeIxghmW8R4flrdTtT+93DAmZGOxKdNJ80EmkWeN1LrKZ
0K+FO2JvrdiSvVkdxKLsijwpxqEmyWRCCt4NRhrNe8++braA9GvrDxwYhVsAGgUV0vM1YaTRS0ui
sCiS/iHPvR1NQc3BQQLRuM5G8LlqawH6LdczSkyKrQESBJkH4ewondPhSjTmuG+cdgylMxZh4tXV
BtBm+d558OYuNyk6HZBhRI5JOWGZnGLPA7QjMvVD5oL4DKm4/eUtvbY66Gxa0jF45Hxg0Lf7Gl2j
TgkTI3P2zNGrXQ/Suo0X9cfbAQNBnGkhEQyFEJV8ucypmYHkAjVTwDM18dWqf7rznqL2xOytlvxV
W2iwBRpeg2eylHJA2wHcb3VJhpy2kM828pqBhdc2amkGyMlAK+f8nOPE2nBDq0t1YlVxDR4CDxqj
6TPqkvG4RBCBbfQ0AG93ueHWVy0BdgUVlQW1q6a3QJGUZW3KssgqvxdjC4qHJ93eQJqv2MB2Ax+6
ifXCFlQ23gD+nalJPB5xvONmGXqFHppblYGVrXdmZPn7yVXLFlRGmsKI+Aei1mGKxMflvb06CpSC
sSwWRqOG7tpUannV12lUDXXYddq3asrvdNZvJD3WxoFuIGCAbeS0P2A5gYHuWw7seSRAZfNC+JfL
o1j9vA7/Bug/UqQqxMjVZYegGp+PQShtH3WQa102sHaR4/W5VMzRXrA0kJ8vBAiP21nXRh4ZIDS+
BWbrCxoQxL5B/AkeXoTvzlj+bIhl3YGwRYLdtyuu3TK3byuZ0i0syupwAW0HesPE41t9ohRkAl/S
aPJo1EkoR3mXDPHL5QGvXON0eQAtTZ3Av6snaBoaWk8EGy83vqJ7Jsw185C0t3XqhRR8zZWxsYJr
+xAPcGDRoNSDurgyv0ll57JwBK6NuHkSVnPv1fzYDez18rBWbqel5QhxDiodK9WoeJz6rjJ41MTN
kUntR1LGgOaOEe/N75dNrY7IW95ccGAotykjclteWCV3eeTUoaMBCXE/tMFlE6v74MTE8vcT71Av
cbgGkoFIDrQMF4wY2Jjzrb2/ZWUZ6ImVZmyYxmoHji476sa9NRz/f6NY1uzk++AjbkoQ0fNoBneV
oY2PFuDXnzeBVQc+DKgUHX2R5yZay5DgPI/hfoqdaMJ0IwZZuU4hiookC2DqgFGqJTRmtPCvpos8
W3fU7Rvd/eKBSW+8cYzPRyJwcshNQBR3EZdRxoEkadqNXZZEULLaS8/bGUb+ub7R5cUCE8i44WWH
HIh6IQD13qH1gSdR8gyS5U+SoHz4urLWuTdxm3F83evAy3fbbmULVQzwBwPLUp1spqZqp9xql59P
67CEwmPW0oCkExpeILGVgK9J9OPbJLs7Zo4vVbWVF127KAB9ggovYILgL1FFyeHz827qaxaxTH+w
JIgsfxZotNFzcOV2HBzVhnUoOkhAUjACMvolo39xXk9/gUoZBUqBuDYL/ILWNh+1Mn6R3Pt8JAco
HOpL2CPohlPxcMw262FodBZp3u1I7kQTTd7GmVpxnzCB5m6KXB/cteLbEteundywWcStfSvAzHVN
trop19dKX9oAgLwBUYKC6QQhdNaDOIRFYNotvuuOBE3dBL514nbkFvhydjBBb+eXTkyCwUNaKqnB
Oe5MjFxlBoTaLjup1REvApQOWCqWbPf51h2qUm9AWplEHX3MxatVv7FyI1GrtoEtxwOKrkhxg1EM
HYAq8AyazRKRccEj+NvfKFr+SpgJNr+3ru731BY3fdG8gK0Oohod+qouj2/lHkFyGDGL62FwiCzO
x9e5AL4bmZtEruTB+G3mycZ1uDqBJwaWmObk7JNmQscqSMmjar6lGbSXUJb8XPvnv/MHkhJAMxaJ
ONU79toQU62tEGjO9W4A852on/9illxUT9BwiBqBGmi6WV90LZE8YukQQ84JwtegA95C5ayuxYkV
5XR1KTjyqwFWUqn7JjAsfa1vLPdKBImmd7REIFGIkrn6nvUqt/ScRnAkuUGC6XMQVH5JQR9+M89J
dkRH0fQAQRM9NJxxK6u3EuXhkgeTPp5+eLOruAAwt6beYCJYJ3V/bY/dde7Oz/ogX9hkbmyI1T13
YkrZc/EIvCso2BGCOV3syz6p7vVyHgJXS7e29+qaoZ4HSimU3T6AkGerNKBYgqjf6Q/Fl6zbCMPW
Jg2trpBfQ8sVohXF/cQ8Y5XXzzxCW2ZejveucUvzPqhbeyOI2TKknx9TQ5tBsezCUJO/xL15Q9on
tAagZ2MLrrE2Yeje1ZFIdmy8OxX3Ho9plxYlSaI4PzT6cdpI2Kx+HskTxEignfkgjDaxPBMzOkQB
T7gfXuL6Ly5AFFffG3cBz1J1vlE2qmg6VUnUWxQNnDOrXkZmDbd2g36Tyz5n9SKEND2YkXBUkQdQ
3irVBFLZatSTaGpJF8QFsIFjljX3TtyNlW+k1E94ckCTIOjQexlaKeRdqkyz34yh36LWWTtRSEwh
qEC1fwGwnG8PdCSBSDl2WWSP7g3NOeSH4jDJD5eHvLoJHczqchMhBaZE0okAvfosiyTSyu6Xm5Yg
H/besholr67dyH2sDsgFcNSk6GhEb8r5gErcidbgpklEM0/uhnqqHnpo0F8P9bClErfmc5csL+53
ON4Pzf0T6WU9caxjYvfjQ5sDJmPVj1ZrTyFDw9ldw2ozNJp62ng0rG4gyOuCEgGF2aVycz5Gj3C7
1tIxATCqeKwSL8zRg9PlE3gIq7BDITB3ZB44rYfmGb0LQde8jyfj81BdF9RhjrN0aQCboD6P0qR0
q7nKBZ7cEEcALwr7Xm+9udc2zokNtQ+oAulXrLuwMfaHcpC+ZVe+PV0ZQ7pxKNfcCyAi6CNFSskC
2dT5lOpoAKJZoaNInB0dM3DEl8+fgIXFAoAj3JDgIDr/PpK8UzPZqYjyRB7a+hVFQ592X/UtdrC1
7Q/mWhuUheDhg7TuuR2mQx1MxpOIjGT2F7ZFwKcJ8DufHw2eCfBhFE/jD/qIlsEK5mVSRA2khnRw
yFyBQc7ckhZcW/xTK8uanUSYYP5oCsMYRDRAm6ixmjAf/0mTxC/I778YDrIVgOVCU9JRXz9SM6HO
xLQ8So3QaYLOgw7WP1M3bsza6tqA2GJBCgLEpSYuYmAQGrtu86infe97DcQOjO5Hb2Ub7441O7Dx
zpWGUFAt0qV8NLwRrPpRMbd4Txms9g2vPMyifbk8b6uO6NSSstsAWJCNR8c8ogbo6scMGkbu7UA8
P8utK87t0Gbafp7dL7NtQZaCQ9ODbhystYO7JBhxtBYOFLUCxtq0pSSf88hxux8g0H4sky2w83uG
V6l64d2KuvWCiQMyTrkkaWVBU4sXIvJq69ms5zCbQbhdY3hZGeCyATTdbMEMOt4aAOJko3ctyvRq
bLcoIFYXFtE9iqJoEviY7UhBxwEqDRGVeg21PlKHEKVIwhZw38sLu2rIQiF9gc4hRlG8VSYyztFG
jpM3ZmDUsjjboyETpB5x78YbtlYXELhT4PSW0EClyMlmCLZBNxAg7Pbg3Xf5X8SNKPT993lli4rY
ia1+xA0iqe0P0ETpv12eq+Uh/WFzLFLfSAOhcq3m7pu0t2WhMxGxav7tVNeeHRBRXBuztRvabnfZ
2OrCgOoN9DJAUXzAFlCPdSP1ADZ03Ae0lvha+5CDhfGyEbpuBcEaIhtoEaud9Z1XOvCGbRG1Jvhf
vHJ+sGL3AH2/vcnk3uTQ6fQnH2p9kMHSZ3JXJvQhLpMj1Gm2eNeWe1edXbABvYPqEKcayvKNiV0N
PUQAox4qPSEgMl2QGHO1p27hho4jxSKGmENx0HuBQu2Wx15bW5TRIHmH7CK6xpaJOrmBRBwPrKDo
2HfRru9N9HtdQnhswmNhN9bOnz7JyV8sMAoyzjuaFGAf5W2QagPYdlDMiCZyuwB+PP5q6v9cXt+1
e9WCBwHs0QZmQHVnFXSROjliTg33oGc7mux172B8Uqr3PXmzZGQ9ROEgHraVINVhkHfIa1NEKCAe
oON4gKTM/Zxv0UAsG+DDBkGKC+mhJRx29PMl4jFFoO95IhL0u2cnQczeNKgaJc5rbwu/p9PG4Vhz
V9aJPWWBTMjDQePPhbuCMo/1R4cG1+XVWTOwFAQgOu6iuKrugFLi9NdWtkQJV5zdWI9/8fmFqRLB
OzhD1aeYEK5ciDUyRO2Db4MZpaq3yPlWR/A/E2pKHLl2CL64QPgWSSeuprHO7/UEKq+XB7KaXUWs
htY6FADgCpfDe3I4+6GbGq0Bzsriwvk+xSM/Ek5EYJmg7xizODuA84lCQjSPAcHh5r7oJygAXf4V
a64SaXOUbhc2eHTHnP8IJus+72yJWIvMAUA3r9k8HguIel42szalC7OrjqgOwCg1ZeBA+pbOYumA
i+NgQj5g2MpKbFlY/n4ymxNroXOWwgKiXxc0G9b+b0YAzgtEUMDbaMr3rbh1E6ckeTS7dznkRjcy
g2v3BAraS58yavQfiM9yo5RpWyG2luatm3a+7VgB9NZ83EwJufVSPbDoxojW3OipScXBMQT6vPQA
9u0QGLnlGIjmSkcVz5DHy1O3Gn+eWlI22Wx2gNqJDo9T7hyLBmKypr3rRbrvuXU9gInFzx127YLD
wCPdt6Kww8Ilz32cbiQeVvcIAmCE0bgSERmc7xGHQT61HPCwMMf2xcuHayDRN8a6ZgKtFCgPIezE
f4oJqyZ2WQlAONH6lTy7sYihxCjHr5dndO3SABPAErShZx+dVecDkSUwM5M7Z9Foj2HCXswU2de7
0rrtLOk75OmyteVr6hW18FcDiQM8C6i7z60xbWbtKIBoM+wCvHjSg3yVd5Vk+R3LjBsPJJobV8ha
XXbh/PzPonLYPNKifp4C3Tal7Z2sRBIUWnM9yRldCaK/GWu2J9L2p0ZCBBX6rr7TDeHlQa8u5MlP
UEInXUzzzGcBEo/GH40wERuP3PXvIw6mqHtYQAmdT6olDXAO0Rr3GHvS81/Q4dyYxDXPjj6V/wzo
ioEu60jaYNW4mKCsVhZXoMD+ZZhbrA6KG0FnBeC7QDMgMQRZlw8xppFqeZOLnEcD04urasi6O4dy
K8h7UHnM3N5SFVm1B3gGLAKi/KHy4GltLxpWplGShBX1GzsyoGBsXH1q+f8d1YkVZfZSvZrmsocV
Sn97c+fjVXTZgLI8Hwwoh6qR+YjKKgw08QKufaHyqZG7yzbUc/RuZIG4LVIGCC8/JJNbmjReMaIs
Pkw3GS/vTWIcHAKd16rvH0YDWEQrDmMePyJQ8dvCfbn8A9YGCdSZgwo1+n0+dMB2ncshPoeSeZ70
IePGoXUequn1spG1DXFqRHEWTkoygwrKIn1CrzVP/WSCGAyJiHy+bGh1NKgYe3gkg/lQjZV6a/Ag
m+olUVM7PxNe/kbnB1jDZHTZjOLc/100VFvBuYS09IcmLFqMQ8kLI4lSzvECSOSx7SGsyOmXKh8g
TWL8qeknXyHvNk2kQ5E6RmD9ofMAy1PiAkfVwbN/etYx5c+CX5uN59de6w9OtrEx12YSlV5kNRBN
gYdv+ftJsNaWRuuyoU6iAQKrzXPafAVZ5eVZVPzrvyNaqKnB/uKi3KZckRkdalDCozAUN3uXfinS
z71Dlu87eIVguoDlWlh/z4dQ0GSePCiZPtYp8+nClrgREa4MYOkx1Jc2Q9wP6m7Li6Inemt6j2LY
aXtnyzesfR5PaPRKLuGsribaqVs5E2WW95jL+1v5SeTD++wANAmZL90DPkUl5Rw1o6Ba6XiPJAFn
9DfkwC+v7sqZd9H0A6wPLgA0yyjeM7VJakzJANSS5cfpL0AZdc9v2Ofu6GUUZ1aWOTzZpswbeTEw
CfeVFweIaP/jNNkGLnxlGWACZXSQ8gOBrnIDSi3GIw+UIJE9oRPOiG9Qbgv/Zq7+Z0KZK8HarppH
mGD6tYF+NytIikP3yULs+1wh1bSwO4FyEAf7fK48Q1a1BAjmcanlTcZTXF/VXy4PZGWugPiF9wUj
K06EmpGhbtzNDcqZj10XmM0RapSXv7+yqbzlykfJAR13GMX5END66mZTp+HElW8aGXzNu66kHgza
5yIzTBWWHMAqQKbRCg9o8bmdMXctpjfMe5x/ddlD/rWXn3YdMGAh/4mrF2tiKO6VWW7RWMx1Hwt2
y6/qrV6Gj+uwNG2hVw0ZXHhW9fBRROcV4PnuI2iGpztri77yw+WABAEKjO9KRFA6UbO3o0XcOOe1
/tiXN+abPtxQd3d5oT8MABYoXtoLmRq4xlV9w4aMcUOm1nysmgTEH9DlnT/30jSwj7DES28WthM8
rHLmiC3dpEmp+ShyX4or4W5sVfVJvRjAzYClBWIJ1Tj1erMkk20RV/NjkvehgGpOmhxAIewTfl3U
k5+593z6MmjfmbVr4mNcb7itj5HlYl+HiBlSieDQVPE/0ppBbiT4/EitJ7PRwyS2gnm8maG0Dab0
h6YJQUvLPhuUY98tyEvkl0F58xHzSAma1mN9fLSLXUFusm7DwazsPHwVIBps6hVt0z5PiSn6anrU
8jDu78z2miSfDRswBFyKgG0i84catxKWxMXgGbEJ2Hqu/6YGDyl5u7y31ZrmsjNgAYgYDMWwPjCQ
6QwKwaweRmzuxkefIHTLAjxghu6BzI/GL/u7ldo7axT+1LLjZdur84enLIgkoASIyOLcsYE3uNRK
Xo2PRu99lROSiZP9xWi2yPBXjq+hI+hyQa5jIlpV5lBM0JUE5G16bGtNYqF4c5Vn+ZaWrpL1eJ9H
bG0kIbAVFqDT+WC4J0grUzI9viund/BF2puWToGlgYhlero8c6tDOjG2XE0nkYbNoGRegEngMWmh
JC1CyNRueYzl9jrJ4vw7niX7iqsH/QXqeGiDJ4dHLGxu74ubQ8Xezg99/b2ig9/oSSAm5ot2r7Ub
cfjqNC4wQfS2gFZApQqWAzICqDxOj0nfpr4t7ecRImWZXQaoax7aXNvwTKszCXZ6oKegSWmpOb5M
q62h6r3pEcnsIEvE7Wy0f2MCVFWA2wAKg/fF+WJVs0mZXRnT49BWf7QmvnaEe7i8H5ZPfFisExPK
Fkf0kbK80afHrPuHFgAOFw9jkfvJVlZ7YaVVTTlLmIsnDIS5EPqoUoqygmC3lc3zI5mhKNLG2fQH
/N4Og2o1bcA1moG71sWO5GN+P2dFHZI0z8PSQk9GBolo8EX1MhgrgHY7O553SA9OIIuF7Ppc9AUK
WIhvFxbq+ijR9u7nRtF/Yb0BQfA+b45c6O6ODa15b04DjQwQTIZdLt27cnTlMafsq1G1wzdhGuPv
VqTQ7CDOkO+gN5U+2Ukmdu0IjJqDuzCg1oAd7BY/q55C7BvA0UqEfdkX3M9GER9nrxJ7wrryquaj
fWRmI/2ut+ews8Fl6fFp2tWaVb44bcYDs07NXZ805CGZWh4wzmgIATb7WCZVddfPpQf6Itvbt3nv
XMeyHY+0LKoQSrFg9/ZSzadCG3ZzWruJT3uDQw2T0CDJbBd97aKPBq3hD545Cd802Z/S1ZDCtJr8
IR8ttLpANiGINfAwsQxcbiUAsNCR0IDzn+p6V2dS7vqm+we9IWlgWoKGjTvREJcOwDKJiG/BoKfd
C73Qnlph3jLkxqp510/FeG16sdhxL7P9pGjYlc266WjgTYPyEN0z21noH9zfliXmkKcN98EbxMI8
5dou1SzM5pCSnde32WuBptmQ9VkejFahIbUD7RvftEeH3nacP6HLzQhye4wjtKP+NMpsOE6ZrCSm
vvWkryGLciRmn6BMk3z3pgaX0ThUr3Tm7hB0pcn6oGnm71OTWm1QUFc8EJcMIXoF9J9gJW7NcHB1
7wd3mfZdBwZzR4aGpAGZHOdFn/TiZ+wI+uy5bXmrCezCWvfeGq3ovs3GnPiYny/YGNMuFt2bICP5
MpcIKrA/+IsrShNoMBMEIhabGzs0Le762IN6eUS27k8iZ/tpaAcA05g3hMKd2BEFCxlISM8f0y6n
UaGlbuV7ddp/RSK7/ckrLgONJMhONfrwT9yi2AtBEBLGyICwIHUSEsgxd+6MevjC81w/liWh5kNl
9uzAKwLS3xFMEJB/YVejEA0YRTtzRzvcRcmySSbLKcNxmB4rs5SYZ/4rM6b0R8Hc/mHBGvjolKQv
KSq19lWM7oD9YFT2lynG3Ps2CpvAYvTJPaEFe87r6ofuVOJbW+nfsxigp2mYqkCas32cB9LuM6zS
TEZrj0UaHzC33jdj6vQAung05GbZhVA3LfeQm3PDMtO+Q/PessKpayE5x/sqwMsB/2vA8MryzvsK
PjqO8yGKUENb3M4ZtfYHw8msAs8R7M6sux4DXcp57oBmm59O+lPirgL1uS+NN5Zbs2+BjyOkg+ix
yNVS9+tz326d9EBF2gbu4MlwtuMytDov3XeTmQcFyGQCPPbo3pBNfWWUnhlmLHFeWjPVriWPWZCz
iQVFa5jg33M9f5jj3K/YqAVz3YIRiTvNddMPJEhzO83gAVtIK/OBH0BXX39rpUl+2iiq+rOZ8lA4
lQx0noOsJuHDYc5dgUpbYfo4yFrArVQEettD9LLmZvsFXUxtoMfcPYi8KYOmd8Y/EiHUTYOn3s++
5PmVoSeW73VlxqA+JLpgghr8EY5HC0orGdB7K+nX1CjaMphKwJOrbMx+WgQ3tM/x6AyMtJkPXmPL
ayOtrUM1EGc35FR+0/us74LRrWhIpOwObBrco150ZpCPif4Nkh+un2ZN9qyLjh8ajtq7hMzAjQSo
LRrjvoL7JuMR9W43SGmv3fdZau1zAsS+sO0pSvO2D/vOhSBuMdth72bloySdfU1ABnvsejLvWGVn
ry0bxDGdJhqMrVUAF6w5NxMvy2u7jTU/RlljQlnUzW86YZq35ZSnIdG6yKK48NPYixihcQgN+9/Q
vuM+HwpAO/P8GzLhAvQ+BMK9sd2FUph8rxEHXsMr5vts6LhP3JL6WV3/H2lnttw2snTrJ0IE5uEW
4CTKEiHLsi3fINweMM8znv58cJ9/bxFkECHvG/WFo5GsqqyqrMy1VnIx1FP4UJdm7fB67Gw5gXWS
NzHKjKqXbeskLyjN1lp0rEqZ38SP+tBFTbsLm7h9mOTaQj7IrLYKvQq3iN+MDj0Z8k2gjerB90Vp
54E/3QJzJJT0pfYbt26yHYMo3E4DL0ZDKFRnCIVoW8T4dJer+l0FVtYZdJXuVALtCgJgVA9l1yaO
XmWWo6N7ZitNULmV6Vcfi6hI97WCXaOttJ3piZlt+fHwOWsSY1P2zWSj2CM+egHVcqWNxLvY8pp9
IdTFNjDa4Wg1Yb9N0k7fVWD9dzXH/101C5oIVazfqTS9em7TtneEGlQaCX5IywXOU8eGvDWCTt9M
KS2KhBHejdMXdDUalNrfAP4CWuk16odkNAWI9/zRPCNzxgBslpXTFiPtOTVGIa6OujVI26jM4o91
BLdOqcviY5UnBSohU/tSVhTlpNFUn6pa4kdnVbLthK75HrdjYA/mWNqWRPfgSGv6fdbKPjxeZsuW
LT/bamDD7LiwsrtE9oDMKnl5X2Q8XZXRCg8VXsyeDptnFdb8j0hvo01XGd1BDq3e9mSk0aKp/Zlr
Sm3THy2yZQk/G+JcumfPeg55VXlXGHGwR+WMw7sxpwOsBHYZPIVNlDWKM6TlZCtTot41mdA98tbR
1SOlsrG3g8iLdkqtP8eRXxyHri23eSPitPoEr97L0QptRf1Y+Eq3K1PNsM1OTh8muI+OXhfGRsi1
lIZohFUIHIuOMhRE2n72GmcigGp1Uu9I4nm7EpTOrjfV1hbFxLTHTK+BA7Xg4grN2haDbtGHV/9h
Tt2PCsrVa9d5EhF7yJnXyuK+6vKI0htNAcewQASvKtT7aAz8h1oIwr0St/nneBI8R9baZh8nmeKk
tVVtSj+MNiKdzHaamFf7jNZXHwgL8MER5uTQBuIOrSNrSxOip9YPLM1GySd0krLS9qGX08cth0y6
GefbBq0y1nQcCCKGWP04qMAI1Fig1QIAQ8FRO+izpdz1G0+Ph61X1+Ehq4PWnaLEO+R1Wz+mE12V
hKrRH9lI43aIfP+U17H4WGV5gGKvLOwiSegB7tPeaqQvl2GniRhtyPoUuyhuvGbTtkb7PKLyk2i5
kyjaqSTA3Ept0H/RzbAbnRxxs2+KMdauVLbxT7Vo4q/WpPtbLbKmTS8GP2IplmxP6BMn9tB6ykpL
ceqOWBZYH6GA1lm7pvLELUiAwC672thokzlsmzYcHC+FV9oVqr+LBGRfUDxTD5bUNttEkHA6Xra2
1OWvY27ByRms9GRCdtsoWUAZX51GtGIK0x5IM219NRe2gTSGW13zAxFlxkLW9mo2Tt2O/gYFYuaD
Z6uB/8WfVKgSTVO9EkcE2lalGusGatR90Og+lhwjKyoKolnasFELbjeRitCbVln1o+UbP/sq7u0i
x+lVrwh2QzsQmgJrPXhWz72Tcg+GSa5vx6hr7qCetc99DsDP8PPsVZET4wMVn+aT0QjJsa7zydUF
P9TtGInl/L7yJ02kiumVTlTXE/E2jZxO9cCBEMjT4LRkj7hTaO6E4ksDx1uL3RqRpY+EZojIeUWy
C8g7f8iGznxppcQrnIi35HEYfJTXGk/sSxtNmvAX4hOtqwqQLBLfiO+bsoN2GXV+aPdmPDgNoE+n
JMTbe3kj7Kxq5HjQQt1By8vcTLLUH5K8DA651dcbNTa+kWhojrGuUvLrvfTzgILQhy7IaXCbzmm1
sQtfgqgdd4Oi55t2MhUEy0vxkykXoSv7QojKXhjwHirbfdqNrGMK0bRLSpIVU5o5VkGcnlmtQbMo
zToGzZRtc7/4ItRVvc0iPf2QRW1xT6/P5iFQOv9QaEp50pJqeDb00r8TqwhXqZX4rtSi3/xf0Sbo
lZbGkOxNLRi7vUVT9TveW6VbFiWhfSWZtNJSe28bxH7HuyUXbKE3oq0iN4mdqjw0UhB1L4qnyTu9
0sSTxcb+1Ih6vg0CL91kUR9sQjFFkG8ou3sxnrLdqHfjx1BNm48q+HWOT1Wys76td1XsOWZk3sGs
/Bx7qrBpI3pp+XIfO1GadY/ywIup5jh0IErUO1lO1J1kNZqj1GK/D7RO2nhN9suLq5bDoiuPeRVK
j7lsRk4i1ptBR2ezmvqOrmdm80GRguZ7ktWAl8NSeUBh2AS+lEmbGEQ9d/UQHwMxjx2/CQqA9uI+
kAQbjeDCFiZ5OvbURbeNF5VHwWr9naJ5yI8DaP1IBQWQFxD+zdBU6f0MD9klReQ75tSbH6QiijdF
ZFm7Tg+51hHB+KRK2c8obMyTqHDM6VZB3NKXArVvJbkb/dD8LldSSt3fazdyUzUnPc3UeymzmqPR
ir90I+eAbivpGA0KEvVDpNrkLZPdpNGCNaAg5VhEf7ZW5eNWb9sQlUdT3wrDIO19TWztMDGj36rc
UiJRfOFU6nF0DPM23cV+LzqUTYNt3UeTzREubOuKiyHU6gwcbUMUatFSFMJd5eaSNh2EUTXtIC7M
DfqjghNbQXLXaTS7HMygsL2+CGxA/MVrUyLOAK3au5tksNOTmExHSx7j7zSm03dmJQ0f0Pb/PUZx
8qIqAnOpxZ97qxZ2eev9aOs6fa6UqHDBVNJddJBlN5eNziYe9bedrGd7InHfmdVlNyRG+g0kMcWW
WJ+7NhTo9qmXwrH1EQG0SZmIjyLJXKdt+maTSNljIPXSnQenb+tbo3BSG7ISeqTm9yTq84dOjfqn
NBSGF62RnqcmpbVqIabWs2epJ6UThRcEdCTaOCY5sn+RFbhB3L9aQTA85NBfnEj1fltZ3N7DhhyO
cldmdypXlhMGQ2/n9HxT6BDZz0Kkae3kTI6A+VY07nTP7zdxFNFVI4sKJwtF0+7ryne8UCvulVIS
910mmk5ZmN0uDbzYKRXtM53rzMMUJtlvRNM0exqb+c0VJNtY8zveYlV50hu0ihrZmjQ7L6Tpo04/
vTu9lSKHkFfcG0b6u0pi69DJZbwZfJ24LKyV+xJJ610qSB+Cok8d0y9Et1S6eQqN8a6xBGuDIOD3
FA7HPuH1tYuqpCWroMROIpF5yjKBkJsnmHYE+jG85GDgdt4k8qQcovRrLAjVF7C0+lFnb+xDBaKw
ViSorRBP2WHs+RuzLMlrdal0oOX99NgJ4O6DXMs/liG99ni6evexacrbtBiEg9oYSWn3ch0QXRgI
F/tVThiQNHZYpNY2I0ds+235ywzb0k7Y4geBRMKWHiBoPwyVsJ2KongiYJ5sgcaZdiniUb6l9bZc
DdKDCbfjQ5BW4efbCcSLNOic1bP+yA5I0kyCOM9RVkOva5NlTi4obF3+MOUr6eRr35+bQPBlONMo
3Z1/P6v9WgdZNLlN+zhEd4G8UopZ+b66qMX2tDA1pZDvW6fEc4Y18PVFpYLpoXJFsEARk8TnIr86
GCZ33OBNbp8npAqPirgbozUE3rUxvDWyqPPWWqr1eoeROHBiwV4Tb137/GIJLLB19dDweYOcY/5U
+q/vdyFrroOBs0ege4nhGI1y1GPST25af3Nr5fu7vw65AuIbGqPmTPU8dyCv6huh6nTRRW7ym0x+
iBTYe4uw8Jrnage1KEruWDk3QcvvPi7qQnM9MT1RKaP8MCq/bw/jiiNhA+gGZSjeIkveLYUWS6Gp
reYi/C3VbpWRqvh028RFLWAehgLtFqUzwGfm/O9vakOtmqv0uM01t+WORDvqWUs6kvPJNwO+7wo0
4RJ7NsuUzGQUCJ5k3xbHxkimsZyKTOOCHA5x2h0nr32CRftJrv0f4tiSj1xrKHzFjTGpo5ZHkU2G
0XM+PLEQBjNSS83N/chOjoH/8/b0zdvgrJTC9IEiYI+DpgLVsfCCRI6JZzLPcOXs50T3wnC0Saba
AxtflEgDrQnXLHkdwDvgSdMvGK9W5FmS6HxAWmFZSRaIupt1hrQtZQ9uu14dNU/f93mwjcOOnG32
aVCEbZ8VnnN7uNemcz7XTCYVmMwS20BatxF09rMLksUZ+2Okv7MbzL/je2NhURjtuNODPpJ11wfc
leKSxl84POpoc1mKLrCATM4nMCdYNskm4RE02qbI0quUcOhN4Lfv7N0310QhozBdf/rOAC04tzRK
xP290SpuTQ4tGG2BRO7t5bgG1IBXSaUfkRQDFufCG6C8VmJTVrI7USvzeaBlblb1NkTLqSh3Wlp/
EZr0q+ip+9rK9gEJPXX4dfs3XLgEiABgeP+pVy7uISJq08w9iomQxHkMhoSSK8fGNQsEhHObSInC
y1JCJwDxgJxDiIU5ueXDpIe/vcoKuFLBRrcXx5gV07g5lifFWKplmcq9W9WGnwEyozl1OVQmb1ir
ru0sCMpDEuXJ/TjI4Uuuh+ZO6bN/bk/mlXo2EmCzXAS8LRlG57nLpIKfRXDTwTjwqjdgU5oyoZwa
2YpUO138znYms4eCMmVa4Qb+4U+dm4McLhutrvSuhs4vct9DS+810tJ1+0Vd0/u6OClnW6DGoCOY
OMzSVY2KFgRSPvTuMIifZc3fVbpe2Rq1Fy7OMbK1PtuEevJDmtb6sV21DAMeMBbx2AUeuFeVooII
2bstHb/71qBLp+To2Z2HqlD3VPeZ4wnl9vZCXlx1jBZS/IwkoqfVBY8g6DSdSonZuyoSTJtsTB91
lLqDHCFAs4FbwvakH7T8TsXzPwuqIcfEuYMCNW50vqBqXbfoWVjoVnKqpfo+kH07EmRearRG0ff5
Oxu2/bE3I3JmejcX+jJ6SKyBt6Gh4K+wvFLyXGtguosIiHkE3k/9aMY1Uik+H5CS5FrWdjl7n2ei
aSFv0ZAKbd59r81mKB1xowH8RZTu3AxbAOSAXA/upBqbYdJOCK3f3faIK6cYJji/QIvP5NXFoyAY
BbL2VTe4cZG3T6NJbpQI23++beWa3yFuTLkOBXpgOAsrqeVVmibkg4tLUtU7aNVcIjoWbeu02mHo
Xm+bu4gembe35haHf9OO3Rh65eBKAaiE4ZcpfxotfTdFP27bmef/LMya7cgzQYyoUbogibViYQW+
lg0uyZqPmldwCI+vUaF+NmqJBmahY3XGYwqY2rlt9zLcmg2rqFFzLUCUXm6oPOmShBa/oxvSKlLy
BHIb5VbTanJPP0vrJSfa8pV/1DWC0DW3hwJA8AAP4BIAKQiW1tShBBZxepGIw7Xqd7Gm63IteEAa
/48IPz7PFb5wejGkItdPg+uLJ40TWAaLIiSn1tOd0KhtaXrSs4MiPgTyb6G/ez8JiqOYU5m/Ks8/
ZN7Ozat9XiVKKMpumaGEShrTD4PD7eW7sufOTMzT/OZxYzblnImdZNdMa7h9e0F+um3gyn19ZmAR
4lWqkrRawBikiGKIsgvaux7+cRS9tvJKaHB1LIqE/jXXGA+OxWqhVCcrEbUu19B/6N73NUDiyufl
RUpkiK3JHLOEz9uFHNlTspZQuOLSkEmJhufzj8B4EaqGnUphBp62a1VghsuxlV5KgC/HuJe0FWaF
NH9rcVwYtGYGqIdKB0pgC1tjXmeTlIsTWH7LlsJXVfkwCeEuyD+rwU9zmqtA5cEEq6WuJAWuHL9n
huVzh4u0WPEHrZ3cKvKfwRNvA+WL17uNXNMt7tAmK1jBa8cT9uAt4BhAwZcUvEJAAqpM6sktZP8f
PRb/KWgIQW2GZHrg22GU7SFF/5i88oPSAeG47fxXXGbuEkIOBAoR/WoWHtlahWamLeBLGZoMImev
/9Pnl6JgXRaHYyDzed7Bdl5uG/P3Xxgg5OcFBRSX59P5Yvl1WEdm345u6tMEdhCJuH1zTS5m/sjS
FWFK/J8RZbGvmk6MRKsvQah6GADB/DGLtRfy0D+HgAS+KL4K1hTZmTnsb4/u2n5DmIXMlM4aXShl
VBXpcMmLwNDXX3Vi7GZPefC2iSu3/6z98h8Ts4O8OV7VWteHrk4nNzQ26vdKQs/8UGsrPn7VyyC8
c3Ag60SUeW6kllJZqSeMKNNGG+kSvjJP1wfx3+8vtqw3CmKhoU7k9sWus/a+tOtRTl/LQ11fjf9a
URajaMyxzTqsKOVWVOzwq7I2jqsW/gSwc/uZi1xhro9wsoM/oF5w64kZfEvk+lGqtO3tRV+xs1S/
MoOgVqdyHF2Nd9yARJ9PZdbWgtr9Gzu82UANG5cCJl5WA1lrweFr+UMGBrh2gVzcNnHVtcz/mlhE
r5ZfGcgjYcIHu1PHua2ttSe76lyEjSbthywi2IXzCpTy8zrSQVoTPma9DApF39A2u5ervxgLBzHJ
QZlOgRxo5w4WQ4YeR0GlHEBCEDTZyuevrfrbzy/eFQmPVisFqQnQ3tjIvzowpupfnCazmBSzRHhD
Wv18BMi9KuEY5aIblJuwcPw7QBX62rv82pLPyW5Sc3Schvh6bsTohCnKayo/5gTqRmwKOzK1l9tu
dW3RyYhBuSTBSLphMVdm4nkgun3RNY1+a0XVIfJyO7SkrRntblu6NhpufqJ48lYWz6Pz0QAIJQEh
jBRpKrPbS3T12/iQClZEY69ZQdUEHq9Bv9iLnmMivaV1ISSa6uudsAVSc3sQ16aLtZA0qNRUE5cy
YnpKud+btMkdFbCQfukkhrFt84PerISF13yYpAwNO3lGmtROzmdLrjNNpTvN4FKktrv4ewZmJUtX
nhwrRpbHI5DaWmmL2UiOLnH5pVNJiqylK64a4dk007BoE7v0MGL1rCNUGViRykmF39iyyzW+2tVl
J8Aj8Urq9YJvJZOvi6DoDa4J7vVYT4W89/z29+3Fn/fCMjxiNf5jZOHBXml4baXz0E1jUo/la0YZ
vVBeWRkr/xtTVASRqaQidPEA6dUutSYDJHs0jHQXE6t7S5Ceunx6oJXoSwWs9/bQrs6fBVUMJR30
vpZHTZFUahWXKpQorbBNiYehsnIoX905/7Ww1P+NyQLWsPBH1zL2kbCZkMwB6rYWgElXvY3c3izN
Sqy9VBn06NtdNCoTl0FXIbJ46PXRTpL6i18lzb3XlmBDQLKROU7Nr0JLX/mUor6dDoO5b60W2ki3
iYy0XQncrry1yDsSF5IoQc56qTEg1ODj5SHmmO2+Jck3qXpCE5zUPOzAFF2J24t5ZQ7oosIbAQY4
sOIlK1kxMtOoDMrVHSwh7mC7UTlDgnfq6s/5VI7ZuSSOOMfcuXJxRAEwM7yJ91ymNI5lQU95fzSN
AXqTkYFH3mB5yVa+CqMGjUN3Bhxp99HwTtnveQSo82kz7oGMGQIZ5yPo6B0YCy3FmiKt/kml8EEr
2gBeVRM6DWU326Ltx77M0vdnR87MLs6R0S960DzB6FZa7wB/3K6SKP/oHC+PKm1mvbKbKR3+eYu/
ee0YVthaAYQeRub15KEBxGWjme54Aun34ijV97TKsB6B2MPpCMHhDJmQbqM0RquAXpN7X85LR2jV
6PXdrgkPfz6g8TvEXBfhhjYhLkorBs61/j742pYbMdj+hQWENtCMQc+c/Ov5moYBnLkQkR9XAuwa
mxWA4pe8XkPNXDvNaGmqQfiGLQj1/NxKaYJY7yxuzmSQNtkEZrW6qxuIHe9syfHHRd8aWviKb2ZZ
00UY8kYAImK+AYN1GtIBfR9L/XJ76q4cUjxgKNrr5KEA7C02dB/6E7cobM5MEB7knt5PlrBHGe+p
lKjmJX30RRTDb7dtXpvIeZ1gFXNUXRQz/LILPLOCc5l4p1xFnVW0UYSni/xtM9e44AST/7GzDHVE
a4zkaiSWjmmnmsN4qkG+WXR5FuPPRnKv5OS92PDRsUvEu6JZ03u+NrVvzS/eVulYeh5gPc5KaVOP
TjV9yeujpG1S2RaNlaju2l1OlMJkEnFBNV74ZhgPZai3Ms/3CimYQm1s3vPhyoReHRD1UToGACji
EjjfAGYUGrnls268iLu9IgjTB6X0PcdTGpJ6cWJsI7WPn+s0WBNxuWqZcJIA3OLP8lZQEuh8qsZU
VvWhkhunopozyZ9CSaUHsCsZKw+KK0Ef7y+DqjNFyvmxdz7Qatbtaj2wZZrwRMolHXdFdc+86u/W
QuE6pc8FFVFKYiQpF7tPbfQBXm8kurArnKn6Cd2iCT7f3gZXXAPWO26BsgN07WX/sVqUxngE8ezm
0ydv2mn93V98HzmC+QHG+36poF3kfip1Qym5NY1QRrs0VyKbq7//zffn0+TNtSZWk5+1SiK5shU5
sTTY5buRivMqoFfJMcjjixtqYYGsVJqMiuiKQWzLm+m9zXX+RE3I9SFUQiPCuZR1bqAw6z5NFUNy
zYcxUmwBhtXtNZg/sLj6cdX509z9cyPfcwON2CW1p3ayqyaxsWmt9M6LNGjB7b0yaIdKa2Kn6q0J
0mX89bblK2c5MlSg1+a6J7HhYmj0YBYzYYZhTlAeekf/LFjbLvv4N0bArxkWcmAXsiFK7EmRMQSi
m4gtPW7G8a71RM8JrOlFV9L9Xxh7E7YvvEHtLVkQQbC5ba1/REb/eaYs2kIanUbzL4QvzqLdhW8r
+gSsoFEmVy13en9sft0eyrVHAQ87fJp43UAo7Nwthqo3mtGjpBW9juLRVFxvrcPLtc1JwQxNKvDW
LM7ipLSMPqB/GPUkM/1ZZLaWrPWlujyKUXGhc/QsDMx/l6eLJHtJhJaQcdJCwO/+0be+hrCTlWDY
DO8WtQNkhDEUclWEdi7OgTyD/SeFo37KpWN4H3rvftqcf36+5N4cZGGPYMSU8fnsg5k71trtfKVc
PivCk2UDgUaxbXmMWcWoQ2RutBOElaBCF2E6tb5vt+WdpN0VsrjRm5/STAcW7iWoktLw6b3edm5/
MT5rHHMIYb12EqyXErpuFR7bVFo56S5dGiMgbua6HvilJUS3s/qsnGIGKYUfyxbCYWrHxtPtgfyB
ep0fp7N0Cmwj8FjcaUsoWD4BtogItk7k5std1aV6D65P0Z6DNoy+MMsQOvP0ozXWzee2kBVCniIM
bCGRPGdKCrjljVXfD7JRPQIVpfo4eVH4pRVac9+oQ3uvhoHvNlmb3k2Rn+41v4r3hTK3sh9BHMB9
lpsDl149brRsHI4DUcrB50lr1+Ah7mjImnzvytB/ovI0UMs3pS/olgtf/FFDKnEMCrcL0Mpsqymx
PT0Bfu9PsZ3RW5vOSKOx6eNWyvYccR2Eral4jGDvAc5VlZchsp6bvPkd9oJsC4GYwAGbwmbakQcL
7qpx9F9zlJfvq9Fs7+g6GoJ16kr99wCW7Fcij8Lm9kpcHi9IVSN5xXrj1ReSV7LQBYguB/KJNtql
ghroijetfV9ebMmq6Ota9+VTMz6n6hdV+37791+eXue/f3EAN50UZakqSKc+CUW3r5r6QSIVjjCM
2CnwagI5fEQqslxRwLu2Sear8o/2pHpxKRsZtCsx1dgk5SmBPgqr+90CmpyVb0ws31ZK7VVZUGDC
2rUxvKndeydu/jxKsxQMYWEswWh5jgMOra+fRLHfhcJhKn8VaWOr3tGHjnjb1qUTnNtanFtD2aiJ
X2Fr7My9j8yVLq88nK5YAFiCVB3pSaK0ZZVNyv1MKcnenaRuV2y1NeGxyxiMsJXLcTZBCnCpomn4
BVlWX6KnzPDc8kYptRkcdVDX0izXhoFeLSEmkp2zEuX5bqmj0C8FqTNPofitu8/Mr7fX4dowGAc0
ZELZy06kVEWEIvAt/SShj/s0mBNCHijKf5oSpX/UOjFZ0eaS5919fszTDIqYAgQsMHtgKufj8drW
76akygCXleVTX4x3kglVeluF8YSOkSmi35S9mmIRb/sprh+NBjWlKMsC22uQdRND3vO1WVvPOSe7
uTX1pNyNlZox+abhKIUcf6chhPw0ayA4uZC3n25P2OU2ny9CZMUAb8zFqcXv9xOp6YR0Sk+oB4iz
9H2t2NW7a1J0KOQu5MFPxhekxvkcBQTDKszO6GSIpTOBL6z1AVmJze2RXHrWbIVkCWHklSgvq4Jc
jlojOgndvWQFTj+t3STX5mpOK1PvhItwQe0JfH8cVDGLT0oq2pqBAoDY2v3w+/3jUDSkKYEEz6ny
xXk/5KNGzTNPTmPo5E/jmk715TMPpOebz8/T+CaCjKSmD3qNz3va6xRuheYDqhpPZbOPmr1UvvtY
VOluSyDMqUVmabnyFKGMURzwLjlLHgxY3gjXvXe20Pw1SAhT7VYo3C4eD0iTGpHZ5PWpkGmHts/z
w+3vz+fR+f7m+5QRLBCcIJuX+yNUxSC0lKg+SXIdPXSiGXwSiSiOsaZXH1Sv6+8UQTTsIejXiGSX
/jxbnlEOOv0NLjQaA7WQ66Qp61Pzs0vs6OX2uNa+vjiHxTFGpiOq6lMZhY7e3HV/kbCgRAJthroq
HUr5e+5oVpwgZsGRdxoQLhjtSFkL468NgSOLVSGdx0wtNoriS2omqSz9WD0K3gdRWV2BOXW2WHxa
U2kk12g4jBsvhiC1MuIL5hzaYWvrZ73meBW6TI6YpIZ18Kc2/MTzOHcg8qpOIfA4c6ymK6mcebSF
5WzQhO+5Z9FQUvQqh539gsdIdNj1OxG2jd7uBMrPT3Enm5sgD8xdaSUCqhBjsqEkEDmDIj/7faM9
mp4mHKIgA/CItv30Mlj6qNtSLvuHGjpNgbCcgfRkHk33vVz2L2nDHd7rYQ8ipxYMwakrcdxkVWG8
+0HKzNAYjeOQbjcXDFGxDOR2bMbSbac7I/pklit3x+Uin39/EV2XZtV6Rcv3OwioEvtgWNngV+Cl
WMA/uYzn0ucyO1AH/tAPSG8Db/6YgM7QBrTgECZIEDETHsogoc/j65ilm9sbUJ7d89y5yAtjFtYr
yYKLTLgXm6OSWBWQr06wczmzdYozpRdtg+FL5d1P/l7yvnb6Nw/enugfaDLpSNGz2b1MDSh9I3WS
2qAJ1O8hGe7Sfu7i9aB27u0feXnjnf3GJTy1NvOu0dumdulDVwib3Dg0725kMHOX/zsNS65nkChp
MSMs3Tb5kodAByO7FlcOu7VhLJzIIKAKKoVhaNmTnH9LlcbuspXXxuVFMY8D3V4uOpi4F5V66F1d
W0a1izhT/zimonCK2pD3poUuUTTlymbohJcRfasVB17sEHxnLrnxxJl34WX+XyjysevqSHFH+ShX
v/xsrcHZmoHFFZv0zBfkUcUVUYI66uPKxF39/NxAGiVu7tiLYrquFillYxikTfm7VbpTmycre23x
hP53iuZWN9RIyHMsEeRTmUqDVUiya1jeYTQ3BbWzPHsZqydBXCvHLM+T/28MgjDauRTRlxFJ3o1R
z/2gAFdvtsCeP5Fn3OkRmt6SepDa7hSp/lYFEeZIg/7p9n5d5u/+NT5figq4KZ7XiztxaOpYpyyv
sI9Qna0r9b4JaPEoBTY6TNupBjgpxYhLIR73Kg8aKqYIw4V+hDrafCWt/JrF/fnvrzHg6AFp5omx
bMAhB20bTEapuHp8rIrB9rQSEch/LKXZUBnbyFK8CYqHUPzntt3Fdv9jlmIYUcccGFKMOY88BEjP
UimNspua9/J05zfHunvftXRhYn6Hvomii04qJq0fZFfMX5qHJFw5d6/tibcjWLyYpjYrSsXqZZCo
XxXj68qjde3ri9hPKwupg88ou/JnbWjo0Kys7Lc1A4tHpaK21FcaDKTDQUeYV/DXsiHz/L65PP+d
f+A9hOUo4V4QDaU8tlQBaJSrRy1NfcNU3TejhL6UKAiUD5HI+guXmkuf4BxoE74MZsvUmKpskmU3
q7UNfWvYLiJc5e1tK9dGRRGXfizQ8SQK5OdelfqqEhZ0F3JDCaVb6aNpPqTZtzj+9L+ZWSyPN5bT
oIyY6STIyfJHxXgcWprR+2up0WvnrkQAraGKTXC4LOzljZwZQVjIbkTwMJbpPm+lQ2G2jp9PnASe
tr89sGt+J8GehEoLsgxa1Pn8xX6eSlaB3w0IatHGSuW4+58sLBlkaSUY7TjChdO656F50dYIZNdH
gOwEWUsLzvHi6DKhNJdaprBzsgblrfCxjqKViH0Jdfyzd2a2MZVWSM0gIs5nyWuGumnLWnLHUNc+
eYPlb408F18San0bFLrjzwCx9I1YqMWnThj9O7QwRyeSW2+TpqG0RYaseslK0XrwS6CItyf4msuQ
cp5f8hZc+eWTq5o6xUfxTHIDJd7TQQA5M7l9kL2KjFGR3jeIs/7FknJZckHxAGByFk4jpHI8lnqJ
02jHcte0fxGewYemVRehjXoBRjRTAPRCFXAHZgZCH/8E8dpZeG3KKJ/z+wHsXSJNeIk2amh4sgts
L8q/Sb7pFDVSluqxpZp+e3mu+edbW/K574ypURc6StPu3Gc5qw9JGq/M1/X46c1wFiFM1WfDmBmC
jA4vzSqFMc8fBCRgmDtN3lrdKO60JssOeTQWJBLTcisp6Ja+f5gaQENScKQuUNo8H6YQ0wPEN0LN
LaQtKu3FX5zzhENzByBA0xfyLFVfJEGUDZpb1h/E4CnP7+tZyP+dqJc/G30GM5MhYTuhSXE+iriA
9xNRcnQTxSHjWogrSzUfFMtLWENxaEbtUDFY0nG6so7isq81Ny3Ia79Mk42q9V8sBJsHtKRJOmzZ
h6lsiqir6wQT6rOMQPRKnHV1BBwzRBIzeGfZAwhEbSoPXopYU/BPSXZHR9ZamlbGcO1WnxOUiJDQ
GYd+K+fLoJY0MdB9Vhu9pOFj6SPNud3cnqarJmAOzn29IMZJ87+/CUcppAWEDp7m6t7WgKkWoqyS
Rj+6YqUWOZ+FFyv+xs7Co4yi8oNiMjQ3iF4CNKPr7VRs46h3wqGwpaLZmO3a8Xx1id6YXMyeLA9K
jnq35loU8VRbn3Z+t/ub2QN8RsHoCv6ICzccaEKJF4gFhOLS2GaBglp/9Cqoa2zmawcoF83/2VrW
PHVSBCONDDQ3FqVDQAK+zz7dHs21CeNuR2EHfpZGQuDcF2SJCCL/f6R9147kuLLtFwmQodyrlLZc
Krur2r0I7UaiJMo76uvPYt9z7mQyhSSqB3uwMUANFEkyGAy7lrVgw5YkINUHzYlygyoM5J9AUtYE
1BHg00EUklfSsXSz2xTMW0hkTKVz6kt3Qg581m3gziwDsD2n4Wcy1uVhiQGazTiwtemUIWv+PFkk
toKpIDEG35j9kvjgaAzMMSbAZVjaJqi4kcG9Ytap62xrO1eDE9aUd9scKP59EBsJOMGo4fzkOvoJ
FtBJ8ICDs2HHZ8f5Uot+g4T5AO4lvNqiQm5+qMdsDBKzFqBRVfziwyuswaSQJHut3xeuPvxOeZ2d
zYX+Mu02+ZSWBhDOR4DhVzUIxL2CF49wpICrs1TTDuwZY+DjwT3ocVb8uH94a+qBvnvM1KGIKcDq
rg8PSAtIJ9e5E2U9sF0fMEtw//tryuGJiRKkJwDSIn8/G41pLglsUYw0SNtpW3R+HTMQJtwXs7qM
CzHi7xf2qDAqq6c2dFBvwoEACFZxY1XLEH+/+D4QwfKkNPF9G48C0N/N80AUj5tQ4GsFN3Qd4B3C
QUYrlNyVZmhzPxUFI3g8E/foD5oFVtxhxxcWB0XvzY90noYNmj9Us8e3thwzm5ioslFMRmJPflUt
5mPGOTYAQwv8ZjfMoNhDaAwKEIfbHTRQKjXFhCBM3m3xpGuqZAQI6xmDT6GLUkO5vPqpItGgEiKp
gYMxIx3Q8gU8nJec/prNh0qVoV5xF68XIqkCMAVaBCq0ONf93nGfdCDhw1c0dikF8QSY4792mWLr
1pRbtI+h1Ro1/5sZO6A19OZSuwQt7Lu6+Rg7itzSrQKIiYZ/v29eK7cLsPwcE1IkSvkT/tFAj2Pu
fFUdWLUKydKk4DFAyz1WwZyw/ADAsPsW4PboxSLQc4msH8jfXGkRs46yr25jESDOQ5qzL99SVXF5
VYRo5EM7L3qH5VCRZUitN+ZMIr4kdlCYcwEwEL7RrfQvHDgEbxiMcEECcwNAotVIV9gJBPlxTT5Y
hU134xRn35ckSV6bdik39/du9WjQUWKLQXHRlnGtABXaI3rGW1i3+NV+tqav/+3zUj7fstHqjVsD
wFUjMMRIwl98Hl4BoieRzpe5WUGK4Fc2AdjqpB/BMQt2n7/5PkosOoacMRMmKS4gxmtXd/GE8YdK
S0BZ/Pu/fV+czsXb0oEDXdd6fN8O3OLZrxRzIatai+6n//v54u8Xn+/13pxa8QKPnz0e2Pq+eCdI
xp+wD4A5ME5waOFMSA4gXKUuXhZcvdo71sbeqvP9UNeKO7Gmo5dCJP8vi7md2ODhRFrjsQnz+d0v
hw5uT0xsoHdWzJtIn69LVyDlA3jY8k5m9dSZISfb95+zCI3BqIhBUci6Pgi9q8F2MHk28gxHeJjV
36wAOR80VsE0+XLjCDrmO3B31k6klxtO32j1AqiHv1gBijywsrZnouXtegVAh7e5QeAsGtk47kgP
uqRpalUdMGvPEcAdQXOONwnZ1Zv75jMLMzt2pCVLG6CT63ke072eDE+plyos36os2wT7KkJ9QBZJ
K7JmTjI0L0HW6LUhRm3YAzXiFpRfYw+MUCu1zve38PY2wssDTLMBNBk0kcjNVoU9e0bOkOhZwEEF
tgXAkW6RO7sv5PauXAuRLMpSMN0CX6gdZe2esTBRURmrvi+ZFA8w+hb4nuFt/zO2H/Pu4/2fLyON
waCI348eLmgyWgTlDKmNnkRsYIYHg477SiehoMiIMSkeNF3/xCZrj1dYD6x68UNjLH8Awn93/yfc
6gUkQ8s8dI4CKlDuI0NvjjZkk0Miva2PFio/IE1iu7ZkH+Omf7ddwFw6oEVRfxMoM0QynxPNrSJb
eivquyP1Diq/a03jMMcFkwMtx+sopZuNlKSEpRWJZmsKvdLbZEBj8hdV0f42U4NV/CtG7tygTM87
b6nhRGpF7+4bO2aRNRnlJyBymVFCTXDf8aKnx6Wq+T9uOadv949sTSnRigmEehhx3FTpKndMw8gN
0zAvhBR+OYMLkG/+mwTJxQRXWYpigWtF6Sunh8I8/rfPS3Yv7v9vARmgy+Y6LMp3IhP/uVeXWyTZ
BTB+ZK6+OBbKVSkYunZGh2zHgXx3QWPzF2uBn4wOZRt6Lc+I1rzK0xJ8fZHt//COqfHt/udXSkrQ
NqQ3UZB1Uey76eEAr6yD1jWkFczXof/UIPlE9iPyT04CqkbQ4GDgI6BgAMyQJxyN3QAmk5fs/cU5
/AqEsoAJx3t+0zHJOHqwW6ASR8vPkiDe+HB/lWsajTw0kriAwHfBvHD93CZ+Q1k8ANl/xkR99tl4
5wjpH3VA3Q9ooRgaRj1KujH5BM7NDv5ENKHkFnSVQp9XEhro7EeTrA1OE5QWJbtWNbYF0KEljihS
b4X1A5RB33xbDwqCmc5RVfpdMXMAwtYxZi227GbqRmtLG7wBjR8lTbyp4z3w6HdT/E70ebFl2CqU
loWLBW9X2jKd10TzFtuLrGBsUFGe3l8IMhBf/vEQke3E43N95k1qWPVQaezMmk8/efN6X6NWNkmk
X0TbvQDBlev9PU1iKy95eUbKwhw3pfXNHxUiVpT2SoT03FSMZYk9QYS90/ACtIpciFAaKUuGySoB
wADNRcAqHYDXl6xGQZ+dQdV3TGM3JAYg7M4ouYT6onACVLIke1/MNKaVPrKzlm6pieWE2nc3fe6t
v/B3rhYlWX5jmjBu1ffsPFQ/caWCjoIrrXnGzOiD47FDUlhpMILUd866oBv96v3uIgYvcWlEFlig
Ul3rHJuBcceSjp1d+wQaQFXmb82du/q+FFvNJGNV3bfsrIM9IX4zPdAOPtvVgfkg/02PNdna9Jkk
irh3RRGR7wNClGifgVcgKSLiVW92bMbO6fRQb91G8flV5cB4H0DaRbZWRnfwDWoNJgblzpn2PDoL
itOvaL886E4N3ixFgm5tKQ7yMoCJQ00SE/nXB9RWRlMnRQKjMIf6gFGQVAVxv2IY8IoiBQj3E+Vh
GbW1bTH/T2cPFymdA6N/bpFF08jXd1sfDGcgiBflAIJJ2OtlFHo7TiO1inM6gm04zOlmUT1pa+u4
FCF28iLZUVO75Rmzi/MwoqN9evO6xxY1ovvrWAkOrtYhfsSFkLzRS9YwrCMuNrYXgGvW7nZwru9L
WVOwy6WIX3EhpfHYnMcgvz5PSMdX+a9u9lFT+kmzveMpDmb1hl7KkiyAzgGlpFHIAozzIbH0rWYY
YH4FVexY/05BY9l7w3egCG7AkhdpRaKarFCtVbIQoC9PfTAmFWcOtPQcGby2f6rbfdIciArdcfXw
wPQDth1h8ORwqKBNkZoTDm8mXeBZLy162o2d7SjejrUr6/4rRvbdGCpSBko4UMTUBFpPA9I9RVvV
qqpflG0kLaSmlrK0MbFn87feytFh+8NUgVSuKQaqNmju1VG4QUZaem6BJV8Cbq/GMlAJtYcvVfzQ
J48lipSD88Nxv/b6QcNQoWpoU9hm6ZW/Eiu9vFmhZW6cQGyHxsoFG4hS6ByaHEQj297cxaCzvX/Z
VrRCjI2hWQIBJAyUZJpy288N5BTys1lsoILxtM+W0DG296WseMRXUiTr1Hs17WIwtJ1RMTD50SXH
bvre+vWGZphRXH7cl7aiIJAm0lpiPPEGEGh0nbapMi0HveQ/hv5mVC+Tin5GJUI6pxJEv2BRhoiq
3Q3g3WZbff55fxWrqnCxCulk0AXYscJFSQ8e7cEov5Hsk68BznL8ZZefi+yhjBUPu2pN0iHN3Buz
usqKs16527r+3nXHUp8U+rYqBGPP6M8TxSQ5fsVA8shjb8bltUE1ugeMfFCqAKFUMqSFsKLr8n5Y
UNcFlXAd9NWmVIHVr4lAJATn1QToxI3bUBo59dCEkZ/n9ENRggj14/T+XhmkgAXrIJJwcBzklv5+
4mZjsCE/+1o40KPZHKrxFM+qrp8Vey0AUxFrIwt3i5OsgfMYPS5jfrZH8EAfmP7hvhqv7tTF96XX
PAesv50P4vvz5zH9qlW/vf7dvWXYqQsR0iNOTTbZU8ZzBEObbHhhwO20Dv9tFdI77XR9X1Rsys9L
B8JcIwC/dA8MkXcLQXEB1AdA6kS9Xq5GWg43GLpJmnPpdTuD65vae2yAefd+KSj0YIZKx6T4zcvG
nMFJYrtrzkb/0BgH0hx5qrAkK48K3Iw/yX4L3YRyIWPU4tow6q6F6o4bixzyvsCY/q+U7+8vZVWO
j9otBoBEG5Z08Kk2NTNwgFqwPrZBz/0AxLaAHeJBp325L2lFizFSjx4R1wRTLUgqrn1SVHJZFg96
e25KQW39nWKgpy9NxdGstVhciZFsfjOXppf2ExZk1Js0y9AmWQWzNoaJtc35cGAp6JAbK+DN5/+2
Pslk8labFq4t7blY8nByXhgxMRx7/AshBPVqDH+K4FG8eBeOvdvYiVMtOK52nB9GOu2X+S1u310N
FNBqqAYipAfIlSyE9H3tEadvz9UnXUdQf47RpXl/HSsm00Mi5g/KnQ73QlK7P/Pxswv1nnJ+9O1i
w613DuOKdNuVCMnewFuyBupDBPgqfpJk/mWi9+7+KlZUGnVGH9VxPGFoZ5d0baHmwLw6bc48Kw5t
x15M3uyIp8pG/Ml2Si7tlRxJtYrCRLchHPZzUeT8ASMsv9rRdTdWxayn3KXGEe0xZoguNnfL7SkO
8tj1nnvi/rZG3QZTsG4f6nTCMG4CSoVMK5PAa0i2nRz3t1ZnQ2D53N60ej0+koUVx5Ykv7MBOaOF
aK9O05Cws7Iy7GbvEx1H2FSXfFz0zNprDQbLa1+LX5dKN5+9JC0+gaUeM/qdj4Fym2N0jps0tIam
DF2ggwZGq4OP0hj8sPSX6gCwo3bXpOUUdsC7PHDWLLtytOcQjkFyMJ3a2iCHXQWjT9PXKsu748JM
PUwng3zySdFvNda4r+hD7NBOpQ+fwZI+hLHjDNskbX381ddPqVY3j54B5tXOM5LPvp44G0L4lAcE
A5wY2xD/mmSk2FZ0m1YPntfnD5jUs4M29YdTW5HyAfAAQ8D6ogbRZYYcymxqe5o7eohpXbrhpQnS
saLxN8ZAVHx7KwYaNxAj/eK2IO8qRVFG089V3aTV2a2+jvmpW4AHiahJ5SqrxEjWea6pU+csqcTr
zFiQ5s8pxmiUNOLiRsiajMACvhI6FXFhpHvPAUuiQUuqMyOLe4hJPoUNCuVhCa76wLZmbb/YVNuY
TYnmXEB+BZ45g12UOsYDSHWBPdwzerD6gT6xRl/CIdWXx9nBnPcyNtaHnlmAIagtElKuo9/RGtqN
mfRFWHnd/Db3tr8v6bQEZgNIzbmpv9c9/T0OZbafZn/YaroHuobGS8LWt4HabC96WHMUG1GEABwI
M8vQQMgUGOZ0JnHPg7JsAVHGxvT9iWo0lMCFQaLLQJ5QHNaFla8G7nmYyy3PbPqWDUdiNNuheSJp
tcN0Tnjfhq1M4ULEhTDpSDzgf5t+a5Vnwr912mNs12Av/1QCh5z1b5V/0u1q15F/Rt3d0epLluzu
y19TvEvxkpmezYoUegzxE1qYLBC6PhT5ZpkUWdBVKQLjENxjNrK30i2aiipuiskrzwvm283QqPf5
ENju9v5a1t4DF/w4qCABgvJm0NOJMTs6D5jb79jWRKG82VWd4m1eeThRn/5XhLRdy1J5ZPCc8py6
b/n41XcV31/bKE9wSAEgQ6DgSA5GCgZ11JG66mzTE5n3IBKY922mwMERKiVbAdT10AyEXhJEsdJp
+GmRAPoUi6i907g8xiYI+qpPRfI6j0yh3mI/ZFEIANEUgmfxFleNDKZVktyH+RQp0CoBWsZrMj10
/GfVH5itqC3/+eU34hzQr6ENzEQQIl2mZgGSFgZjy3MR92PgTLWJdHVptwf8tjooZswXpPaQhwtA
tXaz5XUb8KJMezbNDjDcteLga54RpBm48byJpQ+ONRS73PaKEK29RailNdJXk+vUH5qm52+GsyTb
LPPdl85uyg9617zaWZNvSdf/sHkxvLKCuq+l42QbuMXzcTbQpE3trmyCpvKqzZD408+WZn1Y6k28
504MVsZ+rIK2XspXcC93qlh57egvXSZxhS5MmwP8l8Uv4co02e8Svx1UmrrRhEB5TH1VMLh29gRg
73+G+m/pZRJQkepNFtdnEy15Dj832mcL7RGFZR0z/8nIFFdn7WoCOUrQKQL3+Obsa58sFKXy6py1
CKIN+pL17yRLEj4tKsfob/ORcUf0Ke0eWwrHSdy8Pk/NMmLCKNN2fZmpWORWFwJQELDkwRIQ2TnP
WlpRzLhU5/aYJU/YqvtWUvV5yYRxgNjUM9Xwefv7k68i7F4zYChIwgRjYETkY64VLKWGNuhDV5+T
rrcxk1AxEPGUbVDF2hOy95v7a1lTZ0cHRiAah4Qpkw6EwHum2pRCWgWKTvOQt0nQ6wiYAO/fq2qt
68IA0YqOCNe5STQTWlpd0Rb1uWyORfFmI6+R+Jg6bdqg85gitlkLpBHZ/CtNHOPFTdW8OfE0B9Km
hoZpvASJtum9r15zTpyPDfua6F0wsu/393PtyqLmKlIr4vBkIHojnbqhn2CuSRkN2XhsBxbERAv7
+UDnPXNU3s/ai33hXcvPHY9NdzF4jBcbhlTjT3OM/iYVootCiNzQ1CdtP2gzhKSd/kiS7DhpxnMT
L6o5N0n1BVi0mNpGyw/AH9DEJoWjZcabZOx9crKtkW96q7FeTNCQ7IEDVz6lM2iBFDoi3eT/JxAs
REBwARrVTXf74lNtaYD1f8KWObq5Ibm2va8PaxJEJ6/AJEY8L4//5xgiTZIFrLA1umkN3n9YtFLh
Ich1qj+rANE4fB54PAAokkKfcXF6NGba1imtbTCA6GT+WbHS3k8ZgkkD+NKPdj7RQ4qC2dec5OnG
jqd4A7avRvFLpPstfggScRiDtBDmIb9/43sRt6gT2zjxCiBsadD6w6ZKtp2/Ifr791Xk/GCwRObv
FkcMPMndguHck+UcC+dsqGoUhnSRxSfBwwwfDzN56AuQsSEy1ldpXbbGqdVz9qBnwHu3h3E8x05v
bEensHiA4gwFpMdc6YdunJyHjHtgLKkSE4Dd3H6yF7/ftZlhgcCHt9vKTpPXxHEpxph6rupuvL06
eJlFTQVwJoLVQRzNhbFzvbIiFAmQKEMDP3OrQ+98aWI0ts3Fp/dqtGiXE53JaC3B2IkkyeqQtWYk
HqK+BQIM2xKqInySzA22HhLEmLiP6Z/b+lDqW9Ai1xuiRPPCxnwutBe9rRQP3+3FFH15KIJjYh+T
U7KjO1kdXIcuH6M5+14E1fjl3bt09XnJR8jm0s3cgo4RQqqw21eYk32/AHTKYdbBAsToDa5IO48A
LKn8PgJRTYZKwX/8vNC3S33KuEWbGp9PUh7op9FW9ZGs7f/l75fUqKgd6tYIMiK6eAH/umTvfBnF
BUaPnwAagI3FeI5kjOKOd1YbW9aJ2LulfuDLjtPde89AiMBtA6YvAHdkP3OhMFBF51gnoLFX6Yar
/P8VPiR0joIk04T9EchL0hoQ8fO2NtzxlMZxt2utuHmzij4tAh9jyx+sPDVflxqz2TyudiObjX1a
j/1L5jAGkEM/Ho/317v20gjKCBhdYH3fuu9672pT12gTUNXyYVMPerEtPQyPBG01e0CbB+olUjHp
xkPi8SMKKVow9Z0dJDGAmBVP962RQPB98VMkBbXzhJmNns+npT1q/i6xnixV5vJWRcVLBrfYApDy
bSohg6PPpxYiePliAeNBG3/c30/xGy+CbaGilwJkvyoHl4ABhOP5ZH/0Y/D/Hdwl9KfDfSGKVcj5
V9MeNIy4QojmB1kbKCcE1w7iYpfk2VOH44jNvJxPnv6NUUDV7Mvqw/0lCDWX90mcA+pu4ibIc/Rp
3C++Men9qS34RIK8ZmwKwBNf/mocP/npdBSTibW/hLNbmUsAl1HVo3W7SAedQPBL4Wu7yL9JF9Fa
pjSlvTWc5skcQj9JTkbrvsQgynu3Wl8J+hPUXNhdviyLncfmcNKMDep/vNjNjsK033ppcGXFzDtQ
20XDuGR5bcJmMnl5fwJO8JiDrzYET3lPzkr4gxVzcS1JegTraemrxaL9yTc/GcvWTh+RxTbLnZ3u
vbzbNM6e9g8FsvX31eVW46/FSoelcWdgnQ2xmG5bjix17AfOhkFhDFekICf3p3QGGCi8M9cvpG6k
lIwGGE1i8PEu2WeWbO4v49Y6IJC8ECBZOJa089IW3XDiuYahzxolYDqW7E1j+bTLY0vVbHJ7yxCn
YKYDTf5AKrhJanqeZuQ5mmZO8Vv8ZrDQ4/s8JGVolft2UvTvrWyeQEpCKz6w0ZBDlTaPzi0iLzc3
T1X/lDX71H//3qHUZCEWwWPloQXs+nDqKWeVS2rzNHVPWbbz3dDodlxhvleMAjLyAGQS+axb5m+t
MpKlxDt54vqhyR6ZuXHfCZmEFwJQrf+KkF+ILtGrznZi45QjzQhUFzMwiOK2KFYhvw+8Y33pM4iw
5sf825gd21xxGCsSMJNmCkxC/B8Si9eH4RWlVllNuZxyvSObssiPpdkWgWO3b/dvzKog9JyAVAmM
tAhCrwXlZqH5Wc6Xk4fBReBHPo4JA/8Dd1TOx4oJFeNdgOIxgYmJG3MtaLABAx63HVZE5623vHXg
NjNp+UxSlOX87f1VCSt5/fohxLWROsWINhxa2ZFN47SbKsuvgL6ZBYn1jx2f5/6LMxxpFaMo7b1b
H67EyR1I40CXijUQNyzfnOJYVWMACr/7S7o9qGsZUo5z4eVc2KZWgcP0uSgPZPqYWp/vi7i1MNci
zOsjmmcb+O1pXEWafZww+9/NP/6bAEkHMgeVbUD91hEfs33X72K9VLwwtw8ALBiyYRgX+INgJanz
Yo5ORhhgut150gNup4cksaYgqV00ARfvfzWvpUmPNenjuRvbhkbUmbaul72ktpKlYEWVkRVFtk1E
ZLezzeMwUppQN40421ReNHZnOwsx09F0Z5682xi4KJchKYb2M3QayQH+UHbd0KQujZAiDlznoQXa
mKsybStahrZMdE7jpUZXgJzuJWM6dKQdadRbx492fLivYivX5Orrkg7rRpd3mYGvg+nlDC7DF6PS
XsCjqGpmWjsW0yc6+FzWBlZLgFhU82TQyEj3c/aYFMcM3Qy5BtawTavqzFUJk+5+2owW2l10RArk
K6jn9EULzAKDD4D4JfbvuFMRoK9v4r+Lkzaxrvyp0hwsLh8dAGEnAYjjQ6pqcVpXBHjVoj8QU7HS
XWWYJk0ADkKjwmnztzpr2gdXGwyFTq9JQaM+kOdRLUVYKtZ6ER3QGhwZxI5pZIM3agZkw5f7Cqf6
vuRyLlbcs5LSLEKT0tlkX/vC/HRfwtppXK5A2ie9smbAAmIFCTvq2aHW97RS+JbiE9J7aaHzBNWs
1fFod6TNzEYceNsDCekxzvNAtDI6tA5I1wX317O+Y/8KE3+/OBHP1hDBU2iz7kwbXnkh/3lfwNp1
uVyNdORg8nQnAAhQJBI/zvZGgMf7fhmwOtsgAgmo9r4iMDxOlGBAqgksITToI0C8XpAZc6NE/JlG
8QP/Wqgszdp2XX5dUjBT7yuaF2MaWRoJXupG5cyunf3l9yX16hfGJ8PHr6cDfKVhC/6JXP8+JicV
LtKaHl8KEsd2ce4LKdE4KQSdJu2nt9MKRR1RtVFSDIseR5dmBN8vLcyLh872vlat/Xyk8AB9CFrw
WwfWrUqbAyUljZYObZhg/y47N1isbH9fzNpxIIhFngFNDHBlJGWaeAJCnzFNo8zb+/6DoX+wjGmv
mRameX/dF7VyT1ClQVs2NNdC0V/asCqbpzS2eBKVtR2k8bQDbtyDPndvBnAx0al2ZHmrwg9f2UUC
XGGUz1EjvMVEM2I0nTS+nwCsZ6P98Drwgh7ur2pFDQBLjgWJLn04GdJjmTOv1yiyAJFhJ2/MOhpg
VH+3BNA2YhwQbhKynLp0Iy1LmzD8WCVRTB+SB39WGOPbLYJfBOBSzGABaNOQQzJzpqjBE22IasMB
M8HchJ43viYmU5gt8TOvjT7kgJ0AMyAoS/lyREYYGF9Ntx2jKsdcI5vLcYPkcRPEc+XuW3OcFPLk
7gLYSSEQ2XlXsNMhELw2AGitHPV2TsaIgmktxkxgamy9/id1n/r61CYzuN6WsDd27z0tBICAywFU
JmpvqClfSy0GPKDEnsaodJdDW5WnNGXb+yJWsnZChiNg8UHFBgf0WoZncheIxvMYFSWAXLWAdhX6
DQ9VVQVF2YdDWQU08dDT6gaEqTAm/mQf5YNEsGsDLd8Fxrrc6Oh7pG8Icq2R1zvPM003eettDKfc
0TF7cNKhCvy2ChrL2gI5bg6SFmlLh2lbktPArevfNSX4z/VN04wKC7OmygBAtMFJiMLwDVKA1nEG
ZMIGJTEAJIXMzuzHNPXQPxu3fnj/DNa0WTBVCawHBPxywjvzrKIDZ3QXZdamAsX9sOwKYzPyL/fF
3FoXzNS7cCZBEwlqZlmbUm8oqJaZHVAp52NVGB8MrVD0Sq1tGtCXBO0UwJFNOZuQumOrOynrEYZv
DTcLxi4HL6FCZdfWcSlEuhVe6rbIYRV95BdPo/mswgcQCi+rJDpS4E4iUwlELMmp0PTeQCuAOUSx
GHhPf89FGiz0e0WA9KSfjQKYdqouw9UVXYiU3AsGlnle68YQWbXxGbHAK7OGvzAll6uSrnmfs7ii
BValL8+G/VCq6q+KJTgSgE8dDyR2MMEaJeVvZv2sVShlq99H1hW3EQS3t7ORuKQd0VHAH70pzNBz
Xb6fMRnlY5w30rvwhzFNfG0Ii0K3G4e7A5Dkzn4YV4om+VuPxUNaAvV7Ew+kfcNyY3StS9LGGpDX
oweGIdi+HRCBj0+siN9SK/ueGyqqoNVXC64K0Pdg2G/J2GlCnLRjPmTme3/+UqQvQOoL8oSA1SfZ
0v5r3rQH0ircwLWjAuAOnE3kWvA/aSMnx00NPdOHyC5O6feZn99vxi4/L8Rf+OLAdzeywV9wPwF7
0X8H7+/976/ZMPhGAPtHTOTDwbj+fo82Fc9acBnN9hMdQAVug96BKxr8V4/mUorkUABHfDC4gU2K
PV58LzRCjixO7NemabWXajFKDALOcUCX9CumwtKTaXGm+A1r5wTqClRYgSsmoFCuF0pKp176xRmi
nIxBsbM1VVfV+k7+fwEyMIQ3upWbFGSIKmeTmRvT2/+Vrl2sQWY41NyE6vOMW0V6ujU7bVP/vq8N
ik3ypXNCso+meYM19O4P+0ds/c3nTYxHwusH1YcjXIMLZW4z2muLPcNsHgwTL7+yL3bNtxDeiwVU
NfRayoC1rp2jw9jnuIzp14QnW+ble8c8Wq1qlAA/VH41MZAreIJFR6DsRjoTRjSaAdZTj1/og17/
hfW8+LwlPS+Wufyv9cTME6h3in1n+icnN7d6zV8S2zylmNH7i5MHeA+wOdEFAKzo66PxC4xLGSWM
p3+gHYNTpnr1b8Nl5MUtTH0CTBJNXXJ6T1+quC0cv45yVw+nEX34x6FpjvoQB4sSD3HlLqJZVJTK
EC9hOZJX09XLpI1x10R+RbZTPe51c34qa1VGZs2uIQsPgi3EZoKqUzIqJsYrbaenXeSip7whB1K/
+GW/TQszyEjk9ru8jpb0/Z4t+Fng3gDoxhX9xNdHlRZNWxo2hBJwv7ePRv3rviqsXCKAX2FOH5P6
iAhs6cmZRjw55mDWUVZ0IW2+dZaDGe3dSP+jHGkdYEL2psSw6oiQne4EzHmi/t6gimB2TRWQxgAJ
GIjQ4B1ID1xtAa+0aaY6aoewr4/Fso1Vgx8rzg4yDGg6AXwykLzkHmUNgFhtF0O1Cwc43CDbq075
uJnbT2l1pCp22BUTfSVM8jfiTC/0xYMwwoMaWFumwhCs3dPLxUinTzjNEzrg+0Z99tlXDtio7lcH
WFFiK8KnNT1D9wJaexEICjfxWo/9Fj0Msa93kZV+d2kXlqiXZfbGan/e1+e1HcObj5yGaFO/0Wez
nmdvmrsuAhBrEAx5otixle+jMAIFA3suin+GtGM508lS+RmPxi+m8UhVaJurn0fWD1R2wBQgcjIm
h+KBGKfiUfGUOt9c8vnduwNjLFLiaLAGz7pkKmkPv7bO/BlIvp8bMB3y5W8E4JlEWzX6JJCPuz7m
WVD+GIs5RyPBjJy2nTulGV4JYv8gioghHzHYJ5lhzyicmXUOEmSDb2Dyqv3YxN1nK21e5tENXToG
3dA+xVwLUHB81EvvF0diy5sRGVQLeAX80CycB8raXzVxoiob3+/EX/4+Ij2uaaIbgBi2xoggl6aD
NFfVErSmI6g6i4cVNg45u+s9Jr3rzHPNx8jV3CBHz2qfK05RqIHk8aC6/cd/RlvTTTola4AOM7Ta
GDnLYoTcbj4Cq/OAOcfAxVjqhnfz5r5erlgHCBRToT4y0PAXr5fUmWZZ+ADRiOJ2cDbdsPyYvAbz
kW1+nLvpn/vC1vbvT24VBH1ivlZSoMSs03xwkMl1g5Y/vZepQeRTxXQrBnbB+QGYfSH+wu+1MLad
kQ5N/+A4K7PdpG2IKuOxtl0mes6RXEQr5w2Cv2XVvceMYow4N05uCsRRcKnNS/FhrlRJ1FVRyA6j
NVw3kTSSLnTWaV7nLAzjGCT7gqHaTZ8Vr97sHfpBBUu0ei54t8VMJcbqZNOaIC0Zc30Zo64uAmB2
qch41xw4cCeiDR2FCES/chrEJzAAMcgto7wiRqAP0/OsN8+GlRyaFITPmH/ZjUb+YgNPgxfsL8wC
pjiBvgcoN2SjpURYXhUThlWHOSLm2bE/qKYoVjwfDAkhqYuQFzLksRkwNuotm/gUdRomLNPvOjnF
KgrYtQOC4+vC7kDJ0apxrdlj25VAyoZZSHpn80NDOvv+xVzTtcvvSwEpqLEx3anj+2abHZeeRWWf
f5/y8dVHrfi+qNWloBsecB6YSUAH8fVSqnookmXJpsjWvo/5wVRx/6weBxLRomIkGCIlG0NjY9a9
zscNHZ7M9tGip6H7C4USue7/FSG/M4CZb32eQ0Tpg7I4ZYGncHXWjgNdp8DcFf3V0Clpj7gm2Mwc
Dj6hncdeuPkyDYd3koH+sZaCtQMWRnhUN5c+d4Z57gceDebZbM4d3beq5qO1s4aVB/ActstF7fF6
HUbLmwqT9oA8pW9An5s/3leltTITwifYY1EbwBiW5NrOGCQbl6LRI3DWsy8TWlA3BXGTfUIbK9D7
pdwi780f+iV3NhN40zasbJtzO/uG4v6sLFTAlCBUBD8NWrgk766sLQ6kB3OJDI4cm98HrN3eX6s4
cskxuJIgGbF56CbPmSGhaXddGybax9h4yuHiAKIkf5p0xYJWZhfRaXuxIkkFUw39cHFmL9GYdGHP
P+vM2rn2i5fHQE/exWkaVvxD0vPdUCZhY/0Pad/VIzeudfuLCCiHV6lSx6pu2+PwQjiSVKJy4K+/
S744M1UsoYTuDzM+OIAH2kVyc3PHtbaCNzHzaGS4e9aP+yI7SePtHQeg04au4rzRIXUFnGM4CMiH
kQ8zl/EYREnx0I4r6csF64H2NYw2eMg1w5fWNGoCd+kwpXBx61LsC2iRGrbyHfk51CbxGjoOKvLo
/bu8FpMQYCoWbDxVbswBoLNiPRaU8eLz2mPBWiebVEiGk8k2EpSYK6qx9PmZf8lCazwaP/QMb9b7
nTFYKZ7TttyY+LNiXZeOAGlFMOO68+SmHq/6XCq0xbjjqejjlgFaKFZvn9lGfho5BN9C+/U833d5
AD0faeoPCsGYa0ZbAKe8/Y0D3DgsHjrVEUoamuvWB8zpeq8dT9YYdyRK+IqWLmRCMOKD7DrgdTAQ
rpMcwAH2kjHDCVP2pOw2Ku06tsVTIB8SjJCk40rxYuE5uhCnbReyY2psKB0wZxn/ML43fVR679kx
CyCl4IZAc68eWWV93QNqCiLabKfy/Rq3zYL1xDwPbhtGU4BLo89etX2BMb+iwoGPJnlAmsQ/pDxo
flsg3AEDQkA4eMtz9sCU9LYqrfhKC8v1nUFSAd4bpNvwgPXIJA2JTcc5Mh3Eb8OMRvftTXGXArQj
yru2dSmxEPq+TNYDH+9uvz6Lvz9AWhm5SkS/ekWkME28taCNPvlA1lPOZ8td0ejrS4/ffyZA8wq7
PgdmX4Aw1Kl3Y7+tk+No7d+zBjDBzFO9yMVob/QgeBW0ddCf0uqZkaO7YhaXVoCkJLxC0Oqgi0gz
6sRx2yHvQZeaO+Jx7DHIC+dEIEswruTzFgSZf1UZ/OQ+zIxm3usa7Xhu3XSn3JDgDhd7A3/GaS38
XDhya+6gmZM9MDX+bBTOgukQSPKFw8321B49zKNYxloovSZAO482sYzCyWwIGPzNENCI2ytK9deF
vXSaZlRXpPOAouKioUsT0bOW110IEYnkQIV8Kd2PWfPHHb7k08Fwuoi1VTS1aVw2WdRN9Wai9TZ7
e5MBPBbU5tHWDd/wqq0M4XZBpgAoX6QaoiCoYs9dqWMtaAT8dxCden/tm+60WH7XjF3X+kertCO7
q7eFtF7d7I0spwgYECYgJQXtw8N2NbFkDF3olFnlH3PXjc28irOxffMzABFILKKOgDYpZIgulQ4Q
gw2nYRIcc6+MgOwZZ8ZKnWJB6zDYhRgaYjAJpXM22SIcDGKKcJ5cnZvg+7db+ovva4bMJ5K6YZ+E
R2eKW2Dhf36zEbv4vOZZCMPvh6nF5wew2eRFLEDT9Q4JQPZENye61GDtL4+gYu1QZsAdOdZgPsxz
dCutTb4tHsGZhFmdzyxLXU8SNMCQwAFF+A+CitsLuHaO8MaG83gQfEjks7QtqqyyKQLK8fk6eZoc
kkaVCIFDR7yfIugOdUjuTOc9azoXqu0aOioxZVmn4XGskjgjRgw8zdvLWrrk5xK0XWtTq55CFxJU
tmNJLMB1+Ha3FRnneagKwKR/gYkvD2bkAJdtULA8TjbwXQ20Sf5zew1LJ49C6ox8aoKbK9DfFFvC
O+qofxxiOX5s2Yfbn7/2U3HsZ5/XzH3pDsoFZpt/LIC0kIwH7gIn5y5dm25cWAVGgTDgPGMJAB5M
u+KC2XY2ODk9GhITm89u8f32Mta+rymwVAW69pDLOCo7Bnym/fb4EBEN+inR/QucnateJKdQeIlU
TY/++JpEefLm+O3y89r2JAygMkWPzwOPouuiQG3st3ujFwvQNijrXVDgdZCATvBum729QRoLgNuA
XAO0CdMxl9egR4UtKfyW4p0zojsnNVYs7IKaongEL3EeMAIwi/bIBYIYtBhrAvsHTL6CuZtcFqem
tSPkwlecxUVZqJjOrykqL3qwbnoiA8rVAHc3/NF0X137Q299JWvF/yWNxaP9Pyl6QsNKiD80OaQo
gAd7fYji2zuOHO8RLh1sOwKF+RecvRkjusTBFzbQ48bLuzho2/jtd+78+5p1nUruGjzoKfAeeMQe
bPWOBwKgmAigTLRMQr3mCPVsARieIGmPnvBjQb4H/LvY3P79C6/D+ecDLfpwGqehQwrTbY4PmfuD
uT8ssuJNLx0ycriYwEH3JwrA2hY1WVs2dl/SYwYMZlMZT0yaH2+vYjbQmr+OOg0m1NEvi63ytFO2
Mr+yCh6GxyrFDITyWZyDQ8iV4d632C6skQu6LXDpeuAZQk4RMT/+aKcyup3LesCiH00CgHdgoAd2
CrCKU8VX3M7Flf0nSM+Eq3zMun6EICJegZzNZbOx2zIiQ3gkdM3AL68K5I4zfgHmZbRVWR6Rk2NC
me126237Q6YeJv/X7Z1b0gb40CingXsZgYGmcBVlHeCx4MSpLEHGJioVW3F4FrYMvLdwR+Y06XVz
dkftxCCZ9I528CmpDhXwqDj/AlTgyJUrohYWA1E28BhwM8FGOG/o2eWUXRqwuui9Y/cUWB/c7uvt
vVo4D9SKsFVowvEA/aPfnCogLKkTH5iU5kbkP/MCCPvDKezX2Pv+qpF2gbzZvMxAlH8nby4XYvmt
nQXl4B3HXgKaXSUPoBG+7zxvw9PxxzgMxh329ZPlDpvBK7ZvXyZG2JDDA3g2kI60d40VGXgOWu4f
+7G4586BP4dyx/Lw7XZoZi9F6nYePrzKD6Mj1Kk7CTGduWfbrlvRhYWi0l921H+/rylDbpkW9ShO
y0yKyACWLZg53OZuME7GdC8Bmk/QuOlYdyE53N6/BRt+sbD5QpxpoWo8mdAaCyNHL/wHjTPDP7cF
LNyoCwGaY4OcGDhgbAgYuyk2UjTqIUHFSxGhoQv//+NtaQuXCrSeaBRyYF+vCYISr6bc9HCpiDh6
5Fsl1nKeS8vBtDwokpEJCzGBdLlfRTEGEhNkBNBQXlTSTy4bItcdd2ZW7NK02t1eztLpnEvT1CJN
aNAisCRHZpldlDEM1LL0AfCkK9u2JAdeIZroAli+q/ReXnBqZNQlx7JWd13ZPAqM1qbZWj1xafMw
/Y+BJLyzmErQ7XdoD4rVWI4lsohiUu6IVMjQRmh5X3F3F/QA/a1Ic8FpQEyu934Qb0izxiEA7HAq
ZNziNFwxrws7BgwogHRgBBXdoY6mB12Y+UI6eXhkuKhhVExbc40hamkN5yK0w/eLynJFWSCr88I9
gOKu6NbC5wEAMs8co1Z0jfxgqIo4nQyCI7DO7mpZgn1kjU5jfvO1lwElOxS74F6hPVc/BQX3c+w5
gpoQSNKh86n0XqS3s0MMvHyjzTOgn99+7BcC5zWfWTMh1Rg6NgS2XxqWxXgHVgQsHDuY0WGaZhYF
UI5ox84Q7JdGW2AwHKAM5ACKS7JGLL10LigUgggKtTZ09miOVD8kQzHYNgab75WPSveKwV+4g8D8
gq8LrwPzuHqHFyK/XLHWZKexLuy4a4Oo4uMBzIzELucRIfXxtglbWs6cyZ/HKTB3rFcOKnNsRjRJ
8NMQPIygALl7x+cx/j3PNsBS6ihgKAyL0elqfvL932ObROHKz186cHz33+9blxo10TxnPS35KS37
CVwGoP2k/dZonWYlKlgTpOUXZIGJ+SrHQlAcBHFOnsVNvyJiAZYVAxPItLloJAQtkx55WMoLhN8A
1kCObNf45WOeVodutDd5YD1mhZ8BV97dYPiiigoUMLgZIhs7YWz59pn9zYbqduHsd+iBScJYZ6ue
spPjk+bY2Kkrt6VtvYQhBTpr5qZbFB7KB2eEIx607peMee2DAl5nVNaT9cuo1hBTlwzV+Q/SvMgq
ZSr1JTYGj9fOqHjUZh+BFsvYyZrhfdDcPKiV4Oxv3+nVJsx9o6aDsfEr0DcJj7LwPVyMECePef9v
GHmKfLP6MGK8OXLKvtn7gyxjM6jYrgMXZWRJkIioruujqs7HjdGU1UawTmwQ1DqbJBHZA4pL9S50
3jyWAtwe1JIBGoFCjAFP//IWsMERucJEx4km06csdz4AS3flObrS/0sRemyXIFx2Ow92yeXgpviH
eHEmft7WuyvTp4nQTlnQqk4GaTBM3gJap/nV8W7jAy5AfBGOv6Lji8sBkSQCVbwTV0+f33odNdqG
naSZxGZxb01/WvrnHes5kzGb3rPXrgROumvLjp3akWzyCXh3ww9Zl1HTP4xgUbstbPY2rtUV4PLo
ZQ2uC3EtyG6mEmiyJxkML242vGZKHJmbbsKwXMkfXu1dMM91/SdKW5fZMy8lbcJPlW/D4f3O0QVG
0xVjuPQuzaUadGagKQqNcpeb50/KYEOj6LEprNjNDrJY8xXWJMw7enY8hI4uBbEBPfbdqZ+2SfDP
7RNZ+/6s7mffb+s04ZmH7xu/c7DZ9yuOwtrntcBtMjwAbNb4fEFRNYmdciWkXlKo8wPQbIrXJIaR
ByY9Dt5Dk0371qFgkX/JnDUoh6trD3XC2Dhy6miURKlpXujZPhU0KXMroPTo0icS3g1msgk6M6pS
IOCuQS4syoJGYZgC2XZ0M17KEvZooAzhECyKP4UcwynlSwnCulCaW8tfKfsu7uAMfDeTJ4AJU9vB
ssqMEK8lOQJEaFuCx7t06Gcuya+BVfvburYoCgE14HUB7XqVhxV91RXCMVCeANG6zR6tZtpa7DET
a11ya4Lmvz87rMEF0KKtIMjK7oVVRFl7J90WANkrz++SjQnBA4GGbQzWXM28lE47OGGP3L4i/K7M
kyc2uYdmYitHtJTYQZbgPzmaQgwdolQadnPdK/zIU/F9EBjh6axwa+fqiQgrln4Dtjp71xrGvrXz
L7cPbkkhcW4g/oWPgQ4E7c1jLskKFJwQgqV9VJRDRMo0GsinDBna4sNtWX8T/vobcS5MW6z0xlZa
4DI7ssLrdpnjMHhz/q8yCbp7m/ZiX5WtF9uVMGJim5iVKgA4dAjr2XxBoyKrB3XTgE6nrT9Z8pfg
/mdi5g8B9eCUqeaRelYehVNmPbom+hzAkpDs2oy4ETgSc2ykEcYErmLkqjbc5HAhAblesFcvTekd
KJ3Dh3wqvDjMgQ8ETwdUqGlDD7VBO/i9Dn3mRQK4jMkMH0KWfy/TsX5Q6HHbAFtgJqp0gjgd0+Gu
Khz5PHl9s6VFa8VB7tGnOs3+jJ3YdaIDcZI75HVsJF7/TNqmjOt08iOMedNoKpr2zupQq0I/szON
UZ49gJatj3k42bGkKB4zL2Fb6bD8kPbiy0RavvENEz/YUz/gLddRLiZypMDu2ynlhFHfDHwP9ljM
i9rj8McVwbC5faxXKjS7TRhr8FCwQEj6t2v77ErafWEVdZPBbQqrn1XStNuqm158UCmpqo5F0a08
/1cPjyZPM2ueMVIFjnp28gXfOgGPxfAeR3CeToUnC7YTHWXbKhPilZwg5el9nkIjbvMHF33LqnwF
tsjtzVuyZyF8DOC8IMlyhfZSAew/SUgAJ6CPHPWyi3vr220JV5Zs3i6k05CUAF7BVeuJTaHTXQud
CMhp6L8BSirvVi724omcidBeUBKgD6QxFTlmYHRVUZm+1dXQlqD5Ys6E+qpw8X1ART7I0+39Wfzx
KBHMs2BzIKSpU5uA1MgOKTkagneRyvwnEtQrG/SXGPbC8mk6O9+hszuiaGOhVJkgoh1B8VD5vNih
MEfvg85BpYoNKL4GQxahhlzGMk+mXWFY9T41QJPumqX4aZStubFFHm5dlaYTqOXCtemKRT2Z5+AQ
+GMj9ESMBVafwAfa6wkcTxtmfRtya1cZdCVMWJIC9HoMy8+AU1fwcqAbCQDMAQcoMMmejXcuQDps
f8UbWRNia7vNBHfmc0W7GIsBCvejEeN3Y+R3tzVnTYyu9qJXpVHNWfHg05SepHrO11oMlkWAjRUt
o3Mng6acPUIdzLCjnNCXfRJPpDuYY59E5dtpi6Cg4IkzkBWfxz/0Qrpjo0PGd9D/4e1H95/CXDFC
V2Zu/ryH1BKGrkwgW2n6Xw4EUBkdLGo/hc92aB6YsO/FxDfG4MTvOBX0UcLo+SGqtNrhw6Z7Y089
3Gfzq8d/Uf/A3wz+OK8G/EgGihVzGUlbDUcpu+VWjduc7qnYONaWldt3rAK5aBMTZCAj02cPqsp0
Rl7b5NiUCb+bwJmx9/qR7oumWot050BNs02YCJk7DvBIIImkbVgWgPullRgdNrvpQxrmbtRJ9kUV
4gNSLr9rhShlDMw1WPZFqUj8og157q3Vg5MCA3RghGnNY9nxLTP2STFGbvVPQreVelDABry9n/OR
XC0SfLMe2jgwEaujwrgBZaSXYJ2n8g8rMOotaDRgTs32HyqgT90WNt/KK2EYlZ+bkucrpd1aakyg
akkKsFsUA33wbcREk+izXW1WmM0kCSAefXfr5J6InMRf41dZsBmoQs/RJfb1urIPFL96SFliHnuz
jQ3rS12/Uk5Wlnhd1UfUgpgBbh8SPtfYKiwpeSga0zwG1gtXVtQN95Y0ItbvEn/D6BZOQJj+uL2v
f7Ve21i0K2HKaC59eJgTvTTsLUWEkmWVe3RkWm3BigTsVZvwraha45Abjb3pcvNTqvK6j/xaNfu+
bYtYqbb5HdTBuPGENJ/DktdRWPpdlBpeu7dqXn/t7ab9UNS1iuxqSp+GCkNeeKWsV6tSxc5k8AyM
KYeiVqN4qSfv6zhV+WH0Rys2jK7fIbbIYx8oDNlGZkJuvdrgO6LScdtUYJyLAGfA4hGm5EgV8T50
tQ/MILNc61VaOHpsDMA8DMCqoIvSutwf0tYVcwoLHT3uPPddVruqc8ZIEfPtRhYNFQ6yvRjQR1FY
q9TydiwDgYm1Y+vnT51p78w0e/YU390+8IVn4+K8578/c5tYaxu8cVr3CLbJTWPuuIw9oC0hNLst
Z2nfYMzxD0AUZqSSSzlZ54RyrM3g6AYHaT5IeGfvWApaN/8TMdvDs6WUiDTyTEIEMSMbdfrxnk93
5NftdSzsF/rFkF4CqstcedZMeaLKFIyofXAM0g+OeUiqWKZQdb5y+Rfs24UYzfFpK65AkQcxmZtv
EEqb9m8+bMbqWJZTlFdfAYJ0e13XlSlw4p0vTLv4mUWIbGQbHGkWxqoNYj9BDx4V2zaUEc0frGln
I4FhmT/GfNt5d7fFL6kHMKrnN/8vqqymHmPls9IiWXCshPswVt4DFc3HIVjrl1yyqbhSAOCaq6HX
kya8npzUJ5jKSSsZhyPQqpqIcLyLREYe/26l94XjRquEXIvLOxOrWY0cfH11OtTB0Zcf+3qf8Dhc
mzVcE6EpplCCiE5VmKFh8qc9pT/6UWzHfK2qsqT/5xuoKSbo0aRvMmygPX6W2aGaMynGfrC3b9cH
zAug0oWmBVhb7X33BcY5ysnyj4ABiErrtRcfs2AN2WhpLWCUh9HAlNh1EsLAs+TzEY1RTm9viymM
bWXFZf69ESurcRYlAXIBaHZwjoG4c2maXGl3RWIwTECAM2s3JoEfl0r1n+w8xISaJ+ovviPIjprG
FLWjGHYu6EYOSVGFe7BscTSjhSbG7wmx7wcBCvSClWXc2X6yLV2e3id1Vtx7AlXTgThWrADw+dX1
5Bh7VWlEaM4bNt3YeLukClwAKRtDwSLpJvVrCwbo30kmq4fRzYIdalbprikdJH58YIU1HQ0euSDT
xg1EvUukPz6bKhF3U5jgrW068dxO6NDF4IKMysYjT0ndrWGULOm1j+uKTYMuXEHpJkbSuACsQO0A
00/kd99hynIlRbwmQtNpTprez425ZyV8ss3XrH2VwUqpZf6E5lZhIBywJCjfotqsR2dOItBoUgl6
FGP1LSGg4wp8sZLDWUqBgMwbrbMoFGOv9Ewz0A0aVXghMl2BMoGwDmD5QwzuGg7MhORAannfZO6d
FMmemph+nMI7j7Tbzqefs8zZ377AiwtGgu9vFuKaVGEobKO3ZYY8KTcBdpBkn5tmreF5IcD5C2Ty
v1ulPfiOqokiBPe3Gj4BDdZpHmvPjrrmvlQvQ767vaDFKwx8Ndgj4LkhYX95hWU6Dh5cWO/YJ0Cx
zw+5/A7djwbz9bacpY2DkzRPiUDZr5JEaLGpk6RxvKNyZczNb+HbSS7x0s9973P/EWZ99QpZ7nZJ
MnUsOPK47ngUrkaCS/fJAYwi+BlBDYVp4sutymmHSqLkeMzRRZFukvRgBO84jXMR82md+Xp2CFJL
ZxbRmC8p2LmMmCaP7MvbjwJENnDzgTZznbFxs2RyVGL4x9p9JfSUbN/+eYxbznVR/HvlEg+WwOvX
N1Bf4NZ5KabTpxUvcn5WdKuDrBaaRmZUk6vUd1+3foJ6LD2COSMu+/4XumnvZBNENkfEVJftyqms
ydMuZNvnBkjNUNIjWfds186+YN2BWSjd0PBetu1KBfG6iwmafL4+zUuoachsUk/0SNuyBl6Iab5Q
7v92JCn2zVSHO1FndURNJjeGX//pSfEVsLXsoPzJPUqbj59un6hlLVmJ86hNK/b5jmH+/56GsLfF
Q1Um3s4KRLbPBvoZaUa1M1AlSkhtP402qXZqsuld2/XlVlHX2xW8qbeBWzUbZfZV1JUpIhnH/Wmj
ELbPpordF8rvNi1FEY5YNN9i/sDZcpGbmGEPe6SVagJZpRd+dQfpg4YjzDe8kaiiwQ/aZ74htuXU
gXS7zepNZQEWNKtMUEJlqMwVYd8/ZGIUd2EbjjKqAzTu+hR42+jUqONeTO6uKGVx3zI73DlCTbux
GjNMnrtFREbM4zWYVN+nEmrMkmY4GDzxIxRm1Kdg8uFw9EO6B3ure0hMk8aegZLc0LTGq+Mj8aqQ
kffA8OCXxvRsUAZYaVd9yvFfPTd9WGyVr9S+yZ2vvpf9UKnj76yReCCcSx4dI99niE22pLLzoyiC
aj8MYxbb1VBEY2kDHl+x/lFMCQHSRzbFGYBaoqBj0ytIeHhUZqyO6zKhG89X+AtkV7cggOw2oEyT
n9yC15vOlMam82S2xwyCE4OUdIzRn94+YzzN24Okxtt2gcEOQLQbN6JGO7LXlx/DNBjMSMEl3CL2
za14aDsvRhMUqqJNiUQzE+zJT0uxqcSoohE971Fmq9/VBDbvujON7SCtCn3udRsVKdw+9Fd0z30h
ja0zTtlmsnm2tXKnf2gGYWJoquvxI+m3rvasTzTpzfuw9ocwBgtw/70tmOluCmKjWxosAWGbFpEJ
x3gHTP8/ed+PESD88j+sI9+toS6eVAa3sw0L8dpNJAHE5zDEaOHwEbmUProDy/A1CHfcvB/oh7EI
whMnubdXbkvxWyf/oSzcbsNYhR5gAOy3G9kp9zEtRP6Uc0PFfVeG0dSU7cYq8vITt/zqpIIMyghV
Ku6AayoiYxgNhJ4CzqWJbl+f1BaKsL1v7gxhoEuyTr86WfvHr+v8Oeg6O0Zu3PrjVCzYOTlje8wj
D49hYgebDmi4u9GR5SZriykCWlhzzCo0qxKLlbuiavp7AXZZsMOopth6TUc2PuzlQ+MO3j3qNljo
mItNZmS/h5p2+37g4oUkQsTgimSfLG8w2yhMelQyGeuNO1+m0z4v6yqymcnvzYSEB8to3dhXnAOc
3wz2sjHHjTSHfluVtYO+m4bGqhj4nbCbct+rP31nxRx626DSs7EBwfCOxwEFD3fmyjGuAZ2MofcH
T0p6lJ6cWeG6KmoKvsN//EfS9tGr11hwlmzj3P0zo+EAYkwPgkbW2TUDlPOxGsODXaHXVY7NQdYU
VsFa63BdcqNgbuYmIFzYK1xcOdmBxBQ3PXK2wamUax1yi99Hltt1Ae7h4G29dEC6OrGKRKB3KnfA
FVebL81UrCXwF/yoGY8BQQ8SZtecjX4BrNmwER4onPcGcMmSLRnenne5EKH5UWgqSok7QUQnd0Fh
RRZYm4o397EhX+YjLsFzCVB1PI+Xe5XhETFtDm7IEAhS93Wy4gYsHAUOeG7AmgccoMqXn+8tRDJT
6oJ6Moi9jffmJkL8elQw0cGG8Rw0b2u5G2KYqswDlZxE3kSDj8T29PG227C0AKR40QSJAh7WoO1P
bhLu8Qm0kw2La47h9t3/7fuaPz6aZdv4Hr7vf06c3UhWdGjB68M0kYuxD+CMo/NOyzyVrEYiW0hx
Kt3wXoT/YOQwUWPc+qgQtD/fsZQzWdpW4bFzi1A14jTuJueDYawEX4tLQUIIVICIXq5qtGNAQG8/
yeTUZ/4Lep7wv46QOzjom6JcOZU1WZraisL2ygH+y8nG2E88suSL6g10RbdeFltp4UZANf58e/cW
DIoPlxmJz7lycVW4JcbE7HZKkhMvgB9FHych7wX9elvIkjbPIQcAjGG2oBSX15H69mT0Y5icnPDZ
zaNsrW9w3hctqAEOJNpJ8XTNPHqai22Fwk7g6SeArvYjcA9HrfHTpMOWhm+vqF8I0i5+0IsgyEpc
fNv8FQRfCvCO0vqjK1earRb04EKMdn2ATWoWojBgX9Q3ia61svGjHDhiLntprO+3z2ZBAS5kadeH
BEDiTk0rOXXlyab7vjyJYf8OEWi3/9t+O3ddXh6/w3nrWCWOPxVfWmebTFvPWFHjRQ1AJR0cgwYA
snW4KHfKvYIDVv/Up9kE+Iw84R/BesVfq0aAvs8ujZUE4YJKAy4So4YYpZuL6ZpK+8qntaWa5FQ7
WxUNzvYdW3b2eU2jjQ7w9Qatk9NgUYyOJM9JYNxZtrGSg1zetv9Woekz5X3TDqxNTo2KAvqtFDte
7ihdSZqsSdHUWUxwbENaJSdF7t3yjjgfZQMViP9vW6Ypsung/NsQJyKATFtW6FB0Hptwd1vIUk0M
5w4nGacOo6nT9sgG7bSGA1MzlWaGYAHUBpZAjQhAWdNTJ1FkRGyRAqIid/I46XJj48DwbXKWypX1
Lmvgf79EUxEQVxImOX6JTzf2tCXGylLXvq/pRss5WiR9GCEL93UDTLzbO7lo44CJipcVVcYrHJdh
SImVDDiusXnJ0yere6XpyRZ3YKl5z0adSdJ8HaAcmY2qerw+5DfmcdSbUZoAUjcThfxvJbP6nyUe
65x4GKDGJQproPhQx0njFLHl7e2ag4erJ25uMJlpb5FF1U576glQNnqcdp4h0h9jTn6ojm7nmYmG
9VGX/2rePIs8rwuPKuCCMMOJl/VyXaXFXYZUc3rK+sh2XwrndHtJSwqGyr87t5Y4SPpo5wL+U16o
NExPzr7qjipdQX+bt13fMbTJYJoafBbXLaZlw6twZBYINd3vjoyHXWjtPPrx9hquRwmwSeiJQdQH
uujrgmGWDtSqJkiZZ9rrD2Oy8ZKHjGEOcEPQdDC0KppI3NpDdFvw4uYB6xwyMSZ+VRMAorHppoOC
XHTgfxzqFQd+6fOAFAVC6jyceoWLTLPCG4t6yE5oTR2TnRA/3vzz51YmXP3ZgIH+7FK3Jua2KrAF
iOi7V+drVa20Liz8/IvPa7cFzbrFkIT4PC/BCyY2fOw2txew4DadS9BdTpkXrTlkwDLwqHPf1MaH
cUAFz63XrPyiHDuAc47eMkwvacbFsjOAGDq5OBlNvWmC3y2ylu/od0Wz638yZlN9ZsDypPcLlSFa
a8c6cvoi8kSJIuHbY3LUEtCeB7BtExZfe0/K2hMDfHRxqio4TOSjIQ+3j2ThwiMunx1Adxako6kx
nzssozagPF2FZrg/aVvtHPJQY9jj7YJw84AKhxZOmBhtvxK3rWQHQrhTzo7c/kO6P+3ox860VqtZ
WtC5HM1vtmofPQIKC7LNH0V2L8XPut/47dqQ+9JlmZsmEZghALwK1o2uZrmjkAsYrGlDQw641bXU
2+JKLDRHYrYQcO56fVGZGYib04mfAJ3BIs8oD0FSfLJ9ciDlGmzp0o0Bbv+/suxLbbamSqQ1oiU8
W1YYhRWjqGsTurFcqra3FWHJGwSM7wxRiwwmSM7n33J2c0iWsNblPRBN4PWFSJUC7OJ30JB7q5Ab
l/M/VmNsR5jviPrhtqfG79ShK5HI4nrPfoNmIQowfAJVGOvtzd6L6yLYAq/5BTnutezwop6cCdLU
XjUqCag0YPIC7zFrkUJVTUBWtnRRCJIRc6EYrQI6ZmvRZHmrWoefwB4Iuok1PpW1z89/f3ZgvjeN
jFEPiggeeOTV3vGsAW8LvRYA1gCgh6Z7ZtjVhsWAF5GDMgvzZOJxYOEaq/3iZToToq2hA3OJOQwd
PxnVyba/c8/eW1Yem9aH29q9qFgoBcy17rnso8mRfMrdZpYT+ndTu0fxAfWMteaxpQNB+ztOGo3T
6MPThPgiAH9nleLtsf+gJ4kZK17g0iIQF8+4LYjVr8j8BhArNlkS4MCLrcw2odyCkPL2Pi0u4UyE
dui8yFXWZhARVlvGNv7m9ueXVwCnf3bz8Kpp1w61KqtkE1LlpQeMVtBUTO02lysh+kJ4EaKr7l8h
2lMjjQz0ZR7SgIjG3OZkiHtCHkl5SLPvXfWj7Vf8s7U1zT/n7Bq2adWwhEGcND5SLoCwsXfXMN+X
j+XfJelJx0KOeWqgcQYkoXepvycrx7KyY7q3kRNVBLLHsYwuSu1kPExiPFRGtw2y7qlx8td6cHYo
KMe3tWE+CC2qOT8ovdm8rDCU0owpxJJvzO6ihJ5C65QUw35sqgijFrfFrRyUpel2OEydZ+TYRDaR
vSSKAwPFovCpuxXvcE3QfJpnGjF0dMT7CUGe/EX5iwcWgGI83F7MkuE8U3J93MpnllnXJkfODuz0
4lCVT2EVVWt9SIt6B2dq7uEBu7OO8ZgwITx/RMGAgI2Bpsmmfcfw5EyP8q8E7cU3iY36OLpHT74s
o+Er5u3eHlxeCNBMjjfVaRAQKFmbHotDv4bOvXjWMwAmiBDwrugcKLVfIOXoETicjhOJ8aWaPhf0
7Sl0LOE/GfNvONMnluV5OwbA9TdDGRf9b+V+bLqdoRCb/7mtVfNmXN3IM0naadh+wwZXMuQdh22r
6qjE6Ltl9nGCRoaGq91tacva9d+6tKMJk9azWYO9I/7BA3+MWLEv86+9tRrtIcDYgpuZJEA1zXxM
6I8g+UcCNr1Pf95exqIY8FQglTXDxnqaXam6Lqh8NSK5mIengcsHKayoIipOUuf7O0QBC37OiAAb
UC/WsopVrt+H4qRyDy1vk9X+P9K+bEdunGn2iQRoX24l1dabq7u9tW8Er9olSqKo5en/oIEzVrF5
iuj+ZjCeCwPKIpkkk5mREXe5u44He2ymsw+uasUMSlfor6IU+nRewwDKltqFjkads5+tkH9btCm0
G1XFS2oE72i8dNHADrHOS/eeK2RnUODOz3b3o0gaFOgVkax0j24MCH6AvvPWLXozP+epd+SEhGXg
PjtZuru+OPJxIPsAPkhevBH8IK+qHvweOGmKaa8D/dO8PY+F0O/f97n9zTHQ56vdLgmulfIzJNY8
FTGK9OdDJAG8bVyKTszKDplHc3BRoxpQfrHpAZHZO6Zn830hZzKjzFRSDWWtco1S9ohx/G/fF6bf
nAfi+hkqM/4UB/VO9dqS7nKuFQOSH3TxiImS1WFeC4oaZMbXX6azRHMDiKn7pVl1xTxJvRULjXeE
DTU6nf+QzTIHg5USxM64EQ3o2gOpCJhk5Ewq0g3ZeACfRL8uMKZA4AhhKxnnKSnrCagMqFmjxlyD
FGV14nEwFRewIRuQBcIiHdAPpMhF3U+rIMRMZxxafcYOWdJ81Ab0szKtqIFdBTCwhbhImbG4yQ5T
tcZjsIRd7d2XyXwAh93BewfXHF5nnFo3ACYF58LlBKcpcAmNjxrKMh1f6KQIzGTbaPt1wc2tpusZ
S3Ab0K/WEluqtlnZZG4/L3i5vWikT8ulgO79vhnipQEd+sv1jSTzDBSAHICyAHEApcjl/Kz+Uk9T
h3AjKO2QfPRuxzqae1VCkB+64uXMKdAhz43upFfg7bLVZ0o97KckLcPReaBosy+PU/tEggAkGiqw
mXRZNuaEO6B3+3kBnVlxNvJPeHsa9On6pPFJeTUcyCWjXg/036sCUJC5bpknfnpedeuDNU5LnCVI
og7WdEOoHQdAJKTJ+DIylb/JQjZQZuFgwiZGeoM7zOa4mDRdKwIDXHa4Xff1NMdWa+5n0zuaJn3u
p2B3fZwqc8LptJr17JMG5jJ0h5Bp3peuFgP1FTn18gEdvfF1czJfBLcNmi3Aswz4FV/WzehKRsCG
uuYgdzWLl84q0R1VAq+khc6oEgKT7SzA1GwPcwlrIp9ArvWTQ9kAIlY3Zt0BjEyAyV4fjcKESEuq
k8B2qccpWJsXo/08pD/n4Nd1E3xCRD/k1TtO+o9GKfGwpaVTO0GK+sfS3ZbD10wldiQbAgChyN5w
JiAUDS4XZM6zOvWdvDw3HZ4G9nxrG0/EV7U+yUYBkBWIYGELBRbhEIWXIUHklyWkon806df5zczX
PNTcfF84RRuiFfBXlIMhzAi4SNkr8tgyt91+n49v47YVCLETy8H3h+AZwHs9+6PrP91S8S5UzRJf
q40VdJz70AJsyvM0fFjuHKoYhOyE3g5C2OrpWBY1wHsYBL2bIFDRFb8r6C+k4y3qHURTPdRVcyZ4
lrYQ5pkU5uYxgmZJmzw5y0GZ0VBZEe4BqKstRkK5Z9lDWAwvme2Ha3vwys9v34fbyRMuUdcbsz4f
MBqf/OmhuzOp+OFfy0Be+rB4mDQ6B9a3VXkuveBI2W0Z3GrJSUs+tfmvQp8j1jzR/qcVnEZjbxna
DVNtIsVU/oUTbNzP8PKVVgV+QEKiZY7T7JiuYLo4vWMifYTcaIP00A0kVNezyjO1yWyBp3EONuDo
is/L7jMQTv73eSEYrIeg70z0M5zR8Fg4+/J3X+4S45BnL28dBvBVIIJFPwInUxM7vrMlqGq2AvOC
N3VoI7nJFGH269UAvQCAodChA+UkXomXhwHOm9nLfFqd0VseTvlXsOj1+s1cqcQsX18Ahm6CcA6G
gBN6FR22S4ESnQewBiEvbHnqrRvTURw8MhO2ja5oDtZB2lE4PW1g3ya9Z/m50Sg4SKCZqcgEvz44
8UTfGBAOzsleGqttYKCtaQg8MlUWbiUWkDABwwww7w5AJ8JqFIbP6JrV9fl2IZ/66eN1Z5JMEBB7
KJYAko5XosjthLTsFHSahrWuhpBqDTgaqzBoVEXS1xcAHArMYS7SMqBZEqs1btq5a+lkFYCoj3Wy
Q6fSY5U/zgjU6+HGpm9+v19aE05mrXF7p/dhrTw6D7mKcUSyIBa0KDg2HF1SQAZcbo/ZDOq5S3Ny
1go/nJ98Oin2n8qA8PPR/od+IwoDfhED3jKPu+trLtnfFwMQLpRGmz19Jfh+Q77Ozs1UR3S+KZzn
t1uBzBGkZ9A9hO5zYWfkxUy7oC26M+IWcmTWqU+PJTleNyKbKjy7cRjiDwR4wlqQ3kiMIPfI2fnZ
BZ9t89P1z0t2B37+v88LKzFOud7OhkvOpGJRO0T1GPvJGr3DiIsoGzodaGsRb1/P09ac2AU5e+NN
nwXhiFbzfFEEeNKRgFnN1HkxEy+gS6dtvTzXstZsz16/zMcyr9iLnRfjJ3vqgvj6eGRrAnI90wWA
FW1lYv9/TTrHKfKSnNvy9mxqb66IAVmy+bowkNpdK9cp8XXq3PQ5CS2dhP30ZgA4jAD6BXlf9E+A
ivtytkoDEn41wZK06YxOrNOynFu0d6rEJyUzhdo+5ginL3pARFFCR1sSzwNPzNnWH0lzLt++EBef
FwISDRevNlT4fIL9Qc6qY0riUgAPILeIvn+Ti8ZfThJoxTyvm632zDS0qnYAKDsoJMbBalBFZCW1
5ADWiYwpNyVcgY5e1I5VrO0ZPheW4PE2WB5NICK67rh8VS8fvAY/0/8zw5drE4UmiEJZYsFMST53
/YxOoyA0nQ+JfqtpZ0uj0bT8vG5ROrCAVyvwwLbBnHBpsRuahqarjaWf6xDaJkv7QasV57DUyTY2
hMmDhJne1txG3v8CXXlM/d/XByG5Tng2DNge6Byia1HwA19zm7KCWNbZJHfr+qQ14yEf26M+DYr1
kY1ka0jY+l5d+BqgeqC6jPISjd6zKvCVLAfkczhdoQsyC8QQl8vBvIqAYYnTE5svuren1slWQaEk
k+VgyyN0R4X3NTkKqLhnPE0ZZMWCZ7sAjbj7g3pduE6764simasLO8JcgawgqMcBdmx3CtvqpVOR
gr5+7SCi5vpo4OjhuiHC1dik+QIUFFRnArPDTvEjkprhMBgRMH6h1b8dXHppTjiRUT1MyoaAGbks
v/TOfZDshuzQ2PH1WZOwnvF3AmpWHEgAxhfBA2g72HpnZpApMUA930dAeewNKC9Q8mn2vnpAsJfN
x4TMb/dsmEUwiUsHwbgI7ysB+kF6l6RnsB7UL3PxP36eO8vmYFvNsQ66oAQrejlEucmJHBQnNF9t
4ei8GIBwBgyOXgZBDxZadDBVsdsetPyLnoGXY5dE15dIukcdtHygwww1BRFhjiimLKocfMpVrT8Z
WpCdwBk7nIzmHUVS+MLGknA4W14LggWuj+H3IPSLKqKIZKRbFAeNA8IcsP+IbyILRLajM6GToP+p
z4ecKHxZNlF4MiIBDQHD18TAy9S3mV0CWD6n7IXSdldawS08XxFYykaxNSOcA7SebLoyjl/XzBeW
28/L+J7dAYCSjlsSwSvoVi/dN/GcoR8bmp/T9nbpj/PhukfJTjKovfsg2wStI+bq8vPDaBVtaznZ
ufE4I64Z90UQF+1Nm+Unw1LcxtJV+WdM7PCw9ZYETesBpbqWuyx1vkB5ImST/fv6mGSrgpQ6BI4N
BMueeDqDWcdoKw9mGL35XeiK3S7/OuYLKrqAK4ktSn5KLHByAI28uPHA7rW3d5Fw+u9/3xcuL3Om
Dd5dgFTb9Cnw+gMo4SLQ7ShORdlSbK0Ib0eoC/qdrWMUTvtxr2VfXE9hQOZY4A+HwivqTmjAEBwr
13PGhhZbwzPBU9JDuCGpn6g+n4pA22VaoUqyyJYF9FgOMjlIqyFSunTkqQmI5SXYJwjXwocRT8nr
TiUbD8Sn8GWQokEGWhiPXuuVnaNz+DzTG5fd+1ABQKN3EOe/rtuRLQwORR6I80tFRPE441rZo9nB
jl8XoTtmR1Mj976jIhuXzhckpaHIzHMUotiSBm6vfu4wX+SuZH6Yj65iwuQGQCgG/hwcXSLRdxuw
Gv2wM1pv+mznQ2m8UBHMy8JJJCh4Awl/RIhAoTX3C2/xZ5xdvRYXUxKO9uM4ZTHIcxRjkVtCrIe+
QQTHIqYnHQx/8OmCeA/iLV4dsrAE09DsKq53lRnz0odXuypT34OZdELdAdinDtDudhgO/vz5updx
bxVDFqiKokbLudFfoXAI2ODMeaU8gA2pdXSmvW3cgWTCHfHij5JecdtLWiIRTGzsCbdYm4CoH0xK
6XlBoNwAqGL1exDWNGG+r0DFGOeA+bXvyDBcGBW3rNtlRQYo5tmqIlLFmkpQXbZVPWgGcuptFxle
4cgxwC1oGS3EFoPgPmdL3HS3ma/SsVYZ4T6zCV+ZvrhFhYb889p9ZF4P7aGTt6ge/7K9ijQi0Mno
WkYHpjBTVmDOU+nhcdm6L5Q9LfbxurtJBxF46CNDjgHqLoJjj4FltgEUks6jlX8Y5+XEcZYMCjjX
zUh6r5DCgEgy187A88wVJktbzM4Hxx/sEG2AnHRyk3bJ3tLK8+rM0bLwap4dtWwMIeYSjckUu9Xb
+Rovf4Nws7pm7hSt02VnLdj7+u3CVAVe2U20HaSwlzLbyYPewiDZdFu0L5rd7L3VjaFRE9q64uCT
OYZv6HhswL8RIgpPwnEmHpkSD2E6Pa7lyTtdXzCZX6D3D6qO4Fx7DWnjt62P3FZ6boz6cZrde82c
Hgc0S1w3Ix0FXgKg6NSR5RJb8roVYbkB0CGaWZdhXxaa98fsnVz10pQdquDn5ULaLgdcCCsPZaoZ
vGaIpXsbIVtrHBpyCqosTEGtmzlT7LTPo6OKs2R3xtao4A0aNWtqUiM7+5zysckA/3vpsiTKdJUv
yBYLmS4+QBwTABhfnkRDnTQglwCwZ/Lb+0xDySxo8ygPxp9vX62NnUCoVKOfdx0thh4zqNnG6WzE
mYqVTXodcTl4pNINiCa8XiltTsxhzc6z7t6SlTwntf+hGbVQZ+kZ5F0fwf8JrKh7Lssx1opud32E
0plE5hvBCzYVQHuXM6n7bEn0MuFrlj2g9niGxPIh8a33XFBgAvY4ChEFFvE4BDHRDAzsBLVksqDM
9Wemvz2iSkxKBgOvBh8ZMF+cuEEYTFukzDb7Cl0VJtQ0He20DtMBevKn63Mm8XOYcSGHjXAPlMTC
5krB3FhbJuYsnz0Us2dQubhRqj2m46/rhqTjAQkB51GAHLqIMGAkm/KWorve7ItTyqwDNZzIHFxF
lUVyJiHoBgYA3IBcQ1eYttqwQbcGuruz5h/T7KAqzUtH8e/zoi6Imc0FNRc8v4gGttSFhr73k5mG
4npQWRGuhwb41jQvwakwOAMikyDUkABbGlUMJMtMghUEJMjQDAJUQqRy0nrwgM7Iup6L8UugVfuO
JVFlk7hw1pBBYMUonw2zC+388bovSK7aC7tC3JK2weQ4FIvkoJEuazPwpn5K2lOzgoY1U10fMo+w
MDiQosHTX70wFzavWscm7QPKPd+quomGfPr09vEA4IoOK/yJRmphE43UnUzXhn6fQb/2Y7/TAXgL
fgBXHmuVoslWsl89tKPxFzPycJ64Xzuvb4EN71KwhSDK96HbmOzWER126ztKyPwQdQH6BMkX+usu
T1M7tZGLb5HKqJdhV67GcQSYJuic3fW5+5uHFt5MF3aEm7Zx6Uja1ALqdNHuE82JIO6+n/XhkHdP
4H48WEYV2ckYMTR4oex0HHwSza2qDYCfC9d+hXBu0AJi4iCxxe1IrdCmbVSXqJjPt+X6JUimsNRB
/rM+XR86H9kVmyJ2rBiMGpArBDaeOyBT8JD6RTSP9H7szYPTTmeXKhKFkq3gIcoAFygOx9c8PVNT
dLQhaJ+Gh8UlGeJB9QBWWBCHNHaFxSwaIJjJ7wFiDl36+x1zBlgDYGoQgsLL59Irl9IiE7I86dlo
wCEcL5CsMuKg/NhNh+kdQC8UA/7Z4oPdvBHJFECf0tLTc7LsUuvWq57tWZHplpyEMIF0Koh/EEyI
taHZROkhCxw8Q6dbo9hX5T0IO+wPnqoIJV2XjR1h2rTRSO2Elzmt4HElkFn5cX1ZVOMQpgo62C3o
h/D9Pt955rF3I+hNsN/B29lOec8H/uPQMhS1hJux03oN4n01Xjaulx79JflMZvtTzmwaTgu1TwWI
2hSXsWxoeOJAABhXJBZLMDnpjU+8GQFs4DTpg78EaZzhzOJk7V1UsDXYB1PZ/rk+n5IIAESHfgBa
KNC6voqW+sE2B6hQwShEPkn/A6XFH0mquEukRpBAQiofMTv+uPTvwYDiFKjMUxAe/aCBFhbzJxCh
KqZP5nlgC+V9aUh+4dq6NOI0M3WHBc+bpBjC2SGh6v0kXR88aDlrLMJkMYhpfG/QADDMzm3ozbd5
cGt3qLR8eXtciSwLwIZQUwFYRHxbeC3aMtqiwdtCfyn6m6x7e8MRkgH/DIgslzhs7GnVa6Qf3F+5
t0vryCrBcxOaVTQ78XXvkq4JDk8U2jEi8HVcrslYVkMw0hQvau1G2/m+4k0h8yuuKo+a91+SWPEu
BanR2HS+9qFzwYyzEPTDgDDybpwSVduULBraWBIrX6C1s2jaooLPW/bW4ZHVNILccVg5b0d/QsQD
SljoAAZcQ3y90EVPXLbgKvBTKM5BK8S/zVajUcTFsoBgY0W8PWunCsaa5208v3oxLfbQjs7RtJ3n
tPSPiD2joPx13RNkS+WimMSTUD6eTMLu7Eza9YvLJafooc5omJqRZSvmTrZI6KJD5tBCVeQVwZ27
tiWAXsA/mOMaGvpDbSCe8obQN3bXByMzhCoC6iJ/VWXF2IBp1VTMLQwlDrlJ2jQJM1s7gEQ0Ttv1
HYUxXNs81QGngBKvcHimgcvAfIC20dYwI4hpem/n0uRl1n8G+Gg30UeA9gWH6WhunxzoGkCtgL3j
GIAFUGrZQJtDHkvICK0kTbQ2tdH5WkD4QW9ChXNJ1gMwAaD5uPYaWnmFEaTOSqnPOI49W6qQYou2
phd5KfvdD9+vL73sKQtQJX8ZwZ1RQRbOnHotyjFxUUdMWHLn9+1vpxujDPosaHY8pul6Zn1xExB7
R1umeq7zbwtx/Na2eAq51ZzbaQvbK8ot1nxXA+c36bdUm3aN89L1eWRNipNCcoLDJFLIvNWNZ2Av
naNCDiRIK6ReuxzaLsth1ovo+oxKTgZQscM3kHbHnIqbaWimYA6SHp16nhMh6AntyYmrQFUvlZpB
swaXLUa0I+aQUROcc71ckeay3BtjNCLfT46ZHSjibNl8oXqBjDtXLYbU+OV8AaDhthon4be845BC
DkUR5UhObtx1wED/TTy9epbUHSMDvBIFkbKOnO6QsCN4wpjrhy2IY2rHU6yOJOjxkRTE+xzvOTRC
C1vXqrtBHxqrxHO1jZaiREUb3Cvm0cvSY+/trruCdHOhV4R3pKMs94q5vqVJ3xVBV571Ng01iB9m
VRBmzMCxNIUmFGKCEep9v2tH9Tz62+wubi2UhnmyI0BNVdzWSEp62WCihxBYM+8WoKcqzPrevqXV
PIPcUK9j1yI+ylFtGyXIL0J+aSxD5kzLje/WIJ5zm7sk74s+pJlXPIGSZECzsxvsutb/nXkLuRkn
e94RxK+KgFHm2BzqzdnWcMqKEUNj+qPjD6TErVd+bO0FWCYb10SrAjLJ8idoEPvPkBg0uGVLFrB8
lefODeaw1fPT0OV3Hl6SLcTV2REZ0bt+auIZWlLQ4tprTnUaoBt53UdkGwwoKiTFObUc+tUuN5jb
dCkDHU8N1gJ6mDLtmL2jAAiRjn8WzEsL3kzGdfRgoWrDQb8dVZqJsgVDBIRw0sc/eBVdft/qO6vC
dqvPY73e9NVHH3QQqfnzHdOE54MNVDm4M0ReLGKYZW35SX12GCfhiSsVzkV2EEFv5z8Dwp2bd7aV
kRIGgELZj9W4mxZIR2G3/EHd5mbq9Tpcai2Lrw9LViFGdgFNkFwqFEU64TyagUHu/CKoIAvRRlYR
RKkLvqnyt5M3IfVuoHofsA+uW+297lcOqM9187Kl21oXnG+sWOM4iYeGM3KX9MGuttK9P6jAFjwW
Fs8iqNBArglJXrC38l+xCciAe/TBQ5/WyKEMISiNjlBNPiVZB56QyjxNyAuUvPJt+zeryb40i3nr
z8V9O6a/r49WFlb5PsdI88ZQHI2Xv4NCEH6sywaO2qFJ2A56stNSSnbgQhvDLLVaxdaWzC6Yt7nU
A6BTuN/4vGzGrTW1RYegbVDmbSJg96LcezLYxzcPCsc7Mh4gYsH/xZb6QG/qeZlxgQ4FAEfA6YXU
hQL2iMgUyrbXbUnOqgtbwoCgWu/USeKXZ6Pe20FYmtH170v2IIYBlg2eY4WWqBCLWiMa7ZwZrYKF
9ZQbzi4hd7T601X3Y/0N0r4Ka4Yk/NyaE2OBZOwBkk5gzjcfDZAwdycDZK5Zde/oY1jO9/kCWYvv
xB/DZXmm6dMyz3EDIfHpO0v+NO5eC/5cH790fv+NX0zSWaO1MrT6VueZ7ddHg52uf14xvX/Poo0/
2haU6nqtrEApokXB+kh9KAk+svYpTT5X+rfrxiT0QIgYN4MRnMVrjIG5QQ5rYOpe1q99ekuWb7r2
m/i3Q0JDLbmt2iFMqBm1xYeKnlCeCRtbEe/L9uD2V/Ap34y5MxC+4GqvztrwPJKwSsNVRZ0hOVYw
UJ4ScnnJ2ePTvjGxeC5EsQesWumMO2fV9o5eHcvA/AD03vH6pMpH88+UsEFGSDM6eg1TenVbF0O0
QItCRRMkiZCRbABMEvUrFJzF5CYgZCRvHJzWxIcKp/stmPx4uauiIX25PhiZtyMOxwdtNNyhlexy
3srZw4Xm4+qrij2BqOPu+udly7L9vBD2ZDalvWlhHF1xzKtY98F4CtDB4boV2YoALoTrW+ddV2IF
E04RUIua5ZlksV6dph7a8or7U2VC8K8qGFbStjDR5nZcpfctj+XfIa+MHBMaFIAgR0eULna/6Z27
2JPh4cEQ5t5dWr3j6uCYKty8eAwh9XO52JpfjGhDXRBskzGcH0Bno3hISmcJbwZgH/GKfNUAaY9D
4XT6hGdDWkPcRo8qdme7itNEFq4hRkRbIp7dqASK7bS6YbKlSTFLhPh3o5GfWh3Ya2eNCFS9kEeL
zE6DondqhEXXPPduE5kQNr/ucjLHBj0AdG3AcOhi/1xOZWdPLZmmuoIc2qjvIezp7CAuVh/LGuqd
1GXN8zvsIeoGEBPPE1B1XNpjdtDYPanqc44ZXZCZObDsKwpV160YstsJQIP/zPBhb45R3qZhBTOo
FYrJu5tqN/TT+qEqs11je7cZ6Fz0rIwbpIcyb72xiHliDejqbfbdocULNauHMSc7Yrn3bud/VPw2
fhQJESw6d9CtjUY0UHSK2V6eIjP1JanOyPr+dDtKEbmi83WEfOBNWoLzg5V2GXb6ArlLo7hzh+4A
Pmym8D7pwm9+hXCXGXqymtD7xYG5QDv886q34QpY6WB/etdw4d68ERarLmzWDNczsTqnOltLca9B
lVqvjIOV4dIuGgJR6OzBne2n3ls+lHXzyV1UgYp8oP/ZFxF3VbaAuyWF/WB+tuan1Ar1HuKCCo+T
nRgorOGW8/heEo/uvK27jtplg1F2kUUfGvQz6/n++lyqjAiH92BDSliv8ubMnB8NPWrs52oqjlbZ
hc05XFEnBqzlVZ21G5bAS1O3Ppsot+vd3aIFke7OR6266XpXMR4ZVBFQ0n/WhGsVTGqz3TVeffay
byjtoF0qi5AkD5mFbvMii9Ie9ML1jW3fo7lWsWKyI2Jr27o8IkhnE702YbsYnbC2n1mQRSCYDV1s
vqH4hNqc4lKRJfAuRitsOQ85AD3r/fqcGOV+HkDaqT8bc7Mbx0eft4h3O8OGUsyYKaZZ5jaOawac
WkhHe7KQU2F9m3rVSpGzQVOHb90s1XdjVEF1ZY6DhD98BpkbzthxOZ0T8QaypDhxu7V/Xp3gtm6M
G6q7qGbN3ilPVFgKqe9sDfJRb474AazN7QRi8PPY7/MuBGHsasWDf8hLkKGGzHys3CNV4UH5KMSz
m1/VvNyJfnixAG256ziBRwBgay0qD625u77BpZ8H1oBfT4b5qhUnqOx0MF20FbVgA6vJfTccrxuQ
uQJHZv5NTSHZL6xS5dKArjkwjcx5Yu1JG56SQhFRyMbw9xQEoaOBBAk/jzfrQls6F74FgQuzua3Z
Fy9XRLCyfYtAhd8lf2UJhUg/mXOzzRiG0IBMrPWdmIzaIxI06HZYz1bPdvVaP12ftb8tHOKyb20K
51RRgXWuywGbBZH7vmrKCCw8h7TVwYRb7kpQ8KbIco91FaPDad922T5x8xgpYSSC8dbxm3NXrVGO
v/Npe1fT7A4UJKfGITFGE2U0+1XY5S43x1sKmjSt7mJ/pKd2CG6txDt1trvT6zW+PiapJ1g4DVy8
rNEXIywTUNor+HZ5SyE7je3Oaw/127mowRyB7CqeLTgRgBi69AREsIXj5wTdvWOMDI/mKnaL9AjY
GBBLpyY6r1IGiO7ZdfzQsU4LCGgdWu1d7bHydsPwSLWfPcjNdF81e1In/Dc0MftnQXQJTQRAII8a
OPAhhOd9TOczGc5JS6NKxToq3VIba4L71cnkmhD2g/4WZc80W2JWlqonjzTFsp1M4T50ZwATgxrF
zMQtj83ghqx3wtLtwzy3Ty449bpm/Qr4wyfb7PZF7T9WDjqNHCvKZnAHTu7n6/6pGjP/+80xwkrU
i3xeW/VysFZS1JVWxX0s3QGbWeV/v7HQzglDNwY2tQHpoiU5rvTJUoG7VX4i7DKXarnpjVi5omVR
Yn9cQFSXVqelZPuy/WkEiphGNWnCTT+U1CFegg2hjbcWVDKKTpGIk5UCsafx6gYfzN+q9+WkpQVo
fdcAy5Ka6BTtvybFRyQT9ORhNh4b9uA7T9o6hF35iZEvddWFVbuzhySyLRpW7NBWX432B533Taco
LRt8Jl8d0ZsfJhw2+eLVabfgh5XuA2uL2AdkPu3P+nIyhyUmFkDt7Xk0f6zkl958Z90+S/4Uw6lh
L9f99v+zj/7fDL0SzEXnf2PkFU69ajWiTnMfZsD7wtxo9g7ikpXq4QCuntTuY22mhxXqdjZ+Lnin
j0ai34DX6df1HySdGAhaOQDnobovvkzYAhkzsqCReFjG0KIntBocJ8jDDY7i4pfup40hvhc2+2md
RojqzWjIsc3lpkFdemj621EpESDbUsBKooMcJGQA5wjbdi60JMsq3P+L40TorBvcKSIORPYgRznl
6aFKVA3SUt/amhR28bpkab/2OO2rgUX5uA/8bzPy0DR4LHM9mnX0aZRZPA9f53yPbqHI1OadOz0M
LcLtQCXBIH1GQNzLAbUycFavUBRGoEEjk/ckNeuXhRygthzW03EkHxyWh4x8t+nXuVSgx2QHy9am
MAOumVUG4weLE+RHEmZrdrzupdJV3QxKOLmadkiMtcSgnIns0O4VNeQlcLVwHWhs2M9jerhuT/Zc
QQgJcnkLxcRXDKV0GIvZW+BFPckPrJvjKXFQoJnuXd42UpqK4cnn7z9zYqRimawYbRMeBK4xAmw5
UwxHtvc8ELtjfwMtBH6Qy73XlGD893QcOibwvQ47OOgCzpv99TmT74ONFSFEgC/b4whcw5kwVD+W
J9u9beryAAaauX9u2JNdfEjMu8IyQo98JOCwTYanme7r+nT9h0idZfM7+GxvThpwYZhaQvE72HpX
fw6KiA2hbu16/871VGNWzaxw3AyjbkLoFray7LtWPTLnF87PPP9aLgTqgJ8750yXg1t887sD80jI
G2+hwXp9vNJAF8paWGEkuwG6FyZ+pc2qtSBHOlvNo04/6csQFfRYFE4IKuEoSCAo59mh6z4Wqn0p
A7bgUc8bnQAogR6vYNpfyZqDyA4NSNXU7aht+E+ULd8Kh9QhWut/u25X7fTMSPaOSwsApYs/+WL2
z2Pe/JiKQZVEkS49vBxVBbTqAutwufTeNINWkTet9Xa/61L9nEHYUsMrLO/LfdWX8chUrz8JibaB
KfhnU9hcOIX7gHho0AN88wFApx0rzV3V9DtfX/YaZbFdFx+Gevg+F8lRb/MYR2VMaH7HLDO+7gmq
4Qur4frMbCb+ErAXLwS5dpRzrb8eAsbVbvKPOvly3Z7U+zdDF3aaobFGYyaOSX3AuY/+cqjn/Fm8
6vt1M6phCZvMZ9mkFyOPW/tjYwVxNX4mFCdY0kWpjkIbfO26QR4NitHidkmF+8xpOgpmf5zHedo8
J13zq57nU5a0YbOA9NcmdjQ2bIfCyfEddpEE1yHTjmajvxt9c3L5mjVVEDRB/igb741quGt08gKB
g11dlbe61pzyco099o5+xQBPfNNCbgkyICKqqvWAuzQa9BebQXnM1/bUAbNHgZUhjqOYWanHbEzx
pd6MsM2MNrEzbBarWnbM0J6MdYxZUSvARnyBXi0gulk8R0en56s6Uj3T3O50mCkbGg75rQkoRb3r
VSgf6b29MSP4SbOMJtECmDET+r3U7D9F6ylGInXFjQkeqWwnzEqTelpxooFq8T6zsjuTjFWoLQ4D
wA4NglX/ZS2XXbtANvS6M8oGB8NobjLBYgXU3aXlFOyebBogE+T0ZQTRjjDpFGGJzEJg89QPwLFQ
vRWOq4mMhcFsAH695kQfSPE/fl44nYJeK5CcwOe1+tuSf09UoB7pz+dkm8Bh4LEhFkfppOHnr4CU
oxH8IU/7R2whRXwh2y6o9f9nQhgC+toqazQA8Lb9OHeimkWZapZkDrY18WqZW5qPzoiojSa3AVi9
PMIgz718qJcxMuzyN67RD1raR9e9S7ZDIXXJi7CgWgTF36V3tema9k22Ip+UIyu30p1ljZ/tKn0A
uFkxia9NIVcOTBy6JwApw7+XphpodYA4Gqp0cEHgHvNvHSKRIfEe29Z34+vDksRiPDGPMNuywCNr
ilV7La/XoOBaSuDbjtb1F+AP4boUodYehumLbhBsI+R63HxXaKqXqHSg4Et0EQgGXL3ncqDeSFfT
TgiEldwJ/aPAMUf6RKwDIrTeCF3w2agsvvZPjBbFeujZARBoirWjeQJemph41HeT9gmk0FDCLZHo
UaQOpOPiHOm+B+gqOnkux5VMa9JBMgJkZwvUS0en31WGfVONwZ25qIjVXm8HjGhjS9hxrqutgdPj
Liy9Atz42m1ZmzFbgj3pkziv651Ou8e+Zoo2T+kQcfdyj4Fmkeg2a+kSF0wPaJAc7bhvZvSrplMY
5PSm7KDfd91JZasGvTTXAQwY2Xcx57MmM3HaBrw5JvkVLEBxYqd7miKWeX06gjIJ6Ye/JIj6q94U
s0+MLhuQWHKWdUZSq0PhrVPxQcmMmBxWz6Us4IPC7eiZ4zLZFAFT6z+j0yJ0ahXngGyuthaEgGWa
nDLxOFfJClqcpkX1HtFfnli7ty8JJMoA3nXBP/xKgi01E7RDjKgcrslNp50aN5wnxYkrPZq2NrgP
bkIJkHOlek8R1S5tEc4BJCY+1/0Su8UhGadwMh8T+rDMQ2jYH68Pjs/RZTSGCGIzOGGVQOtoVKuF
Z0lh9TtS22Gmv2RoOCVriTImAwGByi/kq/ZvOoVV06iR9syBRZI7H8e6P/wfaVfWHKmOdH8RESBA
wCtQq2tp2227u1+IXtzsIDZJ8Ou/g2fmmyqKKMJ3Yu48dUSlJVKpVObJcyqe+Qko0hZO0kzN43pp
k2ssshrgvHsYyvNNFX5Vk8Jzyq1G/kbRrzpL/Sp7EMYrBghdQ9/noOQ2Ou7p3c6Knu/v8VwAudjj
KY6lhCQcZNDQrrDUOnJVYT6RotundbbuKrK7b2vhezqTeyauQttBbx1Vfuek9QeU9x01dQPUPOnw
3Voaf13yW4dc+23c8NAoTTz/Buecxu8qqTFQBIdlvzsoiAUFOECKEdv/WxOP9xe6aHpy88SQNyFE
jLta+Wr5Bqx0zN6F84XbuNGD7/pwhPKGS0X2v4WDKVxCw6hQGilYstOucv7ItJ3sFtY2Hro7h3I6
bVfF/zmUyIpeU4PswjraJhE0tLvM7yxl4aTMR+r/P5HOJPgMjtQDw8ZOcu0veLvdnn+7/63mLu7L
AzAJMnakmIlTI4IqOnUjBcxILYhqedyChiJ6aBT71BntF9H9A5zmGALwgEYJDuubAvZkXSZKniE7
0e1ok2qRO2j5puHcE0XpDWydkn0Wxn6brxP9wRYLna3ZzwiGAAIGClT7p8jmQdMaU+YIQI56koFP
g9Qr+2eqfO0BDL2/w/OmxvaeOc5QTqF6RZgwzhleCgLEccRrS78MNxH1zaUexmx8AYPlvw1NY5lh
xapMRmRAAEIX7ZWV3B0BiHl4IMZfq3y6v6xbz8TUIpCWAL6Mlf6pZwJYBgE6JGAny3pKd3W9kNlN
ft7A0wOoKhUs5qCiw+zVeFVd3Lp2YYQyMDrt1KWYD0+agxK3b/dXMLntRhMm3s/QEcA7CvTPkyjV
66XWO31uneyIdK7TKtGrGgXCI5R3C6ZmVoMXOxx+HHofacmuV4P6kSKKbOBAVYdO7maR0f0Cga2x
4GozKwLGEM9SE+MOmE0fXfFi0zhhULHIG37qkDbmoFrs+Fukqd79fZvcmeO+jfz4qF1/QOqnw2Jx
1duZWfTiFEh9lQG60EUrqh7abinhnjWEqUXkqePjcAp60uo2EOrQipMGKs4dA4nWKqqBo2js6LuG
YTD//rrmdm8ckvyPucnuVaWFhyCFuapKXMvQfTmEK8P8c9/KJOD+a/eojcADlwMR9cQK6QqrI6ot
TlyM9HN0Y/cnwxBukvxscrihUR+LMl3fNzq3tPGhCdcAYS+Q6deOASmlXha1hFFZu5J8oXXlxvrn
2pkfK4P8LZoVOFN4ypNrIzhmrd5QJk5GbLnDa7CoZz63iksDk1NE+6oz4OPipL6CrNA1wEC9RH0x
7v7F9X6zhvEgX5wgDFr2WTbARLgFOW6u/PGGACwEv+5/jjnHHkUWRw4kdEGmTI6F2tpB2cHKwF3F
2UgMBK7pJ59g/1oKfBnDjY4xo2lgWV0jopSfosZZ61DE7qPCNej7/aVMG+cfZhDVAEpETAAyceLP
tLXrKtXwsi8aHMx1jBSTbwX41K3sITXRSH/tl9rMc9H00uTEm2OF5UwPS37qj3q5EsX2/pKWfn7y
OBFGl1TExsY14WM7nEGW9/nfdz5o6ihiNDpu1z7G7JJoeP50J2a3bsT8Tl8C1M4dlHFQ2kDLAF9m
iuao0dEKpQnavSh5ISH1M/4jz779g1UArouJIWgB3IiMDanVg9w17U6Nm9mWZzBl4ZqZXcTIewWO
Dgy7Ta+ZVgQNkOQqP+VkH/Bd6qzbYvMP1nBhYjynF6e9q6HWkXQaP7XNnvfb9tMrAFAJmcX4P1Qn
pg1mxtXUTmranZy23IO79Uibp2L49BogJwXUNAyh93Zz58tCAQqqlfLE2n0Sr+1h4eq4jYj4/Q/0
OZI8yI9Pgq4m+rTrjEKeDPRfOf3bxX+GaNgHBl9lRrbQtpk1ZkHoywGqCtXY8d8vPogNUqNYDXN5
crRil/dHB0jfXo1dtTVd0GZ+9utDixZpBe5DdOLxJL02xkBV7iDU96fwJ9O3tr2wcTORERw2eFqM
g5o4Jvbk98mgF1laK/LUmeoXnXRoqYHfE2XhJ7zMASOsnRcjTZ8VHu5bfYm39fb0aChoIzqjmm4B
izxx7UrobaDknUAqGHuFeqqNH8ZQLTj4bS4D+TcIdxOs8kNq6HoHbeAVuiwp+1NSK+xLZ0P7uq/V
OgNwgoh91JbKW2oY4ZNO8+rBALvKEl31jL/gbWBRcPmozjiNdP0HGEOpZQVUY051pq7SCHjETBT7
AbV8Qyve+nxJxW38vev0AEkvjhloEsZ9nXK2oOFic7Pum1NYkdIlobIlFV9JQY9tttgTGU/W1Bi6
L+AcGWl9AEy7XlzdmVAaL1lz0sj7IN5j5Zulv/D+iwYAYLHhdK+mys6sS7eu/kh94f01t7OXxieJ
UE0UaIV1VXNqikb3dCJ+VpZ4kanqeENBtzoPlhKJ8TjcLhcHBSAU8P9MyShlOs6+601zytSigeKH
pW0rPQYxE+lrN5dd8sAyPTl3BNWruDZDz6mhDGLWWuchNi5x986cH7B5Aw4I/0aImKbpbZXlGWh5
21MtUOpvGJT0ePYuo0829HBAR9bw/9qZ5DJgiBqHr1XMtlVHrUvAqqx4SRZ5bfFJvPu/LSEhRHMf
j7fp1LgdZswOgrqF0pES/kIxu3HTNIn+3A+qs/sGBhiMkVA8RaeFFcqbQdJea0+tU33pi35rMbmK
m2ihtzVr5kPlG56Cp8YkRwOgq7EDEWIxtNh2Vv9cO5YnwD7j3l/O3IG3IOI0iqHP6E8qHcSlnb5r
T5UTMbcrywclyNcFAUemWlsLY4Iz4XRM1oDCApXgLZ+ok6ROPoCF/WTlpi9N5Qhuoy+QM8i9wLZT
IJPIGoytf0i5lGrNXVXAoWGoBLcVspXpdqZaYLY9cZqT4TyryhZKFzhihR8oKbjZ/Uh5q0WIiLPw
YBx9e3ricfmOjLdg+rphwOrSKrNCW21Am8h8ZrTcDQHB9QoFwOPMdDallUcbGXyy5j8eBLS9oFmK
igJIDaZJhhYZsu3jtDkVKEKXADbr4V4he26+3fed23cE7KA5icwPNHaoYl3H78bsqyCGhOSJq28y
f9fqYsE55z7blYVJhtEnoklEljcnR64ZE64F8jce567TPNcalGvEK17+LiVL/Okzl8OV3cnNlOec
5jmF3Ya9Vkbo2Q0qqNsmfUqC1/t7OGcJRdMRIonjd3vhBkXhNOM1ZKY/MRkWyRMv3htUAJYIy+c+
1oWhKdFhR0AhnfUdMgkCVrXD0pDx0s9PfMFRmygxAqxDJjl4jfjKdpaqZbPecLmEiTfEDctzXRmv
bHbqYwfeEHjow67z9nUgBeTOMi8FEXdvPd3/RjOxGAx6OE4gr55BjREzUMAHFzVAceb9Crz67aoi
TXwIdczdfd4UWgWg3gX/CW6YyTbGTGZOqSFiOE56sCJjGwWH2lxIfebWc2lkso9FLggo30RzCtoB
M4hvjfUz1mr3/krmHPvSyOQIUatxVG4jc43sXdiXrkq3Bnkx9a/Gkr78kqXRNS/eVBUwby3LsJwh
8mPLwzu9Mb2wOSbtwp085+OXSxr39cIQ1weFROqAcB70D2poPlmp/uv+rs1cxwBf/Pf7j/9+YUJm
YLfSQYl9onhJhcWvWIeAcr1J+4X20OxSINk43kyo1EyhHqAOtqIqw1FKk97ch9RUfakM5er+aua+
DIp/IARAAwx55sSb8xT5CoUu9Glk233idR97dapCDBjx0G/jotq3fKjf7hud28JLoxPvjkQSyaDA
EdKyQyL+RvrXUD0oxct9KzNLswygH1H4AE0YLvnrD1VHqR2CHaQ7xX05PJKhkls1K+2djW6jz+2+
fUyczlyIDlPul/FmBy8ZEk/UQ0DKPO3ocBUnqdfgHoPySJuftUUf6lisMEPskZZvKsp9MzoGUXIM
AunXw+7+omcCB8D8aFYAi4zLauo1ZecUwZC09anRC1eEBob0X4m+YGRmZ2EE/+FWNDBsPgkcmOhR
q7zK61OkOfs4jLyc1Qewyrk82zO+mGKMPjjJ0YDSHKcSUQbCs2FizohFm6dhUp/qPHk0s0B1SVKD
Xib9aTZh5pdpGruQc3rJee3WNPJkXiXr+9s6cxgBygOLDmI+3kJTX+JZFNQ9FLlPLEt+ONX3WHRL
oN2ZTPTShDnheMTzMSxpY1WnVNuiKntMeooxz2cyJBC3bJ8MY+EjznkK5q3GT4j29w01sJ7ppR4a
RnWKC/aTdvKFd82zIhe5e2cOO84efn+kVAS+cfL1OmmSemhpddISA2/oY9597dpHGn+//4Vut29s
oaKhgScESCSnmW5stU4vWa+eTGA2/aEbbL8iiktDA7Mraej1II8UWs8X7tBbxxjNojiMegyoaKc5
WyYHUSlFpp6Y5hsvXNvcX9UHbdK171///iQ+O6LA7cDw+4AqZeBqhLpID4odv5PZCTwFqzQ3Np1o
f4Mm+Bvy5Z91PayZggKNNhQe1O4Cf9DMtezt0wChOCcijw0Y6JNA3ya2fGTcwZcgzTEbKu6revcC
1OlXGYYeCdkGUkgrCFQ9pwVTwUesek4oV0ElvJZIIKHoaw3MPN7ZMfq87WtR020qTI8quqe12kPK
+QZxeaE6S8ZjMN0Q1Coc4BLR9r9BlDoFtROaCmw4i9LzkNrdXpQNORZS45AkI9oTKEli7taSlGcw
qf5WlLZ+7sPUoWBx3gT0OPwQUTcqq8Z2enQCWviU2b9rVje+aLt+4YK9dZCPP3NE4VvoIkxLSorR
lZaR5fTY299q+1vo33cQ6GPcbAh4PfFcRgKAIIkC/PU1Z1VpH/VlYx4LUDJ7VWyvzKT/1nTgStfE
CuNlsatVoV8F6O8V+poa+d6sdaBaqmKHqsIv2ga4kurgUbHsnTSSbVHUO/yUX2IISk1Lz8ZMrlf3
YGBsneGlsCEu2Es87Wo7PKttm+7BpY95tcx4J9BtCEFC7w6khphpeMgz57Eqwekoy/rYRWXo8bha
0bJZYWRyk+h99zfUK+YVUC/xaxBlucwCgLIIxEYy+61I2gSDUPIUyQKiBlqzUrTsgYzXWqxXuisi
UPp0ztDsqhgz0LkwiMvtTKwkqM78OE19Yil/bQbdJ0Nb23HhJUMJWg6lci0Oql4Q9sVu2sftOogI
qGbA8vld2vTAi/YtNh1fFPbOYNXZ1JqjmSS+rkdPbRvtZKDujNZ5CADsj5NmDwDlGyQMdpFBt51i
ADrY+UMz+KnI1tBSOOay2SZl9dUK6t1ghochytYQA1wN7fey1HzRmCtuKUdMvDXeIJwVRmVBSNJv
y976qtHgKYs4+plOrfrpQA9hraL6WImfRqG+lbrwUSc90ZysKuF4cZudilREu1zhvs5tuSIRvMAm
qyg2f2EUd6+GbecVThJ6xQDeedln0brUwth1lPg06AkqjSJ5imXj663xSylMa21gJtJHUShyhSh+
6KFV76s42dAOw+bMBDy99By999MuMzbghNwZVq74DYA/XmQrKOHYwc8kjup9Vjuab1UqkA2W8G2D
Gm5q4MLuQvZDtrm9poG5MGF5e/tA+wlzs8D1ox54gzqIg0hFD1qTR0qZ18hTgzHOmj3bYbRwzm+v
02tDzvUxLAl4t1p9wP02bEvlXeUQT/30o/DSBPAo1yY6U3AFr42RctYbkq+sWlft/2hict2wIsMl
Om5Xmq8G0DooP9QljsdxI64DODrCmAZAJoAXNDQxr1eRJoZAnmDzo95Azo9Eq8rknl3pkIDVvdys
1oMInuJcXwiU9u3FQUFaiSYlnlTo/UxTuLjMWADaPPNIawtaj9lQb0Ai/1w0YOeCZSd2PN3pUn9Q
B7F2tJisCRtav1aV36TpwRnY+UEa5asQrGID52gwOXS8YHZcSZ8UWnzrZO3HQSF2g8wyRKowOiQt
2Kt62VYr1oDsJx2qFwluqx1VEq8OlO9qxR6Fop41Wzzlg/6o9AW0xo1DLER6lITnmLfun6hTrDgI
2QkCaceMb0Ga/XDy6C0Lc9NNcqZ5Wl3j4nXkzyLhP0ytPRCVHXtD82POjlbGdqEYPCih6a4NuuK+
jX+gpI10wDQPMWN03YfQ9coIObRAkaaN8VXtTdwJlWdw3VPrem1EHKUIYIMgS/AQGGQbJ8Ozlumm
KxLngNLZ8/1r7faFgY+FRi8monVU8Kf10SizUXeOOT2aLZSomVUxl3X9U0fip1JV3IDST+dxMAjt
IRA3Au0H1Y9rr8yLUhNNys2joTg/tLJ8i/hCgPgoYF87/pWJj9rZReEAb+msbWRnHlWnUU/YxHBd
os7z1itl0XtW6iB/MXVfU9cBGly9f+Y12alxoq7q/C+0NzYF0L3QRQ3ke1X5LS4fsJ836OrrFT3l
ai39gPqF3vMVOAsHH5Muw2uaaM0hxUTsQl56m23jjQklGBSWwRgDJPX1doGitcw5VCuPzlBkhRtF
drDvoUX2LFIH9CxxHCD+RX17LJp+iTD9NuEZJ5YooghkBG7FWdS6YqnplOSYpkX1BQ2adI0JE7Hw
nqDjEq4/Fy4gcBsDKA4W1RtQg006tbMgtn6MIE52qPS6erHyNt91baV7HEWZDe949IJGrTLOUNFf
GdBOe6BqyGMRqvoekyb1yPpiv2alah7quE3BEsYywzWtyNk0soqZS50ufu6LTK7S0PxV1iR87vqS
pR5hTfhFJip/wsPYXJlZSDDto+jqK2G6+rsJcobD2SLHQHD6opkDYJCYdPweqGa7dkrLebEDgsuo
V0AuW1fiYA1NcDAaxh8qO4rB1xlXPiqz7bbXKgvhJWhXtNLih66RDPC81PrS8KD/GgRUvPCCwc2Q
4L9rpGnWLcKFF0MSIHCriCo55iZo6CUBr1cl8Jib1CyWSpUz/kbxvkILDCI2KOeMt+/F2bEbS7Fj
EotjCQhLF/8t45eo3WURmpS26pfmz/vhZy5rAHJJw/sCjK43nVdaygqCvTo/iuER1RtoLDwUxpum
/LlvZm5VJiyMOvKAEU2DTp8omS2tgB9paXlBaORu3uffLJn+VlMDkotO/jp0RrAQ6uYWZ6OSAf11
TMvdyOlGmQAUGMqKxxaC6yI8D+aPUEu9IU8/bwi1IRwf1BWd224v3pU2t7u+R0oEKswzz3eA0RtL
KctMOEABQ4UaNQDHAFNPXKOyeMVCu+iPSfXYF+fPQxhHiVIMOkOWGpLkUwCVAA1dW6nIiHJH5OC/
MhRX68I3lWJk8r43zHwXgOVAS40pxhGiPcm99ITklgx1edTks03WOEPSehBLfdYlK2PYuzhJOFsa
E2NosPTYBb/GJtO/t2Px33y5v5xx36fx83I5k7qPUkVpX6owpJZ/8dgrygdVffvfTIyucbEWSWxp
pgQmUiiiyJG5XREL/fDbRASffyw1jMD5EV56baJNjUBr83G7GkRrsJBEP6vWa4AGiReu1JkPg+EM
c+xDgwAF8LNrS0yT3dCWGj+mpsX/xLk6bFIMG5/jRCcrDT3ez+MKQEaKxaEzjHvuhj02K8va6Bjl
xzAL/YanWwPLKoAuCeQSfd3MLgKABjgBQWEaM5Lj2i8+lGoORp8jPTjyhpIdBLWHTcFY9SePRu7m
FupqlhT9UkV1JjJgThbTPSgc4+6YVkb0QKZdpWT8aBp1tap7VV1zq1cWvtuMn5vAbwK7MIIWboiV
Tb3ubMdh/KiJGjJUsk9Rdwu1Vd/pS/CZD2zX5Eyh7zhS0KG/AK7XiY9AJju0bXAMHqOBJyeeG6Wr
0VQ5d7RqvkRs0H+nfTscQfsTnuphUH4mURqDlIqKdV/lxfd2sOM9aLuzFQuiwSvaygHap0ueHO6g
dFJC7Rzstamrj1rxNDdJ54Vtnq0yzFC5MovyHZGtg7nEslpLntm+qIfwgPyl85gDAjzkAWIbyeZ3
ywwOxKSCM9OV1aqX5UaqEpUBDnkzDCDWvo60w+2pXNVQOwPFTRojqZKhW4eGxxIzXBvSRAcjs5xd
rLeIvENEfPDmm7uuwJgkTYzsjeT6uyZb892RAySRWduOPEbdnmgiWMVRW22SokrPatEBlNOhY/IO
JL1yzGwQwbu6ljDbo3UjHtskEIX36dgEZT/M8qMkbVg3dT+Wh2RQMaFyNFo1OIqybH6kQVEftLbs
F2qi41efesU4cwNyckyy3WSqQx0wPeKpODZKV6wHcKaeU+g0nisF9CK6peiroC2zg0Wy4B1Pgegf
rBTicWC6wG0PLqtJoE+bVAF6txZHW+t/112u4+NgPjnMlkDrM1HkqpYz/vtFFOm0LNLNCldxFLhB
AuZ/3+aPfXLmS3xoN6EYcpp401hY0igOPT1mgEo7tBJVcoZQolG8BO23AhAGa+mFMf1ssAIqZWBH
gfAbOS6ul6MFmPtKqRmfOQevnwCYS3MD23IrEi98obn1AB6BKQ9qgPNhmmcmKTNYZATxOTH1PXZx
Y/DS7bJyn1F7e9/tb2IuFgX6bEQpPKMBJJt+I24OglY0Off5g7Vmw8J1fBNs8fPQ5cJACXRob5/p
PWEkyIEKPddKsa6s9GuPuidthgUYwUdT6upIjXbAeoeWlUVu1Syko6JgI+v47Oi5r7O1UaBQ/Ryn
x6B7wrxU0j6zQrpo/EDV+6kkS6ngjad/mAfiXQXc/RZ2CzLpNG/VNj5Xwhor5M9MKj86tfGTgO0H
jGnd/2izu4qa23/MTfIo4P1YFplNfE6JCZLj1NPMb9GnhwQma5q4u2pIkZs9j88FZogtfe80C+dp
ZhXwOh0amuArBJH75HIMI/TdDYFVVLHhObnm5cZrXu7ub9WMf8OIpUHDEJMzNy9DJbWiTsdb9Kxl
3wP6utTrnvnwwBVBIwphFFDy6fGB36kVLtzkzFS8yhV0Ox+KEOolDqPUTzJobDq2CPz7a5rdOIK4
gHmHcRx18mVEboeD0BAeekf1iF1Bj3YHJtbPByFLBdwREHm0m4GXvw531KwUJsMB31+P3M54LORr
0vS4hhe+0M2jGq92WBmBlfj/rY5gHoFGz7TSc/uBNLOlum4ZyJFUYbyANKtyBeYHPSNh5ub+Nk4p
B4CuhGXovtsEpcTxT7heoVJVwCRiJPmsV9FKU4wNZuLWSglOWdLseMnea9M8pnTwIY1xIN3f++Zv
vyIewdByBQgOvExApl1bV3s9szs1Ls/qYyM9kKOHnwZBjJp7/7Uw7XUXRM0NRmEBbWPzqa2q4qdM
CV9ylNmFfFTeEOJRQJ8spE7CQI8gpXqWoJP+I7t3aj/e36rbQ4xRpfF2wmMEgyNTSALvnAxiFgU7
G4kDwk0BymaVgZ72vpUZf4CZkfto1I/Fi37i8bokSVprNTurWXYKVOJLdDtK51VPXorEONiD5kca
BboZncY2XzjUN2skKJShdgUpSxi/wej0gtpDlWjDuWm4s2sSpVmjd958NvWcWBn/iouUTEnKUMvt
YTgXwSbugbAYEj/v7VWV78psYwyti8vz/rbeJDMwifoIkJcoQGNIa+Ie1RA24Aoq1LPFZXAo8FQ5
5zJIfAJ8oe/odbLgLLP2CIoyyGfAAzAtADlOAZ7tOhjOss5jTzBzZRX5wWHJ7w4Q+ftru3H9cW0X
tibbCRVQXQ+cCKxtbDjberPhtXyig7bgmfNmcEWqQKmRG1S4wkIAABCIzlnVE3eooWwg7cKtavHz
/npm9g5UA5gjAL+GMR6Ca/cwZKUNfdArZ50cBvaW1ie9/dkkn9XHBeIYuqa4VyheQFQHEPjajl5B
oRkoGOWsluTJ0qU7pMPKGR4Ks3SNvPYSrhV+XUvzEClBs+Vo0K9sDqKR+8u9uXrGPwM3D8ChoNm4
oatTZF8C6pEr56HTXDVcheWKxwHoZp5ByAgOrfV9czOfEeaQKmjjpXOjWZOaVMFYClYdZ/vE3pPg
pWsXVrRgYkpv7VSxYhpBpyAfOSnpN0I3zRIObSZQXa5iqriRYQoZ9RmhnLNsLYp1+kkBr3/5xn93
6UMC5iJE2XGJM1tjl3haukB8gmUjc4l4vf8t5j49khqAA/ESR41k6ulqmSu5YgfnVv8d2ZmnOV9E
u4NerNMPeKkukbHObRoqTiNzGqhSb3jgoNUA0UqHBGcxfI8dDUeXL6RrU36sj327NDGu+GLfegWE
MSSBCYaC3oHm+muKuUaRmNFZyVi+bXoJcd+2rGsotAwgoA1TEBD1P3Vp+gpDPyPQn8qYNu5gd+zz
cRIFNzBYEGiyIcebnPdaT5gRBkFwzoaH0joMEo1yZ6ncMP7I1RsQpxnxfrxjwNGDvOd6A0DAZfRN
r9rnHj2S3dfgQV8imEEz8b6NKV8Oj6DW2aC3eybS1s59huJhwdXeY9C7xqguylS5ZL9ZYjlrbuvi
W0mrctVI3dpxAFp8POm+Y3q8Awop/NMgLfS1BlwrKpCknlk5ic9zk+9LmNgTAAW20LbpdmHBFdTa
OKpoLbH4RlGbcqPlOOEhT6FpbKsddcHnGe3MGPcqOp+x24/Y2hS0x9s2Y5VHjFh1AzP+YXHISMuO
F6jnmdRvgO3JwPDlN52t+EZsYD7VqzRMOKlPAj17u+cltN9kBAI5x8vVrAa6PVTcPiwtt60LHFAu
yEmPDQrdaK1xmaYzNwey4iASLT8QYYmtioHFTeLQ8hC3Tu4B8qwclSL+Br25xnJLW+bfGi5RjZRx
VkIKVesx9dzXyqYaWLviemKu2jRiX5JQ07eY7rTe8jDSN+hyQ6qtA28jxDLjfVHSDNOQSrtXbCVx
1TzuHxoLGgJRZAFwwRkgpZ2ZbGLFeo3iTN8HwgpWPbGKvTE0CaR9zXrT5SpbORFA/BGqO36jxxQ9
/yY7YzYmABehmXnIorGfOW39QsFFHKQcfPdUL9YCo7fr1lKkP9gQiZIyFIeyjYx9rAPKFHZaupUk
YCsUuVFSjyBLCPYbZ5dnkvi9Y0Rez6BELTHC60ZQRDiwvu7wgTpxgDZ37kpD0I06qN1XWxnLtIkV
nGsrCdYCdalzY1kxKO9F7Gao04MjBlgSQ1XstWEGJz1os1UTpEBbAw3oaZGqvtyPpjfPYCALxpo9
yvdADiN/uD56GXWqJrZrepZA2EWBDen3fqNYwYEHaMJl6eIozMw9B4M44xh9xEU65SnVtDaU7dDS
cxLbbqYMXw1FPUrH/Ht/XbNmxgIWWsvoGUxfBCrrE7xLAnomRqW4ika+dURvITdnsu0/sITmKwBW
gKyTKbGAUKu0KXtCz03Sulagr53eWotqKeOZWxBIPkYoF+b70Uy+/lBoKjWstCMAobrm3KiEuzpA
5WsOovCF1/VsNEaio2NKEzN40/JBZkQxbwNqn3WNelYERLfQchDyo4rQkbf7mzd3mRvo9wK3jo7c
TdMvtk2G1DUMzo4sbBd3w4ORpUeFSGAm7RKjPqmvZc5n533G6wadZnwsIOVvcmWWxR3Gu9vgTH7Y
zC1W95c0e9Fc/Pqk7VvrzlAqJX6dlhhEAZbV7BZKszNnFvsFYA4mJLCC6ZkFtCpzBlMGZy3P9qEe
bbIq8QvH/BJEyMKVmC54+NyK8LhGPQlNB0zaTFzPtkQycHR2zs6Qv3csWtVJ/A+WhIYsuA9GiMbN
TEGP+lvHdRGcizjwWkM9WGXqWtqfymxXkeJ8FnsJBwD1FxDeSCJR+hs3+CLhwkRUkOSl5pw1MvgK
xv5TM1lnwxIgfebIXpmZ5HVJInjWcxByDtY5Bq2qInZINBfeDXPOcLmWSe7U5roA8gNGtPxcil3O
XF0eGKDKzQK+d+6oXhj6QH1ebBp46AfJbRjSu42wHkX5RCGPVka6O7C/n1XC+siJL61NsvwBsm91
DCXds86dF11JIKTdPwSflXD8lxlz5LwBowgC3sS1MdSExCyTzrkfvDL5Aiysouzux4O5cDoSzYEQ
0ELrbnoTRQJAUnsgWEkYeFwNXCC87DLxMD9x39D4padZNNpOICwBjpPimXrt1YFZAT1mhc5ZAbpU
/I2ROOrxvg6gRo7kFgMswHf+bxbHpV+4BAHjeBdEsOg01ZqVoLthj9L80TlAVJXbiDDMAS01bGbd
8GKVk7NLBZLzuofNysi9tMiRL75SB8MJLF83WeUJucR2PvsBUd0DrmqkQpxyIvVogKthFAVnpJSD
lvqhCXR+8D2Jf9/fzVk7wK6PjRU4y5S2r+dtmKLj5pxJQ8FGaLoV+xE6zTpoF07yXDwfbw94I9rY
gMFcfzYo0qSANwbOmdUY8LNXcbdEFXRbkEWEBYEU0Oe4jdDwmPgieueZXnNJz7Whn4vK2OQ2/VoJ
ic9kPjVJvwLKJnOLJqrcKo42TqL/ub+ZM7EXHRwktjZFe9Gc1sOUVISmFuf0rPVW4+Y8LL1+SDAK
USnD6r6pmQgMUxjvQ1oGxPu0k5SmjQpS8pSeqfI2yG0o8DRK6TYmv7pFLgZNnznl2FfdGgVbQPs5
3dkROK/GpjDPNVgFH3vF6jwiA82FtgbmhE4mOHWZfFLQK4gqyDtBQ0GhTgk1lJq95yov3zCsIyuX
tLW2BduC7lZmXgMjrxmPVRqKB+Rgcq1UkGCiSS68MBNscJFKtZ4Jgmkff9V7n2pAQGg1fw55KX1M
RRU7UXVsF0cZdRunphtqhM4hqqAGZJi88QC0AfNGrBTVKVQcHVIwESZj/o+08+pxHEuy8C8iQG9e
Sbm0kspkV9cLUZbee/76/Vi7mJEoQkTWPvR0DxJg6Lq4cSNOnOMlg6MHRkTabtT2rlz7R7Rfo+3Q
1d5Wzv2S0Clrt14ytmgYadqHpHR1NFRL3S5Ftd3kmY9mISz9zqg244sXdt/ThF9gBob32IF4dypu
EKDsonvo1D56pM2WlngJGdTOK619XojKS91W5nNQtJ+8Tuz3fcYV4Gmh+WSCfdn7nps5QLz7Jy+O
amJFDxR56B1GdRcCI8ik4kkjOxNwipp0G9CszuPUNB5zCmIHoKbtPgSZ8iTlo3gcDHU4J2VnfaLi
Ij9VniZuBUFM7VCORFvtFRHu8974lboMKCqV8dEHUrOJ8wrd+I6pArdufYrKmuTPEFf7OHXznQnW
yDFauK/5r9FWosZzmjxoNrFSp/QXKJ7NY86zFbOiE8uD9Tmsi8Fp1VrexAbRteGOKJjIYupIWYhO
IN2Jv5veEPapG+iOqATmY+Ln2ktbaOpjUcbdq96Da/EKxXguSvhbXDUUDlHbSW+Rj+wDMXyPVGdr
Sp/TuHRXPNeC86fiSD8OkCzg3nMgR6eZuZpUunYEU7VN489C86vtkYCO0E3ovufVWpH4lmWD5/Gl
wdkNp/iaKgimptEhcCyTf3vle+q+Bv5BU86kO+1KHJ12DWS05Loubc5uOIIcz2wEbNLf5LUbJIQ1
fXffZS3cANDRcuqmyg7gtpmJIGzorNdcg1Ch3rQ8kN18f9/C0iDow4RVQSUfdQN9jjyZDi2287FV
fkooQaASDAZtTcpuris3xW8W8tvU/KaOzBvayF5GEpLLxjhGqSbs3DbPDmUOhZfQZN/7plER61GU
f2JVD50BYmtH68RyE5ch4K3IyDeMoDqHSW2uoFoWR6/TVWeyTfHSs7BS6yI57l3mF1HtTGydAi9d
e85fTDFsYogZAmK9aaShNSNO+2gae2H8BoYO87eih1slggr6viV16dxB/gkeAzlyynOzR4ZHVjTy
x9E8emZYbPyOvq2mLf4Rm1h2xMD4SetJsnFBVW9NuAjpMQuRtEzDiZ8I5rzRUr1XvdESm3x96IxB
FuxKaRSeAyIEqjdyv20HGD+TJBIfBDNUbKMoSTeHekYyzuqdLEikhyynv5y8m/7k6ZW+t4Le29K2
kb4Fo59vdUFodio8vkmtweNCvnLTpBn/n1CbBF/UAz0EFUlasCe91qtb/CMgVdSrNyqtkzi0llul
gjDZLOFzuD9/S9sB/inA5pAqKOY89yw0sRB6VasdveJ36228emMVv+6bWDrRlyZm76U8j2ultzCh
PVdmbAf9WovBUpRDDRNeUxKGt30hXeiiwa3HGiX27F+9c0fHzfoBQQvxTSsrnhrhWsP1yqab0zTo
vawMsSuZR6PT4DNy/+naYhMg424DGNqXQ+tIKXIa9+dxaakmGk8FDSx4POc9k5mS6TVdzxhth+ch
z96A2H3yQvjm7ttZWq9LO9PgL55OlicWfTqCH+14RCOia6ujtbLrFt4TUJ3+dyizQytbMX3YJEGP
8HbJ8VOl4RvUjz7h2P2hrEzZHx6Bi6EYNCmlaslQvOKt0dHGGD5n7em+jT8P8dnj9nIw83i+UKUh
JvY0jzlK31qQfop1wZbV6rWpgp9Rqn9ktAUsHuohUoKXMBRtLas3g5avRCDLg+VeAD+gAE6b/n4x
WKFKB55nlXlshdgRaAhN6KeH52+7Mt6bHtrpYqOdB5+B+BuZ0Ws7Wu+nUSx05lGM3I0LOVCcaXYr
qQd1UP4tNfVnHdK1PnYPxhg83Le9NESiAqKDCZZ5w7ZYi6nS5nE8racjiI7K3vzwNxbA+8KDBCpi
Hn7IZTYmmZWbRz19FbuEOfyQVl/v21g6YMQesEEQhNBMNAtxRLcWW4Jb41i6tNLuam9lluYi9X9C
j0sDsxOsCVZemvVAaq94DYV/E7Oxq/6gGc9i9Gq624bEWGcduqa1G+2lyV/6qLab7uf9US4GqJe/
YnbIi4T2wn5kmGLyiiCIHfqmI6jbKINoBgVw/5fkwt/z+77VlblVZ+3xUS8DtuLuPBpJduxi/a2K
zRWnsjwwANuEb7x3b5BjReLD/u+HxjHso2NRDE9mDmBBzdBoL90vWhB/oyTysS7dH6FsrszqH2TT
3NtMlSNjKlTRtjM75b4hupUmZcTHjVKITm3EkWOMbvVgNmpz0Is8cHTTSz/HweAeK583Kx1FKboY
sGjIrpfaQi78QJKJFYjadhN4rn+QWtmAsLvvNvFgJNvckr8NQ6lTR7asbWPpoe0XovjW6hpwFvoV
d9Fg9ig3KWWC7hjg6/trqCwec+oIAA0B8kDede1hUrMCs+QbxlGOcJTNb70S0ue20+WDIefSLguT
yGkyOCOKMSN2r0tzlycyaj3qYLGfheRskEfaJ37Tnjs4TyhgjgaN9lGgbRGtFiqIgBLLJq/vHjyC
ShyJLj72vVvuJbINDsBKwQHPUDzySFefrSTgcQrT18l1m2ybC4XyXGgUUmOUIN6scsU9/Lkw5ksM
gzqwRJ2+kRtIj1fX0NnHFbnLlHxEYX0vB+nLqAFkrrMPRh1Rn3TPolkfSX2cJaEElKZAVD566HOP
pEGUL4kYPdRK2NqFWjz75m+/DQCqK2snYemwGTS38A5FiwXl4et10vW6CTWNFLUASYx6GtYgmotv
KLBjk+wOyeOb8o6YS3ktIxtxTBPSQE4X2zBgkSSI1I/IohT/itkuV+w6cEQZHpWVl9LS6C6NT3+/
uE9xoEOZK7V1DLOx+G4VdbwrQnNNjG3JCkVgVoVLGy7v2V6HUKUaS4K4I8LNW0VrtrpyuH+clk/T
fy3MxhHUajpoEi8+sQk2SVRtkLuyjfT9lUtLh3iTjQtP+A1QRvN9Aby8bBzNvPgkJ9njaMgrJpYd
739tzB8reSfJZdpoxjFrBPRDddK0+vjLRNHA7qP2qErhtu+Fx7RNt0gu/3t/Gpdi1osBWrNnjFqr
VhLiKI89nPme8sXQzxnZydRbQdOu2ZmlwMcCrKQUM8jCdFrUS+rXrNjIa6IAS2+mP000EoVTIFSz
awTdQwi+i9Q8Nm/ZCIaIcnphKxrsrCsB1eL+nrp1/s/QNNyLUxTmGipWdBccR9VRWCdz5bJY+/7M
B/mlXiESx/e/wJkwYYhWnipL359YXsmUkMtAn+H697vmSIdYlJlHqXRhl7IgFBeiv4jcaf0CWwSK
jbLvbGtJau8rHjqlx7TaiMkH70ud/sUqkI+hUARaTkSQ4XoUQu57vt4qBkgQ9A4zOGWEVn53qy0P
g4k8BaZ4bsib3nVgRRUBk4SRNj2MChQUa1IEi4sBlfVEY035ZE5UKkd+ICeRxVPLy3ZK9c31zJXl
XjoXU0w+QY+mpNIsaBULEYqWzLeOnniw5O+8RbZh9KiW4yHyVtzZkl++MPXH212cDH9QhIjCGgVe
70UyUrtq7Fr5eN9pLU4YhUGQ8tOrYF5ELiwxM1Hxso6GOJyo8p6G2jj/hQkDPg5qaQoZ29nmtSod
qUKtNY++SHKztMdgrZa7OIgLC/L15o3C0YhLjwdnnjhVYP8FgtqassEUHKlw3vTc+2PTRYlLBpEU
X9/+KgO0NPb352hxVyFQROsM/VU3sBg3lzpJT1xMFLS5R7HFvdHF4kZKMtEpy0beGzKMn/eNLu4v
k/gMeAygn7nnarXaS5V46gOG8LLVnrL2qTdXnls3l5VCwzTVZ6QjeC2DALtemrgPVcUXwujsiYKE
DnzzQaIcpETxNxXFjHeO548tkFETivT2aW6mvtGIQhqdEWF5MQb1U6AmG0NJf943c7NWMzOzx3PU
m0OiV1l01nSe555MfQ9GRU/YwjSE/9/dt3azSDNrM38jianQayqDynUagSDXy6k7B/rKk+K+lVvS
OOQNkjhLorPQPpneTiyP2ZpmxJqJmRswNf3/TBjlQe721U95japimvirZ9HVVNGieL3X8jIpa171
0TlWmufel8hrFBBcaWdFco+G132sZHll3pa394Svn6gDCWKuTeo+UiWh1Ufn0mJh9lG286ki6yve
4ca/TQND8QJpLgQ4CQKurSiK3glmIUZnS/gSnczsn/tbbHEQ+B7oPSY3N+9KIF3QWJmfR+c2lxHv
QMKMivWhb4a9WaYP/z9bszXq09pM9KGKzoZC7f+AnGSnbYtx5eZcPKIXI5pNWOGb+RAnjMhwrRD6
qX5Tl+pzO5oPOPKndhiHlahgcQo1WnKBuGq3GbsEyq5BLL347LePcXRO8sEpDWET9yux/+JOmPqk
QKgssAEgJVrrcpHEZ7N/kILDu5sqp41GCAsTE09NsivXGw2igbGIfXPazt9E4YOS/2jDt7/YAFRW
QbGq8m1uzM3zimIMI6gTZ9QewthukwMsxPetLM4T/d2ArXhrkoS+HkjmKXHrTetRJ94v7tBtJmg/
7ptYXHK67gmWYcghbL42IbiBFURGGJ+jwcnQKYAKRQJDv7KxFnwaZPGUdyH8ocl/ns2LU9kVhcYN
z1JTPDBamWxWXdpFBxSpN1+MVHgbQhI798c2XSozT3pldRr7ReSZZXGsG54XnUHAvGb0OeA8HFVr
Plbp+FvuhW9C3uwyv3vvMwfF14m9ndsbVDVS29dm01wDdWpG0dk0n8o8sivvSe/WioEL9xAUdxoR
PFxgE+/KtRGvJ/BITDk6F8p+HF8B6AZrJE0Luw8GDfoM2R4UHefpybxu4jRH//ccx04FyOL9m/vq
87NTaqZpHskunx9pufEeC+P9TgZwMfNP+R9UkTh514vVr1t/iFMVFv1agdHZSVfw0kuzc/n5WfzU
5JVQ9Tqf95JtHH7ujTWtvYWTqaogKuCqgBiUBu7r3++ZsitboRqc6Wy1zYwWKdk/DKgN9cW4clAW
TRGv02mMT7tp+w3ouypkylhnQ/XtIoUhS/4twk/UA5m+fySXHAEdzRNlAHiRG30hNwpLMfWb4Nxo
2VmJ9YNYQ9Y6WJWt5sL/EmV31dt9m0tHhZPN0JBO5Dk9m8gRbkNIpvLgLIfxqbfkp64qP3cI9N43
s7QhePfjqjFEBm12W0tylptqEAbnsTh746vy/uMCCQcCH6hbkSyfg5jbMZDztJH7s1zuzH+Denv/
19/iRemvvPz+zKEkZlcYIDP7M6xTkabtcvW1lyF/M20peWytT175ZaQnXFE39w0vBDlkbHhVwwOH
buYcqJOkVt6FkdKdE2iGte5HrDwlwgMiw/lavXBh70FtOEnLAaGh9WAWuhtJq6Si53XnMTsLzdMQ
Alkbv8LeXgz/iNkaAHdh12GN4gYemmhq3rqvJFSmWkFpz4nlvwihfqpS7XNQrzHtLuw69jRJNd6m
U/PGbNn6Qhs1oa1bnHSL4vSb1awEoWsGZtvasmp5KFoqTAhfNtlOHVfWf2GergYw2b9w0xVEwZo6
fd9MvnvCphe3hvfz/hZbWPgrEzMHELpm4hljNw3hk9gFG5A6uJpXXYy3ZvqUp+LKkBa29JW9WdxR
u7XfaXrf8tCB9k1OKcsNNr9gF9Wn0lwxNs3PLMiBCRSIAjEH3RPz1ERgNV2cSXl7DsuP2l5qP71/
7i4/Pzs0TSOqbmLw+YEOhggyqI2FBLXmVP6+SL7ct7W0FaApoegJxA2Og9k6eZaWVGaRtWele4WI
clOMbxDLrfjRhbvOBCVuEdTI1ARucquJQld7KTdnCKThqXG4g6HLc+3B7Pb3h7O0MjxCkJfkajVu
CAwFMwqhJveas48QfKD+GFfutZXvz1c+T4VW7b24OdenStpE2eb+z19ajYufP+cq6FCXi7yan69o
D0H4NPaPVbESoi2sBfiaqfpLHwQULrMQrap6sTZoADoH0iN3S6yAp3lN1tBRfxBjsyOCGcp24Alo
MppnCIcoTiQpoYhsqq0d0gLhFl9S97srv3XxZzp73/xDq9vGyf8lmI6v7yrJ0bzD/dm8HSrvOBgS
Ae7JcCb9YSC4cHN5ZaEfNfr1WeU3xOpD6FPJ/ZZl745K4UeAHYSEO0JHOIZrb8pvyGKBlhWOK+R6
GTm2NZaM2113bWHmEHo5z6xisoA+K+22ebSy7Ra/D5kPIYGq3aaphdQoMjGUq3PwhrREn327vw63
u5qfz9z82Qu3QYBcxGWbi2FNMHhQA4cG0aR977mfdNHIE4uTEjnPptmubsN6cDXIWE9AZFv0gqhu
3h/DzRRNBiwemBRugBfO/WTueqIYq5F7ip9RmeF+uf/5mymafX7ayhdblSb9ZGg1Po/emNRUdij8
9LSVBNraEGZzVDUBdOxu6J7cRkFTOgJfs+LnlyyApuDQk3S8JTO2lMoTFK+xTtnwzTW3iR//xTRd
Gpiijotp0jPLSGSrBi1TZuKurCjJUjZUn3MkOVZma2lF8JIGDfvUnlj8a1OpIvQhAujWSZVeJJRm
Cil2umElbbE0YVPbGxsKHi3KKddGBjhMVa/IhVNgNP62kdrsKU6FdOVwLA2F9CyoQ42RSHNf3CZR
1HT0m5/Npj+rlvdkdMpequLN+/fwxPYMVxDGYCu+HkwAMjDpAtk9kQw8WW33GoqdbaVrCog3Xp2j
ggFNAxAykcxPo73YA7mcGwIasO5J6Utiyc7R6uAV6DaSNenKBTKdiKtLDFMA4Wg5k2BQxTFem4ph
aHHbyPLOaZqKH2Mr/k15G3BQrw42pATIWrnWu4FPM5tTgu1ieMooDUnX+v55o1Y/lOrH/TVa2nAk
aPHFiHmBLph9Xe2KARWG0juHA3AJqzX0zeil7va+laUlskjI0YSIvChx2PUYELcZohqO6LMl/66G
b0P+NRe/9un3d1shhUoPDAcU+u354z8etCaszdg/mwY01TTQ1zJ9d9mmDtdyNdM6z/bBlaVpVi/W
BDrxqBfF0D9XaPEaZXJu5SG00Zz9nmrBLpSNj0ku//yL0UE/BMekDPfFvL+yC0JdHlz23gDFTUCy
O9L24vASGGttLreKolPm9MLSbJfn8ARWcml45xq2xY1i6bETQgGzrVRB+xgIcmdXAxJngZSOTiiC
Lc/y0bfjuFC25OPLNR+/sHkYLhV/AL4LvAsoxKeJL1beObM0p0g/CGNqK+q/ivX7/gQveEUoRRSI
GmmDh79wdh1KiMFLPYXsMwponqPQbLOXLRoJ0xy9tvumplN1s38uTM1muI5N3WrzwTuPQ3sShiF1
sjFGNrJ27bgcUcaw7HEEIduuEUAtblz42+AqxVnyVL3euEmYD3JHL98p0mi4GIP8Nzn0KblJK6H2
Jg7NV9Mt1fdf0hKzCsiFsiO0hjMf0xch8tJq7p3R0Nsn0F6KSbFxAf/en9TFfWKRPuN9YfKmnK1f
nimJWui+d477gYLQUEmvEVoz26YYQHEmgblyiy4t4lTmpMJA7xmAquu5zCSldXXU9XA3VvWY8Ajd
6d6QvbbNi9Bvw2KbSjkVw6JvD/cHurRRuYAmISQgTsQJ14bTdkxlP5a8swIJpj8EkV3o41ZVvZUJ
XbZDDuCPGdDB13ZgbeoIovE4srajeFM23+u1oSytGWH6f0xMf79wpERp1N0izz8XwLsL70dlvFja
c2R9uj9jC7cc8/VfM7OtUZODEPpcYKl8AVxgHH2Dvd65b2NxtoCK/FkRYFCz+DA2xU5pTROvadbb
0XgpR22bNP6KlcWRXFiRryesgEiyGSTWRMkQf4jGMn5ITXXN5a6NZba10Vse83ZwGYsHp8QAMK3N
eDLX1AruT9rycGgPnWg0FeLe6+GobeuRPJ3Wv7fOnUjuzK/ey3KD44FzhMZYmWa2m2C3oLAKPVrn
nkwiRVuq0mTrd8PR6GXxL9YG8j4q6tNYbmitdSNH6MpIeRJ6/sdE1VHWk1d8ztLCyOguiKDgJ6Hx
2cL4Df5GqDP3lJSDtanU4WenDN6TBRTivWmhKZXJvIER4fV20zgUuYWaQj7gnqqJTkSRS22PaKdD
LJo7emyuYYSXBkYkgTQMAGEu+tnAyj5ulabEeZf9rk4KW9cPLbWB+7ttzci0Gy+8zagKtTIU0w0B
kaT+GpUvUbtysy+ZmJi8qHBMFaL5JaT0cF4MUoDPdLf6Nzfaab/eP4ZLA7PQYeClhfyH552bKJWd
xEVNUu313taadA3uvDaW2eFEuSbS3IyxiDhLA3Zl7Ze4Rm+/aINzCXk5pL03aMWkSzU5KwhIfG5r
pHarc/UXaY4p3vmPidkdk7eKloy5Lpxc2ObDhnzTGrp26Ra7tDC7XnSvlGSvZxBjtOs7yQnGfJu6
qaP0K+5yKeS4NDRb/BHia1kuWPzEcrLoMW9frfgR8hLVtCE3CtYwPEveGQoGQsCJoRANoOvzkiom
xWeBcSV2VgDX79cyBEsGAOvzkp58GtIT1wZkVyjpQagwkP2U8h9r1eClzYXXt6hnkH+6iQi7RmtB
U2tkBnJh447ya1x/zoI1atxp0ufBPIK/EzUu0ug3VDQNK14HQUpMneZJa7uxqO89Q6Hxa4ADve/8
YR8HbVfCzWEm7+0bwkuDP8FnEodK/Of1BGqRGNeSHgsnFd3XUcpsLVzZcotzyMsdoQHodm6CzSjk
puvKSDjlhp6c+0x0H+MwUw5J5cYrvnPpGE1kZ0TK1sQgNPM3eh3kaZuPwkmD0bcTv6gkVILoX87v
yj2wuO1MMjjgLKxbQc+qzka4Gdh2ir812o2/hh5e+/7s3FTt6JeJVwsny3s20B4pPt+/A9a+P/M3
Sq4RAxjTsek2VhvaifnvfQPS4p6+mKGZoyndyqqryUJgOlJiS4Edvgk/0Av+If35pxU2gmqXv5Wc
rn3bVQ7ux/u/YHHbwYNMpxqvVJI51xtbCMxBQdMVp91sUQZBIE5aE11aMEHyk45C3APYu5si5Cj1
sJz55mloZOgPB8cdFbgDf94fyLQWM+9wZWUWsHcp9bVBFYwTFIFviZXsst47BVBROV7S/VLR+vwL
e8QdYC7hQmF/X09cIRpuXeqZeXI1d2c12UFrIzslV+XQufkg11Ra7xtc2Iw8gOmbpBeHxsk5i6SG
3Ffq+6V5MsLu22AlG3Eo/rlvYmmlAIyA4yOwnqh6ZmPCj9fmmBknw32R/Y/KcGyLlZLU0jJxE01B
9cTtMo8/K7cbhzANrZMuZKGdxtKr4FfwtKnJPxqCqSScwof7g7rlO6dL5tLkNLEX0WglK4VbBAG8
7U23F6Cy8rRs6yfmawcIU/K9nRCaez+s35q2Oopjv+3y+IM+IPItxw+aXz4M+drr8rbrcfpNEDog
RYai0Q2ZTtX7o2J5vC+UzvuYC8G5S6Jt2CaPtQsjdJv/kjx+XJF2G8Vf46pb8Dmwxk1Udagfc2HP
di5qTZELwsI6KU1c71XdrR1k8/K9X3r5tkmK7Dn3w+9hbLUrO/gWdjWNmi/Tr4Z1Gu+uVyKMI8SX
XME6SWmjPo8kMQ99lYgvAep/z1B+hfsMtq/npuzzD0lfitsapNuDlNS/VrbE4i5EWIF9CJCIO/D6
h/S6EdRBSdVPDxTNKaNKtb0x754Rf5YOUMS1X5Mijmx4Z5pjWfnlc0o77yYtSvWTW8nZxsvC1HHz
vtjDqOf1tl8KxUtaeNGX+z90cakufufsQDZSrihd4Fon0B2+4+f5YNPZqX+uh8518lr3910lahvL
z9bWaskVaBeWZ4dGKjoyBk3gnupB2Zg+gnLDRlgrfy8EIvKlkelHXJzM3u9cPe4xMjUvy1vf3GWt
MxrvBXVNu46NNQEFphzFbNdFhtYIHbShp1JRd1Zb7vpgLSW6PFv/MTFHp3QAX1JiX/PUjdFbAsCb
9tJz162GwEt2dIB21HjoXUER8nrC0s4UaND3rVPrffAqkp69uvOaX/c33dJFg/9XYGMh2L7BdoaQ
nMWjhL9MQwoAKPD21of7FpbW/dLCbHPpYyXKboSFbDzk5qHQvyc/lDWm4qWzo0PIMhGcwusxx5Aa
VppqZWyZJxEN7jIDwGF9lZqfo5xA3J85RrC9P6jFaftflTD6PHilXK+NK6WxmAXIgxTKI3InQG/v
f39x7UlF0SSFhCEcdNffh1/edcNOtE4xTYlbPW5zgqkSQTcaGpz7pv6UJ+bBFHj7/9ia+ceE7Fde
Sp116lXzl+Zbz0Wlv6jW8JIlOWge7Ywa3zfdleHdFQ80CG+GVj71hry7/zsW9wn6luA99an1ZDal
rV8JCHUM7EQkd0ukKxTtR1TSEk7nU/JjROd1JVZYMzjdGxcOKQxLeLG0kY35eVRiO1O/BaJdHO6P
6k8YdTO7qPJNFK7sTXGGW0qhi4vCILJOVWN0D3SJvI25LMFf0scvbRRnW7GKhk1Z6Npn3Y2VhzgZ
aYoc49xp6YQ4BT6qHGNgtgd/TJq9mhflrlKa1tFSq3MsEKa7LvLdTdYW8jOXV4aEiuWvDGLpBp1A
hTrZfji/5tFoWAtQtIyGe4qUcK/oB007aCJazPR+xO3m/oQtrcqlremkX6yK1AUFHQgWGJ3MyD+Y
UuwemsHzf5p+Vjt5W7grccrSSTZIYiNwRZkLQM21PSFrpZCedPfUdzvpa77GDLD4eTI9ZBIAOEBx
f/15TcjjNKuAA5nRk36SotP92VoqK8tA4ugKIzoCCTBzFGbVS22eqO5JCLzhow7F7fNgmCFdewZ0
DaX/rR1d/UUYNONkGqn5fRBE0YOxW2rPRhIafzOZaCbK4N7RoNRnm7323BS5OsoCir8RNScSVjbH
kpvnMUEHnDrx580z9SOEi7VW+CQ2hexr4XZvaZ5u66y3K9qv7TLJfwfuGox/0Sa1axhsqGjdwN2N
Vk7rvGZDdsIztMGN+k9eJI7Q8u78Voj+SoVgyfEbUxsJrwVIMefv55wqime4HDVlPI3yj5BEBL1Q
K9O4uCkvjMw8vpjpQlBppnsSIfzN/MReqwksGTABQukWWacJ2nW969Owq5UmINYbtpLyYGYrk7T2
+envFz6ikZqcmItD5ffKbxiZj1TsNvcP1tI6XI5g+vuFiaKDlDLxMDFIR0t79Lq92qyc3bVRzC68
P7SnEEZTDHoV24+lv/L5tRHMrjevUYLQMDwcmyg+epX7dUzFVwORqv/fRM38te+mlTZ4mAnSvats
3MaBKe4vTOBRqABJ4Azn5R+rQh7Saw0LfqqNKRxakxrdSiywuBYXJmajSOnZrKsKEz6vLAUUzsoQ
lm41SldcMJYCS8U8nksiPez7tsWJiHvXo7qwK8evRbyCkV60AskN3ZngeoikrjetEiZWaogFl0Hj
+MdEtauPSb0WLk43yjygAav5HyOzG63BF7agEN1TmaavvprbRaS8tH3/kdi8tguTN0QzabmM/cZr
KifO17QolqKRix8wv2T6KVFbl/yAJCWp5BVPfao9d6nyMfZ6tNS0v6jbQ5GBIM5EhMy4Z64gjKo+
QoXTOtWBTc+9MDqKsLI9FrefguYghsguWtPfL7xNZNEeknk8/Uvf2MUa/U4o7t0/REvXGL2JJKC4
XoApzQKFUQ4Aa/ACPJUw7ZLxCJXP1I3lnWjU0qPXRPWBbCRScwXtvfctTxviZsPAWgD9gkFkN8f4
KuhdJ76Jn0vb8AtVvbMaKpu8pzstyrYW0u+OYIzoNYQrnmnxNCArhML8pOA7FzquamVUjGYEOQB/
yiEWEBStiKv3PYKbDsn4cnd/nIv2aPRDSQv4PbXq60WUamKxMCDNFyifvOC3b73G3qcy/3zfytLu
RwuYKgsRAn3ns+NnEK7GcSebJ1B1W4nQp4MmM/scFhQUpJVX6IqteaajJb0fCqFC2rv5HnufO9nO
yUT5SJQU/94f1dIBuBjVfHfKntjpbYelVt5IplOuOK21z8vXSxN1pS7UpA1OofmtK768u4OVpJP1
p2mBG4oIceZ3BfiAZBq+yQhFthfZbbf9m9mZmiL+9/uzNW9rQRllge9L6RcXWZogXCuuLQUL/x0B
6abrCfIk0+u63DRPevaq6HvN3Yruw/1BLCaEL23MPFDZGwrvyClHI3oPWSRtZFQaeTZ9rjLhg2l1
T5KafJCiVt9ktfxFTNeoGqZZmvuhS/uzTVBWCmVdbs5Ti9pGbH5Oxr1VGnbbvuaFb/vduRt+3h/y
LRHotDEmbk3ezcCLxFkc7OINgjqNzZMgFkG7z9EYIZ08Bh+a0lV/Wjw7j1LYknzOA9d/qY1h3Fel
G1KPiRrby/0v7dBFBxoOiqNOnnzb5iE62b7bb/zY/yfzEm0vZHpJpqbr3x9LQNOsQaMMETU3xmxP
Qzms6oOr8mzsSKglr9uM/zHW8H0LB5PC9NQBMjVI3+TtxCFUpNaXjFOH3OkXM/56fwEWtjVZf2qd
FkPh9Mxi4LHUB4hfqEbmXv5RC4JvgyZWKGskh/t2FoZxtc7T3y/u77LK6PgbQ/OkNY9dbjfuytWy
6IhpjZ+aO2komKOo28IqC8/wpu8XO2qf+85FGi3bq0m2gURrJVRYHM2FtdnS84QGQtJG5ilKHsPo
Adasv5gt2DcmgcGJUm1atYvZ8jOlkNo4NU+FpTy4ZfW5Vcwf900s3cU8PP9jYvr7hYlKHsqyMALz
pLq5LcY/SGw5qvtU95/u21nYYLJF3mVKAU+yVzPP7DVh5muwcJ4oRodOrGvCHgGQHgZmIV7xn4t7
gEYFaxJK4N+zWQsVrgEKU+ZJzquXvEl2JEMe29j/MA7xQ9u/m9Nqcl2mOOXUdZpL5094TxCU2Ef9
lEzvQxkeVp8Rk+u78cakByaiSWiG5sQ5mlCKWlCXxKPNEP0aKAc7mZFYsd2LnbCXakt+HCmzjACY
2YAF3bSHNALHYhehNNh+lQtwuMbiSsSzuJ6gjWlj1fhp2uwgx0JW6a1OxXqUVcTR+h3yzKXw4f6m
WTxf1iQdQ7fCpKJwvTkFwwursIqtkwGv+2udrynXLHyfG3wC4ZC2oil3tikTtW4LsSSYEr+GYIrW
eA2WLnJotEzAAxQNJlXN69+fZ6lcSaPF1SD1Ry30fyrw+OlxuDED4ZMfA5w2kmorG+2HIlWes3GN
uGGpoA40TJtgLLRW0+9+/QPkFpWxPNOBf+imbSgvCsovVf0xSiZYdbtD2NPxU8MRjZWXzIJXubI7
iyBGpGNzITaxawzfrWz4kkvmATbhEd7PcK0XdtEYdQOJpqiJvWYWktFb0WeDAcalVmv9wQ8HmDn9
0d2oRvdm9aG+4l7kyavPDiRoQahfkU8Gbj9vhfIKuTEaI8GV0c39SdN87xjLjfTBSBTpdzBa8CNA
7fhPXSjSZsxkubRFopsXiu5Me1tJ5UPeBOaLGSAcHqKS9lD4YuPkQtXZeak2qOCIvV2XkeH4Vdk9
+9oonXu19OAXqyvHsFwL7W+evuSmY67oQNreP3UL/vMPZZrFLQoj35zrvONJJdSBap6ajp/QPqlj
Z/fqWVR/5/7K7bPgRdA3FslSTxqFN3QPljJ6SIFzgQbt5n9Iu7IduXFl+UUCJIqkpFdJtfRqVbeX
tl8Ej8cjat/Xr78hA3emiiUU0X1gvzWgLG7JZGZkRA9xNL3cpdb7bx7YQDM8UPjAWcmHsETYGdY2
bh67t7zImfZ5/Ym1tuKq3pw0BH/w08CQXDECN3rYjzVI05GObtxR0GMY0Wf0pu5FGmuuYWmKQGrT
t6zNhmhdQKblqsV8sWPakqhfC7najyE2X3lcPUxpfpoX0rpZLnD1ha7eaLs4oS+Z827yKwTp5/al
2Cctwj8SiLj2uv5+SKOHjqnou7YONjopEVUDFmVdCUCMUbc00AlEe3VbkHvNIc3rVPb2oeapfWeK
iSrmdHM3UjxLwTrAkIJc/34WC825U5IaKgRBaz4l7XNCoUr28/bZ2rpxoPP+rwkp3EI5PCxBsgSo
AjRoZ+eXLhS5nE0DaKc10e+q48Zc9+nZGGIyDNQQyMEZ+jMDKjeJVAgClQVp4bNqoFqNkCgwpz3h
O1Vgsfl5gKCQHoIuBATyLgcgJoiNFaLEDAHNrM29+8/tFdiq4mM3QXQP7BLIJMpZylnTmnK0JwDf
igOP7vt/rAIP6l1su828G/8K511Vepnla99vG16DCfnaIKsWHRqN4CXkOI5Afrgra7yqM/05D78S
9pkOJQg6QOVevo3LX73q+KwLcWUQ8qQr7claUpWiDyh2l/qUI0QrknyPCs0j0fL7MoeeiQndLrdL
Q7bTAHO7Pcyt9QOw8F+r0vo5TSHyFvwjwZQbn/O5f+sr1Npv29icSpDIU5RybfQ+SmFNAbnLOEfj
UEChm5mGoxvniast3/Pu1NOXvk38efrATQUVHPAGofv+ulVstOLBqgXDLVI80PTAm7ssU9y7W+7n
zIScRKy7dkTftm4HUZL85fTGa6M7iytCS1Hv2rqqEAyi1I4DBoljyUWwPKZVCrB9MMbVL5NVd8UA
MVHL5L+NBOjGsKL64fZ6be5EKGIgCl07/a84EpDzwfYfkB61wglt/t3sO6Ed70yR5J7edfouQpzq
zzSsFXO6NVYUo5FpXoVHmNwWGWZ1OJOJilO43DXEm4TfsUOT3lmZ4j20te3R+Y9MM8Z33bC2DJ0O
4ctGnIjtjeYDZe+H6yFIWpnr0AsDuSDpMBc2a5tsjsWJlg9a5jtccaQ27lqwFkIdA3xYawZOOlLg
xjCjAamTYBimQzTo7mSwXQHBRhXx76YhOHYkaEwLyX/pkl3f5kY9jDwIKwjXG8mdPi13wL1mqsL0
xoqgZwQhH7oHASeWZyxmNdVLvWNBn3C36lxnVvEwbBxYVFktvO8IUJQgZby8qhogpsclISygbAS+
Lf08as3nLns3oROoMeBRUfFa9VWvskATTftuAQNJkIwPK4g+f7/HXoMrcJeQtVdAhv3GtZGjTSBm
wWBCRvpQdq/vPv0X35e2bhKlFWELvq+Pu/JH3qa7tkl2tt2AY7537fb9J9ECtzggRKuy+pWMSUd4
uoDKnAYUBWSkQhS+7FpyDsuB0iPangChvH5PaBDiqqpopIGx5PrzFC7Od7vIWrej9XAflXAx1sib
R7vAs8bMCx01csM5lEhmH+zexo0PadND7fDp0RmVvINbWxKJL/RKoStr5Yq53JLAQNb6YnU0gIjE
K8K0I4vK0re0UEV7s+FYUZ1fW5rhktB2Lh3jPNOTKuQFDcx0cGHEZejTbfCMM2IoPCT+7S205TTQ
aIajjPokUI+Sd1oyZ67yOacB0QIII/kmuHBt+mUhH9iqiPzBTQso6YrKl6bPLloaiZoFxHkVVu4S
/WnRv6T0sdQeelVAuLVWyJ1hr4Ld97plvxJpyWsnYwGLxgEij6ClYHHPfV5bH+gNR/rwP1NSPsYO
wcAHUQS4kOmVVi8OV0Vkm9sBHId/iubXMQVyo4M9Njh0IxRAd9SeY2im6/NdYkGpahggyLg26SiO
4qZRqMfh0Q1KPWQIL1eL51lvT8i8BcjQ+mEW7VKE8dR+hKaQSH7d3oEbIQzSuwjcQSCCS4WuO/Ts
XcWQSy7S1mZBQYp/qKi8wiruhsb4Su3u5zwWn8MaxDi3bW5tELztwYZpAuEGzpRLm5AFn0cnx24E
QblX54FBjqZVKI7W1jW5imRju+NZBOjNpZEizItorBkFOe1zBa46XikwaJujoKDBBRAGAZgMRezR
tWVOkUWDivhQsauJG6ukRTbeAyh//mdC8nqJETcWVANp0GvoCMw1V4stf2j/GaznoQCwMzo409vt
tfkjqCu9rpCzQii2tt0ifbX+prMNUcV92+cOrgEAmbpPyzSI+1ik/ECNmvqsAt6Ac/TALMmie8vA
24fG7tvnppyJJ9Lkd2VVU5CCZpuLfQkcPh7qoXWoxhZ0KjmBeDTIPECPf/tHbx0YHEWkgx3cDVfV
McoGs7HG9TdPOw0vQPMISWWByq4KCrq5qZDd+lOGM65CFjokBcDW8NdRDTXUHIU3yrkKO7k5mlVN
BNUxPPbkAI/oJdGsuqfBon+bCbyO5bhD/Rdp0NRgfIDR0UJnGAJWqPKtAkCXy00ypHz1caGBvnyy
rbtJVXPfmjHgKvBKQfsfWOSks95mIo80giBJq+IvTTo+Z7qqeWnrEj03IYWrQoBqVWtDGqQNWVxn
0CDxAmeJEHYXDbl/e6ttlR7QYALpAzDKm2gxkibMNLUMmmVAU0dtxL1yznxT6x5EUuzG3vyhZeZT
nNc7UsRf+6VQJME2Rwq3uWp0IYEol+SrJdeMsdFhu+wav2mmdgdUC/woNcY9y+ZacTlsuTikfCFp
g+4jOGtp8SpGuy6rFgvoBcPtI/MwzgSNNdPh9pxu7REcKudPoQNE3+vfz1xOXBam0fLWCngdhNpT
dvrA59GRvNY1oKMm95VMtWmJDPSQAZ0PtV+ouNe3GjyAqPvv+9IsGUtrpTTB97OcZcylTZIH9TLz
T3Zi0GRFdpiHVp9nwHZEUh/aUE/wzs1Dd7SE5tV6nh0ykou9lQJdkaJ92qf6OLzxpklOcz+hlFWG
6X05l84xqpE8NCFu/b3MhAqfs/5O2fOjZIg0Ll5915wEEZSZIhhFfcTJvXQx3SY7VeAWnezonqIh
8vaqbO3lVVQSrxmA5a6hqiTRQSw6A5lRHqnzdX6IsxMxj7eNbGxgFNDwHkd2CxeanBICVaZhVAQ1
kjx7zYrRJQPWRwUzVBmR/I8epf2QJXgVEZEf6HKYB9RiHMVINs4I0OjYvQgLUdCVUX85L2zSVii5
OvrwBaISPsuESlRGYUNO1IURevebBdXNqQhfo25+tNPly+0FWedC3mP4/Xhh4ckGihIpuiBRS5xY
1HbQjru88PW7/E2r3bH1wlARZG7trzNL8mAAW7SFkbV24NTaSYT8NWTVMQIXQUJUKC+VKelKsMxQ
E2leoVc/L0HYyPzFrtwY1cV4/uv29G2sEC7pf6fPlN47RgFpnzLBEZ2ZH1fQg1YEUpsjwZttLZFC
ZVROaM7FUKN9HucFqtD3Nfg+dWvXd+xpijRF9Ly5Ec4srb/kzOdPaMXWp/Vktt3PojDcwfll08kH
bZlrtn8nqhz05sSdmZN8tB2KMi4ocHgZJ25mrWGp4oBueAGoZ/43deuAzwbE9DCfnRleoEyPM9+T
8VumumlUg5AOT5TMSYNAGt5shIj4X5Qq7mHFEGS8NNzOYAmBSaqcLxP7ocfUtTIVtmyrYe18omTs
Rl43dtPOoNIw2wlPhOoLpctbYjePQ2m8QhP9ldr17yrUDiaLdxTUhSVRKYtsD3TNnIMI8ZoWLRsj
qNyRyQIq0HlOausQOdH3atQVp0llZl3Psy0RpcKk6GkFgAPSJalDflHDQWmRKI7SphmK7M5aojev
yIYNZ6qIrfVWEEffyvhHFf2TxYrc46ZfALhjLcobDtL0lyNJhFVwMQB+KLQnBup9ztCVlnwm2efb
/m2r+o/c5n+GpFOUVn03Qi7JCsK58et28mw79NrhU63FLpm/Rfmp6y23LYu7+d0SHch/4jGvIweC
ygqKOpdj5MJI+yoGYrAIn5b8LqZeoqJs3TzAZyakDQGBWB6XHUy0jcuGg6gVpIzb31/L/AAiYmNL
F5GZgZs7iizshND6XiXDN2KqOKe3VwiI2j9gAmCTpGliragMMyM8iPTvUQQ5Pa2qO68twJTG4xYc
HpBcteZPeandDUu3n0CRcHuPbO5FRHUY3xpGyDoQGYkRw7LECvrarZnP3zKUtUtF9LCVeUH+7V8j
0kyGlV5YGoWRETonaGUdqr86jRbfys4aXzRH738WSzTukrntAMYPF8VDbzMZD/+0dv9DBOEK7pAB
JUWSvLICY+L3okwPaPvwO/TWGaT5jF7jwyzmX1WU/G1O7R34TU5JNtzb+QDK7OE+71UiwVtPA3SU
oXUN6Iu1CfbybIxjtPRDGfJg0frITUQ3PEZlnAd60s4vrXDoISKVKnWwaRSIj1XwA55RRkxooODV
Jz0FyjC7j80HSMWinEvpcckUV/fWYsOnrUSJgFFdNRWDCbvI8CN4QBBeQbq3QgcW7d2kGF6WYdF3
Myn3kdEfxfSBTjY8e9Hvha569EzLZdzIsWO9WVCd7IofHf0FXC8Hvps7x5kpLokt13BuSYockyWs
eT1rHJDugxmCdsW/fSq3eJcwFKBNcUGgl16O7PUwW5asN3hgZVVeuTm4xnxjbkASELfVz0XUX3Hn
py6p9XY3Cj27r6Bb8Tiytjr14zDcdYmYj3VsVt6szXxXZ1yRBti6Js9+oPwg4CLROOmxyrOZ3Hdl
CQKF1q34B1zwuRXJcYjUSDXwk6AMnKPi6Juq5ODmKHDJw8OjFxEoxsuTmLVUD4WJyx7SXz9aGt6H
vHwLoSh1ezm3zh48PMDmDpRerqSkMmAKucYRITlg+s/bCmxE83PDw19GMb6ZTaVqTtzcnmf2pO1p
dQ7rtAltINGi+2FePof1B8AaFgaDFCRkLa5ZMVEk6Aiy3hxIFy8J/bbej3yXli5pHkzVO2pzlc5s
Sa+bASx7MyvgL6vUdnn5kxu1R1Th+tZFCOEHHDXkbZHElbYaTW00qMdIm2nVXRkKdyqaY51orjmo
Og82hwPsGuYOKZsrqvl86cY5ZyNgz+b0q5pRp1ysV0Sjh9ubTmFGvtkhbJRMdQMzBp2DmsZHZJR3
JlcFmZt7DSxgfwBrYPdc/34WlsdFOjUxSMUDI5x+R1n5SDKq6J3aPD5nJtaRnpmouwK9m/VqYnAJ
8+x0p2mPzeRVqsLuxh5AWgix3sq1AKJvKV7mMYt62uBJmIkvpPjaWa9d8TV+vb0uGxOG3BlK1ACl
odQlZwU03vQJiGyRF8JooAr+fpcJKmwL4TfCSvQHS/s4Ai58sYcGjnlyi9kvueLq27jeL74v+Zba
KMcKUBAeDFW5L6z8YWjHl6nI/cEEMYq9/AS/xndQrinMbi0NgC3g7rKAbqGOBN+HRu80ojbGA55A
BRjHst2jZlzTL7cXZ2Or4fivXRAckcsVaj82wCneVhDhzEf9Dokd6oJz78mY+70puqO5VAqU3dZF
v/obKJuCMwqyM/LeFqnea3a53nDkhZJvAM9Hjzxb/Nri4iXUI3HfZQLdaU4PYujcCPI83Yc8AQsj
zfSffarnd+gKUyUvN5wHirw4zkgmY8LlDnrS9HUFOXMEcfxBC79PGsRGUAL8wGSjG2rF767kJtLt
KxITKjQdOOgN9BKu7UeHRc++LIX1Fatwz1B4vG1vc+v+a++KO6qq7XJJKtxZUYro3rf7VZXOSyxv
BsNPPHjNcnfb4NZRXzVhACAGRwCToV85kuhxZ00IEy3fbN3i5X/7vDR/U5daha7j86x/m+516yOf
B5kyZGaAPkH1/9Lt2kU5NLqGz+fWg1M+f6QvEtnX/76/nsUztz4ikp3bEN/P7oixr+P97dnZWm2w
FQDxsVZ/QZl3+fm5ZlqC9wYL2izv3Jbbfry039EUuivGYVdAM9CwUwbmIVXQuuWqzg1LN6IzQlJu
IjNAIBAgGtPeGxjUQ8mv0Q7920Pc2l9ArgBKClweuYok0mKkHOgWhiDsa6KfHEUEofi8HEGMdV6M
pMbnEz0Faou7+vvhqngGrzl4OD64dmmJeEu6Ye5HM6BWY3stoKUHBhEuhZWt9YB/XbvGV1I+ORXV
iQiPwkozA5IfsmU/1kfSHudEkePYtALcPrDZq7C3PBbD7kcjG0oSVMjZTKZ1Z+cEwuha66OYpXLP
ayAiFX5QU0BvDW5Ccw29Lvd2AkT0hOZ/ErSzGaEzYIS0j/Wt7svvDUDbbsadyG2Q07i93bZOFEqz
YKJG59eqIXxpNU9pBJjpZAJ6Xj3UwGnaFVoGzOQn9KtHr4/LN9NBEaXPHBVl0dZOBNpubd6zgAGR
b0k06qWgcInMQO/7zyJ3HtIlV9zEWzcecqWQZV/F3wGfvhxcEU91JmxhBkV7hNqVG2p+L77fnsCt
ZVuxpqidOwBqya968PwAF+CUADlFSPi4xpj/yh1Q8JGCF/8QKJkdM5Ct+mEJMZvbljdHh6sc+wX3
3lXpFpx5zKx0nAGjnYYfld1MX+2KZ35FRpVu8qapP0Ar1KPBhC3dStnCZ2JpNQ3CtHyK7fyYGuI+
LBNFEn1zS/xnRi6voIA/NZVoYCY/1IWXVorgZHsY2AdoxnGAR5OOmJFYbTlxfH9pnur5vg9/2saX
DywKlHbxhEbXAdDCl1vO1oq4LfEWCIay+croeHTi8O+6t/83M38wOGf37IISZDg23MQ9btZ+SYSz
n3HjI58kuOKltjlp/43oT7r7zJTger+IwjaDCjgLJpD9i12LKzztOvOy8wNc7v+n7U9J7MxIi8pC
rM8RoNUxr4mL5IB2zK2S7ua2Tz09B45nNJXQq62hIX2KFzta2SGdI/mHBVISKz6dBnq+0+hRRE9J
qni6bZoAFgkWcKEDFHW5H6p+jumU68AvL9nbGNbPZpbvGETa3r/tgHz/18x6k53NHzeiXLDSpMGs
5fXnNKaxz/Jc+z4uRq8yRTbWCv3PSK7BpaJBQXqNToaem6aIWAChV+oOMR32bRK3Xm2xrHfjKCkf
82We92VRl77dhtyrKm3yWiiY4mDPADynXXrsIJ66myKD9e4IReND20+lR0q9vbchnucmvBvdxerj
e17WpwSt7J/0pEmh0cTCY4R2o70OplV/Lnso06OfZOYG3HvDf4WtWRYuW7rQG8eSuwhIMtcZx94b
BYl+azkBDLXUfzBN197wYiQ7TcztYztPCIZR3wWnAUVjNWobBpQudfOVhZHhJrGIfVoM3V3Dyniv
D6Eqn7gVa8AxITMMQC6qa9JGKet4amkHHLWjO75pgqpKa9AFCQqH1PmAGzw3JW0WEQlaO6NgQeSA
j+OpwbtTxVS8dZ6RHQWiDPQD6EaV3GCWOEuSWfC05dA9rsneqgwjiLmxT8Vg033BVByLW1cHzjEK
ezoocq6oP3raRW2vUTMA1OmnZc17gH9OHzhjZyakaXPiKByGzEQ0YRj+bLAXZzKOTTHd3TazFVCs
jOY2OJEgtXjllMp00oreMsG2m3/tjOp+aZYDzykA2qLyO/DQuVmqgmpvTh92O9KX1FmZ+i79x6JF
JB1ihIE8f4GwCusVc7fxfQd1sT9c7Yg05fIYJHJZ2vPKDGaOLjk7dpswVuzqjQOEYBKUutDrgGOS
3VI5hb1WTrinuO38ikinv/ZmXu3ySqM7Ohpc8QLZHBFqj4AVIGa/UsQbu3aY+gH9NpaZ7ELC/HpQ
RK+bAzqzsP6CM58+atnijBks9CJ8KZhz7DXx0PSLZ/WFKjLaHA3EL0C5gqcO2oYvbTla2S9rxBRY
g1tb2i5kxv72tl79l3TD4zr414Ic20GdDk9ngmh1TsKfEQcMdBqrb/YEL/cBQ2jXBSAXQdhVvyTE
ssYmC0MzGLvqtxYawrUXU7g5aVSW1km5GtKZJWmBKvQgLmTGjtPeumRHv64CBJbXJz4Yl5dZkSzd
nD9sXfg2uDikni5XCNLS6KdYECHRtvtKk3Rn5wXQxrYin2Zt7YRVjwb4CKjBX9FZULI0XcxHEnST
nrmzngN3SnOGrr22D+KOMb8oe9112sV8MeO2/8z0aXZNxGmdy5tkckNu1chtdpr9qCVpfEziVTkE
mkp7wrrpLbMnDv7b1n40q6a947ZWfgZfZOoZUVi9YvHSh3yBg6WgX/ZmsxbHbghBdxLOeb4nIS0e
whRlN9eqQF9jCcqPedM1n0CWlD04USj8OT0uXX/XoDHPjnw789EmfoggITdBIE/zpij0C24/JFFN
n3CPIzmZV42vg0LmRUAp0is1vXkw7IGdWGtH/yB+sXfMSdp9k4zLvpnteF8MZYv+On30qhFRS8/r
2EOfiPXPXFqx65QJcUnVaz6l7bQzQzvbA/Eav1ipFh0zo8t23aAvioXbaEvBbQE4BkARuD6uOi+q
NMojI7OKE7Y8xp3H4lDNyICWMUcUMYXz+Gykpb2re/17MqQ5yL74SRdJ5q/6sa5RFNpd3RrCzwv7
FaRJqW/2UeJrqG09DFH/xcpKFeXvBtLt8jdLV6pB8pYZOStOFa0ORa99czrxENbGN0eL9405eEUz
uw6djnbOHpMQU70QxXV7vd8vf4J0rmYnTFuwQBcnffmuafcmJLhv+yOVgfW+P3PjbED3hVjH2H9l
FpiAFZ+/9gv4/UgXIWwEBOQqXOCOnXcVNYrTqpTIlqcqf+lh5wNjODMiebomsbMu1mEEXfsz98Ts
3/6+ahDr38/mKC6rss3WQVDbSxYfMtrk/bk8tDgDHA5OWBPCj3IuD28z3hGtr088bD2UtebiS+t8
CakKF3W93JB/WEkhkfzU18LE5VB00olBa+LkVNpezj08d947VZffl47MUlmdmAp8nzB3sfcOWBWK
d4c2MIGGJwv9tlA+k8u/E0uKVHPC+CQ6y287xxWlItFzvd7I3iNdhnwZ0xFBSYcu55WON0gRn2r7
IU4OReGn+bvTFpcmpGM3RFpq6CSPT0OPZ6WXsl30fpLGSxNS0DSjUtOZAqPgLd6liDQVp2JrK53N
ki3VR8sYWmclz+ITzf6J8tx1VHBpxTLI+IjJmnnjRBjAHH/j1T9D03g6+cB+PR8EuTwPdl0xYmWw
0deeDkVS856qvMdGwXVdCBw5VFvpyrB0aWNOZlFptSZOFnS/dKPykHWt+VNS3PXhl9wkXgfyBOdH
L373/G/N+V3ER9Hv06Z9d4x7+Tuks+mYQxsWRihOC/F7sreFz9+v84zYTweMAdE43rny61ALh3Gu
uiQ+2ZDC44chfG2Sw/s9zLmJdVueOWOrGQYrTUWMGwWMs3d9d0Rv7W0T60RcRs6Xo5AWLBS0bbQG
JmLrzUDurThatceZYiBb5+d8INJy4DYwIg0AoJMd7trxWOsfWG7UaZBNRubyurwQM0g3RqkpTqV+
Vye7qji0Kka+zSGcmZDWwkzsbmgzgp0N3YDCswtF1Lj5/ZVcBn3geCxR83KtW81Ia4T74hRxF5Tv
rSo62Vzos+9Lv98xq74cBL7fO89RDsDoM97+s6osvOXHUIv/dxTSdir6gsVNyMSJZXuSPKA8S2xF
AkM1EGkvjXOHxr/cwkK82YAr2Z6T3Bejwsj1g3J92P03DulaHO2sWDr0EZxGUezrTndTULja7GdP
d7114nqQlS+3D6Jq/aVbkk3CwKMHMzfN+9ACWtv/374vXZGDCe0TPq3fN701NZMqbnnF75fL2Vpc
ACBs4ftgGmt/ZyqeH9XnjcvjYXaJhR5TLMhC3PqN//U/TQ6TrkaSdqYNXytOXXfP6v2genls7llg
CEDUi6Z/9GRf/vpubG1rNmdxAhsgqw95/Bz3bmF++8AozqxIWwg649ZIGnjB1PZYfgwdxRbaPNxn
35e2UIvupDKydHFql7shSPK7SaUdoJgnOc7qS6QV2hEjGPV7e4HAPeQJ0F/1dnueNsYBsXQDwS6e
BWvD7eVq1CA7JfYURacOTEAAOkJlo1M0RWxs15VRZk1KItcG6pBLE/MA8tZK9ND+CkPXsf4Gnez+
9iA2pgrNlVTHvz+UbtJ9odNQT/F4WKXgTGRaHpzk1RqPORpNbttZf6kUIFzYWUd6FoMYpmYPxarZ
lmk/KIjJNedEnNLnTuxO9Q9SKiZuPQm3zEkXCLGjiTgRzOnmW54EoTjM+XeQ/yTm/O5wGMglIK/W
9P5Gei2sa9TG0lAPGD/yyLOK565XHJjrXbCaAGUNBf0dSoLSgeERXg2jWRggrPGsiO46oYoQFRbk
XO5iZ0mb/7EQf0fGbFQReV0flRU4BAoJTiDXd9VMY3RNrBXFZARzxPd9yl5AAXWEDOHh9ia7XnWY
ATAUUKX1pStXDKqE6cuSdgY4sotjmHcHran+NsBEOIKaoG57xdnZHBV4PsBOD/4YVCou9/RSTXM+
QwAnyLXhnsWhaxe6q+u/bg/q+uSg/IHOB5RysP5XbyHoYAB1LRArNGJ6SOrxpbWazFuK5dcYsodi
WV5tYSme89deATbBhLeuFR4mV3yjYnCQHM101NEr4S5pDj1262+zHo+NmarqPFub7w/VBnIrQH/J
oB4olMzR3PR6UExfw/x7HqmE5bfW6dzA+gPOfA80a+1qiWHAng+Q3PGRNIYIoH97mbaNIG2HtinU
VWTqPWIn+cI7Rw9mWvj10nmL9kJbhZHtqfrPiOStU9NsGNQXjMBp77rlE4LJ24NQfF9uVE4KrkE8
Cs4MigBu4VuQ4/6AAaC2QecCqjk08F4uBeMDM2IsSJDS1zj+lSE9eNvA5jIArAg/ibInWJ0kAxap
TXB76YGIgYVEEzw/ANUIRA2Q74rjvzlZNgitweICQn45GoNcYmUMGhaD8haNirPHVD01KgvS9Q9M
OomW2sbR16tXkZSvzMhUKMU/El2XV+VaXmXQfwD5AUiRpBkz9XFMQamDGeNJBKoQ3MZCf6zr9osG
SLtlLNSLmvZ3udSVK0R8HHh5DCvDbdF3w+tqd3v9tjwPiJmAlgXpByTMpKCKxP2g9xPElpnp1V81
I2gNMMt8YOXQQ4TADcxCqMlLQwYxjTX0qIgGiSnyoz2x3K8r6/0NXiD8MNGzC0QfLm25+y51xmjQ
W90I4gQSWZ8R/nzgMJ0bkObKrgBfwNVhBFbyGE8PHzmr558nl0epQcMCtKgXI1jA2yP88t3PjMvp
kRahXgY2lDo+r1nHAe1cuuL7mzsJpVXUjFdSfVmCr6+mIs17agQV9TpwEDmfHOORvD8lhVGcWZEm
KaxzNLqCzAmcK4lv9LH/z+3zsFFRW0lpETghN0iQwJeCP6GxBPFfrAdx/o0ZrwVPD4IFgjyTuHxs
ls5lXegP2eSVy6dhfPdrHMbBVQv8MrjMQIl1uQXKbgEPcm0vgW0XfhwV/vH26LYCNgtOBygfdIhS
OV8dpWVZZcayBOkEXQ2X6XbjMS3tv04IFvcD0Ys7Zs6D4nGwtTPgrtFR6oAqESX4y1EVidG30NPV
QRsPCHZfZssTawkKqx2krKBK0isgg1v2AMhGiwMogGyAgC7txTNYMZqoxa1q8EPe2ce2uMv4PgkV
s7l1XZzbkfbijNo+K+d6HVf4tqTNERSFX9+/YOjRZytZMmDKcmK+TkMOWMm8gKyiPDCRPK0kMC4d
picALx8A+3t/vhFTdmZwnduz2C0TRiJsHQaL9o0N96BZ9av580DHD/hSoGQYRgWeO9DTXtqpiRbW
I1DZAUEfSO94+lL6t6dua3UcYKHBsQtEGyQRLi2Yy1whEJ2R8wONEasOwnh/JRGBDUMpFFcnUJwy
Ri8GlUfElnVfj5UHvEwFCGWS/nV7GBsB1rkR+Vabs66xEgEj5WhMwFfSXZVbvcuICnG4bQivD7gG
MIDJLZgJn8I0X58FTndstb/D7qEZP98ey8aS4GZG3cVZ/6MT+nJJUugNxZaWAnRN3yLnd/b+fB3o
y/AQXR++YBOUD35pQPVE08gSJOVT076hcyYVzMvnl9vD2JgphEsAC6PtYr3upL071Oj3hBbGEsSt
m3af+FvFFMi1TQuACBO0x6GjUA51W/Cjz8jbLRAKqXZxPj51U7irm/Tt/QOBNCIuOSTWVujn5XpU
RgO6YfBDgHPjSV8gkLQkXlMp3rYbi74SpoIXH/1M18jFcioWs1twp4Xlsz4/Z78/MAY0iKwktmg9
lfn3uOakkbATHPNK7CEpGOSgllpCXeHrt1YEDX869JkBQoexy6maR0uzp37E1hrIYdaGfVp1b2Ct
VSAHtsIPDqp621iFQMCkLd1daPlKG15E8L+OE7oh0WbPzOI7YNb2aWt2LjgsjkVk3PFqeSya8ldD
nNbtk+j19qxuBAr4GdiBmFG8HOUre+JiNoHZWoIMTINjJp41ln+FGsA3MxQopcyKjbhB+QNcMOhO
8TQC0P+qxXiYwDmRDd0SsDEh+6Uykr/7xhmOMcI9X9TTsJudJfMgq5y9NSCO8MuQjo0LNb+P+BBk
tIB/hVtHP7q0ABGow3Rt/SUr8VCDnqc5dLwoTz0rURzyDZ5XDNoEMbu+Nr5fU+GxXNRtxhb0E5f9
k4jSb6k2gQ9+SXtxyHhZPkNQmt/rDW29Dig6v9esDzx5cfDxpAZ/JXjBZF/Gw6yy8t5YgqkVO9Ou
Tp2pEtPZCMcuTEgXcTEmRdGa5hIgJeDy6Yk6mt9E6DGO3i/BDPlvPD9WsmxQFsvZDrE4wDAb2RI4
pgcC6ez9XPA2bheG1cLBADuvtDfScUHSEJ0ZUJIdomdLV8TJ6/UnZQZwABD1gyAVbfbyM9lJ8EYe
SDwHRlYdmfkjzvRdbbzmUQTQ5YsxnG6f8a11gTdb5+mPZ1t9wFmoRxZLOEXYzMEDsb7tPS16/4OQ
A7MO8cm1Iou2+cvv9zVFLTbt5qA7Rp3PxfNCnmOxvz2IjdsFh4jghqFoQkIC9dIIHnETWDDQV+xA
N/xz0nz5yOdxNterHnGYPEc06jm6bdC2nP8o2F2M8sltAxtrjt//n4H172eLUJgtcLcFDMAVHBrS
YBSD79ifCRvQ3FN7A4n82xY3ZwyytWvr/VraJJcWRWqPsx5DO6ERuzg65IrrfuOiRI4OFB6QQ1mF
d6UZ68ahKdqmA5FL5MY4J6dCpWixNYBzC9KUpUM18JaBlKZY/k5ROItNFVpTNQbpsu/jiLQYBPjf
wp1h7PTGbxVnY9sCOpHAU4l/f0DkZ8tuhiYrUeGwAtHeIzVbpo/k/ey0KJWgjPn/JtafcGZCK2p9
bpF5Q5rfAVfW6g1p+qP48v7ddG5Fei+yzAbefcFAYv1oZQeiQqas20XyiRBwgBAsVAwR18t8C5Db
KKZuyKyAiZ+8vLenQxX/pN+b5f1YQUzXyqeDLCW8uJyWNQpQUoPdwQqW7Hur/Xaq9yclLr6/7uqz
5ahqEJfB34J28v9Iu7LmtnFm+4tYBXAByVeSkrzINu0sjvPCipMZLuC+gCR+/T3MvfeLBLHEcr55
mKmaVNgC0N1o9HKOI/yR7Do0toKfvd4ac1jfsD/rUI69B8pCKgTWMdKDAJdmEpjARgEp2u76wa/c
HljP0i8NWChg0CiOV3ctYKghrAk16z3X/M554oCz/BvtOhGi+KomGvTSdAByRXrnNSn0Gzsaflxf
x7Iflwr2Zx3KYy6bdQI2WaDW4Rn21gi+j0sxo9t/urkuZ81rLRNc2JgFS0e93Kcqzh2cuRNqYC1s
AgxRXP/+yjoACoecF+YkEFGqD5RGuimdZgHcGPdgFbfDL5BZX5ewsgKUJtEZsRQpL6kDdbMT/Wgw
Kxzyu+5nmm4o1NoCgEuCgUe0mV9StrCGuGUnLNyEtfCzrPGT9miIzx9dA0bcUEJacgQgg1MjODbi
iWdOGTAiJszGgMnh9vr3LxeB9DPYjxi4KPCKUV8PkoHPCbjTKKOAqh1tHrtK54c42cKbujRyiEGo
C3rshURKrRc7qdVVLdV04FmhF0bbM/u5oMeeH3Ty5fqCLs38XNKiFCduK+kZ4VULSdr0yW3uCjTN
UzS25h/vVzmXs2zsiZyaZVpR5a4eUjb6pvE0NDmY58LJKEFCAaaN3ceXBS6XJcwG1iiC7nNxjtua
cQ4A1NC2Y2hBAh6uB2FTT5cbuaJLo8F8/B9BaoqlmuvcAcCoDrev76bhe4umxOtLWdMFVNvhgZcc
+wWj55gw4B2RxgprsGBJk2eeno3vdc/3qeDvuhy/XZe3siL0YCF1u7xSljaZ863TGkzxDnSaQnu0
f+UMrsbOPlwGWXwMpppRIkUCX01FUqMyuyw3pzCzXpK9mWycyYqRgviGYJ4MqVu8wBVd6+uu1pMY
n7df+XBskwfM1/3FHp1IUKMieyimIjImwH1wb+g/zVvB3dohAEd68fP4D/zZ+SGQxLFTQy/nMEtn
v+6ZJ2Lj464MFZs/IhQTKWKHTRiJmkMDkWMvAzAo2PnoX9+olcQPUg8YaAbkI8JdABGfLySuZkMX
A7RJdLcAjS0Nr2zALXyINR/maM27hdVtq8ixsnuory2QPQgogZyzmNSJs4lFW/AW3Kmhq48+xjIx
wPfxzYMEJNJR9kaKRzWSyJw7OhgVemzidycp0XMXiE06xSU9ex66YMIUyVvMBC/5T0c/X0aeG1E+
CNRq6vphtuY9jzqPlECkym/j4SGu7nJR3NbVhwPZZa4VOD0AMsWjXp1ER6LXSSYdSfaOu34ixc+x
MXekNL+bjG5kyFYMFdu3oA+hBQddmYpygNOpoGSokHR1b0rxz0gfteTrdQVcU4VTEYqlZoC+QP2z
Qb611wI+zg9dxzd0YVUEalzIUoDkHom282NqtII2XEuR28xE7Imqf9TJuCFjsfcLVcC8NnD1kDeG
0p3LSMrRkFOHZWijC2aY/KloHJ8V4jtYfANM/wov7ZoNN7q6LhQPkBbB6NCF6XItwzO/xOkYfexZ
yFD+un40K6cPZULiyEB0jqeE4uMq5oiU1dEcVukDabg3VRnAUj5+1QBwFB9HWIt2UtWRjtHkcHAE
zWEutSBrpV9sPZRWtulMgnI0cycBuUchASfivA1bFLTLX1dOHo2XCyITUjogolUUuMaok95aWh8m
VgOKchBqZLTyyn5+bDL90Ykb5nFqgjhwK9Gzti5MgiIXiqkxQLspTrSZkrZKhnJACDX6XQK0mI/3
JqEPAg8KNDIjDoATOFdqI2KzOczJEGqAsrG646wdphHcVLvrerZ2B0EO0MdMBBtoKFSegBXR0BSh
QY5Rj7dDtScdeyDaTdvfMUfe0D4JAN9+iB2JYdHv12Uvp3NxeojbcNFiHy8yyqhXATnE4ENYpl80
yf18uJsHdLZh9v66oNXTOhGk3BWz0S8J83wIJTMyH5jUWd5slU7WZIAXAf+gef6ydQblodTO6nwE
FdarxtHKtmGra5uFkBPw+Qh50HCsONJcH6a45ijxNYWz7+FL6cBujdgJZL7h2lZiaiDgoAiEND/A
/dTyVxwTayyKUoRj97KQMPD6R6yheBHF+7R+u34ya24OjxD04uL1u/QRnGu5aRbMLHton57YN2zq
K7/Iql8a+Tg4uYvSxR85igbITtBxMDNgUPzL4u6h/Wl878fqofm5EdKtaQESdeAtBNAygnfFbfdV
VuRGPfUhF0HvmR8H6gLsHBonUSkBmDOYpM+3a+RpIcquG8JhzsMJs4lR077YztaYwdoq0NUBNSPw
PcjbnIthaFTQx4LBXngS/BPTrfblNbeNpKaOq5Ogj0DVZbNKczqm0RCSMqyyf03xigCeDscas3HZ
d7vcX1eyNdOBKqNOjvQmsBaV5Tia0ZZ5Dj8TAWOlTICI+bOQKBxvpQt+f0h1aKeCln09Ca3dcYHm
6hZBxaPRZYD8mo5SRjcGq780xuCRuH8yebUvgBjhm/mvLGYBDnlDB1fK6ACqBunokg1bIAuUq6Mj
tSN7gsup1JsHq+8fxrREFZf4rcXQjN4HfVG8EsKPnShBfUq6G1C+fP6LPYevQjEEIczFw7weqdtW
AwxOH0yvyG8c8Wzb36rICa7L+e0hLvYcMP0wbsyrXDw2BLCAJi2CB7FGO5ji8r6ap881iLE73o4e
mVlQZGaQlq9OH79PQ+9VVmEj1VH6LXF+6sQO9Gp6HByUNCk/1Eb+ZBd015EtZIc1T7eAfIJDCgiY
F0ifQxmj5J5iQ3J2UzVHjol8h3+8scw1AWAGo7WWwEFtnUEW17XQtDmHJnko6YH+uL7ZK34B2RzU
VNBU5qJEq3i3ChB4g1nrU5hWoPZ4tUC5+RcCFgR8C6aKF8OyiScGJAGyF1klfn/FU79BPgwtk9cl
rLieBTAeAc/vFIvaU1gQHtekGacQTLK+7RRIRz/380/D+pyQ92gGC86n6wJX9+xE4OKcTpYU15UL
Igm88RvtqHW652zxaq0LQFIXHg7nrno31DhB9xWTKbTMXesGQBS6voAVxcUrFF3NiHTRwWQrC2jM
1ponl4kwBk/yo6N/SehG1XQl4IAEaC6QaPCuVlFPgbbmVHZDRGi02TdNuvte9gBCQmMkr7rEE1Zy
c31JKxfCqUAV/9Q0U96nLRXg0iFePu0FEJjq9BPpP/6EP5OjRDdTxe2uzSGHO+4DmZ27NgFYsdvu
/7vlKMFNS0e9LEeJExqRcNMfWfu5FG+TvbsuZk3RQACAjijQc6NDSDFOnTUJHTpEoGB7l9Yx6j5f
//6aoqHhGWX5pX3RUZvZKjlmdZMME3iEhdfpaGFB60e3EXCuLQJtbHj0mgtqK1H2ipnz/5ljKVOv
4y9VtYG0tiYAKT3koxHfLBhy5/buJnVL8rEdgbuH8LJLDtc3aevzigtuHWPIKtmNYTMF0vb5VoS5
ZounP3/xnyfuiqTos5Mjvg+czbH3ovJA6V1d78atkvOGIJW+Y2wrRjMMTodGF7S5lzvP7uwD169s
Nl6Z64IwewO0WTzQ1CdG6fSW5iTVGDJLeK6Z+jGbPW6/EAnq5WFDvdZ0GGRqeDkRE7lJ9e00Av7N
ZOmE05dvNQcg3bE2N5zK2g12IkLdOEwtdJPriDGUXXrgsPMeQ5p+W93n9ZEBXXncUok1b3kqUPFi
bWnSjksIZOJHkd+P6bFq3vKtS2B959BwCVwlgmms5RhPFA80niZ6ZckYai4uZYwvmYnmdRg5+Qv7
wWXz/2IU+0GNO8rRCwy1qwLZmQdX28pGrp4P5jyQj8JbDQP15wsp0Hg/tTEcQNOS8Z4L0Ty4/Zj7
kd6W9/ZkU2TZiLixu9m9Sfhsbdxta/uI4B+pSXRnXwL5gS0B+f0JU5VV9ImSO2MKxNbg5pYIJSLo
KkxDo0GXhLR6m3kcUPeTi1GJjx/U725GNDSCMUXNS7GpKVnR6Sgi2G9dMJCNUHal/xT5DYzSIy2N
keqLFg4nGueolgPm3NGhZzUecDHL4TjnP2dwr1bsh+mUnp1uNVct6qW8VuCHEIcjswJvpNYPGtOc
BseYaDjQN+G0u5qO+1q/d8sgaqnfi2pD3deOyrVQXML0DAVsnWJVlZHMLNclCfvYHX3cfvnjxEzx
JGtN2zgwfbk6L9aGFAuub3SIgiPoXPGBBoSq0ISyjyPmfdc9peQZ5YU9Utm+1QY9lX4OR2+Mndci
ma2RvU3umHYjx11ZRJ5J3+vx2Jc/yYBpJX7bNFusxHTNMjF0g/1YCLgvUp1O7c5la2A0SpqHqLf9
KqJPxsB8PNMBFXk00wNmaxEJAwr8h2Xe8uYZzsI3J4QhxjMoFBEABXW+lSLXF4dwsW8MLg8J3xVs
1s4uI+7kmAZC1sAsjm7qeD25Idr4XFTvWpk9s2HXWJVX2MepeUird5kUaCUWXi3bQ2S4d8MAqvI2
3jnZ0zhkz05H/bgbN4L09ePF9i1tFxiVVe/RjpeRKCmOt8m+uk7izfKR9C+yafYUj+naQeou2rnT
v4W1N8tjYdzVZZhMgM7Ny0Cn7a7NmW/Zk59VkYeqwDPLnq97jBVdX0YsljoAdBDv7HP9i1pnnKIC
sxaiA2vqXOnxMS6NZsfKeauDYsWMkV/BmNESCqN3XzGrLBaa1XY4slrr6iPvink/ZWK+s2bR+Y6s
u88OH+qXVnO12+uLXJWMBlBjSZYimll0/OSatHRu0Qw1nXB0gBLHCDgbHrv5sWzj/QigE9luWPWy
aWfKibw8so1orsJcALyWYtQl5ZlZZ0Ufps69Pt//e301F6EFvm6DOAZ6jwoUTOt8NbPUzJFwivpN
Zbl+OfDEQz/w4FsySm9Kk8cbEyYXKqLIU2+usdG60R37cFywfPNE90qCDghkAze27SLoXAQtlSlk
v9CloAYBS2Mo78dpCGkjmN+x2LlHM4nhOVr6RQd13QH7vdUXtbqZC4YhRmhQMbrw9W4+FAYz+5BO
xw78A1p2L6sv3YcfOMvSTsQsGnqigYhgeqFPEGOUVkBM7iXT23WtWDklFA1hXUsaCMqh6HjHjLym
VLahLZOvg2zyl7KW1DfciH67LmllyzACBooBTGIuvTaKHTsFQ29lWkJSxH4Aa+xJK9zbaMx3Ih+2
8D5XVgUyA/RbICZc+C+UVZWppHbcWA3m/56r4TnPb4n9+fpyNkSoeQ3Mr9pZUUEE1e66OPYa+jhu
zRevygA2OegwUc7HbX9+/AXqqUnaRHXYpfaI3EwhEMTk+WMRbXIer5wOXILtQAyKEBcjpnrczG5f
1S2Kxzvp3FryphM3U/5+fdNWTBXNCZiWXlrRETgrOlBENRKCLGtDVxRW4VU9nYCVDxoZitTNfdUn
+Q0bZLrRSHLhx0HoYgBzwsHqwHKhPncoJ7lGdL1CX0Th13Hu2VVI2L4eo0DX7uMPzz0s4lABQ8MU
BgWRkz8/NQt6YfZjVIWTNO7N6rshjP31bby8KCABGRVAoRigzFPHj2bdiNHhUdfh0B8z2+u3Ev2X
VY3fl/qCv4xSPxLZyrsKCO5DasTQBjCxY66mju5r+8mmcHBPJgpi/TeePkXNbeFseKPLhSGY0BHU
QgHhJNS0lBzycdb0qg1Zz/ltptnSd2xn6011+R4BEAl8Hgr+y6gokBzPT6ixi2kamazCeOg/51R/
FTr1hQHur5wH6EfiQTLUAW2s2XcTspFTuDRqHd10ABNCVg+EeKpvohEwWycyFuBxEwEnMUBYiPdx
aDGMi59IUd2TaRRVExPwtLkl+TIiURlJZ3ddCxcneh6unItQ9DyxGIAvR1qAiQRw+i8DWgkAyHMw
h4ch/l4nof3hFiplTcuj6OQ2TGpD1/DCKsLE8F1qexrYh64v6VL/sCT4J6gFZqLBM3UuQbp10zk9
JFT/tvf5hhva+rjy87PeKR0+4+Ncv59pIKKX6z/+0oWf/3jFaHMSTQDIx3lozl3zeQbdQnZj1jfX
haxqL5g5UEh28W+qRCQxc7XY6owizOy7uD3OyT2zNrovVvZpSXxjOIYsLefOss6TY+5Kt+QsS4qQ
AObUE9mG2q5/HgV39GKhGUttaW+zymSGxotwokGr255MtvJel7cc/MqCDvt/EpZfcLKAQhcCLZlF
EeY62085XEuR3NSZfaAsOs5zsXHuawtCVzaqhejPxwtC8WZJOjAQDM5F2FeONxrc59S/fuiXxXY4
SeTZl4c8cP4uQmwSVc6YTRNWxKP7yU2/xbI4RtYAMHhyr/Wa37P8YNLhLqHajsrJnxqwD7L++frv
WLnIz36GsrGGXXZuBc7lUFqC+2k6PaGtd9dV/cEG7CRmIv5JW7lxJV1Clv9eO2ZxEYQB6+UC6wEI
2I7WiSK0BFjD3fwm6dKjPbn7FgDGswRHnEgepmT2qFuDZ1j6fMpQ5M+eEsA0k5bvGgyUb/ipFSuk
CDFc3F6YLLi4Q4bB7ZjUSR7SuUXnS1jLMsjrrQrxioOHFDTzYAR5IRlQFKu3K22cbTtHz9hxdu4j
/SnJXpISLHEt9/rxpeVfr5/vqkA84QCttQyKq70qmI/SZCGyImzLJ1t0XjLvGxRC0+ShNW2vqwlS
L/zjDg0sEKBUBSnHyjiTplVSZD3cgdHcDPlupmCoizbyOavH9UeGOpsRV3gt9gzrSpDvdBJISL+n
Mvm4Uix4pWjNxZDGkuE6dzuORJqcFXYZxuXr1Lzy4gvXv1w/oBVXcyZCMcBUmjano1WGA7n5R99i
PF7ZprOvL39+4jd7GFNEWiwg0Y8Mndim9UPLhg1ftnJLnglRbpdK6Bk1Ggjp6WtPioNRcICgzX68
BXi9JUixnqZt2wl3XBmCNzExghh9nvy22GJV/31dKVHY2XqUC9lMmSF5CTFMDj7nv+y88GqQf0bJ
HvWJnZ2/2w2SraXpO2NzKFnuseJQjpEvqyd30Pwc0S85kkJ6TDs2Mg+y6g2vQX8Utue6/GbmYBrW
G28CaHd5q4PZKe0/SzrvpbuzmtJz9X+A7OKV/DXv5qDUS+QAg8amQTyTAGSMB8f6RcRXXsYez15m
8j4hE9RXOlpOvrjJA6Fbt++KjsLUkApaehzQeqJoUSomPcqLsl6aQJhe7Tor23AZ6xIWKFodSYaL
RsrKAkEas3gd6nQCRR6GOLc6hVcsAWv4I0E/t4QYA/kLQVUdVvSziA4yeh2t3YdN+UyE4i2GXtiu
0+Z1SJ13XT+2ZXD9+yvqf/Z9xVWIviU14fj+SB5y0Ho5t7Pcx/2GNa9EBGdSlMMmzBomU8dR2Aa7
RybQi6MDYiGP1XtNG3fu8H59VatHf/LyVh4I/Ux6TN1WUC7rm5m/V/zl+vdXd22ByFwwYfA8VLyT
kQ9yalod6wHQbDW8pPrXvEGxYauZf0uO4pxAnpqlPKJ1GIHUI7WHQzPcR85jtxXLr54PA2gG7BCR
ilpZ1LKOA3CH1SFnHqo/nbwpqVdnr1rly62x4VWjOZGlaBwtUsONK+xdNDv7upDBIPit6JyPX7ML
eOZ/lqSoXCnrwkl1LEmLDk4NcsQy6LMtOoO1tWC/loj+fyfvzh3AAq1IOtOtQ6dsA+H2ftn3hzb7
MOgBUlVoWgXO7VL2vSCTFFkdOSZPmxBH5PHhyUmeTfeunW3f3MqXrmncUlxGwyQqORdwlzaLDB5Z
eROChjH2dIPflmg6yIR7m+Rb/K9rWge3gMyvBb2z1Ow8/n9Sp02JZWGIuA7GYgdGEwO8DfLJSTew
dNY8AsYi8TiygG17gWs0s6wRZsyb0Om/ENyH1laybzFF5YLHEv4IUNRaJuDilFHWADhJCxxxT7M3
k+yt5p/aOFx3PluSFM1uoqgiEcG2WZ/4GGA4Pq720XArp89/IQdjt8tU9AJwpDjRJhJzEc9JE8YG
itT9SG7SPApYXKJYjPq8TDbkraqejbkrZLgRG6vVVI0lOakE1pUYP0vyk5IK+bZ3Gv+8vqwLrQOC
HvAMEQ+gSAlwAXX7egx6WE2dh5I6Rxt+DsyR4C3/NEbDIcm1+8zYwsSmv18OZ8oBmYj3kTLFcCuq
7cotnjvDLGusL9Qz4KrSllG/6gzzpmJ2cWhEzHZaXsZ+MkTlbTTbuV/NbfXqFJG4H7MRnJEgk70D
r0y6N4tYBgLhpF9ywIAZbp7tdTn3aN0W+FNX+Gwq7cDs8lcej/3OTZgGZC1HgHFbMwJiZPonUdvx
rpNdD3zudtwJc2zucpZJf+qp8IZppoeZCebJPimPKEhqOz1Nh8c+K+y3HEn6XQba6bnvdT+Botd8
39EcgB+91+afqulIR/7SVvbta7KTCbt1wESVv2i3Wj4+M02/TYWe74zElrtaCnR8U1J7NqZr/EG3
Cj8lde5JWF7AE/xeNyMtGh9tYIK23Qupp38y0Q5eVHSNn9Uz8XQdiZukQPM1APmMQwZGAF/I8Yuh
aX2gNQZ63d2u3ndCDlhZrPtp31p+Razu1gSFJC8l26eadAA+2zlBPUSjT2j8j93nU9DMZb7Tqr70
6sLQ0KOURF6fRu1eE2nq6RP+wBq0LOiSGRgeRmt4dd203sTQ3F8R9x8QhZZeU8zmHrCNkdc5ZnI7
Zoh52jgyA4Mb4MCJBjC853Q+1GPe7ok5J16ip7oPip/UJ0IkB61JLTAbyPymBja8Z1hYYcYQmXOW
50GJn/wNqKrJ3VCgCbUd3GGfGob2hCkTvGAjR2KsIc0ST0vZdOjcvt2RiYl7t0tqmBgzvCyT5k02
t90OxS00l1d5loZdY/ycJ4u8oVWwBxdXNvrJCJLkCZmIm+v2aF74swUtHr4TQzWwELQInl+iEpBz
kaAC78muPVpT4+mJ+1yLt85iR7Rge1mlPdfMuLezx9o+5LI49FH/MjcHQmSgozKJiMIrWAYNiB4K
9Htn3eg3eFuVCRjva3TmzjwYga3OGfGcCSOXv0ZKvNGcfAk3U97VIt4NTo5E9UPMH+PRgqPLPTP6
HKPhJmqe9MTyzO6Qgve+Nq0XOnUbW7C6A0vvrYPBSWRtlXdEOedIiGVTGXb1L6PvfUw07SL5HgNm
sfpwzXXZ7RNZyj1l93ED1RiRfhiO+kC8GSYxZxvB1/IRxd+dCVF8bKKZUZZXENJZr3b+qbM3sn1b
31fib9LTFO4O3wdiojekP9ytu29LwHJiJzkOlhRdpI84kQTOSXr1FqXMxV2nnIKi85bJzdgWWMDU
Ilh4qawAHerdhxsfFSlLIu9kFXk5sXaYYVmDHQEVovaADBJ02vt1A74Igs+lqDWsupQjKzSshTc+
hspF8zUyN6K3je36PbF7shCjt0ZmS4ho/qWOx6ujNgS6s7++ji0hihU6Nq+sfMaZ5xEw5PY0fcpb
n5H/creUUEAWZZe441CGGnp6Mt+sPG0TRGPrRJRzb9xiADb4Mkk46b3fW0RDsrSdvMGFQ6ON23rI
yUzoniMF0uCaFVQOHhYxjcogy4p3FH5/Rvn85k72lmO4LFEgEkKQvLBIIsi7KB0DKxmFu4nx0J6b
W6e/19GkFR9BSeKDQ5RU5b5rv1ntlzE7FsM9m7ZaNdbsmhjoRMckgo1GA8WuUR8pJ9GhuBfZ4WCk
ngDFxnUt2pKgWPbApySSAhXd3AgAH9B/uPYJaztdgXK2CI1A2Y4UbEhQl5ZS82h1uL6CNTs4kfCb
F/3E2Can6vPeQPkm1u8SFzFKkngpMYLK6IPrktb09FSS8sLoZkNMRorTSDQJZCy2M60Kmc6tEcD1
BS3zwbj6bJTHzt1gRpzGEgzF0KHbN+I5tm6yyEPr5fXFrEoBdK6JmvYKlBhB7QB09CjDYOzd06sf
7fRSkV/DFtj4qn4xtENgpn5BFFO8FDiSR5RBXDxfvmmZL6a/UV8XnT9o2GALEMr5XplR3HXSrrFX
8aeFXFTfso+1Mz+N9pTDIOZIWzfqcbO6h9HZzQg72w0FXhUBqFmkloFqepHDAE6VHpUJLcMx8dGD
q01eRf5Cc8G1jQY5tJyiLqWsojBrp7Zd3Kxx9CiL59p4a/WNatTaQZ+KUBzJ1JNZw6gENioNwPkV
042TXt0laCrqpsBnuMiIFJVMBhNk1WHNUFqJas90eziTrenS1WVgch7OFk1QaAw+V6i+MQdua1mJ
btlkV0+3Bis3DE9fszxk4f8jQjGJboiR9hnSMkS6igVdy+ZbpzNNr9XRr5OMeEMZIKcfS9gLCFXG
B86m4saaxy7QszbxnDlzPEmT7zbH7Le0kFFpuoT4dR6D5y0F+/XcTOkOT3i2s0eMYE5ONAf2aA6e
6+BZEVH7w3hhS0h1siIlSJjMxEwhHRc4Srhj9zR0G80bq4cPsGdUU1EaIWp3ky14PnHM+gJR7Uc/
c49Vt0TPNw5m/ej/I0QNDEVDZId+JvQBUE5Rt6Jgvza3SDfWhaAYvVT9YYiKJZbtgHiiSkokEYX3
RIAMc92tL3//4inj/Pm+YoZZFPVZjU7/EA/JuDxMzj4KxuGO/s2L5kSMcq0TIxqrIcYyhuI9yo6W
++/1ZVz2Cv5Wqf+sQ8XJKHk1NnOnoa0pqu7TIgq4KXfSyF6KhgbWlO/sSL8Dj6bt63LaJQypI7Pa
Xf8R61r35zcovsA2hn6I6gixUfPEkgxB6ZcR/aXXhawqBCBP0deJWgYQ184dThSj439mJQq6ERJi
eLMbVrshYnUdJyIWh3QSIZk51+Ga2zIkyANNE/JR9h183H8pRdFssLyIvhZYiDs2flsWvkjdQ7xF
QLu1XYp+6/FsRXqCwRRLBsuoZLbhBFad88leKYrtyrbvIqA2A3b6lbtoIzfv3OozTzbsZ0OM2rtR
OgU8u41lgP3jcap0T8aZZ+rvk/HR9sDFjv6sR+09RAlAa0YT62mNCKeRohiv/byuwRvqpdJYpxF6
zLsaa2lpvRMc4WqbArLD+ejkx++VMPRcgw9pCWPOtbiAmEIfuxIziw9Sxl6ufwaU6/WlrB/LHxmL
9p1YCuNjb0SyKUOhMy/rHzTN9uN83pnjVlvNuh7/kaSYfdqzuJ4TrCaSbxnRXnuJ9Of1xWyJUMwe
YA/trA0QUc1yRI9T/dJX9s11GYs5XFw37p9lKOZY0tnNwWeJTEdhf4nb0LDH3WS+IREvUtN3s8Q3
xo3x/HV1w9AWuuaAdqzWeeZB1noX44Zj0W7QgRJ7+DAnz29N+yNBP9cCNDin3UzhybpiN/1K2n0/
/YWXAfGWCRQTtKJe4PdGJXhSuA6r5PQQVbmnp49uuYsxPH/9eNb0Gc0kDsBSAPpy0ZJeg1PSZaWD
laB6MgC8r2fCq+ZjnW60n6/p2qkgRQ8aU+sHq2Zwy+TY2p1fzh9GZ8OhnEpQHPM0I7sygqg5dK27
acZ7+C/cy8n31TRC1BJgcOj4fm//JPqr0dy3YsNYlk1QjeVUhBJP6OiixiCeDZuv9qIQnt64xw6X
2KC94ensN8Ov66e/eihoQUSRcpkKUFueJWoXwkaNLhTi1RqYZ5YfBWZYzkRfKFGBMgekKOXKd0Wv
geGoqMKSgszIOojkRyJ4MLjvZbUVJ61uHmq7aIHGZB1livsfR+rwzMIrWbfvsy6wUk/7ER+MH7r+
N6p8ImjZ1ZM7wEizGiROEOS0HoK+Se6un8rqQkAvsmQVAH+uFnRRnQHYfcWKEDjRQWTEPrqZyvJ9
BgylNt58HCF2OSPMpGD2Bj0faP04Xw5q15xWpbuMN3h1/MXON5Rs7cFx+n3lluEFM9KoXIJkVK40
H3Efmph581TzjX1b8/unghRlM4cRTGIWFlKls1fFL0QrvSrZyNxvCVkO7+Tw9dRxNQA4old4br8I
0T3ms+XTTerFtWsTCQDgzmIsDkNJyqFEekVoYxTI3c/ZnqPMWv3CVA3akisvcQu/s8rdzLdAt1cv
gxOhykmBr7ltdbFcnG6YzEUwx0ENfHoL8C3XNXx1E8E2DTA3oI5coPW1risisWh4Tx+tDkXBQzps
GOnqWgDjDA4EF6OyamIcw6tVXxNMpZQoDETusW16Ly2eHOfz9aUsxn7hsk/kKPrgguM6nytMQdSa
/8q3EHTWv84o5tCRvLTVplISzxFg6wZ8vaHHyZw/a868Ef+vngUGk/9fhHLoY2pL2iQ9khrf9OST
hck+tnEUWxIUuyRibixZQwKPnwsrFMPR+XCn++LDEI+hoQxo5MCLP7dKIPSnZqVhWEK47yT7OopD
2r/+zUH/EbEc1Ynh52NRRRrF/NxI73jxoxYbGaw1i8fYownYfjQB4Alz/n0tITlzYgTKc09uWTcC
fMENXPp1tv6txi9J82gNf/OUPRWp7Bry4lqfAbImTOPmKHoeMLAOTQ69a6ctops1HUA0i5Yh2CNm
SJXgLAZ1qbBtieAsXehhfhid4aHm+fEjwtQIZmrRQwzHqQhxjG5mXYUtdKLqmdTsNnY+zpEOTQPY
JcIZzFkhGaMoM4uHgedRk4ccAJOHza67NYMHNhGwXIA7jWbyZR9PtKwvwI/Xo1ofWu5na3jSN4x9
7fNLGglzrguBoBpaiMLBjFgJO+lyr5g8vlUM2fq+4ky0qc6zPIY3tPI9wHXQLvSxEwbgLoAj8bgH
8bEB9DXFSBBF0i5hY/+QaBindt4rkeyuS1DvDVWCYhNGNo0OBbrvAx9vSP3I3C/tkW+RvP/GKTm9
NSAFjy2EdjgEoGOoRYRJc2fXGNP+oRnpk17H+zmKP1OjPOT8RxF/cpIszN0lHU/vNO2rZbyh3Svx
BrB0Xl/tRRZ1+SEYWEDNhKI2hrmuc33L066ik+0MD1HjPhfE/dGX0eDxNDK9gWcHkPTcTqaJkc74
YDfk3UgA32FJNmykVVTn9/tn4KVu4MUBYGUVS8Pp3AYtPPgZNBZ7DIYfRGcmQT+PX6Y6QesSJ+bO
AZ2oZ0hna27+d4br/DAAFGi6wDqlIKa/4DSKwTJhAXOvfZDoWT6A/KW4s7vyoZUAXbbT6KAx7Wsd
V85DPXd3UWZ9bw3xjxm3v+g0fBExOppSN/pEnLQAn21BHiPat/sWReddNI8vwLnQA2Ahl+jUk0Gb
areJJQGoMe0rW94ZrnzEdebbXRTk4OXzoqk8DAyEA9EEcOnZvW9kVXlpbf/jGGgfEzQLhtTNfCdO
97K2DikaLgVHPa1r4j3JyK2r46ogw6dCtxNfwxxOTIctcGfVzJcx+SWyWvjq3Ev0DneIpOHI/H+o
+64eyZFsvb+ymGdxLr0R7iwgkmnKd5nuruoXok1VMByDDMcgf72+nB1ptQsI0H3UwwxQXSYzmcwT
53znM/rOfJHkOiP/AHD+42f47+RdffrHtTd//098/VPNm6ZktP/25d+/vU+aTv95+Z3//TP/+ht/
v6M/tTLqw/77T/3LL+EP//XA/Xf7/V++OEyW2u3Rvevt6d04Yf98ADzFy0/+v37zb+9//pWXbX7/
47efyk328tcIVdNvf33r6tcfv10MTv7j//zzf33v/rvEr7Xv4rt25t9/4f27sX/8lqW/YysOGwlc
cBgjIAP6t7+t75fvpNnvF8Yv3gyQcP+kNf/2t0lpO/7xW1HiWynCbbANS+AUXaFSGuX+/FbyO4Jw
4W0E1OdSgXAW/68n9i9vzT/fqr9N6DAVnaz54zckfKBE/PPjg+JVQTcJJ+I/fY9hGfxvpy4YDwT1
Ii36rIlJedpGqnTbzPs2HXVB/XuK+++blNSNR1rb8ckPKftY5tgNrS+2KrTIJeRxK22goSU6277T
ipdLS8aGfh8K05TtUqVLjdgnjzCgZkx53Ta2zp53F0dFO+5J/lK6WkIeppzurPV+O4xRs9IWCVHM
tEalyzdnd4fF+Uz03so9pKxtsrmaD8ucShyGkWIJJK22mVtX+Hq5DwPoAhzIq+h3vqiXULr1jWZl
9ooNLH+BiaYbHqnBT7Wzn+O9S2KX3UQlm6BKC9RlLZ4M2J6Fd/NDumIA75N9Kd/iXF2eAQ7/lwi2
rrgIrqjGU+72jSIKm4+m26CHPokFF+TEhqx8FNasOS5TycVJJoEx0HRzChVDIrPbHQrT+VyqSJmD
kqN8LewUqk4EWf0IpJmfhSMldseXvSKOzEB/NuUePVabTGibJVZ8VYalBoTQQas2jLF5rnbTwEM/
Ke4L7Q3pHdrWCcvCWPubwuiEHIZcxmOvNFvBXtu3WZ1dXlneelh4qC7sVRAdy+COdCXTLb6TDZmj
diVxujwUQzR99UkgdWfdUqRI81Gb6sDLFzepHNV3L2x6jUbIspamS4x4DzNmH2ysGHlTQwZT1IzA
TmrOOdLt5suz7nY/VkPLtKnrNuJCZm2uJY3bqqT86zbAFeXA+TJFhykLUXUwNi3OWHiVFlIDhmrs
ShhSt8aweWkHiAS/TGU58g7kYwnNyF7rvDUhthE0hrNlh4rAaa9njUiaDgvGNW1FRCB7nQrwcGAx
k++tZqYs21BXYmwDruIDScbs2863JhzWKMke6YJ2v9Mhme6HqR6eV1LoV+dgtdC5pHIMAhIOiR8H
82w++yBxP+0J6Njd4DYZHePMhPutItCcFZMIJ0Bfwl9xseMTkgmTjec6VRI2d4ZZAC47F2sLHluU
tigIgh8QbDO8zVKPOJJELU5umi+hiiXXRZuZhL2k8ZZja2t11ELUqN5Kl4pXLivxSkGPPPk1j2Q7
EpN8RxwuI52HJ+aneE+HBc52bhLHxg5OdEtZqKKNiqHULf4bX2ldyrIddVNY+AQu2nZDXfilHedk
So9TtBa3ptnKEVSwmX+OiYzmfkg9YtAhSFluokRxfRjitSm6ZV/s01rJMmpL7iiuZp5SULu0nb4P
0TgDMI0Yf0pWVdDeqHAhvy9Z8WsfsIqy0+LjNlB0WE20yKQro8HPh11XyneJr219yDJj9+OUxJto
+SzGGg8TlueasP1blG7A4gkpfNE50PzyY86tgG5lK3l5CtW6vqKn2T4k4C9ckUraR+u2Ze6nLINg
nqF/PXMsQUZmi0evC/sIn38DR/sxyXULsV82d4NK9Atsnz1MbGFyv6OUhPBFeKdcJwzgLohAJ9xf
iU9AzNvlvv+geotviqXJUH3yQrOWpKO9I3rY8Fa4GYaCrMzHx5Wp7ImEdF6uYPboPlntyrlbaRov
nVMKEjbm1d7u9Q4ZfJIV9AMZxEBVB1KPXT7W0C8jKTwOHR55PON8YOYQUkmTXmJj9VYYF72MOHg+
SgUn+EO2Vyle2mKk7FUw4E9bebk34ISir/zMUJjkpDaQVqAwgDOsjxBDjSY8Ks4wxKmfB+WW+zHi
Iz2oi+f7YcxX3Ns1j7KmTSe9/KxDwaNrxDhCgBH8kv/I4yDeYbZT+xMS6AXuEDUCF9jC6o5VJlBb
DFA8ca1rhDC1jZqTEcnUelnbmV/iGugEFNk2U6Y7SXxNT/k0KXpY1lq/m3w2ZecHpT5SLXA+NCaO
4rZsGNYOMdu8P8oxVLqd6hLmNMu4LdMB5BF1XWA7DZEoh7aiuzhtV+2679PUjiW37gAWDupPXRgc
BLj8Ei4PPOL9QFSmUcoES3oHjWHUDpnhN40rl/gQEQEKLIeJLko+RTffArFLP+ohTj9DaDl95ljw
Ne2IqIafqJQ49YZd47VCCsHvtwGbuZ6UAp+arXbCtWSv4qNYdMMOZo5S2ZKw4tZRGN0RdV1OBuc0
rp5FlRvm6LSIPfzcKoXKbziKBhLvixWqm6lJb6BZVZCp6M21ouIVXhJ3yXKYdQyxEId/VXkdgdfv
DpI00xsZZw4PSZUmpkXRrpAfjEEBnp3pFsaOerrDBrOIKEzCZl2104A9bFvaJr+vGzHnR7PxcDfU
jLnDUNP6TUweojioXMh7aHRT90uq6Y9Y58UXYxdBjiLCJx25R1GcdAzMu9sp82nWj5RVY7tLCu6Y
2J0BrYOE7BgFsAhblpFsfUpEs7+sE/hZuDqLyDshcAH6eS1xSE9hSm/nzI/pg9kidm8xikP6k43p
+xw26N5XJdaXbdlqrMDGNftwBk1Hy4Dt/Zqoz1BjFs0eyE4cgcHWHPY2EB1jHMjXoTzsblqR1jRI
l8BOu/b3c5aPvmeone4IB2ILA2dC3tBKQgM2wpWhI0RDwrNg/iPnbHdLDjnPqN/iKhb6qhBz8bWh
1XJNtxQIs0l3eKLtUT2fpMNzvHYapqklmIHrcYS4wpxZVEI7RxMKq9l8SLw/LHWCxXQy0foxTjPE
TZJhXVpd+Xo+gm076ZagEcCnfU7Up4xHiIV2ULlW3eAFjJTGzfOxk2uNJgztIysO3ox1hsiS0kH9
H6sSFV1sw9AFgq6itxmb/GHEdPVTkEbjvDZ4JZ1iU1K20TRnX6qBufQT5wQioaEp9NrtixKvk1oj
gj8Y4//1VF1kOQjB0fAuWKDP1JlMxw4hgzU/BrUW9ApJWpDJmEDsU+KKlPWbcuKmQOeTdUZq+slh
bv+MNnQe+yzYNIe7RkAqVL4XmnRUwW+kq2W8wBuGNjc1F/QX3AnxTpY+rfdrb0fiTjTg7j+ny6Tr
g8hGAe2KL2KYE6NlATieEtsHbe1LSpv6U6VZzm8zsg57G0H6ZWDhta84hTKL7gC+w9XW5YhxAvsN
dqhxW8xZ8sm5DRuksS5tfc2GjSGhBvP3i6xm93OIY6iKoj2eYIsgl/CYaQT/HrLEELSlkwSHguaG
pvdOJgj3bq0fipC1WT1qi5dh8E+Zk6U6rrPLiquSN+hENaxCEHKpKv0Z1GXm24rkxrV7teI9B9uE
fYbDrGMnuvMdeY5WYn94TcsoLdH0IRbgBPGUCkdGm10dSyjJKtd6s5fiIDCWPC1AsEDtJCa9Tvm0
wuY4z+jaZ8MibevlLG4NyxPaI3mMfhQTuviT9776OTQVgb+urpYGbZmxNe4wWJdAULZZAC004xP4
lQJxaDirc5wFCQpXDTtcWETzuX5CJpB73qKIkINf2fQi9ApXgQmcw0c3SqjKYbnRCjWjvvCQjn0c
cOQv077XKBu1qiGPW/k32zQO+SC7NO+2TleIn2ffXJtijtdO6xiV2khRlEeByszOqbHz40Qg7jsm
cg2fpxoYRl9AvTa0uOMKBHYtiTntpa9dhxNxLjsRTa4GUFQgfQiK6JQdYyKi+XUbdbAHni84rtap
if1xamA89+eU3/uwzs0BVzPsRyizN6SdMzs3bbxml56+MdneLhZKiquEz0jWsiOkmXZrAK5qjXfi
nDS2Ks4K48bYkWWcTTs1JViYGXSWsl3gnhSdJfeyuaFlCidjDajje66rYjnkdPLZ1TrxsegapGS+
Ohiehy5FGTwnXNr5hlE7lJ398yBKPNymHTBk00pwMAlcHOdFAa7ZYGszoAmMOjUOyXekU+NhPG6l
L0h49WDNbrYp+y12zdVSgVfT2ybZxWF1NZ7Dyjx78Ek8gtQ5Lo3rnFZqbi1Jc9BuJFSZF0NiePHW
QdTfha5yfd7yCRtmm48J8jiglN97bGpwJDbzWNxWzq0xpIx1ico4Rzrqx0pmawcRZ/qW+mx+EJEv
yAlDDZ0xy4Y6QKxIobrEQVA3GJ3y5TEsZEnPXs0ziF9NQKdO8empW5lnu27rcsStuU/F8rQkpc9b
X/IlORBs+p827MKjrsTZu3bSkguSiYl6PuBDPN1MCMnrd0vsDVZzVHXA7BGsSGVRnLlmXHZqtfLl
cs8PJxyaHAcGQAnaDijg9mr2ucmOOAyT+RQxxKO1RtDBnsEiYhQ5K+PyGQ3v+BrW3PxqQlRf6nxD
1lYWbshOc1Hp4c4mbBy7QQ/lczRTv4KhCcz7ilFPXuRc7hiPdTZ/3/M4+hxtefkMn6j6ftcR/o7X
ATdWE5UKjVRDNiz3ptJNXWHn4Ue1AY07xoiFLVrkvvC4r+Z4ZMctgyM6OiNmnyLBGIRDJMb8XC2R
fRvcGt02fs6+i3hGJo2iax11jvvsNrW5epUUNaU0lOu2JDkv8bzXGDEWU04W/IuY8TwU5e/cEOQb
cj+GrIsmEh/iQqnxOmFKIOyX+bFzQfB3msKK79goGap+yp2o+tnvW9Nqy3LMcize1IMyvPog5U6Q
MSh9OYAxTdn2Dyj9vwSyPczv07PV7+/27vv8/wOKdlnp/N9htOcLwPW3//Gh6c/v/4KlXX7tLzCt
/h2yXCy9kEF02d9cNgj/ANOS8ncYMJYlYm+gqAEO/heSFqXp77CpgOXOJYYaofcN8Le/oLQoL3/H
wAHHdABtMEy+/Ln/ApYGwsVlgfFPMA2LapgDQiEOp3jsf6Ag/jcwLacGrmg+TVtaJjLtSYxeqkiF
qXDmVda9pSFHtImPJlPdjlkMZKoDIoKWdYA94nyfJXuZ35Zo3mSvZ42gKPgVoQ8FJjDu9znSEevH
dYFfSQMU35Lhiee59rcTi2H3ksVzo887lMcnXuSEXOOAAj6E3s6NTU/LfPXPJeCm4RLeMWWIy47S
3fXEgof9XUAjdwFCZEqSug9DRB4nZ/bQFyAZlt9iw3GidA1eNTlxFmCf0e7LsIUHGMGFWaGS5YM/
rAi2sJ/Bey0xvKeoetAmbDvSfpUU+sSnpWbPcRoV/CmlMET5YSJTPRZkKuNH8Jfy+rpUiwFAFFSF
aSIJEqOYxwlxFl77+sVhVilMT32teN9Arip+SGJndrZ1s+55n9pBySvonXxzhxxjnfaZ36tqu4PF
TMH23kqcULBeEftK7pN6cTXt8PLU9lbYJtqv17DY+R39UbPAYMIrQ7+LUfGlb3a5Lgq9YdJAmAIj
JxyafFwS/ojBk+lvY1FRc48uCNMdkgTX6EqiWtUftTPWnRNERJv3jVcXNUvIOM1Rdv2aRVgsxHUi
SC9KCxv8Doc8HUNv4TG7nxlUJNVHwFq5QDbenkRHAAoKb9si0QGG1iZzQx6mFW4ZZbdlrCzxAv0Q
wc8fll2K4kLAH8Ndfl4L84AkbpXd+2ZqINRyjaVZFwBzhuHKizIx3/KQmOF1T8ewfFkQvKk+VRh7
V9EsJ6TYvGCnmt9w2ER+QcSpvSKwaG8tr17zrZx/AdQZQhd5/xrXBHgPyUELxY37OHKuurwMpEe6
z4pzYSGRbiWBUxV46gHaNKKq7GtG8sG9LSlQrpsiRXNaxGgKIQ2mMVjstZtzV/eV81MROiMa+SKC
mljLcqaOzO/74xDZ+Yg3NfItFvEBB36EGGog2lg+mYLj6YSEctI1lJVvy5Al7KopqG6mTgJmju95
4Bp+/VEzkKFDsHyk+xjTBVrxZM43d0s3SuMTjdKw/wBZZbDDoQi8SAEwN2p/EOnM06/VULs3Lrb0
ALYkdXBw2GR2Uo3wR3zChjf8aHpiaLXRmuTpwjs0CATJM2LU5TXaB9V0MSBanHHzztGbj3ZMBWtj
xfHBtVzl0Sv1m/E/Ntk06686N019FUPqDDAUqbb0bgGQm37oOEZ+ZRI5OlyXK5rNwxhvcHXYQ4YV
yoM2s7LnPTLyCdagjHd2WwZYVuiFZ92+GUiAndE4/vxlfs8rj6Wl2yL1FvkR4RqMZ+hnRofScT8P
+MzAAhKZznuDi9ri5K1D33Ben6tpL6oj1lDRIVdyKdEcWtUcSK2KLm2cgIIAVhW3fIuZahNueHYz
7FbuZ5uofIQfl5rGNp5JnR7SVclXL91q2k03/AZZoR6UZ4lWOGOsdBiUcuA0IiumV5fK/X1QeXmT
lHTvvKPrL5XW/kDUWj7JsX7dh2J7GgykGlcULzpp+ThExzU1/CR5VAKb3D3sLhbUTzyRCKBWFasr
mOElp1359UBLimcmI2PeQhPKAqykiP7E0Bx9nXJPHiz+Zs/RcBzElm1PxQR0doavxQnWGtvtlAr5
QphcH80Ev43roTIfZVxaoKsUIOQS7fPbDPbgZ1bBIa6LMUN+wGVaoOfGaNdGW121eoet+0HWNnkh
2WVAKSZPPmKbVa8VrGNFF1xuYaIQyoO2kolrV2q0cbQuvuQlZgT4wl0GdykCgy405bfWy2rsPbDf
h7EBvl6uQ80PSawH0U4mC+9O+89Wl36EMYqfXvMpXl5QAVLdJnk06IOUEb9yoEH/qoVv7qnJSV8X
E+mBZW13Qpvh2zpiz3MLpAX+Lk5o32J8Yg/VwqpHXOZwVcqGfzOzA7aVqNodfY0X1aIPy3VPJuJp
F+Is7aYlSebznJb664rDHgS3gFHjVPk8fxJRXaIqVuPrFFf+DrBfdIqHy3IJRh5voP+6Y4J88uMa
Kvo055k5LCLEZ19F11s9Urgtzi8xEOL7NW/W4QHiJH7WbEOqwSwRVroiZPHGwp0eX9szTS10wTEg
x7PbJoQ4IVj2s07oj3yZp2usR275iJSbVqyF/QLgP8ddH+d3Ve4e+FaLl3nf935LvMawso+IhFQW
eprhFtsLZLA4qx+B5ym4Gl1agQw7rjc6mOo6TcvoaQVa1ttJqYd4QPpvCpnvW0O9PoGjD0AnLqIP
AZvX0DULc/AIiVT+CCRm4VfzpkK7IaodnmrBk2MUM3oLnOyDUPbQVPRqWpbhbUjST9XKzXO+LDDX
oTr/ukTIp83ofF8Je6eTxV0xeGVFbaRk/DFgNMQkOd7kCFzpkiUfv0RwzscAZvowyfyqIR7tgjHX
SwOgVcYehQVsI9UtQadj2+zr8BIaVRxx8v1Ks4HCNajCgDBLd2o4UzfzOh2nSbOl94CD56sZg41o
sYSEPRC1D5PJww2anPqMgtrcyp1FJylJ8QVtUFR+W5T25FcotwQzsZiWJy4ADrWzWPa+oRHmsIEN
9qsQUzz0uqTN0he1MrL30eDmua+IBpxYF+jWzpKgK3lK9niF91CT+B8jEirm3mzjdqbMTf1qkfgS
zcnHTBzdjqhy8p3jzL+vXflVqIi9YWuD+qyWvaMXwwM3GLLcZLOn5wFTbe9jQCsAeEcUGMcQf1LF
y50ANNUVJZ2PVQP4NmyB38p5q1/x0Yi2A4uy4qSyDOCEgi8aqAnWfQnCg60g5kvZdgmpSmymqLPH
Sm/bzzBGTgIGpgp5x/mwnIiel58F4M+Dwhai25NVfPMDsrI7G5e+H0qP0Dcg9M2Rmcoc2JbPh2HG
apSxmhwQNjVgs6AIPI4EMHKdICZpsBTPhzBYEq77bQFckRzlPE23G3Cotpm26aRSDMjY3VTJEeQ8
uNtwjNgtWmexYKOJgtqWK1mPYU/dwfhsvc2GWiMINMxYiWIy/tUwPj1PnE5vNS/46xb5/DUMo30K
TaGSllQ7/Nvirf6KTD579mDHHoNTv3Z4TZwXpkVPIMe/w/JK3qlyNccKvIhfck2zk+N5jPS3Fevr
xmlUykw+aI+1aVEy1xti6BO2aBNWPlFyHGAY9RlU7B07giL5OlbzZ0FjOEctdXxSbMcaHR5fyLOp
3hXuhpNvhOmwjI/aeaxI67l/Qp9gcJrSXHbLgvVYaZb6UzoNGKz3itxpoCvo7ALBYRsPd4hdfaei
YBh1qW162PUtT4DMVHZtTCl7Ay3IV7j5R72aYnHySow/VrSS53Gr8YkzacI/g4QM920jp3uF4PVv
q5rEi0EIRWgxigTYD2HXerKghJG+mrbxIV/hdCUSxhX0hbbgMBfkRcdhMz2hOQvAAQqWfky0cFcC
RhDY2wdYsWPBlwKlpRUckgtucfrzFQFdKfD2q5nv6BomPaFpiNL8CiiuZogaq7FFWLD1iq7remfY
pIXanYwd0s+SjbzBzTlbeIQQUBDCkOavUaqLj6LcxI90cesdwH+0i3uuv21QfPRA6wbVaRbDksma
af4OXbi8TiZD23IfXOg2IBUH0Ijmfok0DBmkqMaxR9IDQU9nYMe+5vdeBn1KYt4cpJD2Cdy24t7G
Ce5tM23AcAWc4mDRRFeku7plbxFOQ69LxLrpVsQad2IGh2KkX1vm+N3CUoBUszRdEtYKi+rIRzB4
lrzoIRAV/VCN+y24i1V8p3Bvw1VrSzVe0obojTZeMoyCuGPX+8ZV/CXsK8pWtI3DfBMKVp3Hpc6e
lijezoviObv2mlZDb4vcfF7nGLMHPNmTbjM5mO+uSsa0NSNPwldntjudTsj+SrCEH9Fpx+N5G6fs
gB6m+JQNHhsjkpc/i3SNs1Zw5SCh4OIq3zi7DYCbf1RG1uaKxCStDlwpfVjzAg5ifCtRtDiFSRi4
T4G3igm932C1TBesq+mFM+b4W8RqdIECzkME+5pjpdA4tiMWlR95beWhHAZ2FaHKfSWuoD88S7BP
tMy/gmU0PcA7QLZJiY1CmpVI7gbKGT243RF4N0awMQYlv/kKEtmlhV23GLuCpH6AmdrQj6wqDqwY
YYNv4fV9Dyy5um9Uvn5P0FMetqXMf3qlgLVNrIjh1MEG/SBQFK/0sOS3dV5OL4B2p7cKq2XezbmV
IGLA3uhpnpv4uCDY/gYGsPG3khNzmNhQXsXYy88tzp/hVz7bpU/ksD7XmV4fEXmaYwnRNBtWB2lB
8NksoPW3cX5SFw4hqnnzmXsFSCDy6zm3lfua81ofcUfM34rYxVdbPvCf21Sx24XW9bU1aj3NwOHa
NZ6K66Ws962HlOTrmCTDlbZ+e96GiL2XlokOtEZ3syjcji62w8+ClID4CzPelzJgFY/CiMOHurVt
MDI9jil87ReshL+rZm4e6RAPxzQ05gB1zBXsxdytKEEwm5oCevsal6CbJoENfC6Hb9Yu8i6dNabu
1dHbEXyPy/DGt/sCd3IEhoeA6gRFhILT2QHfzL4VwyBvykucGzZ5yWHJ1LPZ0bm0IUnUsckYLY+o
4VhEL2yjp1UM9Doh2FQnjhYaba0WX/LdrFlHdhzS1SRUjyR5ylHDZfLYYCXzdVoqLIeBTq7o4h3h
eZcMZMdvrGXzSEipZhy281612TRiwgaEgs4abDIsJeLybNE6TS2g/bzpKx3890Wr/NUFs36ek10W
XR7AHT+QJam/JNMO84GJhebqIq1rsC5eKPuxK+TZndmCRn9tJM+u8pwv4QiimDTgcLJfwviqH2Kz
fvJTXgBRXeqPGIuaN0NFbG7CXjv2oBKQkoADhB0hMQIECKb5D1PoEF6YB21YhBT7T76s5GsDzsPZ
hNw8A/0AZkwDHBrXlMTFVVYsvEIYAdnOa9BF3sayAEQvoXqUPXbhJSyGNz1dRwUEyEi1bdbbyU0x
w5a3aPhJ71l2bAb4GFK1FL9KEi+ngSu2HsSIlryr0FF1azVEPY9E/F7uEKwIFaeH0FRy7UwCYuQR
MyriJ7VEI381l6vHx6JOt1ugO/APi8giXxSOTNFNhcdmcEM2CDZD8/I56BwpjRN22T2Fvy+QWCp/
OpsU1wY69tZV5TMdnO818OOfsZEjht8MeMCehecRcoRbdKlZD5Cq6oJM4/uIUfaYiH06pSvoGbWe
qjsX5eG5shO/xyvFNBZJ/lai3Jt+JpvuNAgT+CwnGVb1dTQepN7nA85WeHQglpgc9mLb7ha7KFim
A2scsAWl9FiAlvVUqgFrczOJ5jBuiJyBr/okPpUR5aYLgyriu6QaAA/yRG5gFsUhq67dPu7xkxaN
B/i22E3cAPIgNcxa0pF1NDg4yqOJiLJnPRtFYEQMr0bYL8blKuEQxMH4eM8lVtQ/HJGsOPJCLxYb
21rDakKXILJ+oTXKx9lxPmIRWQ8IsX21hauRROSXcohOqfSja/oZwzs5CVbx4hPMrfb8aqgYtx3z
K6YZ26zNcDOmftsPdUzxqKMtKjgtzvXHyixrvmHBB8/fNgYVcDvAmLTUt36Q1SeMDzn7zJu1vHBr
GYVnpsJK5Tg6NdR3A4bb4bEYMqgvkWrh1qt9RaE87pbjUSmRxa8JA/PS7+AZtCrB6QxftUkyEIYq
jLcBDtM5afqtSIfkMMC9aW89vLuyx1GyWZwZtlfugMe2R5i/NVjWOG9voBy39LhKHDVPy1r5/Uh5
KodTjE9TcedhQ7rfaM63/FzwAbwugESyuhEKsSenLOyAJdvd7cnwFNUFHtxEcVT3EKnl5AS4cPNX
pDHIdtwiKzesbvm4nRgCVyKoyuJJnq1Jo+gTo3MDTg96GLAqNpOqc5MHpMaIOExolDFLxZ9L2Gmi
7E4My2aMUvmKhG2Mip+aHXs/bJR2oLX/zVRbvcQBbDwwb7fbaEVCCGH5/2TvPJb0xLo1fS89pwLY
sIEp5rOZSm+kCZHKlPDec/XnQar+jzKrjqpr1h3R0ypJnwP2Wq99cWKtPnVq6Kwo/RwiX+2wqy4s
LZxXr4hHkrMlKWoLBkfyXdzILOR1NxfTRThIcOZQBwBsuD3ZUPLDaoR7OSktQxL9L8gDSdAkxUr3
+sxh9igK+TXpenjaVg0fwDIKV1db6zgAIR6LTNfOclnbYziEaGt0VvlsNJUg1ttX2euJZw/Dc1Qh
vm9RH14Cwlr3ZmG3V2POiIHA0RonlCHqdIXM5a0J54fZLnpey35uFywVKcG2Sd2d9L6HQ4eTc01n
rOj3ILhjjMnjadSMMIdMT724B9aK8/ipXZk6CMW23JTySm/qFRzlBhUvTRzF+5gA5oM1tuzDBmNY
2Ttulk179Esy6O2GajlznXZhoW5VMMiIQMe1a7NrQm/UI0HM+ljH4dHsxgY6X6dkzDZ5gC8UaAd2
qSUviAXtnTnzlM2yDru+Z8WjUC9XEjwPcW6dFSSgh5RiocBQtmYUPb/tbPMlkbm1KWzM5iayQ20/
qlF2RALTHeOl1u97CMfvCyzlJ0qDp9blQZhf55SBRU1j8vyqK8T+w9AQKq31HsqTHKloi/Sh5uW+
TLgiD7FZCh9DtHGOkmb+bpdO5ZZmx42NQmjch7Umv8bpeDGuc44sro+exlqRPhuH9SrC1PqqIjpG
PJDWz1bH3IGwJLlblght2ayNnzSN3IYWnohK1boMCjGCN42j49lKRHJtZRs7tY6fZOUs6b7XGpWH
WEOcyKI70a2CYO6ANfubkZXymDTLlQBVdLPRetDKmBK3TOFR3SQqaOhIJ/0cfjfQDRy1uMC1Ytqp
V4CQN3rxttRk+gqUEygezSekMUg/YWbJeWJiV/omPI9WSzB/Mb8w1uOfzUdwD248/NRZRArVYvtS
A5P1LWu4YQb7WnDTImBwOH1mfCRwOJDlyUSHb1w+r+gnyyA3tD6ok7q5y3piR90knfPbtVputC2S
V5kHNViVqT4WQ6T4BrmbbhWqmk+uq+aVIrujJgsZGsGLrR9yy+5RLdcvY6berr24XfrlYcmyg0To
4eLDfFYsquvTQh4STY0OTcZ1lYrpc6nN62UyLKdwHtdACoOG6Limt1kr+/M4t9VlUdrzSTPBfCZm
22NDSs1lU8ezqyWmtnfWMvqUTP0uQoP0raFHkmBWW99wYJzZspHD0RLtK3pQoB6QrpPVEN1sz9Wh
yiFL9N7Jd2rDvJUaGE5g1vwIXbI/yghGupPPPEPHz0M9nYx8DI8QwKMnhlSOwdAYFhRB2h16pzot
ua74ZlznQIyFQO8Uaojgemj+KzoUM8OPRW8WbFFGeWJ7K2Nf436Z9nkok7MIQ/lJSC7bek3mgyOK
xV/H/KlWU87UNtQe1FwrIPyw48IxlScrLphSCmS6jVk+tJF8Rh6WsBv1s5+Lkse3pT0V+mp4/Fjb
1pbO3SagAhJLOjsJ2GKftFx7RVfVUKMlWdMMmlmYBYpgTErzwigH5c0JZ4IYdVIs68lCXx1XD3XG
TzoPcF6eBpjnNjkSHDkiSDCwnjyhMGb2m0kkTCwBnZeljZegQPs8QiIGrbLMfLuF7ZFvgG4GmsC8
EV037ftke5BT+rgdBEv0xjLKrEEItjtnPBt5DtZcx1VUnyYAYOQ65cWQhc2j1taaZ0Wg12k4c1Pa
TXmwtIRGVGEpqCkiUx4GFFYj8itW4743fFhCWqLLKblAtDScQAh5hseDhzC4u1nS1DzzG5bfjDUN
ARlKlhQ1iR+MYegupjTP7uOKYYM8NfYATy+n1w0g/q7ga/SrbqgeELon/sAuBW4CfeQXeYz0TBUD
H1dTJuOyrblij3gKv8zgyEfFqSuDAy/v2qCfZ/VydKpmJ+EOfUT+X2NdcRDiKm2YBuE4JcIfMoVo
cb00ZLWfiIY8zWnbP4UAqecK46NHIF19A7ldeplCq322AWmemkyOK+JEeQG+YHxWsj3Ljnapiz5/
IN9/2Ym15HJtkKctZuQDSd1opXPTK7gsthmR7nSUWn7arJGvGSo4dmY4rpHG/ei2E6opEGbdV2v7
NUl7xOKwEWHQJbKJmJParHYbI0+Fp9d177ZLBB4szdgzIdKYZwv9aoR6Bf4xut2YDGBCsxjp6ZGb
Dritp92y6jx90lwfd/WyLDtssiq10TZEnqPl34a1PKXoAgHe1eWcdJpyxZMaF8rCocyYqvgtWth7
aYjetZbpn0y7mz3uV7qeZgksY9hvaK81cFR+cAs2RTQpolzwKOjjgd1sly2DBr+7WD/VGu8cUb/a
bD44rjRbEAeHSFNTDYzguvXBWBlO5pRZYZF6rSiN5lTIRJ/Pi7lq/xQE+ZfwCUQQOCsNU2iqiXL7
g58d9deU1kWZBAIy1Qqq0UIrDbkSfh4rpkbf4UtdGdCc+F6LpDnufxFsXP/86n79nH/N0zUkRm5K
SjElIhSU2xfxiwF2amwnrKSTBEmpGLkbAsIarpmgWzBiS5Q7W7Gc+hn5RDpeqkO+eQ5qMAajMUMf
Pl2JL/C8qM6l1g+d+dMt+a8kM/cVC2HxUSvzzqX2P/rS3v2p/bdqM391H/+p/xvNa1s54e9kN8VL
nrxX3Gx/46fixtT+YEPFtLtZw6jEFlxRPxU3hop4hnBZYEhBfM0PLc6fohtN43+xGdENrm5dWoIb
739rbrQ/pNRxydPUZ4GFm8Tf/gvNzfsby2Kt5mJHck7xH8obLr731xvT3dRh9sYaFS/t12QSnZsO
Kk7TX76Rv7mu39uK/3wZIaQuca9iTf/wMnqSdmFIzYiLjL+7UOwuOrZTv5E1UR3E1mLd/f71dOO9
LW+LpHYcyxA0uRPtQyrCxxs562HFWiWGfahStfdDNJIIG9j5iImOC/ZBBHBqM6BimxiykUl0YIMo
cZEhZJ7BZNPEhLXI/obBpbBPhjYbzs4wxqWy9xkSF52Fi8rUtfVI+QkV5osknXq0JkATPQJcIxbg
yrO1hKXwsgjBrONOtTLAM/aJlnJzL+tgkJzSisGyEteqTXhpQpWyZXqFpR1H0HkukYn+ABUf9eiN
qphHNC9OtdDQPNk44sTntiwWBMCM2iTQQ/KqCqi+icoD341lWFarwZwmduEcOOcjKOs4KwUVE8vU
r49Wo+UtQpYO3PbQtwl/zmv7To32qtFso3iP/gdcGK69CknXnsplVn2TCcOuPTVMJULpqqJYGXMO
mZN4UuD1MugLLJO+2pINi1kF0oYRWweCnE2X98KmaisGGwrjbjsYrF2NTpWdYeNJuLHbRI1PxYAH
BoScDx66BYbK4lyYWv4EUNUQa5A6GZNcjd+x9pH6atGXLlKL7kgt0YLFw+Jcrb4vad/ea0Vf6kcF
SVPiNrBgrb80Ap1raWqTAxte2Pq9oUHXYO+LyiFIUWOkb3BucouKVyx1z3euMIxpBhhxHdZO/Dpl
ui2+ldVqVAye/UobnZ6Wojj3jdAUfxUkQBjgm8Zof83wP2S7Oln6mOzKYkFFmZVVMyFPzavZuUiM
yTIBGLKQgldjHovbmn6WiuGspHNzo3prGm1gZZX8QszlMNxh4FTlZV4P8LAL7PoP8C9TP+UTcuVz
RXc5cCwo45x4xFpu88mq1AK5AzDQ6i76NBq0a5hqUu2SzgnlGbN1I69mHCiDhrIfs9tZSSuHfT0x
zb4/akumUrEy5kVlBPiHZN0GRpQgKAHJ12sSoPImt6pd1M7d+tkZaYtGbZEZg3pbZJ1EINNSdnXJ
rJA616JqdOdTi+hs477trLhTEkEXDdlcAIBGC/eWebpdUi8TrsVhkSryDIlyLtb6LApKmnLAIhFY
5OUnZGxFcoknNpJ86Qu0NkrAAkXQGBkTo1Teqk4DSopAKd9DhNXLsQEGl6dU9uvyCdYKS9uA1k7z
p27Apuqa0brG+F0b9lxtn7RdYh2gBWT72WkY1m+iUQ2JgV+dthzv2mw2cJ+pSlMB5sVDnn2paLrv
AQwQ8DzQ0SOBkBugKTiSQahUFLnUVunZQC+QUTTr7TTOZofat6PIphrvjMIgg/BucXqROJ94ZlVt
6LUgyfmAQMspZ5iF2lpa++vag42tx1KPw/Z+YIxWljtoBAPJN10xsy+rFqiXli8rSoMGzSIbeYVZ
pAusVKaTizyctYT+TRlj5NLqSRRuxaPUuSL4Ixl1d+Hic1JXKRyi6jra0ikXUAQ5DSA1Ybu3ut5S
0TukSnpalZJCIayCNty/jbv1MPeYsvw2VYihwhg21EfJg0N7UDKlMfdlnli5O8B3G6esr9szGhXU
iKTXIluyFI3lIzcMna1+YZFVgJVBJxyqlUQajYzyLZYU2qOryGjTzwjWkDSdx8UZo/zGKe12ChGu
FGEMWDZBQ/5Tjen745JTxRYWhKywVMQnGMi3U+eX8UzqCABQyW7GDzPahDsDMotcrsm/S9v5+Tok
oOmSsxK640MuBee+2gNSxG6V1eBWdV6Pd2nVOv/qWP7zkGR4p9OY09JSPxySxAbZjRXyMkqjOPK4
FvO5UZtj15rtBZnVo777/bG8/Xv/vS9sX5+qahR1STJw8Ax8rAYKKyuaVwmBLlZSdtcE4z0LZVX5
paXhxCsiFd/mor5kYf1PJRrvV5UfL81MwFNECL49KT/8cpW6oCRHyQgdF+ZBOmX5DuZAhRhqJ//3
n/KvFwkfklpwnVoyDmj9w1bEYW0Wo8lLEYSBDgrDPjiu/U95j3/9LrcPogONWUyCCIbfX4rDsiCL
Fvg+jGntGk63mg8TFhRkGn1JTn7LKbek8WEUefHzZ/xXi8D/2ZT//5zCXvu9wn54e3mfa7H9+f9I
63k60tdtEFUtf7Y6/plTof3BrYxvBy23tCSBpv9R1yOu19FxE3fF7aAzivO//hz0nT+4fOCxtn33
zwiLfzHnf5TWo84nstGimZGJA+8dYRTvrxfDbphVevnctesg7+NmbCwbt1Kaqu0FOVGR9S1SpzbF
GlSuXd1+MfoJl3cQhQyYh0WAXXrtWoU7qc4OQW9Ngcwk5lntxKuz74wV/C+shej1T2KmaU3foZiE
cE8p3zZyrzCl3h2yohlWD4tJWvpK2MsuvRwqg/O7C2ehf0pnJMM1oE9STpm7VCqj5a6RhRbvUTTY
8msUxumS7ewKBXm/m2xhZtbBygik8Zsut2wexSKmfA8VmwGUsiKPSGDW1WpvV7KiCi7V5yTaDeaS
Ry2mtXnKMhITUuuUSQWmO+hDlCJ+C0jfJX6+/ZYnpalN8y0tCd66rMzWHHbgMIlWU/VslMnO0jvc
NhpYj+o2w4zapipbDd1WWtajuxoDgRAWN2Pv11whJC7YNbFHVbRuVucJa7RbdGlWfxeoNSpfrKT8
VK4qIqv5msJINp9kFFUtzXSmWZZwrG0G9Ik0DUlViWODGbGx65VRf7btY9+ldvZ9qQwKoSE7Imc4
Q80OWaBMaMuY/vIM5ajQqidCejahO8qZYxyWK6qESJ03ZxpVoUMzogSdHWO44+cyh4fOSnpxbhQD
Hs5Ny0FczgUFDX6TrSV6kWYOz+kQwfs3Q6n0uyxap03xla+UWVedurb7vCz1N7PHcu7VdtvmQcYF
XBP5ExOoBEvZl6dC7aIqoOZDf4tCUcLBhhXVjRY8JbxHJqLhBPSoPtnqyFBoMEjhjDVRMoldghzt
BuNbDMQG6Y/qtiKqYPTU3ubLxNe3UJjdr3xgrVn4lNZYrg4wcGFYvsIsUwd2JpBY5iu6idkvCasY
KlRTDQNikYesiE0FCL6lNOiDfSXrLKHqSbcVZq2sqJK3CWZy2luSdAP1OGq4RF+iKWvEs1pXKPRh
d5U6Sj0HxYJ+LKuOnH5Si6ZwQtDUEm4+4KggNySqBS67KBFXpTM3YdCudhV5WhrxptakqnGiU3KI
5z8J8fwiY68XVlHF1MktSePrQTO7N2No88hdU3ydbuTYIZoUQdiMOy0yoQ8kGqNr7tj5kauWr3FS
OxrCKYwzTU+xJ+TtccY/rcc6/zMdw9YBAls6Z+cgu/9MZhczZDXo4X4ibRDCAAT2C0uyemex3X/Z
VJ2PddMWrQv5X17kLcF3B0JAouliiGP8/l1NgiiWAhXQMx7kDJ5spFxseZ1DqJotyB9BL71Y/Ua1
neRk9SqroT3RZ2GYbEyEa8zjLdts+4yONe5cvIyT5jEW867LEIkUQIYcPzcGjxj2+yWfDmi2luqi
XZV1Z01mbn8h5KUnU7pjB52vesLUe+DZKF6ICJmKJkbcYXdwFTKRdC9O6SIoZ9fN/q4CJ8kvy6hn
5sumtSocL6pLE9OELvFSkBtWFenU4fLVrPUJNlaJb5Uee2PikTEPTM8NCAgBtTobjXEZCW5TDS0h
MigMvHpDRgCRVtFep8zR0rhKM1UdfWNStfY483UUPny8ABostEaelUgx+iMdZ013uQyxrZy5b2Pr
tIXZ240/OYiDCcCqVOkpEMA23VX2WKKBzOVYRa+4r+Lxy+xsqTcmXak1gHKlIcK3x1THIJrXbUJn
qK7MFKu4sWHV2leHWKWVBuFUiXRSTCIBYXlwqMCMHla1M6/QCLTonSLLeJjwP+QXURcZYq/LsW33
dT7MiHCe9QZTsefg4RJLwV63LrF6J3Gr0y921nFdrF42ZP0THdaZcjEOej3cltjB6iOilxC3ITdM
fAdpTohEu+Zl4dM5hZ1dQFqDosT94OzySOhxAMOlkvNRdJRgAKv2N+gizcRrB5JZXL1Q0nnvLHUI
cJpOxadwBIbAk6jqL7aKp2RXoG0Et1DjgoJuSIdtzs+IFHG2S1JNTNR4rEcNJXmTLPNLk6WRTCJD
Iq5QGoGTFAIn+zTiSeMw7cw+GXBsmvpV3+XhsmejL2CxkR2Sdp3QRIq9ZVqOldGi68bR0HwjQad+
lliol53jpNbliD+FLBPET1waqnoqUGTkLtutkx7WjFwLN566VT0mpGciEeTc1f0QJT2aZ6WSESqP
XOYRNavjEu+omB1fUJ/Xb5Ez29ml0uqN3EHP1UQKpA50CtHymgaFP01cMlGHMkIPDfU0LVXaIkji
AKjcDGlo43ZCKTO3aQgncXtAKYpVJpvMGduKtHMimoWEEcucvhApiUhkbnEV7cKyZpvh+KZQLR7z
SMWjX6MkW3SISgPPPDr7dW0K1+RyPWS90027KK3hjuoYOynYkFXT0G5pPargCg7toHZ5v97KhtwH
jwAYsce8IqsTF9Q8+A1WkxWL+STvbDZx0KNZjd9kmDe2pwz9ctJRy9EX2+p2tRN1PbafhjJsTyhC
bpEZVvyTxZR/IriXUCJbWcqXYujq+0nppB3MbBYNqQNIwsQl7D7XWBKR/P9Ajo8S+3WXsBWHna5f
GdKAjuyaVEuv8jhbq2NKyF+FgDuKb3iSiM+iGrLkYBhm8s3kV+YLLVKhP48ELAybAd4Z9mRsVSWa
V5LATvZojOq+tOjhO5S9tfIMcsigYRxoTC3oZdHUys1s1qJ/S0iI0CdP9hbai0l11ssQicfXuJmj
u0YY5N0osaa+hvTdUdubD+j+qqophmDhu76Fzq0zN5xaazv44vZeolR5a2EHocFioik2rHJ9zWcu
9x37D1SN3eWoDmJkuy/ZLICYmeNYNR1biLOK/plfuFtKRItMMVOgUzF4NAu+COIbjISMoMQYL+NI
62J+t1p9aMtem1yrQp7loolnTkS3QIYXqvhlQ4a6hMdxn/PmU4LGvhZtZPVuqMb9i6NV/Um2In5S
xrK61WKJx8xa0PbylKvGy6TC4EpWmmXzI5rr2AUJ6soe1XDhHLtULb6PphlfdFYffsf2oT4PjH71
fkHctEeuBtTUEgrVuCiqW/3YK6P6bRpGCWpoNuEjDGT3PTadKnwi2kRknGx1MQcOuR/65zlH8nUP
3ZcRWBDFQ2nt9aSF1VJydgXxk8CBV/n7sLqPKDz1aYIVhWYIQ4dmwq37Dr1wxgZgkA/lxg3pWPwS
dZ4HlaZ2N0TO9QUX5ghc/Ptl+C+vybbL1gGh5Rg4dIwPyzAFweZoA6S5FnEGZ0PU9p5YnzlYkD4F
GZr94PevtzmE/xti2EzIFiuYSSrj9oIQm+8/o6nMKYcCYSjVEt1IzltMA5gfNIRJQaT0E/oYbfT1
oXSg+ObxH+LR36/+P16dWFkJnmIL5uiPFVk4XEB6tYzpuZJq4KB182a9fPv9R3wPZWwvgswQTzYi
IMneb3+oSUj7uoxnHuYuZg3p1Ysk1aYT6D4jhM3wVP+hsv6GuPn71yIeW6q07xE7+/7rDLW0i9qk
kiB2heP3SDSfmslRL4Y2Hbp/QKM2kuzDbwdlwwvZ7LwClugDpKFozbTmcy3ZaXj6SLoRmVsL+txb
9Jhe0edTUDN1+82cNicSJeyvBCzIIBZE/Iw1sCDnjvE0oxx8qfNyAZus2z9zA/7He+ivvzDv0YIZ
lvZmixcfApCJFxIYSvny08qugmFM8oOhpOHux9f+/xGW//WjmOI/V+CWNPouCvTyJe/fUak//vxP
hEUz/oCSJ7zJQF8Eimjz2/wZXmD8ATJr8JixtS03eqsE/ZNKFfIPlAPUhxFh4JB94HC3dD+TQIX5
B6Jy3UQcjJABeMT+N0wqL/X+8iUiYTu7JDn1PINU0/lwaagTaX1RpmC/hmJMbAvnreEPZuiR0HED
GoCn9KUX4lrLX9b42h4ehmrfw1fJJb5RiQQSgAczRbl9FnTd3RQyxHWHVn0Uhn4QRIQy9yMf3Kw4
WFzWg63drNQBS/N5rS+hrZC99DCM9/qMXC/zxrNSv1YxzqBAWw7Rg5xv4EGsFnrfL5A4x3N5hPpx
sVNXOpVnVehX1WFt8r2s9zKkdiNuTxX/iSQRmsSONul1rR7hnyGYsv2WF6nfmpmrdtc1QR298c2o
riXEcdK0d2OZ+mAaWzpT6DwvJP5pRfNVCxfWreWoiC3SWBCIeWhNcZmpxQ4VlDsXz3b21TIxubD1
WgnPN/x4bGG+hrR7coJ2EZ6avSKluajMOzXU9/H4Movq0cRBN4fTzlzWjlTF6lCEj5R57jQYi6KK
z2TyBJaIdugeMcBgZm4Aj7RxV0UioKHFZ5Y8TNXia/P3eSJPGJuIdbMkX4zmSJ6Ja1Sfh+gcN4kL
8+mqGat3+6lIiJ5AhE6foDeFrwXjDWEspn5Aia+tr/Z6rzgvmhygv0SgFZA+y1eTeLE+Sq6dML4f
qM8EvCIsK0DevFe7xZutZ7yLx0UhhbCeAsXARWL2l+HYeflWgxQH6NC7WfOdMseCgQsuGq5m3NSJ
gZyvm3eZ0LwhFkwmjVfLAQHQGFgzsRhqyZrpI2gLVJ6h7FEu2J6n2U0QNy/Qwp6SculQSKWeqdc8
JXG3T1eYnyH1xyU516rurdWdIJAsfUN85DUkXpbW5LOAzjYC6faLOifE1202AviQlMWzlPy+Yj93
XN9mHpRW5IHNuSX/lIi6o+z2Ci2us1PuoUCJ7BjPVoSwOjS8ukz2q31V43UTVhBhCcP1fYrk4zji
7a5BZC7zLuSD8h64E7ZXjMwviGlB3tCVlp8zPMewRKBoRDi8WjOnRrv4I2BNw91m17hRcK6OWMvW
GJgx1D3TUHZdI3ZGsh5KUCRSDXj3EUa52d+UhaV4LRjLy2Iid6Fc/LyMvH4TA89EJk2zDxfg5da1
bPng6sWo3dXZfEUn4+/P4i20+Nfz8ecDBmAMSYOF0WxLafmVfRKoOx3U8gPQ2nc4f9xiDxnL+RQW
Ozn5q34d4axwFM1fW/vCaNLjYhWBRkZ8vc47JZz2VR7uZlnvWEp3Y8QGb1zDle0IueavWR4rfjnf
rtgubb//FrMnJPwdrfE0B3PekvtEGiIFhN0FgxrPVXyLO7SycLRs4XE2AcIsnpb4wsKnk7Bhq4+O
UgU6dzPed29Elcqebq8X0njDIgKSqJxld27APfMOQ/SLIP8Lu9uY7ZXpHrG0XxITaG85X/Kqi2+L
fvHMef/7L/WD4moLtuGp/cuX+mHCGUgCJhuCL3XNH9Q+uzaq1CeNkbwHsNXyy4LOslSfJZyjvdeW
Fj9b8Q+/q/i7g4PiJoY5VEBMyR+g+XJUwN66jOVNswKBzXKJ6XH3I7yT2O3k1xXGvkOFagXYsFTb
M/VbQx5L5bmxjjPZvtUVjwpVZ9W44K5XluNsniN7nzsEKQBVSCCwgYfpP8y6H6a17YtzVJgLGFHe
ua1vBNUvXKjGFZNoDqmZrfN1wOgygDSt1sWCWvL3P9F7puvHL8QLQZ0w+eqG5nz8hQDmBxWHiMtd
RpqkTVx1hI55n9iHqPmn1/ox0f6yQOi6xpCAIgpShl5GyJL3H4tYhFnRw3hwGwVeRN7Cjx6TbjpE
RXUYcXKXxuqXDlByKp4nIFlpir1mAsQFZqGCC17mluXCoWAPW9IHm8hQDa4xAo5c8uJJRVAOjuHF
W06hWhzysrpLI5A98Rhz805J/6YgUOf57zl5c0xG1VO3pznqhDr6NHWvmpHse3Ohg9fv7Olylu1p
vjLUm8YeAkGiRLTctAhcLM30Hfl9IVu/FSzG3JiKlbl2yqS81K66EkYU1l/GQhwrdb6YcxxBGo+S
aQ6sNj/o0eOWzzzEzbFuMaXHyiGCNV2/F8p1lHWnNt7bHXmGbPXoj/0eOwEoKLF0EalNCbhRwoFo
o77ow3s1PyY24oqeUJObShDQbNW7KemQ13b4onhifB5xHEz1k2I+bsew1WZ7c3mKDekCHnkhqSZO
jMzKuAPnRWYFcKBeTuCo8/KmqRcZaKdcJzdW7uEKvCZ/W/AnqxheU/O0gE9kzndbeyORwRUkxgKz
TuULKIsXW1eWdpsWVyMBbuox629HTg45kvanPLFL+Wrz4wQoqidARb+xTY+YGegpsFL9AoOjwK6q
LGTxVQpxpOwqmItQovgyxpPP3UpvAyGmpyyat/xlnp6Lq0iCQ7uLBhtxKx0XUgKJiDj2a3Fv5/0+
jsCXaPHyjXGCfzIOs0F2c596aXVY+PACQbHD0bYOA5fUq95w3+faedVY4wXxPIe43UfEaKY4Uqzl
NUXknjLwCO4TgjFcCAbyMjwzuiA81Cc4JDCYzXi5EtbMaY0jkL/rtI8Z1QyTPOndvhT7LjYhVAB/
5CNezmAcGiKPr/vB4FFuHbYjVUypW8ypj0Z+r5TtgeYxUmHBzOQnM3nDaXQzZwEtE9wz/Z5Lb6dm
u0J/trXV1U3+2kA262zsI9P2RvM82gyPS3wyUwdACBsn/EBmIlxbN0dASaTK7aqbd7l4GM3xUhiD
S0T/iUC+MHqwY5T5xKd2ESmlcZDahM/qiVuQ9MUnsZVr0hGxs940w+s0C6YvYn0x3YBr4qbzRzRu
kwWv2J2QRjHDpL5efB/I+15tvJqVflsaLTmc0xHDMZzB90o9yP62xvmSCn/i3vqR4mMQioN63InI
G5q4VoGZCCqoKv0YO9eMf5P9bZWFZ8fMddiNVo5I7bGxrwaT5ub1IJi4CsEhXjgc1Mq9mTwN870K
s6TY/DpTfJflWKhGmKGy91r9KlSVwKpbQghfsXfDxT6TR+DFTuyThHiKw4jgzsabCKkeKNEsuhHh
3biL69eye6qz+qAzay4Z4KS6I2Lth+h/zvyVLBJU7AHznegOSnjZbfFDjyN5pGuLuTL6rteMmuam
sbc8ysBtuyI1dbcwkC49Qg6T3aKQ3jRbXKrXecb9AgVCpg+Bq4RSPVn6JYiX242QkXQvkkVraoaH
8StApuphffEX/blST50S1ORd/IixrI7kgbvEVe2Efq2RITb4hhHo8WOjxCfaoyCNs0eHIAwUYp6d
mMG2SgxafmVZUSAb1P7luoe6JvOnDwS04IgAsUDzpdDON+cIlsLuqtEgxuV8SFE+5vIoWuYW9PhS
chu3X6IWPL5ojvxa7jw9DimOp+8ls5KCL9WUxGGr+DUXZqf0sSPIea00P73L5zeTtaephsNc1Lz0
raLIfb+spxgmxQyRU8btjdLdwqkeQ6JxSsRjsjU8mRwAF32wWzcaeuwPi4vFFuvaHUdDB56a96j/
pzMhWPs1P442PO0LdSs/3golcL6mXINX+Bb7ShQtgWx5p1XLWIVq3HydJtOzNW5btfUFVysecxjS
APgQgw25ToOxi5lqI630Bs6hjM3Whr6NyK/TrSdzuSuM0gfp9dasOqX2m9av2yNvCLUzB/s+Ilo7
phK88ayvW+qvc5gMMi/MS9TQ57B/yNTDMOEMJNxuPIzq52ng2Owx3resYOXRNK4Ucz/rXjbdkCKa
jIdIJSD3ZPSoIe8IwmzCQ85UYGsXmMTIryu2iL1D15B9pnzr5ueQ3YvZxzFzv8t0ngXnGv48lfup
+bKWj/X2OkX+idiMLwpMxmg2XyQBpCGJmuljU3W+na08XvRdN9+3VkSQGYsEF62jzkSdEy4DcTHM
V5m5+NjwPauOvOW/yDuvJbmRLNt+EdqgxWsEgBCpJcULLFkkoaU7HOLrZ4HdNsPM5DBt7uvt7ofq
KmMFAgG4Hz9n77U771rj/C2nPsZRvBtU+9XPjyXKXW3uL+RURNUa25xhy4iZ+6PRnlr3WpVflPcV
l+STMWA5MX7WqG8XeLRFGy7ZZjjnOV3jjEHRqnMwyeByfJ3BH5Urs5R9woEoy0/WSBc/iXxf7Eas
aTYZhvD6FiSmTclK1DEGv1v5wYo139PzC2cAMSaPKr6l3crRldZbocIZcQPkan5oGTOE33s4AzNS
0VhMHcjY0joq42kN7DuzdaIZJH7qlgfsYfHsB7su0D71LPVTq+KF41XWPcziEqfjDgnzrkq6S6N6
EOzKUpsY7GZR4H3mcH9t+fRJ+qdk/qFpy7Ww6pNm40PbuNKi/Mm4bQdbkAPbicYtXQl+mC+aNTJv
CqKG3CCnmvdSb66COiE6iIW4HEMn4Tj/OFm0DpFokCERCYvzCo915zK1mJ399v39hfPRhvAm48NF
oNH2KXEQxWPe9qwm2yZXnldAN4GE4qoSJkfkYOiwtk1sxpDO8Lxzf/SVcT0P+2ZbQ3eCU07xVis2
9+bKNLvIzTKAZmtYITPQFPs5atCWiW6Dz7MuzvApYCEv4cb4X8C7WO2Fath8W0S8NsXJtF9yBx34
fI1hCm+ks2MW0c+AaszqmDUJmuzbOTgjVUXeUe5ydL+utSeJ45DaWujR8ilN51CjCQMgB999vQQG
y6NS/FA62l5FjEndHQarO9qiimvdv862KsUSN0U+PyEgCHP7aCx1vAgVblY/V++u7LQN2wToewJJ
Hl4So5dRFHBGeFILPHtW6BbzdYXEBqHvVSdvwDHsx3qI5u3UOjcvZtFfj0N6gkaFzDuTYakoJMbv
hHJhQwS8poxTyuTStyeOq8N+7m/XJY9EXcSFu54CCtEs4ECfRp5bf7e8LFYs+31j0HT5KoiYMmfB
UL7ftZUDFIbdgaCL0qT65B6Rp7VXGkClSOoXoETDWUMFruWx7X6p/YdR2nuavSy0KA0g0+yNRT/Y
NfYICYEewyLB9GGVfCUshMqzPtoLR2WiI6b2eTCJzbD4vduntXniUGB2ItZXJ7YrIMYqHrqXtPIO
jbqqVw3/YnnGB3DRF59T/3NdUlKS3zgtV1A8GZyK6kabhmuMGSdkv4fcnA404Ry7OitKJ5xK978O
W/+nzvP/lyafLdD6f+9LP6iX6tvL8P0VV3f7I/8R/1n/coiQM30awLruMRr479a0/i/60joNa91x
cdh4/9Oa9vV/bbMqi0y//1YM/qc17dn/shiJMkBCN4g/iH/f/0H893omRnIKB1kPV5sZYMDZrvD1
kVbD0LyWQjeixRPTDXzABcGYRh9918514F8afZ/68ShSjeBg1PLyEnWP4X367Yb9YZRkbP3v/zlZ
//syNsMTjXuClv1f7a3fGgaN6xhk29DEXlgpS/RVOGpOrR9guVb5lHzN19Xsd4XXVZ/H3jXBVA9B
DpzNZXs9jl2fcM6FaXxKUuac0NJScSawB7eBvvQsHAUpTentB9e8nfZ/v2ZaDsh1yFX1uW4H4ffr
W1cwNjQat7UiP+NcqGN2POTQu64Z73UXKjWdSJZJdi8kuUga7ugTa2cJx4AXOlUY84Yi6Zl9ZmDX
PpqWve4aIaHm0jabIshdVNW/piG/91+I3eFmk6UUOZNRX3gL2opgQfA/Z5aKie65Y5e3TqB2Rbhq
hkEZ6Qwk8Y2wef9+k173Z/5zIbQ5tiYNGg7nTX+mnPp+IUPXjuw12BIg6qT5sQxadev0GmSG3s8x
MsJrpJ5ZPspsfvtM/boJTJiJgnR1pFpvxr1Dkq/YyT1+H9eC1TOrDfCWj4Uel8rnuOF3DqTDth8/
Cls1/nD7XYdva1D+MVF/27QT40AME83kqGEkGNXaHPQ7jS7ZUfiFh3NqqoeT3vjTbqCIvp/Gxdgt
41zf4fUJ2g+G7L/myq8fU/T0SCSIfcXNZ7pvHlMX+SnDBUbAZqdJHQ+6hkinMCy8A5uKFpI2vMvi
PCDtGverO1cv8JToGLi4C17+/jS8e81pZELUYe3aZv78H5bC35/LCZ7XmpScFv3epptrK9HH2Igx
ZoxlWu8mt0q+QK3ZmlJddZ3byfKktLx/JPkjrlzYqPSWl+7LYM/a5VzQnFgQ0h37VSaf/n6l75/b
X+siYapIsxk5v1kWZV44aa4zWAL+NloIWDxCtdy5u5RDeoUgqLq2R9sGmdGlx79/8vuHh3G8bqF5
Jp0O4LH75rEFXpko/Dh57K+6HhsmMsZ9OwYImyat07/ktTA/GahCf5ZBNh/n1s82e1gel74nP2jj
/rIjvHp2uALUCvxUSAn43/ag/7Ysj0Va6POSznGf5xXdsh6p1HaOTrJLaVXrfVODmjybrNA362L7
5gkdiaDyzin3oRsZ652oeiu/aHrNUJ9oEcFMTCmyEZrT6FyJAVSxpS/GJUIfDqCtWc/yIEhIYQro
VXRAymVGBv3BHd5+vNffCl8L+i/cEcig0S+8/lZFZblObpQqtjGxHdU4jUcDetp+yqY8VH1rxVZp
LaiDzeKfWSmNcSrHqQ+u4nWLnJXRRitAOgP/ZWfiL15fBEtyigZtHmPT7fBIEr2E7pSGk3EVSO+p
qSv78Pev/Ycfk82VMLJtno1EwX/zidY4zB0QmzGeKUi/6KjKY4LZ7EcTcCspUPk67jvsjpdo2rrL
oHP0My56em2m9O6atv4uTGAyasU8umClfO4QDkYeTbnMWJjuZbWoj45epWo71YNvyDUwP66lef/8
/XtsNoo3Px/fw6UyYu/Fwqu/6cJD2bIXv0xULAXogXCwdRm57Sg+24j7sTkq55gE2AtyLYVnvKZL
KOrWe5hEd7fYQxcHxAtx2jTd+y2QKHJyZ9pB6PZvEpTeYccKGv79is3tzr5+4HzYIrgseKdd4izf
vkaBJNxJDlNM2zv/aYEex701jTd4DQC5J5l5NHlhaBuZ9b2nTf8ETRtc0jIvYKH2LslexcLAAdfj
Y+u78gZe6hhKDQQpjM51+bTi7wOg38w3xSyfvBRitCJLRAPhTYvUY4vVNaWuZ2MtP6iB3j/E22uE
vgLIP2qJt+uDCWTJJ15KxcmoL5eCRLVIWaq9oZJbTgl8uQ+e4fefxwSMOg4fjeUazMVevzTOaFkE
STrb6W1uPltS+07RkYuwH6ZveprLj0Kg//B5OG0C/Pk4c7bf7/XnDZ2qUSOOE35Yx6aD7JQ/tHX2
Lhz4RXQoeueDBfdN+vW2KgQOEjEi3nQY26b+5knxyqLxYXwucTdAcyddFNtb39YPU172tN8U/aOM
facfNRUxHDcohMcGqUXQ6sbt6Mn00ZK2vpdydj/Yl96/dVyZA12S6Zfl82K9vhWTpHuDWnWOgwrI
brIExjOWG7pGlTtez9KH3uq6xg8J8Xxnmc3/Tbv37xtD3A6VHNUs7/6bxQu1qZ2Zol3iFY74k651
xlfEOwfNrn0ZSSEtzujyu09e1DkrNO+DL2+81rr9++P5cfh1fDAjVC+vv73vy8YifmSKRUvNQos6
cB4Hu+v3VY9Vn6aZeERV4t0icId9H8DbhZN+g/MYYADoVRj6I0j/nVswyMnHJn36+wrz7sdBUwSo
wbVsg0KX/7y+PJfQKMRwqBRcSoHjgAPmBnNJdlmZff95cqx/fNwL9xlvVQzRR3/4+6e/L1kcDrHI
DoDjYXB7N6TORd+uFllYRJMNpnavtTB/Jkap03UheKvCamhJNkyRF8hIlFAaGRG0hFgZGenccwF+
+IOi992CywV5G0GDnQ5919tTbZqsgCpKqP8maUv0m6RGALneyitY39MXlOGXI+Da099vwx9+BAAW
m4QW3RgPwxsJBizGZA4sw8bkJGgiFYEyfkrHWQ9L7XoHpnb1P17QGCSqFPy9VjO7D0qKrZPwep/B
HLP1Bkx0iJSubz20czZhoFVw+GViLekGIFiRfuVT3pwWU+/PQws767TkI9hyiInLZaapdrq1pKFE
2BR9sz28Sd1Gf78xW+/j3XUBAgo4E20/i/Omms4RVUvDHL04KXvmaCvBnFukGYmNNGbVmtGVdlpg
0dyYJsSgRbZHrgSQGpVL9zQ3uqJtp0x/OaLXZkZIJDGnB0tpOhlRa+Y85Hhx8h3JIGtyEJMJGrTJ
tHn66P6+WwUcI6DzwkkWJAr54G9es4GoHQNmHP2QUhTJceuWVMzNe1oOmcqghSZNiuw2w/Je7JOA
MVXbwpjfe6XtlNEC/U0epjwVN0bDn9x3umd1obUsyOb+fsffP4poIJHkmuxcwJY3NeTvdbvXurLK
a264RvMnJDjFAYSrfwJQGFyZ+VId/d5Ac9a1hwVrQvz3D3+3aVLgUKABvXToemEnff3h9sAkosxz
IkomS2O4mqpb0F0M4w0ODyRf9Nd//7xf5dOr8ooPZF1ma3A2x6z35vGiwSBcMqS9GEPB+K3Deneo
OPOGWmHrl4ml2S2p3A5ur6H19z4mnQjCcnsyKxYiD/jndbt6Zeikmbiw6m2MseSEM4BT3tQkq/85
8zoIz4ugvlpy+cFS9UZkxNbimGz1SHuAO7Hxv91Ys0wvICHketzwhF9bQxA8GkRIXbSpkT7XM2de
EgrIUUwghVwGC5pRI4Vg3cFypHtkFUTgQL9uPqhZje1Zfn1TLYqRX95/9jvX3n7l345+Ay2Ttlst
RkhDWgl610oshKUm3RNxV0n7abYzwlumxejIPTaV20b1OLiXcgWXi4/ewbxBJGQOwaIYroLFTBNI
rtoyXUx9oHRgDblyLjuTzNa/Pw1/vPCAYhuUAG0P1NivL5wnwWxcqICx4W/pXz3unCYqRze4bTw3
+dJg30A4YiACjwpr9I2oMIzpKyl9OQYoOqSE3mgK+zKIYPCCmpd6xxEGILW2vlXcgsjTu8yztY/w
Yn9YvdmtoCBBdtpqP+/N/jF10ssWA49M3utbqLxlyBen9G9ApZMYZswyrlNf+woJRbsjvFo8+m21
2XXm5rqQvNgf3Mf3mwltYdBqSOBswAi/DjW/PQDSUpw6qPkh8k5LjO+WQBAs0ufWdcRVItyOCROe
Qp8J3bnVJNMcMNxX/MXJM5f04oOreb/0ws7g7UBXxh1y3u7oS9UWZi3IG3bz9lBZyVLu9bqb7mEp
JVsbwryw0hI2rOz1y9Qdxqe5nNGd2UJF67igVy2G9ba1rWofCFV9ULb/YQXiBOQb3Czw4yxCb1Yg
kshTb9D7NR4g+dtXLe3rXeAmeXerzUSS7Csrz7xPGmSpg2Nqkx7jE7Pmr9CzKYAqMn7aOJu9jT3o
2vSSE7g2LhxgnzRFrVyz+gzqz2rDzmPQGcJzI+WEPHvKzJxTy0e3+g8/PIOFrZqkOcIC8ObL+N1U
ol5SBrEwgF5y8L8cQ10/notUS3YDXJory6SOmMik1Lgnt9ZQuEcLGvkB085/yHL/q6nC/MMvz5Ju
UMQ5m4r1bZvd5dcDisNzmLn1eir0prluJL9GCNebAby0MLMtZLeRrG1Hybyg/9CFfuvXcxODMgBe
xbgdlTlrBSeTNLCjNsOduisHB2lCvul2K2vUHj0Hug2w8uJrbzIKxkf2LW/n4ktVe+7zB0+z9W5x
5Qhr8m1gP+AFenucIEx00UpEXjGAF+MGV5B15Q4I3VBvly/KQxidlj1SCz1fGGwkwY88ncBeomNY
UcHeyw2U/P9wSRywHFa4rTP2tkdR4IswS+YtcUqj6HJwRYeiAdcAbeU1NJWx4Gerxs8Bu9I168IS
zhRxO20wiN7mq9yg3LE/uKb3VTxtOh8zDacbOmRvVyDFSH7WAW3G7eK4nxbm54BKnfaKmp6ca63V
nmzh1R8c9f7wvNHy5VljLsbkgJLi9f6BnEyNtc/ZISORA2Z/bh5lw0y2EPV8AFJcXwRcxOd8KIqL
TujuTybGL5mjmGu7jdPiupfDlVYFzNlNqyF0T7jXWoDCsFwNwC9NEIhDWysj0gqtOq1Nlzy2yiwe
2WguhbYS4f7BL/urafD7Vo4llMKVfYXJGmGCb7vuuPbNbUskOB4DRrAHjb7lGZqO91gEhMiHmiIr
AnkPrYeQRbgrQ9KOgtNcS2Gh7ebIiadWkryyktTbPTeottPQbAog87NQunm96BaKDV2HTPx1Nqo5
UowjDmuzDGKPZZzIMlDQjw6AdVQ3BiJmvymfW3Kz0C1lag9FowH60RuyQ4ZWUb0XVt9A0eA1wT5C
fTxSu9nTbTkaaG6WDG4XIkp7/koEnED5UeYGXc0yqc6Ac1Ni0FqFMh1eGEo6l+C30DZmLQibwWkp
CFy7qk6JrU/XnglXjrgSK7nj1hHbWJDl8GMYycWItXJG/1Ux51cXaD+75GgqMQ1hbUoh+ILaWJ6o
EMo7GjnDz9w0YfgtfLmwnojlDBkPTJghSDVAZyb6a2R1hQ7LQLTWvp01Me/HiWCxXe85vbFHOFJx
VrAWnPqJ7D8nid25exJB0WhDm25h6idkAe3HsWWzrwFb/cr2HY7C6dVJVKscYhKQUaYnOOwJGBys
m0Asmn4mDAu0cblWmRuiIEX9lPW1DqRBys44WKWo7rl5LIdDud2opES1xNtYIg5rXe973QPx/+h0
8m4kxQPJcm46VBU2R1bnTZer692hyVjSI+DbxrnQSY4ChM37YvT5lbXWVbtb5qrDlFPOZ7u1yhPn
R+OD4/q7Xtum4N6abdvgm2PzW5AW8Xer8DkxRkvRyVNVJsSpFI4eVX5+nY5Tc7JSLOFCy+mmpsMF
KUUOQttAOzAUQe8oYdtCOhE//v66vj09/fuqqHFIimM2ob85PXU9qz9AYSRDSz39qMoZ49foDbdq
TKvPDmFI8d8/713twgrHSY0NFtcvfgf3zVmxI5e5cQflRX4AdbDAW3Ye9Kz64ivCGnNsyqS32M31
OtbpiTwB+NbQIbZjloHa2i0NQAOqyNZndxnqe2x4xYNTd2ICvOFe6WQ3RDO6RWI4FGI+WxeG/tH6
ZjvbJb5a4CgMUTlSa0C3pfx6UzkH4IWhr1RJ1AFpd6PW9gb/1MODROg5bGpkbHTZOSFdShz0ylof
ep6/dOeNqx7Ek2OglU99iNsloS5taIC4YfxZ5e2XXBSThxi9PskMzgyqWqG/pGVJ3a2afCM4E1bS
hrneyeehsS+0xEkhhsMSyc5gAYdmn5dtNpNy4SPYwUsHKmJFvfg5cwnQ2PdSdM2B5h3+mLTT8+Io
plSCUSlmQGRqVO16Sv2qkdjCElJPitp3ztv5OghNfTCcqIGiok7lqupvXUdSRQwNulyjhJPEN28k
HumIyQpfuRsQ6RJW9oCYz82N1T4Xa2KSMekPyyWACB2VVsrvRdNu+M4CUclHmjDDt2xoEKUjwsbQ
xNZn1GfMC8hMZ8VYL/SJOLiufAtpIGEjiDIIjJ1ebH2pzdiei6JmSXPBuY/uNmBC6dKkJ8Zi6bx3
GdvaUSVzKfZlvxlFOlOH1c79dyAVVrk/HY0ur4C6V4G9XBVDPVphM63dYdLh+JkmS/uid+t2r837
pA0oiBZhwcVE5mX/wwLk3zpOMHZ7WeSkPM6NRrYZZwgEbLV1pC/WP9iWbIAvtCtnCatwEH8iwxU3
k1Z38x58lMh2I4JdLD+lbn7xcy24FUUK5CAjlFeP2IoCxISNWB8bZFhTtFZOdUvsFcpLrVTqam4m
Oexzi+9IQmojjqSColWHdKcNUTJq7hwRSQINi38aALzIaAzvxgJc1oM31Pk1db6XnWc/VQfPGNLm
gZDcvo6IdBD9I8CwUdx6XtuoQ2+zMUVLm2nfy4Kz6ykFs91HOB5tF8kd0kktlQFJYH3TaPuWMAkR
0y2v5l2mbLpkMs+Hi7YjwRIdIkRvzvNlhkCiFUGOtdQNpv7Wws1MXGe+NE8BkMzqciYoWg+9BALo
HuT0eKg56EvsnwSKHYDmTqRPqNLgH5YlgtOGfnQSA370i7hdu+q+YZtVpJjmJGbVZAfeCkNi+Cj8
Uav2+kzYU8jTWIbmNBLR18B9BPa+zvk9YEBY88XoJ/OlKay1ewD2ANKy4t2cTvmAP35nrtOiHWbA
XAja/dFjPDaXdXG5Ll4isb35Nd/aIonvsJKMnB0MV6lwoqFPoKSDhnGnT3pmn+tOkYFBd9Tvj4Gq
SHExcm2E2J73Bk47Op12pPkd2M6Jhux6w6NHgm892bjc7Kwa4lTrFy92fTx3hjD87lgjJWZR59TC
IW8Kvk6mDRurJuwlzHJvuOSHRIPPHZtPMO01PLJ+HjwQiGR4tywoaglBXZD5rNZtFDMxBX2sJnNg
9/IFlMR0JPJOGeybV53hlPXOTillY8MekjWEpmNBUUntySagQuBPqggTcPa5vQQPtUBoeIbn5jxI
QbKvM4wty1urIBkBrrZEbE5VnWGftZmyaXQfyREc1uGLbXaVs+8U4Z+REmTn7TSjgiDBdopxV+qB
MZ10sxiJ95mG/LmcRv/HhKzt2SZto987mgNdQneQBVz0EHvs3VhDiIlSctQpmUclmr2dW8G4s7y6
+Ja0+iSj1WrFs8u4dzgg3piARcwama8K7BHWttars4jobwx7GU+M3I9208k7L+OLxohdqBhns8wJ
2vRmoJZBWf1TGL5WR4CdnQKpg7Pad7rsJLwkqCYsmyR2Mm2DQHuVQff/ShYVKh54RKwTrZNRrTBY
H2TUI/E/DiLFuwSYlVedTvYUEO4g0Q5Dl5J3QKXl0yoGjMFClbK4IkZWoDKlX2A+BZawf3J3neai
5oBlRoIi6Zl0ORwaaJ3Wy2kS4ocF5pR286r8KrI8KbF+aCshxiuRy+59Su4lil/HmczDPPPq47IV
qYqKak6fxqFD7OwztbNO4Jln4MdFNZ7KsScehD6AsbNcWS9Xc66JkYfSccu42rJDARutNXQST1Kk
+TrC4l2Ply9y6KVhM1EZ2mJ6SNLb1YM/Z6FF/CDsZq1Pj7nUYXom6ejroQ1AagkzwE9nazBrws2o
TvdOQNhBhCuuk4fFrO1p52Iqfiw9MuIfEi1nKx+rKcBwno2rPDbUplRscnzsgqq7YPyc3i0l72gE
Qde4LfFMgMTx2vkAImsZr5ZWECRmCUTWojat9UaW6+TujRXWDQFJNktsZq/ksvFdSMuo+nzyQlkO
GbUfWFUkUb2OMqMwZHLOXMLT2KNz81M2EvAFqzTIrQueA5FErVPJ+0lBO9u7njf5O1R41cCiP+Pc
NGar8++YHcxtjIY++JEVPvfFN3talPSHO7EjBwNxeAHN+H5yZNudZuXMF6tS0xj62+pFOnXKLiip
CEx0jUBrIGDkNN8AsHnxMiGpC8upX9K4KH2CuiR/yzpWyoaNGwwFKn2z6VtSPrLqeemsqriY6Hsv
pwEK24L2uZ7wGjKZPueyotbxK7txTom7ov7QyJXeB2NjExXBbb0uERfC36stk+KHEutiIQeLvbfw
xixcq9UBCFm7xkXratju4f/N82XX+cxm12oYgV77ZCYGMw3mM0lnbIQNkxCqgpyGlyVW9x7ZkSSp
2Kn04HFLC9Gva8Zm2QW5Je43tGsBNoTWlDhIhgEr1kykab1vTOgembSh/zmjxadxyl+/eFoNxU+p
gJAav10FBrp1EnJvWSumHgWQ8r5Y3FVivdDm7+Ps6S+eUd2lvC1cVz8auO+1lQbTaFUKAEKLGVdv
desuIYBj3G9dbiR9TKCMK63QHZJPAT1cmY1Gv9wLZvIe1Rxg5yxVWeODsFsN8qRfeWHdqwVHwrIF
SXqjph2LpuLe6EadPuV0X3f0N8sRV4zI0iuRNkgOSFed6z2RRgEWabIwvRM9mfnUtqkp79e5AZ3t
rb39w4MCY8TUfJp+t2qElO15390krq1M3tkEYC6RKgVPKiUF1VGzZpTDQkD34qS+pu0+62VwZl+1
JbTmpG5C4E2GOjY6PKmYVcMV0VApUslA7ecmNhBacsdkWkDZJqNl3/W9RbIV168dpTP1475nIccq
hRMGP0ZHpFPidL598prESLmKQWMg6EvtOA7+KqGsYeNsXaFpRJ20hP2m/ira25RwGuLfOhfYQUn2
nw4u0KjVzurAa+2pf4I4bzVi2P0qlzQgBP5EwrBst440xqLFacOXJfct2c8nBGjJetVPy5Td2L5y
BmR9hqYfysU0ftJ0sqYz+by6trf1TotUZdeAoeTMgLIWQfNs57r0jk1uuDXvaG69YBT3xr3Q0BCE
cq5WdPnaQmXZdnbaH21RklmV9IbXhrzsLfEhQbqv03EP6W5LHXCz6iU1au+pCvxmCk13xEhi2lVv
3gaNYE1njibSnavN3peSLD3/tuuaYuPOl6xDfldk6pj3o5t+1hmVpUdnarIbOdZmf7GFjJEUl5nz
9QSppzxbk92hbmNEuO69GTZdXK6p4eBKXMfpsrB5US+tlTbHzdTZORbdOs0TiCX6fJv1PRVG1g24
e0dyqJhrk60zXWbBaGcXfZ5hYfIz9E0Hgn9cCgyRw+Qh8tMLc8uq73nkUbTkSGLRXNkV+cyYz+wt
s5tMRcPkoBkqZ3Hxx3rddGkaCYcI9mDDuErBBuIeQZvyIrMWd1Gy6O33IqmAvhd+3Z2SxiBYB+68
ax91vXTue6snrS+zEYzBYasSAzdMVgM/7fV0xfcxWylhDhNXMntuiY2mLtZvek5CEF7rLD2jNw1g
NHUFt1DrN5ZHPcKD1FE49RjtNrZ5zgg4mowFJlkJMOVHauM7xSyoTdZ1obnWMTHX+ps1T5xK56nz
EUrJtiA8Qqv7HzMZQcmphafWHpys8Tjo9yTHY49q8y7StCSt4wAsGT1Dexnb2Pcwa5EoJXCflInQ
7utGruMZ0CozQqe2h8ftbZj2kOwJViqmtHtmXtk/GDzROe7RDjxDV8xktA61P+v7KuUotoNYWOCE
wTvu7AthyYNs5zyPZIYycDKM9OdUDnl50Y99CTsOeN5ZVl7tRrrddflZK4JpinuvcuzQJkeA8Yy1
5VCQ3IliTWrjbTo1vh/LWm9eAEaV+aHLbb24YO2VdxNHCZL6CuIj+2YytM0rZekPgbLri1ymzZE+
N5FNY2+0DCAt3XsJnJUU4ZnKG9bHMMcpkaf+Y0BUFq3LtWNeIQCNmREdfdH+dOdFNABzDMD0OZjV
Khp9e32EjdKpExOlhKB3F09dYRoDYWTIYEVsGD3n2SHNKx+X+OgpMMGrV8R5yvMQErKVvRAM0G/W
yGEICBLmz1hkHJlh7fkZMhPftL/ncIqfIflDyazJ73qgb5fdDzDF/+GpKEuwVM6W6oq3cz1Rysvs
Ou36Joeao6rvODcFniGvIoqQ+HbQ90uG9d32JjHfJdQWemiarUQkXWcQhB2jN8wDlocNukgB511m
a2P6l17TczktrqyA1LCAnsFAUl6zh/SXbuoUytQbTLhBt2c7IKizYPjohDNtu3sbTRdYWbWSRcjr
kmAlD4SZ1LdUQeUllBdtvMw8zT0G1HHmlbWM3kj1XAf5rTaZ0gxJOVYzLFpzuicckIaBZadiIWYZ
4u0TU55miALUiBgzUi3AbZvOvXXTlQuGzmLsCOLWEgzrvDHBFwsdaJQgJ2cToGjB2mWWDh10MsCA
CifZkD5lab+5Equ0o8SsPYxfC1AXHZKyvR8WoScR5bXRnskUyb1wQEHC8sQgD/wskb60hekCWZWu
7GvRrm27L6AUoLkuLMIjbRFkFzoc0pdJej6R8FQ6Z5RH+nRe5ray9zQd8sutLYVNcMqNJeohwbr3
wUKHvzLcCbVKZ7LqO14n5AVRtKo9rPWQMJFaU7sN7cyYLhLPXYnOaLEjx1lTbW1fZJSARRQ2cQ8a
te3rEFQ8PKlQnv1xX1T0nqELFEtfnrqlDKoLB5g1ffKAqJK8zZPkbhCJ5scJjkACdbxBhkWSqK/Z
SoMh7pn4L0RPzGt/k7VB1T4G/ahhtay8APoBhRzNdgTYbJP+9GUIGnYriizKhoahL0yAEUhAmhIt
uRs7L2lufY2K+TQUTWKevMWuBPQDINS7Hkhjf5zXbc3Uqr5tKD84MJ/8cnQGbMwQWJ9nzrJLJCdK
n0gZXbdZW0uAjqIrk5ei8FkHcWhiaTMblPchVvfigU3GdY/Mns3xyGOlj9hXaJtdaE5u6TfcZe9b
Bmgo2W/R5st+6Lu5uDFmHB84EFfjn9qgK7+v9GVVd0mX5FnUOM3cHAsICwevJFLitM6QKCLUadW5
sBtitgllBH46QP75THTchOmQfO6N0JwiHQgyntZ9Z2QBDAm6B+FIepsV5p49fFrdjMAL1iQHu7jo
WRtah7CWw4iyNosHRHLsTc48yms5rqjeEdbIcDJbLb+aPTWBzPAzvz95A8fhm6bSy+e5LYsXS5X4
p82+yNKjWbi+AjSku4CpBHzvXSam7DOzKbmXlqv4eBJwHleITgwWOHXPZ046IxO8dkyiZib7PaRT
BeAp6BR2alhRwG36vkt2oFqzbJfqRXGFVQeetzd43aVeDxzck151NjgGYX2RTExzQtQn+1tAxy+N
6gKS6xUk5QodXpenyz7TOeIDGClXunW0J+eLIJjt9a4rgZfGXoNPBbDUmnyeaq8YLngwJxZkzVXe
F0sM9WdjyZhINryj9k2uFauzT+QyglxI2/aqxGrpPw9Q01B6uADKqqYE0NNSymL9VoJeoOumCjQI
ItHqIFSH92UWbfVDea6HN8r2i58c7Nvm0HXlmlw788IMtmkn65tqZh2GrmNgfiXYqdtxaSbMn3zg
evI0w6NqVo6GgTqxhwOtoxz+rA8+GBHCpF8Zq+4vIT8KhbjladZdQ7PHoDxOgx+I4UbwjFNd/Bdl
Z7Ybt5Jt2185qHcWGOwJ3LoP2Soz1ctq7BfCtuSIYE8G+68/I73PPdiWC9athw1sW5ZSySQjVqw1
55j2RVqnDAcH8Mi3qvahh0x0jHNOhmNPwbv0Meencji1xQIFgAgTxYY2Qy/exWJuxpXFO5rXfZVh
Nk4a5GErRt8GOLEOizeUNsshynvxjeYgOpY8ifCg2bBiLA5csNsrU77MS5Y5HJtmndwuEM0/p+0U
qE2AoLHe4AS3snWfFFCvEMMKHMupZfDZ2gYSCVFzP+h1j+FdDHO53fnRaLX3LrtTsG3Rh5S7dgmj
iUUycXHcGwbxR7tfgPZQ65JZGFtRoa5ciOztZoQObm0szREHNoY3HvyEDQyvclQjMO8WyreJ0/qD
AR/nH6MOt/ORhC77qnMr/TCSRkMdEM0p5x0iatcd7PZ967RRBuogosSc/dyieVgPU7LxZMYxkmON
upV1CJqmNtHSruhjhFdeFOvmyHw6MDsFKW28ruM2bK/tcPZBwvfzwJlGEJ7wtbcy/PxzNLZ76Mre
Y17b1pci8AD5pCgMoEPpEg9zVoNpRrIfHxJ0qXh0Q2v2d/GQ5tXG5HkLTsvvBu/ctCCBge7e4u8b
9NbhjV2Citl1BNEqvmuag2eamDU5yG5V0GvRBZRf3nFar2YkjGYLuD8Zjk1u+dZDmuBhPnaO6AFG
5FkQHwj5wcwvIzuhB6FNZF1qM7TZzh/HcV7BwJYLJnNqVLf2B0ptrKoNpUTRO3trrpyEbgUsfeem
bpR9oLDE/94tTnszUjaJi7FwQhTsxE359zG9T/OlMUhnrsfcHfPj5Ff1i0ewwjfkwMDBVNkpex/k
jfiUuK28g7RCSKzd2oYzQ5ul8wmXZ1fu4bb44H7Z1ImsrVFvzU2l7LUoyn6+9Cn3nhcbss4GtBx0
a+PD4FzJYOEdsqx52cajcfY5XproOSyns0Y+oQW1KTgRgt4RZga5J6dvVVaob3bVyy/JkJr5IrLG
BBFOUOhXenz9wRt7Ee6Iz565NeNmgWIQp/0DfiEpVlR8AQghPhl6vsqJEE+APT+3Qm2zBrvcHpxU
hM9NZi+vGeG77cHUfjUi9ijsdMfzXAdgMWiRb8TQuRN5wNkYnqr43P6kMzyqKzE5RGYr3lWESby1
3+iyeslL2KRV8IXh7ZwApho9AL6p6MUuK7Myuq8RJbmc9MJpeAN7G8O41ZIMZDF6KFdT7kT3dmko
StYwPGiEU80ZDxt9mF+ZbGAAyHw4+1rFCr2RP6tyA3Ei3Od6JE9VLW5Lsi4ylj0Xg5dpRMIZ3/Fb
egltHeNQSJPZkEjBh5NfqzAYq93CUPrLMGGtuMUqpBUs+iELT9SS/SZgz9mSq6etXUOjDZyB25AE
fOGroXitHeMr8vPqsnudq65H4TMWc7paWgnyBL0UB/u5LAyYg8rK4itF5+ouKQncZkiG4GMdMwd5
9ppGz5fJiKvuYqLWgrBPyMB+pNXmfSPQPHoyiejrre2m+UWcktFyJNuJ+b6rpePS2/V6eCFpa+c/
Jn8B9DSiz6x3vl8GyynVsVLLmga5l6BWascLXTEt24zo3l85TqfzZhaO9YPdmANVbfUmx/hvzfZD
uXD3XC+4/FIe4ri+0Bp60WUJpIt0tYaO/TrMsypee3lmORtVzs29KUseWKz+NFK1qqNoW3WpE29S
nYCd6dVUQyUEoYDiMXILAOGaC7ASpOZii0UuHW7tonGPViFjfoAdlGQbM53f+HMKJj0tINyvbWST
Iawo5t/rBENr+jK2QEY4coJAf2QAV90gF+l8gs7aLjv1Q+3a6wJBt97nJB3c4BsLQJPIwLHWYyfb
fstfAEvANvw9wssEc3qZvItMgNYaGxYuuCtLBuPKmpKEc5fDokZz2cagh6TjXiqGziuaAe7Byke/
IkCxcAPwEi6R1x24lh2pFN245yqx3cxEZoMOjDDb8YCBnqfHLWtzSIZp6Imomel0kkSH0GXsdY/2
15sDQsej2kqZE6GJ31QMgvvNErQ05wYxkSrf+lpz1GiL6g67oyh2rrUM4ddJBOZTw9L30oqsJyZ2
JtGOiVHnXinHryA6RdPyNKsmEkcEwSpjpjCAcuEBgtLk1qEyh6ivVbHp6iwSF75equ/0GbhWterO
j1OXDcUmd3Q97osij8BvMZpb23mbx/sOITPnqUpLWMcmmUjxCKvvifFJcxuYWoZrNwmTixGBMXEY
nPIkw+uwTTfuSLjC0NRAPTPrDPQiUXCkkAuh5e952nvvRLWK0c4MfvDGUagBpxLNlc+JIx+jIw4s
NCRJlTJwCwciIyhlJFqYSfQpRCkUtvRFHXGT19zyMIvQNTNTVKgM6DK3VzbibXtbj0LCK4prYozz
BMoqcT/qrijEkBORk2fqMFa5urRDPahLX8ft25QRlLcahtzKj1RuOX0L/Pi7jJW435WFitKLYqCB
Q2uNOepGLeNY3ihyekeC02Dz70M0rN4uyhkCMkTQ7SXzQxqFJdDPH6kkVIaDdz4BE2vdRO+SoEO/
4HoA54TuGaevLJcGNqz9OYGBy6HVXek5ohMjgtzlTAW2YNv0E1e8mPzkaKballvTBPYXXQ41EJx5
nIaPtGtn4cw7IQTqiLP9A74MZs93BgWZ2ZzZRA8GJ6GpZGiqbLrB74+2pQcMhJV8lXYC9HQRodnR
+RC7qQo4bveLe5wDEGJqXJxjvyzBRVa1IFuHTj3WPLMU8FJ+Fnbubz0DnAZsWm4e/6xEea84Z7PB
Zccv7jto4u3gnYojL2byHBiX7Cr8n6vccfRBhWHMXGdwD7nJmaKU4UTjlOndBxqS8L0gEzPuWWrp
e4LxMP//7rWZUi2Rl1XLbvAdA20NjVrSeQKKUx7b+S5gx5qQhzP+TvcmiUYCDYNgDvZFOLruDncD
DAdN8AlQ5rq0faTuEb19Ttlo5MB3eiw7FNn6xEYn78xYjJ/S0BmXa6HTKAXfSOgcRXyNgnkSQPEY
aASFpNCjR7f1SPhrd2pIomjlMP1hwsKUxt+2Cbiwa5nP6ln73tmk3Sz6MFkD+vC56cZHjTvbXZPg
9EpCEoHrnSmfUcH2t0w6zrDQdJLoWgZgZdJ0YQAIeFYd/EmbS82HFOg7SpSl+arSJIg2dscYDrqV
k35diEsFWEixbZUvdJ2xhhvPhxKr/Cp7LZYSgbqYXfu2Hwgwgd+GS+FeyXZY9sJDd8UKnVRf/CnC
cmyq0fqCdAV5uS0VxL6o9oi9sHmw6Wi7WSJ2xdA0n9MAqMVHXoHfhEPnjz0AN3ImRJx9jb9qPT2a
vbTfQ/ydOdw41lhgR/iRDg6Xf0sMPPGf4TJ8a2MQXEGj37ykCHelXK4CL2TeXHjDDWjk/oO78TdL
yPlu9AGZu1iMfvrDf/21FD0Th97htEOFUl+zmdlPsYKP6EFneaiY3e8b7ga4+3ErwdQl7pNP7una
RbULFksN2TmtyP1AL/dejcsvxaPBNQJtb9uwRX79pTqnbnrCx+adldfy2MZVfz4pQBJWLIqrkUPn
wUdy85EN4fzk/bKkQWDAxYE8DTts5L23GAdhR+HkMc0yNV1t3Roqz8xrrxHToyfB8MwIjdPzg9Xk
+th4wzM/przJo3K5kEFo71pLxLd+Zpvt0mbUSn9es/7dbwffg7U2wFlvv7+BBGrojDGo2LHC3oxZ
aQyAraK5qp28Hz5yCv22uofYcNC5YTLgzkDy8esnoJgyK7eXLNpW533rTeNJ7Lez2XaDrV9JZirW
ja6crfbq+aqsbFrieR0ynk6W7X/6tomyYJOh3w9rGk7Fr79JR87E6NlqIshv7O4zju60m3Qcr6Nm
SV///Fq/bwuRgxJS2Og0cR+/X5ppTvbIK9Sygw3LwZxcS0KnB5ehYIWzioUnUy9EaKarnmLgg9f+
TYyJRJ8w9Z/KSKz74bv1wUxRwtiJe77XnrofCyYAkTMU7gqsodkKmO8fpaE7zvv7HTM9LW0HzxW2
B1IJfr20NQcXK9JOssWhh3YlgnCkWJTsatu5BTU9kcjDoZeBPaD+y0D+d6Wo9jSwOOJzJLIPZeRR
kYxLKfpvtpVlZi2shQZlRiHA/cIQwN0mVImbJM857Gmva82RaJsGisJSMVj588cn3l/Dc6wkQ4nI
PzNouGneCVq7bOIuahQHeLTO3zjvgD8usS1+YvkvT430x89N1CCzLGbWtCJUJZKxmG5Ge3bIsv36
q94FP2kaaV/1veV+mcguvvzzb/nvfslz4YFhkf8Qe/961dnqp6Jgzr3vySwXuznX/fxoV2Cs13Y3
CXPE/daf0yn+FxN2+9ci9l/I0W4rmjvmX//4zTfNpeEWdQQ1T+BEGNt/fVX0S3brgfzZ11XfHOj8
1FRmnn9PjZZsFybmV26QDBftzPRkRcA6B8aRsIILptEf+f1+upP/vs4GZ5JYxPpy9o3i/3lXAUnL
0ZXN/GmfCBt9XYU88FQZ41z5ZDaGl3XgFPpEBKXMrnkiYAhjwUvDA5Bmg5k4ZIpBaFBPVwErYzxc
onhliIGIrBWnoRa0bubcnInjrWEZtzLjXzNggXYZuJFpDqPDcraqpLLVhWPq5DLWKDhWwWJoG9cT
wUdXBSoHwjg91rljKjInufQXGmwbM9LfIStwBJCg6cw5zBlcMp45gC4VBS1nLAKLB0OuPVqPz3JJ
7fSG2EwaupOZl1M96Dg4uV7ruddOh5KJAEc7uJTcavna6xWGvMoivJKNdggeQ0zeCQl6hT/eom1T
BLwHPdYI0sGC/Qe3x/ulIGC7tc+ODTz9lMTvV9k570r6jZO9x3lgJ0AG4pqo+m7CZybtEKSV22D+
Wze+HQ04n5QLlDXLI/Dgie7zkz1FI6Kfxm6HD0qB97se67DjhnCYziwI9PPvHGL4PG3oaxKidQ7x
sOtkjTMVeCKtEayqH/jR2EjfLYnQNzCjQBjhaEP9Eb7b96o5tQpDFv0e6VpImFmYieomqZrsR+Fa
9bx1cUWg5SITtbvrSYN7ivtIA5qlQShv5gFHyj7rpW9/kVHPeXvyURvd0X9T13GBrm4tYzl4pwxR
kvhcWWU+fWqUbvJtQ5k8bevatPbWj5hxbPzRptw3MzCkq6Si346T5ecFr6CAXS92Iod1z9VPt+E0
ynyfZKPlSL7Nz8RTr+U0XxgD6vExFOi/ySfzXOZ6EE3ERZyd8y4sPG2b83z0JRZJ9NZVCV0UKUJI
dpKuHIVd2c3WFlBb8cUppNjbIkiCYw6BkmjOQST2uskwLuG0B2lC7Q+mEw136zM/p7baMxEr1Mao
uSdYk1MB3GfXGpJHw9R+H9B3z9f+XFTfJ9eG14wIqY0QJtfNp7h1cKQ0jdX/qCvI2/USj/l39g46
PkXs9sULYxqnIfpCi0/zpMlqpxxyWyjSvjxIjk/Fwev94d6t6oDCJCFU5uCGyfTqsrKyxFd45GGY
9/2nyC3j8UAsvE+6ZizNy3nLilcNElO19tNRtCSBK1D/QZS7P0Tu2LRidTe/lcgoH9w8a8NXINvo
0S3VBKTQ9kmSpVi7ie1YaaCcDCG4WS6J4MuzdWnGKViFEebSLXqbvEGBlfQ7LyxK5qvtRF+R4Q+n
GLQ/vUXAnQaHnGbFGZrrVk3Fb+HbLpspVxwDS5TKfcCBdVnboi8/RzBwnVVYDA79rKBOvrBBElBP
2aasdF9Nob91UrQ3F3JKZ+cJ9yyWY2fphqMnWn0IB2uJtgj7iJVElcuEX/VpHV3k4I6Kja8i8zal
A3PHQkjOkQ04B2uFAo65A8q1bjw1bEBqN0mwWyuL8y85Begby5Pqa3kagSc2R3rsIY4sHRJnU7lK
f+vSMq3xGo9A4ITQBWmVrYAWzckoXNas2XwMqvQ9tMQDYc4bxpfy1tGo3+nr+Hm2sYC+m61V+HO9
dgNTPNhonSG8l5M+RUPm4R9oAv9tSR0a/VhTono9VgQAFXx7uqlYVqMbeuQoYeRi3U5V2H7l9A8S
n84UMR9pYb552eI7O8oozjohlvN17XkTebZeUZPbC5AR5tEg4rVTFpRPo0ocuU1bVx8DkYlsW3bk
alxYRfkpDtL5UKIjeEVU0hyCLAKGjYki83a1CzDlULp8ghBMckSXGGUisgU5xy7r1KvmaMWk0L3U
jh+zSw8lSuDONzVSHQyyFN/AFY6D1agn2rF9eyW7erq3RR4CtSxqcYmm02o3cxc25SWNS4CR4RKG
yf3oLCo+pYNJCWromNjgYlmcz6UgCQoPHw7CFQ01LneJbhFTmYAVvWkpY6ct2cYQjltQdSSgNkl2
a+W5IqN7orWFki11OlRedDrw8GBUWOV+QqIUc1eN0iiWrELxWc8TJhB+y1rP4xbspXbpRFvkMyx1
8+LRJCO5efH9ez1MQbt2I1mdlrN9fmVTIribMEM8smqmbHwmaDepjlE0eJsSL8BL0VdLuZ5nqyQn
o07ldBjA8L+A4rOnNd0XD3o1Q5lijW8rBeoUg+mfCaCKxtoBLiNK/TnPcLxcAFnXn3Ex4qFJYjk2
ewKl6yeZIgyE2haCby6ZJpbcFTn3Nj8+ehy1hgUtgyR9rlo4QwDP/CnfLkh/dks6Fc02LLIGix1R
YcmuJISGBILISee7zivIOk7ywLsta8mIo/RUdW+SwHc2rU3ex8leEEuvz7Mc8oGg0mj69473ncwD
TJdDsYT1QXjd8jIGijLENdypGpxX8JyjyEdvgmYpJTe1wZbodBYP+TAywK/mepbrKnOd3ZzQCl2L
Kfa3Fn8Bd7sOUeQq22++B8qnRgIIDOkD1Xx4N2YTyw9ZRcmXomBWv+5hFLH8RDFKx270MZnM6fK4
gPYqVpPXOg/UbcQjBQM4gAOosLOgPcawtF78ttpMiiki7SvHclaT7VnlSjl2mJ+YNU1P6cS0lHV8
mtS9L0322o6LuMvtqlEXQQmCkwXL6ouVnBLhPwvmKjXscDBBRwAMFsbKAFSyYbr2LLISm/6AoK/a
MuoMNvbMqEfmYqqf21o5w6aNSmTpLFNMmz2ghAA+5thbbpvSljsrRrm0XhZb64u5o1RaoeQW9s6q
3YLDKVMAZ58P+PxGd4qCnfI6RaYtsc3NWhmnesPyZhDE5DXXWYHiT5DbEHOCJjHc4mE6zi0ABuyV
PdawxdGEO0Hva75HDGFJcYGgQXzqPPkhOTBu4n2qTeROCK77QdxODhERj0nArbfG/MumBsuJ3lY8
gJUPfQQYmzRN5L2T4ubBAj5M+5bqgWRlcqZJX0LVxhXpaH2Gdb/I25y533VsEABtuLT9F3fOrCRf
ZdIawp1mleB7RhEDwZNWvm1DcsR39uTYht20aZPDoEk0OKnCE49inOPiQNseAxjt+u57hlCrxHzR
JPZdZBfeNuxjeHiIkVSLBkwQVSPq5rnzdeZtFWnPwU6ECrvHHEHCQuCanS0eMeRsSIDyPmNV/o74
O9VcRNeDrQ+g+xv63VLvZj31T6Gyk+++WOLpIuEj3SpY418zDorLrtFF9RbKCJVfy5NZrElxjCw8
C1VBaC/m4pLFKaMXNo46tFF7sHdhxPC7ZT3g7CRyZWymU8iRh2mwWIbxwrJauDwdR2DOxBC9rh3C
urxHeL0Js1sI/CEhF1Xw0GVpIXcBsd0TIQ8u8WjGjvPHcJnPCd5pvFwOVQagExpQecgJ40x48Ho+
ta6UyForP7isE2CSazvC8bAj/hzT5ETQTbmPJgftM5FqKWzemowHEnlUDXXQtF6+GfQEl7/Nipk5
exCnKdPtynudWtlEq1nXjrdPpyxsuc8NTf3FDhF3dhH3QSzrB1GkjkSP1pvHoZ7zhYrR98jfOneI
FM+ZXksirRWisQ5OvUfrrFwtRIE3O+4UniDpcuQrsmUeLhnnNF8hXGE9EJM9+DcWQ+WR1IxZXC8o
6lh6FlETflYKrS7LruzbVZAvyRd/kP5bw3Lir4Yx9atTOQ/OLW44Bjy4n7ssOBHuXU6btCap8xhp
WJ+brGCxvgSMUddnxmlab9kPNNkdo/CSax76JUI4NxCM27FoXQH/768md+g8CMbaDx68Slo4fhQ0
z2NU8iFtzkdpZCQqGoq1a6Ms2zlp619SJS/zJs5sDx0OIZ0vliTwncUJCcSqhAwTXSiZKSzAs14s
yg1oQNvZQt5LYDzjmviaxBTf3ghHLNF6GrNmId8hmCrI+kkfbamqu+WCAj0x/UZVPcZ/2A9kfDio
G7YIJmtrM0w5haK0cau8kHuO/CMfqkawbVlQ8Y3jdVcwpa3iWNDQ/LrYvUMbuG/09yTgsybbSvXd
ZSXQyZ6aws2DG5hHwfDDkCgwbDN0/AMh7It3ZxGS7O+pqAyrPgo3MpFmtB/FltIm/iyUV15MSpMi
zU/xMDkZqDe32qiIEcTglPY2pGlRbFPLwt7m+WlHwoUn4/Q+D0Zlkws3JMNhjHKpPoW4Mc9+yNqV
W52ldnGjF/QkV0UzBfkOe4gcX8Qga47jZiaGBxE07J8wV8mwZ4hXyfscPjb+gGZwRc/QJzDzLgiK
JEViOOURo1kl8F2ixRRU/Q0qFZT81ngLoLWlsZWn1Z3sDDr2EODduCbmsSVgfqRf+uwpr7pD/YjZ
fVFIAygvdfFiz1LHH2XU/t5DotJHxyKiMHBjMBq/dnNKqX3kAbLfI1WrrqFAfKlx8I0rZsb2ptbT
R3Tec+Ps7x0b0CHMCQCJRBA7QG69c9HHHL7zcZ77fTpnw5NxtV6zE6T3o+r6HdOKpF/H5fgCaKa/
ot79yDj+716eBgB0MVpHdCrfvd0+Cugwt0wlSLFGvtRXFowL43nt4+gp8xQLI3/kXYVyqtLm0nKt
H39uj7x//fPEhv4Iam4uBM71c/fkb3wi2qdzS5wZRJ2UydAKCxddGOqxA/KnbgvGo9kuUTWc1XiI
6qktP8qDe9+WOHdBmM9Q7Ai60o737gLUVBM2lPcZXhhycjTX8mjp2n6OeeuXUdAPn3324g8677+x
E86vSisIXljAuJIy/9e3LfHmOW1Cmpi2sicmNvo4jGQ9OWhV9cYm3OtCplF0SgV0jRzd9z1sieKD
/s9vlx4Mnv+TngDDmOjn89f/dumjaMQtzCezV5Sh1dEPoLqdbILNxzUExGYhsIIa/141XvtaxNK+
ganSmd2fP/+fjeO/3/8UVVBNYBcwhw1okr27EoBZykoIdOLzCPaYzunQfrPbelxeW78Zh3tUK064
bumm+GePXPfDoRDXuxxYU3fVpUYQFuqNDhlIZVyZH2NX55iAdRDKE7tL7OIt5XFaDXEHAWaol5xA
15o0e2kr5EieClhvrXbut1mDKmZtdSK3T8sUoaedGlWNu9qzg+QiBWZVPGK/8KoXdOKRcx2lPcYL
XyWEm9ECJnrHCcBTXeRhP3rrLKAJsuur2MuxkOM4XE2WV9ojhmG/embuPott3zvFK9ZRm2jWFvUg
Sd9CfKL7TuKIBzUlP2XFlPgfNMl/m0uGgrkyABnfhY3jh+67K26joZ3DbMRZBtZ5MyGM2SVVtGz8
xtFPKTqQSz+vpmNfFdWqori+gSbv77P6PDrvZ72u7Lq6+PNdIH67DZiDMX+LIF8SAE1v4N060C11
KS04dLvYRHCeRpxm1rErU2E9deR3kjWYDDgjkVGScuXGCwmKIYXRdUu7jEekhBX6NJFQ0R5QtRHk
gnhHNCtvoOfxirfaPEXY5uXFnNAv2o6l1XwOiXlA7DlN/kvd+1FA6Ro2z5Zp8/Q4pQiAc0C5zU4S
T55cEJ2e26u+cSDBkveONgNOBoKXIpkpDSVdv22ukxrZYJ8N4Qm7xlgeaX743t3oplO9yz3osg9R
F8jmQNVJfFrcVsrbYXQfrVVnpdFlBv/Q2zBI9Z+dhkAidL7N1NIr75Pycy1C4jHmzus56ALwaHdV
SvdkFWOF44Q80Hlai67zkVwIp0tvZ+rU8Mjph3k34Okl3c5T2vY3gdOWNBDLpr33UqT6uBjEMB8C
QEDBUy/gZkkrddFOIc8IHiUf1NM4VO5XY/l9fTIT3RfiheG1oYAlRHNXLkxXEEgbZLnKqZZll6Mu
09dj146cj80SffIGbyYSrJbLveHBKtcVEJFgk1IaqF2RWDTVQr8YNce5PsZDnGJTQMvALIwxYTxc
+0MaVxswDTTM4UO2Wz6FJdngMZyznfGjnix46ZHTAXLlOAmJJrZXqdn105wGBGf1vAXVqwAB0wiv
E32AZ1ZxUghra8DK65shBXFzrOyC29xHTzSsQ1lX43d4p4j3V9wAsJmhrXageZiDWe6lbOPz8VUY
i9eSQb5HvhrNt3Vm7HqlrdC8cCKjDkb5ghDOZI6abqSJm+Be9FV+RMskEI5HQU6qbqf7PZqnSuwS
QeTQvrQm4Z9wAvKmNZA4fQ3QIHnB6g4DPc4irwXJAI2KrKfkzVMdfqh8HtGLjVAbjyafQnOcrRYl
kxWU41ORmT5c0Qi2+w82sfeVEoBDyl7/HH5zDk9x3804IZ7XttKLhK4FHE9OcXu3tKS8UM0sh5Ib
7T8c455fjzLhDPXi8xDhu/2KWrTvB4fXcwvLfYBf/B2OD7JTBCfflN+O3/68Jv02w+X1QGVHMcER
yBZgsP66P4ZWXBNtleOGC318M2E73SgZ71p8kJ/TArIMUKshP/XxUK1iPXqCrDKi2Rm1R5+dQH7N
QpuwRDibjHFDELOwo9NoXSajTjYxQrk15VB1mdVDeamwReM31d7zn9/D+6n7+S3wDhwnYvIiIvvd
qsrxjJzbDOqenMC+YDYQuxBf1CYIF1qu0gGIZtMFvOxxJez//NI/Y3T/vrEjxyGYIQC/xr4Oi+3d
MLaqemSRfRLsSo3jBvViBiDXjCUOssT2+/iaI5fzoANDmJYJJEoPa0yXl6lr/H7jdEDA15SMgJ0M
J2x8em7vXHDExNkAfWv5HuRB8kUire0eELPivsbcE6td5PcomWUjrKtahzHQHJpPw+rP7+23O58J
AFcWyQgLkHDf1yxWOSSyrIYab/KcbgKaPT9kCs1VCGymyNCtdPPnF3TPs7hfLyacQRD2SNAoFymY
f70XJaRB4EOy2Y+zTcs7kYTNRH0Bow7fJduA1476FNKLKAgPa8l2TKmq3A32H7ff2p3O5rVX2bhL
YHMQfDoGbfFUmtzrkB9oHAMcxnAhh8rFYbQwqX6yin56lE6jCW+zbTr1ulLrnCOxfYGXr+DA6qXd
IUPA8b3maLgdz6Nj1l7z9POd/0dpZTf1W/nQtW9v3dXX+v+cv/V7VRMhJVX3f3/9o/nrz/Kt2nzt
vv7yB6YBTI/u+rd2vn8zfc63/kWvPP/L/98v/tfbz5/yaa7f/vWP71VfduefJnVV/hIbdiZB/q+E
4Pzz/+f7rr8WfN8nIDm//fO/UsbEP0OCwijFz0Ip+rTnNWd8M92//mHZ/+RsaJ8BgEDFzsy4M2+t
rNpOnSUJ/xQMmPkygiKHQpovGVCPfCn4J8cal1OWzUkDKRrCjv/3xv9H28A1++tC/ButA5KdX25E
UNSEZPHzUQ0xHebnvVsUa1ovfpj+COkcBvtyzK3LMMXYjKQDoz9lOrv01xqMxLULzlVcKjNR146o
6a8tRxQ/zv51Upp5dsEATMlT6rj2FzVm9SPqC1o2eAdcubL9xqVBLW2n3NKi6L6CWW/Yz0YLlwck
EtmsYtHYKGr8ob+pOwsGAg7PDuliFJbgnDyvunXPoKwLp6E0p/vTuJ/FaLz5ewmCSzzTJk3UvsVV
qwDBaTVdBVGmDxhLClQ3qQiax/IMaJBrS4rg0bWYJW1rgRMTrfnYbOiuZ2dAYhc06bqskEZsw7Ge
41UIv6A/BLNgdUibmF19CkqR3huvJuu1o1OF3M7ygktbyuJKYpFsd3SMO4/B3EwO8qRM+81KcXTu
CAlJe1wlVXaDz9Wl6xpqfTsI4DWEkCaClNa4m1xCQ0fdDvMNWDB46j4FNqnczTLEm6VXmpZjk/nJ
JY3HMsG+EvafcqBCek0AaBTvlma26dk4sCzNa5UUFqHDdLgefTP515pZX+/vjNLB2SvvyP6OMkC8
xpAEhrXtjeUPj27pacDLhBWg9RBLd3VEQqOXYRCpB4GzMSrkq5ck8bxiHzXZFl84jDCKLRHtZnYJ
Dj8gEB6iDMXc3pcxcBk81omLazZLgBQ5MVLOOMEyvscZ1cCmLhQsm6HOOixEGfIOf07kjz4xsl71
Wcdd0M550sIdOduXgzTGGU8eU/Nqhsio/Qj6l40Iopi3Cm0VknZsGzriWPLjxzRvi9VQzdqCCF+Q
orekcgw2+LqTF4OCV6+JffG+ooA+6RhSx54n0hsIyOyzh2agK0Wx52VkMTNgxcjth/l17Fv2sxNV
pjoB1jWKBGyKtBWzhvAxcPsR48kcOgalMuBo1J+yeA2agBROZ3HIEyWnGnigE8Hv3nYAha8XfS7p
sReFa8Z11Z2jmddtK7NU3/JIjicJWI4wbthsMEEKHxDdjF/zZfKd7huKeJQSlSrCN2fQ2hzmJU6/
0Q9Ut3NWFnqtwzG1EB+4fb5ylMWwaKhBAq7CoSeUPMX54q4y2tCHIZMagJBdwk9lKEf/VfjtYq1V
Vlo3DnPlfhNP1Nub1O3GQ7o4wy6XQJSpppXCbmxNEBuYTbrrGlMIJ6De8Kk2XZB/cWMr+2x1RBuv
J50x63Sl137LZxes1DkoZEOnKMR6GhY4IaLKGYptLDlj09h2YmuzIA2QnKic4MFNEdGtg/9m70yW
KzfSLP0qZbWHDPOw6M0F7sx5JjcwksHADLg7Zjx9fwillRSRXZJpWWW9yE1mSpfkBXw4/znfWUT3
oRY/YDhoD7mxWwJIAjBdUqhZHIGcvT/qygxnVIo2jOMOisrUddpjt2bmCYJl8Vepe4HczVaeqAvG
UzZTW8PqyKvXFL7hKEgv8Xdra+9umX9NBNUe0zJItY3guYefJarqLpnbNQAm8JszMycRwQCofO/7
VL7xxEz6Vsfu0BxqVhQySkksTl5b2ebGmhL30QxyNm+MfRPdwSSUzE1lMHmzh9j5GrPRatl7BxdF
uc+49ZalMPFIpHWyFWWt2gMT6Y7LvDcMPQuqsvfMO5FJnLhw9ikGc+2AWu0Fvx+T/tHefZl9Kh7t
793PG/WPPeePXfx/3A6/7ov//Q7/9l59ZNgIfz8tHL/9n//8sZH+V5MoFkrfwSm4nudMC7/g73u8
af62WkURnwESYrVcTZj/2uE1/zcmUAHVo+v/gQIOh+P0v7Z4IE2/kd4CnEknH2Iql5Z/ssdTurBu
4n+cNrnz0F1EK6a7niUwFP5axdCJWWOP6gtwsnEXRGlFNO0UmCR1VhRMXW4MMlgLqATlJt9bZqrP
sourgHqFzEhGcuejN36bLI7E+9yvE3kKKh0YIO0fmf/lkEXKYHNUgC+uyrQqdIKZXtM8ZUGMIReE
ZTABLMhd480MpqK8qRyN2aeBFKSvsytYSFR8JcdAqwua4uMlrS/RUy0V2SBK+23Vjy9EC2tKhrR+
9nd+UlZY+xCRKggCRDcV6zX75rqqB7o6myUJ30hwOsC1UyUcFW7jqiWoy0VegyenSzfxtzhKe/fg
0U1R7LFr4IOhevGtYYgMENQNLrNuSB9o4RzOqaO395OCMWMzLniRbBunOah9frC2v1ftInYM5l65
1GMz6OtvJXHAyJzhRyBTrXdKqAG95sl3T+dPjBxEXTwx3UMmiSU7U5Nf6np/rWWUC5Qm7n2vqkRo
BGnL3IgAXg1p7Ny2RQ3P1HpFXcBcIXT/TJ7SuzGBBm/p0/ioKRuKYh0kc726l2AKPgfcCc/4BAdI
anr9PZ2c7hRLYe0p/tZDsWIQCC+yinBb3qTS616ciqwRlzP61pt4lDhu7E6QAHFwqXXXXemu3BdM
5kT3Kc6EYPpId9Aw7wqv5YvaKKE36pbc+hK8MuQr2nNQIJXgK67xFCXYTj1Ytht+eWV7odlZdQ5o
iYzodT5kYqPlyRlp1hwPjFpleeXMzU0tMe9tUe0FNASqY8Oh6Qt7gxqKgmjg48UNUkuT9XQdobZT
91C4Ll6GXCe3glUZRpjNGcpTyzavAJDFSm5r2hA7ECc2/4Rd24O29dXgB3co16W7c7Wgv2zhdUZT
bI6gA+raw1HlS+s+TRXO9t5hhECRm28fLNFl8WnJUyuHBCab7MQXXnj0pYO50FPdPmoMIIsTOb2U
Gaql3vCn9/cNQHJvl8y4CfZl4pviEFeLOBCOuDUXJTcqFd3X4nTOkSmm/cQOz1kMKfmmBomNS6QG
8OIKwRiJFtnK13yEB4bnkdNYtYzKMcMYn2ge2GkAq+0nngeOMVaRtnD0pnhvjF6+hLgSFrkZS8Al
0Tyt6XM/noV54xJXBZ6AhWt9D5YLpjR3limuJAiMPVfEL6sVZjgw/eKMKa1nMFZe84LdRDZw18mP
R5QPFCcgW3H9kQDBUJA4bIEkCH7EjaaiduQZ21irgHCQJeWY5Iz554AyE4R6T5NaQ0Y4VCORr2bT
9yOgyXpI4YY79tucg2ONmtn7JFBxLABbXrBAGZjUl5bvFBqHC+wjkRyEMLA5zzYEAiJBssaB2+sf
+OIsFwfCoDgO0k4wfWMtwC0KAqH0I0aDM0eikpsSIvEEPCoZCOxsocwNLQCOTEK0i9uFMvc6VR9D
SSR+EwOcgrA5xITbA22BVuvautNE7BhxcNDkkOZbpWDLDQLgcRK4zgXJAOOWl3farp7OS8/1+r1I
snxfJ+XyShfinO07d9RCD39xRLbnm51DH+mtnliWtPUjF5KKgNG4PM46XeONIt1iiXZvFpii5778
qoU3n7lxazsz1jxgjJ117irIqbbMtE/o2A4LZ4J5snVcqWOCwpO7U8ZiWztPts7OC/qvAg08Mops
fpNd/Ywu6uyyyptPwGKaHSdr72xwMZuXht+7cLqQIrZv4wQaZegYDS8j3FEeDfuZkxhsEAb3JxcU
5nasoNFzIJ+SmtjmUFy4SFecW3o4vLX+FaBK3LHe4jSHGwVIaGIYkMy45JSvQ4BxK/dINr3jBOYu
b0y/mx1tU8ub7dKnuJJ08ou8rMujDSTz1ievfsJDdm045ncSwtwvoH/4JxKVzUXFjeo0Tn23a2LH
vCsWv3+RbjPuWWn9Y1YMyckfRPxoTTBTHJZBuaEwGajJ3I7XGVuMWtOxHHdr03kvBgck0lwH24DW
1ZtB5jmllpJkWFztPENaB6Yy9aHQpXYhCH+QHCb+bI0uf0TuXS0/CZHyaejOFLp6V97YPtRc3ZwI
pGK7tjQ73/10uiPKbh8R+Yc99L+LdEarjkH9dE1zaIRJQXAfGm57g9Tjbhz2SzDx+j3zAbAT+W01
yXPiAxzw2okTM5U/ZkaPUC4EXEGrOzBMkDtn7hLClSRc9MzZdVQKbHq+tp2y5zsuL5gVCjdStuwx
uXlH4LoYSvHOPgX2yL+KWV3I1C/gCAoceCL4D67AYLUgPHxyKS4IE+iwH7bR9yfapc29MxdMGQav
uTQAVHhN5YRVQMq5dObPZEjGW39cjlSPP6h2tje1Zl4D6DnMaPkPYIq5rmSaO85hkkKctvrvzdDc
wvLYIGrRdmu9tUpFSZ6iLwouOdiG8smPpiV9TuQYDb1+nSnjBHCUTZoiFSb1ySUttAYE3fwOS/tF
kI+n1GfUoivS0fjZnwAfHFIXuhdEwWXjyPzkesUZXWA+ToUw10M6feOMTR7JTqLoAefYOZ5+444+
vwstjeDSSPFjc+Rne8XEVPEzDS7OmJkQHFJMul1D2KxLtn4HvyZ4IHPjhKAM55cScOsTU69MCy2b
iMTOEIkZELrK7TYSyNnWjiRClx4XwAWUZOFiLEPouOW7CV9V1Jhm3LQCEuMqIOFDi6iAb43dOVfp
J/Sx8ig7o9G7S3pP+g3929w5BqtcO2SZy2QB/OINXOkzmIvq2R9B5wRM0iBfLRVXbunhE97zBtEP
QHjz6DPaYkvvq+sW1YILuy36kxk0y6uqTX3nqDkoI5W13s5uAu1Wq1ldaHHCp7ixkUDdva/70/sw
zz5UHMbBHCSX3MDKns81HdmUS1iXiWUO3vOQuDLYGt2Q19tsaJMb3ey666U13UOXZNZ1rxyKXaFk
GViX0U7cDdau/DgG6C5crbzm2FrGchPks30FrmaKhsIq4Hlz60fjBkzU86WblYE9qHZprQWctO3G
TL8WSadfmqlt0RVEefdoD/0Tqld5O87FrRKmdk1twxLOFs8uhlZ9P5hiPkNuUZez099l2vQqSV7f
+hzBUXOLa46A04XdSwQXapOgvhE12eF9vE9ahKOuM0To5+pJx0YcoTlemPqS7mn8qrZtY+tRPXrJ
NacWEihefTXC3b5OeKHDptEPembx14+Xr8TV3hkbgNcl87xNPeb0Sju2bj6+E6aQEYpOsB31pTtO
zWodNNk4AcCP9QNf6/BapT2ukST4BBAld4MUxaFpnWfBmPWKK5B1HHunWQdV9+SV2MJmKHnbAh8d
GDVW11AT8C2xfWTVlrc2vfAd9hMUFJGD5B2sGyXL5X50FnCYKeyr2fQvSVGgI1HMfBws9hInm+eH
akpriqsFjRmM4kM7N0Q0iCzY4dd3UKQ0Nteg+zb21i1tQeKl0guIBZX+ZnUQct1Rr27jWBNbo5qS
zwA0xwUDc/3FSbt9ipM5mlzZvGQIA2FSJ/7KcL0HmFe9MNv7pk36sYR6G0LvnV/1FvLqMGaHMqls
ODUtxgtN9Hddbyi0+Dj5oEDM+2gsp79WlMQ+BoXC1mbEOKdEEjv3aK5lmLhNd9/rS3lGR8lwCwxB
/93B47ZztGrYF4be7rXOY08zW23vwid+m82svy7lSCWZq48c49d2PMsuH6iH5l7FxP9eH8YjkTlz
rwvb+CzJI6E7mdqrXU71W1vIdItZ3gDT3efXg9CDEJ9bRUh3XvvMaQvQ3VJFpl8/D9Zk7HFf0B7n
N/tmTFcEHtg5iLPq2NsBFdWeyXQ4XuKw8ZblhLwCT681MiLR2YQ62JuUh5cBhhQsx8NewEC9xfwR
gXXpkeAUPB6MS8tN4ZJgn+0ehiVOmseloIgGxqMDN8S7S5nHnmbdaTc4Jm/TmYBHk3ZGNOUNfAsv
dc4TB3kwh8sWN6086l6xzUlm0AqkG7edah7wfEhsJMklzNpxgyUe0BJ3zYPV+YiymuVshQIfrllJ
8I5Fj/fN7199e0pviHK4Z7EY5r3RWumFzdYRFsw1IzdLFGCH+ZG6g1MxluMhp8nqLueIBGheJxRg
UHmG6xq+eUnBxSZxgiyaka0fBho6bErwDODyfT3bO8Pmwjez0Xxj3FNsOdpmN00l0zuu6dwuYy9o
r9xCfubFZIZ9bgmwvX6anGWjBRd1TLFMJtuVAoW3O1hs7hyzhlVBYMfOhnkAwzdmF70h7wjqmmE3
MjH3EwcZgFTIVSHL5NLPGxyqXLLYH6EtxjZRmtnKgoOcAd0A0koApmEaygvh3NXr+ScbMVrapvjU
PUzMljSirAisDVZlA5o+r+dxHFf2v5D6zlIt3nSJcpwm3ENxgHL3xnwyl6sXl7liEDqT/SWT+iXX
U/NxSVVPZIYof0Hs9oPvyzkRsl4vytlLy6X/hcf5CEAjCz26dHZ5xRCDUm3BPGFxiTYBV91WCAVk
gwKMzFwHcS+WKtAzDKgw2JyUsAGCrHUCfeVwjE78je7mF8ng+/vYiS9tU78zyQKFOVHyqz71mWsM
ES6u4Ag4BcYmuJpJQlAZi4K/VB3comyDCgSxsF1k9o5OAi62oV/YnQv7bAzpoccIuqFM5qgn5Ruw
gpGEUNe214MePGEBxy5vpN71zDH2HAexmENcrSWpLgoUE3iEXX/pt557MBEL3nC8jCGUBPIA1QIE
LDiLXol7zc2zj2HdneFVbXtNFPeYDS5KF0JgbGjFjjlr9QAz+AHhqH1q+2C87tkHopkZ7zfuB+++
0K4ao/6EK1m/Y9lUF+VcAFy38lE/NAmhM0PHTYwNtY0snPQnTwDHdQPtOdVVtifA7b4zdXFeJhLp
e6Y9F+VAKpNFBqnVXGD8SrBih7EbjAOX8DcLpRNQV0fqZPrGIxLzWljNtWhN+DWkvS+wJF94NlbW
xmryndOVQPlje3xwEXXAag0+Cb+BCMycqM3C7GCTZMV06DTrc6iw3TC1wIhnSt2JKEavHic4/6zb
qbrJGUcfubK5ERuvFgn6MsgPmU5oE946lagoWy2YmzAAJL9zK8cIwYxrkWNLh30MypVgdPUoMeeG
MK6x69CHcos/tDyJwuQGrH+nmjwFI0IcgpoEbPsCPt+9mBcwyZS9+LNvb1pyr5fgh9krV7fU1DAo
U9AgV7QvVFVdqsgnMnk2l0DfJxJCietfMGZ45njEodyu2ivRiOrYlcq+oPulCZsaE8nG62Lvrc64
AAci/T7N7OWl70mgQS7hJnxMWy8OvIuGXy70yWzqqfOEAZhwHiypFfiUb4IeYiH4zmpftPX0XnbG
dEWzdHlwGqOKZLW89FDKdvB9vItsyUHfNqb9pSWxRhWkZt+WPWSiXLfiyEi66rJJW8xIXH9PTGax
C9R6s2tNmhgGfb3XAXelg8vnTiiFpnCi+Db3atZ4j3vGFvTBrRSUkzZKJ79n+hUGsEUeZVVrR6ML
jFBl5ncUKJ8rRH7f0rqzAUZlb3QqUjdk2KfbgdRchLr53cSFdIZY4B7g4nUH08CeJJUEkBmoG5fU
B0qLqTNZzxz2wLY6jZyfrqChA3mc2xzB3kXuOI4IjRGUFW5MYydD3h8iR1Pd30IUpg4S1gtyHcVg
qqKutZx8TkfxGMTRYs1eNLQT3iSnfGSDbmDWg6WpGRttcIa3YQDZOFSp9saOp21NMepn30uaY2KO
1q7KnWt800cBUelsJJPY4z6D/BF7nB1ZH7jbrxaUmZHe1ic9d8gnlCVMy7SLyXaKiAVT0AizZFs5
7WOTTE94r4fVvGS+JSXTmca9NquYYrXFGZ+6LmjXZ6s9wqzu94jg19Oi9Khw7S88FUXYNXCzRlLn
O6F5TIPKeQqVO8qT5fBLpBAqI1rXc3jcZY70SndOm0zjcSF6Gw5Uye0KO32fhji2Tlzau/hMnBwz
5iDblOo++GLDBSHw6R5ggePsir7ol5sYW7dNbCLW68gbzMTaAGx15mvKZ/KLzNL507ogFulQyGUb
I5wFQ/okPaLGRRwzEppJcjBGawuXK7Q+WdNGuJX/MoK0l6FAxX0ujVE8ZIQkuD4A8Z+OvRnz8ijM
ZD2o5olLoZ8aOqPS1moHdstSS7hY+iMeQq8SrHktvVYw0uf8XuhtYnxBA/O1W88dR+2Uq8YktlVb
THw3fHxn3kIM4cadS6tfIiOIe3FpjQormzRkwL0x6Iz0LCjGG7aOoYomYtU0FmjfLjmsMZlLhUGQ
l2mzpG41XVSu3lsU1cXmdZd783dY++A5xkGXFAfQ7p5uwBj3N0j/wcFrs5loWPJQLf2KanM5p1WX
cQ/53liH8SUKXEIQ+Y5GGHguxkdswo8uSqMjSQcAQZ+8b0NnLE88CeMjAm6+d/WJ1L/LnIKEGXap
IkfrqEiE7VpAReRICmpPRO2LSwa6eoKNMFvq9Vzuyy7SyiF/mmKpuluz7WueBzV5BAxRkkMwwvVd
hoKUbxPSndV9rUZx1lGEwqJFt2wZuT4XwEfGTTWK/nIUC3OJ1DiYGv2DbVpA5DUXjVjn2DxNw/BM
Mc5DJb34HRapfddnmnMnjLkOzXS+mEzOiMxv69fOzjlcdM79lAjuBaySsE8patjLXtQ3VZdCMww0
D70TzfxpaWPvSLuIs5Pk6l7Ijs7frbX5xTOBDdKN4ALUaOKXMqf1IemwEVhDYhxRAJzjCGD/e6B6
YrUpS4bP0KBpjUt/UqLdONNofJsgV7CGLMKZ3yuXZq9DlQ2lueUsLp2DBfUfF18bB/kTQ2G4YBn4
+JYW+cpYzVRCKus8mblD/ssxYkmVj4QQ15hMfrgjuw0qbo1DNq6xWefbIGNF2NTT0Da7ghofGnR6
rDQPhe2oCVGtyNhWAX8WWIzmqCPWuMhDAtMf2GuYeON44cvxnVlQDBaZ7wZeakCR8wL/ZumX5ylt
btCmT8msz8yoLW/jzY06GAtSLQBO/0g9ADxPQfXkglvqxJAiszcYITh2OvW4d2kf3VkJOrbDcgdj
qVjCPvEv6bPOrxh4kDhLvddEqWtGw3YohwlP1WgnuwL0xUGn9vFaOT01vqiSJB19bCgs7yRHiQPK
YyyED+mPkppzrS/iDbOC95IMsXchgfNvSfyMb7ADaQRDI23QCJFlV8AI0eGl2SV94B98IGWnPgX0
uBtFpwTfDz5aapvZ7gXJJi0qeWSIc9tWtSV6B06GpI+xYZp75/nBG7WDxj2TgYvKMKj2TkW/c6Z0
/L4oNe0Nxblcj0kjcwavt4MJXLtsu9YLq2w2IQ/54npweHU3i6/ZG4FUtfPAmCLI04eFiI/m87y0
AQVviYaOS2J1eHVl+9U2iMyl6kjNWaIIeZryiGMKNTbCbC6J3Xcfg/Cvu5EbV95n3Y4jegBac5rI
j6UCLnxl3qaNdcV8WiOEN+/9gfa0YmWxucEZQALpNLLP8jrwh+TSZjwQjm0whqoIFKm0RECJHmjw
Aa2Qkb73ugfNi68Yd7Arcpu+pd5AESc3yzvLzi9J1uzg8p4y5nkKcxUg97R+lVojUZ+9d0cgVNs2
YybAsMkdyGr3gAyQ3pJEbrZYWOAsTCbybcoPHQTNdjaD4kMs+bENhncCxut+gURpuRZj+4ldOrkl
Yzp9st5Wz4PyRt5GGe9cnWpgjTabxOv8KtSQCCJl0RyGY9cYD71Qzj0ZGbylelzlR5M0/wE/+RjB
eDYfkGW/Rjd5rByd+Rfv3YVTzdPBS8Ylmv2FlHgVXBGgSIAi8x1usvWwUOKQPA6QXY5yYtgEX57c
mOzoqx6qGWKMpV31eDlWM2N1njQ5brEz8BLXk6/dl34j72mEu8sqTrFxYw87n+HmhvJj8ovCpOmw
dGgk9KrmWPfec52DxtAxo4fgr6tLGrG4BeK+KE27/UjATmyNPrny1j+qMhTxjxSWJd1+cLY5zolK
e1EESA5D3HN+y5snkqUALn0CErkxvmPUWkKffnpmUlQx0dzbMujEebaG9F2g0O5n7TlMaTxLf6h9
9gKrGC5dMhvkTKihxmWx4xdEj3bzH1rZVa0XiMdgid0JoJ1nA4wRLFqnaXCqiFpKWMOQOdKHwWYX
OxfjMKirueWcBKmGLPm5Qu6P35TCl7FVgRcbZyp3SZ/g2mLfpX4oHsdk2muTRdIGeDy5YI670h7d
E0wPM3tk8rHW4gTchA/FPAJs4EqYyo8YJvzZxPvUPfxzg+X/UpPG6qz4700aD31NmOpnl8b6T/zL
iWn85mDPIAEIE45Q84qr+d2l4f3mrDYLTJg+URxrhVD+y6Rh8T+t5ksde6Tj6ngx/8ujYem/mSAH
nIB/FDcmZMx/YtH42Z+BsdqCn7N6QcjMmHQz/eIGzhFTJ/o5kfI6gNmFtLUTEilGjbgf7kdgEREq
+3TjkTc6G5pq/8bavQaE/rCHrB+/ej8dLuXcyJmL/uLs7l0x106KXGSD7r5p6qX/yGDV3gcKvvyf
vpL/h+H03z6Kjk8csbgcbJcwpo6x9c8ZNYoW7akFdbJh+F8+TF3uhk0JWZNK5r8zrP/bH9XGKU+4
wMAnbzEd/CUWZal6YoOkoATBkAmPgaC4KYKBQ2e6ONCu+cgHd/AruGJJGny1Yzv/HZzxlzJj/rL8
ljrPnLFq3/YPi++ff9026xMGoDQ+gn3PmwP1FClZdQrFHHpxMjsA6yyYrs00rrVECl6dBMGJqUsh
nrC7dvRdS2/5xkWqNWmIU6L6G+M7r8PP37ztrc8w1CiCY3AXf3H/gsYtOWcJuDTe0l5CVx6ATsvq
9Ndf+g8Y4E8PmO0x5cLPbIPrC5xfHzCJBhtIIyVtw5wnhs0z4TGxhgX6sqNM/dWbkuy66rWWU0xd
jcu+W31wauiocecSmt5KU09vMq9vM2BH0HS2XPv7MvIWI7gH9ViOYRKzb4SEP9M9tSv1VRV4bJAq
sbxhD1zbmXd4Ymhvk3geP//61/s5PeCZpv7DYOUyRmZ14Vz88zNNHBUygGFxuO2LYucWur/jQEx+
h6robdul481ff95qG/vpW+MDA2y/a06Hd8jUf/lA7J39SGfeesTR9zZsH8ynbsSeGplx8ebH6h5g
IG5lUlGN/TrqLmDrOKppgK1dvFXDeprT/o4+xlr47z8UHEybmIhO2PqXRQRiBjLFMEP1UE52Lwy9
2hKm+1rawj9PNqXVJc6p8K//Er8+vqbrgXPhI9cXnJf9l9VkGVB0EjtApMJpeUxNvdjVJRH3f/4p
+DX4oCAg2W398inIoT4XgphnpxQ1MfbOCmO3dY///FPYBLDpedYPutzPT9E82UAF6/VThjLBvtK5
URNgN/7Hn8IWR+ZkpRuSXPrl0ZFBTcmbangTM/le2VxeDKnsb3/zIb9khXglOL3wMQYRBZZ6/ce6
+Kco8oQNoTEG51MFPWu9TtlRcXAzSHlfrkEvLcOm5BkFqNQPiW1DzS+LBddaAo6ASOgIwPyqpzTE
vALpboMQ1akdvfrhfT4wqQS/w+2jkcfOhrscomx12LinFms88+TSucVjIsuz6SKEXiRrvcsVQ9WZ
msvYIdVrzTqnTG4WeX9orbwuqJoCsLzKg/b1IvEdbGhu1Wm4I3V4SAoVBHum7lC+Br4QifHQGQpE
oHz66ByQZQDgxxpmB4x7VO2W+phr4ptYPpAsymfNQehDH/O09gJzZL/c9USxdY7aaWLuB9j8oKgD
Q30Gk6YlO0WLjB/qnZtXBywtNC2vRLwhqmd9pGHDw7MZdY0JsUINLeYCKRw/2c/2op4pRIRD32OY
60hhCueaTCiF2LNihnWKFzEstBUi2kZd2cbzpS1aBIzRnCgxc6g0aCM7NtIH310QiTsnhdrOPMFl
VGnPMfV1uekDdKLcAURpoxjJ6JbU2L2Nliaw0Sh7ICcDtxk81zoVy0vZYAIwGKtEUCXpuCk8jX+m
TfQ3TBEMtyicA+cDh06TOyA+mNsTsf4FnZKec+jiTnJLAS87XsaWfcW0U5Hx5k+6utYJk62mfg2L
W74Mr9Msii81YtPawiBlft3w0z+qQfEQlLZ9Z3SzoV3zL1Mp7S0G/AwFsn/am2JC8yaVsDwXJkbU
S8yYKUXUExWDu2CeSPvZVR0fzZZF+GRiaRjBJFlYWKF5SyysBYXFEe6CQnK+6LUXA/7yvNWEZKQm
GGq++hYd8NRYAT7jSJpllzNaAM2IRucwYHBKaHiDR1idK6Vef2nCAI9AbLA8M1RsBtRs7jhgbir5
zdQSLPyjyu1DZhTlHCUSLiw35rI9Nlhmc74JqrJCHi6S6LGtMb0bfCz14SDB53GmoBmKY6RjYVnK
JuvDaRpf26ZIu/pmqrS036UeTMazMAqwrl4+5qdR64sPSS/RGFLmZXQIpPbaF+pJyqaTRmtYCGEr
F2HWeMn77MnAPriSmM62mjXzg3rcqQ1bvWkm5G+cmFGiV90V/JHaO0IlqdUpj+U83DhlQCBT6mNt
hiYIUTNMJE0/oZ6XZN68gXsXkmTqZtuE1rYxdHB/EnFZhNZdORbj2X09U5oB17w1X11NCnETt3MS
Pxpd64Cf7nFmLroc4BmS+JBh1VLfGLYMUV3GlymG0aTFjJGPrcZllAqKJoonzxh2bdDWbzNZ0Fsr
LVPgX+i/frf1R+l0BENieqnttqMsUQBThcNI2+6yTwthUzBfLF25N9MCM2CWGC22Tn3wrINfw8Pc
cCxNYWPPMeUhXg3DZ3G8iYMRSym0Zj9tQb32iUV8aAko8bNq5Z+laAeTQqt1pLD0Q30FfD9tcGM1
abmZxoohr+n3frHxTWl/03MLGqw9zVm60xczeZ58OdAdNufyW2Z13iUVH1mztVYr8dRPyHw0crRa
WOe+OLu0jTzwI8WXcd6is9VNzfxEIZhZmFLoNMpKNfA25wrv+EB84T6zFG5XXwVjhMhsXxbCq4Eu
xR6V7m4tCsbGZT6AX8xEcDLTslGXLoccb4N5VllEEkV8j1OT33iocDwGSW9cYbHy5JGY5DyGto+W
HplYDZZ9UQaLiCxHjPJmiLsFS6ArgNTVzkj5IAUAZbwOZ+S7cvz5rBOUzVZ7jWeEA060J5jC6DuC
RWy/wOVaJ3apJTE4+XDMmFFU8Ahid9NxuLym2T4jc6E57biylVyY/CbCQdrbBipXW1kXjDy1cy2B
A/KHCMQt3nSTKUitSFgl1UhmfsEagSyZG0kWUSvQYZWfaJrhjSBVbhvueyMaOtnHRVoO5u/U5cUl
rkIAJxVMA7AsSpikU0JrbVoAR+QtTAI91AP855C1POctsAtcdmlKHGpHJqTL0S7SjnlkUmk3M4yZ
guGUhtt+4TM/7Xps4x31rlDMtCXFf9FmFSzVMRejue0sK3nJ2bPqk52YqRFCQmPSqeiMvk7IBARR
1c/NfexmFGXncKZ4cMo+eyi6yX8MJhF/r3r0/FCTnNnRSNGv8R7TswXoRxAu8IfUPjqFVT3NHOxg
cyYt8eB04sHcuFmM+iu1BMk7jpUihBjjNuLVppu58MQNcamRg2Q8mI9lTMY6ZEHxX5dOiltHK+tH
7Dc2tgxEPCc0dSwHSOy1vuZi3Hne0nFg+bcenoDpYPSTXeznkaH3fv2DEG/0Gtx+raSHKfVVX7DK
yPGzGoB8bAxXl8WKNhAV34HsAxpbncWi4YfAgtvR0RDDfuoA/Tj4nVVMIfMhtxOtrjY9jy8+COzY
fdiZ62uFx5VvdahldWUvwBPJGxdTTWFhpmzIZmrWyBgKHZGPnFQ93WsEBKEKGjD3vVPDf9cDMjQS
MJd57c28ZVjwiWBFRl2zRO0adHtW2bm1vvepzYh2kolfYxErMuBNv1/n/38i6D8RdP5Ca7pac7pf
qv6Py3eVvdfv/3Fsy/f6W/vniND6b/iX9mS7v+k8zAYKk++S2+du9Lv2ZNj2b/xXLkAc9ikuM38k
hEz9N2e9C7Dk64HvWuYfASHDXkPAEH58sp9AhyCU/5L5/asM8M8XNzLviD68DL6BDMRd9VcSPHaQ
uoFKM92AzbEiXTPePBSoMK913sW6XsJUtdU/uritn0msCVA10CSQAlycf77siJZYr1Ub480CvnuX
6ZBHU1n9HRDJ+Dll/+NjLJvwE2kECDX85+ePIb1f0npnDDeKYcBFypkaMXaKysWGj6tNA/UIZnJZ
jMVxqv17lwaNv1HWfpQ//KF88BOYjm+s2pqB6Oi4PzgAf7oINf7QMw6b1Y0P2PVgU6nJDIgRNjB2
0JStU5yqSjcj5tFZWGEiOeIObzb0I5aHwlDOxnHVfGZ2VFwanZGck0EkH5Y7pH9z+Vwfpj/d3tef
02MohRDk2Xwh/q83aYykTDcNu77JrTrduaRAcZAn2n6E1HtYzGVAS1iouIYjdYVxNaUSWoCrQ9rm
3PGtI9r/WZsd9dq6kidoSNNlSqv7AQxj/3/ZO5Pl1pEs2/5KWs0Rht6BKQGwEUVRfTeBSbpXaN3R
t19fi5HxsuJGvLK0nJflJAehq4Yk/Pg+e6+97SfLIuHg5VuICPXe1ofbyV2Az1kYIVk+L7wMxhgU
va7e3Xx++NMH8/aff+tfcP5/exNcYCYA/WxwZAgm7l/EVcUsuowYI28dv7CvGmXMmMWc7FoH5omH
s9SDAdrCDSUybEa4Z22VX87/fE7+rzn7v/95Pdd3LU5zE9kY+Mivb8SqcyfHc/LiFiiYeSxL5yVP
sPiQABi2izj7TNcwmdv03739/va7kwXk6YEGyYtnokf++n173b84fWRyO+HDDVbPgG07zEGaO1rI
aOfv8Ys/COZYgnI4uWAoa/9GYfwLdYV3FjKVyy+O6scnno6oX38EZfhg4F3ln1n3dDuRcA1omlXc
J4oqLg+/ys5YHuwkp5AOw9Jywetkbbw1BnMN8bQSsrYaMCBjudwVLSTIjO2tIpmLEem1L3Ex2ptW
rP5/pJP8/lO7PJBBWCFpwai5PDT/9LkteiJLM1H1c5v54mFxpjHqwa/+G+LOX6om+Db868SvLo9w
1FHWz79+Gy7fsCWEt56zHOBrMmB2M3iTYlYj+c7twujb+cOq7c9sEDy2oCVQdi/+zcP493fBLw8p
l/wp3qnL64Px83I8/fmX1Yo2VSPRx7OyYv2GoquTsMr4dex977aPuc1sGqswrk2Z2+6GaN0noxH9
s0MtoJvLpqjeHOeUsrut8CrSMxmBu/APLf1tGD3Het6nfXM5S+z2fYXm8vPffMD/doAB3xM24EsD
jY4dykUu/dNrlVQI7yyN9XMqnetWy5I3qItTlAvbJudkLAg6IzPpCUGUuBVSR7yZ8RodxAgifkvj
n7khJGi8O5PbnVgRxT235SU5qVhf/90H8lfp9vKCU81AABdW20V0t/9y8F0CsGRRx/5s5bK5Nx2n
31GuCPk2KdBbtISLwKgEfNZ6fpIVdg+wVjiis9HjUdvkI/dTG0Y31ry8P2uCe0uqCDT+80P7f2Pd
f6F5/und9TeUy1PCFPfx5ynu9y/4I+jtXOLcl74cm5GC5zVP8T+C3v5vDtKt5bk24E/Gmn+tEO3f
MKHpLBc5WdnrgWX81wpRM37jSLIgwPDRdwTNo8Z/MsZZf1kLgJchZ25fkDGWdwF5/fVhT5YzJ/Ti
3zfsjBSxqd7TWNUP6QR5ZdZOOGMfGndSrO4rcBqYXB3zRGbU10DQVumbBo915uI86fmmNdyMFKI5
INamiyHApggiY5uSLX2y6WQCAErDlFSFab5Or3pZOQvY2XyheiOhPQVyVhY/jn0PHthsPFb5Bp2l
HwT5cPUlCdmRaxJOTRrvoPn3E1Z8UNDxnb+ujM8kNaBKGVvLTBUx1wLyGExLjDgmjpASf9HDxMYO
1LnTUWw7upJrkwMJzgmmOpNuIIY8e2gxC7Q7vTW5No+s9fMNTo0qjeZinRPqfPsG0NgoKanA+SBf
JxLaOKNGpQ9BYsKFCVIU/29yCzaxwKy5KWZJa19ixsSJyT4o+qu7wXRRoUqP6vaqaputbpvkmxc6
COH4AazMN6YObD+SXa3vffa71Pi4efGVixmvdVuvSbaZYvrstuOkW+9WbjZP9dAlUG+Sqt3CympE
VCWw0zYTVvZdqdv8PRqvq+khyBixd23pGdkbtsTiy4nzMuWMaNbuJZumyX8zda1+ywEbF2FOVMrE
UzGWB7kYYF3mXjovKuvXDzFnvE80Jh9u1jIzlgsHZiYDUZd1EU5UP8QTAMKQ5g385IW0iusWRD1+
vqql8bURzZoESE6VTzOL350nVo1tiGgOJ77QaHLfSHtZr9HNTE7+Sc7F3rJmm5hVY9ASp1Lk1o3b
dRaiY+LFGlQZi8SIbyhv3fDuMoZtIYvKCTSluXFY+yMhaMLAsOQtWDclxEcHaUgqDrdNMVcTWTDO
MYJ1S5f+pIcaf3ibrLjH2BQ3eIzi0c1JMmiE8f3EoTCkmyYP7iRdGZuJvoU2nI28T0/KyotPo1ag
4tOhlDtKdLIfXtdPxOJ8quIjoH3jI7E1837qRUyc3iJoYNZRkfEJ6AKIo4DQN7SZNPHbAgWh/E7I
tTsaFjVE9kOSJbw7CC3PlA2slFt6QcUnvDhpVOR+UYpD+dagz3ZHJEldGNNwHc+lhUYWJdwonJPW
8zgIAFqPr61nuSe/kka9YzCfkq1CWKC4Qmoj0VxhtzpMoYV8uvTmHzCuRULAr3fM50RkubHzRZ2W
e7QwwzkAEl92FuXhn4BTxGO60iUXrJ0s7yxfoAxrbtmjsHssa489mn4GX1ub92ZtJjoRfz+j99mZ
bzyqYpFMCoJdVP62VON6yfo4TZ0tSO+Y/rde01nlx8jVJ6F5TYdNCsJLT372TceXz6Or8Yclas00
fZ5YAMXgKIW0A2E3Ea1UFYoI5YswVsnWXzNiNs19NVlIK5abU8MJp6JmLEkIkXfNaL2lys1fgGrr
ViDL2cqCogBSAYVUd7mNkJMmzdkyY4GqT2D0OAWszBjOeQ4BTm1a7glXbYWZbrcuvH23uOjBP5Xa
BcRmUA5c7IB1LpTwQFHv6D0Xw0izMTUSuCpiNcl7wESQXIa6wAk5lNWZPZWrcImlK9shzKEZ+fNB
nvLBpuH2Ao2yd6T5l3PSF9AW4kGfSOdSHGoHTozFK4hJ6+n80xm5Ipov8u6O5j9Xi9rMvqwTPARw
5DnPYKi/0P337Ob5d2QP/OF9bp2y3nSjN/OotykL/PS93Cbd0KfzFwbB6dVyfPGpK2ncuyolGtuV
OjmZuV27W1qHbdUGHeCGPSsAYKWQE/0vB/XeCQl/FdOV11PivVmSrsRIVuZIVFZM/n1TNg49vSDK
/ciBrdowhkEK3/AjIaHneLrfe/TifCP81Lx4OMtKhTAIOjrMfC6S0bzQILY1O9ytNPsMDfwCh0xj
oAytp+ykMAx6S/XpuQajRY7H6bwr6/In2Dg0Zqwb9IjO+L9JCare74Qb/DL/u9lqU8Gi+vgH09I/
9j9bYqM0J6tfBye+/g/5y//NhUiOxclA4UJlYoD/Q/5yfiOkAXORlTc6FmGj/xmcHAA5DvM8F3eB
L+qydf+Dj2Obv6GkmKyXQVFiN+C+8h/IXyBHuR/8z/WHSzHI5IvAxnzm2NB2/nL9mQdVO+i8kOxH
aC6bbLZ5GsQ0eZ8MEpk2TKi6e+vnIWHd6NDewA5wHVzkmoTkWz/3EO5zck1raHfD9JH0k/HUka7l
4FxW5QSVbNs8mlfSuRGEfSOJZq/nzHPMsvEOtVtS52COsz9jypcjUQA3JkxL14ICK9ot+jfdRBOs
sNGNyXKNNAdtIGCXz5rTqRiByEz4BDjcdsDk+RZ59l53oowb2LOv2dlLm6Sc2P7gGxuj9JwH3NAu
v57DpY/CIPq/4rIepih2BDEHhg2DJu2RnqRG+foV4aQJJKUvvXUnza6lKGqy6NzzSg4hMbTHzC79
Bx0y4ClbYmKOrsE/a9GvcTMNcX4DD6wkFJOP7HFXdqFy45IW2vWFbkb89MUrbOH2WEraNTeNu1xW
icXkxBuohBmG9Mbg2NasvLlvtan/Josm42NJqXKFa1MjEuFLuByhNZWtF0GY9q39and6fF20xSXN
4kDHMRodekaMuILqXvvZO4E0wUKlF/7ZYj2XBpQyO7TdY7uAKNy571orvWmDcWH8qgpdfGl2vRJT
UUVz7B2fMGfcZmKfAH9lBKEjg5w424gnQXyUNY4AwBOOsL9ugJv2N53ZQUMzPQomKMmJeZelPB5H
ns2Gee0WdI+Z7RBzw1OZ+Wy2mn4oQDKAIyLNsZcY6dqAPz7ljGtBo8TGkHb2NJY5G10+F/VTLmTy
qVI64uhTQ0mgN0KuL9JrCbvLBL9tBHfl92+t69CeigtiyUCzQXhl7g2rWtDDAjxIzGQCWzM+uu4A
V2FlnhWoM65xzJcFw23dZhlpjTxPf6+J7x/GFfd/AH0QoBlJmgN7iyo/1EszfJa5nG6Euxaf2az3
N7NLBmQjSTdcrxP94RB03PiBvpeEZR/rY2Mz2iDW2XzgoboytYEtFDsVUMqyyeWpV5r+1PUCnYeq
q+m9I/bjBiuRxPViFlsMZK2OZSouNzz1ONq+snzUXjyeABbMhny+M6vYuB1mDkCC4uaYhsA4ywmR
Uy47lYqiptE7Hw0i9bFrRXqcW+sVjDbj2Wmg0dLy2vWPnhnb7OPtZaHTizonI7Blyq5HW0SVh46u
6paltZZUtz7DsxUswIl+6FRgFIEPF+YWuo16yebS/AJU3f5UE0HZKOcWfyBXedepaXolWji9lrpZ
3FtTai27sdPZ53dzWk+7aiw8fWNSPngfY7IAoiQMdsSGMyekBQ3uVVurZPt6Ue0vBWJGrO7QWG3r
UtamB+KydLSG+kXr+vUr7URxGS2pmOPn1AHgVLXSQmwtI9eskRGqp0Xgqu/q0gwBTtg/prqw33ra
bNLIBFQ58H6e6DG0rdZnHyxjdOG0X57aHF89k1eRrqFr8e233kI2Juw0Q8H7k8ZnUlCLtEn1WR+j
2YaVF/Sx8rqobiflHZ3YN57BkKxgbWklha7DJPAsLZf7gBsXiRNyTXGvRTXAkJnMBqxOzrzxxTmB
IOhUDWFZWjvro+avzId8CCiKBeJfppHmATXriFUySzgZY0+/0Hq2QeTLqmsC2wDNfTJY3DLmnMb0
fNV7eSOTVn15zEbACadpuJv9hlVysXbuvSka/Wc3w8sN7BVCYYjMx2mw9qvJlMc91gkJ3rTFleCv
geAMKhqWInQba0OMhAZ7r86rJfBrusMGCBYalngyZAHdLCC5JM+oZ4QDcM4pixQgYASTH7gXECSU
bl06W1IQtE1pq/QDl/qk+o5iEcrZRId4GhhJYnwvimhE0CSSIORKTQLz67Jq2hMLa/7zlAPLD4TW
9DTgkK3wjgkejDokzuhTZMmh/e5TaguGkBon4teC5eMWiJx5o7vFel9VvKYEM9MBkJdw589BqfLF
Hexq2FdVLI6xbZRwf7Ju+KJ7cjqPGmTVIxWfySVTdE71QY0kXFM54tmCNXQxW6Xvf5pI/j/K/6+i
++VcR1bl4mPpGAksULe/6oKsdR2e5BnRXWolbqWWgEYZyN+SUEwiM2dcLbnIHZec3PDv3/n/9LP/
4sX804vwN/3sAbxr+o+H4cfHrwDly1f9S0Sjx9kHO+wz3qGhIXn/IaJZv9kO/emXHnUbu/Bl4vt/
PGQTGc21MHgyRYJLdPnn/hgG+SK2RghsOE+ZLPnffzIMckb+qtAK0+RnwLXtex4pAeoQEOz+rCYr
OOFVTQfaSJVQZK62115rZNeOOmSS84CURLoSNXlj+1PUypRUXeyZuyWtnF0niDyhm/RXvlUh5C46
Zo3OWC+Wzn2TOtkus4sPOcj5mDT2AZXrltqyljZkzY7yMTb3gKnd/UB7Avc77WciiF6Df9M3eCXP
vZR3OK8ORabd4+AECVusMtQkDSpt8lJm9TkxxA0fenyC7ci1VIsPk944UCic4ha92Xykf4NhJK6t
+ai5l4u/Z9NKssUZX33Y3gW9KzDVPBhGlQd6N+wW6aV3Y98wOvbFY6noeF251G6ytlXfMzqSzxyl
r29g1exzbjS5E3U5wyPmpWbYkSl1IidpvRCMGmHknOLN+85TOJTgKYdNQs58oihl7xVtewCup9jw
uM6HlcXpfnXafi/9MX8ycX1jdJli70ZmtdmFvG6cQ0DC9hQ8fEP1da/kqptvFXZWOmTXpNlOkzo7
qyjCoRevg/LnwC5Vdg1p9wazHOGK+Dae8xscP4grzkG0w72Wmw9GVUWOM97GucGhUN95YnyArPow
KypmmwyarxIYReX0qI9Qo7KpYLSzoFJsJxgBP1Tln7hNzxu9zHp4iLmXbGcwy6gMUnvIh+FnnTJF
5RMWKFqasDVRVlwjCLkj9pXvPuN3epvVKFSgRpvXZfWJR2pGnp3zf2pKciXYVUcW6aGhipTKRHbo
Zqh09l4biznkkuHMbxWcJJRYxdFsAKCFb+Yhe2VF8wp1Sn+h2Yz1J+exnO7tyZuS5wnELi3gs+ev
2jbNuBxsu9wo46CVypbwjIFccmyPVr31U7t1O9SjUfBW0joCfRGnNO53tQrv5+TmK4BKiyoQCr+L
9TE1WvMRdc97HGF4bsbVm/eLtL0URgbEJ2HXA+Bcc3jwZkpYkrVPjp6jqrO2tkUN+IojELbuCDNo
qcob+J/aFZHh+llfK/uVeZYYnoiJ1reaz7sGQ40zwRYjQYpsSZchL9bYx5EUv+fqnQvNiPwFUYAy
QPsFfFpX4wnDZgofmphjGzpIyDW7b4v3HFvJfNctS7X3NKEBeMrnedPojJcwUWx4okZmgEiZfMAS
7Gk2FmrOVWV7wymTjYufAu01mMRUPsRgGvAfrXHN2V4gTmqIFdsJZMHBoZEANnmRzzB7q+6d/yhG
gErM98EuIdosk04JCp2rMZWzByPVrA+71ufnCkPnHewn42djzsWjn2cltiGz4M81APTUJz4lm57X
6TZxqjzqdR393kwpVCY2bqrdKJb6BlkyP/huql3Nrl69wjEqdlWW+N8kjjWS+XX1lTZKbKmNBboO
1j2YkiEP+cGW4+QlQwh3ttoK2ox3aoUL2RNOZ2RZ532eVNyXB9bNIXli+1YujRtoYwqmshz763oa
GlwP5XiT+jb7uLReHzq81zgxM3GXZKtzREEmQWmqklFxMSAhjZ4XLBRXBZNc7L0+FHq4WmjS8MMo
rpXWDFGyZipJdRgvyNnMsS1JbeksDcRQAB/6pd2hm+AHmUrIz4ZE7LnmeRQWC29XkH8psxNvw6Cz
vV6QNpZMxWki3KsmnywIYTymJj1WuyGGVAMaB69Zn0fWQOh8jav13Jv9c4zKEKRGfMgdUJMa133W
7l957YG5Mp18BxlxxxMu+wGB/ufSaOleaS3B3MTpmaXH66Quj6AYgWIACZ20SmfxjLsXuzRKtcMl
bmBoObFR3k29MrcgVrn4Vw5glIoqDdCDLswq6rPBdRv4Ji99c9Lnq9aJIjpthm+Rl8fcXPeslL8n
KyY8nOQge2sqVkvDrvcNOv2U2tb9MBhGRMfgN9ApWij0W5Jy0DfJph4paq1D+jmNCHGDfjmKvC7V
weZunTX+bk4RITU8+mqIVzyGuFz1sbsjhsPWiIsv+6ZM0UdHBnVB6DOa7lQVGlfuWN7pPU/Y1AKl
gTT8oXlc6uJ2iUPhW5/wx19UMb8vq/voxumB0isHS/PC59W/pPQtY76iwdc+wppZIsqlhyhPwMQL
eUu1kgkSc4K83pq32VoPe8c0i40UHnjImD5Euns3jldPkduBqq8oTk4Wm6JOqntVoZ1a0/6ioRir
fAd2QM3aNsnHdlOY5E5scuaJVAEhtKdYsVGADvU1Tf1PEOHVsfL4CxWjFvolxbcTkeNVnvSBougU
sSCQbd1v2MxkUbxQ1uSxSefEJDxBw3ljf3U+Jxn8KVBy78MwX9EQjQd35B1Xl8P9qoGzJGud9UAl
Ywzh2/hSKamrdj/XX9wofthNHGRO917PlQwXP9my0eip97Ztgqja7Zj0D1YPbHTgCnakFARv8uWC
J2L1KmiiDPqS9FoFVrURFVApoR47Xh22SKkK9ZT2JZRyY0V8ytcEBznEBxpiu6hfEy1wa7pjKYiq
QzfXKFRWYKkmpVs1ByQalNPl6mp0aQAlwFVHDdvGTcWVl5+JlEbtPc61z7FQ0t3pU+cmOVgSR5yF
KH6spThovrazRneBOwL/zx8yUJut+ZwVHlUU6hPFgiPIdve+1iAoWWY0utlpakFVT5n6gRvyrSQQ
X2TegznYYFm63Pe5BGJ2ZSh6Tdivuz2yVTW1bywa0xezbLkpz06zb8DN8aHqu50qy+ll9ZbuNBWW
cWONA63iFTwPd9SupMjmb8yeGErrxqRJmzq6bqm3WJ5Nzsw8Dqt18sIFiP+jYTdDxAfbpuOhfSyQ
sBT+9BAtsd66bHL56parktMOB35/oISe4wX9QPUUmaehZ8CJx9UKYL5Xp9Yn/A3tDTayURU4aXiy
1F5ehqYZXxhvsXo31iWO4IRe5Yb50Y9ltutkpQ5ktbbt1LlQ0ZaCYgCrhakVGz/LlE2vVzkA8+MF
rr74HvXsBWo2OzS9a/hFYr0I3NE0HpUa+fyO4j3zmBbj0veuPRArLAQhBgPs7aO6IYzm4HW5Ideg
ToPun6jqoE68ws5tmPMp7nC6sUq2rjDh3xorrfVzNuZveoZdw5gaYvNlUZ5ZGKib3tCnAMnthfss
dEEPcBlVu0ygSzv534shIYEqoU+sPtqke6U01sE5nTb3vqE9+H5N4y7utreOv9kDiXyeVFQGC/rG
yK3gXV4eBTXwrA5RVW8HSsfYVtgWJg3GUReUNOdl0PcYqT2EyK+ut4ZNvBr6YRhwvMdm9oX1R38A
3vzeIYTewN4St2vT8BiM26tEEriBoaIFpVuSaVpsAG0VMMC5PrejMwb1pfggnZM8yEuKg6vVOhEF
3Q8k3NauOWj6em3N2CfVRfkqa4BHXc2CjGo6akvijEMwH48OswvkuQywQm/fmu2yV+V0C8Wi2LcC
ZF1aOsYBjmB5IKzqBkrmZNahk6vxkzHW2KTNcnLNpX6ahU4Aom2are3EyTUp9kUG2TIW7w1kkmzj
rCN7f4sZcQAYt8FhcxX703rl90N9cPWB4uXYznbF4EHKDt3SKTys3NSE2lGjm1n9bWcU+O5kv4r5
daQ+RARFpsMmIJYMY+dBoxw3267LktFWDqAZ65xP+bR+SloclT8kd0PnCgx3A+iLbAD8+HJd4xmo
FaghHo9my3/eBrNJix/Yo7Gzt6Dv8mNs4rGKVyG4jAGQr3ZyppJjswIFv9Q+WqkbzbM7najT0NCv
6zJjmqZWsRAQaxfV9VutFtpc8GzvPPfTHTDV77BaZ6LYsuXCXbppmTK4/ZmJA9NXLBYNxidaWht5
QLItMhGKtoUwYYPG40inHN3qzZuCG1nGu4JHnA85QXokelx8SYYZ1ZhO7P1arrxCwWR23XADmBNR
siuASwgeUEPlMndIP/XpTc9xZV6LPlun04JGXhKJzrvOfUykgX7CVFC7P43JmT+lkMUpV9mlZ8J1
C06npTTl+Dhx8tB37JCOCIVXes/9gNwUDHHR7DhX5tdFZd6H0dNj/tLawxgtAmx7l6/f2eol4bgy
B/ed8TTYUBYtOsFs3tgdYPVBH4Z9ClCJeyXG0WYSsLSMHuAOZyTTELtNT1xZU+GBKGTh2qj+daB3
iCwKp8h8gfKTigmztjLYbYoXW2ea81tnuplJF+9KRRlBy3ka6aYe75ZCEJAbFaea478I0HNpQdEP
UIifq9t3B+UzNAbl0Mt9ZTQEZWOIkSspK4cLfCBajivbGs4FVTB7zaC4LvfFMy8xRv2Y4yvdW72e
ByJ3n9JLFaSMp492no9Ac3NCUwbALvsVWk+9S1Mqhzz6FEKT0lF4Ld5LYVAYwsp8s1R88ksuEs4F
VGS1hRtpqIzOaN9VKr6iL/N11eTRkN2rJfJ7r1yvG8u9tQdaw4wW7IbJvpRw+XNZ1ST6vTi+qijl
DlRdoo4K+b1axl2uMUCkJSy+EtGAJZIe5Bpbh64dn4ifDVdjZoUTxOgcVX/jmpe1hbmEw8KNn6t8
GxCXzffQLeV+rBnxx4W8SrH0Z7MQ48aSHPnwha4pZpw/uGdeUojat17KLQ1MGhUHULgH3WNGHfr2
QiAeDoriP8MeysBPFsUTRhwgBb2Pjbpee9RqYuMPsCmzYBy05jhZxSHLm/ZIAvjWqdt1V7pmBXu6
u034OTcD2iqMbZj+Zbv1RZKGxDff2975SPVm3icWlj88wCu3IgCRlttx/SlO6bKMYZGafBMxv+uC
82vRCxK/hQdxssryuzruGAGK2tgNLQaQVFqfvmrubavbWjr1Avxcigr3pYoax5F3nuakLEYkG7DZ
GgLk/E+9Xj6EVVuhEnhqNMwjuGbMyFprtGyJ3WBt9+7oHlcLZmYiRbtjLSevl0pcWGOk5uE4adg4
xpdUM8nJxVRYpjPrIf+yMOs9Nwu0NPm2TX/YIki/WObCJo5/vF0Fa0K7TI+51YJUynGYZvMO0R8/
vMBEgFrFvKBdwJjN9zg2j95YVWxGQEzbRvejZ1uTOCz0reWynfLJKs3e+JFr2etQ+zKQuTiSS1+x
WWknxlJgmunFctm+Ep1h+9BA2B9adw1x/MdMtjLZTYj+oABJSPEjR6xD16BsNK5DmM+bGZtrmrIt
ogmkj2iCxQOFDWS/NILFXoapDaWe3Wwr6z3SUHfAEXcmlwq1cC2zMLaTe2tsXro+4fKhY1cbeghn
Ru3mm8zuT7bl0y5g4k4iL+og4oxvJohDkzZSXCRrUK+FpNqxGe5ci/VBqewmHGh1Lof5hqySIkq2
ftg8k8IqWfqoBaVND3HJJVmUcGgWFhRx4RIaJVjcS7yb4+RqO1FBKlJeRrXAnJ75yGMqAsLsrC+a
ZR6BMZih7mk1jh0sSpVG2ZblUBjNX3Hc+PZyGmtr61GKiBWwuxopw/JNyKZzl7CHis9xQWfS5KXX
ukahZTO8sJzaxB6IvcUxbnyo/wwnRcB4t0MfBEOonfJcpme9Sr+E2V0BXdhXl6ug2dOdy2HP+3fb
mgUlyu2wbBjpgfN0JpfS7jNnjLbLag1W7ieyqw58nKICJSH0s2JPbPIMvpOqjSTUxzaoTRkMwHKg
aFc/nNlsQtx6Wyv/Lpjch4HFGsioTa5pYMf6HaFVooQ1/H1KvOb61askDDdtTwXZUbXLk+ck+1j0
D/j5Yfkl0xt1aA+mRN7QqLjCD1YCa1JrCUI6Z5ict8glUKDqLBrwY1P15san0pLARVeWdusK1tyO
n5NaHVa7N3HuqSYwYOoFsL3uTDpouEvF6Rn0qok8MZwb5BbDorTeS/zj2KuHlhY0vuED+bIjYFKF
IjGf/Hk61fqyX5V7V/WARRleUgS9DXxB8Oo2YlXN7Bqv3Zk4cxEVVW9sqM0MeL8BlHLo5yH2PfMY
6DrvlFyasGSH9prbKxWOmUGFN20kTaeiFSA95dn8EUEpC3ny4YrhbOPyv+bPPEVDfD5b25x+pCPL
8hgG7m4ek7Mdt19j60aeMYACLX/o/fy49Jd1MJVFd5k5JqHBDVmzp+u2WMerTFCintDjUs1eUMd1
mOpVxE2rijBWNl9WUu88P75KJQssz2t3VoUIneM1BIJH8JGRkL1dmBlT+zFQ7csTSR7Hsn23inU6
Km85Vw6fapvxdec78ANntunCWhionK1s1Yev2kdS5MfaTKOL9yKyMgp+YtTeZRyfwFSRhpck7jTV
E+momjDz1Hnx7MjvTIPLMeRX0f+sO5NKMXbcgXATrmhj2NvZ9WpUQRePkewxY6jRuzH7sbg1RT7c
u6sc2ykY0gU/aUVsgxARQpK/691O3Fj1bIyPIArTDivjoHd7PuyQ9rV1KfWvKUVwmmWxLntI2VOH
5pgznaW2EdYkVP2I9Fc63uJkosLZkf3Wru0eaBauE/4SDVXioTtDT7jTSra1h2bUBdBu7g21H82V
0/5gUVel15hD3ZD0pz3dFhMzWGilawFTurQyelTl6vvjNTtvabxTrfKJHgHK2s6KtH2ae73NAYhL
TFJStybaH0hwiGFH8rxOf7Y02IamPfE+j4emlQ/WHDM8Wj3biILSkMNIRtjZY0xGxrE9ZT6UedcC
15rUjjnUWXZO7+lA3/TG3RF9pc2J6RFwKFe0qTi6XlW0H0lxIVVX7KBpTgS3Pu/ALDMkXMq/b6qy
TMqgWMbHqu65EKs26XFsCLs08W1COj/pvubeJRUr3D2iN4lSYsAlCqpqLYlCYfBEltO27yW+OiwB
ALgVYWBanlh8o+e7RnoeYYfTCCTlkERoJt1xNJvEvAEdYLc3rdLNMiomWBMhLzuc6pxrIHaFQRrz
bkwAImyWhT3rAeHIUodeZt50FD3yo1AkdA26VSiYVSCxVys/UC2pDt5MchY3RoVznzU2/1+kHTv8
GTNksgAgbkxHKyIWVcAZPWFqcj9hF10jRxkNowvelE3vCGe4gn8tmUjVcBG1PAVGLeOtGKRs1eMn
jLHeO1n3ugwWOiutKK3TdA4HjY8eP1wvQheCceCPa7EtjbZF9uG6Yp7HwWD70M85bu48TelVMZed
DlUDF4dGCWEM9b/AUhsSNJW3meHVe9PyTqnT8bKRtxivDHMZQet1xW7IV58PaFJdNbZ1ypK4uMIW
pW/ctfxoY2CsNOr0l6Zg52iUlR7mhXhppsvHUYMjPxZTR7tCTSd7wcO6EhNP2XTe+UVl7dyhUFst
b5CZCTBiPMcpLEhuS08sexJfWRAn7NgH2dzpWsdOBQRYROjMDm36jSJFeiVSjRp4gCY9O5V2y+s1
BpcKgR+ttg7PRrcmGIOcXLuiLot3UyvKu7IvzCBu9XZvTd0TQnF3mPUGw/hl5XngpkD9QgPQj4W/
82C6RneUcM0jzPUXoUaNV7G9Znsqnu9SbdqbLXVWBYaijW4M91XiXZtDfzW2A62lWkkPmAMu4r/Z
O5MlyXUsyf5K/wBKOILksm0283n2iA3FPQaCIziABMmvr2OZ2S2dvSiRWrZIv1VKviEi3IzghV7V
o16eMlb687uagj+44u09lYYLENHc3lXCfSdRTLp5mosNQgIFTzIYt7rADq39riGwDGI5LVngtH13
lGhD8LvHbWIJL+vZ4qalPGKLTId2g3cE/0188rgNbO1UJYe8rJvniHDzE/UEN3IcERMMA8yYwfpP
16Xby1ZUx8a32Ymt0/A+wE8/QF1Rr0lq7sAH/4ptegiAHFwqFMcDNQ/BcWB3/ytld7CnqxWlPYTj
QhyHT71AO4bN4oOKpcbeBzF/rgFA3MomyOm0DCBvL5k5Qzv9GCsnPeV84dkLDvz8O2x7ztjy+ij8
diu9Fo00SlpySsZshUMD6dgI3uEKjD5ebcI1iJvjJudDv2ef5jzVne+CBonHHeKTOBC7tsfAjcRe
U9BWc8ZQzZXC4yyb/KYtwS2Phs1KKVi7iokd1LRU0R2AM5pRVupVFkzj3TDsswovbrvS9IjbnJMj
rrv+0uFjup+wpW3JGDyMw1ptklkxFPjtD4gW+172MQ4u9nG+ZQ4c4j5n9HPssfdwRgEnoBdp9dzn
ZcFEtqkmh+vw7MTHkL3ODrxIcujKEv+GhJvBGi2pf0d+8678uWA6FYqtWfRMXVxwmPFQbPAR/eyk
gDBdtnijQYn+8Lp62dMV5Bw0DmzcN8tm1m6wK4ZFb1QaXREsGJ+v2w3Wn6w6H/FXVhsJk/WV8dx/
RWaSey6L2dsk/ae5zH/hOINlOzVvtVu+0ULanHTV/Cw9P3vy4S3fQsK21zv0SmWBN95wZXE3pUnX
O+wiOU+Jg14Px2GXlLndEMPheILU8zzJpNjZmkaxPk3K6poFST/WjDsr5P/owj6sf8KVDaABOMxX
wz4Z1G2ZXNug1on6zNrDxRmWxxRYCgU0HRiOdj7EXYnJC3MngzzTxqYLs69MLc9VZRCRHBHSxBSm
B13o33XljLctRPrSspBIRaofh4mq2wz2xowsUAdu/56Rot6tIDIx02AWAzYycII0IFMbxcBEiBgx
zd74UpLPpG0NCc+V+9Qwttoa/PYQuPswmh6qbB6eAM3cTm1X7q6SGRfU8gMhKbsJe9pnK2v8F8p4
2C/o7gpGmp6zWl4aXqQ7KH/uKSTttuu8vt5jxoSH6Th/KwrWefL1Gx6huzbOz2Oj/vgSJyBtf5By
h4I6FMoVNotMLb7MsT7KIpb3nVkeh0GwVsHZNW+rSb5C5TdnUlLhIyYAEG1823ZTQioP49WI1w/r
2zn10z2NacV+UMtdTVfduQp5+L02l5+sFfllnMK7UaImzsf5l2fW3KZTCXpGK7bL8go8afQX3oWE
V6ec/ZPpxHqL3pk8CvrntlObUOXnCvdu6CD9SuMVZ1pOQKCXsYyf4gwlGZerfefBM1dqtL0+xp9t
ax8d3bzzbXhTA5mheIm+C0T1XWaRatPeZ6ztYfWOWf3lARV6Rq0H4xBEu5iThx8Cp3+/dHRH2DY9
GV7Le6x4zlkEidk1+Gi/zaLec8f9s0bSZ1pfPhy/tARgCDDTGyXJSsY4IsGyJqy30jd4PdepaDrl
/LyPLi2a5zaAobHtEqoq1mEkXqCm30uGBCDpF97N/E7vvFytqIk4ibnyp++cnwW2zbwdnyL6j4+M
dfNhjsSPXK4ZnUlhfm55qk8hWUK2hcDSj4wS0ZnHx9+6uXdNgMvutvHLL8oUsrPTxN2bMAu+BrXs
2nJdT4XkVr8OFCjPkPR3a1AHB8umAqqz9DneqFoqEv5gJTisvY7ach9FuYZlK26iuYC4EUGh0a9D
PL7VXlDuY9ThO2eKirtQRTc8LPnFpRaXOSzOGUrGX8FIb1lR0Oo5zKzFVtMjIw8sPzHdZTdkXHd+
ANA7ce1LY5NbGrV/EFTeV9fuF78xG+wS7g7EbrxRiw1v0hSp1RNcY3ligIOchpRMa4cNsd4aFgBd
XpT7/28S+2d0IPT/S5MY9qD/8fpl8+r/zFn+49/5l0UsoP4W5IUjGW3/4RH7XxYx3/8PV/IXy16S
k3j/sfL/yyL2z65d8EgOQcyrmx834L8sYp5LygAKnePHVx4ndsb/lkUMG9q/xQV8BmsPAZJQPXAp
N/q/ouEBX00vJgVEndE0uN8p/wxD6gq1+i/OKtVR1qmSnsikW5SGRSFMzxlxf50K8teMtTRtH4q6
D8Pn//736f+13uXQ+S+/Kf+zMV/9L5P/+rdkyT/+pX9FS2LivP+0D9KazP/+17dBSOgpVwsrBsNr
9oTe2P/9dUB7/A9YpO71MyRigqvwv2cZdLzk3xPo8EtwLQbSgQTsAZ1lDPt3z2CLTOy1xAGIO41L
NfRefSlLl8PFrS+Z36eeO8fYNFpb19iR/rbRkBvnMWXVIZ7glXHn6TbERGp0hrQrKQnf6zLzEVJ9
lbXod1WcjEV3iZYC59q9Q0JlpggtSxUSCQe38Y99hSF/fhlwWBZiv4punKcLtryGTuYsdhbGTlJb
MINYz5B87a0wwYM2szvfYU0GgkWxDA0J1LUu/W9nMHSwL3WQLL9MMLFIzjKz1FgU177dUz7ae8eW
vXytL01vMlDbJh1EigOhBbF8WsKAq/FmCZjGMK5QLde121kx2DEhM/odxiTkZZ1NXXnfGtx9lyGv
2JARLYT38GuY/dp8rFzpnvnwqPOy1RhxCXWtp5DzdGI/IAouezfOsl2gLITfKVsog1cRbrqnZArb
N34FBKOka+9nAc0JK56vaq4EqeQtl1JjiivTp+kykTiX0t5MvyvIJuZmAb/1OKxpiNcB7wZ1osEq
2FlCzpk+TVJ152sCe48DPPgqTY8VKV+kwh7u57ibakcnx5nSL7qIXPd9AiYOXjAKHAiQPaP/QiFh
wbgxG+4njVNZcIQTScfUTgHyq+r1h615o5oRtOEuXWteisl4NaUj3g8HO9TkX0vdHFI9pFxlszBd
TkWIp/84C3AD3gv3k658p4FZFH+HMc6wntN57TMuZXn0ICqWybvOEVEHQh8r7BkT6FjwSdN3dtPH
aJ3fzhjUx9i4KNF0wNHMFWbIIQHtH2jwL9NImIbzbQEKp3Af7jqiSA+jDfPdQBsP9oaIoXwR3JoT
Wz6uCxr/hs1I/RP6HMOw9ooAe7qioiTgFrpljKZuYWbXy42MeOGmYnrmFg+Jea7G/sMj6AntjrsC
7Wedo97qeLCPkFZwX4btmr+u/UwDl2h7M/9t3BZ7QehrOz3RsFxuV0/b4aFbfD7OvfCWTqeg9Gyq
9o0altOwZF68M/5cY3zyjXvr9uRlFCBPWmzrijc/SVLp3BD8WfybvI8QS7HKZdfSYjUk1NzimI1N
u6/ZLjXAGif9LjUp76/arfwDBdDrCRNiqC6jUIzpjWdT7w9PMN2HzZxe6PAZxK0Cuj+ciEhP7Ogw
gMYbNmf9O6tYqUgeo3mh6Pn7ATP+Yaiu7s+uDaY/luT+R7Lm9ckLjficcBykWy9ddQqcXld3hmD6
S9IG6zalq8PdpTikDhrlki/niGEYQxXKM9uugE8e8qndemOKdJ1xW543YKcJflsbhFdnjcWrhyEI
+X/NCk3bej74yPZrfFotxp3pGvUlosqeDKqomzlPFJrT4mrCKsp+Sd/vPyq/qNobHB64PzPgmeVh
EREK16hyX+0oglxP1mvw082p8NLbOcirO+x++bNrWWJ1yEdvZvHsx1Iuya6sMUexODIZ61GvxLOQ
aeUW2wXrZb1v0EX3Lg6ayzrNwXGVZfaIi9Rzj9k4SIrcyNZXG9FePU+FiG8xexd3wIMkFVRF0t8N
UzJ9xFbz18aiOZpdpOC9Rn7NWgj4bHQfBVk6QXmT80Fjg70b1BB3u6COG32cPL+jyIz9N5vKlftG
PPYxi6Qqu4+dsq52JIK9g2lF4/3sA+7le9yJ1yJKzdkBlFbQ1jGtrGvZjlM8hhVBXlcctKwAbpcs
V6YiurOgLN9TiFIzRsZ1GnBWA6DezJ03UCJGwBYpIJ3DH16vi8e1zTDnsYwi2R/q2QW8XbHpwdQ+
11SRL8Nt0cN611GCCAgGEwQYjpBnhUr90FDj9U4TcSf+UlQQlztuXSSiFrZ3suG8pa+KdStqK1Ul
UDtrCmwNHi4ErzFDRtdr+g4jEeJmsCRO99jBH6NGuegpkrHWM/YpClm0nEjlUAhFwOznqiPVbvk1
LIDDrIaWJeuiOzVqbuHbZXx8KEJqF4eTCBpQKIIoFJuKfl6QfaP8WZpZsDttm/JHyvl0EYStyH+Q
jLt2z6X6SYYtrhUw3oaM3uI86Zj7ICv/MHhKIsFJHrdL9iMKG/tGQZ1Hj1aD7/8PKbXwU3EudZRM
zdcm16o6OteHiZrsuD4MPJ50TcaKlUxorhiMghXHQ0vO2tnjNFd32YgvgjfcBJ9gInBD1CZcG/+U
dKiep0FHV7YsqF8WPGYw+ruTw/WXoC8KG1dZIK6VfeuehskhDKXRz9GL+Hst13bY/SyCuHbxeh/C
YKjcTZHNeZ28Jgg8YCSvSOO+RzNHSjQoTrRq0FbHb61P66P1Hb1eoii0D2RlYkTdSjTtYZbh1Ucw
csbD7zSKPHfjAPNMlY8i7Crjs/JGqYEikOw91rM0XgVdPW4jp9DuASLldImHYYZx7AmZnbMR5+IG
g2ztfFtNRXyHZZcXNKVZKl0OvOPhLKAPwnMYssg+MDMtHH9FdbSr4aeVVTkzTwFXhzsoV+Aj3AOM
n9R+JEKjBhTuCUpqzmI2KfnZlLwIm22OT7N6S0CmzvtOOOOwNTYl51t4bXII+cjuhSXnO2zJLUr+
UE3db3uM8g0+6wKcAePjYI+8cu1ZdL6uyVQEwZ53Eh9TUmVZem2vx9gLcZK1RyfTxJzbcCXe1YVz
8KtxV0LypDj66111MdPzWNa2unOcpHwkV0DFnu818JHwRGpW++x/nzxFImAbjuSJt24TFB9seAzG
noA37VtaLs6rAzfEweIQJG9Ov/LtjaqqeVYUIv1EsRU/CtxX7V06TWH/oDiqthQJWCiRdQGGxaw0
J+89z5seO7uCU3BL60fsGMoo/ygzlX3XeRrIbQroGQWzTLPgltQXDVzxKjDmTH1Ph1LTOZQzYeXw
f/NfSq7Ah7x5xiDYzcc5yphKPNZIn1gnHWfalA6VKTuWnU3Flt9Z511s/OVsAMbT2DysV7ApWGK5
yROqumgvXQuSm7zlfrZjRMdLT/pFHKwj5vp58k2GyAjGwr6sXm9/rznV2IvbcEI202xYAbgASTYR
gAakGGSgp4lGGLI5ygWptBTwrPbwqBO+vrT7JIfUz2R1KCyCGh8xqQ0rSnnqeaieVvpvvsjjtSka
Cd7nbTmChWTPVXb8/sRYoqcRWwQvMgYIbaTYOcLzIJjYqSrur8y5RdReegk6BvtqnOib3ul8gf+b
9nNJUVhiU0xKrWeHHa4h+7pgkMKujKK2jeZK7IZhmHAHgmBg844oywhuTfwyeUa4lwaCab4rHafR
h6kp6GiCGen498uaMppUg+qgqKAb3+kqw5QDJSod7owb6K8RUxEzCH98RQDUy74pRczMY9golV5M
2DrHpTLpc8+3JzzqsI7ar4611prBfo2bPTWfTveM/27t8DLLlUOStmwBXhdEeCLRS/3wjRAnIBsv
7NXNQGg+3k6SxMnRT1CpEdJqHHYqiu132ojQvcykd5tt2zVUPY16St6MIjZ7mNzGuw0ZuaixYzWI
TLYKFHfXXnMEbH5kt7XGIoRJXkm0mmYh0tEyO5Ras7uYL5QfW5rhwxZ/cpTWeHk6fGHPZh7YlTRi
pTKpcR1sFAFGuqsLKncA43Li83FM4W0K7ijka8Gu8kCPcfuXBAZmSguc/FVf36hwKdrsnmCPn8Od
Xl3qtILGm1GvWuU9li2+6EMW205dosaLv2tTUUc1h1iyogqYGjkt0+J80YRvtoEo1E+/aSw4Yf7A
NNZnfTQ8xphe//RcEXEVYBa760Cl92dyYNF446wi+5p1q/BB9fKpxkCRHxodqIkFvM3vuHbSZMh/
3bBeHTwei0VzEThXa54Et56NG5f0Y40baRy0+M1iffQv8Zg55XdAVfH024H4S9Nhi+55LZi2TJxW
1t9LYZejwhN3M/V+fiGqrRjUsuw7KsMOFPoAW8gHckCozRHqXUSrJPDe6vpJTnn0zp/Zoe655TzY
gIOmDrith4l2yhpGM8xobd4mx3iYNEKTRHtOpRwoE6l8/85NBE0e+Kqr7t3i24I7PPokuiUMyPL5
2qHTX2pH5rS56Yw737ZZ47KCrGcd587igh33LXYZiuVSeseh0/nq04dLmB3BUyyvQbM6zr51hcWC
CL9uuvfQUH+OcPoYcycFBwkA37pkkKO9cN4JHRXzH+uYNnybZUlMol5nd1eYcDrm7ISfxzVy3gkh
em/1JMdz7ZA8eA/QqnfUYJkfwGJE/ARFex03UxxavtOwOXdjUa4M1G7cASoyOsd3YCmjPWcRyH0c
kZh8KXeoH2aZlaeob+JjTvUG0HcVHangSu/cGTnTSUv3XTh1zbcSNZPcWtMNHDojLM9iYoTb4QZM
xo3k+vYoV+lSOZuvvgHJGfgr1asgzPcl/oNqQ8jLyfZggxIwf/H4gzEUJ/QoK31y4MPfGsMUtGlg
hZLOCUcvOjA9k43q4l5G25TMaIcu2/JENwkO5w/A1nVz18LCWLdAL1jdJ/XKcBHLsHit03pY2ADB
aDWjlXggg6A4Apqfz7WIS1IYHpdjAhcvMPPhFRazJIKWJ/KBZsTuLnBNwwViZpkj6sXxNzJy6vQr
ZrvMsr3JhgctrbtVY5w3l1AH8z3b5nn8obHWXsIi7i5etUTqJo6H6WashvX3ynIq2hvM5PdVFkzH
mSB8sQVnDuaacEMR70gars+NR5Edrso8WbYymc1LORctgGsIQhCjmlUTj1Jq+L3CiH4DdD3Jy0Bp
a7BtsUfgzs6j5E0SWnm5VgWy0+H2slnXAB9Wiv8qO45Bs3yFYnFfhA3c93yh7ybrV7HuobeZo449
UnKzVZbRtvMYyrxivaeKlk90jc2C8b8cUqZLSfUmfnOm4F5aovzdXExH0SiLWcaNj8kE8nIX5YYF
aLMM8RkokL9PVrSD29EbQ+IkVLRi1ydMR+XpTGwoL/qJnYibV1unHQbiqioV5Sd7cz44J27JsxC3
iL0nt2OKfeRSHad/mqnIPjMbcuec+ZZeEhnoZ2pWRsuVvIMawBxomgcN6ZrKh7lKvD1kE+eywnDq
j8wC7S8W3UH0acQkJRWEsQxuRVa116uqd1dya52feaOFPzu/cM7UJ/v5JmB1/dkkOl4uvdsj9edh
8gRkpm+2I8yQl5j4vtyXC+aaU8ZeK9qCvxpvQvJh/LCtlsE5jRr9uVJ4RMVDn6eP2UpgYJNXAzee
K5+PCZk3/mlNpvhtTni49oMNluqmVJGZznQRimhXeGL6CufQv/MlbixXd/59kNvp1xoEbXXUaEp0
gibZMcqn7CNrU4eFu2chtPluNtNO7oYn6uyx3xFRCF9qiw0wj1gMbojBtANgAB0drpwl96hltm44
WKndzMk3wP0Kg7l/ctocCzLbK5Hj2Wn45rhG2NByt1OWd3Mnw/GsqFh/UCNqwihLX73kboIjga+Y
zybUAH+Z8tjbhEUYRRe3WeIX32H24Wkpjl6Ylecgi1LA7HH86Ph0GO5mPdYS1zBAOhO6ySUJC1Yr
VAHqw7zo8g3jfH3ChdOqzZpx6T2MlvUh7+Wo+1mnVFW9GxlZ76YdkIE5LEDYbzJMS+eRo4osQnWV
I0hNJDG/VJ9gc2OMeIEhR2ADo68GMzhW6xNcs+KnYL/D7wi54a5PKy7/SQBb8CAMKb+NI8V0EnQV
8+OysfjBSEXXMvJ987vlZUawYmyBino9t3Uh+osC/If1ZUGFZHJIdApmGBYkaUXl3qkinUIMwaTP
Kqy0VdO/RQbmzkO5Uhj+V2s7P8a8lRbMvwtqmGyQ52ztN/drKtT0gXsfrkWrbIAtwRHdHnpXTjxl
BdXY71XPGXUfFb6pdiQfqrvWhHXz5qs8YJHtAzdiX9a0kGMjbAgY93Ih0Xw92f9pm9r5yaoiVoe2
d+r5oILBvdrGytJLntaBFlpyKkkQPWpsaWZXL6k5ZCWX3E2wqvB9ySUGOM8N6dkKrwYEmYuGFNwy
NLeybq8RXyBAWx+V8neBylLuQNBO9mDHFUM8BpXkliG/PUEwapZDjkr9wKO8vNVpap9NmqEE9NRz
BNzJsenl5E0q0ms6OC5NrAKkuBIfSiqmbF/ARfucI1neEiS6noJygHLsLnxB9jZRZXxisztmxGD8
YsY8yaO2w6NQfWLzolt2ErF5xClt3lSFx3ibrOTizzFOZ2Jv8NFeawUZakN9+pTs+tW9MmD6Wk63
uWKT2E6O87MayjzYmwYr+2kZlsm+LW48/pzaGLakpt68Vj423YBYFpOFv1yEM4foSZ0d39RiODNH
p3OWvd/FMbveoGzIVA3JcuQ4bfRTWoqESvuF1M4TxCXkN5ElHN4QSeKvAgM4rswMCjenQNViwgcZ
Ayek+bl2TXYrZL3sCiXGfWKuPbOSyC1dPdISyHKW8JSDYMxIdUncnn1Lum7sau+AmKaOVdGJY+wb
cduMZj5NzRieZe+GD5NOnJ9g/aZb/lztg/I9CCaK1G5BVUgEVscV41EuIvzTQOLBPj+Z5TQusj0S
Icv+4NcJ3spubcAsznqms/nq2SjqqnnK8H+fUmNgW6VJP1zcwb9aKTxhNZ4PFsugyTBTMb7nCAp+
5ZmBQg0V//LBun+DhcIKjjx77sD7URux5MXBLxeKkLtgpV8msfRjHFyikj89xHgeI3wWT30aqvyC
pKmDS+6TbdhgqYvmfdLgbtvV8ENOJp7cbpcQjHMohk5W/2BgHlbHKpg0mF5DSdCuIqPEy1/rhdne
DRS2ycWXHw1r7mA7B6tF+sNadTsWfhf9QWik/DQldY9pn3zKBC5xRHruOc3wbtjkaGdmXl/M7X0G
ODLYIMdm9tAt0qAnCB/zBnf1jlWLICchR5k9TcV4dR7KZrLYSFuJbSYzHnJ77FWPehnHz5SMy2ve
KZlzbCkWEZhGYrkL3cUbHwNFujueGPrm7doGNepapfL8cXJt9BQq3hf3QVtTodgPi3L+cu6ln2s4
Sn2RURHfTUXnPaKw8xH4tTj1oJm7nQcRDrJYGniXMG+L9kekqvhrDKPqLq10tA9LwARJ25YDZvKY
CXUVU3yCBWWp1mLwrA+TvcqWzgDV4cRBI26XcqAHBUABHoTBqPJBrjHOvFktzUV0cR1sctnGXz6P
t7uvQgyLrKYczMdtWh7CANWfRRNGn3YQAQVJtMCwwDWdnDdlSZMcX65AQ+MkT0K2mX98fjFRVh5r
Lw4vS1cNX+u68PAGJXm/zJMiJnQu/FMIPXTaxVLkN9WckrdlhzH8pKdkp2ndneBoHWgo6t1dSbXj
GdjCtR/d9suhjX3xZ/QX5BQItKhaeY8owzV7xLeOx1Jj9A+Wb3wP8W3ugN5hZGrnB3eqgl+ZN+rT
2gmcyj0ReBvAYzqkk0hvQ0+QbolY3qjjUHSEfVZ8qMU+bEcaaaulLZ5Xi89jP+Fk9A5d7yATrNVc
YAZ0qree8pWr5RxUZ2Gc50yH+qPKVhKhxZS0H7kho4zWK+py78x1+DTEAtgmIqXztw/kcod07uuL
P3nM3RKA6cxpWAX6hHOFbAUXnbUltYLy9oQ0Ql6CHq3sMWoVPbzVkgzzjRompc7MMuYBSLEXvzae
73ePodvCjc34v0g9xXFyRO7w4+OSQ6J9Njq0NyYIiTcBk42yYwzTFxc67cObeQxh/vSsXUauVX2a
HQ1Q2oxDOGXdJcuQWoZpjGGFkgKO9iTfMOYWqze1O+0KH59m5RYuSJHQjJRo8fq76XOnXuk4Twao
fAiZhhGTfExAzjhofqVrDHCEqiSrz0Eb+bhbHRHrXdTwReTIK9VHEnQDCxgxjS9+C4Rs01QCUIFp
uXXlgSDGxMskIFpbFi+qVBZsCugIZt4inmBs9dOeO6GZFMSKzll3ca1DNGmQeSH+6LEicLmb5VIk
m1Ak9orEq1B3t1J19mh5+l9WJ3bMRvHrT5tlavp+GxmR8U0uve/Ez+ll7lUXffLvjs+KzN35ahc8
slsav1bPeMRuh+UVkzBrKrzKHuY2PzPEEFp/BZAxzXNzKQjzVe+VTay4jaNGdU9hkLH19HL4ySzq
pH4VZSufZK+n5lIWVK7RpT1Et8vUYWRlhoTEgndXRKc29QaBT6+dUkLcbTT+SIfU0z+DbFhrqibx
T3MQYSzaBW5eNFgg27KCW2tjGrbohMt565fG/u6bpJ22azoG8d7iC5NbzEcU23UEQsV2SZP0FzoV
chkDi/1qjU+mUvPjpAsvsnfgUYy6Xwj0bOEnKFQpksG84f2hcUlTLGH1g/Yp+eWZhcsZGIbypMn7
ftN7Z+JNUIztQChIl5SLQ1CesjP3cP8yFt6Yb0PpseRoPFqz55KWrko2MyC8ZQwHbtOTfmDf4Ljw
eVFFXnnRRD0qj4zA4JorsWRG1RjfcB6k68WZdH0Ml2mW95lpE9aUhRcSnfRX0053npfL5OyiMA6H
uByu2jq6x1teenxL12wa/wITWb0L9nGtLnyowQ3LBnfadHUvxt1QmjWAaBDW7ussJz1frO6661t5
0T9SNvPopP8Q3K+/U+JUElvzYQaihh1L17jiEnf5bGscfDe00A/qUnFaTOe5y617xkiqzrITi2Rb
h04BZNGW34jrkMmS1pt3iW69AP+3Lu/WkBgIl6PW7kpgP9dPgbt8j2h7I6oEf6wkXw2Djac6jsLp
BHQzIAfkzOcrxJvU/8wVIW27aHgly7DE+xFQELgH4ZKIdqWYt+E8UXBYuc4NG9n2YyGOyNM7T0uC
0bbs3DsSLe5zSZHEtNNcH5iDlyWUsOrmAct4gCUTlmf1ZjCNOsR/dAp4jO0QUIgyzD5nXXY3jOIs
zuagL5aKcVdWb168rF/OSA4UmnEavfPeg1FCfSfS6e2MY3t1Tww3jsVKH6BFf2ZVrfJDTT5UPqzc
rrjZR4NeDoXux/yFm2rkYYdm9DulGZoOSeYE2ujPYVj9ENsg1Jv8NhtnODXMEUUi90OquMXd1iOw
v2If9O0khsPq0myWHAuIEOmPKCLosSOpMJjgm1ZR4W8YWNBgAJPE0xPRlqRdd9kIL/4M5BqnN2ql
oes46N1g4PTPgnC8AbxpYg3n3A285qx4Mu1nGeaZ96j1FOWftIItFSYAss14OHgyZEMdIXDze8/j
Zr0bZDeZI7FZHMo1Nj3nSAKfyrSGPQ0Q9GFMNN7InFsUABTPgfAhRiJBx5ay0IQ1LsL0wQbXjKQu
5n546VjAlOx3S3ZA5LzKLKVOrhzQ7C9ataKctzoMA7PsptbqDK8peUOhdkDqVdIdE0RpdQ3xuvYU
LjRyDvcNDlL9DTkqZcpf5lXvc0YEw1AcwYtnWFuC0N5WKdMCCyaWZVwR0LC7x3oO1fw4lRQXdduu
q9JspygVxm06B05AAR9cZhBFlMAhs50Ed1dN/MKpxhLAfeUyJM+I8+42rhdDzBrJet6OwVTmN2BL
OvXAyWGYp1ntsg4EDX3FWlBPoW245cc4hJtMuJ2mc5AauwH0UwPXmfgGjGzgQHlupuiPDqI+enPj
3M9uuch29d42EjxzWdA0tM2RsNebDuA1r0cnjV3D84e+/K5FUdOjCBShgQOZc7g1IdaRM2Zjt7xH
SAOxnZje2jMFdSY9UliQJH96TDs1PaUjl2l9ShIJCiVYwiUBuDOHVzuQzhTX+j3LKxtdJF0bIckv
6GpsrnIvSxgk1HzNFs1LVRT+CSa3Gmg7TIx3FaQ9bqIb/CP5775gN3Yd1uGTQnWE3+WFZDUdFdrn
oWwzd31JnN4Pj1hp2MUzKZnAOSrUGJ9pHItJv8kS+vwaYsa4XbY6AsWwNXFgxptZdJTmqRT7VnRm
e2H0KUqyeSFQph2f/EF1LWjusxI5SptqiY8O0JI+PXI2WAJmvcNDBFOzYx1clYuwf1jBVH128OMR
PDZ/vhCa2oqX5MnafHb+FlD10bZ5KtrvLhMsVv6GeUc/IFFFEsEgbWS7JrQeerkuCAa1TsabyAl5
g4otrbS9IAhGd8outn5THiv8Jf1BqMWBlVMgBbOUQ9fbtNlSjfc+aCiWs16v5ssUL1LcExgAcD+v
bpk8Jn7S8BpVbSnCdktXbqFfOoqBkr8C4OcCCqB19G2V10yoIdWOMxvjXHlfhawdll0SNcu9oalI
eKxSwz76O9QRQFHOQRruPMTlAZjT6nkELKu5HO8mHTSvDt2pyRZEQFJ9F7Nj9GExCy5OEnuUiKMl
gZ8qM1f/J0fnsSS3jgXRL2IESIJuW76qq6u91K0NQ68l0YIGAO3Xz6nZTMQ8pzZFAvdm5snzOuNE
eB98q1K7r3InKIEw9I53GHuEgv0QqUIcHZJqyR5v2JB9tjWXoLPMndn5ddcIQmriWN988XrsAPZP
NCj8oPpv0TfTw4gAQgLaZNzGFI2tDwlljDi/vcZrQWYUvOs4LeDVjvdhIvaof8iKrgVjFOfrIaE4
V+5qXS8OR+Waz7/j0GTel2UZGlxZRHF53iSCI+CtluE9kMPw4MxH1yXlGmANB8ZQ88aKEJJRBZME
FRUcB0307MRERzw6VKqGZ9uI2DaHaHWzmmQQ197kwi6nteeV+/H62Unm2kvvpIMj7rWkfbLrxqWb
z/h0vP5xhKQT/+N/FwYteiRae4sjVCh1ZjXCcEaCpJz2CojsPeBHbrs8TyUVDYeCXVh6wJxY1a8C
Nt5WDQ1TAu9EJyQdwTk8MlX49YTpvUn50dwa5KvkZ9i0/ZJsh3BczAXCNgRhg3UhPXq0ZzrPc8j/
OUVC+DBRSmKbxN7hdsXcsZIcB8Gz7Tkwt6vUmb6DfT2dnsMpa9WhptJYvXVN1/ivvD8wVRzR2Vf1
WlYqr3fLWFhe56ZWarlmTjwK7t4glcEuwpobfsjaOu3fUeUi+xt2/VC98kZuUaI6adKd5l3jkW2w
vTywqKwstElyD6c1Y8P0O9IpV5VD5bGbeuJDPvUfKyik+gAxUOr5FVKqldfanazdc8VEP1vClVLg
TehGi/oEBICKurT0ZK+XdeiK4ECsuXL/yWjuiFQLG78EKAEhBR/yKcpGj2iMVwZ8kU/lAsyXVrTZ
paT3TDp2mAlPWKGbPevAfvw9dq7FYsYdZgD3PQ5uR5QyWJa8fGANko89Dq4wSJ6WNeb3REAh5vn9
ruJiHUdyhe1cf9Ohy1DIGqpobXiPjOjWv7pxFczcXthabYu+HzRFwKIE5zhElBqAZiNfX3lu5Tp7
8NLSvsq8XjvvON3l+Tevaskg5gMnKV6cua7pJm0S3ZRf4Qh9rNvHlFho2D1ePq7zoRLoPPOWH2/v
P2aBO8gbU5S6M7VzjBvPwMj4dXcV1q3qhP0EwJbiDM8+U4+OMqqrrVoyJP3RhFxWxzGK54ORA39o
gqHupYQCFRKl9AQaS4izbu579UEl++ISejb+n3zK9ddYGPlC73JIO0Lu2OvQd6HcBTK8JxW1KJOb
4+c+hl1F38+AK8Ku6piCfVr3OlY+o7ZiA2j3odCihTBRjflr6vnaPZC7q9RfO7L2e8LL5U1fHkzt
hPOnzyTNHyZizqPOLw3VEcvkwId2BUdYMNIKuVzdWcvbrNrioNOeUH1pHUydBEOdrXCpXt0YeKFs
hl2pnxuTJqc07tHQte1zwu6rvs34wsBBuqTuWB+2OztV+N/rclpfZZnJp9wgWyHF9OWXrsrwWIx+
eAn8sJDsM7V/dgPH+QpDyb+e3lMm4ZpmP7ohiXZFmIvfXDcJEFaB+0DKFKjQ2AXLduYkOgwtol/Y
BPKiRVDvHMrB0XVM4T83oxqf8txxvE1Nv3kCfxF+jc/l4ZbNmpYJf/UfkyUTCMfsoM/0Nqo3Mc/e
NqSs+tW7cwXGNQHOxKrW6xm6Fwx+vCF+gIAa9lG5Dp8RNuJtW9B0G6ku24G5gs2TTubiJG5gsbPp
7o2hqWF5Rjk3omzSpFfl9k4CH4EsMgvH+rMsG2RlgFb/KIANlyekHQjfq64lrJo0/2PMVNttwGf8
/rbMve9arpoIb+xmRwD6Vh/45zF3ZnnEUxEUt3jwy1+KeNCwcbUJPjDM4suQS8jtYBz8sw6beAut
M716oc+K0ckwpnhTofgNa8p0eb92mC3bAQtNauEnDdj3AJqVag/CziP4c/fmslantxryAjR4Prw3
sFQznLUqjZ7hqSCjtdWk34UN8O3yBeePfjVPoBYAyW4yXavHqmIvc3Zxk2xjP6Vpqauitdt4reNN
21jrFdj0stxCO+KUgI975xHmFP1YrDgcKh4fjX72ySWCSsToE4PMnsicVwv4odL7P7rOsE9EFWbV
Xdbo8ltKNQsm9Rk7fECwFt8tS5OjDnP5xSqrOvimnI9+vMYHVDKWhXQ+syeYyuI848l4oiG5uSxJ
zm29HEPgO3RorvbqrTymDHfqrXYQ7dkYxLDAoz6oHyxcrYelb4gc5YyM2wlxl0VlrvB4hdVAZnet
EGdzvc4YCUCar4fUY29EgsQze5TCoLmxkfQfJk+iUlTkzHaO18XOjmG+3uEm9M+FX5nTKCh3QLnw
0nPKu+cMZKc70cxiz3nPVrJu1PBQ8Bc/Mc82b8XAcBqv0t+Nlq0wM0OcnwrlT0/9VBXXNM6TR6Ck
E7Yv2olu7kiG9SDCMHrNVYKlzA8ceWrH1rmk0Sxpjcn7itdLGHXyvHgARQ4+BoePNnXqd1HZ9sNr
FgC4s/b2taFwvnKXNTtxa0XVSMc8yK92iH+ABOSSucJZzqy7XjtWJ9dhKiGNwL5wyXPlHZUT7fwZ
U3fm7bWq/H2jwpjMJgGH+CQtQTAQRzSsEh/gKQQ3q550bTEUxRwyueTjvlGzm181dpbiQA2XAawY
D8NF4njZcvEj6x/r2d4qFL3PxsfMP8NFJRqWNweCkiAm1sSD7AcD5IvPc/VQpCaDecFtY6+dpHrs
6jRyAFOV4c1yOOHtROfklECTOlE/yeMWNjZ9ZxW9XiFqoWULCdIP7MC+xUxKl1HLdjDzcBPnaT0+
J1287urSD7aGNe0h8MvoJrmiXpN6tTsJEKzcFuAs7bOZbK+JEPTlG8nQ6ZmWAqaQNKAg2uWd8xcU
1tKBt2a2gswT/eb+lUCG8xqxg3HhvDYEO04x/GNyyZAqyu3az8XPknP2q6jB73DekBDnA4zalkTJ
xFBdh3OxGyc7IuWHwXen0/Qt7/Sd7srFhU2L6RPv5KN6gCPoDM1wrEJks4vQtp4ZnCbmgUB9GLzC
D37nJ+9D7NngbNhlHYdondqnFZsLGKBEzh8ZqcpbRswFgaJLXlx2SGcx6wm+Qkcems197B6WVMhj
xr75LwbMIHieZ2Pf2EAa4J0FLd67gbvrxDOasb5cFxq7d6mpx52GI/I3oJHunIeBc+H8L/W7LpWf
7MZC9O0ZyEXONSCCURnhw/Q2bT27jBFFnvOnjsG95EL04a32JDDR1nPNfyOs8Y+7IyImGLPm5zYl
O11kVaOOok/y5Ui1nFg/le2ikp3kzL9P/Yep/R37Mzn8ARjkIatRtYTIP4IqScXskQwpI1Gc7YJX
ek/ItDYTekcruQzmCXjNJ5uWdHaFOBGrl1SgPdwnfDcNYX5R4253qcgSH0TpOMFSKiKYyJt0GSYu
Rw5+FYO5G5iSkB2Jt41ai2zwtiC8YE1uvNmyM/MXUNIxXxxWBHRCEDz8zLufGMkVt5Vq6IcHbmBJ
uumG0H8O5nRoX5yklpBQo1jHZ5L1uWSA5F144RSct3Mw4ACh3iITEMLjhNuTM0GLwwHDZtvJAl3/
yB03zTHWYZ8/WF46KynxgYR4xPyHFzFJzJcsIgbFuPWpSiiLzv4ZGQq3NbQue+Hd5fwWXDXAEAUD
373TcvkxGD95uHpeIpuqHytQJUAWIigAMspP6QzJkGV/8ZKpe2BkLYWVX53t+/5nnBc4GlYQ4LTD
a8djOerECLKcU1yBI5a0xcOAP5MkeSnvzsPZS/v+gVSzoV8NwDypfW9N+n8K2KGDdYCfP3dVAufe
KbGmj36xq50OLDMwvZLbT3KOkq6ufpilxnCbTKi0O5s1kN7x+PbfZGo6y2m9hO5rp1kSXhFfhoYt
w2wid6fmNmrPi80JNe3FAOO53gb0yQVntpD6naEUwE4CW+PiJmGV400XrnnOZ+LL7qZLpxZLVc/5
/8OWKvJ3HW0o63fgataV8PX4hcCYShY2aJkEfqW9IjlxB3E6blBQDtadmKj1Be1DowrlPhH7yIZ8
RUrejeq82Z/SJ9RR5xBYXX1rH/pLY4RQv7N1ZGZdC3YomxzikyZHBZliBBi7gC+CfFU1FBrnbtEe
hkFU89Vh+ZqiX1R1sSdsZqbvJAjowknLVD10syyjlxT7zV8MyFN5Dq3qqWCqOaDv8TjCF22WfSsj
Dd8cOJ1bM4vwJIOw/Fs6ZrogroXhySZiueL+/StMFPOiKqPCb77WWZOhY/0VgJ4J8akSDZdrxNcM
cqDjxQf2WdywWLX5NucHmH331OmYIyWU0Et3U4kyi4twUSACljwN6fFoAwf/OSNdIk6DZJTdhmQb
xEEp2qqwwXjjzBxMhAprVhUndfHcTOjNR5WsVn06tltQ4XqdgHoZ56hYfhVCUMVXcW2HZas8cEd4
n3o+d1Fr/65RQo7Vg/4+k/qbMOSwOwflGeSLw+vHH9jFQJcxTHtUAXx3ws1n2BGcxGwXMhs4H2Q9
Ek9xmZnG5E+H+AhXoLonqfVU4GFZsIBB3KNGEYzwmFUlK8vVmvYoJFuYPdFgQC4ODXIJOjTO+/lU
aJUkdruYoIHcbVnmXaYZT2a6m0JPmUvgqHsXnClFG8FM89dKquCtzpZhWR7CyNFsUbh2Dau3A9Y+
4q5nq9nMt9yQ1mq3CISyv5N8rJQEeNiDE4UPXNzAbDoFzVbFuvwMjenMm08zXbkPg9jlY8ztJSzA
VDqjrs9VZeX3yk+q5o8ScEf3QR87+qvR2A4ApCLRayz/PqYmHcULxqUcGKA+mAko8z4HrjPxSNCX
2Ty5rZz4YweQ4e6jHbrZeYHTVobyg2VVGe5FrPOEPgmW60xIEoxis1kCWki3cU6g7JrhUrbpriZB
qv7ZKnc9anJydEyQNxh+xUjNoY+f/aWvVeZfGHzdAB4Bi50Xz3T4UVvPF9PDXPDjeYPx7c57EJNU
C6ZpJc9BhQVqI9r7fqqfYIRA+ccqTgoPVMlSd+0ZIEr0wDuJbtARbeqCTx8XYZeN3xWq4q7Ci+Tv
ANsYMk1TeaEaaxIHDQD54PeRe22xtY+/QWPzDtobvwTOE+TD5CaHWUrDIUoqDZ7dEi75dO66PHC2
Hl8fKKDSCf+sZUschwqJ8lfkWHscJ/rEjgD+ooBVEYsMPqQL2nqt8/CeVHVoDsyWGMByOQ0HCjz0
zLaHX8A+kIN91DWxR14KbfOCBTa9eF3Qvi1YY1OmST3fQrKjn9YgDexar5WbcchI8iLUdtOT72hc
sosOXexPOGCHM36LlVJzn1AJXlxgLuPAMcmKmA3BuBlV0pbHXmjNX6pWe9Z1Xj5VCRWnvp294pnt
ftg+yDYd+eSLqXgJgiSHgB6J5dHr8aQwRCOb+kiiEITNasRTMyCk3qVPHOsVU/Br544xYdda+9sV
Tx5Yu/pe1k2evRJnP2+9eK8IxvSHJkSf30Zp3u26yCt++m5Jg2oyxHCB8wolrcZs7tyAOZljPeBi
2wOch+KUzDjgscAk9bag/XeGX2Oy7tBINx9gF0umOKJuZsWuUCFFESSa+Xa5uyVfc+5071FOXeh2
IJ3De7AHEXVWfjC6Rw6T6ffSkjUgg4NLp4P0/uEli2i3wjrgrzCcKP0w4uAiCLom1MSNxbjr6lme
Wfb6+YFeTBB7To7cViKD/winQsSEi4flbx6Q2H3oo2R8VfkUmHME0vjdncKIJYszlMcADGB7oNw8
ag8qsvJkitIDhkeBsHwybFKem6qAYiunPrj1kdWXsiYpCFZD7KzS85k6weQ8WROeA/jH31ESAZYz
OetxKavumemYX9cWZL/S+5Bkx3c0ZOVJkcY88ahQXuzmExcww9LtQt/e3J9dYiEENSu9Jo+dxiR4
6un4yg/CX7i/KSCh8ki/OxAndBCEdYjAwRGInAY2yz2VQ3Ps/9psZrRlhoeeQU/hunP7onso2cvz
NHfW+UpyZJs3Sn/luEtHw8JDEmkjv5EjG3NOewwNjT12Niqm3TSCRJ7hbnJrGisgL16AhYBtQTKc
28ENAPRyHXjTSclWx+/hyfBcwrtRneq5uXsieWonk3K9Jmi5AUQbvixuSYxvnpcGEmcmFkiCzvCc
Ago9rJWjLsuY6v0kR3xHg11eFOHHraMzXIbNqO1tqStyLTx2PRNnHU07dyxp+ui5eKAXRwAEA089
9Xzmtj4Lzl3siaK66NpLYYCbzMHn7+DdDFma5wjG1v8YeDEZNqkRxdSxg72pKEZaUeY+G9gA+zWu
IhY9rThDKC6dXej0CbaCIaU+Fvnr4mDN4e49EAA+4IbB4LxGJY9vUbUtdX+gMUisUxy4yYVFT/aG
MFhOBQZx8tbTEHPL8GSyc1EQTlZM7qHyK/ZklE44fwiK58ekDvNfgcaTSy+F8M8gjzDENCZqow2k
Nuwvvp/+kuSKfshKDc5W45q6kDBrD3kw9Hshm6T8ssL13wIvKFYcAqgUP3rHnc+ml65/aFCLmAwL
D4wSnw6wAEGR13+cYQif+3R16pMiAkyFge9gBqb19lv15AYloccXyu2rncLNDJvMzPgaOkdRa41C
e+4Rc5/LatHP1vp1+lqgij51A/oLdgb4epROK4dFfuPnG280WbBvGP8gBLnYZ41oGQAnmkC+w6lZ
0t9N06ZX1ASesqbxI58hJAsJY7PiOtkS15raWGynT4NqbUnoHSuEQ5s0bUfDUr7nvWjK00BB8N5F
E+LyM3g7xOSZdRnm6FJE6ZsMXAZgSzQLI5iai3+TNpCQnZxdP/jFjJcq4RVnFw+EDPPeX8TBwzfw
tqQL5loWauKojY4zXputYsghaPEdOytxMDHG297tzZMo3YKyzZbXxrYvnYYtCFeORxLGnYZxs6S3
mbvLj6kHjLIJbZDzA0oni12aDZfXcN/Q9l6NHlbjK0NvHj9G1mZn1Wr/Gnt6Li8JWQpwYS3a/SYc
O9JJQiqv/4lMQjPeXaXT59nXc3MgOKSw8SKvUueEbRWzAokA8Zjy+ehPOA+G3/gI6gcTLcE9DzIO
ZLuTINp51AqOh7AvIvYEpbzh9QDSmsuebVo2t+Y02bL53fqK8gzW5suZv+3f/LbBM8tv0fEudzKh
+9gRV7tNiZtfHN+ok0NZyCeza2OvS5/My3nqxoANd8cpSpokkhNpraiH7hfCd7jQTlNcVduT9WoN
DU5nM0+WzbOo/hWmYbro5kD/A+2Syg1OmZ7QK0VmnE9OPXqXlCaC9n2KrOCiIJMMwrrq0oJcQIWy
pcYeLwTWyfIE4bJ6dmQrs6NS97Tl5E7EqICydT3NsMtaiM1iVYi7jPrKoPtDaKp/gPBhli0xTCyT
BogeLAQsq/UeDze3EeFRw3UkwUZLCciBisugGgwo/yEhUwMsZMepPT1xedX6k8wIyXMMan57hjKe
xqdVjtllXZz5V2hYFy+dULiEkvSzXkj8vNyXyNMnbZcLaTRU3ha0u1d9lQv7iw3j6/rh4qjhE43G
i3sxZR67eblyxa4izoBJLvSLk4YVHR9ka8cHvkXoC0wI+l8cA6L0Vhfgq9Pj+CvrwgONXrswCTBh
VnBDK89Gd8w1PnzQAl1GTgPrTEYMEX/ReC+YZl+6fvFyLNBwmMr9DGmC9CyCO4rnKZtJTMOMTad8
51Oc9TjFKxXiB1NLH9hjPxCEOK5eof/zwqF7sXgSVipoJEtHPgoo/zUm05cqdsPXpr5Xa2PD3dlm
cfdON3Z73i/lbvFivLoWJ9n8HozYMYK1tEe8dEn/Gjciyx/yKM+7o88BULJ1rZb1TJHtSsxyIfO7
Q17yrkahUjlkY86tnwsCbxF4SjpAUG8S1r++4RuDLjE8pVjtLjTj1t8OCJlPnQMi4NAaU4LKMS4b
RdboIEZxf23msBwYOGSL4lM4h9AEJjyBxgZmS/LCbCcH0ttuWVbiJCBgyMcYUQz4fgd+di1xCXid
iIFjwDfdIi/shmyIacYCHB3RLcpBEztk57kxHfFrQC9PzXTS/QhUgOssfBt5z0FRhDD95UFsctL7
mb0xVnrwFmNZvyb4Iv9M7hzweWLRutE0Oh1XmPSPOFoQd82UrnsSAd3Tyg7mHCzeeOxnGl64GEOa
Y7RFvNzzc3HerA3ITOcrbtUyRvFntWPb/WhDfq41k8BekE74FBnP5r9FdEb8chYsk55dMXq7S8Gt
nFyy2o3R2D8ROorPxhUskarRJkxRmQgQurLE4I5dZ3Y2zbS1eLnfNDPNyfT5yDSTN+WxYCOMmT9Y
MIV2WjvOqY5c7hV9QF7/4BCDs7u1ZydOvDrkNxuYOOD6VK18yvjLpFsMnOGuTtRNU4H7mPILv+Ib
ImBWp27A504TKKZfg3BanxE1iWKrLoybck8kJP5jBhraem2kv8WFo9P9ZAQqKcCNhBSgAcUZkDR4
D1Tgdz/KLpdISnE0bSo2K/UpiDqCuFVuat4LMUF5xOImhAMc+UV26FwJQICxht6KCAGgfne1DWIE
VX57SPGoDKfRj0y8d6PGrbeD9fPkpFglt/saPAvWlwhVnSzsGCa9i517yskHeZBUEJuDOjt2Ti/c
Z3Kmw/hIqXb8pHLqxTbxxJL/WUQGBz8mSYmrAV3t6DoZGEV2CrjdY+KrPfwPO4N+K9enbJ4M/4mQ
IA+B6p8zYtk790zMjFLmoXrA1lxMVzEsFQa9afDKo+psHB/aOHDMtXC7xL3qVYQStdLDdJ/atj8F
LG9+YlYtf81JNXZ4C2PMsZxF3Yd2mKMEZ3eBjw9fnqHNy8khH7jBkYwsy8cAhZTsazdjTPTKh4qK
jK9iqqM/fizDl5qSVe9xddVUPDAPYGTkdJ/VLmeXwOKV3fOtgTXzHft18WT4db5gYbeEvKO6pKgD
6+MybsNB0i4G+sXzXyK8yP7e96yGz8BO3EKZIcSwDSc8L4gXNbKQYCLrabQaXI8eBZuOOAwzrqaz
Tum0G5P5kPIf/Fsr+DWo5k6S7aOsoOA80S5RxjK3SXxY6ATxSb1gMfkRzdjVj3GK4WUfiSQ5LwNs
QurmuieQjzT5rCVwkR1fjSVShDnvbJpp0dtpWYefU7V2/8K4p8K7XkKizE3IDW0TVcPylLWYCraz
WMEltDigrlHI2uk2Zyv9Panf4jiNWo2iHOcRi+w0xcL+uMZZ/eJEXR09OquPkyXgQxsdKdoyF291
oA0ubkhtRpx+ixmzA29hwN0PQYtl7RHmlVp3C93Y0Q77bt1Sh2PFE/VkgP2rKX1p6Vt4r7AUmw3t
xEI/tNwvYohJq0Siq7D6hRQVQgROlDM0UOAUe7OMnfb0i86UFvIyQc4Ui3vQCyDOXjI9ZWWaDiSB
VLtfsqo7BUNTPrbU0pygLi3eJ2J9jK+64uaQl/iSudTZ3r46TPSSlqc0js9LGawnVK2FFFw/yrdF
DmlCnwBzBXlvYr6PCfmLlVW/4+9gNhcPZk7Qwj2akv3L5Ah5KB0PU9WWalMv/Krd2S/fdWOaGV20
AUBEHCvxuB+3fL+o5a6kKM7vc/edNA8vBiwOnvfgDkl8q1IaJAxFv5SysFvhy5Vt+IbFPxlecOdH
DOluzmsgZouHUgH/rH9JZLD2D+RFq1Ey4xAO4Leiq3+Cq5388FXnJPjxwmBKNnYU8cM0ZfB92rzF
UUEk3xretBSb7PG2TM0fV47mQC2NCB7pM8alQhbKBGQEBrUiY23YEVFXsoEk5WG3SnxRbPpoWB55
UHrqPg2MonpOdrWXYH8vxDAcV4eN4kb1EopQ4ydVesCtEVzKhfu4B0n9qgh2EKpYINeS2+3wF1CZ
uguZOx/r1At/T3HZN5L7AjmVZ88hVHICGEViAPQBQWCqJ7D13/HOqq3HxypKGhrByEHp3cieHeSD
u0zFdWCCyI/Kt6y8y5H1F90jfjEe/dYhD1zaPqLovhXTL2Iygf/Rk7/63Qd8oblWTXnoBl6ChKDp
hKZZx70fOFG4x+0+RAf2uGI9S/ZFm8W1NNa6oSDtOMGkuw4+qGNoKi7Vn2szL8GvYZ5C95TZiIEb
rxMKB7hyzg1BpdvyZwEa/KYRuBbwUZPBTLht6orF/dJUVfSvtk1b/kSAENkJZ0NJnyi6IV6RPpxB
cbtBqQ9x5zPtVkFHLZ2BrB4jr0f9WXKjQJH2OqPWg8bQxaMvSbbEYlLJA0MwtQS5jtffIaPstR0K
/TNFlSqeoymIbiyH1mqnRx1T3FaifnVb8hjOXzVp7eLPifQFEZM3Gdqgc61prdxj8awJjEY4nN3S
nih2CCluqFrYHxjYS1ykrfQ+nEHh/Rqlin4DKLgPblNZZuWXSdwZUXLB2zbMMxfqkEcjS1t0HPgy
vEI8jxzzDzy1OL/AdPFqPsB9wiXas76N9omY1uE0Bx4cqZrF8k/qZFirsFisWBAFU4rFSa1X2ipn
sF49Lqod33xLDjdN2MsMJeK31jx8RC5eKxpBj2bMFG17nH0kSF3aJM+j4fvcBFRt0mBZEkl9Gihh
tC9ArFNMkmFY4Bo1/CNh4d6NL9a88CjPL7CY3Es5qvo5mKYIhrhIg282/PEjXnG7q2eQmKRQuFmC
bsPefUd5mfDT64f7RqS466D5SmTtwl64+PK7JAo2ROr9W0cDmM/qhJqE4D8EfkxSKdrapmwpi/JV
e6978eT8CwpJ8phV+Cf3K3ETQUpTLMdZcms4zspJJZCWrg/29VKKHwY/PQtFKSH2ZfiA7YkHLQIO
RwGvwpuEaUJd1mAy176sx3cdYx8mUZJN9REGzlTtaLpSVLjMZfO6Mi9vgymvbxrhe94kbhzQcBuv
4CLwpkWYBo8Ws87eYdT/y+NPKsoxHrcvlzQowKohTs8dkNr4NNB3spwIfq0f3TpO8zFU0pGvlS7R
7jLMq/WW1gOYBbi5QtbxMRiFL+LlKw+sycLkxZRssbYM5t1PCv3GGdiF4A2nuFJcwjBPycZCTdYP
cjbuuB1js35hqre/GRKqjejtAh0unSFIRQErxAy72mFlAHxz82plX4CwIA6WgFm5v7dG3MlG2MnT
g+8KzHGli6kUYSXHM87BGRzoH/S7FzrYCpxnd+x7Ezf94+xy/L0QYRq9x8St5UUqqQTTOFrZGau7
9h8cN4S3dIe8/iqhVMQuee2mI5LgBKqjRbKP81uNT7r8pEg7PPcBxk8IVgOFG3VGg8jraF31Ebfc
+eqElk90nap7qJp2LXdRCMdmAS4lxc8pb+f/UtU6p9m0Xr5dpwWAtxNEFrHZtP+Cu+12O9Vae88E
C/z6wKXUwRNYRxCeZF5QI5qlTgdZ2tpHyAloBokvTc+eEIvkOVZDuo/oYCKZzAzKlcvGk+qO2jJM
YshfJdtaJxEvtbve07mLX3f4qKZZnlyinheFyx6E99gVDB/zeoYHH/qHFEciNinFZx2PbjK056yZ
k5PfJsVzEOA9AsvlNu8tluzvxE/jrYf36Vp0Rv8FXO27eG2h4+eZEI8cpCPyZZ/8FEQt503eY0fi
0yWnxxHj+qVlY7kFOWIIcLZsnJ/RakgIuhOa3CXJ2U++L7Tu4W7y4J6oX8vqiEM6k4jkip4K/mgB
Ummfex3yBvMQhk4u7W13nTMBt7SYyPf07Di8fRzSZQ1uX/2plsm5iEYgcPS9DHCYaa6kiZOB1MXN
nrwViBPXru2qj2IcMBDzw4dyFvBAjGEq9E7BYoreS+MggnZT6JNXDLAy3vMXGAesjc4UlcMm6nHL
45ONdP0HNgJxiVzOLEN9AQ17KxfUMWh13X9rotuXtVjW/6itlB/UijrRFVZjQ48VQgUPC2qgz9qD
joM95bdr+TEVMuZwYrdyx6KN8wPCfUTBQsWheKb4bzxnbADDw1L2q7OrSWQcOVgpueK+PzxxFPco
2VmiDnGt3GVTdW55jIZ6KA9lX4prMFacDw73IJCOfKIcEItJ8x8rYoijCcELjBDmvgPLrTmta8Iq
UVBM/03esj7zYFp8Y35PgZqEe1QnS+rt0wZDEugqzVEI34yoTFZbKpENpI0cXcYvv4WYcnpb5+iB
biPNPVrC2Ue/z/DDaRvuWtUTjuPDQM9gliaEumNAqZeuSSJwNsCOGgK3hGq4uKGlIRPRGR8dSIvM
QMhjtpfTXIxvZdPnpNg60jkvdW65mqfLUh7EQMo9HO5dCGAYVu/oamXy8+oSzoCjFebvHdto0Diu
7vNH7hrZ45gTagFHyiWC1z2VIrJLkuYZyXjVT/AVcV5BxDPxddYR+l6zqN6/tKjqfHZBL2LhcrKe
3gw7tv0DtZKqwI/jNGTb/ITAfIrWtWyz0CdJbXvAt+SpcBbu8A5bfwsyA4dkIjKv+UePdHMLOb5+
+aWJX2dHjifpUJRNhgAjsyu8uUH8bZHpJcb+W9nWfXfALBM/2cBtfqxBWdGSNPbTG/vEKH9NyLJE
BdXD1F9+ZaubtMDF4gTtIXR7Nht2ILI+SvYO/+IiU/KXZNT4N9ULsVRdztFX1FJil2EgiYmk6wh5
qR78F78JNIVe2GnWd+7J/v3EYmNT77LQrNGp/h9J57HcPI5G0SdiFQnmrURFZ8t5w7L9t0mCCWAA
w9PPUc22q2dalkjgC/eeS4OlXgNCD7t/lYmy4ocOo8DeQApKeY7WDtM5iyFu3pB934pQtoq8fRVl
DbiQsI7+1OTHb36WA9Bg0821j9qC54Ita29eGAbyZu4GXBD3vmWc9AHJIUJEYocWlsZLEfnvQVR5
T7PllO3R6Go5uV6DAEIs7cUrDMIq24uxL/YT9Cgdp8QmE4q0nIlhiL6UBkD12+DE+Gk6jlGWmUFD
CLNfx+o+RWfhnmAZ+g3KsoheoMcMypSDeEipvmjr9PIPC1VbJtiSxX/aEX79GF4pHza7ABc9JPHx
zaFDLYRFPKKh3LjXDEPJyXvnT0sfwAEJxbcRJji6sYvIJFRNtHPTgKccSH+ztcNwclBuuN0OwAAN
WDvHmGaAYKwniSpq/tCjF+hPeBtCUucsmfnqhZ4mbuUieEdrMPXPPClO9wZEUMOOmOOBXOCZKSAG
7rZ85IwAANNNOdKPnpG9DjoyOMM4vtHU4aRdpA5ALOxuo3esy7nOT7kU2R+S9rBJOKnFI4XreI7b
NbzOvePhp9S1+iCEFtOFzDJ9xOExPPeAAg4q6tS3Afp0r9FN9JfIzgrUK5aI74JBkLbGp7BZNqOH
BFZF1SN/mMVPTrofJUIVjLQuaVFY8BZ/x3bUT8G2IvnjV3Nrf/qXroULtLhFJjgmsQSv/cnJzX9y
pWBKmf2k3r3O6ZwWKidx7jyWKoifVputy2Q7hZ348KbfShgfJcM3CboCs0kYbvkanU+KvRASS15p
CUsMSzFP9GyNeRKCFJ5IW0Cn8oGJQSICtIxnnuy64+nfCJw16nbEBKiSpl9g0vhD3h9iGRoGZi2a
oQT7YVFA6+oxYnmRaZxHvzAVBfnARLDtfNqGtagiC49t3/mAW3tFgLjtro2P9lXN/4iMaJZbmUcM
gE0ns9sZH8R3EbNrz3YZqzs0arZgh+qCM52BT6SA0/pqzZ/o01FC9V3JNqyf56fUBZ49bfE12UcG
qGxQGqwA39f0r/VSNF4N9xVdx8HVrJ7Y4XHwQHJLyR0SetHHnEsX4TJPdD18NSQL3kmsKA1Lw7bw
/yNmviZZOU9L2jZEpTwzVyikTp8wYbXVK1G5MT4FqjS5X0SZ7SoBn3ifpWohc6mTMRkxukzrXxvz
nvPuBquDhMGDUPg64lso3yM0CKxF0cym+Rlmpbiw9CNEAjMoKjGbWB+iwuFJel7KXsJReXtoXA5b
RU9f34bTjMW6QOn6RLJZ2G/DyfIfmX6nxa50YNj+DiIfeUAgiQbDgdIGvwnERZpeI04phQ0peE2L
Yo9k49xK3HjEpoDaCOOlX4QbG5cn2d+NOlFVWivxGJFlvTQDGO9DRDpYcd3ZO9nt6log9tx69vRN
PzHfvxt4evSh7PuYOtBjPJtkWTHc8vyub4C2+oo7SCFG1gOKkzawHVYiTqF/8rkby412G0mSLv5B
XovIc83B9oFX7ZbRmWCgyQVzhUunDrmoWU7tbEsyWSTxZSRetwzPMHWcHNeHmB5GI7uUWmCh3FRO
Smys22a3LEXkpfYVihDpevVbXAExocNp82+2WdkPVE8bCslkkGaj4eS3hUWyRRXpApmy/Kyu0bCt
ftV/lWoJzFHOdPtlwOxzF4Lb2WfsLPDAViF0g9gH7/d2xZxJamfe5l1HrRNvXIK7Wp6pVnQ7ZKEm
wfMFhQyfBdwlBkzXZTzESCBfbbNuHBOQ8scgHoN/UTWMoyOUX+iCfLtgikIq5G3DrMDH+Albc0PW
oMbj0BsmKmmw2P1uFcwtea66xUmTSK5T9Kk4kMC2KmYZF4iCVvEcFAwvLiwSqQhiBzz7kapjyV9X
zsFsR9YVxiiaplPNPhH6TGoOft6ySy+95YwUH/AblNHjgueXJBGPaE6+cxNinLm+ybYNrf7AZVj4
9iZDf0CgWdjBZEE4Mk8/ZMXxRzCEXUG2OQ6ONtT2Tc+WdeBpuKw8tuVpQI+AC27ALYteNoheIwK/
v+GjuOrdwlCBmaHhY5B8Ajc0CMNbyYTmj84yRaXY9RX7+KFx3wh6S90j0215m9Mq05+Wbpc9Ik4R
KCWWieV0NmV3zIvYl8mMxa6PD4yEtMhjwGc872loLFCRvjPjNvKYi+84sfwPFDPWc1sKlKFe70Ha
BTtyN4+QT3JwruzIJ9V+tyC6bvqm6/e0XbiVPLsWR4O+4SXPQePfRfibE9ARlg2dzCu8LRqX6iHX
HdmDhgOU5akzsfpn9+Xu2PKSwssfaC4Lze0LQvjAPgRYHvmaplIxFp9L0P9+WJ57X4fWvlVp+BCY
IWSpuWRoEJEXiOEtj+v2d3KYQOMx7lrkeXaQ3hThAk6F9YN4dVmkN6e5XqfuSvHpiyPEg/Qu67n8
cMNd52ebIcZFdH3beueD8BtPfFOFevHDgGS0u8zZSKxlBK9yfYnirug/O5Ch+0bFQGljpy3JYFyp
qx5WJr5J5HTLhxB4O6/Lrz8YhwiTbA2YtgmQWKVjp768eqHOUMTZ+dtCyfIWSnIwPrmzy8SkpbgB
eeXbaCptvztirM3EqesoNcbIZ2+uW/7FTWUt3Zey1vnDsjCeg7TSuJEGcwAq4gc8Dbo5GUs0jPN8
PiJbuCXS92Fk0NusupJ3TgSF5hkShkhRggXiyJ2x1hmCVzQsOwYOwacN0uIJvyahXUUbM0pae0G/
iMQ6qakX4OZYxXgAV0BfD+65/C+PrZmVMhEq99PQ1PO3lhEiuzkIlhDSzdgfPGeszN5UIIG3I6J8
wmuhKH3qQMBYVS2O8anyI3fDrM574IYILxXdK8ITN8fz0UTlD4BafQfQe+5xb/fuIxRjmdQF5zSJ
5sN68cK4TJYutJoDOb/rjoQlTKWps5R4TCCxcDDZB5ti+zWfsKuTrmm8z2HB/00jzM8009cnjkW/
R+9oFW82yQQXnA3qETfMN5rU6QeafX6coc0wvC+rc4VU5ugCE2QE7ynJ8HjyT2EYAvoprhbmTWQP
dreFtz7dOH0Ru7vBIgkRLWFmP3leFHz3msMa5U/eHau6CYFfjOJdMExgSDRqwfEwpMExED6Lbe+K
8UGmwKdkVJz/rYVXvuBSXX7ATFrQLfzUZceHeUXYyKnRTBbxwzzZzaXnY3/Cru0eqVApxTxwQbjS
7OKpMpP/LaVQGARCE9/FtgmWm8zNg/CA0RbbymzNwYHMIOIJhQsnK8SVc+85Dc0XlcLOy9HSb8lZ
DNEjSJSjhqAygeSeShPiM6t0JGYmzmvWVna2Jp7tmiBBU1S8t7nO3yq6fg75Pr7PVdVflCrAZlHP
lO9jOHwUXeXzdZUIGvrebe6cNPU+W0Aur7k744Akq7s4BjM7/dVb/qk8mg4yW/2nSnWyPEa8eDuX
W2/YdL4IH3TTIbsJMN3djjaN+G4aghHnVqBPi3b5VkM1fFB/LLsOZ8xetFk8//hdbQd7C+bKvoUZ
QCirLliPIvtGJWshkuv5tQgyiQlptuYmFok12Jco9qZ7+9pkoRvh+c0nMJQIjOMbUcv02WaSsOGS
qhKPrRe7DRJMzj0Jfyem9LvFK6d9nYfUWVjMO8mqT0VnY/QI0sR7MsQRUmAu7dkai+xtMcEFq5W1
F/D57mxUz8emcaLHEDP5Ya3axZycFkgAZ5GiX0Aq3SSO64pzwe8DwYjtgbPx3MljEzM6lBle1byR
BDqfwd3x27JpIia7JXj2vWWPuR49ZBpPHpfVUeap/Y78gegKRM8sVUOwH0G3jmUyuV7k0T0O30gz
+5dYtkiBqkC+I8QUp8aHQVyNwrio8EFDIvEm6joi0Ltohm5TgMncBD2fq5lhWcnRQTdNU5W0rgsF
qwwnYrijiXEw8VLlA8YGku7zKH7OWTbR0psiQxZmBWzsJcnq5PRA70JQUdtHNFnTPzOr+duVTk05
O3yhN5x3oppmtKp1Gr9ZUYpaLbOe1utfigiyJZaPlox6NkI72dcEFG8mENyAeulgR/QAQ2eOJRE7
W3B14gY5BY1oFM7jdecp7U01t8U5xGjDR12h5dYFMg5bUOqAPd32hom2B5h645Cg8ciCClg0cx85
UzB1onQ5DrOORIRenUAf9OS8jEP/GGfrke863inyay9+aLH+w1L7LZAGJJ1jrPNcTGcs1UwrVTDI
v8jJ+401CC6/nm91ha5cXtYlJpJtDCZyTyAe9FiZ9Jb2s+JCA8j1kdHvXgu2seuuKyHKQ1RSj+Ro
RJ9W7xMtq80NuIBMnOPM4VB1QFjf2yMy/gHq0xZ3PARTVDV3FEvVnT9fzecBUoufVJElixsYB1JM
9h9hlk7nQN/gibYc6z+pwYOJYgG0iM9gz9zFsHJEClZpN2y2AES5iKOwvpRtWMK5LCtxipg2f0ah
bm/mcMSCTjn8Q+Xe/NZ1+1BdHZa8umnI/5iwo43tWM7XpKqHttfZRwTHfDOwEX1IIwJ/IaOTKzhl
YF230o9JD1Rpy6VeeD+N5VRPXFjz2afSUpsJLM9m7Mj2OWqX+pniFpKcG4ILIXbneoVW3FhvbmYD
0GWWyzcYD0emFDYDSD7mqpld6KVYzih7UFvnEvcCohCd5FXI9IDadkNJH7/rOcNKMLbhERkQAA5Z
YbGVlX7pq55mk0CgHvGRf0WmrlOxawO/4JD5/xtRm+ofy6mYuNolc+61WTOBoYGZ0ZAN0Oa1C5tr
KpofiCuDu+Hxuwpe9ZC/lmkq7slxkc8ea/Ok6ucI8jj1/7zVqEPCnduvuUyqesxpWTPCW2uYDRs2
/N21ssh/51QMF3r9T0W65KGXYI9x1FMhsCIlgqDWXyzip4LCT+kb08vI2+ZssWEDMKD7WqDs5NvA
V425sXtafj12/5gOEyQduRMwq3lUz0VgR1Cn4uIqPK9RAIXyihYdQb7jDhcvvjsRsuN3qvrS0skP
K+r7rew8BtuwzdrDAsnsMeuMeqZL4SwJjDL/SPQgp3ZckRKYpmbUonw/33IuhMTtAPjZ9WuQD/ur
XGFLVzltjQUsqF10mli1hb5jzrAiipLeBy1rwzYjsM8iZbbbYdZKEBP3u9YUGkNDjVXVlqbbBvNI
IoRsIz3silVRyraoq0jkIiwXYOU1QfUN2Bz6R3eyhm0/xVhbp3eVZz57/CuoA7UT7Jvsw0z4SqHo
xZh8USrn82zgmbNnDzjO8FQ41otYWNu4rilv7dAVH8xo8k8T2uoUD3FgDk5VHiBEXuVHJb8P9nCR
P6YNw7B9KOAvdhrnzpa0MaQxaUcOz4QBWxb6BNbNOhUsHtuDNTAe9EwYXCpc2ZfQ9fMkxv9GLlcM
Ay3sxXule/vDAtdmHarClj+j8ZDccGvVv6XfT3cFaqwYuDsxXUSmooSNMeWAQ/Eg4qh4LO6bIahu
vCnqttpEjPrhPmDoAL6TDgHtcotdqEAb71117JBKi1GRTRxhFChYddVh5qH0m//LZoRRuCXP0sZY
3lIdo6iSHwxe+I+N8VM9sDmNy/qMSSDeqGjq3yU0ejwq88JofS2z/tWUy0uWXmsEsrWbw4SWGyGw
5ycLTKFdMETVCeNZ9qhZOXzK1L2mbtQhY+3rrkHMOccnHidKLqDrB5YMTDUiuyZfx1b3XQT5Uy6l
fpngU2zL0rjEbkNAu+oU85er1u8Ny8NSn1OGHlRTWd4SCATi9XYFo74jCKX/wYAdG5ZZWcMBFxco
wfzQXejdhOXu1DDPv62W7C5H/opffyp4soo63VrKAfRPAu/ypQj+vqmZzrgHSqAIPDebcLxoPOAI
bovaYqKLrgQu9y/0ifmd+Yl9iKrY1wRd9e7TGLVdfiod1tn7fvU8jDwY4czGwab1JxyPq2hGTJqM
uT384/F1mkPNxv5VyGJqvmxjmoe1W9VjCPPhcUJ2Qm+nYwdnfzSVV0w/CJsTajaPVKnYBtYrYXFO
SQ+NHStPILqgfqZx9DqmHYobHJGrFMfQba4UvbSebsw8zfHXSJ8XIpTqcW+gWrIuK7Lb5Z8ueAVW
0lPtLdMmZCLjmgM2JEGyuSmWiJuXH1DK+imcRgOEY1XluRBhDjOvLX4WkTvcqmir/T1AGr96xANA
wO0ETuydNDpqLYMBbp8HTXOkO0QjLQmxf3Am0HvRQOo1u6E1uuRZ6QOUM4j9Ljaj34JjA54N1cTo
mnGH7KEhntix4lsUMCLYDlXt7wrp27tJ03ejF4RfWBZE/u1pXFktDW75LHj5EJmt1cnua31FZzr0
jkvkEZkU4tk2N8qe+/zJaSHqHi1iB/ZwSvrfAoHmA3Mb0nvq2PNQCKcuakwYDqwcI6xEJjGdYeZj
QydgkIOxfzt6jNH3fhSun6hsfLMJvTV4NX21NElmN4F+mAbsosTSdehvh001+AAC/a6QVxacoLfL
E8ytmnxCPuBw54LCa15YXVkLepyr3/fLpm1tP3IPPQGiAsX6BCcFnT7/uiIlXvqzVVNkkdnUb0XP
HEqj3c365UR3wMfEDiUv8EuYQG3Zbjh8Ojag+LpyrwwgRwFX3eLwadInNyvzTCbIqfJZU8wyci6O
HAZW5jATdTP3OUZFgUkYRWT+CjlRpm9pPZr4c8IWP5zNhIAfx0prGaTZBv5cO3H/kEwoDugBhumY
83bKmq1ObixwHG1qF3ciTV0bHDUkJ/htEakP5anMipA8e7Ou9kCqku7mmpCsoago2vhHEp154GBg
p8DIUoxfNB6m+GP/aAf/TaTV5xNohUJ6CgVHFUz6Oa9SnaKooCMufQB40F66PcNkwN9cNeszQpD4
6lgh+/I5lrbVH3UKLIjYFC6QDW2Xg8lO2XFSB5ocpAxlwwZrLJOwfM4YGSOL7j/LbL5uoiph7uhp
UyDqsC6oufCUeJuh83V5HOtpHfYm9upP4jPs+mSVZBM4OIDGREi7lEf6Z9ISg2Va5T1kOxkeFh26
0WmGrJYi4myoMkHIiLNxR7oSuDysmnz61QswHliPG8tTw3BTDykzG9T4bQNVKyrmZ5xMaIUbE9A0
C+7y8b4c5tA/1l0TT/vIKlaNpa41n0KMEHk3lEizd0u/Mh17/JAI8Ksu7C7dlc/ROtdwRlSuxKO3
V+0vUYtpgS0eHUO/xdmRDXsHetdXW4zIQTyA1twutS8ew9xfrpSsAUFTH5CVckIOFi2nTrlBvnfE
VNW3/CcDTYioRoLLARAQYmoNb521hE9Insz0QipR/xCExuOPIngGNInr6kPT1y4Yu5gZjCM0Lb6P
oIwStrInTvO8faU8aMbfEcrPL5F0+J8E6/AIAxmW/TtECd27qnIFzJbx+lNjjcNf7OEIOeJyRcRa
ISK9Z3LoygdPC0odN5p3PHb5N36KsD9ZzFM3gcrkg+Q4qA5mqvJy3xB29xMEJOMkBa5Dgi0YVmbH
EpJbjvGz4HNCHK5vQIQFhFNZovCStVRi+WMCPz53mW7HQ7x00Q+MOBsXNZmJDBbdgao5AKdhJ3kW
tKfWIyK+ByfCJMm2SKPr18m+sdmrfeEgnZ+XWVlvvLbkPaEPItMsGuUYnno/de4n+hRv3zimvMkH
aL/UY4rDnV9eentPl+yEO0YEmDQw+rOy0DK+q2CvWUmGEYPmkBPIuZmqtX3DkxMw5qc1QkftiAIP
yxw6dGoicGmLyGTr7sk+kCGhTQqpSBUI/Z0Su3Hr+0F6Hn3M41zRUwnpxmkxEAY9m8okbKzgZc0w
cvD/ge+DcNCsBag0OuEtCQq4owILVuDVk5MbhnZVUCfo2fzyrYaEPh3rcax/rGpGjjYyjeWZLWYH
wxBIoh9P4krFOe+k4QvU8vLCL9qwBeiq/kzQR/jh+HRtR8Z+AtVRb5AbF0007rtG+dY+outtD6vL
WD3Bi0K/6dqeN+87RG8GZ6uNpa/H5f1ZrFOqbiofHvAZ2Wue/eu6vJY7a5iGbGdNWlenFBxjARuW
2DXMFbNzAW0ObTtgu3dN8KQ0G7H9PYXdqBmBOKlTbquKInAz8WUCB1WAxc8lncSTRLF1Y8PYLA6O
T39CaCJdMhvb4Jk6BISpqa6feBhtJhSN1RCA48sKH/w0xuwrIptawa3kjJq4dji3zapEeMDZAquZ
kxI/cc/J+4R3oP5wWp+UW55eLASZgYqUkA0Ge40rkUAIzUF0MllRZC/dwrB5NwLMGrcMDNzHAlRY
m2j+hpfMwONKZtfLtsBinTtrKGzcKNla3rZDQ7HVM2atPzvf6rpXBqjNrTWsU4Zja1LFmUaPYHa8
GcOBWRrPHguwZgb6CRnSQ4B/ywzOPjsZp4aTp+bbqaMK60y1Mu10cM2x/1kgXl6fuaw5aTaE6GUI
NHMQTeLnlUkzie4VRFiw/BNpTQTIpnYY2n1L1yBMoNh0gyMloAk2fWc7qKShL+fPQ9nwbZSLM5F3
5AVzDH8nZnY0z23c75YJD//GgXM6bSurNsvBnqxUHkwRRe5hsBiACc2zs1GTHn4ih432PqjUdOsg
w1HfiglyiYQh64YT83Aru1VEiAYH18ggoGaqwMZMjBOeq9mN0DN1FNmYSSUcvgCfEFEm7NmgmzCF
dfiqA5NN9pFFwFB8sdMd9Z0X4DA/CuG1/rNkvGxv7G5U67Fqe1LF3HZq/ONidzI6cVtMjMCLK8Z0
yOiAoc8INqSuDUR9aysVvjQYIUmYAgOVfQ9mbNQ54/b/I5qFzQw/dnexOvSaSQ8XZL33ssb+Q4s8
P4zZBEZaFbBcsDo49uOi4Rck8wQn5ty1IvxDucBeLvDsItyGCB2jM/kia/il4YUmY4ToaYBbSPVQ
V8V92HnG3hluYotOCPubg5B3u1R5eF6jmPRjSitmbrLLwfhBeU9qAiU5DAhFdvbSZsN5cUGsnSog
OJQPU/M7h8igN6YbUI0YH4LzzskahgGDN4JEbCo9PHSQQqgoa0MRXOjCf+FvSi+zbwOC486ObcBy
KfFNMora8alAHHiSK3v9KzbNvsfwnt+22vmwNcvdZIDY+LBOM6QV0u/0xgfbstOtvWLAt9xzBFYw
46AO0LY3Ueq840Ad5NMy2j5IKibfW8G5y+LDEg8hPCEbr3MdMPpqrUcH1fmtZIJabmtGe3tlSSII
r0kPXYNMa1cxGD8hkMhhi8x1fEAoxibfjWX9sdYGR2vtEhJ1mMxslbfd4iJNMg6MsEHHfBcmTVdn
Bx9NKzZb6VqVaGFXDEitFP+VGhdUXs/cSG3bXKup6PNKh7nnM+h7oGxsT112qwpxU1WKTTG10Mua
evkK3LoDtbviTbGxo5w94b5kDLd3aR1dOVXGOaOVgtPQ1vEHxJh/0I08wKtmekRhyPsvx5WXgEmt
/zDTNj0DCp458Jih7pE5Zm+DNXiHMuIxLKclJ9miLhyo+TltgK/c6g5uAeqmJR7+U/5QnhtlByxa
S8SZu7go69tYpOWxr2Tw1kYVdyCra5xGHWzgzaTxiKMPjHK54U4Id4WPEBnUUBpv9BALMGlYhg75
SAY12m+ccsPaEfxdTm14Vzi4moFoIFcz2GPYncAlcb1156ceNyn4gvuizIOHHKnbbeQQLsQ8Gl5R
yJAUdaXSPyPVxphQty0vZnUBH1GJx953y0DVpeTlD9vOrmAY1XJZMBpTh4pHwN6jVU9bvj3N3bH0
GuZOo8q52w1iLOYTC1w7TUxVD6BmqSxwvvBuXHitCVhkmFyqvQnz0U5CT6vyu1wMmwPfmjlyJagt
EAI1oYQvBVooFDbKQCNDDR3k4DqIeAM6gF7sBJbXZyw926AY9o7D65fQfNTLR2+rvNk6ax91D7OV
DdMt0xWsHAEePY9nP0bLsMlSTKiHzLqSLTkJ4FQpRifuthITGgDGPDHCSduLD54y1ZVaS64P10vm
38OjuC7Ohvy/OMNDBi1ALdfIH04Qcg+RyQP6ECn5I3sW5kTbopCoQZPFJJ/RZY8cyW5jG/LxGJOR
X9fXqGLMEoT88Q7d53VyjEBpW+S1XriNamdkYAXjDE05EumkEVl4gZ/F7oz/vHzXTctxtkSx+nJT
FntbSEcxNwiuXfXc46zl550J49zNqHVxeGFAxoiKQxZYSBT24x6BpXeBPxazjEOrkaHsk6o45CUl
z44zm6WkHPI4gpGboqUPuY94zUlghuOZmwn6Yg4sKPEa4S1H3ECT2XbNPLgHXKkiPrhAjU5tDNIF
KUduDMMSreUtfgitD0PJVmXn9Ir8iTjoFWCUyOofvPGaiBGRN/9WWwrt3oBR5Fl7JTRZIIIIgaWJ
ioWTRNn2geAYZoc8SaTMFmQQuzcdaYoC81bT5b/AOQAvN9GSftmAyxCYDLrQiYyrin2Tm3YvNjGE
v+vSg8wmyYn7HoluS4Mfes71s5kofFuzAbcPVWeFh66De3vWS1+QG0jknrtvl5WEIFoRj45JULnx
upJAtwctOawJGlhaRATJlIHk+Zo1gdQtIPK5cpqPCpTFn+CH/WoY9EZ3zSKt+YZDE0M0OXAeFjsa
rCdebxys4dxFbKliAl6oCOLCIpomuBIB0Co8xaib4c2lbHJ4nuzyNGkAWFvTL/GnlQpLbEN5dQmh
XW18aKZLJ1gu9OoTQSloNioEez/SUhB9I9AfEGbdxcPeQ9WExNONlhbNxdhHTJjoZ3ZD60FoEhVw
qM0YVVAzjBZ5edMzHPEZdbd+cWTHZtknXwRo9kyqajCGxkTRblYDjxAEkmDcstRqXTY1df/sS0Tx
V7/oZIPH4/DjTHGRETeyob11qPGjhAUWJ07lOMTmZDgbA4jTJODu+B7aEhZNqrwTchU3u3gRYroH
lus9kRp+68+fvuO2eg/eU4yHsopEvEUuEvhsYhFgEbcV9d85FwlZNOUUXoesROttc5TGl7moiILE
tTf4hyywJn9HEd65rwVAfvvFoeWyYEKHRYxdgeczQXpSlbcjwj8ASBTC5zKwut/ZHa7w8npuDhSC
2WUMsYjsVOvgJIdFM0e3duAUUQ2F2lSQGXzTLLtgbiHMhigAWccPV10qFWnwB2WY9R2Vgx+dl1qk
f7M/SlKoKrf4XXJH3dbEVTNKgevC7756VUpiKAJKREAx6p+OPSprFchinwjv2p7BrYByhLkVgVqe
WRZsjLD4ZmZgDLNZhTIp1cG5zhBjYaFQy4V/Fj7FSG3VbnXRzu1zRs9ii42+/2H1OlsJpYr2k9HK
+/GBQW2ZszsfGrCrzuTTTfbokO5EFtX+h5Vi2zktpWTA43WGSHf4j2O5nVM53poJT3+yIDRpdoyY
lN5mePueUUHQ/coOJp+V+95btfjLTYcqvwccq8JH2MyE0ZC2oYfTQm3KQduxXgGehZAQzuSYH8kn
6P/ssZU/Vl9QC089wsmTwFLsHH1u65cFWOUfYKJUPzYCa+xGiXq9HyliHrpe+vdNplhApBym4Gum
1nrKFtVat3Wvq++cLPj/vCEj8ksr5LAMBhRBDCR+egnE/gARnumJkIw7C46asd2fq1yQ19Uq5H3A
CvEfJCPnF1V68xhlC3I0ib3vgL4JTq2duWSGsaKC/daRLoLbr7iitOIwGFmcuSX1muc4FLP4Pt13
oloGuaV09p4qDdJ8VzYBGjVleSwzOwXU6wItU6ikQ174o2z6cqInbPXmEDMWbonDKPp9F/Wsb2TH
FOiqMoufcV6Tz+U7MsMcjkMV7kiBmg57sLHDJFzynEUq/oNB1fF3qouOGQokpdVdKOk0n1CznNkX
KgjuA6v3XqFiPpft8gJ68bEq5PxozQtxDd3s3KImg+7T5dkDDtnlvuORKoBZz+WpQnp7CoRBZIE+
OT/1pg/23DLlEfm1vpDpszyzv193dHgEU86h9YVk0b4hlpfzGd7NTvWkdElQU3sn6pf3LBhepsab
UCpIuXVzN7yZMQvdBU2P0rmMrHMTzXZi9/7nyoOyS/3hokHUJA2oPdQIZNmh3WlYxzJ5ZAOrsc3E
YW4+sCa8s6KPfivMTU/WAJuA+r445mgnSXqu4i8VAEfKHMOqTDG83aRtVXGqjv1+ib3gywej9G7l
zZVXNYr6sXFC+86d8nSLgOsrjYijARAZKkSqCuYDoxB9i8HpZeXG3wz4AeBpWV2CPUOSYzgXv60N
T25ZRutcxhmIcAmTwa665RG5IHkYnUWGUBR1Nyiv65uyHOWPUhm4D1nLY0cK4INlxvU94KVMaGND
PEH++kXLvpy4PzEz5IBG3+cCryKTfP+/UNnDDRSlK96yS38llXySRWt3E+tI3wr8R1jk++aIbGt8
GxGFscrt9UOsQ7rrDj6kZYfDS0c4HOAMPCbAdBb+ruZH5mG8HbpavNrIJLeRH4gT1G336JnBfUtl
Fvw34mo7dII8IEQHzqNw+vLV96X+cP2I/l60+I0Fa2vVWdWFZDB9WLWNhQFf9M4CghIoLQ9Orf4j
bqXZAY5giFcxkrgxBhJ42qKF9o3rMe1FtHVIISVgePF6AnkINDosFXJYShXUYC7Cs8SUpXNXaVO8
QQGqkEdTOKIiGfejEwxHP2imOyCuUHzHgAEA6UMMEmOmi/j50KsxNjnBO1iQusgpYqkzRxvK5fiR
myWoIVkv4f3kRZcRL8ldmeN+5VTup5OwreobBe4zjhH16Y44b+J8RBjbzicSmdK3toz3FkO0T592
6Gbpa3FokUBgKWVai2OuP/IAPeIP/ih6LmenssY/jH+4VOkZK2/uHznjPsNmLd5L35sScLSMogTU
p4ZQRbjMPdN1ZlxvcwGrPm/w+1D9+wfhac4FmIL4U90+dP/H0Zktt4psQfSLiKAYCniVBJosy5Zn
vxC2j808QzF8fS/6pW9H3OjTblkUu3JnrtyG9CXdcsBRCnRG4YvKyw/AgpsH2sbIfhajc1xIAwW5
6I/E63R8IrWX7uj55tLWd/bLjAvkg1/FSMeC9lQTxvvQMq4M2CXKO6rg6KWxcNGA7RuID5WUOx9q
I7YONvA1Cr1hE7JWLpFtonH5KUQ8Y/bvVbCIhuDUOLwJTccnTn+sZP8awUIIxwGdkosAr7cxmZ8k
ZeCU3mrRm2ybcDtT0vecqZgK0MVunG+4J+M1M9k7bsp2IZRACg5FHmeo8R11nb2TEJzExq77FL5/
ZNafS108xrUNSKCTdw14Ucw1BZ0Y/BkZKbFG31LJ2r+lcame+J3IDe9rZy/IuSMw2+qfbuneuzNi
fYwn+PZNYxeWv0TY9yO4YZB+scnsyiUSz+bcENuwDWKdRknRKdXXN5FW+K5TqHEL1k0nfeEOUu9d
o5h2+ZJDw8NaXh9lBKI8r/EnWBUKrMS30IDDvOa2zgK0q5YPfaL5Ywqx4LMeNM4sZHvfGukhFAYW
Cwe++rEJvffRBuPfc3u6JZGb/CF64pioE+7/elalgZNIZ0emgHQHM2GI5lr334aDaM3ES6MNyjyd
PY0D3K8yMRd1DKrEAQTRUBqFsD3UC8Tepjm5MU6bTHrc/VC+t23oNYdoLP6/kJLC4E70lgy6eifY
x+zOwqo6cRrHn3kkjXPbql9d4UeAiPaZWMI8NwZl2CNVAEEIZm4rekPB9Cije1ZYhD9NtuQ7/Fkk
+XN9DvS+L+9JpwCcyFoWKV1MQrRKZdkQjmY1B1Cv+erT1Lqkrgqvwp5STIFavNUH+xX4a/SKAMPS
GY/bVdPy5GNEWnicREt2sIAK30CfvFA0cKWnwHzIlSP27TwlD6Ym1JuRY7/tM9GvINIV7qrV7rlx
03bveWB6GQRNEl5AJO6JkpD1lYPaovFUz5Wl43/NxsavvNDYQnJSAXqbfEh4JpiWY4oPMWmTl1uc
7i8LwX5h7BnNG9uZkOi4EocGYXBn5H14W3IXOENEHx7OxPCiHAqFuU7Th4S1y/wi9UWQZpo6xkRr
4LQij3mGqwLnBl/G9Ao8rYp20uPGubF1Vm19ZFp385zUF/KKbO9FZOwWRPd7LarFHVzJ7jxNbnMi
PdG8OS0XSCmcxkcJnj/bKH4EC4l3NnIfAOJ+6pZd4zxFrNsUBqEcGZfGLQR0EfT23J1No+btw2sw
kHIwj2LOb2sc2Ke6CiZ9ZmjsTvpxP3t8IKOTD822HiNuZq7deRuF5+uaEKA8KRwNT47di5e+byWc
eB2ooR+S7+w3peQCfJapLQ9uV+pHRndxmOa2oRmD6/2RO5PO2FEZH3Ixw2NGtv/ULFx9PNYMuzaU
yh+wcAiMyW37OFdFfyiTaXojo18e3L4E48YH68AUZCH6NDX1cvFaluj6pMXn1qvM59Rw+WndLvWQ
lfgFrwiN4aq1mbbNtPh5SqAbUhQAClRCSLK2o04lhFJQZSciWhhd3Yg1voUUCYzVir+aLqx2YgzD
d6X39wDD7EcjWcllhROGZ7OT8TWvhuKFnBrG1xx8qTfQOMvKdqg+yxSRhm2j/pMZ1KmUfTXsWqfJ
YUBXNFtoQ3ijxIONIpzjb4q2rS8YLvuRiyu5HQgbd0IU876ETMJFEVN0ifY4mLtuprjtlHbsqVbI
/i4JEzPesT+irBFzJpZFrZoxXoeGlbCFLhZfz/toH04IoXxz0m2ZCnPGaclbJWyYC8xFVj9xrPq9
PfXOaz+p5AdDMI4KIF47m+j431wKbACcGe2mpyB4nzjmWz8SZ914sz2OO/Ll+Q2ZJIMQbuvak0H2
5GMolcITYWthICs7vE9GGePs5prgU2f8GvdNT0mGtB5wNMEa4wTPmPimkl4Ai/RFSqkGQRw2NO8h
1QnPXElxv5l9tMOP6AZtYWv7qBDiz0tHwB4rYh32f8xsHtrPFoXuxH6M5gnDcgtPMJxBWNDBnRRT
T/8vrTysDfOByXVsb8RjlkfwaRq3+9lB2ctzdUxgDTHRzQ7tDbW7o0swxLMZDV+2WehBZdblrUqk
l/AG0eNdJASL38il4KAKK8aDNonhMHvySLG1d9+kffvV8yq6G3PHeSF0NezmqGcpwMXbptPJ5IvQ
tEvmbRCTq22Iev2V1fTFs4qa7gRi8iEhUXJLY1oRd6aplx8pa9UfcpRxQOUla7ZM7x+6GvCCkcXJ
T22Y+J60Ya3LCq0zBr30fvEmaipnzXotcbvuqr4YgsgTzmr4q903DB3tC6vJ8GiaRfg6N8N9VS39
qU/B9pfU3HxHXJx9sh0cG3NnbGIwGSsaRQDXcel9FpnWnzBDdr9Op4aAfy581lyd63BjUzQ3QNM/
QVW2A4O7PnkuZ76ToZiOZcR7eyxY2yBBGv19wlxUUxe78rdU8W+cy+G+hNl3sW3yYtg74ajrE6HC
vEh/2PhzuiextpJzVfM1TNTGIuidJvBYGyDP0S9KVnblGlB/zJOii6ZRonxZlPFKfA71oqNtcFv3
DNte7QxXD75xtmbBS8Qhy35TGs46YvjOSLmCLU/tgrapQt6z5VBEN6NWzX3a9Aok/dQUGxrXxkeg
iSrgEdWpWtDcE8q61+8dlCbMDP8n2Bpj6W6TG6lTD2SkO9GLOBxolCkuLeTPjRy5Zm1A4fZwx/JS
49xNoo/MHqhAJnomN3k05UEyRtwwkYRf7a4ticym7Gnhst4yYJ17SsZcWFA6jaPEQCbsppCOFAEL
UiIbA9jc/20TZDdMRfMtZlYSZEwOXMrxDxVxGB7wFXrTjYaTQd5hIcp29EiET3A1BJM+jKQK8P7a
RNZuczDSQSvNliIId61gcVMaoIXR/QO7mVxpxrKTTzW7fN0m7gk8/y+dkfAjtWb/zjok2+V8WPnW
WlzppzavxQiZ+c0FZUol6BRVm1GTjLo9Rm5kpdGq0RSEeZhkWe8nT3TfMS/1/3cn7ieuQIvKdHCR
HCGDvxBrKY6L1rQJaq3H0or9DIWPzDd15rfsGx9DskU/YQv9NGtCCQWvsP4ie2gRZJDE7zh1PG1j
8+SQUemao0OqXgbt5HwCKoUtX80m9UJAZA4mhXp8o2LGNnYNxOHqWdcWYKqwJSX4419wKbW4pDVx
iS3In/a80I7zNPaAIEiYxWcvmZrfuG27W+iVGSHcpv1IOJVO5GfVLqKa9YnCj/ToEeO9Y4Xa7zXJ
PJQUNtbL2dJK3zX65JDrbVv4nlW3N6HJ5VUrInmeM812seLhFcTcUODHQ0qR/Eo6PYAMH+/6yU5O
plGYvjZN/Q0fqH70UKLfsyY1fOJzGcp22dn3ear1WDmZzORDbWrNe8KikkMLCaUOrZkAyVInhwmz
5UcXRfO3NPLloXH77DrXi82ZQJOF2+jiKjpJM7QqyjeLAtVdH1r/IFp1NFEAMe2KTvvSRupuJlMl
Bwd62GrTLz+6yUC/X1spwiKWSFd2/J1h/GATUBpnSYXjZlRmQvqejBmEjsgBYgaw4iGMcUxtAEXK
Y6SkCcCnTB9X5NZGxRRJyZFvdipqgBoEqzpmTSN3H0hM988ElNtLyR2PBs8sqEeMu4N5AARj7he8
DohG1nyhc1J9LV2qQYtYUPtTTxGywGFalh2jFCJjRLR8csujzsuMhL8XxuZlqLFE6Yj/GDdz+aq4
NXkbAGpvxCDIT2vkSz7CsFb3JJTHxyWO+mPJq60k/0pNiCXJkZvQM/D0AnJg6TK6Po0MSzAUMt8n
Xji+gE3pz9RcFzexNo4A37AwubLcZZMIOgpNrRPeTbNxd0BqhteVkgu42QX5ZEpluHkTsFZpH1By
an8ySI1TUA497YA4kMVZ4vAWgaGxbodowCjdssjbDzVcZN7Z1jtSbUrkOVEjEFB3pmbCMty7eZwc
0BlTYqO+d8nwAzJDGFjDZMznjhfPb6sEF483SSov1tRIYOGSeitXvv0jgrOQPkA444TfjB0QMnRh
U/Rn27rnJ4xIz+waUZ76wmH7l6TUs30TUxwfUcAjEcTV2NTbEffJdDbjDhcvJXVR+oDzxqAzifvN
jymFbm6LnEXKBZd/V4EajtMPlEg8T9SPxsuGgA8WZpFNdrEtaj4MBDeZP6ikJWQxp4VJTC0bISAi
jGO65znGiUypEM5kj8thv0zaReUrUAZfLAazljcbzUtO9pR51tqILZKC3Uym0pgWnhgfQ+G10eOI
G+kGNQmDRJxphJ8hsviwAhn6HdMsDzXWDiaUvHQ7/HmiZb3nAUY6FppYiZmOt/wSVSAp5C79eGrV
IpYT9Mr6GfQyCLiWZTW4hGqdxFJHhO4DWFc2v+SmeFtaMXQhsGSZxm/bHklMetyu0L5K0otng2gr
D0PSF5QWuVGfHxQYMID3ExgwMp81oDeY7Pp+lB2RlLTM3kdMqoyFxOTkBhcyLXCqqr3zkrT8VhLd
WMDyQfrdwt4zkM7Y3uOZ5QrsFB47T2XFsD0aDZqFP82u/pt1GuUnpKP0cwIEgLtmVYOj5D+SbE2X
zAIiXmHbp3EcHOeebE7Nc18LqpN1zdHOs1BF6BtSlMWuBYZSnwvhOQdK2PTmOGY53DtnSsTXyjNl
+lVt9WfaoxMUkvKLTcp+4ZnVa7dQPgMnIWgoTRvPidCtP10NXF3y2K0vYB+sK60szlvEYc4VFh30
uQu5JPkCszFFvuDJ9nZRga/xeLvC6tQ+wJvqR4i0CqHVKCo3wHQpXN8pWKjukL1wZNBstB+bfHwy
0Ft/tD57oRgYYEvkoaWSXifDYMFKUfMXMOETpltc2GFmzNhqm+kJtop75krD4BFxNX/DLk9lA4Wo
qGqA5cNM+R74zU1umG/cHBEYVKHtmbS916Sd/mYzTQLaUrjsyQFt3Sq8Q4OxnlGCYAPqdx8/4rug
bBUHQvxrDvg6eBhAVcvvmeP6DYzTySY4upko167M8YEOh21pkwkHB/dALPLmrgFFjyGSpO2b7Gy8
i9PY0mIOCdcv8FntxCAJ6kE5pGAxMgIcVMRaZZ0ejK7LsYS4w96gBhEQpWzuSbE4D3WPBL8N6eEC
VjCPAcmSdwyO4wXdWj+nUe0cddsV71bfhyfIeHRauZpXfSx1410ytXqlQus5H7CyD7qX/Ju52O91
UtUkaYGLVBhsco+FtKU2RubeuZMxXQSMwW1e6RJWKJk1PA3xc8PCzN5YPf5QqIc35GXxiiDoXtDr
qp8oFOrBrdYhJbwAGgJZiYPDPTu5qK9MAG67jlLLoV+9+RlT6WQI9zGG9woYClJCIRysK21dEKRf
LPgUOXgrsNBvhdv+eezVA1A24ecMOOk3pH2bm7GyHmwwhkEW1tPGdLUD2zBk78Llha0Tx7kbpCBk
JjtePElZvUSa/TgwYh4FNJWgpRnyHoxDxjqVI4o91yHKyJF0XqgFpRHXmxTBut1NYOQvpbKLM5dZ
NDj3xo4wwVvRyDNc4JD4a6zHzIXjk1jy2dq4LcTifKS6tOTE8VGU2Tng1NtjMOG6yO4KvWPAkTjb
Hy05iE0/mK8uuyWftU6xIbB+dWovvNcm45ISk9sMpKwD0Eh8VF3e7+bFUcE8efUOJbj0Fw1y6GB3
9TfQvj7AztoHnWW9xTMBSGrYt8zxoCQBFjPBsljwdMe9w1sqT7bCftwKSrPaEL+dask5G8p7ziMo
cRQHw4CR3wuBRzCOqjTPDkbqYxnH8o2V+NleMIqLNknoRLbRVAfxMc/qn9Fklw7qQdcow0RC1Zuz
GRbp3nTkEbeqtZOuXaHphPEBa3LuR22MiljZc1D1rfGA5O+e7WQ+g9FDaw7HZxA6FrPQ4qvYms/4
LD9jMTgEbVpw2LiVAzxPX2AfWbBFNEhi4wQQQa3Xai+MiIIuRjQ+DDpaSk7JO6eEfqJ/A1fPVDu7
drIEqTpztpqNE5fNh8BzHIxNBQ+4GXENnynmdORWObwbeDLAsAqxmVwsvCx47D0UJOOxWb0NjK+M
s3Nu+Z0CNTGuZDyOJ1zUbSXvG7yf+NFFvNNpwEVWo5mcaXUnyD3jhjf6A/EwrGmjUJtY5b+Fyden
dxft1jIFnly97Q7gW8Zt6ybVXWj2Lx67x6eoNZGaUiyOiqbRLjT3tWNO30K3uU5Y7p2DAsYdDEgQ
UIs2gLIGRot43gHOUXbfwYnZ1732rcAVbyjS6jEJk7VwpezoxuAoOjhJ63xTKIhLJMvHivJ5gq66
Yv+Ue0LdYyC7EFGmWdzW2eK4c1n5pjWHx9zRuO0yOSenuByQN0AC7EdHF6wwCDEUYP9hRaYNjbV0
E1gkaynLTgUFh5r8IMfd00s65DYEDUcMXMaxY26gefVERkVy38AYCkBJNbvGq5OXWGjf4NmH8eQm
GrBM8tB/2I11ADKQqvd4/it80wm13lo52cHSUleLcDpOR+Zq3oOVOZzh12iH1BnqB9pX0g8u9Pij
gPjzWaK3JfVcPVD+4NwZpgq8+ceqEguNqCURuyLFQE8spA0rgolSGvKoPHSLVB+yBzc37Y3nGtqN
1w3GlfGrwXiT7icEwg/L7OU/Nbh4Z0Q0z1uVRp1xZP3LtT75GDorvEreSmd0xQAzgXsh5XBnmw7t
qmlpRcOOncFbqTDi84YFSNVzTUho+SmmHBt2NRAa5bvPkuxf0jk4yr0m2/E33kmPl3o+i6WM3hKN
pmo3NJwtAp1LE5D8ms35txmVemxiisst8CNIBvm37ob4PuLlzqWz4NrUeL30qLhriqZlK2pkmJcz
3S8o6NkuOD/yjW27dTCPg/vCWpg0Rz5wpRzoLNmnRstbqXG8O3ddsg8J6iN9SmA4okgX53pqeQHW
dvHMfoWWWR7rydIrSB1x9sL1igOJjRvhNY5/q0IOSG12TIBGZeFc2eFfo3VsBAiXX7JlaE5m2RsB
pvzqiTLukGpriph2hk5du4yIVBaMa5/4qegnH/qXVsMUV5SupM2vgpBUO8xSOlvmxlv5Imyfb5NQ
J32Y3twmCrwei1VJuGaZzAnSelmzhTaKf5E51zVtHhqMFYeREBX70iep85otVLVMc3rVbckrq2nt
UzmGQd5m352WA7WB6+8BD5Qzv0xyZQSbon+dtgxnEj2QlkbOa0gu6t7yPBOZPmn3c9yvP0MXXaUR
ry8/adp3mht1+0gk3TOv0tnXxwr0h1X0+bsjpfzRJ5H+4C+DoRInlU8rXfUXOuFDkhCG8Yehf+/M
5apkirgwscXa9lQBxIvsbtKo90MPqcRpvyO8yFtWVSmBqUk/jHap7liOrZXRK8IlY10zxsq3sTJu
eYV8M8GdgJBOx2rhoLEIYh+NdiYzMvVRsulaatcGVRc+Emy5twfd9bVuWPcd9QtboCfZZiGJkKg7
Z3qZvXQLe5jBUVR2opIqNodV9lKZnKuOFhFuhfV7GFxvD4D9F617AV7d+TmUsXOS4a9MwHkfeUys
S6XF+2km/TWaZZjuOkTwXVsaMKyTYdRYA7PXsOuXFi/Ohr05IBXB0DvpBVhOm6aezFrb0/PFvidT
N+pcm+FAh92HV6sD4I2C7UpRAZfxHrKUOJYT4sAgzEMTlzMnR7ry0jPjV7SfME3cqfIdKw827OFZ
o5xMwhOpSR1hUUBFX6CZ7COnchm8y07RzQZTVIOxtx9G7IblmB30rhFB41jFoyIh6FfJqhWmBZ1P
Xc4wXMhrZKUHoUj7kCPpvvDvN3vT0uaAfj+Gb8OBzjcM9UUt8c2FR8NIAsO5gOBcrzK4Iezqm1Ry
8tNl3RMPkKCnM5+eSwvDO1tW+4drOp0MJkHqW1bn7cUgfUivKNKx4Q6frW0Tdtkokdzi0cBFLb1o
VTcZojIQm/C0EWpkUt95vbriIXysBabnmZ7CDZSSb0+V1RnwTOX3c8y0qNae8YzF8bnV6ubYy8Tb
TRGFxE7J3JZE33PR8nK0JivAqPEci/Ja1y2vUqTRCexG5BxGxqHbwDaTnNCEC5k9VD4m7r5TjvYU
E81BvGVPbWDQXZ998WquQLrUY8zBopkfNDt+XFjv4MTJql2Ed/pRC/uHPIOry1Ch+2g1ul+7TfpP
x0fAMcOD29tetp8QsHxOkBZGExYln2JLm855bXhMhkFR7ENqY4PpN41wEq01fYlM3mubzAqlXWuN
d3OOZlaZBP8Dxc9Z15YTECjhphcB3uUCDG571yZWeWjTGGZTCFVGun9hF99ZeKlhnbKfydwvrgPy
uMAb2RujaV8cjva9lpL5nfhelCEvR5glwsezy5UWsbQfgzp0x2fXjqpdYrvpM20Hp4ZtzsV0GvOX
XA2ruiEN303CuStcD+pbPbg+O7XXyNUHcrVcilyyN/OEW6daUNS9cR5Zf+EG3unr0LHTQqZWoviU
Z0dedAI6fO9p1ojKDv0lMylHOC0koS85xPyTswBL5JtbO59e4XS3VjPva/gFrLiQ5o84/vEnxl6f
nGMXBr/BwLHB055el4y9yTDQI5DydLyEbZFsp1p07wsrOuQPKrfh0CSnZIgieSxsXKoVegizPJoY
wGjQfNB6uG4aeWzuSVblO561ag/aoCXRAsnPolwOILODWZm5k44ksKN8KNOkXaHW8cnYufbOFAr+
nujYFpvk/cqJZBNrFKcaTyTpkplX49lwpuLJmqL+RTV2c19lkR508TI+C/j/6HfIRadOolPYxXzO
FRU6lVEwG9II/Ae22mOcHNdMlUOV0w5bIMirIkqGPKBZqb5v6s4Mhk58ZV55st1+/FHc4c4EAAVn
L+GXiW2X2f3FfND5Pissia+waSABJOkS9nv6HEa2q2H4gH17OEcqkuktR6yxgtFGDTpK0XHs11yZ
CXiiQmziuusEq5nKeW1IT/gWBdEPToIgrS09Tm8Mj6XFOyDrHh3H/RFDEqNVteY+h6DlT3LGk5wZ
ng2JWU6+xdUrWBgk9pXLc1MMDsykiRBRRNsP/vVm3dfpE/gbUrcY1q1s+af6pPmaC+ffXHZyn6s2
89l/xxk+woJnGbXtsACLeUztQvt06yqkNGpNrGMfJmLqGjTwwjduuJjmwwac7D9oveQrDd42K09t
m9G5uefi1G+bnvoYfnj4F/F6r+cuX526KqpJ0xMltyJa2bBQ98Z28dKjXSaY5ZpWYYmdmzuOTOgD
uMWxYuvD/NYNRgVSiBQVhyXFlvnzYLKqPDnjmGLbaEu+pvCsMCv2MTtBBAYaYRI+kQDDjnT2sAK6
Y15iEdpKDGR7nGsta82kaF/pgSHaC0XGsk8FrINqvHewZ7Hz1QYVr/MYxglF5LVKMOLpw92CfRnU
inRsfynCD6bt5WaRo9Y3xNKNAxKVOg4AFZ4JLTvgRDAFvjaOgsyPFbG46Woc91nsYbns+cd1vYv+
IE4Ovkf55YkQ/CfJjfKwYGBfzXR0wBZrE7s2ww8NYKY0pW86lXVjeu/P2QRrDPMVAp6nRHQNZSv9
xON7idUdg0Y9otUa6TvNMN0pVizwueC2gEod1mHE6oeTDmGUZTo6JIt/1gtsymNsiBTw0Y/BCvub
DBlZWTN2jQ1wKQqyaGt0SbEgrqGYbNAcsj2LBzP1c4FxAzN/LF6MTL2mc4kMOc9QbQj6m5j27Oav
iwvAnmBJUd0Nf3Tma0az7maIsRnx/OymcnDv8drIS4tTF2wxWMbGYvE727Qo8T74l5iDCMJijtmA
ja+RYQJvhSwHO4Y73LFZlgELSJ2FqHLKGU+00S+bZFH5yvcR4jzosXPpGIQPRENM2nhgkQKopzyn
AfmFeW08TSIhp8UyyM+pYl/MakFFOOgNW4DSi+ND7zakrROY3lbeebsWHQabKSfvJ9MVZvawt17C
2HjjU10VcLy5m0hL75bQWd5KC2Jh1Y1Y2lqDAs0lKR9EpivfVTN+6rS50TzK0j4E5Lx2XIi/CP0D
+t+6zkHfEwTjYU/wL1kXDIjmvKnAeEJhcTh9+fbM7c5tsfDUesWklNJQRsebRx9fU57pHRmooQxd
Fktd5qfrJBrCJ6QMY3JRWrDZ70jGbiozZYr0RnqiYINf69T5mxf3tyfIT6AGFkmv0XKFQynHbdlb
mEAXCtn93nYM7k423k+IhNA3k7QKDLdcnTNLyR+42C9k0Chul45MPniRPBLypFFBEGIHT87AT43X
wh6DvunwNkMBIbEw99M979/mcSKZOR+JnJtEqfifGY/BzKmBBthTEmM9pIY49ThfD4iqxSFNe0pB
DGr52OB5O/YDFWtOgVXXiNLzhD3j5nrTLoYkvHd0k/V3rn8vkbZXTUtvZQ5XsRlz9K3Y8B7nkSYF
Z6JmJJ/ro1vTPoUJTHuP0soE8tjqIU+TXGAFNuKz7Ia4DugTBRQywgYtpd3vGULbU7Fg9aIMs766
7Wwc2mRcKQ7Uw3mGIkZgeux40vTMdsp7SD3tNppGtbPg3uKP1dBw89GYqPxpsLm3YwcwpqdD010B
q/NnTdMakH0q6899AV9ljUS4n5Wp7Nmf0nkpzjqU8ycHqbY6YRZAr1Btd1RFNYIvbd3wXvU8tlcW
ulXuT1UG6SGei2EMbLkQi92x9ys7YjeFcZ7a9fBuVPM0ZdMtNXR7ZzTqm1DRVG9nhdsSfYjJr15o
fgRzTii2jaDs4JGKMLLZoAd2EzfDQ5F4/AIn3f439V59CtHpsDUi/bVu/qJpJA+jGR1dxw4WA0vf
tATeIyK5ExvtaYrQJnPMPZmeYbfQc2hEIXFg1JpW5Gd3odHVnvPxLrNyOG/CiZptXrsFb9t01I0t
ZgXqt+fReOVYr36ZApa3msvl5LeLMz2htaona4E3nhLDPggUyVOu6a8rE9unUKLzI93wnrE/90R9
4hFzuNl3rCj1+iT1xj0yTIC8yCbHx26OYGdQy/IAUWHOySQ3KXnoKLyzeStlV81UYjyzA55PsFQk
1i237g/YLEaPVQcGppR76sFRY3gRYoEj3TvZ+1zk8qumPuhmLbn5SpcrW4GmUO7GAAbNU6QoC9qy
rIrIiIQ0XxdIAh6AA/CStdW+pPzBb01e1cGgLB+1gn7EhaBuwI9oMJYpmxA0p3i4nKQTJrcE/Npl
dMGWoYnBzgIKmU5BMk8EVorRzrazo7p/bsVWvnMa5CdOqsCVXLIrvrtakcyxD24C1HtDHu0AtK7h
O8gVj6ZaHM0UyabJDlwUVujEnXc6MZFDUnjOfbVkH/DEI38hTkw0zmlOsWzvi255roBTGYqVERgm
Cmm0pf3tI9RDz6nwYssRvre0HPaLRa5tpCwakBCxPaz/ruewTPKfAiuI7zVDgw8r8RZCrFoWDG1o
HXSIzng28+ptkeneSooHGSd/meQQIIBPGrtPCSewhuD9VY/NWoRhO5SCJ1q6jWIoSekAaDeCAOqX
HQIaAb+ueFW9zNiVAdxGh+WAbfEyBRrX/qOuzOyyKNL2Heozyg2Lojr0Dh0WskPGLcEh4TY/DfS7
P1CUXPGlmVGBh0YFidfbZ+Qbrs5OMewr0sx3EUih3wSmAPhgME/IyR7Xj9yors48ewe20gYOLELo
y9Q4Qee4vw4V32dqfxg5YKrvOXJgstopHwKPceBMzAg4WhdSYLJ6r9kkuBSPLhTO9Mre2u0gDpVr
vAhvyisyLXnzMWHPIb8LOyoO8sQxHnGWP1LbYJ66FZcQGu69W2v2PR5BtpkslmmmFRmY+jh8jNlS
7qiyNJwdTvqe7o/B9Hzoj/NLM/TiO5KYgA2XfNSQVuJaD4L5poHjrB9Kr5U7u62Ka+Gl084k2XQD
YWh7wcz/XW4601SQsTE5nVly1q+m7TRtoFQ8PmUqN+6XNOTraibpgWRkfmIWZEMiDQLi4CrXvTrD
LasjGp1HDU+CbPJe3UbHrr/6NrI+mGP6UxbN2r5WIj17cd9L9A7N2oPVEj+I+PGvPgsM74jk+dyV
F2fKL6OlrhWLJKL0HpHxMU/y21IOWUCDx9quQuhp643ShL6rUVdNPdWx4MbLX6wS0DTd0WwVqOKo
mt8kAQdktBzrCLG88IjLsyUskXM2S1mChR3FrW0m/hCeWfra83eRdk0wcltJt7pOu71tOWEwTiXF
YXR2wObw6DJk83mMG+ifqFfVMsMyYiF9KCcRhUQ6elM7apzmZMCqZrx1RqNNaDAivGua0hgOac/v
4mkBXASIM5PcjC0Q01T0UJOpYG3saBvFoRI6bNwtaDJ7G1zkXnQhtt3F5lxoRohlNjVkqOKKZCg9
wVL8xGwtrwASqPeu+Sj+YmfJj0M+Ohq7HY67UqcRxB9Jwl1dXGRn+FRewDcwf5gL+58i9eeHAvpx
bAMuJFXQbkaetnQkPD1LRYc6+In817MJk5EZYQ3foyH9pXWEIN6LfNx3tnYw7CInvlc+mtwtcMIT
aUDQoaIhqmM8L8DBWAkIliBCasberBs+FJJTT8DVyezSEoQ6Wk/Ap1hsBlj2AGlMJQ5vqeR0Wcjr
ogU1doiAi+SHKRHF1HQ92FilrA5RxfoA37TpLc9238XSb1un+1S1XuS0MxRzsgsnTLBbEnE8dJgj
BvUKTAmzjVUN+p1Db/bJSzPNe6J/TfqOaACwluBTfBqijT9BGPhRWlGoNhPWpZ3CWPAed1D2Nlls
mZcmnHu61jB9B6mXLOEeh3vZogEVam0ZZEufTT36yWR0ffLEBXAyfUCYyNll4xa7TpvSd/s/ys6r
R24s29J/5aKfhxgeRzOYOw/hI9JHWumFkFIqeu/56+eLvi+lVCGFBgpVjS7DCAZ5ztl7r/WtSKY7
RRXhfKUeH/ujNVRjstN2S/goPC0Uag6r9pWc4/qhbMBTgeAK3K8Q7938PqKBqR9bo5krAXkoo4eB
zaDc+oFfFXfgtQ1lH8nRfXUaMH9Ou8Eklrk00aLrNia8sRrjRD0y18TaouzQa1eQUEgdXFOHhLs4
wLBMm4boaBpjkkjoasmu8Ykq4qsLy+OMP5l5GGlmEOnLpIoGxjHXbkrHA1Uk8t5ygKIVk8LsVXrA
kp1Rg63capmaq9mRInucQLdY+y52RztYiaEu6Yeg0iIZa/nW5OTRXWngRd+wqMpdVphwuUN3mTTb
JmjD+ZmjGgZ++uxx8e7p1jxw6Mvdfaa9AGtjTwOpzU17a2V2Ksh2T0fnDV9zWd2pSphlzzgAdctq
EfQG13MEa6Va0WzqYR2mwD4DK8AMFkvNjleS+1WtrUlnE69fR6uacsvm7IVg1yfPvFRHrIrmm9YJ
QebI2MyGLYKk1yAR/W3MIDG7DgHUoqRBGHZckibXt6IEwHtDOkJxpvhLzYECaGTZTSd8w4EALLqK
Ij77KvXgVkGO6aE9jmwXM+0EdkvfzzPeVi0JFujdshIbVp34jeOhIkTRrvLnuUn7+hWknZvwCyKP
B0sw7JsgYfBeEzcbnEgNs8Uxj7pwumbQPhsSfim31uD0o9cyb0p3MwY9FpaBG3+dx0aPJzRnRQs7
TnkHJGCtfMHeS4qpJix073A2fk/I5HhhGFKb93jS8fVoOk6ohhnqFnhLeoJh091loygO9sVMUtrk
T62sihY7DQ3nIu0HkvNCRy0lerJww+BryYl1fHBQH7OGkSetcksT3lK2xaXczXs8TE4bxONfE4bn
clOYyK13CHCm7ntmDX74PSHXfDzZcpTpdda5/XFw6JiSHdRkFy/62KBJtsLgVKE4ss9Is6czhkTw
f007kIjt5AsYe6JvIqqfW8RLEvlbzHIxqRj512J0H18XeOCSWzuXJDaGs0xOCsl4BZ0m0kzJqJWH
jAYiqQ2Hwk4Q+oo6TFHJqPAcDj5ZBCZr8Nv3eUYuZJfM1xYi7o6Bs4lfraWg064L8pDvahVYCGAV
EC2HfG/3JpkW77Xv0Q6vrImY+IAW/EtdVWZTTIF99sqqOJrY6b6F0ndc+CbSCMSV+MKu/AWubBxD
tIV6Nw9FT4YrHQ/6xUkZ72mKEcg3DqEd7aXC4MDCjt2AFYcsl64J0GyjZy6/KifsFSeFZMD0NzGr
P1ahPb4TCdW/LSkdzQjLW9ZPW1jh9EObEO7NRXYhguoYtLVE0pW1C4pwu7bLUwKWA6RqGvY024h2
ySfGLlCkQQZhlVeLXL6L3nTjC3kTYbtLpjK5yDyimNSOeoq9ZN+Mtr5pKMWXsxLI4FIIR26xwndj
8P2TxEOY0VDV99FM+gI6MmL6VqK3yPopCppA24FZLT1YevvdVWt1vaahGbrerQ2HPwAsEcsvJcUM
bEV4dmIfkaV1qulpT2hMpfUMVA0WAfEcvQfh9UJQjtaNYFxNGddKsLEnL0WkX9NCSojQzpIQWYEd
lJc4a1HAwVNQgpEpsHVPXVM/pTV8BXMR+L5UfaP8vwbMwf0dftMSgrwZMLtYDDeRwtyKubVpZ5a2
m5mTR3rrrgxQTa6bHnrVdTz2ciBFQRXRsfI4IRx65vxbFIvds2piwGhVWFK8XoQ2R1dDbECxC+CH
6Cr3neN/uyXtDVFRCE7z3peMLq8qgXTv3DkXhWE3lxISacNoE20f2T+3vcg8PNcxDnDysQiXIjVg
yqUqcd8NPurlrKiPg7gIA+2LkmaXVH70F5kYwrulXenkt8gtNSpQX3g1ZmBB551WZGJczFzJyNbj
RnYndoqZp3un/DBissK4YqMW6KobDqnpfD11bLD3dtnQ9UJoVF+5+Vi+4O+YOCoVVvua2bLepnFe
iTfObfkx5nTC5NmEDtAXxNrtc4W1PGLwopyN3TCR3MswgMLlRN4xyZvghwucnx56X10Bxg5OxDSP
124sckg5fAJNhnGrGuSdHbaPhPkebFCDnKClEGPYxV+A4qkogxfgDsjjKR2jHWL6dtroyAAGREOl
kY8pzQAWt2K0DQVG4asi96NLxkXXL96VoyUMrrHHu9LxLGB+K02f7VvoAwyJCtd+9ooLqhkIFq1F
ucT5NmVKma/9egaQj+OSOi5jVVknQ+1m5NM1ah1xdn6Je9e/42sy10O5219kpnN05zLckivZqy7a
c/BuERETs2HuGnS6R8tjMIvRfEJzCOQUrVtYG5uRhZpflNDOi4wG8ZD2KWPz8ZJBcOM1qulubNJN
ipuOFkzwnjPhY+WQLuspPDqirA6UmHQc6TWRyxS6cWbFGx8bZZixTfD8HqwxVmw5iFKewil3r123
G61kRVyNld3MNjUPdKoIFPzEul+t2txy3ziZCuvBthmTvtkQRfdInbKXHkPd+I4oF/IZ+7mK3tyO
48keHXs1notkjgh8mVy0PM5czZumIv6DnFtX49FxywcFmnbGWU3tunHIzOFnK7FXXC15MqD/ulBa
X3urSbYUxdWZZyIYrnHqySfSRsgctykajjHTVZeZtgnfsE118waFnM+rxU8eXAVwJHFyVvUWDEhP
FNJouWvVToVmyiRN5NyagQLpBIYxN8sKnMqMHqoO4wtAQuH9f6axESLXVvTj58DHAGtH+Q9HePxn
JSLILfOsUaH54gh9CGbpH4Hdd4z4eU229tzX4ZWaqKfXKTr7/C6pHdgPtLI4+2Zj7YA77CRjPGmn
cD5K12ktFF7GuHjqPIkH123R5EK/9J0tyQ3O9NUHT3prCX49uaFzPL70RWepYkPWVfsGHZuU8Lri
IKLwVLRXYVe7JxoEUbJGCXFpFjiaB04nusGRKGBOeivhaRkfjXaEfyyS2E3X0mLHWNGDRY4Yuc64
xd61XNMCXt7CVtjNvp9rh9ZLMxP/0y+EV+FNG9eI9/R1ATAPzp+JimSTkhS6YOANWusFtWdw9NzG
ZTEEW6XOpSzq6SHG71km6ww6ET6xtA49sxOdqJqHPJpHRheQUDERGCSoPAT1AIZEDUf6scM1gixJ
SPIMW8Qy5tqF/+JvkCobCBVJ2YqvNTB5Z9M3nJrXCWySGbmKiP0MBJVbjCfhX2ZUZSRNVW9K6CI+
ZbQ7mrnfJCPPJNMvkqYzcrd5Hai/dpgCw0049eZ7guv+xuMpPRDF7XZE+S3ldNaWTT+4HgPQ5x0O
FBDCWaKx1zc05B3lT83GzHDlsqZGU4uqevzOkCiK3r2KhOEbXNIZxlNJHuBO0sgMUGEmbdo9RLpn
mK46r8j2sH+EOdMjh1c/uqrYR3Vg0ROogxxrHKF11YBZ/uDYuEu3SZmUVwgIsu1Q2+4hnJCdbvKS
/lM/GZhTbhG5F+ZkyG1emhuihzlLh2Zs2y3COrWjlT6iuWISWMPFSfr8qZu8NL1ObW8sEbgv9g8/
qsUPGjUQfUtL+YJ/Hfjg15oXxmyWBpBNOHUAwlexkzNa7jL9jJNTb7BM9ODECuvKxvDMoY7eYGlt
qswTBUy4LIMEEoBcQMcji+DbMrXjdoDS0WtwZOECubMrLHmqQ21ffIrMt3vsaM9OZlXON7uNmhsE
4QvQparcI08g74QxUqLQ/cz9DsrYxLC/7OnbQAvUEfcjkf0WxGBDVVO13c7USNTpWnrjmRNcUj7D
bkN1wC47uHgHO041lZnZBerBc7x1odFuzuWErhzGf7guyctEw1xZc/pAVPTi7Yeeo9qx7XRgDl4Z
iuopuziLaL2DkPk2DfMEE7CANJVclNNVdVpAlGEHd23ZUxMsYfyAKrzRDwC0RvxgevAoxv3IglVD
hHU1jie4ilFDHl/BsecJdhx11EY6FxBm6Vtma5y4Z9a6sDu2lDVVEt17HbGDq35AS5gisU5LfHM2
IyjCQQihbLeVO3Y/dXaZgye0Z06N68G5oSQl6Ep29XMZh/4+NkLVu1CKyEPIZfRTPrX+Y9en3ZNo
/OjnBFTB/mqAM1zg7p74gexwRGWemuGeQ3sEkiSaECSkph7ZyCPwPg3/ldYvaZxaXRg9Wf1sfaFJ
NJ/9MNEB0RIefFuwfZC/rgN4cg8BxfrP2vZpFrEWOE/gsMk/ytKxn+8yUOg3ld/x5YEmKDJW9ZCH
W13VWpJ+WkPt7p2obLa5wBi61iKbr6yE8SK5o2J4mqIm+uajwBI7NO5Rfu9VNoaSwMeVtaV3zKpm
T5wjQtTHT+ApLXOatddPnHsywNxwrUxZgPpOiURh8sGszu59/wavS1UR5VoTE5Q7tMquciS4GWGq
BGviOom02PYkdVzJigE0ADdStZnlse9tkQMG0z2mIP8NJ0j2zEh6HLYN0+ujmztQ/QECnRfJ6OVE
Serkp5DJ5/fIboYXzx68GxwN1kwLw5tJv5ZAQv1QjN1XcizrsbpaanpCJSIq9qrbeGDyRz6wVQ1f
iLVBoIKIZ2FkBmYwwHLp24jHwNwuNMhY1iGcewhidGnVVxN5ueWawTyjoKhvR+aCRFMR4Gs8p4E2
jD5vuh2EP9wNdefeyrjMHx1YhsGdNaUk0spgmMhJrtzOF5tCVC3nvqDyy62EehkB16/jQ9xX5iXS
pNMdGdK77VPL6QXTeSYjsfFJjXEppSvouSt8kCOIGQs4vyBM8BA0Ov5uIlE/G90AuEkG+z1LMv+E
DKb+q4vt7jqJPX1VZWGY7aU/EInkY46gXTfm8Y98bi/YVrWEAxE7lnPrBgy3btsoiHxqQ47EV7Ox
G3mN5rmtD2rgG6PYgmzkRwUmrXLy4hoasnTUVz101hGTfTu+4EnzbdruFKRA3Btcxz9Lj83/Ltc5
vV6mEkvp/zC61clNNvYJHSYJ3ovoALYUhHaBmthfBHv/piAwWKx8wGOHYVji4YayAzU1/nhKhClJ
QBgSXVotRAUvnDSPjpOgiR3nyifZfB7Cc4PRrN/2s0hBiS+RUneIXaweSSpH/tNESAbXmBPMMoHy
xtuB7eFBust8R2CwU92TMJR9KYqQlurohw7Eh7iKMaBdfjsAtSiVCpzMmxb7i3XWEuBFcRAhUSGg
3efGrx4s7YNBthIDOG81sObI8hIEnICfN5EP0sMNTIkq1R2pElYMTkcLekdlJthefN5TAOmUwAZT
9fnwajERjNTadBX2MNpR8RQe6DWDi5ZquUx+NbGm13bN6oOEkYYcbaQ5egmBylW4y8ul2TBXxwNO
K2VynzUhaBDBkY4k19pv3S6GFwh0plqxZfnNtWHk9OoE4P+/djAiMjolZUiRn88EoyYwHcBGTLrE
4wwAnsrSmJR8kA47pnjN86YD2zIPUWjfUEZ2SPcy3JoM0VWpUzwSGEeQynl6sejG44xlbkVv6Mh5
d+LmtaVzyEWBUyNsJosIPM8cleOmLfgQTiXQYAGfOI8X23H1E1Ruvg9HU+1VTcn90zWXh6QnkuPo
+pLJ5FDF+fuUKJlQ3ItlMxBu7m5I7uZpHPuaRmvUE7j2fRlxsB6ykvLjNrbcqryT0urrXYM0LFyL
odDZ0Won28F+rQtzk4Ypgkny9zCekNJzmHj+wWKq0bF/aiT52R4nG8tmQml/5YwhFN04zeo7sNVs
5UFaTTclEwPbXzVdWDtPGYZL/Yh7Ic/CFeIna4u0DRlhBckKwZ8/vjIJhMUQ+zYyeTpGIVqOypI3
GUfvZ8EZJH9YkiJ+dOjYUrvRN34nmoOjnafD5kG0TVJuyFbwrgre6y/YHReYyfh3txRkNIuYZYop
XRlKjwmSepk7V3EZ8jeg3MMWJHXBA9TZWk11y3gthn0aLap2XhzhzgfQBBq3bEEsIc08terdBMJv
kdbHVlWpdddSAyHhEMpMdyXrKRNRRgr5splaN3RQvfjqKQYFiCIq9ovsFDM7X/sIk/tqM+aJbG5Q
08b5lyJCPftVO87QE1uI6H3tBG03rtPYtoL7yMIgxGRdc0LAD1tK560E6eFaqxD+mHzFBMSQDFGX
nx4RH1U3ctJAbZg1mG8+mXABliSyjon1YTVy9tZC8yKnyqF5f2OJIA1++iV9K1hlLMpgdb9W/KLO
gdeq6UguyG1R36iW7OOXwdAA3yW9rAQmTNt1t4yjcM6F3bhscSGQNuwyhwL30unFvfZmyAfgKRb3
piBVxWUMNNP68LcZ/RzmN4Atn+h3RejXmINyCPGw5OOEUhRRJSYIN+1PiYdk6MiCtjhnArzrEDiK
FbScmSvmiBlBfeouW1SxrgKBpJEDY1R4zy1dKir1KnenH7TPkbFSec6oFmg3ViltSEKwpuGn8vmG
a6FjehT+1LdPaRYVep3TDXqbWYsZh1pOlHMCm6enlsP1fbYMFm9WVL/C0dGHuhL9cl2bgbI0Bve6
c8AuhM9a2BPNjEWkzg9qDI15jfGWfMyi2ntdiIgIw52UCxCPidUf7IcrUrhYOkieirIMg7sej/6O
yAyA6W26PPYC+t4llXkI+2c9ZSLa+sMMO5WQsrroHth2EgTPeV6Ur7IOeT1xwURfWGK8t3YeXRou
2UL4LMnj+l5YxrcxI9TDQEctWxBM5Fo/zNQH9rEjGuNr6fVe/IrACILZZJqUzGgvUOehDCQ+oTql
JIpG/SaJpj/hQ8ZTy3nVhE8dvC7vgThSqi3eHP/bPEzD3lcCk/JU5VeNuEjuaZJmrxxg5wPtX1yU
nnK6LfHMoBIB+3eQwJANzDe5mZtXjBLx9Jh62Tg3q3KQ/JOXDilNR4627x2z7Ity3yHnCkYN5KS+
wlhX5I27XaiYMbyE1ILrpfNV/DMAOHk9zWQznkTil8zq0s6p9rJfOIBC5av2UdwnDGWaGr6L5NCK
jZapF8m9k6PXxdh6twRCc+TGAcJkNy1z7wsj5+qh13KAsGHyoR223H7Lvi58d2y+CPg+1vOISdxa
Lzi+1hWLtD4KVzTwv0rXGshjUEP0w+V8mh2bAV6EJA/DvaaZPTQHhUF52ACZy9FG+W1a3Xm+N+KG
o9KyzF/0nwzGbgvSQnXO0EyXW+G6+BHBYkLIxl48Ml41VhbeKwu6mx1PZD1sraWtvXOYNFhKOcME
a0acgD9Ad4GtivHMWVs+n1vdVKNdoj/2WJnJU4BOWAaU9ZtgMd77wkiJcGbegucQ7AY6ixTuMn4K
i6hMToUyW7dLPvobaiKpvvsFBt417GSmxHB/7JnDMNp8Zk0QDIAL4QSkXcCI7FF1FjEVNVNQuI8O
Y8pR5lsDpqtnpuRSBwDjQnMiowuj1rU7rCh0dsPdqDBpDwBM1VoxjXtCI2+nu4TTyWVCbs/etwLg
LFirSNbFjqF0gIGV8NfTNJbFc941DQOPpJ9DlJUXbCfVLYq+XcQBFYdvD1QFpF6Yfe1ZwaY7L/Vl
eiWSPu7anT1XrvVagd1yv1S9D5exC9l3TlC3UOfVgv9NE4/26ROEg4yDMYfnOzn1drqstELG9dO2
nYT7xsLiAySGy7aQfFl3HiAWfuK3CgD28opbwAkh6SR51D+W5AQ+MrudQiIUvPAvANt9+lDXngbv
jVJhn1ncQ07FLnon4juN/5WEJ0EGgYrnb3NHonGUhUxZsYWqlTeHaLBdO6SEYEBx4SaFYXJT9WH5
Mws8nwaAMPwZu4Gzc7yBXtNl/D2fkHeb5rWJp+AnIzyv/DayURATia6b45EVNM1TAZoBcjw9wHNg
aloDKYAg9g/pLd9SK6owxXGww9hHCjmZNRWLjumRpd44kz0essWurppoDLonxD6TOl8gAc2+kx3I
gk3V1zNpIn3AOqIjHPOPxBXl0SMjJsk17RTPqbJIq9kTVuH8JJmIQjTxuojRUtLvat9z72o9pEfp
pvW2Fon93cXWh5ceZT5yNHJt6mtnkSRT0RZDoLXwSu7wKdg2Iqp42YuyoAjqeTe8SVm0d3RAS4WG
E0AN2ywPjYXMaqNzM74VYT75+5Soyhl2U+CTmaASuhFrkOwF4YMsHuAZoPgHclreCoZgCEVFsSQz
Ngj29jUzKecCv+SEsRqk8aonBnTecgwxgKYUPbMHco11sT5EZmgYHc3VDePIosGSYwr13kdO9exZ
vdCAe+bRLAhvLP7FrpiHe6do+mtEPO6BxBwL704qEVwUIyiC2Xf9S8u/APHqF8PyqroqBmJlT+Or
jR/a0GHCHmoPOY9wzH3VBw5LITGEhf/IgIl7nFteYrGQ+QZ7Z0H4OZ7cPBHlY+hXORF7LHFIJfuS
83UAG+WEApXuYgghO9ty3FrQYfi6UusUFW6xL3umoCEaZA0fHX3hIXcmk/LeD435grqyTDq6DUlN
X2BZEE6qg8ZuwBWS2Y68BxSw8c3S5lkJ2MAbrPth8UYizGrfse+mWnT2ibUMEyFVWPO1IfvmPrWt
Knhxq94yF+SEbI5RIOWuxohxIlR3vtV6ZiZrxc7NTGnVvg0OM9g1nTj5gy5LGT+TxrA815bLqY1a
0F2XHrf1gTzE+LllirNGB1uZH8welupEWqZ/lffk6qxhnvrMoRKCiLASk2xwBXI/vWdfwJpESaCs
bezWPtPrJMfXuGtzd8HCMsa8otOpBpkHBFjT+SXrjhRUsqOFQ7gDKFR/TNYi4/QgEboMOCgPaWc7
brIJeT856uamdx+Tkcpy0/bLSHWvZuu+8mYLn3F+aWhfL8jJw/2Y4NQhRsk3w1cBdjF9mtspDUHQ
2S1tCTP62GQwWtFNDmFNTTtrIF3TXiviDHJr1euKOUztkQUCzL6SwTycMQOES/2Xazf9gG1xqGZs
lNiiuom+ZYlurZg3Qx0Vnf0ILzch8TuwGO23T7EClffSeeUw3SDUsarwh89hOwl2zM94wdB8T8jl
916P3piEtRxL7y213kIMh3ZtP8wAWQCCOJAngvXBzFSft/T0vWXTl7L8GjeiHPaJtmoGSKJWut8n
bGQ9dr0Jg1CxdnMknOrAuCiKvkSDZsU6zKSFztVOFOjjTPfXv/7rf/+///s+/Z/wZ3lfZjNRRv8F
/uoeEUjX/ve/hPjXf7GsX/7v44///hdlCJRK40J04dTmGzpc/P33b+eYjDf+6f+l0jDvcF9V3wKn
q+sNlc+4z+xMvDqSegK3Hz5tjPPEcLe2P1O9NB6T+yllrhUjT/r807i/fhjp0uQmK8LH0+n4lwnq
rx+G6d3sjOz7X1KB3GMjdOW/CTwt3VYO+ZzvCVLBDlynEUeK//DKmPKNkbarHAW1X+lfryw1MyAr
ssZXzorpvslnYlkcxHGu64TXmCPfRQDg6vNrCv/Xr6sAzilPaHrmMOBc4tx/vSiyKVpJLnpvAkDG
9sZTvQM4stMmXzGPZfS0GnltWJqr1oh7I/GdAsI3fsburFzaQhXT1A05r6V9cGjTJjSxmp5DAZGa
F32iRcB1OiXV8DiKPvBOYU5hc/35l/jwkynbVyCFPeNrqVFa+d6v30FygxYTDvZ5dsWAPKmavkLP
G7attEF1KQ41b7OU4fHzq17+q397apWQtiBghS4mD4oR+vJU/+2pLZc2jUzglI+gHgmxqAovvx5S
nIXYiJduTTvYZb5Mxuwx8kjn+MNjav7h6kq7mqdV8hdb/nr1Hq1s07Z2+RiUY3dOc2Uew/Yi04WP
+IdLXZ74j19UeUYqhHmOr/XlEfrbF22lshgI6PKx7agsC4Qfa8xEza5P/WnXuLb3/PmN/fhzCql5
INEbeobnUtoffk4DsKeesD+cSZ3EtxD5lzELfQzAcnFxoOHP3MjhePz5VX+/oVzV0MDXQnIIN/av
35IeB1+U4du5TDmirxbL+R61dLCZmlnL+398LR5TOmOeEXBPP64xPJu1TYstODM6V88cFOGWYEeL
L90o3HSfX+wfbqdWWrieFJpBq/vhSdGYwB1a15dgoIudH3rdt/nixgEFJPGvUawTK5nFYt5+fl3x
+3OjubDn8Cuyjvrq8sH+9twYC/Go9LPgjPrqVFmqyXaNgsUb0mshVLsFUR+PS/Mtd8SrvmT0rNO2
I2cggFjRsNo6GB9G6jkf/ss9yJIn3x/0H17if/iMDgUnXWiHpqNtf/iMdVSFYwu84jxrkklWUe7Q
lsMvra+KltzHOCvr189vy8cFl6fblaxTPGfcEpaQX+9KRLW8eJGlz5J3G2Eg/oGOpgD6aAeCs4Ii
ddCOxfQe+0m3i4nEXX/+Af7hQWe9FHwOulvCUR8e9HQQ2ET60D07/SSPmW7pJFVZgBh36P9wqY87
O2ukvkiCWGcRtIHLUL9+2TCZgt7LK+cM0M7fVPhqd8jvqQkZ5++LpLqqOPmt8L+qjRABlI2yRBzQ
LPnh8+/8+1ptfOEbPozNN7fNh12uI8wFHf9kztboS3i3kyeOVZa94abnpF+CYh0ye97gkY3/cOXf
f262JY+Leh5bOrfh1zvgL2Pjm0rrM5IPJqCWmdzNRP9p5y2puWYodZehNdoFvXMRh3jV1edf/Pcf
27A9sTUKwZECtcWvl2eH8vAMtOIsE06yIhnLCehTtGxU3A7fP7/W7++S47o2QXVa8tozavv1WkRM
k7vResHZRs64s1v/UtBFZo9EulsX9pTsP7+euLycv2xMLtpK5bLI4Ei2QUn9esEcxcXg2TlTvtAS
1RXhhok6DEw8aQ3HgWl2Tjfax5yYGyBSc0jMnbs46jgTarfctyAnv5eI7dUKYav7pVPSqnj1kwCi
ehUlt35k/LvPP/GHO+Q46Nl5F1zH5s9K+B8ew6Gde4CxoriSS7Ec4IU1h9LKxYZhXHYOI/tP79/v
11O2dPhJwPb6dGw/XM9GckQAeloznfRJqC1GjOtARAM4/wwsoIt7u8+/4L9Xr7/9JHxD9Eq250Lz
8nj7/Q/r6YBeokTAVF8xR+6efW3le61lsXYiezrGalFv1qhTcuAm5CBV3qX7hcn1xqZ+2Roppz9s
6h8XoP/5PC4nBh5IuIb+h9dPZPBUeglOCb1MkUdkejbqx5hUQfRXUDGCOzbRdGH82FmyLxDMABmG
jPqoCSjyToq00+c/3KAPtc6/PxASJE8plkOmKh9eSEZ1Arlkx08S5tmwBgiNSEGT08TDaRL7jvhI
RMQ0ZoEZkdQ4q53pLfuvrJJxtBlyzaTx80/0D8+IcH3fN54tvcvj8utL5NvWyKF/6hADONnOT8T8
CFtq3tN3UD9tQcPo8+t9WIovN4D9QPiOg9JZ2vLDM5n2xN/0tDmuaojRYIOhOI03MnUYbtcKTf7B
qxtnum3obD+Rrjk0f3hE5WVV+PCIco5l1+f+C85gH87tbZ+RGNNG7VU0ZfOxI6IOMKg9vfhxc8th
X4PRiu4uubU/8sushvJXsS/VtMsdglMPRCUBF2euM61cNFBAgYX3VzgAWAqdMVkFkRM/zsp1D7HK
UILkdBiRzH77/CZ+/NE8SmZ+MGCQmu2F1uqvP1qrYRlStWfHio9O2o1jgNe48R3bn7sWxBWcP7/e
h23E8TxH+wZrtC0Zhvv/Xon/dpSLZBO5sMCto+f5g43Jk+bzxJyxDvG6rbJ8ZvP+w3P5YXHnklSj
bNmK7yls4Xx4cx28CfT6ve6kO7s6uHS8ifyY4RV1ul07pp62sBbLPzwcH3ZrLuq5hjpAONJcSI4f
Hk7S8uYcuSd5BJ7rMTnMcaeZOydjXHKo7aqZdwC/LOs4taLqGNija1gnPZOfP3x59fsH8W2QI5K9
1HicGj78wIWNtKfB83Ui2ccer5mzRd05R06es3M7ffume+Fg6+1p+G1UCKQnh7PWTfOTO8Smve4Y
uNovdHYNDRIownb8ZVSXtBzEvBA3bxNEfum5hsgRbGzmav57qwFvbgWSfRaeqG/scwW0NaKCrZHK
AbQAYo8suos4oVVzTFB0PFbCPraggQj2yfXEzHROSutSg8Z2fBr7vB/Ib4xR16/xSVnhkxoBMz8n
aOuze47W4AincZp6uSI/Aiz358/sb+8ItblvlAJVQzknncst/tszK5HrEYeARMlpC4ajaTA6K6aL
0HDkUv2gp+L94Ue7PBx/X1h49hmo2VLwh8cvd1l4/nbBtMW6TRRZfrLHqXuAlVs9koka/uEqv21p
/3MZymrJS8FO++F7VdBbEvTm+QmtBjHONA2PjVYEtehBkfZcyaOVw1gk/zvC9kRcSVbl7dqN5vQP
Z8uPKzkfhJLSII8RdF98/WGvn1IF75J0gFPo6/FZ11m8K4ilPhUE8Q0A5i8IyLisTlS79R9uwj+8
HpKulEOnwKWu+HirBWC+sooFkSE4C9dOUcR3ORij7Xh5Cic8HUfkPi45keQPZ3Rj7j9/tP7hl6ae
UTxXnOi1+vcW87dfOspbucw5QsqwEChekYPmP6w4j//zJ1iiabPZJpHw2s6Hs8Iwlr1LEDm/9IIz
EbLp5NwoL5jNLkzG8BUlP/D/z7/ZP7w0/KIumETOTHBjPjxcSRtNVZRH0anVJOLoob3CPIiivkdY
ZiRxGJ9f7p8eZvDLwkYAzh88zr++M42dzh3TsOg0Ohnb6JQ2rG8Bi8c0pTsoD6SkZBWIjTmprsOA
6cDsdeLObur3zz/Ib6cCHma647ScXOfSAf54LBn0hHigCfMTBFVJtPrkTt4Jn86UvmmySpdVTWSV
+jq1iPbWFE8y3jglzeLV4hkr/JG6k13dBb2EtgqppVkca8Vkw6hNI/xQqlXJWTI5JfEyVrcLiqTh
rhYuTn/fhnHUrvOg99WhLHSDAAdFLWzOz7/gbzs4m6miy87Rk6Ow0h+qfiCR5EdLGjEeYvWfF1js
vhsG6K7ohsj++/xiH1s/7KPcTf4wSIhpqnwsPBA1FF7MJgE0L1PFLgIr9I7FE0p26s3OgUXNpRol
f3PZSWQD9SWYa3iqSOPJrvlXi0eJFiZYu14b3xCYLaodGb7yPeEMK/7wCP7DE09NRsvd5Q1z6AB+
eALn0sbT28YnUJiLQqdNVK0O3fbZLNL7/5ydyZLbRrOFnwgRmAvYcibY3RqswdIGIVsy5nnG09+v
+m6aIIOI/u2FF5IjWYWqrBxOnlM8tzQ1/nu8O3f8ps2usC2kgIa+PPOjHeuU2pXEGya33yErZIGI
FZEX48YOpaE3T40RIHNYBvHXx5ZvDgF64AY0qrhtHiiaLtdrbVINUaYq4hzaqMwyxaMHGcDPLrpk
oLyfHxu74yQJ8C2SLyb8DCqr18YMi2EAraxQ0TOc8dwyX7nVpuR/eITwU3SOhKnbJFaLaH5A4KGP
GHj2mjmhmgnAGeyoqiloeMKpBJFCh+DQBA7OT7P94wXe+46EZqqt4i9lsfp6gTO4HLc1i9hDTCil
fKcXxxbK4V3oYD5rGFplPMrcBvo8HB9bvo2NaTlIP82B5X3QFpcZDLsxdG6SeK1jFuJDqFD+2SOK
Ev6lBzpN3RGlRqQtitF//9GVsZR878nymdu5XnJdmsZUK37slci77JOhVDYTaPancYztPyMSdChh
BAUzLdRay5U3/+bwykI5xXmVRiEFNUN+jjePLtDxIHK6Wfdshui2BX/r06z7UAHGaraSXt3sLxkO
3UiNNiCL5Ipem7LAdOTUh3QPOWedCTw0nQSQ801gN+N+gnqPlq+avdcRsanSKq8Q+H7i1mujdQpc
f1IN4aVwd1xIs2CxQhNok89tdGzpfazs5+3by5NAomM71M9Um6fh2qAuMrRzksziyWN0gMlIxMPj
+L/KRoYA9ZJpk0cZqy9zyNtDJj2YdNQPxQhnzTtPs3yaNEHtgSYBx2pxqEw7Tkw/8E2vaSv32LQg
O6GlyHdmLYwNSF31S8582srqby6vNMo7Je8PJt3Fbkc+lJij6hte2sR2CHi3mwHLDMTrG5fQ3YPg
EDZqYWXiVANdfW9kh3ValUQaOuEPvvh6601Vq/HusQXjEo3477VAPAD2j6J4AZOVwJERNMwavH+b
6f/Y+EiaeNTnrm3OChKOWdATzKEaxkBKFe99pXA/OIidHANJ9QYgNotXTvWdW+vKSJJOl6lrfN2F
VY0GxxC0pjepmaHCRtU0EDsFPsVYLQRH+3iN8qhcpWByX6GD5ArxmPP8XFvLUtHFipKbnlniGdpQ
5Fua9tohCqdfBmSG3mNz9xZHHkC4SODBg744uR2TbBHkTwaEEVO2bfUInTwVPEsOO8FKynHvvMra
qqETLhMpLwLzSquG2aTB4qUdKhGq0bknBbbuQy5y49wCef/aRpq2o3xZqCsHR7u7TAfvRM5Fwrns
YdRQH8AfG7qeAfF65oBunstiCzPOWG8qxkr8vRsBQ9sjtaGirYt2r4lKROBOLvWv1rDh6PeZ2N/w
/8ZwZEKzN6mHOYdz4ivoCl9fgQPcOwQCHgW8GzVW3Pj1IfBb3w/qiGHg2QGE2AP+hClDZKc8JqWZ
wkRZ2Z+bQIdDJ5ETHDjSJlcscpgZEH5ZTQHk4lnb/kbPsT4ykJq9vP+sObaqOTYwRU7C4mibrTNW
qlqbXltU7V8ILGWXtoXdKWpmc8U33n5vqheaQZGSEJ4AZ7EglAksBVYKQYDaq1s/bPV9V5lwPUe9
seII5bG9vrCyUKIydexo9i3mJQmspmYaUADdd4BbBdAgCz1qvwEQ7w8+EfgeJL2/m4yS+RgVUpbH
m3r70GNe0BsHdgQq+fXkv4kpDMiW4JzIXW8KnfkpLc3npITolhKbjxI9sEM9hEHgsc3bm4xNkEWC
M0pk7CzCRsgY0QOcJF8FpbrP6jxCYyYGA31Gkb9YBTLLzdAzgF0o/z42fHtOZezEyZHNSIkzur4X
jTOUVQUayLPjzDafS7OBIB265Cr59tjQvfMjs3mZVFFGWEIpesXqq8nAX4TwQ3hId5dPkR1+rVW2
9rGle8eHbTRl1ZYPuMwzk7BVo0kPHK8MawUEm92iRhnV8UUbBijjkrzqPyWpyH4MnRr/sXgbPz3+
Aff2VAYRFGhsnSRg8QKQu5aKkk22B3PU/MGHHhAhI/L99/sY8jXCQ4ebQrdmCTbqY2EqAs4Ezwrj
uIfZtK2cY0J58d1eBju8n8DxKDrTJLk+I5RvZ2cuBcKWwEx/CnPOL4wS1eRw6u/HO3fnGhDsOrYO
8E/+Iw/Rm6snzNAEP+1a3lhOyt5XtexAjXvc9n2FuDbYM2JsVJctWqUr3+yeZUI/XI4tDD6e/PM3
lunzSHg4PoeR8ewHlEnxzs1bpjx4T6GsjUV2hNav24EpW2s+3bkZ1CZpf9GQBHyxvBlF1DNPGnbC
C92cMSyF7tbUpsmuG5zo+Hh/b19Bwi2XIU+cjUpBZfFehLHSv85deswO08byp2g4ZSZFFerEcK0o
KAU+NnjHl7IshwYR7y7/LrdVKQdRljHuRQvgUu6tc2e5cJtEBgqKQ1HvBLQfj03eW6PAyWgcVU6R
ZVx/SfKGoYKXzfDcHo7tAADtxdSZXVBFYcIxk7gr7ube5wPiQJnSJgcFPnNtD0bsWZ2MyvAMUwdd
wC+ChGxGkGRw3u+r6cqS7BpUpG7LGlE7jVWp9oY3F5b7XevDfudYY7Fy2+/dBKg+LIpCuBSx7LHp
jQYJIOwrXlnBnly5mfINLYB8F/QF4Har0ZstTIw/I+G/E7KJY6EOYQjHAedngvRbxGjQ1ycI9BGo
a+B+8w1jsPa3pnC/6xoYa3NkLqKWadm7j4tOOAhdpkwSDFs687cXv2hFWPYJNVAKVsc2SIKd6Rb+
lw5Skl3FbGa0EhneOZ86bIhU7l0+JLija4OwEzDAPZBk9m1jom8d9Wc91/0zwkS02q3m6+P13aAv
5K5C9EpCCREwaL/FfVDjerIitzM8SH3arRXEUNwANdxFw8BYwkhssOkjA8KN3hSkCn39XMghn4He
L9QOYTOsbPid51mnwECTiMeL67n4yiNCi1NhD4aHpG1D19xB230DJoURVRtdyFM9uOWhYY7hVIHE
+uzYcXp4vCV3biw5p0SiwJsDoE5+oTef3PRnx4+6WkcKZ/CPEd10b6zqZh9WRbCy2Dv+z9AArtJy
dAC+6IunE/pAA4LSTvfizFEvDJnAiNp19rcinqM/k4in59bo1RUvf2eHAY0DACAjkF534XRb1xK9
GC3Ty1WIfGEUd7sZXQg4XDZphaLspodS8CVoob3Zws0uLsIcwm5l5fLeLIJ43lNwPBb9MO7y4jND
PRlD2kcCNKG2+CNqBv/T3If6/P7bBG7Gotwq2/SQzFx/yyIdYOArNMPTfEHfpYPPtCgbncl8JvKM
nE7v+8+Oi/cFqcLXxFVd20OheEA8lu5XrWjZ71ExbQ/9eOWlYPRg5e28c0xlo1+X2T2h5BIUCntf
oNRmanoqldstZK8jwpUt/MmBHsJd/nhdd7wSwQcQHJmCAJ6Xn/PNnXCTeO6NklczA6j+xe3J6jbM
/6GyZKDhgMyr6/grJu+sj8NJjsUl5E1bHlMmYmKeM0f3mN1Sn+rCKin2NbD32dCbPl7dnRtBKdOi
Ov3/rYfFKWkiRN382EfmSZMYHQvmjWEToAq+Y3KOEW+jH38oxmAfBjgNSDEn6/PjH3DHDzAj59Bs
4zaAvlw44SlKRR75JaOV4TArjMcbEvoG6Q20G/qowU8EcifZMpjlVCs35E5JF2/LiBOga5IiMtrr
T8sMc9VURZgSBlliYkzQh2hOtVFfmtHORrxLceDni8LkZdC1eNs7SHk7c+j8MVth7x/vwx2vQCuV
FBeUMwf7dfLkzTFLRkUlq1aTy6wk2h9ORrYt09h6fzD/1sqyktrDRNTBjp9cLDX2d7o7msh+wArd
OlnxTVju5zkqa6+L8jUc973PzMMiuEl0uBgDud5qMwfI6TK0fhkYCTMvUw2Nwxc3sLS/aFqmP9tR
hQZQaKkYV4K2O3dJNn8ol5DIw7W1eGfiVtFtiCnjCxQQ9cnJG/0YxxqaFUG09n6/NpIWnt1xXiNd
RzAetAxg2oE/M1C6uIg6NRFTAdWKak+UZehbdGXXlmfU+zr/ECATia7vmAPzPlUVA8cz0tFMFK08
57euC9wk3R9Zs9dxk4vnnKAnmf0pyy4xcX+FRGg9RVuVmO/TVFrDh67N16Z8bndborZxlgxqSCj7
wp0wFRVYqhIjSRuO2TFP1WhfWVmzE7q5FqvcnijDcinPyDksINTu4sMi0dqiMsRYW2xXza9Qi3KY
PLmiMPrkLTPnoZ7t1MmFNfHxRb2zRAkk5AUHz8PkzMJp9HbZxejI+t4IIV3NS1pnz10U5sW2TBJa
9o+t3eYcVGpoB3N2NQZrl9YMZlaRHQFdC7Gt85JChbb3yw6tGES+Yc+duq7d6qXEqVPu9v99bPz2
/NDOk8MIrFdQXVj45oLJDjGgP+lZUUaFL+2mTW2VPTP2trtJg6haCSFufaDMbuj0U2LkNbiZbDQy
6OsQ5fFav6KIaqX6cQDFsn+8qtsPyNNqUxiWcSDDS4tbMQgdCl80zL2JoPpj0Tjzi8IMuZe2ubuW
0tyzxbOmUrah1E1kf+32RCTSErzT5MExJIEdGTTUsH8zp5ysFWfvmCJxkpB5LhNYr0X8FaNk3w7w
iXtTJ6JfaG2lH/NYSXfKPMcrh/K+Kdj06ASCO136ORQ5ShWyq54RjGL8CKNIftILM99DK76Gf75z
BBmRkJATgljZ9LzeQKfp0epzs8HrYfs6OjXs2Vk0gPkoIAich7ZbWdrrFMS1D7dom0tAjqBpD+vj
tUEmidVwsP3eQ08wQ2zTsaLzFI7+X4VZWT+Qn1CPdeHA1VdnlE7sgHdsV2b6cNJTxGZw5SVStIju
Pj6zt87OwuGQuQBGoga3rIRlNdpweoziFVwHsGroU7AXnZ94IVwyEHGMR7hB3znsRdGB2UHQyxSK
pTtfBvRdZg55CjGnZ0Dg+7cCovnbWIUwZ8IGcdAaxOoer/HOqZKhAQACxrxs3M5i590Rap0s6rwG
nmgvhw/5TI1/PgnRaMf/wRSzMAAXyLXp0l2birRu7MNUaz14ulLS7cA/G0pgHkISs5X22r1V4WZM
WUaRtcXFeUKBu4P4Km69sY+aj46iuUcCXu0LhQ5nZQPvHBJBIZrCCTmRsJZNzwiSjVKtROup1Qjj
vFK7p0GgqCrCeHiuqwmuqrl4f0pNwY2vRQwNyoWM83orA7epHZGptVcMM3CTHXQnPlC0FNnGDHnq
ELJlBNDG8EjrHi6swjVS/zfELGWz0vK94ymIvXiXNUCJVCYW8UDXpcgc1wUYcAh+p08tcgfhOa8r
yOhIchQ4UDvTT7fvPkiOgWOSoCbsLp9n0UwUGmaz8YSRjccJ2a1DBAnMyVQgTnps6t765BaThrpE
l+7i2UKVa0zQjSI6l4Q7vur+zufI34O7m6AwUPrDY3O3gYdF14vXkaYUHfQlmlbvetLG0Ko9l5sP
Gz8T7hN6GacyLz6hLxSdGinVBb1Ps3I3766TMIAEmCLCDfACssJ8UhDn9cbGir7A7JH+PdhWsIN9
QdIqlvX+8ULvZIFUqOWtIfIFErB8YmLCjLJqy96zmMICgBYnCJWnqIltp6GFZqapUSgJpsiBWjKb
RxKmLPgnqZXk56glzfnxr7l1F9wlRotkvRWk2tJdhBOE5tDRzNTdqiHYIcI2v7h9Uk1HtdGKtTN1
+5HlzYXAQU7WyrN1fXn7sI4nM61UT6sKpMziBB74HUp1xtcJDvEvrg3lNqpTcbKru6RcQTzeuiva
Aq/dbPwi7+3iwgI10iaolVSPHkm1FU1c/tSGOvpT5AqsMq6UCrba2Pn17g0Gik5ATWmFeaolzjKG
q9W0BlR5Aw1SOTNunQ95pjc7J2iylZN851tS4AS4RKmKCHAJIXIaqwpNi+LUUCTGz1yM0xnSFMgH
Vcj3Hq9K7tV11MKoupzRMqmfq3zM6w8Z8EZKTv3JC0BMH2irWlA359YpBf13QvMWYECjgIGJyxGW
iTJfuUN3ViqAv/M5eQvIFhaPgAMdbyaHSj1CpuLYkIpsBnRJNrDKrQVod0yBHqIbAkCKMbxlU6lR
FYPYM6m8EjD8XnOn9K8MeSQUUOtoxQXeOaAUhegLUpwiZVj2y2rKPyhDj6wKZlTg/aPSeGDeM9Tr
YYn+npVc5EvNdSne/ZTRb4VVQSO/ZK7dkXvwphYEPjaawhDxRwN5EOBLgZgEwbWY510LV96/pVsP
6TuHbcE6g5exDZOQXg5SLWy2aBKqKGLnXuYOZXacK9XNDlWYwOqY2R0iKAVV3xVnd2+DwWfJpquk
dlhiOKkLlj3z3Jk3J8il+pX1K4IueuN0zAPqdvk7V1C4e3xRbl8XlgmRBPAH+ZIuO2naKNWHXD/z
6sponu25KQ/tqGcMYVXZcVCaNfqApT3gxrKqJ6eqKOo5y6hE66DTtUfHPE9aWgSw0xuoWKJvGwbd
S9yqaZdvZItKXTlBS38gzdJakG1zyRW0zHHVoshD5qWNMzpXTX8qJ4hqt5lR25Bhd9DG5oHGIFxm
ObuQBv5+cMZh/3ijb55VDj88jxSgwJrgEpao4LpChXfOAv2MdlBLMbca8+FLbYFfOrhzVKkfRxQ7
7YOvuL5/KKENQTorLZPgeSipse9DyOmjlVj8pkDHb6JgY0j4LLNQjEteX6wwsANArOV0TsvK2hRB
UF9GOqtbi7EZoBQhQjdMuG4dJKWo4SXBsURi7b0prfwRPLUyhGNSCYzK9Y/QeOGViGmS8wBMZy8c
DCImPnpCtP+qiBmvhKjLN16ao7BO6iHn6QlTr82F5oS+Uab359Aexvpjkrkp00nhhBL4oeGYxGID
eW2CcDOqb9FEyxNVhJXjKJf09nniNwAbozTBJVdB/i2eJxjrI0Q0zP6MRJ7+nz1P6be0DtOXugn7
leXKT7gwRQGSkwfKgQLnciZ1RulPbQargyQvF4hNVM3eJgFbeRpurzWlFvqHMo7AgS1jRjezcjrx
Q3/u+3J6rlPGeqGqQJUmHdWNA7vd5vFtuvMRJe0Kj6xMxal7Xn9EN2Y+M9fm7mzw9YYvfVIQj3eZ
MY0ZaoeZnXqMuOk+CokIF2+CtDXVlc7B0lfTkidaIpRhsBkwnLo4RnaZCFjHg+bMIYvRKIjNfEoP
jNcxTJJUAuarXIk6JCgzAw3vNVKlm4EzaZ6l80RRniHQkRv05knscrcXiLLPZ4S4At099TWJfbJx
0H9KD9Bp187Fofenfs1NqPIopztt6Q7belZ750eH0or2MsyOYxxTW4+UHwoEe+XB6KE/3ysq9AXH
hgGzoN4GI+WCf0O/jtOPWhcLtDkKOQj103FRYv7cIF0Oj2YUwsL53i8MqoRnQqM/wzVZhlBm5Ebg
fQN6X1H1JQ87pKBbRG0aJWWaou/zSyf09mBokbISpd5eGAM8roTj4SFkFn+9s4mBaPVoT/5ZVUGS
xuRe29Cesm/vXh5W6AybJHWcnsX3q1ENLnSz889o1unxJmg6yRVl9gNVw84qnaNjAw7fizHRTbCk
WfDXe+0DKGF+gzAD3CzyJ9erDEWRj4xYuedZ+MyG4qnqTdfTc5rDxP+FPGCwS4K0c+Hqstu1+fRb
bwGjDekMpTtGCQknr43DyFfCbDO757HX0AdSrewprpzsY69B+Fg5WH282Dv2KMTAxyfnfphekH/+
5rK4kNz2YTyKc5NUaBoXhtEjdlozXNaUCglAE1Qr0eOdlxW+HAIO0hCJaVg+arbtE4BXuTgHcytH
QVA7nwvSD3WiRy4q34C9sgoLGhmAaaKI4HmKmFYdtDB7Tho3zVeu070tAFtOgZrbKWmVrregTuED
oEnPFiBB4SnB+AW28Grv92rynJVKtBLt3DFHh8RmcAxgqxw5uDY35LFoUX+yzsEYZ5uwZTCkCCZ7
rwXauJlUuguPv/BtfAfQjaIF6bsuq4uL92A02UtUaQKvK5Ay2MyljhwpDCLaL7vw86eqt2w0viaz
/woDPKpELnIl+enxb7h9EXgNsM/AIiwXN44js2kk+0YDPmvUilPXoNaeRGGKSANFkjyA4TDF3b2z
nUsNlXYuxI/8V6ab0pu9OdoZTS6KBEPgwabn7jJ6pke3EPmBwf41dovboAVTMj2R+Qk9sMU3NVTq
zmjGBB5i4op+gIQyKPaWypzmvk8b971gV1ZG3VIm8DCOyD7O9cq0MinRMtLRZhZKc0brUtnkmZ38
QNZ4rTBx77YCCqK8RL2LE2stbkfpG+iHah2SbZY1H4wEAc/cRqqs1KAPr4fB3MYjzKjQyaFnziQS
CrxueHh8fO5sLy8OaTUJgoTBLtbrp0qglr3rntuuKw7DYH1ypjl+8kGgvN8XEDEQvOD42d1lySdK
XWu2oLE59+zH0clytdzUBtoI27xP620aZNE7+SbxOvD28KhS/SWJJ9u8/pjRbMLNPyjQpo2a/gzi
wWIyX6tOTJS1K7wSdz6mLOBRZqIHLi/j4pzqwZBpAToK57lsqBNUVaP+8ctK+9vuE6RRKuamPXNq
RzSep059nk0l/o4SoLnikm5d4OsIGYcYaBbpjXRZb25mWcytwdhydR5LxaFQ28KbVSfJs1PU9Vkj
wz8+Pj+vBK/XkT4ja4QsJFK0ismyrw0WLSKHSJiUZxflGihL7DRTCg9OcmF/mZGjYMGGn0FQLrlp
jq1rVsrnEUGU6ska1KT6z6+UyfLsaFLszwPiqGjX1E1m/BJxZwco8wxGGG1Nv4uy86hPZXdwtSGH
oDmq0THaxLqOjifCgwj7bkbauWq0mYLANb6HrkC856jVVRMeLDPpweszS6H/UFGM+xeOLSQWHWjC
xT4d4iD56ORF1m0iv86V/eMtuvXQMBhzKngqGLggvLzeodwodDaC3x81pX90x/kzHdPxRGMkOzQT
eF519MeV2OP2WhOqS/o+ap6yC7WwqSgmQtd2Ao0rQo67qEa+Wc0tG3kripDvXR5wKcIqBi/I9Gh+
L5YXT1keKll6HqtJ/2aiXhHs2sRpxq0v9G48lv0IRnmu8acrlm/TMXr6DOzQqeRug1+9tpy5QVbT
Be7ONgxAIzPrgQr6RAkQcKEYkhwcM0I3surRbp3xcSue8/azkgEyqkBhh8IZVdBr60x9VTXP1ni2
+syAmZtZQioJ476nsvOcp878KZeD2I83+853dWlJ0Fmj+MrE6OLJ6IBK03NHh1roY1id+pyxwZOq
FyHk2M3730Io1oQB8absetPvul5hFKD+MGlNf1Yr1drbDXrhBDjuZo6NtTrVzWa+gsJ0uAEEaQHN
rmtTAtLmaSzC9lyCtURJM6326PwNL2Ogal4epwlqqskapvRmMyX2hNoP3S1QYrT1F0bJK82hiJpz
6wfQ3lMOs15ENbkl/Gll8PXxl5PH4cpPwrBERA5aCUApn2+xwmiKkdxEmOXcNYO7H+lvvWRD6W4C
KMr2E5OLuykhenS6XIp0V+bK63v7PsnESyIpZMke4YDF+5REwKKQO6rOhcHAOoz47tHMhxTC6bkO
P0BonG4n+k4mvwBB8R1axJWOrMi7we0E5+D/qObTP+AkLzlrErdAQdnR6nM2G7BQtJ2F8gFC4JsU
Ntsvj/f85jGUtiR7iEFnmJrbwgt2lg69JiS8Z2syQLLmiGbGm7yFxPSAR7EOZlj52soNvWcTTDmR
Dk01eKeXbsGEYaO2/epcNVYZnspMC8evdq0gaF1QFvosGJt/b+NH7qlJqxJPJFvFS8JUX6SjknRW
RWGvK/7YzFBt7Tmwv04dHB+Pt/S2oIwtggsOMrEVkfdiT8s48m0r6+qzwheOO7qzZZ4G27RuG0q2
ij9pJwICN9s7Zel+JVAvrX2YRHrzWUHA1I83jVEV7YovvrPpBJZArkC9yyrr4kfBKtK2qFpn5xhd
t+9AEvuf5PehsgG21x+pSwXN+z8zRWwSTclLJO/1te8o89kSSmFk5y7Nqobu9KhFuxBxtvmnbybm
N6NFNXIlxtTlHb32IUy7UH5kaMLgSC+TEzUZjMiiTHaeAXZkYjNzcaJyayFYOEFiIstkepiWU+gZ
BlJFn2w7j4dDhUCb9TJVOmQ2rTUNxb8aIjvGtrS0NngVWowR9+lsqiBuFKhutx9C14VzDgmwwdqE
JYplX1QxjvWpmu2yPT4+UXe+neTCJYZwbEBHyw5FWBiNyMcqBZVbRKdcsfRTotTjXi+tr6UTxivd
B5maLvaQcjEpq6T5JqFc+MEyywqtjOLmrNLf85KxbS65mNbqiK+UqAszjPcBnuBJ46Ve1trr0IVh
a66GM6orvTiT4eZQsaioixwqR9Dk9hWw/PZuVBBJ+FLBl6p5AbEaTNJGmic/khmlkY+IRA/+N8oz
bvghNpF/m3aWmxv6Hi3BAKm/hEhZSraOJZps6GbaZ2sY8enMgzqQwk9VauytKPHbIyj7SDkxMkrF
La/ziklAIAf6KSrNXkMHuhTWJpnTSXyC1laFIcdP3flnWyBSiwgmql7/5IqmhvvM183yJXS1KNqn
EHYM26hBFGiXOtU8fktNE8qXSNf7/5CfyKaXOdfa7pJOoWJAU2uEs0Z8Hua54tVuBd3QRtOh1Ug2
4Dos9wXKQ9+hHjmhQvT4kN0+9TQ+iBUl7TID00tAB1gWfgNJwLmFTHc8NaU+ItIdhFG6ZWSm+fPY
2k1gCkgYyAGxMOxwHINFYMEEeTC5NK3Po52KKtxBJ25WH5GqF+KYT2OU/GmrIO60nYNmmdhHI9oq
nx//hDsLBpbNwCeTylQWlv5JGeoUOPJUUVsY8+8GIxXfazRnUD1FWeV/MCVvEh0fJjmWL56bZ2Ky
o7w+t9BCa99nBiaGH0pChPrfCE+X+emxudtQka1lNpGS4iu/4KKGPXRVXAIEsM+owTXPWY0YHBOu
51Sru2c0V9MN6EFrxfPesSkLx6T1+F2GuRZOw4zBqCJKhSpsPeXdTu9avd7aipl97YNG2UJO0/0V
uqjePF7qzUeUo2NgH+RIDqoxy2SesMamcSxsgGy5+SzQu/YiutXoWbZr7/qNF341BY8gg7VyNm9x
ZOs49BsINOxTEyrVL7Nx53qPzGbyUYcM5ZwZc79yI+8axOlLjneK8UuYpFGEDXV6xT7Z5vyPD9v1
84Ba105z5t+ZrkZfH+/kbfgLhSAOn4kQviFQAPksvKmLIEwzIy8pzFOhKsknrbPUH2ZHMLGPk9wO
oU/OC3SS46H1z7oiWm2j+pBG7ZCe1fePf8pNImDQ3qHUBjyUIRye8utfojp+EziN0E9Dj9DuH2UK
p0bsM8cZ4vapHK04kHxkqfoyx4BctnYF6O8QJ0Y2fH/8Q25Pl0vSDKuG7HUJ5n6uf4jbNTQwI+RW
h7kJNoERqkfdavJjD5bm/G5TpI9StIfjrIKOvTaF9C0y9iVKoAjeOgVlmzA17L/0OrDH74Rpjvvl
sb0bBwyLkqT+AaFJ/4Uzdm0vpmc8jarSHe3YHvZNZof/TC1iUpR+6mNoloxrO21wMc0y2j22fNsi
5QohJQDUAiYR7ablkeazU0Nx0x5D0aDbBqnI5wi134ti+OWeLSp3zLjC8KOJFqCzJqBMLOanplGj
s90VCMmZ8IcCTMh28NNB5pWVxTmF2ZnEzK1QO+0765NVDsFZHRA5TP1afzG1WKw4vJvbKVeBshUD
4Ey70wq93sAIuEpgond4ZJ/sS1hV1Tkt1HgbowBxQNFsjTX2BvBPAAQmBFJVcnGgCUtXRzBg50MZ
A+oyzbA8wOYe0kI3/C6FbnKeKz34a4RptPNq4SfBhw6kfUqkAJznyUGhQ/3ijqGjHNHVpNS2USBT
Mtcyu9dI9Cqm4zfiPqBSIM0CarzwkQocwVY7dvWxQZ7B05pJ39R1WG+aKiq24aBE/9iZbuzVeTCe
x8InyYTnYddWMdK2ZRwftU51dpoZIEYVhvEnFLjNQ2NZ1a6Zi+QMm3/yhPwgKqBwJX9121I/uHVk
bVOc47kMG3tjoat6ADKinNALnlZO7o1fkqvj+XbALEG4tqQhg+gPAqFCqY9ZIPId41Xp06tgeFHW
+s5PuvZ5hDNqp7Zd+0QzLHyvi5DmKTdBviMb8MsHKKk1aInHsDlmxQTktIqcY1hX87a3jbU86tY7
AC6lK2AQspAKLAdONWb8xtI24nOVqW7d77QkFv5hsOoxPhhz4Rcvjm7Hxk8/CPP511xT/lNXNvsm
oGAKidtl0PshkAGjtbhfVjKoaZ3zE5J0vIRB0WwRDm2erSGrvMbmoivtPJ8e+6a7RlkwQ13S4S/J
xQcIXGvHDpKzW+ttH23rFqZxmMXtQpxU5EXmfxNdz+Jkmydm3awxjd88NxABcbpkewTUL7Hi9ZKn
oS71QlP9kzLABdZZAnx3L5I9daZkZXdvTVFJpIdHEcfGoSwpQkKSGTvKJvdUNHZ6ooSof4JBQ2xn
lHhXXvMbR8kjQ+GbRE/W96lFX68qmBBAVoXvnsYkCg5qBkmc0+v2hXmAb3WiJ+9t72COWjM9NIIj
2Q+9NpeMBTpLSPCeUgbl9yps6tsUMrWTEqKSpZQQFD8+MsZiK+mhgygg4n1tX5CfLKJt6piqbxqD
8mQCE8lAhxbV8JRFdZQcwq53KsqHmYCQl3JaUG9qoZb538j9DuoxQSDSvjiDqcIuiz4JRLNMLKoH
4uhu/lGSlP5HSolKazxbYJZn0td4b9qJPR0toAFzs0NzKnkah0S1D9pYJuHGhfm/2vrtOE4IXs3+
qLy4TC9/hJXE7E7xxLziFiJuOh6mD7LhJOLSGndzWfnBMWp9kZGCZ9psrCE9Fg6FCVvwHVLyQCJ3
ZLp//VV6C9V5Kj/Bk5oa/rGu6299a9lfDH8UW2F29i7uBXieqV+rey1uNIZJMInfGEsl0jDNhWGN
LPa1rgxVWQCRhqr9YsZG2VdJq5+10BxOkszj8PhI3LEJISc+2pAHH/KW68WilRyV1uxUT2Pg2Kcg
gq8g70rnUsfmBMl4kOyA362NGb9GxW/eXijAIVrFpARsQl65TOCDnufdqq35QgHHVPd978w6sjxt
WtBD06bwd1H7w99VohjoKRdNam4d+Mg/B6gbQ+AQM2e/rSq7aTYTfKEvZlXl9cHPQiGegzJwvllz
rQffizhT0hZPDJgPeu80NFAoz8KpQsmNrSg3boCy8gs8WW2866dWOF/USnPyXaUWbfnJcMpZ+1YP
RZ89CRTDEkoq/pQU2zwFQ51Biut2nERJGB9AD1ijWoGwwwDq9DOVPfg6tmpll0B0ROmO1U4Lmrze
degNXZqG2bUD70jyvS+hqdvQNx/O0NDP6j7i2fwwMkr3O0HX7o/LgKKzaVDDfp+n4wvQm3mlcaPl
hqtbPFmFGw7uDKX1JXO1Gp4x7dc0+dGLyXTOaYpiYyUCvTlmmCMoJBiAiYiUdGGuBgfnj0AaIYy0
4kvj9ybNWSTBfcpWh7mzfudu8M5ZS7lE4BhcJTDvgAaWzHwu/aBmZNb2Unb19Nkq5+LvVu/qi23Q
r3UlWd/jq3TjXOEAlEIJ4MTRbyEbu75KFsSjUUBo+FKF1nSEWC1+muewOAJ6no/vNMV7j6NA1xBR
HDkNc21qTvwqZzjYf6rIt/9S63HaIF/U/kjHcW1g45Wf6O1dBc7CV4NN5JXgB7Ddta0kcyqN1LK5
4CsLcjDDbDPP0gflp6HEJnpliVP/aeq6+wW8aui2Clw87rHOxPDVSfUgYXgPGZRT61DIZgAKzo9q
6rTv7dRqa7DsxfMt3YokWcJ3Szgkscn1T52Dgrp21RuXqjCnHzmTOf8SVxifJz3/pcR1uVIqkyt/
uzOUj5gkIc61mHGjNLzwnXnS2NmQm/MFNE5/GVAofh5au3qvhwZhQ5cRIAilFQaB5NV6U+souhKF
yqQcLlpcVN/iZED6t0yzk1Za7cegi6KDOYxixejtTmKU2IQ+MfUjnqRro/HUAxCZ9f5iDvMEiUip
uVs+tHWEMzc45HVhr1H83noIdpO5OXIxvARol2uL45TPhZITPouwUtVtaUB2HvlGlG3HrJ0+qAG6
Q/3kJisLvbm0iBzLGBq/JDvVS8ekaLDVM6WmXRpr7ndKYtsbsqr/2tldI4a+Y4mOiLytdOGZk1vc
o5bJy/+j7LyW61ayNP0qFece1fBmoqsvAGxLI4ryukFIogTvkXBPPx+oM320QQYxrIhSlUISE+lX
rvWbtMhEd2UEqB+5Uw8Px9B5JrqKGTUbB8QjWmK1NpcDkIolk0hVfDWcMhwrs8vC7ipIpMAXKle8
JzUA1D4LzeoaV8XhsnPtYYq+9J3el27nCN1Bl1UNNHcJFpT3IbWw/liLrq99XRgpvh2q9Imr0Cl3
eWeI8+x0OJeZShyiqdY0in5tYZxO1YqaQLKz8l581wtTTj1UeMq3aKCq6V7Wp6lCDFk0FE2sdtza
k09HGSI/zxJcGcH0Q/K5XEbQ+EZDQVDgysC+7ZCjJer2VtDfUr4YNqLpp3uEA40kORI+yDagCXPZ
VNP2ijFRALgqrf5XUfPeDwYusYVfn7hGJZc/Xnno854HJIKM0SI9w/F22V4Asm8wowFZyUzVf43Y
D+36Tq3H/WSF05ba6yp/sKwd7rDFNBQMJgfd6tSxJi2Im9LRrwzEnv2q0BEOYNtfGWVoIcPfT8ke
Z88GuLGazQetirZ0S56OLlkLis6Pwhvcc8tE/3Hs5RSmywnL3is9tMdzI4ReeU6qzg+22Rhv9KKJ
g435fLp0uDuorYAXRbwQSsRli06aJxnm7uZVUIt5F+GHcwrFYO/CMZ43Tp2nhx2WVSjcqoTelox4
72VTodHbeqjwoNKCVNnJyIYehT5yM1YoX8j44Xy1JQxpX14/a7NS4j30Xxa2APGeTASxDPkfQ5o0
ZRDaTlBdETRnCSBGa8i9Hqnneddo0lxdI/pmfYYkFsgAgIN6PlRyqOoeat956ceTXqVuM5e2dptE
g7WvZAj5Lhk9S90ndRHLhyxQm3738lev18Hy0bDLcCwFDrEgQC8/Ws0RITAnSGUxIWLythCprfgt
DLLvVRRV1d0QDsYryyeLoSs5QSh+vMsXCPrqEJnt0eh7c6qv4rTPvhP22LkvNV114ySJaPdO0E9f
X9tL7qAFg0E6HULHGk9kQYPNpjFor5q+Lm/UdpaP5MGbT0koCzQctS0FjfUblx6C/ODMQi0XMP9a
NJr57NUyx3IzBOoe8ghX4s4PbS0PTmWDGZZrIhL6wZwryRtUMX96dW/BGCJEgFAjWY+1HoxtFCSo
BqW+yobR1He9Xhm254jKiW7GoZR3SWbwIa9ucyE5gXyjWkM6ZXWgLZbXeWAZuIlNWfkxHtUaWe7O
ll1DafO3sS219y83uD5OuCOXMsyShSUmfvKybnWTa1GVpquFFXvMKMDvGwc0pcjarefA0z3CWwBE
FCcJaYMn0L4qcNQWuZDxaqgUbVfreumVkyMfwiL8MZOY3HjMPdczQhhaA2e3MH8vt+QC8Rg06OlX
BbqXkdfAihf+EOndV6OKX6u5iSf6Em4sWOylyIYZ52VrvTPFug32+pCN87Cz1PzTALnM71HVu057
oW9UMh+32p+RE+1BayLAoXS6MG9WkZNNuDCAOq0PpTJEMIkTzclvO2E7nQsAK4NJpcbVYawwlXTD
otCof0ko+hxzuEDvcNR0IhQfqyJ16yq3Iaq06vDWVlL7Uy01reoGqJ++k1tHKrwil0YKz9AbbQ/L
6GwXJuh8ApiWxC4sII6TaWqKyJtCxPW8yKryDy8v0fUl/9jVJWW+oCigAa7OOQI7zFv7ujkMQmpu
wzaJwDHL9Z5KWEFxCP+d0STFqxR6drCcYNq4cC+bR1ZmEYhEOpscG5UYjvfLmS2UrFNtClH7aTTT
Y6Dm6nmShmSnkXTp/EHCDFua4gKQhVF9CVN5Sy58hX77/QGgR2BtcODDg1wtZMuonTAF+LfXWnxV
CxXWcqLM8n0E9NfHD3m+GVXbeNOpeX9qlDbc1cA9/cSUqo2r+fI4/v0huPCQEFu4dHzN5UjkdSQk
Z7Zl7MIDwABkrtCQDFHQFXUrzgGM6btaWOEeeod+eHkNLD/6n+XOgbFkOQlCFsLtIqa2GoMZG24Q
F5F6SC0zfJ8Gc3DdEsVvTPXlkfHYChVBrjgS+GSB1mnGLC5nWeizdrB1nuc4Vir3yqQ2vpMEWwmL
y8Pw76aoxBOaUzDmwXU5lgGIqtKKdO0QW0J9E0sdV1ijjF+CcLT38xxshVVPukbqnucGsldU2RDb
Wg2gLfWd05CJOsRFDxNGhveCEam0H0geeC/P1aO45MVkIffJlUmQwGxBtV/tGCPkLscpUD00Rtfd
zUIEviLZtgvVVDnIXfKQ5lF14pU8fsAAcXZDI7JvZDtO35sFjkvEeO2BdQhCQittfyLoOk8mvueq
lcS3cZRL97OZAmEakHNuoBke+tDOoUEvJpPoGewKU9RvX+7TqlbMfC19WiQyOIiWp/GqT4rRTiSb
hXqoEUx9xx2doBVgzUct1RrS0KCoZb3oj2rfSF6UzdYxK8yGYqzU7GxtQtTARl315W96soT4pAXF
SGlreQmsh1muIkXrqTMdbC013qDA/Lab2unYFEi7luX86+XW1pt/GQCiBK42UqMMwmrzl+Y8UkLV
tAO0HOd96iBkxhogYy238qGadcWtYY99SSqOxle3TAGKMBBFOpLB68dyGhGlQSzRDhVb8xwpgGYS
LQpcy6qmd7IWS1dRO6unQGq3KlFP+wzpgXQIXEfOO8oel5tUM4KGZOkUHjPyxb7SiX6vJVj5lXrG
89Juyl2W5fj2Cm1LnPnp3BJh091FTtvgabEa7b4yigaEW3qcHfhNVWmVu9LQopvUJkpDnGuLL7Rq
j5La4p+wRC88Jjj9Vu1lo47qTFjBENIq+PP7IZWIzHKed7aD8PE4I3dKirU/vjy1T5slrQWDjXud
RQUb8HKAGytGXdlslGMeaBIukDh2YZ7+oNfDuI/ncAv/tbrK6eWS8raZVAPiKjnDy+YgO4hQR1r6
iB1Z47eOJXZp2WuftCKOvhqS0x3T0TZ9Rlp2c2Z7I7hfLafH5tGMs38blvN/Lps3MYkSE2INx4z7
/CxAK7pdLA2HukrexHkn77I4/QKNUdu/PMqX73hyPqQKALkQn3IDcJKt2g0LOXbaUFeOWR3En2zs
IT09HcI7tM/Uw6wR3VH+zTci1GcbJUEK+Gqx+1mfTmqMIp7t5OpxbAxtL+WmjSQDB6beRrDwec75
dadsOY0+M8FIz7BdeKXChngihgXm15xzXT1GwMsO2BMGbqIo9UFL0KUweVx5TiDaY1CWhg9DR/31
8kA/Xc6k2BWNBzLcMKSqVpfEgOarGs+WcUQEetxlwsg91RqSgx0ZiTvL0es8A5eJ5SPhDxL+k0N8
AmOfYlVLhzo1j4k92p5Z2vZtBJgDumeN8OTGtf5c51Ax4lbHNHB5jl+uXvQvCmnuhXlMWcNHfJ2b
W3VY0JODPnzM2TgbId+KefC7d1D8IFlw8pL2Xu3WupxHNFFi6zjDLnDrRJuvq2HI36llsGSGFe3Q
RGZxUDMdhzdAk4eJO9BNeLke+rybr5NA7e/bBHd13gjlnVYV+V1nwRWpFCXywATlwFFkQqIhCIf8
daHkMjW8z3iY8b+ANNZAR1KsvVYGCRbOypDfGSI3PE1BmLduxJbuzdNjhWN7cTGRET0gSlcvJ2bu
A6Vord481qWdHB0VZowCHOVuaE0gCFBjvTKL7X1co9r48npfBZWPnYTMxhXFg3Gxqr1s2Wy5ISMb
JA8OKsbn2eED3FqrEd8pFOX9y209s/z0P9ta7a0K1VZsxzvraIUKluEWdPXJEubZhEvgNXpvHV9u
b+URw/JbKOpgwoCIsb9IWFx2Lp4rYQaU4I9cTeJeqvq7QhGpr7ZR935onOihdpIrVVTGqUc9xEWi
bdwTqCxEVKn2X/6YJwMN8BwwOHE7tyXSBKu9Z/U4Q8uQq4+jJZkeCs/GGb7mTeS02rvXtkSQu0jI
gsfGmG4txQsETbckolvCc3QOpGSWdkNlqac4Vc1XHiiUz2gCjgWDSwFo3Slhd3NZF45yUs06vyq6
6JtkVw9xNub3Si5Pu9d1bCnWEcIubERypk9EFjD6qa0w03TIR6buNa2TXDsFro1Zn285iq2vPpri
kcCVt6DBqBWu7tu+mZreGlkYsdxObjV15rImZi/vAmUXTdr3JtetjQfKens8tslLaHERhBkmr1aI
MSXUJfXWOEUI8e/VtlR8zEULLzabeNfN5NpeHs71obO0t1CayImABOKwvNwdbYbWf8Gr5ASuvPaF
UmmePAIi9CeSpT96CVl6ecydGZJez1Z9ufHlh//xwET0YGmctgE9cwWsi81yUFiiHw0DMGUtf9Gq
SvZF0GCP9XIzz80jWQceHbD8+M/qyCnzyhCOPRgnHNukvTlNHzQJCk9ioU+NuEp4U4dWvXHrPTeP
VD9I9iAH9ZRDYyKBW3VpbJ4SzQ6vUJHv3yamk3KET6Wn5oP8/eU+rk+WZSj/aG+dh9CLSjVTMkmn
ciw/yM3QXyNXOP3sY8vewj081xTPDDq3nGAsm8slQ04Jxl0zQGipyVRlXZnfWlxU/sLK2DjFnhtF
OOsAxoAtLlIul00l8lAENkCAkx30aeIGZmh7dZylxA2oXLm9WRQb4e5zneOuh3VHompRSbtsMQ9b
XcvkyDzhCtEcOGikG6EGxikFoPrqphB2WqovNoe0wqv4sqlp0oSRNJF1UuL8Icu06VZO8NCqgmrc
GMannaIysMQVlON4Lj0SXP4oxYl+sNvSEtaJGkL0Br68hmfJsCg01q8DVvDGhUFLhQdw4ZLp5MV9
2alUJOUUhJp10lRxNrPFNtkeOpBqNqg1C36+Fpnzh5fX/tNVQnUHriR8mAXNsTbemcSMO6E9B6cu
bFTXhNd6lhtlUQFo9QMoztfprT32cVGjIQEHywHns9W9kAf9OLZECGfuUtOfiia8s/RU20gLPcrn
XJ6OzlJBInSmhkrKZtWMpoSZMeljiGWgkx+sLGu9ds76+1iaJndI8v62qikcWEkQ3dd6nHiEqEPk
IWMe7xJ+cdu2V48wcgQVTLW3Nk7VR9Dek+8jdqRquYCG1nhivR+R6MoU6ZSYfei2wAQe8IHqrxsx
fMxKFJCkzNT2sKs1X+sqyzPywjkYRtH6UxCp534Yu2MxpvpRTVpt0Ze5q8cZaGidhajs25pHhbL5
bGBb6OGmx8GdoaYnSWa4M43EfEiTwbxBNSvdVbo+3Ej6YJ2KMR+PfdU6vtGAph4SK9y4L5/ZSpTs
QSQvGSW27WrTlmbeEqgL6QRkdDxnEaqJU1IY545X4sYAP9/UAnenKEABbHU1l2nT6kY5SSeDC/oW
Ijq60yB6zmFfNBtNPbkhzQX7QKmSigAIcWe11DIU31LEUOKz1beRHyeSenKiVnatqJVOmg2fT9cR
knp52z7pH40CTaLkRoOL59DlUQFBkGNEG5MzEmTtIRZGe9DsuD8UerJ1Gz/XFCnPRTSY0h4p7cum
LAniS2QGyVnqShxpRnO8GdSx88Y2LzY44k8OI3r1Z1Or21FkvTEZo50gb2YLt4mUYjdFWuQz/t/D
kDLmy4O4AkxyGC3t2QvuimuEeHG1IJ0J3qxVIwzYi9LwCqks/TCNqp06znj9WEV4PRhgPYzCsvaT
pAnQ/9IMgBgdBTVRijcOojvvp7CvEIThYVJWWfjakJYvtPDAA3zC6mISLgc/sIpKSTRkWDj+8zeJ
MD6NqhJ+yWhz7+hZ+Tohw98jQrUCoCSlVRaYdtkeTi/hgCZ+itNKX+yTYm5uk0IgVlJYkouQQS25
gxrV3kzoVrij3iZXJpZwGwHgijX6+BmwdIBqwVkB9bfG+ql2LRdFK6dnR5tRcJRkhHLHapz121lN
Y9yXssb5ZrZ93JHxyecfrRpQYHEg4devPbMWsOGjIjjZb7gmqyUJrh7B18pOz0IGdTiH6FzB4s/3
Brt7o6l14o7ViO8BYQTcDl6fa6xF05V9UuLHd67STL0N88xyDfDnu0ixhpsxqE3PxhbhLjIj+SoI
Mfx6eTc8s/keWVkGYLxHr+vLqR9RFiw7tMTOhdKPe7uVo3OZyO2umsrpnUFRc6O9ZyeZBBFXApDz
Rc5+1eAwB3OV99m5N0eNBZ4OIFjmrnYHx4wyfo0Mb4YMEHpzJlSvHNHPYVNu+SA+N+wAopcaByGQ
sQ7Jg6pxekQJs7M1WuO7ESjYPsQ+7axn4iN/MnzSJCfzzKmNPbPDoWfj+njmeF2iShAMPJh57yzT
8kd82c11OAXVnJ11kQUkjVr7tjWr+AyEYsuh7+kMs4R5+ZMpBUtLHuWyqaqHwd+PTn6W6mhyy8Ea
SA870jdEO9+rIk63ZJufpI8WIDpwa9CJBGOQN1enF6wzsLOK057H0rI9OUFtsUVNGO5SVLpSUaCk
kkMHlIWT7XpNE4dWq+23lB+NT1avb9Vknyw4Qg/ykSw5Nhk32Xqo66Izs0kax2NqZZ3j1gBFjhlF
dY+lViESMue3MeNwmqpe/0KZvz7EsfTjdbuMVOiSp0QcguGAuKRezgHWWUY5lDDHhOaMtwoOAK5h
ldEVmhzj1WjVW+nxdXRCapzLgwwBlwfPsnWggKMxwVZhKGdHLwxfBwfva2ojXAyKVEQ51MxLw8Lc
OL+XkOeP6BaIyqL9CBSU6IuLZK2LpNdBV05GKl3bU6mdi9GK7qRO7tH6F5Rlu944jiVuHXlRbCXo
n215EcRYCMNI/q2O63EMSQ9N0OaU1JDPZejYB6wC21NfoiHdoJfodrIS8bDBwu/liV3lY+gzykwk
8MjiLSfoOtmdICwS9VRzblrQUX7aK8E+GZpX1iiXVthUoAF5jvJMXOu7G63Vdk4x5zfjqIhjJHea
G3ZjdNO08uylyiydXu7V6nR6bI98hcbzcIHBroPbHLzPEBpTfpPZVuKbRhMem7HDD3xWt8q9zzSF
LBk5EUh9wPHWGCOI6HGfZ3Z+wyuXearKwLLcfEC41KkTe+uBuEStl0vUuWhttQ+BSc9Sm2NeSSFE
s7y4gQwrBjOjjF++I5DX7rih6/eV3jg3KItpLpbOykb8uTqPl8Fd8gpcLhxM4JpWx+OAc0uaRVZ+
UzZ6Hvo5ylUehE3tXaPpV7qUo4v58myuD+TfLS5ADnKzSzpj9VaZOrpsTYyxEc7TVWpMNxhOOb8K
IdVngZEe8Dei3CpxPnWOFcheaJDpQBG34OOqLRLlCuXMybT0nyc670GET7giLs9CEbVti/dxcZPO
hkTlt8lMr69bHSJ2CqCtS5iNXA0P6mDlnhRkXegqcE1vABa3OyPSUZnWyBKGlW1+FCVqkxYqAZof
5JOy2xi455aLQp6JXcdmYNIuP7UbFMrmklzc9D1OlimMWiwAQtOzAl2+jiUilQ583NfabvUPbZlo
u9Du7X5j+lZn+eN4LU9M5NmXlJe8CpiyJVq2E7O4kWVjBhExGD3Fc7M6GHWfukHSSa6lpq+sJ/9u
FTq3tWhq8VRardJAyq3ezpmlMNWsW+Crn4tRLQG5TPOuB0/qlXr0s6xl+8Pc9PPGPn3uUOCq/N/G
V9HRENQjMhNtcVNRyLvtUPLz4eiZ51itvrw8xc9tRsIvlc0BVQztkssZtispiMpqKm6mOii+AktO
d1YqBnJAXNRuzkto/3KDT68q1ABA2lHTQuvjSbWiMZNKkPgpbpq4rt40EX5nQWyKwzB1dwiWx6ia
2uP7npneONOfW0ZgXajpyTyuqNBc9lTWhqmVE6e4kfCYOcRyHfvGAFtWya3oSraQzJ9DUCEv9/bZ
RoEhWyg0Ustes1iRQqYGMoXlTRSL+V1iWtW1FmJIaDW5sQ/0sHkbV+aWSPIaNvq4dnlfLHqJgMO4
Ny+7WmZyEKZjxfKJMv3bhCD/kZtr2rV10t63ivELe1Xz1m6lTzVc9hscPBqSyKa2RaN+rvcIfEBT
IDBaanCX3xGMSoKeS13c5Jmj7PXJFA9y5FCZHrL46+gYwfUkxLAxz48TubrjlpQUUE6SREgSryYa
UIKdThNpfrVBxx1jdeldLQwI/nYyftAmWe68sJbnb7meGXuAR9HBip2JKSnLUxCU1Z5ib3TNxG3l
eZ4ZDkSrSf9y0fMSWQfilUlhVZh5dEMtB6UlYU++ZTTazmqQR5wUOzhMUzYcXrkCl0uGcJTtBlLk
SfEzkKowT7HiuWn7KMTxCki1K4sStwaCgfy2HwQ6MkZjbszCk77SLGE3v4A8IuZfTUIV6pIBMzy6
yTpF+ZVhJX0CrpKes2L4HC+HmjZOW7Hoqk1gCLCAyZ6w2CitoFlxudyqsU21IauLNxUeL/GhCezB
zlxQtaVRepTzrO5ODjqR7R21m8zXpaxofMntIjUC7gnO7tp2PZmjnISVJd6U9Vxe8Y77SIYLDtPY
Ki4iJ+PGpbg6t4FC8rikCATuY2GEaav0pKh60yh1o7vnv4dGwJIcjBTdd5xujmAXtbuXV5HD0P2x
p2gOKD5AzIWNQ6DvrG7DprT0wtEG/V7GN80bVV4weYIagIlUG4HiNO4GucF6PcqK67QcpHcvN7+6
NP5uniXFS365plarCQwBpG4t1u9bbU52Tj/2JylvZOCQk+Mno/reGGzTG8k6+y83vPzgp/3+p+FV
v7U21LoorPR7O0lLv0UD622iqvb7l1tZL9zfowszho2CiuM6/Rji9qDXVavfJ04qfW56CI0SL839
ZFvhsawz5ypvtH6ja09XEFOKABIZClSQQNle7pbGadNQDmf9fu7KYY9vnOmbHYhmvNAMN3eCLczH
+lZ6nMRHgW8ENdip6+JPFltxYc6mfl/3lfAKxaw9bNDQo9fKyYc0FO7NpEn2Geoe70ukbT01kpu3
NQIuGym4VXS1fMijRYNGRLn4JyyT/kfuKW3tSUnjxLiPzLDYGaKOz2oLm3suyy2plmcGGQct+Ctw
n4COr1WuzDCrQYMNxv3Yi7va6pWzFhrG16xPQUpZY71F+X1mJVH4IY3KqxXE6xq3UKitE8yNMO4n
uNXHIhfOLy4AyR9Q6NgF+uTgB6hvcSee2Z0aWjSQIBezN86+y/HEvU5LUlWY9/joASh1ku7kjAIB
7LLTb+YAPkValve6PE5bxo7ru36ZSrL1hJFLUmlB2102HQx4gIlCMe6rCSJsZtaUcHXE1QMQk/sp
kHGwTMN4Z1j4DlEqF/sSDJAboVH7JugScxcVlXxsw2YLuH45D+BGuOgJvRbIOi88HiaX36UkaRSR
qzEfFqKEc0WyM1OvglhuascPNA3Ab190Sf8xF2VovE61/7FxmoUbDe4JmskavhYNGtlVbMwexsqK
9yl2DGcGMfJT09oiQV/eC7+bok4BBRVzRQvM3GU/9YSIxdZG+2ECpnbILKXZD2o2HR1TIMAgWfD7
nVSWP9hYgbkJBqavunVJidI4cLUl2Qa2BIbUZftGpoyC9HbysxwhjBwdZBblu7aOevNTWkfKELgS
2gHzxtG5SigszZJcRKKOrC23PmrSl82qcV1MnV6rP+c2l2DIOZGZ7lCkMuuTlTVV3/oAiGTxToN0
aN8BA5WT26nNo9bV1QDIOzISwa4LeEFvhF2X5w1ftBgcI9dNupsKH0JRlx9GxAVkz4zln6Akodfo
aarsk6Doet9o8/qzXVT9FhH/8jQljw0DHgop2fwFd/0ELGlLyPj1lhH9It3RYpk9Dh+wJRxdJc+j
h9fck383tQQii/cNwezq4I46wYbD0v4XZL1Yu04cAdYNepOdvVfUxLqb+ggvQvaaZWzM+HpcWemA
6CFJkKBDimOtNkBuG9MpZ0xCN+0tcRXbhXaYkPfX3NgypSPCA8WW5PuTcQXWiygQeQ88IDlZV1PZ
B9hC5U6Ef6xkUWaXws7wqpBTXchleHh5YC9PcAYWWZrl6CbXQdWPTXW5bCTOMEvq6iZ0E8MMjmWR
U9fPysGdKiV+M8yW/gbttNSNrDk/vtz0k5EFYruk5Vi0ix7Guulm7skTIhCJ5bhuT7clj0YPl6+K
RBNSSGpNJfDlBp+M64LRd2BzQaECjrOufrexJEC2FAF9FUHyFfHDynSBjInrfG6ddiNOf9qaufD0
YUeR8+PX1QGZKgmZ8zkdIqrGYA2BGqW52yaZ47gDN9VGa0/mkScQBR48qDif0JtctSbPejiHamZG
rhzq8kBraIe6jREFOkWQzEgXRC/UBMeYyhtt0u3PL4/tqtbEQmJkf4s4kDKksLvaoQPp20zrtSBy
KYWoMtLCWjL51ZDb2bkcHVy+mjJMsPCWG/shspH8d9POkT93Xdu9zgGMb1lcfxelf+qMiy/y6lsi
QubZcgYrcoWlxQehZt1VV1Y9U24V+BPNW6oMT0afEiMpLWzcYG9xSKx2kdqLcCQ7CWOhGLr2nnKq
2KM1Jbl6lgWnKC3F29DUBt8gEtnYRet4A7XjxaaHLUy3SZIu9/QfIS0mJ1Zj5z1Nj1qSf5ny6h4r
Zu1DWciUkC11OqWIz2+cGo+KQP+8jig3EXgR8iEqSo4U8N7qGuyDmJuo1OTI1Qnk23dyPbSj34z5
VHj8Xn+vmdFYHsdsVL+YXR6/1XJVFN/MTOmvW9QZB9co0+mDIRex4o5WPlXXcVLon0HuGTcK4jt3
jYjgr8ehMUiHFtbl+JUjcbjuZHjHXkcE19xZSHiJ3y+E//ox/p/wZ3n3uw/t//w3v/9BdrOJw6hb
/fZ/buIfTdmWv7r/Xv7Z//61y3/0P2/6n00nmp//uvlWtf/ai+LhWxeXxfrfXPwIWvr7S/xv3beL
3+yKLu6mt+Ingm8/W5F1j83xzcvf/P/9w3/9fPwp76fq53/++lGKolt+Wshn/fX3H50e/vPXcof9
158//u8/u/2W88/cRhQ/4/Xf//mt7f7zFxrq/15Am3iCcMbwYmWhDz9//4n+b5kELWX9R93VBcxR
lE0X/ecv49/Y03DaLicvVTyYBn/9qy3F8kf8G5YQ5k9o+aAhBrj1r//3XRdT9c/U/asQ+V0ZF13L
1yyr7p9VyUuLrady1C6aFiQd13RVJEHkSCfmOs1Y3Lpa+EFq0mkXBjhimM70kfQgzu8J0gynSs7T
E3jy+DjP1e3kJF//GLK/P+3PT7m82/7+EhCZnISAHgnIL3elaKM0DwKs2Kp0OAWTF2SuqsdfDKdS
Ng7+ZzvNGIKKB66GGt7q7KlbPAOiXOSnTg4+RXoBmEu9HgNTO2oAyvZVEIxuGg7ZLYJijTfH5bQz
GxwgZ1WNj4pot8TELs/Cx67jCQuaiVMJetoaiWo50iLwIWenoMR/KjSczwMy3rum0hdLcsvPyzTy
O9n88PKIL91czf1Fs6tzUDJTTZnqKSPZWOL0aBiNq6St5hE4v+rl8aSDa9S3QAQUULmSnaJo+C6F
8SFI+t4Vs/WQxZu9eqwC/9MvVvGC+V7cw5ZU1BIVXq4kyMiN3HJYApANZDewUssf9CDza5G4VWN8
VKfpgFDmryY4YXi8C9NzFenqruOGV6c2OuTjgW27D+xK2Qndd5QyPOGimnXxtMvzIr2NypHnQqH6
VYgUaDCVOBZL5T0C+8qdKBbLIUn/biTRm3ruI/QflM8Bk88MEp+qyjGK+g/prNcAXdoPvEJir+/F
uMujRe/asAe0dIMvHBD9W4TUXVj2j0IWtY98xW2QTOpu0ILyY9OhkO+KvvgCePeWIkV5xsTlvYwY
295I+k9Sr3v6hIdio6rvFCoarmOH0Q2BxY0z6uikUzoOwPjk3BeuMqZnRUh7WxnsI1RQx63G3PTQ
Qp28NhIfzAwiOUyEYVfmgfIOqXyUvIr0zZAau0br7H1G3dgVUe3qzdi7mVHs27j7aRfhQ62gZ1m3
2aHTe5f9NXtCir5wPe1hSe7LQXbNKBz8Rht3dlx9kIf8Mzw93YU3BN7mULY/TOQp3VmKg2MCjPYk
yqryQ7mtjqDEj22pHjknPiP5+gby1c80mTA1N8zygM1A6Abl5A21LlwS8Eg5CCrXRWy7yaB9wHj4
wEL5TlFPQie+5MOyr3YJNy+sbXfo6sPczjjoCjVikDiOGjPMrw0RfpY7NLX6lv3SdNAmmhbxGEor
75oGc4oirm9xkchcMsRkLtIu3MltcKcacMMnnb9Qmh8thXXhTCLfyXiaf+yEiX3flHxVS1l188Cs
3LSYDpZTcebMWucz6Pjw9FbmOqWqnkfS+h774KOkzt/J8jufAGt/wGoKuV/JnNwpNzI/0VrcW8XO
duD0VtZ4nDVth0DT2zDpRreW0X+o8eSqf4zJbnJsV6TT20yRdxKVj8iKEreLIs2Xou4s5aHiVnV8
Bdg2dKn5+7M93AeS+naMBIZ8rfUmb+23dl3JRG+SLyNkx67Jd3MX38+J4mGrM+CkmR2dTP1ohvL7
JKjOnM4eugyVW4vdmHyyi+aqVd6pToFD9EMYqdeZOnrVmB3wTKqE4WcScXLxXdZn3+gbGCvNDehm
d8q+ViDYY8TLelk6hsq7kAO9HHTkLWbXkAwXhWHipc+jspwA5U6tg3MuZG/KxK7tXXtUXceoPo0c
r9Dq0edESbi8i4u9qbjk+M95mx600VelGxt2MsVXTU9vBan7KrV3ZnQbikNoE7+mJ62ZMRhAhb+B
4/U1bA+io3e8lUT9Jq36PVpcMI6/4n/xTY++VeJBmlpPDLMnISucPHQLvkG5C5UPc6S7+eiPFctW
vSvklv87eo5UHc3IH8KHpGi8JkI00HLDeF91D/Ew+pHw51y66tR+b1dnyIGF1vqBo+yG3u3ResPC
xYvBV5ndbdEYO02yfCyAXClVvShq9qQtdpLzORJfs9G3tNJF0OUcpLYXf2J4nXa8H3mBjXXuxsNt
VYIlyPQdPE43SndNiepDhPXZ9A5KZ6nKV7rKX0gx3K71cyw7vpRVZ5wpuVVZwn2+L9veA47hafUP
I593k2axjA7SrPp2qO/tHNfDvgfpyAgPjt81YreMZV4WfjyY+6YbPbVjV+ayW+saF4njO9C5UzwC
cvXeqPGpDd9ViEH0tu2bVXUYZBXnxmhf1/2+mnqvzUK3CD4jOL5DHXB2FnXzeY/V+nniVavEqp82
plep05WtfoubKxFHfhJLrnDk6y5SjrXcfDQpTdt4/2Dr9qVB9BxxzJ0hX0/5/6XuvJbjRrps/Srn
BdABby4HpliGnhRJ8QZBUhS893j680Hdf7eEUbGmGXEizrTRhSSiUAlk5s61l6nPNHG2Bb22MyPC
pzO1c9HrlpZILWxDPFAr4ZrODNy4W7VYjrYJ/SFyw0Bc1aFyVO1lHu70UFvWlItcI7dXvYrlZ0mK
nCzDLo8Xv0hu4yi8tOqXIb8K8sGegzetMDeWXrtq2zpxYRCpiExDjNx+8OGgXKKgOJMzUbM1jAZY
kC1ct5fbrrQUzizRlrBDNMtV6nQrxeJu0JtqU0jRM/Kbxd45Lu1JU5pNmTa5GwfmkxjAbclaabKV
cNokfU9I0Fw7nEHceZKkzZgVD1kdfK+y9mIIwnkfpcPdqAbWwZegpBVpku3L3tgY/f3km98Vub+u
JRf/5zMBk0g3EuoDeUBQfMwzjsSh2wvpOxHtIBFY/7JnHdQ4/Vb0mGJEcXcjV8l5raTnUlOlXiue
wnzgff1SLC1FhQUHCWYdnQLoGGskJJIarY00S9i2FR2CaKpuY38Lqpjf9VnSe0k4H8jhiN0a9Ctx
qFAwnSrIbzlYOiIiiYzhw0QLA2vWMb8yJ6GzswpFdLORmoa9svd8K36ZWlnCMEoPm2/+XKm6a7L6
4Bj4QBqDcl8J+iMpjaFnMW+l8luZmptiiqkLMG6M78dWTZ0qF8ZLP83q2SnkCzXeWZMQfZegR13r
3Zy9MDpG9XWGTCL0XtRiLScW3Epj4Y3WCLLbBfP5XDq4wD4GilU7QTfYoXUpCIrTS+L5oBo1VhGV
V87W45zj+y8HbKfQ1u1+eEjmxin6Dhlc678WQAZTn/Z3koQzoVoI1bWZ8THtJOnXYVXHF5Me4ibb
m6whc1nRD62n1xCB7mM0EXeeVxfgHJdYjiU3rW4K7jRlT4Pmy7zQZmxDUbGzcMzsYiYoymRpDczS
EbG/ZDkoXgHAPQk5z7VvlF8GJVQ9baqnlD6SODjxFCWhY2UGK7w8XckWbrJ51lROPYQ1rDFMIvLO
8g8GNH4btoAAkcpKECYXC8G+T8VNn87PsR9ojd1DBdoOg6A5wjCwlcjNPu/E6aZopcdCRjLS1eK+
VkvhQqhn3lczuDT8svCC0Ppm1MFkC1pG8CneJnSKOYLFE2VJlkfFmTVMJhK/UHUrv8iJChfg/wWs
yCwhrE1WJe+Kot9mhVJfNWlfuriIn415+xZb5SXr4Pk4a1+mmYxeUd0pcpR4U5Y9K4b4UIftUyCU
Kno3pG7mpDc7pWVaEzFSnQVi1bkSReuFqMcp7MoaB4E6qp99oEdIEaPEExjxEuVJzsJNag3dW4s9
zF2uWI8qATjY/rBRluoTmWgW/jDBddJK56OWKnae9i+zDjFObcr4MBZYqhi9fzUHKBgzypCZJEI5
0c7ErindsE57J5ICKhHkJK7Q5m7bGI8jCbhir/RPZgx94bnwTX1y57GoAjubEmvf8JUNG+i2TzxT
EFO7V+Wm80JZa6mhrMpqbgREcxWk5uEN0292NNnIhvdUVi70Lg/v5lISeBUq2Xdj3hhRe4nFfZyc
SVX4lpD6Y3lGHNx3bVe+5GL7oo3lVUiWayuU1k7XkmAbV0Jro91FeaJ26k5rnvOB9cGZOgVhIRa8
l7XUjY/GKO3bXjauE2nq7LCSZrec+8zpusAR0gMOX0VeBAnC+F3Z59Eeg/huwtog5aggqBeSoD2p
gZAQ2hhpht2oRmLL/VC5pvost3F9wQGJqqmbPBKXOi9VCU+oLtQ6R+zOhjZbZ91IVdDMpiszjZjY
uyazU7/YN1Z5QaCtXbBfpkbqWcohY+5b2ncp3owRLwdj+goVXxiS3LGqx156LRp+fzF2yHpbxGxk
LLx8lGytusdCx5kT6bFU3EjJ7b4o7wrNcGC17qzoukJFVQTKoZmraxmqrWScD+Vj1R+QkTtktNAD
ejGHa3GuNqnZbywtl+0meklaZn/buFr31g1oBCizz+aKsE4mbN4154Hp+zauL24gv0Zzvi9Ccs5J
3QiWnTG3Zb0kTa/Ciysko3NsSXeICf4qILp5TaJuRBIhzFL0rChZXLXtLH3qhvesOUBwiL2oTiFF
tbbAyoVV0SEwO4ekOq/Sh32X1lsNq+WzpaaijHbpeNulsKtQj9ttFhsunN1DG6VbVX3IJAM+n7qh
4WgPvmoLlUrpncYe5jwtyVpn6XSPG7TdxVdxqR5SNu+0v0/D6FUx37vxPM7jyaZpDge2j0rXD+PL
erwg5/dOGCvD0y0B8pwkXIdyQ9LKbF6MDRtqIMd24WfvpUFCjTgMAIuDclnn0kHF//MHxPCvsMH7
IuO/Ncj3C0z4P4MPz96LBW9r1pf6/xAvXDozx/HC/8px8k/Tl58Rw+Un/kQMBV3+A50AakMIIFiy
Ah7+BzIUdOUP9CDgY7RSYRehCv4bM5TMP2hM0SDH9ZpsAXFxFP8LM+SP6DcCJi4+abgvw/L7N5jh
gsT9g68sJrH4BcAQRwqGUIZ/+POf8PMZ2V8HK436RhHTpcR8DCwl9aayeCus9tWMzJuuwj8olJNy
3wD0c+5lC/1pxH4DF666J8tdQNpACcq5HRqZusaUVISgBpw11e2AgA6d2e/NnJcnphASmgMaW7ZM
UuRtFtFzgpBOUQVXzPQ/Px/ZJdJ4fGDw9ljwzJ9GwZrqUmo6wuAz1RQil1Yzsc1qUl2VGRUEpIq5
zWySY2Z2HZ3sJTcyK06jc5MMm4HQGVaDIdLAGgKrdM0kDl296sA866LGX7gsiz+7sv9qKv7P5tn/
Ypj+w2lnd2nwUke/TLul7/TntJPNP4DooTihClp0SYv9259AvSyD4Bs44qGupe2Lr9ffk05V/8D1
HauCRTX2F7r/H6Be+kNGlMtPiYuxG3KVfzPpsIj8ZdbRBMAvTeHgwSsHSQpK2K/vmzpE/tD5PQLI
IIiveiUhcELQ1JnCsBDPiDIee4fkLsN0M+bNe5Kahe8kSseJEX+d+FE3K13ycExMLms18htnUruY
8/ScYUccy+38JDFLFYfdq2GvTHq5we+undmqR00mnlwea2tXpn51Oyu5xYk7CtTWBSVlPwlDiUkv
aCiApVHWwd3qgqImx2SL4CkrkIABeThxpo0PcTj5560/87E9eUu+XZelIe4MLTUIvvHfZfhmoFFB
CdYEL2VTD/ljn2UbeilXspJdhVr7JMy+PQ7mhaBBPo5H28oad+iTjd93jlYJnhyMHhbEXohVo8/R
Vm6kLX8vcpNY6b101MRdZQYgLzjHtdcj6OyrJj/UVoFcQgzlCw4Ubm5FTunjS0rIbyOWL1VrXJIM
7uZmfCgr64uIFmYydVSKcevNEj/ZGYMtBCVK6JRhQM04DrhEFNW0/OLhglPXdmhyRrGViR8ByQJ6
dBCX2kanPAVGQbYmTQnSrKSNAPWYWNTtGKmcEfTJkStJeJ9m/N2lMXuIgnjTJjDi9eI1qER65eXg
0LLIdyXZIHpKG0UabDO5V6mcok4NUzcLb3Ci37RputPK/kZNIofhfar1hzgS7UL4GpjKJm6KvQgM
k5IenrQ6xUTNIIFbWQUhdsoQPJmVD8DcNNjFBeJdaNxG4fSllwdHjkI8yqfejjqCVAtc/Myu25RJ
Yrl6DtKbtLY+J16klXvR79PUruQDx9ddNqnXqm95vlQ4php5Rdc55GraRaTf6mJ6MAbJiSMqJMPq
GLkotzMBDAXL28gYzpVm32iSV8baZo4fxDTdSHrvjZnBt5a/dEF5aFr1LLBS5bYVnolTvCiIqztL
qrfaHK4gU9iBP9M0Lb3IaK5ht3kYMd7GY/69U+n9jM2DyiaiNk3qmlPvGhh7S2p5lZeB2xQJEyez
x1jfqZlleJOs7NIRgWhqY5YKww8UqNOc3r/FhNxJmsUswEivrV5MvoQDMoJxCjHyTLd60m/BwSSb
fcKTRWGv+1H1tUbGJBIo1ow++0ZSPwj8NRKQSWv3u6sM+IyIOdLM1Ps060VXNOOrAH8HmdCWibNi
nU/itlcJGqFGbFQvG2bEUXruNmm2ISP+oFW+M9Ab9vw6jCjMc5dI9J0W5lsp6i9kv3Ql/BJtMTIv
Bxxs+yC6SCBkiWW6D00w5KHVr41y3AGCu4UIlKT7MOVFqOoiDWdrSC79KdzJPZGouvZ9jBEVZMOm
5w2BrLPDe4gTCeaI4CNXidBa18o82oTan/fZnkMmrRKZk+YU3iX6AnSa5U00DQel84cU/F7cCgDC
QZ2+63XFid53ZDD1Np1caxILm4PR10msVVq3MeyYCTxcF3O76RKnm/xtqDCiae1IJQBCHeHjWp7l
AQfUbnBTS70aatlpQ9mVCx5SSl8soltC0YN6qkru6MbfZSRQR778ReMI5Cc1aRl8dTPYG1K2jcEF
IoGDpdJI0UGp8+sxCy6ncb4gWvtcpNczCpabk4hID3gXSqXTqNi04MAYJnpmD0p/kQUsDBg1M3G/
j2XqChRQutluJRoIydwhxLnRsA61iWGNbLUInxBDHFQfMKOp9jr4MCFzTi2JBxMH0UIDnQQLCvSU
x4MPZt1AMHAm2hxmO7l5KnqJ0ne2InKqQQDwOtf0L0KTr4QmCWJMfSGmMu85RCcBXECq9kptZY6R
vNeJXnK0q3VW7sVPrXHx2jv3xfgZCqubReEu0zSnWnLNgvZiOYBBiRmBZ0dHGfZTX/A65WCenbZJ
VVjpU31DUOP32Sw2+HxkLrvauMXU+IoUZntsTM/UODkn7cYi9ILW1HCOueFOIcdywMvUQbDOiYfv
1qDq9QVj3xrdTaFW58tyNPqhqyXAJqP6LvhEYGk+0BXMT5zZYFW4RnStiWO/mebcjuIGdw+EPgtE
PgvfR/+izca9imN1Z8bnsQJ7pC/qXafx2JXxchDDTS9nydXoT88I4OxF44BDUHQ9jIoTqB2ds/k2
Kp+yqhzfjHDcqsWdWWubwYoOfiJeVK2QuY2f+Y1N6wTkxwAeYUEcCxK7oqFi2TPaobcItPeLb+2o
t0/h0JaPcm10AFC1H8y2NCjWjZLGg0SvjrB4Bx5i/a22lPphnK30USzbtLT9XtOux75SG3vGWeS5
CLPmESRYe51wGczAG2qikfO4yc81JYavskRWAq6IlXbl03+EWSfl1huh5xO7WyhbXyZO/RLYtJHO
tAXC5rUJ5g6cagoGrJL8Wi68kDI32qQ6AmgnKq3hXEUgOXjjKCbvQBdD48jlWJ83NGrxGmw6vnov
gvjZaND78LzAvPQdV4zhzVBqMbzkERf1axInzJ1wIBi9Eod49hJDKLuz0FxyCJEo+ebWqAJJdfMp
aVWX//36MDaT8tTqLd+RukimI+NrlT3BONPsSE9yuh9DnxXnadbF0S4Rc9CxojUS80LKaaHkGmDG
TdrVHbVPEjW4zemCuZzbm4FuVJtMwlYRgkA6n2NSm89wYcroKLDETk4Ie8u/nJu20F0UGYLqjSjC
fRenDr915VjGmg9SGv3GTurJaBsgayX2qBel5QZCJ7VOFoJQg+wDqF8GEgWFy1BVBjBOo2xjhTbr
XpVK8WuvFmLqVbAI4r0xIVR0iJbrq20zteFdNeqN5IRy2TSOQPZb4CaaWYZO1gRS6YXsGKXXcrKy
dhlqq6sKzKPmPEMhsk0n5CsuZZ5eeJZai8rWnKOuwNy2HavDmJvWm4TZUc9tlRlMJ1L0ZGds84b5
mUrz6LAK47GoDakhnwudLszbsiOvxrHSPA43NKeNJ6sgrG5LKJUSuTW+Zg1dm7TH/hIWmmjLflgB
iVu5VgLNakK2V4ANrb2A2yHptwGpHp6vdflZ0DVmdz2mjXKJO0lDw6+s6cWmVRQUW50U3MEeSQEQ
NnXVxvSeJfJdPBk6nnSmkFJKI9eaQ9Hx9TGMN904oEbkxsL3udJrokeTppyuDJxl9HOjl6XQm80S
mwqsy0RH6jNItQaiY9VTetikG41mjErnIhna3TBq+YsFuHnuVwtcLVtpt88CzLxYbZVYtfnBXtpM
fZPiUDy2/YHDoBo7uLswOxuxjUanrbMKv0VL7FJHSKCc2pk+ks3dCon6THa1Gnhx0HM6F8WpttwU
4y4Xc2f90I2lUNgD0XjnQ6ORGyX6od/ZnCzozgsYtybu3I8qaDqZcpQxqL5bR4uIOMcSWmDnVTIl
B2oe0VFvFHOQDQfM3CxdPOfJnWsspXmeOgPDMqv0h4E6IzZaDuI+JAy2IEldhBUUOr0ehdbSkiuW
skEfU9soKqP2gnQuvgHF96+dMmqRU3UdJkJK42vnEZlC7w1EPUBEqFOTQ0SD37kqHIxGku8qmOie
lCFTQbwQineJpnSTHeI8v0W/rikwDKiW5mAYHlWk9KYtt+QPS01MXy4e5FetLMSMYnCgV10OUrTv
k6A5pD2Vn6fnfp6Sfp6hlMNyU7iZ5GyONn1QBF814yHQaCeEmdp9y0aaDJdmr45fkr5WFFcOgOts
kr2tN9U3SJPQZ/IPp0kAcwy7QX6IWaJ92jcwTW2CZwLfZoD1O6NUlTelaIvIkYGMOzcXh/LNzM2m
9vyqLpSzzNdS8FsR212beG9xFyKfo0dBwOLTJJI37VAuYWFBrJ8OYc9Uvmv+oHxTjcBoXaEalWd5
ULQY2othdm4x6aS4qkk4sAriKZG5KS6E34OhHFRbKXt5AnvVEor2udBH2iGtQamgVXlGZVoYt0Wj
Avdac9K8jU3e6bYxdDy+ttJ7InUKkYeE7pWNSUTx4inyFIWOCZDc4rt3q9RVlTk1xM/aLiocpIjH
mX3eJmPpdFVTDGcRT88idZt8hF5Tz5K670tlMm0NiFx3KhNQZSoNqDR67wujS6JRdUPuNkA84o7w
mTlrfYPOMZiuNutgw9pk1jSCgrDHsV8f+nhTyuF4m0IzvmkjRXoB/SJAwZpztrB5XogdBPv4kzez
c+6LtK57e8xDCdPorByBe4qYPi8piVNtN0ozq94sFsC5FpELCyKWvLb8ipjWNwTDoT8XQQCxtOgv
udb/C5SnfM/v2vr9vYWN+b8BUl0M+o5jqvDsg/9zWH65+6/bX4DV5ef+hHgI2viDiFf+xQ8e9HAJ
rvkPF1P5A+U5eiyQVwNfPGChv7iYoD+L8dsSPKzDVJYX4OUviIc/wvREJ3gZ1iLEdVP6NxAPH/ET
rCpARyZ0QISL+SuwIwZhxhLaiwfaiU4y7608dWThT/TvF47uz+zKYxdfoUY9QhrOGYN4GAAq9K55
KKNgR1ip99NY/waNZUh/e+8rKLg32slIkoYuN6dSjN+oEuyPr/wrN/KfUVmx802xjOUu7ETkYLMH
FcjuR0zr5+JsGi9kjRCM/v3jDzryFdY2sbki0emb+aCaCq8+N9RT5mFHhn4tLyqIaZUjkLxDR090
JD5IFiynME/ZXxy774Xl/hP+HClmLwzVMkAjFJcvRgnu+ff0+c0j/ZHi9A/M//fIr8XZGD74EyWg
dJDUeaMqwR4+lN1nZCAZxVZL+qsuGW1t5AA3BltBrq4NDuAmZlnQqM4xKrgKJN8TUvNgVu1FTOia
LO51HcbQOJTbj+/xVyb/P7e4DPlP370oNYLdCmD/UYufUC7aJfD5nHy31GwPEHeCun9shJff/+lT
JIrO1i8YYSl/VtiIIMp9fPvH3ozVjA9ysuPShhlPL35C66ePm8w84X58ZN6ss7kCTo2tLnLTWad4
JX4Jc0EMGifOK7GWSfQ48RWMZQH53VuymvlBW8hGkc5E8yrv+tgcqhSqUxN54BDsrn52lgrmnuwu
usWoWURtE0jdFyxiPHr0Dmbo3jCJHGogfvr+WZeXG8GYryr4bXWUuKEWbEBAvEjNL2J/cE0zAVIe
6u0ocmyXcYIrhY0MRjGrwlkdWBAJU/gCD+P0WHbtJhy1g19e5BTEgoy7bR9eTmJ+1VH5mtW8KRZH
s44z+5hwJ5qtaPuikDdplXhS0GLpUp+x8LiRrO8asXBo2FwK3XNv9a5ef4PdZvcQgZGAQy3+Ns6x
a/ixMxt0jNGkz4qNLvzmc+/Jag3Mh5jErzkWD1N+V9XPanwuFacUiau+wt9zaO20G5NGmHUpc0jn
PJXNMADaNILuYThzE2/HaQej1wvU60gNHSiwmzKHNDiZcJ/CQwlzQIPMYKbCvYLfl9l2+LHm+4m9
zBWCGKrDqeTYhbT9m/dsHRKQN0HVlTXvc9+X3iA/JaB+9fQsRZNT1E8zidAJVIUT4728vL/7sNWa
yrQcZwkbuoNi+o9TLG0a81pvascXFRBwYTel71JsMLWIEUSjsxjFuYFuHBTyVv0ANkAbOGknPgYp
/MKwAJ/kha8l7VDqwOVKbSdpuTV84m4s1emjhaMFtzvGwrSyDfUr6iE77DCma0AGy+90TOyaho+k
Q1hOKjuhDM6zAnLF7MCIcoDfB+mhKC58aDO6f28m74XUwIsY/uziHy0ejiyAP7xxf1oAfcHshg6u
LPEdhh2LoxP5J668UkX98/atV3ApncdMAJ/sAw3+aep0EDvgJIeg4oQoj4LgSDX7fu6I0rM5bY05
wfVFdeVugvpqcYx6HCFXTtgvoDc9j6ObXA+cTtK9fGGGfvw+HPv+qw1Ax6SrQkA4HZAhbWl2XcSn
rB6PbGA/FCo/jawFZdEvc4iyUniOUtgTVCdSvmXVVsqkf2WP9c8ILwv3Tx9RDkEcWQObTCuwYz/0
w4sivH9uXFZrf4Ija9JMvBcIM8k6m7QTG+6xUVmtdyVBq3EpcV2dZcTvOltqYKrD9W7DrVrffXzz
RzbftTqE5Iimp3FPRexfF/plXL3p8QmL5CPvy9In/nnIC33Q5yKYxENI91DZtqeE1T80UL9Zl8TV
ulRZFf44/SgeShKZsrg+y/3W02lq5KJla7G5M6KvdVNCHvgSxbtmaegW6v3Qtq5RBk4kNK4ENxQF
hT3Uybbvo43VaPuIU74m15vAVzb9XJ0J2eBUiWSHGBxF3XUTjTc9bm7kRzfZSwOrXph2i666LXdR
4Fnipgwe1SA+UdMdG7wVn0IgCiabfIOiqBY2SrWp4dp+/MSPXXm11ujl1NRRlC2HlNt4OleKU1rW
I+/rctD8+XmXIURb3A9mnFlbexiSjdiHhD7cjPQVjFR0P3f7q2qxaudZkGkRHPrwDOP4Wj0xEY7d
/WqB6MCGmXEUAEkECh6AVz/O0/cp6OwkOyW5Ozb0q5WC7OpWi2J/PqTBWycd/OqUI/WxC6+XCkjg
g5yxU9ehB9hIs/zjwf796iCttcHDiJO24cvzQW9KFCAD8RPhlRCcWJN/f9f/zVtTQWLXKBHDkbWR
25KSedJD59h9r1YI8pT9Qkys+VD4d02DinrBuGCbfzwqv39VUE3/+qKLohqopDVR7FuAXMn9KF6H
aoQ+Q7bl4dvHn3HsG6xmaTQpWWeMy2fU21b9YiT0UFv9xBc4NvDL7/+0GUYAdt3UMVNpclfM0VNn
/GPXXc3NEL5ua2Zct3tJY0c9VR4du+xqapYtjDLcBucDbe5w8vxTnizHrruajqNF3xUH1fnQqqE9
SHeNfmLnO/bwVtNRkMtS65YLB8FVL95InMGUy4/fiyP3bK7UnBCYo6EfGIu83Am9Gxa3n7vuarOW
rSYW4uXRWZxr5i1d6s9ddz0Ts9kK2nK5X7wSb4tTJpnHhmE1BaF+NqDkXDaJLmBp9fPZ5253Ne2S
iiKxbrhuFtzQE6iG989dd/keP824Nikjny4NK7/xMiYXtBA/Ob6rKQenCsJzwRpqjvR+3DD55ECs
5lyKRMlPe3U+qPqdPN+1pw6wR9ZOMOJfBiKMhik3WgYiLm/0pL3pIAfQv3Ux9diN+anEhGOvx2oC
Bi3NjrjgU0Ia9pOAf0jwuaXTWM0//Jmqfm5K8TCHXjvtxvFze+F/S3nCV4z/FF7odItMJj4lqj8y
EsZq/nVCGcPK5boTh4bOaYNPVZHS2pBUmaVKUKAiHYZsn6sb/3OHBtzofn0/BiwEu7myxkOG2Um+
nf5dZMh/zn9kYv56XTPMC7MqGIfZehnq70RHnE1d4yg+FJ36nq7pJmqvPzXXjdWUTKRa8vvamDkn
AyV191L++vGFj2wrP8DHnxaRrMKBpyXO/CAidcdh5QxBZl5qm4+vfuxNWc1M7CasVAyo9WCsOlKq
OuEJS4tjF15NRtwlCNE1GPq+9nRj63efu+G1BrHNsQf2Me48YHNqz/IVadyfGom1AcWEY6FEIcPa
V14r2a7rTrjYHxmIdb5gDfs4NkKeXx4e0i60Ufed2AWOvBnrUNRaDRrFWlYPWCi2wcG2QygdnFpN
f6CL//3Ajf38r5MHF7chwFJ2PkjxczOF1yHxLhgUTUjpiYPyLO1LIVV2lTROIOQE7EZ2IN2m0tmk
bhQB+STMyygKTnzXleTh76msr6Zy1EWFoNTcTdMbjp8hikIZjnqsa2kwMzPaOHI6A9vMU8HFx57b
akL3RcQnZOl0gM11XZXFVX1i0T/22Fab7Nhjr1WmfBOjO4ulBB3SVRifij09dvHVfG4bWlfd8ra1
iuRUabIxxbtIOGUY+cMW9HfvxGpWp5il100tjwcZ/ZfQj3ZXBZtc75ywePaRv8FJgjUj7OWpO+gS
Pg5a7JZwmAYVXk5JUJMsL4LqyyIX3DSGMGmI+xYt+qemsLbapmddIrdlYAqHIprVeDdOpw5/R16G
tbceLgNVSrHCqjM5UrHLjROr2ZHHtbYjVefCh47LdSOJ8B+cQ3CuEGHJfTwe8pG6S1sVzFVcT7m+
rGlDk0LnTDfJBCFfc5IStwV5Phtj5bsVP4o98uH+NTfuVflMG3hMuQ4191s6qIdehVTyqM6Z1zSJ
q2fJWSnrbjxr0NWUXdk8aMLtx3e73NRv3i1ttd7UYoyb3pBNh0VXm0Q3zYDbAXw/Atg+V8ZpqzWE
dg9Mb0WcDoVakHP4fWo/t8avc9hSTSvDSMyng0hvj4PJJ4/Wa1/+WcKMdipB7Qb6JAIa6UmvP1fq
rwPborQcJQKtpsNUHLQEl5QTT/HYTFmtEPjLznXdSSxAhk5ncXDM9HNAGlqkXzekKs1MSa2K6QCF
e67t7vHj9+7IHaurQ7DVq0KjE4N6wPFfvkb88LnLrmpwgZ4vFv3qdCAVRrv89GVXU9qKk7ZPKn88
9Pdz1L9iRfH28f0eWYrWhmClVgZt3dJo7ettLHwdzcjzlfRzB4e1xVoXl5EWDuN0QI1Lz7D+XM2m
rvdo6G5tkXNZkmgBcKtP3u16h/bbgMfHZZXzRQbzudVnbe6GPVZU1iovRB5e41b7nAr4Tp94dsvs
+s3auQ4frXXlr1nnQ8aW+q843ttai0DI3+jzTkBgHjTBjQiHWahxPylUWNqWF5rvjZ87eFx6iX8n
COWmKA6WecOLC1N4F8n3Sf2I3yl/uceDFFOlAlXAXO1GyMJ5/EZu106Tpq3pb7Xuth32urnFAMAn
xMMGacTJp7StWkVkoeA95SFWt2foy5lY21YoOUL4pRafPh6BI5N4Ef7+ArVoRlab/TAdVMNpdMc/
5eu/8sv7u+5cZ0QYVhRVUyCOhwBejW7cBeQsJpK4yYYnX7gRI1K134Xsrhoetf45oPz53PdZrR7h
iL9WXnHSNgUvz7fqdCJC9tg4rZaPJBrEXCWd9ZC8oDuZPrmbrJ1MDWtMAl9bLvtdK/Zdv/l4FI6U
BMryLX46+7LjSVO6PFUf7SbFXDrf6vobnOoTBdKx0VitH0o2B7qpcNuF/4CmIFJPQMHLU/rNdFRW
C4iulrkOd3yktQ1RW/T5X7HV+FbLv/bZqWL82M2vSn0rbRUqcEBAqT8Lehup2seDfmQjWDsQV4bY
9LW6PMvsjFwmO84tRw1ONZeO3PWaaphMZpfpCXeN11xb7IZy9/Fd/6CK/mbM11RDPy3hlLUdxZ1/
LgXKjTztg0F1/eleDL+EkLFmFQO2Ho1VEV9HkgTT/1KyhE0UhnbcVESD4FqhTliMIIgKEq8qSQAo
jBtJ0FCecUopkdG/d+W2ju7JRnRzqXEGGkBzULtpMp54I5Fb//7d+VHL//TOq73UI4zmVJ81OkG6
g9eVqmvScx6qb7EvkQuZ2EGg0B6GPS+aXoZyZx4x6x+xUoIM3hm7kWq/qS/7coCSlmOG0m0EPd0m
bOy1jrZyhswTwFJTXdJR3FLOz/UccxoyJwsW7AS3E+nLqH5TEDXHyZNRCneq1G80ObsqklexfTA6
2WvGwg4DzdYFfaPktZf3mLCob2V0HoYCjBZ90xbXYfiIZaipVhdSP7sjFiumtsvRIPbzzaJ+RQVk
FxbugZpkm+YXpSS2bHxJ0w7h09c0lx2UHrTixUWJ4QiTiocdgmxTsIPsy6xdG4WM7tA40zAgzE0f
eQ2M8y/+ZDpZoP5fzs5rN24l7dpXRIA5nDI0O3crhxNCtiXmnHn139P7xw/YPZYF6GDPjDHeFEUW
q956a631eKmoHXXz0VQAzFj2DPjFmsmtGX0hwJeViGcYcc6kC4RDSnaZfxAV40XJq9Kl51bpiWVr
vzfn/tfS+O2NLmoQlrV2OWVRHE7IhvKrsXL50v8y5K9lHBwqmxnO4AVzzH1p7s1f5Z5EdgwA8bKq
pHWYEqb6xef1yai8lnXEWhihKGQnGcAh7gM8b75ef3ky+cl8ea3tGCShL+GC0eMUJFtv3oinieeP
TNlX2X1Wbqx+Eyg3AEocy/jZhndlNW6z9k5IVzm5nXVkOIPe4HmvbUs9sGlam1l9J5JzGUm0Hgxc
FhWWP/O2CctHImmyDE5xq69yWXJkFNWC5eVV6qNBG5HX9Z6MGVO2RuIstlHyGBs3Reh3hi9UX+kO
P5kDr2MzcJvgkBREBgTWtkDgFPzm35PgZxe+vL3fRlqQkVE1Erexyy2cL+dmuP/3dT95+9dy6CXS
pbi+NFbMdp802ylZC9MXWt1LgfaXMXwxHfx+y8jDa7ipLJVDqiIV/FWTg1XgNClwnA3M2LNeb0cz
dv/9i3xSUPwnxfv9ASlpOY/BPO3S4Ky19016UPXW7oYvfpnPLn9VT5hSTHpVyRoUxPh7hRgo+GtL
hII+Jl/UhZ98KdfS5rbHN99fKhax2KkYjyxzE7Rbhq6efvE7fDKGrolActEJxIyzQLNVU/pVNnr/
fvSfXfeqMSBlcaakFddNtdUUrfLui1nwk+tea3hHRe41RafjqacbfIeh9sUm8JN3+T+i26pqJHIf
5x0NVZcUPOTTOR71c08f7YuX+cnY/y9e57fR2Aj9oOKToz1XP2b1qyocMUfiQG855wlxqV8Ex18V
Fp89psuv+dvPKvW0F4qEFhVOVEfuTR+h2fdmnUuK0++X7ue6LNSoJSd0dsJ4l3x12vjJWJcuv8pv
tyylGQ7zy6lg3LUHaZyJ+ruYISWeTrbFOez+e2D+V5X/ZQq6FqLqZdwNmczsZij7QsCnouyhxjiL
eF7Kjozc0q+sH918FtDSm/FawRkqtidtGO2xXuzEvOQ5roJGskloc0cBkGBsOVO13Ff1Q6ESyhYn
tlm8p/lBMLHtxs2qhnqlm6t/3/9nXd5LHtbvz2nSp0IxG76sonvO5tauScFJevbY+eAV0Y8kTylz
ZDK4SeSrbqrglOk3hvmjqRqiMsmNyFEdL6krp/UOlx/LoeXiBeyI3WujGyl9zGfidL6agT9ZSq6D
s6ZJMBur48BRTd2xcwdfSb7XhL1WIpqRlAj9ZZEKmx/91LtJ8xUX+pNvR7ya1oMOX1xUXwaI+bMo
z8L48u83R4YSr+gvQ++/xNXfhvjSiREphGxwGw5LiL0izOM2HV9z6dQU9Mnm8DXkRCCrXm+I8yUA
2lC3WfUoha9KPeNISJyaZoexiL4qx044f4wzYzN5zojQxTWATO1FGks3yyC5+kmIs56Y5dEYSA7W
vAHHtB7i6QwxlkzzeyDss2YXJXsxv5Wqg5bvAMKKyyHTdt383jXrSl1Jwoue3sXLWSDWYZV19y2J
ULYozAdTCm9BijDSG+kpVVP2d9tGf5nHU5gmrma+ds0eYmA4PBXYz50gsrylar18+TBgUnYNUduH
RSdoVWWDoqJ4JzFDMVyYDXaktIeoE5HC3RvzfVyd5fG+Hm+Xvieq9SwWd0uxr4ONKBzTYk08eVWf
5vouUXe6sl1i042W0AXZm9SJbY2nlByHpXlI1V2l/GrVzNalbTwHfpwMrtn+yroRIpxxMuv2acb0
FOlP0UjKhnDDreNu/veb/+y9X+3dh1CBNyBSqGEsSbpjLHzzG7haZNVcJxNk4rqjjBnlsHw1Ff+3
i/7fgQp74885psYMEoXRxIXFYMWxKKE+lhsFN2Eu2JH2kEmukj4nTy/BSlv2gvEiaD8DeGKLubHM
Jz1+1wjjrprsRhPW2pCuI+NOSohQYndahhjsvieMIgfwz9ske2esYgkVRkCojWbsxPCLT/Vygb/9
/pc16rcPlYQZJUlwxuyWTOOs3Y1qf5gelGlL6NDE/P6dYSFea0zjWkl7cmmo32vOz11Z+laNBDbr
z7s39aJQjeqiFEj3xG9mX6FBtb/3nWGP/XnhNNOL/yewGXCnNknhWcZbNKxklpRCSN1eup3Cn4rx
s563VcypTdu7Y7nNi3nVNGtjwi/b9o6hcDg5BLa0/GjmIy2NzJzsrhZxNblqcRTaI7nsjeQRgWuL
QebF8odsJcAq3wWz2vRFcawu8QHSNp0EJzCXFQlQ9lI9tM0pg5rXH4zwpClHTbvY97/5pq6WBEsX
ZglIwbKr69tU2sPX/OaFrxbzZJikVA0ZwZLs6T/7+Isi4e8TjmhdTTiE9ClCfulBiAL5a/pzQOfq
e2P2asqZzawSevJWd8pPIZSOcKW+EL3+vVKAKPfn2Cr6KRRHkox3rVmSHg9MTr8H5PvFc77KsPz/
jX3yCf+8fFREAHA0la2gUNtNZOzUETNVRlRt23WrUHkn886BAdSSBqjYeZpRrhCOEdfJsatklmbh
1Sjid0sQvzV3Q8j684YWpOs5Jod5l+vdL+UpUtRvLTb/w7wMxyBVNWlcUK5DrnDlr0q5T8YUFKY/
5sTQlGNSr7huTzkbudH7twbUNY49FjiuSlL0MbL+RG74N0XJ4jV8rFRyvRZKbjfX7clc9V+efXwy
CV7jbAcx6asIYPyOYHrbMBbb0h/MXIGXvk+NwQ6Hj2JmY9G5SS04anRDI9Mhjg3sxm1h/owSDVvv
jN9XPpUJLpTsGTrD3YiNsssCYsYfghxHn+RPpmSLXbluEb0Nz4t8XMpzWPtZtu4lfxnYrXensX1W
QnHzvRdxNWckciYqdcUDU1+ValuP35uKrjnS7TwlS7zwuIT0FA6+2H7x/fx9uyhei3SjQUlIhlM4
xye7TgM+mZKrYwFxiVWTVLzoe1/TtWY3HJW5x4zHtCQX7mB0q9a4/9bzvlbtlu2iiZVx+Z6mdd8S
wfW9GfpatSuU5KKVJtclwLx/Hr/yO3z2vK8+/0lRACUYA+r25l7H21uUnJGSNumV7d33Hshl4vmt
6FJKuSKZq6c32OUHEDu+0H9Rzn2ytlyrdTWimaEycu+68lIX5E8p+8a0vlhaPpkXrxW7ilaoZnu5
+KJ5/bxqxS+u+9lNX32PcqWGXR1Tg2rJi259ZBynNEbkfe9ZXy3jcVBq0ygzSGrc2IGjfnXTnzyM
a70u6dFJYpSoHrqVOq2Lyv/W7V6rdSdrzkQdbtDOCN7ImVPDb53ViNdq3UVoGqASPXMeMV8Qa+pv
3u9V+81cJjpBYsqkJ7lya2vZF2LSzx7v1Uc4Gxg7FSOh4+wH5+Hhew/36ruLe60RQVTMu2HfeF8F
fnx2p1cV8wgfe8ngf1/ulLbPv+/0v6LgL/sy/apcDtqCPYA0TbtRq5wkNVGY5PqPUeqdUm23WQ7/
K9h1OlDrTIGlINhxzulnEXKKeK4IQ7JbKGklO4zkBhS2UxSHunjMq+dMDddjEbqxtrgxkAzEcl5N
SISREb0QELDckTOWKfK2JfJAix/M+JzgOGk22nBUZFoop1Ie/L7SHKN5yoZ6kyu0p5MXFCJOIS4K
eFUN+StkU0fEGuNMonGJTd4Eab4ZynYbRaRLTHN1AP8yysXW7PwuuJ0mGiq7KFy3mezLbU+o4iQj
ddVCl8alWwXxeRnLXSx4sz6uZVYUu4XroubLxirHjWUVvhpKPhjGVTFa91asa3YVhfq6VLLvLTbq
1QspwyU2grHkqCh1iS+r1O9NftfqqRrEdjIZ7Abibt/Kzzqkj078nihBvJZPWaAKqkLh66y0X718
N+f3/x6en8zY16qktkrFpMsW3BXzajAlT+2fGwbVvy/+yQd1rUxq82acNTlkmcHHmLix+sXBx2c3
fVnvf1t1m5xU/0HiSUeDTyUOYWx1qaL+fdP/5Wb85YNVribCJs6ajgAl1pkJoKEiuV1hMdPC4ynt
pRicpp/sVoLykwNiMj8E/blC95q2ga8OBHarX+WcfPb0ribOxAwlaMBM9KL5LEDp+mbNci1ZisUY
IBxqh51cPbbmSem/97YvNNzf34rUt1OejEyfyip8mH/8+2188hD0q0W/BNesRFbModAqPMxfjJ/L
m/zLG75W4YM1sup+iOadAZJOpadNGCrkQh3t3xez/mUk/u0nXG3dtS5Q6rHGmqEE+qogBknUJtLW
2Zy399n8/K1ncy3Nj5GVqlPCA8829eF7ZxSgE/98i6kU6Gp60YAS9PBQ80/4vVJZuxrOQsvPUunD
7xK183LltsJc8e/n8Ml0cC2ar/uxmUQcyLuOpOdJ5QgJWX7ylUXhkxF4rZxH3ydPQFcRxbaIcu4A
A3+xDn122/KfT1o2ljkKJ2bHxHitheXGzHqb0Kv8i6fy2X1ffY55ULdjETM66uXUzsAgv7jtS3Pr
b0P76osU5nJKhYCz1MAMyJjmrLMpnRQXDfRTRxBFt5GBIn/l//5E3UrA459PKezLRR9aToWVyF9I
WO7KV9KobSLA/TFrfTUfHKIkvaqpacpyKtOf0+B7E9q17F7Ry3FsY+ae9JYjmy9mhv+Wkb88P/V6
8UoQmVkVk09hhruo96Cy2b2pnQo66kEWu/XcrAtV8ypqpzkvPRG8YiFsKshgRVH4s2niOXnhCs5Y
+Kn5mIunpdymIX7l4TEx+w1psJeg03MgDT/G4S1t79J2LS6bHqrmBKWYjFXB+Cpa8r+j7r/9Olfz
RZIrc6FozbJTgKLWWxXFeFnl3kgEmtgXO1Q4arqZ0xPuhZw861a6ieXbf3/3n0yy136AJNKwPCfs
NvPo0IexHSybVn7KrN1ofu9cFZrzn6Nvhm/UMQ6QhDwut+nq3/f9yZd57QlomqTNMsWcdlnKuzS8
gQD1f18ZxsJl9vjL+/hPfPpbbaSOaG6ysqC6BXXSkchb/tDHfSg+m+3PEXVhrqzDAdCt5RTG2xCF
HLpvL4DDQIQKmsJoG9ZRuDcryPLB02g8mfp2lJ4ZsbaYCz5hwG4L5KAjbs0Sz1K7N5SNwr/Sn4sA
RT0gRaXxlxLqHAK/Ul+T7wr82Sfta2vxT6YDqA22lVXtpOanYYEhqVJHVyQ7APvSqe+l1m5k415o
zGPZoaJUj7TYPVMz/UmsfDkmBaIEllrOt8sE/rXadsF5lApaj7obFIErCgAVhHVgsLXSK/zfIJOV
4lBatRuOrceRs4NV3m2S25zGRL5U8BwLoBnjbVSJK014LCqQaxIH2vzJ8keLGGAz8+Tgrgi3QSbv
SJ5eTcp5WUDRL05Ru8S12oZwKMvtoJLXPipON3zMwl6OYqeU1moSrhr1Ep8NK6UsvTp4F8e3EWIH
6C57lpKPikekQ8QB4ukJ4tHK16Tke01drtMLVnEGmlnByhhmcTMtrT/DegiE9zGfzjOzbl181OI2
7dq1Yr6OF+VtXNLCXWmcpSXyU17trPE9Fjdt/CiXiSPmAGuiyJ2F42QOfptoj21wm6Lhb5r8lnTr
CGRCaXGUHY4r8hDcMdVdrf8Yy8otgPtqieyL2tlKejtWjjUoAYFpyR7nlRRaqywUiZ1vHIXZ6MKk
6Sx4z/PPNDmoleTL5oW9ZUDGAaUVL65q3NE1o2MEOwUOxNwRf585Fud0srxrmhRe4LtRx0d1IT4L
Nyf8u4UERLPVHLSYtmK9ZZOP/tgdG91fIrgsoLpZSFGDtKJbW57qJeqdJp9b6z6c7odkP2TnYV5N
/LG7/G9NuMRJOjVR0eVDlR75T7jx5XAPddGDyMPJaWN5TgpVmL55Pnb0zv1WbmyZffYwHAd0KBHn
d/oxb3a1/NzNNaoaJuLiw5Rf2vQnMeum6Q/Byxy8SP1Hxv9nSH5K9F1s5E6WCQcwgkl2CBa4nQBJ
0AnnTjiQh3+qsqOcbSinAftAQLECvMuoMd1gPOT5oYm9Uby1IAKBGyHS9xigpUiiyhPnE32cVSjU
a9BJbps/D0nB+oJTiuqiec2TTdE3hyAD4pROK1EuVh1MzgnTSyRYa7OY1rl6QhDsdMJRgxasd07X
eWOOpTp/M7X7Yi5dA8zO3PSwbOEh0JMgJe9AneR10imHJCW022YRnDx9WsqNRgL9EO564NN6WNux
tm0K+NYMUiG1SOtGNS1BoL4czNYrmYnIwOuXXEiZKZJsHvmYpDBdLFojCExgE5hgEmvTV2Ctw9oi
Or4/QKjU1JMhnnMYj4OLIJ0zMamPyE54M5obSZ72oSrfThkqFAWAY/qY0FcF+SYUnO2yTzeLu7SL
11YjuMRHeASkFgLnw6hws/42r341U3rWTW2bZKUdKImvKLeBCfUiJQkdho/IAcnUKijNR1vONfaj
vWuN96Tf2xVIH6N+0ZsUZyv6c4BEXTg9ZDRT+rJxE+mOXF5bU0e7sR56QBeXbw+6tmtFk2OYR1AE
qKTeYg3hTW04SZWvOeN3BJI+eszMirbXUfqXzYMqoctrY8CjGw3fuTG4+A0QWqUk6j9a+l0gP/Yx
HB+iJ0P8jhayDlmpyFMvvKp9DQf6LkX73IjTDwlFn2EJYChZBIolu2RnOiXEm6Dp14kIVVPpoAk1
7pDiQRCrlxIJfDbVEFZYQjLNrcxLdlO6Utv7Gd631Qerae7dZgHeUmirZN60WberslUUruCp2Hy9
xXS3DNhSE6/od1n7PKqnvn7UZQz8N0LxRAtVqLYaBQ9/YwL7qQivRXQzMoLqwGL7domMheaCpD5V
ThIjRu7vwpIzeTlc6YMPL9gsT8lIowqM1p3KxxIVIGGCbSBbOw7HnMJKXD19ncpqy2Rt4TkTlIgO
nYj+Gm6VeDtIsp+w8g3Kg2LcLi1iy8zNRpxn9VNJIn5vpfykzRgeQBl6aq3SVos8Q57uYwU691YS
aNdGlZsLdOOwl6HSIoFWGF/b6pcmb5SWoq/alNpNFQLnAC+Dymka10m97rIfUrdNuKUy3CKW2lzC
+gscDJoMDPx+nH1h6N05eERBJJWSa6mwTKuVaKC9in9OmOys8UZr3bC9s+rnxlzl00kYtr0cb7ru
lmYPS2g2jz8XFeBDk3iyIPjZwih60Yu3lr1UJJGWPxvbgSk2qQhUSDZygqv6UBQSqQolxVezDksA
rOUqm48lLKe6YPaKID6cpbT0C9Jg63ZZBQZE7DAELnbGDLjJwuNCBztr16PwrpNhiGhHvNC6JBqf
jUObkJ2RRkJfiMGvKGanyi37Mt8sZesEbXffs8i3N3m6msOTqrhTuo+wWRqxLyo+izHaMSeNKzsG
sCG9ieJ6knea+rD0J0l9lLKzkvUcj93UAgIuDMy9agfyCRb9SuIMihyMhOVwjJ66C6RrzVESoQ63
8fAgsPY1JknqXUX+8dLQvOVnYP2wivAUhmipE2HXdG/hIPBhqvY4NBu5B1OMsKwUvcGiIBvWRtkf
zAxKAogJ1aQuWOqT3ASgG4JjlnMOQdWSw/kgXtgJuw3T89Godj2zU1lVThyGTmS1sH01RzZGSi1i
VYvBgyBu99WdJYSw3g/J2PpWIZCQ19twffCRnSOaV1FLe5Zj3zj6EOdDKu/y8p2oSEE6Z9G26+8C
KFpa/dItgRe25xja1DgdqvhxiYnEXRrXVDxoOY4av7T5UyKvUoAjRr/q8deYKTNYyPLeJyuDrJZy
FJnAP5pkjVEJFAi8jshwW/YwCzPA9GRZ95mxXrpjrZVuHWt+1u9KKz9K1XhMgZwLBANNQryvyRQD
cLMSYtYXfTLYGb3jXPansr2t6hoCYAAjMfOjofoJ42Y99Z7BLx3ARi+Dep+PI8m4NxSHTAXmCrWN
nr3JeWnHcezOnQAkDsS7fI/6xy7C1FnM/aD9kKVNHlyeq3JuA9ke+IbaLt11PAKdHUYs+HoykCft
F2K1KtKfC+tbTvWyUNMrJj0IBrFChV0rEegyzZXnHwILnE4acN8c5/CtpJgWSagwovXCUy7gsUXa
cuo10StU9fIBWFG/Dlvr0GF0UrRfRtOuUsP0QgFXWFBsulm0YXw5NeMmqcp1Jr1OcF/0rKMQcKSD
1Cl2oMle08UrKda9oV03Te1OGWZCaKiCtU37Q6r3d4n+oavnQL9N8zMFaNe2flOO3pLurBB5iVQ7
ZbImJMbRQdnIC6Bu1JpJfsgkzVWTCK6NdlDL1G1rasNSXucVNMUl98uMha3O/LbGDqZJfBqQmJie
O5Wn1svYqlR/0H6NFll/MwcPg1E9KcZRmR6q+ZmaYT2I4yswCH68sgul1MGXwuQ2ot/6OVe+GGpe
Qit20Y/TYNiSTDkPndWgLK/q4RznmdPKN8UI006r+DA6R6Cg6vUJkfbIhmDyJeMpypXV0hf7odDs
OYKbVNQ3DWmVUSOdVY0lZ+zttk53slKwFzC8MNnFtRvQi7Ayy2kH06lzQsJ0GLOMKGuhumlMp41h
nImbGpiknHKBnIfSgMJOV4sxkSpdnef+VFcF6MX2EBuFk5vRGhm5I5B+YXJRA31GUhEUrS8c8plr
pUr3A4HfCo95EZa9VaAfU7WXjAm1IV5Hoiha5I8Oo58eGLZV5pt23GhT5kCcsSeLCp8gGlnLPCWf
btNl9As+ThM+W03jaaCSn9LobErTYekI31A00emKX7pRnuR415RvrRJ4uimzeI2uPrdro0WlHx3B
KxKLv6tSwSaEGiykx94Wn1vpE21sBx9DELtB99jr1lqsixXx5Ts4UPwemfQUaZEfgayZPEWBBErs
0KD4c26+JwNROVYBKWxyo9CFktPq+37sVuW86oyToXDjuPqKEaF63x/rCoz2eCvLs9/RAypFsEGW
DgRdvmmqfF93CCIbJKwmG8fKlfWIw7GHji1iqD+GUenUiOOpHJMw8Myw9OLFwK46bgaz/jDIBrfH
jqnN6NtDVd2R3mLr8k1fxj9yNTrPzDS4IIvaj5fYQb4AN1yPpn0hDRR3xIFLzNpxOxWbnGCZTimP
lrnT8IkRsGOPeoFnq0SdbK6D6rZtDmOoMzs+x9YPgvkqAD4ZOSMRSxo7oLhDws8sTiaw0kvH0aTP
szSARmuI7mLppo1yGMkYMCTF5dvyq+WhwC0ZsvBq4x0xil5lElUelPejNt2L5Hf3Wepw6IOx0W8l
P1P5gYtgp9O8t4TRG0ZjBSsCoYDTj4FXR72tJ/dSmLmGbDkz4NiSjSRAN2fkE5yCwuuXR6OlJMhV
J9f1tZVILOiW4BeIIHOmStBut0kznS2F1VWSOrfWgselSR1YzMdFtVxZ3IhperbqDxMqj4qBs1XA
P2FPvmCap0l1OjYLs9ke1fl+UU7FGOyWDiAYWPVK21nBzcKmPIo6P7DYBYMzkjvVgTPjF5EBfmLY
w+j6UEmlJ6W/Ls+dsjIKEG1bMqEB+r3I8eMQ3QwW1J9uz7yFmr2JD3VCW6PuUUKvdKL1dXG+FyJI
X4HspGV25piL+qECNF/5+gzaL4nWwWxtujQ8qKA0tVD+lVKh6hDyRuNxHmpOq6gYQDMWSLHiRgGT
GDsF1tgiZfLQBV+xoq2IFKsdYGORB0ddBqKBuk5RSODJQ+h/8eWQd6UHwi7Qjwo7jdbgMHm87w0A
iynbfmNR/FA5DDoG3EuWfTnZmd54slVCZKuclNkOkPIpFqLDyJHxKLoqVjCBSicP8SjJriADGpj1
18n8sLJoV7cpgM0fXRE/cCpzoitCeIO0LSJWuKw3jqba3Ldd4CO3Y7dwNsvyVEU3yXR72Zg6OcVw
3ClOMh6yggNmQz7o4wxJtqM8W9gX7UK9OVYBy8DyRiyiYxSKLRcCwLbXhJ7iyFdE3wg9bhZxRD4s
dsYJcfFaZtjWL52c6LZr3hLaNbqqUpllbh1+QL+grxU6Ld9aS1D9rLxNCCNlTn1162dgRHfmwAie
fa0313rPVqVW9lGquJUO0OZipWm8KNf83PIa7swYP0pDt4XWWGvVkY4jfE82gOHsh+Y6KqD7ZoNj
CfFKp/WmDiobfL4JsACdiUd7ukw8GyVs16QVad1ToMO00j4WJs4Oy2cShMdcGNYhRWsGg6CXUhTI
CbzeC1q0hT/MuqbeXNoiEuvYqHZ3ibw26yOHbrhgiDYr3uP6zWqDXSx2vlSz7kjzuY5yz8g+hMXX
cm0lB5vMVPwpspxoaXyRUZso1J+TttaoHtgbS8riRRe05igqm9ow2deWbpKH6zwbzoX1Wkj9saQb
pWmK3Q/U6qF4XLi1DntrC4ohNp7zZSsaTwMSnVB4L+czbY3ZvNPc1BvjX41s7i26QqlxnFtrlVJT
FWOKy/tV1t7yYDvSaW/WY1f4rbpq8SIL6SGlkhva56TYlDQx1N7TxEMQd2D0aurzHwVBykmk2xUf
UxOrq2X5mChYFnaXE2HcSrtPpRGuc8z+kBvH7kR/Ddn2eMpH4akh2LJPi2PCPF1nwBPybBPBgs4s
SJ0JcrTqphgmNwVtXLIvXcClstNG+70PB3NvRMo6p4TLdVB602ve9TsxOFVxjBP/VIYmCLfe7aw3
tVVJzYoPCUcXIvcbijpPf9h0anoStJrK+CM3B6cLBm+oqf7K1k2HwQXmC9cnoF35ECzBGlqqyRmX
DtUnNrJd3jxWReBYC7VVqe16kNKFSCe3u+wjtUMdzVurdfAFOI2BNl3PHSFDWtLmzoxO3UrVfTUx
iVuNrUetV5YTrSYJ88PoXKitU63SsUOICnClHhiAtYTvBacylVNTvrd98WiEl2h6eMaz4Ykas4Zu
ueCK3bwa+au9GyUw4uRxP5oMlDzdh/NxkrPbpJ7OzVTgtGcSS4SVKsX+UEIYZx9lFeM6ZapqjFdD
T+0a/YvKcJFFyhAh5mrMG/pThy9LEqSbWrUeNVJd6E484NJ1yHo/1Iv1kBbjRm2lQ6cOhzmY/BYp
rUhnWxY2eUbsPg3Iy19PVIFqvPCMKbGzQdiwHMpzE7HHpBwLh0M3/5jgQyu7rute5BEpiswuFLTx
KpQDWrqlhh9YuIsgtNuNKtoSzREtks9iY1L9NgsLPJkMxhCvx7n5KVqVn8uLW4tY9nJ1m0uC15Wa
4I/56xKoOw25wayBLkk9OU5DHFCY/8F+zuXL1CKKruejHEhuMexLQjqmFwXgdxrca+Fz2Fjbvkp3
ZNu9RGDBBWv0m2V2tIQPRH8yB3A30kc9PNXwOdTI8BYBiE4XeFFaebk8ntomm2xDj27ZlKAOcIeC
jbr1HHXmdoyKt2lEuquXhxmapZQ2JEqIQmqDjORIinMoNkIjE1GaoIMfGV+zN6qCY9R7QYL83fCM
57tw3pvCaUp4Zes2yiNHDB8Swyt1ynyrA1NgklUhQ1xVtQaYyyI6dXOjkeHWCwk8bENzluB4W8fL
R6X6VVOBUhHovoH3JL+nW43s+yPrQWxujaS8Eeras1J5W7Qz/et61RLrEyqooaY7i3K1ra1tU8ns
zRhh5mARGFTZevw6tnc5jYvAkrdiZ9DZrCEfNho101K6gnpM0k0IV/LSrVuFTbmW5Rt1OUZo8c1x
BN8sN56S1Rly6lstxMYyFG/mxdmY9qvIkjkE61eXPwOLWSmcVdX8d8chweXPF69oUC7eQjE4SqZd
YVPr4uKy7yEtiQvnvUSJCOK8Ui967I1IXItS7zsKhnaJbgy5twUtopcKwjsoSRciiqbNTUfv8LTo
Z+yMbsqxTrobc5owDaX0pDR3bWn409jYI6fOwSSuwp7+kwWfXAG1bNm9WDvd3N+BcnmrLPwHTeH0
+WvAkev0oTX3RvBz6VkmBWPVaZVfq7SDyfoYql9GdV8b29waWHNbrxkPU1Ss2j72lP6km8LK4K9X
yzu7Y2+ANN+3vd9asH/zAA+FZVMA7LoejtShbhI/nF+LeRNpuxyMe17sLf2xFluvGiU7XERXoGuQ
iJ4JXZomnRPrBtb8t5axX9HilThjuzC7pZKG8YyXQkL1JUV+LDTP8SA/VqOW8TmOPq2v29zcCtU6
NUIPAuysLW8iZWczdQRNYYAMN8G4Dup63QsEexbiKorpUvX9KpC0lciHMPOw++jX9H+cncdy5FqW
ZX+lLMeNLGhRVpkDB1wL0qnJCYzBYAAXWquv74XorO54nsFgG4fveRAOh7jinL3XjrNXUae8YSSC
mz1T7Xd7HNx8sB+EBmbSseJbO1JcJUZML6E/myL1CBBmFcQKa+td1++ZNrY84OumkreVwjgQdz9M
Rqm8LjaTchcQXWJy/iVXfxQtJUbf8kZbf22aDqWcODuBudA65mgjg6aVU0CapmyTdXbqWbLuDdOZ
oCDyfCn3DcO4zDRxgNpyJjOGwNn4YJtE+wp160vyRs5sdnX6IRTZWUHI1TT12mdP0KX6qiTqXifQ
vaZtoSTHQLuPx8c8enOit6h/DZgCFNgm8aHRXvOeUntzFRin3jx37NkyWMEBlUgKJpKULOPpLaof
nfExbn8M2K2y8aR3G2r4yARle0UFVQuNpRljUzjO7etKCbBgXtNQVAhYl6TrQD3bVGUceSs1u6E/
x9UxKE56clTCoyAOfXwb1Jnnfctj6HVFvGol6QwUNGNomuTITXyMyXE/PoUYO2vr1BlXyTwD3pVh
fDOabEjLlFzizuVifM/zN1LBCw15Y82MS1S87ywHklRXvQ3BJbw1We8aFOGzEMZn4JVa4U5IUwAE
7iydDRheWW2nJad5ezk617F0VbVUj7Kj5Gs3k1YdDKa0QKcVuAFLTuttXRvYhln9T9dGv/XTH0BK
kVscWvlNkYKNpvFC9ccoWtbSwyDuq8FVlR2lggxqVNzPnJp6rxrrQnO8NB93bP8Te77f+9bSTpI4
1c2VoYMuodtLMy2gernv413W2tpzNKlr3EX7JH9RB+egtTd6PcBizmRoNM5rm7dXBkmDntO9GvJD
EyordlorksRJPCTuqllmzTfG/PMUOBtd0o4zHidpz3b4mLYI29t7STyk9IuaW7vwosLe6eHOZmm+
0a3vUn9rPGfRVqrqZT3q61omVfwKKz9tDbde2x1y02AZ+AB7au1uTBU3YTzu/ZLn9qQl3VnEJ6sO
lwDS14nqP5vhOWREkA0AP6wRaRiw8bPFIrPW1ZbtTGrqbmvftlKylTT2PzJfVJDMdIdScim3VCWl
2yL4ngbpm1Pmy6lzDrIW7E11OqgFrWcSvt3SQtsLgDVhHe4Ie2kwfItyZdJ8JAlFUAWYY4/pt0Sr
viFCp7HbZRWiWwpJIu7uyQWEE1zTc97LzZta9St0UwuV0kdCIcNIZa9RpNuh+I79qqypZRR8kkX3
bU9WfXuryNLyz2qCD3QKP2kEb683Igvqf/xN+V96GNRV2yMUTGpPyujff8Ie++i4F8qkaEhz5j+O
axMa7hwL62vK+EssmCyEnBsjx41oZLYb+YuCyUsgWEaEmVrYKMBIDS6hEHwGA/7I4HcJBAvSUiN3
XmJS0sxtJF46qVsqpsIcS0dW1ddDXLpBoq5S5932h9skrBcF9dfAqbwAy3v2zYzjT1RdH9yTn+SG
X+41Ln9ixuffWBq0prz4a7f6EsvTxb1pxzm3RE5PI60sGuBfejYvoTz2ZDqdSFMcQ4rXRkvxmeDn
A2noJX5HaJUd+yr+ZiabzEjXmn1i277wk+kT8c8HgGqShP8qKRJy0EidkHooppTrSredmnVQsMam
Od4pWyuSF4NEBqGmbdkx7oVhLHX10R8TlqFXmUNvpWMcpjKi+PlJrrqrJv3EqfHhqc2aol8egqSL
JzkMUBynVL2Ji8WrvoE9EBTFIW6/04Pelu0ma+5R++jmsQChbkKxkEoLjEO8SNhDsBMiFfDgp3cq
ueJfu9UXwwW3I6eY4ICpTUkWp/n3xeNeCBlLO23rWkbp2tCaHdX39mtcdvnfeD95lVvVxIH1Ncnm
ZPh86Tpc4n6sPlZ0yTFBNqqurLEN9b523AtBolXpcdmLitMdVS9AfWhQBvnaoS/EgSTiqdnU4kTM
mr2crMTwtZH+kucTEieQBd047pW36TH//ueT1T7QE/4bzUeokmWMFsOxjjoLmUdnzDRayifDJGhc
J1ci1VgC+mdHmnvWgEEq+ot9cij0Z1oQknTQo51gNVFExGKp+pZOxComKbecvmcdWNl+OM3deSE7
6055kv3XrrxxVHltSndh0CGI2imTCX6YlylVbv78s2bJ+W8EgZfsIEuNQkWl4r9P+tsRVklfdWQx
1P2zVpSvouAnhv7wxUf0YgAZYyM1k5JHyYqupmpl2Q9//g0fzE6XSB4t09tM0QWjfXDIo3mv8Ofj
fjDaX3IPTb0tYG1ybTopZyAmhVHyKSzZJIB/Boj96Y39zfW/RCB2kazJpcE7EKmhO2XnLD/I+l3e
vTSJQ5XRp4G87bRDnR+s5CWrr5jW8+yxlCSEbvGCKial68TNy7e0e3GkW996FOoz8ermSMGWRA2S
0Ou5aymB2Qko7eTJKi/fNfqkJGGbasF0fi/iB0N4aJkXNi2byFkrwJesMnQb66i2a6u/lqkjyt9E
dDaUN2d6pvrsduGVMlxP5pzFdp1Wzkmq9kN0Ejmyg7ykyfhSUN8xy+o6yDR0kSh4ghtwhnY1kbGb
3w667BXpQ+fvSvTZzi5oP3F9f6QJv0Q9mpjCmqiFSTSzOdgMInyiVQNbcxwo9JuIHx3XCBQSN3Kv
YCesU3x3gvBL+Dn5EgVZD04u9Ri99kN5DPxN/5mU+oOH/JK5qOaBHkroB/btD/uu+GRO/2hQ+wlx
/WVOH4WU212JXD/rHg3iRZGCUh5zoW7pAc7fmnJcW62GQPGU0VzI8kTCNB2JwPKKehvGW3b7fbM2
kpGiIRebroZlqMcgn55kUV85eobawDzbWehBFlwrFJcHYW6DaZMGmhum4jBST461Q0o2i9A+c3Z/
dK3m///Lr2r0pM+mWGFNsINA0H+RQiNrfz1sV9PNrkIOK05048RnxJQPnB7yxbA4hw3EacoT4xu0
5b5jnNiY1RfnQvlieSTqvq1K2HN7McFgWKbRJwvVj076YnmkSCmO64LjhkHqOh2VDsQk/VeyEwmY
u6Q1ycR1pHILtFx5ozv6hd3GfNAL11UtqVmdDHhFrCf/zvz25znid4/afNCL5VFsBrXUIdOZ2SR1
5NVf2XHNx71YG5l9nfv9fAWmp+n0GenjdxPafND5Zv7yXqSt7Ti6n7KWc8p15aBHR4Nkycgk7Mb7
2vW4ePX0iAGlT7Rhn7+0Xvb+tYNevHgRNGZZ2Dxs1VNpLanifO2wFy9eWgnLkXPWiagYaXM5n7AZ
PrrKF6+cagSV1KsqWzit3VgIgNOgcK1aW2vJZwDej77i4u2LVdiaNkpcuPI0Jd478xwRVO/En5CL
frfU5Tm5JBe1chRqktIwfo79YQi6hZP0e5ty5qheY+b5wjJ9/paL9zFK9N4cYsi5aorMfOM0wepL
9/USRKSWeteOtYKn/iG4k772YNvzrfjl3TH1nIatTIvAUPwtRX087X8+29+NpPNluHgpTT8AvTnv
VkS8iRE5sb7Kw2z554N/MDxdsohUh0jhFLfjXK3tu+2offFqXLyRxRgZVMa5xHW9Gme9+OLP5/vR
k3fxSoIwKFX4YSORcIiCG8D1MZq5czlGS1+fPvmSD94e+/IFNWM7aCK+hLLorOugv6Cj+tLqr000
l4AgzSAvJKhhOphlLRamrng5csM/X6APbuglJCgwbCVubW6o4UODg/zwyar5o+NevIw2PPF0HDln
1fD6Nyla//l0fzJ6Lvc3PN2XTCC96Q0ndvphL+MJG2ECRmjShuAQQWeVhu9T0KF4xFdU49UYS08a
ZCxcWxPNpawuTNpZSY6a68pUbQTA2DzKcB0VGk3PdN1P93o2zp3+fWirLmLJmQ6qFeG9k+pLezTX
+URVVlsrZudRMHN1EBp+9m12R0ixjFThZWKTRZrDwQTYN0zJXpcbpJq3NdJuYdI/hyabWq+06JcK
u6yAUp9JyyVMsvWUDFu1qZYNfD8786TJPCTBuHUiPm7fDZqpzf2kBKsQZ1KXXtfw/H39xlZRJqQq
ftR7AHaoC779+TIb1vzs/u46XwxPWIUVhbVpD7m7wWv74A/3BnojCQFlbt/mI9fHf+kjaa062nZ0
mlUTV7uxNulh7KxmpC/fb1LrmPmQy9Gn6pDLB4dWebHo7O9zVSLOd5WFmUjN1zOCZNCWMTKAQN4h
FVwHOoYdPh2nqzL+HqmvWB9wONxlNA4zfTPRex7a1aCjY5kC8IZeX6aeQOct+rcc3xcII1ev60WC
WNgaBnxAG12JVjHdjQlRUkKj3vhOarTZ77X2uUucdWr3ayOkSIJCe/yWq98ikkqGfhuhy1CummQl
Oehu6NmWilsV20H9QZne7c32Pq6zq0Jq9mNMU6mjU4lJudZyt0JS5qMxiTUYsP3DWKOU7q5HJPNB
ypWIThY9OQxqaKSgoAmw+1J7U4clGjB9k4S6O4zSTd6g+XxVlHHRstkswnwVT/HDQP53Ih7yaVjm
1V4zV7lMrx6eY6tUnsWHffowEYXcG/1ZwkFe6vyxKjoUspLsaQjG21Fd8BoU5gkO1mIoNmbRLKr6
TICGm4l2qelvSXkwRsOLzMzVeuUxq0tsimjSOatOaN9MMO5ETW2EA3W979qVPJFsjSclDeuboSxm
9Zdm1Ddj13g2TopWlTx0G+tBXKObttJsmQAotyTF7UW37VDhB1biEis5FcROhNNWwmClnwjY8xLk
6I4RE5RhuwqnYPDVJUqWLkCKNTcYl6rue7pfbRW/XnW9CenU2SlYPR1/wFOVLkOr2bT02hoRLhPE
CnE1rEvzR9P5KyGcTQZbUw21tyxAOo1BK6BBa6fy0hSqlyW3Y6XNiBjXlED7VskpUb8L63rEykCR
1KUcgjTVIT8vdW2r3Tah4Y6z73DyERM9JU5xtieYTHRQjIWEH0GSjk7UHAsav+WwTPWnkfjdSRws
8Hftho3QNfWyK3vqD4pzo4TvQ4BbU0GSUKBsN3J30O/kvt858ZqKEn1Rf22gt+CrF0OwoktnOabr
oEFHFuTURDgce0VGLpYhwiyXfTLdtTaGoBLZqKwvMu6Ynj1Ww6PMk4g0aqBJ4He+m/o5Uql0UQeS
W40wSIh9mRxrofWPcI9rEbrxgMUkRZk6pate28nIHMwmRM5G17JA7ZtgAnjNYw1b4baMtEVoaeQk
gvlLcTZWBzEOKyhQoAeXUXwbpzbCgfdOsxck1Cj1Tsowp1MnGjpueGe6GrwgTb4xcF1j3AEfroLP
qo2XOk9XId0MO7pLx5taRmAeOC43A43VXsUx7GTo7R2eY4qRTfwopRVkIg0vhrpJevscGM5tZ+2R
b6XIngux6yGaF8PKrMxjywBt1U9Sgicwxisqak8ugDVHLK0gbtE2QT2bhPEyaZ4Gg/ezRaZD4kin
vUNsdFUZA9aoe4XxWqJubYaHZsjWsrDovZ5jG2ymvUEcpDSx24ZkR87mxy7e5dOVwhSmiMe6RRUf
vTqmvikKE7lhtXEsmepct8ixciYIPyWZlw7Dz5WZnvOYx3gwFja6ftnZjM7Rt4hrqy2I0bnbNfe2
gnoTjb2Xx+G7HCW7ILxN6a/zLs0TYm8ggLIe9T5jiMyWUxM8+nS7GmTBqZMezeDFDpDC88A16Od6
8mEWI6KhgldUth8ilB4ZETp5PF2bpXyfookfU+zFQ8a4HDkvqcSIGA5xtU4G0zObwa0Mas9GlT9X
nbnt5AOi1BBaDIwHrMMQSM1spYl9031TqqNIjqr8bPfDKsqZlQeakvWMzO33qs60/31sym1daOs4
ukFruBz97MgOwNW5b6TBVPGtUcBkxgbYOOhrG5pHfrpRLOdYqceu+lbSkQ96twFebzZwDINiOdpb
oxoWpXXf2C/UlrxIdF5pPhjpD8287aJncsM8HStJwKKjzb5Z+BgmknfU2jpX0XVRE5cS3EbVQypW
vFHr3udoRiKOQTxe92SCCWkX9xZaOkZgNLiwVV06LhjxUDXFUY0n2N7Vmez2KeKBtI6WbXTj582+
y/BpoMUxkXmXaDdNViZsplguPfvjjRxn6HARsAThXTDdchqejOhItrtvWucfKvks6fe9WDfUhLFS
DaLfJtLO8qkJO8eYFlKBiH3GpaSj9dbmzDjde443T4zJKm2HQ2NhdXN4f8sn31G2Q0iXtUbZKfGw
JrKMX8ZfGDTp5khbSQwshXsWajdG+xlB77dMC37UZRBzSHiijyGm3zvjqakVTzA21xXO8PKH3kfr
jKVVg9BFVBkhUNjZ8Q+Q/rsMTMntQ7xv4sekpjexz+Tm31Zp6qVGwDpP9XJezyin7mhvm7ZDdIXh
XTRuFUqbqs1RhTt4NW+dBGVolq/MBlEVwuA/L7n0nwCZ3y25LjZueRO2cRF2VHo79IoJrnfgNeU5
VNtNLZWeYDDGabzptXVZTAdbea7s72hgF2pielbeLcIJ7yVGrAKVxxAZOLKvSBhZTNgi+gkDqbQs
9XaPrFAM56hIlgXIeTO+bjNMq5G6r2ctYcEClVZfo+OKtwo3ye5i5dwAPpia3rNzbSn7o8de9XuK
CdWJp5UIoFLRNBjPBKavcoycYtvjExPNtYGKSRvJIJLvO9CMFmaSyD8m4RtSWqPodr15EzFPRX22
DNhL2q11jGIUaVTzfVZWGNjoM+QxMYk91ul6BylIWaSlwFK+qrDc93SnK0RBDAdT9TKVe5g/rISw
K1v5oyyBvqaUOGNoW+lglMFNw8A14gQY6pVTHh3jVFVeI85qPm3kaDty32vcXH6AqljKN5oauIjT
WBfs/GLtJ1u1r13TDL2J4cyw0HNitrB1xNlKsdTtq4xBWS7bhdrkjOJIPjESaa96e9OnNyH+M6qw
+VyqFucCoRzEDKdyViJmAWqvJROfmiYfRHKapBemDBSZvaexciq6mzGiTxqsZP84MXlW5a092V6g
rqVh0d9Y9bEcpoU/91rkfTCd1ezOUq6NuFoSdrzQaZKL9thaTzW+zGQ7MKyZLJcNhSd51sXDE4i5
75N4sYFNxNj+61u/f5Dlcxh866q9iB59vNWCZyHl+dOMUxF8cyq8VBw4ussrMSdes9ZgwLWx7tPS
Il/BD+zrEBfOYKFbJght2WJErFL5bkjOOX11i+QBhLZLO1W3jqqsbNO/IZR7GTt7gjDsuFoVBfJ7
VT00ebjN2P34SMTzxEQ5xe1xRtoF5UNev6T+bS3uldTZYRICCKjd+UP7JMnFPuGVzq23yRzOHdmf
JC8Q8+ZlBJ/V1J/a/E5vGCFkjAxhvvNRf2qCC4BbWkjBLQIvt8Ym2slMAuM5T32iyoZF559G0jsL
lG7lq6/cdGq+qDBiOBb8Av3eAFCbCtyycnzQi/suWbfDUxSPXt7uwJXNQaEsW1Fh6QyMinbMeBW1
4kzq8IKXDA88PmaiG3jZX5XopmV5IXP3nXv8XeSONP1r5e81usLqNeUSlvtLFSFxMx0N/SC6YW3b
jgcBpJH3I/NHqr9EOB0G50G33xUi/UyRL4Muv7H04D7DrC3AjMBAacDAe62PND5kBorZfwawvdf8
TyUB6jCG61R585txaQ8sA1CFu5W+0cP12Jc42fcKTczEZO9bP8ZRjiE6RjfXYmoHw9DV97ZU7+Wc
0JgybNgzm/5mYnmdt/VTCCDbdFo8WOFadwAZ0CUy8SB2DTrPtFkGuA5qvbwzW2cLU//U4+q3RlSt
iZea4NMUjHeK4/ZE7ETzVrxnKYT7vzWvDcz/oX+aXTTAU3x71QwOvTmG8QC3MmCBdApXGJpK9gD9
vJgjVs+RhlWI3DcLBs/GNGHVOyEf1PxhoICmJSNGkcmNfVbkeDkU074pJnJC5vvpjOus29Tddp6E
1KT8IfRkE/mai+XctSsMEfrtSAkhpdokYcmaksDD8AGyYitaZNDmZhh2dWRfWXqKsVYcNQ1IboKo
sGyWYbCOgK7YdXrjK/q6wQkTVO3J17Ud3LT1GCKd6gl7q4bNpNtbq5X3dcLzyIhkA2LujWcJ24+f
MUDVNwEC/6p66Sp/ZaXom+/I7ClG/zBm1m0S9xvFRnkICOeT6eyD+sFcF/qlvIlziYuBZ3o/YizE
Fx1W738+8E9dy++myYtSYa90Zq+r5bC32+aewezkg+kZTNahGmAIMqJG1v92iujTfgfXwBrEdDGX
7SdJuYoHeyvX00No/4ic4OT4P/58UvMU/btzuigzVpNTop83wYYl+iJmETRLlPsi/6Q6+lNp8rvj
X1QY9djuujKhpVfImtdM8n0f7DKVqKL+h5Bug1ahMb9VepTGza5nTmzH6JRYp/LT+N2fsp/fncFF
hwBAeW7yDPILqaNMOOzVMcUPUi5Rku383sF1QcpkfjWQoyBwOtfMVanKLJMdmmKP1HWAqmCr8tdq
/ZcU5RAjmIhpjO9Daa3095P4pL7I7Pr7W3kJUrbMDP8G89Ue8/2iJGOXahy+xA3SiFs2z5hDsj0L
IKI8Ejej65+JtzIBVK948lTf5swoU6h7JSY15oKljlV6wLeQZGx/z13xrAX6yjDblT7pu7DolqH0
rKMQzzX7ysmf+qJzx0As0/ShnCy3j3HDFdu6PvjjQ9aUHnQjB0es0lxVUeSmQEUqCs2lf63ZO5vR
lDHNLcwDzr+yfIzllvIabBvChAYMZYzudY4hKJ5cq3gGFZL4uNl2TQeRW/ZQgbSpxeIRm7zUPIYM
lAOOoyFP50qC60v1YqYMlG3BquI1Dlksxgh1AWgkDc7Q0D425rCVdBT9M6ljaScHR15iYtUn7Irl
Kcy39ei7BiVClTrEoKWbCBBXzLYgbzDTK1u9iBcA3fCo5uN91ORe1YZby7EhbT1bGst2sY3LXUGJ
jaglEbxOw48sD/YFRp8yRD+NixFCi6qtjf7ggKvOyTWgRXaYJnGqhGA2Zt3OrNorEe9K6gUDDvAe
O2Ow9leBoUCbsrjVWF+H50hXj1n+Q8vLTWKPXtLO7v5dEd6JanqOexY/Jr5BU1my5XQLwYyDTa/O
7rr4qMZHhKLAnfxo5YzftFRZjnJ0YzXvTvimq6FX9MDjUovCR8ReK15UquwO2UYqbhqr8Cat+NHX
2aaRJvZsz5a+R0iO3bU5pJq2hGfCRl53oSotOjO9njCT9/iNqm5Y9blPASk5YHj7mTAehMmzjbAg
THIyc59iCsTtbK8EpGhNEWUka58qp3A6NqweqzG4N6THMar2TvZuhbhqjdQbtHI54itoe+ekh9qu
CbRvQqMCgXDDkd+lTsN7TKxWbYCtLQhaf4zwbUEXa4uVA18jS/XryJI/6YN80MwxL+aUMo46Hhm/
Z9XRUTW8HYLQk2wkJCHuuOkzhcMHY7l5Mb9Aa81UIEL9vonvU2KGjfrgYGv980TxQVvkEs/tTBmb
FFZS+1zeRAGBecP42f7xg3HrYoqwAkXoVHb7/VAf2+6WGeCTA3/Q3bpk4pqOlveZRaW8BQ/R+RNk
MCByhB1n8mfT2wfNhktCrmFlSR1PBjcWJ0cRN2QImpTLdhHIEhHdh/J6zGzGGeE6uv1Js/6D22xc
NKiySZGtcf5ZVfiqWfPKEE8fCIA/3+cPLpoxP8K/LH/sOAzTqeU+B4ZMEvl+UBsMqEDo+u9//oKf
mvbfTMiX5NzIb1DSGhozoDnOI/VWVOIUF/o3JaBITzSvYGRtlDerG9jeJqfUf7IrtiRzEh6GOyhL
XlsADgvGTVywo5Xzb46Zbhv8ljTvVlWnLKMo2Wespj854w/u8mWUgGyOgewXA61GHIZmSFvBzA99
chuHz33xFAwNlLXgeQLJpQP9cGKYPpYE0qxZSD2qrgJrZ40Zyc5lWkqvmfQWAYH/87l99FpedLtq
P1Kgy9nUEtEdMomM1Af/fGRjHjZ+d5/m5++XJ6FkH6y0Ok9Ck0XXqTGuyzRYOk2/Vc1xnWNLk5Ri
UeeJB7geyg80jix/cDAIKRS1g2xjR70bmS9KhJIy13Z0mxZ+iCY1cnPrWxAxcse35QwqoaypKCwz
yASVcQj3sKCCGpyWDNLNjze13Sy18Dn2X2OjWOKP2xRj/JCPwyZGbpyIa41mfkbMauu8+L7u1s46
E6AfpuGbPug3pEZTJdA+uSofvR7zffjlooyxEwYlSP69kuQUQRJ3ABhM2Bud3H/p1//zbfiv4D2/
/j+XuP7nf/Pfb3kxViIIm4v//OdRvFV5nf9o/nv+s//7z/76R/88vXYY3/PLf/OXP+HI//pm77V5
/ct/4CsTzXhu36vxBj960vw8POc4/8v/3w//4/3nUe7G4v0ff3vL26yZjwZEM/vbvz7afscNNa9W
//PX4//rw9Nryt/hDArGqW5e//2P3l/r5h9/s+W/q6pjWKaiEPvk2DNotn+fPzGdv6um7uiGY2u2
bVrzrivLqyb8x990jY9MFF38zf98VOft/JHm/F2xVEuzFFUxWMRryt/+5+T+coP+3w37j6xNr3OR
NXi7NEX+6+LbdGxLs0lC0fg+W1HtSwnjKGUxDQ893NRVleEVF9O0FH4irf1WVWnP1AZl+oR84KGZ
2k1M6NbWstgGRnkp4X7Pij268+R7UqjSVRLU4lrx41szVKYKJKhULpuoVLZNovYUHMy2wcgYVz8o
pFEqjSvF9wwaGe9dh6d5YXSptGrbVL+LM9JF3KEOu8BNh7Jap4P2UNpjwQp2TpqwhixDEGyIaH7j
Mv0p0B3/TSkdaRd1dgWDpcb7wAElH/zy3CU2DRyuHXi+NA82slLbK7pmJysPyajIG0N9LESkvytC
BOsaZzz8zDTfYooctiWxcoS2h3K0nGrLPKc014CuqdOySq36MRRdTSUWlL9t9j86p6gYWrqk2MiG
im061gKZHUwrh3fz3LuTc43SQtOXb3Waml5lJT4dlvBqDNmEOBg1hBdQmNKb5puoaMYGSTF5PIAh
tshIrKwcKkptRqvWAiOojbT4EnY2Iu0WUQA+QXqry/TKtiEOlEbSvkgJjZOoRSptF8Ret30ACSY2
TmI6KvomqMz3vmmw5EfKDdWDl8KKnorGt9jFp9SxUjodocoypEUxq86lLGi8yymDK5rhC11MVvWN
0rAbtuaiJLcYe0SePAtBG2yqbKDCgDGMQquWBt6eOEv3lZk3t1Zcjg96025jByuWissWUTEFKa5i
v9Rl1O8mvV7ZFrvQDPRdlgXf+zmuN6IXHbe+4aYlY3QEzSRe13T0D2U0F0PHnhE4n2aUF3ASVCBQ
GFu1zjeNbby2YJGVEveHWTt0llNARpoGYLJNmZP78Ile3wOpKORElhKP4SJMATfJGnOnr7jw0KBO
mHWMV0ShRSCHtbSEAMG+ooL17jJDqG+FLRP1JWFnQpZCUb47Sw1dkJgeQkRcytbBNSvr5O/obcMm
NKlaNkCga+aosxz0D+U/30jtu1pOBO5TNpMU4W8mNUxXCrSgB73so7ckhBFs9GBi5BIWoVOp7Uoy
fCsA4Sk0gmjaG2Fqc363ZkOqc7pVJM2JgXEaksesGUemqluzV8cnDWMvhICBYlq2MEYoeb5hllsD
DcrJVucwlxopShto6WNj3BghKbVW1WDZT0yauMkEMso2LNKZQelcF3yyLOK+3Gp6DGtGSm0wF1JX
3VMUXkRdm3q6DBxISRWagmbR7qpIUX5YfhdsIxrPrWy1m9yugys5lAeP9gwbnEagKmni6FzIZbFT
9Xxy7d7RXiUrQrRTDCz0lAMB7NkmpmjXBxQJSssZyaQvzSPiuWBl+MUmyRhCrKE6GnlCuzNq5Pus
ahEzpGX9agAyixLDTWJQxYoDGUJrXTrYp0oeG3gp1kYCP1hSvopHKeAtAQBqQ9hegPFNsvRHLZEc
ogUkcZc8VUYHsTeQ+/toJAy+KD2GnHHLmQ7H3skfBdCAQdjRVRKVz4HGz0mrblezuVJaLmTQqRQg
OvpAwy6kH5q1yDaSw2T556GnxDRSu2zBDwbhA7HgxqJMe2rkCsCYKHwRA4W4PrTzRZoUD4I4Yc1M
do2ZvUshdfBFKMz46AzTtElGgGYJg7PTUXNx5GfTLAPKyyK60YSrd73C6241kqtUkdfI0tFPI+XQ
sVHbS0z8tKvISIX86U+t5qXUYahJxzzxM6Q+SI/NxIIHAOGo4iGEO5KuJTR0YGIsajYgA1U7Azhk
ZG4DoUiehnAjy3dSA95WaWVk7qrYadX0VMh04bImblnCAQGoRwNTQvtoZjFtpQR1jw6kV4GhZicy
G1M9FnspMycaavVzXNbPo9SUbs3Y4tGcOEW2CkJ37AZXEzpdvT640VDMbVq9Kq8mK9jn8G7DEAZG
gNT1rhD1YxrFBcmq1XmQiWiZB0QfkEVT0Hiyx90gW2vaJMv/TdKZ7catY1H0iwSIkqjh1TXbVS6P
ceIXIrETahY1UNPX96rbDTTQN0Dn2jVQPPvsvbaI44uTVxtQKDxmkvCaj7QuFYVH2zW9SAv/kr0J
bQ7wwA73VctXKCk+vXLK+M61u86My7ZQZvhcboTUIBb/EMD9z9kRBDaYM8IWZLLbjz8TwZqEYsrP
uEp3saMYN2zt/oRm1QU9ogwGQD7AqXmRArJ5fR8O//pk7n/w7eAgzELwPJGHysMCkK19f0JF0AfZ
TwftJopnW/sIPvmJxp1tXRn13iT+e8RUwJafdhNPoj7lox99KHd6WPtiwTChqaZ2Hqh/xxvnT7DA
W7jErR3hTgJx7E2LdNRk8r3q5uDJHwL0k472pyCncZKSiV1Ab/20eEBTiuEn5pMCk9QwBIdURacx
DHdpUA63N48gTlRABQcp5mXrFGz0yiKsofgga2EaZQVIuJL+jiKrQXZnoEAknZgbobE73CAosTEU
B4AqqvPyxZ+oS+4Wn1R/D3dhaf4Upv20ybRtR7SVMUUWm1NWranuHusIrq/nXxfHz7e6KLn3KxyM
Uc86RApwjDHERpjqqVnAAYcje0cT431hsTmoSmwVm6a2bWDBCWcErdu+G5EfhR4gkfZtdGlM5EGT
AB4IFAW5rANa23RYMwSnLTxNATCy9l40cMWzmsDg6GEgpaDC+riCzP/R+u16SFO7C0HlDHoaGFai
o3cDl63eAhfBJhvT53t/Cna6ibNdaDMMMuGaXIk+bBt2qrVJxvswqKD09AAunWI9NqI6wAkOd+Uk
9yvwLee2jscTyHWAMMpdMQJn7bU6zF29L3QzAZdc+20wuB9GWjY2XnvwmviuWHyxn0OeTF4MrCPI
3pRdgzuucBcnIWvUaNtu/EDGG3e8gbabwezGEOApZzULQTUca0jjQxxCunGH5ywFbT2YGmYO8L6g
wHAV13CmAzqZG3FVsS6wbHB/iBJMh0WmsARzGpctA6a6sZF697Vz5nMoaUJwhHj0dAN9qG6Ts9Eg
4HXhfjQC6x5MAFaY8J5Y/i9sy7mPXCC3fXL2PmYAG2M8bET29SmauCxMdgHpE41vquaRVcF7Grnt
n8iVwAof05cy9XbRagO0iQz3Cj7Lii23dk/wrDqKDtkjoseID63bbjM33Q++M0cB5nGsSm8ruin/
m7ty2GdpBpouyNU2XCAsQnD5Y6OmeVnT9rkXvGwBy6ldzw1LJEidTsXhi9ASO69cSKcNQEHK6aBe
BAVEbp3+axwrnomk8SQb68tQtqf1xvoPWE4q0/937cHGMjjL3q3Kbi9oFNhPNZpzWv0NVzvsbJoc
ocXCRfNiwk+qg5Nivb2fzOnvKQoDmMEU39VlQzs2TZrjMfQaBl7jrp+9lwV3Mp2pvYc3Tqeau5yp
3a24FPOxWuNavCdt+OUrrz+0cnBxVWQRN8ia/WHnznxEHD28up3y0zs/qZdrO3a/ZFvN09YUcHID
2UQwNRX4oqAwT5mI52MergcuYKdBtK9RtJzpfnF2wZi3r1UWjBCFY8rXcoChXSPrM7LESnOEyPG0
QA3tjQaNXfbrUS4CgN7Qen+HvGLZtiRdfy/D5n4Zxb8+9uF7N2wGjGY3CIxItZ8ya9RTY0qzkw0l
ohUK37GU//yJp0Ya+E9xvIChxmy5tlhRZUMb2G02CWvscOgPwx0v9rgvA+9P2lfHRM/soKv4EHGn
jvICs+ICIEEV4UPtuCjkMql2bcnK34tw543ZYzjVHDeV/zftANkxIx7ZGnUnN3aCJ8dKBOunMfHT
i2MqsxuiMn/OYXmCf+XzL5eXOPPfLC/3RSYu/zWfsfs7wYcTRPZbKAOlx8Kvb4vlx5r3f7o4f+m1
/yhajTM/ImOqohsmPqSIIzcd1Jio5tKB6W2DlM32eyoIRS5CTvc+t5inNbbrVdfjCmBJpw9SJz5o
Yu72aKA0e2ATfbST2LdT+08lLMMFIO0VDHhMPYIuOm5qPM+hHExUf6X29u/wd7pMm8uExvzTV5h/
YUyOb8yNQPsaPOkMsvZfFln1phqNcWqsp28/M/gPk3h69IzrQQQXYflHd8o7p1QtmF0dWrVb2sxy
8xrNTyieEJOV539lEhcH+Sk8gDnXl9E4z6YcvNOaFfumKxMgXPmdZecQIhn2QQCUSPIWFF75I3Wd
7FCMScapYX4FYt1Qa75upRI8625EvSo3NFcmVrJrzVdgkzEraf8GMqwmqHwLlFGT74cF5mFsvfFc
sMuyI4srvnUWc4U2eyI7BuD6vFU5p2et4I5FWf81BGt+B/xxi7t8RZrFXdbmbPkEDj3YQy2LjMm9
rKN4LJsM1BnkceNU4b3U2gDchGYHijAvAILpiNSH7FJouom9eIA1YvBEiT8tu1avv+q17/M70szt
FZEsucestjOTH3zEU/4qg6Q6BbbwmfsmcZqq5U+V3uRB3dffhepeJSzcqPV5WFMhofm/JhqfJxmT
4JFsM4PBKcfQ62FbKOBrlZesNnC+Qu/3BGR6J1OYxF189NPxkRF13axl97erkj1VCMCrvNtgiRCA
Ug2LNtrqhM6LSUSaEm0VsmDS3pYRtN3aGmhAXfQ4oWy6SdtVPgQVfQ69S1k7LMN4Ly31H4u5NkO9
L3k1X02IgFJ54dHGAaD/tTrVYfXgSm4x0yrne5U6ctM5rvqQnuvcjRPkcxB7rLIaX1JGMgz+07xg
tBejju/9IWG4dNfkklsmzaLxW7w4y3Mf+dN3X+fhto0Ars8mEa8JW3IO1duMEGq7ZHswfN1OU1l6
x04Oc11icDyqMip3qFfjeW498wbocji7sBJvXS+YOgradF48RdC7WNNpzzQJ/zkp6lNMBgyg46q2
dhQxYfd8sl99uhKQCLyDa4rfpQMFeEt8gu+uiHCNqGF8Nd0aw/sOaSt1By4pfrn3UpyCAOrKh2Up
Pnw5Pg0G8wu9bxiFxdi9tpE5j37KpZfvMA4HwcBBVVi8c6IpeZBjez9aDKXGxbFczI05UGV2o3kN
+d6dY6TdSWQ/FL0mW69pnIMN3fE7yLnT7Aw7u2j2P7XPU7Uteb25BDC5itT7CMuS62YbFmZrSro7
5qz+nJU+JAord2xwohf2PgrxIMspE4zsFtt67zQkA6wiB+Do+2qek60OKEx11ir+sbTLRzpzUSvL
sGGlSUeh9PlyJ9b5nA1Pmsp4b80yPAxeUR9shzCDCYp1v2ou3so30xUhBFYUnZp2QEZ+MjMMqc5+
MWH23nOoxV3r8VitS5obvseQBsiWAhAob3F9cnPcY3R8G8h53rtrDf5h7bFbjjGYIWEuJ1ckl6nn
QZD6s0cTiUfPiAiZ54cbWEDh0IuXoD43ovnZQ7XYLylIG5Fa9y4SrX9YF3P2eNx4Oe1PdVB5nCbJ
YxO6FVvk6g8lLdWepSkEe81FKo+Ke6dPcIdbclyrzC5mcr6wgz2z//4LwHrvFvoNo2/6oyORsBUt
+QUZVhNtYOC/3Vk/la5MfsRjyON+KqebClbdLQ4pqGZOne9GEIWKY/keRbNgQ81eu3Gjvc7jB78K
9ys13BRkpMt2CYqHqgTanGQ5dx2tX8XoXatmxgidpjvbixfuqekdKQL3wYTxj7ZHp5wzxmIfu1ye
kRINMlLy8VMUhT/bfsYJvpx48j/aod/NfbiXLbwCj0R+yBfZw+kQxd4mWIsjW7E3VXa37Ew4tzQV
uC9Ri59Oknx3wxrayMiDgq94yjzrc0XTBLCSVqe/FUETxZV4zvdZmelfOrVEbfp0uUNa0fve77mT
DYAi1xAaa7m+COIFvxUxncu61NuU/3HfTm6Egcv5IdBH/5qG585gq3s53PithrVR69NwoIrvCsw5
Y6DACL4wgY24WCe562z5w+Y0XuR1/TdIcflNSlMo4JQablmwrwenZouvQc7mcXS7fGa7LLE8RTx/
eJzlHNFj4otDFc1vpkKjrPtu/OBXbOABBz/RePnpao3OEOGqxu1YHxSJi73XxenfepleQNDQrDzz
AItGZ397RbYtgsFd7yEoDOv4NhmEKrdjHCgsu/XGzhPKHNKmyW4Br6W++rzfKFTLi+fjsUfZGw++
SA5F3X2jxKQ7UeJS8OUw7hJGm42sBTLwVIyfLcchRPXmTXbBKezrlzwyz+W4kHtbovbZK3iXkyX4
qJb5yVFoNWNmnW06+YC0Z5ZudgqqF1tl3ks23Y7POjsEk/rVGH2xfH7vSt95sSr1HqL/MKDrcD9E
BNWpOThNt7LaSTmbZGk6QM3z3dJnJF1ckj6pGO+7cdhJvtbvjk6jP3Aw8ZPoEp3PR2wNbHImCddd
p5pb+1p3R3BPf+yqNjXlbqKxEbktnp9eco8HZ70zVfaJfvxe+/M/jngMe4lqH5t6JAZT4NMOIBpG
YYTP1czPtUcqL9MKOvAU3aq0jAMCGR1l1+XJfJSFHY4OWnAG2pUJc5me2qp5GPt82M56qpgkwHMm
lWlOpG6qIruXKcGLoHEWdmUEr0S0civisL/TCrGpUOc09jEyy3wjnX4FE9p+4k1sd5WcT1xpSXux
HbjnNxwfFdOz7FGrO0/dRiFw//yCmkmleSmHdSCCVjvc0Nvp3VHGPiTNeq9HVTw0caUfuSj2yMvF
ezohI6bSG7dJMkdvfcfHxikcYJhDt+8x4GRj8rlOpX7yfHlQrcQaFpDma1dia97vNBqevGX5l3DL
nbM12dWwsVs2NCz5kTFC5Od/JPme+44UE5JmcsOP0jqLU1MDhu3/BTZKtsrhdWVe77d+774MgXdt
1sndEw7M9m4oSmI+3MVGNuFkNxVLXnxTkXTKbd/6GMpjthje8jLgcAnDadkmVG1AqxxwHRiZFtvM
DYC4K7wA2msJp3A8BcWNFtp25y6C0yuLgQNucjgh+oZsFR1nWrubCNLttaAVF8XVz/bNRKYm+jVE
jTnXLYSJvIEiPM977HXI29xDX0HGmiedUn7TKgaYqkrtteyyBzcwN6GLSSavb6qXh126sq+lF0Hx
HXdzg0jOPQq8YnWjfDfNwaj+vqbaluc5yl3ByeTa5yi8piLUO9G7el9HLQ75Jp/vAu0/OW1XPSQ2
WfdhhgLS1tEu417sOf1M2Y633geCixhbjXDv8PdvBxpaAt9e+sQ5MaOissjlb+3nf/0ujO9Kr3jm
eVmeKqMPhv6vrIzaYzzCc/d/xKnn/kNXKxgb4mLH8Jf9ja3zS3ENwmUuglOXYuztFdXx/ciNocio
QHWeHanNwc9bCgdIJZoVm/NoIqrcr3kUHX3bgHOlokKisQ8DPG1HRwwQIqsPBtceMMns0mGHu3KK
a7Ztbnr0JLEUifh3FLXO3APBqh7R6Wede/reIuLwMZz9d8MET5ApfwibELhyu+7zuGUPMQztmfHi
Kyz9V52xUONlfaWHYMslTQCKKXROLUVK+VQqhnHDMo3C2IUKhxiHbpqmPdDm+pA2E1cqm6vf1bCE
u8WM9NsnfNA84Q1HkZANA8PT/SCGeYt/TEH76i7WvrFCPZvcXr0hi/4yXr601Soudpiy6lG2Q89V
Tqb578yTp4ar03zbZi6NPtcaz/tCZ+WOmyYgBCWpHcxmElJrtnQHdVsVtFVJ1lK35AHdr6Bcyt2c
VxVi/3hkU0BHYxu8GtU9IE+uHJ/2IJOBA7WJ5G8ncB8jGiNccY7x6QRV7JzmtmQ66WoWQGPh4pRT
8x+aYdedmtef3lpTZ3IrZawrzgKLhpuNaGFp+yI8v9+biqqeklhEgVY6+dEmHmJ3Vxj/mBTvWU5d
4+q8cCbSItEu46bX+q32+O7MOZUwhRgpi4qH7yxWA7OeDyAqDBhYx3w/WtJjg0eExKsAXBMn7MTM
ilezTXDypyKXdmuc8XUsQE/5Vu+MqiDtN/jl8H+7yXgl+bVl9PUICBS0deWKrYdev2Kubfe6/BJD
Rz3V0EniLFScoVMbygAK5+A4lfO4DHI/rtmlrWdwsRPLhMBpdINXW9q73I7xqegcfxuq9TFzx+7Q
zAF/ng6KOsAEohaXKEBr7r6S7aPCBe+6CHdiIUnn9PGbbdg/LkFImUKeLc9ZHxaknekR7JNO3qf0
C3YCqLzrt3qX8kADXTTum+jJ2O5+bLzngY0vdvzM2/XIe3dipalnsQSwOlFdCpU8mti7FhZdOx3z
7XojX416G/REeCY/KTB/rEcx+SRwDdYQrN/40T0kqjVdURIcH/RSEPuvyvXC7Twk5NUWvuyURSIx
ZtsiEBem+1uJS3gMmWE4b6ylL3ARZ7/2/1W9h2RB4NAlwN5WYbJXtlGUCcYr1RN0/3AFsu0tkWvT
Q8MlMbjLosnbA70MaD+cxalWXHRYP6mFblJ2hFtRlcXTkBtnG7e5984C9kEX3j6cydlG+ROPTIws
tAqrrprPDTZdOpqyqCnpN+n5+i+Oe2AW4dcN6l1FUdYvT1rvVWqKKc06PUl3zshkBnG/K5ou15tB
C3nIknG6a0co6KT8aXzJcZkR0M6uqUcaqQ4I2edz4D2pySyfXcj83hvlPsRO9QPF1pC6QBVOnSh7
8LM0Zfc0pdtxTV8K+tK3c6h+e+DcBZeTqf7JO7tJqKSaZJ3u8mms+BHY0Gb2PefRNnn5Dlsaikwl
j9w0zxR1sRKw9w7+dp1Q+KR6SOmsSK9GlS9LP5uX1roIGhXj0jAfmgIRoqQ6ksqS3M1/hTyXXLo0
ynW+JksBwNVSWLaBYvxl/d82bFkrZwX1U36Ss938ksHjzHVqlNG+Xdbn2KAO5Ll/D5BtPSYC/ETa
jpcYrxxJ2ayI9qnfX2SOwY2UNd7ZYZuhcL1kjfcdi3a6ODORrv9+5GL5Tmh3HIN+W3bMp2vTcSLZ
6UmpMuUoHzeGOMvopF9maj50eKyX8SC0ukFoSSML75dKWsyzyXRal6bhyiemZF/yMrB+gJ+wCBTA
ZGRB4TrDpgicU1I07QHW+EiFZMF2tkx+Vc700rVm57TBYznToBEE6Ng4aTpT3GdDvZvW5iWfFFBo
ZRPo1/499Za8W4vyHzqfJUfTXuG8N4f/pNbKxKiViXwKWsm6yebVrnals4280N0mbsvRmuCZqrLY
/ljqKdmGUxLwz6r+MbkEC5V06MUUEdjV4TJbzF5h+TVJ/9kM9BzlLbWLtSQQ7RQxk30PWz0d54Vs
XHY/rIiJ0a3vq0xrLpzYs3JJcxmxqiMLhmEXdw0Dd9tEl+hGiHDdnuqlqM4Q6+jl+K4LoO59p7u9
j0nhbZ1SOlfDrklOfdtALEjmKcZS2PofgTfjpFjCUR+08JzL+N82opRlmNP0sfCmwQ+pfuUCv8ps
gfGRqAofuwCTxyETLR+kyvkRlFn0vKiovuQ9kuI+DxmtZ3q4IE17w2Mth/Ssbeg8JaPX/yrzSF67
Zk6+1Qih+26dp+KM2ODu1RqzslhaOlTuTNHwc1E5c2L5qOCfp/5Dn6mYdN2sgrd+lM1BjDO1D05U
7CLKUDeVpGoymkB5LK4svoNwnTbA7FFxWq+vD9S+gdMsk3Q62GycHq1P5a/Lx24v/Cy8lqb2f2pI
THe+O5nHSOKorqJOfs1zdp59MX4h2habRaU3GPdz5ZpjO4tH2bT5mVfLnIe68T9dsbhP64hpfhB+
s2uykWsNFV25diqS98QOs6JYD8syDHeyXeSLH1vxTeWduxM1WUcyOwuXPWjkIe3KC8PtWZXhRyKH
HzgGPNaoah9kU7sHWxT8MUFzityLm8yXBVTXHend/DOX5LmK6EnO1WvtzB8jbWF3s0ypZzBc+pPA
3Bas4YsqkRxz/kOF3li6/2o96Wudt/yS46zOSTcW5EpjKn+SBJF0xm2zV6XlYu2+99R/TdueOkWi
VhkpKtPTuQHbbLPk7ciWhEz6sRUE2aqQSYQSygdKfR9cL6b50vbJU4OPVTY8unyHMqdmun2tena+
eLe+yf9QDCgL/DEeRgMeBNucXeVn5jHOjvM4Mcf1w84rcv85puJtg22/2mRDfrQZqHksWHA5xiCE
eMAEgdVBcPWPI/GWNuVIB/atUofzmG2Al/U527g4+5u2QOvBQInhSLIHlbvucoSb/1+r5bYH2fFr
xNuNK8SwO5DB10ieIqpkdYxvUksKsPI+jJx6y3KNediNy/tpYBEWdWi61ZBO91jTnNNYLPFH240W
InTLmjpaiIkXUfXs+jEJ36BylsduvrWYxOws0IyXu7XnxqzXcNkAVWCMtENX0/xovfpLF6baWacd
H6KJajZDwdOhrP3g5qHPdnG/uB/rKr95LH1GfnJqs0meUR94zLe+E/5eMh0/dHRo8UBb6gviXsh+
s8zOzqwlPvN2fm2Qo3l7EwelIRDvoMro5EGcHc+jNc13vtDeJ6KYbN8whANP5Y6cquW0qR3CAsYH
dTAqZb/zISWkH1r7EyesTLeBsQtcGKXR671pVeNWGxW9ETOejpntsiNyVb6NNKWy5dQ9C7hIDy1f
/NMslgYKRyIf6mjqzkkWYDaSUhV7v6/mS+HWznfa49XqCqv/AIJzjxDXJ3Z6LhQaNxoyqjsmBY0j
9dpb41w17sp+Vtc0qKGjO0T86yKma26g2HfFLsKgVV5Fxjs/mAu1gHbHcB39GIW+3QIjAtEFAk0V
KkNBYIuDJcTvEkSteF1ElZ7kUA2sqJhv7uZwNdca4eRoy2XFFzZO9JL5+ndp6JjKRI1brpjMSeZB
+YH/rt0EA53hbiS/e4d6EGlac3Eh9zwICoXfg9JO0TbWFAlHNr1izHJvd7+lYdcZ6fFU62H6E9na
vNFqMVMqv0wbTYBjMrzfwiVBvfrl05pk469uWMq/Q0PU9a6LfbZtPsYdRAY3HX9mfQxvJ3SSYiNE
ipxc238pMcxHOObuDgF33uUdZjlwvfmLF/gjsZwKg8g85s9jKRkjh6Ki8NMKZn09FerZmziGepev
NVZmcea7BSElpsW6WNG7FoAYJ98OtFxkuuTd6ueYnz7Rv5whWi51EmEJQx8hHNVlYM07YuqD31GJ
QXLck4Tg46lzuAxCp01Hxe9cglpsnWh+hiww/nDarHrmb6KEc8jCPzIkUseOKAvobeoq8Y5DIEdx
rAJ5TePwKY36jyAfSipy42BbhikRsCZOjqkV8YuLUtYdHNcrrumajBfYaevnUFnWvcVa/ZKx+gco
KnyWfuht07R2rpT5yEehnPzkF131aJomRAWDcjW6IdJfNDRnEuLhXeNjJM/yRmGSo0rTj0uJ+8hQ
7qq8CP3AVs9KOWRcNZDOXNQsD9YmehRln5GOHpLd1Kphl9MgMfNk2Fi7pOdexHyk5lFuQnZmnFsF
O7w+8H6C1NDXNjPTp5YzouDSEnfv+iH5M6pZvVba68gkjiVksjb50mDk/xUlfRizv6hrL+d22rH4
Ko8sFBLs7trQz5m3t7tQHJfPHT82JN/alN/VOmY/HPZzJONuZsKkKx6dtP+RJ25CO1sZ/c7t3Gxu
88xOdS2l80o089kXAKAqbDjfXEzMdfHJpdGUyJ+5JtxPDkd9Ihwqd+WYuXc5xW2kxeZQeJhwMVox
0pr4QsYxODaeT1erPw7/6kAE+4X48mlokOg4AfkRolSbY1Vn2dWOUEzqrOrhIZToowLfXonn9srs
mmZHBxGKmlTPRi9acHj1lTfs8yGJUNcWbnJZg6A4pk1t7keII2igvS+Y/pvhewChS707fYkPhqL1
zYgIflqd8JbWwJ23JsXNKQezyLc2uje0G5Fxpi9oSVZ7DkYFu6O1cmRXNwQ7ZzLuT2gZy46lGZu3
/tnvNDo+E6zDJ2iroUG08atYfH2VRb6+LSGJpz6lpXEzyOBmw6ur56UMsG2OtXjIWTTsBoMZL3CQ
5jNROvtGT/2DGKf0iWiJv03ULSzvxgDXVN0ei7Izw52YpX6oJMo822QC8AOLn9o200fmzbTpTcSn
2e1heMrc+tvPw/h5WaLqazYYwTdReTtpA3SUvnK/czl5LF6DFWQXxmGqfilMLUv2PVyO4ozjJXPq
L28Mna1kPbsNQh+PihzLn36fDZfJrfjUgmZCAMAtg6VQG+/kZl/NFG4aH1/UMhf5v7yFCWe7nk9u
G7b9XRMmLRU2fnHoOH33dSsNtd5j+Jirpz7TE7qsTxe2VlgP2RK77znLZQpn6nz5PTszImWP2hiG
Srr0Earsb+V7Pdd3IdfXDNPmpliq+dv4+BIEtQx/kH/TF7Y/aMNrU2O0apyPzHLmUh2U4i8BbzR7
8GFZw4aPRQVC2SaO/btI5d12WzR6bExb0qjUU5/kNB3+HZdVDh/+NMKVgFcXH1Xkrvfhugx/wJCv
L9qJw7315xsW4VZCm3QVBbaOllsd+1TtLrDCREX/0IQ9LWTLNvAxHeeAZ4jTMfDkz/Psbx0I5C9L
xo0XT1DOL4ePDr5V63Np9MlIT2nOSNVOq262mgAK6n8zUbmee/bVy9A975qpl8/0fPm7vlvsu0M3
3XuQDcVhXA07WJkO6AWzuTV5QiDDrd7fB6arv8jZwOhYhoq5kI6v2lsLjv82ee8qG347ipuuaimw
b1KxK/kLtxqgygN3OCz8Ti8g6jhIP0wCKRQd6ex0heiSRrTcUnnKx7WK5U/8ScD4HNW8iHKtkDfz
26Vyroj3xxDudFw4z2Axst0UYcHTZVO+uEP7GffYaZeVq1uk4UPyDYf6rpqZdcmQnfNVRK9NcFtf
du5tWd8bGi6BSHrMS7nc++WU/9R9eC+mprswi+RnaZzw12hMvh2LIfuLiWsGG8J16LTM0QJ2SDi4
hYdbm5tG5XzKa3xNmAGcc1mqEjHc7/Njlg1UBA/Z+rut0uxdDkZcORbrlU87MEGReMmXLOP+D0aZ
5bSOUXiwbIu++Np1P4uBkamwtXoNh3VNH1SX/iLIJPesB7xLNIYL145hsE8VT/aPqpDDy1z3Ba5P
h/OLRtgrjp51Y0xK9tfJXc498Wf2bfXWexO1j9FQcyzOvHIbE8c+XKsyldcksXRFRQG+6Iw/S7o4
fFuDLnypVDHTcRrVzbwTBkXJyQRfOslH5G5NkvKaq7JnS96xL4nRqN/CgrNsa5ErmVC8m9lrnok+
X+qi6919oQb9ICKskrgTHXXxKiffTIwE6XHp5t55rFNOsHEJ3D2tedHFTQu62YJOFz+dQBVnhVv4
uWpt9DRnJda3xGGQvHOaSryFyQqeMmSdcOcaApUuA/TOt5F+dZWNd4PXBffjGPbvCvMNoG3WhUEL
YgzdmHIHY/EU+9gxt3ULKagnmvLqZ6Bx4hg/7myJgEdtlB3aqXqFD3n1pKMe7JT5uzlW60MUudWH
WaXapFC8NpwFPVWqXrSdiCpiGBgKHGu1+W3z1kKyWeLbut7Lj50r+52Ys3zf1BixCiSet1IGKYQd
co0qTM12dpS8isGB0IM/+GHJ+KuXdPH2dsV4nfZgUtYoZQxc8atWKEjO/Ka5Mz8Y4Th3Ve9770Fi
KLJFWXvScauoQ02aV3ogq+9mJHgEXHLMLoEUbHV7zEJwd+rwtm0KsDet2v30cSNdq06RuxTxcghd
KZ9zASUP0d79zPtpPAewSeC/Wvcaa0pE+86prn4ywMzq5vzDz/Ww7/HRUHheZdeJe8Q9m3oEZq+D
tuwznPGIYIEOuzfboQXEu7qQ0TWZ6A7PF0+/0RC+fBiDWL34oToDElv2eRvG32UmQYZhL/471fF4
pzHbbMLVr5mVgmqf/I+9M1muG8m27K+UvXEizQHvgOnteUmKrSRSE5gaCn3f4+trXUValqSXFWHx
ZmVWg4gwSSHiNoD78XP2XjvHXrTJo8K8k0tnP5k2595XGVzRZkkCEJIQmTED2vh9EhWrQ1OWFrAz
IcZdNDk1DBggyI1R+CqCNH+IpD8TXJkmL6vJCrg3dv0SNbJCv6D669SZ7KkrL7oqtRKTWvuj2AwO
PUOR8MId7aRfC5Spz9rPh5uxdkF7VrI+J+XKji/Z8JzZwU5jXbXDsjGjisf9zUmvf5viOb2e1JB+
ncY82s9Zi95HaR3AIR4SlvYugJe3ypSz9cCq8qVo4dtulOdiAQhoDtZRMX1284Dw3iR7pNiD8jfp
HgJdXn1Ff95dZwPgnDCxpkPFx/PHbuqLZtMHY/yZEM3xGAc4GoPOrw504/qzT+doy6rKMJqH8rbD
4bItiS48ZGYGTogh5ROVe/wWIGB87yF0jY9OEeiz8CO7ENLMUOFiPwrQ7hXRc5ROjOp71wlORKKq
3QJ66yit8pkBwr3gPF7dzh6+mrldgcVYGILH8MLc04W+cpas9di01n7PucM+uU3KuA5XWQRi83Pn
BepD7Zr+NA+uBA+bxM9uUnHSn0lhZ1GhD9NUMeKyOhr5QAc131tIK99m1SztruSWPWIonzgkhAQV
5B5zci+8SxA3fnf8hi5I78Jt8JwJI1HTJNzQ7rwCayUMOCZwCbKqrEb/4CF1Zt4SlCc3jWpyXbuJ
aposoHPDU0l1MxTZVXs5R9E4Wc66bcavxJiG76NYw7gkQbe5ma3ffGvVag8apujBm1s+AQEHDtAt
vRDv0u9t5/buH7IgASFS4JtUFDEj1ma5qRTCRkZU3hdhGvE6Yps9jdU83a2Dl36so2l+IT8Sr0gr
UGjczN5QAx2D6Tz1AOdMUEjcAgS82wYBMj6aBdzlVJGp01d7zT5JCmpZyy+SIuqmxOpAGlo1RZt/
MKAO2opQqtMQBu2pqGX/PV2R2iBiZqksKoVqrnbQlbjTsPcEoZDOEK77oYGuSQuF7HlS7K5IPqFR
3XkEow7rW8ss/50JoKoC8puY3Qyloe7zXckMVRX5M9HegkRKRg9YAkvGwUWviOBumPEQKE5ZdCP0
kJ/gy6qbdrocnLOMIIpoKU9pLxPO1hGTFt/OycfV1gwquQ8ZT1EfPVBS3Pp9Mnxxl8l71H2WfUh6
xMf72jJRnyWyxVQ2w03RIKr3EYuRxcvT0fVR8lTMzovJqR37NvfOkO3jc5W03ft5jWecGYV6iLAE
nctWVaR89nAZ0yV++IfsR87fyianbiXWRTZOcKi19Q/S0JlKarS8qfuezYmpe3+xM/Rhglir1SvH
Cqfpv0YRDN7czXBFyLoAIxORx8O25bWfWBrKPWeU9YATWO6GpfDqzT8SZDNzJSZzTKlpjmkcI+Po
ONf+o+9i48cyj08zYrr7NEQ57JiFNGKVTmSy9s0RLG39h6n5X77fXwyt/7YS/88cx3f1W/nUt29v
/e3n+v8F3/ElS/D/7ju+6trPb/kvRuXLX/jDcyz1P43PYxyoi4eYozNYgD88x1JhLLYq8FEKSm2V
5/3bcyzxHAcYEIWWnucZpLH/9b/YfS+eYy/4pwqkovBzXaQ83EF/x3Ps/siq+D/+fCYyAb8XmMuP
4qXo3zEXMES6xNqehK0ZHeNuZVLw0oZF++DP3voSVkNI7nk4dm+LlfWH0nPAYdKanOyDxaWFbaQy
brxfMkzBu7UwyaGJHU5nJizo5vQXn2UWFM9jmuAxizqNJW3O0/KDAIdqJxOVu36U2t9pFSIpGikx
vH1YOU1Fw9FvCBWyCyVxL6uZKPhUTiuq6UExXswSxz2AvgY2jjbkKrepd4uAimES2Z0pzGVVpPF2
DJcm3LckKb3RZwCpwDJYl9e9Uk6MELhVAeFxfeXtGrdQ1ZOH0SG6miqQw/ulC/pbMcRhhYsxKN0T
gggyfCQNOJpgSOfw5pWuD7u2JJxiYyLhhMhQjQtTz6mG7GoeUt/fFVPafJkxIsHOmUsdb/A+IgKm
tY4+YWSadM7M2CdXAbN5Wp1K4Cfzcb2xiBY+w0W30Blao5qmEor6MN5GczIdU5NXC0jGMBgofYcO
O0YqYHCJqXRvG4alH7q6tMWxXoLlE25PEH2dnAdcCCsIG88v9I3s0VhxZqHWu0VL/zlFDTWdGOPH
ZFoVGvmNoxiv7UyaoNNCVM2kNG0lXeDJyjx56NGXfQscuz4WMkf1l9RpiPCo8TRra+KjTK1h9RL3
QJD1MCNVxvUX+tdj25dATuicMdIJ0Z6Re5XSLwBXBpu7qnQIzzkbi3WHS52/6mH4VhtXtAvEu5a3
uqlpnzhw5pLgjX5jVaPLjTwMnGlUfRvHSnOSYM/4ZJEIprvcVsvFLBvTpLI+iKJAjkQUYAP7GvQx
ssy4GwR4YVD3xN6u2n+pR1WfJ5A7kEWZF0vEsUgq74eoTt91qZi4M4ekx9PkpGWzEaHrfF8WVd0w
YHaXo2piTvbotltKy0UGY0u+bpSPJzRNQlawVZk240yB4losIjDo3MN2KV8y0Qz+jgz5BgUagFHM
3roMBPHdiN6PZTYN1NkmhvbvuWs9bOn5zeeRtlv6mMq5wswQLKXDQ9PHy3kQJWu/51WWsOUITQBW
Nwce+7adfEh/c2YDvU11EjySjVoWJ6rpBSHgsHp1eSNJdei+dWJNKG8ByCekC37WU1PRlOZY5BE3
3NAAYzdrnhHWe+/KhDEgHLgeLxSDB47GdXBYG8l0Hrz5XzCQfsXWXJYrGtUG+68KLl0b9RuPrcAN
iYNPkvMddMh5J5rOXcDIgIfPvf6xiP///ey/XPmn+9n15xWQ2X/naPx7T/PtP6XLpuQL7V52IJft
6Y89TZnL7sTont3OM+7PHA2t/6nY0fhLShvNjsiP+9eepsQ/tcE9aBU2eKMuXI6/wdHg59Q/7Wgu
DA9Pu/j1rM9GKbzLn/8EWSljVQwccyiWIqR8G38Osze31gi2YWB41z0HkncMihl1/rTp/6v8+Znf
8dut+cd1Ly/eGunSTvgNppPEDBbQaa6HzoRYk2sVHjgI1CdvYpH/80v9yo+xPy5F49/zqAMU9cNv
0CtInileNLEcxhqQdi6HDwGi2YO3roj9Pef+z692QUL9/oEGrmE18vHYctlfP9CpCWhx9vNycCyn
pMy69H8E8GXkFsmhniYGSQnxEIWpnv78wv/hbRqjwaQIScfN1b8xhJIJoUBaOXyT/gW81RnxfcBd
zfRnxV+Xg5P4+9fDsuNJn5my57lAYH6+c2g9gJjIhvVQxMzlN1HqQMaL2nV8MK2PeoNTC57RP7/m
r+ily1eJfc1T2uOG5cHxfrtmZ3qT+pNuD7QzKeINZCS/cv3j37uKEULTDWLB5MF11aUI/fmdOa2a
jWrtdKCzYfZ+3cenJk3N32KKWW4RYT3eEP0PQxvPvbCgfnryYuzvZWlA1Y9hwWQUFUnyMa1rhLCT
WsVfJOz8/rhdLibZB1wuFOj/dlf2sVvL0EQzhOg6OZp4fk8VYAHne69/+7OzimLcx3WA+fQHnPSn
d1XTsykTC9nXCexdVuv22MTo5/8HF6EfxLpFzc+y9etHxx1tfb/jNBlK9RVwx4xYADnWn1/kP31k
Svl8WqyKwvwe3S5jBDMMiOeD65uR0mJ9xFlQEbiTmMOfX+ly1/60ZIBCCjxuB8V9YPm3+m0NNt4y
+Y7O82uxLzd/BcD/7YdLjWreukL7rmLvCX6HzE0xmgy3KLJDbFc622siwvZRYtLvH6qCMe9p7r3a
bss1BHDAEHGsP1Q5U5DHP3+Pv+0zl5fh0V1Uhn94osTvz5TTIUyZ3ezQiylbX/wqbIBOJlButsmc
+fXJlrH8NI91bP7erf/jyiz7ngz4IIySvy3Iel1k3q5DfggTPz8uSakPSwoRuuXmev77b5Jlg13e
+sZDlPvrfanisZTUodnlWGfxsHTtV9a04YpB4npcPVI0ssYf/gKe/J8+2csjbViHpccO9+tFw9Qj
LGRsidhF+lHuB6YpH8cgq3FrMvDFnULjC+FqJd/+5ptl/TWBsML6fJ8UEb9d1xNVmYm6OEQBrnbH
2OZqiMvytcun5jh1Q3XPmUd9/POL/rYBSO25UnDSN66ECEbF8utF1eQpWwZugfDU9R8maHz5DjYG
apE/v85vD/8f16HKAnPGk0+p9et1wHEEU9c5xQF5SXirkYHd157VAO+X6i+e/t+/vwDVhqYN6Cs+
S+7Qy77+04qp4tzMGXTmq5jT8afkL44AnvR+5aSx7FM/srLQTPGQN3Fa+fUCclBuYqSnjiOpQ3Yv
lrU8j3GGdhurBhE4aTYyemeMGzRERKQeWUqlPxFyxBkNY5wb4ejPO4eSEE2L897i2UZdnEbBi2L2
j08g7milt7bDdDn6uKuJymiRcSODta8V8qIz2J0l2jJtmN/cVRLGMUgEHAgle6Z2Dmcq6C6WMUvW
yvOwtp2+zb3VIXbHKxpYbAnpB4Vjpo+ESePvS2ovfiyzwLxkncaLgjLlnZv2+qtdtP0mRlE+5E4K
5Md2eHiSTEf4VlHPE+QWrRrfyloHM5OmaL0Mv3klOzJSllMfVxBqw0jRZy3Yvp94iPFBdi2QkE77
jAKSMisfWsYxxXYsRxXQJQADpftO6728UJ92CoTcfDKc7vG0ZIF9zsdu8JipNbPZaqRelra7ntWp
5AH1thhiYf8y/HqJc5kD/CiRtm8CtPzLVmFgOqcs7cs+dHvdbxG9VfXBQY7FxHSKypeI0VmxJ6wr
f2isgaxFXYkSXjd0qfNUr+Ep7A1H8ob0LsD2TefGm8gZc1h4umGyQp2DLnGcbPccZjmPa0K7mdyE
mKyIvBU42nVm0vkU8gcIrbCNHHMJ7YH6pMivmFDHdIJMj7Ziyv36Gz2s9U7TMvEOkjCs/srJ6vyW
+V0o7zNic+6XvJxw/0VZ1d8MyUqQTTJPOAempS3hxl0ErGtiqm4vQeS9zlgtP3lugunYj/0JtwH3
oKUBVsbdNuqdtt41YeSihsVsg89BF0mEcHW8ADF9OZK8gvDgccyyNoEuPZf41i4q4Tz0wXnF1I+v
oWU8eWUrehX3bSrm6+aHHFl6llrP0zNy5ZR16Fi5SdodCmwr3SnHE05SzQ8hNFw1XuEsp3Y/dqt0
Tj1l+bAbOoYMEBMaJoGoM/SeNleOkRzqoNg7ifbmLcac4avkEE5sD5NlBrJy9DDoerE91O4AQ66E
u/fAy0F+0YpuqLeIHyXJNF3jIhfFf00zvKkRK0dTTbNoxo17t5ZuVm49I5dPIAZqtfEiO3d7fIR9
d5OFmOSOTtKkes9cDgeEt9huV7i6w8Ke4txBPxD14ZWNczTF9E266MH54dRYSOI780kwOsmoUq/D
uQ1ouFUDakM/1vl7NwzI2iN9RZTnkDkNAiU8j3q7Vmnv7FmgyJjIZWwXTIUJcoh4WhHQOgN++A2c
Tihlm6mMQs4QSupirzpkh6Sj1YyVVtFHX9p2nPSuwOWuDomePW/b5HIidGJGE/UcKEziMCuy3t+r
dQwFnRffnXZxS5gIomk7vUxAGdetlvHw0W3WVr+fdG0/YPLCW5dJTAdOAEhxsyrRqyug9DSUah+a
wYU8053nxuLUSbvKvIbFHPZXkchR2jFTaz/mrG/ZbnS66VsS6lLuFpqUziZLMjOwci1YnSwt2BVp
ZR0SBYMv9SO2aAdXIU26vS69mDlLUKIooegH+47uiCSM0jT5kSYeomY9VgtyHuOo6IACbvg+jVC2
yBRKsnehp4v6oLt8faubkv9NQZVjOFi4w9ZHNIbWo5NOv6NlHX8eg7h6HG2CrsvNmVxt8grP0HVm
SoRDmMwTBmDKtGTV1HS3j7WJR30VhYGDaTG7YBqZ67JGGTeEE7nWti7OHUy2U+HPbrh3OE2TixN4
AieXZ8orQJGXW60rmkOl1r66irIBUJyXhsrbunNVDrs8LkIPa5sK743q8q9jNse3PShx1hWRjs62
WbO82yaOQkIE3UW/DcI49ibSmjsfxis0W0gNpBvltA6Qsqk85veXktw5vx2l2eYTxOZ9RPIJskf2
AXOCtJnp40L9KwBqTjBgSpZ4Z4Nwed7CBOJW7BzYZkUK/sfOOtyUCJtf6hYncJ4W3Od66J1dooPy
1qEV/aVQ8htnhQmzcCjuigkxUJlMuB/XPIsvChlFmE7zyMwU/1sF9G3YUbrUrz+aLNsyhymG78u/
hCNkXXDbUSrwmpa5uc6XZKyPQdHRPJ+L8RzK1L0ZKMdYGIC16wC8sYdukhCTsii+lU45choGDsVX
/k0P3fo0edl3z8d/I+ChJv5TjlrjkC3ihSbwLhbZS4+iFuHzo46qaisasIWLn6a30q4NWgn9Xvmk
2sHkmjeF09wQGEZUR8ZKVyU8Wgu73BZvbrlBt3vGggloK7PHAGDSNh8LZDWjbT/IHgKoyop7bWfC
fNIkBA/UVluU5cN20ZWHP4TAOSciZQD8oGbyGR2cel2u3LaI7+LCjjfTUq/dvotZ+JChtGW7Y9jp
70qfSYVs3Pqb6Qgd26fYWZ5bAVWjsNCtOixcgMQ4iR074zLk0IH+2q0VOYix4F7bNPTfn9Yk7B9V
Ialjk2B5Rg4ESmr9oe3njRyHcRJHNyjTOwUK5oPq3E9BFtobSaf+buYJwpMB5uklYuBMQEHp53eN
H5I5GTCFTbYTZLhvjSlokLhkZonnNuhiJjIQBYL307h8DlFkhPg3AMyuuA3Ib3U0du3Ye+p9AXq0
m73Hss4uSUpMZ64MMLtHm0zy+zBioI1ktOxFF1N+JGK3zhfBPKKbYcs8DLJH24r2S0gpm24BC4TL
1s9m0W/XkfQPBiUlznn+4+xkOHmfZCfFTeU5KdyOwCtOje14GlDZ3ftIYHcWB+U7h+LnSxo66/Sh
L5ZJ7vEpttEeR1+eQjFplrfV6+bzMq9vlbbDHkNGfxvSAdiNVaE/jgRyIHFZ9FsHcXLXVBmFxRCT
oIMw/2FGpzNdHhFut1SY6TxGQ11umlZ6r7UYAZFOSnz3o+TTHJTywUMW87T0y4nyKN+7DqMFJyuG
mwqX/3bJ3JfYb9qPSoOTYlh4dhuB+T6boh/xXWv7DkPvVdoE/pa+f/PQYMZdN/4A6WbCQ3eCfPx9
ZGC8aRYMMeGcEjzV23WPwRD5yeCsOJomb3nO8MHsslJGe6kk4+KmJ5UQfftbCnnj3q8R4biigWM6
ueWjSaZTINY731kZxme+a8+NrlqSukJj3iBglGyjlVO2m9rJh89TiDoaRGM1XWhuAudV0R/wWKHK
nkS+Szx5mEINnsLD+4nihDFc2Go00vYiaaSYIwBXz/WZ7E0eWSgHh2bAPjkOJthdcLRwjjvhfVEq
JAs0nj+Eg8me6qobKaHQAp8bMSkgxQKFzkS8hswG97kPfNzC6UKxms3mHt2vfC4Rqj6K1BuZMWR+
GJPr5o54LgPnLlm7FJ1gz01FeC6RV+xpG9vCUUX6EB9bSeQvWDamWItkSdE9j9yCS+zkoEfLHEZ6
hNrAFGTzOiCBxxvK0J56hTTMoMOCiiUBAeFQDOVZRF13RxGIwaEoum1Ya9CeYWGca4prB5HZkOv7
VBXjB4QTM1PCLCFOKjQ50pu6mV8RdoPmW+Bg7LFUd4QAr16EklCswXaUC1kcQTqiyfbINX5ae38l
NdUB5Be4sbOlCESvLBd76EeqQAzUuaRQBoKbg36BiLW3xRRzDpki7wFp8tqf0mTQXwu3GpProsCQ
diUN2+ltiHKsh+jYjNONhHewYisdKioWt5R72r9Nt0e/RP0BznXE8uS4zyp2yiMaeUB4DdLzaJsp
gJNb3xWErqKpVfy8QntLzcKGNIj3MKQm7e8GVn0y2QpTiqspaIarBlIwt4Lfxs+mb6rhoUF+eOd3
zlsNoojM48bdy+4SpAjOi+FuVfAyov49lq7hramCoThiH0fLTlWHZ60Td5NKXweJAqyds7vEgZyI
XglFDJABPE2R35JfkxgOmy1cItD+Uzrs0jSOwGcNFFwbYprm1zUb4FELKDJwf5fsgLM1yhlkwlcd
fVS5RcP5tUwcXF3lZaE1NDziyLVXZezelmv6MXIignQi2EZgD/aG4uecxzWmR9FEN6NTDk/Gif3y
qFBRbou8iE9RKCVN5pahZWLqZNvnsKHva/hYN8mgsj0Pj3ffFuhKgViaRh1agUM3DAx/rjrzTs9u
vXN0exovYuGVJCLAaEkU3XOiYrRftR2hun1zcma+FgbROWSEwvnY1l2FTmxxvzJiXz5omcWcSjxO
RzhLkLfBS7uWrE/4dZRfH/gEPjBrEM1OImW0pOhhiz0g/S/UZkIMK4FwK0T9PAtQcAZtj7JtMKhU
uoqOJo1v2tT/6q1RcMXR5VaVSGUABI/MTUsch0DWnI/lUvfvE6aI7/zQF/cIIMp9R14vXJ75C+Cf
4g64UHHXNtX8jTvrA522ljXTBS9s0Q/djFNgzgxOjz4moEemIzgrEyfZIlPls4WHIq4AOuBJK6vX
OJou+6aYj27uM/6NXXd9QFPH+d2Tq7hOIwwzEgfoVrEobsuy8D5SPCTPfT6UiB0hgsyo6nvyC9M2
zKdj0M3Rs4/nHD/6Mkbv8iiE7nyp7D+xM8ZctK93PmsplVRBgWHHGql9dDeLMrzyW9O8THUj4m06
9+V7J68EH6vXe1uI/CH5f2q86UglhC9gC4ur3k3mm1hquKZj5rx3y0WQ5i5CP9mORdHupkG8KH79
lFcG/e2Uj5+XzoVnRdkfZUh8oWWBxcKosEvKCypsoo48+DYnuS9sKNFHyJCINOcGLz0pS0x3BATi
ZnpLxiQ5RUX9sdPD5GwRnsPXEvXIRppZoNolNcdbjRMTOEKcLd0txvh6fi/aNv8W6zo80AcuXyPb
KpCOgUx28iIZa9rY/2LnJdyXrWn5MWsv8E9TCi+HaBQwDWxZiDuQNDlB0kn1ZtIIy7cbObc4GP3i
jBvYeWjyy9lh9Ibl1ddeQTVOEfEuLIJwBMbCA7svpkW/TxDCcKyguvuEpFLt0gIrmdc1GQINf/kw
6VE8SbcmgoWG0bSv8CblG1MlJOX5HuJK4bi54UEr/bt2SUs4Sb28DmM5hAdywtuA1+pZov98cGl1
ujq7ukSVh940thfq6Iz7L+x6gp+cGYXlvoA6SZxuIvzrVPYYSZRepbfLxhHt4jKY/sOAOCAiU6U2
566z5qOKMwvzY2jMyIrtD+0erQQAax3NP4yRtrm1c9sTvo1Oj+SSvChuPZMBzqu9voQmXA3J5wEp
MdFodVvdh4tvwD7nnovypXJBeiJzW8ADuKv4mnQs6rtghp4GEY82CtkcSOLxP5Hs517gj7u5FOh/
zAT+e8/qEbl72/jd4zSnebv1ur4ot5aYLOLIsbSi/BQEbkPrx9+gO4uWCJdkDIg0ywVORkx4HfUd
9deuaRQMbQjXNVtBasQ+t7b+DgBeT7sQ+CsyVfpNtxXD2BvEvhyDUzQhA2qNZbwH1AiKK+S2v3fG
AJ6NDoZ43EwNVPUttdzc3wRzNLenkgn0uqXXy6nQI+FnG4ejeh7zjCPKHDar3LZjyrq3qGF9oWFD
Cmo3df1Nzjde7qoQi+3BZjEQ6nbUmNLYwNcjsii+4MIhtABibYCsMZ3WmNHHULq0l2zONFEt4QBz
98Kq5dGCfdEqgJ9XUzG4ZC2ntGGA/rv6hoTSNqAPZYcHjLCdQyNm5oCnWGrnTWltjucGI5pz3YDh
SveIauqa+Myqfc7zDuyNmR06VXbOMce5tG7J5ks4eND6wx8nkQzpXVCZ+k6kgk2zqlNWJCODqsAn
Tbdil2kfWb0NxuJTIgegg8k8FuDKxgFGK1yUF9hNoHMIqkodUGB6xLuM0EoTHiCWWxW0tXsxkzV3
drW4njMXlys/0XyvQP6QRjR20av2ev87SqgVpndRzgfpFI3akpEOSHkJspiD39LB2ymZOiJYTjyg
CZWZ6NlGguYbWKAsSA7BYOXLkmQRGWjGEfpkmrKlRlwck2IHUvQdCKFbbnTfuP2lCUZ3I6zXaNzT
2RrvomWZfcKWg7kgw9lx/F0DzZ1+NeI0HzxjKXnsSzRwR3B3QQN9vok0Hb9cPcRg2+SVgYKK+myM
y6MOwV3g8MQesXErB3M7/C08nw7NLVTFfcVMKsDX2eOrg2sEycwsny6ZIe95z8FT4i8QBRqstmY7
I8Zqz+Uw8rZgnaDGmm2dqWs0q9kMx7lXL6KBuLUhXMH7DN/Rd5BXmdHfdatwnuAS+yAbnSCC1zsg
JrtrdZVi6mKVf+rcpip3HUPw6OsCdDl8FxpPTLfNmHHERyZJrDcq+yWmH5i05NepOdDgjVL04KmI
A0h6rpNDFc8gEtRQi+rkdkDo9w4nRqquVnx5tfpOmQp9ZiuSVHcYc8MZa9x9BGA7T66DzsV+ilzY
BlO1F2MXgoweNXPE/gIuz4zZrtpWTnRCg5ZftHk1ErtLFGFc3WMHKOHl03fnOF1nnNk9UcK+zpnq
AE0K1kxc+YOP7KOUFPfkCUmSQupWgLVRFeEiH4Us235TQeNtjlHWjHY7BDADwbT7nbs1NPZqCGjC
Jy02a0AkjKzWW6/pCaXZtCkUiXM3cv7d8nmBjgE7a9PwusioX/dhk0cznBdUWVceJHQEeiVnzV08
W1rUqN7TeF84IDELzBN1G+yUGs0xlgj/PvYIgilAEs7W3P9p6V3FRKLEr62e4hXwlzvk+6Z26+oz
G8kgrz3oW99GN4IFhuOQg9oyOUxd6AmjYJBdxPl+rilrj5nBHA3Ei8iVjzQP2vBdNvgF1W61YIsu
pWgwKXLwcRD7McinTwDw6S1TXe0g1/NLva/nQgavKTz5+pQ1IFhorRCTuMt4R/EZHOPwEUKDz62u
rKqpn0jz3TlO2hfXzrJAMBkLzI4ddEe+kbs1Lnig/SgkDspEWj1LjaSSDzuf3/pRi8caLxVoqWQh
NTvMscx5S9ur6wlxeHIM3bkMblRK54ZVLbZnB1YojLJxtDiRxsCYe7hn0SONXyhWYLs6xzngcSIo
GfZfFHBPDZe477gKiPl20cy8hECioxulRzXcK5oK2dHY0FmQFSqdoXE0y2epO7Ac3ErC0DNDIrBX
UWov4D+XljPNjQAwCBRQjprDaBShLLh9zkMbNvahMSS7sP9n1NiTaxiHC7KA6YrK0nf2NLQTslnC
aC5OdV8Cgwnnoi5PcALn79TdiWKTgQTzQKSpnD8lJQiCC6yWPBCEHQRvZM7cw1NqMs7zW1EgCP3m
RWGO1tRH9LinmUlupiDoBDvayChsywA9fvJX6qed7+IH5CQxXThksqnjNwRGaOSdSnZPARBQtVGL
dZ9WlQEPh6zuPGHWcStSwzBdYs6NbHf01sISr2xnQIIuXGWy0HWTJldmwsgVkmRILLqLdXaDkFHe
F6pWT7lRpBe4ohi+BREqpmuM/IB/wXI497WEOLBtSQF6UpyGP2uPePVbcoCi71KUo7PRWVQ7jyEG
ukdCmiBBL30XBK8LwTXzPf3U6WmBmmbOtW+ACwbK1tFphD053AxOrLJD3osqOEpph4p9Jccis2/z
1Nd3TZbkT3NkR/fQyUX01JVt/CG49IQ4Tfc4/VIgETTJOIKvbbz6x7mlQ3KAT+eW70LoWZzludPG
LcptDFVxuWpSzLi779YubN9RiEEEKDq/hVVVlz4gLrGYCYtZyhaPWEi/JviGIS9HnGX3bthw/PQ5
y/JMNmn4ldpluEZ22dab1cd8cfbbNh4Pc6Tip6gJ2JoD3EagXvuCNnnj4IqAkbm2e4KJsvdNlybx
ESV5S5UyCIe2Ly462jluMWP98NW3OpovGNNYhMlWowFLKnzLoVNes6Zm3juOxYxFBL3angfdlQfd
z8V3EWHL2Pl9oHNuy7WUh9YTY7HrGP66V9mS5vlBDzAnt8bNmCkR2hkX46leodRuTB3ZFf1zCQ4G
Z/po57vMEaiCZ4A18cEmSVM9lYMLxbYN154BCBSk4RJ70a5bxLDRS1H6sNODgik1slvrjtdVSewh
U6y0JwcZQAvxNzTh823S6fQTWS+1u2ubMvhUFAPFi8j6PN73LQMT6rNYFjkPXZhM7yIXFy8sS/jK
xHBCtdlotZo3vQoobhW/TnehaIf+NusH0OZylQ2gidgW5x4EGFWWkPMXVazp9SUhiSFal4nrIlU1
j/w0N6/CVJYTNJirmbpwit+7gofzXRAzuGZAkC0wehXjm5Cb1uxdWod2F8DyPJGXY5jlh3AWL6Tt
wNkPRQG+peWNUF5LBU2carjFxKPjOj43s5bFca2w8WxSEGf9kUSa2NvQWKbtP4maI3THnjhhv6ui
T95UMAJm+EGfnXYPjRRmnI4ALZWv76s4b8Q5SJUPKSbkBHq1+pbyMCKmApOvdvCOdmDn0/NlAI7q
M6U/qkxFu28Wdlxxghf5uo976J17rabO3YxlIk5giss30XnIGWP0nCS7okQfN0FdzyFb7/9m78ya
22bSK/xf5h5fYWs0kKrckOBObbZkLTcoWbaw7zt+fR7YWSxKEcu5TmXqq5nJ2E0SjV7e95znRFCh
hc8RuSrG4ehxgeaIMgJgoUJjj/lWhAMePPjAiVznNG9x5VF7lTiXTJw2CWggZckiB4SghMTJApJN
QKjpdX8fHZ+8+NwREDjRfM0HMMow6SosNEsDlm6oBRrzhnSDir33C+CXzAa2x9HNVcYyszbEyAVQ
Ex0Wc3b/wuivk65gRqod+W6PNGv1W4JCCNZRPex6Fqp2fGzE4irsWBNE8iaKQa9UnHBonHmp8nMa
LUxwMR9pl2SlTrpbHQs3YVsnCzcS3p2Z62Ps8lvPN9IpZnEYyV1tl0DAzRGmkj5623boTDJ+wkFL
d5Tp4XRg9gqDehsz3+4l7XdwyDVVpBWqjg6RvJo01iJNtCD+igVFp8dvZTph3iH5cNV66i2RPPeN
5TU3olTDoxdyFTm2hk2xbTIQ1ABK1MPhQAVJPGXxoDVuE6Of35WFSQ8BnjKRW7qZC+uriCrnqgW4
CSBJN+svdhyNLdWchISgBsYMKSfJRKJxX1r9baypY78J1EaIfYUHwttClTSdbVv2fESON3PODE6U
bt1ygx53Upv64ioG9sSH9rnKX3YJoGGSPHuFY56nIrwPvRaUd6sMAJecUdj5cvLB3EWJV8kN9Ky6
fCrKGBzhHG4NezUyqeg8oAmon4agk8QbQO6p15HMLRiwbSmhIEbmi1/60e3E0yMsJR7B7R2FxTsL
YlXKyzHxJ7DH1phT0uUojVpGeGm7CXHLGjtSeyRkDSIjVHNljH1P3kaqyu+E12PxaIrEJ1FtSEn8
hmeYP/uKidwWvwsakTEBGLrp2EnLvZ4o1MWnEl3kfvIDU33ytKDWjkogWvyt0JQNuTSLsay/yUmn
SnxEYYxz1gRn6X+TASBdPKtgpptkEdkdeT69TLmAaXqYkvGKO91ZdEOStoTsWWW9K4Zc7/ZDzD1v
JVuwz1uLPQ2cYB2b+k8YE6Jw+8CIiwXcCwKvsfQBvtVtO3oBJkCHtKh8gVZ5sCrr0HNY+xHDKwcR
WxJOtkjKSsibltR38VXWfZ8sRlA6pH8MVvyzQyNh0I/gIgaYitEaCJk/6HBShKn6si+3yFTaYkM1
q2rJDJqktQQI0+/xe+rtl17vhkd6fwEUBNPw8kXddSU1fDUwX+s4VmByamFyVw+dekf6Xf8kcV9c
N1y+ONZ2bfEdNVMEt8OQVb/shUhvOoPzgGuZZU+DQE5F4EJoH4nw8+idLUJdG16tKoKSzzOW9S7y
hd6vMpLNJXQFiwRmL8ctO7tjzSeOYRQcCFxJ0yO1Tg5O6G3KcMHLnD7oI2ggknqqWXsNBolmVBgO
Ab2IqgS0Hyd6FK40fnDrOEolskF5qlp1gT4yqLjVGnh/cXRQHDWGsNPXKKJrAtzIB2P9I5a9XCPo
i1r4FMJMVgVl/4dyMHQ0SlpKb8/uDT9aWopukARZSJbhMWCP2Ko+QUGgZyw2ujAoB+eIbNsCix5n
ibbl0Ow9UGmoORXEEFtWForCH5ZISWVkacm5G1eeujJi/G9rC13Xc51q5XgdkHuAFVzJ1Epfer0o
iUB0Wn061ACnm5W0G44TCsRAuqRjl/rHUZ/jGRNT9vphSjyTkj2ctINPjT11VVh0X0Ag0LVNTSc7
8PQjeD6kwAKR9XrIsATL4L3TONMuhjKbgLVit0rRjuahQmIx9cElSL7BgHhWpnxqTnPUsCae0yEy
Z/YOMW0eWvyWP72DtRaJjZLRzVwmeltcWY2KCVwiQLT560nkcTXgm8Dn+rgkRw0iacDZyC6PfeAQ
kwKbLXixZQ25eRJtfC/rkVN+ldReQ5eatiYWLHx2flCSDsCPdoc4QkwLz4yTV81ELrNuSptKXQ/0
hgatGMdL2E4OROyuoBDNxwo38ExglSMJqMMFjAbreug4AbpZlvdPLfUIfWlzcvoCIQ6wU46d2qey
buj4sem3kgLGhee68zPrsqF5+Y1pjDCmj+CDLBV/IAyzpDerL6hlGbemWeW4emkA2yztDWkLPPjs
GuzBQOUqsecjTYJqcFGSQvHgcfsHgOsUPsA+36mvAoLiBgRiMRNMJ5dpHVrm+EKUqLiRRmw8EupJ
vyYiQQ33FUXWq3gaCvK9/OyZkqbczaat8b4LiLzsLdP/KSmCkjWXN+bRa1VMx0WS6F/UQSbBVVaU
CrXDlpfLjai4vShmGhtuZU9wfVrwCC8iHXPlunKMRlvEGnKoLRFU1qudRla6VIy0XidIpFBBTV3O
MWzUwwuLiMMQgCzqQC6Qiubt27CNyyerNiqq6V5EIJ1fxIStRDlciWUaewA6tLIZ6R5PiiqxXHts
437NZ1x4wnOg8uaRpR/pnMjJ1WLCtWZsBhi+2uzKmHN8IS7sWJgqEhXJ8Q5ZMYeMamrCV51XGE8d
l8XaRSbTFGuEXfCZq1y3eMbEUrQLwhuoJ8F8Jiae6zdmeRJniwsx0ATqUO05Sz2ShP9EkdNDWA/0
a8Ai6qujxY3DgjpGPCm/zi+EaU6sBNMwvYo0ju8UVMykslLW/8F21iKnUPAwLBqz76dVIyaoWsgd
o+q2xXGQw9IWvoGNn3TI4zSXoF/DMIKUVNplGK8Ao0Oiasx8iJdJ6oTf6Y+SdtH2ZAXscp8T8EIm
HeqrwBnGi7lG07hp20cXJeqnCJ0pcUd3OoAETgd1IKaNLAJff0FeAPwwpEA33fM3jhYYh4Frjpdj
IFzQGemS5URQQL/MoeAjWGkB/mThZAsYr0kzgtRN69Hc8j0oBnaisPNd6siB0n/tUdNPhc9VA7Ij
dFMdqi7/R/KRF/krpQp4ISjw0YCjbQNhVagU79EpeNZ9MVt5H3GXlPZRyRJ6sWoZc5IcUGEsdB0D
O5TaETKC7qNjvLXpI14MQQP3YICKAxa4ZiHc1mVic4LqKn0N6d7JwVtKNAkxlZ78EgcvAYOeCA04
j9ZE0YOEpUBZ2HqGJEvvxrAkMYggVMqDI/XpgpIvlTQPbgjnvacyIYlg2zm+Wn3r1CLXrzjg4MOK
2MjSl2gihAyQr8bnUiBhE4M7JlDIwqUW5wNJTjT6bIIMfJAlLqS1Qod1H5g2cIAcqCxCvTw7Kj44
AdzDxBQS/eQpTX6htQ2yQU5KNmaawlIV1e3xevv2wuDc1yKFJS6DPTIWHcvemj5dZC67ph/Jax65
4AJQji2e2Etgkpm7L4yprkHEgXwlUIGYqReOIl21rgbwKeUQ4TNoi4k+wsD8uE27maDS0IKiYg9k
61mdMj8h7tlz5IrgDwWcvkIGC4q4vqf6b5mDfzPmfdU/gA1Q24sx0/N2i95vZvdDmURpOoS5qm/G
WBUPke8brzWTOF2WhvAGeFV6MjcluyZH5IEsUlmobIcVa5VSJl8K3sRoqaOq7d1hMoQ4quzZ98ze
YWa69+bPxEpD76DVTYc2c6yz8SJKuO/tgLZV6CAE4DPeKCQ1y6g3TUCUJpfMZzhUoAUnA3MMoGk2
IHhVk0rTn1A9to+wG0kUNQ1AnFxqveYeIRvCN4MErGoPWiX0t54O5APkJk+XrSNK2++ixRiOdGkq
LLQUgZXNdY6s22d0vWGw4myT9XbSCwHpZSA5Xd6gSkmpSkym8QIbtQRVHZmmSnkHCt6CSgZgfS/I
alSwKlAcJKRUxafCjVQ0XmtTdvIhIP8YWzQE9GhdxqRwUoe2im4vCAIZ15afy3zdUClJ975GX2Tr
gcTy3CKN4b/ZgDd7Vxvwo1OfI1cxXvjD6NQrUoKUdiMbDAMHZIWFugymRuT48EYiSXIdvgZRlFXv
bKAx98ajog0cYLj+jNVWH1M1OCDOzqAvjqUs6JyEk7+iv2RPK9SOKUejkYLnIg24p1+1amMZhA8U
KlB9nnt9YeoCXSSPWo0Og943pDMhkWWVwefZf+VtiLVbVR/mBmWiVCpnjUm58XSodkcNFr151VVT
iQ/VZi/blQRbaguLDR1b/kQMey0OaDY63puAwLzswbMqvzzkXE6p35SwSG8K3RtDLnIGJaBcJwXt
vq4nyvTo3/36WYnoEl7HhZfX36ocgejR0aMR86JTDCTKabkZ2j+A49IjgmpPPVzjOAZA6VLvzYF+
X59l2U3d51p7T+yy1DPsH6aCLmfyZEMkHoCi+tGiqsgZj6Y9QUK4YuEaLCbOOMz+HnjDQ4/qxOIM
WORe7eq6V7S3zH9QTktYB07TLWJn0NNLE/cCYRIj/OW1ErSjj2iI6iOZJqFSVbsIkq2/H3GvZ5ux
gG2EJJKUix95aOfhvdQSVdm1Ftewm6mpIPUQABIH2tXUa22PQqSe2kegMZp+UYB8tV0Cm2Q5zXJx
VPIcYX16wAlskWY85GRrxvHBhECc6Vedk3QTsSym4sHYmWiRbAogvMklRbYqP9KyFOG9JZHRHMI8
qMernrxMFVickzvzzqcf00klpbuua2cXWplRLixqpKztDmT1ZWgXcsv9l8ZhyCEOJQiGfkhQKmrB
hcql6CVpCnSDXczFeEF8WkdAiMkdGCIz6KxW5X6lyC0nQ1+iYBJIA7xNMwS+OWy8nsMqTMIopPJE
Fh2xJdmWPoieVs/wq3LeyDhBtTge4GliDYCOWbU3naq2cK1Qnyay+dZRajHoEKWk940vaQ2qz1iz
tFlqs4cUGpT2uh8aqmSDgojbdw1tCsEjdokeaMgewrFOVl06WghBiwKEu0/dTKAHqGvbL1k9dfqB
bMakviuocIN0JPsDxAx9yKDpfCdc9apRg6L2vCAC72aotlHvEIiJ4ToxdJWtouOzOV8NK/T6bUVf
BTSGJIzKtUnDrhZ9X9ubBqT5tzJuaQOHqq/e9MaUvoa4YtqFIDTqJ9taBxOXJuG9BCbx5CDSbRcF
suLbqLWdzaBqEzwgXYmftKoU95kinIcATmCHISato3xdgZCiItaIIVnhJNJwsYR5uZwyutu/3aX/
78f/l2ZhYPrf+TIXz8mPsPtZvyHMzH/kN2FGGv9YmPAlfkRNNSjYY7f67caX+j+Wg6FZxcoMOgHH
/n8TZuQ/WM0Mk1IygF2TBit/6D/d+Ir6j1SxC/MnBdZaiTTW+Rs//ol93KSjajIKZx8HD6tjnpi1
wnEYQ6tuVDfsvjjWlzz2M5pRJQFSSWIsZUXCkOYc//iBPvDin5jqZl+ooemzoRoGAF/wxE7rEX2b
AUZW3abMiKvjBr/kxNOsPh9FfjiMyR6HyQ2/q3biqSN1FZV1H6iusC209cbK8LYwrrCotLDdwsc8
vicEFLRfnexJRcCvFRZLNXYpbY/+rrxDF6DIvZVcorT0oA5yHyVZWVuoSLoQIehLjhEliZbcqNnX
0aBr/Itm7sI+avAklzJf9d2ByOmuwsWAEgo68zJ6jn8Yz06+4WSu0GzQaciso9QdX8aXEi9E70b+
GmMnigA3BIzoEMrzdQJhM/QrlL8FmQHdNoZt+Pv9fRn+zf+Zf/BM3s0DnokuLRXOgyUxvJ+4Avsq
LFWtYx4AnewXakxJvnfg7Ebdl5hL2VJM/rAcJ+vm84f00TMypQbmiMExy54Mm2SFQJnHsGqQYxaf
OGhkTl2csawaJ6bkXzNO6jpfzLAspt6JJ7ersRSUJjmxAZnpQG2ka5KuVF/0Tr7IuxcumwXEG6t6
TmHzJJeaINQQFmS0tpn+I/E9S6KuzZ12W0J5Hrjn38e0QTL1Sup7jaSM6grLB/Jbbzf0tB3vrBSt
Tffot5dD/L3Lzrw/H34ddBwW1m0NEoJ94vutxkAOKTheCLhLzbrKE7pbSUQWO84FdZmH6PijZgPa
eik7iDJs+aK/jkgGlMxkdZvbG6pPqboOMH1MzyJ8VYJdV4IJl2T/1HeWf0yqmsjZXVySAOTK6NKB
qQjYlNMxwVQ3VrtGGoPH6Ix1+sSa+usx2XjSWQuZhJp9sjBwHPK4YSFB5oIOkYg0rRCIuovGmwzP
ltAYHT3Q5xPwF43jDzP8rzEdUqsdwSKtm9bJb2mAeAsyHVqob+oXTvgMut27DIR5xLMFSbdEbxnG
7TZ3WA7bAgyjPUn3888wT/KTj4AKwoKmgXeI732yUOWGV0gSsAa3lZlJFtJxTqQkSPKF+7S6+fux
bGBGvOnz6+6cfF2Ty68K73ZCQOmN7kDmI6Kbte3lAc9b7dafjzb/baffDMW6xUYFDwhZFv//P7zG
Y2Hk9BUYSG+MYx6VZMFF5gjbS0AiTapvsZQkIqMwj+wzr/wHCwv7JyAitm822VM6yTBQUC0bwVeM
0I31JviOsSPf7vPv98EobOwO2gQNxIA4nbBmq+qZyXd0A+5yOIlIzPJMYzwzP7QTR/U8R4UqHYe9
zNAwwJ/8jHFo5JnRqpPrdPQnxrheJC0enFZDZto1mEyjq0yJyXUAuI6MsD+zSH+wNyD0lwCCYKFw
XDlx/E9OnzSm1U1umE48KvW5bJzBVUfS6Gz6mXsfDwgz+MyoHywGQuN0MBvVGfX0ZOLARSbM1J/c
PBviTYBDFNwn1/vwGYIPqiwKsWdM+B+OyKoqVR3mtHrKjIi1MkZViTYsyltkLtosmCTGjhjdVMM3
znWJcqN/5uF+8PILlCVwKuaJBOvv7StCpw11YTeMWGOvBFB1IrtH4XZO/gpD/cx0/XAsk+BX3nte
xlPrv4eoQIljxvKKYk2tS1nlAzUjumFk9ijamVfwo9EYSf1FNGG1OQU2NIilwXRjbmzvulHvcZzm
4VJHGL+YcGj8/ZvIb8hJz+JfLKRvf0ZD9QcMxhorTQjySEftiuQmMM/MkPdfCXiK1AzBeq0a5Ly/
HaX1p95XHUbx4s5cieSp6+LvoyCeQjfCMzvTu7UTEgSVcMe0YaqZ7E5vxwpLx2j7WpLZRRl40WPZ
3LatT5GVgCHKTQu1QlJY4y+oreAMimZGhL1dtxnbmiEmxDDPC/fJrYA2W9EavT4fMMKXqcru6ggB
0WBCv+CuvYSH59LDWIFdT9cd2BG3muq7MuSm/flTffdG8jlwbsMtkg668HcTdvCtrO4rirdT80Pn
7VgVqrkZvXgT6xQeQgVdz+cjfvjVOY5yEEBjK8QpiSMq7SlF1ay62M8IG55DC0vnxqJBtUDiTPOA
SO2wzXtap6h3W8d8zTDINSWhf2c+yTyZ3mye7Cv89Nz+IMkABjk5DamKTZ1KUrUhlIXWQ9o0C19X
9kSUKGhAxNXoIyzAuGLDiUxuh6FXVuRb7IUTXCpmF5w5dL7bBLhwcknUBQsVBVT9ZBNQ0WSEkxZN
7kgPbhkTKchqjJBqdOlwY5zSg31aBK+f/waw5U5/AwhFDiS1maTDbfdkIuq+NVDbtkdX1XJsd68d
FwTff8iLn7wzSBPEwiBqJlthXCc83Jm+gSo340u1fkq6b2270xUw2pdhSQm1WNyEV2Kf9Fuf0LsU
vyDJ8ZT5xE/ddAdeYXsnk69egF16RfRG7n+LxscueE3hvsQXNBA//2qQMz74bvNCAgtF5/As5uf/
x+GI7BQtGvCGuFG1NdW9wu2TyKTRvk57f13Vj0Apl5115Y23eXLwbG6tt3Z8wKKDWcQlLbnqv2lz
vnN5Y7bYxpoHq9008gFFbsa1Nt9gzh2ddVluxC5Fp0wvkGhwkgPwDqxK69pHQdfs8not+rUX7RLj
yMzO2hvF/6EnF/AhjOI5zy7Mfv04xFtDXUnLba0bQ3OHwDUehscEhn5DB/VrklwSRyvaI0R4i7bw
dxE8DOFDN8cvvfoBWtGdERH/Bhx8kcLfIGP1C0BnHzBkv81QVY7iuqkO9B+1Ekb2ljJ5md32L1GE
I+ZL5q1Cf4Noz4tc/Q5cWYYtbLrkOI5Mr7RIkl6RgyOdNddsYRwK/8YWyzpbZ2gRtP5Oel9L6ATy
KLsNxxfF3s1HUYRipTzYEK9pFTzW5WqwFnO3nfSN3O1etCNRBFZ7BVuE3hma10Lg49hHzmU0vlja
NSA60pvInvieBt+HbDXihSPjatqa1VoiFs978lbhBNjGs2pdlLuYuGSMvx2ptoeS5F64L+ZuIMbI
PrPDv18wuT1J3nlKSyq8t5OLrs3ulIK24UCaG/YCF8+BI2GEByq9R4BM9551/cye+NEranH+JerA
Bn18yuWLPS2vqmE+4/NvlmlHzdJO1PTcavirKvR2OeTkq3Iwg5MHVVE9WQrKcEDuoRBY0neEHnJv
WVr6jQEvAfLPSw1KUn0qqtux/TKYPwzzZ40Kvqu3dhEhZ9gR1QVbCJuWhVK2cxElKsW2CVfC2fTa
RurBUqtdy36IWn2dtauuewhuDBKYviiHFDgH7OBVgNBtgaa05Rh4aI7+Xl5gXwyInjs0F41A3rbI
+ctJG9+Ii+qy/KpLZAxL8u+y0E2JxrqhpJA7y1Lb+IjQjkW7TY01TfsdfV+stDiPmls7/Jo56Pde
p7UPna100WsouctLX3CLH2cYToimW9wX00uDzNE71GKpkTA/Xob1TqnXjv9QVZcEbpFz7Bju0H2l
IoBVs4lXyCVagt/7CwOSdMYrQmzq2rT3df0oMEPdeNN9ntylJtk3vGWdRpi4uWjSft9o06JDY2Qp
z6YNv+HKgKLWWBnN2esu3c+tSuMGqsnnC+S7sxZ3RpWthhKlOcPq5nn3x/LY5A3B4CWixd6KSleE
3YuoBNcbYR4mb/Tcvx8N35Ph2ChquHOczC4IIib6NhLeM6TmuLYVTGI6CclEjcN9iM6M9v5GR8mX
WpSNBEfyxjonZ+MKbQZR4yOUaJu25ph2GWwFWa3jKb4wW2YeZIthjf5q6dXaV6cyxZntZ/71Tt4m
jsmcZYUG2dX6VRb549eNZJEHpPZxP54ctvMkjFx0+fWZt/aDZwhK1tAtGHXzj3qyxemJ06E+9rnc
SLFOJtzXbYfSrNFwlkp70s/8rO/PKPNY1HFMpITUHE5OTBGW8LTtytGtUGJuI2VP3O0h8VAvNyLD
eIBOW6JFPrPmnn5JCLsmxWwq8hTkNf7d24lqk5ZT4v/rXBTTjwVt/KVqX+jT97IOlTNf8PROwFAM
A32e84J0IK29HSrqBiLa+5yKs+a0F+x8RWyTdlU6d0ZAjdvbd2HlSiMc15+/Hafbylywt/lqlO1n
NdqvQ/Mfs0VTMKOixiDo1GMRRBwYLVIttjC5Cmz1vUtfUJ4Z8t0rQs0DRrDgIsIJmFv5ySuCyl5r
7U5S8xboY1qluqA568p+hKygkNaS1Ys40vVN25a7QZ20v5y6DO9w+7EpuXDw5A729qcmh8THsYcW
xgGmJSNgR23OiaYaKQM0k/Pl8x/4/RyCzGqwf1JH4ph7um/rtC5RgGPoRHDfrlQiPewSfFqkynSF
yno6s2e/e578hbwjEjk2Z0/VOflyhdU1E8fLDE3hUGGbQJknPbTnJYTyJbSM1zjNwzNz91fB5s8l
B0QrBxJk0hzNJWW5k/ckFLWikViQurl9PeHTjMkI9Y52dSdLNAxIQ9SCcxwq7ipb2864LIqdmh75
D51yPfVPcbyelC2a1Ul9Crq7SANOl6/pnC4EwnNUZcVxzElbcbiIdjA/2sWsby2uW+2OvwOpA3+B
UOawn3USz39UQRameccpv/vLZ8n3JNwHNiacYu6RJ9/T7nJTjDbh3mNRffX6Cq5UgRofcXS3EBZC
9s+He7cmUFlh0szNDSIszJnc/ec+OfQFCvMgDV22aXds8RMFpTNrcHR8DsnrZCAMrdXwusvM6//D
yBrDc+QE7jBzy/8cGQyRpeFhDd0xin8Gg9avJNLnJUHKysZROdvg87TVlT45ZwZ+97bMX5kyHXVs
tmy0Qm8HbnWEuQaGMnqHKqHZPm5vdBMYQBr4SwSQfv4137UIbH5bflfNnCsiVEJP3pYEDXohmmmA
FVTTPqrdCvTDNq2Hneit8TKvh3XmdNkl7SvfJZ0G/RxQys8/xK+C9du3R4KI5ndGzMfO9q7AVSAu
SCvE+QaWeXiIJSovv7vTOs6IujLbuVdqf5duVc2/BWVWJ/Q9w50Z1JsswR+8nvJ27anxAULeGD+n
+VFBiIuuboHemeShdfY1oF9kN2vVusbWzHWb2yEY31bzYFqV2FLWXvlMS0THtZnN/+Ql1DqMCZQd
Cn83Jd8QBJF3xUkVIXDBYEcc/QS6cUL8664Nj0TMT591hNYhFf63M6CLNNtPPcgVeXYZagNCLJE2
h4TrAZo/bYnHdpG3uXDxE9zkTV2iQSFX9/NHcnramO87nKFo7asGJyj7tCKCJLIpJw7oWkdoFaBj
uJvQFbpvEm8v4d7jCsPJmV3x/cxnExaAK351a1lH337vxE6QI6Lrd6dmclsInZSkQYL5JsUKDE+f
f0FaC/x1byadQQGKEi7CBYZlg3o7XJ+11dQrpCSrN8ZL/oW1Rf0mDO40q9iHlAJZYcV/VF4yyEg0
GSs3b48dpRjk8vFSJwOZ0JO76eDvhszVyL31rkrxg3+2w33rXCWEhpQbW1uTpcmCjenIeB7aS8kU
UpY6QAJzV2Dch0aIYVH/ko+PkExj3Oa+Q+GaibdMVYKBF/wTugAecatcRHMsISm7RK+78GVRpAkw
Rug9S6J8XdmCn3ZrnOrGVgk3NQWGYJ0o21Js5rjwcjGfhT24rQuE6FcTBg96v4vkVt4DIkEXEEBZ
ULYafJxo45iEg/3I7PVQbKgIT5dwiggQoytBqUn/avlubm0rLAPOZSHWFWLRaNlUbOm7Ap2UtsnU
7ThdFtOSJLDS2dT+hv/SHNdOtplQeja7OFuTBWj16+ipjq4Mf689Iq4EDxMcsV4+9K/pwXrSN7Ad
f5ZUP2KB3e4KhWtPVpnRLFqy5Iw7b3ypyrsifgnTm1RZcjnXrgt/5Wt71XEVULTq0vkRXExnVuh3
m9I8cUCFkMDFiZXe2NuJoyTaaKb4M6EojUwDp7CXhqTUYtQoSwYj2E9pYoIw1Mktoce6OzNxP5y3
OqoP3k1q2Kel01DkA04HPGdCzVY5cvqREmI/dhuljmyelqDD0uFPweVB2x5azpkt491ryte3aNBT
iSFkjxL626+v8YWRzvpMNaXep2R/uVbZfk2mklpFNpwZ7N06xJGc8otgb1Ln5ehkTbBDcA6yNho3
IuhzW4/ehTf4a3x3aE7G5NlvmAzRSDT25z+yPl/eThYHxkXCA/uJLrFzsjhgfSqrqreQz2NC3Ggd
cZ1k0esALHGzsWqnh1BgzZXoYujqD1e4VAF0dnAS6FxO8FVDEJpJcJh6qjNZq/9Mp8zec24DEoPo
L1g3oULVb47zabys/9vV2+AIweScD/emivTp7SOa6AF2itOXwFTLQyWAFMcAgnvOjBhcUAn1+X0f
nbl0z0/i7S/GmDoWlFngQBLKya5lpYVdO3UDRqYtAbSLYWNZ7b4r9QPtFYVlNT0ngno/EVE2UGEG
+C91Lqgn3xLZtUNhA6ES5YhmnyjfE6VYANtWLvuxvP18Qryfh3OH5lev2uL2rZ7MwzDPu1qGWAsU
9qJNqVIjkwP9CvzIkWzdzHecPcfibP35sO9/VOaeiiEEXY9FAVK8fZBO2Dh4cAGY8EDLRY0nGBGM
ukk8fVwlmvoQR7A1Ph/y/YnQYMLMlUga1DQE7ZO6RiZqTZRBnKP87oiLb6j99R2VRmtqvR0ZLwDc
rKTfIw7uFk2rl2sA5+SdafFfL7MOWzNnf66pUJFP73FtERtWXBrImGOAMDNTmETSCXEbmGpiJsmz
jq4GK3AHMd18/hO8n1hvRz751QEZAf6355GlK8nwXZEK7CytGuI4trfPx3q/mbwd6+S1KagKA4HH
7VyXytNoc9UPWgNxIqaB5nJqjqYelWsN2MyZcc13ryvjsqyyFNDuRYf5dmalRDc4BRkDro/wf9mO
NWwpeOhn7m8f/ZIc67lisFGgVTx5Rf1JRDPaHCtvqhGZq1ruaPSLuvLDpS3wtH7+W34wdR0T7Q8T
15BEPZ1uTdFYC2dCqw80LHkJrfg1n1mVneZd9OwcxGSscs7UYKzljn6gT6/i3O58GhBAsWz+CIIF
0DAJCLFOFgq/ooXI5gg3q3sqgrnInUnM/yj0j16BSUytYFTmCgbfxtSeZ6j1wqM8nwQTLN9G648V
hY0lQ1SrthWwHCPOnHYAUAIwZbSog+zMj/Z+ZeMDS6Ie2C+4dZ7evVoDapOGWNUNIuWq6Mql5pvF
2qrAjFvjmkpVvxBhpZ3Zod5NDJOuL9UgJLIUwoEVvZ1+UPVStCFR7DZW2K1Bcj0pPdHsprw30tj+
vwxmcNDHE0qshzW/C39U+HLPNpuuJn/VCSuf3Tum0xBrj21RbGq6qZ9PwvffbM5vouptUX4mJ2s+
vv0xGGoita8C2hCDX30nKCDbFujZ21S6mVZaZx7eR4PNOjDOogSY0Tx6O5hXt0GjJDZWPVFuSeCA
ymVCteJ8iqnKev38m73bjEzWCmr7nMfYb0nAeDvYqAxIzTQaPiUl/TVgf/hpjv2cdbOpSXa7NOit
M6uUdm7Mk81IIRxRdiHVEBte1aKz4g2QwGYRZ/AfYZStqFzQXC61daxB+NOCagvsw9nHHN3hgd9P
E5cz8HDmQXp2AiNLnlGTvHt7+E1o4VOnoY1jqafysWFsPdY/M3S5BShuS/LEld58L3NvY+XtCIkh
AOHVF7vPn8T8WN+ctZDcEKZicuBilqnvTqcwBAwf1w/VRsXbJcr0XYOkcmZu/RLC/M8oc5SdYUn0
85Sq54l8qnFSk8JpnNIOyZr3nLWeHJp6ikjv6uSKF/vOiX1tOypj5LaO9qOO2wesc4cgGBF/91Ox
04PguRahd+a7v90wf38qEv44EMxBTCie387CNjer3sPNSgXSujCc9LIpPaxetR/tCu6zjvEYhP6R
TE/zzKPW3v7qjKxTKadwTqvHIOLvtGqOqdJs6fow/0OIw4MFDmAYt1UJ8mfMK31DVN2GcJPB9TSM
eeMQrMIRgNEuExVJyv307fNJcNJE+PV5yNDFcsNriXpRnGyuwxwqr1Zx5IamsFyjNJB5uIovq5VD
lkkPkHgzNc4D2hewvjG15M/Hf/tq/ufwFIh+5QjDFhRvHwRgEbXryJZ2wRvmoIqGW5zoyPnV65LI
eTzR2Mo/H/Hty/ZfI3IjIxMKb+XptC+G1hppH0R4K3R/WWTOcBWCJ8CT7IpgNLZlJ3eGJ8XvF+H/
7T//0shw/sT+c/mzeH6bLj3/7397f2z7HyYezQBDw8nzu3z22/tjq/+Q8EZjSZ//AVGEP5PlBN3+
+78M9R/Wa2QOnDjpmXLD+G/vj279w/0GMxlNMd3AGKT/jfOHj/J2eio6NXQC0pD1vp2WkZKOftMj
O5KJqG6IzGivgsADDOSA4hC2otyoeo4tDRtkqqGyo/Gw0ata2US+bPEIKagY1By4YZV62zAYQ6QG
evuapqEFKHSMv/dG221tMG4JOY1R9zMJ8FWrM4Qs71vY/n7er1PpsB5YkMpKL6ovg7yLFyanwXiJ
Qj5f6m0/XNiph/slyaaVP2nqz7jPHaockLgXAIvk1sjD+MZR03Cfd716O3F41OAIePaXOLW1neU0
9kMHEmLH9Tr5zn07emQNHhL6XP9B3Zntto50afZVCn3PBMcgCVTVhWZZsix5tm8I28fmHCSDQ5B8
+lo6md1d+Tf6RxdQN53IizzHQ9oSyYjY+9trNQ1cEZhNuiuDg0FQxlzEZk7ftoGm4bXMJQXKkDd6
ZB9MHCLdN2Xi34PFmU4OLtGXxq4gKHeaJ/wVnweKy+pcZzM2TfWdZnK8NHhGsPb2ifHm6+vNPsB3
PDUpyHVhDt46S0tST4GPOMWMD22aW6eu9MYdmtLpHndH8UpKPn5K84ZIlQ1RYdeE5pQt3cSZ34eq
66C4G7QIkRGl0DHyZqRtKAKCUu5Vd2TX76On2ZdOov1x+sY4EWrof+VzZx6zNhzRnMQeFukxwezd
54O1b7I5eAGlAwytBdA4jTUjynafgDeAKEtGrklc9cLwc9BSnA2sr7qZyq/KLuV+7toaVE/tmAA3
OBDPA/knKc0JSIxwNq3jqrUa2gd0FeXW6R5roM/YpHF2NXn1MgKEERObdjAcgLPyiAlFGEb3sSkv
tRvuLe9RUk5bZZ7219Oky62fk6cx4nAl6OkxVenuEqs7OVa26GdQyzFbs/sqnaxdlGmHlupPTGd7
C0mvWCIkACDj9GuZzZ9iandWWG4NK6dt7lEnHDjTo4SFbebet9IlJQadbBeBVEjCeK3T8EPj8l5m
wdmehPeTSYbEfAqaUODZ5v7SNnlRGVg/dT3oZ4at2jXIJu6WgkYLY+P4bq0PZ9TpLiySFx2W+g7a
R35QzP6O7aew6Vi6alh2Rrj1tW/QNITUaL97Fj9WzlAW4IV9mmdb3wjlO0NN3iYo7y13qDcMADzl
A2oa87FnZ12VyW3dB4LWD4em1CfuExBnl8MFaGmycEt9xuCd0+Tpt3Fb7OxEfjUgAhZWACHbil6E
HPece6g2p0Bq5MSeuQvMvTIbzCRGepP4KVk57y1I41++ldHAVYJttfed+uKcM/YKFI1+ruXDgHQn
YlfumAQLH2/mVQN3MLqYEeSENTC3+KX12U/CNYZqjnU27hxFR8Ul/Acu+1JGvnpqQoPid5fmWwXe
qrWc6OQxq40xjmxVzXIHkG2EHrsq8G1ox/QWnR9ku9riSmSOChxDWr6YxNJa52oI6gf4FLXn7ku3
eLAb+dMXTzqYzSWHBA6UDr4Jh/vThoxwtUu4a5NOJ2QrEl/G5OxDq0OIxV336A92cNYgdtfJ+C3m
Kb0J/OjJ6Ap57keDXz0YF3Xqk9E1ylXHMzanvZGUTCCmvfMgG2OJW+ES+ABXUmM0L5hy/B/ZcdJN
AKH3QzmuPDitJ9+dP/yoBifMWGPAobjuEFtBfkQuD5BqFY1ueRFK9R+jy5sGElUhQ/DirdGhRmeg
OUyhycwAj6mKgs8FN5NXhHpBNszWUwWZY5XwiD2ECe+vp+uvSc/Oh1Fp8t9JKL+xZTjnWLXuPm0a
AqMhzbUiYCIRhMWzBwptW4nI23mG9VxUjI+GVs3lljEuHsCIx/Ci1Q0YBCjzEyTHpchd6Dijc1Ax
zUHVxsw94Z9Zt333XgRq1U0SuLUxjwfLYcBe1qa/Lka3W1pdewocTF1dObiPNfWZi+2OByn9+pyO
wwdQ4vwsnQBU4YCoBkJpdBf5ovyKqsj/KsqonBYgu91TmHGr5pFNPbRLYNpiuJqYZzGy6jJOEpZX
fKXQRe2jgTZnOcbWpYytrxm11CbxUmvjJcKm0VozbF1ZbBxNBAU8zvLxWNhBAgp+9l+7sXloSlNb
oJK66IPKQr2sM6NZQl3djnF2zKpER0yaSB6poGnIsgasOaFV7KA6T1iY9DaIiPFZMdm0VTq2nrVi
+M8TyygR6rMW0t95UEQO3eDOe1kE+gQniRoIi/vV+gNnoF7zGCtWbtrLECsMxPcVUp6LUrdW2nV8
o2Hv2oW56QdGW4AkQguVPSRjFxtIJ05991rUqvysFMGFLHettQmpfQ1w0VtfI4CWD706AdSELKwv
WYylpkjmFxs3M3a8ibz1+bQG8m3cQdYgg2k66KUsP1s0gSPh0eUzKRTXnHOaBOFLluTkVhmxY2mA
i7GAhwtEGIlRu4DRXC0pUoSr+TdZMjnHcICWQRjfSpcWQVxcRzqNfsW8u78cgVs3ot3MgXpVeQf0
yv0JoDkt+PGtdSLaiFdneNIVs7v9DLIvNRzKx9xKweZqVIM3AfXFYMaAzdgBbMawAKNjU+GcUbl6
LBzz9bsa5VteNdGmsn8Zfjesyzj8GH1+TiG9feUK3sNef5Z5cwwqZt1KxyhWY6G/B2Ib7UIZBNjT
Tq9tCF/rwQV2hakOd5bB+GNOPlj4EyVzvQyHeNn7lrFyG7FshY0CMarDJRFCBAKeeYMobZWkxV7S
fTYn430UjTzNqB+pJ07ZYRquoorZ+fFtupoYiVbS0TeO4e7CPLvNYFx2Y8u8K6RyNCHmlw+/kDTF
TFc2pEvn8R+WvjL9nPZnMsVpHO+Ep96G0jmP0By3lWM0N4NpLaIAuoTflN9IuBZNDCwqS9JlFTfv
bHK6Q9/RX6VonW5D2A6gY/RtP3j5Je4PJtQdxCojFNKkPvgTikgZLYRFzVU0t61whtd06HfOeG/1
9Hv76CtpIvsYQ/ju4LJ3BWRhqn9Lt+1O0kg2g+mD2B82bSdfEtkjq5TlM+aQ5eyb+8k+Y166Bcu0
N/GW3wDmDBGRaI5IyUdqlsHJdQVI1zKmUTxfPAZip7Q6tYV/HhBCgslydySoop1nUz8hJbYJxm7v
5e1tQCRmAMga+zfuMCwat2eytkzBuxUEhmXCdLHhPsg5+AFkTF/7IQmSZond4LUekZrGSfQVwkta
E3zK9cjYcTF8ijm9OGCD2ItwsRoQiHq3fA90mh2bxmMYxyR2jLkkibwTHgAAqqkD5Hx8ncogvat7
V62uL5NnZ8VGlF5z67qGe8rFQ1Nkz8Eo956h102TFvdOP/6MIoLUX1XwXVtj3uvAVb+wSB4oHjiL
PpJPQ2o+aurlEKTbI9dszqarfA3CNOMRoAMAlAHB/ibfQIjWLHnQ/kGGngMhLWAWJHi7K4olNPIA
pmXx5hcUuwe1jFHybSxPQyOcuNMWpTSirVcm7nLK4PznMjvR5TmW4LkX/Sjv+1hAx4YLbASPDEqx
07BE8tBbOXLXhCllKtwtsAvWyAkTzi9ozufeMbc6FisUJFzPGhNtM4VHq563rtushNWfgdEf8tC7
TeYapNoQW4swlcPu6nqskGbZx2kGTxTHaMLQpfJmCGM51R7ne20wDzbm/iYcvjLuqo3n1/PCBqi8
9US/RzeUcK5B06W3RhkfJvai+57ZSTu22FPNu5K9KfCnDTKQcUkGqX7wphiZY26KJyN3bohgQa4B
XRgCiGHg897mu60stwCA2CSgPA+ZYT4qtjx243yC8uKk0Hl3Q8tDtB6cpT1bd5EHPHTIqiNr0tGM
qmdjJK5O3vMm5iEeBEC8TWuXFHDBAnRNpnWXBva+FdNFZhDDSymidtHb3Kw2VSR/rg+RbzwgsQxJ
fCTvuBdvsxmpNxE+P4THZaQQgFX9KFocDVT1Q3kadITVEp6Zl0FExjn1yQXLOjypZJvi/gOxQzzP
Dn5Ac3ZLlkecHqC9Yjs+GaPrE/J/ZTOF8isArIbRio1PaJI7U/LBT/1TJW2Lx2qVPw8CUHtP3JJn
UsblcHV5CfSrcpg2FfqGfah+KRFppn14q9NkfvBZW9CePhvWcOOLwt2VxaMzYtFwC6OCTM7KImo8
Xzku0Si3k5WOYThIUkJfYFXGdyxnp9S4SY2OjBaTxnPpHGkgtouuGxivtKl9+nHDBqhzCxoJgd74
ndqGefVkjGKnhf0rJ9fKs2CY907uLo3G3co6fpJwaaI2bIjTdd0+qDxiJE7E1a26h1I7CbcYZV/v
OrmQCXGRucPEQ9rdgXD88jvjAgF3N/heuaUjlDARdGMpO95e0aBaBGyWDW0lmyQdkI7xQpTDyc6s
V7BrzdKxK4a2u+/Rn9NTHQJSRA31SVj91EV2QYIiIrBukEAJrdcB58KKi7m9p7A3EsgFrePSDl6l
hUB4k4fvKcFmYjvxcC6Dcr4ECHgWVmouhfJcdoqzWvi1PFdNd5+SxFuS5EbxBzvBqYXaD3WvVqAz
P8s++TU3yYfv5i01VEW3qAqHhSPUq1/V6lVq/w5DaLriHFGvYoqzS6cG328VR9PHSyi87Oq1coN7
LzQeG6OYdlei46LxgoMO62+VXBEcphoP5B3pojotoh6Kldu4aAiajjeONu9558s1DS7mRwhfFS0J
HpR/AWEXLLRcnuVt11H6yK9EV2aKl11CfUCk9r4gACTp968obDy07rjRqra2hoFeDtb5oYnKHVKj
R1iu9XakhLpt7dJcBaF/mdkJZIP71aY98ac71FTLuA++4oxHXNhl3zILmDFS7tqyKQqYMbqA0D6X
oaZvyZbaZ+c1QX8PMOmOcfU0VCSmqGlv4yQ9NBkkM5UAhCzJ1eF0IUCn6VfbMchNPbndostMblTb
X4OwhTLK8H4SMg7uewTRTGXtZuOKlPc5duLdiIAaQ3/rUL0ZrrMYSHwca0P89D64c28eyIDEd66J
OKzVMNs1dWDe1YVqXtCDeXttEetLBLIWvAZvPGpPbojDyg6xymfUjnIWDFtpHF0quasi+1Xa4xn8
c74WWrfHJApuwF59pjr47vGGYlq1siV0+3LD5vxiSYswWEZQr6QlCw0w2qBV7S8QsF6swXkKElZd
MXbbJuphX3hbEz7NqqtzYKTlJhzdx7Lr1zYy7RT/DzdpsjfS9Oza7WdX5k9ZziBhVp2plvXLOA9Q
+sr0sZiKi7KbnyiKr1cKYkxzxjGEnBQsKjIKw5PITvOf3BfVMnaMe8fIzmY9c6WX1hJlI3NLPQvP
zNqXc/W4ScR9OxufZPMYpp5QHvpzAX+VgeGv1tIRACgcXzZqkdgLwaq4t9XEsFysNpGb/GRWutHI
C0zSC0+xGra5wWa0prxCxp3TCUDoZye1P0kbElqoWz6zLbJ1Ztp3JeOq27oxzX0xRjb0CNdILvhu
kMyG7B84OK3iYX7lJ146Q3lfls26y9210ZTqLgJkf+N04CIHx2PWr2V0oerStz6Yz9OEh1s54qHC
S5DN9riaUjYBduI91yMC63zyVwWtMwNC6kMGpTmJ0leJLXxbKvGoLB/vnr7N0oHDQXlbeE+wAwKg
+fIlVfY+N6Zv2t7H1lB3CZNQcESbDXTTmfNF360Nw30rpbsyfDsDoTxsxdU+xYN+XXApMs+3roZq
Dw53F2bMQcrGWZfIndlfxkBr4+hGXCloVHto1fpm9qKuDxfhwmT1XtKiWiCnTDa+Ue9bOR9bMW9U
kN5jEpTLKUqe8z7ZgEnNNnj+Dk0znKze2mirufRxf8sRtjpBJbiDgsmJQ5PFdeP8SF2A11UegKAy
8pX7q2bWG7B1Z7DaxYK1c+nbBiGm+qq8MqtTbwR3IYIC9s/5XeS66Ra2HKJ1uSlcirWsT7mZ3Bez
fHHH0dwILCgrz88ouDD2POVWvgykeYk5IziQX5n4iPS2Nnj0IIYxH8b2pRdylzobEjrhsvdi5gCp
/SCTMRe6/KIgtm4zs2Ne3PLP2gM1P1fe1oqjbWZHwSZQbFS41PeDcxeiRwDrfvTDiik/dVN23q+o
JssPsXAcinZtFsZzUlHCaivgy3ICAZju6EuxB6gfhA8n2a9e6Ck+k3knC6DoeejxwWQ0dYCQzQ42
3c6phVvC7BkStqx3w2wPRgJOA5TeDdXTdlmZYjEi1FnxhzMaC4j2yfRY6Olu6LobbqkjWrGnYQjF
Qvv6WaYkfyYmSvOpOngyOFV4QASqcMARtQXYs7c5X01Lb+gO3BSQtkjLWs5zxJlg4RrGzsnqc6bV
awY/cGkxubC1RYi5AS7MwVbNAe7jhlbbHXG6B9MurjKjuyuQWNk5eJPi2wdfCwsd+ZhFjaxoONrZ
17Oyeq/BaBY9ZqnM1tsy3pr2dPImyVOglTd2Vs4r7FK4q2229jHGab9h2MVko+8KNp+QUU8+4UHU
kAhC2hZIXgMBNL8JpAuf3Cn25LC/zMR4djppMuXQVSvTCb/ThFyyCrm+zYFn3ZAX033f9unaqLr6
hdqikwFqTX6zVNmdJzhim8l7A2XyBtQ0XRUm5lYUuB2PSRWfglDtvFzfiGbONqkNK0tVbLMYxnHL
1tlV6sEl2wae/YfJqORJmEKhz/PVbp6vPog8HC4SMSrCMKKoqm3UWoDl3IYlh9Ug6w+k7gn3FvnR
iaydhD7I8WM9tS3ZahIyWb+eXYpn6HIW40iCVLBTUvVT4EVv8IUtCPysduZHWMSP5jAegyHalPN9
YbNxbLyVOQQ/MTt1l84EZoh3u1BfEoVEMqfr0WvXuWe8eMrfExhcz7rYBePwDM5xP8vsF6aU78lj
u9IlD4Z9MTjnda5/MEVxQXtOXFo4xz6Ij1FWr2u4qJkpEmbrjGwd2uiS2oxyaiqG6WCmsXubYgNe
qoR3IaQwNT1ndmMvKVhrVt7wXM24ClRxpj/C9jagKRBROlIc7zYDjEbykPGjUJShg6tGj4oRzzsv
XzUuA1gy+ehMMM5jtPHBJG1I6T2JCBC+11rnfDT6heHiwVgkSG5TTT6tavGCT5Q01810a6fB11jf
q6u6iaIoVOpJfrF6cyTs4gy+NpcuUjKI4njuPf+j0xYkNu1tfDNfa4viiA+riovFNkroTCDAlkll
nlqurFaMDxzg7jyeE3xYiCNyhz0qoHWYsnelMxYfAeP7KzUa773Kb4eUUreR/mJL+RzQkFrnNddM
zv5tb0wW87yjHQFgNW+S8loDhXuQOvDdY0kVEer3Og2/7YBnk59kuzFJL2Ls+6U9MO9dGebOpvpN
mVj9dNQ6DFbO1eCm8oCxiJpQv0rLyr5UM2pNTvz1IcQ4sqAQzQ6X9RIBU1ivIU8vFUftZWuZWMIS
RAX9IHYIVjaViSgJHdayaiPqq6O5SyJbgFnuliq1352eG2fGvZ3U2cFrGNMZzfQqr+24+wq7Yt8y
Ycu7HTyv3ZVuRj0nm8WjbMKuWoKxrs+jU3n7iQrPO/GX6VZFsvrwWopoPNxixphby8IDIcqODWmb
uID9R2jLFRPobnzRkw7NFUZYiKKhHsVjUZsoDYg41be6xwjEQzcauo203GZ/JTK7ud1v7BTf/WQy
Uu2157CvkpUlsi9zKo6V5W/GjAGuMZ9vLfQXiyGCTRKI+jRTLvhs6kiexyKLuT2z4BK7A4X7fqKU
VgQNyZ8hLrJt3REL4mypPpDSSG5x9sD20lTQ2iMrtVeVJWdY5H7mc4AZ2YDUotkOuJXu5NSbD0ni
uFvRTOZGzpUFiD1zwl+1lRm0bihcqy4LDpVDzKHg4LWO/L7ZjLgYrtsMaz13fXrMGSc9JYSTV7UG
WL1wPcw5kazV9wTyCaWawmnQ8zNeszwIg2YNZoFzxI0u4vx0ZYPco6LEm6UDb95HqJZY5aoaWVPe
t7ZYxFDI98Ms+s9YNMVe+HhjshDALO5qlMI1h3+DLWXdzFw2+NWPvKLdJmA9tjdGRlJ9OfLe7jr2
OegWbBSYqITdctzMvgA1Lgs1bk0vLe8mZwyOkYF/YYmITP2McQNc26+5ZULtZ0/z0CKnd/uBapFp
Gf5LnzV63eZ1tVP4KxCu5KGzL5twOLSKvdUGcjUrkZfIFGpv61rHhnDIRg1lx54pLjZ2H6Tv+Vwa
vwwLkDOjfr3YOMqK95FV1huP/x06tT5sWESD8CMGB7ai+jGfvDqZN3RqGWGi6ma/jaU1Xty5tpGJ
hmrTcYvkC7Sb7XYSkGxjCkG7fCzfgkbPj5ZloEsOOWWwXjE5ODXjKWA/c6aGMe2zaiw3joWf3iqY
46i82t0Lp0/uNVWsu6RHK2TmlKCGgkM8LILK1XecdWjLBZ1UbN6RK857yOUxFXXu/k+VZP4JNeh4
9jA33gcOB3Yo1sK4dajt4OBLJ8a3sjB968JE3eKGKu409OSDpUP1FoaRmm7yFgb0rmJXfKTG3kYL
E8ty++bnCNrmYWRXWZl1+RMbtbPFCxeNGzzJMt0xwWaN9JqygaJIPNF+lIdCkqROioGxkTLvZo5W
uq/pltujd+YBIqjR5E1wskWTJruixMWx8mu62XqohL1hurzbzgCL780aWRv9e7kwAh6LkSXLG1I4
4/NsDO1LQC133RRWD6l7gMNZ5+OtCipnawfvZcCkjmgtBEtDZ2HInEkgj7ZTr2cG7eu116XJpc2H
hmdQ1TGHU6kyh/JS0LoHEXyeulRUW+72KD66g+YoiMyWWnugtagXIyQfOCjRfGgYp6bM2KsG0FhA
RWYTtN3ZFkW0lIDObwOOkWphGsa0HkpcHU6UhcUv/q52vlARFEv4O5XaqlJOFDkQSo+LTBcEHEzd
PcaAOPG3pdp77jlcvWAD1BQ3/Enf9G4/Hqmydfuu8sxjNY3Re2+0HiUR6ufLCgnnKkjI6irCjmu0
2Ei3kImtczOLP0q3z2G4TvVw3X0HhzgsXFwtMXL3K8/AlMBdGr9xd04we5tcjuNz2+D9g+d8yeIh
3lhEP/HYZY3/RmAg1hvNJC8dQelv3AFp+xlMeG88TEr7J1/7by7qr++eWvEibTWdPs+lg0IUgPOa
Ivi7RBYU7rHz1NHZKqR4ZBR1fipZlEQLuYjcyBP9yvBhSF0MsINBVbierm2+CZB8OvJUGCU581UL
FPwVUY17P3WV8ZK6k7vWRdUuvIDp06WThf2qdMT0wstdHrUbUtAzjCg/mBx8l+hwy6UUjVoOXZ4c
JxiTCUct13kzkyB8mWkzbL2rmg9zxjoe/HglqZYxnlbCli+Zod6HCa8pSNTBwqvQ6ccy097NQOJl
nYuKswyiqYJQnZs9OlVPZbuhZ5s6QDn8hBc1y2gPtWWXETvwR2CaTV6uSLywhpOPvivsoT1g7o0u
ra3bxwn76iovuvIW1SImZG0j6F3BpKuoHRGNYarE4kyV0yLIrCE41bldJFy4FciIWs641cCsh+Mi
5nq5Va7q1G6ixwhPwiyHMy4qSqeRX7u30+xE7HrlpFeIpWZrLeua0wbT+C2HhdE9cs7r1nEjL5S2
UV8X5I4XqHaAnDhXpQpjRg7PPjoovmr0Z8RoN7/vONxVkwsFPkIl7FWDXBrS81DfKWsKVldfzuNQ
FXTpmYFP0QOxsHwIPUPKdVz2RlXZUm814gJiQ2s1cBtN1iMH23hKthJe7xSokPlm8iq3kxqGDw90
+iUrLPpWORzBDeJR/Zr9brUxRcmYW5Bz4qf1W97Zbi/anR0qyF5cYtu5JiNgG8CyfFgcK4rE8mbq
tPoRNKgWuvLns+2Z7dEdnXhvsjtdMwKNa/l3WOy/lJt7rEr+/dfr13xVNQfFOOn+/V//9qftd3X6
KL/bf/ykv31N+++/Pwzvd/XRffztD2uJAGO69N9quv9u++LP7//XZ/6/fvBfvn9/l8ep/v63//HF
pdxdv1ucVvI/s68Jlf2zvNzDh/yX2w+Vyur/+KI/Q3OW/QdIEsbKXIfsnAiu+bc/Q3N85JqJM/kH
QsKf9Iu/QnOu8wez7+yWYAyQi/s9i/sXMJsPMaJGE8P2mJPxHTgyv19cfvnzn0leXrf/KybZvUbj
/nfgl52ZG8DhvPLYPNcnX3mN1P2n6HqXedIWBCsWvj9RPhLjtZeJ996TbbCq4PJxVnHWkZUNd8ZA
jaNhBjsj3GHa+WORgcxDRspxBBLAmDRHVXnPTsmEq1NOPWwqsPQJNPqVGhy1Z7XBs+5e97XNUG2S
HFGSb0Tfha3dhT0grquFxapl+j8+5/50QNkShPIFIU29YmlH+t1bD4Mwd4ZPoQofn4KYz+d47Vsd
93vZvOMhRCnU4UEw3Ahvif3nwNt/9+V9m37h0K5+un+8vv9/vQmYfvtnN8H5I0/b7uNv983vL/mL
Ge/9ATmC0crfbA6gd//rFhDmHzg+CYcKH0YhQ33kmf9nblT8wcidDfyGZ6cnbKLGf90BtvMHo/KU
jEAck4i/0j7+4Yr/Z3fAlRP6t3vgr9ioz0n679d+HBKQitnLre0KdeAxbkXbLdIgu+IHuj7m9K5K
cZ/GfU4ASVQeSsLKGat6a1NhH2ZW99nPR7x0SEf5u9FmV4R5eJ/2/vQzIXMJFyEBRMatwn5PxNGe
iNoYxCxqgiRMXnMg7ZesscEFdSe9/tLoU+isoi6fKV+IYB2ym2Pyex4ips97GX16w1RL+Im5fhrN
Oo9vp87yaacFDV33aRr6e4aCZ//Hzkt2BWWR5TjWK1J5k1kJ90QaJRDHuMvn+Dh7VI0OuSGT+ByF
MDGffVX6+jDprKoYlrE8Wt3IPxTbn7nkGXb0xw4fMzOIXTBC2OvnfOF0ZIXWpQOTiH23JghRaRE3
L+1kT+F2mgIQbapVUfxErKw5lyzd4R0OqYJmkiNkCtDIzcyTzBTqdTiMaXk0KmoRZw+B7egsEjPH
eYrJvAr7ZlEIXo5lkRfOcOxVOKbv7Hiteh9POU8GFlf0iRc4VLo4Jvbcs8pbvelXF3ahcX1LbQst
KglQPVgX1UON3pcm6c9FOVZB+5ypYpo3DPhmTB57KqI06yYEAt87aeiGUgkNyYIAqOm3Ab0qJ0fY
svB7rBhfum4i68fvC9U8On4nu2MNY0Pe4Qo3woNiv1He0RQYeAOCIY96kGucz0k60Fmarz+k75bl
0veTNHmkOOVVd3HmBQickC3O9JbLzqq6Yz5KETzntiKO00O8jhIKZLzKYeym8SZgmAxcm8jL8D7u
PUvfdWVZZ7dkNIZsqUst219hpSPVw/aUTvXuMKd0oM0TdAx8MsJAURWt3PAgoyzIF00aF9ZjESUI
W+qK4ItqyeqtDMjBvOsY1zw2abjLqGhqiI9DUnanxrebU8zut1rIuAzfIgxf8Q14K6JbixYtOwXO
xsgYgY4aosQiKK8vTk3QbkKf5lgaEkmX43m5NpNazqUQCstcwePA2oQiaFK1e7boIO27YEALKbHD
XdMVZY8T16E5xZ7VMPGuN4U5rIGhUk0a8LeoRTGL4I0TtJ6QsgecCUpkhMu8NRVxtMoG7WH5bxTY
TGAbQFmXMoH1u3Jh3UzX/Gi9VbV2XsGCTt4C2TXSgjG+2qeiLov7bQ109VfaDca1gSMefBVepzAw
qEf0HNy42lVNXfKjqJlU3eCFj87kMSDOlO+4aWPhJXinQ5pmAY+FvZU0kDIbK75Je8I7dm7xUyHs
rAAvaKGdfRdGaXVfG6QLlgnZITpEBYWGhVWXobo0gHouRRXH9B91ZJ3HKGdSjGaFGUByCbKPCD7z
vgrn+hLVBvXhyTOiYdXJ9r5oG7Gb/BhC1ehwgtsYnPbqTcdWV687m7LAwgxmtmQxzuBbk2lhYrey
a7JDXPYpR9M+6vVeZjkIFaodcufMkWzXVuVM7W1mNXtmhtW3NV9nVMo4AyUwcJSjMeTs88rqnmXi
8um5j8BumQ2anCyFRGOp3MkxaalkZbaLKQR8Mp1vOdt8rBKyW1aVPSsS8ze5aEg3FV0k0Mg7TnHy
ep42q4iZqYNDr4yabZ5Pn+NUnky4r2iIFI68QAzDeKhR1eqlxROFM1/jkm23WyP5zpQXnnwjP1UN
GtOH3husu1aRjlu0pcfBSLbDc5PRa1Oda9w4JErtJeLqgIPSFHtiIdOInKwvEdckI7dx41Kwpmhz
8Eo6JNdMAzHrRuP4XLeGScaUQkBBsJmnM3RPoisIJ/U4t5/ZqIp8n3AkPXaG0cQPkewRME9BLLvv
dibyvAs71Dj7iJbnR2r1ldwI9uVEtJO2Cy699OJwP7ad9RKLaYzJEkx8TQWo10X9YV/9aiqhrF1z
NwxLW5cshp6KHTaFVuktCbxCaPUjxjqBXcwYkSf8xfWq8yJq823uO7CESRR5KyyAub4XiAkqlq0i
unUK2nVU3VKVMVDg98AV6iKa7mqXH4dQN6mfZ9vsM6ZOfT1wOZRh4hzgsisqxKIRw7EMuSC+odzZ
pGgTGcxwtAS5H8c1rwE3K2vzVRTb+miI2ah2TZvTQpYywezgFym01zwzD7Pg96a0xGqzmqJBYBHq
jCAutpmXGBtlptPTf3B2HsuNa12WfpWOniMC3gx6QhKkSHmTSikniLTw3h3g6euD/uq6SlyBiNLo
Rihu4vC4fbZZe62mirNncOqhvguComqPSgdJBOzU+L/7og0rcAqlV9RQ85YkTIXVykeiu0R70XMr
wAq3RGqDN2BXyEzALwTcId0akPTLbtXndnmgvWwA2NcWINSSFFyb7CO4vg+LvKHcpWpxdI+UU3Wb
dkOdu1IzIDdtKqrsIYBbxrQNkF+8yIsC2L2RhFn2FJV+ey+oqFISVxK4OQMasutTIFlxc/BEWqck
BiJHcQHkyNJ9I7epcfLagAJgJ4q6vW7GCuEks/b9nKRpIJFyJHeqbnwb3osWzLPh90dFzixU5po0
ijdCHUW8L9AyLW+0LqAY0DSp5pOPo+RO+6kTWKfG4u3blGXRtX8GNTEceNLZcpdiJxtWe70NUKr0
VXkb0k3L/6oIufpqB55U70rF9tod0mBC4QeJ+kmOJ+3EEaznVWWnRneBQGD3q2/tTNrnukd5oI+r
sr00rdK5sSVMzkEyeMgP5FOM4cmpqknXVVV7eYsY+pDelUGnvRTGJI9CI3bOa+ggKrhFO7xP3UBX
oYmra1VYB00SlrLXPJpij0L1AU1otI/7D35V4rGkjjFaIGhb/yLNFEllBVK1uYFhAT64oO89iLsS
R/naWpJgpxMa0xEFQ4cVut8QH4kKQJhqN4kFfmGLc02JEmHa+LZTG6vYBCBnTcgX0OW8gP46RnIv
sJWnAtSotcVfzA4EdvZtRGYJlhS0f+uHUan6B363/EOzvQFWODXLwqM81gFOXDPY3c+xG2wVReZA
6QFiN1BlRlZYW8+A4M3qwmT3Y2tbWWT3frRpYzV7ijYSVQCROU+UmUTk2lbAYUausg6hDWrkjNyq
DEigxQINlxLVymqr+5la0rQQFf0WWyhfhX4m6BMGcZFdpmMoKJa2NmxWRWvSjVI0ooNNoxDfHTUT
IH186O6zi7pLAvWiTpoMCH0V2/mG3woteWdxYd0obdvRbTXQTreB2sXiMUf7Nrsch0CixUcMcXoU
gvB5V1lJ7dNLoIw25kcFhjUqJhnDsFftdlt1alBfOk0zQGE8IgAPzFzt/Gf2XDMudfzh6neRZZ0K
5FEfy+8xCVNAyqbii7uB7kPlXuskhCvaJqILJIvkdG/qlvKSq3TvBJoWIcSnlC0M0aR9gkOqER9R
gy/R7XGyvG0vilpEpGp02m7IynmldY/To7XwbRph9QVUWVFcxwEuA5CLTFwBnmiqvcyXbzJvxJlB
G1ZLvkSqkbZXyM5ZzsskD5cDXktl81YhuWdfDNBgPlFw0wrOWVIgjlwZ4UVFYtnY4cIBhSjbyMlc
0ToUi5qylJ3fCMBVlLxDZQSKqENPeSVZpocUHTqY9qQNnRTcmCIfQTDBvhBuLB1Z1BOnnsKyKhuS
dBvKnifdCdPp0Pv1JG4Qmx1ByeZmDvu01wZ5QJBb9+HkVcympaRPO9aTDqkOh84MRpHDPdpG/U8n
xyj8bOBlHn85HSe3/kPnsprLIBItNJF3IcQ03rZNeEfo7MqF5tYlHXmbMHT6yzaueXoS4VOmjSt0
Ubd+2ITf9dQ0X4SoatsVUuHLlEktixuw6TXIynEdUFjaaRL/9Vyviendu0RtosyHO6VrpGAAwa7F
HXpZkRxkbCpSyuo2wkGnsBDVeMpNMKjVNmxryaE1i1dpp4XxAMRPy1Ra88ySDEYSCq2jNSvznqnq
+8B36k73YA1QNdAl6FhYnkfN1O6SQX9R1Eiz4CvN8Yn0IAn92w4Mu/8bMwuRA1A/WPuCtrTso210
hYb0syMq55VCilo/tAHR6EOWW1Cm14aZ+Xi0fkvZIwHpvrWwo55rKCAdnY03NNp4zbaa4eUYSM6j
mplhBB0S7QS3Ug2j6q7DwkSnPC/7x1FLouauyNpAvy/CGNEoh7iULDrpbcUljDdShOrjiWgU9657
rIda5vka0zQ5DXXvdbQ4KNrXvBrVP2pT9eSCc198lyVLebQBDBV0axZ1tQn8FgnaBB0TwPR9H/7O
ssGrUbBV07TDXcxjTqFSC/rn+kS2JjlwqAP8uriBowivAFqNFzoDPSq4XWtfqCaIdchICY1MJFih
i65zdNQ0GsuS64ZdAQETl20Oa8TQpPD/jTTesRPtaNxFtldUm2GEqA3IjbQDNqd3O9Uo1TsaNCkr
aSi1aRBN87xtaOIwyFJJCZiZoKp59KKcZsG9WsqtD887r/5PofhQdIMRq/VtVgWKw91KuGFFUQFk
aiTUdjfCSIxb1YEX684oBrqBtESjIwQB0DRBV62poZ0SoVFj35JA2yAAm4XQzNt+c9SGRroekNoA
Rgujr31V03CKvy7lWlhvar0wvxpJbf/ShCQ3rwB8a3EbWCT79nWkt/VGzQ2PKYjMuE0MoFvB1ux0
+55PlMZVRz/LhD9VKG/VhpR1OFZpGcUXstmn2qZs7Rwp1yI1lGcQxwYvjz8Yj7FikQGoDI73NhFm
Doe91TTBUYcf5pg3ZW4e0jbWwAbU6EFT1C2rEDoXzJwbV52gsGwWMg2cHjqZGxhCS++yoradAH7G
S90STtgPPayhdMc4Pa1Q0FSFL1TxpjKUVyFHjU7vF6+1I3CyqAk/lX5pfo1bysngouPwe+E146Nt
ZRk/sudBt6tBp0IXaM6d2XnhN0tuEbeX+jg7Mshwpw0a0jNdFd/HftQQBTSiT+npsOuD4YtGPqbR
kAYuvdAT+WRslNORJW25H3ED/L3QCJR551qopMGTO91JwmMMHv1OsvJvRYyW6lattVz/I5U2+gOp
XpOTHaEShcW/sW1zG3okdW5ip0mu6sGQ3ahFg3hLx6hVulUVxfbDVNsCRSepWF2PVytrabBBympX
tTHNwxwwSSFtg9oqmVwyFtsRDtZ6mxCJwwUjXJiDb1A1Gb5QwWkv0MGRh8vGz7PqZy1kj8cC0ij/
JA01Ksq8X6EGiBnlVf1OyERjWycugcyTgZakO60cgutGC2wZRExhHUdbwGhR41Lruzz2/PBL6lOJ
vfPsEAmzZlQ6QceD79+TLkwHiA7a9MaoO22gWdjLh2tR0gKjlX15OXhURbYdlNzJ1vB4SBvHKWmf
03X7h0LLdLiL0TQmVDXCScvUjk9od0+I+Laj73DsQvFMBARuWJIqsuHaGOXNpVRZZrEVVT98lWkO
PHpUDTXqR150UyAh/SdB1KTMiHkVrIU3JGN6iWB2Ii47kC1TB6/SojQY08C1M7JEgnDfYM8OdpTA
T0OeHbqMR8vwKXBKEX2oSQEgmKgXnNFJ9doWCUfban7T7QqLo9E2gIqUUR/Kg96mGlhTIbotfpx3
G6q9eqV7zj092uAEFNFDS4HZHK9rLSzUqyTTs99JbVr3UG04r4MdyvEpC5TEu6jgnQUZTHtXexgn
ROSmAcb8YECKca83XlBOvaHDKxgt60XN+uwUN1rmylm3HwLiegNlN40rAUC+7l9ksmoA/DW8tcaj
dzoCvOR7jgnjY0d0WdfhQDCA+/QcKKM4lryd9/bQ1NIxNVHgJsvn9fdoqIynrraMEHlbJzn5xeFn
MaInOZjAQKHb2VkH2jSoTJtT1jFQIv9RTfzgRbE5XKEdZg3yPkZ7yPMwikEMkTzaAmhmKyIz1G4G
P1FvTH8cvnsklL6khlffDnCfKBdOpjw78rAZKJ1BJ/s0Jgll9Qod+VNk0PFJeskIQBwFwZGNgR+1
RsBpmyR9SnBXV3ThsPzGF49ez25n4jxX21ZChA8oWBD80cYOmKcTa+Q7I712HhyZRpbQAQEpaRHS
DHE5+FOJvQTa49XgrCO5F92eeFuP3SAcyPF1sl6+or5FusHyNI1McCrdK47UHBVNbgr2qs9+6sY4
/LaHroAHRELRiSchtf8gNJ3/0o0u4p+aZQcbP3bX24QZaWCyXoH6qPokQ93C6dvXUs1oD+4zwJd0
dlWNt8sdC3lg1UekHedwEFetECFamuSCn0jVa2IvOgjFbkVb999IRxVwXZul/ZuLpV6Y5kgnm5bS
qarE19pYAR8wC629LU1aHjHX1o84tTxzRefnb+6Yf5L7M5qkXrEzHr68AIyvuB7WCFTWprBozhpe
hnI/0F+RrUlc/V1M+2esGWORmpBAJK9GV5c6VodkDIFVAPXcQgt5T/C1pdOAZHy1pjs71Sf+qd39
M5z6d90iwRa1sSIK18riqwL0NtTEqSdWGPHeZBo/+vyMbScMeh6Ths8HdU5Y2tJtFHe3jmYdS5pK
d6Pn71KlR/IltStWtL1sQ+85NI2fQ7OiuLY0wRmfVmA1spTXYwHIrKb/YKJxItNKxbr1D+/qVP9d
D/0/wHjucm58/f/+71TM/WgN3yRJ39U9a8sr8xiIgJvqkzeXeLGbhDL6OQ0y1ts+r+y90uvqvvNK
je4/iByM3P8F+4VGeK+Ak3S0CtGuQvvfsZ/+z6bOqYm9AWBnrdIZSL7lD53Kj8SiZJGc/EsY6Ccp
kYg5hpUtXljfOdH5MMKlqsaMZXE4Bc9AjDAQUcr/ihbtn6lM9bZ3azsCRApFWQNimoAWhXwIBG6k
9VBU9XFl+6aT8MEZ1Walu9yJaj02KhCkgP7sqjz0kzXEI+jpzmoH6JbBG6bAZQhnVhiJZoyD/0xr
blEakIm+hi/U1Sc5Tw+kbC8KQ8YePkv0EZfBXk7ZsZBG/2TtmE4W5KN5zixLZgPR9LtauJYCEa0k
gIRK5AphxE12eXgoURYgaI3pKikOcvAjbVZOyEJpVJuZGAXPrXDiSrhl3KSXAexymyrsp4RNND60
ar56D5c2cmZszGqQVO4hAwXSSSjxjono6fXgZA9S3YG8RTcBUAA1ufMnZ2liM9PSjcoEZcqFm3HZ
4evYN6p57AXPQiZWhlh4edAz/+v4J3qsEVu3ws3l7EIOA8CP5o6dwrC4menzrP/J0hUm3hlp3v8c
yjn1kQ9LjaQAfHZNSTkxyDSm8DoX4trnpFG2eiyj4bQ3o+iO/8jVLWeFRNP0eyQvvxydauV6LM16
BiQRUW7Vls8PCXPIEPT+mhrdjsHUfFK6SAr6N4zPPe3qzL7omTCbuk6Eq6I11FDJy9QfHdnEXBKu
hw0Y4e0hf3n+wEw4nY+u4AREeG/NAuIEGZyYoPvvqyNLx8I0JwswSDAoEPsSm5I2vHbqP9ANbE1s
tgiQZRu+h8ErkJXzP2LBwVBnpoecUWrHJaeWPLsLFsnNjBfkPg6++miaNE2u0Sy/ndEP7I06szeR
UnVeUEHp3aUYNjFcxsRBBj289J33P3vl6GjJawdC3HiZTrZFVrHl8uh+dQLPf0j7EqlusvxENtPx
+g9VeUOVy7hpqXZJgXFCCmXDONsm/yUh7xsl1eX5RVoy0HPRmcQzxrLyIY7q8KU3qnNvpOgWGOGV
pow3gL+ojstg0q9EZe6mi3h+2LdN+GjNZibMh7EjsScTVo3dF8sc3VHjeNgCvgzHVRVvrwzPFg39
PqvYNNd9RFdaS1IEQ2dcWXApTknYCCL5TpSHSokulKCBseCbDBVxbb2e/5WLx3hm+JxW1pIAVODb
McYANN4PCy2NgQCLkzydWa5MPmrbhszZMDwL2tR5Tqz+tHqK31hDP1ipubReoJZQjclcpbG+TkB/
ksii7e3G4c4yX+xToH0jJbCpRpn+wjXW28VhZ/RwSTkGFdl84UopFVAg+w7zL7BSCPdgERsOJkuB
ZkjtUbiL+18rSz4dgI+mOzOJUWzAh6Q1whVKCCvdV8V4E+3pC/NRq64DWmHjxIbNALmXuFk5jW8s
pB8NOjOOVZKqRahgKiRL2pfRjR42O6hPKKd5r7UyXFTmdxwHY4BniawW6c3MZeZFa12FrXwyOhqt
sgSFndXncLJRH/2gmf205IY2aI+HoQlkx/V72FoGKQvvVhZ5wTy/OfjvnM1ErsIyQ+L27QH0tR+5
BzFCZd0M0TVHq9XSa1hZ+v5gAryNFZcrZ/fKDQ8TsO+L879h6SfMjKYJoYeXyJ5wA/W3nsb35phe
eF7oQlR+foAFf33OwqvSB1eCfRKuQ+pvW1rOnzwvIPjfn//8UsT3ZlDfrWHQqVIml3gsk7CU/Kej
zw6EEG+41eo7rmUP3Mf03l7wHjoPioDnB1541t7YTt+PGw+ZIVp/IAhzOuiNhqfG87/bgfylGECa
D+V3VdPLlTd0YZfkmVummpCUUegYaBtvweHZN2MP9rrR7FsSvStjLJx1eWZpIurWqV0bGLjc+CKb
0cOqG7LgXs3FCIYiz+CnJxBINe2qiPU9K0QzcXQ1+a8D2iimHz9irM9vzIxv9n/cSnlaxHc7g6oI
UhsDw+lWflMNoFWa5zQ/RdgrLCZHwhjb75+e3MxENLKZ0uWLoZyinA5/AtoG1JkqeEn+/Ce2WT3r
C0duzp6tRmoCDoOJ9UW1owjsInR+i23wRbS3k+oXfvH5JZyM/AdmT54ZBT8JjCTLmFNpRj8myz+Z
oeol9vXLTlk5bgt2QVZnu1RD4teZjNHLw4Wfpa41GjBG1SvR59Jpnjk2NPJBISlGiDjT/DVXvTsi
zPOLs/TDZ84ITHbItUMf7MJq+TMpxtc8sV6srv51/vMfX3XLmV11zwI90KmacIGC/jIH/8axIcjJ
VKoUgFbPj/HxFP5FTEwSeRBWaGIzJYFGk2lVwMLK+0Ycz3//4wv/L2C+EmdDnls9zgMkmHjc/TB1
792reXkoJx8xvF/1y5aWa3bZAddEih5h/qPYPCk61pc3dJSh6snyz/nm1lzpM/bQEmudYoAUVd5O
QYUgdtJoBZ2uRo0HBrx1i0GpisOqWVlw/OB2+/t+lBq8Q3ZDzcjy4AbGyhOo4XZPq1m9GEbpTtGx
PDwbww0m7fy+LZ2L2b0nWwOXtQNHYFtZfyLRoO8u0nGPg3n++x/bFTiF/55TR3toYwR8n/z2g+zB
kUX7dOEMJ6BOR0l5/Nwos6ufgkynaNGji0bgTstitAHrejO9M3o5Xjh5vPvcODNDQL9ISRNzO7iq
OYBCDJRTG+TfVLlB2rm7/+yizcWR0IBWRidiOpWS3rR5e1PRxGbrNPpK4XXXf25r5gJ6FH9ysHzd
4PZjiXcGhSRS0mmVfy2k+tnXPpVdtezpYLx7mj30eWuPvJlrQnf1n0gaiec2AOACNfXKIB8/k9Zc
2SnyK880CgYJ/Rhdem8bquoUsfIao1ezU9LQ/dQBmKsd+VLc6ZLCAQjijm75/jq3G2h4PB1fVEC6
k6xJDC3NaGYLgtyoLZBrg5tZMDpLqX2hacQ9MaXSxg92KmSXpjKsZKgWLKo9MwJoHodgUXBsnSG+
deDeoKheXlR2+QPo5MrKTT/83w6GZc8MgUBVE3gVUYfto8aRxAiiydjS89uyYMXs2f3X+6SWPPoB
XDmA95ZO/C8ACsFnrKzPgn+Juuzfh7hPTCr8ToCVTB7b4QWZToJSog/AWLsRCZxIKF/K4nP3cq5I
lAUGWOqc3RAUBFmp+htRMuJO9tTYrAYxcb+ircxs4dmeyPPf3866AWRMzRnz3OzR2drbMljM8DBh
lUodVEJTb1e99IUjbc0sQRNrvdB4Wd2qFXsZgiILMuG3DLNtbINg3K5atqX9smYuQj7ABls4DuGH
IR3I0ij+cxpBJwfvYnU7ZPdVnMAFvnL4ltZwOpTvLJxZq3bolMyLoAOzqebdhQHwktPHSo5TQt10
Pvf+WDOr4INLhNcyx/wU/ZPh2xdZQupSj0cB0U49TLyP2/M3askZsWY2QdURcdUKToaWahROCaXk
Q9mZnAea5Hc9EDHoUhMByGpsHlTPcl47n8azole8BwUi4JXfsbS4M7PR5pWZhEOET0ThKDWtuxqy
jAjEVatYuyAXT3X1FTK685NesFHWzIy02HG/SHDAkqD+7YRGtYWT63MBvfUm9vr+mBie0/pSObi+
Cn9pVSBX6qmPbe9ve01fuc4LV8ycVvHdGJIaUViQGQPktlt0MqIP/Y+hzOFXsjcm2W8lXNMVn27t
B/bcnFkOYKUSAsAMNW0IFcQURqTJv0sknsG18tdCevBfWmUWDYsKqhQ87FHwrXSql8FMgKfF9YYG
wZ3UR6e+gwZXQI1IEJAasVtq/Q8aL+D+bNDRCh8zstr8/5cjnIyfOiXmzLj4ZtvZECizkXJ763O3
k6x8Of/ppUWdmRI9Nfqimc6Ikeu0djp7D3aJVkDm2SXO1ZQrPD/Owns5lxvTEtUz0frA9Uu8q6GD
fIMk4MMnA33LnNkOMdiGYvmT82IqP+3OvophRYHD4vv5X79gE8yZTQAj39mJhbc3An/ed2EBMbVe
Y6MASF8HWQ6iD66WrZN37UZJYAE7P+zS5sysA+DipgviCdKnQ8oEL8c1vtmpTlOSJaRONpoSfNKf
MWf+hloNiVTnBAAW9StIwnZhZTxVmPrzM1kwE/+SZZL8LB+gTnIdCfS6wy2Srfw1inEylPzUNuKU
rumBLQ01/f2dRQpGeGIqQwZCFz1MZbR8TABzHyjcnSgsj9VaYXlamQ/MkTFzLgBHZmNhjli+KNF+
hB2QJohRJ1x97F03oBASIaVAQk24Bet6zalduEdzZULA0aVeCHVwhzyElUa9QObqFrae89u04JYb
M2tAP0qYyylfVzL1JdTFYx10T16oHlYv6sKDZ0x/f7c7kR7i7IesWhHSAAO3MbY7X4nJlr49MwKW
XIuJYw4zGTQPU7oECrUVM7m07DMD0Mswh6cW51eVi23ptKfMUG9Wf/jSss/uudeosTyOLLscJHTH
tVfphL2gl2o1XbE0wux6W0Fpd1YhYcA8NKrTr3pmPtr6USqSlZOz5ADPhYfhSReyM9LGRg/W9ZA8
4/ZWCLCAp0CxJ1NdRluN8BcK2dYbace7UzSEVRHKOtNJteLJgRK7byDSasbLCAHTqd4uyToAzg72
t45uzFGxvn7qgujzS2/y8EeZwjtDY6KTRfvC8LZ5CXNocPzcCLO3XqpyR1NCg1gMELyYkLNletWa
4G69bMXDXbgnc1oHFKBataw0QjBNNDSBmH/WCzwL1hfylb/utxVHklZE5YjQtw0hHLyUaK5I8X1m
1ahUFeV3uTDGneeBEz+/XksDzi59XYHbr0YG1GhOtolGAkXfmkAofKDInqkcVmO8pZFmNmAEjoyu
pc/U4qS4MHs4oKC0CuDvg3k4bbPoUg3VypUMCvfn57Zwa/WZXajoZkGhNRrxRQuxi5JBHNG/DffK
qCgXPs0y7vlxFqybPrMOyMUQyrX5yJlDSMPSDzQ2Xsi2sjKNBTdmDiXNE9mGDLKAwarS7n1RX8kN
Clg4ARuQoq6ux86Kl7FwsOcQ0ai3hroz2CHDLi/pAvqqFPbh/BItzWF28e1IM6Om5Fp6YNCnoDey
qY2G9aXJg6+OKxNYGmV2+clXwS9u2fguAENtMzrIVXYpomt6sNYBWwunag4NDQoNsS3aXum6dvZ1
Fv6QKukm8I1DKXcrr8HSEDMr0LRtrvhDCN1rGj/LDoVYciEmuvBlTTvj+R1ZGmN28dkHKjEK04hC
CNoDLspGF21EG/4YwJjcrxzepWFmt74scuFAoju6vS4K5Cwg9Xci6UigRz+3smLEFi6gNrvoJhpA
YQj/qjtKKJzk8nANUWKzg8R4pby0YLu02Q2P5WowY5oI2QCofaURVtHnCfAVUb3Ikmy/mkpceprn
4E6Nhsch6rHHsOahSnajU0WimDQR5ta0AlNaKmFxzWH7XXfFF5ZvjvHMPUQS7AHqnenrb+UrMvGA
ysbkd0QzXAbMM/Nfp8QYBROFPGAsxS7BwPmDuLC2b6Kb75yRRFb0TIUlxaVKHmWvI9yPGnnmzOsu
8uglpn3k/DgLxmGO6vR5gOJYLmAhJMXYDT4VQuTjArIB7Wv730Rei7xnS1m4OZozDByYeI1KdVNr
X0waHZZ8EkKCQuI2ghXCnKpchtjHobEtxz/GWt5lphX//wEVaK//7TjoaWHavOSqix4kNAq662lI
hTR7nu+iOEI148IJdQNOSU6eAVfqeQQdFGC9OjlFTnCtwOFH/jNmu1fTrAtXf471tNSqLe2GSksQ
RJoryw0N4UF8GJATvtTTFhGQ8xu78GzNYZnAnvU4clID7FXWbgTd4BsH6qvD+a8vHc+Zbem6AIao
xDdojqL51GwQd9TL0qXrPdnQ4fSAGorYtcrqAZq++0Fc/LbB765DoAVSpAzIv3ZOvKsIZHT9qyj3
CVLz9XCdZ6+h9EV4D+1aCnVhl+aYyVGvnLGXA8NVevMkjOpQV+K6gD2ZbsGVDVoaYlrad1MaaQHG
2YrQcNXgJB+gyL+i5bc/+qFfXQrC/fM7tWDG3iDs74aBMUx4lZcbrq9kv6KkvOJ9OxrOr/NfX4rQ
3oCv7z4P/0mWjGptuKWaHBpdOgoAyXqGEqAeX9ij+p1GRtcwqiOtbL/Pj7mQN1Ommb4bMk4kgpnp
ZHsKynQNgSB69LBnNfl1GxS8PEdNklc2aclyzYGOtR+YnS1ag0bhKXtZXhjVtR8aBwbr0HJjyMje
x3BZS9F+PV+8cHnfIIPvppj3Y1WnBaMqgALh7nnqPAQqx10k9pXxwthi8AlPb6L6eWqws80ADZmV
KS8tr/r38jpOT59bIhluWtSXfWRuChq2G4Qfsv6lG5uDDdXktoUJ5vxuLl2DmSWBrc60YbhFWa66
oPf+ORXG1iuHq7C0PjnCzE0JesiKvJYJVXJ5KWg+S0T8Hfp7cnm783NYsIZzkKNW0KLd5R7WCRWd
TaqDo5alS3WkX3ZMT1UgHBRD7s+PtXCf52DHQUudDtI/3c1ggIWlojukcveK3Oz5zy+cvDniUUI0
tgRjpbs0L3/pDf0XOthry7RkLOb4RoSH4KWa3j7Nh4DI+dHmSGxf9T26TPEk/bMp2t41sxXLt3Cy
5JmdUKIxiM0xM+kIUm38X/9aJP7XQqvhCPjkZkyr+O6emmYCH7vHEIqUPquO/iWJq/1qHW9pArNg
xNcRbxtFarrQCHQQn9F3UyGPhUh0/62HzGply5dO1OzCa10t0XPJJDykDLa+lR91yUagq0zd82dq
aYDZFYdDJoSlCMZP2xRwkDmXoVZC2jSu+CJLyzS734oHsaMq2YarJhCbywMFZN+iN3BiLNsgw62t
nKeFKAQm1L93WzfUTi4QF3NNFTaVztlPxzjof1kFI+r0dAKoizrIm6QRLZCVKO5j22I6Mzeh0ZQ2
Er6BHyc1e+j3TmJM9jLQnZoO0nzUb3CDzm/TwvU056zEKhRtFWiqzvWTPzQsmLb35Bf6pE607SGG
AqwHORzC5mvloY83znSmv7+7PQNKXjC5pR0dqz+K0rxHs+gol499tnI731Ja//YazTn8MZX8UClj
p3OhAb0YiOobCXqFKzgvkW6JNhHpCTuXttR0EAPce8glbBRNvSCII+ab0pdTR5XIs4fK99GDb49G
em361ZF+ojBQvjj82zLOJngWxPavDrD9AjGeLD/xF71DWps0tRFK32T6/UBV2HwxSsZLRKNdK1iZ
5EKMA3ng36uoIcSOxgSQWMOM/RF29QQSo0wJnZOs6/VjpyfytTUK6G6VYWsOSX+twKjzFda1/rJs
/RpBwgQyhX0nNL09iC5DSwUS+Vu4Dgivq0b2jrR7BPdDT3v4Sp1raednFsGx+rgYA3KDpZ9t+87e
IZF2EtnXaDUd/XFca05Myu/PltSF6IwKkvmTsJQOc0JsKA/9xAzQd/CR9I/n78zCMHOIo1cZ6JfV
he7q0JPR2erdZXFyNwTZDk4zVF9Ube1yTkvzwVmewxyhhjWbFM7wN+PTBO01dApOfUjEPrJNxEXo
Ouo2Vig2MI+en9vHZhvG2L+XcERTO6mp5bujXCGkZX8PzOFylPWVwtrS0s1vv18YdmbHWNPUdDZa
6d8YGSjl1M73mTS+OP2nnjfzX1hHSxedBYshCaPxZ91lRzuCsyYpPvn52fVD2qocmgod88CgGbYJ
x2s07/fO2vVeWqWZD1DqGmrwKG24MgIxgSqecjE+Jn3dw4sJTcuqC7u02TMnICJEVCBcYpzWP1qN
dW1HKBsX6soqfRxUmHNkowVZdRXWTCOxAHolB7RgIVqLwZw8G8lhdNCYzE+fO7azm5+H3mhFLTNx
gu6uQ7MbFdArWyQrF3FhoeawxkCCP3oEDO468p8CUNdh6BDJRJjC/dTPn0MZm9YwUz/sDBdmxytv
lFzfC29WvYmlXz+709CnqnGPtL1rD4V+D4QVESQU7U5QSRcv5yew0NdmzlGLZoEita71SAt534J+
rwQyrNhoDVw30jYoTlXuYcOkLX5Lmr2SZPncEbOmKb/zJqwQUkOYLsmnZLdj/L1VgovJJKbyc1ui
ApRYm1XHfMEnm+MXGz8Br6gzVH1KENZt4GU37tSxhlr3Qa3SlZd9yd+cYxehk4bjcjpqiOfuDSEn
LgiUwyQ9OHG9dnZ3ExQQ9trD13BIfq/ObuGMODOTkzdNLVCWpJJraV/z4LdcVVdGsQY7W/QyZ5aG
XuSibGSKXkjjWTt/bJxDnmp/UugTdyVaOL+6QG2PcWU3l6E5tUyna+RECxOzZiN7PQp3qEGRCBCg
/CQ5eSrN4FgVzYpXM5n8D57oOe7SVmDiEzFZGwjjrtPBeepXsyQLjeTmHHapUP4Om6TiLHj691yT
xdZqzUv4Au9TEV+NHqJ6mvqi5pXyFpnIauaC6DrAtg6NB55vnFVXEAmu3PGFCzAHaMK6VsdaTMhY
a9GPUoeCTXgDtKTpRKFGhb6yvqz2Di74inOEplJbltA9osfAgRcx8J3fSaO9FuOXWAXefd5mLY0x
M4uQvQ5gqlTDtSzvtR3Rh86rbRFqz6vv+NKKzbwd1Lrh5i0I49REve4I50tT2Sq4pskBkdTd6ju+
8NCaMyvox2hAdjkziUfpMvD1V681tgC4cRD1wQOIBzH0WpJ86SrP8ZfG6Me+6Vn4PtghTYGIjEZp
2YPqIYa+MNrAxGhmEPGuDbjgDM0Bmayh3Ok+48G18iwX4loE2nZUk5tiqHf9Gl5tcVozO6GjS6im
NXG+N+HfYd3Ms+ZC5oqhneO2YXYDAnrbatFezc1qxdleMvbmLCSSQlKGGpxx7hAXx95vd+gktvve
QRsW0fJoM1o9xNXhQywjFquYzqWekAw4f/yX1nXmMsWwoILjikjQGMptnDkXuFCHHriyB93W6u4t
mN85XNO2k0IMeoJCLezVRaIe5KG8TErLPT+JhRtmTH9/9/6TI2vQZShM5NfAVY/hF6eX0Q4O1ces
a54tC6UWWAzPj7WwYMbMXoTo4cpaiE2SW0Dwqp3fvHmBBABGigDdajZ24TbPgZlYJAGvM9WVPn+I
yBrYAxIKkIdkNcq6KOb5zX9x9l1LluLatr9yot+1D0ISJuLs/QAskyttZWXZF6JMFh4hkHBffwa1
9723ii6SGxndEd3p0EJmapoxx8jPM9nJNG2wszlroKbwtDX4y/1F0bcVVT27BQfcE9I/VdAS+QAU
pzlmhfWuc82H3krygDRplFr6qxQV+ImrMXx5drcO4BrPORLqQhcEZ4GT97K6R4xLZXyV6g/j/ImR
96Kuv+6282xc2mLl7ViASWTejIvV5Y4826zLji0YYV5+k631W1mSXrojsZvl1s70DS3pJ0Gt5zFJ
T2DBnb5RCL5HzmCn55Sn318ecaNg5azhSqStbWhz4qIhgKsBxhbGDAqEVlRbS6SFMqkGeRrCrsI6
zfFOv8bGa66Z7VpZ9nqUjjiwLM2Dkg0noBffT453BSm9K8+tPtW1feHenO7M69airYzlMHl53uWD
czAuTQ4LBbAu7b3+/s3ttzKHA1ItaFOefxqqqyTh803nZ99L6T1ZQ65Cwuk9cLtRK/MfmjZ0x93f
MI9rrGtqCZBrGbwTTT/TidvIZKfhJEmzc6o2fJw1vNUamCdB2+0cKiNPwEKEQ5vfQhnq8FoDv8ax
VkmdURfaqNA4JPc9MqGZRktGXiTdzitsmN2fkmK/mHg52tru5hRTNKehZxVPdpeCkM+DWl5xKvcK
oFsTtXKhUEpWMq5xT9kzR5eqIiA/hoKssd1oNym1cWLWiFbQBBsf8YhzGLy7bP6iUbdWYEkdIYNE
XLY4bOCc3Zm1jYuRryxcpywJN91g1lD7hA1YzKl719vJYTEPuzD/n/X3P4Q/fGXsRk5c5IlxfZi4
iziCRsMTML2n0KyvhzI7Q2ophnJJKU+eXZxdAgUiVbiPQzYBFFRPZeRChiN0qz0axw0jsQa6DiM0
NnyQoKNlG11IHAorKKTs4aa2NsnKRggyVRWaj+CKJgyFoNE2b5q5huvLSXaUfe/tLN7GS6xhrtD/
RdDKUbxumtQNBeuqB2DF4x07umFz2CoqacCXi84WGO6iFRec1id7LK4qcFK8fBltnNc1KDQ2PR+Q
h0FtP4UojpncIFcfoAZQIlKEEMweL+nWHC3f/8UsNJKOaQLtlgPNJ3GMwQt8bwopvr78EhsrzVbH
J55GEKkavEQh42/cne/HLL0Q7Oxdg7PleK15Pxuoxsgsgf8NpHvUu+7Xsa4hDMeTszXCKScoYQvx
ze+gKZRCDwTJHy2tG0widBZ2nL8NI/E3sGheVEgv4C3VosJgEn1qu+Q2L80HAHnboIptyLjndCfg
2JrT1emxoSMyzw1WzCT0DYSTaqjygT0+qUp5kBPkQl5euo3tvYaNqoYrTGzhgH2gihqqohTsRtrq
dvCvG0Z8jRAth4wMrMTpgTgxD4pUnqZ0iIpGQVYCW4X2aB1A30Az0WbnQG290HLQftnpOSmRD6wB
lnE4ecp1+6bMIH8pGpnvBDYbR2kNB3XHxk04W04sOMLCRYMF3L7zp5eXY2PV1yjQokrcqRV4OOsh
i0nzMrl0XT2HYLyeI1dANezlcbZeYmUPoOIy+GWB48Q88amv51NTd6/iyHbW6E1eznFRQ0zjAP1H
SBzZ9Avg+g/Mf3z5k2/N0OoKzUdI8DgjsjfChexXbwP/JYFmI+dXAhsde+U5lyMUb2IoIh3aXt9S
0qCjKc2+ebHzbHy5s0u33mJ1ulMCwYSf4QDkz8F36z5mBYH0FL/dDTg2RljDMz0IvEKKzcK9ZeI7
ZPgJEjWoJ4yIOF5eiI0t9LOR+5eDphIGecKSYSHQA+Zn6RhQLn+8/OyNW3GNyBxtlTiQekP1gCM5
Zheuvjjt/L5PINvlqg9JKvqd07wVDK7RmakqbEZmzJNnuQcUjOH3wfuDkEm0+Gidfcfb28XfTGAX
bfHKuVuM1y9zZ/GmqA040Q6km4oLtBS9IyRg96hrthJla0QmddHUkLmYvqmHSGJ5MlYegpTlQdFn
JDlREkfmGdCFoLXNKxds5QGkoBMFmTRmEYmrK1vxj23uv4mhkCppv1922biBf67hL9M2jbGK7c7n
B8DBEdPOoDBxQDBnZuucueBWlrN3x8dyr+d3a7iVIWgykyRQJOGHpGDMDWpud98an6KWVbfFpYFk
1C1Ls+bAtKZ7TvPG9fUz4P7lFUfSQuAF2p2HfpjeppAegpQoIFp7G28rcF/jMNuEgnieApVe2s9U
OqGnpuPizdI5D6A9F0qiL5Mzw5vZgYRtTOIajGnZvCeS44WgVXaT+vGNHmiYlsmDdsoPDvw3dw9o
vTF1a1wm43Gd9K7DD54HqR8ISy4c/P3+3G1Y1DU0k1IOkNmA7dByBgfdiIgAgDugIZWAlGzHH9uw
fGtEJnqr0r5tBT9YkpZhlaYVoAZsvrju3J0sSDg/NmwodszQVh16TToJUb0eklKYMl2OPDJVtkiu
ZOj96LogbuxPSZ8/GZDA6ARqgI57a3fF93aGQB/Y684vm/qtWV1ZDjICZVX4eOFhaN6bsocOa/PW
i/Xb0e130kZbc7pyGbAnLMd1GYd6jPNVQINzSbtBBvABHtBllxdx60VW1qKnJUe6CKOAPcIH2NFE
EMCrIuHnH3bDoI0711q5DaXHDEskx2Ql7iMSJMcua/fAAX+eJbGGbpq+Rx6iQwNQaqz0YCFXyJQX
OnVhB1bnXTXAKby84j4uub8nQcQartn2iako8A8AhCn9lHpueVcqAsWMNm0OIAFCqc/i9kUOzH+T
Q611Z6Nt3Ipijd3sfAKKZ25x5KpOLYSUiKAR/req30MJPKh6Bd1bC5qcYGh/pbmFNuHvFz3pC6oh
lcghDcpClQONJO9G4DkM/oP2W5a2AVUcfQo77syfN4hYwzm1nbWJPWG82QF8qED40416JyLdevby
/V+upjoRlQDvhoC41VReSRs9DqgLdDvLs7UrVnZAyhz6tTZcIl213x0y3HPlopcITEbQMjugTfMC
5b7nxBYPL+/CPx9XaK7+/jZ+HvPKXuIIMrKLSdiHpADmlUGADpKJ/ZeXB/nzlST8lU0YeOrJTGOQ
1APZuWaQYHSvu70un62nr6yBkuA9m2pgbGIAWA9VjYbBtKwPtPR37u4Nk7CGbgpOGgUSfrjh4xyA
o+QOzrH01QUI5F2TtrEOa9CmTROv4xxjkH68zUr1mBv1wfjdZ01fh94Xa5RmDq3PZnSAtvKVfXQZ
ZIY7pRUEMrxXoVrEmpSS85hUSY8BcGe2gVT2Ve753c6R3ljlNTizdBtU9GMcjBgkR/7kX5xGXVnU
//TyFt2a/9WpnstutrSFxzuQ15wX0WAguNscPbu7aIGtN1gd7RxmXg8SQxgpbzWt71Evei/611EE
iDXfJBK0XIoWxwAIxscEJDHRBN4TKDB+oFZ6rot0J7GxdRpWh9nyGMRfkSg/gC8x6jsV4eaQJXkD
5OGu/d7wz8WafzL1+350DLyIRFjhInGGCHQRgJg+mhJqq49OAsljFb289lujrZGas/BRyGW4LqBS
epoGfWFd+mWZvZlwBeRs+YxIS8Lby89dtts+t7Hl1vhN7pmi1hlcPqdQ7Zu8YOUTBPxUFgxEkiDX
Jd+x8Rs31pqH0krTlnkM7lKm8yloIH47MVm9ylMXawynKGPbag3Q5r0uegsyTehvL+20CqoaYHc1
Mn30WKu+vrxUG9fjGropvQmMcabFShF0LSAtWEBbVOegySvY18kXZyezcWT3/IiNvf43+CYUpzWI
6PlB2CkPicWqH8VkzVGWzE00Nk7dBL5O08PLL7cxmli+/4tnMULuuyY0X8IQ8KBSVrRnOi2SW5MD
xjWL3Yuhfx2xplgjRlPTopk/6bAneHYPPj8DlEhxMAgU+5IlwVxbOxX/LX9zjaWEgG4LxQjsBdn5
J39Ob5lXQRodtZGg8sYjqdrsUnVjf2ZNib1fCYlc/7CTeN8I7cQaaVl1XV8pZGKAIW1DD/wv4H+D
IVnKpuiKSCnkiT8smnTCyaMOQri7W2fD2q9hmK7lV2qWJbov6/zOGYvcoOdiam+IM/rvXrVf1thK
1XeJjtsCeSCAwPg4ProjVEGs8pQ7KkdKHsTjLw+0YanWwMpCjUXrexiorrrItzgI7cy7UUp4XPrN
y0NsHGxntfeJNVRNUaX8YIwBI3NBwy4GJnsxVli9c06sr2Ux0xMQJPWe2V983D9EYGteSzlVfpd5
hB0kMCcD2BygofKld+sQKifv3KGN2tqccFkfHaDrgx4w8V3w5daMLrvml6Ouq7jPVQ/JzKqrbjLJ
v0BE7zqN04e53gv0toZYeTSyq4yalcaiFdCWm94bp49SsKQO0/uXl2zDXK0xlsy0Jfch0HwYuwHy
uZV6u1ybDoF0WGL1Ibb9y+NsbY1ViAK3j0CSGFtD5Na9ikk0Vv6Bgyg09LzkCiH0cQbU8mo3Wt24
Ltf4SlBFjbEPaeSDmtqrvkG5O6Y70d2GUVjTXLLMSgqS4dEu+vC7xJsDD/7Ufm/OxpqvgZNWXxkB
D4UdnLwHPxAz30AMA1yX/piJnWBoawjv951rN9oekgRDuEvGlObRlLKLWzRdgFji5QXfWIC/YRkd
4pfehCGon0MTkVRf9DztZZa3nL01dtEActT2BE8fJTmXLXT06hlr4DjNGMKlvVMJh+gXAfUsVOPO
kA3eq0csM/QHc7PGKvYItpp0wpmP/Q5FAX0F3VAnslwkP7hD341Nf0WB2d1Zp41Ts0YrSjAJW1WL
uhR6Pb9YObYaH6fiMKXf3ByjSvuzqks/GGvmvu6WEKtzWhQVYPclAhDXFW+Je4zhiYFD/lS1887x
2Vy7VexBUzV6cY0QCld41bEzUJ9gufCaPpBJHMZjEtV8PO8WWbdWbJVZIHU3qCJGUM6AImPNNIUl
cN1VnkfDUD5nSr8WESfWmD7iWHUB/XZwaRTqEbruwEK659dmF9aIPj9BdS8bAPUEj0y4vExegyKz
qj7sYro2zMIa0Vc4Vj/nS6nSg54dod2TsdwLy1kNCM+OWdha/TWor+Z92dIWYwzyO7R9oPFsnRfG
eV0csRFQ4OPFp+qVJSixpqnsFbV8a2wRrjvunSbe2wkh4O7LbGytv8H6Wj4XiItABOLGAVLmVwiZ
7rwhu/E0P5Yxf7vbnLs10irt4BCJErULQ9Da8SmZfnY4Rr4G4wEf3BvoZ3/OxfT8suXeMDprYF+Z
x/B7GVZoFOeadEHf3Jeco2j8kSfWdayf3auXB9rabitD4IzW2A8u+EFmIOkBKQ781r8vTH+166Ft
eDdrUkolUuzeCnUAp/0GZsIjmlW4v6iro3pH3r78FhvuwBqyNyWO8kfPRa2BDykivOw68wp0vTav
fP6yJX7xMi3AtCq/xLGfOgfZoBjNDsqLeOHswQY2buo1nBs5+9QrCopcuFMmQUed77vx01bcuEYc
YoPqghokZXQ8vSl7cQWIvAYmK7723PTWkuaHI0uEyZi1JJk+VSLe6/HawKeKv6ERG69GKQbZJ3Ac
3PRDdbGt6lghmAuI33+Ybe+Q1ullrvRXS5Qf+OhFQPpcTyi1ohRxgkuxp7SxtUHWPrw0he8YpIga
bV0Xyv6CJsiFaGHHom7s8TVgMUk635nzGZ51xqwD+KvEVyFM8skHW/m1vxBozoB9P7282Tfs0Bq6
WFdKsLhG3alEbemmbtr4SbT9MKPhtiNl4Je2e1O6nP5AXoXtVfO2JnBlJ+jgjb5YKrsUdc5lAmkC
+sW9BvINK7SmtfQTv7a0wvnN9RTiCvKa/LYuvnGPRy/P2cb5WsMSS1Y7RAwezFzc63CMgV8pLbXj
r20Y6zUosQVTdp9msHDgpbCeqhatOYfc99ohGEYzZQc1jIIEdTt3MoxjlwMZwUj3ut1grRYGGcne
HjhSCrQ2kdXGoQAVDmP2yY6LG8gPRsTsJcY3VmldLU6yJlN9jrTaDF2+JSZy7OzQVt1VkZJvL6/T
n4fg66KxS+GYSLYMMVsZaL2MFwBAvgjGgGzU1M2n1wwj1lSfVgaODQh/wxzYzoex18iEy+oN6wwg
EmX+4eVBNozCGtjZFU1aWARhSkHG94AYgv/FRF3j3XtZv7CpvzzKBuBMrCGeVod+qqlHVI+Q6Lm3
xTmroSvROjoydgOl3uTHjM7k1hOQ/VTvW9OfXhvCrrk+Havy5dhhtRyBVCed+7djU+hIK4BL/enN
yy/45y0h1vhPW6dywj8L0xvVgVV4VwPWqhXeuZ0+vjzEhkVdE3c2Dlg761jheockuN8fk3QK0BIE
SdADSviBKNjOPbFhRddQ0EnGFiFjjsohota4Y0UA9c6H3fXYeo9VmNUtZiVLSnGoe+8MHfQ7+Fp2
lx+cpr0sxCKW/bpCyBoM2o4JqblCvw4AUfbFMbEVUl5NO/Z0Y8XXSNDZAQ1OlaLVc4y9Q+KM30qT
RAxMVbuZqa0RliP7iz8H/yrPsg4o9dFOb1ztm3DZV7Usznmd7iVINs7/GglqpdNcuwUajqxS8VvI
XuWn3E1A7WTqGRCYLD/U05DuzNlGTMfXKJjSAmmDXdSLl8eCwp2iMX6D8nrOUJBg9LZQaGVNH0ub
7JjQjUvvb5SgVZnQygaynDv198yKv8ZeHQd0HE/j5IMwGVD8lAHLCNDS6w7PGoXa9JQMYNEHEn9h
5Uvp+ySrZBBP806JY2tTsN83RaWGokgG9P1UObQSSz0g9e/lbxI/qw+lbo4v25oNE7DGnM71mDel
Rk8gXB376An+4M7aC7Ixa3dwNVs3ws9A4JfdXZdY/oRa6HQj7nsWZ290AyKuorrPx+lzX6sDG+oH
3VsFurMAs6464YOfca+VeOsFV0aI2h0ygyNFB4it28DK+rvWbh6avST2xiqtAadqhO6fUujZtKb4
S+mk3YFM/TmW6JiOiffjVYu0Bpn6DamKFuikw7CIc1tanMGfcg9s7s4SbczRGlo6SjqVheUD654q
85WWLEfBV2roj+imnN6+/BIb9meNLxXQgxZOjGZ/I/JT58aIKyW5Fo67qFwhxnttymqNMZ39Tltu
XLoH1lT2E9oe5dXgyflOZHqErB/yfq+zAGt4qdXJMS49vBF4/wRFtof4N1mXtzLw6EBf6VCvzAAo
DT2QP3TeYQQLQH3IPOq9swqJ7pBeZ+AKR+nOUqAqLKcmHE3ltTvVmQ0LLtYi52h/1l0jMoAxlXs3
SMcEbKYsaObhfrmd1Nh9aMvsLazUGO66DH8OjCClujJ6IGttlamWsm5BTjmysllsuh1bt/Xw5Qz/
YoiyLitFPuLhKak/i4q+aZM93d6tRy8n65dHg4A6y9CPAlxLEn9thuoTbb29euaf3Si+pnc0tVvG
LMWzvToLZ/QHOx46N7w5zLwm8uP3u27In80Asl6/vwTjU5HYHQaSpgqshqZ3FPmRhs1qx8782Vjy
NSgR9KKMeODyOfQjDWeVn+OsgDa4e9ntqt7YtXwNSZym3CqGFKmPhnfBVH4CiAkJ5KT5aqXfBUwN
lDeDV+/W1d2ieSddiaTuoZzZEHhAAdBpr7FgY0etwYlytqzKygHHJ7p7gjLrvXRJtmO4NnbUGpSo
ep7JDppmh3G07NBtIP5ghJCBauZootkXu4YOa1levWz4N1Z9jU/URuW+hMrlofLeOjq+QRQgVftu
F5n+Z9ePr+GJZpytOHMARKFLJ2TlXwC+DuBrDk4SKOGCDYvub7A/32KQlP/9jEDlxgwVVCAPPcru
2qkiZ8rDBV4zSX9JIr88ZVujLJviF3PiaakagizswarK6jZvMxkI08POFilHH12vwZM91TvR09aZ
WatmGyj/VUwAsY66Yg74U63Cop8/Lv6y8ZqPyZxBm6i2QlHQI7XLvVz/1g63f3/JCWpTZFBIBOcu
+QrZHR3RpOTnl2dwa9Ot8lCUySmN3YVbVLWVPljM5G9cBnElEBq1B7tDVuf48khb229lBJhWqV8u
9J+Wixbg7JkVIsoaHi2WmroiKF37Dg1Bh5dH23ivNaTRLMRPc5qC49DDvVvX9NOgyBUUHbKwGvjO
3b9hH9YIRmC43J67aGqiThxUS6iGm6fraJB27+FYnSa9M9DGjbNGMPbOrGLXQ7uWR7PjUOeffa9/
ICgwvTxZGztsjWHskzF2ZwD74Qn673vFbvzc3SsmbBzRNWKxRce1Ixb6h3ZInhPW3ZlE5ceMsjPN
ycXzhj0vc2vF17ZgogCRxyCxAFFcW7MM0u1tJMF/c9olTN2gH+Br1OCcaZ1nPUc3bdV61dkk1uCi
JpISDjnkrnyorRjYPuk7Dgm9NHPfEXQX9BFFdRVqL1WRmsgAgb78fVnZx6GJ7T1atK01XFkJ5lsT
MwSlR2cpPIrBYYHZ6zDYsnxrFKEYLAttnQ32H7BoIoGQjTskELLkQS3yi5G3McqpoGTZL3ZvbZuV
tRDooQEdBnJ75WBkEyQsFvGltZDvDVhT+851zPOiOVcOBejh5yn479/El7p//Q++/iabqYX6g159
+a8nWeHf/1n+5v/+zu9/8a/Ts7z7Uj1361/67W/w3P+MG33RX3774gBws57emOd2enxGilr/fH7y
LJff/P/94X89/3zK09Q8//Ovb9LUUA17fE4yWf/1nx9dff/nX/YCR/jvX5//nx8uL/DPv97NX5+L
rNNf/v5Hz186/c+/XPYPm3KIcUPN1hLcWRyh4Xn5iRD/8H1PCItTYWGPOdh2tWx1+s+/uPiHwDdc
n4IQ26J0Ab520iw/Yu4/qEfR8uU4jDHLguH8Px/u4d9IoX+vBybjP1//V22qB5nVusOnwf33//BE
4Pl3OUbGUEwwfMK1O667FLoorEzPVZypICdanUaihhM4FIpD3dn205Aws+ME/H6LLYM6eGmXYkCP
crEufTHd+27O3ezsmMqZI9X7IM2YNRqjAkmLBTzl0/K2YHbiQIs97ZwADMIj/fdW/W2n/vrqv188
//4UNnOoYJRjkdcgWzaMg4K+Y35WaBDNJAsARsdhme0hhM/1ubLnJ9+3v/2yOf4w37gplwjn9yl3
bebaIFf1LAomtpV3l7UTmYjo5IkIPbwD5u5m8iY2PfaCqxnrwMY3jjZxeR07rfieyabjkZqkDF1q
pjQokNH61upx4J/7trE/JLhuhnOWz8x5N6b1kmhnwjQR+Hbq9pyK3C7fisIx9g0de4gnqbmOkLSo
73q/NdmpZD5UIIlxHgDzuFMgXIX7Qq3RjkDvKYdrRE86JJNhH0Cb3oQC0pSom5d+i1ZXIIWv6soH
8jkfB28AnwvkpqJaQuwtkJZOaOhAcuWdA/Xv5wIIXTtAT0SYdM7VDAL1q9rgVoNpjAMHxN1nMsCp
yZvEP9lz8dD45sEf0g/FpHnklpq8mcYlg+OirbUdR3WFK6u5t2bUKRyntn6UpEIs1tdvUYN03ia8
JGd0EunQtii6SGMMkru5fZznujhBDLk8oh/r3lHzIKKUmE9UtV9VHH8kCxvDgLTyyW+YFRE3aQN7
KtzQ0+RHORS6DBKPdOBFtis36MCwcBEgZ/mqJ++SVJkfKdxnoTPT+rnxHAE9d7Q0cD321iMQux8q
N4coBGHXo2hMfhwI5CoOGSDSflBnTnY2qNpWt8bU8p67iQontFSeqCLT86wa3V0NvsPHIDU9kP2T
3yTlg0HKpkAqX9v3uenFD1kKmWHeVZFf45eH+4FpQcM4nTQWZXL4xzGdAFlMPbPExK4Z3PtUVK0f
aiRZTNDImvBP7UgLSF3FplKPdjYP7VvcKdZ4Los++Wp80vW3SrmQQBG1j2JIwacs5D4YMA8aB80L
x3oCT+M8DlCbF6AKvCWjzJNQZGY014nx9VPsS/OI1HaFIhqZRReS2KRXKITqBAW8RcpitLMqxefM
7foE9hApgkbV7qNdpA47u1L79dXY5wk5Fq2i3/zRNe/KuZ6sY1IRvwmB2YcKbDP0aAKivSmH5CBz
RevbWFHnng/elPOA8czXgVelM/qxeTH1X42Cc4F70lTlwRTKSwP0N4DuyUYjaJAPYigBg5TNY6F5
IyLbyevPgC2BHGLJcZNDTJqcnjjEdR+NE2tyVcqaNk+9tqbyGsSkTo9qa9G6AYx9nUHELgFhgNt6
TIQQyJk4tFlTpz6OGmrpB2qcTl5svPHT4JPaD7QhrR1WFSxLVHInsa94nqEXTzK/UG/B7ZRMR9a0
7Ai/UckwRRvQEJRV6ZmLTpLKurI0qxoc34TcuzLpOT5AV/XBXDEvBntHbutDb3u6CFvP4dOnHIRU
3c3QS//d6KDH6O04+34ZZbntPak6Ht5r6bC3vrBGdZfXZiwj5ijQSsg0E3Y01G1WfMKp1jnoH2yR
fOiZ6ttjNhHwN3Zt6vnnqmD1LQCF3hgmuT2VsPR557xlyKBm3zWDZCPC02l0L7giWQv31DbVNboI
uqveRpIHEjz1UEVmAj1v5FQ+heR7a0/fsqFr0uu25QTVbVWi+OQCWhYHi4jCgDqnPx/zchiuWVen
j2KsBgECAq8ZIqRXp/Qomrb+NpcFnUBoiWAOM5kZyC60k3k35aJdcJy2eetrlRhcWflcX7W+XTgV
ZjKvr3FyWXwzZG1cAHc+zo981EMJ7TRhgVOrHn15Z4/VpALHt4eLghBsHnF7ap99qxJtpFDouUdp
VvQnwktITk+wQt8AZTfFqUcS4mlqOa2+N+CSvhNFD3Y9VeoWGGqHDS4IRt3+iz3mrXdp81r3AUpH
UsEJtJrrwq3y6VwMVT1HtCyUE0J1vvrmstJ/I6nbdeAC8VMksGtlBanjjl/KEsTlwdSV6YEUGVDa
veXaENb0yJOgs/1AariVAYhF0+vCqyoIwLJ8tiAiOrkqUGCwjeQ4dGerB0dewHMUzy4CWtDtqU3y
0bwpWxiGRQBzmG/bOJZAMzdJmp07lTVDaDtddu9OQ12eQBOBHpx6IlkRdg7Li2DSOed3BbpJdCDy
enooRNncEy0rhexFw8orwYEnxBs5xRCgTdlUUTp0mGoibSZPJjPDGGoxKshzsim+T3MIkLS9bMGr
MUHe4QCSgOzU4oN8hvFM7n1FeB1kak7PorKQI2l1By3PGVnqCr29MsElFhStrj82CJubQGB7XDt9
6zih6DP5lANKOeHKyK2jNJ39qXZ99UWZ0iojXVJFD7Pbze0pMdR71KbpIJIK+14y68a2aQv+obbp
P/i5Pdah3TYkPWpPmnfgiSIPzWgZFrSJdh7MEBcUOzz1rNPAK0jEKKdD1w0ZptyObDJNZcgmU5bI
UE7mDpcqvJ+icG1zY6Uan02hXXkhR7BqH5jYse0i8FvMKYqO5XdR4rqIynIG57uAhSFhzb0ku2ot
arXXlld3EI5qxIQf6j4cvMKOAEwm3p2i0/joK5O1157XFukR6hBo7gOGp5wvkmt5khNXgBaXtG1v
Ac2b57CtWy++BjN12V11ox3DOeBcfjej1d94OZnGs4EKdB/NVIlbXNvgGFWdcb8AjpE20dTNHcEm
p7N1hyJG/Gy83qquTSaBuOsUFd3RaQ2qGpAvTQaYBzo851Of5DelBcnRM7gViYlsML+6wZRSiKA0
KgFkkLdlEhZoo697VQV9Z/pv2hX3aUPJtTQe0j6s8T77nR2CQ+CD5uzgC/DBWA34ETLblFEHHMSx
cJoy9Ki+DHGVnqnuaB4oVYxQKylHK+wY1DkCi9TgaCrTJr9Bi7H3xTNdHAw+Mz9skMBckIKur5pB
8nPvzfpS6yaPpBqagBBN71hd6GfHrdpo6lX8Dl0RxaeEOn0CckTKrhuwAIEF0+qLG56W9LtOK3Uh
zBkvja9wXWcsOdp+nn12G2G9y0XzOLSe7QZVMZJjFcNRGGj/iDLYHbzSRYO5vIkZ+yx5mx/Kajlx
pEEDTKG7yBjfPudTIkOo0OsQAgPJqbSni+p6C1mAxI0mx4LP3+vpDJrn7NrVND8Qh1Sh65Mc1SgC
dguvuocvJCON2teRW95jqwu4Ad1AwWyfhZ7t3yrwM0WxV1wEOnGLNGmO06RE5JX12VTuGamHaw4h
vcjw4SNaWuM7mQFxWsu4CbmGeecVcCNsbP3bapjMkfZuf4Z5+AHKsuIk3PZzl/igccnjs+X67y1V
+QESs4eR9vK+iLvqAILIC34nvkxd23xL7OKjTGCdEZrZp2JKrz1hn9u0O3Z+9QZeMuSriYVmjh6u
ExHnBEU2yNVwXFMpzS/z5BvIeSF3njQFGL+n6qDxIULfZM4llqYNsyp/aCiUblItyS1WMA5B958/
pjNEEwJlizQLyBDfEmuOzzUb2hBHaQwJ5fxYt/SYDU3zAO8dbB0aQNWQ2hA/R/eK+KJpOlzbqnae
/pe9b2muVEe3/CsVPW6qJRAPTYH9tLffaTs9IZzpNAIkIQRCwK/vtc+tiq5bEd0dd9aDHpyIE3GO
7f0A8X3rGYU++cTzTdzN3fARb3P8EAk53bqMVDvTp/IcsOAhjK4u67h6oXGAkwIFbzlWvIKs6Xsq
yMVe8R6sQhOcakyj3iw5CCXh8o/7+AxHuCgbn22/5m47DAJYDxc/Q5fQ0rdVmdjwEEwIwZKVeZ+0
xV3EU35xZjMHY7uoCMPpsi3tiYqledOzeIIpDx2qZjlVaJw+RIx3F06+srCBxjhOchWIo6HuxdgE
Dzr8rvOItp0iZeouQd56Pmb0DZPLGuTS4+rTakneJ5u+tj6ju0VCGmUqg8KBetk5za6PoTpXDpf5
Ot1EPaxZIpRRHkkVPTGl+pswY4/rlj5FInYHtYXJXeJ19iv2ISakBKG0WTbc4Bp1L4ntblMS3Rpd
6VvRBMXqIQmNmNrxztgClpwor7t4PY1Tl5xAo0eQmtRPMpj3bprX0m5+TziFQER0w9wXsvZnxu2B
MfYUhOuha2Z9HJmrb0g0pL/XVYl39JTVL3VkE8yNXL6v+gokp4s0sPql7E4IVxWNsSioB1r0KBGi
uQsqEGuuisANtg18sXTUh2Bbo68qappXBavIntRNduv0XJUBJ92+2vyrnNW2M9yYc7zJc0+u+fVR
hThb69IzyLQXwoPsSPoh/blQOD8SCxzApH0KYVeKuDC1nhly5vJKBs0ZgTrREdVu9S4loyx6X9U1
lhuhPjdDntfBsxcUJ+DzzYAgVDj9y1YkLxYp3k9z6wE3dxJDb5jKsiLg6wF49uXaVa9taG8G0jT7
VbVA1XvtY4E7EtjAuk7JzzpMqsuGA/wGNuSrt1rLPGp4c1HONvvARQePr6Ygvl/yXkAVnSauhO5h
KKEWRUqN6Em5RZreU8Zx1PcTYnL6oDo0vNuwgrNmLCoK8RKFiuoMli+iMMIH82fK6+mxrU10nzSu
zfG8rHIWBfUNW+Fxm5b2BltnU8brErxUcNJ0WF90/CtNl0feTPyTxfissGG6OmvvvDDZUDQYfOfS
De5EE3LucfNgIJcTepUJKYgd4rcUX/NlToO26NNJX0RgnCp0mo2wBtZqT9fAHYYs6QpUdE8vupW3
XtOoWDqpC0s7cBMzpoENSZZP1iX6jP61MumH7M0aYBf5DPjgPkJE51GRlRdrjJVABZW+EaJ5m4Zl
+h4dxoewcxCXbxWSeMTkb6M+CvNuaMaLapLfLsFZiZpaxHuxoybRYTPtHtl1XOdmthxeuc2cm7gP
z1Ljch2Xft1Koge1AFGIJnj9Z9XxZyQhLuh4WUwWLQ8MTYfReAqqSrTYQUk0Jk/NNEMRtTPLJth6
wH5mUQRCa5sEO2LHsFb5GKbdEGA4jEeHtZnHQ114tSYKjRpVg/F555FrQPPMr2b4lXFkFif5GsgY
8Z7LMl0lZcGWmGxPIqCIeJiPvRfRvoUZtkeCv6c1f2Dj8GPyepx3TdjES5O3EFf77AJ82cFVQOLZ
ukduKGZRKfkoVuxJDcqP3uulDZX97FyrY31cTDom04lLZzMMSI3VDfj3JGbRcti2mM7VYU4ilcX5
4KJ13vYQiDVbdELHgOk2ZIttM9kM2iimJQr2ouI2u7ShH5I90tb6j3o0VV4NLNxHgjioVKTN9hu0
ceXgq7gYGWLaTWUPXIW/8dCdIEpv7TNyi4CL92jc3rEmWPcpWxBTziGAjnn/DTLS7JXEZzqmww+q
DSISwST7pL+3Lji3A8wTbVBtKIdnWGC3lpUggzccMC0ODHyHP5eMWuRJ4NIcGglRaDy4o40kym0h
2qNz4SJ/3cbIu4pHdcataCGI7dLHJlLBxW8jdkYn22PvSVKoOsmuycikzn0cDFc71I3dWDOhupTg
flo3VSwST5IpmR4bN0Z4O+Ni3rKt7Tc4620d5ePCrkW4A3anhQbtPddr95MG0OhPYAP2A0v7YWeH
IImGHKoPXSJLDNdrPYpWIjKvl1sOOAmIxDoI7L9bnAZLDtQRswTlJjx5Ae9k3IT1jACINHoTDa3a
so47cQ7x1ZYICKlzljUIWUu9/EH6FooFYZfbYfRJiYLbu2Vk3Wly9s+gkrxdw7GA4WLPFJtKIuFh
WdbhFMHjuMuqVhTV1m+PbPPVsR9tfa/hUP0RCFIEsHnvUd0u7jpUfWG48P03Dda6y0cfjrd2mult
EARPTRNFh4DyuBxxDO29FBefqWBvaVRaSvRZCikPfMZom/dWpmXjYuBZQe/TJxKDBiOw3BQ1Gdfn
IVqSzyCoh3xNZHQaEQIMs1pND7BDuPPYhG8m4uZE3dV3btcfiUKXYjwirxGNTPZA2uEx8iMe826L
bsk2f0/awdU/1f1pStmw68ZsPDG2QjZLl8fe11nR4FaHUm5ITk3Hw4NJzDrtAsgRlmMaRcHFja5y
pQeQ8VD5dBKFxlXxBoim2kWUDMdAaVUIRtIyaNOsiFhavWBWbE9J0uCiD9GKAs3xU8LIvJO0U489
D1MMPNVyllVAg33UN3EZJ8qUQZ2ofRM1dZEGoM2yVk64noMZzbIiEOklEcY0mLW36hwalh3gwvfr
jvEETTxoOL6tuzHYqbqNnw16jqERHlu8P8QpagzKfiqFnX+SODWvW4cfiSG6qPOUAr9DWVx36YM0
flBohrq3fB6eGQWM59eAF8i27faANajNcR7QUqHh+MBEjG3EU7pX4bAzybC3fJp+OcLW3AOxPbau
x3IQqK2Ml8oXqKsYvlqsGDetq3XpSCwOE8EKwighIOwquQ/4hsO/W90bNva4y3KhIAhsixXYriip
1iM5wnOW2PdmEUiHAKK8q1Iz3q1YsW85Xv8LsA2U3GLD/5gSIJNFXC+ogul4nXduwo40yHpfLwue
hUIMEM6I5UgBR8+e2nMV66UqOKq2XleCRGiJ+3g3ymAo0m1jh3EZhjOFK7yYGHM/phHLb9Q19Cvc
7Hc9YkgGZKzjsq/U/Gzq+GklNQIRtm4t1zV1l6rHOewnSHTaBKOE9hVgvbXeNyySO5hU3sE69Hm3
DUluVwz5FLAA5jg8gbOmSg9DP4e3apy2I2pWszLUU1hOm+5PVpJlr9LY3aNmIMmjTNIDgDr+utZN
c5fa+I9bKv0QNddKzYRiDMGs/RsKkXkvo8DezXJZypaM2y7VBvKYidTHEJTIo6+mdyBRhxCBhI5j
qouz+gzb35oTN/sSGbAnXFv6KR6lPjkXB3RHYwwwufWr3WPtqbD4GNzeOpuGpylYSG6HVO+WZhDH
EVnyeLPTTxUiPoqrTNwCI0XJrxHRaY0780AcMt63gcdbLoa0Q1zMNf0LrcBFLDAF+i41XZ45G/1C
BVIArzlF133fR32X17wfvwBFbb+7Lk7OGQeokik8FugammIUo9tVIKrv2z6YT4EMOvgOKvCrmZ/E
C2AAvQ9BNxSbMPHJWnerqFI3wBn7HCWVx2bSKOQQ/mITyovMi2MqgvU0DePy0FYNErfWqn7LMG+0
O9tnUhRmozCqL0mSPq7VoDGQShyn/To3h2UYTwrn6LCEz94jgaRq7Q8IBdK90Ph0fLjcrY64Y+cG
cPsaRASLHxficUWLeBuiAhDUeBG0Mr+GUIst78Aex0WkkVS6T1Le7vHj5AMIwjh/rD7d5AFDiDkC
6E9PA6mQ2RFwZYoV0zq9IUCEz0nf6voEKRwN3zvuyy2N0TgymPoLg8X66WKOZxa5Uk08DtUO8ak7
VNy/zWj2A1dyCxBkLMA9QlulW3PbR7FEZxi0dmqMMQgjgAqQ5CIl5Mk9xuB9ykU5xDTFihMOCH8J
KonpnvwK60bvEceR/lkjNeJZ3C8lQE19N5A6fKkcZ+fUVdie2gg1ctC4xI/VVfOIGGmKmkEovZZ5
Ruj9hlmgkGq2py7DjRkbAcNt1K7P2oTmGlFAH/t4mXZjinSIoumr6IBaK4kXyab2iQVLJsu68dha
p3Y6Qvbkac49eK2FAiWVhPUPSyCRtYbnWx4a3I0QxFgM6U5ECHmZ691EmSv0FIkX4C9uLzHDFT6I
qptmxQo2wjnyVhEc72CVIE2TYfi0Irf86YoYPQLfic9hOw7nNZbJhFamxB3TJuIHmXH2OOOp9tLj
fSNSybYd5JIrFJ8GGhbp2+Up5OHHiATTn0kWIuTCj3Mmc5pdPxZlV/qxJZQBK240Hit4RVhWpnj9
mGa7vdEuS3I6GzpiaLTq94p8rf02ZxmuD6yn2ebA3bRIYsCOnQGh7ht2RjZrcEuNHM4tZfNt10bV
W4WywQJ7E0HyBEmxOLXd/DK5tD9w1DMhuSHC/QNIBsUOXuCYRncu4OF0W9dxp5JorT/jpr/0fVYE
wWqXnW4Gjj2jS4Ax5QKPJ7z1PmJmAt7Zu+3QBK7zb0j0W1qQNQThEBar8rdbJiw3BaZpYG+IXplu
FpKxea8i06GVcgsDeqOqYM6RvkhuVpjKQT6AVEv0DS5EpXeOWvO8unE7Su4qIEExKn1tlLb7BEDK
3eoH/RHBnQeKEYAbNCHREN4PHfkF/i2dyyTroz1fbHgHsBbjP0kxHOJYs9HPYZDi1QcWxAC4lzAf
g5baUpJ0PteYaaaqD8huMsv0J9NckCckqgLWHdT2YrsQY2x7xdYR0116Rg68H55n0uBCSchuXMVd
O1/3Kf5kHLjLquWl2PRLY9MPbj83HpnL5IdjJlABmVe4wstpYTdXEQ+Q7e48wVsULzMohQ0IMMje
QwY8FMhee4YHP8lrWd2uLSjopI6x87obvGFUxYdxmTDxaENka7dkRYzS5qfC9cjtSa5sTs9y3uqH
ONDgMCoCGEbc1abfQ6iJY9It0XF24dOygP8abCKwXV8LIGySJ2P7U3Guyy7Bo6KJoxz9kjkFVnHM
gPnXSqDu1FwrESX+O/7hBjA3+ORTaKOcBfTQCI7dIxiwnDeV30WdSJ9TbIG7Viz3MD/CQcN1wXGP
lHM3l8ybu4a4uxkyMTxsxm+u9cOGTaJArVT7GIAutvPV59VeYFTPyrUZgJyLYjBLB7sfSR9qn91Q
9G2iCML8pET+irLsHlWiQCiTu0qqoczq9Bt+CpM72IefukbVj2olF6PgI6utLwxOUoAkSW6i9KCM
23ZDxnmZNXCiSzyadhtQsrzS2HjR04MkgZhBO111NWZ3kZbghcWl5ghQwUoFCkN7U0ZoUrmmnqNa
191eu6Shmqij31sM6L0LLp1uH1UE9MVaTLAVSOm8wUBf1DVRBfpjTa7U+IbP5wgf5w210VvEhREF
Q2TtjcURcsDEV+GZAvapXZbmknnr33Aj8JxT3ch8nHGFbmwBvzElHhkOQ8yKRdAFt6LMatzKa3SP
/ZVawM6Ig8dZO/MwN2Ea1WXaUXLHMNgA86U8N6pvIanQGheCqz4DWDp2V3wiB8/94ZhDbTDOr8IR
1f2uwMDYc2cCjn1qwxz2IFphp0sFYmwBsOgTf7LMY7HzQ5iw+1TCyVlCSCWeGewvK4Y7lyhowDgO
r/N4beS5BUfUqKKOZ/LtcJ7m/31CCkCTOdcchcEg9TMM9byv4mH6v7Vn/2XI/U9ilIzHwBRjIJ8c
d9+/eyHabuC2J6I+RhMXj5LJ6cnTAcsTwTqxlEumSZpTOuMTb1CtpHYDZABToSZe/dSuD+8hWGBB
UQVovj4sLI79kwYzPhZQYRAkLtQN+qTh117a3ax8itpgrhsHOcIy3EaJxi9ZGXAlF82QiNSVpTuD
b/8fffD/JVXapflt+7H/nv5dc/afZGr35o9+nuyfP9Pl0/z7//n/oDrtqib734vTILOzdfP5r3K2
6w/8hzCNJX9PQ85wwUdI9E9wMvxTmMbI30HYRTwDyY8+SnJ1g/xTmBb9PYZkjZMIIzHLsqvx/x/C
NEb/ThBREYIApiyKY+jm/ivCtL/yCf7XpYlqDQaVVBxnBJNFEib/bk5QUPSnM4LiAPZMA4r34LqY
9z41yWsTj6gqBzRNxmKo5yjZJ8wuP8JZgiQLMyD/WQ/kZ94SDGrQjTJMVckWujPUdK28gcaJv8fY
dmU+TYp3BXCQLj7oa3o1ngbzfL+E6YiBpA5Ru6qwmH1MMgEuO0InGu83PlQXjXBipGlg2sdukfZB
XyhsE3ChEr/cossiquDPcuBuUjp3936u2mMzE36Lxob1rg6HHqBsOwDZ0r5sgZR8bkDQ69wiw+Vn
zzUYhHSVaOBKpSB3TdMtP6dhTn9wrXxzQNZf2+dzKzjKO647Wl55lo65lwpdgguIpM+kG+iX0Ioi
dmRr1FuIHIs0J2sND0k1gb8F7gResMwEhsecTrZ7R2XSdqPRY5WcgpAOh4bK+5BZgMXOc3tGiKnq
DmrUwZ2VMRYZ3rftl2i7YAVEztazTQwnOcE8iRJtD8yzwKdKaRGHV/EDs8E8l3GE1EQApEDc8SwF
abdrZRRVu0qj4XafaAwTvWlqZDcGLvxgowYv2ifSPmK+q4NdNJL+vZ22sS4JqGNAlOGU3YMFuk4b
dSa2YkAaKGBbpki4w6PVvkV9zH/JZcZUMUQdnO2j8vRzDgBFFEhYyCpg8wjtnQUUL8eKrB7iBdNC
yECxHztoctmQ5aly20MyhhSbqF+9OWYta0dgZzAf7wOvw+O89D4sE+Il+j/olv1Q2uNMB6IHPxBn
HQQL2UTXptSpboKDW3galAxdhgN4UINVTsYELB+KxAZVmJ6PrpgrZ8LjNEg0DjGEDuSERNmMfnIB
5Ms2Fj4D3trwGStn+qQBIp80/vDTUi0C3tpQR2sBocTwXdcAoAuIO+YfiOLc5iJNW+gIKccT7rxB
MeiKFraCT1mvpCkqKFlvhsxVdoeKByT9hlmFGuA4iVO1Qwh41BRiC7JLuvXA/pEChWU+NBWlV2YG
wGgHEcN2bAcssDlrbBwf+8wmdbHqSF/hmE40u5XR5UNPC/9pghDgCJsyic9nZFB6Vnyd8e/Sr3uy
Wv7LbgjUBBTtOEZ1Yy9X/iQuGtqS46Rm2e0wvOK2BXPtw5wnIhXQ1y3rd7fQ5mfqNkQip/M0RXnb
WlBnIuFNXHCCEyLfyGC/kZ0uowJrPOtKCvNJXaLXHO8GwEYvC9dUYEJUrzugcksLopSzAR8mY/Z1
xBjyLWcffABTGaLcW1P9mYwBBIM70N/Fc4ixQwJax4o99ooWnW2hGei4lTCoN1S8ZYALfeEj0LZF
ughSA2cUzhXAhOoNqTboLivHjbVxIWm2oUWTasDa3fXiKSAeH9OzZtMQ5myCAqeIunmRuWHwDh1i
HmwP2bL6BvwMgkRK7CsK6EmCIT6HekdXpRYj8o+TMfPtYWpsWxVGZizd91sf+v0a1DiaknaD2G7l
XXPl1yYch1ENBcTOblazomEGe/9msHnsoWFKMaMAY+d7qArYO/LEB4aUzaV5hdWIfyEHwr1DkM0C
IKHNOB+glq5DSGGm6QUZ/EkD8cfcJUeHkEi9A1g80n0FPNTv9YrgHZw8JGp/4+Us7tRgglpQvzSy
j4Uz53O8cagJ064WO2WC2R8tFrnoUMuNTk/MClwh2P3i5CFTCILfoW4LCKkmlHV770eMs6ka5Re6
yceiTQe+bxVcV8bUj7yNFpzCg2vRuNOnCo7Yzhw1hqk8rkhc2K3B9xpdHW5LzIHQxy3krLE6NEvP
brce4jYfQmanqlOM7x4T903Wrw88hC6kxqh6Ve9R5e46tMMkuI+VmdHaQH6PpnkkEHflEdoQO+sO
kRNNWVUesiw1HefOl1GmbxJs3bwFyxTx7X40A6ystbkZbfyOko6vddTPCyhyrCD7mV7zix7mabio
Djq7Zj0icRVUcnuC5BYtV9Cuocgc7ig0T647NYh3CwlMOcXDcEytf3G6ogAeG0QkJtjHtX6aFZYd
zN25rLKLFlFYSHgOyIATxv3OVKMLoCel5/hr2KIPLZR3ylfZmUftW7xGEDBJgm0ZjEZYocFtS4DI
ReANO4hkovXcbKY7szGC0UW5l7pjIIPYWJre90ffAWBUuFWRstoBAs2Fzo4WtKTM5qeRutOc8DOn
BocPZKds+QXSaiq0T9cTfv6tsvXb2AJQqjR7ll1znlOoM7rotpvXOSfZxnHYrod5AOAYEPxaU7NH
SNB/x0Grd2oWIy88qDL4/uz4qsEEaYU71QL1B/EloKvslu2mNQTEI73xNKCF0jQ3Mbt3wuOqwZFD
On2qqzExOQQA72g+L1Xb/ekTqJiIPLo2PJI1ezXjFfDYhIUUOOteN8IKkpj7ESlEFJxJvmXqgsMI
MrdFNWBl2h5sKQBOoekrNLKQG9LrJCOn300fPtlBZYXD3Vig76tMA7kf+uFlDtt3nKcFVgRxCnT4
OHuCRXDqcQg0ED6BVUuBPBBwK2l/A6zhM5TibammDBM3pS+LFnsXK5knUcZzJajLg2y5jJ64suWi
cHG/PM4Cv9PgBoLxd/AQpgQhuwFv/jtjf1HMM72ACVjzaXlnBjH9vE3+4M+VsKDdCZCUaTnNMS+R
1IYZTdEL4KFdJKrhkGHeKEMTfG1BXGrjdxvaE0FuAGsZWYrZJNyKeQnOQffAWiTl6ejpuimPwGDA
OIbJ2mNmYT+dnbfbravLbvAFUoNc3un1MURbpGqvzAFKKXSG77DV7AHp9Adr7+Dsrk8Ji+701hUm
mICja45Pvvm1NeKChDdwv3huLPVdkMSnaU0e0glUBE6/YjGA71X0HMZ6LYT3JbBOBPmlbicgbGkx
/tT52gGXIgNAetZXYT516jg5kodBd1ltfQNg6SGk6kkjA3KELCPGkVoT/hDiQYNOgryjdIRMozty
QLyED4hvLBG4B2XKh+jCfWDHH5gy3hssvVz81ia7ZfKxWe8CZ3E5989uBY5b4etHkwumwKBoUMcR
oWA5qjf/4OpXKRtYEuweXN/e8a+gn27XpN2Bh6ku0sY3ZGr3gVSqyJC/68I/HuoAqRndDZCn5KOA
RBIPGXMYt3BDUpg70nrctXom5Xz9U2OjPyASf4AglNAD5CY1Qg6Tsu4Svp99dx/PeEjzZC/HCidz
CKB+gAjddNDL0pC5fLWYRsg2fUGUuO+9mct2c5iRNTvyRN35eLzRiwUOJHGcjM07sEOLjR6Dbe8h
x+/i4ROz9Xzk/ecSosQFbWgrhz5rUuIjnfAFneqNpF+Aee8pIjME9oJpAjEakBASiTEjCIrvnF2P
NlHdB2QwPCvaRGbt3vZ82cFSRESJxB8P4KQCEqq69tqqYlxzx2Y/KhQDNdCbDoliv23cqs9r2tC8
C3kCzioBdGZRL6agsq/QC4tZS+vGltC502MMGVNSoLwSj8QphWiPmWq8MZCswOixjNEZG4z7g8+2
m09QtKRNmQDIgoIdjgXITJT6ljHlW14Ra55QywufNskGDz3qUutXIlMx3wYL5qv7pGqmh5TPaDEY
5czAGdY0g/qWo91DIAQBXdjrYr5wa5EtX6y0ZK/mFPy4024FwJnhjZUmBXNXUDwaHj1I4bGg07Te
ywD80k5RC054mdTij3j0EMBjyKsfcs9avEClMSGdiYHNIRdZeJ0skQSYnPuuCd781gd3V0x0uOnW
pAOOvqZfFCYjoGDQDKt8Cdrt11/b9f/HGf4bve71/yeo4X6cbD//7SoJcOZv/+Nvu6m3/eT+dhrl
p/76VwTiH7/qP0AIyrK/Z2Crry5O0LSAof4JQlDgE1nMWZLECKuLWASk4Z8gBNxxcQwiNiYRoym/
lhf8E4Rgf2eA1VIeRRz9a8Au/isgRJJdLdz/AkLAKgVwBH+LEJJlLPz3EEWzKm37QCY/bEy/9CwD
6Mkt0K1WgO3eeLiDA+RbwAsBaii926ja9pVQtxOBZqyh88WJlX15NtRQjm9cFssUghUNh8dxlMOd
WgFWpIudnqqrywU0bnxPWhXfSwiOcrap23FGpis0wWO5ubXe1ZyvN26rfksSPaYGTyalh3c8cjvw
jVejFKm/EK5QF0uAAnSemWe11idw+D/pHD0aw5ojRPUQ9+lZFSrdMjxL0Wsh21+ulx8VhL35mjUt
JGzZi+0BKcA+D9ZWQvhfSej6UaiNtM0VHupuew2H+kco1EdfQ82WmuwUquBT0PTEnPx2FUwHLWF3
zQYlcRDZE1g77Gnh+LZaI3JI2Om7GrpfDc1expUdgagGSGvDH19GwNosOBOXYuXXQFWQUHYjsEOV
GK+yshosKWmbXdfATR/IBHWQE3h1LcWwhLiJ16rGy5SqenGJBAUVNAke+/iwkFr+DRCdlBMnr0g4
Xw/rfD1wVjrtQFYikpu1X2mAiUlCfI2Hb2PuK7gQsRX7rLSxfhg3jITrRGROVC++4KogEOhod2Tz
WH14E1fvMORhHiKze5CzFA+zhE+/7gM0gxuV94v0JXcASKGTYWc+bfbEBwbn+9CZHdyEcdE2+Pvp
RsyvJO7puzO4Apq0hrppk2Y/bFDkJ6T5CiR7xB54ph5vGv4ogA29+NaB+IZ2+xuuhbCYI33br9C7
d1cBVZ1i4G2sq05kWQPAUSitwGXSFBOvybH25glwhsYTiMbHdcNI6VBAi6uWgThc8PZxLwBNm+fL
JJsVA7dmsAii8a8O19c5E+ww90GGpgvQpMj56s6Ajru9HpvoTUI+hDhLXGAYeA8b8a/Ai1dAErMo
Qds+jqyK87qKsbCR5A6ge3yHcIPhtw70kJvMtnltMH8jC3NHUvrY9e0XqMnXdsDr7ky/XbCBLj9Q
WYH9fMJVVLvVIqlcv0DQi9QRKEaPaYLfYpr+QdvosYPjDs9oj2+RRWDCOMLBc11XL9XQ/go286wd
vv2+xWeAbgJe/PWZazNiNaDxYwCyKB8yiDfbQdz4q87Az5c5kbe0oT0iGbQBBY87CeLVGFwyLnZo
LkBqLfGBhb3I2x6XbkxxPQaBr2+hXDghCxYXd68fhihtHkEr3EH0I6DiMO/BEso8mJMlB5R17Kf+
mcAGc4Rh/GMYt9caOGG+kvAVLeoih1cGw7f6qylP3yIxgu2bGi5P02CZ56zFsw8RgDlF5+DLSLp0
B/dx9WImnC+AJsBvZTCNBxbFPnjvlrgL0JHbzeD1pitHQox56GdcT+AR7gbElebE468LARQA0/6G
CW7yZRrC+9HH7TcUo5dB9mMJI68qIE+YATRVAWxUAYIkoH76+Ov8Q9lIgvEFWVqAMpPCElxFstpe
g2QNCwLuchfjSyqS4X+yd2bNjSNJtv4r83jvA9uwExiz+4LAwl2i9tQLTEpJAAgQAAECBPjr7xfM
mikVKydpvVR3l02WKqVMcQtEBDzcjx8/nlRCVVnjHe3FhYGUGGWO6SvtNtfKyIT+ZsMHRAcU0OFI
IYCSmthcW4ejOVLwXHd5Jbbwk0RZqzDe4y7TCL0ipqRUeTwu9/kUVToAXwfjMd7VT4VaP1FVqrjj
FpM/OMhf0yvwdlxXO1fvjeYmkwuJZFpAARxwY7q1PWzqA4ll2FKNfRd1nAIKg0HZpH5qE06KKnox
rOSDRlT1tMybDXYTN+f03oWuZZ5yNKddO76LsmPsU5+Sedkxex26XPGAkJBkissOnHdXBcmhSNz9
QQ+LZHiI0s2H1qRjknYKQjTdYblTwaQPpDPJ95upKJN8sRuyxW7L6zk9V05zWOpR1PvHmmPJNjbP
hVE/1e1Wm+1tmKrK6EjwCSpTdWxEzbQHoR9aSnQKy3LqoKAyYxcgqkL80myO9dJpM/aaMijuodMI
cDp7pVc6oST3nRJXt862eN6NNveb3Unalr1A6olMXMvSGhHwGU50KswjxOEst1ZqHOcTyjn3t3pW
jX1tv6ngwbGWGsdB3zZPOdKFs4O6eauQkgMf3Gvi0I4GcbA0fZZTcDWJNaP3yXGod9QOUl55oMZy
fzTWBz1zQjMfOdOx7fhxV0ClaCrWNrLuqAfHMcyh2hxG7Jdmn3wcqSmmO951b2bPPcMSQ8yTN2b6
Gg+8NNaKBWjnw2hvrbpytws3WjeepDYEc52uvNSL1E/bI43j0w0zsbdH7w6FIV4ej6eFkz+zD56K
nk1N2d6ds3W+RqPkTUG/yte0I9Y7lXj0cIxuor6g1+7wEOfVU9QMJNQhVi31AlUgk95TQJ+jd06a
xs3K9GOkjPbBbgtNiPjrGV7pbKgs+lMl8dsollNfWligKiEpW2gjJJubJ0p1Ny7ttjYcl3R9HiJn
OhoPD8Daku3QlX7Zb8lWZ6R0CzWeW0oyujsMiATURs0QzOwt7+MPvPMAquRb1mJlqjJpJ6OK+Gqo
oP7qCaOzD5x1B1LoLpVjfWgoR81HP2nE/cnCcmAR8sYHw9sShHn5aPPhpNxt9Yi1Uw+cgSn5e5K0
6SsqX7Otye3sbEd3rYkpByK23aMpJ4SyUbcFxHfVinpBaCFufMAaFINNSIj4G1itnMEEeKrbx9AD
NKWEAmGY0bCsO9V4UCm6cimng8x2qJKBCDx9NXVO3v0ov66oyfAURRW1zqU7GxiHOnLHWUpgYlJ5
4VYF1CEti+7gdK7p0te4zrGufCidaKvtxnpY58dqFQPNuHWeJFe5U/QzaSnBifuHtLCjl7ojeqXq
60n6d026bZBlOhTh5qhmPrQ22DPUi5PNxuRo0FmCcQohsGywsxAnC3eEI+hreb5otupLOcjC+q58
ph1NG+A3h/vDngx3Eb+lWcP2w1zRgAVTRbm7v4vxHBFbLyfmYNVo5YP9DLtaA55wmnAE6uhuOr5p
FVsTnnbubgxs96iru9WBInW3M5W1shkHeqypi3TMXUNlmkuudyCRVF13B8Y3KDllSxZEu2PacRhI
lCtNmG5FT1/rLWYn33Lw9ntExMuBV1J+Xwrq1xqkjpLbbqS1wVCzUTMDbokmzxdLj9/KKnuOARzJ
neBiJxSiLfd6WglMVuYlhUN6Aw6el0T2nZ3ouNNWAQH7qE7jmgIb6m2Pr5QPg0nqw+g1VjjMjIpy
0oZmLgIJtn56MoYpDEY/jrTZNjFhB3cHH1LqIHB6HmQr8Mmh15rQifTMTyVO65hA4pQ7mkIz1GEe
F5xv0rDEB9Z/14MCw0m8g8sP1fuYyKpZy/BSrS8pBOYk2mx6pjGDVUcvxn34RwWs/2P6/N8wKe6Q
zyZH/aNw1Suzt5Iw9e4le29wjn+TI//v1/8So+rqX+yxrjoEo5r9Taflm4KLKh+xDFVTDJuA05ad
WH6JUZFp0Uhg06/41/D1lxhVPiRT7sh/KBoZT1RK/4pEuSrFiT6FqFQqkojXkFIh8a6blP7z+Ccd
N7QSQDrMvFzH24+Ncd+Ds9ZZ443HY8oQCh+GAKd/JcYU3CXwW+Hmu59m7nuaJr9VNBn/bgRnOmgJ
rqdOUqtc76j9yIGLmiL2QN69w3KYmnXm2TvIl89bay/20FucEXgBpIY/AHa5uyxN9Gfa6CjoyM55
/zMB5BdUZt4WL+zymg3/X39Nv4fMfHu7/0JmLKlBZKO3pZC/RyXnV2TG/IvuQAHRaPk9Bpr5ddcb
xl8I2CCUQF9iO2oWcM5/ITP6X8h0qmgX6bppoMup/TW7Hvznt9ve0Rxdwjs6tb5jGCfnTSB2pW3B
uITqbHYb1DhGBi4vBVmWuXkFl6ILACIcHjFh9Qrp1gmygmQCPqq1tLSqeskoFfH3u+IY4KqZK4Do
oziFmwXlI2RU8KgQh3mgKErz66xog7be48zAEvC225jUUK+nkyPFHb6pRAZsz0OJLmePng6lAuFR
K4n5Gwo/m6MVHNTsRR8Xw3TbpHzKkXfbdvizW6tKvHJv7MjEbPLJdky8TKlR45FJ7oi0cUApuapE
VXEAHstkTvBneyqY93iQMEyMR93gzjtHWPp2ZtY4tPmrOuhru6AxZL152x7T13RMKCd/4UTKg5Hg
noyabYBW8ZcmxzNpEA5pnXwxUqjsQ7shDa2ewK4blc/w9GO/K5GQgNVXwYgEjjkaVuaNSdHCcsw+
4AbMDEoeZuP96DhJzew1GVoHenx5G4+7ZV9JJCMFPEo7ICKQNOnhbF7H0mVM4iEN7YTxV7Wyudvh
x0/TbZpc2fujzFuVx2EemfshtIaOOBAP/AThxBrVXVk/tkMpPOTWRqQu+spaodUCmmP119XuWdnz
aZQUPOcdsThSL3h9B2ZB/go2yTPFBbfFEM+j477ytYInm2axhbBHol3vRl9Pcbytyj6U6n6ZDBzi
9TYZUxdjUFKTWORCwV8sfE6KlZ53uM4BNL9+1uQ1HcW0XjGBiKgPLaEM+11NVNJEO1nIpeBPsTya
Q1DQKwkOXN05os42HxLvygY5xjZ/dpws8ZxYzd2tQumPDLTTTQLtu2iq52pDp+JSJSjbHXV1gV4Q
+QvbNFaD3Dq93iwdFAdg53Ttoo/adjG2YoNO7UfcdhJFW+0mJ4Z4VSk8WqfH9onyilBLW9uDyjsp
d+lrhSYZYEV5m1j7flX1xXMT1bdIxm2FviluG0a72eE2KttrtdnT7vfQJ0FTjzKfMsPXcZu9DRTu
QG7JqeumTNUd600/K+iAFBgSzHMSvLVtMpolpOicga2gJVzvvsjetNIkWFPX+OEITGzLjF67+PtZ
hkvXDFm6KhVi4FIzc0FSxXxo0w3RVzRuezfKcBA3Q36t1eZk34/onhAXt/XAfTY4yYc5qGvoYb17
aHO2XVp8mBXs7zyBo21oSOBUNNGD+W0MlBoDTzQbhAKc7WFJF3c47kCG8CHKSb5haqmg7ArqtZBh
dGjK7kUUtC2so7kPugj99H18XB5M9kxvsp5Kiv+co0TOXOzVRdWn/VWKAHJ4bBqQp4zUR2U2SOY4
KPsgEWKKgwqqoGS8ganvDt7O3hyRrQJnKZLdExT0SrSDFXuVApa2K+PkjXzuV2pzdrNolH5EthGe
Ijt13HpbgyAh7nbm9RizqGuKPrWKreHRsL4InZgJaO288bSYT4QTT1RD1M9MUo7qKMsc+JYEekZC
zhhA/EzydEqTvHXpYdlvsw96xXcP+QbnXkM6geJLAgcUX0iEO8lWHDb7ImxjDYA731AvodVPmR2/
1pryYisdVYz6LqUmT0Y+UZsFKvisa2RgbJlB21GbXJuwzQ5LW4DhlYhAuBubGKcazN2sVTbUswAN
X9m2fpzYfbR7aoE4fNuuisW2K+rXSoqJdynAQtS1y9O+MdEFkTcbPhBkGrq+HTUxysjQKSqbDEc8
nYxsAAwjTQEIjPZbM80/wEv5M7kgsh3k/+x/iPJr2fzH/5m/v+ckkv/vLz5H8zkdJN/gm8fhWH+R
pzrMcxNZPl2TyZhvfjaP2BL7Nk2LIkeYp//tZsPT+4ut4ZU7aNIb+OG85heHY6Rqf9EU3HP0NW0T
nRaUX/8KP/vUEftXP9umtEozDIMMlYH8M/KFjPuznw0NawPwSJcpC66M2c038UTK2WhX2+10X3sQ
hrbFbV4oMLBIxyqTfj+x9LlFPQLcN3eXzBBd2uUipfAs8apUdMeJchC6NaNA2mh9tKttQzSVt2tu
u02oj8IRNSKIMI6FuVtsNWAP20s4+zezupjqh0VkUebrR60wkb7ah9t+Xh3RMQyibpIOd9savuoy
mY8fmrvtW/9ifvQv6DRwTGzX6ebLYEy30YUmIqcemj+aIan7+DkSscu4jhJDC+2R3zwP7+NHMOpn
Df2jR+W9S9zxqwrT6rV8Lp/bd5AeJOaOr/TlS25hv0dBO7xDkCw1F3m6svVMzrXNvN18RXmM3oNg
H8tGFwPlaFTiZqEaT8z2Sz76GCjNI3nv9pvrw+B92q3fCW303wZXv1v08+BqnFeNHsUs+mH8VNVr
O58o9twc3VfatWG5q+PHaG0/Ud53B+z7RffpRZd92cO5w3WAwLcTVDs4cPJuKDeEBQGNp8bL4oV/
5zDPIrB/0TAvbRBbzvafa4Ncsgq2DFM+XdL/PqvwW0np0x3k6KjYmqgcg3ict/ncqjkKApThhWkB
k7rLVdRC8XKyyPLQ9rT/Ksny33/amZH+Oz9Nk/fVmcVzqFPgfLF0Ha3OM4tHI94yNrrUCFthhSQf
fAQcvY3HTS8cHxMvjnyRp/aoGfdiz7xgnlTrwgDGZ+APWpLHCgkxIzTCg6/4OwpfW7j2hDpuC2v7
aRD7BXHK3hDdnf3Sv0U7V7vXdi4eM99RUxgpbjbDD4ceH4v4GNaAv6/pDF6RHnkqv73fvsfrPQRG
SyDhld2PVvrY3c/Te+Xg8je+Z+/dBF2kb/8wEFIZuzrRlHSpQOHdsZ+Vbh0hnED/J7j/wrqLF/uP
ZOuN7kfLzQ1kwKZ09Vl8HX85vlQ9+lyiWB287iY2qBwTC9hji/qB/EWVu4tx7VpP6kPz1oXZ1fB4
mMfe9gbtDhitNxlUcqQgTPdODyjAQj/1iDgQVQIbUh/B8YsUifJGZNM/yHzEH9XX4mv1lYwH1Cb+
1yvXWr0pK51jt/MHlQHTt/s+t3DLRZ6FlAHWcJEMfGa3eNbmqdfY0MlQh3Pb230YVV6ai2SukHET
Pzbvl5f5zL7/XOY/4zJfsibjs+PxH21NfqsF/s12mgDIZM2ovMFo//Yo29Ewx06G3Aih8b0fNON6
6Kme2FPQMXFq2N00Nc4uQMeXPlI+/un0/Ed85FlP6F8u01LRvzYVzbbNsyMiMzUyz1Qtho0/CGTr
xN3j0U9Wor1wbRc/6Oxw+Js/6KyI89sVoWdOUGIQnRCa/HYWU0glmt3sYOBEUSR0uzy4xRh5Qc3Y
TLS074Om6uPJ2GksVB2iI1T7tKIUJDOpzh1s31RRMdJQbJ5Cyq9mCFgrwkhz6hhIRwUWMjqiXu2g
EAmkZDngoqzwouyu14w8QHg6vzBv2vc2xefLOVugAoZKWqcbI3R0gS7OwVWQkiZqQtCpZggi7wTy
LznlEMjRkrR0lacexsHumoMj6qCSuON+Wbwg7jQmDSQuHbrfvU0/j+9sXWM0AWTNhRGCyVRT1Fiq
KYITaEttbusr+8ma2BPtqSI2sK8Or6CgYb1Mr358IlxacvPs3P+TL7l5dr79s5dc7rhzN+/Tiptn
hrlMtoWijXDzEOyN0WB0q5emdZNlceGgv7S1zLNo4o/YWpeuleTOZ5P8N1/rWR+Yb1ZrrJIHUiBJ
8t+Z1YL8l28oVTHCpydFXF3F7t798uX+9vYCKnFanPPF+/w5Z+Yktgurc+TnDLP4Zj9FWcFVZlEY
T/bT12paTw3cdkvgIE/hBLrhKNRF5EINcw+LalW4Ly8zzx+F/gy03lXxTCv30XBhwbirvTi4zkWn
nkTY73fb5wGf25e6t9MdTRRCWet3g/2LYoGyX5Bcq4mP3mIplGlNIikVxbqa7a5qFBsNgZJMdH+p
bdalsahndib+A8dyacOc93j9WzfMd8/tT/N/Srh/ckrMJAaK3LJhugChTWvWPE85ZMrQQCki9/vD
pZv+wnqrZzf9gWyKotSs997rvyK64Fzldzu4cJqnUyGSepx3pE32Y3czofrW0e+yDvBQ7Lwd2XbC
pebCgC7dMaeF+DQB//I75uKKnbVU+XtX7Ixy8TvTpZ55yo3VOl2WskPQ7StDhbBYRBPD8NQPXUip
3KM3+rt3yZm5/MN3ycVJOLOr/4hJ+B6A6CBaYWpg/uBJ+plpRPdfPULWNELPey7dZ5LS4fJ56+69
p2Djue+x70KR9eyrL2Ld+Lo7ub1d6cJ2B28yH8TTxJvcb9zJj10x3f6ev/ppUMaZjczbvd2URwal
hGO39jhohLU23T5I7qywHdzOS9AkCppZOW9m3MhP1rIOlDVSJV95Jkn+ycCtvw9092EUvO0m+hfT
a4UzQc57krk7376PCE7Wkb9+oE7q2vKHGXjJZDoSNErzrClAmugntpeGe3cs+OPv3fAaacWgnyfB
O+WPPuK3XuW/13MDjvfdNdDUyMd3fqf5mGdc7933kQinNMbxOybQcoX/BWk93h5tjDfbeyf36Pqi
dmeNFwXJK0f1axw2AWlSnowikvh6bS7d7eLa9sa+6U8dTqixqBgHYqKu3wR7V5lSFsyvqVHh39Bh
w2hRPKZ8pOWZN+OVhMvUUJk+bj72szZ47EQ/43q+ZuKr5S2+HLzHle0+Am+Jx+ubrQgNPg6O/vTg
oRXtho88tEBawpzNfNvl6ZCAJfZGr4Vp4c5Wt+s1lffuPjBdy583vvx6OojMnb/1V8gpBK2ovcbf
e/NWvD1omP6ti1igtxFvJq9DZ8OvPVKLbhc8zVt3SXcJdh0HhHcQT8v5ZkrbDh906CpZzIuFfLPK
oyh+eph1T7uPgdJXBIHEMNssNlMq8Cn6FxRYzDZiFPTXGvDhZjHM9Cv5sXKEkUATQzxQrclX5r6t
vphhdGW7L5OP1n14UNapt4Es6bq7BXrpzHHlN57y5H9Bs9WnXZZfTr8gSe4hvTc7BOMl0zwSvTuN
3XBwB3dSiAntmi4Ebrp0DX/naf16d8pc3GfXEV2pxFLl3Wm6jZ9zpVzAMpiWYepeLXvvGBSLg+9d
j0MU5GZfmqmvzhhiMAS+8C54fZcshXHmsv9TLMWl+Tk76Ov9brfv69P8yE0VLcdXB385cqGBimfV
O3pUT4vZy7AQvh5yD1CBFMTXi9nsdn1hei4brTM3/6fR+mm0/ncarTPf8Y+8KS/ZhzO38o+0n5rk
VPzOmJPWsuB44m5Z53m7EU0GjjQ6k6mt2qs9JZTnY+N3AXqpfuvDSeLn9qEP+oDck5CP0dOFU3J/
ep7MSMnHYC4G5UsxpatzYM+OniZUzwyoJhBbH4K8Tzsmv5uMb7pJNxkJy8Oh8Rx+QtWfmGsyPlor
xtQbPbReLyx30Xp+55uzzn+JPRQMfXmSWuFmevBHt3DwFzSMDQ78FnqlR56GmB2PAaKehzVdbdzE
vX/RxUvF72WIj9MQvqNQcF1yOt5k4fWN4VHBwNdNKRYaIhALZ7X7SmcBseCkLdzF9eLxiwUokLiT
HPfhAR0s93g6tTmm3+YPJr4CeMbYxQMchOmuW/dNzs2HHNDtB8c3jx94XDoVb29vZENnYuNnQRzk
4RbnlZYiQRtUvpyWxGvud94QWAFqNKF0CmgW5+Xhjz1Y1vPCWp+58qlN48i4LkH+WT0ko0Ur0Anh
q/ZgJPpyJecIkOLYymU0Zge/mhZTO6ymvTf4eqCQetQAUSq88NQ3J3mAmkWw4V8F+PrWT7yMBdc9
JIlZfvm7XZgEVG8Iuhn71FbwOM8OSpH6tMAMMx7tJ9mSmLdyPOWKliadrwT0hHIRx18MT3TT4H/j
Sg1r/xA006M/eHj6ka+5WoB8t4jxpit8MC6GL5VRpX7EZVj8GXy8Nw9BkWDnt2I73/koWodqoAAE
5dMuqDykkPDATba9zcqUAW0kJ5UQdMGY+8nE3d0p0+NKX5eL3VRb7EOR+LFXCABg98hw1FkxSV0X
99zfhUWw9YPDdL/ar5QA0Y8Z77Rce61ri2S25VXl3GYLS9cTZX2R40jiGIr0gc7vXu6XXs87dmST
9y4tFtnHe59O48Ec3AkHVAtL3/Yt/oy5IJx2efMADEzGC2eRBhNH0P/tbrhqAzedxlNB8WmYXNo+
F03FWVT201T8aU2FqkhTcO7jfzoWzoPdCDHFLLUxFV3QYCga3wo7DH4fROv+l4Mh4l7SsBHyEfMp
CqV9UD3FH7gDoxAVM1gShbcJtuFIfO0IWNm0/jTVRfkE9z1ovaO/9VL285ibMBd5OPOK5X55mFpP
PfvZcCNw2ONsuIJ24HFXxH4R6HjPxBfcvdSpBkgmecaV4q60p+RmL/KZM92H+5CbL9BD2FfTZFVO
SeoL+3TnYO0u0VDGF47P81io7jZ2geyYEVJHfbqjW0Ekv0TshdlqffPrMaA3B8fiMTCfqDzGKhlY
SN2TdlJ+WUJ1LdGGuUdjMSym4SOLFW6ChHmL+XuMpYz9yIu8np8QiMN4lvr0tQ3pGPsqbW+GZS2w
r7SFC5Nb+bot7BT53HSdcvhCqfN2S16H7VVf5Tuok02w4/UUToS0gRD0b2LCu/k2lM/69szmXT6D
hn3YaPk9nuVBOlMnu5CffGLq70QTbhl3yrqgMCVyvmeMDA0WvwoYE9dYcArkQcsIpNWPvITr2Ib8
WW5DeT0SuYhnG+84KeV4AvmTcXIlJc+Sn3z6cyXPCfk6jO2qm6CBQJw78sc4EGMAhVRcZ9MtPsPi
KKT/QNHE2pw10/wGWfancor55mzdr5o7dQZfO7BDAJuTk9MT2UtnhrYanuq1YcEqGCIRGadc63Ni
YL8RrQ/Lk42mLd3q6GPdhTxdNNYrnsj92LMGCncJrdLEXtRC8WhDfEMpKwkFChL90XUaZEHiJ763
WVMQ6Y68Ece7PLp2HAhoK/nDJA9jjrQhGLwtj+0DkATpUBiMFT1UDukklDiFzf4aezQsuxk8VSzs
oPpASwIUIVlGOA2Da16T253F3i3q+aMQXQxRhPbNJkw9jvmIcy0SOCUD95ZPbzlhMpOkZBxQILT7
lzT7EE64mzaLZjEOb5c7jkp6QLvLA2eoxsBpUOY9qYHJRTdMUOOjEe3K+yvyU8hPWUB/FohQ88nc
mR7cB3mFNhPDkBm+N2kn5HM5cltuEEbr1T6ts4C2Kn+8dhiBEzq+y9HXue4Y1OAo7ifo+IHwLCZA
4dNmqs+ahRpqT8ZX62vjDV9jdmbjZQt70U2mxNWlOMpA29UE7tfWnQPleMtj8BR0/mjJ0uJ5xiEs
tevRrA9zX3wU2IePj1ys30ini9v71cvGvb8/uG94fRELJtrJ5t5aeXPp7anu0b2REEvj3slPoWjU
Lfks5KrdMXCP9PUenEntAYN4cpvt/MPEuY5ZYZuZ2uFPD2wtuaR0LOTpdQDeFB4m5bxkYaQtlLMV
sTQ79sHgph55IbyeBcQr4L1DoM+SyYyVlO44TUfYdXIzkS1nC0ViI3CW2Q4D+5XeC/4OP1OMw3I6
DlUmDqmvpxHQEBXGbKiV5pliYGIWIplIeM/1ndCnFcFVfPVR+hlORMTeL/iC18YlSEONSgsLKYeK
/CtvM7oAWZgn+suPjp4zSMeo7LSiUxd5khNat/O1U0wib1jpocqbggzKKT7pn2TsIW/ocsXhE9CP
xEe516vvzED1DKEuVAxsu4rnY/69nyo+grTxxBDy3rXEUrqp5qIKXlW3vceKecXVyVPFqkk7hsca
FEE2owMa9g7vdT3ct2F9m3vtsglVF2vH87CEoTovQ+w0lnmDBaaEGYsNB83PwDYzyRLkizCDftXG
Vb/WbrXbdEE38pW5zBZ00Fh1j2XYu/SV5oiUECnI6rVDbCBtobTDaKB5JyvLyZCFGfethS389t5I
tol4QZ9aIiYDH5ZtM4kDm5tMrpIEGPGt5zQ1FDQPCHgWcC7tK8ThuhPWtJ9jmcP8NvblGPcTAFsP
4G7v48EW97FHJ4QAXPrx8FiHrUcbLF6pcJvbvGvkb0Ib84IanDdwaB/ZTS+1ELjVNO+EeCNXMAmb
15ygpvK0NXEc978MgTahOgUNZRcCl0rvlp9dIFe6BmqVR6c0zRJdl38DZuTI30HkQfuMf9HSjlfm
YXo1gHGOeMcizLlvbMwjX/4Go00LJ0BVbBeTkbCrVfDxFrdawcI64YFwq/pYwYUMxgsJ0o5PZizG
d+chT3PpFMj9MwTSE2+BWHtmTb4cJQ1iBYeYg5YC3GvydnUw2A5hasyM5Mw5rXevt4+YuWkktoQz
rBU7YYtpkwEvgSeMUZnAQBEkkOFOO1VcgQXndhqfjqLTzExGvOX4y2E+miJ3ijXgK8hnXUgztWmx
UiBLFg/dzFyyXBJ0d5OX0ZqD3I9uLZIDbKUVws9T/py2IhWN4tuB2rvVY8YQZBBhrmxP5488XLP7
aDq64WCeb++7ST+XBzPOQyDfYURoEp2cCpySoPDSiQwGj9xEr0TezZSCngHZUCxX5MvV2GC0tWCh
BWP/q9zIKU7BIUwIAXE6mILt4rhsr6pwkgaFEPl7C1Bts7otiZAd6+d4KVt5H1LEs3PFG/uYCZKz
bdwkodzVMkLePcrZ5lQk2GGv38ljaHQnnyt/a4tmIv9uTjehdiNPThkNJiFhFNEgzxZsuwsO4cUY
+1TP+imp+jPG/hljt9tregHvm/+H3N6FsOsMrkeUe3/MD6BxG5xfeXDQgFK8SDOpLS+RMq2LwYsc
zae9+jN4+Rm8/AxefgYvP4OX/j/j9/L6W5DyH8Wv9lsioD8KXc4yO+oI0QhHmm+oBmDS0xClNnGh
CPDSZ5wRhP6mz7gchJ2lCn4GYT+DsJ9BGH7XzyDsXx+EXfSizxJVf5cXPb5gj89LNBRll20duoCQ
HDdOeY9qKhPnxUK/kolVyRwj/+gCVpDdNU85xIrYdAxufPQMXyOPYYI10UeCQHsEQCmxAnh6tvf1
XeKymXgv6VPx9nicAW9TL+mb4QHYoAXE6SE9ll4M/U0CMhLz+IazzmV8fIn3dfFKz3hff94rvZj+
OmXSP0VG/0vTX0jjfc/hsVBPRxtPQdn9LF491J2mat1ebn7QOvA6ibk9PLw9DOIVULWE/PDALyoP
NH0OTfDAd11C6xLvA4eaHr3Xm6N7teOpaGW7d3cj9woqway4Kq6a0L7eP2rX+kpf9mvjrvIrAO0d
zJEx6aoGaMm9vr7+irqzew2qmbvXQFHH2XGmTOGkzo7hzjOB+tugBB1NAlWU0wEy686TlJCe4DoJ
XF6N7tXsC1LA64+P28S9JQ3AWEfeW+qtP8gB6FxDRqp+C8/jQdI2R8H8YQ7wvaC7k3h72wi4H+Ty
Qf8fau+B1Aa4oCkvGAonrJBW/pSPyKtfPzAXpzninfcB33iGJBWs335M9vg+iv5pZc5i+5wW9Zmd
tQZcZfk1J+Ujng9+75Xu09gN7ijEeezc2L3p3btTLXsIedn1Fy78lwUMmntqZPzYjbyUlIdM23Uk
V4KC5NXGT0lMcC0bMNeHN6g2w2nWPuC+bPyP4QLd9JRC/Z1T/elKzpzqHpFOE6lNEmHPaOK+Q7MO
D7PxbfpirZW1tu6vG/qRu33iIXFL6aPi0PNOjGgeu7RvKQ40NCRDZDVN/1p+tUjyeSO42Bu0uqjw
EhQOamvL7+gt9eXHK6BLmuePxn3mqDttM5Y6ofDEV2pKnvZdpkC34qtKzsiL3XSJfv/9NgDT9Ude
dpvdJkvNlZk7useFEtOW/OAfj+lUYPejMZ259fs6NhBalrkVMlSGIBNFKkQP9gsbHpfM50GIcZvJ
iWtCkzLaCvklTCD18RDM4C5RMUVmkyxgc0rK0AxNbBgqnBhyRAdSmPmSnBFeE7JeXyhRvbAV0AK6
MKfy8U92mQYByjgdMX6ZLbAZr0zSkjdYSsoPwrP8/Vt+qIC4dPDjG0lf6sjERQ/kfuCj7a8kG625
z/kp09syyRyRfpbpdElnkulvSbKX+x3BWrLvIZK+seHRPuGuduY7w0NrqgB4HiYb6NcNGczGSxc9
KN2LdXX0J5LyY4uK457EL6tokzhtyPt1wSmdBggtR5xP+xMtyfGQzYThJPkKnY/4Ky5CQaL4owoP
87e3yP/4uF+8b8Ob6yJzke3n/sNGpR7fEu7B2w/Ha2CoSXRcYt7y3JffDyDf5K1JFLQT+W+ZBZJY
OelFwPX6lE8mZft3bi/trESiNYo0GnS2/NZVThwE6nUncnoP9/pk58rsWeomIsWUYHhnMyzGLcJt
biXuFfd+693f39IfKzhdITZx/fZWUHsnbeSP74Pve4i/2pRTgeanfaT0RUrPUQa6u8mvDAuvC6ZZ
2IWlZIGFaAR7x4X2eOFDL52Wpyq8T5/687T8Z52WF/fDGWX/H7IfLhlj7cx5+tfdLZfM7okZ+Gnj
/jS7/15m98xD+jc71S85SiehiE+765/hKF1yOmX/68+Oxr+L03nJ7T9vZPXv6/aPJZrwO1cVyWep
KGZSmHBmHc1yFyM6gqtnr587mDtXZT+ZXiFMu1QnkLy9d5gUfu6+Z0uaGeBWbLz2Hhq9SGe4F5Pt
DG6PC9mH8O5rL8yQzloCzarQCo7LEiRm40LU65bZiVdRCFllkNw7eN50kkjWVVjS/2Bd79x1TqRH
seYFV/bi5Z3FZ3+yy7O+m8hGqh59YYtS3nMJQHvbbNO9dLCUQRR3LRQZ43HsPUnqluTC9h7OuKjv
CD8IQLJJNrdOXFGakC8lD3QTyDKRDvUadz+47RiiFbw9WTzgba4gWQXbpUPILylHLRlySbiEyiN0
1pSmaGFMBUGpugcrNNXAaf0fO3IXL+7MW/hTXZzst/f7++7Typ3dd4OSxYVmdOh10PbWna8fwDUe
noij4d4poCBheG2AuHTihE5eh9frinIZVRCPXAgn5LH1OwvwaSRnt8guQsmIFj9GeBVMZ7c/XsOL
l3l2Zv6Bl2nKGf3RdZ4BBaZephbtFglGfMklzVZHQJogxXq9SvDldbrS3Jcvi5D+6Fi36QrIBnUa
Hrl6hezI00oBhiZhhcF/1sNmagTba21hTay5Pdnexnu3nPx49uSIfjTis9PxGDnj0u4ZMdq2wRxA
78dvb3w3zP+08mdh/j4rEYem0WFYO4hBudkgsodXWUymLmiMzM8CBqY5kQxNyUTPPXUSqHNJG5cR
fBIk3k2DjPlHTVU+iMVhoQsV4xC5ushvjj6theEydwc/uvnxwC/Mi3Me//aWMkqOzMt2/YXSsfWl
APv7p8avE+OcQfDVrk/2+o4PmO+pIj7CCkUtS5Rge0CoI/dO7gzUu8UruGowdUMq2Yr/z96XNceN
Y13+lYp5Rw0BAiTwMBPxkcxF+y7bemFIskQC3MGdv34OZX9VcnaVNRVRHd0dM2E/SEopkwSBe8/d
zsEPxPYJwqzBC/6/XILr5s4GX2pgWhvgKjHQtmYIU0Thxza4hi/EgNMN8nivEH5DW97rB0/XXVfh
J7tHMbz+Du+ReiHGSXETsCozLv6zCj43SACv2eKHs/UnQwQxKNj3dQjq9Mv68MjOBtHPH9ZH504d
mPF//3OnVkvybuX+6rn7aPseGNz+b9++B0b3P3P7Hpjrf9b2/cA7qgMb/Je840cG+C2T9W6j/dsY
4D8kzIOCL+W+w10wPx5Y4DIjtBXeyHdPKcaT2l0F4h4kGz/B1oU3gCh3sHcRZinWItUHkwvUWQ3G
Pxq23z/8wDrnS8cqAsnIXQ0dzHODiaIFs7Dz5uyN2eui2Lh7qIW/tfMrDFNNIJtCn+eNwCDU04m9
SWwgmyA1cORovMZM12rhwanh7oco/oKW9O35uYP7YNErxDKiYSdPINWLSKbAVE4VueGNgy/no2m3
jhoZJOz11tlDlzFIMEWCIs2aaDUbts8Q/xRbsynQYo0XMf3BAKBZ5EQselxxdIMXfm5swbv5weIc
WP250WChjPFkIh+T1JCFfbP4JxVczwxYuX7rwPSfPThv0zTrbA2mjfETP/j831WsdQp7wmy5u119
RBWsswEPCn8J1RWs9bdJnHUecX23hybAa9/+pZfr74A/GEHhLUbA0MS/tvnXKGagZLhhKA7KANOG
4YTxrrXKDsqt9Xu0+2MiCWPhPiYGhrcBixF/hdmpMlC7b9379JjCQU3go/n5kv2Jf/p9Ox34pyKh
RV9l2E4OoqQmeEqCoya8vk0A9QAN26CMtusP1j1SbMqjh4dPc/TJDcFcVwP0PD5+BYMNfLgJvl69
Hmvs+jpMsRmK6KNn++HGP/BL/y9t/D+kjXpvkQ6camPjcqgLPMU3OL9mKtZ/60Nb4ZvZ3h7dYoYI
s0QYIH8D/RrP9/bpqQEwu3q9vwf1wMsLtJ3RCAIse7QiPMzTnh6/vr5ilvBmH74SlGPXh3vMgvU8
hzcY0dMY0akxh1fuMOC21mvN8U26mYMPbN6Hd3fg0f+z7u5jo3Xg6/+/0frQaB3Akn+Z0foQKRzE
mH8rUvhDoK0gZgdBG8rct+TEO3gVx56GkBh8IbxUi+OeIISHt6pgEo4fva0T5Mcf2Og/pJyV7z7y
4HY1g3KxYfjI1KdfJ0eClUJaCLB0TzzF+Cn03HeFoTaCQmyxLRdwpHIKqlGeBcrhn8cRRPtQGm5D
4tSXxcCe6rQJh3K2O+FnEL4dB+ejK/5DwPD7FfMDKFeYLBNxC8MJJpIBc7hoyUnD+sgN5jPkBzsM
9u5r0IDcPa5NCcfn0Lz8qOPtLcv/D4Du3SUcALrC+nz2OC4BgfVqoq+TzToot9LZ5cFKC7PODSbo
E7oCurp5zdEL8XMMwFZU9LMrOEBNBTSws7TBFZyt0fHXq7OVEPFiC06/bmW1uTs2wdUHH/nRuh/C
jr9/3d+YzH921wd4oq37biQEd023DZAc+sKaELkvpDoatBU0uwXnZSVGAJMPJLyjc8zxrdCwCK5K
dBPoCA0S8x6PZEW/Aml/ZDnQpPR6//OV+mNb9257HLj2SQ6EsBKXeQ9v/bQiTKAywE6kNFZI+zna
DSH4iOrgciVZfOYgFlppG3fndo1D1sHu/f52RQLrpY9rPibEIPr9/evN68+v9MONvD7zdwbn79/I
Hz7SA0/6L3qkH5nJVbXs/UL9683kR6f1wK4XSeaOWY09WARnl6f7n++bD978sLf5r735m9DET075
W3/Eu01pJsgcxyNcEk5LiwNMQVMCYpIwOzOfuuB0nYKHQPh5hZaqHpRj4NcA3VcdnIOcYe14+rpW
HL5sfn7HH53pw87ff92Zph+AiEMS+b8DRHzgjd4W790T+xu80Yeb5MDGQtrW82u7bhInBJVYgkZe
oCV4gDZcqW9Xn0CChylCzL8TaKKbkQDJtvE5ehF36GW8wWx++AEy+fCaDq3pv8M1HdjXv/Mw/SUp
zP/q284+5vqx/CXo7ctj/0v1+stN99jpttPP7Zv693NVz1YnafdNDPy3b9vfxMGjx+7xh282Zae7
+ap/sfP1C8Ry8afPb1N662/+3774y8vbu9zO9cv/+h/PVV9267sluirfK1euZPh/Ln35X8WL1c+4
u5vHono8/LtvipcEUrq/Ug6pS8dh0L70JNzKN8lLAp3bX6G+LX3OMKDty5V/+7u2/Cp6CZUXCQZs
x5FQT1i1KH9TvYQENwQqBZQouceFUn9JXf5HQy9Wde9VFpYKfJLvQrb+R7dnO9UMXAz+DVsoi5KZ
eoEY526TQejyKDZde/RujS6/Gfn3g5LuCiJ/t/24T8iNM47OAOipcQiqHYBMRlzVFEs13PpqhgKZ
HrpcB5am4I5UbR/JkbNT0WTg42g49IoVBxH1TIYyojxJj008dMHUa2ECVw78yNXu/FLW/ZdCimQM
0JXAry2f84eEuNkuiSm5IMYfyMZFW8LRbAbzOPEscUJalQ7UNrsxhJZ5eSwqjAnE934vIW7mNAvb
1FNTfPn5va8W6/DWkZgWXHEkqBU9CCooi4t4LobuNmM+D7VkadTP7ufF0o8kbH70EOsi+9RdNVG5
8B2oBh08VdU5uXU7r7gtoc59rvOEHvlNSqPY73wT8KSuTvoxYduf39+bWMSPN+hTwX3mCKi2g5L4
AJK4aVpNZToVt7ZxQRGnezCidAqM6S401AR0maIqGbPQ69LT0p+eZ6+dbn9+CQdh07c7h1QfdbiH
1iGcuR/3s+Mks4Xec3HrNiU7TxoIdk+yU4EVxXnl45YTNwO7JZHghnGWKydt+yM1YiNCkDmDIpxA
p3hGxp2X2+wLlIptMHNfHw0Vt8dseOW2qLfzYu1Zbmf2Aeg63B+K+RJ7Qzquz6nCofzx2pOld91c
aXJjnE8eS8KKHLPso61xeODXDxF4ShS9VVz9w4EfkrYhOsnIjZcWO0+/dEW9gxXYTeb+7VH8JR/w
p0LHMNm/Gfv/fVG/lDedfXnpzh7r/wC/4CkFu4nN/efO4QK+rxp+uUl1VnXwEf/z9y+P2vyx/Pre
X/z2ft+cBuWrTjJSRBRmAEUAB4/wm89YXxFSCO74ONqSr+mj7y6Du79KqbgjKaUY6mYe/ui7x8BL
vgM1BeSivbU0Bmvw3z7zu8GGu/3mQ//AgH/r4Pr9lPvKhUWEErNiXLhwG4cuw2NxXiWlXu5IQz/x
mR3btLwylj7nRY72OuGeUJwuvM8Jy2KIAeTVC+TFb2JZ3feuOKOr/Lpp2elAzvSSXsfLsE26OhzL
cSdyfZ9Vixc29WS2Xmz2YjDTZqh6FbZVctSr+Wa22ZUay/tGejBq84OsxEkp49sZWvFB4ZE5UIsb
cSWQnKqqlwFdTYExIBoWnbp1Db0pSLPRHtkPiQSHW2Np0FXeKx3lRd+5pxPzjyT1byuf3MJ9X8RF
DzlxvW/6fN9LsrdT8aUozFNZKbABuhVEf1mMgZGserGMVEHde33QjbyHTplFEkL7TeDEoMsc8i4c
qvmhwqhEkE7ZF+LmeWBNUcPt6qeETjfcxy/DGwyhaN1oHAYTJG51L0doTta9vOD4aSsoKpmsuyYt
2RvabscCEtB0QjFPNXxDUrblPN6rGm/V2haTOny8STK9BGRhx2qOX9lYXecUq0IGaMAphbWdhrnY
FKxvQkiwb6USuGbbodaYtci8dGTYDaa4QmMOtDabIpzm5h5/W0Cx2t/Pno+3rdxtLqGyLjr8WHL/
PK2GYhPrSYXSNE1YyObF5Lh0RaCRPaQF5u54SiEhyqCnafEklra5N8nyCcZ4Mzvkwsudk9zEVVAu
zTUZnWdRQYleTrwJKKMiKFt7TXvv1lH9ORG3fJxf2lpe6kR/KWlGw7YtX5IGgqlKbo0ScxDL4mUp
bBI5kleBB88Y5LkZQpbXkB5tjdpPZv6kjHs6m+lB9AnIfPzz3CcqEC557dN2l1fLTcIFElMzhLzz
loAMeVZ7TkooSjW5jERMNsI01w0lezo4n4a8uc+oOBJ+dZ873VW89GczK69pJcHDVhX38TLfMJUn
ESHLjc496JZW4DrVHXhRZxMHi2vBlp0OQzQw8XmQFoTZcbx3MnxOyk8VS5cgbkswDBr7klE8YctO
SJpdDQojQTNko1wQP+LJ9419GSQaLiXdSFOcUb0+glheTXwoAznYjd/GGyIHERjb7Qa/2XkNPU27
cQj7Pr5wjWpDnLEvxHQ7XF4wifmV0XY3MLJ3DHSzaxbq1nyJa+dh7OuNHNlpP+ZXdJ7ycBxzNyC9
um1G/qxq+twpcVR3xduljULelg55zVJ+7Of+EbwzqJBHtHyp9Gl2xC116ck8FEm0jPw4d7K9cuvr
NptunIbshSn2s8SuIDx9Skl97bDpoRrl61CSi7HBZBVjJ2ZeHkzlHWVifhjL4mWq2ckoGhO8M/J/
YBwPNHO+20YgGUjVw0NAk/5HFw5YpIFDp+WulBl6U5v6s6F5HcoSmsF18jxO5anx0Ykcl6dJ1342
BYrZo7f94Cp+xNjfrgKBgVCC+oLSt17x99G6asamsdbBVRT1xk1iEtSZ2DfAwQnLT1Ve3Zi6eCho
clLP8XFl3SuW6NeuLL4lVf4JGOBPkcL6Wb9BhX+XuBAL/ue+f/+oO/3ev7/1i3wPCBH0eQywFCgP
CHUl5voeDvr8Vw5+AtdXvucgJqTAF999O3MQKMK5AxS4HGWjNXD47tup/NUBhhMKnS8KRSUu/opv
X/H5755dCMSUCv0zPoVoKi7ibVjq3b5ZUBcio0z9TTkM4xjoSkPaJZPqqJo1R6M1U9WZPwzkZWqz
7sKbbGI+KHscQODvV8CBT/GlYm9V53dXwEyTVbax/iYpq2yLMMINeVrSDZDEBwqbayXh8F4RgLoS
AoX4LHlQZBKNJXHhjN6moLSJnHoRUVoCv7x78n9gEP5xRbGmQlIXkNvl/mFSMZW5U7Gewy8PmXNh
q9kBNX5VJWj0cTqHb1mRd/umKcm5N/Xi0zBVTH9gDQ5iQdybUNhPyuOMISDi60K8W1Lll41vDOOb
2TYg7fVa7yyfYxVNeQvGR0+UoevE5INQhr3F8T+uLzIK4ABAYsPB81QHllCxIm5yx4qNU9YGibtU
p84R4bnbhUvKarCdTtQmR52l47JCl9IPYkeASlLVWXWRdITf1Yszoo83y8VpWaMhPHAGr3nMdKeS
ABA0weiHBcps6GJ1UJslm4NpKZkIlLtMWaDTGEhynssELBo4VBjvlCkHqKuKaacxWQ4xL99o/tWk
LQHyqUk5bmM6xnepq81nPCxz7ecuf5JZk4F33KGq26NUyvPQa5R3ncxKPyz+JLyrTqR5ccezCV4O
UKMxe9kT70si5pifI6ZL+7sMWYkdrwzQrizhqEPqLW4bOF0xfPLHVJcbOnFVn8d9zm4Sz0fFdda+
uVu8pac7xXMOUcoxVXlQWe4tm5LF/aPXGPrsJsKJHK8Y3ZNqgBpwEE/KgzI9dzoAaWeg4J6lA4bi
+6WdN0ga2CTwTRpD6Nx0ArlUmcNFFdgU7rY0pK6ius6gGDx0U19ErOtYHRTV2KRRV9XJUWkX2Wy8
onBNCKXpYqulb8G5288L0vNxD2LRVE+3SZ2MKqDFsqBzK1/kqT8W2oaWavlc5JPIQi6FLUKmKY8W
Rc3O0VlMg9lbZgiB4KD0uzGvX4hQ9GbJmNHBMJkRbLptUbw2SvM0SOZp0gGWc7gs7fBUGT03QW4q
gG8rIRoYcDk1zzEgabiQlu4tGQfwo/JOX+Wdn55izEB9tsmQvoxWF23gEkehTicX93PuDs2ubvNu
53MiT4ps9ocTQxT/0tQkv2SNW9WBbhk/Lnvlg3NgcjGLPikJyLZQdTV4nm8jT09AdADnyDtklS4i
NLe3m7ibGw/xjsMh3Sb5eD7RFNCbF1NJI1X1GjJnjKT3dTZgICnPcrCo8lqBzzaWHgojbZ4AwklE
7MWARSuDRPuZd9z3qW2CemmQz5q4iZdTlU0GwiKsUNfaVw0oeYkqTFi12bJrJ0uAfWcpmqiPSxcN
5T1ZlqhNK6/a8zFPnviAGnhQqtyg3B7X0gs7MH4EjarMc+1XGRrtu8UB57sYOohRI/ZyL4w7dnE4
l0i5brKprc4NL7sp1EW8XM/9XH2R3cKek67SoPhtSHw1V0ZepBlQUUBFndw1vY89bkbavmDUoLxU
2uFOmOStuZo17TAKFCO5FTFdmHYrBRH3nDjFg2VT+arKjshANfnw0C4yfqKJMzUwLhSBhhhLDxER
zwpnX3NPxBcDUjhOwJQDZQLHT3pw7+bVRAPY8lyGjjONSWCrDOeE+kZdeoNIIcgxlPQT8nhuFtKy
R+tBUoiqCFuNbJPTGTcLPNnRPsr6ucPXDXGmKGU9HgxysJRttQPJnYiNDBnAQavlS0M8kgYIDstH
kSB9FrC0q8y2LNCUDUNGGFoeAbFrHFZpWaQlsmxR3NsZjORlq0hgyZInFy4CmDZ0s2KAwI6sx2LX
D24NwvnRKZsQc1q5s1vqCeFDh7OzBDNtUgTItExhBhzNYFwGOT1OvSV+lFV+DZbfqcaddb4LSg3g
hgTTdsa66KEcEI8e81hnqLCPxi2jMZPlI6TDi8sFuzcN4iZlELaz1XLhzaSkYS6H+Fn1teFbHLf+
S54Q57YhIo9xIqTvIJjwETxah43g5zA1TSLGHStDqJa7oDewNlPR2JbitqhM5+/LyjWgT/fkUB2P
kGf0wimz3l2PpJcJagewN4y9NqMfeDXkUH7ADJ5DKUPyR1APKRB5WCOWFSxQX+Zgzm96cZW3VxWN
xbFZ8vqa+1irn2OHP/o0F1lA6XsAZECFPzrupRqXymuN2Oi8Ipcjg+roOBK5Hdycn6Wme/n5x71x
NLz32B7SGbC5yMuvFQfx9vo7oGBtuViYEL4ZlqS/SqUuQTkhen8KHasWkNuY0rXhmBozbgyZnfKO
dZLEUTdg429QSGjzqOFePUdd0/Izpy9bEVQJwo8Q+ft5PHNVUnlRk5N2Dvmc6O6lhOfzP4rB1nX5
8T4c1Bg8eHQXqFjKgzQqSjK97kgiN3k/kiTkra8oep2GFo5oyZR3Aqw0saPGFE4bTdRpkeNdGBHb
Bta6/wYA/wkR0MXwYjsUyn5BErT9ZduXX1Eqq8r/gHwoW6eV/jweunmxT/rxfUD09gffAiLm/urg
WflrPxzyoG9hz/dkp/xVUq6kwrZUnpC/l8eQBUV6nPm+gxcchfDnt3iIs1+ZS/kaJUHh2V/ToAe5
zZ/lOrE1fgwTfIbg2Uebnsd9AGiF8//jIdS61cpPbBN61gzHOkXeZcgrcUz8pHp0K9p/YnbMg9l4
KQZWpwdXVaByY529kG0cn+pR8yekAZZQGS2P8nROP6VmgSZMv/DTzhhdBCnSfp+pqdpdncdleiJ8
BbfHuvx0rFr9OibcuSK5Fkdq6ci5iDOL3N/YnFMcxCDTY3/pUN6dYe/W9+2CHV/ijG5G0YuITT5I
5VCR3VjFyJ3pwGJTdw5gN52LOhi1Rd4NPvJKipnfcFsvO5dk5qnyZR/4qR6PXHcp91NddFfjPC4n
U+eJ/dSl7HRJ6bKp2qXYCi/NTqt2PGPCuUwY3SSTjwQjkqILozcxCkWhhNRvMANPYhnc+FEBIQZO
BWWCuI8Druc0XGr2NR4LXHsCKa+8D+vcP7YFslAi67aGLnngeukxc/MLL7kb5+oa3sPu00SMl/0c
g01JjSvOT8bxE7DgfFqWMsHV992LXHlZdZ4Xe7rALeVFzQJnHucnalLnhvdFc0Rmflst5fgli5UL
8h9OdiN80Ji654icxG6htryKi4qdLZWs7wDd5o3v9d7er8hwm+gWeh5enfQBc/LxOG1GQKWs7e87
dxLI86X5BCahRl2oPn3uG+j9GCieFUgzAzAXbkika4LS7+LnPh3SXdG43ZXr1ioo4Sh3ddxDSajm
F4LEgA5Vd+m33WcyEDSONW44zkyEzsSPSiTIkB2NRpH2500/3Se1p4J5AnrK+iff1dcic/VmyrIz
JKTrYzkbJ+yKJd263FSbSiwn3TCdNCQNSSHCvLZPKbNAl32SbcpiuBuYTG3QJn16SpoWkKQDFh6D
lto+YqVXRX4mj2Tj9/e9b7IT1HTHk1hidYJkRNuGV6CTby6gFoW2+CiBAzeIesbmK2skxHgVwgeX
JROS+scxXzFf64KYaqowAeiNEXAjljeNka7q081UDtmZVSOE1JQ0kdfKnTQuD+qEyGc6Er6tGh6z
oE19GQ2U9pfziOFlL9l5slTh7M877cwkEDPE11GyCKglG4eDngn5VLdjAS0XAKMG1AMN0w1Kf+rF
WnpEJgm5QtOdUAF9XpBFoIW386ezdJjqjRXJdmBeAlIxczKwPgOkFjhwbjpsRp6duLWmx8gIp8FE
nK2wtA07t3SPdO26521Vn7eIBq4mkkPew2+eW2Lv/GGsLoAOrkrmAPl3NdjchgLyu5QvG98nj1Nt
s9PW0+baOqYPzOw6kc+BxvkECqbcgwyQ782As2spEwfBPi4d905sKsFVPDt+MAioQHdxctF1uKPa
pF9YXji7IafjfQ9yhm1fNf1Nz8QZnD3WKgXrV10e++0Y5qX7alBWtzzVZ14y8fusXFhU5xddq5pI
IluMOIynkTuOz+Ucg5Shcdx7MRUIOazUJ6ohW1fPU9Bx8lk12tmWNlsix6a38YLoCf5xV87F3qc4
TZFEOv5Ua13f89mFFl9ln/PUXIlS9Je6BdGf4mfEpUd67u4rnxWBTgz2ZFffxKn+Ws7+o98352LI
63Nfp2ng5ai/FFW8T3NtjkWN0CbpPXtE8my4b8DofMakS4LUJwDlS+Nv4ynPnt1B2VOdFE4wIqx9
tabKIkRP46bKveQk03676zMP5q51HAxflAa9a5ST466m0O4yCM9NmuM8NTVoQ1kJlrFZOkE6Gggr
pQrWUMVpNHupvyvmGQLWS+JtnMJ9QurbC/IxZmHNSxAdcCZPZtcuJ2og6fUMPo0HXXGRRX7a0fPB
K+xFG+tjnmRXMWvqcpOjtLxN+HKWY6o6VrIEmxn10q8eyTzUKpT5nAg9n/u2tS8qK8TLhMd2nC3q
ig6Gh1KO05MwRD7OdYYqlYhPcCMLKvwJ+kaa5EjCFW2GRtAjK5P8pvD1166jfsSrxo1IR8v7qluG
a0Sj+X07F0vAvOUotU4WJAkrrwg60XU4G8WQG1ugVjSJAbFnsenq6WH2y7u44FU0moW4IczA+dBk
z2PqYGZOdxi6I34eOWmepDjbDXusU93WYU9Ye69l6iW41Th1Au0mEI/Lcl8HrGya63LxPBK2Y07k
2mXCjySZyBd3qMtTwI8Mwzd16d9yh0gR6LXNxEff714torzsSD8cKZVVp6yqwIvHDUkCRKWsDNxk
sKeuaZMxpLFld3UJJzVoBjOgi3546h05ygDTQfGeZk19zxwpbjmtUATN6nRJgjYvPbXvqpg8Nr3u
rwfG7A1xZXnN6rS9ARSRAUM8G+Ze3wZtkaARnroNcoowWpUS04Un/OVsaNr+OM3yeifiJburOL2v
GhQf4fKqE1VP7rFeLGK+LE/hgL2mepkXiI81c9q/JvglaEnp1r3z5ykZApMwWMghQR6GWvcyK3cV
VTKc2nK4Zr3YNMjmhC6C6SiJ1Y0x4Ok0zjnGhK5J5sMTV2AH7Eaz7VV+5815/KotCh+zS/ZtO+9y
8VXKMiKOv+v4EKFc+eSw7RD7UFFLNUclUsXzBQKh+BTcliikmvEISa1HNGJPRVDAUCCRROqnFS6e
uCgXXxZJ22E4cInbEBltMHb21WMzxBiZSvp63b5noul3yscZHTX8l+qGHVkSccdpP0aAEe6Zk8Mc
O9kEWRs/DSRzlw11/PZqMNS7szhOBYz/1NwYNFYhIcPVZZqU7aO2vQh1DzcT5wxEhUvmBYUx8igV
SAZpF+gP9W677dTovXh++zTn/nKXNz2kEVVhd7XT869iFtAuQoQPD4osWW8B0tqGnohqyW9Elvlb
HTfQTJq83Vgt/c5P6ZNvnHvldn1kW1GeV8ryfWIaWPUqnr7kMZR75mbHcC4FQflJVjsW+7CSqpyC
BeH2vcYztkE5s+QETqh8GcwMlLKMFi/Xyc6J9QgRsNwkX5s2e/SJtBesoBtTT+LUdbPyWtR+FqB3
IL2krsO+NHYYTkoyVHeJl7sXCNTbvZfPkIf1QNRZj+hdbvLOPA8lapVDy7pgyVz3bkzyClCgbOSr
W+TQ7WKi8XasBpxF5jwSHHJGNA8yb7iYk2Mn66uoLHZi9Ed4PW9fYMYG8WmaXyaVTY+Xitn91HbI
C7UmuXDk0BcbvaAu5rOeRDSJIdYID3tUMn3VL7P/SbipOh+XBgQLokLjkh5odYeWqxYjxUXbO4FI
Z4UB0lS7ZIOMLo5dgp+xiJiHcc72Luk2Po1vVH6q5QLSyGTycCq6pdkhh4OavufK+MjkA33NeNvu
6yI98bXbHdtEuyd5nWBe1ep5n6VzcWRt3R8tvc8+NZIW4QAgrAPCKpWHQnsZhjqbVgZy0XrT+zZH
YM1Vi3SSiE8TTJBgytUxidowHdNjy6cOUmoLd+PAH/wMp5QTgDM2ox7xts91NdcPdtIEOb1ul+iy
+jx2Ocf+mPVYRNj4qJ47nUaSq6RpiFWmEWvL+KTAQSuDPrMccogidTd2Kttxw8ZRFUHjK3KrLJmX
I+L7SQ70XcoANXl3X7dNh6xxO9UBrxeIjdmmDBvp6iLknp1F4OveuS2TjDF8kB7GYDG5S6N8dGIs
nCPvaddCezitmk1cu/7t7CHnF6JCkF1Pxi12RMb+NimXKnJm3oCJEklKPPmChUMt3bCedVMHbZXN
t/not6HnmuIC9j/ZmgRADl0+0LrKC30Rk0ZvkWm3j8xMONDEZNUrI+3ymFXIoXeJN26nqrkd2grp
9VHZMVxKAA3eAc0xg3w/ixv3nKR7sczeaSHgk9zMFufc9vbYlHV+yxAGwDAhqIMD4WHh4gKQhuUP
WJ3+qEkzL0qH3EP6lozbuvbFadz2X2rXEVEuOwLRIPRF7gUdlqO+iGHySscrL+Zes/2U9l3g1gl0
3iyyN5VLhmMK53zcdN6yy0nhRNJW5ATppSQkowfp71Y6JzE836aIrXtUmrTZG8HJJjWoVoW13xef
/w9157WcN5Zl6VfpB2hUw5ubuYDH7+hFSjcIihThvcfTzwdl1lRWRUx31GVHhiIp6jfAwTnbrr3W
sLVIbLXm7k7mYOFBJAarjWoL+RUOVexJWoJhKaRXfZn3wiVhfRQ762fF/rXljUHqmf7OOEK2Koyg
QnSZPLlKOtKidBUxPaO63aVmojhpswi2XgjCeUYxcnjaU+UR7dUTiBPNG3XpnoThx2R9KmsSyTmY
hGmxoqzKiHElhm7F5bEh47NnZbFOVqoY9hqrWcT+KOC6XcY3LvR7PNfoaY7Nq7Bkll10+fiuF+qv
JU/Pc53pDvJMRzvDt0xIqbtVsPO4rezBSL8UjRPBeJzuqJNMwmDNmmfk1etqtsZlVadv1iDAdTW1
iW1V8XVPi9kplqm69YoKrjUpzZCeh4lum5lqV2PEVm2x5uaGIL60ckbKRVJh09+rXXE1YqJDxV7r
urXhw7WHHcCKOkFfVkv1uZORoOsLnz6Y9tTvleALcQMftqR9n+PUfMMQFuGSFT9qsdZTh3Jpqjp5
JgnfxHrbvVZutIBH37ixPGjhGBfPy0yGiGnLCC+skVyBhN6WiZAemzgWVsCkNYXuRRLRSm2TOPfo
OBlOIjaxK8V6HvBGxC+t9SnL94/NTEY3FUZ6N3U+uTk0yfedoZHvdMY3Jasthv61OI9UK59+5rMk
Opo0aiUFZcVT2tVPLFoRs7wKN8OYrUfZov/h9LF57UiMzGm8ZkVV3mlUbc5Kl+l+t026r4+qp2m9
aS9G17qrQnakDNs13gywQRoBZjferM76yCdTJ/ip4bsuETwW5LOSdbJb0OxzN7N7mTThqRcaaBg6
ja6CNHwfR30JSSrZrxqPo7PoXHSzPoedmqBNn+OQluQWA0o+zdq230lr+YO2HJp9ymyE40wCSvIi
OlOFsmGX3WSBjuhKvmy0fIZsZgGV6NSWtr51KK7IXp5UQQaVdattBDxACAlA+PZ5kMAk9BOGVf6R
a53p1QsYO7BDbjtPyEBSV/J4egoRcakC9qlGzzS7wm7K/UGa6qdO6qKuZZMJwJlcJacp3KlS60uJ
esHf2rEQPxXyT0Fe5kClS+vTPcp+rglVIspcp3I2fhjDfB4J1ztJKoOlxxk3hfSErxjupnJqT5XR
UKaoZXKsRT3HsbxHRlyHsg5FhqbG/tyP911tedvY29VibeFUzKIdL7rdSxIGJ6nrKKXeBxxNmwO2
m/bQ62oWlHG8+UjvbK6eD6+LpU13Q1GLdp2Zb5aKVambPCjiaXfyIr4WxONhG5e9s+2JbCvV8LJU
ua/0+aWp+s/WNA1PbDQyVe4r2NZsP9VD96ZIdf9QDcbzGGswwZc0aLAwCE6r5nyjpS07uyaEk9oN
ESl6X9hGs7mx2iNBrSa63+T6aIv5uHlTJT9YfWZgSwXpJ+nbT90wC4L5So7akn6wPOxu0cWALSjB
qITRXlW0nKckpU8/i0yjdhpaEqvF9Avu2Z4TMZJ0fmhSMTvLVXJXtLSwrGSjeVVR/MuyxM1VXby2
ZRW7mpK/rLFyE4dEDE2oxzh5lHisuSel1ze4NOYq/cjEoqaFSnf4PVEylCjS+qmV1/dRoYVWVRbE
XHXFGiU7XXaA8raUU8Xoxz7qAIXYbR1bVCiER1nvTklnkW7qKozrShImJRU9sZAzN2+JXre1C/Wm
2Wxa2N8lHM+dWplXkcDamjc3HyVmwsTivNT169RLeSjoYubrWp9dJFo8mjp5CxblJse6Bj+KJNWh
srLL0yqGo2M0Hwg8RE8HNYrph8hfMlaXk35aNwUz0pBgThxQmxDwKyUo+2Vu6YeSNRByFxtzmYnZ
25goZk5Fc7vrOpisTQ4n8VQWdFMtuKk1Pmpz79Cip1sfa+NjNa62lZVvCkiWaAeH7lSpyXindBGF
9kGv9QCIjf5lxsTJWRwU7f69XwgnspkEY69UxdkpWNjkPH0g6OrbqMnJD8uaE8fYoVWXy0s7px8G
TtGeFNbNICR7kyoWfh4SB4yEs0vz/NCs+VkeB19ty97uCw3R5VWhZpA5bboiLW7U9TOd0DRY1fU8
JIOJ49gWf9+U945OchWPFyn+YczsK2XNfpVVkznCsQPVmWLl2HpS3xKja1o9nrVJN9zeVIrznuoP
68zjspbei4eU0Klianrcdy81WlxtkSOUu9eeHPsZwwmZbkVSUcJvU5L3gcVs4ekcN3J6mdmQFz1V
vjRdAoO4SXSdU03xhVTvL9PUCBdz+CF285ugQoeW5Iqr9d2n0dWz3w5AJydyQU/eaX6nS2ultrrU
NIPLnIi+cBZF6cOiXr+vu9G66bjWbt/9YmrAk/T1RhHaNoryYxrWNznXoKHUgZvoVaqEOXina7ak
+0XqZO15TzDuArCMuVBfhSl/b+RZCa35OlX7FHbA/YqmQkm2E9fLsg2rO+Vr6VP/Jmyh9WrMFykT
z8uEM1npiG0FTeK91W9VpV/TafOslDZ9PLa46UXefVnTxe8ZvQZzlTVvauMhVDawuMKvATlo9n+3
3oNK9BapD+Tia9u/TeL3uaFljG/cmedxK6X4tWm1b7YlAeRY5/f6Ts9uKsTB1sGhUMJKX4e8FKJE
0Hf248XAmj+LgrrbtSKUn+kk625VK+LJkPv9gXKm4ubC2Nip2JeU8IX6RDgaXxZOVibUT0Ye30ZB
X8CIdtm1NBKmOIf1ZYmJ0LX0nCYJtn8SULFehd6mZfAmq1U47TlDobuQntUiL68s/+oLkxaizcKF
NmkNHf+KpWr16W0S3jQLGYBt9frS0G1RqZC3reLc3VSpf1IrimmLKZ8SaY8KTmJASPKhA9uNi+Qs
9jLQ1vmzjpubynSOT3r0adGHkZtuBhssnoUmCUorYcV2SJPklgKH7gmljEK21LiqmO4nfddQAs5K
xd8NMZjWWDqnqzahntCqrxuBkt2Zy8wOrFA3Tuk1Nru4X5O4McM1HlqfdKok0G6HB3nOhSijY9DZ
allTvdVBUgD8+zVoiA5QXZHW9QP8INj6Vl2/A4tySEByZ1+etkQL9YxN2NhjGUxZEUl55o14XA2I
QmZ8b4vRxh35xqRPp2RJt+tOp8hvZ8mbq8IeM8MRNyoqlMVl4l/2+3Q/GYq/WflTP+UIa9dJ9YPB
vnMeC9S+lsdpBDiixAteuR9eaqKmbCNu7vtudirmzk7rTNuiNnvK/ZnxsZaQ7euEEgB7hCA3Ou3c
63gqimD9Wd1qL1mmzdYbCgidwUEAy37uKMwqeL2sgSHK2HXUp7u6UZ1eqxfN1nd5Yz54NhrpKP+1
15WxnHMhzjt1kwWjMlOds+NkuFIg/WrauneEuMPwSkR+3j5Iwx2da7QSUkFgyAc3SWc8AUo89i7B
2rMxCUo4ClUXCoKUJXYrEffQbwYAkS6jrfeNdR26eYJ9Irc41zUYMLoacel0Um68gAvTnGWy0LYn
nIpmI9dBIXU66I3KmOprLDUYJnxQ4ondaAb5RuosdcUGElyy7nNq7z8FsWuI7sxBcMSGwSOjW6jx
7434rjbTRah0NzbrLLIGJX2VtVF2ZwszP6/d5M9ql0fyaqEPsfIVmzQ/jfjlXzxcVChqc8nBOc2J
XRUMGwnlIH6mxDbQR8Vl+qvpUmawJypi5jS1zs5CfmiDKl7S0hDf+2zXA70el7fGWNdvIKMMp2wU
9BOKtjylOsX9LnM0yqGZ8l1mwuVKSUgL8p5Ac8IQ3sVW9lLtY3xZC6t+SMlufs7iAN2nRZ7gapbQ
utukpN/GvNEKu8jn/VZ3VXEtx7HwpZWRhFzSsusGyvxtMnbrtAhV7FOdGohqy9FVhli+1mvfu9Ve
vzMDdq9m9A9SkVrSoHWoag+5cWNDTL5k0U/ggYnNE2Ffe56ySvsuN0zpEdIny7fVyvPTVKkSdaZY
vdvaqUmoRS7iyWp29awV0v605sQjeikhs17V44arlZM7oyQeBqSoB2NpmrZg9Obroq7956wx5Vgx
DOM3sb55Sy+iELLngIyUCbe47G6VVNKjWphNJMvt8AagcbtYmticm2yPP3uZ0gk1oDqRdOqIvcqu
rurPxaCQrWaG4rb78DIKkoi5EZL9c8qayhYyKQ4olYIQXL/lQyG8G+sYkxnpYyhX4vQwJGrimvtK
T67OymAtcpTUB6s/DxCx4MIILophOQ5PtxVOWa3OMBMXEeN1cnyfxfMSirKknqVkMpxt1UAz9kb5
0bIApx1YbUiJARiYMTfIolG+fOzJ8L3/VDnIfWVSvd3z2bCr2arP8T5o1DX3BOB6YrqlkKSYGLW/
/41B+LeAGf/bBs8YCftvgRZTn9XvFbifP8abo0+Epo+3/Ik915S/gXNmYEsH9Ayq4gA7/Ik+18CR
MxwLWBksxjGo/A/0uf438UDw8moNIDPTqyB5/44+/5upALSwLIsikyHD4/BvgC0U41+AO7qkk86C
UDY0BW4V41/B3wldDp3SukkUlJHatjKxsG/KNPpwxrqZ+iazFHd6I8bIKU3r8lrp9XrWkhhrT6kz
j0OVAuW3FDRaSltoqHe7UMsCqO0qARCoquNHchJyYSo2fs4UkkbnrRRoO3Y0nyptyX/kwk5FsCqN
SQlMg5KjrRoVIL540arzZpjyu7pOeDvN2pgMU3YjnRjH6hvDBe8hw1C4Fc0MzCFOZXLQqb2z6O81
ztYmjerlzdoH9SRQUm+yIaF0LO9j5446qHpnF6rDkpo9iON5XjkoDSALf9L1oo2SAX9kz+JWds5Y
13vxAAAPaO0IxrjC7A2lZStNbi22qeikZYRyxsdimum3WliW3Weci0MrkTg+qMkaf6nTlLzE2jK8
9ErD7ViU2V57AI2P8ioDguxGyuSTIlf0Wuj7omhUxPVdjj+HsqOfe4a8xiotHXnNYjNqE2N977GV
r42q6j+yo1dGjyZddUew9LZzG+KRyW0teW7cQtkh9t2E/krLXwZkn8SPC0iV1yaZygIazKJ8rvoq
rVxxyCYmg4a4dxldN29dmvQCoFPTestKcQbEK9MDsZK5CtpWlLKwrvTET9YjkZjA3Z/6uSSXlK1a
YPa5ABPh7aKkd1fVFMzdyZSekG6wgHtAeqX0T6Y00JzvQKu9x7kpDxc5J3x1kzLhA5PFUr+A3Myp
2621qbgd94qokqHuowscottcA1AEqIGdQru/aUn9oEhxE848TKCyusjcWD4vnWT3Nc1FxwQP8EtM
muyNlkqSB9uWVThbPRFGZtJShpb1scTfx2VNSjoMMynUrqhCZ4v0B2OfcwRmMu6lKXbrQaTsvI+7
ZpzTvpmQuUuAt7zX0iRkJ4gP1q/KVFeB2SrQTEC+97p6SMq2FfxZL62HrevJXJkfQCZNFfq3tRzL
5ATUXcwjPe7jp3Gemnhw1VVc5RdTTbTu52A1en7e5H1+ktplNl9rBkZX18h0PXEkTWgphTJk8TRV
RTJSeaJLbotqadADKzsgk+QYFdPoi1CbnSPq2b6EKenubY6PngAj0vCXq0NppEFNfSG/LHQTrhII
6sldRDEtQKKM1eDKUyMVntUm+3gfk2VTINYArdOVGWZhp42w0uPTm5QKBONpee2PXU4rpt5yaTrN
CWTQoSg0FGiKqqbTkUkaWQlTo/NlaEoU46j8A86u0ybPPU1uW1JsHWQKF6iLD1KT0v+zxCL1ukLV
xgjFuuFZHxLBsMdqtD7rhZlcN7dwueVSF3fAmXNo2SueBYuZK++qkc8/lpaMnz5RstwMedZyZ43T
9bndaTE6xIAVVK6xsTPFleQzZYe1afmZrv73XpH2zpHNQf8eN2uK3J2mbe+lXMZvzA0lvzpJbb5K
oGEK0A5tVx0ZfGbmNWOziEFHV261BwskvAbapz+bSlx8aqJSs3r5vtxJcj5N7CS90m+dmkkE1fUu
6Y4h7OZPraYR4yiJYSL0MJC9R4mpTA9MRpC2WrlUiY6iZbRzqiwdiXRHIhdHaNr2uV33MvYodpyL
cZF2d6YXBUu5xpxOMOxZqXpjltCi31JjAPRmlWi9NW110+QGTFLZVVSstiRlpMVKTGMEoWHEFB7V
wjgtxcTwEO0gRt0wbk6GCQRYTmbwY1EWXmuqfSc4m7iSA27acgWqUak2vXoxZACH1hujxGnikMe1
PwpzmH9MTb2KJBv9SkrYbdnPeLamyRVzzaKxupRp561mNVeOVctUlba8o8lqwniLEniTd6/ycAwh
6/UOAkUQ75RKOWxO3uvw1ZSyys5fByG3p6Qkuprm7CgNbAY48EKi5mnTgZe+NMB8KVXiRdNcGPjT
h9HatB9ZGW+ebCqn0qgRf+uKnrnivNr8ZVt12u/zNj8z6sBIzTTo6pPMB86huGor6n5iM/3MJl1O
naISrJ/ZQnIA518q5w7o8H2zQTxwNndSaZKjrDMjeY6pwsy7XnybR4OKkrJnxIwtbvwaV2lSuktf
TU/wezBXE+dqMgX0Gas3Peb+ooEhpbCQtjENhHTONGLTpaZtRv1KsyV9Tp+F7RiX1ZkutauaMMAh
y0jNBzWn4SpUW/uY1JWoeTHjz+B0Zp3MoCEn2shOAPX+gSH+t4LD/+9E4l8HEv/P/17ULjD2A9v6
3waUv+rivZj+4w/KguG/3Oy92abxPfuPhwOe3Pw10Px/H/cniYEMTQ0YbJHHLf1JVfAnrhfIL7Qk
JNNkfQftDejdvw86ahAfWKJhiRr/oksHecyfoaas/Q1AL+GrrFimbgLA/3diTZre/wQSF8hFDNVk
HBdU8V+n4TRgVEY258o1j7JzdxpuEMSEGEf3mC2/yqfjr+rNvOmeQYnYHxwG3E/SUw9C8C5+yG6z
H3v1dXvdwhgK6srL75YgO6Fo4w6n/FK8l9FRM7Vob6JxqwbTOfdAZfrQT/sx7Lwy4oz6aY4Kbw5V
VCv1E6zWAcqwj/FJRs1oPQNgcrqwO9Ood8AanxU3jYSQbY7URRb20eaNvhiopy4o4BDfPMFvQv3U
PiUnBdrx4jYE2WpPV3pEUeu3KExXN1wqQ0i+4o6h6grXBYgPU1OX4mqE3U0+GXd60N22a+rqEaNY
p/IG30nY+lXIwLvP6GI4ncxT8xDfC7fyqThZt+Zahd1pDHsvg1a7jVI4GYWrFhhOHJm4bjK5a3pX
gnFabB3szkt8P6mLvf6sTmOkegUyPiqinIP9K0JDM/afmfpzpEB3M0/24i/dYV39NtR/X4bqSSGf
APkjc/Eh+KZo8D3xnurBKUPHs/AAcHFnU1Cj6Ln4lN09JejPqAMFfah/J4WF8lxxdFc5FRfKo74R
UB4Llvs6nHnX8lg9pD4e62GiOhCZfvqwIDNcBNVpojsCkSO6nMHmzlDSIYF6goPoZPrKl3Qq7otP
+cP6MYYN14EeqD09Q6G+uIyQOYh1n4bL4ut3DaosMRKfRdCimUJFOpwuxkN8t102l8FTX3QVp7YR
N76jO36pPvdv3VG8wsY5skw70elvIlqj2k25UXCKiqf2pfa6aP0S4WrXIgMdK9HP7ulSB3KYB3Tk
0c6QvMLPr+oVaEAQK1FK7K3a2ZNxb0Q93wa/XqA4hb8X9zUE4fSaA2jCX9WwPTEX/ypEsMm7Mhdr
euNHxs+bK4bqY3VWDlnRnOkhx7ypj9I9OzGIvQwl245zIvK7z+lcvkj32U/OD6/MH4yIoiIF5pMa
CH52B+rkml/kU3nRr83ZfMyvBiegv+RReqpP6nn4H4iqFeOfB2D/cdT/Bbq/NJPMKFsnISwCMDHl
FI5u68bOEIJtt1uuoXe/viAz8H9LpkaHJrXqiR4VHFd4VuCbHbzqPb0H6Orgg9zRB9DiiAf7a+Zm
/qH7fGhYWaadhZLbR5wwvwilkCgj/8g8w2MXoS/aORKaVwZK7ybPG7lXdzyryakKClSsKISjNmu6
TOKGzYN2lkLBI+EIkiALsl8V04zGSUPr5tf+s3qZw/FcBMWLmdtrmAXbXRta7P6icebzo+AYjvBN
dXt+N4bx99TXo/KsRoXDjNWL+T25ypF0S7KLyV666ndsyAiwxPP+qD1C0uLPJ+NaGWESzafkUp73
W+zTP7pDR7u5N3n1obOV29J1DTRI72ePmT6Hru1v9vzc/kLn3nlHTPujxiosnIUNMezBE0+U4+zP
r5z3LygwS3xGjEpuDltrheKt5A2RdloueTgHOYaVHC8cEQnT/Dkqodt3F4+xPCfza9XeELQ1PeGc
vLLj3NZ5p9wfMWTg6NAAJ84nNvyiBjyUq3CuL1TVXNqDTuNNZ+setBR/Q2DJp6LgmYxr2WVgsR3k
QA401HGhTXdLr/RqB2aRSLjbTsf3ltftZ8LAgU0kRqyDhkKDuC9HIOrCxlODJBQR1i5s2vNufxvh
WwfF4vUu0F5HOhceIbCd+YW/QPLa+1sw4WoGT4D0FYL+BI8wu1h9JAzqSEOHjlq9FeW8qgvFR/A2
jvFsfE/QeAC5+tbz6ZqrRAIeSGAbM8eJ5q/hxo9GdOiQy4EQtoeY3al9SdzpfxhGk1Txn0dh/nGO
/mUObTGyAjI3U7wy9XvdcWUNAhuCTdIbVpDI8Ex6d/d79xAgTlhKAPKXlCdR46tWlsJyBfeJyqEP
0I4fM1bjW4cy0ebBa4yCtDPBm5s6FChZScNtg/JE9/9Mz5IjR0OPe4VRB9nqH2aAxAPq2AaKR7kP
PAuvyGiLDzLn2DaHk+QfkIvjCn9LQvNimIT7yDzFGKreNzHlMerIhS3+mE4lEtF6ACaRPYbA2e0P
YeYUo9l5h5j0BIrtbAaTp6DsfPyKHfR+7Och1Fx6bjzePioeoSSJEPAKLbaEzNfkEQr33Ozx4Z0n
RTmbZXT/uBEkmCGs1DAGKbp2zNyyK6nTB+rVdBaUMbpvE3cns30AHHHLxY1Fw4mDWmbn6vj+1W/e
82c+n3WV4Q2OPfDhwYi03uZJLtBG/mMc0oVxiM2BDjUzoPflC2QwCGabwfbFY3FaWLW3nyISIE8x
xJovw7lj76Dq5eqsXOkKjh5VPOfMVrGdq1/zOA8BDstPObPoh8uOiZL4QqzCRndFb3Y3Ds4GI6fA
1f+xZpPNAQuox+A7Su9wjABAOAighTiNHLqoxgUdW7nxLN4noeLFyAv3UIGxuEiIJMRuHB23c4RK
oz+dtxBLwNMDURCwQLxCQFKkd5vwWLw62t/M63LaWA4APL7JsyeeCOKgvaTRAJMsG9XVA+HueNIG
TNE1NuBQxk78Pii93nmiWMQ9oCdu185XwUWBBLNTrELBmT3WAnYcLhpCm9+LPHLxBX/Q6cBxKD6T
RTsblssJ5fMYIMQWjnjlDCFuKxTO2KAzk5zhEG7s4+O7VKK844yA0UC55diYEq5i4UJzlMR7ymdR
ibnE8XgGJ+/YEvUF24TyNzsZ60IW76UYj9jrg5ElJu6AK7eEVnd/29/SqPFINNMAcxUOIEJwdXlg
sL8Rgs/skp0n4pW7n1akRb0vc2blIA2WUOAUHzs1u5mBfJp9eK/8MHaWsxUNYRocx2HkJTW6IkAW
cAcbYUhKqIuJdoQwjcYPFTNsXQ5bRUeSJZXZ0setTtB016zooSHfu0DxMIHQNHisKEL04oP5sjyo
N2waz7pypWuFoAX8TFyM6hQh4a/Lp6GCs/BEFJwJMZLfcx11APQNJZmM1/ymFcYimMHCc1luEu8+
DL/Ce9rokI6PsUWMpDkzjoJzQRgtBuZV+9A5vuLDFpi4GEBCbvsuBA1mrfktOd98YwcQ9cvcyYBz
yXk2hzDP8c2WbaBsuXhlRPzqELahf167LVo+PF6+W4pMxDDBofK5JYs8+iysK56U37YNENjvwy1h
sQ7Pc5zWzZEOMyTyqA+xnkPGjgIDt9BfBo1NwmwKawobvw3Wzga+4I8py0i4c3g9LmW+pMQWMwJw
kl08pp/N7Vjq7qRxoSXLgPXk31vPIiSnA/kcE2K3d1XQEagwtYN9gnH9vOvX+q562H6t4REoAG72
IFUM+xDLwVGPA+ibA+sG0Hc+k5UgykdUfk1OJbxrvhTy11PtV6filJyaoNwuNAbTO+bMrsN1+AWp
hA1+K9DtwiEIAs/8UvqkVCHX4guwvau26LPBbPr4AUAJO7uSFcGAPxElNUHrZyE86ryKaARNlQFO
9crpiYqOsAveBP6fHv/5ALA+BQf8SWA5LQpz9BfQkq397Trd1ovu5L7pjqgDWQHYOHcFw2oPfLzs
KWQlcaTQir+1oRLsXkfIXjhi1J61W/x8gH/5QXwyXjr9Zes9/UIghhRhtdpVYJJKQE6sOGQBdsay
mK7l6c8zxiQaz3HUvLC+bBTm+u4mspD6LN8DdTXhlnhRI5kITvmhfprP6n0WsDy8Nn9KuBz9e/bL
uvVn/b5C+bD06eFnDNJ4lC6TB8ETvD6sAlwkYeYRh0ooAXpJIHi0Tv2KSDHh1zH5UuWUCHpOqB59
jCHMnLYW8AuolQf7ntj0vX4fgBRsXnHJLgngTGfylQDwiEeYF0J0qHZh3du0oH9otFJ425vMxKer
sU/4oXnmxcR8x+MVjqSPMKy3D0FGkzVsoiMPs34/N4sPHPyc3spZ+EF4ygYUhkscMvVlJ88KkzXg
y6IdgdgGCcj8u8R++Fh5iPHH4oK89t7T30YBIS3b5CRyjYZjeLAa2Dq7a3Bb9i5Ne1iijzAUgUGU
TI+oMeGMm3YK7hgYHjkX6aXoWgG6UFLAbzeBYtnXgFkdO4dpCKARybP8UUVMvXnpbWdo62vzQTvx
dUd0y4zbSvoFeQoLi7IW32DyTVwFqlGJGQoPsg8s1T8uYyROzoHff5aP5W1LAmYWcW5HWEcQhFmL
2dMtSgfV1fDY7Zh1UOle5UIfxneJvsRrWmwDPocHx9513kdHwdEeolbHoaFnwZ/jAeREoUewfWzu
/bQ7L195cMSzx3IdKchok0LzJRsuunUABGCjQMGdSq6bsUF83m+DgqIUTCAsNGQt/HSoX8n8TsLv
8Mn4RagaUBxqiKSPqE445w5OjWS0xtghV3a4UfO4DxadNDSoPTod/oTuFqDBg+TdPcLBg7gbfKBn
+t0z3SLfimhIB8BfOJ2HGuTh3oiw7jRuQA2tE/vouYtYL5zS4g3fdp9CKkbZxPfmHhiGsCXbwJEG
R/1lRCMNM+wdq0wKgFEmLLjMaKl+AcL1BcSTGGnxAOET8UMP4o5cMIGUn0biKbvl0RFjmwYLijar
bqvuys3IxAjtL1JtPMyRLgpEFX8pvNHj2pKm/itvsipT+/oLrcHfw2/lXxX5mEjLqq1ppStBKpFm
tTs1hSX8uvdJnOKB4t7wITVTcXhygy/WcLIztSAqR9i0AguoIqx2xGdHmLu7SVjeH/HWGkmHXwhS
DBz1KWpJRKb2fhe/xNf42l+suz6SvTlaAokKh0XECsEIIs6zv5w0akbDt/J585JwjGJi5MXRsdgi
1p9CDSrcw7X053Mf1vzRXYyQl13Hsx4dFnHyzSdgWrit1J9f19fVvjdwQlUwvIA0uxuu+dPw63AD
0vPh3yqKN4WnhRL075iYB+O82h8zhxv0229TZdka/4mHncfbqWzn1NXCPUVV5/COgFGwahUCIqkD
uBK/gF8x3f4sYA0l1zzB/kngS/2I4XiMNuwrLB6FJYp0h0vZSSwXQlS+/7cywebDokKeMRxBq384
JSgy/MXFTPCaI0aLH1b/iG6YXzmiZlv+tiNeR1hHSiR7rT9gyI6FwJcGQgBA2N1/3w6T1wSFHWaK
J4Lkjsf0sNdEgJCVh0HnuCMFqBBt8U4bgrYCS746eR0w8oXF1Z+4dcwAFETe/E142DloCkJ2zPmR
6sMjEswhjhn1On7ncTjIs2iDEyuah8Qz+dERRx5S6FDAsGHIFrgHJuYdbbyz7tur+Jo/VG2YwZzt
5deF430YEdmGc8CpCMLQHauJ7oCDuseehEHOBQstnrdz4r/A2O1MUY/YSYGNKB/oDacnwPR2Hh6p
Lck1ZxZMKSkgBsZb7o4QcSL+OUI8hbECn6mB9lR6iCQ5R2C4/l/2zqw3bqTN0n+l0NdNg8FgcLkZ
YHJVal9tyzeELNvc952/fh7Krs/KlEsadWOA6UYDjQ+NKpeZJIOxvO85z+HBtTuWVuaSgllj3tIV
bMuSXcGmrpCn86HE5nuM+Gv5yxf9qfeYnPuXKLiYk+aSA7haZqqE/ezrXytwt3/4WiH0Pq8vI9ZW
2Cnnnsh3cWGiEiKusJ33e3f69XRjIfU+6zZIvNmkAihZz1tLsckuIVVSZW7u1S68UZf5CVW1q+kx
OeWf/4jP7Y08Yo1fO8cOW5LgwqN+PO8evEv/OLvpTooTsZXH04+c+qbPnmfONbR5zeHOYmPYnHKA
ZhvD0XgHfGzLIW5THY0XCXsN67I6se+mY+p7q3rHormOj3OGSHiantYcMc/uWRzZS67085gJb1oT
f6jvjEvjvjlOT1mF2NAarGXepqXIWVKasI7o2V05/qp/7MYFtoINQr4T9yLZMb8zi1M+p/ImL4zz
+sTecfRezwf8aOv+ZPW8q4Vzm6f83yFBZa9/849dnvlC/59xJw3xuvznIcyav46+J9+zh3//63/X
j9+zGoDMX9Cm/7qtSF2AQ/3t4a9lmwUPzzs3T3/tL4mQCXMFQrTrKN1E8W7N6NBfEiFBQ4eGkQWn
hRawq1u/gSya/cECUw3V31VKGnv0ac3UYVZbyIZm7LhlvAtQKfYlQpYyHEV4AKJvmDDw3fW5rfOM
UTQNKathHqDGwwq3qe1cN5JVNnkl+9FMdDD4lCryr35sDgXdUE1W3VcpKASvI8MOAvmzT8ir97/n
f1iVD3ivlgWokluab5pmlsGT2f89hmWM8DHplyO3Gegdl21FUQ+4akXHQY55+Kh1tdOwbVVpRxO+
npRbY0edkFOvQjv3Mm09oGRlLaxc+/SNWWiucP8mIVkWj4p2mg7VBi/QLODa/3W+mybIzCX1tSYy
BjaEaVsaxzHouwR7xNhplDmQ1iEb8CBIQqPDa+WUl1GWDO6GFp5mXwk0ePpbv2ueBJ/9LsIPIJHT
8XV0RxfGC0i/IUuZaVZ4XGVYaUY0Oa05nGqx21oAP9Bjsb2qLGPSZzRZnJUfhx7jwS5GrGk7S2gE
nuUsZY+fFOOVm5UUpKyxjm5TkdifBLzIgUpiFYVY26pO4ZAvPDHqyc85/l0TzD/OHs8nj//132wa
Unx0/0x7QslWtfXz+WX+8z+nF8kU4jizus+QsOOZDv6eXSTcJgv6E/x6Zf7KSfnVFJbqgwX7VqFC
nEG3Nkinv5vC89/HICcjRSAzEDqx6O8QIB5EgKFf5Etx5uAKxP7w7d2DhhFZI52AmcFZsEMwskjc
WaulY/RFy+Yk7U2lsNZoMWYetzC9r32QVuha8Bl8HSILnQToDOPITs3iLhJDj04Pq8xDrqzic43R
vl2UrbA5G0aY/1HChkG2yYx4MjfPHvcf5qT9j2u+C5usGerxaDUd5ut5Z/JsiqwKu8/1ShNYJ7GH
VGHF2RubLHZAEx2eTdUcBKQftffvvyzcOAjGKExZCQ4enjsUCoGXK5ajPy5601txa+CQ0otpmI6L
rjvrK6t+Y/qd56/f88jPW31+TVak57c6DL0mi2a+ps5hxisUDWcPk09pfHn95oz5bzq8Ek8ThC5o
5DksZ/9KOpY9LEURhHNQvxgccgNyd9iR0AjipdNum9E1T9JgRGqWtyWiPU0np2ZqqQcNoW+daFqu
jlh0cYJ0sYG/sAgghVFOaKmB5IZ40FWqQcSUE4IrL3Hzy0LWRoLpgOnsjaOkUPsd0afnJixaNhKw
CMu9MZMHnw0RHJ94iUHRLrW6Rrhj9l1zhC6we0xHL1m5UohhbSq4y0BK4P+t7VRW4QorxPTZnQo7
3Pa9okXYd+LM87Kp36BBBMPR+GX3PTBHvpp4tPCZa7bmgclvcSsskO7CihJPt2nMd2zGRrzDMgDh
f2oTHolT5GisvPlJ9fMzc6FGUVnhQZqZDGkwPj3een7S4fzM8Uqg10qeXkWv9dS0dcfjIGc6Pjnv
hUw4DAap+X0E0TPgi9Pd/FhJII7LfGgH+ET4yFZimoYfbBb8fgn1txXroDeBVU2NK3/ERYjmrk8F
huzG0KhbdoZnlstCdt6wGlRvRqd1UA385aBbm2VaV5jrZBlZND9NSb298UGgAYMwA97tKBtvFRvC
j25Gl1w7n2SLSGRGd9zPlCB4wINaZ9DqkR+X6fApIzQgXEI+SJuN67fXSdVO11FhqtsgynHwBMIu
60vdd3uxarwkvYYlne8Cshy6jZrqfvqm8N9N634APbcobExT50OclsAqeg0XiNPV43Xu5BPREdbo
zvR+OFAk38RSLRIzquLl2JipjdJX2RpOqUp0K8evqRwrpJKL1MdVsYh1vGl1OIzGps4ag1QCqyeJ
sybqYklE0Oy301R/a3gjATo4OzEwEypBcwcn7oSZF74I+EVV30Di8bEVeL7xI4Bg3C+YjuV3OLGK
+nLEnmHRxF37YCqn/1iIvKcnFPKiE79MKdVGuU7pTeloJzUhoVt3XVmdpLy1YSlT4MZrLyh6HJcl
jnHlVFa5zCFbfa7nOboLSzixCAGLO2uew/un6TybZ/a8NpjknXm+B7wnKLyzBtg4/m/+PR3JqWrK
CvOvq7nrAtzaevD1UCwsN4DpaiIyBMZa6/h8pBW7t2GUwud5fWYSL+ZAy0YqL9D0W1hpLHnA2e5N
x4Ch6fMjDPsik+k3Jxq7VeogH4bFejoDXRfkxfwoUAl7blOvpso6NRWpEp7fXY/TeFQm2fr1HzXv
wvdmS37TrNRyEEBbrKkHs+XvBxPWNndsPN28E3uEQD09E/X0fJIGfMiinB/bOD/Ap9/w/2B79l/N
BcJm/vUt2DYnYeivm/brN77YKnxsnu/Gfv3XvzZk6gNhLpwNFD4ORtbPo96840J7J0gDsGaG5rxN
+3szJj9IyZ6LpcrlvIOw7/dmzPhgOYYwAHa+85RnPKnw9gaQPoNokQHyvwzrQ4RrWJSaYpOhL0vP
pYaXWuYycaMKUle7Yyu2iQzndLLFJ9Wkl5WJG8Zv12Nun1n8bYib6xOVAgLKmXum9ELTrOO8M89Z
J0+cPv4YFsE5zs27brAgz5X2cdLiUK1qYFz4IDKDyBH/uDL169yMaZ7jUQPNrb6lARinLqbpKH5Y
js9nXqc9rmXwWkjDv9pxbH1nn1PjXmbSvxsyt90qVWbnihXtuEOovOwjIXcD7nQU/Fb7sYlLBfIw
Gb7oo2dApkD+rwnNuQoy62tcP/hxAQm/iuQiKKzHQg9BSUfMhmNVp8dM+92GJSK4kMIOcL7U7BYK
YJWLpPGdHSCbZIkj37oexvjGx3uAazxvlojqqX8aunneRK3a5InMKB6WdknttPQ6jP2OOtIz+1OZ
5vVibEF8RWbDjsdJKDQrJjtJDnjl2zsZseR7BDZs7bYCD4Dqr7Pq4BGo87rK+TO1DT4urf0rNy12
TZmDDkho/lbd0svjrdulaw5/ux5HiAdPelThkR2f1H184kTZzgE1XKUf66bZ5Q5tXj3baFW+cNR0
HoIiKcaAopEXfBz9jj+QnwemgxN8zixKivqr8m321u0lr/5+KFgCCxwJzueCTInJLRehiVQg2dbQ
MzX7xk7dpQaty8oQxnFPZlMvI9c6FYGGCm9oLzOgIPdFZPGE4XY05LZ7fvFYSyIjIhUABcO9uxNG
Fn+EBNGsksw7T4t4V01JtRky/QveEnHnjcVN7Y/IzL0ouijjM6mxHfGi72Z3UgfRho9tY0camgMD
+w62npsuim0G8GMV1wDnVaGO6jY8jjoFg4WfmJZYAfqWPD3ZjZtYxCYjM/vGONCACAyCwMSCmp3u
FSdpklwkHEHObMNrlnWpTofKSHfSJB8IvPq0ZCMxL/P+hTlNKJ3gPSxMt/8MMcb+D5ya/6tNuGKe
n/75xLt9mB7+umGiLZ7Ps0//0e9jr8U6qIMyNvS9mdb8YFDK4vRqkgfwMx7075lWfFAcex2i5igz
CTkne//SQkvxgfMpJHIdjBolKFpF7zj2ysOzDRU92zbYOwh+oTRn69/z00BWYz/zgNcu8ZkjuGo1
OzvvaLmC+V950h6ONU9mydIv0H5AN/R7/pENhOMIn1E3rAQQWn9ZoxE7qzsjPlGlq40b0WOhtZSc
6kU7DNFFTTFsQ1CcjzpwYI+/KuKJOIR20LSLWq/jnZdoAxvOjGjPbVZHwcIrLEFzyWh99LRZzo5x
nOr852H5f3YJ/6ZYmf95zAIJax7+uia/9vmYnf+bX4Vgx6C0QgoRYw+/6Lw/+Ht3QPXtA+F/eDUl
KaPs4P+1OSC1lv+AAgCRU8QYUar915BVHxjKZO2QDUr9GOn9e0as2B+xSlGWpnwEqX6udXCCPdjz
avA19GR00VXmljAWjt7RS8+T6ljD5EiPjn7pCniAcV5xnl+zCASrJDc1cD9R/jWu6uKN2sdch3+2
4cWsIJSwTb5Xk+r3vHfZ/4QmH3h4zBK/BuMlboPakTuqHWgxMcZdZrh6tp0Vuqe5AcmhHHXvU2bY
+lUWVtPts7d4+XOL9LxNbAle2d5PAaLuKA73yrENHvlhhRzBc1IHJQcxEtZgBTgpkOOhy3fZ6IsT
8OvfgipBd1xVJAY61ii2w5DXJ05AMErbefopbFNxqSioQ0iS8rPhaWpbEnq4mdjxjKQfbNqgaShe
wwE6a2zYHDVhLYtqQrGqmke4Ycgvk649Bd7hnHn4OM/zesQvr9gA1VJyWMspSl3WfPrXbEmycyO1
1QnhEA0Q02JkAXct44ccTGubxq13kqg4OzMZExzYkpO8b+ptr09oE7UU9b40H1MOvyQrxl/4IfJI
g874rWumDKgK9r+iNuXSt/1rM0lOBqyeH5PGKjehTIeHmHM50N3zBHweQTny0dbiewtqaR/A+Mbl
tIG5SF89C8/iPEg+OzCLwGKL4Mr3cLRBeEDiWAt1Wuk+yjOs8eu+ruqzqVQTzGNv2MSBgo2B7w8C
elbvaliBwF3ZBLrjhJRpAGS8yAz4LCKWF26fm49O05EpWODYw0r2mJYOZMTRwTjm4Rq+6gUA3kUu
PSjVhk7y8eQDG0wB3+IYwN3chNAFljaUHBO7YRkmxwzdU00EoXdUUSeL++nUIt4FZ6ROKMPHQumf
LZvXB3TSXaRBTa3QSr9qnNVlHfywDOsLLIg5DVoiTY4a/chvEn3RFXl1Eum1dTS2UFsHK3kk+CZa
uQJ2iZv3u2IcRjBjqjnLTNlsWxViphnBuCrVn+iRG9wZoRMvY7PRVsRnoI6dBJA/+TVykZ2TyQDq
S6WrsMHs2rNDJiw6RCEWlBAoguJIK8ZvUQoYGdupuaAKCPGGoJNlZQXfRVQc5WP2Oa4nNHGR1xyR
ZgSkPI5Qxcfqxh8oRplJeQRdD7WDDUcK8uOFhBOa4Hpzyp3e6DrZNcU1KStGD1IGFXde6ZdFMo7o
bh3P3ficMy59zx+Pxql17+YlegfMmkNJoWsk08/kZS/UxUVuxcMlbM8sXTqjTZ+2qq3LLMm6U/gZ
1TySq95cg00FFtIaBU0hcqMmUI51H5zkzCar0IA4AuzPJ/ixHR9CXY+vNHiomprH4BSbmn1Wkxkp
1j0hQN6J5XZFcJF3FkkqIZE8Fq6WIjNIiexHHIvDXP/mPFEO4grixTCxilcszbYa+DlmXwBJap34
ooeGo/z4M+TMHQmLt3oIf7Xp/HDZwOynMER0aDzhsJzUpPNHg+JYmr26HqOpWfpTnm2M0tAgT5QV
Kp3ceEhI4QCNi+OkApSSL7zU1nedTggoeHrcjKnpad91SL1XrgPyU+v87Az/YEM51LPLb1ruTcvc
iMsNAeKI96uxW1R6EZw1AjN9OQxU3nsCLCPM9jvPC4OVnTSkGfRJ2i7VEIRHjhtNn8aUD6sf9Ppu
hD61ddzuiAxL1Lp9aP+IQVEOK1309T2W+PImYGsEXrBLrZO+KoCZT4Xoz124AduOVigQILOgCqyy
EdRmnm2HUuIWGhloFaEQ+sKxhvg6Y4QxpzFcL9NBNdAJai1ZTB2JX5tWaahNle3FHydgwM5tJEWK
FkM4VQN/KVBV8Z2wrcEDyhsJ7zw0zWjjujXe0qiJrDXpMbS1jKxQZ0Wmu8sU/oj1kaaouPVs2uyk
j13EoZddOqqnoQG+CjFabIrPmLbXIf51NCpQUB77RLRkhNkSJGaGni7Sk4UpwL/khVtIVqwIpRr1
znXU1jh/9JDg9bkMDCUuAu9aD/mmdL3huPUgFi8w3ojbxMs55kIlG1HJ2EAKCJQdhktf+V/k4HGk
Bns+MU9k3mkZ28mdQ0JQSEWvNXBDcZ5+HG11E1auZS+m3hkuM1UNlwyZ4dJuAvc0y4sAslIWaAhf
6kLckn4sbrWQP+Q6idr1Xl0ty44JQ/dxlEJBb28Cp+qPqGukN/6YJjeGpV3yvfe7gOd/1pJfli0m
T6/OfEWTJKw1giyYczm0J8kR3O6Ul5j5D4qq2naoOgZ4N6XXlkU0K/1ME7FrYjunLiS8opcUI2Xc
FbcV/N/70YDtskwHVzQ3oVaay0aMyOJzDnhEDDQWLqHcqahZV2ZxZgem9QkOYTksrDaPzjoe8VID
QTAnRKj6loqp363AgnvX/H8lqMUgRXYTu6SFFPEV3m3qfVSREW/QcbmC8ikonTdaRdZumSF1J4zk
gigsWqedKbcCHm6ytmKZXGuZj524iO9Unir/CMQk0wAcitt0nDGmHTSoiJl5DJ2cT5/juwuxi++l
6ympa33b3o5VFF/6EWiwrMtRRE9S36ZWMp2motA+1kWKMs5AcE4CG18w0Ulk//UkY8TlfTKVzmr0
cohBeNOXOkylI/jnJZMDwK+6isp7wgMAo6WUH0Yn6c4jrXI3FpxywAmkDDeC787H7b0ZWTaARsPY
RF/Pb8et1p5lXiSZtUJy/Sw3vm4D9oS53ldrf6q8kyl2mhvdiBOoNy1sgUWRaLjm8laCbIxaPCyB
XYM5dMzi3q0H59Try1s9i4qH0GwZh4ONTyBrnYd4NFjqNOrzl13MJhUIZF1uBj1MjsY+8O8skcHN
iTPDupIVxO/FlIzpp2giAQ56X6qOFTSqVechN54gW7H2W41DEgI5Kx4LalDhBkMFAuJI1t+awfdX
cWOtIWbFG1OLvMtqMp1NX2AZ40iZXbl6gmrLsI1vQQwKkWQFvkFjShgs1JggKJgKK30TICtmuYLt
1UZU+ClSGBAalrIUw2pEaHE8hG5x/zRB+GHYnkau693Dw8XB0rjeeSHKVLKDm8kGXgyQahQavXdG
Vk77ZtAtsBcmNbWply25UHli3FZN6qxqmPi3SVubBN7xZAd35UaObG4Ijmy+hV3HVGBZPdOM0wyX
09DW4V1QjHQR3SiwzaNOs/jWpJ9C1HIqBjxIo2Fbp9jYN1ZmDJdPy3Jp1AnK9Lp0f2SB7566uVN/
A5fhwkqTviluAWDxbAVNU6p/VQXXTdqiIxi7bLxsCSAvwufr+yMFrQaxvCP6z64B8w0WvncZpFbq
Ltp5c69kU9zLfKrPPFd0zdIszeHy6R+y02BAkjLC/1pQqqk69X1xH7iqIv63VaQda5HiBnJzZH4j
CxPC+UDJL1Bp/MOSsbkbyNogCpUWxc5J4URwiBbDpa5Zxb0TjzSYe43x6drRRN2nsfhXVlfcj1On
XxK95W+BdHLxEHXHsmlLl9plxDp0A7egP6nybsJtrDMx+WPLP3VMsq8pt4LDnh+/73buhanKn0eV
dx29/5spI+aQ038+c2/bh/T5aXv+0z9P2wRWfXAVp2xkDmBgnkowv8zy/BvqMnQu/y4c/SoPCfkB
TRW0P3oslkUPl7/sV3mIf8XxGJASuh9q5zSt33PYNme9wO9aPLwoizr8XAIgVEugcjrQE/iIL3Qo
qelFr4rm1knb9ggiePRVdFWFOF922afQsgP3iLN6smNCx1qVD9JfgwOC7Nw3Y3UUGmeEPOXDumxi
/zp1Xe1a6mN4EaWu8WmExXErVO198fNervOiXxRtGZ8LmN3dZvCxZI6xeedrQ3vSaJ12rRkkioSD
N9wJr4nYKA0yPg0qm6hPfdg4cddchaQclQujMjnWGmaXB8teTc4xCMeh3uSkwy3Cvi9P6XSAU3t6
qe8a1/93uqD/cnXQ18f31UPzUD0f4ASw/T3ClfGBAqO1BxH7OcKV/sFWOiNsLpyon1CyX2PcIOcN
PgSpcDSbwII9G+PQJeagapNm088y1LsKSvs1EzK3+e64sq1gYzlcZ643PdND2Gaq9QKg6qquCvNM
2Gl0HOrG1bOP/Q+lmRcXoflMVi1CSUYVifUHF2nzMQaqIjEHJxrrfCUUwc+jt3v9KrN04/fXyq1w
FYu0cB7mXGh2eAPPbyVyai3ne61WTenpJwRP3HKK8DdhpyWbXNfET5XtPwogD8RGPy9H2ZhH9zRJ
HVyOpdtrQfZWK49QoJU3xu5y0Du2eYFCdy3G8FjFwKi8Vmbb12/0oMf868q0vMnmYHpy5l/27J3l
jaePwGa5ctIlp1Hpu4hJKuT1jeygWEO8oIV4pExz3EUKvO7rV58LeoePGV7enEyIlPHFpNiNIvZS
4q3BSUsk5kDyV12h18uAJsrxey9FcZFr0LukzMgY2r/REDp1goYUB1AJ9D3X/YLDFqcb1Yzj6vVL
Cevl+0TCS82UgWgwXz/9+2dPNc0zr65DajpJMXA6LPM2PQ4N278JRWBla83Lqi+O7vf47Eo55zU5
dGQT1aZfktIDPaoIspojYtRZOXbeRwNqH/L8MQ5/OAltPFIL7M8DGe8rtnv6xoMIRSuXSlgloT4X
OSAhMMJ1/Xkk0/aT2Xndl7l4detRdZZLFU8tFiuvafSVkdQmKAcoe2odmEOfbxy/QrmHr/00cFTo
AeWGYp32nkUvqy1NfGeg/T4qwxCPhIu1xJwC6qaXhzJ2WHSB4f4Y8tDF+VzWY7QqQV5iI4GzdmJH
wl4WneuccbjzH6gKuR+b2vB+2LnPUG+TAvxmW5Ri10c17Vmqo+ldSDZWsnJERv0F3c5dCCb4diRl
8S6ocpksMs8aOAjaxmQtfPLB7iNHjI/GSAjWauYQYrmhWn0eWshcSQ+yBYaMJkCp4SOTaVeKswCg
Am+GOYE8H5bZVNfNSs0kwQXx4DVZAGQjPKC/aPWVZwU6jvve0k5o6KYk5xbN+FhYmf9dt7XyrIsj
spD0qgw+I6AJb/Ue4QbHUWXdTo3sW8jVdvLNIf4HVQvbhbM+0iDHRCRGNLbuE4NEiNBymoLgompc
/ZiERZMim6ZR6WCTAMyKan5HN96aNCqMsuk33dhStR1zoTB3VuOqZXd8VKaJdS5kXWOddCP3G/rl
+oqKV1hsdSOIKHImVXmmBdMMS0umjEBrwMwfvbaw8HEUjeeu+yhDr1NDMX2g7kdkWloO6iSWTeVt
xNhVOi2mYrgw6o4g7k6Y6VoPfWM6CizSxXyvxOkFAik+avph+jamiPsQbk20W1uRjHgMe2v40TlV
/jHpo/GhTqvuk6ZXU76AyajIlYTEiCFIFNZnR5UG3Hl21/h57c74ZBe05CUxcESm5w1wm6Jytn4Q
EgjmNPKaala9CvOp+9E0NRCDXtQmXYxMvzJaUWdvaLAP7GTzQuHOzRvEjAioEGIfdP2KdsplY471
aiyJRiAbtxxxS7t3mW8sXECJEaketeJxtNYCcG9RPpIvz1FqWbrnyj0d2A9G5WqUZ46H+nGdGNpm
qJOfk/z/7KX+bdbU/PNRYdl+3W/M8ad/NeZs8wObh+fd5N+NufkUgXQZl4RuWwJe1r9aczC3kAIb
NIfgtbIve7aVEu4Hx2B9Af3KhM+Z4l2nhb11EWE/fxNrB6syYm52BQf7gbwE0Yxmo9vWtYMvVpIX
FQbG9MY6tb/6/ryKi+VC8j+EnKi5HfdslSo08sl7KyGwrehYVEqEPoYIolVIbXj97Ln/Ydf21qUO
dm0RRFXAuWm3xdDwqBqBzczxOChXsf7GOr+/oXm6KZqaCKt0wrfp3B1ciUpkYiaG0W6JE8QUlivt
NO16TvVxExQUnN1im9Ip3yDPre8JmJKMoH+NsD/c6f7+9Nf12fvyVG3UX4evThiV5yaU8bZWix1F
14A32Z7M3//qFC0GesCIJNk4Hkw7NfmFYiaxbqkIaidTVEInRaW5qJrRemOP9qcbIvCAcTgfj3V1
oEJEgeBok56123ronK0tPSzvgfuWBegPV7FotxrYpTgjI6PYH4uZbAsglB6YD93D5WY29g0n8+z9
92LZtL1NBBpEX7sHg6O1+zBMCrPZFk5jnoz54F2NFCLfuMr+7u9pCPBebPbT8/N60cbOG3pNeW+Q
/GZkRIoIyrRFqRNb3YCh8jlALVsO+qs01P03rvynp+gYitx2V2er+6RyffZF65Fmp03W0CpsxxZK
qFms+xA8+utD/OXHDFqQPSf2NX6scajityc9D0tqANsM+v4ypyZ2KoYQ73M5VRfvvxQsaZPTJP4U
3TgYfJ6rCDoohmJbitQ+nozW3qW5VZ2TdpXt3n8pW2f06dR7FIN9fwQ2WReYU8oeyZa6DQmYuMhc
M6KNNhnau18Tuo5nl5pPn89ekyyH0WxSFI+o4OQR+kh1MvjpWzf0cjDsX+VgEenwpRUFSVv0DpS5
cIUpzsLcj4/+A48Nj8wT8NygBLB/L2EajWjhfe5loo9LfiOKc00BHtDTcPX6pf54Q78vdTgTkbzW
eCCB8y3JE86Obti0tULj++sX+dPgxgP19/0cLoogfssin1yYKBE9xMBr6fD0cK8BRzeL1y+1X2SY
54lZ3kNNBuWwbrqoefaGga4ToeHpBIhy3qm2UJgVnvCGba2TPjIbJm+8qT8+PhDzzAvAks3DCmTg
a1PUODbwGEw4G60hiCjWSIZ9/aZeXoVapylRLRlUBbjW/k2VHbq3NLWzbRw0H1tyjNaFa/ab1y/y
4iXJ+TCPSh+EqYnA+uAisw8z9Bqy8hoQ70tLBM03GTT4povKSt94Sy9u6OlaLhU0Gwm+acv9G2K1
8nJ2ism26KzhwfNR90pXhfkblxHz5/i7FsJo4DqUmwSiLIoU1On2r5NzvEiDrEm2uhMH55rlhqfZ
WPfrPlbp6VRl7QUhdgPR3BRcS3D8FzEKpk9tm03RUmg0E4kvmc7sFsuE7RFcxQpQ32RyLN4gQb4Y
tfPv5KGjUsfZLPSD5+EZxGOGDekWrd+6XyriTs4Fcqmt5ps2POfu3fsPFPRzxZOHMovUDicY0wi7
rPbtZGsQrzjqPTwlnQCy1wfUH14yS5mtcyWK/RgX9x9+PFEDiPUStgmhdhsbUTCI5K5949E9LVcH
73heMpG2EcyAY/dg4iecWOpaq8Xbmtf0UCSBJG9Pk8T5EYFXLIo6Krpl0XO8zvBCfZZE6G5LCpW3
zOTAUYy6AK7vG+RglfZpKnkQCzD7PVS1rkZAbRk5XctckPMzdMXVex8RjnRw1QIg+6xuOVgfDTlO
OYsI5MxkdBZp2+RHZNE6b3zZL/ZOKP8kByz84Fiuqb/uvwjNd/UW+3e89arCux+LSCzznjb/iPLv
hMCEip7x+N2egubm9ds7cADN3x9XRrfAl06vRh7uDVFiZJpjNdEWgzthz6ht5Q0hs+oBWvoYLvuW
rEy0KHK4GiOd0ltZjGWMMC72p9PCcfnskJO7X+LBKb/4OMGGZaxqHW7g67/z5efH2YL9HZ702VVy
WLDFMyb6AcvYdgI7TxE8+oLDEPlbk5J9NmFSf/1yf3ofFKXxIaFHRXE6fzjPtiqkdhGArU9kP6JK
WaaZatZqPnosrYbgPSI1CIzFsrGloZzdvX7pl98kBAR33oqxV7eY5fcvHRhVNNZBG20Hz8rXTdBY
S2KQ4u3rV3n6tPe/SQacaeN8ZoLnyH0w72YEFfZhlUTbMqog4ie6IOegS4dr6mfmsU1N9XgcRXBH
WQ7E4uSbu54AdHPVZc2ww27wi7jxj72AP9y2pONAr2YGdT8php8/cUpXQuSFFdKC10l7xJKJ+5h4
rNdv+09XkewFMGuDEWDo7z/ciqTcJ7votg20Ye0bBHmLqI3+k1c5eIUi9Ma2YLnY9qOdrmPW8wX+
Du2NOeNPny5fLmk8s22KCfxgavJys3Ta0Qy2Y5deOJkub4LQr6BfBqpMyDUo23pZlCNlzAIh322S
6+i0ciOHHhRZwG9dC6GdE7nGN4OP6kcx2KGzev/zVqAj5roRmy/n4Hk3eaiRke4EW2Qw41E6OdOl
mcho/fpV5hs9HMv0uRnKJmd1Hsf+W43LCVtsOAE9jlPoUm5ZLjS3hdRlGN0br/bldgWEvOEIoesA
KBhJ+5ci76c2UJQEW6orP4bIvqhDhKlJY98Vhbch9uXr67f2QhyuUx2gpEK2koEs1LHnEf1sJgoc
ErmJQyf5oMEslbbhSPfZIwi55Ah/IcTUb7XKak6GiMzridiYTZHL4JJXqT69/lNePmW+HD4cQ7ek
OTtG93+JMOiou3EYsCNMplvLicQqcOYOAmmcb+zZX872+5c6mJzySTZBBOMAYa6dbWw3jY+UaMct
SiL/1KIf85+83rwcPHvIwqw7vUT2uSVbPt5YeSG/hTG2b7A1COlcQ77x6b6o1kne6ry3s2g/8jQP
JoiIvQ6djjzYysATR2VMsA05i6EPx5gezpmW4Z7u7SJb0a5y7pPIEz9ef5d/GlY8YpNWL5tMJCCH
41jGWlkLxrFfGuVV1bf5RztDr9p6njzpecvIwtIE4KYJst8vvXXrBGhWi+695QeeBCABKZyn+tSh
fYgwGiIpkyrYDr2gjsdnt2y7tlr4VqK/MRf9afxS/5q3PBRKKbjtv2SSDCvh536wrSp85dMI8jIe
R2eZGMX4xizxp/GL0RXgAxYrCD8HT7fJo8FpSSzdlnoQHMtg6NdppdAXjyF84CCJ3hhPL5e12c2C
RoKuzNxXPrhe3FWaW4bS38ZTkJ9kVSd+6KT0vlGVejn3cRX2DFSZZ5aFOPhKSpKxmrrU/S3x7N0n
RI4GwTMSSrLdBUvSGNG3VdFbJd8/3hojlM0BXWWqmPtvzafWyFYzI0lV6sXNlLf9VSBk/8YE8Ift
EJEiT+l2iJ4sGBX7l9E0ZxgSLfK3U2KmV/EUj480VuvjkcTdc6PH51uPdrA28VtQH4uyZZfZqO2k
Q94vsUZvjB8xTwD7Kxo/h22dwfdJKfVw/xmUuGcMVN9bipH5RcwO7mMWTBorKA1CN4rlte4gal78
H9LOq1luI2nTf2gRAVNwt+hu4Bjy0IhG0g1CJEV47/Hrv6e4G7FsNLYRR3sxiplhiNVlkJWV+Rpz
MZp/K4jBF7VYxEMGO/RtrUfRo1GicXXwq/a2AlkvnuoaIBHqrddrVIBtV0AgR0Fbu8a/qlpC7LVG
PIUPYpN87NxMHt646ZIMUhzYjLNMxtJZfRwFA+fhW6XX7iVv2/rZLVbzuR6s6nFx2/jRjTrlUhd1
/WGdl/koU9yIhckowRY4OCC5PMfIXrYnIo3cIbQVxTdgJfxZTnhlphV0Z/ro3akZeocSsJud+zVN
X9bELr0icas/7y/FzopTcgCjRGHE4T2wWYnRJmTV2M35hWpD3HCwMHLcrD04/PJv2aw3DTxCK4Q8
Jmtvvmv52QHPmBQfE7QvSj93b5O48MvGnIlf7h/3p7Q3GJ+XRWSUV6AEef1+1RpJbaxg7Oj3ptng
8yS1L+QT5nszL51non728f54e0tI1Mda1xYQ/ozNVRsDCjaHfGByhrueJy2bTkpiZ2//wyh0ThGq
Yw0pE1zPasCJVLUQy/DtoYJJb6XkgiE20/dH2QnAwkDEiryBK5uG6/UoNDnitcUVzx9bM30fLQ4o
+k5++2oExKBqJBq3Sw6mJn/69nT8PujmO4jypR36lddL2q/ibV9P/XPTL24wdpX4ZkNUe+igXwRh
Hdr+/enubB3wAp1MGyQaWnSbGntWKtRzkkhBvyYWgToS9dexXoP7o+ykBRxGUIIsLTtoyD//LfdL
MkvDRhbJOg2yAdRGBG3MysVEJ9HS0/2hdibEPUYFF8Y0knjb1xBm1Vo+xRAP4nh0PjtTsz63dT8d
pFSyUb/dMdJKwF4U2yQYazMjKBBgStocfkNrzP6Me2Fx0cIUlEkyq98NbSr9NVWTH1bq5OtpxkT6
eyUG7QXNPOQYrAzlU+5cOJYGSFdttSF/1ATCE6a99du4NKFaDMN0ACnRdgIDQo+gDkEly5ecfr0P
Ko+a0A4TpAOzvH4ROXysYNWM1gHeD3+meEiVIV6wh1KXj0m+CvD2apx8z5Qq+6hnJmj6xdYTr9fU
FfU1trz2QOUYMFGnCET6/Z3cOTQydZbVKMr99DKuf2wj1QYVbXB83D4Rxq5d/AYnJb/YLZK1/19D
bduO6uRGFvaaju+gk/SOa6LD2Xme3jbzGh7swcGstk2MZZxgy1U9LlaYF34qs1Z9sOmdvGliuCb/
YVbcrxK7KztBm7A8VFmUunSH/UFt2+Fs1Gk8nDKjdT+GTmFd7g+28905JK3sFOGZvGpztBQEwsZ5
aR2/N3tky2IHof7JPkra9kexycLlnY1i5vWZyCVaNG05E1TuofaWHS6bMWSM+3PZy0uYzP8dZnP0
MkRM1DlvcBEbm+YL0lO0vUNFvNFq9WfaR9o/RmgO1ASwSVQHC+FAy+qy10dmuFDov8nAiYGz/JZ/
i5mTDXdLqB3Hv4UhrprG4oXLZB5MdXdBwcla9Ijw/DM3C7qubqYlWc3J1xIt4H/BIi6L6OH+gu6P
Qr0VXSKENH7pOv42F2dJl3AsSsenSP4znpvI18pmPGiB7H5ZPLRlB4SHmtjc3ANFHN6bHPekGcRL
HCv5lwk8d9DV4VHJ7WiozX1d4YjeRvC+fOTFimdEZxHXR5TulM51cb6/dHtDSTVOLk8p27hVbdRx
3pSgH8cfMSJ+WPq0e5rR4Di7U2//h0+Y7gR5AExf9X+7f/+2Sx1NN2qbfMIVlBMyuKq9kHXoB1Fp
J8Fy6MHY6DGgLked6/pch1B2s3JM2aZpNJ/wa02ectBqDwKdCw8udfs8lnH99f4q7g5Khg+sCS02
gDrXg46DppRjZtlYik9YY9ABu7ihmJ6rvodrmSk9rQYjOQj1e7ct9FdQe4A4pQbc9aA1esGjs3Dq
6zSzXoppMnzdUeqLmQ82LFIjf33EcGmPSyoG6DQLA86riDFmJuT2nm+5r9ryPCR9dTarqXn9/lEH
R08d9CDggu23DKlBXdSRUTQ1Gy8T7KNzyZvirNUoUrTI7X1u3OHogt6rHdCvofKMUrWUw9l83ClG
su3ISvskDJLRrOjdBz1Kysq3htL5a8iJkaI2yvdRV1t+nciO2oQ2x3OZRfqjQt5ysAw73yVgMkkY
kagyNEevF9tQB7EsumH7bhUCCF8GPODUEC111/0v+woEGDdUUH/QGTZXqwCk2Wa6Y/t11iYfxskE
4x2NzkFKuxOjqduRm9PuQKVQ4k9/v28sBcPpjgDk9zZnFKoo6g5DF7/+vkFHhDITCR0lyW0TNhrW
LsV7mLnYVHxTe/hnhakd3P/a96ZioXbOk0aKFW/3JrNHtc4LzfaxE8drdMHntDXFq6FWcjN0gGMg
UeQberNgjrvqSY4yhW9ASj25euV4kxMPB9uyd85AoxiwBG1X9q2vt8XQlBzRjM72u25xHiYl0p5C
JS4+oM3Xvv6qIfJzzyBaBcJmC/FbI/zCpyW2/dYurbMVWclF4RXil7EqDnZob1ZSfxKZIgAfHITr
WWWxNtrrjAYciIX6jL5I8VDD6jpHynSYzMnLePO4po1ENkfXE5zNtlCsaSm0TGAevtZi3pAh4KZX
yoUi9Z+20kdYY9ifSxQtTk0Jv3jq9L+nvvl2/0DuTheUCQdFgJ/cJv3hlIRZRi+Q6DWUKM07VPUy
UV7axp0ONlGmpjezJTumdEGIxuL+emXN2emzQl0sv6t1nDgrUz/XkR6fqlDT3poJ8mDzVGKo08fj
BwcKzX+4g7hfTZceIdfDr8z6txwicvtM4dOz/NzJhWcLRHdHYuVB8L1trbiCIwpBQlIMVVPfJOiV
4pZLMjaWr6AJ7k0lEhpeRzfgh6I1+rO5atiydCFGn1VafR4mMfpJOXTvRbrq88FvuQk2/BSCJlAZ
0Es07+Sf/zbjtdH0OZsHy+8dtXgWFpI+1qh+vX+ApNTn9bZSXdMhUyJeLcsN28bgVM+KMYJr94VV
DQjyN4OG8E5bAL9Ux2H2nVJbfoRGRjbVQCKcqSZM8csixaA924hzvFVEglhAP1XFHIy96o5wwbry
Z4UojYmqos2t2ob1+KwOeYMBJPy58Q9ECNXP6CqECUwcxI+80tRGHEVBqRyEORksfz+2UJdpCcgr
nl4ZN8Qmo44Wd6qdZhwD22mqtx2vhVNZOonUDlrVh3okrVBTXfn3/rJuV/XXqBSJpOIZQLstTLJG
P6fQpYyK1TbdJc3y6Gz1o+qVbddd7g8l4/RmgkQhLiOq+r+ujetjAuMiNB3uOrAgheuPQo/fr6vA
HSjSlfdxLVQ/i4TzT7862QFtYbu0VEXJmaQCMeGWW1H++W8HVCr5mnq5Yt9LyvKTuuyPVa3rc9FG
zUOGTurDvHbzP/dnu13YX2NSeSZFlAPbm+8ztpey1Ue2U+Stfl6jOfVUJFROwOuOiJ7bLJsKnFBt
QI0EVwK8sRnKdFIlMpBLCUKuUT/XmNpQqXz/IB7Ryirdg+WUf9/vGynHo5TPURWyrapullNPqqUY
x6EJ5tLogmrW18cxShGDGZJsvmiSXkkL3UIQorWeabGjs3F/bbcB59cP4CEIp5UeISWy6/1s3DR3
QitvMAjp7MwzueC8Qp2L5CCw3Z4bbg8aEw7Zh+xgbzIPZ9B4aeiQWlwngeKPRNX4fbZGSTmokBBx
tME4F+BIg/vTuz06DEvdXbKhuLa3LBsR6rweackE2Zj/nTsOhrx182nV7COO0s46Ui6CcEWJjOrY
diON2pmURluqYCalfiwaq/KWSFkeXj0dE0A0ZVeuf54um4fLGk2qVcMxDKj1TF8nI1Qeyb3Ls1oq
2dGb5HZG0Mpc2VIjj0OCWi7tb1/6qmWtGy64jcVK0XnC7jSPYsyRO8HtBwdmD7FgXhzkFzd8GrVa
1IQiAiakEWI0SCaJE821YBIaIqNK2L76uDOc7GaxVZIvvznuc9rWWclLL1Cq0T0BGor8PMOa7P42
7UyKh6tJpEI7Bnz5dpu0LF2L2KyCwcq+WsVqnNJMPHQ9ymCToo/n+6PtbBSbLBDrkNAyCF3XG9Un
vW2SmVVBO6vrB6OvFn9y1dfCauUDy5BoVzJBDoRUAv/9OCDXZo5ao2HJV+fiDRJi8xejUpuDlbv9
XhmFioDUFCU5UTc3d76US5v3AqrBqoY+DCjK9NoogrkwjtxE9paNJiMANF5C8GM3E0pV5PwzRa0C
iLnQp8H/0acf1lemsHLZON0AWHQexFD6r5dNoZBt5nMOTWOasM+s1x7CgXLUeNs7cChZALYlTXYB
KV2P4s4VUaB2y2DKGufPeOm0y7C41iVzoWGjlHIkO7G3dr94adwa1Oe3WNR80Iqs0VecCFO6Vo6t
xKcCbbaDw7AzCgcBbAdnmjLirzT2twg0D/Wkl1NeBhXYokvZ5eD2rer/SFT/P3GsO0eOhhCECbAD
XMZbGyADqapWS4wqiJF1eOCRUVxWlg3Aae8eTOimFcBp4OGI8jP1R6jYWwBonfdJoaTcElRoe89J
HUDKxld6td/aOP9Z5ONzDPm6WtznOmkP2sJ7q8nVAWKXwSUh8/qMTG2YTxQXsPYcogWxjrEGcYoO
+v1gtLeaVMJgI/M4RqhjE2B1wmIXiopRqg5AcE+ARaL8Q+KgfXV/pNvUieI/5nW8l2zErLcQKndt
LAUyRBUAQ4/9sBlMz+mMIQjzLn0xViwy0HeoHoB9Rh+bXHQHV/HectLTp9sBSROKtvzz3w4nlF67
RpavCuzKxTdT0U2fZmh/sJw7HzYdCK5gsLgakJLNcpJoFKo5wlKKe7N7n64KIO8EZydeMplReGWm
jgcj3iZqDi1JWESWpH3xjLqeV6YVpTISh4O8W5pn3oe8/qJKvG21VDqswhZGmRtMw0F+uPtpuAQv
wr4piSeb42nOUVcqYUwIm1eaU0OifI7aMntC6k18nyuReMMQG+/7pMRYhkzxywDK5+BH7MwdlwsJ
ByFZpP8od+O3PU1EMWkDipGB1rvKUzqn+VuhUvPuzB7+aKqPb0EEvBZjQEwAoydvB3R1CN+bPAvC
e99ONRlQC3LsYcli/KyVqH/9cTXJ8SU5iU+F+2gzNaK1YxZ6EajNEn1Y47o/K1QWLve/SXnPXD9n
HMooJAecVbmPm+dTbNslktFTEYRNn7yr1lp/B18VyeCuj9EMgnOZNjF2vM0QHUSDnbgjNaMk9NqQ
Aj2breuLQU+NtikCxEgaXNxi4WVSg37V1engzXaD9ZM7RsEZ0XsbvgnJ0PVa8v8CHprqIlAs67tW
l29MpX/bJ+45zdv3ej8+WBMqgfCDHpulOWdKekEy/6Gtq6/3V3snBFGWJmemEAm2YVv+1ssmQlZ4
LIJhaImARYknV5atrz85cIB57cuXFPDnTQgyUqhDeYR/RiO0hGzZMP0Il6OD/dsJdCwmLw6JcaYA
vllTdW4brcO4KRBDhSl0mSuPCpizOMwjz3aU1/bD2ULJouOkStksHt7XW2iEszb06DAHSVur57wp
27/EOK0v9zdoJ57IFxSsFW5cVCI3d0RhR1NiaFkWmG42/x3PendBo7H1qjl1n/Jm1LD3iLQjIuiN
JrycHDNzwE3wHZJtXE8uXt20jCFtBOBRq8lThiwPCug6D3ZuYQOdRtMlLBb9w6oVyEdqK/1mpcV/
uxM0ak1Hej+sRoAovH2Qgtw03vhlXGU0fOWzW/Y5rn/ZouTc2DHJVWVUo5cqoY3KdxmB+3HfOCJ9
QckZo3U1emfHxZu0nF5QRMcx2px/3N+YnS8HwAdFQrJLsuYt4CptSzGaDeQ0xeq1p6FzG39ZhvEg
Gu6OAuqWvh5ngLv0erbUGefBLJU0EM3UAYe22qewN7/fn8pO4IPNKLcaVpJUirkepCtz3Mqw3wtC
oHbnOY5X1MQhSA3ucDDSzidKP4eDTIuSj2eLuDZmsLdruqSBNSNZHiXEt86O2D0y//XrGmVHj8Gb
wjzHBa4UKmikA/yXbfuhK6csHxMob86aRJj5zWWFDZ2S/DFhmBPULvZ7ypy05y53XHSblvgZbfP0
tFpJcXBy97YSyRxJJsYIg0rZ9SrLTGnWwiINNHVsL2tVKCcFZOUBXn9vLynLO1KpCZDOthHh2HGU
x5WaQrutIn8oxubsAqc5L6JUD0LT7YR+VW8pG7i/6o+bAKgusZjsEHs+CFjKowjnb90k1MeDsylf
t9f5AKPYUOy5lelsbydUIhLn4k9dBHWJvMdpWuqk+SBI5JYLJLOwO5UTyn6XLJ4djA3GukN0mdLg
OwmnByAbTus3ar/5eEJMutYpCNENO6P/1n7AQwbZsCyu6m8mLqc/shg+MUD/IuyfV6sblrNLrmph
3ZlqP+beSD5NRTs/LlWxXEYEE99l6dQaHuaBnfDpaJRFMNnLGkGOyscKy4HV+KL23VQFnbm0JwZ2
0avWjL8bA7QJcgRGcamtRv0nCaf8X2UR6nK2UREzTk7rqt/iRlm0S58P4YNQzLW56HVVrJiB2kA3
dRFVmFy2dnIQcHaSaNabdxehQOJwt1XWRW3StNcN6OFpvX4dW9f6q0lN5eRoSvuhLmLtrVagGA0+
UX9CNTw8a0722m4saSy/gaKh1KRFPGTzgOD9metLanLlWGvkz8ime5jFdl4v7KO3yt4hlgeLbhYD
IvF9/VVihjWoHaLXgd5Y8aVawuzMA/z1Lz2XKj1Nc5QNYID9klb77VXg1oZZNm6bB3EWIjFZTOOL
dKM5+Pb35kIyCcdXyjHRob+eC5L1LOk6weCqq0/qCJkiDAvlIHW9DTCoxvw2yGbBYn1J4mxhkCxJ
6XGmThbUiRWfaJwfMZx2h+IVSbuI0u4N+bCM1qGy2zEPxkjtYIc1oY9bb4g91NIfzOr2YmJWQHV+
FXTpUGyyihWozqJaORvU1uVTV/dYe8RVoZ7yoa1jLy/nI8bLbWLHiNzpVHPke2qbPqZhm7gtRgGB
2XTGW5uS/8lcJvvcOpV+ksos/pgary9UMai0SaRaCdZlm9ZlGTrsmIvmgTUm0xOK+wnN2KTmEl6O
ujU7hxF2CQeexxzt4S2VxpmncS1LNwuWpJje5oVu/ZM1tvL6EiwtaNkBo2dK1dLYXEJ2VwAObA2G
MfXpRe+q7q++jIqDW2hns/iiyCJ4XMCb3GKReFWQ/8MjCdIqx/tWKnc2iarNJzjV2ttpTKzz2OLl
cP/u2x1VygzzYgLVv839oUQO1tIsWRBBTfMbYTQnrZ/TFyvMVL+KRPrFWl0zuD/o3r4xR7o/AoUj
+IXXQQR3L11WpbKgr7XxIXF7PDns5LXqZER4jR4UFVMwIVzqmyjCUgqtq/osmNYmejPXmBF7lTlW
BxFRfrab5OFqGDnZ3+Iu+qeWmFHeC8zeSR8t8lzbm/viO6Iyme8mnRXkqQvLYSli5wmz5SOv3Z0d
NLhJEckh8QPwI4sdv43flRiqYJKZBmsp+pcRha/TLCLkPsdBP4+daB+Vooi+3N/BnScSLUQKp5SD
kBIjob8eNelQIa2bBiELE59irHIz9yWpW5uncGf8nByn/Y6sqf1MWjV6uprOD1hI6IEFxfGtWmTh
wYnaCeN0AEHGoJRNNr6F/RfETn3GCj2A1z6dIFzml3LRVJRKjfjgO905vIY0MQPWRKmBwHA988IJ
F8xReZSRVfReGjfZpUyHoxxpb0K2LE4JElKJHrweRSRqq4bQLoMwi6Fzr2vtlyrWZQZ6uaf7e7k7
IdmtJf/l8bJ9mmHME2oNnp9B3Lh/R5ZTPqlJfMT22juloCJgE3MHAtTafIzDHMN4cfQ0MBwcddK5
mS81FhBvRLwopziyrEfwnkcvs72ZUSIm46IGTxt6k6ykYVENLsuGskCIy7ujTx8xnWs+31+/nXud
XiCX7K8Kqbt9dKFrFgq94MFpm8n0Loui9j3O6YibDKXbY0xlmAcRZ29a6GGjf0G+RxFzcwLTpanx
vGopnGiVE5iK6HxlUY9kCfeydF6SKJuxdEBxt9WHXFGLEf/ANHDzcXpS42l+xHU+eWPUA346EXxt
Epn8ETg5is7dSr0tLnDAu7+4O98BS4vAGvJYlEG2Kmtd2gF1XiPijLOKL66S4mOmolrRhuMRl2Jn
WfnY8LmQygmCo3r9yQ3TMM1OsSRBWanlP24iOJ2dW57vT2hvFLIxOmcGhHf8n65HSfH0KhHdT4JB
0f7Gzli5GA0yBfcH2Vs1cB6Sk8TFQK1yMwjSi1FWxlhCZZFyoqw3nkrNQrJbN/qD+ewORb6HUSzF
gBsyTbFOpdXWdhxosfJXE83hOZl0LI7T8D+cBOrZvNNZNFlpuZ4Tt189LhizBZVtRadq6dSLMScx
tsevJoWQOcDb+VV6oxl+I8YikFtBVUFHAEc01P9a8KtCiZzL/U3aSRxQnqLcatN0l9jV6wmlrTkW
Oni/gCYgmhFQJ8LEt+vM6i7s6XyZFkwQTyHol9WbcPGyeIwr5gGB6CZ48fah8iHbOpIQu32bSvxo
H3V8XyhoVu+SMe1OI8hdj0zRPuPcFr62TC/HA2kvS6uSgLUJyW6P16AWlmkw2nbhu+o0eI7oo4Pz
f/ORkUCSlCCqKtHjlE6vl1ZYSOry4E4CzZ2+N8ownlWtDb37+/eL3neV+clRpIiCLNIDPdpkXjQD
KCEnTRIo1BIwxUo6ACEKWnd53BkfncTNXvA7DM+6aJUAvf4h8QocrvG7RmMw6rqsOLnaOPhrF3Ve
3iD52hrTfJlBEvq5ieNWm8QmBujDqpxso1neK9gDHiRyN5+vnIMryzBkcagfb1aqQFay1XtWSsR9
152bphRkyY6VJ95MQnsQLKQ99HWyjGU0KROHnveUzNc2G5PgvwreHVkWXUfgIVqa9OKElEifVGon
4VNnS8Rt3s7wCsK5+dGuS/SCd2eFbM1SKZ4Tas4TjO3yR2wZSlAtOtboXWRWb5PSHl/iTESXYQiT
t9U62UBah9IbUQ48lcYqHvs+dYJyVNuHYhLGYxMq/wCpPiLT3549poiuA1xKeFdE+espJppaasAi
UHKqcvNlybrUy0SdHHxHvyhH14cPmTXyDuDgsDEgTF4PY2H6oOXpEAehnuD1teq+Wusf8dgF9e5+
6Qb9Wdjhe2T4ME0sMHFXukdX5KOHV8YpLpf3czl+Ckc6G5M6YZQ7tX6TDwZ2DsmpMuaD0sftmsiK
lCSmkGCCOtx8KVC/XUXQafRFOWKRWVaiaLDtHZSD83UbzRhHPgBAj0Dt3KYsUYZeBuoFjl+Eq/FH
Yqflt4qyf0GjPi8+rlRxDwbcm5jkdNDZBArGf653IevsuR24GvzQHZVHN+XdZcxx/tqED9CchDpI
Yp1sHW+OlOkmUBJpdsBvaKdHMfQJlgzWEYtidy4ARUjQZTVgSwi3jKpf64K5pP0Sv43UBserIksO
nk+3AYckCzCxfDaScW9ZibGj4wk8QQvpm7o5W03sjU71bwk65WBrds6CzOZA56FwRrly84H0RtRX
cYfzYolN3vPU5DzBDZu3x2hOn5vFOvru98fjrpHgQ+Dfm5stEWZfNGRZfgG15+9pQGXTKlCA6lHd
xAdcMw8i9852SRYeaFTubQjom29qzcoe6xDGc/Refw5jM71QM5r9+5fc7naRCgEShbmGbvj1AYe5
76JdJmdlAB2KAaQ8dMYyIxBkHbHp9xaQu4jAKWFuYJWuhzIWB91BY4XfQvX3aV0b49040+9Y35ht
Wh8cw9vVk9qBaADRWSeIbmFZWFJXGFYnht/qi+XFbctGTYpxkOLdrp5sw9FSpRjKZffrOvytNlOl
5jozjO47jftttTLtZFKn9Vv4Jgd1vL35gH4QZMc8CoHIXy9e34w5EUHX/dZVclDy5nAuojx8dSBi
PiBf6UmzTVxv16MsRqROUWTotKHT1EuyQfusdNrw6bVnDgwQ7RkgaxRDIYFej+KiPxlX4aT79YL2
IUI0iZ/WpvpHp5vhwVA7y8bdKRm24A80bUvsXQVKyJUz6+TdzWM3CvN5KOwjFcDdQdgcEP4aOcH2
rM14nqFPzCBWXi5U+23nKZmUoy7TbUlOZh2caFIPCavYVlXLMUfgtSg0f3XK9lMb92BSCPZ9/EER
JPbvtXDqOi9TMSBC0rqs8VeHWB09Yg6KPzIampJjZZnjUWC8nT5Z0C9sIGhOST643k6cmPopgVjh
i8jK/s1BXNL/V5uDTvFt9KBsrlLJltxX2v6bzNItlqLLzVJlkemvOc6CxnyUv8FsuT6ZRd4efNm7
w8HlpDONsBWsn82kUh2aSxGpPh/M+ljWQvcTC2GmaCxib1aLI1HWm0WUBBwSAHIb7k/A+tfjYUMt
WlEK0xej5Xrg+cuLuopXw5sYBYwotzJPM6iGmyhSqyvqc4Nj+t2S/BBjb5/abhFoB/TfFcUsDt6e
e3OiSMFTwDJk2WUT8GfMy7umVU1/rgWG4UlYXyLXyA8i/c1OyTPHHckrm2bDDYC+gaaY1IoQvhtb
UTC7dAHEuE6PXW2DGRXxkQbnjfL8L9atQ/QChSIVJTYnMRlo2wyIpfppE9JJrNexDzEP6fL2tDYC
OIAQdR1TmtYRd+/WXDe9po2mLzhxmOkZ3bmqPhmjjvOuE0+9dskrTcFmTm2q3humHkR2PtUYmN8P
ujJ0X70naB3wcAHIDhuE5vzmQA8pmVSqNcJvo3z+WgK6uCylYp2NGh4boknOmxnYwMGgtzHr16hI
DFMBkUzSzYUyzM6q2hHvk2iN85dqGd1nF6WPZ3z5xoe4wTvCy6xqOptRreC4SvnfpxBYvYgqDb+N
hjU83F+FnSNJYQM8GqxpqeS8+cwiRB5GkcLSd8tYvCxICHlqvnSvvUaZtTQoAN8q09NtRKRc1uMt
0yON0YvljZhqiyqWrb/+8wJiwX2gSRluqrjXIaM19ATlj0z4Cw4cJ3NE/noQnLD7K7Z3bpBQAKTI
0x5m1GbF9FLNbGNyDB9Xhyo8FU4+nzUXlpTXWnjs8iQSj1T0Xt36laVv2GUwYnABBlh/Pbk5sxct
N8jfFBqJHmAE2Lq92x4s4c7kHJ0eNhGeaEjgvR5lKsWgNoOq+0LKersa41xQWtPO4cR97iUERQ9k
Qv/l/prKMLv5FpE+4ISASiKj3qr+WUsuENtcSBi0OfKGZc4/pdNsX7QaNzzNDYdL5YTqh9BZft4f
WG7W7cCyWQL1Q0pyXs+30WxEy4k9ZMVDd+nHYnjJEKZ/XAbryKP1tnpGAQhhAPmCIeYgXXE9VtYO
ST0Mi+aXiQrJuo3r/IT8Wses51rJziElt++xSM0zcG3nQpN6uFipnYqTWKv+gp5c+wR2Yz2nS936
CyH3KY9iPF/sHplfhYYZZurJc8MH4sWLXpyGRKu7g6L0Tryg5wpAl5hB835LN3NR5lLZGs13zdZ6
UOYsPYX0TA6+sd1RkA/RGUGSSDZL1RVCpYDSa75ite/aLrTf92GqHRw6+Zds9p7bUUZ+RuAa2Nz9
VUctc1YHzU+UlYCLAaRbFzpSY+Pj0vFMv3/SdqdEOmjTEKQQsAWFl4kRD2FXa36PAYqn9ob9mK0Y
U90f5Zc93HZSVNe5jAmDlPI3kyrxBGrzuVZ9tTRL8wQzuv0LQzEqghRCnG9KVsRfqlhPk9NsoOFG
KXGeOj8fqVF6UTqoUCIdrfvZGHNYey1yn/8adrf+M4XtmHmzkyXiAhWiTU5KK8z81AKxTgJE/Li3
cjGsNULbrvWPWdSuexbGgp4Z/4B0WxnamJB/h0bpJako/8YS1vnh0tT7V+P5+2kUzvR57pVEgNgx
xF9YNmQzxq+9+VVEHdQB6C+95qmw9QC26g7otVxE6nwqkLj9iNm46pywMqEzAq+z+iNPpuyvqG3m
6GSIQh9Po1qt7UmrpQsqAMS89/jhi3n5X05l27HTlZo/hnlqeVYEPthTK6f8drA1N8cNCjuFUsSw
4JnRGb7+/C0cVkZHzxd/odLELd8P6CpWTkflxDxie90eNplmSCqyoG9/cxMOPL8mLa0XHE7H9hQN
wn0XT3H+47UzAgjMbUEFjcwBnvj1jFwnr1eQXKrPOxN/9zmvPTzka6yu5iM9qltuB89iCr9wEKRu
MkYi12Op5tBm3dqsPkataXPiEbs+UoMoSSSKImkf5zYdFXQP43Q450NkfcFGpf6mV1PxPCRlOJyW
fKLkK7Ky+v7qVZByVXSTEG3i09t8cfPc1GkFCQvwaaOfXOidZ7qhmqfXzVE34fa2IvGQliYAhtjb
rfYX0TxyWzNe/TbUpgu6v8JXVGcCADkeLfhtIsBQshrBtSzR1ZucflB7pXcqc0FEFCtqT2vC+oO2
igWArIiU98iQYSgULQaKXPeX8/boUmZBA4/OJwoaoM+uN9rszTwOxcxnMrnrU1aFP11zUg/SHE4N
f811nGQYuutINcMzgTt9PUy9ln07a27nh9WUuQ+N2y/KpRDaml2McJn/FmYDGFqtIqPyrN61voyJ
k6qsw2QBJW66MDzH1Zxr59EsUt1DwlcRXtIbTeJp2qTFl9mtTf1CJjOLS2zOzafZXav4NIXJnAK4
RmHiARNECnBN4c6NH+UdzHoTReVLmYeL8bBOcZ2d5o7asccVhrYL7gdpdEpCqngvdVFg6YI9t52e
ClOP/sTn21FONX7Uztkta+cNmLpIPFhRAzTWbivXq7NJ/6QOQxN541QopFRhGo2X0WqL7BJGRfLB
AhJd0D6KnP70S6L+HA5qJCfdTtlJCsnKpq0W5mdDW6za00O9+DNZ+vAPiAf5h9GJrB9NOCh/ALFT
M+Tbau0Pu9G0r4MxOIo3t04+YExVUTBousq0QDnr01uRazrwZ3N235VDW4Wem9mpeVqWyp79Lm5y
ZJltZa3eFGge0SReK5g5Y6IMES1Eh9dlUztu8sJjslD9ddT69xTi8c1GwV/93IxOnpyy2hgzBDzW
ovDWxCxCLzEQDQkaq44L+Gh6mJ5pbmofxdQmxmXK9a5+KOJ2+GKYsfEPnd0eqREJYU9aa3yxFCXO
PSfiq/kcJnX3nMSrvl4a4U6xpLhVRtBXdVmeHDWzzqkzF44nzEj8dNvQMpHyMReAciKODPzOFu3d
OBFivSyZ1C+4yojWJ6uK8NAOk/ZDXiljhTuAhhGUtuo9RR4rdnvPXlLloWtop3rIUyoh99a6/JV1
WcOiOQrfaTwoC75gdcfjcnRrvuEkoTfmhsbw3QlN8Q1L6R6Zj8JOnlb+7W8jzvbsTOuQgU5r1r2h
3LMaft2NxqdxdPOBrFKNe776aHJPlj7rFpZhQ/yzNCrxRjen5D2NUDQplNxJ3ufk1h+dqMlJcl27
HM9949CCUFOt/t6uE45Mg51PTE3pwupEsJsQSR+M8amKM/NbBsaBTh2VTGZWuKu4RGm0/KzbzPxD
n0bLRiRe12ip9dYynSebZ8sJ+1dKqJj5xASpyhnWB7tYkI0t2bn3AFrJVizwBye9iKm+zFMc4m/u
ODM4njSpf+qVGf6NcFHzV+lAlvQ63ngfOsr3xkl3eRhDT9Dat531zh6jN/9D3Xk1xZFt+f6rdPTz
ZE96EzHnPKQpRxVQgADxkoEw6b3Pifvd7y/VmjOi0IjL252INkJF1a7cdu21/qaKSv9mKCvhletf
kzhV3zW5g4as8TJAg/gax50srWsrVaeV3CtZdpbqKr09RHH9BNdKy/HcC81wJXdhgjW92cfnOXjh
2DHUyXwsq6p/icgXHekdH/IDk2h0RGRcXwor7AwHvryQ2wNGoI/I6Hc30zSI5bpA+5m/Nay+dZVM
UgqnQ5Tat+cyiW9IhkapI1Ktk+wcjYBvjUXmxpuw3NTcbvKZIUmq+fe8LQKl1g26nQRDHDqRVhke
MEadW4YmGFetMCGAp8WJaStS016mSonWGCahBtOyCRcd+shiDJrcCEtbAVx7Zg2yX219lNX7FUvK
utAD1cTwDE93wVGlog7sRpcpkUbo+Bk2ib7hhuhurm1wX0NMSCgpZ2ahT1dKFovOECtwjAdxUnfV
bElMWik0h10jDyUkXS50rYNGbJDZPOCA752hN2eCpkdHX2/H3E3yVMMbphfVaz/0s6MeVo3OEBYS
tmR6K200ShiXhaXDYzIo+xAxosJTeY2KbYJgtTlwvi7az+i53lSqLM0r3Si1apfjnFc5TdSjGDw1
1mw5UZ+E+8WJhrmhDvq4Klhu/Woe2yJf911c5qTmcjPfJGXdA4KJMhCsY9Hcp9QkGiekRro2/UBl
xy1zpOmzZtD2ZlfDLk/lSjoXwWzpzpDF3UGqGuTJMjwc17hyso3mmANGO+ydgxbPlHCQ1pres2lW
8F5u6iROn0JZGIK1FpljsGr7OI/WKTpcXO0I1ZV1pA0WYXcZsjfFQVQ+0MBIEjYkPoFJa0nXmHkk
1NdrgVCgJhTLweEKU+IgLS/fzRnWp+u66w1xg1etHNoao5gwMBGModHKRs1WOt8sbJia7X1mRiKq
C7EI1Sc31Pket20M2+aslY+mnKRbpQO+YEdDVYy2oiAm4MVGEDUbn91YdOWgMwTE4QrjOkDMXLct
Dq1DzaIzdoZRCiJy52qa2nKcpy9p1NVojiF49JX6fX1WIEXrgxyTapKypcHVYprL6dK3ZqHH2SbP
2MRrXxttI45hgceCmjPMyGtv09HX7IILzrqrDNGZg3YPiaq57AdB4zAimIttGe+yZqWVZU8XIF6B
hVmw2G1S4u4u1WgMYhvsWvC10YSsc7S6B85PgS3eiZ1WPhckDLmTap0W27EqEmITCAulm8Y5YbA/
TZVkB6VeRO40GcK+y1AqJUWkhV8VtdUP81QN0ZqdUhndUpA50EIpFmzDivF77DK1YsOs4vFS6+Lm
a1b4aeEohRFNbKZaAvVrkErfnUGdJHYxDFrvsmBSywuyvn2cKaasUceezN0QRsmmqjk73NggSn1M
tESfvSgZAmkb5kL4YIi9WrpKqMmx20oBTmpjJq3bMSpWTVTCJFOVpJKcfCqzPX0Zs1lHRVM40SwE
pSMju3c+p5Bnv6nTSLq4S1r9pqw15SW0dPi6epMOope2JvL2OQ/b2bHEeW2LZs320BZ6c5HUdfXS
Vpx0a3QRwZ8pjT9xX2XbbV6CoTM5lkSyzLkvTneSMmYv/SzJhAdVPak3SS8MT239HKYrKc7mZzyl
za9jOueEdCW57NFvwZrIgCJMW+gNvXIZN41iLh6Xx6oz26e2S/u7Annu1K5gIN9Go9E/c0Ehvit1
qRzsSW6I71QED9PrJT45ht0khOs+DVGztDDy6m34CbBLaq3tBgc9jzF05nGGMSRaUX9T17JxV5pa
e5+YUdOdo1aQP8FjTnTHbCSjtjNfqM+NsYletTaX72VFLbkcqr7/ysbG2dzIKpkkDGGzwOZz8qtO
zaUviZgZ1301icB6MgFxeXAMaeWObHOCy2pMrS1hlD56SSGNW31mOoEJXmZPAukB4ZQQ/qsZtMYR
I7AktcewDOGCovd1FItUCdxBaPOvpZ9oLwnsQqLouLe+CJocKggSaNlL41vCRV5P+SEepNGLeimZ
vFyqs8WHIeoes6yonqaqhWCW+X453wzw65gS0RheF4NF1G4EiWTgvQjt0e59tBF5hmSC3pwXyRc6
LOl3PSIvt2EhRCn0jEIoz+eqlgS3F0m3ugb7fWmTheNAipNIM9alJJGFRSIi0Nw0aOWIm0qTxRfi
oE/FlyZa4o6mVtTZTUYR4CY7QXtEE70undwyptbOmKrneV2LxykVdEwyxIHtjdArn+ySvG5mSyF2
r7bZxdZkJxYahjYlRS3YyBYOdTjXjXVkU54uOy9pzeAW71vruaBiBgbQGMPZbkHyXSeVjqFPq4vC
Q4aZykwonYZXg8wpakcRybWxVv3ZlkMwP/ZYBEVhCz7DyXLMg3yntdIYYnnRK+cZWr/yutG76HVs
846rtZz4rhWPmQFhbVwuH7EitQ6GF2Xn1MiDCrsBK60IfQkzvImNtFfZ/yZhvMWMeOo3ljm3k5dx
DcTZUdQryuvYpXLMWLKgkY/Vu3Kl+3OUbyrYCXu5btvJTZSY5PecWsnKj+SiQRNP0V4Xw2hi0SE3
tW3RFeMzsFGj3GWqEtR2Ixg+2SY5yJwE0sS9ohSspKQ1OEiKuhubCxn74WwT1F1qOfWgRYkrjfN4
mytt9+gDqAycpOvDxpGHtnyMrKgOHPCWxlMezzi4dnk+67aZMn5OhCO3ZqtCW9+1IqU+gF+Z+ZgW
HcqBMGNJoWWZFuxRkK8ET2x1KfaUpgzxqONkVuwRkHvgpnosBq4wBz3dM0eL1GCQzNm6lzP4F7LR
xxEWK6iSrHUjRVlj0DtyyEFcKMM5Ehj5cNk3hv5FMFDBcaShZdcWxcjY9K3SNbbomyTikMFFew+2
ywT6ldSeowV9JW6qJlXkrym+J9250DSl6aC4lB/CKaiKrZVM4XlGnKDbXZKruc1FtP2KglB7WUu4
qdvjXGixYwkEow4rG/LdrMmd7+TcMwoCFsritllNMWF7nCbXiEelit31uYW/Z9M1g62jGZ1TUbGa
Yd0y3OY6sjDtcMwg7MMzOVes6YzICFMIo5TMbVqVIti6HHlYJ42N+jqVku41T9gR3SGZqquBetcx
6xKC/jjgfngW+03K3gFHArexsmjDvVAK9WibU132WF1mCQLf0ciKG8OhqG2EhNRHiO1N6Ca6Vl6O
I3YpG4EwYJ0k1EO9ohf9hymhp92a0C5xzLYSj2VXETQqg1jEXt/1Qr10jdEdSakXltsmXdvY5mxV
ih3nCh3XKnJQEk+KRUcMMzKRSPJQ1AfKp0lnScTGswv7ui2IQILyzhDENtom0JC+miKaCe48B/Xs
ZlaOt3g6TEg2EkG167YjoYsGso9PaDsZ40uG8sKu6TVur/2M/ZcN0w0dIbGsMp/tysx6G6J+cGhg
oF6aYakfZcFky5aqIBO9yax82e51omcyw3FikCmJQou2uqR0rNC0SAnMg/hk9jVKcXI5ts9VTBVt
A9/NXxXjbPmunjf5U9cotej+mxL2RYkT2rBKlhtxkcgEj5Uwiprzb6XOnb3KgBVQcTAI2dtBuTFK
Uk+Bhj6cgyguTmGIQ1ihTV49UBk3Jb3mO1ufluI0SA9RRjdBVpN7PK2JSVE/FcqUj6u6Vw8Iaeqc
xg0p408nvgwDMB1CxzqMfDKKbzNS8dQJfSmJw0qETwr6F9pTLk4faey/L3rgVIyjIvw5aqVMuLet
sOc2YYAKPFZQXXzI4jC7rDMr3Um+pqyqwlQ+EGj4RcF7QfsDhl3EE1BXO0kkzlGlzJoWDKtBxeJP
Yx1ndc/ppoy3AuIntplXqlOh4GxrM8F7Fh9jnSi6/qz9oQZxSFm4e8pSvgLe9/bB67bnRA/kFuWh
eNgMJYZNOSoHnx5EWkEuB5wyTyydCiskMqSaQBnaFSRNONW10RAeYB3z+xzpuzwwUplUrcDhiwuC
4RS4SmIsjYqgR2TcH/pDnOIfQzpWW8Lp1Pl9U+/SsVhagyalOLTocpLmfttt7diWwdyn2apqjcap
wzy6bMZo+KCS8L7+C5sGoBQSeKRkEUh42wpfXs0axoXBSSns9IR6evw0+j0JN+ErbDOw3R8Byt91
IqJeorkw5WAMkUE9WW9ph9FjK2oMVR4njpTFgmuAhXMQ6P80LQ+eAfOCUIQlQEBz0ony3Gizr7XT
SsWmxo64qqxntLk/mBXvhup7K9A8IGdQzD41Z0rjLB86tSJlXwqzR/w827NUfFrQa2mFfxdXdUpM
pximIDMGQ2rzicrDqNsaWaxV1GLuODfCD9Hnf38jAdn88z/4+akopxpb3vbkx39e9C9129Uvfxwe
y+aPVZc/P7ZRkf/H8iH/etPbj/jnIXrCnq94bU9/682baOnHN3Ef28c3P3gY9LbTsXupp6sXGEHt
9waCl2L5zf/XF/94+f4pN1P58o8/n+A+tsunBXz5P3+8tH3+x5+oZxKEwPSjdIT8MsZa4JD+/ef2
fvzy+WPG5/znlXftXd167v/54+6laV/q/I9rOu7xw498eWzaf/ypaH8highGC2oo6GbKUH/+MfA5
31+BFQU0jW9DbYly+J9/5AUXYV5S/gLZhWA7U4s7IUfhn380Rff9Jfmv7wA6NlTQ+OAw1T//66tf
/l1t+Xs86bofP/+Rd9llEeVt848/5e+I5/+uyvyyL36mdjMTFG4OteQEGYmVWtM2gYSCSFSU8yZq
EYrHTgg+nNYftFQ4xmp/63e6S3Z822gqGRMlTGwoMOu01s47om1DSdzOas4TAtsHUr2+0wu4jGcT
m7MsB/K6H/U7pW5CFmVc7CbssWyT6/6FmFiRhxP6a6oFX1UhzFfTbA57dLIGO0fdXIRdMZRGacMn
8o9dS+Bi9IW6LUHMOHC+ElzsCEItK/TtmjwroP+irq5qOQR7PZK0j7poXE9DNtipgeSBlMcESIZX
592hyUywe31+l8RhSYZImRzNRHB3juqbQlUeqb6fk5O6EkPsbzSxdpTKDB1++bxQjPO5iG5bKzrG
grRHX+EQRvK61qbZy5Km22u9WTu9pgyuiRKNQzamc2vDWsNVkVFyFQ9Kmb2KPlzGOoglRx3lfdbN
+wmnNFdhb3Gy3uzIvIovTZg+Yr5wHoQjMiIm5C1FFYh/xxp4Yzs0TtwQoZO48iQD2nNeauim95MT
NsmZUgaJ4+fWdeJDp7XMi04mK5O1xfhSN9Ur2g3kPjUC4zSZtq2Uuk0SONzuHkt/3PpJbvuyi6BH
XGFngAcNlRLjIo/S126qZzsuuxbcA9kB2ajLC30uVkGXgriJY4RqlVDEfKQJWsz/oBDDvBJU7uEw
03pC6TU+h4bdNWrt+eK4KUibXA/SNzg2sUNeL0LkM7wOA3kuiFuy0tZa5FNHxhhxvPguiuYvWWis
myiglzvd96p8LC6RdCr2aEkOlzNZMZtEkrCb8+ZrQ64cWURmnJE+9blSrVoqU20o+56KtugOf7rY
BcKQnzXStCfoRx27H780bTk5End+lWQlqgdyZxfc5ks53VhGhn5Sc+NLs8cO58Z4csT1a95F7NGM
iNKuK8CQ3DEUrq2h15eRHQbltggip54eqokqVFe5hQBMc8qPbb6UMEq7z8qzCt3WXPzac+Xmzu9p
deYJfgCIhMHIKxc1IxaHdTma6dqoL8VwXA/tLrailXWedCY2koAdlFs10g75GHk+MGxbEKQLIFMy
PISAvETt5FgJ1F++b4+fOkP+N50HS2zwP2//6+hb/Zi2j/XP+/3ylr+3d0H7i1CNuj1Ik+/GMAv8
5+/9fXkJgBtyLkvsL4uwRf97g9f/guxuEp+gnbPghjkV/muD5yVuPVTkpQV5gIDwZzZ4UFUnURd8
LvDWYLpRksC0CdTE20jPn4Mw1srilaJCuJ235U12Jd1zsUU4wASd7Orec7LLdiQ299Kmq+xiPayT
jXFmnU0v2r5/brflZXOe36Rb4SJ9jp8lV9ukN3PoGU/D7SKr8th4opNvJ6fyrI3slNtgo3rWGf4N
z+FgG7JdOcEudatjtdMfw0v1NdoUB20vP1qh26Ubtmb5tr5p981OWDWeddG66Sp3QyfdJrfysdyj
0XiMt6A/r2RH9tLLyauOdWgXnWveZF60UQPHWuUXxXH4MowEzHZznPfmetx3t+22uhIulCd5pzrh
ihTHXl8n59oKVwu33SSeuENNxNFf48tix7c8V86MjX+bXQmWbT2Zr0LBPuuGvRNsOqjRpJF1O21c
c1ftWInUhOsLPF834pdgvKh2pXX5rTtEu4yPDc7Dy2lnXUy3dOGeZ3hls1/529mOdrpDdvIsv8BB
xi5X6bV/I2+LNV/QaZybzDE89NT24k7Zh27viKvw3Lzxd/kq8QpHdcljroeX3F/VnRfea5tiR/Vo
JXjtpjv4RzzsbeHMfzA2yVq9nlN3PJJ5aDXbX0W20DglZTrdTZAQ5/fDQwU99lsqneE0O5xp287h
Arwaz9ivynFPSilzzK/t9ZRz0DgUJ7X7eZ9toiN7E2J5drytNpqrOzHPBWCcbom34dZYZZtiHZzJ
u/ymeRDOs4N5SQt3mBT7tuiFW44Ak25HcHStu8aVQgrMjp8DyxHukrP+Ylibr9Ohbu3+zroK7PFO
OWuv6wuo6VK4nntbFTcWX1SzhY14TlrOE91y3TnSqns0d9OOUqGL3DvukRfCNfOzd6Iwv4iQM19J
dnHg/W7kgKNZ6Weg9MUVVqoU4dzyK9V6uzr2l1FlU3FXzum0LHd0F1WZziZ3It2M/oqoRMhWYuSU
+341OF1mZ980d3Srdei2EK4Pl5ljq05xFa+4VK2MTfq8am8C8t63cu4G8WEw6aaHwsNrzvR8p3Ma
T/YEpzf4FtVDdpjP8lV7UQQ2pdSEj3iOmUao7WxHw1alCx0oSZLvQakERF0rSb/vqDJY7asgG/Zk
vab+GXgSXeOU2IzKobUvn5oVZjijl57ByHFsv3Fb0VG+9MfpWvuCC4OZg0c44++0BDVrkohO89S5
8Eu+pJ4pOZu68ObRmWRHZy6m+6xy875DfAjLIrvB1wv1VhH+4UZ8GtXGiZi7ouev1dqeHqvdfJeL
NgKvgVe5khPHO/+puOkuxwSYoaeTAx131Tb3EuMx3UUX2k31Gsn6ZjKu/XODfaldTbt8r67blSK+
aF+QDmzc5qK7Lt3ccCRl1Vz0hwklQXs+aLfqSnIiJ3V1tBDZjlYFqF/K4zGGymppR6orqIkdGzZi
PUHqDC0PfNDnG7U03H6t3NQ7lrCtfxFlR+oIHY99j4ohyT1gJ4YdH4pL9ZmDU/cAe5CX3lXRKhy3
RnpIH6NrYauvLXmFgxP2Na+CS7RaeXdF4Vi2Tw3nKHgs6m1INRLEs/JI/4r3Te3K6p3uWgDaX8r6
TvAS1UWEjvwT+ed5o+qejBYPIkPfBqqw+sYg5YpqQn220NG/jg5QCm+4qhzTDSRXD88UaWNRbUAK
jRo+3UfGXbqbMs1JigeCdAriyeCm/pMfpStlpVyD1sjCy1Gi4L+TveSWJJv0VT0z5EP+pcq22V13
F81gzwPb3JSDI2J1tRYPtak7D4a+NiK7uU3Cla7ftkBrxLsmsIvNgsahIBF5TYoTizvfd5arzetC
d5LtZD3S19O1kvCBw/VwbdwypwhxnPG8vaK+3pT4Ctn1rj0m7rWxlTSns+fcKUyAac+huQ+sYyC4
w11zJx5Fze5Xoux1eLvbuAgLzkbp3PyLcGleNZtny62gmyFnbDflQVAfjYModE53X110CTCJleYP
Bym4ylfKRUdIpdn5g9F96bgbRJWxlvXYKcA2jk+xMyHVYpO63kZu6rRudDV4k6f7k2McYhdDr/CG
z7lPnfAYGhSmhxWLQ3KFcFd7XXmQrYP+LbP5WJe8tIUY35Z9ww5aMvR3SkQ5CURU70kVko02egjm
YchUl/0NYIbRu8JtqtvZV6zYdMoQ2SG6F/N76aJuH6Rga7ROF+ybV+AeALKetPqLdaElZ90us/aq
uHYrr7NZVB3wBudL73nDU9aAbgdc5lDfqGz1Lpif+4MEMLcsZRecW+iVhx5Q7zpxmPajwcaa8MKx
W7UA7iaMXqlgiZecWLmtPzWmDQuQAFNd6Ul2J7jhcMg7N7n2Y0cobav3iJ6ROd9128EtneqbeWWe
G9Sc3PZAEafJbfkb/2kP6W7a+xeak7nVt8HWtjTFoJaO7qV7M7Gbmq2+3OqcLupDuO2+lTi0nXXf
lMtho55h1Db0NnmR5LLYm4TF94N2KW24orrIFdgodSnSyhjX/AEhdHGDx7kfMtEK7Bc3zFW8TiKK
G8NGMz1EsKtyG0c7f8bragMQepCd4Lnb+rU7zo4heHm24yKUgCox1rtwxyRjNvcH9CwAC3SbyH00
N+FoS9inmqtBR+T4Uix26eCMrfvMvVH8ITH6qWD7psj45zTz8iZbs34plmxGc/pL/x+mZxbq6m/C
cTJEefMyvYnGecePaFwmrLYou1oEvFCfyO7/KxqX/yIYp6BAXE0aF+w07/qRblGtvwzk5VTS1Iui
A+H4v6JxXkLrgfwonGl8H+FEfiLbcqriTANgXuCd48Mhorh9KkqLekU7zkbABKlD6wzTjuRWqLr4
3CiE8KxTMsVtKXU7flC2B0tsml2tkbMstOgjl5xTAuH3b4LE0ZJZpCdITL29FLRI5KNAlI+czglI
lj56wOYt2lvVLL1GHUhN25TDBxOo2oWahAGsQG5BZDWG4GvbCNoiq9JqR3Vu1E3b93ikVboUXQnl
NH/AYztBRS9fdFH6NBakN8SUUxR6rzeKPyh0GXi/eCXEgrKuq51B+D1kYUXl0i8/QCqfXpi+N0k+
jswbJRsRot7bvhGqzOx9WR3sIiLCm8ONIRbhtSCJ2MWDNUAzeFJcwe/uo0QPyIpQRmYPVuzGBOKi
mhOAoQHxrSHRfjjJfmq1/49X6zcL/qJ8ya/b+uWlJYv7v2DVI5Dwu2V/+Vh2j3+cvwx/rOEOvLxJ
vn5/69/rn8X/F2uYugnUdNj2ywL7+zJOmvUvOGcmyDYgG/yBV36sfoFXjMUfc9EZ512Lefq/1r8g
SX+xMZB8VxePWapMn7qOvy0YIADAjDKXaz8fyKX/tCwxKKMojBBD9w1MYgIXpRVec6ram5865xdp
3WWG/ndS93sziC1SDGMnBHJ/qqiBMk0hpA2QdJTZ0y+KGM+uSi37HFHg/C4QJPWuaAV5q0iZeFeF
uv4pKZ6leXIeFtl1UUUY+J3gF+CAuoEKFRxykZq4lJiZm43D1e+f8X1XwlRYxIko+jGs5skqDUWj
hbUchMRYGtznqarBO3xoSfM2efL3o2DgxJGCWRX/X77FT+oaAtpQvkUK8iBCTbaFfLHEMufMFUyi
y88/EDkaskEKJxAn1dumSAMyrWtu5RgLdE9WYQorEczJR4LNv+q3pbKAhgO1WSQC3zbThqY2WR1P
NPZZ64VDJtqplrQfaIWcHHXfO85YSr/L6CxcnaVjf+q4qG8KQepFRH6sojw0CnXnQhFT6qfyy9AA
860b3fSUDsEmvLELgtS58OpM/8hW9BePi84LcgMyhTMqKaz7n79Hz4nvC/iHH/D67nahmYG8no30
4fdj97bG//fTkmbjQdlJMJQ/qWzCJ8/8UZHJqCTi8wCf2Lb08qiVcJKRD9M/P1PAEjBP2KooS58q
nIFzl1Dd1sND1KndGvA1oCwIYB8RG+mZt5sIfj4UpwAXS5Q3T3mNCHv3upzV8UGZR7C6FgjEKpte
BtEfPlXxpvcIsTAnhhLKH5HVOpmSQIAkstVxdmjzBDwNDQMythrpgx3j3SAhVol2MZqmkOdQ1TiJ
eXzwfwlWZewYcxbhw54lz1APW1vvMvNINeFzlNrlsRBtxhaNAZKYe6ftAaBvBgpd0QFIXeKGMdoK
gmJm3u+n3rsJTk5XJ0KFgk8OGsOgtxMcRbWhMmM1O4z4dWxnqNVOUSYfqQy9X8/fm8GYCJ2rhel/
sjsVqAyoNYoNh1IHh1aP6ILEcjU+ozRqrcI2kC/w8zkqZtW8ltiyXvhyz9UdHPPqs48LS57VDPcP
DCIh2tvHjbR0KqQwDw9qqE4ejJtnX4g+JyezjBwPSL0WzjCnF6ZFbxtJGxn8IG4AB8tvOw85O7De
C8D404/yppWTRymaAGycgg5aKyeWE8rqaAeD+SNmJNr7dYn33Qm23DVYXMQdXHqQ8X77LNZEgUiU
iuyQCbLqBvowPQBv7ryF9nn5+wf6dVOLRcT3q8WpgAwM3gFur5gdJpzqrxXAZtR8q6G9TdDr/EiT
fNm432xP8Gw59mH2wyUHTXJywMx1E8BXK4tDVqeXI6WUbTWqsu23lOoWskYlLkinof8gtHq/3BYf
dfrRQBuAf05ATUoyjX0bjMXBlALBVjIycs2UJB9Mjfc9SSvAXpBmYENkur8dNDPM41KQkJyEbmaW
Ti8LXXZWzQ3Xnqlto2D7+4H7RV/CyF8EmAFsgVA76UsjVuamn5PyYDTIA3h+Nae3aah3/iozZ/M8
MGbzeYK8dkA1IfoIhfd+WyYYIeYGq7OY9p42HtQGJeDRqA6oPEtQhcbUgGeY1/HXEPbBQ5hCYHN+
/7zvundBpXEJ4FjDsvKd97GMDEADwLI5BKOGLKqYBpc4hUF68qXPCWmzldDUIjSncqxhQHYaBwli
FBs6uNcDJjXyqzpE0nkpNliLf/qJiG/YstArISQ+NdgCgTrNUp72h7mT+jM1S7JV1jXBNhB8//73
Tb0bryVBgnwT1yjgk6hSvJ2bhZXUsFbrjlRwBtaOQdoNYyU4sym0G1VqzQ9uE78YLPCT3L4IWCU8
Z5YV+VMkGRQt3BqMvA6CzAM1pdW6eZ2TUitH44PF/W4dLI+GMDdZGuRjub68bYqpV49i0nUHoiHp
cRBTMpmobe1HzRjO87kuIruwet0zskD7ALX5bl9ZmiYwxFBisfn6jtP56SnnWUYmt5G6w5AgMIZJ
hvSQwyz7QMHsbTbl+2x808rJ2OlVVAWdJXcHJRO/wjUZPVmNrE0mFP4NYI3Bmf14+Gwc+f3Jlswa
4vXY+ZwcQEquQE7zaXMwE8NVI+G+isMaLAPqlb+fmb+cKSbabFzxwZue6kvpMgB+pTW6A6ois4Mr
DDkZLVOcRJc+CkN+2RT78yK1R7h/6s4NjHXsJ1PvDvPQF1sJruu96IvzLmrU/IMxO8Hzfh80DmP8
UEHhSKyEk1nZyDrGvZHcH0yh8lH00M34fBb0ZIc2e3AQu1HON2OJMwCEZgvvjzLI5BejqvOLqk4k
SuVaKn+wgf5itpqsf1BtiEQQ3Z58pVIcK5GDkPIbmH0mzaDu1B4Rn9+P569aIecKupL7MJDwkyv+
DBOtnUkvHoDD+tTWuhHYuqR6v2/lF/sZ93qSJKR3OIhO4dJROLbdJGvDQR44aiOOwLVYx9XWkNLq
vgOY/+n9TKLXuOQv6QswHsvU+mmlD5MVNkIrzoch1kBUMVCO0QiVA/WtdD/7aEwaBOm4HCz4lFPp
yakx8mJOVfEQizXbVtY0soQiDPkMV6gwvYPDMWbJB3Pj/SaKZvSC/MatGSmLU6+KwMj8SpYC66B2
0DoOsaQ10RrCWVpv4S8iwNf0OOFeppaSFIeUxMtH7lDvNzluefKSfSKm4ehdBvynDu5CWawQQhcO
ullDlIS4cjFlQrPOGgkYfNwIo+rGDWqHHzz4++kKzJ0rLGBg9nEUU962q4Waz9Fc+IeZWeblSd3Y
iCuEH5xR71tZTgcyGov7JD4ny+s/PZ0oo5WBiI1/8JN2Xk2qDBAnKj5KRpEu5HPexNfk3ZH8Rl+Q
RYEuyMlRAaJZTRlo+aLq6bDjaIyC6jXmoJnHwMrrcbUkS2GwUTGYKc3iTb3L6rwoKPijtZ6hTFhm
vZNJEKi92Z/FpYJZp2YhOplfUvMAEUdiRFEHUdiiFVkrLhK8cNgzkv2xq3W9f0sZQliI8oqaQtfG
NNmte0QO15mEH7btV2XVuN0YSaOLN7UZOZaFGu5DHc/Z5JR+Nt+lOa4Hl3CFWGMyshH6We43UUz1
YkzK4lqKOiuBi9Nj5AtDoosfo6SHSaD0supfhuBxLcB9WvOqNTUopdBKhXCfF2apbuXc6tpjlwZw
FWcN+VFbhUQqbpQ2ExM3VrvmPshmA38D7LWDPbrzKb6cI1x6m4oGEhhhqpv9PgK8uhfFMb1tW6NW
vJhMVXSjT1rEmULE/DjCzpfRnG/K6CJs0nHyonw2HxrSS3eCTCJrPVtJG64afSiC9ZwMfneXJlUi
7P8vZ+e1IzmOpeEnIiBvbsOlqUxledM3QpeTpxxln34/1QK7FYpACNlzM5iu6WKQojnmNyOm3e7D
CJddlMdpCkP9HWROu97Bj3O9F1hVAuILV9W/pjXpoJwK6WUPpWzL+hAi0DlDAqyGeVcvxIcDDFEQ
Jn2JLscD6oUJhuvNgP1jaIjxAxhJEKMVlotfGwV9fed3blEeW4unam92yEEdIown/q1iDcRMrdlQ
eBUVXXyNoyw96G2rtTvYyQKcMNo33xGVcN6rYaRASDjZJ0+askqa05Xl/+pV7s17b8YNdZ/AWNPv
4EdPxWF2RGU9C9nbcJtmFz0YKEPEiUf4SZb7UsDuVTCdUMb9znsIIllkbhelO6hVtXes3NlElF74
5Xdn9trvTlNCmRcqy7uT1Q5R9i5rEmPBrRSa8c9IWS7+NbtoLNyLxPbKuzzUoMePfVy5wDudGMOF
0crsk2unufYQwtTxT62dDfreQ2sF8A9Fu2wmB4/r8dGwjdZ5yJRpC3Nn514H6Bo9ieEgVW1qkNc0
AR53HsACt5nK1Bsnd8Ge9XnTdP9MEzIEJ38YUDBOMrNJjqZhVigz+KJGRWgybdCsnj04LLzApWWX
9m2RvGlwy82ebQeFr59DiDhvdUw9wM/P3ZjbcAlbr494L6CfPSgkMZM7Ow0r8a/TFyWAIRe7Hhpf
WomnYYu32t6Ncucd3QT0NfYJhV9t54R1ZD84fmxEJxdNw+Zu7kJVPSQZ/zJsRC/JjzPo8whM2hBr
j7yUlgNoJa8R2SFrCo9Dp1VvnUgCPIOZZbsvbdOoDLRKZXhfozzP4M7Rfmjk51nvnfDnDEci+jqh
yT3A/sujEZiQphUIZ1Rz5phU773RbP+FSW2r9xmnfYKKSJYDKbOg/q0qU4FmTGNk2JrDDBnxZ9JL
ZSV7mZYadxb6bhIlmMfZNqd7Mxt+R6H4PsbU2zIwFGBqUQdspKH/inX7m2rclwiHwoNT2R+mAX1T
EdoRjD9bO7p2W/xelB1OcMK7g089ficXvq+I9Ak9jqa7a1UbzIbxRbYWWykBLFylxotKhOVC2srS
TxMhyi6htv7YdRX+ojHAyZBqs9bNALRpIAdhrUM5my1Q2DVNy7S0up2hT/DAxrh+l4ZCHap5Biec
1C9JZQEmGVxx73WlDMKEsp2Y7N94zgHISJzntImAz4S2eF/UYO5zw38xZSiP/TBG97Nufp/ifjhk
yCGYtmqPnpTVCZUToFudHh1wnw+aCc/iXS7C/qtjqnsXMPwJiL35sRvKJ7+HJz1OdfiQzGl6T0C7
mAkZb2crTg/dAooGfPJGs0N3+cdyJ9u5ufNaRFNzrLeIiKP4aDmyerb04h+zsGEzpGgAuFq0F73d
nsYkrN9Q5Ii+hkOaHaATfG11g3KboQ07SKDGoxPnksYysD2v+IXV/AlyMYa1CqRP7O+retRbuhNI
hNzrnVnbi67NRDZIA28oP1QqqsWhS1VXvkUZxJ/vVZ5Z+TvLoX+/F3UCMZt70u8enTzqk/smKkyE
ApvYK1+wah3kj3GW8/h2aqRrHzTRIBe+T7VEDr8m2KH97yyZjP49nfpIBWlqzVThqZKYd1UjYuNX
YSy8Kt4xe54/TnIOkdPQRNT2jzUwieZHXo4aAPGykMlB40Snx7aCeP1YQFvlljS0/L1ozcRdtEjM
6U5POyQdEOolZespGdkn1eZR+buAstrpoGg0Lv5DMVEl6/YWgr1PYeRaP/TZTfx/Qy7p6Oi0Wo2S
pkwjRCwkdnkotWZIdd1jBepAKedE2dW+QpoCVaDQ7RHo8Ebna5+Lbnji9XLDnRencXYQRpQFZTv6
zZEilWcd3Lb3Pxdx4fHgirb86aO8Zew8JebxjV+00MJHWMe07sfBs4+UJQrrPtZ7H4yiPVc+nFnE
l3bKQLEEIKVm/ZYqhMEwFDaqHh0RaY4WVZr8w5NuAqz07VruK9HFj3EDwBtlCkBbB2PyFnrekGtv
x06Z/t6rO8CF8OCF9dFScfyjLoZs3ms9r8pTrfuSZxD2MZrhg+o0oKUSjSZPJrI9sC4Eb5M3WhVp
QFT9hMgR6ocSDgjaftFEf2wUseW8lWMxo3WbTAlIvlEgQXUK89ifsCmb/fipGaFZAMFroHk+pcqN
KI6XLjoqhYGqwgOCM86C4TMxk5YIkIGZVHWurF2Rj357oPilg7Ho6pQHzCls+13djEhjRHon3yMs
mSFlkWnZ9BIXhG0HRCJa6z2uaVHztqnzlPsS4KZ7SM0BA1au9bYMMAseuK2bwSfpt2unvk9QaQvv
BrccsFxu4l68K8wKQ9qi1tAggKT7Ns7ptyKVNLRovkQo/hxhkej/EOVrxWPNkSShN8xU/ewQd3/C
ErN3ETCKc2O+47GACa+6LOtRq8kSGCkhDEB5N9YGqjZlj8TdXdYTgu77vkR6gQe4Q51G9ySKSWNL
nC68tIlPwHcG55C7fS5BktfK0d7QIhumHfYyhnPCHjX9PfXIeT7wf08+RFarPrdNNTb9rh+XWCJu
RmTkvCoTIWyecgQvltjsGttqCvEe0kntH91p4l2oo7DPvV2rt1wTPC3omo0yr36iPScACvYSvnWa
xGh3shMqezgYHNPhri51c3rWtTEqT6jqmfNdSBe3uzNQCuBYyFQV+yKlBHhoBqfKHnwl4s+JW6DA
Y5bI9chZS7xdXdZ1eed1of8zSXQjBWeHbxzbIqTl3FQzijKOXsv7iZheniCfGy3iFwo87e0c9SJb
o+CGzCQCnWQb2DauGkttPCYehO84kGinB2lZldwtunzhIQuPhaGmaWd1w5Yq+EX95s+o+I0Q/NF8
XLdQCeqzppy6OHB5xh4aWy7cMxCPdYl0wO0JXtQXlqFAWFFgoLJIXfE8YaN4ruuVmuPA59DsGqFl
z9iQUK0p5tBAzhUB4dsDXmSIDEjRZJHKdqgvrPFLbgQAzi6NOBgL0/0aebb+LfOtcqNscnUUOrYQ
Skw0m7xVtqshel+NphsHaOTV7b2wKyd88aGtxRtVvWsDLeVfFCrJA2mLnK9f71h9k1UqCWrbrB+M
HBklc4I4dnvRrm0I0moPRImtIXK3qjVVkPSR8GuTAOxKdO8DR9g5I0aybu5sFUiubQi2A/SfpR1N
D+J8QnkzEawPQxLAJHyvcgDglszAuVrdN9q8X//DvNh3+OFxtqi/ng+WlrHbePYEf7HNIVlGQ/1j
bkcYjJOxVai/+qGoZyHwuXyudatD5jIvTZVTnNTNiEe26cP2s/DduP94e05XB6L4SvePa4NS/fmc
citJUIqxkiAMpSLVEK7z2dQGX/2HLb5gBhaesO7iirEah1cBO8Q0Reky676gSweKt5yrXL62pIMP
AD0w+N2U62jDrQpWcy1DY+7YEG4MXDuKdcxvXC/+8NpVo8u6UIYxxlu+0mqUVsUTr2mdBV4zjk95
3WtPhZNtmQRdniO0OakWYfLhL5c6xLa/y1N5T1sGor373JW5tg8BzOwJguod9T/j1Z/nfKhVhUpr
896r0GB7dodOf6416b3QnJIb1/eVzUboAQBsKaVStl0dIC+qitqSg/9cpcJ9qLs+2oWkvBul7stl
A2ZA/5M9wG7DaO182aAG4GKSN1GAZt2wn8rCIOW3UGZBcdVPP792J6AiwMPng00B1rgukLrYFWbI
1kWByCOteZFgBYtn2rvW6fY4y48+KyFyw/09zmpSszMXfiyKOFBG7+16KY56+wulRPD2oT2fWiTK
Xn+Lm8BD6JovdmVsv/NlzEblJUsAHniThfKtkQ3FI/xLI7kf7Cn+cXt6V3YGzjxIrTh0XRcW6Plg
kzGkIkP7MEgKVw/AdmdopGZj9fv2MJdbg3Ix0DIUC1ww43+g3H8VfCl+an5DtBrgNZR+m5O+Ptld
Sa6fi3nL4GlrrKUo/NdYKZ4ownPmLOgTY34HttQ6INo/HKm2vM4/lZvbW8rKNlcS4iOwXFdDdVT7
wmgck0AVZviZwoB+or/qvrbZsoxCjEKbiu900Ywo0DSymqRIgz5LWtwtnMHv3jeg2vq9n82euXGM
L7cEw/GpgPja4FLWlwUu55FrdyZRxDBQERjHdq90qKO3d8QSi5yfKwBfPLG8TAvya+1oYyz1frvj
oQ37ZCQZBEJScynZ/X2jeeVT5w3pUypiEVhWOVL90EHJb/yEKxvFY1GBxOI+xNW4+np2m1IHwlk1
cNFYQ6DBmLFc79AU+qJHqOAdbk94+dsuJoxP+NL1IEBbU5ityKoGPDbTwOrM9kQWRJPTgctqYfX6
6KSdehPJ1rhH9mErT7jyQSFILC0dItzlP+cHAsXFBDenOA3SKc8Pfq0nx24wpo1dem0UNELAtIFl
ci7wN7Y3IvlYqzRIwD5+cRC0Lg78wyTa317H5YlfryPiRXApGIM4dzWbkFJHaKPbHwhzmD84yqo+
IOkaoq1H1lVR/91yRbi2TQigOHvoUQGBXH7QX/dJ4U7DHKE3FlQtwNvJE/0pb4X/qFzEbG/Pbfnt
F3PjEsazHiD/RdaDJCDiFBZC7VnUdifORASG9LnqDe1zmcKlS+d+q+F3dXbLByOqchZU6fnsEGfH
1VgkaWD3unXCyFo+umIUu8Z0242H7doJoJtJAI9kE3HcKtZpEgVuY+Qe6xKVf0A+OX9TK1E8Dkpq
h163U7Rb8Dh+bDO3P95e2KuzRNtgmSjlEHcV0Y2UxS3bD9Ng1J32H9OHC/hgtrPCjdoM1VZ3/OoW
9eBvLTws/GhWF0scF/XkMUbgddCPw8qsDvGcZUeJovMbR5utb7dnd3Xb/DXectf+vUOrhsIWda+g
GCaLbnz+K+oQfy1G2Mo0roonPcuLDUTHtRU1+Jo+Rrs0qqGUnI1pyjwefLFUNsNwehOmKGnv+riT
38IYPtLG3akvBZT1wfh7tNXWoexEdys10kBv2so6jBKNU5p/4Vt8mMY7maJKQjpF10V5HUIlrim/
QB/Ziiz+yNxd/AyYLwuQZVHlWtV5/DCe/QG75KAfBiqeMnflzzqLqScp16Ri2yOvlkOLpWlIC6sc
3jW2Eb7tkiq6LyozxW5Em4+xI+1q4ym7tgOgCgL1JQoxrLUqGco3gxNisRRMehcjqZviziP1jAIx
OIYuuxuk+53HfotmdnUTWERQ/LsLMmq18YAmhGHX0QjvbHo9pTQ/z2moHevcERt3x7XXhXyMKGuB
2YOwPN9utSea0FPcHeZIc6gPZXpwpl473T5I124oilu0bf+EJmu8gCrbTLbdlAYlwJlAi532Qx73
7RNEOmyxXeW/MUNL3WNrEm1QBK+uJGKDfDuPkpe/WkmrwW8UN6E0yPzMPvp41hwjHAAewZxsebQs
f9V6EwMoMUwHTuKixna+lDxgXUIYngXz2PwqfLYqKvXzr7Y2jW/U/qa7OPamb6VXFr/oebYbGMGr
Z8gk/IFCBqDbNpat/NdllWtRzZ+EWdCQE9wJUSgoLXPqx3tjrJoPWZWoL25hI+hXD/rPsbC/TbK3
TpXXmR8aTdD9je1h/vb6Dw8bZfGOAaflrPGZ2TQ1lI4JkbTSpHja6Kjzowmt/kWGHYX9KZf/0FVo
3wvcxzcW5Nqeg9Kj8fZiKoYe2vl6DGbW+6UGHA71/cHdx1i30QJJ6ZMdmgJd3oMwbRq/Ov6B5SEv
fL/bOFrLABf7ARVmkFyQjSnfnP8AYYYxyUCbBsac6S810IpP8IzSZ30U0aHVYvvOj3vUxG6v+LU3
Eiw/HBYS7OVMn4/qo/dN9a1Kg1xayDPYpVUuzatYvPRUyh9MqW9Zw147Yha1ZHIpwn5nbTIdTfGY
0dFKg8ZEmRbqbYeqbj4KO9y5SZ5vRTvXltUyKJHSGABJ5qweyH4ONUwefZ6sGH37fBzq7+iRgdvx
4wQZn2Hwf8dkWp//w7LCmqRUSl8AP9fzZYU1g40rZEl07Eb6qXOUIyNq0HO9W4iS3cns9PbT7SGv
rSuZKaKYJEU6UNLzIUeVllMKEzTokPV6ceNonA5VE/UxUHQre/cfBrNhqC0tD7qVq22DRBry31KR
3NtN/tnuQAeigJfk3xs3o4F+e7BL1Cq5KYNpDuUsHzzeajVHX7a1j1hy0JbkMSLNBnrxyI7RkZ33
Ds5LfW7p7xKtlYi9G/FhghgfpFHromA0xltNmGVu64MKKI8XAtQUxYbVjlrKVJ2bFBm91y77FhZK
BVkZU5wk3vECMxtRBumy0MEgY66ebI8mwEaYccmgWhaEuwpCLi8Vd/j5t66hEdUYTnB5Z6219/VW
G5/m3p4OaZ3MLzgqiWQP7OSt0pX1hCuVvtNivYOUMCCHfvvjXLs3QUj/EULAnX4d8vRRGtcItWdB
asXeicIVNlnWHNVvusqbTvhp+D+sscifq7J0tvbFtXB0YQeDlUCN8iIObJtuinKR5Qgqgk5FjkdY
X5WXdl+FstNm70xte2f2XYy6yFCpap/LGn0WUcOo3ohYrt0yZFNUMWCCsFFXeyIdijzL5i4L9G4C
3pfgbVHvraSlBT1PVPxPKovC30Lk2rzRobs2skuDDiVhmxt13VhQzEsK7rMF46O7uIlILUbKRlnv
8w5owg7vGIyEkK/dKplfu29gFi8tT0RQ0T4934PW6JeTNQheDrvMn/SxHvaWJuv3vZG4G3nHtTnC
5STpJzBjqqu0Qzgzjh/ohgeLdvMpxMFgT1HLeQD3K960eGKmstc21vX69P5/zFV41toesMBKZoFG
ZezNMKHwYwzyTYgH0MPtE3TtCaZqSc8a28dFG/p8IUsgfrUG2iAIy9odd4ORTfNdLbvO37uGjBDs
7ESzEe1cHRNSIrx3SG9A4s/HDH0TetJUZcEgacfvLDV3YkfPGeZUZvoI47tbz/61e4KAcgmuPHbM
ukaLtWRX49WWBWMCbi0sKtBwhgzre8PInDeDm6CU1vJKHoTfbDXfru4fIirKKku0bS5//lesG/eg
t3qD/SOi5rHUwsBJ0eApne6dSFAxm4qtOsfVRBndiP8bcbW+uITkuofFYyAN8LMWodehrerwCKC8
eXRb1R9mV34rjNG/M9A2v0vizti4kq6lah7tH6J7mGPWun9BzRYwbMW2MgppY8WgVTvPCfuNcuPV
z4oq/6L78odJe760+Rybc120WRBLNzvZ1PZ3beagIyb6+KkHsn7q1eQhkjSBvb19bq6e0L+GXn1V
J/ZIoEKdZgbdYbHznTz+VHtgHneau4CIb492dTkX9YHl0AAgWH1RzKr6xmrzPJjEHLo7r++JrKp6
GLeqG9emBVBuQcqDUkCm5nxFDew7bD1ZEjOv0std6tijAvyrFxQUGg1M/O15XR2OaHwh+zkUp1e3
T2VUc5JGHjvVoeOwS2RefwEE2/4WTtjl/2FPktstremlU2OuwsZ8TGMhZ8FV1+U4zYLX38/lGG/s
yatT8rjd2PW0T9ZkeZgBbRn5SR4oehra3orBxt6ZMlYfhtZFnPj2Al67SgkFYcTDYXJQpT//XqKl
S+53TR50pZl9UJaavuHuEn9FnsXy9i0lhP9QZSJhW6RYIf6Qq66CjVDqEoWLOQ9sVyCs1hTVXe8r
sIg50PR9GU/W2zpsp/vb87yyqij8L9L0FOC9C2tXZYe5Z0qCLWtGRgklQzOneQg+beeJ1tjIL65F
uBBc/yTjHo/+oqv+95XNjR06jUH1p8klvA20mx4TLOAe6klOd07UGCdlhMVTCvIMIedGq9FkbN2v
ud7Kjd105fv6tG3YSVi/G+Qh57/EaUORc4PmQdpbY/XQNSGIwrDQwIo2yWx+VLJp/7m91FfeK3SH
lvI8rC621epMNtiljP08ENNRZ/2OCwCclSbRjoXWmy9QvsITAHj3dQ4Ef7qolC0XvipnE22z1ZK3
ceWX3ajxgeU8iUMTuwqM5GB42fH29K7Vnrjh4DJT5FnkdlaxFSREV5SyKYIRtfbsqCNTjei3Ueaf
ZlWSLgPpT+/Tvt6nvZ0eCRuKQ1xHsKtRX3nGPLC+d+Qo3t7+Vde+89I1wy2GrB2I6fl3nhs/rMmg
iwDwk35UdZ/kO4El5B1EGu0BMmr17faA14IEn3iW4h++8pzm5cn5KywxwkH1WETlARFQuFdS+fu5
MiaYDtqwsCq0fUYDuIMCAypWY8U+aiKTG9O+tte4Kgk96cfwCKzeNfpLwIN8jjVl1fljUs//eiKf
7oXVux8q8PonttuW3sKyk1YZNOJZS7feZS6GtVpqfOQsMdB1DrzCnN53kebMb7CVa5q9T03hgFDR
l4yW1ATSp4twc/J9c/58e/GvfW3CQUrZ8App6q/uUIyLyKdGTvWoTw1+hoO07INNevjLbWSv3vhz
Z5cbL8W1pUYRDmUxIiWolKtt3zRm7GSWkwetyPtPRjqLh0JLrWd3wmNP5Zq4j6EDnm5P9OqglOsp
NdN4RkfpfJONoz2ZjYqKwDX68giBS9xpUwLPONfqe4gL6tuQCbWxqf5s3fUXBvlIMZNyCJTR1dYW
uQpzhR91YKZJ+YVibwJg3B0+N3OJ8qsZITWbTEeg+/NOWGF0cFB22tPSqR70WcVHrymtu7KCvHd7
Ma7ePDZOOOwYsDoINpyvRohFIHe2hnmfB4WgF8o/AMsbkr0HJmAvdHhfoQlLqE+m6GAZLU1QLP1g
gIb7sp4ayr9xuvGuXtuJpCVk0oQQCNKsftKUTtVgxHUR0GZ2B1zkoKKyOt1CQky0hlemn6S+sRDX
TuDSdliyaf57Xa/QVRmH+FgVgZgq/WQ3tfHgA5l5gMJfn0YbzIDv4SPQFyP+xXD3pq0Ncm1bIiHP
q0MwuKgjnn+IPBliKek6B46F2MRh6OjT7XrThEYAnn2+86fYfmZz7bGu79CyofDtQL7ccak0+0Zk
9WPaNtPveAQ0tRsbr/wZqghDBM0Y8p+3N82yV8/3MqduyXCWbqNBw/H8pyIQ1FhpCES0q7Sh28OW
0D+ZeWPNGyf1MsCC6bv0M7kZKXKuOxBZOqKnsvTWVE3VbuJ/2jyCVYcse47c6K9XzwqmICDBZdsx
2Grb1XPnQ1dwAPPmFtKTdVzW850VJfWwkWBcWT4Aj0B7uAUIHte4DayPC0smdMW9DOymiYHnAXGF
LSm65ZlafSRD00H10DUkqLgoERlmy2wpL9AALxPgX17lHYCRIMgrEzP+XAhZwKBrAavsaqy4+39v
L+flgeI1c6jeLOBbA0GD802CQqsNNCzJApBW7lsf5tJ8lEavRV+xKMSo1YF6/AMzy4SnRam2PQ6i
nF7NVkdBhRrkgi/VFwjw8iP/CihqHKf1RAxZgAdwfswzRw004ZMSwz2hTyCesJqBZZ0b325P/vIK
40EDfLCAqDkj69AJJ+eoJFQhrWtGI9yjizZHx7H1iunOLhge2wOrej0ilEFBulrkXHz2NfJBIgtZ
4WJPnmzl80/Kgagq93Z/Z+Vm/URinnyt/d7f+MxXZgr4nQYdjZZFDGsVNmDH7VRdR9HTsQbkdBPC
dzRBcgnt0hz9BCpUrnn726t75V5Y4lEiRZ0nFU2S86+axnlcZDMlllmDjn3oit7N7vParM2dV4ju
4+3Rrs2QpsaCpuTCw/bsfLSaakCJOTbJpTOYUIUl/KbZG8Unr1VDQLVdiY0L4sr86ECidYiT1h9w
1/mIJVAKp/LDPNANpTkPs9Lq4ahov1Sf0XtoXv3cuiRUYMUR6qDcuu7wz1ba2ZNhysDM5/KgobEQ
9AWesBGlrDuLLsWnV68nRXmNfAKoHPXp1UOHZFomPS+HCZs6+f2sTHNX+Mb0Szpti5MxXNatq/Dy
aUUbahEDWdBdBvH1+XqKPNbxvupkALHCEIdqDF9ChDt2hTPl93bf+W/8XNe34HlXrnnKA1zAVCTA
ra4xOdQqYsCzswy4gIxPAsLc97qOp4fbq3l1FGSwEAJdnDbXfBe9iawuBZ4flGNZHmOz7feeGLbC
xCtngLWDusP6LXC85c//ukdRb8XWsh5LoBnkwycrAW+0GxI7NbA49GLj1BoTJmG3p3Y5KPhXGIGo
fJGYwEU5H9SMoybpWl8GMcLd7914tj6YiA78muPQ/oAJsWMfbg94uZYwlMj4AIkuMPc1TSmVix6t
ZpZB5zji2FXQw8NeiY0+yrVp+QRQoNpNoo012lBGlpXGjscoBa4TrZHDAseqHvZtQ6l4NszTf5jV
AuMAArIEHKtvl06hq7DkqgJHDOZzrCBjmuW08QxcHjH+/sVZczHhA3q+uiRxTKTL1mR1MOQyfZTh
nB/DqMeEpCkM4LZtMn4NIy/UN7bI5U25DEvpBMXnxXBzNbcqBKs5mn6FDbzoX2w83h5pjSMIgCdt
Jl6/PYAZoROF1SwNovVgCcaKoRHFddA4/Y+uKrq7KXq9zg1Kkuy85aQtLoTr3VFDDZ/8fmiCtKsl
jvGaXX+dWip/x9u74souJLT2kRwFd3qpxjaF0opyCloBvoHJrq/c6FH3jN9GXslgFNUW1PtyOG5g
avgGMFvAZOsLZCotRDeyeQjiMvo21p67F1r7zsG/b69y3AZvT+4y9v1z3/+JwagLr/XeCoUfONoW
Y6Dj/QZeLdSqfailKjvyfPtPsi9iHyWvuqiPg/SHrTb85WHgsoQ+RW+Ph5WKzvnF5Umg/TKrJ044
AtDSa74off4cgafa1/bwIiutPt2e8MXy8qgBdVxwLhQYSMzOR+xsE7pF7YvneLHobUbrKAxkLWLp
8b7N+msjhj+juRw7UA6s7+o91bUWDlqli+ckN7R7EjQFBS1R8z0PPsZ4IffDxogX55yCMwHfn0TQ
oNm0WtFk7LQyr8k4kXKbsY0qhVC7KDTcnw3efPbG2bh4BxiNd3tJmhZD4jXojiasCYpiYc9glb2z
xk68s7ppC3B4bU6LVj7i5xwIa91xHocmMrkFkmAYZ+Q9vEk/eIUnHkUuh9cGCUxoob5x3hdh/PWl
ksd2KtFKToO6HKtHkDz5cdIHY6OFvnyEs4yTURDaXPI5Ap8Liiq3fdjbaDEFHeWVjyWAUTRck5Ri
oiqiEKclmWQapkEosUQYcoQj/u9ZY/hbynbXFpY4lmYXy4dM33I7/BWsxEILo2wEU0/JMSyPnVGX
7QGZBxtvad/p/sNmAZ5JPMs9Sllx+TV/jea3vd25dk82LwFa43WC44cqpVIbr8+1WfEiLAA6IjFa
EufjDM1UTOBsANTkbor6bpd4PxPPmPd6iHLNfxoM7AgFOFK7NX46VFhu9haDAQLtqRr4aXRELaB5
PxfFtKVRe3ncuER8jIMJ8VDuu0BcatFYxBEF936qrGOCmAeOBrP/2q7Vn7Xj6QYOuLwJqwhlQM9H
OYOgB1rUPowuu8GDFmxx+gNqevJiOEX66lPH1+K5o09GBQQX4vMvVlRIplAfKwK6FQsPaHClwBO1
RAPstbc/iBVKZJBIuFohy5wP1KcyjO2G2mWTq75Gq0YvxA7ZpnI6uHiiRru6Xuoctwe9eORYT84Y
34tElWmuTpkzk6UmdREFUWmJINGEdhJobKH80hT3c9V+M9rY3IgyL585ghWULLjGqFRftMlSWiRp
AvI3sFJcV1VTWd9Kvx7e83KkmMag/LgxyctDx45cPEVouIKAXlsPVF7pj+NAgyIbqX0c/NJtfwgt
mj42YkId5vaKXs6OXggdGA/oHvD3xV7p75ukLjUrdsDNBcUoRLk3jEarDkM1iRoNHjdGksou6nQj
VLr8jMgXgIhZYN7kWWsBjdS3cscpVB74sx0+ot2MRFg+Weq9Qfi4U+mIPVHfJfrGW3F55rEecjnv
NPqIkNbgJ1TMOiTGaDv4A+bDwk+BZ45uc3r1ioIIBQdJCEjXbq2O60jgeLNLBzNz51/KjJPfuZTd
Z8+SeI2atNA/3B5vtV3oEZPSoeq4oIBhnK9P/AwashVGOT5zp4Z7fenfeSgrHWLlbqlsrxZwGYod
adC+AvbqwrA53ywa4Cmt8pzpWaLO/qFJcAF0ujnZiLuujUIjBi8dfjHlttUhVzM6UVJN47NmtdRL
eH+OqWXmGxvfWu7evyKHZTLLgaZKDDYFMujqDcUwcGzK2J6eFz5Ptjf1tMbR1W+QckxqzsrB71t3
3Lu1O/2OlFFhV03q9BSRHJrBgC7jNz0q3felpurx2MrCNFB6y0MkoZI2Z/kRoxK7CERYv8ONPMUz
T0Ni7NEqU6Ge254Tsi+Hos5PdJ+t4c6YzDI+aXlYOC9iNCd8JGcN510rBnJUhwOp326y3Ch6Sh23
jZ+zymvl0a+mZthHWqOxUhbJ270G7GZ6kH5dfMqy2J13YVOZ4+v2+J+1A8pP1E+FiyO1+kSzoVeI
NHnac93J9iHMK/+oFzlaa35ao6pWG68jBC3jUTQH3kNLhlx/XZXRi0xYohj0Z3Oorb1uVvZxATfu
utlMt/bF5bbwdINwh1ebJvE65KEz0TtTOOvPWqYwSYtAPcxttPV6Lgu02nweoHG6jWxBxGVXC2i5
qNNlzWLoSvEYhcUGK9rBbfVjpGdib0zdb5XqTnmaeih0t++LK8eLhVwCLBfw0kXb3xQD7m5jPj7X
tiwOUsjonWbkW350qyueL0ZZE8wVhTuaIZQiz68KDoLmjAifPKO09dFJENEaPW1Xy/hXhKzMbgq3
MpvLaVkGJ48W4QKgoIV7PqCQ3eA0UujPKbKB920qP01WtUWJuzrIH0EPiiRLWHc+iF+2nUqd2niO
8FvHrFOPT9wX8+H2F7q80amNG1RwqTD5dNJWUaPKK2UKeufPgCDC8tRXc2vvAFdTH0eNdpNNeOVT
UUSDFI/6MMDc9aRcV9XhFPbW8xj7+rcO5cIHE1r8I4iF6LmGmn8asyndeIuvzBE8LMNCXVl8HVdz
FLbeTgj1Wc8kxeKn5TXhp3lIIHjhn1K/LgpnLwLq5rRZi2sPnapVu8geJj1pUs96RiQMbXNhZwer
imGXIQF4CGnKbZywVUz1v+MtDbhFS4G6yLKL/srOssIZopCCzHMaYtA7hjYW4GOLhmTZdzukJcd3
t/fL5QdcIuI/fh+0Hmk8no+XlAnEQbQynomF3X4fTmalHlzhyeZB91u3ftPC0wGsnxeZvRGrXt5j
eGjqPAMEkUDY17BLpRHiDbNuPydIku7DUQu/A4QGLAVO6m5soum9BZtxP+r9lojYlUVeUKVAc6kA
wBI1zyed0tGOJg+tIPqpuNGmoUJQcgpRk0UKT8rRefVHpWrCTW3TiFheh9UmQre7riDCUu1yI7mD
Qp7dZXMS780kz3q8LKf+9+2vennXMB6a5yTCAGhJBc4nOPlzbOWJEs+svrVTSqIL4tVb7Yc1xJPN
yjBQqJaJ0fe40CkaZytzM0c828IOpJXNh7av/h1s7betTJyiE/Uhib324GrTy6Db9146jhubaFXD
+d+fAHWFQ8psuffOZwpuHMAnkU3QWU4X4/cdOsOHrCQZQDrS9xR6sOgKFHdoe8fhr07XUY10NcQU
N+7dy3NEdkcjhpyLtJYu+vnvmC2jjrMkiwK/Dv3/4ezMduQ2mij9RAS4L7dkLd0tdVEtWZKtG8KL
zH3f+fTzpQaYMclCEf1DFzZgWFmZzCXixIlz3LnpK4U6fVv9aVY04FYJnYt6NNVHIMt++sLxkOQL
pJKkaCuvP1jORKE0j2+lOZtPNAe081mv8kp220g1Z9QtZfNPTZ0NrLsXrftaKLX+8717jVIGwKom
ClE81pvb2LIa2YpH6GkRIlOvbaokZ6Oox4MdvT+yYEkC+sdmiQ235VglkxWkGXzhWyGpMp7o4wu1
IxtfaekFHsERVrA/P4wGPgYdAgMdosb11+Sy6uok7PIbVjrFH6lW6GfbScanxyv3KxtZR3JiGBYP
kTxUvra4e4SWuL6oUnmLE3sxVbdm9VK3aQBGr32vxD/LQpeXk1OMFfKjEqLo40uIIsZ4sgvUKs1K
HizPzHFM+oLMm/NPSJVEcRUH+rGXtHJdnmbFCbVnbhwrOejduLdEoM28vpQNROlgvUR50ltl0Tv5
LVF606P4L3lWicLv4yXaP/UQnISTIg1H8I13YOWEQ83sBMXNwq8MX0/bPI1BZnoVNOjL46F2EwLU
g70FjZeQk9RuE5/1wWJWhRWUt05xYm8cIsmzEYo9KKbu7glG4aywp8iBqP9t7qsySPpCycaKA5vH
l7rRCCWa2ZTcIMBsx4UMP1x6U40OttqdyQk9C+Il2rWZ5mZDa9qYmSiZ1LfO7BavlXq6bnVlOr97
CcmvyIcxOwS13EKWWT7F6YwJwm0MlMHr2i4k7azi0+NRdnsCkTpxy1IJ5D3FN2W981B3N+I6HpkL
EsBPy2wmrxmhzQnk56jouB8KgaRfsSZ9urS9bZZtWrCCGZylui1ja17bXrdOQ2jStihF735ACIBo
PaE9A/ROMODWswKJSTXUfetbr0zqd75NigoK1oPnpJ4nHLXHPkD2ZlHfG9+KYfHvwjbyF5NwM0O5
Swo1qpr6lqgaDXXdnCDjHix/BGmUX5w8k97ZrURXJwNCWiCUJtfagedxVwskoqhvsp1VTzYs7WuU
pt25T613lv1+DcViCu4nFWNQw/WSTobS61mjMFSsVE9yglRnG+v9OQUb+pAg5fr2eGPuDxmaKgRD
IHdkeNi/rMfTrSpxpECrb9CTzXOZG8UlV6R3kkz/76xACDkCUP6BUNajGHWvx9ng1DckSOVTaCu5
m43mcjHUuTqIW+9OCBiSMhk2tjSzrYeylNQcu8Wub4uhBH/CtBo/td28HNzx+yuRZfvPKJvPRMkL
74S8am60iRhebFrd5GmJ2uCLAa/1H8kY/+7NIfn6P3wsVOnFXcUn2yZ2tVUYCo3dzW0J7fBlFIrr
GoYW719BtjskFvJINBa2Ns6G3gVS1JjNrUfal6OcYKcSxfO7b0QiEkFtFtJjtB1u3uIAMf66sdno
bZCkno587M2uw+nFwp7g0+Nlu3Mj4iROAU30HfNEbPY4xMWQxrWlvoWDE37JmkV+npXoQzjHw8GT
dXckMAXosIJ7u4VyY2A7o+isGvVOuT/ZrR27SpTY3hxTX3g8qTv7XHhice/ClhH07fU+J4zptCFP
mls3hZKXV2pxUUPt8/8wCEikQBOovm4j2Fw2e7ONiuamiMy+y5fR7Wbl6DDt4uRfO4HQV3SLAEJu
7vNmQGe/6gc2HCf1ua7Q+a9nLEwI1urnMC+O3KfvfSVVEGVEFItPrjjc/8ErrBhUy+lnZhUHU0Ic
OPfSpZDizu8Ho+wP9sS9DwVzEDaaEBEBsFuPptFqGuTz0tD+rVXXOJQxHzbw/nn8pe7P6f+NsuWG
BQ6taWisNrc2jpsTMH/h1QneNGUU/nw80r35UEEgiCEw0+AArOdDD2K3AEw2t0aKh+dkXHQvbKfg
/D+MQobIR2L77SjPoVqUCBE6za1C2u7UKPPfSo6rxP8wiBDLoRpCxL6N1OOmHqVwTNtboEY4C4/d
eI1m4/1BOsEzLx8fB4bgjvuL8qDt9HbZ3iBM2D8UbTCcZx2jTvX6P8yGBljR48Zbvk1qsaLqzCXI
W5Rim2VxnXSSTbcpivpIOvXuDoBW+6unjGKI2Iv/OT+dY3Q0dMUsWz7PJ1IDy8Wg7N35LHe2oCxA
skccizdvPUrWG1M86EjL4XWlnYOqxTzKgorx7kUjRxOiOkhR0cegbkYZ4EYbjYmAXTYoXpLE0kmr
+vffcAQj8EmEu57452aUcEhMLEQNugawovikxrH8N51w2lu4dOnzxCX05+NZiXhqlaQDKzEf6nzA
XaDqm8fVLobSmmzI2ItVyf1TGXW19GWM5n55Dca5rF+LKQjMS2zh1v1EIboL3x2igxyCBKNtRgoC
dXq9rGPOkk/6UN3SpgWijcJQ+VlluEp6dIdJvyMw1B/dgPtXhKyHEYVeMntmG1DoToJX1qxzzIhg
eq8oJD2/wGNYrpqBGYprqXl+BAfvxxS6V4K0DXJDpLQ5CXJPo2gCTe4WzvIYnRw5q83v2aIN4VdJ
byTtzypNwgMQQ/yd62+7HlP8pv+cvrAdhwnMt7t1vax+TAHHTmaUd7/PKTHo4220P+jiOuGqp+Iu
rJk3X9G2l1aX0Hi80bElnaYGFnVWh9XBA3lvEdmqaLmDlYH5bCYUD0o3yG3d32Yt/Zbrbe9iofWx
X9TnPimPgtt7qyfcbqlx036MO+R69cpSWVIg3f6G0Vz7gqDYXzCb56u9YEz+ePF2I4nbix1NDwJl
LZ6Y9UiSBvJXdVN3s8tKOiWohdKQpLVuvMzNwVC778S9xYsMW1onnNn1XuRzXcYmPs+3oED1K02c
/pR01dEBuzMhokAI4NCsBHt6cyG39TQoMcZmKJ/EteqGXfzPlAY5hucG9uPvXjzQcRPCAmeZQudm
T+g4ZtejrQ6QkMySLvWKXlUskByl8mqcK4+mtrsvfzHqYceRjYj7Y7MriJuMps318abaI89AD9Ww
8HDLMJsn3MgMysZzi48WpbrhW03K1x8EIvulJRAVapy8Q4BdO+7ojHsHn1i+mVkWnwegFq9Vgv46
LsaR3sIucwUhZmPSqMfZpu66CbYhNy1RPeYaLF9MRvGiK8lO7OSCNbN+U7PG+ivTgvi91U8KZtzN
vElC+pnUeX0W7HCqqeQ21q236Y24UgEKjSua7Ao2voM0Hykv7c8DqCvyy+wdqmXUQNfDTWM/pGFX
2jQ3D7LXRYrpyurh7bj/aML0hCI8PXKcvW3aImnomzlastyyiNbyU2N37E6ra+0C50eEww4OuThe
q3sfYVjqVhTjaCkQzbrrSVVKIgwaZu2GFbl+ikooT+ZsNxfVmGRcpWvVa/uYejIg8FNbq0dvwW7f
IDr4Sz+bYiC3zFbexozgcOS9tdwQeWvCiz02DNFqbZd9oMzVGBiL4kiJ7SR+M5fHl8HudDI0pBG4
KWDPpFHaeua6EuGvGZQKKuV2VV2SQYuUi1NFkXrmpA7TiWfXsD0jmrLlXEmt/k6xHcGYgknH6sO7
Fs4wm4SxNomiSmXQb8mC+5yROvYnJSKWisZW+YIX61GRZfepoZ3BySFX4A+V0M1N2/W5Ey+LadAj
JTVPqhSk5rNRGhllSt7Ic1rEGPeNtQU1Qu9UnM90MmXt/HjVd4dI/AhhKi66tSxC4/WqS7Ak8jlL
DQAGhHe4krKXpTDUg9rC7hDRAoB8NPkKGKsKLXM9St5Wiz3YiKONkVK+jLOVnipw/1NvHNrQ3x1K
lFuhznPJOpsDRKWEpEWxg5vhdPp86fCQyb0Q68HF03v0YN33rh+SwqDU/CEMBkJez8zSaiufhs66
TU4VumaI1HIdx9VB0rcLnoS4HckezFJQlJ00dqU6FJtS27oN4HS+ZTfq3xZEludqxJvcyQv5x+NZ
7ReRTUG2DO+SheTDrWeVDZK2dL3t3KLZTmlDQQ7Bo6CbvZnIrr33xuN1AnQX1XrRy7/1ImlUI8Pm
sw1u9NIXqKxLc3OSqqY6y61uYBeKxS9UScnO1bMiRWaG+L2+HKzvnflSfKLiKWTfRfFmPd+kMmzq
KWyaEs33p1Lp+1Ocl/Z5sPr57fHS/uodX93wGtEvmDWvM2VnONHrsUwtE90WY+o3gVJ3boT/cXVN
+PCan8p135zNmAv3hJ0inikNkUJ3kZum0a/VMM/SEzdiRi5ghC2dGKPwB020KJm/ovFSNBcpicfA
VYvOTD80i9YM8DYd49+mrY3SLY1BmTGSzfJhcM26QoQ6Sh2t/9bMsc4oCKI3p6TP+u40Z0mJQNPM
adLdNGxoq6TLqwh+S3U9GJ/ktLRDt+FCkdxRMdvrDEAdeMgK6do11bvJV/LOHN8CxwyC56SHLvdR
GaW6eVXCumlOrVOhpzEVsa49F6pRJriM6l0OgS7T8+/0t83LpdGbYPLmZJny33qL5txrE8pheE7U
rl1OskFe5NqZOf2JvkuReLLGgTjHeY5AYJXQuHu283Cy3dFetPotbdUBm+fGNKQnVIWDweOcjeGF
dZX185Ii1/PWF5TuWleZ59G5yLHVNt+jPkW2283IxjQkROq60/1GGus/er7X8DUZGjv/Mal9n3+S
4gYcOKzCNPhtqnFIw1Q+mKLgxdbiov8UTKo8f3a0sp3hpMRK+LyMjVK5FfJU1RWCk0H8S+RpvkGc
tcunx5tuf3+A7YLlwdumMEkss95zcE9bnALz1Cfc1H6Mdb18izRMFrTKzi+SXBUHkeD+LSd7pcCF
5yK1GTRA1+MVk7IgxDRUfjlmxgeFF3s4Bcibfwd8jl5GKrWvUK+Gn+2kTAeJ8z6CofhESoZ9OK8V
bRXroQNNb+dBEve/maknnI7K3xoZcd5z0UvY7uht4Rhgzsnw++Ml3j+kQOdMF8Utto627atDIiJu
8EFKfKlORmyR51F3I7s2i4MkYv8pKTyg5oqCPYU8KsDr+dVlqss9j5o/ph1ncCjV7N+MfuFvHA5o
Rk2mGNX58dT2tyNDMiOmB7IJeX09pBapGLzVWupL6VKqFxW79exc0DE8fEQ2YrEPNut+JcmCUIwU
OmmCzrt5fOISDMeW0U7IUbc+Z8OsXIL8vS3xRHvQACDRiIiTf3E2R6KYxnChGTK4pZreXSuok5/L
fhmeZCTxzikUif7dkQID8sGEoIgoFGzCS1VP9ATTmOBGV516dRLsLTCLeqdHo5gW3ZaQOHjMfilz
rb9VDkJVmGac+A6nzNeWyPQsKbQOPpE4v+s3zCZvF0qldJkJd631KGkW5hgJ67Vf0ME6PFVFhggt
Ih4LJj+zZpXXGaGP7mVUaD67LlSXDpjz+y3C+OQIggNBtWUrTD1YMQFTqVV+hMnFucUW063UsD3Y
9/tRUA6h+xhsk71IqrmeZW60eZX12egDLPZvVa4P5yRSj6rmd0YRk2A9oftBuRL//T9IXxaqC6iB
Ofq6WswvaF0Hbg4wc/DF7o2CuL1Ir8QgW0prkALim0Y2+b/onXUuxT+nqlqO9EH2VwWYA3cFISN7
HLny9WQKKGN0BA2TnzTFhyiQLC/twgTrHJpqHl9Kv9wf13tQULvJyEldYAdv0Zwl1mut0ZLZx8V1
KWDih9Hn2pwx1LayRS1Ogzou9qeqDRv5TPxh1J+m1OwUd6RVZfwzzCXws3pcitBNjF6yz0ZgjR+N
MZSMf5wIM5iDzXRnZUSPETEfbcP83s2tJllZqBD1zD4BkEAiM/lpUrrety2imcdLs38i0P8jvuRg
cEIpRKw/QqjJQ7/QVucT0Q6N29I3/FRE4/BPSfn1N8kcm/byeMR7kyPiIb1DQohHYpMFaUHajKmR
LP6Q9sML7Yq5N4MvnuzFUg7W8c5GdsgiRW8+MjswaNaTC5pUCvUuzX15lpWnLlwij4bX9GAJ91EE
EQR3KMr3IKGkXutRrFjWFolmWr+vh/5JTfTqGx2TxlkCF3Qd1CxPWd/PB+WUe1ODgi0k05Er2qWu
QhE+nJyOQSsa8au4yD0VjPTo4Nz5WDAxQLQQTuEx30YqYTP0iZQUhR9XwAkOhYwrXKTCG2Ut/aTP
S/WjRwggd2kaG69BM75Msj7+0JMwe8nwafxA9bw5hyU0N1PPj9QtdmsAWCnElQVnhGa8XyKL/7kN
kVae1dnqFX/IC0ACw25dWbLU58f7dT+KgNChhsLuAbPcnhCqcjSYhRjxRjOc3SVOlbMN7/5gq26V
Kjl6QOiEoaIfSTBRN7soIectU7Xrb5maz6br6ESmP5F46NuP4WLU8mvRk9I+UZKeaclbLLu6ZpK9
2C91WISqF/RJ0p1xYl8mdzLHAfhkmfMjYbfddhCqSsTd7HJAR9if661uKhQJ+6bpb6qk1m4Sa/Ds
EPVxJTVVD7beftlFmwEQG9x/sOItWAKLgASMPu4blZTGG6yovGpJ6pze+3HFkWUEMYgQs1lPKENs
GN/yerhNegvHxFGjK+hp/t5wTnQYC14OTGPgwq05saynrQKXXr4tkqm8lEOan+R+lg620O4q/zUK
3SDghLhTbrnMNT1t8OQbRiGJcfvE+KvXlqeyxnjGDMIjw9b9VgDEYiNQnxBFui1MZ4wJyWemKWDd
ThC7Wko7iNHWIUh3pn1//JXujiVq5RoNU9iabM5GGbS0cCJ3eZOKBHXxJtK9UuLdcEwA38dD7bcd
0xKWOqiWQWPdJhT45WU9IgzKbexC01PkMDjFS31UJd49GXwquL80EKNAwiW+eXWXNBs7dWHx8JQr
T2NfzOAzvfSl02jdabSyuihmfNQEdndqILeyyAT32e5k2lELdKjclnluL1oBJhil/RFEd3cUQgp6
SOA3886vT5TSd2EblbpyizQz9/q2qD9ofXhkbHF/FCg0iJOLpo0NHm520zzV8DnxteoML0iS+lmS
2qMOq7uj0OfNLUQDxY5dmRoREp2zzb5rLPT7E+7lupOOqCB3NwP9W6L1hZR5S0bM57QwBxKnGy5S
i6fmsW/KwW9Zqf2WlNXrUATvs+rkpWHz/f/xtjB+JCcG/jh8oaTqfhQhVie9E1Yno+iP2OC7qoUY
icSLmjdI0s6ap0U+uddnSblpI2acg2o/xWHxZEUIgWj18rVeyh9BH7zh9/BOBYlfc2Q16YQFH6Cq
Kb7sf0KDNmuMLonZHwghBFe1H2Y4xk7xlIExvTeeZZKCXgW5hvQCAHw9VNqxLZaFTRL1juphlG27
paOBRo7dUR5zbz9y4UIE5xkhItncgzKAc0u5VsXW08GV0MmlF5Mu6uvjK/DebWsCxQkaHPDflpoU
T3pvzE2t3prAss/Y8PwMoEec7DA9KrJvDdX4TDCCALap60IpoWixXjuaOdoq6MvlVmhphH7pBPdo
rlQvK63iOmJn4fdLNL32gzJcKqULLuCd1VPRhSMwqHWkpLRfXkjixJHIcRCN0aS1/jV5oc2GvujL
bTLC2SsyB7HtpdDeHdiQiMLBEpwd6rdbxWlqP02IzKh6K1jWU9gNP4ypPpIn2E+Fa5H9iOgOBYSd
CiYl3xQUV5tvoVRJFyUc8EGzO/1gp+wiDqRL4GJQ7hYN5zzO6wULgqhXIieybnFtfpxt43WgldON
kO+i/Hy0WXZTMqi2IEtNhyScICgZ68GcCTnRIWmNG5Ja+mnMdWxvcu1IcvPeKLRVCooh1R2+0XoU
iL9D4kyDcTMao3ZNdXAuetof9UffHQVUlr5V6AgwPNaj2HYDGYc+gRtt7jFNw5KGw30YfHl8kO+M
IrQpxCOJLAAFs/UoFbQLfaFJ9BZq5XLCCF45D500nR6PsrsuKMnRC4NMr+Br70LoaXa6dpISG4Ws
tvtSZ1SNYi3t/kYXpT84OveGQtuJBk0+j6Boridkxwg6N/yQW94PhVsu6nC1dIqMsZM0761CMysI
TcIBlZiI7Hc9FLhohpJUTqVRSqMT/qtoj8jok7f5ckQLu/OZMDwSXaHU19l2m6HisuxyqaWoGcoY
vvaB0r8qdje/99UXE6J7CJCcRIdK7XpCTQTeF2sxE3L0P2JsoZ+13kF2wJ7eix4K4QaYSVjIEWsi
cLAeqOjQcYnDPPQ11IbOdqX+XSJKd5BR0YjHX7OC9MgEQOLJ3cDz9h1YckEspZq9fRubZi5PlWqH
n2p86iavp1amQ3NWS8vnMa2zUzSnY/gtnsvJfrPwiFRfQkoJ4/csltPiPBc14mom4WPlUWRUb1WT
DsF3ZRyrxY20jgJoqUiD4arJYGrPlSHZjYtRAK0qbme2E4bJaA4XV4xP0/aUO/OcuaUth9JJxSNn
8lKTiPgSdFlruoqajPq5lKdRu+TO2NUXR2nH/Brijji99INt1lfHCvJLjJyYNbvUTyb185yXy/g7
ZDcKrGY92S9hGun1EyKsTvQ8Omn5b8YZ/EkAqymXZUzs8KNTRHp8EQLzfedO+iLHp7GCz/J5mojb
34JUj6LrPCoNGI0Uz81HdbQN7A5AZbGJVYpscrU2cH6Uec+GJ0B1ZFr+cYBw47LIv5gRBFBvqnQ1
dUvEgouPPOVTc6n1ZPksZ631R6qMWcmvzaroNC2S/sPWAQ/O9lws6hdz0IzuKcYQV/Vo/ZJUF3WI
GnFjK6hM9WzCYKj+afM+fYMpoijIgBB6XYrOwCo3b3DQ8hMFnbOXuanG8Tq12C1d0oS28KeA7BAB
CITRhrcxVoY/JFBeuDK8hUbmOZEU6D+BH0PZM5cpm//FqM1SvQQrks4rprxqvcxMAuvzQojlXOpB
rwavyIdluBpKYSRPnWlNtOPn5TxKrzyJ9DPqjR5+Klmi+C/HGoP0LIOaRZfaTrXfI6PQNY/mvqw6
O2OaW29yOmd0ew9B9DkcJSfzKrOtJGSX5Lo+DVYyymyMflBP4xRFeInSu61/SNMhVV7yMZhjEsXZ
ST51dCnPT3pTpIvLx5Aow7dWbXs5Df6zR7E/if5d5rCzPSds8r+DsC0+myGuY65BrNV6VTgmn/tZ
m+TfsqXXXmd5ynA+ZqcpDnpkppx4c2FI5Qk71XJ57jo577AtACB5MxY9S05dpEuxr+iZlFwTcsvw
CkvEjM6LVNrqeY66HlaG+Azf60pp1QsAgWp4cpKM1WUqk0q+whHpVU9Jrah2KXg705X6UDK7UZwt
PxDxMwdh+cF5cvU60LNTjM7Mj0HBrejUwomoXJr2J/Vka7VinCos4Y1z07Wy+VNR6lz2Iq1RU/gZ
jvqp1uTY/KTIZVumLh1Z7e8p51bxTCMNVdhjmdJdylaX/378Mu4vdq4XmGKUlume2+GTfR3GgKsK
lfSx+Izba/RVQnnz8zsH4RUHRFcAmCzKTltKDPXlPh7SpfAHmVJy06K0bqnS6D0eZffymiBKQhWf
VmW4olvAQhnlccyksvFDIKxL51TxkxFL6remQ9L38VC7VRPBChYWkJgIk8kf1+8HziNGpLZt4xtV
Zz5Fw5h72qBop3eOQrGO4ic9jaRugkO5HoW2/4BywND5qTPYxikfR/mDMTnTO22/6SCiExqUmo8E
rQLIdD2O2mrTXNHnhUgkrYxVGg25C0Ex+UodQT9PsHEuodkX4cH0ROK0fh2pdyG+A11QWPlsuy2y
OJqCbiQyr60heLasvxJlxEEsbGmATQsq8lFnumrTS+/u0YEfSCs2xWuEitHi2cw3lJFMWirTvBWV
Ml11YZmG7tCXxx9vPzuiMhLTXyG6AUtwvaiNtmi5UOy6aXYgXUxJ1z4k1OJORmXrlyxVP2Qxwi1O
O2rvjm2IB0kNUZ0kQCDOWQ+s9TUvi9Y5t7Fm/UIYVx9aDNEOYs99WgXlnEyHbIe8auf0Rw5S16Mp
ObemD5I3J7WSi6JX0vcuomyNRsDy9fFy7sYTJ07Ue9E8IJraVpWLjhIwZvCNX4MJvNDd0dB9S8ZP
G8YFE4B/Ho+2P98Q+MDzuUXITcl+1mtYS04gZ2PS+045zmjzmaUrh3J9fjzKvp4ikE70Zum8FeIn
W4YuDZVWH3Jt+bOUF6OrSAUGWnUV0mgeJIrau6mt2dG5TfM+/0dxZqHjmkoBlLp0LNuPRZaW0yWr
aRx/Ta3M6F0c3YOjKt7+WuVHAqPzMgqq1bZHU6n4i6PAGX1uX5mopUlOCaGwG/XTkW/snaFI8Kgu
Ef2z9tuyaxiyY6NJ7v3cmIcTunTpV1QztQ9VKfUHtcm7Q4Eww1qkYkir//oLS1E9O2Ok934Th5Pl
cdEB6Rhh2BMryk1tXg4+tbhTVpcdIIoozgmjGJIPXfye/4B9c5V1sjpbo9/xFXOf1k0Je6wlM1CE
tLF289qe/+25MBpLdUttkOuvto5nL+zGKrGQ/1bi8AlHdComoxLFR1jMLlPh50Ha5h1gGwq72fXP
s0ep6+DlD74lKbGnjQlxK2W0j7HqUHIyatozJ+mownDnlAFI0gVEyznAmip+1H/WJNJQ+ZgpvPo8
EH3k4nhjfApYk4O1339qcZbZUaKNcZ+Rzxm6m2m+TL7aUxL2NKlcfGxYnfjUz4seHoQGd0b7v10v
lqAb7+DCOY8XBexs8WmQnJ/iuIfEGsTxR3qB/nq8p/bfTHRKArOKbBlRqs0L45QY2+ZzMPncVtIb
Wo2h8Qxmrp6K3NbyC3Iw9exl6dhE3rsHptgOiszV9UvPdv3dMiuEcgJT1Qd+qE5A6pIbKdJ46mWn
9JW6zp5GEc8/HnT/AEAzI+gCLBevt7W5kq0FUe5yCGe/yGbnczws4YdCMhzk+uLhY5unKMo/HvDO
hwScJEHnisDndauequh9S2ZYMCCL/xpaCZomaIJ/DYIuvj4ean8QeLDBKfmQYP3Otk5pFoGiLVY+
+61sRx/UJEWFMI+PnBLurSARAf3CqJnuobZS10KF7Gz29SCav1lG3J5Cxciucp8Epx6F7ANS250F
xD4SDTGVk8BO3QQi3WK2yEgUsq9kjokna9XzUmNmlzTTkXHOnQVkKGRuhJ66oAyudyRWPEMZt7Xs
a+EYnJE01590LXk3IgqQw2kDqqRmyF25mZCWZ1lUIHjtG2OnP6ejM7+C5RzpPNyZCxp/4K1cxDCD
ttXdsWhbytON4rcWbIk06yY6S6f89HjL/XJCWz9IzAB0FwFYLn6Kh+slG604lGwrkP2BmqF2CioN
8lwJ8IKIYDnJf0mTDaW9g3X8NjdR7Vyg/rdhCGpUSc7T3Mhq6qmBM32brWle/lTHIrPOhWz1hoc9
6Gj7jVrImSebUAxf0qBp/raC2Oxeyjoe7K/kopWMtlhMpVIzoii5zNEgvdMenvSM6oWwaYZNx3Ju
mRMd6mzZUNSKr+exdSOeQ9c/rWLBSlSU748X9M7pEs2OHGHyQlC9zeaYmpxLJJEVPytl+rYVA1as
S2+d9gmguGnPTZao5kEQvt8qvIkUlkHDhAfdtkpqd8iXTVOBb4yUqlfVjuExLXp7sFXEL1/vFNBs
2qhZRtGuq25mlqrKUKSINPiOWQ5/ZUY7XNi42udiAdeap8b8ruPr/azMsn7Afd/fIGSmEElJtNGh
4B5Z79E+0KAMRexRRDSqj1kzK9/6FIb/OANiPv58d5aSoagDg1HQ/rSlM/LgdFJbMlSgZeOrxlZ5
idXeen48yv7JJiIAmaCjlAsEHbD1hKwOzWps4DUf4Lc5FcZoXPKpsF8ntQm/pLGZ/ePgHX95POh+
aihyo6oGh5XOT6i/60FRWs6aslA1nyqM45lNGn+znch4d0AtmFB8JSThKaNvHdLmKtHnEusoH1PH
+CPOvBx1ezRfzdo64v7utwWwC6RTLkmCav59PaF8spxKogjqO3L0V7M43bPcV/NljNqjet6dWxI1
OgjT1KeQK+TCXA8VmQDMeq0ZPvT0VMLTmAa/5JwmCD89Kzp+j6dYHyu6jzBVUl7MaFnaU23WpS87
td2c1Xiq5u9xPDkolQ66qHBNupw8hdYQf6rnNJxPcyPV/+D5HMZvFjyR8ElFYiM/m4UcR7Qo2Rg+
K30eOy6clTqg/Slr56NQRyzY+oRzwOnDQyOOPUCCvZ4l+uxFMNql5jdt/G/Z1Zpn6f1zFdAApMbt
n/MQPc9pg6eZdBDC3tmaoosHEIGQRBDC1gObWbuMoN6qrzml+XHRJenPzGiUgwPwi4e3mR+Vdh4B
NFkYZwvXDSiyNIvdGD4tUbYH/m/cMtvsT2HSdW+K1ba+jIrvdTb60pvmsfqE7UB8Ks3uyCduv3OF
bTFvOkEl5UhF3A//yXhI4voYGQLbt7CdcEErJa+Z6hL0fknP7z31ovNPHEYeQKG2tR6qM8swD6il
+bpkx2cNcwuqIpRGHo9yZ0JQiskZgQ4x7Nhyb+clrSrJzgxCIjDw3IjD66AuOGJH7J3HQ+2fIUtU
8QlcBSK6q0cj7pY6fdUavhJa0mkO++6rqaSDFzY2yIdiR3QETsqcnCYtqw76v/b7lLEBybm42a1A
UevFHDO5imWVsZM4dk4LDhIkO2p8ejzDu4uJnwGNt0DiaFWvR7GGDMeadjD8eKn6a4hp78eIROyC
Gf1RLrA/8UzIEkRwYdUAc2w9VN1IE5aqsuHPUDLRDuWN+OzEefs9YtueUk3L/8mapP89AOMM3TA0
nSMF03uTFQa97BrKDrv3Qo/1aGDvGH5Fp8OXSYqGV7QWw+9mbhxhlXfOP08uYn1sUJjYO6+SstGR
qghU00fQZ7CegmWQLDetTYfuSCtJLK90ovFb2cZNTvA6ZcNVdtq4fjUbBcepGkJWcZDx3Vt/AmZe
MTJ44tTNhtLT2UIBtDF9PWxnsMUsp+w6/1a19VkvTcNtA+Wv1gkvSpm9W+gXrjx9k9BGFGAomPnr
T79geTIKhxqf0Nn2hlgOYKSHzTVuuv5glve+sdBd4Q1l+ekCWA/VUjgBHo4sfygm1YXThGlKZ6JR
kgb658dnZ0/TYloI17ChiEBAezZjdSOe7HU4WuynbpBOtL6NP5OsRqUxl/LlbVTaeXatpc/8eUzj
6USXbZBeurLrP7dJbk5XLVWjI6REDLp+eERKT+AFigCEuOVRDUXYtXUZ2f4oN/qtHPLhdYJN9tvj
ud8ZhRwHAUf0UIVF1OaLmnFY0UPSO7419hOck6ItfwyGOR9cwHe+puhjoBGKLJuPtaEdmWVk9YuU
27woeQrtaJ4/j4YyXpTI1A9mJAKOzbpxDYolI0ZGSHnzTlqJvlj9INt+ZnfD18GIgg/Q6yjfWpns
ynrQf3v3CiJkAx2Y9hGqnfrm5i2kslbBtGzftILMrbqMzl67OzJEv7eAvwoYQmaTd3mzgP3QaqFj
p46f5kV/Duy+95TSyhHklY/sre5siV8da5CChLTYVnPVMEIrtOrM8dupnk9jV1UeindHMgP3RhFu
C/D4WDW0sNbnO2qaaepBf3yjw/ukQ1zvlADzPL3741BpQu5acGSpQ2zuykmJCqo1afiJV9G4FuXY
u7IWHDW33JkLZCp2AfuN+2MbmpnoCSOzgSRUNf4fys5rOW4lW9Ov0rHv0QfeTJzuCwBVRSOSJYqU
u0HIULCJhEnYp58PnJ45m0UFa3S3d5AiXObKZX5jVdGQe+VlSYQ81xN7lcWwT59Ffhkbk5ydGqT6
xWR4Akvdoy38YY0Xgtb6aJR9TV9MzZp/OXDW1nGBZpMZtb2pQ951Fcjuavbt/j0q5uZ8j2km4Asa
A10VkZzjvr3JTGhF6BDmvuQ6oithi4dtEGP3FPDf5VBrF1VCs+rG9ycJoEP3auYqueOIxw4hk6Mi
tuQY7rpKD4NhQoYLdYWl+i5x7OxupIekQmikaXVfD+WwPEw1GvllaLqFbUc8gtVfN10CJshKtRyF
Bfw8g7A0neLHVOIvep8XjpIXnSlNZ2ejbDRdz2haeaFu0Cn+MnV6vqJZZSzutWbnhneXB5VsL3OM
FBJoKBPKUrW5BAxN135dQtwwxibUkCgtuzgFL2h/NxRePE9/uPA8oMXPDXaC3mt9rZEUALWQxb8b
SABi1xJprAQy8m9f5VWs264CsQeG3JagnKZivaYZJpQo/86XQ3F0sSsKxZja15U1z7tkqvrPb1/v
1ULfNPcdZt80VuD7nIbxwG4DyU+Nu2LI5b41kazNOtv546fa+IYkmfQdaG27J6HBgbShIzxh3nWp
18XSK5o9jDTt2mlm7dIx23Os49dvkRpyYzeDjjY4dLd99/fKqtC1we166w7/JfuI/12QhRlY7Y9p
YmlpqA8YOr/9HrcneHFG0Q4DtLzJFmxA3NPm1NIHqimtkRSuE8KLHa9pn+xpyZqDWxN+D62jzc4e
04XZPdNqeZb7O7k0tBwQreCat9b6yXEFmnDzpAuCO9HPw3LbzEH1o/Tq8nPnTWW690pz+IrdEJO8
qpzTGYXHAHWVIUiGp0aJXrsMKqyjQsuttCBmTfrgBi2mz4+Z6/fmgYKxW+M8tz1IlO2smi+WJ1KE
5IZicaKm7IZ8J+n2dPGQO1J9CBLX/ZWYo/cJcqk1hvmCQmGog0T8NvaMbvdvv/jnc/Lk8QEtMfGC
r7GJApysLUMzlsGFRH+HBEgTtszb7opgcuywWALnuzUuH2t/jBd09X90cuy/2J3bnIvjpx9/a+CR
09HvAehNZvdyuXUZgC6UFYI7rSjzw6Q6o2NubKZltKiyPNMGfXVm+GRC9O02efiNCX3yuZPJUnXf
9cFdkAJlnCiaQtirX91Z2GGttYe6Nt+nPofA2+/5VaCgMoRvDTYH9ApEsG3L/W1LjVYHEYX21J1p
CrVXPVwzkUIa+dOr0A4B/0A/lOLeffUmO0/oTpkXxymXw+dJk1WImrH58e2rvEq9fK4CZ8IAbsGT
nLZ3nXbF1qusi2M/auXBE4b+rp7Xck+L61x99SoSUbhzIVoFtAxop51GomDqBTJrNF6qADcJd/4y
l6kXJVDy1TBmZ6LQ6weD5bo1tzinTEQXTq6WZvUs06ZJj900NhEdBCbNVWPdGmL4Y0tC2h/gs2mQ
81B0lcyX60HMMyp5eFgci1ky5Gk7sR8rVGHe/lKvVx1PgYgizQm6kVSNL6+i0ayTZt1yEnZJFZF3
ZJeySIPD21f5zWvbKiaOKObYtKtPGo9t5kmvnLKS11ZaadzIoPnqr9B5w6KvMz1++2qvjgqGJpy0
PJGHRjATjZfP5CT55IqJ01130jV0BMpqQav96JrxWitGeQBRek538TcPyEkI6hzdme0EPrnkQERy
11KVR2DuzWXiKEZfi9IqdpdKxi9vP99vvlmwTU847jcm4jMO/m+RIvPm1NbTBtEo2ac3AeLUD4Ut
5O7Pr8Lw1eSU32SfTt/iaC60pCpfHJGKRVqrV8FuDJZz3+p3z7KNX9GtZFvRk375rbK0MGqEC8TR
HPxkDz/F/ZZmTvH1T58FMSkbmNQmRE4r+OQqbo8phjUl4ugmc4mhCB5qpUKg8u2rvD44uIrDR4Es
hpzl6Y5dPX01ZV/XR1lZ60HA6toFS7nuUZRSl7ZmzmGLfvi1aoV7Dgbzeslbmx4BAYmKZCN0vHyN
yWQ04KczcZSGN073Zifc4hZujDkfO0rJ+mExm+G72yRO8cdC78+ODBYqKkwN6XCdpAd9U/VGMfXy
WGXu5EeyCTCiw2T3z7cY03OGQqRGfEEUil4+YpUvibf6qTwmI3otsAVE5AjEz4LK9f44KG6SC5xf
nFzotp7mmlYhJAh0JY91sw57uiPuURZKnskrX/dJN2UHKFJI3ZC9gLN5+UR5X1iDplXyOBbldOGW
drnPPC05UIvlO3Nq3FgIEMH0x/1oxnhqN/qTfVsT886E59dnKKx9tjpz7W2Ccbp62NsVfUpPHhus
dg5TW7uhmLJ6Z2ldEhslc7S3N8rrTc/14OzTNqT1/goFL9vFaZ20aI6JzAuoWu2Cp3B9LnH93VNR
1HJgb5IgrwaxtVnZhK+hOcLuSaPVCoqoDhI4pWbS7MSq9xdvP9Vv9iA0QSDdlCmAHE9rIkqXtVs6
rzmyVayI48na5Yy390EFytFfaS0AEU6/vX3R37xK8oOt57nxnujivVxDxO0ElcVNnSgxgyhBDdOJ
TDJY/8wn+83LpLVFCxsWFxZNp3gLA8T27Cx6e5Sq1n/lbi3vRenWH3sc/nZmk/8xNhWqGHQtzlIQ
TSjjneQlvtlNRGy/OYLRta42Te29OdtuVFj257ff4KvZAFcirtCPJHyRsZ6k+13XAvxMeTLaMNau
T6t2jKh2YFq1ZomQSV4J/dFdYG4HY6Yuu6KRZ+7gNwuHbjKENbBoRNDTvl4/mO24rkV/JMZJa0e8
7sydZUyDuAqk0bSXaBto97XUHXmmGnjmL7+o7TbsDBNSDo8tBTyVUM+yvAAUNDjHqsVIw+OAchpU
VFE/aNIrBEDb/DJoQEa9y1A473413rx6B30SRf+h9lYodGEp3dX9Zbi9bK+xaA+Wg5rNtt/4SXp9
+fanOl2EsDJYCnyjDWCxlWgvF/swgbceV6M6jl7dx+NaXqVacqzt9BPD4z+tlLaLgcChV7RVg6+E
Vk1DDoa3FvUxk72B5Ws1YsKq/2n5wlXQbiZIbVgmaqWTR+qrxlSiVt0R+0I3chwtOLDUHp2gkRFQ
CXXmzDld7NvlgOxRx1NZMKTb3vDfUsfGBrrp+0t/zBvNOyibM6YKRmMHO2yMJn+uDv0y+buuc9PI
XNrsTBQ5jVZcHm4eSRLpEef4qepNpZpekXipo6VhPmNVRrrXXGh2by+T11dhHz9LPRAVCcknscPt
0f+11nQ4IlPj37QQ38TFLNrpXIb8PBf5++4x4bobdEQQRaBh7p7mCW5faXUwDNOR9hA2OqZVzP6h
D1b9CsHZtd5X/lp8sR2tNd5nHYoTawx/Cf1YoAEKsSRfH/qWDoYJx7dq0vyhGC19PcDRK+bIHyc0
ZpYRuRnookFRhEPp+ushTYT7vfR08ZAn9CZC0WUFVst+GnxeEIOF26Brj5bbu8UfJkU8LG0D6l4Q
W5vx4Mk4xSqhLc5tPR9loH01Rzs7ZLJwz+zwVxyN7So+URANAS7FNn+5QK02NX2RNwud2dEwdt3s
KDtsQb0t8arVyD4F80xXTJtVgFxvOqf1sbLY/YfCSf1+j9F1gSJLRzMxnBG30WImTdb0h6XRZr7A
SmbbMtmli3JS7TWtP9H0W5vjGPgk28LwbjUxMLl/Xsf/9WP+X+mTpAoAbV/3//5v/v+HbBaoD5k6
+d9/3zVP9QfVPT2pm2/Nf2//9P/96st/+O+bnPZaL3+p09968Y/4+/+5fvxNfXvxP7ta5Wp5Pzx1
y/1TP1Tq+QLc6fab/78//MfT8195WJqnf/31Qw6ELv5aCgP4r//86PLnv/7atuR//f3P/+dnt98E
/+zA4/54Ov39p2+9+tdfZvBPGks0LIj+9APpJfz1j+lp+4kR/JP+DxNFoPkUQnRq//pHLWEb/usv
2/gnhd/mqoUELUJHG+Wul8P2I8v+J71FIilJGVNjKPd//d/7evGB/ueD/aNGjlnmteq55rYJ/ici
bAU5mGiEeThLgVq8KpqnasxrDZXoMJGLvErmDcapt9mFhjDfzlyRSbO9aXzfpJZ2UMOQX9B+cS7+
9rL+c1N/v4lt9Z3ewwZrRyaS2oLM5uUWmt18skTXphE0YeNCrjqOmobWXTeLfS4rfBlp/8/j0n+g
emdAzWY9iQkzIgXOqAdaSNrrxcQ0bwprzJ7Pxp5X73WTR9nUkflYgOdOHXlKlfiTr/NMDKGc3YBd
3gVKP21+qNTo3k6eKOzQSdrCClswZyrSF+Fql603LD8cZyluumVyHhLcWRfmeF3TRthSBw/lYszG
xTTimBm1k7LWMJVG1oe0bCDmu95YwtzW2sANl8nK6S6WbvNlzhmqycar891cGVa/g0Y1/fRq19v1
qALXIdVcL6PMRwUyNBey5t3qDwkY5dRtrsFI24iTa6JIogE2Zrbr9LWxr7wcsYE/Ogf5OgwaqJWh
QAHi2jBjJwvBMqvE0/QUZ635ByIB6T6hHXsmozhJIbfMBULXNhigr0yr6HTA1bbDZOZamUZe2hsX
ICOma1gydrSwWR4D2tro7juLCn1NFhdBahh3E9LqEeAfMyyRMI0FiUKk/AZt1ZHFdObYepkzbrdH
vkG43tBknNSnrWgI36qqGm5v7U2k3Xu31MNG08d926LsmlWF9vD29nuGgf99/3FFIhQJCJJa6IWc
zktmMaOqkYAaNeWYPxokXEWU6au4SGXV/khLGw2J2h7FJ6dtyjpUdeN/RR7IzXcG+lRj5E1OdmWq
gPEusoCuE1WdrRVRUTXLNz9Z0SNszHIpQ73vYVrrDcfRn78zPJy4cyojkzyRcPn3LHFY60LBH2fh
6OJx7Sp1yO0U/payb/CS+Pn2+zoNV7wuqimXzh7NK8ANW8r6t5QU4fsaDVGcAGAGJzcJQOODgHQE
yD6xzkx2njtwJ58GAiJKQbRMSGNOsQ1ZnZQaClNJWAPEkjtRNUG+H9ngO6c0tOWi9d1kCBMEOIoQ
4af0aXW64Dij7elFAvqyE+oVpeJ+dlG3uTSyrHzsg9k7ugWK/Xi+tJYZ6mosnVi3KyuLkYqrbgV4
kCc1OG3NZNDoLm0PWcZoysfxKJ2ms8PRmrNqN5qm0iJ4ZfoSTWJstVCmtXlUtpsEd/zQfT+ti/N9
dnxENGylNVeyBswcCqwcXFRH5FpEaZ7pt9QUS3YBTgH91bc/1TMk8vT9befoc8WMrfZJrVz6QWuu
bse3ymTSYgzVCIpFE1mK0Ech6bGWVfc5FWSP4dor97CORpPtWnL0uy5Yip9zBcoyzAer+97JIPnc
49t6dNvCPXruaNehU0ylue8yFXzsZF6qEG5ReaZj8gwtOX0IouLzeOBZzOflglMVWi4VbmSRrGUh
9rigjteWlsg4BYUY6XXmVeE2+T4op0VXwjbmsHK0bte5bRIhnlRsaI/RvQJaJD81ee9Ek8bREwtV
Gn/GnX+OXswg/+deT9LhxO+oO7bgWpTWFBsFMxqHcnz39nd9lbZsQZwWEmKajJuQtT35rn23jGNG
CRIpkS3fW9fKYydrllvbydJHmQ5VHQ2EaY7Bam4jzdLmPKZIGI5v38dWmL38MtwGuT+RmlthxvHy
yzT57KZJK9PIaBJKIlVP9xqWRo9gUZp7BkgibKwUREjtu92ZS78+Jkj+aJ5zijE0wgj65aW9NnG0
wSaT0TJavllftO8c2TahvdTEaL02zgn3/e6CdNN8Qt82aPZOXvm81iPVXr+V2ZnCOg7MsXJbxtoz
3YZZeeLMsXSaqm2fmAE+moSEWgiJJ2FWsWqyYVFpNNHgihtIRlHPSPDMyfHbqzhwXxx3o3qfDo1Q
HwIkNfFUWRfYF/2kd1vMO+cf8Nur0Ox0QacB3T7NBie/9nw0xtIooHUcOVrZxprOpd5ejb+7CmoV
JPH0SzYZ5pdLQiRE6NHO06hstTW22zXZORAqz+y9314FJXIC+DbHPn1jTipQ65uIRh42RmPoKAs+
rxrm+7cf5vXWAqe7AXY2fV6GKCefXzfn3HEFH2Yqp2kvrdnaN/zqoSywDWM7LR+DwgYgWdbnLMJO
oMJbDKPDz44G+o5+PaSXl++xQdiq7RJi2NLyxzGGlg+qBaZSZUu9k2uwRLJUa7Sqod4P9o++Ch7I
g5IoSfJz/c7XucaGkkKxZqscQcOfbDpnNvs8o927vezmW9pKL1yQIrhAWns+QxZ8bv68DGY0oRCa
QNWX7hBuNi8fG5hwN+u2SEKZr8FHuns+RstBljghxQMwPhe/IG+fT7p+5UAS83AjKpJ3wpKJRakw
ZB8bNXnJneCv3M94j80h6bej7cWQlfAhumElHq+5QvPY6os6tMcFtX7NKJM+7IcZj0+j00cVBS1j
8INNP+nc0PH120TdDyIw006ODMitL59w7ppsWhg7hOlIPl2nlhFpqRouVmR+z+zF19FyUzjdZFY2
YUFUSV5eijKhmm3UPkNNNPrTJBf1DivrkpIz+CXbWp1JdF4/Gap7NhNcigZOotOZZuAweFsnLrcs
qx8CsgXnrVRhhFrPHO9MzDyZA24bhIfaoCsoKiELdMoHE6OXIAfOYLYyuzXcsKJXyu+bq7Wpkn2y
1vp+qizvo6h8837og+4SpX09Lg2nvPzTIAEWF3MgSLzoeL8ytbFGH+pWy5L1xqX5ZKZTf8jnzpc0
1FprCAcrWS+rSnd2Ri6cM7n561e+RXPGgkR0itVTTHi52AbekLxyYH52VKwU9D3e6xtB5NwLPw25
23aEmQajkdkHZPmTgDQkAilUrRgiUQw/jNrW4sQz0z9cQoyNN+9zviu0MPAoJxdh1NoY7TC2+M2t
5W26FuN+mTPtHYNreeZSz/XY30MNXwukFVdxn0lGp17rRelIU0i9iZpVjFmoeUFyWBKLNtS4zPMU
ulbpWBerPjvrJaP5IOFT1toSz+OMTlpa+HjlVqL14Y+XfWBETVe371pVBk2YTfPovSfaOAMEWvRT
IlVr+SeQTzifrN06yWM6tGWzr6SAwP72enz9oXguhlLMxHCbQKHy5a4H7NykYtWaSOuFupg14JNy
NM6Zzvzu9QEp3Wx1aSBu4eXlZZaM5g0SACpy6rH9MlcZzXb6TViUzq4z3Y2FI/xID8bhg+pr2VM8
aoSCrMr6z1Yl1BQtHQDMshpyaPVOsesZwUTNZDc+0GKpdZGW5YrEHUTZctcMSWeFk2XVKvQgrGTR
sBbJuezyVUa/IffBg9CTITRznJw8UzDlam2LogNjXjwYgei+IXPgks7m3pXd2xy8s2Pez43IHzDi
at+5JjTpP/16bLTNQhiA8CYGfBKzB4HvUZVYTTQlY7XPE6buRr6ekzV7vUYwxiBrp0+Baj7OEi8/
HnB09ANlrSKjzSxsnEznckxGfff2s7yK0bRRQf2BlWOAhuXHqW9MuQI6GY25i0ghpk+tJ4JfkBaq
i7xN/IcBddu4M3s574I8yL4ngtoftrLXAu5fh+bMtnjmP77c79spyGkB2IB5yemAKzNEwGDSmSPL
vC+TMFJrOKYROeQ5DtJvlhEBjFOJkf9mKXOqjtEs3ihSraIpFUhngDLsrCIEcE1Tse82jM+UjUCV
O8+ul11jDm4Ru4PwzKM+pObD29/g1Zcmw0DBi1TcQeSVNf3ySyMjJ5oi76tIqSR/53Lqx/Rpx/3b
V3nV46CqgN+yqQbQ0KaNd1KELiSw0mOeEfmlWYcNEkd7GirdT0eYZkT3Lbip59qL1g4TjaSR7k07
T1MeClPYZUizAPW5eUzjcjbwMdOV50droq3XWR1kV1Xl9Yd+9p0PtrtMu9TCxPbt29/29Yulsd29
w5CDtGVzH/JevqRcmlhL69iQO/aCqmyT6aGVyCzqnf5cl/D1MqSVRmuVooLkBSDiSc0891mSLOjr
AjhJ6ilKHIYfUdpPsO/dNB9+9Z7TzwfOoaqJcz03r5mEGDTPSPMANCHA+dEBkmFx4mvDmWziN2uF
jqmz3R/YYHp9L1+DWayGTIq8jIK+Lq5nMc03yVlBaOqG07e9iVvTOAG8SE5KXHh5GQyBDZWmomJd
FD0DnmRFMLXGE8nYz9Xk5DuqC/89dP+iC22OlC+FqhV6o6WnfRH5oj+qQZqf7NotPohy6XZzUFeP
SKCuVRxow/QJe7z5gcsnD4ljizK20OS4MbESlyF5t4sHqm1pD3bSa8jN9sjIhpPQXAnn3ir8K2ea
nRsG5NbXMje0X8LqqjYaTWeodoGfJB8V6seQiprau+wNFfwgx/Ybjix7tnaZv9p+mAppWRHkDg83
SrIqhiKBKL5TEvhXCbOTJVxMaZAv0iB7ys12+rAWykb/Vk9XM2SALZvQymf1eQrwS9zXXlZ/bZ1+
GmlbY9gdDojgrqHpdt64N0CF/UC9okK31vfzIS7oNLr7GtQRgwIZYFuLW/uss5Q5c5G80Kv80heL
89XJUCKlZZfVH20GHFnYpa4+XgWY+7XhaG67sxhV0hzMMfOLi6IN9Dqcx7ILImHSS4gT2tKPADcX
7ZAXRXM/WLJ7TIYUs66V8V0XUqqSdshkKG/LOVcfLY6YJh79vnxqzEl99bOleIcnTTZFqY59feyK
tf6hz269w7pJLJd2yvSXw0C6fdwVbXcdWHUwR62U2hP+IS0yrXm9ftQQ+jJDa0w187J3sH6KUeYc
ceTtKz9nuC1XLWztyfuOhN38fpmS4L3jDRNmtYthjjSPh+GbMlg/yFMXiDRbqqu+CadulrAo1vUG
oG2/HsZBV7c0m+rPGbKZX8FyWezbBVJF1AyM9PbbdJ5egKtJWD0K6vje7Ori5yawv1OelYgb2Ylg
jufZRNZBDxJkeZdBiNtAtL2/wyCBBEOv5NDdDoMllrjC8pE0aEmKGuaOmjGK8ttWRV3S87y6uwbG
zsSWSI+lFZR1LPrBe5Krg0SRLU3kXmVddnOYuIPrRolNg/6uqqfC4yjqDfti9BFnD+dFK/PQabtS
IVRcLXFbIgkd9hOQiND0E5KyYbXrLjZ54FsxB932But1J5Wh9BgLlBWG3JJPZWyjCnWtSchbe8i3
3ryfRaIemlwbmeqIIvssu0Z50bSu41eBvrQfud7cZvsBQuvNlFBcvUvWInscTZV1H4dRXzTSv2Yq
dkGJ0FnUihJtJyvzIaZWXlMwNXWKwI2yEtnJaJyhGl7TC28e85wBU2SMpsXGXM3mfeVl1PekccvT
PPreddn0ZnXw6ml8gOba9RGEUGfgdkT9RY1GloZq9vAL8/2m5O8I7dLIHe9LlWbD57nxrTnc0jSd
aUeBfKlrKJzbvDUoHwZ9cVGZXlxlwtD163fj1ATZoSpJV6O8sGfU7217GSLV62YfG/Mwf5FOtrG+
cZo+YhmiN6HudYN91TSVqV+ZOrnyNRbMDnPZYrD2SK9bRYiMdX2f83nkJXAW5L3YxoF1HdSBJyMs
M0Zy8Q5iVtyCQD8orRzXUMxVM+17F7VoiBHW2MWMGeTNUs1MUOapQBtD6wdhxHmRICptpIa3z4pm
WiKwT9nPOW3XdFf7SQ/6qPWu3DrQ3pkWHcVo0ZLmO7WRx1Xp3R6rdGyCmKkQmTRSSOaPNIM4G1mN
pvlxVjO8J35uUbbY3LNTJ7Oidh6BRCJ9gB6hltZFsh98L2sudZgARqj8UTQXui7yR6VMO8NjRzAC
8hKrtCLi+FSGVqDaKhyDeWXuLIAfhktG8RdjW1i3e9StkEdNzNZi/twM/c880FMZmeZk4dUoIJRe
zG2JeCoyOvW9t7bLU1V7ebX3lLI+22rJ2mhILU6QqcckIepnMxCQXpF4qmSH0bIQi9QJjx4SJmpF
SBqxutJej4Bvsu+DV/nYXAacfBfK1/sxctTEDCgPKD3DgoI6wQJcl3Gpjz7u5EO+/lqlO32YTY1C
1EydNMCMjgmWsaxxqvmQMYb2w4oB0T5rjRuZ80aXZLz2up62g9DZp/lO89LvWuN9F452qFMmSkUy
x4LtHmruvGsQRBTl8FDn3nFW9YM/smaYYYYoYOdt86Wyy0sKzN1Ulk96XuxJqS+dUY9oxdxJx71N
XJ3RZlDFyM7HgrXsO3II3Tk4eJn7oWjFp54T3m7668VIig+yyG+nZbxGqu174Rmh08mb1fgih4cy
FTvf+mEoFQIJurT5C/2S7yuVYSxu7Tlevb2X+yUiRp3BW3U7UMmdQ4jlMULs0a2vacbxVTe0thvE
sQat0gVij9lwn9Sem4WkffMFw4hrWq38rtWGSHAYKQ7jujimiTfHetse8B5/GEax11M2xiDkDbRW
wm7GV/K89/ZcXULhRSN+FiCPuk8kHQ+9VtKAVNn0Va+97kJfvINc1q9u5uzaPrhJTeea739vmeIR
BXiEvscFBoV57zfp+8L1Lp3y0U9vLEdAUqQmBJWWp9esMrVrpl9lm155lEmJCEbGlerRaNIbOzOb
sJin9YDL8GU/g3FP8+mD6I3DNGoY8treZadbj0lffDO6OmqV6cR4gh/qydwnDKBCWdV75jmfZ808
GhltuozxjS71D2au4iBI6qjxHRrcqJ/zmG6oreZByeyDlQ1hVvhWrI14y4ps3bValXIbR8RQPo/G
9ElrP1uTEaVa8aNQ1c8+YfI09zW7fH6XFiWy/RlJEbKy1TxElWZcFqlhffVzPvy8QNzUpvkKGn2c
Jsv1tM5RtmLWbOo/JQto11brz9z6OjHHn5zlbkqdTxX7KRzcPEZk/yJlUnw/oQox0vtCVoi9Pu10
X/60jfJimcdbugYHpwUcaKXFBKKw+2KipRYzLwVA3F1Ih1VR4Gagr8N3Nv6d9JfqEi0iuRs8Qlwr
5/uhm9owsdSPcsANIsyhVarQEB2Z0uxhrSjrG4bW+rtOT7w9B7P/KWPp2Jf65NwgB3kBgvRCT2br
wm+6d+XIENrz37WODTFewnyqLO3WRVaTA9tizJrPFwnJzCHry591gavTKrqnwhQPk2988bpsjvr+
2zi6WhP2TePpl1M6U9Y6ytaTqJYyeVcKZ/7o1hbAQxAkP4VZ4cYEnWFBm4AcJA1FX4AgAE8avA/w
F4GaT01OIkmWFcSqX9p7fDHa4LJXmSkjHa60F2W9afSRC6guD7MefXCYAWr9XKzCSKIlW3JMgJMm
6CPsI8pbDzN2Y7e0NL8qaztbejPFZ6bGCewpmBLXj61CTmMUdFLH9yO1mWg0mhHbvZHfJYGT25Fg
V5BQgcnB08XfYEoB0eD7zMz7u67L1g6V1a/2zhfjQidfFiBFZWNMc7jUKL5Gk2m1I+WFaK+oUpNl
p6PSaoR0iCdipF9KK+SpjW9Ct+v3LVqF97Y7jcW+TDMmA6ouuikyqjJBgQYhMD9uO9//mSH591XZ
Y8LatWT7HnF4/IDaqvTzqPPLifClNEbcjbX44Ujr6ErVc9uzeta6ipsFG5yozFRXhLm3JpIkuZRt
1FdVQsnTta2IZg6Xe7+Q4co5mEW6FvS7tcwnI6xLS2vioXVH4EHTgD+UYc+kIc5sdD+a3p75FeG7
9wHYCRGChHBV2HGczGGzyLKiTd0Yyz6b6LWFAoTSryWxUZefzG50whSylQ3UJ/CG2Jos+nKah7kJ
b7EUOErQFxuvWwDeVrgYo3Vv4fwib1sCbBnp5GjejrlVeo2NUG7Elg7LNBwByv8q6pbPJ9sh/WSP
9E1Cx6uy70agGQ064ar7qCljfCeXHgM7sFEL88lkaHnstddV2Jt9ceP5gqPdLRQKd3BVsSCGcrnK
aMI+uo0arxWsHWD3x5UpZ7vLZ2N9rApAUzG9i+Sj1/b1d0fLTUxWndr4ZibZ5rc66A3Cm4O6KRfL
EJcYlAjSMjoMTpS32+QPMdWg2JNsjimyoJhoxP6Q4mJt9y24BZTc9HfQW5R/QW+p7CKEMfL7cjLE
tdZW8pNXNuMt/QYeftEUb5lBpbZ1g6fJD3up+xVAEG0D0q3MrhxZe+QZZWJ+JXhvzBRj5WT3h5H0
LV19Gqqy1GUdtkmTXhZizD+nc22NsVbk3hj5wgVuN5vW8F23oXzpXWGxse2qQQinEB+nspJFWCDg
tVBwtQ4IjYTdGFaY8n4uAsA84br4oo6qupkue8uotgxJF9e5cnMdZj0WQjFUuPy9lvZDEKPTy2A3
d4fiLnGnYEUCdnGtC2ftxtvOEn4aTl09fafOyMG7WKtS+2Ys5Y3htRnGhULLvjf8g89uCXWfM9g3
2xjBAH+IGiF9cohekyHi84E6GklVf1uDCjGscdDMb9JN5A1giMGAX6J5MtRIvH9oJM7vc0OsVAbQ
p/2D6O2iol7yaUEiCNAMcVKYGW90ohTb/2/Ozmu3caTbwk9EgDncMkiWc9vudrtviI7MoVjMT38+
+uqXLFiYAwwaA0wgRRar9l57hX5Fq+B3ploaO6WBFOt7UG9k1K6jZV0lLRTHR+acXRs60zr8BnVR
e0zODe/ZTqb6kf/t+FZqDf18AWXpOfUoc8OebhLhkhT9P03U8ZNocvnWd7aWRAuh4DiogBzQBLVm
CvedXnS8y6c+vepI4yl3ibokbdQ1JhWtHReMJTwvA/sgaHRpwykzldnH17HPI9Rx2auWpOVr7EGR
9U1n5p8tGB8w8rKrhw4Z7cTXjzmRr7RJK/wavMDx2wq9lW/01XSbdUpaROPCyDcYe/r2wCB9OwlH
yoCDm9DU0Eq0Nbwpsap/JkfNnHC01O61ac2GxHevxPLFtof0ei0w1QxmZUJB5eQsAD9R5lkLC72y
95Vj3eTELQZjN+YpFK5auVHpUpnxWO5dqQ7ZwIerDb+J3a1rv2YgX/osQblFQli5Xw7KkPiCnbQN
VEN//7dJf6mnmhbAraeYyraYh29UtIqMNDOmyiLpeeZUSa30cVnq5CVRbfm1kW3KAZZUJEcBW7Am
RN5zcHszoEeIOY1DTAM2dEYwabN3YM0Vs29Xc2v5KLAX6TeWlWp7i0yqa62HPRrO0tGmILdTV4bT
6iWPqbM0MtDzRWGK1BeL58vRoheRXjO6Pt6R/Q28COSJZUUzErbp6NypZq4kEVk7zhsawjr2oY2q
P/G8W/Xd2HbqG54h6199GdtfcRKb8rDOwrnrJzt1fGNK4i9Lmnn6vly6/lmhkhBBKTOWGIkQbUns
kJOIPU30BnMZav5XI5eXxZCKDM8lCQTlk/0w/CrZuHKUTA3JSOYsMJ6XySBV6omh3xvl2KnBJNdB
RnhSrktkD1ULkqvYccrhVedfgANM9Xrh6Or4lJNV7oVTrGEhzeSh14DEIhx8KG7SZDSUCAp8iUEE
koAhbIYkebS6lsVgS8BOv/DIVwvyZR10f0Dy0vhpp5XfK9iAfzTUHyxiZdCpmY2WE1xhXjDra7bu
zdVufhBtXaEGm8cqIB9qFVcDubC/GQfYd8Zc9PeNtFlTJHC1NmhjN/10p0LcjWSgUw+p7jthAO+w
q88B5nPIKmwO/Ai2uQADnmPIUxs9ZsE1jSNdYYbNMr+hqJr0wiQajdUptGpDWIbujfUs0jQGO8fX
MdmMe4gTVWD3dfUnzTXvJm9qjy5BKJYZJuS3KVAm5k73ZV2ofzovMeVt1boJMWUgE+kWLzEvUaW0
7qut5fVMk91J6t/KoTt21SZW2EIWwj9SFL41KEOZ/nZIlMIOMKvNNmpwgLIPxgw9yLcWUbwZaYmR
oZkVy3xXIO10A9Bbk2o7azsC2OPe5RperjrhULSEOBaYudylvSPMaCwm51kbVsZ9DIXtilusdfUG
W5VtrzLYKPxeVykXyWNLvg3Exv5bp5jeKk/NV4yRstHHm1n+k/Uqf1VcZLhiFDPPYV1Agw8q9N5/
IfpruY8h6yxCk/3Qex27vmGWrveWE3jYVOnhXA+xACqdsrce24c3DsL+seCgWkKiB8rXdOipzxfC
uKCVUP3pu0YySrxdjYUKT09MaK4aIvY0jGur94ISje33LisgLzSd5eSUOey+VxONhgK7Ox2UIFtR
v8vWJVnQ6ZqnZIEDEbVavb7NOdwwX+nXWtupy0RtrDuY7kKjHzN6JzYWf3GBQn0y3cQrDjHTV91s
RgVMkPRZX4y2JkIHaHv0J6ZTiY/TvVv7pSJLXkedEfVb1llMmt864yXFh5oHxLDVzwWlESUg9eot
vy7/l7UjJWG/VKMSycHM/in4Fx0gYXWUzcmcvuSJsWp+MbnJTTaWElfzDmSti016794TZucPtVP+
0qSzBllvjS+ff3Pvec/HUx2CqbCsIroGWJ9B5/HH0BQE+OVGxiB87mMLGbMVv6L8BWnXx3pFEFEY
2hCQaD/LR20dstnXLOa7fikUuEJOMSvs0+0o7vUVPMvvoJU/6Itrv4wylwrnc7UOPghh8m0dVftS
Utj7ZO7o9iHPbSR8xPTIN8hlOb79lNCIjKffB5Uz0xYk7sTj7wk+ezYZNrw5kxwfOneWT62Tzfe0
iPPXdraNad+1XsuEAq5Khn4ADhk4rjpdydFt2/1Ytuo/lLPdXbzGpb0rSjTWu44Q+h9xN5J8lpZ6
tvieYllAnxh0fWVHG2kK27i9J1+o9vyxE/Fdlmr9K2BCkvnUgaVkhDXPd2vRmW6QzQtKSAYW5Vsu
GWQcrFmdqyCuxfirwsP/d9nMGWAW3xFjh9Grv5YJ+DWnBJXc54vgzMbLPB82MDQFuPmnQgZ6ixon
JuhepuKJvzjYeb/SVruknfw46KYqgByPUgrXdOIXTubplSYmjVXTBMkMxrvTFj6gOXeHf1ZbNOUh
Ex6I/Va7eztC49ksXYC+ITK1WLlpp20m9fnP/qAvgf6x/V4XWhJ8At7v8eLRFQO/tFq2QZcn7d0C
545yXZqv9cy4QE9L7abNPePBqBkqMnmuI6WsXvRhBswFwrgWpmcRhCjB40w6389v7uO0dbs3bguh
DYLa0/nfXDduXYFZBIuVab5ed+nOauKn2s0v+fe+uwccfUM8hm3GCIMXRgycsePHAOMt17s4aanx
pr7Ej6Vz/hH+SXtZNTkUwLEJra0LR5PZ72wWUtAPRfK2YiHjJ5IJvz86vXorE2OJhrmor91eZSiR
gww3nR5//fzBnNuxUG/i9wOrhbV6ypeYIRyVHBRNoJhpdZXlAraL48nd3En9MGRpt+MwzcKcqvDa
5uYjOr7hGnfcV69KvLCgx3xijpCAPhnqnSsT3fDXbf7UtK7rl7Mmgs/v+MMol+eL5cemOYXOiE3M
8fNtp1KbemxM4FA1zq7JkiRIvIY3q9vIHNUs+vxy576zzdqJxoCPjWSfk/c5qArYmzY3gW3F431O
LY3JmymiqbK6A6Q7ayeGVX2aHB0v0cxpQsMZuz0bZ/Ufme98X4yw2ZjJzoVZcbqGVW3B4Z/RUmBp
Q/9XyWWMXm2qdzaQ+IG4BPsCW+3MNwM3HI4f2Cy//tSBbI5VK+0W4A5v6OoH25T198oendvJLPIL
HNxzl4JZzQeKm8vmR338Tl0lBQacmCMxdSInN9PVPihiikO/zohy/fyNftyfwZ9wNCWPBIERL/X4
YgV4oJoIPlAVJ1ifDAKEWxbRQp9f5cxPYi/EJ5PVugmQT4gNSptlgHXEEuNNYIX6PCv3Wa3Vt0RE
298+v9THL4KkZhAfiCToY9GgHP8gMcadtrhrFbRTMV7hB78eFA13K2EwhC+M9lLO+rnrbTsbalJU
uh+ul8dN3BL3U5F3vVj7aUgGnEftLlI9TJCJ+cIF+fMfuL2R4y0VpyfIt1snA2XmlOA/9trkaJIT
tUSsQNerx8+57ootWtjZF7IARh6S/nnBlZw5QV2UF0gqZ34w9A9ccNkCCGXQT5ZnG9etSU9QBVVW
W/ekwCVhrYvuOjFUZgcGhe7nv/cDEx+DGKovbCypq/nJzskFp6RRU9dkU9NC5Wm9sr6Xu2ofX63/
yuupZ9Z44fmeOQS4Hr8NLSFOLpgGHK+gJq/HQR/qNgh/HJ7+Ph0Oez8KriY//DL5Fz71977z5GX+
77VOpchLQkembte62b3suNB+v//3fPPlwmU+fuRHv+jU6JnpUkWUM1eZ5evcMDfwLpHq3w/yjz8E
HTskLijYp8VyM6mJpFdpAxHJr/MtBhGP45V1U+7mAB5EIENCkcPmwIQ6CddHZee9fb5KPu4wG2cU
ky1Y6UhnjZNiHUyhQ7mMI7EJgubP8egePD1rdx25l//5aXIpD9kZCwTemn2yPtp4wGFK9BnKED15
lZySHH/efyXzsy2rG4d4CytD0XSqP9FFxXAR9wWap6x8EUltPS1mziCuSC9RiT/yJTeBC5aDXAV7
Tes0N3W1p9nE3Ioc9MUermdoHkE3gsMLuBMlMxM1+VFWZPflqB12Oe6OQ5jprX0hP+PcK8SLECc4
sow3H7Pj7465E7ssLxKkWOsjpmTTwczrb16XqhcO84/fA2c54jXUu1tW6elhjhwqb+yMvj9XsukA
BXc9tPNqXNq4to3p+JvAeYQekou9OySdnHowVFz8bmUR0LmPw95ZE3NjRXg9JBRDGaJG8bSXpi8S
DdZmpb5lreo+V1WbPqeJqd8yqFihjVqOhGJTbowKi4FQ77fx5O2SRvSXuqgzjwWMkIYAOTySxtPH
InPmPhBoNpBMAohuokmnacWFh3/uqTCoQDJJ/4GO4eQ1D6onsfDWUZevY3Ub27XzJTVGGdGD5187
kswMZvSzvLC4zv02m8Qx9nUMhGjIjheXtppeDksrJ8UDIoUnnDZsjba68NvOfUk6aobNk4pr4dV9
fJlMg+DFAK4I8trMdbrRAlOcxBQ5QEVF6jyFOfaGUWwkFXqpZoWF7ObleOO1iyovHGRnvifdIF4U
8AUzb87s43tRskJq72xnysY8dHV4pRAslz0uZWn4+e575umSF/luKkTmDi5Xx5cSs555VZaiFrBm
GcHq0yOb/JALP+jMIcMr3FQVOGnxu05R3MQbK4icMLmqRXShVOzi5wIU1vlEX6kHQPgs6onCjWYl
noNaZF04ogxCgoEtFcNB5yZ35XzXQ08PWuhTmNXLRL1FHA8rsvNajNu7/hp4vg0FYQ9hNTIk+fxB
nXkndJYcHMCFFBingkYDLilRBXhu69JxdjW5Tj7cpxvmef+dBA/nXAe3ojGkTeJDO34nqHSJxOjx
659xlWqRgEO9QqDcPii0iV/y0UwO+pp2X4putQ9Q9pkk4gt1//nv1c+sDJjvWPRumzq+iScfRGvP
cGpcYOW5L2zpLzBn76xmMYGnYtmGipv+6+bUgHlWqHtFn7Iv7EHmn9mdi41XovGH8ELZVKh/m9I8
dCvyT2J6CIGPR8z2fVgf84h4iOFxXpZZNKobg68S+bd50S4lWZ3Zu971BKhr0d3gz3H8TGNN0JBq
+PCajbF8Y5LhPtMrjr4BdhJp6uR9xQIhvfAMz6wZJLAqQkIM7PjrpKMpyQAij4HTGfsNmBmDlt/K
QUCVc1P1Qm2PTSi/4OTMwuMS3Apjaubip0Aaw2Uc0dNc8WcsqMDctVGZ/DQFph7zEkKZOjbMzCUq
ROwUCNR9yYrVi9TEEF/qFBMxuGHh4g3KbUeMGh9qVqlxWGtr/rLaSE8YZ5XwNoe2KYZI5AQX7FH+
amagxo1hXScYw/zUi0b72dqr8Ys0Wq2KFNKw70fI7AqDAMtGbUw+LTSpTla4e2gYDPoEXFZfl6yq
qP/axrB9x9CVxz7VpjzQBq+8R9Jqf1eK2rlpitaCIB2r830hVhDD0RXaPSzwpA/NUVfSwOlF+3ew
h4aosEpv4FEvjuwg8CotsS9Dbr8MvaW9jsncfjcAWQXusU67PCmOW8c7nX1/CJ1KKNc9oX/upn/N
rz0vXRjCMNJ9KtXENn1E+0YMR2fqsEEjMcd6aHBS5Tswe+zbRyuBSgICfc38jSmrSBZxl9JFixCu
TRuHy+JKviZ3mjy0/yp3vbWaLpCuoTi7Kq5g73kV3KgAKT/kPOJCwPssPcmJxoHcHWMM4mQPbkII
jC8XqVS+J6flfrCXwtgtyggHvSxskflemeTfurgihZCxc/fTbip8MzrOuDxySjRivl3W/F89rNL1
kOKuu4US5SphuXZq6ldx3bfBoPR6tlNKk4EFq6uF32y2I3Zxc7/2+7VLoA7CYV+bUEMucz15VbyE
beuOX3FhgU6lAJaIcJrz9lBasVPdVvOIUVXF5NcvAGP+MPpZV6JQVCw9iSFN78Yhs5sI0v5wVwpv
0fcS8hUkt1mF9gzp1P1LniwTkJKfduu0qt5GZkn4QVjPBTE1pRxHaJGzUEt/xm8esoLZzma0qIX7
B4RoLq47felIgy8h2lhDuyghbPHZilxlWt/aORnmoFdHEgIzMEXoATW1tZ/WGSiLPsPIhEbgAnxO
lpc8qP1isIjN2KiRLnYLdBodBUjUqHb5mx0FTEE0Ra3467Q96sbWxn6vZElfRVqhz+1uRfAoooFk
MHEVoytz4VpLmQfMkQnRqOzJbJn1NKN9tTJdYAontdZg5afQ01mIFchs2hg3RJ6ZfSjUYvnRdVo8
Xlt62w+BUtjE9g7vuH0dl23rY0ubomoWtcnssCsBjUSaFOt+GfG8uxohZbT37gDLfe/BnM6viiqe
ILDg3qiHRZc59WFtRwi8CZ/vEuWdOz0nTpOYV5xSpuMTfzjdNrDmX0cOrJ8pwH4XFRySUK0qlOEh
lM8W+8fEHowHbyhw1MpmPUEjkSV/sl6tX6amoF9xpGY1t6ac2Cg7dWCx5DbTu8gdTUIcXbJofpnL
0n+T+OK5kFIm56+gQGNqM8piimrYp7eTljXq2+iC2/uaCi6MZiD23qAqxnB2xvzRgkLzVTFm/Smt
JqAJdSqsjS9a1wGhh+Qll1avXedD1RlRodrJn6XOh68wH5pvn5+1Z4ASrP3wY0D8TQeMDPz4dIK9
ZFqDnMpgHLtcfUK8VLWBHDStgcVixSTuKEn6ODEjf1NSw75WRsTNe89MRNQiA6HuT9bswuF1Yo1I
jDjHPpZFOBe8WyefesyTazZ0M2ZWsDSk+XVhKAJ5A1PuG7upBXtPZZq/ibJuDXgmGGmhwSIJnETR
CXrIQMjpTytVl++mnRlLsCxp/fPzh3amQHEY8HnEsyCSBFE+KVCY7S2ONkLV1Qorr28dDatKf85X
J5SSwVtQL1AwIedlFsRQN3Y6X+A8/ceaY7eMamI2+qDPjfEnwqDucRzlutFK9aXmrOpbVKrauu5L
vTAqZI8WohhHCNI4FC8tDrYbu8JPWwFbXQyi/W9xxdujtzEBgIkAJ4Fu9xSTscw+taoVTARhhotX
Z6rfV4pa/Pn8CX4sT1AcbgsPM3V6jdN+jhwXiIszV1Gc3tfFbYIDl8h3n1/kzODh+Con1WzDZHjK
NK5S+b+e/MNbEH35cuESl37ISZ3Vtc7QJdslCt/xy/AvlL/oL8xV/7nYZSGyrwvtjPGxNj7+TVu1
+T8eYjZZR8vac0Gss6I17MM2KO+MA746oRHWO3Hn3Wt75am4mq/SHSZbO2/f7MpIi5qdFaHI8uu7
5Qrb21C98NGeuzHXZPlsfpDsKCdlrtaTqLWYlG8toszIESMnjOFdUjueed5wtFDysUQ9YKeTV5pL
mJEpNlFBoZTdweotdWeTYf8o26YJP3+3HzHzzVeQqY3N4BO7gZMnTXIm/LaFILRmamMMxzr4K+1o
N7+meLWv10VJKx/ukf0ilC6ZrtKmldHnd/DBv4t9kJGVi+YUVJk98QQ1rFesfdFFIjstCkStpG4Y
d3Usxz+4r0+P1NZtHIyV7g006Uv7u5YsDEwGW/NZSWe7h8hlzJExeS7JWFoxPKU2+LvvCqwBA5Ld
HfPSDW8v+bgTwN4OOBXUnfG1622L5H9WJzijGGaPwUa5zV1x9lufXaMaAkGG1LMchwXmrKr9Xos1
+5ECLOyWYtSrS9/9mbugg2Wks0XrYgp5skiGFhueBB8ZAJXJU25Q/wgBWcWIf5cGBVhQeOXyY+6b
wvazdp2nqAKx+inXuvh14QVup+fJ8wAjNSyTVozJ/qlB4lhi7VdA5gqsrseas+0bX8cq9SbRzfk6
N1rnoLlCjUi1Wx77PJ2/siAQ4GiF8uDUcRxO2A1ETK2WK9qpYkfWrL2HF2Pe9Uz4Lqz3bas6vVeO
XECo7ePCnf343WkK8uIJJ7JgLAxz877oD1BZUFYua/li6uUlWOPMhsG0nFkUmYgWs/OT6414nDtV
PJeBDQ50Dy+3vRL9Ml9deAVnFgMdMP76Ht4JjIT0459FdGvl5UlWBllWgvDEs4RnoyUW2W1iVtYE
QqO0a9+xe+RipTrWi28xeXxLVtW+sEV+fMIE8tKa4uzKRFg7JfqtTjkvTANz+Are8D3TGjeSZb98
s1bLuIaLmX298Nu3R3j8SmmDmXW/0xIgVJxsYSLuGqOrAZOd0VP+lhI/B7ZV7YvIabBFWpp3JPkJ
RADmGPa5lR9i15lCo0T+6RP7WD3iQL9cYXcErrLGzgV4Vd+4XKe3B/cRYMuk2NNPh9beUMNiM4Dm
6s6V8Y72G2JcXyjqv9yd1jSqOs/+bRttrdPc9t2jhXDin11UXRFiJ+la4eRCA8X7qUDJGRv4lazw
VSE1NpsEjDGJ+JmUXfLFXBfnVzfZ6hwNCI7/H6MQ2NbsW7xWQBf26eMltuSdpycpSKYsGlioRpwq
493SJHNP9ecY/7JFkU9ymJJvHeAtPPdO0e+8pWvmC9XBmfetcytExuD342BUdXwjUldlPi86AwBm
8lc9oiq0Vr15w5ziEh/ozNlEmsTGcIN1sNXAJ9+VbmQLGhNcGuWa2zt1dvvrerXLZ8spsmcNm5nB
51RN9pwGg1+4mnwoDSu5kZrdXjl1Nx6gF9T3hdcT55mJ5qAo+Xql0XxdStP5uAfjXM4MaCPmbT3F
SWHSpzBPe1wwg8WY1Ddjlj1yQbW/aXKstRyppGhnx/ZAcKt5yTD4zAdP7QD47Bo65iKnx+Ggxka3
Gg28AqcbFzZy3HF2BYwhks/dxnlIkSDA+c7XHlqlI7xfYz5OXz11lGo0wpd20avV8laR7pCG8Bdw
Si3HBU6tnXSacWH//7gfYwpJ34U3z+ZAdLofO5JkjpRNMjAKt7wFxUhCW+uWC2D2ubcBDMr2Z1na
RkA6XqKeoEUfRpRH5BuNz0XloK5l5PZnpmB57KWYaYZj2ft1Tfrvhe3wI07JqcZ4FLMTrLw5fI6v
bUNpLxX2jCBmnHZl4QZ0Q3jAGPQorf7BRspxpWjieYfgeHkoPfgzfh4b4isiBXtPhn38RRRrdwkf
PmMuAmUAqx1zi+uC8HLyJSW61zHGJDtXtC5iwEklDAbsJwaLKDwD4p+e/zI7ElH0Smcj7mrtZSjU
Yo4wa3IOsahaBHeJvER/P7OZkEmDlSHTTpi4p/kEygwfq0iR4qz5sD5XADARQKF1KFwmkp+/mTOX
omnA33JjP5L5fLIo7EUzsFWJJYM2zCY6rBlCPcuKu2ayL1Ud726jx4cOdiku3ojET25z/5OnncaD
jEVq9sHclubygBKwijyGrvkh1ZL2HsH3gA9m2qLNUpqeAU9nx2hEpWe8FnkHQNNUa/oi4B9rfqYO
6aPhNonri07XlhAl41j5br6Ka8fJl9cVNwOAFOocC+lNpTr37tgb9q5nDvUDDpz2ipuKfC1RYH4j
ffS37rXqt14b1R+dLa+ZhZa7dRTFGK3emGFSUq8q7pHC5GDpS5Hsm9yR6i6mtv0iPala0PRVOOK9
4AMARs29Ncy1ChsFhUBW7GzbkRnmqFTp6M+tF//VJjSQ+6L0Zm2XMpAb/G34apD0XpHu3KjJOAPn
18VKACTpLb4HZ+5bFndEeiBRmX9NNo/Pz6e5nyGajeurtcw4HWgVMiz+80zhMO5tAb1pMuZ/pc6G
sjdh/yyIR+3yxUhs+1Lbtq2Vk/cLxVMnF4GpLVSLk8MYRTsSLBM4lOcZH0CyzNDsvGnXFpZ+hUFJ
gmxxlhd2tTOcHA+qERNGfD/NLYXreGsppnlYZUct5S0o5ix4/bcWSvjHNVdtkNnZsUOJWBN1hTJe
TUy3Qsa+w740Kv1Lp3ok54nYPCTosOjlVOHd1mB2F8rPM3jIO6PeMVn9xEaculgaVlwpA0B64CC3
jxzVK0LOm5Ix28Z9g0XvoiFh5GBQjz40FIC35WjPey0lUf7CA3u30zp5TdjakhyBbRqkitPXVLST
qmfpJuiw8kYLAZrGOnT57v4OU4tKSQjT6qN0Vo2nBVOjl8VtMj1ytVpjCojY4WchGqxw0OFnNuKY
DD8UgoTylzSLl9UfyE2grkUYeGdoI+4pcdspSqhZGGegbKbrZMJpTFZoiiHzrlDhO3aA2nTJAjfz
jD/ZOqHeXIsif+gWO/4t+3oYdolnLw+mqYvrOktTk1bOUP72PaTsC4XDmTXMQA3KI+0K7l+nY1ik
KQkmLkIG5qoMoWiM/g8orBZ2VRL7OfM1BlnpJVLih03YAQXGf5CajjdC93y8hGOZwV3GXCToSqU6
xE4urxHfUbsQhXVhv/9YPHKBLc2W/Zf+jy3/5FqGYJLCxhK4NQ5RUTwr4g+zCo2knzT/oZgD1aOV
4AaPVdv0jP6JgAkASesu1VftD1vtP7sbVL9ajPXFEs7yN7Vl/4WZwPr6+cn0EYoGA6UoAtLYSnv4
i8d3SsnfO7IVbWAokKH2a9KLKRgmQjZ2piaW7E7LMVELW41oOp9qL55wMZgnJpvUbIBhWDmuQQOo
T/Bfng3NQzW2xqVG6sN6cejtaG6JNIRCwhl6fJM1a5C3Z6BkXszi5wxQ/G+xKpRWXqXHr461jk7g
zPbyO2nz/Nu4qrgYoc+mvgEeTbWgbOo6D0qnFIibtKlKDurYwpOeBgwTD/hQUrd7W0dmev34AJ0d
DyLqMwcBidkiAsM7phhDHI7cNtLNksGRq0Dv3HtGs5oXytSPuxgGy+g1EJy7vA4IM8c/1nT6mjBy
eEZyrMzDmGvMWwxh7tzUGYFYSjdE0DJGg4afVzowP/AQyCLfY8h8YW186F+3O4EMxge6gbKnpM+e
s9Moa46adKjeXIagvm7Jfaor10mWaHt9nHeQeQ7OUk+h2BLFh/LSTvG+Zx/to+/3wFkHHxtuwemr
j9muGuls96DL6X6CmL15Iuv2m52YbuzLpNICaCPUDo7KoCnB/GVSCSOLYTs8brSSUKb1epjq2LmS
SareeSbzx3hQ09tusoZdVscCu5x53pcCWGiJQfMYpKkI9Isyshuz20HxSaKKJKqAIYfYuTVOB43a
41TeuPqN23X9t88f/Medih/K4AVVwUY9Oy3h8hyBlfQs6hnpxS+YvY5R3wzOrlxU8fTfL0Vvy0LT
SWmESHy82PCoKbo+Q4IxmBOD5tKed22PwhtFYnP1+aXebbKPXyWNF4DLBlvyy96PzP8BT3tHWRIh
cs6tesWxVkwLpRrCt6ojEBXBsRNSswnTNwbhBqiyZ1J5+CYnbXMBU+bFh46v5si/7R9qWw6HtSnR
hU+NeNUNVJuZy5t0E818rNJKeWDspD0mlMlBmWftlSnGZDcXhHvjr1CrB8NexKEmRuRWLE17iTLy
AZQDWt9Otq1cghB+2pNrC3abIINVUDiL/VdN67IOsVRSHosYCskOBuao7MtZDsiIgcyyK3piTD+n
smVKRBOB7hfHP2EGtHva1dwPSeprtWW14TyZ6lWruQhGxeQA0TdtaX3T+9b4/fnr+rjncn5pGsDl
9unR3x+vDMNjs0/XAruefMzutSGeMbx1poO36gVEVA9MZM0ubTnnL4pnAXJhKFKnhQHpG3jUEakE
6XbqH+nc6rDN+CztqXDe1mJeX8zebS9wlz/OiHlbRHxRcVLfIoc+aZmyBktDcLMaDkTRXJF6oF21
HVU86lpKn7gwm2DlD3oKBYvBZXOpmVQi8/xB69Ch5solhP8DVPE+meFQZhGBup22poaJt+RUYsdp
ZVxLMN7fEz6hXvggz/1uvnybeZPNWAtU/PgVE2dRFNWICLJZOvdWZlXyddFFGSCfSg+9J60wLirz
vsF57HExIWditDLf2t0od3gxLW+fL7gzux73wdALVSQTsFOX/WHNpgmnsyrQsiF/s/MK5+vEjn+o
iUd58vm1PnJSNz7q/1zspEBb0NqzzPhAEy+eozSzrxHj7ABSJ3xMZA06nL3xhvE+crFYqMr9hetv
S+pkL6Tk4gYIJEUPfCoBNcoCGiruLIFY8uo5twS1BzYtQTdyuLRrPr0ujAIfiG8Zogyzqt2kI2dN
lUp/kZO1XCiwzqw3dis47rQr24o7AY6UbhRabaR1UGiQWhJbsa4sjOkvrbdzbxi5K1nRtK+bHcDJ
ejPXVE9HD9oD/SKJQa580he9+55OkCH9scarIm9Yr1FTVfUeEaWR+YbLbc2TKlNfGkXJf2BiIFTU
apIDylaliD5/M2cexftBCO1/G6qcTu7TgY2pdngxiQVK12NWemMXwjp8fpUzTwIIGytmnN51/uZk
c0URtDhmRhbP4mKStI4ZyXJlDv2bhN8LVdy5H0QpSc9jbm78p42o23hMWT32EtIHvBsTe7kEJ5h6
ff78F51peTYaOpNkk/gLjqjtPv7ndLeSrK09E6OemXCQZ+yEq9xX49y1QWgoC5d0gvNUzXIZd2mz
pgiyx3SC/jeI+Su1sCSjXCDpj5ShhWG3Ju4S+x6G5AU0KhNKVpq2ILaf3/S5ZwPXD6IP9GPjg7SV
KApc2XqwgWaFJetK07vBeeZS1taZlw30CR6MhACN2CnnvEkb3e0z8M1cS2oc3lQZGYpZCQi6q3bh
S/6osd6kIlBYEYCi+LNPZ06dhaFPyuAcastEk7B1MtRX9UNdYVNaNhrOf6uxhm7dOHe6QZ5i0dRK
ECem98AoUQkHdaQo7rz+ywzt60Lff+7uECGyveMhYACEnpy0WgtxCDlbjddnFw8+Qzf1r74m9i8q
eAJ+l1h17EOO7cF9Szx4E/VlPT71OPfVgc1qkYFRqZX0XWemQjJ0lpvfQT9W/P+8Llyd0nCL8CBG
4LTpaJIMwBDuUgB80R0GHfHualw65D/i4kyWCPBx2Q+x3iar6viLMRuUq/U8dEGtdrj7jzPGt+06
hDopgXBqsyx0sOq6zxuZ3jd44ZYhZvHpG1a4r6umGCEEpPbSFv2x5UMYQRorolfWDj338T1hg9rB
ZTXxRWqc6Utr9pvFnCj+YdS87sxpGa5IhYqUvPrb02VH5uy1+0kDYv78BXzEGx2mWSaViQOUzc2c
HBUzIm6JqELgsWKrsKjLMmKclT92IMJPdbL2mO1iOZqPywIRfvpTuPoXfcJ6x+1G81+nClTp8NIi
WzTrQSsMcaFm/FioMnTG6gbdLjQv0zpZyJjXelu8Ok7ICrTXXjb/x9mZLdeNZFn2V8riHVmYh7bK
esAF7kBSJCUOUugFpoGBGXAMDgfw9b2gzO4KXtLIVqdZmmUkg3RM7n78nH3W9j9ASA0uK2vG+oim
u4NWKf+dAs8rg/JOKF1tD4Ws0ln5cxXNNDgSltKQrOxNgK0+APEZD93cLrsu0ZqozaAF/P6roIJN
h/LWqWASmD//JKbMLU0oetifjN34XYyW+alFA/XFF8q+ht8IHgPsTwdgPy0MFY/0bn1uHFBWQGaS
6tHNxuz7AA7g2qCFF1zO6i1/SrNxP799nS9qkaiIaLUkkAVFxeWevZG2koM26gLhuVeP+z7RkisU
TNbD7HryMwCM8p0v4JUND18Omo0RUeGcxPt4/lw6FBZd4TCgPaGtZivBOLAy7PULvURpzVZu1t+F
XSy3hpbOnxdQduMul65RxYNjaHFOK4B5bAl1irhnc7vok6J8gulYg2EqZmoabz+fl7vQtsGh6eRA
qhMKnAX7FR11iFVI1huaroh00+w6HclpSB8G0+8PhTEdiV2mKEqbsyczOQTwSFNZRGAUxQARg1D4
xRQucGrfuatXpgRrJ21D1Dx5C+5Z1JHhJJhqOnUJrwXziUS99b+vlpleaIG+QPSFaI3i2+r19xgu
rzxOPjiCty2qchn8+dsHzVUBLtQhOhh9F6fDFESN3ZRhYE/pO8Hir8z088MCPAsG2iJe2Afu9hD+
Flr5TYGEx97GSsrGh4U7Z09Nj5Hz5m86jmE5WxyZoVevwX72EkfFHivSehSVCx5f0wBahoSbWMy6
XaDBqaVitnNrP0t30O1685TiYQg2O5VdHKRml0QaHNSvwgWFHU4I6AMsDzgkvLOyvPLuKAhTJUeQ
S8fweeOQ6AJkEnUiduXsZI9YScpLiz3hysF18BPyET2q16L4+Pa3+TLkIyxykG8SrFI/O7eT8FPy
eNCFBCTNNokF+c/QKpT++2EYw9BQgzaOVjMsSJ6/stmQqhyMgO7yfDFpVFjcj+680qxPS8pKVjoV
JyCZzimwRXchdKfjgy2wDd5SvpAhYZcQQm1KRm2/DibKn7efwiuBGF6ElL4ND6Mk68W80XC3WHAQ
6Hdm5usTwGU3iPBLcALQGsYa7IpMoerPMHXVQzu1vL00ZLc5I3VVBbgz8dKwGSrva6bX5U2eDBIO
pKzeyYO+XNJtJG2UpqhN4E53XnT0K5u6ldBpM8JS4atbZTRHQFaJFheKbDhWbnZ457FYvJbnM43P
jE2OzBeiH88722FZfHEh0rAtrdvOigERuTDGUVAU4OK+EhVnBZ3GvY+9s91dONWs9v2A1+I0W+kn
lKzuJfXnd1Vu23J5dlFoa1BgcT2Ur86nf601BhxhE7gXKCpBl6Tv/ShFVvyZOWJ9akuKvvuAc1QS
l4JWk3hqpbwjVVW3+yTxcUKoqJ7QDwp/8rPWj9ZPdMyDHfnDaui7eUW4b1Bu+PHOo3wZSVJiY2kk
jibTwot8PgNUhxpP73UN2t2Edcg0VNSVFmc+mZQnY9tabJoXs3lv9K667gJvdKJJF9ZP0Mbu/u1r
eblWO5aL1oPEMyI88pnPL0WA1iXWBio5pOKbR4P5ZSCtH3QHje/EBC8XFwZCXMruimIM7erzgbTM
y2s+LwbqVbIzjLKgpkqV4u3beW2U7WxiI7mignrekg73eVzKnFGK2WUZaUE4p9A231mdX47CIsk3
R3fhtjafd1gWih17LsyS/Ka0YmCW6YXhmv3vj2LZLqUqHstWgzh7Yh1n4w0fj/9r2TSXJAdJ4aNn
jt9+Yq8sd9QNiV+3MIGo3d9u9m876Ih3l2V0CR23qgw+5GJWTynZ56gfQNEoPsvPaTUWIV23WBLL
ddpVhpwiCKrdLm16CpxgES+rNIftXkrvnf395efJAcIgeuVAwWnw3AOMJdpIkqqivdTufiZlZcJH
G6xPhV+OX995Di8n5ZbuYLulpOcwO88mpQW2keWj5NPJkQka/WqUYWGYwwXKziJWxYwLvcZ2sUNL
akaJmw33cujTR4JX87eBEyAVtp4sH63wppU7eydFQ4pAURJiq0PiYOvrfHLNtDy+c8svSzFkibjb
Ldnq0PNzdsupJpek7PAaa8y+fAgIAMLcpxwDPhmRiq0XZCHA3pfjJH9aHCUjCDjT97cv4uUbRvbM
AYr/0HcO/+7550ejMh2N7I80M7j5Pls4HpLAkHD2u/ee6itZhY3Qgw0xcTcusudtHRj1sd7WmBT6
WYulj9NWWzotr0bjEo+TBuBu5jh/Ve3q5SFJK/vDshAL7BLdRh1lYz8LE1CfKH6sg19470z3164O
S1LCPSB7nGLPe/3XSkFAw2oRvZUPRXIC03Yw6e69H+m2v1dD3V8U+qTnu9SiHQXdS3qAtf3Jb3z6
QxaWJMxXVqxF334/L9c6UoBMCnMTaoMFOns/mEdUmTaW9W6YZYV4za5PLkjt392GNqkh3S4kGzk2
oqd6/hUYczHqHFObHVUo7buo8vaSovlKYd/R30m0vbghhqIO6uv07jHe+UcAuNQWDWKiXaDwL5wK
Kz1wTv/t1DJMX4c+QfZ52iv5h+c31CQaUE0FkJ32A3FExQR/u/e96O2Xsz2WZ+EPGXcSUqSlmMHI
SM8mcF5565yARtxVfjM/dGVuPVjAZB89a9BPiJzdMHX1/jiDWAd8t7a//9ZIDW/2l8xhnYt4fpN5
MgVt43K+QpuyJVSD5iB8iclLixnT23f64kDE+/I35fBW9N+m8POhUJPVmTaAJDHNFoZXHTamgc3U
RUZYbo3vmv5tr+fswfqYaAKgY2mCJ3b2PQ6gZgIxcT6uaRSnQSRoIhoSlhuzLKZD2Ul7h92d2Ds4
YFCGQe9gUPsN2TLzGNL29Ontmzd+RRQvr4fiASoBalDnm5Ov2HP8DpsR0gRYUSgJvHlHJk9H+9KY
Ktg55YwtxVxb6Q0XgDnegrzvW9WTogv91rJ/5ikaxEPmpOrbOlrLJQVseejAp5i7muAFnX7dsOOl
wlmgDVB9X0M6qNaRvaHCk29NDfkJzYU70q3S6c4dLhXSDml0QCZGKhZDr8xY+vssgcO8s1MF5SIZ
FcRkr1dLfUHsiSy0Yf3d0f4N6kVPNWygR4UTTdyMdplHmdua14MW0HC3olC4lJCsoOo3mf9UZ8t0
dMVcafgnFSt8fXSsdGdPbn9NycovoGMrzBmDXlrZDh2B9q3wcnXpFlDxLnIx+HyeaYpht1Se9rWF
tv059RITr71++SK9wfqZFq32Vei50wBbcrI2lGbpBWwDUrvGn1fD091WAvI0AVJ3NW0cokhMI0Bi
aqJ5Ejkp5tZRMfDtn1Y9yw+zDRrpUKdutoadubm1+K2ALoA3nR5pgxl8rbEw4AZpTPsisNy1Q13q
+GNpCx1jN2Nms0YZ8LaRAtYzTkuyWlw3lk6HfVVVrFBHoWvymmYyfsWe+rP4c6rb2oSjPqwA1MZi
vkcpbNqRB8XgAWuHuolkMOKBgtq398IW8XsX0ShElcMxFrBSQ+BBQ1GLkI8rton3ANapRhWiG5t9
xVeSIkMUcxsHeDO2F6sAKgVJtKkBUUv2NWwPmE3RBCd2CvnKXCfCyZQqHsZEGGfNjQD5x8HZnCN3
a42LSm+tfhbrMDOnQeWbYTpjlmMZbdCEaeBgXIR2Sz7KoF51GNUTQSa55xJ986zanyQ65XwX6LJ7
LMGDoShEf8UXwgH0ipqAbuxGY0DFnRM/ZUixrOlWH0F375rM67fufCoQ6AgzsRmul1ArmE9ZmCbK
ewApUrQ7Kwv8a7H205XF0+TPeenmU2dN9hqv9FPixNutCul6tfke8CF6m9Kv9OOlbXHrIDHMCvz2
UvDK7kXSkYUQ7RlcqvNjFEKhlfK9DQtXF/5N21Tz3TDowTujvIxF6OD0WdsJiN1tGzvbWEgqmLWe
FfVOU1QX1LpP7ADHYf3eSZ291ziPCHauCn+FrIQP6mJTrexS/aavp3eyRS/CQ6hfiPXpa6I4yNnx
bCE2TOGPyqQxKLGW5HuAnULUtOtw2bk4A/3uo+WNk/jxwSyx1QRnyXxld6oi6tvcVIV3EFaV/CUG
r//dczCFs+1AQ8RLwyU17rONLFgcb6Bog/HkWO6Vndr3eT6k74zyymMj8uCoTT0EVdl5xRlEOiY6
goxIn0wlLhf9uscYbIPEe++cm15+kIjJt2Z+FHlgTc+5g71FwdzD9Xrn+Ksblbm37BOB7vXtd/NS
j8MboTaKRGLblslAPX9s0hmyocgxSQ9ge+Az1JAp2a16ufqxTNiKQ7riFCY1RO2YShWL+lw5hQDf
VljIbxPRyZO0ZDW9M1FeuXvCYoqCxAhkUX4JVv92eB6yrrKhsIPu6Bs3ps/Pj0sDos7bd//KKPSC
I8NCDEOJ4vzmk3Uu+qKknBKk+G/o+khYGeAe8/YoLwuLdA2ScEDt6EOLJefw/BmbwvNys93MmVQO
zXrOyrtKmS4+IijRk8yujiQBg4/GbAGDbxx620xtzMCOC+fWM6riYZYd7mbk4YN7qwpcZCu9euci
X0a8POoNJU3m2KGsYT6/RhvRxCorcg9GR/PhLt9g5MxXFvw8tz+us7M8oBSEDIWBa1ibpnF6+yG9
9iroyN8AFsSiCHWej1+a3YCtJslhrzIwgwukutarynjnc39l+lJkJwVPwoxj0bm62JGlO6nCIKGJ
PfChWAo7IrFMd1rvvXe+eyn32truyexSa9j0Zed6TNxnK0yOe84QxTKcMjxfHos1WB5k7mRHE8+B
WymN8mOapDlcc9P9LAerKN55rb8kk88DXK7CQspM9TZgrp6910zALk5yJDIuvLD8YklW/UtWyvE7
2sQcKRot8EOoOtX4l5C+rEdDdUV2Mbn5Uu1qf7TvEuoyD0bZYtvXlPQHVGYrT8vozVlcgSr9QWs2
mlGTlO5lFSxi2K+r0n+Wo5otODYpSXvcQOq//ET1ZtSmbaaFub26D29/Pi9frEl5hSoL0sUNTnp2
m2PhzsJA/7OD5FtEnCtsuIOF+YV2Sf+doV7OlC2la1O5pC0FueSZTMAhYUwzD9znxbJy82LVpYy9
zh7SUBStfd3V+EvHLV6qX0hGCBTgygGV8Pbtvjy1Ac9k70Z4s6WZzq/B7bsFZAnmQDP+0Y9NgWMJ
3vHD3vI666uZlfPeTrry8e1Bt1Pn80+JBZmGDd4oee0Xij08TAa+Jbiw/jogEU2U43yG1+V8GJJ8
JaAp3+syfgnB2xpnWP15oRRGgvOibtmbuV7ZNE2UpdHd1f6KybGx1tiUdakvrdOSWmmPz5qlfcrM
gH5AvxTVnRc0Ekuxscpuc5VwtGiFBrPLQOR1V+LFElkjPQW7uQeoe6LE1P1oh6b/lK2qpfznZPmf
OC4F0E9xErkd6GvGp7GhYsWioUmU4lpRxSJty/JqTkpXC7Fz7OiGkgK/l87XaiNybcQyEWce+y/N
W4bmWODnbIcsraB0ux6j0Xwtly+91nvZprxM5HFOCVbChjXrvbawF1ODmiATn8Ij6hrOGdvP/7aV
9g6mohgQ4i22DsMVeTJJUwIGyDb9CNHbX8iLqhHpil8RHg0+zMPz6mpKV5Wv55Mkn+1VH0qTxriN
wNUfMSvojhxvUxolPPM6aUvYf2+P/WIDYezNQ4MFgGwp/31+m7R2aSndknBRKJJcoDzodvyC9a9t
6j9/zP8rfWpv//W5D//9X/zzj1aAdU6z8ewf//tD/gNXz/av8b+2X/u//9rzX/rvG/HU3I3909P4
4Zs4/zef/SJ//9/jR9/Gb8/+gRN6Pi4f5VO/fHoaZDX+GoQr3f7N/9cf/sfTr79yv4inf/6B20Qz
bn8tzdvmj3//6PTzn38Y2wb2n3//+//+4fW3mt87/XiqvjU/X/zG07dh/OcfmmH9Y4sbyKDQaEGQ
s31l6unXj0z7H+QdKKKzEZIVNLZZ3HACz/75h+v9g82e45DNHuXScMWPhlb++pH1D7yKTHSSfBDg
j9i4/s+1PXtL//PW/qOR9W2bN+Pwzz+er5ec61yWar5HesGJdF9Ip5Z+YeWS7RQj2bjp2zaNl6Kb
D50/D1EAiwVICSzEvz2ff1/D38d8vlxuY9IS7cCM2HZecqNnmTXpOlmSZACMem/Iv00KkZahDHrY
/Ol2UrrzznDPp/m/hkPZTUqZiY4Lwtm2NOojs8rqhrhhIT0MthBhb65VpBfCfWeavzoUOCJ4RIzm
eWcHugRKnE7oMsQpup7NtCzDwo6SB4Wc1i7jtx/j8+323/eFstTm3OxxxDt7jGTnW6M22iEGu1Je
Z1YvD3lZWV+7osSAWlNu1FemwBzclf0HWjHf4y+99hrZfUDNw/Hd5BXP1xUwtglO8VqPRN2vL4Uc
1tAv+/4K00xsmfEwfOc9vjoeNRSd0zJxyvn9BokSpllbfbwmSffJX7vugztb06WufP8yoGL39uN9
fTjqI7Ccabw5F192tQyUk9p9LPBmjQKt6qJRtOZu4FM7qsCvjr8/Hj4ntFuQZGHmb9fzt90I905E
aGrp48Wf6dlPXeNWV1XwoTbT7kbR2v/O/Z1/q/bWQL6d7rYVCOHr2eurHF+udjn3cVOs9m05ZMV+
MKuM5ugm//PtWzvroqTscTbW2Vk6MBXqJavrY9k0w6l0KbukFUcavYQQpqWpvE5TkwbBdv7oJ5q8
Fmq2rxKBb+n/x03zwVLn1MnDvmgFxuNyghHMhSwBqcnF0xTAhCy/nGSnvr9908+3/F/3jHSF8xSL
Pgf1c2EAZUGROmvWxU4W0PqaB/Tjr8Z8Ny5tFeyGUf1I+cU6ztIu2b899PnKQJ/ilrSn5kgGg1Lr
2TIkjBIDX1BUcf2I/eW1be7kF+2AF+F69/ZAL+6RlY7NjXuhUrfJGZ9/sxZxWp92QRZ7thhjKBrO
jTDsIgs9j/R1HaTeiS57KzaVnr93Ln9lbB4ygQqRN9H+eUvclNOOo7V9ChV3yi+tjI6s1ZHzFUI6
uhRwM1dwN07p2ni/ue5SDdrOrdthHAsW8wXwrbIb4tWsigGu9UcG6Vno/QJn00WPcpJTyLW16dBN
jRtZadK9s068nEwcsui9JmsCcWKLHZ4/9C4oA6NIhiweVmfdm1gohlbCSdMSI07qZuVi1mAtTgu3
HdNpagXDVUGqPTSy9r2WjZfvgE4361/ZxU07cL4FYQOpZ8CoYzhnCKH94mcOd3zXuVlzMHqs01AV
Bntl6P07X/jrA8PdI4tAaTXYFre/LZYil6nhtgJrcIgj+yBoA+i7VXNY6Re6TgtpP8zL9An8eP6b
OzwpVDyoXJSfxGWIB85WMn1JDCMHDxF79KJF9MGKPVjGYTfm/Xuo81fucYvWA3q9N9nPueAOGk0x
Tv3Sxk03p1cqC5z94JrTSdSBh0+OaXxS1OHvMK18T6HzcmRiT0p/m1psa7s6+8IsMMPzoKs6tmpn
oe1Qa/9M9fJRLLZ1tFotvbBHvvIsaYKPb68n53suKSH6t38pDOktAbz5/LUqs9Mq/n4aO+Sddqie
jBgfaOvSX6yPBgnI09vDneUfWT62nZZ20203oOganI2Xt5oZdDh1RlZhrN+mHFK2Z2YjAt1c6Ucf
U82rRPMwsBR0QF8hnc4/eJpmfR+l38ddXsFBtxf7JJQY7jXSssfcDNQ7y812Df+TXOAameO06LGH
bBUCzgvPn0m55NA3kBFHrsiyHURk7OoD1R5duyqO2pxNOxaj97x9WMa3v/tsXJOixFaMIeAixDyv
g3g0cGNDY7hR4s1NjUxi6tevhtVa1V92OdbdtUcpfoZznmv6ZTrmhRUXwMXcA6YOVnUQqzKLw6zm
ubob8nbtHdrIaDWOdJmY+VdJ079+vcnWjbsEokGws/tBzDura8ETljOo/mNid43zdTKXtjnqwLtL
Er9Lr41hAStIj2uvStYLPwMOfpRkZdRmXYKQiixEVWP7ZfnfyJzW7mcKmln6QdgTPu1A/MGulByI
8VnXxvG7DqnCvNAwnaYAOZj4bmg9FKWGbz3f6Wa3fkqtWZa7DFVpTn63LO14tsi9hMnQJrcd5sWb
QJXIcN8ExqLfS1/ZT6Vo5+PWd/FlSecGxv3SN/CSpiB94HSEooa2CD9qJ6F8CiaB1tyumaXkScu6
QI9EhXMfy7vQrjpWgXSvjfXwLbAnS+wzp1eHOiCmOHVpAXmwWadBHlYvo6xc2/rHvvPQGPVoir8u
SnXTRdprKP3hnnvXmFZoZBo4CGHz4yeOOJQBsBrWscwT4N0trY3spDGg5GHfU8dzbpaH3lxyazfk
5vCt6Wlfi21PGx+BZg+bNg4qyk4b+3Q+FeAAv81+M13L1nPVXmljMtH5P6MdyqXI6GTLawNKsCGk
QiYCJ7aiE+/KWDGx3CDc3c5E5HTdrFn7F0rusTmYPS18p8XVYLxz3xj1ripb0yMgCvOE7TRCec/Q
syWSGc0mF1mqazEa6EA79I4zpntj1ZYC4UZe07w/Lq4dYfXpXntVwP/h9mOXR4I8ZhGjMuuRGCrT
owk4y3xzr9zZKy9yu6BInWnLsGfXt+ifIKJLD1ZNOTgyQNKXsT4s6nK2061bsivS8eQOdTPtpNHZ
tEAQ00pof5g57U0Mcp+CQFPX7kBFZVcEZa9i39LSADLBOt1boqfNMheCKLxWZrbp4LSkRvk3tZ+r
0sY8xu5Hg4I2q1mzt2nBvbew1+U19GOSAsRIxr215mP7iQSTVkXGiJ3CR11ZQ0xBc64v9WXN60Nt
FqN/M7arP52ofA/XSmH3c9lRybqbXQtj+qwFMxPri574d2Js+iuBo7xFEd5rGQF5hQ/Bc5IGsPsl
RWSR5VZ/6BdDHfRGFu1BOnZya1eoU474RxYtome4BchHho4ouBaI3Bv2PfpykGGxw1R68UDhPHlk
Q9vEbpmOTtcKkuBWzgltD+7oQk2tqwrKiitMku1QvdrvbjqwSRGeanboqWDJ941edNNthnuB/hEP
27qLyXBUH22TNuqD1epij5K/qeMq79uRx6HL4HYRNGLccuoJqEMNuSU+KM+b71phGuUFGDV5lfdG
1sfmUjY/5jIvFcRLOSHA8Nvk1OSzsZJtRru4C3LUExHqTBMzkkrHNbx0Oqy6k8Sa26gJaolvels5
kLo7NWlhw2L+sxhNfY3T1Tc/YD/RBhHu7NlxWkjXhFjD6Te4z0JtHPLbLOs7a5cnThaxmnByymr4
NDu9go6zk3Vh9J9TLcdDAEBPM+2nUowZXQvemN1IYeQ0NPSZyC7KWonx1LYKcWHWkhjdL3QaQtcx
K6X2ziIMPQJH7VxLqr3LQzmV9kQMglzlUIyo4j/ZTudMkV3pYwHw3kEso0/0j+Yu5+M4d7vECt1+
1mHUA83ZjZZY7+Cs+puyxpj3azloDYg2T5pUlxQm8CWp7gY9TbAmofDoLD6ZRVHcNItoqqiqgtS6
kbotHz299/Rjqkv1MQjS7D7xF/dLDTxuoe6HJmHTVyRHuubRFrngcmiZmNEJhdiG2eDRSQZ3sesh
Og6XGXpoNNWaAaN3AsvMvqNUvXNB4z2UaeIscZ40xa3bF7hZt122bO5YIy2MovPru7n1FxbQxTXu
vKZJfwyABDF/zBeSZm5PtrFcCCNPrTu0y6lknqf7Jg2W8rDKcRpONnqSvWoz6LfukEu2Iz9Pn+q0
7PpdS5o4PXSj4T0Ec56NkQlxxWJhXOj9hOw3IYBwVilDUS0H6KLNhUs1eiW/lIx3CGWKPBwyTV2u
A9WBcCmSamAZmFOcLxJkVTs6jbUv/bCufzW1NWMJVFDIOco18XcDJB+H+mYmUjQqeL6HZI9qTFFy
l2UpNdfiwxr0aghNlWhPRuaMH2tRL+K0TImIaZay2VINodehXRQ4OmSabl7YqwXuF6OvpIosCzeB
fVIkTAw1WA4aHoIfVNxNu0w7heIoQ2/eO1OYuYjdcO+ZKCukOUEH82Mxv6usGq50THy+O5lTdkAE
m8APk6nq9ovo5yKa2xocVBnk6/cUqIvYtQJ0ZZS6CuOWUvPcm46GhzUMWndyYg+rlIwfLgKHhESt
WM5kw0XWtj+hGXFqtbzWQ+zlDfcjGrhvMq2yi8HJGj2iIII/FNFJ893BLh3RCmZVH9gFhykqoQng
C9QNZhh0hvB3szTzdIfrr72GtPkAL5xXv9Sv8rFzBhpp++GDbeTrferN3Z/VMuoyzJD79neLp5IA
fePWJ+ilRvpTk6nvHiC1GtlD3a/lTQt1Bw2aTZEx1BxMHMJJq8ofC/7Vp95NpRsnbmLVh6lNg/uF
z9pGx4XgLxyHLfMCcq6HODmVP5Kk6OpQGDKD1eW7pbpoaaMhzrUIfVBYdQjzCeEuF09K3Ivteaj2
akUNqY/G/KcSi3kEJ+obYWHPBAsQ8oY6EkvTaPFk+OlDOnsTxkMsLrHKEuMpGXW1QCobhYrIrAW3
M7mD7Lh6k0EGqtL9OYSVq3vw/b2lioiY/AtEYyNAyl5PaYWueFuDb0Aa8oy1Nz4gcR6GfSWFz231
VpDGKEcK8IaV0aQHw6UbJJpxaBeXmoF6jkV2Mr+1Di1Uu3qeWb0qt2/sY2cadhMHTGg9NNdpyfam
TMVy0aVV8KhaEQaJ/51o0rZA/TmIEtaMHJU10gCeo8HbObP4PBlz/tjYObTvtG/TkrShNxThNNrz
g6bLNraha943a4FDXNAli7rIiL9/KgJRskFuZt432pTeL6oZWgL8qv6M7E2JnwBDcKuxx9VCf4Cd
FHB+t6jCCV5OvsM1Bz+yBC3FeDWsWXElx8ERN5PTdxfFhjvfC68RrGKasNQJI2owhUG91MdVq13g
myUJI3C/qM7CxZnc5gJKbZvtXE+QWdBUN4ApxeZza+Qetfq6n/Qp2/vakK075cLaPwrVzSJE2l9m
xyUtlIU/l410uxIb7jHFeMbYkX1Tf1Yp/kjhnIHhviTkHfNj0QcrnlkgGzDngs7wLVhqVAd2MgEX
yfuqugTeoQ+HMu1rIhs/SY+USiwvWgeBCFTNmXXU1IZWrdRQois1jOG7Zknjh0DBR1yUJu5uzZ3e
ipRs6KebMrtOd6SVjHu9yPMldFf6MncVCkg4jDoNgTvmM6Xj2ZP13nM6da11tB6Hc0+fdeQFHaZW
jo0MMYShEvAH9RUp5lwS5e7MsUT7OS9gLMmliuIjHu2siSZQl6M5sDEexZwJDOHMgDGbxfR/jrnt
weCyl/mHltHdTazbsfJ5thoRqYqlmMO6UHRDGFne5ccxpU857CZNRzdbeWqMVG3qSdh7hfXVopP5
G1B9MR5wzcrHsJJB8wEafdDHs/BycKuTVX0uSKw00Vj2zNDcl15JqkqZp15YI2EncsCEcNKwu5DM
BKrbsceGJrT9rgv2AKKRH5kFNmxEcXPXEAg3fXHyV+yd9SEo0EfbpTPeLP7qFzsygxvxyx40ohCl
iLI3jlJETUMs8bJouhN1uCN8nti75ijDIzqU9oyemEbZCqNcOjFlOJTEmRczxHw7Ngn1VCiIXsPJ
KrvbrJbefTrrw4U3zr22L1XCQY+eGbVvbUfTY8nU7imD5FInONNGO9KcGcIJ8IRjgy52CqUm5WNJ
UsQjcymkiQBVc6dDa9gOL5THyofpLS15zXkVLjVuc/pZKNKPFzbIbP2yyDsEvb4/LkcbhbqMiypv
vvtdBSkQVlf9gw7OmZkCapK9ovEsEZWKul8I69lqYG5CvQ0H26twQLLG9eAF44hBJc9JOzRZisXF
3MzFvjFlpUVCjQDMF7daj5NXaz94puBDHa8p+hAiIS6sTTXBeGnn5ROnWMkGDhg2NGyXWWZo5lzc
aBB+T71ZBw2l93S97Byffm3ZWZo6apO3qrgq5vZTOYmRs6tyAhh0cmtcrvNB9XjH2etN25c2cFfO
3Q9TQZzAry9BwSVN8tYg8HjU3MrpcXoijQrn0Uw+SozS6Ojq2DHjfO0An8COIPTNZhzOJMkDa0df
GlLYmlJ5xCLL8keCV4acY3IzNKuK09nMtO2PQWWNAPjVSEiXiQZ01KTD9w8NfzKxNZtdfz+MbDnY
121ed5VZ5bveybM7p+4IGfw81x8qv4ZY16UYI8gFHvnBTgab/9lpdGDlThCc/JwFsvVrncYzZ87n
/Siyfi9RoGuhPqOViA1rRgru5JuhKmU4VYSepTwoBBkO9QV+qtjhpTaUyCxojO+unDO17zLTu/OH
qbnK7XGpP+p15ic7EKUzEV67BKAaDH80I8vL2fUs0iLpDcUo996WELHQ/aXWB+TyHnzE1ARoT1BQ
ezGWdlp/qdXV0oZ2JhM9zPG+Q2+zjBj4oRsX11ngyeUkhKnS/Zb06eIcMwo++cb000uzyzx5YNGn
4a5p5tY+bOZ1QVgBoo15okly5zsFyPBctE6+k0VtD3t6XkV/I10aJZ6qvEgRLziStTqS3BVFHtPi
sCUxQ+VDw/k9OHWFly5gYopiQZ4y4h49FiCI4wr+3Xog6eDX5N2Ef+/2rVzvuynBirT15fLo66Uy
946RqFPSNmjxtZmAjh7CfP66mkKj5yRjRXLTgj1Jz4V8ssthvaLlbGUZsR0M2/LVhT86ZGbT4B3Y
DkaUE3bMV61pAJqkUiBHTH4Hqt6tzzIcIa1PtJMA1y1jq5y6j3gyIhdp2T2Gm0ZjBw8dS1r59ah5
WbD32cg0tE6mlx4bmVIP7UpA2PuK2HiK3Dbw8mjV+kVHwF/WhGb0cu8n+h2BV1pz/ZdNX/MHEZir
ubfS7ZXovY2lgT11buRyxII6SPM3LnUpScqQz2D40yMd5sd+Cctnx9TEfdMKUC9varbuK93GRGiz
jTPDw7zW0uHobRoXwKNTJPYUqD+iUE+zuzmzIe87Msi9CBX4WIWN35JyDv43e+e1HDeWrelX6QcY
KODN5clEJpLp6ER7gyBFFbzb8Hj6+UDVVJEpNnmqr2biTERHR3VUSzvh9l5r/c4c1B9FJnR/wVYc
iyXDggx3bRxaMTvVhRj2jRHBUh8KDvOF00uOuua0mjNPG8ymALnK4EamApOWet6R6QtFAdaRkdgN
CNzU26FH9mRYLyIIdfDvKwmXnymTJeFOox9aqySlh6S1EETnwaKyyXym9DxLNP4oCvm+PTBLsCbG
CD4+ooTLGYOLN65oOKrwr1/KLXSiBTBf9DSodXsMKWr5UMnfRIzFOA1mWsN5SSMN63+hjFNwq2QR
vTr8xGEv0iAxl6UcWvtJR5FGQFzpk69hps9ZY9o3QqoHzPBRsnIFegfiMtmluGZJY9xOhA/casWc
X6iZof8SksCBCYQzSuqG0FtkrFNtEGiRl5V1ToU4jRsTtQG8KjEFwwJgsizdWM/scZkwAmHvmWxh
sS839RHNR9gvs7YQz5YSEaCbUZn9lMbUepabqjjXp7plajHYNtV8bjYZJTVTl13B4CZcaaFh7GO0
KQphCOoUnVVVKd9iMtXc6V3WEx/Y9MlNTVj9S2Upg3osq5wRWUechObKOn/wDOUgdvBlFZjrMK3i
jW4EiPMbZmUNljL6D/BCj3zUTl12gWYGy5jcQw8WJz1sISjs8W5Upguzj/WzMR6TFxyaFYeTQVKe
2T7a6ooaOjQ3eAbjJWtaFBAuc4aE9512LFxB4KcaYTQEI5seuXoJ6jlPma4Zh0wmZPLKqDUmNrU1
8aDhVEqPCD4yGmbH5r8tMv6KXTSlFXYKctdqrtNTRJUMTEiUr7Hkoj2tJX0zyqG8KtuojF1ZS1HH
T5oY11itM2tg9kgkeJmpWPf3ydShtous5j7TEgkvf43TeN0pnfzcQt6LMVuRQMMMaCjXsakn9s4X
Q28vVL3BfVyJ05431qGR3JmGLa+Dqs1BIprAp7EPrKZzBQnJNr6rgsRLx8mSNe+CjV9NmQ4LP9cS
4k6mgToGgU3BbKxWfU+1pVxDmkLULV2ZSReFNXn4yFaX5PP7EByTxAl+WrPXN0VvHZcr5tBEgneV
1fZeCeCE53XA57Bs9WkEeqhGqQC8z/hgOiqMFoky6FTCY1wWrZRVG6XS6Ke0MvPTVdU1jrJIRKuk
tNhV1TG+s8RyrLriQYpifVqbftdf5VZGVknOgxIYAswiSfKnhzOFoGtmDpWZZZukZo7HCjX7UJIn
5W0gA36dOR2b/jUDG+Gsskknp4RQB01fw3SDw0hga8ik2imSYp0ouNF4TELo3NkpFEF9WhQW+aZN
0CxNn2DDRZWXgQYi0HWpx0vXnMvMvxeKkTq0hpFSrR1rmggt9cuudscprJnc2lPhLCMpyBqC0s3s
GJZtyCgqNKZbZjmgZ7ZcpPTyPnMN2Yr7+1pHvdSoZnhHJFNnLI3Y7MJlQx9SLQJNihGCpVjyuYKp
sU/E50hybxnMNgxsWAyVLH304EtqxQJHgsrrE1HdcHdgbWtSGu4ILw3Qj3VTs7MKSqBFreaGx4ZA
J9P109Auyyy1C9cuJmKJ6PhKmMqlw+colabwwVtUq9hQWciUFlPVKutBKZm855TPdDR2bA/LMJig
E0A1VawlwGfX7puE/BIp8n1nPaaKUa/Z6LtiLxds6h4KDcfZDJ2czQZUjZ24gxGJZq0qZfXAPDeh
A5ogLbtBl1eb0eJ1WfbAVJ0nVWr6vYnHMNuQAGxtQrg/ysKi/XtImObqSx/rvktTI6pkF5NYfODe
N4Mbwx859w1M7BcOh4K/JFVEpn4J4pz5c+3r+2j0A3VhGhHdl6pXUbJiyoVirrEwJVigkjYd1HOZ
r69TuUDbFxH8feUEWUgXktr9UxgVmbHAqdoiH6fXutshsqWJyKp64pQFDXLLxhb3UoD2DtVgaPlE
JisWeQOWkdduWBt0WIqZRAx5izp5JF1PoR3q6jw/NPHEW4hJpPpD7WZ3/FHN7R9YXqrfdSi+yWKe
9baz57tT8pmryToYQ+0n4c9ptxzztrozkcd4ZmUzSnR8SQLfsLIRK0vqt2gdhQh3VkDY2gCNqb+H
3NA9D33PnMSP/AKNYF+lXlZNI+gIMYS43zAC0XBFTun/SalOzVWRF2GywnKtLDzyp6JtYlqJgU5k
quxNVo/GlUNnFLOPtmZ9EdIp4/gOg/eSAfd0ZTgYIq5KPSwib8S+Uj1Q/dGxpAzk/J2uFZ1/FYFP
1G6ah3L/R4W1G9nEzmDV1g1wCy4R+G4btGYV3+tOGoc4vFQzK9OO7TB047mNb45zVeAuYO31xIya
R4NYm4SZQMx0GZSyvkBwlWkLgMfS/IpT9Rt+DUKL0AoLDQT/aL1POFV6Vo4mTePgan7Unw2NZp4j
o3VWbHLaWp14KV8B7D9Jrxf/k0m3s+/Wvyfdbn+K+uf4jnM7/4E/ObfqN3k2k5ptLXG8mYm0f3Nu
vzErsmFV8CHPrD6e0J+UW935NmsWkLCBtENDmHk99S/KLf8KXj8UydnvDwReU/4J5Xb+Ye+QdYRE
SPIsZ6YeYP92arMCqZ0tUyBXFjI/cDFJRa0uUqkoV8gagcYISEgeGO22G8wOsWsbG/rBRaWAjMl9
P7yQ/Fw9DCIOBTP25Lvft5lYEPue3wkOnGUMv+xBTxzrwgZqv6+V3vwDOuaTzlb04/+/f834Svqe
da7//v07/mzCn2LmfdfvXsL5T/16Ca1v0FccyJzUotCBX60KfvG+tW+8lRA9IV7O1BOoen+9g4b2
jTEnrCaID/AuiCn86x005G8WUiVeZ0y4oE8T7/YPaN+vqrW/2R1EoUHWQ0KCNOA1FUU+ofgoKFWG
MRGAY2UlfR9rhM2LppFH5vx+VZMF1gC4MuBpKKLD0GOXjrOVZNHNGL1K9IQ8tKswptO0Td95mOIh
v6ugevRLoyF+ZD3lIXmnAalP35lAiTOSpuagaqSab+76n/vfWyr5/DNPLoOoPRhKr6LT33QVsj7i
UWDTfJKCpa1LrWtaKma9XmhB47tz4XhV0ABvaE2TM3mS5eXn65/GKMz30UDBCw8fgy2w4xMG5KhX
NMi0VQsArnhPqHlyaPqIk7qpsDAC+G2xyg46f1smtrSx2mRksCVdp0DXZzkD0G6C6KQ504ZfWZ9P
XVKdq85Qe72oZuinFmczRUZHNpXTppLmTWCfJi0jko4eYijX+kEXSmwuRyuZ1kbf+NtftzpjivP5
pb7yq0/uNd5T2EJZuGlhy3bCucvJ9OishNCWNkrKK7wHnGM9yBR801QSQICP9HDsbSc2sUCEyr9s
ywEtWKL74EG2E945pD89WcKn0pcHzakxDg/w1V8ERmtIbh/HvHFf/ORXCc/732zaUMVhlM2WP0QA
vSdP9YCPqdLk2qJpq/SoKMPPJimnlcQFrhw16XZZ0fvbxhmu1UGfNlbWz6r/xngesy47Bw4Bgabi
yVz60crzcSssj1HitDs9UfobEgztHwEgRLOC4BQR/y6y6gZcgMowdvotvJl2TekuX9hjsY79HPkB
9pFrifGBm5e1hvFQUj0nQyMOCJDFXaJq4x+F5khXlZKlWytyWlzjSlpwqWaGUujSyuqIM1REUu/K
obbO7TG3V0Xb59eW0TkvhT/diMSebou2yu+KMM9vJSs13VahBjKDtNpFQe2saHnGC6JYUqZGqGFq
rDiGLf6O5rFEqHgopjw/FwwEZzG3dsf4xd9j5jIsHSe5or+ojyRD9OSiWlm5TkTaX2t0L4kbSv5Z
NRj4QE/8ZXQiY3+ACbzHuBMmbj1FR8Y5512KMaYwJiYwwcJp5Qe1ZCS6iBmfu/EgDYi9JLWB1uvI
l2DqPWQBiBLeMBiBm9GFHIIwYL7fRczRnIJvGyLouKhEkaA/KO/sUXLWndk1F5VVJ6tEbrdVUilr
MWTFF9Q85XT7UeANQoDVKfawCtBPMx5LM2BYZOCahd1HD02FyJSlUdRd5allKf5oB1XecHpLrhTT
JPVyIg6jad01kiplrkhgd4KSSabC2K2LXVMLcIRyimjTzV+/amW0mniZf2Fsc0IgtmR+NYWRDil9
TvxGHPr+o8jtDiO7gs4zKyXZjUttnt1NNGjySK/GG2RlUfdToT330kDBhiQYEQOlkf/w+ef5ntn4
63egZYc9DskVN7iTvXOAbRZOjDJxbOyq707E843hrrlhOyprVVRMvEul+eqZ/b4qhwVGfXCoabvQ
Y7+/elyhAlVqewmOA/kHq7Drq3vdEsGPNtE0iCMZobmeEU8QQZLC8XzZyJJyMbSt/9BVONU0oaM/
VC2KQQn25KJEZrAzq8FNmHhPX2xgWNeeHHAzt3o+3uiBcamCFPv+14resvNIEmSHOx0JJK11zo9/
DkektotEtXzPCW0X09sRZxBc7b2mw/YyVINiOaR2CKcjUgCc1KdS14sLgzHhMVFH0AIEpB6MAcXt
dV8855q0Ac2Ktl0H4JMa+R2GwTLK2UqBEFL7eO+ouHBVmeyBUTH4DHrFnWx/9HSZSZUflPa18EPH
LXqI5lScJFcy5GyPtsz/WM56toXCRM1zAsJeQ7VZYLkPCDza42KquvauVrVu5euhc4GuIVgI8AvG
Pz4wziRP4WPkWOO2QH7rxUXMXM8J/HUSJAxRSbY11uDT5nU9FvJGqkLfw0qVtJjIFCtHzjmZiSx4
MMIeKG9iULCYYsW8HwppSrGCRVeuj0m/zyVJl5YWOZgC16ILw6jqy0bKuxcd/sma7Sw5yiUW2q6v
d9OWYcAwId9WLTcopMGFuaEdQkO9LOqY0RlinXvTr/BM8APjaNRtdCHFmroN8I1YxRR/Z0Oc+quh
gIQ6FLA21CQLt7Uppq1IwR1xOwPyYdLEni0HZYaiuJBTuFEGtF9oTM91BdMfiRATKTgh2sqIta5Y
t1oZeTn4/kIgDFmOulRvhtoeVzaBhb6b56J8UhhLuI3WLG15is8yfPCOY4RUzI78YQ8t8Azxe7Mm
QfQeRFnbMZi9BVGBCkTq9KLuooM9UilWmcpkEoLCER+aYs+8ufESY3KeM04bL2f+UDAiLJrUHYKy
cDVAjsVkYMvOZORmGlP/UBdQEO1uBuOTPD1YXY7hilIaXm3JF3ItPYZ1NFyNsBDw1qjJuSu7TnUx
v8Dzwo8Fr7zqwdku3Tr274NEKy773rTPU4KkFj210I1fjcotZbR6VgSxtoM/fIY63fYgbTbL0E7G
71lFynwARH9FEHyyG3JG7WVs3uU40CxNSe8vhFmOF4SZR1spt/XNlFHOpoXNKLHrl2Xb4K7W2S0g
QofSeRF2NrkeqVO7cUQGW1APzSPPsL9OjebRx2Fu6zSDetF1cF6NrC62HHPWfZUYOpNIkxwqM/Nd
DLRjF9uQnyOJmF5WtIO1dFC5Ma3MUzT1lVOvM4aYSzP2YflW4c9Cb9R8EWcWZgkJHkBlp3z3c0jO
ESOZQytTna6FWkiXDR/MZa9MyXNeBAecwoeV0EXxg1oMQnLnzG+QbYI46pl6pcMzXoI4tLd5pV7H
ZaBvM7WW4YhoZLwRGuGvpqiIDThikNTAlsZNygM45hAYnmi87TsJ3GFTsPfc2OlUnpcYJ99Tqoar
SYvHfQ1iSmUMJyv2zHhI8eXCjXCV1xEIKSGL9Lr4H5Fhmjihfy/B/yTlKI5+Cktomdtg6XSIZiAh
KvT+LA1U1eMdq54lrHNxv7eXtlDtJRLzcZmGjukpSTDurCBodlEaTee1CpfJMuAo2tZ0p0XmHwVf
/Do2a4+j0VkHsorFXBxfqCmAfeYMDhxVxfRa0iOQCZgbkmhAlzD43VDNJNYtSk9I1x1qFwo0spNu
GVRWmjs4RuoacJCqdSQlzXlfFcGPMYEggCdouCjrPgE0ysGe24AJuTBqf+WUjb9xGHySMVpExxBh
E18eqZRHyNz5dRjnEtsCRFUiyyqJ+lqGDz21+FSR0rTolAZilz0OzyO48K4qi/wgRUZSYt9oxyty
LdKXyCyTJTBTdmfnQE29MPXn1h/b67CV2PhHfeXXkv3kdHp/iM1KbPigFcLTS2fVWw5PpjMsiYhZ
u8zNbTfk+jJIrDbGnBW3D5Aw/AM8q8fjHs6FXjygiwJiGc1ebBX2sXiJwFPiC5i//bJEXQw4P2xk
X87OUVSo8aoE5HVWna+p0DAHvLtuItOgu4O42zA/bmUQfk1G4EXuqnLeQY0tf60U97F5CDQQd/x3
+AxGALBtVjEwJKNVCWFvWWOvXoqIIOCX1gF9K/jFx66AIweqq2HWg3vhtKdQh1LOt7aqa2j6SFA4
gGMYzF6Zt8NFnxMHhciJGWaMjfjRsktiIBnmnMUGmy9meFk20xmHi9wqVDZiX4TGqiwDUa5rAQtt
3XdR1bs4OMjKrsCKlPe1ybi76CG9HhmoN2S2veccd25ZPK2uZLKx42d/yAPtAjaeCrGNYiShCgaZ
JSHGl+HvKjYT5yLMmpeulHsqmVohuSUSm9efCtiDUoV8QW+EU/odniYGEXmqHLOW11gRgXKEqdEv
HIXDmOZN2O7YcFT5nDJ7Jctrk6Bmrj4aegAXPRmvhEMA6MJWi+KmmCZCo1Sm0YjRoA5eNAZ3S2os
s7saMH44hlMB5kA5qT/FVcGroQwjDii6ZPjKOqahxGsl6SOPMA3+IjlPxaYeBPbzRh242K+kD6hB
+R1dEuGOKIvywWkF4RuisMsrtXTgXABLN/bS6WJe2CLUz9qo5UIIV+JpADtbcGkhDPT8MwAVj7Ng
/m/zkKCpOyuINT3ad2JmNugajPOCOjFfpoqTgVrnTrFLByIMXMuQnFsnKLh1QxJPi1Ko9YsOifp2
BCIjTHFC3kRFMRhPeNzId4rT1SPsl2GAgFfo3QXTaf+PyZbiA9iUvTbUAFe80uEFDQcXzHpbCp/Z
fYvL5AWEaGmVG5YBd5lASJC2Jl07kYTyj6SVdSjnl7KY9KfUUNSDMYqzXsoVZCN1fulUQ7gNpKk/
hqSqErvZTYzhiSPAJikRw0qPjR9F2CggnXRTWy1NxzlLJjm3tLi8bFNVP0yO3LhFmvPnGk1s4e9F
q95x5k6tdhxXp5JY25ZvPSt1xQRfK9EkQf8rd0ozqq7lR+lLDRue48MDgnHiPT6hVCrErW8YjuZ/
5BCUDhlE0O/ommaBzWSiZDQboUDjr8r2YWrSuVQplXDRFwoniJ9EAC9ZpTAz1fLRgw2/YaqCzEK1
StTE2LSlG7MJ/ZETVItgtHBMW02hnMWpDtXJLJXZg1DxkZ+UpuJv5CG3dtDRh59gtDWMdmBFocnD
Vok75SrWBVZUNZ3/piCh46AnfNnLtBtvfVW/o8a8tsLgUoRqBDRail09yoqXts0VNhvQGbVxzfBH
PAeFViwbqzCAUazgvBwopEYjky6lfqRKtyPhjZN0Gfays3RCeknJhH4OVt6yFgc9NKPhPMAQeVcU
cXFeZ9OwYYpgP2phrl5kjYMrY59o53Fg5+hDMmUFMTVaoiQPDrAx/aM5tDWhPVV800naXVnI+kar
7eKo5e2T1PnFrTDKyFxKIVT5CDokCAukTMevb6HjmA8tCb+EYAfiRUTQ6EFBa96DRlSLyZwhbGHr
niqV68mOdM7MprlsoEjXC75MRoQgJV7RqjpPn6Dr3Lhx1PEwNbhdFqlY/a8I36M+xpF7YdT2keYl
WBW9jgFgY9/klJ3RKJ/LCbnw+UDHpiniuTabK7s1fqiJcpd37OmVXF4RX3WdSORxg78GSfSkhvLN
a6/6j5CW70XGf04dS945nfz3HFC8n8XsHVKf/lXzr/nLNeX/DvMTBtD/fgr+X9inBO3TvxiD/2vx
JJ7bl6e303D+7J+AjKl8oy+xsN+k4Z4tS5gd/mmCwr8CMyO6aZbTki41a8j/RGQU65vF5Bx+O050
JhZs6FT/RGQU89srhMNoD6MnumPzH03DT7SOxG6iz7fmYASb2bt9itu1Kv7MZSxGN+0y6zrig9k2
9KYFQTaT/KzBySIhvEv8dS8r7SGfYJFQsI4VdM0utM6AY6tLg7LnbIwm/Y4c6dpZgkbDaYqw/3xO
VD8FuCfqFgJpbh/f3PMPZuCveNHfQ05o0YSbkxakkiRkgA+8znveiKElmeC2sUAhGlKGP2Evpl4n
7CEIcBzaJ/jJ4lahluCL87G3HTPVhQq7HmUEmgustPQzRmNORACerRRwVCG9QohNtBuIISu4mNYR
tGy8gHHd32tCGY1Fha/URTdE09pi4IimJhUtHYiU30+Bm8vnAcL4kEPcHi/NGOGsr+bJGRkykDB7
tAPRgsiEyiOGqvuH/g6vt4JJkgL0wlCRkOr34xKlhcFEjODA8WSA/TchZOJBlpYMxc0v5uHv50i/
7joGDUQy6ORq/BaKBgsAqlyGusSET7RKcZrdwkKipnA6e2HVvuUFbf5LH/2PdqH/3hZz3v0UTSt+
/guPpfpf6zZ/eWqY5P6/sOPIPLR/v+dcP2Fk9K8LOj0ubt54DlHV/gQSfbfzzH/Hn3uPYX7DCUPX
AG5xqZn3kb/2Hv4Vz464KsTVvzal/4MFY7+k8/9GBU8aJYEF2l87j26Cw2E7YOHnzobBo/9nO8/7
ETL+Txho4EHPIjJlj+2wab51MtClVgsjDjIvnLR6Y/XRHWuuqzrbWwiEFro2IXacxmAFjhFCjrpq
kmE35b69trvYC1P+TSvGcGPEGcI/RXs0gJ8WLZRaPbdbfJeznZ5NW18Ea7mQr9sifewFEu4Sjo9h
7aDublEoy27HDrOIhviljdWz3tFvSSyALu4P+Hq0xb0TTreOwnh7/oeZ58vgJSyX+hA8ZzWR2REC
1iXGkgOcfOsZQ7yfswwXjqs0QAWzJebwAYJUXbnkgo/IVx8jmcA1I2EA7fuBWxuQKPEwglfK3pnm
6LVkNZkO0zhBpE6TA31TuHA0jMedKP7DHjoGd4nQQI+qe4hzjw7yj1wBy2k1WonY346dtVZCls+a
5Fk2hONlqFyRI+Xlr58VYXfDBMXw0i5HKRYHN8RxDaV2QYmTrDq7eOxH8xiiLFjUTfQS+vZ3qNzJ
YZJnMScG7fPmfpuFXXmhVz6TOF1KoSMTUaxardta8Ys/BFDjkmcBjQ6eqN4v+rI96oVC9SiBsfaP
nTne1jVPLkrMga05fO4n3LztuFz6qoAQkKJ5rn3zWE/ZCsC/WWV5eiE50x0u0A5zGJ4RDg6QrtvL
tikvEiS2yGy4nsShv+5xv/TUSbeWtrIXQ9tsaTXHqq/WmWXfN7qMkXTbrdMOsz4cuhe+NBFCpD+A
9C2snvGKAg2Hhi569oGLd7YEcz9oVWk1d34o5apZH4LYFcLQJRqtBXy2dhkRh7kV9ZCeRX5INRxr
zTrnUFqCbw/b1B8PqM8KF9KS7iahOcAEhr8ws/dBRcilm2p1meTYu0sOfGxDbuvv/sjdySt0zGJW
w/IxRxiTUUTmur+NBQKDYNA9Yvpixg8aaY8dEtSsOY4WgWzGzGhPe4kCfOJlNyFQWaWy6jVlqcXO
mcLDQgvzOJVd7zLBwO9d2Sp6cgXj+cKSefph1VzQwqJqWqtV8oWb8XwivTm8NQocDIl0HPowGcbN
8eTEAhxESthagWcTNw//3/DG2NwYUaLxQqVfQT8nhc6v1TDbNfA9lNlzTlZDsq1IUugHnmUXDYCg
4wlI/1KR3zN3mfzk2Buom5uu4IWs79/s0x/UKSe4E1vdfKlsqnBY8dHlet9vdXmGkLOg4/VwiHxG
4F+4pjQuVbIp46lnr3l9EHipMJjZ23m2x3h8/flPODmzX38BVnxs6ey0sq2eeGkQ6adnlaEEXtJ1
B13N9kFoQn/GsZSeo/CTL273qxvMycOl4OW8wHrVgiFwgnDlmlyLjng2z4eOgYjKXIbjrUjge/PJ
ix6GAFLD73pSOcvQ6G+h6R6a8lll5AY/d5kgFbWh7RlNvjN0/dYpJCatuyrubm1mB8QFbLSyOs6B
9NOLNMfyVmnjWmgsFfS8RB9olzkjMGQy1llZRE9xX59JQb3zyTdnN1phtf8T5Mp28Vd8xMnNnsGs
/VgVMP3lWmeg3aziCnjHnplGYf9Uac73DJn4IpE1sVPFJMEr1V+sStzHNcJLnSPMK1vlMkTutUgd
wYwymG1Gx+lWrdg+bfU2Ge3v4STfjhXqyUjYRxXtEXqLcJtTlGJIuimh1Pyq1f5R3fQ/sXub+UP/
vpT6r7ZuxFMavWva5j/yq3JSDGhv1LUzmxECxSsZ6VfThuvXN+SOs0s/n/SMfv/Vs0n8GR1mHWA4
pkX4Zs+eUH82bbAqvllYvMxZznObwuf4T2qn9y5FNhwm0Gt6qTlG3aa8O/m4gqywGgd91946R8/D
OQVTvb8H3sr/mdPi7yvRvb6t0SaCIhLoFep+VjhH8iqItmhmCSJTjqLaSfRLbx7DBzvl+zPh9/VO
dmkMJQI51Vivsc4xzj3rUtcfvjLA/mgRiDx0SpDKLPq89xcFIBwbUPqVPTi5G6ePavYDeMYLi698
G+e78/cm+OtqDNoxcGwe+tyqv7t7mSUIJuoCdZ/X9llFPWMDTCel+/k9+2AVRgiQbi1IDThvzlv/
myY47Sjyi6zQ98HQ9d+bkXyAVEbQlKS1tvl8qfnFOrkglsJQl3kGGUGnrlEW1Ms8IBZ8X/WATBYJ
pmh3Q/+LHIoPno+lE79uE71BzOxpmG5XqKUCkKbv8x5OhNYZ39ugBz0r7fIwdmzPn1/UPIL57aog
GEJWnMldUP3f38DODqSKGYO+p+lBAStBqr4pGLzGC5SPKMxTDODSBSrqLlrYfSdvE/TYT63I0J3X
hVMbq6A3AGolfRJkq1ml9dTGfYkJD5TAEKF8HH8vhmZaRpoc/xFi/YEKP1e7hyACLLuAK+Rs4jJJ
jBX5l1+6+J8UH69vIValClwK3ESw3D15C9u6R7o0tQwisaxbNUp1JAEogLIEsCtPGKqhG8j09rH0
m2mb1lINo8jWvigITqzvX38Fzt3spxRfkD1eH8KbtxRSfWU2HTdZ1STFVSkudac5xLP6th7jtUTb
ZpQNsmr5LBRQqD5/xh/dBKjHfCLkymOvdurpBVAh+w0e7VDjS8JmcDa4zJWrGj+Qld406R5djgtj
uXIdMz5LJKGdI7Qyv4hD++BXYNxHp8tJgH0jpe/7N61BT5k1UWvsMdip7jEDZRJv2Q9dFycYqKk9
XQ80yhavcVQgDdWMHymgQelX9m+/fcecaRxh8Gx56a3f2PolHESttwtpZyaj6cG0Gq4no/e/2Jh+
f+YsM08MGBnIfMynSVqartRarbbSTgTAItN2sMoXJ5EAykx5GdJFL3oFiVglokNw/fkD/+gKIcxw
SLKNYNF7cqeHQkl6EUzSzla2QiFt0PxH3Qvv83xtfy9wGuWAYFLIidpLO1W9zMZtB3LlnMnGF1vh
+7L9dRWo+jYzN3xxIc7PJKk3X01BSE5Loezsmo6mTYmMa10SoJ4q8Vexn2wCOw1Xn9+533ZfRtJv
l6Qqersk9isiqxPL2VnnafWgQGJAEqndfL7Ib1vuySJMmd4u0ie4znWF6ewC+bHPnwzlrE9/TQwB
Cj729/7gOijeIEbLBhMt89SRGvEBHAvSxvcSCTlAREtG2cshuOy0bv35xXzwrr1b6eQh9YRVKuoU
hvtW8deFYXttNNx9vsQH78Fcic7kRWbesBjf369qFvdnpHDsGaOEXjdVuMsG+HoH5i7xy/FQh5H8
xZb50VVx2MN7wSqSvOKTq+rSscXftGHJQHjV2D8I07r4/Kq+WuLkVetEQMtVsQRKMIYtloBQZHxV
Ur4fM75+QnAeSR+gAwcxtk8WoSFsRem34Z4P1Q+6rS15I8d5w2uQOzu7um5szf38uj569SyDDCFY
DOA4p4mGrTwi4QMC3QfqQQ7U+a2T+ss5zOHzdT68f3+vc/qKM5SMrc7ow72ZCE/vFeyjRuSGny/y
W7OBRn+uK3Gs1+D7m/On/GYLklMCyoyORZRzM1+RnNeOKdST0bOzhQQO9PlqHz6tN6udvOhZgh9g
VIzhnsGhp7bZVhHyC5GESAM114+VhaiJv+q/cjZ+PXnfVbYnV3lSAyqj2UmJz7oivJIrHGSc1g2q
LS088st7GCduEhgLBQVt1LbLLNmF6c8gRPbno4NlrnzIoh99p+P02RwCRjqQFmIzWWdO4uH35Q1F
4+Zo0hVpE4jxP9jp3j6h+Qm+eUKNbOEdwVBwj3J5rVBTcAvdARd6I3v6/Ol8tA29XenkVO2NxgRo
410I20shl8dqCl8CvPciMDYJ957PVzuR6vz56Vo29F+QCvxPTh4KQmuptyYt3HcG2cH2hgAOp37E
9Yqxa/ugdcxVaEiH6h7mIMpUP72MS7wBQTOJFXbbfBt3wHDjUsNTybbWgZF+8bZ+cIzNwri/fuDJ
nfdj3DeF7bDzozxbyxSYiDExw5pV46vPb8ZH3zq5rIYN5DtDnicfRoRbq8KAKdyn0AdcbCaBOnRc
pj5f5aOd6+0qJ3d87DBsaIyBzyB6qglP6KXHZpwJkNkXd+7Dy2FAiMWzSkNwWo/HaW0kNMfhPpG/
hxBlO2i1n1/KR8/G/msFZibvv4pIZrQqOi6lmSXfeNDb4vI/qWMsnoUqw1okLuFU0IjrwIj8ZQLo
VS6DUdsUcoUFQvlF2/3hpYC3EiBrgFu8SrHefOBFhM8P3Ei2YF59qbstp8e+/KI3+XANXNWZiYDs
Afy9v13QcGUzwvZmH+cHf9KWSe3F2LN8/kx+b4DYZu03q5y8xfCQucIqjPaDmuOx0OiqW5tBeDZB
pF9FsXowIZCXEVS1wHgw6iZbBZoYvvgVH+1ib3/EyUuOmkZD8M+lTkMtLUgVdNwR7z4oN4OBTVyw
kjGd+0/WJFiMuBJGDQCe72+vD52nSloe4Vk24t5VMN+e9KWuno9Xn9/iD7/gNwup7xcyBjJPOki5
+7ZrF5L2ZDAX4pDCP+mLK/pqoZMSPp67lm6ww33hXDcdOhEbp2Jta2NN//kVffhmWromv/aqtIbv
r4izDfCTQQpKhZsgtlZivJGirwqAD6/mVZsMXDFnC7xfpFX/N2lnuhu3kmzrJyLAefjLmqRSyba8
LXn4Q8jbMud55tPfj+rb21UpniK2GmicbhwDispkZGRkxIq1Sq2vmFU6Repvy58Q+vqA0MlWp/N8
fTWKzl8SMw10a8x5OJvnyav65tlhHtqMYdI6DE+dZrrl2Gzt9FD299nPOKD8kd0MGzlyJ2crZ/t6
xqasfLaF3bSpqiFfo5EVUwu5XGjcJ1FoDfNCncdGewx4f62FkqV3/4UNwTXUCgbrwcCGqUsHsmDr
CL3srtg3Y3IzljVdyl+Sra64ycK+zs01YhclFqoOQmhpLbUnUfXDE7KCMA8aWyTkgn9/p1BNwLNV
1AIBSAuu6EGTJdVZGp681tjzNJa0eAdqdcVFFldyZkWIFQATomaAzfAUeInbWnSaqdJd98IlE1Sh
AAy9jp8xUn2RMuZlFwyy04Snyb5vs2rvd2sgoYUDxUOV6jo9T9j0TcEHnA4+kIahhlMlP4XqfQ+p
XqDea/JaY3fJnwkNIFxsDbF6MbCGGnogSWngz+aLnn6W+scmWUvzFh4lNFv+2BDODFwlNkxFenjS
EXI/MnNTbtpcLw6U9I9pYX2NnDp+kO3yoUce8B0ud25b2MdmkiHE7LBd25+c7ikyvjfO7+vOIChQ
v+bZF+sTvAH8KjDt2gxP0l3NrIdxYzK0hKY8muDaCxR2KLMfdKDDPL2sdG1zlxzlfIHzBz6Lh42q
9W3Qa+EpbhN3zHal8TVMZdeJ/76+ykU7pM8z+wRLtoRcXS9aqIcDgyTqmzk8991OL7/I8ud3GKHR
YyhADTAj7CQT9yY8wFyKmnWjx4dwo1jg51dcYnElZ0aEHYNLXAo0ZA9O2YjmhlGHnxlqHN26gi47
HHR7JVYsmwM0QDVo5m0QzFmxDsOVSmC1goSJfgaQAdPAfRrSDr++ewuJGR0CqCMMxg8oOgnhddD1
soXKlZgB8p2MWo36DYDNLXM1Lu3/68aWLuILa0KYVeAVL1smq04TvJ5fUwkO0eRBmWAjdYP6ro2Y
Kx0e+3wG+ux85jYYD1rZ2cW4QhdNhj8BjJ5YmsqGIvYUlABPg0+9YB643rQjyPJK7tBrUBzPTWau
0IoxzUPuFfWKsy6GzjPzQmhxSlVplHm7JXjk2xC9UglB54eVbVbf5jvUwZhQnQ+5jrTw5fme4PiE
+7maAzTDr9LHEjmEcLiP0m8h15tTfbUelfyWrIgR93jlUTOfaSHXsnVEgIEY6nR+Zr6R89jSyiZF
saANT09jDsgO3EXC8Hce31mDttesd7zTLszNJ+kslDFS66cAgsOTzFifYT1ATThFT9f3c+mjnS9J
SFR9XRosdcBG0R3z/DlsH0ZjZdeWjuG5CSFS2lIQwFo3m9jq6n2m7krpxh5f6jXl7cU8kUl0vo7D
oVdFzLLnKZ1mQ9V8qoMWmZXQzf3PfgEuspV+tUFxkjO4zrPutonjFeT4sml1BrE6cxYkmi76BErP
+UpPYdO6NSdYfJ2+HbahUtgHS57n4ZhGOlDfU04Q0fYHJtv8lX1evHd519AJRGVItUQReIRKwlJW
ZNbP/LQJUUbcltup036lYXWv8QE0abqdy4ZaIe8S6dD1t2Emr7SYFh3q7EcINT25QciOycXwVCr3
DnLFcMutNssWzyG0O9APzC8fsVBtG3XcJU1OAlUp8SbzHPPWMP2M2bPJuI0LaLarcbyTjUJfufQX
XRmGCgVKMmZpRCiB2espo+YYbopEPiqdzug0oiV2ZnZbyzfsbVgO40oNbfmzgqvmEUJUl1/Lmmdh
oC3GLkrakrBuSPctRIXdjart8qbZw4fBfOumtZ88xJRCJdlRVdp136+HiKXkngkAiqYgDhkTEc5v
39hea3bzKyXy7i1Iv2lPrdxci05zZkJwGjtikLTqeaLI+dNUlJtJvtfMciUdWPSaP0bEslcVBLJq
BRiRUlgFuEDivwarddM6fOjCv5NkxVeW8hyc02YmhiltcIuX0RttVb0anYI1pcdpHN0kOVJtDtKV
W3fRJSGg0mboOwLJwiXRKZNdekzQngYoIIBxAQ7+Ae/EVgnXz93ikizQtYwfzXXD+W4+80QFIO+Y
DNiKBhu+G3XT5L8LZouNfi2ULTqExZNY5YMR0oXE1+mTAu0dQnme1O4wk/6iH7G3jbsp8Ta3jl1s
aLaFjAXpJhzQOoI43b4ff113/LUfMf/72XKzxuIyUTh4UfQczATb4XEKf163seiUqFbPRQAAeIpg
I7WLQAbCEZ4c0jPDvhlggQ7KT36wt4q9N61YW17RH2uCs/hePCEIyDvdCIBJVFsGm90iWEnRFuPF
2ZLElCID2x8mfLtGLSGF/eEDx/7fNk2ISPNoLaTjbFrWQvr62U+9XRBMoO8hVnqC9XklOr1+hDd5
39mKhPAEdURUDcgbnbrI26jDxzgumd39mIe3cyuoDY/oBcHXLn+OjPRgaO02ABPu45HxGuRnZW/F
oBKbSh+FKSsPkmgTWQ+etyZyv+gijHwBswFgRV3q0ukZP0ecLBmJkmH7Gwrb6RZa2W+MHeQrOdNi
MDkzJHg+sxPGAEcLgSt+hkqZURVSauQ4vO7fyaT/px4BTfk/SxK8XvEqHYwclrLJuCnV/EjrBpjD
Nsufr/vl4tc5MyR4vp1lbaHBWneCfbZ3Q/MlDpnuvW5j7fsIvj/qaZ9XLTYm6zFFWymrfypw4P9v
RgSHByNsaQGc70wPQGnm/QZxsJrELX9/w6F6TF7BbM2lo8mRXjPCiKOlSnLoUd6S0t+jDBN+uOJo
yzv2x5Dw+eECg2jKZ8es0rxLtRd7tHcSTIfXt2zxHrbJvYHOzhMo2uVyiqZHckIl+R58psFUXt8u
yG84xBVjx7ymcmf7SrQSmJZX9semcFbzpAQ+amCz7Z5lBY4P86UYihUjizcUKEcgziYphhgQCtkP
eNlPvCry33HCOFB3o4cvnbypzP2QybfXt3FpSUhQv0LfTZMJ4sttzJqojWCJodYfZPKhzCV9C39y
f2DQKVkxJfAw/icu0EDUZ55QissiGq5u46rVwUQCSZpuakjWbS6tONnVAYzMxcFp9vMjso/rHVJk
W2t6MKz2r6bVjzWik7Ekx+7UjIfr6186FYygMM1I6uMAir5cvzozOeUxvylEw4dUToHfoZFcSEKv
21kKVRAsAyuiRQueUTgUEM4XzWDDtJn4n0f/N02w639/yWvO/74QCiO4I3pbSqNTnoHsMWEcgDra
/1qM7abigszi7XV7iy9wsN3AMxVo+WQR3BHA/lRCdMGCHKbyqjLWEUg0YaIfcuvGL+AGqxFAhGwm
dtzCH9JvaOzoKz9iyXlnfNs8nOWAdRPDJmSv8OCwaMV/Un0ZAvajZD5dX+jShzNnpr95koQwM//7
WVIaZ0gfTmoenbIkfax57bvAw9bot5eCGSHZ1FTqCDLY4ksjZViOYz5m0amsISVqZbSRZdBAW2iG
/q6Rd9gkSJq8I87QkjXRq6KiDhXBpU3qwgi65GN0GuV7v37sjGQT598Vj4HP9H508pV4PX8LMadj
pAx8Aq8ZXRanNsLEoUcRtNEJpdynAiLe9nuk3gzZTTh4n5TiE+/PFe9YtGjqqsp0nEJ2JYS2XJMR
EkrM6ITcBTlPbme8W8YGviSfkqmFSMPwrTTs/XV/Ud6eRJgpmXxg4oBeJk2ty32tjSItgsGnUfG3
tdeTbZneKcmm/em9UKEZFEjRTiX0g/2GSYQuPk5mvQmAt8zTadd/yVvPnSkyDZPZRSBOYKkvf0gP
mDAp/DI4OeMJATEUKq7//ddW9+UnxQDjMQyUqzy7dcFrx0AuNSYgAAH1PDlQfJtupMr7BJMdSOrH
fniZx3l71JE1yfswtubK+hY3ms4k1Oe0DzVxJKEsLBPWpjqApZUx2rhyezrynVJtml2jf6evuGLv
7SFlBIw8gviN5Bhs7Jf7mVjo82RtGpxKq96E3Y9Z9bvr/04YvE2jlWtpyRYjtYCG6IYzlSYUM5JC
SgOkL2lEdcVOTf+avkjWBBTaTfV/XT+EO0QBGQosDQCUCIFy2sAKoAvl/aH/jmdtxeSoxOGKq7w9
ijp9d2BJqsosLbH6cutSpUHKLaUU1IS0R9LHckBz+Hk0n6XsRf3q9Csv4gXPwBzECDPWeu4rX5qr
UnUwEFynmtEndEUkVA2+6t5ejW/t3CGh+vXvD8KFPfXSngQiBbJRnvmKmewLT4EezrhNAutgK92T
Bm7YH35PzQ9kw5E1XKtoLNQr5839s1phc6vAZnafqdSTFEDUDZFBPnl7zyrQgjsie3bvtMauLuwb
r0e+hNnlAgEX3gArp2MhIeBnzA0iZpVm+onZpc8uSgZ0YDSdKyumM9yqjbrR5R9j9AQRwKFO6o2m
fYfYD5KFtbvzbRLAoXQQI6I+PeeVgl0vlRXfyRPCHOTltoMKQdXS515z4YWiBDB6wI7zQAL1RdGH
KdeGxojS5mkaf8mHALH7AIUrPYD4QYEAwX00bs3D1CHM6Ob1SrNzIRwQZim+W2C4cWghlM8Bohz9
kKqV9bcyMKEcfYFlxIk+RdHfK748RxYhqF+YEnIq22p1W+oxVfbP0fiSGx/CNGfg/rOFzqB5hL4j
z7+u2JzPxxWbYpVFnyyloJnCeY1rt/4QGDch2jjeYfjZVJ8DaEb5j464TXVYMby0WFpIVF0oevLI
FvbV9yq2e+DoBMlJ717k8jl+qWUNWsgWYsMvuu3vU2ntsT8nVuJqYW0i6ZonJHkMXB4UL1eqdkT9
7zRUu7mw69kOA7nTRv3/pDv/5wjNQoscHOSZJSF3RXdsgvmXQkw6tUiZfZHqr1mlIk630xxmZpEx
TjajfIe2+idEig6B89kbh5XJwaXjyTuWwrwJAz/Vh8vVDvAiRiiaUsuTJGVTSX3hehYAEVOL8s3K
51y2paNkA7wCLxZ2dvQQEE6VMWSUNt/oWnOTFB/9lFbuTalD+KjbT4rOdC3kfpae7uYuoZrEpyCa
dhDFP17/MQtXHpnun98i7L2pdpHW5vTlMkqGBWLsnvMcW1Ctm5Y7k55GAdrHa3fB2gbM/34Wgx3G
subnPDFYiR8dyD37zNrb/cs7lgbh2cw0xANQ3Oa6gIlkTByO66TcVPZBa51tgzCArVcvEYSiuraJ
WvnmutGFbJanEe0dJr9INcWOb551rSkHCrWXhDGJroD0OtWgPb9uZelsnlsRLhPYhn277Cm+qFJy
aAL1pi0ftJ7CwxoOYNGQQuBmMpnu+Uz7dP6l0sHoWq+VcA8KaUgUDsUhN6zfOgdwr6Ant5LlLe4e
VQdYpJgBot5zaa6ZDBsKX50pKkTk6+lhzNvtO3ZunjwkPUbJTywkxW0NklIihqNTu9GMe0XOd5J/
XK0uLuUZEJP8MSTsXDtK2TTMhpTAOFlpsEODYRMN3S1dgq1SdzDOT8Me3s6/KTt8/98WKbjHoBl+
1cz3sAm307Qvk09FHiFuOq644eLn4l1FSYo+MIo6l5/LLpgV9AwmZ8inNgzraOm0u76ShRSZ6Q0m
EefHk8mj5tKCllR9wqjIK8XdliapR6ZsKt+SJtwXtJutYeWqXYpMTIsofDf+jyU+xpFXjPl/MzkQ
NbvRBBJ70/z7Tgqz/2cmBMcYJa2LGOMMT2PzOeoGRHATVx3XRtEXD+6ZFeHTaEYmq1LOJED/O2cJ
lvXAOMdUPF//PPNfEXOE87UIiUlBsgvjAGsZZibxpNyVw108oEKCFGK04gprKxJcAS1tGsLAyk8t
Cip2hF5B8DKUX9Wo+nx9UYuG4FGhygpmSBah8y0Co0ojc3pKedzq5ZMyave1DNN+tZIILDrbmSEh
DwDGVRn+/NyslYLcHOaoLaDFH15WGiu30uJ3mjU5GO6eJ0Xng3x24VZpoThZzHeCF2AzaseYLiHi
j7TV9Dz4fX37Fo/sma151We2oHVWhikCF2Lp9fSxzzz5kI72x8ZSXipEbw9ZOv6EBDxfObmLXw3W
G5t4RK1VrFxDqp3qQQsIwZKbfGf5zIrkmfcXmsWM/qP9/Z7Q51COQJ5mxvwIq6wnGWkqA3OJRa3V
yGMue0b4Vnx+yUOoXNu8VaEH4n9c7uVUeYVVoGzwCvXjDDfaw3oUXzMiHKwwRmbUnlE2sXJsjIoZ
2Hsz79+xX/PgBJU+SjgkRpcr8YoSbD6EVafaQqNX6WC2M6QoX3mALvRuULA/MyN8lshvkXzPBm5d
x8lv0ILSwNolP5IqSvdJ4qAB1Cjj1q+mdjc4rbnzVAgSO0+ChNw0TdTC4tTtE1O7UYLQIfmd/CPU
MaujK3MeI8bN8585O/PZGRl81fwPCKhSN7nZgxpodih5UBo0bmz92Hp3mgNjdzKLv74j6FBIm2VM
Zo42EVmilF7iOCEdrXrHoLU97rPH6+d/KdacGxDWphkQ2YQTVSYSnjsghvau0rMd9E4p5Z0A7exw
5eQvplpzfmorBO250nu5m/1Iy84fyYaNAgmFopXyLTpjCJtkPfpUSJW6Zetnm8zmUVc0efEdTdu1
KvPiISISkPHpr1Hh8jckUW+2gadyOyk/mJ10Ihjd4p/Xd3YpslKtZzwTkLFlG8IZynyYQFRI2k/Q
LsnqEbrGrcTLP/sBYsGvV9rjr9XHNz56Zk3YVcXJTTnTiD2hKu8tbyOPI5ny+EATaNc1xV6qfqQa
antpu7PV+vb6UpcyS/Zy1uecuQ1sYamOEhZBphOTsu5Q2ZvhPeH7/O8Li0N2l7Mh8fcHD+05FZGQ
cC05nsPmm/07W4JwDqRhkkar54bQy34fq+FeVaCwb28i+UuuPSEks5q8Lp68M4vzv59FlcboI0mb
WFSk/50M0A06QbyF8Wlbj8FLpOyvf6JFjz+zJtxNqSypdj/hjRHg5amsPs6XRutX7yjMcKejt6hQ
leFoXS7KU+xOjl6nF+LnMvoZRcf3TIRwa1AUNnUwcDTEhOIPF0MMxy8hawq2tOC+ZDbyyl+GNdaJ
xSPFSwlA+FwGJnG4XEsLjCIJZApdSdTeNXm+idIvkwlgtzHdxNJdW+uhUwhmtaj2MKb2e2I/hTy6
t8i30N0UPplilnqY97zmDfV3AtKJJkqL6et+sRCl+Ot8KrIW+mpiNNa0NJSzHCMV6uqaVrtFe0gi
bUvRYptDKdtnK7Fi4aBhkLfarHKnU3u53FVgI6PlKXSlgcBtIi/6qKOyEqnQCI7Ok2GEx1Y+NtZa
23Y+vsLxBunKVD6AekjhxYSmksyqbM0STVK0yymXSV/qEG1SqUSSQ7aSf39rEwyBtAMIhbfEEAoj
uR4PiY4iyozLSGhRFsp9bz9c/3AL4ePChirsY5QxBOBF0amhQTlC/BtboxsM9337VIX29rqxRS+Z
+xSwpdEMEbuUXk+qqPldhLbZax8/RYDZ0IO96snJPpf7Z6lEYw9ytJfrdheiFnjaP3aFi6XR7QR1
mCI6Sc1G9+9l+7leIxRZMsGyYD2fKZTevERy3liyk/TRyente99r7qiYd8MKFHrhguRFMGug01Rh
Yk5YRw0RtOz4GLFUUDovubU2Qb7k3wwXMPDqzPhxMe4OCozhaBNEpzlLhKIh3JsgMDPv8/XvseR0
52aEW7LWMo+HG+iHMIG+Jtmr9q16E1bpVo++Xbe05HHnloTbkbJbqVUjC0IkWeqqzE1k+dtglDT7
FBeR10T79yONOuxtf7ZQCEyZThcBamqUeZxnw7o3w11XBi6DNv/bwub4eHbto7nV1GSL0clXbvUe
5iQpP83FnvgpLis3KaqVeLvo33+WJbZKok4zGsvT8G9I5AvLqzf1zPHYpr+vr2vpumT/aCQyuEQ5
TgTiTbHhxJnkgYzJQGhZ6XcUom/lvvoQ5c3fZbfv5JfqBeFJqGJzeY3YZdFdQDaAQYUODdDB5a4i
zFt5Naq7p9wG5FcX2dZUMsbwo1knkmG1CQ6nv68veM2kUA+CaMub+hSTvaJ8TFpyEaj0lQgmj7q+
1aGGD/z8HTF/xm/8d5VCGIGvMys6NY5PsRltisD091WqoR3UK5JbBclN2nfxislF9yGbmx/qcNmI
fcVigjC2mkHEarJDUdONKE/W5kojYdEIM9jzcBQzviI32iDVCLjKtGH09hnMZtA+rrYtF78Wz855
/gnCJFM43UkRRJDi8uILe/j0Ea6t5J9ewasTWKN6o3orGcDyaTizJxzzGDHfDLEv5iXD6MEve3cq
jvZ0j5pXp9Y72VPdVLuN0XFbe18v7uUfw+JYnSOVMkQOGgVr5TbTmVE07R3N/0/XnX/ZCtDC+crk
vAnbiT6fV4eDCfaGeriVI9RaQT11uG5k6daEqhFhEfjsZu68y0MNfR+iHylGIkM5Iax91+ne83UT
S+uYAXUUW6E9gUH70oSpBj1VF0zEYOTH7Fl3HmHle4cNCJSYKeAXv2lWZwa6pWiQkfE2R4lJv3Ss
3Ijq+3UrSxkAeON/rCiXK7H9Dq4axGlPTvWQadNuaGCWS4+GZKxcKK+jgmIufW5JiLXmkHiwjTdc
lIFf3UqJkboDQLKbBtG+XRUW1dbXGutBlmBULPXU/BSpyUPd99+t3gpcyZ+GQ674oVvodr4NxrB0
5amd3CFAdzWp7K+26TNmnzNZX2u+c1tGSHGkYRIcrKFpTw3Qfag7eQh1fr3GsrLoDuS3M0yefr+I
GfEKhJ4RSI5OUxRtrKTZkbmj5bKSAryih97sIOO1vF8ZcQb7d/mtNG/iPeYDczaSPXDno6ONG1tP
5zkQczeq0aOa/KWigzvkoLyqh8CMnpSo3HTmJy372UbBdurz27r/AC9yaj8Aqt/L6qMvqRsj2zXJ
BwmeMxen3l/3sKVyrTYnsZAU0yonp7j82WkEw4QckI2bxV3Upw9hB7p3ym+NINrK43Qao+C+ScGI
Z2XguF0AjXLeHsq6dnMr3KqWdhxDdYcUsbwSbRc/29kPE05xjNZrURtAts122AxR4YbHWvduri9/
zcj87+eJ2xA5WqKB2a4R7pKeyuEls1eqJ4sBj8lk0NozXZE4MFmWI5oSakVuOHyOHKRh5ZVwtxgk
zgwIawjqsh6lEAN9soX6FPdSUUfzn67v1NIrQT2zMv+Ks53Koy7P6ojH9mDfZt2xR+YGBOiHqFlx
yKU7/dyO8EaoFNvBmQhEqvHBkrYD6GsIQSvJoW/wCw+8vqqlwjV44Fd6JEBHAFUul9Wig2QZJV5G
KqSp06a3mJ8dkMqVPteoXFfKHY/8Tlp7MMzB4E2wODMrfLPck5R86imYVMHOhsZSJ6F1i2nYKMi5
1ZqzMQfFbZVyDVu/+BXP7ApfMexDO4nnIobmfZRBPrEwhYE4w9lVZNTX93bRFhPW8xAPHWqxYDLW
TJqMBl+ys45JE3turDCVn3Q3tRdS8F2j/5237M2WnpkTbrDIMsJOr3BQx3+mrwTRwGOertz6ixkg
gxBQG4LtROtBCPJOlepGPjCboHqDuVGK4DjZG2V69pi4RnEXJqxDkUpPkOZmVfT4nv38x7Z4j2VT
mXZDj+0++eSN9U2j14g7W25hvzjhe6pdZwtVhcwj6KQqLyxmPiReQTxLkhxlcDN+yOIpfQcuF40O
uJTmiSc6rcIVpCtBXuU9hai7wig3agHjsDys9FIWnfHMhnDOpxZ2wbRXCPRy6zaIKI/ps1lF2x5a
etp917/UoiueGZv//SxWchzGHCLt6JRaxVdFCneeYf2SHXN73cxy8GL6GU4VWAZkWzjNZlv6TVAx
klZoFYK7CfrBxl2RHrs8v5Xi6UORHZGzS3+umJ2//ZuTZs+EbzOFKHCGy+UNrZxZ6YTZ0qu3eWRt
0uIRjq2m+zIUiauhrKXRAjxM5RrmbvEqpUtAgZl35VsVUBKYaEJlA1WF1NpY4TDc9siCH66vb82K
sDxPYc65Umcr8NVuJKsYt15M+LpuZdFHQILMNKloF4idRFCfbTJUXDwWnLXtzpnJpqeVXvz8/d98
qDMbgh/qJdMN6cAjRYsCda7NG5spkbnkxgAJPFX5H5ckuGNDnc00a5akeUe7f1a2cbw28rq8Ioi0
6DRT3TXnY352suJ2MAJtxISMnIn224CorPkSZek7XGAuxIOno6eNKOylmRG13rDvuUuSZgKqcDsG
+u7ff/5zC4KTqX6kxapa81qw/s5rEA/ex7JczW6WXBnEKCgqMDJwLwvXlRQOEqLvXPdVfWQSefC3
dhRvae1udV5j42ZI7pX0RpKrfeZ/TrMPmVet+MRS3GXEjeYQNKQQ5cy/8OyDjfHUofLCB9NxcBjs
4R9r9V1rGtssNLeTET++Y1/P7IkunziN06TYk1L7ltn1jdYW91I+rrwblkZpGN3TdKaU4Ryi53W5
rtJPwiQdeDi0XbGtrHunH92iPFJUgwmwg0gxsN2U95uWbaUBevIv7Zr2wLwS8XCf/wLBR8NILjoE
5hmTzJ7aythPqbOxozVO3kUPOlun4Kd5HMYD+vK8wox9aLm2vHIvr61CuPu1YqqAGcz7WH1g+p87
speyFR9cXgOYNGgzDIocgg92aicZccMT1/a0n4Fv2pugUKbtexzvjxHB8SJYGTJvHsylIBSW6tE2
/m68bMXtlnfrjxEhwsZGnWn9NOe4YXHj+fa2GJSbVcT5opVXlBj0jPAhzE+0szNrd2WU2zK5X26W
sH60UOjVHeSWkySl++u7thgeGKqfhTuAr9vCMSqUvEBzFFOBYu6sb9IYu0N+Y/Q+0r7v2TsAVzjz
LM8nUvomQW5Q1prmHrW8yfwfM+y8TleK3kv304zq+q8R4VBqeoOUu0zm56ih6SpTj9pcP1p7TU8z
uMG0NUTu4v4Zs0wh5Zt5QuDyU4WWXSEHJuPapqRQgGwi5HnDYC8pcbXNHJ2WSdinK5WZpcFljUnp
f6wK14oepMXUVLSfpro6qvW0MRX5MCpQW+XZbuqcW2vstuqz3jn7IXR+MR3ywTL8kxl9muLoqEkP
M1ppZpS57kyLfssMLP0G8KeKWL8GClCqk2OTdlN9i61Dpfsbm47p/2ZFWLyR1PVolA43msxbj06p
82iOa1XyRT8CZ/CqTckYrGCk9zM5JdONT7lqb2F/9GSo19ALnroVh13es/8aQrTs0oG8nMmkUZKi
11p53OlH2WpcRAbfEx3/WQ+wlEszPCLlqO5YT+EMW9V3bkw93iarFMOzu7+5E8/MCLeVXkfSDHyB
HcFT9zRkPzE270Thpm3u54FBZj7ecX1BKwnfA2wFjLIK11fqxZEsxZz3QP4wfFZS1vQOdzu3IFxe
Rd8H5SQTtoL+r2B6Gbv7NlyrXS85AdMjs2Ae4zi0ey+/jpoXsQ3ZNcloFt0EuX7DnHVkBCs+sPRx
wGYyf0ziPpM7XFqRJKv22ziKT2E9uvBQ72IQAHQzFCnbSOXkRtHKx1kKjsasYjnP4lqGPi/77B7T
mPbVJq+Jmf9pQ7SCR++XP4UIhaPWvikcpAVUT3lPRAbXhR7JPI4DV/mlUW9IHLvr0/ik69+KDAX7
8iA9GcEmrIrD9UC0uJ9nlgTPMPqsGjK/ik9e1+/nGdTA21d2B30FMc8pe/9G1ta8cdkmzy8m0RjQ
F0lwurJXc23q41NbgpmmMZsfikZLbicnRpMqHuQdj/ddGEfmShV9sdYBbc0/loWIOObeUGTQi57G
amTEV/FBFI/3basgLbgBHRa4KkpOVfQTZPfKfbd0PEhO5homxFAMrl9+0ixhNFbNjRiVg/jrkI3j
rT7G38LR9FeC8eIimbtzIFpBkhgs5KWlsQzsPAnJVLW+QKyblDvYdHG+N37WmnnXFU9p72xr+9d1
R1o6J2dWRQoJdfTsLtVJXXPlPmjuskICafzX4B8Baq5s5dK9dm5KuAfSXoUMc+4ipEBGaiBtZXVf
hz5Nwcfra3oVOxWvgnNLwlUgsSY5ntFZVe5mYbIrQwBGQ/oCwC32qFBZ3T6WE1cf6UN6/bc2PUTD
Me+fp7z70K8d1fkovvkx4GigPYBfBdjD5XdtLT+1gpzSrVkVW/SthrTYX1/vko+iNPKPBWFjQ1pj
kMlgAc7RbRtbOzZ29WGw7J/MAdImJNd8M8QkexY5ZTiQQwfGIWEiPZcZJiLn9LxtP3Vurg2q27Tt
nZSsjWwvOumZaeEQ2pUS5t7ES6FK9grx2x9cJ60gj282vblKzTN/kLcf7M9ChbvKtlKDVJ68OnAe
wa9uTD/cN3WMdqEqH2r90A8QWjryxyaSVu77RVdh2JLOqYb06BuAsBdZqm/M0C7/2fZ++/7KwVg8
gWd/XwgxRYgqTVyBiEP/pqiqj1Z2MIJ8Bzv0ykKWDc1SlqA96bwLF2E0xs6QjFTcdTXfDcmEYJ1y
mLK9BB7/uu8vugYZGIxRM1uciPcw9IjMckbfNam8mRu5qG/vwtrelZqxrdZGQBZP2pk1wREDrY5p
ULKBknPv2SA/4NI3f1xf0ZuDZrBvLAc8NWp4jLYJd3s1DL0zas1wUqsPiluaG8vZdB/k9D6o0QXb
SSuF4jcoANGesKjeU8y+N9rhlO+6fb2JPuaP1ody67mNq+x6N3B/pdvg3rm5vszZ185P2X+sctsh
yG3MshOXYbFSDOAeTTWcxvIupPSYdb5rl99h5tS8X3ay19tgxSlFV8EiAnGqg0IB16wpSqgzIxEn
bdbDZbkt7wv3+bjWNxOPr2hgTqDOck6uadgraEyceu0+h8u3WkMsLOzZxQqE86vldiIj0TIgBTrs
KO1uWmgy/F1saG6iWm4Ehd6apJno8cKaXp31bE1DX04xAo3DSSm1jWPcB9EmA2F33RfeVFRFK8IN
NvqJ5xR6N5yqrbLXvmn75ufJOI7fmp3neps1JpnXpE3wPfbRhFxFAfzO2+fyQzWV3qQ6QgCnfhN8
6g/dLTpPLvwxh3pvHPRtuPPv6kO1y08f6MoXCOYYt+k23/9aWbV40fxn1f/9Gcw6X/6MiGTBLlr8
JY5uu9F3J83clFW9g8MCabKt7LeuRRFbXiMrFBN50a6424lcxVCADKfktvjS77zv7an4vMbE8YZW
RrSiXq6OZDqiLF0PJ7s+JfVWaV21D2kLdT/K9psWcu0gxJc7P/XYcMfOdm0VUs+1Evay+/7ZYiHK
eIAlS6NlqV8+bdY6kituhPrI5Qq9HJoc2+SP+2C7JKYN9FjdmkCmWGokbWrYbFEo9dLPZbDThi/c
fzUTkKWbOBsZxr/20JX7vPNuUavfTNPBnvaN86FW1obtluOeMyMVDSo6oqioYVjd2Dgc4Zb0Zdjm
/rF23CbbecruukOvGZr//SxWVGZkV0UPN1C17yX39tjerEEV/w+n+rMWIcRKg9ohK86RabbQeXBq
lb3lKtvguUvc4GFruGtkvku3MVQvzEHC54WinlhYtBVmmj24iU6hkrlDUrgV2VLSvbQ0VK3B7bwZ
BtUyrXx9L8UM6vX0nJkVQtRk+qORBuzlIP/l+EjafPV1D6zlyi38hq/s0s4bsbuAtolc6dhhSMJO
DsknqTuMj9TLZg8Ovnf+jxoqOA1OXZX/Djdrg+mLVxqY4Fexrpki9tJn1MLwo8Rke+1QPmmhtOuL
35SR9pNUb9Sw20vDo+TdXt/b5evmzKgQAJO2bxhbwGimpg+2lG+MYNhE+VFD0Me487uNrT7pVnIr
c16DbBdMa4Pyr8t6cwMR3sGMgr5885ia5SF6dVII/UaaHbSGFmG8azx0j8u9Lne71hpv4WJ3fW0b
xM0mq4q7WPmrC6SNGuS3sX9XTT8s575NvGO6hvZ7A3R69YmzHycmhFXkS3CSEddo/BlM6DbOJ689
aMPWQyyYLfmsjLeF1624/OK1ZCFlQlAmUxOB7lmapwxgzGY9fzP5h0bbJKl/D/zveRqMnW1LKzXC
5YWeWRT8QBsDFSoCLBp/STdfIJg9Dkf1U7l1bsOvKy63mBuemRJvwxnvXA6YqtOdsv/ibc2tcfiw
M93pkHw4eSuReDlqnZkT7r2MikekyJiTlO04gVLbmifpt5Rui4dsExxWFrcYrM6sCRdhYDtxSGNm
OFGlu52m9sZn9NRQXYO2zyEI7mtd4Z+eNFCHGWhin+GW+LabuI6qf9sZf/VdOnz/j7Qr641bZ7K/
SID25ZXU0u3udnu34xchiRNqJSWK1Pbr53RmgM9uG27MDO7FRXCNuMStWKyqcw52Ef4I6Y6P/sRf
A0N0zMan6MweD5790DkXts3nfXrSjwE9Kfr/TTzSz1yzAKOrw4S17F+aVCXwiJcCi88+8b958JAH
xB+Awf84hnUZnHLpYCBg/MGQdJhT1q6kdJMeTaHc/WF3l8hJvxwT2jRB8mpGpx7RjybzxRzVypxl
77xMMwHv6kKMG32sLrEv2aeN99HxYUjvDJ2tj20qF0wGMITTjb7JX0jlOJvlyYkt9HgHyZyU2yH9
I5MAsrmcyDi6mX7d+/+XFUQJ6ITB/lfM/DhaIDr82ZOYYNunjErq7oz4EmDo85nAQEESYaPigd93
TnuMRuaB+42/7FtwN446DntgyeJhvjSjX67cOztnZ69GT8AqXW/ZVw+mT7jMjJbIZ2neavtSGs45
Lc6nxXtn6+xiMCzkp5UZLPs5BYlqolIVu1lNpiu0VF6TlXpJdPqHyoSTgNZZB/92xcmVpBVBIHwx
Aj/Z++57TmvwLuDsa5DyW22I78FTqanS3B+AXaLfe7evjaCcgYDBBY3huZF5bBwG6lxUAFLVQcx5
xSqq+HsjXzjs03b5j5Wz2BlYzr7zDVhxq2ce3E1IraYuYqDGeUVDRBS01Jm9CyM7/c7z6QNmH/1Z
pywTivofp88twmW0GWwGdVpFv9GvEKhrNI1GrfO/vtohlgpycRQNMI0ANH+0tFit63RDP+/Bcikf
8oo0u/wor6Kb72fxi6U6kYhCFg102AC2n3kxZYVLVA/1uu8qE3Omj120X8tLwKwvwgYkrSAye7pj
YOT8AtCdUvO0Vus+EEdxJ/cdRtV2G0eT0jzOIVHGiHW7dCt8kac7EfGDHhub0EIf+tkWCRAwBjV6
sPfhwSBHvlWpmYgEuVViJH906hR02VvJpaTWZ//y0erp5+/OmN8Cq9B5sDq4HrXFjlfEnaEB/8CA
qFLl5vsV/CI0/2jubKcgmYwanIK5tU7z4uDKhkzyYZyu8ru6yXRgJK6TGO6yWYoZOcNf/z/z5zuI
1b4xcdWue/U7RGoXj4KNEaQbRWXGUjWTEgH4pQr852P4YcjnDaeqX9FrzPm652UHOuyX3n9eXlBG
p9P09/vhfW0JWXkXEAZ0Kp25MncAKyqkpLBN9H1lPJr5ayH/OvkfYV44718vI5iS0H8K6jQY/Lhr
QLCtyw68+/tKBzEAf0ndlwQXroFE4jCmvaBd3sSjAVCrcdu9jmq4UBewTmP56NwwqyjaYrtAxx3t
DR+/YG1WgAlUs+6LrUhUAe6TTQdm4SS/L+6iq5ze63t+W/ypn7+f4s+x28lshM5udJmB4ujMrN2a
CsQQ2L+gr/R9ou3MWlPXBeygAYb+yr773twX98ZHe2dOwW61amUIXwR9DmO9H34KivypidavEJii
LfIlFy6NrycWEwqFbZBTgx3q48R2gdOKoBPrHgwAqZ8c5LGmEPul5dYlOXkDyI2wC7fjlz7onckz
pxBqZx7Y1K17k1o7Nw6uvG1ALmUibPurHfMfK+eFWhmwGhBHWNEJP9r0YSUFXTfHu18j+cFii+Kd
TptMxGXs0Lfvl/HLzfrO9NlNHCwmQFIQwt2rtael24N8VxLbORYXZUs/X5HYL+8snSbhnTsHy7my
QL+2njrYXJvFfrvG3opy+INoXnj+0BUQxhoz22S066wtXgp0GbZK//p+wKfz/+l0vvuM0zPh3WfI
gYfDHGETRfmPMvpVzxfOxZee7t3vP/c/q1MpCByf1rLt7sL8qXGOdh+DiD/7fiBfZHLAVGviKJz4
gUDkcDahXHr50EjsmjktqPu0bmbSbcApHgfpkRPnyqJwBCm/Ag/m8HzR+mmezufxvfWzeZyYHkaj
gnX/yktRPaAtLdLyIDdBUtKZ4gNoTmXsHqqDsXV3SLGTS+XDrzweKt+nOBJoFv9c0aHluSXYgKmG
MFdiHOc0TFjqxUPSbaFXb8X+RBVwjRFY1NOJcEEvJju+cg8AkUFM8NSs/gnGjPLXgv7Ccd2LJ6Vp
fScf+I39Mxhjfj092ztFHTriRcJ301Fd8Ib/WMw/LcA722cbLfCakLumXvcg3yVLZmdyK2/mbf53
3A/QmY8hlEacjNGfPzr65OEVpOnbQqrkMbt+fAxJSSN615CfjP7IHgayLQlqvGSgyc89o3Oyv5bX
dupRld0/Tjv/7lJM+ZXfeT9zJ2/x7hjqtQls0WLmQH+/V7t231wkXTvt/08ThOZIeBYwriGd/NFE
N/BmaYYVvps1B08ULVXOEAJ3YjZJZ6/GoZ30QBw+jKDi7JImEP22lbpCeYg56feH9SuvA3pzvEB8
y0Jx/exyVuZoQQHFXvdl/zsojvySdt1nr4NBopMdjT4RHgbnMUdjhlbuFl64Vy69QZ/cnl81l9rE
vrBxElLC5Yt2Bxz9szGU9uA2wVTl+/CxfzKTIhUUr8R0pmZqb5fYJ0lBmmR6/n7mvnBzJ7Zd9MCh
fQQQm3MyIA+8eXywZb5PuyJZn9uebMdf7gNCKqi2ZB1BX9zzooiZx2uF1NF84WX3xeUM+yD0APbv
RPbing3baJkz6Vbl+13UUP/KfjKu61f+NhN7G71GhykWD/2NyqrNsPGoc2NeX2IY/exk0M/5r9H3
pIz5CX0WFlaed7af71lbx6GBPMCNZ9wgQYaE5nQJPv0vTfnx1Hy0dnZqLAXGaOB7c1SoQWlzLH9C
bDCNjnY2JWgMvIO2S1pnfgxcBinJw50fM3Jz/eyT52uLtjfTdk7M2E7HzERTwJrY8Dvf74fPJwnN
wkidQartn67e2Us7KtY6EDXL9wXviau2erlwgX9RmPpo4SwkKs0OzPOzEe3dzEi9lyETj10CAbrn
6FFei3ueWTfFpVzaF9H0R6Nnl3netrkoZwxruFO7NcNOTzgF/QW91FbxxSlGOgQE8S6yCCYwKR+9
Iqhwi3YO8f6Z7ZLo/rpNnPrWtWp4+u8X6quDewIJ49Cgf/akEv7RUi7UpILCMvbtQvJDcTNunV1z
Lw6dSdytuc03xfWy9x7dHTvm18a+vxAenA8UFUXw+JsQWolc8K+cS0pYrT/OfecYewMpOla+ge+K
NGIh0gGAvb8w2K+MIQhAlg5jRSr7bM/k5mL7Yq3YQQ1bfoPbZdOylYS8j4v1Asz73B2cxvXe1NlO
UYuUdtfU7ODk+bacQ02M3kj7AYk6BkLKClkCE+QK3y/meah1bvQs2psX1km0XKIm9nAMq7g8+Nsa
3hZb9Nf3hv5xGbz3P/9tCVyp4AEAUdd5vz5SkQ7vCgP7oSHj3qZd2sRVLHdI6TYIWnwCYiAi0vYY
3QybC7ZPvuM726dVfheU+IN2K61hO3JmMNo++Gs2TRt2KLdz95et0EYv3743+eW8InyPXB/1HEBm
P1pchJ0Hg4F5tVRme3E/m8R8qUCmEuR3yzYoL5yJr2cXWLATVgwn0zl7z4p6spu1xuZZy+a+mUXc
j0BDDAxpta3zWLT3dvnIcjKHu14cq+YWooJ0GLORFwQg2rH7Y6/lha31Kbv4b8X/803noNbGmqXp
R5iDCByJB+OYX+lD/bhM8BJAIu2r6+Zab7tDaZKLDYhfnSV0RqNchwDplFP9OP2Fmrgu6o4dPGLJ
AxRZnvMf3VFnAWX7+WoFAhEsU3vnEcSR20sSiv/ILM5323vjZ2tvTYAShB2M9wneism8U0ewQ1BB
6wOIeguK4HzZjYl5f23cjAaZLqEqTv73zD7gew6YL9D1eeJV+Dh44cI96glcqIxnrT4OxS2UTm1r
ubC+l8ycXQMOnxar1zAz/B2vVnrBG56HA9g8KHS5walx2bWQ7/s4CPCllBwBEhxvOP7IS7kF2OdC
Qu9f+uV8ohxwxiH9jdy+45859wKcBXhnj8Wh2oZZl4ZXa9xeDQdvczAS/204iJIA+hevh+62Ivkx
R5Zms0G5AUWq5hChpv+9z/jqwKBm8p/vsT+OueEhCIgtjeq2fBrDV9QBCeSS1PJb/gj7x2WIsXnk
BE3zt2FfawJceNk+Qg75wsJ+cXg+fMbZ1IeAMhmljWlp8pyAwZJEzq1rxLW+cuqs8i5Y+1S/xUqD
DRxtUEBZ+h6e/R9HLdsiADPwXB5OVNK0ptaz4mRZyFqgPk3WFk3DXeIe5wQJh7/LzoyLnogdSEo3
F6b/tNxn2wEfgvSui/ACBGZnEegUNItT+FN5iOZ78Alx53qCQgx4QUixqY9Ifh68S0+AT9jX0+AR
Qnl4gOGJh5zPx8FbM+Sl52gpD+2wD9J+FiRIZXBVuWl5C41iJ0rdPvbzh6Z8gzAAKcI93kMivLAG
n5Lr559xOo3vLkijaeuJ+Wt5cNjPyRpoh37RfDi2N3mL6v1Odw92F3c88V1NDe/5+4n/4q6EaN6p
hxqCKKixnfnLWRYMrjqoDrX/HIKwKveoZ4Hf6VUEFSmtPOHgTPne5L8L4MNaoy8BrgXE2zaSl9C+
+zhgCI70HeSN5kNLBBIkA/XpQHxqJ+ONT9cX/O/XXzc/lrjGhlzJM7SQ4oIo5E869DEAoUz+GHQk
zytdKRqKN5pEMSjKCY1NBPc7FndIlFVIjV16T5wnW/FUBlTm1GSAxBRQEGffvXYgttdogT2M3UMJ
uq1OotPswkH45HpPNhDhg18DeH0of3ycm6YoRpaLcT7oAAImA0fn8KUsEcDd+CXnC4DcHmh4QeiK
cZwZ0cqYmqgolsNCXw+7Md7QFxmvv3XCNsh62vTXTJ5L8tpiBl/chBxTHmf+Fn299PhwjIhFyPb1
YfsbMMH4eSQyub+9dUh8tR/pj78tuZpSaG6TG6SG8IBt6ObUVHNtZfijjP+O9OdfndTEIw2d6F//
6BI7BU8/eRtTD3+XyvQ+JDMNSb1tyDWSbN4RKfps72TPU/yDk8d9QxJNv9+Tn44Bpv39jJyFcKE0
0Ym6MMxItg4PnhGbv2cwjg4mlAS2EU++t/aPduGbBTivSxqjmLQbwNzu8HowaVyTJ0G2h7fXbXZ3
iA/HrUzw7z65uvqZ7f/I7GVz4Qy6pyX+7gvOrt8WyC9waOEL/FcVy71Pt6/H9E+a3iRxAp9P7pOR
ZD7JSLJJrvf0abNPCLkhVyT7GYf00pY8nZzvvubs8gXo3mXBiq+BuEzyEtDhwnA/h+gf1/ccyjsW
fllFEwwouS3Qr4BL7q/+Y/z2dSJawrHpt2sy7NxjU94aHTFj/uKyS47+0ihPx/Kdox/CsLTaHh8h
uhsTzbnodbZrMDZDWYT4y0PxZuQ7qCmTwdgx9P6gdFxzoi/JJbmXPuMsROVjnjPu4jPSJ45DfXg5
CmLSXU0OEU74A8Hho9gDL2l6p3D/77Pk5irb3z87lO4eb3EC3y4t/+ebGBQPpnsqNyCxDPqQs/XP
xzFaOtCVHlob/THbYXgcBI/715I/W7gkhipuzT0rY74cJmjnDOi2H4hC2myII1CIXzidp3v/bDdG
lm2jqo7OQ4ixn52NwAiqyTPW5vBikDGO1ZbtQP1z3RznmIfE21S4maA6mclNuMUEqQwk9DmcZSxR
Ku3Tv9VBPfJLbf9fzJGNVwXiNGC1TxSvZ3OEfAQfLF4Mh5KDmqMQPTvgMqrjvMvNLLJzldge6zNr
mVWi5Kp+u9yOtjwS7XUdNE3cLLxIeWiXCY+WNpsGYRzMwGfJWpqX0CKfb0p8qwvtOKg3uchWne30
2Ya6s7Cr4dCJHxrCSmN7X82XlCE+u7CTEawUSPiQInLOwrc+iIp+jGAEEuBW/RCtIK6nqJP7lxgv
/gfh+HFLoL6APQHRTPQ/YLd+PLqzsAX0Doz5AVFN4UJt3PVWovPSvnU1s34yd6x+r8XcmBTiEuMB
8vPqz7KEPvRkWzcvyLS0fC+n0AxiyDFYr5L31vUCrte/oql9D3TKU4SnsTPrtOkQjk+RyI8rUn1P
kk8dI/Xk1TYZIQLD8V9jZBsHRZVsMmw2Z5Ze+UOhncqjlV/MDoEqGRptPLOG7s2KvUTyWRjWtvHG
5rkfp5DHjSPnglSTq976uQqfpOgLZ9txw9HUUmNZgQ64WZ/MfhiGmgZ9K5YOgmDDDIEHXlpm9bdw
gpwB4xfmUTCixXSY1lS4HhfbUkftkkIIb7IrUmhd/Vo0WJto7ThSxZU3rogkygWSIT5TK8i2l9op
JfIgtQteD7/w+7gZysq7dkUo2u0QcQDirK7sapI7Wk+x7zVrTpe1QvdlPQ6OmYwOoh3q9BDfy+zV
1+UGn4L2G4MJ9aYYdg+6lF3RUFR3LbTZm2iJCwP8YjJWvnoWYT7jUHuq9HfuZKwH3g5WsS0sPt/1
TS1booXXQS/cV2M8dtZwO7cme4Yuo/ol3dY2qZikd7CrOlLoYlrD+z6woz6rTFMYpFlcNcXWMnox
lA3HmrJuqIZs7sKaQTN5kn9mC5wFsRcI2cQQAupxQTlLVaVL6dQ53n6mt+1Ua//pvSg3Mih5Gag/
c6NOShHOa8qD03LPjg48EjatKuigDcUyiPy0D3lgAo+klaeg9VqbfhZwaUG6uQyGFWnbenKpikBR
k5xIjw/NEMGZTbLujpwXzT3+lmgIc0unTFvZ5YqsSyNvRV5a1W4tXImBdYXKyqnLT9Lipr1sgj5S
u2k2F4vOwNv8qX1RGltH5C1Sq1LZQyoAP6nIIkzvrRIyEERNookS2wCBM5Gz6dxKZ8orWoxePm+0
1IEmsh9MK47cuvgt2lD/jpwRqKTKGFRPtDcDUyN4qJ6MwRorMvsrFo0xpU3KfFuWSL6tkMyDzIBG
7zzYjJCudmv5WNfQnyY96n9LbLRDCXriyGcjmUakCaFyZS10WcZSQbzQLP56wEoyasrFy7qqsCzq
GIGASRPdUGGJJUmFBdhDrEuQlxFntfRyNZVSG4cAANnwMBgAryUWLwXSGN7q2hTlGHD5TTJ6mHPT
v50wjbfaVFHWYJUWyiFp+zayZaiIXSJPTi1zRUGuFMp5Wt2yemyNArlFzy9yYs8RElp6hAwQETn2
GSTRtP9stlOAFbWC/g8AEhwPJemsV6wqcf4VrsCaOArAJbTwq6Ghay6EIshhRZANGBoB4NA81U+W
rlVNkbCWv2YOqk7LaJeSsNYrdjwooj7pwpFF9ARY20wVr2AQmBxGozI3qawK+C4ddiAF6x0uN1al
ocIe5FW+xmsOMWezl6drHqxeh6WykIGo67Z/7Dqv1fsxtBvMVl0a8GuR3b41aupBA6Q1PrRc/Sak
ymstUH53pc2oK8xoQctmmD+gvaNHVSQHggBMhR4ebBCA9948mU9DzKciwqB9H8RFUy6txwAYxiVG
HsL/JQOF4G8dRL1SkN7XD7xs55/d1NcFILpV0G3a4rSoUENHYTIAtzlpJ1k4p00GrxDZSl4ZOaAo
pOY+vJayGxC/r8FqOtCrk/UvPXdRAPRXbnqJY/UMiqS+O1yZ9ZKjgINH4UQm06kt6roLFmKcoslP
LGiXeDH6SSc8lt1VddTMW+fFt5RwqYTs/EgiuZhRwkGbIkkJ1PytrjgCzapmesv9onoq2j4wskDz
9jnijiG3YTSIbDVn3WWt1wvwjuWrUaeNaKPwUBQRxDGgds/s2BhaWxNUY6bdrFl1ShIBz0Vk4zeH
Ye2Fn0GfW91HXW1cIy9cN/eTbYAT0zC1sNAu6DoZ4FMMWDu4/hdUpUGy6Fir+jXoIFIJ8gTlzxm9
qfegQRwcYo+hd6t1oHoa8kA+gIUfpRGnmz2PAlrsAMQUtOaYhYgc16SJNNLKJZt1u3XdfPCwEqzj
mVE2/kgq1osHWaP6vrF8bfjZ4C35cbZw3VC/HjFow22DX/PA+/q4ev2oaNsAaHBvehIlC9fJ++4w
D1146PyuQjt+H4gidkRj13QKe6Vje/LYsjPUVBRxYVpQIx8Wh/OEMxWhop7j66mF/dlRH21MmMaq
avIbPefBA8KNySINHMa6a4t+gT3phgsA4Ip11LKRSqaFI4cf6IYO7kQ5FT/wcJsq3NKWA6ncqJzl
fpjyXm/q1phva3RqVmlfmgiEGg+qk2ReFyMxTa3qtDsZi2UR2jjjoFnY2kx1E3XsyoyegBdZDegp
2SOLPS71SEJDra8MglkzAQXLGBDTmNyfztgZDuWgADgUI1jT0oIjmQv2DjOft14vo5GiRliWCNP1
wu6Ri4/quNVDMVHonphompmF31yxpWbB7VhG2EUdpLEUHTsTbEfs1KINeWjhodPJDAoOyB42N82j
oXsKmW92tB5mA33SYOiuMld10EM1mWR/Z6+eu6StvOCIrqJT+sQJJlCTTUajyOBPPQ5oiZaxOEdG
VMbGJGx9kh8yTEWZAyuZZqCrJ7aBuGaWslBXWAvzaPjVku8GS7fFxtP4aTbn0ehnoyXUQ1CGvKJj
3g1m2vtt3e+gFG/sjJx1b7zymrvFG5c5VkWD3gKfdbpMIqamEKlF4Q7baHXddi+M5USRwDioIcAF
gPyncOzRStlsjbeNq0Z2LxzITx3DbijYg6eU/dgqEUZkQAFt2PnKXkbc5gv49AC1683yiasZmq2T
m6PWhPAD7kbN4LGOXQOhKl3UqtDdoTr9DHEi8+86Nh2nC+Av0watsCUjiN4jK81V3yDgQyCKdp7W
GQs8lYU/prq2SqgbmzxKRNCHHfDHavI2zLZ7drfyyC5iyNlzPNhqbTX3+ZxbDBIUefUIvImYYmbm
jbsPxmCt4nXQHcvWQgq0gbr4lVu8avAStuZ65D8NFgXsPscZaolhoDcsnnQ4mQizagRRiBbCYFru
RS1G+5rjq0Q8BrPzrLA7Xu3ct7o0X/GfqVCsvRUl3pkkQk/vi2MZcwFGWVvcDZA8+e0pE0wjVh62
ty3Kh1diDPFgGcumvme5V/VbqVvzzplDVIJPly5iy8YO35BVKF5R7VqWOxDIhSzlLesRPoDFtUjN
gq8dLTTUj6nXCVbRkp80ywQihkPEzPm324xhSKZy6KO4VmWOjjtfYg0lLjGHTAZcAbpRWPtW5BbQ
5RCqkX/bRuSPfTBaQ9LDNTbUKb1QEScEaA8lJ8nAUd4GTkHGtUWtd+Fjm8KRmQMtq4BdV2g5QuBi
9vYN7hC/IXW48B9iQZiDrr4RL4ulnHCO5npdF9IyzDIJwUMZ4RHSjMsfSwXVrVXnKxB/qv0dwavl
ST+McIxl1YPTBKFG9Gxzz0cQYPhcA1/gLAeIJBd4wJjO2iZ2hdugU0V0q+egfQLxaZ7V3EZZx4i8
rIb4yjMz6nY/Gny8NaWZ57Rxc8tNnFFar1FhIn1T6L7CcqjQjc3Kc+tN6BRQ7XOE9iFEw8xeJUWv
Z35la5DrJqUHdnEymytoSFDsd914cJWcrjFFCMLLUCK33kTSQMmp74wr5uF1nHhz3T/ltkYmvAgR
65O1sSKPGMUMUN2g7HBO1FxHAdjvRIE3Hkj9gYHzcreMPS1MyLnV7soRv6+oFiGrDihXExRdQY0q
iPo/ywRuTeIMrNCIkcq2ysYqGhTcFq6fA95gQmay8tqtx2RZbxxjdO3YNmU33AZo0GxxMHFnNZnL
jLGKAfoG3UvQOA3lpgbry+gin2KyU6RhOw1iNHMGUSwNJF7TRFjhXBLcnf6L5tx7dhSYvEjnTnZP
jLDq0SSjxuna0DICobVf1x4KAei3Q9P/OEu6CAbxIMG6NfHgqcHaJlF1J37hceTgp35gxLcdvWMe
YNet12JUkTuJva3LNkJkZYVXfalntEv66LYlJw3JldRmNKPiWAYvzC4hmzbwRaP7dl5ai3ouj46z
I9yOND3zUZ3SXu0Td2jrmoZNac+IifTyO2dBY4K3PmqquFD+CFFY0fFbUdfGmxlq6Bv50dgu8ahk
w6n2Qw4hHOwngVC1LO4BI3Rvh2ZSYeIOMhhIb7CZEdnawcEoIrBHLS6qJdDOMVAk6VWJSHRCL/tf
ifoNyCDc0d31+NlKzREc/gCa4e3eOnX7Z7Sn+tqqCwb9x07iSFY+hyJtg6iJ0aasnSBmwD8ASAHh
0Ih47rjcmGZRSUgHwdHAo/TBA3ZecT9OYJYj+BkzYijgCvQHclseZ4gRyaRZAUuOZ4EJwO8Q003L
XLNKWF9DpEmOIShbV7tuqOl3fKL+pPm19lFhYFblTfilCGDxlp1HjxTjZBYEEbh6BitgdReA2RLJ
phLhsClqU2QtKoo2KTqzX4iN01CS3LUwWa3d1X+qVlpm6noMbrAYw2gBHfRa/F70sN6pcnKX2MmR
58BfqaodZlYyRIO+uG49vFwx64Fxv9iN+9MSjjATU1Y+wJYWhIRiG40HUDoZ2foEbz23cc2qWm3y
oFig9IuX3Y+wyV0zmSq/PbblOvtJZDTFjwWvVeSGtKc80ncIh0hTNOER6FwOWoJmgde1pVFGd5On
HZG5ZV00MfAwpk4myIMlLggmx02Lcira66VoLALpG/bDct2RX+ExISyEhBrJyzI08FxFd+Vq4x3W
9CIJFotZCXP8etNN1RIk09QUv/tmbG8EktLFxu5rp9/07dB3913EGlzW2hwEnUaOTpKmb1v2ICwu
yzQsVuXGoajbcausVr7MtQhxMw5e9MRacPnS0xUaEHc1OzyDzQ5PFta6Hailm7mvMxARKie1CsS7
YTlbDRVgjllxeUA6kg4GlBIhUQbPPXNzOEobyjZJUxs2zn2LO5bkwrCLvZCW1DtPajwYgRNEkQRd
smDRNZDF3wB7XKwgS7H0yVNCGiHuCheKk4VqnY742ILIt89QuY6hZdWN8VDMbkhliXdAjATxE37d
nAFxg7RTwTz9vIZCzFT1UuAxZqBeeWwNc0AaRiEnRaIZEI8rx7PmEhGVkmFsQWADwC7sBJtaoA22
yFADnECCoBoEYXg+9/BQg813fgV53BjquM21E7VRR/A4grdbTe46dHKYW1EnYGh6rwcmgiQXaw2i
lZaD37TMF23B9ZVOAiGSer3nk0AsyU/IFrI4udGDvMxHIQFpdlTvQzxP/pirMH6svaes1Ed0rXBp
1q5Dcux1oMB9raJjV7AoR8a/Do6dZOCHLOVscUSXNYYhnAK0JEIyO9w0jte+Rla/PtmGvQD2MRrz
X7tdoTSEDJ5Vx64LRr8wX/K7qDew4ye7xv0XQK+NEY22gmejCke8L7waObAIeaseJ5kvaRfCRZMI
LDjweivAllAPxhVP/caFqqQGy1ee6aUJGmLYJXysrrGiSVMZFQr1S6AHOlWzGUI4GiQgtJh99cMZ
+CySomLSJXheI9tTTHr9GU7aeeOL4yN9wz37fuyXAexkA2IjGnAXhxkqvMIhiy9q3KGR0/4eaz/i
1D9F+MgQyhYOfGDOqSdDaE6VsgAJaKAVTMypxOMpb8GGjHfXGADmY9fimE9LuCYQpOlY3FSt4xyt
OZ8VreEO/jRdHZlkdE1xEJI7yA+WYni2La9xMm6u6hCGvShjkJcCl10Wg8kPUV37xcYPxsFK7WVy
7LQyRhSFi7rlOGRW7owpCj4TCEm8EwFcbUuTxcZoOdVmhG+/ibyqMWLQiyPBhFRSUNJ+9UR59Baj
KneTU3FGBssCjYqcRGeTegnL/6LoPJYkxbUw/ERE4M0W0pW3XdVVG6LNNFYCBAiJp58vVzduzMR0
diZI5/w2LOy0Ln+CevHGQzS6gqR9H1VoMXqiSenEDf3fhL0m/DZ7N+miYdrxj3tQzarQyt8+U53o
R2EHyuFcfxzWwq8m9e2sTsb0Oq/RetCyjxgAaOTkdvPG+OcWXXFIgxzyZsicYbsZB7eeitF6wXB0
5BpdMtAcexB4A2j/rYR3SVYWkGOW9aI5SytEmsP/UI6yVU76OC1OtuZTzVQ15NpwNBwSbDmYRC0X
tmPBZ9ZK9a+T6Hpw422Ik3O7BHVWtAxWaa5tahSYPxmVpxr/ExmgbZiWhScqF4RZQK+eskkBD0/s
ZfWhrzJsbVPkdAcUnQJMT9Xh3RxOibpU1XW1mDrDK1ZyRaB4B9BENJcItRTeZOg6X6VvvluesqHQ
fd8x9I4pvVdjVo+HTfvtrbPGwkEx4wSAMHyJ3e3ccQMyZoXj3aA7oBwDWPpIlf2mioyt7aIo75wP
3WCoV7edGO6XmkZ79BcrqgKSJMjo2YfmT1qnnIGVdT8AdTpLLLsNGJgkzk9GmWlo8wzP5VL4JVMb
SNGS/vOaLFa5M+jZPftjwtXaWvT+B5I8XHlhEBED3WQd7xM/F1OBDevknFiKZX6ugSp/MZFRKlO3
pqlFPk6jP18G4zUNwK4rnNvWk9N22jX/Q9GzDxGXBuvkE/EDNnUNvUmBhexqkwMS/1SdIkoT37rJ
6263qo/xGo/hFPUg0pxelTbd+OL0uvLcfNvdxs/TNqOgx3SoqCdjrIW3Wsu7dgdVKcBXgih3+0Hv
hEGSInxIgIh/2sYwIQ1Du71WsSh/RvUe/ZnKdpc/O8mY+TxzhUTvPpe2vdnLzquf+ZSGmkZ3jrja
CKvz79yo9MvvbVA7P5icxntv3IQuZNbTnM77pUk4C5KpO1TEhXwp3FM8DKFM36ctxTNQulownLim
lG927DaONSFmMFZ/tlW6Ff0yCBIU0jkGhy/dNByettDMw03lL4NH2hUFDfKtt47HbzHquHnq2rZ1
DhFjLr+0GprXvh8apFhsS/pvL9slBSCHMWDNR+kh4nsVyMjgst5dcSrL2qFDZCbwbwATjqr1lnzT
xOfAlrVzcJhWt1syQrwfoOPLw5SwwJ07poj6WCndRg9239TvqqfQDle4DJfHoKdC8hDUVoBgsy2y
emdDClXPf0nciE7r6bLExvSHdU6MvtVQVhzT15AJJjdvfRCzsuPHbOO+AXkYYjy8IPDYP+cxvPQ0
UYnLogdEynmUmqU8o+7tvOPUlilhfiQm1Ldjt/Nzrdpxv5h14zZv084l7iMVEaSQF+zXzxTyc22j
S86KGDY+3iri5A7Abp6PTKaRPqRyjec89Ejcvjg+kEfRLToeXxU7Un9sUs7RQ1ARDHqKWq8qz5hE
gh9hwpTC15Y2zqFZevtdE/jJDLmOZamPO0Ky5extum9vlmwO5Z3x0jU+1G3Stoe4W0Tzue0ciTdt
yXhTgvFZr/Zyrokl+i9wYxdp3e7FN0sVLnGeDUH6hdXX+yloXrZ/m6VKyj8gdSZ54XoNWEKsvMoT
lWBIqr3pdg+HIYHAanqmWAlSw2hfO5c5DAeALlUP915bAm3BCqBYtAZwTIXZfuGkUi5tBHKw/5Qe
dnHnRLXYTvWYyKe58Sa0cc4eMKWpeSdWsFZ+XzTTKPfXjjnkw2kZ8Aobx/07TDpUTkGxsnVusybT
6efY+8QhTTuzxE46Vn9jd36eYkxdMR6q2R2Scyy2IXrKNq8hUGTs5t9eE8TIcu3Wd/lIV098Sdd+
eUq2uY1zOy/eMW7D/aH0G+kfx5KR7xgMtG2ZwVVxXpUZGsmQwr6/ft25yYMeptUFiwIIY0iNKfrj
wJnr2yDQSr1Gg2+u9cjCxWXZdgy7VSdCIGmTChDOJa1ZRXysFVqK/caf0va9hjdDNO/EaEBX3S+v
0zrYV8103dygawBekNyNcT6OAxtRXbr+B19m+syGYR66hXhZnfFj5UNY63PS7GWaJ7GYv/YoW4Jc
RD0jVz3FQcVTkEwo9cdmASDdVPzigWMK8II4wfoxTanJAQHskHtb7Lx3QO5OjpSz5LiXJXfBBupP
sPJoE/Je3SZUfJoBS0rCHc1bNPn2mHBav292lL8U8N1zqxfmMCqkaJPc9+im6cGejqNl0yu8buEz
NWGvpoMItftPCi9Y8nCcvJ997Qy/Kr9z1nzURryGDFjhYWXpNsfZV+plI4KkzMlT3T/XXjKqjamM
jnttJ1MM1wET/iLuPup4ZykXcQ3VQ/Nz+dH1c4Tc4QrULyzeR4PyoWGWndrtUBvdbAfd9XHG+xCq
twwiGoxqIcy9mAFSZDHXY/bT1sgrb3qG/8cdJ+Fb1Wg4vNKbHBKnN22fekcBQXu21r+qMmHcr5se
9YYHcnY7y7aLT5sn25ty3mi0wSW1E1QBlMnvyCLPM+qE2QUKKGKgaSlTtmAAH1wOwR/EPjBDKZQ4
HFu5h+9Oy+3OxrSOHwFfZJ+7gjs9d5RwLJB74/+K1zl9nPtphMHwpqkrnHTRHGKBrz6WzC1fvJAQ
hnTZs3eblp0LtaOtk3uNAujv1x7EzjSeesHbFrVHTkemElFV0efqb3VznhJTn2tq3ptcwUPdG1q1
+PM729wGJltgZwYCmFURMwHemCwUA4mX2fK3SuBAcsBP8SOuPAkQBmj4Sh6E3I7o/+es6Abrkm3n
1XNQRD1DNDuELvmlaxvcJuS+tflkGv2HZiXMlFzKALVetE3bhRlSh4D08NkFlnkBaTaGpj2Nc+k+
T+XkJjkJ3fya6WD4fdfQ3ZazGgcgiqXBGGQ2X8AlU2r0o9Nl+28bs0kWlVwSWKR2id+lI4eAnLZg
+IDy32WebezAhZz7dDjzt/Yfqzqkh2PemuxMlRtPGMct7mfRNK9q2um3mbqFhypsLCuwmIh+4yW3
w2Wc2h5qw5bdWz3Nuzh4dWbkMVpJiircwKZ/9jbAfbaSSv+KSqB7FnzMp7WKNp6I+cpqsBQvPwdn
Ge4BBqq/VlMBXMxMbb+WKdgfROcD4aQ2vhXe1cCilyx6C+o6wrYh+/ifNLufHXW7xvLNBFBtPIN2
vFkXHivlhv4nu8UVMtcJQjNdyeFuWut+BnDzZ+Yh17+pe1smxzmILHK0uKt/Zb1ZXroRXCFf2Jbt
CXzSlFQRBeaXE0opT3ZV40+kEkw9aRU18YGx0omQB6zz7ebTHQT5W+kJGLKZpptO2G08tYy8bwn9
1NMXutPVwTEW0ZV3DhyEtIVInOnkmEpNd+ucwTTHgb0+Ze2k90u8+XV4ga/wa+hyV4ibddRWnkxs
guBcL87uX9o+E58tr1oIUqui4DdY7OL9wFkbqC9mywqJxUaUD/x3UJ98px28goPb+wKAl/F5MXPj
HvthW/gClYkd1ij+aMD8BIUZxRTEN6CDXqJnF10A42BTUhAX7UyyBx9G+CuWUOOHkjPKPcq+C5FM
QO+jJ2f7aC7sZeVWpGYrs9O+L8QzhfTMxOes9foJk5mdACmSbfgvzSCgQN7a5SNhKUt52mO+SI16
sSt4IZY/fZoKgUJ8x9OUrZvj3U7M9uoUiBUQPBftJH/ICpLmT8o/Tu7GxnWaQo1BxsWJgmCFjqhE
cNjpgXea3EJ9JAe18x+850wLs7uxnNsfVPxM4GNrmTxHFCj+W6kEL49L6o1eXtkm+U6lRwLA4K4u
bDBM/CmOWme7tDVmETTRLKQomlxykO0c6g7KdBmADNK6c+ZjtBkOWeMAT57wKMfzkccOVACuOkRM
t1uJq147vKjSOuI5oLeueZqjAWw0Bj1BCREisbllbg1JCaNJgNTWJkRGVHLliqKPwkYWgfItk+uU
Rm+ul+0a0tiySkbz1MHbi2TaWPayGigtcLv+hAwGq7wN0R3BeiYSqm5NvR+d7115jp6gnRtjtzLJ
KWSJPc7tLFqKvs5YflYm+jR3EiDSLYPjLYDj09+8xwbRyLguMJJmmasDKR6p/eF3ihs/FdviHNFP
je2togyeB3OvocU0Mor4qGO21oIDNVmxSlU2OBCe3vAF2ZYyp074gXmqttmD4VXwc/vRoXxyP66j
sPWzUVVMtNEMA/UcBaj/as5TnazPG2jadpDRsNe3w6hF96Rit3bPOuz97SZTG3C9mKlAekZXZepL
E/dZwrpp5EM6D9XCEO5kuv0BgNfRCOaOangNlG1cC+MTjs27V0ZddpMOCaTL2jtRxDcMzPxZ0dA3
naUnwOiz3d3eA9azOK89Za8JvPXcH4ylc/GclUMCftc6WNAHZzR/EYwBh7lBS8EHWr/GOYNWBsOp
6/Z0PpUWsnUI7fZbB866njynlMNBDqk1hbOrsi62cEClZ/lcECxsd8+i1mt10aS4cj/JrTR3qO8W
USDUAy+qIw0c4QJBgVyKTWbFGiRxWjB/bJiRhI9ZTiw7iGy6qHF8rUQNUs9Fu+1Hr4swT0xNdhUW
uVtsz92ULl9sOdVLYir4ED9pZr+Y0TFMIB9kcB2XTuoHBc+/n4QzVRVJCgwWP1udLNj0mjEtT/zI
qOFkD/ubC3way2HcxiFDVUE7GtCHLKf7rK2bLg/TYGuPDTWWlFUugUFZpqbB/OzRK1JhqfxZf+z8
LYeXuUSed1wjEdSveoU9/1mlTheiRCtJ8Y68oWfmNr3QTwrvwMPkiGb59PydcswBbR5vm+byLcqp
IUG28mbybMeKgNIsL+3YNm9CwNAUZYjHABgYchdQq97LByuHELooSajegMeI5Q2CSRPeyhmt7RHA
ujGncc0whGqaxbwTE2oaHwFx5LWOqNvLG9tU6smBxBouFk9L+7bSz5R8uOlY+7eSq6f+u8okXe48
i3c5bxM3Mhe7dfG9NyRLfa5KI/ZC1paKuzlGiPJAxRNGbaSVBFat+w46Vzvpzr4NqdD8cNwkmKlt
SIbsccmcdP0Kx6Dl6Qqrzb/dmXNIfS1DpQrFX1Yc9mVroSMRjKyEQ/Uet1ZXJuk9EUtJdl4N/OKl
75esAyuNmeaKZeb9OcMEz2seCD/0TmRZtvZadlFmPGVLgiAjmsP6VqYbT+WGyMqcp8GN5X/e5O4N
eq0AodsyZpmAE5sH4/xIw05Ex3Z1yvaMSsN0ByfS3vjEqdw/j8LjGhy8ZNyee/562YXmqb78kKtj
9KtLyDsfneuqfOi2kvHWCF398RzM2fdel3Ayx2DUzh3sIV0FPXgvSQ1j7bV/NxP7ND/MQ6COlRlC
2FNw+PKmbQAGUGzsBkaKg9v0x91svXdyOZuXdwdKZ7nSNvB9zJspmkRA6rK+WSu/+gMSsUknR3QT
2INUtoxzDYfX36wwAbDJtMb4J0dmznaK3Igcduu3aXUbO8Pin6Pd298TWTb7xbGtX5+1hv/OZxWW
f7q4Qp6zYj3vYUm4toccLAZgF8kLywb78YrXKnHG9QAzjiTf0UvM9ZFxWSNOU/5VSjIny8UZVkfd
8ZojZEh3EXa/Zc8+llt/8qLjlmk/PoR6jYCJPH+MyU4zsr2Lh0TfZVPLCmgXh2ymJdxDc6NN6wFe
i9BpTtRnIhgJoiEMC3+OkP1yS3KtuqNlLaAoXP+ZOljY84AA2eSCoUflrk4X5yCkJPl6LX0EeA2g
DzQGAi1sNhnU57GVU9x+dcPifstw0hOYg0KHh+4iU7nakuQLhjhMzlE6eG/sRwQd2akNOfraeWoe
IU3EdjYSquemlcH1XV5cw7vfChNDW8WGa1qF8VRMnVLRnbO77sLihg381qkcn4dgjwC3/ahr93wM
r/uVWv2APsRKeumNxAVgL84+tFCyomIgcyjuvU4QM7soHuwoO8gS2QRrYJ+SSbTuVZg34zz/E4O/
/6vito2PAm7lZR9i0JpslS5e4DLZPzg5sBtN7KEvQQYZeqb03PzYnBqXfzbI+RVAf3zK0qkpWYFm
+9aQ6rGdm0mq/dSz3O+oCafgP8nTFOXAPEw2jRfYEMp0jyEX481DXZSly7/ImW14qeLV4y9P8EcH
OmQbwjuSyPkFibI0qO7G+HW2MG3FmrVKFKVcUJSpytUPBGVoIliYULyLZ7OMwMLF2invzFJ/uk3m
f7GdjY9aIPTO1y1zu0IjOfYuCtrtr+OH7Yh6PBaqcG3UVQd41xljYdJODyQdV7ir6haRj4U4+JEg
BBwuiUUj9FsBd69IAxMeW0TkorkFpggn4i+FdvPVDCmqsopn/ohmbKNd0vV54Do1uaALc2z+S3S/
Txjj5tE5LZVGVWHq2dvPKMnce83b0x1kFm2MsPwWME+0JqmTmhv/TApohjRApsI/ygBs7bAi2eWe
CQPbXEp3UAPwQ7fIsxwaAgB5XbFXJ/G1JrVLa/dmD1KHezMJek1mQxrduW6GTlGNtJFwF3BpoTAw
dXWK1zb1C+0zdPCCzXI8Lq6PHNHEELisWFf9YOyvBn/agG4JVmHzLPUdJQ94qS0LD7ORay7Uo+vH
Grm4BIpjgiARqyUOQwEtb0dG4/biZJk3PkChZ+8Z/H9/TMLVQSw/izgqVqffg5sWOaq5hTngbXB2
ZNVH0WzMAlswSXSsLbBQETfVJBjiE/MjjdmPClBOrzpvcQ+H382Zao4qFqFXuLt2YfnEOr2q1mXQ
iJJUfm1xNCKptbqML/6a8pmVmR+DpUv/i4bWeUOSkzzrUqE1GGfUfrd8GPAv0/p9X4zxppGcTymB
TqwB9s+STJH8adTojnkirT/nXdxW0TNkRVCTpicc4UOzVKHn3/RwdDx2kMseUny0xkflztH+o06B
b3MQqIZc6iUg6rQLx7U/zfEePXr8OlkxRKqZ7q9aml9A4qIvxD41cxHIoXotW8VEL3iybiFKePaD
iJ3yJJt5fqtp6qH6xUImnpelckA7Z7f8yXm/pydG0L08iHIEmlMzb3iR7LJzH2QS2EuwzxVaW7tI
Ru1mAV7mb945P5NkV2yeXYNzRm9BWH4vMEGXa5NEhFCDR9ieI1fMCP1VZ94cJ1xsoVMgj2+5BIp9
ZZxI4SPM1vGI4OckBsro7IugYhqNV6wooUhGzCWnwPOVuRUcce/wMOkfFaFuvOnTef2m5jKrD1MU
8nb56Iu3S6MSgU86ma1+Gegqol+qtnP9mYRbvZ34biXH4BI4H3qekvjYVpzDxdQvkbndhqpUCdqO
MLjfsHRoxFgqwOfYREmWgyLs+pR0ZRafdNMNV1imy76T0Ut/y9U3IypgGbw7Qs0/w4mSVor/Otse
ZVyutqDRNH2Zx67lvuWkUac+bj0HF3tF0BQCjhF6VqZdUD4iyGzmw6JT8soYO6LpDTYlJmhvYBAt
ki0mV94dRxDtxQr3ew11/dzOdUCHVmCBGvuede3Rz/ZRHcaqMahhNmciYlwuqX+42j0mEAyjPvxN
+lOBPqR832jHouO9bpqKK4GD7MhmLO5EsqRcamEFCs1chQsDOLn/lO64/GV+7gyVswrMJtn0mh4d
5Q/1TcOv8N8SjV33Hbp4QsCkOHkOet1AKwKluEKz0dnNYY6qejnG9Vx1v/gBa6TZbKjrweCDJwKX
21gc4iDsfo1cj0/u5ppvNLhdVKR7hH5p8nQ0F/vsxr9o756i08LJ2bAYxpPzw+uuVjmoZ25pOZSZ
/R3gYXjqRrRmv5VqjXMzo4p2D+j1mumuJVxwf9srqMyiiVtQBVhe8OAjThpB8ydQ1vyXMSh0T0sa
G/+2M0aOT46nFOea2bcg18EGPxIpFXgoHbyyC+4WG83lAYHgGhOSs+jwNRpNSLZHyyFw2bkXaOCo
tgYt3ujr+qz2eetOdThP/SWaqVO81VzRzg0YMQSoN0zw8LEXLt6B27F2T5UfwY9XLGNgHmm1vDZz
xrbuRuH0sdVjbPMxTmF8PTRTb3G2NN6By5DWwsDH2460ooYOXUQ6cbjv8fg4WgcteQz3pE9IsD0+
dWmRxVPFYRDY7QGHBmS4ludJOUN4z+OYVEezsMcXlQcQnk84LcIz5+C+FgITrXPJXIppiwVVGF9v
N65F5W7ON0kO01uvFrW+ZHMfhMdhc8vf8YzipOmjnqJFWdZ/KxOWQV4tQdM8mMQ6ADL4sup7n1zk
3yAb2W89JNeOS+NG6WvPtk/ZpUTR1p076DIkxjCF61uJCQopRi1mxs8oMryLe1K6p7lZbH2zRch/
Oafceju4Kpjsqd/mtLx33dLn5tpSf3ymI6VuDquar/q9Nk7m9Dt02BV4SHv7uQ1L5509TyF4T8sx
8+51vMP+GLnb4KEMEcCcvMTfGTQ8z9fJeJSYLKYVhU+PwA0UTJqxPkeNjUYEDYM3ggeEUULEY7tb
/iQHkbEUWeg8eB6wbMXb60V4kSGix3cB5ShPAkBgL6a59DkbMtH9bXje6iKFbR4/VJQ0pAhghGDt
cNst+JV0wYwNKKOC9T6KQFWIr5jrHeSZKWzbtPo9woD9l9lQ4iH0yTV8dYyVVZ2PTtoDYIxWvXft
4maM347vDHeL23UcTn01fio8b9BG2h2+9tHod+XaNXjNTEUT1DCu8qevxBoWWiybm0dSevFPigVG
NKMNOt7cr43g0du3CRCxZYzyi81ENj0FKTkYuHSSfTgZO5s7P1QsPgjU9vppA6PyWJYbsJmVEOLh
TzjuQMZLOiw9VVRQf+I4b+n+YessfRbYlBSTst8mDy5Apbgtw3Kp7rVft+kR/VbTPYSuktWLCeQe
KAanrBFoGBisLNLJwaQvFnGz/gEl7n3NLtzQkQgPpz/WCyoXDug64YoFWdjySq7Ehkgvqt8Jm+v0
RXvoqyF4jBFPQelfnTZY7jZWP6oyjmXvcF+Ufd3+gVJ3AfaQC6zZc6zIinvrU/IiC55BbhaE1enX
MrfivUtgd/DQCOpCJZurd5q7LOY5KuvFL5DALveQvuyt8xCKR5TPV2e1mf0t9z0bfanE3cUzzCdz
kyFnuTok3iy+QawC7i9YSFQ/azTgmfCA3HXcZm0e7U2MW0Jepc1u423pPUoESLZ+TWZ0UaxffVF1
TZdxI4+w/mXEP/0H8FtVNzH40XBqYkRKzBtI7Dm/Fm864Pv0xEPp9TUFy8y6yF/SXiOH7N1AbE8V
s2JzsyXtvp5dV6rvFt6a5NU9sJqN39NNnrT19J+JTPxdu9PIASG9tmh12j0P5Zb+9DCBfCdOq5Ag
Vh7eQi9J5+gg1wF3qPKG7lttq+PdNZGHQwIRe6OPVLnPN922RGleopKL7oNla9afrYrWMuflTaj0
gEZVhyRu0DavoYPud8wCAvlb2Qew4JNJPxmoB5XH2BEIeSorHGlo/VFCZqU1/ELJWpqrW8PWOV89
k5bulmgqcH8vLuN5pOxhnIW3fa1zADDYi8FUlzQcQyyj2dVzB43EKF84kEcUgw5W+DjjUvUSKR08
gFMsK+hqv/yRJk1w2kRgoABNGGj2/5iUzIeBZltP1TgyiJ6qBOWspDS43w5+XPeEvLHZsXaHnVmL
tClpn5inQfqHslYYLGRYi7chi+sR0YiIVbHodiK139POgFKjlC/YNnnYMl+7t4zoZXpwnal+o+Ag
dO52X3jq0Jq1tI9zXAumXjVm4SED3q8YvmLOKl4KZB1KecsnTVpzXKwJXF9JUg2NvGFqPstmrbfP
3ezA0MqPmxVR1/Ux3aou/A+ght+hxXlZXtx1nZi6ea35lcwe+AW0YcQvGWpKRUI0WYdkCh2iNrYr
tFHu1yFpqgKMunMGn4mUvnHvbJPhbPdFE75P1TRR35j6SHDiqppB0irHWekjWtd3KF+JGqfHfQDy
39AhnPhqu6MdpgUQ5Zt8Yi/vnuKlxEwEBjWIIhrWbT2me+vqfKXzGLGx40LmNhg9wxxC078DFVm/
defpLTe6tQ+CdY/2964szVnqq1gT/tl9MS5fyqNe4CpuINT0SEbgLP8gmx9Z0KNIPvIFtgZ8DlUr
BEgTqJOXdQMMgw49rEUIGnFHDLt6np117A9VP7DrOxkf4hiFKv0VBCtGA0BQ9Oci9FeG8IrsWYo7
dyzfvA5iQpdwFXVujmBxdFPp4t5FHlgAaGafcZLFv6XbDvx/8OzPpXfdexbYZi8G+KaPqmRYLsJt
HzANrGX3MmNf8/IUvSL4LrBcjpAcZIVLCbXvCMD8h9N3qk5o6DEL8pOY4GSa0nh5FNDUe/CqjCRw
5qQ1eWh2d3muGsc+174n3QPktJjOscjMPzHhRcnbaIE5pLx2/QGDMf7AfMQ1lQZ9F128Gf39nYKz
/CO6Er/C3gU6OtZx3b2SqqpZ9qdgfYxGCPqrEGCF7pgn8RYa1ftHQtLQTFa7aW9Latrw4kmXWJd4
jBLWfi8opeQIbsbsgTPYQfZVRn6KisBzmvE7RIlEAA7+nrn91aCFRKrIEyFuvdCZtoOKogzLSEXd
wovrsoE/h5NM1S1nl/5H6EA43bNirfV5EpH8NJSgRSi72mF+b8dwcE6N7NPHBmSSu7Vx+WH5iyCn
0y6gCEkCASKEsQ2h8lhQl/DOww05YXTqTbgdhQTD/NhFVD1vBkrvHpDTfe3ctFd3bRaDZy/BGDSP
WzJH6q6UwVWSvdJsf+wNczsWpG7/g4EY5ogNh5GGBRDKGYq4+kpnpib+jTL6FyQguvy69UArIn8M
pO6C3PCi9i3NCsrsyycirpr1qE02v2yO8YKbCJ7Y+1mqMngPl3b+tYfeNqFQWsc6D/uRZRWpQrYk
SCdE59T52mXUECZJGdsb5fbufocPZkhfcFbbt0B2SCFMO+G6v45ky+08JrXhZ+wx+OHzgEczfZs6
h3ZUtJXvzRaUR98VXBZIqMoLJIH+sfgy+AR0aakNWpeWXPU5Tqn9riv1vadpgLxbu9bNsXs0v9Se
LV+Z7BxeQBNiRDHITv/6TEgQiDMIToEw2ujPzelWSLyVU/EE5xOE97Nn2IhxEy33PbZXzHFZxXHE
+t4dMjuYMK9SgVhaA0EM3Ak75OAahC5+CcIx41PoMuG/ZNuWZc8JfiH0fclWvTrghfrJxFtGNkPA
UiPB2x2ktlg5S1KpHImcRmBPXQp3GlRwCYMaDVrHNpEcLJReVkxhNb/LLtI451YMQnC+SXnUYeCG
N9M8jJA1daK+RuXM81mLHhdrva79wVNNHHN6l3JCl0+dIOOW+zXq3YWJluMA1NoG4uKB9F4NbEoc
wSSimffH7KLQrc8Gt4Z+fdl6DotbnPAlyvamc7afTDuC1CVoruaxQzqz/McCJ8nQ6EuygXLQ0T7h
Xq/t44h/4GPzF2SzcmGWyAPf36Y3S5gbSr4dNSkfN436D2bStbkh2kv/7WqsSTlSpYnzYUyCr0g6
9rFzLQ/h0Axjd9LTOv4wrRFvSdPvgBHbZL9XLuu/GoFKfLVIrc+ybpz/STuv5diRo1s/ESLgzW0D
bdmW5LY3iG3hvcfT/x+oCIkE+xBHoxtpYhRidqGqstKstTJ3kOgeZHD9Inhew+y1J80dQA9qpal8
if18cgWD4SY2dLs0Zj8I9UAAgqpcBUWNkE6tAghzLH6nsRrwRZ81pCbAWpWB97l2/Sh4UkBy0fnH
r8ZPhdz7n6LE7AdQinVzpS5c5hzFERpN44lmu6MVRAle8+pE24gSRN1VTunxjzEQZzqVMobnenDh
5sI1q8C6QIp7jpGgc0Hnyii3MGl0gF4zBPH3esxNqJadAFCVp/GHyPUuHeCj6XeDyjviU7AQWwca
BwoGaScaNs3p7gsCcYMKCzEML8j1W8zeM0VB3NaEmCdQEf4XcEhg6bV8DFFXRbnjC+SuttygUOwV
Wxe8kwdEvIqKHyPvODGYGClPZJimbydKCqpfDKryBuqkDw4gljz+td716V5HWyY7jnHS7IqxLDkl
NJMCzq6qA4GmJfAF4X62wKjq9hyNmfq9lIGbrgxGH6OhW3YUuQULKg9QIh28FEXh6lklPf8FxyOp
t4lbSn+R7Sjkdc/oJ4YC0Z1naGbrTbvRyAHYejTNxobenjhq0ETynNZukcuZYhtRPqCezgKEs1GO
2WdKYzR9PLdLv+B003NPTCDaVGhNoqUqaMqVofrBLzxAI62gg/XWcUCvglaxHFoHKsWKtgMEm0SP
KnoALcvMqAOWTW0SJlpRdzJUcFm4vBwR0aAgpFoFUYzDaWOt0j+1yLL5PyCseP421dvwCHBKsags
ImzEoQWVkVOq7HeUVYpiV/kNggpaCHzS1uWQkVqDKhqyPeZGBytAS63fE7bq1NI/ELdjZXYaAXsx
lA9TFflHgFRFBDjBUD5FmmxRNe8737xkUlcVj/SpYJcl5iRqIASRVJ5jJa2jdWOk2tc69AY0h4nO
Li49J2J5IE9fc2mAztLK6Ui7XAiGlAnHAymy1UYttf/Mi1NqRhNqg/o7B4GrUEBuFNuSeN8oBumc
VqN3QbgnPDaSDgN7hYMro6cEwp511o0ulYjS6hDOty2qoiCJZzRYSCM2WVhorgmot9Gqn2PCOL7S
oW4LUHaVmKrR9RvGvbZCcwOILxXS1RwamFVbyZeDBDYPTMDEe7QGtBWKB1MBE0ymSL6leGsdLr1m
QE2BFx7sGeZnCoxt1qRYIE4t/eKHnuujSAYI3smJgjaHkp7qhrsJXKbnpE5WyjKqpKFJ9I0AVCum
f/PKK8Bk0q/uupOQWar1BDp9NNdy1nVEXmKAgIKS1Ya7ahRp+KMg3ZIdRpeAg+aCmqfPXeAm+cHH
E2pOw/CJ7xbaTeK1opM/8bRx8uZvoU067yobg0XPxpQjC4HKPoibfSQkxrhNlY7xz5OSCCWXzku8
H+Ogl8l+yDtf2dVUO72T1aH9eUD0D58pV6OfOJ0YGv1TzZ1mDnFq6DqsDLQQPheNHI4PlRlp7glu
EUwrmQQV/hbdUGAQEre/lldA8SBkrVJul0bcCnlkTeWjFB4pnkDa6SNatwcBhc1+JaL+wu0ZUSdA
xigGluPV1sCfpYnersi8u6nEVzAOs0tSwHCWJF3R8I3A1De9NEIitmgQgLgIP2ltqf+Qoc/wXuSd
9SjlY8o8Y5li50BrEZpQnIRENrw7KYm45WqryHCHq+pqanuhNcUbxo1UP1WKyQROjzt+boW2ReqA
7bYOglZav3q/8H5GfIBx7QMJFyk0UNlZN6Ve/Ur8jvCxUwNKoEZC/8hVOv5m4I4dnDlVHr/loye4
OznKhXJH+67/3KZGt0l1Xa62deX27TntS0RXTPAET61FiQ/YBBzgXe/m8E0R/+k4K0aE+GnLCTyP
GS/sg28A/QE2iXdALyh01zS6y92YjHWxzuoiexyGl/dOkfpPhUITzillny4m1JlUt33sGrbfWVJP
jVyLYJkUjdrv3CzyvyA3EpA1NIl1hMiK1kmnxtk6ViXNWIG0AKUaaMDQV5Rum2yHe8/xWWqL7s/o
+zeKXVK5Im2nUFeJZGBT4UpS1hUczCda+LSmlSIWLoPvU7ItvQTSuttazd+u02vSUy5Qvg7BU5Cq
UynOKA/CSDt7kENdJB8yqdn31FAezLEGNN0zop35qaj3yA+NkpvArL0K7IRIa7bgQiV9uPaVvGJp
nluPR9mgDAotvXRbu6uoSqMrIo0kJBXqw9e4VPpga1amPxG0ikI8yi28AloHAnW7vOzb3hETMi6b
/FcEOzGEYLGMrIJK4rVILNCRC1deJSuZI0de9wfoPLmfC+AUjUzfaNRtVhkeFBLe622Gsui4RhxM
e/QL1BIcNDvam9iZtLgb1yVxAp/HOYvBu32q3UKlWWxVlWOo1JqBzonlDemXgHoWlIXyaKAz9nnI
ut49Zwyd/WKKQ+lEsty03waFljd19MEKiXvp13O/6dNClEUPFHxj2Vor2jpiaqOJibSLFFKKXIM5
AeOqIC4A4ILUTIKrWWpf8intcVwNmWB+sZ4ne0sd3U+laMB3pnGrPRm5ODiQyttL0ZbxZgTo6oGj
1+vf0PfB7sAMof6OTB/JxkjZV1yTxYsXhGasialMn3RFBTKCqw55W1oL8JsQ7QCHDIYQzAS00nyk
0S4nZfwlSrrYfTDjWOjBeMeik4Q6QgGWZPLPVq4hctZp3XgqSNp/ZdAMIKkLXfjoj6UmQ6KDFrMC
gdwo9CnBFm9CiQ4/58yqHjJRcmUGn1hl+pirHnWUVEyrv6nU5j8zSsP8gjI1SdKpGAw/Wy0pjbVp
Ff0lobTVrYLUVaw/uijQQlLozW89KbKY3jRI9RPyEXoOZ9xMyIrqPE1AChTKoVdLeihVqvnePtMr
c3QsWlD52mxkxuqYoO4fpEliaD1kfnvBsbbRmkYTKDQJdyBsp8FtyjlPmqF7gAkAYaJDe0TaFwHc
MIukGhygWFU/dcOw+iOMEUu/Ur+2VHixUDqM3kJKqhVirhwsQ18Id3rSQAILVMP/AWMgBBFcWV19
8b1er9ieHqhXWDX6ps6h417QeZe7k9i6PQ0TqCxBtAHHYHJwuwhKoAT791dADfiHBefiCm4ItDcB
RWsgEGTBdeSf5exkQG0Q9mQtrQwvuM7idUEXKkMLAgoNRYkAjNrKJZYSbIsRY9GmjEmcuFkBXUE7
KBVBdvTYNd0DXg4hT00RJhAR2nro0LRj11wB5KNjzsHPTcRMvBHEX21rgdooF68SUiAsMImDjkfN
h5tR2hLOOnmkBjTCzWTymLbpasvLdpYWQUyk2dYomxFpTvVh6Gi6TZVgma/D8+uQmo6+HcRS/btr
CuWaqMhax7bVUOU5DcwZRIQq1UUXl+kNdfEAyCZRv0pISdAE1gShu1Gi8svPoCV9qNQGKALVCYG7
gIaRaQ9SG0RRJf0cGK3+K8bRgP5Q6FEYY6vS7+l0tB+BtBmx05XA0EGD03jdJHlUu/u401tji0pP
WW2tjoCFBxEMh2WLYRnlYJ11C0HNvgybQ5YmsJH9tlROfe+JnkWV2peUn2Oqlkc5pbr/1QDQJV1r
oIcIfI1DbT6GeV24RwuSJNWLXBCQSR8xsy0g3ApfJbVqM8b58teeYoN6/84qSpr5sF9k4HfQwyM1
cWTXK261UKfyvqG2YCK+JMtPoRx4KMGLMsF1EXUge4SJCllIXi0eBDA20b6Hre1tcMgAA+pSIs20
yhqVgcQw/e9kmH21RTazubayUVTroNObFpxyLXh7SMWeaOdtNkDngoUgCQ8m1Xv0ulzLd29ulMu/
wlzwin1uFrkJNN0iDYHbq3/Hp9RIC9V06xBy8sw2otpgKCbdswpMTPE1G3kBcwh0iR8dfD8U6++m
SMBNcQAK/DoLhkI5awjT+bssBIqAJhrCUSuNSh4DguPQi76g0dJ5E0hXEx+zosqzi0TDI3NKRa2q
a2UV4N1G9kzcQxTyCNplQVOKZ7XJdXrUTUXVo+3CoHeSyleTK3Xzvj8oOrgfoVV0qACGmrnw2JpW
JVTste6E6PT4WzVbLQCXW4c/PxZXlSbpz7mSJrBu5iOIMu+vPBNXjdpEMoE+1SeAw03wJMfJOgGE
h0HQTeJqFLxnb4w3TSbtzV1t2+zUgvqydE+d1JTBF4kMB2FKyOwnFHpq5L3FT2Cq3YDctbdGQ8QB
GHJK9gyssL3N4nSBSZz13aoVWZskvRXYijNBVIFltbHhNacuLoZ1WzIBpQSDRUO4Y7wgRAJQFRZu
LeqLZiPoxrcUztpebH354sFRcBckbt+Nj5BkCzgp8+4NEQnVuZK51iCk42dZc6L/sW6HXZj8sbyv
KHQtbPZ7qeHJDmLvfGxkf8zZlx47qZEhJzUn89bXz5k99HvjpAnr2jak5yA9lY7ibROUGOyMaY6X
ZGkyy52dfmN/pplLBcSXkVeAfPqDlDqvmWiqreHzDb+1U7cBW76jdeJLG99a+MDS3ZVTxbSYji2z
9vnKjYBRfGLdMH8lt8fmPCKYQbbjiVvEByxeSi2HUvCXvJO68zqfMMf1flD+yp2wybNo4ci//w5U
4ERx2u5p0vTLJPhXytNlDcOzRbTsRHvn4hUbeminsHj8eLfvGpEY3sD5NnRpfqho0ip9DIPhJKnJ
DTDfg9I8hurTPzBCrkofgNBMno8ej1JPqXXVbU+I2X62dOkPtPWb6SsLE1Dma+FaEIPABzQsCoua
ObuvumBVoqnlyCgFX0rpUTY+mcWCifkJwYQkgi7RJUkjaJRmEy+kvLWYLC6HF4Coeb0u4ZPquzLe
Aa/4+JPNL/vc0OwoEkNrtUlYdgnzWx09Ru5f2fpZNpePrdz5Ym+WM7tqATMLxriUwktV/pSD36Z1
GZeGdC19sZngs+ZHMc1Kvlis2lVzUXi8hjUIcL1c8BtLa5ntfi70rt8HSngxgk+udnbV32q2+/hz
LW3K9BNe3UhU2HrVavlcnXvVvDObIoaPQ/Vf3pb51s/Gu/itAstKxAoignYsoZNhflX128dLWfpa
07a9WkoAUYDgSwsvCtyTSPiDfiDMy4XjNX3y1w/ov1ZCZKlIoszNma0EgEAu5KIeXiYZshWds4NY
w8T9eCV3N8WkG6/xKOrA3N6uhEwOQDMDUS5+fjERkw1RG5WC32WXLxh69zxMy5E1HIxiUElRlNlt
MdpUEv0hii9BfaS8EVRHs0HOGQDhmH8bNMp2NLoQyNyM8sU1vkYIfCuJafe0ZnzAlxY6YB8vfS6m
Pv9Bs7vV16M6CC4/yB/ldYz+WaDJ9Ho9pxRyOHUMU/nyscF73/r1F5jdMUZguHpFVejSWlv5R4q0
ZGLS2Fz80vPxc/OFzS7aaBRUTQsvvkQImCaAlqHaAQ9C783aoqdnwb2M+o0B+eHj9b2cyPmJNRWD
V0+RwHnPT2xjRpIIMSS+WKlwgTkJpO6Kuh5UAJT7hKfo0fhJqtgek4N+TNBrog6+NGfk3jc2VZOm
3BTsqfrsG4eKrzUD4L1L7vjN2heYpQK1X0uXljq9IO+Wqkm6DMVAY7LP7BsPkumCOqzjS1E/UvNd
IZcWk6VJ39yVcVM3KGqB5YvthQ88n9liyExuIpzRRQIsXdZnLiEC41VSYRquMkoeIolshSwEA5rD
9lHvnqXsgcpgSMWmMbam/LMv4uu0FyBgBvTB8h1lj43WJgu/6t0bNftRM2dYB8HQo/k2XBuYl0P/
HKCEYKEt1lC+kLLNx5/gnVOcjBFbKyjrWDKzM976qxz5Ty1x+QKG90jpZ1WWf/57Azp/fxoNhQLT
PFOiZgnGSMuHa0cbT1HQ6Ba+fWzhJcx5c3ZYw2sTszUIba+ZpObDlXhopZtHX/3Nms9qtO7Q7aYv
vkcDpC2shX36f9glEzMMjQDMmt0Nir6IH6btcI3Sc5t/Qw/RESbennURTHSQfvYNepNL093eXUgW
y2c0mBDIoBNC2LcbVsFlKWjqj1cBNek6gRvBnQS6clL9hTt5zxKjsSWyTUZkMDjkrSWzcN2y8wrx
qnpor6Mp5YZ7hMNBSi1MsF4yNP+OVtpHqheL1wZ5gTNCvwL1SqRzubjxvh4s0/n4wNy1Z8gU6F+S
GXP2Rg/MRyAj7sWrXEWruH6yiJ+Qxy+S/cd23j2Isj7VCFRZpj5qyPJsqzQPcBLAFxEGvHGptWhb
F89eUaKppNKfka9tJj59bFF+7zswaRDbUJUg6Zg7tARye6V2g3g1MoRVY1X4Wbm6+SkZ6fUkCH49
aKqSHSr6dge1GqXflPuKnUoZ1EEstjonIT2tUYIgvHK9MHnoa2DuyLdpB6REVk2df6+hvMDN1upd
izLFqqb3YQudcE5MLdwj6ul/g2PuL9y0ex9SgQaDIhYnXtZmJxE0TQYDRRavUveUfgsj/KA9tk5d
nvOFo3jnTpPbIhJJnQV3KM0HsVL+E7Iqt7heyIZHubTJdX0djAfF7O0ceZ0ekk43Iuw0DuuP9+79
1k1uhJnmJk7SILB7e92yKpIZ29GPV0MXNsgfIP8hbNrk4ANgq5TvHxt7GYb41me+tTb7pPD8JV6+
dryWv0Cm19/G39KTeLA24cZ11L28bz0kEFfWj+ToPTfP+aHcfPwDXsbdvPsBMuk3eaum6S8D5l6F
/KqAdg9o1PHaHbxH+gkPDIsUztqj7ozb/PM5uCbMdrX21S48AclaMP4u2pBZvaqYmmVp/Ic8eYhX
xiN0kYAIG+PVq1Bvglz14OvaTg2Tr1JC8xehZ8Th6p8ZVGlIY06tjF//yS+wKLRyrmWFIsHbX9DL
GnB4hEeuVSVwucrP1G33bu90obaHqf4dnjRgfN2MVg1x7cfG7500Ih5Gb2vSJMs680tN4I1hRdv/
qqTVs3moDNtK06dk/Gvm2//J0sspfPWdfdruMFf0lzOdrVRI8zTkD8kY74UOipOZfv7Y3nvPPpWN
yAkodGo8j7N9TRVwT1bkiVdWeGh0d4MKNKIQ+aPZLli66ygo/0L45THm8Z+Zoujsj6qY4JMuhZ7B
/PgVVs/MhQthuwluvipicV1kxpJ/urvCV2Zn5wZxQSWJSswKRrUp221Ql7ag56c4dJ9dVwZUvva9
6uTlJSLRDjJfjdAdAita51Tny6Xx41NUPr/EvDZUKA0NdTZ9dpJ6OWszBFrFa9rFwdZq+7+MG+p2
fYRCwMc7e+/MkgFpoiUxyEibn6RETjXgrKxbpQEXjSg070BO5t0nDfryx6ZeSpnzVb22Nat2jWWf
F2ociddOayB8MVTGpv+8U4X0E6iKcycrgh2q/XEsyhtdrYdkVJ+SeDyGyFnZSEyH6yoBDa2hr78y
LOS6UkmBzSVePHSi/bG+eYGEgKFQjk5GBRFxCxozrvTbN7WtDL7RLmR3rbcdqGy5WnD875onTGQ2
eER10xJlqp/WbHFGEQbgT0uCEllD0lipz03UfBG1MbSTOGXMk5L+RAt5nxXqd5qDp8D0D3GZyVCI
lR3A7HHhbX+fgPB7FF4AiqUMEbZmwRihJxVwtxGvNbHEqtPk0AZcqy5YuXNdTQIEjcE3Cuketcq3
/jZvLOZtRYJ0zVZIuh66bdatwwuA4LDYoHr38Ql6f0nfGpslsyUkfkFRPPlqlhAocvmYGOeREWtA
t8Xdx6buL4yZATp9IUWUrZlDUFCBVHIYPVeIIZ2+CR3ju39GiQuu/Kf+Hy1MUyxZFgmeLXG2MBDR
Y9BQkeZmkI8ip+gjnQrSAC7Ox8t671j4goSweHKLjtc84kNVKB71AUNjUyHYIhfjtmaw1dbLFG8h
Sr9rShc5hBaKKbo8BZ+v3ihBGpK8IQG6ljTA/8IZC2wv6NJfeqD/+nhR730Yi5rSAbB+siWa861C
kVqzPCylIDLAbNhxewBPkSCilcULrQFpCuDeOjGMWcg0W7opkYjMXHMUq1HFxBIZ1ESOGjCwO+MT
c6V2qvFcG98TUARB8BkCJFqruwiKp+IvjGd/f7HBiupkIbhrkxbh7KykPhTComNGiDmAZSfESRxm
xOn/4KCQxRkqoYwEeHNmBXUzidZ0J18J6kWgMSqAQjm15cePt+7ejX5tZvbaqyVcfEY3y9csxgke
hOCGoCtgsI+tSO/jUr7ZFMKwIs79vMebV2MuuKjRXUPlzwA4Uoiea7RU02QXxX9ALK3UhOnqgLxv
Hxu+dwde2519xSGn/q4Yg3z1aOCqifpgdDsprzcfW5HkO2fytZnZV1T0XOnGRJKvaYaogekqTsYY
snVVUv2fYKEM86jbPVlQeUbHOzigPZmcIiMKjgPqBAu/ZjI2uyCMrLdUlbeHZ2E+QlytUxj/nWdc
B6A71BrIfBHYWXmloaxRH27WHy9+um8zc5ZBbm7x/LCzc3MubRQ9UtH/a8PvCoLi1Mpsr7/JOSe2
htrjNQ9+US3cwfdGLRGuvaaaOuU90gx+1CvfBpemhccWGdegkHZCuhqfYuXaDdIxCh9N/WDpC/bu
7DBiFapFKKiQyPKuvzWouGEPqLKzrrLUrAvEP6rgVkR7NNxRoytXRQvspPmkKpJtQPrFeSx85Tt5
LShlE07m5PmIS6cj+GrFFhwaM1QH/5Y0PzTrAmd1pYZbCUxc1NtNu/N7BBj55Aw4EJIbAMZxOBnQ
ptCCKtANa/SEmZS/La1YqDnd+zKGSVZiKQwSJeednf0M6jRQHsm9RnBuwFKJFfHjAWR6CzLeZ7Iq
hSHYxl/1TbA0rvkdWmV6CNADl6ZMm3hqPqy9HZUa6K3n3bpG/pyX+zyy62ZDgREB/JPR9GsLbdZS
QH/KGrdZctKCqyTsvKBauHJ3HiUAHATxJGeELESib3cH+g0sKSnybpAmHUX7LI5UVcqn7JcMduME
glfMPBuZHafLvxnewvP7vor01vjsoc9TrW6RzfBuUWpuigGFc/QWLPU7eu92DuxPcpem/k6n/e2d
52Ojs6/wPomIjc9uQ8AcE/hkindDvQnmYQCsDSVJa4deylKf5s5Nn4ILrh3QQtWY92kY3TUOxmB4
N/2ErqQa7NP+bHTWKtajdVZ8E8yFi7Zkb7Y0NWSMClPavFveTM0ohGXSY8OMPuj8DiqiH/vO92VN
BeAJWCOKNeTbRLlvzw1gPllHAiW8jcPZ28XqfvBOavi3ZQOj8LlR6bIjiZ9vBt07xx0lZFvqf4UO
skyCLQtbS3io0EN2kVAtcsEuui1UQR8x8zgMlhKNd3v+9qcqs3yGaYpI80dNeMs++9/YcPNa/Ck+
9etmHx9Ao31ywaovfJ53kdbM5MzLd8yNZXBhF96q7pvCSO/mz8ef/91LOfv7M5+KrpxR6S5/X23R
GzELG6ZwEfxom2//vR1T1qny6ryPyjxkNduyTodxCG9190Utq7OZ45ISfbgFXics7NO7WJw1mSr3
hcCRd1mcbVNaaF0tRC5rMpJ0K/ZZjPpoQQ485tmuGpp2D/FzIcp6n6spwIGINnAHeGNK9G+PsTiQ
mKIdN54amzEm627L6dxDfggWYWvvrieWKK4qU0JNgWYeFicaTMWg9cQTFWun3wvnwDY34i5YeNXe
n4y3ZmaP2mAZfhIKTLtuDr0T7QCvykv57fvDPZmwaGqAqpjip7ffzAqMRBTUQDzVe6rTDuylVeX8
8q72AbWp4+//9gS+MTbvDFGvZGTeyGeLdr5j2fJR2n9s4P2xe2tgdlXjKT4axJd96daozhyBDyzs
ifzeA721MbuuhWihjtT54sl4ghiSwGqBgPPYH/l8X9xLYLusrHOCK0Xvc/fLurmrbg8JZWMcm4VL
9u7FfTmF/947U3m7dzVTf4ukC8VTtbboK1i2dQgcY2G975OmmZXpBL0K+TroNRUao5wQp1sjWLcx
HfXXSl5Ry1pYz/1b9Z/1zB49NM+Spg1ZDwS0h9ARbOMm7wRnycxdP/HqzJuza4V6MXTjlB2s1qB5
HAqC+In0R7tdOo7S0g7NPBLCGMgIt1hyb9auWU+XGILJLfqUP1hnea/YxUb+wtgvy1EWHq2lmzCL
xhhgj4SajGXZ9u38QVl7y99xaXUz3zEWbVRA6BJP48baJP1O+Un4bacP6kqyUSq19bN1RavVahxv
cX33jyUVTQIywKxELW+PZZGGaqD58XQsm7V7iB15XzjgSDaMfVrwKu+Ti+kKvLI1cyuy7DKDkFkN
p2kTh3W0M3auk+78nbLOnHj9sQ+7619eGZv5l1QzlXFiTp32j7ulF3L6/76JmGcLmXmMkqJVoQAF
OLWcxGCdcO47p1/b5OVO8OXjddy/ZrpugB6hCEAn7O0OIYiTCEJaiGDIox2SLev8IbrmJ9cOF/zG
oqWZi1IFxOh9BUvTBatWroMA2CE9uPbSrVq0NHNREjrHYjGtqVu3+2oVrIkHHfVYbrMFgOtdX/jq
4818VM5Ymtgb8slH9Y5qT8+lcYDc9b9+urmHSpshMzUWhDDivt+HTr2S/tooej3+j6dh5pAQBLGk
UGFB5QYhh1W1ss6RLdkMllpY0tKXm3mlhnn3qRuxooZXMYY0Qgxo1zdxYUF3nd9/NmjeWHFzoVF0
i/X0zvT4ynua+PaS57njxUEFErBLODl62bPdAapPexSGM0Z8O8TIcEz+wTV9Y2O2MWOoMnvMfDnS
CA05q3q1yvbCfunVvfO93piZbUtuMfsKosm0LQzttUUeP8ZRLOz9+/YbQLtXH0yfvQoeIgjBGDC8
u1jB37frIyNGnRBfHaA8Dpkkts0lk8p7n/rG5OxxYD6Xit4UC1Mu+m3yq4KdIiK/ahzROfxd8gv3
3j3awRbZDTUPUGOz7yghDhhmrTG9e/0+/5Y/9Nwi40fgMLBvYWnvq33T1/yPrTnaumPsqJHXL7aS
c4to82OHN6ooRzBG7Cg/uRfJzn7Lq/ggPriPi852ctuz1+qN+dmXZTpfCTnyxfzk1mMH+OjLbS42
jGWwffK8BSc1/cV3FgE7gtTk+wIN5n9/FevKki7FaPTxcYMVBPOHfK2ueptp7zbyxgse/u5ZJVsF
F0oBUVO12UNfV5Tf6yqSTkkCy9qnra/fNFKwr2N307xDldxkEErKM9NxVx2cb0PQl9Z7J8GcEuZ/
/4TpbL9ar+QXQYTMrMRzJtuxY53TnzCsu2/ujr6qbZ6Fo2tnP0Vxwe4LhXD+nV/bnT3YY68JaGJg
t1oLF0TFSydwTHs8dmfe1aP8ObAT1LOZW+e4l/oHolROtdTAu/NM0DizdPJeWqHvqiGIv/DtwXqS
W2uM9XX85+AxeJy8LMOWNsmRsW0MHfMf03O5ipwlR3X3ar0yP38+hCqm4MbU0ZN/1C61cyqP6qE+
BrvNRjpvmcv7g4Fuf0eOXrpdOOP3bpVm6SoUT8gN/Pdsz7Uuk8WhYs9vzVrbVSefN9/dTW5EXskP
y3nCS03u3W6/sjhzWaLeDp4S1NIJcT1GFK8723jqtlNIk+4qe1iTWFKwQbbqod932ymRdXejbaHl
/ouhivGq2CznR/KdUBioy78/gzZ7KUIhgFw88hmsnXYxb3T3b81h3DAAhmCLCfXpz+oXU+i3uc1I
CxL6gsRiYSfuRPpvfsLMv3VuECKOxk/ondhhLIGTndyrvB/tcJeemEltC89LAcW9VOaNzZnTIV2r
dIHR2GxDnq+infKSaEOad4CrdE/WbmGN02f8YO/nSAOjVLROMUvp9F158InLew5ZblvOoqGl/Zy5
lJox8UkssjCF65SdK1uwEYW1UUfpHMZo7xfWtXCLtFkiUKLG4o7Turr1lNe7BBnJoWV5ydXFX3j/
KAl9s3OzjIA8yyiTcNo5LsuUhvbHyjYe093ggE1fiqIXD8os9JxGw6iCy+H0j62TnJll9LJ7nYMY
0SFfehCWPufMKfX1JBhv4CIaHqJ2D02NQWxO7SBWtZb37s7FCQg3jRA7tw0OD+PBqXUt7urdR+GV
U5h5KtNDx6DU2VWG8b7UhZCZstvL5KxUB9Vru7pOfsByhMVinjK9tR/clHnoqjO0kLFP7K95cw/F
GVe4Zsjm2ftSO8Ck+eoXynwXIG87i5Gyq/YQf9ZLZ7QZU9+ujEPjxOf4zOzWf1gDfH329JmnYkK6
aWkthyFbf67WFTXO61a7iaulZ/FudAtq2JJ0+B6E1bNDDss+Cpuok076afxlvHgMBhWvGQ+yWyzk
3gv2XtuanfBSaDq9Qv7kpQwoPfWbbtvuGaSL/0933rVeGdv4PD2LIRcazZjVxy5kOtLv9/s/S50d
ecTDG4YcYL45IIRpUzjm0QuXAK1Li5yd6FBX3ACVd/yUTeRup5fgNrlFJhhc/lEm9OqDzp9UfL2E
1Dy26LpTV22fXaedXk+2T16p/yzZA2YJZQGILOCy2amMlZgC0yD967aGR/OEbjz+gs3bt9wHc+Ov
P96yu1EbIaOOHoOKqKU+27OkM7wkZabjibmJf3tH/qzU++fCkbbFURjW6C3t8lO28U8Ziaaw1ZZi
1nubiXdCGsKQUeabf+BmQAcpYZTayeJmmJxQcK82YlkOUfpSdnLv4X5ta/Zxi8YU4xrxqdOwJWM/
WXb/WK/Sw/9HHjTds/lFeG1pFpKgCthXasiqjAtq8T/aZ2MX8qCax/pv+SM9FxuVJoBrD48fb+Z7
2MZEynv1NWfJD34G1dyWFTIX9JadW2JS7cF1yr/GwbOVP+KqRmlkwebdHQRHN6GimOg5d/Ku60pR
qTUy75ywai/ZwVuzi1t40uLDP3Ew1itbsx2UkJAJirHmtOymZmjwp9oDaF8IYu+9mK+NzDav1bRS
ilAkfLnzk+skrN9qBHgff7glM7O90sqqm4bBTN8tovbeHpCDX4HiXrjgd9+f18uZ4pRXCXE55DIN
61amsdteqpvy4K0zKlXtVv0SLPDll5Y0iyBruZONkfndLz1kpmpXDqOSOe1LO7S4ptmbGvDGmbTj
Zd7UKd731pNb7m13JZ2KLx9v0736OByr/5zv2ZsaMSYzkzwWVTqQbc7B2qe94O8I3v7HAzHzxFk6
orQ0HW70+o9TTWry+yxqyQ1Ou/DOOb1a0Oz9zDKp0qdhkrzS05sW7dQfw3lKUlFTdJDWd8Zsa/3+
376iMctNldaV6srH6NRyFSnMJPZ4QMLPdhf80QsNbLY8pFpEhVK1yVyAOWbaSJBAjtVBpk3YnaMd
YIaj4vyqQQF0DtzwH5+4aOvi6clzbrelT3snAHpje7aFFcqaCcQI+fTwNb/K6+hhXCHKbbc2hjUb
+dp1som3S9928hQfrXi2obVRKLncs+LxSNsXwVyK90zAOSbX/qwTZCrPC5t5p8b2epnzSk+Fsp2s
xSzTWJ0kx3vIN5f9dZ2fq+un3e+Fb3rHp7yxNXP54Qj+WQ1ZXLNmXCwJW3QMV81OW7h89+KgN3Zm
Xt/q+wBBXtb0FfXwb6ItAAsY9/s/AH1X377JG+Q2mevHcV2Cqql3dk96AfnoBkj/OcyzCqJatvqC
j6k256QoP0VxtF3YsDtvtCyBXlJhK8B2U6ff8OoNCMD9SMpQTVf+X22X6JQ/1OepS78Irri/nv/Y
mj0CSHwr6CxPtuyXEqy/Qvt6iuym0hM9WccSFpOsewcSrOoElLbA+4mz9TXBUDaNVMqnUK+gQK4F
8ZuR/NWNRdGJe4ZkEWgsqEllklV7+yGbpIkSKVTlk7pt/4+071puHAmW/SJEAGjY14ajJ0WBMvOC
kEYaeO/x9TehPXeXBHGI2D2zYx42QoV21dVVWZl4yaOKieTa+gx0rMGbyDXqLK7whcWbcyrXNieD
E0MBEjARbHJH5yk+1y/JmjWIbkMxSSuM5CU6xHZ1IEa7emx4biGv7U4WEk+RlIHUEL8HzSgUG8xS
/H5sYC5cRV/QP7M5ucYhGePKQggLDMgYR0JkWXeyLetAmyU1kuZQNlaRfdYJs87EVyXXC6j/LuHP
5/zL9TdMrncwaHJJhQ6DPas5m3D7GRquwe7H+wnsnXCjrY4yBhQ3gTZZOvlzWJqb8U+ui4avoSfX
EH4PrVgjPDRrsuPQ0tzQhkYUJMK9LpnEKDS4O3th6pc21eTOELiMRxPBeFN97j/BTEvts2WdUBjo
rOeWLlWh5qoj1yP98b5XDihOsZEgLoOnlyZZg/6Z0+OvSF+DEwWXo4SbuRjf09uWfv1fJ/nn065M
exWoqbkekww1J9RpGTqsj7Z1GrMgHxBQQvL2aSltsLCnfhL1VyaFgpc7lE9Hd9vCZGCCWRTZ9qUX
xD2hE4hIwbYxcgCg1YhMmQ7lgvEhFCWO+wdSEsGuMY/m0aff34VRGNBq+nC1Pwv7ZrwGp7HGtcnJ
NUkqEKH7LmYTtVrAK9JNjjRPtSnO0irTFitasy7oaoATdwtFtKr2cgzQ85CRNve2+3M0+Df2t7hh
9Ex/PLolc+P/v1o3XmBkP/ZhTgxTOrAHIQ0WLPzc5o/mb+JU1SaA7ITzP7tR0ATDN1IN6zWegGhV
aH8gRLRgc/aoo4tVhd6agOaCiYdjkGIBb4DE75M3F8KEjZ69AnabEwPqwf9q/sA7KeKdNFKXgCBI
RgXydv4ClYHQOFTX7QgKHDYRE2GtuFBXfWxlMp47KxPXBe7kyCcR19niW4D8prNtOcqScyh8QGLm
sanpDTW1NYULSAGa55kStkJmx8TvSvw9OL+kX3yy85GoqlBNDVfBIe2e+f4wIGRcGOq0/eUv+yCt
BR8kCAPAc3k7o54P9PeQiJ0Nbn2oMelxY4BkmIrrYN+DvtZ8eTzeaQnxzp5way8BS62PRe5swQLN
jYiM56rvzcz6AwVs1G3bVf+JPyvfhE7KillHlr6Ur/jhj7o6IXefMDkhDTo2pVLkO1th3yPlWLE5
TZPGSIMVuHfaYAuRSNpy/rEOK71I36Xqo08NdJaAsgnytek29L5TCKPFptBtqwxy4cN5SKywFA8K
RBIgYgL+o1NZQYNe4jat0Gr9wotlftOIgJ+DbxSF+GnPs1NJUl17cmfznoaowhr/K9bEHP/1tA6a
OLzlbRa2yniK76ZNGgvgqgxOTDJ5J2U9mMJFnulsiLRLICRL88BQ3F7waZtVSD7KPTD3A/j6/8uO
ubI7uRC63AU1aih1dsmDAqjR/aQ1xYxognOSI0hsh2bLvHKgpm/2tbqGUghUKKjPU6kVdU96i+Fp
XbGFmsWeSbZL7VTTRNFfmwnPKhTFQa2Itbjdz5EilsLQYCkK9ItK/leUHUQoPCrgilyDF09uGVpA
JS7XFmZl8uD6y64qgBdKRhsX6L4mdhmhFSH+Bh/lNebPo0RStpID1WAl0SGZTF030klkMM62yCjL
7bPMDkqd89FxWfs0HshWdqHggVbTTdYu8hPOfJ6CHk8OtA7QtQKY6/bzGqmFcHam1HbRHWIoCWX+
GXu1E/C6RnMh6W0XkJl+J64fT8vMHkVLBgGNLlpZIAw8nRU5h/xdyTT2wL6UXGoNklWmIAZOYoMs
0UBPYrBxBWBLGrPh6AVBceN2iKgqKK0Lgm+oRB4zVJOb9iVkTInfNcoW/MvC+fHQpmnCv+yNFWtV
VXiknSaeugHXhzhACdPuwzp9BoM9DzSC4IHkUdBYdEoaJJLzJ+g2Zc8QoZE3UZKkC7tu5mIENRG6
B0EgrHLs9JWfCVHEF77a2GfFG/nXIFedWinzFQ0AewXW4wGTcQInDkdB5xVIEFC5QeZ/MsER1P0Y
8Pe3dij1yWEQROYcyRUDVrTQlbSWVOlmVB2lJIO+qgvNM0gijX/U2vD7gd8xg5J/MxLptd6p402Y
pZlZy4Gi1VVeb2tfuYS8B+kTHgohgxyCj8/JElDlwZmBH6QyCCQyoWWRWUwNMm0GdDKG0KObv0ZW
ELJ6vQhEbk3gb0BNPyy4+LmNDJ8HKh8JatHonrzdXBAIz10/Dlu7iZJXEPI/gTZNbp+a/FCSy+N5
nqIWfjYWqDpE/JIIujUnGytSqraPQBxoC46hCusgddYgddQS6MFm7R9oyOllHEMErdVimYEqcrQQ
1E1D1v/5AFRBwRkL5sKfD7yKijP0AQ8yxC/tXDCdToEwtwfRSGTJUh3N+dtiWCf+JobQiiT8Zuvn
tE5MJYeccf+WBO7p8WzMbXGJBxkG2iM4FLsmwQHEz8VGgAyTzTi/8vp3rx4htl5IVE4PUFZ9bGvO
g4xJHnT8KWBrnNZiexlChV5StzYPQYJBjiDrJCEG84/S72bkp3W1ml8ooMwv9pXNiWN2i47PUr5p
beIwv4liBY41Che27iaNSosZeh16labPddRJBp0HpvPxmOdiFwwYU4x9jUbAaTZyyCA/CCWR1gal
gxCs83onRvuwPrJ7rjL8TktB9FdkWw6ymsKgJ/vhX5b4/tptVx8wOVpAIeUgBcZuIx5jiFFMOzEx
HcisOlbthwc5ERZi/HHL3PmxK4Pjlrva3rjCoUMnYZkDKMh1XLnOoUol1tJhYWbn7tzrmZ08W5gW
KmxqgJntmXKFAqPOQr0uk9Y+SDoSmWhcP1Cl8cwAmnPigrP+X/bV38s6zb84HQ9FWwGDrCJzP8p7
Gip6Cd+M4fJcrhZCwtkzilsB/BTYyZjZ2wllnEJhmhK25Pg9Z1dV+AwhWqY/E+dlMQMyO6kQGRDI
aA3vzltbPlSCeJ8tWrtNvlt/L3myBrVR0KrG4Q46I6lj/kmrf5kD+WuLgrQCBEAjt+Rd9JRCL6dq
cEghJd8rwDSZIp5LEFuqNUaljbhS6mpdVyvv+/EW4mevnSvDk6sgy1UlSsUWh3NYc94Z0suXAbJu
FWCPUNOhngTZF6gJs/5LyrjbKFm37T6rlJWK4K6tAg2yketAsL38lLPPvFNTPEQ4iN06HYQuIYUi
rBZZ78YU7t3puvrkSZQAPZ2qq1PMldTo0VoZauq2q4opF0KfuakBuRT4usCVhGqGPH7H1Sn2uhbq
2aTs7EDdi0DJJLVGSuhmvziihTxHBACsi9MWP0Wf5UUtbCZJDDI4EEABPpXZ4wUvpXuWI5viINWn
brBasurwvn+8gjNHY2TCAvs6y4F0kJ18JbgfPC5jxtkAS+Smc55EAuWsSO+FYw5t0v9iDLQmaKrA
bclOHJvjDx20GkWcQ2iOA0FEWsqxVAp/s3FLEwg9PjY3s9IY2z/mJv5N4qAfldZCawP7vnMsE0yC
jw3MT97fBn4i8KslhlglpFVytrWzqNRyVjL65AP6wpYIDaOobczH1mbC2+vh/Lwsr6zlEJ4Uyh7D
2YoASz/+2dPE7ehBbn74xEUKGalCyMAjtAieHbY0eLlEvkVYJy6KHEKll9WRAVivWis4KU7HcjQX
YioXx8IpNrxf7cN+MU8+usrJScU3yYh3wHAKgtOJKxUBEXHRmoW9yaYnVXayg9dHCZScKh4SwG0f
vjec+I3gXt6IQVkkFFpf3kJ4N+Pg8FbD8QAJgYQ+hsn5aASw7kECF0ucP3n8Gf1ODvD1rqsJ/Hph
CcYpvhvulalJnBHkXaoWRMLpyOVjnqyqt7wB+AGiCCyz8X8Xoh7sIT6HOGvhepzdWHg5/GQHJFxd
t56KQKG8KDgGhutUoYzaClTtoOO9ML6ZsGZ89v5tZhIpl5AXD3rFaW22Xyl+bzZQG9S6DNpt725t
QYmlhr4lpNdo1Nd6kXwsAY9/WPDuJ/ifD5isZZVxQRFBbNiO1p3Z2HVIfQr9X6vUqtNRNIn5C6UY
fR9AGEk/NJCg0ToLkmxUShd7hGe3lSCAvEMZUw9TvILr9NArlEMk5IB+hSZJKVIIgTGFHhVvQWAh
/qOlcM7fqhLItUFzhoNanyutdt4fL8oUm/LXub/6kDGcuXYqYHIaYj9FWugIpck3zD93LuNVJe8H
zoozmkRYkbMcaA3erXy7G8IzV5gVOELDWq9ycxAhWOVxkPdMLo8/bXa7IHuPB96YaJ4SD5UIgVXF
9zubNOmbr+ZffbX14o/HRmbXQQS2FSrSI43KZEsopOpFLsA6JB3HIKsLihGH9XWpSAzowe3UoFs4
BbNnbZRcA586LtzpWQNLfNNCXrKz8zYJNqQcwo/eC5IFEOvs3F1ZmRy1TiVOJHM55g7C9zsHis/b
jHjQBRcr9fnxDApkzm2htIJgRwUjFpnYUmo2KfwKU4h4qjErs9/wFm+BJfnCmJ6VvWG3mN1vPViz
G+jM9cfUcnev4bo31V+16a4zozY5C/yAf7wPyFKX9Rp/N8azb0bLjdgzwTkaAf/51slyE6EjgpTB
AwS8R9OedhyyAg6Yhp+gGUuVHIK552r/XzJxN2Ynnh2cPMSXKmxlJoMY9q/UeW7IWkmOIsTF41PG
wcs8XpTZ9b8a5yTQSkOFCz0l6my58ftN2nWFkULsbi2BZmkhBppLxmBwSGFBvgIqXtNiXoGqfez6
RWenRrsBC52VnDid+S09j6ub/El3kplY5erxAGfP7ZXRyQAbpgN0iSTwn0zrbAOHQEe+SMERUHoi
hfQ2+JVHoZvHRuferDdDnQSUcZqUSuJhqHybGt1KrMBu2R2LVZuaRbIXI4N3kNU1mHjJa8yv599z
PH1UcjUiTYfAS7NidQRnAchWDYVpF5zhXG3ienxTtT4oVIsRBBJQ6FKR5j+FqqI17MZHZ4H85b43
iUdl7hmCso+n9QfvcHcvI0UNwQJIMaJf8PYOih0+5GoXZn125cbgYEDOtPItiKHrcMZrsUP/jWPW
LIKExNVBu6UL3KlM3tXyI5fXzIfL/OG7rQDScklYerLMpZ9GvYa/P25ydrmCaZKQ4CjFjuEGVlk/
VYGtCBDAXceGXGtKCCCeGG6DWoEEKoST/31i98b+ZKczvpqA5QtLnyVoQzDidBfKRgXtVTlbSi+O
83y/DhCMEMYyEbIXt+vAEIgpCAVuDUd44/uVVL9LTEQ96z8t9z9mJuGmI7nJwArjw5gxBeFVRSlE
UJ6r+FiKoJsPdBEhD0/9TtEj7DURG0IRXJoi/ojlFZseOyajkb/lwgZ0hNzCGV+ag8lt5jNCrvBN
1dkNMhRC6GmJY4pM+lQj8H48D/OOEwHY/5/uybbvnBQwILbGrRCmZuDvQvWQ58F7pp5U9Ka62XZg
38lwjtlNUK2cutYDptwwyi4HXPHxp8wNWkCy6kdWDhUj/nbhQY9edWIKmSZWzrsPwW9GOwJwypnE
7Zo4Fpdmedy00512bXCy08pKRS9KDhCBeyilE2ErCm7J2jf9dBPzS+WCubsCpUUWMFPk51GJuR2d
0leE71IHJ/jDTT9Lb81CUbnOZav9fDyNc4ZQY0eyB6oN4MebLKjDiK3CZ21vd3kOATs4Maa+ZEW7
GlL/qAhL3nrueSwDa4ykDaQioC97Oy7I5lVQAEVpdEhlK6wvbRebMYSflXpD1K2acRvi/1GT0ng8
yrm76NrsZDpdriKh6Mm97fNPcrnx87cwNB+bmNseVyamNfJB7Po0YaTebsq3tjkWRadznulHAlVC
uwAJ7mNzc+uGrCkHFAIQGeCXvZ1IxndywqRMb1ce0jhQd+/AiVavlLZeeagU/ltjkC2BrBHOPYrd
8lSszFWKLvA8FngWAFYKs+E/yK+Up3K4cG/cn+lbO9MjpoRB5Luww6gbkKUP8lsG4eHz48Hcv2Zu
jUxcedVEYtQHQMYA6QCgv+BAiDzt2YXtMPNwhxkRryVUf5BNnaa31ZDr2SYgeKR2nNYpn4h+wHXc
dgak6V0AKAfA/t6gtsr0L7G4lfuvHhmEzGN0EaiBXAhWXvXb878FQBv6DSSlVzzkgVLdxU3T1uBT
XZqW+/17+72TuU9b3xflFqizOD31w1O1KvVGoimvg9r18QIsWZosQAygStnmsFTIa09Zh2JuhO4r
q45y9izQGgvY5Bk0FkaGCwLpsFESWJncFBgU44WdipGF0Z403qrMjKJ57khH87Z+TlgLvMRtydI2
HChAJYHAaq6LRItjVewaavNc8hEkHx4yv7G45r2FauW9b0LfKNBg4NwALTr0Hm9PctuAya4r+R51
EIjIQLmih/4Vg+RFGHw/nvgfeaXbK2z0FiC5H9l7QI48cYMk5ZRy7J6whQJXNLC7nemmhtw/q+J5
kIwsPzaSBx3Y58JFn40PycmnjHmqADPy/wTiNvCC37HyJfNPQvIu1W8S0ZjaNdNqYYPMuIHrz5yy
gbpcBhfmCLzdCCFvctJgoDnH3yDhGp7AHrzUBzdtsEc4g/sPABcogKEEhtzW7QoUuJXiEJ2Z9jal
SKcBVS1pn5+fgvZ52r2+vr6/vx8OH5sLUmz0TwtCha9/vSywjzwOuj6xSaFcd2sf1NxSq3KDaHs7
4CyoZHWmaJZavHct36q2xHJMco6tYSWtOSM9SgZryQG4lYJLvXr8KTP4G2ieCuDLRziAd82UntdX
XUWK1EiyRQATqFnlhoP+OYN5L1dLEMVZW6DHxxscndogrRqvuKs0HucFMvTlZclmN947WB1WFc0O
iQEl7YW7cqp59rPAY8sOkTkwAN+l5XqWBKSvVclO6RGiorTV3o4u/RbQmnDavW882tKXxxP5g125
PWqo2YKAHCocY/w2VTeRa7nNMj6VbH27L0720fxl7sHE1UO8ln6aa+DL0SxgUriVc3larVbaamMY
FtgMCk1/2i7cqzMPwtuvmRx8b0DZnE0zyZbBTAia9/ICIJ9vBytNy3fdJkI2abMEbVoyOmXkxo7m
0A+GKcCD80X71X/mkUFeyW44JACgv1QhTZ/d54V5H6+pB/M+BXCyfoAnuJdj3vW9/msPJP8x0c2j
h060Xzn9HCfdjDWFgMquOOiY9+eAah88TY+rJ/FU09XCRph2xP2198AHDd+CkJebwliLJJLcvisl
29nX571Z7CLf3L3ypmpYQ6tr3PcT8J1/+o28BE8c1/R+Jv4xPPEqXtUjPczD8MDpvJbu1WfIluUh
3v9mRd4eT/tMlgkbTBrR1aNgMTt9RnRqnac+W+GExXTYNeqlHagjnTp377zKvhacvW3YL0ztfQgM
aDDERNG5IeL3TzH7yn/IXcC0fucqdoYVFY1LZi0pvc9t4RsTYyhzZSLx1S5pHUe2WUsAGYdvBKZv
MFpDX19RTVsJi9wjixYnJxVAhJpELiPb6AsB+5W7Yg7FNrxwZ15PTWxQEEAt9fr+VCUmO0VQxVGQ
kUUSBZCl21FKXN7zblRilBqAF1tPU41c+xw79hkNKo00NlMzoefcyje5Ve6BhjDHOYgtaFWa50j3
QcvQ0ZNoFTQwgiePgheFjl8PEWeagVkgooz2Cvii1m7FdbRn1pXmmo7mrXOjpc+MudQ5NLszrgY0
2fpSXMQ+IxeyrWem+3RJj0skSD8FgsmUAZEOoRWkkHG4px2MMsr0VdzIsl2Bg5VsnRNzzqDhiRkz
hlX4y9OHFYj6LO4VYoFU2YL6Y+vRyqosCFefnDOPeWCteuUc2uV7dcYFolaD1wuwlQAa/pTNrzZt
oDR+okS+YhO0atXGr2INLfodb1DXjkAm8/r46M9kQoGNuDI3OSMwBw2+JFDsGgx9JaD5pgxCX0TS
BhrDfDOwPAMxNZj6HtudsiSOjvXG7uSkuE7pCQXBMCVL2VTr9ODTjja0MF5z0Fk0h6UO0hl/+oO2
RgOQyCOBMansD4WvgH25U2zHCnSyqrZYWFD75wsh2JKZSTBKlJxD1hRmEAauurX7pFoBmsLk94Xp
mzkjN8OZPDsiUMvKedsq9luyRgOOGT4BEXt299JusGo9gUYQTZHUfOeWDI8/eHp0CHTzgOIDnxOW
ceJtEMqnkdgrdrXLN9KHBIbuwhDA0N0/h7/FBSjEuPmmxgREYSiUAvMLbadbY2zg5FzbeKpNcgNC
t/BQKKK5aA9YUuSci2aRff7H0mQ+3Yp4UDAIVFv1wGMoesC17kqih/WzZLRgUFwI6UYXdj8wMHRi
EXHvTjU7SrSuVEOcqHayC56lZ14f/tPM/W1gWu2v0p7rndGAtGdWQIaf3R0Lwp2FXXifD0R7AR4a
aJwHs7k0Td8DlKLKjZSrtrBnP/IN/1X8Cc6JwZ/5hTfl7PogShjBOZCDQhLrdifUsSOAR65V7QIs
0+fgtwxuSxPFzNajw4e8MHmzzuna2iTHUYVS44tOrSI9N8LF0CSTPrlPIMDaygc21IpfJKB8TJde
+HOH+trs5CYPakZxoACGTXisjsGz8MV91yx9vGZzDuraxuRyVdNM5vywURHQeg1tP9ARdiz+pGa1
xFA2t8XFsfcHr1E0Hk1hB5zvQHgzThxbD8Hxe2ova/7U65qolTvO2PjH6PJ4YDOJIgiYAVQG9TKI
ROItfrtFIrZJGKWCQXYj09zy8CQVtzXuTw9VYc/wKG/GwAAQLT5C42LbfjLm4y+Ye6jefMFkbpOq
crs+wxcUOhq6nqhseCb5LC1p/Xrg9VhX36NLYOX/2pcABzEWz0a+NBlyT7fj7pUi5gZZdGyZHUwH
cgkFtxn+MFW7MLz7BQUeDUIDEEIDQg41m1s7hZSXZZ2VjM2q2QZx6O98cOVVnKAdE8wr7EKAMP60
Gw8pILnAIYuBFwKHXTSelaswqCeh5LNZyNsRAycctkWip45YGDypifZ43YS7M4E0vARHRvDQRxQ9
LUbxHuAx/UBEmxkOXL5hs60SrDOVyuhEc5hXx/ny/ZUa7FnATNznoTuJkCnmL4jSNJlY3RfrftQr
2XnOIm24cKhg49/v4iNNV6ry3BYai54nd9t3Pq0d0wETb6lXaF6QAlqUBtD99WsY0aoxpByBOUij
s0sXbom7gNC5u0wxSlyhiCsh2YojOc7C1YwKdVHFyfiiTDzFMfKyb/RcRhoxyGrGiPwgX3l85ho5
6OgWds6cZahGAYCrIKF+h/gVxI6IDlNIttQxnMV3oUPRPZ+tyw6T7ItqbMllmDyJar9U6J9b2rFD
CYlZJI+RPp3cGy1T5G6ArBjgN8BJgFjCcSgbbsTkQjia7WPPrEHWFmpSsB/cTaAcIYSugT2abTWW
W3mMNnhU/FT77TCYZUFd6cTVQGNmv3h3FSoGaXxamkz6Ev3x831cOejhtOro3QVzhgi+EE3Z8m/J
RhSeWGUw/YA6rVkoO+glLbj1+zj+ZwdzY6Z87MaadkhJgi8ipEA6LmD5E95PBbDHEdHrPHNXWVmB
ZaqJeD0sSLPOxfKpiiRWB0/2syvFtc5zjqKJKmTK4uRPPI5QcEe9RQI5LMqTmNAcTOe0SeRu/fjs
3QNARqydCmSaAoA8mGsmIR7x+FYaXCW6kFKJ1irPxQeekdZeFOXUB4C96cCfTJzOVDOcNeTgM1OM
g3Jh+u7jC3RUi7I8PgbHTPLUuTUpgPJBMTh2FsQprbj0CQwPW6FoaYrGghwrGUrVyZNffG7B+9wn
X2BawctdAAxWgnudnktHIjlbsO4lTi1I7ZFVy5kNa7WV7l/aagM4puh8C4tdVuPOv3WwMIsxc6PE
qQLW9lt3IIUpYcMycS9BrSoGy6Bc1DqsY/Rp41mlz8WQHS3L1eA5wob3mMZEXwnEq4dMV4iHLrw2
r5bCyTHInnwS3r0qqDwgxohs+uSwCk2VgLW+dC9FKCDTFpSaxIaihnZT0SxI2ps1IIV6WOWKpbos
WFWDMjErPwjWSs8vIRTukwTQg1SxJ3H3yIhtp6k/N2D9rAb858I9K54Wh/v+D1vScNDQUBrgnSXo
bWskvkEglyAYJZTAai0VcsrGxwjSnDse/d/ZKg4MiEYEqI599Y0lBptUNGRuKxJdVV/kiytoMrM0
j2N4Op3HkWZXRlcq1EWmOyoWxcZN4xY76sWB2DhUmlZkFz/V8iEXwElbvaXtd78NBiuWhoWD9JOh
vbON1ycqVPhbnUZhPWn5xh0y98IrBzgPR3fPPQNoHPWyTa1ofLMKhVMlmiwkH/TiI4KAS/siGH2n
i8EWiheGwFNyEu1Y0VsQGjKGKi2zfN9f+Fjaq4+cBGpCnYuyl6fupYNfOTKl1RGDgB4UnCfUr46c
IWzj1+GNuCv5iYHXL3ROY8WFZfopDE2malRrH/NQmCjgN25PIEFnaFuLinspW6iNPvX5S5IbnWs5
qSY53xWzazIrr9+TIaBE2Hn974LVJc6SgQvqRMolFnIMjdEGuxzPETYzokYXGGvo0ZpwiCIjcE5p
qAmFwYSrWoVQtCE+kS9USJ1n9VwF6wJUEhWSu8y3ID15oCAYOcg3Q/Uuq7Rzoea+9p/DHtKkyaYS
lzCcP8qqjwY/8fsCEzdC7AvuRdqXkolmR1p2Z9/dq40WbvzgNc9psorDV7Q04dJGc/57cgrSVSjq
g7dzK1MSX/lO778kd+0yZwHI8HQj93oNj62WR8mJKAEfDzZT0l3Qht6P3SOa355ksEkJVP7lCGu5
uUThOk+OQBl6cHf9TpJNYdgn2TYCrtSnDbN2FS1D4Th9SQo9k4282xaWLz9lb2hSeXwTztzgKDRJ
AOgjRENuRZxGvHJZuSwjuZcqNKUcer40d9cBVaE9k5oR5X1LqbR+n1ZoVzPQ/gbWZ/RzbSRFk/q9
UC58zty1dPM5k/shStTUbUvHvfT7WEDbr1mGeosiusfS1Hupek0QDIENdYVfotOYOZ03licXYh3x
3RALjHuB9HYcQ/+mgLJAKVNRMkvQDyYxRcf50nBnfOYY/cPZc8AqyNOECdq7iVAUrnep2AODmycY
ur3nQjUzA54ioR2BFHbZU8jJbTgEzY2C4+j1a1VZ4g+6B+khSgdP0ZjrGPNr05brOMj4XKiJd4GA
V0t5VDEOYs13Vt5A+7yFYt2ulCPFTrn25FZstYWccKencd9RyeP4t1SqVa1no1Dncy79yhhnCeo9
+4UiMj4sXoMQSp/K6aAfCRRRECK81A5ZFX6gq3KhAcpeylZWml7dGCWzToJG99JzwLxExU4tzFAG
XPnz8Zm5r7eg2E0IdG7QTQH4ljRx5FImkF6K0/AiWSEgTdyrbPZ7OKtQ0HhnzYsrZAzfwyOogpay
DeP2n/gvsEnBOG5YgrrgJFZpgMXgS9WLLlJ+SFSzcMHJs0rDk+xciPQ7kPcxBOvQbsEeKskolVJP
HPYt4+0OjAFeAiFFkgJo+tayQFZHjqZk/gamEspUGhG/PAVcMd7CA/AuvTRO1tUnj0fg6gHICZHA
IO4KL7wUk0sHN2QGbVkCxRPxRlwEiSZAr2j9eInusgYwKuA84ZoDPB5B7q1RJgHG12eL6FIAErEr
l8ht5pbh+sdPrhGfbwvg1PHjuf4g9y/tl0w22aFRtKXE/k9N6HbBkYVAvw7ASMh9I8d0OxCIdDgp
8cLo0kfDxg32Qr/hCnnv1Lv8kg+C0abvWb9qNMQWOiM49uNpnHmg4O089m1J0F0Eidkk+xLzjFA7
nuNdCm6kwQpaGvbo+DSbaJ8UAY0Li11qZr3fL7cmJ4cr6sEVxTWqdxm8TAv5mkaEQwPW+zCI3wyS
TI9HeJ/wAeQd5PfCSBYE8abJgeritEN1WvYvxGshm1MPJWVTUNC2cqg9tnRf1EeqDL4VyD4Q/iNV
OJnLNC/djpOD4JIm2156cpsBtD/oNeO/kdERP5rGiBIjN7mAtjtJOaqVOezBz0Prkib8Nlyq4N7n
DfE9BOy3o7vnZE6dfI9cZUHAM1FwqZh9O9JL8FrMnMUnx2QGmiXr+KigJNnT8kQuqnQqupWbIc3X
UTlZmJr7ptzxUwSkDwAXxWJMn+MZ28VFCq6sSyF8ZZndFE8lcyKxqPWe4fpUctDUH1zETieoFQsb
R0V0Fq74mqd8ajxeprntNzoM4C9R+8Flc3vgwjTvWo5tAZMiBOGQWidWQQKopqBSswrkHPSkAubn
3xsFOdOopg6wIVEnRsWw9LjY88NL5CnKSmhKdt3W71zVbIFCGvDEC9QFizMZkB/+BKw8WGBHrojb
cfa545dOj1kdhN9Cv+5ljg4x3htCSePnDsF46RtcbShLsOC5AyeCtwct+JA6R6711i7f1lmAR3hw
kaVm2HNgOAlj9LpUxbDgu+5DKySMQUDFIcECEr9psw2pW7aXFS9EgsMDSaEP57Vwycw55xsTk9jZ
gW9Gl38QXrySo5wS0npA3P5FAF14YZP3nlAX7a1gze5ot1Camtum16ObxMmSS1SEQ3l4UTJRBjVL
x2hBxAGSlMl47sqpAtqpOLb+/TaV8cJH75IExOM0Ahs8jxtYtQwvVR+gYdZ2SK57xNWCLsN5jJe2
6P0tixVEiw4Kv8AJ4Sa/3SpO2oTekGKMaFflzLRVeFolXb4ZuOHM+AUDni0Z4liIVVdcnQEZFqBV
V/BqX6+YAlQIypAYITD2Zl1KX3LQE1BbMf42HvjFlvbxwp9c0ygRImnDgRYWz6hJkFOBGCOLBw7L
EW9raBkpaNWjCjmUKbqaN2hNZUsrXOLrmd1/mCLC8iqSh0in3U4Qm4o9EXoxvKhxqbt9uVLzZ2bQ
4sRGrpsUZo0XeqdsS1ZHzy/rLkVB41GdDhqtemNtFHI5uNduzVesw2cDn0UXNm38PZMqaKFWougU
CN4ldHz2mAzpYImKE2t91r7/672I/AXqbkBoQu7yJ0a/CitF4oZZl1XRBdRE6LbdElFvc0NIQMny
67Gl+9ZxbMFrUxNXCWZV9f9xdmbNbRtPtP9EqMK+vALcRFKWZJmy4xdU7DjY9x2f/v6g3PsPCaGI
61Sl/BY1Z9DT09N9+hw3Uqr4MhEZ+w/fjHhXu9uvzbfAgUBgG+8YwjzmkWMgM5A8hZE9HLwnfbUb
/TGnBfFrEswUDqBKe+p2u1s3UcYoiJML5elqk8kSjGMRtNy/fwHemJkF6MLM4iTsouSSjCFTyke4
pnz5BHtMv1brXHhH3axontzKheeLjYkp5VXej5ltfDX/0Dzb3AgGrO6UwIJd39n0vl5XvujkmTPP
BasMCJBMDGKC96LIlfP4ihC2ZZAnl0kqkoL7n8Olegx3v0IU0XbhxgRc0m2qZ/3kUfs4cX+sJV8L
l9PND5gdHW3QAzCEaXIpxdSyB92Kt140pLv761yoprDBV+uc5RWemoHcz7Pkkm9097lBd9LO5a2Z
woW5E+RD9UUuj3p6WLG6cDfdWJ0FQ92sSk21WJzx9Ff5M7HpTUUb9VvvUAl+KB3l6GyHHy/3jS7c
FdhEwRhqOh5879iKqy8qerIHh0GdXISIFyXUqD+4NNK927SRE7SBsG86uXfUNFsDlH4cBCA6cGDA
QorgIHnp3h5LOjgejaImvsSw8z2FdZ+j8RZ7auN4uSABxtKK0Xydam9vnhgN6KXFWamd8yyrMycY
ouTN98L2r0iwqvavHi9onoIgF35wBDXvoLSNADmHZZY+gyQFnLKlpOblRgx1Y3z0tBFGkaCscp22
RGf9FBSy5l0fZWpGcdHStlLc+z+UPvCCTdOHZfTYVnGfOlmqczeoWp12m/sfYvFQT3Rg3NdchbSX
bvdDzlBxKvIivlBTqIV2Y1a25EGU4L4YltOdNVrXpgMLdux3DpO+zLje/wHywrWkXP+A2eMc5FAa
xhCgXIbw0GgiYNIm0O0kOlaerShOBPfsT3gq+x3iGDlNkp1f2dpJaOBaRiNM+Oa/sctx/bn22PHA
tpLXAv1AdWWfFn8moGeIUjVS/g8cUR0jsEMejjE8Yr+CP8VDeBZ8FXrechc0m7bb6aXdIlxpGE7h
NU6pfRPcTwmY7NaxytjpSdOjB9fd0rCMZKeMHtr+oUTpOLULwxbDLyubunSmkY4n0VDBbfJGu/2q
DaVyYeyl+JINh0I/NUVkR/6OSqHCVHOo/Gq6YFtT5W9DyW6jb0NqR+4xkHt+nK3TyiweTOXNQoIA
5UDz6xB+HgA6JJuyEOxurf2+FAt4TfGk52U/PeJuf6vgl0E3hFZ8ob/fbrxGzzdFMri2xZZvaazq
dozAxqEshTWerIXHzYQZBLEyjeZY75nEVRSKy8wtIl1ll3TRO1S9gpKUMoyftKTIV67ppWyAFqRB
59gwYS+bJce5UXhaOQaEdkVSYbZuhm1oZW80fI5iVKw1ThZvEtJbGWwfxSBoamZ7SqYZNDC6XMSE
gSfJ2oWNXUOQVX/Rhx2dgeBrNG4Gf+0Cm4LF/KK+Nju7J13TD9ywaJJLodt68Wxoj414MnccUCE6
5f1+KPcrjr6UGkDjS42ZfB44+Ozy6rWiknx/TC5DSzUCjJHtVj9kYOuV3chfaYuYzz55UbgVENVB
Mnc30bEC77dgtR7/loajq678pKV4BnIGwlsDEI3x3tO6ciqxkISgEQSyJN9Cqm4AtCDV2qssVNqj
Ilr+ScoKzxGFJHAaiJ9XHppLhQKFEGXxBKNJDmvW7ZePDNeH3TxKL0JV2Hr4zRjo8yGiaBwVZZ/2
9T72Xkqz2gb1WiCftvrDx6cOo6JvSHycJ7yqlIAnarHcaXZfvFRiurFG4ALhNmoTpxQzp9K/tvWZ
qX7bS3aaXhEaeRXmWwbuR4mWnr+LLRjGPvXBmxlvRNdZlSVaOIYq7jLVbXiHUWq43R1hqLVQSqT0
UruIdCoPXtXCjvForSFtPoJDVbBMvL2tqVCpAxe5NVQUjW7m6Dtd4nP5KjwkiLx6YNc/f5Y+/yxt
eY3Vcak6eGNvdg66MW3r0sdeZj/6O/XvaXzj86/x03N01u2vOWKhlyr8/7i9F078jd3ZRZOmUmWO
oZxe2p+8CCL1lPp/psZey3LIM4K9Wpq2qz3C1iX2r5Vwcvk5+SaOtj1DRM0py7dZvIIpXTh/N79o
coGr8yeMqu7yAE0vtMuneYF804oJXt/bkv+r6ldpQxbtAVoTYapkvHPOMzQMcWBUOfaGnkHKA2VX
+yHb+6893xyMvSPaTv44zcts28JxDp29+Ss5uZX9thIJFy6zKTf53++YJbZJy/Cxb+EBJwhJbMtW
aA3bELvid7+aP/bV5pwCbs3t4+W1+/HyslaIXSoK39ifXeNV2iqFVEz7bgNshY2wPPN+ycJ9f8yQ
cLZ9nofB5sX7cX/dSz2Pa7tzDqJgaOCbCFh34wyazbg9z20ndhG62G+Uh/vGpvAwC3E3tubXqtoF
semzRtM4tfDBhvWzO7z13q9ViMxSsejG1OwqTcxIzQaFZSlPCYM21GSYEW5PVccj1y7VT+H3DrDi
o7tW216OXP/60bzFonkeSYXPiR6kQ1agL+aIj+KbOB6jX2B0xmgjQMCSbYtXWV+p3CwG5yvLsxiG
+3RdPLK7ovKiS4Dqwl3fO/JqcrwYs6aiNnSvQCjmvBplpwuq7oHu1ITThH7UdonE2ANc+A9CVtrG
1OWJduWf8ldRaxzR3FnhJyqVCe1Cq1xhBli6r/nO//6YWbhKGyn2e4nvHOaPLdpNvGsEB/0FBuJR
NtNOyUZYq5Ate/G/JmeX4PT8hWaGfVa0sxTuahhS1W8gjKVVUpHZF+VVqZKMKFAfMCFNN20WE0YZ
mpe2N8KzGr7W4kZRvocBI+33D+UsAM+MMJ5zG/BpyOp+Lpjh2fL+FMpHZQCAoW/D/hdatAeBd3NM
vfu+yfkh+ccmU4F05GDYp2dxazN0oVvrFDc8N/2XTnsWlHJjlbiOae4UkFh0U3rbLw1Sm0wxHL/m
oVdsUTSpjnmyVgFc3GR0pCwgshAmzxuVrhBKUV3xW1DksusxeMyS0OkBdETmGuvYLMX7Z9lXpmbO
mg9dEzWRFZ5DEfinWNqVJO3vb+3MOf8xwSuJIjmgU9Gaxb3Byv1O7/3orFSPsm9u9ATQlT46YM9t
QX/7D8YsiU2bKBFgzLj9jJbZtEKdYwx+vrdeP9ZquRMo0QjRg5k3a/Njsxv6n6XRtgbkztOMnsyt
NaogbR1ZWBOSF5eGdYmi+rg6p8Afubqi/q8R2Fup87OseW+27PIq0owgOie18F0LjeFZNJI1PpMl
l8MSjCbAoQBtzPzA94NCi5Q8OougnsLkETh/bbeen9lpsxIglzaNNo0I3I23FNMXt5tWWaNL47uM
zupRcp30e/b1913g+u/P0qZOSyBi6YrobEgbceSJBAG6GQ/HXIQ3Mg53960tr4bCowl4mVXNEgir
iFstbYhVvUiNKxttBdBvC2rgvpl5UvTuBaDl/2dn5mqpOHhCJKnhOY7PUVaBx6sdo/qKFostuclO
MpGvzH9VUOHfN7zoGLKFzA1NHoheZwG/pVKT1z6xKG2PVYckfPHVT5DVWVMHXApExr923td/leSX
rZDVGiXkc5o8lcFT5W/vr2PxO9HIlEBaEt7fwW1Xf9+Eu9utgjA6M+WRR+XWio++tSZjvhTqAPH9
z8jMtVs/iwKYLKJzhNJV9Jdvxa9SpFO4EI5dLa48i94x1fPAcG1t5ujMeXZdM0yxbtilgCZ9DZy6
50h/5MyeZfJ5GM2nWHzV49Hxuhe/Vp2qKhhw2o6+vAm870n5kjQPtKstyanizyJQYNGgPF5on+/v
/dJ9DuUfNDkoYlCln21LkEquXqnsfRo7lvBd1lE3qf8C4mMLwkOlXLzo5b7BxY99ZXC2M2ZXqYHe
RESzEml3K9+E8Jakwwp0afFrX1mZHQ3DN40+ELFSN79SD76d6CBaX7RwE+drRf3F08H0NfR7ENTI
7z2QK+9V/AGplIHw3BruTys6tFX/879s2b8WZhdn6PZSbRZgJbo82+ZlwrS8mzthrQUrB3ExoDCe
QDULlA8z+bfh308qM6jkOoLy+rsborrWHTu3ccKV0zF/vf4TMK/szG40MQs6TxO4ZpL42Le0OtpT
H5zMrtjnZbsdYseNf/jypWlSZ+hPVpc/GqH3UufVIQVT22fVygYvesvV75kdghIpV6nW2eB+Y/jh
odOM10yoKMw3e68O1uDEiydAN5hsZ9QAAMfsuoja0tWFNuPIWZCBFMeypXCXrxyA6Rh9CEBAlTVo
oEiB5gMnqZJb3diP0Vkzum+Fr74oQbXLwrOebZoClKkRrGKQp989N2mK04gLdTiaN7OTPUYMVIFb
is6eqTidcGiTo1t8E5jB0YqTnmUblb4fHS9GyHTjj/tHZMlzScMmXCtCER/ePllnDYkQp9gWnicm
QCurt33cOKnY/N5s77vv/mvpwwNIV4VKKEW+njQWRz+Fa6V86SztmZfLf7jery3N0hdzCGvg1Viy
YjjLrOEp9upHIeGRHKyyXy755LWtmU9aAM0CX4ijc4BQWyd8L83nPv3zP3wjpKFBktK2AJhzG10o
EvtZknDK6m6vqv7Jqx5BFDrxuDYo8U5U9METryzN6sFaKQieKLec58F01KC37MzYMksplMlGAu/k
dcNj3Jd7K0meYa5EoS59MeKM5sW4BcV1qP6s6FlHYbvzPGmwJZhVuz/8bjwMYmXZsdo/+AK037QE
eQKKa2ndvJ/0j4v9A85DrFV6n1K6ulG61IuTJuDnp914CTXFboJ9OfyUmHkzGdanu9NoKn0z8+RT
nkIdaCU+Lx4mKGXhdiMhA3V6+6GarMk7xAU5TIkb7aXQ1B/aLFHelFEqPpVCvtauW3Q+xr8YN0Up
iSLRrT3KvH0IKzjOF1fVRhUbfVenCbSceSEf7vvgYq5umrAMUSjh1WbMnLDVKfOFArYy9xm5vP1o
mJmTxfkrjOJH0RwupodGudvulKR6vm97KVG4Nj3zyhp+5XwoJBTAJCtzDK01nL6V8/19K4ubCbwA
6BdvbGWe0MmjH5LraQT+vJhOclM/israk2fJQ6gY0AqcNHE+kByPrkg+krmkt2n9MBrpgx+Vh6gB
jQ0ycoVudGnboCZiGhnCN0huZtlPBrqsMFKBh7wcvRrgI+SsWusgLW3atY2ZB8q1kOp+N63Hq5yg
f6zHdLOaky5u2pRaTdyMYGFmRswikRMttohKdb+Lve85tUc/aHZhuHZzLG7ZlaXpl1wFkMHiU2iu
iSXlbzNNbbH9+/edzLoyMIsQeaG6ke+xX4G4pxxnRwGaSGspzNp+zfIJpKpDFwwD94XwqDAWaJaP
Q7uTxTUk2OLHh94H1ljIURiOud0trcvqWsxZjFW+ZElsl8NlDN/ub9jiF7myMXuPuJ4ZoZaKE6fC
pa0Ch2DwH7IFy2Bcf9LfAPA6s9BWdVyaEPKeiyjblhXUaMoLNNZbT197JcxRTNP9xFsHJD5VUBF0
68y9GJn3itRqCDFVwDgcYqSOIETdRtJaSwIJ4EWn1nNFx49LYaO69TdlgKsR2NFJa6Ngk9GO3xrA
YxBk1H/fMW9+2swxDaHvw6HilS+2pdP1R0gV7M5cecIubwDadaBLJAhJjVlIErw2afpGCM+i5G28
TD2E3gXJ7kJBocB9Kwdb74+C0dqqlzuBTn3hFHai7ctr7aMFz51mU8HTQDSjkyrcem5gSK1oZFQZ
jFLY1Qxmg3ZSsst9110zMrsxh9Qz1bDFyEBpK1CGbQCYvzbElZt54bTTmgG0ABMc1/Jcu5i+TMA0
IfqYQmhsmlSw/X6DJsJWoSF3f0FLllDToFECZIB32OzruYlWlbqAJX7HthCgZWzynWSctG4tk5u8
bZaHqkyS8x6CBYNlzSKLx0hVLdS8p6mIBxu5Vo9GyhDxKFR/UKfKnDaA3eX+4pa+1rXJWRiw0JKs
NYlqxIDiZu4On2M13HihtLlvZnEPdUiHwAkrAG9mThGVEvod0sDX6uTOblu/ORTtwW+eNC1Wnfu2
FpeEdLhImwIlx3k67A6dCWMM8VkdLvUh1r6s9bQWgjNwAhJQ3UCGg2HC22MkpW3caLUXn2Ofcc8U
4nOnt8q19/HCMm6szEKTGOeFKKUBEJV01zeA/wibdZ+tPE8XrfBVIGSb5MXmzQKtKAtJGsP47EqU
FcfPRflo1sVKJjv57cyvtYkF6v8ZmS1Fjv0gMb2EuyYzuu3YRa8iQ58bP6xNO1CzeIvmhbkJx3Dl
Bbm8OGrdJrn7RC1++6FCv2nG1qLKLkp9sBGLapvVXbcxmt9/ALG+f+3MIkQsWF6gt2wiYoUHK33z
DSgMMjDa7UrQWwgQGDInmhloyhiOuV1QVxbqGJRlfAZGdXATmNhl9ZMcy4dWkBhhiNZGfxc3EMzj
NMJHpUSd2VOspvQNGJTPdUIDPiDCNn9X8SpZ3+KyCOWUJ0RqonNRkjj3RzmuWFbXewRxybNr2C+M
SHz0wXEMDSyt5o8uNL550DPV49HX2x1KFXb0xZK2QpVfENh6uB9EFgKWxmTI/37SbOWa5Wsu9ZP4
jApay5MoSg/TPdY2wcpzZWXtc9kSKYOHYABIfm7dS++qB6nqKHdlTtrvkmaVT3mKsx9OosbEAEDA
KR+fhS5frmq2No/P2SDUb00So43eSb7TQsnnCEmSvpi52XxOFa/djmHE+IYk/6l2avhStKn17f4e
L3qXLjOKrUAj/QHhqydSnIUj3iVr8hdBLLiADHGTRt7K5fOeYM5XDb3ARHaAzANQh9tjY45yPVoC
e+yOMVPXvdMQeLS0tNX8pZTdnRhWe9gp962qOC5M09HfCU3g6DWKX/o1bdilRV/9ljkpuzK2UdzL
OFZY8aoDluCD18mSlZRzyauurcwyPdjF5GxI+c5i9FXIbBXmL3WvaH+sdc2XsBa8s/+3tXNlmqxP
fGrzBY1Muymdutz/yitngAAotodXI4cub/O3uxLWl87mtc1ZWFeVKqkUk3Ah5so2oQsAm5hTJBca
nCup31JpbdKcnkABhF11njHXyIl6gsjXagt0izb0TAlIo3aUQChXG194FYxtxIxK+3r/aCzVnW4M
zxKmHBImSQo69rVnhhyocrMdIQTud3r93hCEzsJuGaC+b3bROa+WO9tZyLJizzcbwkOo20IL/4Ub
rb+HFq3AXIYwDzwIzGvcHkevSoaqHfGZeERPp2Iwo7sI3X85Ae+UkDog3w9SK21VQlcYceYb6buv
lPuIl05lj7nAzNDq8N30i+cBZiIuJcUA5UlX73ZFjO4kQssI2tlUm20tSw+gZA7euKv1V0t8cLt2
6xVbrfjO7Pvvf7BJYNpUmWQEVT7FgavKTUD+7hlBlZzRue4YbQlRKYvXjCwFk8kCqHkGkT7MDmul
lOiVYSXn0tD/YhT8S5W3uz6Rv+TTTGywlpJ+yBaJJqC3oDCgHwXofnZHDT2VZiH0+pMRO7QsBVGC
kKYHzXTyFJXZgX5lD5fssTQuGZFBBcaIbvfQTOo47Lu+O8mNlf1M0URxCHnexqe3t2tT7U/aV+Yh
C6vRuf/x5vBCsFo8hZizQ3joXeJ6tlKx0N2+FLvuVDd6+JxofvS5j/SvgTpahzSKnkSl+KupRfkM
0Vh79tFSfQBDLK8EuQ+fl19BbFM0Pi9ZgTY79F1aDU0t+P0paRTqsd/TVLNjq9hb+Umk0X9/zR9i
N+9ngE8aT2kGoCC6vN3sstWi3IsMPm7/SWmZPlABoKPtHaT6ysvm461P4QmqeDxI5tH5oU4Xp54f
DQam6m/qsXsUmCkOLt4lelSfw0/Csbyg6/djTcVrYX0YpWJLjWWSNZrhHRUGu5LSMPvTAN5v6DLH
MqOtLER2grLYb28ljwBVZVJzOvzzd+4wVmaTJfVwQh6aeaxjDNV1Lj2m0dt9O9MnuQlu7CNsGgpT
lVBNAvu7/WRGkunSEDbDSQ6/esW3cA17sXQMNM4CJQ9qqhNB8a0Bi9ZaokQmw8FlsBOMt1BKHfBr
TpilZxOeMMiWtkJuOKP8rdPN/e+vDhr8KQGlwsOj/ta4IjZjnCEzcuKxLzu1lwAHjYt+5YwtuAX8
2RQAKXZSk5gPs9W9FJQRgjDwB2hbvRZfykB8zCpof0pKV/dXtBDPEJ6gLoZrTFwd02+5uhNkeUxH
+HHYTj1vNzXs7ps278pNmsnJj8AIxHPG5ziQRInb+5Y/XOyGOBXFeVgAn4M4cvplV5b90QiGIdH6
Ux6jaCAhJyU9Mu/5H4wwpkfUovrCub41IqK6KMWyP5xEiBmqQnMwIsu/m2JOK2Eyj9c2lxH0/rdG
BqkWUUEPhlMT/4qi2pZ4nFidY65s2ELopShG1w16dYLhvJKUyZ5aNoU4nGL9pyHsNLpicXxULRTl
2zUYyeTIs2PM0ZqeWbCiTjwgt0vSFKF2gzoYTzQW9knufWnH5Dgof8M27MiyI5WXRu9XkrAlh1A0
YKi0FsHEzKfOelSvCn4KIRimbFd9QRZlQ61kxeGXdpFwa0BDDB2uOj/CFpgjPwuM4ZQDkImEbV4p
v+Ih/9TkxqmDB+q+/y2Ew6mtKJoauoDTFX67j5kIyWBUjuMpDZryl5nETWuDyzM/3zezFDEMQLUT
8IFp/DmtQtXHehaq2nAK/Erd5LpFzFA05alFo9zOpFpeme9YihoQkCBXNQ0D0CK4XZZSq53lGsp4
ktLkAH+64gs/29IujWhXFTBna8FK9rPgj+QCU1VOnAhXxFmYqiAtNiLVF0+jVm8hw9mmqAwUypte
7RN526sbulMrJhf2FJMQJaG2xPzfuzzjVXyqm7ASkhCTfuHvaivZCr2dFr+UYmUvFxwSoTsGzqBl
IhF413u6sjOMBkUsnelat5Jy2x1C9XuWGf4u12EFFGI1fhJHt9jfd5iFDzi1QYAtT1PTeObtBxx0
LahSQx5PQf9iVs3OjU+RpNmWq/FshPBgjZpiaTOv7c0cJucNrmopDsNcf7Id3W29D9eusqWNvLYh
z9Y0xGbpZup4arUHI37p6m5ryXs9foSsZmX7FkIVKIipvwMy26A0dmsqhWcbQotkOIGj2gsVqGJU
EcrOXRkBXtg1nlBEwwn2hrXZrtV9UaeDmg9oCUBOF7jlSy9uw6Y91flab3PJFOQdojixaZBwzwJ+
EkVlkCYpdxjcf3V0EdREtLVK3piat5LVL23etanpp1w5fGYMiDpImIq1z1I0sZ8d3XElIC74Ang9
2nDMRk0AxZkNprREsQ774aQ3DM2rT+pPlGH9wLDztXrhQoQntNMwIFBME9Mzr0tYga9FhF43V2wB
hKk8/rp/Vj+Wd3gykpzpFJjfuS9nh1WofVnqVYnFePlLFjwzm2rWX3LxoYT7oS0YxzSOkfjlvtWl
r8RQFLEPvyPgzlJdfHJMEl/mStFgaxCC8aAokId4XvP71z7qIbQpJlJ8uKxmZylE7dPrDFaHO3hu
sYFABG2CcHt/OcubiGjK++MVOzMzpt6Vgy7wnfIs3AzC35H7Z7cLnlKneWiFT8MaSmYhwNJyIb+d
qGq5lWfmao+CnCHE4wmEw8YTAasmMCcY+1A+lsNwhAhpZYELBxiDEzsVA/sSOKDbU+WK2ejHVT6e
1F4DjJtll8AHMOGCsdhBFvZzZTund/4sQURbHDwsGjQ4pjgzZ8mebzR9NZ6KQu2OitFBUk7X0DGi
rjvkjEzZgxoi6VD65ikKehjpxSB90o1Yh1xqsOpTlIxrbJYLR5HWO0kQsGeVcuHsKMrSKAxyXZNs
Nb5Ijmohy1zkpX1/6QsHAyt4ECOnU+N4dhopH6eeVzTjqTuKL8Nf7sqfX8h04KyjCAn4DSTXvEhX
i6anillHauUa+5KhYOWzGf+Mjeihc2OROY86elD6bOW0L8RLa1LJ483JV9LnvTuhIZToxsDW6SjV
VOmmHT4nKVdBNW6a8cf9HVx6w19bm7exurKR1SRt8dWj8a14Qygn3Zmb4ZuJosKDvGZtcUep6fAf
QYZIOjsZfYEPV+xoadSnXBYPTBAeClf/MjQ/4/hJcy9MNT0q1cYYN0V+KsStPJHsJyR9npNoaG/7
4iFQopUPvXRgKV0aYCm5N4h+tz/LH/WRiVr8SFE+q/Jj2EELNX4Kk7XlT8u7PalwijNwwf0kgoKd
qx15JiyqskYk0ruLar0a9OyL+DEr/9ak+i0MVMe0nlz9KLi//4bEMO069NsgzWZQ8naBXjI2kQEH
10mtfhRWa3ukt2br6Nqv8rsPn1+1Bhz9+KEBcZDAcEsia/thwmQQ9T6OipIkU0w/ESNpwDZ8wfwM
XW1RdA9hLnUbxAxXHgofA8JkdkKQTIkAXenbdXYWes1GTSjU46+CAmXY6xishNuPt8kETyHWIqc0
4eNmW1k2MfNlPiayFMrFYDN0iq1a0DqNwC+znfvbOF9Y8adWK8ONFLmQJb1dUmPElaCphAMxluVD
ptL55QXjf5fyYKVA83Fc590UmjQUkydC3FmmVg+j2nOVjKf8Z1qk+0RoNo1anUsUs+rC33QtT0ov
ZcDKP/XVp64uXpLxDNOTkzVeS7u/c9R4TaNnyZFwWJPzMtE8vcevqww1mhQQ/YS7VEr+YObERomG
nii0fd65ptD42/kw71qOKCj0CfYyL5mOXmHqMPOOJzf71Al/M6DYrIEKP96MtyZm35P2S+lGqsQm
d1/b8Yfy++8hhoGYyqH3yaSfrMyygTrR9bSY3sog0HeaonD0/OZNMILfHTzCWeh0EjQpWTIiL9/6
Zd0wkh15AW9y0M36vpmIHvLyU7/39Jf7d9THC/HW0pT/XLnAaCJCpBRYkn3Y16VmZ1nBhtmj0+D5
G9daCSFL5/t6XbO7QKV6KA0t1kLh+EtGb1lxtGGbC/v7i1qKVADMmFamrgFb4+yslYOWaLU5uUEa
btw43+S0//phjWPzYyN8+kyM4lA3mToqcxGAPtdKchiqCwIhQw/sTkFb2oearveLTef/lVrlq9Tn
T13k7RUBwutVku3p88wvvetfMHN4zm7qks5wFdThTvCr8xQ1Lc86DtFuokAU67c4yHcBqkTxNqqd
XlyDnC7uNey17DPQKySubh3IbSq1a2v2QMw/wc1rZ9pZqH93on7aZxWg51SrnaStb21oQhvndUvF
Q+/+TMfPzDytFtCXIgffETQD/kLXZXYOOhGVS+4JspRNeygv9/3xYwrE77/64zO3T1S58kaTP14L
xyj7nPuPo8685va+lcWjDCSNEhs5EAWB212SPdqVeeCS25YHtJagiukyOyydZk0xc+na4P3KN5/m
dYHk3hqC9dyV6hxD9HUeBX98it3oF7P9b4p8cN32i8zr3jaylfrhkqNR5uBYE0GmftGt1VCI26gT
I/GUR8jYlI+C/IT2yEqAWlzalZHZHmpiCI5GC8VT31pvuddss77dQU3g5KbsmJG8LQ1jhzDLSsBa
iou846bOJXBQVne7tmCoKNZ3BfG+/KIbz3rRQHv5xM6GIe+F8ut9R1naSca2aK/Q2qPtPAsacpwP
OCvWrLr/VgneSeircyKED/fNLHn9tZnZolLLr4vCz8VTkG611knCU5hSz367b2XpiwEUeJ+i4K6c
x2DPihQ6zqV48g6x9AlJY+gi260rbNK959v3bS1u3PRcpTMK7n3ekx0KVS86metLQ6878b2tFH61
uF7uW1ncN6QCaTBPRETz4TMEIYqK0QhoKIPDwJRWqzwZdNraaKXqurQa6Gog4aFcBM3rLJ8vXcUL
y6olmSFIqH4Kiy6y0OGP31/NtZWZs5WpkhSN34mn7qWpfknGN2HYy789t8MFQWbNu55KKHTbs2Mb
AN9s40wUT4N8HIZ9LTourMXNyoYtBVgcjL4MM3s0QacNvcqVoOAq8mFQRCZHP6WsQW0qB0U5qx22
653J6SfPbnYYd4AX8S8SGvNma9rLFLh6oUWhlZS57qPQDtOyf73/dT5ybNCTQdxrujbwBCjBb9fE
bxfLcICmrUhOhfGtS3dudkrzsyn/IUhvZbFB7Gn4pT534T5JTwFUH/FwNl8D4egfMgaTIpjL1R9K
s6ni3f2ftlDJvP1ps+0Wh6qyeqZIT9mf7UO8+Tzuh90f4ln7Y8XOdHF83Ol/t2A6j1efNYysFBpY
7NQwFYyPHZIaSrYxrG2qPMDcbP3RRS+qcvAvq/HkPXG5Z3p2k0Z8eqVrMV1mD4H4oLh7LaX0bMvS
UavQ2PyqBo70TUChFPFiVA6CL5nwnO+gqimF2LY+jzrVVu8cHRBqkq1ftbwv9XMJbTf/cwZ3on8J
P+eendaImAnHFN77crTdNZG5uaQo/d7bLzV7FplG1yLAa8H1x9x7cCzDi+lKttxdakm3IzothmGH
1JsaxMs7xx9+ZY9Vku0QOAzCfQSCPMwezP6blvsP6knzvknFc5putHetBZWJuE08Ro7W2Kl5CYW/
q86zA1gl1nSh3juQ977GdNVcOYLuo0pT9F53UtNnmoPwcI4KrMDeYSKfGe3WyS4+bPPlg+Gi1pja
DRzUTxqqlnyF4hSDkfEPgfEJMjzv62BuWuuhbtF1Dd/Qe4LSun4KXmBrP8pbFYY3q9myaTafpTxK
yWu2y54FqAOHJ/XFtF6S8BIJn3pxn9vda/9WSHYQPbWfdDRIZDj2GBg8i+6TlWxgu7H8lSRooW7J
9wTZpEw0U9O09e1G5ChkVT0lhxOMWUD+hqTa6mUxPiRoizpmj1hUiIYDzNP6Uzwkk2ZjA39bP6wN
mr/Tvtx+EbTfNaZK6QpO4x2z8yHFbQEndNCdRtwFDKYjae2Xlno3lVVnLOuT+aswVLsESJEV0ja2
9K0iPljD90izkONRtr1mD9RYaltAAitGjxSOscNU7I39yC5EFJAFp943enkwp8o+c7Loq9SVfhDX
qCJX1zLbVLnJ5CK3fHCNwnHwHeObBsUxnv+knDzYZT0TDO627w9WswkSqLZ8qsW0JrOHSHoKnxTD
VoVDsA3aPeqnrrxps7+ynX+kwGgoL4iJcl3Y2m9ncGw/6DOSHZotXEa3fuDnWdspetKdvqsPz8rz
b8fd278+25AA7ldLjvnrbj3yLcpdIu9rE9x65kzdDEH6ZLVwSg7JH41yRgSBR5O/Vrt9H3z/4GET
+TXThbja/P4zwzIUkybsQJQMT4IoPMMHZmedj8asdkwDdMrkEvAyYSyjYTDIG7FwXDfeZ7L1uTHH
V78dflK/e/RLRC/itnpsC/dA1+az6yV8VCeQlI3H7KKws3rpkI7dtlZ2inkyms9dChza0B1PWDm/
HxNINhYkGGOTsLF/AJHkotImsZl2pzKEVrcIUdFsaXZsXXoe97/h+8Pkw/ZdmZp5SI5WRFH+H9Ku
bEdWXNl+ERIz5hVIcqphU1V7fEF7ZDJgM8PX3+U653RnOlGi7qt+2GqVlIHtsB2OWLFW0oyIHeyX
JqnQtAvMSm1HYAUBWWcW0EoB7tsJVGN+HEb6ZShYUL106W/adh7YZg4DUb3e+D42J6OEuqU17fXy
sPGVt7EUJkQgDBDkoDBqSUFOnAykbtMFRLRgPoYo7xAKFuigTGw7qJQuf6ghfQDMOM78wtz1isWD
zhzyQGkhIsApZC2XVjGx8fo+5ACUhCZoKB7SpAL5xFRVu4wTD6dkiTzLYuPJ2EHRVTe7l/vDeAeG
3Uw2Ymmg6XE83+hfo/EBjBwu+HRrkD46Okgfe6GLVVtHcxn2rXUkZD/N301wxaeP3M1D4nqVNoZE
m48MkcxYfNf5Etz/qtv3lw50DYp4KIKgp1DmJwd+TxNTO55HEr9U7r6rIy0xoYhVHgBL5cM5XbqN
yHBlOWFSkFejNImQVb8+liaOfmO3UGGyaPwlP4E+8t8MyhDHEwBteFuIkPEiEmCdMyodBfq9QgCQ
pvtOf3J06rfDnqLm3J/qeQOXLfaJtLTAVP5tUPJQtEhWVl3D4DjtoCQH4ZDJ2s/WbtjasSt3O9YL
OWVB04CqnIzFblxlGumEydOcQ17nB+hZPVpPifrU/mw+DTQOE23jkBDn+O3Y/rYovQBjCn2uJYHF
LD+0fv0TePNjvwV3XDWCkAUAW/DXo5PresX6xCyIDe3gM2GxV87f3FgJs/LFSIdjX34btgoBq15/
YU5ykMosF1anGBM9jo+q7ZPn9qhAsu7UbjjGylkOasq/xyU5xqybMy9mGBryjzoY6O3kl6M8gKRr
Y0+tvLbgFxeGpNdW31K7dAjOSONLue9/x19L3/hjor/TazeKG+sueGFKjPlid1F96dBDDlP5h+aD
oXrKrg/LwA6bEy4QZ2Mrb02gdEMtyLsyZ4Kx2S9f0MY/PoNF4v4RKDOf4/1zPXdSJJMbqC04jZi7
5/TD0Hndj+FzH6QnNeyPALT1nzfsiR1zs6MuJlB6qBSp1bQ1YolzF6I5gH8s98ZefUg95WgBUbxF
9XCbJ7oanVy3q/jk1qYzj6gxHIb+qZ3gi1sggbW77dL9ZPBCNvSdm6nYvz31OFSGDhCvr5ZgOeuV
D7+Akv1Z2ZNQ9QJn2KXfNnbZ6hDhc6jlAAiOJuBrj1SmrKqUGMcvuhFOtMVJP2nQn9xwxXU/uTAj
+aILwcxMUbCZk/NiBPXvrgYvPQYUQo3JTRN/5jj50x34rfyNEGhrgJKHOoqu5bm4Ms1iR/J9au0J
hHc33HJ1qyGjjGoYiKbQBH09i6zsk7wbdDwXqqO5zx+Mc0096IY9N51n9159pDt18JTIbDYC3vUT
RfSMqaKJG4Qk15Y7sKsU4A+BiyIbMujLof/iWvXOqc6kGMH6iq4j9hWcaf5oxhuL+o45lzejILBB
h6PoLpHfqHTpWtbFFq43nkYm3UMyxqHD3qweFvXZgqZFn/xoTM/MwYalP2pZFpjJuW/3Y/M2i49z
v6pumJiHf04Si1MJHAUovKB/CHgg6ZSIs3oARSxF40n2wsY/yvJtHj9tLPmaX/1t4wYklutZ2gF3
M53zB8s+gFsvpOf0yfamA+imIvvVG4/G/r7NVZMi2AT7F2AiMm+QqlROwqA6B7Dw91Z/muq96UT3
TawFEwDh/2VCfMLFBeUYg857dGCd44+mvxw6z32aTulWKLYWQ1xakZzWAqkUHh/FhCPv1XELSB8p
+4UC8GLvG/XYdodNMjBZc+f9okLdAk8H5PwhgiyFYjobywqsEtMZZBm7+pDsUF6AZuKjdXL95jCc
ppPzIfuxhPY+ed5SIlk7HS5tS6eDU1bEWpYKPWX7AdUTdOed7I/31+228V64PKr+AkEE2Vi5jlYi
AaSZLWw0AfDWB3LM9t2h2Ds+25svSliGZKMkIMIvefNfGpTiwFItzKljMAjVOW+L+Wh1xi5GI4xf
uGFrlKOTdyVmrIRaX8eftelHqgxPWMGNPfWOPro3Dsnjpyae42nAOJTXkL+wt3aXfAfH0nHwyHE5
ZCceFCf7yI/Tnh70L/mT8zV+ms/th43QcHVvA1YDWhXQm6Jb73rEeh6bnV5gxBbYvZ+oYnkaq7au
KbEmN2M1oLHhQhMeZ6N0CxPgEZkh1swNs4/dq3kiOxBOH7KH5qk99kO44ZPi5+6Zk65eI7eLuq4Y
uhz/QD/5tcPOM0JIn5/ZYfwwfkmf6PdX5H83LvxV37kYpHT4F9VCM9sVjgm6/nEHuKRf8rei30ji
bZh5f1VcuGipTlVf2zAzkIPSvA7L82I+zVuZ+bU0E2AZfy3Z+/1/YQZE7+jvcWqY4YeyDMieHW3u
eRWEdO1AO7WvpreAQPGDteO+EQ0n7UT+f/MpxzZzUoNareeYT/uLOu0hVO4VzQQa241wYnUHvFO4
ohcGgBMx4RcjRbeo6tZtN535sgeIFHXseashdfXMujAh+X/pgIA3RoL/PEFELm2fNEzlhs+Ls/zW
5wUR7X9GIfl8nbEhnwlGUUYj96qvlu7R6rEaXoCa+22r6BoFYn7D6LuY8z2jksvbTmJrtMO4kD2H
EOuP5WH+TvbNASx4ofOo/kTAa//MDyfjK54TUIXdomhYgYPh9vlrYoEyv147s+unwm0bfMD83Hr2
qfXtXybz2hHJHA+d79/7LXbP+96CjNi1xbltBjVjmGdQQhBln2W7ttu44daPL7ii5jjYZLL6cJko
ttlYOL4IOjrsT2Xyyj+Aa9jbrOGvBvHYxX9ZktZPjfnYxi22WPFpPIENN9SP7BAfmA+ekn91KCP4
ctAfK0iMpYsmbpdUtfseB4oePBuDByVA48v4tHx2E89+cE7jL7v34591gJcuNIQ3tsfqDXRhXdrk
SZxWpuLAU/PSh4hL/cdFyu+Y/C50D1lG8sp/tdVmMWf1oQKynr/GLO37rGE6HwD5AU4dlU03eVCN
wGiP+fNkqD6hjUfmqHKPCf2c2j/cNPXcIozHY9b9LJLqcwK9r2l46mbjMG81Ea1GwhdfJh0XHORb
tcnEajSfTV0BT9JucTz9Z5VFCfWLf/dSvZwKydXqDJzc0O+Eq8U7gwcabmXuH1GGx3WJSo9XHR5Y
GWRv7nFj5VcPxr9HKudStNjMlyXGSHN+pB+aOUEr3We7CZPhrdF+cfpt0BBykajbxBqsx8YXpqWz
oldcNEpBPfysRvGjHUFZduf6DDL0xOPBdGo8fePkWL1nLgyKubi4yjrXUrN4VKdzQmot4MqErsRY
MTZSN6sRyIUVKQLPdI3Oej5iWPmh0T0Nbwu3OJmbL10xPTe3y4UdKRi35rookl4ctWCOOOrD11J9
7jXTy2PPgOAzyvK18mzMw8atJlz/nlnpoELMY6ozxfDAm1T47lMckgMk3vnn+465dpGgJxvyKCiq
2GgsuV6rMm7SnHbLdK7nzLen/cAQNW7RwKwaQbsKmvfAcAVL10YmRaurvDXwctdPLkTseRfp1lZz
zJYR6ZRLa9CpWLGOJ67xKemJp9rHrnq5P1trnm1dDEQ6r3JmDkmrwwaJX+P8hwKht/sG1g7ESwPS
cowQfFQXDQaAryKz30N7h+1sfkSjyFSjWW3jQlodD3JXaHBEERxNi9cLk7NW67Ua5thR8beoIVYX
5OLHpQWZUisv6h4/XhxQEvyibLxA3ju25R0imoX+9/HSYohs5DRx/L7+WHrR9DxBnsjjUf5di5K3
zv+D/wnvr87qUXppUl4eQsjYORpekBmE2DUA8+JT53C/L62AtGCIan+D7qyaXxlvABFUwa7a9N6c
fN34DjF10tDRhiIGjiSfi17v63Vr4sTscsfEhqJZ6fiDZbDvhGTpKddnmuxMatmzl40qQGUaVcvX
OGUm2CtyTZuOReO4hwF9yjRQTK4WoGUrycmyqumhs9w+AUyMbeH4175X9JRitXDW3PRAkZxQpRuF
W7doE676UvlZc073euLOfhVb6dlZjK1mkFWj4rSBqhSanOSC56RPagbGd7yoho/6+N1tj5yZePf8
Yubr/fVY8XTRR44XACjTALsQf7+48AZos9CRwlIxGWZg8tQ+5HpT+3gYuBtevzIocHeBNR2Et3j7
yiufGEzpTRWoWmi/qLxAP+fyAFGuWHmc7fLt/rBWriCAXQEmQapEtDFI3j67jRm3Zgzg/aB+RuYV
UCv3SbTkGfWTmi8BiDSi+xZX7nS0WEEKULBOGK5MjA1daFBP4i5GJ4ObhOVSuAGBuN2xBwVcC32T
/b8wJyYSCWW0zcpv+7QiVT1WQA+7oMw0UCRROnNfqOR34jRb19PKwqEvSfSyCE33G9bVjJTQVBup
djbrGOTBjZ9Oi1+gk902l7em2yo5ra2dBiI9AEYA0kSf/rVLcpY6dgdAO7iUljCbD13buEGWKzuS
OKfWqb5wW/v9z2dTELxgJoErB0HotcnBSVQ1Lol6Lv4YpfGn7DjkJn5quvXnX9jBkgF0oqEXXs71
dlnjQNG2184l5AmK+Tsa1TvNa1u+cTmu7GocHXj5ghhYE2jI6/FoOreqohtAtFinXxyXheNiBaA/
3XDCtQI8uofRXgvOBgOvUmmp6rZobQCStLOusCWyrLILSrzCQm3Sph1xB2c3T137m7i5AprcITkO
FtlifVzxTiERLMiwoC91Q67Q68WUZKgVngngqV0xhJSwkCTJY+fqu7T4dX8F1178V+akk0Uz09qE
fIV2dnLVZyhKMocH5vQDR6hLi72NC8g2E3+q7DCFEOk/D7JgHTz/gDgC22hKD6Jp1mJegY/1XGu1
58S48pZ4P7oEcOlHxvZUNX9RhW00wa5sSNzX4LoRfTcQ5JGMEtNoW8w+vLZK36CoW32GCv1RUd9q
i4aG/Q+Fs0XBB2gx0d4rGn0sef8TrUpjdwBgF8ROQZUDXB6zh4wXYdkmEFS14o0E/trwELiiy1eI
DKkyi61eLLpa26V+TlJ/UVEJBRww4Y9DAubo5iEHgOW+C605LPpssfvRloPyo+RB3Tz3do2a87le
ek8QH7sPFs0OJVDZpb5FzrVyLaEj5y9jcrLbXsaJcKfVz/2A3p9B42howqO2zLL0Qzds6SlKQbmo
TUBL1EQ8jo4wXIXSOapBDy9rB5pEc921h6Vt/hRLYv6zN7owgmsdRxt6jCEaJjfAE54ro+KSNHre
He6vzMrnX/2yfn1sqoqroaqEX1Y8zd9488sspjefLZ3JTgeOT4RGaTRnn9HNd7TMZ+ULKMwr8MS7
dAkN82gVbyx9qpLZ15vHREdHn+03xA3vj1JyifcPQUQEzkV0XaL7TPjnRcinamXb5mmbR52ZH9KM
Frum6ZjPDAe9AdmWUvaKNdOBgrWFthAoFb9DzC+sKbEGeUZTF7zzi4c+KE9Lh0BNdwvd/eNhIby0
bDTCoskTXN/Xw5o5pFj7Js4jQhQ0II0Ht1x+5KTwnUTfuF5lYgQxhZYLak6BRgTvnUyMYJXUJNBi
zKMsTz9M7Gu57NXhtaf7YfphAaQL2elce9YBh18gq7gs3V5VMq+pD1X+21boRmAtY3T+8zkEayla
CvEaloZelb02t+pQRDNiqn3W5pXhuVBP9diYntzcrV6myUGjoZtYfq7VBC0GUJgYBwBAMJWpn1ht
uRUaCHe+eOeJb0LdGs3PyFXjkHOkhwWCjnQGM1YRxSPFReE+F6TfzcDS6G91Y4DDe1/ZXjPiBUjU
1IvTxaP21jKJccvfANQt9jR6QvCQEif/he/Nk0VTqGPRqLbPiPue8gLKWPvUPNbOsdXhhsBy2+oW
LkwKvsTIwcqFgMQFuEd09F9bLWiTEDZgNezR9DJogDvsT59uaSeunFUIIMHziF4TQbgrjQ2nudpY
PKNRppHJ59A79aBAsUVNvObpEITEeW6A3BoDkw4Lhqd6bJGRRrFe+noaNhZyh2l3rCywA1Qeq2ef
DqnP0GmgQcWkIeeB/kIFO2h6Bd0fj0hab+xzuWT1Pr8QHkLKTwDkIe1xPb92ajEr7nQa0ZS+ujGB
RmXz0xpDq3J/cjb4cxx7ynyYjd9NFXTFvHF8rk286KQFKh98Vjf0jIoyVvZQp2VUQWR0p03zHFqJ
thXBrxybDupy4pmgi0eztKXz3KxGrezKqByoD7KL47y8LWX+qpT/ajyIt1wTLZV4mkj30qBk5ZCa
NqazqsNWOXbJVoS+tiFM5J4MlFYFcYu0ITJtGQ09y8qoqRPVb0f7Zzz1Ofqd0dx3/w6QHyTvvgFe
HAeASNBzgQfy2jcKuvC656yK5r2apf5oh8V8mOwozl56/YMyv6F/6r7JlcERoK4A6Uf2BGJs0vSh
RQdcfBwLVQy65WX9oHiuYhxV/eN9OyIqlM4yXDfoH0DoD+k32SGYWydzDUAe2jrfuqPR+gCV+e7H
rn/Im5cGPeT3zUlBqpjIK3NSzB83ubPQuaoi1aqL0JmNIehZ9zubpwItQy46X8g/7QH6r01BBw1G
RayhZNMeWi3WFtjMtd9LT0PLZL61RJCq37gYxAkhz6WOnQUsHpI1CBmuvYTFcamYtK2iBIKMuRtq
8276CFq6qis9FYIn96fSXHMRPJ7gHHif4lkjBfxxRXIzHcs6yumSPBiZme1iPFQ/6EB9BepCgKtM
1CnoEl3boeBphrwBj7Oj2HNQJcUUmoOKPk5LZ0GjGG1oLarh2dx0/SlnADhNIB4FlWAa6KNtgcsl
r89q2WoHNx6BQ04YspZ214cNzqsQ/OjgrmFzcWxylj+0PLNAB5TpH6m2OH6MSfGgY4BDPEmrl4Jr
dN+UUwKyLvvTqPAuSBQ9PRUNZSdoganP7YIcMXf6fiN6WFsgEJ5jcUCOhvyWOIMvLm5I+egl/lhH
s1kCKB5rVYiYf/ItJ0fTZkm1cGic5qNL+y2/l9/3706IRyAicfSiiYPk2nS6uGDTAENO1LvMMzV/
0HTgjo8j+mCtfdHkAVfFdcdCSEEe7zvKypmPG0Ww78Eu3r+SaaaQhfAur6ORkNfa/QSVwMgRZ/KG
+68dJZd2pAtUt3q9tuK0jmIeGsXH6lk1FSQTvpASLEDDj25LyFd8t7zdLu1J/g9GDTPRKOw12Tcy
vIzgDXdPBa09Bu+5P4VrWw0cIaBagUIhSEslx6kdMFB1xK0irmfmcSCZDmIo8jSPtPt939LqJCK/
jC5fCFgDvXntJ/FQ1rQqMShzeKgnC/r2aHTJ08eu/wnOh881fW7djSekTHzw7ptQLEHeBzEfJByk
hVOQUNOMQcEBmQYaOyZZ6pHme2a+jXrvWTTfJeWBWEUolK1j8LMh4M4964DHNNjUT1CVQZStZ0Hn
PswqPdlo1OqRdFDJ2/2pkctb//1OQG+QNkK6Ss6odClx09zFgcegCuSpPlpR68ZHoJ3sABL+0gLH
1Htp46GL8vW+6bVVQafhX5b161UBVx3JYquoo6ojPlvQ08iKYGmLvULGkMV8p/L0E7KzGztqzcNB
XgTGacRsUPGRPJzwUkuNnNURqYqgHUo/rf5k7k+bvuXuy/0Rrh2NF6ZkBpSe1VXT6JhbqzEaXA2Z
b2p0fCT2xHxjQeOvY9Hh5KJHeWNrbYxRTrtMbmtUSlvjTJ6q1wW9EbP2wDgLpuwL3cqyri4jmPnx
goJuOKoq18tYGFW/2ENTR2mceYw/10u0QEWH5GCMyJ5G+qg2G3tLhpm/+6wtqD4Ry4EsT1Ybx0tL
Z3ZfsGjRHNDXg32issrS0wxu+tConc/uYCUeKRZlj/LHdOjStA65W81gUFsg7Glnv5YRffAtN7sD
0QZ6qGI2HHRc8TEICzcC3bWrAt20QMMDno570rieoMFVY51MuKXiyQVNES3LI6EL2IxrJQGTW7NV
Pl47V8VzCxlZkNACDSHZIwuji1KyaAqPk7+RgF170eE4+/vXpV27UDoZWYxfN0gbauNrUX6l1jGO
n638Odf3PchUSBIwsidbXRPvLDvy3YTUNZphROkAD/brgfWscmdsIhZ1C9vFxRl5i9fOcH0zIzuu
96998YsZAWSdp+aF095zPyz0PFtAvIEfJAPdRAoh9OLQ0fEE1To/ZidQsZSKs3HA3Ox6ENUZYI62
cLZAuceR1ltdcrtOc4VFIAI+a6gXTfEjGR5aUOPxOn8DMH0Tci4m/WZmHFEME2ocSHZdz0xqTi0Y
lifMzJAM+7SZ8OinGiTy9GoBl5lOTynuPTBLT/zQWdb8pOdzuc+M3oWKc6xv+YjwsJvPwWEA1loH
jxMZiGP2XOsLhbHIhHQy1w4t9+LkWDmnSvGXF8OZA/TDFz/vH7YyPvf9VAAdI0rJuMZEGv16EpAh
m7uFVCxSMw3qfV7daqfkF03BlpuAK5dNpc8n8q2owqKaPIUkj+M4+iNbcPsrX5Il3Zk8OTAQwICj
mECH7/73rZ2TILtEWwxeu2hllz6PWQpI0aaeRSMbAcPTXV9p49kzIYV2ROOM60GNiR7iQTF3Sl+3
G5kQuQHyfXawEsC4g0kdatfi1LgI0zsCuW5ScRZpwDuCT2YqkXPMSdJ/BWdI+TBCFi3xjWapANfI
yGEYOAg/3AEAzi7PdebN6Io6q2abfGZVDx11ONTwABIpNvoWePt3CtSkvt6fsdX4HsVj7CXEURBX
FCfrxTfbuZoAS6HCj/T5VFsTQPkxwDAIe8dkV74a9jmNQdNi+uOyRUa8lp1AzggCX4gABSGxtKU0
mrR1MemYry/FmXoE/xl+jjDoX43xbzvS9Yn+rMLJXdixyz9O/JgSG6D8F8q+Lg3x5zbdubankfbJ
3Yr0b68J7BLosVh4PwmNaOk05bTlFZqmWJQRMNfEnpP+KjcZTLeMSHcRmQBXsQrcFnqUAAM9vLXx
YwK5xKFhQZ4fSvrR+OpYDwXiTYoGxhpBqLIRLYhnxPVhhNchCt4orgtch7yQ3OJo+plHXIcmKqAl
+H1UetxYxNvkNV6CoF1GDhDIC2zua0cVMqYD9NR4pIF5pzC5R2vTQyH+mJWg8WC+4sw+Vz/V8cbY
buO8a7vi7xcbRE2LkWkgwIts+7w0p0nbm+4+d3xIRN4f4do6IisIVQDNABmHKh1eZW0QpUoqHrWW
i7dT2se+YhncL7tkS0l+ZedhULjmcRwi5QMo5/WgmknpYx18UFGVNA9ZZ0J3pvUc4IKUBNcVZweW
K2c9ro8olny4P8yV6gxs4+ZChIM36Q21DY+XmU/ZzCM3sUHpyxBoOGpqe2MJKbLJ9Cc+10Fr5yBW
alu6qyYgbMg8tkfIyrEj6+qtHMdNMIG7TGheQV4IT1fkwa4nI8ZpZ82jyiNIUL4qdv5iDyDBSZ2f
tTUfK7M6ONNG+LIS4YGYCxk9gWzEe1mOri19iGk31jwa2nznpKXv2uw4jxHS6DqfgxGhNQoxfqF3
QTUD/fhPCQFwVeEDiCALxD/oT5QSA0bflRmqT3A2u0dkCfhNSm1EDjMeaxvrfRubX5uSbkV0P9ZL
oY0Ya718m6YcocKfZKR/0AF8WpzGb4zxAX1uvmrO4O4pz+1g+lDsQPyigj7lMLEtrru1jYZCEdCE
Qh8UU3G93n3BXV44lEfNkngqhCpQiR02exTXhg1RH5G9hSIw3iTXVgqTFlOPXE8E+sN9y3SvVd3f
zGQHjbe7jSleORsFUAOXKRYU9MfSBWdy1cim3m0iEis7rjJfHUhEO6BDIAjhL4PyVtdK61e8eLTT
8L7xlbMf0rKghkGFATT88gMcVYfaWdyqidz4rbZ/zs5GhLIyj8jxgAUcYG0QnMrwF6ar1aQufROp
QLnqYExcHnX6mGy1Nq84xZUZ6RBIzb5nlgYzzRcjMD/0b/dnafXnNUCy3lNxKJdfe0PTzka/9EsT
UWP0Vbqbi/fGwH9hBKEnpO5QYQak+NpIqzoZZXxqogX0DDzN/Bwl+HGL0W9lwVHE/duK5Gy8T0BG
1cNKE5jexh24uth//7Zc1VGzobOxEk2Ul0PoUMVXjT9c/07Sf+NUF3bkmClRM05H2Fm6I4GaiAIk
lZvvWbFFvLJ2272DRUFpIQCBcupeqUBMl9c6tiYF+iFFhhkCmEPpZUpo4vmMLkPRV7lH9Jl+HIYt
Edj1+RRE4v+xLrkdzapi5BTW52XyDQMpRqDJyaAECaQi7jufWHYpBrTe73UwUyFlJD9+qsnM4rql
LZzPVkODK3Sv6MN0MAE3oaPGvCbT1aBAbvDR1pJpd9/62v4C0TLQsZDzBcxATMRFlMYcBwhAvWqj
uXmJ5yakQ+4tc71hZe3exhMJkC6BJgWoQYrRFK1qe91mbcQzkAIxPoS1AWEH1UG3O3QXEgU9Z4c5
5UfX7oN8MULLUg73R7oCnALEAbLlDiDBiFccaZfrDhgnNNK0UWUlXxl5tGIHxU91N0Mk1CZnELh4
rFICa9Q93UETItf4g7KA/LZJwsF609KtZMzq3OOBg5DVhkgpkTZTGtuknpK+jTJgeyCaOFBQ/Swb
CQ8xqhv3ujAizXwCCUND0YY2UhSQCKPdmcxPRvOdJC+aetS2wFNbQ5JCBJLmukKB2YuUjnnG2ENX
xY5Kvd7aNGv7U7wN/zd1chhGVSVHLN5GXeyZ1ZtLFq/Tv1Sbx5C4vW5njwBCilwRJIek221QmZn2
6BmP8Eryul7fJemRx9RrNXMHirr7Hro+qL+NSQ6alTW0OxIYq+w/rvs1IR9RtTaQPL5vZu3AEcVq
00CUJRDk11t+4lCsdaa5izjeR2r1c7C+DIAKjtNeLd705FzUX+4bvN39AmApEiUgmobMu/ycz4xh
0a1EqRG1cz8bq6C1uMfdVBAXuOqheMh7vreg2WEBadNvvENvXFIYh5gyMIpAj+lynziZkyRDExaL
qPsRAV0OQqZ20P/pnCKvqmMqXQ3hpHEjdJ10s6Uuto2ERf8CnuNjb4dOvNeUs0GHIN1Crq4M6cqa
FEnQQunBi2cx4PQiLe790cw8ri9bD5BVM3jsuKK/CngbyVGcyo3z2CUs4gryMM5oc586/DQlquLh
DQZidCM3dykemocSbSR7XdHRXEF7I2xm0BMPCveQ4hmDVFTb77vU6qcBTSZe/aJTRtoqLidtkQ4x
i1LfLH41y5u9Rat/s/PFil5YkOZ4pugUM3JYaDO8J1kVGjgvqeWNrfpobHbFi6m8OmeurcnxW8+t
pOlbWKMsRflAPZo5VKiI6xc1eVTrwWuQXezy1MPpwB3tcH82byJTybq00OhLW9AA67DIUuLaS+0l
9jOHbcEFxJrIYwR0S+iNIXepWWJNL0IN0NBSMsQYIyn3Czvk1mFQRpBklSj9bXXV36ZnMSRc8xBZ
tBF2IJl4bcxgM+Skp4JH1myfmpT/cppXPmo7Vvh5EjSOtmvnsRM1tx3P9ej+fN6miYR1oRcPpW48
8WQERjWj+6FsMKGpmXp6/cfszaA2u7fUqqMpVx4HxzylY/ICWP3Gxri5Q94to8oglLtv2fyWui41
q0h41HF131VtqHxvWnc/6Nnx/hjXdiBANRpEIaA/gda46wnO02amS4NEiEqbPkg4MfyUNIBJoJq4
MaZb98TecnH5onyCVge5OjH082CijZ5HdKGLPzkcwqN2Z24MaMuKcT2gulKsoctsHk06egk9zoP7
E7bikkhPouZGwO4E0NE72uHC/xVKbdxvDo/SN3DGQ4ObeCPdZ+7znBq+HYcTD0kJ4qdP9+2+y9Be
7zvYhSMKJksw2zvSSTZ1ppNrbYa3TKMDK5Mi7LUmBEyZCvGxgmo6qtF27tOiGIMRLMdo5ifzAY0R
iA4G+hHAXQU8IA17Mcx02jWV+rZUeXOYWV/7ozqWYanwkMcqoiJTfanNJH0sZsfYOXgp7sbYHMKs
IZqnOMoW96H48tuRYYOj4GrfYmeWhQ/EoClSKEazy5t0p2tGWHcBIHFd0Hdgtdf7LaWp21NMzOb/
bN7Q8hvx6MLxkyZSPpcfi2/up94r8WbYiCfWnBEFedBduxgcnizXzmihyaEgJUPaY3EBbVehAdEt
Kt94G7xn7OQJFFo76EoGDTyRT0mlamoKLEYDLgJ0LdHP09z6QGNrQNsgebTvWB7YCtQEnDFQk9pP
kuUpXXKvGxWfZD9Bjw9f0byy9hmyvQV9ZuMRXQV7hfEv95349lhD1RoRCMJHwGJuUKuFUTKU9ssm
KotXMDUkH2PjA9U2pNZur3wYQUSCMgmBpLgs8gm4wrS4BBk5Pf7Au+Uhzwa/T80TMs6Bm26IYt6e
nzAGhnAg0AX5hIyEqGK3WqaiQXoOisp6wQ9qHiO02pIaXjWDMiGaUkXxRy6OpB02qN6qTdRlpA2W
mmQo+BjqAU3yW0Jeq9OHdyxq68BaImF37bONETcoQ2hN1OqnzFWDqTqkI/Vo8jnpNiZvbeOj4oM2
aII2P7QtXJvKMs6TfHaaqM+UXyWgYYIkd/TUBtAODZlylX1WoZJy3wdXjaL4gyYkIKfRMXZttF7q
BC0OyAk5/T6OQWMzZF72ptW+gRimdPZF/+u+wVssEXIluFn/axFiFNcW1QUCi0plwyH32pEqwWfD
N8M5LAJIGgS1P/mN1+2avfFK/Hh33/baYl6alkLCeLQ7Vi4KFlOJlVfL5d9TrQtYA+4CpxyrXZkY
ZKPAtWrSRRJMnHfIiUujbRyeVLnIz/DiaO4ojvBOQ0/GPim3RMRX4jPEhoIbFjsQT0LZf8zM1VA2
RFJknr5Be8j0czPUC9DpWceUWCFXX9zG2ohiZOYMHCkwKrqZ0GGF4sn7R13c/yxpUUTL0jayQHv1
jX+sP84f8+cYtCPObvLnL7oSOMPx/jKu3SMAT+L1i8DbQaL+2oNIqneGVvM2AuoCYJsu0Pqv9y2s
7QobRyb4A5A6Bx7i2kLZJHVlalOLUPclr75N7YGiN8JNd1pl7CATAXW1rSTT2hWMPnGgmGAVkY1w
pIuJJEqRm3NjIG+WWBAXz+t+r71QtwmcxPiEJ+PGwm2Zk+7iNqG9E8dmG6nt7MVQZR64HqpF9b0x
HjX9DF2bjct/1SBKq0KDSPRnSwZpUjtKz7QWVSlrCRNSEERtpNgXVVUe3HHqdnWHulhcQLHr/mKu
3RaIEEWiBrVVPK6lmQWdcQuiJMxs24uANG3DxMnLoE422RnWPFM0XUERGQGI/X+kfdly4zqy7Rcx
gvPwSlKSbcoDXWW7ql4YrgmcwJng8PVnwfvebgniEcL7PHVH1A6nACYSicyVa4lINJa289Il2RCX
S93uwIwC+nuCW+P6grbyhlMr/FecuIqhrVqhgvkrtsvEz3JrZ6bPhLxAuEXyzTYN4ZLl2C7OOs3/
/cSQPTDLG5JxiDu1DXQlDQ32kmlvgycztLFvICkCPyYGRuH+YjafNV5XDE7KYp3m604txurBSUjx
6aIZ5HOAYoQMIxBZ7scoyslyoIUxpYSVQ4w4/wIMULym2V61UsmVuuFvKMrxITgdVC6o557vGi2h
Emw0zhCzrPLRVvexawZY4K47wcbFAgwwJm2hHwNnEEdImWomi5fRMU7tVA+UscqDZur/MsAr9xRD
iGCPsWW0UpsrQ+EM2RsvT3lCjCpyqmuQaoHN7OeQPhr0Qclery9rw+VwiaC362KSiwP5zzdvaex+
dgF4i3sVjbBysvRQaYAfHQvHCntA0iTbuOF5BkAeeO6jG2tB+fncHuBD3qKn1hhXvdful8Feb9Wm
1nfXV7X1sXCGLOC++ByyKD9jJauT2MU0okq0BlrSHevVCoxnrQUZRykjM9t6k3N6JBvPWqAzMS12
vqYetD4pyawJmk3a/JAOILHylE6PMY0JiTK8Z4O09SbQjyn6vlQz/Y7pNtt3Ra1LAtXWstGTwoQz
kh8cCeEktGaOPreTT7E22NXBVICL77Q5tIfqq24XjwvcW3KtbVTlAbFDLQ6j3pgp08XpNa9v+t4z
FRbba4a7EwjVsANF/95rigG9zqZ+GIdKDZFbKA+4b5qIEhCETCqGRlRHKSQ/ZyOPOPs1wtWjoJg0
s8lm8TyoTWjUybBjtgcJeOpV4VwY2d0I5mooIfbjncaIDFm0cecCVYRkAnhrDGuJd67XDllNKZ3i
Chet07k/nP4ekvfBOvxd2/UmTUAYet3RNxd8YpH/+0mIxSCmR1wgXTF+3B9q9r19KZLuhk9SGf7s
HJf07bq9jXCBsiumr1EVRKdXvHBrTBxUiV3P8eq9a1U8eR+abmgHSta1EflASIfqI0Z2NmbuDIdZ
Vpd7c5yv7X4Ecw26cneV9u36ajasoJULNkVAylEbFN+1LnB3XalPS9xZztFQMGtMzHKnDL0niUcb
UQ+3rYkSCRhkHLz8zj+TOg1krdi4xjmzIV5YOz0Ix/RWknhdWuFQAw/eh1sX/yvEodaeltYbLRYr
WQ2AZuebMjjZ5YbBAvC0eLxiNAW1jPN1tClRCEngbv3S7rwWkxGOkwdKK1MR3wip3BByIMAKkNup
gqECaSnT5mGK1eVeMdJjW9cP9po/80af7jfr9yr9k0y/xkkmg3Xp4OhS8XcIpLBROBPfj2ZW6mZS
9nM8/8q8HQPqaQw1Q3IJbm0jnybiAhL4YJZwag3CUg1jtXPcLW1I3QFDzHUwuH+ve/eGOwCIjyYJ
ZADAcijqfPRM0R1C+jVWyWPTQEVp/XndwGW4gytgUgV/HWxseGace4PGWN7ZFVHjzqmnXZOrJmoo
9vwEdF9YUZWFDbhld/Nk0efPG3ZR1cTrDag7XDznhp3e0spizVRA/V2/W/Zg07ZXBTyRQcaATSgH
yfHd+F7o/+JLYR4WlU5xAixzk2IyWbrG7Tz66nRjF8yfl8P1RV1e3ihGAQ6KQV+8tRFhzxdVoESF
mEDXuF5uaP8zNcygUB95Sd+qJaY2nJxTaCHtMxw4uahfv0C7YTK8bsWkhrufS/a8TnY4DdbBUdbb
66vacEIT4msoP2MDbdMUUhLUgzs3U5kaQ1HTC5xRTcOuaxvJvb/xgdCfw5g0ziwe9Rfzr06pARQ1
qzGhU1CV8UrawMklu8bd+bzOzRHwOnIcdEAc9LKFD5R1ygD6ZTVu6W5ZH5XCDTKwa6fmwTBYMNBk
p6vv13dv40OB5MzG4eW4J1R2zk0CC54UhaWo8Thb6T7vaREo+bT6Bahsh8JTJR9rwwXRUlXxIAQC
AeFXOFeJ1ppma7daTB86qwpax9knoLIDnmmuZEwfW7ZAxgOFdv4c0EVQDAhtvaZPbC1GJT7L5rCf
syAr0sdGj6Yv13fxkjcGhB8gO9AAL/fQzP1QET/JkoxFG/Ou7PW4gQhpMt+nCtmVU+fbXXlo1J9L
D8lwAoIYbW9W9X3Jkp2aVrt1am7HVHtoCNurifd2/UdtBM/T32QK3jRaGJ6t50aPiybbrVk4J3vF
vgNvJnVfRnOQHJCNYiUvr6G6hqIhvq44ozmn7oq2bqHGin1TEuonxtesK8Ol3Tv0oVBe0OTFpOb+
+ho3Dj+uB7CrIqhxFDY/tif7ntWdCZrfSosHuqT+5LAZI7OJTM9qw5POrPBDdGLFoSZz1j7XYr6u
2sLkljb4VbcGRF98I5cQvm1ZQ0Ed+6jj5QNiknNrFCWvtGiZFvcalMybQE/uMRY8g2uyl3jIxuHn
7yqImqLwiixI2D3dKhoVBMVaDKLOnZWzwk/bnPmjCQhrVcrK2Rv+iNKJjmgDulhOMX6+rtaaqsla
Ei32pj5MbPIAvo7c+qqxH5pC7pUpvu4aGw9H5I+YKYKmMCaXkHGd25s6pyirEqgJHQW1ln1d679G
NQQVpHYtazfXyt5Nfo51cfQK78iS+SCxvxHNkb+ikIvLFhmzeGXkzlDaLmlx/ujvJSdvi+7uW6re
KoN91ziGvwCGVHTGAZnTPtfUd+i5B8Rmt20dO47yku3TY/OMifPrP+tyxhNhF3vC2bSgnobvf74t
Y8lo2zooHtRDFxolbJpPnRtDhLh0v+fQNkTp30Wjqvgzej7B6EQHmHb5wprV79U/2WSCI7IJE0/2
w7YCCH4YQL6AFkIFWvxekKG2CCBj2C88XpaO+DlZwjxrfMcZd5wnfjFB8FIuh340Jd9qI4xApg7w
G+R8SMtFrKHWTqU5uJMejyNU6ZnCQNlsKLIux9Zxw0AWSKFA9sKHSM93fposrQJ8SY/N9nWe8tCC
yH0HKABovHfXP/JGCOF/H8BwYMMuY3GfQ7ndNageVxCxLCgJgXYB1Q/xM5DvNO6/soYs2QWTqYfH
7vm6KJkN8J3gw9HcdfathWcNwSjsfp4V159RsvirTGn1+UzCsfH0APchAEQoNZ8bzWy7SB1n0QGq
eLUqJwQ8GrLg99MwHuxKVvW5pPjAocEn4+kzf++IVCRml44DSWw91pR1V4NYewSHjE2M3aouIYgU
gsRubuzsgWTvXpPfjdPvRruZDFCQLJPkAG95EQojoCbA+xvDp8Juz/aktau+6rG73Hr928S+5s6X
pbq57kGbVkyULBwM4ePGEbZXY4vnzIOix2pePmlsvjc6Wh8sd/iZeLYMrHKJecf28skmUO6hL3Ex
srXYOa0LRKyY9qh8dwfI2gARvrf64m5W+y8ke67Yr8bbDSNUxDx1p5dDWFIH/98JnVY2qbmxdpxQ
k78mVJQGDOHiWKtpBg9vacY1PXgzpKEwz2HNX8FjdX2PL4dHgBM7NSRsMkksoyqhZx/XZqRMQKiQ
IlxGBWKW89Goii+L+wxekw46Bbq3A/jxlfaKhOyYX/HCkwMj2kg0cC/jdSM+PHOHrQ3oFMx4rRKy
y4aa3SR5pwbQryf768vdCLKnpkTwqNYVmdrmsxnTWj0qc/m1AIvidRNbX47PpgDvB/gm3p1CUDDB
ikoz04zVarCeex0tXjrVyu08L9PelHcBtuzhE6KShFch5ksFexWF/uGE0xOzpdp11hDazktjmSEZ
JI2urb07NcR/yEkGqo1qkSMeYO9aMMRUmT+5knRpyxFw1IGVRITDEAH/BScW3LEr2az3VoxmUJs+
eQ5g0xLg0tYxRwPgvzaE7VqWvnFU2lkwMO+WJkj7W08pIi3p94t62+jAEq/Ng1eG4/zkWexu7B6b
8WVS9x2GXj7vKac/RdhQdXFZRoGewA1Z7mq9D/imZl6z82S3/ubG4pJCIm+igiWW7BerX/BmxMaW
JbjAKhBBvei5pC67leuikM0p0tEjATeFELI8u21BAOBYcUKHsvQLrUee2VgobTodC+vEIEddY8/M
pE4JtHt2ayQYSalHpzm6ZiobM9g6Fuj24RCi/8aFXs99yfIqo65YYsXzeKjGiPVH60XqsDIjwj0I
5rpkaUF3GNe66TtrlKRPZZIH/+77nSxGKFlkIzB2KvOsuCsan+Y/TDAmMkWSzWw6yYkRoYiFShrN
ig47ZtODPt9k6TMrJM/KrRBy+lGEA16PpCJph3Vgr3rz1+TKKHS2Pgi+OOjXwRWNaWXhNks8QGxU
r7Pj1PvVaSvgoN9XY8Sr9e+njy4aKR/hHcSZKA2fe1cCsiyWmRXspKCu6qsKKuJe0u3qImuhrdLK
1rVV3OHVUvSiMOoJJJ/gAU7TD10OhZp4Ur/rfeGbzoMzRVVfPZRQhLdBhlss9lNmH3Lbp5Zz4w63
7AWyUNm4q2Qkzxub7IGC+yM7gdKLWCIczXrNK3C+xQleb7R+VroEykXQepHNemy4y5kh4XiN3eg2
yLrhLjZUFzJoEtWfTz3gKCjaAEOESrvYQi/QwFfXhH9HHcLMOcrqwJwlz//CWU6MCF5vcTxpSlo7
7iBX7BwdGoE6Zfr0dDnIhIGpQcUWXXEgUgQrYEge3KQZbX580ab3cX7BXS65srZaVgAB4BWiouMC
SDd/9Z1c0awZUmtBrSNuy3w5TlbyooC/LGQtwF5OWang0PdAM4jXUnOrMdc9FGsBsnFgsmTinBvh
Cu9KiEgADQNQtiMcQQNo3aVmpRNr3otjQWbI3rfSRtmmERTDAYFUOYER//eT5S7ZNE+tMzgoud+C
78nQo6R/+rx3YODgPybEdYykKbQaJjwDFbZUex+bb2OJ2RdNAmHfOranhoRPl2rpjGGa1omN7nuR
uuHKXsgYs1HWBpbZEfMAJcFUxzjCTn+7TtYXSpaHJsv+MFWSkMo+jhDsrcotWZfUDjweo62z36eu
n6Z/r38eiRExj8imqUy0unHiXEWrGePHLLujSXjdCN+S8xcQap9oAOMBhBYO3PnczZxxSOxy8VCW
dCx1h7inB3axGLuuXr0gw9RGmpH0JnUHWT1UiLD/CL9wVg0VLXtwbAjXSmqXegGf0KOqcQqg1pJ6
T9JhlSxv24qj4n2C0IRCyfny1KJPRqfo9KifhvmgZ/Zfu8qk8gfCl/pnLWDN4xYwDq8L/j0X+ToO
5giRlw6QHL8b8vWpUrvlyQR8ZwfFR+jUUmtHGugDNElfHJW6nPx8BjYwnSHphRBt3DWYTfUhTCUD
zYjvjv/360CJ46KA4wHodr4HbjavXatPepSCEbZzdF9PvUNhe7eTVoW0jBKLvo/ZGPUYc3APVeug
7vna0YMLxdDakeTqQm3u48cAcgBHgxAdOrHCyVEUNafgsYOmEQnG/t0DLVJXH5IF0teFxNTWtwcl
BYDcuGHRlRHWnZLV6gHN16JescYbkGqBqqGYG8mz7mP85uQEfawIdTE+84YiIFinzre3rLqGspHA
xWip39Srbt5MScpurBnbm7mV+rxCBDGsXfJWJ/jOVjqpBxTHbs2k+ArKgfF2dKcZ07gYd9SGtt3P
+kqCbmKYI8Bf9vMu6X1Q0CihO5T6fpkSEEglaPy7bq2EnrHaN8xqLL+qWi3E0M+rZRT0NmVagm1V
v/XjbO6Lkaa7TwWOj2UDPATWF2SGaC8K57d16oJNq6lHbZKnN6OrJpHZNMUvM+2/T5S5N7bWueFc
doYkLAoR6x/DDiZY0IvmLyzBg9LCM+qBeHq0Kva+S5qHKq32Td89OupyYxDw/JWapMG55UnIJVAP
hPAZMhDhfaJkYzenZmlEKSrOPsnu5h40bdf3U8xvPtYFJCqKRKhAaBg7OvejFgT4CNW458fqsPT7
9pC+9t89TAAmPsS+f0o1VcX624VBYVXDoGqjnsBgbsw+oTvtpwISvXf7C2b8jXfyRIxwxCt5L1kn
/7PiefHQkwY9G08YxQqu2RSO1jEHbejkiaVh+QjapiMz99A00R6sA2b1njACITG69QVBboBEFdmw
hlh4vrl9ZYI4Hw2DqB/HAIj8PAsBqbHUN7AMz3eY8wR7Zv2aY2a+zP9iYk5inl8zF2vG7YOXC+Bd
SOjOzc91AuGxKdEjBbTvB5qb3VtSts4amC7SO1o3056p9rpbXa3/1RE+qkmc+q4mphtirOdLpWjg
TNOGYjdlVXfsu/nL9V+4dYNhPhj6UAYAHohj5z8w8xSMpSq5EWmNuz7XtB93ugHASm1g+vW6qa3z
+19TFwN8xbJUnlESI1qNnQ3ZDtu89fTEH8v6FknBUa9l354fnIvN/8/aMBV2vrYJz9NOL7C20Wzu
lpbdL1TdQ+DgAVOG+xzyp4BEaEYJeMASpFMbdNX7v1gxb6GDHB31WfGph0Yk0JZGZkBV1q39oe2/
Naoa6s76o7GB4s1XcqgyGfnK1rXv4I0M6SokvWCuF+4lW01mheSQucyMu2J2D4lFAnPRH7z19/BG
4nYwQmO+J04ToScRrvghrTMdFhA4yY/fhnvhvOMS5vws4FESEqSEeEmVrhAVdSjdZ9bXpFeiNrOD
bFeyh2VUfb1R79Tmkdg3HX22q+SJuD/QnJdcHRvJB+QGQRaFb4DRe3HGIHVIXxrmpEVJ/YAvjfCT
AGkEASHyp/Aymd9tHHpYwyAsAD+IOx7/95MXHDBg7dQkXKsS/FuWNu9ptRzcpniboNyhTyhCNmE2
lBiiGyF0GDkOAaqPxHPXP2XVsFOkUu1bVwyklP4BV+m813T+i9hip7RWICiJ+ZfXVX9JzcRPSvrF
Y3RnLaXfzS7xPTLfDsabXmmSKLi1+2C54wLEHBknyjWMhW2D7QH5GFOUPV3utL7YVZg9XaZXTUac
z5MA4cyjXvX/bQEbd75So6vxZOlgS+vvlteh8ifT997soz3coQl8/XiLM4P8IoUIMDJrh/MfYLD2
3FiOT++WTaFHpsF89A4DTyd++jvOu6+1Qv3JJvf2sATLkAYd27VJvJhlcP03bNxvGBxEfqCBpJYT
j57/BBBy5YU5ejhgxB1CjKMmgeeUsh6WOIr+sVKLc3agBMnTFOEe0805U12S4dHGQJxDfqKp9tWA
grjdoQpppHf13EUsCdlQ3KqoRGL+th3XfdM0f6EPd/AQgcoJMDTyGwXyYF7prdakB9aqtzkxJcfv
8prhSRSEQTCcByy9iLcpzQYtiaKHsGg3Tnh17Vrykg27HmpNSZgR58/1D7BhDrko6r+AgXGJKMEH
DDtXtG7GIwtoNi+YFq/1O+umg+JGxjAVMnQLLvBJpre4kcMhmqLH4CG64quLmanmpRVCHQYcS+Kh
3PqTJk1AvdCz8vtxvLOd13z9Vba/TbLTqEH9YpDJff0vv4BDazFvdMmP5kK+FWo9ix5BNToP+hWs
uk1yHNXk7+L+pNrfVMm/kMm6dZT+T5LpuOergM1McgYvzzvfBz7NADQs6G75+TiJtXNaVgSDCHpk
v6AGvQMrhr7Q/ZjrwehZN20RL7L3z0YwPTcphBiwMhDKKB5AljKOYVYYgPqtq/GsD/m0cxeHhiZ0
3X735kj3XWmUQLBmro+ZUfXmuutdXq7nP0S4Z+rctTMEdT3ylFwB3DhtnxZvLfdmx9T4uqmNAABb
Dl45PFNE51dYtK1A2LkGUCTqUnOfmyaonM3sNfdCsAyDjv4x82LLAGvKvGuSOrBrMKX46+tggzrl
kc57d/7lcC2RAOPAePD7tSsVDLy8dc9/obAbhKTF0A06BH7r5LcJUU4y7A2PQZvaBx/AXVN+AXJo
n6lv0BKk9Ij0j2gPGd5Zo7a7vlkipAvR8vynCNft2gEvtGIzo9EJnC9s2WtqAC3liWH6OqAQ+Mol
ZUmRi+Afix4HBn0MhhrC50mb0hsABdQj1ejB2jQ92pO/Tseucf3c0m5193ebg6O3PgDzDhXpfad9
XbL2MKQO0tL9QqKxCFwi+VUit83Hr0LGBUAnr8Kga3J+OFu9aWsMPRp4fLHyq75k/a4iDGpoy3rf
JYbyuFp55g8gx3jOWe8hgFXqjgwaaNPQrwUJyHeUKcHuASrGoK3TMsw8l92kXv+O/yjy8Gx+AkT2
mzY4xd2AVkBcFzrFXFw5hjOgaIG50uWWjb32L4IOUEjQscWkLyiXhduQX/k2wxQIL4FMzEd9cIlr
zQOht1krQe3aT4ZHoLNbq5rnY+JKJoC4deeAjRS28bBFCVXwLy78oBsr7NvMDNsuSA3bd5vMTytI
YkJv1aNEksKJIhD8U2Kohk+E43OiGCHkGbajOEmbVkZE7XH0K6Z2X2bm1uGYlekvANGWo2Ey6FBl
fVHdWDVYvpvVOJJC6270Mlswm0C896kZtICAo/aPB0Invyrb9Ki0iSE5fxuRAFc/qjZQrYDviJyC
UIov81ZjRqSS9dCaOgO+d9SBrijGQM+S6dPlRswQwLtBTwx2QWTZ515ezUzLx4EByzR808H1V7ef
dzcEDAhug8SBY26Ez80y0pmknMwoqXo/r9uwdSEpga5blgSgP7gpC18GkeZ/8jyN5lIjfKSO6/IB
5XO+pprWzGmG3IxWUHTcUEPN78uxMyAK62qBOub5Dm2/Zv/5uImrXMeAp4PiLXoE51ZtBLHBLDMr
6tb6m03M29ZIvyaZd7OO42PLIkLmQ79md2YiAxptnCi8U1XUjMGSgSMtuPfsVV5rMdeMvE73bgcT
ki45ZrQBi5ntfVYoYGaFhOqfDkxbko/LY6Cw0/xaxXAIx7zjqXy+5sSxRzfBizWC3qZfQIY+bV+7
RXJ9X74SQGSEVwo4xng180Mf6SRLchsNhSj0MaKiU6Aft4DRz1Na2fTd1iYa0C4F+z+cBlQx50uZ
qVLn+WJZkTqwaDKNwEnf5+Q2JemuWRKUatcvEofhmyNuHt6UqKvhbQkUkJD9MUWzx6FxrWgmIXnm
TRbEHdUHAf6w+C0Nuh9/qYw7YONoIAPCiD2f/uNvjPNV4lboMWFC7cjLXioKqpFDtrLDQmhQFbOk
x7BlC6VL4Ke4FDka7ee2ILpERjSR7MgZofhtKzut1QLPVQ5GRcHi8k2ynfzeErbzI7/DOBmK0ZhE
PTc3an2rDODcjgbl3lzvrGFXZYe6NsCSWKBr6x7RdgdiNbhu9tJt0IbEjkJlHUAdVIjPrXatm6HB
nzgRTaYdqTQWMAvvBc8Gr/c8hbZBAW/qZhkM9fJMwCwnZkDaBOI9kbew99K1xnvVjfQO6tGNlt90
RU5ur69NRFDj3jy3IgSWRTF1tTYrEFi36TeDFP6qZc84hGHi1nujT8JWaZ+mNwNzU14a9SDzY+lv
lme7RjaYcelL+CWI6ahIgfQCNfHzbXaUNldUsNxHTavuaHaPknezjD6wE2hDSj4pD9TnjnRuS2jV
JF7fMht3RVSl+dPqAueS2DsDDHTlKgs6G8k2t8Xhr/zeQN3tfF3lPJmt1UGSXONbqrDsPSv6GTqU
0IQcSVcEVd3pd4TakOgDpcW93RbT2/WvvOVKBtIwVLcgSQpMz/lPmIt6SdjUu5GSMtdXh2HyjcaU
TWtsrpRjT8DEgBsZpadzM/1ETHWtRjci+Ze5afyUWn5pPNK2woQuPeRJi8jnYnbk1/XlbX1NFH1Q
TEO94VJJRsd42dgQ7HDd0hb4inmOQYR976QzyHbtSTYsuWUOc4WYq8CcOkqGQhQqlN6rWLG6Hzei
ojxO3Y8sxeNFkxVRtj7bqSHh6vVmo17adoEOMm0A24tzV6bBI7MgfDEry5YRmCEX8meR7r0uMoae
rdCJthKohtATBQiB2z+51+dx6kxlUN1oVlY/+c3i8dFYQQy5Bxj7ug9c1lk4ERTH7cMRcO0JH6Wi
hUXnUXEjr/6eVD4y6ZGE5bILIIg3WRLY0Na2wcWRiSF6otEshI/M7bBpmCKLaJEMgVknXdBorYxi
5TLz4gyFJvJcENpxxqbzzYMmB+Q+ut6JKuWlxoj7AkHdcpEsRWZE2Lem8BIw0wxOlOspmM1Vv9Hu
/89GREc2xorj8LCSkgR68wAQXZjJABwbK0GqhRcgvA0vehHu4Gl4uutLqkZLRm6AUIqytghas5M4
2oZLf3C0Y8IHT56LVLXTMS+WKVSN7CwLga19bMixMMOuNN/WEoro/SzBY26EGzD/YfoONFccpi9k
rUu10hURW40a52BbX52gNrhqiqQWsrV7fCbSRvEMrNPi06ZSyTwudFUj5M7sxs3KsFAqZw98nH/9
oG4ZAuwFxCuYv0TFTrgOHaKo6qBj/3Kr/tGBFL5KvSfWTYd/YYYTbULXjT9chMiDhqet1wnMGAU4
yZ37NP8yWi/XbWy5Au4dEJ2BbQ8PesFG2hQQePB6NaLt4EP9pGJsx5o/rHrjzB6SBW2kRwhsEB/h
HJBIkQQ3qPAoctEHVSPyMCT3Q1uHrW2jWHcnUzzYCG4g70N3kIcd1FO4P57E7Fwnq4ohWTVS7J9m
8neqP12OAFvwyd/nCz35+72mF2Y64e+vy4Nbv/+7v488ixeEkLaLxS9j1vLSboGsHN22R9DMC7/w
upvrn37Li1Hf4tzlGPaDnN75IlqLpl2D6WDIXfwpoRY4A72hVZK8ZvOTnxgRYnNiaQrgPDpWwrKd
l7BH+DGx0ndD/VFPsgraVpg5XZEQo/WekIINqhoNrD8Y+nsFxpPCLkJLkTjy1qlBiMZYu8XFPFzB
v4zFNkGGBEOA4td+0r/O67MJk/aeymoXm66MKINbAcVdVaR/SAaCh2vvIVb36Aiuvg352+t+sLVr
Flj6QNyIlxrqa+d+YFqTBhFyOHNF6bs+mM/q0t5Bo7IkMmz3piVEaNQ2AU5CDDi3lCrW6qRofEa2
saemb7V4jvq1VMt36+vw6Ix2PGi40Jg6N+MCO5dSZD6RhTHz8WHQdgpqxBqD2BEw65OMNn/rHKEb
Duwn3tagvhSiWgPij9pACSFyEuUxR6ca/w0mRr5f/0riHBZ/5XJAL24bpIbAFwiRmuaAEVlOxjv8
7X1FQDxSWAv0dt39YN3Z3ugPGfG1bnweanKcIXknVX7c2lfI9HngkQGyCEXf831NdOJlnVZo0TIM
vjm+1u6TV8DUcujssC7j6wuWWROcZbUbGwQyFAhTmvqd2ex6omL8wYEI5H5Vll07GDKZha1ghZIM
aMJ5ZQZQtvMFqlVRdtpgIU1JDmYGucmJHXTvD+hXAmbOPz+/PjBX4kH9QZcqkmljXrVgZgEI0dTg
M85eNKIG43JegtYHBtO3AEq/bnFzeZwClMPRAZgSUn47J4Y213BUEKf6Oi3AxNH6Br1B1RlJpgw1
sXUsANlFhMRFiWxW+H6una9oFfZa1GTPjX0HqhFLRmey0SZGOnFiQzjpdM1qzyrQp5qR+QPvheNn
govs66Rp4WLqEMa6QT+MZb+G8V/sJc/9kM9YkDkRb2jcqKPeT53Gy3jQ5gM/8K8JKqgg1kK6ub/+
3bZ2EsT/GCBAdYA/DM/dUkuZMS4EtiCwDWkc6xVC4cHQf5If7yPAAOqA4qAOYqOLpInP3y2FNqLp
V8fG6IOvCeocMrKrrSsAzoBOJVDNKAhyHz3JnFCHbBUkolo0geVqKg5EWfzOfVpnyZtw49qEWCDn
7kIxHpQGgq9XUNpTTP4WmEG25s9o193odS+jat1YDQ8TvFiEihFGPM5Xs5raMtfQiYjckc47Ypj9
zlg1H+ScIXEbRRIRN/wAbxsUF6GMylmWBW+vp9oy0gm5lJl/yZ37tX9u1sOnXQ0mONkjgiDaDMKh
TfBgGpMRN3QJOBknxLuvlp6BAraXfJ/ttfzXkLCWGepVTYvFRnbzd8yiJo0XS5Kkb5pAJ4YXDU2k
t8KFOaDnrWd8LctageTzDveXX8k2bNPPwHgH4hW0D4DROfcAqmRKlk6pFhlaMtxTzNDdomv6dv2r
bLoZnunoGCAMYJ7o3MiE+Rar0BotKkFJFTaJBSY100puhjXtf2ceoLXX7W3FVZ5tuhjr+XhECQbX
3puseqy0SF3b8XaCcGJoWm0eoNSjolakpDsno9ZBK1o4OssxVqHpTQgxKxkCamvlvN6sojIGehvR
5QcvQ86j5Eg56twn+n3vJa+sgiTL+CxZMk9ehHI6ng6Q0QF6ErhSS0hu9An6ptXSatG6745rfzdA
9rL0D8VXpIwy8Q4eFi5s8Zcpb2oDTyJ45ozWAXMm2ALyy7eam2RBglFovtM0e9N8ub6yjTyKIwqA
XsTgtI4G7LnzNGRaQHSCb1nTiFaR4gKSa/9YxyZ0jddRxvWwbQ3NLUR3HdhA/u8n8V1Dy7pNOyyt
ww1MdzM6koH5u+1Czfavr2vLNXBJ/ceScPKGIUfwp7DEuLLSz4b+mKwpsKt/EUVOzIhJbzl5Wa5M
SJp6943ZXaCm79STBHb+U0V/OLUhRF0yT1PRM+4Pvnuom8Po7B6GNRh/T6VkNVueh5QTWrcYb8eh
Ej4PxH1aBm4UpBJGo4duv1Y708m6W6SoY1DRhjyuQyq7JS+WB4wksk1gZ4GlQT9QcPc+y1UnBwYi
0tfV1xNyOxH2bRj3s+fdMrPxs/X3VKSv193jIvqjzMTDMnIMQOYA0j93RLXLTNYxXYkUWj8q7W2u
0mfP6iXMB5f9Im4GWFiOHOEPTvHJUDZU8aAPFpW0DTXvq/3bhLAn5qQwekf2Y9bezpWkmLqxMlwF
aORiYAljNeJ7HWTSGGow1fQI9i0/7w8DW31vkrikzIhwAywI/qwt9PQIcZg024E9yHC/ffoLna1D
2LokYbpBLZhI7d63UaXDCW4kacbF9cwfyid7Jbie0np41E1LerTvqn336TsDfx2gEq4cjXwMTZRz
H2NZiT/v4EtM1QNq+r715jnfy3lP5ruh/kvoErjs826NRwAASuhFodQgDp60NqiGBrqmx2UC+tnr
fEz4BjOThImL2MoXhroSnyvBD1eF2DqRFK2gwU6PyLEDRS2A+eh9jd4t7O91H7iIR+eGxGeUWrm2
0uvgyGZ5gsfvG82OiX3A4GGgyhBelx6NShCnL0fhCWu6uHTBflvbnUWPGY5Niw5eCc66T98W+MOn
RviPOLn+WG+iQLLCiJImd6oHC0q/p/TThxNWMA3L01qQUYmNgWQBoSbLTXpc3Xdz7kEafFfJBuQv
URV8KSdGhKUMLC1QLjTo0QEzaUqnHaNO2DXFN/Ab3Xs51fwp6Xx9hP7tAhSi0WHEsGmPwCkGc9dg
GElWvtj6gDZ//5oGL7mKldA0HeqZVVl29MBeaTloUx1a2Ui7xIZIbGuui5mDUSE7zt6PTvUCfobb
UVanllkR7nuzSL2677CSzn6xelD/aF9GXSaTIzMiRPCp6pcm40Y88pypTaBB3cLKiCTAipyf/0Pa
l/XGjTNd/yIB2pdbqdWLLS+y4yy+IeKMo40StW+//j30zPekxRZacL65CAYIkGpSxWKx6tQ5wC6i
CA6oBDA+OFyoDS49vlETMOXmch40Pcih7Pg4kcjNdBeACbvL7uSu9FnHXDADBAr7lpjvGq33fZMD
rw1VYfoO5znKjX5SwcY5159kNOS/DgwcAI0AgISHrfg9HTkeSuC4WFDqDaDDEO3Yd4qZe0mbN/6k
dcnhejy7vG+W9oQva2VlpGRWzIIK8CN9BhntlgbflgXhs2a0i2foerJgzEAQZL4nW++Fy2xtuQTh
Wu5lMsWGgSWgn9l3IOdJYUd6V8Bzw8wdyqK+OW5cpFtrEm7pJsvwpCwpCzRmQIEO4sDyxndZOQwL
P+B/fxaXnYHVrCMpCzrlAInL29m4gdr6BpJw1YiF5yPnmoXQkvBpJiOJIzqWLJjQU/HQuP3el4gh
pKjfP+9l/P7HEx0HDl315WpAdsgw4FqxII9no8DMfKLfYzpsCwx1mQXgpYDUBi1C0PnC0NIMFHPJ
IGF0OMifNEjm2t+HBrOWw0YEWbOCJAM0B5y+GczUSytNS50uQVYTZJKfl3JYMfm33pyAWd8Co6y4
Gb4MxuYs5Gw2sLpLS8WAQeTeLFjgzAW7JZDC2jtJ8/X6t1lxAt7uBNUwOggA1wjfRsaESKnnOgtS
OWpOo1JHbxIYed0W5butEL+2dee2hK0b7ExFaRi2kvlFruqTYfwYcSfrhbJVELqojuDRiIotL8Mg
K0T7brl1bT+hctKbOKGWtKfICLw56w5lXXuaRne9nHusih5obJ6a9vH6hq7Eo4VpYUNRVMo5MwRO
FbriLnxf3VGkojHzW/qPk4KUSqJBl4A497rd1c2FAhcG1ZEsguR7uWQlI42S1YwFjTvaIZXBQXTc
VKdc9ZY/RsRXKggiwCXS4yTLg70j5UuXguyosKCocn0xa66PUgnK+hgNRn1f2ETgRMH81k3wyhZy
vhrI+3cTrbY4Ui+zeV5CA3kIHw3h6uvLLVPt2sh0EpXIntAXlPLb0erudcv6lWCs1XV0deP1vbp7
GAaBP0K5CgxBS3sa6/QCIiEssBNW+Nk0M1+CZMeeyZu8k2sbCE0y3oQxQUMjxsIm6wyz1rIycCpy
aNQGY6/E6ICRuf6d1lYEWBGCByComJEQna5TcvwCVgaN/Qi+wV2Ml1CTb5EirywGxQMO/QJOCvFd
+E5tQu1Zq9oy0OUDOD9h4S/yLhRGkBJCIwOULuJVGLepBFXyvgqypHy0Gb1l8fyuq/G7UWwpKFxu
GZg1MESDlwFIT9C9XTpBR/OsUCBuGKTpT4l9w6tAt8LPfpWlCeEibPNu6HqW5gGafSM0jzFkoRQv
121chjnYwLwDCrUAmsIFlsuAuiTpa5BVB7SvTsS8reKXarizoyeNHmTw08gbnnZ5Vpf2hG0zCfTc
ZBX2HNQr5LvJywoQqZ5kZ3d9XWufB9kQJHtQU0cphv/9WealZvgPFfw8KBvHLSLzliZ3OsgZPmsF
6RAkSVAPAxMMDC2t2CmLTKkY82AcdX+cwEZb7DaLSZefCEYg0OOAagNjoGIpuKoQPCsTj/uhmj02
Wq4+YNag/53Eo4dhS3ZoGN1Y1+UltDQpxO12UlurA7VukBqSpwxfLaD04BCbjLeXXwl2QJmJUinK
PRiCW+4fgEWJOcoq7Ay6n2NCygHTwCaGdmU1QB5wOx80FRd8xSUuocy08kAtqWcRBa+yHEUD+Xnz
U/Hvvaio8yh9ZkmIo9Ocy2VrwJLTfUvGO2fYYh26NABEFnTDkBygHwco5nLDVFtSUFCayG2VH4sM
JNPJFjzvcrP4OBIHfyL3AvhTuNyyItaUsmHOrdTVfiZ9jfIZw93FTaGWG6Hgks2GY7EAXgJ3CwaS
8PxbLmaalbLWtIoARvFP0e4c+SsaHnvIkLoQoZFm9dhLNxh2luzprUQloWyDqD5pbeIbWwM0l37I
ydVR3ASKF9B0cVKvTJ1u1voZdGeTPQSl1VMoGaFNUDtyfrweMi4BVXg5wRGB30OzyoRIwHLVcZ0C
+5q1BL2Q9lDa722c+lrLjqOk3ow5fTQLGZX8xu3pW1LOL0xNP/1e5Igx3qMAvTpgxEIIHkC11uCV
I92WWr9TtSCJXgpIOV1f5mWcxzIxII70CHc+uoDLVY7M0bSh5SqEOtk7EJtDdIwmZz/Fr53287qt
la8HR0UjhOMHLvUHbaOutLKPkgCcjW/UeoV4UlYYX68bWTl5CCC4KnFHYpRTJDnU1Ahx3smiwCkT
Z0eB/sGALpKY61ZWtg1qW7iP0cWEa4ixXqVdNU8oTgNtdwdWlnutuU/1UMn7G316u26KZw/LWIVX
LzrcIFhXMPUoakKoeQzyGiKhUGf3uxzE9ShOE63Zg1nUo+Xvytwo7l9+JdjDUD3/SpzXXchmuhgp
8xw7SQBR6KMez4FRSrcOiDSuL0vcQV6dRnkCU9ucnAv/u3S8RB9nK8k6FDmTvL+tGqlCCykv9jKT
kDuDN9RLsRufPFIYvUPhBRMGwP3gT00oXuVpRHW8QtOgKW4k5YW3lNrf19cl+h9MYBYWM1ogSgZG
RrwqG5JYhZolWRBbGM9hY/QcGfnWmPbl5kFInXMNwdFBIiy2eZLBTp1sarOAAMJmA1tBLNWf+uEX
A2NhOmyhskSX4GsCoAj0YQBLQftGCBJJrxWyAR63wGpQok1dFC8T68f1fROzpw8bNuoHqCnB1cWe
ktXZSVo7YxYURelBxdEFcB56m+AycMfuS167ff36eYuY7MVdgrQTjzfBGeZcTfLSzmhQ1sqvukvm
x5Tpw4ONwL6rmjo9xcScDmM1NIesarYYucRjzdeLWwWMTihfgDFE8H95BEltDYmbQHfAX5G29rHs
jO+Qgtp1w3jQ5pvNpGdth4ERNPkeA8QlaqaOdasnKqjGAntWmx0mfjWPDO1elyvLpVKWegbVmJ/X
MoHYQN9snPeLLAILxjsc2GSEMdTyRPSs1EmdPRq0CObORrKaVPUBUqe9p8eo6lrNUB7ktqz8TC27
o1I6KXgxx9Q5FePYaW5hFpMPTfT+ibWE3iZ5zZ5oLicbxaSVw4v5fBCkI8XlmDAh9vWRQdIcklLB
SK3Mp5Jev1JDqjfqEhe8TR9bAXAbvgJofFRxEgk0YoWtVDYNyAsrf6cPwDuyg/kFRIzkLlO9cvTK
d006Xnf3lZjBYfVcWAmPeox0LAOuoxFbnRV8/lL5Xffv8b0q3eTP6ct1KytuvbAipKV6Z7Ec/R4a
ZMVthOQoK13F+gI+rMqgrrxF82MKd+O/G/lnTcIRNrTWispUowF06UdvUOsI3DXg0iZUm/2oaaPd
9dWtBEJgRUD/wWXh8VwVDm0fZRnn/6HBxMDWiPv+Jtc3rt+1z4RlgemJ86bgX1t+JoNmXYMTRAPW
lbFnyKlzh0dRDIFwaj0ylc5uWW9lmmsfDSAVBEOk1ah+CzZRQUraLIc/duRx8h13dpX5V1z9Tt+v
b99KBFIRA3jChDIjxq+Wa5vsuJKtGs9w6DdjqDSK9CfTNJu7khSVPw2ScUK5Nb6fmPQG1OxWa2zV
Org4MZyAY2CK/DlShul00OLkQTVm+5gOk1tWP6wK+Oza76X6eW7i1yLb8Jg1D0Vyjfqjg1IZEvrl
kgd9qIBjNVF5IJnLe59jHJL6eUsIb80xcUOjF4NkHjSb/O/PyihFYrTWUMMMbW8akNFo0V251fJf
80yMTn40cjFxKMIKBs3ohknmNhLXOgK8MCqeVbsD2whUH6Mq5xkvP9VQBgMUjL9LgJ5eLibpI31w
8rIIpvIxSRKUhWQPFNxpE2qyKxfg22P7vAOm4LUmrSuVD8zZEcnxazNyhzR1Y6IBZN1aGIxOHprh
uxIfSR/flPPWy3ht189/KN+xs13vSvz8Pm2KQAOJLhrW7qzt5yz3r5+aSxfCYwa8TxafjAK2QTg1
cldNw5QBJ6b2L9mThjf3rNAjqMm3rqXL5aA4z0ksgXEF24kYBtqqA5qxlItgzBmkmnpXUt6qLnXl
mUG7tPcMyAoXbfyiZM+2LOGdnwGdCpnOztjH0j/XF72SLtgO0EUYJdJQIb4Qq4dg62xNJgEep953
hU/uqXNo53+S/AYJwj5uh2M+q+DM1m7t8Z/SSMJKq73J/D0k++u/5ALCgGO7+CXC/s9mVUqqhF9i
Wjt98oF4euj8ft/v6Sl+tG/6k/bEejfr3YbuS3Y/Z+6mBvgFjlD8DcK1WmrAg4CbGiXm3ffBj73M
d7vv7f3W0fsAySyP3nKtwoWa1K0k5a2DGOl3vrLvg/ak+8oXZ89ucNfdZGFyM9/2t+3R8h/BHruX
DmANPuBsHaKH38f8uXYxFnXsD2xX+GAb3lsb4fTypsLvw3sHZ4G/30whzlVjnVYgQi2CKsvqfabN
OP+2VXsK7bqDbKSa38Qm8Yui3XoDrZxCWOY1EhVvBijZLM+6NtPUVNO0CLJZctvyUHVQhHWb9nTd
29bMgL0Jk8l87gsFz6WZXEJaII9VEcgG1NTGDqoROruraewlW+WYtb00uZgVoL4Yg/kgNDyLXg5i
uQ2dchz3GmR9BsCiXR9o5BZMasDjVD+MLR2wlbwXM1HInjhXLmYVxGmI2aYTIFRxEdDqZMjVXhre
LSwsfSUYYicKBsopWGKjwICC6cbw/8XMAj9BZ7bFig2GIUkLVGwR1PMvJz40CgrY0Q9atTtIXEP4
uBt/sX4fdRsvik27QvQgc5lmKYNd6EburcGBKtkji0/KjQM/Ypo3d+B/nF4ZtEGue9JaNLcxE8HL
3DqWLmQeqcrmop9qHBWpTr04K1I04lEzUhq21WNb8yS0ZzkNClKrCynPWJ8GDEzqRZAYoPl14lg6
dGDJcS0yzHvmtKmfmlYHOsKi2jguHymjGLDOTItCPUNezRQ49iKITMPTMv3FMV/bYa846b7X25PS
mi4giDN4Np8d6OVW/jDeJOq3saZ3xKwPU/uIQv1RfTQrvDKvf4CLCjJ3ufPfJnx6S080C7wj+PTO
jWrtGuUYxRhT4Vxe+2h6dPwRbxZcX4533fBH0+xyU/hkG2goIOgiGB7MtnKqApuSP6GQcnoABzr5
ajLvvXYVD5UVt/Wor7ql++0H1E68bIcxE6/0kn205/+f7ZBP+cS//qsu02/sBmpHqKZzULQhRLa2
bk1Ibg4IoMWhS5jHpoc53zNaHGK3Sh23nrdo4i5PACYF+UcAUhUlP7FbDi2XUe3A3hakdDZcq45u
iSNHrhRXx+tLuwza54ZQsl8G7bTWGlXPWsD6evuWZNa3CHRetW57tbyxiTr+peWX5ZY4TJkT3GIA
bmkJEkUDqigAajhd/IbqUuf1NI83LtkVx11aEfyn6cwubs0eyC5IyUlK66nlu1NVHl503sRmNzZq
X+kgbiD5kFVo3NLQN2pzq5+Oi9qB2x2TXR+/8OxuMvRhlka+o5bzgkJtrdzJ6sv1j3YZtLBIzB4j
XmmoIIg3bVLZTUHkgQVDaLU3lVca7hx75HsWb8SBy3fT0hD/pmdrsdWqSC3g8YPWwVj8TioPvbk3
vsj1xrFftfNx3nmFGyta2pkyTa/STsaetQZO0zclfXaazkvqGxtEuNc3b9Xjz2zx73e2ppi0lV1G
sNWCHUjzJyX2osrfLIZcxgxs3ZkZ/jPOzKRdLenEHgHusrzIhBz2HvinyB8gc+yP6v76mrb2T3jN
2ZFd5/mksMBMfttxisLkE0X9TzI3iW62liVczVOX5UVJVcC6OoZpruIutcbaVSFGqQLt3Bd7MikP
E5Rz//8WyH/W2W42A/SyqIkF1rN+R4l+tNJ+ZwxH1ChcS9vAba6vEUHXgrg3hqyET9coYwT8tAFj
42+S/GOorWvkLpxRyRPPehyVYcMl1z/fH4PC5ytmwD6mCpuqGG8pcRu78poT0R/Mp+u7uB4dQa/6
/1YmfD2zR2oVg7guSJOg+2pI9pep9Yf0dar7wzwcHeTtTtad8E7HiNSGj36MoVxcAGfGhW8Ifl6q
4A1eBoCuF25SQhRWMjJU8mvALt3InL5byoRmBTCYlp9mDsgstSr5Rkwz3Zl5WtzYrQSKTwlM3hvb
wq+ei19mgnkRryRUEXThg+eR00tkANouv09uK0+yXOkle+ye1dydt5LqVVt8ZptLSgGQIIQ6Q8sb
J5lwPcT2IdG/a8zVyOiZz83gtVDKhcCwXR7+Zn346piRBWkM3kzL0+NQ3CKNgVjUQjLc8Inzva+e
Vftgak/S8BLN72O1cUPxVYg7CpY3gKtROsT4mHANl4rSkD5HkJ3L4jF2nLtWmfzrq1o7peh/AdvB
a84X3BGDTEFgWNjwZevYIgwM+W3cDd4gP+aEunH7Wumfa8GCWtpEWor6Hp7x6CeKi5o1UMODelwL
a7314vTBylR3GL9eX5Zwt38YQQ8RA828kog8ePmttHTULKLXWmgPPy0nnIcGKPggI6cWc0pM3nB9
IfL8Zw1TJHzYGPU5IfLITV1BU23UwmxOJFQgE1/taOPribUrjeF2bvuNSh0/SmeO8a9B/qpDCwJV
EBFE7owj6GsBVw+H0U+7EHVfELnfgH5nI6MQHPA/O5xPHdUB1DyESKdFkUIZyIbCOtU6D896cJ5H
ylZdfn01f6wIIa1MBkgQYNgzjKG4aDSHWGndMarcTXwZT0outw0DGEBUo6Iobhtt8ipNgXcJdUn2
cqhgJMxwiblx8a0v548Vdel70ViBOq3FcjAYtR+y+1rrIR9Xu58Favz3df4YEpxcilGaZjoMwfvc
rngCa7ltbeThax7AG+Q4qYCywdZyMfM0o7Og4SA1Y6bfpnnSP2Q6/ST99MdKeB0KroSqF7qvSyvM
6Qaqzq0eds6zHT0YMuufHCIfSrV/jiStchN1HE/XQ8TaoQX8GLhTjgyGSO3SplaVXdrLjhYWde3b
9TuRnuY8AbBx2qGosr9ubM0nzo0JEcImY0PTUoJPqHdl8kMvT3HtkS1Gk7UlcdJ+0GgC6Aycy3JJ
Ut+2s8kSPVSH9CuY82cn9dRAMeNjq0obF8eaLS4Diukiy8DQpfDJNFolHWKQHsZfkv7VBCQ00v7J
295Pt7AuKy4I1wN2AM9ByF9cIIT1aNLtMTXDiMz1aaAA1qY0qz+/Hh7lQEeL/j9CnXBqQV4NbrQo
g+R30amu3Rthr9QeA+zAlUj6hsnI7592CRR4LVwXYFgFPYzwsYxZB/VgmlthidO3k9Tc8KwKEgQk
yzxj2tIpWnFAkFWDI46zrfPq8tI12mxoGGtgbWqNOPf6qEkV1Hxx+3sok9hvZicDDnJ9hXwFQriF
MBXKj7gUebleiOtdl2go9+KWAiGdFqHSmbtScQIj3T0j6UMd1RuHbCW8q4giSGR4uedifqsCP7KT
N4YWEgWU9exnznHXGH++vqrVnTyzIny3QmvnqgJqMlTnowZukQLjvwP6P/MnaYt5UFwsR9i+VB4z
9DNMLVT0udvnCuBQ4NtCTbXalL9dOcwIu+i0IqPmxE6Cd1TaELMOMnBhAaFufQ6lKXmsov620KhL
23tHg6IXcyvIykBj+3YyHrRhJ0UeJp7mnHpGVW2VTvnaLlyHE2bIHC+kfeg+n71UC5WjkEqihTOS
XgdyZlT1kvvYPMwkLDGO4mZDdPz8d8VrArQGqK2Bd0f4rmPF1MzMSyOkmupacrHvs+d8eo+brdLJ
ipuCaQfzT0hCNDTrebw7W1tTTJbcSrUZTtK9LYV64vfmxkN/xUcXJvhPODORzlOZNlprhvE8Jwe7
ME+ZnPU7klLDRbRhGy/vlQiNbj34irB9XKRI2LoIfJqpahPcOyyJbp2pzF2tIGwjQq/tG3974SGE
boZqC+fBnpQxafvMCKMWRXTQL/Y1Gjfw0Ot+sHIWgKPg2FA+14cn0XLvGhNJ/NQXRhjrfgqmTlrE
7iwxdBFe5HGLvXXFz2EM+TXwohxqK+xcXvQdAKm1ERIHPdOo9YZ+19ZvxfTS0Hgvq66Wfb2+vFWL
/NnM6UItjEUtl1c6INfRGSxOkfqixXF20+XaS1MDLdGMEEu0aBKf+kmSdjOzpt1143w5wrEGcQhG
mECJJwPAL/hlMWURSSDqE5r63iA/tZ3kyd1x6G7SduMuWDsB6NMCOIFPiTk5YZkV0iQiSy1Os6S5
ufo6drFLSeNlW9xMq+6CjqaNqMnxKvyHnB010xlGU5+JEUpQk23l91b7adVPbTfsh2Hj062Z4rgM
HhChcGEKgcNpQEuKEGWGipvdQV8HBY+taSwRZ8AvHQSlPzaEL9TaVkqVrDBDG5J56VC9RCDfcep3
VuTAe8ReI0H+KSKPabIV8te+GFBF6DkDPwjCJKG80kGyN2LObIa5WaASr1k7dSCe0ToPtpL8vu6H
YhXtY5nnxgT3aKOknot0gn6XSlhykBOQNfu5QcvA6hXnlzIP5jHREhMEtv1Nn8/lndR02evUS/Y+
Vuy5cwl8PPKaTHW+Xf9tq/uAMTWImODPi+H9NB6UYbSpGZKK/ZraVzWC1luUv+ZkS31HbE3/uwso
zaJni3IdWL+Wvguxkurfa4JNkmvNO0nZkQJ1oFbywFIZg/21Y817O+Z7Vfl5fZVrVwaI7dAMxLQx
h60tTetJMZllQsxwyPwDHTauirU9PP/XhWTewNCMYlL86xiXmaZD5tH5QF+ur4CfBDGW4TICohkT
f5zjabmC1p6byY5iK7TZPdp97qiizfL51ze2Bocdz1NES4NHhLPgQg3a0kJmVkjyW4a1dFtMg2sb
xZlWOcoKhVRRqSCZxshSqsoK69g3em+KjtDGSLqNctXaVuGm4UKJBoZXRelvoLhY1kwjGELMQ5zs
q+fN+cTVuHVuQnBlDL7l9tjDhCxFB8uuTtRJfAKceZb6aoVm7Cifknrw0lL5fLkHWHr+DAb2AYdI
yBegwoHCBY9bjPg1xFiVBngO/Ubt+r+4PM8MfWzBmTM4tJeyvlMRs+IG6o+eYgSSgoKcBI0usC05
2t98Nc4IiZEj/kYVFtZp9WQDh2+GJTqjssP2Eaghs7rYeE+tOscfM2JHW2lnbUhnmIlry37IG2U4
jsP4q0myw/UDuxZy0BFHqRvPKgxuCSFHikEpjOKzFQIz7uZt6g013V83sXacOLIYL1A0laEGtDyv
06yNUz1HiAlS6alD481qmKsg94DS5qctwd1wZDG3go/jCInjVI6xhFeEGVoYxkS+Pde3wE/NxV9k
wws7ghOQdpzBO44V0fpk2U92Grsd1JUtNZwA6Lm+phVP+GMLkDQhA3CGjgwFdzi51Vx1PEo2CM/1
43UjK58IcCCAQvDMBd2F+IoA+qx35BRXAwKFvmNaUbppPANAWGOUs1atT8pP8TsW/HjQJAVuEKmN
WEJ3WsXG3AUKL1X7iykmcLTP1xe0umtnBoQvlEbzLBMdBhLlR0bvG6CLii0JvdVNA/2AinIV8nZR
nyfL26gpp8IKDSCqjN/lHCRl2GRb2Sf/qcKVir36Y4b/jLMIp/eaItUdlkIhq+obNcsOTo6eQMGU
xGua6WfHOuNUmcx5jmm5Ee7WsiFgErleLTDWoKYV3E8DoobMBbhcjLTx1H46Fr2rzy94cbq2Vh/j
GJ3Mn50B7oAtsnixo/zhJOemhdCkQoBwTiyY1mBT0dqbup4PSpztLESpXwW49yPywR9+LBz60JAt
2tf1tasKcJmoEoKOX/gBQ5bKKphf7bDN2b4bo5uJxjcogvjtFAw6uVXN+DYty9RNbfbEsu/XXXgl
Muu4ZJCFohR/OdVdUT3rGW6bUO2bxKVUzbxElrfS3ZXHJ1qBYHZCNsUrFUIyNc+Msryq7RCZIRjf
f6SM7gf9KU2ZB8z40P2+vqi1NwYaC8A+IEdU0YUUDqaRmpk0EtkOlWg3js+ZvWPMB9awlAmGJ6Rd
a9a72f4i9eNLWUEwOt71zlZjha9JPFF4zoH6AjhQvrfLE1U2Hby1BSHxHZTYiXzsQXIn7ehW73/N
DMCf0Gz6mJ0ToX0ZgGpWNKFELw2mPzj9McJzqov80jRPkbqRB60FIwyh4FEPi2BtE/bV6iozawbd
DMGlNuztAv1I2mjGKVdLc6/an+WV/DicqCEAbocaNgpCgt9MkxRJWaLhYQp5EwiNl5qLmn7vsVTd
SPdXV8apFlC/5jgKIQLZPWWG02NlU98e28YqvBpEC24VBXFibtyD4lTDf8v6Y0w48kYLhZwGGW04
KomRugPE/o6lwWzgSWrCdrM898Cv6M1OixLmK2PuG2oKnEWrfmGEyaDKZ9N+0GLVG4ilPNoNsLUj
rbQbvIqKozSlaaAlW7IAa5GCbw0fuvkQ4Fz6c4yGrVznpgkWuOkFqvfghzY37oF1E0is+AwoEl8h
h8viqpggg2SGCTXfS6V6neRpi5ht7bxwFASGxMGngnrOchlqlDUj9Aew9yACpEQ52F13O9qQElfq
Q6vGG9j3Nb/iXHN4pKCBhufe0txEszxhUNsI53xQ7gyNolk3OcMBhEvTGx3HPrwe+lbtKRjOAMoX
V6lIeu10U2P2DpLTWDNdY5r3ScPchoGdv9hft7T2seDCGLfHwpDSCU6cS1DAHhhPg3sr2UNdoQfn
ZfVJqrePo8KTeo3PzppoSyz3r2yMiZklT7GK4ZCp7NT2qjeXeIVR5/QXCzozxS+xsxTIhlypMppo
Q0otSsEJSVrXzs1PChT+uyBbBUc4Hz83xKekyuEWUZxYoUNKFXT/bQP9wLnf21DK3PhCa+kp8t7/
mRK+0DBQDM1C/zmUmXkYctN2MWjPXDpuCpHz6CjedQDzAlyOohLwKvyXnG0dKdsxg+4aHl/FY9r/
lqx2Z2KgZNwnFubUWOY7yWNE/uIyAuETJxbjKgri63VSHEDXUxg1SkxIdfpjbbNHPdZvDbN5+gvX
QDaBXAJDtGiLLdcXV2SYeopajazTey1GS1DeGv9aO7h4HSP5BXmFiUtoaQKU1yaUcEYr7Kv2NDj1
PiXR1zKWA92Q366vZi0EnpkSs20KcsoKqtRWmOnNjQGeWu2b2lV7BzyNab5ha21ZwENj6oCPVWNG
Zbks5Ak9ijS2FQ7MjyA1mHtOj+H+w/UVbVkRPH1W5CFFSdcKFUxWzE/luEP9umQb52nNCvgT4XN4
K6PGyf/+zMuxRqVUckQ8tcNoZHKjRpo7jYBbApv16fWgKYWIh0cyf/UJliJ7BokVfw+VmNvx8Oj6
rpSJb7d57toOpt+uW1vxBz4+BGoKZD8WKLOW6yJOpE1aHTvh2CSHYnaQgeBrepPEvDHr3nON0I0M
aOXuMEBoBW8HySFne1haLIDmqzrwH4WGSd+rBKjkfJS2RnH4zxaCkoE7ED6HfBWTBoJTNDkY5Yeh
dcK681Tq1id4Bmkwj+SWr6z0r+/hSqwFVh5JBbrXnJudr/jMN3IFWYWddE6opBh1liFz6jZm8qXU
jQ1XX/tYKKRBmw46rVCgFQ4UceJqjrXaCVPlHUw6Ti3tTRijTPUs7dtfLIrTc/NHDP4U3BApeTk5
9eSEUfcEkFuh3GVb9emVM8Xfaf8zwZd7tm9ZGieYXOqxb47uoVGyj+IC4lbFLhk+OQvCb17+GOLv
F9RVL5SO1THJq6HCanrrrU+1G/ZS09qdy59IEjfO75rrAaeC/jKmXDBHI9wXFHTcTo9uVghGysSC
Rpd/nwL97Q7P6Chd/0Zr9QPQKv6xJZzeKbPraAIhfqhQL7+Z34DgdJ6SU9K7vpT59rhhb+2D/TEH
hr3lBxuiiTEJwrWhBfqo5latgvGbKf9zfVHr+wfeBsRUIMPEYi4YnKXGnnQnHIbXJvmq6C+5sxua
znWiB0x77cat8di1UwXgyf8MCgGpNwbDjtTZASIscm2T+rLyPZsfmRz0VbMR/NZChQkiTB7+cJGI
ZDysl5UJbTIHnfiwGb707HGo2o2QvvaVkJrzQwtdWnQQll9pNscJzCKUhL06QDk4NMAqTPTfqvrz
+odaW4vF+REAMUNZQGwvFQltWqWBo5O4zXYAk5ZPTi3nd4VaHK5bWl2RAY5P3oHnU9rLFUUt2h+z
TuB32ldZV1yWPKG2Ev9F54UHCPQQ8P5Gg1G4NEodZOCOXJOwJrvM8KC0l1tfrq/kY7hbvJgs9C1R
0UX79fKuyFtdobJMQpAqpXvsbnOylbbB1GKRem2FeWWFpt+g2FT7qKXN3mAN0k3BLMxu5gp0bCel
h4BBPB/yWJN9rc+AzdLk6U6N69FtQX21cbfxaCX+Xg7kQDHLBqpfhEtWujWNreWQsJ3lO1JHj4UU
FOSZ9v3BQGtqcn5c36C1w3huT4hoJI0j1jOJhIDYOw1kNX3gHn5GW8S0a43LD4DKf+sSc1NZwn4p
BiFhbKj/OESxXCvNdzUqJ4C2uAlU3wxG9inGfGp9qy6wdnAAQOPNPVRfLw6OPdMMQ4O2EybDT4y8
uFL7ZpdbtY61MwN2M5jBmwJVFSEpsQZqa0mbkjCfLAqmUIh6Kpn2o6301kUDa4uSZeW7geAMNIkA
pFlgyOY/5+wuVwbVIW2MoGMYT2ryu+p6fkpNSLAW6YZLrlwQeI1xjAbcEfQ+wi3klDNQwSWVwkzq
djpLDzHUYJQ+mHquiuHpGfFmtnWrr3wz1DyhGwCVVGD7xRyPFOBQoKXFz8EEdJgbS5G75ZRrNsDL
jXkWjuzG8pZ7WNXSmEqTLoXpoGJWNXdJASmEbGP7Lq1wqCCKxlzzTUPOv7QSKZUxjiUcQ8X5imLd
1ZzeVbcGibl7LePG0spFLCUg/9YSEpoFNDd0tou32NIvHZxbQNvXAJkf5v0FjyMyhyUOBQlpexy0
72SIdxKkPvvH6wFpfbv+mOGOf+bY3SDnREsYzlEh1beJo883CimOrHC2OFYuj9ByQULimIyNnoC+
gYSYGjaaXbwzDs5h3JLuXLOCAivwgOB7BFhb2LY8aZCA9KrDR7RyYnuyvLeAqEobiDhoG9nOSn6K
BBi6FKBUw1V3QXVSa2ObK2UJL2jBHPUgTyAz0qGRlnsS3ZvZI1W/RAOUKxy2gQ5ZuWe5Za5/BDJh
IDyFz4aXS9mUBjaTNW9K+lKDytAChVu+L82Dqj3N8b6pgLBL7AfyWNR7WfIxOOmMD3Kcfcfo8xdw
6e2uO9Jl2MIvwmaAWw4gBbSFlo4Uk97QEtT4MdT1WvSjm5hez25w+Ywvaocx7g1zKweQi+xi9IAr
P+CkL82huFiDkQ8Xd0QRFOteincpK/WNXHPldPA0HSoPwDLJUNpdWhkkOZqHocE2TwhXoG5sWrfa
mipc2TmMoeBuQW5nIC8Tdo6BrxZatwj4czXuncaj/dcYKF3cnOW0m6ZfufXP9U+1kh2ABgj1bYB1
FRnNS2FZijbobdHWUmixZqz9SlIU6koYlclce27HN7OvU8iYq0r+RUJjqvMqwHdbt2la5/NABu7A
4ADnrTfOJ7PcYaPpK8kuDAmkhwaa81X1c9T7rYFDkSEI72NY4RcCnsbom1687KZ+dCamYcE2xUB8
ftKtYofBVVebbO//SLuu3ch1ZftFApTDq0Int0PLY4/HL4InSRSVqfz1d8n7nDvdbN0mZl/sPQEY
wCWSRbJYtWotp91kRcDae1ujj2hZ2HQS+rX+HjyIT1iQvIB1gQmNfxpBoM6MUdiVToN6SJuvUOiy
mfe3TOb/DPTMCjedVTNRI3Is6SRVbxDz0KYCScPtbfe5jpkxkiUThAAFFSt+U3RS20BfiMYhUick
226t4SUt/em5/PuWRyRn0FYJdheg/FAhufSNeeiUYVbyOEzjLcDDPq3unTn1Ovrt9oDWdvm5He7O
sJjZsdbM4jBJAXyb6kO99O5Vgtti5Wa6GA13ZJO5ZrFhYtrSdEZx5FD2u8gw3SKxvF60RKsOD11Y
bG6Q1Mgmr0xRj3XVKTaLw7n8lmlBpvupYu80SXky9D1Ez/y0eTKy2h1PTK33HZjBBCcnT7T36Ynn
X8AtnpkncbVQpYavxAQjpqu55uDnJ9C7WG5CvYogdeQ1kXf08lpwO67NNG7lJT8AxhLEgpd+U6uZ
jeuoj0OdutEULGK1socNN06CnbDmOODbxVMHaVHk4LiH+yyBSlsytRiEHo9VFdjdNhkEvrkSBoKV
7o8J7p4DealaRrMeh0sSUdIa19QerCzZCtt+124hW1l0RqwFM3RF25YXtpWQJgnbp4kcGPk1Nndt
VXsk/uiax0gmAkLa1UvozCD/zgGxRqM3cpuEhWm6/fwL2oVBsQwwSrxZPpYK+KxIWGUpE6T51s6v
pT8XVPRIUuEBeekeS93V6iA4HdKm2lDbQJj0dUAZedJR07u3wUx5+3hZW8Jze5yXQDgX96bFktDp
FJdNp5lGbiT5k6iR47PbknuUoDaO4He51fEXbmA12D5HVgxJqNKdMX2t2F1i/hjs0m2sIyBnCIXL
+F5lS1O3Mr+PxTOTNnXeb8lfit5+7v3zD+FGbJFERgOLmoRND1bVd6a+JqPAfda2HngK0OIEvCqQ
5tzxkoHIe04g4RtW8JM2Uj2Zlm7bi6pVa76Cmhj0JRZFBrQLX/rK2Kla6pgxCdvEV8r3sapflXyX
hq3VflD7y987yrkxbq/bid7QobUThO82wkz9jipPSeOqrA3+f4a4KKHOFSCPmJWEhFC/mn4pWeHp
YHdpJZEIOz9/6EBbSHrQZYCED0jr+Ku1xW7WonQ41UXgpPKGKX5Vb8DM6idz4ESCK/Zz657vAN4c
d8d2ip6izY4OJx03Hup8auEryffZ+hGboWoqvj39nMjGIAIkDH/hADMEUnc8Ez57FR1eal4FT6xh
RJp8mpt6A3r31NXtIWygReeVjO5bIv++vYBrBvHaQo5oqdaiterSLXOlaXqT5gqQsw40b81dJr9a
4M2NDOL15C/FXADcXDRsoaq26H8vxLmX1tShtOpBq5TTSEnhGcz6HhXyJmrst66fTiSG9vzt4fF3
EZjk8RpAAyPeA4Da8IABO69KVqEF4jRDrdfqjWOhza+yVB6Q14bsSvcE1aAAVGGCXMji9ufew5nl
wQMTsUB0RGEWgcVvB0GKI7PX2yMTmeCO6BScF3hmJsj/UvWQZ+0GBU/B5uZPxgX+ACA6EuzYRuAC
4FarqeKk6iwSh06cQ03J2eK62JHm6+2BXC/RpRVup+mmQ/ooQ2wuj5mLZiKv0BwPitJZRvcJchKt
c49C5PNto6KhLafNWbIqI3mk9i2Mah16WmMgQcvAqRXBbl4m6NINMLRFFRYwUEDb+AziRPW5Gg1Y
0Qvmak3tWeB/QjdpBtmI2+MRWeK8IXKmQqJTEYetdEB2YZSDsdxSUVl9ddag6QLxOGTKgTi7nLXB
KLqRVbBizJpfOOB1gcKj6D6+CufgdovqCNA92LbI/HNWaqmCwsGIWHgYLcDqY8llFpqPsye2KWjy
2fNM0T3ngzPidHsWr/cULMOJEbYiGwYhucvxFVmhs6KD3riegBSsK9LEH1Pd2ty2sjKLyFIgakSs
AfYJPnttFnrMItxmoaMWe3AouK0S76kpoLFa8YgLK8u/n3k4CNRUmgAIESq2HSTFS2UekrbaSLWg
lf/qgbgsF97veCAi9YS00zLcM0OjBn0LPUdgo0UfFCpMdmL7RnGqxt9185Cz905W3MnYDyPaMvot
ACfB7enkb7BP+0gIA8WCSUWb26V9gOkBhI0LgltS8ROD+MX4Mj0DoS+KvtfWbekAWLD54LQyuD2m
xrnNnAQviTSat0Vv3cu9tLN0wdWxtm5oRITQ0IL9wdvzcjgjsIN2lowkVAwCZhfLU6NHJgP/XAne
tquGbAg9I5gHJIeXkmnNorE6eyKhYW9ZZu5xZiQQx7PGSPCAX9tV0HBDFh10Z6iB8yOK65gWvUzC
SEveozinUCKIRTIWVwEbUvTQ6lpcEbMHL+RWByQFhQRlJhrm3Us+nTqr8mel3Wf6xqblBvAPb65B
/V66oqagqz6KxTKen6geygDNYEdfrpjaTRBY07Q0lKzJNeLCne2tbKIp/XGU5l1tka1VeR250y22
kdvab7K3JtX927vgepIBIER3Cig7cG4CHHn5EQ2JokoiEQ3LUxGKiGuuUjAYIhrfkZ1ALf7TLS9/
eqEPlZRacRbGOXoZ9k65p1E4dt2R9HTnyAEF/o48WLTa2snWKcZHJ9mVlXrCiSNwputNiFZMVIPx
6sYi6wp3cTc6AblOP+XhlP3Qqp/ASdaD4ERbMwFPAswPKFPIH3H+SiBC1DvAoIfNW909Kvd/jU7D
bIL/54+B5QPOTswkyYxSbco8jAzDleo7KBBNCLjvUyTqb3vF6lAgmbEo2QH8a3HvwCmNFu3fOg+H
btwP0c4si4dMl/46+IBo16ImZwJ3AnAzd202c9uwTlfyMJlMyAvmrpp9l6P6KZ9+3h7OSmgAS9hj
S2YCj2g+4WJB/COeIhVLkzGP1NmiMVGAaIUeyo55ypR6po4gMhKh4tY2wIVh7vU+x6Y9SSkMm1WY
DLXbly9EP1Sjvs3yyqO95Ff4g3ps9jVcPN30G6ErpJxbJ7w9BfwzePEdUKeh+A1qAsigcCsKUiqA
uGczD+u+c+MUjKrDl3LYmzh6dOt+Qi38X9j7jP8BTgaklxu4lWS2haQI9psyvehVqzduVhUNUq2j
uR80JfVmpcg2EKbrBU/w63t9aefEgY7yEkIMHk6elb00gkkHtIF6dzAzvAQs35Z9YutfR2kUGFs7
xMEF5uAiXFJeILa63JN1ZjR1E88FdkqOYAWwk0c9rYjfVZGfShAszFvSboxcb310wknb0oYCVlQP
zV4p82QXtxP17bHIBM0+a8uN4iz2FU4MUDFxR8WAxsdiqisc6U4BvUvjJTezvZZF+6mKHurisUkB
X7y94qu+DpV4QJmWAhcq0pdTYSgsGTtiFqGlPIxvybCFuqJnjvUWhd863vZ14pb9k2kdVIW5C0iG
vmaHSsRIuHKhoYyH5qOFwQ+YKs7Ryxq4nDgqyrCJ0dA2a7UdKH06Ca6T6yAIGCogXpGrRmbpSoig
VfRcxdupDO0tykGvmeXLghVcO4LPLXAbSDOmRp1lWEgQghD1ZzKfdIGJT+e8fGcumRX0/aDRA2hx
XpeaDa06IL1ThLPsuKjO6NJbFKjDD31rT61bVL4e7dREdocCElSHLPsAR9pwF4HeNv89lW/FA+gZ
5jEY2u2AF5ehbjoZVZbbbrUyD5hiCI0BkI0OXp2bh1bq0mJU0J1rphNULdjPSgfnaNKI8qxXvco4
IVGNRj8r2NnshQf50n3n3OiUQu8LPO2hzm1Vtk9S2QMiPOiMg/y9Iq8VquOV4dHIl4TghRWHurDO
xWFOMc9DkSAvLoOvyn6YhwdJOVDy8S8mc3ntLMTlSJIvOZWzCIKYEFcFwBHHQiThoUPdtqZ+Cu2O
22Y+k6qcYyFVvTzCQRiBxmQuqJYLJ5KkBEdBPO9YlbhS/Ngj98+gwAe41ZDeN9U2nQe8YEvPscOC
bIBBBA2ap1JQqduH9IWQx3jctKOnVJ2bOeO2sI9K1BykQfCcWTkvFlVW8KHh9EaHxnKSnk9JO4B7
SrWKMCtBA2XY6InsKioCBa0tL7Bgi4gMdhxEAi+tVM44j72pF2E9fMSjvCVgbF70Juzft2f+OimG
mvhC84kuJ3Ch8X3RspJRm7ZZGdbWswPAK2G/7Yh6E4BozvchOw2RKVjrlev2wiJ36qdjm6UJSh+h
DT65uvDrtPAr+lutc7+XiMDY6iYFrRPQ3QBeAwjJObCSaLk260MZTpOXlgOW6rW0nhzG/KZpvZiY
ryCob3odOQv9VBNBbmTtsYiIYiFFwv0C8Dx/RmRA3CENg1iurNxiGF2ZJPeR3W9qS3oaqum9KGNI
YfRf8pG50cxmwbWz5qzYVciCg84MIQ7nrMlEoPcHmGRYyJG0YW1dfJ2YJAtSCStWFkbaRaQE7xiI
zFw6q2MmWZrVtArHmlnBYM/jPk8bRRA6rbgqsiIInvCyX5rYuLlkklk7Vq9XYae/ZfEDKaRtJCs7
hSgbp7I8awASon+/vT3WRobH7tK3iVcaer8uR9bUpdl0SlmHOW1tD4oRmtf3uoh2dGVLwAC8A0w5
SNbxmpXZnBSxJLE6BEHKFzkLSNzvrHjwiPlLiDRYuR4vbHH3RqWndl0iOxAaE8qPs36XsOlgOIPA
868XC04vI2UGBBESBTyo0SggSczqogllfdN1o7bT1VrfNGN6SNPqQSXNe9vK6sayE1Hr5nUkC8sg
vV1CLeD6eQhOho0wQTioCaf8UEIDs3MekAmSUuprTihHoo6f6/lczAGBsDTcIvfOe0ivAnlmmU2Y
mz7r76TyAaAZwSm2Mpn4YoDXkJBANYtvu24WhUonK9pQGeo7AOAebfZOyR0IJDco8b2XJNCE4c21
50NhFo8/BOZ4CKIr8NLzh2ZQa4ulLaasMjbTkKqe1AGgeXt/rcweuvChtrBQRi6piksrvdkUmZKZ
XdhYPyTjVBglFLffbttYmz203qgWiMABLOK1dp2B1sSqjC5MNcWXiYRAlSaHnmXewVTt37SKATZi
29tGV7LVwKVDSwn9BEgg4NflyMqhMBmlbRsaufZYtg7Qitre6WMXxZ86MY4z5FwpTd86mvhmRPw+
fUgzJjiYV/IYy1cAbgAsGoqu/PmfzxlJo65sQygj+OYY4KJ0uyxg0zdde1Ak2S3L3qvREyAY/cq6
Xthd1uQsSJKoXQ/DWLdh93uwfVt3qRRW+q6YfeMhebWCKQlGVKc01yk8S/RMWbl1L0Ztc3miPJ4N
XLqwLhP5o+l/DsMWCsvuqLAAp/jEdiDTAgeOr+PSvT3w65N8qSMpYEMEyBDqZNxNOCK9CSmhBpaL
n4axV4c9rVDR7NyZseC2qc8M5GXMfGlLvZxjkIFSihcAPGzhZNpW0WOrvxYDaAwgggFm6KmW3Or7
N214LFiMjMYxd36gCNkMwShwM9GouSe0PqGuz+K+DdWk3xsO2CDGbWZ85Kp9nHQiMLbyVljGjVQ4
jiXMJ/8IhQiDBZLDvA0rM1N/2togH5AvciAGXMrN727uhsYj0LicAwpyh861o1RW9rRpinKj90MX
zJC2r57qFiWqODf076xIq8wlULp/LvNCrUDMQAcjmE2VnPS0UZkPinoqbRU5q/JtUhqdvB+ZmUJw
VyqSR6INhYgxnldztIFDVJGKQS4QSipIynAuzDqHjqoxYXFdOSi34y591HbWLjrIQbWXIAPhDt3W
vHsuv5uxa+x9S5CbXj2/zj+A82TSaGNjFHMbtm9VutHd+KQGOb0bxx+zvEtrSFrum9qniiBgvX73
YNxQ+VlQoEBu2LxTV0NKuwTj7kiXeZUZRW6nFvlutKL+q5VHcSjYRctEXu2iM4O879KibBzQDIXp
WLs5qXcqcDiWuqdW6bfIOubja67PniRqz1q5X1HiQNMBfkeGlSdvwj7N7EpR25DkqubRmA6u0c/x
5vbw1s5hIOZxAYDLfeG6vjwjJKNtWtnKurDO71ryLVJ/qZog0ltJ4+GBcWaDixSsKLbkGFpGoWm8
yX1YZ4e+CYagrI8DKAvYHYAw7AXio3cqu2/qjxgA7NuDXD3vz7+Au20KdZjjbqAdovRDEnf3DdN8
2vxKKHqig/bO1tq7Zui+tFTE1bC2iMj/wF2XnnnwJF1Ob5Uw1ZGaugul2ZafyxThCzoDopfb41u1
gpQCMvEoEiFfemkFHDVxXalNFxpGKe8ztYFmMDqJBfDElacysnoIYEEAAUQmyiuXZqKmT6OKal2I
3r2N/gE9L6/01H31qnntQ6ELbkp12Vj8xjs3x81dovVtVxG1CweClluDjBSssWP3rg9m4kMruDtW
jTQ/opUQLfuaUtxpZoQ8kGJ3Hgh7SDDPcesjpyE/oH07RQU7t/fZWPQbOZmHDZPQh6urUf1aUyd7
KOUZ9OoxEbUQXQdYAPoveHVUD4AMuOLin/D00Rmx+zCXquSnVkOeuhga5akcYuU4sypCH7aWgdkA
Wg0g4Knm9qCATfbHbQ+52ub4CjyzPlulwbTHv7Y6zerZlGYD4OPanoCXpEnifduK2JKuHHExAzdE
jk5DMzZf+paSCUAttRuw043sLbZbcwSvy4Beh9vDuboEPu0gvQy+5yU5xZ3JmlTQeJiaIaxRhfYz
Lf9d9GAE1LMJKlWk9G9bW508kNr919oy6rNYVU1to4gRMIWmU0SeY2ZSMGdgeW+QKPnb4/hzYCgz
LV3GaJnlLtWC1s0Y1WwIUXJwazU6ZHnvW2QWXN7r6/THDHeJ1gD9pBp4s8LENr6gtT06qL2TCM79
1WkDAQCIhNUlWuFOJSJ3Q0WSHtOWNttCGQOzbg6DrQS3V2fVF/6Y4UFanaNTu0dbadiqv9r+MDiT
16fPtToK7AiGo3FLY9G5MiQDS2OjU9lCNSNlnWu2Ii3y5VS7OPWQR8IeQjoS6B40H3KHbOVQldBo
HEI5rZNvpRWB0TRpot4dZLMPdGDEocKuTj6kxURZhJURgi4L1T1QUQC+xL/oswoqBlaejWEnMc/O
8BA0IV6MrunbC7Y2QhCo4qSAugXozpbPONtOiUIwa0o5IpkVVHqosskl2ah4TYKhdTZg4rmoc2fF
RxbqfHRyAq6BoJmbVLVi4BCExjVQI1ru1k1Xupac/iJJid6MsZ12t0coMsfdXHajaX1qDmM4DMPG
sWbmtuAPcKsoH30jsgX38spmRoM7HAbZEfTsXsGnWrUptEQewyLLd7rcb1Hc+lv4KJzy3AS3lfVO
HcAXp46hmX3V2eAz6Z7qH1EkksdZ9cA/Q/m8TM9co2g6oLJVbQxp9hWiJIFCa+iQTIKDiQ9kkIRb
xISQcMffFilPzh20udbVNI+gT9q9yUtFqEHWz1KqO9VJDmUueyph/iL+AyyfzQAmiRrBlcLtgasv
4DzEiWvSEl0qj52+gaQ2pUbiUpO51MrverBtzyLKNW5m/2MQYBWgVaDoyIeIuozOYryVyqOe7bo+
Qr11h1yy91d+/2kEzLngFES0i+uSu5bHuSggLZCWx9H4qY13UQmom+nGIvAvH87/Y2cZCDLiQEHy
euRyHyczXTRtnTjzbfXN8TKU/RTDVTxH3arf+/K5TYSVIm5Xf1qFPXjMEkkhvrk8t+RJX+JNvTzG
r5J0SI8sd9MvsrnJi8LXttBccuufETQb6m09eaPus25ze3r5Zqj/fAFkp3B0AnjDv33lWYfQl2RB
h/3wWLvoksAvbeO4b6W7WbjzD9UHeau/3ra65qrgzgePBrKDwJou03K2JzXk5gfFgoxyBr70Nnsk
nQ7gTenlBF3591U8/d318DnIhQIJaBvgeK9iu3xgRi/FWnW0x/albF70ktwX2VuBoq8lObuRtafb
A1zbGkuziwI0OZBcPB5AqUBI6ZRJfVQh2fYwqFO3zwbrkDWTqEDFZ6b+GRv6EReeMWCENS7uUigy
Go1F6uOybvGu3ce7eAelxkDZxCjvbYt9tbcP8V27pzvdi3ZNch9nR9kHIuII2o/b4+afJldfw21X
pZkpOFLS+qiV30op9SL7LY3u08jaMlPaVLVxSIvW7UVazXw+4MouF08z3Z6jyYDdcRw3Oqq6ue1J
jhuB3TtxFerZteQ78VucbZSwn8CnCAXE1utE22k55c8ireUz0DUPwCxySYi1ecaA3kyjAtmk+kid
wU+t+xR0TMrYuZoRe7qI3eKTdenKGiBzwDJBZPkKDOLEVquDw6c+3oG0wq1f2yME5d1mU+7QrOm+
fwfuxU38OEg2//xHvV+9N3uTrwSRG3uGJ/uKNwaTr7qAxAhSpms34oKbR+Phgh0Gm9blJqdTn09s
xFzo3ew6SC66M/k2G+MTs+a9nCJPPN9Ldrcf6BRMRrZra0uAmlhZDQ2JTLyG8aADQps7XSGVC12a
IWdHvB6XrR67zbRPlMe0+Esg4bLu2Oc4X+xFEsTmO5yJnsjzkPfsONgPrTT6WnbP5NYr5kMz7tpk
f3uXrdwasAaMMO4pMG58ZjnOjs/UGtSq72d2ZGBp2M4+pD1zUarweifDh5HvBugESBCUc7gz2mBl
QlleJUd0pqpZ79OdDQ6IrPMz1XJJ7fdV9RApL7dHtqzIhUcvRpe4cAHuLzzslz5DJFo4RjskRxmS
icHcq8VRmpIysPqG3he5WnpM1ajXaeyRQSlQEJJe+QvSKkv3JRiekG2ADtuldfBWmXOJftnjlOXp
cbAUwKj0PELvlNUc4iE2XTp1uSBs40JtCy1UeLQg/wXAxNLlsVwl54s5VmiJQLB9LFXZqyPl28h6
EQvY1X272FiYTOAwcFL+vo101o2g2E+OSRIURiBT13I20UbP3uO/pG/4ZzhnppY5PhuORm0w11Zm
coSrPBOtds3pyehDqdaflCK87S0r63UxLG69SpDwdtCRTI7Q7YirZ/Ut/hn1C8nmbTNrW2EBZaO4
tuB10Q50Oaa+kyekaxT4Rfq16UxPTx6sepvdoc8ju8vbeTdWvwQmlx/JbYQLk9x9Fqu9pOXG4hXV
GEI4Fv3hrUdGwzen1rPjziMA7HbReJLH2DUtb9Z/5VSk2bQ6v2fj5lyzZ21jQcsNH2H5JdvQXX4P
BJEkOKWXn3I11KVHHSo9Dl5Q3FB7BrrcCRInR5ZMbpbPHpjRZypikb++jpY9cGaGG8xE26KA9jQc
k23VstkuPOiOhgIbORH/Xun8BY07u7kIXX91WHN2uXO0VPNBciLYTdRfiT0H86hD8cTNm1Zwev0f
I0RazLABbbhiYXJmVEQKlPiP1NbjgFQ6cfGCIJ4zl89KChGfnBbflGr6UbYk97TSqbwpKb5oXWkK
7v61MStICQOEgNsJTdGXG4Yi7QJgN8ZM1epggLba7gNnAJ2LwM7a2YlOQyS1wLCDsIub286piclK
OzkatGLbrlS/WoMuwhWsHZ7nRrgTLc1LJdUmA4Np6C9z8MoflU6hFZF6Mql8E0L23u3Nvzp7KJ0h
u64vXKdcRN8xqhEU9eGp8hOdvjlosLJMr1Wfb5u5fvLCM1VgSQE4WaIkXjvPNtD3kToDOZa9n1hb
pTW9ND30cudOz6DIngC+eVJBX3zb7Np0LsA29DyAzBndbJe+EUN8sjCaEV4q7xJUJ0rP+g5+G7mE
jreoQX7NP85tcf4xQFOKkhy2lLLyBvSyCPsMRRY454AwlDqNEyw4CspBKfpHur9LxX1eqCjXAkwE
aVYU5LgcsY1gT83YTI7EBaRbEEmunb3nP5xztayfUhtaJOQo1403mu+GUXkFE+AZV+/Pcyvc/Qk4
RVKY/TIEkG1/heL27oe9yQLT3d12LdFouJtEVhtDkiUsRhK/6B1yJnIN8TBRcWB9yf8sCOfAWQRU
3KRP5Diju5l0p1z/f64457WRbpZ2WmK6IjX2iuTEwDp3e6JEQ+C8VmtaKJtOGAJyo+7kIM1DBF0b
a2cYCk4IOUGHgQQIF8iDKS+hqo2lqBXLq9UpKFIbTL7vtYh1f/U4WbJnEGmFWitfQO6NnulI7mOL
2/reSMmroz0yLcTdhNe9ct9TUSJ+9ZpFl97/Wly+6CzCnVW9Niq0ZB+TJwlZFbTkVc/Z3eQblqt4
ZoHuOcF9sOrWZwa5uRzkyUpNpKyOivUS0zyom/vBFBnhwT+f5wxyCCA+UNE0j/fX5bDArc2amsnk
qJ5ANKXcyZmrv8SBue0Cepe/Gyd9k7nDl/TDOqAxb1+nG5H20yfkmI8E8QxCrWjJZwCncvkJrJby
UYVmwjGDttVp/gH0YH3nRIe5OhkZCEO1V4Ys1qP0AxVh19L825tiLdo9t85NAEsy1H81C2ch+9B6
2yNgQ5Pre3v4lU//5mJC2hxvzaU9AAXny5E6SZmAlVRftrjpuCUdch/cDaZgRGvbHNEXcqwyOliv
NBVBtYMIoNLI0dTJznHSwzSJMqtr+3yBeC4LhkQBT2datKxbCAVwtMuyq4MK/M2cXsdRkE5dPJx3
jIUMGTJ6oOi/UuwawGGtthCvPxLbnwsADdB0o3dea7jZoLsz+GS1JBPsutVb69wo541UwzbXgZI9
5tM76jZDJLvN1vhqKr/MeNqYXbKP+tfbLrg2TlBnoN8ApCqgf+au4zYC9UeUOuSIqEtCMjcO5qP9
VOebfzW4JT+JbjWwHyLUvHRAsF/aZcmS9GiNI55CWzBbWRMBax7aoJJTMmpuCn6kQZQf5fGjn6cM
mn7Q9YgcKTI93M1TMgYB0RabTMOtAwwOdbscsiXAMCFDWscP01dJeayj+qBGp0n31O/5vq83za/U
/AI0heAa/AQ08n5lftavwNwAlQnuayTbyRhUZ8hxCsZn4FhP9vd504XxCQCDPapoO0yMT4/9qSFe
/B0FitvLrS7recs+d5UQ25odiKjhwCvd6N7wjR/j0+gTdzi1hUvele185wRSAFxtHz3E3nRX7LOd
+XL7K1ad7mwSuOtFZYwRuYafq8NLbaJAqtluM3tNvlOtTYIaQhZTwcSvXdq4rdFLiK5kcH5w3lfF
KSVqCo3CbNaAh/c6q7vv0ZWVOJv4SaQ/tXaunxvjwimHDE4SUxibDmSXPnfAKm9Ex+DqWwr0behZ
RNf6QhNwuZ+I0nVS2WXpsdcAjc1NzzDb3zEgFpOuHSpaPy1hqebQ+zj6RoS9GuvbCgVE6OigCo3f
Ls2XVdxErKEYo4fzkZ7K1C+e07cZejPb4amJN+QRXaLfymfpm/RtEJKELG+QKz9G5w36oyyUafn1
tNROmWMDOVNoKu7BlRe9UurWb9FThGa7t5+3/XU1AEPp8JOSGU2KPCIsYRWkXWOWHpt23MnDabi3
f5DOVUvblYaXtvEM/6UTJFdWNwkcFQ19qFteqQ1YSDtXhdOnx+7D2nUv1CsfM9A33YnY31d3xpkd
7rUHTYCi6tMhPRrGqzOjWmeDiuqo6x/Svm9GwfmzesUtb/D/joq7b0wVTgtVxfTY+r+RlvoS+d1x
fkDBUphCXXb0lYegNcpCzQLFbr6akM+tE1EJ81fmmTcmm1p3DfSA7IgdmPv+ddS2GXXLV2bdqyiT
RqIE+FqYsojj/tc8tz0LaR4AM8VAN+N3bYsezO+3fXLdPf78fO4gp5BGgRwFfr56r0+uA6IKp7i3
rC948VSm4dYCc//Hwv2xx53Z6WgPCgUs4lgw7RcEELdFle9b+ykqTS8y9tH4EEPEPRM9tgSryJf0
emWEzHoOs9qGHg8ikZn16/DPKvFybWWBviFWYxb7zRREH+0GfBzKnr1Kb45vb+NDkrmZ7E4/om/W
u6648v20yQxX/Uta1n9ilLPP4HaF2vfg8mL4jJgSV5be+/6xqUU5kbXYHO1RYHlBz8ESoV+e2FKa
4Mhctt7sx4dv1m7yjLv2K/Giu+ZEnusg3d720NWD5cwed7DIegkeJzKlR1puc31hjERNNtSGe2N6
LFVhfLl6I5yZ4+bQkBqwDNkw58+qm/ZuftK3c+XXR4t6RvXUCIHk2toBc2Zw+fezV3nVgTZVjzGf
g5cH0wmBxIEdf85e7I4B24tYv1b3+5k17m1QatCrU+VPa9VR9XRvdPvfhvf79pqtnlpnVrgwSesg
622jffWY7+wnwDPvRG2r17AJPADPvZCLjdAeWRSJBgvdx3iHWPx+vMuDKkgBPqKbdtv543YKaeHe
HtcnrvXqNjgbGHccz3mBZ3EC79C3Su/Rd90tfOYDqgZcAj04Aavc+ssE7ZOv0lbead8Sr96WO2iH
BmBs9hM38qZN+y+ybudTwR3h81CbRWZjSSM9hx3DAsVC3omAAmvbHjELUBGfcRJf4AbNBJBPiZQe
CUD7SVQhwyDY6KuTC1QV+iogxYEsCjcQpHhQnyAOnnabXkL8px+GQ73tf0KN9zg+x3fF0UEmB1pj
O3astu3v8o1t8y9a0AbdvvOrh/hHtRWmdpb9zq/4+UdxF5YWqSTORnyU9Nhs1KDymde6JEg+DK/y
9M1t/+L7yD5P8DNrPH57UkkF0r9ouUh0j3gEqLYfhZt7hZttJ1fyb5v7pKW6MTgexj2rKF+aOQbX
BYU/7Ma3n8omgUMnj8OH9igH7ff5axPkB2Or7KLHCtdWeo9wB+10u3jbvtjuuJO2OWA7gu9ad7b/
9QS+kEQy0mmRjO/y5XvpUdrrnraHSkkOJVR04X8hO3qYXrVd8YFH38G8Az7GOiWB5VW/IAzG8Az9
Ev/QPPlJPqZu9JAIHJVnpbpaJe7IZiCzkUqKVUJHrvtaL/9b3rcZWdTDLyGDosABNe7EtiEVVusp
jMkHxyWutt28Ka7upsGH6C24FiSdOx93ahtGDBjGsv8y/VeXPWnV71yUqlw9t89tcOd2J8kpWhQW
B8epmTxKbu+mbrKZNrE/eiAdcNPt6+/b3rT6xjy3yR3apdZIhsNgM7anTdVVHoFiUhll2zaedlU0
H6SO7cjQgv66e7Sd5KEfok2Vjb40T1tNqYNYsV/m7lESVTOEs8GdeOPUpQ6b8GXOMwUAbgq0XReA
y9EtPcnrA2gIvBUHkUzbagx+Ph/ckdYNQ50MM9YZRDnhvAMk46T7+ab2W0GsuBZsnBniq+lgL4pM
ucPwhgAt/He662zTYHCT0+0FXvVbBx1lIGNbyDC58TDK5EnKY3qkpPEbZZtbpZeOgk3/eftcnZV/
rPwPaVe2HLeuJH9oGMF9eeXSm1pbS7IsvzAsWyZIggu4k18/Cc/c426I0Yjjq/CbI7oIoFAAqrIy
f8/q2T3NHOLWqhR0SWrNPs1+aRPZOe7Ow6tpmoeHKa19YnuBPtRBVvbBYIw7ogVFPAcdIG50KZ5H
ELWVfbc14mqz1B2KfOYuZ0qUZE3UOca9pza3MaNPHuQjhpZF1yeJbyzh84G848QGIFAGfZFwba+1
EajeoiNHs16Cumt80yCBnryUo2Q11tzLBcQP6SSQm30uERTdZE5T7gAK17Fd5dL7ttmkeeSpWz1/
6Q3wfiTQtJblH1acAFcHENKBcc0D4F50gpk2eOG16TEB+K0ZyMawcXuuFglwQ2JGzFfNiZm3PUgH
j7Q7kCELZ40EnUolB/OaFUAYeaczWlgAmbx8E2Ahey0zkXhr4T9Rr35IS7Ur7gCE5B8L/AvOvJkp
XtWZLQqpdClvxso6FO60aZr5y9LL2vh4EBM8D9KrGlhXUOoEOlEI+XGzsGXWURXWKTgGUmg0aBAs
mpawz6LJbul2ILIWHR7RP5sEIxjnHvtMfZqOA0hbPcwfVFhLffIhuxFlvQ2ms3IHvIMkG7W6WtCW
/Y814YWqOe3kaBWwCOYYdvb3PH6PZTci2YCEVymwnG7bK3p67Jxl2qKH3ANJngc1wmL66C3i+Jlp
ypL8qzYhM8N7HaDuIRLuagQtnQpFqU/rApXcbnpny5ZNKasorhwSqIv9MSN4YlubtZ5UqJ2yRj9B
3GajJXGgdMpuWrSIgT2ZY3uUSZU85VY3gIkEBnoxIcMpolOoXjSx1VoAQ2Tjj8latp5OwjGnVZCj
jeV67F3dAchwA62E6AtN8MvNZletDplsDDHV9iwwgJY1gnrx2SauJaeUzJLgioppz0Zboi6DFiot
eWkSXzeOWTR3NzJN61XvOBuT4JFoS+gqKJD9tpRDXS89uGUQ5y9j/Dex8MyQcNlWgbky3ZwbytRt
Vh26JY+kPF9rqXkXbMz/LJEQcUc2eEq+YIlAa7tNdWtTfSfD1gYrovGNFtvSQTnNJn7SzkHbSBaN
//anaMWJXaH0go4I8dGHZkLFthiKEMbysSSPk6zHRPb7glM4RtyiJRi/n6S/LPWb9CxZ+32wOago
joLwX7e5q5ydJYPbOt7cFTitavYdut7LYdK9QbKH1vbruRHhqtxZBa2sOvu9h4D3ytEBlJkPbv/r
+lZdi+VoCeTgQiQgPpXDzLkbUxvqScfGu83zj0ZXJHFnbd8ggYiOYtTLoVAmjGO23LakPSYLuSu7
mbcqhDQQHXytOCiZ9IGxujRn1oRbEcmdPgbRfnrMCEiLfS2uunAmCdpoKISF8l4fokLNu+cqax8X
pxl4u9F41/elFY5a0YZjOb64+UIliyn5LEsIiO7SVA4ZOfYpTZRgNEF7lzeqjB9/dS2RsIKgBwBd
SCpd+mXTsrkbbAbApjEFCIXyxVw7u9Ce948FYWcNfTl1XQ8LwCw/VTTfKFMMtqHRt/v9YJp+rZuH
LpWEixUPQq8WCBDx4gGtk5i00TqicWgATi5bCbohv2nb+qHv1UDreK8QSXb/ektc2BMiveMWE2MM
9uBHPkGLh5PczuwvzuMLK0KYJ4TigaLBSu3dmtMt7X/R9La3JS/SFZfw0KnDWyr5zIns5aZnGrnK
cKcp3XhHrWyPBjL33zs3yABBPgP+PAO6cpdOcX3u1xKCFz8mTH4P4JudmziX2qzPNmWS7luFJA9t
V0Vzlmp+CkamTeVUv/Ihz4+ZzYA7M5LXuTGWfTv1slbtz123IIoG+MUGpQlnSRI5OezESs2C4jRO
PHpT2uygJt/rPH6F0NzGI7Zv10jAG2jdXPyswnnpzr5LN1Wub508v6Hm+KZm9vv1SVrdEECE6Xhh
oLXsd/7n7PwxEq8rqIE5UpQwXSLrhoEhFgJ0slSczI4QTLOY1Z0643JF6uowUH2nLoMPdkJwzWs3
TVZJ9vnKiYfLwD/DEl/sKrULa4TQF3p/fcDshjgENQlrJY8XmZVLb/2f1nHqYiZY0MJX44evufMl
lsmor5swLfSmIRLjEXgZh7XM6uKpwbzpGVKz02EESc1XY3i87gUyK3z1zryAEYfkA4UV6M9OkKE4
ggpbGqVWDi6sCd6U6JtE049IlsBa08z6Begz5rq9n02WE8z5JIN3rdziL6wIdwTgZNzS1BV+CTk4
7hiYrbGNlweuNwT2pqBLD9enbt2x/4xKcGwDzKXIB6QoylvdTWbXLzn9VtMH1W6B4m4kDnd1cDqa
Xy7XCdKGJnKxQDVlhu5rTg6+E+qrX/vqPtc5HZTELVYjPsglUbny0HMqBgdORovUEMYGsQick+3b
mL1cnz2TbxHh/o7IY/EbsI1+dpGlZjDdqWoYRuR1SRplhcPCBEy9wcxyxZ+HMnvuS9UCcXVOI5ax
fJO47OtktKPvKanpa3UbB7i9QFSyY7/mCSCrhBAjWNKhCLB3vGCZxu8WbXsQupeQjoemhVNk8Q3A
ra7fEiNJ0N4ZA70BacwvHqQxgkFLyP0CUq2wqtB1WjPq+iUD0RySIlVgTvZ01AgoI0y1dCItGRW/
NBsbVA2Gsbk+OevT/2duBFcmLgNVUJZkx5qMYU2GUEkkzru679E4BnATOvGgQXfpT4g6bo+0LLLZ
1qOWHI0ZWpmDb8luXWtpTazyHzt8pGfxxe6pk1Uq7NiHwoto7CtWEJu4Kx/SH8reqCQTtxppzszx
YZ+Zq5YMlQgHTkUe/F7CeCWbMiFUQsCp02MNv10BMWreN4fl7fqqywwIq24PXWNXM+YqyeKoMV6a
0QkS/WHKvvx3doTAVVLDqKGxgNI3PXTN1gUiuL1VdckGl4zGEyJWX0ErrzAwXfFLf+c+pM8ybcXV
kPhnrYUb4/84ylBRqLHxMqyW+q2KPtkdeR87KOpKJmw10p9ZEq6TwC4Y+lLAkkY3aCPt3QjvIrRb
qrJu6vV9/89u8YTrvJ4YM0rnMOSgLjul/kBusXn868u/OhqUMsCir4EmQbyMgnypx+rz5W9OHgBW
it1jV7q+82HLKCtWx8Of6/hDnkO8w7RKUlblVAL4oW5x/fWNCdRZMhzZ6nhA8M3hDwD8ifz5FGwG
Smqx7OiOoYHGv7J1/MIhXGSQ2ZJzcdXnkPxE1hoqBHitXMYXj8VxUVVICrVFlKXRNGyAwKsKNNZG
tQzjtBrLzmzxDXYWy5COHzOlhy238YFMI5ITQPbzQjjTl6GIzREQ5r5HVqjNTSfsExmt6KoDnI1B
CGkKM4rGUTGGcrrrrA+rOoDPT3I1Wl1/EI6YvLMVFGPCUZagxIBXKxJDyLiTBS2HVPMbCl0n9Qhx
ket7Z/U8A8MdvAzAYEhYCYuS1L3SQ84ayE8US6J5WO6ckanbpC21MJn7NEBz2q3pzmY491PtT65W
S4LR2pTyki0ahgH3QRL+0i0yCE3jkVlhSpefWfI8/UWPKFQG/vy+cDrYLqnLvAHcmoH7tMxt3ynf
mfEimce1UaD1jLdVQpgLW+lyFCAxLZHzREWwHm+oyliAbPWx6x6mnvqFzvwS2k1OBQQLFjQvHrPe
3YxW50/WgwNJuusfs/otANJD2phT/Insd32V2fFE8C0aNJhC5IRYUFF6P7Syp/CqIU6yAsi+ZSDt
eznotvJi3aUz+n0W/WOJSy8yUqUPU+y76PqQ+CKJl2sbKuEgjYVe+GdilaqbSO30aDir8pehBs/t
fF+qe7LoQdt+rdDKuBSSbbgWGjGDGnJEEPBCM+jl4Kypz6emnfCSzJNNsYPGm0+yYE70IJ4TP5bR
H/CN9mmEZ+YENyVFB9lJTUN+LXX2mlc8gzcdIAON+Y2a7v9iNv/YEhEZg16BEWDA0NzqC9r1fTI2
fukt/nQy9EeDLKEq6z9YazAB+QgeR5yl3cMF/XI2y46l2ZKiPbOcNpaW31RgS6InFxSorlf4NAvJ
jZ3es3SU7IW1U8FBu+tvzWrOEiDYhV4HJKGQ2CAsTX4hH98FylhpfxHDzq3wt+HZ0aZm3oLTDaOz
hmxXG3jiZJsFgs7Xl23NRc6tCNe2gnqz2lNYcfT5mw7Rcn05gJYsSE0ZzGVtY3N2XxuPAJCKiAmO
Fs5BTBXP5Rjpgl1bFO9oVFaDlEx/UQMAvxWebejvxMVGpHSfmFsMMX8j2IvbRcUCZQ/aMpm+3aoX
/LEiiqDqc+IohomEjWJ8mHiTgxZG4merKVEgT0BcAryLC16fSxfoSjQ/Gh0qUxaLPKD9u031oip3
LPEr48brPqDxOv9EN7w1f82SMqBLUFR7XSZesnZ34MS/6DVFyyxQupdfYSxK3zmsRhNwvk/HZEOq
PUvvBnveGETWnrvmjmg7/K0ZCHyKuHSKAzWwugGiY4iL7dAGbwWFiOIg0z5bi8NnZsS1I5pb1I7K
cRUvfe7bo+/+VN/i7D6XNfmsnTHnhoRNPA2GBd1WnGb5r+YNpvLJPy1KZMehrL1gbXuhzIyoBJEg
fkhfrpKbtvwqhFh/3zyBQE7S67XqA2e/LpzKDTAGNLbw6wUXgFWPjvUVQh6+Y7018e56RFobCMj7
LOSncVnF8+tyIIVSgGWNd2iXU3OymQXJtm5nKR9/YQWVBq6rZEFYV1iYmeBXOxAAHYsuA3Wqb45P
zizjaV+tsaDmC7SVqnOqduGEghaC2k4U4JqpiRiKFgbrQ8t7zm03KErPp/POK7Y22YLlxC+Ng6I6
m+vDXNtPXBwc/yCeBuWly8nM1SaDeDYm02myHk3i3qYGNivMi7LxEyUh/zr9g7QrutF/9/Cjq02Y
1aUH+3/t4SnTTSwYOhA9snHHEydWLblufB4YLOHggsuD9hwEZJcDW3rPSRiUEo54AKZgmAHNjJo2
0YSGwNjcXp/Ezx55aUvwyKXV+rbOYKv4YlN/wTLqEgvro8H1mrefgyNV2LyFq9Rla+F5lo9Ae2aa
ke3Kqmj9wU4933Vy97+0J2znxcCmaIceuBAFHS7eL6P8hR0mZTxZnzgkx0FGheegqHrVNSypBnPG
61ypvwO7+lC29E5JqIw/aQVjo4MfA/gWNIN6qNPx8HV2V4pLt3DLBOPRaOnrCQmcQvWh+xWyJMM1
vvNtL9vRFq0l7fe+3ne1E113kbUFPP8AYaMrBZi7lwUPwsx70azbXLk1olEG1Vu58GKYeBWh/oue
YuhZXg5TLVtTafGoPtI06praRwmUjFmYsAKRBS1AEEQcrNI3WWT9+2LHhWnxzlslhhu3vJesRC8e
3QK8ocmSLStcJyhrQ972N2mvAxLPy+GBrb9Q66nDJPZKBDEt961GHzwqHSAGCcn8Y5pDZg0BeLsN
rGifg2wsPmSF/np9LVdQ/ZffIewOm9Yja1p8R/7low3sQxNax/f4jWzqL96BbZSD/VA8Oc9JKLHL
o+Plc+3SrvDeZwyS61YJJ0q+JGVUmgHHedS+uq/1g9pF6DkrZXnOlVwNbCIfBNILTgoryiaqXlGN
cYmdk5QduvDNoJ18YKwjjoWz40M/MN/oj0Smh7rSn3BpV4jfdtMNS6Fhjitfqfz7wd6S0HxgL0Bj
4rbXnZjrQ1CL5P74Or9L5pn70ad5BpUk8mE2GFrEvpc6zUHDoSDamgpUvZofXk8iQqat7k2bnlS3
WVc+0HSjawMGTr9ZJVQorn8Cj0efvsDGrR7UCMD2ilQjTT3EDOK7yB/N453aoP3La99xx3ploPxv
B/PturnVwMElYQFDVNFaK2qE9EvBoN+8gB5ArUIg3Q+pMib+XLsn68XNglZ9bSYIxjHHz1XJbK9F
RviWzXkQcA6IbDiNw1DU7nWUMO/hy+W9UUZU0qa4OptnJgRfcnCPiWNHQ/QnoQuN0bIB/5TtK2kf
MBlY8POrD357Zku4CxT2YiSzYyK53bs/Os/0U005XV8tHsU/OYcHLSsgTrBeYq5+LpsByS44x4Jb
odEpEYpP1QBeNe0jVW5dpYdY5L++c2NUWCHbsUBKhz2BTzo7Pw17maHWZOM2ZWH729/A8aTpvSS+
rS7TmRH+/2dGsqaqwazv4MFceFWUeXYSDZ7qL22e+bXTEb9hBZHYXPU+dIogxoEpCRWWS5tN5uL8
KKzsOOlfSpX4bv7Fmb5VACFeX7O1sYGgGU8sCMNyNodLOymI46AMhg02YSQhUJrDcY6tITSXAdro
Y/4TbA+axOZq7OaFafCg8bvHpztwTIa58HAmj/YNe53mB5ugISFNAqP0gokeXPZYOJK9tjahEFMF
tz4k4gEdEDwlL7NhMFxsZwI6JiWIM6SglQezkukPrk7omR3BWZbcnixqw84wNe9q9dTmZOu9grxy
MyuxJwnHJlZH3HEg2QXakqeDcQG5XD221FWudGl+dF410CvIeMO5k137ecE5jFrXp3Is8iNbvo1J
7NdgwK+Vp1456FCun6eP677If+6aOWGJoNimAPxaop1stPxqfHRB1SYl+VwLUudTJqxP63WE0YYD
AwcPPFUP8UhDbXq0ptBzozwB5ItJanHr7n62SsJeLpVumpoSJpNqWza7LPkCUl1/QI5ZaV67dqtZ
X7PFfLw+mav+fmZUuHLXoLacCsgKIfEBPi7thI4cX9PuF+RyrhtavREhcQOJYKit4akuZJX7Vs+h
lVrloI3bNjZ4xzrqJ6MH8ZGe3M9Kuk0tO5og5djk+0GNN1qxRNWTBaqwRa1uIKgtqVWsuREoIV08
StFghVru5aaYNNpBiKvJj7N665gveCJK2wfWJvd3ShGlNIirikM2Fc+E2quVH5GT8LXhF2e6Tlrb
1zXZ7K65K0ppSIBBzcYGZ97lYFS99BS22PmxAoUj2SeDdtOVyQ3lfd/lwVjy56H5dn1B14IK52Hm
fxDVFnEKg2PMamuY0L40Jj/Dm1QKQFvpFuf0t/yqABAawrEQWJrGi8eUoSjoJvfotg8y5ZZ3iY7h
WHxbbrQa3VUGShN4kapRO256W7IlV4eIe8NvdQDe9Hc5q4woU13wR2Heu+WG1MpL6UFI7fo8rvkh
Hrv/GBF2oEnSOQE/Hl6FcbkxmtxvnCmQ879KzPyOPme3k6RlXucaeAjRVt8n0yNykzu5H65aAciS
E5Kjo0W829W1B2U+IH6O2YJGjVIDAJeV2nfF62X0TmuHDlJJaJYFSTJvtLtcm9rrUfh0cfOpFRqM
1NsSD7V2E7TDPqLQtm8TFQIBMjHC1R0NpnXQeMIdLVFtPUktlKhUfj1o9rPi3DA0f/RYLvZXw+Pi
DaCjVMEYpF8Oz8ByNSUfHkD3u8xwduDQsjI8blJjU1Qz9Ahk163VpTuzKGQFVLTNksrCHZnl895g
236GZIsluV6trpqDBwaazSG6ITZsWQ0z4m6Af+T2V/TOtBsr3mvjF1bj8Gkerm+s1d3LK0sGMtQu
wuLlFHaENgXKPkjpOGP3kBS6cl8VrI+uW1kdkQvoPJ6dcEYxJWzZlQOUFu5WPbKMvP4xj/5d34JD
57qd1eU5syM4hNo6eTq7aKLXozfVl8SgVbdGEwmnIcUxJcLoBivpK0Zc5LV1dFnqS9BNJmSyHqpC
ct0w1g4qcP0aQAnw9h9b9DLs2kXHo+XotqP71im5Fc7x5AXAzpBDzJtVsyVB2iBZjhnL9ADEGsQ3
zd6+qQclQu7dDlVamDs2aS9E0SCCVOp0U3sZ3WuzgV75uF7Ctsna17SbrA14KlTfTZEhrRZ6Gopm
9B3ofocm0ev7IcN3JFOvQbCkTncTHdOgsgG5Uyt7joD+ybdDVZCbBL/sGxnAUVA8siVTv/YQ4NpR
eKCCIg/3oksvBckzcytryY+Tkj/NnfmEVIb9SHODhqxOyBtRGkticvVcBcIZMA08riBdJBw5TWLX
dmpMuJfMfhNqIEUJvFft2XnNP9QfxU/NCbMmAILuugevj/Qfq2JRMi20XDUyWK3DymsPk/OWNB+K
kexH6+W6pbWdD5J3Dy2VKKKAUOFyTnML/d5thTk1GQCHjZo/NzGTTSK/r4rPEJSNf1MBgBhCvD8i
x9VovTLnaIjSd1P3mnvNgwp4kjdtmbcrytFXKfP79Pn62FZqbjjXzuwKi5fiV5UBarVHUkEsflTz
l0VL2X1txepNMSXlY1ImGdpexjkcXUvZx7r2tUw0I5zmot4DMiBTO1l9uJx9kchr5wIFxxS0h0FD
ya+PznuibfQfw3fV76vQbSVetBaqUH+D7iZqwHijC8NX2lbregJjSYaWvWZPCzT/FlGPub4+0euG
gPhBEgClCLFmlRJzzj1E3SOkdlRUH7Su853v5OO6ldVNAcwi6D4gfwU5yEtXbecW7J8N4pDjv4NQ
LjhIRetXN8OZBeHgmPumH0oAs1DdM6BB89jtwGKyM6KfxJ9DJXTBH3R9SOvh5cyiEOOp5eTZMA4g
UXZ+NBGSfNTs35Sy22lkB+g0Upeze2sNlW9AH8Ch/lDKlH/WDmWOBP3PrPI5Obvs0qS35onPKsgr
QtCp7vNt+kxkHvI7rfwpBJyZ4Wf2mZlZYUUM+WbEbkRRH5rhW2hfbVM/+YYUv79pj2jYSsNX5AEj
lAFCtk/uh+jlY4lkUL+18SLphoI0LjRo2xDGOxgDCEv0GKcqW4IMrDkN2MRr9mU2o6K18TL7lwq7
gBUAVQgMA5R+DA7fFO5WSBOmplZkFG3IUMTw1PQnGizvilyWJlu79XgW7gnAdqM9Xjwd5wYwAgBM
YKd9nOqD6e5Br3rdXVdMcFphzJrN0wFiltFpF0pZNUIfM7Je6Q2RMe6u7HANN3gLirZoisdpdOkk
KHn1dVpNlOc9TKAGdmyARmSgx5J4tTqOMzvCkrTm4JS2N9BjUf8Cxhp0CFI0+kpIBJwEHfgYCDqB
RcHcJM1zV7Fneqyps5mHW9622qofUoT16lBsj4ObUe22xSZ3kniKSnubHkdta7W3YxYBiPMXq35m
Qoi7iUvdqclgAsiVtjzABDjwr5tYq9pzjBdgMTqnjxKbLJDj7RTaA4MTb62beJNtcFz7XTDvfr7I
8j9rt4ILW0KURxp9MEgLW1n24owHYwQrOECinlH5KglLOwR1dVNFIz0Z9IcshWGsOsbZSIWInyZ9
qTA+UoX43g+X+vNNcjcc1ZdlgxRtQG/etV0XTjddlG76sH/KArpjYfXSb6F5fDNvzF0ToZCQcuLW
JzDNSSP1ymXtYnqEAFnaTW0UfHq+aKEaTf6y12HNCWy/CeLwtXpQQfPyxfNJdN0HVj35bGL4/5+d
EBDdWbIa97MjHeNtY0Wjqm/dZXPdyGqEOTMi7Pyph361XcOIVT/jel0oJ3V61YLZkzj0bzSVcN5d
zKJwr55StzItPhot7H121x+0jbu3AwPvhyogQbbXdvldvVlC58YOWaDdfWsPzZ6AkW9rhKBOD9XQ
3IDCLeifoP2lb+ijBm1aspt9GzNv+HmYbuScmHxtxa/mpUaeesb5KGYRay+emc6BrNARb3bzEl6f
/bXiM6B8OHSRZrRAASxsPRKrvUMViCnUaOg3/KXYxDk6j7svLY0S5tfUd+zivnAk59banjs3K+w5
3VZaaqUYlpM5m25Cs0s+6UfN7r/bA5Eplq5cMDBGqGnz7D1nVL/0YxtunBgWxpjr9j5rt8iyaWWy
oTvP2rTO9vqMrvkz3qZI6uGGAbEIITabaRxbNe9LbZsmyNTyBrntqK0eU3UCj/W/z0jxfoV/jAmr
V1AoN8QDYNsGme8sp71N+jfbGcK0Yb6q5ZvRlImJrS4clKJBmcGxEa4QE9wEOb+6RNNV1gLaN9cM
pMs2+pXKxtT8DL0hu+vTuW4PCVkLYhU6HhmXa+dloCLzBrQrJdr+2z7LcF+batlrmHubuMmQwkAx
BXVaJJKEGKSmU6K3vCOp1r6odb0ZkLbR0yedfSXmfuz3iU58itZfJ/9g5q5oXq+PcS3OnpsXxjiX
6bzQuIaGQmwDtlshexUvTwlrTtft8Nfl52GiAs7Tzsj2CJuuBvdRAmQtWr+MN1O1boys2zXFk+5+
Z9oDzYpo6GQ0E+tD+2NS2HoJ0MIAgAA1hX6JNgTF2ofZAeNX2EwytrVth3rLP2MT/DIxCmXRCizh
nDXbzvbCeh4eO7cmgWEzX4HGwPW5XIvL5/YEl1lSJUZTGPdLMBml5ql3f143IJs5wSnUsfe0mBuo
n62eBHX1ZFqSICzzBx43z853lqFFY2Dwu7KHPBkFHWyPU059APGekVPoKv0ygPG6PqzVddLQYoKt
rEItVFinGdlNRTcAQq4fJtxikiAfd7nhd/X363ZWpw8JQqSD8TL6xGIYMzWPFw5hy1rnfY6HPIi1
+HaaZJSdq35g4D3BSdx4T/LlHFqMWm7Zcbja9GL3O8V6+otxgF5CNV1oLkB2+/L3U9JXSIkBbzSC
aqqwgFwBrlQdZLQDawVudEb9scN95cwXYnXOFXtEbUPRYCreFDmYJtG8/wtpuO3o6IDNMDOgjfuG
7qrOL9sHKweqW5+OBRYzQXfs9XGvxX0dwRhZZZ2jroVxG8rE5nzkFTLkCq090vlL7rsyIaB1K7h9
QsAMNHyiDpACTWHFWjBqIIPb+r3Dk9AcH8xccvdcdUZQy/3HjBAsisQeO9AqoXAExkQIHOcT+oGo
DLcoWEHJUuMKlniuA8uHrIYwZV6fuU7bOdMphvS20f3U2pd4kYRZmQ3BTeqeTGNZKdNpAiMiYVC2
b4xgiL9cX3whSPzfSECFA4Sdg+SlyKxSKnUOSR0yn4C5UJ9IB4Inq1KzHau1IlKaVL+z43mUREM+
PWen4/8bBdYB2skIGSJKDBVmNM6q1nQijWmPoRcrhQuaJzbPmyU1mx+Wk5qvVTXVm5EocSs5T8Q8
9G/zuOLAsg3qWvj85QZkyrIohYKZHbP6zl12inG0wG1QDfthWPxRz069tfNGydVnbaZNVJpR8gaw
GzzKl1ZtqylBhJrNJ7M/mQqNUF1S+m+jfRjJ8/U1Fbba/40PFSbAdYDsRXPIpaU092yTeGQ6OR6U
JNy42aCzF73ZVaEGRmzKGgDXVpOrL0KjHf3ZuPhfmnOKfB5LxZhPc2K0J68dURmzssYeQFeG25Y/
NC6QH3Myg9g2tqtEhqFem1iUbzVVx8GAVRWfAXTJtXLQl9NSN8eRgf648FBoKT6oMr0ZBvLH16f3
kz2UFFDVB06HV0I/8ToMKkRlByQbTwS8x7M1+iMdwIf9rpAfZSk5Wz8tJbeFxxQQBND4tDQhCGho
aaet4vYnOx03Za1vyDQFy5DsdV3inp93BUyh3I5j4HcR3BC8BkKjg9MazXCy7T6yx1u469aMgQSP
f1Kn9hNcXHqSPve2rL2Tj+EiGpio8HNIEgTNgU79/W4+Ow+dwm2MfHTHE62TYErfXXJIiRrQogze
htja9v/yYYXaKf5QXOZM5iCVEmvLlKGlGIJS6qnRjnU5BDGpH/Up21R0kEALVpYPlqA9jLZsUKaL
Q3NJ2jR5laknPX2tdZ/N2yzRgXlMJC65MoWQcOX6vCBwRRFK2AKJlk4TWTz1lDfOXa13kc1vCuBP
cRq/A61OPWXvVSF5Ea8N7tyofrnvQYBlpT260k9Ji5wN2avJT+z/2Xi/vt1WzXBWDhfjU0GIcGkm
KzvSsxljIz9V6M/r2Rcb4IPZkJwKn6IYAhheYi6q67j84WS6NFN3SQvdtFY71YS86bPpd1VYmNqd
SQYkM4KeyKhoxHwQ3BC4JzDq426u8XuEMDBg7xLVmEzzBEgKOtrnwKisrUu9AEgFH1f3m8mdArWv
n3DBvpnSH9enVbyGwjxISXQUSwDOg8qw2AsxNLECGM/inqDTu+3IXVnlgJN6yEtFlfrkpb/q6S1b
HsstM3YZ1AVs+5vy4FbR9c/4dMsxAUe30dPtOBDCQTfX5bR7c2mUMfR4TlQBiLW0S+VmRI0Ec6EZ
99dNfY7bDppcMN86P6pQJro0lboz1QClJk+FavrG0VPuWYtjqeac2tctiVl2Prc2as7cYXEAw5su
TY2JQgoHDC9PBnJvhyRhX8cx1e7yudQ3VqkUrx7VtXBWDRq0VF32TLPv23xsD3nZ3Ri2oksuXJ9m
mUPQPAzbRKoMF3D+/2chlgs9O7WG7xnc+3Z4BudwlDsyIjqxXwwlMTQTaRg24jmkI8VR5xr2C/k9
6iQsfjn3Q/g+7bJfaTC+VRAiqAPXpxHAMZk/PcSyUu7n8+u3dYR13tmDVwxP7Z+NsdbxhjemIX2a
XPRyLs9O8UR65CXSKNd/VXUT6TokV43o+lILj9L/GzM4fjgBgo6zU/BfVU8cSORhZnOWRBZkiTv0
6F038TlQ8JGd2eDfcDYyjKocZsJX7yuuVnqQhV6UVlCVq/36xZG0Lq/P45k1wVeUlJb6oHbpUx+N
KIsrgR32YRJofeigRv5fTp+wJ01LySvQKqRPaEPzY+NnSmQ9DWI35f+vEIAwSDmi+VskeTVir+iT
EX7R+vU+v0kevWg49Jk/RGrY3I475bkLLVmrw6dYw5eMq7Pgxg94q9hal0LH2s51jCvDSRxodR8S
h+I87txTm+bfCj2RLNunU1IwKKwapQQpkwQ+ghSGX3jJIdPfG/urXQ8SQ/yHLm5rvw1B2wMPNPTR
O4LDt2lDc92a0qdUM7NwsGPFp7gxBqOrzsF1x5eZEvzeIVQHCQJMzfRpVlxf9ZAXRl/bdSvr2wtP
B+gD8CNIvKTZ0DWaFj3G9lI/kkoDD0H32BbGbTodKK33xvdRZ3uFKne5IwMpfT4o+Gye2RbuUDQ2
Gr1zvPTJdIKFBtCwrzdaHzTxO1NumY40ODD6YLLy8ay5PuwVhwHDLvi58Ra10HQgrGPSWGDhH7At
VKfa52w+eeYEJoZSezR6UEFcN7aykpxlGW8mPNTMT8ZoBQDnmGIlGwM8JngtnhSLltvBlamfrew7
qKZC2RC9BhAXcIWDtxxdig/BWmr3Vv/EzCg1fNAhFLJi3uqAUKtHQAFHN+bvMiQDukSMMlVQuNC9
neK95PQuczXJheXTrR6PE44qQxhxAA4Q5WH6pG9I39Dsycx9tNSlXRMq2inTthVOuKnuQkPG5yZC
sniwvDDJx3121OQG0fFOJ9lT9QtsvqTyv5ah+/ahA+uJGrju+TYYiyTOIeIf/t8o7kzIC6L32hI2
gVYC6WuTIntajKD4Vd0V38xo3C6oGNf5voBigoTEZX1e/9gTXL/NLAYgEewN/cF7rekjUf20DEAX
oFtb5ed115cZE4JY2cxKlxl19pQRL6pjvP4SN3Cm0FGeCm8/Ti6eFokkcK6FNCzjnxEKyzhYYDlB
lSl7SuLR781npvpTHtbGGFBjivL4Ixk3DXI11ig5HaRrKRzo1KaGOs3wWe1H1Wf7QXN3ygtL5qes
QwtjggPDCdyBBF4G8PsgecPxuRTOpoth8+hw5r0mHZhaNJjr2VTQXl0PC+5JrIyur+jaDel/Sfuu
HsuNJtk/tATozSvdsW3ZRj0vRHdPD22RRc/ir9/gfPdqeKq5h9hZSZAEDHCS5bKyMiMj8GCD8wRY
QNE0PtKsCWVlnxZpUJyhQWLLxi4vD4kMomivhqrqdNoiWlvdQwuDnFcjKL00FpgxA92Z9oCzljiL
YEFgrxt79XeE/m0CF4a4k1iFs6wD8HpB8sJ+0cA4mV/kvYvswcvvJGJ/5rZyfDvLUAgdneJRcqTn
jamdDVz7AP5oiuqYshbbp2R29MhGW7kZfNEf3Oqp3RkHd8PcfA6umeMP56BNUz/C3OjGqvND/rpX
76gH2b5xd7bu3fRrqz96ayW5g0ljqOxkArZOHd6g9O1owYBUg4Sk3hA/lk9pmvjXh7h2zYOafeZe
0me9QM6gIIH4WFCxogO9HQdfKn7lP+qtktb6NP4xwh36SolSFpVNGoSVTPxu0j9iuZachI1bAK21
gAlnz4DmJdKVMkxeHvEiS4umgnsLWi0Ft/2R+eFBOXfNs6Yfo/SzAnDnqUYjfTqKG071fzgcf0xz
ozQaWStAhp0G5ngX5l+NflJadHQ5BDx0TDw1sltXn/pT9552jtq8REA2hJ85ZXZTPWjWq2r6Kd2S
y15f3j/fxHk8QqB6ZiWYjigVQlerss4ngJS46CgNhGnwrm+mzSngwh7kiEkCKRRcZk3s1yr0jqa8
h+bfR6T1922LHvjxqOcOpcfxV5xKh8Hcj5KfZvup82kJBoAJF+2Dohy6fIvhYP1k/ZmJ+c8Xvr9R
a7PW5tURyUk+6s5IDr1tPUf34paOzuot82cL8t26Gup+6OaaJ0GrJZuxOnEbtdiiSF2/SRdmOKdf
qlZs0gEDsqxn2fCAkge7rWIT13xNj1vtBWu5GwC3kBBElloDbJebPiHuhDZqe1wxxBOt25Dl4Np4
grCvzWS/sp7zQ1o/D41zoj/N5sQ6PxcOjWRLb3+zw/58B3+36lY2dqIKV1Lo+3JyNL8rdup0k+to
jDbuiH6rp25LG1vWXAhD2WPZzOUQTzXOWfMghPtOeNeJrT5ufNa37PAcFy8+i1uMtJ+okuuYnr6P
3wTTL5o9i/d5dYfHWpOXgHNUzqTTY033mfUpp2+kB0/JIxL+TEm9olPtONxTBm1HF2C8Qy7fRKR0
p9o4KYOdm8wjyVZZZd1VLr6Zu8yHXM0zSHPi+fBc/siD7KG6IbvRG57U1/ghC4StOuDqLbCwx93d
ucKAGQIlRlCF0eSzBj29ahXWTmsM0eH6evyue/EXN7y/iFgF9wAg85enPSd1i2wcDkehRJBBIk5C
ooPYPypAI4n7FjxNYvekTL7eOpPZ2yF5Aq+wxGyVgOTHTozWJtHG1l0NC5ffxPliCk1DAVoJmG9T
2DXTmwpUR5ImbilMvtJ+ZlAIof0P1DD8jcmYJ/baZHBeeUCrpFq1ODNxdCqLQClTW0nuDBBjT3dl
4qM6GR4H6lLjnIQbl+Lae3s5Zs5tgCBMMVLwvQVUFF6xFEIaoa9AsuN/THmLEXvN7y5s/Z7/hYfX
aW2lLf4O6hKdiCJA4FtHZu02XVrgTjmUh6QGxaY0IDI0Tph8IFWDTiTZEY1Nkrf5t74tGlqODZAo
AXXDZ52iBL2ksojRNIWHW9ET3g2H7qgz3vQ3W7Lz61tzYYxzBdNkgIMQDJFBI3qoOQyd2xv0RL1Q
xp0CKNX0D9OTjWBhNZcANap/R8j5A0FH8bpR4DPlngC+6miAQMpO/WTdmexYRgn4HXcmqKnKB0N4
acjGqVjzRkvrfGg/NrkhN/B+IfpmdxFyQq41qri3BoT3Gwdw7dWytDV/y2JnggS/Lsp4jsLKkw7y
YfFGEms7JjdQsBJGUHMmTlTflb65FYrMx+vaJuLcoDQa45QxGI6N/aj8qpDCAOORnbXhLjF+Gk/X
x7l2CS6HyTm4TLC0muLlGyTFbS0W0HsenEj5EYJqI44mRMPudXvro4OeOjKGcPM6t2v7UZCFqGVw
8getOkwDwMIOHXakdc1AqTdzsesn8o85br9GStaQAU2qgYXGJepFN2C5cTT0HKA9RnWRhd56m606
tJmPFtArsKNb3HzWddFBItmEwViwbGVIJnvSkES4PotrBRDgDf+Y4a4HOSlkSUtwL6f5XazY0uQb
1R1ElXBAbRXCd9qXGvoKyJgLu2Qzqatj6FtpoVXPuvgG7p4YqZVPWopvGESP7JSTJNniV1k4tHmt
fyr31NWz21x6MumxEQqU3rdyjL+Jbb6dlH8/QBO56mAU98ncY4XLWUSR9Rg994WtmWC9BlpoV1Ff
zfZt9pgNZ/OhfM3ozhKOSZ6CWTR1ejndEQOqQfJ9Ur0N5mNK2O7/tEaayN080KvtkHzB5xGI36R+
393GQPu3H1PmF6ldm/4UPggQvRD7gyhMbjr1tlltNVGunu/FHHHnbQpHtR9kHemznRW7IBLpH4It
jsLV1CRkQSFsiR0Jwmlu0+ey3FViBMi/dcpSVDxk5qnJT2Kci/ZHWnd2RyW3Nj2tf9uY4jUnvTTM
HYNpyNChOrAkCLOXLv5Fnm4F3QafqB2xn0Jqdx8P1w2ubXkF8i8WUE2/218vLwXasphURQO/oaU7
1t6J5LmJNIemW3H3mhtZGuIGluRTC6rGCrXGcbBpMjia+XJ9KGsbY2mBO71hX2lG22AomUYdOeuc
aThn+d2QflSFr/VbdOGr5lQ0ougSMlZA8l7OHJESEJLOK9VKlVPRwg0BkSeg6w4NLXXKTpVcJd2S
Mv6Oh8ETbxZBgWERjz0eD5NKgkEFCaW41m0/haAcXS107wmEtdCCmP1UPEfunf20gRBbDc0WZnmm
m2ykkzhVMNshN2/Xd9EP5VH0px/iq/A34e3SFOdkpARkE/qA4liaQw6xPymG20YPurURJvwPQ0IX
GGCSIGjmod5AvqjgWp/T1Vkn4gUijG4iJ+VzndRnWQdxcs0yZpOqss4K2NUAAodM8PUdO28R3t2j
5eHfT+ACI6sxFYF0aRoYkqvWrR1DLbpgdmGeBNW+bmrt+AHB+Bv2AiJIPiPZie1YiBXSQdCcNI+E
1hq0bCTBvW5lNUFjIJbG1kRHB9oILw+F0fQlLnK8TQwW9NFxqF5w7pTpV/VVALKpPkhg4kt+Tpqf
foSiO1j7kHrDnflx/TPWBrv8Cs4TlAxUJk2D914UifpOLylQqWK+BWdczX0BhwqoFoCTUInnAuqp
0/uwSRG852j3NARn7GVPE05CeR8iq6CZTmXeiOe+/TluZvd4sobf1cilbW7rtJACNWoLYaA+3hVJ
cgxb4diV5EDGZ1k89iD2oVnqjM2bTD+TPneY5GfoFRFQZz70zQfTXOjUaNKhKX3sfzcK3wWaHjIp
3asJ2jyIcAC3jZf0WyHE2v2GnaHMzA6/BQEuN4iu50XdMkTLA/Gi9qMUb6ZJ2wu2aoT29BJDswT5
0Jr6xsblsPbQmgmJAAYBwBXIuku77WRZjYgYKWhiFRCb3FJOphJXOyYouv8Xu29hap6CxTtLzwek
m4cJ5Rp0EHhxS6c9laQN9zVvYd51LMfDPQN6MwRmsxXxbKVoUz7GNXP0CDpOURiE0Xs4mJ4RbcGg
VqOipdH53C1G1lchgEsEi2dK0SGCArFWpI6h4LnaJW6klG4MdKQ+ncfGFlO24VvWVtAESwNwSjNX
Hf/OynXA54cB7xB1HDtPLrXCF7JYcLNUL/7CLyPqA5kmGrlwuXPjFMD4VVqtNaeqiN2i/p70LgRn
PbHXPVASXd8uq+OaRZbgQUA9ybtMZFgrnaVxFihh3NiA9TAnGZrE7Ypp6/G4ZYrzi2rBAGghJAuq
Ntd3GZ7DXpZFiS8S9JBdH9WqgwIY5P8PS+eeMiKYnEMZlBSBSOtc8VqznhlSQUHU+XXST9UNuvEG
wo6ChlyWIw6KCj6JZAjvmmGSNC9DGJR4VJcTZa+kUFY6kMmIulNryaPsykmK/4+UQqmcbjAE8mBE
ZVL/ksS4Qh5Rl8cdCJ1T0PAVtc5O5iA3lh3pY1Pta5E2tdP3YtPaE4tL08ExAtn+xvjX8krQOAMv
GZj6Z81pbq4tRvKkkpUMEVPlfUx25UKdILE/0bVvp85W1nHt4kVUiCcZwOeAaxucf6umLMeBb/Og
Nn9Ken00cCeFahgDUSEGQvkFSRQ7FpB6zqdzx4qbIfHU7KkYQn9QvkYhCLWfVtL8vL4JVkJkBakY
SQKiGexFfOt7YQ15O9KIBGpc27Ig2oVY+HrOPIv6oqLYdHi7bnDNQ8Hi736Jue5qcdciAkfagH2X
BK3fogfd7QXH/lLep+cuIJtMYfOccj4YwArE4mh6kdEBw/ngtCNGOVgwhis1ILuusvuX/OiQu/RY
bYCBVk7uhSnOI5UxbMn9PK4c13NsGl8xjd81iWy5vtWNtBzU/CULH68NYQjRSFhixyHbd+UOlYiQ
PStl6YbCvhRuCk/AY1jzQmInL6b4qg37tHdT+ryxlGubB94QRBeKBIZS/saGRAw1KKlIMNY3o+xl
o5OLo2cNif8s/1M/VpU3k8O5aWUTkdl58ljINmQhtPLx+oesBOkzfObf7+Cu81kSIa2EkgSEgA6P
uVJ1QoEY0JJoi9d/XsTv++mPJW4/6bTQh8GCpcJPHsqtIvxaNepiINweMiLw3hchJjRhECIFKeIu
zZ7Smd2m+Ko+oHfVf02AJDjiK9sXz+btgIXfipnXavNzxwE6C8HtjFY4zi22uRorvd5ie4X39UE3
b2nnjK7YgDfbrt/q3pGGz/YlGo+QvGoUr+zuq96WdkaNx2axiVlfPVYA9ClQbwArv8WtLSmmPpcr
fE13HHPqTOFbL5yIiUIUo/tWOAETEGtvqn43dq1P+sbOheSoxRutzWs1UEgtQu8XjYkgpOLxoFBv
GQVJ6UnwIqnvU1HaJgSSjd7LNZukrtzvQylQhbdMfR+UrYtqdUX0WaEI+d3fzZiXB36swqo2zRH7
+xEtn95BPUwf1S7ZkYPxAH43awde6g/LFW/LfXPqNvza2pb/Y/xbwlOM+7qg6kQCamZAKjQnIm5C
6+dF5I/V/BaFlCUwzOhzuxyglrPGSDIRW2466tTJVVDZ9cM51h3tpX62Yrs1vE1W0t8ZkWtWufSQ
hibFuhbnkbm9O3iFm2R27rd3KsRj7dHu3OxeOCre26G9087j06547G/H23iv/SpdVIAfk4/rbux3
PuPaB3FP8xikXo1Z4oM0Wz4279T/iJ3GSX/egNTn0LudpwXWfnDCr2r/UJ4sfGN9Eh4/G9fwop31
bLrAChzafXST22+I53bQpaWTbey6p9TeouD63e5w7WN5N1FWbSRDcyiA+hj6zMhDojt5AOVWV371
pEfN6/bhrfjaHVpnf32evl87QDIj+J+R2Sh68jluuamMVFVZHeRCayuQqrdiHyXjDu4JWbYQSd/r
9uaRXI4ULU/YnUAUz2AxvrxClazoq5q2gfmMgfaHT0A06xfibuVfV/JdszipCVi7jrQ2CkjcMRhU
k6BDDoaSQwyAQfdoyedhALfMSF0hO1Qd2oQ3sOHz0eIHByIFxL+ITNH7zN1ojdVHVVmWbaCm2klK
0bFrxT/rXvF7mf66Po/fPYkx8xUrSOfNVES/45pF3BKORE1MQKuCqBHPUOfGSyrZSF58jwQuTXCb
0kyHguqsagNjGH3o06HGt68qNzElYGQ27oSN4fD9QAXL9E5LYGts1ccoz3wl3EJBb5ngNoRI9bSU
unk4rIYoiAbZg9fra/L9LM0sGvOiKPg3JDUvt1zchGXVaznWhLIQOhGd28SmOyWlq+XQFKqGX5ZY
b/T7btnkrnTgbVQxDEkbgMx0pvo5MDOyC3IPf2J3PbA26obDWJtGkCWAyEABjS80uy4HmSqpUagF
plGbmO4xA4xUtS7+c30mV3KN81T+scJdJ0NUq3kFjYigspvnyY7d7PwadvZ0dLTEHTfS/etz+MfY
/OeLs5S0RTlpVtEGzGHMTt6tHy2zNefl+pi+B1+XQ+KOE7FqzTJCWBn9+Cl+2eIFXzutf2YMHBqX
g5AGrELUwvdojeoJU6BZPQK8AJ0anepcH8mam1ua4vb5kFEAzqbZhzefVCZ2k/vPQrvFSrZuxQDu
UQYH57fnpqRWcZMksDKNgkvoLpEUv1bSj7Yz7b8Zzx9L85ZfrL9lxelYym0blAU070M5ekyk4gTc
0YtQlRsR4OouQJM5gl9Av9H9e2lLa9sxSzWGvVZFbgFJLFX6mBCUXR/R+vlBZA1dzJlqmw8CB2Do
qTTBTFzfRA1A2XLtCVZxoKBUN2JPNqLbOFQcKGf+o9HJG6Px7foXrI5z5jpBszUobEzuACcRAUlH
IbZBnr2VFoaZn6N4C168ZYQ7uHpX6jWJJYzSEvx4iE+5MNwTIdnwsStPSai+I54GDwH2IWo9l4sW
gtK2M9QQG4R8gafORvegA8SWiKbOOrXbjNj59CUPJWo/BH0DXtqD07xEPaJM77SsdGQ8QavkiU7x
/vosrwSOl1/GzQDQKlXS1QauHDwiXaF2w8caQPdf4eSRW2M/SEAFu8azcav1vv7TDKCTamtqsPWu
+e588BmoqeONK4MKjG9o6Fq1MMOxR3NfZjmxDGozCfJFR0ZsTd8sus1X2mWUNWeq8ZoGKHquJnJj
FgRBY41KuxmNPIGDkRzq7L20PO1HVL3jjWsD6SmQL7AJbZzd71cfUE/g1AHlC+Iui1deMOkIkhAD
LYyx8UPTT3X2cX01V2JWGJj5CUBPAtVodR75whHVnTqVuZr2QdsMvW5bNBOlmz5Dpf9MOtNKdvh/
60MSzE5xVWJOhq1nlbGXBeC03Ovf8v1oobkdtb75TYDuUL4CLmZTlJlhPAZIUkuJCxYOcZ8yXaQu
ZOq2+Ca+u3oYk8FuOT8KZtaZy3F3ApEiuSrGQMjzg0pY41AJPmNMR7wdi63QeXVoijWr5aDwbvFP
kHCcys5s6BgA5iIemR7qt6MqKgcQ9qUbkcWqKbASQbkP+VmLB/CHiS5mhdpjYAzUVehNzfeyVion
JUSz4fUFW51DMGloeOzMj4/5U5Z7x0z6Kg7lMUjLpLEjeQ+deg2NEKMHOv3Ju25sJd0/80ohSwko
yNzewXlEVN4HRNOUBeIoWPdWpDe9XWoRmK1mknsIpRmMZvc4x7mTRVHtG6Q16mNSGfkH7Xq8+Ywy
zEe7MKT+qR1ITl6uf+D3o4rvQ35n1mUQ5/w4NxtdV04FWgKDEODhEzHUYu7skjem4fuco39fVUVs
XlBFol/70ooxRYZQKQILKjR0ndCFz466IMSHtmySJ1Edqg3E3sqosLrgxAEGZ9YEuIzxrs/Q962J
b1/8FjdDSBDJoR6pLNAflI/soL9e//mV0sTl73O+DJQuUSgk+H05drIf2SkOwP5vz2qqz9C1w383
7H2/gi7tcWuhkVTpMgX2rPict6cckouvqf5jrHcjsKKm+jgKntTOetVp7KBIZw/jQx3/rNStHv6V
9Obll3DebKK6FtFRQXdt5CndSX/X6Y2MdFz1nvpV4YiFZuc7q7t735iBefUv78VLu5wHsGRVmFC7
YUFn/UMrt872zeST0Eet+jX63JImWdv76FycYbIQg8J1eLn3lR68zKQppiDJZFTfywRy7yS8s5Iq
tHu5rDfeHKv7CapAwOSjvQQsF9z6Jk2bM1yPUwARKldPvrLErp7Cw9sk7bvedHIvMf3rE7p22nRw
vMwKZLjwLS7OYJbUJMogTngW6I2fiin1mdFuJarmX+FXbWmFm8cqt+JwHPopMGuoZ0rhrqS77gY9
/3Z4gv7ZRii7dkp0CRzPGp7uuN+5U5m3eZFK1JoCy4zIrYh3gp23RnWQhEbZNWoZ9GlaHv5iHhc2
uZXrpXoY4KRhU+xTgIQoiMCr0tz/jRWU4JEQA5L1W48aYu3WaBNUf2W1vcnN6Z8BWKUNI2ubfiYX
tJD7QPzHO/wxs0yjE1Filtsxuokkw5dD5TE3zMJliaZuTNyai4aHBt5q1kpC1+HlEUP6UihDSsQA
WtuaPZhd+4lpLm61oqs2brKV0BOEZsgkznSGYFA0uY0R9eqkNqE5BYA9KodxLHKU0pvSgVwkc4pM
jF76FnVHY6DlbVXn7GgMlr4RLa3OLmrnCqIX/IePlubGFMkYkLuYkDc9ppnZ2onSMTdD5sSJJ/Pn
X+wYsIDjfQqElsFroE6ZTEYjBK2a0Y+NPxEJYnM1FTYc15oXQR+BAZTCzGvKE/lqRJArbYjFoDSG
BwgEQ1XM6h7/9yNZ2uB9iNUJRpJj72dEkOykbyOnt7ZqmSulcmDYZsEkeERkuHl+XSMzClMhI6wg
g39Et21zMkxmHcKRtY+diMRcZjaWV0cGKGvUGvjSiOm2FEbMqwD09rREsPyhGSBiXUHIoRP05Cmi
au7EOUuO12dk7eiAAwY1DbQjmoAPXh4dlNKrwiKyCPxnGLoZrqegb0H41KV5FvyNKQi4A9AEolOe
N1dI5SJqMksMGqFjjpzH/XPZmKqtMSBBrpta3UsmhG/w8kWOQeditlHTkiRvFOwlsYtupzSdPFVu
xb/ZTQsrnCtoIbxpJPDYAaQeVT/uaHnQ807dXR/L6gpZ0G4ChmdOh3F71pTzsc/0SArAbAEGzh7Y
QTrJ6S1SUlsqjSvNNti5f2xpl3Hzf1EVIJxUMMWAIKOACpBZF/1ZGlk57CNlErtzzxKF2UIz9bWr
WBVheyWxxMaWjKlByT7XOqTIclW3xURrIrutNbQ+l2qKRoW/mRUD1KsiRLN0/m3aiWUntFIookEu
o0epNbR/mDg0D2FXWhsll3mC+cDDFEGFNr9fgJDmjgggcQZtrUwCulF+Hifto67kx1gLIgkNIIie
Z2xJuxFSrS36LOqKOwaKZwZPKlTH6lSNDWwONY1tQas6hwpx7AM8EW2YWot0QAZuaShRgMaSv6oZ
woFeKqkUxGlhJ6dWd8fQ6xu/HjZigrVDuTQ0//ni4R2GYSanZjlv5OKexImTR2Qj8bRyMeJ6AnBj
1vsEPSi3VIM6P7XnXRE10bGAmnwKdg9bGwiALc/XN+BanI0KLVwmmHQUSKpxw2F9DS3mHsMRwXXu
yFHv6m2s+slYj7emWgtOm5TDua1VVPY180bvTPZKBIVuzOpK5wfSJehEQqyKvSLxCWSao3c6GlMJ
MAndjsr8ZlTRmy+/1BCoQoeBUx3VFgQ/kewOFC98pt82eQclyf6OlOVBKKJx42iunJeLDzIv15nW
4Mof5Pm8xI6uJr6cl6cQs9BBMzgbGHiEocjqXl+Nlb0FmyCEM+AO8MbiXLE5UlWMkwY2I+Kq6b1Y
bPWKr4/qjwUuOB/x5LLaGhbUOg79HBU9awy6IXmu+xrJjOSBjuG5soaNd8haAuliZNw2m5DWpXnd
SgErfurZq3AbWcggTewpFdVdCWmdsoWESeJAdsFDR+1tVtqJtUHAulIlweRC3w1KugizLZ4kvZgK
xNQCfARQWQpwKlQYnMzQILkoAaxZECQfw2Oqt34ojbpdpMpZGbd4r+dtw7nhi2/gtpXR4EaxGO7B
esi6d1EQ8fIr+r57HXtEShPIvs9D1svuRIpmw0WuupXF8LkrWB/MQkrm4RvoRhDMT0Svjmp8TPlW
MnndqfyxxF/AVV2lESDL8JEBZITS1BZukbxOX6qn4U792OJNWbllMKVgxUL5SUGwxJ2aOkySuE9r
KdDbs6oEQuOrbCMTt3K7XJjgjk3fy3nOhgreSf/EiMAyKJP3aDBxnR2uu4D1RfozGO6gtGTQBl3H
QSGTA4TQXjOJXerlXT5uBGRr8f3FmLhbBjEno5EIV9AhP1tlh5r4eqM6ivolo04pxAPEph0hVaBE
QvzR3NEei5e4tcogJ6m/qkT50hLx5/Xhr/qnxVrO07O4XSW8zSSiYaJN6S1OXDGktjodh+RHI9wV
0p0Sb4TYaw9h1OmRYtXBy4yeQ85g0aVJihwF4oberrFXFbAkvOs/iWybQCrRx2YLBrvuhRYW5722
GCIpJ5GN87w3cejRqrKNydrR7CFh0U4V3ksI4XbyjpZQ3Wv6F63dcMWrd8zCPOeAOlKxWA+7GXJp
1bvYlFK7iarUu76OazE45hWYJbDhz3hYbh8b5QjCvAJmdNORnw8qTv8Eiq6zbCNbA3INZ+sZs3pE
Fwa57dwKIPcWTBwcFfohLK/tzpQ9QXojNHbb6Z/rw1t1OQtj3K6JupYmk4U1pCX90XR54ZipJNkk
zzPnuqXVA7GwxO2WwWDGwEZYmrTWI9pDZnq1sm/0s8UcSicHyagNi6seaGGR2yAWGUg6GLBo9MXO
DPes/6chaJrr/esj4+YQHL949ixUgriRGaMKktMSYkRK3jM3EfSHLinQUt/9um6Hm8H/2Jmpu1G2
UtA+wdlBt1w4TVD2OpcktE4ps0wHaQ3NrTKSoJF5qHc1WlUPpVyB2RVtqtetc8ft/1mH2gxSQoYE
GMjlac8YycIIoMtzf7Y+lC3e5HktFtHE71+Hjh9SeaA+VxAzXv56GstZqBDw0uJ68oALOCRa6wxN
7xP6JDe7Ut8IodbWbGmPuwetEf21hgB7Bh4kqpA5JS1tnb5en7N5Ra6NivMdJW2kQpAkCPfpI1bI
upka605v22Nv0X2abaQh11YIYS+a71QT6Rz+tQX/ZbEU/5xrdRKdkkSjg7Bvi6yYv2j+s1QQxsYb
HL1CSOdcLhUtS9LmIpTNKq30VXEvlO7MxGOCZFdHOjnPXbzS3CYVNo4Zd5y/2Z3/fHHdUBoraALF
kunk1up3LWl8i953dGuAq9O4GB93zLQ8k+SympXbIMgTbL26Vzfe4tc5pyRYQ9H28+zJzazL8S5G
omdm0sZhXbUyt6zr2ORoV+CO00C1tBo1AYfVojt01YF2RrUHupGsXN3eCyv8IbK02BCBtzhr0ose
UqeVM8gXiV7Jvhrl+S+OkoXnPTr1gDHhMSyC2MDN1iLE5qHcZCtaFtpKloiuXEfpDgKSgAzQrNld
N7o2jUALzA53RmJbXP4tKkIJ2yzJwMz71ULMMe9RWMge/sIIsolIZc2VGb6LNcRwCTWL7DxCIKbX
xNuo1W5HZj1eN7O2WIDTIDUBcT4IeHCL1RPSMzmrsrPB/Kx+N9RzEbnoCnSzv9EOXVrivN7Q48Uq
yND/w747xLFdpRueYHVZtDk3htbBeX9feoJoUMaOtjAAgmbPHHcigw5ItLG519wNYD3/GuGOkJ4L
Yid2CGJp44WZV0ZHo9hN/UYQuzqUuY0BYEf0WvHIe6VXlSkTByx+7YnVbQqZqhi3+fWlXxsKgP0g
RAfWDTVozudkUxlCrEDLznXsqeONFTqW+pBtgUp4TN9vB700M8cvCwctAtzWGEqSn8Ua1LR5Pw1O
PUlvEiuRkZ5CPYQyJcndSgcr1Rh24CpvDeqUqtDZYhseSQlaN8VgxS5VB8Frax29wFD4dXtl6h1t
7FWPMWV6uj43awuw+Gi+/7mWKIVoMuZmQGa92imTJ22VB9diGw3ri8I1gjdI51zOC3hQ06ivIWka
6aeuewZy404G7MjqDbvovgal9v5iSOjlndMIgP2J3HKDEKksO2lIz8RqIarRauJJqQt0yNSptuEg
1+5KbWGKG1pdq6hVpx1Esz3D2+pNX10aaYZqIa+LhDh34U/50En1PG85AKsNMZwYzwRr2HC/q4dj
YWX2m4tdWyssmnIVVhoZ6gQoXmgsd6zufdK74C/WBdtgfqHDIK891sgSsuFCn57b5F0zHqboYcj/
ZjCACKIwJUnQE/zmtCBuloPk7qylz2zuGZoKW7ceNsPntaeItrDDXSaq1WSCPCEWI53iaTRxVAHk
SgJzGkgQxEx0LAm05//bHMd/PAxwrMgro/8SlcvLtWJJpDVsQPDEQB0VgzOqlnaQ3ELGca8XiROH
n1BQcsym29qKq/t8ruyjjIH0r84ZpqWcjqDUy855CiRI+MtCG+5fbI6FhfkwLLYhYC9IZDd43I3h
8zAekbi1h+7luo1VR2RAjQIwJOAUeOBAnOj6oKd4wpnFTkwciO0okmcBIsScMd3wDGvhhrawxc1Y
M/QZSwTYQtOFP5WDPap3YbQz1NqXtXxj8laXx0K/uz5DaL41A8b6hJwTQwhlRqDwEVHPKst8I3PK
g+l/bz78NN48c+33WxHbGPV6aOs0O0fag2U26DG0m+SIhOK7IHtt+aIGqeqI+WtYeynacBrFVrA1
R5eC2DyTC//6Wq7NL+BXOAygI0FLE3fSUW2d2JgTEHmDO7MgD3KPflQLUsvkYRitjQBizRMDfQU2
IOB5EDtyAVcZKigciYgd80MpQnjKuiHItl0f0JpLmQ82+FXEmaaJOwBMsmg4liw7o7JxTFOCloTc
o7VoZwBiYVi5q6Cxv9SErfrY2uaZi5OQesM8fqtVtXoGZjgR6RtxKMAATZ1hzA7Xx7a6WAsTnLvM
OlXvhBA60qLpgIklkLSbVKnB342mekPZWKwtY9zJI1C+lAQNCtxK7mcDPdeRrdSJH6ngjlW3cmxr
LmU5edyqCd0oNSkoXHDM2Z2WT0A4qnYO0igjRF0TsinyZpi5uhkVbW7kAoEZ8GyXnpKUVh3LtMnO
pEGewy4YKUGbLhDEkmIsC6+QfURzS26SorDFTrIqUAM3rVuyUv5QAeeu7CSuCLURhnafpDaae8Ky
JPVmkkCfTvnklGE9fEXW3EhsNKH4FI9GEtp6l4X3XS6ZIQ53Xyc3QpZvdfStj20u/kBDE/xJXMgj
mWOWdXT2MTnyQ5IdtWiF2crkrRoB7Bv9GvgLOrmXEwg+9UhkSOedhTCz5QnU/JUtqu/Xt/zqqQJZ
A5iZ5tfN7zrq4j4jQl7gxZH9N2nX2SM3rmx/kQBlSl+p0GG6J9geh/kiOMxIVM7p17+jWdx1N83b
xPXbBXYXMLZLRRaryKo6p/AIBEfgHSPrEiCTLuPwEl3e4O+xWg7YIf5g70mddWgdDY+0BmnyyY+K
YLWOvSY5vkJd7I0qDHgIFQHgesGSuSs7QuD+gNpxveHT7ZUSbgdRsVRow4IaXJIhddyMdQ5+3cLk
r/SegIOnTySRX6jBhQzOgaumUpklw4u5mwrrEFWlghlwTuff1oQvjv8TIrHbgMmDqBFo+euFWnsl
Wq11ezODsj+nXx3UR8YYgzr2LaN59sHaY+6Qpw476/m2ZJHPQ/ORgy4o4BqQob4WPC9Lsti5jQDF
iiXo4qFDPaFcD8q4VnfKpJ4wbcUNbssU7dulTE5ZbVDLtOtN2F45hatanwukrju0D94WI1bNAQkf
0uKoNPAugXUd+pBJdkpMwwe/s9+kpq+r5aM7qIDxSTp2+Ir3+xa+D6FDLy1QRnzvbqlOo1nHI2zd
pdp4nxh+c2zLwAZtob3rv+5l/J6iVUQmGaPWN34FjLO/3jkyl3Gc90gaNNUj5ukiJWoFSioDaokW
ERxfwELaW8sIb5g1M0qrGMF53Fhoy0X5DnPnSvduVItTLWXwEaoEZIGmo9lxK5Zcq1StDE/J1chO
EQiXkFPoJ0IH2cBnoUYXQrj7n2LbEbItOq5L1eylYwtmpXA1Zi+KHN8Ynm7boFijjfkGo+pxsDkb
rJYyBUgLNjiCib6anmbW0nGWJNxkQjaNLyJGWrnZpJYQkg3IjK8gnR8t31JlMBeZGC474hqYH9ko
OLb9QOdkl4EpS3IBk0ngLihjsS4dJmIipQSC4Xq0cHntwKAvyRyKXLpj/rsnfOJqia05Nhosl2N1
3jh0tF3/oka2XbCQtEIVAd7nekNAMWZVEdkOTWpT4v5I08zHyCzJvV+4WraLIA5II2A+3H5ooGRw
DQV6WOpbCdA3Gzw84P6fQrgtqVk+RE7uZCfWYfSPdS6WRl4OEV1G0H78H034UU4Z2LKbZPPUjnZs
vufRnZYHsSQaCGUQQwWTHQG0h2dLSCOwp3RFhMtv8sUY3kpjNyWnxpTsvEwK58G0xWEJYOlwytq5
9NtUw3X6cRwlXkUsxQVWdyM2B4Dj2r7aES9YPU3zU2eVez05Zr0bGkCYVd9ve69tc/kqLNpC/5XD
2XEMljzS1Fl+Wit0YLoA0YEgDI2PDkmB0/iRj6onvXDJdOPu2NWASjfw9ciFv6Tu83BPYpqZUmTD
9uV/aIassoYU9Ybn5K6OfWEiXOL/OJXr4+romNqhoxn8kPee0eO9otLOfK3XT83a0sYwg9vLKjq4
QA8gboNcwEI9+Hr7zLXEK92d0Y5Q71CEadozYZ9vixDWmpFzQwOfidIF8lbXMmzgyDs3RdWvBkem
p6v5zmTLPRm7oMg/GMvDYIE0BpMVrE7GOSd42AIdu+EDkblHkZuLRlOlGvkQw/mt1TelolNDrfzY
qx7K22+3lRSYChhBgQ7E1eR90vC1jmuCMffz3OSndLL2SP1h+leYZ/tSlpETy4EmGzQeaH1uLZsV
zNGN1uYnx1SeZ7P7Pk7kUC7xscJz9H/3t9Dpt6ztWy5ieaxWTZGVfX4i/dFiAbRKRomPElyArkRw
G6Q3mbVUBOqAZaDzCtaPVDfSRwwUf8rmfA8whCSsCwIu0H4bMclWd0SvyrVOhWE0XWXCFtXky0oG
6sjKmgI/dSWA0yh3AJGZe9wbVwUXxqDRl11cHJzHuEpCu+12Zr27bXlijZBaVrfh1riBX2tUt72l
5fp2UYntV0W3HoF6+XRbhNDo0O/xD9wWsfFaxOyuRJkX6NQPXvmr7u9idx/XkqAo1AONXhs6FGGE
56aZOzVqFBUOvpyL/ehYYTL/75cthKjfErYvuLDnVY3dqGE5zk5iU9RuerRz3l4ogTe9ksCdTuTm
jWJZIcHWnxq07+TtLxRT/0IIqkK2g6wZMuU8X4WVEq2Kc8SLgtzVPwZA4ILbWoh24lIAp4U91YuZ
lRBgVDQy6PQ/NhFur1O8q1RMT0SFC/Te3BlUW3U0USaGAuqIhlor9tbF3ec6oWRh1JyetEX9aOky
uhqRFV+K5Q4KcII5OOXK/JREZ7V7VUzkv9HjHsvKTKJ4d6UfF1NnpKBSW4d+ae6wU1TqgK30U+6P
FnvMrYd80R4WwAnKCbwpShHJ8DqioHepJ3dNjrVxMPUa4tvoYc0/jdNEVzosdbBYlddFklyDeFVR
UEDGBmUbnbsjsbFL8tqANEykT0Cirpu+kh9LSzbmVyhH3xBIBjC6eNBcH168lLXEdLF76LFYh6NV
Hcv86GYS099Mm7uLbW2ggNsDB4z/4rZOIWbaxivCOERE0xM0kZaqZSK47ckT0pF4uymYJngunYx8
Ici6g4BZEhfEC/avKjyHTkZcJVYdhNas3Fpfislbm9D9K2eEAbEbgycoT/h4qtZoImzaMT/1zrMT
Oz7c0VQ3fxG0AazHkACEVmz/doO+cNzaorSR0mPJDEUp/aJBMURJrVqy99v5/2Pv31+vG6UMUnXX
Upa+1IF0g5ROs31sfqQ+NtqxLUZfl8FuRB4WgQI1HNBJ6Jhqci2qUKYSnDRafnLrqvVdkqse8t+L
ZNlElqZraCbFGAnwhvFtScqqWyPD2N5TysB2Y0TfVp35uavKqt4iS8PrBccStQ4UCjgXUI+9U1m5
AYtGv88um6hjeIxI3plCZZAafq9GbNfs6yXLtaoFq6SOk4lryPi5U30MHb4d90QGAID5f0QQ7pqz
YJxv0uvYlUI71m2KVvOzHe9AI+25mSyXKbIAY+vwcPDqwqOPV8dgWbNaY3HqmjjEw2tLO9/WRigB
edKNKhN9YTwlRY5BiUgA4C5iKBlVMHO8/IvmOjCh/ZbAPf2Lepwt4/153H3vsuJYDm9q/hyTfH9b
E2FAvRTEnf8kJkw3S6iCZscoPi6pbzxZz8gzLyPAVX47/cUN61IeZ9DpYLhTu13jtqXb+jjap4JI
Xj6iQ2OqaEDAXWhrRuGMzcmGZchsPK7A4bFTWptmmJ++9i9R1Uq0EUoCzB3d/jif4Am4PjlNUbVk
0OCiDfVz1Ty6yCowAzWwQsZuLjqiwGmBdBEoBhOZmmtBidtH4EeZ39+LIK85wBgyaVgTmfWlEO7g
wAtkddrDqcVgJcEVoOttyXoJ1QBJ/VZXxYuHZ29IzSEahxESpqKjPWqSnfWqWpK3iEzItmkXIc2I
NcUGAwh8Jit8d3jbDqg7Tf7tkyOTwl15J3OMs45BSl3GlZ+PDvFmp+m8KE1l3SXbuvPRE/OC4D2B
abWQdLlWqFnMMgHGCS/5r/Zb/rFcM7rHDMWu/SIrNonctAl8+D+TTjAq+VpSrkauUq5pcXLb1fbX
sp1+dXHt0CRRlaelLL+P9qBLbEJ4hjYYJEEBj2C+yrVMDeBKU82zAqE0Qulz9tqso0YJePr0envL
RJLAnq/D/sAJjMTctSSmJKB9LfPipFmnDoMO6+QJyHyqtBK2cJFpoLVr47C0MeyVb1ifwYEAlpay
OA1B1Hg/WucvTO/y97kVq8tRcVpQ651UcjdUJ7Rdx+Pj7aUSmdylCO4MAacFekargIjkyzzdgYZz
ukOPrjcYrygNeFKkhMj1gPoLjZkurByTUq63RkNJqMRUzQJndqGrbYKn/vNtjTYPyR8itE+9kzwh
8cbf2fWu7ea4hUYZeMyGDFNX7K/sW9uGDqm8IpNNdxUGVjT+bC04wBTA411rhClPuVoXFeRF3WNX
JE8VSgSx2t+lqa3QOf8Rl2+YAaNFq2TrRFZ+KZhbynaMdK3oILhL2p2yLnRhYxgVT7msMVhk5rYO
tARaL/FI5QklemZZ5eLCzJVhR6pjNOz+puSJLpzfIjhLL9R6nTvgqU7vi8W8ZTiO8dttw5CpwZm6
3Rigo1BhGFr3NKVBzs5EhsCWieAcj50nkds6EIGVAk4CK2VWx7/RYuuOQabcwIZcm5thpQD4tn1x
0o14DTHZUvNag7xZixYHtyWJXAPeiUgXIFKg9MndEtK4rDHBDpKcuZ+AydBGPOQsdBS77ax6BDPE
z0NkN/u16bWXddRlhX3hYv6Wz7cD1TmzU4vAVdjqC/Yryp7/br8cTFjZyHrsP85uHyv5VsfEEXJq
zwF7X7V6pgwaIDynF0K4c6o4E4aNEac4sXjaxSB5nsYn5uiPtYySQ7hgF4L0a9PII1e1l8KCJyqD
DYGGzAvpJFdu0cUB9FXo/wbhBi7DvIwM9H2NFRUnI1Fp2547DP4pVYUGktAn8uKIEXjgo9N4m2p9
rQsrV5d0ivGui6JTs6HJR+fTmJylEUmk0aUk7tJl9XZXOqOJCKjHflI+R82bmY9h30W0Hve3j5So
qUgHadLWOgL4GXoOr9Wa0PFtwsFCrbcqpyugFneG/+gMHsZN5C+gOZXIE5nEpTxOubFgI9NSmISx
Dicy2jNtQFLplDYFJ1CwAD6AjuJ5N7mvWZeBgF0/9oP11dVnr8lsiecSLjQyHOCCACsRMgTXuqvR
CBaENClPg3qcEiMcusgj5V1vfYwmGfGiQBZeHxteCSk1JMs5vZk1Lw6Qq+yk1K790CyqTY24KKgy
AZBFuqLyN6JuicN8Z5Hnrh4g1gO+DNcADRvMHQ6rAH2lEbcMY2sx1PFzZYWFTWeXNvrDUjeBa7BH
LT3nykjV/GWekFHWvmjVEPTJm1EO4e29F7gdfMyW6AVdl6nzzVf2BMp7a6zZSXf7EPPEO0w6VXas
qSQ2JpazZZMQIhDCuftPaVmJWuoDA14jbUKgbjpqmmwOgMea9oC5NRLPsG3dH4uM6Ie/ccEHJura
jBQF8zZdLPRpAa8dXbOo9IfZ0iVSBAcHGfLfUjinrROTESOFFLDxTmUbJiws7fxwe4uEQsDIuHUv
AfXIF3GmmmC4bzsxkHGVO6I/FuCeidjf7M+FkO2oXLyS66LE894ZUUQBNjT9FBmvCa0MSVgQGsFW
lMJrH+kYPrucKQWmVRBoMurGMVOD13XxnDaTJBffXwd/7P2FGM6FsMVa9DWa2SnOwEmtHTP7AUPt
d7W1eFNvfnRQ/tLjJ618XlRwVdue281+1HS+qd9jZh1tA3c+kfQ7ZsQQZw/SDZzlk5J1h2rCHEHt
wTqgezYYaiWIurMju7mJfNJGV49kIhpF0IdzvRGjPjVVohnslFe0Ve6aQ/ZtfMUsiv/dpi6k8CnL
ogLhW29CCq6guNt5WYY3Vi8bICPUBXkKBw0pKCjwad4ZVKtZvkkpDS9CgWcFYfxj1H8xyafb6ggF
gTsNdw0gtXGBuV40EIcpA+bFsJOFdurH3Il/tT0Dl1ZUKDsrXpDBrhFGbssUHUuEqH9lcidmTZQp
7wYoh5Dh2cX3WTuyQRIrRAcGaHpAqJC3xMwEPlT084REPEtPKP7Qvjh35EdFdjIKRVPkLIFXQgRA
Hg6JUk4VLc1rPS4gpgnM3XhS9uBaKP3oUD9W3rQrUxpTQjVaeRhZFyZhFnx7/tJ6xvF5DKx9/Nh6
nU6nA9mVHk6Plx0y/3NJSy/d5Yfx9faqyz6Vy3yOy5BEjCTpiZW4C3U/EmN3WwBP07T5DfDu/14M
7gAq89jleoTFMOxsh3pcaM89HdVPmKgZzIWBPpZjaz2Zo09IBQY3SbaS50Pkxb+jxi8ccTRlcWkO
UFB/Il8Jo8NKuxe0X2bPzsP4Pfraf5/vm4QmT0j53dZcvLTOO+odS8Bnr2OzHdU0r8Dx0sTAo+dl
7SdgcJYcG55+7B8F0Z3vIJQBiOJyMdOOygYBu01PYDyx0pcII5uJne7rgWbU7Bi4WAlFQbBc/H7O
P5jTHjVIOxtDIDy3yUKLtOghch7IKvz7Qdwhc4s56uIYiGaSlLQF7mHWvFknngmmwHWWBHOx+ht1
BU6ahv4bzlVZSVKoyVDCvDoQOUUZuC4TmkVfE4dmw9k4lz9mvaLGGOpjGs5n7YO6hLH2WCFjM8pa
tISaX3wLd+6bdFFicMyBIsb2yfpzUjBlp9pXNq0zWfVahHUB6tFCUxCyuts18NpF5+Agda0JKPtI
fSpTB5idnmbaWWmO0ULCKMYQyt4n7qeaBXO9X8yE6tMoycQKr96XH8HbXs1QDdAAKccLfrob4bW8
tTvHlFU0/tS/ubOvvaR0AeDhU/dJhv0TBYxL4ZydJeh/AXcewP8gjPZn+wUlK69rJe5r80783Wfj
dzcA6sEi85dFF7NJmnmFhu0hx8VXx0zU8jgVP1TjNI7f0drxFxEKOJR34lJkR/isH8aPYZaahW1F
52LDUJlE1yerkPeRdSaIMqgg6wMz/Ja0xbOAu9XFaR0paMFLT2U2emXyodGIt1XzIlZ77ggQB7w0
HokfbjtF0VvcQO8ULjEogyCxydltYWQpKRLAXefaDZs199Y8jNpf4OzUTlnqnt31WSvXYyq5KvPT
Rf5xk7jJoPEZt0FUQ67Pi6YmtZFPenpy9Z+pPqOQWAXgBadTdVcmsQ+KZfRyLbSPbQwlW6nNuj3e
WJJMhOj+ASv69yM4ZzVHJUs7CwQCKvmCjjtvAk0BIJ+HlEjMSGS2uEuhTQ2dohr2+FpbYy4sZ9Dj
DNr6Th+u3/ucxqPHfjo4i5L3gSjOoaQAKAj64jANgfN6oHgtlHW18dRh1mtVt5OXKCmRhLntg/lz
SBBDAbLbpsm9j6e+CONdNq0FYgrMxgr0+SlpAuN7lZww03CQFYNFXvxSFOdX0ACHOm0NUZNXfdZO
+ccaXaP0L47BpRDu9JlVsmbZBCFE91+GidYFHb10pXrqARWbPN0WJ1w9jJrD0CkL47jeD8fF6pG0
clInhrSIqIfF3MrPdH6KZw0MHSONOomZizzzRry9obW2QRHcGScOS7ceITjNyWBe2URnN8/fojaS
BX/RVmEMhQvg3hb7+bvPYsexm6ngG+mNdm9po18Ud2u/GxpPS+7y5RQ34DC373X38zZudQpz1d53
I2ZifIo1Wc+S6Bg4LjgK8BduYnxxd64mtQX7FTjPjDo7OKRPAxZ3muSwiQ42Dhk6aB34bpPvWsPE
VWOpZzM9rWO0S3IlKBna9ZPOd2dG+/LYNeNTSmpJoBdtKMA+mJAGNjC8aThrBRUOwB8ogpwSjAwC
2wOpM18aakULeClk+/MLI9W0ytQm9NCf1vapXj+bySo5dLrIXC4lcDEgWpGwsTB+4JS4D5U9+BGA
+lZRHVWQSpRkpUW8PauLQTkmxUOanRXcWDMMPG6yXV30EyBuJsUrP5hyhjZOcp9OQZyvoYkRQBot
tXbf6yFhMry87Ku5oJEtrQLw9Lbl2Wmpgnh2aJS/sNzrM5nrE+8zwdSmLXTgVF1vAUgiMHbTRZAE
EwD6lRhVkFLMtfC2NxJuNJrlgWjHLQCAhmspK/gTxiyClKTFAKqWeUr2eFuCUI8LCdxGK522zpiI
jXuphkbVyfac5FSVsvYksRSMY0cmBrVvi9NjiM28GDqcCjITf0TpZ8thzcvuti4i3+1iHPV/pHC6
FCxqEpAPgOtoPeuR5bvTK4p+Y5vjMuqXaiwZbyG6omDkGeYuoiMGWXzO2iqQ5JqFC64QVt4jn1fM
2XkAyyY69WLJcRQuH9qqkL4GkfwfgzRYG2VlF83/UFEuuDG407OuyZhdhfpcSOH0gaprRTZmVwxk
CfJheXLGrYp6XDHd9/ZGiVzzlmLEuCLglNHze23WxM7ankTYqNxmcCeV11ielX8FVKM2s0AbA2RI
b0sUeoYLiZvpXHhMVpJYSRgOUleNfqTr4eI2MXXGeF/1yZc2kpVahKZoobNsGyML9BNniqzKiiZb
oWFWti7Qy621n+3uUJZZTZs8xrhT2NMun1PZY0VoKheCuU1MwIQ5sxJx3t4g5sNZN18BtJLsn1AI
BhFhuqmx8RTq3GqiaS5aI7DlRq6xQ0dohixKZ0tuYsItA3MYarjwfjYPgYmjpANWDD4DBVA6GOlh
/uKCZ7s3q52bDZJLM08evj16TAw90jAFDY88dIhfq2SW0dj1CvygUzOaaOsefJUuXlojKuI5TSov
OavHgmL8R74jdkCaD7cNVHD40CmKFu5tOplJ+ORbEhuKZuV5htwU0u9GXH9tksarq4l4UVxJLilC
YUi2AoGFpLXqcMGLDO2cZwooXyZ1Kf25zUev6gvDd0CcFuBCKiNuEspz0J68kX6gWs6fhsyxMGOg
BwXCbADgOmrHbQKvupaBzpKftxdSYJvotMYQR83ApdrhM8pF4+i1isOHcjnQA3E+I60EcLxv1lEq
MRqZKM6pdJgAlCigzjlpETIAbKDanNJWk+FVRIlZWCZ8yUapC+ZZ7kxPMasXlBeArbU/MAoGcT/7
lB1UGj1Up9obQ+uoeBhIc7i9kILzdyWVc9K4FqRKoW43KS/xCH0lu8y/LWE7U9xL1dxoh3ApANbV
fb+EXjhlJV/GYiDAabbTCPoZ1QmByv92W4Yg1CCkAR28zUaGL+bybskUl6S2gJw0G4yYAAvInRpn
wVoFRqcFFSu+gTqqV95uCxUZBjpDMLnQBGIededrZ7JMeVpVhoN7KHBZWfuSI4+vyPZHEGJQ3ALC
DlkaACb4ZtzCbkna4wF16uPOy1w9VOMP1jEhnqo8S9lvRcaAjl84CzAfGWhduNaoWAZbUVcIq8rP
hWuF7MVIIzqlhYeGvr9YPKCA0DG/8bDyE4n6um5V0ItAr7QyKEb8qjs0YRVe3S6y4UdCrS5EcY81
Zc3xxqlxgDHzDsy2L9P0YXEeWuRJmloWmEXGDuAJnC2yWihecC/9YayHvJiglht/GG10elamJCqL
8pQIXRvbp4P0DwDx15uUZlNCJgMxBChiGrsN7rwYGtUuXpYrlHXrjhW/LCS/XfUvMLEb1yKe8qYD
cC9v8IZiZ1OcAjxcG7T7NjYenvS3rUIUQgyQAjlwGHDtfyQlyZSkyKiBF2vJP+XDTKuqOrLUDZis
DC46vJeSOG87JmwZUhu0M3Hf1p7G7Jqm0ax7jpWrEgcoE8W5WGN10rmqwEPSJG918Ta2L44paWoS
rxscOY4ukvM2d3Bbu3DzikAb1Uy9StnmuR3LKg7ZIAkXYl3QNLa9iIH45e27qfO1raHLNAdjtc9x
eZEkpsWq/JbAqeIYddyZsLQT5sX+QM9QhKnrkiMkU4K72Ebr0AzxRp8U6d+Smrbj91UW9GQiOJ8D
KpUyAZchuAPqgxlabuDub58UkVMDQd1GUk4QXnlHY9dL4i4MbB+YKtEONY2acxYdJufp1205Iod2
KYfbjtbIhjQrIWfEIAHwqyppsfvfJYAUGwkWF9lRuLVrf+ZElluRGcxZreajH2YxPt/+/fcmTf4C
cimAu8C59aToUbbRKuS0M7pAD6rKQ4Eu3pP148Te1vKQovxerME01l79pQdH8+o1+ctSuDQ9pvGh
9sEvrMgIQEQ2AuJpwEZx30ObF6f4sigYmOfgu4gDRlrldY6fpM24ou1DNQsFNJCMINZybm5qjJmM
xEXsKzGWDrAD05KcV1HBGTev3yI4NaJYL9xKiYEbLtJ9rJ+XdPLs2Uen/kOUovvciFSqoelxbj71
rUObj1nlWwvZVVrmG8kHi921tayvRXRr2npaYFboAsBj69qmFqMes3HAN8WkOuv2x2T5paXNnV4a
961hHjCwRdamvmn5h5GhvWV792xYM26hc3XVRxA6gi+ietS0JqzJr2HLSBd3dvF826BF/Wfm1gyP
04LRrjr/sKujtapqHexZGJt5LE/q3jkbfh9ad+Ne9zHJySsC+yM79w/rD9AU+iatvcVX0NbTe6Zf
hGSnUluGURfV3y8/iq+/z0qh2XGGj4p0HCIz3ePajenR5p6pzi5bOr8HCaU5nOfF9BzGnspufnR6
5ws6fcPb6yP9FM5noTLSR52JEKI8FHtln90XxyjUvkR78E6e0t1wYB9vS9w2l9987DoAmUC1gy2Z
E2hGWa3PW8wagGZNJqrPX8YatOGS7IHIqi/FcHGrgKXrSoIlnsePeuOxKkAQzvbwT71EkqgqjUmW
GLGLVxWACTzRk9aao5ES1DCHxvzoWu0vN+7vzNzq6co+OaafZUGJtoaoJb7W2pLYJnKMeNrjIYIX
nYaocH16u0Ep9AYcv6fM2EUr8Zo+CedK1pUuOrFozUYrAxohkaLkVjM2FsNqUvT0wVVQO20UdGOW
ANMCIlGP5s+kUySlKqFA1GtB3A1LAfLsWi1kpvp+trGmycE5WCwsvBaD3IPbpihcuwsh3Npp+hSD
qNlE1yBqNSNoCBv3RXckJ0wUVQA1/FeT7SMunvRrMqIB27bYKaSSrX+nZuCP0uVPc350qDuS1dtP
L0HuFzS7M3ZpjQ410+9P6mv3VD6ud9pXI0wPpofX4iPYEDBi+rlnR0fWemJsG3LrW7jI5qotHjsu
vsVN/Pgu+ZV41lcrRNcUKuF5EB2NkxYisJXhdEr6u3mHnqLs0bwrvs1B9RD9LB76+yzM6PzsotnA
v73PwlvN5UJtzuJiD8ZkVaMkhjXBvQVghYU/CGKw2gUYdlsg6X2sv7k9dWDQ3nJgh1m5n371Aes9
dU8kjwKZYXMvUqIvOls3wy6Qoso/Mz89JJK2RZGH/a0t4uy1topa9wmmUMGs/eFsh+1Zspy3LRo1
uOvfZ1ZeqZaCrVaDIPZub9Xt5QFe4Pq3SzOaKmvbKdwqf2L2tKf6sslft0+9xfcuuUoW4YKHz7ft
O7U4TvZecyQlRNkKbX9+YW+KvQ5TvrUjK+MRZ5R2mmxqhGyd/vAqUYIKzrZOOR0N8IJiesKvDOw9
yG/c3hFR4RuE6/9xYPBV18poCHvx6ECUH1X3uveGRttvqZ/d68Gn+G56Zg19BUejHmaP+t2C1/Qu
+zo+53sZale2ppyDSVXM/c7QEnJanXM145aWyC7nm93+dxeGy8O1oqumxm0zIByY6Lc2aOZrn/sd
KpgPykTJQ7m7va4yM+QcwYRpakabI3CXp3D+MkjqGcLqzcWu8ckHw066Nt6U6X8t94o3f8x2OTJR
C9W9+iMed2zf1vdTdV5kVwVhbv5SMuce9KStFq2BYhWtfRf/OKUjjff6t+7QHKadew8o24SBcRI7
3dbrxu69t5JfnDlzTAANjWCmK7iRHVqxsLPo6JfLm+F8TAaJscikcfeThsyKAsJndmp9oDa/jvvs
EHualwT/LyPhux3mRDFnpm+ORPGbpA4zIw8aWxIvhLpgeggwQCj0AUZxbfc5GdwaiTfogtCdHNFN
ZgTJ7BVfljsZbZrYLC9kccbRJmVixynWTVXQiTLr1F11Os9kN7pol2kXDEn5qlU0yYsnNhA0Quc7
27F2jl2MtM9kDeBCn3LxNVy0cWY96RcHoYCwMfXWmXwwa0Pabb39yh+WeSGFsxViLlOkbpYZnXN/
DcleDY2Tc8J1g4VjKAO0CyPDhTQu9jiLMdvIFiP6M1oA83Egk1+Tv7nUXgjhwk81ZZo7q9sZL7Vg
aZ6XQpFYvmxruKgzmFbfFC4kuOVLMd1VqqzjQvxsu9CBCyhAISXWNECCYnxOBzOI0sOSDmGRBegl
YdNRS0a/wsgHBxnD26daduC4QFPldqp2m0EUb+xY7OpAu1OeTWR+Drfl/JfT9t7juLXX8j6xZXM7
u/GAblQ9A/9vOVi27rEhG5hXz0Wp+Y5aLRYedNkyUQx/np5SzcFA4WYlK0bNVEa9H3StZLuoLGyg
YXuGcOiWhoxKbVP4zxPy+zu5E5KMqPIiYQIPFIXmjPt4W9Mg1h/nSbIiwqsxXpPbxBLAhf7IBGur
bhsbnqjNIg8IGxotYTQ1/qi8SpZeeOgvJHGOTh2Z4cRLjG7tLvdSG7AZ95wqn+YPPZCMzyYGVNjw
aBi2ZWgfb4sW6ogh25aJpzrIUjm7tjo3V0qjwMhGvaAsNTQ6Om5gR8YR+yy7rwt37kIYZ8rGqlbj
MAO1krD1ZZli40DKeSuvJarXjIBKLZhvFjpLK0sIC88Q5uViti3K2EDgXwctTD9traRAm3Af/XCR
HWXTw6Kf4ils44cU3URoSrm9rEJNLwRuH3Rxv8gtTYmSEQKXbtqB7Rj9Svcz2HASDVUky/KT9Xhb
4OZD/zgUDmAWaPYBzorfx7XB5A+09uDwvqVGeVy07rOtAQ90W4owXGCuqmFiRvBGynetVsUwWM+Z
u/QUEszUm3eYeZWaNJbxGAorsWjW2DYMSHsM+b6WM6FfcCEVtCnBaLACuaj/rNhuUXKqtY8AptKq
QSutrHr1jpPjFxGMprAPAF9RguPUY0NSjRiYsiH45tOyt4/JbjrHL9MHMtHhqXiyD4jCP3SFrnf1
vnxawgrp3+FjM9D2Gan3new1JXTJlx/ErUM/pU4Wbx+0eCR0gywgXrVr79IwezbD7MH4lj6t0lC3
+c9bq8AF0yRfjCmKIFSF/unjj8hvA2W3etrpZ/Eoe9iILOpSQ87/EDDdkFZ5X/IyfAW4jJbBbZt9
HxB4Sx/u8K+daTE2QQSKTfcupjTfu513Qqb1Tn9sPzT72hv2cEKhdoy+xYf2OBzUL7c/QWzPF4bF
u4MCk2PtAZ+QHyzf3GXHnrY0wqtX9gQQufOL5eQfclGrR0XmQhBofNr+qa6P4MHGwLDPtxUSeZtL
MVy8QmPhimlncG9IlKvU8GTtpobELPi7yBivrWOX0MN4aPZDMKMIE3n1N/NIyX11bx7iYD3OO+Oj
5U3h4rNdXlIzKH+k4Xq/+PN9cpq+4N9HnWY/kn3pWZKbgQjjhSbDfz0FD3NJ1zRBDhPft5SfWzT+
nU2vTijLMXLJY/elr5IfkXtn45lye+GF99BLwZyLmrvYLsCjBRflTZ5KU4/cmdTxi4NOHcnBEcWw
S1Gc81nLsSmKerOlwDq0j0gLBFvGU6KQzJQ4bxObvYFZS5Bynn89ZoeZdnQMRtjUK8ZsHNyHQpLr
kGnFOZxR65eGJZDX+3bghoO/6SWbCiE7hpzLMdXaYe4IIatGlfv1mEHG7XV7b2i94dX4ZiULvD9Q
A2hkwDeRla5Bl+5VRz2wfetz/aAehtEbz+X9/LmC+x5+fccImNtfINQRoM6tLIu2JYMzD3dlakpW
xGi3fQIm1p1fOuOZDJJ0g9ARgD4F8ELAYsGkcn0TWAB0iqOiR+O5RZty8DCeLXX9NfakE6XFwRYA
AYx+xY0DLZXXoiowSZaFAZSA8ZGA/d4JJyBfHPZ51rRwdHQPJVg6AHtBBhM8QwDPna3iewEGktvr
KiyyArAH9CYAdBjVuj0WLu6OqVrYcxpBZa33pvpXbIdNHYyYKvGVqS8tqJTsdaZuWgSFdVqNo6wv
UkSjgEGW6OHGHU/buKyu5cO55441b93ptekN2U9zmakJrshy2k9vRRpOGEU6HbT5OLu/JKoLdxvc
YxtwEL2mPOOz6iSWWSfoItedkcKvztU39n+kfVdv40qX7S8iwBxei1HBlmXR7fBC2N1t5ljMv/4u
+sydTyppRJwZGGh0AHqzctXeK0AyAVwkTvbKjnfa3EUReiH349potvKRb2syTxVZ3FHWvLSWU/lq
iQFxAF8wKERDYuOyIwo4qClVtnDR0kInWcOdutI4xS389AxQKu0kSyIyAP0Nia30faUrliP0XnDm
iE3bqmm4CowLGJFZUSP4svTeh3twXDZzIj/SDoppeWiX39H/wkVABtYXFVzgzRXYz142G1mOsGw7
8HJg/dLqD7G+H6rDuKbWeKtzFwKLvmjhYsUxs7wo40ZtVQOnS9PvwrjYilWHltV+HYl4LbWfcyO8
QSDu9/1+vTXDzsMyyYOAzuAXzQgrui2ICWGV21xQkECrH9qpW1nKt842gPYxkw3I1QJNf9mTkypx
VTujJ9PqG2aCJfi2q85Rt84z6B5BanVZsyL7tKVyFkUcEl6YGaFZSu+49cllYaWJPXVQByqFlW3/
ZsYeguyotSP/C6YAs03yYl3+Q82pFFRG6WdYQ/y/pqRojobXZZxTRagygTXNG6ggxF4tInHbzrZe
6Z9VxK8Uz252MZg00H2B6wGQIpdd3HF8JnMRxlOSG8IJL6kERq62xr+7ee2Cmo+CRBCEEfG+vgwz
TEklpjqHNQFdF2nTtSnhUw28yN7qExuiK3JlxoWJ2s/96XqzedBbWdR0gVP/qVWfnQXBPCt51CZw
wev1xW9BGVVrCFam6c3WQXFCgaUQ5hEQ95etE4VWzKSqAzo9jsudXvCSmUo0so2ATzbtLLYO8p/S
bqrwV6X+Lg21uuuQbV/JRd0S+QD6CkjbBboHnDxzF2ybPjE4ZBz3/fQUplYTDwSuiURSPE2zy9lW
OOkBRlH1TK2wiN5F2QvkBw5JiHLxsm5D7993/vnnMDMd3thKA8INoKZa4nUQfZnHl4Jbm1u3NkLo
YILCDrUGcOaZjR5WwsUw1DhlcqrZmvExjc2u1EAOViHiSMNHTaxJXf5LFWWcZkiE4YgHQQAkJvz+
csjlBh4Oit4KJ7nJIb05JC7fIpMD5740ri0h7/7dRGbjsUT9AETytFWocBrVDcX6lLHpzvwKDohZ
LVdBmK7MhRJWHjEaJQ6G3clgdcwQJHq5PyvY+9FVFObkAlAMQMwGUfgj/Sys2n0O/jTe7+SxTs01
ERPmkr3Ewmm1iOSC34PC+tLis/WfD4YEP09eOJVNo+yNIBCeg1Lhv6KxSaxwMJSV7fR2PChrLD41
kBhgelBOJL2NasTrNXdSdiOOD04snInTVtYWmxL5r5b9JxLTi4PBl83AzcIpLG0IL9YGeO3FQ2LJ
9TvNDhBRGIY1gXpmpf0TEtQHMMAgyAuR+svOXFQdxlKahFNVzMOGb6rsuW+KwgGPRrXbjp+flaTJ
JpLL8uiFoyxtVmbO0ntnd7p/PgC3HWRpgb27MnkUwyhpFxLlKf+V/MGROfrK4/CWP/H79rFYIw3e
WAwwu/tPMGYz5fqsVUtEO9G42uV8Y2dtak5Ta680ai0O06sou5WVBEGF09Dj7RmFh67WrVCft7W0
rVrBTPFcUnKFI2pWHKrB2OhpuuWj1E1D0RKm3r3/PTcH+azZzJ0Lgj9CGA0Kmh1Ce0NG/mt+gI+M
OQnSLs5kkxY8bLfpSi/cXDdnUZntNEnjQqUlogLJ47Rq6ARBbKWF6LT9mmfNSn+zKb6RKxNDGzCJ
WgGaQvL8ptHHWdbWXgFsioudrD+XhrOtp++TAfdONInPv3PtDTIA207QySyU4AyJYGFzXoQjg1dn
p+RkAlUrU03X/KZWRpPNAyqgm5dhj8nF5RWJB2Wrj82jnKg7pe0tpe42WdbYrbTWx7f2eCweQ0Ay
YDFp+ckVnDU+rFOZ02IOW8U7uIcC6KlkNre9WxwruN2Q/v3+pGVvYP/V2f+JxyzWOunVWsUl99RG
uldBHQrlHLvMe3OsKhOL2Jxh6ZsrsCaReJMasbMS/+akwuvh560LBC2zGxtGigp6rwunAgpB2pQ8
4MZr8lL/OENltTcGV5lms5vUHZ33Mk1PE8o+c+ypHDSOpZUM3c0xP/sW5onWjEKL7AMmnpQh15CY
VCbgr0x2QoY5JuOagsfNpQvC+s8TQhPYpvMhV2dUxVBP43sNoazZEWRSrOWx2CrEPyN8FoZpFRV0
WgxaKZ6KjDbOnMPSpocoWkRkPuk5CHog+WUmA8WjiSaBmSsjwLltNdiSXhoW1ed0K9IRvIeOAzZd
nN5jbax3mkEDyMjksj2Lc0u0tJytmMr9Y5hXyeb+JFmeUuzphZQMxKZ//NiUZdzO1sQQGr0qy6F4
SoP60DblKex07t9fE6HthfNxMe6VNFZmKdaTrteEBL2kTpMHsW1to1MBqnRBqa+EurnBQXsEtxyI
tIFaypwU0B+RqRBX4klLpY80UR01cwfxEbpARDFOKVRoM/4zqmMzS6mtjGVoFqWxcm4sh+NFn4Lq
B/skSB3hOoAyNPN81cZqhigqpT6vVITvM1OOA8AJvys1tELx+f4ALg1iguGdAX97VDfx0mAZz1zM
TbLA9dTv0+rE1eIxHksnrNqOVPy84eYK8x7U4ZUDmc2rgn8G8oYO2gFMYcCTkpg0WlhzUFSTRurT
eXL0tncX2830iIXG0dlpp7cG3ku8H7Z2D7mIgW7mwQWgZ+WRy2LOfz4D/n7Ia0LAWrjSMU9pEg2T
blB/jl/mA3SNIWOV9S6SXIGC4hEsiDlbg3j9NwpmU7WLVScX7A4lNDtStu3k8QOp95HgxhJcZ/ZB
CeoVhMl3AOt23IGe1jRCfh7d7GgBZbfIjSkYLNaJIdJqicLihvrVRvvK/8Z2b9bgH81eYLU7/qmx
JZxH1Guc1hm8bt/Y+WnYtdZ84B8nb40+/FNOuPc1zPbFlXLKoaZBfdGFYbNNzc6GwaSJ+zoOxoD8
/jtZCfkOrZVnwo31ISLVpAq4LiPjxMIa8m6uQ6PgW1+IIbxZmp34qino+hI7JvbO++vjekeA4h+4
fEg9IBOCScvM1JoCe9e2mKlJX3la0fhF+m40lZtGLbKF4b5MBWsWFAjtD98t97fTX4dMWJmn11eP
5SMWfAWkPnT8MFsCMv9iz1Uq9VMDsiJqs5Hq5BgeldJKZNGcWguUQHBPelhSDRqBb/zbSi/c2Cak
xdIc705Q0kH0u9zngXcHsayIW19OXoOhhW7l3yQUN1JeEKhNEEi+VWm0GX/RBjamD1UWek3UmsC4
KOFbLKRmJcorNwK2JLKsXSg04HsgIapqCpsj4eCr0dW51PpQnUBdYF82Jhe6AO7OUAwpDcUau+94
dNXkqeaBCMsrO5XEleTC0u/MCoDdwiJyCY4+fmGexipcAooA55MflrVAEmOCoPQAI42V3r96I6Kp
QNag3IVYksamV/smmlAU6jtfjkwawtDKTvVfsfSoQXxv8IPS4kur6/6sRBWvGgdZBaiwYdgx9WBe
cjnmvZF0KZ9EykmfPeBtpsdpNOWxJ4qyQw0bNwICo4vRm1dfM9drzuAFZK1h5IW3BGws2I0lgbeD
Vov6yeI8Z/MVA+SCC7dpqruVreT6AGAiMQsL/u9wgW8QaXIriOxCuIf8LVA7n4lsopZkTaYjkMhp
Pcg2er0du7qlWqMp2LEVbXOH34XO/KRY93v+BzJ1Ma2Yr1pu5me3qlKROlhyCfoJHjHmaCV/9G2x
Kfa9U0O3XdoJXuZkVmn+BTKmsak14Ie3VIdzIQDowt2TZG7qVG62gie7uoQzn8U8SOZM4ikKlPpp
MAWE1+yCVISztJXmsxxn5NQvh5+ZeAItDeC8fuKUv3gTSEfo1/sh+f36CYQMofuA8GRltrO183+C
QpVfhJg3HnkszsvguSFXCkU/zc6APpc8xZu92BS2CdAjudWYiXngQAfYol/d++O9tIcZblQpkP4B
rg0nzI+g/9lwF2LdimPcG6eo9HXxoQakLWne4+ohS+KV4+zGECLFCyIzUPqL4gd7X5d6NWqSijvF
AMrXJoA6UBwWK9xbkI+x+GplKOXrlp2HY81aZyGaMZVr7qRBFr1OvnL6r7sOZyI8tEUQ7iU81JYP
OOs6pR4loWn62JfaCjUBSvTKAUrYxAXCFMI1RbPrgRJQA0UpWljAxLg0XkaTuZAuCRBE0yMSSCEp
38VXmYK0tDJMNwMtmz2s3HCwsFecTJ76smil2Bd1lLJR1fcr5M9qr45XTtHr+YA+AypyqUVC5YY9
RAG8hVICFye+dspQW4jkzC4hvFWDWViSmBftcU2z5/rRa4BkvFR4QXaGGSk7ZMj0lRVgxInfOvBd
efiSt5P5zZHkkMOQInRTs7ffeat1K/ygtrQyI69zzEt40PgVVO0WKMVy6p3NGF1u+XaUssRXX2pz
tgKn8qhjdq/3lzTLrMV2chmGOcIGoU6aBJAiPyeBqxCFTDaK8+YXNJY3jR26gP0+dlZjAWdsSuT9
pTJDa+0c+ZHjvdxYLj+CWR0ZLiwajfER1VvocYQDdasnHbbumcREtkb7CaqzJtgdpHJ1gs01M5UD
kBwr95dbs/m8y5njTE1yIVR5dLlGJuEgwYshIVG1S5vT/U6/uqSiz6HyB1g+JMdRX2eaS+VJVYu0
TXwFiUG9iAg1ZV4kmnAcNut6jcvFn+3c82hMq+qui8shoIlPP1M7g2ScQTCdTN0WTRHI3ByAtc4B
M4OM1mx9Pbfe7KpQ2Y7dcq+YMFmxWsg6qQTIUtK4vIs3lPndkMTjrATGK4YFfKPFbdZsC37qpVef
DX1J6D4pCs465rOjJOmbVJQTv3ckq99tZjDrNCCZZ0dctFrIZPLb1qo2tZs44fG5cwZHJeUGjKMM
Z+9nbhXbcSSn2OKeIvd/MX44nbA7oPIJMZHLpTkOLU4LSA37fQcpGN1ru9lqa8FTcc9IJJLzz/fj
XWX5MF+A6VZ/pKUhhsnEg6aHkXN9nfolVTcFzADKYKNyGlyUVgBr16lcJhKzGzRdjUfdiEgg10pO
CMu0zgm0XVa7ssUht/DGl5v/W9uYtRA1YORxRYW2wXImiZ668bGPR9Kutey6D0Xot+DwVSE8jpch
c6GI87QQypRLfFGzmm6XZ36Iy+i8iaQUticARsi4j867nvMGNz0JCan+0rU9/eY3GFBowzmGexQr
hcnPQwRuRZz66uQ12iGId9BnEoWv+z3KglywpYv/vx6P15hgME0dxREvbz5N/dExALOv7fy7ekos
cQMIvtt6KKYRviT1SvV1JexVAmLhPYTlhLDtHtayx/JIrQ64/3nbObxTbaH9jM8RVxp7vWXjgohV
uOTpkN9lHWezLByyVBxTP+Kc4AHQstSbAqQYhBW9Z5ZesXQqbh48cDoqnJRhj3G55vkY794q5DMf
vpjHN4gEElz0YxugbTKSZ/dpv391/z79/Ru8DYf0wFWkX8Os3mgqcssLjU9dkC4SM6x5biRAmdaF
H3wUDvcp2OnqQXydKUMrF9EpqBZLkN9lr91TJdRB34yFP23lX91HdAg/gK9wFY97nqATMZyCV2ys
DylPyspK1tbosrtcbvmIDmtKpHkhTWWwCXTYILR5HUmFX1njHlWBXei+CqZOFlev7GFae1NfH4yX
4ZhtVZjSPksVFeE2uZcf4b+Um7Dme2x26gZgeA/yGS/KI3Va23BbNz4VL4Yf2LzXvQKPrD9y79nL
2k3oRkbh8puYDZg34mRxBV26gLcrRzVrN3IUe7BEq3SCxzUGyzJn7vU4M6urqo+buNQKn+Og4aMf
pexBmQ5yZxrNiwQ5k8S6vzcth/a9eMyhXnG9Nioy4vHBo9hnllTvYnmNhrx8NBME5tM/VmrIQqJY
gH8/uznHajhJWsNHPm2+eOG1Wktz3WgExI9wbVORd4IMNtOIvjDKHhJFka9of8b2iSvcOFiDHN1Y
7Lj1gwsKy2TcE43lCnnWhlHJjVGGR5Z/kCzZfhYJXXlQXacl8bY4j8BsJ0hLFlxQIYIQPpdjBoO5
JyF74Ce3VP7oolP6criT98onqAAmarj358GN1Ml59KvDAhWpXBShoezLH2FtDr/Sv4oz77KvwQof
iORNiS1v4mpTvUjg7K4Ev3EMo1chzQtp9gVCxmTK5aKQOqmp8eTJyYDHjtcc1TU3CnYO4oqBXDyC
iPDKkKHRezl+dB5iqpZh6YcTB3OMRx0Z0ZUuZNcuG4JZu0UXaG2YI0QB3iT3G835Vf8SP/NtdIrx
VlK2aUDm7+wxfxp8fmXvvEr0/xMcstToSbSRzTD0zdCU+pQguC/tqtfIjE7qPrM5cOziiKydDOyK
Y6Mtq+VsNaTlWFfjEq2cM2ts94ANk6D/db9D2VfZEgS3bCiMLfVu0KMugyS9MUMThS+x9eqgLbyk
uTnOsIEaVnLxVy97NtAyP89aUw8tqEn1XPoSSNlmuCtfsp2wrR6hcrk2TOwRx4ZiOk6dQeYRwVz2
uV3wUG2yQ+iG++g5IdnK2X1rhM47j9mvaiPFtqsikAazMDn4U6ubJHXvD9DNSYfSjowq8AIZZ1Mi
gspJaQADHH/YyjamQP9VvRoviZe9aE9KQvK1gWLLGeg9JDslFYQCCYk7mRmoBpfCarmS+NJBzMjw
TI/6ATfNnfQdH9Y2pRuz7yIWM1LtzEF8lstqP93FYFgGXu10r+XKfFj+k/OTkW0QM0oR+M+GpiFI
tMmeJI8/iGAK3x+km+0AOhDmY3hLouh1ObnjoE9hDFbXPowdP6XH6EtqiPgafN6P8iPdzrQERzxK
zEDNq0u97zKMqKQZWDhl7WdvkTnunl3HGXcEN8XHgLyaRy8h3UrDbvQdIkLgGrvdUs9ltofcGNIu
5Gnt589hTcRD62La7e8368YqQl5fwUsGk02Dgu9lq8KCS+uS4xqfFx6SzCB8bobhmpDBrSDI2AI9
DfQGRLWZgx/COrnQVxH1Y2GTAB2WRq4OIMH9llyff3guLdl7FAMXHz9mpimZ0dRVXQAbolUoOGYq
XApgn2H/36IwTeE7wM9LHlHk6MTBv7QcVzmr1721NARMEWMhaCisPKNSwqWNBgjRCdtZ/uQ5w4Gy
iKoiHfVUTWSCempfmka45SRw/GDysjIlbnYkfIYw4cDtg+vK5ZQQUjVVYPVM/bFvDZJrdW52zbRK
jLkdZrFJVVA/x7K6DKNEXTBNIeA1kFvmFQKVbUghF70pUgKIpPjGpx/9/NFRC1Ixq+a87IUMU1EF
ymbZ2MHYA5DwMvjM5YD2BcBnVBP86fjXQAUBSPxFk7VZeWswzwOxnQkIG+DvGvXbAtVpGXoh1ZOy
dkxdVUXZ5ixfcXa+cwq0K6ISIAgF/tVfDn0Yv8K/BTWRu/OAUkJNMLYq14Muw+g01lEk24h0RLGW
7HuIRPupwx///UJZxJgXYwAo37CF6mgulTwXqtanWhw9L+rT1jxHa4aGVyWTn5YD0Y9DRFuMdZlZ
pM3THOk616KYoG+FXf5sOdDicYQdyCEQYdhmnrpDzVe0TGOzclj/AMAuTwRMorPYzN7Z1f0iEYPY
JeFeH1CMNiur2ajb/kAdZISdcvNZOrn1C67sTmaf/tzv4Ks6Ctt05tGZ9ZUkdGHY+YBgOrpbHUD5
JbxbbYKMIMfuKO7oaSD8o4jxLO7Hx2K7VvW+wgiwn8AuoyEfB15CD4Q6CEVf2utIt4H2Bplc7TWR
4fWIRx510hoijW7BzW7eGpAI5Ys/k1QDKLPvUqJq5T5OOaukidmUICxbuYG/nZ+70C3Hv8rUk0E0
u9IzeOd+B964FSPzART6YpABkJvCjB/MfNUo7oAdCcFGq/Y0tFVuB0/41+LB2K8d5re2O5x8KFsi
3bXsPZdLtOoEvqk5vvP57rOXUyIMsXW/Pbf2NFxLULhYlISBCr2MECexrI1J2vkRTbLt2JbFpin0
xuQ7wyCAwNcr8a5S98voI7UtAf21iFiykDs6pVrGwWkPzxeFPCQn5cE7AdL2fb9ZP7UGdpmdh2En
mZZpBdT+O39ywUPdKiflt7BznAfBUp8aL9i7ygdxCXnuyfPGsJNPm9scjzyJPo4d8B4nqFmS75Wm
S8vauvdNy2ifbbh8Q2fF6PBNKpT19F2iAVr2zEeOgSoGqonIJB7zF1S1Kn9WnO6tSAm0GoHI1qza
m6CETu32RUp2wncrbKj4ZVgibFD3wWRFa/mvq0onO0rM2dDktC1amnW+mO5o/yBVpocOCZ3CNCxz
IMMOf5oIXtB2YjeuKT5bx1VjyR80w73+YuamOPY8vA/Kzh9yd0pdANNL/gt4rbAxDY8zjlTZGvkx
Hw51NRNp2GXVJua/KjUzM42gXpLnpsS9zWDoPmiNZajWZDz3wLuntowHs7wdRCcfwCf9rjbNwoIk
Auc26aFM7VE3DZj8dY9R9TgGTwklQ0XNYFJhO0vgw9P/TXO3gw+bPauOtIl/Q+Bqp4fANJNwDFYO
xZ9sNtMP0AhB4QCcKiTaWMgkNSj0ktWO+m8fhy+AZjjSbmpSPHHkK4aUR0yW8jOy+7CrJKGdWMtP
aeL3+EtYypLHx6295cn2M/NeJOhwJDjaT5EdAXQ1IWX9z88ACResgfvL8NZq13CYI7eEa6kkssrE
XdPk+ahNuBZqm4znf8dq9yC/Jp8a56mGUzStr3e/kqRx7sddZsZVj8HWYcF7G7iOMtNXKuMsQNau
9QcFdnx0rj/kxHjjk/DBiOc1h5xbR4ImATyJ0gq2UmA/Lte1lDRx0akLblfKdvnkU4VaFS9bGjLT
6lsiHSCVSeu13OStm8RFWGZ51FLNN+ICFzYOvwxSPck1yU7pNnwBfRm4NckWTJFwG94SkGbjNnRX
uLW3Jm19VQnAToFyzpJgXvA1VxaIgxZXMtcDsiny20V/3hGT0GpfphM0JUYJAAUbD8SDvObYsOyV
7AiDUQBDauCHFJSALvs8n5JcbnjcYzjloYSZKYW03v05dLtlZyGY/uWiGjmpMWj9WnArDGVUkF6M
3D50Um5bmWWF6+/wBfPF4df9yDeyBujTs8hMckKtEtHIIzQOjxin2cC6Biv5b09+/wa+AcMpmA0O
qdAy8LOGib+qj/4M6Flw5s4hymExd1EEcOyDvO3B48SeEm4j7CnAw4tv4GaNbu1Mq8Jw1znAy0Yz
j+RBC5pQ59Dd1G4A1YhM1RQAGUz3ClDwEoTqAZconeKYWgaAL+JK4fSqzsA0m30TGHkQ9qWE8Nyu
2nOP2qPxPL5qj9rD6HZfxlP0sJa2+x9GGSlcwK1BFGFRyE0o9mo4YuUEI8l/pc/VKXJmzzDL3xEa
HxG4/nHvkn+iNh+S3Aoe18SnbiQqly7/zxcwQ81LQBTkMoa6kmwtMwOXIg3vpfwuhw6nCO9Gvrb5
4c/92X1VvP2npyG2gEc0GCs6czXTOT4oJIprkPB73Kjgs4ZE/uBtWXLicAN6N/8kTHsdj8uTnPnw
gOAsESIQK+O97A/X+8d/PoK5iw0UTmmRis7Xs26wIwF79RBLpdmr1ev99t7cqQzYL+OtAGe4KyBs
OBpiWSmgV8x/xfKBb1rzfoBllK6achaA2QoNqEpoica3/rjn3hRPwUNoN7+oKx1285SDydV/t4PZ
DoW5KTRpEFo//ZZ+c2/pX+NF38un+lCUKw26PS/PQjH7H+zHqjmWEArK4eLHjKXwkEUmPE76Hb8f
H4yBtO/3+5CVxQDWZuHZ4hdVRlZTYbONGj8LeZ1j+cNat3kHbuk93yrKdrDGX2lC6E7z81dIkMDm
dyXwMtvZ0TsLzDoPyZTncK0wwATBI7zZq67xZuzqBwFPgu/ciZ/WvN1ubTtLCguHJu5FmJTMOCYF
WKiFiBdfWz/gUR2pjaskL4380tSz18L8A5WlmsD0o+YmMvKeLJtNIS32wl25bfLALNLCKwunpGvD
fqMrLr6MGfZuaCQhmPDogP+SWO8UsE/6p0h8L1JLnh8Dzqnf24d5myVf98dgOVkuhkAAbw4g5EWm
A3dVlojc6NHQdrhOHcFHMwD0V00cgs/d9FQHjS0MARj9a7jxK8IeGJjY9H9GAMJrSAjhm87egjFs
AlE4r+gx4g7hdAwMzhrlQ9ECsdNsp9dINSV1X3aONBAkwZLJ5bu/91t9nQXDJwAWAObbYiQEsNfl
J5SVHkWx0dJjp4F2TLjWnPiPTGztqOQdQeFMVcNb6zGeNlm90SKrzp9E7nueJlC36oPhFs2fkCOS
bnbcyoBc7WjLl4GBZEAMCIcQW5WelbZrwBulRwjkWL28r7nvlvrD9NaqhifhuLzfE1dnwRJOlXn4
ZsD/Gc+Vy45oy5yDOshAj7AAM+VoZ4yxqdKn+0Gur5NMFPEySqnoeTapIz0O+bfWQmq61Syjry3K
I4PEP6epk4heEeRm3XnF/DLG8cr6uj3gZ+1c1t/ZnOO7SFFC0J+PXW0mUeFqXGsndWFq3LShc2kJ
sSmnFYHabZ6+v4/1Xk4/2vYFkjJ2EMFrZCtrFKJ4T+CeCWHh3e+fm4OAZOzi0aqgMMcsiFIs+FhN
ZnqcAUHoQm8MqJn1m38fBMmuRW1cluE1ygTpdD1uWi2gx17nviiNGy9dDA1QU1+TdrjOcmK4VQk1
eojkARX78zI+62wqdVHbVUJ77GHaq8aBHY4PcwyUsuyKMEOGmsTCPJK8Ireo9Nx3z9K4VTovfqp3
SQD2VN7uIf4UiU4EGsFHbCb2AD5sHhz6elP2bqmRAboftVnXa4iNm/NkuZotAFDh2j6tHFNVnw2t
PaacsEsHxeaGnkzR9ByD3CKXsK7Snzj6HWCgIoqrqfaFdzih8dMQA1mcZyTNHPGtw/ukraxM5i0O
s/r+QF5fEdC9kNPSNZB8UIn5SWCdda88TUmdw6/9WA9WJAAFVxZ7sMgDu4d5+0n7AwjnZN2PeeOY
uAjJ7JetkISK2iBkZPb5Qwe8ETc+S9Oxx0Ol+BxW+YLLZGSOpQUii0KTgVKrzNa6YmyQyDiF3bH7
bluQ41ViPOfB8/Q0jA3BPdWLlRVC2o01CPUEaBKCTrLQMJn3wCgBpVoow3hENme28moAXyQUU5Py
WrQSarllMI1bdnfk0EE9BsuAuX/zpdFEwjSPR2CurEqEX9IirQcd4vDj/qjdbNNZoOXfzyaK0Ith
U7X8eOxbV8sqKPxvu2lN9ejqjo8LxHlrmDuVTinOWIrWDOlrmHxVwa/7jbjOozEBmLk3BYIaJyEC
KAIRNA9KpdHkgBaBsqdq1fNj/6tfue9fDxB0DJYdjBdRGUfjLvtNFrss1YJoPJZlXLqRUqW7duAn
S58nqN124pol3PWZj/IGCDRI2IH7CwuBy3hzoCSAZDTjMYw1rz1kckiCgNpwdbfmFBM+TNZY4NeD
BgADsBkiwiJ9x3KwexkyVSjGjcdMN5A2jUH5TgttLcr1ywJKCD8PCw0PDEx4piOnTOkiPVbQkX2t
bZos1x3gGCAtzVep1TV55cG5KPWyBm8LOhXfvd5NdgzjWxLmY2hDxSkkoJj0DiB6oa2nY+ZKYbOW
ZF6693I9LmaVeBAsmTwosTIzOO6V2KilaDrCcJgYRmzyQB0Kg27pg5NA0P3+fL7V9efRmMGmhkEV
ccK9t69LK6SKJ9NiBTh6q0FQWdRxsYfRrMaqrE1IS3aDnE5HCWCv4CVWMI0eVOkXLzzfb4t49WzB
AEM6GRISkFoFqZ/ZNdMsiBU576ZjVJVOlH3wjaMDWJ+05nhonrQQ9Ab9NdIHqwZ0O5o+4uQ5D93E
2EHpoAL3uP+tvBexRvRFk2P8uv9119sfdDh+qulQmRVRRrhcVoOm5cZUD9OxTsN9rAAKYtQTqaMi
WzmRbw3pYtSMhyVSsljCl4HUstPEgWun46y3j6HceGIevdxvy80Q4E+im1FPQKDLEBond1Qe0JZI
iPBkKQQFjeHnlYbcuFqgy4CFxaG0EGFZaNhUqkLdqMoELdkC2obYF9xQE1qrUcrWjDp9elVi2nsF
FzVmPk3UVgGD3rZNQ02IaIvW/UbfGkC8zzQ41qN7UXm+bHSWDWXVJMJ0VKh2UDBxsi4/QN7IvR/m
xnaPl68uqFDjQmWbhXRlmYa5ofLTMR6i5wKqGOlc2E3zOa2pjd1al6oE6AakdFFEZ+/5s0JVsZbS
+Uj75G+TGlaBXwjqRBYkg/26pWvlmetrG970ZwGZFdC2YijpQ4iAXesO8IYRqt9y4Wc8gNtE1H9L
vX2/K29OIBXVJ2iqAHWPTf9yyGYIPOY5gErHPNkKnWSJcL1QMyiatSTEszqU/0yd7ExzeNCg/UqL
NU3VW+sEZERIKi6ZI9yTL+MPiVBL0LKcj8BQzmYjhZXLidKaDcYVw1/HvgeVXtT2cIHDi4pZjlMT
cXkda0heaKknVFY/QU2WiK0V5CpJTpLmgrQMFS634gy36mpLmsUdlH0oSrNx+gGbzySvt00rnVb6
//rijA8DLwdSngK0Nq4EPUXaNoWCDxu5gwoYiyiZEWeL9UF4kSonVj6GtRzvrUWKjgCgCNBsMJ+Y
d6Uoo1SeytKM1RNC61pygKnYFNnaC+TWIl0YuRDRlOAexha9RLEwRni1z8dx7DOQyxOoV+h1Q9QI
AkpD9Od+P964keHyDS0ncJwwkVkb+jaqUmNsQ/4olC3vlnH6omecYvKh1O5hipC7eSNodi+Pa8SV
GysWgaEgKkMWQICs1eX8BTpYlycaIfBJ3Db+4IqDORfb9lvo3u838ca4XURi7iE5n0tClaCJRl5s
agWSH5CWjCbt6X6YWw1CsWMRQlv4lOyGIOfZbLRFOR31h8zEGql/PZeKKUVmuWaKcWvMziMxp8VU
QPgmKBGpSR1D/QsYodnwxxT8bV73ae/8+3YBNYRJD+D5tbJaGFX8kBjNdNT4zNaiEEAswZJ0a9Jz
wvPPRYUCaeDfj3mrhXiULFBMSOJcsabEZoYkby6ihWAkyMcJlG4oxxUQqHT6ZAWstxbr/5H2Zc2N
40qzv4gRAHe+cpFkm17kbtvdfmH0YnMHd4Lkr/8S7nPPSDCvGD1nJmJePKEigEIBqMrKFDe/k7dj
Edt2VDg4e4lH7irg+EFTod5UG1bWAilaBYClFlTvgiPo3IzeV1ZpN/p8nB0AEIfqvuLMN6ZsF2Xm
VV6EmRK0QKDwByPle7b0zwoyDtFvx7wjhpciPX+c7d/D8uvyRK8Em7OvknbhpFCuKCmuQVOMjmd7
vFIzEOOAHywHcfBlU6vzfDIB0jaMbGxCMiCVEqt64XYMVR81/o2anOvAczOOJd5iBF+5hqDkCq0T
tMcjyMj3nZnFeVYsKSJ2T45RvK8jEjjJ1Vj8NMzg8ujWgowgWlQRtBG7ZcRbRJd8bLVqOQJcNxx4
ZM87RcdTMNOW5uqyqZWyAuCzGBMFdlaET8ljq9lE3Fzq5ZgXX1r1uczfCutXf29nfrrc9e1zobyw
+qYvfWAqwWS3pQG4NlRcPIBURH8scBnSOUhspePQNsOs6lO+L1n3y04X6Eh1+Zbc9lpIRXIVp4N4
rqJwc75nVFD3OTPFicuhi/uofanme+1mUVMQHOziZMtBV8d1Yk1y0HZa6lipzOVoNKg9jgAJ22nQ
DPHGm/Uz7E5kI3Cwo6UCL0p0cJyPqp9xQY91ZTnqo19Cah3p9vroON8Z5DfLDkCvOsiMw6i0Hs9+
t50fITuSP0AaO8uvG6g5q5kLlcmi9tTlzpi+prXt5ty6NdnGo2RtwyL7CkQaeHHRASKtczQ1+mQb
0XIEYhvaZK32MIB63hvzlnpOko5+BzJsr7L7f5ElQo8BMjbIixpojpSWvZm7urPAnXe0vuUguFc7
344BEb8qm8kvXy5vppVFxy0LJW/cJYFFl3sHc3Q6zXj8kWMCIsGAJiV1675Kg3Yo6sNlUx/ZCCn9
gjIX5CfwKELSTVYxyTKHc9Pi9Ghb8VezIKVfRbg5FxNVvWVuCWQZ0IY8tQoa+RcTDJXGQndDS8pD
jED2CF1ZFuZm2rrLYOZQlzCsnTWOfKelaey2hTPcZipE1O2CtmGdV3bA2qEukDyM6DdtnIYA2WYt
ABaifChmkjxOSWy7pBgrv0C/10aUWjlZPurtNp5G6E7WJS+vh77JkoFpx2oIy769LecHu0PJwLY3
3HQtHJ5akuNRmaRVs4yFdiytHfALAJAuuAm1QcKqA03vrALMYGPq5Ylb6fEue52jm4FBDnZSvl9e
YB0bV1pffIiJNyFx0G37SUIFtb/WcfAhhDK/05Fg3wLEfcZtYVucmhDufHJZ6ZVymRyWa8fcuDGr
O6tFgwHuEnxQ99YUTt2dBSQgkqrFHPbm7KlgJ8oCDaif7PHfjBXPIZzoOPTkniqad3nXm412NIgS
asroWXm69cQTT+jP8/mPDcmFsnYgtO9r7Th7TPMLc196VeFZ+/Y6b4Mm8otv/9OYZEdSR7RXFSXG
lCL1bgCZBQj2ZQuf8TXABqElBVsCdD1oRZOGpE1tvdhM0Y/ddDWZ753+0kMS7G2IduWvRg2U3WV7
n6MbzKFlDOUXEXWIFEm7Xl3aBAR9R3jmLmX3U3kgRbdh5LPbaygjWZpuIkSi8Co9RyDJ0pk5WDyP
PEHr+sx6sHKjqrSxzcXMnDsDqAcQPEUtCf8xpXyL0pVQ01JM49jvzAY08kuoeEp6bI1vTzTbwkeu
zBvaKtEDgg5sZDst6SpQ5GPc5WlsHM2mDBtAxxSfaeNGm/IKWAAtqUgeoSwB2PSnLFk7WYRrVoch
RXW762jfQjcD4jstmfOQTUkamPpi75qc0wOvLVC9DVZyZ2l9tW/UuDpwI8821vLzjRmf9JFQwqGP
I1HcCU7iS7tkYCYaa+PYBbb1TSFuo//igJsp+8uOKRzvfDXRXwfPMMFHDCq9TyxSEPMCJXlHj0vi
G0Rzq1/mtDPmrRaHz+uoqzqeyriVo2ER2eTz4SSC/mguTYoXZFPsQadWuWqrOQHyae3G6b7ywBO2
xL6G/hP2t3RdcnCEEqMz6JEuL2nnvEAAMVBRWs+Jz7tgtFJvsDoXLYu9vQB2tU9N9ZBDgLm6ShUA
tL62ENIF/mb8fXmmP7FboPCFNl44sphpXKOlGNCYoH1PUbs6cpBo9WACHfhD3XzrmuXn2FOvQc6y
GEFWGxNPy+6zKkXh775tXirCvzZAiphM/a0t9sbD8/N2Bh5Kx0QhGiLTLwcNOnLeguhQPVLl2ior
l8+Vi7ZEu0121fI8KW49b0T3lXuCMAlrwunEMXruDBOPGc3wl2P5OI8lwPqRn1VF5sYk95Qe9waS
2e541ziumWv3CQ+IkXnRaF3F7bCxzT6SQef+D1oj8AOLpi9wE8v+bzdVPvI50Y+8jZxAtfJy10R0
OkC7vTtWek3culIioMX00Y3syjwoQGyjD5WP7xvuIaLzpy9xUBQwUHsAcFV6TOZtV5qxkupHi06u
kQSW8r1HB3ZnZy4Fg3Bx13vkpsl2tRVctvzZAzAFJ4bFsXISakifW1qnYwpypwan5Fyh46XES9Yr
nWslf+iSjXfXSsYevMyoeqgGqLixIUSwODEY2QoFCKo1j0lYJV+HmYMAfK8cM6QgITfHeuYa3O0c
bUfqDRzESmyAaYQ7CD6IjmYZDZ1rZaTE42AeNcjepaXmOvorjwBiQXAgSeqlBWgmd20daJ0b/0KY
qNqgLg5OVB9m/TbNruK4CBx72viuz9FefBaqB2BOsdGRKy2BakOCM9O5eVQM9aB1V3UMSuyF+qwy
dtHfg2CpoUEiTUcrPsQqATk6n/8xoTrXjNk6DmiBbcIWPKkim5jNuyz7MgP/e9/y20q/SrL5xqJb
l8nPJ46hAWZDkDnB+n9Kzw6coUTijNax1wIOmksz+jJmYTZ8KcbfRfNoPU+gy2ZTtl9EH9gLkFvz
tNE+L04baaudfYJ0USLow26nlFtHs/aoslPzZ2BPkTy9tfubDBzhl/fX57PvfMDSxtZsujBFWawj
nr8m9G8h2WTVM7AkdrX1YF+5ycAW+Ajwj+BLkzvAOOuXpC916zglaKqsnxOU3swbugDLrVf9FbIT
GYAXll9Et/nwcHmcqwt7YluaVWj7ZGCn1ayjY+3T+qGKHuMi5BvB42OHSmsHZIeGbQIOY3R2S8ED
EAaDdYWWPeoKgYc0RaSnfmxFI3gQWJc1vpNRFJL7RgOmI+3B13vbdHR6Seu4btwMndDRYSJd+qOB
YM2L4jhQlUGRhd1l5QQ2h7GaoVXk4H+OfUYK9GWMacKiQ59nxPbqpVhsiGUAy+uPMbfe0Jqc1h7Y
eqvSSyfaPtkGL7/pyaz8qBaRDcAuWKx9ppU43Q2+WOY1CEOUYafrNdKENAUm0FOYLn60VwqP533x
o186aBOB8QNkpVoEmaSiBRDJTPLphZMh4j5LzRFtmhotPZZp6Nap+sZiXg4h9W+ZNQ14kRmV8lCC
zgscYSiQGt4MHUH7YWpxd38DRbkGJ+ATMhhAgM8/25J3zJ3KyGB3C2Ldy9ANBUjk0bYR5rQoGq9u
o9IH8xgHveBgFxMosnolXIgWQzwKGbbONzE3uc+Nhf80zaQrva4cUXwZVLVy9spi6PGP0qkRcchg
VM0urXTwa85lNWpPMyRfwzkCQm0j1y/tc6B/4CQnQpSSRxaFWcxAVGZhbb2X6ujZxegtz9YENlbk
+1AB9/5qB/zHnhC5EMEV4e08sM7dhBycakFAPH8CcwfC6bUNwOhgHy/bkSLKHzuIYEheAkUAarxz
O3HaRbE9QyJW0d8TxfbRkeL2qhL8CytoNATfNepYUESXrOg578eeQUO1AwHg8BZn1i5e3i4bkU6+
P0M5MSJt57kpm2ZY6jyED3lz804qqGM9LOCT5K1/2ZT43pPI8cmUiF8n1w4F9fOpmzAeVIZ8Oxwg
O3HZgHSR+mRAWhaGl+pAsioPTa690IS4pTkEU6tfAQnpJUS/sqMpSLNNLV8p8H6yK7bBycCiqXKm
mGFgcRf97q3cNdLp9wKiBOzPLQJ0OfH1x5gQ1QCkBCTHso+3BEydsQ1jYx/oyZFMHjEfWLmzx3sW
/7DBkWsvt5aVuLV5G5NvMbpxK2jLT8VfVj8+fYiUhzBqR+U6x4fUKVAm6pNq5m697C8v6arPCGZV
0zKAUfqAG55MrZPXFY9HuCeNY98qEzcpzA2vWV29ExPS6s1QIDGVEV4Td8kdkFC+1Xa7xNJ/lxCq
uzya1bhxYko48MlooqbS+ShGk3bvpAZvevK2+ZpYt4H0EOBvKMLLOGqj1iknvM/DljDPVt5aG1T8
W5zsW0aktS+cvqwH7LfQXo4KNMjJeDvO1sZsrYYm4G3+30ik04MDbaaj4TsP1RJtoiD0V77SCuzz
YHaq4u//ZmU+mD1RbIc21vnKqGScYwjQYdYoHiPtU23pbrvVjLY6a3heQIkQ2FPklc6NoPuUj4kQ
xba6CO8sg48He6qiXQ/oyYZTb5kSfz/xNF4VlEYV5i5iz2wofd4c53yrTri6OcHeDWwiNO8g43du
ZBZEAJHG87BrrSe+2G9KF234gJyr+BNlnA9aUIp+mY/Gk5OBlFZi6iVoVEJkPQewoo13VC9vWFn4
cT/s0rJ/6LFN1TG7Verca8bAZHEadGni51occjPayFWuTuzJ90hrqNJ8jBJzEmOGBgoHK8dbnT9f
dsaViCSkspAXAVIbiSHpHGvZiHEO8BM2DLgr29neVOvKTwprdjnZ6syW3yxiis/MSQGwVsGcG09Y
RrRAgKQC4YL/pAt5sgl/YS3EFoqr3LpSOg196WXAauanW+wOKxdFvJWAdEKPC5SMZSYsZYp0k80j
rjpZ65IOcjLKACjPEiRq/pBNx2T6+3PlzKC0jLmZkNlplzzsgQpxpwZioNAPtzesrESwMyvSBunw
6tCZjmHN1TteGzX6DPfcjN06Dy57jJzS+bOGJxMoxS/cM4asr7CG8/CYmMc65f6g3YJPwHjIsVf0
yo3a2x4CVcPW6/r/YxqVFRRyBY5NO48COilskgPlGKbmlxync1zvkNshUGOmaWAbs2dUeNjPj5Op
3uEG+HeP+/8MHB0bKp7cjibnMpGnIDMDuWW4jKWf93jdgQWmeLw8vSsXS+TeLQN1HQs88zLJu10X
4EOxhyxM3wH2bI+RflNAs69YQiQscct8u2xO5jr5M6h/7OnSO6bpqrglkEsOk3LH2VUS5ocEySJ/
4Pekzd0iQc32tVO/zqyAcGEQ629t95sa91HhMQMi7m49BfRe2VO68aDb/DLp4IfcG+1zAzNhopyu
utr3aI+jLD0kofOl/hrjvbm3jzQJFNBkNh4akJBIJeRBNHoeQK3x3bm6PFUrRxCoZ+H4EAMi4KKR
vmeysh6prBkvTP19Ml8re2MpVnewjn8g9QMQvoxBVbKBUMSKLNQnepPw53R01cSPjXfbUTcyK3J9
4s+qo9ZkQdIAmSiZ1LJWY9qrKV7LlLq58sJLn+rPag/yJuDhtPKrqlH0F1oh0lYgbtix6T4xdk07
+Aqu/6b5Om3kk9Y/CK9b0M6gVAC+n/OdneJDk8nBBw3k2hnB1OXnd4Dn72L1dWCPRXHTWI472j6r
96n+pPr18LrohwSVBAdtkf9ioYVqHVYC2lmynKCFxqBlTpcsFJqdhvHdSTcO3dU9fmJAOgUXdOMD
bwxPirpndD3seTNdafa10fxqdfv7pD2DPHVjTCL8Sw9iVIn/GZP4pJO7Dc3gB/UIk6x40tPrOEPC
rND8yxMnV9r/uJVQoYaoFBgQ5IQdYmZFs9KGlTqrggIFxyCHHMpOJQnOWqfvd9DnBHEqmXI/1ZVo
P9J03DgIVycX5VT0WyDJ/qlmXZq84UmiIIDWP7QXeFGAdysjOdDxi2dbx8tDXr1NYB8hP2lCfVWG
II5Ei+ISwprhrBv3iFb+hJRixw/GyK7zh4lAnviywdUodGJQ2igRqZJWm5APGvvbeMEDAhK+ly2s
TiB4GEWN3LTBtH3uKnlaUyO30xwIkxzEvT/KwaOdx36aeRCx2lOMrbv9ukEDzTFIppnY6ecGsxoc
K4BTZKFlJIjjephNS6BnRRCX0Og1fJ0Eib5FgixXA//4Kp5HwGhgoLoMN2h6IKWyOMnDpOcFKBjQ
ow9Ba9Mf1CLal8PkuBB5WnylAPbFcMCbYc3t4+zE6Ya/ru1MCgArwJ1oaP8k56gxp0/zAd9RuoIR
ylNfLi+nDH38GOipAfEBJ1s/1hROJzQZgAFF88sfccD39Ft5sHbJr564+6+Vly3BHBr75BHQeZAY
B/lddoUidHe/xVC6GiBOv0W6OwLN3hVZgm8RMsR7WpGAau+jwXdle2yHVxqFSbERbFcvjac2xbl7
Mv5pGRUWUUzw7Vy49bfbpfXnJWCpz/GeQ1iA+tpfdmH+Z8pN8fRGLgn4hHOTPHJ6fSIFcha55SbN
u2p+v7yoMqnWJwvSJq1aRTNzMZHoV95NV4Pf5x4NtXSXXqcHsLoeushNt8lV1qIPQA3/GRhwTucD
62cytHaXIxE3upnOfqg8mG7IMH5n1Xg19YIlP56eY/YUg8txIeBXMzcC7vpyin4PTQBI8VA//wQd
FZ6sRBojNPv6LR9Z7Voz3RVZBTzBdF9YxT4GASrqu0p86GL1WmXqYWPyxU1PPkwFzQWaMzAV6Oo7
/4Q5K6Y67pD7V2jyjH4dKJQgNi6KVwJeorboaVBR1metN2TKbtL/Tbw8NS95VzESTICNI8CAfqge
1V5jgI/+N010j2geaX3N+ktMzx93Oxmx5G40y4xmqsWhOvxARy0wtDlO8S2u9bWDQIDmPmrjIPaQ
IlXK+orMNALQeincnoyABgct/6bFr6QKS6PZaXq7kWNZjUiAB0BBDIQcuNYKjz+JDnnu5EbSEUQk
IAA67Vs/gfkv+5aWkb8wiMO3txEHe+zIN7JNazsJzQQ6CB9stIbLdq1kVJvZspAKzk3XnnCr3Xqu
ilgqe6ku+F6gIiRqVNJGGTmdu1xBEKqdW00B9Uz6PEyNO8Xvl7eD8PZLdqR3UZmofaLESM4zffKL
Pko9rQDfm6EOOFZwwuI9kfONO8ratet0bOr5qvVL3RK7Rg51yXd28zz9tqvXwVcFh+y4xZ61tlK4
HqDIjhZspI2keYzbUkMzVotQW70rUeOaxt8RaXxsLrx78K9gLyeymqQzAX1uLUijL1+y7laZQAHf
bwFBZDTMHyMOWkdsBE30yklBIyMsjp0CyYs+7dVDil4Zf06r3kdHsuJ1ikYPM4/Bc8tSx9PGYvAt
DqBaazQGWnnb+rUYc4CGbL+Ko8hLLC5uS3MbTFVre1GnlJ5TxNrGHlm7GuFShDshvlpwtZyvcj5o
SZYSBVejfvLy7sq2XXM0N1xp1Qj6WVH4wR5Bp+m5EcUxUJ3OmyIEC3Jd4qn7qvcPl3fImgcJIleR
ZxWtw9IOSYdIt9G8UYRoEnDp+M6qLezs2n7AKx6RBE3JcFHpRJq6rtYTgkEgV+QpeHuUYHPuzFuE
60FFrYxvhM3VSTuxJ3kTFLScyUZKKIzVY1vqu7Hi3mZuem1QuPnDdVGWAYhS2niJMRpMtTq06amm
O+cIKXQJDDIFDogghioDt8WWPs7aSp2alFbKGJWuguxsEdbxD+SpfWL/LQXjx0Y8NSE5tUMKo28j
XoRDg3Yn0B6pXkoSfuM0TbxneNmBd79f9jWxqmslrZF80eAuZVLQY9M7ZEt2aGvE0nuyWAplsAyM
OMFrL7cB8dhCMKyd6qCpAtMCcKcAvUmnumFz9ORVfRH21RHHT+TT7BYMfCE6nqMNap01t8SVELz+
6FEH0Zb0vOhNdJWWY12ExnijAuY6oKtUebq8mdeOVRBYWKgdgOPvk3ZznhhtG1GxfpXjjYwDZ3Q1
UMff3GOr84ZDRyhiolghR7+h1ep5ZIDLYIt4y7TsdfKaGa8JM66jBExBsxUkm91/q9drHBOA7OHe
APUe4S8n9yHQBylKTa0iVDvgd7hxrBgHVFK/rrSvfFwCbX4prdyzMtRJE+5HDtioL0/w2n0CiG7g
XfB8AlZVCsg4hkZ0dkZi3AnAbNiG0J9gmddP9vVssUDp/rLpTmxJQccEMiFwwQOwLkWzRedVpU4l
KrLKAmz2jQXKBf1+XnLPLF7BavDX4xMcEoJBHWuL/rfzGY7Y0CS8wLomaqjmL2z61f6oq7tlq7S3
Mo+QdwLdIzoeBQ5dGlXOcgtlYBO4PHajR2hiM+7nrnsyhsUFWeePy4NaS6cIdhPQOX7gbWVp49xJ
bWsU1jqrVN1lBG1F3YHjJG8zkJDkztfCKcdrXli9V6F1zSOJDp3lov3LJoePtcT2BC+JoFn7tJZN
TVtCh7IMlbbxxvrXMvg2bqPDFon5yu40wX2EWo3gj6Gm5KU9tKTZNNVl2OpIcnJIpNtXzZXmeABg
6voby7eu86vL+Y9B+d3Lq441CRUGGz+tAlTYlxfSX9MtSa21VLwJr0GIo5YokUpnIPY6FIAjzGCX
HQDQV6EdHel+n3i26haPMVINL8t+ejdT1/AOEIjdqgWsBNgz+9IBWWdpOaVQKwqhB+Nq5ItSpz51
QOuZLRuRZuWCgQQnLt0ogaAn6GMmTmKdFlNusRHAxyoKFJLt8kwFHt1MdrxyDgw0iMhZq1sbRRyo
0nPJxCGIDhFc1dCHIAVYiK6iAzTqy9CiPLubOvKdRibAE06UOC4vqtqza3QmRIVt3A3xUu9Ve2JP
U84SwF35EkBmCI/vy7t35dyEGA5g6aJZBfVFacl1HjHVjvIyZPFYglimGLw0QUCyRnULzrPmxrik
fgQ/QDlklFWbg3MpyZwitJY3s52vRwIqaDzm9qOyBUxZw6/hDEGzPvoscCmQqQhqqqV0TFkZ0rbl
d2NiRUGETkFgD5M4MFSagtsSHbspEAHeTDkwHzglgokPdVDwtgsoZyOgEITfTAubdqRrqo2JX50N
0VznAOEsdFTPz4JeYyWZ57ZE9bWq9nlVa3uDJc4ur8wCrch6+qBHEbu6vNprGwxATwHsQ6P3p5RH
16fa0gONGS7WcBdb2sM8f2sh3ekS8KBeNrVyuxQqEpDA1T4ataS7Hy2AiwZQvQzr9towj0W1tYVX
xmKBR1H0NH0wl4m/n2xh9BfY/RJjiWvjcUwflcjlFP1V+uHyOFbW6aM1EbxloigvIyH7NEYihc5Y
pwTnqX1XoJ3MQMPUrEIwZvp12djKpIEdFrc6oZ6IXl9pN1JWOrGZUOxGdp/1tyXb4rJZM6Ah3gnK
DNRaZQTa1DGIZ2YYTQeq6iDXKLqAut7aXx7G2tKgP1XQROHNiyrL+dLkJgjRxwhWXoGkc0rwTLqF
7l+2sbYupzak5TdZncbNJEYCtJBgVw5K5nXAAfylvK24Vohm2/8ORtqoM9wY/OkwNKBkoE2LR6cn
JDA3tsvWcKQrG+nGuYwqWFGG/VRft9BvsK+Wykurv2tC+jQc6fYSqWajcB2G+Lxf0IP4Xr/y2Te3
dueqowHKgtIzNZGWEH8/2Z1orAMHObPL0NFRqW/xSAxQRdviiF1zNEG1roHiB6g9ub+7QzNHhXJ9
FZIu+uFED1FiQYrKPoCuY8OlV85JwHKQTcUzAW0psvB7r7Wp1iw61qdurJtW7zrXSvTykOqxFlz2
7JVBoVoPEwL1j7yU9C5vWntKmOKUoa0U/tw81eW71mXgK914jaw9+FDsVSFoCz0nIYZ3vkZGyWor
r9UyFHnHR0V/Hsyf7RIyg7hcubG9RfM4NO77jZ27lnhHe7CG4I2WVIxRinLJFInbhVaGpOohwgbp
sPHRYfyGg0rBnOLbymiRwbqxIEH49zMLfDfA6wh/6IJWzwccD06EEhacUrxwe11z4+r7NLlEffoX
dqBbaoD7Fewz8vurVlpzaihWMG4gNTe5VXc9tLdsC4+35pMfXb1oQkGMko+muAM0ux5SFhbqe8Nv
nemVblFKr5sAxgF6CkhGyLR/w4L7KrFKFk7KK7NeE+DCeHG8PFsrocKGTAQOPNGajqPpfFWScrKT
zATXOIZhoIzYlf9mOU4MSBG8qsnUmiDlD1vnFgjvZcndpr3drIas7VtRwcKeAggFpBPn46hjWqNP
q2ZhQ2+B2dUsHy+0aCsQrVlBDgH8WhpwA5+E0RiZx9akGQvpeFPbEFzPf47xt7T6dnlRVs0gzYsc
PLLKwIqdD0aZVahkDgMLgR7el0GHDrBG7b1NTn+ZylmcR2BG/6+hj2BxclDMVp63SjXCwwYHzIt9
AIO7Ik+PuDR2441496QcKmzG16zw090Sm6HdOdfLBFKKN+J8/ethA87zcT0GjgkXsfNhgwGonvsE
lTPGXvXxe2Q+KuZDavz9YXJmRTrs43rgFWUoZBcOv3YCI5/BQrXF0boWZoWmsw4pduGVMtckOsvU
1NJRvQLiooK2GN9jLhtCvKiADA+kH01X1bY0q1cChmCHtkXkAypKlfwmK2vaZCrAyCnZJ6IVU3mg
/cbBteKb6KJGvyGuWSaKZiKgnLgMyrWWxYYZLV767I889uaq2uVouIrA6HDZH8TnSk/2M1NiuCem
nBbw9MaGqZncmtl4kxY9LjNXyHmhn/Mt6dghpsFlk8LFLpkUoz8xGWmMdFMP7L89PTXoDb8Bo7zb
GYtP53rj0rk1Osnbk3YhqmLBVG0E0fPcVA+ZecOG19Z8aPLvkVNvzOZaqhBcjOizEMJA0GCQDmBs
iqidwd0XLh2IAFS3VRJ3rptg0TV/ThJXTyFG7KkWHgxlY/99ieDMuHSvAplISdUaa6myd66C8187
mpsCE2IE8uqdjlDyTatPjMS2xQiRP8t884dCPQtae8QFz6VD3FlxWbFvjC2pP/G7l+xKjopHcjxz
hsFR8IuN9eDHZrMxfyIqXTIhOebcL1FMIuAlusTjewAQTa/zu6utAv/WSCSnhLoFcGIxzUN+vdti
YFj/bfPjBQz+ernAgA7KrooczBJytGq4dXisnWXwsP/+vCyFU3XmSCNRaS+u5id9X76V145XfAGC
5b4NrivFmwPnqoc47OWIsTEqR7p4QJG5q7mOTKLSt91dF0PiIaKKdXXZyup5cjo6afOWTldAaQGj
A07c7f3JLdzK090i2KK9XwtLAr8rJNyQi5MbnxVGehrnBjKjtyj4KDeJAgiAj/I/si8bU7dlSjqJ
UabRwNoHU1ytXM3hXpzYPm2Rdla/df1VPjwyMOVcnsgtm+LvJwFeITNo7RvYrFDLbvkOoDa3zXbd
DI0q52Ygb45yddniqoP8M6GfHgpqoiAo6xgl3ef9Ho26l39/Ld0KGDQuGniIQIVNfvBApKGLWITu
HEvznPCxvsmvlcD6We0795fWuP0jJO92qX/Z6tpV49SoNI8248owWjDa+nHwuKUAuXYMg0MGHFOg
MRECX+erpKZ4OSu6A7Ch+p1CYpKQg1k+4fFTZBsYkbXrzKklyQcjK6E0yYB1sRq/Sif3Z4PYqpe7
y7O16nUn45FmCw+sEUdDJA6myeO89ibjZulu4vxJZRR9WwJnsZXU+ux3gn4P93u87/AWNaSRMTVO
bcUA+qUD4GFHKQf/Etlyg5VLhbCC3CyBuMRnPWxzLppJK4oC5THoORXKLhu9RjP26kjdLv41D+iC
ndKb8TkyNvbV55WDZaTRP5KpgLBLc4r7tTnYDNibkTruDlTyoPTyt9SgN4x8wLtOwoXZ1Snu00A2
6OotB7kmnq6d9hTpG7ielR7Ys8HIxb9iSkmxqAD2FA05VPG3bKjxuMyDHLDStn9RmyeKrIkzhdAq
LPcjs4B/oCBMUuqN9q9Vr0FGDzV5gl6rT31wSquZkPApQrO801B8NJany1thw4Dc+KaVTls3RQUc
h9W4EXvNtvo+V45KzKUgBxEQT1EWPw8eua0NZWthLtVEP+Sdsau7B0ZuR/aQzYMLxpdiIm48Zxsn
y+cbGswK3DnS7oJfStpvs+GIG8gEs0WAJ1j7WwU9TFoGPbH9Tezi6ixCw0BARsT2k24dEwh48nES
xhLLtZQHPKY3hvM5wGM4oviCRjU8KT9Egk48P4sMNVkSWMgTEzfo2R3QB1lVW7KCW2bEQE/MIIEG
mKcwUwJiJQgTOnY7G8O/GoxArtpQ0kAK8txK1qI/eogW1JBK8I3xI9oplXgjt7/SZA0ZRrgcqN6Q
r0OvrGSkQNlTJ6C3L+/00kXTg9Ph2XiXDXtdfTU6zYsjyO3MOfhJYkDVN/bVagg5NS/NJDj2aBqV
2Fj27OGNfleaX1RIbtrkVimoW46+Aqa9cni1MyPo1eZgVaAhUwTp4Salx+fjWwhSImOPDBb4z2Tp
M7ur7KjUsQP1fdP+itMW7eRvGTrLtyddgBHP30XnpqRdN8WFoWQNRp21bB81uyS+m9N8V/HZK1O/
gm4D5R779fcx7HR8UoSpI7Mf57ksRGLW0p+qcevsFj/weVQ2uhxw+8EZLo2qaUlFyAJ0ICFYQSto
0sc4for1g7mfnhRlY3esRS4N2kXQ10HbGdqfzx23WEjN9BnW0nhMdrQG+0Y0KzMMd/mVOViFOw5o
0If4jn95HjcMy9gaq9WYYccwXIp6xyHmfgEJdWNv5F8SoEAvGxP+/2lO/xmlHDLtVq0zM4cxnv62
y9to3vj9tavCySzKcPKsAJC0K8V9pLJdQ3+KjRgEwcylbOMyuR5ohIaNSPUJVv3z9bLAXmMRCOaE
M7KIvH8v4/6uTm67X5VyrULKXNurWhQQsKaN2rW5hdVdXTSoo4DHAZlwZI3OrQvUXjkMiNgaelnj
KyRT6CNUYL2Gv11esNUocmJIGuaYKXqdG0B8ttPbqHtmmLGgG9wCLej/myFpt2XlPA1LjxFl3xOI
5bizn6IJZeOZtnbQAYyBtCkKmeDiFe55ctCpjZXVWo3RTOUr2tjT7pYl75fHseqBKFoKSD0OIJmm
wa6SqYaSDG78geKWHvW2rjirK3JiQBrDCLBMPqkwUF9RH3KOHlQVN+6fH+0xn7bpiQ3pqFaIVUyV
BhvVtek+6W5+DaD29YMT1Ic3MLx7kQvC1qD1fjO8bj3P9r5puyZ41w/KxpesLtjJh0h+TpasyLQZ
H6IZV1l/R/iONF8uL9jHG+XSYCUXB/VVm3UVbLQhFGO7m+Ym/5H80t67yZ0C0KLuRs9o3fpR+WIf
Gn/YoCOQJZ3hizg8T4YoOb4gWSzpAvNDYO3g997iltcgJShBUnuju4predUOiLnYzZ7roHVTbIzW
p/fpju7Zj+VZ/Vn+pAG9UvGXyzOzGmQAwRE0AIAwyFwAQ5lr2aBoCNY/NN8A5DGkB/PKSg//mxlp
AsyM/B9p39Ubua50+4sEKFDpVamz7Q4ee+ZF8AQr56xffxd97jm7my00sefD3sA8GOgSyWKRrFq1
ViAHFcwk6TYLD8rwWYMqJl8r1W+gav8mAlyNiTlm57E2Zp8Cy9UxsEBODdZLe1A45ZlFr4VUDmT6
wDQNLpPbMEN8MxWMDkb08BVte5YmfGtqnkzWAngBjnNlhfFbKUPbdiwDra5jbaLO6fy1QvaD+r3X
f6D0WrWGDVq8BLBVsHg+XrLFIAfVMTQsAmANqoHbASrQsIwgSIfLitSNq2BWiDUZteRIWV3lVmUo
PADwQs8vBosSPF7DX+ctE/WIEbTQATfwNiez01XoJLJSJ+kcVTkMZWfh9mnXuOyrxyRA8SYBioJw
PGdxN1x9ARMTJZCkgdAUXyDag/pWQz83zlfpFuANPeZdBpfn95/RMg5kauGAl4SPkDSDoyT8MyZn
wQcHSPzt8TouXXFB9CFRUh+KB2F3g64C29fG2V59DyEArzuN/pZH04saPMtQB5crnj7EQkM+KL9x
KtI0FWj/WVWFUVbBk5SGAKCYNdk2A0hdW6WN3Qi6MqATSzLwQ2mzhyd+tOmmInTRvCeszbbpnoek
VGwqFrAdWl+4FKb/ketZh3I5MtYqRHzsHH2lVg5iB7fPOvQX5Z2xTcKaAKM0mgdDiswdYKzB5vEk
Li0WCP9BVwRQM4SymFatFCoRDSCk6V4wGg/ZWOj5RHYrJm5t/HsmE8weJIq+enzwypVv9x3klIdE
A9vrXsXhJNdukFeWIHqPx7OYu6HISNrlA654lgSDNgX6TYjAMv7qfqC3vlihQDnihglO2YYTKhcn
7x9bLK9U0cYkSmTsKiTm82qrFltV2ogqL7W39EIFrxDuZHjPoWmdcXSRzJoeUFz9HMi+PQ9T4JRG
/53kc2SbxfARJ13qSXVqE5KBkLKfXM6c0ojIXjKuPuBunGXfoi8EKPPSQRoH/S8X2Tbf+p9BbwmD
0/9NRgfURpANhagVcAJMsJIh/FcEENveZ+kaCNTJU03eiBanFBhq8LGgrRZlsVtfjIhWNtUgIEbV
DhjdZui/eSk5hMrReEtyq//+eAaXrr0Usv1fc8xpF49pBDw3QiKK9L/r9FXy+1Ugl66WxU7bci5l
1B3uVguej8qbBn0lluRghAhQbUIjATQw0Aj1hF9pMz7FxkY14megVN9G8NX/xfCoMAX8k0KGmSAy
+XrVN2Gf7ZOsdYJqp3VoL0MLCKp/YcI5yeji340OgCO0GoGe445avO4SeZISYOCLqvYqoXTFwtwW
Je/MXlyxKzOMg+gzslJZ3FEz6BAqwlUPnhMgixzZn7cRBL05L8jFMghFLNGmQZ2WrG49Ugx9cH3q
6BKSi29ju45BYFnn9ZpAaVIV7TovVihehdV72xCO6aW7wbVldrulIUqoWpHt+8ABmbgDpTU1GFdt
I2yxMLY5HB97y9IKgo9NRnUYFyKIzdyOVEqFWK4IWiek5phrkZ1HB2iScdxkaf2ujTDTqY3QVdB9
uEmqr8NCsuK4cIbONpNVl/EwfYsDwvEJ3TZ0rgLaxwxIqwvShSoQv1pG7F6acnsWQH8JWQ3esBZN
QWiJ9nhiBCz9mz43kt71A9xS6bVdLM2TU4jGRgZgn7OnqYOz+wxtDLQDES8BFGpvB1UokzZPpQ+U
r1FCNW10uvCbCAqyhKd+vjQkOD3GAl9A1GLcocxTCMiDJX8/JdsChLoQIf+boVxZYHyh7fLWmBQA
pcPmUCRuD416f5PzsvdL2+h6HHScV+mZOBF7UENiHJHqCTNY9vuTSKzq1fBz1+j6y+NNtLg8V2Oi
f7+yFoIRvtMpoB1PwdGdIwWNkp1uj6UeekTHg+qxuYXBwQ+g1SqhuReyDow5LR5UaJ/gTGnC0Zrm
7aD9BMml3G7z6ilLOAFiYWxI+gO/+R+xFZaEySy6ohw6GpCq9dTs0Q8ear7dG+7jMS04Hio5OP2B
r/yKRrdTmKD9IciBKtuL6IZWDbvqtqrA27ALcejGCDNxKC6MqkK7AZLc7Wp76g+g2s4rUK5woviS
IdTZoN9L6fsQHW5Ho0zqPJkJ9isqh2FAXGH8oQmp1Wk/gDbmeMPSAgFkC8A3insATDOuLstTJsS+
gCYUaeUnblxsQfA48xTfeFaYqdNLNZGaGVYyaavmoBWy5OoY8y6bC+AX9I+CuRJIf+SJ8EC/nbhO
qMCVUif5PpNR1FUuhoGMVUdw6uvF3mzIXmk+BQDORNSyA2J8JiJZhSsfJY1Q2ik5rwiwlBkBlwzw
FiAXoqQLzDOpzac2J2hgRD3KDcfQMgzASIX6IBWBFQYvJLUV0+n698DMoVwp/Xm8Kb7oZJi4D/PA
5QIHDK1KlQmWRGinMWgA6M6TCBLQ22HYVMKuDgWU/PojTh0vaCbkZxq7HjvRVvPXQaygHnAYNZAq
7FThj697XbIauqccmN4Bai3KnxxJDUHeRfIqa6FczTnrFyhyQOdAwQbojBSBKWamrM5EoQvnBtB9
iOZEqJ1owTo1iY0Gn9DWf2eqVQaTK0izrQu9ha/qRauInpLhII2x1UD7Bc/V56HhvXjpXN3Npayg
no+2bFBFMa4ljlqPNy9A2oJcBO6IS/KqJFXLKRsv7HxDRL4erewKbfSgf786CoKR1KFZRgCkpVsR
xMbKB95Lpv7CK4Ev9JcD54/EGX3HUP5txlAn+Q1Ra7AtmOdw2PbhLz3/noMYp1BiOxWdeph3YxM8
mx9x/QfiZBA9PnfQVMXZp4vJGq3pnHVfCBC0EIKWZICH0NbFfM8AV9ABJad8/Indpt1nN8urOdZP
Q8kL40umwPBIVUjRPYZJuJ3j3o9mv6JaBlmUOEa4kdXYKsbYNnMeamLZEh42aNjBkt6RVpE5MkgJ
2P97a66G6qnU3ice8GmpagDGzn+MMJc7lHCFfOgqwPxlAzJTpi2kPwUjt9VAfdLH380qVpFNmHrP
UNpz6DdOCHElpfcC5IOxnECCCfv23wPpIDtJu1pR2qJtK8xyxoKhQe8VgMC5fpd8Lxq2Wvl95LWv
LezJGyvMnszFUm3RI4iWgFW55jgk/UJmv0MyEVgatOMh0cS2yKtS38ytD4ht22zRCJptVXNXG7vP
xyF64d6CMIfubzwS0Z3L5q8n0Cuhtg8COtQBjbm0gOWy/NNf2MBxaKK4YwBpzVzKtRpIf+jVIEcu
X9R5nwXoAua1Eyx5Ou0u/a8N5qSZxDTzqxo2kNwFYJLYceJhr4P90nQej2ZpzeFWuL0C0QVcFeNZ
CBR9qYUAg0bFE4nAPx7wqHcX7sfGtQXGq3wT+P0sg4VpXosjAFWmBxYotA2gMUJVOcNZnDi0ZUPp
Ak2t6KO5DUaQRcbE9YAJRSc1cieCZOo2dB9P2ZIrg2UAv0+z3SD4vbUBVE8tTz5sSO+68ROKf91r
FaDjk3NrXZy3KzNMalPP8fTUO4q0+yEA7QmdQbDBixdRPzW8W8JCWgx3BAgfUdwNMJ+MuxVyHhhz
Dtx2njbPOmnOZiA+pRrqL0asXSRBXKF3Hw0s2cjZrwvLdWOYuS0LYAZJoxIRRw5GpyEy8vuNBapW
i4g1JwAtjRHXWJlqEADKzWaKA8jYBUIPftMZd8ZZ2pjD7/KZSti9KmJjp5rsPfaSpSsBqgb/M8i+
OpBL6ZK0xZXALyrpRdVbSMYrefIUjG3mZnUXe3Uqt9DNk9A94UMDSgHqxDbHerIjEIFZQx/13oSE
/SUb0khDg6KaF54MkkgPomMjpyC/lGS7+Vx254B8VTECELAambIPzdewil5iSMoq/i4yrQa1mzgL
nG6cLEP9949ak4YeODRAWXfyEAk6ExM5xEypeAm20mT10k9DRHlVEzixW6bBmTmGqHoQrkSGgfBg
MpvKz/NKL2VcVpQGFMOVa8StNaqGA7JU6JbulGwXQIsONUG7MfJVHFqS7uXVrzxat77piOXK1Oxi
RPoYJOVTa8Vm+a50vJ2/9M65+so7ds52aoLULzr0o2Ru33xHxsyapude6TwBJLkAgr+Fw/ye15um
f1K65OWx5y4EHmDav+QpwT+AJ/ptfJPnUqjCBNeslDKHHTU/twXojPaTFfiKA1jr/9Ee43lpOSTC
PGBN2miPHiNLGcgmMDdlm1k9in/CX5kDGg8M6ajhfz16r94EkRAaY6JjckFRagnGq6A0lqYPlgDR
D0G+dEHDOZO+8OV3TvdFfELb83Gu305oiWCWqxPEZdQBVd8+QUtiHFmh0m5rQXNK0O0p+XrKX+u4
XqeD6EW+bhvV/JpN/saXTtm8LxUFpMjxc1t4hekFivHt8ZIvxWEFaSVcBFCkgLbW7RcaWhXodYQ2
Grnvgc8Q0Ngv661XypOrzcrEabdbCsWYejr9uGoDg3JrLSz1Ti4gl7BPisIlqQIpL2x29JQpwUvV
qFbTyH/mXFs/HuPC3ZCuOQDKlLAR63BrtW1zsDEBIQzipIug59Y8rvX5/bGNxXlE2y7t7wI2nk2Y
FGKFfvwK9089/mhbjXY0UKrSiKfQsGQHDwFQwlGcCMCCt2Pxs6D+D4msHG9Lc7KgY2rnnacFvHQW
/SHWda8NMfFSkBslDzRcRJuw87IquIzGEQomPWlXY+27ShOsHs/gwuUKnFYAT6FXnQLwGd8AuKXo
2y/0r/86BuSQk4PY26WhbzOZR3e3aAssrKiIg2gJ5GW3swhd+j5oJbRjGBEBx/vQuQXoSkvzqU2i
NZS7eHzFi2cskhD/M8i4YO236ZRpwFNH2e9Z8NKQvEriTyg2OEVnj8FxjonjY5uDjfgvZlVDCZLS
UUDEhHmz5KnZN5DVRV957qQWUewpdDLeU2IJOmvi9YVkDnruwFfKrB2omNUmJoB61roZrHuBwuKb
anb0uSMoLxnCKtf8dJcnVbDTtGp0Y6M/hlJgnqNKVg8SuBE4oXdpz6si+rPAvwGuazZh2Oh9aFbp
AKx8gx4L89Ooj2PAu1kuLivKdTSZhX/Q8HbrR1Wra32nSEAQkeFpgCBhMeqO2mdbKdDwb7uSI9Np
BLJVu2PSzt7jtV2edrDp0P4LRFO2qTSflVwfBx0PhSCF8psv9041RakrliEej0PV2wh9rU2S3Hfi
bjTQ8zTmdqvh4dp3pbAXZ0gLP/6mxXkHhg05Jg05cPZVKWZjkUYqxZFBMDmJdWuefiQdj+V6af9i
ZQ0JhINU7I/Zv4aZN10xUNLRpnJmgD9cMS5Ny4+6eFV12VOTHR8Pa8kgklzwI0rjipP8dqFNDWTF
fY9+vCbWDtnwXRLR+nwgc73VomTz2Bb9eDbyXttinGo2NX+caaNVE1JhWNkX3GAiOudQXPRd6EIC
y4j3P17N9KS5ug0VxEiHwMSejc2q9EBYE7thaPgeOOGg5DoN41oVu8lVRil3tXQ2JSvP/Xo/GZm2
ejzgpaOGtkRBPwBVJ6zn7ZcoRT1pPfqw92QuwcPbA3AYgBjb64NktFMlbCFhYF6GqO05QWLpMMU1
EARY6IXV8Qq5NZwHVUhiHzPdK581EvYmOTRd7Bh/gXlG/suEGeQmtDsliFJOmpH4GCAgQ7jkGCRZ
o05QOe0U8B70i0NCpk0D1FAESyQT76ceh0BT4mRTFcB76/aQKJD+TT7x/OdEn6WdjmQpoEhUngpR
/3bySEn8oaENC1l9QpO+FUHlS86mv4gnEG5SwPwLz0Cu+dYKWspBFNujxlrgln7Ac+G1VUJ9PZuB
z8m6LM0c7ojIZctfkDxmi8tFaAaqgQJrTMN5ZenF05j+UkPOc3tx2q7MMLt7mvM+Sg1QPKKCK0ef
waBaJq/qvjgUWgVA8QdCA2znEYD+SfuFXzTrY+iXDmj3dOjKhdnH4427OJZ/7LDvRRTr8trIcfxF
TU2FrEOIf5QJJzoshUM82VHGpTToKstSh8BUJjhIEA4lBVRJmePD2R6PY3m+/jFB/34VCodJyIU2
Bwiz9Fe5bzhEfkEjofgXIHI8DP4xw/iygftfLdcYSQqkhfTamZva//N4JLzJYkLpWNddEaCjbC+F
hiVUlR2IOidoLi/6P6Ng9r0PZIpAKkqNLengcqxDx0CzGXjj/ybAmLjc4MjV0PLIanwAfW4Gug9D
HUk8Rf5QEvTHGJ+PJ2xp6VEeBL8ZGB3RdUUn9GrpCy3Mg2QAJArb0dR/NKpgod3HGeOW48Z0WthT
nbKO4fFrAinNhstIKyd/NkEQqOFmmB6j/gP99QWURkLhrR4DVxr/9ZUFOHAgogCcw/93eIQqAcpD
H7A5kxEtHtPLbDSWGADLLyebof7+b6cRjWtoevmirARwgPG7ZKxAOJIDL9DkELr8nIp9OfwIwJX1
2Mz9TQGUzkhVUH5hCavFBE8hledZrpGgkleRC+d2S1eyU84eul8pGMF1Hm0Q0LAhLPpbLPTMNGsg
Rgbwe2iiY4iZV/clDrgJtEeajRMEKsvT+vHQFu5jlK4aTI6gZdWRPWb2laoM05CFSMWDujaOVqry
qQx+bAHcZgugwElIYo1RYSfztBf9f72nYRuJR+xqTC26tm93QZSKyAKlqNTgcN2UCmiihxGto7w9
cL/Zbs0wcZYUUUuMkj5Gq8aKM69Fzl+TTprhPZ5LGkhv99qtHSbQamol5TOasPfGkLlJBfjtcBiU
1h6nyyDyZELv4yE1RtUO4TC4OzA3Lqma41gYQty48uc0fZaaFiwI+8cDYmwYaMtBSyrKF/BLlFLZ
HniJyE0oZ3F0wrvyJTYiN0g+QHL2+7EVGuuupo1aQbzF74N/TgPDA3MDytSsMhMUAk4QxXwT/PbJ
GNAJ+9gG4wL/sWHgwfoF04OdW0/zFakPyCjEpzqL7T7cZcPWMEen/pdQwP/YASwDpJK0zsTmyQTF
b0FGmCanFhSLYxB6RgTZiAq9bpz73OKkXRlitu04Brnkl3FyEtuffv4616+PJ4zz+yyxRw/NHGBO
i+QE9PpPUxQsU+s4HRtsKxY7WSxWt1SnAt1EWXJKLONQ93aI/yDa7GmDLW7AP6NSCnJe5y7blHJn
lQnmfqWmgiJgZBBg9qY//gvZQJVs77/NnMNpYffAB/7nC4TZoYEm9FpD4Asj2nkguj5bbdR5owlc
0OO1Yk6O/z8iPGKh+kzZPZgNBMI60kJtIjnFqS3bRmzJg1VnFtnnQOBwbLHEFHfGmOnrQ4BPZwi5
nUrjOfsYnoTAQjIkNR2IPmwR6w75arKcjnNMLc/lP0Nk5zIikzwIVXLqSIm6frUuM3RoJZ2/eTyV
zEn/NTpgt0wZrNFYOrZfw6+ATSh93TimvvwyI5Pul6rVKdp2ao9t9j2SeKIRS/tMxnWJILujINQy
A4viKPfTLjCPynCWIM0DftbHI1o0gIEgIKH9FqCx28gni32jyUFvHhtzT4znGXyQjw0sTRmyvFTx
B+lelW3961T02te67x+LVrZ9qNjPkxU1mdchEzC+kkrktWAxx+zXGgF0Azw8mrDo1eF2RKAGnhW5
CoUjUn3ZZGngw++ib/XwDdLcm6yzRvRWd2ez8IzpmxhZBehbfNNTq9KOC06UvHdLegADxoD1Q8/N
V6y5vsYXfVJU5Sgc0YtjK/XoZlCLNWNO+YpNuGLESBZB14JqO2tI+tIluDKTCpVe+XkcnHY/p1P8
rmrbeaWObrGJfhHfbkrsuMdreh9Rvhp6CBBBkPQU2T4AnUw5CdU0OmktcRLEkmpe5S/pZxhJXpB7
EU9LYSEoI9GCJAgSyrTJgb0D6II4jnmCm0ahqJAeyFbEfDORBXFUye6kdDvr4QEia5xhLpmFNhiy
kKDco1SqzLUg1pWi0DpIXjSoiTuaMWdeZva66yv1cIqzKt/oJkjHzXIIN0lUSa9mkvNujfc+pOMb
0B+JZD6gamxxUugztOU0c3QqowmN1oKO7dMWwqZU/cp5vKz3OwfgV3rNAhcfKl0snlHvp6GXxDg/
6eegsUAJGp8azpXx3nNuTTBnkdKpfpr31IRkGcApd5aOAmtuHOc53aXBGt0l7uNBLVlE6Pxi64JW
FfsG7IMoM8C3lp9q2TECazbRuLsPTFrh6glBpZ3jNDx79O9XmxFSDJKSqLBHDCcTZyssXVl152SL
s8FIL/Lp8fAWDlwk1P4ZH0ta56flHCUR7IH+1mg/tNpSu104A7hSrrPC7tGNEW1atK0rNbHDI1qG
M15bEAvqRgCiOTAZZxQu6OCqoT58NeasScU+0f38hIIE2Bvq6akXPvzgIHWXrNh15a+m/AlxEuNz
lI4txIDyQrKbKIXGR7RDzR0sL9l2Bo6IMzUL/ozPwtIjPqI9VWQ+q6tRwMP5gM/KHCHYa8Y++y59
KFBWtcSfwbkBGehKPQybxpP3My94LPgBRQ/RjYvpAcLrdk7iNpUqXYuLkwS29RZcAgj+0BvBlSHZ
V+lB52ys+xcMluCL0QlpHMDmmI2Vd12s1YqQn0KSX5KTbOAalL0G3Lwny7z7tdbow4FONZ5+VGHr
dlxNU7dTLKfFaWg/CBks098NDvZV5n7/rFzzM/IPqXFp1L0eFZATA8vJ41Vl0Stgp0MgBEgD8gUU
385ykk+dIkZaI5JT5Zb74indkKN2lLfxJthCx+Vo/ghPw0Vd+R5xatvcaJx4wmZE7uwzXqUa41hl
aFI55Vpj9Q1qxZEV9A70HPHPix7JUCp/NqccMro+x/bXO/TmLcyMnTmQ6jLIR0RwcpLtfFN6yTZb
tbt8jR5Ub9yN62gVbDQvXgfP6kY+Ki+gRvMglr5KVzxA8P3RSL+EwhRoDR/QEsbfhkqcIUiNWdCk
Ayk/iLzFownUgRtVWCnFqVW9YeRRN7E4tK+pB+0ziudookBCirmsVlpZjlVUqSfoJX+WaM5yskOw
h/jHi28Vz+nqsafdrzQuGrhH4oKDWw7No9y6ujgZWtPJgnZ6T5+DHySH1LylPZcHPNXm2BE517i7
aEVxM8jrgSADMDcAF26tJUi/JUGamCfZdLt+kwq7itgTekR4fHP3W5hagmwjOnHo9Y3dQU1fNUjI
p+apX/e7/i0/Vwf5u+8Ne2OdPMerxg33+R/CQ5ssju/KKrNvkilFSt2H1Sn89I/C8Ankg9Wu9LDm
xX36Sze7hBkfs0uyrg6ascFMlrXjF29Q3FbXlWZ1p1rcg67FnL7J4Y9QJXDXNTQrE7DyPvacuzcP
ntq0ooouexXaD+yL2y/FWJ+U0T91qhWtlV1iB8HqSXt9bGVhmDdW5FuHkVK/zIZ58E+Z5b3Zj3/7
fn8zQ2AenkZXCKI44ce7p0m19OfL8OJ3VmnJWDKOKfpTzHIBYYVQDtUbSDGxLWFVGsujMCj+STwC
ZCv8Mr387H8XN3D8OLL9N/Nl5kAu2UZCSD7hHQF+FlBoAvAHUprbqfMnMSCdKgVnYR3sot4Zd6bp
jtvMO3dr8Wd9MJ6KN9XhNQMsTSp6zpHFBLoYr3oWmKMOlTqHJAzPUPPGa6Wxh9hSoMCkWLVbeQ3n
pFzwQiCNUJVAwERvyNfN8epWBnUrsxryKDzn+26lZ9agWM2zD71NTqLu7uqBlcM1izae6wBLq8yN
V4NIazQLSYJHA4oBv4v+PAmtBXEXzq66f+eCXwSFI6Br6LGPwHy7anXhAxfahOkZPSHGSvtTi1b4
Fr4JOA32kRf+UX+PHH6OuylkLDJbbJT9ANrJQXqWfuXo3nmbwbaKbkur50kx3AVHxhDjkGQYq0AM
MLQosEZLPekNFGPWjzfaXbxgbDA3t0nu9VTCEXPuKcEeL1PFXR1q/srdRhRRqljBz4eX4qmxY0d/
SrR19+6AowLah0Cx84jj7zPEzIiYQN/7ih80M0wO7s/hNZVtFDGPrtFuffv30Vc4geruRs9Yo2t4
NUBT7GeQmMJaBfdLLf8l7jzc9uaD+UJ4VeYlWygA456LEilqisxkSnJnVlIjY60KC83EAlIsoFe3
jbUwWMAKP3aMuxwgohHuAl84MiR2WLancFSSeUC9+WwIYfzcxUPjgMGSp5J07+IIDSitEJPaQsP0
7fSFYitUQ5iTc5I5veqqeBTu2uJlJsfHo7l3c9jBcw+nCW5tIBa5tUPUKU1joSNnwJ6lFh1kgh0Z
3x/buL8aklsjzPpk2UyqahjJ+T35gDtEp9BL3/Jv2q/+I3l7bOv+wfNlCyxLlC0Ad0PGVi7K0DiW
ZnJuvTH5QX7kvYWHtan8yvyXJNmoINRJk92Q2Rpy3tJRlgOrBg/gxlQtDfSZ+5SnXr24kpBz/u8H
MdtugHZXPKUSOVffssktytiKwQeYyp6obDhjp05xczegYwdEmHYpUAwvDdBXe04p5w6tMCo57wb7
3bSC9Q/izhBDCZ3IHu3vzeXj43Oyzp2lcPbEfeS/NUw36JXhoNLypA0VcjZeAR8ynPgj2IScgHz/
nrkZHcjdb42IoAXT9VmGkUN5Ljc//U2yMrfCxlyBqM57PJX3iSLGGHN6ogKA9Cxuvee+XotIDD3r
JyWwVla7jfaaFbz0T5rvCLx5XN4p/1vBu20PNWJzFmNMZPJNARcZsSNXOuoH4YCEqvt4iHcXEWaE
zCFqQmpAihEVzk513PTfBE6K5f7WyPw+E1l0aeyS1offy8essmPZCV+mzOlmO7B0t8GuzBxQMP+a
JxfqWo+HtjSNOAwgdYgkOKAQrM5BqQgDarqheq73YGrd+fvW9Z/hJ6tmN63+b7a+rrFXvh+bRVZp
qk/O4mrcx47160W1a7fY80To2ZZEwFiQIvtnUF+DvjLUhNFMhEhHqD7XF09prXYnficv+a5xOsew
FLt+DV0TnEYv6DflDPLu1cHYppHnynYPJZOJZCY516Eb7PyXF2teCT8g1vcJ7v6QNrg+NrgQUG7G
yjhnBRwn9Bcxqao1e6Lbr81VbSXOYyMLN6LbGWVcNCshbFyNAjkPdrzJX6pDAN0Np8aEKnb/Gm67
t4YTxBYOg5txMacTGpvq3K/gmMaqsPajy9nT9INvDgCVZm9xBxKBUoYSJ53Wq2UiSTsqY0y0cwhF
Cql8C1LerqYLfWcBQG8qkwcaB7YnIzLTjL4Q9XP5Ln7qXhxjMwuNNXkpruJu4oS8m/KdJ6gKiizA
gFBsGkDEzJDqqFCzSJGCSwNGr0tdIFVYY3PbeajHnlED6QAVYXLqzZAXjO8CJLWMux56/8AbAa3t
28kMFXD+z9kYXPRiY+ClW+HqOnCF+eipdTuh1ApSw+AoxTOXvU76fhCWcYzxqVXoKRHoSSNInwN4
sCLNvNH0xElXUstr1FqaVcAlUZFELoGAavZ2bAqANa2Gu88FgCF71g6omtlQibXAByjFv5R05uzn
O79HsRz5HZr/RDiGpvOtvVZRwhqM4eFl2opusA02kjtwHvD3+QJqA96PBCSVrWJrf5kwRmbUk/AS
bsh23I87bdPsiRe7XJjfgmfcWGJmz1cqyMMSNbzUnrAW1ui63laHep3YpeuvpWO0kbbxtuZhA+4v
QMwAmUlMxDjqhhlmh234Eq2Jnb9Ix+/xU7UxPJ40G3c2Ge/Pw24WBEBrL8nTBSK75DzbmMtDteaJ
JnCHxcTEShYDP/ExLGFtrHQv2Pq/8eDZSq64Dg88quNFR7xyErq0VxFyyAwlTHMMK3p6lt7yD7Tk
rh+fKneP0a9VAm0TdhZweCxVQa6gkS4RlfACRmpX2wbrca2s/GfkQR7bub8PwBAqZYDXfElgs/6O
pH+hJVodXQp39mR7dlJH3fU7zUk2s61A4aCALvFgdetvHMP3IYuAoxEFNI0y2SJ43c5hV0B+wy/l
+Mv9g5OKSkr6qa/ILrb/j5aY1SKjBBqVHpZap9/Mlu+V7pviNruCc27e3wTQQXo9JOo2V24RDkXk
z3RICp5NTz/6l18e2KsPkxeegu8ojPGOUd4UMqdaOcWzULawNyFSCbbudl7nIKMqcZ6EC9sYAwOp
Jqik0COGDurbgUVpRiq00scXpDVRXnekJ+NZckOrOpPT48X6AhjfnmS3pphHYBHNegrITXyp3Hqf
epWdOj96L7OydeSO66G0phf52XiuNqotrvXNdBp//UabGK9blvcdGvNOjDOct1WL7xi26UbCzmj3
aHsuLBEyp7kXuMEq2gxe955s0m/xk7lS7NYGQc+G61T3x8TNhGjMGzI0KgM3THxI6bROAxS4LZza
t1/fY6s+1KvI813fjf81oAuerKA3n6KAofeuMVsmyWRoLg3wrN4DugFkINCrmH3bcMTnat9+bO34
WB6qN4mn2XwfWG/tMjsoS3OazILd4INspZ0soZ4sclzsPrTe2mCceSzDyEBvAd01gjVbPzXHP2ce
74ig4Yv1YwiGQr9HBSgbt9nbLSPIESg8WoIto6JV9GVSf/sTL3izVCZQS8BQrowwx2vpS2XdTTAi
rsjWX4nb4asm33gRABbdyl81q3otbWcXhPle4RTesOali+4fCwRdHgpyfqCZgyof4ymT2QZKlDbp
Rcsna1R6K+FRWtP1YGfy2gLjE2kXxxBdr9NLbyTQ037KwMQGEnchsZT+pLRc5pUle8D1gYlG1kVR
YytGkN2Iu0YlyaVRjmNntwKgdm4wnAQFrfOSqwKC4GfipujkVa16MbrKc9I5BdrKy70WFlZZeI9j
4pIr4QVBuSTQYamJjCvVctZhK8qYYh/S18ivzk6WptCu7OuPx5buUx5wKJTB6cMMhJFwrluvHWbQ
e2pDmV26z+ZJ2mX2PthUv6TX+MBjfFk8LIF+BQkHSoNgm2auv2UStxBTqLLLnM6TDJX7oPxDhi4S
7C4Uij9620KzItTbeY8W8+Z9ksdJs9PAHw6a1BYyoGxmjIdOI6S/GlXrqhVnKuhQWbe7/j5mKiIt
noKgarNLUuzGfNqbPhrCZtDSQONVTn8XOBMIeFenoHKU13AEEGPgZNWXtpapgQEDEGFQWLI4YVWM
hCGb0+xSGurWHPuz0BBegW/BhonbF1A9CooRdwIXZZZ1AfLA2cWANuQKKKMAmgm9yfHgpcU20blL
IUQIWuibv/Ur2qBK1DnLL7XTO7Mj4TprbDSHAKJublHwXmscZMd9aQyhFySAhCgoOstomLm1mEsZ
EWQpzy+NVSH/Gbim/eJ+lKu1/sK7YC7NITiSwCcGgBQOTPr3q2ufqvdV2foFMGD2Cy+/ujxzVz/O
jMP0Rz2f6jK/+E03PJtCLb+rU1wfhbLr7JCurCVRam1LHvUSPlk2UmjJAMYq9qghJ7BqjUxK7aZM
KRY8NMF59Xij3NdKwBUEUATSNYCJAaPPfGHr61MAcpb+IpY27f8M62iwq/lYBX/a2BsAhzJPQ7+J
5egshKZVdaEzNZegC0H3vAp8RxFcUwHOoYIOHWcTfwF4bjcxvg1ZLFTLgUVER9vt0oizWKWaUA8X
oVpXgeSV/s8OLH1lDOGkwfZnUC41bqJWVqZ7kRBt/B64LfAbZNBeKezsfTTfW2EP2EqReprqhtk6
Df8fad+1HDmyQ/lDywh685pJsorl5EpqjV4YUkui955fv4fajdulFG9l3OmniYnuLhBIJICEOfjs
AINn3mAJlIO/3dXHGKCMPZrMATYZjlQHJlhROgIyWiKKeuWzoLqNdqzKxhb937lYOOEp+sj6TZ28
6fGzNZAG7fDXz+SnCwOMmorTwBwhxgBY2woj2saY/x/OGboRSK73uiN2qeiqcfTZqEBd6WXzve+E
xLlO98vbM/JGMlTB4AHSQcjrMb4aC1L1CPt40Qw4/vK10RtFFzt5ivx+Ku7F6FYxSOQ/WeNTJCBe
DklpSU55o7zpnizsgDT+EBt2bJo0Po0TLQOqSTdhg05OT92rpqvptnScIsPGhKwxYeIzupUBJAn4
trIm47HQN31EK+XR+pB5uDY/220XpEWwBdxn4P2bbEtzrjWD4dfCcBaTEA2+WHOs3ljqttGpAbzr
+dhV2PMa2cadRvW9FjzoxrGqR2LEG/OULbgLvF5XZTGZrKgvv4hR7bFWx2QK/eHcR9iB6Q6Vm1S3
iUWboKXYUriZ9AM24aAqUhx0Tw9fsSE8JLVwi3UZWfss9DZmtn1zC2U8TqEzG7acAWkJbtWW0Ljs
b5MU+5Z0OrX7wG7D2+uK8jPQQHu9JCNlCEhmAG+w9Y4EC5/GWR6Ts0Zsf3KmES9X52Ei2m3Iecss
5uebnBhKzPspkY1IBb5acgYku+aNmiTRegYCzgCQfc61+/GyWEihr+prixMcHeMIKt/s02qek3NC
gJuC3YJok6knwnsj//A3CxksQUZmGbUpoH99N2qN2cUpOrBBBrsAKCKkjspmy/NqXzljVnAwHTgm
A3VZg33BSJZcZobcFOemHoVtHqiFTEsx8pONVOmFRovJwCxP2qr1Zk47oPenKtDF6ZBMCSDEKxG9
TwLQmkuay6Y20dyfgCbuh8aA3q8yauJN3HV9cIoEIQzJiJEdiSiKLz9UpWJBNTU0uNNMn7CWvexm
LA0Rw2SAla19CwmpUB9eUwsw+24356GCTT5C/xIVcSVQsZ4MgWPYfrphyFxZdrZjzAm95Sz2hKjW
+ZBZUnoe3darTordbEI3QokuPr2q23TE0kzODfkRfzIUmVMGnFQ/9wGifmDwHY6RsssGGnkwcLPb
UsH277n9xSsUwSS2FiCfj+1/bLdIN9XYwoaGKLwzTq07NC66iwek/tymd9r8Sd037yFGGRAHc1j9
kceCj8YoM6YZsB0GODJMBCGVpj9JUZadG8cg6u4YUt1rnelsX6ezOB9Gob+RYSSaGuGUtR3i6Y5m
j/88fPIayn6myRg+GO/XWGWYBiUI+Btj35LDSXFiQv/3lkaGDJPAEI1+Lstm4cOpSAwzY5JTiIYM
el1cP0Nohg7jYTSAujdWhmNBE4wLllw3IKpnYi2tsYsJb8BtzSUAnwJg2ngNLp3ujPXsa9GsI2Uh
Zw9O68kfjU36J6BC/nq/ztiP6Gjh64IQo27hOMfTUEbZ+bki8x67Hp3M5ajaz3LEQmPZO4AmUKSs
2DI7YiQUd6YCNNwbiM07JIeHO25edu3GXlKRv3uC2KwqzJSBCtIOEnGlLeY70Vry+FjST85jdE1o
CyYExtSAjYSaxHdSo2QmqRQF+VkIyXMxUkBTBGS7vX4yKw4U2T2MuIgomAJrmOGnqC2lUpUOLyni
vyg3udcTsd3QhrMSYvWiXtJZ5HrxYusQ+gpCDjrPs0+sIwnObUp2DyZvDHxNaJd0GJUuUmVUrAh0
/DuZNlS/QUHF4ajajzgQmnZJg9FmtQq7rtTb/Lz3NYK5rvcx57yiVm/mJQnGrglY9dJbXQNxpZ68
EangCC8KfeCVXhdpsPb5kswizYtTEedW0SIJnMSevnPrwzKk6Bn1vZqTh/CRlzxd8waX1BiFlqRe
sqYGTGEa4TWJCP3kHMwi+CvssEsxUiQL9VrHy731VDvecX591TpffD87DVTmqonEGn5e3y2o8I5O
TjXdvk9UIdWv69eSpwBsStSo9aCvwyo/TxQBJ3ZYC7SysaEOszLcvOBaMHDJF3M3rVHs+6Kvl3NB
IODKMUncyBVsjrZxriabtIkHfRTqGcrW2uNDD3NW08gOeIfE0wHmchbpOA1TAsFVn7Greh/W3sNQ
puYkD9NW3st4Wj1dPyoeW0yMM8SCFpQTCNrR/Ud22G15LHGujcXYgsJPRV8RQeBZpdJW/Y19S951
FngUGDMwlJXQzSIupnncz+5I8Njm3X2On2GdWYi1kWmi4fAHoHNUm9rZ4YlOOB5zNQb4o8mYoPtu
z6YuFWQDu6KgyRPtDxWZ3gd3tzWp4L1fFxnHGPwA7KkD7LqrFVwaO6SxdXdwHkWRDET91YQkp7wp
F47//PlSAOazJAqLaXNtzURvcPma2emupDwRrgU4lyJkjAGWx0t+UH4ZA430tklrd7a1bb1XMeBL
aUo5clySAf/dZmOK5/uRBY2pFrWyXJ+EvCj72Nbtw2Nyw7tE1302xnq/k2n9Kh7aCfJD2lD1Gk8k
Ww4j162oym7wFQdxlKMauoeHavtg3oZ76lDT+Dcvt8vzYaxBXjbtIAD+4yx+EtK4M6UhHgY8K3rd
IgDC7ru4+lyR8klHGDVQlDlNig7gm5BGVCX9a473qfHZHQAs7fAedOt0l25IZKowBMAY0yQAHB+y
E7DeTm0fG5JFhGOu1w3RHwqM/DIs/RbFIs3P0kNxL9B2p6BQG2+uKwOPDUZ8UqUNtQgMCETVL0jF
u1vl9u8IMKGUqI8RsiYgkM0kJTkxf8eP1yn8F4vzH0Gx7RhWh3GZaQKJ42DaOp1PjpI7Ozr9zy3D
X9H0HzqLgbiIQf2wR1wF+ELkCMQnAADfPKYO525yzpyFLoSumWrVQqsGahEBE26jsyuPHCL/JWT7
wwhjOeOy16baiGFiXHOTof9ZIMmmseNTuuVdz+VV9tNo/iHFGM10qDMla/E0jA/7ztGwFY309J/5
mNMtLyu2bjj/kGIMp1S1/RBrEap6u+eI6A8cVn52/TDHz9z43Goiqe5wNlKzM4gk25JGpJNwQu2G
APuROMDOte/vk4+IGiOREV1xDMK6omPl5hemEjp5GYsga71Wht1STCQyHT2JGFs0GwE9jPJ83aIB
P47tghJjFjDt2aWlhpqs/FEFtEZKJySWvR+PJd1ygu219OlSjv0PV4yFMLI8zaIeXE0YewnocHil
TrrdfT4piFJkju4vSnCFMRayALmxAelgEAu98IFW7nVTtGpN/7CiMhbCrKzCh4HIz08vc0jus98P
139/1TwgFbpALizJd+ZYKnQFAwEC4a892na2nR7jjCCyuk5k+ZEfIrogwpxHWVZ1KY2Ic8wNHOnm
ETMff0eBXXpfCxhBCgOE2OHzTFSoVrsRt5zwcPWg/3ChMEehlN3/j3rvN3ccjV095YufZjJR8hSh
j7OBgOSnYaPtZKJuOefMo6DgiC48TdmWVoLhVpgy9Na1zoN//5csMGbZR5cbemRAIL3t6WA73Cf0
uq26EBJjjYGQNkyhAVUF0M79W0FvB1s81JTDB0dX2XJXatWAYlJBZbp7frNeEWG+/9VlYE1uaAmt
1MkgEJ7nbbI5FG69uU5h1W1dCIq509PUZoWGEtI59YJHkUTcdPOi6Vfus8LcZ7PAvq50eSepm6fa
VvZmuNiMyOYVBTmMsKbVUIc5Tipci+oUkOScU97LfOWw0W6kaQqaNoA4w9bZssrHg6JVCoQteJkX
dHJJHvA0ai04+kZlYfPy7mGk3CprUGkcxX2TiJd42ESDl8vT9XNfuePf6Cx/fkFHKqp8FBdu8P73
FoFNPN1dORAsMEOTC/oD8URhu+gTVclDtNgVeIm7cop21pG32/fnECtmbi5JMMKapxJoKwJI+C+d
MzzdlG7zWDqiLT3R5D0knNu+4v6+UWNEZpWFNLelXpyf/aMrVlQFgkaP6Kf+uH40PDrMlaxlc2jT
ZqGDHvORKCfqn3gPLx4N5lbChwia3kNyE9U3/h0yjTZ657E28HydlxU/eCkzNtOctMZgJAsdoCeT
oucmE1asC9a04QGMxlC007FrWax2kCRhhqyip8FpiOlFHlEQL/Kv/1oi6xspRmS+MAC/TQYpDVOw
Bh4tbkgzCg0IHaw4+8VL+Kye0B/OvjzcxQVtYqxOjBfOsHvDFWhPT4n7yXEv69bmgggTpshqMHbd
CCIJib395Mwn5Eke767rAJcKE7FMWmsZoQgqlaNujskeoPiP0ufj9ItDiCcyJm4ZyzlBm8SXyLpX
aas/OPnL53VefnZbLTs+9P+3ohP4hmwpuBikoR4MdXki+8fkVHrTLjv5m7NvR8foiFaIwz/j03Qo
bPRBONdpf/0240q/0WaCGmx+MbGZHrSzkKbvtR3ZTen0dh1uMidQt129LypM8tdY8W6jFbwZ7V6h
ojNRYIaM/xTZghUS7TGmoX5mO8OpdoqbFsSsSXY0j/IuUUnwUSWkjkn2VitEnUj8PBzywA78bRdk
VDmmmUWkrfjqmxsBm9p+mQkNx1d0HUb1uZ03fe7EqYfNgj1vW8yK8wWqhYbZSowtoOeHSVj3eQ4A
8FrC61eyyz0WFD1Gtn1dvDwSzF3oDTxtFWtYcuIydfXD6wNv8GItKv3GBXMRFEHWJ7kV83NRk+fK
kakSYLsk5HjHm+1ds1bfSDF3oWvVAlvZwU3jxF6Z0megIda0SulSdzG8jOMbV+z8N3Lq93DCCmVg
5mcgtxc/0Aol/XP9bNZMyLffZ1QfW6vSdkbH6Hm+QZXfQEdXSHOyfSq28v11UiuB0TdKTExRoXNB
CSRQmjYyPTYb8/f27wgwYYSaaHWs6PNSRBLpm35bcxhYsYLfGGDCh1FqijyPcVWQGvZUp07J6/aT
c9y8u7J8w4VzqoZIHroEihxh5s6dOmdStrx80/WDQNfgdxp14td6YYBG93ksNqpdPvmcTvzrkgI4
93cKiTK3pi/iJPzHgvTnwSK0sCnHx/LYYO68X+m9ZFZgY98jUf84/K+YZAtqxn8M448JnFRqRqUS
UU0pyDEisX1vOQlvEoPHAnO5gaKfB2MzIe8joiiZ2pXdczphV94K37hgrrcv5Dq2AC3mI9qhT9iV
eW3nHAOis1WnMYka2fdBQdiLu+NSNQGU1ug+BjZv9vX63dBF5n6LyNHPWO2J+1cRk9AAnQjVlmvf
V6po3yTG3PKyAAx00uJMnvG2kuHlDVodjKcdJ6S6btd1FmgGI2iFkqtg5uxhn/jmuiXkSIoNcaHV
qhWn+HGxt92ZZB/Rsa24yWSOpL4048JWFVmmNkMIezhQxX1Z5ip1guXxvOcux5h8ldwvyPiqEWp+
AQXTiOuKD/S9cDhGd5WCDHBtLDPAioYfbx3dBD5Cr+CSGOimKmai3ZHhnRMFrfVWYy7jDxXGtDe5
MkeBJeOibA1iN+m2QvbBbYGuC8DsgvgobvcbEU3FBQKL5KRvti1G8btfn86reLPj5VFXTc+fr2FV
BLF4pAgieE5I8VLZ/6C/miPVVSW8oMA4gUIuiqDyQaFtiYV17vsB1/W6nq9atwsSjAvAMGSZyzlI
POHYdFApeHsheUww0V6M4pCgttDxtLbdiJiHEEsOKUc1OPr3VUm50PC0Cyt5GEBEI2FPGrw8rBsX
YzHF+bq4eHQYZ6B2ZhNVLcQ10Zd6di0MRVBHe7xOhCcxJsyrRzNqdJzKeV8fXPQm2vUTb/MyT3cZ
RxD1w5gUA0gYN26/j7c8y8ZTq4XFi/NodKOwqgbngUHj0W4BLvxwXUY8AowpsPIZdW3Y//P88Kzd
dy63r3rVNP+5GF+P7QsO1HgMk2yBqAf2vmeR5+Q0EpQ1013gXueEcxRfg4IXhLpRwUCvAEL574Lc
4KZH75w7LnG0VmYueSN0nd5JOO3KaW3JFamGulJOBRSaI8yU9jU17pyaPLzzmuE5msxuT9fUsFtm
IBchSnYTk1+7gWjv1+XHY079rmrYoVROZQUasTc45tNvaWNs5o+/sy9fFfCLQxrNzipzA0QGqhWA
3bIl+k99+ksizL1X/GpKAbuCe189wYCdMg9DV5TXnrNWVb70ouy0IRxsO/WLwtmjtcE4bE+99lw9
J676tle3PHI/0RaWV8DFRWJMQdz4/dA3UL7n/iDpTnQ4njGFeJuMmC4ed8oTpeNog08pcT4xPfov
MxsXH8CYirgLUg1AAIsSHoNtsFMfTPJg2Oa/ebH9IcOWbtV+HPJwcdbP4mY/fTWpYJKweLuu7et5
mgsyTEwwh0ZeVj5Ob4RrQB/c+6tP8w3nTq1VLy4P7SsSu9B3EcZiMkLIDL2kg4P1RdjqizQiCkuh
fIxJCevBw47hcsYECpEfGRiOgwDtNidFTF6RR4vcLZaf/KUIGYsRDnE1qRFEiFdp9hhtfr3m1Ljl
ZdQ4to+tyaWi4BuZpH21/I4k8HpHvP9LRhiDYWADX6aNIHHMtq4bv+eNS9Pn60RW2cAg49JZY2Ih
NnN9zciqxrowESkA1PmfAuBx+jb6N4bvggZzQ8sk0gUJS73P2HyUAC1X2qnP056XRF11FH+o/PDo
laahYK0vsVv8j3KHPvyl2dfg8LL+mr8gw1xQHTtTZwPx29meaHhrEZW2RNq1p+31c/nqaGEy7hga
/8/BsE4dmxvMoC1AJyk3hmO8+GRBHSPUAYamtzs1533sCa65a4iBF1EJoF5MVHOe4Oup3IuPYO7s
svNdL6OFWbnYB3dYIKQ/wIf8ComwyWyeL1k3ERfkmJs7Yxn7KExQlP1RxrSsLfVLk4y84bG1Gvxd
0GHC/CgrhqxojOVph8oEee7tYDd/fl4/Qc7NYle51lmfRlgvjgaKglRPe3kgeBlhGOU6lcUGXFMT
NtIfrdAHeDNacgA0RAasovlXsf6FsBgLMeVZOFX9oog6UW0MN7//HQeMdYjkFuNNA35/xCzIKee2
NSzR7xUJsY4bQ+DTlGiQ0FeZ1n0LnMijr7HDQ0NYm2y4vLFs41U4yMiKCWBk6WuQ6c1M0PWLdW/c
/n+OZrHeux91v/ADcJQRAD/TjoR3Tx2GhIWb8Lb0anHToyqMsR3jfP2kOBaWnX0XzCFfytDLK9x6
EG76M/ACXD20OSq9yh5AOpZePzSZs3LE/FkN+2rB6HRP7T7xHhOba8VXLcAFjUVpLgKgaYgSYRhA
Y69v8oO4k+yRTAp9/XfvTBPzu8CrBHQUi34A2KwkCqKowFk9pWcALj8FJAJmClzT9cNZfWdeEGJs
mt5nXVOJ8ULIwD4XTAfy2ozXFfyCBBOPYJPzLKVzsrQhSYhOJ6ehHyOFL7dDwssyr+raBS3Gro3t
OGHHFuTWJ/QEVD+8ICLb4sUM6x7nggxj3KzZnEsjBpnn2Z4Pt/pNd7grOGm+dblhayem+KHNWFfw
Xdmafp6wCCJfWh16t3gdXhGX0saeCqK6ss1VuSUC+WHw/pAzFt2/0O0mxrowQSwLPGZnd3oCSiG5
nan/LDkcD7cuvQtKTCxUWbnVxxooidiIfRPaKvYyZWCIpwyrun1Bh7mtWLnaCQpWR55trF4Q4OeE
fzH7bBno0MBCkGVEnS3yd4PaJ0NWQ92AJqnTJe5Y0s38TvY1f31JiBFZ7vujnvntck2TU4SNWX1t
t4e3kVS2/Bsa0Ryqc0v/zUFdUmUEKAqtr84TBKiQ+TnDu7IFyHyPnBCP0PJDrO5dEmICxlHqhXHK
uuJsIC+Y/qPShtznZHbqU7njpAhXr9UlLSZaTGMxyNsKZ9a6iOAmR1puldvYJawFb2nFmjm6pMVY
V23qoIQ6jq1f0HK3mOQobMD129dtuMTTjuXPL66u0SgWFnuDTIl654I6DFzTG2yqgMr3tHWwhSyA
GeTCwvHIMsYWPbKS0VrNYqBmt/YAcmirr6qD3uXWSU/ji/Sk8/fbr13qS5EypjdJ0b6cAM8QN2Eu
SPc0OYZruNbz8BrSAIUyw6Si5mS33FEjruIw9jjqldHUarBbQ8oYYKPlHhAywI4tN1wwikUJ//uF
+LFZRclSXU7VRXFceUFOP7jSQaeZ5pDpgac9a0HNH4kCJfu79uCZHQstxmSgpOm77ATk92B3nr+/
42jp8jvXeGKsyTCUQ6unoAMUorfMCd2P1slPMpZIcGNqHkuMPbHmpAyGAqRmV0X5HwuGUNjO0fXI
DW6WX7rGFGNNNEGVxbDCQRlmTLShdxXlY1LvLBQfc9GuEVfXtt5vh3Zjda9V2f/PsNXIo2JhqvqF
owZwY0YpUyOK6rCZlqZLAzUhBc7UKfHiz+n101u/dv+h8+XTL0wMIm5NCLovOs3L4EpOvvkX/aOA
zQRCFgDUTQw4MawIpiq0qTEueojZx+XMhKP2yt9iuKaH2PlqoFYvypbMVqWDwRKaAFi3QCsQqZtD
O261zWPivl+X2Kq9uKTD8KNJzRT2BugAR/83Vu2SyJtcayOh+BzYvF7/rwNgFfGCGntAY6SqmS+D
GpYKk7dx/3t+2vHQkuQ1s3RJhDEVsz/UVbiYpQEr6jKi/MZzztYnAiwj++Z+tl28Xm8DT1Wd8TPe
7iyPt61ltUxx+QWMEUkjUc56EV8w9zut2D/u74JTR0RyGjyEXSZH69c83CU1xo74c5cYwgxqGlAH
kMjontvX61qydq8uKTD2Y1SnEUoKpxK8oreuD6nhXSfwc+cyLMQlBSYGMeRJbLUGPNS2vIDazHaO
PnCDaF5Gno/BXURTMri3amCPj479usvpJ89Krj3NLz+BiU86wbDmQFtCLuANJEjkyuSTh+3Oo8EE
I0aUYZfLEmp1T17ptM5rYPPYWM1rXvLBxB5Vk7eTqX2pg4Htp2d0ETu+3aPb5FHcW7fXD47HEGM+
wlSUimwxH8qNu5AZ6YTCx3Uay29cMRps8rsNCr+ZWvhJJILkV5VkWN2G3Qr2dSocHWdr2fI0y9EY
gcoAtQO48xzS0+d1EjxGGLOQq2NjCgKEZUcIdklCZ5qgY4rXV7hqD4AXaeqALlQ19kluxaVUFL1Y
nF8Ud/aSW3V7nY2fq62Xy/qHAPsILwUsc46qGXzkoePqO52OAIGIiVyQGl79lNeUuy5t1ahf0GSM
eqykQWxU8LtAhKcF0TGsvUS3ut1T0aXVzd/yyJyVXBVlnWQQIuJ3lQpYiig/pm5C9XNPX0NH8MRl
wLXfcLRw3UMCXF+WcYcVhVX2figVgG1KSDtsejv+p6GhSIrzLh659Y+18BPQtv+hxEhUUGGMJgWU
NBka37oaOY6FPW86mTtOxCPFCHMw9GKUQnnxUG5sJ8fDDhD6/Crs8jM/DMUFR4wjBJxvZGYKzqxJ
tkgXY/ezStTfkkOH2eXpB48W4xIR0OZlnIKl2e2BOB6HgJRTaHNzF2FEhZcjWq1pX54V4x6bQcsz
IGli1AcITIqTHawaiYB2s7xK0DK4L7Yol9Fwc/2ir9qrC3kyHhGorGMh9qCqmJumeSq7W7PdaI9i
+ih2biaS69RWq49IV2LfFzCXkRxnRJqUhiiIiYJXyo3not1uOB5GdI/9m4rtJRlGlliBVwLaUF3e
5hbpVCLtyxf9jXePl9vzUxf/MMPILmkBHS8FYAY9fRUJn5dh0INPjCegG16X2/op/aHExBQdVv7O
jYVHj+hkzkdKDssTkhdjcg9nCQQunla1VXZBtRyOnR6OuQ2EfXh6xeFdq3Xf9YeZhdkLMqFvqIIe
gkx+a7uj3TnNY+WJD+PrQGJa2x0nfb189ZVTYutnQoqVE4WPW/w856Q8lejuzLkYU182+wcVFTvM
AUK6rJlezOMFU5IA8NGwgsYtUHqS+xzZ9KmLaLJVtqErn9GZ7/X3qePzlHBVMy7oMhYe7Q+qXqag
W6Oi8VI93la3d9d1b1V+FxQYw16iizHWGlDY+0cMH1LYdc4J8XhgbPqEpfcol4ECtq5k2+A0+oCH
uxmabTD8m+ldpMj/nBNjgLS8DqZKBC0M8NnSvUjyzR1v2nCxLt91ASDeGK8GALqG9RhsMl5VgzYt
LLU72x7PzS6fd+2nvx/39YP9GQ1//0zmYLW5m8JgVjogqjRudhxcyiu48gTBHOwACOghUCGIt/tb
Xl8q77eZg9THNtM7A7+dUe6esJX31XfRsP4jsIQOYNrdWbHvGxtwPc4hgPN9eH94un4GKzMD3ykx
PqSEJRT6RUQJ8YBaPJA9DMaDbhOXPtznm/2Ljfvm2A5GDx1OR+BXIfqaMjFexcdEZVL3UICj+zI8
Ro+mk9EPgE8f7f7mPrSx7t2j2+jBoZ39sD1ltk8D1/Ler0uAd46M08HW2Fjsa3yEe4/cKMdv/nQ1
36XLuJquNydxMvHjI/ng3fKVtNrlj/+YsjM7TWuCQOvOT4kjnLJN+ZYSYLjHj7bA26B2/dqz43Z/
I3Dsu/zuqWTJn2tNXgR+yzlK3lcy170SGt+PKujyX//yQvnCu/Zzp1j+YqqAHc1r7LyugDoL2zgJ
YhYNE75aI4RwsuIrecrvOsJc7zzJ2shadATo9/eN5cjF411637pIKduH90MH3NBpf1CeWo0ax/At
HEl8iHlQ/F+9dv/9ov+YqxskfzLM5Y5hmTVVSIKti+5hyWs3JN9W7vPjRDZb5/Mv1YG52ZNh5L0g
QrAjoZyfVniqxlzssUTjZ6Ljt/EoSyqS3BWbnXNzmMg9te86cti+0veHbk839oLttlNiu+LFsZxP
YPLc1+/kz3VL5jc9+QrNLxQ8CiWMc8zgZ//SEVS4Y9s9+l5NZOJ8YAvAdWrYs3c1jNC/TNsFuUG2
ZmNIoZYV8WyLeKMtvCXkPUHJtNkKxKtdjBVmpKiIqtrJ6YgGGc0THC90996E9LYcEOXtRjs9tznt
5P15BKg/tuVmzlEjYkAqJyid7bztNs/N5sYUHeW3fidhu9tGxQrfjXVQsE+PhCaJsHxy3FVAtiDm
UboHKggJQrSlpl6XkvZW/5TQRekBfgF/Ybaj/YhNnVj9tUkPvz6VGCV681Tb0kOT2/Ft72OFx31+
KFuneDLcgrb4XOG3+arFXx0RcU6GjeJit2hDi4OP5FK2kbDv43hbLHhpH0fRa91N6X5YRMOEq4eK
GRV3lXMcQDRKtqMdd6hpI6WhvYnOvB9vKtI/3JhOSJHIxiYynYZ26cYmefYqggXT8GYFHW/Qw+sK
LfFcbQNNtTKK5ygFbLBCXg+bLbAg7o1N5DiGg4z00boL9mWOMsaducscQHsObonSefqmYYPeTCZ7
lKj1YexlT22JlqHie7oN7WIknh4tfVP6Hgm6uxbrNQffftcwnWGSaqCHV/Et2+x+VftTZWtPN3Lv
9OQB69NyOwPek+IJ9p2/Kx+Ns1YSIK4C0hhLgxwBofEGgMMS6hr6qR/saSs6Xrd7LN6yhmqb0KZm
B9yYyDVO8H1OS40SSF6Ya0OLBnQEywSSGdk733PK7cNAFGDi5p/vgy3fbN8fh1+aQki4s/Xd5Jn3
GLjYoVt2S+oPfSCbnQ7lnwXSHinJEXlQFabrN1Y0nQ2FuDVWV8QfBrW8+IRWlxviPNQkdSo7sYH0
1WPH8a+e9tjjtEvsz04CDNS2Jt5OOdL57hS5IpHu68cQFvCMwBfn0Z9OHv6xO5ByhNCQuerxLXZA
If2t/n7S0BlETfwoJCHQ59DO3+aNC3T2HP8rOfuMuNi19EtAsf/dd4q3ARDXKZpzVTLYUelYqXPa
/qLph7q5KfanjoJTAEoYKAlvIuxHOZcb61aS9inp7OTxA15uguYf/APAY8vjOwZFiVqSd3Erk2Y7
G+5uk+4Kcm+9BzkJPyN7evbdR+MWK6vLxw41112BkWMbF00ko4N8/ZYom50n5LYfQCtDp6P5EQXv
DdXeXxMK9FjlfoH92XV201CyTQlE+xuZUME7pS2Zbpp96tQJIVvPqQASb9mYmQ4c+VZAvJPclGQ7
UR+y+YStAh4pafeP78/ZzVPmjnfhMX6189GdtyIuQ5cedzr4v27Q1tysBiAj1VAVFUO+rPnUw9gQ
hMjv0YOruLj6I3mJTktDRmq3GTFvdHeBgbc8HNUuQt83xx1x6TMxlTQ3Sp2qVg/4SCmj0j46n90I
ePqdi96h28IrETkrtxbMaH7kvCC+eGOc+zfemahLz8JYzE3QribycraAYhBRnyBLub0u5JXmHkwg
XAh5cYgXTkMUAwPj4EJ/frYj5wjUG+VUPeOyaFjna/BrXD+za9/JMW+wwGzTWa9xpmVJfv0jPcVk
L7m4ADy2VuI/sKVgpYoiKzog6r6zJZd9KPd+MJwtgmp/LrqwkBilL27R6x4DD6u65SLIrVQAFt7+
0GREmVRxlwUmaALZPQ/hBrHbJXI/Bw5vvBDlO2vXj5/3W8wnj0ohx32JCMW+53zlz/TP99iHOegw
aKQa69yWANwiiaOdNAD3D6TgkJF5dJhYHBBkhdCkoPPsAlCNkOONQF+O58CBqyNbLFt62jsieXja
8vAVVzTsIh+kf9XaLi5OkDSVlC2vFxSzeK8XXiTMDkAZ5lgOwvJ8edr3rhva5xh9JDn5dUYA4t6T
reNpm91TSCig4t8nugtsXrvMVw84Y4G+8ccE474qp1U7gr9n2z7ev9/cbCvyD0JLd1+QzEETpetC
zwu67/e+jVVTwH8LiD2jOEo/N3cjdR6cnbp/gGsgt5F9/wln7e0+th8nER7ql0KOxxAh2NZ0rmv0
1yTple9m63CC1TcAbEAULLk3vn30jvaAT31xtW2DZwOG1TJXIQdsMCxueBV8zm36eg9cqEQ8S1hG
vaR9Murw1E39WYr7dqHY0St9CPOxWh4T9jkgR2+R9IY6b2e0xIQEYVpud7b9HuEtOCGns0Rrmk0R
WukETydObvcLxv+akL/boP+jlHoqJDI+BnsXbO/5/ldwp3rPm6PtVdS8bYmz3VDygP9icgZtBbrj
4APpZvuAJZuAydjytJVzGdkKlBAapt4vhw5ERZ4rXnhhebWQ/lewLBUjEz9cSTgFWZthaS4eLLWE
MGh4NrcYExXsZs875TVrdkmLscdaiL4yQNr1sJqR029/++RhOcvrV2QtuMCq6j8cMbZ58qMsGXUN
CE/0mNy/ZTR9xTQDFwF+BQIA3vCCDmObrdRsCksDHQMPvsF5Ud5qrAQB2m0O4HIBLfnYckqcx8/a
vc4gT4pMCrRrYlR40y8pik7wYsD3PBgD4TXF8ciY32OMMLamOSrBnp36RMmI/zuDUqS4gdfZWc30
YFAHO0Rl62v54ndCWmgkhT+aiNGOEoa34A/qrYAXZ4jmoBqviMwO3P9L2pf1xo0D6/6hK4CSKEp6
1dKb1Xa8JbZfBDtxtO+7fv355Nwz7qZ1mpgMBpkXA12qYrFY61fDTt+n7wvCQiW47GsVhVPq3F2X
S7Wcomqh3t3dNfvc/XWZvdWU6ykBTumntKnlRgUBOdtkk1PoruLbz8GeNK75ffIdHJ1ocdH/QRP4
kLqiy9h1zp0dmf1Emkxc6qMJeCJ2iJEYb93ZtfPHv+LukxL3jkrY1tqpMbhz/O/x7DQOgtfE6XYE
ByYJMpOrKaBlOvf/s8U/foAQz+s+Alulo1kDdk7Klr8nmFQChL8OVCJLwNzao3RK77xy9f8SOs5B
JoO59HneaddbW0EhNjwE95fprIVisCSffPGhmB82Po0QDiGRUuyoo/YbyS2v0EqhXGVY0JUeffgV
iOsPMWro7LrSLZFRWXPvz76Buwchtr804XKQExJGidvuDE9276u3/yxU7j74sSRhOh2HOGGHDuZH
sEpn82hc/8Uk/2KeP4XKPQOxolRmP30wtKDYZQBaGDbYrrUVcrTcpq9P6Ccl7iGImEGndARHy75Q
E9BZPcbTMT13vUzP+fCVYuQpIgxUCimLFJR7CnIi1aYpL/d8A+jKb8yRtgEoyt8uK+j6U/DJIGdO
YhrmUhgg9MswM5JsU2Auv0bCbiJlUbFLcuRsSacaJlYu4cTo7YCMKnb+2gAQRoGxhGNr2v4mAtTo
tof1PKRHaR/cNDtRP5/gKPnGi1RqMsWneFsnu3nsOmDGsKB0WOj2/u9/LVPg2zKqKHC8AHLLHV02
TGVdSGC23zw1AAmrMXlwL3pb1/MfJ1S4k2OdOc8BtoE/fDet0E5GawRia2A1joImmdSNNsH99Cak
unKQZ7xxB0mzVKUZhVr2mw+fErGq7CIXuTkIN2+sHNgJqS+zPo2vREG13L3MIpiN1VzFuRe14Koi
Itw7IDNWBQFAHjFcYV7lzznyZO2OutWteTffpsYywox+N7uEo1Lsfte3ys6D9c6twyNypI6DEVQH
6DUO2ZnCJvs1L/RMAPzbUWRTni8nDFkTw65sE708b7737b28+lGiA9Biu8mS9pOPKtplFV57MzQZ
zaAmxfAM1r9ztHONBEkcwy5MNmYBfc97LYXu4ceEO2cVzohwD1M2xAP6QUGkcrNr85redI/Bge2r
reZGtwlmepc38Tp3d1cjUuG/OzRk/c5vJaTQrQmDFqLkxVp4cfY93PtlJtpYNTq+p94cFZdQazu6
/XWLBi3ReLlQvtwTlkl62bEGpBx/qcMkwEB+vDefRRHTink/44h7vwj6bVMtBJnjW3D4ZkBlBou5
l3Vl9QqdqApn7pSuIhWdQKP85nu1Sze3iOEFrryID87YJUyOA9Ii+3qMv0XuT2lbIwT7mzf3TFqc
ccMYjxLXBJxUbuMWbueiCRvPeyZeqLzmxp+S4hva00AeNTy8wwNmlC39Sr0KUHK7LjbtY3kU8bWW
9Dgjxhk5c0YvNJUgPflGfiIwJMe9juqn7GwwbPhCD9MxOKQOgz1xnru9nb9qu8KWbM9VqQXT5lt2
tT+ERxV1KBTBXH9zfdj1z5e1aC39dfaRvMUJe6VMF4kYI4YVfkQqil+YddaHTdHvQrbtVKtQnaje
AjM+lm+iyZo1O5ztmthp5voxikdonJ9KNw6deD7U5W1TbUl5L/jM5TMu2Cyds1kxJMnaFmUHYvsH
7UdwNX5UPrcuuQJA8C62bAjo7VcFQJRo811AfP2qMV3FkAXF9hruIEfGJq0IcZCTPbw+oVY5WC0K
5rkTHYZjaqC+N9vlbLnRA73By9Xhr4k1XJlO6Qi+ZKH0RQzYAcvg5hjKl3WZRJHUQMJmSTjGcY9E
uYwyOKq379X+27iLMMr0jNrbfWzRK0zBOaKhpnVL/Vn8IZylztXaN8MeYZXa2ck7Fo9me1zSewGX
q1bnhApnpIOkZHIeQNzErn9JdvKMrLwIF3f9JTghwpnoFJBQihGDCDyJ7wxDOhGiweGBWLeXj2wl
G3JaL+PRrDtSkZqWoAPM4TvlXkUEuLtMYd2onbDCWem5zoysXdQTj1p/8/6c7gpH4FsLxcXZaFXD
aG+dg8aEzRnyrrzqD80vO96K9iCsXrVPXj6+4yQlHoQ9amYfGgbtHvfSHdv0yFFdlti60dN0lTIk
yChytLhmJ1QiSqK8K5MBaVNgi/jfzcRWr9ArArfa2KQ7+3mJxxR0Z1FkCbTv9faXQMXXncyTL+B0
nIZp0M5qODw8jbkFKMHg0F+Z6FxYxupii1zlR+MaOJTYvJxvhdHEqjE9Ic7p/mSqVBoTEB87DGnv
c8v3XKt3XYHRXmtrRf+zzjSKxaemSTkmozjs1FCrB9wxik6FPsKZAkzDHnPsYjtGO3qoLG122h9d
bDUP2CJ4VVYwWyQGWCT7kdzj/7tS1DW2al1OPopjHqUefWZpD78JO5vSxKYPjwD8b35cVrH1C2PI
KgZcZKrKH7toTlQMu2byKMUCkYfpMKOS9Gw/CgsNi/i+PAYGngFCGKYN+FXnPpYijKE/LpzkT+zl
it6mN2w/3o2ZlWNX78utqJF2LZ+gYSRexXEiD0R17kALzK9rkp8OD9Hv5Puyd3bJLEe2t/nx8xpV
nMDSj/LtjL6b+3BbxpZApMsbz/MLUFHUIQyFaarKebxTQYoxJtkAUzphvqJ+SFxgVnoEy1vH7b1o
UllejMAlcpxZjQq5jIykGgA3g90Q1fVmBIS/j+4rW9pqIji0j1rfF2oK9ipouo7rwo8LBHk9VLkB
famdcRM/tJkd6DYDtXTn2t7z8wxnsHgmmIj+JRDrmhopJ5Q576b1Z7+I+mb4A4uPjipvyWxgBe4v
ZaNYFTJ8gidx7QaeEuRczmBS/ULqwGroW0fVSy0ttcimFRn5NSsHVTVVXV+0hnHq0ifznNYAEEc3
m2GpWAdY5XZDb7MSO4zJ62hsmGTaGLWzTWA9Fdd++pxJu0l/jUPF6stDIaO9Me97ixU7OcQwPxF8
4Mqsn4YW688P5BSsUYpILZfbhKukb5JDYAXHdx+QGc+BTXZpJYb9XHNGTilyrziL8141AkheBfJd
dUgbWOVGXboQJf+Jsf31fDRREArtHj4+8CiEqLZr/qsCm0hMxkyN6dwHhJGk6lOMD9CAV+ndmRgq
GO1rSZjHXbdUn4SMJc97Yn6NoZ7mdtGx70B2x1DUU2JR19zk9zKwyw8UmuBcvypXpd3lVnwwv7VH
UY5rrQqH4/2HVz5qUHulT0iFT7ha8Mz7/fBeHcsf+dW8zfavmCLFevudG7u7eOtfixJJa26UQhnD
dKWsK18AcefUV9K0nBBSV0vWDL1+wn6WleFwqO8JDe4sqZGiB68AjWP7LU/sJZdygOOyfURe0kIL
jeSIUh7rN+aTJF+u8uWqHKZhHlCI1q4yRGFLs6z7DYDt4VFy5H31Jiz8rT46JyQ56+j7STn5MR5Z
Z1lr1txiYzcwxzBqDK0Rg8GsUtNULEnVGDWpwcmUzGmPLSUUT/p+ExE7dwB/xG4Gr32JD5MgubMa
zSFX/r/E+CfH7zLgpzQg9l1HrgW1YRnrmxQAE6UiT3A1a35KipMii9IEWLXK8OBv218AkAqvFX3f
FBv8V7khynHjo7adkXYcOkGlZa3EifW8n1xyr43ZpRMbMpBuN7p1Eytu21rok0hvW/RkoCtc5CSt
en6nBJczPjE9WV5lCfaVLDmmWEaKEQYOMGuWhNbFv3m5NbYs9FMNXWGcK5sgJpsyU1scQECZoJ1q
iSFG+6fi7EJX3FewGmjCUaAKYjD80zjtVBMmSUCggVUZVTQCG53Uzxapk/mGZdiBbPVdYbZOmekA
Ie39KqqsNq3lGosQjY65fqe0v1VJl39eFsPHBuQvrhNGbo1lDbOpfLT8nQiczIlUyEMyPqQI2agt
d0+TckhVa+wGywyLjQFMmfSFAIBVxmSNcRfPP7vEqtTbFCWi9El7NVP0tGvVWyrfKrmlTD+QunOb
+liovzOlslO0ZSpvSWklBI3hVpLbrN5OzR5QDToTVORXDTcAcuBlAxPK5HkptJjogxqPD1g5GLP3
/j4vAEv6mtyrj5eltn6Yn5T4wlyly0GtKKAU703Af2MSI3ibxkOCXVg4vZco3MbIag17AdmVAquG
6tz/MvgxjnhyWIu3FgCcbMSoo4weO9TpVPvQCjP9a57OsjYZrRom9rPqnG8Vj+pMJNSQHyIsMp2v
m2+iXNhHtMFr3SkF7jIYqlQkGJ8ZH/QC/aqSb7HJndw6xzhIdJi90bT6fX5TUlt7UsJ9Gm79EnMt
WM4SWd24AzxbYyuqQ1SsFh2OBPm0GNo621O5N4KtdMASyJ5dp4bTlTtTGEqt+cawiSpRqYyOKo03
iupAkqzEQ1o72e9jL9lsX2LfimuX7/1R7PatafUpOc4kzjkdaokOiw1eIrfjQw5IMN39sdRFDPf3
PZKmwiTHmgac0uRyPJOvjQ061QfsTUce8QZoYAX2u7B9BvAOL3EKB77fThNB8qw6nqdkuRA5L7ss
mmeQLYBlDTyIG0AowBRZdIB3T53FMyK7AQ2N1VVxVTvxsXBR5RSklxbd43VzSbqgB4zpWB/O6Wah
dX5mNGRpL3hLHd2d7dd0K5q3WM1hnVDhc3V5jCAuqNQBV7my3m4kCyUUG6v6Wqu9T7z4Sq9EIxar
DuApSc6PKFolBUQUGJtc+j4/OJsXp/eoE3zrt3SX/AxdgbVa88dO6XH3ZJRygk5O0DuW2K8Ulfb7
fJ1g0TcKMkt89kuU/lyLxTUgOckyLibBYu5z36GVkjKberhktPdTJ9QRoY5Rm9rSDPjGy7yt68gn
KS48HiafKHJnIOW9VZ8azap0R8eQlgQwX2UzUwG11edGA8Qh1QEebaCF5pyzoGWRH1Jw5sC1be6K
g+/gebljV7GwP3BdiJ+kONvf9ZMkDzHcognbNsf9VFm+g+4ClNBy12nupT2aBkSKshbYnrLH3ThS
zWOEBuclsCV2dx24PztnRutELizf00UHvl7uf9jjg6C6GhpVUkEqzaAXrS3T0EmZLaMPaz4knVPm
qZv+GrNjUUR21zmtO8xPsTFbAzDI8oNKj+bgDD4yhIeo2WtBAFW2627jd7b50pkPaXHlM7dPf7bh
U1MezfDXDACTfDclmxAYY4FbIPKqfc0b6A1pruNx56eCdaarsSU6LXVZNzWqAiXoXFuQODaMFCjM
D09XL4TZBTo6XfvWdH6XGJ9zhE1KH14HL9NTetzx+UQtml71R2BzT+iCNIE98h2lPWd/t7/T7W/u
j2d9smzNTneHdgt8EqxODm4wi/Dr8p38cLq+fAd6P9Bmp6iaTrnvKBKsu82NYXp4ekLOYgaAKnD9
5h1aFUaMjVie5b7G6Cbot/elXW5/Y7M4apFXt5e/grMMQHjH1oIlXU8oXH1T44Sf+elI4iBMPVpc
K7NtZpb0Gks4dnt6oLp1mRh3Wb8Q4zieSD2XhhykXhmTO7UyLaOtjsrQCOyPgCfG5YOy2igMWoAn
H6CTszUTaxosP7UD9LoW9hD8N64Y905VveRnGJVLPYYR5rQ5lvIt0wXKwtmBD8kB1M0wGNbTUcK7
uB3TyRDOWeqRGBvlmxezC6xier98PCIi3PG0DTDlU+A/e5mKTOhwJ2dAxqOJPYnSZWsHxDCtYOJ9
0DVc+vMbX4Gdsk+L1BsyYNcn+9GwtP59kLWDLmmbMkPHaZYJlGKNOUQIGlnydPjf8veTWESumT7O
fZl6ekys1N+XRrCJ+thpmMCerSn5KSHu8VPZoAxK1qSe0aR2Qg5F9IswVcDNKhEGa4nudHh9Buer
mNoMGKKFiBKGENZ7q2zNQLBiYIWGjL40RVu601SicXqNrvsuJg3JPJ3Gm7w6TCaWD6Ez5F8rnazI
FI1wZClt8eXZeojSSTNp5uWDdMuAVWg0hq1rz/G4vUyInj+lyxUCIV1jSx8spSandH5vdDnQYDOv
7caFnUovBRSWkz0x6H8oKDKBQaWGYvI1OsNv63go5cyTm9tkKG1k3+00OlZmsGm0l8vcrB0O4uo/
tBbRnavzOLGkjwkOJ09Nd4jdlmLp+/DvVXlJTVC6ZFrgpi4fcXJngjSUe79UM69heuvlapFupLon
Hm36fwnu9Ed2eIVQJ2BYZc2Xj+Oc5JLSp7kXkW3bZk5n7qO6FujamtAQByvLS6cCpYsTWmRohtrm
ce4F0S32MFgy0oO6rNr//mg0DKZDcgyI4vzSIRpkLMTDlnuO1Oze5GT/Fz+POAVtozKhjM/k9uZQ
d2VR5F4durJ21PMtLf7i5sMs/0OCu/mtHtMpicHBMLt0fsrTg9H9/gsuEPowpmqonPOtMkksEVKi
SudF5WwDINLKKMP2BIECrxh9Gcl1QB6pAHVnBufdxLkMB6cHlUZmzhCh9KXcatoz9uf8zZkD0B0r
DFDtRIX+/KawtC71JpBzbypcky6H0uevlyW2Zl20TxJ8KKD3TUXTRMk9M7jT6GOjIokeMYsQ9CdL
pXuZ2JrgFqmhogU1Q4/IOT8pwINkvTZzb4zyfQwgDtxHucidcO43lymtmeVTSpyN6WSpnIOO5Z5s
PYtagEVcLH8/sV8RA8BOWOq5p0WuRI9N6DbZcawFslo5GPRIQIV1tlS6VY5KLAOLISyl1JvTl2ns
9nK+m0m0y9KliVJQBljh6IzW8i0nHJGJGVIogdZwoFPktADH8VJZpM1rVPC2aGjmkVGz1jiOaqWR
CqnPM4+0ObB9pADrd6qfM/LYjk4yEazah+Zy7+bylP1DjmNqnuIwAZgwyL00YWM1zV2T1RsaYJ9R
vaXVgzb+0mpLRSgWb4zAo1uG8drBM9XAhhlxyLSTRBJYeSnOPokzHFlQxFlsQgJhf9Xl3jzchGz3
rxUfJIBfgtZ/vOMm58KhX0HFMq8y85QJm5WCO7l+vExgnYdPApzDU6S9NoQLAV3HIIO6z+tvg7n5
bzQ4O1HptTo1Up15nXHfB4+DARySTGDE+eacxTc4k9TC6InSyx3tY8BWQlIa62xFjtp7ozENh2lj
YI9F1d6oZVBs0MEeunOaFJYiEXkT0TbZt6OZAsZZ0VD775O7y8yvmK6z7+KuSQBADz1ZBGwY9/n0
S+rf/tvvc/ciIu1E/QDCZensmlpz1YWJoAS1qiPoKsMqEqbC/eHOb5aahHUEHtEI2PN7ST7c/gUL
qMnA60asQjTu6Pox0QMpwe/LQDxXwsPYiG7q6iGcUOAOoVejXPenKPeKrrYz1NF1UeCwKiN48+RP
GMR7wSqep4BJc+ZJ8Ws0Hkj+0uQCW7B85BcLeEKCY2JSR5ZPNUh06KTLUKxQNuR+MhqB/7smK5SB
VBQKCDPRr3h+kShp+rjqEKBE3StpXxp1FBBYE9UJgQ+cipObOvndIJMIwZxJy600dMeMkWMcJL8v
a5WIDOefNiwJ4oGBDO2BcY8+xFASAiEIZEWVc1lNA1WlcVbAStBZsvGgGL8uM7F25qqsMoooAcs2
eQ847zuN9Ius8kHZYQ/jO5OuSz2YrXYWjRKs8qIggkdeguGmc3GPnFM9DLG9xmvK72PPrEITwR0s
7yGvwFhr8A8F7kSkUjNHPQQz/lz9zvUEIxHDvqiaB50+jclx1kMRRRFP3PlgWfHc6crCU5pYAK9P
O9Gzs3zzV55UE50G2IxhmNyl7LJYRsFLz7w+SHunlsN3U6mdOUETncrsBGlqYmAMRnsqyLQnvrG5
rB9rbqWq6KqBVgcVe84XAZzcpXwq52mkRga3skT6MgwPVU8Pev59Hui2JqOoUX5doJ/0OFMdzCXi
J4ZXttceY5SGe8FTsKrvJ/xw4myUbi6YhN/fKL/p07Pg11dNAgSObAXgItCufC4trWupioxV5o3S
RjMiayJXaSHSudUjWbITKKUTJMs5nVMDBFyFHuReNsVvVYrUcjC6rNmlCnVEGd8PlIkv6ocFvAD1
AMUvnS5y0gVDGyEjMqQ9Ggow/mf1UzDvZmPqbRmt2TZJNHZvtOhrArZ+vImb6raM4+fekFq7Lmdq
90EQOLIZm7vEbzFpW5VYUWN2oyiGWxU+Gi+Q9WKLI88JP2Nl3VVtgjir16zmPSYdJPPv0x4Aa0N3
I0WxBE8l55GPaUH1OsvhSQS+Lc+mXYDWGH+/fOlWlfSECvdCmm2nZgoFlTJw2mEb0eu5fjR+Xiay
Lq4/rABEmk9DxWhgnlJE057eHlpzEw33bSwgcYmPhQRnjwmLhyRYpJXk7lgecnosS1uYkhAxwt8H
5EGlIASVqnubyse+vu7q7X+TFRfEaDGaiIdhYUS5RS3HlA/z7P4FCSz+U4EErehAfDg3HTQvitgI
69zzDTTnThpgVSXsAUL+y7lMaPVQTAR7Bk6Ewuc+JxT4aoW9BwgnB1pv5DGy8lC2GAN66Chw6xc1
5W3HErpjcoMh7cX7FiRuFSK3sB064HolANkPjuH/kqafgxHvwux10n0Bb2uvxylF7nqmBlp1yybL
PYNIVmJ+96vCuiw9EU/c1TT6cqgzCRSkYdzV/beqJFbLDpUBhNTao62bxM+XKa6Z+w9ro+nY64LM
9Pl5YTcVyRMT93QkiF+sqbDRopW/UP/hMp01vUCSHRl2gFHKXxRQHYpZLyso4GzsyvgmvermTZII
iKwdELLSikmw5wuzO5z4piyLs26msGz6uxqjfzP+i2uEBBhmlPDIM+zRPJdW08ks1ks8jmOYZ896
WtU207PQi3vAGF8WGN92+5ERYBpRl2koCpwajhldbX3sx4FV0GYztIrbBiCeQRy5RPFKgqkkQNjW
2nuGZtDLhNcM3oLUwEzk3jHotfz9xCer4kIvm3DAvaomt4xD24zeMQj9r4moKMij8qYQOOu8t66H
8TAq4Zh4upay+7oMAHE7quOhbHtf5OOu+O1wcNHmu+StKUo85wyVUd0NgTElXhH5myqMbtRw3PRK
68zVdtQPfjHC1SBovlcflRHgymZ/y/oOmLaGiYbfREafvBmhFI3tLZeFsHInzj5sUecTSbOhb0li
9omHFfXPoYkNphgXZFG8i3WBreSbxhdlOiPFHWo75XqodV3iJd20yYlVhYdofuwM01LVG1nd+aXH
RszuR+6YxHh+IudvWEVPM8OkjILbc85qofUk9ZEpwVvdWFPwW0HrcaHtlfTpMp0V5QWfn3S4C4p6
4WQ2TEs8oOf4N+2QZXstmh6aPm8F93OVEsZtZYXghur8mltDmyVtKOfEU4Pc0bSXMMQGwZFtLvPD
Dxr8ObgTMpwV6Cvmp6WiJB7DGKJuRjayDdac+5tZ7t+SnsIGVG7S1sc+wGxvMWx0s91SZSytjMyu
EXQ2GUSThKus4+rCjJtL6Yn7ppqxudIHXKgIMFbKHiMlViwo/a48SzB5jKEnH5OR8FvO9WVOpWJC
pRt3lhjRrs5rJ9XGR1ZXtxnpvo/GKOoeXCWIRXVwjpZKncndxdEfqhCRW+IF0o+w0BwyW8VzlwxO
Mv6+fKSr5uiEEncVVQ2+MatAaZoeFPlBitE4jlkKZiDZP20wjHCZ3FpmWUViD/+QFNFhdc9FGSdm
HFaxlHhDTGabVFnsauWAFjuVBHY7ArpxrBJMdGHy1kq6FE3efVDtaJnL2CSavPllOzphjZHDy9+1
qkSYfEVpVKUatledf5YxKGOvEXxWkx9QZ7aqubaU7v6/EeFlPXVdKAPq0AM4CgYRvUEWPJYrJpzC
0dVRGINPoGmcu5ujqa+MZR3dwVNtOnS67ZZMWlDeAi1vci8zs0iEc3hBi8KSo8EDDjZnQ3Mf5McS
tk3L1Ze6bndh13y7TILvU1zMDWjocAbhReHR5OKEuOh7oucQWDtX+9wApmePoJtZZoNxOAW9PtX3
ApPSWWFVLH1WhtgOxtHRUYAYMHiaTyhbtaJvWtGUs29SzjWlUjQU6gwj8cxEfZqjeZeiaYJmkY0+
9GG8z7B2OZd7p2+v67qBMpPXWCleKGxlQiOBM7FiJs6+hbNLrR9j33OAPji0E9I961PdIslUHvSu
xAjWLGE3QDYP28unsnrwmJ5BNgYG9wtcSx6F5dAOOJRKixu7DBtEHzKZ95eprIr5hAonZhJg/UwX
mHDJwq0Z3zAgnfrfL5NY82kpWlP+4YQT3xA1wMQtIb4Mm7ngUynwvUj92wh++0AmqycsjdXVnVSJ
ILlWr6liLKMhAL0BwMC5CiWdUucdurA8SrYsO4T9a/tIGoEtWLO04O6TCnd5yiKs5pnOqSdFGia3
lLF10xQ7VuqylVMn6uX5Smdm/SMe4npfdqN0jewWRm2kKrBlCdBDRtxgJ2rs+wL3b12BPj+MO9q0
KcJ8KOLUa9z+myR4z9b15vPHuTNlXTP5MIJo2yS51WiVM43vkX57WXNEB8i9FgNN1KY2oDhdgIHV
QLe66XcTAlrfEA28iCgt7J445SRvzQXLEp0O4yZQjvOun3e1+u/DnzNNWT7ihEjbJEMXB9DHsTtU
C3ykvzcA3XFZZqu2CgGcip1+KE3ys7dJVyHXvfTstjG2+3QbmMu4eTOBwFK8Xqa0ql+flPh2LSVr
Zxw+3nJZHw5zdxdH7G+M0wkF7mqxAHn7SYFxcnJyLfffCvZ4mYXFZ/3yuJ4Q4K5IkPVx3MYQljxo
sK6HrAqtTP8Wk4fFMQkwDDqJIoj189EI0zUFXaF8pp0Vsh+HE/pb5z5rtnPjB7dN5m8DNOtnMFbw
4rtYwOXqXdUQBaME8jGzeK53BcwgFALRREWfE/OqYbGlSaIORH5k7I8TcUKFk+XMjGnMRoaXZAg9
OtpF7AwAcBkpxk0VwAPNtLGw+fe+gwM6GDXWYiQNplARs/TI45oZoC00oDdr2I5Uj46KlqxWc/LO
R66lu9flXJR1W/HIUepYyvfYlMI0Pjnaj/3SDYTvjcrQYs3kDOFPVT2k5Kk9Ml0UCq+eAVvGjVXk
IgDBdn4GURuDlW7xx436SPAsbdtOsSs6mII+KhGh5e8nRqbXR9JmBfwmtA7Ymn6rt4g0gsm6fHFW
7/4JO5wpw250qU8Z2EnIDq30ncD34Yf6/ygTDgWBtoHSq8JxITXoPItrcFHlBxmIJ3K+T/LObjOU
YB7yiDlB697rwmmydbZMirYRNNGi3nYuvCLNygZ+Z+Ipyi3Vg6Pem4JHeVXrkGT7XwpcqiLV9RGz
CHgDOrOwRlW3lIi8RMGVVFZYGRp6IxU50ouR/GLjTihycfuU+1E5LaMpaSjtShZiMq539S6HZw/A
39DcsWEfy8SZw/RHU4kywJclqn2pCGGfCkl08FuzfK+02a6oBK/q6tP9D38aXxCq4wau3wj+qkG1
ujn4ZkT0pqXMorFoNkHEDGfiurAbzWQRZYR6zVEUtop+nXOpOqkFcMYIUVWHcbu7fF/XLxTGKRi2
eWCogpdSH0nFMCf49KLq7Drut33BnHCa9/ksP0WFOtgopN7XZncf1qEXdqKu/lXmTLTmYBzLZDqf
1zYGSZfkZTCmweIDS8G4yl1e1ePbZTbXGi6Rv0Z3BBDxkKP7mLw9sX6mEmZqGueph8ynPaNaPmay
M2uIGgPFLsortNC1E4AlDxg8jNrZTXqy8dNw1yZYJaoHm0mu9nUsb8Yq8oaQ/YXHdPp1nNUs2zyL
oxFfR5rUChrDKpPvlwWw5tAgmicmNWUDjh5nwNROV5OywixQlu6DunHjqNr0w4RhbXgHiOf7XU5j
5zLNNY/mlCZn0hJm5IWkLzIPXuOe2kHS2Vn54EOcSfP7Mq1VPZaXiXCCuiaeCe6S9DStY12G+6Sr
3zM0EGaVuS+C8TkB1tOcsyMFqk0duGOovUQJNgcKyK/L95P8ouYn+mUUcZgZwZR6mCMDlEeyReke
42rVtq/IsW3vAil0RobG3fqqQoUoH0LsKkHywOlCJ+zqDZo4NyZ8r9mfbZqLFmGsvf3yMphhGEtj
KV/EkcN2CDMNwpGnTRFdZw9JI/AuVmN5WQURcGegU4SPqROm1oWJaLfAzsfUB8ZWcydrhZ0F5K4x
ZLv2fddoMIDdi0S/nCz/jp1S5oIBOQWme68QGN9htqIGa3SG67x9H8v3anxXVUC45Ogwq64kuJWy
T91GZFz+D96XXUQ65iBQ6z4/fKIERtHrNd5uUtp6dVsYgFmRiN1Psz0r6Fk3s0PQXtVRL7DeqzcM
GSAK8F70ufF58TbThr4PBgjdV7xMw1xMo9pdUVu60WyrSDTEuKpGJ+Q4JUcDR1pH4QiPIbhLhmor
hbemcK5ExBPn4c1RzeSCdkibqLVVVSYWArzK2SEzy72cZO7le7tKDDNYGClE3pkyzmoYxVBhSg66
o9SmHQ1urWH5BnkpkcibI8EbJKLFSa/oKyOvl3xQlLtxg3iueZskq0P0w2glWqa+5vzIJ4xxUiyT
EW/KQizMsBtGPxiyskG7r53iLlwW4brlPSHFPV5q1JOASAoSC+wtq4urRLnyNckN4sKe9De4rn2M
XvnKK8te4OGt6iM1gFqNLk/ly4DrLLGamTmMrmyEdjv8rqPKHkoBkVXLjuhMQVkaAA98TyRg4Aq5
7SBJOTS2RnBo4sxJehhzf9P2D0glWq0swk5cPb0TmosqnbwmOrrLWDKAplnvM+Ulp5iyVrOtoel3
lw9vlRBEh54CHbXwD8t2QghDb0betxWe6HSctsUEPMgWXZhOQwLTartCEHOsHpiBnOif8rPBXbew
DeqqHfAOpUFmycpjH9UWEyUHP3y5Lw8Cmlfh01L4tF8m00jcF20JqzgA+ao1mm7v6yjHaqVsZ51h
NSx9rGNSWPPPuEm3JdopenkTZsluBqb4ZIhKW6syNvE0Khj9hoy5w6xbknadCS2tu+uqwfpVo+gs
SmdXjeEEXD7PNQErMuZrgIwIeCh+5DvQ/KLzFQovCB2nINX/D2nX1eM2sqx/EQHm8NpNUonS5PHM
vBD22sOcM3/9/Tjn3LXUItSwD3YfFrBXxequrlxf9S8998Uvioo933MiDEOqLLZNNGqY/g9Lu873
GXq6brOxpirPKTCeI+BNBrkNddxgkVK5+yn1Gz1USIs6r4zhv9vE1u5Hxj4SgFKg7ohW2svHNlmI
tAO4b2g+KWiVx/tynHZNeFI6vIbbpFavZ1mKu+DZKYhGLkmVaCGBE2CmXqLHtAZ8SoPuKt4III8I
88gyo52yUMfhadZL3jckipw0S/9HThhjpvrSYESKAVyLfm8KEtXzo1DzXs6qoJ0dF3MzeYJhoLLG
cYkDNbcVD651kaIrOUajOxAGVfhtGsPD3MWxZs2YLOz16hnpVVrPCXY4qftRFjdNUf4ThBbn2FYF
G73aooZQW0SH3aUAADNVSBTEol4UVZ6mo7VG2UUlKofodEaS87a0rR6fjvZhwMxg0kljBKFUVL9q
2gTD+WILWwzkvY0ZKyW9TWVV3HR0SmAYFPNOrEz3mZKHwphhbjABuG4sVypV9U6CPR7yzW1Sqy9V
NzGfDmOFaW0mYzUKsaXVIkYUrUF1S/W1DgN3BNahEZ9uE1rn6V9CbB2/Rceq4RcYcys7i9T96FjD
S9LpnPvhsMOiTVRtg5hprjJPM3wyZOaP2rwPU2wt0gPnNj9rkgCYNLTYIb8IRE0mQEmmIm1UPcg8
oPKj40pXu+QfTCbwBG5NurFABFAQwGvBaAxDJu0Vtet0WJ9h6g+TABNbBuWvsJMe1RqV8cx/us3W
2gFCYyvWMuqOLmNGwM0hC4JKxBRtVdc0N3/FMrInQuPmw8NtQqu13HNKjKoA5GcwD2KTeTGAdqg8
heiYthrtoVFN3Q1EM6HlVLc7NUh6zGFYvzrdD2iniAKwdywvFiqdNpkS/MV7OP8qRpsIURz144j3
UCqvhvlTEgH1uQ8zHhLe2mswNTgT8LAxmqEyzMtDnoVoToQeSUpHb/eLNRlaHqbQmjYGRAX6dNHn
tfRwX6pGPTVNZZQxECgXTQDwVTvoig+jrfaNLDhxh5x0JHGexZr84E1gWkAz0QrFgnXWWtDmqCNm
GKScFRL291h4DHzVVAS2Kk9N8mjJl+yhoaw1sc948TKMtzxyujS2AyQEfH+2bwvr2itEmg9T+WjY
kYGQfUkJnlMBbFAt8xR59GJN8rBB05GadoMdwG6ZJpwemLX4CL1kJnp3sXEEXYCX5FSpVsusRRM0
sHozonf6qRnflM46hNpBQQsQ/q+9NeocDc0C7n0VgtDHJuuYfzIAO8K8fWwY0UchxJitFiKrFLYP
ftTc5UgSZKayUTRkbOecZkV8FKvhoM8+iYbmL9SPBURXIAZjBMhi1Z08xdEkG5jDtaZqP1TGtyxW
aJn0W6PiVYdWpQeZazQt42rR8nV5yJDJpJA0TDfk8wTs1eFkoDmwn7SjyfW9V0ihGgO8IGz20BHW
M/eZt7luWVgR6Jn5q1ljE1Y32lVuoF/g5bacrhJCJAhHCBBfmGK75EmWSi2vDNxgJR01U7vPs898
2gu68edBpyZi0gBAIpKEPAdjlbTGTJAWwxSFKoi7AG2Nmdhs/mZk+oIK8+oqdQwbs8fkRIm0VWw8
RFpA4uIvXNYLKowWUeY2LMNlCqDvhbsePZm68CQLWOyDlHIb2b7BWzOx9s5AcYH1sb5sAHNLANkf
tKhcJngMHet09JRayYOuvU46LHrpFHVBiqAnlfgtAMwcBnR2t6VkxfgAjRtuy4Iyg/fOSH5h5UI/
FCLeuTqSMvtEoPE34D8XNJhws9FRGZE70MjUkqA0rpgq0bLvf8EIavzYlmPA5rD9HVGaohZZAswm
lj+NHKmI+iG2eM0Wa29KFgFgYqI0jhI5c1rdXIl9VaSFN0dqsekmvSR+pvwqxeoOiFo1x9KsUgOO
K1AOUEEEucsX3MXqqFmJidmQYN7VMjbkVNUTdiLZec7bNrhi1LCaZ1G16I7BhCgj+KIG0MZIDQov
tF5qn8zZLtYPxrBVeNjRa/Imw44hW4MUksWOolSiXJa6L+SeXhVO7rd75IePSa88/rk0nJNh1MUY
6xYKsknhNTMipY2REWvgzJMsL5MJbzFG/ZsT5shksxlzTYkLb+hTIvWfHZZl/A0TQC8z0SmDCHCR
j7PsYdeEYmF0YEKvXkFAt17E/vM2iRXvYpkF/5cEI9DG2JpzhElYT8IAMommviZWO6M9wUkiYGyP
qi1U5UHI9NfbdNc8fuR8MSMkobSiITV0yVuZwzlsDQ0gG0WtbKwyKzdlpHQk8rHOLBNNqF44Wptx
lLXXQTEwglwaNMljxTFjQ92h9BlTsZwAWnn7w9beHEaxDXR9Y9IRzebMd9VDOFjI2npyNW00y0Aw
MruTcixmXl5srfsbANvAwFvcOpjo5amcXe8o9Q0CAjwFKdZ2k1m5c7JTKtMxBouaLRVRSh0iawuk
HxrcW63m+sZgT0V0P5gjlesnXeU1S62JNIAJsDgA7COTyryaegJ6RBAVhZdXWkXMWg1oqPo9vX3E
ayrgnArzcOphkItegcyNY1NDf9YalUMgQZr+VLq3Sa2aV9hXDBEqgMVFpubyjJWikCNpzgskgz6N
SqID2szKaClSDiIQjA6ltB3lw5Sj0dsydno1/oUKR2+euUCeYdDkayT/7I7LIIv1LK8LlC73WCuR
fTRlSThveO08EdcZCEUUCy4lc2vTgJUhbVfh1hrBjtLNXPt2OHLCEB4R5tK0MQN0hAFGCrS3wf8y
gYst88D1Vokg2QBTBNhOxCCXt2WJfqOkxggi4QNyArSqj3k//MWVoB8GTaCoNuG8GM1jDdlcwOUp
MZDfFMRIj2Uf/5I1TCSmf+MuoENq2baK3gAUDC75aWLA0LVtVXpx3WziXPgxyf9IWXTA470t5yvm
GxZCVfCsUEUz2P22UyxGwF1qC6DktD6xSsEV2mBvGggt4sHWsm+3ya3c0wW5RY+cSbXR+hnyYE3h
md1E/OK7lKDOVFR/ricwkftVaDLh2H3tvDuj4o9ZJYa+CLlGT3DeNptgG2kJx4qvzWrqJmYYl/tR
MTG58HpORQwh0WNZeo1gbgZLvQ+Dl7KLjgCcd+emtIviO1ppaR7XpPGzDZpHaJK2nNe1onhRTgOK
7BeKKBo8Lj8CgxR5GnVN6ZlFuSvqep/zoHdXJAQDfsiJo7Vz0UbM00LVoku7OC29egHr90+hugmw
Q0zJQuKPPNO2wg6S1XArUCdTDJMdADH0IDeNdCqRGpGU2Yb0Vx9aGCJkuy2Ha0yhqo71RZjPQtMZ
o5QGtfPneZKhL6w2dbNKznf6kMdun6sS8UvM+ZlzqHLEcoU5+OKoMIE7AGezSxYy1P2GHiBtnpaW
TjJ3WEkay38x+o6jU3FVy3gkQHsuBaKVTE2wRqvEBIZlbtpSSPZRaAl7tRgbzgtYOcTllnR5GaYx
sD7iklReix2SuqiXRPgL7qj1yl6tuojos664eR5ZxChahZM0WDtEEEQWzUBxCHiql0TH1uqEzM8r
L/Xr70K4tKhb/ua2dKxoKUwJYuAdmTpMPrJwiJGvifUYqpUXNkcT0Bu1VQK5goeEtUYFOTLzq8ES
/VnM0000P84LI649Bei5xvyCknAtOH/OyTkN5vHGwSg3SpzUXloodFNh/k9KOG0YaxeCzgFEtfCW
LJ3NgLX9JDfmENWwivHWnOtfWfw3Q9yAnsJMGNrkcCdskKm0klZ3SlljklnfBAZW7lWB03X+9vZp
LbJzGZiBCXHJcqsILQBofClbeVE3M5A8EaTrgVerH7pUkzprsUCYB7jJo8S+0rhMYd3DAqMXT0b8
nvmYsdPvEuH9NkPXdwOGoAdwNQjWru6miQ29nZQe1v2HNJGWF5Lzfp5JM5TAdQo6eEQetrPZmmHn
iW7/bwwwLpda6VEQdmBgcBra7W7/+PUDRKgCvHu4VzA6QMu9vG40LExtqePza39jWFiH3b6aIUdH
rtJArhZZAwWCxXZxi1WOxHBg4AbqBzN6BXSxKL/cZmPtFqBD/iXB2DJNrpugGnVIrTmRvH8FAN1t
AtfCChQqKNzlWcBgss9CzcVwSrGw1kuasSahLnZeLZWoypdlTEdhmDl28suluHyHlwSZ11GOA8aS
AEXj1T01p01Z2s1LXzl14Ar7KD9KPUcQeAwychzkuTqKqFd6euEr1FQrfzdmwnsuojFVqbOaozEX
ob1mDygQmOE24OIvF3rmOGa+EOadMoM9QRnsvMWolQo/QBpqR+5/Vkprj1IhEH8aOPrt2mAv57os
5oJ7pWF8/JJw78+RgWUzyNn0m6x0szywsRPAb0IaJQ+3ZWaNx6V+sGCqY4CKRTvH6Fjc5TIcLMuo
vQzodwY2L2F3g5m5sh+TwjSIznPqrh8CpgsBKQQrAaOtG8y5FkmhwMkRG09RfrULxDanlXrl+C5+
nzm+XI6NIVHw+8MYIfFw8kkc3BURSUzO4a3IIwwdjg0eCHrFWCiIBaLTUma5gVP/c0hPkAUNM3kZ
N5G0ytBCBuDa8HPY3SdZ1mAn/eg3Xqhr29IALspzJxR0rvp9qnHqgsvhMEIPEw5CcBQQK7GdDtjX
m82yGLWwrREpAGujhogm3m9L3SoR7CFZ8p4L1gvjUtWFMAemCiIBzquIX/vOTZvX2zRWJNs0z2gw
LpUgAVOqC9IWgDIiNdN4j32jdMSaiCkSnbD8pQwJGVs54kQsq8JtGnB54WvhZTHCV/eqr09T1gJ9
5DHPH4aBlzNeFTpEs1hyjyoFcCsvlUNqFhimK5rWE6v7dPSRoxltaKRRlp3bB7jCCerDWLAFiFbk
cK84yStRmYax8yJAODjKUPW7po0snhFZrDcjcOirQcyKyjc6oFir1Qpt6Fud2nlTPtPUSl+L0Dz2
kuQOSUv0bHicuuxRnfO9Fm30ZC+Zr3r/cZvTa1FB2xXaexY0WsR9rKKHfURlU1d6YKf4uROis8CN
BRlZYXnwSS0nqRMGKM1jtclOG6dsd5v69YWCOhKHGpZaIJfEvu62hFvYVmbvYeCO9tZMUmzcMzHb
q3NCsms1ckmI0btSb+Z+4Bu9l8TbPHWH0h0w2hMcBZ13p8v7vbxTVNphuFBtBFYxnPRLGW0ivzYb
vcde6iGuEoB4p9VeVHLTyQGcS6MZCJaWlfkU3ec1KcdAcgWxKTa3z/VayeAjME2DgBfRCOqGlx8R
SZket5BgL5t9ewyAIIGFvEKtch78yvUhL4vuHjwUFA3ZBPTo+/mkDYBjNAcnvm+CZVTSC8ucQ+Za
RpfYHQCg2BqB4EdbPuPMGWlQO0mNpAaqoFaJh1Lp5mMoYNZJ6dPvrQFUbn0Sm62aTk9oRFc4DslX
Ju7yQgHTiukcQMyhKRxr9y6pl3M/m2NhSJ4G4KJJxTKsGRuIj+nPIbaTgzU/TnJMRKyH7Fwt2beP
+KHN5D/3n7n6lPg7UY8oD4Pt+tzNZYwZKIuYS0TmfzmwswPJ5FzDRHEoe9HYlM5Ui7XxYOVxX1Et
1AoM5pWo6HBU4sqgEsD1AOSzDEzgqtnycN/Jad+mM9YZGT1RMHqWWR3GG00CUFOiVpZdpIYzzbFT
63+ujlG0xc4QjB4iEYYpvUt+AylOiyaVJE/JBGzBS3TNa6K2er79aFZOFc1A6ORC+ABsUzZXVKV1
j/73AKeaR9JO7PVaIAXG8UinINAeAEXAUUrXrxQ2DP4gmsgW7FE2D1bF82ga5SR7mK6UAdmnA0vr
R1prdXaMxyIyOZK8ErOg+mV94YWhwn9V/itq1DXiopE8UbeziqoGtrmRUrEBn48Fb9YpwxjO+Mca
/pIm44qIsa/Vg1lIX2AY5XDf2YWGteE8qOkVFQGUWEglevGAUmIyAWZSIahApk/yjEztazprrZTR
tKhzxC1pUhUU/brYG2KW7WwH4YwRtEwAdONtAbo2MvC9pa+cPjAgrnCdsbjMFEahx0cIkrxBjsm0
R2CeuVJcGzttjtyhUyPOs1yjufjgAGVD/gTVuMunAaD8eQS8nuSNk+lNenicUAEkhWLVWPUheoEV
c5hcO2l0a6DgZ6B9DhB3lwRTQWnUFliGXp4P/4QhhhWBNilnaLEE7OQ2jxMqFA2pkpojvSuPBVYA
zx/WFW0wbL+uVIdyHY3QeegSFBxzHNrvhZxZtI2bfuIY8RVNAAAPGHHM/6BHlkVHt7IMjia2GQDj
KXhse4yxJ5XT6cAigm9yW2auPU1YNdRPkXbBHMEVaG4yCGXdAxAOmwDU8Hul170rC7XIObx1KkgU
o6kT757tywu0qJglaCAPfdURyaay2yblwOsUX7siRO/4IYgFCoPLsZ6ZpWFoiyE1YsUz02z2RKX7
VMOgpRU6KTlaZZ3SMiqM1luURlibjJeWxEmqeH6q/RgH7WnS2pPQ+79uX84qGVh9OB9w0YGZdskQ
ytEon6aZgkYbGQA+Y2BtlmzJtqzEmZOEW0wY42WAFx3mFW44DPsSKpyd3RyKmtAEugxM+HSPxiiq
VN+qWqRZf68Iwgb//jFrqMhBa0iYWsIyXYa1yjDksEMjvteN7/mcEgvDbTIPNuZa7FCFhsShAxO5
S8NkiIhqGmkACNcBoqxiRL2c3mN9TDgKaZUIOq5QaFlWGZiMQiqiGvI8BiCiNp1oV1WBst9glmb0
N4QADo5HrqGaxI7EWF1SFrlW6Qu4ZkXlPIPfE8x5+/NPbwbXj3opVp1ArWPu71ISxLlWYyz51LEQ
tclEp7GMvtr2E1wg0uWVFD/+OTnInYhaHCojCKwvyXWtXwPTLTS81Kg70hv9kxqaW/3PoTrQd/Mf
52OZFlUYMnNXDQChjgwvFCpvoQIQtj9O31jo9URmDdt60JTAwvtYaaYXqRAYXt9GLwhafFT5jJ9V
avIm8a7Nw0IIqLVfSUoo7csjU2OUf30zMVBU/GgS4bnAiqNMdSOJlyBYI6Shng3LoGLbFLshtR46
0S9DQDjrhUWDAQi9AcbaRSA7867nNqWrVZ8DWjTFTsT1ADbLkdsPxSztoQMapsmzrdcOCxyVf3nC
AsjLwwvbykJACkqKf5SK+gQsplJoTlJQIUjlZEPXuYJSwKo9wHWzsfhQ4RnPFc5PjqOQ5oEcunUZ
3RdZkR9ys+E83BVFhOYy9FmgyxRtPixnHYDbu0wc4DWEqMwTQQpeDXQ6/3P7va5SWSpl8DPhgbFT
11Eia34uVzKQieKyIrki1xsJzt+v22QW1XxpjwAT/9W2jeODb8nIeFVKbVBmAIhvjTS1YwtjO6kg
KrTSpdG5TWqVI4yAAHoFcyDotb+UiCKSpXxoWnh2atRTYAT3wP8wTE5FY53KsvwZ6gEKfPnzMwML
2N3ZNMMeUBdxZj1iwjJ29Tw07du8XEk3kHuhtDHAZohIILIdlsIAIL4AoEdelwWk9tVHLIyzGwXm
3FCflKLhHB3b4IMqAhwGMIPjWzK+rLHQms4srNgfng8i0IhIdwpdeOMuWhud+mHcfN7m7muP6ZlU
XJFjtDiwpMRcr0BuoAXRR3LUU5LVtHYUKr2KniO/n2oq3NeEegZ1XiL3cyCZm9h7Hgoru+7n6ksY
f6nARl9tmABxfTQN+8P8lTxYLjLCj0Z5oC+f7ffJoyHhNZJzqTJCZKVd22clqNrBo5uRZquRicoO
oqD+kygxRRSfb8IjL9/DwiBecbu81jPh7VOtrkQT5z69KCFphZ2+F5aiDh2xeV58K+7Hikbv7Wv7
WU0BRfUicq3nWf0WnzBzkQOa68dtQWCCwKvvYbQDTFKYNA3OISNKTjaii00ctKQc9f01xXNL3Bg3
v7FEvelrkOntZKb5TgQ4MglOrzH53jvkqSPaHWCogkeZjruZGNT4iDbZUX47ie7m3fqOzoiNTyjt
P0V3sE/voqvQB43z4tm82H/PAlCPUJLYqMkOk/lpliSAwhyfE9LbIQ1p4PS02gWUh5XPpcRIX+QP
WVFOoDS79vgc2ylJ7luauJxjZ/NEVxwx0maooxn5wBR77mry0e/Kg0qaiOwTe8tL23BZYgQJ21C7
UkvBkn5MTt2pO84na1M2JN3w3i6L4nbFFSNMta5nQH8EV6UtaI5viKTH7NEo7ySD5J9PY7jNK1Lu
s4yig6AygUq+Az5RvQ9i1yjc2++HTSr/92MwsrpYclS6mY+xcuz6lg1IdukdTWz0JgC8CklyvDcm
Urif5pbOTrOLD/Vx2PIEdlGN16/qN+0lFD1TJvqMuE+tcBBjbZvfx+5Q39cq2pFp6+jPxYPmtqGr
yv1fkV1GwdDsKsJDYlgeAfLVN4k5PCfJtgkAIfoU/8wCzFtmTt5nRMQw5j9KShFz73gj2Exw/Z/T
PiPNcGyWeVSr02K2rJPQARubjJNtaYeptCUecN06LSwmMdDfKGIh+OXpagE80bHHzbZut59trNap
dpn987b88IgwTrRq+e041WBI3vsb65CSd+k1410YU8n676n95oQx9klXFPq8aF95eIZtGxPa3qnT
ps320+QZxYvJa45YHvuVYKJ4/P9Hx9j02aqxmK8DV5VT/lT2ElV47hKPJfXyctrZkuu0BQWN2NUj
1jxDh47OuOHlJFgYoauzY1SoXyJLmiogZG40mUTOlGOjMn2XyT7u7O7bQEzHpLdlgp06+i9NCxZI
wtIFLBe8ZC5D0JXkPmgO1Oio/4nNbOF74tyn3/PykNmp83Sb4PJgr6/rNz3muqZQTPw+BL1W+6kb
w0v5gSp2/2K1FYfQupeLebr/54y5thAtAUneh+Pz249gJAW9V+33dDtsm+3IKcnweGLuzcqjODRj
Cw6e9i0qiP/o04YTiKzbvDNuWJsnqoXaLg6D+Jm8hC3JCZAcD4EtcJTEuh0/I8Ro3CzGWOU84dii
zzcoWXeHJXOTLZPDX2kKlJZQrV8Ej53lm0Sx8HMsv4JpTU7B9s6g37LnmGxvy9u60Twjw/DTK4Ha
AkMDfomGoWWqpS4KdBv9+Vvys3WyN+yy0D1viEi/EfafQOaqDj4nxbTq9559AWNI+rmWg1rDF8QI
f+hIGlfamOR7wDvQRX9fPa0zOkxIHMdB2ZpVuRxoSGPXvzdtdfeePgxbiSPwHI5YcyUhj674DSgV
TnAK6aO/TXaYW+PoJh4Vxl7NRRrHXQ0qylP4rNPYrmzRnT8/bwvIugb8fWysBsRATYw1WiDj/1Lu
kC7dZL8sx7R9V3hInfK4HwiH4KLibtwTi0lXANk70DMQ7F2D3BXHdhtslP1pItbuIO1uE+OdIaME
xUQcpC4ALayn/R5C+DTHU9949SgeFUYBahGq1YAvGp/lo9ARiwREfDKOJik4Ir78DntyGAs1kelG
OySWSuDPz5zQQWobRZ2S6bkVe8VJRL+2+ygqNn058HCzVqN21GqQdkQmECmmheczWrk296kYZuOz
QYJDf1/eWaUd2yoxNpJT+AR5YjckB9On4cdfBThntJXFIzmjjZoImoRS0HbTu/DOD+97p/smWrbp
+IVzW0BWxf+cFvPKNH3CUpwStLrioM4fWMeVRvbU7VLH9O1EvNcbFN53jS3j9amb/5E44320vpGn
VpNCkXz6x4Ot02ETICRf/Kt2AxCsBw69NWfxnFnW+xDjtFcz0KvR4OS8RY5AxZ32kB9S9FY57wH9
LHxacEzQql+3tL8AzwiYB4ihLq+zMv0Ig2aLCXo8ugBsV+mjTpC1lO2np0+B80ZWPYVzaoynEClZ
AuwdUEvt6VQmFFOCSGjs54nnkqzpsXNCjGWtiyBOdD0fn21MtKHFm8hku/30Hf3EC8PZoeUvL/Wc
FPPwSzGupagBT2+AfiDJSf2uZLZJeocnIDyemFef6FEILQNCBxeA0t+MQ7RrP7a2TzvCc73XlOYZ
TyrzyPMgkKZyAqngFWWMxhNsm3tuPBrM456aMI1S9No9vw707ZCcPhTbDW0UupysJPQJybDX2y/s
K3d8paJ/y7rKvGi0Ketp10OdHO4amjg/flRkd3Q/lNB5Vu14cjqPioenwN7S8Ui3OVJru58xvf0R
vAfHdoj6gFZVfGm5xWPpJgENdhjopNtt4P7c9jmP2nKIt1hmbGxd1UrdzWB5om8GSe90WycSjYlh
8+CwedfJKBLNT1uxqkApIXZ0Uu1gZ5KfCsc/+QJRueIHuOJAb4eJVUVGgZhDmWKxsIR3rX5v71LZ
6d77HzqRPQSgjwrRna391Nw90eGA5JM7kYHgXHnpxFVTf/YRjHJpx1oqjBAf8Wofay+8l1y3+16R
fvf4Dcm2gIfzsBotojT2L9OMhkmKvm6MGPRK+/Wttyta/XOi9IHH1/IzV2eLCj0QGIADBxTkS1OQ
TVOjlJmGs4Vj4Qy7kFCDZwBWj+6MBnN0ZQKUsALrSp/t7HtmOP3WcnTbk172HTkcARLCC39XM+6A
Y/uXKebsrNaqgZUDguLHB9bI7JPADcjj4+NMKhrss83d7jm0q8Au99XT5/ah+PGwDR36Qp3xs3cC
+rKlTw/QfTxBXvi8ddaMLk8TEzsiAZP1/KZvxsO04yiZRZPd+PkvO3zmpKXY0mpkJX4egNzBRn3a
77cPDw+cy1x98b+P9itaPyOS9YZU1SaIfPVe2nWKygTlGL1FP7GMoOiIxgTsakOtkzknsZaUDkk7
iH74qCSSXSYyR0UuUn1FASBU6MNGyVFnpT4oklKNgZfxnA+xW3YD1aqBBvo2r3kW78s1viIFKDlg
K8vYUMBC5PVy1TU6inzPxx+KvgFoZkuyX48ZDV3LUe83G+o8id8+64/kH1pvYudzOAxk7p2fnHv7
aia79R2M5e3asO+qfpye3+wjlpWSO4yrEzRZ4lOwp4FsaE2esO4e/3ymx4GMvXPgXKt0feq6Ashn
A/1uQLvDDnfcypnsDLEeYrimHZ6FkGDfwL73MkeNSXmIvNax4F63G3k7/YVfc0l2Ebczsj66EedB
A1mN+LgAc+eZJHV4pvCr9H55wCCDlwGljSQ9WrguyUhDUyt+Nw3P+kYTib8Pcsci+dNsoxxgEetH
fF8ltkpLL7dsTOS134N/clTXG3SdH/vXeOR5w9fq4PJ7mFcktDNg1+cYoUxiab1dGFgHI3Xa8FmK
JUDeGgkoLqSWqurZmnrzJA6KERFx6DBQ5auFkZNBzXKeCvwqCV2fEuZzUTBCfzo7YJ4Zseyj4wC5
eFIAUIAk+1okykm+a+zTZ05f+uNTfCy+3VaN10ZuOYrfRBnBExWl131DQg1gU700rn/3BFdoe5vG
tWIELiwaqjAwqC7hAeM9WzL2OOmVsUjZ5CROaGubgCKFwnnHK+nQSzrMO06zNmqqEnSw8s2NXme3
/iadsl1JWspLDH3NCrCXdc4T4ztLyWTEVgFawz73njFAdVehY8Kww8RRdm9QH/tDQDSS0u5g0tbW
9zKG85zicbcJQjv+PjuqO1Mn8iwn9m3jYfAmotmGHZP+aHNzFNdW4/JgmEvuxgSzM5BvSFa6q5zj
s2kbjrzTyb7c+JRzDWsSdX4yjE6pxVlLgRy23PYbXvjxe065DK094HMajHPtx91sCSpOf7nnZSw/
cNqtQYWjsC/pn+c2L0+P8QMrY6pC4Fz+513etQffdQKbtyJpzQCcc8Q4gn6lF2jdBJHqKG3QWcDr
Ylh/g2ggAm4dupfY3sk0wFboKUOtD5Ia/HK+fzaH17955b8pMMfUNaMwJZjERxJucmK73JokswOb
qyYXYb1+eb/pMCc1dbpRC0urjObevaX0rSCu+d6/Zi7XOV/0xS1KjNkK/FCrx/SLo7toE9sZzQnC
4GHLDYLXH+hvnhiD1IhirFgVKGH32nNF4IwPRH3SCVpu4k1gVwce7stK5mkR6n8psmnLqcpKLbZw
iq/NQ0V/zfSU3QU2vS0SK7mgSyqMRo5DNektHZUwjczuj9AW331PomgbM+yEY8i4HDEaOUKzn+gv
t5WRznFRkf15Euxu+3cnh2gbBnpBHGURO3RRCBpN/moz+QgeYJ9LYhIB6VfC6wpbyY3g+M5IMap0
yEejSqQvUshWuAUNv/l27AqnYEfzTdbQimOp103oGUVGsTZ6IAdljopivBvtH8lx3M9oswvcB57z
v6qPzggx2sLwm7xRE2R3K+dtNAhJ7JQqu9vit2iCq/d7RoPVFEJfR7GVjKiXv6V4Temec1w8JhgF
oWFHsuGXyKoe0h2Wf5Nkh8qQ6dzmQll+5RYbjHIABpnWCR2OKn+r3Yl+hE9HzFLDSzBsdNXsRSrt
MlLb2KeAHjn5p/puUKwxdU3XedexS8ht7Ok+2e21HSCYb38a58vYsLqT9LCoKkjLUd3PCKwnO8I1
3qbxFdLeYJ8Nq62x7dpMBZHXPifHD5+m8Fk0u7aP5r2v2iMVSeic9o/EcqKN+Gznv7C2iePTfLUo
3/oIRrnURuSnifWlyCwiHo+omyWk3L5nu9MLLXaRqz/yPPMV4ULWSVpwEJamZosRLisdm1gMuuH5
bXaR4G63jV08/XnqDiUWOBZLV7OE2UaGr2UDbuQvbSzYuOUineD2B9gCKmwAC0A+ffrz9mWunSNQ
ApcWahV7joCMAFk/CzirJFeFCevEnrFPnGYIOY9uga5KOKRBRCYXwNd2vjEfgXclPt4mra5Y8wvS
DKuCnEdarkKZVp+9LSDdhan22F6+4C08lvYHGmyJcKoI/iO0DTq48r36NNLvydN4Ug+UFt7e2i2S
F7jpxrjneE8rNUzcxNnJMD66rPW1li3lLvR5UwmhQ4Kv0ZwhJp37ZJ6ck3/SdryS80rHxUJVQ+cN
nAGM+jMWBmPmdZVH0GAKKHbOUq9xUzvA9jFqUBRQ908DyfeCrZESERtPGpZfZ17VBXXG2mgZAu3a
R45c3Mibo+xIW3jxzrgvifGRb4pvBU/clztmCerY5QVAMnTpXeF3J36JCXAV7Gqk3kl2t0HcQLS9
sF9sHC9u+BqhuKIGdAbg42PyCpxeCnuddmOfGChtIOQyDq6ruPLeIPFdfQAI7UnYlI6zfUA7OXHo
OxaTvnBd5eX8bnwAC1cOp7II26W20iL2lOA5ZBssMz4WAznt0QurDAT1P46+XvP5VGC+W0B0wJgR
xnkvuR5nPQtLxUQaVN5PjuK6SOyd7lHVDP65/aJXih9YTHhGiXnRAA4S4whYUs//R9p3LDfOJN0+
ESNgCWBbsLQSTUuUNoyWA+EBwuPp7ynOzCeoGs26/0wotEUyqzKz0p6MvA69IDGewMEpSGLKWAdj
+scU7dOD+RjY9uw1NH0LI8wJCU1PO4qP3No8TWKwZz3+MYz+qr3Qp0pz7Y/GueuWaS5Hr0pUKCQv
mssK24cD86wnGN4QkqurAJTFO7doeeecCO9HMOqM4dOg8QucvXwIjUWcmlVDsFu5cWrVigHB/QJY
Yp3UsZmjmxRAjJGj6pYAo8ZDM5s09OPjYFS7BkY3FhtqqJwU1mytdGYmu1rmKZGJPcfdchNezL7f
av4iqFbY4ucKZv+mydb985hKqf2QEMbLvFYSFnOJBhwUSKI1tzBUsD5bOBNzvoIHseOVV6be7DHX
jMeZJhjt1FNwXVkZPKLnl8btCY+pCa/rB1OMY5AiX4uoAEzJEhZ/EknMSdvYwaLUzB7TOklElOFR
NJ5r4yNsnHmwD6qjgLnZapeoNWeqeSJ3/lMHGRsX0aHgOKXaPmRkk5ChNl+DbbjYpItwcf3wbc3O
NStYaG5tpeRFdSXL1hPT4uU3Jrr/8UOw+0aUMZ5FIWt+mp3ZuRLOauD3x6fu9KpvXlE7N37H7tYi
8IapRxxYvCTgtHiNaDI6n59DrRFC0BR2KgyLeNgEnmLLCXm8WJXX4nowLXU2eemCKZf4B6+Mms/a
/t9irakoXZfezPC0g5a+VoardBYWhqNzskGTpJNEZhGv9NSRdWA9/ZLFJVCF5eQZA0SX0jFaIgwr
LS9JUW2qaJFfTf9wXwMnQjCAFNH5cDy3OmDef95KKcxRWSmC/ig7ijkzjeWWl6XhUWC0YcjLZta1
l/6YeKFlmPHWND7u80CNxB+WfcQDI+KiUPeGcKU8EPnN7FyeGE0ajX++j66jn2d0xrZZqerBgTXg
kPKHiryY57f7PNwcOYYJwF3Q0iHwC4CuwdjjuEBtBoFAfyyXkqvYKijto7Vhfs7RHtfsuK7HxLX8
oMdY3kGpgMI3Az3jQLPxyI6X6AqdL3y3dQxXw0SZgHaI430uJywjsGYxo4teHRQabvo6ii4iUe7V
a49CXi3t0hmGjIytchVJXXmpj/x6/nqf3MTF/SDHiF5R+plRhSAnQw1nukaUdFfruhmKGTGSZyC/
mXnAixMmXNgfRBlp9MViDsQx+BkAd3+q3XqTIDR8B97krwA9h/cZpHaEFZrRed5s7ug8+1mVGHGE
Au3Fvx6j7GJd+4v3v5FgvEWl7qVeikEiqQMzvb6F8eK/IAC4DQqIhHwni6NtaFgYWFOZ0CM4olpG
yv97pyvFRPmmwLwC+izQguDc90cfzeoXq+Wo7oQT/+PzjLGPZb2WOxkMBNLrTIosAw8tIFTJ/WOa
0tcxE4x9KGd17mv0HlSsHtRroP6cMQ6UGqYRv6s80PaJMeOfR8ZYh1iMtWBIxP64Wm1uJXfkvI/x
+zEzyYK8rxt7Ha3JC0Y6zdReHrBHw0w3H8gZc5jmHS3zOp1nUpeFAX6GMDSklN/bRiVVwYsDJ7Vo
JB+MmShjFSPVsdAf0S2NiqDfOt1c4gjJDV7jD1UdEWHMQmgEdZ8hBkEb3cZp9wFBFE+MbUfCw34v
Y8+zuU7JkhwC7Cd6OHzp+6+VcfxY9e59MZrKwo+kFZBdPx8zbVZFTZdAWoXd5bFbJPvmQfSSDx9J
8oxze5Pnit2utPdNhd8n/SSlBEkNNHjc3vmaEl3+uNRcR2vyQRmRYFRbDfVgnvQgAZcKRfnNw7A4
ps6xWyH357r2urVydNJWCOEPxuLrg2PrJ8VzRJ3R/EvUFmqo4U6N60ktntPUTkrOfU0yiNNDAhAd
P8Cc+HmGXR+qXdAEw1GS+neAaFi10Zl+V37UhVDZYhRibUjLQwiZ5AtLS+ZY+YMdFBqjdkqBRq8h
iIbjtdico+21ehRnvOU1PBoMY3VWiQEgBYdjqL9ldUMMaTnzedjzPCKM0ilGfI4FI4TpAki4LC+a
XLQLuP8cnZoUdOxXAZwT3TXGCvqg5UMtDtlwq6KtdHdGRDIzz05KZm5m9YRXm5lKXFGAZAB8UTBO
eFM/pQKJiV7Tu3yAx7tpkMYxCABcj9LT20O2c0hhrbUrebnuk8cr6ReH1PR29zmeyuz8+AHM+6Co
XVUkcTkcV6cuID48ucfe3rzljpOY+8AsLLu28sJMf9tLybqiQhU8oCjLy+nciuJ/GNXROTCCWiqD
P5fLYjg+PW3y9WtJ3vrM9Ik7M10M9fmPWwmjaJEFNCoSIizgqP+kbo6oMyKsD7NZVwvX4djkO8U/
YFHWWsh/nVXg9zRwas+8hcfca2fEuROMcw+0Xpw6Wjd6+/XBcN7KTUcWn4Hp2iFy0FczOxx2M2vH
e4nlSVX6ZpZdRKLWUZ1IBqW9Ounua/jxqvwa4E8tiGs3dmu9LH8flq33tRSI+dLY9q+Q8Iohk2oG
8EwRsNAykBYZc1sprX9JANR8bKTPbLa/Ksf7Us37PqNVftAqs7yBGofJa6T/ms842e2p7wOWBhvc
aZwH8NifWnsNpVLsqvlw1ObZSb5cT0bWmfdZmLolAEkbdEs8ilJ/tClGzTAUF2E4nouAGP2iVp+y
3rpPYyqrQpcr/kOE8jmKOgbFKMNQHaB1qjM3hRiDmNfD8TmRLP+xslsH3Zh1QrQjhyx1F1hlB1Aj
3kKg5QGNllF2QQsTKavx1rdhNwtN7FHs0VfkG1VGlBbrGLBWFNjPZiLDGK/mvWFsglDUYgI4I+VM
6iCPnSIGCiPH+ksTvwtb0YBYDyxg7EFmf1cwb68pWihEWP+ZZF7QwuUUm2RzHFBJmP1CyTUkS2MJ
KJSl59Xek/d/PxY0AcsAqwD2iQBQqp+3IetBkvjhIB6t00Yxg2VhwSX/2nFs3VTjwZgMC81f6NFV
VwdwWdgJQU9P8nq1/Rd+pw39ucwt/6DDKMlZjS990oLOzIM/t3l46wApZA6uDeNGDjuP94ZMJV7Q
KoI2DvqgAQGScSFl3y/6Bui1R7SNZuTysHBhTNeCYy85uvnnc6FBOjADib5wA/gbjNro8VwqghoD
l5ZTkv5lbQ48d2fCuf9JgrFgZ71Pu/Yaw7lfDitir5fbA2/52oQg/KTBPP1+EQyzQqNzo6gMF+aC
rHvL5hzVRI3qJxFG16UA7sWlAiOrGVFetmghMC20uPBeNe6BMU/4TECTIrxQJKU3MuZU0j1vMp93
6Yx2nvsqy+srvfRy158O8z3HGHO+f2NwZIuNbg6Ln+H7JULJlJiVe+DYFyr/PxXyx1Ww7R2B3KAj
oAEFldBJ+MC8eJ73wbsJHh/UyI748PMhKRoVFxH9Nn4DtYw3+zHRqvWTDcrmiMAlnCXVgK5gxN+q
l7k4qiWkqic7HrrPRDP9T0qMnqthhny0AkrDw+ZUm6fT68X0HjLz7WHj5Bjm6TBt+QAvjeOT83SG
zSALuY/li1T5xdPrY0PI2rZD8oujmX+aZ8ocpiAMpHBhLRmFScN5hf0KGUZC0IwBw4wAgwwv90Vu
AmztJxFGaQajkGalmN4s5a/9A4C2Om+/9zd1Ze3Xu2iwjJz4aF1FVpdDmcOewmRHLg2dg5dA+bKu
9+h5WZcFuTiBW3k6jlTcr8mznS0wnvsLfabay5c/YNZKN2WuPkyUy36cwa1bZiSv+Qw4TlcBB/2k
/3ra4MVwFuRRM9dX+9nemjyh/Ysh/Ode2VHTUi8N/5KCXFGguoFS3Gpn/Vem6psEo4GdMsdkG02M
WwWJMvMZsHghbx/GRFn757ExymdUWCXRVrjAjeU4zqf06D6ubTrmFZpPCcef594R89x22kXT+hyH
hpze4Dw4Ii7JvXqpt0bNJkcHKB9j6E8H/yd/zOvbCPG1zVFDOQ6r2jGN4335/4uV/L4j5t1Vm1RO
+6QER6dou8HU8RGlWXLx8q3F7UOhP/XPh+WbFmNKIvTWhVKG07M2HdAgsPYLXV3EPgToMDMs3gMw
UQj/eXKMUclCpTwLCiRjtUqItcF1LRaPjel+Vt4e3uUSA8YGBjx4D9tf/KV/2GSHa7AYBbNIM7CZ
+Kb6uoQo6mgUKz2OME4/oN9kGL85A2y2ijFtZEIzIizmD5bX8hobJPqNOzfGLsTtkz64GlhofFxZ
J6c00c2KXMvcIrZtHnIXE5u8oIPHFGMy1P7SRn1R9Mf5LxVRprNIzE/FcjEE94KRV94Rcq+KMR7y
XKy0TIWIpBmAyfxNeVpiun6341zVRCvhD1FUGbshXuTc9ykdiCFsBuoA6Ix1bdP2jIWBB4VzjLz3
VGWMRqgVgyHEOd6SBA26t7fk+EnekR9HTGV6vmV9cOzIn31OPzlk7IhxUZRg7oNiRDZWuykdvCkP
FocI57Fml5GFZ6Ri6xzScbLQw3YkC+T8MdKL2eGVbvP0eCL59pMlxn6UUSm1og6WViD3CnoXZ08+
z45rp+gPhF5/7T4+BA7c1aS5lyRdFZHpBVoPI5EYoirh30NStJpkJ0Cp3j/CaY0efZ+RxLzt07Pa
QKNl8oQJhtfXhwUSegpBM5COo/Q8jihOQAPgFEcEGVHsgBogIvEPFUP5CyhlNLA3Hd1uXu5zRg/m
D1M1osMIYAyEcLWpcXCqp1jt8/2PT2TAfnLBPF35/Jpos/h2bADwxCj0WlzK5tIzHlvCdQUnjeCI
FUbwaq0v580MA99+jLQBioS8xMS0PfqmwLYR+Njbgx3TYCdHDukBZv2TmiMkDwApwrN9k5ZhRIt5
pxq5RxMktpYdDSd8yD1UOy9k98FzLjh6c8vZjbznKv7P9cuHwFXd+9c/Uf34cf03ezv6ul8KTR1T
Z/lp9a+O1tfIc46Fu3CRiF8PZmvZ221iJY6HKI/H2kS+8Sd1xiZoel9h/Q9OcIWm5WERi5hCv2L4
3alMs3wDXKL34R1+CSvuSBDVmTs6xY4oJvG1imsaHIW1GZ9fKnLtHxrJucgco8cR+JslHh2vkc7S
yAfO8lF70BcqsqYcGZz220cyyBiHqzjMoiqjJ2ihlgEv9wGxVYVCRmuZy97j1S145uImTyOGrg3Q
qQFRTVNmGsYZnH8ZWctWzaX1X2UBRrwx1kI1UkVLdQoPgSkBzRTdF3O521Uc8zodL36TYccTr6qi
5RE9wqAjAkShBWIhZuAljROR8x4MFl+/NYp/C93KEmzVOy8fitOv5hVjTNwXftK9HfHE5KC6QMzE
pKBikZCnglRrR13Dq9CQDgbAkx2dltywm37yjkqxyeceULiAD8VtIStFrJJ0q+vB2AhoduGNgk1H
xiPuGLNRFlKdqCG0CtEPDX4+gWYG58U2va/VjocoMJ0EG1FjHAtBDwesyQBjFmoFGyex0Tq02JeW
+7K0lz05eAhPVh8cu0zDgT9Pk+6uVhW6KpF5W6Smm1e5iOhVBm7iQ344LhCfSAti4/o8jAV/fbW3
jB+H7PRj802WkZv8Is9yXbqRPZ0e5maGLQQ2nHpT3VKn3vxCH2+OPnPBQ1mGV1ScqF/Q5+CbOhMj
BWjij6VrhbKYWa3D4+tmQToT9I/bLQ+d6y/u4jctRoZCOap8dQCt1dOqsmhnWECcvVuh1ADbacPx
vn+0fxHab4KMGBW+UghXGjzTiBNmEzCsc8tF/ms333JoTUdJo4NkXFM5Mcr5XKOvuuCeMNO3oc7w
2Xl27e1vG96wbXkc7ugX78kr8w41ehOGHfW+8ZKTBCKD1g3399Xlovz/xWf4PkfGYS0SoczzGUzb
U/WuERnasXBTb4Cn/4w9IYOpOICN4rD3l2f2myjzFGmX8t/J1NKurNUFHSr6mriYda1N80Nd7Hzr
44nXEcZRB9TZceajt7aqLkpjUF/2alknwdxo3gP6qEurc2sOf3951v/DHzYj/iQlXbQkSWgs82o8
nK0FUZBzN28RNa/RTKZH9XdJwWrjn6SqoAXUwYUGn5ZjPVAXfZ+4TrB6RZITGRjwt17bnmiaB88C
zpoXWLv4Fy+FNp0d/EdDNHayHiZdS64afSCh+84xIMjHkGGJ/AH3bKff4u+zZSxNM9NmsnalAgtk
Agxaph4CbH3LeTHmPDKMfdFlX26vLcjoETEumD479ab8npDKirGlEfXgxsLAWkkWqY6fsXh33fXL
com46GDbZHFxztb7+zMGWE7ohzV22dr8OCNoXi5thM91xgvXpxNUowtgTNRsfi7DM81uW4DVyxeY
cp7BbdhxzNJ0iPZ99oxZCjCF2Z1p0iHDyK05exUcc+fxQL2oxbkn0YxF0sQ0030aQg+LwjoTinV6
n43phM3osBjz0/hSJZUd2IgIkoe7E3pVKHbeHlNmpIKqbm0zeAS05GG34qLU3vdEMM76U1/DXD0b
Ao0QN6BamoYtvJtLvyIcFqfdx39u6iYvI2MX6WUUdjQnBWBH6mPBW3UbskZC9moeAArBK+FwTLp2
q0GOCGZ9h8g3RMpt9VrQUWw4WPvHORCcJPK1xG6FQ+jeZ5En8rf4YESxzju0M91qgfPluSXiDnZA
bRFvWP8jIcbiVBch7ysaVmfu+QXPPbYbeAeuYNz3FTW2SBsKXaTLHQTjaZUDA8XYCi/BITZ3N9/w
Pke3ePyOit0w7UZH18wkP1BnVDqeNhsRTz4W6xA3MlMPteGD6ckvGk9AOO/U7ckckYxUvRWNFIe4
uqCl1ywt/7jjmaf7XhOWvPzULR9I9lWUgK2NFXhIfTwkp6/iGcs1EFJw4W9vS3HuHSJjRS6V3KZi
ConvHOt1hbnJzcNxsQ82n8f4YY/epF4mn5+EmCVazIEkZqxXh+jQex7vZDmuMPbb/WQ7LBGdplT1
rtbq9PrgHB+xsweP/mGnLWKT4wzz1O4WCYwuspeDIS4o2zPPyS/k7Mm2SbFpOZfJeQXYPJ0ahD7W
pEMdAIXbWMpGz8kQWwJPt3lkmBgprM//Lrg4juqhkG6Ye2L+XqKGD93juaAcHbiFxqOjG/z/GJLV
BpXu8yMA4+4rNs/xZBNxTYUsTzmHlvWuhYTSwyJ0qtU7rD4ddOD1enMsFpuN6+JcHfQOkhAsPzEq
/sHhhXc1jLOh5onsF7SGbqF9mz4naB93bXozqLw9cYjRj91RZjYRd+lirCXuwQuQCF6PyJue1+tb
mWOVvPHSSX/JXP3zOLNQsH1uBHJOZbtOLAGLXOdeqHpxt46Ng1xA1gvFTat9j4G30rzPJ+dM2eRc
2kSi0Ihgc9V+SS/X7RdHayfmm8c5hz+WXtZ1EIcpdZuT3xt0n0emu3A2iutAFPe+i/Iz2doYZGrJ
FxqsONLPJc7EQvkMvc/XEtxl9gnliuOrY62UjVhYrTnk9rne6Q9m/2ztvK9DvAkzmK3V/2gd2bRd
VYfzQUenBMyWBVBmeMlo94jxx+H1L2nWf2ToNqc3siXXVBa7UqE3GfxGG5lmSid0rXGo8MSFCYIQ
1YVZR+PYIjNzb06yY8/rGefYRJkJXPqLpgdChLYVROXBUnM9npXixf3scjsxNULVL0HhtEm2gvlK
cuSkAAjuzhb3lYsXBbMtcLWsVPWcAom0JjZfrH0SuXv3cXvdo3LPISXet1e3tMDo+v2ojtoWz8nR
sto5GdBDTn4jk3nhONkcAVAY1yKeFXUVDOAIwWQGWFsEKwqnpsPJrgFE+af7Is+EXI97JElbE8A2
1gM2tvrkE/E0wRTpNry1IZRYy8YDiZ8OWWRsZDNUDNHpN8EZnaHki2fNp2bY8J6cyD7OrU8kamxU
7Wm2hN9TPOmejugx2nTuZpcyTHFnKll1nvErersvFNO5vBEBRpcqjEbEmDCHpGMKyHl9Q9CHqmNM
yMsWtbLd6r+TwhFB5olOZS3S6zM9QbJYuGcHXVPkbPf7+3xN+hkjKlRIR/ek50naZQF16wcLOHE8
kz2Z1Bh9nvXj/Ti+GAVVpfkucGNyKwlwDClP1lgfHRsl/h0snFZA6aLN8Z8Ix9fm1fQOyAzxeJrM
MnzzxDrp7SDrl5Zmxy/rN1yNhj3QqzmwXAxLfCl5lbhJEz4ixjy7qmCkkvQvYtYmdoR3z+LxM2nu
RiQYNz2eR4YR3LKciinun5HlR4DKc89vYe8fTuCIivJT0Oq4KZNAxqnF1ivW+Xx2gL8igOdBC4+f
2/eFmkuMsQaF3/a9rIOYdTpd1wlZtaaCzlBHeRH0h2LhlbXDoUh//j32WPNQpBJg9EAxAlJ+5hJk
hwkKJp664Ek777oYu4B9X3ClaUMviugY1EFLlKui5LxGsQRhqbFoMfj6dJ87nhAyRmKG5pE0q6gW
K1cyizB7wi058c6PMRRyYOSNQYUwXQSbbmWYHfqHv6hzF+KfI/LTOZpvYWRd9Xro5oVhgNrTBnl9
HCEwZK09ALDwh8oTRVjAWoGaCChJ3z/K6RLtiDTzIkdSNAt7A4JyBUwpBSrVkCdtTeOQP/ikf3xv
nWY5LOWNH8GF9rz71KenFUbUWXMSFVmT0H7V1WvyWToqJHSn20882IzpRMaIDmNTlKH3pWzAAcvk
DEj7bdJi+c7SOwS8ZOx0gmZEibErgVQZbahQ2dzQ9kAgyUfQhSXqah4P92W6Y2tEizErSiInqnCB
D3C1TrWNMhce5opgFQXG5FAC4twVR+v+8N4zHwtgqem30Pr45sNxW+xRCEHrADbOc+0z56VmPXl1
rp5nVQ9qtbkpiG+LLhbccPRu2okfHSBjSDQwVBc0c14v4zXWHnzJKzUhPhb2bbFD54vrQ/GYYqxK
V58FIdBA7zY9HVvG6+zx/i3x/ELWix8imTIFEs5DYiPJ1ZB3tPjqZItU786Tj/fJcWSC9ed1fZ7q
8pkytIktcZuS+Z6bQeG4hOxQSh20vVTRQ0OXHdl/0lEEG93K9u7KeTR5hBgjkc2NUtNyENpgg+0i
4GDw8b7OGIY8lCVZpwnr1Rx4puXi/kXwLOltE8bIcY4lI09LCZ+vzXZpdXTh+fuwLBbmiueiU6X4
07WYI5JSDLrgmrHZgYoOqSJEDKd/1paZWdjlwNu4OJmhk79JMDdxns2lTE9BwhFX0mNMJK554THB
3EY5YN43OcNrQcvzZlO/hpYMwIbnnqQuNrGhGwr5Is4NTTtK30wx1lrXo/Yq9yApvcZYI7x+tF+W
JudBnY49FCyFApwtgHPZORNx0C9ik9fU70tIb27gj6FfpiKYf8IcIJ4hjv8waQBG9Bj3QWzlpKKj
jsfhPcbgjryE3eScG48EI2/ytQmKxmjoVQFPAG1kD5iVWCDbiHwbHtaIV42Y9saw30c2ZANgyywW
mVr2SjZQeNDaTEhQksGjcCLUK3u9WHqwOr8vD5jRCJx0I4erHa+BbVI0R+QZ4e/n57SpLyD/4O/g
onz5nId8OgkzIsDI/uwy1xvxTJFJyWW9uZgPTmjVvxZkL3ygE7BzDxi+in/xUjDTWcwRWUb+cdia
3w/z7thZA0l+BS76bMsKXi2Hv0l5GdGZ/4zsUqObCYmO3XlPTxpuTbf6h+KZI5OTD/mIBhP00BbD
SivAy8o6A7EI7S8oe6svHxwy9Cb+MLUjMlRURkYd+1mvF4XuHSz2AZa17G89jChZHXoeQ1SJ7lGi
hzqihHJVG2sJGAobYJJVpUmc6NN3fXXBC61upaK/k5LY3ixJ1S/FfID4rdAUOv+MJOBdK4F79ZE9
zy4Em1soyvfFEbYf1k4LMZu9UjkiMu34/XOwEtu0lQZVWfYiDtay4pwQNPilJN0fDtx1Oxypl9ie
rRxYLJFxxrrBVd6sUDlLYDs8bbHjSMqkdzFiiDEabRi3swioYMcwdvzUJ2UTkxAwvs1CEYgoLgNL
nq/O1enXbHisZKfVF5wfcF9U/8S1kKvLkIb0VjeCmb+UwTYG/kivIUd4trWcF7dOVz9HDDPWZEDB
8CoaOFclWOhCSsTIrF3p/fpUy6agkKAgnbuUPrrVYKuX05wX5016KCPyjJExWu08bxUAKidfQUSC
x6XPe8qnI8kRCcbG+FgJrJUhZBRzxYB5ilZ4ygmW2GjL37J9sLhDWTyWGGMTqakvaDG9Qav9jR3D
ND3eWp19JZ7JMWwSjxZjbhofS3P0ALSeLLrnIbOx+8XKtpvXejD1A8kW63Vu1878Qb0CvCCyeIkH
Dn22Myu4zgGyXUJ6Uqt629p4hu6rA49BtierToq8NSL6CJ1O5+UisGG/HWmBwh1NcViZt/KWc8cz
LW6qg0reHfPKNmd1ALsOMqoY1ib/WHTkWH/6xMm9s2ICWttTj/c5nQ48vsWUbc3SoxAdRt2NXkZa
+4K9GNF67qRIk3Eo3X/YJbaGkwcq9rZSG0f9st7ECtp17r3HhHbcbn9nWIBtcbzb6bzRiDnGymTZ
PMuVAGqe2U/KV7XMY7LkznLdd/ikW/Z49PbGRlDWygCHDxPws3fF7JZJg73Q90+P80Dc7OmISNfo
Qx5S7Xb2X/e/PN3iMDokxnDkdRsXOV1ncLVqzeoDM9prins9201B8idjg6ao2st4OHhcwWNsiF7M
srSpcGyXC5w84sJcofcLiT3e0AxHo9h6Ti1fuy6i9xP9Dg/Db+/+8XFMEVu+kdN5IAs9LmZzdh3N
STimliNcbG+VrkVFoNBTQt9fhML+C0DZ7jPAkSx2DlLtZ6KfZ2DgvMD0R8nZAsuJxgCA+tMzFZu6
6bWWasdp0y5pN3a1TgOnjE0ASqLVdHcwTftlu3dzlWdwJiP2b8FmO6ywhkgy1IoanOVJ3yFSylvr
gzcLOx2yj6hQ8RtpppI3GP9KwCBQlkXnlQIcuABVRvkE+25MbgchPa8778Pt5RqRA3RI0AYRPc/Y
ulbElAjOEdliFCa5bjbvABnLIM58zGHNYBnqKzmdsuSQe+HTcD5ceDEfz1CzbVbRbF5da2rerk65
OSPZcXX5QBT3oz5s9/55U5KYnX2ZbkvpsWjpudgUDTF3fDIclWWHHdOulPRaQizWLjdzU3+MzAb1
O8xz9RZObiU/cvtbefEQi10rRLIQJwpIah4yxjbBNINn+s4Hr22L91awPVOGKoRiSVWqVa0Ma3S3
hw/1AwU1Wif8H2Mitm1KbWVhKCpIX4SCVvDUYCtfYzVYJdYD4+1K9GppC859W3jzQe5o1w1AdaRd
URBl/jkGTbkGeMg+Ju8VoJoAPcR5NThGly3GZLUsKbMQS5WMigRnUvKM+l/iK3SRYFOLbijslE8R
NE0qGViaArQQK3Vm+2jzYmLv2/IQOBYXf3G6bAFQz/+QY6x8rWV6jQ3vtJBAJwp30eqoL5T3AKsK
DctbhsQ7eDvO0/iXy/omynh3dS6IRkKXkgwPK2fhzMxhj2X2X1wLT4PvP4Ximw5j4cs+aeRmRs9y
BXDOh8XZQss4RaS6YlsbcPS4BKezOd8Eqc8xksIKUJb55QyCV7RD0vk3DGhSAE3qKeNdwbOCcXqL
I/rTjsw3UcbYC5hJqmUdIvm0Akln07bYtfl4PkiWADh9c1eseJtD/2L1v0kyLmAhFNWlFXCBAJgp
if64plB3APnicDb9ZP5Dho0WL0DUG6408HiK15veHBzki7JNH9A1w9xxUI6w3Hge3Z1RzmRVCmd0
OZjjvKZH5XcUkbPzO6ttDl88pWNDRT8SqlShK6owN+SvVMfB6Lm3IEv0Ghx+beuFDM+A194z7Ux/
nyVlf8TeLBfPip5BShLNOmP99CXgcMWzXGyYqJ2xelprqCnBrlWJnBQXld2nVnfnDtLpFueV4ckG
Y0MyI/JbFN9giFcY9Que74ve7a2/YzrY2LA5y34aqTcTZZ2kJbZoY8noG4Xc6jBxEpgVxsvXyQK9
PTHgt6zYxdzn/Z/APU/GmOSVkgdRBw7zdbJ9Sy3YkHK9fl7jOfB4bbWTIb6m6dhyqWPRKevsF1iz
KuV5iP7QEvhl2KTgANIEGeD7LE06WCMqzJ3FXaskrQSMzFllxqpdZLaKJWDhIsxXScURx8lGdXUu
a3TbEbassSj9QCIoLvOeTstbsFHNW2YCvgz239h+zq1HtCf7Tr3ynfn2wwfgqW5zrm9K38bkmbcn
VQsddS6Qxw7VDJ1Zl8/7ZzlZTRoTYMRDPAc9wMZRAVxtnDfnc76oPNrQi9JmCmH8eJo59wlOZtTH
BJl3RtSSdN4mqAcCp2il2LkXPHqrp/tEpiRkTIN5WLquUgwhAI3TybE64FOFBSdqnkxfjEiwUPpR
dW1DmV7MapMfwufiHf0Zfml+cJciT73LY0I0SBtZ3KYWGz2gcA0YUzgvz9YjGoRisqY+qTe3OQdH
xYm1V2Ni1DMZEdO7upODDsRKG+PaNu/1mAxUNFlVAfwvor7NZktEvxYBOy3QNgcNE9liRXQAr13B
y26WE4xecPiZEoQxPYafRkIbdxuAnhyQ8Dkml10KXNT7wjapQmMizJvoi9e2ayQQuTqnFby12n5N
XwJbeikNEiwqFUn/Frx9eWfBDN2CCwxxe0XYWxv/APrIjW6t9atgrs4GGIkI+ZXNW+EShIGiSwbb
80ROixL3DhnzW7YzFYUNsAti9sYCtvv8SJN3PbjkWL9JF19TJNSWxbkmSzoTssuSOBuKlt4fGDuJ
/zaC4Zb0zzybcQv//zjFES1G0XoMGCTnErSeVhpxXvNHzQsfOtTirCvg2qzD2UYT4MGcO8AJxKPG
zSNPH+zoBzDCGkWYoGtF/ADr9HoGDiIiDA/esMbzeaaUfHyojLzO/SSTkxx0VsB+yZ/9w319mNS5
ERuMNGbRrDt3V3w+RpwkLGrL9q5cjOepXM6YB0YI60uWAUxDxFmh2+t1QQK3MRVr/Zximtasibho
OY7iZOpjTJGe6kjJBj/LinMGijQdcXKcmV065HDgzkDxOGMe5C5QWgkbYijEE+a9DVAxl8r+/hVN
vl5jZphHWNH6ToyRt6ZeDUY2sZBeIdIzxzBOup5jKswz3Obi4KOBAFRydCcPEIfETFeu/Wvp+Q7P
VFDt+EN94aOhaUrXMSbEEJtnKeasVBnEKrpEwxZR+PRgEDknRwXrDhk2iWicjVARRAVkaD/TqbO0
rULQXY7a3H91fN8csYnEsovVsz5olCNnk1qohV/NR5Nc4FJ/dP8fffnT1nZEkDFA/kWKJNWX6HgX
RshOb7KlWDE6T794rE22rWsjSowJSmIhNKIIpwhVQrbh8lgC1WBAC8nqUUDlGvY1OAgr0P2Y2zxF
5ggKm1fM9LzUz8UcEPvW+XFw14el96UudJN3ffS9uCcpjIkCAr0RDQ3orNql4WAk4HnYieZORcvi
fZmcdkBGp8mYpiCQorIwcJpPEfL0aLBzOswzGqbrulvo2tfO0837JLmiwlipfF5lXRFBVKyrpd4a
+zpHtqRF+iRZS95JTprEEX+MtZIvkq9fKiiC1VAcA3mbnWYqrDy3wZun3IwNUYZ5kYY6bLyApEOz
mG3jVfm+/WqRuyy4W3J416Ywzk0zE/Mw6XCGxav8jLkvRSaVTX7Zbg4HvwIUhqcr7g6Jdpiagpsh
nnymvw+V7f3Ou1AJxCuoP5U2Vor7W2dTu3JCsHNq2L0Iz7snXufx9KszIsnYlzMgQVMB64Np6xiM
5v4FVvMLayCeuBfJ0XGFsS9xglnRolRxtDaFd80rMrOVZ+/jvhZMhWYjK6YoP10CtETOsnMLvStk
N6jcGeYpF8KzUW3uk5n019CvjYVj2OSoCox6wzHW9UHS0XnsDluPPxo6fVjf32d0OaoEad7M8f3C
toAfTZdl1E5vYQ71Ph/TDu6IEUaPA4BQNGcDhNDkblrR3l/6m0Ew5zW5bnao/G/VY8dp2/+Lofpm
jlFprbnGoSiDpgrwbSLYWOSMIvS7TpaXgnx8cFEFJmViLkOMBRHnpjOHqWCRc3OmkneFZ/qWPiS/
VMxV/D/WvmS5cWTJ9otghnnYBiYOoiiRlERpA0ulUphHAiCAr+8T7L6VyChcxrOqV5tapJmcHvA4
7uHD8Rap2PalskPQWPNHLqkOf/M0umWa6OhH7u1GkDYLTWWMJbRWgP2iIFMA/7dAtFUk2fJ6aLAg
ZySpt3rObFn8Rz5gJpa5zlEz9VYsJxMiVdwxKbHfXuxVt10pXGDW6H29pyFzn5UWu3jkBKIc/aMk
ilc4WD7iHTAk8fYLBdYn9+199CQ7IC+bzQYdp2f6tEEIg+rX1xe43OzHd7ylngE0HN+7bF+zQ2Aw
IETCPzVL/LKdstKAaI9YoAi6DGnNuTv079w7ASaa6ETQrIn0G0O1XbmTFRKu7cr+Vp7Kre5yhC36
wZlSDOJc1V6v5QxKIfI8Y+sRkgmPEg4ws3np6UVSRKxs+8t2mfsSTFFv6iMVBRYc0z8r2EkRpm7w
sKLMPquVDXLbluhXDPpj1J/GhVgshfGObov3ODc/tQi1s1/DIpQRhVomYmnu2fmYtkrnWfbN/Ucv
aki4E0u3UPPeR2XAqRWMVpIViKNV2smJvPVhHe3NwkZWLE6cFUAxsE15VYGVAmZ83NCNU8+vvIh4
MRT4rTWbyxSvSiSlMWwLn+DqflywISx4UHxM16O+Sfd4ff2zZ9RMJA2eZ5A1XRJzzEZoHqTEqzdi
QgTEIL4bY1vHSnvvuN0EnC9rMGAVBhHGbQQI3Ko+gg8pR81lI25jbKACX8UXL5u0nC6YKcgglppg
U+jUU3lok0+O4361ApknB304wG8w4JNW8VBqBoSggJqDQhRlWm7+mQO9BgM8SNXLSdeGdE3x1rM8
TbRdODLwvvI4MXhQajCo0wnwncIF2rwiHsVOlYGE4OGnQ++cY7ulme/cO3Y3dn41enT3BrRz4Gon
DwbmkoA6yNhKjyKouy/r72eUcgJbd7mRKQfHDQZhtKC7iEKD40yxrMOJn5UDnbvE+IldCOTfwbjB
wEui6iEuNpXVkO15Jxe2+FWhxI4VpkRz/tmb8LfJs8naqihao0ipk/64+OlLuAMB4xH0TVciPPCy
Pcth1l9uw2TwIy6ivLqWgKwdMMv7LPDiLbbgOI2Pq+0/jJBnmjHggZncMRXArkObGKP9hCc1TpA3
OMazf5OBjGGwZLMMKQw76fNgoC6CBkkH+QLe9gmuJAY3uqtsyl0D+8eI1S3NCP6jBxQLtlycpydz
56aZDHoYaZgqiRpNKCihdwbUVJSEG3ELr2eGh7cmAx5yUWVCosDWt+fLrifFqiLgI5K588yLXRez
gIUN8AO1LIq8x9mNflQSBGOxK7iGZQcPRUuq0akaopPLA6Klr20UP1q9ff9W35r57h0pgyCCYZVB
MsJMkOzBiKhuK1tsUs6c2AWN2jqo7QBkx94VjaFy7Ia2uYJHDRFL0PcOnymJa0sMyHSSnKd6jVs/
bjyvtq0Rq+LBrSysUSHBVsX7yi+nlH/fRHaDcTpJU6mIsCckKHdYGLUGw/Pu8GYS7C6z1l8cadRo
2KM2VazB0BUTe7hvD9pZlFJ3stZPRoZwUHHKnYJBQX8V7wv7K9l94ZnDkbZ0V+bSGBOekMQrewvS
MFVDCie230ZEJ9wX6lJeci6GibinrOzRlZLfggaBpOCDXI2fvBrTolnMpTBWWkRFXFy1W/yDBv8Y
HG4gp0c1i1sgX2zAnktiDHCsEyntA+jToDzYTlj5hrl2mzY64v3wjTeLhXWjvG+19EKaCb39qJll
ZFoRjJFGv9XZ6UXo9xBRnkQ8kL54RsgTxbg6zZwKUKxAFE3unh0L6YsruZzVHNJev7Lzv7NCduLA
kJC9aOiHC/zoqExEz1HXpdWGhMffsdgdNT9ExuE1YEEPzQs0G/0aI2RbD5PFJjZfoNcxJJrl1Oii
t8UtFW+sDbQYB7ekL5dfZjEenP8Qxh+mkdxHLb15zs5pWwLpWFOO/76RM0AC9uuVE4AuNsGYqmnh
dafp6KZjbkeUC1osVBcE1ZighrX+h2mJ8y3p7/47fv0Ww1yN0Go7wewL4BdmuzBwD7q8F1rO4UVj
HDnsbVClSWpNegXxDgmfQ6wrikF2SHBw9xVadL6zc7t9yNm1MyI0BIQKFILf9SjT0rAawAOPbB71
OUgLbHk53sU5zrlIitozkZWGPVZmBpFobAaVzcdO8fKNtuvWIipxMfyqc1/Hxa7YuUDmVih9L5jX
K9Ux29egUV49jz5HBO970X+f6XQd1Snrugo6naeHtCbWc4JoifaNOl+8LULSshP9ywjZMZxM1VNR
7GHrr2dAlqOjIwD0RiswL3C0otZ8x9pvk+szrTRTDHU5run70RHtfWSXNWlW6snYfB+Nd7oX9v9h
MyxPO8abCpqsg8cJQqf9K/Y50BRz4lTb9CE9gVeF1/q4yBk1Nw4GOMK2jItMotZ49vpjEjgI87Cy
CzXht6/vby5x/3JI8vvbMQAiXkJUoFWIo3wkZwex5sqwrycugCzGJKYigxHdQrwlMgY5XvJBb1QT
qWSwl12fNVfb2InsZT73/b2o0UwS8yDp5FQNTSiFA9TeEgxQYXhKWIOngANVS8UuDR2wkopFL5KJ
VZV/3jE5yos2aFVcY9U/VZ/W4fre1Ggb2oaf9+1+qY74hyQmQBgaXRAKU4Ok7XnvfZ7at4Pl/vpJ
8NIHiX1mX4nGjYwX7hpm3iRRMi2dFleYDxaIUVmXoTWddORqXgVS2vXVNkGm69bOy7HaVf7/zXJ+
8cBrKd5DDQzkALKhqCIaCf882HgccylVSxGA7AWbE11vTd5H5/EHtoBwuf1uE00MqPwhjYH/sCqa
bBw68ZaiLbGSDDf8h+VdyGdIEu8AHpvstnPw/UfzaHoY+ats8K+stnhq3f/MS08fXYbiMlgoJEO/
mcEM3uJeq7riGomonm13slurKIQjqhYhcfVtrekiJo5ECiaM7n9IZD5yK47xMGB1xyl7QmHYMMC3
inQwep7Gt2fE1a/8RMtCrPuHROZ2jr2QhFOQiLQUuVOc4ESZz5Bu4S43Xook/pBEcX12mkWWTyD5
TWFFPfKz+2ly5K+3ld2trNMX/KBMCQZtdIvyvJS64DB0WZItVIdB8QQT/lNwU8oKnnkZDEojg9fD
iKcH0Om4WHVvEHjIxKbVUWRlMClQ++a7ia6Az+zN8u1ksK/bFZbdgBLbjl6rg53vj07PSxsutbz/
8QuZj9BH+bXBSiz8wm6DwgRWVexgb1Pjty64AnE0NrHNh1wlGt21aX6CkbHn9b0vwecfP4L5PnWq
pnkk4phAZ60RDO+iJuGZJOGGW/S8/2bks+/BOPAkCa2ysQpoi1d3f5Tf85P78l1/8p73S5WuPzRi
XPd1mhDaRdCo2zjOympBPI5qbfC822pEIREGGysv3VmYKkBE62OF8w57SmAQwquRrmxu1Xjp0fPH
72F8u5zCE+s9/cyO86m+T5+6Ax4WsF22pMfII80ZbQOLk8BZevPNpbJNL8IlkC+ZRKVud+Nj/CzX
oAWMnCd17YcPA9IE2MwVuSPB4gi07122X6EzbrtPHrQtAs3vr852vyRGGA2WiZ8xooiILIjfrAJv
wJZVC6vXODBKA/Y7FsYy7l3DMrP0rBbhn3Hdg8TpDyskJriDbsuYNlOKeTnIXaQ2QncT5CEtnilE
CpEWH2wB4xwY6LChXFhwd43dDuueggykpSBjEsu+goIlGd10U9rTKiSfey+qiIbWm8csI6WDILXy
j5vBtx/B2WR3MeiwKMLSRz1K9qadvv2T4tUf1sZAWXUpJyvSceeAp2dUrzDjhd16fL/FAZEb6M+8
iZGkIVgmcPLB8yhVJA9CYgbfuRMmXlT+uAYknBwhIVinYW1G9YNjYAsx7R9aMhBWVpbaiwHOH8ko
0RZiT/1SY3SJTqXHuzcc76UyIIaBw6yQDPqpHbo41A0xrf9An3PdKvJ5kEl/99/sSlF00TIlWTPY
xiehE7rL1cCpZqNnkez6qAc/xK1huP/k/GZymPMzBinA6UHOq+cECUGWRETvMLVLjqBFJJgJYk7v
qgxXK7o09PSog083nfcewRvcF7PUXYvw8Pe5MciOjGGrBQHEdHbreOOjsg1A7vhAfq7hWQqyane3
zEW24yZLFi3xt2R21DZRzbDvO0gesBbt7VfghV8JmQY7AwBx17AtXrqZMOYh0OngwpAsCneye7Fj
+K0AMIPlSUduNX/hfTo/0Vu0MrvfWdVHWK8CvRSy20poZNfc98bnJTB4p8fgt2YEmqZWkCLsEV29
Yxoa/S5ov7Dv28dSSusPbVi8thowwFJ71w3bkX8FDvi01QpTyt1acFZftNUl3j8/c6QuutzZ52Kw
2JSLOrvG9Ax7O9ubD50nn9tHp3r5FpyvyOeur14qQfyhJhNC5mYuNZUBgSAlkJzLruvI8bv7BFZx
145Li7g4U46BkMulEM1co7KwlOqjJt46JBm43o7c/OASAeMfajEgIk4JhhByiKqc1qNbTuPaxmCx
RXQ7dYVDHm8nu3n+nl5Wx8L/NmjrEMcLUAl3cPlmX7PbgC1DkWVR+6Hv0NLWf77yOtCWHvlzJW//
PhNhgoUjr1uI6OzbBmC8toUJo+3fK/Bn2l88qpvl0Al5JxMva1GSTOZK5KkmXK6YVTnpm6Yi1135
K93lLz+j1aZNnWO3x5t3SwuanJNcaonV5Zlc5lIMRpdIVQu50cP23JyQkFI2SGTYRzQRci7gQsrm
D1HMdRDDoYkvAkSlJDtJjyj3H784V3wRkWfaMLcgDcKmMk2IqJzdvn8zXIzKHVeZz8sXLj9RZ4KY
O2DWYqZ16ojIoFkhMZmT9BtVIczt0R5C2W1MIh0at3PSk+tWmEH3hOcrnvnkhdfTvHQVFEkXsT4N
BSSkZnBVZnYaG5EYaPpEk1FVais1cXhB0GLeR5FlvMYk/E9lqfQvaRpexNakt807BL0boKm38e3v
5yuaUDACzPmGS0HXXBxztIpWJuNYQlxKnI+Piex9sE9n5PFlxe0YWnyCzmUxgYowCnDiF6oa3sC7
8/7kge7aD1YqGE6QPOfGX4tf6/dRso/PDIlfU8v+9yh1e8gRDOGlfQr9wQXF6tdzxMul3N52LFTO
NGTfmZkSTHgbGLjfMVE+02kjSG6MXe0bc7txfYz3/SIPAXncEMoypOubZwepvC/9AFq0HyHYSRzO
110CgfnvoSHIzF5lsxFqiZ64mLvNZev7hwj8vT/f7RGtkN92K3v/aIhXn8tkwhphVBItu+AMtudz
hCQxeXvcyKvgkRM+8VRjINxUhLypM4jB7e8krLaKh+dW/hEKttj4lvFw/yR5tssy9huKHobosMPN
P4WELkJzrcRe+z5BCzieeoWd/AKG11yenqVIQ5HRkCJJNBmsM6fZoxaJvSEBHisCmJXJGaRzmHYs
BzLUNkozPINZiknn4phTzXt4p8sF4hBE9Q9DYicr+znAGNv6/nkuX83fajGOMDDKsr9QwzQORzQo
YmL0/t9f9LRzRRj3JwdZDMItAYo4g2xHR8nXzxv1E3vvV+GeO9y1GGPPxTGuMGxlPTEp1GApbuY4
lboavdB2R++9Xm/ajxV3fHyJaRHX7PcJMsCdJ1cTIxJQEIXqwsH6H+wgopSR/hPdHWDT6viVmG5H
dJd3tkvPo7loBsdHOQ1lM4uk0+vowx1jeWN6JTrP9DkmwrapN6V5UcoKR9oerw7IKdBgwIGQxZfz
TBGDKjqDx/pyrcYJa14QwFCqShCc23SY8mA+gDwCu/l+HLGq+Yv77ZZq/vNvx3anK308DqUZ4gCd
zhXw5ZC183lh+1Lx+A8pDHQUk6w1fQELeXU+soRgT3P4JJIXkaB3InTodixeeEv/4t/d3182yZYJ
B3OolMbCeXYNkUiwnnLaq4EKAmqu35yPt1gyULA3A3UVFZ01LFVPMjV6PWi5dOpG2xFfJFqveiyf
bNPj0fctdZvqc1EMmPRtK/e6lUnUpTliuI4xNOl2+80oudxWs0UEnqnFIIkpZy32ZxSwjbOTus1K
sR3wlnEeB4tR30wIAx76dbjKlw5CHLMm4k99dczfOABMPcXfbGEmggGJXq2mLG3wea6whVXoni6k
ts218SHZm1bnUr8sW/tveSxc1JUoN1cT3wj1NGUrraqnKrerunIFy4ny7TC5/ZU0npU6INaXK0xu
Kolbdk/31b6F53fUZiGlKLAzQ0HS9LS9uBh1r3qgCp2Y7kLyGviYcSDF5+GAYrKTeBropfRTfMYM
2Xrj1mu9JN0aUT63J2cRsGdnw4SBel5UnTYm0qkySXpdTZONVNNIvvWc49Z5N8VgMMeqNVwVAV+h
kJ3IwljpKnpebV42dUW43HvUgu4dNROraFln5PGIo6Z5kd1unYDsrCf+w8P7ZsNlaVzq4ZtjADsY
EwtTjlQupO2GmGDXZWKr5+CNRyG3mJlQNENBbgLcFjq77lzvwlbpkhLXxg4fFaf2g7VyKFbDQaVL
dxs8alEvQ/1E+UqJ/nLfeJf94Uw4c2fjpNcDtaglRDGgN97tdXuPaPfQIrfVuINNq/MrRz38I7fx
WyxLslFlUt1iG5Z00qpVsXq0h9BWt2iroMtF/lEBeHbAt4rlzOcPgdQqgYQDRiPLrvdKgvVbVu8g
/7/lkp8tWqiuIskEfjw07TDnqSkgnwjGhvoNT3Z1Gw/ew0+CdWKb4zeIUu9/vWWH+Fsae4yxHFRd
Pl4kJJdoUS7cDJ90RDWtHPQRcGQtOpCZLCZysnKrmjQFmu12SejoV1eV0URbey/txzHFWhif57GW
8yIziQyGJU1QaFMD7RTSe4VsP2xAb+sOrmyheON8Tcf7GnI+ncIAWdJUQTkpV+nkXf1ipXpHkbNd
m/u5GPiK83QSsiskNIIzPrXgl02xQWe95U0NLmPy7OSYt1YRJarSFTg5B2m62EWRGGOQ6Jbnk6Mv
huwzSUyc1F7AXaBdBgnJpLNDX6oniZzql9Jemw/+D9tO96tj5h4RffL6bJZxcyaaDZs67ZrK1xZK
bj92H95prAk2KRI7W0VEpL36zysebPHuABNETWleBWoLbXGummSLNYlfii2d/j+OLTkmm+6z/Lxv
lYuFB7BC/AdR2O3ykWRESmVBpujjhY72tKsb76zGFnz7Um0ym59EW4xHf0tkk2idci2MSIOZvoK8
J7LRLz/59fryafKelbcr9Td/PpPEYErS/Oc8tRKsFKhweBSdX/t3dCXtCs86aIdfhxO2SnYvw0qI
0CBUrvUrqle89y0103s/hIEauWzVZpCoLYHVodlnXgFKv/Pto1KKU/RycL4q596w/CVG2DRlluCG
tujc9z7atUUuSNtvr4g0vI3+iSodR+LiS2121gz4ZE0XW8rQ0Zsq7bHgery1oKmnqeG+shXecTL4
I18iSzQnyKrdxqNLIc7Fw2ib4GYuCYboJB8kbu+D6775KiiFMFuDhbgo/ViOs+UdNM+YGYDSZFXX
oxDXp3igNvZ5sfV9gwvLfTFSne6ZEANHElrg88CCziCyV33QJoJ1LXmr4CML1/639soAURtIUqEY
EJZk9m7rfdaaXVW++eigKzWx43/CsK3PQEhlwpqScjfqIsx1i+gQ77qYWDY85CpAtum+nd7C3Tvn
yG7IrC6jqpUx9SivTrmJ9pcEU1/r9b5walvQSOvbCBK3mR3twLiZ7b64XbG3DRv3fgGDSmEeJLre
jXDT3m6LrS+7/cX+jEm6WVNSeDdbbSoie+8vR+7UGScE0RgYCvPBLPoQMLRz0I97eeM5sCWalfl3
vP37LBQOegmrW6Ue37H3duhVU7zKK1+ulmu56JzCq+14/Sxsu/c3aAH1f/b20+Ep9zt0pL5E4PAB
Q4c/+eL+sXex8TyzV6/D1R84D+rFzCrWsOr0NYRGfrYrKL60hlCPIkUqYYUB5mw9OJfU0WJPyMh1
bb1uGqxb3z7z8kuLNem5YOYKD31ktVJ4Eyw+a6SICQY+zjtxBPnCpnsX6x1G63kpycWocC6Vuct1
mFlSDbKhEzKD5/0uP6ShLeXoplM5V2sxLJxLYm5xHrc6mJKoJAt97qpdtHaPs9worrQz3u/f48U+
0JkwtlMIvNqdWqYQtsUIUlh76Ue010955HRruzTgc2p3hZVgufPoPir2pnBXuNi6QXh+jxZo2ds8
/x3MbRYjPLzLhirdRI5wyEZiVxvKYnRf38WX9FwOc3elsKiH3JqgL8bI9vvaPmDrlW/YLtnAt9H5
7MTmlY6X8GIuk3mydG3ZR/UE3YbO/vQSFAPQsL3hcqTzTPTWiDODjVpN/89Et+1R8d9BOfhs2jxP
TQOQex+KCRryZAp1fCwcoLXf7VLMYqNjN7JoW+sXv2ZJP8c9aUxckPRlrUcBpAUNwXT9ZtP7P6rN
M8f6lsK8+QdiEMWK+7ZoQ0k6yelaOKAePUV2IPAmvpcGhPS5GAZCtM6S+8KktveK1qQ9WpPWB/L0
5oJaCYxCWz4hNe9bMUgyDVJySTL6rbat42ggfnhBf/W+9iIN/bfcrMpS7DrTj23CGK5ZhglwiAOL
kuUVW4xIYN8MmiPu3+HFEqKuY+pJ11RZ0tjYQ5q0SFLAYHgqp5VB07iJPX1eI+dlgxJ+gtiDm8FZ
ipTnEhl0aqVSiEpJQdS4bdBELKBhAY9JZMKenwVOQXvRFmfKsQBVRVPXXamR4BTVwtZwiK/3D3AR
j2YiGDxq9F7AtgFZOgkdqXfaGxh3OjvGwtt/5Mlmgqh9zgCpmMQsiXvocrWd7Km0m4bQOdotl5Vt
Kaqffx8GlNowMvogxvfZ9gFBlL15xHbndP98pOxB3ErQop3P1GJASVCENhkEFb7K+Fm9S1gIkUtO
KjpInnB5E3mWx0BTFPWtatzMYet97CdSwxxQQQa9Aff1wFOLgadaLC0QHOAQKwcsRZNT+saLsAFM
8AqE9Lb8DdRn58fAkgiC6NJsNZox3PUn6bCRnRfqee9b+WLmaWYUOtMTVlZxY8YFxCChrPrn3cfH
fo0xDKw6fXBRkXyxt5F/XyQPmVgGyD4Vil5MYRlggNw1eMrKbtR4yeO2SggeQ//yIHUGK65m0ymW
CHGvZ4Goa3QXoGPjvkocOGLbXCKjHlopgYgoIddfIrom7F7mWcSyZ0TF2KAz1YZmMYgUjlgkk4Lx
Fy+qwIdvXHvrX0+x7cMxgnzJxkJSfv5sMeKcyWTACRsc1TYKddxijH999A/jowCKf17sdwu6/m7s
v1VjoGloBzmqL1QMRjdB6zeRysNybeSqApvXXEPB4J4sBpjy5tqbOV4PJ5DxS4eAbLiPvmVz+K0N
A0ex3GhSVBsU+vA2Oe9qdzdEIPVVduo531f+94ofxSyD+2+ZDC5hx1ED/npohXTjuZFJGxHDzX6E
FTkiX83xjct4+1sYg02T3OpRm0FBKmwXr+/fpsU0sf6X0ekig0lDd02SVIEuhveJVurDYV2saDYc
fX8l9rvZHHGL4fNMHBO3VKZ6DSYN4gREE+erWx2zbfMKLheHI2gJ0g0URyk5sormTcYuxGtUZCO6
MTDG6wTvT7mDxD7mFjlSljzUXApjCQOmCNK8gxSUEiwk9VXiKi724XG0WewpnMthjCDJ6qsy1pBz
2yMDspHTGv2wmPf98QOL1HnNoIvNqTNxrKNK5Qk0/DnEgXvH8ULEEydvb5AOPSy78RnNCgbZ01EG
cri8j0+VRp7c8aHB0lSMBK+K3XP9Br6j+0e9mGSZ/ybGcnKshK6jC/2gg7M7YcKeYB0smoaAyCAj
/bIeOPdOXcKuuUDGl2mDkSqoscuIPmQ/HYn6gegg/0aF4eru9iTeHUo7807rwwF0+oOdvCLHp9lg
aM8tNLK6kusW5NFG7YzH0reECPMfxvimShsEuSnxw14btIFYfL7BJXybC2Ac0Vh0ZTdU9Ki93cXO
RKL4/8tsKL3zvNFi+mMui/FGvTUUF5HeUzStYnAQGZDCWZ9AeCu+/0zedFKuK4zbv9YBrwWNd4r0
32dPAbW9DlpPbVzBznnrMXPv2+tiNnKuGANAcp5Fl/H2lbbnjwjLnw+G+wBrTbBpnpuWWPKChmFZ
soVtdGAPYE7RaCVxHBCynJpuAz4n2WvpRzPTB9PgBLGLEeVcFHNuvdi1Y4GRmNMWHIMfH4UDVhvX
8nMHk8sceOVpxRwhqIejQSsgSvRfd5/qKfU4uLrYqjNXhsHvSWsxdp5BQnXsXUwWUEIJjh0su4jf
n4aBbosS9BshRDgUN7CwdY0GHX4P7OLjYqYK29U2TJWqJFZP7dnzxt0p2v8iP2mHE2ZWv8fVKvF5
n+e/QPJfqrEdbBM4gAZx6uCVzjsPnIvAQv8JITId3ONlPBbrO3P9GDgOZLPXBwn6gRjjVD6HJNxk
EZrrCWqBPtYt2seqJt8gPheeaDfzF8cWF3OZc/kM6tIpn2SSIX/00bEAUESzKl4BPN9LzYGNmOdi
GOw1tNYIphbmgrmXCwl3La2XcGzyv4Du7w/HwEVmgm0iqaEL0iDYmk3SDqSSCck9p/Jbe/ONMbrn
7xjbATh3YSn6myvHYEeFWL3pSsiFuQDjzfd+JX5ePnlieGfI4MY4/Ad6t475fLbIrvvRrtQWXWkJ
vhqYh33aPcPRben1NteNgZJcGqJMjqEblh7ssOyvJNEPnmK882OwRNeDtKqosyxJ9qSiAnIbXONZ
x3Lg85d1sHTNWtOknanABGHnmrf+TDeYGpgeEO5ZNq53dHjc2N1W3cpbzEhwTpGjIUvfrBeaAMQH
pGw9aRtuLLv2Ym8LqkWOnGXv/1tHBk1QKpY7acJJblHJHFpyFWgThYNcFig0P/MW1XD+PsbFSYyZ
jbBEzpM1iKLVQTvKmobeoxtRIXafYRzj55P/8O5G7m0Y48J9qHCuBDvGKlbaiNI0Pddhcrw1WgvB
unEUnmh/PxirudV43ndkECa9TqNRKjhftGZgf6yywh72i40u/3e6qyH00NmFHdT3PyrPH7FUz5ls
VMhuQEnMBoMGEr729MsHZc6Di5F83pEuSjMl0dQUVcKLVleZANJKciFIqYq7yUOKCN0GpHbeNH8D
DdF2SzjaLR3pXN7fjrQ11Yw+gMCEt0Hy8EJOaA13RoVo9qPobWwMKlpohOHlcJaiMEw/G7Km0OBS
k/7UU86qqB+x0xlG63UfBhrUK961X7LOuQjmNmpJHUvKRYJ1Os7+8+odOeC8GBzNBbDOe7JCWcsg
ADkv+shAWwbez5h/cjFzgn1GHHlLCDoXx5iGUPZ1K8Q4MrMhfYhe818cAYs9rnMJjDF0WjRg/AMS
UDVG5e6T5DQCAongfaPjymE8NujI+qDrIQcv+zOYMyP75BvPCH3AX8ARRX8yG/nMVWK8dhSPGdJc
N5UcAGPmST5Y83CVeBm1xafZXBLjqrumjrBXdqLghG5B6QKKdrWlyB+RDZh9HT7b/VJwMJfIOG7T
6MsGSRV8rpqoJwR0fI/GuaZszqZsqyjVrhDR0QY9xI6IxpGxfkOPxPP36/1vxbFvtqpQVLWSGPGA
AxzdKPZMib8Qehnt/kIdtpJQCvmlzAN8I611xeY1TXxjIJFgN7FdS2CTNDJHdqrhdF8xDhCxxYWy
Ga3iSg8RbB0JaKk2K5u3zWExlzezBdZvZAWmkXGvaMbjfNZtFTSVgKIHNz49Yisz19oXSxlzeQxU
qF2amj0FI+csncXvkjTrPTpVc1+92hPGi1abUiIvdUSej1/cq8b7jAx+aJdJna4jFe5csbuJMjby
cGMplJvrx+LGUI+ZLMJSMDpxOVxsulYtf3pcYZUsupw5ls8DRJ3Bjn4MRjmLqIWcdwOoGb2T6Rx8
MvgvX5xwZjE5MVeMAY1LVWBrrYJbBnZ3ZXX5qb1/3bf2xXh0JoHNGUw9ViZgtzSU2cHvKquYYDj4
eKCTJ2hbQOeef7xi2eqWV9nlQD2bOCi0YZqkBIcY+8/cZkgevLMzs5LSp7XY4a+/OtrPbbRGvhrV
yP6kanaWge4OaR5uVe2/RIN/4RU7zhZlgakJ4c2nIC+GlSYggv0M3Xdwtvxw7cua55k5EMwO0Cqg
Hh+MhEY0zVP8dOTxSfNQih1iSyWjydCoQ+28RHyRuvnqQnYkDokSErUHX3yXIgjg3WbuOTKAUaXp
oIASgpoktlxPq8ihi7t/YNnw6hmdO//yOrMLn8R+yPWpwg1AfLPzJOdUY9+whk3ha0DVFw+qOD6a
3fEUaFetTuTbfdO83Uf0FT6nT+mpXAOr/j9cBAZAKl0O83qg4hwEiefdq+ifLS+R7LAkwQEFsRhb
J+9DCu/ysckDowkmUMTe0BiZF29/8NWT7242twE9LtMbx72w6YLajJWxMKDhFU01590uQJm5dFdW
4j7z9l9wQgOTeaPUedtOqnL7dsFT+YD0AK+us1iZn8Exmx7ozRItB/QZBLZ4PJbBqP6O2tYR5QKe
b1nMps5FMS+UNK+rUS1wzdDTBWIyvM2Rvg2xBPXJfCDk4R17UrCtB7t66GIgHpUQD1zY5U/oJo5C
WYKiIITwMqdZ+b7tokMKLxjaWcF5xNyYk++8LNi8QK8lvZaOENfZSFQjNY4N0QPBiOWTT94eih+I
u47j2zF7rigzP3fibJHEYX7YTISS5YY+GAbkp6RAB47qBDH5xiOAoycvYDCZ2ASsM7EgKBQ7UVvP
3Qi99rz0NNdGGUwZdcHAliVqo3hiTCvFf0HniMN14rzQhN3nJCHVGUs15DTeGc0jeHeeMlSiA+ew
bonqEBRXbddepYLNS0bwzMViEh49OEenVIHoM+3D8T7XWIIGrzCs6GZZf3gOPF8nA3amPNiPGHwg
l63w8JVdCS/jwyAODELGhinD0jTFUBXxtu9rXqGMLqAELZv2Ics8rV59jCkYsC6KfVXdmNeYwQTR
N1kW9liJiiWLhqYxjwStnNphDNruIRWRCZUs2yosO/fUcLTvOwgKLLO7SAWhycQQLaTNNEljp2WD
4QL+G0nuHtqufw3NMfcsS1A4QqyFo9NFk1Li4+RUUH78mbPq5LEqw+4yPTRaKfS2roxZaGdFr35m
QVa1jpYIhfI4YAdOtk2SpDtYSmRaftrrmbErg1LViNko5kSwWDnqnIs66F9KW2mVG2hG/GFqCTrq
0FiMDSmD1U5kwNDCo3K9opBSC1J9yJsC21PaqrReyyFSvsuxrH+C8GDaZ4mZnopUbp6zdhTcLAxy
8AMYCgqQ8tBjpZ9SZqVTTd31kIxdvr+ivx3ZaMMSOrdXrvVPuSjTz3wM4lMSRFlBtKIqn4N0UjMb
g9b6TgFhLXiy+yZS7LqJo3OUymJNgv4qojU5uo6ePF16y0ffW6Z5eV+m8Qmr67CyTsmscdeAKVr1
olgWNgMygp86SPdbEpWtIu6kOs6e+1yYisciFqTcnsQxbN2oDlS0CuVX4RSKcXqekO34uBoXYw0u
0fEMQEozIiZdUdpK0Zg/iiTLaveSl73kCEGZxW7Wd90xrOVe9AZTSSQn16Q6wQRpUSIRFLUXbJ/v
ZP3lMmES0b0USRkQSbKsH1FcaumqG8YEe/a6SXjuUddChjKu29KxLpHUumkNWkwy9dr1PS7Cclp3
ODudaP1VadfjEOYSx/jYxhFq4gaGkNANrpvY8HGrJM7uLTZfRxcZvCkPOqbtBlsa+/JC1FK/Rp44
WdcMVMKGeOiaEhmGPLPiY1u2RowDUQqV9F2JTyHVVn+xlVHKfwRVNljESBP5QcZGs9zWpKJJcCqa
qjtypZu9myFJjRmO/yHtypbkRJbsF2EWQKyvQGbWQqkWSSW1XjCtQLDvy9fPocZmupJkEtOdbut+
aFmn4xEevh5353EmHDMR7YNMBMmcGHE3Vl/boq9cSizyILGS5lCXc/WzC+a68hQqIL+NMswTL+8l
XHs5CIWmnsSK7odSBR9FnGXGjdmlWXcUTV+Pp1bV3eTZaTrmDlZRiJexGQjxjImF6aEf56nAgq4m
nEunq2yBxVJ1LaedfvgNXSUktxiWJZhQJOskjZ76Msr5NPgDL912OHE7OvbVbyPN9yLwJS28UlZI
bFPM/VQSikSuDLcEeBYbPsLRlzo0X2aDj45SDT9OuiSHHD6UE3djq50ql8BEGdAUXSCMYyFQUyVM
hYeBVrp1/lqDLjMiMCRCMOyb5CsLPNpjwluajT4QYZNrCwPzmTj/c53IKryEDNsUrQwwPpaAVWAr
BTp2XVN0MZ19LthR9oUbifauazjS59NvFUQ7b2aLHCNEwjhwJay1tZ9n3tNiDolfcMkeu4Dqoygh
vFk99U9FNgvXjkdyuM7jpRzBBBFqMckp5nysjUQqGzE0ozH7canVgXUdQty66O5YQwuvYMzcubhV
1uPtTBnBlVFuCjTmL9L2Ti/0DXYyEysifqRj4YYhLR9Ub/Qew3aTu+usrQLN/yZlSkKgoiUs+sq9
F4Ntq9rSxCdYZnzLeP7daiVaLmOMIqTBPH/Iudm6qWlUx+uE172Cb5SxfRfIS8WwJuItvn/HJDHy
OMQmk9nH1HtXVdaByP5m6NQzRtW4E9WeNX7q28Sd7du4aEYnxhx+pwz0Tqj9dnnnT9dmJoEjQwmn
ClOHzw9bEbtRaKIyfcps4mKbhW05YuC9o8e8OkSmKQ5dWXMXqnJ0pzkuXaX75pjFXYL/ZQydbOh/
V7Ggbme2+X3WEeOBkHn+3A7NcMQSp9rDPNH0Nq9HdZNXUfkxB0DTmfIpOOaZrj7IsGg/Xj/cS98J
PMG44PLg1Kh17pGUsVU2Vkd8e5w+lFb1pS3tvWbPDSHF8CKmcGyYaizXQxzKKa47eDSjP4dt+2BZ
Y+BBnuMfwur2hk1dkqIEpKiJ+ilCvrdUwjtRyTDcrsCMCssvkoo6irXTTZPNmUtRxN15D1ukOOSA
KTScw2KsIiOS80KP8B58xQ58cJvgNGQ7r/vS5cSRwd5jew/MKtb4nAucoCrCsSrbr0lc3VttMx1I
z/hLntnNPTwC7vCOty4beeiqeeqjHfprgBJe3vIBjMF7R8OC5CtjVau0ZnZg2745Hhk2pjuB0t6Q
/DAo9dR0aGR5onPjlGQ49mHh5tPtdenc/gDFpLSpArtiZTNkJm2V8eUEaOZ1Y3hIOgz4J9WdoPOr
ST5XZnWbC9vXhnwkQ+P0cXO4/gkb1wzXi+J9CCqwQXOl9qoO9KfehNorsv5zbdLiTotUUjcKArPe
OfCNC7fgHZggg+eCMc/nFz7YQreatsTPiA0grhYzlpT2lB5F0gyvgxEHh8bqk2MudObasyp2mL00
X9SSNhDuyrIgdOuCn4xGI4A0Eb9vTHXPprg/QMob+LQ8/ZbnRrGjfS5tCugxYWK8LIWlJivzFZgG
mSvFiB/nmt8IM8/vAABMjzK0+qc0CbIPRjDQR1mIakeZrxMbi2jbyzlbVFmYqb32Riwk1wfA/4if
WuiDLdTzpKfXwsCMs25AP6J6joroU6OZO9Nq55Y3uAZpKRFOLgZtbUnjkEajNMB1RfLFKXCD/p9C
+9hd6ZSidOPmdF2E/w9e/yW4yPg7rWjHgWXRDgRVNThG9U8ik2NjZ4+yREeVbu7iKL7Lqyp3BmHu
0N54PrYwOe4XvhgCAuuc9JykdsSNyvI5ViR4mN1quknWYzIn0mc7pC5NGaWCciwJBKDERNbhnNQU
x1FnV7nlH9F+5F4/wnUNYRGX9z++tmFx2WGyIoqC/lgUCMKdfOzuZM4f5iD9ReLmAwDMnpFUt2UV
vwxzdLB+DEP/RavmEBLjECRY4EpmZ9Z/rGo6hAN/uv59Gw+XwnWHV7Y4nTCB57zLiYtSj63lMzty
e164cfVN58hgoxv1OqVF5Z87QTiId5RWstTNmEmSD6AkokNpeFo4xlOU3n++TmWPn5XeJ0XMScUG
y0+S3iP9Q8vbY8BuSyW8/4CQMhk0vAn3cu0w8LJSzRjUlp836sNQf9NteZQDc5i5k0nd4ggGFJ3c
wgbqaT1akelxNCU2v/upTr2cfy9KfmPbw8FIxI6sbr0DhJaI5TCyhNjrdJgKhOgZDW2f6Ta/CUX2
GX5Ef3P93DYsM7OwThohB54at97gUe90ipkY3AzTxPTtJgjdQXbDLXathbNTc6tzipjNB87H5qaW
orydyq47THBDHwap2s+Kin7neC+ZZvDCoMltJmE3135sGxm0j+qE+E1jzQ42ADcnq+qTHWm51GYM
foBFEd0RS6Ip7/yZJYmA9cRF+lmvb2cePLRtdxvyHc/y0j7AgYWqtLGjFlmJdZ9ZO2VGsiTE/cRq
Dm1WHKuSIYs3309k/B5U1rM97qjOS+Fk2CeBcyNSwPVe93pkVA2qpyYiG4yQfTbLpveSPOB3knez
bwx8/GsRRRQF141JrJkAlytVbSDhI4u5hlvXWvl9VPDG73lU7OmqS6HghFLE4nAw4ESvAzZdi4LG
ZKR+kVHmtTRpTkMR/v17E8hySSwNg1AoyMW5UKRGnfRRAyoRzZiXjMjoFF0md47sUvRABdtvkeFW
yCys5zHNIsuDsbWpL8eg8hE6mj/w9tVz1TT24frbvlTxEGNQQ4qPMziB9jlDTWbOsU41842y1SdW
ZrBYJCc3WWrZp0n302tkdHvWe4s/G1E+7Cyy7PKtSPROn4yBCLK8aJkf17TPvKjTenIIMszUoU0R
sh0zdikaQiJtoqDzoSQR3JzzWOQTVpIPFfPnDKMUZD93x65p96aFbDGF9KZCKIp8gb2OEVWZ9HMF
FKwvMHeimB9VEt6Y2trRSlv3hehd2hi4LrAWZlVcymjZMqvNuB/LuHH7nqa3PLWHGxkUEXZ/ohhQ
yT7cEZIN1hTODb47KkrMUiupLygfe9VR5ie87D0ZReM9IsTSmUzV7pDa8F8FaCmst7YQnmD6yvll
2RNLahoo5ldSpKcim4z7NE/4DTfrzu9EHd7madTdTAa3XTpY+j4bJ3MPf75h8QTSXkBxUiQyTUjq
+VfEYx8CuZpzX5EcUcF419LwQPN/eOrz3HQKs3VCjsqFY2cfxW7QsHXesOdySVPbyDssf/7ufZS1
ImEwE+ZHiYgd3USjR6MpcuB7lzvnvUkKsTZqhVi5jRjlnFQ4GsLoOsl9ySNJ7pndjMOTnuLUcpTR
j/bOMJjLpyjhsBKTKm5xKt7Sf+84y9I0qmhjc98oguBTnYrmdzkGZMfEXTK1UIF3wFArXMbqnDPV
zNyAdiXct2pZf7d6ZR9TG+UuJ06abudBbnIEPw97lBRU6BreXgiDpamRCl+10YBxMHYzFMehAN5/
xyhsEuKCo5hrIspag3/MSrK86XFTMNb5axqI7IYYpHy4bg/W2AoEP4t1Q11AIiuBJ7hSMI1Gwafg
ceAz7C/+qkp0I0vdGI/1UPd33cDIfTjO5l0+GtNBYz7jMdEkOzVZ1r1UZnpLNUZDkiRID0JXwUka
Pf1G2qT9osupfBTRwL2+bpNfAqXFHTW/ceu2pFRSXAUhplpU5zvZEkON0D9uAl9kYeAWIdKpPGMf
WTrtXPmGjsLjhHTBdsG/Z+spqp0YUYFlVuC3MF+mY5Io+sphq9MD8ibxz6rg1ScadVXv2byP8qPE
fJjXPsGkiR2W1920y23BQYU7DIlASXxdzClSNFwQHUk/kBqNtJqMGPKMcYKeDJNjpUVwg9GLgZdk
cOvqwagP7RR8iDNVPw7RkDykiXyltbbvUyj+nTB14zrgvsAfW0bWwH1eeRbE7HrVdqH0ZcenTzxE
WbLIwvJ5RrJl52lcGkVEcxIWHpKLdPwasdl2S5YrL5OHQWUuz37abejUXeJgga0TlH+tXBR6NU28
QITgFv59LmaTHTYdK0T2UMgPXGHlxOxwsbN59/LslpIDsoPIokNPrZPBYAXVtcRKHuYcldlsNH9R
s59dHiJndf29X0QDNlI1yKAoMIWIal3EshOVA0xVpA8BjOljmsRL6jUSbhowfYen0x+v01vM91lK
YQGiMLmE36gOQpedn15ERFZ0qK4/5BmhHyekWbyedgID6obfc9AyoFPa2TMjW71YZMx3qF9EW6AO
xx2JbugHVCdWhqGrgtau27546JOQPuh8ng+lNY6nJmp/J0YUPxYRqd1IJebH62xfSOhCGI6uDW8C
tmJdu7O7zA7nTBUPY9Wr2bHtsKQALwSh6UwW6kXHbG7r37ocp799hSAMBYVMM2I91H1WrzA2dIMV
L1H50M05cCbwKA8Qp9iR6dDuPIxLtbjQYsRkloQGBuzo/G41y7WV2ln5wKoh8PK6VH47wk3DDgTz
aY5I9Ef2mt4F7aixwjSMrScT4xturp/0ej0LfAp8hUCdFEVEqJ23MbvvzMAgwwhQhrJ8mM2af6QG
YCuEjQt6Qdg4gG5+0MOUHwkpuo8ZwzR3J06T6RmzFlJnVgm/aw0mjm2gfljhnB9nNR1HXhsuevXK
79e/9eKZv30qKg4ovCDRttbeZdwzhaFe5UMSaHpILfkhh5d9KnNp/7hO6cJ5ACXoYVQziU1Qc1+V
M1H2SUxusOJhVmbsVbxPHSQYsh09fKlMlteFUa5UotMPtblzAYhlE1Qxr2xUQAOsN6363EL2t+bZ
c9sQPbg8b9l4e52zyzPEgGjbgquy1DYBqzuniVh8SvGquV/ROZw/5lWC+U058EXVYzli5eThb8lR
lIUJJAvvWSqyYpFhSv3cdqn0k6ED0EqgaisfsGecMCcmUdj8NVpjgZ/hReEXFKzYOtdV0rqpjEkK
P7QSO3YCIjWWUnAVhTue+eU5UrAEGibsJ9y/1eOFyMx1ksfSHwHxc5kUWCwJqFjycQgiFu8IyqU4
nhNbWQFk8CKGidPY1Qx8j4OICgvRRi3/WtsjdFtWGcLUYL3p2jWXTRHNWW8IP8asgpM91z2ULTN7
J6bL8LdBwFlgLUVHk82THZDRpcKHG4qMFwoxcBbgUq/EMtBTPbBI+bMcvbIP7uMxBjqg+TT35qky
Pl2Xyo3zxDhhzoVlUkkucpVhOxWDhofod1U6CWdiJDXcVvJE7bgLF1JC6RLjKFAhYkkZnbNFJZZ8
9rIsfMKTm1jAXqMP3jgoa69utkdoZal5JW2sYSkKP+W9Z+V/iuFZlPGOrbg4NnCDCJEwEwsKMDVs
FesEwdREcTAWgA21+qiL4lNOumwnw7tJ5A1uhcS5QoRyfmR1ZKRGIEXhd30MICMLu/gDCfM8/9s3
tTDztqMO6Qok9FZXw1SKlJGShT+GcXA7ZCp2UVdudqis5RpWHTINNwagLoJC7krdRm2GGY0Ije75
5JZm4nYY0h7oQy2m0xj+pWoHLcD0sDfbQiIGD3N1cgOfBCtZwO5T8iTb0a080bbe9Zdz4S68EeFL
wU8hAQIYyfn1TOm0ZCoUvyeaG8CwRvp1piJ/7RES3VWTCr+2iFXvZmD0TqE9x660G/qFdDx85mOd
njpD5k5Nw+YuL9Mau3/pz6JQduNwTUO+4zCs/dflYxlQIFwCGwrzs9zOO98G8V2g5Zzz+/BVlIcj
O5mH/qH/5/qRrLHzAICgNoVMAxWoDiwbpVZU7HmqZZbKeziymdtnCp2QVWUeAcnGZNggH718qqtD
O1bS0zJOPvCmGU9Gy/MQKcEuuCssWR2weTX6ILDi9UEYcfGpJUX7ovqxvwFlcjvPUaC9ugmJ17am
wvLQqWPNgQrgu53IBKJ3R3OtfRMwpZZMtxTAfCJvulIoAFdn8zhzeU8xir0oT6bV3BrdtwT5jevH
t0dofUdkAq6jEfK+n+8BbXDtwXay+DHpX/8DOjCjyBAiq42i5vktzVbetjEFHcEm7LDnB5XH30pa
HcZZHK+T2nj0CA//JbVSLRj9UZAskvK+Vd1TkPFXUR3b6aFlmGJkDTv6co/Y6qIMkWDCSQG+MDPP
CL0Ho365afd6I7YuScEgmgD5QcrX8ZiVdrHdA/V9n/Yz9nrYWX7bFLW8kVP3gYrJ3Lmr5S7eR72L
8AH+gfEDuCp4VyvnivR2hE1wIDfUanQSnndebcV746nXc5kQQZj2Ahw3hbUI+hq/lCDnpRXGHPqD
FZeVG7MwKA991PZfmrAX2BwtBut7MzSLLp3SaHTHZuo6l4xWO7lJobpPnSR55NXhEIYO8up2iOl2
RUJtdG1O84+eZ+kzx6By+5An1ArgPoW2+ZOUtQ2E/tTVg/RQ9EE4G1thtVcVu1B+3ERJbJnFidwk
0IWrh5XZdJyZZsY9IPzV5144/IaYrqFPQbPzhC8iWRwkPFwLhdI3x3HdhVg2XOdSdqGPARztsfpQ
OfmPqfbuMBF2z/5ciAbAvChcWkiVIfi+gGObUxcHwhxDX2lgcnr5DET/Da0ZlonlhtOa3/oq9Apb
ozKWfZnxnzSeO+36w2TsYTcvXt75p4hVkJghXWMW8RD6rXGXEQ3Xrjql1kkM0hFGfvpLnfJGTMCc
ASSOwYMrYkNbTCxqp9CP0y+xbRz66U8ffUqL9L4fv14ntfYlcZvY6YLClcBtLk0955rSaDGIswE8
3Dd15VnB3Yg+hyl6vE7kQqNwuA8oZ2JmI3xjuJTnRBTDXDJSiNivM/nQBa+BmZyGKMNV7UQWF/Ak
sANK4EXB/sIPWCnIXqkgiLIRIDLTuGcCi9lsxBltZRcfh8qeTslYjIfUZOGRh2byNEayOU6RTJwh
kv0J/TjWMxkAWy9MuNYVPJenAG79Y5fbL0WvxAsAyth1dv101nOCF9WkUP1HOXtxtOEInx8PDdA7
Eg+x9iO03tBbM/RHdot6b/ak7kws2fne/AoC7xg857/xzdeJL799pn3faCOChv7F5ayzqTwPosZE
YcLvMuTc3Kbw52fMrFD6NA5OtQNOuSgd/jen/0MN+7fOOZ1iQNgx30T7lf4VhdVtXE6eNdOTYPIo
FDqRpvs+kV7+Bbo0FfMOr5vkURxGJwCqgagUr8hXaP+pJ8K0b2a9Q6sCoLQA5UvWO2hVcioywiyw
J8b+CesvXUO9SAOhd/28N/SIev8Jq6dQmEnCEsZx3tP3UL8K7CgMDK9viWvvIa02bAJCqgU4jTrf
EuafH3Y0CloiztZ+MN0M1Z8xmJ2w/5ahy9EKP7Nkr8X68pFbyJcvupoiCiZvrVvv/O8ht9u0trrI
N2O/l9zFPH4vByacZT+uH+GGBQIlC+EPoF2A6q/DEhnEoaXhQfv9kTmWWz2kWGodcaf0mh2BvdSO
yJoBtoBcPEAgqJ+cH+FglEQW1MYq18FaOi6czPic7RFZ9zDj/YPKslkLl4Qk3bokq81mRgUxjP3h
MPrBHXdfOD2EnoHFh3rHsmxd0ntSi3i+uySd5m3XpyBVFb8Nww2fc3Xf1juR2EWjysIQAMUSSg0+
l72uOXE9NXGRN7FvnaoX+ys5oBvPqcXxufqRjsBJ5p+vS8TWNb2nt7qmpJqYpTvQKzBwKi29NELp
adpLb16qynOuVu8pYVOjjQZU4vkQH47AOJmH+ln9pjvZxnUf+Js8LGEmNLJAAnftgBsitEXAWYxe
lC/Czp5IWJwKEb3IOjmWs3LjvHFr+lWF5ejItn6cJ+NPhT5Uo7u5fq4bChMRFAJDhNaAJYD9c3Gp
4EaXIsu0Lx7NR/4qf3HvZ+GRm9oN8fd1Ylui+Z7WcsnvRHMep1ItcCu/ye9KCw1N4kdddc4w7q10
2ZIWvGd4CAg4EOwuevMdoTSuoiqVg/Y5lkzlQ+x0DBvh9Y7Pc1F+Xh4BWiWQ8Bf4C5HHOZkFDhDm
zax9FJyf9RO/AyY0e8le+k+mX7mBVyS5M2Hp2d+fIsCSAu0ESPsj5XlONaJYXjRTqv2QdI4BXwXt
zg5yND3dcbU2tdaC97PRyoglHmsnVSCONyGmsf+VHfnkzPfDE7olsVYbAdCO1tqUw/e0VlaznPVo
pgZoDe6yJu9b43yBl+AsS0OHHQO9HNC5Q4QizTu2rPMDbGpitcgOx35zYIf/6McBnEJFGQgcWK/z
Hydmb0VhgB6HRrdPhZlhmjIcM+/vRQCY3P8lsuIA0aHJ57GGO8lCh5ftY2kXTqKew1ruyMDmWSGL
LxTCtMsxnRatRqWSTvtaZNqpDf1IjGGvyrNp7gG+glOxzMgE6vj80MaqKOs6xXudrH481ZEJM6lm
5tUACKM8IX9OGMyBmilLD20+qkMwKL0jFJdeG9qAAPHDqAg8ZcQw55+AcH7EejICPRgzbCxU8r5G
G/ohIvafqSmZN2J6zY7Mb2kprMhBxRg1eXgeK3UYzNh+HCTLQ9bqhGTNfIPgN3E1dmztMLeheOHd
AOYAPB96sddlcF6SrhryMPFN9qfA+cElsJPaXRpprwvmBktnhFYXGUZdV1JtaJ9Z6QEY9btgYD4G
Yhyuk9mw00usifYXc8nzrFVgiC79PouTxI8HVR3KIA8HZ5rVD66zxkUxMnK0DEynzeUQost/2IVA
bfP57wesrm424hrBTZH4jUm+WgY5dYQ9ppNxExA+OKOkHzS3v1RhdTN1TeigxAn8pK5SN9Nd5I1p
RpwYyOQdtbD1VctI3SUcAABhXYDOC2DxMN0h8aOaOWLUh3R+ESXbyVBuCRPKbag6I62HJNEqlq20
HXXAsC28Nw9V9T2yH00rvlFI1Fy/5S12bKRIcNHAZqLX5/xJxshDxUSlYMeuDyZmjMJfaKq/Lulw
tMe9o7JW2J0thqDJEr87cGAgovyz2fwu0GP9+To3i+ivrA4qVGyB1aJ5A31459wMdq/0UM+pb1gq
d+u+LBCSDofrRLaO7D2RFTMTa0saFiT1o9S1Dxam/Pz97wuk65AKQw843J9zJrKwtpuGlTAHzVcr
fdXWTa3/XCexJV6oRCHGxD5IjFFYxS9mlWHNtqpAIvyQBS9jctsFHs9ur1PZug2AYGFsACqw2HpK
UdUFrB4ZNKJdzOVvNK9h8iVDn/OO4t2KkwCM/ZfOylLXTVkYgxklfvk1hTdoRE5g5hgnEzgkbN26
IqcgS+/SsnLmyU9F9CE36c573bKuZ9+wurSiSbsSY6ewzgQTtH6hasV/y3/K+1p6UXGInq8f7IYd
RfMy8u9AbgB7sHa9ERXGDRt04heGP8XZ45i2Lm9uhiQ6ROVea9aGuCOBilQByoEwomtkflfHNMQY
x8TPxtlp+Z+wyZ1UsJ1HtSGRaOEBehY1f2TQ3oaavosmeqOKhqCecIfyB0lblGWOmEODS9zDs26y
g2QwusOAWONkpVl1KLuqGS2Y6a52rCJ05/luyvcwjxuivxRRl+6npbvRXj2wocrjRgsBtSo5pDF0
SVP/ByeGq0fNGtgdCnT9uZpIh0aHbcMTv6p/xvNz38cwz1iUUX+8LmxbN4PGPLRNQ9TguK0OjOuA
AheswAr8YHuIMCcodO30hFFdOw9562qgKBbsJgI+zHc55wiFnnoEnDf1WYatUfSLwqQeof8+sltU
xYLjXQadrDHuSV/1QdY3IMIxS1YeVPhoRg9VuocuWY5lZYpQSlqQXEsxCQjbFTPoKhmbDHSaJHDi
ODnUdXyb8Mpr0ZxWhHdRJ+/QCLHj7m6FeKCHzhaIBSz6RfdY1tXTPJgwTr71jI6BziGn/FFiuorX
/eoTQPJ2Lu0yPbrgJ/4luBKPkmg0WCULwU/WIfWMz/MhP9i312Vwi8iCTgMaDkES2grPDzNhM8my
fkr92XxKRke4Vgm83/EXLb9cJ7SlxxmsIvKHwPkj37t6VVpLbM/u7RTNKk52kPlLckwTR7zOv8PE
nfZqFltv6z21lcTnpKwM5E0hjH0IVPkPGnZOTxp3Pzm6/NJaHN9TWhTWO/06F6EZMYPiBLv7WaQ3
4zeYxnw4tNwtErdP7mN9bEqvq+6S4/Uj3TBWZye6vPp3lEtu29moLHQ1PZSRPx6aX03nyB//PyKr
19aH8xyHAtc2Nqdv+nvyz1y4wct1GlvqCY3QCJ3h/AOysqZB6qhTU5r5Tat/FWi+aWZ0M/HG+/+R
WZkOoyFjNBlZ5pcNu8nz6HZOp2+C6j23aYsduIBvYHVEGWtFCKhbYOdzkvkDuqCdDu01x2QIl0ID
28umbVlD2A+AnJa5inDNz0UAqBEAoMw885WtuWsGaNTl2NJx/dw23hIg94jIgCNFYmjtQYxhrRR2
ukDhNrEbMQwSaCwXpVFg4nYobWWW0QkMpWeieI8izerZClnJtJNj6uvurmsih7UfrPRLVZy6EsiL
n6S/m+IfWfgdpefKZO7U7rkXm7wuQ3yQzFnm6KxCEB3UhT0OEPeC3AgEbWV8HIJ4WVhz/Uw3aqoI
CVFTgfsH4Bp6Js9vLmow2xH/ZFjLbB+pO3s/srvR+e3YyFvn2CWZoLyyQ3JDWM5IroRlTsIpoUOc
oerRH8ndcCCH2Ila58m8q27HE7a771DceAggiO5xhWAImI/lg94pKNMsmOoJVGOQZqcC88BQnTKi
p+tsbWhBzGehy/C45b7Wk4c6XqLvow1SP7EpWndPc4oVEfZzG7wazU7KfMNYwq3F5A6K/hPMeVop
3LYCPocleG05ht84fRZqjATU2Smb6HhbdognM/RgPsTowPwPThK9WJishrQsEgorM41kjWVl+MsX
1O/7352v+78HkKDdDHh11Pghlxicdn5Zdh8UZRRGkd+1P0rA8AlDK2R3l6F1VaEQff3SNiQDGVkA
R4B/W9rLVu8cM8wabsxT7M9R6ebVXRNSp552grmNtwzvEC40ALwIx9d5WQz5zKyEUdTD6HM2dx5h
f7hCTePv0SNLn9e/dFZiEYsIjiFFOUywFx4IrzO+6+IFoO4dnbEh6dDxSP4vqhEyuHIIpcnGGmNr
Yx8jTw8SAYMXMxOleRPOZ5Z8m/vS3LmmzRP8X4rADJ/LBG1Mu0TfQeyXInUpwn9Lv+SYscpJusPb
pkC8o7RWh2mpczMPUFJsAkCpBgIG+fexEztByh6dlQ5UXTUuIwNjP6tQwbO1xzKEkXuDQZa3svIJ
4cggPUMBHUSCbvWW0L8WJEzmAFHUbDwpM7np7WEvTN0mAmQimnWASlxfTjI0jAwa2SxUYWce/hHJ
9Ov6K93Qd2DjXwqrS+nDMOlSExQS0hxS+h0TfN2aiBvDfMDcAg+hnXud4BZLiIRRlX8L8dcDEjql
0QLMQRCl3scckxHIVL9eJ3EpAPZibQFkWiAaOLxzkcbMn2A0M+hwo5RuESVO2/4Y92ojlwe3EMFo
uGUaMLDpKyJ9I5K5Q57cL8rgmCr2QdufY07vo3F8jLIW41rEzXW2Ll8qoP0wEKjlQhlBp56zVQcG
VcBwZz6atJ0ehmh8CuWnXv+1Qjgns3o+tFNpa3RF5qODAPOVRfdhLj/wPZTcHjMr6xCXQRvVeQk7
yw9pymInbpBhzKrUqdXv6+d2qVPB0FJYQvVOoEy8YshSRio1GTIggh6DuHxtMdumHBuwBQxtxL3r
1LbkAqMGkECHI40C6EouAtIZ8ArhSUcalf0YyTFjfK2wnbSq2z/od9pPylyI+/J6UTKDN7s0Ka6n
5xmhaLGmt+x8muraawDR9DCpq7ixu3FvVtAGKfgOmNwA3AIc+HWYIICtKqbI7P0kDuhDNqZfRx1a
x1mw7nT9GC/UBEw6YBHLiI+llWmdaawDbhlV1fc+SqqeIUovSnfSIospPVPg5xTW2IgsSHlTl+AF
r9Vwuo50B1Csj3OetDcA72nXILV1pKxR3piM5ufrDF4mmxb6MPGomwL4ytaTPSJZmDmc0N7vf1Lr
mbq3pnAwPAUYT0zOdGvsFLpO8EIw3+ghjYGYC8WddZ+TzAqeVBL8jo1b/I6AhsIc+s6bjR0zf/Hc
VnQWGXoXEfRVEKHl0wKd8RiyyhHWp9Cr7Q/WblF+UxrFvxytnprdUW0FChxB4qtXDJa9jX+rQ+vU
hxg7qomXHHfubI+15c/fsRaGcVT1AFD4D/PPp8gz7/4af7ScHaZ/I/OJqjFM2DkBeOxhM1Q4u/ln
EbuzW1je4boUXOjdFYWVMixKZByzRQoafp9irGnQMIw2xYTkn9fpXIb5K0IrBY/u7c6qmI3nFb/o
xovrJ0qd9sYPeqdMHeyG+DLap4T92hvztEt40SzvLqlkVTinIQizR0uVDnGHY1S5X4ajTW7Y3T/1
99LZOdNNOXx3a8ufv6M4t1ViRiZurSWvif1Aw9fU3hn7skdiJepFEJMp1hSnaT/1449BPhT2t50b
Wzz9C4X4jo2VdAO3OGfZInxJlHkY+6Uil34tGyfx0BiWnwJrR1FsqXhMRERDOvxnxKQrnjAlXduY
vdr7JB4dEsAY2+UOia1je09ixVIToZ1ah/HgW6Mz3PL7eMfY77Gw6Nx3N49lDDlogIVWf7PaR92/
7NzJHoFVPBjZptFUNBr84L9Iu7blRpFl+0VEAAIEr1VcdbUsbMt+Iex2G8RVIHH9+rPw2We3VGZU
Z2ZmoiNmoiOUVFZmVlZW5lqoPpw8DA6U0Wb23vrNWt+Iy6fjNqbp7r5QjtJYiPf0EqJ1dh62qzQv
zUIqaYH+xFzj9G1NSgHeBoAOx2qLPv79lepOR2APpDm2JuioTNAIUHEuGlPnHUCm/iuAMS+A6LTp
+ZK0q/wTvRs0Vv1z5jSNVR0dhfcUMRl0cEUDL4iOxz6Aw9yuJsrTQAaSULvqpTdxhCG3UaECwyJo
oHSqvGGTOKubyl7+K3CckWYENkl3qeajQHqaUfFI5x8XoLS0oJZBhYxj5tOq/M/qIOzHsVQnrR4X
LQqZ/ZdBSPf1/vetAUBIuONiHgPpMZuj6/W8xTAbbO5U7fLYT6N1H/v3zXpiETcimAOpKE6neQKw
05UsvRbpJ9y1LLZnzP8/SAXHbScO2RtRo1df2bZcnzB1DIqXVZaeUeh4n+mvHRhEJN4ddFoOHnvx
FPvNcXErZwxubTODD8EEjFanuY5CHphhFINnAROZD1b0RxIT6EYEDKmfw5kuRUwT8PUouWAlMyoE
HdE42puIeQCN1lFSwQC1gV6e21WFYi/3+ilt0eNek1wZSIvq131bmFQcuHu+r9HAM2SCjyrNhkty
gkG34iIrQxuQiUTRXKXL3PuCpvSGgjVelDEFg3d5xhL0slNbJa07DP3X5Nh56elFz1/H+ppU//38
HuVxPM+P/BFjH8it2tIibo/HWdGhT77xzwLJJetUUvSbJH+7NQlAeteSmEXJcRG2onLuVmA8ABLV
LI5oXeW8i/TP1+RRDFoN8Acvh0iMbxcEuKdwrh6bbnWZ0dNKtILCEQW308iQOqVX8KZzp+LDtTjG
7Fo9mxdCh62KZslS+xTk0Dz2L3JoSZKDLmPOgMXE8XezOGa3etQljS7B4tQmNrNCJFmwa3jYhzxu
aDasAvEqqdIGVHcJMdfrxivJh+d7pDTJibxuVDqS5e7M+ybP7htwD0ZMAtj8CIbwc5hamEknQy4g
NPIupnlcVF8Ll8eyzTjwDxmMCXZAdYnRAgiawrcXjsuyF/Mfv80EBwlkXcBHxG/b687bhl5MFtQN
LI4YFsjxh5hxiVeHRCPIwRkobKAxXqsEHLwdaMJ/PawI3bjg3f28vynfDU1Xyf0PaUwmfAEhGBCY
IW0JmnD7bd0+br3HX44lOJsL7RyX8syARan4IXH0t6v19XqCesOoRnMt2ZU3mG8R9TyPnFyL5KSx
ZvQpJvsvw+MslR0K+SGYycUGRewTsRoFN2bzMsDIW5e7ujH4/LU+8Zh2u7pA+7/VLdMVOFZtH/yR
Xmw+Pvx66W1KhddPjltN7yDQ6cAkivYJ4LPeStTPXT1UmiD7h4u5ts9k+xiBmRxU3icCFjiy2JnP
vLv0tI1eyWSiVN23eRDEgeznnjg4m371qpONVZjn7Uj4u9+LZO8+37fU7xriD81eyWRc+5i2QLiq
IdOMvPWpoSBp/JQWxSeMxQ3NHRhrOQKZe+//2suVQMbfg7aG0gdjJBnGE6Vsmm5AP/8RJfqVEMbb
43DWonkPQhQqPgSP/1ZpjHsDETaPAcAp+ycT1pgMVuN3H328clPHfaLV0y6lPJHMeflDbYx/z9pM
OF5wtfd7WqRAxD/8ojRfz72du6DVyd5xrZHJpX4IZPw6Meoqko/hzDe1T/frWeLkT+ywHPv7LLzC
HKg6igh6FlCTC+BnLvCv8yqbi4i4Js8cpgma/9jDj8ecJBTVZoA3Y+yfrjOy3m63vveoeb8fHsB8
+/4OsYuWmJ+81Jfn0+xgLKDdzjNBguTloTPXEbU974GsdPIaUko/OVbCgiH8UCoTQaRzfe4whDjz
o9XSfHs7U5R5yIPmO5eegPL9M/zgqnYyNF+plgkgVTUriga9Av5yaeNcbfapeXYiU46JBE70dukm
+56EGGvmHgpMUvdjsUwkqfQCHKuI3P7Ffl6vo4d14togNfYeFdNZzZ0VlahsVtT93N0PYRzPYPtj
wiTRCgAlyf6Hj7ZccuEUH7mbyEQX5Xip0nw8etZmZ9qg9Hl0HohlWYv9FzdTmU6/rraPiStzPTuG
eQuLWb6ddwYtHszQdDk5wl84AbJEPL4AFeQ7FlwlJ+BUkOKZlMywojcwlAN5lXgPOEsXMeiKdu5u
xwM0YitE/7GNPxKZA0ACqI/UjxKXqffWeEpOkXg16564Ox4Kwl+kCn9kMftVHeuwk4Cq4mfk2XyT
TN9+RGT55RDMxj7td7tPjjq/O/J/ntl/BDJ7FihSHpZajNBsftSPWwwZ12YIQISyIwPxiOyRFems
9+Nh4e7RZ/cVkXQ3Xj3c4SEhOKM4HSDTR9Ofz2FOCqM9KVJyxvrNxO1bknnZ3kwP933uL+z0v0LY
MumlzNEKf8Gai8Q9vaiVTdynhftck3+3mG9TvjJVXa7nl6HAYtSPxKcBrYlqcpYyBuE728dOQ5yU
KszCLJr5z+ZWi63WXCzMlrhNSziGMp2bAxH9P37HTimg4hsNpxxKmxHwOpFDa+GOJbWmyTl3uLuj
3GbLTZ5f4ugEQUthH+2D2gqIG+53R5EsOaL+4ij/syYm6p+6VE6O8Wj86wNogklPsayCvInWW/aU
LkN/d0KyTGm6eaX7mBebx4Xc2zsmrrS1ngXi+Ti63sF+sz3/O5Y5hFi4tj7hvMO/PHuZPuf+rJiJ
L808PA/zUWZNn7UFQGo2C6QrwsPy0+WmK9PZ+R9ZTGgp+rqMkxNsc7ns6doWiG17TkMcCxfIBS7K
912BEzlYGKS2bEugzkGaOeIg7S7P7hdvRTzTnDFXR5Q+azkUxxWppF2sW+tM/RMeY1Hr5MUOriym
hqYW4gCKrNGz1zbgcGKK+GsLPu8OxTtPZ8zltL+gpUv73qVDTzVn/fZBfPLw8vramu+4gHN2ibss
Jqs0+jyLtGQ0egkpno67IT2aKTU5edU3Fvkd52Kb/GojSnPx+yA5rE/e24dAcMdHQkfmlkN08h6T
J7Ab054gZeCE/cmcTgXmABrI0ezFlnPVGeIx8DxnuCCcrWFnLjm/P56BP5Z29ftjXLk6VrRZN8vO
fYrE3MANRCX5hYifvcfbqUn3vRLDBEcFMThQx2U8IxmerzfWeLm+77PTF7crGUwIBLV9cE4MLCUD
GCCCxNo+kmYJ6KfEj9eRczK7h38pkQmAXRIGYZ7l4+bIzsU8ABAkIR3FjcblHS/TiePV6pgAeKwv
8zgxsplf2ZU57lS3qlLzae/uvnhV1e8n93tGwSROOgglW0WBJmvIMe3I1FYW3HfHWxTH+NjeKxBA
KIOiYU0x8LL8/VdLwg/OFnEMj22lUU/5vD1lEPG8VijgKEnag3rL5kbz0U/uqOw7VF35kZyUeBoN
Iad3lgfNecsWQkfyjeuWPKVNJ09/LOF7lPtKlKFXWRGo2J31OhbJyUJWAXw8HLncuh9PeUxwSAOh
zGodkkrrYG5tuyOP+fJXSixkuHT5XLj3N2v6+LhaGRMlhnMwSM0JSgQULzmgvOk9Ps7pA+ZWVq/u
+ITO3bbxQLq3bUzMSMqhw0AJJB6fNcHpqOW6O8PPXhLyz87Gq8UxwaJIwzA+z6DMZMx45wSr85xH
ZXyFsegCEYNzarGQ2f971bwSyESMEt1CoF+DQNHR3pbrre1dyLA5/6Lu1273DzSJqQQMUYN6HbiR
CnsPagIDSAXKBelMlriDPSfKLirNRl5cMlN/uW8o3xSwt9t2K4zJZ8BxpTRSUsKrlweUr1DY8RzH
2OHNBP9wTsiJSvStMCapAb9amVXFKAwlTjKsqohEpkeszbken4R44kaTu7c2Jqkpz0rVgAZx5p8r
4HX1VF6UpBhB1derI5V9tcMdhnLOZ55MxtFDJe+T+FjNfAM8qrlVKBJpxX1pcMRwVck4eJQfs7ST
sDbzgJtRC/w469zbi9zauy46UHmq/Bm/bneO8W4pFgyprbGs5WEtaiR/F1dwtPu2+PMMu5XBuHVe
NcewzWvEyNa0D+iVexBreqH0vpSJ4/9WDOPMfdUVaMXGUlq6FGmCPQpJRvutUtNaQsLBU93PWsCt
PCYFmOvxRRPOkGfOtuvKTwQyrFEP40YpjuWxt6B+wERXJX9vUfa7euIZ3KiWO87E4nOekGIMWond
AUr5AUYAB0bm9OvQmIqVRY886upxs++JY0KFgMaC4TRqbf18fI/s9iHnBXXOvrDjdE2YnCUwNyPP
2B2Wsa+0pibY6fMJhYUlx7InEuobG2CvPYJ6nGeDDlnPa1MgaxJ4DcUVa98SXsl8olngVhQTGOaR
fNH0AIoTDBJfSP0QQQ6vGjRRn7yVwsSDKCuUS6FDyvP6UD+/9ZZBhtMCIO/aeHHcW1QjrykhG+F1
uV4K2/XSpOUW78Z4+fm35+X3t15lcdqxaOfHbjT8o0Zq53fiAZzdcvl9GDyLYSJHIqZ6PfQ4mFuK
N8E29ubUmNNcIyY1Oe7GiYUzJmjUaLI9X8IGNUqyNE8N0Vf9r2TPC00cJ2OhkweARIMmYjRLlaxN
3QEI49vWJ44Tg5KCPHMC72h5d1xaYVKNvAqiRBSxT4cutFRSrUyDhCcqWOquidb8d4/xqL0njwkh
Z7mo5KiADtfmNioXK7ymzqkpPRhmzSvgTTwQ3PgDS5AplvJZTEdN4lAJ3pByF8TeenjWCb2jt0Jv
EPe05J1jyrj8K7Of18ElLNGtiAzgsN6uSbZuPcpNfXkmwoST8FzqwWWAlJq2mGsmKHpdMkKEJ7C2
4fXD4QrkZBrsrOG57420mcFKhu2zvgPCnFtzS0ETF7/b7WJSjSoqLkHbnseE/mAOqHh1ZuCsAVh1
3+R5ymMCxpDL4aU1xiiZAUo15/w6L9QrTJDITlElNg1WkT0XGtEXxxM9655yJIVtvBq8M4yzMSyj
Xn4+94ZafeusMcVnw5Y/a5nI7tnlPTjzTJttVIz1FEyaM4gy10huJdMW12e7fMVJxisKsgwiuNrd
WALLPF/31RHkThCloWfgoFUAojXIFq9cZ+KFC3Ff5VbnlHDfL+51iBc0WCDyMtfOs/6E8wRo2qjE
yxb6uQAuYWbruWU4dUPQx/9Ea3oy8zUnGHPOF5Y4Rc6TOsnGoyy9WMpAfYGmuqkOvNsQdyeZ8CEF
SEnrCnL60dEiE9ev1EbNEikWZ0UTpbbbnWRSEgzb9NmsO83QsfO8Bu1A/ahuhjcU20I8vXELbizM
3w/DYUIIUGtxmx0vYGiKWJ8+dDImc0vuK/f41XcOMZUJIejjzTJRhZiWPh/mW9uUrba28Bg1WJYL
Nrr7AWui0nGrRCakVHLRJ9p4ZX5WJeT3ywHzXk5LzU6yksqlJCauOzd5RDe8eMwiZYapAjwteVRm
hGm2gFIRQ1Jfoc3LjqcDMoCtMW6LdwC2yTApurhqkx7JcU1TkQg75Ux5SdWYxvzcsT8ymDSnMaS6
jy7tGLyW3YuFEgf54r2j/EXZ5o8QJrcp9azqhgBCDmMX6Jl6GUXT0QYdR4vccf/h/eWPuDEzvs41
knYmnntkAcv1YZ2t6dmke5QROaobg8E9zTEZjablM20osajnk0gwvsaLEKNS7v0+E4yai6wnUoXf
T8jzemZKmw3uYC63Q2vaZf8oiwlEZdF0QQc8JBjA+d2wh+Xaxj9oMr18GjTflEfSrmjv4jTTbfoV
P3FcePqc/iOeCUz9PAuUqoZ4e2ujA9qqTW51mbdRTFA65qUWKeq4wgMOaDQib30fTW+hY6EJHm2l
iy/D/OIYx3TA1YCSCfinGZCLxnVf2aAAGKbLZT7gSgSs51WySV/F38q29nIrwdTtPna5/YsTmgQH
HJBCRq4Q4I8wy+xUEAEGzSD6fXAeLNS2w9cQnMgQfxLxxjcc5VWhG717NDDaUIAEaIMcqfp7g1zj
OQO065GXEIikKvgHbpeNPjFJFQRZ9E/nXZwC8zK39OLlvs1M3JTGFpI5eAgNzIyx3BTzY9CLxbmU
/S7xQW9PjrXCOVi+kc0Z34OIEQAKM9dg62SWoauYMJDLSkZan5BD6qFq/xZWdJvijTHcbD1p+ShQ
J3dXLxrBzB3BSmW7Xp1XG+upcfYcY5pc8BwkqN/orqDvvlVqUshHNa9PaB6OUDKYlaZ65kFDTeUj
KiCUwBEBDAngmjAy0gyQUeElRHZ3oYfBjDFJNictINkAXG4vFuih72JT2wQcTU/4JhDnFOB6AU4F
yCzMCR7qcqjUlQyxyowUjdsAnaDmZuhjwGe2E6gHYGnGnPGI68UcCJcOfDMlWD99c1u+NS/BSlgs
vsDZpj6Y901zyu1vJDGHQqK24XCKIKmyl3MS+4aVSGZiukvANtLKvi9t6jqACRGAQ2PbgDjCwssW
aakgQUBkS0hC1mVuNTIZQhRGZuiSeWyogkmL87AR1piaapwnPHGZHNOcquyjY0UEvDFoOIAMwmxg
H3ZdpQQCUuaFvPno3AugXFwk6HPRyTx6tHNqDtvWvb/wiQYQYPdiRBA4HJh4+zEbFqviZejFTPFn
lRcbbt1qVFwlZxo/nhxDA7EVrecE5OYcsRPJEnQ9otfPMTUIlO9bRxTbJBPmgWT4KIxbzVL2Sg+A
WS87Xiz/7jNiDBboD1gjiJIAgssSyWZCrOVdOYMgs++pWb6LY39B9ZySreaFaKoUSPbe4L9maymi
L/ER70SzhUjQTqrPifTAO0OnMu2bD2LCQywZ+SUFMLwPvrLNOrWPizN9C12BzDcp4Bw2sVVEZMfr
TBx/9Z4aGH0HbRSooQg1pEdiPCYrONKeY0oTOfbVwjDcfLulUq10YgqYJ79vTFBrHtNltwSQiMrL
5ibSrBs5TJ6t10Bwl0LIWcZebfUGbVrb2Cjk7FMrzU06K8kiLjjRddTPX+sPmJe3i4svShbWACny
IXOwgGfciGYRvINfNKCqz3GO+5ulsR1LYO9QlfKkjTYrLzD0bLZnEtsZVTWyWcyopR0Kk1um5Qll
4m3UpkI8ZFCrWXmC1dFNTnksDxPOaAC6faSfGjlQgO10q0XwbQlp0QaGPzNnJHdygLmbAKGk4ZOw
vXjNi+qcn2LcPEFpoa6BdKzldpLQEA903vB4egOk1YUkqR+qTvD7vs5/rh7wiqKIVAVhQhPZGrV4
6cKsiKLAH0pTO68u88wrFINIDdqE09Se82Zyf9oT5GEuG/CtgKgBGNmtJrpclC9FmQQ++NR8PwKS
OTnwDmtt3LJbo70VwtwINLR8GqcKQp4P29+2vdTpErUuWzKlhmRu4axtc7nGGMLWw0xr6Ebbh9fF
woo275vNZrbIHnAb38XozlssjjZdLPb0nVe8+W5nvPeJ475cJffhcQi1QMUnmuiw//gwUD1vzALt
zOuS+M5mgaapYbGQ6GC5aBUIKRdadjS5Hx+ggmF8pIZArs0ERuA1q3JVBQFeAwe7aYjqDm77eupJ
6hZb4ZXXwzK5JX/EsZeZDPBqyVAZga/oJxprB7XkXBsm0k9s+pUEJjyG5exStA0kVHbuHc/krSSi
VS5KatBoE76eSPdcUdm97z7yz6BsAGFsDoo7QKiJUObtPh7Lk97lRa6MU7EFKYlCt0diPxIHfUcr
mNMTOmZ4xjMxTYMcArkomuDR24kC1q3Q8JwG8fnYKj4uFZKJhlK055RmsN28t6SwamuOXG7/fn+l
30+2jMHcCGU8V8tBcK1cILQy4TVngrGk4+/A9Oz1YflpmJ+fhWu2jVsWcJtFTulOywjQk3bP979j
ap9vvoNxbl2QGuFS4jsUFILsYpGax124Cx480h9yS3tRPgTOuTQRI28kMr4qg46oj8ta8fMjeTvN
iOZVoc3Lgif88UYI449hLAN3T4UQ09i+ab8fh5R0Dh7RdvfV9zNZuTEdttcqOufzrpIbxdedaPv4
MFsIn/cF8IyTnTbpj6d5IBqQMGzFtwsKQTMTEwWeQxRz1S3aQ0roE4+RbmKCAsvSwJYsg3QB7GZj
+LkKp0mfFQKA2qE9jIpjhiG0/PPaJ+AGJd3y0ZlTh6p0Ly57Ak72rx2PIGGizftWPuORgtLJUaZ2
o3NkaEAcX3HskvpIXtZeQh9exhnrzdM+WkRg49tx9nSiOHornXFNZGj5MU6w+uZwfNcW8MzORcMl
grr18LIqvA2AGgBiytnoidB3o3PGEXHXx1+POh8HUE17q7q+pwmYg3ucWxaaShZf/ceo8dA0ua9Y
k95ytd+MS86ADI1yBmSjHSPEU+BzuvfIsLOs7OFdWcUoQVPjn/RD3OqZ8VFwbDXzYY5dPlt2bvoI
fo6CFszXOc+eJ+7EkIQSnIJMCVV7dsRWA4doHuoSdhTu8yEtPSclKwARWHiPOJo94XUfTeB83Apk
6hsFkFIu0gCBS3MNYkoPNvSom4+a6aDFVB5zVooCBPe1ZzK0Xq2T8VtQWTdo7odY9JesTzZ4w9ON
vPqc+8td+jYOPfEeRKYSrxvNMp46H7JibnSQWNOlaSdu6TRu91JQ4/E3uoecC16a3p+eqnUCLRve
Tt3OPd1KLWXDCfhTmcPNhzBOK18iVYoyfEiCjpe13XhdQDAY4hxXq9VscSKLwkRnkfj/eIedPkKv
tM54bhlrmaQmEF1az+hnw1xF4VQ9El7R3XHnryYy/pt1Mq6qBLOma87iuM74ocn9uqDqnFSilWhb
LeFcVyeqZ7d2zLioLMwEwHSN0gba5IiD4v51cUab4258FTXvh0CeInXm6q+C0yUMQHI5PhPZEtD+
8cKGiZ5xngeIIZwwP9HjfrM2Xbo95PRKr4ZZhaCnr8sFUF4IcTBNhGE2jB2DDuJozj3O+n4+CNxK
ZLJbIF8nx+QCiSoekN5sJ/FcjoTJfOSPKepM3DkPl0xPW0g4mbbqhkTaWNZmgesOMh9esXP6nLwS
xkSb40ytZmqO7WpMsD+BdN30v/ODB910BCd1M1sAocaJYyXTycmVWCbkREYWy1ICsRlZrtcYJkE+
ZHu6ScgvsmpNXPUWbmh/urxhHF6I0ZkQk4J1Ju0LCH4+LJGS2LaECFM8CRZxfq0s3CoXe8HMgSwY
U56tjvv247ZwtWYmxMSX9NwqLUQXJHoA6QzBxAIOkxXaJK13i+5R6tvxiHy57siEmqzXY9SyIVQc
R6qwt35GHz0nsJ2NjK4qjunylsiEmjhKUkOpEWqWS60F3PLeHV+i/8l4xI0TshTVF7XSk0iXFT96
jfbyp4Y3VOG1Jcsdz1C/2x/vbBpLN9MZkqCJYEjxnyNg3yYbzFav6+dqJZkfXkm7C3l8xPm42sgY
xd9oBOn8ypo7rwGouUfkj+Tj32mYLZvFYSsN9eivsiURbCdJqLPC1G5kKY/3RU20Jt0qmYlDlxzo
sl0NJcNDBSK+215HCDlSmOtT52BGc/fFcxFOcDWYaNSg3ysVcxV3lpOdbkFiJHroZ3CpYBpmu9wD
dyc0jVdhBazE+4v97pS8t89MQIrjUK3SCxabVMScA+D4IpiPNoqTtVMGAGol6Fse34PQJQs/WprL
vbunr68vSE0G+rpBi9H9D5poF7/VPhOoIqWsopOIU0Bbl9aHgJuLJzmNRVE9qcnnfWG8DJB9GdHF
0znqz9B78gWeQwsFNxtYWN7RkTIi/3odxxXnKxQzTJe+ox6MQHn/A0bt3tM+E6W0KKnzPlZwqH78
Al/q/R+f6Cy6VSUTlc6zYtaGLfY2htsS4LNZm3frvgzOZQGAq7eJSDdcjuALQORTw6UNzsuBpA8R
xViJgGdDgbS1g0vY5TEmVmm4IsmfOK4zauiHBsFFqIEUVQbnN5MIiUEdHmPDgLPmK/VD+QXUKI6E
ybTkSoJ8u8Kqn13QEwAJSbSTwftQm71AVYE839fk9Il1JYcJO0ITzKPZAFsUKd4fLefh5UWiY/Ml
clXehX3aNK6EMQEnuxSFPF63/ItBqtNW/2qyJ2lAkpxbZ79fghET4Bb3Fzg67r2dYiKNofdNfpag
x+PX4Zw+F8Ki1jlbNX1XvloWEzyqKD4HUqbjJZccRhisEb/i8elpBEnibBfP7pikRuwuoXbuocDl
MTeHpWIOumlys1Se7THxIZeTOI2k+ZguHjBr1Ikk/egswGMcza/WNQBm9MztR5yWOUdFBYw3is6i
VoixgaNIiVTMbJnpFoEQB9FXu8Qlxv3kPviPzvPTKP4rjB3cqtRGKNoEcNqYEF+bqY7KoE4osCu4
kiaPWCAb/2dZ7AxXqfeSDM4FFbcLDCIZpDhwcRynb5xXMphQ0VcgIVbl4LuE8Qa+ZDRPODJZAJwo
dTj2N9G0gOB+JYsJF8VwkfQ+gCzDXZsz9GXZstdZ2eum5o2Kz6Y994/qmGCBlpC8FGUBERCbND5N
vW3XtXXyzDO1/cfHR8egJ2vlrF7r1QYoFouvLyAEcudMJlr+b1fMBJDOCKIwqGCYhp2PU+SBZ9ee
vOQ1EU5gjd7KYYJIclTqOg5COMCyMUscZKghA6UjX6IehLejBd3ndLczeUBb05nP1Y4yIUVqmzSY
9Vjf82F9mNv1ethtnkbzodzb0VT0Gtt8NPB8K7LMzuQ1dVPOgjYFiv0Cz6EF0XqUR4Tno6cckGgh
2fxcmvej/2gjrKPLYAwe6Rlmc9AG3p6ioVieqiqbqb6iFUQGRVPHa+MZsxlWAhh60SWI9zeQZDLm
oYJjsZiL45rISSIVoe/Sb94ZNpnuXAthbKOpo1TQm0LFfDox387vyUakh2X2tT4c0SeFUo/Zr/4f
8LdTYfJaLGMailJowWkYxa4vZnQcB//PmHoO/As5mw7AoKwLXcAoP+9v2mSV5Fouc/4oRT0IbZ+N
QXOO9X6DJQFTcmU9AdeOl5RMGeW1MCZdFQv9cqmyk+oPNdXLTRYshvcodQyTh0gx6Wl/JP1IWi9n
tQlkeVTnAb3Qs5dktWiegD7IW9Fkme5aEJOdNlmiRvUoKMFLEBCEbdTTge7rPGCKQbZVPpbR+IN/
7QTo47t1s1jRL0o9blhCgESILm/69clHoeAqkDl8KuPUpGdcWCGmMg+6M8dz9xxtXKdl9AiSU9Pk
afJ76PPewpgzaIjDGjxikIha/WGtolR9EFwRLG+Gqf2ipvs8YtX2C/xxdpi0fXpaWAN9yVM0ZVPA
2/C+Z/Kov95ZJtrMZmXX9DN8D16d7MwqnO6xsdxZy70WTO2oggFzdXwBQoMBs6MV8ODqLmshSMjJ
2jjIgJO1Q7wP7HnOPpX4XUtiNlVpBN2Ia0ga9kifhZTOiWE3iDRoA0U4HQvZBMbECTFTXn8tldlY
Q+6zeQdmAz82SJ+YmSNeUDobHvDeM6Jhyaj+fvLeW8bfZI1J0dDyia5y4LqznU5NjfnRqldV/3CQ
ALcEdqySSCSyVcM8uWVlBgSEynSxo7WbBcAL5VFtSLwPYDa1UQKkibKi+ujHDN6zky37jStGNMze
FZGiv7bAJEFfOrOjc1/dkwfY9dKZTY5BCCt0KZaen0Fzhhda8dWgq1WN0jNSDTJ3XqiIvshoN/DY
aCcvuNeimZ1GQTbU0giiT79kq6t8RfY0tLrXAfrgWlN+1V8Ng4rBMkG3eLoo9v/oJRUMq2OPE1ph
JbbVXzRyLHyI5ihEA9Rru34uHsNdlJKnp/YlwrvmJ0fXUw51LY9ZcJZhnqOeQ94yPiE/jySqmQ0J
MAh4ekE7M+rfvb0CLrOxUoFcWliR02P0y539g8k2Ay2HMthPNDBWIgu7PRVAsJGM4H1zP8XckqiQ
aL5rbXVxGd9Werf92O2UgaBxh+dnE759I5dJH7JqHgWYbpvjOg5caoBmHEqMtPofA3ztUfEU/1cO
5N/F8La4rF3B+5pzZ8V4X8DkFOVFBryfjC8IXfUFY8gfmGndPR+UxWF5XnyGdu9yNn3KysfJgLmK
biyUpdjxiv4EXI0MbWJ+mzwcfdnEg06/zOyxjLM7LyNHfb1vZd9YHUwwuxHILLEH71WYNgKsDL3d
UkYjuu3Moys2lvCUee+LfbDZLywSPX+/L6FpAC0DFwBWJ5gh4HzKeOgxn6LIKEcYIOnGcASL3HAu
5npntGfB10M76cDrM/f1j0pwquODijkl6bRoZ6/FMCdq+5UVdlLv4tY8Gh05iidykt/L01qNKxIj
BKZAAnWTeAW2sCzfNjptOk9IayrrfiVsogHUZST9nfH6Raeu1ddL+H4Xueoe6k9FfzlpleBL+/PX
7OLJRgTI39pYB2DA2QleGdCm9u/rbSpNvBHKpIn9oElgjCkFXxDNCrmTHX8KkqUuQfAK/geib6m0
Fv0nEb0sO1435tS1+kY4cxalUTaPUgMrzms0G++TVDTDB2322J/MogS5rfAo55yy98QAAFzkj6Gw
kBHlTC+VTj8JvirT8mwHOpVkYtS/m+UHIINnv8vKq38F5NdcJYOCmFjGEi/v4NiqwgTnIRUw+SZD
5zPQucn09+N2fJo8WZ1gYYwUfBQuZ5NHPd44B7wCc0ngRJTBrvsD2kyvdREcsF3ghzq118XmtFes
2J7PSYr3wo1FGwsdPTTbcpzy22LvyWWMqzrpsRrJkHuWvMtLtQzH1pLHM525KKSY/lrEg1pqE+ds
O35u2k7oxEif48jbp5ahoXkzd1I6e7ivjZ8F6G9tYNoGigA4ExsmVbHoNC2QA798No5EPyek+cDj
00eZmZWxF8SaaCdO7vPT0hmZTKTUm0uQR8oMjdbzX7OlsVPp4okHefXzSelWyI+KZgHsUEzeBT6K
ZJmLQ29ODsuT2USW9pA4GLbRH+aBpfZEBCyQjRMYj3xfgJGQh79t4eOXoLVe1iR1JuF/bk99o+yb
VM41LHcW4MF/+7EdAaVBn5oHmLBZRDw+55/Vd0Ygo1+xVKsoa9TA7yr3ckGzdfNZr+frwao2m8xH
yLaPqA7KLsfCf3Zc3spluTby5pQH0HjgL5Ov5SHZFCSzIlCVvQX2S3Icm+XQZTDeXoyH3T7d7Xcc
W5707D+KnjMepoMkW5qd9cAvVCKeyUUkF0vYZQ/IahCw7wv7OT8yLhbzqooE8gdpzjZy1GFtXEQl
Evyl4gS7+CFfBVZPYgs9TVRZACYcfaYgxQidAfNAr1kzvs9jlmv/df87fuY5zHcwOaWEibqikIQA
cAJOUpJibskrmphH82h/xdalJF9Lzbov8+cgLSOTsWg9EiRJ1kPBN9MCiLLdyk5/+fYxIb63Ju2b
MiPvmu3Ky0X/snPd1Jq/v/fm+xOyXF5mO5oyG1RBqoz24pk03ieY08MIy/Ac9Mh0MDvyHKIIOPjN
NjpkG4UmC91p161EFql1xlVScY3F/3D2XcutI0mUX4QIePNaBUPQShQp94LQvRLhvcfX74F6Y4YE
scT2TLuJ7ggmymRWmpMnq89gXdB1zhF9qatt1qpdf8okE9ELXcE4NT6ljFZS9daxVBI27YvLkQBz
areM/fgQ7mNXDBkHNSdil3HtaHS4NSuZ2lYYPwQth59S72FHjQ6DLlCT8lAgWvCm7yKoURZeSwWz
UCF06lDGrBKnmoxLJlW0Bz9dsmFU9ELttQUP7D7R+SsIHZKYMifgVCeLqvygLnIlgENC9PhYfzYh
0qvyQbp88XpkNOcVUv7KIpnAfRbpVuwUNNiESoqUZ8ggv6qH2EsxINvclE047UsjluYMB+YfYiyU
gL/xcEBuzy3sWi0NUshqRmzHc7MyhVV7Dj9Po70gAPNg9JfxIr6lB9SrAKv5A7VpNzVdwhfPPf03
HzJJQaRqrtRpgg/JZSLuA20tOwZPO/W5Vv5WNK5J1i7MNbjPHo77fLX2ibqGWc92QwiRr5tdp2ff
pvn5udtsNqsMbHblIYEWy/TQ/5zKnNRnIz5xY1Yg/8DznCwnaUdpE+OBKBzcChKGa3LoVLo9CY5L
QxRgJOYUuUadgb9qw7qHrCKeZtaapUZU7vb+h9bRtrFKzVzQ37uQeNwLPCFIlwI0gf7jifRME726
bmFEFeLsEvQo+dQN9Nbkwen7nY4zQZYozmcXDLEyupAxvPTXpFwFVUnAhGFaK8wp5Q4NtpZNkyUf
4K68i5/HcE+sSUV+Q5Kne5o5btfXtXfm1T1ABjQObCF8zph3WQT5bWIyNDZk0AE47msifKgbYaDY
4D5bS/xGCoxBcxa8zVl9Qz+5IozDZzVMcr7dZ17jitQHpuM8MM9eZXf5s9ieu+6tRHYvo2pK+fyV
7ysilO8NrweDYjQDGV6D9ktRaIMeZcVNdWHAgPsfpqW+5tMhNVt5pwh6A4yhXy35i2PtanotsYmS
AJC9wt8NZnaVzBEjv3HPgqk4mIUQvYsKHMYqIUNNxJSqgpEUVu7SHiFa/BS5Cy7Fr0M6/QAQKkiy
KPEgiJhiDpWqjcsol7xznKCG96SCgV+HH5fY7Vcl6u3XAOZpvXwdsh2Xf1QZiDJkMMsrf9KUAroS
5IEumTFYCky1orUw5jZFI2W+hmN+jjXKuYSVj6JGfKPpDVYyYsVkBcpZzlZTqWZ2oS2/ZQMd9r5d
OwQd6Jymp2tPNh10qH87SEScqp1DMXIoiInAkNrXva8Ws7+c78cqOmuuNEETVUCaxls98a28snYk
1pG9MxNQ75CT4J2n6tqjkW6CEZ5CgXQDeMSEPB1EPVqFupEd16H5pXytFFvSK1Nbte5iemfmkVRQ
KwOLyRizgctkYrhj3hMVtxehY8OOy4g/0OypVlgiFe4qz3fNzo8pE5H0RU31hFlJzkvRkeZYybQW
l7Tr3qTgW2DGNLjByOJP3eAeVa5k6AP/XKEzObN7To++cML5jxSYfdiRLDwVLuU5nZHWox/UkjJo
SI+SgusbfGQytibRJDS45q1llrzDe2OEBDP+B12C34Jq9K3qx1mQh2kb+2fPZt49M3WeymDFXkqE
3nsnJxmaqlMSMn+Hnzj8DNidFqBZgF3x/7oPVsN3YPA1SERUjCUTJv5y2nVyUbWFf476J+0F6iNt
4zPKDHX/zNQ+WHzM4kdGBn7QWdXKX5Rm4d2dicxANIMKCzc+c5iMNtkIn4mHgvOY4JwDYNDQcqCp
QtOf0nlLDabftDkYRbYNKeo93FWmOHapmbtGq5L0j3sIpZ3DwO0zy+AQHKuCSgtJiNEC39qb268b
79jVs1R0XjkI49dVaNf1aODjYYIJHnZaenRY0lT6Y72eCZAVvAioQAgYajwyu9wKzIuh7qvBi88B
v80wD+OLdYw60HN2k+4cx4SJ8U9sseIE4p0xGn3IibuEYLhPcGIMOiugDUdiUQHjpm6gkxQB2whh
cq6tBNNunpwPQLxgXfX2rbajM+suPCszinojb3IFYjmrOieAvIS9aHjugJx8vKv3/sy4IBG+Ozwp
WZq2jXRxwimuliRnsFe6GAh8af/8f3SnjV7R5K7cSJncFc5BV6XsFsm5Ue36udsIZrXR1khWu8Uq
1cUNUy/ozngXpgIFTVUwBAGIFn6aVADeo2IEwUvPTnGpPLOrXpt0YWz4TOgILtErGeOirxQg9cfZ
uDlkZPZ7xRM22MgnxmI3RY+q1L8/JRHBFcw1xq8rU4S7o8UuXzVVeoYvUfcGsl0JeMdLg3tlFjsJ
587qWtZEzbImDyJpKNOz8rctYHcIu/G8bRi8MtVBfi9rWjZmlBqPFziTZ4XjCf8W0+zh26Eh/3Yz
gzoXEs1XsrPX0GaAA6G8h4ndMCbGDnvCtin1ODTYJ+GSRwNBPrsKT269Yp5dbctInz4XEJ4jubtS
AcdqiRTofEyjZKUo7xXzWpf2UBpqaTc+si3rHp4JWvR6+IkBTesXZylXen/7kKPE4zWqFdzpaTyc
JULj+W2bnz1fl6TPNNmJ9UIgcm99IQI5BGQQZB4R9+iOXl2+KCkdxtGG/Ay2b9J1LwVgBv6RbaVV
byfP8vHx8dyXHDQVBG+CDHYp+A3IXNyKAxpO6Fm2zM9IhjY1UTja2F5hefVetku9OHJHCY3ZWhjC
3/yWc4tZUrbR0N0qND4A2qwhewd/ZUp7EQRxG3N+h/V2ANuBEs1F+h/I4ZY0O6ek2lO9ysSFF+ee
02tc9ZXQSWpS6VoW6E0I3XUn/vzH/BO8RIMebTgwzqwrNHaYBlUskJy8SDYNmtXjTZ87Ym2MJqD3
mDs2VfqsbByBa6v8LA165pC2U62wA6pY0/Tky6+oVLL0scRfJua7XZZ5LBoEIBx4A2+POdKEysnr
HjOadKEzU9QVk4QjHG+ol/y1BlVRTjQjYajD6lFicL5Zp6QV6XAEzob4m16mCSpvX3mAHC7f6/DM
IrQaFRga5NEiooNLy6fuJ8loB8hIbWdgv/VpPew6b1XEK/kPX9KGWeWZkSE2WWTOup89gEByJJ3D
whSQtE0vEdfxvjo0UnH2BMJWEY2KtyCmbm4WYU+F9tNPLdZ51Twz/OilYyfqYvsi/KDIJEkg7aeJ
BgY3U1ANLV4FKO+UAFwXdgMYFa+zCEVRClNWWqd7yqbm9FQz8S8l5LMfH5J6/2TfrmJyK7k8ymRW
koszWtp9TVcAOFJ2Ali5hm15Gf4ALYESkGMlP5gF7n4Mqh0EJqdYTk8VdVUGNBzWPGv1ei/rQbVq
E0sbniJ2KzJGmpmFQ72jJBzSJ+XTPwqZ4QtvbouJkigs94Z7EP9WjqGkW8xIdN46ZlNYgryWtWcF
Qd1PHlhFrDP+a6hZZXgIOXNgVk5o8hIt9ili7mzfB5kRNjkVPTJYaJTw8CvempFIIFMB4rdlbrCF
yTW0b5+8P7Wn5xqPVA7+fGqBffWkhe287+2cXIrxPbyypH5VCnKhisWZXwf2jnk/1Fackwi5NIvV
Qd7pERmuLRl+MozsRfRqJFZh+eZS+V8aj22ie5yMpgF4lyBC4X6jgavvyBvGAzGZWpyFQ3tR/qb7
fF/ZnsmBBMI9xVszwayZQ08HM9y7RNlJVrDHBFWk588ReaNgu8RIIhYzyNBryNJXzPI9rySLN/1D
sBA9zqQg1ZsvnQRGfZEKYckoxZlVSpqUl7FdW35JjpKFUw1Nb0ne3IW/3plJLijPOkEoXOwMdyjM
EvWacWLtAFoQVfdMx3ZMbi8eIswurhcs8EyZ5mal03KkkLByDJuBu/EcvrqbRjoOH+KuVWlZErn+
GHobfkeqB+E6lXA1+JfHqs7PvHrXOy1MVL0NZQfXHzutrXjqu7RD0hlooHcXmkB8EzU5XbDTTUKl
D4eW69RIN4I9glMef8f/427KIJNFMxiI+SYnIKES2sbx+B2b/Et+Lmm3SfRiMHkZ0ecG6sKO8x4j
O0tIfWHfsqcu13MkWvbVNxtQ7a+yiuOYSOvcShsjCIlDmJJoOWXAbFSb460JD+2J4ax22Dq00mO9
2bs8qf8Ezw2MyDrUHWVhTTPuO85WEYApAJqCV35L0Vf6xrV9pMWKX577Vvc6OI8XOdWomkSrmt+y
bE6DnNkXyr+OmiEVPhRyCqqG5MvkRFW2iSVfcnCXRcOJSP3adR5RPr2N27zIS4yuM9WmUZqCNLWK
oFn5tX1Xa8xFHpAcJijPHrI75Y9X8aZc7Yr0DcAgMVsNwV+p8UklWD4mFtQ0ifgFj2JWda8+YJKL
C7zaa9k0LM9iaEcAicLttqvQVstNt2AlZtJ+t2udWCV5SApPULFWdr1jDsFpMNmvA6iDZBqvqrGV
DRm/amzbp281qHxiG7EaiWhCK+MrI7l5iewVJifgqaKuuRRVzUQENwcxUSB0DAp9LI4fF9pctooD
kcjd8bGW3hNG4SVTkF5EQIDelDstlRMZac/K/b3RQfmRS6dIWkmHOAT/qnKW+01eW0xmKmASYoCY
2OUV8rRG1X104EXsLdY/PP6gmYzN+EEKYjp8Dio2Y6bv+vqpbtQ3Mk5fwRNee/vObOH3wWuqMAOU
2Q4Y4SOxVNUA4iGM8xRR6TtaJ0sAzrk7iNASrIxg3YQnPQktgVaWs1yqcAfB2V/npuO9DulfpwTA
wOkW4pQ5WeijVRRlHBcsTnOXeRaGbSt71Rl47OovHBkGGW4kC1F/QOZ7YXv5GY9BHZGpAKkocGon
MaCnlE2XDnl1FtqNyr2rFwacw4oC8h8SupYglVR1jbwM13y4kF6Ziwe5a9ETvebkLM78JKvOxV/u
TygIVOh1UaJppYI8yqclqUU9fZElq9uXok8ToAzSYqMuBdozJWAgwq62YKL0adKmGGpcVmdMFrZP
wYsEM/ehWC8qksUHRecXVGzWoF7Lm+hxI2ZuxnKQ57BrDBsM+V2OGbNZgIrLc9Xaak25kLAcVZqV
ctKaBWs663lpnDDi7n8fkMmJa8LgpExVV+c6RkEl22SiIebU6XZZJRmFFtCSQxtAThz5tHDXxl+e
eqfXkicH3ie1zJVoMToHZUvqBE6xEtN4MFwWlcCfsNSH6ivJ/8b9S1lveM12+7e4ot3H48+4Z4AZ
S4HwkAXYFJYVfh2mK4sScl4nRQo2oIcT/AQWdFHnE5rv+oBo5+zzou6fJdRwfJOjZ8mON6oRGDUp
V5LNL6nAuOK7HUGZTUQmeGStHLXz6lO80K+FPIVJb8LPftfkBtKM6pgZ6VsM0xy+mHQTirbiUf+d
O6itnmarx5vx6/3dfQFYR5EgUPG6K5Mz4cex63wZl2fuPTWkpxYJwYqPiMgarL9BnAKIU2kBL1x2
Zr8Bt4jlRCjJBz8Voq11UaAO5r9j4O7Oc6nUUcW3AB9s2ufHXzlnEZHT+89HTjQ0c3JeCyRsU5GS
Pqc+Xtd4k2co07oUXuNjYfetVeP9QIEezSksrus07ytxMeablgWeQAqCLJnYA/oFEGjq/Xt46m3P
QOpvoV41qxlXIif3oFaSEOxVZXmuQmQTEbh6zj4J9EBZCAZmCoi3axuDhasLV9RBitnjv2vTQDWS
bWu0xQk6svYG+iJsMJduBRCdRUYCSunH+zp7iCOi97elHcSQt6KjJGqUrG7Ks7rmDq0b0WKAlKA+
RMrCAzo+xnd3+krSxD/mhjbTIg+SqgRE8m3CSKZb5m+PlzNTxhm38r/rmZyZKwRcI4JM7YyU2pn5
I1+CfJUAwyFs5YSwqe3tSmchmTjjAYKrXuQ4mdMkHnM5brewbn1XVBoJ9NSVZwSwjWH2IQkLd+Q3
IJ1s342UiUmonU71QZJVntt1T0Wj/slHLuxMr1e5UenRk7sR/nRIynGUNRvq4+8Cbe3GYO0OfbDd
PnxZQsjPXB3cGhD6jtUyFT14t+vWCgmZ24Apz1H75isYtd08N2hL9U0BMXTbdP/LNl+Jm9yf1vei
fGCc8pwnP3WK4Srqnyz0F9Rh9ixFNASNxyljzsrtmuCBB0OF0bznWqOhc4kFdFOES4DgOSGcquJl
YTkk+KXJUWZcVzN9ENRn1zFcERNzK5CdL7WVzV4YwH7QzoXyC69O3xCmkEUGnmJ9LvTI7nROF388
cJAOaEst0CZpqLZPY1s9hDZCRu8IlnHQG1LhAGiFIa54vSCXx7o5g/wBxB95fhapBlR5p3kwrXVU
LU/T+swlJLfyM/eHrXXX0GhpVshxKRRJaTQciyxoPHRpu0HjlWKKdNOgMawj+SZaeujnbvD1B01O
WwkHrU7EpD4r3NGXaRptmHbth76uBsQVXQI4GtIZZqwSXmjXwztvyRi28Sr3C6Zx7gHAACNNG3HL
QKBNA5mO6wq1aYr6vIlRaAd3mN0chpVy7A89uqGRXI+MmDRbPVtzu2LhGZ+xyzeyx9t69fg4Qq42
IYtT6VBUH7hd1aULb/d4n6emCyOTRqAbppcoysQm94NYZvFQ12chBtCs21XZxqlXUfkkOubCFRuN
wLUobcThoIcRNQ6g+PB/bhfjN5yq1KLbnt1Wr94BZwIkywKwIgH54w6NnP3WBRuNSlt9hcLiY+F3
eSfUH0T0bQCZNI4zUqao1aFLxSGL8uaUBvb7ABWr/jgHkH2323ThNZhe3F9JMqqEGMqCHNB0ymcT
1U4aBXx9qiPCt/E6a9mdF2CSmFc9B70N5OzCxk4vyT8CQVY4wmbQvDcxWbLP8kFVqPWJ4ZEPRt9g
I5YL9n1WxIgbR+kdmJwpKAejxKMk1PzmFMWo9PIeml/+pXH/XQSaDwE/kjQUwichnqx5TBL7RXPi
BtlktKdcCInr5gvruCs7jGIAIcHRjH2OrCbc3sFarrlmGMUUumwVW9VS1+q6fVXX7orTE50xFMPH
TJvc5qhmpXa2r21vxZMW9m7hQk4fmvFLgJYTWRFlMbB+TxbMDWo5wFlqTii0+CtEVCroCEjMYFzS
xmNX7JZP7fpPuilR/fj3olUNeRkMsUBiBt8x2QQ2CtRCC7uTjEqCb/S7FNPhg319DMUXqTyJtd3w
O5l/khIj2INpb0H+1ORg5SqwVUiPCnjEMbtoIl7LvDxI8+7k+x7NGeAe1TOqUaVol8pC5CqM53lr
c0ZZAho7gOMAPnRy3morMq3r1pClsARPqxY8i81ORLGOQU8z7DmqX0oT6wEiOFmxYtGjTfXtlIYs
FKQv3rxyHWavbbmJ0OsubELOShPDCUhWUZlbA4b7wlVrOTW4EGjHXFx6e+5N5u3nT05KKpyWKRRs
VaXYPHpgOYKKn3sMtUsUEk0gkUajz//ldnAA1YoAU+CCTi6m74lO6HlNdwpVvSpXpSHUm2zTrHnR
yN5S7qUHT5JmN+Fe+qiBDvxfpGPKDIJreCLa1HFFr3+lsEPVneriKHY1LdB/3DsE6kwcwB4FjvDZ
KlEL5GFsJjC4lKbtK6d2C98xbuztvdHQC40nEVYC3qY4uaMyEDMILDv2xGYhQzNejOFr9smCERij
jxspQHAAaA3GfxZ9IqhC3mpCnvJM36El+xSpIRGiXd+bLfvEBcbjTb3r1YW2QQ5q8L9yYMVv5eAa
OaGP/3zqDtpLWpBy3dklRTn45GxVhhQuadbxdvvR2v3GW/vcgm2/exF/xSt4eAGkGlOmt+IbpcFk
vRTipa3b7fzWyPyPhkM5kRsBucPCau/Kh7+rFeHFwr5KIhCct+L6Wu4QjUAcl51ybqXkqzIxYgFz
mALilwqthmzlYYhyGWe7oK6//Lz8wvwrGvRWvmTmZ08YuElZxkVCID/ZeWEIk5Qbv6UrQF7cRdYQ
7ArmKRQWVz1u4vQuAR4pyDz67GDeJ5s8SLmIwqnPnaTSEPvn5CQmVGWO8ZEf6/seYpii19360DEc
AYhJD8N4wWWfO2Y0IgE7wyNXATqB232XVSdT2iziTlF7GTSrip75GiJZsM9HJylnF9yeu6zkeM7Y
VxVNIZgzIN89Y2mfhJ2jsCAaBB8Ked1ggs3n4WCf7AbU1Nu3WgfYm7x4aKJcPb8+Vqm5c72WPdnt
WCh5zfVGze32dflabHKA/qvBeizlDp/3u0RVAqwNzt1YY7rd0jqI/bZSEu60w9rADilaiHMw3o6Y
KbVA9m9ZIRii7RNHQmMgYLM7Cwb+/Bq77ntyWaQQugtc//kg+FBg9cFRT9FRjeIEUS477ElvQKmc
0tPn7vP9fRfSgdZma+V6tC+szerlZb9/BtvW2+P9uCs8jOJhwzCVVFMx+vCua7YFGLkLS+6klEZ5
jkHXEMkFFZB/D5Ic4w4FwsODfG6Gj1hJ1trTgvg5HVOAyMOjCLK2Ow6uuG9cuJYFdxKQ0owA7y5W
hRcBr/SsNZ9dG6NR+dzxklFJGFYY6kJ7yuNxEtrjzxhtxlTTR+5YHtZNEAEMuL0UCtqSQk/suBMv
m2lk5C2q2l/ZKx+aTXv24cw8Fvdbkp/KAxQfRgwtlKjmTWxYUUtqmYUcd5LTfchhCqo1dBpe4z3m
w1ctOgAGaSVEeueYmqOX2Tl4FTHxTg6tTj4JMZHdrSzRDsOHgsFgG4r5cHHxB9iuyE673VAmpI+N
bGnw313NaLwqcC5xWLBIiN/5213quwrMHgVUB76C9z5sfBTFxBUHhq2XC5gQH+/RzMVQUAkELnmc
/ntHoALcWxgxmEl7Et6BTAcH9c/j35858pvfnxzBILt5IvgVONS/kf6Q0KtrNxtVslaPxdx55mMN
9b/LmPojGkorQdNjGZ+IQfRerxf0d2GbpsCaWOndPGfw+5zu6NqO+3j8+XeFOpz5zfdPzryS+oaV
G/z+yA+p4K92L64bm3g+TRdkzTwAN6ImgYUmtJmSaRDl7P74hrQLnh+vZWmrRgf1KvOT+Y4k9OPv
8xfPRK1+sc9mScD4368E+H1Y19J4pUKCfjQybFW0G+n1Fn33l5F3YJkVbuES/1K2XkkcHC9pgV0T
MX6oxJQ3jRw4gggM4JC/wNIZvdntV5clENWMU3JzTuOVvxKKFkWhiGMsE8MrZMp8rdTj9+OTmnuU
YGOQXkJ6EBHTNMYMGbkMu3F41o7dJS8cTdcNqZ8CDJHbtAtVrxkFvRE1uRWB73eKmPQY5fYRbhRD
9Am/WSJaXZIxuRhag2yFJ0AGm9OSEm9fL23Y+EBNHhQV0RUCAnS+ICaf6I4XKWzFRNx49YCoowAN
WKCo7cmSnLvoeWwhu5Iz2S1MguBFBs/oyUXZWvyyXVuwwidAaPdLLA/jLz1a0WTPmDBzisTHisDG
7yyEorPncbWKiQ+IAElKwwC/HZcE2Nh2u5gPWtqniY6IqVRk5ThP6YS5rkdAx0VTQF9BclxSxhkL
cHMgo7JeKaMMWHsxeBC0cY/mn5AKRqsvOEcz+n4jYvyEKxGuhG6FgAG3v7zeuRtHb4zWZheeyRnb
fy1jCrAKwI4qB6BCPPnH2opeNX1pLOesALjYoBqCj61M3VwlcHkHwCq4E4TTXQCfH1uspZ+fBMiY
WZSlYoyfLy/BU2oNPUajP5Yw530Be/bfFUxeYtXh+MqBARgb9lOCW3XsyM9as15W0cKBLy1mYkyU
Pk2aDpnOky4he1LT9LSwlFntwIBZVB7RD3KXpInC2GtqDnz24HBNiU9+Sp1fnOs28xqPye//CJkc
SZX0eRO1EOLpmaH96zTiaAivfn1yGqySS3lf49dTRMo8NUG3I2FI1ZIXfFfgh/91I2dyFm7gN2GZ
gN9dx1Tg59fElkxuxbWLZMizduRqPRPD3g5CC6OF9Yy+S4yJ8KfM0heOfdbsXsmYmHScB5v6Adby
+oq0PJAf8Fcwy7tyCb99fn5egqreYfumezfe8yvDpcl+5XR43U/+yt4pR3p+wYykzfte354vj5c2
ayKvVjYx9+mQFa0fanAtnyNTtLcDONyWlrO0exNLL3phGqgVVhPYJfG368vz4zXMufo3V21i53u0
JWOMLo5nt3H3iX06HSvwPZAFMfMXTQP5GagheeDwbw9lCNWkqCRpnEyaoDvyB40x53SJZW9OCCeh
rIZHHqxyU3RdA5aRQE09EOtS1eoNDpERWADABv94y+YM5bWYqdJk6DDra0xEUC1/hVjdcheAx3P3
6lrARGOc0lWYaoAAoGAu+Zl//xus+yW1nLPG10ImauKkbdV3LISwEeYxlkR4Tm35wK1dvVyl/8M7
fy1roihBDq4juYMs3uK2ziq1l9z5+SNBDVBBLQzIi4nVB+8RWJ07zPcYNPSREtEOBvhEj4/9Dr8w
GhYQX0jIICKDo/22510ZlkpugrBwBAER0LugF2/JBtkYmlHkRGHFNhiL+vq/SETORQX2HOn3ab5/
YN2+SjFW4eSTdEfcddpZ3brZ0xWQh8+S/s2YNe0OS6d1NwPjd6FXYidXo0+dwGECVcAsCl1iSfCS
oPUN7Hb65Rn8bpcLOg/xR7lSgU2VwGm25N3+ZmOnUQCogv6z7sl9YTETtVFSfAB2ejDxBL6+Vnq4
Uwzy9HQ8cvuXi2d4xmX1/Xi/+fH5vpM7QlTQNTt2nUw0O2mcNmazYHwOIRm9lfFZBmduBmrm9Z4a
HI7bOQWo1wFDTBZXPRfN/YJU/q/0idpLDe8HFQ/pr6+QvjG5kDq2bLvWxxptci/gvPX1xFoCuM36
GtdiJ6eNqRZcJZcQ64AWTP1O1hhYOk5weby3c7b5WsrkSDs/E1m3gBRW1g8jC2lHEEZy3oITO5tD
uJYzeS+VsqqZqIGccg1OxJTs2mO9kyId2Krn7wUbKs49ztfCJq9aWIUVI0UQJu7GRFkbEWHlPGnH
P2AY+2yN4M3R4a6PHd8dVtxsYvkp5UYO5oz6GYY4VYR5Sn5AAerqL5f1+euMUsPCwyuNruLdnUb9
FWVgFHgkeWIaK6eVpVBt/3Hx3t8jW0GSSiGqNfKBdqvxKE62LT71HCDoLA1jg/z9G4KsHGOAi1Vm
VIBblnpgqLj+69X3ZUxouWZCL5l1uXwv2rx544PkPyANEhAdUxCOwLtR2sdIApUG/5xtOwzDOaWW
Z3pvhW2WVklc2/mbWAJd+wfwK+qpjpZt+/FlvcNh/1rAq4+Y3KKgi9NwiPARwiHaCmhmjV7iXXjW
djmkuaa3yZ+WqBVH23J3TgApoOaIbjeESLceUt4qhZDlA1K6WZPRkRiKwpHKFtRw1t0TOIGFD4Zx
VKADvBWTtWqKJr4ck6Pe0fxqD3YrAp6hA1xlLNy8WUf8WtTEsPAtI8ixkoonQNQGW3pLbI9yuaV9
XpQAIEyegGbnopquLi9QH835T9eCJ7amUUHIKgyZeCq2vgHtozIaBpYM2j0QDhO48EjxAKdpLLBQ
kxitKAMf2CNlOGVlTqT+Lahe+sDKRcl66yJAk7mCiMlSyWpmaWgXQv0bADz8cwrdTTqxD5qqYU8b
TTJKy/kL2qD0sMTQPfMS3UiZ2LVIrLKGR9x2CqSL+8XUtMGUl8GMuu/+uwJdheItVpnun15o+9iL
AtZiSeKVicaFcRMpAsLRU4ZxI04kmNrwWnqotaPdzk1o1hQvAFuXInWks8ebC/p+v+Bb6ZMFZ1Ve
d3nDtSe20Qd0P+SVYDqpTzLRziqRysqqCPkNKJkW5N4/IJCrSqAyE8DGyIoTh6ON+lrt1RSwpN6M
mjWjlGRIB6A2M0MM915/KTQzcEEf1m0kCTM7NOUIKK9VpdRpvqt64T2bcQXwOSABHDuKgWP9fUuu
PFzRdXkl1IrupPwtxeeheM6HVcp8Nhe5Ae3CC97QerVEDzljJm6FTvbAF+H3ciKgWQxbGSpXGkVN
mm6bKxhOGaz6/p2pQBNkq2n7J9X74NByoCVkfDIkX724q5LzwpmMD+KtIb79nomFZPOm9XH7u9OQ
632yUUI8jKkhJ2j2fHa5p57wQaov4qR+fct7sSCpAX0CUkzT1sshatOca9ruxK55lyriUSk7y+Ul
q8w+A/VDUMxcjvdBBE7+Fw39iF26y0o7HGyh2QkRjfOnjmtJ5Z2E3pLFg+rnC67VuO5HHzg5p8ZD
S1vJAgEYtMJ7pjGe5dfehkn4YUEb7xqBgYzFNfzvVkxOQAl7jwGdZ3dyi9fQeVHA94wsKPrww8xk
5JOC5sFeFwB7whbE6yKnvLNjymPAPRfRC8ebrPuxcCfmrJMCGB8aJlAMR8Pa7asp+UOmCi7XnbTI
VzsjibOQumIofmm9OpiJlP9UwIYfCil3DJbrNkwAlCTK2F9tpMYLScjRFl2dA8DDYPAFDHPE0Yvg
sJtayjptNSGX+R0gfPFAZQklYB8MLn/rb39pivD4RD+SNbGLrFwUBZ+o/M4Hy/j22GbE+Xe5julq
phn6snQHUfaxmgyhLI/uTyJ+o0qLOWLZUoC1sHFT2LyESSkSBvIAkQuuSlLuBpZkIOMApemKX4Rf
Tl6Uf9Y1UlRqaGZHH8xEW4Qo6spUCoRdHDhm422FQteaxHSGVNe8b83fq2ylC1m8oDvT+OdO7uSm
ymWbaLEKuWVOh62ck9ilOQhgTBV/cLvy0L5l//LZ+EemgK4EQPNGbsOJJySxbZRxoSfs2t6IV61M
4FOi3+VvHlORJ9xO+1gSOXuUwA6BZFME3Zo0uZdlkBdiHYTCTst1FUQdop5IxP/uT8EZ+LwF5Z88
CP8sDy4JMougIwf08lb5U79U/w9pX7bcOLIs+UUww5oJvGLhKoEUtesFJqlU2PcdXz+eOjN9ySSM
mL6ny7rKumVWgdwiIyM83JM2K5T79q9/SjfdRnAVd3iJn+KVukTrMTuwf2yhpntpq+/aSeuNDFOp
MZpQQIUU03/y/+DG+bo9LC704Eal8OBOwVfBvNHDkq5bWreqv4e/BXiDFkMr7tq4ssNc61lMEasV
kWNmRzDF+/ADqBukVAo0+ljxcdxUz/UX3fbUJM+3h7c0kdyerCvR0yclVe67FNyemVMqP+lkN/q2
DO6EaF/mr/+dPe68B7IqFl6CYQIV7KE3GWj4yoyP0anaCcf/zhR3xMXQSMohwn4UHuNTvPMdLzPz
p1GEiNh/Z4jdDmdL5wmdKPmg/mBj0l+kV08wwxBktZJvAXR82xb3sME2IZCOws2KPgr0NP1Su53Z
CvopTjRDN+6HRreiGNQmSeHIxSEJIcJb/gnBcnbb4IynRBM+64LUGO8/GAkuRxeXUaFLXe7dQ6UT
/GCNU3r6FnSiZj+2doZzB+BjXKE3DoQ/UnVsfQHa7wCK3P6M6+Nx+RXc8SiEqPXzKfXuqfwzxmiK
OJR0/d+Z4I6CgJi+E8bEu29VeRUlW6Pf9eqSgPHsOAg46bB+jNeR2ytoVx7BXtJ597Vfm11xbMq7
1lgA7VyfafR44h+gswFKR5h8uWKqNgpSMk2Bq8c7DawEhYLWtz+1cUgyYtbVQpzFTuxl7HNpjdsf
Y15NYOOTAtdXfMNqwTSLNkm1Woiq+ecPNj5IKVkDEZpEMCS+TyPogzQqaBi5zZRt0/wxVM3EQ5cm
2AZGOype0so3SRA7xmRWyNYoJQT8gPaPk0PUFU5EOscbl8jc2GJdDv3ym7ihl3IhNHHvR26kGrsy
e1R6MGIkDx2gp7e35swhZBSVGLeKplAFfaGXS5q0GvBg0IB39bCxS/paZDk4HryDH9jGA8DXrgyx
6B9DW3ChPPyazTqQBiyPgiY85YrHSpnCukE7aOK2zrgeIQ9g4mVtRyt/7aNuKEC7RbcHqwLpRGrK
NjLva7KKwa3+LP1ZgonxCutX38K5gMmImgiNsYmbyGYXHCdgIxo0USmdmbX7TvqSYjR2/lHAmKdT
S6+7NYiUhWRT15YsvDUhpI7C1NbbvSA44CfSotcke0wDW4rQ33uoSjsqD6NmJh9KtQWEWhdfDXDQ
3l7H67MCQgJEgKxrAZhyHkkdTfEolxVJ3DLJ/+hSjsBoeLxt4trBXJrg9mRQiIbaJDRxfRHXXbcd
iD1WS4kv5gq5jX8xDm4pwHAAldIaRsS19t2uQZqO3toh2yjQsQJlfNuYcuGMS0Hf0tA4B610oTbK
I6xqgh2L+xoc9fLCM4vP+7JNpgJWTcFhgM4hlfedIpr3NK+uc1eoylVNj1L1qMatBfyCmY12om0N
0Fn3dQxO3AXT14HmpWVu4bx+aJUpb3I31R8/lLxyoHHCtm8vL2xCPiN7NUZu9WpDJlnht1DXi1cU
eC/dAZNrKJi9vm7uAcUNFkKI2ZFRFV2YIGNlruTSeRVKmkZGk2Nk6rvQVGZHBeyP9xJEq6G8FCDN
+GQVIdI/xjhPKQ5qGkrAm7kgMrGi6KC0nzRfV33/719zWC9AfcEOgScd6gSXo6JROVVxi/UKeuBW
pS0JdgjaKfA6QnQveY8DOVaxiS6dvFvI288vIHrK0ZEC/QTQ4FyaNqaslXKhzF1v2laBYKfPCZpN
8zXIz6h4rLy7IVq4CHiON7ZnoI9HmEqejGZpnoia1jFKIgEp3PATiZzjl2D1RxWpJQd0CLa8hwh0
8gztJ+e2M5u79S/Msq11Fu6Kdai3Y0RBKNt+qj9pJ4N2J0F84dTglcs3pHe8bzlaq/p9fxhjA8Tz
1jC8084hxF/4Fj7zeDUF3Kw3g9+oBVEKF5rqlrKKVvGzvEWXB8S94sRqIvCsTJZnBg44dFH8GyGl
AtY7J39V66UTfB3hXa4G+/nZtExj4Y9igdWItiBIddFXjByXlW06S3xD8e0u2vyFGJdwRDFye3tF
rt8fsIykN2oriC1R/L+0HMklUFJZVrg5OmhGDa/T0bfiYRXJSA4Vpq+MC2OdNUiQwGNMewrVOIP9
2PgBXuWFW2tv4AuwxP4+8sC2R9w67810iXZ5xn2gvIK3DiNB1eCwLsdXUrDKjK1cuOkYuLGXrQWQ
Yed4G4MD5vZMzp1ijfXuoLBBkKPR+UVURFCdV2HpftTQu47XSM6Yz/5hicFsLoY7t8NHzj5RAmmK
YAeE/k+gyHxjOu7RQXBKu9urCOIQzN2j58P2VoP1CdbIx8DRN+kKGIov/9HYVqvbA58JgvA9IACB
tBdyxIQ/0ySL4LzS0q0KMGlBwqNf4naYs4CHDwq3cJHQlWI/PzsectFGg6ZkpVuHqbQfqA4qJtou
XWs8DObXIUCrQVEQKeA1x5eijbzopKpsSrfYQqHXVFbxRnRUSBIP5p1vkQ1YpU+F9dzbdP2cWEu5
vflB/o917v7JDSEvMrmFdb2unDQrpKMchOOC1+NL/FeD5FZL1fq0aisMUt5lT8JbuMHzDlgney1Z
6p3OxErz94X36+zIwNXLjjuOhcItX5V1aVLHY+nGU2FX6R7MEQtOhYeL/2dUZya4kETztVJv4qF0
wbi8i75HdFG8E7ty6jvJ8fbky7fTr9u7fvYGhbreP6Pi1muqJTXMa4wq2Grfyhsm9CWyq69sH25H
MIfuopO+YsR1i7KN7LnPBetI/wIlxrhoWPb58jSEQEnXgYHzr0HLRqktJIs8ENmvjXXm30t4JejR
Ug1s1rdpyIyCbAN3hMSHfFpWB3qM9LPb2KolO6sj2nTNZWwB+/SroaEDCocPaLSrbvdkaD1BGfvS
VUyyjjdQrHIQCQUgyQZHXmS2e+VPj87kv9GSns7cg1yD2/5/ln8n4MzFVGk2pmCxw6RCSL7aDqZ2
SvbqYbI+Dbvd06fbm4dtx4txAteIUpYGkQhEYMj/XS6hVuRtUWdwmSA5yq2KBu2GaGPiVHiJ2bdN
8WTkFLHzhS3uwg08yYgyPy7ddHhKoz8/4we0WhpbaPYjpIN09VCjVFI8eJmdMt2DQ/SBP8evCojL
Z39bo0DvL9FLXzsh7pu4q7KvWl8qdXwTUd4G35boNpAeheC9nAJLBK042EHWEbV9SKuN66m3qLRw
Z12/Cy++AMm7yxVQDGWgsoIvaPq/3sYDGxyoJ8sDkBg2xCI0+pJPL1JpLHjfq/3Nsi4aTi/yTKhl
8uuuFGITdqRtXb1HyzJ56EABQzMrAStX4/+5vfBXewyahhTXMjjZgJlBu/vlCEOqtGVJSOWWafJW
xMCuFbJVt+3LbTPMzV1sZZhBsQ+US+AKlZHBvjSTDVqvJRPM1KPv5MpjqBXrPkdJbAkqMzeec0Oc
v41rTG3awlCvyU8RU5NMjftJzRembWY8IHdiyTEgnpGj5gJGCjozLa1CjKdwC5C868EzLVa5sVRi
ntkK2AiIMxDkIn3Me3EpVONI7cfKHV9UkL9a1bEE8eOS8OnMpF1Y4Q5/QfpOB3FZ5VIxs+roGDoT
csa3d8D1WQK+EkGvinQiug/A1n25BZooKUCgFNWuRARwQXXQhALXXAVI0VjYeaQRK669GFimuLQM
2S/NoRZip2vipSrw3JwSHDCoe7Hf+G4LMe2qvtCU0hUpmMo1Fdzo3zFoTDwa2qqxlMS99qwMVwo/
wmjbGTsUt1WiLOrlRPcrdyreJ/87L2XUuG1FRqENNWilzzdCcUzy4HkoVsZH3/jrJrVHyQU7lyZ3
FmoRhLbQRTWT7mAMdAllxeNJkMtg34f0JFgHUWTit3JcxV0m9nrptpWxabLMIt8BmCAV5UPaRbUV
PxXUDJSNIO6SGMooyrYY7uuArnWIq6v3lWEGyYKzUK+dBdTqkCplamiMXuFyp7TtFDeDThHjjuVr
CXb1JlYXgs2ZHQ/5OFCesJEzur5LEyBCCYasLxu3kCZbDneDT8yYLDiJmY2G1krGjQolL3aGL42E
bU3LKa4bN4930vS3hLZTBIY+OZhMqiQL2dkZj3RhjDvDSe5L0AioGleDIpPcHoLiuyt+QrLA28X+
Gs6RY01wLQHtAyQcT3CICsvQVUEOabDmSwB5nm5UpuTLpibfy+KzhlLMbbdx/dzCYwDdqcjsKahI
XMmtKb1fKCrpWzfQ10oDKi7c97ZWvzVQ5VMMt95miRlSZ/zOn8R9vM1BzP5sxDvsVJfsa3Vz+3Ou
9w1AThICT7CUS4zq8XJJkzQZhUQNWzfNjg35AXwpoktcmXM2GPkstgx4wSD4e2kjUPNESJWsdasI
xQ7/kOXIM3X/Nu+MIbB8BxYRZTqkTi+NFBC/qaO2aN1pBYlPuGJfdUIPEkyr2xN2vV8u7bDBnkXM
kNkE0KuBHR0iXCvR0aN1lK67ydSrhSN97TWYJZxpvM0BQ/ndSGeWAjRrFigWtW6rkMBqpOEgZwCp
/uvhIJUN/g+wEONRxbdS1aXvT5Ch6NzMXsUWUs2Qab9tgXmeywMGorYzC9zqt6Q0okCDBUBcoIKU
W+FWXz0s5cv5JiJ4fTBn6agpAisNwn3eAYbUyKtWiTo3UdP7/on0iOCbrQG4YBA+p8HD1BZv4pBu
x9rbJZMzepDTUFc1Ua1WgWRVUDg9VMmSe8iVK+VjHuZ3ZEpWRg6pj9PtCZlZV3wpRYAqg9oNUh+X
O0gfWwmPk7JzPb0Wtk3SQaS6Hn9uG+HZ3P7vfPyPFe6WLqpqqIqx7tx0um99K1OtJMD9rH4GRzUd
LO3g96B+MvLjIGYvxV8SrEAz5MvJgn+ZGSwYoXHuWcEbqHnuM7oc4qZ6Vo9uJBPT6NBBtjBQnqSP
DRQW4FMRUQJSzeO1ukzpxSLtRiQkMnjQt/gUPUGo6K451hBFIzZk5Y7hUQ/sYHLqrWz+WSKxmHFv
moigmWF5ZSBauA0uBHEfC7U8unWG2n2Krod8n9SNfXtBr69DDBMYbVCIMXUYvtuVJHmaT4M3ulI2
bEiEmkVPrSx7lZcSctfFCkwo2iohMkXAXIXelMv92TdQ5mnqanIh3wadEmVfPPqODMr13s6ccT+a
4dG3/oLN6vH2COfm8dwu+/mZvwvTsM1EoZzcN/u4lKRm24xzQhdjYrN79nerYPqVowp/twEuuK9u
z9qcNOshXi2hTmei48vZ42KksaIC2n5gabS+0nVk5/f6Vt1mm2ldv9X2Z70Z18KKuKyzr7cq23MW
+zmvx4qw3JARA0PvA7U1doOdjXXSJ5qVfS67w9jHVkZD8Ba+RiL6ZH800UlbC8VLi3q9mZxy+aWq
V3kFDcmsP4RebVKmp06mDQSIJ0j36v/6ugEGC9Q1OLQgITR+31Rn31YFKcC/vqS6k5BAIHySVHuS
SbBJhgLS4CDXAOJbbFGGV8j69u66vreZZcTIFA93BfK9l7NC9RwZWiQv3QoYkx7Yi0wHOwEw99u8
fgv1Je7Oa78HgIsChWBgfRD7814JImORMEWR6oYVudegY4UehoWIZyaSRPcMdHVVBOSse40bkjTS
FDVFQ3Wh0VAcI7DNN9tJR69f+pO46V3hyoIZg4T5DjKXirpqoHcrHaVVaEMPdzGTeO2fLj+G23WR
Z2Rp7OmqOz6IpVWSvaRaFFFYaIUgTW03+iotn6YXiHeNzUZeGe329vpeJ6bBOwtYFapQoGsVEVxf
LnCul/0IClfVLVUBgE9LkR7CvUez5yKSTdLukuBebnexvtPABjzplp6sIu0rak/91+0vua5U/X4J
rl6weSJdzWeNBa2kJZkizaXfegLUNxTETrF/EKzwqIWHVHNaAaKd9+Ve3gU71Y0eyKHaJafpR/Ic
2ZRfJboB9MrYKDrazfNp4SK5jsd0XFJQnyPQUICAJ7dQcVXLeRHh68bmu4UEYmM8pMrfv2pnV6WA
Z/nr7dm4rlFgNs7tcS9TQYUzIinsDd2a7vo719h55vOn+7jUn8sTLiISgCUoDWDOAcG/Qnn5adLL
WRxrLjRJE1Ctm81xmFb+KXRibUUqM1n3utkPJ+D7qtz09+WLIa3k++59+qDdvbCaVEduVhN90Mgm
E9Dr709OuRLWobrEKXF91V1+KRcyNHHVdJSkGkAyECMte3Oadpq6BHaYuQiQAWEhAxBAAARxqVA5
kAaf1r3mQkw3ribTUPGKOIUy1DkCdCsGpqo2TAV7tRQR8Z1l/1kJxLjobQWrLQqkl2fR0Go09Qqd
5oblt7YHa24Glvja7qAANG6a8DACFN6KpylcGPLsvJ7Z5XyANnpSC301DZ7vpQqfMqx48b9aO531
5FCdBZ1c+F41vTDG+aS5bdi4E403nd6sFW1YeP0x530ZsWCLnJnhAmcUCwNiDIPmaom21vqEWHQs
viskZROjS50waYuFIGnmhmQXFXLm2DUyEtuXiyalpZcAI6S5SfEeV/uwWdWxdqpwr/RCuAkGwbnt
GeZGyOhYkUdEPkTiBQFzEqMF1Cea2w8Zuj5fNblfR95jlqPbrUoXBjd3HzPALVJwCJ5BOXg5OEgk
DKGoyZqLTitiCpNBnTzL6IJvnYn+AGpF0hFPaXjYKy7noBW0NgN1nkuSEBFGb2nxKU1eVA09OapD
sFEGxxDNwek7J6MTCk5xtiqNbdNaergylPcIYKsGIkht6iwmFGYDBgIJQoZeY9003CRobTi1ckxU
KH4lu6bUTS+FADbWFw0aAYEaY4CHoQfBdM+DDtlnAuGWtl6nkgUWFN/YFNqroZreI4TSu/YuCZdS
Y9f1MThwCBRB5paRt0Hh4XKRqnFqlB4CuK40VqamWDI0l6p649ltYX56NqDRrXYKj72g26P4vEii
P7shz8xz0zOANVjBdkdwOkAkuAnG3gmjsrRrHw1kmE1gI4xxiWdmbmMCeQ46bgrwDHDRl2MWi4b2
dMSl5cl1vUaCK7LV0UhWC2eNfTvvTsCShHsfr0jA6jl3Qgs0ZMS9gljxCRG+46jmybDuTr65+jDM
1fc6NKHDvcV/UlewLce52706P+bn3efzY7u3wDEZmLvNowOq7M3mYbN5e/r78PiSm/be9t23/c6z
9g9LkKm55Tj/ZO6SLPS+a+oRu7WZoM0YPdNx39Ny1UkHCXCN2/MzG6WcG+NuLC/1p1ofVdVVALEv
qh0AjzJ9VrOV9CWUK1V10mdlp99FkPnRl7gF5m6tc9vcrYXKjlJHGdZGSd5VJC/7ym6Xoj6e9f33
Sj43wp0t3xOLogFPmsvo3iGxaDFuNugNmvKakYSABdyJwZ6g29Q6gqut2dV3eB7T/w++n7kAFNJd
2PQsE67wpzxWW0VJYtwz/viRD5uO3dM+SOAPYb0XtVWVLekszh0x1ETARAbvj4CI2/tlo5dCFQJq
V4KCQkMLVbBQQ/h9W/CnC0la+C4JLwy8QS4PMRAFGWBcCXFX261gbaHf/ENs1fymDrV+PPvnGFql
TUwQxoHZZ0O3yRs4fzRzPP1ZaoSbO+fnX8L5MH0cVHnq2Fi1/eh6Cthbwg8AIRYuut9FujVidnjP
HvI18YMxoxhxao478Be9GebX4Qsy6WZ19/a1etrq9k8KilrwVVvH7/4tA79rYSLBPFjy6jMwoSi4
etjnTrt/aS1t4evmDhQk2cAkAGYXtHBykzCVgZ6FRUvczlPMdtx1yiZPuwWXMTvTZ0a4GRC0pjIC
uSbuAF+hA2EJqWhoJ9P887Zrmt29Z3a4C6KmyBY3DQbT+kNmtbRGo0gZjwvx0fyUUdaYo7GOAfYV
Z+spVnpmTN1AXEjH4qFw140bSVlKEsxFmGBrQ6UBMRJBL96lkT7NOz/IMuKOOiCTL+hJKJ7pgE5R
JCfyr9vTNrs8Z7Y4hy6LnqZWUUpc39hP32JkF2VlSfVS0DznzJj0Hys54/bWuJMvdW1fkaAkblGY
faRs61q0xqC0h+EBwdSAYqJhnG6PbOZexDrheYtrHCRPvDanXmSRXyQKcQ1tHCGlHUAsM5TWU0Hu
a2SJrHIKFyzObEGK2BlQVzDuMTzx5boZo0pTX4BTUSrpVYqQ4enqp9uDmlmuCxNcloCGuZyJLfyJ
FKumAlgvtKZUkMGluX3b0MxGp+g3wCNAZP/yoNpkCv0mlmCoLP8AGRKgW35c0lVfssFtiqmBbg+t
YKOJPzCWlm6kYUE0Zna+kMwEnwwYXBC8cUtCxi5pRmzvIYEIbDeNT4Tgia8KdWJC6GN7e9Lmthya
vQDc0wiEPPgqjuxnaV5PPXEFOQ+cLshBsDxBe8mrA7ROpWGwbvNg4QDzIi4sYkGaGNKK6NxDIYLH
qrWFF7RSKmKI4AS8ZyxmL9H6pbJ7J0e4EpqlBWa5H+qsT8fj+1G3T+a4ysw7yZJtqzdlc/O3X2Tt
m52Is2/iQolUAKgQXA/YPUbz1ISDbsV6m9klCjGqAT5orVDN21M/t5fOZ0G+XOio0omEbjji6mjM
rE6RvE3ChQrtrAm4EwIIBGvN5LZrnw0pEVBTd9UJcsmPE9qoen3hfM+5EADM/rHB9vPZ/WL4dSVA
NQF+cuq/B6n5FvLauT1ThE0FF5Mw8ch/bHBnolHEqkUmHy0Vu3H3Aq0ES7ca7B28pn8JHKu3vW61
uzfFrFYIgp9+cktgGyvG1kLzQm6dfrYnHJ8tQUNQaKlmaFHLC8AoppqVE2+jF4IY5rWDtqspmhvN
fliqHs1tL6IgIQL6CYBR+FMNCY5xGHOKxdZ8dQVuPLL20/ytGMlWbuX0QNAzteAP5xwJcqZgHQfw
T5F+SQ/PFgZxeiz1NKGuRp/HZIsXUB5FlpwvUZnNbTLklZjuFPr6KV8QScd27CsppAhj0MIgZkpu
Jx2q730NAY3bG2F2Fv8xhWLp5V5LMq0qNU3Afq6rx0jtXtRBfqWh1EBTZ9SsoB261W2Lvxpd/NZD
eZtxxaLnEjnPS5N+osNmmFL3rbEZkBq+CukcO7EivLPQ7WUlh9oUzG7V2LrTW2+yAy0qUm1QDLj9
JbPTDFJBDV196HnmG5syTSuHRK2oawg7gTyI4o+B2Oe2jdn5BSwFsh0QTgXY9nKwAo0hGOPn1C2D
KbJQAzvWOU6YpiGnrBynaH3b3OyQdAbsAKmShozrpTmACyY59Brqqik0fNCPluufzfR824g8ew5Q
sQELrQIYJeE8Ox0DVQhB9u5W3mgG/R5snR3u7fHv0BzBmdzpK0NHc6R4LAkydOq6bK3E22dTbWab
UDgNXWyizmEOgm+OXn/vByBPSuy6PYpL0OPrrgRcjIDoIriVmcYZz+XSD01VV81IXS9IARVXVkGz
7/HQ87dyY2uSRdCeYUFo7X+xDkwIUWW9Xqg3ci686hUdrB0KdaW+wzuHNg8CtGfXHpKNC5XN38oE
f5zOTbEdeOaUqh59AkIEU+AiXA34paFYPoLflemelPg9PGXQ/2YCdqV5QBgwQH3Dv+ugUjVZiXn0
1z++Y96FmAUzMKxg9/DQWkvyAHP7EoRc4HBALwO0KNnPzz4SCfRMS8Ag4oYTeUIQ9EQqWkILWhYX
zttveHU1HQj2oakJ9KjOI42DKSmSMTXgo3FTJdvY7GxpNTq1eUAZCwK8B6grdEwN6A7SuyByBUkE
qr4gSgW5AgZ++6T8vi9ufQ1/HsusCAofX5OQ0VRb23gb8z9Cv9aatZftGWtdUFsKQc7OQH/OlyAB
fp+bVb0dc0ftZaubhhVIlkypBCxb2BvKFrhluyD7sd4o0V6P8JyOraaBtCdoP4JdOoRmGx/qdlVD
UrTH69ciuim6IUEFK63tnnig9dpqxWiBuHBhsFjDW2NlYc3ZGgvR0AzTQOEVOjQbhuAVWgIKzPkd
lIpRr2ZvOuRnLy3UcVzgjPu6S4djM8lmEj7pSmbl7cIVNZexQdOWgnILzjAAGNyZQtHCD4MMy1bh
3PyqInY2RWyEmpyJWwm0GAZ6/4iFzXTy7nzn51sHNbBqErPEwWocS/xm4c9o6s5DbCMTYdqRtVRA
mckQUKBWcHVB3BmqUNxLsyvlhipBpLuK/ymOn9lQg9Hss8w+Da10VD11bi/vNRkHXOm5Pe4qi8qh
VJoC9qj+Jfr3nrIqkw1Y1Vwa4NYuSlMsrbQ31cQ29mHUW8aw8kBsi6CQjA+NHIOHZrASyVFGBRtw
j7e55SFrmj7WkHSU3kfJmjzfSgWzKE9J96J3j7FnalO8iYWlzorZa4HNG2viACaEh3IObZ/7pZbq
brLVh3cPnHoBik1bddPF+0l1F5k82d7nz8a5PS7mCWgM9fES9rqmsaY8fdWMV7ENLHLQcss3Hgoo
c+cgR5hCh8QPoC/0tCUiEp6k//eNeP4NvC8KQFTAuhHcwTuIgeVljxR6z2EFyWfbMNbo/pDVB0Qw
Fgg1p9QK+sGh4qcYVqcq2BQBBJIXu3bZlrmaFtYPgsI7qAYod002YiBWYYwt1WP9XaVEBij/LgqL
kF3ib8powUPNtKGwOjtKqIjeIWbPC6KXdZEJuV/obqqhLdLRjhqwZ64/vJdWA+mrCfwf+UI6YK6Q
eG6Tr4Ejy154xM8x7UBAg8JnFVjDRnBA3mMedfM1g58AHZo9QjIMjdh2ulAbv25bxLE9GzOfjxhJ
WQc1s68Nq6Ym+w5ctSTtLLSxkXodjLXV1AclQjvxXpXtOl9qDGW+8nqN/5nzXyTK2bXQDn7UaD3s
l0axU4Q3XbGouBUV9E8GSzJjs/sJka8KsgIIqPIojkgNtFH3KhxrcLaDPcoyajthKh50L5CjrJTg
6l0IOOZdyZlN7tpLlEKpFAB3XUVx1HVPU4ticlEIBvLBJM1r8Sx5f2+74rloCrV3PA/BKIS+CO4k
61pUKoLe626oiXaTvYlA4+Tx020js+uGXK2M2BlPUZkb11i1kppXOnUjqD2E8sbrE5t6TqPWluAv
9K/wcgH/8U3YI4A/I0OHVy820dkmIQIUAVHY0110f9vRNtqKFjoRf4UbVVSJQMTP5JcDsEChCjfZ
gvmFKtiG3B3zu95+Zxgpz0y3d8+9+SexMoRyIEdBFUVePf+5PSuzOwxvOSQeMDFX7+UAWn911sOR
a0Hm6h528Bjv49bGK2QVj8NHXJWmn73dNjp30+tYAgBoGHCaD0dEKW9RD4dRvVbMLAZD5F26bkGD
3+aISaTn29Zmd9eZNW4tyqaKo1LDhiZwiYX8pcp/RrzWbhuZfUMinkB7IzQ9sI+5PTwaaZzJQgDX
L7ykbQ2R5a+u3rb9k++/Jc0macwWwD4xxG10H2VuClFgDSJZYg4syFdk3I+MKKAFDdVYOJAHeG38
Zl2F60JfF/3m9rfOnARECGD9gXISOFB4Lb5YVaagHzH9fj2aZHhXvRM6B824P1bREuHVTC8CUzpA
UwYSQHBh/EspNqA2ZyTMhSHQR1xSboJgPdHNWKlmNATAKJtTE9sxVFY6c5jwP2VQAj9p/cLxn/Vr
DBsIzjIJSTZe7N2XpqYshE53Jd8JNCfP1+mprSwNiYUA0GjpVC9dz3Pb/NwiFw3QVPWjKGBuLcRb
3Z+Edz+Lndxr0OP1XcX9W4+Q5PbSLpnkAv3Wy9soGWFyjKFuriKub56G5JCjS9lPekcVtAVPt2SQ
/fzM0aUY3lR3AzO483ZpHd7F3p/SP9GQ2FnYbW4Pb85boeKG5xKwA4zS89Ka1spKXSGD46YEyY9q
L+mbXoBs9oqAQFd/a4WFAGs2t4cObMaixpr2fqEjZ8Prqz4DegI4NRkQGX034NXkb4qjsgJzoPmh
OqVJdqwmIZlPMciTOvOptiaKp6+TJQtLy3YLF3dAkwocEQBzosuJcksr+d0IkQrkh7GRHep/yUW9
aahu5v0SN9Ocfzi3xK1pIhQJuDZgKfE+GhFS4HgLSXprJzGyY8LCks4OS4WwBrr3cPnzM+x3gQ8B
7YC6KD4hgopWquybNcktSVzKDf8Cna6m8LdFA/gTlDTZTXG2mnHRTRDTDilDn4TRFo0AE92S/Huy
O+E9Hpw4KOz4uRXM5muU7sJ6tMADAThMu1WGp5Gs5XipIjnnlSA+Begbcklwyjw2q4QGQyakSB6n
fYqi53MlnVTdCchHIaRbmh8VP39RlNfbx2h2gc+Mcq+3GLUFMmQw2sHnCsMPkIt2A6U+9Imgfrlw
M7IzeTXpuBBRcMWNj8zx5aSLkIbJwhbGxDCVrSQBglBIyiXOj9ltdGaFOx3tFCZiNxVIyEm7MUUl
DtWgDl3wfWyG4xJgYu7dBV4YpuCDUQHpyV32vQIyQFzdSIO9NaL9Nfmm4oF0J7rTT/5LsoAwmh0a
pg5nBC98aAJcTuAklVGSRTXS+tG73sCJq191/SoLS6CWuYWCOIkI4Azrhb4KkGmYKF06UnfQn8LJ
1Zs//37XMYTtbzysQ/vochwV7bwG3RHUBRezqZXvA0ggjOylVH2z1xaAM8xF8ZsOfTZsutCKc9US
Xyp9FEVoc0NHqDPJlZnLj8mEGsxDjfT1kmeeS68BOvqPNZ4TFfWQRAZ+mrpZrW+V/F7MwSwVvVfC
Vso+A5BqeValwbMFyT5KoFZbSeD4mXZDUjmGjPgnfh3q3hLrrR680CE1PePg9Q9B7nQepEjMcECS
O9zH5U4St6wNeKp34J3Ygutc73BwT2gRBjuImUEqxcjuQGLdjqaQnqgPrfMlNcmZK/hirFzOEtTP
XgjyC+rWcnDqm7VOBAuQeHRS7dHy028baankNLcvdZw0xlAC+AZf0usRPSoxqqZuSiMrysR7XSi2
t7fm3BGDcAMa5nCqkUhhgz67GAyvbUfQVFI3zlXV7BLZsKgCIgAxRUap8H26cOn9yrVf7U+oqKDu
im44na8ZUjGI0xZqz+79m2baTPhQXr+wDP/bx/1XZH/lSM6+4XffREnaYnl9Fb/WJLG659tDn2n5
RICOnik8xlB4Bq/35dgD0FIrvYxPUQdHac2U2inZx8GGtFtx2nZDbPVuU4PpeycC7DYFeLesELuD
JbFZou+YA4FfPBa4bzH0ENIreqm7QrkhTbgRSofgcTKecrC7GmvkO7Lor6dYFd5XPyATGZcq1XPZ
pYsv4O6RUhqGRBnxXAmSj5yu6rrddiH44rQV1cyuf2C9H9NPkUA2Mt8OS2iMuVckax9AfyTSh9iQ
XISit0kn5F2jgwwb/cyVvGrT6VEF7qZJHiPlAPUb2Xf86LtJ/2oK5Hm24/cEFnaoHtbR/yHtu3Yk
R5YlvygABjVfKVJWMkt2ddVLoCW1DsqvX2Pt7jmZkbxJzFxgGo2eAsoZysPD3dzsQ4pGZyhtSKLZ
tayhJNnYVP7NP7KXwVgJRpeedah9oeSN0pSkA2x5vWtalQRdUDWmz6zveMcGGWTj0WoI7d+TNmaO
qSa2FR8z7oSPigVRL7YbJxf9My5dm7MF92CBY8BAjRjhEwoH11/SBTSLyp7i4T2BiiQ/pGt6D0u3
PSzgN4MMwQIDsLArw0ApSr3RTJ+b29ZwrR3hT1Q7zXwy1VOpq3bVHKM1Boh5pQUPcWVU2Ih9GzUV
y1XTt/JXzfo5F7qgVLZy9ue5uTGCZBiIrKAPCFTm9dxhl3SlWRBkAqQYIOUMzPNqplZAJxRvOdyT
04VDvBkAOkbNd4h3oGmsT1Lcmk+6QXSblta/yK7CGQG+iwU1wIEhvD0aucozyrGanJygIMgeiXZM
kcLPnu8PfSFAQB4QkEYD2QDQGQnT2/AqVqsE05sgKSQh7peTY9vsULIIEM2Fa9mHpdW8NCcMa6TF
yJpaQcYrOnH5RxmdNNBx/++GJBxJiyRlO40YUtwi+1/YZrmhtWLLlWc8xP8i3kaDOZaJKjPPkiTs
HFPmadKqheVnaCdO6KvSokBIvrfy2oZY6ie8siS4RBX0VkWS52DHkcv3FD1AY2rntbpt2Mbom2Nh
2Ub1o2nxlHP5Gmh50c1BeciAO0YmBxi56wNCC6Wx2qiyfHmrTtskeUwhHsBaR5HPCbVQ2dtr7TO3
DqXySsDoG78paLRuV6KF2b+Ip3R2cMhbyxLIRIWFVUdViRqtsfwOPf0chB6ThjJ5HTiNuZLNmXe9
aEkHDwPiAFB23PBp5IUc8XgiFhqSclcLHsastXm8p9GT2X+7v1uXTsR/Td2wEeZQQhisLmB+Jh0a
BoICtIwDGHDfyEJwA78mI+uIfk30houguoJF8UhibJ4ofak0N08drf1OGzwIolPQ71MgEaJ9n30a
BJCdyrPAi9hugX/jZGesiIzcriJSHBRRFv7CRSImOlIA7Xin48SkpfRR0Oo7QC5QozH6Tao0a4/u
hbwCOrzR/4tkJ6iu0WN2vXGligJx2VOsJNUcsEuV9Zx01RCim1HpjOlGstXSuz/bt0sKm2i1wQvS
ms0KD7w+Qa5/4DHzOSLDgG9aOXT6FXjQ8sAujAjXfcPlUYrMkPlN+jeOn61NntsgzNT39fSLKJKb
T2vv4turAloKULUBcwSKFqY4lWikHyWGEoofKoDgso8i0v06ULdd+DvNH4BL+eezOK8a6J8AJ7yh
YOnUMgTpQ2z5Evo0x+lQ7aUqXiuizjDI64OOMV0YEZxqo4AFoVZCy1e11qPKQwGVBqhwylze5vHT
YL3r7PdIypUzvxBJwSzuC90CvAPMmcLi5biPm2TCGehzv5DjA4OoGzQx7HrfzjAhY9OH3bYOIncV
g7zwtLg2LVxYVlZwyyS15dcoYw7J29MAvbrd4EIRisXb3DV/WxzEAd3GKDyivd5f0/9h4EgjAxiA
cYt+yFAhApCG83zTvLXz/k8MRNNJkXf5hNtsQrLTUYLgrZnUld20QIyALBUFJFQFMyBuauFQ6lrJ
6yjH5QH5mOdXEBQB6/zLgOi36RJnQEUSIndeYH9ONv6JFPa2fnbHo+UCawW1REDcN/enYuk0XX6P
sAXiKlO6YP4e/U3rQf8ZOLLudUh+UvlDXeXDmUcn7nMo3AKqh6Z2OF9hnwcR4Ge6yXGYTOgsRHgQ
Rdq2kr73zNrUdeiY9YapcFbUdGqGetRoD8rJGCY877TGGSNXan9L9cZIkTsC3WWzNdZoC+Z9d/uF
oERGXy5EKaT52rhIPZhUSQI9nCw/1/XHkISBXdfB8/05v73WsQcUeF9w9QMaLCpUFjTlTT/iMrBA
Ld2A6SMenpuisyu8bVeJjhcXGJXFuUaDbkhDCJnQ8F+YUKDBQWsUJ6F7vAgDAGpNs7AbObdj9HMr
5Cwl24gMNpEHx9S3RTmhZSrxGtOwVfM1GNf6iRcuX3SdKRZokdAMChjr9SyraR2qRsRwHQLmph0Z
EmsUyhcNXzlua3aEa7eV62aqJARQpFVPTZTv0CZ4UPF0i1f6NtYMzatwsW2iOgT9bA1D4+Bpls2z
bRg6a1ibxb15MWtC4BnRIiutBnet3iU/zDABxgf6LPf35uKFfrE0moDYV/FkAUk+RjIxhwFlp24D
7Ju3X0bsBu3jaGzu21ugacBhMNGEgL8QEor4Ic2IpZSOGfMTm7xIAD6Gr4M7gzNeQYHOkWUztjoY
wh6Mg9+BqOa+9aWTCMa6uatJRafAF7jqYtlSdVBnnB7zDS20c8R+6BpV8nepAVa5W2kTWwrHLm0J
nhb985R0WY5wrN8a6meVPVXaiomlsz7z3xmI94AnEIHzUcNShkoI88MB4DvXiqndDkem7Kly0NdW
bt5toqdEswosofIioY3kesvrVY5mqKkBrCyTHhCcOOhccUlI/uhIhNem/CD3v+p+5UW0YlQkbOQR
j0p9LJnfjjlQy0iLWsdawssP7Nh8StEBbQBjLodrQeeiXQgfIj8MOnP0A10PluFIFEldMwCI1AMv
ccDtaXQYdZuDtva+XNwoF7aES7JV8zKLJUxskP8tk1dT/V2RfxNwor77n/EIDjhjTUDUGOPRdMB6
D/K+9qC9NIyfcXIC+WQRaPb9k7aQN8Cz78Ki4IoVhYMWVIZFnQ3njp9UYFskM0A15RQUzyVyyqDY
1enD0GebWg53K+bn03WzW8F3L4MHfIabCLu1yPRyGjOYN1GJsqnujdnPkv5QgierfKHZzuKKLSl2
mhySUXHzf3Hja/+1/uV0L/zMNM0okJIzoJGoXQFkpA3GzujdDBrA+sqdt3RLgG0f/4GsAnGWsFXj
Ws0TGuDZh9IWFAzC7f2ZXDwJ6IFHd5+lg1BPuB9GOAKt1eDGIkRzjsEbd4g0wyk6tu06b/jOCwcy
TytGFxI/2D3zr0aLB6ZEDBiavrLMMqPYPRF3CnCJAh9FdsPkphCNUqvv3NyUoRMFnxE6yzZx4VTV
e0tXJUMX5/biM4RNLKHGnOg9PiNpFWg42a3+MpVe4I0bbTu4YLpjwJ6A6q/CrJCVPbTk3A2odSBZ
oZpzJHftghozCoYignMf4x1PPqBtBYyxXaa13VCn0NaYOhZKL2D+AQIRLB2IhZHzu7YXhwbY5SUs
NKAbzqBnb526ryxHZbpT5A+cR44Elt5aSrwStRgJxJrtv7jO5iZ3Ge2XIF0Woc15OcYSmeDs0TTp
0HhjlVu0prDKleUHs1y5WZa87qUxIU425a7tNTobm97mDq76BJmwf+MEL43I13NqptMYZASuHeEG
q2s3kT9TBWTc9D1imUP7YJehwdhu+2lT5m4+pGvnaMkNYvNgPiXIsoB78/oDWKs0aZgZzI+Ru0xV
BwAcFz0QQC0h4ZYdebdp059mecojyBhFG4N8++fe48K+eH+DSxSdkqnOIIbppQ0em0P6XDmjtCm1
7kXC4z9a7cVYOrOAN+DoAKsFzLawsKMUx6STLZybXt9mia/Jv6b6vWZHqUi3TO3hugwXcnuU/6yC
2AM150m3VjPXsxXx/kGMi9AB1BTIAAgXrswlXoLzmsBtohNkfAnbvVmBdAykgwEHteTQ2Qb4Aiol
9ouCvtyf9YXejLkmAEIciC2C6EcX7gTZ7KsGPp348cOstjhswKWNdAsWAHoYfrI195FHMk/uN7lT
7dbeLUtvChOhBhLYaEfAu1dYgrDtmzqRVTJvez1N3DDaZOpz5yVnCw10HpMfV8a7kE+DQZDLohvQ
gvCe4CsHZmRpksrEbwzJ4RXxAHFpRyjSN7bJtkb5V7J6R1k9XQuLfGVWeAXSjKolVo/4Rfoy0Ee5
BamxYQIZaYPlYgMaS8StjVuHa8zxyxMM4BrwwxQ8JGIym4ZRqExlizsfjLo0stEnlU0eN4Eet/mx
VcG6usbiN29YYUNDQgiiK4AnzdIjgiuLcNQGs4bJkYC7HNpYIXQ9Au0I9on9/dVcuPhMxGwgQwCZ
vA629mufxYu212OCS7crzL2JLIUZHbPM3Jl65FDl3QCT6H2Di8dlpsYBNwkaBhSx6lnGQ1ONqgw3
TVAGQWEJ9HNoUBr0fWRmaCN7gt66A7EGjxbgwTNA4Qxcm4oMDqJqN5a/58GLHLwpaxHAUgyNhvaZ
UBfI9plA7nomwkCLZCWPid+lUKoinpbjz0OswHHhzUdzuxnbbdBs5az3qmINDjIfGnHFL60L66DR
IGibNiS+wabMbhrAizRfL+2q00CUtgbFXFx1MEioqJcArS5W+aO0liEcU8IapEDDGNs6a3ejEiHM
QIdCWkIXia7m4RfuCrSwgTgAlYU5YSY8vXLekhbrSYD3gIKeLLdufrb4pmDnnJU22iRAZYu8WQgG
1eIoV+c8OxbDyhW5OHB9JsfU0QACRavrRVaSPm1JlBN/0LdmxTdGFbkGSsY4zbXyG2JdK7t9IfAB
EQdkLUHFCZEeVQgJGh383wMyPtBu1iXXKlHAiQjN3c4o1ghUFv0UxeRCrBznGGmm67HxQWJBEjSw
hVyFg728I6E07DvAr1wzLU6BhZ79JC20Q1+EoxNSfe0iXpxd1DrwdEEBFwWy6y8gY5iObSgRn2Hn
WimyBiFKVscWjDEx/wjT9xVXsnQTwRqF0hC6W1H2vLY3Wf04sAyr2WRHFidu81fVHY1rZyg+GFpi
4/ktrVUblw7qpU1hRRPQR7UKhc2stvWptEuvRS9H+pM59we3NJeQip4JrFEwVsWx9XXXcaJZxK91
9pFXxaZMQZkJ6qP0E80bKg9WSrZL9lAMR+Udb09cdsLTs0io3GYJ1q41nJhHW3JutrSVHal6HbLd
/bEteYJLW8I+SaJIYsW8T/phsqMWiPs1d7p0gV5aEM55lXMj5+VI/G8hlz3daSLiEYBF749jXmvR
aQMsgdsCCU5k6oQTp9c6p5mF0Euv9NNg7oLh1WT7sgL/PK1wgXjh032Di8MCCm3mf0eB7QtqeZHq
0NQibmbQgp9PkKQilsMZhGAUaSutyf8sOS4U1NF6gTSHAgW066NVtbSU8wxBXql96/WH3PgernVC
Lt64lzaEo1Sl2I01Erc+A38185pvk7kzEgdTmNuGGyl/rD/mWkluZVyGsM0Hk6ds6mDTkv+m7V/T
Opfdx/1FWnTEF+MS3aCuECRSdGxvBT5ISo8UBMiKL7Ed8sX1n+B9qteYVZcOFFpmARwGngw9pUJI
blU9j1pTCs5G2kvupGijPeX5GiPGUl0Z8S8w7RoSBtCKFW7wLGJyUJclwDluZYcOKoygJzO80vt4
K8FzKe3WLC7t90uD888v9nvVsJJRBZCWKrfAz+x11s+upmB3t1YO1uLQwPcCXDCy7sAECTNoliE3
zUhHqdZq3QRdVtH0ozqg6yHvAaIvD0l9Cq3NhEtmpMjAswc9/sim55Wds3S5XH6FcOq0IrQmEhqA
YGV/WtA0HPj32nrD8wOY98EGHboE3RB3KPwhcpj8gC8h7cOUrCFel6Z9JkGEyo8uA6AoHMxUAq94
Lw/MB4uQXSaAgcanarLsLuErHnQpEYYk1H9MideOHkxmlpoTIC7QFzVBRQZcwiHX4x3aWM+91SEd
9ZzkYBI36UlTn+t2BWOzdHIgEDFz/cy6TeJjtonLRstzvH8a6TSSEFQSK95gYUlxMGeU2YwxwwV7
vYU73SgMc8qDc2OBbiwK4BBw5yWfYYUnXbMaBC4snYVnHJpdwQGPwF4wl5a0CVolDc/ZX/WAZusz
SDIOmZechmc0U7CXAIS1MTqDN/d37rwjrm5CSJzOOhsADkmgyhIrAMGYxkrVGeEZdPCD4s6oA7WB
HoitRQ+lsan6lWhlxd6XC750DOOU97yAPRrlkLL8DOXUJuPZar5BAdGt80MdP94f4c06ziKuSO5h
fJYGuLpwNFvKg6JnanDumtSrcnVX99s0eaos9Y0R976tm0WcbQE3BFTUzAYmdidlVfn/bAGFBajM
tgLtGDfIdhUzsmZIcOjmkLVBnJjBuWWPVa+A5xJKxZlsV2uEBIuG8NzChpxxyCJxtIkMVY0XQ3Ae
OsWN0SNkqo/xZO0L+ef9qbt1KPPc4QiouJ8g86fNB/5iZ6SxBOrdPgzPIGiqe8hOxqOLJIerZsVh
UKJjmgLbBi4CtPJgj0jF5+pYl/bm5RcIkzqzABTtkIRn4C8GluxJd2h0iAGqmZs00B5MM5cGf+4P
e2l+Z9VJiicmqhdi4chQyiZVrCw8S3hcglVC7UEexfartc1lOwbI9QHYw1mYf34xu12DpmttKMOz
mu6k4M9MvALyivAfU/9iEfE8/48ZwYvFFVpldQ4zXTB6ZQQ1vQTMaEnjNBV4WNY2523ANpub4caA
KiCVLZ63soImNF5hMMdHh8KHfcRRb7PQD8zO095G8j2J6coZv4XJzUahooe3A56wNwjSfBwrno7w
1GAL25Jd/xQ/hPuw8ZWtvlZam32T6J1N3USKfhYGQYb8etWqkndDSPsQbMNoUnkIcBBOLHoj8jZc
24jW/Oa5sTXvDXCczJBcYekCopndyLvwfPz+adiNdz5T+2zZvzeb836D3q/z5mw/e8+QYLCfn2N3
8+cVRIcOwkn39Y/3+Pr56L//ASWh/QBGnYPvfPje4+T4off779M3a/90HJ2dYbf2Afy3H7uXp99g
mX9yXp4c77CyQEsOf86j/P+BCA4/LdD4Z8wDCXz1kdv1TrWntYTJPPH3Jmt2JRfHKVGmSOmKATaC
GLGP3uoI9IK1oOAriLo1g6sZcTsA4mILLygS9ToBHemZarGtFz86NbLDBOi78RfUoSc1cuRs2Hal
h7xc1e/4VDtgEHWk5LXWn3MI8PSkQEOY4gLztb3vuGZneO/ThK2JFhjgrUgNx3WAdNKPFSjG4vyC
uxPPZRWeUUz36WRIo5hO4TkBYV+Sort/JWJfMoC2VYjKzgEebuzrBWz7RO36wsLJSjW49gquKhzr
yr0/SQted5b8RCQA0R3EqMKjVS8SwNuZiaDu2X7UHHklCF/aH1e/X8zHsAj5PD7/fnSdTmEGmn/q
GfyMgoFt7P6UxqtJXT36RrIUVN/2oLrlaCflXqJ/wzRF1PAvoKKomF0OWb6e2I63WmWOmNiuy9Sz
WWp0r7B+pdt8yfGjBoFKBMYHjgBLsBJ2eRehyIWrOgnRPASKwB3EY2PlCQLZiY1X11o3/S1EeR7X
hUUhZdQbipFSBovTL8CR7VfTff15fkycxGmc7wQ9sHjm2fzw/vDhDY7323QO9o+dMqycutveS+Ez
hGMHIhOehAoLz0ryIJnQqkAL5oRE5lxvqlId2PCTOsZuarS20ZpHqoTbAVIW9EjM35wWjjb+LOWP
MHjtBzRqbrvYbTVQdYWRAy8BD7QSfC9cYFezJhyzOOv7LtAJNmgF7kHJjQElbMHWYaXvRVqhh7zw
7p+4Bed/ZVCIc5IsaKRMxfygxPcYWsxtpKPFQpcUK1twIViEIeiRo+IEZgyR1U7pGzkK2wRScdJH
1QGSmbsKBZ9c42YKpNC0D236fn9oX/VKweXOEQc6c/DkReuT4E1Uvc7jukijs1J/pyY8O+XQww7l
rUxAFM6sPejJPIsMez16UwlxWv44yQAG9WvcTAvOE21eFI1ec1EIwKPrM95EtdQUAcY+GDQEjeQI
ysis/McML/NWv7Ai7B2eS2POIW117uJPdRtr2zb8xnMPlNn353VpJUElAWvoYwFtjRAvRC3eJLwd
4zOf0OXlF8GBdTmIM7ufeRbaFvpNHbx77ttcOheXNoX4geksIhmBTQvxI5pePdUL2lMRag5EGf65
KSBs0ZsHQUC0Qs8n5iJU0asxwguxiM+UO92sOe4BqVmpj4yfyGpaaNFNajLyGGDRQlVWFwbWdR0F
UQGHtUzyCCQcu3iuDfavpNyygJ6iDtqrUNLVn0i4qYCxqNEZZUWvQ4wp73u/6v70RPmV/VQfmsap
hx9Q+K2i9xaFxgHBT9zsQ31ngPeG72P5M1bX6HeW/AdAgpgvRN14Ogj+I9KndiJxFZ+jiW9RCAOQ
Tc8eMgquyrUK/tIpAqUOxZZDHz2QR9cLw3iUpMRK47Mc/UaCOV5L0y/tax0lWyAEv9Jkwu9vqmjU
rARLYSEwJd20j6dTlT5Ae8gGJrHnkKDg/1h7EqcI6SQ026M+jYBHuJdjowG7F+SdzrmOliGls+P4
gMToyulZnLkLK8JdrOJFhJpQj5nTY8vOuPkbmfo1sb/F6bswIjg5TFquU6uNz1Lxd8hOmuXS/Jtk
7kI9sc3iI17rvl6KFUF9/AXnAOz/6312cU5pr4wI5zB1NHDD5CGVYttQwXyUr3HSLm3xS0PCwPig
NRCahCHZeJG0xqMG7v9zZDSbXHXv+55FUyhDIW6aU6giVhFdwkNEpganideu3D1bLQq9xLHqbzH5
c9/U0rMcfGAA7ymzpjjS39fHSQKJHxQ78VaSA+0xG/OdWUv2rAXEktFL2OQqGoiNHZO8RdEajnth
7WDbwBsNMcFMEXptW03VPiUybHfKc1nucggNwKWvKYQvzOaVFcE36cFALGTyw3Nr0sIugTzV4wcF
gtXDpD8n6n5lQuePFsINENkA1Y9aNprTRJGyUY7UFJn16NzGsnRkSVq5UmqA5L7MWy+Q0tTT+n7a
DrQCmW5psKPRRPEp1A22QWtVjjJnUXwbe7w8udFGKztr4XRCJAnJf/jo+X0lOBrIu1GGUBjhlxVs
GxBdIK3+m6uZPWRoBVeYSxv+CTn1H/cnZWlOvqiacHnPMHJxCQj0zNUBl2k/lK9Jkr3kIIRTlLUo
dul9AyL0mXFuhnYpYppck5uAx0aSnkHOM25BrV/Z7RRDczTwCUAEMg8Q8BU2VI9aRJ7lmvLtwjAh
e4gz9H+ptsRbsFNkJauyLj3X4LpPBkf/mCBYfX8qb6vI+qyt+F8jwv2UTIZBuNWm5360qxE07yqx
wTla2fGPwgV32Cb07ltcOD8wiA5b9FqCnlHMpsRSHjGGfphzXZuJh80inRqTWoDM5eF3gzbVY6Bm
a9yiolGkJ4E+nKm2AT7B5Si4pVCXWBaB9uLcyx1wvFsj8DWA0Crd2MbKStbkJoc+G0P7Cgib0Ew/
Q0uv/ZBCQn3iCowF0kfZgvuaElsuoWgPdhvzbBluRz9aCFRlks0M6iT6SlFO3DezfQ3KHzpIgVQZ
yZtr+4POrCGvWXpWWGojmz0AJpJo/8bIzL6CZQSZvAjeyFD8sBIgxs+11ti69j7U3CargquLQ7mw
ItySwQQ5CymJsvOI+k2P+Stm7g4Qd9/fkzePunnK8AfQ8/nxgeUTpkztm7jnND0nCd00JsQGw/wN
DU4q29GDQbeSlu9pZm5UwqEU0oDxDlLUa0dRfI58fQRYD4ErnBlERTQ4pTXpWhNTCgSj6XLmgmXL
4Q7Q7zY5vPz+/Tc790B23B/60smYlRQQns6UE2IFGWXVIDNTbJaCh89gmkOiE/uTbWjqFdIa4mfx
aMzqOXg3I3mP6+x6no1EDiWlnoc4QamjdDuEV0j6zUXyFEmJJhn2kTXYFd4kEyQWyvBvBp7jfzFi
Gc/mmbkEUC3hGyDGwqoamjhnCXeIY/a4VgOER95ooPeYlQ2z02KIdveN3nQJYXGhpoGHH7L66CwW
iyRggphYb8KqBjYWwj6LaScPxUcqO1YPbg+w/vcuGD0V66ekZa49cqhmoMStaCsZk5v1nsvoAD/N
kpAm3ljzzy8CXKktWBoCq/pkKkTyJCY5OhRDnWmcAiSoNBBhFlmzvT/4+ZRexjAgc0ZIBvQqbmuk
ar76bC9sEi0kQ6JY0VPBx9BtQpkCVy9PKxfL7eaazYB7D/elAtoPEcaj1jMhlwozIG7h/R9eVo4y
0k3Oo41egqagf6/4MYw6sGP6UeXzlK/4xJtM8NdAL75A9LxAtGk9N6MnPQVTTeqS8dglD5pafqAa
1nbURnkxHTLoDf0a0NSAvt5DW4LsTLe5fCJsh/YaZe2b5mfY1eR/pR1w0yI+M4DOFrZ7OYFgPmux
4H1Gi31UxP02SSk9KAwN2lVQK/YUNxSgVsrB663pp6QsuMubSN5IUEZ9VENz7tXlvD9MnE62lbDU
ISVEMSVc3m6Z8W+hpv4kLdThKyuKvTBEMuz+BhIj+5mgBt+P+iKchiaLKwsx2Cod9ZSfWspaL1cl
3e1wA23jIYZsBDRk9/ft3ZzWL4MAhMENoxUJ++b6lGhTGBLCK34KUb7Ks2eTP8uIjrr6uasH2+g+
657uSd5v2Xuz78Njq/2E+5pCY+Vi+soLXa7e/CHgAQEZB0UtDb7j+kMCq8vNvmj4CdIe+4AeeP8O
2R8of1ehEwSRp1ag9GNHq4M2N4G+SvcYhB57TNufgdZtyuCUq/quqD/QexjifwTo4+ma8/hNJ3Tb
rxF+3jTMf30ttD/xMXipgEvo+muHCDk7ng78hJTOYShsq1VBnWzYYwqRRf4aJC20df/oaDpBevig
5JPXcM2F9kam7/vykNUzybofNpqTg1VWs160cZg5TVfgL18vXnFW0avwBdBCYC9q4Eh1zcH4mran
1MjKya57rXzK6SzKK09hCwxVIEWqm9Z6atltYIRHeUwjZlcDRN2lCJVuEy2zoC1Uazl6rUrAqG29
Vc1DXLEh99qspn6ctOjxrFicAxVFzOzXFAeAr5dBG/+qKq0PwJNdl6cBD4rPMKklJG/lOh5cNefm
tMmVRAFCYMrWyNjEGGNeIRX5Ltz26MlBD+X1CqlqBNopDVnHBuylJYtcrfub008ejiATeTDXOiXE
2+bLHLhUVPRooi/3y2VfeH46ja0eGDAHuBarsFPdjY21vn9ab8YEjnNchGjPA6oXjkIIEnU6gIo6
LMgpiNgpSxl2X30wtOmYkJOacLydGH2/b/LGIcEkKooU0SdoISCUdT2N4RQoNSq65KTHB9R69z0/
DXgiRurbfTvizYm7WsGCzCMzgHQQxfRoG3Rdgp3jJ45trviW2zEgH4SeMMRjcKp4wV+PoR2sytBH
vITIVNupWe/q6gBdKK8rx5XgR4zi52v50pJQIM3KPq+bVA/8yZwcmUySTXr+m3Bzpc51s9sEO4L7
SZuqC1Apgh21fUCg6ZZ5cNSCDK3A8a+0XisfzDfnlReBg0MQOZP9IboDW9X1BI6lmhhBiQksHxDM
nAbmgltFe8PboKOb+/vgdotfm5p/fnGOOqVQ2rCFqTBlh/5ZqTzWnpLsExEeooeVzb1mTIgYCC0M
FWVLTGMeHUyIjYAL3y4zDU3VwII1kw0S0/vDW1i4y5kUM5R60E4gY4NFNXuJElRITOZOoD9A820Y
/L1va2HbX9kSNmOnt0RNSivwJQAzot5Ru4ccL41RX3lYLWz6KzvCZhyixujUFHam4gPoADBfyxta
ruyLm/QNjtaVFcERIZYewKkAKz15j3TzvWPZt5zJR/k1fapUlwTRs5yjB06bWiggrvSl33qna+OC
452K0lJqyrArjTer/zNm//Ct8jW4GfiL1j5Erl+UjRe7Xi8Y67OJBH5qgbphoFr00upy7wS0Ljdd
VRZ+1Q5rWeSldQOpAFANgFuCt1Rwi11GprGPeOj3qdTbMZDth8wYc1zJ0pqpJQeC9Mkc3CGDgmrX
9anW9TrCo6AJfa5WMfHATYFotmgy4H7xmHpMmyyowS9ZFcO2mqrWY1LQrXEILhyH+bUEAWc0vqlo
vb/+hiyFawnGKPGDvo++K5EFvH7Leo8OnDhjWTcrhdCbpCoWFfK8FuB76PpB7UEYdGGk1jRYPPGH
DrJ7MgP3I1Kb0EcM6t5LpmQbM+a0euTLIF27f/SXbQNUhy4PRApAHV0PtmpGVZs0mvjgN06/xVYh
bUelgvqbpSTOAPQ3uCIo8SqLfOe0792qKoKVu3DBuSKMRzYSWXMomYi1OW6UsUwGJfELq6uyzTBN
2kvT1cABmVZYVJtQV6XUUfIqj1wWJeFaB8+SfVyT0BDBZ6CzUlhvbrCc6PkU+9KoQLMtrtKt1jbd
myQHaELB+/wohYRvDT2T19psFrYaml9Q050jbhBqCSermqSRJm2bgSOeBucCDG5bi9fMzQtz09WV
ur2/2kvm8OrF4QK3AQjIhY02xq3cGHWV+8GUg40Mz9kia50Krhj9RWv6rDcZRGxr9FBCixTrM7dT
zvN+4avyTjLrPpwKX+amawSt3af6nkXRLpFPWTA5oBXqiWm3VHcySs4qas1NphxbY+1KWFhgSGeg
u2iWOMEbSZjlpAl5qOpV6VfIMJUGSAXCYmsl5qGsh9aJ4/ZZJpF3f6pvyn4Y/ReLBdhfZop3MYsY
z5mBRm4rvy7MXRf8INVTlb0b7GxB1heIAS3mu2h8CeQ1Fv4Fbw08vIF8t4yVBgvq9bSbY4G2c5pX
PlXzv9wIvFjr0VkapysX7ZIdICnmigW4kgC4ubbTJyzpmGmVfpLAQ6ppptv6N5Zq+oqd+fcIMSWy
DTMnCI6IgtbcazsxCs7Qmi0qf2wiL6vRSY68nNZHGzV9VbSVeHnh/jaR4UCvMzSFARiYT9DFng2i
lhH0UyMVFmTFEyV5vg3AgLkSCC0NCek/az756IgU3zAFUO7MsKLaLxUHDMw7c6TbKg5OXfPWS2sI
wYVziB04y2zjOp2vcWFM2KjE6i3I5kGHvW1sgrb4w9jiDcjP2jbz9PKTTQ85pF8z4zO21rbj7Vjx
GgQJAkpM81EQ2yckqS9GXYlLP+3QQx18SkqAHOQel4FrRYp9/9TdLt+1MeE2a5OCjEmZlH7OofxS
A+K/Rjx009eHhqSZCxU3Jkh4sYKCCVJHPDM6M/EhD7cpDvQInqU/2q5xCkAugTzvbChvV2vVunmN
rg/BbBX1CBUddHj7Cp47MfUeghawSqXUG0AhlaDpK27YQ2aUT/fn8PZcX5sS4ucWopazEmEC8rwm
jlzTeE7SNTTTmg0hTCZ1TGpQiqZohszRU9+VUQpO/8x09YLzb/fHs7ABr6ZOWDCUcvqslKzEz4LK
nop9lWIDmkdJKZzJXOHAWrMlHDWk27U8MrBM0lOhb7ThG/8JsV0nzdYaKhdeOderNH/JhaPSAK0o
4wyW0NlYTM4APhcrRX5xVMKXMKzdkrxk8UOPInYAiFpP14KmxZHiVgXEFGBLRRFW0OKsDVF8wIbs
cycP6ve46TfSGNppgEd/8XZ/DW+fBUhn4TbDvkN6AU2i16Plxjjpg5SkflpB//PUlls1cbm2I8mJ
NU+q9Pu+ucXZvbQnvPeNVC7GTPs/nJ1Zj9vGtoV/EQHOwytJST1YarfttmO/EI7tcB6L86+/H/sA
Fy02ISIBguQcGHCpirt27WHttVgPmlNXPhT+06dflTsfchiXdpZakuv1zX6zlL4KTtRZZE6TMkTW
hge5fMyjf8YWOdfJg+Sa2WhGOlvXoTxcjf3O0lufkCIhuLjlAzLddn2oaTPZ2qyBwG9GyY/dUL/Y
NjXP4le6N/u/6TTfLrW6F1FaW3pTstQ4f5uZCFBQ41X7Y1CiDX9XptNJs/xwHmA0rmDmqb04OJpi
dAVqzbeP+52K4eK+3/6S1b2JAn3uDLPE89zXl+HQ+1A8tv5w6D4VT0C0vofn4WN7gFccOb+0cr1i
9EDx3/4Rm9b85uBX1oy8Tx2i4Jtd9PAv3o/5LxjeoJvqvuS/5GKnILG31sqSg4zobLCr7GKFpyKq
GCYBznKsazf/Dces0e+xmbzvEy0HvIwFgfRgNmzNHrZQqwSK1WWXWTrOR8H8gfR3DlYwn++U+ZPU
/dYe+vkcm+j85v7cHKbuaO6VITeyWjwSuSRgKGMpSq8qWgIh+SkxOeG8hrfmND7mfzGEmtOv+D2P
brhX099eD/eE8hReitt0fZUaSUpzq81y5CkaTXFJ9sfQLRJkJLww6ZWl0GTVLV2yrvwnp+uBApcs
g+KtG6v+D88dkyeEjUtK/W6gUiTj2Mo1Bm7o4ijndyp3esoe8/JpzMYdQ956xt+utbpMtZzQysDb
XWgWheIlkz5Kzk5jarkLa/dIrQF0wBJ18EmvTzbVzKrrBJ7YSQcf7XHKD35kQ5UGM9v43U72ClBb
60GWyvlBwQeN5SrQMltZn4u+zi7BfA4X2c0/pnkf9o+T+WNw7m77gc1nBrkPC2p1DWj6OjGNo9gu
J1liMfF1StwcLW/oy5J+hNZacWVgZ6HpSbVxUOdf016pcmunkCxq9Pzg86Ysfn2ypdYUcdSn+UWS
IT/Po7MUHnMLOcku9ST7gJL27d1urbcki0AeCBuMNZanCTUtHpWRIepYfjCkR7A9XhB8CnXfKuCd
6WDtub3gluuDfWi5Bxwt+iPXG9SzXq67XM95xCszcdvg+c8U8b+/huJLqO1haLa2Zy/CHNgO+eN6
JHa0uhm+FCfH7wVuCGGPGULzUXhGTKWj+FxGwU6q+g5awbej/on2PByVjGKuh/isLAQfJaTiMs/A
KyhQdqV2meoXrXtstS+9MzxndnAeNLcytAMzK576IaQZDrqwmnsGnw1/jn9J8UP37fa5v0KWVneW
eQ7mj0DALhwOqzvrhNUchEFWXuwiuY9747Fp6781p/ptAH6GVHLA4Axm2XUhn2pJ9RoS0cgNI8JX
RS+PQWN6cjN/lJITNe6d37YR9OgWWCsKQXBgcdGvjUIzm0EzR6m8WOafMZieZjVxbfQpytkPpU8F
dCzNszmnftdH7hjc6XbnSVSfpf5+DhD8oP59+wct663PCmUluqYGSEzO6/r3JHmjB9IQ5pfADjxD
ZzRWt4pzPCSqX4Wfb6+1ufc3a63cddMXshnM+hIL+FJ3ohHq1Ry8yPzc2uO13tvX6vLlYZzZlDN5
GrTooDEIrH6W5PZYDDvZ6tbTi/kz8AY8kCLqerAnoWZklw5urBmQ30n1CiBFid4lvDqp7HWp7EeZ
dpwZtbPyvTn/jfePtVEABSBJu2DdKYA9YUryPs4vYdd4ZWzdp1Pz4uyygr2DcS033ZbpSlO/ceDQ
WrlqJe0lSwQiv2gA2RsxHuR4+NCFnzvr7yx0/NZ0Z1P3hyC+C8XwU9dfsl1pweXOru0U5jh5wX4z
lmytkoW6a7R5Dgrcm6lnnmqXKB465p/bBrr1INI4XhikwfaYwFGubwNAmTQyGjYaF//YWXifR/nB
GM3fUzE+GGBdrdjyjLD4YAzG2ZZ90Y3+7V+wZbY8iDyKwAH1d1S0atUbep3VOdN2rNaC1UFgKWRm
SITTjv/eMh5sFrqGZViYVtP1XtVC42MN7QLukRXX7hwJjmVHPSjBtFeK31zq9ZVAP5ry0TocZjrF
ZCh0Wao4jCHqs5MQH2KKBjvudXuh5QsiKQzL7GpPZLJ1G1sD30/TYUp+iQewyelOv2xrEYZ2AGwy
gA8V5ipj1pjey0uHQEKCc/TQW+rvoSll12zNPfTWltHTTVYpc4OBBr1+/YmCvKzkKiCCaKSBYtFz
GY87B7YRoxjLrWYQX0YLbS1lbPS97Yx1WVyauS+Dh3xs6cMENG9OlTS1wX0kaeTKUjA5iS/RQTzx
UMn54bbRbxwolWjaFQhdLU3A1a2DxXpqorYvQGh90m2qmp3rIFV8e5GtqAAiSNrWCtg9h9LR9WHm
ZRbZJu3DS5z735xD7/6BRNv7eHn5dmD23/3auVBJ7LyuW7Xvt4uuqytOZed6krNoKhofPnw0SEb0
kaZSHJrkvnW8sYeL7BDod1X6tYkfJAiLb+97Iy6EkkUlCwVerMrrw+3LjEkmLS0uINrMoxVHwaFh
VAfSZyaxbK06NibSbbNW7RXet14NAFIMcS4DQcCsV5cxj8dSjfjXhZer+lnL7XBvlqPuoYsw3Met
vViUkpyqKR4Zk65Nb3BAEsRKkj8zYSh5mVaI478/DPqsFlaG5+OHXdvAiGpjVqEscqml1H5sSkc5
COKiB7Wq5YewdsJDM1STb+iR/On2yls2ztCQtigX0WdWlz9/Uy+Vo6mHhbqoLpIxH4OqvysSb6rl
0+1VNiIsukYL5ooDJ3tcuSbZieaxncvy0gWHuv6p9nffBuOf3XLo1jJMCoAixNFSZFl9Wbq2oyjl
hmOsUr5ilhA6jvL9MGtPZT8bPkWIvaH3DUdFD4koZ0lvcBWr2zvn0ZgXaVmhh6Q9KAVj1BB7Zda5
1BTfyO76k4ymz+3D3Lq8b9dcIzOLSmshGqJv2w6f7fAcyz96+1OXyfc5VblMe9IRkRbqxxlgal58
acLyVO3V2TdegKV1tswNwZ/OE3BtNo4SSA1zwxV51exJ4w9R7sWvKn/DKrBCJARCARrUxBvrN0YG
UpMW9UBzOr1TkoMMKr8iaTz0/dch+6pMnRtmX7L0sKcFuhHpAB0nFqBqhe9fT1H2kzkGgUb22GWq
OOR6+1NDJsVLrVh288qu/Nsfc8t+YLVZRs6oNBP1XB+kLKVll09TSWDVzbVrxnLlhnD2Pis9/Z/e
ua9TE12jPqkRRJbknVhrwwkTtBLXgYOHKXw9f1ZS2LaSWKIJ6QAOF5GHblKaHRvtbpCKxRXvjBhs
mA2TzMRBTJSgN7rGdWjBlPZa1dCH7L4pXesme8paGxuiuqosU/oMdwAEuz7OJAOM0oM2uySa3tyF
EwTrpTFOH4WWpRenVEFNSWoII3lo7bS4NhzpUqlCCNGmE/luDmDQxkHYzVxdoMqjXuW0H/puukvm
/9DKxdcwhQleBczZesABNH2nDFNK238evSg03VA73DbJrWwDmARwVVpKS3d69RpBppGXqgNEIyyk
Bxsn08+tV1u+HTRu2JefIkvA2mP1/lDbbtBmxzbfE6rfMhSV7A4lcAXk0XpudzL1EIlswBpBGtNG
+yK6P7c3ubfAKufvhT0zg5XVF1E8jvK3sQz2vPRiaisHBuB7gfhwjgQ5q+TUqKRIywM+VJEdCwRo
7yG30f1S3KlHxraU2rX3+icbz59FKEU4RQEM5NRqxSKq8ySewvqSL2TVkXy2YGvXD6UGke1OwLJ1
fIxNLUNaGApZx/U9y+dKtqtS1JfSapRDKWbZC7N4p0eztR9iEwVQgU56vzYCU07VUlR6fdGrxutm
1ZcRqjBF4kJQ9UxGvJNzbHh+Unjg57pqAXdbo9zhsBztqS8bRKBpfoXjg9XpJw0P7UY7G9vyFZwd
idNSZn7XhqGoLJPVpM0lTez6oDv105B25V0R7xj51gEuamMLamcZDVre2DfB3YxIwCg6vSG4y46D
FF2U6sTsIm3+6tMukfmGSaB6RAoDwgpggbK6UWbVRGliZgJpvPLr7IxekdQ7TY+tJYiygOzAqUSt
fBVspfkwDfQIwY6JHroSK0gOfZfttTo27MAmrGEXFJaIPFbuzwnwf5kCsEpt7MfeSlxphqLJzP0+
Pt12QhsrEayClmHc7rXZcf19JPqtmcYM3QVKFF+Pf7flVxl6wl0y0ffnBhZtUQIBKkaZag0VU6W8
KvQeELQ5y/bTaNjDj7CmvHl7N+9DGVahvQkeh6IcfuF6N3KsJoMSEsoUUf9BH4oCBhG0JbWwde6D
BAaEcbQrVIKFdLDbyTncXv39WeJqiUkBKOMwAGVfr85QeVXyYpYXMVRIyGSJ8awHVuYH5UiNbLSi
nd1uABkX3055FaQHFc11oDiqkKNHelVdtCEEDjxLrfJByIntZopkfRhFkTzNglDAbnJgyqYIzL/M
vkLCqWCG7Hh78+8vOh8Xj88vwpD4DNebj818iMyALC5Wpq/wJ37Q5O9oNXWi9ixrzy1vJNCsBlMR
BMN0MQiTr1drRRoN6NosCEe1zH0hqvo7HsYYXL3P1OexLKltS0UNBU8hxfpf0Fzp6oeB+enIG9IG
hkutl2rUwmar2nl1t6xgmVgG1ooLp/x8/dOE0+dWXMvVBdKfKXxuk+cm9pphJ9bbOm7Ez4Cdgc8m
m10dd9KERtLnAbGeEObdFJbByQhi5ZClieFLQfwZRip1Z83NnVEP5QoDvbfXSV8/yUWiJ4QTbRMd
ZUnKF7XEB6tOKq82xc/b9vQ+jF6Kr3Tsib8I1LXVF1by1igLlcVEOblLP8SBoBGp2ClI3S51DlS8
dx7fLedBuA57CpkXjnf14UrCZ2IAnK5IP6vyj0o5RNaDFsLQKPTfibnn49+/wGzwzXKrLzh0wpFh
vgLqkrQfkUq6G83voIr2JM22DAXSqYXa1mZqYl3L1pOwqq2CfIc/Pg1ZeBTjdB578gM1A1af7Fj/
5nK89wvVMdON65paN0pxV01Yv50qpzgCSz473Z9Zs/+Wp18RvCK3rWTTBZJu4QVAtlArXwWcC+Fg
o+tKdWk+pOk/na8eG9tPf4kOVStPeXm5vdzWN6Opu7RZaOoCsL6+22naSaIXegXWk8FqAToeYg1n
2iPx3bpoELBBqcUrxqdb2X4UBrVjdROpB8qShZArfzLC7+Osf5Z08+vtLW2gghguZmCdEQfGahjt
ud6TIqwgklKVxajDoop1Fw3lcVQ9Bh9jzZsNUrzqqE5fLeeznOpIlRG8DU+ydZ7i4+2fsmU7eBVG
sheByXfF7qIdSy2r7fpSTwfVvIj4UTRfrPDOkHcW2nw+3q60sprUyIIyiKyayq9rWl53KN3slxG7
jD/fl7CBI58p/HmPRW2jIcpRQ2dBrZO8DBWF66OO2zmtCB/qy4wSrELRF0bH+6wZ7uXAcDNHoRc6
viRV9jJXe1WJDZzfwj1OMLk08Kh+rNxNk8NNlyVzfekB+JFcMLHT1Oe2+Z5bulsm50z5ZKg/ZQbM
2+AxLSF5zaWPKHzt5B0b33iZViM+o/BNsLD6GWqc1fSIOPmcGUblmHvqwE3V/J3QaOOi4sRBEiyM
ggsG4/qk0eGYsyiQ6kunWpcWwGCsPqLX+uW2wS7f6zq/xsm9WWXlDqayntWYsbdLkmUPpunBGOpS
ezm0xY7Bbm6HMgQHRkubgOd6O0NYxoYR183F7ruDbGcQcaj3rTb+vr2fzWUsUzYZu4ejdZ12SF1Y
j8HMfjJJcxjVVQGz11l7iqgt7Djujcd2yQP+f6nFTt7khZKMTi10sM0l6jGA9GwkoRcl0ue4haS2
dhI3reFPCvaaets7pDtpQQVFjWx1kHFvBY1mJM3FIUjN7uJfwR6gdtMmwBvSQYEMFODD9caMoCTs
rqMl4U1cJiwOJdGvnjiHtNy5Slsr0cdFM44MHqe57PXNEXa1ENOUNM0lBFkRZ6avpQ8MQR/r9s9t
s9jyW4gWkF8wGINMyTqkdQRS3GM4NBelVLrntJyao1JN89+FobanpioRmVH0xz625uMsqw9tXO4p
KGy5jQW++QpwAB60nMWbvSZwrDbMODYXCO58M0dnefwSSsdY0o919x8u29u1VqZpSnnQ5W3PZTv1
5h/7yer/vn2eWx+OfhfSe2SpzBeunnephPkwSOfmUqQvYYbSyw+wmYHycnuVxfmsndPrI8PYJgH0
eggszIxqEJrSXGClLauTpn2//fdvBOjMxoLYUqGcgVl65clNR0hmmxKkQCGXP0Xs83sulQ9ywv+r
7dg+ZG0mu6in/vtZdVqUtEfAFzBHx96ubSHshTSaA4NgWXeonO9G9GyLnabElnd6u8TqajV91hWR
IRMfZHQ9CritZLqxxfRJd9qDLH/M5INan26f55aJL6U4cjmLIv66eNUJKu78WX3hBvVG7/f6j9px
577z9CbcoTDYvNHwcBPEku4AB1ndJ7kPY6W3zebSVOpPKZaVY2/ZodfoRu0z0aQcFQ1mgzIPC1+E
AN66bHB+/vv9onkMgIM8mcbz6ic4eR9CiERlsBUPVex8IIH5HMbxSQmVp9bcKdstH2x9GZi8pN6J
ThCms7pyCc2Spo/jFnHfDIEsAzarLFB23rSte/12kZXrD0UBcFaN2kuL+PqQnGbnozS41fwf/D7C
87Q+6S6BUFktIzHZGQVdRcDujPJZVXIvn6wHkTi6H5Va4t/+TFubckDOmotGD0L3K28YtAVTH8g4
XzCDGmoSeOtbpRn8zKjvArNtd5bb+FB0PZe+3CveZV3VlxOLXnYWiEvTttieadceraAUBF20p7y1
lQXQpHeYgcYoUN5eZz5akDpR07UXK6oqBi/+KRKA3XGoa/40zs6lZbLpaM+Sfpd1snYUal48DZFV
HKM8ssHBVv3Ol93YPI0GCG4W/hxQ0Su3U8f2JKwxEbxywM5C29X6zje1HUezdflp0DD9vVRWyERW
hQ5HHesuaqLuYp6c+iGwD3H92FqCxtp9WZZH1Yq5+ff/2oxYE45q8nQyrzUDp7CshEHhrLtAPGbT
Y75k5c9/bzrUFWXSWEQdSbNWDqUI8hE3I/rXkLIzPlWK5iad7P37jbxdZXUfRBbWWjM3/WWY3Wr6
2rV+qXwc6JTfXmbDFAzixwVaSlbOV7p+5NQxCbK2iIeLWf4eoodI8bT21+0lNm72K50u1Psg9uy1
T4QLpZTpLQyXfD4n8UsFrDpI1YMDVfPthV4v0sr7Ug4HfUNpfknIVlG3mOQR+nUxXLoE+P0UVR+a
+huFcfgVtSFnOpKhG8rUmnNX5sqnxoLi4nsfep2KINHfg/ljNp/KInFrPmijU6f4mBVPZv9ixqYX
D6DE2vTOTOrn279663iA/dFGQgQQ8YzVj45zGDHmQBkuVpz4heMjUeMK4yU24x273V4Io4W5eank
rgKpacqqzLS64SKq/AQbTl9rn8K4/DiFWbqz1GI17z4E6TC0k1RwYeq+tqpxlscxTbXhMp3C5H4w
jRNV1MQc3GZ33vt9eIgmH/fQgJ2EhuY6nIn7bBzlBA4Cswcnw3vRPiZ+HP2qlX8q6Z/bn0p/ty0I
JBBfWD4Vned1qKuhsD7T+yEPN0Z3xIePe+QD768jOrjgq2xKm5RR18bQzLUZinypRmeN6lNEcwcd
+VJF/7dil9gaE3rIS8HkCLxi/dwmYjYJ/hLqI5nZunIkgB/bJzmGFzHNvTmTL8NTn2Y78eDGAVIV
MpamBbOBxIXXdhGMVibmiaRV0eszTII/FKfYcQIblVrgHIs8qrac4jsul1EWtpnGhJwdNDJ+NiuW
V1r5k9lGme/UMMiiVNb4aUOnSo1s4Y9z7gVQZuxcga2tvgJqGYPhCXRW17qrssouZUopqKAfUqk4
6MHft61x+RuuLxl9W2biKIJj+6AArw+TxknQR4ISV1VVbh5rOf2KnkJXE5wrXWn90Nb/CVQwnXK9
8za9v96E8jTGlo1R3FiL7Ei9YVDns5pLHGZ3BoUVMzqHC3gtDT9o+ufb23zvtsDewdkC5yjtTgoq
19tUdRDRjMr2lwlw432loQSh2lHiR2073VtaKe98uI3NcZxAHME4EroYq2gNqYRSyfuS9cr2DszY
tyqA9EdCWcjVp/5BT/Xj7Q2+92Bs8M2CK0tp0ikPK7XuL4Vj3anMbEW1b4GumrHQNFBPTJOdbq+4
OlIeezBwJLQk1FBYvMtSFD3UhtEW5blOFHhIzbG4N4bM9nQlmR+z1thrWK+82ut6VIKZj1F4/pnr
uP6EyETaRiCX1dliwk+neRpT4K+tH7d3tQZzvS4Deyezm0vJF6zf9TKWLuyMxiHLJMymIMNoPMCM
C9t7UlXebA3ar3bK0k/9ADelMk3WY6Doo68Ww/AwxUG+kwqu7Gj5NYCFQFUiNkTUsy4NOxX9ylhV
xVnSJ3FU5vilsJIvpgH5ihPm+r0UQO11+wQ2zpnnFlQAHTHOeV2xKHIRIv6oibOGBTN8LEVQ40YD
Yc4c7ZjQGsv/uj1eQKrECAjwjqwOWy9zDZZmFaWmSEmtI3o+AdjbjgFWJ40lgvzYTOE2FU3zLSrT
3j5ICuIcbqlJ4a8A6dW/OtFLz2k3Nbabd3MDWSyS1hrM51nZHBq4v5jSLgo5cpkwrnbqLutm1Ouv
RztLW9RgeW/fxaQD74ZV2+LcKFk1uGmY1HehNed+WVqoEYp+kOhPhMVRdGZ5SqVR/gnksVXdqKul
o1QnUN/JUveQxMhD6wF01X0VNDufc51Avf7KpY+ysKJRsVl/zzSdoykqLHG24PWA+CJpnoUUAg4b
s9kL7aw+SqLLPMOMHNo8JlJ/iCzufOjXW/PmmeFHLEky9YzXKVpSq+tbVU4BbJ4Uw85zkCLZmKuB
EfrqOC8DwoE1kmeVsfjK/Q66YwTYsDs2YENbt5jG8O+hDzQAZkNbE5kpff1k55PhNYaRPEDKUoT0
S+ypIgcdoQG2o8gs/o6nsW+9AkJ68oQ+1L7Ao0uoJWvBPB+ysQsEfGGj/OXfXh0F3BAcfBoVzAWe
fL3LJp4nMx2m9lyqSnkoGqEwlkzq0BvObpl7CbTXJ8q7QnyMB6b7sTrRrl6SVFlmLVjI/SDMVBQN
RIISoBPYfhkGwctolUAopWi6a7SOi6DO39FiTnYMbFlo/UPwFhC4LATi0FBdbzosm7iSDOyrtEYH
yZz4S2Bm6V0xxJR6ErRjE/HvHtdXY6IgzazrIo2MLvL1ipbQjSbV5/ZszhVM2BZhVzvrsPrDiHzA
zoYTULj2/va3XQVK/1sUnCPJgQkTxLoOEfchqp+J0p5R5myeaRvG0BoVpW/V3XQgGhSnTon0UzRN
kRfMZvFflifc5h4v86lrZIQMhVLedXxus0KFWTfy4TtiCwqSGfrvNBf5valLwkv7RvWoze6hTdYN
2WX3tFOI1XgRFzT6Ku0zZNrddiD1Z1MW8efMFEgi6TJ8tfZonmIYFQ/aGE+HsSs7LyR6P4q2ljzC
nE8awB+vrdXaL4sh/Gb17V53bhX6vP42MnVQqED2VOqz1+YgdyOjWcpQncOQyoPdMsXR65ZHdqK4
NYW7Z5tG2scqc7SdCPb9S8kbSUGYsVrm3t4x19FLqnpag825R9xvdJtQMOzpSGYnnwKdi79jAu8D
LuaBIJakEEZRm09xvc/Z6qIhYY7kXAKAeM50Zr50U0yebVRMd6SVEX+7bfLLX7i62YxZ4Blf5TUg
FL1eMA6TKJljpzlLajIfpcXwqH3vdcs2t7UUj6i1ULddDz/TtBmAoYXi3I2BmXut0mtN6lG2qqSP
cZDNRHpSoA3zTha5sSzNcOjaF+Ip2GRWp2nGMxjAZXPq9EMxgKEB/s4leHzCdifF2rBPwihjsU7g
hu9Ekq1KcRqySXGuEYlrM8OzzPZgImLbgdeqrPIkij02gI0olqCECgNNGIbUKJ5cf7pqaIq077r+
jGdyvoVG9m00s/JQZbnhRwaCcc6oZV5P2Oqm6Jh51MNojMa6gQxlH+xRL24YEnooDCmTSuOv19OT
Y1JWgYCG+sw4r/4pGsP5mPVirxq/4aEpDcLNiWIyCMn10HdFg6GOY7U/p3r+1DnBMbVkf5JgJ5rv
ywZKMUv7MujRToS+YUdUjZhUBuHJaa8d86jMRWENTX9uwq53IwA5Spv/kEV0V+t3t+/jRrjMaMTC
W4YuFG/tmgMxL8nCRWD0Z1lp489aIHXmXS4lveMlbZA8mUlXfEoDu3LcSMNP+3IlwI22TZ3/1kI9
PQ5yabkpz9hTWMXjR4rf3+tUKHfEuOK+SSXlY68h0Xr7V28dEBqdlFQR51nGE65NMQQf1o1VOJxb
pmIGw+lBnfQ/tbGuvKrJTrcX27hrVDoXfQxi8qWcd71YZQ5a3hTLOzU2vTc1s+VmWfa7DdUfUd/6
ogKUqbd7cd/WqlBEMY7KHIlBxn+9atKZndVV8XBuTOOzyD/M9a8+O6UBcUh7MBC1uL3JDUPHZy0l
t9eJv3VSaA9JJY1tOZxFb96NoQW16NcCXtYqPThacSp+ByjO3V5y3X5aHlkaFa/vHU1Yyn7XW7Qn
Jn5SORvO1mzDfZNP9n2fmcieQJZ7anW5P0FGW96F8ZT6uWH/RZzZHhRqnW7uRCdjsvfmwDfMankE
cXPLP+/Q8wraF2GSi+GM9FPyCD9qe5qoTJ9UHMO9lM17Ezxb60HoCqiD+8ebuNjAG1DH3I2K1PHM
nxV99ktQ8i4372eolX8Ri7b//s6AbiSaoSS3AM9WBpW3TmsihzieuzD5XlPCceZ/KmN6Cc16Byb9
SkS1euSpvYFJpQlFxr8mYEx4hBLZibvzZKrTF/g0XzqRfJfrvvLlZJ4fQzVz/KjRrC/MqZReNojm
CVGv9GDJcYx8dGwkuTtVxR+zM6eamQWn+izY2DGggutGSaC6SZmOJ9hT1ONA1WHnxq/7NVgmbxxN
umWygCxkHT+IUrLsRqTDOdGtBMYBqcvuSR3sz2GoHdO+T+7CvG2es9gO7yILgmZFBXU+mAWZbpxb
xyrSRuguTc1v6Zqcmjpxjp1jtHdlX0zopykt2nRm4MqZ/SnKE8mPnI48h0k2L8cL+WmVPcR9D/q0
b/d4MDa+Dhrk9Fpsoi/wFmsM78g8l9Pk7XCuUzTdABbFn5NehF9iem6HYeib3I2E9sJo8eS1szYc
C2saD+rUJH7fDfOhm4CHjqJvH6DQDh5sHJTX0OA6OUZonorJCNxCjhGk02r5kHSlvmPI719+fv9C
3L2QbOCzlhD6za1pZDXtAsMYzsFcBYyvShUsTUiK3vZO7+8mqxBA8ujjFmHBv17FZqZcTgt8gd5K
rV+kyvwhVMvhmFly71tjp+7s6r2/pxwPwGWpERLOrOeDFFNoYp6j8WzmveqltjV8gMBqdvVI6w9W
WkZ+29olMgfGHg3j1sqwTVFFAUYOvmwV16U9HMlBhRcSYxWcYjV8SWYoW4fegAFaVqcPbaudKjHu
1bPfPzk0XLRlQJjajcrA9/UJm3lnSvbQzOe+PRGB+TAEjc+GKR4U6TRVnthjQVuKBtdeaVkPfpLX
QqRhL3/+xm4smkpTkcTzeaiGkxrHrqYg2Rc+14ruzcUevcfm7uiAIKNEiMIrd73a1C0HbnTzGXaH
zm+cGhyHI2ncdMNxlcm6SAAo/aleqk6mOe9Y04b1UkhnEGnJrikjrvY6UpsBjMjZDupxGu+T6Nw3
P+z/tAhZFqPeEEytYXxtpWVlMcGY2SjtD6Hkfpz9GMw/Eepmt+/ixpdjNw4UZBDkg2tYBQoMrlnK
IIv5zLhP1DzJycXoXuR08mAIu73SRpKz4DzZDKe/4HPV688WjYFkypkzncOG3EUDb3yIIz9JPUER
Qvfab22buY0KMNLwd5Ze7tnKPhfZbyDhWM0yJ3i9dBCUfauG83ym09p7lOnaweMNso9Yi/HojFHt
SkZMcc6Icn+yIEiK6j7eST3WXcrl6YMfiVKYyRkQW6/8XqZ3zSgsfkWh+tq34AuVD990Vd92PRDK
t7e89V3frrWKrEPRRXats1YXz76euTNVHeXByCKPN2bny254OdJkykTUNrkPa4rHWRnVcSx1+Uzd
5QMNAHsgrjP4rwbpX/uXWjU7EfX7Sg51FXzbAvHmSNfgKmrvY5nWk3KOjexeImv4gvB07FaFtAfW
fH+MrITEDCKtwDX4dNeGY1ZRJcQQKGcBla36bNe/e/NBbulmTeHOKW5tCmdNzZCojlbOKmJVG62x
nCxWz+gcto9FY0eI30jasata6ftt43j/zKM287+nkDbDO13mtlYaKzQm7Zz0RXWg29N542zvbei9
owRnRm2dgG+59OupkNEqilweZPXc9fpnFe0NuXHcGM37JttTOFk+w/X9ZilcCnNaZFnAga8/E5mF
aU6xpZ5hUfuoyb4if0Bk5RhO8gmihVND1YZp952S1PsPtkAWSe0oKoKqtVfPELxPQ+q0vQaFfQCl
Kc0MCXmKHh7MHcvYyOZYaWHD5SEgFF5Da4pmDrMkZ3uV2Spno29/9C3DfF1hVse8DD8qOqqutQR5
U2+hnJQq9ezifiJ3nuunOm7/JUEajowmBvAbepxENlQCr4+bUl8/aIGsnau0cJv8jxZ8vW2gGwXs
1zbJEkNzxO9kVGwjbOxZKBrqjHKSuEqnCVhNAljD9Qn/JQu1+RrX8VD45BnkNZrRZCCJQdC1noil
bjwMXTtKXqQaZeRlcgTvk9O1+c5F2ujWQW1LPrPoVjGus56TcOoxqpLR1M5WJXQ3SzPr1KVN/1iG
Tu1PDHJ4xozVa1qA4Gdt/91J3bRjhhvXDJIxTJD20tLSWbmowUitbmg6/ZzYP7VuodO6K5z8mAfq
jtfduGTwIaFpyqWGPGBdzpoC5LGSTujw8E9AW3oUVDNLMt2mysqTIVfJoarH7ChlbXTqR22X3fu9
1yJboCwLD80Sd61ZtkKpShqlH/UzA0uPehm7iZx8nFpxN8rxY5hCYKDd6/HPWInpI8DAbSho8n7s
0Xu7bZwb9x7YGWEZ4QyjPmtwihUYY0flQT/jrpkQUXIXUZdHBsm/3F5n68MuOmRL8rDgNVfxkiOn
bZOolXF2IMB2xHyaEAEZ+hCO+p2VNnf0ZqWV+1Tjxi5DuzTOadMApvsW5/GDkH/e3s77p5R8koFr
OjD0YIhsr51GU1U0kdvROMNQjtrqMA4eSqEvEO3AKdAx4TYpXfMfPhUULsCeDcDB75CuehEI3hHb
OI8D5d1hsoB+2Jl+rNp6Txdp42vRe6HTSGLLEOa65ZZFmin4l34Oq+qj6YCni+QPRvO7hlv79kG+
D7f0JUaAIITy/DIwfH2QUxVHToly7hnRpQfJeqj+j7Pz3HGbW9L1FRFgDn9JilIHqdt22277D+HI
nDOv/jzswcHXogQR3rMHMw1swKW1uEKtqjcokRuKqMpLP5X6Ty57t8NdKWoQj6ITGpD0SQl9Hg/I
XV927aQdM20WO7cnc5BZ8tK0l7p5rJ2xCq2HADHeVzPLETJvaUruDSGHuj+pFYpAgzRpp0qyItHu
dVxcnVRTFkMn6ICocGlt+FuVsxAcvpEOhS0Es/g4GUap20psRD9vj+bKK4TRkIEzJHJwis+r0fiS
jge4rB1xXJKryDb8yU6FZF9CgjZFJ5YwURGfOkDy0zDajHzj6115BSxnNfVCovPHulioKmRfS2Hn
aASxoxb+xyGF49Z8VcL41H41xPusG+y29dJQ3sLwXbuuqIjyHcmZOcHXzf+xSgDcoQx1lMcf0aw5
4Aa/J80zwry0CmGdK7Gjy2MJ/Xx/e9qv3B28qigAAzgnn16jwbJk4R5olX70e6A2/hj0uzBrhUPe
WxhEyGKxM2tTwnalHNFPp9u1ux3/ygmnUzIlNVwA10Bbzr96hYox+VVPLoqisRuMRepqAIidKlKa
jZfX21hWySh3A3KQSExAJlsXCPxw1pQpJFuL53iHbK0bW9+qyH9KgGz6ijOFDXxNbPGC3tPrl0Bd
ZMYPU34otVMZ/EmnvRVGtoTseEMRBfVUiime0aJRodzdnpRry2GpYlCnBEaNYtNyZL8r2/gG1SNF
T5WjKn3zq8itGus3nUjXlB+XmkNX9l49Kocm2RIEvYLFWjqMb4RjLAGYqlXkuRDMmMSJjDY4yEqw
9/0DX+3VLEfHT4GFPYpVelATbW8oret3hzBqD34+erUWHtJQ/3h7Ji7vpuXnkGlyq/Oj3tLRdxMR
wU7NwnTS4SrsBtMVTid5+lpsWSFcjcJeov5Bs+uyumoksxYiB3vEmblwyhkR/iSu1R2PV94qoH6p
hJj/fLUvismAMBfLOc7w1SNlUmKz9P0Ixc5mHvZ+45duLMuZnfVTfLg9iZd7fNGtIlcXkU3jCbvK
Imqx1PW6VXWyCMspUwVtmsYZsuI0j4pnBh3vPp3son2+Hfby4iWsAiFgyX7Z4autXYZaCJJN149C
/jLVz+H4Kw2ot27duldH9y7M6t6QhTydxMDUj0pceNT5/0jgVZS8e4oHaCNkoogVuoOwwdraGtxq
h7Jx86wjBThyryaH0Tga9+ZWS/zKsmQCUbMnZ4XmsG4p9WFXV4aOqGtVL4WbUA8ewrGs7tI0z1xT
KNudWaKdefurXR7Iy1f7L+jqq7XhrBthgkxlDxvRpU1EOb4vXoPKb3e3I1055QgFdYN3MzXAi3Jx
3vqTNiSsy9z6EWE9YlgHTiZHTsVDLj8k9X0fHsJya71cHeC7qPL5CVeVvQaInagc5oCGyXV7O9hC
xSzH5PlVswxt4Svz5TjDV7NYSroQBpmm09lwpfmwaVl1fRD//furRa+XKoilnn+fJ56dti+B9EX3
t2R9toKs1ric1k0udMvOGiW3NnTbj7XHUv3npwBTBR6PHq0EBH5dyQusWEeQzuLwtYJg11A9dLos
/031r/duL7irH4VsgwSTZceT9fzLB305VrIQGsdYA1ipS3HllIA1/ocoaCsu3UaKD5Dwz6OYlVgn
i5LQccil4s4cJBrAJvnb7bFcvjWQsqVhT+a/wBiV1QJL9Bmgsd+ax1zM0E7PKtFJrdTE3ctq7pHa
me2hqH6myN1spMnXAgMZpYu6XMjWuqqBM8k0CeJoHv1hxrtMz3QPTmGGoXA078bYSA9SKzd7LcmL
3e0hr73iqG4t7DKkyEgJSI3WokWKMoBAFwbzqJUvs/gFF2Evi4bDnKHJGH0fQeQm0kHVhF2v3fdL
XYcGKXR3O1Yn22qKAwSjexNBrEiM7o1mATVu9pmXW3u17/GweUvZqK2ijHf+8YMsjUsjEtj3bRr/
QcKlfOkE0Sdx86snVVALx6yUxKWMou5LfaYYilEIYpyhg2Sh4Jqh0nmVNGhP9EFFp45V83NsDTpY
UL1yO0n4OWZz8jEShWFj1V65ReGEoJ/J44dn0Nr0u+xK1UwnTkVjlpx40lwxd4v+ayjezcWvtnqW
tG+3v+aVzUhGQgpEsw5yxhoHPEWTVU5+jqKUJnQ7KTW++y2guttBroAaeIuz1RevafbJWlLYqPoC
tVhfP6ZTdSysXWY8UMhv8TGxk9kOrNCbp5+6/yePQzsLnwKIRn77EOgnhbablA9eZA4PDc+h2k6G
XW2+dOahkh+LBnLoLglpqPZ6vZE3vRlhrRYRkwKKBOghrMC1yLmg0trwORWP4iwVrO209j9Jem29
RK3eZs6YKOJe7ow+w4BNZYOrcmgFYIPz6W+nRjAvK/p8s4dcWQSsIayKb35tRYFtyL6I1LeR5qCc
B+SgQiORW1fOkEwKtaz9Nc7ajMnZkESKKyWz+isGwBG6shLlotOQhzdokfo9hL2i7dKdoKGM6pZh
3GXgTOPF2iefrO9a1RimrQlZdVz8qBMAvT4qAnKqod3RlvKc0hCemntyRv8jVojSqxomPiWIRqZ+
UWiJ1HGW+YJhd6mUxA6yqNY+NQf1azAr9WBbo1Z/bsNMjO26b/KvKb4wrR00RcCjRbM6hDCDMnHB
bgLo8GUhcAQr4nJssqnp3GlAD+9e7w3el3VNkXandYUe7VF00su7pm2672IvSPJOQNFG3evaVH0v
qIV/04M+yz2myA8co8vn4YCVrKHY6Sxr5Q491fyT2NEq2jhv3ziz71cDhF2qcrSBQenTzlij1Oii
KYLAwYItaDy3tp4EdWr7DWhlR5ZjabSTjkqqgoTSaAsCLVo1tNJnQ8Cd2A5na3ooKvi+4mzKntID
ebOlXhp+W3UafMmyotnopa5zVogbmMCgsMCNvnAEV4lJ1BhWOzcChb1ILPeFhAarVI6xaxW9/xAN
crvzQ/FfE+X/CwowluIRDtDG6oEj1lIkFn2kH6fk0H0xC9Wdi53UeG30r+WKJRKSxlzuXEXwgFbD
q8UQRp1S8qaxFNsP9S9W1d1RF/rH1wXdcI5G3k1wZxc+9SqHyKJSLcVMpBwksGE1V/bRGRv2irJF
Abkoei2ROGK4TniLwgReZcNpXvpz37facYp/j03zpMTVfugfozyz2157Gk1lL+Yf2sT6kQxbKpXr
O4fYQM4AmS5rhZGuYmuVNQuzT+bnT4vcWOzRabXzXLs34tqWoHhKCPV1G4nT8oXOt9N50NVaUcBr
JSlEwaMS/gjTzwLWd9G/vqGWgbH6mVa0Q/ljFSO19CYBDKgfuyq2wzZ2azglASYzG7fbOtsgDjJP
wEkpg1BDWAM3ui70JbmWzKNU5OY+bUyI4qDHHWhpkid3rewGqR44SH80wGHM+bXRm9Ize+s1MeTu
YcoG6Tj5ZEppjTTwpLXKUdCxZhTaJL5Te9T1fS3XPV8Kt1SM12aJsDDRwaIjjLodOgusvfNEKZox
R1Sb2D9GaWAryZzboZB97gPRE/1H39xX6oNVG464KJT4wuMw1bu8nADZdU6ZuZrwyRiCXR1Idg0m
JDa3ft9FNZryL2VCdBn5aWCW5NXva+skEKmn+0dJ+hPyEePKk5oPyU6tAjcXZ3xxKIYp3G1S81jU
W192nRwt0QH7YQS0FG60NQRfbjH8UZrUP2ZQ3uwiEkQ79PWNDOzqGBHdpHew7MELpwBBCo0SSWHy
jKH6qxgADmL54P8RfEcRjpHfvGjB4GmB5CE6jG/uFtp7/bxkkNiPKFiTUZlCjHz1hAkLmeYPqezR
VHM7EDNPhEjewFm5vUu2wqyObEX3w8DsJ+EoR5Pdanuh/C1hW3c7yEUtYxnMwl3ABYHXLEnn+Xpu
UpwjEt8SjrWZ7OWhtxHb1QfgB9q3ukcYPG18xyxbJ53SjRv3gs2whF6clHgIQguAc30eOotbAQJK
HJx8CV0+wxVU40B0TX/2pRbp5NqeFe1nqvSfhK59xoH114C+cauSoo33cq5TwH6OUsecPt6ek4vk
++2HAeuigM/k0CM+/2EhJfJEr7Lg1Dc75Edw73AURICqwku1OwOuOzShIP+YYTKOT0CL/qNcfFxM
hHBhc6XsIIHK7eLPcbGzrI9d7clxvivHQxz31KFrJyrvzUbdMLO7vJN4LvDI5FZkLi8UTICjxYov
l/xmwZvAcxOJ1lcXIekYG44pMnWlCZEKovTt2bq8l5bAi1wOaQXt6/VkhbGqweAOTlYknwZjsCfE
JDBl3CVZePevod76vIiwyZT4Ad6ef5dUMgIpxWr4VPmm6bZG7DWqNO+C/DtED++fYzEiIL4QLpdK
8KpHmVK5kDJ1TrHGApZAf+8Q5P49vb6Fe7mx4C6/HSoq72KtSuqGnJYVpCaszqd0YbD7g1tMk2sh
ReDlofkaC+rshWIS3QVi3Bz+h4FaJGvgiWnPrBPfymc5UblIT0L8KAaeXjymdeRa3VYX60rGBqJ3
KZZJkDZA9a3OM6rZdWZlcXbibeZ0ATq+9edS/UvhYTfT6U17ewj3VS64WmFspKWX15KGZ8QbXWZ5
U691vhVzTH2rxRyXX9Z+QtRXesi0RPlweybXFSYePKjo8+aBKYNo8JoFVCG1YRojDrJa70f3Ix06
B3htCaBolCMGJyqfM+qIONnXtb+xXK/FXvSS2X/4/9CRXG0N1LHyUcDw1EcscMD+S60SJxTQqUGy
KpGVD6VSvv77cAETU9Zi7SwGUuchK6mTBatTMK3FXTmaWbPK3ohfmWcvaVqoyF9ux7t8oYFZoeMK
gYf9j8j+eTxTnopcGbXslPcQ3yl7DGEguGUxDvlzPRaxvLcSc64PoI0S8/ft2NcW0CJ3hZUsq5cK
4nnsdirSqmlmXGszeITz1NI9VdTc/fcoCwgVihEHApSJ8ygy3mZgkkSMxts842wTpSerlKaNcuSV
9AnsCsBauIqAzrkrzsME2SBmSetnJzqLtqGFTjtAneoPIhyCMBw9QQt2rW6HmflJ8Ltjam5lNleS
aLg/gHtJUhfd4fVqFQ1aDJY2Ye8KTcMW9bj1KiM7iUb2Q9Y630N0KbSTwuA4GlvfydX5h1G1h7gW
J8/HQmKft+kL4mCZk/AYsxeMohO0crczlEz1Ilqv/37zgI6hBM9DHbT3msNYzXjcJ0jsnFpL8BCG
ehq54Zv6ud5UZL52FyBwzzaG0gY0c7UGKtFKrEpdpqb2dOm+2Qe7aLiPYfXt8Ka9vd6WE/f8SanB
sDAXfjD6MuAYzhcCXCq5E8U+O8mdn3zBOdh3cRkdn4fUUll5mryx8q7tYF7L7GGkg2TUFc/jGZ1i
5XrGLhLTP5aV2GB/Mi7z4T4PtpyK3xxAL8YGfJfnGm/ZC70EHeVL0OoC84hd34ekR8BGDiTxoAVW
9hjC13f7FjqbmAn1zsoETmlUdF3wZvE+1uvCU5TMeiTTjx0Ax4pjDFHvpkEtfMiCALK91JiHyWoN
t2lC7SHQqmRP+/YpqEphp8Z5uR9iJbgXlQE4flv1f1QznHieFqmD32aFzKpS301yw0O3MEyPqp4P
dTJpN+72a7cCJTjY7ZwnpLKrD9yn4FkpKeLNKMx/SP5fQtG3JSnx2EOO2gTOJILp/R8WFa3fhUeD
Yue6Pp4Jpi/XY52fUAp4qKUJo59HNcyPRvvtdqDL1cQJxnnMWxNyKuv3fDUlbRsJWANhsU3ShCV8
JqVuy+GRzMZT1s8vt6Nd7ksudaRe4QhR8kH15zyaP/OmtPQyPyn6r944LAyhrLbr4a8apA9g1T/i
ln474hvG/HwJExL9MMAPYGSxsTkPGYxtNIgSZihaiPsZkOWpLexEiKzfLWJIs11Ar+Whplh14VBz
gEMw4MT2pIRj8VVMCu2zjDjRZBt9OXe2UehKZ5diotzNbS5/Kzq//GSFWvUjAEXSu2KWBdAgtVL7
3uDo6akAODcGdO2DQQ0AdfOGV1lfb32QV+DihvwktHC4StGmHg5ObXpJzMHRunhLlfTaJ+MVR6+P
KeR/VsfNGAZNwtOrAEyh301ws49BPnkp/rKhLx4sJYHmueU1e7njODTBhSLFhmcEe+78m029jpf4
FOQnHcmw0vJy/XtlFvfAEpow3Fk8pm8vkitZNQEX1jnclQW8ucqqzUyODBDaWLKLQksvAn2A1wyA
/n0wlP5n+C5m72RKYn4KQZvr5Ggp5dCxL5CHC7URzPPt33N1/Ih5sEGgfkEvOB//PKcWdf4q50pJ
EkeN6RKGeY+hYp/ktBCt4kOgou6FHa61EXk5y9a7hZosrxUsHZc8+DxyR5dEFBM2qDmqbq8LTpLs
lVD852c200yiTyOKqeNeOY/iSyMOgf6UnwbpgJqCncYfe1o9QzE7hjjAC0l2lDU2APmX2ecSFOUM
5I6AQq0LTrKV9Kk4zZw9Azol6hOv443M89rkIVW48B9htlPbPB9WlQeWH1iLfTwiEQW5X3JMN1v/
1/a/sqC1ARgADVw/qUPDlxRytvwU4IGcwLGohI+j/8kHiRTMH2+vw8vUZlFIQLNoIVHwhF/luG0w
Vso0KkyZku7mXiXB7Rwln3dy32wpBi7ffL3ywIOhwsXzcdmHq8mLproNF0P6RCge/OCTWH4WVVsN
8HEhtfkxmd8ba0vV7dqSAJ3GIoQDiK3GKia04wY0JAbhdDJ9rzG02Y0RB/Fuz+KV6iCFQcQQ2VLI
HpCznw9t6qEXKnJTnKSwxF2FrvFzmFeOP73kB8zg3dLU7GQrg7i2GOF1soUhn3Ddro60XmkTY5bh
T6vGQ5m9pNp9LW5VI66dU+9jrO4G6jh5H/YYyDfxhHDt3VxChkdTHPk4BULjxmq8tvLfR1t+zTs0
KDK5taHUAbZmWrrrEtnJjdJWyi9x0x40Zctq5draAF4DWAiVeO6G1WYWhy6OhZ73naYBFolb8jzk
2bc6cFd2GPw4xIMtkhTgdKsxpaNUtXOelKdAz/NdMxtKBfS9k/fTmEWHHHmqjUm8MizGxOsYgiHc
lTUlb7bitMzTrjxhSRJ6AX1vG7Wff7SLpr9DPwr48PJuMEExrDbWaJpRPJn4qaij7D/1HVJNZikY
7sbGurIiFi49JH6UcYi0CiMAak9wKlhcVajKDi/lGD4m4otaDzxwy+eUznOrTHfL/0eDa6egbhJi
X4MDhV1kvUcp3/VDdaNM9gYkOzvJqDJSzaHex4+CCr/6prw7e61hzKfe6MZv6ZREsVPGMJ3dYVKL
Q1spkeh0tAViV4kSwe1jTd+rChQ6V+qySrOxgjd+JGAjfrSTjzNIULWyzSqsG2eKJ/UDcmI1HIXa
Cnc+dkPGTm3DYXSqGhYzyWfVQpBANPi30Mlq4AmQyXWHxufwJ+7McfRS3R+6j0Wut8OhLutEsSv0
ixrbGCw52gVGv1Qucz/hz2DSwVOUiO5ufLnlyLuYI0pslLtZ9BdmXXJilYNVhjpZbKXc6Vl554sZ
Ve9mEO9yUI2OMbfGZEdh2Mh2U6NB0lviYiw4RI8mpgIb+i2XCSC39sJGAnIDsI6yyfnZgnsTb1FQ
Nyc+U2sXqXJXZK2rWHspVZCvDe4Rr/ZmyF5BEn+YB38jIbo4rN/CU+zieQkidi10HOWpZHZGqp+G
JvDySpd4p0RO6BfRRqZ7cWIvgagaLH6edN7WugJVFXdxP5f6qTBzwDBozqQ1L4jMrltI9+3j4G/s
0Y2AxmqLWpWlAPMq9BNMD7tDz9NCE7gpXUlTbSP5I1hfNlbWkpOsVhYXOghsIOdctuu2U2QaYTuI
7D6A4f2Ok6p4UCL179zB64BMgHljVMzqS1PBWOhzpfDKYdD3wuL8c/uXXPumoLb5qJyFxFktKey2
1R7fLMBkteR21l6VdhTrNr7n9SBAX/ioJLXr1IIELdMRldRPLcDGhg4nPXHO/Y3tuhVl9SrILEo2
gZ8TpblvKWoa+V7VNhLAy4XC0qcQTqOQegd/nu9ABF7RdihU5eRDGYULKEsHP7lD28xR0i9SZG6s
y7eOzPk6YadBL6GLsuyGdeEjFHHsqbVYPZFCZQ444Bll6kkTd1n0QU6eJ/WbKH8RKVGLau601K3q
fvJwsj4GKvShdOvGvDb8dz9n/SRq9WBUgoafoyiPqo/Mp/7YWl9a2RvjhyHf6LFcZqTAlEg6gBEs
dhfM9vlks/aT2NAEAwtwUX8ck9ywgxI4pE8254E2rU9yFnAXcKV86LVycipcz73b++MiE+E34MGE
xgldQATtVoUZWQkTkKGGcUq5H+l0uUn2+u8R6ABwB4NFQwJsmfN3CaO5SFlZc2OeSlFQnYTN7opp
ueUOc+XLUaIAXko9Bo2m9ZHaFE1XYHbLkdoNnqD8AQD8KERH9Q7jS5dn+j8fK1RE6KAA3ADqpqw1
ffoI49ZeSJg2U7zXZEroOX6taqFvOdJebnq6fDxc+L8gZ8HQns8eRsylJGNqgGNw/5A3bUR/Pvog
+dbGTrxIgcH+v4+z3vhyQ6NCJE4yzLaJEkoSfQGMvCu3/LOvXPJLJCAnNB/4662l8249RCxxs1+E
iHIOBc/sGsUWgyC1O7DIrp/6wl3fzv4BUWKUzfxR8Lou1zh+cnN3e2Fe6CjwnFax0eN9oSlLEr66
FUWEJgUj8DG8nQR7wHYty76E8i7P1Bcfumm1N2a3KsenWMs/leP4Qn9wAbymSbXxSy6qewszjMty
ST04BNekCD2oQMQ2snXijUI/Wcqbuyo1hsOk5MmOxLuHfOpLXtUGxp0/ydLd7Ym4Fh4iOMq/fBGF
MsP5Ggv1qoytnPDCYCGpGjRuaZAG5rGBl7x1NyM2rud412obw754OLzhqjgCKWwuCLTV+dfUhajF
qJacuh9VYoNA8R9G1c42Kk5XR8ec/v8oq2szYvNHwRJF/CA6/XP3uY8d+iR/qq0+zbIVV3cZMLH/
Ai1H7buFjdBPq2YzgZTCplT4Jf1z+zNdThfNAZ7BFDCA2CLtc/7vx1zM0D207qROT370qlGUjOY/
Zn7naxuPp8spU6nPIW0D9A0xpjXwzp+EBAWxejzNFnK6QoePyugI/ldKrNWgUvsUHLSzN9KbyxOI
oAtyC787TODXpJZpUMJBC+TxJGkfwYuRfaDy/5zr00aydmUaeQsvsfAsQqNx+e/ffaamE7HFCo3x
VMG+RO3H7swcmj7QfOmTFFUbCdXbIXK+KlRqWxQ6KXjSn16325HP8hNaFdOpdzlNv5mVPZqc4U6l
2p1qJ7qDLo29//b5U/e13gv36XdQ+O0+8sLRLv+Mf8oP5X3ubL38LpcqP4qFhCwKdb6LskoZiF3j
D/F0gqD0OIDoKAWMqfItqfVrU03tEj6PSqfk4j03mnEt0JqcTk0De314DkOw+7ndor3979IBy3v/
fbDVDdaZEDAwbplOxhyyPB2xqF1LDI5Kmv3N1R9189gL5WNRHiJhY0Vdm02SjkVDY4H/rWnEoiCq
vZ+00ynU7yJDuMsTWweB9M+7HyzFf0FWu3/OCzjEYjWdqN7uDTWy02F66B6DcDcLW9/tylYEfc3/
Ug9beN+rlG2E12gZST2flBjQa/RNaWRHFH8aykbScSUDRjeDLADPEdBawETO92JtsO9yvZtPQg09
wtibr2ILn80tyPGRF9/l6UbedgkYQVD7fcTVXZcMcoJGCBGNbvZMtfjYPc+IsTnUo/BOHovH0SwP
+WjL/Ubkt0fg6iBY1PXB+iO9e/lIhIvTRaI8zKfX12Nke8cPD4X9/Smynyw7sys7so+jS4pvh07l
BLu7ZJcsf9ih9/NnZTe2ZMOV2j1//Pr4Urw6pt3vvvn259CebNmu9zyg9+GOurYdubL94cB2cw33
087+uH98vP/74SG0//7+e3tFvvEbb41odbPWljkazcCINLuwn7yHh96Td9MOALFjedijPABzebJ2
/qPuWt+bR9Q2NSd6aj84h8G+B/puHxR747K//n3fzfLqEo6TetT1YPlNT36e7epyn1HK8qjt68mP
+gOwvGb+uJViLP/oaiJwNlIXUis6Ahf5G6rzw1RJWMTFMTXxSNglZbJxJb/tuXUM1CjgMQPLgyay
Ghg0UzHxtUI8SXbh/MRUiP/g6+ek9tfPP0JbtE/qx43ve+UYgBn4X8jl3Ht3U2aR2s+DRUhV+aY7
ySF1Bae1M+fldVmw39HhsBsve1WY4pPz1zwpd+D1bH3XIdsoeuhz6IXN3SJ734YtTdUrGcrZT1sd
9tIUJ5Eh8dPEVNlpQsmzD9f3qG4b8pRo10zRSWnQTVHFjWP46pwAS8bpSYH2sUZPSXT9pUmpxZPR
d899ccizu8b8majdt9uTfznANxNHuKDL8YgPwPncA7uspzoOpBOqv037aJW9nZU4fruT3Du5pOyM
5vftiFcOY7jMioIlDGck9KrVds5mNW2lRJdOqLOpc2bHjeTI8d8hRcMrf9C7+6Qf7pCZft6Iuwzl
fGUvHGo4OlShF4nM1cpWtM7k3axJp/xRMA+zKlGQx35l+oW6PgzYNv9U6flOMna3414mJ0tY8h8A
YzTn1q25OO04qztTOsUNL4/kIRG+t3gsR0+RsFEBuaxNnEdaZZx9KbdSPBp8yza2ux9i8CKLX/Iq
ccN7H2XO28O6/hnBwpENgVqCwXa+csTeaNExZ1zNtJufLDIFNGN8DavRWEIF1EcK63fANXs77LUx
Ml80qGkdqzyrz6NGFtprmprLJ9OA02l5YftsYJ3rO130QxA3JvTaGFmi9N4XRxA0clYnUy1GyRyb
hXzKYGAOgxs1tgqpsjJ3GTdpdRT6xE6x0bo9xsu9v/D9F9UiCqMKV/j5GMs21Kc5TuVTJR7BmXZJ
s8unl6AbNvLJK3NJnGV4ZER0jVeHW+WnSlTptXway8Yxix8hnoRxVIK+48C3tHtsV24P7MLSjArI
WcTV10vzsZ81o+HrFYmdpFh/FHbevwKsERSnGqt9L7hqY+EPathU+mwhtOCKuAV/tuOvRqsefGvf
ZvZQ4dvEMmsiY58H+j6VDUdTILmE3u1ffHUFgPLkuFiEJVl159+iiDO507tKPpWCF/tUD+LazT0A
6VKFsmll+wY0/y0t3yu1K1RgSFWpkXBUAo06jxpOUgmqpWfdhdpvfMqc0Yp2ouKWvJHF3zxe8RCo
7c5Aoj6zDreHvPzbq2OSK4HVTnsMgsOajypp9TB3dSeTlJsaEkJN4c1+mmxM7JV7B8s3ElQ00NC7
sVb3zlBXs5mFPishzj/543yqZsUpos4V9BxpBJHPqVANbzYO42szuyhQU5IDAsnnXH1PPayHWqBS
fir6X0iTDkSYBLzubYWs2LSj3Fb+NILs3p7Tq2EXvam3bQZiSF590L6Sy6YW6D/A0Z5qrxEmd9Qz
2xzvdOm1TMrPuuDJ0SNykxuZ6rXP+T7y6rYtoFAkRhJop2Ksavj/A5lLiwvZ7QFe+5xcAyiF4PKG
N+5qWpU0UvLYD7VT7NOBTyDut3+n6k7AHCHo+93woYqN/e2Q17YmcJdFPdAiRwPVcz6n4qzRJWbL
noLGFnft9ElGd7aK90PxWUwNb5gTW9rIIS4nk8cjydxSjl/0ZleTOaGCIODlMp9SOVZ2XRfpd41g
1He3R3YtClgUUqNF7PFiB06hOitFWM4neSa/nyKs4RCN/1eDKfIRrlFKJjQX4HesM7/ax/4hqar5
pAtz5pkRYl3mqEQbp8nlXXYeZbXwi8zSAbvwTurxC3808EfbYflKdi+bwp3lq8PG3F2Jx71JyQmU
CFzJNWB2tGY59ZNEOvmxon8vNGvypN4kPdD8sLZBFcUbW3tJAc6PS/LYN2XT/8toVwfZYgFa8ywj
6QImA8nCb0MIl+g4CkXV9hvbbNlG58FQ7DexnIZSzTZbt4PCfAQpinflqc5E25h4tY+8y+OPWvBn
Nh+UeGOLXU7mebjVrh4rYcgssOFAHGNHSyeHDec02uf63wEZ54GW4+XdC1Cm86S2gWgAXyt+pWX6
GEbxbHeyLRuhLRgPgqAt0tHdk+p/GzBhu73flqzjYlaXfghSFjy11kI+hlnqVkKee8rgz/+egjv9
W5n+SRCNvB3ncl9TWVvIX9Cv4WKt12baRGEl4OV6muvgZwY/hovOzzZuuMv1SBConmAheL1TgT6f
SglH0dEsMvNkpVnkAOxlTPSaoQa1w/8ynnehVtmcnuWmXiJERfvYzG1DLfNdNKJF/T/M2rsoq0U4
BHPcFxMDMv3Ma9sZ29stmbhrC+D9nK2WHzL/Td4HfJjMcHOhzJ0MJEBnvJh6ii5T/Pn2gK7tqnfR
1u3ARQ6o0H2mTdLSxrM6v3ODuf00WcFjUk/zxnq40hhgQdCzRqeCsuCF3Kw6N3XUK5V5mqbcldFH
9Nvm2FjSToxNd+7vrbbb44F6p8qdI94nU2pHnbSXiu67Ffuv5cekN/5YiW8r816RePzQKgwT6SlT
dHvyXQPJM1bBfoKMU6h2n/SkpB9vT9jl51nWsUw5isSCG3F1h8x1hN48aDo0LMcZ7Cx3u+y2o6v6
d7lqbp2xV0p7psGdSI+SvJQH+2pZq2NaWhqkD5Lvr7F1gIGeFdhzCXZYI44bdZPjj+1fRXgOM9nu
MuGfBSFgFS/iwCQ1pBo0dM53cCMskHOhVE49arMuPXLFVmNxCxt2JX2CcWESi9xhUc9f5TJBJQhw
9CL9VCmlnTeYHu948xlf8KGtX4anPKw3jtnLdU8fDDU5ExUT5NTf6GfvDnmrgPEV+DUQqR5rCMGs
vpYZRScx+SZUVr+R9l5KKQHL52mB6gSdd2ZxdWyoXYKgVqSDOUzkXZXPdPblfA/wi/etJf8EPBlj
eW4istSnd5nPvmjbZK/RC/OjO0UuFYRS0vpelfrpfqq1n7eX9BVAEqwBzHDIvEDPkk+ef2SzkyDV
+aFxCkzpYRD0x7r1P6GgYBfWF5lnEJ7srt50B79JPXSKM/VRU+4bydxJ/ZO8hR5/y1vPb8Dl1yxE
YRDwC0ro/NcMwjhYvg/MRP4ykliYSCF8sxBPd6Caat3P6Jc0ONaz0R1uz8LFxkY6EVgW883tikTM
6tzt9ERu0BKzTnOf76bwFWt7RyiejfkF+evboS6X+3ms9albAeOkHUMsBXG9L/7f+mks3MYN5X1l
2lsUo2Vxnc3nEgzaFu1+kCegPs7nExKFmuVxSzBF3zXFJ1wwbAHT9ZTeSvG6VUC/2FiraKsrX5H6
oOT0tk65/redGhuGJ4oI3xYX4NuTeJFbEAiDUyi9C2+fdXs+LKnWJyG1Qv+U6pNdcQ3L4Xer21JB
uzacpepFBGaOMOdR9CGI8Z6I/JMhu4nlAsXPwgez3Eheri4I0LGgqv4faee1IzeybO0nIkBvbsny
bVitVsvdEDIjeu/59OdjH+A/XaxCEcI/+2KAEbaiMhkZGRmxYq13Duwl5L9ieX1iYGYCbfAyHZrK
9lMnoqXVJY7/+u87R0UPgBUIcVAVC08Xo1aNCiHyeJZU0OtspOyXkq7ElHn3F07HkDrrAWM9j3Qt
3sMy8x+6WPjCs6an9abXcsFWejk93l/JO0fBlZkZHCJDlgSOZ/F5mihR4zZIhGfvrTpLn1WJppfT
/jf59jjuTvonrdsyEAyv/Yrd+ecv7ILwper3jmaGYGThFoZWCZkiCs9i9RjR4R81za7jH8hfd01m
q95GLgDgSSsufx2ieEOaBGoe2AxSLNnZ0bUTQq1QfJcpd7ub/lhNbXftL0P6hlTZiq3rqEH/hZov
AYPNxVcuV1hGXRQL2RS4ffbfEEqfzfZJjNsNaDzoHNVNv6aN/A78vNxSbFEN4/8NEJ4JwEuDbRXU
1YRol6sSn9L6Z+vEoovmGkNYEKtMj432u4eUsm0/MS2FKC3TI0LzANfYPpzbRN+QXTIKaMwtDkxF
F2WNoOfG5gN7pMAzZ2O8dxeuNo2T7llhH7qm9xgXPgUybSfU/xXeNwRLV+LBFeMsGRcVXvyKyX6O
z3L8rdNoMXvIeLhZ9xpl373+bRofRwijPb3e9hIe/acU7JD3BwPp2e+scmXoONWvXaFANTWJtoII
TTPPV/hriOzrk002iN/PVLzcGOrCMcSGiasxVSJXCoFL1xmV82TwrJUTdqWZwA7g4sjc0OkAYr6s
dU+jR6EXEhRXkznMTbNJxPg4vyILyPl84dzk5bEtxI3x1Rtym0qKHIBAAWeb+rTukq/MQzsC74ux
2I7RrnkHcw/wKWmbNFw7l3PAXLguyPFZugNmBDinFvkTqE3PCEYxdtvAqbNXNa925aznoP9q5f7g
pcg9rQS+G84I/paHKI0n+rHL2YYgk6VkMszYraxTUH2W2nPon5r6EVD+Shy4foHQ95n/AayIiC2J
xOW5hE28hOTZy9wg73bApu0wHu2KlfayZhd+5VJEwA29TTx+kbzsqRy6f14sewv5AS0oUNtMkVz+
gjaMjaL3Su1ZECwnHAFb1NCZ0fWQk725gli53lhoe+d+F3NU87tg8Sl9fYwr2Qy5tzKt2YWpANhk
0ORHL5eY5FJr1VXbVYGQ20Zh3SQDAElxJU2dBFMamrHwHBYSciBq0JtOZvnSdkpA/otjXTsN40xf
7l9i1xEeEBy1VqAVHOerEybleicV8iBQATKrycmKUNMdnu9mRYTPa8+uR8+iexqKtbgF75WuqfDe
cC3ITJl5oogIChhBocsPS30qVaV+4hd4fpDbQwIDDMDf4DGjNeB0GQe1S9JsI0Dna2dpDG+sXh1I
ZeW91sCGdn8/rhNKEwAm0gngFWlDLh9pfRBmmWGKiRuIg7TNBHlwsAkkoGjX8ocbpiiaMh4L6ICa
93LmK+upcFeBFbv1oCibeMaWDhWjbuUwrhEEXnP1sCZYrQBaowdAUJ2d78NLNxcAmYZtlLoF+pEN
M2VmWcMgWzndg06uQtyQhzfO8SNBpBs3WWUcmiTdF/XO0HK7qobdmJa/aqaG5ZWzdv3SmzVxyC1g
vSP1vdpxSemSIGjS1BU9CzFsrnpp343pxiuYg/khVa1jaDsF5cJm3xgPSSr88xeH9c6cx1FRgCK+
LA470VVt5NxIXU88qZnKmUs26Vpr6OpwM2ACWSocNuascv6e+n/Yf19tOQOIX5HXqKdAlZ22frGg
pWk1lw707r4PXz8kFtYWS9JUoW390c/dyeyOZtnboncshs1bBN8pBDbas6ysZYrXSfhsE0Ko+YHE
RzQWNknH6s4aqtytYauxA6nLt5GcvTBn+rNSx3rHZRU+RF0Iw3ybjhtlrKMTBBAwMotWvim8SPgZ
ZMJa3/rWvlNFh4UL/jtoSxb3lt8pYzN2Y+7SOcOLQoMh8aYzmHmIfgR9Um4ndZ0SU+YwXWQCbAXP
EUhUKZiRpC+MVmak132t527WI9Ck1ap89FVmxcs+9Sll1f7B9H1uL0EQNnqceg+o2H/PJaM89mVj
/l1xhjklvfo1lFFm0BaUrsvHq2j2PQOPcu5qr8ZBeYgKykp2Zw9/Fbjc7fCYNzazl2tA2uv+8rwJ
LF6nnEdr8r0a9sHjCxGieKNUc3eY8kMp6bb/Uo3Fpu5q20KKMdZPrYWY2QbBuvsLvvnJ5/cRfDEi
iluL+8QKR4hNJr9wxbZ5q9sx2nolLBiyNqn7KBMNiFGn7Nd9m1ehnMXCvsgJpxBqXs3PagKYOWGa
cjekMswQVoTEaNEKTsUE2Pa+qavMezZFgxkYHrkfj5DLSK5PY02uJRWu4f1Q5Dfderv/918lBIu/
f3GOJSHQ9CxSC1c2Nt6XqEHHwq5KJ0v2OMp9U/M5WHgm03HzABCvTNptiy+VoJYeeYlRuPHf4lic
49g2N2XrtJ8D9f/T0vz9PjhjL6EPllhK4WqWa5jHvNs0sTPUn8ZXQdtIzUr8veGBF+uaT+QHa6E8
6X0yr0tNXrVwK2kvwU8//bxagLjxqebBPzIkbvT535d2SoTkYs0c+VTI2sO52/8tyZhE/xUqUice
ys39z3XD8y7Mzcv+sCzTEkaSQMxNKMpGn9s1KMMtdwC1B4wG2gKSMOXy77cE08xCSv9uIle2UH/W
x1Ps/fXKo1Q6OvrQHVws91d0nXtQ1uA5zwuT8h6U6QuTMDV2jR/j7IwuT8VTiCQPvEqPFJv/eJ+h
EsnNYwQDwdrAz62dRD0Jxk1KffBhLszKFC0ZOMRBzOwhEPytipjd/ZWtWZj//MO3qgMRwjgTC0wU
Cts09uEcGyni37dyywH/lwgI1AbZ2yJWkC0Ba1GwAtek9DlRj0rNjOAhGvdtu3KmZl9exgpa4TqE
7eRPlKQuF6RHyWjFYV66vr4LoJxPXuQ0swdjBeR8a98+mll8mQ7Wu7yuZzM4QpOdAvlwf8tuGWD0
iskSOJTQsZ639MOHGRp9LHjwlK5p1o6UPmXruf68FYut4gSBxjB5RYI2WoSFBLFVjTpV5RrtCSkU
Zq30Y7+JSfEVYyeGZ0k+dKMzbIeDVb+FgbqV7Si2e6dqN5q0o62Srg1d3fh4F79oGTmyqEzrwaDB
ITQHMRZnX7Sz4G8n/nM/gDoZtAssH24J5joXfu8LOYmeZNTusIvMt6R/LNZ6hjeC+4WFxVUSpW2D
jAkWlH50xO6vbj6E5LNS5CNd83LfWea/a/ElGU7lWU6LEm7EpeTUIOpJWaRF47YIrDjUGgPeDVFy
SCIwFP9uCqdkihOyIdqhi7Si1zsyx6Bu3KmXHFV+kiIKD+P+vpEbfgAVxZyJ0/XnEC+cH7ujORlN
46aQY8cpbDhx/NPIx1PZFytZ4HVZYa6YWrOMEdUq6qiL2BT1NSEWFQoXoa4Hqd6PBs6vvirGq8Ho
YapGuxgacE9QD7Wg74Nkjcv5eq3wC1CdZwgQUCccl5cHXYWaGjGRsnb5IeBx/0vkz56wGRCsv7+n
1z7Cuxlk7jslKy6/8EdUOMIIxefalQSkKLIcQm55L+RrFcDrUA8yjwVR/ZuV1pdkvw1KDXLWTY2b
qZHdS5/z6KhPzqigDzFmjHQe76/qhjkqYIyNgqfnn2UfdmgUpeljpSGh1r8I7Q6QXlc7Yvu5cqZS
XGvFXp9pePn+z9pVJ3YA7htEUuOWf/0XSP2NYPfWJclatjF/8svjfGlm4ZISBNRohoyNq2e/x4ip
WOOhKr9LiF16mzAk1fBUu4n+3N/JG36oILNBLYt/cSbmtX+4cPq8HiwhVRtX3cMk9Kl9XAMPXadt
rOqDgcWhhrHTauMIA5CGOboj2fpG2eebcHd/HTf8/MLM/DM+rMOLkyqtUEV2Q0Ry1e5hrkV5xcph
uuEIMwablzKELEyBL9YiJWlRjLnXuEkBfQZkMz0FUC8D3f/iGcVKdL/xZWaRFTQnwaBQ/lkYazrq
vGbYt+4YZX8m+JYiQHHVJG20fu1NfCPRhQztHVYLgmiuTlzuXjOKeq/6cusGR/+5OHa/xRMa0/vm
FD82f71v3co+3qhAXdpbRCUx9YQhEqXWbXbNkczjs3ostsyrHeG3/We/uFjZvMsf/ELqxahoFBFL
6pvll78mK/4x+P+OR6F6BM6LGjkFLmq1CzOtpic5aUzr9tGTF7ma4r9W2lYQTnr1V++h7vFpOVrS
IZpSSOXzT5l/uL/O98meRfSgdDtTQHN/ose2+AWT6MGB3eata5kJRMB2Lyp24D/I+c7TztO0mZLM
qQx7DCDBPjfU4ArrcQ2XOrvkvd+wCCaynHvjNHQttwCl2uaxVZJHs6kPdVUyHTN9n8Q1fZkbxx4m
Bp1iGqgcLoJFzMxbue5Ba7euPB6C8b+sCOwi361s7Y3AfGFk8bjoMvjzzXho3aR/6AwQlpIzaJDB
iJ+UYZ/4x0r/Gr7etzl/raudBHSLTwEIu0rSczlK9RQeWtw2dBTUORH3y7562lp75aYdyIXhkaQa
CdT38nhMuhWkia60bhhZP3skFM1A+JVGX0d1jUHqZoxBNOP/mVrEmHYykh7UdOsWO9KCZtOYdlHt
8nzX9naQbBgPqprN8H1N+uRGpsfR1JV5ZAegKoouiyV2kTSJBUu0ovwxjJ+aNtuWEHbQytmAp9n2
E+1wfoPUeZCtDW9iVrv3P+a8squP+eEXLPxHqIdKDxFPdZOuOkdy86YFa9/x5jn4YGLxHdvItPoM
SJWL1sK2lgLb6h5VfWUd7wn4vYUsPmHaliOMkFhRDuGPGob7P78CyQ63MkTzpZ0CRHroDgnlY6qo
32jJ14fiv/xXNjg68xNoXNIDHpzov1UcytoGL64TxQvC3G9xrVHONp20Nfq1/b3tvdBmMuIGoBfd
hksvkuAHNBCFQ7hdttWYEfMh2FTH3/Kwazs7+hkf5U/3nebmyfxgcP7zDxdXqMB2FOrzmk7JcdiJ
Tq+svOmuu37zpfXBxCJct30ooolszVeG+jkpn0IfyhcHwcGiOVG6P2qJfspCR2Uuilmp59jUHn3d
t7WhPooFfX21s1VhtDWEH81+pdJyI228+G2L7Ccpyed6k+WX26IpKU+86C9S/Mb8pD3o57GSV14U
N8MEaF9KLgaAFUlc+HZQx22tCH7nts0ncQQYY4VPXjgjtOSnafiUUbifqAGmYr2vNPEwBMUa6cet
L07+AKyVuQ6SlsWTUIf7bdTlqXeFvrIVf1/Lva1Uv9U1ZZZbsWKWakUehoEjbYkjzGoogGJL6slS
KLNQWv81leNK2nUrE0DMEeYXmJJmHr9L71XQUalkIxrcciq3kfhoyNuhOQ+DtymG7ZqQ8i1fYSyY
sVMeabTUFvE1tVrBk/V0cIW4c/og2mvM5xLRyyZ76CLDLmGJF8fN/fN56y3w0egi4lYCbfgkjQde
a/8F8c4wwFR90/MjD7f7ht77HIuoS1KJSNmMJgT6ufDMvoNRP9exZOS+U4W1k5nVoRWbz4zPb7z4
l5p9zxq7DGs3ZPQVVe69Ln0vwp+50P3QQ3M/QeKmV9l2kBKnULxdicBu+9qUCOuI6Vpmf8OJwYhT
DACJYxhXLwlJCwI0ffgWqXho843+DYlIf9haY+Kkya9mm/4OmYH/D866wfsdlHa3UtiZN2O5WR/t
L+I0HNhDDegMX4jkY2kIr+aQr6Xas/Ne2YBvRCR80qBaVlCNKpQSrSwHd+ISQKH0h6k861rzlOZu
MJl2zbxX3v4FLr81Jm1tg2dnXhqHFH5uWAPXphp3ebKSVmtVxetHN2mt3pHN8SCioMokueJ9FsLu
l6hAXuU3wj4s5XIbiOhht0a0GSapX9mHG2dcg9QJuDhVd+r8ixuqE3j1NGnEL1HF72X+n2i1Z5SJ
nV5g8u2HaK0NSNyIW6Ad6dLTG6Hss3x9Q4CsqX3TjbQeC0fyh4NabDujd4YgsacAYlT/BLRvLH6m
6teqtNzqZ+t7pyRaYy67HoVgycC9kTeYu5JXmiNmVpuJX0+j22RuBBdcG9iy8mB0e9PYjs2uM6x9
AQcVDOTHeaZXDHci3LTSf5nmr3j7rVuL4VFwI/TQUa4SF6GvM2XDb8VxdOv8oS3IrYqN1dkTwMtn
udsaT5P5zfDXGHduuSB9G7oH5PNABhZnzBOmEVLIdHILZFkHlIODFq0clJ4mWgWAK00KjLId+5Nd
IAbvGdZaQe7GF2AAY+ZpQ6SVL7Cs4+thPlSGpkxuGX2F1/Sx/skWPZSRVTplD1OUVziC6BSjzbhM
JRz8Fpoo/0+XZX+C+Nf98HwdcGAdpH4M6ynfgZHZy/NoKiMK57I4ue0AnFYvpyPMImsdweuoemlk
kalJcaYFyD9MbtKccpibCjpc21Uy7FtWwKpDHAHXDJf24koLul5TqqYSXS3yndyQbQhu/ibd53/f
MEad+W5ghLmv57DyIbE1I/RDNaEUXX0cH3rZCG0lNV/u27hRYGLsnVuT9yZzW9byXAgVEEpmIkU3
aE/ecEBkLRSemug58Wo6ucpGsXwnUNfGgm/5Anp6dKgB0s318MulyUWEUI+HVWQwRxtOynhrABRf
ydtvfSZIYiG7YFps5mu8tBLEhpYQmUQ35++vYm8PfO8VQe+fRRBu7+/jzQV9MLVY0GRlidgkmuhK
6rTtxifkDFYWs2Zh/vOP3oD+sVKWKhbEEWhhmduWkqzk9tcXBzWUd6A8nSt8bpFYB1EoG5WWijMm
JkbMTyyfcmlaWcgNRNNs5X/HmJmGXGYFYd6lbWFwerIOqjqLN1FrKyd5k52ap+xHsWLuet8oSamU
NOCkAvGzxPkYQd1JLEp2fXQZmmqfoEp8/9tf7xp/NXkGFU3QFsBQL7+MVQtCHdWJ4ooTWL2k2vZM
+KXgs+6bufZmMikeXHPDmxts2YAYKkq0eTOp7ljAsCMeG6abJu0Uxmt42huGiAXMG838ETxLFjHU
EFK562NJdbOm3EV6eC48869SM0vSpF/vr+nGx+ERhyAcFLEMqiy7pbzfshTZFMPlprQD8UdBIL1v
4Ya3AWADE037kN4vYgKXX6cZVS2bmtx0DXB66WNTji+1JxG1e8uuozZjCET4qYU9iIvhyUI/aOUH
XO8m6BQiEOMucyxaduBCxiCHSQ0tN6if2lZE3eNJryjhhSv43xU7y97bMHZ+HXSB5QpB5HhhZHdg
fWXr2CW/7u/odTY7LwjtT3aTdvoyuxxGUa7GLrbcwnoa5ROFAtuDcLfNfkq+dGQg/dN9e9fzvrN7
zA9whjSYETMWXzDXtSyGYEdwtaCB71Y+1NJJzPtzZYoMaXcORDjwhTEz/mRNL1MS2LXwp+gVEhnY
Y4DQhv+e1l3+oPlTfAjFltnIRiKagiu/lIktfNMa++g1jv85O3VP1ZOwu78BNzYcNBcMPHThkcRY
brgCv/jcHA/ORi5sJuFn3CqHSii3oYewSg8EbxXKfeVLGGKikZSA1BH91bmO8GGBptb7nuyXs9jH
qzUioCL4lJw7Q/jbo5x+f3W3bc0xjacRDiVf2mqqtkoDs9efW1MbT2Fdv5k1aoFVWRm7SFOSlc2c
g9fFq3CmdGFIAKw8eTGvgUtzVYEmblNpsOF3m6JFUkDfd1X3qureF72L16xdFVzmWeF5JoTWJHBW
cRFK/aJQmxqWmufW+KYbX7vSf9AquzFKqNEpXammo7ZrG3q9QmySW3FC6a/xHS9XmFReTjkGyouq
m+DBLZszueW+6jwKz8moOZrFkNn9b3h9ROd1cijmATN6S8s43seZVLRxYz6XFRTQ2Dzkhl7vc1+U
DmA7HpTWix6DWGj2cZ59zyk5ONDQFbYWTPprbpXIQtZn0Eie6+lTsim7VXqwq0tapdXHXTZ/d3gN
l5AZoxesEPYd8zkSGqaBoSTz2xSagvR1ZSuUKwfDECzkZLaEK+gkLrc/FaQOEVQfJv4n1vtlavbw
VXco6jZvjMTY4avydzxSU1SbtYrH1WXKEmfeNR64TArDyHBpua4sNejaAhL+KOl3UsXgIlN/5kqO
eD2ggBme0qSHvBvYzkW6o1l+4VWJaj0bYqX/GP2Wu0YKVOubIU/1r7JJCdJj71vfJhgqSrv1wti3
BWJNsRvGHmaSNgyM5BBMebdPK7Nf0/G4tQ0I6CDnjVYI5cD5zz8GL78W03aWdqomf3pE+yq3A3ns
9yvf+YYZnRuQuQRAwzQ6Ftug5/BQ1LLHkLnRFA8Tyb9lS1UMrgYtWVuf9HwfG6O5VeNee5YUoNKZ
XvhO06ftVjAjY1u0coLYcrzG/XgVcwB2zkTYc3Vx5mtbRLi6HIpYjOLUTWU5eVHDQNr7XtK8eL5U
O0HIrCOTQXB4muXIXBbMGPc35uqgvZtH7XTWmQR+vNz+AI7qtggYQzJSa5N1YriNJy+kqFn+MxxS
J9qYZI4azV8ZaZjLLz2WYQIVmBmcEYfp/yQpCX4XStVhrBOR8Zmg/Xl/adePZQzOmzuPDczP1sWL
PNYzrU1CPzzr9W91+NyjsQzB5i58K2QE24Jy5wmOoK7xkF3dkEgeE7JwMqYxiLALT/MDhNzK2AzP
maJWB7mU/V01Neo21uvCDsdsTYXiKt9Y2FvcyD2KcgXPdlZpPJT9J3RJY4ZANGq0Toqo2v09fX/q
X1zIWCOrAfTMbAfsBsuo1TRBUlOJPvcO4nAHa5tsug0Evhtzk2zgCYXEXHB2PU3R7/Lv9NxKjpY5
/Roseray+BUzNaZIOstULiLwl64kSIhPtgxIn1ONolyGPG/UQZOiar/gUv0VB765kofc+KikdMY8
2TMPEi6PidyqqlC2SXJWwkdpQrJ7Or+N9Rrh0C2PvTCzCAZSWasoDaUJwgn+nqkwI/MfJD/c5/E2
9z0nofvdKuahkMyVZ/dVFCKd+7i+RRaCMlgyGLEQn0XE5bXhIUrccoBJ70wPyoaUX4+K7X1PuvUJ
P1pcOFIvxI3K4UzO1fgsWNUGMVH/SSh2FVrz9y3d+HZUtFGSp6Rv8HhdbKohoAIph3J6VisK6l24
T8MvSto/T3K9uW/pxvfjkoFadCYSIsdaklSYVWQ1kxzn5zE34C7THPYxHBwkvqI0QuHIyZgm0iKG
4lYMzw5/eSBAMYPTomfBsBvh5/JA9FUeyr0xQdlTNz/KwRknu6Zsb+3kYNukRykp7UrcS2Fy0FfZ
9K7399L24ktaSQMbmChhe3gNoAlMskPa+s74dWWNV3AlJn54wM6OqtExXPJcZ1HemFFc5mdBOtca
JLW1vx+8x8h6oGJMTRSmhLMm/L5v9f0hfr2z/2d1Pjkf8pNxDAcjy/P83BHg4rfqVfsVv0Ru96Bu
YKl18j2o6sd8Jz4wuuuOj8VztE3201n8JH8a981OO64d1et4f7EN7z744Qelc+mgaev8LDXCRoCX
RxtUJ62OkojQylQ5qIx+v78H18Hh0uLiRquCIfLFiY3v6hdfJMxPT1m9K8NN2D+jT8ioxf6+wauk
hCwNLAqHaC7YQwNyuedNWmQdGUt+hhvI6SRh45vyIc1WlHpuWeHy4H/caVQC56fBh4206tK0ynwq
zopnk2UJP1bxO9fVrDndxF8RiaScBYTx0oTnDxnP9aA8Cx7sSTQhuk2PoKqtKLWybUr+Wz3E4iYf
kF5NlCH9yrxP6tS+URzv7+iNM0pHExILZr3fH1WXPyQbvZCsRSvOodrzXpvVTk/MkkARv0ZYcWNX
qQ7QP4Y4mz65ufh2eUGjlrJccc7b0c7E4VyBQ4sYHLm/oHnnFseStxNIYe5jSh7LGRFLTWNt6tLy
bGZJtysDEaLqdlrTEL/h+Qyc0pSFt46a4NJKHUxlXIVjeaZtvdO8/gRVxUv0IITjd0kwf47JtC/9
ldN23fskyfhodP5RH/wy6P2xzc26PI9CfoyjL2VFVaw6pUJnZ9VgG1oLEPw4FE4mCG9+FZ7v7+yt
D8iQLS5LTwGM++JYdLIxBGknlWev0Xbt0Dhd124bIV+5K2+amWsslMZpWi1vLG+ipmUVankOBBq6
JTg7oTF3Y6H/ub+cG+ES5PL/2VncTmYQaj14h/KsGUe5rBiG/yxlULY/5onLXP4KvGv+25Zuac5U
c/NwKvNui2/nt20aB1pVnYc6a17UPNK/tHlsOXQNkaPK5WIbSdEayd2tMANoggfHPCl4TR9lJJRa
SzWtzloUHMSGw13amvSb2mqsfIKdi/dVO2V7IVnjrryxufB901YFoETnU1tsrgREwSxgRTpPWo6O
ovm5K818M2Txi8ZAa9iYhmMJdELvf9Lrsz83B2SM8g6hhjK71ocDEgNCSBOhrs+jUYGYkJLgS63r
0ct9KzeSuVkmlYROozpBKXcRybIyFYUwVVlcOsaHOhj1k1Za4UYRNB8qHrH+lJf98CUSWua39VbY
xbx/Dys/Yr5bLx2KH0F9COE6NADojF2uVY/NJk4kqz4rVSnbaJ9Tc6usnxJ0wsdpBNlodDN/iKel
Tp60+TbxK4tqbPTPA5xzCYnqJK9pejNAti5/R15DVU/RpD63VCK2gEeawxSl5crFf+vLfrSyyDQ6
s6JpFVJchIK23/JmgXRtrJvt/U29PqTzWrh4Z80ziBoWVjymueswZU+ltnxQGi+Cykn/HcnB3vd9
zQn0dgXicx3rMAghBiZBbHNeLjdPLsNUESwMauKItnkg/ZYlL2dkvTJWour1Pc+DWOcNIANcmtEI
l5aocBqMMFbNua7+dMMXBaHN9K3yVmLqjQ28sDK/Rj4cwIzK76CUeXOmdIdCCQyFdoBUMSyHEPFm
asxYSGasEdYsfYN0hKYwrSXuYxjllxW8sWLiz2q16gxupneKoqwokAfqykP4KpYuzSzWJjdFNg2l
CaDdrOGCggwJXez+Pw8RUbl+MYL/xrE+MumS/6OPLO0urt2pL4aEUnF1tvQvfbRvxrch+nLf7+dY
8TGWvJuY95BMlFbDMqD5Kp3hpPbrsxH/kGvE54GTosW+ZZwFLm+ma1TNRrd5JVq/K0ovzRI5AKvM
HAeUvC+9pZzSqii8kXCt7iI3fJO/65/Dp+7kPWZ/Dcc/5VSMUKV36mPin6JhJaQsfVVmMIOwRYec
YtHc1rm0PqI26HkebZUwsbXfWR8cI1PflJK20VVrJXW6Qp4vjS2idZEEcpD6UnO2EopIOxGmAKT8
spGxsw6xLXsS4vE0DESng5oNhr4V5KwOnKat4AjVDM0L955kdfP0eiEnB6+sDdNJ4pDpOD1EsHtT
dLU4HWQ9AeejFHqdOOXUTX/v+8kyiLAKAKB8KVCNdEWWrFm8K329SaburIxdtBdo/+zjMXhgCCk6
eGOVrd1xNz7RfLC5ainmgWBYHLmwyHslTZL+zGSg/BSmjfBWj6lx1MM+2HpCVxNeionColh3jhIX
wqYoFHh89ahzeN7JTj7Jh6goqDUKgnyMMEbqla5O3CwLEOzLTMioM2VPlkUov3QlXxjVAeri/hy1
nmXrcv6gWVX9PZmk6jFRIsUeKBNuSz0PjwztSKcKgZIVYOT1EZ7RX3N7HfgXt+wivmd9phR5Lvfn
sFf7E2WfZwEqhW9qVTTbUBhytw29N8NXnqWiW+Njf29FXh7kuYVE5Keazqt2CX5P5DGhj64M58iX
S7dKvGGnycpI+yiYHHIUcRcrjAS2ktA9WhNiu3raBQdg3sU29Yv+Z5RE2XPcKLIT9QL0nInWU8BA
8U0ZasOOe+Qbk6AkzhaVcUIkr4S1qYufoT/sncZSPZsHESSzuac5ujh+0sPJ2nVi5x+ETn+t8rJz
GPjcCuSHdp82qFBlWb7y7LxxPdCNhb4X6uY5x18C8DI/rpJADIdzYP1qc3njj4ixBl+Q0TqYsXwe
PNBY8o5E8JVfeP9Y3jgmF6YXNwRNYvRoRlR1M1l71mLvtdKlb4MVP9fdKRYoud83d5X/zu5O632e
e6cjDjf9pbvXBdx3g5gMZymKUCVTNxGkviBknURW7FxoHKXJj0IBbMVXdyu2ry/7S9sLP1ezrjUq
IxvOnTGiLlYymDPJmy7Zt8LP1DMc2fI2YwZ/h1rH+z7cGaLpAJlWkjXo461Nf3/dwEbLZMkydbMi
cerKoeJ7R63NFKpIHtAx0zfWf0FcrCQft1bNFcWPpQJAU3qx48Zo1UrdTRywSKD36GnSQaus6t/9
CJrHuUaj8H5iVubyu5pKkFpmZA5nPdVeugDlXZUBwT+qBfXL28p3vLF9NOFUQJ3EK2Ln/OcfMsXc
8BuaSPp4DpvyEAaaXZlfyvGoMpgz9oItWdNJqy03Q0MwoO/MWkcrsHPjUBu/M4DfWZXs7/+kZS5O
7OahStGBJhaFueUej0PlaUUZTmffU3mdtkMNay7w43DkIr5v6vpzznhJ5ilYPJf38nVsIeepZFM6
ndFx7e2Q5H/r5Uq2uW/lRtLBVUQ4gvsGoDxFgMUed1om+GElnWO/a7ZJEjbHQlRzuzDVft+Pgvwy
0riHFNr3d36pGBtm4o0N7LrmRuumbi8lnvEYW3m284O0fGryRNobYm84QdWiHhlIrfJiQeS7kvDe
yAsplBBaNEq9TFksuTW6IhnNzoyU8+inGyoW6jbYtNZftbX1YqdBvzY6kY3GIDQY4QaCxezbNJ+7
yi7Wiok3Qt3lT5m/5Ac3pS9uCFrKT9FPupPtgs25+om67K5cS3XmVObyCkXrgzwaUMaseb+kR1Gs
Pu4lJVPOXH92ui1P0iba/VZO3kPmxK/3HeOGp2OLFx+hFKrb5TjD1Oair0vYasjvs+ILgqqVtQZf
us4V38VLZkgt7gc46HLnoEjtgjpKlXMVv8Hft4vGepv0CEoGa1s3h6WrrSOd09AOn5sCC0uhopRm
o+fKOfmuCwdjW+7HaJ9VO2pqwmnKnf6gSXa6RjZ94wxTB5UZSAITNpdDL9cX9SFOGk7audL001iO
qqNpsbX95y9FHJ7VP2eUjrlkPFfkPlSHuDLPjdRVGyNuEnusqsepCddE5W/4BH73rmgD5RGZ7OVy
VLlL5MGXzXOkCeFGM8Jmo7ZqurFyaG3uL+rGzjFxKgLYh+qNcbLFZSYqdZMGkWGehVLVkTKRTdQ6
hzVltJsLmmM5FJQg6JZWDKFWmmIQzHNaK9WxIwsNuUXa6GuDpMnL/RVd2SLvnbVZwBtQRqG9cbl5
huAXSREm1rmWxfwl9vxc2Qkymuh2xXDeKpXotTnAMvR0FeiLZ6dY5EAh429mYRgCuX5iW8jlWN4P
Q+mR9t33bWor8XQey53KnLZelbZfeXv+07YTaEv6K2jl+Qr5ePYo+dEkA5z1ngpeafjI8kRnO5Oz
t11GD1QSHc91Jm/lhF9dZO9W5s4fFU/ICZcqA72Y/A9p37XkOLIk+0UwgxavmRDULAqUeoGVhNYa
X7+Ound3SJBL2JydnrY2657pQKrIyAgP94wLMzGxn82UBHtPL7eQ78MNQFcBARf5ol+0ixMFpcHc
XN9oDkxNT5YWSWrXBadfYq91s/7x9AHd/4kJLoxmmSygWUR/o2362WaGa4YlnbnBb27CqfVx+i+u
H7luAcmsMPDiqzTAwOdJuPXOVHhm9ZVWG4V5aMkh1F19MWd5ekj/LOPcACGI5mykJq8t+wLjxdB1
iO1I+EoD0qHRUM49EqBZwT+q6nPpWVkVUclbtjyBDBOpg5kX1Q35wvgJCJCwy0F3AoDexE8oYtT2
CVvEdgfCAdUCJSVk0VyDN9CsztP+Jw7NPtDZ0BrEpWaF22I/8rJaoimry2TD/QyxAYx5tQ78RSI9
PT7x09vt79uA6IBXHpmRphjNNnAbvkU3sa1xlaczqcqbeZ/AdJDRJqy45WNz0xP/Z27siMOJBxnT
tNWmLzgxB79fbKPIvxjiCGoqRXFA24f12M5fBmd6nse6G6qaAOLd0PoIfZiKDRjQbTmjymeT4Tn3
FCP85ij7zL0Besz+lFlHy5Zk2SpcFp7JFObg0+qr6yw209F4GznGgMyouHL9Bcevwhd+Ix5z/qlC
Cquj/K8bGwMEz+e4AW8IK8Y5uvz0yUl1WiGsaq9ObGTx2i6myA3IKYnaLVvQes0EyyQn6aLdz+Vn
/156N3OGsINF8z+HOsh4lC4OKZQfFMdV4AMdKAVsIA5wDsFf1uhP4OWiEvjgrIp4Jcm/fau0UVPo
GwPwO4l+gUe13Pjisp5DEN/IxvzNxcUnjfvp4pMQjXle0+GTKlPvDdHof8yl/GQBwEy+sl9xscho
bLLEs2rKzzwi/7K2j6ZjkgzzuErxcm5IbDDiHcKPV/F37x+VtbyMNz4t1i5S2MYvLXW6ik8+YDA7
jrp7KlD8vsnr/owXucnLjFMB/6VpUAVGKDrt22GZFIzneZzaoteH+TJQagbpIEeIXxuI3D1Xftk3
uoBSPgAyvJ+c6iFmn/tKjV9TQYvmaCXv+Y0/wDWe2QiLp7StvQeHUqpDateVN5hsmSK6F+MvFNGk
U1Owc7jBcc9P1mKEQwJBDZZCsF9MglStU4JaKpXURi5XXKo+dIozNud0hdEkirA5JpDQmwPpcHeC
AkDnRzEm4N2gTjKJT/ieC9FGUKU2H+kyXvaBgSNZpAvhWFTEsbj+KOr5tpDXArcA4i0sTHExB4a6
aWXAuuNBAMZLPKYQ2U5reULv9bwEfjCbQTPsli9IK5J8k4emBBrjhNY6uyxFVKYNvjaHjGRfyozP
vrfz4ESBqkFKFG2SNyG150IbV8pT+/MzNHIav6dnqF+b/udjn/2XXZ4uMto2IEaDbpFRFej6sGcJ
Lwysh5ECzk8w0HI45yCaqLCb8pD/IyqSScVJNHQZUhcuHQZDeg61mubSXN3/hpVtnHaUc6AWAnVb
RN6TuAHvsyZyxQRrX5hVurJXJ0ZfiRuPIEj5fp7LFEyffn/WgKuEJCIyVrgdr4deNB5EsaU+tUOC
wAQhwLpAS3pCpV3ukBooWTNjyFxoNMYdN/MNdwL6sBHJNIWNqk3IcDXLpnbLZshT571C+JoTF5mE
Ri4mBU220gguMtbqudVcxxoaNph5QvF3DjYOFxYboQcqDtNKDFA4gYOTj29wHPal813mO+mQotcT
3hHQx1GknkYQQLVnDRIieCEAN6TsnFDSPCt3mjDUQ29IasJ0kTvQvK/rYKMJfhnqbB/yL0kmiC8K
4BodZb0SPZWi4nO4M5SU27htBL0jjW+9ZyfjpecigYaBGSuMaAtNkqnG4+197y4bAeVj+Qc1cvRS
Xa9xFHVi4WhZZqceDWQDArdKM+hpSFCQpUz+yb/hcxiQOZP0qUU7NZDl8mf7mpuyQ1WOtoFEZHYO
7n7TPYOdB0YhfA9I+BAGTuEXfIfiZe1xrq2JmaUYHPoZTW4nK1aHqt3KBcF0i7p31BmDMPPk+suc
XO8/JA7Bd4jgHL29UAq4npC8dkWQ8yW+rb++o/VjuR30asmQ95S8YyLIvqQghaAp9XR1ifueEHrS
fw8HunJIq282cIN6QyPyRunigH8WPTmdEnrKqEcSmtHVakVPc++J23sPBwZdRuB6Grk9p/deXWVx
LkDA9Mzlbwl6D8tqGXpP3r+t6UIj9crM6C8u4h7PSSW17hnnXKPPwY12aNoliiDReFgLcUFmduZt
VH5tbeJ93DTHxRPCmtvqPc2WCoFY7m+22W635jmly5+vHrRpq46SzfAbPkkz/at3Tsa1/UmUxzVV
0bKjfV22Kp9szc+SusQlS/Hp6YU10b2EgAq4C1qTesYBzQ19cueofKgq4WhacUwx++XCfQidrMfz
O07fdJ9f7pnJPnfdzI3hVpyzF9l5nRO/mjlJd25OTCBKbtBhBwsIJFKutwvTdg7IEFPmHC+cpx+r
WzWrXUu0761A1pI+125wGxaN1hCVwxyyrlNgI5vLkN8pauaMfB/pqmUO5uie2Sn5ZyW/tNJM4Ht3
heCbxmsKDXTa5CIGcb84MH0DaxJa4ksrVp6FPp05AndiHPAljHQwIMcZxWAnb/R+AJ+JCrjpOTVC
I7bUjUpWv66u0nDG0j0HgnkRoXkHAio8tK6XSs5bVSk7hzl3bmx22SooBVKW27z69yEzRnRhaDJv
Qimmkp/BkJa0eLsJpBEhHIlUns9+RVAHfrzH74Sp1+YmHqssa7EEbo85ryUSHluDPzA4wXhff3HU
SAy6ktczycp7x2pUpEK9HpiKG5BbIeRCNIgYIJqGDBlSfhLe7Y9HdWfvIQBE8QZdlaOKyGSxsghN
WLwfu3YkFy+FX2xyBsUbz4+Nx3bunCjAUcBBjOEg2v8DTF+4e1UJ2qAZStdOynTFu9zekcJXLfE/
BZQR87gxUaefOVZ3slJgxLywOVmwTuw8T1BT196ae5cEukvwS0d+fpbEWhJctnS1gPwy3rSnmWj3
rwI5cYhXpifuikOloaxamH59ZemzbDy3tLfShUR001xqBj7h8zz6f+QbCqgvoBFFJrVOKwtZwnKx
znT9d/F4AW7D0OvJGDfCxQIojKAFUpW7tu9rC3lwjEZiN3nH6XFR0bLkZyb/rrmRnWXsCUbdeLKv
Ai5THT52XTsc1RgNHxKEsroIq3U2y+9/73Idu4FHNW3AxABruR4a34Rl1Ymqa9erXEXnBSZUIIlK
umWwr54SXXIo1CCrCBcsOpPx3BCdc0rEjxbww/QNrEuPZ/oG/I/Q5up7JjduBSL0PGd419Zrg3vd
BiINTGHb/QYlcakzczOOeYHpTrsc/OTq7dxCCptSc+0SfQzHZsNy6w8JiSRp22czUcydFyMGBuFr
UMyh5ous4/VEM13FxnkYefY6JtuBcJzRf3+vn4HooN/tAnCuxxP5t3A3Y7uwN3lPBI4noZkZ9tpg
2VRrTrHDtdeYAKMHLPGdBfIDkBCuIV8ceeDNEteND66m11hb8tW6NViWZMxKSQxFgnxFsgkBOnn8
hX8PyEdfOMna9F40OICTeLYu0pxoJooeKZEIwstvd0V33Dsf6BCpM37O+7153DBWtKOng/66XS9O
4qe/9/WELhzjW9GBdyKL/OXx990/Gv/M4JQaIYHC0SB6oWfz0hrswNVLGehaSXyZBsoqkJbpqvcC
ZCKWvB4denmbn0uOdB/VEYioXjlk3kwy/k7C6WoLTcFvyI34IP7BkkrqtnLQgcMZkrYQnExvK82W
UjMtSSsg9wRyyCJclRnakhXtp1C3auOSyJmrfd95HeKDUMYHlBZZCSDkr/c0aG27PGFjz4bUyUo0
Smt44Z98yr62OroB0a9L2ZkTe+8qvLQ4uZb6hNfiyks9WykWck4hMBkBIf+O1Lw3l8O8P90oRIAL
aUxvTXElNTK8jdRjunPRFGLKx7p4KnYeuAHQcLADpEBXvH0JFWqIzBvoa40Gqp0f78H77lACXAkJ
AcTuU/hV3ctFrKU1lhzEHHJhMKywCtyP1qU5j/xuEixjNbR4R0GPS0mluZLkvcB37KkF7BHxDa6i
ideSGrlJogT2e0si+e8otk3SlHCUhubMvX/XQ/6pZ+IKgJroNJxqBs/Fduo9O2Zi0y2fUcyNHU9v
2AMPCVFZxG1PfaAa+TfUgl1GZxU6q4s8+xGTLT1kGut18eDZtXICabamLrhgo3YEbT39IfQOQL/r
XOrrIqpySx5PfLng51z3eL9PHSMK7SAGxnUBWPDkG8JsgMB3hW9AKdSM0W9akTeBJrtkZ9t2bIZ6
anrkFy5vJmS+P/gxkwzMOJRJptiwrpTUyoUelM1TcNyagc5QZ2E1hvEh0e/0U5pJHd+9oxDk/I+9
SaDjl4qYdxLs1Su92xTn5Ck0qo2ySLey7n0UC2E3rBhrVyYko9HKI/Wnq0f0+T84Y+jCA7AB71UA
9Sc3ZeEWNR9HpW8zzSlidf+gFAaXAtW5UrRdHG7cb2YlzHWs341yL61Obj9gAYOuaGDVE6j5+r71
vmqrpCUxx3vwFS/zZNlT6HoYsm88yUQm0E6T6M7eqQvQsRH71L+s5xhK7nnXsTUInNt/2N7JN2lZ
WGmx4ni2n1ledS7qdcK/KcLa61IyN+ujp55u8tGpILeHNtkbAaswcbMhElik91rDJ+6q3/pgdaV0
x6PDk3L/yd2J2FId0SQQHp/SuWpFnBdCyPh2WruGJH65ChF4I+sgS6uZtfzEptQvDSb9rfKffBND
750JqDw2lluRNvf4vvPKB3Ia+NaRrQwv/ck8owyW577LB7ZWWXK04NhD61jBHDHi6JsnMwyUPDIx
MACOqyl0qwMiX4h6IbCbasUItILYuNF7T+rw/fgAjV87sQO4iiJi0yASQHyLP794HfFiraqVxER2
WGd61/kECR+xXvrbAnISvAvesH9LMYOFBCCNB8EktIaB4536Da6RvbDTIvipfbXqzTmk+Z0i+7WB
iQcuyqB3khoG0t2wTnT+J1sD+4F4j2i6dm4/5zjz7mwIDAiZbkRSgIJMq7d5ghCgEmFP7ElTvoDv
LRlWQfLxeKHulFMwLDTgjaLj2H7a9GUdxwVf5kFsP5dGCmI3XSHBudo0m5xwG7ypB3JsSGY8JSRd
JolRPXNIk58Wj79iNDLdLpcfMXlxegA4uQ006W2xFgxx6Ejqfj62cGc2USMcyQcRm6KLZxK0tHyt
cG2ZA6jV4eIelj5anyDl5eqPzdwZCC4NNNPAEPbi1KUUiRNBNQwDKZr4WWHRvc0VxRxNzL0I7MrK
ZDANCOI8sRoRStq+aVbCxvEh+Be/Rty2T1+FwSo7UEjOxWK3xT9Ufi7GNrkT60IsvAG0WIjsQ+Uk
Db/lcAjyXeKeuRLvoWXQLh9P5h0nMvZawImwQEHdwNLB36I1SRjGdiuRugohTXrsu7eiMju+Jpl3
mHuP3+wROEQYQrMBksZ4uUycVqPwUZ7KaWL7fUC5blROdi0RwmxoN+NnNsqNI57YmiyhqBZxxwVh
YnOlooOoCdSxZlw2lu90es1+PZ7Im10JY2i/H9OSGvjetMndkiZKXyo+8EENnJXbfDZF+f3Ywu2z
bzQxAh/QhY5c/7RUmXFR0HBcA5wigBUeakLN6yvn0EAy3Sd+vWbmNuPoEa48BhAOOF6AWKDjHRql
k7USsjzww0jMUP6Gw1o2OkOQDSI/QNVaA211BMOPR3j79J9YnKwY6vByFzJCZq+zbv3pEt9qqE9/
AhMc/L1BDzX5XtDwS0+Nx4bvTe2Y9MOlhs5D4DomF0/qg34wcP3cxutGf9fWDkMck7i8/lFZWqB/
z9Ubbo4dBgowBUDXuEhHXrrru9v1U1l1uja3RQsM3bzhmRCbhbZB9tPNJDVvYsuJpcnLPYg1pBkV
WKr970jWTzVLTv2ceMvccMbDcRGKSAH6SSEdkdsxEXuaiAtZI7bq6DMPpTkz0ytMZkK+cLjczg03
Jm6ARLRmhB7h3qSzP6eAeRuMjDOngkwDNBMj4+xkMyJOlEIcjxzbX35X3834XSt39fKjsU4tiZq5
LXgTmMMc+M4AusCjH71Lk8HJFeSAM+AubeBeFbL2P/LULEX9RU7IydXlmMyhPG4TLaNF9EajJRiB
JBzL9aqxjpiVvtsWNqprEGTHay+Csgbx9gqyViQwxbME4jBdcWgTnSrmGP0McxHlbaJl8g2TndP4
8YAnYFXYW9w/Lqiv9QxaUR6lGYAC3Zyy0TiHU492OeLJHAPVDn5brSvswnQX0TqaW8M7l8DVjE48
Jlt6qpDKZWHn/hLnmuhbU80JW751ob4QnpRzYc44rjHkfjSiySaVyjDkodVW2Im2lUBS/Mrw2D1B
fMidlVYCNkvmUoGz22YSo4BFTkIzLbaNkG7BkTXEgJ++iEYWm8FXBjW3Zp9C0jzmgZYGMJBwTEiF
N0BlpNkjcxMtYfMATKyhTQHqSKAVvt7AkCwGApGJS5tzj3GnR2pCFG41OLRqF0F7GIy5GvstYh63
IHo+gPMEyzYa+SYbCDF8X/uhU9pd8Qp+ZN6OXiSkJOMRph7sVKJsk3XbkmGlmgISRY8Xe1zLyVqj
oQX+CKp5QLrJk7PCso0QRKDzsLP6Nahpo8vNKc6IKs7YuXNlQBprhBIoI6GQMllggP1ilUvjyg6C
4yAsFJA9bbGRICvZzVRnblq7waiHRsWxHxKaxmj9m9yDyInkNYPcuc0aNXIwn8AZKaa78u3zNiiI
Sj5WPLIv6MdjSWK5+4RS43gqftavOdFDMqfAdC/+wOcgF8X+6Y1MMRTQbdPAtiVXdlRTLzYZM86N
ZOOvle4XK7uISG0N2jqslhLIEDzSIt/O6OJO/Y1ei3DGmdz2hvzNzT8fMzna7uAHTVuoFS7V5jtc
f7ZGA5grGUwoEhBUPAgJgUvzDIW0a1dfz6Vu7vgydKBhDyDQRJfYtOOcKzO5YbK+tguZ6YijCeB1
zcTZUd659sCviM5E9AsC6/G3Qy5Ch6KNBadmRjPosuQWDP8cFUvfgupSGYO0iioLryFQg3MHA22l
OcDUEOdCy0jzobYvnroOxHVdg9z/7fFZ+8t6Xx82DoBmaM6MT0z8OjnpeMwHtRLznV1AYvvoMEZv
NYUhfIW6sogYMriWBwLrjLb5Bh3ibWpwwj4KCGTaFOighmuAwWur5/Ss/HZ0jjFEDVpOhjN8h/xc
x9sNOS5aWa++dXLtxFGYhpzLdnZJttiVSDC8o2owIgcGgvyacU7W2U6ip4gikvh+PFF/OZJHEzXZ
psgy+mqaDxB6pe8R3fYGcpYh6fTPMXl63mrk/cUnbx+SxVGb7l4+ZuzfQlxGRghE0qjY49yCUu36
EmA0sUvUXOoQpqFfLTSGRQz4YVjoCUHfsS6Rljr4MWN2nNLpqC+tThxXLGiVCrWXzq66XS8hPotK
PdUWMTf3UhBuz+H1+CZRGi8NIgSwMD4zJuZef+8pNFINCFCTCvALg26Qpf7kkcGOLY0WhNcLQtk1
hbcmc3nq216UyVyP33pxWLUk7uScczo7fk42wotIHH1YHNF1ix+Ag1MwzRD3WwuIfkDZQDdm+5hv
b/zryZicygHyFzxX4wPc/Jur1olHKnET1iLhk7cwyEbgZ+TO3fp3z9fIcgdOF1TkkMa7Hjbjuyk4
oRkMm3Bfpnd6el8yX9UyMGWSfXxAkCpFY6KzE0hkQUmEAT5t5ozd3sgY9ihKh9sYPQ/TPS65vsYP
qtvbMN9HZLv30QW0csnxR/y2jsvoZKFXUKL8p7j7XvzSgs4V5W87t8aVBxqHxasVznqqaM8wUSA6
cdzbz+vX/dZffwpmvtujVOWTY7a2LGtnnHqyWn2Uy529igyPAPR7WDw/nohxeW9O3cVXTJafiypI
ovMR5oGnTfGilCFJ639L8zd6UywnmL7wJgJhxeRoA3qQKQVYSGx/MJxSMUCDZzwexr3lvLQwOdJF
6aSyV+S9XcaQW5Qi8LLi4IaWyym6FOK52bfkscU/zofpzF2anJxcrg86jVfS3s705+0WxYKUrPvD
6+v23aP7c74944rXwRF/7MhygE7N0iVnYb2MqUWIYdgpR2xvhduOaE+LU0BWRrJDc6z9m9Bv/fGn
3vOso9QTQlx2FJCYXGYiMxZoYxy2NgasQjoEw3smGn6szkzJXTsAdOPtALjsDaN84AwgEhzPVIZc
+Jj6VBFcsTIAFNXv4xHd27VjYR0tNAB6Qebl2n1kjpA1vRb2Nv6jlkgSGgZlviUNMqD/J0PaxE+V
LeYuGg+pFr85/LpibYF7fWzi7qz9MxZtctsix1NmtRj0thJCls3dxHgYcOGLm83V6mYmbQowbmoJ
gq8cJq0WOzywEpzDJB3QcuQtH4/o3v16sTpT3lmpSnumV2AIBNa00VDnT6v/YF1A3oQQF64TaObJ
utRQnU3ZqOjtJqx1LgJ41N1JwUy69oYxfPRbl1YmS9MqXcvnCawgVbSJx8fJ63bPGnvzKVs05Nit
j8eGvjXG24fIkw+W6OjPeDyVd2PBy0+YuE5gJxpHLLABM/11nRJFg5vZmub+iKvKGnZPwiEhmw8j
1U8L4CgiOuM67i3lX+PMKGgCfMMkFO1HyYa//V93AImnCVHDf8nd/f/mGH0m/9/C5GlcZoHsBh0G
WIbALHi67D5n3BxC739ZyX+sTB2GFPNKGcGKHyxi8rxNR3TCfnmUkBG3j+3Tl0haxB6N0eo7RHvj
XKIHY8Y/3juAF5P5x11zEespbTBy4eMjqtE/aj+SHbnm4/1yzwSKeHj7oYESRImTc8E1XV4rbo9z
ge7tMpFMJ1eXoG2b2RZ3XtIoFgLTA85gpDXQ9HHtgKMwEIWabwbgXSp9RDt2SzSf68twS4wNuNRo
sVI+MrqYay67k928MjwF9niakMhSBcMCSC8t+cMP1+U7+5Q3xEGjnLjQntLPx1N6L7RAkMiO3Zq4
1KbaMyxXBJWQloMdA8TUJ4YIUEBQH/FOfg+DmezNOG3TmAJ20MuPFlQWj+TraU36PMnLlh9stQcZ
f3SquUzPBMK+MsFBE7JVPEtUdvexd2lyspJBBUkEMK4MeOyte1rjrclTd/Eu6GfTtUlc0wS4hznM
0N8+vBkoakMyMhToaZjmAlo+CQNQRg32EJpaZIKdjnQhhJmFF58hLbupawPdqsvHK3mn/sAhZPjH
6ngVXxxAt9a6RMudwW5q2sskAV25TxSRNvUvR7X4yX/iQAEQvzpznMt31/XC8MSNFlGTs3wGw7z2
5K846BaHb2z65gkW2OCTGTcz/mWP5nayiVLFgSJmMhpzDy3jEuknS62oO8xhS/7Ulm8NgUIRXgDU
VNNqR4jGWjcWpMHebku6NpFFWjTn3GYMC12MFJrius3Rr940Pg4xXES9yKzfwKjXhxlvdHfAoCUC
OZ2IgzrtreVyR/BbTRtsZOoF1awWgkcTOltZubuIF2am81qmtaj1MJNk22bf5wREjUFCNKpqzxU/
d0TuPpFl8C0BGYSA+kZkq6w5H8gyj7U5slwyxtE1zvvPdwlNo/vP5fK4BLmK6TKzuOTbG18ZGSLR
A4SENWD+k5dUXtdJXVdMY7MDbzNSRiVhzsv90bpfb5zRxsj9jHogBHwnNtLC9XIwO7U2IhrcxDLV
Prk1bmKS7Jc/yeLrJSEg6tmtyoqcFjaI6xYfqwWIcxTdfXnsEu7kX64/ZZyOC5cAhEGmRG7Y2s8C
EfYg/yCciQccIESxBaT0kl1aL2/okduV+9Mhn8Op3uKYcBQvZ2K8zy/Mq4wSJ30I86r92v+i95/u
OWKOxhHfyZuvF3Evk7fdrqKQ6X3/RbX+8fjvr/Y/KzHxiEMolnJYYSWy/iWu9rkyUyu/s4uvBzjx
fFXbRooLKT7Er4XemK+mSIex+6pyyZORoMyzWdHF4ls1tMXjkd1x9teWJ8dVrUF8WKRRi8CyBPUU
JGsrXXP1WAPtKYhclHKhRZbH7QvpKUrWcTbbbTzu4ke7fHKzDpXKDm2IuRXIa7h7RzHG08/CYrkk
om4ZrLnKVid4xLko805sdjXwaQyoeEMXcqPddYPQDDxfkXn+OQYvhkNW1DMWzNMCzbKPZ/tOcv/a
6OSpFDNKEPMpjLZUqone6e/bz+Z0Dg/ndLVcWpLxEiF5nRDWfENwSGpuLMG3RJ+LTO9cStcfMnkw
9VKbpP6fb8mN8Ti3xvt7ddZIMyZotjI9B/rRStYk3mzeUsnYwYcToA/wdrK+Z7bg3On+26IXp5vX
6jxNE2x+ZvH8Cr6LHLGVTM0lRK7Wnn78UYyNoaDLnyecvTpo+mHmdM9+wHj8Lz6g7po+BnVfa/Pb
SgcTGaI73B+YBJ8sO2JliydGoS+GscIMRNuDZ828oG9v5uvFmLi3vleluGFg30N7odOu1czmQG3i
QOUvn3lH3nLOXbvSv97xi7EGKhhgtdGV5kaMkt5WNPZLg18+GdxqR3lcJPrcpp+d3olzE8osq+sM
JoFKkExOX3onlzRjXIB35RFwp80m1uG4V+jof/k+CN/yca6v/04a+XqKJ25OCR3G9/nxtIPUYD0C
FYBWAEv9BgsdruFr1yFV6NPLSw2VszdqgOUbzLI4ic4+I4CoY+kXi5ll/2PQeuD6/or+F2sRJnHu
Fs34UdvW2CPXiLsd6c+j9UXg+Pwn+HwXu32O4vPv2fDA7t8eubA7aB4Th6Nd0ElvY6JXm62poNfW
0Y/H7rghzAFbASg7vEtnjtrMTv9zyheWQfCsOFB/hbPP8yXyVdA/Std+5dIgHMy04Y3H/vYObOJq
2adwt6IoUy/OYK/QX/OPrbBBPEis1kSJ7glDPLmmPrOod95s1yanUZvm8UwYwWSmO1vHkkx/5SzE
vbPu5/zmbRbj2tLEbUXxf99gY6/WdttshpTs94keU5c4G+sJKbdEJjvBOGEbrYV//X66tj5xWpXW
lak2nig5tqrSctBxHxc0Gpbgo9cfL+Ntc/q105qm5kPVybJCg63e0gOfvOKKyomJ8hMGujw+KfRL
Pb2l8GO6/XsAvcF6Ztv+6Z7dnBjwwo+qUzK0yiaLqvZRGQQJoiRxu36tkdrMqXkMt0f17LfU8pDR
OSw9s1oLR1QtUhwd36TJYbysFuowYvZmgZx3ICOY/4tPmqx+7vpqUUFJ2+4PYggilC1cOVkqA/Cj
jvlFdkjRnSjeAjNTcfcEX5idLDtaA+M8FrAUoKfSZZqpb7GfUSe34jmd3z8U1aNJn0TdqSJpUaPh
3pBIf2i+xscxi+Cfp58JukCx9PjJrc8FdsESp3q343UUf1NUANGlaxbPmxcBMF4WZEEN+SkqcuSX
L7X5FuyklQGSIP2ANgF+y2zkfm6Sxrl/9OWTG4+HLEoninFr1w6/q0PWZjhhrj5//02GrTgC2iEP
NK2I5E6S+5o6hk3ISCljxIJslIPTrxjDDog0dHUY6GFZQI6YrN3PRT7bPna7F8C/zmrg1EcOdWxY
vY6bhpwvG6iLo1QCkcygqpa1wxSUdeIdryrQQlQi/bEj4Mb4+HpiryxOC0150nBt4CW9rTM8CX+g
0xAY4vrA6NiMM6Zuveu1qUmo3oOnKhw8DK6lrCXt12uVrrfgwkLM4un5zKkat/LNuFD5hYcZ819T
hB3XpFXRdBiX41E/J+h31enMeMYI59YElD8BvIU00ZR21i/R7dcPKMSCXmNsun9/dxegJRjIS79X
a7KjhyExH9u846OAnAeJGHj60V+IdsvrDaKhZtcFlTtgDmujBWDsc38cFrJemsD5pktC7cBoyW9A
5+K9O7cw0PQQAOVAE4S2hWkfsxPiRcHUUm8H9apvjUyRQU20KytAusD7qlRfIGwAR/xcUvHeJF+a
nYSZDc97vJ/DLDKnBv52BkHmJnAps3w8s7dcCpCxvzQ0OXpBXiiNh251+xlJtkTfIx8Srs/gyUPP
n7Yu6Wdp7X2jpByyjRF4pffLjcGvV75ug27YslNTXjTWatVYu9w8VRT/rlLzxBKICqP3dg7Icm97
g+II6bKxyxjkI9f7QK6CIcokb7C5/pSs89zWfDNs5+Qn7jw0MCkXZka3fBFdcmKZa0WL7cav6kMu
oovjKyKWYezGQtXvKTLoojIXp8VHqM+pbNxzhcgHwhWPStjY79em+TyLsxjiF7brQMhE2zsC8GgQ
ThXAWy6q1uPVv/NwUEFOpUH7QkNJHHqN19Y0J0AVMkVdINkw6wwkedgCDB4PR4V+okb3omIVHcJs
kT0prDks1Li1po7k0vhkMXmnLIo6QoLXhbj2cyYj2FGQ5eV/S7itIkcAUs0ST9zz+5c2JyvbaJ7W
uDEGzG06tPBmC0WhPgP+40IgPaqhL7lyeDzH9zwIGpAg/ziSmuEpMgl0uBY6u0LENbbyApcPSuPU
zEVd1LaN7cRL3OmP7d2Z1Stzk2CnLmImdzu2scVVoKMnDpybXEyZ8sn1LKeaYdW4s1uvjI1/fnFQ
xGiQqqjE2ESqMGaf6Hnxmu8rd6ZOd3cOERmMSF6UbNGYfG1Hayo5UNOqtSGrFD3JUrhV2zQnntNL
Rp0XzLIdJZZEMFjHtadZktgzc9f4uDMmuxUHBTz+4FcbEbWTaxwIVWjXC1pj+53OBpaUjUyWzCp+
4Y/pZ/4ptCT+fLyS8p3I4crkZNSxL0OMzIFJkbWy4q3+ZLhP0aeZv2YTwuW6HxKfW3rdG4tl7nQp
2+bJIQOPbWJ12jZynuN+XwFOKYHz9ifUKvC9rtSOdv02dY4i/m8tMmREJVg86dC/g7pA7kxv0OOU
ljn1VStKrDoj7WlYCahKVt8BWHNXCUvz6sWLvuRRFfAo11Rol1JZ0tjZyJnRKUt/lQcNOE4qCmJX
uZ9RCr5lJYRaBVZBwm2sobfvRv6mq1EjKVAyEbP1cCo5ypi1uA/7saUq9Vb/Rdp37UaubEt+EQF6
85p0ZSWVJJaq9UJI6ha9d8n8+gn2xZyuojhFzLm7gY1GC9Bi+mViRXQURM62pIOb/SlHC/YbXcOi
LTzONx8wu0SQeBhTKY+Q9hgseSTZ9xh+o0Sd9W6nruz8hf4CDFZGJz6aQxAx/t0jVydM4stWbPEY
eWLlKKQ89FZ5kCzIQfZO7eRuut3roRk6bJ95vsNSpBUl03cyhLAv2js1a8izuw/cyrux0EFz+1Wz
SyaFcEgvjPgq0FteFJ8cAZud4LOcfeFA1NdE+y50zdJbuUsXrhtw6kxqOeiYgd7FzFnJ1FIFnXBK
vZyp2KK8mXdwjpBSrtC2F1/uH7+FAw/dLXTDoig3kQXMXDAUYPW0GCrqaS0XnXtEp0RWqb+ymxfK
B7ok6ODomwRfBIA7bq82xShC0dcB09fSgkDHwEl9y6ChBaqmsie15jGUV1Gl9+HhZlYkARQxmOmg
mfL4ota7pgF3Xc1tytAWpBW3e+mkoa/OAFQIZw0dLrMLKNYDYUyYRj1INArUqbODrJTkVIV/RHBh
oFgJRmHE0o3lc2ZVuQFP7i/BQmg6CZz/+4CZi9BncYQLGdDx7AyGL+d9sC9W8JmQ0/cGlZUNeF2r
wBR/9TzJxj3+ZS0Ht3DSwQIwAaaBxZoE5m4XR6x6qMzUCKdqYNeRLfIH65hsnEdG+Ef1cThET802
3m1WRr3whN9YnW2JdmDgcxIBXNq3TgrEBEkeKiI5j87rc+b+aclhcA5fmglY67Dd0aNnrnzAUnR8
8wGzc4a5gHsqT9Ex3gHBAaVPb9EPMQBE62XlXV2aYRS+ZZAGoJ0epJi3MzwWPKcGIw8PFP1nCgoV
9JyzV5ZtRmOr6WuHbeFFhYAvFFsQPWjY07ObW4WrkDdUYF6YmdKl+0gAo0Dy7Ymo1tfb20Nvoz0W
1Il/XuoEI12b1jXr08+v7nIt5Cp90GC9rY7g4MS9KaHxB+pEjIySWcGVAbFLstFCU3wNq4fQvr+v
Fkq0YGYChhqSNRooYrXZ6NMkUZOyHQGt0pzqGApED74BBNhDeRckb4dAeWT9JmgJtEDvW15Y5BvD
84HXgwa+Jop4Kt6Iwi5QiagfNLknhWiGxUqCYiFGRCcNtEYASlUUxO23swy9p47Ta4QVrXToP2Xj
u6avhrYyogU4OiKjKS2gawooQ+ZxWoUIUWgNvA4SOY/mYCuX+Lf6TQ+CA7Z7U3Eq8s6c3uJNdtDd
4UNwjq8uoA3MLD/wSleH3j78QpvDznYPB/tj3Aq2DNmm7RszD792u+/Tyk22tAKQtBPgNCEOQVvk
7aRoec8PcSGOXlqeQFdpVJaRoNOmheAMnOb7q71QFoKUyJWx2T6r0dTKaxGM7Y+P6kdqgW7dI9pz
u/lyXRtd0SCQ5MC5Lr4Nqxf2wtV5Y3q203pD6gDBFEZPdCu4RRH5dPa/z8cGXWTp2XB3H9xWWbnB
lm7LG5uzDTc0Ze63CmxmpDpr5BJvj8JDeY5Xro+lYF0GAltTQT2CFMF8Y6dy23Csx7QWSIDlVmGq
iDlAKc1vEcA28L98p7X1CyQhH7mt9vRbeQXtxeuanM9CKQyre/UZszex92N/DAd8BgjjBfD4PrSY
XHHHLrb8yHn9J3otKZr3wPm6fRHQT6isbK9p98wCMUDQ8QfCl+hz0WZLLPtNgVnAyRuLP0380OjP
97fvXzDtTwMILkR0Z/9EoLKYoZhKG+oBzvHebyWLHeSzvgN2XwWcILVQLnBrO9lWUBx0vReURgzr
exIJALka99SjgbGFehB0WsnaKV4e+r8vm73LCIErPqMt9SKNb/ZJoOgPip6+3B//NH93hv8X2331
SrWD0UpCWcOIL/4SxaA7VxAwt9G1lK9oci8OB+1ugLqDhv1HbjUY0bjQVZjoMA5fKh299tLag79m
YroXrwYjKY3Sx35HvXM3mhkEILCkj6XzFxN0yLZoP1Ql89fuBTXq+7O4eFqVq8HN10qkHBP+Wr6I
u6Mjoc+scJ8jF467VVn2LxH7Y/NtbFNUVdYya4tL+M/2PF2u5pLeV11PvV5VNgN/5o1PXmX2/REu
vbNXA9RmnhvfchT8RNiMQfGn9S2NvgmRE4eZ9V+YQcvJRC2CDsI5/TFtQODTS5R6ZRmYevsZSE5f
vjQIve/bWQp24C/8MzTbKhlLwKMijtTThcbOcnRrK35NsIMKkqNxOwRwOImQTIvFbynWzBLMe32P
8pSvyE6l0W0gymeDZis7eLL64zRefdVsG0kKwPAGj6VkKGK+io2eOGFaAyjZAn8ShlVyGnv5s+Z0
aQVKuBBrYzpQ9UAPIfo2lelkXZ2cDNIgvsKhK7op29MgRnZVnUZ2VnJxzxtrGfcFWDyqO2g1EBEB
oz10noimOYeov0Je1m8AlokstSa5AcQ4aSCix37LLVr7dulbCyYX0HXQbzUzmQTmw5V85uJbPhFj
TPUzvLHzk6MovQHhGqCAq+8suPiCbKWSXfTHWPrQZCemENGBqg4zLiubb0rrz5d5IjGbimq6jPrd
7WyHodjzfh/wAHvwZoE08ZF7KEn25L+FKzmUpVwqaCyRN1MhcQAMwsxdyUfaB7mYMc8S3gSQmny6
HYrdOWneupU7cMEZwwsKIR4UCRX4yTNLUqKy2s9Ry4i3bWdSqwECjo4kfV6LbEAc/XP+gJ5Gx6sC
FgYZifbb+euSRm6TEk6/AcWSo0GZr9qQ0e1CB/TGgk7SqhVDs2K+TJ0UmtWfFZX9y1jQnnN5Pacq
CabAkCQhjoRZSKECGtle5Yo/VArb5LXLIWyIHgldDggfAPxuFrKY5M+aGjQAHdUV8hBRWpTpQW+1
SLXVUjYKu8iQvf2dpInPO1CTg8CsSvUiMnVZ4Uerlns+f6RhpkySY+hYtqeW0tzJOyBZiSi1IF0w
IAohkSAZx8iiQxCr24ENxknK+lR6LLSCpnt5LMTgWIdRzVlqyPkSyQSx5F1WoI6yB7GCGD9meavU
F63Q+uKpj6Pa2NIWaEm3blKpxNOuRsCIsiGVHYOmkrAvynGsd2Km+lMNQfTVoyjwFZpTBl8SnDxt
glfcgSF9ycYobY6hooSaWYPzG2p2SgXC2aKOYkR5hgzSc0OVo/YpyYYydhgQY52bFYZeWzIrR7Rm
jBnU7yKfS8DEI6Z8Zyu+KIUbodZpBFqnik+8Qk77/EtRMiDZSciQJfvMxFKEllniF1z4gPqAXJ7U
bDDkjUZBzH/Sqi5ET9lYSxwRW7Eq7LTR0hFTX9OImfqQFdl7DsYq1Y6QMGi+Wl0M6i+56aBpb2qs
4fJNV8jGsAs4TonPYLQJYztEF2z6WiSxmFSkbtBJB0WDLFYf+l5TIg/yCwHa2FADQhO9kdAS9Z66
N5CUD4JOi8y+UXPhOSiGjlkp/l61pFI6/L808txLDGj42kMZ9MG+qZEY+U4DIUqHXdOnSvjAdZ2q
/MKvKQGPyLShf2+ltm0hX5cbrylLx5FQiBmKdtVlaWH5FQiZbREzjS8yYo0+tDUXhnY3xqLqBkUK
hexONELohImynygHJGi4aO/XPp8fuRQJMRcXiI5fig7zvcTkjiNZ3xfUHqMiD2y+8JsqM5u6UBJT
r9APDPqrJh/r1wDqhlIM5RRjyF/KstTYIdcqCI5AQDvlTJlDe9RGyhNRslUNkySQEsmKwcK3tMG2
hb5qDrbuPBfsjqulbF8VfI7JC4dWgVoqvBoBrW9tolOCZkmDI30zZNU2ywahegIDQaoB3gu98XHj
R1zDvyg6BWSGGWqtvweDpsWfrKhLxQ1GTm1Q+FCj3u791BhNUYz60BHUIJGwVBKVH5gKliScjQ5y
8+GogrSiFDveTZs6zcHYUgnGF5dnEETggy5QLAa9tz8GUjyhAxXLIHwM6zLkHoQ6FxI7zYKqtTk9
ooUjRCJf1qTnuZRZAZpR9O8hzzkbdC3sjYLaJ4Dq0UD/rDwyC0866JJR8QVXGnpB5txPMusTvMIF
86I2QlHZ2Pexx/NbLfJQoySGcqT5e6+/Vskn8DikCqNvSkvL8P9EGXheje+Vz1l48/6H+UoCgxsK
3rPnoc5YzovCVOoOHK4lEK0TXKSTdSIoll65961Nv2z2wKKqjuQfakYY/bxJOjcEnwPvKu/lqp45
EqefFT1ycr6LrZgfM+e+tYWwA08eZKzgtYDRYy64INWTA96jiXGMlcrK2yiwgZv5dd+IsGgF3aAQ
UQBcAQy9t4+e1HZ6zIdoX0w5NJgjHO/KB6HD9LVIziuvCkMjRksQeLV2GoBSw6itQtctdbU/daHf
FzrPE4ENGsRFvFSz9FJaRVlBW/TAIYXYEd+39R0wpOlLeug37MJVbnPWt6ol7DPdVI8N1FlcSi0N
ZcvA1ZtdC+6C0j6HDpIF8WnNDVlwoQGFAg0U5Ag1XVBm0xQUFACyqOc9v1Jrc+gr1C2EBMwnOJxE
pD4UVhlIJSPKVSsh0lKdDBKnYBJWwEIKwnrxdoUMViX5IAw8Ilwinpj+TBt0ro+f2q5OXENwItmk
39QdShNFnvYheg2jFY92yTGaJBiRDgV3+Q92Klms6iRBusBLlXSwWJ+NRKzQ8F36/RoPwdJ+hPgQ
amXwLRURzWa3o+UVPLoA8/J/EydIgALg+t5cSrIrVw7zAo4XZd8rS9Oor4KTpgO/rMRnPFJuPQiS
QKJCpr91NrWCjepC2tNElZqgUBr1ZAcIo+KCZaV7Ha21S2xpc11/yewSi1ItV1sFX4Lq0PQRR7QP
uk/op2uswy5GX+RKIncp/XYz9OmSvxp62eIZyaX/MTjxcFt9T5BhncbX24FpmlDWXMm4/X0YZpfn
jc3ZCYqbQJSCDgsL4OLnp/Hg7gLLBA3ravp2uifuGZpFu9GgdR3Fg49eKsdi+9KRt2Zm9UdrLQha
uDoVVJANEecSDCrzXlolzkq9ByraK0gQme9hbddv7DkBAsInU+9fZ/2OV57fpZ2iCoAAySjeoYA2
W7g09guxbijvOQpnCs8cM3cncU0vb83IbKVUhJFKlcJIuoW05sHAqTABFjGsladn+tj5Ql0PZrZQ
qcY1VBRwp0LipnhLf0E8+xwbp/ARmFMQnewh9QKfLY3tVrdDjchrp2Bpo6gaXhsUekDBqM8ugKEw
4BqOg+Chzar1SQLRVpDZpY5+efDMZK3RZWm36Ei7g2YWoaUyp79Xq0rXB18ePa4QtkWzFzJ+xWFY
qpmA4OGfidmAKk3NFMZJo8de/AT8cx/vDjpTt/UexNHPkAgixhESgTl5QNn7hPDi9/0FXULY3tif
3WNFwumQC8QQdU+p0dFlvb/CR3R1K3KTYTe1EuJy2XC4W3xb+b3WRLk2wbOzwQt0yFIdKNQypQ+6
Wmw6Dnmg+0OcRjDfstczPDsaTYljOdQaSkOBA6ZiG56vXlZO41ev/4UhFB/BColamzSXPlbqUJGZ
FANjGE7ACaP9Lpgjy9v7VqTJd5iPBykj1ECADZqIFvDzq4cgSiOaFboP5K5E8A4Il9G81BfrAgQv
uLAyU0BP3PArMm27JJAuHvcvXvNkrl3Z07689xWzlasSLYvrmAOdUnkKlSOn7oc1Uqilhbse6Gzh
0khApwjY6QGDK0iijcCbjaTuwFopmffndCn9hwgJ7OkCsn9g6Zpda20kiQWUo6eMlXLJNsIe3R7x
Z7YFSW0KGPDnfXOLbvOVuR/ZxmrQQ6gEgz4GQTq6AgD7oRY6iLeFiTrBAew4tvfLf3z7gsMGLaWX
U0dWhcIWo7B/Q56n8YcsCjKZhajNj8dKAyVWeeJ1K0C1a0DXsNJ8RJ3NJdHaTC8sKkqYeH5xnUJ8
d95FAKBskCQCEr7Zg3oOJpRJt9PqfeHEbAsGAvQJc4NpHJKajGsg4KXSzESlgzVGBV9Fie/25Ghp
mqpx1fFeH3xQ8aVI36JWxjklMvvIIuilDU9hk+zCRH5po34bc75bTczMlw7Qtqw19WhToT+m/ajC
wlKCb4UBD7TWX7twvOEmABMmCUidoqHj9iMZU1MxkYGZkI/HC6CZ73u8C/SLOohXUvgqBfhBHwB+
gno5ejvP93fmUpL42vo8nzoGkO9DNod5tNl1z4NGMu2N5xwqnaIGLbb1murkAtEQpF2wJApy04gi
f2SlC73ve0FFAYCSUYtNGhi2H/n2mDzwyPHI4RGowB3/mom2CCz8ynAXbjEwcAArAo9wInOa3aWx
ykdd2HITv1JjX6hjFaObcjZom4FT6NEIaN83uPTc3hicXZtszBnVlYD3aAVUJ9C17WAWPZIfiUU/
u4QRPTVrIBvL/isI3LJ84IRHTrJUxDeqO8huHdlI7MnUMIO1WsyCa6eiswcpaDB1T6rftxsP0iZc
y2Wg3kM6/F0HjcBHk6wUtRZNAEMAjwNIJMiG3ZqoWz826h4HMCOcQdjG8Og59VameMEVRt7wn5HZ
mkIxtWtVpOvQ9VdbIhhOo13m4mJVTcthTnnIt8rBGVQTGhnYUK2LK6B6CXf8Pj9GzloOYnl/Q8oa
HXbQKgBb2O2QUVHvxUAreS/Q5K+4i2yx2dZDYnPpN4Rx1cGJuT9d5EB/iOSrCJUFb1nFfSeCBRql
tR+QCa3IaSyxivcGyhHaXSLCd7zJqyRJAZdmBKkBEuaCU4SMcOU5jZ/ur8VSeU+VQUeK7i0UUZEY
ux19l7JMz0OshR+/dOqlRLLe7c56YIYhRBrkFwllIbnhIcvpNiGEHKy2e5TApXT/M6Yrc+arAMmJ
kAE6KdA3mxOCIzVaqlGq8p6oEol/qs61YUXbJrRkyJ6OK8jtaQ//NIZ8kyRPVHtzHjNNb5g8IIPv
CTpg+jhHkowE+UoctPSK4pz+x8jskRirSqRxDyNG41L1DMZ5AZnA/nJ/3hZfgysz8wcz6atGlDkO
+2fUTM341fbnLN6H4UlXjim1e2Rthe19m4vTN2WFJaiHovQ/G1lBNQHJ8VDwILZnPPTByq//K0by
Y3n+/f75kNqk6mnHF6InBYE6koaXoxPPa6XoBLya5iQKWD6SPM7ZhzDU2QsHKQWZoDaTV1aMOA7V
BwP5eyIHkPZ2hrFM7VjxQfQ5GIi/7bxLjAMFjx1esFhANt1vO0Q0DEqtCuH1ClrZpQ+2STsbuOQ3
zdLuPUQtfiC0ZngRkFJiUCofByqaaOiZyt/BmMQkagYhdwWlH1qzRJQBMn0OkbCZl5nyyPdwTuxM
SuVzIeS6bI1gjQWrthK1hVuOLHRilYGr11cq7lIPNaXO/TVb3idXkzq75Jq+yAzUXBGVtw3yD9oG
pE5ISzFzDKF+cN/YUsSMLON/dsjf+Ogq/uEHaay4Pha8+iBYTgM1iXTLnGij/3FEs31kz1BefhgP
OnjRwn33GqM1YuULFlznmy+Yrt2rL+h4Gc291bRH+Sedg8QualGPinSoUrtkTyi/0XKj57qV1g5f
XWTVsHo1t2T/NIZO0oJUQX8y0rV27qVn73paplD76qPCQkG1U8WVkDY2bh6eman/Jq5CjJae8Gsz
syd8bFpUb0uYAVl5LB200O4NV0KqKWtWjuqiuw7cqjz13IAPbl66MdgkJSxgoRWiQE0Lad09+jEg
TpDhRo2BpeUP8iYk4ibdxafhE4qv1ZRyXs2CTrv355Xx7ztmM5uUYV6gJ13wst5qn1pIVu71Q86I
jaLy2/2ttZRxneCNyKVPzJQ/BBf5MKXdWOSCx0PH1UWDpNCjaGEZp+Cy87+axxJaFi+bFaNLIce1
0dma+qzKxlEtBC/cwi1rSK5OU1wDjWLpj71Xl066pp6x+IBJkOfQJiT1D7C2GIQ+pINLAWkvcVfk
VtfYYrjy7C+eiCsbM+cjCMomKwXYgJYpf1Jzm8+9ApUwMq61pi0+WtDzwXOFgA2dSrdnD2uWKw3a
QD09df30U1H3fLHiVkzv3o9NqEuTAiy85x8g4LZgg0QRL3pFYVfQLUDzU3AoVcI/KXQbrVF4rlmb
Td0YBl0qFbBW+y4FsP3Rn/IgCfq8y5WEwOJ9cjWuaRGvri2etUkg9rCkp1YLHzh8qmK77z/Rcnh/
ly/tBuD4NPjDE1Jo3tAv1mMQtvCbvOg7CUCG2EaA9P0qeLCAq//Ne3htazaoAqmxIe9q0WOPPLwJ
IyKc8CWhd8sozOKx3pVraZWlDXhtcFrPq1lUu0jRRgMGEzRXxPlGUi7pn/vzt7QlrkzMc1Y6A8eE
5MNEB+pWmx3e+31+1gUrXEmALEZM14ZmzkQ5gE1NCWBIqcAFFOhmyM4+WOfrD4Y1AwE5lV+6lyrs
CI3U7f1BLnoy18anq/JqInVaBH1a5KIXGpDjsrB40BIXkAY/AZyyJim6OtSZI+GDAqnpRQy1qZ20
NYt0G5RPXLMrD1HxzHhqpq0TdZtmVSN2eb9M1BZg1YBQxPTzq2HKjVxlYtqIXgbxxim9Y+kg/ZQ3
dflIX1NHyYETC2y9tABDUh22irldyPuD9AX8KBBP/6sAdGtfbArOxxlFJq416/YlB2OERU3Floqd
ELu8emjkLZUt48mIViKnpfT5jenZUeHEsW5bRKye8uUkG8VhWxzP+gBhJBA4OtCvz83KTMBItNVO
8gZkQOlO3Is8EfGHczlXPjATwMnWvb/zlh7EfzMCIOrtjMQKFDWQnYbwAdT3kH9Fd8F9A0vnFy0k
AFIDbDrhAm4NBFxVUn+oBW9AatUtQ2soCTrZg1dkXVcc5KWGM/SaoVtwSsOgT2p2/40F2AECmcIX
tYRP3wKt6g4lpNOkZvT/Pyg8HijPgTZDBRX77aDoWKdJMAiCB+jJkPQb3ygsKjb20CdWXVcE+EPw
hqwYXcI7qOiFUSSUxnjhh9BH6Wt8P5Y6om+Q3DPAEEe7eVLOPnC7dvKyL/Zrvv1SfUIFogi69yh7
ouQz7Z6r89pLUs9GAAUn9vD6cBzcVCOVYwaW/Hx/QhcdUFTLwBaMYJYHXOjWUkXrBOhyX4DM8fvA
/eG07RD8VpttbpduHZtiaPG8Xddm9Cse9pWw8kgvbdJr67NxcnIzGn4xWVf3XeHKH1XwlujbOnhU
kBZebTNeuIbQGoe8ENq8kf6ds9zTqMGPxkgELVzCTBGiaAap2EXKbXRwAIKORJFdH/Nkk301lf0i
pzaIboEE3yhb6EfS4DsPJgbsX/fXYOGrJtVidMagGgLo7+wBbBh4noqpl81AFM+qCMzta3XXpRN6
Y2P2znVj1qtiDhtcIzsDlzkyJx/Uxhu6Da2PcXCknBXWulkWg1NUj0L9v/6C2dGF3IfYsQSF72IE
Rq53a4ZIvZFtCu9M4PatH+z7CrB7vyXNQB3ZyLZVswKSWpxpcCyAVkCTEYvMthuIeBraUX70Rql/
p75mcnG8spgLzMzQoL6yMXOlda0otYphpkd3dONDuA23jf0OhTv8cVtCn5Fd2v6ln969dGQtBbxU
cIB5IB+BXvh7sm7PM5DB0CqnqLBDMOkzQMceZ4JucZOYLir73sTUBB6BTeie1qS/Fh60a8PzQt/Y
AqihGgAWdFCcVx+07mPIL6m6UlFYszI7K3rBiqGvsYvaLMpMo+qemkzfsBg5N77jnPsH8/8xmcCt
Q/dTxEU8OzVl+H8nszNb63h8zJ3GjWxGnglmE/Tl3RZkWKffa/SVS9sUgR9gSWi/nySdZ2tIeWUE
VReABeouCZ5FCCvfH9jfi24WXSIm+o+FuXMvSDSukdVCVZYMo6kfoceLJsjHV2xO6CmfjaNxpGZL
vjKTYt+CQN4SbboFfzvqKn/eCLdrXcUUTKTXTU4iw1oCf0GeBxp2V983W2YubZUgj/B9QNshv4is
X+rETuEWR//Jn7S+7AcwwSVO7WZOaiN/i+Y6zslNOB33Z2rpJb75ktkWyPTBAO6BoYsm2MgmWDne
0ZF7ZA9j/N9stusxzy5IVasFNJujEJxhyM006Riyvg2tngCVA3pvEGrDSxz2YINZ8XD+OoP39sO0
I6/8jQS3SWaof22/vzLYBsESCbcZgdtBsOiUPH11Tmn3pN38ObyBtouglTI302NgNftVmNDic4UK
jiBMlXuwD86+R5YbSfJDNrVa1+jD2BQn3RrqB1l6yQTBAp6700kCEsvtymovZHohsvbP7swbggZO
p7cp7IouFBQvzR/fIOjx3Vj/SzvTNXc13300SEOQwE5CWoffWQoDteFAfq+YWbotNZAWgNFQQyF/
TknWQ8BDrNSBhxnl6xHqeS7U8vjYYmf0gUH12X9YibYWj8u1xdnAGFqmJGGAxap8yhX0vcjmkCKd
iG78/hAeDeXBX4MNLcXwOjw64NFFNKyj7ng7mRwvq5VMgYU89hZSf+8R9Am3hko6NKzYKzO6tEGu
bc0inQh5YV1MRoRtHTleBh3d+Ro7WvaqZPgC8z+iDYxI1HEKBHgrt6PSw9E3qkEAyJrXzc6ttIOB
Uyjssq1Lnie9XKdxzO/8qIPTwz3tpdez/HA2rKLBVbi2qtNxm18PUKIBjwpI2dBHMA9WG8ZyQcao
j/ElOGmmsDNbd9Lv/cbhX9m00kKGEAP/Z2x29w9a6g9BPS3nnjmf78575w6uvnOwdZ+fDbMn6f7p
9Y/9Zn9U5lvtUi81N6ltWMHLery5hMLW8S38pLWtK8ocJDFQPUkNDrWAtpfz/ZhkVm2kOtacoe8Q
0PqdInahZTBaPPJcMHG8jNo+ydXiHKk5v1VQmnNjnmkPfRFN/Wbl4KLHSnts8B+JusBYucEWXRZd
B3MPmmwV+C2zG4xjUVgyzp/yCpbvajyRoSrMW/HGwttobE/F5zdnQahi2xHdXIO7LC2dbgD3gAoO
4B5ztDX4A/RwKJCBb5jNhE9JeB05JySlMq48WGuGpg17dX/qcSaFPpL9Xq9573JXmlF/KjGh5Rqn
9KI7fz2k2XzGqlRgSEijaDmBVCD8kQ61X7v+FepEQRcfVDJJ8qTvS5PjyO/NeeW+WTp5E/nuVDMB
Eep8OTO0FQZpBvNlHZipdlSkP3IM9u4oQoPd91/2ZLTa9RUqjqQpd0JgJzJ7vf8Ri3sK+YGp7xbQ
aPSJ3852m5d+qiet4OWBO2kfGB9vjeO2kJoBV2rw62G3O2m/cOsIa2JNwsIDBgJ18EahjQ3X4dwT
1jNO0lgN9GC3SwgUu5vBZiPmG4Q6m5P01JEVd29puSEMpSHtMk06+nNvh0oTPZWjab73EpqlKXmr
vyfRJEg6EJRCctOwqn1uStvzZnN/kieffnbFGkjSIdCYWO/QVXNruKK4f6RaRN/a4Bj5exV8tcMh
hboOAPZSbIEIZSUGmEZyz+DsCClijo5JJNq8+EsojppQW6q+hvZbOKYItAUejJnoaMaFdDuoTATp
V1HBRtYfx95mZsTQJLdCYLAEOrqxMtueslo0ZRjBCmvMYPcYnZINb4PI7ks0AmgCqRu8iZtsOPOl
vbJdljKDUyYBKTq0Wop4Jm4HGKmhHBk9bls9hxKH/mIIhyKzM3SB5qSinVVzFaF/wCU9cmbaeGsa
igtDx+UAsqepwQVe65y8ISplIetZKwI8Kp60rwmKkdiuoD3wFz8iG6AQGtu32dP9vbqgCXNrdrau
TA65HDStopfXJ3UMLDEHqu5oOPqwqXuigya/1BzDwidk4YfyzCPPoVjyoT8bCZhjV7yTn3cEPkZE
XzrGj0L6XFmtD4YmQSwrwv3bRiTcrxRiF2KR298/OyhIoUtD2kG1DXhJompbOQpNpBZNhe3z+kVW
oRXXHI3YqsZtwY5tv7bHfh7UW/uzyUYSgvbZND5xJMUbfWqUVz+x/Ow58T/YR6I+aoOp/S5AMwMA
6/2FXnCtb23Pjlapjb1UKRh7mqIF3OmbknDFE32rmk0NoLQtN2ulhMmBvr2WYFEGRA+VC4AY591T
ndiOiQJmL09K2hRwTb7PNKJ1KTootUGVXxJf5F+6JuqtqmdMMYc8VCBnX4PUhcgVD2xhnynS6NBK
j/YsS8oSfM8D/UzYMH4UfMZ+F1pQZfb9ifp50d1+9SwsYGBHEA0VCKFaDsGTqW4kALeTcK/Qxoz1
dMXawo5A18IE3J3Anj9IRAShLfUC3VJepLzJ1VaPX7POuT+gn88R9PMgjwiw9EQdMu+E6lJ9kPKx
nzAw0LdqUnOsmi0XJpZWnqXUGtLMLIq1FMhPZwfpLqBXJ5Zy9GXMZVo1ozO6TpYBEknqGEQ86Qft
Q27FdVzwKWBFRE0F1Cjg8/sbf1z5jvkgZ4EfhaKnNsD3p7umJpF87ELoQ6S+0/dVTJqaWXrnRNml
Tt0uO2XgzlPirzX6poXiCz5FkhRwNCIjjTai2+cjaJJOTfpM9Pxj+Qr2PEuxQapc7hvL1gmzc5lI
K77cQgkaJifIN9qW8GjMUwJcqI8dr6BUN54KAi5nqDHKlvBAzYfEUv4L/w1ZaHRkTyT7Aoh/ZucC
QZOmRUMKEAE0BWzAGMvf/IdoZiYIOgRIC5PuouIfn4e32L2/gRciN1QjMbNAHIHfDX3Ct3MbjSrn
c3A+vLAgqGOBi3Djb9u9Bho76NS19u5PtQXu3kPouL1veuEKu7Y8V8tCX2aWBmIpeUKfmFzp8qDv
GwDdtBk45dYocdbGKc5cEE5kQ8FxGCf/XVrVg2Rtg11moh3Uf6xtGf1hPhKIrZuEpFqrpy0epas5
/hs4XB2lVmdy5iewXT7RlnRubgV7CU13Jh/aJgdelj3m18ze/ouUz83izr3lFh58l2gwrJVW8iGb
6aNCD4rJv8LBSNf06pdeQeSVoJuD1CC6xbTZVspbJNd0gwKhQve0N3uD/A4UpzQsgKOH8IM1a5CY
pQv+yuCcdFRkggGB+h7PLhD8oGYRwd1iqQf0uCu74fDhv+1SxCBr0fua1dlOQqKbthWFVZCb8bnZ
dKA5/69GBt4IFeEcFM7nVzw3iF2bxBLwNuK55eStJDCrBXukInqVRHTu/3D2ZbuNI9m2v1Kod/Yh
GQwOB6cPcDlKsuRZdtovhDPTyZnBMTh8/V1Ud9+yKEK8WSigqxOudDCmHXtYe61tJurvUv6r9kHf
5MrxRvA3Xb3yBEz7NfMxKFhRADXFKyqBkvvcNKRhwgoxysmxs/pt+r3dBi7Wc813mioDV0aZb2IB
ziY0IGKUSTJPee/t1pPey29sizL+WgJ/IW7Fe4/AdepzB8HyPEQfGjwzKfgAMSU72wBHLudWD7Wx
H90P/cdRNg3JVG/kw3iHjt/QJaA4f8zXor0Fu3f2DZOT9MUa9PVIE0bxDQn6bwwriu7JzodS6PdV
6t+FuOt8urN3JUrFWGun6YKhW/3pBZ75apLdLwa523qtGLVwLSZacOW0tFM69nxaQjX4cT+NdaDO
z9VTsvzbEcOp6gRUPIGivyxaK6sBMwgjYB7Pn2XLzTbgjqxt0XXYG46Jff1pWgpmMJm/hps+58tw
VaLpAOJOe2RWbv2r8wCsxnMo3rX7p3bD4791CZQJzw38jAjA7Pl4VJfKIslbAgmU2Ox2nDiyfoi/
Rw/gcDGVe149iuO+zlfFuBbPImSk0FcJHiTwjp6P20LvRuqSTj7aYOUcEarE1m1o9sfuCYmjhzW8
zgLIbMpR4RWAVjq4zZVZjNjoSTuETQFgSeYUop0Ylt9GdiqmaGJMnCDVbXASYQ32RRGZXcHMkDxI
GhywsHP4cJTSm3DcpWDJrtmmAQik2CcyhDWeOslSKkt9J1AQG2yR/0xRR1mTIlpgr8HXo8pgTGVu
ZLlnixUWQE13tJWPL2BmM/lmm1h8I8I4IsID+W3+KN/YtYZ8MRh1rp/HBYKX86FnFznuSppkAd6c
4UGGmn1lN7b/wG3DpJFJXsXKcd6Qe7OUyHx78275AeJ0a53tSy7xFAjIqJChcQ6hwflZ6QN0dRky
nndiQisyYJYvgdkXDaEP3d+I5c+Gmq206kfACY8Y6sW2vym7MjATwZQOIhy0zUZZQbssiFBicZFV
NCYpNcRTs9GQfdOCKsHTSr/VH+KLdtPb/JncJs6zZnl7CRwyYNl7qI5PT+R4rCBE+Zpv9pBF3z09
QOf0+k4vZGnOvmW20Vo/kBxsXIBjo9MUnEwuVbDdylrGYuneg8cUfe7AzkE+bFap4rTUkkEfybGh
j7FhZrkXOD1cw9yJkuP1GS153mC8/Gus2cMwCL3sg74PpttGc4zxBAn279FRcAZ3n39A2363Kaxf
1sqoS7m3s1FnFpWj2lHHnUyOUwkANLV7f6fu+DOUDe6d/b6CkOXHOFrhhlr1z+sTXnqqQGiDrIAK
Lhagec/vSeQ3+dgmKiIN3eI8MLunuHu7PsTSKQFHHBKaMqAv9BQwf32exgiUeTUmlw4A5Rqg5W33
cbYLV1KGCz1lU9gCNg3kpacs0+w0yk2ga5mAqXRoJxteglf0Dt/XYGTgGxMS5j9wQBES/4AMqOB8
J7UZDp60sprq0nJ+/YaZF1pTJQTvo06OjILb0pSTOqVeTkbj1SjD8tgkbADHItU+Vd9QW5u1PtrF
FSHUDn0wohfQKHmTOU03gEGxTMuBmDSBi2GqRSJ+lzMFwBzGUVQyy1KoqUUC0EKij8TP0XgrxSny
VAHNf6SqkqWu6meaUwnt9xEtJ7dD2BaQ267G9g14/HY7Sn1b2pkh0KMm1+ozqHHTe5lVHCmLRi5K
C1yzJbNIrpLAqYFoCvD/w+EtZlqFXKlUFBtByeCYNZoBwHkY64eEknRTpNq4CQs1+ClT1HytVqGg
78+bXDLHjDc7PZeFbVqAFdJMpULjViGnbY5++VTsnLxCH6YJLgFAp/Ow+hDTrhJNteta30KnbvI9
w1LV5iTWxv+OV/PX1kHN5PwmdBFHZyekN47xc6kD5EyfDNByyswUtuGN7xiBG4QrCblFl/frmHNr
o6v1kKPkegz3qhU+3cV28CB5EoghUif16MpFXKj54YaggowOatz2i44BvUtzI859nE4n3NvcPUAP
pwQwiZnf6B0o0D5YAUpSW00tS2CevfJaLM9WRW4TNZWJv2N2OagS+YPaZ8pR4TYXHkb2kLwoaBSq
THGLM6URMBbVh7a/HdawcdNvnodt5K+R5y9IwOSsGGmkHI1vcmElJqk8me0Z92p+v+IOLFoA+Bag
goZNpXOIB3pCQXTb5woC7m/GcGg5QAMr1YtlS/dlDOX8qGbFIEdUxBiVe7gBuwhIg0L78dN3gz2H
stBu8/Rro21f9NX4d3FygEwqEjDViJ2mn38x5QIZhUEKRuV4E2GY68/E5Lhc7NGX3z3z2FqkjjUy
/e7h6OyOIQCA13//oks44T3/8/Ezz0mjfQz2TAygxxvfCwEs/MY4SnoKynlaYY7kgbWqabB916w4
bSdv89rcZk9TCW7YrCgxNHMOh/c7F2gtsyuB9wHd4H5fbm9vd7JpP2mxCY3269Ne9Ma/Tnt26/og
LuIgFJWp7eAw/HpHPGIqDhqEto/pjVf8en3Lnm93RyBIHjbIIfytS//Xqs9RqYJUiKSLMXX+Tdrf
TQGAb0OhdLh7aoB+9OKVU7RoZBCwwe9HeAqQ/WypezBnS1IEk5oA7XiAbgS1G2d43oFo56e/Rui4
5Jl+HWy2tkbfxcE4UKQRFCfZaVb6uJHeru/fAvoO3igwGgYBSyxy+7N7kfMkaPw2VZCqcIsb0bU2
Dz83a1LJi7kmhPTIV0DPi8ri3APFvdCpBgsZVZb/y/1emrmPd+G7cXO3feNO+AjO71sLZMxHfkzs
p+tzXPIQAfSbOHchZYsvODcrqdZmBGptyjFWv5fDx8CeM+FjkJ3roywAYrGSX4aZzVEgJE/VmsB6
fZusZmjx+xiIqdL8/gw5b9wHxTT3woNudnursdQE7JURpGAESMSAvKtFxeH6By2eHmBDgE6VgKiY
v4dFKJeiPGjKUXwX7tLOU9stk210UKgrtf3lgVQopxkIG7G95+urySC7ZnpIj42tqy75LvqbPHd4
sinWeKEJWbDioHUA9fYkvAdRuPOhhCAQiizDUMypoXQkPI3uSKx0+36AnlPxhKbdz2BKTqWm9JD+
ciDL8QwuzeweXcmRDW6/4/UlXqpmoN4MIiSNIDUMYtnz7/EzwZCCEEfLPnTWodozE2V9q3pNb7I9
3YUqRMfXbuyCAjVO8ZcxZ8+zTv1QaFKMCUcD2Q/wb5nveGOeXBwz0/th7p2mtJzNxMH6YL+sTHhp
A9B0BPgK0E6Az87MRd0oE9MB7K3wVKSGS9JvevhIwBPU5w6Iz+K+AOO7B/dLwOleS8IvvrFfR5+9
sUrER6bowzT1g13dG6+aiNZfU4+tX6C/26zMdTpM82cVXoE64YSRH59n6Ebd7yUhUpVjhnaYZgsR
y8rKQ81OYo6+cN3uY7sJf1wfdPEt/zrozAdqoyGvC7i38NlfvvkHQLnMw11tbj+7+/v7V7bfE+vW
2myslzVzseAggTMA+AD47yBaU2e3OCljP1brjB7lXyAp6ZDmtUFW06/pw07fP1vUs2FmN4YpQZo0
kD9AtmUsvDHWsaZCFFuDjwrE9bVcyrYA2g1PFjyCYNedh+wBJA3pyEt6RC7SnChTH717z6rMcBJw
vFm5GtO1O5sYHjeMhnsBBRU8MrNXJhnFsktp0B1zPQ3ssMXE2i5sV16Zy8TrNAw08qAqMT2n8360
Dpl4WgU6P/Z3ya1kk012QFr8E3xdXmTRw2vjKHZtG/xhZXrGxW2YDTy7ezSicQ5Gm+4YqLd+dSM8
NVuSbaPQBaqVNx+a/DMbrNBS92i6YW4Sut+Nj1RxIBidGm9yDb55O3uEMPWhPA7tNolewU+Ryla6
D73KN2uO7ozaruE2O8Ezu2OpxffGUYpf9cwKbahQVuldX3i0tOoIfGCb4kkt7yupMSs0qAlmvMk/
IFz4UBtuICPOVTYF2nx3EUCg8T6T7E62MytBjRLaQYFJdacjgKPIDfRT+6l7/1DSzERjEIrtjfAK
NhPkBRQnPCjf43q1tX26ShdH5cseTg/qlzjH8CMUo3WNHyka+l+go0oa8CHvJbD54WO0Byo4deis
idddPNOnDURNSkIhHIoA83cjCQeuTRsoueGdhlyVD9HWFZu5NsbMenGG4j6ELbrjjeKh+624kdfu
9PIx/GsWswcIqhODXga4ZmCrt/M7qIvxlwRHxCxv/I8V+3Fhq2YrNjvy3VDmlEvTWCaaBSnbkNSh
D7e+WZiSVbrdjWQ9Gb+t6jUNCggMYmA4b+BWPz8c2aCWdSMmGLSpW7f109QcpKR3WLetMiCO+gYy
uKG4xlh1iQs9jQv/FT2ugKYqs4XNWJxBChRbF8fv4oh+NRndMLd5JE144lo0CSgne0/9Gcn74lO8
q3QbugKm0t5fX/SLXMrsM2ZrDtzkkIt53E3V/twVUAavMGXfiVDPKe8ybU3I+lQtvbiMKOL8Z96z
yxhTNip9g/VWSrcJTWpAMiCKt5ViNz8YNbURCgIMnG+Weg/t+GybaBv2Q/rkkFhDiO2IPyWgCNnr
9VVY3Y1Z6FeHUcs0KPzg6LF0k7SPVLLC70HxbFgZhIW27bcu2idYEohzqXYi3ETD4/VPuIzssRMa
2Bng6kG5A8XV84MIHTAoHhW0O9bqTaQiR3yf3xvEaiBFXrxRPzf7Dc3NdFtSiCugZSQ2jUcpeu2J
O0BUC82faH6hyOV2Jok90h1UZUtXcTZLpnR6BycGSzjh8+z/gOqYIucqPrIy1V3cYwPVh1zZqo0X
9F4a7RL6Xhv3lDxdX53LRAAGBQXCxJRBNGjCzTaIIKqsBRUShyEMd/RYj7019uCfLqP7mLz3qghK
n10luxLE2QVIaKnGe9WuIF/noQCaHCFQoKNXD2KnIsLb2dlNBF+raYsmq2+K9w0nRI9N/Q2Bpce8
zItaC0i1YZO4aAM5+I9AVtnqIQeUhJ7+ub4gk3n4co0uPmW2HgIgZUDzj+JRBKydJJ2ZiLcAc/vZ
ypznMcB8IGlmHwkoGHgiYKAKDIeR9LP37/WyMMFt59CKuk1mZTekhTp68z60uXt9ljPrdDH4zMkL
opErrBbFY8Oe2YefPY3iLuKbSLKlxlWFleTa7DW9GG3mkkuioDfCgO1NUMxRn6Oug25Oa2fVXQaR
seszW13X2XWHzJXYM4o2zHwrOkHtluImhzIfCHdiq4H131CnX6XXOO3W/NgAbwFiBUkFV8op4P/i
CklRNWijjN1EOZTrHvRZ3Bh82pCLAPpS+r7GcLM4y4nSCKYCyjuAeZ4btTYWwYoKKP4xVhyaWrTZ
xFuDbMrhHk5kmP6qDa/Ciyv5P1aWd2kvkWMWkTYEGw3wu+cDj0mpQRwZ7WekDf0XtR06r5dRUYNg
mmySLBzeh4hnLxDrjLeSqA2bTBjQhpeyt2ysfiVS1nm1prCHFFi4u5HJwC2J9KMYYra5/qVLFxmF
cHQyEVlVjDnWuc/EkKU+PjSq3RavYSh5zCZ6bl0fZp4uOx3uydMAgkSdsFIzd5Rzv+5QzgAhaGWj
TmTF92DpvM8eVCf+2XkNeO4Fhzp7zY221OvsbCu6JUplIDd9SGxjC9UC+OuRK6w5mNMVnp/Ir981
PyFMkn1C8F2a/Klm6Ya7TR05PdI6QfCudQhjSG7Rf436Xz/6/w4+2f2/fn/9v/+DP/+AQGIVgUhu
9sf//T9t3VQfafSR/2G21edH+wf79cdT89FEdRP9qP9n+mX/7y//7/kf8bv+PZb90Xyc/cGBhFgz
PLSf1fD4Wbdpc/oKfNX0X/7//vCPz9NveR6Kz3/++YO1eTP9tgByfn/++0fbn//8c6oI/tfXX//v
n91+ZPhrz+HnH+ZH+JF91PO/9PlRN//8U9Dkf2gAzkzafAC2g4YfZ7P7PP1IF/9BDDCRQaUKbx1e
PGxLzqomxKjaP+CdGOCtMtD0jMQFflSz9vQj8R/4NZPwJzquTlQ5f/7n88725K89+iNvs3sW5U39
zz+nE/nXyQD7vDxh/3F90WENF32OAaVVVw/wQArPCDmzKOmomVdqsfLETA7u5ShgjNKBmKDyHIET
UPQzkJ4UXuBD0bYBm4AvGohdBQBfejaA/zpX1njdF2eGKgAIsFVEhnOYxghy73FQ1AKcnjAsQ1VX
liAW9crVmhWI/7WARFEgnQtuRcAXZ+5KGzCENH5deAyyHSCminJFtcUQhFx1nYL6cAhHFQ4/JPH2
Q4qXzxwDId1B7zGibiWVdFuKJYDNbZp9j2SQKZtdzlryFKsNaT250BAihEMt7IcwF+T7VqKB7A5R
HZSPQxCFz18O779Px9fTMHtKptlAvg297VBPmyDec2G7jo1oPTE48+pRUO4FyKGDqDwP0aqgh+he
UFvfHIDbs+rG8F1wp/CNokDmdJDyNjeFUltNK5yHxv/6IGCToZmhQ6wApGrnT4xqsBCJhZJ5o6Cr
O1QE+reo5505imx4GQQjvRdGAqIDgatmD0CnLYj9mvrS5UlCneVEwYFmIDDaT6/Ll/ecMsXnPNdy
T/PT7jVCQvHANUhjX1/7aSZnd4Qg1TbpLeFf6H29KBRHYi4GXZB6UcHBRdOxdCeqkNBNI6FaObQX
1xHWBlk9gPVBE4H3cOaDKbSRpVrMQ09BR89Nhuj7tYEaeW7qLD+KfS/8lIKKryVjL5YRo2qILJRT
bQ4ttefLOBSkBI2yEXgBDaHoJMY92PiTOlt56y/WcWJmQC0Ty4ltA7r+fJhA1ngpNVLpRZBO3oVR
gy5UfYhvmhQYletbdjGj01CKBop/nM8Lt8IvDCiW1F3pCU0dP4e+clMLWrXS13vuu+AGYBDs0yQm
ANuJ/zmfT5zLaUfiovAi30jNqumTjdz0/C6rjOqQtlT7XVuNHiwYAQwFxg3QGM6cugivlaECyOQx
vbuXSbQflbi2W4E7WS/8oH2+1h21sIoofGFIvD9wlucYZR9mb4RKKQy1rgZWNsTgH4Ug9e/vFUZB
OfgkdA4ynfNl1FrE/uhtKTwpl6HBIbe1I0l+9ndGwQIiHanDV513IWlRgxVNFbBxV+VEhd997yVt
tWR07s6djgRcg8nNxNuGAvBsi/ym5CVOJeaikNHqpC63ZGlE2niUXjJpUPe6H8P9lMfQAlIscksZ
CsasE9UVO7K0cxrwwigMTL10c9C+nEOpWfaxc11RF1adGsQdc+qvHMhTvuPMMk5dgWj7R4enAgTW
fLpRmah6LWG6hg8pV71BhjsOOcSeuyfw+T2HJcDkESEmEZkXROUWjv57H/RAhlQIhxiUcE0jqFa+
anHucC+w/iAWEudBl0KDxEcsVngDaZ8FXxZcpRzW/KalQQDFhpHGqcXbPNmGLy8PoXWkihUGKYom
9wQBUtFI3gQrh3bBYgL/CBlbwL1g5uclpbrWExaXKET4VS5u2qSInhNYtV1fa/GKcZ68oflW4iEH
qQSWDKjT2cszYDN4W7WFx1kjmH6uZw76FnK7kOPCanugwGlWDk4lgpPyuq2egUImcwaIC+wnekzh
26C2fb6Wvhr4sVKwwlO7mr+BIDDf5XUgeEVbFwh/InrTah37rHGCD10GpZhUIb6l+jRaOTnTpp2t
AbB84N486XCii1eZfYgAoCFrmME8OSh/iaIQO8XAU8dvIGUPve9k5ZJePPZTjABBYEx/gjLMH/va
14M6S4XciyHdngA1WiI45zi+t7HfdJskY/7gZByMhdcX/OLsYlwDvowIzlhc3ZPj/OXsNlTtqrhr
c69DeHQA+TRUHY2ArryOJ1bQ2WoinoDKMQIYtGqrs+wVkpJU68Hr6aWt0BwhXDlsjSFtNz50RG6G
ouSW3gzdNszC0GsELb3Vap04WQZnQG2z8Q0LN2wVPaPQUaCdWthKF/dOMDDjWWuVb5mSDg+JgGcQ
wQr3VLnGJiVluTXirrH7Kih2RGgbMxdBcyEItH0gmsKdBA0HZp5yqCu1I7CwYgUciSJEDmmgfByC
JgPVd9ikJGh9L0v75LbIRtWGaAl3fnsbCBilDZReUAU/hZ9fTYhgIAqRtSH3wmGgdibCRS9j/nZ9
kBlm5HS5MAo6nA10UyMVNYuCOlkQ0iHpc5Q90x9BEd31qgrm8CgSgHvmkZ3w/D4kwlMujk6MVnuz
81UvbAMXfUEoVebFnvUViiKFseZdXFgchLdQDIKIPIJsGNHpenw5hq0fcaaXI46/3E8Q7qqyx4IY
pizHkjUVwjaJDCugRJK+cvEuzOps5Nma0NKI9bYTcy/r0Pfccgqa/2TQ7AxlkL+zydCyh4eIRKBx
4fPyUe7Etss9vUJyM1fL0CrVkJrXd3nhRoNwGs1dMKNg6Z1H8QkpiB8L042uW8kjGfaVjP7L7w+C
PjmUcgGFgtM7s46iQMtI7IXMqyS9tMdW1kzWddLK3iydCiQiQOIE+T0EC7O9UUkVaH4RY2/gXLi+
riTfQr+j9lB37BDHnbrrgoabSSUoa8DqpVUEpTVVcGsgyzUHO/Akito07zPAaZXoRUnF3Baqjm6u
L+PCIwO4OnqepgwStL9mLuJY+wOqLFHmyVmp3uRp3t3CKoY2C8AgUgVK+HF9vIUFxYYh24IBgRic
M1XKfdeXshpnnsBrwaME8twVD4gXM701mzZvbZlreGfyoVo5lefli5PpAUgNqbAJDoM4bFrvLxcc
NHQpBLnQDTgOWWVTMGZaYztWNgF5xpOKTXUCLUdrUg0lHYYWvxUm3oXtPBt+sgJfhm9xiAoBzCCe
APJF1DHLxOrVql/xXha2c4IHQGIXuyZDNfJ8lKT35cKvKUZBu9Cmh+e5iQOoZEqh3LqUVM2KQblc
VBhLGBQF3F8olp6AM19mNQo9vGoWph7Dz+w8Zt86WIU3XY9Vy2gBzklYqNyhs4RZWc/17e8eJpQh
cTcB34WxkedURh0JRM5UsfDiMrmDjTZspdWEu7IFATv6YDILh0y81QBJuj4uuVzmSYIIrhKkAxFh
aTPjI5GyC6LAZ15ZRk19QF+CD+WSWNGEmz4tyaeM7UUEAjqr+qFvw/qAMICCaXLwReZkQW+89ukI
mkqth9lQh0p9q2qJazZweMJHF6dAq0vD0FdmA4wYhNFaQA/Bhjg0j2IiQEC8aFuELXLgS4HVd7yR
XFmP6xcwiLZbkgTsvQ3AI2IVelEUJgif9DvEObZcCqr+RgJdD0FL1IXviZ5Vn9eX5vKYS2AqQPyF
5x2FprnIc9dkfezzuPA0QxDfarzYZhNVbMWPuPRVATcFCBNddbD9MCfnxzznI8mEEvJtAhIcftDv
pc7QTZ/kz/pQFaZc68aK9ZgV6ybzMUU8IPNDrU6jsJfnQ5ZiVId6FeWeSJV2q2advxtE1tu4H8HO
kP3Y9JMud/oM5H9mVcnxXa11a07a5bynj8DzDSdlilFm1jrra5bItZ953Ji889Tg5a4tR30roccN
NSEtkG5EXx9/Xt/UpcnjAcRB12Cy4TrMnGdV9cNgRAeq10Ra4sYFE2+xYIKtaFVs913T3EboUnv3
m6mDjNVgYi7j0bv+EZemRkadf9IJBSXuVNY43wBDCCuU50a8HDkpnlOiRdsgahpH68rYaoMQMoBI
3sc3cdh0rpIk2sr4y4vw5QNmJ4DV8GRKX868lvTsoWzG+KFXaOJEvBPsmNLiJlBFzRUSAvyewgQz
Au/EyjG8vF7nizAt0hd76zeDqPkDybwyaj+CJtcfoXZYr7zRS4OAG089Zffw71kCtqmR3uayOJ0y
Et7XXBFNSc7IiuexPAqajk87ioN1PpUwSLq2qODfaJC6AalJJt9X/rDKQDy9eOdxn4xaBVJsQKpM
LfuzY0O4UVeKXsKNiqFWnild+NTXQ2OjiiAcGhpBzqbt+X3uI5zP83SEa9cnn7qSEmfsBfU2L2iy
CYY2sZWkiX/bKTj/uNkatGrIYkOqsZ1g6vfkNB8eAGtp7es3Z3EJpg4QQPWR15jLeIRhR8pWwhLk
SpEeCSnz/VgmkRMr4UqUffkuYj4q2Kso2vbBRD47OT5YV5NWSTNvADoF8n+Q8ww1I3SKqHpvtHwt
BlgbbmaWBBmvGh4XDCemvgVWENVWq8DfAm0BZIMvrNXHF8dDhQcaQUgRQ+fg/MjWTdCVACpknsj9
4JgRJnlCHaoAw2kNstJsTb5neTydwG3FM4KayPl4nZ+pejBgPD9vhX3aBZqTDApUWPR68GS/47/t
PaLagiYlcCFPjfrzIm+e12LYDSgthVE+WqraAohL2ccojfWNNmbMvX4uT1nu2d0ETy1o1cCBjN6k
ef8VCKDlxGdC4uGt46YaJ7/A1GcFTeOyIL8TxCiASCqc1yjZx0K5i3zd1jJmV1LiCizYM9T67KSN
XXBH2ykr0JEB7Ffl22Eqhit3aDIT808FMStB9CBOxYfZVnAftQdeoIKopJpo6kg/EHKH0jxaPoYG
zFaVZKxsxnT3L0YEEyzeXYDHtLnh0oJAChtDTaAeWoEFWxOmDFWUgD0zPgRqru4CbRSROlFr5/q2
LBhmlPxQfEMrhAou79kp5wEbc4H1iTd0LbWFIi7tmoXNyks2o9Y5OVQTxy1E7XGZ0EU082UETQRs
zg8Tr0ly3UpR0HLRmF7f9Y2hbdBMH+1kXxs/0iYitiG14q3Ie2NLQV1pFwrXb6O0oisznzZxtuQQ
EYHxmhKSyDZO9/HL61obVe5nY5x4GqPiluQNPBwR+DaSosvm+iIvDgVLAsAH+sURS5wPVaYchLAM
s08aJfJyMUbgGzTZtkmM1+sjLWwn7BXKqXBep9TP7AHM0Amn6LUeI1bxM5uRsnKbRI9Xlm7BVFGQ
K6AcjVAQUfZsPrU4KENWsNjLOE6OziXjqY25aLe+P3p5ydcQCAvrZwB+CvirjkQp8pbn64e6Okc8
CHCtEUjKDgWQ3tWAp9vp7So50uJQmBnqHlPPydzzbwWW9ZHcTAybkGwGv3lljgORt2obKyvv5+mE
zU4giOwgPQHRNvBOXmxWLbG25UaEJLzUPYPYQrEMnjCPFhxa7EkGHlmxEjfQ4A5dtVSVwyio+Zag
gHhD9NB/CCNFcQZkxH4SLaClKfQU2KiA23lfRSBEyhI0X6J+QFIhvlGTVLWG3Od3ySj7NmS6DauG
ZNwKknPhAKIsBzF2xGoE2YJpfb/cqlZUk7IeMacexQ5b5QXonSnEJq4f80sDjZyjLqkAgSiQ75iH
B1Lm11HKi8hj5chdRgvV4VRvvV6JmaeC3NItYZPc64NeHg3UGvE6T7NCYUybOSAEJFY8S8PIQ7Yl
cSPNoE7JANDRNP58faSF6ANRjwzV41N9/0JTohfiUAw1EnptxQSva3XFlUgj71pwdjpdKEdWycrm
jnaoIHSdIVtqUOX29Y+43EnUZ4AAQxGG4G2bQ084QrsSAKTIq4AxcilLG4f24CC5PsoMXj69DBhm
IkGDRUF7/byvvW0F4CUMI/RSgOHgAgSC5FSx6NvC6ENfqfLJJgVCZF9kLN+GPtTvBlDAB35B92PH
iTngEN+QYSy9lQ+b0jrnt5PAZAPAQSjSzvjK85MsofYCKgx52gPB3wpR11tlH9QbmqFhZMjz/jaX
OaTmY57ZqTxqm7FAF8VYRaPj10BIXf+cpcOHpBt6xyfbjtjm/Guo2ncKJM1DL6hV+uYDK+1yXZbt
sE/oCsvCpS+CXcd8kY+Gv3ZxhWmN55k0NPFEHG9kTOvCjFtUroaAlaaaK8RsQMxhIgGylmpbOveA
56AJVRMBC0Ju83yW4L+M+EDKxJNjQwA3lRybMKDg4CW820Bsfa8MwsGnfmYO4O7w9JBUT7+9zohp
dDBw4hWFazyzX1rXtmA7DhJ44SVzCGp0G8KG1qp06d9Q2DMk7Fdc3YIRA9MyhCXB4IK1npcbSBSH
6nB61WS53gmhqu8ynjcmvi1xaspLs23Yb2NRJrAz4BkADgCceAEc0tQcSOoET+kgE8GqBEgboEi5
6u8tHFeoKiFnijwxyPe1WaxL8lLPx1KJPTx8t2Mf63dDpotbIwT9USElaK2Ji6azRV+CIy8K0RZ8
AoPdRgoE1/2gROFTF/YoHUA2Qypefn+L0faFygCwjED+zLyXkASpqvdj7I3pcJvoSrmPdV6YQGcq
KyQaCyYUjW2nEvSk6q1NP//yGCoJyMjVNENTUKnGIOPMMt3UlLZeE3efvnhmqkBsSlHuAF0AUK2z
QwtnTBilIocrRgbJ8hUV0g5R/RnL4h3sVrpiipbO7VTpA7+FgpdhXltpKlkMKbBEHiJI3x1rBT5z
hPasQclKN9SC1OZtqqy8E0sHaqLqgy0GIRB6Bs+XMk4NCD4Bm+5lOYvcArxYrmrAuyWcrNVNZ53H
pydpigkgo4s6A4abJTZEI5LCTvRxQATpKWxUM6qaWzigex+tNzzUNjEtt3WC3CjIEAnXHsUStASs
vtWj2s4DZN0nOTa/P2oF31w/u5dYXNxfdG2AoXzStYAUwPk6aFoiDHD2Yi9F6tNKIkWz1L6QTE2K
OlvNEup2cVXcjlRmW0wxcFp/5J4mtCrgNMFaDmEhrps+54R2mojw589SWcMnSqBW6sUQAXYi6OTc
9Bmw/22R3Ad199jFVLQB/0ZhALBVK0Ef2S7ltHJI2dRumKAwdn2BLhPH+CBQUSOinUCS8+bOHLgP
Ue5geOJCU9BHKhhmXogllKxFeVuAHsUeQ0N9ZXLIN8NY/A2nCcMjcYA2PWVCFZ1vD9c0Fooc22N0
BYJ5CRJvDECuFd9kcZIaMhRAQE96UuR8FJ/l8H6FAaOgbGKFyHi+iPog2chGUzPFtbcGnYtmDDb/
25opZGWNT7OY2xtE8uCsRYSJCsnsEPZxFggG44gyUwnBS/jQ8tFsS3XbSYlViLpTErQNYIPV1rgj
OSyQUcZ3yAk+Vx2oECTfLUTNbmrJzCRALaJkJ+vprlGSG9C4eUoe/2iSYq8FHA3tg1WKyYNYdL/o
UOxzGYUuOXIoDZ4D1t8PYnAr5cQCRsYCasYw1TT2eiOxRkO+/7+knUmT00iYhv/QKEJ7SldZlu1a
gCqgobkoaLpbS2rfpV8/jzhhlcIeei6cgHSmcvmWd5km+SWvyx9r1CqaOiA5fgCyG5DKPRsO52Pu
LjAL0aCfcDqOH8dizZCci6yrYDSsc2qjqpeEj1PkPtjAlcYOmnKuX3JF+1DZ8HTm6Icix8d4NI9K
H7/H+w7WslVyCWY+b/dhtMuvnWKcB8c6hVNxCbVees5YX5S2/nh73+/ejxCp17Yz0Et386gJo4/q
ceQgxsVqSG1MapB3ccLPcN1Pt4fae9VIvkCrUcYzaBlc774pcZfelev7qWjOKXZndGH77B7If38U
2OG8Z1zGW2XpWropKDQ1PRWRWz+M7CTPVvTyP7zQLpZw5k8mAVC467nUk5HpmT2mJ7NHbD0K8X9U
8im73F6xnY+zisjwolBUoPi1WbFqsmRW0MQ9gZMyQRpVs+fIIgxkda8juxMJMBIdelo6P91prudj
DXispCY3w2w7y9OgSPOgytK5GKVM/VRW5Z1cYecrEd8ZpKrAyGBObyIPWOp0oSEanjKq8I/92Kfv
Zju8h23eH4V7kmr12pnd3HcUEfpcJYo85X2Te1lu2cdo4M29/ZV2R7FV2kc/A//tXhBEqWO2rl1h
z/WjjXcVruZtfqfqs7sXqDtC7gKB88bWhBd70Y24TxEX16LA7PLZHyP8LyxRRcfbE/pZrNrc08Dc
hLV6uegg/bbrNqjJqHRQOtKZ6wGlvCSvD45IWqyotCp+3yt5uRwTXcgmABrWWYeFIvH40Jg5BOsm
DpdHgYNojV2XUSY+L6v80qC29Uku7t9WuCxHZeqsP6bERkhHCgWwXjG72bM2A3DwalRJzYfeqnTL
4290HyN17OGeauMAJXS2U2J9oc3RwSSz+yFAowYyceGaqZHpFg+c+Fp7CfXGNY/DkA9f7SZJ+0PW
5GN3qq2hF/Bm8xrzEG2wT+iD8xSGTan/qZK3p2g5mPkl1waddqZh/QCQYk3QT+koFKLM3zf1HOgF
9NkDrufJ4iFVbH0YHeAYAA/17FvVufr6++bpbEdYaHuda+FY0jq5/TWrVPW1s0tYWE7XNV/iWmv/
WhY6tIe4j7G+4M2WXzkyF/5lgb9XZplHQ80spJsqK+0Orj7YfxpYPbw2pEEWKKhRykMx2CPqHlLI
yZuFXb40oD/Pfa5Vqd8uvfbEmvXLQ4MM4edaOvVlptz7Ibfj5ojAOvpJ5aI/44raB6o152c3EYl6
iBJ9ctEx0KhmCrtevhjt5NBcCJU4929vt528YG1eUSuhaU9JZxP7KI0W1qVqJafcojRcuc4/vdFG
ntOkH9Sm6h/K1jHvBEJ7R5bAW3D1gHCkTXd93TUxPky5Q01ddLniT62yHGN85+7UNPcuVU4R5G2K
fjxIm0uujzrWk+7xaSTXI5bRreG0VNYU6Fo4Py+jVge3V3LvjqCEipoTfxBObhMQdVRHJJCTk9FR
DXMk288sKciMufP59kh732zVzQOwtfIVt+IOxZAvFKum5JTYaRcokeG8KggWByKHtl2T6f2V2Ut4
517aW0/IMMBqqAGvdqjXXy3r9SFMKtDOxTjpD+zPAYGlCQPzdPpBf029s0l2VpMiMVqMAJXgszqb
aLUJe6EVdksWXsX5wZVW6eM08PcC/ejOxPayM4aiyUNlGrDDtmfs6EvTypKE33aa/FOY8ZioTqP5
NVCaQ2LWwtOAARyNNo39MYzsx0av2mO0EHxGg3qPjbLzca9+zbowv5QfnDythRrSy5gmpLzLsjtY
uZn7QyRBAkslv7gm193tDbW72KtGx9rkJXDbjNl13JOi4fxD0HaPphVXfl/NVrCI0rhz3+xsI5PO
NQR+KEA0avXr6XHtRw6vGyHvIrMzMHQ1iNK0OHS12R7Vlhr97antkEVo1Pwy4OY5HZ20R9W+Sk9i
AacXpRPQo8ikStiEuJMV7XCgx6lcyrQoAr0aUZDJhHuENncn6NpJ/yiYA7igpER9zdnceqMFG1Vq
JDorucMfmq6iKF1807NJPaauQPe8NeuT2kjlrFf9veO0Edn/WR4xqdQjp03fFHLQJmYG9jQVqdC5
M9RC0nQqj6XrHEZZP3V2/88i7KM5J4Etmz/CMb2AR3kigDuwHXylq/6ctPKr0MNLZufvhTocpqz/
pPfufOfQ77wM6HMCbgAfC3JzK+4wQI2K6rVDNNoY9DVp4R5lX95zVNgZBRcJ1oESJ4YqW6icBPKu
FkpEj2R2cPTq9fIkHandmcvOxkOWiAIiex2mMefqeqermQFJPSFtRoUei5TazY+27OQ5X6bwQj8Y
+3MlrV7LIguPahNbR91u1FPeJv/ePgFvT9zaqCTpE9yNdEY2h3sM+3YWYU3RL0b2W1oYstSKoZ9I
CcvvdW2I8/9vvPX3/HKBqb0eNSoYj0DM6eybKUiuaZHRsY5nizJAU9+R3PlJHL8OmPEwoppFaYXm
L9Lc1wMWhTFVxqKZgdPTG/FDVcJ/Dp3OEN4CxrZ/11ZD9QmIBipZVWuVn8ZlaXMPAKQxH8xYhIYv
3LkZiMUK47GLW2f2F+CUrV9F9ugc4yEFRLLMrcgPrWHlqjfIUHsNK06Kl7XJlB7crEz1J6eZ65ra
ap+iqNs3KoKB/WR8712r7Lw2LxocCoAh/+0WcvwOtzn/mgg8Zz0NKAWyVWbaDH63tAt68KZeB2m7
UG0v1NHJDqYk4/U0RVmCecrUV2iWquqBZO4cTAVCmZ9Dq6yxqGKVnoaky3o/spWcBEWxFk/LTAt1
pcldhoNVR2Xmo+xWwVbLJ1v6E4Wpl0mKPjnOc/JFWkpbHdUwnLB3DxX16xwO5svkJMgYVcU0ZY90
yyb8f0p/FEOrBRneaLlvuwvGh9qQT8/8+vRpaPLGPMi5kOFB9qoxHOnGF6+399pbQqlDyLpiTtH3
RSVtK9CjK1kKLk8gy9PoF2n0huIpZuOmXlciDGTOc3PEdWIO6BiEntZK4fHjKg59krx36nB4SFxl
ifyixQ6iVO+h0X4WuDdbE7AFfTEB2XWtvlxvzXRq9C6pHTdoRTt7daQeQDeWyBVZfhkL7UAc/Aq/
0aRhNiqg8aRnVT0zMMEvvNoziOWwfaxE8ZHteby9dDvXAqRmuknoaazp5npL/nJMRVXPWshbFIgu
fhoXQ8xeo6gvRVKaXzSF43t7uDfPH7EqRS5kTq1V9Hkbs0ZdncZxvSQnMyoQDlJwXFnidHh2TAqB
UxqBnQhbLG20P6dquSe1+iamWgdnivRZ6Fu/Qc0tU270Q9wmJzj9sZcb0Qd7LP7QpMy9qq/+tczh
w+3Z7g5I25dQ2aJLvlU+S5TFqcdq4CEbqvCUyaL7aM9QV9yZOqtZW7bXO91vF1wA9dMc5JVnkYnQ
t/egAjcuHpil2ttEMGPmHopwvren3+ybdRRiGN4SAwDatpDoygneQMTU6kirLpGlUrZVsvgYt3N/
HEN5z4lsfSavjtA6HoUqitYU6fHzut6nxUTLMovrNY8T7+oS1i9FJec5tIvZo/ErDoNeWWvb4l7X
5k2YsBl4EzjWQ9RMvSDhSfNE9fIlGoJwaO8hf3eWk5eZsBvsPuCvLcZuss120JMZwEJZ9CdlkSLo
lik52uo84Slzl/n3NixBzIBIcK04r7iELQxs1SjX07COT2Gl62e7z4zXKpqMhypip7ZOUl26uc9O
82CFj1okSjzPjdhL3VT5dPuM7KyvRfuTuBfGBn3tTURaTWmtxEUUExDPPwrLiN4lONJdbg+ykYkk
7mW6v46y2T6oFFmN4sAYDuMG5T8ToSxdaf+hSgM7h+fDow9zcespSCMaEpT4/Lmc0wMGwIbnhukh
7hxMZ4ED+KNUj6G9Uqhm/DkSOg4Jz/qkqi9jm37ocpomAB69pBaYPGnmI0UV+9h2XevdntLejgF6
sPYSQXpwBq8PRN1XQyh0GZ/aVjG9kRTmKG31M7C0wUf+/h4p7216vK6gcLCsgXwLY2jzUEzYSqVL
J6JTPNR/I/qJSP9sGh8klHM/D61Xy5jlEcxY/MQF3FE5CrNgtuFZDYb12xjf9bfg57ciIbjirE2N
pTCcroTpH53cykiPijFGqAS1yyHUR8ofOD8FTrbcKxDs3EBrBwDNgRW8BrvmesHJGKNc69ioKKG9
FFGqf3KjPv+ogRH4pMUmZlE9xWEvq0R4b/fuvCMMTcmFc0qHaOtdQPFn0eYkiU+jKB8jbYk9GYY1
KJ6MPraghNghslpk09dJ9NxT4UsmxMWw6x/UM/6uLSKvsR6ovQ//2rGknZsR8ynDd7oe5wg1QL9F
9BMKRYrgU/1dWGV77POiO0bVPY/yncMOAZjsd8UZrv3P6zXs+9K2Zpc1nAq9C1zRicDVEGq4fTR2
RyF55DsBqhBbh2yKnEkCuyA6jaSRPjtah1+I3OvtUXY/Cpg3WkIQKDgWm7lIKWkgon4EGAZfujxW
/Vhm2iW3mVq3IES8VtDubIXdqcHbWFUmwL9sO2tSTXJ3wCLo1Jruj7rTtKMVJfmdmPBtlYBAmlO+
CjtT6qNOcT21sgnN1AFygNJDWr03a1vzWm1BcLOI+6CIjMynmiKPwP+Uz0pVd4e6ydQj2M3kI+C0
8TAOk0nF27TeD0tn+nQDcUIOG7E8pjiseZPs+VPJ7qrS7a4O+BIEC6hiU369/t1pmuDlp6h8kh5B
X1tH4sge4n9vf/f9QVD/IyBfb97NU1LJMmycmkFUu+1ORppbR7spKv/3RyFKhnEBfJFS3GYUQyD2
TE+LD70gUFHMAqH+NSq4PcrbxIkvvUJlVrEfKJPbCDXvpWuGouMmjdT0j3pczEum0l2ylwQJHmo0
PvgwqBMjqOalml7QccE61QBKKUHCn8dpHrxSNqBZiqK+U0HYi1Eo2quMogsHkarNGugRjfoI9nnA
W9J/B01meBHEr4OaL/WDarUp2TRvCyQD05vtDKphbwdpWrX3VmkdaBN80j+ABIhEE43MbRV6WdBi
7GWnBHNeuu+jZHqqI8U5L2puBlZq5O+LakTd3Q3/pSmV/xuaEQHAMkwvlVVqL7c/2c72Q86PyJ6O
yaowucYFvyRskduOTeuUSlBhJekjsKV5cQi15ndHWfGTRNtAqFaVx81j15YaDIsF5Sc70ydP7dLm
EmfynqDG2yuUUVjP9QblPG2ZhaY627LQljAA8Kf7TTXP5wRlvoOuJ9NZB19yUAt9unOyKPG9+ZwM
S+uCN5W+AjDt6yVsk9loLOTag6xHTCrRniojr37QC3LUo2rK8VSBS3a9yi1xo+zzNnu1QjENXpNb
k+aN6M4/RpVQXwHazS/gxBQeYfW9nbrux2gw5TcUih3z6AKypQu06PmnODb0H7Vhz8uhEv1sH5Yh
Ub/1mZZPfo1VjEIpqcvNy9RMSuK5NGyzQxhKHXMTY0k/pc2chbAaExe54TzGEUFQ6Kr8VkvdyU+s
Mgr9cLAU9+AoepOCfcmi52Hukqcm78M/p1GJ16pP9T2J+jnzZAqR0dPByr4MfWV+1sYp/7fo9OKv
tIrqBD1L1RppS1oD29lNyAuU5C9pdu67BIEjG/sLlaFCytwTu9yeiMDEWAFZsSG8L4OMf6ROzQko
ZZt8V0ZXyz3kB5IvkV72f9gLvhoG5I8/tHKpFq8x2AOnNNaL06B3PQghcK0/JlPr39tJ4QK8tOzm
PGumeMk1+rygjnTlSWvwUTwagHfOcW/Qo9YVNfsWK874pajM9iUztcWrQ7V9cegeHWIrf5J9riCo
5vS4a9RLRcGlGMNP9lBbj9wu4lNGbfSlTtPwmFMuav2mcOfHkra3e+6UNDEx/shcxW+ctlL/qoTs
sBUYXbxqyYmsBjlNSaqAXpvSerkSumMAzzv6phVYu/i9pvXv0iGW86mxKsU8/E/WpYjr1Do4kkTE
cLEr031RpF28G9TC+pyhUpJ7qG+GH6ba7V4j8FeRVzgS9LSWKw4FIlVGn53MVl7GJM//uH3619N9
fd9Ro4I8TjsMcZg39IGoccUUyhQvxRZp0DBGoKFHcfgkWvvz748EcmdloKKBQWZ/fRSJLGq9iXKq
44iNPFZt/G/Xy/qd6rbJ4b+M5OgqRmP0uLZBYZlGUTxMMSORGgR1lDePSxViJtwrX2+P9BYJD7wW
ZTIUb7g76c5uwhDpVI6jsEGDKmqRaTKW/JMi6PRzNxjIlcvZj01cM1QAxn4cDfAkZX7vat3YCq0Z
7/oj+AEqMTCtns0lN1YGULoxdIM8spcgm9CstSZ3Ckqz+KzP/SNEafT+Q2c8WGH7vUgdihu9Wz42
SvdP5H5LlfGx68I/E8d+tGPD/revlujcpkZ155Xf2WsUklaLAqR7uJI3izXVYjHVkr3WKe1wamLn
76zN+yP86NC7/V12XhuTvi4wLZghtN42GbMThQC3jCwMQssu/SG3aPf1QvhUs1WUIDJj8kyQIL+/
72j+rGpVq54WeLXrHR7h/ZAyDKVpEalfh06bPbx/xjN/1/4PS7l6TFAMpypHnng9lNA6040LhnJl
rHp9ImMPwFCNnmS33JnV7h4nKmV/O3BsIJ9ej+Vash/R8nCDocH53StXn2V8lNtju+juMQNmcRl5
fI+KpQ1+7VTFpSaSuPOUr2u3uaeoPfICIC+F6vZWqtmOkmhe3UGCJdWygKIhDfJ4coJkoWGNJm7z
qZ7ITjKruPdVd0emt4LcExcKe/d6+paax6mSUTbvIHcfi6KpPTOunQdlQFpVJmP0eS7T5qhjUn/n
I7+N/wDSCagnFn08+nmbkZ0IOZUmgoPbg3I/zlWl0d9w76lN7Z1KjeCbjyvYTVuU8FjTq0mKyQ0K
JUz8NrXD77C9nkDXiTsN8d35kIWAmKGo8kag2iQIqjOpu4GZ2PU7uoYlOze5BzZaV+XNTgF7b/HI
aJQa11/xS9RsgZhwCTgYpUDKaWiMNjC0KXtWq7R5Lqi83rlr1ltrOx52AQS2IPdI1jdHcWjSGPs4
1k8p4vq9OyN6E1VddSzLAe3wZdD9oTNyz2iN+H3RjPf6/HtXHbcpeQJ7Rbe2KIPEWrJYzRk+NMR4
EfHkftBToXi9jiwL/S7IYGoyfbl9v+6diV8G3UpMjZUWgnRj0JbW5I/WDtNHQ+RJAA8vf5lds4HT
jGGRIuxPtwfenS2VUHCZUIPIyq8/bmdPSwMuiY9L/wzRkKb0HSPLzmpXN4e5i8uPSHD9uD3mTkWZ
EgwWej+lMMkkNuewt600RMqJE6LF38uM/IX0PP57MG3l0BszhgwanhjeUJh6INKowGaHEC5S2jwI
O4s7es5bMI3KTPNEfLGUpv7QWp39Tl8QKMjZIgEqmfa5Nl3wPzSJA9r3+iWjuAYsE21V5OAK/qnR
/2iKPHq9Pbvd7btqC4CvBJ6zRaSb6VTG5ciKWoUiW08Fb/XYty6BPNYIP5IMHVWJpeijKiLD09yw
uSe3snP/UN3lcTEpuFKGWvfaL+c1bhZBtsXz0mGv8KyqSfacTE7/3AgzPyxGUT6r1pA/OZ1wvRbp
eq+O6/GDQh7nF5pUfVuK7JL3k3MekRbz5n4Ij1kOi1rOtXUYVBCV3eKMjzoePd6I5FaIeOcZlS10
JJfcfk4yLTqib6F+tpxh8tqqFb6LyN9RjdrYV3XQKBO/5WAvuvaIxCCqaZpBa3lKFtrcx96giWKi
8EUD1Yy7+uTkS/Fs4pv5VdMiebn9tXauUJQPkfsF9kDhaxtEq31WK2rDnrK6fHiunME9qkls3LnS
do73KvVOhwrFa/qZmw0f51YS6k5NQGkp4hjlE2KnlYaLYYPXYTLLzNfzLg9KHpPg9vz2YtkVt4Lu
J7c3icnm9i4TbRgHIl5yqjS/VLFRD48Q1fX+4NiTGqLCWc3fMivVLlXEgdBjiS5bNokjTDDsrgB/
mH8WSdN/7CpcEA5IPqlPDg4yBSrTLW6OItGSS7yI8bcZTSvLYmUycS8RhW8bFXKWjpIp65oVmnFW
oqw7CH2qgGfXpb/oJoZJloHcHLF8oLj9PRDh3ikyQPTy3q1Vvi0WNQLwMc1NSZCWA7Gd9dD0uqrN
zpYW3rmC97YggC1KRVxAgHmN6/OatI5ABo+JaskQBYmDhl6kRuqdLfiWssZ6EryvAZAFdHirNj0l
eZK3S0OE14xjEmht4jQeeFsE+CZCteyQDOnwsW2aCI9Na3kYwyzJzomSJbQ/wHaSA5VzJ71ucpOP
tzfpxubsZ8K1FszAVlFRorC0vlK/XFmlK5Q0FNgNj53t14r7bUpBGqp9fiwiC6NP+TiU2TtsNQ9L
ZL7mo/qXHJbnas4foqZ66evxOFaYo6rFx4HCeNUZBymms6KVRx0pY8WFVh+xYXpj8OHwNJ6OtMyd
9d15SCn6rbAByJrU4zZRS5LZvYTi4AQkSCBde/ApedWbh9a0njS363yxAkPvrNu6NTahEoOuqERy
ZQL5zb2Szarsl8V2gln07acwSa33LrAJPFDnSTLdunM9svfmL4jr+lcQ12Pjtb37XWkoSXn1kMzv
Z8jmP0KwjY1vTtNzSnU+92IrSf/UFQ2Byxml1C+ZtHBObEo0VPHxDfWvMky1e2zenYeTyaxuvrjd
wUfZTGbq0bCPi9kJOnxls3x5RPo2vxQVsDJnQKm5UaXtxXUjj0YE8+H2Uu70aFdtJnyRaRpwzW4J
plmohaKCTxKk9IM9kdaPWtielLT5pEYOrW8Nr8o++1i42mtsK/+aUGX0pL0nxbu7iwStI/Kjn8/3
9UHQkEOOJIi0YIncd9oYr/X7hfeySKKjG9adJ8J/bk987/YBbU86tEaBwJmuRxz7DK0n8uKg0kY0
iHJHHMqYK+j2KG+dgbh9uOHwYIBeDJN5e8ITFSWXnueti+ZvkHadoMgbiCkAxH1d5ni7S5rhFQ2V
yySL5gziuD+4GkbwmHRDXk2EebK1qD4ty9q4TYrxTCs7fppRbHxEjNAIsory7WTH2TtU3X+/Ybn+
/BUTtIJMzK2wersYCq7dhhPUgy4fafHpgaqPrRdHenNyl1R5jhRlunOl7H4aYmQYzzDMQLhcfxrq
4QvKLIsTUJlJqWDWtmeUtXUnQtg7dhQqYUvRriTL069HsZemaoxwdIJMc8oA1pJNWXR0g3op08+W
lbRPyZK4j3kxOB+brM7uDL9XDaEI8tOzmKop5OHr8cNmqN1MYXw5p0itEI4RS8rkUoKMOHRh7H4U
WTISBYyLpwpJ9dzu9Ts/YnelV9gXSD5ex23zU6kSoFcD1Q8nNjVvDoV57pDc8G8fgtujuOrmqFng
FScq506gGE371LcFigGu0v2XuYCXw0MQWg6CTtfrSdVmpsDSslW1HquBXhN+5CDi8h/mApYFvSNC
WqBs16NkljRysx/Ym0kccSHbHwvUEO9cyntbExAefEF4TqsG+vUguoNLXatxG05xob/PnCV5t7gE
YsrspFg1CzRDphbhh7rUjy5osztz3MtT6XXxC1AMhFu6ZfmHwpClidoyRyMW6EylzQLPW/aYG9SO
862z3fSracip9DBVUhcvUS1F0s6NavOBjFO6HtY9VYTLThH+2w/U3DxXKQfHB2gk6HUUFsqj2sw8
orrUUNtrXJi+dmpmw0HWonq/YAwXHYyePz1F1msnRbg5JrxO9Gq4Wfvt9kfdS1OItekbE4OB7N9k
jqAy4mqoM2KYEno4EHeL6IFXAYrmeE7JqY+d0VuHSRXzx9sj7717K0mYjiJ3EAyL6y8tdb22aajz
Ci1R/KHBDsKvbflVa5qPTu+8xqtJ8+0Rbf7Hbej064ibDWxmDgAXlXcILWWfNsqPTOjLGebXYRkX
5c6Z3Au+8d4AA4asL7y2LWGvbvqklz2vbDYqxde8Kafaq9D1PtYtWhUxkccTgHo6HLPyR2x37sOI
OqU/GY489E7/d62J33YEhFzOs76y+0BKgCe+XvHGVZxeoQkSRKi+nYvCHB7+D1nHzne9GmVzgpch
bqJovVhnRAlOqImbAaqANl3Ftv0gozl5r6j/IZ9Cgw3T5LWoRdptXM+MvTsq7nrNGuUykggs88Fe
ixu3989bAS8WEB0dbFbWh5NFvB7GxohQK4EqUlzShxerd3HCph7rT7EWH9tIc/5o0m4O5jZs/Nac
jYfSKMzv9B+H95oVZg+xVJTD0gO7uP3Ddi5NEoEVFUr2jO/qJtJCLdbshhKFGrwWG49Lsl1NJsmU
etU65DKneWYoWjBYxhdHbYbPt0d/KyLjIum0rgkSCTDyt5YVOYnIQjMjDEgZh+bgptH4HIfWUB0S
SBxI9OFv6EunjV61etVOWUn9sZcoinhcutrC2hHMsOcUJCi+Qtf4iBlTFgdpmWTrWeB0edLJzDs/
e+fmg0xLbrySQgFGbu4fMemWko5rxcnVx+e57/OHWqn7P9wsRl5kQC9FUPgK1Da073BvdoIC2hH0
iqGqAxnZ9lalqlE46xFFoHbU/62lU39Ih8W5w77fGeUnBJKTLlblW+t6s7pplg724ohAmzFn9Vyn
MlrPMqv8zq369rxDNwVoufL0uOW25WQ1E41RtoMIwtbNfFWR8WucNunBMidxmkh7vNwN5evtPbcz
6NpsAV0EFGYFxVxPju1YVVLDusQM9bb2FsedP5Su9iW09eaprJbiRyMm+05wsHOlUzaEhLkWLNAV
27Z58DRKqD/FIkA8O3qg4Nq+zha1BSfSDLRVqZfWWhW+a1wwJ9Nku++QD6mC0qaJ2Tp0r01R/X7C
QJmMo08tc4W6bjFBce+EkdMadpC5YXY2ZN2fsLStj7eX++3LySjwXNHjA9cFze56uavMjBO8y+wA
x7vs3BBP+CiJ+CjqTSQp5T0R2XvDbbZua7htx66yA1hA9qFVq+boDiB4VdGHvp4Mvx+lc/xJ9uio
GQhR/vzuv9SikkxplEWZ7WAyquY0dfRgs0oZ72yftxcOo6wBOnc0Zo/bLlPT2gaWDq0d2KEufSNs
p5fBiAwgeArj4YH8JEAcHJZkukcuXNfrOvCh0AgWm1efojAN7+vPl0WVm2dzZQcgoJXDnLXI4ZlZ
fUmkGO61It4OxfSAc7CgEIe2lc0qQx6HANIKknLUL9Dywos6yTq9c+nszGgVAMImY6WyvQFiUjPI
I0hXVpDFSvQok1Q/D8CIgrIW5Z3bemcoWLU0alYkIyyszeNq9jFiE0UMrztRSqTzlvqA84jrV+Vy
rxS0O9QqbLd6lQHP2nynuI2TthldMyispAyUEQncaNTHkwaZ8M5m3LlA8QSzVVwvVkDAFo5NIw0f
7sU0A2yv4dnKEPHHOLLeqUsiv2iNpp4o2S13vtpOZ4Jl5BSYMKohQW0p86pG0oQdtYGOLUlwPSJt
N1WQTzNhPgyZbNDBHMzXMdJ/pK6RfJQGMEK8YJJgWlz3FEtLe1jQEvHtzOyCyJFZULWN6nWIGT2J
cPzj9q23s0Y/i2TEy7jHIXR2fWzISEKSwIVeQ246XHbcDcHBBIl2bvIwPt8ebOfOI++k/czarDjp
dW/8cgfRo3Md5J/MABt045HQwzopszKgc4gByqzk42+j/gmzgPeQ7SLNCcLyerwxq0aOMIjccAG2
2WiwnHMnT+7MamdH/+QRYei8ylJsD49Ih7SusoRR7Nl8td1sPkbZ0iH3z3V+ewHXH7y55EhkIajT
PAICvoWpYkGeFUYqqArOjfY+dNsIUYLkXqi9A/bHX45bHBFumtm0tK/Xrc7FZCHZqgeYFSsPiuuE
r62MKrpS6JhILzGV8ujU1XTBfWz6Jy+bOSgmc7o06EO8p0VjPbo27VArqcsF0Z0sQ59Ck3ivJLHX
i3hpD4Ai7Q9WFs/B7y4QzWHKmWvNl8MnNhdZZ9RlZ1eOHkiLIntWhT8cp4n+yyCrlAtioMYaEV4v
j1YveY+Ish4oCdYHeV+23+yoLj7dnsrbw4JNMmke2lIUiei7X49i5pFMESOgtIzCnkcfJj4sXUea
AIwClejknvPfTopzPaB+PaAywvROJ1sgdqF0D3PWlNQu4/yfsZTJQ/wUw/XT+uFAeiaQeunJxJIp
DpCFGv/McbqCEi7c17Yt66NIqHGSQxantkJg7/a6vD1u/Ezaamv5mIbKtuFnJEsNaE+IYE5kfah7
AsFqVHsPLIBx50Pv0A0YC+0AF/U1yqdbNx18i1wwXNhvJxFSiFDPGl8rS+2g1OkUhEVFpRz57ota
la2PUtPsD9JUDnZRF3fumLcHnx+CucFaySWh21L7TJcMDcaHCHAkG85jiLa8Mbv3ikc7RWuGgUlA
OwDCzBuMUlQsWRvSvqbrEMH5h6x0jsK492qnJruyKtRfZiQbM1zIHivQ0ChEatqd77s31dVVc+03
gqPb4rLKNCbtoecfxJEw8VyNy4Oh9uZv36QE+ivIGPgCqcW2xahWjlauhkxB0o3CD+dxPqeFKI63
9+rbcJhRIPEiIbQKfmz3j9o3EywafaW0CUCAjjadtUX8M8aCpFvXYDyNMn/QiQHuhD57h2SVOV9L
vKt2z/rDfnlpkZTtwqw2WcSlEo9da4XHNsywCteKe0Pt3VPcToTeQEwRJzGuh8JTwVCqme819lPh
DykdLU1LUlyVOx51y/z9ROZnikaLCATtSsC5Hk9D6bpVplEEtj6XF71PMi8bYudO6LA7K+739dSv
F/BmVoM2r8D9icpCIZwDXZOKNDwpzkk+fjamOvtwe6P8pIhdv+zMam3EUaohfNwe8IS6Xww+kJMH
qOlYFvV0CN1eB4M8h4EeGdFlMQZaSFQiAK8m04OONySkjyo75xN6vASKna+pnXlRUwPViHzI/E5J
/oaJqD/TydOA/FrlWeu06qGTw59LBr3C1cAmDGHevy8KYRwhPUQegiCRryHF7ncaOJQoDQuQ/kt8
uj3hvfWlikZwtlJ91G1f2qh7o5oXKipKk+n/y92ZNNdtpOn6rzi8brgxDzfatQBwwMNBJEVNljYI
lSRjnmf8+vsky9XNg3OKaNXqxq2ohW1KTGQikfkN7xDkeRYGlB0YD04A7UdN2cOUihe2XWCONeGt
SR8Aqf/TbZPRAJTD2DaDpa9KdPYHx7NYRz/GU8OLIq12O+gxRzR3zeNE/BXAPMEYYGrjh0Sf7GMz
jJorResSGCuGOvmgT94iwyQZu0Jx0dIf3wyY/txF3I/0Tezuxgnt+Wib4+QPqwB7TtFyba1O6wEB
kyvXQU34WLch/sg4e2gdqrVmZbuMYpvVjO1Walypi5beVjPaAv9RK20fJW1rBVkBgbKW1u4mT7n3
VpqMn15/OZeOrZdrtdn8tdLE7DEaRJ2jNm7bF9pHozeUhyZMNa9Bkf4KeTnDcwBNea+PfOHwB8+F
kJxDyksRQWybF+fWHFWO3lkJx/JoNHfDjLa6knfd8fVRLpyOoOO40tEzFWfkJrQCJTtnJuzmYMx7
bB9zoz4mWnU3G3O3c4ycp1fYcb0YabPrikJD6jyPOEaiyPA0tZywxACkLa1AjiwJy9xWltp/ZxHh
ThADiyB162wiwefomy7l1jHK+ap0aomeQbqHZ760iFTjaY+JBpCxLRTGTRzVek2hMGsHFGpkqUQv
bVJvesnYw8xdHIrTQgBowPJujY5jqU0iQ8ktgs2s8RtHfQfbNz12FSiF13fGhfYHKc+LocQGfbEB
qyIfwOyaZiCZhvXGseI66MIqu9PhYAWzE9ZfpCr/M7Xn3jXHJr5JbGK9oWwtt8nl9nYozW85gP+d
mOhfPBb9D3TiLlB3+rF0kr4o+C60UpavLAXTTH+xK1U9JJVsujbcL2Qpkml5qItVb93QaLpbe9Lr
zm9wwDiaSwX0DJ2j5o+sl+e94umFlJHqu2hyAg/GS2orGoTKFS9/5BXpsYn0RBzU1Xy7OtYXxVkf
YglUlayQwOgw3+L0URvm46jGbyaBeB6y5HGppWtTKT9WRu8tmnzfWZI3rQjQvv56z48Xoj0Kd1w8
sGEQBzt9ux3tx16tjDVAUD+8RuVt8GR0AHc20fndJkYhQxc+wySJopX1Yg/ZoWwMiJGtgdHFDdlA
/ibMwntl7EzPkqF6/uycuI0oWQNCgtdyVsGphzAxICqpwaBqTQCZMIfE2kkfXh/lOeze3J8i/YDh
TkRE5WEzKYpE1trllMdtSQpBBgzTcusY0Xjokx75L/yogkLt6mOE84lbr9V0xN6u8YmL88Mya9NB
wjLgkBVLepTyXL93hnS9MycT7DvX6yE1V+XTf0DHUEDBG9i115hey6U1HcC16C6MqT1k4wVoHFuW
aj/6YAJBvJXhW9ZmiaxMNwOhsfdtqbvKRV9n9FNZR9s9nHtP0kb1SlKL9TF2SkCXTkLxoyiMI439
Xd79+d7kcShSCWY7TK+tDwf+u/OSpo4ZxALb0rUFKkZqpF8ZoY4kXb4i+GtLiVcIfUI5N3+0YzlC
PM8zl8h+dKdWHoIWGuvO9hLv9ey9U0wBSk7eyYV5upkdCVRPTrAQdHF4R0hUvjOzqHnXj4gZ17L8
w0ys+lhA+Q20FYXK13fdpTUhS6O9h04XTJ3NRa1OY5aaaWgGpIqLryTzillRsucPff69wldDCZR6
EdEoqoynUxyUcOooftNoq3DnNcJhuiuX/IMOT+OQ9s7PI5kYDpc48JgW+dkWoiCoGkPSWmYwxKF1
CGct8RsVJe3Xl+5CI49h8KzQqUWTeW5Fv4ou1hRposFUZtngIqOUe5TcP61q4/gL//xlWpDcaFvj
RosqdKftN7Zk+PEwf3z9Qc5XF4t5ZCaRQoKhhrDr6eq2aqeYUT6pwbzkn0lWVc+QIEBHTm4DSSv7
nf16HiswHJwx3idlfxTWTodrjFGnl1qqgb5K0uBSQBrcMS/iW9Ws9J9uBJ2Otd2e3KlIP2YUAkN5
vjPN8bulIqf5b6yfTRWBqJhgcisukldhZrQmyMxlgaNqD4580Ja6OlhtT05qLXuVkUsLaEC+FosI
cF8XIe2L2wtL3kUAhpVgturerdCreyCMLA+docyH16d2aSgKeDIFEmradB9OhyrlAkUJtL2AJ5Ty
YUiAkMm9jfWaFWY7Q13ahaaYFocIVMlt+xNdXwjkuEKQaur6g1bV9Q0yv/UhAgZ4G9Zls7MNxa4+
PTa5iymKwFAR5Mwtxo/jesnipGJqq0xJcKKsd0iwfiXj64tDKDeFL8FK9Ofc2fsCzg9NhlbpEcDE
Jf7Y+lACOE/ULsqVAKP79qrCwcQtMbjZWdDLo/A9I3OE+t627LP20tIodqLg5qvoXj9QYUL7YM/f
7NIOoQdKKojsEOS2zQ6ph7ZGw5TXJlwBYHktK9adNSYyetPuTOjSDgGUw81L4gRiZfMxI6WtwCxr
lEBOu9xNo9n023hQ/YjM3+0hEe+khhfiD+DBCrZqyHgZSE6Jub/40ARKb50kZK5zpU8eJRvBIF2O
DDfDk+FQsIFiV0NP3DedUD3Kjbxe62rTeG1pdV441eXOjj2fP49D7oOMjBB127ZOwo40laa2HFBJ
Mg9LZQ+g+DJM3aCNHqBbff3Zb/90uM21UMqVMnIE4XvY2VCg5CYJJu7LAJbx+9dHOt+pxPt8+EIx
hrhse6B1KCkURclIQu/jymnC6ZArZbNjPXO+U2klcvNQbyWDhJl2+jbtrkRnt3JWxOa68pqQPApK
4J/XlN72WszPCPnTwwUkGvJD6McCC6IFdTqWUzZFRLYpB8PQhZo3yXP4ZS1VQ/ObCeUfd5S6MPOn
PFyJynBVv00BmtZB1FbxcMMfmaJD1amxdCWFWT0iTCi1b5fZ1j6Peqo13lpZqx/j2XffxNNQYqCy
ggXuzb5FpbZM7O5JlYZvRjrWH/AKSxU3rIf1U7qG7eT27QAlMh4llQ5FOuX5Q2xP5AGFkjYKIsAS
y5K1QF9nq/og55MC302b9C9GN3AGz6Lf4v/s6zfJ54GiUDcQzPXNEYKrEz1Tc5SDuSv6q3ZOZHLU
OP78+igXZLM4c0U9k44FRZGt+kFMcAoVDQ35cJbo+yZTfF+Wa4uAHqoI6Z1RL1IKz6E0Uh8rswaK
qT32j046aNRcQ225SyRjus2GsH/o1yyEGQjOai8xFWfY6cZh31DyEo0V7J624IsV0lPe1kpPRXlG
W96sY4/+h43m8GSvsz9XurS6hqTa8lUz5th1hqEDpLfLTWOiDjLpve+AC72lJBJ+Nbo2KYQ5Vp9f
12aoFUfL6YkR0r7RwDYk3cHoLGRCtaZOvtIoHp2rKDEYIEZEdnU7DedIKFk2xMwK7FXpksyUigsE
oW48vavCo9ZTBYT5rKr30HzWu8TqrCdZn3Egk5u+7PzQwjHMRa0sLj3UJoeDoiJW4imh4cxuWskj
7K5R7e6WtM69FL4qTOEiK792Rom5aydLyueEAOVNUuG4clyKheoNCvPqwUb7vQIyAlLdC1P0iN0u
bvXZz21jGO80p+jIuLQYvZSYdiSVYMryr2+o8wACJA4BGKgFEE36Fto4yVmizmW2BNpslreC0+pr
U1zct70EoKVwYsjgXflgZvOe8Oz5ecnI4DOoIJI4nDEtcEulDezQmm8NeTyqwFJ9zS7Hnb14YRSy
Rg13FW4+C9WK0zOMIFOXppQiST+kE1KyK9YH+mz+NEAU0wrx7Qv2JYHf5lRWjMZCmK9fg6jqk1sT
jJiXmIX9b8zl5Sib0CFroIprbbtCLmoGv2iWKnA0+Fyv74jzG4a5APogVmDBUJA4XbHJziYJ5StW
LCsbt2oTzdWzcvUiTrid5PHZcnBzUACkAyvImamRt23q1k3eamOzqOA69IHiQjwX+aeWrKq9ySV1
5USQ8uaum+WovJWyFtZ0rE34zETyUkluqkm2eehXvf9a1/F459h6HF7p4dJ8cKh7x15bS3DfakiB
aHk1juQ67Tpg2leV6n0fwpn1x0ZJ96rIF74odpuoJAjjBfBup+uXZRhELVRHg8XO7Jtl6iPaOJ0g
1spq6ZV2Jx2kYqEiH8fWT99BAlXHwGCsCGK2RKy8nFIccVJeXaTLfp5Cj6eELP87owjEoAC72aSK
pxOMwPVayWIvAYkQdVajmHxJC/fSi/M4URADyNf+iUw5HaWV2wISow4FYNHij6sx9lfgFPOrCgEg
r3AQnnt921/gWFLho1EjqhjgBbeB6bSaeTvQiw0KkM+3ea+Olack66dICxHe5uN255po2FkU4yNs
KecRF/n6ygIr6Wr2WD615dpdy1U0YgWGgYM0ysi/JRWYpkltjnrbEIHX6Xe9l+MP0IfKnSPofL3E
6cNpSgUE2MK2k2x2tTXIjT4Hra5MwdSW2V28JOa70JhVjH0HcyewvgBaEZ0tOIcIU6L8oG/OCYKb
MUTZZUbzyQHBnSbRTRJ34c2syh/MWUsDREogkKB5eCTnKDyl0oc3Sa19eP29XXoOGjYi6Badeqqa
pxulWcLUlOd+ArBa1n8A28ohB9H9e6zqqP1TkijKABKYivKgNdPytlSs1sIPzvpa6lOxJ1VxfniS
25EWw4NGCZ+g4vRh5jwx2BrPat70FLXWGu4MhOb8YsnVn74NgAtR0uDWFohyY3PnWGmMaVTOUOM4
RV/GRRr8DvjOTr5xaXmpXlMPIjYQ3PLN8uKD5ZijmU8BBe73iOqEXj7SrV1WBGPm/G7tjZvZmnRP
Usdro0//TrlhDwh3IYUlVSSpIq0itgYUfbqq6mJYY77EbOsMDSWDnYTHoho95LrWuNT2KpoAjhbM
5VB4/bR0N2GKl0OVRL1XJKO+c1KIjX16afE0VKzo7tB9Ia0+fZqspvQxSsYYFImpPdVdvfrTUEU7
bMILOwmNd9TURM+Tav3mGlEaG3pExyhSozYI8Ufdu37FwcSVJa3bmdFzDeDllARlURTbhCQpqeu2
ljNNUMKJp5tAmWQVJ760R9RMVuMEKeMkJmSO2rVya3XUeshZZXEczWq4zZXmi1oUg36AAJ2S0DVV
poPei9bCHSJt+tiWoyLdYCmYtsgl5CX0DsLk+66Px48WMj/f87HC46nEFTcdZfYN9l/mXsa0vY/F
3CjEcUaJngcI3dPXJdelpCMehp0NiLMDqaf9eUaf+duAbU+g9rH9Ng+N/IstZdG1Xk3WG72Wahct
ZzpICVrXtT62t21hqYubZrLDpBTrCAYXmHQMsfz102y7t8TDUgulTAPmSKAGTh+2rWvJDOehCSa9
tLx4XS1Cl2ndCfG2dwWjsKFQMqFyjXzdtnMfWq1QCUibAOQYVNGBRCeP68oNk+VLCZrk9TmdIT7F
cBR5YZcBxBdQuNNJ5ZFdYHANtGnqMudQDMviD/po+pLwd7ZXowNU2Whv9TnWj7KMq6lTpNKxM5q/
p+3EdapG3cHshs5VM7V3s7VtrqeBpgkw1b106KwDzrOq/F9Ae5HzBgaweVZwdvFIUBpUsRnfW0uT
3Gl57LxVe7O9VqSKHlGvhS1+FG31BCtzeUqtStT+F5AqqZ7Wqrd2lfZ2dfQ9cfQLe4M+Dg0H1C3w
5Nlqo5cLruhGXTTBjFk7ZD4tDrIq2nN3uPC5EAUxCvQCykzbOobVyBjDhDV21Eub3yPS3r3Bcmr0
hqQ03tRhab5BjTY7xMjr7qSiZ7BQ1h5DAcyUgJ2DCd8SsMJCRYMPx5MgN4qPhVk5bqTJyLG0mTy8
mzEKuw87aLB6F36uMxON5myedq677amLnCSle9mmng6ziELL6evHytlQJ0sbg3HFjDxpze6maalg
IaixJzJ+cSjRrxLCRQJ/fToUSqhS0tuora2Z/aPLFu16qZJPZlHv0SHO1lVMyiQnIMciMUCc9XQk
FMOroraKMWhC7EjlGHMeK8u0d+bSRocmQ7BlRjzPD6e8fZ/J5XrQtZ+mFPAM5MYiQHOI6LXtDWNG
rLYyOkOw2mAvtKTouS76vePzwpqKDNzWKcLK2CVv1jQ1Vgf6ZDhAeC0z4JRd6JEoDbcFNYCdO/PS
UFCzDNaVsjqN1tNFjTtAeVZlDiBQctlX9Ci/qaqluZmnPUm87Rcplg5kKN8FNXO40ps9uRraPMUR
bffYkksvkui2DLaRHVvMs11t1bonPHz7AKzQnlfmmX2YGBpZKQrOXBZ0zzaTxLtNa6e6HYIoWQas
wzTFNeoBar0Tta4SryX12rhs3nWxyMHl9cocwJ8NSlvfLrFTH0OVHJfPzQg0rchwOdTX901Ypju5
z6V3QbZL/RWdfHp84ucvWxx0MsIYWGkgTwATTITqr9qoHg9Aho2d1749hAFOCKg10QRHBN38TfJL
RL8MWMw3gdPXsrfohEXDFO5dmc9aqi8DMoYxKI9RPhWoN+i5pzOi7glMIqrqQNMHtL+BrC5fNJld
4EaLZd/M2OzAjcE19T6fuw4D7TjGPalc1FZxqW6nCSqb2hQe6tJU/TzWtRYsoNX7LRSiwFryfBAC
6mF9VY+Q2l3yd/2zMnR0Yus1wbE6yrpqIZGdMGNAD7G+WdQevz85STg2ZMyj3cWZOiBYaZt0Xm6W
9nd+kfzD0If+Q61rUeSnYzeWdFuhxrlrn1RXaT6WaLyHef01TI3Ydku9NIC7mOMYB05ooOlhl8rw
1hgVHHcjLROyPQjzy3Gxvi+yELAXmY7bJrru07GqxoOeyhKEASmxKbGYdfc4rd2S7IRk22CJV4GW
qogHBOnz/EpwUn3SU6MO8mqcfVnL6qvJcbFoqpXE2hlLnE+b105QRmWfPB6Mlbl57ciHLKC2izoA
/dr6haOGPgq/Gagbute1JYU+cqB7N/5zZ+p0VNhrJrasonhENLhJaIYa9ieo74QZdhLI0UTPM78w
W+FJPq7Og9HkzkC/cEqBAYf8GPHDVv5mWDE20+sCZSUxl/AL+jzrdFjMZLlvhqwyrvSq7+JAVxG/
DdvQzOhZ5Wt9mJHTX65Np02eFji8oyvFELwPSdOHqlti+3AInRgZNY3UffakVJuxGCIvVH06uNDv
raKPIExHZj8E1hQlGRoSiowwvdbgLItv2LwemmmoC7/QagDXSZLk3zEhdZ60KV+PujC/XGS8shhM
H95LfO5Yza+jU3FjGNBQXg9/z4qchkPIBlsZhT4uX2LL02+5bHq5kOouoyDCS02llMZqMQzrY7LW
WQHrpMpcVW61kq8pi/tj39daT0mtl76sObpV1/I6Vj+0YU0AwFFLdYeiQMhJT2RyrrTB893txjWn
ZbJ2/SGta7M4RKm8Nkd06XB1mMqlKh5fn9RZSs6xxEYRDjEauEAW/3RScTxofTa0SdBjkw1nadSH
1dc1qXkMF0eysJBMnNrLpJh7I4dM1/rjXDu5V89wyg6VrSsUsMPqHyHkf36b/0/0o3r8x6bt/vZf
/Pu3ql7A48b95l//9jD+aPuh/fHLm69190swlN+/crqU/yV+yX//pdNf8bc3ybe26qo/++2fOvlL
jPTXk/hf+68n/3IowR8ub4cf7fL0gyy1fx6AZxZ/8n/7w19+PP+W90v94/dfv1UD+kz8toiH//Wv
H11///1X8fn+58tf/9fP7r8W/DXv61J8LX+57vKv5fdu+/d+fO3633+VLOc3EmE05Qi0KfCT8//6
y/Tj+Ue28huNIGryHAe8Y06jX38pUbqNf/9V4W9R8iWS5JTgVhKqVTBo//oRPEg2A6RbMm3MG379
5xOevLT/eYm/UIt5xLym737/9QwEKrAzQKrQ3xJPQZZ6urnKeZzKso6RWUmy/iolK3hQi9idV+g/
SjdHQa8pyWfUZb7bkxo9WvKMvcXa+XKj4HOSjSGnQ+WgwrxUbtQuqebWia0ehG39Y6ePs6eM6fVg
jp9zrHq/0YNSrs0Z+OOLhf9rWifT2LZBnyFANJ6o5qIyeebbFqMunrQa/fNVY2NG2QerXmpXbSbk
8c05Hu6XZbmKm6VXPTWuiaXSeta8KqrGIy2/5KFSKTDnymzeNdKs3cgy9azaLmcA1vk4vGvtrH6a
1/qTnO+pRjzz0k6uBMhcAsnAPtBEE2NTh1DtLGkiMK1Bh/h9fFD09j2iM/PnSm/QonEgtXvmXFdf
q0Uvn+pm+oBBpvymjHAbSYqy0DxdK9PHUS7qj2mz5ourdk4Ilt0ciGCcYvoRo5p9Xcb9Z8Bt2nUh
x+NXEKAqIcBSlG97e6g8SV7ovSKXdd06aPu6TkyM51Y9sGA9L+tgiZNPspmHkQ/MJuQaWYwYzbCE
IuTzi/ypU+VfnhAnp8r/8uz5f/BUUYWr9b8+Vt7xpf5yGLqes3Q4OVae/+Jf54qp/ubA1aAYDZJK
kIrZNn+dK6b2G10V8SXwQaOfK5Bq/zxXrN8M/iNgBnoX9F+EivQ/zxXrN12oioIYQkse5N7PnSvb
UA7qPM0pwcQENE/feRO8F4m0QHZWFL9uQotmeujp89dojvpj6UA57gBNJDdYNCWf8qkwvFwy36nQ
1FS9kP00nQuvmfQ/FGqdMP2tv0d5VFy1efdI0dTth0rybat6p4aajDfb9LbCm69P0+XfueLqH+W7
vv3xo+eO215Z/59sSCFg+6/3I52z/MfJ7cYf/+cuNH/DWpaNSGmTrfTXBmTH/UZZgNKAAEsKSZX/
3oCSwjaj4gT01SCaAY7A5vxrB9Lq/u15w4gcXDBdYQX9xNV2ugPhhECsBi7NPqT8CoVlEwsiFK2l
kjKvt2izdqIeXpn527618/CDWhaV8iGO0uofxxfv+fJ1umnhgMnmFAf/J1g9fGVU9U6v02Q28DmK
cvvGch8i9+nT3f27t3ucbpEj/M+FcT7GZmLOMuq1adDwztw/vryP3LvQ3SnNbZDm50Ns7qTFpPa5
OgzRHd7+8eb9Y+o/rt5n2d2byqZedj7QJh9qdNiwBgLqN7eOq/jvY5/JFP4eEHJTFj8bZtvAozai
yGnFa8lCtHurK6sAP7/GEI5rKBmtB9TJd+yjY71TqgzrQW642fAAUHp9trqafpMVjjvUe7icnTe5
JUNAQf5rmdfg4cHxru5b19kpouwNQSD5sl7TLFgohDkzL9wvsfe+d+9J/P5xTv7LXc+X/nJDsuPp
nQnqAwA0vJ22PJc6CnFdd6z+qrJ0WEGUD3wz0TSXaqi1kwyJvf1i7z8PRaRKkUDY1ljb/kYthXRC
naa/Qriveh8Z9k25zin+D1F2MzlT7/YZQLwXx92F4HJzkAgDECqCFIaE2jbHyeYqyxY9XTPTKI5N
p3TBKk+ma4wDNQNVLW8K1UquXh/vueL0cpJiQEh34jChE8wtfvrOgMs0aquqDFgMsau2unnA0cb0
KiOz/KGeGj8DoHTVp7FzwHfCujWMtj523JYe+IAmiFCoFjXCtvZ6RRk8wPC2nyfAGXHdmVdfmsP0
SQI05XZG4byxwgiP+iKpjmjU21f1PPaHhNruNUFrcSulWXMgEtF8baBraaidzXUuxwcz0xT+qcgP
FLb2tJ5Pa38c2QCFhcI6bRaUv6hlny5B1RcW3U7alFody4GT53lQwUYMXl/ps1Go8qIYQeZFnZwO
zPaYo+YaZmTvwWIWqjcZoE9a6ScNGpiLiO1ppVNsQhmYi+l0LmsrZaqBgFTQ9077kaxCuskbY3o3
IFNwfH1C2y+RoVBnhAHHrcw1a2yWTcU60IoztEvhwZV+xsgflqIfKB3pw9PPD0UYKbi1RJmoWZ7O
Ck6JXSVwToJViYxD0xLQ6WsZB7Ea73Wrzl4TWrTc3zQ2BakPPMnpUKlaYuKXxGYgkujDateT3+fS
nqr/9miBGQOQjG9PIJIIgLdfXTfg+T05w9EKFfXPssaB22tzPfkzDx2OtbWz6ne0PFCLfH0hxSZ7
+bVTA0BIhFYYXE+UYLaKwrT+Qb7qY3gVRVGFzsOYt3+gWj1lQUkN+FNvWC0GfbreuLnSqXv3w/Zw
43QjFAOMgAkPiJNta6woSIdHHbsQDHWaCNeKSjGOc1dZk2fRDHwid0SV4vUZb1daND3FJ0cEiGIY
ZZHT92njKlP0pWRejU2VHDl1oz9qE2/drrW029VeqwOFmn7n09huImGnzaXB/zhYREHmdFCjCNcC
aG51LMolcmPZqN40VZz8lOweZ5YYBfIMhRmYDkzydBSYIdHCB1gdm74rbpWCBNrMjT7IunnPZn37
rTMUej4UhxAoM4WM+ulQadXM1hqX9bGfKyvD22i04iACba/6DQKU+k81fsTMuG2BnhlgzInot8pr
g12FM5iA+TjJOqUBQ4tvba1IvBJIw56yB09+8kUwFBG0kJ8WsInt974OUo+zg0k7IgzbeySI2yu5
duadIPd8QwhyNaguilcCiriJjCRaQpFVdMtRKRYp6KekPUpN+ffXt/qFQQCMcZBTuxXt500+0PVs
AwfB3mNdKesBRv1SumkSD3++PszZV8xqUSCmQ0rgQNa12QuVPc+NruTTESV09cEamvCOMneD8Yy9
et0yL99eH28TVYrNYMBU4W7mBgWEt93mBmpSw1LNR7PUo7cmrtkHBR8sNy3QlW6cKfP7ugdzD9H3
uteSaufVnW99KuIAM2B2wQMCT3W69TNOMouq1gRwJZEOYZ2I0nssz27emOOH16d64Q2izs2VSjWW
4vlWWp8AusjBVk1HlDuz3F1yR/VQgAKq/fo4l+YkOp3UbSBqGltSaFh3WppqznKcqfN9ZUWtDjBn
h1VBxWDV9eujbRNVzCyFLBhlZHHfKQBwTpewSwYMTbRcOo7RhFtInJuN/ShLUfWxxCDkfl3Lovuc
Fo79fgpt+6lsK80+NLFMV7DCHyjdOTefnfROvnmMLmHLU+KkM8Y7Fa/hRV8Zbh6InkmWjxHrMLp4
g0MukSykBgN1jbEVbPoF49FEJRz1OXhlJchikwIpDie1dZVB7hdgFkCyODOvae7HaS99RIRzeYR0
oe1BEs4+AOHLydUJWYv782z5ZtNKhwKNy2NKO+p7GUry5MXq0Htxi1YilfI0wKGmezNYk3VQ5WXa
OY3PrlAxPlhFdgxvD4rS6XJZ/VAbOrSE46I1oauWju4p04gTeVG0f4SjntyVzH1n05xtUQalpgJv
kzohIhibPbMOaz+rpYR/e5KOXzJnxFpddK9Dd1TKbs999uJo9L0QWhPIz63hXT1lczuaxnIsx2S8
tmjlJW7UNRYFfFXe2X6XlhPVKo5ONOq4ETYz47MPp6Hn48t71HIRVYe7lC7JcHSqZDpUljofZsuK
9ojZz0HHdtdzsijc34Aq8OM+fY2xomFI183Lca16cJtrnA9XKqC3Ry1B6cVL5fKY4zJZY0X+SY6m
+gE+zSEqNdSl4lbD/W5M3igkFLkn5VG/50J7dqvwvgnQUC9DrBtJvc2qSIkl5ZOcysdFB3EXl93y
Hj0x2tZS37e3mpzv5RSXXgNsOxx+CG5EReF0OUIrTWx5KuSjkZu5lxWl86bRuupDrTfRYWg1/aqa
TGmHtXtxUA5CMP06aKktXErONRDGMZYaTT7lplumenswRrV5pyYtovBAQZDJrCttD4BwYX9TVsA0
SUTflE83gJ+5UUl3+kQ+4mFU614WO9BV8nC0v5u83E+vn/cXJqmpbGPRhiRe1DYXtoTOUZ5Z1kK3
S5bYRX2eI+ZqDvdT3JUHnmMQlM/uZwM5cY8RMSJ+Zyi05sUp+uJQN0etyrXWXI8yFUsMERUdtrM8
YZJ9eH16Z5f080CcxmIhAVJtNo4dx4jSUOs9Fuin+aQ62TGf5T14waVRQG5gGEGWSAS8CeZkOhkz
jHLl2K9tNfpGOJXA0Syj2Gtnbuuv3M40bkRLFsIWKf32ywOZ4UDklZRj08ryfFjbZWj82tGj1dMi
sXwKFdr3Hdwj258E4setaehFnhS3+K/0Uy5brlwbWXJM7MT4Oc0lUgHxdEKKl6OZUtW2Zxw66KQm
Ra0c09wGuFKlmdEFph6ve4n/pU/k5UCb10oWmYeLxkBCriJy17KRZLdGq/FJaRttj4R9lohzxKFq
AscGmQfh+H26W5uGxtKUlZw+eHx4EYi2T4jiqdfdPBfvCpivD0kLqsQpNG0P+HQhnNABAtOxA+Qh
Q8Y6HXoJp2zJLc6CpXDK94a99rLXNs78xL2gwybuHfkuksLlhlZy7S0j7Kad8PPC3ia9Y+7Im5On
bBMVS62GxjE7+WgWaY68hNx10w39ydr5KYWV580jtIc4hxBUR45TvPMXZwIyPGtWZr11RBhB9/O8
nn1kGoudbP/C1SXcvqDH8Q2JfszpKJ02TL0zh7AHDMmkql5MoG7HKSm+cRDFmYfCv/7H62fQhc36
bJFA9M6eBUxxOqSaVXGNyqJ1xNbHwqjJ6lB1WeQbUsBwJ/+5MDu6vqJPK2Lmc/5cNttK3is6BeK+
/1JkUfmoOSF+DE5T1IC4K6sddmK/badGfPQA89igSCpRMN1WZI2qrRdsjfVjAVtUeAmtsDTipsge
WyVubteprJ+iJhr+1HttKlwTk7W31ZgjcPP6MivPPnuboIlsmkIgcQI0mm2yS3ncKOQ1NY9jPzgp
yHSikaBX+uYtTBLdvFcEwOvKNuo+vUowUW3dDNecbxB6HTlQs95M+YLK0TiYiZ19TCNh09txg1TX
GDIsrdvnbWwfxlTrP5bCUNhL8ERO/Ag+S+6B2Q7fVQj9flKkpLiX47lr/kAnq9WOTqbMD4VpTbWH
t4lh+iMlJ/MKUcWwDqQ81TRvUSV9uo2FcSbKeS2Co864WLjO2IXyvW3H/k8C0Ka6i3H5Aes5qdnH
RooL6LRFb1mHJO+qJ+jquuWmnYSPW9111nio1F7/Njr2hAuyHPaF25QKSzItkvMHjmwWPC59zlo/
M0YJizq+jMmTxnRucVnSwgc6N2P1lMKOCn3w+M4KI8fApEJLG2RTdJJAxS0aWw0Pa6nPX5Q+lvqH
NBnaN+NkaJlrxkb7Ja0F1i63FOkrUgKyfb0USBf6LSpfH/uxHt7XfVmCoe5W5b2WpNKPpVX1bzFJ
X3ul5NL6FpV9CB3ZnNYayEfVWfwwI7MjDJ8N7S0yddBnRtyN37aJLC0ud6H5FNZGKgOdjcJvcdnP
ljumYX3fy+FoHZnT+KEaULF5ACnN7WGYqdwc8qot7odSQfq+oJ41e602Se0BK9Xiy4TKrHaldXb+
YcZmIDuEYBu/6/K4RMeB35G5hdLFimdAXfiGe87EfJq6LG/jogcubq1zE6Mbm9GsMHU0e9xw4IGC
rojsJkhKstK38jpVA356jaJS6UUG1rOB7IXXUpEuo9erMgq1sTZmyOYWaDxmbf1/STuz3biRLA2/
0BDgvtySuTAlWbbLlpe6IVxVLu77zqefL9wDjJLJSUIedLXRKDUcYsSJiBPn/EspnyfVKQOvVPNW
Q7sGHQF3GlJwTkZoOG6qKKOFeVgz5A+2VGU/pryf/iaFXC6zlQJbLxS1KV1DrRvt1NhT8Fdoy+Vf
utblyqls+kxG5h2pz2M529I3KQRrf0jbrPlYkUaQRfQyvwZxFh5tuQN9YUja2BIhEx2wMZtyHQBk
p/77XwMMkalNao3rE/3cUzmb+KxjnIZOw/0TYOOeFv7nQqEIECqlmeuDNtEqp5aCVvcByTfIQchZ
nR7TaYq+NeE09m5oNIXfSFpITouh2N7Tf+OmdFCAFRg8fgWSwevhc00KilGuVL/jmHxu6CUc8izb
0zjZSNh59Yrv43koZBqvR5nmvtPQrlN9tZUG8OHkB9z8Nk7TmItyg2Zej6/kX5E1g7W8P79btwvX
Mx0raAjiFr0eWodgKVIF1Z+zpM7dIjbmc6vJyx9GZeON1e7RBm8/FcdBgfjGV4zy5PpmCWA6oSY6
Gv4S5GjoojQjx55Tj1WPEsFimK7UGsuE7jlazW8OJWEyxsjUEOlkre9s2kEKUjlTcqnmMHGOZWdp
f4FylhOvlke7dvPSKvpjD55qdNUocvbenhtlOAq3NNHEo4W32frh0s2Rqc8mfvdmbEYhXE8bfdEi
Lsra1ULy7GPHk05xGyluNZ8+AMK/g95oyEe2cveChC2A4Purf5vG0GSjpkUfnxSYMLhe/VSKaw1u
dXqpm5YOsdM2ziMGgsbD0MT2j/tj3UYaY7GXcSGHcsNT53qsKjTqopSz9FLYWg+FJE6PEEv7d5GO
ra9hD3tWkreRxpuFZj5TTuUa6cvr8Qbw9HacLbZvx0l6BqtjQ/lc8ndaMivnuE1x1JV3Gb8bEyoK
hIBs+UaAEqtBNXkCNWFojs/JjTV83rXuMpvLMezlt2lti9waihUHBjEBM+SmcdKEkWl1Ruv4pVEh
Yaj36UOXzM3pzauGcYXQeWGzigro9SwqwcJjoeqBy8iJxBUSSJCSxuEYj/LILlWinSrCSi7iP58F
DpoSGX01g2r89YDJtGjjxKuN2rBaZpS+bI4/6hla/TiNtfYRNYLRvIxd2ubeqARBcE6wtnzfjo31
IZaQAHWxFabplwSN9DmYrRY5/FbLs3eJCi3GDTAg6c9tZXQfE7kbgmermPXvHeD6lyUkFdqZvo14
oEXPa0+wjWCCr94J8aySWmLm4E+yOikgNII6Ov7SGXHn0JjSnXx5czgBPuDSQmNs/RKSWtupFjA5
flX39gztp8ilI1Xj5rOe5Ui73I+N28sRoIxoSOI1Ijguq9ioZ6WR4KoEfpe3pJfhYH7vzbzZQQFt
jwKwAhCQUPZbnRtOwwgZNgp+aUoRyUiqJf2LPGGFtjPQbarB56DqivqG6OveNJosfahNvQrQr4xR
UCNdRus0sFuvafvccGHajMfKnqKneF6whr8/l1srJ8oBPF8Jewid12GfUS+WhlYNfFnq4s9kRJ36
DRux4kWVGr36/PbBKA3yyBNMuBtntbC1w9GZBsmXkKNyhzpx0PCqa/kyKE68swM2jn0Cn/oufV4h
MbEKkmVailRXZskPMyc/ZEPXHeRQHU9wNP6a2R47N9rGqU+zAkQmlTQavut2siF33eTkiuTTGo/e
q3LdHEwUaJ7aNCvcohqkS6Pk5k7kiMW5fqSCIKGkz/VOOQd9tuvFQ12ym7i7JV+tchMgPrD7wEtr
pTWOvdlOIOTy0RQQ+mL8IamBfVbhHepvLm0j+wjaATgLUhM3FiRpMZkob/eST+EyV/yoDIBsDaEx
jictG2b5sDhh2Hp2MDef7ofT1g5FelmY5VFNAtVy/flsxWjo21zys3oxH/NkkTyhGLzzfVujQJig
MyvSVYqS16O0UrUYjV2ysthaWbCvAkk7FL3TWjsDbUUsNFESNFrfNChWn2MOjp4aQcTnWFSTEgip
nhMP/+ghNVcsufdgsVs7n20BneWXpN96uM6Jk6zSbAesSqtD9Spb2k+dCRNy+I3NQQ9d9F4BjBEq
q71oGzS41T4L/D7tAG71dtJ/hAWKqj8GzDlYUax3UzepHefthwDnKXxncl9Y5DeHQEnodzjg+ugj
dj5l2cxdlMV8wXSbeki7a9y0MaccmNy3Fj0CaJ+rWDEyiuriMelnijG5aqAkhzmyNYqP7S7L83bv
02ThGEXoRRQ5V3ufVn6hKVnt+FVixM/Y8kQPMKD2PAm2PogUjKQPUCGxv/qgEGjAWJLJ+2GaTY92
m3THsFbCn05oFIf7u3lFQfyVgXE3wEaD+Q2ufn3hqlnVKGOWOH7itOVFp76C9reaiMe3GXpyoGeH
rMNWKAt78HPtMLgVVKevjbaE5yCT7J3658a1jCAnrSUAa9zM62dbRmEjbyZx/7dVSqPQLqtz2TcY
w1NH82IpzI7oSZDxcaHVO3OxNe2ISPB4EPvlplUMdba1+pyx6bU0ydMImy0TLuDgZU0JI9C3JwG8
jgCgsNBkjetVjrUYEQDNIFuUnOoSmZNmHwiJ8cNYzUa4M9jGMecYkA1pceFPSPhen6djsDhomLLM
iwXIWZkmySXj0dwA8AWSofKeTP9GUZnMlM4g8GHkVqgwXg9oSsOYFUbn+C32moubd6qWe70a6ctx
DuRGOpllECaPlPlRI8nDdiiPUaHFNfVQtOfPO1EudszqzuZXoRYh9BG5VFY7Khn1FskiPfDbZMx1
z6EIUz+gnl5G75uyodwaZYkdHINFgp0uZWn6OOTJ9NOczf5bVNll59aIKoWuPcW4czWhkudnueut
h5my+uj2wVgHx/u/89aKieziV2ledCavJ7AI4nCSlyjwnaRpflbYz36X07T8Dl4umw9FMhjqTvzf
7j2eYnTKyYqFOs76KEAbNjAiJbcBBSxjfdbbQfkeGEEtw93SMjSrqrhJD4By9E9L2zrqTojeXvmI
LtIi4+rAm+bm8dkb6BotQWqTV2mN402hiStSOgHw27mftgfCmZHzjqfMGpYbgcntuxDp+joM7bMU
ZcWl7/Q9I/Tb04TP4ZYAsCYEfNdq6Ch0N2ZatoySRuiALSio5Q0oanCJ0054b34QTyBoScARAT5e
h0o0l30EgtjyswAQjQNy30dlrPfuB+TmB5FGUDjk3CIrux4F+KuMMIRp+ZHVFIcWSzSvGWTtYklo
K/zGUDylKUbi/3MDgFW1ELe3aqTUz1Hh2YU8Hysnwoocz/ff+SobJAy3OdffOuiLnAQb62t8DKLp
qwJYCIj02J5hBe+pIt1uaIGwsmRh1UA3dt35jw1Qhos5WQC7yu4So295kvN09CanUGEhacabDxC+
iccRAFhUw8DZX69XEOFgBrrI9ovSlB9KOUixvVraY6G1g6eYyG/cX7SN7yPa8ZG3bZV/1gyFIi0i
EoeO48NK5A89re6PvNvq9inIB+NvOSgTdeclthGRsBMAbwLYE/yhVTYWjl2T9lJl+5HUzy4G76VL
B986zDDEd87GraFYOJIDUk2sIlbBb3VlB35Ms/2lWOyHyOjQs+65K1BfGXaG2tjNVA3ZyCIFEing
9bqlTq2ZHZeOrw1UabumTQ9TI407cb+1Wq9G+XV/v2rWa0rSVd3c2j5bA/Clo870/Obh82zHnT/l
pvkb0UjQUxFH/kAkPddfNZK+zXRzWatyKVwdd/GPsznNbjiVxUlHg+btNRYkZyiY4kRB1nNTWpTs
waLGV9q+NQTh0WpRzTIB5NHlmvZ4HmJFrrMLisCwUkUbnSqws9ppmAS1JAQFc9nIqtdVNKZSnYhM
8yX1llGT/cqm+1zDITgYSaP+c3/jbeTwjI/4GVUQwHX0W67ntiuXNMI6wPZHK9GxR1TC9KdTL71+
SGPbyrxcNdvyw1wjPnO2G9WqSYC09lNuqu1DRYmMbvMYJflOHG+kE5wFIDxhoICpWudcBZIRfTNp
FnUnA8UG8ALKu6QJrB99X7ejR9vZQahAG/p/ldqgBXx/UrZ2EV0uKCiU2OD4reItF9Do2iHhNRsJ
/YPMjD0IvtLl/ihbxwLBhSYcDBsoUas3tnA9nmKJtoOV1vMzdgrJMRlm+2BP1d/3R9pIqAVtmpvq
F5eI98JqkdlSCwUe2wfyMLwfC8AankKfw/SmAr1PvWiT0o2dcLzIMo9tRxnp9nbSXhNpY16F1riQ
yAakcpulabEG9WV2IPtH6XMvLCmGuXgzNB8/HEQC0UAByg5ufBXRjamn6tgojo/MWRz8qo6Awp7t
bk88XczaausKYLoQK6SEfpOlRXkocBVh4EMyKIND1kqocTdZk37JssCMH8Ykq99pSifvFe83zl/0
jQFOovvDJb2+neeGzntRZsRnlipPHbONAnAUvtPDpvMKBKzOvxE/Am8ItI9Zpe98HT9WqZIjpgpV
El0bvqd2UL0zW/TDAo3eQYT62tEQKr8QUZ1zmyb5aVS6veDZ+mjaB8QPxH1keVfLOundsrQxXay+
MdLvU1K2ztm08sRxqwIhjCP/Ytkzk9rYoqTgQlFD+FbdoNIoe4xa7nDR2Z3Ve82CHK9WOtUpaeby
eH+Ot4ZiLEo34hgmS76eYs2Y+6JHk82PADK8ZLGjIxdULngk50ZY76RbG8crWNX/HUxs1FcXuCyP
U2HMvGLMPpJRjiYL/95jCX+ZgI+h8b+EygfAHrblliCE97T1to4BnhuisQ9XTV6fRiq9R92ZJduX
1LF8jvV0fIIpoO5Ug7YmlDeUOGhUUZQRP3/9jSn5RNXPHK+z0Rx1LQ69aTb1Y1RXwc50bn0QlVJa
yABFb1kzehQui5yRdQV9Ul9SrM4OdqGVvzEKEEzxuhaN3BtQQJfAsStS048QVD8vaV4elhhns/tx
uEG5QVSRtiBpMfpPlM+v540C9lQtZm76ZZ1VcO2U9o9ZkxyXDU5NT09Nrwrm6FypU3xoq0B2Jahu
T4DHaFrqvXSQpRG/cqtunvMkRNF4SYydld06d6kT0vfl5YUqyOo3DAaRKkYQUp1ExdcVK19EIo5y
EcnHCVHHnWnfvDxfD7faLHAp81gOQ1wwh0H5EXS69g9bdchPfdmMppc3euonVVR+hiigVw+AZwb9
6ARLvQcL2Ypo2EUcZqJJTFZ0vTKlrqLAYQ6mj5Zq983BicgDvxW+Rz822omCrYi2SUppUwm2x/o0
YuUjFCVnC1qnpHmgSpZDGIF5vB9rW0c6hX50FllKuHurhQRGPcY2x4wfRbN1iVpbPWiAtShzlMWH
Wh+inX7NRuBoBACWCTwkcAVeHQmQ3qqucgKTtH7pH4MBoYRmyaVnZmDyJsMowK+2v3Gw0/pGfFtY
rFAjk69XTU2dILQlBtW6LHDTolIP4ygZvtob8Q6IemM+4SAAnBG9EzbvOlKjZUDoImLV4srx0HqK
D0NVhufIblMPEl93uL9+GwF5Nd5qPjO5X5IhSSw/NOPYa2JVfbbKduKFUCf+bwxFN0OjdsRcrmO/
mqysB29r+nmV5MJAqn0/1tL4Upp7NiRbk8hlL9i5oMTJzq/XC6umtgbYFV7GMh4QZB/rY4Nz3eOC
6pSXAL/eSa7Erl1lkZg/CdYlwgyCTno93hDnEhLCXXhB2dbKLl0wFC9CIqv00lIb/7TNycmOVITs
0KXNrz52KdJ59yd3Y7dT2gCdQW+KhHZdneuiSeb+tcNLX7XK0ah4/HEHvc0pU3SLaKTxqTQWf5HT
V9FiqFmc1bUWkmR01RMKHsM7016sd1Zjmk9h0JXOgRnqQtfqnD0F57XUz38Gp0crA0FBBH8t4dzx
ns+lqYgukVU6+M8hSajRDcpt/alvRyDGSl1SH5wqXpPouOCB/GBkA53OQcqr8qAGvX5uJlNfTkKJ
YXFrO7H6M66Odnow7KpBI0ERSGVr1Os9CsFGtkYY0ggBBsl/1/WjHhS5VhkOwAjKuBHKRJJ1Cvoo
+pDFS/fgYFjv2mkrH605t4/3I2Nrh3MJ0GkSwK6bbmJglUFmd5Pky7k8Hpx+Uc9BbkyHtJzGnSDc
2geAhIRGAlnU7RuDTYdN7BJfij5KnXMN4mPxQDpn3Z94zql/2oOmfJ8kHQRKHOn2U6rwAtrhz259
LvpguPvx522nS8OjtdHjPrrYyhQfHbsJjrMV/t3O0bJzdG5cRaAGeMqoosmNAMz1rk/SJJT1OQZY
41S96UZxCE0q7qVm8aIccKQ7mE43Isk79nvSkhsHHPUeHlBUN+jWrA8cdaQuqg2t5GvUr/t3+YBz
iNsMJW/+kp/90epRX+/cTBsTq3OoCkirYGesax1TFKuVk2AbDkb6JcPSD0vI/CXv7GFnBbfmldkk
AQRLhBSA+PmrrD+zjF5SVCwFs6yZIqxacl4zcDkf6tEaGncAWlCAmijzvTf51hfCZuQZwHLSeVhd
G7OsdH2XjTSfMxxNDmklFbILlw/pU2tqlp0UeONIACvI6uGpIiSoVrUjq5cyrhLazc1UqeHZ6Szo
qPY82J1fJiiTo7llmz+xbAw/FVLY/o8E4v8p7bU5PBVtWbyLoSSuojeVhojtagcANFTpRXGwijiE
Vjtn+MWF5fTUw+Qtfd1OyuZSL+Mgfbl/LG2cFUKbhuo9PXf20OrzESAqlblJokuSD9bwD3yKLnoo
ib/hsKgjxIcKs8kC+kOKUhaC+E3lKk5b/UZhX8D9wdeawv5pvYkBwtVzWgFnkqY2fMxsvIHsrIcq
ZIX5zgba4ITbuk1DWFAciOz1c7Ys7CxdJEvym9qUwndOpYXyL4egghqapl9Kq6wgIPZSizZCZMp5
+9XJw2TyZDXMrFM95E1ytuBLPhgTfumPoyTNz1NPf2cnNLc2AivD0UZV8faVghldJTtNKIGmHnsD
ebw0/FMahkb3AgwE97jyW4cZQUjrmcOUxVhtO0TpUbdKAShGhcnDyKix+9TtaNEuoVaFP2L2z3y6
H3wb2RI3ImBxtOipma/LF+Q46B0g9XHRZyU/tZVVnpbRVI/3R1mJlv9Kl0hUsLRFBhhg+hozm9pL
PJW2QcaCNnT+Tx2mSvzYGgry+o26pJMba2roPMydU0znHqNV6VL2owG7BfBWcglVLUu+1rqOpemM
BvL4GBRD/xyNsdl5nTZUhjcviTVD5DD7+UFNrKr5I+a1bv6UyMI6d8yriawGCsSeTssGvQGGJ5sG
lC7d4JvtO+rKlAJwjS+Sk2nORTEXa6KMANTFrefZCd/1iVw1nhqgqOL1Cy4fp9zQWxUPCyl7rpwU
6tv92d5aU2pF7GVES3mmiaB+dW2YitTKo2bGF8UKqktcm5UXZcD57o+ysTXIa8Ang1mnl7V+79a1
ag+NaceX3DKSB5l0+EPaCQvDuFC+3x9q84OAN/CPyYGxvo6WHFuIZmGK1TCczhPAC0+BfrgzbRu3
rfi72ebQZcgQV+dwJte41fCOvXQ9uG7JauoMpwTABGUFX6zS1e5dqER77sbb38YkqtR+UFtZ3T7Z
MmhC0l98m4JLgTPrUnIoazvbmcONWw5sp+AWoDoBpUH8/FVQYKnWlmaYJZc0jHgS8Y0UKWP01ysX
b+FgOjuBHVfPVP2HF1RXkrcDonnv8IFIviO8fFMnDeulmvQUvRZ9bniWOTht13ldPReNHPhF1+3Z
FG2cpXwqWkOQRCiOrG91NB/CikpqdMmxETwtwIJ9fam0QzxH81d5wnvifoxujEc9EzFgQAY0dtcn
HKguCxJCHV7ytK2OWZQY+C/ExRnlpsmX6+I3bibh9IRnAvjS27aepY1I8AZVeJkHTAyXLkPBnKP8
BH10j5yysdMZihtQB2CAqtzqWuLoTsaoxs+uNWMHoBx+prVcKZcKPbHL/VncHIpyLaEqgCjrJASd
UyUrVV6HwwjbdEna7DFAOf5Byvtxh3Kzsd1Rw6QmKBQBacqukuulVPJx6NPosqDOWzwOeNI3bsWD
UEPPe4FhPEdJEnwz8m6Jvt7/yl/V7VWZhKI3HXnxFiX3XW16xUhr1aA7fSkXtJ7OgEggck62U/6D
9ZH6mE4knqd+qQPtQNN8RqIX7Jt5ssw4yjwz6fvZk7RK/zq0goNd97311Jv8i6NpJPFzKBt69OX+
r7y1MEDshR0WpQ8qgNfHRwo3CVTL4PhjbYS46YQOvulO9sDLZ0/0b6tGTXUFnSzRwr9lD+GvOM00
dR0BY1af46bWSYTL8Tjg3ODldRQdx7ydjnUQxwfs1GSvRmX+cP97N45L1E/ompP6cSOs86K2tccm
kRvRd62Gf8tyGh7QyNAPATKj+DTF4x+2kf8MknrYiY2N+4DXHvUJMKM8+dbMsyUySlRsafjiO9H5
SIOYH6xp3xxPZb3WEUhiyz5DTfWWMjXNVa9NuNaBwcKOG5K9pAeHOe56HNpzrfkODCb52uXS8NXo
Bv4PehIVvDWjsixP0hKl5tnqFuzc78/6xiFK0Q4KOoaShNkag5YpWRvRuQcr2zTpu9gKl39NJ1yQ
RJojt5qD6tv98TZWGRgaE80KI/dygxccrRDpF3pdY0PfxTH/tZT4fdSY7+rQ/Noo2o+yAK5yf8yN
c0cQT/FCR5QXwtoqzWhHSAFNOgFADrXyexvks4dHonoMJ4sy7VL9I6emvnPWbexeti4PCzauoOSt
zhtTy6OO1BeyhZN8p9LUeS3CUwjqLM3OvhF/0yquSAUFmJvmNq2C1deZjWEi4azT2I71IfakTkV2
qTWxInHrmt3mlmZnDIcyUuq/cIHFUc/JG+ntcDjycGaXJaV9tj6syiaThhgnZ1+pJDV3rVQ2n1vL
CCAGmV39Py5B/2f9YGtykbYSTUZqzjeJsNFOQFp1iiVj3GcgUcrwS2NEiRdrQ/07H/ZqKHF4vEri
hlgawikfAj9uk+Jc99J3rUrGE55Z42/sRAo6kOUQP4LjuLodc7Qh1CTo4czkk3Sp1Eh+WhoOB3su
O8+eWv18f1dsTiI5N7EpYK7rG7HSNIppWR34mozHt4v0stwf1bbLf2rKou4hNLf2IG8jIfNCj/um
dxYXci23nQnXwzTa0O2mOE+eHbAi6UGd54oCS6IqkYv4RLzXkt76UNJwwMkc8qIdeb2EjjaZY4Rq
ib/YyXAUDg/PRZnLnoYXzvHtc0oFj7ayBcjrBpMlTfio2RG8p7oMl1NPn9Vr9VD2ld7eqwBvfRX4
YCok4EJBK622PQ7McgVA3fLTcsw+5LISsvdmyxuWqt5jcGwdMSROtAVFu/Um0x4tp0gXmcZgpffW
hxrFhEsf6PJHoPmIBijd2L7jmdVeIJaO30daM3vv661bAyylgYIWOcpNPznUU2nB0IWHYRQE8kXF
ghIjUsomP+UsDP6tUZtuD+GYaV/JFrI9PN/WVDu/dCso7PMbrAOIHh5tB8fyrXzO33e5OZ0qG+9E
ijvG17cHEOVHYDxwHEHgil/l1XFjlXUUGzR8/bIfglOTaMuhxkPrQW7V38Bow6Wkfs9ArOn6yNbU
mbeVxFCtYy9PlamhFAPIzYvqZHKHtNkL2I0gYvIEmAYc2G1zJDSSoo8X2/YF+rcF+2UsLzUoxoZK
VBl+n42U26sp0FTiEVHiV9nGP+9P7kaiByiBK5lTVjCfVltmDrsGU2CAQ2plWF7TdtlhQNn+eH+U
jWgRjUqxT7hdSSivl1DDxjVTI+Da/WRbp7HWI1gE6nROmtTcSWx+paaru5+0HW0w6AMb0hNRjs2W
0TuOP/RyOvjGGKe4EHb0Nv5CNGx0vipVFuDS0PdZ8zOUOuNpmfT4WakCrfqy6IjxHPWhssbnEb2i
6TR29Zx9kcbBai5pN1sKgk5lmL/L8fP8VFb0XVwIQcuzObS95M1jky5PQ6XIn2gAdxiUIh3en5c5
mP9xkgqdjThoVe2kjnN96MGEFt44d1F8KTPE/UXZWUHKCYpx9DCPgds4mfNNscZ5+ogwn9N6qhbr
il/EbfZJWVrcJFpI48MBI7Ly31bv8SQDx1h1XpIXKhp3Ztz9kMoax80m7Aklu26jP8zUnie3MlO9
uGTdUA/0GfQqBvPn4GMh90kHAEmmTXZU8spYXLuy9efEmZP0Kxp5mrwTGxvZNtw+HtvsAgJwvb3n
ZliSXuw5qlqSN45JdZG0BCGswlgug1qYb68YMp4AOiFqdKsSguNhGBgj9FRjlK2PJc4bD10F8GqQ
nZ29tRX1nIFQqCg9o24gfv7q4OoGFF5Qmg0vkaGn5cnqizD0lDS025MaJ8UeAnEjneDmE8YK0LZo
tq63cg3Ygbez5PcAg05cj+FnAy9SF/9N85DoGMxSOR53ttvmN/K3CjFZsE3rnV2bDV4tMuz7Yhjb
C4sXPKOhZb6H6Nwd7x8iW4cl/HMEctGEolG3evy31qTPY9vQlwCwMtARUkOKFkYTm6j2NIl90LK5
1L04k/UH6FaIsSWRpb3N4fxXD4G5hboIdhf3gXWFDWp6DlGCamEVjeELaNnC05fG/pJLarsTqb8u
0fVRRpRSOwcxCzZ59cV53Fhah7q235AIzp96pyj/pB9qYZmaxXp0wnl2nE+9GhTZ4xJLyVPY0UBz
kz41v6Xo8T/nWeV0Fy0zpOKAaJpJ99YA0QQFSdKTj3FoOoWHk5YVY1fbNy91VqS2N7bCFdnoUin3
CnojP8BuJF9IVQvpBBlbecCBKIvcEYGTxyYM4t9gmwmxeUeYSADLXMfxRE1OUkxVQvUmf8HS3TlX
s4kEszxp/v2I2rj8hAYH4yC1zRW8upa6IVEdBBvYMWmXoW6fc/aWVbyzjFuVJErNtBppzHAarHsU
ZVXpTpPrLGOsT091qSGLYQgtb0dhipNC1/+q4OIfJzP9Ng5RjGCR8vP+l24csvwKVJEA7W6oxSg9
hczCkdimqAH4kp5mo1vG1XIEKKSclLQId0ADG+cCxx4Ffi57XaCvr8++djHTMWtRHkmBt7tFMGSe
jqf1uZe4e+9/2+YqkgNz7P2qk612Sb1MWmL0muQbWPH4qHvN/ug0xg7QcWsUHtYC0CVUVddFobio
8W8ZA8lvQ33GQAVgvNqB4b3/LZuxIkByCKlSUr95E5Y2vt/TTAFfDhrr4kCJ9YtJ098PJpVvw5mW
f+lZy6arD475pOXGEh1AgJkf7/8aG1cJgio2Ynic6NQwVlfJ5Iw5vj8xZf10ivwZlqk39E1yJDVF
+dmZ+jNtwz25v61BBVYJ+AHYctgY1yFT05nK9XCkyx2FaK/LUvCgKW3xLkPFE/OEov5D7etup8Kw
camgGkOAchAIU4/VEdC0dWxOE8ImYRRXXxTESY9hVwNSXLT4MElN/jhBVPeiiZtTKX6HgSHwJthV
8cC5rdrIaFQJbTb2JU3Od0VXFQfFqX4GNpVGQbp981ahrgG4Axw6TLyb9leidEqlqm3gR4ulfra0
ORJ013ln79+8TAULQgi4CKAz/4it9CrvmdW6qzu6Gr5TtfbHZmiq972jtoc+663nOtcsSHgVoETw
S29+aDA0pBKh5Ug5mZz+emiMzIIEP4fen4aol93FjOo/22BZZtcqDJzY72+T290qpMN5fNOSol1L
W+J6uHC29QWS7egnUx+Obm5kyDgy8WX3HNmDLh2UikKotxRVOsM3rDLVzdSxIKc2jCTZwbNsTDsP
ZIeeJbtHCPVc/zJJ0plymBQD314gLZsC3Mczndn4mtS9/c2W614/ha1mjTSVDB4T9ydjY3gqyuKC
IT3iNl0dw/0SacNIh98nbcHwuaOw5HaL2bpFGg9PbQGqs8oy60Ht869vHxmis3hZcpffNCscHJMo
sjQjF0DQoFFSZY9yodeTq+fFeFaW0H5smro/AK0OLveH/uWWcpWiofcEtpGEmxYR6coqAlAowwPE
MYiAxRoe0qbT08NcBOpBHaLlPCmt9FQlvfbdmfHizeu4PSWyFri12S6ih9m4qOFFf/dBsaf6c3Oa
CiEqLnz+ADlk/jLDfrUJSw1idJSog9+PkvnFLpDAKqrFOsNBWD43TqS99Ho2vtyfjps0g+KbQTED
xjkPHy7k6xCsJQq5oPF7f0x65JKlwEkuszwnnye9GLVjg7BusbMHb+5lUe/TETijYyP4/OuoR89d
TcJq8J2Cd6+hxvNRpgx+vP9hm6OAHUIMg8viBirWWp0Sl3bL3uJF/pfmRMVzpy7hzmW0NQpvNG4h
8AKiR7KaPj2ziyamaNGMtnFuh6nEksfZ6xRsjULD3pJBySIfsYa9tXOFIyUiyH5RlZJXFYnpzXZj
7RwHt4gkFgZYjpCMoLtH2fr6Y6qaSoWJ1oCvj5Z97tUybA5FYCofMs3if1rJSJ2BAojxvMRl+QEH
ztI+kJNqMIOzTh8P91fwJjRhb4AjQcWchIaOgji+Xu8HCw6/pdSLECdIVVcrqLogQC6X2NbjxC7R
+J7mf+6PeTPTYkzKazjHQfO8abJ1VRkNLQAwXyI9/dDrXfucV8G4E5ubXwZZFiYM9zoX0vWXYQ5p
GOitLqQwyPaWOsaKSR/Xf9C+Vc9KHDl7VP6bk55+OFuNvhpJGlnTapeHExrcrPrsL5meHB3gbE9W
0SSfJi2q3EkJrbOqlLUfdnH41g6iGJleAv/hjqGWfP2pZkwzCBSI7EtSXZ30XIs/6jO9BNORuj2X
SvF3XZ3sYizuM1ZPgGLXj0Nbg6vZVdLiA23Wj03gzE9dY0afxkbP99iOt4kEg6F6B8+I5JcMRqzx
q+ic6BAiO4c1zphJ9VdtVKNH8lE7PuVjMzjuoKNB5nat0f09ho7+bA/O9B7zdqfdySFuI1Y0aEXX
FPStQsvm+veww64asD1ZfLVWiw+QNboTSDC0ou9vjNu5VZA14oWvqvyprocxeq7U2ZoX37ajybWt
STnkRZ+7lW3nO+fQ1he9Hmq174e8K43EYncQy0HihjUiG56jhNPeM39voNVFlCpqLtWZtvhKLumP
STPUxzzN9gBem6PgnSX4Pr8YpdcL1MntPANbXXwTIfoHBP2MM3L3X35jeV4Nstrg8zRmON1g8mPY
CYdkUc7eINzP0iSaD/+/ocT3vgp8rY4pw7biexSp/5iGgfyAhEN4ilCK/p1IePVVqwUqilkxFn0g
6IxJOaOdlD+E9aju7KCt0KZ9RJmHkjbbaDV3KeZAurmwk/HPnj9E6lwfOyvB8Rmyxs5Qt7HAkwOR
EcikCOHcyLlLUhJ1rT5ofiGl0UGPwCDpfbtH3rv9IDGKOJSomcOSFj9/tUKi5gpqErcBXLBrT52z
0Ru1qfoU9/QP7gfD7U0G5AbPLDgQgF9vHuOJrmZBGsuaP0P+dm0co4/z0trHLs/jwwieeOfhcJMj
U1xVIQAogvUBJ0u9/jQyOGxT+ginFScbztih1X+WZYL6cFiF8THJsPh2AePKO6WkrRkVnQ40DVk9
KmTXw5aQnC2ULnQfKGp0AGs4eJlCu7+UNHlne23NKNUkAQhhWgGRXQ9VhHNSyxit+XWW1peo69OX
sDaXpwX/lZ/OTNF552QXm+j61gQtR9rHfcbdeSMYbSD/G1cR/NURU7cfqNtb9QN09ahwtSov0XTG
ZcE4Z02OuyC9ikuhq//N2Xn1yI0kW/gXEaA3rySrqlnqlnejF0IajUgmvTe//n7s+6JiE0X07i4W
g51ZZWUyMjLMiXPKf+9b0c7xrh1p4jwCImL1zVsaqmObVUkBhVioSG7vWEhXpqFysm3xaqY3ujrc
DoyW+PZla3qeY/psEYP9S6nFF8b6TH/hbE73N7TzERnu4VIAsaUbsEW+MsRq5AOPAfFWbdFcNCAD
qYzeZ/S1uqAMgibr/QU3joVeMk8z7CtEyWCXKOHcWo0FjqGgR5YF1IbsRyOEcLvT46MMdWcVhrgJ
AMDAAJHe1iuypkeEtc0yJo7S4i0imo2/lPbRmOrmjq97Ib4g+KZlRB/uxV70Ok0rwKuBrhS9m/Wp
coKW45c1KEvl6jPsOW4EluPgBDfX4HlVID2kpVTB6URvYvK+6xTmRJosGI2k+IyyTnsdQmRnYU4W
peOWab0OQvcJuHdIg7T3qU1H8H/5Dcx1Y5vrFMYWPCpp+jzp+pQF8E/bHw2NkBGdLsuto1B4ZrI0
T5Lk1K45i/x7pjfVl/tGtHfwAAxpSFIOIGNe//5f70aV0bweyqYMaJTD0TmP2j+hZdYuEWbnqZJa
PDHehtd79aoapAAQIIA0gEdoY7rL2EytM9dlsDAu9yHqZPVSm1P7tZUn+0lU6X8JKJLv99fcMWTs
C8yBRZvuZf1JKYusW5qhCJyy1t7VpVS7sSRnD/dX2TEpABQ8wCrVJmYGNpUmuKaA+NVSEcAdbP+w
ayHS01iPafVAZANfV65GRYkuUyRMNy0dCFqqNmySD/d/xXp+f/n31bBB4tGcIFehEbdtzo2d7fSK
kZVBEYbt91Af/p2L2XClpFc/319p71SfYZPEuTjy7SsZK9WC3mJeBnUYdmcni4zzok3p5f4qu/vB
xz0/FRTH11P/y0rjNokbvVmKoBUkzzRRG7fUQotcS3olYOv56NAmoSjCqNKq5327VGsYpSjQcQss
a1K/jlrGTGsvcXefoDM22iBRy8EMIhGLyqeUauSvvBo6ECreKFwBKRccbOuB/7XVQa94K8wmv8a5
GQnfUPvWHxRm3Vw7SXP+Bz0VsOgu1qf7R7wpF+BzVa4jTQeGCuEgNtXbdVE406oqW7Ir8HkajmpF
aIWk7TsGpmU0s0R7Hupefldk+ZF28/bjsjI0rNQcGYBXick3kcCU5xJPj5Fdi26cfCOKY78dluw0
AUQ+iOm2Gfy6S74wtW+Em8EebQvBrTnXcZnF5ZWKkl67Fm2lU6Uq01kwRRm5VFPqc2+W1L8l0MB+
OdW9+aZ2tP7bq0+bcvQKbeHdA9Cx2XMlGUmUqVJ6dcK+eYolBM4A/Ni+mYb/pWrSfobnZ/anCQ35
+wtv7+t6AJSZyUzxvMSbG/Mq00WbK9NOMS/VeaIAqT91lUhO91fZ+6QwR9OVXOUsCJ5vjamIslrI
oZxe1XRqPytyP57VaA4fdWMqvPtL7W7or6U2lQNDqgZrCjWUfabK9B1lyXxL7sODVXZuB6AdoGrr
gMeqtXi7ocoZ46rtiuyajmP+M4mr6IsKd+SFXtES6KIgLOgUo0CW3eyLL/d3uAksn23277U3tqJq
TG3JENFedRSgT1rhWJ5Zo56B91DchLM9MJFtTfj/FySTJONaQ7+tnm1ZC9iApDK92nMfxa7KHHVA
dcn+ZpRlWvpjv6D013Zx48szdORuxzDroxGVyxMjJPkRs+ueLWGH4JIJUNYy3+3RC33h60uOuCL6
W6lwCtjJExkNk+26NvafX3/WK4aHPAxNTypst4tlkjoRgS3pdVaqHzCrU+IQ4eiPdpP4CCqX5/vL
7e4NWh+Y73D1NBVul3Niq0YKZE6vSuJU11jXW4h2aEjSWjcOirJ7Fgw2iaRvZYeg13S7lBrX4Ujv
L71qjVYhROiE8YdRKtGijntl8pluWUoXlFY4+YSK6ettmOEZMpVnQvkX/g4ML7KV1QoHThbznGb1
fzLwiZOhVv0HYYkjgsqdc2W2Yp0JpGgAcdxms8oIPSPBcnYd0BB97xi9/qeOxvofxG1gKXj1N8SN
8qZA5gUt5daV2wY8sr1ZZdfOMqZHeidGQOHWCHpjbg680N62yFZoO9HkImzebKtAZ9Mk0cV5o6fz
dpFGSHmifPgspPqInGnHrdKTXJsiK5cB5Zdbc0lREIPaU0+v2WSI95ORoKsxV//Dd0K4l5OjA0qL
e7shJSwTs7ZlcW37Ov5nbrvao9mjPQ19qx2EkOrOBQBIugqRmExyMOhwuyNQnrlA0EFcR7iXUJAV
ldWcyhFXcp7yDNit1uSi94w+StBDKSzzV1joSgZuWJN/dEs/pj4TbXN6opeWfm7zif9L3I1mdmLy
rXXcJov4686YUWjMR/CqVp7b4jSjMoZcDSNyg+egmJj44Dkw+KjMtf/quBnFWTbCtneTzg6Pmog7
BkMiAJ4N9TG6e9vzHZq4d6a8ENdUp9BdTdl8cug4v4vb8f39W7B3ujBpMSezzt3zV5vTtdOwRaE7
uRqtmnjgD+SLDVLu0uVG6SFPkntaH02u3OpHTd/V6P/OdYhoqE3wUdE+ZkBnu8fe6powV0tx1QeR
nwTn4VJMGC+iizrgyfJwsNOdm8EsCYNicIZBabjdaRRDAimVUnztTT06lWW4fIfFwTkIx/e+HPE4
kCeAVkSIG2vNUddcQgKza7ggyCUGdfwojQ2ILrk6ivz3lmKuEewjlWPgW9tPhyqXEUHrcR0b2Gzq
JGrOImHEMR2H6HTfSta4b/ut1jyDgB/6ecpWGyuZ+3GW1TC50pKUxovZafV3VYqUzEPRlzbaJPIP
g9FU0esdJ74ZyNHa4SaW2nizelSgQRM2666M3ch6T//k4fS2D6364/0d7h7m2iyD54LJ/hexUyZB
P2EYydWSImit1QjqghCm2Vkpj4LsPcNfTRAEItzAL5xnN/Z2badzco3nOfdMu85/ZiHyxYYTzY9W
jTDu/a1tiVnWuHAdZSIwol6LuWyfH3BCUZE56dUaY+O7Nhfqt9pK0w8ytc5vRpXHnyekh2Eps5p4
cCM1VP+Uklg+2UtcyIwsWNLsEe9klW8NdRFMTgndu93G2XWMurw798Iafg5Ga1d+59QTBZLJqHMG
LUrjjY7WdndgFdtazfN+KIEDgQMJB+731hp5KwbdDidxLXp7uHIN8t8Vee+v0qIvCF5cR+U2atTJ
X6gdftFgxVgOHqU9X7IWoyDwYYaZ+tvtL2gNe4I6xBLXZTHKb5oZKV6ZRtMBMdHerQP1BHaSL2dT
8LxdRQ3TbjCQvr5KzVy4qkjaC0OMXxzYKh8cFdlzx0nUh/vGsncPGFiizsbUONHRxn8thExtiMr6
dbCkX8KplaeKvuSDmnX90/2V9q7BimRaQzDaedvAdokoUBBwpVdpkaUftqQrP7U2S5E3LZbyEeiK
dbC11R9unRiNKMoVOH+mszfHGTtDwROYi6sVg5nkSsyI30mdX0m27srV2H3VWmk+ZaAM/ftbffkh
NRAVFIs1RqbIUDYrt1qLWkeJp4Z0ODsh2g48nKmtk12DqJv63oYmxYgPrOfldln0ufVG5RQD2n7J
mghGUK+8SmFXPKiS/mtkKMnLlkj1kAEy3qFvb/iqM5QHANVnLOLtQbMyNxOmGzhFXrwW9mxoDVRa
vOxllX6XBj2DJyVZFoSnTC05gc+ILhHDacm56xxpxO8Yztewbcu3dTEjHN8SwqpeO2SA9e9/iK14
BK6Qn0bPhYOh1/OijBLVcNSRFJLPAFv4atXQi7lGmyWhbyhD8Z9iFtBxpaCv37VzV/zKo4WASIf4
5Z9UL4fFhTIwP9KBX7/+i+Oi4gt4CmApFbXba66UAKSznmBazvvuQRuEfjYRYzx4BV5ebMoKwE9W
ODQXYFsntArGwAb6r1SuckSwpdSOPeZcJNXtdcScD1bbMz5SOAPZWRroHPftnnolT+weQfJrGifS
mzwzZNeRs+lEMilfkKtgriYq9TcQn72Svfj5C69gYSa+V7Yua2P29WznfdurpAujLjM31TCdV/OM
SQr1+/vWtLdJ6oC0QcB6A3rbfLhaa2Hzy9dYL4pzWM9KI/GK0JF0386kYnLnObS/1mFbvRGL5hxx
c730nzQqCFdoc1MbfRE/RwLJMJ0veK21ufVmmsEfrMiK3aUcxUVX0/jgzXuGZG3tFCQE1W2msgHd
bbabmM6c1OUQX9tBE0+J2o2lN5RVAfNa0QAhWCfsGz5uU7QerUaaT1loRT+tFD2Ck2X3UxmItJ2b
j3JU9NrjotlShhZDMr4dtKWzvw3JKHUnamYifwJAX+IV+zDXYNjOmYBDX2wKL93CwKnbhrPi+LHe
KuI81U6rnfJBjperpodF61Kq6DV3YfbyaUSusnObJQQKzKsXvsnToYy90l7MbyY/K3LluC5UV89K
/Sms0Bbwcn0ZKviau/JjZiXC9MdJ0soTzac8gXw7WxzXyhpqZhHv4uCimjgYl07XFtUbgJ1KbBrA
pVdVDLG4Qz9rk2fM5vDLkCjZ+aMxWfNFaoaMS57AV+4V7SKVnmp0zeDy/hSjv0BbkLrJNDC9izDs
oCLUEZr2We2TWHGzSs4n7m8Mc7sk8qk/97TH6gfiOO1LXlQyBKmpHFZ+PQ3ye7kZGT/rQ3OI/aUb
Fe3j/SuwY4SkBfSX1zLACsS8vedTFRUmysDc86p23Fzucm+uRwZa+d2/zcgaPt9fb+clpdVMkx6v
ArJE2zSUcqVcOqlOxDUre1Vi6OkxN604c0M50n4Phdx+hB22OnhJ91wngExGoKA2g8VtY/g9XTme
55qhYRFpPrWr6CQRA1/qEcXn+/vbXcpkeBCnCUhwmxQzR20wMpPF18hZ8jNeuvEiFHvftKV8cJI7
Xw7WNJIQm/E8Xob1VfqrX2Uss4XU95BcZacyNLdvTPGRTMu8dJPd/TJq+Yjyaf0Dt+6DWjw9OoDe
L1s4EFoPI/OTyXXOmRZxpTCqmQqU8BcHbnlvZwByKITDMUKNanXbf+1MNqHJmis9uS6yaLwxRAO4
V+rOpew4kMHM00E6svfN6L8BmaXITWyxMY8p1NV4ss3kqslQI45TU/tlOrQf++YwD99digEUUkdG
DygN3W4t4jUdkI0QV1PuhzdRQxKpVFp7YoZM/x8skTCBJEdjDBdczO1SwPmgIRYTp1gU+klqUx1o
Q9ycYj09Chb2drVWuqBAQ/2ILs3tUp1prtjmdLWMybQ9aZzEQ62qYUiSmb+SAXKNDxSq9iv1KgM1
4MRuFwM2P2e5bOKxNDv1tMWxezevpd4VnV1durnP3lLH0A5s5GXKSs+QmpC2Dmwhb7rxW1VW5pQT
iIdy2BB+0ZaqT0jH17bbGNOSn+hegJ7tzEEX7lqL/xJJvXMY/K7nuLmBgHSYxYOSfXXY2u3WLbnh
3eH9vELxDRc8nJTSW8kZI6jB4jp7hOzLzj9GuqY07oxkCRTzUMl/yWWoeb0ZwcEjGM/ORVVB8ZCa
rAVemti3v2dScnUwkzK52lNpBlQ/FrcRpeoacZOezC5czved606DDNaalUYcI9tBjzq8TMwpEzLF
qlDdbnamh7pfbBcxFMtPjTp9MK0S5Hu0RKd0WQTF5j68LvYiDl6UHV8I5oLiJ5rBhHBbGKsyGHKS
2zybIssQmg6N5IOT6+H/sl/KyDSPaJsDn9lcrIZ2Z2s4WXoVdjecZTt3znod65BNL8abdrCLAD7L
3uvIg7zGYC4zahXV1ymwH8SOOzccfVPKanRA+Cnb/WahXpbWCIXsNE+RD+cPzsRIF89Uk6Nq1+5H
XsejQNgDsnvhTXJGQpI81ZKrHtYMR8tlaxv+KKvNb2LE6t1Q2uJLmfTGgxHPj2OIvFxLRSxo47YN
7tvbbrDiPLMGk4zwNmzsW0WUyFoqdm1AXk8Ilg1v6G71780+6S8k481Xqg4QDr56WahgGETnOYJC
YVsei7qOCh0V1UApJjN0SybVFE+L1eLcMIlReDmi9DKTcXZ7NKS4s2ETPw6ukWeDP2uTe1VW1JoI
ujiBbnRwZFQFoK3Rmi6SnpRvBOSb52op4gPXunOXAB8+a32vSO3tdrUlgUu+YNFEKaMzGBnERwZq
HPcPdceCbdiJGFGH3PZlJRomcBTVjNIKhGJVvlSLyG907dyOcvh63wAOjTI0voji2DacQJkrNnNY
zoMK1IU7aY36vovEkdjYDqIGYnZ2Q05Cpe9Fht6KzOg6NTKDGkpZQOddLX0UMC4TMY1RIrlLX5n6
k1xBy3zWlKquXCtuy+ixprAjTq8+XD4dHmqlucVoN3YjzWZohXIXXUOSxTNC5eaXMbVQkrOW8aDq
uLNvnUhNXQe6KHCizHN7KYl6s6KIJSkwC2t5LJC9mnnnFOVXq+ZL7QnFqbtTVS3hJyTJtdQrRDu8
Q2VD+31/z/s/hGiRB2mdp95u2q6HeOjx0NcScXi/ZNDMaxqgCy6FstBn0kE5t3E1e2qizn6eTKqr
hrr53/1f8dKsOQ2onKj2Ei6/uDxAOY2qGiop6OUKxSx+jzvhVrzaMI5GhXY3jKHhIXiBMblNTagq
cz0GZykF6coN6mlRjdREAh5wcDPQEw/oDKvdpYxlSbhWOBiohxtRc60bWz3SQdh5JJjlY78URgHP
MkF5awUs56SdYUT0zlrQ8yn0359EDFc7wwnDv0KCxoPWk/5xzpo56EsrX06p1OqaW8A4NBz4lpfB
4e2P2R6MIpM8L3N0VQu5+Bgz+ZK6ozJbj7WoRi+bFfsEyR/cpXb0Hh3N+cDh7H4YqqErbQF8SkAi
bw+jbiutH+Y4vgpSNJ/6YYooZzNqv6ZwJvTL0sp5Ow9leI6Ylvlowctx5Syk4sALvHTkzPPAaoBc
IMnNi9keoWOMkdlH19SwmHM3zFnylixp+4N1Xoad/Nmk8StukdbK9tuXneXESP5F11afJODpAlym
UcLuZ8DgA1GF9OH1dwxmbV7kVT6SuY3b44211ZKcCe+WV5LfTtV0aZahd2fIdw5mlvaus8Gc/EpC
sV61TcRR2BB52CM+RRiMLUQ09fzIXsofbSHrRxSNu2uByQQpqOFA9I3VWMIo8qJIoyuTS61rZIAi
DXDgYMuMo3bb7lLgeik8Ek2Ru92eIBKSljLFphQMmRx/QCRG/5Kb4/C2zHPn+/2PtWeEPIs0Stfw
nHL87VJtKNVLYYroWusDVHVVKJ2tNMsPInN7bxnKZVSVYCZnV5sXT8sjKIrGOQycpJ+Ss5XocvcE
a70Sve8Mpf+WNGmmeLm10H0eoMH7mUQ0Bi5DFBapF5dOaXg8EChrdI4jPudMQIhzNFArdutuln9P
DU8nROdT2XqlxdC7Z1pdhiAYkcXiD8tM5bKNzehPogsAebxFIaAYDRJ4D2Jda/BXgHbnLpaRxOsk
kf2naAZoF6CfnN4zCjWFLhWibHpXhyXmLNtT0XmjoxbkjKKx0NeDD0P3hhhRRp7UTDv3OhnwyaA2
0/hDN03OiZw/HVx7Akv0JKuL/UUo6ZQ/zi2cWjT+u/o068LI/TZV9IfMKnLwIRbDTw9Lamo/zExX
QhdSzig8pdOQLxcrY4btpHRlX72r5CqzHwn35wfUJIrUldBmfKtJJZjoeZT6r42d5WEQa03zm/QW
ohRJrtKnlVpldLsxb2A0kUXXnzpZ6q1TGCY9ilN5VJduK7fRJxKmvADtl6hQTKjOmLgFXF4VMJmG
ulki6eVPav/JkRDWzj0ADbQ2TRnPpgK6iV3ChHawGpfgSvQRFg70+RY3i4B8LFSbjya01z/stlpA
LgxcxuKpZlrQWX/MX2W0sGlKLYIw4eqYjOvRT5jcJUkY31vk7gTFgV/kWeIrq47T/Sv4MosAOUMF
Yq2lMTW4dSxwGfQMZdnxVZfT9KsYGunbqIzC9kiyumDKU97iroKd8f6yO6+wCpfe88gZIPMtuY2t
xWFfpys1ZFy272wO5aHQunejbi9vhKP/S1tTQlFvoBBfHsqN7fRMKeetyhk8EDjvrd9xjEXR865P
rhCWwNpdlEN1mWPKQG7fMb/bNvpQXrU2VFu3Vpf8Bzij/j0jXiST5qCkEAM02iWJ+/Hh/qnsmByV
irXRZPN+vQBQW3mUL0kjg5oqzZhZWyjtQNtN/kRT7CAM2vvuCBLjdMkCeFY2Bpcs6MUuoomvdp6Y
VyGW3suc/D9ZQ5RXQDl6omd81Jnf2x4ueOUyZ/6PqcZbI4/FnGejHfI2O5V6xoEoQdho0qOQlP7A
5+8tBUkrSSTZOR3YTRiQdsDPCLAwa4V2q0Hvxx8aZThPaTFf7n+0nQiHfJhOMuuRh29PMhwdG3CK
ziMm5lBzIYOPHse+HDra7qK7JAX6wAe3Z2dJ2pFrPxJKeHoKm3czKhOn6E07usZpFZ8ELf/P9J+i
sxPXDaW1STqIdHaMZW3y0rxAQ+JlaasU2kgFQ4quiaPyRPfTp6LJyh/gsk1vwU26xsj86MEmdxeF
DJoEZsUdbQPlDDi4ZU4OuWNSo64+qOY7aS5Inqc28+bI7pDjrJqD2ZedUIE0hVo1c1rwYJmbOMts
HMI6k5huYsLJdiNKkpYXciGsg93tfcI1GiFGJScFBnd7F5QI8aDORJVLa5fcpaERe5qANUaamvlS
Jpl0um+luxtDIxP/surAbKenwzTMhYVUZ9CkTfXDsoves1PjyFB2rh1hPpV3umlUxbbXTkogwLVS
WwoyxJAuI6L1XrkUtteWjfH6a0eHkPkcE6Mkpd/c8HmanT5zWEpHxORplBj4yDXnuxC1fSodoMb3
z2/ve/213HZkUYBhNukPk7uvJDRxbCiXGeId34gz9QQ67ahcv3eSgNHW4XOK/9YWxdRpcTtb4eQE
s76Mrqr05TWOJt3rB6l7f39re0sBSl51rMBxkB3fmuJcMcahNLoTtHO67qWsHvRq4hT7eDiwwudG
1ibO4SqvADT6uy/rMG3D3Uqt2Aqwj+LBnMa2P5thGH2BYRgtzrTMmCtOGyc9ZY4hfjd634zQs4Kw
cdt+5kbq2mwvD12hzbmbkTybn+TEWbrPVjvp3UkXEdhOlfZP7eflIhvvYyS0LnaRGt+E3pWjZ4DN
eRNnhfnJKhfjWydsYnfTRAT0LUU5KzzzzJe/K4jvBy9EMPMpJBeKftkEnrPL3EdVABYAWOZN6Bkk
vgWGHeonmEAR/9CByLsOuAr7V7sMnXyKwQz/SPqmm93MGGU9sJtCHr0wkYfvKVx7/YVRcuMr9Tge
KTKUTPhaHJMJSUqUugOSmWAPZkv8ySmd0zm6/913Yk7KEPx7zV95SFa7+CvmXExTmElVS0Gspuab
bEzRq1Em+bQ2iEg+SJolQCL/ZbJZHtzdHYuj6MrkEEqV6DVt3USrEEDJNZQJTWiU55F/ws9i5OcY
v50+3t/kXr1lhREQ4kKNy3rrM/PXLqE96sCZaVIgLZb5AOn5xIiYBIfhkmCBUjZLLo/X6DWxqb/T
C+1nr2T1q4sSUNKDT6c9Aeczc5q3vwFup7w3CiCJOQLzngmM14MSdfmsdTCs39/vSz8PanwNDeju
kupujzbP9cKKTFrVI40hZC9R/oIuo//z+lVsWICh6qIz/qLKAvdMBhaJ8H2qbOWxnEc90KVUPcJ8
KS+9LjKaCMkCPoGtFuD97cF1U12mPTgr0Hp2/wE6ruFnOkyL6UEhD9UIEGtK6LJld+/IZrsvGaxh
lzlhLDZZFPMnw6vJv2JsHMDKcvx5bicZUirZ/HL/MJ7RG7dOjTIrLSfUFAluX9Q3Kddkql2M8XVY
ovaKwm4xu3If538GyY4eSCsK3VUZDXyci2gg782Xz/mSjqdKSJZvDJZ8HqzefDfE5hLc/2kvL9ra
rYHpG9QvPQ5j80jGPVJzttCiK72G4ZLpefNghJ3hFaaS+a9fiqkBIL9oFDHhsomcbMmmDYa48bWT
etmXYae4wAsfnjItPeT02DFy4OhMYvCMgOXcNvgRoweL3RGPRgx9/xwooeZuSZkxvYRaP/40jRhx
zp7kNXJrI+zfAX8ZBhe0T/fTpKzRPXaRPF8mvR10IGFUe/xpcdRfFRAv410MV1qDPNe8TOc4kjtK
e+gOpG49aO3nKMuTb3aTj7Gr0eZ9mNVJZL6IQmUtvZTTD8cAjOvLRt+/r1Ystq+ZS0X9R1Lq3Mvz
KY091BEqg+EpWfvZ0YOh/JuVBuLTvCF/prGMbberzcikIQHjjacOkx1SjS6TT3W8OEf4nR0LWSGV
ZNhUo2kJrX//L/co0fFK27iMr7mdDJ46LcVJBbb9YdLKI+jOamyba7I24aEpouMAm+LGGHsnM7TQ
If1bCvFD6WGZWSQD7SPU0XzVbuX3DtMQfs5kn5sU3RE718t0gnlACg60+2Tatds0TQFxYPcZheFG
S2U/b5zOZwy59iLHCZG3qXNgjfURrdXeljUi/JWvCO6S7aWIRitPJT0jnZCFfWrovwSd2a5Yun4M
P8I7MQNKCfPwElcldYW6b4AI37+X232zY7CCOCV9pS/nQ99+YKIOZNOSrgqWPqUgTu8hyOyqP42l
nvt9rsJgMHXaK9OoFenGq62tCAT0rraSOqMoo6IQQxmMkaydtbAvXWcaj9AHW9tdV1mjVl6hleNn
q5GkMahKNhIWQaxkupsmVXWpNJVSrCQdBa4velj/vxZV5HU8hIGijfGmGRAnWYIYpWUccbpoTVi3
blJr+ftsZObuXKEy+BiZzTD7Q6VO6aOKPLN0amarHj0hO8WRv936wPUHUb9aESd0WAG23H5XeB+i
flFmNj9Mxb+1OnbMFJHRHtSJdpdZh8LW+iTCGptl+qlNa6ihyiCt2+ZDRKc4ICyWDh6PbSi6boY/
Hvezkl7jG243UyeZ2kwO407G4KTEgfQRTV/Le6Gcuyger/oc0z0SgyQupWrnyun+HdnZJK8JxKa8
JXiH53rhX06QkB1F8nZpgqk2tc+SUY5XxemPUA17NgQaDV/AtAblmy3ZKLTSI9F43gSRpMtfHKkJ
31WNbIFQVlqvSnUYbLtY8oZh6c5ZpzgexBD1Zyau0oMgcefigPohTGQ+k5BlS86bTH2jdnHUBEh+
FG8H0yi+wQlau7YWDQeh/t7RAg2lfs4IGf/ZfFlRJcukCLMOegjMT0OBUjI29Eq+/ee3i5oNQF7Q
mkwvb5wc2vahRJiaBrJVjCWJoWOwm9EZuKMwDclnqnfte56X8WhY88X+nqk7qCETiIBK3dJEZwX4
FVGjAg05bfRR63rhGnrbH3SN91YhjqPeB/Mu9ZtNEhM6TVfYSioQDLZ6t0DjmlypPrrrLw2UzeCv
+S+gGrSnNzFcnkUJZF5hEkRDzR2fcxQnXaPJnertkJKDflHjbpEZ9lBb7TzIQ7K+3kYhnWo9W1KS
c0cINbh/N5UXvoEftWI2mOSC7QczuvUNYVW0KmgYERQV+H7eLZlhh1mPctpGEwZ3kvNwDiqmBCw3
toXzrwZRWOgiBiyLNyEdZljLuzR15UahTTuZWvuPMqNEe15ChjHbpkoLT4rS5LWR1RpPGfxeKMOo
u/H63/5uvR+KeBBaGui1Pr0RZpEEU5mFH5osdw6e2xf3eV0KVBHVUptLtvVf1L4KI3eWNEB6Nn1Y
2lh1pzK1HsiEvtz/Gnsr4Z+5YTxq9MY2z0GUl+gVRZ3gotEi7LSmC7JwAtEeHVYs1bXu9He8uB4g
2ubgJFbOTrzm7QEOTZtGjizSAFou9XepQ4qOTrHmfJGQ76Wi0mX5j5qD+SGEnILSRmLddpWol/9B
0bjJvLrpwZDUhD39k1ENxocu6wzpBCTVKinf2MUvOQx1xR3aSfta2kO4uGqWQ1gwRtp8VH/dPTiK
eauCFqHR9mqpNbKNVHxEYI1l5iEYJ9xabmpvgEX7IOLbcxagAhli5fy4y9tvNI1xgUidCPSEZu7S
z8kjOj2vJHh/drk82ZgdnU+QtZtVUF+D0cayRGAKx/ZF3ERemcymf9/e9vbCzedtBklN0L7xSK01
LDA390lg5LPhUwnWzlQl2tefGB6cIcpV2YxgamNpCeKkcUn1LRhTNXrPSEbr0zzPX+/EWYVIh1Lb
mo5v9jJL5ljA78Aq8tyQbYTpWQ/HI/D7jqFBeg1ZKLPMhFNbru+GYRnSxhRfUNSzdbKitC3dcLLt
wjUrhlTP9z/QjndmORJ/IjJiqO37nuYx4PVuEQFaIPNDD8wZxdAMCWZncJZvkxK3p0QW2k85E0ck
dKuFbfyDSlWP2HR1e0xP3PqHNrbMlXtSBKXTaH4DxE1C5lZZtIfJlssnJZ7GrwX4qT+dlFq/a9n4
fX/re+vDxrni++ER1Lbrm6GRFgWl6mAo8nI+E/XZDVLxWW8HppOm0ZNQ6+ZDi9ZSf8JjNYWvLXZ6
VEt9kd/RqXL4F0RWoJBehM4ZAC8trLs0iOUhv2g0x6TT2jT82Cmi+BSnIlGB17RHbLw7ZkYBn4cZ
K+MjbM1MKu2xZJYpD8zR0GYvtIvacBPIRxBaQ7Py9Q8cSSSOZmXfhOJwG99pVmvFBgjnsgZc7iqL
3nys7Tr6PWmzeRTS7ZzozWLru/RXNpACZTcMsvLA6tP8jWSDPjY6sCyt+CIJ+Xu51qzvW9K2zMlL
BwCZVrVDDMkGN/6nT7qxdio9DYysSQc3zcT4uS1ydG3yKZFtqkdRPh1hc3eeV6p0uAgIjCgO2JtF
QedI2lDFaZDb9fLBqZfIjZNpfjCyQfMjsxjPA0QV/iRM5YFu5eCJqG5OxI/NLzD8R4CQvUPnYWT6
iS4z+jcbjBbWk0ytahNYGHR5Wnnor5NjV49wqwk/JG8692pazq93/KujJKymVwnBxMaFUGpKCxMS
tyDs8uVDV6L2wyye/ev1nxfYFhBoZikNcxu9N+oyMbxIILPEtnQupLA9d46oPzVITXxM6Q8dPJp7
d5M7wrXkvnDVN1/W7AjPW0fiLDWoeYdlKk9G1NsXtFJeC+lYLXc9NwXKWB6d7fssT+YkVXaeBmaj
GsDUpl+Vrize7BjKawsRzysxYAEjI/S0Wxcg2kSSmPbFz/WieJQtabyG0JA+3P9UO88Z5aQ1ika7
AlGZTdDuyE3bWyOJli7yZXhXhC18TJOTLPUp6QvRAEaImCx2wqm2rgV10z/313/mSNw8ahCy4QmY
YCG22mYNi95aVrsQyqeFzeAmSBqZDsIka/SvmnT8rimJlX0r6hJoot1VA4QO0pxHKzbRKr/MzFDr
vmCOgKlwQ+jFqVgAdJ6dylGG198dfqkDjJ03YPVet24SUblCYww/DdqWrCbNkvwNxY3/4+xMmqNG
0j7+iRShfblKqiqXbTAGDMYXBWCsLVNKLant078/9akp/OLoOcwcpmNaLinzWf/LG1fnlfoPFjyH
GJEUCprLyDhlLkK5WOmdy9BbTjQ2YE22Vb0xD3kl/u69JYcYs0JmpRdfvcH5eIIyiyvh3AcfrWwt
7wZvKb+vKhQP3T7if+PdvfZAQgHrEpQjUey9yGcB9lVGIaf8bLRtl47lZsMEztd3obF9c/AJOPz9
VP1TWl6eKn7brvKH7NIfDaLKwt6eURM4j7Jr71lJFGykZqzTUuwBmk/WnE3tuzAzfYyhYS5coV45
wRp25/XaXzfbOzoaaZy0oVfzvleVdCQWCruDBrvMyYnNFbeLZKyaHaDAYhzhNssp8oMflU6dOlPo
MIfB0NWIG1lZBrBX+PzkExFmR2HK9hgFlQH5IAsdBAQWUTkpaJUegf85aoNjj6Zk+d9jJANxCgry
H/3lZcvc2o0b4lmen9vVXQ9zWM8J2wMnzcbhrc3Dax8bgAK1ONd6H1D9flEE/2inQmIGuUTrOQP4
8HkcW/GEUbWZlLVh/y+ni1kmYxOPmT8j8t8fmGGi6cpcG1ezpYM0b533uQXXlSpwQkPJeIvf8dod
BZe+L7Zpbhkr/v64DQUEPaE+epWZ5pCWjpenCtTPG5H5laSGfpcNo5F3uYNVf3+K2QmVd5FvXFn2
aOLj21k3g+yHj7NT1p/+fl1e+0H/ftT+Qf9VAOIGDGg9ZHM+OGJMWGzLU9CWzel/eAogKYYCuEuw
pP79KWBOlmLa7VFz0fdxzVz8hIBQ9cZTXkloO4xo1xsEd0C59/tTRFkswnKb/JwFDpvG2jIOdb+V
x1xP9rX0++KUh8JMc0HM+/vve+3YR/9YMLkQfNjg//5kbY42JrPcML2sZTJw5U/tJKw4qvm58yS9
NwqE/VRfxLhd8BNCG1Q70tHFqY/wW6MPDYqzdFfjHrmS8Fgz/juuudUlg1+JK1CKb7k/vfpQ1nv7
Vmjf8l283hFdelF5YXGeLRts/LxNie4L7xyONojT1huvImaqb2SPV64COEyUYYAwA6K+1NYKBr/L
DGPIz5xU672q/ZFmN9BfjClyjn//iK8+CtNcONykea747x+RVa4/hYL825RleNR+JmJpyPw9JIbn
/+FJ9HgBDasVeJfutVWD7IdUKj+HXgfe0yqFq1iwtfKb1Nk8H/7+tD9gQYSqnYNFWcEkBoTERQaG
GV2osS6K8zBqfeuGRn0MXIEAQhjm/qdhDkt18OS2ycTNBvfJbZ3uttukfEsp6v/5Q/blF5eF1eLF
sc1VF3StaAoYtZ2TFlZXnxSA0+Nsq/ZQTJFBD9ghkgPhNkxCTxKVUEN/43W8clf36ECOQlaDJsz+
/TMDDmwQy3Hy81BrHS9V8CwdwO+RX3sMVvy3wK+vnSp6T2aUzCzY/V00e6KdXTtrJ+PK2Od7CMjr
Ei/qsfgxYob3lgbFK9Gc08SeiynyrnxwEYeWdusUxBnjqpTznDjW0F+vtWme/36gXv1JlBGMQwHA
MOH9/Q2uEjCBh1j91aLKYQLVo7yrtcbDN57G0vn294e9+rnog3aJXoD0l+VjMQPJa23spYtp6kDz
jC1fLrPYglStlc4bfcEbIee1J/5DFrAZdKGBdVHDKDdYyC092bfbQvc2dKXG8QHcy3th+CswWCGD
tygKr304mj5W+LxX6pn9lf8rDXdIBUah0Pm5KiuuoXQjHCH9t57yWgSnLKOuYPLw5xw7w0iW1R6l
eN8YGs8KRPM6qFuWdwwnZ7wZ2UJA+XGKt/DLrxyYfdUMbRBANirSF280mhkuofjJsfQq67oo4J7V
zhzEGbCBNz7eHzC6vS7bgQv7Kgqy5yXL3ciHbY2qqTxPRS7Nky2zEXxsI7It0bPdG1+y2ev8oyNt
WV41vmd0CdpemIjYW4aLiFmZ4SczLNij5rXTXtVaTg9CDpV/rLzMM98oHF57M//+ay8iYm+slRgH
WZ5hK+vUXaciVvOIqD097H+vGcBQsFtCL8YizV08SgwVOyh21Mx/tumzuWxt0jasjh1j6O7gtrnp
MI769Pfbu3/Zi0Jlx6xRQWJDh63eReppJg3GuqdmCJqoukcnDGCxYRWJrh07CX1hpGCn3W98HjOd
dCTv//74V64yqBzsffZZ454Gf79WSLL541zlxdm3G6dJ816wOA29UdqnfLFFGa9moN/qgV4pQ2kP
gCJR6NKVXPbxUq4mnlW6OEeGXd6AZh+O3jzX8WYIi0PEiNWq1YSrUvEffVb3PRUkJ+yGuGJM6S9/
7pKrqraxqzobKvPvAIIqFn5odNhQJ9/4sK+9Wfj6GIdA6QApdPFhg9XH1kjuu5AKQl9cd451kn5t
n3zF5DI3u+2Nm/LaW8U8k64I+AE2KRcPrLSsHEj+1RmafP51HmoF4KqrDr0Hof0aMnfUxoTM6Ej3
bsg3Hv7Pv/3iHCMvRqFNz4e27+WoytNWxla7483qotKpPRmIf4kG4Re4c8HSQyFrJ/adU16kzkjL
yxakMO24d8LmziiG+SHvDRzE6twemruFxOwlKrey68DRY30PD3S8j/qwf2dn/N8SpUK1HfvQa5s3
bsQriQYYMxt0IuRuTnBxI+Dvdm6FQsS5U9Vy563KymNdDOHx7xfvtceglLP3JyyM/pgy4XFblwY6
q+cGUP9tqKciadygeOMpr0TPgHS27+YZL/2xmPEHb9P+7Muz8jAITR3MOmUcGQqEnMtY+Onvv+kP
wwCuV7iDOkF1whX/Ywk3Be2g6n1ZkjkoPB7R31zgGUvL/lRKd9aJXyhUXzmmo31a7VVVcU19MWFK
taziSdpetR35HaVI12rVz04WblviLnYvrgJUjHSySGMcYx2F2XBqt3y5n3GxnO9cs8jnTyN+RHUC
5H3qE91luXHd8THJWJMWN26um3uvCLfuv79imFtoGwO9Y8hyeV66FmRaoB1JtdzILcm6aT45uVuo
s6747zdy1B/w8v0V0/0TvXYy3B+xEwmVcdowZjhDSbbCRFcjbHWNlJ+MG0/kOinsUT6NpVurW9NF
zP+kcqOaYxQhGTBhwTWEsQH7UTOfd6winjepuvTv5+CVU0dtAdKThQO7rMs+uDEtuS0T1oRNFfL9
TaWPxrLuSgUQ4f/7oxCUAfaJcTDq/xe3dXTbohACP0IPUbejFv34EwRtk2h7a17+h0eFSF/SbIPg
vZRCyPfttsomcTbHNjwiIeGno1GGuFA1n//+pFciORGUgpDVPRuiyyZlzmpdb4MUZ6YxT2DMw0OE
Cklsinq7d6N5SmAV1OlsqeqNVuKVoLRrtBH6KEjo8C9SCGSA3JQeb7NtR3Vw1jV4twL++u/7W6qd
fUnwj0HU5Z5NDK5ohn7geOSlQFPAUIdi2YJ3hrb8N1AWe8l2kZV2wcYdO4T4/h9QuXI0M2mZFT8o
zAsMvOYm6X06slKvFgnIKBJEXduHv3++V45/BAKCEwIc4U+8czYGRIkJl9Fy7QfAUEN2U1nzU9gG
5Rs/75WDAh8WQsxeY4AjvTz9pR31ROP6jFLutJ0jGwmJ64JgqpLOWTDC3Kp2Wd5PQE39T3ke2m+Z
fL3WTOzbGILyTif9A/Ywrr0089bE7cp0y5+Zwcz+ql6K6rPlo+YeD4EvP3vFxqQWkk7lfzRWhS9f
T8Xrx9pzyzt7FDDKJjv0bsB4hQHVfZ67SPlicH74+3d55TDQ9LCYJCPugjv7P/9XC1kG7qSrmm2a
oiQ7SXvx49ast6vWc7ZESOr7DOnf/2giRbzmoTSTO/iPQ3ExCghVi05ZMNVnHQjnmxW14mFtkRqe
N7c4VcgN30reL+nN9M5//7mvDZOoMLjFpGM65stHMz1aEZ+x67MdIKwQl1KFZYyp51YlImuI+mQa
IVK9wd5KpgltKEjUoWPF44Qi2d//mNfuxD9KPC40Mdz79pP8r3cPRZPeOfDEuR59tDfp7+3HMnc7
+whEelze+NKvxDGYHWhzM4vdy5+Le0GXLYtWkYCA/gXQHAYrlnbW/Pc0R2xBUACsE7CfyxlzTr3C
4FDzFGEF94Bonbgw1+aQkxff+EH+n3Fsd8pioI20/z4S/f31LcqrO6iLmP16WX0apAwwX1qK4OtS
Y1HGvuBNC70/P5gFr4ElPvMd1sqXqWAzCZZ9VMmzLXqLQag7iT6NHDV6yBpub7Lm/vyBVMJsPxks
oxJLpP79BzZQCOHNEkfCKezaRLfVkLMf9OovNXbp6uzKIcTpCi9ldR+1c5HHWRYBH197z1hPPol4
ZT6cT9kBG66qOPidOzcHBMbHLJae07n/+YPAWkJKea86/lGx+P3vtYcBosUMghP2Y38oo8W79mql
rrhS9d0Yjdsbz3vlc6CrvPeTkCIAxFwMiMDTKeYubYVGRuUklB19UoXbrpMyvWXWYf05kthHX/uA
lGEUNI+LZ+UQzhA2GcWZoLIOaaGnObvyi4lmeSFOfW5p279lYuja04bCkU5W6BpLjHJMhap70ym4
S6Ms/BtQ6QtuaHn0DIip13EfLSY8hhyZQ7S8Q39Op2omG/891PzhNAE+gIUIXEdqZH7FH533ljkq
6ABQlYHVf8gYt/2AMU1cc1cbtig0Y/cXjWMEC0pGRKA6cKtPsq7leus3CC/HBXya8o2i55UDviPy
djg9gzc4Z78fGN6ntqJhT9VWqz5bpeHHzoyyyiQn60Hp5evfX8Irj9sn9yieUGMxDrgIGKVhzjMO
bQKTYfqRomvz9xorhISlKUMdd6veYs3s/8LfKy2uLlUxgIDwFawMfPrGMWoP7E85lh/nAkz2Yprr
YcUT6JTJVV+B2vyvYr58aUZI9M/sFLmMl+sS2AAtHLZ6Oqva7A5biBZI39jB+e/vkiu2h5+LX8fK
lKaWKgf+3OX02ZdlZk61QBUh753i6MNiyd83a+AdIms1CtzrkLVL5mIJvlmYMwyHwluGIJ2Hblpj
GRrTs6QhsXdamv84Ll5+pzJRyPdeNyx50luwDW9hlYxDMjfL2rJm7oscSI+dD6dszYIZBfBxmT4M
cyP8GJcFFDuWOhPjzaZN2SdOG0Tfe1MYj27nyQ+SLJszxrOzxzDPCzQNBGVVCuzQeEF6vl/TZpva
95bMx+/rugh5G23L8hMjlqmCGuFNTeLU8DoSfgoS/5U1jnUCYGz4sl/hIl4Yi3rHbkTHN9miYK0/
NG4nPpuNrB+Dym4frQU5oVNhi+FLETLXPlj/mNCIfp5h5+qsrn8JA1/hs2Y2ZMRhJIo5Vp4S46c5
a0aUE7CRrt3TPPusTiJDr+p7XjrMCNe18z4aZhv+KOeo8w4ldfh8ssvOr1NkzMb+tjZYld5K6FJ5
qr1F1DdaGqt5A2jccX5MAuchJDSseftJRINw63XCBq5ubU2WlNEq3knbN8h4fa+sD6LJuk+YYMAZ
hi2yRObztnQRUgF2NzvvKqdlNxtPQLJsQnNgNKI/h0MNMPXZDvG4TMBhYUeCnpf3zGah8W9o4NdT
vW7dkGhI5MHVwsRpuhLhJJ6LzNaPLIypVCRwhgeUQS3zahG7Nxgoy7lJqxGOcdyM6P0mOZh7lTAO
m7sEAFH+EjbKQWHaQOso1kiEPbUrDp6xL/OZpUUXhh8rlUH1rvAd+woVWnVQzHrxbexLVySQbqnJ
V5JdBMYN4N6h9WrZoZWYW1ssNwFUR/RNBOZqdeRzlvcR7GULsAdw/HzNU3BqkUgZ9y5f8Puz3lPG
jN8AEY3NASfguj9MIp/7uLdDxCT8IstEEkZj2yW9tw0v3HEvnYBX3CND15RxuY7+rYHNGFC7gMWj
hBJrJXQidVJlytfJFBXlvTH0mGx4Q49aV+B2+qauQtHG/Kf/ggajuKk8pzkZjVQ/VseX0cmu0TdJ
B6RWMNCbs+AetxG/io0GZnXC8ceLjfRgOjiXeMEva3Kyx83OUYpFj385wKoR6tiYwhHpaJJnbouu
syGX1Mq9LphXt7Gp5uFGl9UKcjfIs3trM8vHiBSKTNFc5p/aOqs+m163PaFJNWwJMn/WmlR2lv90
y7kw4tKeRJnUsCzz2EAgeE2zOmjCK2WNyxfH7pwPEYIkmF+2ef1lqTfvIcpdPSdbt/rvtQRZmhZl
OP9sXWPFYWhqmV/2YdgWMLi0E8RojlZ5YgUIUeHOOa06jtptMvjfdXSoQt1nybS11V29mXirdXWJ
sFOqh9brUtxuyvUntL1ti4eo9IoUhWtXXBlj595KVmZ3W1ZEKZr+jYrbVs9rDOzQ3ZJxgv6btiz3
ZCx9JICkGHBndPx+SNdxtu/c3BH8124HLRVa+MmyzV6RyEg3j2Xdi5daYQUTR42y+LprHiDjtTbN
hw5z8gCXl1J/LXIx5Em3oJoWN7PJBZn6ZWyS0mu6H7Vnt3OcEcxQNewYHx7Hwve/+GY1vwx+KL44
ja6Xw4iGtpdEg1988JSBVxZ4cohAa9PpPC1E72kgWgwCMTZm/0SVk2dDPOeGfXKHWiKB3bJEiqd8
6N8ttW3WRDo5P2S2zfCrcambY4zynJ+lWebFYe27dTjW9Roy2mH78s2BCl+kIaMyfGNsx30YDITx
EiTZvK/M9/rxUBl538bwMrcXgz3vTmNbwi3eLGP92i54ASVRbsir3qWpTuauttDP8TqjTn3OTBRb
hmo+wHGrHgFYgAGbhnFaYtSvxqc8z7o1MZvW/O4znv0qwFp0cTHY9ZPwVr875K4gPETz6GR4wPOs
pCrLnWMB28yLq6xUL3MJhCjtPR9T0WlagiDpQlPc2dAB7i1YCUsyLkUxJtTnzpddf0hjGKRD9ZCN
pj+CSJua79sOMOE6WkZ/2PKmKo92oJx0F24z07qzxz4Jg2L5omDpUJqibuYdkJmch7TGBkKnQd9v
Vrz1dreQ/6wFsfdm24JDaMwBGJzAAL4ATjXDeMhV67k1My87DZilwfgLXDQ5Y3th4p94dQ0xv1G2
hUHqbNhfGA+0XQyICYCeblvneZBR9A72EXTDAF+LNe5kq5tUuWK9d5ZJ3Xp1MQSxm+OhlJAi67vV
7tcHFz/5h1Z0nNV8Kf2XMKOOO7Qb5TSxo7avl6rWZiz6POyO7tIhIodRAJpB5mqiHIIohStunW5y
zyWa0d/zlrAQz1VR1MlaTd0DSslFfawmSC4TY/72ulTF1rH+cYfzogbre1fniFRMin+DNuyhJMxr
Mz80fTC/qGlzMMiD2MM0WQ6EQXNoo3eQHLI8XfUanCy7GbrEyTzURdFLHH95TYbH3KbMojhW6xhI
blkevUDiRsmzIZqgZ96SLRMJDLCIDa/sRMwOWr7o0p82aouiZRbdCneNLWAFI4oYfS5ia26iuyIv
husJWdsFl61IIsThdNXjJHTxq1X2PKVZIMOVqbbh3+eO2XL/PcNt2DgJjwJjQN8ap2HxXHd859jV
zXC3hbbGU4OS+WNmQIc7Yvxkn7W/ZFG6yIziWJGJbGaFmPgBpy6DkO3gTNb1/az/arutvQHCyevP
/bpFWAq2AGDjqTTCO4XeADY3S8aZbO1xGa5q2Gq/nMZoPtRG48jYk66ckzwMVZ3MVTQt6VrvUYst
xnq/oOTnX1WYTb5DWXCEYlL2O57D66cPtd3462ltIfkfiRLmByze+oWiwFpR5pKoRNPCV/fRCg73
0LtdINPGW4G6rcYOlyDfIJHKwkSog1maYoxVbpJ2cscvglhoYZa3hpGrNh77VqgEFUNFfpwWxRUl
2v9qtrH6sGHM58WWW9joqTA4s6+2sVmeI0vnp8FvvIj7Mi6fW39tb4rVGT+j70oaNIeG/UPTDR2O
CDYRNunATs2xdE2Sv1HXprgKA3AHfj/730RYccPMrXeus0qi67cC/PDirCcoJ5aYkdxyjWJqMUtt
/Xf0clhPB1k4qNStHG0etrq17WQpOuJi7yyelwLSAUYkUGewuSJReAcIqLL4PxUZ6rQoATccv8K4
HRClkLHqhol/WE7RXSvY25FnAmmgxxXN82kaaUjYnwkKr6rPs1/K9nQJM58iFjilrLxYDDZnJVt1
/az527JY2IX1SUqVPxiejh6DwSTJ54KYrqvFM09zUWT9sd9GqWPQwVbPhFrhS9YPi29w4BuDFQqi
VY9TZE6KyV2tr9y1L5orsZTOZ9lr4dB/WKUTq94G0xjp3mqOZme4ALo9MBop7j/Ymplzk90hqRrQ
4LpsisEieYjO02GJPlarXczHglXNGLfgrvZqNzAR/fK9+oe2m62/QuHJ+CilWVbxAFD9AQ8ZWSZe
v010CD7w8Rh0hH3VSGNhf4fycRmTk/SnCFkxM6nHcHoaTCu/RR9Zr0ndOwLrNNZIVQKlgkxi0OzU
lIfSfd/jJsduEPeM63k1rPkkgd0NsQhn/XnxBo+/2vTQdnNW33yqVYXloJ/NOAYECo+5sVPL1w7Q
3hgX1uDPcQRVfEkKXKHGGPx9ppKsnuviYGkK8SRq6GxSjiqqPayS+p8F1t9W0kdlUMVkGcN8ZxkA
QW5oDgKBGaxNsetMtvzYlWU7xG0j7J/Qzj1KkKiRhzzolDzMVcMhc8txnWMEP7oPOZDGNkZ5IPvh
aGv8sinZI+ZK8dHwnvZOoJeLRKJ5rUcG5+FS93HG0hL0DdZdn4Zqi+7Y3JD/N3/t5+NAmeTGVRfl
P8fOyb6z9rRk4oWdOSV+5mJ0atrl+r5lj4RynkeFXZj+R2lAzo0bo6/f50g1V9Q23vJdzJHLa7Lg
QSc4hw5zip5i8wOl3v4rYsHKOM7UI4/GZukX9IplDYdUI4tvzXId45rq5Tt+8Pw8e1gnpsvwAN5n
7GPmo22I8ict2vIiFKpuLAQER9SVqq/pJiY0n6vCJQhni8cfPM8Woi34JcdyYMSUOeM7EA2em9SN
Ej+dsO1/unlE1hDuPIi4K4YN88PKcB9dTW+WuEswP9LQEsgIWOAkQ8LzbZ1Lt8ROusSJjzJP7e9H
IikybmJ98ha/U3E/bfSWnr05TxBFqXwQrxwX1FMj0cNfmtpHrG3mZ09LoByVpHXCkyM37qjYPdpX
3YnsNHXSmmOtx4XPLDCTOziYAEFeYNyAoB9bmW+yrDPG68EuVU2Cr9C+bVqiTV+vPwy8P25aGznx
+8YCCtQa0v9SQBSvj2peI8gIrYqcG9S9S5WGg8xPYdaPdUrdqQCwWCuyxXJCniFGNNTJqbOzFnuF
ztZ0ztK1udZyEYmZ+fvAWOak8bIP+l9VjSV2PK9bSQ/I7E8c9qT9tBnuMsbIsRd1SozO3i+dU774
/uhWKZ464uNkm2WT7of6ppVRQOHe+WaXwCuwbx0IGwzahhH03Ez1+Clcfd0nwzwvZgIkxCD9GbV+
rrMNTlpkbK0X0+QuV83uexxTWvUPebiGSxJUKFDERt8b3wVJ40e2+O1T7eR4Qc4i0sR+r8WrpfGp
uix3sULCnzKipBJq+LoKVNTjHhXV4EjeXz9VZlt+BybT3QfBIp96f7OC0zJhUZdESLnl8eCviowh
G90mxSYDwr8EDhxLOhya47pwv2vdj+8djHPZqDTZ9LyoGl9aZWxzho5A5ZBqyNVeYnbL/EHwzz5i
9RoZJ19a67cM2fyP2TRWUZoZAK+4CR0q8Mgv6yb+hyIUF8AazlOVbUWCN60DHAzLKOwr56Z8qKl9
T5EMo6d5813ieNRUHvFuDKtYqSz6heYP4mQUg31/iPrMFUd0EcIqccKCgLpms/xK1Wjdzk246dhV
njWkKrCG4diaXfh9yar1yZ3t8dqzKsA4HeKBz4Rrzko4ejwwkrohSoIYzGOLEcDzuHrhnQ62bksc
vyp/UB9FbryGRnMNKWMMmFJoEAfMAzpE39XGHGnozG0+VdFcMbI3K7KHv/VBtPuRyFNFZ75c9Woq
DEjxnmEdikEM78CtrGtSjmHZkpg6RlCNkfP1K0SyRDzYjSCdOesc3hhqNh900es7KN8UQ5sri1uK
Ztq1tRDIZjbeMElc1mwGduVmONSFIP2wQ1XtNBykZ+f3phzFVWPb7cd5GwYjtaIGYfDMQgsznbMi
UPEWTniy2SIMEe8vVm4H0sAO47LJXg+hW4gf22RFT6Yx9lVSdJHFQrbbIh1P4WrnsQoZkidaK+ez
Y07tUzVG6P+XfTjPDJ8HZZ7pG/VMxTr3ZZKPvWklBYNlHJPDRX3KXUW/4U9d8d40ItElVHSFcYSY
yLYDHqT3sSp8q0mFrTfgiwy41ti1fARPqmBpn30xjUOcT8FGro/C4UtdLdnHGSO8LGXJYP8a+DXv
68iGTxhYIrxfynHhb5TVzka2gyd09Zji1dWupj1kDLVjt4/y76PodZ7ItlNkmLwIu4Oia/9lO3NY
pKNqW9LKiOFs7CkHWmgLsPh95khyaseAZjgi4x+K63HrpjtDVBI/XWOMPii/1wRow9wYbAS9M6YG
09bmgP27wWFg423Fptzs61a3vssfnPmPaLnAZgvFJO8xNy/eLRF+XEz0lvZrsOrBTUy/XD7PlZ3z
vvLVx+a9NYJr4MehxWJJ50tCkg/868zplxflG0udKvBzL8pdGcvk2FliuQochXplFPpZebPGuW+s
7Vsqs1Wf5E71i6OSGU+yNGq56yljn5rI1+jUsIx/iLZKFzTkQ9Xi4avDJ9VE4vMkO4oWdGVhwUEk
oRert3b6EEVtVdBpt7Z1cOUmfShVgfmJhaDRn5uR3jqOMtt/L7zMuQ64uHaMHYl+WnJP/qCCs18c
ubILKEp3MpJZOQj5KMQGCyq2zepPWVOaN3BIVQ+wOmuXNJxz9b109BqyQovyARGHyB8O45b3XzAF
0DbFe16rA7UAo8UAYckhLmTRvQizM7EBbjL5c+pzwqdgZhumc9ga3LxtkR/wlCheQOjQY9udnj5v
1rDcrW4xf+N8OB995Ct/FEw50dUfQIfGlpd1TxK9iHd53ub2aaun/PtKxRgmfYVMfxwFNGPxht7o
13yemm9bbZmPE07vn3BDth8NOfT+aQY/eAdfP/helnmmDgp14yrtmMA16WZYywlcGqhCikz71wYK
/NuAiNGjaBa5JEgd0bhSqdrPcmXOn6Ik5XPmNJdEh06NcJ5p1Z99N0M+r7YzQCUu+R/b7WJEeRqZ
+6hPPHNZllPUM2GhbGnHLyyu7fsqiNpP2ivaG6srg/pqxPGxSGu0QVyUzW1WUWOBtSn7XWsbsM9w
88+4pKw5ezi7+jpHhUHYXGbTObRoav9qjGBlnMrK53ErtSRmiFK5jLZrUx3Y+czXyp+XANRDMH6x
crvoCGq5E5yawZ3CmHMJ5Jlfh9TAqs1bAhHhrczajM2rsqYXoIREFXMtAithudQaR97Xvu3jmH9e
VbDQL4x0OWdHLbMXry17xFhF9RLGlB7TUwdroImhvYTM4ipq2VjguNXEnSpdneqRCBNLANglKxPN
wXJyW/waGDAwz7ZMwJj94DRHF2yhlbijdmifix46LjQRQmNnCFriTaGqEnsMCte0ZXqaAyUR4oOu
u4z3MUu/Jee2UZTkVddfzzbybvyJ1VSlMsidd6KTkZ+Ioja/ZEvvvwysLz4h1EqNMdacTw3St2dO
6LUu4WkwkPQUovlq41yCnFQZlA+TdibnYe5n92MHlEw1x1Cx9P7Kznr4pTvbIMYPoXZammZynXfy
y0q9q+1I0890sr+1SvAcVwjwTfKwez89aWLHmcpwkcdKgaFIhD+2z26ZVduhzUTYx/7qM3quDRnR
OreTfuiGuWDKSswuTlMw6nfROMIFL4N8eim6ee/YaBDvvbVWH9bSChqUDnpnpvjHAXxWlv2hnhaz
PHQQtMo4bIf1pZK+c9MWwfrZU1b9FSlL30u3oJs/rIvTf2+rzv/SsGhnglb6tJuNU+kHAdy6vQ2G
JuzpiMRMW9nZFM+TtFAzldPk0UsQSMvuvWK62ltXog2dqWYI460ejmyeubajCZopsKXPsKAfcIBu
dBNQ5VQrlbsJMLg+FL2V0XNZeE+qTjB9NpscFXYjXCwz7YmvD5VROx9CJqeUG0Bxfs2I43/V9WA8
9vwtVtyYUbayFxos6Il06//H0ZlsN4pkYfiJOAcIxq0Ekjw7PWTaueFkOssQTMEQEAFP359606vq
KlmCiHv/8V+sRQC9woosjigO6lsNpjVk1TxccUBOmUft+q3CheVTKVsXfBxYDRvdYo3og5NbQV7+
az3cysTHTosmda5YmWRSBkoSudjoORyQoWky3IpIFo+hDVx7XLcufe3NaMeLbwsay6m5r9lsm84d
Lr5hictDv7MrUbp9+at30MkCX0xAOu1uqujoKqLSs2qrdn3nRmVd5FbscZr1fZTog5yH2GTq2grL
WKL7FxwbWw0xv41IsWPDF9Gkk3kFiKC/qE5bN/lXuW0IK5hUk3s7L94eHmJuz+o4D4LxTCdF2/Ay
MaafIYb2iz8vLA5jNIxdNnbduIGfYt3Ihde7LICydEnjSjcEHifVkv39TCL4inSTO+6XT3UP4H8f
XlMdh0B07rXuxv5c40WnmRGxxsEcQWUdAsQX+xM/3+gfCVFtVKZpH7/j0u4+1smIS1q341fDDVZd
VpS5zSkxW1efonFMn7p17pqMlwUIofbjsWLNiJo0Vx5u0QMFpQyIEoB9OF2vR++mNFLFDzWLwlfR
Bvt3O67iU+lqU1nden1/sKSzqGPa4lUhdW73vsM+YLI5AIfp6OzFg6+ft1Au+wegh50fdiDwKA8Y
Y6pD0ZryP1x85Xb2oO66u47WUFaCpYq7n4oMUv/kjX4iMkDBYLxBWlyXRERPlXoMNnqmDqXZ4/7G
AKdPbKIBxfa8FwzBoNFyu+1EMHsfHFtsNOmAC0EepJmW6NBK7uBH67YyfHZSgk/EwUk3q3PMo+0b
U1UR3fjA+OVTNK4sdk0Sbn7WuWr/pyRQ4J/lat48ax40zSvvQtxV0vVywZFX57LE73dcddUWnLp9
553GpFzYTXl+oFI9Q4ibLIJV80+qIrgljSrSd+l16H43fpXYr7p1lpk3mMPn0LA+8n3NcraPZK8u
HG3q2jDOzirEQ2wtFeBsu11D/LdfA6QbU5EcWnDjR18qCof0DJTflcc2meFHqrBM1xxuIv1ZbamD
FnDc/S+xBbN9aYuI2jtlmiaFVe31/GCCldyCKg1G99xWvu89EDDreGenlpB6zsTRe+KcG7+tcCb3
ZMaC2AaqWNtTu3vm31DW4CBNsVnD8JJ63yv/8vUeCG5sTgIQU7+TM9a3h2ZeHHtfhfUqjgPmBIZb
EnjEkT96XD+I51nuqZUV0z8ukoRywrnuvWenGBNxrJIhdZ4DBraBcIZ9WR/TwiRQkrzv5oen6E14
AJuOgw/v2uiWz3YOYFbU5pvbekuMfuCZ9+gR2yMqZMAF1y4LFK74w7rOofvlwWtPGZnQ7nYjTNsO
N8C4pAmgt+fS0PgPZs4pLofLFOqhIi9NmvnsL8iHDjhVNv+NHuJoPnSNcQFzXKDz47gp2z/08czZ
37K3zpmZegTplLzUtDkMOyc1wgj3zvXWGpBJiolGziFINasQgai3KUDbv33Y4JTRos86Z1Gl57Yc
C5L/Ss6HlY7RkecGSnu3mWbUUa/11SzB3SSJwbGLXZxM0Qbc8DGXok5zNACRPRZKr7/9ZicQPMUI
vR94wHR0Kdu41qe52an2LVK3LXO/X2lfm4J6abLZhwrKCxLl/KzSwbj9apLOdyEngyV6C+fBi29T
uFSWQnIMj8Lp+eBl3ev3abQFjhaFmP24Yiq1x1kPds9ku670IupNa3s7F5PcSCYPZJ3jovH5s6Id
/0zlTEY9pqYPX/iXcyEq/rifszazl+16SYmzgMf/x+Y0PxJ6VG4XWm1gPmXDfl/RwORS1mZdc6IZ
nUkiNMyXMHQOYx1VF91wW5eae7CpnD3KUHzssN06FrSjApuO4jZ1dPAasM6itqs1gXYHwMmmZ00o
lv2n2tyxO/hhmBTQCT1Mr0qXoji5qxsM7xAPMz/MWnflHcAFrP8stQZThs+K8tZWCA/Rmc1Q12Xr
rT+B3avytNuCdFGcEdGYDQlG4dsqTLR97JfYeQiRUyQ3wAfRcHAGV3p3IVjHO7dRQbUeuALnOxjS
q8+3ABIXNMF2r2OEhpR9ihTc1e8GADmvK6qTpjuhO9TUK9lb2l6IAO4b6b0AxLJR+FSYo8qIHCyR
/BL17yrw1J4ps8vi2EX7MB+KUQUyq3vkOp9D1zHoCtgoGlZF27eXScnZfUobLJOnbu0S98El3o4D
ewUhgMKEFmHIwQkgwpxs1ZqUSsiulkKOHhPZMs04eaqaAoMXD6Gv8ygK1OY/wmsAx69GV1UF97tC
zlIsULDmBgitw9chku6aLSt5wv9qXSQj3ADHZss4DlwDFuvynI8uO9c5mEAoH3ffqyU9RGUlch2a
VF/6MqCmJUUOWL0uk52YHjDB9SfrEBw+tOumLsbM+q0jfvpumuqEPHepd0hEZB2ZqLywv49pNxpu
uNQ6hIVWgohIPcMLTlKs9kSIR/cBvFVERzkmRXVIinD5Jk8GuU/QuOt4N5QTGUy0erf/hsGbnwxc
1wdWdvt/mMQF99d6EyeQYce/kSBA1VtSpsl2MHMQj5lP1wI1ijsTMGWCPRwXYgJx6nuSAt+IqkGh
HivR/1cvs91ve85AkztGJog+OPFu+mKApTG8bf4Lcgul3GPXgHb/p1rT1mcMpk13nKCt48zv42g9
jQGsPC4y6yzUGMZ73cjo4LrrOjyUpIivpBODyNwjcZXrKarV+JsnlYmOrEAJkJi6PWkZpTUFB2JZ
lsfZ3/Hjt+s+/WJ56NanKUyre0zEU3mupm0VJwUmDCiwNtC0c7p7PaqaXhTZ4DdNdJiMThDzRBMY
4Dy6QXwIMaF1B+sI8yCh6NOzNJwlR2+GITyGnfW3iz9OLG+LM8vl1DfjcNZoq8qjaMVe3ftwZF1W
LBiELwl5WIhut77ZsjCJl+Go/M3bM03x5nKEUuCC5laXAho7WJzjFsblgx1GQW56bxKAvLSpHjWK
TYRD1RLyh0lvzyPpaXHe0n76rPupfFwxKSN9kXxuj/zf7rSzNv2sqjF63Pjc/TEtkoVlu5Tql7Gt
/4fMg+YlCNvhNwUNHUKLdQ/256vQJnnwxArGilRpJrMGjHs4gkWp/WAIjP0tGj9uTlPbINNy0Ree
d+v0/3mSN/rU2kL3J7oaw/DMW6iT3K/itT2REIEYSqttG86+EzX2HKEcmI/0S8ThCePPXLytC0sx
XebB9SLotfuLf5k33WsGU++PGXQanpVyPD9Tldmr05BEc3raam8fXpZile9BHfDOSjUVn02SziAV
NhC/oXXQa9XEg73SR9rq3JYm/D2VWEUOI4scnDDDCe86J9LPGWytOhbVNH4beoG7TMIBPYL8Nchn
Ih0/00w4IWJIwrU+waJbXiG/KtyDK5REV6QWtycUsIxAwDu3f6+UTd/rLRq+UQcH7UOwUcgEJYjD
wV9V2x1jVYGlha4c8K6NfLJXHY6quiDRUtz9Kwj120KZ/YgKRy0/IjNufz00Nx2hkgm7aUL7xj+I
uFreU7jFRV9E0RzciU3P84dBFxmfCgq86VutOFhut16N8owxT9psnMWKNsY3HVZTipxYb5gcbxYZ
61cieHk2HScafnd41v4aFNY/nJTE5mNfEibDq1iV8aW2xAJkUWwG805D54qOSixyu1Sbs6qzs472
ZbUG5gdQn/AXDROfZv61vpLakFYDy1WSToBhYI1FtGG2+YJgaTEZ/1f3GSsRqJjCskh+KHstLdys
ff+pNbGQUFsM6TyVPHpfTW+n8iDo5/BBK1c73iDu40tggBgOc99v3UlU2quyyOrgkz0CaQBg2db9
XJQ23NzLymW0JAr2+oAHRJGDPPhzlVM8P9UPjarlz8o0bZONKvXcvImXSX3EY9FH/GgCtoQal1Vf
XE8HhgShzv2rC4NAB9F9uCOdMuvfWTs7qQmjXPQFRRDVCHEYFgnQ4spZEPtN+OTG1WT+teMClrII
aLijcWecwm3vVAol1xTJUxXUZMimZOuRwieG4afxSbQ+TWaazIXDqBE5/9vCj7Cq9dzHHs/zPHba
4DuV+4dX1UV/JsmXjDPkebSCFTyowLso6t/rtnTjhzEqSjQJpfbK3FYarNxNneh2c5YBUKiKxxau
ZrpOpoRfhkc6whGGlBjMAVFLt0B5BNHS3/RtSnrb2ielzdC4VRVykgG4ah1KvR+KIQEF9FTs/Nz6
jo2Jr+vTdZIZaGvALgaDD82b2bWCDkJT6SJ24Gh2DrbkV872pY2ni4RE/7PPEpgsBiNemd/KhglD
VuPbusp0vbGV9f6L6Bcu8gmc+0e9z4iJuCMrHBRDHF1pyI5uXUSPWEdsFWTwhuHbiGwmyrEuFP+R
OYgG5xqW87xHflef06Jz41vOzbXJGLOFz90wjGy+4e6iFWJvr04l42JyDvnhv12+r5G5Vsfy3CJI
bv/ME4n4B2YNuOeDjHv/AvxPWw8A1HKDpy1trnqXfThGFOKozAdqHF9UBGpOLU4CmDfXiWfvODdr
GtvSIcmTq0fsoGEOvEtIQGt3ZiGqcPWVTdXeolBuLOLLcMaAHoOonXjC++bBQ0hKuWIFmpFjzC9u
+2mbHirNz3/ao8V9hSRbX6gySX9PKC3A80kEUi44tMvDgyDR/ZZT6jQHDYFZZRA+njg1qYXEAG1v
UX5ZAO9llNNLbALXZAVfNtbNpR+Sg0YgZxAoz8bPQdcp/nE86aMTB4uXdw3dJRO2OE+XEPbgVx9x
L5RzLwUTQJaO0L3HayWvOfqV7+w/0GaAsOmxSKPMtG740KL1ql42xSeuD3rv5uWI+kQ+tNp6/ZPY
zQSZN29VehaOlNfE/Nl7cfFbEsLnSN/+GFNVYhJ2B/2fVbo2dxasVz0xi2zX7IKkYBDuXeWeoViZ
Q4JIj/4zCJTSucPGPHC6JvUvNZsmOIjCD6e3HZyXOaopwYALRgjnlzeOznq/tR4s3I6JJHwE5mrX
E60BYfDuqHYXGfItC0QcSZFctxODRwNxUpXNTLTy0JhaO3xNQ/pcs5gBU0OAuheEy+mnQOVdn/RC
WyGSxtYiWRRi+1rWdOMObGi4R3XDRn3wC11+O8OUri+lcODkMBh14jmokg21KKCQed7Fsv5GONtM
SFdR6B3GdY+6c0BDm5+XOnVm0pu3mYZvG6/P+1L7KxNsoT41E1CJz0Q5n9vgMCW2oY97KaVA0Lwl
+D30VwT4i2Q8MBoTjNoH+7pTEOI+a4AhpBH+EgTjRZqVC6pE+fbDj7cgAO8I01+917p/xnSKfwoU
+ct1vxs/u7Kt01e/qBGJU09cp/fGHcr22e7iikwlMhnPPvJatLwCzfBx8CF1f+wSBOl+msYxvfeG
GB4h0GvzGuInjR4dvfj1mdGn8HO/gTC5KRGrUck4OMXERksrtb2vQ3Cn3CzR+pVy1a7HuRoGjupZ
uf2p497GC+95Mxg/OW9PNdrD7kDD4ILMomcDft4AilRGpldfHJg0On0Khr1dD8hfJ1IwQ+h9FJLX
1AIWrpWpZdh9fnudINHTwV7oYzxtCshL+Ys4lnzvRFQto1FMF1EyHF0O3Ovsij8wUzT9zQD4aCVv
C17B9LhJsMpjM3aJYn4Zxv5I3DGfMEkHd/rebS386qqDXrZ8Sv2QcnXg70/ZmNYc8HoKP18orgwe
5knxOwYzIc0P5FcglR5Sf5jfWrDY/bTRRXJ9GlPANxwYdXvco7lvTwGSlA3J5XWtIbED7RP3NZfg
GoUf3gCgdGTE9bpz48yU2pq1kW/eNHTzcZ3rzckWixoX5lWgTQ7AqZ92mjacUxKKTuT9UJbDrfHG
uroLkmFlUhUrWky+GubPXprtkSa2kiivsVWkqNpa1Wybcz8zc6fbLb6Puv3A2RxfSAZdXkZRIROy
4zD8MWHcfsM5Jm+00AB9L36BzH739wffDZunFofzs+mVnnILI4GSc9n8l5ZBGG4bWvslWLmE4C6J
OmI2MhPFh62PzNld5vVk+lmk98CRXpwtSTX/5m0YuUpZ/aHAPUN7g2IK/eySdcUUsU3I3rYyTL5L
m/plXsu5sUcEcPNwoflYfHcOMtY8ahFPsEEmviQid6yHCN65sX8XpP6/7MwdceWuo/kU7GPjPnkb
5/wRusKfboRciv3cIE3/RA2F2cHfuuTNi3U0PQ2I8TRQVewZ8JWkUE9LsnFIz8lKXN1qk/BPJZs6
PgNxwIqpcpa3It5SzAsk1bcXLnWNxDQu3TwO46nL0a4ikpvxWt7tww4TUZMVWd129CH/UHpWl6JX
CJf8seCP2qQpGGSUG9wmcccpKyY1f66d47unuKo531nYOWT5kGxHjWyj8Y/HhfJOeykViRUxOCJ3
w0okl04y4Oe4noKBKacPyYAqShXjbxlQkNWR6b5smyy/ts0Zl1snds1No8s1eBm8cNiCQ9Et/r8y
jmHRgt4H8jdkhn2uuw/aN5LR7Jx2jq8MOXnd48EdxvS0LyHrF0itrbqT51hPYlgwy3PlOP0/8j1Y
hzfXnX7Te1yrE8Is1Mn1ugLkq35QIVN67/6S8BPVG64b886egoPOJluabTu3JxoJ4eKlmbiNNwb2
v20wGZs5auE4m5KrGMsVCWLnjg3zsUZh+Y7NF3ItGKvxK0aZpg9Jkw53sVAqyJNiAcuZ90begXzw
FJFva+djUvnhb+uV9c9NJjI+zNAj1WHaEHXgtJb7egjaSqK6ulKF9wlNMzb3ipnpMtYeunAs1gg3
jHB8AJR5I+tLk5vxFuxdCUuBKuIrXvA238Sr2XFNu3s0nWIfWfixcK0Yz4Jhrbiy+Kk8rtAW+ehU
zGDk1asvyetI9WKPSQ0o0ffbzDGCY3ZxVABaxR9U33cdBAa6/RElCfpB5PK9z1qQt3PizPmQlvaR
nCQT/d35JklVYW5074Y46PBE1Yu/niqZLiKPjNiaSxvbYOT7Cjkp2r3V+HvWysqM5Ya0+oNlnORx
cGE+gOQH9ZukLSxe/BRCZjChV3nR4KZ/3QGd1QGdeCsfd3dux9yJEpRczCVBwJcb9JzQ/bgWy2nC
GjNfEgeIHeJ2RyM7aY9nbkbpOmf0h6gUfc2GoFcyhGPTKykNy8nv9hGyVPqxYYd7iGM9l1lc6TK+
j8Tm/RWWpGJ41NUEZ3Alu51nmZrhTzPHs3+UK4r426s2bMgowQACAeFL1ixySjxdDBhJcpk9U9cP
++ipL1bk7YVTrZFnfDPywZmjZTgbW8rwDkl4+kYYlfzq9UJZ+oCmOUAE3E+UfaleVqz1BHYfunjl
gkZD1Ut2E0SmR6wFmI8ga0swJsWyeCIfjfK+UQouaGR34X429aqDZ2xUnjwVvq7vCV3edT4z8DaP
M3vGqV8EKVupM06cmdKZvqnsCepbZIbrRxoU8jFg32BlLhv9Xxm58ccgMFk9JqmZ1GWfXP0jbq1o
Pl1wiP19L1fTXRK9lZpnFM9I1sfjmjIoNPF8U5cxNwxHoPduPTJuj23QctYx8nP4cg8upIiyO81k
z3p9cHbMEjgZzoT+Bfhafitndb4GRHtsdwvcIULBpfvjdD1zIk2A436BIYpkTvd2wxBV2yr3ZX0l
uBIhkSMx095P4Ap9NrqIcnGyiybIGy92QjD7Pf7b2wqqzlvxBTHDjM2e2R5Pad7GEvXgSuiauEQO
epFzvez+Z7ygn8o8ZNjt2Y3i4m9k+KjTUizkG8G+PeERQVi1WEQw1+wblDu66zd9E4J8n5posyP6
Bp6lDvtbP/2q6tXxL4gWyRucRGjseQT6HDkUuuQPjmHxAzGF/5ezfY2uyqmmPIE1jtWrV7nLgJKf
m1r/qBqj4G/QlBZ53VkqjFcbyubi+aXPtB1trJiI2nuVOYDjH2qsguUsNhYuGKxSdQ+VT2UKTr5C
Lc9uFQ5zto7bet+sTY+6FCkkC5SA93vAZqFcRLByh+rvxECPZKDlYi+OB7p9AGD1Lv7QRi6qLouX
B4vGXGfE//R3IR2wwRMNE9V0ipwrGDOvqXzmA/W/URXz/Rx2WDGmts2j+Lrp/XJ4FYWF8lj2VSPq
JcAeD4xR23xbxyrt8tRFj9bgrkN5TzR5cuaMc9eLUyFXRQqRzpyOYOVvyNE3puhw9MuHclp6/WjS
fV9wPcY7WgUX8wPEhcbhMi8Y68/dVBTxCx+qB77FqFMcTeGK90JB4x4HT7L0xlWVFkjveg7jlG5l
bq0Fk/mKWOC+8J0wPvVYHO6ahof+R+ySk3RhW0eOz6aFZC4aPaf4aBu7AIf2ynyHyA72G5avyZ4d
SF1xiziecTPqG3FC2N7yINWyeViUZ9Ciooh/wyuF1ovnVLUvjKDpFwLHBpdwXC7jEQOXz95KHGj1
Fo1V+QdVUbydBoI7Q/YJmvjwZwWxfxrpXGX5JBdP8N4BuX/5ZqBpHfVs/QBSNMlbeh2oQKdDd/62
fgXIDSSEyn8kIpAHaOz5tSXj+35yw2XYbxWvcpm1gZTPsuxq/Bgxr/JPbuce5T86gPKhQhud3CIj
lyJbGsynSCMhbbNi0+Nd14q6OILjJb9GIqaaM05B5pmla+rhJp68prr1fEmBOwB/ix0HgomszBJU
8FAWsNzHqQ3m4ZdRDW+Z79dEWBKORukBvdta54DdSfuELJds/chueFE2fyifKIpT3Lpra3M4gKDI
u9qAcA+OSN77EjUTf+lmigdeMgQV15Xu1S0Db7m0e8LkUsQJR0QUYkuKsPYm2ezNXP2pGFR0v9gY
k0EMGMDh65n4wTTR/iGnEHXcDCafHjtRwLmljctm49fr9tzx3+FbwZcgeYEH9hFw6F4eXcQCYS7o
2TB5J3AB5r0XOC4nLOjeYZnQVR2j0g+oXG78Jjn5MumCs3WgSkng6qezm0jEtOO8CXkJokIGp1VW
4qoWC+snrU2hULQ10fC0d5Psf/D+quim8Bxjb7BNABq3wfJUxfhmj2qoVuShfIlM5IRV+e7gLQ/k
AdnkNh2m/rHcsK/fpBsZI4hdmp1NQm4JWpei/t7xtU43kJssUQBTqXSfOydMhgOBak3A01bvbdbp
KlTZBIn6d+4g7vN4dtR0HGOQJEasvfwx4wKwf0YtqLmQTGxNXiAFic7DCtl1GdYpZnKkDOFbcEXi
6IhpY8rcyK/787oEq3nWnmoirHzt9jM2pPbzn4i6BHuCmO4SZUv37GpUrodlL2EnCHjgYO9L3Img
USM3T9cgfDnYJvL4oEUN7QFE1yJOdp3oX1rF5XQsfVvJYzJto5d3BFjf2JTj84i2klDTkGl54v6y
0/w+r+UeQVPRpaQYmgIMWeWyvc9NkfwoYXg8RgcE/Jkb6KI+esiQUDerCpNzT1gzHo42nM0hLOLx
D0wIpH3ap4JNNqgQFvLlSJAL5sLmgnTca3JfxDuATbQEEhIMC3FOWE4Zn7wJCuBmQzgDdNUjNmUE
a9wZSBAxXTbGRjrHupm52wpyHoMbuyMfv4S2S/7BPGC9AhSqy1zY0Yp8V932zlsMm4j1cjsk3qa8
s+hJniU+YQ3eRtSG6l6lZtO35RiuP3nBr31861LmXarUP6HF9o04V+IXG50NBVjC8Bwt6Du5NBLc
TkPdydxNlYbvxkKXnh0779PRlkWx55MQbFE87s8KRdQ3FHqaofi7Oo/Ap6ePfVv3mg8XMQsb1g2M
JGs5PsFRjYyHFoXLDZO7SZjLpyk5qGLn1BMpgQ5HjDa9omCelJgjI73TZrYiBP7AULv9WtNQv4rR
mz9tF2+XllAieTuCVt/FbhJcLasGq01LbQqq3Zi0f5Ctor4fUbx9+NWU9IyWyhsQXXNw88jHo81J
sCrANSlXiS+JcZIm20SFESg15GxUCVKH84CsjwAHZ0zQIyRl/0wt2PhJuG31IrfG+fSWHnqni7lN
7knCakUOXLmGR2TuyX1cW2wj9OsEyJ5cKvxEEyOP6ArfXK4cKMweEnvQdfR0D3Ngh78uZccmX2xA
7ADxCTjE40SV0dnS1pGCCyIwetFblLLgcfccWJbSnzPKO4lLplgiQoWK8C1Eu1yfwRLsW9zt468o
aCiZEp6q/mhOPZu3oNB/Rwd91wFJcWnPZNC7f3gkyAllTXHZi2Jjn4iTCK75eHsY0BoyNU0+p8s8
P9PqMiGhFrv3FY17zzYCG9dnKiY7Oyv3eHiVZP2IfByW8lkSGPWPyzyOMmdpN5912hPoaPu2/dvD
11kE52PMXrObAE2daCC2plUhHtoFwzwV7+1VCZs04SX2Wc6OFSp7ICSfxOVDNJFGcfS9Cl4jsGVK
IoUkvEhD0yznplRrwTVvoo/E9QxuFkEJfRmX7EJenYqPtYh92H8V2x+1bMv2LkK28h3Fq/yYnYF3
uePd+j9Qui8Z+XZdfCQIqfoZK1Wvl1HuuDPiMk4vTip884gbjFavNbUL6klfiu02idCYMjyuYCKq
obH00GgbfW7GohKwS6qLcwMrfedh0ZOnga4Ul9FovoLH2B+D8+7s2/0yarPc+Bju0ixqWFrxF5o0
voMrnTtewpFP4SwKOBpXZt3AhJIgkYWerofHviwItODpdd8bTov+jECLZidHNNv80kRL/dzM2/7l
4W24sR4eyitNvmE+XNVYntDghTtWpATYOi2i1D8GA1PATR+NgYsQxSFhLpBVU55Dkhjg5MNAlZkN
mC/P4PKV99vO1rypYHXmExbG6GHXZTedIwIgPuXCZgHIOnQvyDd7czAhXxyPAbkER25MsjVMEe0v
ql3C7QCQsKHVnRxS10ovQsuyOBsrD9v+Vl5KkMrcdy0Efy07L2BwWcd/2k9YEjTKAn3QJrIB285e
/OiWTjgngV3gy21bEd0Exhf/LfsQdkArkftc7E2HwF4ly8e1MHpGHTYNjApBn4a3O7JKit3JCHnq
SaoKsPWXPFrXCJSnMUWwn2/DGu4nXOY9EllsNIeQ6NE/Buc8KHoSzn/SqKucmwW87XXEmFAf8ELL
R418uIYUGoJnD2ycB24TkAP+pmTxgPFQYvBspvRp9trWnjFk0r7rXykatDTjq+NpkCq399MqD3U7
8iY5k16eUlPaMt9MS4fYTOS7unBSMXylnUeTL09mS2eQTZqWRysmRET2qEiqErqMQ0kn4jz4QYiS
5/9gUXe1hAJzcGMdN4zdd6GyKw9fh5yJGaqCmiG8ZUET6EFi/W2mKn2quemIheFO+R3h65puZVWU
fu7YGCgCbMKIPCZcRGZ4buMXv9g9tO5iqDp6Kqb4WVcjB/68MO853YgtliycgaOcgMQUmiBtS5Ht
TTEAuPlDfHIhqhA79ZUIjwtkDICk66oX5jVmOqNcD4/bzIl13kOxPbUex+lh3eDVTFjL6zQ9AUDv
a1QDkilZHaVFAHxYC1qU7sTgtvPVh8JU+Zf1Jo6JAgn9J75nrpUwdKkKw0i//QgI4vpVqHEmdaES
CPB3yWFyIq5LT7cuy8xLaeIG/304SMRCOKnWg6rRoT+AQICJlWoOfhZJUzzrci8eXKib4i5Q0R4f
CdtwTJ6mxusO++ZFG+qdgOA0q93um9rB4dOpluLnhmp0v7lGcX3DhkiazHo0EYdE7ytx4GMFTOYV
aXdPLjTnrwjW6i9BRlV8Jk2OlsRta7eITYg8hBsnHsanoho9IPmIHSwPJ7g/foaqx8AURoW4xA7q
eYz4OM+yZBonSAmVeFnQdwhdaRkML/BkcBfoZOoiC/Y4QcWGxJnSjaZd+hfMDsvzVi/rD9GpmRMb
JfuMDL+yv6bguqpgHFlvCWFAQJY0XWzuOO4K95WnEQdFtIl+RbsWhl5eFuAmOEARsh3YUa+J+642
d0ViEU2GTkhMJmxed4yS0nPLQ0O30n8jlPtVvIbF+ACKv34uXoL0m5Vleqn+R9qZ7daNBFv2hy4B
MpmcXs9MTZYsWXb5hVDZZc7zzK/vRTfQbVHEIdyNeqgCjHIekjlERuxYuynQ6oPBuc0bMzSO3khN
DmCTTyOap/vhT79steGAVhzmywzLELsJDYh3MkjBNJACdOer4YngFUZ7/hwPIQsnlFlzGc1cVanL
BPKWzhxf7CImDcx/Qp/oaMQ6OIkxVJ1z7kT6HWXaJsOGm7z3p6xNUOeQuTZeGsfu6l3R6hULASGQ
R2bB5/CURJL1w+SFpbPzoVQZ+1rL5vZtnxDnqPha9M2so3I6lVRe2kd+6vC54pyCyK+UDslU09Cb
40SfAcJKjjGT12VQ8kzlVL/CeqIclCR28aN2Oqvaab5pc2okLS0bqDoQkciqUZqdP7si7CPdS8Nz
pQ4FZYO2wrODxJBeP4jJCV/I/ZvGAxMxARYqzNY7aqXB8UY1gFq63yKzJn9plP5RjXtQMPyvXXmE
ewywILImGHg0MkL3593SbEUmiRwsTAcrOlRd30SnGpZtwF0r6B6E6NSZHmAH99OkK/az78nxJZ0X
I5mKiAtvkTvmi4okBK6BUcS3fmUnOmgdp/7WUQUdzinN9Q8pZwM+ahl+sD51qJxTou2/NzCh/wOV
IO+kkkqYRpbt2Xtfop6+oYVNBd1c5IMLlsi4qSq8Fnd0tCCTmAiymK9c+Y3vGrnRrxpSTSIoREjk
NtFXWs+mSPTi2FWdCeKGs3lf013kQqDoyjN/FsS7uh+oFyTCLNSDTktRerJlO35PrJ4k99QFjn8Q
XIbT7+Rn7SO9vXN2R68IobnpKfoFaWF70+kdKSXFLg1CFMtw3iiniYTuey2Yzwew0DRKJL3+AoJN
fR5qkfxQmCf/1OmQ3wfSH+d+EY8d1PDG7Acd+urcmqyROXOg1/0XpAoudhRkzGE3cn7dOsz08TaR
afKoxFFs7CcEwtHOsNAefAOJ4dPmhgExbWlwmUnhT1waOWeoPh+aoeg/D1E0NZ9z6nc0TDlV85qS
nkQkCoH+G5KL3j6jJ9NLZEEZOyVukJaxK0vuoJdezZX6O5VyNduLPiyLO1Ic+U1OqDWdK3Qy4hio
vkIvA5ou6DzpEDwRkojvmu8RiGYTOhLE2w1quEmNygaODpYPu5JCU06GWS+i8zQ5I61kWUIcXZiq
w5wLMknEzAY4nFJuc+wCea0Vn5xMxg900VTRXV8kBtogNUWFFft6hmw4kv7RIK1cEE12c2G0BL/4
BP6MnnVDC+3MRTZj6nuEWt4b6C0/eixao4pOeGCI7FgJp0eeaYvyAefmstxpocqvpsNGiBthowNH
rm0n50RLk+CGXGlOCIcvEYr5rB7Vb41dKD+5mGe83T63nkYzlYgwx6gyd/Ai2/C59Kf6pPvD2B4T
MXD5n0RXI4XVvfyEzC561EAcwYjK82J6CMtSx2+WHhuc39Dh+unD/6ARNJUmbHrXtLvgBi5nYd13
IvSc3WSNg3b4H+HplUQem7qT12GRpaVZkcHakVly7MEBDyfk6GrOXzWhUsijYrwU1ZhZx6TlxBpb
PhwdE3F/uU4xXCGImgQ4cDXBunJdmf/8DwIv1dCRmk/RupCiVewNcx2hCEpewZVzC1K/hku08D+z
TRiU/LOAXUYzJpRWntZt4SMcPGhHx9AU9sMIFWZPssj6rngTVwuHOJAiN2K0nMCcDsBI38BufiQB
A93U8YynQmThx7TgyipMaTJnauvW1tScWkCY8LHD7nz93a7AL00LKpwt9NnOQV/QNhWfjO7IjcRt
veqZD+h/1QOujfwPiksqgftUmdCJfX1QbfUtQ77XUDbjGrQ0M8nofew98o9u33XaI7oG+yyFpuwl
tZkTURfIIgQ3x7Q2p0PRx+UOV1NnX/T5lhvv2tSC1/V/fsgMI/1jaoFZqqzK5CV3aQp2D92VbWvh
LX2i3YY36+rnRL+BE9RMdP+AdjUHM7Fk1bompeSzbuvGgwkvbgNWvTqKJS3elq6jdFt8zg7BSqvV
OjdYbFlJVEnjkveVcbz+/VYnzR+jLJDYeuObyLKG1i3ohnaxpvCPNoWiryC4spuoQllJzNdtrIeV
T4XXj4p7qaZaGAovHg3neIeco2xdCxDikRJ+89DGvQe1jX6/68+38hYRhyKzMdEvgalfkM9bKEsI
RKLWxaFO0DjbmPYJ7SR19L8dRzAbVB3bGw0G7XKzCTK2c1QtzL6o1h/ySaAdnQZ/Y058BOoyCmGk
Li2aIz+gZqE0ohA3mHkenMWTnZfii+cMynAzhZFwSQl6YsOT/SPcHyMqVWIhoFqQ45dzXeBxYgEi
ql1ChPY1MLhmKFESH4fM9GEpz5D/2MzBvnlCbBBvfxsHvOfdwn7W/rcrFEar1vxt/1zRFGDoCAsn
t+kUU3NjlL8wl6TicAEuMpG7nYUQ0a1a4rELBQKz5JqiGTdtS5/CKVadknuVRzMx5XqALUZijeme
5gjPuGT00aInSAGAUnS1Hf8mtQwK8gV6711CL356xAcKyWwK7ATpYDLJF6ua9GJj+/w4PXlEDgaJ
hEZiWrOwHdScJA/DUIxuYMfmC4QoJA1ToD5dn5wf19s8yjxf2KFxRVqstypWYkl5Y6RqBV8gUPpm
r3SBcPtiqs/Xh1p9IMd0bEfCToTH9P6bqfSoTrZvMRRG2cdYkqSdtYQbq3rtgXC3wDpON6VJzv39
KJCjnKpyJO6CqIv2Y23APJi41NHEsGUzuLIASHKqpFm59VgU6N4Phdg5o4HRHlyfC1K+S9IeMFTb
zywjyIUiuIOvGrz1TosOVyTKGGxsLPPfv1gENsNr0qJXlRLBYgMjsRqlrSwHl3SJQjYxpXSb9+j2
yDjclqUaHUw933IfX3m/NslAA4sythksm98/dOEVYWQ11ehGSoiXh9knR6tq+6MO7+bvPyVDzQYJ
EusOHCTfD+WbEfT4mLkZyeGbFENLnxdlX1OX6cZIq2/yj5EWk6YpFdgxbTq6DUHoZ2Rc5kPm5CO9
MqJzS/AmlGdt83R9PawO6lBY1HHQUYk43j8enXFcoG06PGp0HP+yYvwfacHlxc5o4U21VryNFGH/
vT7o2ueTnHmSlyptdQkKp4HNp74T965P08tNmdJtpUhaIMhWVxsvdW0o2xQScZ6jCVCE758P6DRX
1L4Y3F5CA+9lSTdS2P3XDr2zcRKtvEl0FKpBBYSzAPOp9yOVo8yzTjN7N6q75hF8qH4acQ35QpW3
vLM9Hz1jqP64/iJXx8QjiO4zzkCkmu/HDEcyitpcKe3QCacUgOvkNoEtfwgHiEnAAVS4PyPycnm5
PvDHg17XNM4DjGhVc3b2eD8wsrgsBohUcugZAX3U1N0TzC9+5mmb/6dDJ/E3vuPHfZsBpWpwzuLw
YS5NfCoWXh+IugRir9TcGYHIpXFYb3zD9VEIaQmeBXv3YrZodQbWcWhKN80HlCQOOv4nJzLFxsN8
nJQ8DCa0Nker+PjZNFKnsvOayq16QGYIeerpbJJP7A8B2OJf1z/VymDmfHpjxwXL17AXn4pC12iV
YdC4kHaU2wbfwVMweOnDqBZbTkvzFH9/FuimwFaCqTi7KSwtuZzeMCgoeLVbFHXZ/ATUzC1KtGPy
AJkQGXVHHbK7oevHe8S6KOGmq3HUX3/clU8I/Yjlx9mOC9zyWgL6cfJiUqqu4QXtndq0KF9oQHq9
PsraSyVacbjNYRxkLE89O5zyBnVt6wapCE7elL7Rw5seLYn8+PpIKyttXtu4fFtcXsXyeSgu9IE2
WJVrRpN6bgfbj8hhQ4Gm/Ny1Z1irzd97TXMnxMFX5QrE0bc8E4ocFwUdRoGrVsrwyGkATsicnFtB
i+7p+tP9DiAXU4YDnHOHJT1LWecd7o8Ymta/AEkMNCRJM2h6MzvVVRTP6dfZ0WYhb2qjyv+jSbZ/
w4VAHNkH1RcB33tjP1v5nkwYzFD4CcRtyxMJkfMgSjFLGJD3vgCtpWJph7VyGVP09tefeeWLOjqk
YbYz7JA4Bt8/smWlidmGYeuGCL1ulb4wvnhlm9IBWJMogv+IOczhb4eUKMrZOiVaFRyEFnsAop0s
S8KodvGWAOlgmEfKsPVBhXe+z3p6168P93ENMhzui7iqqJQRrUUkM/Wku4LGrtxAC1oX8gVtnzzr
xigfvxmjEPbOTmUqubrFe0yQGEuv9yo3bJzpAc6OfU58B531zHi5/kDLofhSqmWSq+PkMbHLWpwL
SilB9rcKtfSqK2/qXK8RrVr5yTfCvw1Yfg/FYtdtYIPOB69GCjAIyqpEdbEQyS4ELd/oJOznNi1/
4/0tv9JypHme/rH0NFAOcdzkOFMERX/qW888SAWOx/VXtzwT5lHoqVG5pmvcupb3ky4aNU6KVnM1
ohFQq4b5quuO5RKzW8eu0aIjOEjnHrOU+jgAN9xYbCsPiUWXztrWiFO4ir1/yBiPZEyLYEUK9Bc3
mWK3l3DuO7j+kMslzUMSDuFNgvUN+c2l8RQUL1OG7CxuFhs0q6c0pobwOzGQCRF44wOzYWm49lT/
O0YRzEn6ct4/VTspREOeoroUBtVun05x9K2qLEB0159rZd7z5oiDbAQz6oeToEP4MyqZKWhnwbyV
NupoAq7UkMil6QbSwcZwK4+FCJUXSDrMoT9scRgYeYmEnFYErs0GXUllFN3xcS33+kPp89v588zh
a7HRc+0QqoUD3nLjEI0ZcZlFkMeKr53XMM8CEhwyr1/KQkEOZmPrFpJT8YNTJusR24tSCI7bCTwm
UtZO7BU/1ECf2K0VnnxHrS7Mba3eV7aD2LmcghH7A7ZV+tSp5z3lVdYoB8g65uOEbIfUTaLo8mT2
cej8A5F5rL8HheiQYtNaICiK4XByM3hq3O5ByWTBHnseFRk54s9x4/xd+8A2Fm2aSs3DImHxfiIN
vgBAA67UDVQ7cicaEHeRkuQkE+g+u/7aV9YIaVNeOx7uK6mkKAJpAUh+ctUh6L5aWNe49Kf1h1a2
xX/D2G3YLM9nzOIj65QOdJSmc35keWGwq77NJpXh8OcDMDT56S8cJu0vPhYVe6i34hOUDyyfU4xK
rj/o7+Dvw9AGVxVuLKRBl6dtmvhRXZYor8jt+sZtkcnwG3oI53On2MZssmoDswta/9PUKuU3kbbl
CYm/+VJ6ufjaN136qSNleLz+q1a+9O/8L2J1XsqHdH06aJofxhL/06A2Ln7V1DcQQPIviOmijRew
PhSlLaqv5pzXez+pHDnBNlBMvnSjAovMK9Q6Rpjd5woCk/+Hp5qz9IIkEPv74mBOO1FiqM5pCdKE
Nibo2M0hUYLgMy3ozeP1sVYmsD7fn0xS3BLH0sVjlSMhSFTbk4s+YIpffWK7LwNigvs2AQ/0Q4hR
2Ti8VkektXHOPOn8azFioKShr8XZ5Gp9YdF0D0sSARwWL61PHjbxtyypl+kENkbOSd2gSkDU9uH+
VndKYZVxM7px4IvDIGiD7AqUVMgzUkSj/g/V0c2/jLx/j8mcZCMm4qH8uJgsAZLO1DfYgDMr/4w4
hAZP1MDnvE/C/8+h5uPnj4Cnyalf+509upOwo/CY4TrwlMZog3ZKoopxY2quvkwDT1nL1DEzXMYE
MIJNO0AG4jp1r932kP3PrUySX7OO/uJPRfEKELfYmKNrS0/Q0CWpYVNWWh5tsyiv6FuylQb9Rw8D
ZMFzU1QhYCSauq8vh7UNlrS9zWDSNq3lKo/qisbvzBno2xcUKfy8vNCxqNE5GcMA64l+8MPCnhQt
7kaWZmvkedn8+R2hnkbKmPGQKBP3ZWqhfnJGaKJD5lzkoLU/u6BGU1CZebYxtLY29lzDZbHhaWsv
j5XSKDoK8DFftauqnJO88ToUjWPYHeADR/Yej5FgOGRci/q9idrYHWlxjWDve84NRC1b26n0AgR7
O5M+bGvapQFDjoNn7yqjrHEpmkRPo3QPCOh4/YOtzQ2yQAQ/1CXkh0g8DVJPGwGfuWViJ6feUawD
LIGE6FG1N+b+2sZFQKEK4jj2reV9Se1gO8t+mtyuKseTnwf1BZ+c/KD643QHL2Q8X3+0tbUGM5Ay
IEG+Qar3/YxAGaz7PtRXt3M8R5xkq7f3aFs8/7HTc2G7qTdjJrS4bj5fH1hfe6koRuhE4KgnUl6M
bPqccyrECzdXBlEAmwjlW+Vg/+I2VmlXZ4kOwj5h0RWHx76KA3AHJZ0w6CwH41sPRyH7RANKLGDK
h3Q2ebns7UOBVRvGlvAG4lNNG7h6ycsu+pLCRJvhOV7RnqAoQNag2otvAaL86UsEfxSl0miYCEnR
sMnvjU9/9p4mpebH1EwTGAkbodCBdpryZewjCzazXQ7I9FsIeLfAdHRsg66/npV5QM4WZpjDmUKs
vdjchyiD/TfvEayaGWtWaIlyG8VB/x3RbZSc6rYNy9Pfj6lZJMrI9pP4X0ZfBZYSQdco5OFzFZpM
WWQjk4/94Yjs1dPoXu1Iffy/jEkdWhqOTmJ3EYZUPjnioWLMUVoeH0FD1tywQ5wMZRieO9XZmHbz
SbWIMJFdcGCqOkl4qhvv5zvAQr3zYNC7fop1w85rcLHZG3C7t+QzKwtLkqE2uCiZJtHB4gM6AGLp
REsHVwKBCABPqJqCMj7FrBRUawzlP5imu6geo7frb3RlXUkJYZkomn9RGn7/hFMf1aZqUOETUMZx
hzDD0Tni2KN3x04YYqOIuTZPmaOaITUoOGTl3o8m06EYSzqr3LKZWpBHDVxQGSpiOFjNBMbEhF++
sRuvHCQUMgymKFdYUj2LKWPngd/oQTmhS4Kyed/Ec7+wGcQmwsf0DWLmvZVZ+rDP7MbbOLnn2bGc
PRRN50uAZmAJvBgaSFqm1lxSXXaW8sIRkBzTBpleZcvIxVBWXkxcqw5ZFSnTrujKauNtr31b0+GK
jU+BTgZvMXtJBKeE6Bq7QpM92TgJufgd/DthwnK+Pom0tZEsEOJzBsghCpv//I9IIQa/0Wd+yXcl
WBKfgsggtUr7gZIdgPdQF9k5U1rc61ZLszCWL9n3si6zC1It+1VNMx0tIq2O/7IKSvMmRL3SuJCV
ySZd/50ry5lDC9MQKYilSJK9/5koVRrLSYfJlQHNnKJtAIHXtCVvjDIv1sV3p4GGdnuyi+S6l7GL
IjQMBMFEuhpnf3L2urQtbhFf+zct9kB0Lnd9pdNoo0W3Fj6cQKD8bPqHbG6OOekQ0+CCjD47q1aI
9N+iw/hnraLvBqwsdDxOJmE1e0BjSnYG40OjCRdNnL68dKTpI3KcyPrXVGoYtxChVXHLLTEZL3Zd
4rlsSivuAZumFtDgohn5SGFcwN9v2KzvunGM/h1kUDzJ0Pd/icJMm4PXaz7tvB7+a3u8SvGpAZRf
3ejA6vxDqphjhkFOL250tU6zf66/yQ+iQi4tJjl8bb4PUpFcXgUTALLQE3yDy3Qbih/EBkX/XwsD
6CsN10H9qMpacvMNO7O/LdsBgmjGhwn2pNPGXxZS8XTjAFqZ6OT1WUpk6QhNlzUFW4N7mZSadPUc
7fvON7Qv3PXlI9aDw/P1h1/ZK7kZUvXCMl3n0eeN7Y81pTpV1ueFgbWmwt4C4a0pIexEFhbDfkMj
6WeKDcHfX2tIppCJREzDkMvN0p9CEUL+18FDpKZ5IWxwwlMvsKD5NkrN2qq5zettsVBstEEGXL35
vr8MIYJ6pMQ4abqb6jR16/QunCsTBwDA6+lXRNz9KVWLp+uvdeU8YD6RQjYlFQ1tKRniAml1TRZI
atsWKlT4R7OzuJ32j1XpEEOXHckqf4pv6Yn2t2TPKxsQfvRIHhHwsCU7i2/apxNN+Ngtok0F2E3D
E1QtsOp/v81xkKMPpF5KO8lSL9eHWKfEY2a6cWv0WFNauGwH2pbd/cpSsGdd0CzcpJC/zI1HjeF4
koDMHaDfHxwQXzitNcpRz6kfXv9mH6qX7APcBA0IVo6j8fbm9/rHWkCNTysvDs1u1Vm0m5upcSft
JjyGijFdrNEayRenzTfZdvohUOzoMGF7svFWV9bjrDvhy5G+5ZcsfoNJJwKoqchyDZqPviaR0cA4
17xTbvfGV2zC/a3y8NpTIy2Wc3ZPIJG151/0x1PbdWIWtPyYc7Sb4Wdv0DQzZfRsOkZxoKKEbd+I
O07cD8BZ/bDHm3GyNja81ae2ifIJEfkxy+USj+o4BIlqQex05CmmTXePWQ4AK4QFh1y3oq2L/8oS
cVRS14I9f1ZxL5SQdMInZuS1lkvnU2RDDHFiALYyOzQ2ziZWIWfXazv8jPwBkpSt1rjak/Ufjaja
dSR+D+Do7XMIlOb1+iRc+2FkPyU2UgJsjLoIHrQcIn2vKgZr15afLULcndF2/sbzr2yJvOn/O8pi
hzAgJuGFHpquGkOA5dj7ji29+Dr08q2DC3xT942+Eab+LvcstmEOGurW1Hdpp3EWMxtSPSG7zSlb
VGmr7ApLaatTng0FbigYAu8aXFzo1kmgCHzKAFzQsVRAHLoXUZvpd7HadP/AcB0vmNx43T9hokjs
H0QGkWcEnQI1BL0W5EWadv191ffxZ8/sMTOKRWfuyZLO7fNKMrxSyVEwQPT92sCcz6itQ4hu5RzE
DVA2Hedf+g6h+uMYU0Wad8CYxPA+296AOinX5+yijyDfP9Q9sAfYu4bcKuSuLkidhB9dqbQ5qFK8
X5AWtCzw0rVJQiwfnVMUEbydq9JSg4sWY/m6qyvpKDttDK2LZrYjRAaBBpa2rMAzz9en48r2Oxd4
mI00kiDJXqwTJ2y12fTFdCfqDcfI9HFHiwTeXk6qbuwBK0cmQ5EfnwXnc93w/WPHRkyzkS04tfww
+BnT6QTOuMCe0K/Ge9rfhksLmOCGwr6xFUrzNy9n5qxtIInGpkAJdjFyChE0GifTrSdocJkhur0c
wq2K2dqrpBLKLZEoC9evxfyHyjjGoW0Zbj8NeCX6WsrOFulf4dd++fuPxs5GY4ONaIoI8v3zYJ6B
RYyecjI72D3HcZi/IbzV78MGUcX1odY2EjLG+EnPwSrlwPdDKRnIwaJgfqSDpd/4hlK+mGkq7kIu
3XdigMJumdVGbLX2Ih1uV+RnWBxsge/H9CMobBFmpK6l+611VAjCUrJmXXEEuBJtXA7WB+NegCab
oFUsFqOsnDLFvcdwQ8zM2RnyGWuuRReYT3JjAXwcimurSsBIWx7hsb6YhmMYGrHs2JQdkUy3ZTVC
sfaM6bmYgq2M7vyK3s/4+YasY1JBWpdQYzEUAIiYTVUYrkG3PT3SHPIpFMTT9clhflzS2ryNodSd
5WcfkndOF3iBaCPd7X2jdM4DtQvxZLR5H9zi+4z/D65c7e08r35m2FYANeZYhR5Wxy84GKovjkRd
uK/SqIRjpUWC4jn8NgsaLFZqeC/UjVYdIq+xXwfLpANdC0T2a6LD4bkrUOmfvNyUZCgHz/thJnQ0
7hQj8L/QL5andzZ4NHsXteQed7RaKNre7jzzR9LGhn4OoQb+sAyIC8CzFeM/jHr1HxW+fZ+wVbX/
bYDu5nuusFirxJ0o8D0srfocOEVrvdBxRoornqay+1wPSZTdxjg2PE2Z0ccnryumnxgoVunFy2H6
H8YeYRB8zVK89PTIo0Qq0fru0Xdl2omcHEYwMsl6fecDC/iRxF7QHfMxakCHEDDfx4Vi4qGXlo16
gw0jkEBNTdVda82U9cTUW3PjGF85nSi/c4Rb84WRDMdiQYSNqmKmEOsuUTAGjXCvHP9ftQw4Dcm0
hTb9s3GElWVgOgl8dNKagNBBRsJXsAun2giXfsfDi5mMRJU7pMZM1qzlXbJruh52pEptIg2ebZyY
gX5E4MkwER6qe3u0miPeztAvIqpXuSKdQyCDCACRrlNmUkAJkVJ+uT7vtfkdLH8UWXKas7hIUINd
bMBTmgOZTHLhymRsY8ghtpLdhRlIDqaa43+1JmQslyEL4bPUwNCjfeqok3JDe06T3KRFOkQnGab4
U278sHk7Xv4w6spE+ei8yVMufhgVMKSmYw68KsjzDkaZV0THZOxL53501PZtUpx43HV1bOd74I4q
HgHUsjBekXiIvYq0GdSLAvlJP+i45BaQIZrmjQr9+KkIte7n9V+7skkJpD32LKwm9FhehQyMPbFD
rXTq5an6HONWOuxHHazjxltxPr4Usu+Ii1H/Mpq5OMO6ll4sO1B1V+0z55+k8zF1QMf5SSdOhXSD
d00K9rkHRzTUCQikEnsFbUMb8PEc5WhB+A9/hNwhckF+4x+XMIX2b6BBJRsy//HMJ7Vhx6YC4ggU
eR/Q7ehcEpSRG/eAtVfMKUBJB328hgT6/bBhAdOpbiYyX1MnsN9NoxtuDWJjka4cbELqKAIw29Ip
ZS9esJfQzE9binQpAWAUAjjF+dE6hf8kEUlHp7+eNdwyiCPJRtN+ttyfCOm7IQOU7eZFargjJiFP
UxP5G0nvlRfHzdEiwUv5Fb3D4pHK3s4ieLq6S0zp33gqlBv6ucqH688y/y2L5Yp4A8GecMjzch14
/3myqbE8vS97Nws9z/nl9MKMD7QWSFiYNQvwPqNsvTHmykyUtDPQa0xk8LEknk3mYFs5HWBaqdff
e3UWqEAc2VmQdg4FJMG7McfF7/qD6vOTLJ4U8wKDzActKGTr5jX6x/yvdSyrw0Hv3C7G5uQ+FSVy
OXD9FE5QNFWPvB5srbAZbWacrE+ZG/6XcfSNOihmcDztOX0R4CYSpmmkHXz4iv6ngQbjL304UeSa
tRr3VlJmeBnEQaG9BD7xzg49/uy3HLPhvukYrsT/FFyt3pQm0PJLzIZRo+USoXXqkxhsbEpo7X9O
7C41d0G+3Z+59u6ZU0gzyf2ofPn3b8EKHN2SZdO4UaSPzx4mL5iHgBlE0dKI00DyGrsUrew/X3/7
K9Nsrssh2Kc4R+vtvH7/ePlBVoJzk0jYNfqoHhMfIjpoIGtP16v9xGbVbGy4866y/NgkKClEcrud
+0Tfj0f+qyV6RkseDoHx1Gda/QOMV7AHnACGtGqmH2htyj0AqGxjnq0sWy6W7EEG9wbe9GKaGYWo
C6+iANpKeOQS5NjZ8I3hfP19aisvlBFYRfPuADZsEV6Xkx31ZWHSpha2UEsaw1PrixlpwjWL3vSZ
sHk87TAwUpRDAoloujVq5sRziwFpvMNN2Wt+Vj6mASc2ug7UmagE0p9c6b8IrKjlxu9dmXbslhTV
5valjz1FWI7gW1xFVPAgPlAbNovHMUkA8neNHre7sPISNx+axDlcf09r47JFIyZA9SzEUldSRDrs
GMD/rpJbxSVpm/BJVjl+wF2sfeKYrMGzVuHr9UFXvs3vxDhpv7lDclnc77oBvvrcQqjbUwEvUcXx
ye7s49Dmrx6+U+714VZmHKZ/VGY5X1VK0oslXWWxKjtsLN26bqF/WJ2DNYMski1txkoRC0k8iRpC
Gcw12CjeL6rJKKkFYmjpGsihp0Pv6+FbRnppBv1mI5bIQSVdDZpvh04jDp9V6Ovi3MnSwPRcyPHt
+nOvfFuLkEbnMxG8oT98/3MGL1Ogy6q1G2K3iZV3ElpPBfP43LQiv40hjYmjlgT532dZ5kiRZaHP
3/ZDsWeKYzWkHkFTYQcW3POwUkxiv750hAXH64+4EjcCYib5wcWWLMvy6jE6IxfVsKjdfAq0veGb
2q6sVGevRmFzGvTCO2ue2pxC1tIpwFnv5frwazcxJhWlJPZSEhRLNUc0IW8PRdG40DMm7yCsFipR
hmnBYwi6GrJTVxpQhixOjaMeJpIUa6T5X9UADvDGjr4S4VnEkESwtAwiRVjsqwNXbMCPNO8M2E8f
TAQ65k4qQ1sd6i6vtgrsK0uYHZwmBtYVarTlMcllF/VWU9Pe1eeI9pqgvXDNancOvjoHgPnZxp13
7eksNkgyGXxtIuX3cznAra3QnahxwTbTt11WOv5CQzb6/+DQUYtP17/ryulIRZbrGQcVU2s5GtX8
ApBi1dBQ1jb7VtFA9Bta7raRppysAV7woFnGUwkQamM/NgQP8v5gJtcyh8085lygXXxGtC2Rlyf0
ENHkF7NUO0L1g2a06bQjh6FS/6J75GFK7P7ZiQLMFXNpj19BgSv9ARmfR4rdtj3z6E+TbcOFLlRs
pGyvh6HXNzWWD1M5hLsRRwXtABCqqI51n8Cvq32UMmc7zoeZqT7BB/V1T/uVOvjRgHX0R2tneYX1
rBW1kuwmcGYPXqsZv2JLU4KTMVAycHUSJi+578EF7qqsReVRt89OD4Pi5NCrAQmwMRSdjzdiWNlZ
vdMB/jNj9LwYlB0MGhMB7ARe/ysPYNy59O011h4vGCM7VOAmvb2Gf/AQ7IwUBPPeLwPT2JhmHz88
Sxk5J7kyjTvZUt5iRiO9ftDYXEjahXyeWQzOLyy32uAMLR0pSZBWtJtE7LfejpBNbOne1n8AcRFp
C1X7oO8r/QCbN0vhPDZlE32eaoQ1MIvr8t4nmjtTMIoeUHbUn0aaSr9dn/Uf1zTx0lzvIP5gU/u9
2f0Rg4Y1hbYp1icIzJwJqgVqVMVcbtfDUTmNPWHR9fE+rmkCDoJAXjXXHYAz79d0EltBiQMQrQay
zo4hPPOjUan/NV3b76+P9PEkfD/SvOj+eLJBiCzEw0J1G0zQj83gtJgydSDxORNPIsAQyBjG8nx9
0I9hB4Oyim2NeJ5U1CICbaKRlvSAxxMeGdQ+1O2bboirjeCG+vDHHYMo+nfCmuLth40/S8e+IX8y
l8yjrH/VO4i3350yj/W3wqKv4laVgejPNJxhrN6EFbRxD+o10PgEzOJR1sIpXUKVmJQUyrVoV5hj
Mx1w5hX4/+bpZOx0rSnKXYJZ2MzQK4roNnISMuK+GRctCB7ktQc2mrZ060Im3SOxxSRwA7C7n4X0
aI4NwrKBRB14k4IZgIZlZhkPVncog5q9Vau1Bg544mE47ONw19FIM+rtoxJYRKHouoPhBT2Q8sUM
I/CYfuK3/q3R2RjNYTjv//JMK7YOsgBYeyjbkLKjNIN6N/XAB/cTTtjRmaR/8UA5O0yOc3ZpgtwS
mp8khZIA8kiT/cgJEk/S8LQnG/37Y8WPvxW9g5upH/gqDpYYh9WHaSIVAZ07iso7epoNss4Q4F+1
RrPjfYAv2cDjNeKhb7Qp+lZPWNbtSIs3pNk9nFQ5HtOq+G5HrV392yQ5SVGoX05wawAPHB8mVYle
m3EMvENZ1n1+gnrqnDuR6c0PLHLCZ9ihaXw2TVjRFxszr/xRzVkyPzJyAhXPqxQ+Vo1mjYyrmcQz
ZH9wXnXfRsmxGIo2f4xKutP26mDY4ZuoSY/e1HbF0aLwYvS9llYCsKGRdc4FGwAvdFm8AEQmzDdo
JC8aUPRxpY032Mba9j4L6ML7lDRoshBFZ1hK2DiAeP+YRWTeNI3A24vMOLl9nXTvN8Wo6o58uBYP
L8lUCOdg0wCjf/LCSBZHGh/SeG+BcLZfex/14N1UIiF8NSFy529+HCvaTlhVc9ErEGzk+lVr2MkI
UOid0nh+vxuGluhqol4tb6splNHFT/OK+1SNmHwHF1jRsMUezRAD7qmsTzATOfUSu6IAoEaGXnzt
6tDqv9aGUotdUgrx5pd6UN/mYYYTiF8HMI0G9l/1MuIgOuAtModzTqPnnwzDZJuk/9JSTxhUqDAd
TRi9Q4rC98CHyKpDQy4+hEFrajI6NhWm6UjxpuRGzfFD3k+FIb5jt+cB1sVUD6ls0oxPmGrht2f7
WFQ5kJt1/tMc7vM0HkvomlnQ7mPUFf96XmWSG4rTqLjNbGf46dRWyBnVF3x2ElXD/+LsvHrjRtI1
/IsIMIdbsltSt4JtyfmGsDVjpmImi+HXn4e+OBixiSa0O1jsYGbhalb8whvwR48dSzk5HWwFX+Db
muA8SoxzFLhE2D4ZBBZ9PM26CFrpdhru2q7xu7EAQRxp+9Dex1MU2aU87tr8EOmNmhyKUUnyOy3v
tRysWoh4f1J56dcSQ+N7G483OuJuKD6pVmdbRzcFqH6G2iOnc+VpSXvjzE544g7Ohg9kEskjziNq
eSsGu2sCPLw5WE480Vkc4ymPHlStG4w7IdThRSC+9Ar/HaddU6BBGsyW3ceHYZARVjqVkiL8aDd9
FoQtOqG3uA/Mj1Pj1vfMGpNO+5o+Vk3/KfcnVy2045x6GD+CRLH7r6PaNc4/MD56bGnbHvMv3oUQ
A+tG5+2drGIx0gMPApOLJ+ufAq8P7XXUVfl1TLrioyZ07YsFUya6TWKRnIaxzbXDVGJ0Bmixbppb
/gjjJF0yL79sLPo1aAXtBa8b/RhqlUv7csmvvYvyq5tVVpKKxD2FXRLVRHOxe2PmuvnLREPuJTMn
42dlWeKxqYzmMUki96aNdHvwncaKf0ayGMMjLqEo1mM6oO3kpBsxBqpBaAzA+9cv+/yKneju2Cuw
1cOwDtj21c3oeeN9oTbTvSoL6/0vPxqAHDyq3wCk9eX3/Ofl7yLs7bqKuUjJCz81uGqMPq+YuAvZ
y7FfJLb3eSrD/uu7337AoxoJqUUt8aInj+MQKrnZ5Jw8dCkOJKnyIaRpd3N9lMvslymkeAfonTqX
tm4d9CCTOy/UnJMiDE/4JIUhFtPpYDwVmM5/beq4uDetSj7gMDg8z81cv17/ARsRHBpXNgUPHWKI
sS7B27qa6l3D7GIl0x1aAxBiFYGPHfHKurs+1NbGMQAgEhov+e0acaDCSlXHXudbKY75ISbepGQ8
CijNe08aLKi9ROwyqloK8DbFQzQILqI3PW1bTAwM56Tp8S8zsuvzLDz7WYSzuvNlG3Gix1Gljws0
herUkhL8Z4vSH9czrhOAd1FMciQG7cmSw/R8ff4uQ2AUI+hf4N8JswpxmLejhJOt11Ib3ZPVKup9
mkYK3qOxwyR21R0dgTIYdHbP9UEv9weM8QUgv7AiFl7G20HtGTP0TFLQ0/FQQpMRXwcayBaIdKkd
/5eh6NmyQ+jhrc8CFh51qA4NZa4JB3vkIA0/Nq3pNk/DeOfYXS4YJSdwSvREOdsXqFssvpKYwM49
1THo+gWN/kjUW+/UIC43PKPQCkChBqQeVZa3czcLkDXpYDonbvJQPYLYjIRvRJaDOZSCCTt6lgh2
v38SPeD3VEupRvOKvB1TTVtOA4ZuaJrqS0zFKdACHmIlsLt62Mm1/5YyVqWOv8AUXip2CI2ut6Pl
2LeipOXap6F2IyXAUsl6okNqmQFdAe8zPID0D0w8C5dEANuVv3AlmqBthsLGZgOEoE8h36luEGBV
yls7lIN2wPY+zW6k2+OwgL1y4x4iz66aj0Pe6T2h/BQVL5ECc+Jxmme0UaD1LSZY1DKxGkCSZggA
BrgnOTcTzZc0M17BkPT6zr15uYOoMCB1xWH3II6s0W51KecJESrn1NVFehfjqnk/q0V/uL6aG88D
ioALGwqVWoQsV/PreYmsPIUrrER8+bmfmuwH9phl5Rt6pxnYWjrxucgxJPD1pi5v8Wurv733FwBL
t1GRRQQKcdB117lt27jDNsk69YsxhY/oTxTfDbVIgTYPwNUP42i42MoTvGOqDMrzQFN3bHbm4a+i
19uNZoBPWWrzSy38AnKhtknahAj7nYzBKfQDuBO7eBmyqunv3YISaQCu2ssDQYr0WWJu2mIipWIZ
DXk/6X7EyMoOh07BoOoONhvuYSoSrvV9nQ6OcZyUAcsiDXfJPWb05SZhZ9B4pg659IHXkydmR6nY
uiZFC20+JqmW4yuGh8b1Jdq4opczhe4TdS+O/fIr/vP6DPh/ek3iWadicWHuMpoEfpVwzuZa6HvS
RcuOWy2EgUwftyZl44VT8HawFAuWLlJhRSjkxEHvjdN3OQ9Oit9KPH00CVLroI8d9SExul1li435
NPhCGjMq1RKm9O3ghiojI7MB2dcOZbtosrOgm6y9x+EvQ2H9jag1M5kmmg9A298OgyxK6zR1754Q
rO0eIePxeRMm6p9aXUGWjrxkUiisqZ1ek6VzNKG+ZGQFWaEYA1x/NdIwvLfnXzC4QLVReY04q2Wq
lT4aC12Olc5c4CBCTV8c3SxtzlUHrjvAQjV5rOmlg0LO+uaHLYk4cJqK3V4eHF5/9QgTz3t1tQ7B
LZxyjScvJ8sn/dOVMkDCB3duYy4Qu8U3wnv3jbeo4S8FTdDnlMRWd1Eu85B/mLont2/FEStr484A
hvP+9wv9R3og3DpUT/VVkFN6amhHI9lFAjU/GDsnw2ygwFqpnvZer63dBJ0JXTH1r8THqngpdcEr
iscl8WGrHqiBW4eYYH2nurd1Ov87yuqDKOiltWlmTJuezKB2qvwmGkP5OcVTaGeojQCRKBRljQWD
TeSxWqFwSESVRbF76lVtwIh5wm6SFwTPS2pDD15Nsx62vLMTIW5EOdCXOI4Lvt3V1wymcO4wI9Mo
XpoxPjSWmIcbdcA5kobCeGwwU/p4/brbWjbaOg5OYuyvC1hgrjajNIfBOWXM5dOM13YA+MzdCW22
5nJpwXGzErqxj9/eAZ4AMZRINNmoQHo/Suy+PQw8qauMs36u2kE54SEl96TFNzYL/Dpz4dkRlF48
GC4lPtEQz5zEiNtHUinRCcs3nOO82N2JtjeWjdubRhxJLtyzdTbB7Q5Or1A9BKfigpwzs/RXxVDG
J7o84hE+Zb4DztvotAKSQwUY0D4vB03ft1M64u8Q4UoYnqj+Ro9IbDn/AJQ0vlGf8j6P4B8PRdZx
Ic6Zd8j03P5Up2U47kT+lxEV4B9UuRH7sAFNrN8vIp0SUbgyOpc2pXUc4NPhfk6nEakSBAq+xoR1
HrZVcRYHnl5EBOlaUSU7l9zG3C8COFhJEUMieLmaCSfO4VGDwD51mjpPvqcq+QQKVJn+FHPIlRrb
cblze2+825RsdKS/ABSg/LXaz6aFhmg8ego2OnNyGsFvfCyxywtkMjV3SVyPfuHFsy/JKG7ffV4h
tS+oTLgvxsWyD1FuVd5M8dJyOufjYGOl5hWe2Dmvfy+31aONVhuaSWSrS5S4erRTWKTR7NUKpgej
quG7jiiV1PD+9LMBjIEPllv9V1Wc7GMKKRpfK29KPqhYj/7StdmaP+dxloa+TXAYkzVZ8/hUJnmZ
++DLUZettNrWAk+RHeYskZJoN12nOSGWTamKhVAfeRQ6sZqfjxIm60MLsRLJkl5oA+wmgUVYbE8u
1upTMmQPUtBn8CWgdeuuiiLtMzQGb7jTQFfT24ik8dwObfgNqZ7kuWsKoR8yjLrbI62UuLudIMF+
mpHAAiM+LH7gHbk7MPWpNjGhzRa/YZmY44udQd4PMlT4RkzUe+0DphM2jmVWLp5lEef2AQ/V4rMk
WsPv0a2INLpQwbTKSoCVBs2YN8Ax685pD7n0qjzocKKz/S7SMJyz6A8988xIoP1V3PR+3I81vZxy
LD5ZZYxpE3YMWIm7hRj1j0WK6hCQcQP71DRzp3NBMvontzr9Tx8B8K4m5vg4RH3+E13KzPNHytlt
oNK4/g3R2Pjc5En+m5Zm+KNvoubVFdgvnNM+nb9ArMIXz+VTG3Q3evcBHi0srtRRxA2OYWSeIfUh
TDLRlRLw2lLX/JIrjh3vvL0bN/cSfQPAovG8cMDfXm5T77aG1vcKZPPk2zTqNt2BRnOPplkkOw/g
1lBISaOQQRxOlLSKKGrsjvkZBCpqUYyf0F4pPxYYbZ0T3F53HomNt3aBNOoUfyAHXLy1NPjSEB85
99TRMbnL8Pl8mlI8s67fEBvXobtQIawF5Uc+vZo7G28pbOwd94RpifKdBazv48RTE2gqhkvKVLql
PFwfcuvDwKGA/AFVpRK8rJYrbaOUBh9lggnNDcWR8lHoEFevj7K1UsR+zBvlwaWq9XYUNx60OgEv
fhpabT5kMh8PZj+8AifLdrbf5vdww0JYXwi5xvLs/ScHNG1F2HbM9ziYU99hQYnHaRXu9cO3v+f/
RzFX36PAAi1EARCNYqcIMqQvbmkcJUEHAfbu+tRtfRDvFWX/RekGjYO3H4TbvZvh50cdS8OzvqXc
9U+rOOnvd4/C+7s44i3MtIsqDm7IrlCa2DtFrcyPRl9ON1pZFu8/RRAIVR4lMHWElKtpS9F+yPG5
8zAGSFyNDG0IvTs8poduZ9I21oeMiVLXolq6aFG8nbROncM8bxt6FlXff86GFKCAbiCgRhe9jnaC
mK3BTHYa+CowXRd8BD2UlF86EhvIGOEBij0o3FaOPsZie7ZwG8GLBxQYizRaFA6Z7tvviuyCyEWn
FyMofygBFp/0x8PMTQ1/KpWqAxAg3d9FjCGeRt796fom2bieEElm6UhxCJ3Wd0VsIF+Vz9TdsbLO
fWVSMAUd4sqEYltNnxE1iXaWcetzQSPCwaUlxF+rvT8LCnEp4IwTahDZK7hfPG9lG84H2n3iSRFg
MGFkqE+tbJDIu/6xW6sKTYIGKSpTVPzXYyNNlvRLdgW8dz53trQIdazGeQT+Yeo79+PGIYfeZWB3
QkaAoNZqsJYLJJyd0gGVF9nHxvDyJzfXxc4ol5+EJAVdExoYS6V2PZ3S6PFXbNvw5AF3uAPZ0Pp9
G5cfRmfXAmSDs4aoMeJjFiwdj6rp6osAmGp0qePwVNQUeg5k6VN8WMpGCWUMw/1CStEMAd6x9nBo
u7wdgzLHA903K7PAGdc0iQ+PztjaezDbyz21/DBK1XAx4KytFUBU5IXstkiW+GSOohvqntlvNEbN
G0yItQqlvbYzA32KmsQXJc6ox+vbanP4BUhFZ4LLdn2GRrfEc0PVwlPS91Ye4Jk9SbSNQH/6StSW
93JQjW/gIkVy7AZkzd4dYZgqYR6FEWS7ua5WF0jZ4IuJ3UaINjisH1PxvEOhVvJYhJ7xnEfZXqtu
I9flQSGvdpGOId9dp1tNU9d0VsvwpBq4qUuzg06K1IF9O/XYnfZapx4tLcUIpHKHj1gY4zBpDtXz
9Unf2vgkXCBIKJg6F/0nzBZk23qNcorHwQgmb4Q5K7riqBeOtXPGLk/y8oBSMuXOWHjsqwl2staO
yqFUTvqIS4WZkk87em78D7uIHjUiaTw8i1r523fAmbu+Kgp3mdV0ulE1gZNjV6THMUNHqsc95SCy
wTgkDgqO16dy+ZPfZpe83xhFLHqaIKbWRa64h5gXzmZ4QvrXDmrbMB+jvi4CV1WKDwodiL3XdUMw
24T2vZxVxrzs9mL+ZuL11XmnGXjIkrflmf4TebCofrbkbOc3Rd4X35yuM760sjBF4GBq7wRF6CYl
FtVl80dC3ftklC3VneuTsXXLgYcEVL2IWoDkXk77f6JNK3NnoTYVkAxhZfmNHLLsRbVTHb1WpPm+
DZOqVTdwx4ufquJFpo86fvHJSBy9OQy9k85BrVRatrMFLys7QFAJRzh11lJnWv2oNlukUBrHOaWJ
+jz1+UOJEvlt4rXWeYo0cSQ8+Aeb7fkQiVp8vz4jl9VC5oH/kMOgFnFhCWgXemzYOdXCSLMf+yI7
ZHETAEQST6KMgb0htXl3fcSNsw06COtbnk2XbojxdgmiSGaKUdfeyQtjAOCeKo+x0NR/Km16P7qB
yi5BJc8Zwsa8IG+H6qsJvhf921Pi5HpgKE1/gPLV7Szf5gfBNFn6nYhurQOPLDEIUinBnIDp4WdK
4keGAdXwZR4Mko33z54FzZ0/hk4hYfnbT0KASjfDkRQ6sgEVgj0tDujhWFg9h3s54LLtVjcHYGwu
LN49Gpjrtolawlp3ld475ZbVJ3edhELmhyPuGD6+U2MZqHYCEl2XbvSi4vq4d1g3bi7GJ8wiJ+B/
1gAfah8uIRb3iOoq88GFGHCcja4+lI4UAaS1PYnvjZcAIDgf7NCwhc6yuqPhn+ratCTzfWsNjyRD
JsL6yV7Pc+urKLZA0iIg54FbvTeTVOgDkJicosmzk7MVaeVLnhhcw2rlhP0RpaH3Y925hV2auUgS
bCArBlwlWz0ii3MG419dbZuHKp/DRypxYo/auXUWEJdFDobCC54mqzmclLz3BvboaazUAW1XJI8b
apKBGqO69+6TQHcQ4W5ABoso6GoodQYBY0y2cYodUPTHeaDzQcnMUv5UcZvlOw/41stBaRaa1XJx
Ia2xGi6rtXmYkS06geys/wy5gRIYuGM181NBjnw7zWU5PhvNMCO4HzWow0gP9vQhy/SGKmwLm/U4
qpUqdt73jV3rAoyhBMVeolqzuuNQP6mzPILCL0yl+Tar0bfRKpTn63O9MYi3pHWkbyhTXXTK1Dg0
NCyb7ZNW6VGgUSk8KRPo/uujXB6NpaAFVAMcO+/zOvRsw1rrzQW42Ltl9Umxe2/CtiuxgeDM6a9k
isydy/TyhmPARUCVQoqF9sXqLGbIXDqthtgePL7wU2eb+c2YeNVLCW7En6dYfodrVARearU7Rf/N
T10efGp4QLPX13irhZ2RqtIB5D5Ot6DGKppJhh3oEG7pRBrvV0VAwN2iycm7QSP84tbJPJsOfw0s
N5TjbTmG2l0jB+fdTztaP0sxSkeNmBhwtRd7HZVNakTOCfIyPC/ViB6KZv7t6bJ8//whWUqhaNn1
dNxXz6Dp9DLTBxCZSGbrT3rvAYvuWkRnG0W7mdXE2qlSXoZJdBoh0iCaR8cYud23z27jyDS2YV4B
IUD5PLWT5jiiNBFIJRzPSmpOAao97zUuN8ENLaxsm9eIZ3jd8QOY4elzW9FTbTz7kJQ4hLChquMi
//7l+tG7POCgFoEvLB02jzxlVYUF7NMz/hjejXYSf5Lt0JzcShv2nLUun4dlGJ5Y5NaYxDUreDI6
BC7h9t2VrqlUgaJp5QFKIja8qp7ttQA2B6PuBYR2OeFrgWT0kU2uxjy8m1Rb3LZ9hSWTXYd3sVbv
Ib3/9j3fxEpoVtLWJyahWG5d0Nc0/M7c3G7iszK54DJj5Dmco9pnCCE1k9m9Tnk1jIcS2XXbVxuB
FlFvdcWvYvbS4hg5VoF8/zjW3wqrzP8dCopON/3cTyWVBlH+jhkXrlg91GFgWr0jgnSuwTuPhqs4
H4yINdP9KMKy1hdzajoIHSW9CMqiRF4315FGO8x9FoUHHtPpm1GH9b/DlKWgGgF29chHAejgZp8Q
Nl4YrYGBGhf/ci6G4lj0TieDagjrD5YyU+LK5yjGrnI28m/8H1DImptC/pnTqLkDV2Rph7jwNMza
h15A+FDn7HmcXWgw79ywy4QvPjp0Zqk0rnMmGIh5EWKCdA7HNjrQ6ilOhQ7A4fooF1sIkC0nkDNI
xgWScHXNqLGCREE3KqcWTNgXU62Mg5i1/ikOedOvD3VxAv8O9VctgpEu4MpujAyEZYHOcJo2ORqy
0e/nIt8DEWyOwjtAPWkpC6xj+ln0vY2+B8W0QXi3SEgqxwL+2s63XLxuyLUgX7KIfEK0uKh6V7PX
pNK1whPNRf0YOp0INEVPvoden57NZkz2jA021okqN6K5C/CNB3318NAKa+0Zm+Iz3t7o1baqcxuC
xfPjWO5lRZeATj4Ot3m6FHQxF+H7t09BqU16DSxTOc1xWH8hszS6w1JMe9C6dJY+xQ0pD4noxQDV
cR44KrHdnXENjJ5TPR2f9WJUX0bL6GJM6Ual98tST90jB7f4Teu52Wt9bSw5txI6K8t9y3Ks5kab
7XTsoLKdnLxIP6lNn/yEXKnuyAZdWqcwLQxBt4M2KPCc1QupRZkiatuDWOUqCU34OBo83mSDFGNq
4MrdZXJ0Z78NE/RZJ4yvlLuIpj024Vrn/soTz4g/GUWkSOTepfUdMyAYUzFSUcZdVmTN5NN/7Jzj
oHJ53ksUe7LAiq0m/qSFY2YhFpPbKRqyemfdKkmitAGsg+xXMZpyClppgVdEFrPghkNe0DhaTl/X
N7GBPh2lbhWsBTij+Q9V4BruWxjqeybRW6tAqKnzX/IiZKbf7hrFSjUL6wLquKkZc9nW09kIawil
12+RrYOwgLtRD0Lp/OIWka0+WEVfhKfaVIrX3jLix0oTo+nbqNe/G/PFkgMwW55WhDi9dUqkSUQ+
KM+HJ5HKDNrhrPuWLvIHkHTyeP27LiL1ZSioMFSqqBledL1RUe9DI6Q7MSWjGQw2ug95JtzjpM7y
oaWwdasUuOnUo23/e33ki+IcIy8CdFwuFHAv6sMyRqlScQfvVHtAFP1qyqy7JKcsgHBjHSgueoy6
LYDX5dZ8hAtQ7kSeWxsHtASJO6JQXDmrjTNos8pz2nonqwjj8xDbc4AaQH5z/Su35hcEg0rRFukB
GHJvtydimbO0QsU7mU6DxB2qjfJWWLH4sXD57hRl+NUMThsAynt3xYD5peO0PEd0OYgN346slIC3
MNsOT9YwG7dVY6i3Iygn0MVV8d6KAfE7Z5mTQS+N2ssy1f8p/ramROFv2a+h22QPha4W90XdOzdN
Jfcyy41VY6uCCFmUjC/LdNNSokNzJTojJ95+rY1oYXzmcke+b2PVoFUteQntZXKF1dzZJZyS0USA
zpBu9ifS5XBbSBi2x6oZvJ+zlhvca1YR3+ZZFe7smK0vXIg6f+G6S6fo7WQ6meK6HV2wc1X21i38
e2M4qCaMq8P1nbl8w9vIGqAztQASdHpS1KrfjuN1c1bQNojOM+y+IzjzuzmXRy/pxjsMTfastTdm
dKGqQROl1MFuXs3oZEyJqcdRco6Nqj4K4Xg3VT/ZOOrY6Rej1uuT7ubN9w4Cyc7mvMgwF5IKPBmO
H9ccTb+33zlmpYcIZZOchQ3Gb9SkddsJkX2GMWvci7n5Az8+3Cm4/L2hV5MLmBMBLhwqaEytb/Ap
t4EZOkKcoSZU4ZHasoKEkFtGre8Mbj8eu7bM05suSUvjLhy1Vp5zEG3A1mQcfRNY+o7+hErcK0x+
3fKlmRTVkbI/tiG611u+aMu28w3JNvVbU4luNWW0Db/xGsvlGrPUD2NsaOLcSLurzm3chJ1fOh2+
6Qnql/+4+QSXQPGSk6z6Rver0kuewNZG322sd7+HkTr8SSIVj66oBuvlx52nv4K3ED8KnAqio40Y
UPxkWVjydpllPtOgnZ8cNixk/Vm1pwCh5frz9f26uY6ce/JbEKsX9d3aK7R+EGgWUCOn75XPWqf5
ue4Nlt/mUWXfDhPObcEIJ9jYOZIbTxVJNQNjnUqN4i875D/3G3otCTrmeXxOnV50t0JmETjGNjKt
5zJrm0c2/PBbAS/9gbC41x/QdqWvdf3zL+uk7OO/e2qJx7mcVu9VohmiH4wkOU9p1mWfhMWzDZ6R
jj1EEq4lv0dRdQ4UDJR/w1AfP46YFakHOL5tHGi1I19maaTKTkZy2dbmZ6FuCO4e6T8oMqvryh6H
MGo7rsqyaFt5ZKC2CmRdwWwZaUJqvpdriXWrabLqgnaqLeFbrW0WvitMbSer3FonIMUIShl0ci6Q
KmYPYIJyQHTW4QIeljbnMa2m8EkIMFZhbmPRqhTFIRlho2U0jV+vL9HyqetDD2CRvh96j5cJTDjJ
cmi8PDoXZlP7rjJZDyFB9c452IhEURfHxQSUGpty3VefXDJAiFaMEpFpAntCE4VRboZ63rs6t4da
mqe0dkFrr4IX0tDWCb2MJyLTvWPXj+YnI9WGAxoW9U4cuj0UxXY+Cw7uOn+uop4oJo2ic5oPHbZW
qnnIi3n2e9nvdYU3tyzpLHZbuGAuYKO3L0IziLgo8T48iSKz79GdKY5KaFifDaVon8akRCFMLUSg
ohB6040aTC8jFF+v75XN4wzifyFyLozAdbZbYyuWxBqBTK9Nzg/anAkxcN1UH1pVpCiZ4Bqb346Z
GS+631xvj5hplPOhjIzhR2lqiufrdmHseVJvXbLs4MWVApulC3iqmuWzwy0SnXnb5G902Eeg7CJS
vzhh194jqQmvVx9wgbs+G3/rk6ujg2gUmQjxOHbkpvF2STCclHQQleRM1wUB+hrXlN8luPRf5Tip
Pwq9r5/l5IjiWU9liXJJrfaqD9svRV9HNCSlXtc5zyjgpF9mZHSFnzuz8gtjQFkExdxrn43Km2I/
Kepa+qoxKGaAio3WH1w7nqgqKFVzI0tTh/Pt8bDWQ9XCxutT5wVDBGGdDbh/+EzFDda18Ry3P2lf
FOI+x/HwH1x/JZm/cKojdnB/oerI3AQoAMXA1ieRPqdTXf+jpEk5BCU8AADy6J2gjZTHqXHMijJs
uRmn8lfraqXmo15fo8uWGvlHUkOl/N66VnkPQLQ1XqJ5zI652c7tfd2O6WsdC+vfJIqHf3YW5PIq
e7MeqyNSRZM7ZQa7c7CyX7pMnOPUOHVQmNl89+6RIN0DWYfFSYNzfcf0E4nTQBx0nkxAb5bEtKsY
pHMoktH6eH2o5UevNtnS11iMMmkPOes0pWhrBJiVLjnL0ivvuxllBLtsysP1UTZuMtQ/yYXoeyFg
vX4QHUCw+A2M6ZmSeP/NDLPkqfDC5KbAOmcnzLzUJgUoSZAJsgUwAX+3uqCpzqLna0XpeVC8+lc7
qPPPCWbhVxXtl5e+6oYPQ1Plv7RaJtVdosYDJkuD0VfHwXTDn9e/e+Pq4N1lZknrkdZYd45iC4Sx
rIlPwL41T243o0GEL8sNHV/naJWp/t2zhL2zpBtJjOtSjuHWAKF6IejReEIp6lKLzzVaW0fICJA7
EEB+ivqmCzAwib78Dx+5NOIoU25wxRDm6ueIrzynSUKNaVErf4m0wuFvRRL+oPs/zr5JFcrYuSG3
9q6LfCU9EEAjF4gb7kKknejZnmPS3cQ3CnfGkTp2n69/3yXGjB1FvrLg0i2cZ9bv8IQ1eefoU3xu
4hCKMgBB+Vk1BaLdXWgie1ZF4qMCB/O1LsLx1MpKILXWYs16HPKhDrpOTbWbepb1zkJvnaqFmwiR
gc1+0SeMdKgSTR8T/eta9jQoznA7hK73kM3ZXi9tY6oXwT2SReKQpTr19i0SsbSLsqrjsx5L9afT
6MZNN8OCvD7TG8fFQ2AWHgOXBYZhq6OLj3XtzZ4ZnWudB2c05kPSh8GkplMQZlCuenQ03n8zAefg
maXkR4l9fdUOY4HqZoePaWEJcTDtSL21NRryNkIuO7f6xrkEW4vwPJ4LjLguLiAmliqqGJJzNbXK
vUzd/mlOUmUKBFF/d1Mopd7vnJCNCgNJ4SJQvKB/aCq/XbYKRK8WaZwQ1RDNY03k/dI67nSPrKh6
jpO4v7fs1lXo8KVKf7y+mBu7czk09LOWo3PRn5f6bDu5alNGrIz81nSSH7JWyo96Xf97faCtvYmr
BNwU0OtAAVZ7c8pAGcnleJZoDX8ALvRLBW6wk0ZtDULQD1oZiRGqiKuZxFRmMGYKEWetxWRnREE0
PsaG2ezRQLeOAI/BAoABhXaxSRRLK5K442P6Tr7UlKFv6V07N2YnkgYio1oFSQO3emefbK0VuSpI
MfqOlzhsu0APBps+bhLFDD821ZAHroYvjF1Oew7Of2/LVcSx8N8p5UHD4mJd5ewwNow2sitxhsQ7
hjd639bpB2Ty+z+NaaH8CH0Ehbaxi8yDQb3R8elhdB8r1CYAz87xjzSVqEk6SVj9aoEKvapR1L8U
okNzMS+sqvYHr3L2gvHL5bfoyyzRBHLFwDL0tweJI2S2Uz6Jc2W4+BD1oXZEa7jaKRxsjbL0zdSl
QnbZt3G9nmDXiaiQDUVySNFFOU51Vr37YLKNDao2LDVE7otLoY/HuOtqJBlnW9yw4cVt02jVKWtg
W7z3aNKsgU6yNIFp2lwkdI2b6u0wpGdHAUtfibY6NmW+JyB1eWbgTlEB4rhoFNvX3cB86vo86tL0
rHbov/p6V89dgD6G8yHs6Mz6ejVqzVECOdmDYvzNwd5uZjpShAVLnwiS5LoXbJNMoSyZ5GfwQcYS
iLS6G0i9b8ZDhS1I7KfabHoDSVZUtrfUY23bV9RR/VUJvf9SIA8qD0PaQ6nkNbVpNsk2f63zTsNE
qo7QNIzBBEQPXpnEgF+Bif9LGXL8YKGfageQIswPphcnz7Vmo5dS616T+26ZG+Nh7jSB51/XufYR
rVIDSHkc6dMt61VMQSJmlNutULoCBnNrNjC0tbwL3GaRZhFtbiZBWanm19kooUtLz+LKScuJBNAU
jYuYkMU/vr5XLu8gptIibqd2hpLhur8ALB48paHzPBZdeivw+D7qZZUFpZN5O5f51oZZuPbwf8Hq
XAjkVOEUD4oxJucRgVMfxKr928wacL6ObF7gpGDPNrbvxuLyCNKP5Y6lCocS9OoKkX2nGXVGmAxy
RLtrJwgvaunhBzfqygE4Z71z9i4Lf8BVSOhskjswzRcVnbbpUDoq0rPmlpY4JFlsvqaNHWoLGTBD
KZYX6MaZvGI4gnhxXvWoRqb8+ppexh+L2QbhDoZpW/JfaZwpbSiJP6q0CAMZTtFnatHivp2G/MHu
1Ppk6k2PrAy/f2fsrf1Eukmbg2m/RJQ3ALEmfWDsQggvWPCPi4ayiSqu2Cv4bt3bi9OZTR5CJX49
1ZlSk+Lk7KcQEeHj6BbVXenl3c69fRk/Iq9NMIXqCRUhlJ3evkFiMmbOrZ2ddSUPSpHntyH1d1+t
kXYBdrETi2sb84fn0JK08kmXUhhRKjLFKsHQRHqvowwwRfZdCvrtsxsXbXhcboPxYEUtvGNXUs3x
mzpTHmQOqqhJEhEUCr6Fd/aAbFgQQlS/T9VoTyzlL6xudf9SWV46WEBAeThXczJG3HjomvGWRTgD
3M7AX0DC0BHAlqlDHvxBQ11QPdZ91X+IwtHsAnBesjwmfSU+q/gv/sEHOJ/vbTUpT5audousdWPi
UJykztGGYpceVJm4EBCFWpUnQf1LOeOTI2TguosfVIgQy3jMQ7vNwGamst3Zxht7C6ARiiDOknqi
T/l21W0qGcnUswwaaiCfzdz0fAMd6R0NRmdRcVpPJO1VnDphOoCYXE3kbCQV7zhAI89txumcoBev
+aVNf8xHcaVo7gF0orndJ7WlfbKq0lQCI6N94bfWQmXTgeXlqHlNQxikjlq8hNFsIuoBI330x17t
KOm2Zo/qnXRLX8f2IL/xesCJQRoVogmicXIfyUeAME52pc5Br2bJa9aZPa3I2f6d97PxbJXTYPga
ELnEV9s4SY+ZPrr2IeoVqz20AkrXUetrWz8MkvYuVRZn/Fo2Rm4Gcpiiu7K0hs7PE039WVdJ+G9e
hfaTZk+4ODiAYj8ngzB+Q6FHqLErvMq7DwvEm/2Kwmd4M2Wz/NHMca74XOIoLYhISYdj3kOofXAi
qoN+OQxKc/DwUf5ChKVkNzNGY6cpE+o/blg4g6+YTfc7r+XE+QW7GaGFgiq6T2Uj0R5Tsx6/ag22
6zf/x9mZLcuJLM36iTBjHm6BGhZr0Nwt9Q3Wknozz5AMT/9/6FwcLQorbOmibbdtyToLyIyM8HD3
sBHAG+QFs3ZU7u6gY1QxULR4CkD2m1t2NmMmEeEF/tB2E9bMYKV+qreRF8nF9G7FCV+cLq3omPXl
cyH1g9/TQ/Esa1APopm+czeQL/0qqOBx3RLwI1UrsnG2HzAt0fSTE4m49pu0a9oXM6mcwZXAlLPH
zHHG9FL0ZAc43EtZcu3SqTXcvndG5wJNK5zPmjbiQV9YWKtk+CAbrgE0bz/RNpmH/2SlTXoPoyRg
74Lt8kUejC5n/OsSYxkfteh7JknI1cd6sEV9rvps/F7kFuMB8D1XqmfbXpxnc5lN3W9js32fGlL6
1a6Z7ooYQ88K/trU8cv7Yp49qbPG1JVwE/iGwZ1hXZdYL8aPCMk5JDNm6GUg5qEKxi4ZmCNMUJn8
3JmVd7K2MCLOcthbBwFkJ9mhoFjpPBxtkoH1WvmtUSsaDHOWqXIeVJmxuI1aNI7bU1f5o8J3l7Ku
8WOy24NV9zYay2JKgZ6cptK2JRdWK0m3leyHGEsCNzVhbIxZUflJPdDBGqrcs4su9PqOFFRW6/ER
p632onXzEa12Z59xJVOC8FtQ995wR/BVT2l38EOQk/ljky0vkjr1J/pPxks/yBNO9oV1Nowj8Hfn
AlVXPwsMIOXV/3QTuS24Ao5Wrxtcdspz2KWylzaOfl7tGS/386wdiJLLiT4h6Aef+gaemEraqzre
/w92NvUfMNNhzm9qw7t2O22h72sW2fIhTQQ2+1Yj071EBDYkn4dRWv7RVAwTGgwZUTi5URLK5ZtZ
ZXD9yVxWVSTV8w1AMzFmZVztQ2ypzU9ZUiyBNo3FwSp7+3ztlhHTEIbccLv4g6KYEdYzzzCVaGhB
lv08Z0673hiDE0xDZjGC2YiTo+xP2cm0VzUD/XUDxusNaw42/mj1TSw9RGHeTSetjVajxMIx4Kvw
Rzqs/L7GC9oQ8/fJSKb/iD/9R/YNDdUymxUG9cZa75xMJTSaKxlmpvqhVYu/Z8hlNPCsVDrbU0vP
PqUO/XiwdXZ//VrBkmJDo972ZoCQR0WN0KTXC5EK7ih9bCPNO4gBSqE/zRqjKxB8Rue6UuTHKYzU
1qUWNjw0YPrLyHwUr5OE9M7RJum82IP8KZq78Qr/RPqq6d10iXPpyMdnJxXGJI9bjHoZ6um24h+c
xeqcGJoxcSR/SJcivoy1XvyXTlP2OSkk5eAl7RxlRDGr+xKIyS3EGGcNOpKe9ZBM5T9yVCWNV4mh
fR9x0R+pDXYXAwS3GHyNC8MWku4x7GdYnSk9zNOQ+sBOTGbBIfqK/Zpxvv/xd5JL9OmExpWVdWvf
WOH5hjEMz0XzePKUBefoaja0g0p072utvGZ2NI/Dd3t9A/GEpFBxSV2QQzepmyU/6cBCl4jkx48r
9YhXt/cCue1AvpGh7WCoyE9aRoKED1NhDr5BNnWSGJzu4qDxduCUyL4af9GBURi/vQEz9TC0pjxa
Hy2Z+yfUqDJ2yzaDvnKRHMS33aeCnAtkt2rDbugA/UhrdcikB70WyfMgOdMDSGX3T6HElnt/Wxwt
tflgDJhR4ilKOV4YsZwt2QZOQz/8JQqTN7vZg6ZzLZj8Q4cUPsPrvWHB+xuR9oYPKWN4YneYtdZj
wMt4nSyCyP3H2rkhgEJwP1iLaHpmayT8LROS2l5N4ZGgMc+G6NTpS/oSFyL1LWP5pxni//ROGQ8u
5p03+fuS9iYHGMvFyCZjcR4UM0ESxkS76VOFX6ogIe2OaAN7zwdEAE/lF8N5m3I1K61GZsbHQ22b
5YvEVJrHrOn0x9LscJwdo5FLcLEOsLS9J1xHYqxIC1jalsTK/7n03RDazFWVs8CMB/DWalHPkTFW
B9tyJ44w/3I106KhhbftZlvOzGxVup6UshJS7y9YMfqj1jMsT08Sj/LcPN3fL3vrrUasK2+NYQHb
vi+K4HAQJY4O2SDSc9KPy8+xM77pfa8GiSmcgxp8501SkYHu0PokXd1qzBMlKaW8XfklcYwPscGk
ioJhOxfsJI9mjOwuxbf6dX/eamenKkGriMIgIPiOT1ppzC8gPeb7wUZfdP8l7pC6DLzPMOnCfYM2
+rYHYJg5k87McHUcdZTzNBeSV0+l7k9wMS6SYs0UIgtiWkRpL61W938VY1Z6qlJLj1EEyn3/5+w9
Oa1eE64Ce+mm+6Q1rF85KoIqnE5PM6K3KzmddIpAZw+YKDvHEc8Zds567XH9qa/DjWhFOFoCPR/z
z+anuquiq5JI8rldovzUdsb7SarSA8LJegQ2MA5MAO4hWvRgpr9gnt9CnNwVOWb2s/SQdmV0cuYy
+0D/oT3wKN59ib+tsnmyWi4qk8kT0oMw04QanFGWbuo0iYsXNISl+19sr5KEk4/ela+1TvDeXBFD
mC96z8i3B6Qd1r8MQjceRuwnfBGiCiAVdbT3DVPaHvtwcv5Smky3vGTRoI814ZuV7VQXiCzWDgVl
xk0trbUU76lGalbPch70ppUHTuQcjbPYfb3Y2q2WNcj1txWrJKdWlBZ1FHSaMQV2DnHGNuL+xXGK
P2jQ8U6RAZAmrRrpzbsdYRGmTQNx1p5iaJeqU15zUXy6/wV3D8Lq9Ab8ABi/vSIwH3BaO4QOHTL/
w52tmTkkZsZ0wRTrW5EnnTdk8cH4rb13+CtwQ9nhetp6g0BIUiYLU9xAn6MOPFCtGAjL28xChML3
H293qdVIgvjG/2yLkYrwmeNZhmc0qjtvnjMGbHRy8RBi2XaQr6+fY3u8IXJgzI1o5JbMTdesreSG
Wg1T1vwyDLaMzcqQnTFOTf1iGNNvFGDGlz6a/gCGhpBoknzCXlkVHK+D2ThhmoNBNFE8rp1Lhc2W
byXDfNB02AtfFFjAJaTTa7/s9Sq48iujYXPUIRvj/9FK8kOmqtnBHaDsbUgKx9V9gAlbKP1eL2MN
Ci1WB5syqTWWyMWWqoE524tZcU3GUrXX0Fq0/2iK0TxtF2Wq/babRXsp8sVYcatJ1C7of+/4lmNB
oV33RuxW+VL8lMul7U5AmupR+2dvm63GydQ1ICmksK9/tKou8YQoVnoohTwHi93mP5xS1U6mNSl/
cGAt6Pp07jAivGEQ4o3VjnKdA2hUhe2v1Ck3MeXhUvelOGfZXLpFVaUH+rK9j/Jrmh9+bSDz9maH
wWZ04laGYiaFo8DvUWHsJcMfTpkhfTDtGYkCMqw/OLqrAN6kPAWk2yJTjop2RmVOeWApkf4pq9rE
w327/TFby7f7QWLn5DoQJEkm1wz9ZmcX6aLUXQq1TSpxR6KFoLePWhIpL8y7cxgpaUTFJ7PX6+UC
nfSo8Nk5VtSmBHiQSJCebYSyUmZaMfU1CowJwq2rtDI8TVxv5YPXubsOGBhI2Mot2SIXehWacdMZ
KOPbrB5dYYzWeWRU+/e3v8t16iN8PZn8ahsl4gL3iEUXgJi4IwU0mDGymiGA0uMNA6zme8+JkAYy
5uOo3N97QKBF8lkHbtsNNKPS4DK7EJi1HQrxkSZWg8SkPbqU9zIe6mE8yzGdsTiDmzAYMgvFmhtk
qnG82rAuSdPZPgKF1Ve3nhdgzLGsrVOROkXoIkcZJ9DbeKRBsmiD5WltqdUHyezek6/iWXgLMDRv
wOzKniIjrVDcF7o8v3SgD6gApqPsfPfJKfAoFlYCKM//OsgZOaaINQKVBxQRynUCmQ6Yk1X5kYms
Q8slFQ5oEb3AuJlcJx7Eg9w7jT+MdnOAtuz+krXfzqgEaIU30rrRGCTBobUfcgn3Er+IoS2gBTeS
xi/N2TKv2A4NGDfKDVOmVQqVU40xS3vWoBfYbiaZY3rwk3YuAAcGPXSVtRa9cSExoFO2s5GFD9mc
5OcWZs6Tlk7KeSUM/sHXhoe2OlxA2r/xAi6WKsRQLGGfW3J8MvomPUlTcyQ62qmvsUvEQ5l0AjPD
7Y02zWWodQ2zKMwM1lTc1NFVyEoG7acN/XpJf9wPG3vvD7Ybr04Frb9R5TkU01VerdN4TWT9cosd
RF0KpsaILH/7XbaOZ1ypRaugeIscgE80+FFFEsZlSXjptC6VXN1s6yfRLYZGJhormpsZ8fLX/Ufc
uUNJs4mKpCa4K225lRUG6j1DcSmVmL1waQepDWxrjh7D1GbcBbYDwdRpR4mJtsMdcBCREBgI+ZRb
m5s7rpG0MzyU/L6WSv2U1BgueUmM/wr9j5JyDPHmEAzM8dbcVIvbH0NrM57LaiDGIb8MuejlTJd8
hCfWfO2RZ2TugPK58pq2nYeTHefjh3lxJPgmbQY7VEmGKXUZv5H+C7w40U0vliI591gefWXiZhZ5
aHzbb3KP2uR95wjBZDmIT9e0bm3LE4Sw6CCl3LveCVm4kmBgCetoE7csKa6Tpq6BnKW4wkh+srKn
Zq6dc2OlIM9F3FUPsZM59H/q5HL/o++FZmjzNpp8wvONq2puIBwvlQbjblVNTkOj9ZciCY+YA3uH
1dHAQuBTrUutW+83ZKEq6KnLI1ef1KT51ZBbGW4qg57D2mCsSaVlB7jiL0b1ptbhkv3/C252VVsz
rxGxAU6nVmWCr3eFt5pyv4smSIH8m+PqM8OQckhurhri7WUldEruv9rdhwYCJEqBN1K8vn5oponj
nYIWjZBRN+8myWnPyRKpntRohhs51VGn9DZEodmhmUA+amMT+KvT+NtLlpouFTE+McwsEQyNFjpu
PygRTmaYHxVBt6Hi1VLq5tGqFFKRk65WzbZVfl+KZfQcHJQ8enfaS0efmndcHNkDrQj762/KQ612
zbTs1rEVm2/akGHT3eSbTqnK+wwdOJAQT052EubCzc2u+pBFoH+O1DF0KjffPOt4VQnDIlU4ogjG
t4Vf1hn2MqlDHGhaEb+Lp6V8soemXh5SCK3hwQ7e+5icEywP8JS9tb/qRDeqEtPrgyyK8hct7Hom
qITT+7zq04P7em8pqkJcen8JLrZQ46RHs562OYRW06n9PrUZLIQ9wanLcLy+fyT2lgL/YjyZjcrs
RtImt2UtRz1q2GROpMdZkfKfnSZ635q16fP9pW5PHxgYWAMp2Gp2t8WN8qGQZq4daNXUnlLHbWFo
Y3TOwjHzAUmW0/3ldlI+1ltHrq2Dz8j91t/z2+lru3ROohGfXOwR7c+iLUN3WkIYyFKhnMQwzLDO
TO3MFIbZZ7hV9lQzusqbMkU7gEFubxOgFtQGICGQypmI8vqHmPkYi1rwQ8KxT987leF4mkltilWB
5enTbLhJI8H3LoVxMMRjB61/vfR62fz2DjA2yg0xzFnQLLLcwdTp6t44yUaWPS82vnxu3S6JcIGe
EQ0XSqsFA4ME6mDIQ/nccTH3vL1GOwocO7cB42fwucDwkCN8Y2MwDTSxBPV5oJaMiijLzrz00pKc
UzFR7hV5/aiJLvV7IWw+Whtf0mqU/2Drr46LTMWjxr2p4TtdYUQFeyTIesPywrKVvynD0HsmE80O
vsPe1gfrWSdiA8veUEqEHDVASIinsnr5G/uEUvZsHGh8qautTyVIwkEA2X2/JDAkq1hNazdaSi3W
8acwpDgI0yE/q7ECwpXMheYOSmj6lRbqJ6MlblWqEr8zGjBbxg61B/jB3lOTyaw8XvJXauzXmw9v
ervsIhRySpPa/8htb74Tc1aesdLoHnUyuCNTsd0Feb8M5YQfRGP99YKWkqZh7hA3FZutZRRy/nGW
0uLRGqX4Q44f9EGqtnfpUuhgsYCrAxF0E2GqeMi0muG2QTHgTmGNI5MFy4nhdOWQzpS2IvTbVNc+
3g9su08Ju2PlfP6C+V8/ZRyR+acCn6HWEdO3qY57t5Ti9GU0Qpq1UXKEUu/d8rRqfulhkDNtb1m1
aQu5L+04sBqTiXsj9jBKIb7NZmjgw18sDAuMM2+mWnbLfP55/2H3djLOTdjIoyYhnm8xPUNUwPQO
oytD+lRMFIwUjC0VBYehi9Sby7lgVFagtqp1ZjjA+Axcpn0sxRJbB+X6Gik3uY4CHouiDiMwDJ83
39psjCnOpyEKcvrZbo6pwqd6lOSDJGN3FapMqNsah2bL3rJ5w3Zu0yuak0b7CTL3pcGG8O+Dd7pz
IVGnMy2LNj844nbfauAezbCOxZFLaTFcYCJgxGRJ+udBrpndPIMQBLIdW185uXnGIEWMUt1SwC51
8wGeryvF4dK6s8NmdBkVOkTeYjJnnAkQjdH7QynWeZJVlklHl/p6V24/wwrVEUT3hn3l5NlOUiiU
4qbeOJ40xstTOsWdfUmGRJevKTlOReqp9l+jQhaGb9mT/KiEWf1v1A/hk1nlduGTC1RvHjmwjjwn
i8LkHWLZDYw5or3IS0OCVCZF43lqeu0cw5//qeaV/GEqlyPzu72tQuYCoIg3wqrlfh0G2CqWJDB2
DlS06IGhhhgODehm39/fLDuaOPz4SaBgKVEt3vTD8PiRYlCwKCjyNLddhHHxv3Fo6l+6RW3YCUWI
gyFypOhfdbCU6VmateKKT1ErvAXFa/eizVVmndRirUmQdE7fYsuEIVDbqmRfLSO3W4yExPwVZr/1
vRVpL1+UiRPvm3baYHawFMWnyg4ZIurS07H764iLmHOqhooZbwbSU9tdGDgxnscJW4br3Nvz4s56
VT3C7nMidxRK9qmca9V8luN0qIFhh6i9qHAl/rH4j2T/62M06VBr28g6dTUp0gmNTBN9OniTO1uX
/Fdl/iK0uZtIZqlLVi1zjypXnrUA9rb5MnZdeb2/ys6dRN+QgEm0AhzbxinhJBWif/oudVrJj209
No9mmXRBvmTFC4rDL04VKl/vr7lTRFAWEUrghdBO3Ha4e1F3alGx9fFWqL2p0IuHhh6wj2okOQgA
O5cf1AGExvTSsQnehi4u/TRvFkhDc1P9qB1b8E2z+RMDPpx3YeSUw0GSuLMeWh0wg/UCpOm9htLf
Eug5tCNIJQUUgVCbEU2ulIFzk0sAVpGktZOHxFJOv9x/n3uL0pRYUyYKzpveIJN582YeRPjQJ5Jy
Wkb1uxUvnWvONXaM9XI0BmLn89HK4l2iFiWwblH6xko6REn0J4a2Gsm3ozV687cN3asSLT34gjtx
CzInyC335K/c8PUbjXStjuRm5X9UDa4QMoPw4AxqBxfpzivEphMeLI4iK5l7kwpqOsLr2qS92so0
Uc6NCjrxyRydGAq00y7VqW6ryPTvf7edF/mLIUStCVwLN+L1ozEk1uhwEJQemlFv8DlcpHNWp7QH
KXYP3uLOUvRVoEKsWggaLJvny7s5jTEqg7DSiOpsUb4+i1qLC6/JDwOXuvPJ1jSX4mU1FLvBv5F9
mpK6aHlg4bVcnkSoIME0F9kQrmGI1nQTysgf7WAl/yRFMRTYw4gpQ5qV6/9lWdo8E3Hrxdda1Mqn
OlPxdZ6i2D7rs638hX7HNr3YqVUHsdWALkga++67IlT5p2ZHJkNSqnT8ZDNB62gi+d5zkWSpIPtA
OjdQqz4NIASTlAV14rQY3M+1HzI+5CAi763yC1sB9WDc6vZ46dxExhRRgxv6kl/rEVsbR5uPsLC9
VWA1ogQjQSX9WO+F3wNVpESJrYk8gAnYPyVosbyu6o8GKh6tsgmHQ8Myo9rlQWJAJdAmMz6rZiP/
weZew9GqOyDF2d4n0PNRryMuCepClrxRAy+i/1addcipB3Fi/cGv80m4AgQJDHD/n6HV69cGa2Tq
uiXNAiWMktajmmhPoVnYH4ViFpGvjYZ1xu33qllZfFCk3x5hsnxg01/IJSNWNkfYIS805UnPgqXU
S4Y5JbKr6WIOYmmYD4qXvaeEtUgDy1qJtlteWIzhXEnVnQdajLDtEndpN5xba7IjLy8Rzf9QLYFH
gV5oYdBPM6Lb+4Fxd336zAidySQRr71+y0mbjXSiect9bZSP+jJGL+Cnsmt3Rnwt4il9QcYmn1GU
dQcr775kjKzg9FM03Gi5e9XqE3jirLzIyuIxF97+bqDyjFxbrY/27e3pwAmI48dQGZa8yYPKsc6H
Dvf+IEGAzVz5OX5CmTdc7r/M2wwPxQAUJOIWmv6beSGpVo70eUtE0tjolTj2TUbh4z3QVa4IG2Jr
E/fhswnwctQ02oFUV7ECHiA41pFcbvdRK0fl0GlZEVTYTnwJq3Z6zvPUlE8FDmE/4t4QH/qutHxc
9YfHTJOizMvKvMpd02aS2B98WmA7lNRwaG4F9BGM6hQfjRxss/7cxIX1EBux6qM0jj+//Y1DllhZ
omseuLV6gmWs9oMZFwHM9Bw/YUf+MCNTd5287j63zlCeLViQB03nHeQDUx3cntZGANaB2/jQiQbs
toiKoBRVfZ7NCF8JxZjejyDN/mCpP+dmcC5Z22PEmHflCczjqBe8t6H50uw0cJO1btmcW2kM8Siw
sqAFIL8Mja15Kbzeg3C/+6SwEqCSwkS57ThLuh0pcmhkweS0+QeGmwrHldXJSd1cqeOVZT7OT1Uf
xSfbTIrKLWtz/LIwtfCInHybNa6E1nV0PYRr+yZahOqIRJ3RdgFzVLLFrTVr/F5nyD6xy5yiU6lk
f3KY6Z4RlBWo0DcyoHbAP3ggL1glxIxnsrlcH8eOpr+XjaHZuEOWiMxrVdEaB8dn79v+vvL6578l
DMDfzDLq0jywK2l50cfGDBhY3B4g37urUO0CUdCng/38epUJgDQqmpBP2zlGGSACDPE2TaLB8e+f
0d1PB+kEYyfIfzdGvrE8Um04XHGhrjZnQ/uJ+9R3hnupXulg13x/sZ0QTDQgDoLBrqWh+vqphl6e
IivT0iAbVTX9TJ8k+1tlSob6LjOt8MLwg+pBlofpen/ZnWdE2kdLi7iALngL+fT6rNOlNvB57wYY
0GKhOvDCFAgsUbPuUS0HcYD+3GK/GJZiBolrLX6BNybv0DpFnbRgzWY5gq67YzOqzZMt9RKsWLsS
HxdZFdq5KZM8/l+HC1V/Lsao1z+//cEhy65mhcD7Nx8XFyU1Y+kksCFEPyNprfxabQU0uSp6iq3h
yAhqp2/Gc0Okx4MavfuNVkgQEGmN4DZjawODseKw9kUy60+tvfSX1jIZFxJn2CzNaucxH6f1GH/7
mEmR8o20Thx89r3dtt67sKtW8tb21sWYfdB1gJ2gijMQzXzQpeJsdM78V9PaiS8GvXtwaiV6u90g
fGcorvAXVqLVFvuIcG4Ls4KuVRSFha8vZe639lkpoPsn4kn0znsttcqDa28nYJCkMoRmxQZuG9IQ
hWAwCIdWmRxi2VL31ouzVEdasJ20kFVw/lstFFanvNcHOHbUwqFQwuTUkBIPcUZ7XpQ59OeCObX3
9+7eUgj11l20cpO3kH4JoaWyFoybnGVE/9T0LZOest4JcXAWTI28v9peiECihMAGgH9ltL9+sEZC
ZdzFUhoU8sR0tgR2Sw+B4OosyfcFXtXboy71GfAYZCTQgW2OEqVLpSetmgZqVzQPtLltvxy17oES
MTulodEd5L57LxMQboWjqdhvGHElxiGDKrGeGLs4iMdwOfU46fgVlkKn+29yd6mVmUnHfkdykivT
LCVYowdSQVJSL6V6yqZO+btn9tLBW7zd8wjK1BVbx9mTKLfZjV0XOU5aT1mAEz35JZXnSe2RQ95/
oJ00i2V0Rspwg+xgRlDwTTa+yjKYCnuMls0uazlzqp3IRtav2e+xDGsuFjamrqRMum/qbXtwc95e
KOtvsJjyRWWP094mo5zSHvugmYzSMAY2DFH8Oglpfkr53t5YO5PhEs8rl0lf+OnM6ZEWev3vv673
WR/WPo607NgbeFzuIxNXQZt8RO3a1DXN9jGzu/YU0d/zBpg/rqiX+UNvZcnBydz9yBxMIDTmtbMf
X5/MXukGrNUL3n4R96cFq/RLV+ram3ftL2CcbulKNEHt8XoV6KRl0mSYV02xFHoVf8sbW8Xyo66V
DgLb3qtUsLWkH0rmekPuXnX0ktPXLBX21XW0rP7cG1PtWvLioJua5DMsyvFs9J1xpNHaMUjhMamz
VaoyFD/biqxr9F6RgDGCRpTWh6nS0x+FMGD/rp0IcQGaZCBHHkvJM523urk6vZWcuAgG35y65HO3
xHBNMHR8M6TDz6LtAuGI1PqG5xFpQpSSZpAXRmYzw9xKw48LVpCdL7UtpOH7B3pvR6EqgD6ODwMC
w82OmqI6txgRnQYhhtmaiyeW/bmx++7ttn88FYcVQuwqstruqcSi8b4kVUrVP7TinGLj+MXGEFjg
12FPj1VfUNsjTs4jXAi18KCCUJWdI4vzEB6zUDZv7fMtXeR17xRpsCxLk31Ui37Cp0yLlshXVrfB
v4upFtg3lUqCn9iYjursazDZNFdVMHxzE1uvY2YhpGXlSgnMQH8yOru75svSfe0ntUaSMdQCD8c5
NM91MU/JVZaFFrrLrMfaQQC8vVZwY1s1F5RD7N0ttmngdFtUZZYGrawWQZFNk9/bRn7tF+1of+wG
fLjjHBOcdIDANsFWDR2l6YRIgxgy1btK6BruZLhUnWY82U5Jk0zPtjFi54TA7T+7j2HkKYxKevsu
xcMIGzo0evSZNhEp7ZMhMgxMY+EZ9i/TIiTPKgrrIO7tnQVyVObP0YUnb9yAqdgQx2VvQ1soskY8
GFYrXfEJs48Agr2vxxqYX/Lx8OPYvNFF2KLCYo7uaquYfiwnptf1KDadPLIOVNm3mRwABMw4fL6g
od84bhG0R4QpI1nOUvfPCqbwjGkHspyEIvxFs2f//nfa3S1wJemagXOB4mxe4ZBN+C2u05fyRZO/
4wY0i1NvlUJ/zBWrVPwWMLxxcxwFc9cps8p6nwyl/U7OeiRM93/L3mvGh3eFOUmIbioPMNtIsmds
3GNEQr6tt2EQp451TplKd/DYu0tRw9Pj5ZzcOCXqsEgQg0LrreAKCl/J5U55HvH58hjYQt/3/oPt
fVTqSqBTPugtSSRmHIpsSRklVW+U3gSl6TFK4R44Saj/gIR5RO/d/ajwQ1AaUe9gQ725I9QaF3Ug
N6bdhKOau/ga5o9ar+v1FW/jJfPGCvQAd6ro81zGaXOqwza6ZlOtHeEzO+8ZQ+UV/MfPTCf/ep2Y
dLyVUcOvC8hkmbxCWZgiA90qvYpybA6ujN21CK7UB7RiUTi8XkvNBz4182cC6M3q1XTS9uRY6Oky
BRHK/Q+6E3do9YI3sQot9O37jcZWj5ERs32qRb4URVefQzk80qPs3YHkOgwTBY3hKvz1mX8D67R5
QraLgCIwcWjVXUwopx/MklL+gdhkv2hKWTGeYwzV8nGoRM1lyLzB6V/81VPnhEN7/aV3Znk46Vj2
X6u2j2R/rNMxU1xNmRmFqug4VXsplXfrMtAkWwk8tnXS5zp33n60ocBQDFN744uyzdyYM06HGcfi
QDI1xvA2tuLmRZRdMzM3Do72zmFjKUIn1w4c1G2tUYhEE+qY5EGFp/izIg297bXIkb4lgzSdNT2c
lYPjvbfxkLggGiIlhvO97pbfPlPcL7h1FGTfTKaYn4dOty+NFPWYJg7OQTmxk30zuQPSKfkvnMzt
w9VztQhkfXSB7Ch5L5VO+rC0mVldePn6M5I5K6Cv2TCCEp3hwTfc2/QUMeQxsIzI/dcX/9tj4iUF
daNg7QQfj9MMGfPUG0l/8IR7L3N1xuJKJ1xy375epdKEEvZrN81pisZ0oTUZ+LJL6f/MRU8PcIW9
rQKPFG47NdOt6ApPzRRr+z5nNpuZnhI1rh8nKfpYq6LyS8seD7yB9paDRrGm7ogC2DGvH23EfKge
odMFZVXofsdt81c0IG+WdJFdCs04amDtvUogY3IwPKNorG/SFiPJrFbXizxY8KL3M3UMfbZk6Zea
9PaWEbMBgIOADtH433BgqFfwUoGlFcihCB+VWjSnNCqOGsq7D4TZA00TSFI3LofQq4dBt4G5+jmy
vAls9qWqHd1d8OT9cj/C36KvPBBSHATcYO43UGEmKthRdZ4FdtsvZ4m4SA8stt9BnS0uXddlD3kT
ym9GQVkUOwvyZeLkDUO3hMHXNFFGIGlIlY1IEdxl9c/7T7a3CxGlgEuSadH2Wp/892NcMCZdRTIb
aLB4kaC3buU08zmaReNLSnnwHo9W2+xBvSk7rgWcr0WVGE91XvybNln2vufoeXU3Z6f7D7e3QyCz
kasD8+CvvlnOUWd0FWWUBbNAZzBAOfCkGPVpVHEC7i+1+2SQkqHq4RB7k0Iye3fBxJjNqEuSc040
Nb+qXdR7SZrIpzaexPn+envhl32Pmh2W8a3sTlMXxyptgBcnU/IzqXwdhKuT8v1V9l4guRPmFlzT
tz2uWmd8rzNUmMDZwjkZyHBPM0jlNRrU9g++FR0GKlTaLSSJm29lAxnno0k4jFI1OVdhEmu+NC3T
CcNnURwstve1LCx1aeyAkt2ArVW0WG2kEQulWEakqMSjl1gYOcsL/Tqr6o4YKHvxA9YNzFREgxDo
1t/z2ymDdYLypOQam52i/NIWfedioJuck7qTv+Avs5zURDqire4sSpLIDUMlzNfbZlnsw6LNVpyc
F9AFVY5rspv3Zu/NZh95plQwwHhou6/3t8zuqsTI1RmKi3vr0iRZKhpTa0mDrmS8YUIFfclpEZ3z
NrYesekpz8tSKW/fp6thJ71JQ1mx+k2FUwtnEXXasujcZS9DucQfUyXJ/EKd9AOy2M6RoO4HDENf
RG2x/ZSqFeuOCJlFOFmxYp9DM2/eRRnMyYfKpLQ5KC12NirxZOV+oIpcXTReb5yJCR65FofU41lu
/dPETXgRQ9NdjGSUOpde63hw6ex9PpoQlGirvfYN7ZiXuJRCMNYRWZzkJQnzQ1Q9jq5arIpzCT3e
02XGX9/fM+vZ3gDyazmwtnV/JUSbz6c29iBMRrMHTanU7y1leqGMNc+JxSxOK26SyxyV02ViQNfn
+wvvfUzWpDzA+u4Wl1LKdsggngDEYeyVeszowfq3GFExCdMM/+BbrqR1YH/i9g08NaukDLjDJ4Fm
VnHv4Ytfd16t1TFgWIWk6r1dctEf3Es79wQXIPc6ju2wFbZZH3NmizXjRQ639lpMp8yfbeZuHXzA
vVXwEaPAIuMjhm8+YGo2yKJ6MO+mMGo/m1e4sRblQdTeoZ5x3mj5WQh/KKy2D5NG+VhjnQ2RTyGJ
8AR131enqaX3Lccw9TJcK0q3K5uydhWUQH4U6UbsLwlEE9nS+gOEYf/nrOTUVTS9jj97fTgRJ1QF
DEbSCw2uRySqwiuZmfGkLKX5N5PB668lPuXMi5KKa07fzR+ypn+OJlwj72/j/V8Csrq6ue1IxmJn
yjm5CgV1nhmtN0968mSkUsKWNnMn6MKof2mVVj/PlTG/w7lZfo5b5sgzOad/u84VkobssB3oP+N5
tHkrjAM2l7IC622z+EeO5wxVW9q5mK6qlzGVmj/YemRdRH7C/i1POMo7KCiGSUqppMtHw2qydzFU
hYOzuxMoNDJ/hakOq1neFsDGfMOcI3zTA8hn46nT7B9zF/dnUuX64H7ZiYUo/gkSHKNVt70etd9T
BRHak1XKiPHbqv5Xj6t0eijsLn+RUS/UbhcXJZyXhkEXgz2Z0uX+TtpbHeAXe1e8miCsbxKVaLHr
LgeuCCSwVxrA0G3SpqvOSjvF16zRzUvL3IGTSiA7+I57bxgYkp4+gZi7df1lvz33EEXKPOcFULec
zafUkmw/tsL/4+w8luRUtjX8RETgzRTKdJXURt5MCJkjTOJtwtPfD92JmiKa6L0HmuyQsoDMlcv8
RpzpVJU7cWRj/gx4AHgEVHxC4nqHouRCFG7H6CrmtruqatdgHZLnQd5G8qODhr9fYJF2dmL8IX2G
rK9nCVKAL5cANw6BeT3qxzZixLCbTzwN4ghDZT7N3QzPpmuTA19258Vu3OhETH4m1APavGs0CD7n
JRqMTXgpUg81JsUa3rpOPAWN2kwHwdz2GI9q9PHlfbTBGFwYkGg6gx6grFw3K1sy7zLKuBFUXEPk
cY4cpsL2bOf5ca5LXF0G0GKoVxui1OANj/b71OpiKPiWHQ6BdCrti6ZF2Ba47vhHHeOsPugCK4ag
qXPlrajCKINnrSNQ2+B45ZyHWUbvEk12Jg5CXfUmLMWs+shyROmpa9ryq9mU2nSmlhKZzxC++8G4
qI5PDLuaz9jSJiYfHcXUw5R5iXtXWPaUHHItKp8K6IH9oUcaMvtFe5ziDi2H+Th3vRndybqMtC+6
3k0f8Zxt95ASG8cRxVioKYx3eZnrqatAMhGCYxJfrSyszzlODaehRwcvU6r0f2nFQGYKixgyTqLe
vfwBN3YNdAQaOCjWkXmux4ZxqNVNMTLk0qu4vOIlCXtTxv07uh7oYwxRgyCq2MPObxxM8nd49NiK
gHZe59Z1hmVO78GOzPuoOnpzph4Ectlfat3IUOnJqrOMiiFoHfBngyz7by8/80YWQ7dgMSoExrSA
J56HoNIZUgEtlAQNIfJLmzjJSc3mZkcJZGsVOi2A+MhjcGpYBfgqxxfLm8QyYhvKyMe7dziUWSF3
2ovbyzCOWNoRME7XKVk7cz3EoBetcS5yP5+i/EcRl3vOFhsFCtpGBGwC2t8M8/k7ixadGnY+Fo+x
Z91XLn5ESWvofotgwqEc57159uZjkcyiHwNph03yfD1jxB3KK0iii06prqnbZR9kNuzNWrZX8ZiD
etzF/PF8FYT9rT7iqqffh8r/IZpUK4hEluivTyvwOAbWyX1HFr5GbzgpNHaQSIgXjWYX+YNWUm+V
TgtteVQAub9+f7MS3SJoVSrglOdPFZeanuY1mLmswPKsqUBkx82u0OBWzIJlAwuYtAxUymoVu+v7
qgaBdDUjQ3ngODmHFHG3t7MrWpQtpXMgohSBpsnXi2z/taaCd6OjxHHTQpoVD66YADaqzQwwp1LF
im5W+newBr++/CY3khUm5AsqGE4Go8zVLhxj15BNnifXyK6Gb6VV1DxZ0n6UAKV3PtrWAVuU9qEC
M1S6cTNPvcFwkw4fZzw/mUM03rXTsyywi/lzF3dfXn6uzcX4ZvSDl22/zhUg3LuKIUwMvvuou/es
JPbzXnVPFY7cR8m72JmVbZyz5bEQF6CFT5N7tVeS2dSz0SiRqMnT6UQiMV1muKSHl59q42uxCvks
uRt0u3VqmXTZKCdNYsCtJ/OjbHHDsZkGvu3bcQ/FubH5bTA2i6M4B+Am2bJVvIMwQImvDFo885qq
IksP9tw3d6WreBZ+gnZ6btikn716tndC/tZzAh2FtMFMibp0dX8VRolvDD5DVzlmjTiEY659CNMx
rQ5qrE+nl1/qVs0JngBkClNOmprrM6BkUVjYtV1cMzQMj9pkhAehysxPnU45DY4e3iWa95FCEd9j
q/AgJWvxwe3FzlHc2LKLGxv+D1w/jAqX//9P3YDWfB026ZBfM72MLgVKOIEEq36yco8kbUj3cpSN
L7yQCJcAt2CM1o+tq6Vi1olTXEdDqg3SIkn8VZWK3h4cLZzIXBL7sRVxcpggJP5++Z1vHBdAfkBH
wKowXltfF7U7cpmHZn5tcyB+fODQeopUp9vTUNpI/gCnkfcB/Me4ZM1h1/O5sxRYmtdsHCKUiQeo
sdzHx6IF5Fcj6R20TZvf/YeHo+MI5geh05vCN0or9NAarbiaodq+yc0mvzRjWu+U11uPRk0CC5Y2
HHif5fP+s13AoZqVUKbiymTI+tUOs34Xao745lWlAZsmQsoJ7WGxh1nf+nLLSJnGiAX4eK2LC0wF
+GIYF3TFRX8UjZMguqmPO3CxjQDApAeaARMhJBzW/bGQxjfUo6y8qkZVqj4wHuNbk7blgC1ltGtq
tnESaEhz8uhNaxivrIJ33ZGhDUrISQhtr79znbG9Z9oyfG09LS4OjgF0MsBbt9fAX06ytM4vb5gt
ADA/ACIUo0sKhnWNYoaaYNe4THFmCTll7k2h+uDEmh9t7KUY8dVWNd8NhI3Yd0SU/zZwqv+MBan8
WXe6m9Jb7iLNV+Bahzu39saX4MbmCGmAvDYgV3jGoyFo89MitFTVyJ1OjpGZd1Q+6s5r2AiApCBM
wP9GpRtCmAKE36YHlpHL1dXBmsvhLeaIPdZoi906lOudILT52om0BCGgH7cu5IqVRbCLQX70Xtg9
tKltPZH71+4Jh9XJPSVSVWb8A6VQDy2Sz/bVyOzmA2qrqLg7vZKqlzkXxh0YfOQsX94SW6+damdp
B0JLw1T7+elWqngsNcmOKFMr/6UkE9x2BYmPcLTM18O8eePLBbDYCN40fxXdzST5BvoERvLHCk3v
rdv0w8mg+fDp9Q/FbAsaCi1IIvLqhpMwhsJEt7KrmER5mNQkobpCYC7XJ2enHvlb4q4mMUzKF7Ap
RfhtCo3LpjXFSZ1fuyxMv49FM7/rxmwO/VF44qKNnnm26cDYvpnmaO+4pXUcO9o3rz4+HoGFEZtL
gXyLVUm1QvHS0sivtaGNZgCzsBcHsG4LqG3Smz2Z0Ntt49GsJ4NYyr2F7Pd825SiH1w1Bl3uLGGz
FFP2ebLtHwi9Gq++5FiJCSX5KETYm+b4wK1ehIjPX3UctHxLDedLXWZ7+JvbS45V0GFC1RKH3JvA
SJt8NAY3YTCB/u4n9ol6RxInfhng7Rxfje3+OKhozO98tdtIBBwMVycCH7i+m56R4M5O61QiSjjb
2QeUgHUYzWX7YE9mHZ0HI9H008tH4/ZaZUWKWXry8AJu4MpO2VCgWWZyHZMId+2xyw9K5Wg7EXbr
dbIrYFksOIibtMsoCXYt4/prW2fRXVOW2nHKe/chwVvtRCnQfVjkPF9/FBnbI5T7t/Djj1WmEicU
KtpMNZukhe6LkKM3e30c0CicPjQo2/4ZmZZetL7JTogQRn4FZ7zY+aRbL5goBxBpmeaQFD4/GZVr
jrwThjl00vNzGHvhG5KXvTbIbd+PoSG8SDpVNgjlddgG3zFpWD+k10pRpv48JaZ3p3B5f4x0tPxO
ejeoKvz3OHsPADfpAyapzdPrdxIIQzqtOjuJuPP8QZHti7pcj+EOhEN0MQxFO4yI5e70/rZOCEcT
zCb9K4v86PkqPS+57zCouepuNAdTLvsn0ejooUfRzzQD7PLyQ23FNYK5TQ8L4PANQq5AxQVnHugD
qkZwUxrDwJUmdi8dsmM7G2XrjODiqC0IuaUcW22UIdcNtp8DtDvOqkPvWUDM0SKFYeLY8aKy3EV3
czH1n19+wg2SNl0RyLsLR5lrf13z9pNSjWpJwR1ZtQwDF6BNIGWovo2AvP6x8rbpAjjz2tmKxOT5
1IpmeKzn2X3Ec0thvFNE7q+Xf9PWmVk+7sLAJSteV6Q5CohuMw3xtR0T46eI3OLJHP6DoetyTdOF
AmIJhHpdCyquAlOjYTTgWl14dUZkWDx9mO7tRt2TzP87EHueFfBhkcAjADKuusFzUgsjOeUR2FOR
ZJi5oubwts7HfPJno27BaIgIm7TIQdbrlHKFfsRNMI9+NlEZwx7R2y+DXfWPatflzaGz68E4uw5b
nhZdN9v+HJem5iPhaDCDkaBiT27nWUccc6r2rPRqdaxa18xoJ9TJ187wxikw2oE5gCZn0FuelpRO
MIPXNXypKe2wE/03Puci2UW/FCWqW6FURKfJ9RQQFLL0Pmp9Zt9nCLPvlKUbJ5VF2MP4fBAL1xEw
MjK9E52RXCEXdQf8wpkJ6HP9xhpGdefO3IhBgHPBhCyf8rZq0mNRTfWCeTFHVUNTfh4fx06P7515
1n8Uqhx2IsPmesusk326IeQ1OAWS+Q53tJIhkpgk9ld0OLO7ge7lIwq+7s69ufW50OWgLqSWumVJ
KJU3oI4Ro1PXqD3zOU0eYah3O6tsfS+eBy1iOm23Te46mrW2hHl5lVOWvtF6uzqUiq4FUMOqnaJ+
iZyrw7dIhpMALNLh3FDP74wSPUZcSAA4xI01/RJoTQY98/s72Wd9UClu+tbBKeqpS3dNqzYeEtVE
6qllKk87X3++stZpDBcNxMk82kDWCV1P8ZDkafMtS5Xu+8tBc2OXAFKijwDji1e6VhmyG2NCWnmh
E6hTcsLGoeyC3mRmXIhWafymMPWdAm5jo2DMS1XF3AWC3TqACsOYC5lU+XWOlTKwh8I4L54zx5ef
a+sdQiegPbF0nm8cimzFgpM4J/m1aU063FGcXDHqtQNAaXtSHVtLkUMB4ya/oFe+2ijoXvUeRqP5
FR2u+QeOglEYMJCzvyZw9H6//Fgb1z2CMIBuLKalXPirtQaCs5laGKaW+pjda3KcmiDMW/1DEupJ
4UtdK1FLLbOdWLy9LE00rOI0ZjzLN/2ne9cv7ORqAkfbuLLo/Z6wUvlDnFnHWJqKFTSoll0ndfT2
7Pa23i1TGFCf4MjJUlfPO3FK/p9GNMrePiT4C34sDJxPc6nq719+tVtLLU1X+uoLG3GdSSnC0qXI
Ha6CrrBQnEFg3ncqMzvmowHc4eXFtoIL9w0oXLA3t6oTIxbJU27jx6GOlv2lzaSGvq3ROhc7a6xL
OlfGnQZ76D4tUnOPFLz1oLSYoWfxUk1HN55/TBPk7GR2ZBWWC+2lrM35qNZJfUoSN9o561vR5d+l
Vvsm68csqqTG1NjN01ORuu1p5Pb4MxsJnkN1HL5+1AoCGlfBv82/hVzx/NkMpa2rpMCFoNfGP4k5
hG+zNtkDa3HP8M+s7oblomO70BqiF7eK0AihJIwZAE2FVWyZH3PKm7n0Ycsr8HJ7XT1lc9I6fhjq
ogsQ07H6IEbBn3IZYgnWK0WRB47WK9PZrl27CqbIUt/hcmN8cdo8cnyYNWmDn0AurYNqZq39NM2i
+SOgKKW+6zbex0hYRXHn2chNnA231qJjGxdl6ysIdF8zTcPV3ctFqAZxIcc/tlq4OLCUrvpVswtP
P0SgJN8Nwxi+F4M9t8cx14vqYOsSAXcvjYa3ivTa7lR7qfHVLRQ5HEzRR3VQZMacHzLGNN6hteqh
9zHRVRSMRuf5QepGZV+qsQfrPipA7gMPmusvq6WwfB/SaSNmhLbQznrVtNAfp5k+7YDkXDAlpciC
LlQc6U9Wx0h+BraIJ+KUF+0DhCOchuvMzSqyi1L+zBEcROGa3hLIlCKSn2UkxSeilDM/tp7DXMoH
659ZvxGblEhBtFr8rU3rZLzklemd8wHOyEXRxzY6ks1raWAI1c2OoZoJ+6jmkYmLhBnpBnEtMZSg
NNLkYQYvkB3wemr/R/SQ9hs9k4l+jBSlARc1psXwKZ0ocg6za+bF01zW7Ycqre175PWi3J/tUTZP
k13FlZ819vzVtYT3a7Tn6eRJPKz8PkHo507R7MY5F2qdo3A4DsNDLwpd3I/tOIw+/NPIPVBXjqT3
uSWiw5wPcEeFN5rznYo3XuRHKrfeEZl+JztoU282QTXaOBtW9KbaO6EOWu5HWVWbh6bzkjfFNLY9
xt/C+4oG2egGnSysT7VntYXvANZx73VlHK9WpY0ZysJwfgOVi0beDXE51cg+uLmZYG/S5prfeTCn
IPpUY3fIwEfVF03ENt5bXBa17w5R97s2kfnzw0yxa+zqmDgHLS7y6puqm63PvRLGAMCstAiyvkBU
0RbMqP0JlFv0NFBMtn7u2rXyuZCNbgcR9OqrUrXzByNF5P6pwGZ39snZ0oFN6U3DRSZ182mYWqvz
zaozvlS1PmsnhFbt8g+WlHoe6Jhp7DWQNu5K6kL6f0zyyDvWlXElZATjDyKG1efGE0Dc8KNXe+6v
nNr8Q91qvxtZTTvXyU1IXwgYSEBxQZLs3Cilt8IdnRoGAXY6UxK0C9auSpT0OCnWz5cvrpuWER1+
1JopSdHGZK3VhSxp66vW6ORXu9Wzb6708neR0dlgjry0+1qhz3nuRVty8ib5GbxuWh1f/gE3j8rI
iTqK9iPpKqPEVYSXqWznbKzRja698p2M5YRDYzhStjXi9F+WQjsDaDdXyholkQ5FEXkqRMBwhK+Z
F9EMPaGyTroS7tlULb96faGQzTE6RMHmlqOQxDNgR7dg3luP9e/FreuX1jMpe/0DLdq43JCLZtC6
qxglaLsB5qd6MgaObTPL1AtcN7V+LPKx886m3LokKXgxPgVyt4CLn9/FZlcZk1dQQAmY+m+9xBjP
AwNiebYNSdpae4m8mEOhHUtVk3uncGub4HxNW4xpMyCUVcevqAHf0SLiFLZYR+ad2ai+zrqXQum6
16vhAqIBF4AuL9C1GzhNYSdqF8/0UXUNzr/QCVFuJ88tZiQ77/Qv8vTZRlmgi1yVvFF8a2/qGt1W
7BJJVgbaaZaOh6Vh+mZqvPbnbBbu/+zY5L5Sc1foft40xb2wm9i9n8zKUA5drLjZKZRZ8k0NC5WR
7Uhh+/IOu/nmy8/Dbg0mArPRmx2GZedkYleaX+OwKQI81blH2nk0Dlnl/Rgixzi6rsyCMCz2CFQ3
qSYrUymALl8gpMh0Pt9tpZbEY1T3OWVIKI+KUeTHrKqGsyWc+a2eWNNef+Vmhy0LUvEt9F2qhnUk
RHq4DuuYBQtcja/lpEqOVfUeSkq206T6G2jWHx0WLYUJg0hagstb/6f8wvVmAqHrMInU53Dw9TEC
sS310YoOptE13Ith7ZY+GcvCqqyLGknbKW2+6yIt36mYOH3UrcScDvMEI/5u6BHL9ovEauM7w6ud
T3nb2iNGEJX4Dlwg+5bpIdilSfJ4x0Evtfk41sb8q5AKYp/VEAJuQHBVy7DOaxr9M3u+7/y0neXw
ronp1B2dFlIpUzYY9j5pj01TDZTetzqKLOlTDjhJgMNo6vlchUPnRyXuLw+ELfGhQQYq9LXJHb+8
vDFvAixfC94gPWsU8OBH6s9fYVHEtowLZO0TnvVoz2H3yUoU8Vpc3bIKXTDGmTBwbgKB6qS4X6lZ
flWzTifOJcp9k9d7qpa3EDCWYT5F/KIIuZ0OJWma2RmY0uvshMk5y8LxSL6jHmSS9nx/LQziTDcf
46RLcJmz5u9x4xiPI3Prw8tv9SbXWX4IY0AyP0iEsKCev1V7DFU6Wcz9E2FOR8yICPZKy2xaNeRB
uAp7kuC4cxy2YgzLcRRM/EdvqHWcNG9egCf0QKLif5GVD5dUiVzHp750TqFZmt/hh6X3IaLce4S7
rUOPns+C7AZ/QAb8/IHZWhWHrCqudj+Nbxo1G8CbhVijDd6e/O/mUogc01JltRt1m1SpKPcW6BJi
1C4NTiWCqYJYgBSzu5PobHxGV2XAiiorTTn6/c+fiioiMib0eq5T65XnyRTVtRKOfdQYNQRVHZdv
VCcsdhbdeD4aSqjDgJtkgrRORhqjtsnM5/yK1Hb33cCR8pw0fdf7iT47e8g6beN6oF+GVBDt8A3T
SxpnVBADm6ahbPSbwdIudtPkftlmiBMmk+oD10+PjejdPyOjwkOVgLkTttrepZBozkoxWxe6YN2i
Vjn7Ya3uqRltZNaMe+kGIdSkgjVcXWCLcpAmJfdJYjnApxB4zAmWiNSdsHYoP2IG1H6dwQ+fpEAj
CrWNbLp7+TRvvqNlTMqRXSZOqxhZu8BdGkrt66wL+43aW08YVKDMOeYwpXA42clltpZjrkMzmLHl
rbRhZdfFzMQpv1aupnxyyxbhAStHebQasuPsTJ3cWfAWZUMbEnoLZpNglG6Hlu1QFV6Wd2BWQ7t6
AEcUHfOuitFdskT6DW+i8ZTVXeUERuFNH8MuHS5wncqdHGlr49Nyh6JPFXXrD6pLJWtyE5BNbrfJ
mxz2E7q9Q+13Sp7sxOfNV4xzFnUauRjgsecHO8/UuXbFmF/dzO6OTpR4Z/RSsjuvipw33dw4317e
QVuPRm/fBBgHIoVnfL6eHstqHO0ePmwUt99ZyZoDlJfNT9YwNObO59x6OLYPh46JE3qrqwPTYzYd
YWEl0FrCXVtoYj5rtV6fS4RJgt6R8X94OKpsHDFpabJrl4f/JwvLtEI44YxTQsVJOc9h8X7wpDwm
WKJ+fv1r/Hel5cn/WQlUiRbNpEPXjiHzAViYoO9F3w3/2L2G6dYXo57AGmkhRFrrM6+3uMB4GiXh
1FalX4Lju8/aDlcp2G+f/sNTLZhRuqHw29bJwgTvFTNe0FGpWnTXxOGwH0qX+DZiw6bslLrLTlul
zAtk22Bq8FfvbPUKBa0ylS5Reu3jqA9G15jexJU776QiW29vEdYkNbc2Cr+xtROzAw6LTvVsfErn
WBxlZ82nam73WjxbD0SBQ7lBZbXMBp/viSHz6CfVDOraKEOViHbyFfDOHoJtI7diI5C8cg0w7V4P
QTDgtlNZ4zYGYRNdVLWNfdOd2os12PExdmnPJvXQnkkI90LV1qskQ4fCAQ7wlk+e2xmoAi41ZLnS
BL6GOt3RhRJBJkV5enkjbr5KbjhQIgxsb6gLrS0xmYrt7Ep6Ddt56tDUHJw9cOPmbUM2BeOLmpj5
4Oo6RV87lq2zlByh1x/TNp1plKrxh8mY0xPJZZb66CN1R0PMdOrGvsWw2Cl3uCm3qGHuvIWVAn2B
i+8mYw179DwpfjK8xDs9OqZ6aEt66al5GlKkCACVuDmsYAWivV8WXtOfyzJH0VgIHFuptvPcB0rQ
X8i595peW5uNmMMvo2dyC9ZuhigtQp0hQAFc+s1o1wwxbEd5ypPy5xhK9YeHWNv3gZHDzs2xtQEI
DRQP1Gm39F49dG3F8KrsKtXBvne6MfmCVMmeNNVWVs0tD3gHvhpGHqvvjxmFXogqz69O4kS/8l5G
Xz2lm3xNQnIHQiR9T4o9d/etY8QjLZo8CyB0HWQ7Ewsdt0POycot9T7XprzyQ8/pTB9Ilv7z5YO0
9QEXBTicQVz63WuEtN207qzmLMaPgVJrJGN1Ri8iJD9uYvOMJlD8IGt1PNCdbndK7SWArwL8glWm
voTkTsdnUa7+546MqyxClJN4yEDJfF9rym8hM+8PVlwxNXA/NDujzI0982y91dds4lAfvGUE3mXa
kPmF3k0/vVlPDy+/0s1l4ELDIyGlucnBCf/QG2NDwN8vlXulhq/MEHcnk9kKTQgwLExKoB/mjVY6
X1NlbomN2RDrw3CH0BCtJOza7YOdZLZ2UGw70Xyr6G3dj5uuKXxcdpLskOM39upxNIJVyLcC8KX8
5KCsbmrVEQ3Bj5yxLvPvhiVwEXZ7OwB1Wr7+tsbaBAsEYjKuIOvRgRqajZF2CE32fV5+7kqXrlVR
wg7MJvs/ZAbLR0TQchlU3AB4B4b7Rp/RiHPRmfhQOcJ6jNMqPDhycHbKtq120NIUJNTQlODkr1ID
bEAKxW5RVbNas4d7Mun9n1xU5c9Grau3MtXCk5a1NSR+PNSOUCiHi24UvebjZWfs7N+N+MOOwq0X
5BkqFJ73/FhObVO5ikaSrNtx9KVvJi2wxrK5Zlk0HV8+Ki8vBVDq+VIlNsfD7AGTiqcwCcq+rw+I
VuUPikHh/PJSG6Ec3gBKhvRhvAV/83yp1sAMuF0S8lhoYJYc+AkyTpOLJztxrlFGv5viPezEbSQA
uQRckP1KAccN/nxNqSd1lxYNrXQZ4sAWRtZH6kZ1TxP4No6yDJuRBtCSl69LNiOOHGv26CUOgzsd
kygx7ttRKQ6hUthvk7bdExLYWk9H2hBKMJuWjuzzx9JFXRqzRtsniSvNbystvNfHWDzoxmCDX8I4
5+VPt/UaYXwC1GAou/SAn69X2NLr2hqeahsOzode0cRDp2r1ziq3exGTKIwnGEkaZDTrMioxqeVt
RBGuI6n/LzRzw5PoY3lvqGJHKO72zmUlCtCFvU11s64DhMk8a4qBz0EpqX7NHq5JgdOp1tkNJUMB
dEsvlsXsNXExjNw5BlvvkjUX6gcVD74Uz98lOA7YxgaguhJbpUsrpfY2kdUeknRrh/yzir76YmYY
x/mkF+xIq1OfIn0SpyqeppOt9d8UgM/nlzfI1nL4Ky7mBWSENwjItCcxhyWP1PFUdUExKk7qY2AR
vUnsvj23/J0d/bKtL8hclIxXA252M8G2W0MLR1iJ10arpW/HDhAbNBSQ+pPhBwXsNk3JIf2Gsbu3
F8f+Wv49z5roOYGLYv8sRf9NfQeev6egyq9jOnVgQxwyKL/DDVwLBuYjH6taaERRFSSKEfZXIXvl
Lah9jKwwg/xCPmf/QGJVNL4r8zRHqCocdvb3LbMAUi7DVE4sKeViQfB8k7m6sEaGDRD8wIK8j0Qp
TmMzhB/RMBre4hk93wHxwsQ6w1Kkzl3VR7PZCKKhde+z0ol3DvbfPb1+YwB6+EUUxUTj1c+xVNBQ
STfAtoXQX/i9nYdNkArDvI756DZ+H1tFcsD8MJ9OylhW5cGVKID6iWZkbgCsycx9N2xsNwDMi/N0
pHVx8pSmTesE3ZDiR+bkM9irJHbp8Muu0dWdR1hO5foJuJPJQQgJwEaXA/Bvply7cZl4dn71qP2O
Jk2kU4/CEJxQt7nXQ9R9vAyhuKkaCzRYmz0t243zZWGwiT7/ApC9qUgw4fXwS9eLqzs0yuOoDt1J
szLr3JSTF9AT2pN73EhuOcwG6osUJnTS1xGSw6UUUYTBS5166mXCpy+oLeOLKb2yDqxpnrFJqkoQ
CJC1h4e6tvLP8KDka986CF1O2SLSgwLGzb1aFjY+8UwzLzjJfq0bM3+C/m4vY1frrqma/NGYG1Bg
6pwteCzr8nJQu0lYmE8tFGEouYtG/Hq4woPZWIVI++IpcEFKcGOPzI6Ge0YP8pTrWJzSPN0jX/+N
Hs92GoLZC4CWC8qBimitajLperObqql38UxkB98aug1JpR2FKd6YlvQ+IzftIvKU9YlvN279NPSV
avu41qfxQSDr9UgvT1XuQm9icjiHIvpQsHkfVBtd1Nls5zdkD/pe/XGzP/nRiBIgtkxnF9GtJVz/
czxoVEuZlYp7Ger4S4rB3Nl0InFqofoHXWvWO1nrxnLkxTaEU8Dvt5weTAHbcDFMvaDWKN+HTtsG
TIjx/54i5adbNx9fuxEgowJOoKm2CHeuN4LrROpg4v96KY3CYKAlwv6tMehflSw0n3JEK+9AgnY7
V+pNNoQjB76zeL7SuTXpWT5/pTKv6oHayLsANpourlm7gTmhLjiOiBu+/Hw3KQlL0aaDZccwEaDR
KrgNfSmjsJVsORsdv4OLulx0Z4IB+f3yOrefDaoCNKGFDMILXSvCDRaniV6Vc6nHzD2kZqZcnB54
Tzgnyamram1nm9wEbfSp+GwIKjFTpp262pWdPrp1rrfuxeqj5p0nyu6uBlBxF1lVedWkN/iKU5YP
rkTrfDLyvfb5bfxApoNiBy06+to34JbazDx17jTnkhtq+Ii0Q/aNsWXPqlZhfUfYkEvZc+ro8PJb
vt04LIscF5cFCdJNst43HarxcCwusaPMZwG+OEBe1DuhJZ7ubJyNDwpBkySM5hGjj/XGifII1UFj
UDj26icA2vplTFTnhB13cRgqmX1++ck2llvMP5DrAS7OyV+lEagV5uWii35J7WbMfehe7bfRFcmD
LHOE+Mfp1Xgo0BEw5/iIjPWXie7zMzi1EOjoBHgXdyzcD0pdqX6K5uNXYOdMd7Tmz8vPt7FhFsHJ
pfQnrLFvni/X4/dHrap5l3Cp6Ea4tg+T6LVHQ3Fqv/G0/jKrRn96edGbTHp5RoQKmPQsbO11qggN
BXjK3HiXLje96BzhdFb5Xr7APmZQRuKCiKPy3coK7UeZN92eU/Ft7GF54BmLqtsShlbfFC3WfrRt
QnnDQ58m1xB3IQ+507XaWoV/HXlW7nEO47Kz/rmf3NQw+rBzvUvd1OaXGg3Ra5lEr+47WmwWBj4W
oBa4/et2ah61MvIUyLNOUtCGV1r92FdiL5veON/PVlm9MbcxzYg+P6Jqk9cea68CNxwaqk/XYe9a
33ht4ITZk9wJfJ11wI5Ktr0ZoajrdHN90PpJvxi9G+4ErM1V+DRAvXX632vul4wrb1TI6JnP5vNF
kwKsfDS/2reQj8O0ymGOA7GCC+H5FtAiTcvrBrFHIy0+z12YnfNGS4LascedrJXmL//W8xyOPH3B
ZKB9R1xcQwb0vB51mWCZ3I6u8+iUdfR1QL/iUZvVOPV7QyAxlBSJKf2xzBFZAxeiZ5+LwYJSHw69
DRIyjsH1mmNyh6AHjgsmTcnHWMnSP0KP4IBwpIH7LkwycZ/YqIcd4rRXf6llbPc+VA39vdM5gEQL
2no4S6aDeR+7eTb5uUn/2RektJg4K/h7OKBuk8DrkkE/ZVpX6x9JynPVt9DgGY7Ijzskmlmupoey
xiUwwPiVWdfklPaTPYtCpeZRnOyojCY3m9dr7m/TFWoFeyHivhGNNJ/cqac2aqPZm/14rOfpgSTX
emO1DYqRg3TVH6X00j9xbDjvoPhG4WFU0Jv3bZxP/mc2WfE+y5CcOxdE/0c0ksLyMNoO+Eu1V4QR
DLi+fEmVovzeDn3uBaNl5e4hG6pwxAHTiT8KF2bNoYN+dzRCd+zvwl7a9zjCF8M7e3aND5XlSQrx
NjS+ph1EDPr1xgLciYVyHHtDRr6NGKNyElpSv83l2CbBKBTxPUG1Krkr0P6SvtNqjXfCHDsuAtdT
akCkCYoPkGAkmmO9btWPmJxp9SGUnV4FZpbX5mVuUXZC1Cn9UiIOX2PDGMNzUZK5r32r7Vzbt0U8
KAdoZU4fpCX/+a5iVY8oFyviUIcwhg82uZvKl7IV2hAdt/DD1ACEYmA0GW+c3JHNvaLnU/uujQz1
f0U5a0YgaqQX/KGu5/pJD4U4p3aJxUZE40rxAbw0vyo+9hCMswjToG4LiCOmK8t3syNHx7dSr27u
FF2v/yBHkMWXhiX5HjqMGt9K3NR7stNKVx+HwaY/Q3XSviXgoqMAHK4CkuVkzg8cUmIBU2rI0/ch
5NJyR7Di9hQuo/6FiUhYvpXFCF2AUSZKyhdud+vbEIXdZ66W4fDy/XmzCuRDkFcYLJE/38J1qnhW
mIRjmYY9kHhIUZH67iSWt5PKbq5CACOdY84Dwv959MoHoYSOYovrQPwFLtP0VyA92d0rn+X/ODuv
3bh5tl0fkQD1sitpZjwuie107xCp6p2qR/9fygIWXmsGFvIh+6HFIfm0u/BG0l9g4A4aiNHnJt+x
k0ZT4eQlt7OMxjvN6MTBsst2p66+FsBcojGlIvnpBblnJnhNmLsgDtOPSQgpamF836dhK8Y9p6Fr
S9E2oF+zKr0xJX+9bTgbIj+a5EjCLwomShRsYEuS7ETx2O1Q3a8sRWYKB5wG15Xxhqp31WiljXIW
qTSCtGmLY93Y0b0hB28PcLT+2pv4AlkJywBCMoan2/giLRszOZDgGGOY/cGe1exgVVb+XSmi/H7E
DLHdSfQvjh8pEy1rfitWZDC1yUxz+MJ6NZTivDjdFBbYVIQND9Ne2/LqMutoaJXxv1TwkkCsczxj
SdNIQMO86b3Aa7Fwd1EI8e1RN39aQ5vd2HNhhIUdVXdDM//gcuZhtNjlzVjrfSDbati5FlfycprX
yNRRcoBE2GaPDJbwsVki99zZNf4FkRcD72/Ug3Tc6sWcbetEGrsHsLlynlgUYPjqnXtJjxU84UsO
Gvvc02oOBQIix2GJwAb0irPzUF4eJzrZ6zSEXvqqYL7+LP/JjufFRVvQqvWzFkV578fRJJLPrQp/
eizjLvlejWJPGOLy6zhOjOYZGDBzpcH3esmohJA7dYN2TqbRDVvEMw9CB/Sels3eAw2qfXtdWISK
in/rR16ASGo0nWe3YbCUmoPbHLCNto+6Ggk7kDHKDf481c6frMSR/ZjlMnV91Swc92hUok4DJP2d
TzozvSikA5iIcBojiKUAhibibOVUfmboXRPGPV7m2NFW+vsEjv2EuXJFmodGsJkdlW60Hr0W1+FT
Xs7yJQe3/VtLs+Kz5c2RfvJo0XtnNcJS4N7gyTKDgok0AdWb9F+2bK3uiI3G+NVBIXC+qZEGcg6C
duC3EgegBPJy3i1HaeT5cdHGgZFgW1nOeaWO10fNS2c3tAcUQe6UviNViVDcMUPLzBMvUJWxR60C
KxhxiKsJvLBGivhSwByusMoomtTXYRBYYeIqUvdb02s/dB2sZ1INF0wDCn+OFlSip8OANrzhIAE+
tLGvTLISvuLZs+6beZRp36aisiuQ8F0OWyUz0h9W0iYiIAvIfkaMxMxjmXjeV6V2IbJ4UZnfdZon
2lNLplMFuWl38bGHdP8jKzSRH3trks9aVvcp5gdJNfklzLTcr4zeuB+XZVzujNqLowcvU9whEIC6
vlpjYpPMxg4a1IWXLXexOo956KLpIoNBbTEwN3tR/ZKY0uLpV6ETGGqJyBTI2kZ973p5NgSozMym
n06R8XvJi+Ilk9K4w2ClGg96Hk2d7zhp1NykWafe4LypSr/3CoAgY6n80m30D12ttV7m0VNuskHP
f/Rt13xtSywaIEA8I6BT9SIxb3JheB/mzJjTQxdVfXJYX0Poy3aRln68pMNvfvTmITX6RXtE6d+2
D64+9PkTFlg4mQ5QINuw0ZX545BMUI6KfBhOSjonxsEUhUScoU6892g9KQ0k9DFhkGIv8lC4ehqf
y94QVUDKU7/kOcxo30xaSx47b1GzG8cW5u9qqr0mpHRUgLbFZD5h3i/QWKfMEsdGjeoy0KXZJ2HZ
9RFHQFWmdvZHbeqeBVz+1QC8Mpp7NaJ68GXZWU44qsLIfDwHYZ5PiyJv7CFfvBvmE6g3TrjAvm+U
2OQ22OPzUgnvoatM9cMcM+C8qSOZJ34x2PknBnH5zK9pRu2hka4bnTrH6F7gtsDuquE0Dt8jfRm1
sPAajfIjm63mFCewA4qkazN/kU0VB7Hm1mPo1kNxMyVa3YY8wvqz1GJreecpU/etrWzvh4MpgXKH
Jbwq7+I4osZQoqS6G2M7dg+RTEcwP5ORaz6MCPm+zYwcQiNccuU0K8hqQTIW3iec16bxA5pSbKWe
csK5nzzy7ytSCPkBRdCke1r0souCPqfAveVX0cHVL/KLQK7MOpnlUn+sq7ZZwrezwYuwR2a7QoqY
14HBucgG3QK5bmhmTP2bJJjgPKLI2puHPGkh6C+dfRiqfybRrEvymgA3XrW6tgwzp2JACJABrH0x
jkeZ4JVRd20c0qRoz87iJOFgpvNOvX6RdayLAjFcVTuZ7m2TxLKu/ipTwwycOvG51zPzieJuT4js
IuL9XWX16AWvQY9vE/EGzUjwN47gTUxNETAR1QJ4+M1zb1Z7ql9rVvsqPfy7FF3WVfgLmadNPKfc
oRmOlvItYWVI/LGvcTxpM/CLKC0IX2IOBMCpyo+ZkURf/4dD83duxXCcFshm7Sqhl9f14Khw0HKC
rpYOTXZzOuSORFlhSjIlIBCoL2+vemVzATAypmRmQtNli94qihjRjXGVwqgT9z7HKdtvHCV9QQV1
r6t/bSkGJfyAeBLxY27ab/B/ZTmtm7ssZhYMM3LbmlGUYY8vxb92LekFI4WKCAI55+XcyXBFZ045
Thd6qb1PyHzvWtQXdpLui+SP5AhMz3rpPPQ+L2s+gMnlqt6G6BpsrUhNh4NrMZBJmtL0PUr5nVri
cgPpMqur/gHjdFqym1piVGPs5iU0/SjlREhFNe5QX12CCLrzzgZe+ba1VmbzSG0vJZWdQSjQYjG5
K6KmuGmyMju0uZSnplLrAIWS3eGtcXHz+DYeLipoik0wy6/TWiAWli2TMbs1ZZLPYYPAo4JdtZE/
FUq6tL91LSM3ig19ZDabxfNjOWH9NMSzpvnznKJ/Y3G4bnpntWp++4pcvnI84TC2uJurOvL2URBm
XAyxiZ+wkrsdblaaeOpE3z//L6sAk+cHZvq2FfXxjJZ2SObS+ez1OlQQ235HxjL8enuVyyPExVjB
W6teGPOnzSNjSdhuRA+UHrpYYJ0oIh9h7/ij7Kd2B/t/bSlMEnlI6euj3bVZSmSYFmTwJ26F1NOH
ecqtJ1Es4+TLbBqTnatx+RutXqn0eBgzg0LdokygwhpeNCJ3qtuZGoxGnBwNrd3jp1z5JOLPKn1G
JEJ8eNMUme1sqWjlp9jqKi9ZVxbhpBT6GSHScec0XK6EPekKi2QGi9zCtrM/9I3V1yWycaZVLfei
mX/lzoxre2L8s1v2euKg+a7xmxnWdkRvpuPSoVOaodcOk3go6dBCaFN8Pa73sDEXU+V1KT6GZhyw
5AtQigTYpaIJTXStEGmM+tb55kE7PeZIbX6pKtv+xCcP5zqJYOAqYNF2qvVLNsr6B4BapFfHVBsf
39ePzDA4VlXVRKBZOs10KsrE9nyjUb364NSiFL7BsM55arFc/O3KWstC6TFywN9ToFOQZy7CNjK2
HT/SFOufyd38cQxYAO3wAFw6YaB45RmdRaPSjFLttl5s80RXXjlVuHzuvGjX8lPaIzqTWZTYONCv
9wF5p5m0jh8C+10IvoWWv7NLO/PHERyIHwtGAVW37OEyrv38oEaBn6xD0wuKscQyAM11tPMxS7cO
aC3wko+NfTKox0+S0dwnhK+XIBvjkxbveTddBjRSOmxGaJGBNb54xB1jxPivJs9pFKv6hHGa4kfo
WfqiMLLMx0JH3elqXttjIM0QvMCg0P9bd+M/rSHMC1WhSEgOk2WJz0McKQG2OcLP5Fg89HW6rH2P
eichv3w2+Mr/vygJ3etFYejzRKYJKRZ65ScLkfC7sVnp5M2uPPqVFxfcAxjJ9eGFSLw5QwCBm96F
3ns7TDrNEHq771WR7QWR9X/ZJuSrocaq2LmKaa4/63920Yh7yNKCD2JKpj/jdlscu8EqAwS0TM2v
psI+pfH4VdG6vbnBldOKWBFgG6IkONmLgqoBTtnMc3TbZPrwI0L+amG9VmO4rwPa9REO85qnunSc
n8Zcqu0dOqbpHjr4yibr0FPoja8OtBcKF9pgNPCnywgjcHsGvBlHR1Op9siPV1aBj7Kii3iAtIu8
Ui7VRKZLrz9FpuDOG6fYCpy0dvdO59V1aCMiHuSthgGbIwMsY5I2AndQphMNT908ep9DC9y5A1eO
DKhHnIno8dvrTOb1kdHczNbHQlHOel+UAYNaD29vbaFn1Ojv3DrVgxhh+ccI+Ni/ZzxUh/Zf2g14
jG3Q1q1YHRIUjm+TSKBXZynigDy7G/bREu+8Lle2kpYslx0FEuxdt9iTyBhGnccb31zUCx7b0dG+
w5BLd1a58obRxeBPZKm/DO3XW7kkTdIrvYhuKxdTyYPWRPpvK7M9JH+mvHWPsFbq6VxF1Do7tdWV
h+z/UbKYc4GT2gLQ8nJoK1cHqiFHumVenLVhMi91OJVKfP7nlJg82OVxQVwWENHmiRm1LskBs6El
Xyd4nlI/lAAVo+SIyZH+P3wWAWEdqoH9uuinZ0OG3rlwIiQNox57lTy2b2aIqIyVk3Lcc+m8tokM
XSinACLDfF8P0X8ez7G1vFZJuuQ2awjuDiJN4dgIK3QTZW/Qc+08rkUpgD2HjHXbo3F1Tbq5vlAL
lyJ6oL04nxRj/PP2L3WJrcYGHjQzGQvIGoZHmw+qvNYabbK2W6qj+pAaWfuEbBT+6+1oHKZUNiGz
XqxIU8U+iGS0kOec/xkNw9+wqiMg6oYGD6/z602NE6dPVUFmPqpFc86NRjsZI5LqTdTNO6fl2qZy
u1dBPo0AcHEylcRT0xJF1SyP5Y07pfNpytxkh1p6dVchIwMhY5aFhMvmi2goMgGFRnCr1poexpXu
HKulWHwHLnzQq30ejqiKBRVKNH4798VTI8x/ZjCtuwolBMQ92m0XeMhknoc8UusEPm1VHRMaIKAu
q9EH+ZLv7Oq1W0Edz9sJKR709ea+x1hh133XYuo+RXiG9bPjt9PUvszdLsLh6lJQvcHNUVtdZC+N
Y8SmBdH8FuZ9etCRRguNKYEMnRj/jF1FYgWkJZeD5gEElU3/ZFUYM7xcKyDa9+0HgDPOZ9RJUEzw
7NjeKU7XHdokZSucguWYoSOmsYmwCrfbMUt0XZRcDkdVVXt/WXnYepsqJ7Ws3R9v3/sr28h6LPcX
iHZx7VWlTyNdRTinr5ciRoFYl/cG5dgjmC2xczoupZpoG64wUpqHpCpgU17fb97/cfYE7ixlLzPL
Z0RenA0xCO/PDBxB++kBue79YdYwVCEwJzfAFmfFX6xOUQ6rYP3jmKXuZ30prT/mWI30CBzkKyh1
lPb09r5cpqg2CSpXxgA/g/vt5k/1GpOz5eDxXoDFQunWHYXJ5CVpR79eJUx9mSS6E1jeMrU3tR3F
6ict6cw9JaXLZ4o/g5CGWxCIe87F6x0rEzWzFBwKzq3hzQF5Sf5olrLe+WEuD926CuCGVSeMtGk9
JP8JZjLLnI4hpHKe6wROv6V48fMU0eYKqrlq9SNDo/rj2/t7ZUlwUI4FKhUwM+2R10tGKNvRpJbi
bGTwWcJWqe1TVwyzd3AYAH/AoNf59PaKlycdsAiCBrz5BBhq89crdproI+gy4tz2/WNjFMNBwkmH
bZbt+W7+7XW8vsRgbXXSZHpz8JXUtSH7n/20skZkySyV8zjZyoMZe7mDiSugryCpp+kHB25hGq6n
MF7Muizmc5ZqyY+xcdIyVMq6/c7g2UA2ymi838JmKOKbiq09WBnzekAv0wiYskm1YNFU9MKUQlG7
YzsopXU763WEXHmHlcBvreORCvQIq15fFXXkMaKf2mfgTbB0dEQg65PM9Bq1xC6ykVBlrg5CaDbK
wzA0A3A4FEZ+2ONA/EfZyvw4aIuCtGztlY9KqhhnTyvk4ttSMb1nZgbqHbBcTQsBiNrVgz4tk3wC
oI/TltunxRIKLQcKOJjN8mRCX1cCt/QyhCKLUmlvkqxkOOuWDY62it6aAIfhC5w8xLDzp2RUDLQx
K1TFw9b1Jitg8O3IIOl1tYfXiRNOo8q2YOTuOPdNnKuf+s5WP+CUabe+EivDQ5I3NdLjKDXbwTKh
kF8VnvvBMGI78nOwFO+MtI4/u1iQuH61MEkJscBpzGMMzkkiIJdOS1iiTdggvjqoUwhtI2oDyb4M
/hIBM/SbUsRuiPiMy3tUiLwPwVilfdgrk4qoBO0Xy8/Q4KQprEeKin1mXX5TphSwIX3C9PPbh/2y
uoDNQicIPbRVhm078BqAxLslqKGzCn39IBU9+ZozcjiqxUCbZLKmIzP3PHx70SvZzsqh4dSTqJJx
2JtzH0uFubXV2ueZlJnQbzYmyZtZzZYfNQM6vTZyoL/z1gDF61e5y0+ix+2c37kpyISdLbi876//
mPVp/c8lJLby4yiOhVZ5EYUlQPtDZTeYbqu7WPEru706F5O00v+HlbU+dv9ZyrELLhZAsLPGyxkk
aLre9lYVF/AyFu+4cFEepEHK/PZ2X/lAGn4rtc0jrl6ksLlEAKgvBuM88GyehK02IdObKhjGvfHp
lZWop4zVHGtlp297mom0Gb2l4KIwCsjDRlrps1Rj9a7prfjr2x91ERf+lorqqoZL3CM+vN7KfFSS
etAj71zryvPCtt5qY/fR6xIK48WI9oLCteUweeAwcGTxHt0EBa00K5qp8BpTgFeHJZYmqnaKFnip
MAKzWPaIJRc7yedRDvyVgKPu33Yugb/EllAX76wJp/gkBimgrCqQd+pyUdqdbs1FDrMuRqPNhsrC
bGUb1oG+R1ZOrXy2siQRN6VOMzjIS704NPA3+2CZG0DkA5CTiFcyzt93/VLuVEDXNph8Dw8duDwr
DPX174mMjhlB2HHObqfND9FsOvlp6DS9OeC/WmIPoE87mcUlE57PJp3BOo9kHbL5JrUweb2LrKq9
c5y5dnfTaF2+hAaw4SlcVMcZQmR43EOpJZYOCqovjVCTg/jVlaN+lk5fWXexm0WfamSnO9+qu6zz
szGX/yy5wJ/5V2GOuptp8BZsqLgL4UeB4tQ40PN1RhG/HSwzDm/fp2sHjqEAQyFgwKui0+v99/TG
YOiZwWRC8POlLiAqO2KmOR+N8Z6t7vqivkp7+CIHXiiIVHQ/Ly5ThZGcWCCfnOUQTwdy4v4uqRN9
J8pc+yI61gg+89hCDd38vGR3RSFml1OdjlmQAfA6FRXMb+FVe5yZaxcIaj3FHyAOIukmntljB42A
Oey500rsQB1rML7WxO0nZIbEl9yp4xgMX9SSuorJAMSXVrs02GsXCJwoE3xaCPSAti8USE3Qn7N7
ht6+rEQXu3H8vEZHwqexoKhnaDZ7333lhwTGza2lJDDXMdbrQzMzqSM11+0zJY0bYmnT3BhMss9v
H82/3eLNeaHCWidzwLcZl22212w1F+9qEMzRnEZ1F1ZLN7YH8ov0QyG9Rh5SxtJuqHVNJ8FD2vSl
AJLm7SNtuRnUd2JB+wfWo1gvLWi/x16A7vFpGURRoGqLnN955WjH74QTV19lZUnlDil/mQWz50S/
BtMsVmnWcjnSQ/a6QLXAvJo41WgB3izY8ZQdSg+43lTisyyd9JfbZ9kH+J2Gi0ONNbs3ugn4LRjb
ZnhRnblT/ckcx5+jNKs9Xbsrh37t6sPoILMCE7M99OPgOtkIGtdx2/akqVF3LCFvHSuZ7ak3XyQz
8H8wjiPKY8RNYNwsVeZz3NoK9NKZXDtoudV+Z8ZpiGrxcrL0gpJJncXOM/W3vbg5CzQesaojW0U4
envkqhpBPUuTPNpyVI7U5SXlAG3sDxXmz7cJqWSEafWwPExDY71fuqx4UIpMeS/tLD3b6LctvkQP
8sWjxxzfvH1Qr1wHi10HXEWzib9uc04JXNaS1vQCdCwafgrFWp7maGqOb69ydd8pJ3R4xBTE2+R5
9QiTSQMbVMGn8pzC/60Ckcdme++IxuhRQu+qn02aMSV7e+ErrxypyBogKAhWPcPXt73Vc1Qr0kGc
h3jI/MGTXrhMnghmOy0PY1qptxL9vYPUoukZ9tnw71kK83IAs+sBRxBrc94gm80Z42KP5NLqzzXe
RYGS5sVN3vY1sEQtv2+9oj90/agf69zSd+Yw176eGYy1ilaBpdnSY2dkUXNsUMkAcd/6TMPNeG8Z
lcrWOxps6q4MGyTWfArIMZgctdj5+sueGNeNcR2TyFW+h114vft87+yKMhdnEwQyyeDUlY+pm6da
KPtFf5wWXSmpENvmd7qMMQcvc741VmzepakcNSYBizHdSHyCX4QwSVJKM4kepwkG7s4xufYEYYCA
KiNqadyEze80txnUTWTZzmXSNi+TnjrI36QzdfhoRONOkL9y5dC8wy8HTMlaw26unBNNk9JGlAH6
WEeB5Ujrjz2p/be3T/6V2Er9tA5NoUYT6zZ7X8ZaripKRQDKFvsGtqX2Cc1YeURPUFED2aQ7yL9r
X4UwGmkYiekqHfP6t84M2dZjG3vnMSvFqWM6lh6com+L09vfdam0RD8cuUBGDsRWOgCbAL7os2WI
lMSl1CRQkFybbZceRG+8ABRVqg+emIcfnW7S8SUQyO96npjAkjyzKQ5OmdS3qVMn/2yrsvmj9Ndf
D1nFgb7RuDBA2vnIAFQ86bDgDg2yonu3ap2rbMIJ3P11jLtqMpBcvF6rMUrs5GrVPU+m6E9jnKg+
RnQoMlVefVPw2gSZ3hnY+JkJdJuJJlVf5tnOIb5yY3jYAM1B0GJGYWyOFx5xS4aNGRk+4fbBxLk0
HNtK3OZLvgdRv7YU+BtajSuQ8iLNL/ulna2Ck1WZMvrTyaE/wL+Vnx27+vj22bpyhjm4q3QhnHVe
7M0ZRuAJka58JCdGk/JQiKh6xjbb2Rn3X7mZKwqQxjsWJJft4cW1ytlqyXohLi+f1VimNyMgxMeE
rY6wxevtnTnI+mdvDgzVxDroAR7KwGzz4Mi0kAjqlC7CEgN0I2dskhdsBNLpa6wVnuOblRd/X9q8
f57ynhA1eDk9ybe39rJ/Rn7P+7BqS5EWA/t/fWq1tHO6phyd8xgb40tk1eLUwrjrsNgzytQXlAAx
khtGuTCQaNs7szSW29kFv7Nzf9Yp03Y31tYS8ZixAKCn13/IvAg0h3BdPHsx7c+odw1fs8bskGrx
HBZ1Lp/mflECqxPVTji+lDxlD0jU1jEReSAdoNdLY5CRO9g92WfXqVHuRuHIPHpZAkKojtpKf1cJ
s259Q2mSm8ozxMdYOuJj6jnLO0SJxd4VvpKUAcBiRrE+ImBgN6ddUGLFuPBYZ73AjClG1KnxR4mo
lQ288QgFpz64Rbt8f/sgXLlj0IMd8G3o9lNfbjIyHvTJQO/UPhe9/QIZvrxzGFPvdGauPBkITkAa
QNoSHN02nlNW5mrR8WkSc5bbQkXO2S/nfv4BCNve08a6upgL2p2HY52Fb95jkUYrbXSmH50W1bn0
OgMRQLhBXjea/56t04FGZAi67jrv2fxkrVrYIrcn60wXxw6sopbHWbWynRty9ZyStELQISwCutz8
RpNaGKOYU+u8mFOTHVy1RJt2RjfjWTRaKoNm0dL7PqnSLIDmEL/ra6xXfCxbofmVajHuqR5d2+HV
62FtFajMLDef7TlV1+VzxknVq/huoLFU+WM8RFmoDq7Z74S2ayeUMTVWAmCXLluL9CrNaXE7+6ww
3sNaVNQruS3fKYmufhOQ0r+qsoTSzTeZQOcGrG/tMwxhgEOGNQaZ2cxHLXL+2eqbZwcUIPEMchLa
QpufsyfhseqSpVyDiUwOUO/spZMXiqjVdp75a3vH0eQFXfldDGdev3Bx0ipLDUHkrDoKUqisd2ib
aQ+HfCWYQD6ixQj0GTzNBUjWo1XietU6AkoK75eEHyoCsUiJ/Ig9o5GoIaj+ixzJPni4tOcwUKsy
Cw1zpKn19nN2Gcz5S4BN8HzSGbwYYncRE3M30ayzMzXVw5BlQ80jakcDzEenuNdnNNF2zue1JWkq
aetNWPtLm5Njd7OTROTIZ4T6oxt1EmkbMPecjhG41tvJ6Pe6uZdHlfaABsEDFem1SbOJmDTRh8Jw
E+esaP0QpkUbHeknWYeyNZydb7u6FA0J4DWeizfbZiljUo18zCz7jNlucawKFSCyUM1j06XqTsGy
btPrPICvYuZD5g5tD1TY66NKBsagGZTw2ahb54D94nCc5fBdSybzkKUOLdEYlc/CbKpbdU71PUWJ
a2cYTDl8BoDCTO+3eYiaGko8GSgST8DtwEBE7QdgoNqdOggIbo02nhajrXo/A06Y+EYZj++WstzD
KlzbcN46umFAVi7LRNw06tQyI+esdlpx1Bu4nqYx5zeazrz+7atypQ8GJ4wO39oQ4UD9HW78Z5S4
VGgzJROt17iDVR50jP9/5mk8U7S4ysccBMMJdx3vQ9siATpNJRzuHgH5+yVXca1z0VDukyF9dvps
+vP2n4Z//OVpWC2IuU7rBIu6+fVpMFOXTwdOfUa/0xu+k37V5tNo5ZoSGIqBUJC52BIwpMCP6B6l
AJj53azMsy/qHirKFMNKwZ7SatTuOckmN7Wf6lopu/reykwreyTj75JDU/Df+0M7VYk/OFnzR6sm
t/o9l7aMjo1WGMm9VMtUv288prsfrYSKwO9hK7u3qIFEwIVmtVq+xbnXlYHdmUmGtCFCtQc6YFH6
HdBPM4aDMffGSXGMQruRroY2ilcL2wziduzFHwfsaAHiYEqmIWCSHaUP3TC2kZ+KwZpCrM4twpFZ
9d9zO06zoxxtT4ZxYXZaEClWPAel2xcyJL9lJoFTTDzjEaAPNO4Vr8sRQkib235ORuEnS+livWOL
EvrbZOiPblIxQWm7Bp/pLJs1rKwNxNr9uG4UF6TRNPxoLURgg0SP+zhUGwy1fSQL4kdHRzj/NkMu
R9xE2NjpB6DZ3YytkDd2n7PeKHQ7dGiOO9+XsdWiY2l2jjjUSCXOBwjdONP7UNiW/AvwDHe1F0i0
8m5Mrbk6tjklwQ90wSY16CbTRnFg0s3qkJR9ZvpIC4/tk5rXSh7kyzK/tI1VmqHIRP5BznWu/ICM
Wr2LqsxQw75ySms8d9iz18gQ2JFqPuRz06tBYxrT/dBqhIdmkNYPp9ct8ajZHd3uoqybL5bdDFmo
VxbgMaTZQGEVtaKrmLwJfQr1ulQHUJxC/1zVdvxbM3qPjEufpvui0b3xZNccn2erEsV3RhyoF9Kt
z2J/UGPt6yx0pXufyXnCQ1CDenrPnMd4hzvSMgbGYqa/esuO6s9xlOfziX7zeC/duioeF0JCjLq+
pad+Cm+/8xHCmW6LQhnEcVyq4bNDtPcwk1TGZ01Y1p2qZspnb+ZfYC7zTAxOnCLo51h8qyjrLF9t
RTaEo5wXJfU9rXS81UM+XgKvz6vvBbPcKDAx/n1saXIMd3ahyshXZ77RN4rewNjRaMCTxrwvn5yx
lN9l5/Z66BUpkwsVvE5/l4m2ME5IrRn9TYJt7G/UhpEWKGHA/ii8PmsQY7Naw68pR4+LtJPviSXl
S+FAzvJtNXczDvrofUq6WNWYe2Va70dDPz0ptUIumKZ10vn4Wi2F3zc4jhzNuIq9o8I8JvQUyvBw
EoIZazw4GjUe4m1nCfF2vsmMAi8NVZrJQwqN6ZccXdTJNK2ePiHZYMchat7uoy2UokRjrJ0QZ5s0
UZiBgeyZdWS6HmUAT+oYLeq619QvBjoBhMp8FeZpkfQTStDa0plDY7BXYF9sgbQq6xWP2JoO9fXY
xZ4Io360yPx6bJifHbMunDv6bfJTIZnzfXfnbLV46noRP2htqtmfwQ9nNySrBaikKu5kghHTNMq7
KUNE5L2jJ0n7kFq1UwVRIr07JuUyPUSKNz/Unjr9QC2cHhim8+kQpFpjPtVxhkL+4ni1x1MYLQsv
aW7+1BiBZIHoG2+6NdzOHE4MIrv7iUaA7efAQyO/AlmNYMXgqPIxSSeQlGJogPkvuhb7wtD+6rCk
5ZcRAkJ1HM1+wbw7ojf32Ndd/k6pBFCBQdTZcOjpKEUcumK2DrGZVM91VWofEf5lx7DKbD50TVaN
n7W4F/kh4nl5v/QydcKiUtQXu3YbNEJT+P1G16ka8rqV7P2ettTsW5m7OL4rpfPoTGZingl2Tn+v
1UscPVnjLL8urcL9MCKEzFubs32MiQeARdvMDVR7atLA09FZCmzUK+ywtLhIXww1z+ZjZABnu0NP
LsGdKJqS6kusdFI7mVrafoj7uXQQSad2fEewn/sACO/wvhZVNAVgAsfxoZ4doGidXjgyNJJ2yVC+
QIob4by5K3yzUeM8cKp8aI55ptvRsS5Jpwlxqz2ygXXvEwmJVh2tAshukEQD6K8h062fvTlJzS97
PcfWhCrOp5HH4Z2RjPKdOa+eJ5AvPzSlT347Tms85gWOar41lukvJEDGXyq+rWlYD1Hn+OOcLGo4
IsvxgU55CjIVEcfeVzh/XwjIXRF6fTV/87RGfBjsqburQOv/mVzktn3er/7TQN3NO1FOOKYD6W++
jLh1wQTLlaU95oVWfnKMrv5WCy35QC8ZWc8ky+tDM0rs4YxkcF+sjJ4xrK0yyULcoKs/tstc4Fao
8VCdtR5VwXAcYvV95SpZcy7nMXm39O5oI/Jno0+O/pgdB+hMx59yOooORQmnOkhVp6jPqB3KNGTu
bc/3srKtLzGQIOEXZe+oqCDW05/RZWJjZwjjBG7qyIcW4XLTt1pLPRW5bUX3Zl7WmW9IAFFfDAwR
QjF0vGerZzitYClx8RPAA58K5i1MOWU0LYFSpsnPpRaLeaCoSOCDSbN7GaJKq79Mk1t8ZrY4Kggh
VpNOGhPz0mKBqTjnfq7js4tUQMW7YXgv4zDXP02rN80DT1GhfpuHqbGOohVaeySZU82DbOryne4U
7TdjcQuC/KjLh15p9a/0E+QSWEbXT74xUL/4lc7/d0LYPrHDppuAvfgy/z/Ozms5ciVJ06/Sdu7R
Ay3WpvsCIgV1kaVvYCwFrSOgnn4/sLt3ikkac2tujlkdkhkJRISHh/sv1ta9cPJVGgFPNmJ02pfI
+Ajk90wfeH/9bsJD06L0XZUyiAc1PpJKOp9tLntY7zlT/N6tc5p57tIN/R0ppM75UmabqIyXew2e
UQrG4M6IWGQjkaoOeyAK3B0dezEuEIt089BxkQiIMD2d1b0+Ijg+aMKxQqXJx/Sq1J31vh+bztxv
uiqJD+xp/tiX4CkDKXSEI1PXK/ASLzou3EUPNBcoEm6te/KFFnMxuS4HSzgcv2hvrh9EkvKUVAKX
+6rJJi0w8ahGk2eTyE4DNA5W+0cthq7/9Hba+7IUCtZkq4+hfg8rXT9JeseR3WCmhXasnMo8Fkou
p1CoRa/6xsIVCGmKOLkcjCG/yqWjdWcuYK9cPTZ5KshTFMNh/5zcYy2ghCUnmnb0Sm9L0pLszmqw
52jtvPrjYssGXqTWi20e3bDTux4BuSoVQSyOEQMK0UyKAyeOh8Mi2jp6+52+rIBwjYLf4EEBpbp8
eoNtDBUvlKmzjvVgWFGscY1FYCB59/Yor9QAqF1jWIuKHOoXp53dRlRSlcgfHsEQK6uvWrL9OBOT
Hox46nd2rCbf3x7wlclC3hyRDfoiiHOf3lZHE8G6qfQAZJJXRtoo9KupdpYAW5VzTKlXViVDAdJB
ioU+1ylcYh6nZdHhGxB6Gq2LVjtzo7hd4vogYmXY2yOUMRyQp5qzsdVS8ccVna09sa1IKgOb1+Lz
m2BVDGhJNw2AUJGYO0fN4ku9BFtrenjVQ+JcztR0uf6+cveE2bd5E21Np9P6XEWav46urh9NK1Ue
29mOYx9OU40I7tobZdD3EktRUY/jGKB8qq5+MQzDVYcGNbisepqqaElM0RxnD8Yj3zt3H/FrGHof
TV8j981EHbuwVzlTOSqMRvgV2gWPC9IhWQD6pLHC0ikSWFqmLj6ZyajMn6a604ugNWvr86gWJoFK
yQqAzWtrXw4N6r6+ioRMDq240pDw6kVL3jTGccZloM2UqNA9EV/wKfF62ZpbpCez1/oQ+ywN0TEX
nebbGNzJcj90jptFyli17n7uyvSub9XF/Nprxmz4xFRLOZBQaskmD2dtWi4ccElYth7qXaqX6fG+
EQo8t7qq+wvPG5qiD1A7RJsgrzQ5H4Ba6HVQZfXs+npXKXagqiKWoZkZaPC4uapoe8rIcxFiVm/Z
u8ybtTokCarlx3y0u+bQzQ4pt47rZ37buomSX8Bm6PIPjsUV33ct7A4vdW/pNjUIs82CFO4r+qAG
9I8PJlf423UGYx/ktjBkgHzeivSOUQD6tQfwDdR8FvVurtyxvAbObT3goZw3QeqJYo3g/6PIpXlJ
A4fVHnNA5TQHzEM7NuvjPK/ax3iqeo7iqm2TK0Vzhtqnv8XZY1ZNNfhdVmX9Hhxfdye9DbqVrbAD
yJP0efvF2egj3VGWMXAodqf+EiurSxcwaZVIjH0mAsccEV0ZpZUPQd16wzvFcCtOBs4xsVNExzsI
imYx3tetXcrErzx7Eki1yLK7qeKs63/la19/stXM5vpgmYt7mWlucmVXNkIy3KUKGYDciS+6vmiz
yKsV19gNatkMV9WkD1jUKTYXF1PRqo9ejYojNA7dYh8AAvg0Tih3ty1CAvth0fLLkkC7YHVp9QjP
ZVY87pF20RCJs93ys0T4EuWIdTRTH3kZ40FarfeFa07+MHudfpnQiFQCjJGq8qp1Qcn6fVNjcLVZ
GF+X5iJJSovVyQ9o5A1xMBQ0CnaizEkcKsDITahZtUTyVi1UpBo73b0p0pyNU8KxQ4u7S+o2sMeq
eTTNVeFvutL7biZVOrFv1taMSLaQLkySBHqKMFJtDXSIMBZiRs14L9XaLK7UEv2PABRb/MmsqrXC
F8jNPpMjOmVg41r+3qMs/mtcO3WN0EuZ3xfr3Mq9os2qiGLF2D4zRxFsV/SjfZ+sYmNsqI6gEFRb
9Q0O9l1D49MyfnAFWJVrNBPlw1TLjbhWe4oalW7WFdB4FsfZx67MKPdsStO7BqzGT6W02wWGC0BB
fzQqo/Kd0lrubQQP6wAhJEfHa3WV1dFr636fDZXnBej7rU2gLl6iBqTwVX05ZwDVgslTMyZLiqEP
Vk8ajZ9i7RVlKA95SBvaHe5qQ2lwu4MiyaQq1s6YUkl3Q4vnS6mPMg9oPKAxrouWlrbTiAldxt6l
xenpw/scHVE9BFZg24Fmcfui84QQ6zqX3WdMuE19b3XJHMb52Jp+RxcnDUQyqMeiN+YxqvpekUGx
gG46znqCXrs2xvkdd277a6XLtD9zRLzMKdCfQfuPSjVQLk6J50dSqU2qOlLiO6Iba/m0godQHxPv
XH12+5jnFXGG2SzWQGuBEjit82tOzaWky80jyFhEPidrGG69GjdH9vNU/0QLqL5dhtraF6miaTBE
8xZTjlroF8pg5F/eTjheZgGAZ5HHVXGiJjU9fWZ3LarcoQZy9GiTXXkx91PUz+UFdT/nHSW+PFhL
T/quWRX7t0d+mVttIztPiBMQQqedOVF2g+4Mg3HEeth9N8tZ446xVDtTuvXNpMXnvCVffVL8Y2hj
WWgen6ZWZupO7dR2xnFL9fzGE5ixdUa2K+Pma+xV9meuSBW1yv6Ptbrpe9ABIZ1DWA/o20kCrqAD
Py5w1Y8oaqxBlVsynPXCpaqlLmcS8JcpDkNRvnJsAGm4PJ/cNChtFHluJcaxM+I1LKshuRYEs9tk
0HJEEWl5jrZjn8nkXtk2IEm3bJW6PpD97cX/1m8Y7WVo5JqrR2F23dGT8XdrUZMz+f4rqwUaCq8P
KURU3k5XSztiU4fBsnqcNWF3gSun6htW1+JaxKvXRYObWWcYrS9TcYBfUAHo2jBp9immdTN4tLzE
WI9LQQRVLTQFZmj4O6m41RnEyssemY4zGkgNjzyYYu/JtGE8oY+NJbWj4jVrtPa2/g14VLyH02Ze
9LiYBNzv+qg0JLf8wVTORKRX3u2mxeKSGgPZRmvm+QRmaVE6Je2a45ilMupHILyFncekpSsKA5P5
v9gQ4FK2NJwh6elub/63BYOxGAeyUNejheg6qp39cKS5Ox4tayzPgMBeaooBHmBxbtAbXjBh/flY
vWVPtSVt9VjFDTtbVZzhcRhhifralPbfPWSBqM7lRt36ee4pecCVbxYwRXvtRooOJcXCUccGDQKv
/uPLJV+NW6VKikqL/fQ1mJ0YbEnudRzLzLrvDWP5po1zXoST25rfW43CyZmd+kp4INKDi0JeYZPJ
O3nxXQnLz3YKSBmgLY6jiuT9shoLuXWL7cJquoGEtvp2mH+5jahsbiSy7Z6H1ufJBDRePWvWuhpH
K25EpE01PaWJNoPXUIn/46EYCWQx1RYkKE4jPDhKO4tLThSttmK6a5MssQmT9hIVEqGAMy/zZdgj
5EF947ZOYIKX9nxlJTnvOFdc/biO4OmpHdrXqzCtM6Hh5ZSBYgODCgcNoBVgtuej5MjgdmWXqMdU
V7Pr3iLHzfTKvsLFdw1HFbnPBR3mx7df5GuPBuEPDCH6PsgLnQyKx0rsmJmqHnECqi4Hs8Msy5PO
GRDLa4/G7gSjSIVlA3Y9fzQXGo1uro52hETk3urAHGiyieEOdR/zfdd5auwvKUjV/8WwBDkAOqwQ
B0WO58MKQk+2ZlI9akarvlOyXN2NpZXtRppgZqAV0BPIDvKxOzPuK0gESCm8UDbDk7zQye5jIenm
CI/pSPna2SgwPZ1ZdJrWT0Negqnppt6Kw4EUdNdm83oQmqiqsKgHJ4vent+Xe5JvAjmH/jwGpC/S
BEXAP8E0igx0WYtdTEH7qKuYFGjdcA5D9MpQ2CpRpdsyg5dHW+0IkVVbe8bs2ps4c8VNoQk1hLGv
n3mol4v26UixQWAhDMfR8nxeoZsNzYBdzlGnL7BJDVn0w6ym0s7syNfGAecFjYfHIticLFt9Tsus
Wl1OrzlvrsD61+Ey6mr49hS9kq2SDECEhNS2CTKePA21zBo7JFM92jMHAWwa6DW7eclzfefmXTsG
lpD5N9T5G1rJQ12c25xPcMqTWwqKv1t1ENeXl6kk5AxTJvaikdVRhvSHGkPLYC5q7vx0HsuWG+0y
qT6QdP0eAQva5PBEze+KlXifPbs1vqvoyH6ON203v6fXeiM7SvbBnCJgz53H1r4WxqSPj7omh3uv
p33vqxIY7dFA4ODW4EL0WKSu9aXVs7QLy8RWhsAZHPm1t3IsEIZCKGjQw/EI24WKzZnN+kpKBGh3
O7A2w1pWzfPFZOVuMxSA/Y5GAkJiAQAQqgoakT1X7QCemTy8Pd2n2wRKmLs1CDaJ1Q3+tf38t5Ro
qAy9dm3IeXJMexpndOpNpWwDpUrb45mhTsd64tcCDQZACEqdoPN8rAx3B5ei5Ewcyun4DbE23JSK
M+s3awGQHmeaWVyiuIBLFqr/6ReOXBx3rdEzb8lW3Kt5BfPiwyXDnEvQAteDfGr65nNuxotz0wEJ
DnqwyY9z3HnZj94qvSt1EoM6+26X2jaFo8nqwmq0EHBFyMJKb4d0tuia961sArwuKjVISjtOoJs7
6pd18Vbbb5usFLu5VF0R6G3Xz6EyYKIcKBv7Ct+IEoq1uvZdcpCzOn+yFPzWAqeyeUBRYZaAjdzU
1nfTNA07DDbG5Qa3CAoZ2DCn3sGcvMy463SUu336rQWaJySp7ZESX5bsG+oj9gGczpJEkF9y98Pb
M3J6EDIhnAsYORG4AMuf5qhIrJQK+0IeM7d1EYBQZYrqaizLy5Hu+3ig6qh/9pp0TpYzy/zFmcTQ
GzJ9o7qTMQEWe74W7JgDWlHs8WhgTlIEbtpmm5Vdk3xVm8IZgzTTF+XCFppZHTWhaB/ZrfhdVOUK
Wv6P3wKJG1tNpVcFtHXbkr9tAXTbQMVTfT8OAzYaOOIBhtFy+7tngmiw2wprObwkzgTzpwf8Pczx
AmjvgJQDMwfW+xRJi1gehb+2kccJnNzIFd32bjU8RbpQLSf8DHJzphqcooarXldzApGiSzphh0re
DmB2tCQ/h1h8uT3hb3C+0N8iKeK/z99DWuMUMhXxcjTrxrtNpJIfXXUywrUbzikQnh5lDqwm9JpY
ANwI9Bf43hIWKZffaaUFJPODKXA3aIHf7d+e2NdGAaIMzB29LhWl1OcPVBXeGiv6qB7x9q7CdC1g
H/flOb7JK0vZoI6FTYIJYJfuxkk+biH6hGcuITszXI0yi1Qv4LUNkdNJLdSLKn0/Q7dpsu4SE0P7
Rqvr6UwQf7mP+QbU0KgeopdBx/f5gzbTAG4He+kj9kTxAcRddugg5KKXFzvHwuiXoLHxUnn77b64
4W6TSN2FHYwrDdfJk0zBGAdMuiZ7PW7iGamvxw42LwocZ1yF6lk9jm3RmfQsKPdq+jL06Cep3SV4
u1T4wFWzi9RJFAecJLopZ77bC3r+03dDaQGSA2fNi2OtTDy0O1KxHkut1C+bHHlImklu981BSnoB
1DJW8z5tadyEw9a0ABPkrfVRHXszDYBcJyjEGni04sU51ZkPt6nSD70g2wgwbUrxTkP0qw8MwT0l
iNPJ/mQYgz37fYsUTSj1brizuWTPgQqI40sGAacN5rYbaaBQ2X+c2P23c5XmvR9v6Yzfiw4PUDVR
p19jnGXUQoWTZ74laBf4JTj7O7NKqi+qFG0evT2Ppwnf9qrgDaAgwzSB3z2JxKbdxpknhvXYW1p8
o1q1c1XlyZwD8Cu8HzWovF+djGW/c5refv/22K9EQcrQ1GSQB6AU+yJ3hlGmD+yf9Qh4N2siZ9Gt
X0WCVoVvFvhsbmCr+LbLZV4GA8ERk1eSiE+lmCtI/aagWv72F9r26vOobOhPzmZIdBA3Tm+9lpWg
WNcJ9UjAnhSaLEs+Io9ll5FmLA7Qn7SgN6SB+KrCxcTsxZ9UxXh8+0u8EohNUAxAGQBTvyRZzKZS
J/HST0c8iHIgDeoSqUoRP5AItmdC5CuRw4QYTe2WShBTcRLzzSGOSfbXGR/sxbvtREGrueraYEpa
9aIm8odVkZf/esn/9X3+P8nP5u5f73P453/z7+9Nu/QZO+3kn/+8HX/2QvY//3b92A5/IyD8eBRZ
U//39iH/74+ef8Q/r7PvQGmaX+L0t579ESP9+5uEj+Lx2T+iWmRieSd/9sv9z0GW4mkAvvP2m/+/
P/zbz6dPeb+0P//x1/dG1mL7NFyo6r/+/aPjj3/8tW2j//r94//9s5vHij8LcC+svmWsi3992H/+
4ufjIP7xl2Lbf8eghusreQHx9ck/cPr59CNX+ztMKVIHRFE3G5vNWrBuepH+4y/N+js6RdQlnuR2
N/r0X3+jAL79SDH/Dh2VNYXxITIsHIX2X//5cs/m63/m72+1rO4aujsDD/NslzwpacEyol4LjoKN
Yp4ow6Ll3zpK2lS7rPT2i7GD3ACu6Byt6flV6GkUUKOQJ8jM4ISdIm0yF76ZK4dqx1bd1W5xNc0O
DgDzTTlq97+9/X8/4O8P9GIoCPsw9R2EyAzYzvbJNogHw6CvSy3GcQu/TRXfAxSq5oemd6O3R2J6
fgswPNTJSCfJpj2pmbn2W9XHuJ/Mh3L+8Pbna8939DYAmTUzgI3GpoDypNnwWzZLYy8T9C+Lndnk
afdpGbgn7UTdTM0nt1Cq7gZudGPtLGWNu19gMmb7wabf0B6LAQPJjy3Jp+34ztosw2VbKWI8NFjF
OYG5CHP8WHm1gd/d2Mfy7u0v/mJNQeUkG9Qoo2zx6FQ8Vp0bpbWWKt9l44elwuwY0v85j8yXL58F
uyHEbIjKLKyTTK0E/1yNA2PIUQazdWE15/RITpLBp9fPjrWp/NPP3UBOz1Mx6Ygc+cg428WW+NFq
dWRoeHZvUJl4/MCR40OL8Dszpsl+Zg0/P7r+M/KmBMLIdFS3h/9t4tXedpJRZWT7OrlfruM7cZHd
zfvp09vzdCL68Z9xoBoSgNBnPN2W1jDUeaN7GOn4Xzu/vTJ8jHUCLk6BF6375L2374P6TMlbI3Sd
bBv2J2ojhALq+SyV5w9Xe04M1rUEj7Qvj82NdRCHeLde5Df2QTlqx7cf8cTe9F+PSO0JQQJyWxcB
6uejKUph1UANs90U2HvzAufAm/5oBrP/U0TTbozGaA3mCFuYoPfT6Fx939g+/n+SkP8Mj1ABsjZQ
5U4vFA510VjP9GyXHu2LjoedL+Mj7M5QHMYD0Ktr5966tyAOoZfoA/11g/xn/lP5Ydy5N/aNc/SO
SeiF6qVztM68maf3/MZXO438CJqo+ALxZuYkStMoYX0P1Iv3bhm0YMV7v2p8OiBq61cPTu4P+ZmF
8CQ6/uILEKfxJyRppUb5fGrQHp9zMJDZDmv1g7HzQmUHdyqYDm5U3Ciflc/ZpQB4BqbdN+/iW3On
XypHkD1Xzfvmrr8wD4t/7px6GVU2YzLC1iaKSBvzdMu3Tet4uUx31IHr9JoGWH+fa8gvnCG9vxyH
MxCNe6rZG3xSPdkDDV7b0IYKImQj5zJcSp0yEvEum6O31//LUEwgstBx4OTVQRCfPNA0AKObpo6B
EvO7XUk3GNkrgVxX58x0vjh3qXHSDKECBVXTQ6zu+WxSlFJqt12UKOmUPVCISPcuAOUHRn3uhNef
q6qwqbahEGmiUUfqAgjm+VAoYQyxGKQSIWV7v9yIW+WbeLAu+9viwovc2+Kujrrb9cOM7e1X9Zt7
5kFPuJFPw1NUx1+KTjAM29OLBUwZT9GnEtjdrj32x/gCR9TQC6ojPZebKmyDH2/P4eligTmNAQ/d
FrrdyDCcOv5odgaXbdsnKB5FPd5d1p8178kzEGwxMDnE2oEuIZWAkxcqU72W6ZLtqC4E7l15aM5U
NV48AgBrCFFgZs3NbPD0lSW6Y3TOohRRMqNBjU+s55tias8s9tNRaKFuTTFKkRoeHy+agUphI4yy
VBqkgTXZGV2XXuKlIP7wWaivMvOkzCQHGIw93YN/O5yRnAa5ZxQYvnZKe43Bc3yfVGWz/7NJ52Dc
aPNc5hE/2SSUnk+JV04IwCxNFdX5gD9y209B5+It++ejcElGoZn+Gl3Fk+y/xfB37kVdRXOM/GvY
D+zvQBew589smtM4tD0OrQ7Q9kiJUN3apu63l4bFi5fEes/jjI3jo7taB6tZTUG29Uv//JnwHiI5
3Ej3yHY9H2osS9H0Cm8u1a3ugyLV9qasAU29PQrl9a2a8vv5tTV22I6kn2gf02fbqjG/PZODfexQ
evCOoBCWN0ZSA8u9tYdagPQMu6pFCZxSI5zKoTVZ9VaRrEM4W+ikUxLKp/flit4XAKteVXeFpcJE
Q9xyGGl8GAmkKGeyf8FaNW5JhOlv16VQ9wmatd+MtHHSSF0S9S63jbYJKb5VbrhQeN9hb7sKPzct
ylNmp1NmLxuzSQIhdQTBs9TA/DVdRuu93adwJfPe1Q4Jlo3lJSBSyMOegMIc2XKB3FEIOcSQKjN1
vXQqyjthnSKgEuql2s0fc+BhdlAVhjc/GJQk6bGnUPBEkBsbkN0tBRa3VlXNki9SjO8GgIh6uALG
vsPpSs57bTU9mHrZ9N4tFr5oS2298tPZ5CvOY18+djKB3jK4JWu/gAJybyPNd93FqhhwzK1MJxhb
R4N+KctB2/MyUbrO7DK+RRYVuCuzV7ch8khai/X0uEi6je34w0haw/E9dXJu7FaOqMxPZp7jhJLZ
70Y821Bezle12uFaOJY0hcbmpuZLtQE9F/0TEojYYGdpgh4R5fwu87NetNMum3sg3ClO406gCWSq
A/yYpzocEYe9atbVuqMtM4GtXcTa+Ss7HtCSqaNEj/pn3V4sJYheBN6TBMQ/S9YI7NauobR6U/u1
M5Yq0w/a4qg9RJ/S+aWD4WgDB8Bc40tHCjUY8wGyALVSiEowhZQlKPJegVydKfFdsYpYRCk+Ell2
LJ3RS/J9D47xMdeXCr16FPSzyIEG2gWLbsD11NZlvgaf7w7YCVFR9KULoD2UudU4Ear+nhJ6/Th/
SYu1VvB7V8s+zD2DRNHNG7BQhmzmKG0LOOW6qphl2NaTWII8q5fY16uq/5C0Y9aCkJfGejUuJj0z
GO9thoH6HLuRNY04aqc1K9DvuqLdWVqj75eqnlz4CNRA/dIEwQ32uE46dtNqfHIoxn+kxVT+0N3K
enQa1WlDqJ6VEQir4ebmEOEOk5FpD+zp1Tr0tpFrUc5vP1bYsPaBAozlu8yQsPEhN46/WFsrWuZ1
DElybbwFD3Wc/UYcEwYVVjHtRucoatMt4XoaiKrlc+nBM2Y5LeHiDBrva1K7L56Fp9ziQ6FVKshm
g/sBVDzbqxNWlQRdW6j1QUfMDAFDSQyFQR03bpiCQLhsyxizxtEe8RdYMGRYr42xbm9zsI2uTz8U
x/QE7/j0SFNpU9bjHvR9yKssidSuVB5UatqpP6A6p8BWdyxK3WuObZm3pq6BVSFYrkB4eVnuMyMv
2iBulkL3oRhoWZTnrvqFtpau815m54M+ZeOX1srbJExwh4kUZE/HoEqMcl8rpbxxHdSN2KyVdWVV
Vi4DdG7FB2no4z2e0KPGe7TBAHcIPA37zszF5aC0JQ5EnEo/9VkiaznRmr/JW0oKoYE+gYTaDSz8
IZ2lktihFtPlPXap7mZBvmT5r4LkWo0wJJ/ikPXG2djp3riEUIurPrKktehhMycVRPoMLpm/9I2Z
h54quzaMK9RXhD4/WLWmvNNRVajCMcOfANt2xfqZKLWJ9HthAg93PWEbYP2HTICV0sw6KoVezqFd
w3vy4a/rKvT0VbvRh6xNA6/26tGf62FKUQrq6o0EM7eDTw+ttkJZ9qx0JXbjHgkYXOkjt2mrZL8k
WqKHIu9jKxhwm6n9Po1JcM20zeXRSWNkGpO2QIwTqcIlMFIv+wojyCsiz1TW6iZxiuqhZEcVNF67
BQ731MspAIAkCKYNxJLAHVuNqLQOcxLk6Hc8JlKaVjRXZmlcwvpv9IPZaTO5bJu6Pyfg52y1fOhl
mOednUPQ7CWIEaNDUmbM7PWTN7SeRu/c69IAF4n2Cv1WHc3iyi0Z2S1LPC/A2k/XE22QIupmrUV+
KnE1KAyVHJVQukYLPKvwsoFH183PCaxkKzAmmf3qciW1I3Z6DMYZydeCTuZIBz53e0L7tEokHpbE
RTtxAYL4s0VCfvU7ZW0UH1QbrOU0V1D3iU12JBC8zPZzcugf0q0ySEUcjz00B+jXoZ0mro7Ehkto
rTOZcOxBsFjZzA4MEX1RldRvhrKl8YUZZEPrwmu+2E4uDJyqtXmEh5PQ3VGkpbf+CNv0koAysjDa
CvEAX3ELrYOfkvXe+CWRxtxEOcgJDgIrFzJsY2zbgoFG2mcklAk88ZQ0P2K5JjXHWtVqF+lsu1BB
QFk4B1qGeg5FtzTfNZS93q/ephG4cs38kXu1vPRcLHR8usoV3CPbUHROgmq6Hd22SoNWn4wfa1us
7R7kjNoFebx4Y6hlfZz6cyWz992odrmvACKFyG0MeNUZU2I+VrSRfi6OF88MjaEp6UwC3csbexII
J52XfdNt/3vCawI49eoCtFC3tGSALKXBfZ6gty/wTVha1aBpUdmwdQ9zvTLHgWGPyhfhaGvst4NW
GLsUyslXpXFk5+tgmtuAFZd/FmZP5FXtjpzDBMf0dZzR0Qy6Dpk+5FAo8I827CIsmFQB6q00mzno
IMY8UajVX/aoD53vTGavBwOlVoQr1FV86WG+yFBRgM74XNPlx83fbg4qF6WN0Mq1/iHnoNUiG9/3
h3iWnhrFJopjgb0S5xyyxUczi7fNgXGRyWaAnP8jV2eUYAZFxY4Ji3gI4Dd9Ns7untO3GXaSatBj
j8brGhhsqaPsc2kFBFbrU1mYmQzwYE+vO1GhO+D03nq/OEkN1X/SNmJxOn3PrEnvA6sQfR2I3Irv
m3KOWd/x5LzPbGsJ1QQFqF2mFZbYmTAk9cMa4yIFJiOjooxeTSq/jh0v5F0tVefXSt0hjQbDrvSw
nIAu74dxhDPSxJMx7FdihRE1k2FeeV1HPqj3qlVtehXZGqkULz54CJCsewNC3udCCi7dajOk6Y4O
Y2yhq1LSEjWSFUF6ZF7mu3I03TrA0777nizDKsJWmdsytNCc+dUBjmEt9uB9I1jVVu+r2JVeSc3K
Pb9dKqq8U2kR4jrDE5f4irqXLPYxC4HvdPSk19YzdlNSCC+ySiP/Fbttb+9SWcdRk4l22ZUmyRCi
TSQxi7ZUH2GzSO0uW3IFda54mfrul+gyZflArdxY8oDEiNaZmivf10oTjYX1hxincCXtn/aKbq/y
0DXzYH/hHtXaN2nctdP1WKtue2NUSVy8G4W0xWFIhT7tCzyMDH/o4ulzmlHyh2+AJ5DPZaVe9h2a
SSLMC/ZekJcdneh0ymd8BbLCyd65Sk/WiFiMqtLO0BbPz1EnqkLdSNLvlIrdn/ALOZOSuUnRYu6q
wvwonBoFlMox1S8mXzdBg7de1WujG1btgvZAZg4I0EMO3CRodeZeiribr7K4mD0rqDiur1YKV6Tk
ZV6N+GGNmWLaYa5ZhdYTU2PXiwo7W76N+uwZ0YpM9FfRJ+ZHg3J9i6aLoN2KXEOnXOc5kfbgiSlG
/WyVloY8iMY5P0PdFzpFnAy1ib2KALb4JCy81gI9M+MhI7r02ufClW7u26jVJnsdd7jkFnKtMR0U
cyVak+M7VdRLy17BZGXjdIG0ALFcW1x7ujAh4td7jL8Tgo8ZeyVRNfbeC1eu2ec6qZfPikHhYh9D
kF4vcB5VvyPRlGGvlKvTdLDj0UyCAZLiiAVHmk7WHodENTt2tIaARlSr1kQDmnbaO6pq2DdBnu28
aNQVoogqesSMHXdMytCpS828zyu1bfxxiOHw+x4yTT/1pKhnxFXJcy7grGJbDgcSaYu65nC+NYu5
0vcQC3XrAb2DXP00rv1golap4MHlt0WBzqJLcmh/yZCWJMeaaA37MXmouB5USfQV0hj6Rw/BDD2i
2OBtrIy6s3elXpvJHYjJdFN9WuUUlbkKnwhpn7mI1KmOuzBH85tMsiog9NaKPbB1jAGXSHDs/cCL
hJrPNa+t46DPMXeMiCNu9kWiwoJdp2gWed8lcN6vRGY0Lk2TzSrMrpTGDG2jdh4wVF7vR0+6d7Mc
jGYPzq7/blXOKi8ADRTluyY3pk9dIj1lTzTwYGp6fVOid1MJ7VqqzahGnTMjjKKArZi+6NNiJlgA
680U1ZXETCYxY027F/iufq0aPdNQgMDjT8vWFoPylfvRzaAyVaHDdKoXTgEmfjf1faLdjk5frMex
wqHWZzsPQGMzTwGAEs6qC8F8VPAM5DowVyNeWwjSBfiqmT+gESvdRdfGUCh9FG3aCQEYJVNC9Axa
MkF15JhNFkouN7bRixL92IHFJpo0SaA1uKl125TgwS6HPF1npF4o6QamzKDhUopvthRHjTUkwbK1
kvGFoZeu+REnVo7Gso3Hb2Zsk4SAXfoYKxhrhVlnjx8Mq+/kA/zn/8vcmW23jWxb9otwB9oA8AqA
PSlRrSW9YNiyjb4LtIGvr8msU6PSzlvHdeqpHjNtiyKJiNix91pzkaJ6k5/8gDA2lsRBdf2nqXlY
s9NarUf8olqxQ6q6PjXt1HahnafJj0G3ZxnhHC+t71XfTPGrnPPqTXVpmkXrmrUXP1tN0Ogo/RiO
yZmbik374LunhiU/VHqd/TT7lZi1Om2d5s1sdGuMHC9x61NTSe1do5byDwAZMc84a1tN3EWyUZzq
cUlY0cZYvNj14HtkxpuzvNJfgtTiAKA7GoVbFgdQM7kWVLjCv3SIHL5MbUxgJVfUDoWHo3dxhEYE
9tqEmpM8eN1e5kBMM4WnEC1Kz9sOVd0Pk+CMNcGio/rCvMQFbjGXc1mxfQRpXjoWQLHW5731xYS6
tW6Ml7RiRwg1fvhToSec9Wnh9MPFNhZRPy39UGdX3Ze1ecREPvTnSeMyAjFYdH5ybjW7+YZLzaWb
MrST2FQ1V4Yoqdq1CZA4r/W2MUX6UHFfGILaxbW9tbM1d0Ja7FUeTo4kirLrZq+j5YMzMOghnJgX
jAfKOGUJl9VP6rPC36sO4SpcknYazgrb83UsU28K26QQ3OSg3dhFMCpZfxKXKq5CmFW8y4cFJJUr
TeMnfRdE1Z3XD3Jne3maBjkZQnq0jqTBbyyO2YGdwKrLW63P/Zrz2FShNgFAiFIr7rT9QMmJi1tQ
rwSJmqc88tz4BkPg5nlVeKTWczmmOvKfScNo/u6mSfusUpBNeyh6XK4US9UJlHL0/ugmQzwHSmuT
OShNhU+dan2aAiLcyiVczLjtIjdPMI/fBuEf/eDhzJIadUWwFKP1Oqf5+i5K03ybMVAnwJ1zA16P
rlhgGukP8z5P0iQL4XCt5VUttc0KAIETTc5qA7C3U7EiZ8oTP+RDV2UUAxFbScCZkSYm3KKsYBk6
7xMmIes36arkYmYjEIU+rg21GTsTgriaCucaS839iNc0fsQlF8cnO9UKTMyManZrqs2MvMaClVdY
heehk277eie5ux8R8C3DEeV6es2Q5xWBM9XrMU38VotSUfMFccngutzyWZNCW/a085Zxlc8Quxpq
sK7WU+rovv9I6t55sid3fSKnauUXNxavD02/NxBZ5/P0tbXb5ZsF5gAUBD3KCS5O1h8AcdolkY8s
oo0RN90L+hH93Yr57ja96aAvbaEM8ZddvOxBpqZBICrhAzp7suznAOkcUjnTU8bVcuvOQwXbcSr2
MBme5q7xHmSSVvdLzaQAKZ1evPnKQvbdg3gCjNGnPRptrEXX1sprwiEtN3mUnevmUZNq6ntdCsCG
9ZyISzHqVPsuvjE7dGsh7rIyHpwdFp1U2/b5qOH0r9BvhL6Q8jo7E2c58Gkmneui/cySiruUl1qJ
tiFNyTQjuPdlGhgF6vEg95iXHGIJhGXjpAPoQyOlQUDBktCZ6VujXULuUf58ZPkgUuSHs7P0te1m
Ic0m++yMvZtEBaxCxIxStTLwRIbrXtZ+yj2iS3JvZ1I1UPgIP0Xukc4fMCeNNOzqJtnbK863ENOz
/dTEwv0YJ+E2EQQuvlzqnu4nckw2vbxe6yGqzJimgzkMyY98svtPX3bwwqsxzX4Kq1F0qY25esF7
v7x3qV7d+zDj2q02O8P9YtZTejuf+h9Yq7T3aZyBChRNrkqa1cJ5aJgsvDjtABYe7APeYGmOa8tJ
rY1sD2J2cHeUc6pOIlaEH9Fx1aPMKPVjVsQd+PoyplYz49j77PCI0k3NsvUkug7tjp+1/rG0ekdD
0XmrmIZ6VfaGA5vqY7VGLCJuQ+fWA2X5cQNs3u6utbFQn9wSg+xiLIywBNb+2auiViG1l8FOgaNA
BUQ2KQihQnQG36WC9OguU41hFvcEENgpD4XHdh1CdSvjzarq+kFleiVZ3Q2lsuSmnUVTMlNDYzgZ
03AGu5Ye/WaqnmBKZT/HXHDgA2lzn/PEnp/H0axUIJPc2YzUlka0rNCHuBxXvkYjuZy+pyBsI61z
oR/yDX9FNE8vkEovfzKq2MS329lHQRbJllCJdAyyiTlUkDR+bJEcKuYvLiVdzBU3z+/xKvjvRPpV
P9t47vemqVnjhs7ygO1BdzXsqeTbmuk2EWIUoeW3833Djex5TfHO0meLz4OjaicgwnT6wF639lsA
qNURkpf73dGzEgZvZlvNyc5bNpmV2PBn6Q36Kak946LNejuEmlau3zXY50VAi7Z/S9ZlfG/G2aM5
puXqq18sCqGxdJmGZLaTn7nOl4i26DADurCwLoe5v/ZfcTbaLFrXWn5CWdL5afm4vGC4tdDfMEAb
Q33V/W/2MLHwWHcScS5b5Bqtbd982FpWrqExxzfVNjULtLtudp+skUssp1o7XqB2rQTblBQTgT65
oqSg9mxJ06kh+h0qG/X0JKvvnt65r8TN+YgO8Pg/Z3pfv5gD/QzEq0vVR65aXNTIGXzVcAGBkEa1
PeiMQ4osvhuU7J0A4MyNjlHW/oefprVLdyimn2GtRvdouWn7LaF+Ajoq81ubQsvrH2CFlxdX+fLN
mZealWmnP+hTssXFjL6aCD+NPOf6Wn9WTInrAKtavAR2DRw3N6a82/hdnb3kaQ/WVCf1/dFOcu7B
2RoPDQ8fSrko0b3S2DqudjMoi9l1g9qbrXbTdkDXaYlRI4Rja9vfVWIChHNbv/q+0u5grc7uaoZF
myec5l5ag/GQqcVSiov+Ex/tYvL7Tc0FtIih4+wqOKLWYk1gd5gG0McuzlABacBO5Sa3/ZoKp+As
10RusuaEOV3nzqAqKgbDYPXLyn8gN6V6WfW2swMWUfxtGZleBh6F8MhYy4XTgwpXvyc82Hm3zVtR
xnE2CsQrxuyg7/WN3lzg0aOOaxZsOKHHJa27zcjSJMDly5q1bHp5G8MY43Uzm0DOooWoYj1o6CPw
nuPMqaKSDxFgYT2CYPaL3rQAnsaTAPujbkC/qU2zDZPNeNwP8Gp7iJpcRy7s/sIM/v0Y0vzHYBX9
gctk/RbfBPj7d5ttwnTLwYZZblrX2yzFDnTDYe3uoUwee/tFGPkOrvkW9cCmsb0ogUKgOf1mNE40
5O4Mk1gp+86i7ce0O3KScetMh4neprSXQ+VdVu1PgQX/mNELKAVMS6Gh3dxC9m+ClM4bJsMfh3Kz
Nl38dmOY39mupm3//cfyuxgFPwqhljhfUKKbtDhun9rfRrN5j5fUWJ1840AofNZnOV1oE5D+Sem3
8Qpn/g/1PH+9nkDXhhxRR+b9+yh4oIFCBZRvWktye1c5RSXKtz982f/tu0JYyb9E+4IC+Nd3NTJy
Repj58if9Ru2S2v3tkNBacN02bcIX/+gDvhdf8rAnlS7G/gcIbIBIuLX11NkoDhuAay3uu04i23f
6bOgtKakp7+s3ZNJkvzhLf7+OPOSMP94dx4bhI1q/9eXzDOzTEdGa1HTwH9ttIoW89A7kaXXf2Kc
//OleA4R2GKWdDxhi9+0D1q/KiGWEVCk6dehffPDStDQzJ7LP31xvz/0nm4SWIYmhRxYLFK/vxTb
ilADbxdDcUpXLJWeiGRncH3594/9f/c6oATAr9weSGKLfv30IOI2iR9ndlTMlrUnrmwIm8U1/yCA
+edjcctwJZKHfRXh0O9Ww1b1jKYRFEX0/q1HNlyXskozq22RpsXHWNYMLCwclH94NP755uAkMGRB
Mm+Qt/mXLOvva7r0jHhWdI9q0bRbuiewfJ023f6nHyFaOWTjLkoJJKPit48wyzkEXDysUerJ6ehk
NgrIWf6n+8VfyrXbFghRhAnn7zk0zlKkZomvKZoQ53DT1qewzOXyBw3R7/sFr4LM8EYF4QlHbWv9
+jhkA5caXEZWJOS6MLOIDYh5qg5oGztRpWfdH3Tf/803hP3RxksAY8LED/nr6zlz58z0IQkyLo1x
KzV/enSbZfnx77+hfz5+t/QOZH9EINzOvttv8bfnYG1QfdN7tGiqCvM+w6S8G52uf45rV7uuBUOg
lNhO8Yen75+7xU2iylbhopVmg//ts/TH1U+mMrXYCzGj+wl909iGr11P7b8Mtf+Rp+b/6I/5xVPz
f+m8+f/QUwM+5m/f+s2z84up5vpVMn/+qv5uqvnrn/zLVeNggoH2xZTkBgCl2c6j/y9XjTD/CzWx
4FrMeYxc8rYJ/stVoxn+fwEjYBOx7X/94f+21Zjuf/2FL+OH+qhLkQ/+v9tqIKFCPWF1M+v4ywrx
uz1BFY1nziIpNlZSPtWGOQYCzF7IIMKN/vbBXP+n3uzvfpdfH8z/9Uo38w5eIIGI79flYE+FMDQ7
LzaFq9Qd92vnOrN/bZhL/Yeu4r/elEWEjomYj//4/RgzbaRZ5sCbIqngmpY9CamG89jJ+A/ApV/3
rf/5liyLQxPTJ+eY89sKh73WgQb1802xmD1uwSV3yE9IjVPrDU7g5Enx5d9/hr9uKf96QYoAi3IR
/7z3W/mGtAm6SI5Iwallee833kcOw+0C39LmUOOGzhS4/8NZjSHy1/2Sl6X8xdNKjcvFEb/pb7Vw
XPUdOheGrzbRVlckauWPGngu6MQ63Vs0BJ6mpZ3vVKHcjTX07Z45QHlcWgZNsUvhQjICk1P6+l98
ErK3OdfHI8B9cQVfz9ygks45VaM8+DqVopEI9ymfoME2xoINlpiuOFwrn+SWqmmHE/oz7yiYqr/D
cSV+00yhHRV0m/oQ3OdAfJeMK2aQi/EWr9NAe4sEWEwq1Y5e7WAH/dxr9x7T3c+Y3NIPm6+OAd4q
sQ/IYkmYRA2KCOFqQJpVfk8LeizUFndT7+anDOHOTQnlM8KySCS46W+DJXOMsKus5UTGYLn3jFIg
Scy0L3CwvTvH7eg/VtOwFRDbs3BhuPxau06/y3Ax3hczqo6yFdAipT/sGWN+1ZvO3MfdDKu3m/rk
FTq58VXSJHpqB5iggb4geAwqpT51bFV0A2aUXaszA+W0Yy8JyoqetiZGJFW0pviASzMf751c74ZA
dEv5bRA+eb2Q5c5pCR075NJNr6zS5NtU9sWjQSPsmVu+cfDIa4tMbRUkptTmN7ECM0VlWQNISZja
YDnSzrAqaY0y1gvk7I2fUFToE6Wx8axZ7QjJtomdLFRDlZ9FI4v9VBHdKzMPQdTaJVEs/Z6mMM7k
vJTJFU5ifDDwQDOR5X/uxwqSbphXZRnJRjnbIstt+hz0xsKsNKdjO/XDE/P2jmQTNHcGGrLKPSI2
SN8TwxLI4by4CdepFOGaFsvWWnXrCCSo/momzBGCBjnP5xQbI5FIVT/u55h+GUIoSTqEKT2GLhmN
O4DvtMTHxIgA4E47vcnus95dezLrxu8DW8CxWnxkILqYkW9ZlmSWx1D1x6jr/SmPE3EQOh/uyrx5
mzFjwu1dEDUX1N3cI3fJywgkUvfWiSkhmju3gF5N6YZxYuoiGJuQ3k51fWtqr5GlppngXcN5ReDX
XM2W5ME0qcm4aNr4izfAsCNlSbxpNoIAr0qLV0efVqzmXfmhNM/ddI3bMhv2fgzIEPHoZe6b0Qgj
csSgnjO/Sh7ryRFnMdn+C+12QLSJ8NB06cnRH9L6orP6llDFhv5ircQVjEij7gwjY/I9rDUiOPo9
9F3n+HuGRfceiCBQTeUWJz9bigeu9P0baip3eLCHlmaAxq/Rf2opU8eNqfwq3w81cUTbuZ4AJ92M
8wPKpVTGzaMsetKaksnsuj0OwqV6mHSTZMlu1Dr9O0atudxa0zTGO8ZrXr2LHQ+rNOVZ01xSvY+J
Sun9/KVAumAw4Cn17z1DXXer9DlRmyQzwIt1XlMkF44UPm+aiGRnxGqwPxgLigGO5eq627qoxoH7
EXK+o8haF+Jy4l31odq7dHqcXWnaSGOl39roL3zFdKh2+GW/ojscmW00NhwYfy3cjWOb9sXzViCk
pUJifkydOW6Ota+mLzVq82kHTGz5Wk2mI3Dv9U4XooVZPkdkHutuBAX/ihLVd49kWQ+4Knv1hFQk
tZ7zgvFBWFcCnqxbmWt6YAbHRYHWdLuc0twykE9bVvlIk5ZpUha/oKWQO71lwsbdT4NMOpwdXfrR
jbgUSEKP0FzIeDtNBOlI322jrpmPiZfSGYOJa6CVfbUA4Y6AKPKfdoqsj84SA3BCtUtGgGLhL7Zw
SG2tGXaJYx1lTQxagUzppI2C/YLP46BN2g8Eo9O5s7X2OrSZEeoljGgEmiYX7FkRIDA9oT9HLIv7
LzGKvc7r7YyFge6Q+s/92N9LIfZxXXmMpTRP31Zdv2sTcTRJ0osYhRD3HdvGvWmr1/H2Ga3pjhNo
43Xy5A7zSaTaoWrdE830V8xIb07TZbslVp9OZ3y1gKTlgw3OYzobon3xSO544RzadUrsdZGUB8Yz
TlB2GaktyJNAYc+M9pPx0NTNboU5HhCO9Foolk0QJ0nE9e1rmUkayrjrRmeHauBn3xi7xkJRYbdR
VbZPTVc+1PCh0IHbu1lYu8xFFDWyNwRVCrKXTt3BndYsgJxm3011/BO14DNS73uUarsRjGNrjnet
a8oNeUJfpIZOjTDrJlBDTIhA3z94Lc/RtO5dOBlp2e2YA00oy9PPRffDdlRItX+MLaJ0aBXwTEqy
otqBQeLEllky8y2QOcaxFRpdfXac5T0T7h74Uzj1BMQ07LsFQjpUxPYwfEWdEtmrcU4LdV/Z8ihT
xG5Ajag3W8aVQ7ft5bxxc/d+6OeKcacgA8vk3LfGC50m88l2Ecz63q6blucqmQuQ3bK5dF68ryT9
+dis9s5obBX6KkDR6j12NMKVRHmc52FjZ14ZmIwN2CyRHM4Tfem50ezdyFQfSZImAkXeEl14ucsb
qM6u66jA9GXYeCVp3655ExAyWFbyqqV594W0TS9sLVveEzd1tSYbIWZM/N65XEdGBh35nugojnY2
+VHeQSCBof6cOZSGelFfhNSSXVHWWyQ+B331Tk6ffkVyCP5C7x4RZmyUmzIINRnMi4QVhbg3E9mT
X3kn1SXWfU7jHf0sOHFegDef1xs3VlErLX3rDoDEtcX7omL1w2agFHaOGMOxQbem0pG5aI8WA9SR
+2C6eXuXkTMblWWDKE6Xdy2a0GBhNPagM207+I3zRpefj6xXJ9/N462ATdutFT6PdhgeJznG26bp
5m2lxXt/NeevJoynS+euLrFt8zXO6r2iyxwia1wvheYcOo8ZfAaMRyZwORdX+wD3qu+NEaEqOT6X
aRUPZL8We2kmSwAVKX9nngkFH49M6vdvKT7WcJalHow9evt4fqyrvoiGMXsbfNFv5ZK+KcErkkLX
h4u3PPRT9toY82Pl2Sd/JjzFJ/eVhzvetbNp3hmudpldvwtTAZ2wGdKnRel3hgUsqmoffEsdxwxt
hCHRDdYCIpef1vOOMfCFADjU0Xr1wZz+JGyJd50xFYFuWzWaZ9tZnluFPiGb93jLHrs0fiVc6xGX
211SyDPReVfiuafttI4bQxG2UzKoCzO1fMK3jxQ+RbvwDv5AWszMyP1Gt2G5BrantlDbLihy7soc
g6bnZXfNhOlmqRA9ZLsJdBdTbbYgQ/M+DLt7TG7heI7t3ud4woBkbc3CuJd9WYSECEVA07Wz0Ovn
YdW/1Vjmg7pEGqEtGbkFqJVvJcuxx+BBKTjvErJoArUsCr0bLO90HguE/0JyLq1nFNTnNWet91Ky
FzaksmWZYz263XBn8IcAtkdiBFHehQsT0KBtmXoNLcxNvzVftN441I3XbpBduTfBjDr4s426X5rf
Iee+NjD9A1+zmZ8W2mdb2vqWeYA4IsLS2RT7F4YkT0wetdAl2TEw57oKmPf7JIHT835AZAQp0SQj
LjGJ8GFEnN1MI5/EFsUhTZLLKGbtmAFiWVnaPCr+W1/WH4usI7fP1ydw7szvLEmKnsvh1GOT2baz
b2yHqfziwFrjR87vmPsuBAnVjG4NPtu2ckLN7A3m4X0TDUuffzcn95s5lDvVaycU/1/j2lMbhCH3
bFMbW/DxlgkQuFYUftAJYyUHifAs6bXMA5PpCdY8h0tLUhtiOWq0+i7P2h/MAU+ejk56EguDZIjf
YdZDt0e+l54W36Z+I/o7cKoePadZ9ieykOxtMyzajVfVE5luNPWeeLp616wi16Nab7Hk9gmRcp01
Bkzhf1Tr2EZFybi9tsaMLZO4G7Psuh0BGE4dmWPeBkavL69rqRbCFDXnM/GT4rnwkbH1DKIYo1VP
MPutYCXNMprT2DxjWOEiog9ifNVr10B3S31M3Pb8rZYmuiCzSo1NhTzviewLKoCEO99tLfLUkW4Q
0mNpfuAJWM8aGQ2vRCf4KAvSaTfMloabpMrbSAH6h/l2E916vU9cBl2yx9QzxVfUDUR62NZlteJ0
O+tecVeSFvMjH9dbppnfiw9N+OQ42JrD8UBZDbg/LuBEdv6h9tLFDFKAOYdsNLoGk5Hp7UhV5dJE
zoZ5TuMlPw46ngZ7Jliuzob1Gnti2iI6WO5k0QxPA5ODewtrxEUW/nuzWnWYIWj7EZeGEQdxNnC9
EYkIk4Jn9AZzP0t2wR3xLMW5lYV4kqrON8yYnbuh1m4BWOWyjTvZIVom8y3Wnem+zmzxqqZ+jUM7
ZdKIFL2/iHlyT31m9DjsvD5+aP0ECKvREFAaZyynqRu/ZCo1TzVw/geaAy0Bi6lVXMy1yp61pKD8
jXV97kIiJYstT6z7aRtas2k5QL8sPIU/XXeUG9xl5jfUt+VZR9cfQiluT2klUX4AuKS28Jn8okIA
BOozGvbaYzHPiGiTyd3DrRguTswgrsz0H2PfudtExwBox6n3nC+Ldd/5Rvc0owGNVD9TnlXGAeMu
LOvJ+462LN4kbCTHfvX5ohcTjRACC3VyknV8lE5162rgm+92fY7ZM1pu39Qxs0lrJLwmuaUwmtdS
57lVZ73CA+v9rHtlec0Gmo7mXN3UVGq86HaXGXPUCdSakQvvWy+HQAkG1JuO2CsZlnMscK/CHm/o
eGnGpYd/a19F4RlfBrtSzOGADNjwyprksbLVmdEam2s1gwtPE3QfZtYUu8HsvC+1ciwuWxnegHjG
FeeKZiP47SlEU2tbx9LcGkbZEThiphuCjvrIW5CgNmSGbhyvVBuDyNjdWAlna5Cssp8YrucIwzfS
uvnqaB030CO3RcXgHz+aHTJfGSL6hN6ZxrOH4Cu+djPVkrEwx+bWtuwaDn7CaHJTBrPL11W00463
uhwL22t3XPmf1ISekS/YO8TEsgXT0G3yYU4ueb+82976Q2RE7SnNAehgDRq61dQ6pm28s9HeegWX
HKggx6TFies3yXSGDjlE5Wo42wVb2WZqx/GIflZe2sGbdyMa7FOq7PKY5QhnNGVZb7EvPoF5cv8g
/zqy9QzlYinGDTGYatPU9nNsUgQr52Z8yH1uFGYyhO3i4xkaYnEazNoLHUebLrJy221M3MgBob1I
A0QvnJVIse7GCjeAR3Dv0GiR2yLccZz1my9TnjybIFjsGmKrjI6FpUzo9lUqHhzbPklHiQ1WjjO/
Dw4L5SPc4TnqIDM3TdR6wASzxj2zlJEOStcKtQIIt1mk9r1siX4jAfeQCn3YJvbiHzt/NtB+DCr/
0jfVTcmPCBH3RvmtJRo+EuVQbBikTsj6i2a3qM7e2H3ihIluVVE291/hJNfb1KubsMk8bZvGSXZI
V9Ipu2Z8zBM0e65MXicdWZCrCO6SnfpATGjjppniTWU2/p717u4TVAZ4z31O60nfkpnukfhiWG+4
I7ttDPo1XOgTBLNn3dHqVHeoeFCWemkVccUYT06BfwX0rUZJ5Dhqa5q3+ESONdIWXQSyiLolyowA
BVl84qL2VTeLn1LUJ7Q8A86rirCmRXmXzI/vPQcVtCPN6d0Ce3/wUZOXQTNZP0F+xMhGyV98cSZ2
wZJUtXbQszOQCDa11fK3k56ne4At+rvBxozZTpfRUHfuhS0+Dx0kp3uuMeWGg4BESY/YHIKAzY2S
LlHyvTNuStNY3lbaq5teeOpMH7y6z5dZcdHJ629aHM8PhHo7EEB9J393iJTdtIwQDzFvftO3C7k7
5mDPAS38+DBWaXU0deVudUSHjz5ORwxmUuvCpNL0Fw8vcoiMSiDrqMenutasE3fxdtNIt/uSaGCN
Da3rLvlc+wct9rGbkntAYzNvRy5HuY+wpK28+E4TRJT0XfeqRgTmKiaRbbJcnk5LtpFpmqBQ5vIr
WnXO4Ubjeau619W27gwgbve49rBjuD5VmdvVOQJTay6zqFC++2rmWglRz0x2iy+1I5PNMli1sqIJ
0bwULW32NTKauMGUHecNjlZP00L8cSTrLJYXgNd/43HI973EMzXMuUnKdOMbgTlRgqYsj8CZeFJs
CuXe+Kjsptlbg0HT2dI6OPzNlURoDNBe5W3Hgn59bsDO9b1WXKeurO5sad3Jti77YMUoGvmZLg5a
k70wxX0xPEJ6+xovDAEW1H+qc1C7S3YJHglP+kQckjZrDeK106w+qO2WEmbdksMWzkVNWEi9sZf2
3c29fR5bV0t5H9UyfaOUcihx82mHTHq4T+3lu92u9ja3+wobl8u1o++/pQk5ikWrDjffT9R2+nAw
5OxcWXPysjbFcJYc8XuyqfqoxXu5Twkb2ojWKraE1Wr6FY9scSRW9OJk6ovVqa/oWUdubLN6wm/T
P9ozDY4O+KOC037DogzmfTtWlJlI0b0AtvUc2NlMENI4b4l28r+QYAN8GAcdYiRPuzQjxfMt5NRt
Fxze6ETD0l6exOS9uj4Js0ZREpVaRGXhcMKh4iZnonsnDbaLzHjeocY9um66p2iIaOieFeqLj05x
jhapHnGf2k8uyVEy26D6BhG4PooWaDQd+K2T0wrJ9ObirZNJ7VtHFq7FsJZZ9jAjwqQBHkn+UePw
LOZjd4CveXAX587NEGdK/YTvJ2wJaFqT/Jh09t5bq+cFAcMW+nmoZ+N+bNgv/eyh18bnKW1fZD2G
eC5IEvNI2q02I+0Qv5qOuG8jwtC3c2z8GBgQ9IYbKdFfa211PhBdRHI2otLgsEX2FwHm2DSJ3PSN
Wr/kbrVfJ6RxqYP9QW1aCvWy1E6SDLim9k+Wa2wRb80YZL3toi03QvAVwMfWd6rXtlqjNJPvCr15
TzeGeFp2r+SY1GlYOe22MHRi9dTwPmEdkYX5JLo+aKUJFRVJyJGkjJe4HUPI3ZvSHnmK1sgvuq0q
UDznKXJNOv/C5HyDyjbTfg+S6ntltd3dUvn9HvlZxKlxxPnQvqHoOCLF3qXTfLBTTvUsXg5Jggqj
sQPTLigR6omY2nrHxZRnNbbO9TAfaBjAS+/Did+0SJr3NpdRkuch5wcA/fbKNPTN1dgGvYRDWxdn
7J6PdU8DydfxDrs1m3c8AAw1mAoQJFWNWF3EeXH7HYnFIT2PKwhBK0zyNCxT5kaDt9X8oj7zUV58
J34eBkmV8WnN5hnR4JZIs6s92ydAoEUEpu5ZxAjtvZTu8sIPofvMZcc3p+2YJOfEbxg0ZdVTrHeE
s9P94kS3BjASHcabRSCWrGfrIUnHjuixD1VpYcniSzg86I9qewD0G8tCpCjEci5kf+m9lv3Cu2hj
eyp7kPCo4wGTH+qYa//IGvMXBn9BO48SxXn10JbJ2Zryj7kfryq56f/M4Wjma5gijnyksa4oA8qo
icdhIxxxwbW1BJp2a2BK4rybaXmADU1bG9eivQ75lQP/oRQEBVNSrnpBA8Gktca7L6aFYh9b41Sn
j13WoqR2JwAA/QZvLWnJs77LSC5vbeOEWZdgaNAHIW2na+1UZ9uqSJVL5sfJUU9pGeOBME/EU0xh
jY93M1qyRJLNbhprLX6Wxhq3Q6bvMzzmzFWsI3fbjcjtDwtXHx0JhLr2+CphZu8I1V2jondPtqnc
KCnld30eOV3Gn0u6HPACHezGj0hffp9S94GJ0Yvp1IRUq/ED8sZpLTz/wCzimVQVdgLvkxnnZfDT
b2pSx3Tyt3EursrP94kXs10y7DEyP41k7G9dQz7CeMf7DFc9NLLl1NlgUIpqF/vOi7dq97DQ+6AB
9ROQAvc0ZnUfxnII7aS8zFP1I2/wNHTm/2DvTJbj1tJr/So3PC7oAht9hK8H2SA7MkkmJZLSBCFK
FPq+x9P7A3XqmgmqmD4Dzxxhu1xVR0IC2NjN/6/1rU3eSzeEPH+3q1ZaUnfZodsgaICjXMatd1J2
w9kEgVl00GP/4Nr9KTKKUwOpEpN2tU/z6sj69y0LbG2JAvMLkJZ+k4ia/ROSS4+u4OSWvMExdoX4
PdqQy/hIB3vRJf2BDPub2E9HzhWufGWNcnCveJzDpSbsj+NIV66zMo+dRiua+zFIPkdh1y99lzJJ
BCJ2wN1ecuzCx7YjohouhxwNV52CFyO2x2NO6uPWqvgu+D5iwssLc+P1mnWMmUO2dWEq4BfpC8oe
QIFUsephYYraRtasFUvRpBR8rDL1Nx3b2SdE2SEpC6Y9HgKUMNdC13HXIPwrnKyQ/LWCMY4tkGUg
GzdpIhdxtI3q2L9PRjd8jlQB14VEOkrmYERwjrvyCuOaOLVDoOP08GVuJrC9LcZV+aVtbSoxktI1
TERuEC6JVs4d5PLPsd+75RYNm6YustBrvkpdgYNY67LuVimanPwImzTDdS0iseXvfm5iVyxdAkXv
CrqH2ywS6LsDe3w0JN26wVBmHSW7ULIldaNybaNnXlUtAAu/jPtbSofqV1fy5W8dleRtRmwuoOLY
zR0Dp90ypA0Xr7FTETVg1onjwnQ5FbwZ7MN+RNJtxaZKsIallRfgsjSBAlRjszL6Ghd5lqvsxwdm
HwxVB73pVYd2gmBj59on3Y1jeswV58aYzQWR2ZJQHdIDqS6yGl1rrQiurUE3eEep6B7iFJOhy8l9
3+qd9d1PbNZnQRXUixptYVlNu+o0EKRgpYkDVL0XL2IVyIZh8hcieF7Cy8+3lUibvTUxV7qg+omd
65tZY/MgLjbHfxgVn5tEkwH2ZFV7ZfdRthvGJrovdQqreRdQlKGuuhpLRSGlUcfGTStFTqj8uEyU
NCUpoOrm+JzSG+wWvm13u16q4k1eYXUkq8t0TKvIDwWOZz4gpjYyiVZaphwzau5gCHPjZMtjdAiw
6SBMuKM1pJ78ZGQfXJT84zKqnlVvpTB72G0/9lUPFFyNqJPhtqtW7GHbte7FFNSxHa1rSqg4pCk1
tSrFhiJwrWuc39JxyPzMWJgQBLAcBj2Viwzfgxg6Wma4Yg9a2XesHZ07rSYoLhagEptjgL52iXc5
PODuDO8IXPhWlKJwqP9UDm66eMPeCXW1qScBFngW9gbHxVFuzSxgBFQ0myJbj/aNHtn3BMbagGSa
rPo5Klhgll5TJg7mj+bGyuWE4xpWrlUzimbTdvbIpp/tG0d8U9uMWlXWbAtCmuml7zHRqJRPrt2y
1/aV5dV7LcrjgO9zNCh0wOBpnaTvw21DA7RcQf5x2fuLUvus5J7IVxjvxyUdQyoAtTfaN2SE4giF
4zewY6yHI7Y5ulqKVz8plZJgrw1g3emdT0Wn1q8DGnX8nZJxzN3KXOkSKbELfUhGHGSZWPxjTFHs
5I1CKcEWg89Y9mThMl+7HCWy2FWIeQkN/0kFzoNFz6eztTKNXlZ3/6h9pVAwwodr/O0srZFkeQq9
sbqQj0ZhVvXmHxFA6wojrU9dDP0tfAOuBcEI7+gShb7/4LkqZ+JXrdD/qvPe8KthDr8RUL1T5x2C
MniG8X2mzpv+yF/qPEWXPyHRNdHJAP2jgAU57bc6D37hJx0ltM5RFmnXq+TpL3Ge9gmxHn8Syxzp
NUi/EGFV2W/ktaJ8QrE3/ccQFwEL638Lea1MGt434DYkV2jlgN2ppAoYlqzNNL56EKH19Or2dtA6
sfYyA1d8O/zEf9T9LAp65gpsplWGyBmLkVbBPKgS8CaGdhDkQKzfPLo/6PfEDCPHrwEzoRnQF5m+
kL3N1G6IsWJ6zmN028V0a0tJ3StyEj+Al4LFJKXllsJMylqqJE6ObmOd+wACAsXeSmP6TQ07Y1GD
XQI4Z1WfezUuNy2Wlp3RqfJ13bv9VdraT30glRd0h8q5aI4Xxe+G80kJBTE2FLxJmPhGh9uHbt2Y
rRTeynm1A02xSdM6XMb0KFZwxqM7ohIx2I5Wva9Fa99iDfMcV0TxpsvxXzSVV/5oQDiDqXaPer9P
FOXlwpM9l0a+/kJdhqyO0JokFGISz39hm8XAWiJ+YYLj8KQlefsrcFNt6ZeGvrZx1Bxka8wXo1xE
SzJppFUxmpEzBWDoFqgINH8YaRKtuyNkvjqa6ZhtIjtQFx1F7EUpJymnmRZYJpMavP3GY8mE70+t
0mBatd0LHpNXCufbYatOoSAUbtBFCjwgc5Yr8Bb2mFIO5hRjZbJo5ZLC9tDoGk3KxF0Rs9R3S90f
T1gmXeWA0ue5kGoDUZWCIS9oB/Z7tRdvzDgPgXhV9VGvozrCftiUaK5y6UcS4kjDoGoz3GNpIyEz
uh1RRrykQyVISGpS83Ou36utvRiyyroqiqDe4K9NZCocpVIv3VGNlnC9sgPWALnAl63GjwOUX1Iw
As9RgkZ9HMNe+xwXlcH5BZe3zQnKT7+5BNWzl6pfeF/UloEdqtBjfMs+mjwOjoR1kD9pdd+t2QS5
zR5MQnlhvJzLMXXcnnRncbibMp8/Q3s2LQCNLyoKDdn9qAD2TrE4O6BttAsRRfPZ591lZkpyzmq1
brEFuafXkG+kELFMPJb0UavMcxcEb17niv+NEegv2QAnD6lL99hWm8/JID19/IWos28Ylwg+KA2f
FIYRrJ/aNDe9+YY1s6M7ApvpNIIy4Zxo9Mds1M0V7lcL7g6NbSbxctP1vrTU2075NdiZdJUwZR2i
EilpCt54rxVEqejm9MywjbM1MesbJCwcx6RC/dkjfN0IrdsiLOFbKY3qoIAU2RparS09Oj5oe8uR
pPY6evTltr/2+iG/KS2rx00dZls9r+RbVGjKif8lI7wIiwcSHKwLppZZfAlvn7gkS8VFN5noiHKa
RMlvHkU/GKpbc/g45apYUDi6RjS1IlRxib10GXTG3sAg5NW0bbvsvkguBSDPqcJcn/fAVk2VrQmQ
O4/gIaKuNmot0k7uqBV73SVOJzXRwsXE3RTuEG87gPD3gZS26y4A9gcchuYWatkV/zlcHcqAV1E0
dBe02O8+iulnoU8WlC8wZb1CvN88FrbiAoRMr54yZXg0aqEc9cDXdh+Pw9lE/fveWYgRzYOhZ8Nw
/uwHH8xEoI7qyQssdWOgjuxRtdJcqS98fOfK8ukl6wafNhYVwa5EmcdMC5l2rKZG2WkMYS9KGcZ2
jhaRv6rSoX8AEtNfWCWnX/5mzuaCTNQo5kmSReeN9+D8zkq/aJtYUeuTp3F+aYebvlLwXxs/W7ix
VLZW8GuTC9f8w1AGTWu9bpUEnH175mwLc0g+tt7mp96eWHnlvT9Yy7FsNklfPUO8QEBpwqJQV7Rg
ftFz2Hz8Nt/fM5momI502isKpoDZBBcYkI2Qy/WnTvK9VUsl+i4KKFmZbd3dVLV45ieJvcaR9dI3
PBusOAaQjFNYRS6vM1jnHGuQoFXeEJJ1o3XpeJRzYAuSku07E+DmQsG2vcC0MK5zN8scQuvdR2y/
raMPUbEtGqv5znKU3YYuRaOPn8hrju+bYcDUgmuNsccuBNogiO3zYcCpiS+bHfGNUY+E2litvk+K
Dj4fJPP7sUPsCmdgUdMOcuLcPphVXyyIvvxpRS1qddi024ZNi+NnOrJrGUZAIjOO0J6xPKDx+33E
wTr050yYefIF1rfJu4Lrk+4vqty5H0IScahIESU2KpjLSk0XUtvQOb9Gr7USaeZ4tXA6CW1cPF54
hbOxg+8TSw95wfpk6sG3NtuyEdaVhiWo2JshrRcUrIwt8h5eW4fcJI/pS3OuDbd20S8/fkOzGej1
ugjXp/A38sr4VM9fkBLDgdV8f7xRuyBYVVVWrUn5Jv0R0sOFpztbcy1B5RDxEPnSGpLod648hHtK
bQZGdItWWjqanXSVjsB8GNj2kkIyPnat//rx3b067/5r/Fls1W1g2DoyApYXOMqz8Zdw5AoGl56/
TH0PszqAWTWqqCtIqOq3ZjwmnLK9ZKcWjbkbKgMPB5jPzEyVvUy5Z0FBpHXcBCiJJCeANj7+ea/z
++znsUNHYaQIRTfJWjl/+nrvhynr13BK0voLDa1xTT0k2FjWYF81raovhQd9V25k/ylEe3dF67w6
Bk0DHyeIuwOpY9l67KG7Bl1Oy98YqIZXioWALq38r1pbRTsxIuoMA7qfgQGlnxo+oiCs/3WvPTXW
qDgRltW9WsEn+vjmZgv767PHMMV8xPrG/7Fm20qKkjKoj3Y8xSF+CVsNmoPa0d/Px35E/utrEu07
pdqH1nOTwIP2YcfYdpPcMYi+iIFAI7iZY/Pj4591/qHxq6bzr42rH4Mc6prXneGbdV3VizZq3EE5
kaCt/tStJt36dN8x3FTp2g+k/quVZKVDcerSTud8kv595WlZtAAAqO+9r7LZa9QOM+UUuGbslL7k
kddqKxdW+vMPerqKycRlYrmBbM+2aj6R1J7RKYVVnpji2g0AoscCjdNKVSjyffwkz7/n31eaHibu
MXa7xF+cD17VKLFvqVl5worvoW1XkAPRVwRxQaJcTxasT4f6wjXfDyrKIGwUqZaogr27PLOOUUbt
W1YDhCOcJRxD8sWtUYAhEplU34dMPmt/GLqHRoAslUkSQKEHhasytGSlar23DdIuXEWhWV2aaaYL
n33Krz9s+oZxCpKgPXsaI5gStcrd5iRkjQ1IIJRvgdCaA1r2cZcNuXtwozib1jR0EXKe7llaQkoH
dMmocF/5nMLAdOreRh9DAaeyfs4860VDfrfEwtJemIu1aSs0/7mkJhPCBlCBf5kNE5ECPsBRVZ5K
0enOWHR9ssgM2duYRetYZV7s+UiTDQJ5zaHv0J/a1ooosGP/+IatwVryd8LEUkb/Cl2Jd+SUVT/r
0Fs3uh24h8TLsxeRBsneK1sVO50XHOycIkGr1RM6RbevfGGhX2gCKLGZ/E2OIgQf/VhqdEcU86gC
Mkb63ZVHHwTiqa1zGuPhCJBdoTcFB6UAs5YaywABy+7jcf26GZ49G6YH1qtpbmaIzRYNCzhCYrR+
cQL0j657yFwYqVCIdJyKeHQy/aqSfWvbds2tDuL+0U3ADrlDC7GTYjYzbw0glGwjoZcDqNFoOA6S
5u8NVUmfP/6p59v66ROcPPs2v1KY5Ny8w3008B6hpuUnHD/11gamv1QDeMxZH+uretTH9cfXe//J
cz1Vt3k47OxVdfo9bybPsI51w9Pd/MQxQ35qBugwJILQqbYpw0B62NmIoi588u8nNI5hzNMooiBk
IEA4v2ZiAneGr1qcsl6h8k+o1MqvNVjgSOAuLFl/eJwmbAw2KPY0AN5V9qS2NdCuFSfUPNmCmr5H
hyYirMOP0n3cuNHfvh52a1LuELpyRKPKe35rJGz7PnuQ7GRVtvS5yzubfiAejUHO27UCUvD649f3
bu1jP455nLRMjkkWJ9vz61UVmoQAWPqJ78rYjgoeVSvwUQ4HFexqw3UXYZ5kO6gMzYVt5msN6eyb
mqoM5HQbr0dCTivnl+4N8BKhwa2CE+2+9kXQPwOtGh/qVD+KQlc3lG0RagSyOEpFgDNTz/Vd7GPf
yRUJHVyKJMRq0+YpEnjpegMAuiZ1WDmCjcFfu+r7b2D3UA9bVblNNbpQhdaUj03ceo8NfCrYU+GS
T5nItwKXIhixodtCfW4AlWYXcrHfjdjpXk2K/dNOQ1fn95qX7pB0LcPIQ4FIbjt5djTLLTa4yKg+
fqPvPsjZpWbbd7SmKXQLJgC6Zz0Y7uopT3FvxZ39WPvFEwgk5cKYfS18zN4kpxTO9pQRNGghszlA
a5UwMwYrPjFU5T1dd2yBcWxnT0ZWKCsY9uqSrne6Ljt6j+VIqB6WyaOcEKxclgk+VDj5fFxoAnYa
TWApyeONJNWlQ4RHgPVBNU5ZFZSHQu3TxaC7JnK++mU6VqxBpmcynOwRFdGYjeGhsMZV0VvZvk7S
Szc6OwxyY2QDTbM/sx019PclDGnIs8xqopNEe7VmNrxSBuSi7SiXTppIWHZ67d5HXkwUCUwTZG0P
H7/cd9PR9AOwZkx8N1aieT0h7lpq81EZnfoJn7PwJUN7STqtc9is11+GLrkUNj4roPy+ZYtAHxoy
NIo4Cp9/pXJKA4jmeHxSIejurdZ1VE66esaqjBu63HpAjI9pW2I21EZjERQajW9CYi6twNNm6XyM
sXl97aIZVGjFPMa9wRRKqcTDUkriBbZD299EGtDDBdy4EYvWC+REf4uVy1rjOHFXrMlU01tekxvp
dygYEQqEl17H+8+aLh5HWJpVVFgQqZ8/HIxhKeRyVGJKoFuPAFpiuNNGsNYjSbn7+M3PemOvL4Jq
PAdDzsvUT+aFCNuSqWVxXjjllcB/gc3EWyCMlxeeXnnqug0Sb9+oWuooSBSxz0rCkW2zQY/pW/tU
yRESa5JKJSENo42ieNVCjTN3MrdRhatLsqqnzd6yiXR967o2isuPb+APL5DM36kSB0kIItlsXsKz
4eaaT71RsxJjAeMXLr86WhfmImV65LNxYlGlYTIyBVPSHMzBbKCDG2mzUyt5LwHuji6wHrNCHZZ6
oHvbRpdq+HWBe6dKyEEkt1E2hq4MXyKKPMtYxl7w8W3/6QOymPNNIF5sWDj/nI8Rd6QlFkBJPkk4
4QmJimHFDyLcB7nxmf3feJ0ON1WIRcssxs8i6Zpte+kgMtvZU8RhmBqUcqbaKwfA2abCk5RGSHXW
3SnUDdZNjSxHi+RfiW6G68SsSgwLpuWoadusE0pZSdJeqJzPTkL8APAgQFKmrEBQzursGahgSujm
yeUpr1tjmY9dvM6q8CEN5e9elUtLGN/aKjQKSrMqmSgfv4HZwPt9cUilnIEZFdTSzl8ANhk9BHBd
nbw++CmkQbuiGJ58/vgi+rtnPO19p2fMTZoYhGeFZgMu/ph3RoPIK7E2qtZ5zkhXelKkZOViUNFk
hLmRHRThZSgOMfmidO7Wku+7n418jE5gcsbvBpFRx9QK+42qRO7TYOfeV6+Sgw0QQd8R5P84qTo0
joXihDQHMTpBgrt/Kths686iQZ56N8j9qZs2bXXofTPamIr/1BpxslF7017LoA6ORjRUnDGR1g3h
YB/GsQdg0BcxTgcz/Nz2iLfkSsSOLyp74RZkuPh+9q1A/jYcEJpVm9bUiivP+fgZitnWhe9Wkxny
OB0YMNQQpmH05iyRtEpUqYhwTihyf6Bd75bCluR9jABKX+DuENOZ3koXmB+6jesN+TdC4r5GyN4W
ZRwFuE+S+rrNy/zO8mtMWb5fOVLukzMQWsYhTxu4jknW3eg+gSL2pK7VhWt2+EcHQZyUK7CTevF2
LEb5wq29G4Pg2qjjUggQ6D3g+ZzfmZpIZgLTXj5xdsDUF/bSXYrk9PbvP0BaLIB7wD1RW53HNBuB
3NloBpUT0QUEPgVrD1yORKHc8EvHUup73yJZuNc2+Ag3UQfxI01vlWSTeg9edZOmyLXU4drqlAW+
/rVXb+Oy/oyveGF1EFZAGvOxLXK1e9BZ8S9MlH94+1RlFYUNssJ0JZuz80CHkXg0CDI5NWaWrEww
GcvSytjaa6KPd8BwAt7ygK1awRuB+Z024QKKcHatFZW2MDQqOy3q6WUediOBN92eaK8fLSyJDQFY
mJZoZ8PzoMFgSXL8E6+o77AKESAgWg/ep06bU4hum4V2fGHtnpcPGNjTfo0zJMmSlqCYf/76cbh1
se8r0glW2+C4ajap1rzbeGz723HEEQyX3X6oICOu1A6TcodL7NgV7bjMBjrDgRYgCJUn+jyuFnXB
lBLSPeqNFZme8erjQTTb0/BbDRnQlDl1aSgcvvZv3nyEZpSZCKobccokSaHQjPOrzMdgGUlCunBU
+eOlqBda9IHYQsnzdWnoCDJB43ESSehy/irijY0YYk1OdXv6+K7mVcLft8V9CQ7XbJ/l2Vat12ul
GwEAntSQqJpIA7WTDN5E5pcPU/yeX2bBLrYiAsgU+6G2B7G1ZZI/6kklKxS+DjnM/t5u/vU3WQab
OVtFI8a8cD4skIvTvBtL9RT43S/20nkqNq3h3sVqdwmNNjs4/L4UizAvlMIQLa3zS8E08U0dDcKp
V5Ivko0COSLlcWVIk8UOu+P+wuOednNvtmHT9Qzwwkj/KdOgm59NeJ6GfhiatH2yGzV7NiRgu4pn
RXiTNcIdLVQPT30nTDw1fkomkyX9tPTWGgEJTykmBkeO23zw1hpSrkdJNl38iUG+I3IOZxIk4uHC
F/p+5aH2QVfJ0hmIZB7O556W9JI6H8P7UfXTlQRf4oeq5OoWjZBKs000O6xP+oVd0XxryENilUMt
Rr2VXT194vOXQhDFaCttUtxXjTB2YUbrKUmN3MG8MdyUNSoQ5Jvqd6Zl7PCZXd6MCenkGsq336/r
f0LImb+k94ClXurr7/m/n9EU/+P831a//z1t1kk0efZvgPIGNb3dl3I4vVRNXP/Hv/9uyE7/5H/3
v/xLo/mZPLP/928/siatp78NuUt6psWcMm//79u//68/d/ye8Odug/rH96BM/8+uir+nP6t3f/Sf
Mk6hfYJ2Oc0ddCnpjDKV/ZZxSsxbn2ix072ZtA1UB1j7/wlZFOonutyMKFb/qbQ+zTr/FHIK/RMd
RoUSn2bQ6qMX9s9fefv7Q+IB/ss29fnnzXZzojuTBQ5IDw0YjcPzkcSyCbMXMAbqwUwiz6BZ0LT0
OGUhrfAk6VJe/Vy4xfX4vlUkmmgy4G3PVSqlhu5JsX0qcylwHtnXiIAOKOdUrXEcO/FNVuLMydw6
3JAyliRPklcA0i7EsHnztv56Dm+Jj7NNAzdOLc1gT6WAZ+ZoOWfU8skAU6my7JiruPtHAkjclHOd
kvT+oai+V0nqblSm1wVYc3Nblvovr+ru0WqpKw3g8TE1qzuWOET4KkQ6qkzk/2nKSWjutiZRlmTK
pFgVpQpgABneqvbaYDd+FezYFynqpwu6RvLFz+ZN7odO5tSvg+nLiREx6fmLzPWCLB2sOtcQIAjq
wnsFH0n9oRuY3CpHE/tG3mI616KdVwP+3cbVHb218tbOdyF8aG2r46J7ARcH96DcVPn3ylqPYl2S
JRch2T8WhBBU19n1kF2FgUP8HOZHSB2T3ZmYvzV0uGKlmktPO8FJAF8HDt1IHfET01YkOXjRx2MX
LnI6pI/KN+I3B3MTVHtluAaf0hU7IrGGGzt9MBDOq9kPeubQsuijmz2NwBUUa3hh+VKPV8Qt2vKG
rWfDYal0iAhoGnKCV+g5erpecJKImEWeit4sWOWn5pYePEqv+C7/Yn5VvyIRHFi4bknCkiu8ck5S
PU6RXUSfuCscx9IVJezNs7e2vQXqMeUxu5MebQxd9lI2nB77Ckef6kdfr1uSUX2wHMv6R1CiLlu2
YMwOxKJ+K+StbqOyp+IIum8zlAsdD/B1eG3u9JV5z2FVbRbuS2U6JHQg0csO3jNvTb+vuCuibaYG
8sL8rC6MDZCBjb/Bbu9fB48jTMKBQwYT/sK+6R4c95rW/sE9DhiLP2eH2omv+if8xhr+b5wIhGus
vOeRTfhy2JeOvnNPsbbA9RhhZ8yv2RD3HBdvW2mBfdZeoZGLbuyvVFCvxq/Jc3pt4SDJCfFcojle
ik33i70We4wrOAdXuPrXMiaghbfMvw07XJ8P7LqX7tJYc4+7iG+KwKI1bT4CpTOyDn+Fv7AFhb/S
gdSBHbZjfU+WkZMdkAHz8Y234bVGCvf1+DXd6EvS4Ug1DJeNA2/lZ7TLnoZwY5+sq3FjXyPe29kv
7TE+2nccPIhpjo/jdz7bcs0el9gcQg+DW2Wd3qV3GgbqZoXKL4iWAOXVbmnIy1xfvs4m/7sM/tvr
yvOvl8FTU1XB97eL3+sf+OfiZ1if6LNNJX62KpSCqKD85WGwPyHYRyI0pSyj59A5sf+19lnKJ4qU
KMcNapZ0ziYhy19Ln6Z8ortFV01HF0ctXfytpe+1BfdfW03cApghZB2pFMsvR8fXbPo3BxZOU748
EJDCtCRrntOkRNxiIgrL5qkHAQnuYwzzqEYuhbb4ViYU1Ti5lhXSTA5Le7gtlR4LOxG2sJCTVUfK
U7sNk5IafjzUFnQMso3u2H5lD8RhWdqiTOJwoPgdBTrEO8M17jRfd11HAlHiAyZKU6vUlqlOyFnl
VFj4fQzeodGV66IQzUkfgUqCBsMvb6UlEURyLQ23uWSHe5H3RKG2lZzJS/pShraxvaIDpKo1+pPS
wL2d+Anwc+SOSiOquDy+hujYYTQMAubmTqtLdQGDMJQXRChR/QgDnWaFpxG8QW5rHjuyaBVjJyvh
GGuOUQFKWcZ4AolXhw3owcn5eH0+X85+vxuOAOhYxdQ0eS1qv3k3BRJdwTPDtStlXkgdjEzB6jWd
9MARgHyIjy8321FP12MrMDUVX/+HcuP58ukGXsWQqzVIF6jJMYO3nsC0Ynha9ywTTFEuxjoo/AO8
xCH+MZKI8rnNu+pp6CqGAJUtEDIf/6Tz0ie/iBP0VNvEq8D/g+L2/BcBpyI21ktxNVYhgA7yAzPy
RYlCFATdqt24MUMsiWsrtiGngAciFTmFiHDpZ4hp4/D2K5k2FnwoGl0cHSfSvPxuGGkDA8MdiF6E
dGSsyJTIxE2URgFrnF93mPddCVAJWmHsv8SmqS9s4oBy9ZIANhzlYvyuem1lPzDkLc3bxKhuCox8
VpOPP5Vadc2TVqudf9+5xEv/0Nu+YoKWBeT99Pc8/S93u0wds3vhQ9enaYWuMdvd2SYJ5bI/oMYG
JBIEVvZtJP8BboCvxpcEa+fbajS7KAxQYSpIKRAzma/D7c3w1VPVZXS4CQ/N7GtjWUTKQC57llgm
9NM+GJadjpf2wu3NPxquyidDNoyCZ4x94KwsklhdkacGUJyFJdjE+yA5HNVgY1OGdnmhBPPuDqkH
kKvA50K9hxzz6b9/c4eeKtsxRiRgkq5B1NlKwaPP1ncgYXw/YP0Sh7rp+t6+8FVM55Gz0cg5aRIZ
8XVQFaU0en7Z2m0tNammUCKNot+yV6roNnGhhSxS260eFDKiHKThOWvW/1/V/nBcePdkuexUpKeR
SyeCE9n5ZUfaK0MmkFQtyLwei6Wid/11YxF+tQiUTPvx8dXOayCMHmMqt8C+n06FrHezmzTrSMAY
J4ORdnXUcPjIzY3bqCpnoti+rUwhrxNDJbGQB3xhCHHIfPeEKXXRMQVOopAPMX+xrhsVIihUxk/l
9nnqLSNbq9JTVaZj9D1GmEFl3/D43RtLh1nFKIMVGVNblWLkxlFOaQcHTlVjAVtmUWkMt2Yftun1
0KoVsfFpE4ubAqAp+ZJxRJQjuouGBvxdl1UAa11ecHKXjWkJlLxThimLkUDHgQaQTGykcA3JuBvd
Nhh/0VfGBLeVK5oSyqLtTHn8UhDp1r54cjF6X+hutxAcw8EKo2utC4R2DFJZKe5SOzHY1NJPAZLU
xapnHiIZ8D8HEaXDuzV0cTYcKy/ToKJZfVEOjjcGYoRRqqSBeAxBBRstGXdeAkYHR5kdf4E+q0Ln
Jm9V6Ve56ZN+Fqpo0NDFCiqtHj0DsssigL8aSMsG1dsuj+MuPNSwrfxj2dJd3RhDlmhb/g7PHh1f
6jO3hZQSiPA5TulLXAlPK+MVWQU2U0clG5KVHX2QPWECxdsw+26V95jmUGu15KoS0QVbGUGBKVx9
HRci6VVcfH0xaL9S1Ui7clvkSUx2b6ZCdhbrVNIK0EaN6g6aAEPdDunOCxLJerElIAxfRNlFwy/k
aLnJ0QEKUv4s6Xku0DSlRbEM1H6Sq9lKJ1Uv7GwwjZsAhcMX245jNIqqy55kkSZhIa6kPgUPvqBE
6mcrdFRY0iKtDjljamBCsqUgHDJ+1MTIyaQ0FJDOojESe9t5XSIvddCu7c5PW0k6GvLgsfpIZD5W
934aDOkte5f8F1hFyz55pdT5U/aarkRPlQZ3kTU9BhS+MMjOk6/ZFYJXGFLiLA5tP1SZozYCo0cW
GYG+x3fN9mgVpLrXfyFfst96NsFsTp5p4BSIho3NZZAnYafvfTMlHlROFHud1V1qYXuXIH+Oz1Yq
AVlc5LwycDWxBWR70yn4AeqrqiCPwdjkKaSqfGV3kT8OmLt1ZY1KBcUy6XjjoTOsVt30Ff3fHeg7
FYJBbNZBY3l7C36lWazJ/tXCz6apJs3DCCdjgAdRhrK/69VKIqBwtChqOEDq4pyEAVkORpNU304t
HkXdaPI+az3yPBet7SJ+WsAQ1QEPNFoqaOYBizaMlUd2cbcCwaeFO7Vv6bvWeW4A/u2lSBa3aMV5
sossL0btWRD9HOx4uYC9QG5ASk88oD57QWAY+XkdZrlvIGXgF+lFVsB/FlmeXo2DRSnASBraRUqg
Si2AM9EVNOFdue2vhoxe5MbqTMW7piLmBQ/I1YE2XLdhklvVuuv8rB6WDA4i1/JArl3rGWa/W30B
UBkFYjGWYQwQ1je7msYNkCDb/1K1WhBgoasg1ewTuvDGro3MSPUcq6dmKG7KIZbcEk5WbWZ3hHT2
uFvjSmWmWCCU0uKvQ9eJ+hGvv4UIbJQU+YH0Trk5mCiU+p1UqrV7jdymPkGp0rQfQ62b8aUF8Xy6
5gQ1RZbQHqKKxY4Dr9T5yuSmuo+r3zWdYgC0lqVRtauSrIBbXMiLvDcvNcXfXw/nDV42RGmczdBs
nV8vlMm1IrzRdiK387epn1XbzJQzGnxM0uOIz+DvrIXT/eF+UhBpT2VuXGezAqXkGi2WJwtqD33u
JaOxd3qf/pZWu9WV1VgK1QWXlAdSWP/emeD10iDdEB8LJk+BE+v8VpuMfUUsRg5ojV/5+4ipgngB
TEYHWfaLR9kA/xvTTYXPRX1wAi91iRMWIbBnI6OC9fGDeLd3ZVOJ/QFrJbaeyVJ0/mvInJACqwuh
qA+eug8bRex0EyP1x1c5f71sPSYjxaQzpCaM+2yuliJ7N1QBlBa/IFx7rFhKQMM/i9lXbgoVaLBj
uKFrXnjH86OOheJm8msqvOLpHDZ7x8Ta9nkGyvJXwVdGipeGlH1TYjQkFSPzu3YXBVHtLusS/vOC
f7reWW4oD09/99bxrE5dFdwMbC/nUsteNwrXUkmRJ6nD5UAG9MgrQXWlsaWW1wXnQ4/aZKGqxYXb
P9/uIbBB+kHjGsMsO2lOWdObf7OVJklsEBDZtS1BBZRrXSLh6o0lGuWUMjv6m6wiWYUKNQqYOtAD
dfvxfZ/vbadhjg6NcwoOCBqqwlDPLy8JjwBzPSBtAv/TNlZFsfdE5x/dlI3SheH1h2tR2KERMtVx
cKbN3nQs6pHI6cR02GPbV8RrE4mo69FtboT9+u/eFo25aTgxltXJj35+W3Ejt92gF5LTkSftw5kN
44OXIQheyGqdX5Dpnh9LXqcKFlj0ExStqMHPG9IQmUE9pZ4Hqbe0/pOz89yRG1m29RMRoDd/y3a1
kWmZLukPIY1G9J5J9/Tny56Lc0RW3SJaGMxsYAtQVDIzI8OsWOsUQ5W8DU3Ix/VS+FvDzVUbIiZY
KW4v8YpVZlBJSxCLA7e/3LnAbQh+0Vo9pFbafiwAIZxsexQ7fVD1T6niwsigdBRDb1tdgFlZLJ1n
WjcaqBSHJtSyI+7mDmGIDlq6QORPPWZxhzKBqo/o/egaHH6eCu1psNWmQkz7FHXuYtuMDFzChlfH
Qbvycy6OFKURk8WDNCUNxYfM9zkQKH+UNlGVYN6y38IVWqdfOyHLwCPUCm/95K+OioTXBG7ETi+e
27gOtVYXTcVcXd3VhyjJqq3rav3WHJNs5zpZ80vAa5yuuIi5W+aTM7ZAAopX4i2SGP/5Is2uKoaw
8ptjnwzqp9jQ+2c1b/piK4RQ8NKavWZx7pNfLdKBpP7EA0i/bllLUBNGegTh3zHotb1eZ8H7XImd
Y6635QuH+qybcf6ctcHwGBDOrXTVlx6RbaToJeFIclPxkPPlDqWpppXtt8exIOlMUo1yUVQ0n1NT
76BobDQmZ0sHrfZkWNnfBdxDrluHGIS8W6rekoDL4/aHM2Z4VoGcfeiOnQimY4RsEXyGmfcP6PPh
NEZmtp36lqaCVkb7tBP9nZ3Y9jGBE2HnQEm80QUKV8LXyzWts4tzzjFiGI+tNCjF2ctObYEOFxxo
9XhUqqHbepaA96KZfnRZt+Y5L74+lgBug/mgeC8JFeafwIqqDFKtaTyiAKNvh1xXQUQ17QlKWuVb
q4QNGjOOTXssaJu3Om1MAzORpXmMG8vKR2EGeW0iTXSkqkaMZ3VQqxhp8MPj2/5acWNXlgnChEEg
Ci00opc7jeDvECFprR35Aqg5pxoCI21dHJHoSU5VajfbQvfTre5WwbvBG7Vj28T21lVr9VM5jfZh
SqsXM0O0JiBRQ8Jay56yJAn/zRFkWjmV859KtO0ZPNESBkb1i3eTPsqfh7LNsgpDbrwDimxo9ylI
vOk76vAKDgC2//cOWk/PWYcam8VgSq+u7MrSPK6VMR9QgfI5ZQ56cScSWFW7FMDRoS+c7pTDf/mR
0dcfiYaKARUE1AXD3rvPlehtY94SHoBh8BGAVE00UZcQaLQghsQeQjRjTC3/lSpJn+1ClF4hBjSc
EsIc0+6+ou9mfbl9NubuVtqVCRX9KlAb4NmWooKanhSBU48qfOuufqTozmBlMejHNCzY6aZPT39h
jz3mYpNcUfWb7285GgPFHkrpjKg0D87k9k9KTBennuKfoTaoK+712vIYqnPhCqP1RZg0NydnNVPh
VurBBkn2PreY7N22oYAriGScspsNs9zbF6hTrgW1gqQ4fmxusWgNL9KI3g+9qQY71asQxqFsuDd8
ZFAyhhNW8BDyRP5fmfi/DWTfmI+WGA9ipLm91FTQeCp1PqgJyiEIx+655//ZdUwb/YUpAOLAv3ir
wGsuLocLJFnA1A6Xtp+H+wZVHCDHBdMkiT/Afnj7O15bF97RYe4bCBiY4Pm6gCIGo+lG2iHuB0ZH
rdB9tKsaBl+qdc9vNcUDKK8ecS0PobM4k1nPLFwfW+oB4jFnD3FqslEtv/qSMAL+puhZ7pZtkXjh
9DXGnS9ijRaW6DJG1ueQ2E25t0xh7sDnIqnUk+2rVljs8S/J4e3rI6OWO8cWwS0w/5TCDnu1c1v1
4BYRijutbxafB7M30hNxUbb2sF26UEbANNCasimEQ1pcOd0TSRd2kX6A71xU77XCqUYwi60bo2ZV
NwY0yqHuDxuqoO74OQ7KwYhWFjzPFl6/Mu6UiibrhbxnWbmxEkYYpg4JMn1SIPocsmGbw1IOQBju
/DJ27D10++nbt1Zmejgb5jfIdBcvlzOlmW71GK1sJ4KiW3NOAa/dwxg52p7hGjS0xVi/+UpSx+Di
U6Di1YRVYL61fFwBQgqq2Ci2z52a9gdthLLOgt1vBYl57Zu+gmPBnstW3yJUUppoEIZSGAfVIBjX
81ScyJuIEdNkOnYI024MpbR2bz65TOOApGOYkFuxzGwj8AOxNTUGr9MY7lobeI2opuQOmmFrf9uU
/FJzPypJT2goWJIqgVLB/EtGBoVcxR7RPM8yfQulhfGuh7/30R+U8DnVs2TF3qV/wx4FTTJ3iQ2x
Ft8zs4tO6WPs6QWs7NrUDh/MMPuVVEN7d3tlMv1frozrz+gNdxIc5aI8QO+oTxIxTofSi9qzyvR7
u1HTPF552S/NUHmgakcnjTnIC6F1DwlN5LkC7cCYP6I5vPKusdUL3Xi5vZxL/0JdBUQNQRJFJN6G
+Ua5ngJLcGxqBzV1ORM4osNEGfiXGmbltvO7ek99qzvEXrVWoL08IhKqwwQGFIJgfZZAyslV2rRo
IX/pzF455JXxG8EK+1Hp9G/UEe2Vs3/NGpVJGpSSnouQYr7OnLxBC+gIHQZYacm4HBHs2ymrt0aa
OvcVvHnNGy3K6jpzmjpFHSp0BIRzi75S+UUWwBmaK7AJdp72r9Cd+8EuERqALv6NDzzWeNYpjAF6
kSyu+txarmVIP6IhtRdKh44hMeFRyQo/3WSpG68xoCw/5qsxIl2D2iOzyfbiY1qkqkXYYqwUenjU
Sw953ExU91MXDFu1LOyVOzevKcjKMovDL0tAGFXmJWzdjVTau53Z7gettU55UAL19lLf2o0iix+w
1zz5U+2f9Ma2EMiuqzd6F2mfMSGouShcqRdHtUkInfpYafeg8wekl+34MNLfRRG7nlZOzdKRkaMT
WfMv8czrMMN8Hwevg9m1N8p9z3DOty5OS+YSKmTspDBv8uH25b9mjEFRHjwqYNzExeU3QKwZWmQS
JpU51NoubN6IPnSn1mvKt6+LcqMsRVgcTlgeF+syfGFWtlnuJy2sahj0g05lGLYATFr0Vf79zQuT
vJpETJLSjPs+t5YI2wcIxt0LaKkfyJLcr0kFVhe1Z/PTbVPLl5wN4zUAPMO5INleggFh8REIfDvt
PvPb9t5u7BOphbm3YUMESW3EWyjiipXzuMBacCGo5shqOMVEg+Oy9C0QNdKgTuFJc0ov/6Cgl8Q8
kQ06e+rp7/qJpj04OgKmIOBg0qdUh9a35SmHxhryLV0w9ZMaivrQtUP+Kc1NWn9pEU4ruduVL8MA
MGV0smIeyotinJe0uYaO8555hJzJtwl9w8os0KUGyHJnI5V3qEsEI95qlr+O2S6CZdiZdMoa871v
YzMwwI30kKohddvR1t6YtQWP1xhNJ7WtKUFo7cprfXGRpE0JOmRfyAvUpa9HaHdg0rzfm2Oa/I4M
4R0aoodTUarNW4+2NMXUKhNcsp26jD+MWBShNUb9vjcthco4dDtDGOnHHEHylSD12qrI9LmyqgU7
3LJzGE3MpVa23e8bUzHf+Yz0Il/CbKdH1PjGyJtTDNZXDjTLrPFiCiE0xlbXhYNQslF194OOTk8X
NkrKqEC1lsBdnEtpSzY/uK1glSSE+M+imGG1wqhKhKT0CvEiz5qkWFrvfgzLyN9oSW8fUiHyt/o/
6dElwE4uj8xRxmF/lIdRIx80LRbDXsTwcqJymd7jkdAt1LP/R5L//wUrXlkffR28AxeAdu8y1NHL
sWXwmOpur4/GL0gJh2wbG7kPdj9qPxemOhx9MtWft/3glcPyiowEgiYrbhfNyFANGVrR+n1kdb8N
UWiPAjgL9TZzbXTuuiWAknAmUyV5BZ7+8SlNJtYYczG4bJEa3E22glvxGm+X0VJf8SXL6JhjyaL+
z9TClzh+qPhmPvZ7103Kx9hJ8nLTobawtROILeLRDz8oXRCj41v0KzHPpY+XtkGrA5akfM+xmZ+Y
OnYjpxRTv29bOXRClHzyAjSHUmdgLIEUqiuYCGqs5wICymmDDJ/3AeG04b3a1M0Db0d8Gj1fzvFl
UgS3pClOdquuMfCZ/Iw/86HXTySfPt50m86//PM/dsMnn/RMCo97rW1/a3k6fu50x115ZC8CTr4F
LyxoDjCc5OiL9G6y04RKDlvedE5yX+KC4YdDZMvtQmOvDaO2Un24CDilPUiXKT6QLzBQOl8UKKsy
zdIOe5WpH5qWJrchmImmHqXt0HtpDviPYNv0zACk5ZAfb9+lazcYYgegOaAp2PmFeWFO0ENGYNsq
qGmftErr1GNju8OTU9QoTrpFKt4jHWOZK9xcVz8zuSZoCtlBW4I4Ji3tUVXlyKVANnYkue5D0zo6
Ez5pvesSd60/cOWMM0QIR4h8q185yObfuWsAOU42up1lVcGpEDZ2/C/FT+szAxLo7XUpzH/jK2Nz
DLk5kkuINivo0v5bjDA3MAZYIm7T+SlTVSqSoRsg06jeu4P74/aGXLocDgN5I9Uo9gMkzfx3NgUS
c5YJt4/ekadCnlFqe6vWkKBHSsNYY1W43AYZTNBOpDYE+dJyeJ/LZtgliLe9kSA2BZJl+sbIBl4G
jnRWu8r0c2V1WOExlDEszYvF7dJKpGW7ye32kiG83kaEVuW3RsQe6Cx2qPj45o/JPDgZP9VoaDuN
xfvbmvTXhRqLfVNGyXGi1/aiBiCvfV1q473VFizYlBhIHeW86pKIxsg1OfQt9YERbnrIUS7f6R3q
VgFiN59vm1rAG7ioxC1/2lp8xsbsa6iYJvglgUftGqcNz1qtMoOXEiX/rozGUZ40o0D9GhqC5jci
DuM935jm+O0fcrGdhDeQ3covTFmc0uj8sKbkeUZBcAB/bBPuMtBPd0Xoo89Lxrm/beripFLeh2iE
hJXyNGOkC0cFQNcokCqzDuiXdSfUocRzZNbOnaHV8S5GcW3l6FyxB5UyaSR9DDiZlz2TsE/QrIGE
8uA2Vv4IL4n11XDh7EavwXpCqw+i6tsLvHgIiNporPEfinEaH3b+LUngUphPY/0w+GrxXo8C+1k1
EuN3YDKMglJBzGxizojTeB9IHae7JlLW0qiLGERadxnRoB8l+7iLY0WAh8Z40ukHdC+RFqWX+U6l
RnBWm7YYt8kQB7tGqDazGnr1cnv1lyeJb4lExOvAHbdnkdY4YS9M3x71A50VOdpkec3eMixxChD3
9lbO0sWjxzrhpYCYgPIHXbHFsS0NJ7XMqdQP3aDkuwgM8jNf9DecGRFkKcy3IkEhdrcXKM/nLHjB
Jv9wHwF6wT6++LbC65AVdvi2mRzD31Zp4zD3NuljvMKIfOUcAQRFeOm1d3pReh+QaLbMvjUOZKzR
ztTH4WGq3HJXaEb5CXm3+qAGSfrUyXE/OMGKf9+6Tj4sxRAJFATWtrw3QTz5k4DC/TDZSXbvC0lv
4cXtyg5eekBCBs4pO0inCEjbwh3AuWJmdd6ZB2VQ/ZdqyPtTE5n+uclgXdm1wiehS8ImDffpZA0l
XDN69526s2Ou/JLLfQXZzI5KsgBZ2lr8EEhxrKakO3YYksD6WoE3O3VIjq7kx5feSEKNcAwMrxAb
LN9pux7cNicRO6R19NvUGS9i3JudBTOePfpoS6w4oyur4s2EjZFSJNHp8oYYiR10JCPmgeDgnxD2
BzTf3LXOjXVxJbjvVHapn/Hy0sGde7xG4a2Y2sY8mKMVbIsKnT4yrubO09s1qseL70dVgZlc1gLI
kfhPeoQ/Uoc2r8nkmFRE1QW09iYIAAfZuQtBVFN89OOk292+BRdLw95/QmbwoJBWLe05yLw4U6tx
PEP/iwoybgfwH/FCs64Nf2WzLtwZxtBQcKHklhNvy2Yb9FsIOcaxdkASb/w0eW3zJUsngMnGFN6T
jNGKh7d5Jdy5YlRWj+HkIJ6DHWThQ5EPrJllYIXAO8vHsvPUB7twrCOe1d7bXjPuoKZbw3UutpHa
HrkKqTgvs8xZlhVQY4pbc0Cp6hymqv+jS8AWuH3SGYdOD79Xo9/WK6tc7ON/BvE0uBNZnVoGOHgR
3S9iIzwXUuxuq8O3q94njVWSBiRNHK1kRYsHWJojMrbgy6fMS8dqcSMq1yjzsk+jMwWOpHls6NiW
28YJGPfJsqkZ3wmR6A1CDn6kbSIlGcvDm87tfz+A0iLxsnw/mF6f3RNjmphz8+voLEJN35U6Oqx6
a7m/Rm0sPt02dWUvcZtUtCWwwQJgMTeljWOTJmYWM8ieD8MOeTGtvIeoMux2GkjoZIvyMdrmt40u
Tu1/65M1OTmxLAubc6O2IPnLGzM6W1Wn7Tx40rydH2jOby+LrQcI8tKjr03luHKMFu70P7Nkda9E
1BIoOzfrBMyjKHjQFwZuSSODpKq7j23a9MkKCu/q+oiOWaFEUCyRxqPt63ZQD94LLwl6uTQcYRlJ
KPr4O0aSmvRjUxigBpU6b9Pz7U97bT+5l6RZuASZ08/XaIZ6lalj6r24QV882qVpHrq4bB96ELG7
VkPc9ba9a99Uzt3zHtLg4NLM7aEhWaXx1LovVudr/UmzkmpnOSU6IbftLOC2pMWyr0BczN9I+xoU
0NyQZba0VQGjveTUwiE2UcItSi79aXRGZWvAQgSzqVpFx6Au9jUKNr9o19cundfWbu4A8tafC4ZQ
4ZcUxtqk0zV/Ab8S6SDtQkDXi29QoRciBtG4L4Gdeup9lZpxcKc7bS8+86YhgVEppngmJDUqWDaL
KDjd/jbX9hzgFeqQVO7538WeO13HUAbKti8OXGbHPMTrQ+vpH8bBtpAa9N/46LxuBfkmTzmeQyIv
51tRZ1rIaDX2aHmYP1Uk3Ipx09t90u+iclIiyNXcrH8YmERZywevHTfYBUhy5csD9cHcNPOm5BNa
prz40IM2W0OpRLdn7K755/YnvWqHN84guyGgXMJLfAOCSCfUvRdjioa7pKyddGtmXPeV63PlZaN4
DriYAgmQ7WWdswi1SSssBeL0BtXIrMizBzAvzaETRfTl9pKum6JWz4wL4dcrL9QfwRewFehDpClD
SZK7LlN/Jn7dfykb3tK/sETuDJpLh8ts6d51hCxITSP/JYvCdpcga7Wpy0595Az7K0/1tUVZMJNB
PMFWwWUwPw9Vggp2ZnP1tIih7xGm2hGsR5mHm6D0+pW38ppbJwqRBLJSomOJbs7ToWHoN1Be7DAo
UYVVe1jvHSj20OY20+LkTZY63XvGVKxsnbxQf2StrxeOyjDgIJVsgO7EfJVGmvmlBU3kOaqd+gf3
o/yUOupPwBjeoxaH/jHyoV/dDFFZPUrdipVw5Mq6Gf0CjiY7aMCOF/edEZ2xhJYsOLeZl39SACrB
ytV55YNudel3GyrdTzW9X23lub7i1sheX4GXJJIAQuarpluWjxA6hufUcfNvwE2Srds3cAbYCsKN
RA1rwyRXDXJkpQtnZmd5blvfqbrSiolrg6n4Wk2w5w5N8EnLRKLxkKTBygIvnYxF95PPKidz6eAZ
8wVWcCTURae6LyMz/c8MCvNeEYQZP25fx4vtA8PCzsl6O+STlEXnZowY7VzFCstzY9fpJy/XXArt
gwO3iTMa7QPq6UwlN5m1hvdasyv//A+Hw5ACSU+gF+c0sHgUfMf66PZ9ccwUevWxE6li04/+W99C
uVgpNgk2lJLhcgqY2e3OC02jPHfs5m6KJnOX1CVhrB3qz14pirf6OuxRxqKsRN1V+vD5IrVebcjd
g/JsW6HV3VHiMdRN29ql8j7yoyh961WU5qARxQFRFDWXynmQMBW60ycVyldutaNHVsDJMOZ3SW3V
x6I07a3ptc7Htx4grj/VDvwzwxUUJedrHIeizExoH8+uFcWnQfceEj9qwg26yPE2q2JlE4d9vVJr
ufDsoK+oFvCkSnQU3Zi50d4v6jDTneKseb3q7EJLaxEcYph3V7WrWdBVY8wTs5VAvujZz40hDTV2
WZOW54p456soivIjkzLOdmoVda3CfHHr5cL+sCX//I9rQcUPkZIxL8/paFvDvk0C85VkInnjKAXj
nhiS9SoCNT7gMovUpzKuraEvz05Zuh+ppOcHem/J1ncC/T4eXLESol/edygGQJQyo00yAH3SfGED
r0EdGH5+bh3VO7UcjpPhUL6C3ZasDuZL5SNjlvvbZ/Mi9maRfxpdHBNYOXKvMuLinNXF9MjJQBjG
iYYu2btjnX8VVRr8DL003kB04q841mun5rVPwKso4SXLNB0atsHpsS2MvJk2Qep2u6FTHEizTWN4
ub3Qa8eGsQDGcMiyKLkuFuq7KY21uC3OcCxXH5NBGR0kOPI82N22c/WDgmtDSgEtFqoP813UFcNR
pkbk52mMQf5kXruBZOZfYGU/B/gbxq2AGn3cICa3Ntsk/+ZZlCO38n8t0xaYW66mTg98UefnmvP6
tXShfbGnjLESEZR3qei8z5NRDoywwPgCzaQmlM+3ly4/4cUPAIJBHsXpBec6/wGm6L2yjIzibPbW
g64jRq7XcIboqYD0ZNDXMItX7guoNbBW+FRAZMsyU+nhtLn7+dkvzHZTgtpBZcat9Q3OI/nsqLX7
CIuDc3jzIpkdIwPANl2X5UhX4pZt7gk3P/d96zxEauEftVDN7/2h1kMI/2xIq25bvHJy5VQeHBGo
CQE2kH/+h8MDP183MnI852Wb7Iew1qu7um3StdnHK9dxZmfhfwqrh2xfi/PzKGr4kFRD1MzmAk4B
tkvx4/airhxWkm32TbJQkHcvEg+RRQQEUZGdG6OstG0nPHHSBGSLfjEE5yqJlazbNMR8+qZO6sZ9
jmmReMfbP+LKgeVH0CEg+uB1XhZia1FpkR427GXuj5SWGCUJYLS5IyCZjlOb5t9u27v6hYmupN4z
UvTLYEdoStX0nZGfy0Sv9kqLl9s0NLvvpsmDSPa2sauLQ+MTBAYoDEjq5sdGR9fRt/ygwBFFYjuG
xfSsdpV6qptQe5eMafA2nKV8LumCwBlHo4AbsoQQa04wJP3E4oqkqx8HwdjvphS9JGuPBs9YuYbX
Lr/52jZzuYpkN/PV2aXu1MhjF2duB2y3ceZCFeSoHzVXiA886tMehUvn9+1Pem3/TAbMmYtgoTSV
5kYDW80TOxy5IabmPnmlpsJzG1vfc6RDTrdNXds9CfuGgwZ2VhzN3JRWGHHVj2F2bts4Hx4zI46U
+2IQkDcRIw/+d1Uo5ipr+NWvCoqOwQiKkfw7t4pmGOXqys/Ocamqn9soQ+C+VYfkp1bp7ufKT54K
VArWZi2vPJl0YJiUowhBbWVZ7nVak7kSo8nOqt9EX7wYFY1WMIW9Q9NES7cwL0EmjSq8XtyFSgbj
8e1PfXXREsZDAxARryVu0KgR2dJQij6nKcQaPiJlm86DoWaDvp22F+EEW3XaGWu6jtd2GKANHxlH
gO9ZuHXAGm1YhiHOoK+zk2+405Y3sryLKx2KIyDsf7FMcOX4AhpANBAX/sBLSyMPyyA/MwWQflMS
rdrB2ZZ8mFQGGKwWPBhMYEG50se/trecYab2yCYlD/38RCHk4hvCtdPzoPvR1h9zZUcYFLxoagO/
VC+UvTDM9p+kDZNPb99WicPgRIHnBDE3t5xPtZ36jZmeq651nppcayGOsiD8LssShYoaxm3PKuu3
ASGlF8S7MKAorZoUeedW6w5GRCUKWC/B3h3zsP1zHwTBLgcY0+2iprR7dD0Ez1ro+dZzWHfOz9vr
vhIucIYJGCh2AehfopmnpNNQReEX5PrkImLWZeF7+ifucLht54ozxI7MU+hagNRehJs6gmB1hQbQ
uQoct96KdBRocEx1UuyjGnq0u78w98oXJaeb6M/MPyw1GJ1yvB2fDcvlJBVFG+qPzM/7KHhlRTqh
RXTb4JWTy7mVBFX/GZR//kfYNfWAaMfYTs4Qv5i7xpNYKcGg6UtZkwTWXVPcId6Q/0yqfvpw2/QV
1yABjQ49NrIIWtNz005d6EniVMnZCFrwLbYQbnLIJ118rbze+5XEmbVyaK74QCzCyALOkFbm0gX3
rj20ZmMm57qqw/cQZYIwiYYi/YEwQ/07VzpvkxbIK6984ytR4Mzs4huLrsoVzVSSsxfUPwqoyR5y
s4WbkunU6ges3g9Ah99bbSPuoQwv1qbUrn5mytGQoIOpJVCaf+YmH3Vfb9nhqSuD8+BkD1UWjD9a
1RyPZuv0by514QgpPgEdAJLC4O3cnD72iRL3SXq2RfuzqZnr8Y1AOyudZq2N9Fw9uxLqz2APYoLL
JEUTws89NUzPXqre+5CP3hu1PwiGQwJxjJB+KTZZ6Lv3JZxDf7PKP0wvttSrXNTImioFyhl3ycap
JKeBYlovLWHgiq1rp5Z3Evw1ICo83uIJtWCd1fXEjM9FJrpmG096293rVdo1h1pxvB2CWJW/6SrN
mu5u39Brzo9Cl1SUAV1kLUvPuQi8NlWcmMfUGR8GCxCjW4/WP6ZoxFtbNLwoZLhEm2RE8BksTqkP
W4HQQiU+W7lSn9xqak5dkTsf02Z4IxPF6+NFmZIaAmhYWmrywvzh8pRitJIxDpNzZGfx0Z2gcBsS
AZuvw0PyFx8Q8ifNBR/O6MBiVQ4gdmjiuXv1VHXdpktGyO5DU3SHMHWKNbLla/cBfM//WlsclHaE
zMuNYabVwxIYvCjhbnjS/N7cRmnibSpnyJhkanTnWFpNvhICLVF+/31WCQwFNskktb34rJPno+GF
cuI5EwSEG1CiabNrIJFDyVtONGxUf9AfKcNZnzJEvVVUVrLmPk2UNFiJAa8dW2bucHmg88lhFtGJ
XolRgzczO2d90zMwljgPNObrvY0cbvI3tuTsKjBYyW2ycAR20pZOpSkpT0qANE4Ga9y2jGDbHaqW
1vPt43TtG4PDgUFfNvBlA2N+dFPgi8qYF/GZvmmL9gPinP1+VCexZyZCmEeGFES/bbTJHu+1Vive
eXaolLuM3/jx9k+54pTID/G9jD1LybiFmw+8OByatInPUZE6j0gQGd7WUfqN5f/jZ4nc8wx209s2
r7xkNL+hxYG6lJGDJTctnTB7GksAXlU/tD+tRqu1g1NnkfOtj+vK27qRm68xSFy1SdJEliqZUpcs
nq1eqLo6DdHZRc3i3kegVNA86Yc7mwm0d0wrK2+copf36DU1tTAHQnDpdK3UV8MBWtSzMqIY1OlQ
ezdKnH6wiJK2dhyglnn7s14JpUlH2UhCBIgclvUao28L1ekwGGsQkolWR/ohgchsbSrg2pFh7pcE
WKqUqcs6VKMF9hBoLp+yU5KPetyU1SkrEKh96GlxBseqdKkt+kOHSNPtFV5Y5sbQmpL4NcpEoBrm
1yaKQEvoWhCfc3h/yHupm0MmHxhlupVKi2gl6WNaby0vd3691TLnRgrPULqlAbjMuoN+VBW99cQ5
0GiPbx0tTgSdaZupaqjAB2Or5VN7GDttzVVc+EAOrBy+A5TCY0p1Zb7kOHfdqBiy/uwUbf1UFB2T
CC1CJFDC999vr/HSlKy+mbzcklINJbS5KdQnar/xQuecmM34kglzeI4CP0TYFiGpvzBFSxiPA8CB
As7cVFX31tBpsXMWtD77faGAB9gboTU8ZLmZ7G4bu7j6cllUwYiawd2Am5obK2PGSacYXm7XRe0w
aILpt9nb40uILs4Xec7W4tnLY0oqy2yn5DYyJRvP3OBUGmlTt0n+rQ+tbG/WDWppU+ZlD6lXTt97
ox9OaKZ7f7FM8nhgafCo2Rf4At9v7Xzw6uxb5dX2Ls9VRd04hp5uSs/O7sombrW/sgjBhETISNGk
+TpLbmJMMzz9lpWoiQ2DcJ8gOg+ewjHOIcN3+xV7F3ERG0ncLDHX3H9ov+f2RsMue2Vws2+DLfz9
KCJl36rW8IVuizjUYRBWm4yBGRIHz/dW3iyTv/uPbhEPBlm8joweYyR84WXKmeVxqKMSE38qNTR/
8mnbipUg/fXR/9MEH1KXPQaeRdimCXrmy6usURF2Y2g/pBbDoajL9hulvu/6OKkPA0nutxKm+UPi
Ju0XygDNYyyaj1Ku8PPt6/JKTjX/HcD9AF6TywNwxN/Of0detCBF1Kn6bumprZRQVSHN8xAYoWgf
hPAK0B3FZJvR3qKVNB68JA6MZuP4Tdy/RwVqMu8C4Rbin7Zt9YkBNc/96vh2/dNJAHYlEowydCcl
KgAygG31unfM1TX/gtW14Mxv1WajmVn3DoopEf2zsjTpV+ZLYwSJsj8sM9LVLf1Oa7c9LABa9H2A
uzJ+B9Kh/R6PkTVsCHsjevSOGuyTNnatu8ioTENO6Kqpsc+jPJ0eRrXUtA9OpITpZkIzINyNeRyM
Wz2LJlhXxyLx32lAqotTDOm7dTIGJ/ZPZaZn2sck4Q8duzPWRF8X3o23HuAEF95lAghClCVSdgLQ
5zuwxv0Aalw868KLxMbTEmfb6h4Sh3m3UjL8bwB/9hGZdgA4AdSPAinB49KfRn2uMBiofLfSqLRg
mx1JxDYA4yv7Hqpl3Xx0AMRoT7Vwm51noyGyt/wCrl5Zp8kOcD2739UwVLSd741ZvAH4he5fFdll
eIiVsIY/uEnUZNMXU/DeEoxCPFpua6BOwaR8fgzdSstfGtP3gwcTMpCiel8xa6m2T202ZkfToLvy
PMVeX9wlhcgsmtexUmab2qyh76UPU9+rcI03iH8PWvRh0oL+Kbdr3d1AwRf/tJsQGabCrKfPZu44
iBkqHbcxddKKMchx6O7aTEn8YxF3iKANaVA8FmlaxfFBlN4g7gd3qqm99cbo2+8YLE7/SSiIdRvU
ViAucgwETn+M5hi5mwadkHibZgnyQYOWKmZ8sNPejz6ZLo+VN/LJHnJa5Og+IgoVP5VVWeiCMoFJ
U37TWpWlPBhw03x3CIzCvVF56fuqnkS7GX0/to9WFsTBvvHG1GR2M9LKXauDmNxPXd2Xe5cj3W7a
dPCe87TRy43aW40Hv7yaMMFqtSjaD0Fj1LukhL3j4CSBiE6w0qj3cRhPynPDM4b+5qBH2Qbg1RB+
9qq+dPe5ZofuTo4sNo+5qpZpjhJU5nX7QEvUaAsKd3AeOrPQEAXVGz/fVpUfm5tphMTHoEBqPzij
7lWfyZtM8c4qLBj6dG1KUHoxjfxTGXJbH+u8Ht6pVi3EJrVCFMeyaqqDU9XpyNzkeQ3hnckobnZU
hOfET2qiJ/Y76DGgwzaVepoY5HRjyB3dEPx6NuXFXWcOykMEiw56eWrc59+DMgzEduCB/+najTNu
K7soP+A45VeDhGbYm4Uejg9GW6fpO6fop1/BBFvqyW8Lp0w2cQG5T8K0X+07+qbsoh6ZCkZsxmMQ
+kOGqq2qaOnGSHCr5U5BiDl4MglJ/M9a7GriVFWBpz2Zaq3kJz8r6qHYGqLKs89BlinBYeiqIfyh
dXaVv29UJ22LXdOmvr7v4ZgW5cbJIjX+6iuhCPUNwjJOoW+zPsqsTyqgQ/shKwBXnZyqCNBb6sgb
tlw90X5WXUXPA7ggDaMMtn2kODBrZ7bp3/ewbpbcGgRW6mBrdxCPtZu0ciPvpfb1JNzp9uhTU28q
2pxjGKhfwqBWnyfaggjKduADTxAbqRo6XKr+r+969YOpBaGxQyFxlKP3tWp8nkJl7H8wNWkAROlU
EX/py856ZypGWD1agldpg2/SaX+7gVrfQ4TmIdlk6S0EBp4NLKfXi0x9jqss/lcAcrXeqSoZ0fg/
nJ1Hc9tIt4Z/EaqQwxZgkEhZkm05yBuUHKaRG6ERf/19oG8zhFxizd3Mxh6DaHQ650309Nxw0rJy
iWSWOcfF8BMj1FvP/ekulfWtydrMYHonRrtz5yVzori2SCEINK/rQomIUURmI/CDaLxOdiH/v3ko
7LKeoBotqRF189L/8o1kLqMu18rHDsqij2mT9KebCpgFq6JOYOTpeJUsT00+Nd1BT1Ryu1iFZexa
pWbsfmY1K3zHtKzX91ynZLkT4+g/DNqiNWGHz5Kxs2OH7AfLzkw73ydOobmHdtGb/HZAs0TwalcU
gfOMTLT8FQ8267roC3TibhsM9oOf1qo/Fa0Z23c1bgwDwST6YruntI2Tbw45lN2uIKwlOTitaVeR
1wjnaTGNbCTDfPYGP3RGZ5DE+PpU0JGZ5fJB2HmsvhcBnKUIgMjMQtHo69vJetB2oPpmfeD8N5d9
3bNFfZSDOdzoY2VSrrWoSCKilcvljHty3D8sHflAsohz/XsLbPQPB5stvohqng+T0VX6L+W5gqTD
boHk5SSi6I5OvVSPepCTtyLdNnP21mT3ZJ4DNg1R7Tb2dNCANeFu52Shh3MO5/GmAB9JdlVse0Si
l+l8HpU/FDsfJV1/26tgfoSCgOPEuChV3bU5bK89TuuTe1sZI/PZKCUphiCIsv1kp1VaH2ExDe4+
1ivY6F3tacbdMKCMNHbd6Ajj51z2RXqva83iVaFD6IR5J9YWKjwAwXgGnBl9FFPH1N/6bKxlesTw
wNa8HQ5xS3nlMrsBMoD80H7BLMXPgDMcxfDlDQ/YPO6DOV9eMuF0w40UqnhqGkP0DzEBhV3oc4wY
IacNPrtSKasOSyyHrqmzN/Xm+ivo7a0qXizE0NduqnlLkRyqJ67xEltFmoZs+t8NFeQV4pLiz/sX
vzeXJB5F1U7vezX1BL2/fGFkC9gyqdp8YVesvnezEmcvSdsfCsd2vMoNL08O7z9xU6vwcih4TcjA
a/THKoG9fGKeJUPOlTb5GRRknmGKX4/3xlAad0ojFFbU5GB7srY4+ZVRX/m8bwcWyTsc5bWgIIxi
S62rSNSy51bLfipVTyRmzW76XNKM2mE3U1yrFraFET1ixnRF46AI2cRgXL5o1wrfAZnKXkSitE8Z
aij1gbNDyp2BksFH208L91g5gxM8lEhkm32jq2bYt2LhUpZbGZoC1GTNbQwd/8mGBzzQ4FXB8A9B
UsSi7Vqj6NOvo5bo+gGFSanfpkHb/W4q1y3YN/1SnhfojcMNd73KusJyfTNxGD/suynKWIyUuZs5
OmST29XZ7Lwslknhx2luiMfcTNrzqA0tk7bpZbt/f+q8+Xw8kzxJwFR0tyvD9nJE277yZ5NW78t6
avUhyogxPfUaTZNQBoJY8yuP2xZFDA5NkbXjj/41IGHy8nliXKpySVL9ZcqQtx/q2qj6R2xjx+Xs
UMKMqxXOgp6Hr+fsKrPwf8DLGEwSs310UrNWpFMRZmg5i89JY1GlY1bHdezerKveuClm4QafFpx6
65QQXW58VVhbVlL/Sec6drieD+gSSDvvYz39UnOSiX2c4497H/hFWUYmpMV8b/am8awnzmiErt00
sCZr8DPKmzrrTrJMluTJbmunfRSVKfsqXKyplzv43bqINLfVND9qrTHObhGE40REWK3Zc8uNTW3v
EUGXDUSIDYZ3MEHolyya7M7ryCHUuRpn+3JwhkkSsqsq4LM4q4fuk71whH0LYlFWP72kdQj3ev+z
bGce+A/YFoWdjrMDXavNlpX2dZbiODM/gxSIfbpUGglQqX/vLdZPORbaFYRreyS46N4ojVFx0UJF
Wb5ZxqpNJmNMlP5MyrSfHtw5F4dZy81HnRAhcdT9ZdiZfmGtKfFWQxaWK/Nrtg5vXnkt99ctmuYH
QNvWWn4UuiaKoDKfMdC1Is/P86dqlElI797myoGILXx/jN+0XHhrmL+vvAlITfQELqc+Pk+9QzCb
+ezZ3CpS5VNPJBhXjjKOQ210lyNxn0ZUpeqrlmrZ2ehtEfkNThvv/5C/vDkjz6LHlIEW09bzjlRO
tP1NYT3HKk1vdTRXe3toZzwLE/3c4xh7rdf0Zs3Doqe7wwFF0Alc3c3samevH53RtZ+xuOl+ewQ4
3wfUPe4ZIY2nh2mf+eSFqnwpjpJChRK31dp9bw71sotHmGkHWBbxFRHIpm8KTMKPwuwfBcOrN966
Mf4L0BUaeD8iN/sZAlCCa3rl7H2yIPVwwe/zB9mJi3dYsHLQv70/+ls47vXBYJcIbTg11/iqyweT
qQ6zjZ3xOUn8+CvskrbctXZX3zQJCRX7RCbzssvjLHnOA9l+AzfN9khudeM/njbrACD5YxeGYoyE
YzMAdpDKzCHB4bnvBv8xa00vIpHSVVwCG49Lpy/z/vjf3h3GEIQhrA+w3aNjDXR/+e5KqwNvqTCy
MCjrHg1TayM7peyHg8x+nWj6XpYLVY5hy0OvS+fUVv41D6TNiff6G7guwS9bJUBEh13+Br0a+fZu
jXNHmTjcD4aBDIulYC3G13DAzXXl9VFM+5UIttoRbPu4da/RhyGL9GDGQf5hnGZxXjIiet8f1c1M
/t9TPPZvVMusly32p01BRdOAbaKRiX1I0jiLcjLCDpqe2mfhlvYZmui1IIe/jeKrGzntY8DVra2g
23vLSn3AA50vDcOtKk7kj6TknZHS+v77bfar1/fz0RZitMP1Heujyw/mx6UedJhL40GW6btGs7TI
8LIOQXiT3mnCvBZt8LfxXIle9G1fHVY3C9TiUKY0onfQytx8MJXkKlYZ8X7MpyCyIOGHvZtnVzbl
v44nhiDwn1gXUG4vX7I0ZzdrCD88jL5O3a/yNkxMLdjrpBNfedRfxhPzS658BKdz3gebRUgg3UT/
IzEP1POzREKV0w1gJwyecTGwd8Lxrgnu/jKiPJHHERG4YvCbJ6LZXsYmxo4Lvue0E222EF0Ho4Sj
qL0z5+THjLr0yqnzlwFlWvIsZHU4EG2XeeI1i9vzlTHoQV3rDjQ8R89HWZiV3fH9Cbp+m3/1qNcJ
yntxY8e5lOvTNoADeY1t5kGsH6ypaQ859ciumoTcARXjgFiXy6Hzl3ofx+N/dkJfn7xWDSxFiB3b
Swyq3rlKe4RMeRpzitCXpnEj7b0I/OX/MWtg6axMEmiQRNZcTlB0Pcq1cqJ4slqQV9NMS5T1Q/mA
SKQJTU1duzX87fuBCIFRwUHkqNwsiJzkPdHPbDBinTjuTDQGDdvyJrHn3+9/vr8+CbAPCTMHE6jG
5ZtluEJ7el7xUugXzN8j3RP3o0EJaISzKZbv7z/t7eoD2uf44QBa0zi2tkrL0ppWjo74UEN3oFkU
5PsUL8BjN6fFSS/wmX//eW/fzmDdgSzDC0Hgv3WmUYRELHRZ7UOf6M6NXRBbkZjgba4fJ5/ef9T2
hstCWJ9Fi4W5iJ3SVhaKKSRp4GlvEyFme9V9bcdJ+8sdvaLoQpF6bXMcpi4TB0cRT34PDJLnZTT1
Zjk81X7pTjfm6Dn/2QCXoUbBRLFJ4+Ct6hAPBdVILcflV8Sx04Scirn4ObkoK3Zoc0UJOuER0OUN
aW7cvj8if/nYGB7iWQ99ZA2tW//8X5dM7CVqY4oH5yByYio5RnzzVIHtHkh5byKPWLkr9fXbreh1
l13dWlbGzHbVFOkycg2pgkPfyfzQz0P6PfYHmvoq0fdZo3UfSotqY4wHeeU+/SpkvtwFuQqgn1i1
Tszwra9t4imLxt2EqDKp9Th0hKOioSHgKSv7+mUZrJVvQfR46lTunT4RKEcPRh7lMo1PttdM+zJY
zCsz8u34Y12KFy0+KGxdiK8ux39YEmmlruRqZMvk7Jhdv8/R7p4TKZf72vE//tfPDQEDf01EK/yH
ptzl4+DWcNT1uDxrkLM/N2aRm1HmD3lN83ZY9rj3BMWVs+ft8oakREnF8uaLQ5S6fCQf068NwrgP
YDtVF5adXGTYAQUcBiMQ1xJFjPWkvvzIAQ0qSDT4h7Etb7t9C3AIEdScql2XtjsbuVXodr35aVJL
tXO7Qe2cBTg4LYvyJzvo9yDuPHruAFiOdOWVd397vYa+QNuWrRvzJqKvLt+9zMnX6o3WxEC7VMeC
Rnoeke2byCuL6u0sWmkSVEkM8Oqeujkg9M4chiLBujSt5uSp1L307BZGCaw1aKFT+D/fn0V/eS14
6dBCV0NjOn2bTaPL3UokNslh+cQYJ9gy3vuJ1K8IKf4ycXgbjoXVL5G86M1crX0lwDJ0E7Q5s5/U
lBRlGOTjeO6rpjfD919p/RKbaYNh6dplwQsdIdnmMJ+bfMbiMMb8tUuSl0QLnBd4L2K5TYde6/a1
oybtmLZ2/h+705xI7ElMEjSXvCkn7+UUUYan1hvbWhYt/dlBl5OGWtc3QGia/uX9l/zLNOFZq5kO
zG1uu5vp6BuYQE42jqUOKOQp4YftMqu2Q5oByT6h6//fCvj/vdvq6c9nZPFvT/aO1oHfey7k8HyJ
b4rML06g2QIefG7vkFT8x47Z/55H7c4tkNMUv7TLseRa27qtgoxulZm7D0wS0iCheFG+FmMQENS1
E+XNZsN5zeLm8oLbylszMJDaxPIb3z6AEHntoa6U9xmlREPGRtx2e93vPCPMvJZ+nVZ3fbLzCkgF
y4y3v14ZxHHVV7ecN6uGnwS4szKp8WpCxXY5BgvRYq2j1c6hogQkGMGc99VE6kbhzf+xJ8s2u2aK
Uy2Rb44pw/bsSrJ2SZHa2ges9Ot7UffTMYH5sFdwYPcD2fZXptObbYfn4bPHqUWgCU/dLBUnjWNc
vCz7oLAm0HDtIbgApoSh3CubwZsxZBegTgJRRd4AEXxzKGMJOXn1kJtHlmZ2UJOdHeegNffs5N/e
X5FvXgmsj32HD0Xj1WHrvvxak691riDP72iRWfqZSeOcSKBMrnSz3z6FfxpDxHWDAbnZ2lqki2fi
gNY5R0NqVrlP88w0BZRkPL38/zx0bItU4itvDz7r1r8b+N5Wk1T+MSa59hfm4e5NXM31DrbLVYb3
m+0M7iPu/FC8EUMQgbwp+ArPaB1pNf4xzW28wfVW7WJXs+5ijJ0KXYuvSEHejiJ1LERANKK4aKJH
ufxWQ97nudvW/tF252mPs+1yjhtbu3l/RryK3/99EtFvXTMrYZTRUiDseLOAB9cj501CYBm10XBD
zOWLqr0lxb53d0FWmwLBTe944wdWCENqEtoZH/HAT6wTwZOkFgEamwFnSOcV4dhCa4qKHP+4UEzd
3B4MYhZ/NL1T/kFP3H4e68V/IODdenRifNy4DxfzF/LR+nOcu+bnceqVHgowOCMC2TXTcAQk/5UB
X/URke76h8nXp5dkNIFxG7x/zyqjn7fzzBlGetmawXKij8X+l9u1MkMQo9gKXa/VP4qVmxIFJvHc
97oc1HAX1541QXfI3d+B1ZEhbyZ28hRjaPlSmgssw8GjQXInILs1IZtPo25iR4l72Q2jOvSlpw0H
12nSZQdyWcoDKEbZ4HSqZ97eHU1hPPpt3f0ee1lWx54+0D5eYsOAOD8t429LkJa9ExOrcT/aVjri
u9A6eWlHbZHkxQ4odyrrU1+NPpc4dwLjujGcrLcsiFOijaudGeR9+VB1hYBX3Qon/mPZU5/tuXK0
iJX01CpvgaAXP/KTsoEbn8K+ahg8u6d3wEU0bQ6lNWI7E+o+xtTaIeiSbLqVlZqmP2XdOA3NNwvy
mNH28/wNcMLKl9CDOxQc4eURCHxlLjKjL6Yi3Y2VX4y2ABY8Hc7LGY9l9WLUyQDeJjJ5zGpb7Upi
QAjGEvZy6PGdDoVcUrLOK3xHlR9fef52ga/wFzR1yMY6kR00Vi+fPyydnImUz/axO8mT8rqXeMDI
yfW15uCZ8hrV983SQ6rHnsVxhuQcQ6Gt+scx46SAyZqdhFViIToGZtkeFrxhnL2s0DDulqTEfxUa
kencgoj6at/10sTsU++DozdhQHf07CxdDiD4erxvmlb3IePZ8xwKOHb5D9klXhISVzTpH2QPt/Az
Uhkyca2KS+39PAn9NCrLgrmNxVvDIrbLjyUX8OGbEp4h92Yzmmrnejn9CsfKJy9sO1fphPaORvxQ
DlJ2u0GYFXRRT3AHAsSo2ucOGZV3SHMtwW+fhOWn2hxV/pCTUnhnaHUjw/W4/akP6WDvW8ib1T22
xIZ1HJWeGDdmZub/GHaWO1WoNxRXIftFFjyOnll/6rJBPPOlSjcyhmX5kBldOnzwEFXux7FR6eex
K3P9zG+d0p+5A6Poq8g0gV3VMnfWMbaQoR+x8faIz6pyMuVv3JxYQehN3fiYTthMHWctkEUU5JP1
IZDGnP62cFw5UsnG0D/BYAJ772B2jhNbT9RAEiGIc7vQNbK2nXd52pbm90aJZqpvxjRJ6hsQywVC
UZYJg+gdEXgqTAE3nZNJVarthjZoxKOF3dr02bUW47fiQmfg92gY4ogHU4DxPbzHch+j+hOR3br+
8P39hfc/gPnfSw+cBBRqbQggJKDPv5n6sG5HWk2+PEGdNlDcNXRxPNhH64JPNAlHKXRY9u3B90r3
qZji6Z9AsC081lXMoZ5LYt/CrjUhbSkaO/0NRKv0p+5Xyb2QHOGg+DY+QXhu1YjFWRDCCltTJ4pd
ZdNshriXmtUDc3zMogqGYhvW82Iovpcu5eOgibH+SGCeVh4cv4zlXocvm0ZVU1mtHolR19O7ofWM
PFTo+BCX6UlFJJec7DH/oJVZmu4r/HoHvBcnmfjf7Lmzl2dXW3znu4mnx0+/Sywv6m2j7259LBlE
2Ge6hQk5+4FZ3AdzPPhQJmIkJIfe7bL5HjarNE5zn/f7Erl9dgiSImhbhsmy0sgj5Kn7AbLnRXNR
x3haJXWgTtmSOPBuEuHM0HzjpsHZdBnkEhpJJuIDmGN+b5sy6O7TqqriZ9ctBzesbH1ubtPek/Mh
E6zuD3EhahKMmIwqilMLSV3XakC1onS6+eOIWqQPTX1FbJ2UKNAcHrf5sR3H6mYOkimPCEbq9VsM
Nvz4DPM/+Kg5ZeLn6JKnseOQNFuMnpPWU9mXHNXL96Ut436ORmTaQkbEBibtrixgA+10K9XmXVzU
ubPzpO9oEbhGIt2oMznl0FZK2yfpyJrLhUCOoR7G0IXbpz/oVRJ7v+BTaMtNNluy3Kuk7Uc9hLqZ
FR+5sjhfp6bq8if6zstOw23KPzmZL37B+DU+1T0q2VuGfzUp9Kbsu2L9iBuYHHzkDHFFo+1iZzGP
lp5lHqQ2aZGnPgnre9xZqRMmcZ/uODqxiU67aplfqnQIjAc0gt78Ugc4TZWhYU7F/ZQnRQrTNp6e
EFZAGTd1Ne7IhgOWVUNR3QhpSrQIYy2Yx3GawMbX/Tgzw2J0quJLpc3xD1urlfWQKmPhg2ejnhwg
NpU3zqjN5pO3IIK460Y/oGNUDzJ9wo6ozMzjWBClfAs5UYw9zF9ltc2Ozk9e7hd7rOanxZicPzZ/
SPKHvRBfFlqpwaoPgyxX3bESHHM3ojGS2N3PCKHsKMvqJXvxUEnY38Y4tjWu5W7ZTefE1zL7BJHH
9w6VkVt3aOK78WauIZ19SILGs85LrJXGrlAQcAClk1yEyeJPwR7Gj1n8Bj4bgjP/lsM1FRuXeq97
jXfs3VkU9U6kyWTtB6GlMIBRMwUwr7uu/jEYjVXsu841f+kxOMCvAVO4bgcjVYmPWm+1X20DZU5Y
uZM1H2fUDdjkQUI/9/2Uzx9aInEnWk+cLvsCw/Vbuhka175h4PYcwncN+iyc9ao/6Gsm5RThopl8
11nR8kM2lv2XpgpM7R9uXxb6CCKl65OlpaMRTplu/BZ6kl2zL9peMRCKrHA/6DcZLjQqNzVEZkPi
wNhLx/YfNuDRWOJ5CXMU7j3GVGhxDZRN8KU+X9nft7XEKnJeAWO6P2uNqW9qCZvaJcdUZzn5RieI
sbZkX9yavRG0u6rtci6Ysktfikr6X+wK35t9U3q19+jbs8WdeQInuNMqkeprEWDYTSjBa+NPlCMZ
EkwhTCvkjltae43cXONbh4bnZEuE85/RE9rffEcZKjRSLOVv3bov/SuuB6+0gYvTi6YArBXub8hi
V3zs8uKGC6trxMIaTiMUuvpQoHz40LvUnLVqq4ds1vNgr+w+S8NATHGy0/TuuUUBbiEhStRJ8+dn
GxTkD9lARYOz9Tx8sfvhtx+P5rW07fWnbH8qfocmVBNOOVqAlz/VBp9svW4eT2gg5xrdHtJAGQo8
tEwTA4U06xBgZ/q9p4+TPKyBQNesH99OQcjHXLC4xr3Wzuuf/wuCsfsE1DB29ZOiO/gFuEftG5Qy
FiceW/QkSu5670+/VzPHy5fWiT1c4wRWePZNlc6rqtrXKvcELSLTISusBFV/4DJ+9mor8+8Jpyv1
aBCpf9JMmgZz2M6mt0RG7+WxGeIuGHgf86Fb4KxCsR+essz1M0K7nAor7rFPzYgbX3GPaM2s79sC
NOfKO7zCkJfv8KrLoyqwaL7B0rscNoHYzEim2jnlVFzVR79d2gDx2Ty2vywzSdx7px2WOOQLJtpe
69tyOtZJyYUAaYuzPAaT4tTxcb37x5nnxYk6WQ2qD2P8yrrjosXdz3HshnwM1TjqXphiHX1nB15j
7sqh74f8CjKzbUCvcRlrxf+/Zjf1/+Xr9IXwcvil/kl0/nhbcyF6oAMf3LXN5P3p21GL+AuQRd+f
CW+fSvt1leZiKcYK2O5DARoaqJ80fmvEV86xzdpgvJEj0oZHUcxF8pQHliLhBqvFazDz68q6+IDg
XRCJIbJwzUU7t5n3VW5pdIXq8oy8LSBEx+/kQZE0Kz6mAKKPOL3it5A1lo0Esqsd8yHJm8452GKO
qzBvY324YTKm93OWDW0Vzk3rFMepNLHvEtiW7qysxmOP+qb6p+MdrUOdx3VwRSW+ng+XL7Gm1IFY
kh8DW25LoBJdl/SmXmknz+0Pc5CKl9FR8x/OEueRs1DsZyPpH2TnOH9mZ4mvNPZeqXibx8Mcga7s
gZsT5LEBfjT8ZWTGy51tv3f9k+spw0dslxrljlSQnIxQK7Gbzx490oZD3+kezYEwMuQ8eek9W8KR
Ym963G3jiCyBuPzpl336YfZiXx7yhWozknihdVOIS+qo7QuOm3YO7d431eNIDOHdbKb2FE62HWv7
Qa/JzQgxqrN/246GuBVCGZoJoQxX7dPGSsQZmCowz/1sjn44d3mtPdeKKjm7ta3R9SP6VFgfhY6h
yHivZEPn8P0JvyU3rl1JYgxw+OCuBcCx3e+rcQnohunZeXTFtIQWIqOT0S3jPW1zeaQFkJ0DAPFQ
N8TvevKNE+Gw6uX9H7GdNJz3OFLAeKB/Cb1p26MPZI2TgNsP56oF/rktUPz1IcvbyE4AeTQ0LStz
9Z1ttKN10Bypp2c7lfo1P/W//Axg8JVbyh6wuoBcbjnTsoyGXyTqnHtza+1H15uivtaNCeOIpDTC
xMex2hG59mGYyiKch+KagfxrR+Xf85eRwCENR86V7wvbcbPrtUFCHy5NmvMYL8I/JipQSwjbs/Vv
F9UbaZhinNHcUV21P+1G+eYe8Z28z9XUt0uoDY1H4owQY1QPSusOfZsO7a41GgxsQqWbs7rxV9nc
ISMQ704uiP1eUGDFwWkYJQmpqGYnxChFfeowMRupi9qmdg9Ov2jHWMM0fP/+h98CC7wu0Pv6oqvn
Fe98OeIjEplFaJ48a777C1cjbdjh2PQtaVRtR+8/6g0Qvj6L1gGsAr4vYN/mWVmm/CKltDsPo/Zr
IkDYDuOiTJ390MzpEXNXrmNpS9bLgSSm8ssYJwmRAWX/TDNuuIUN1+nH93/S9qLDHr8mojD1oZpw
29pcemd6mWM7Z+1Zg/OaRkoNIqyqvFGR7tC9jMwuXa5lmlvrP3o5w4AIGASL+c3msb0msJ24+tSo
/pyufIGz62CleTNIE6HXmCtzCG3ZlEN67mDba59nwp/rh8bWITjPBQFVS0Jv6ntAj+MhTQJN7Kug
aM8Udaa3tyRmV9+q2XNKtv+liI8ZLXsVLq7w0l2V55n7PKBV5riysBJy7gktzcePpPdy3lLSqu+a
LeHRH5qyNGU0DGzV9GzsyUfMi9bwyuR7hT83QwHDajVTAA2iINjMiHqMNbsSgzwD7Kn7OXFWdf/c
1cWNASzphyrODbFDvNEsYYUM99fS+JN/MLJsnCO/Y5KeUBHquxSWRxrVmZt8LWoh55tpMbRsV8+m
dTs4SLSvXFLesLaYOEi3qJjQgKx43OaqpypQf9Ie2rPnMYMfOsmh/iFNaAwbhMIV5yZfla1L68RH
zUQB/aANdt5FveXm+JRWeep9e38m/2VxQWShUQx3B7iZXvHlQjZbfSacxZ7YOq36PLkD5Ml+sh4N
Qz70jZ88jogKHylXzNvWQVMR6vWEbpCzYPomWtiSV4boL0sLh1ZUIhBJV9re5tMiGY3HsS+sc0cP
mVbPglOphwnP0W4A+Rcd7PnKE98cpPAsV8IsACm7C57Rm9Us+6Ew8EZTZ2scRBuNtVdNkaWQFO74
mGVdYTEwmt0nI+MvoVygw7rTaBdBtMkLy7nyRd4OAK/Pj8CakfDXN79m9OxY6LXbnp3Oc9PbYgH5
2unCHtyfnhjTetfJ0tZu358Gr5vH5YqyVvdCuEarToeZsJkGWS6a0SJhrqLLbX0QcRfPyDMySLbg
BWn8WOc2TtoQwJBuxcXi/qr5TOMdFKDkPkBDnP5WuIl/rQL6N2HQD8mhdzJMBfQpKLQjK7mToUzK
eTzjojP8yEzSVvfprGmHeM6tq2Z3bzdL6lCKEGLc+bY4Fl6+T54VcsGZS3FmFHn3pILGeMgKt+mI
V8IiIET0saSnCQ7JQ1uRk/DRUiPKMcPDUPYrd8nqyv32zQ2FuoBtGxUEVwPIMWv58u/SWGhB0sgp
v8sZ5TbnNrDkS6TnRmcBgiiq27AWnvxqpm417kY8IgABtKW0rhA93tQqfCF2H8xukHWuTKvNeu+c
NlgmDGzvstiemj6qJB5836UjzSCqBi8Ht5y9Vtk3aUepGlYdMO5uwbb4DsE2RjGj3yoH2XlB78+I
4Pr5ehHixoDXWyStUvf/2KmYaNKLWN55dTsjIXSErCI3Hub29/vTdh21i1kL35Mg89U734Z0sHW0
ScCdRiViXAs7v+++6dJIb82ao2uXsZFlfZTUc+ygLVpU9eX9R7/yqLbPXrUtq/k/UZTu2hj71xfV
BySbVd/ZZ9Aoe6qiCqOLGHQg5UoMklmO5VNWe0nCbwElcEILW5AhjYqYHIUubHJTTZFuZDHED+WK
71z1OMS6QfjOAdePzNoNjsrPZa9P/icT6C7SS+Vi/TQaRamdVVw1z6bfy0+aAoHd5SR8tHdanOqF
DGNzxkjSbnPr85QqHFGSfkIvbASV9aAmH/5X0WezuKMN2Z78BPRnv4YdqsgasLbYYyudut/Lrp+r
Q1n40wfw7UoeVT404gAhsZ6+EJ+WflUDyPpOgeD90rxF9+5kZydGlHXS/+WnJU2ZsmyH32U8c2BA
CO/cEOmaVR7lahZydD2tPhfSAbZXpWkfu5wb1A2wSmHuvBgnFyCVbEj9u9r1Oi40HfUrRirOHJw1
IbXmODaecZvXgUx5QXuY91e+8JvJtXIjuAcg2lo7m5uqvhzX2qtfkju6efW4QxXQ39h6YrtHqITL
jcon48rWb6277GZOcfjZYNVrP+sNh5bITwcSjZbcmW2tstsR0/3aoICDDhYG6JVvExMfmVOAODnI
Qj+TiVlGbetNhxFOMFe/IY/v4DEpcy99JbMOgNbUvzlpEzyghV2pcjbeTwI3jULk99C35qempl2z
bwO7OAQEcKYnyBD55xzvi+rITEPmsDhuu+S7qcunefXaAO+MDIS2uOFjbO6EsTF7hJHB1cggarz/
EbZNTVJC2chX2oaBqwE7zuUq641pboQKgrM3luOfGl7L0V1SYCPDjh9xQqNKH6zRzsIJod+VPfs1
Rv7yc0Bip7vNGULnniSyy4cH3iwWOE3+eSzjmPNLZVjpRNhrrNJgmYkvFISFRzc/MF6Ep5z0S8c9
3P3pkBgA+ZqO7BC5mmm80DpRqg0rXHofrFF4g3HCaHDOvlBY+Y0eFn4x9FMEgqd9ZW4v9G2duBT3
cZPo6Q4Q1+/G3dIO4yG1mzz4KowkePDjxeoi1bA3tCF+lP69BlAi7yFsyPymm9rm52RMEsDs/U/y
OuabYUFNYQP1YSYI52UzLIuToSSpdec89XUpqQ9AFYN7w2n6PeE3OIRYXjPgUpRV+TFxtPK7rbHF
yBBeRrPUtKK7LPiDwbebnrCLwiGiUlqmPQdtA8CSYdpRHRApuWkRCQQOdmRjful+nlq/UdpeAt5z
cFcm6ea4dRScUag2bSJZ20CUaFinwP3hlFVqfDaayZcfMIIW3c7rso4v6PgzQPeUpfZti2NT8xn6
ZWU95tClhjv1f5ydWXOcSLdFfxERzMMr1CSpNJUsTy+ErXYDCSQzCfz6u/D30qpyqMK3I9oP3dFN
VQGZJ8/Ze238pCPwkWmpI2VkM6wh9EuZCssa3Ic5+Ivct1KP1QsDZ35WPpf33JYcvh4CLxcnKb0m
HsLJnduaU0bdxF+A8YiEdX5u1LxlDAok2o0tTosdb4722jf2AmhITgIpFFygQ2wPfNgZtBYTP6nV
7b9ZlsPbk3WmJZ8/vo+/9ern95GqHw4Cb5d3YZLOCrIfpmEw7oq6y8rIzVv/B1VeUrwtnSmLt5ie
Z8WQy9MeUVTN2XbGTqG2o8cLsBk8AwxQ2MZzZ97P7Zgbj62n6+mzaHvrNUHBuragSyZO36vMGb2X
JM3ZoRxdARgOCVMfv9YdicpvTTq2W2ISnDjYBk1nB1HQC2PD/FhLbqUc5bJjelABiKJiu9JD+8Pq
wmfCl+sCWIVZe7bEownyC78M5jtXI4z8lpz04cnSbGu4550z9Tu7HRGjBOOQdfei15fsmt/ysoBB
I0fPaCW98Yydc+sUY04YI6NxN7h6l9znvZ7ct/bQj5GxYma3syhpK6NHWq6lga4F8PubT92ytnDI
dlnZmWcFcgpH33KHShwZ9ap8S0SefJ7MAsOn7tTelZX0Yoz2uzfvcaxDfcXzdp7K0zt6a/VD7N8Z
STm2nCD8xEoOcZGjIWL9loSvNUiIIxiapDzSidUcFkJNM3al3pvg5oph7tRdM4tp7+OPs0N9ScT4
LMkvM294XFVZIJCRfbL7+CW5vEE8Fas4c9XUcxo7m//pRu6LNBu1u2LKfGPPdFMvQ2/BQnWqHHTP
neuMn41hNT9+fOHLQh2HKsUHWY20wy9rW1m2YCs5jRybKrOHf4JRmd+xYfjjnqimpMZ3vBgpy38s
icYKaNREjIMQd3FAx2tO60YiFEiRGsPOYptMbvM8M+b9klTOtLEFDCDm9EH2edZqlT04iV95h6Gx
W+vKvf/Dgwb7gHvOTJI/z2OtcUVUk9aL7OinYpgIf0Mw8qoPCUK9kBrYGa2/LhnQYNCa5JfTOWoZ
Z83gZBqHJhWZOPYiqOwdJZuyNyMldPxENe1nj74eG3XY9V36c8047p4/vnPronH2ZhGYTRgA9rw1
9uCsncAJyxNoKoO7ZiVST/ECDIr9QX8ewDbdm0W8jFe+8XmqOqhGROvsTnDOOUlzfn9fqMCqLepS
T+DvKcOj1QyGanzOxrLt7jRIVg3ZrX3WRfnUAvVLmU/1kSOd1H8Celx+c2Efx2jWRtR1L+U4I/Mw
9bl0r3Uw//BIOygpMdHSPsUkch6ArGvKg1nbJscmiCmCw1kb8+UNyevwoM20Q0JY4QuqOQkTMi/S
+nF1fq1arD42HlNy5wDYId7R+qPb014LXbNMtYdAFm4WtXPldwdtspyfWmxobbYZuAdyl3jlmFzR
T18uCo6NAdnF183yeYFzkENTL52Wp8dqMoxbmKAtil49S7VDlhZG34Uaot9i68M8qa9Ni3/n7L1/
vNbYSItTLz8io5+ze11ajsiB4Xp3qlD1E/758avjy45qqHGl2ZJkrRLWwqXXfSxAfRy7HF2UnfGn
UYmN43GiGsUs55cZhVtLKTLI8sdiF2X7KlB6LJ+RVA/zttOyoPrWNLN1cNx8TGLGx+l6nO8Tmu3b
wKdtE01LKfNNhSaq23Yq0KZjQ86yfGsbrc7ax1SlXdduU20UMgnnOgcIHanRld5xsrza+TQifb5h
dlTbu65knhayA/EdFpyDXYjkQv7gVR1YweA3ulFCXuZ3ZenJVOzsuljb0R+/uhddGt4dGvucN4CP
sladrfae8OrOzBp6HS4YoCj3TZT4ramVX5IElUHU9MRwaTujLpL5Nqs8+UNUBMcMV7pxf3i+nNXY
6+EZw8N1LjrJUZ6tPYHk6LNilhvSfjjm+OmCS5rhh9ovneuTh+ygB/v4+//hwqslhfHBOmDg6Xq/
jjAy51yVoH3HeTXknEfQcbdjWvERtFaDPVmKIwPca4e8Pxy0SB/joIXlHZH0hZ/VS0tK8jFe7nws
RwT2IgZ0292MmKNYGY3jL32qBREqKEiD29j2l/u2l7Lfxp2ytdAdbNRVKhP+nRCzvx17I/bWtp4R
75YAhWa06EGJ/k9nSP8lznOmAh3A1O6eKtzwDzHtiPkuDYhZuhtnZ+x/FDP64wfNoxF+Who7/zFO
DV0TrVGJGzkx0jq1HXyUre6GtKJYjhva1Nf0PL83qvdv+io5ojpnH2PcbJ49jb1Zap4l9eDO4cU1
biyEFe3Ggj8+nxpZyc+8sdQ7pUiCTxxyqm+oHkd/2jSFWDr4g6OTyr2UQvtnqgukOB8/Kn/4dCxB
FhETCM/Wudx5I3FsoeDBhjxOxbDEVShFrdIb28g4MAVL7nv7xKi6e5UObvxq1lPJaQHnQNYgqzEG
qLIlffkN3e7M/jHOdZtdC06+fJjp/1K36SuoZfVCvn+Ye4/u7mSV9XF0lLgleCUmaq6lrkpu7J4H
ZQ+vBT6FrQYh2ytFz2UNsJ6N8ZFgsyEQwzqrrtXcE4CGoBVReuf/ix1FIWNvs0Ob06cMDbfO7Cv1
4uVoCdc9LV1OE/6qoD4fD5qeqE0Rm+XRmVzBgaKIM/cQxMrft5l8Nqph+TdnkAKjTcyf3FbB52hU
UD3rjBHrKwvYhSxr/cnp5VHxgxC87DLnyeTXZtH1R7GM2pxF8KX0cUO7zZ9QwTmTYT85DDkeB0Qy
WoRg1SmeByJ4sNdk5QwVFenH5KdouPUu81+aSo1wXhc/7rXXDqJy/MwqpKU34EKX+rCK29KnBTyw
e63+dy/uJIswAnYERQx81yr2/VNUoGourSbrjon0c/FdQLiTJzcdfUSnIjBvbW/OKoRXrJcILJhZ
bsa6yNTnNlH5LiNJouNtcI0mjzRa4hKFGp2siDXV+xYbXilf9ELJk57NLPRFscTf43wECdVUbHAb
OOb+a+ZxTAsbY4VxC8uOvb0hi0K4YQWUxy4YRdm2unWqPLMiDQSxZUU6pGGt3/R4wMpDPMSlv1uU
6STfXYxV44aoM93Z5pVRMTqOU87pCwBpdPgOzNSHxCksGGFVYH+PlTC0234y3e4ELN5dazO3D8Ek
Vn6EpMTMDr3TZi2+NXSpNwPPZRMayu7XIOQkC7bGwljlxkXeEB8A0TE+dAqT0g6VgwecqQ+W5Yeb
I7v8TRypkzoE4mS6UeHmfpmHKJcL7YuLwg1lZWq1iKY+XsUu1gjoiOt5lMoZnCYKkvd3Fwam62As
SY4aCN7hZ+oALNfjXuFAU4O2CYaUqsNCAXFt9VwXn3drOxdmaWdw4NFeZpF4f2EyN5mH+G5ynJdU
eVHlaOmhc5XZ/IsoO+tus8aovUOL6LCKZpaSn8Qiu9+WosnbPiQKNZi/JQ6nqICj3MgsPlRZJYeb
3EXafJvYBnQKGOBz8TNlC7nmhj7/1TjNobJxaIz768nufOxC5VupuNPUbdGM+iGb6jGKdROqsOWo
AxQ4NIaWN16ZXJ2fI9dsiFXbR1ADAwhqo/e/WC1qdGt+MxykvZSfHC/28jCleQeGR6ejdqXJeTkX
9wChMT1EWWqiYTw/q5hTvlilKcUx0GhW7Q1BULs1O/aDR4bdkaEUolo4KqCA4kIV+5KGVxrZwrDA
Eece+n90sFe6VZdLPJ9ptSHrDIcR2J67whOOr0DJy/LIa93P+FtsW0S1UbXesUuSTIvwoVCK4JWw
dl3StD+lFwffcDLAG9CsSg2fP357zm8JN4LTHKv2Knrk45ztcknvUaiRqXO03bqibQOFWzET8Pwb
3eVw8PHFfkuK3r8yqCx5Cjjbo3RBbfb+ASioh4p8qNCL536dooqCk79gbtDzLQ1T2wKp12Q5BaNd
wJqN5kHxE0B+Rrhnh2WiNeOTkTmuvOMskSD+QNcdIFCzaS2p0K+SpUyvvOUXLzkW74BxKyxG1Ayc
Kt5/YoQVDCPhMR69yZa3Q155L37Rz21outXwAj9kykP4kNqjHFPvyutyeU7kDQUEuYopUGmxEZ9d
HK8UppDAOvLAELt1o3VG/bm39QrjkPIT3Bi9RzIPg8t6zkpz62SdcOJwmlucO54wYIIjpXEAZzJU
1MMUy8PPtPfn6r4uVN4+27ro5n1FMJMRMgiVZtQiA3tWzTgxEkAjaaWRrwXDkm+NLs/mF10H1/2W
G23+y85lhqHNzMY8MkprBgqJWOBTVs/eFM7kdnhbqEaD2OCo6oM7qU+ViYtx7IKlC+2EcWpU2Wbj
iA2LKHkTs67L5JsJsveoRNokKiwwelpDlKDSf54so/CvPY0XayAMK9QiaJBIX0SLeVYXMN6ked7o
8nZqR1IbarNfMBgtnr53Zjmc/CzDQeisFjLOlHezM5Q7FXvVQa8x5rEb9Xt8M8atbaSEykuFwpTw
LT3EMnvtdHXxSVmhWaM5WVGIUqmfbTUpcjgxWiVQ/QUqlV8U2T8V44jD3Gjatjb16pGMvysrw/rt
//uu/l6seVFhQdHUBlb9/uHz+kBjIKkPhxprNt0vmemYZjqv3szGlHL3gtG6phy6+J5sEGtfBFUD
twQfxPtrJuaomgbp+2EAlP8lIFZr2dR+kssHexI9tjetLT6VPTXWlVPz+TK4flm2CQ5o6Ewgg5vv
LzwFYwDtyhgOVd+1G0851bLz8y4jU6GHzXXlahc/Lb1kJsOrUnvtCp+LzVu3czPJaRfiMaT7KXdB
lpa9uYP+87MF8Xzlcr+bDe9uJdcLgNey8azoBfdsHRnKQA2BXNxDi3yuwHfVzCur2pZZKZ4aYdgq
8obFXR5duM+3ba7V7rHAjFE/NWXLSbshiOU7LhAz27SlRhqf2VtIRkTAwrcxXeF8841C/9Hwuk9b
c7bpUbmqEp+kIClzy24QBAdyA81nNacd7nsCmKujbANXHYKsKNPXYMZrme5kH8+NueWBs+O3DLui
8SNlqs2bheCuX1TU6ENfvLU0nuYyJP9grDawrZsUCGtFA09KIhujZiiHNzNuzOxO15ag2GFpISc8
56A73MD5qjcNnsnkBivq2ESWPTssdixB5lFRAW9BqKJJbxtrdCNcr2PVIHmwDI4+oMjsWzknZLaC
PxvbT54I8urXx3vkH56NVY9K0wjxnA/4+f2TSIgxhyBRpDdzlRjLJzMVRljlpf5LTeTHPBQzkKyP
r3jx7DOVp5MLEooGNLL9s6osyEaKIPKCbnJw7g/e4BvtjogC/btGvm/1l/spBov/TWFA1WBw+z3Q
/I/kpiRtm87BjMYHm75FN4GGITrZaePHYA20pK23svN1TlxaWV97D/jpzl4DJEZAPCnsUIGdQ1gd
Yl7iUgwOL/kUM28x9dvEqK17ezHHt49/07UsOLsUF3B8xJNs3ua5trrAXMoprXUPlOEqbMxK4EvA
2Siu3Ls/XAfS1hpnudZVkC3fPy1G0AnBcMk/JEmt2V9GfVTObdna+nBthbxYmlGWenREyDBngTTO
Za9ZZqJyx7ZzGDI9fmSUrE56QqgK8RM1gRRjwegvUGNxZRJz9nAit0PPCAR11QnTifnddvzP8zKa
3oQO3IV54M4VI9V5WD4p8C1MD0slrkHH/3A1ppu0PBzkQtgxzva8wjEkgmdv5Rwbi9zSmdCXiMij
4dYi5enfv3pG+GoGfGc2VvA0SIl/H1/+89Xy2R2dOl9sBrcL+QES2AOEFc36+vFlLr8TglhGNcyy
CFmEE/v+EakDZyLiBSxBVlaLuh+Nzk2/qAE+z2G2/Th++fhy53PiFVqxPoxoEjh4U7ue9exmfUyH
2BHuMwW9Y4ioWoIux8PH6Ji2IXputVdaMiY3pTGOTRtJcx5Gjulx8VNb6V1b0BXoT2OFXnbclvbS
LTT9ZLLAg7HrxN24PPI10qlRq0xjf+XTr4vdf15cPv26QTKGY/ZHUsfvMd1/bso8Ysr37MV97khm
fEI3Gwjc0XZQhrhZ75fKLb9rw5IQDSN891DLqjiVda2+1jZhq1c6kGev3PpZ+AiU/mtBBObHen/n
hll36BHb6UkmXmeEiU3nOiUY7btqU+8lnSZvi5mluAK2OtuAuOqKqOYv3jhwD+ewByl67A9qHJ99
JeN/4iEtP8Wavyw/0dp01aYYbTVfya07PxX/75pM4SCv8iIgyHz/TWUJKAzmgP48c2+Cm3pKZ3lX
25X0y1DGxSpZscrc3cddUlbdNpjcov6m0TNZNnOgknYLbkAfry1561b7/lnAFmIxikVMvTZLzqrR
erFj0hW76VnPl23vcQqNeDhulClsJ5pqzoPxZPeI57JUWocUplt7ZXk/79Cz+pG9g9sABQlrL2LF
9z9MjiKwz+fYeJZEABFpQlaZu29ruqtficzQnxDFKrnN2rEdoy6du/SVeCZV3koIyzrdzJQOYQgr
1yHXhg6afg3K85u685/fiA/IQoFfHSQO5Swf9P0HbCsi1HK9dyEoNcYibt3BDSjxygbZbqhSvdSO
djuP0w3wgCBF7jUsHvrSltPYs+6rYNy1cI0gacCFsxHuS6uQL6a0ku4OHZi8WSq8BP+2qDXtLGw0
eAawCFXZrTMTFYekzAmDdrSMzXiKDLvtX8qpTHvYRHOd+dSFNQryDVpX42CUs6OIqpqD8jFmrJvv
tCAReTiQDjU/k6vkYvHU+rTfotJL1VYUiaPdVnHmtNEwLOoTY6XM2hZjHw9mhA6eE8nAyms/17mZ
QNUpNKHcJ9lNM1ksc4ND2U3jejiYU6bvtSXXtROfqvi69v8xRnJDi8gpVEYHV8/n8nZopgfgw3b5
FFdyFdv/3dq23itjrX44SAZUsucmrFqr4PzZvcEBX41HGcQlVsp5pn0gaqOMpE3y1SYv8kztEtbw
jTkpstGSdOWE6MH86eOPc9ZZ4dMwpQUlQaGLup+67P2T01cKMXplN6d+iR9VN6WHAD5ApIoOD6eM
8399W8YHY0SD/v+4MO7xdaqDNvD8NKQpuzZzWbenKbDTAwAQ1EASSCD/uHwS/qx97fBBEUrp5uXh
40uf+1TWL83iiv8LwB6a1HPgcFqjQdKnOT3ViiCNTdcwgMDlD/EzAhieR24fF9anbCSBcdHr7KQQ
W38pAnEtZezyx19Vwxzrf3fNGTe9//E1U59aUWnDafB40u3YMEM06fMR6Ui71+0m+yHW/O4Cufrn
j3+Cs02NXwCDJ7YFthlEa2Qxv79yUZvgYspKe/aNeBK7whnT+ZiJVtgbGz7kBnfuaDAXqYKri+nv
b/V+saLRubo38Lsyl/fPthk9gzHYBl1xUqt3HqSA1RSrJ2vWjWJL7F/wi1LUf1uCSa/DNLDl8jJN
Dhayfg5IKdtk2iTUUWmjyVjOHILph99kifY6AWWbxa+Z5AV1P4Pbgs4iSpXu+8QMqmgKVMyMtR7S
BglAbs6hW08T0uulNcznNpftXaUSAgWLjndw24+gNEpfmHNU6vpEfAPQIs7cmZHUG9OLx/Y+XlI7
3+FAr8YdXlFNiDBu8qH7RFlWPbnWvHyPWf/iZ6dqGnc/TeTzbWHHLsGuWZt++85DhRyhUOjXDvyg
e29LD445StBTxogonYKloW8V/y1GBvcJsV95lIKByn4uAxTUlamZA+miCGT627anL7SpzTEbNh5d
IRjGnelCOwIt0ryA5BXdk4z9vrxTkyOsaG1EQ4ipyBYzZJRiE4BwM5VTvvNarBLQrr0q9NK4/ZID
asJY14ll+ua4pfN99Sj6W1cN3RMYMenuBzRSAnRLm5ZRqkbV7npTVwe/lJr6rMhaO+RoqWDDuVar
HZWiwAv9mkbElhFrDktCIZpqzSgwOlv80ypIMZsxx0oj98nc2M13H7G3+7TC15cn0K0aU/wqdbo0
mgMPtwf1kBVRw1lLc2iU1O8F669oGNYtLQFp5cDmtngzL/REplz/rXUNhavGdguMm5gvfqm59J8k
0vjPZoX/JDSBMslNIqs62BA1Bpx1LMxisxRoi2GscUTCRgIWIgrSFA4TDHz/Nm2yeN47yq++V3TN
SBX1F/EFq1wRbGZtRZO5hSWbyFwSs533DKl08bWyEHHv66Wu5wjsDJxARoJdAIIbUQBiLKXEsHXQ
ZBc3szUV+o1vyPFnU5RJvkFTUNUzS+bov3aY6azjwGjDg5WfkoZZpf3olQdUDKaIWA7GO8aknv3S
z2vsqk4MmZFt7DJw50cehKL80ZkUOQ/xZFbqRqO374SOpol67xE6XQJQVHl5h3Oydz45dpKMx6XR
nS4cp9R8W5Y55+VSdaDfKbP0nRx4RtakJHIR8LudGMLuS0/ZxifyHbWF2OUs7W6AuEkabmtJQz2F
jOF10mqfCaXh1gghOoI8d8KHUlU+lFWpam3rpNjSo0Xk3TMJuaJ4MpdhdsIhL7W/zFpiiQTTDQeI
EpzZ+4WiGGIpZCs360+AvMwNUD9/KwibOs56lb5WA1PqGvXT327Hq8ySBZk8jtUWfp4ViOseIhUk
+lNeAI8gTy775Au/egu8Dvd9xfts3GHRjx9lH7TX2IqX2xHyWMZhLLukX9L6fb8plDR8mNBZzjMP
82IwjPCnwSpDlxeUGIvMtfdpPK/B4yWHgnTTZXmW/v3WjGUHJxhKAX6IC8WW25ULIM0sO8lJpzBq
cdc8dnRwb+yyiV+sUbcPjjVnB7dfvOcpgMOt9Zl25fx5dlhfbz3mTbYnNFxMEIL13//n+DmJdioC
oypPhVMaeUK6WZ0nt0vbzvErWmXXu3LAODvs/b7eOmPy1+YA0J/1xvznekWJHd1Gf3FCv5Q+E/yc
/sKWhoATduuj3jHJ/fsi1F0dqitgmG3kQks81qDvG0tWp85LpDxocsqnLfA6O2ybqvI2dAd9/wGz
xWeZaGIP9acD8UkVd9/CI3/6uBi5fO6QCK7iFpvHjmbMWqz85+vXKfDGGjfcSbVV8b3r6+ZY4jaM
FHaFuxwmxRSVmCBBh2jDlfftsg6iECFixKGdwDj8og7y2J+LqalO1tCJh3Gw9M2knOHHhFU+nAuH
M63oxenj73t5ux0KH356ulsGUpizAqgwGq2t5lqc0FcnT3Um2P80VSHTmLJ6B/2CYdfHVzx3JfOE
wSKl3EWRyMJy8Wort6VO6Cr7Oc8WYJ1Sqyy6GK6fjoeEPdXYd7NT7BbsedYOL43UWLnjNOi/sA5o
9bH2m3Un7pOquR1sMg4f6E2wHcexubzwyYEAs6yQkRlq1WwF/8we2tU8zOcpqyIjLmerC4espYrb
fPzFLh4dkpLAVrE829w/LKTvHx1Q2RWUqVG8lJ4olk3QOc1BA+C4N2oEFR5xcVitaQ0BQcRTdOVX
PetM8LCuvTzWK2oJkCXWWfmeC+QtJZLAF9tJ1a7TdB4ZaiRyQoomkjh5DlLLrUfLquxbLRPGy8ff
/VxZsV5/bZHxJyJwdBJn10ckYsBebfUTb4tCsiSKAGs4zK5fTNKyZ/pVNkMj3ev2AkXzp6FOiyIk
TtN7BZdUAkMpnc8ff6SL14m1i/b02oXAbkiv8/3tKCAINVpBIorIs+JkgV8+IA5eYiC1tnMQ+Rgf
x6W9BvC5eJ9Mkgn5GRDaBowPz49zjOabGF+/fWpi3Ed3MzPaY9yUoHGrJsgPCuzm28ff82KDYBKL
CR05gA66hHHG+++ZalQDw5TMp2HSyk9do1UnLzPEPi2oqz++1OVPyliLlxczK1syNIj3l0qSFCSq
ChJsW3X7pVLmN5X57p3kWF+GQzww2dNq8beHc+pXgjY4nCIhxlN1dh9bkCUwCJv4lHVWcsdZDTGX
0VQUeLHz4CIsvmskBR+2tHm80vi8/Gm5MlJH9Ek0wni633/fhaHklBdD+lLRkzmAjIfsaYxt8hi3
sPav7IMgDPjfvTuMmkz4UHviMuEt4tl9fzm0eTanp8w7UXg07TMsKNVQZy15qUiLKO3ul+4RPITb
xtdTOMpGSbuR4luEKE8muK3rJkueed8bUKjNWvvHb5o823VZVj4pPyjjnQXaCiW+JrCMGHSX0tuG
obZVhAyle7QhQ592wIdSVLXgC8aMeEkg0zdKITV9og43hjcjw5jykK8WV85XuW1Mj/0K8wl7jbCO
w6A6mcGt8prPdZmVrw2TywJGYYZBeYnHZNkmg968GSwIeAxc0SbRLDprRPAt84euHcB0U1LroNFS
2f7yO5vB7jx0dX/v9J32TTj2ODyAp+w+I1jUvvrY9d+KxbDEFoL88uQ6ZWxHyZg6/VG3BudkY199
U3TfXsDrScT2Iy3lCGQ5MvTMNPF2Enqc3ivLzMh10otZ3PalqE5DbAzYGGS3OBsEMUNUB0AmbhOG
TjIc+nLRI9TCqtzq7rQkB2+e9Uhbpe6fm8nQgj2ez/pfJcjF3boFcRv7wtdV+iI5s2u/WnNsqidE
XGJDQVlNOycQlX4X0145onEptJCGbv8vfwPipbxUb4E7Kmtr90MmQ5o146ummIx/qdpa3rYd+8It
sHnL32YqRmIzp8bwzWJPr7aQ6Mk1onHXjcBbIdWGRGRnlMz8cxcDbOsAPTVzLMUPc5EssGB05ltP
Puekaefr1dwebboW2avTibLZxJzzpqgzEqs4TBO1Wkga6+hFjl05h7aSpRHRaayqcKgGYe+drCyH
+2amaxK5S2+Mnz2nyeNbki9Hc9wuZpwtqGhrP6i/lyZ4sdBpEvl5AMSfb+ZkHPbj7KcgD6qVEGWZ
RQsti1I0DalPZytMzYCjKTGhy7TJqsr/StM+cN+aFn7phpC0/rVJ1iFrbwpPoLl3ZbWZe2O2j6WP
D/gGqnD2Y0gszd1ViO04xI/WgIhgrJV4S9imviTW0HwvCyTmoabXcgdXLnAeRJb494hRPLltYjRA
X2l7V/WGlt2MSt+s4e17PP9pmIGIz2DhD84/LP599zw4anoYNNTNG4CPDAsGFrchLN2eaVhWWcZX
ZMC9/pT3iwuuxctc9+THNPuPAJTpNbVjoB84BrKK0A3IVTOEok8bvD151mSPeP2maRf0aeK9VuNk
Byh7PTtVIR911pFhlIyOIifVpLWb4KgAluhgvR3qjIeN9yYnzdjzOj4RuCvLuRdp239tpRreFqsx
/ikMHu4Idb09Hbsx6L5L8jyzo4xHUd1Ms6zJr5pdN7QzMXk3eVc65Y0+xdpINSazr86AqemfuPVh
kTTFgCjYHIT51tjM3w95jSYlxABRFRuFaizbGCnzwBuAmIVDW0OV9jNsYcbKudWq/i3u5jG/Hfsm
WV4Y4hfGQTYzAZzMsbR83+RT6aBLqeFC8zxCc/bZLQ5kdU6MFas2J+wrHXPiGLOsjnR4v+PGoDKf
WBu8JN3oox/bN1o6iOTW82Jp8wuaYgbQUJoxvbsiMzZ93KIdXSZvFhtROVm2o1zF1T7ZRf2VyTmu
icGJycYIoRtbC/mgtjVvNWGibFn9Oq+9FQ/D/RjTSItKw5cthEgMvMjhTPezihuQ9rHdtvcDv+rg
bJoZjvGdVafGskN9j9rf1gxR7ibHqbcCl1MR5TZZKhG4UeGeAndoWJgDAd8impqc+EyjyiH+SIIL
tvwPzGbvkuXxK2d4/2sRtXy1DKMbDmPADXqIe5R7AKF19Hl6Vmk04T2n+1GPSHofAHl7I7VUW5gR
KBArvZ17XYOSkvbF5G3A2VfmXgOH75OLPbX/VioQmI2KSvulETg03g1D4DTbxoq9axl+5yQxilEf
mRoiCybpFjNn6/1G6tV1D/5rbF78JE2nm05J/yZtiElCo5do7Y8kD7JHGlyaRpQC76Eh9daPFPSx
bENMWSujAk0pHZ7GLn8ZXtvS+1Vxjb8y6MHOiaxVRxwCZfDX9RVGyrVwpMxB3HCOG0xAotQgeNqX
EqNizU41BNupAJmpufqobW0cCpusSNA1fVzXXR4efgui8XMzpb8cAwWtrvGT9fWLRToCm3rQVuW+
H3zgxgsqfdbaHsV/lI2z+qryoUGYvuAGufIpLktnimZzBQKSVcBM4OyuoTrLC4V94WWBa/0TV14K
xS1FRz+klRaBh9dvPv7al+Ussh/O+fQsmHBTPb9/TGwLAyWeP+vE/D85dqkj6g1qdPk0OXN3GiEs
Es9SDeqvvyeXBQOGBI82ywWCZmm70uwSZZ1UGlC0LWm6YzPxH/JiKR9ct3r5+2/JKWhNjycn5eK4
DatzlpbZWSegjt33aRaYyUUy4PQoafMOjuwOTaMXf9tHYWrv4lqmeYZfCv7s+9+2qsGvwaYpXpyB
g0iYBA2xZ1U5PuL86Yn/mWst7JmnkX/Q+dfyBi+fZwgmEPCwsq22x3PBSVbqkm7Z6J8GVUODB8kJ
b9bEdNxaTtpthtzODt1CQxGd/RJ/USo2r3W1/vARAFCgjeI4uOaBnZ3KEAm0WNZz+dJPuRbOKico
WhmrBzppgpqh+CLDRFfeVxlowUgEkjNe8TNfvk4sgnivUJNiKbbPz010b/Uxb7zuhQOOtWeMqPrQ
7Qz7Fqm1PHWscq8fP2gXF8RlS6uWm441nYbS2S1v9E5osGnNF2Ows/tGkbSgMtu5ZZrT3ELtHq/0
Wy5Hp7QMUUA4tHPWtuV5q9KrCKcnRyJ+cSpcYkyN3J4tKkAqEg4axJ2dqjL3FRyH98l2B7i9pqWq
R4wu9rXot8v2x/pR+N4sIrzX2OTeP+6eU/dWI8b4xZaDIt/Plg++39SkKknw6EYhs51pSG2jEj3+
VphxEWVGa31P58E41f5CINbH9+IPHwjlJnsJ2+Aq3vHOzpIzph3fZ337ZJD0dNQZf3xDQZ2S84SS
PSXls8s2DdolGmPmMt8micFR5P8oO68lqZUsin6RIuTNq8qbpg3Q0LwouNDIm0yl7NfPEvNCVxFd
wZ2XGwMzKkmpNOfsvXYe8DU4ZqP/p/C77d7/SVdfBIYSxzBQU//uZlxaS/MoCIQ0koKuiy7HsPU0
/7tqi+GbnczOmcni6+S01h4Wh37A+Orc0npeDk9UpoA/abYvl19geW9fUTCZkVN0hXzURNokR9Dc
snjwmgrAAPz9maph44Blf/+mL5cYLspXgcHeWuTkCPXfXrSKF0F14fsPORFhP5XivLxr+W/NnQka
Zti4Yym7rTWUQt6Y9i+rkcx/sE1QicEmXST0FxOQ3klEaholfIQrwX+RKt27psYIvsnMYAg2zgyc
qXB9zV61bjslN5bWS/2Ws0gzUTOAUuBfFjnH2xtHoyexEjvxY12J8ftoakSKVHPZrKy2yF8wPatd
YMfaY1DrYL7svPvcdP0c+my9b1WtruYJfgtldfoZiztvKXK//S2aiOwWdUPxaIChOvrE/W44P2X7
iFjMk2XE0g27IIgjAtXachf5c/7cyzmy9u+Phb/8DiYkTp9oSXksV4DbLDWsbqBM/Dj1enWQ01R+
sOXocQJElPQDF7Hx3bPH9qOF9vyV0mRMbopzY5K+HhYuFS08LsyZlOUuFWxBTloRHBHnsetpa67c
qstqIM+2/lnqyp7WiY3tBwhWWsH1M73O3Lz/EK4/CBZDHPC4KmAbI+N9+y468tkzHDbjo7Ks8jE3
xnI7e12wMiNghIU1aAce0a199TLW/yyssZVeuAsWyjScPfplZT7SHKtvyrh7bNXcBWDVqqAJh8LR
DtR0shvz3NU8w2V4tmx+kLTwCSzz4B8dpBSlgBSlYTzC0MQWgK2bKkXZRr/SUY+2sWXfci1dTqzL
fSEqB7RA72wxh729YFuO7ZARmfJoz3OwH/u5unOTMZ0+ILXoD4zj/JnutbOheuvxhc1F4t94qX+7
ZWZ1Njq4+/HNXnxgdj1hV9SF/jgT3BltqXb104e4i41tBLLNOBQ074obVrirgcxdo6Xn6ZFDZnLY
e3vXKZqSss0n/dGJ0Z+vHDUDislBy610HxvymfpR+ZVaYFSu7DpKfr4/jP/yzJe1hCmdMgsb64s7
dpXgm6mk9ciaVquQ7AD5pQFdtM0VYYl7Vq9sVyXUp0Afe6sIYv/h/R9wNaStRSxH/wyjMU3TYHk8
f4wy2gyNPmmm+TjT+VFrO0Xsf8gNcmdlEMXpjYPpJaZ82c1xJmPiMrltmtEX99smFeGZBE08Vtjj
SdASOERn7OT2cEZ+oOpd1+aklpVRoiyiHVyEmLUD2OU/BCQW1NO47619V6Esw0Ce5tsu6IvCCns7
QbC0EnbTAkRrJ73xyDnH90OXLMNQljmckhoMKFjxWsBp5UQqHxQsNKzFiqMq+tu+TSiGp02DOacd
/dRZj86y6VeBre7THpPYjabAlQJ3eRbsqQ1G+tLlu4zEbvtU1fSR3MdiGik29fUjBn7cqCoiWbTu
IrbzSVp4py5t6k07qmFnN271HbTI9JUQvH6HWlS/9aOWF/BmioP3vag1ltFoLbmsb8cDBFDIIKTv
PRoVZe4dYEEZnDvNLDtjVfiVtuOBN9QXe0MEm0ZBIdnFzGLpU2Y01a3UqqtJnh+DIQQFMAcCYKsX
MxJ6t0TOYz0/mmaVFOS8JdEaFgLgTM9onA1xLUOY5ZF140Dwt8tCLwwoIrDn8S/3HMDePTBktfHo
1anuHDRXuqjT64R6tRBNr51bpFDbVih1o0X1l4+R9WzxTLOiceJc/vyPj3GUBFKg5dMfEaDlv1zp
z+tEwu1EMBTo4sZdXoZSLN/i4tqjK4UaCGvKxZ6Sxa6CsNDrjxEukZcYXVC36jiXVZT4imSNRmDO
Tgj2h3XSNZ65wTlLq8KoMnkwUBWffelN/UPa6+5XIAOWGQptoZmNsdTX0lXZtBka+hAfOyTZsOgS
mXprMhnFPsUG12M9ayoABUNaYBeR/aJ2NyaVhmSNgwm/cY75yyzP8WVpieEBoK11McsbkDk62Y/W
Y5MF8YaerrtyLUFqKfrvZk9xuahCLP3eL61K7P37U+zFqoYMBFgSKyu7Rqo1jOe3bxXcRkJZlSXV
KxEzbL2JN7MNTBznRUutH2WukvWNa16MpN/XREPAO2Rt8bjxt9cEblcCAY40jiR+pu4mXUDossGq
fpjK7tv793d9LdxoLB6sndRqrtxGnnBEQbshgEistz+GsYw2HVBtdivepD/867UoK/IgWSKwTXAU
entfZVxofuwNydHHCFSH/UgQpQV0WK4VWvtb9czrN0f1FAWT93uBtrzlz//4HhcYn4tINTo0RWDv
i2BqH/RsEms2f/7aNMv2377/RTCEOwykE3sfHunlYmyCXLPzIHYPTlAEz71egzxJFQcI2h3u5/ef
5F/ujWtRzkGzYyIzubg3gz7wOHezc6iE85z6wnjQpdEeMTAOK+kM/Y3d7PJi/lhX/n9rPEn6/XAI
9UtdR65waWnYjrCCamhaZtcONUevN1aXG2Gka9M+LdW8jrug2EWBVW7fv9vLc+Tv63N45cGifbQR
BL59laUL9UtThX+gGZK8JGTjnmLkeC96aZcvGL7U3qkDMyeZqfLPJcGnuwgtwbGcbf3GT7mYiv7/
S5hxWWYp7F1xox2rFOlIofVQAS1ek8Ez/YBc4G0lYL37zFB5FzZwdvd0WfLX95/C9ZeKnxN+OOf4
AN/jZelkZtVpU6dwDxr+4qOiqrxJiXr+6NXilk31b8OL4h0DWsd1jyzv4nkHEWr0gUs1ld1shy6t
18Kv6EAM3bBzJ3Ji37+1izX791MN/IDnSl2ITcNy6398qgC8MPtMBsOZnqwVDiJrTz7V45XR6kQl
TVGWr3iqtzJbrm8T3f5i52RaYgn9vcf747JdJYFL4NU6eEQuf+0NibR07lD+W62+Arxo3Fi0r28T
d//v2iiyDgquF2t2MKe2SywrATSFTYNxSM01VhP0vFEVOaGI4uJB68y2v7Fvvx44XJbtEIVw7pSU
3rdPN64ifZlvbSbCPt0ZsXAOfksfnQKU+/ivLxIw2+ImRSqMRvnSl5Z1adT2qrQPk5D6rxZr55co
o1CK2sAl+pb1Z76jEFyP//pkOfCaODfY/vJRMoTe3iK0PnJYaSkc3KRK7oQJn2VVaYFzVuVknLUx
wLnvu+mNdfpq/CxXpYDCuOWSVy48Dwl4W3a9f0C04z1QzWL/byIZ+I6EpyZTPbf9W1f8TQZ8OxW/
fcLW2zstCcKth7aFiuhaw1PpVORgNdKFkmSUQN/CUQZ5ENqRks6Hui6p4nolwnbBfKEOetWPEVTy
1MF23psDCAcLHYzEAIAvCbi7ORdhW2XlhK8auMDGskb3Ic48a1hb+qR/YiUdW3wa8aQR+xAPxiEl
nq970C1y+TZzH5XiiwnsajoPpSb9hx4DS7HB0tQ4e3sSlVxPxJmZXxe/U7+ysX7Yx9msvWKLTEVH
cCGbuX9u8UVbH1lvDNI0StIKQl0SehVWeRF9ru1qKZxWtOE3NWnnz1VtaDEiiLT70FgEYK8MbvYD
yqQyOYlhEE9aNo6ofFK38DaEx4uPBNu63z2z9D4qO0LBw2KuIcqLrV+Ydev/dKdvtRVRBFUdajY6
ybApgAqGigb3gZ9pqy0b/VxsIISm3THuWqKU5tJ0P/huiede4ii891I9floCmF4qdm6AMHh8oYdr
4pgh0UlW7F/HegV5zi8/G0aV9+GQD/ZXSJAyIU3AmMWGDEll7fyuGk9dOWo/JJJsczNowjHWiDLU
EPK/604Aq31YjKUkH7mvi+aUelMQIY7Orf7O6wMhwqwlYOTOj5o6W8Fx0Mj8cROTjGaMiZh1oNF/
7ISMo13Z58mdpE8lQx03zI88dqjKV4it4F/E2o/MM4jk8E2reImLDOBMOEhJyUcjyjs5O0VZFA8u
zUDtv9wS87EtYz/4bwjyMttiyhDluu+1HjOfaMbgqDWtfkZKSpmgnSZRhjF6LJAnzmSI+8ojMyQs
zaawt4Zbs+BJ3SD7MEElfx/j4XRWvegFANCkj/Md2VvtuEp94oZ/NEafNXdYoCHXChsV8q+WzMtk
5RB6RMxlqSzkZ1bp/Gqoihc7PmN59logo1ZYqtZw7iNnbIg1d+ca5xFEpDXsjah71gs5TsbKxhF1
VhS92w4nkyEGmNvTqL2WIpgfbV+q+XuHPGqqNsSfl/81lp6pF3OKtO/NoPh6hCORD4ZNRCoYiSoc
34qQZoRJK7CWXa3I2kn0+KNILK9a59rUFyeP2GE67bmrTzmTaJrrKzXPLYKMJM+1j3yNvXwqzJos
Y5iHkLiTVno/cmVqBHPPvSe3hP9gVgtZT5MveabFCVJo5EEhg9n5odP7FPtCDTCWCHJaQrFi86Ny
+9naj1AtHzLZGd7RbbVGrOp0Kl6lSIVNGG8jtA2FatHz29pCfYFeNyjSYdOS2FOVAEaaHDIM47oe
xL6ajWBGF2bjpwVwoKZT0Qm7/emlAKp+9prdNA9J3iQOjn4j6pu9rygDreyyk4eqVp3YVVM/TCFc
XkjtWjAgZIIa6TRnoMp2cZ8PYwFY0LKmn4BJg3FdpFTPIA1OqRb2LQTgDU/WbB+IYrD9NcQw44uU
Q/WQOprrb2OJ2i2cTBQ8nKRznJ4gBrqPlUudGsohxsMwadouvqPANJKB7ikQcoZFhvkrwz/xT3ms
e3d+XJP74xLIHhzQ4sSfK7jCLojQmL8QWAOyc8+N8Z0RcS+3oJmLo7SpS4TU0sxTqS2Y/rJSRblq
W02SUE5kG0o+JfTnoJw1uR5IzgHKl45dERL1Xh58i2PwWhGLJQh0n2HsUkcjdEeAsrfPQsTut6oc
/XvgH4ibWrvraEUXdp9tvJ7n8J8cshHTXdPF/Wrs0XGtcIHmsLndMbJC6Yk23jaO7GIqcTIdVjHZ
J5QLkiF71dDe/BpwoP03unryyZWWcFbLYbMOGyMYf/ZdxuxjgTQ8ZSpOnma3hg3eBwMTR5EkwbOm
9RaZ4omeiR3EnvmQMUyb0Ijq6MsYF6IIHb9Lv425p995AtXkWpub7i4xcz9eJaih+o3faeMhCNr6
a6HhbA2HyWy80Feaeo5RJvyiBNNCYXRbITYRPiHKJKOX/iQNA4WqJB0xWCqQBZMQtHEt2TW9PW/n
xlDBjm5RMa2V7DVjNXY6L2luVX6PmshPqUCY06NJTTtBmOp0xX2Q5OOzsuLiMUvRM+Iid0V9b2e4
0x8tWwumRadF+tphhJj9S01LrJG0cpE/FuPsnCY1UJjXtKn61kRqfNET4eRbHRySuaUPK8/J0nGm
YYEmq51y1wiHzhUQVjDKxztM9u7ZqwzNDL2xrj4Vbay9AiUzxGFEOAoiSeBMCG3Y5pyCSVRdIfJ1
yxVRn3WxFXWMNi9SDel4QwSceW/1PFxyqdPhDmSSbbPg2OUduF1a6VGjQ+wQTnB0cxaItYtDsjzI
SAztweIwpjZUnzod22CgURfKOqLii6wVZyvtC7nKF6cdMk2qSyunNQMjxNPmDHdOnZX3A2dssc70
qsUg0Za2CpHQpOciiAN0qNjfrbMNKPBnJiODJQ5QM6z4oVQZbg6rffJL2+s5q6RFthnhVbx26Fte
lAXZaUPvVe05ZOoVKDY6tTgBnfyxTLHih1OuF31okKYKxjTgZe3Soe+ecvokJJqgHbqf6sZjj0X7
5iXISRm/rwrbH0Kil4BVGhwjqnBs2cKw4lQ1YE9kpVpo54bymIYC44dnp9UAVH1Qd0rz5XcN3Ud+
tvShfTVKijshXt62/KjDk4l5p5X/xYKJ0q6MoexfM80Y80NH0l21N3Hixif+hhWsGqSqXtiapDf7
RClnJz9ph58eonCEEK5w1LNRq7zZxK3UuxV8ScvYu+nvVKF5AveX2oYyd+nsqycHiWPKDXJMW7dW
BIggjSIZHVDQNh+mrnGbYyIJ/w0VnT3rdWwqle7QLCDQRYvZb4K6Re3KrrF/7VlP1Lb2x8UhFY+x
fefkgwtnMPbir4HdDjIUrjAzZFZsT1ZODGUjNHsAMYexBp+w03Qf/axEIZ6eOmNCdIkSLqr2RT4k
G7iDRGgWXms9k8k71xv88ZIKZTexLwuCefoI0ncUu3RkG7mh9uxSAWKfhkRZGx1vXwZB/qSlGr6i
GMW8v2pmz3/IYsOYiCMwjLsmsOr42OKJGkNrMux83+Wx/5oEyF/BT8ne3ZZjldWrMkEhz/rqm3KN
apW3HtRJpY6QFkqwYOjvky8CqJAM66gzdno1Z/randjgrVG/LfczzYRJjY1rlHcRrN9oJxrSKtH/
Rml2yKPY5EMcCHEJKQGC5a2m1EWlTYpY/eQC0RmOCYNeB5wmok/enGgyNLXY6IALB/VPsnnyJ2N0
2Ao6+Oj842CC+e2Ggg8gR/hw0guXN5RHVD4x3+pdsSFgWLPCVozMRE41s6UrRFaRRk8fjbhIr2PQ
r90Ul8EyqKEPGOQabyrbT/SP6Vh7xkMwE+IbIohPRagHaiCRGWrP4pkb/fU4t/m9W5uEpBImq9bt
xMQBZaFWfL9tg8rwk6O6oF37ScMv8Gan/FwhbrY+6Y0RDShMK8UHgFg42CKjruk1WW1iHDhsdwZe
tbpR4705EOp9MB386CGO3zJhAk8a8r17OcQh4iUSnBakH7tsz0TCHOLCb7/UvhwlhQe/j9dGX2T1
lggGL9i0otMe86AurW9+wv9z2KSmjHAyCFdbN4DRtAfV2AZbA2YulN+y4bKiM8v6DgZoyzalLLQn
AWHpk49jOj05olNAHTRwe5pUzN9Yq9NxlWuqqs8mrdP8YNu9boVGUPPmamOYMDpQpMGAXalmuLPb
ku0Mdb9MI908Z+vlxKLyPiJ30V4gllrRNxwj8oOCCK52Wkud/Eab6W9lDBrNlIWo5sK4u6gngGUh
VlPF9iHu2+PcF+qjaQhzFXWavdXL6Vfba+aNAuTvGsXlsde1YU5SIqLtcVmBHBA1CiLhrAOtWC87
W4jarTUu+AQeL4nN6dKQoAmBbFaYxyhhGgqboTf3uaNJc0vqEjhSlz3J5zxOcLTHTOFeSHk1/UnR
n7fgGnFy1mXSSaAwqfvJDjq7OoM6N35Q76q25pRMyZ3n5Lw8hRdBW3d9R954q3HYfGq8LDVP5jiU
4xk4Qo7MxS56HkabZ6tCr6t7HwQB0juNJLPxW940thPWs2//grWEvtwoE/+zDkBtOtdidL64itzC
sGIJ+QVDiENg4EZaulX2rOGXM/0mPfGNClrOqfTBpuaDIjajLiT5yKNb+TtSBBt1THFZzIcpSXW1
pVoznyZ3MKutQWadsUkmN/88BX6XfG40XNRrjoTg7+wut7JwnlT0r8V/RgoDhnfIpps14qLGNyJu
jfzRdA6ZN5lEhlZlsk8nPQqTotFvdVCuyrQkbi09ajJpqFlf8e+op7WDt8jRtaCynwZc5Oe8TM0S
yXIxUqKOvR+TquUuGbtP71fArmpCIEqhNIKWpnG06I3e1mcIqBnBc+XuYUxJhkcN75/wVk2rBprA
pyi6pbD9S2mc61FOpEvlBSY8ibfXQ8zdUJyPnIOLimVvpnP2oM1gHtaFdKdnU6J39RgqJzPtiIvq
I49dIKof+6in2vz6/r1fPXXXp1fG2oXexcCDeHHvbAzNQOEOOJBc2O9l05nbbPQXw06AiJz4cPmt
7cz/siSKvBsFwL9d2sUwB8NoEZ+YF6PLIOKb/p3uHqx42dlxgNmyWZBb+HGsimNUdV89HtPJy7V+
+/5d/+0VUJdHZbkIXrn5i1dg2QIKije5B3oU0JGwsXshk0PUrBtfwzGWk46FWUZIIzQUdOEwb0dY
WIp18wM822K8MT//ZQhiF+M/sGywS/5mc/1R1kYp0/Qxdp/DNPftrhmqQKy1UdOP3Vg0KbW0bOw3
7z+Dvzx+LgkcATvoUmm+6OzBQ8BKUw/OwelKc512SbwbHCCwSWonR9OYxl0rEXRB6yqf3r/yXxYj
Wv2onij/Inj4/XL+uNnWGIGyj7QOAqV8REdx9p35pKcRHaAiI0FzSUCYy38fbqAgEDQunx4f3fI8
/riqZZZRvFTQSKlIfO17UQRWsu3NIF8NpjfUawoq8cruCLzdJtMc3Mog+dvjXlpB/AMtgVnu7eUx
L80KBgo3jQNyW6HHOvnjNDyIQXkVwDcZ/Ygxmu+B6/jljaX4uheI7gBOmGWYOk7V3yv1H7dejRRT
KXG4hxxkmxdmgklpxVGdFNAAj00WZljqViPSGbDBvXsHL7j454YGXzICCzrICw/3cs4j1d0K2sR3
DuR+mtuSGNlDnchz7lXzDX3Z9bft4UYB9I62HN0Bxva3T7r1hoageuaVjqpuv7Uq+LSskT6lszKx
C3EGJpPmoSRty9sGIs/EI6JjlWznPPPPQ2/0t3plv5Udb7ZCdB2IWzS4b0pCTPpvf5KL2sEgIREz
UyOcnSnZxoc2+/6dWwTziaRqmR0T2sMPXiFUcep0LIEnu3Lt6VTOJsA/xOmU/4xUbjQUif/8cui3
w2kCgACDAKnt8sH+MT5i6uiImuvsGCj3iDwveiUKJdhaxoDB7h+//eVS1AsXZhodlktJb+C3/AK/
y45F01P8dbN+S0NUrLEVm6+zXW960D63cGFX3x4XpWUIhgVtBsCDi5Vmbu2WZkeeHyGxAKWQbmx+
QPAjTkkcF/OhxRHYUbCZsmQfA5Fz/3Xm4fLsnxCxIsBzCCB4+3gdXZgs7zapR4NyWUN8g7xDmm7U
ssB47DN8kIhFnKjfaLHbf3z/gV/fO8FQv3f+ro/A4VJSwSAbzJku9CGKJUEmZmOUISQz+hjI2I86
EIID2qFBrITe6b/ev/YlQBYvPN1hZh6mH/wV+uXEg2/ImpoSRLQ+VdNnMDyy2umGGjnmZbSqW4xU
zXmsBMqSFktt9EwsDmoFFOWlRdWCQOO1rbBtx6uZmL/iu+GPjXnCiRTru7yU1t7t8vHr+z/6aile
Fia4/MvG97cJ5+3baqpBo9BoN+zOorNLReTrRL7F1nTkz34M7Fsox2XsvZ0auBz8YKQhbLLtS4Gm
0Y+0ZoXbHIoYXrpNFfeXMud8qypQaf/as19ujbYVQxG/Ihd8e2s6Hr1srEVziO20fco7RSyNrmHK
DpUBLmnTyzb+UEXlcKPFfD0l80TRENF0tRAtUfR8e+EOnx6TcG8cZFD245ESrrlRVtXfpezyXgCM
DncSdnsVwsAtoxCcYfsqa8SnqxJR7L+KfhCuog0j0pIWAzrQi6fQTBpVHSWsgwGI+ktLb/betmIr
OJSB3Vf/Bv7VyawhSJvBZLhAHBhTb++ciJwB8i8yHCppUABJp5bGPmXg+QfNRK4AD0nmGBgE6UA3
LCxXAxkSFEcqttBEvS4Fz7eXFqoWacWJ+jC7Y2GGJt/OnVXRCKvN/t5tvLv3v5urgbxcDrkCjBGf
I9zlljomVXakgNcfZOYO60ZN2YNkMt2NQ3FrK3e1geRSnEddKgsoXlDrv70zxwY7mc5VfzBTPduV
thltshwtURlTVyX+xPxQGrH65zdJ5YRSNm8Ru+vVFh0ZCBEaMCwOQVcN/hrTWtGv+kKnrUSX1C72
8SzEaybKsTi8/2SvpnCwPIt2dNmqY4L5nQD/x/LcUBryfCxeB+Rj0Rcb8N8jtWHT2VhRr7fHKfXI
+SL7SMPpG0SpuX3/8tdP+7eGi90BttcFo/f2aXclseEchOwDCXqBCJXuJWFhF/VRDbm5gRTwKoxI
3ZiqrkcTCkeP+YKNusOO8eK7STFfZhNr6aEGm3YsDKeH2MdGXa40ilnR/v1bvPpUMG7j93KXzAT0
lFelqgDdd2Z48tSIZihDP21ol0HNoVnpVsMrZWSe8D9fcrFaoc4DlY0X4WLPlVaJD3tlUCfkeQZt
1aGg0VdkbBAQ747xsYmFunGXyzN7s9TAwEYazgYITzGL8sXER8JFFTGQupMOA9TYJcpT3aFRdCdf
37+3S6U9Um4O9suEh6KdC17u8iQ6A9Du+njKBJqwA3gOt1ql1InTn3E7uh99B7JysJqpAsJ4rFL/
RWf8lnc0b7IHWsJD+qOuvMENiav2hhtb0OuXDZKTLSgmX7YnKJ7ejmet9foRhr1+akoqoaFJkEpo
Ilp49Ime2pftdKOKdvX5EliKwgnEE4+fXe/FPEy+Hu7TMaBTXIyjd2y92f6ghPOLtOJkF0eu0T1m
wtL3WT/csjRdfUUBaACQ3hx7QSHiu3l7q0YyOESjeNYJ80fvwirBVA6OZ4zc8kxu1C1+w/UAW24V
KS21NERdlwf7WVlkgeEHO1l+Le1nzav1YgvP3WlujOTrR8oh3iJyh8YeNoVLwqVfOTSBQVadCnY0
6bRRTd0DStG7/EvpTP540KhcykfQYWX/w43s+uX9AX55/cUaijkeljtiMhfE59vn2qexLlkKk9MY
a+WLlZs2sYCOiUWza8tVJOvs+wDZZmdrfRGv37/25XT8+9pLIYP1z4ZzeCH0hG2stZHJtTFgZmEq
E3Gk30L70mvmr2ooq+cxkeOX9y96+c0sF2UEc35FSswx4mLF5WOHpl3I9JRGfPZhioDqyR4EgUJq
xIqc0cyPb0yQl65L1lnqsSw6VA3If+bk9vYhI3fE0ATX6EQGZ7JpmyQ6DCJXD5aXqrVLbsCebLRm
1ZH4a6ykQhnndW5w42n/5U0vZQsk8IQOMrIvJosMEY1oaY2drCS2vgQ0Be+1eixPfm+jhnOibDwG
njasnQDp6/vPnGMAd/jnhM0TwJTOAOM1s/Jffr5dxeHNldV8lDBYPrjjwIW0AQloCDXYN5GqV9bR
IRIANK9An/eQZXH8q+0sPyMAOK+8z5LJ+VNlivYVPdbw2RrTuNiDsXG10HSZeM8BUsP0BS4u9Owo
qNPoXFoxSKKeLvEZoUwZPyfCTl7HVM+DDZTm4dlSqu+30WTK/UQfFvV0E2u/kiYajTtBHxoXfwvx
V9xT7O/OWGLhVYUU3aps3bYdZOuJ5nq+HYVonBid3qybOyT6NkTJWHfK72UtjA0zlJZ8E7OY2g8Q
nDvBG0bDslqgMQ/dWPX151o5MeHuk9HFalNaraPvbWikrwk5DPdGMnffqhFsFOFSZv85pm8EWHJO
x19qMBoNGabMBQmdFqeugOmjD21bpSc8x4696Qpv2NaRQ4FoJhhna1qJHx2DQJLtCNclyhMUMX3x
qUatkt1LQ4GptjpHfhgw7qIn8LrE2Q/OrJKdX9OiISVh9DTCHURe3skijw62g2wHwI8rusfJFaOx
MvA4QWwp0LFtY4Ri8Vp45Gxv0piz9TolI+fzgFOturehh9erupoJqNP93j1NtiOildN11HKDdFaH
vGnxNk712J8USZRYfwjl+lYRiuvhohBjvs5oVXbrmEjNF+JjbT3MBlx8NJ2T8b9OI5syTNF8vfoD
xtwPPdQmoB+FaT4F3SQ5IhIzON01fHNVWPcCo2Q+jwhMyklZJ5fcyYVo58t2k1La/+YGUYuZfc6X
VFlvandznIIOovmeWCEBqcHWGyBT7ozIZoggYQf0PfotmQ6y75E8M9LMFRG5vr4FxSTLPaZ7PYav
M+DSNSqhfvZTLH7oeuNkm55mevFge1GTn2c4UMZO6x1h3AWRsKhxdK7/PMNkag5Bj0YFn+DQPaZz
YRlnin/FD29MOsgus0nDY5f1TctY43AFj4hY1Ve4e3FzalSgEPNBNf6GLsOPfyFXSPJHZyi98ZdD
iy7fVCTrROtyJlZ2b8WiIcwXpAjKAio9u4FdPCe+0ZoeOisr041tiVgdpmCMy00Wz8g7oeqLZp3b
om3XUTTWNPhBctqH0e6pjiMX0I0nPlzN+ghHEN2F1yfkquPCtn/QRx2KddwvUqU8rWwznLtCqc8o
mMwvflJX4wOuY7Vp60I3PqVJh0gswn7qriePmeVrBgaUY+lEQk1wNOPZ/gkuhvGATEeXKy+fy8d5
hs5RFnGSr/HOOZ8pa435Z5OzUPG5sr2xDQsKlu0BLps1bftYK6S28u16MHCeIGLr16S9BNV39v/t
d0qO87fKyPSfOlymlCxmNDPfVJvLmrZH6+8INQuMdW5Fot9FBpA8NAXEWOIWRTaN+L/nLwJLi+XR
aKlrgJNs9aciH5dS26ic86CX2L/asXME6Lwyqk6C1Ll5ZfcxeaRza5Fh4umkNYP46u7HVlCRFrqc
yxeNBggKTgLm+D6cXkDnGgzZnOlHRt1GFx54YX10qWOZMI+OxJyxxbLGcviOd7yJAeQGrgolp6YT
ZJVRbuZ68Bys1Y1DQDsk9HFTZ3NERsU0yBVFQnJC0LDVX3t7QrUJsVN+nYKGjzbibPjFSuPgJet6
277zTKKGdXAo3VGDn7sLaogRqz5uu3JP9aUG3FNQED02s5nmO6Sh7BTKRmvMcZUBWUOrCWfrCU7j
ZB9rsnyTgwlZ/iCcuasfG3rPjRmSzZ4YazSQ6V1g59107Fgkj2SfZMa6klHlbhYh+3NQIKRcs+0Z
fIB0xgAAcaqtl6Q0RLxrAmTMO04/mbf2UZXoK/ztrX3vGq0WxeGEGEPPw6Cv6o9ByfL2Ba6TWT00
Xeu1R+lL9D1ZYzblvWDe0fZ10sSvUesYs4kY2+ztjSoNe1xbg0I3PKFhJMOQBrqPXdcMvoAJS+eV
PpWlR5A1RsU1+lmXbIYY5fsBHbo/7NMEcNwafbVC+JR11FHuJ6Wi+kMLh2w4UUaaET+XS2xgFtZp
1aqXQU+a9DAEZnsu/CDPSdqQ47HUk0J/6oPRJnPBBleZClPr1pOrGoOdaS8OFtzOZM1Z2SwPTd+r
bInIGYK1wxng4/8oO4/dxpEtDD8RAeawVbTl1LLlThui3YGxGIqx+PT3Y9/NiDIsNNCYAWYGUyJZ
4dT5EyLO4NUWg23jxai8+EtIeTd8mllg39hAyrfWirWHKUms/BArw5RfHToGwzbGlwH7ylATxsav
ajs7QbsyMFj2w3iPAVyUbBFkR8YPynCNAHATA9ZZXXKrdYIgRJG7ZS+hA1amA3knmbwGFWEyVfux
q6aKlYzFR3s/mSryHueEIvm7c2Pvd5yXZbmjo2S3N/rUtr9UE0HkLavKBbEP7RQE1wC3LTczAQI2
ElX6fnKElG90HbGzc/3c/h2U/JR1oMbYwHqHVt1mdCPH+FnFrlHcB1OAQ+PKgE2dfwlr5ukt8X5G
/IcIddNeZSDEX8Yc+dhNlEy4kfq56G8MvqF/a2mJ8zk36PN1W6F07td0U+M7z1Gjs5WF1KwbpXm1
vcbnyMzvCB0ffiRe0reb1NF07S6u3Ty6szsvj9ZBlNjefdj7+h4DVS40WGUm+qs+6sFegcaUK9gi
uthh4FUWbxH7BF7vJQZ0K89TXrgeIYO4+5zz1NjNnxNDvyYMkhVur9oeq07HQyRBB+mRHQobOz2K
ym3ct3S3hKamrCKCoWndTWVgYon02xefNSuFTllpnR3uRGFx4NfkM+ygw5jDxkwKM95jbajSHTVi
D5MwaZm7Pfal6qFQkJzXGjlb3daI8og0ibZ1vhBroqI1zogwDaRRe+l2KIP8rVZ1YuzyoIdx2KKM
3/l2jJ1d4pchFVpQQ7e1tOCVxCSvefNS8jwyqIF698crPTheZZsi8+v1hF5cH5t++iDtyTBxs8Kf
/4Hcnty5VZ6fbPJQJM5Wm0YLq06rcNXKGLzGIQu5ssItJbCCtuZlrg1lVPOS77MTCrVuPIxPGe1I
XDHhM3abpPB7/5HeRhM/Ca9IuxfVa8VekEJBSQc6FOzx8fQKOI9lpOC81Y2PMnpVBXhLtisomN4n
RDhZ9SATug/PdGPSzxU9ieJmDGRLtVU5Zr0ZrEp91coecvqqcnNhrnuQ7upGa/Te28gEe5Itui5o
97UDv6wvEF+vB5I4xhWxGxB2V3kda8NPMymJRvaq0rK3TG7YZb4pFE0++sJrNhzhfs8yO5PbsE6H
jJ2KNtlmNL3GvakTgrOjVmuidT1YzUNiuY376FVouYIVOQBOdVcSBG9j6wyhdx1Tl5G+rKW4T065
bdH1H/ygeIAiXpE2hmFeTbgfxbG4HzwSMZizuQY3Ao70XHHTMD/W0G4cike71vCIhEvHzuwKgee8
JpvTKAsn2xilX0TbhJBEWpNj0T25eBWpn8Ok4QuKnmS4rfVMQpMjqiB4iMJ8GhpshbTQ/FQFQ3Oc
9KjL7tFFBBJNQBPIqEACVOr6/SSM+LurObG8DbtAsW/RZTAxxmuzaYVOgtoTRWdDhotvM0VXkZ9r
3iooa+B+rHFja8eJ2omNn4IvbDCvKqJNEQ35jRviGPEQ673zBoO+AhVvAy/ea1ne3yRWMFarVGZZ
tmphz+j3wzRo1hqSfiI3s8GH2ImEem09wo45MTQi97ZWU3lIaukOeyZR7aA7Skd9HTaBlT2pvJm0
vdMYgu5bFZPi0o99QGRAQrlk48drfBbTTPbM8frKDsTmqPh1JA2o2cKMrW5cjKz1LR7KXPCwf2jt
dZnBmtw4ZYlF8QpYRQuTlVMHNd5A/K1Y91rqCUqRNhvefI2CZJW3vjNuoyDI9Q2qMOy6HNRm6pZ6
xGxvplmYPNWBK1cuHe8Q6iq4HMk6VovXD1dGc9skKAaczMj8hyKI7GnLW0bnG+uSm0ZbTe5JuCbV
5ywgie4aJRrcGFsXUVLXjuh1cjEmbFZltB1yf4pPdt+Eu4AqPyo23RDIz15o9umhJh/oZCTKw/RJ
oTElYj5FOL4yqy4tt2NS5OO6l53Mb5q+5p/PPVYfo2BDExQ7Ej4+rNjOiTFxyaCti8R1voWTgqBJ
3gDBQ5A6qZwxVatGserbqXW4RGqJgTU2e0S5Siwnz+6xRPGaB801ywefCBnzJmp8n1QzlEbUuVAD
Wzw141HnuwmVrftehl9dH9bOykU4RtQPt8KVCymkXleE4HmHKAaEJ6Gq77+rDvdcbIvNscFaQwt5
+zCl3c8EK+P4MbgDJrkc6f5Ws8ap2BhtGfyW7CAZYXm628qfbVam32qh2+NnkZdo6fQ5t7AYEusn
Ao5aPXgNNNQ99oXRd/IxenXQhe8rbMTLrD02oWwPwpZGuYkHYQ03WWuaO6MiXRiaLzlEB1F6UanD
tJ8K4jumIHY2kaNKDjIr6aAw0FnT/JNuub08DNy/ftTkQvypEhcRSO7b0t6TiBHuRg4yQdKjo0+b
orO03l1VVlIT7FNNDfod6nP4i2aDQG8VwdM+GuaY6TuYnPl0KOjWtjtvKqtxw6XGGdZQOMpXJWrY
nlAi3EBtRZ2xk+rOZH/xSMUetxiZGNXWgDFubGorMdcd4Lb4UmY8xE7EmJq9mJCOm9daa2t3k0wC
B5hoIpVkh3ux7+GC7Ez+2kQ7RvxW447jI4cwdj3s3MK57Wn0cvN1dIhhdaaNIxtm6pnQaKY8O9gt
Px+RB7tYtI5S+q77LCMEcJWmkLIxIw7MmEwFkYnicSgiY6BIxGF7y0VHL2c3D3t46DLZHBF4NOne
dQvT2c8CgcNAViax9qS7sWjTyaj3k0GWOwyKQq8eMhbPD5mwUWysgEzTXUoknYL9X5Oxsw2tWIyP
gVu33mcOWsN7jRKDcn8FD0j+MEJMwj/ViG6Ne7+hf7kmILieHlAsGRC3cTxDWOrVwRs7K+dYUY5x
RRYy1eRKrxUca9kgZ9nmHR59uzGN9C8NTEt9LbsY5nNIPDc0VTVEv90obXXuca7WRivbSEKtuNKx
W5oI/+0bgt87EFpQ35M4vegborIzJqtN7+g4lflNhkpjpCyBcE6DKapeZY7mkl8jRxQc1TTdVirW
wnUWaYhb2qEnrlyaatcpFJBYXHDmioF8WDwO7qD7pj8wLroWT3rZ07UcDGhoZkNRs4FPz3+yNKaM
daHLO4N8sP4pdQ2yAVD8ICBAvFntpUcP5Vmw2pqbj5uMlyPDciCanIhfD6rUUk/vWmnjp1mZ31kk
Su5kXbB5ahqCU/zL03bflHXeH1Jb4oX28cAXnADgNvTOHgC5C8gXGIvP1GaomCKTkWGFUHbSHcA8
v44qE0w8inTkX554i8YMtYiJg8PKlaa77mgM/TL6SFwBr9/9NYCAMPQgYQLjLpCSxhudwXa07E74
0C8oUabpQJsTl3Wnq6rXGv5xe6cyCWiFzOR76sW0MaCvoNkzkHx8/G4ums5sePyZ7XMcCEPLnGdt
VHkcmG10n/RO/tnMp/QW/1drxc6bozTKqvHGbEmsI3a93X489EWj34IjBSEUZJLMCX8Zm12zqXQ2
LJSDl5Xiq9nJcKfZFjIT2+rvUHpeSz2/eFQmPqHI8FHw/kYXtkAzjBgP+MJS2WGI65LUv8F5curS
eJj4jUyBuX82tF/YQOJrX3yGLM6a64w8e7EYxtxbBxA8X3Ojy2Ve2kF+aEbo89tM+TI9Wk6nRuSe
f2kMXeStXeX3GEvEY0FwBwGr8c4rcExRukSM5KoOO3aZ9UXwJdVGfdpn7Kj2znHzNN53WFTbt7lv
ZMUmRNR0FSBZwAN//aQ8D1IN/nQzcD3Dcf/hBdhEAmYNWNARmCRpsIUPsrBec6fp5S0yndx6afp0
2I+w6vUHqKfFQ4BRd05Hy9Hvonjy1TZiw3O2saY54iFt+uGJk8o3r+zIizn193fCPgVvhfo3g67n
v5MacwopVo2jVJ7+2SzCNF3Dp+7WQtPyYkOfJ3n5eBYvZhUjzjxqSChQNebIqsWIAj6jIXJpHiEl
TdFTV6jmlVMfZejo0fvCQ1Y3viH5j6Nby2vszx+PvphZf0dnWs2AK+QFf3kAqba3KqAd89jBk8FI
znB+0irs11qh2zdaLfwNFtbBDrRfEPjkTjcfD3/5ug0dTgEm0gaoL0qD89fNU9o0kybriOS+3fbl
rIt3hPkaEAdsrBEYt9OVTeNyIrJlznsW3F4yrILFRCQbsgtCjWCwMInIbs48m5STMsUB3qYLdgVO
X5xYf9+uQ4EFs4mXDKh+/nhKgRc1VeEcWxWH/uPotdofwiJg8XPOjDhvZfFJAFHdfvxW33tGbG74
A48Un+zFM/JKU00w145aoGVvmuYTItAOlnewiaq85oP13jPOmWAeEBlg65KpYZJFMbR0No4wmSO5
SkdNO7p9qD8RrhlV6xjH103ZdOMVxtgScv37boEhGZDQbhdGzPm7NZHmSrMM7WMVTej+lR3Dk+46
r1o7CW3SohDNr0ZXJkb0WrItJifa4gFrfvv4Vb//M+AGw82gNIDidf4ztJLe2Kh59rG3NIMkNCvb
uWQ9kzYWFdqdgQr64Kaq+olMyn+EUB5iPp1cMyVclgTzy4AuA12Rw4l9wly8DNeZGXS4SvERmq6+
NRRxP0jNrSjYst+SpNnL2P00Zai38L7MSGoJhmGaN5SYqjO2a3WFRvnOwuYOi5IO9humWkvkn/tU
kWcys4/cHZID1+1415LltU29ILtvw0pe2bcvpzywmz47v2Hf5UMfPv8McapXXuZ0If0A/AdXgCfV
Fz2fsWWAd3llD7ncNPFEnUmpXBepgZeGgdhXxeATVXY00Cl3T61MJ2s/NkO/sVwtFlt6TnTXiriu
v3Fbyr8G9GxgUH888y7XHboLl21ltgrj0y7OjdZSjlZywz2WABpv/J5unQ6DhQC+FP60D5H33mXh
oK4g/Rcfln2a2Y4VPQw7QlsXLxo9TN9HKN6es1GOxS4Af8Nf/dYBpWl2FSmIVx7zcjy0lwAhZGhA
T4V9fP5h6VbTWU7M8FhmtK5uaQ4WJ5w8mnxHRlzTbjOkCFfYk+8OyQv1bbY0Cq7FkMWE/mTAVfPY
OG3V4b7kJPs694JiUznFOOz1ybWzK6/17xXiPyUegAE9Xd0lkBYbaYh9iz07dnM3yEsRPeeGGbkz
QaiQX4ln8qfT2Ix2upGNETQHsw7yBw/DY7VVQaSKOatbjPgv1bLe9oOLcvTjaXYx18HYZh62hyCH
xbUsT4JYORUeswEEpbZ7zeQgvpL0BJNCb2Z0rK8z/QcmFV1+LHpRbAPhJf+mN5vfDIwaG24YpuI4
QC8meo/xVGkpFT33qTYA8ybmt7AkZtNvZZStM64Z9pU5N/8fF98C5RUTPKAFO2eIns+5MQy03OB1
HMlUn7S70srFbV75Pqt5xJyOLntloz0Tcbae1QTXvOQv9jKb5AB4dog/0CGQr3E+fG70bTYSs/Uc
122Y7obMy/cNgbzxHsDm2nX+8llRNc7PSWKB6XhLhnmPW1cRwlV6TjWtva0Qhpwmp7a+R7bzFV5m
CqRSlnj6illj+fHUujw7529KjCh1GDIoezm2VRLG6xEZ+pySi/OZAGCIFarUb9tBk9/c2CkJsoMr
0KKxjGjrJn9GjIOuLPZ3Ft6cDDzz66EsE1G0WHjgwnBICJc7Ws0YkVtYWW2L20CkOU9+rogLIDid
6iXBVh+lJ5G84Q3eLtm4MuohLdbKjE1E2eY0XZn2f2MbzmchIR8IYrBagJ93UeAUbWkWPVxqqjiO
9m1raLACSll5/SqXuko2RNKrcF/FoFh3vkure93ShdvC0o+iG7/SJoK+0iFM1yDyKdFzcMG+YBnm
w8NCzG+vbO58RyByPdh1XjD+IT+x/9SSLD89DzVb4Dp09braxlWbvl358jOPdPlsXNqhXdJB5Bhb
vPQ0zSbDa3tWGOkQEt6QxfWVpN7blm0G2/wkcvejYZPkgEfAXa5MEFlPZvee3osrO+/FOQrVlR8y
MyOhBtKMO19tHceO52KeflSZ5YibMLcinH0M6QFjDFG/ogvNdThyZfry8Ut4Z2AONXJz8ArlLuIs
3gH9Apxm2IKOgSMNfa+ZefQ1Iaiw38OPHdf4bPcnzAS06cqyu9xeqMjgldGsoX9CH+38gdkIrBQC
XvQMmorASscODVB+dilwjDH9R4Uju7cL7RUV6xxUy1RavF4f5hVimix67vI8+h2HXpPt2z612icY
goBvirigYl2kNFnvsUeLyxfoHlq1sYystjaNXmtX1tV7uw7Xlfk4Q/hBKbPYXrUowg+nd+PnZIB1
WHGaP3alThKFYdE3yVqsRQScnFv67EgFJq0fV4MTt/uPv/5f6vZiCfxNyZjVEkiKlqoB+BXkN7VR
cBy0rqhubfTyPk4uaENWHUKZaSuSEso3RvYS0Lj3nK+R0xB9WNl52t2MpVaEr6GFkQImgrn6PQ7W
AIMvqL0ns4vFp8mIY7HKsb2p16EaixcFZcSB2qSc9pGULpWsOltED1MU57+9jsIjcIPCupcBNl67
iDZT8uLrSK3Xmtv4hDY6xGmhOM8ImMZGN3QPhiHzrdNFiQQ31BK1Bvv1jb1TwhXocp/8dCe0Aw//
bj0MNgThlMnPlCbajTRgGK2yVFnpejbzgNeeNI2/Y8Y28SrwVWbcdcGQ6sAWqvhUq7RX9xhM4hLZ
lRocYt2YdOsHmJetDk1rm2oLGOAamz72gYAAfKcnu+QMq4LCCFYYFyWvH3+8v7e65ccDwOPkcNi9
XG9RBfddmQOvu+GxtQv1SxVDPe1RarvuxiI8FagTlmq3GlWLUYhofNG9mRxl0QprGZHvsgbTr5WE
pfUI+yaiTeqX3U8SKfEbzMKyuSZkteaCZfFzaUD4Bnd+7gv85PMlnxRjnxlRoB3jqcA7KOoKq1mX
sBV1xnbi+K6HEVc/RW2j+3sNZZ7c2iGej9tGhNAaKzJSuVTRRuzrlYZVGWC96XY3Xd7gJjUNlvE2
hTrzwMoB1owhzV48oaf2lrxPfQQMJIlsWyIOfnKqwSWbMnNh0/aNSBs4maNZM8t7GISrwBiptGre
16qKe1UjvBNXoxXeexkOFpw+HT5vPvvPX4ZOQ0avEB8dE0FT7gcH3TDAlyLwMlpJ7OHsr0VBXj0u
Q6rQHz3ZBocg0bXyQMavPjjrsG+rQ0nX59od9vLegeUz7k2zWTAOzEt/C7eFz+BiQvScxXUgn2A0
T9+AM/rkUarcucH1sLlyDl+OSDd2FkqhEUPXuOzdxKOFGiELxHOCGk1fhbVJQSO8Xq6iRh0HVWZX
zp73BoQiznYHoAJmMP/7/7SB4e+i9wmb6lm4gw+jobMy7O3y5FcVSomHVRNW/4gacQB5OsE1NDdJ
M7nsPOeoHnCN6qpnOIoN0LvwvjW5NRnrThTp2upEVq/QNQU3H28Rl/cm6hvurPwFmvdFWSHKUfOd
xCueB5hh3mMiTbh5aTDWvxybbjdMXX8KCFLuLX81OeDMOMMBYVyT87/zwlnx3N6QxGEfshT09F6f
mJIK5hl7OuRLs2cZ+2H8zbWxkSwhql0pp98Zz6KVi+01sRyg74vDtR0jXKxwvn4uof3vRRl+Dwpy
L4mbbfZ4DcXPH7/ldw5zHg2JMNMGhARbmPMJVRBEBOJr1c9hlrbGLlUxcKCPN1pIkQyjV1JvxFtq
HMO86+kncyhhYptgXDa02ebjH/PesyNfZXv0fGNGpc5/i040SoVXqXyOwnDYR+ZU3VuZAYMJH7Qn
eHgEknw84F+t3/m+PssOqSFZxTM6tHj6BpQ+oD9fPLuJ3ZSbEIbzGw2yMbiZKo9eegrnxF/Bd2Ro
HTvpZMWduXzC174ooEoAV61NZG+kZusFzmxuaXj7MhhJCiQTPOOKXVt2tWmiQi/WegdQTc0QuNBU
/M76BjKd4Ygg9SJeDT4J1BstLRvnUzB69j/X6B7zlw5fYGNKAc54/mYDOJrW6Lb5cy27/AR71d3l
QhMMaA2HqpqyW869249f7jsXQ+AQ7l9zqYhQaNlSFGbuwh2evGebqM9nPqfceOZofa8Hae5drUm/
mHGKV3PQ8aajCAfDGkIPRmUQYzAbjg31z2sLlMgMZuQCugB49PlbgBCceA2mhs+wITJcdJULDahO
whGurG/eVxnhdlde/OWUntvJoN+zSA68ZFE4xEk1ZGmfec95nxYacetkuvIS1GuS6pmxDlo5Ximt
Lm8njGhBLpgbfnRg5n31PyfEMCaln7eMmIXT9C1O4I3lM4l/Bd5/zVYI9QP/t7MF5NAr5/7H+ce2
xXOejxY6WU2RFwfs0t7U/YjttoHx46d5nr7RhsFICX1L3OP5WbaIlcdigELDt+0i+5WVnQdfiZiD
TLliRdXqDoquJo+4g6X5jVO6uf6b9da45OCkvb8ps8GPfrQmcQOUxlPirNOpdBGQxEV0GPVUpve6
31JvEa4+EmgOw/oU4fhqP2ouMaurysnhpkF6TTvrBw0qx6AmMWGEwAmjfZdviCPQ1AGbDPPBjETj
dGs0r3j9VZDvodPjxW6+atzROAiqeCS10+unXQ70LNaOsMJdabkSz1FdQm7S0tD74vVW/zgX9NmN
dFNn5wxj3G5qFELFZmA95qQBRQFuw5o+xjgGBHahv3a1Bf8U1hheAdUgp6Ov1YG3zZ2gf4ttLYXa
6JT6k2gH/cUYHUO5mEHafXibpuVsYxFHyMX8xHCOwg8bfBbM3PiC5xmaH9D28FNajoONYMVq5AZS
gfmbetSxPhcsw/KujBx0FX021W9TXMkfEpMkb48GpbljPWvaKjWjCh5mVqrkJEsAV2vo8q+I9Otj
YkdQRcGRwmeR0ZAicBVrWdHTptvALWnuiFmFbZTgjffsdpH1OYyG/pR5WfizzwL8Yum+F+K2N6Po
axWI4DetSSPcem1bRy9FCcy5Fhn3gFVepo21TqHD54+F1YfDY6oP5ZvXetyilIEnwaq2ghiCcd7k
/iruoLTvFf3CapMEjd7u66xo3iZVSf8uNuK0Xjmab0I7GZMg3nFJxBPVn8I2OHpeMEvJdOHe+URu
vNLuLNNdYwfFHWWaH6yl69fo5GXcJ2uVqProTgUOu+QARi0kMLequJzNG4AXIEbGgaMLvuPgUv7o
KnPIHnmoeDOp3u+20xDGhzAfhLmyB70bXpSPTeIGhpMatxKDz99VGNoN5Z4+TOsy9Lr8FfqwZr7W
UWmNa6iVBhZ2vgzfBpvr7QssOERhvp5p9Rq6MBoBFH5JTkNGIQOAZK+mdVXBKMTEd3Japjlo2w/Z
AoesGwBvBEoaFRXLCzY55Fx8QzYdcHu5SyHxcxdDBok8lBacvk71Gj2ba/bG175oxfDNgMxoPkUw
07sXi9f/lQ5O2b/ZsYefJ3w5rDiwyciHe703ZPkd7WPZ4c7OaYzTvqwG7HH6xvvZNVE6/GnixHYf
G3Ixpx2RMoWCi+23h1JPgnE15VOFtkwnwdTJmuCpskPpYPYtkaR3OaRwEkNj+KODQrAXwc5Iwkd8
PB1x4D/Mt0Ty1KO7hs1HezKnVpqDoKkVbnykpsln4WTxGmPYqr3NpxrdCwIINSEDIGYYZ08xeRs1
2bX3TLZeBEFOyxp/owmdlJBW1sOTnKaJFAZd0/Zun8JKjwtc/jdt5FpkHnQq6XdF0GbizsQVhFDi
yG+iW3cK1HTq7SqQjzxvWL6maTpym8wleXkGHNxPdttGxtYWrfjdaoERXzkq56PwfF83cQ2gMMQ9
Babasrdm0S6pMn1Qz3pkOseQQNJZ8BGSENeH7XCwJ+h8+zAPs2uEhovjC6AKpbUOlgNJH03e+YEC
ey1C/MYZ7eaF9isro1NLyyKBvYzW60r5d3E4z7puromgf/P9baks1+1ujJzc8p8LJKa7sprEW8zV
pl6FynGezVaqKwXuZbUNIAFMNT8ZlC9IFOdPN9FZyrFWjl8Kkp+3xJrpj/jyFr+62DUeDdmMB2IL
rL0xOb1aN34X1uSA2F8/LsyWNytAbp1ynUvV/Ifc8/MfkYByirj0xIuprNJcoXAgk6Mrkzeo++kO
HxeuUvhqy/GhlQOpjlJ0/wxJEY+EyJvetUtj3lsa5JGSkuIaoecvRtXV4U5PzRGT/g6UIpMcvIcY
UODKffIS4nfw+qAg5Ym50HLfOX9sQ0NpZrNLPDdWgo7HwQ47RaOJjLmmNggqo4KhiwJko5q8eatK
HMNpdyuM5Gyavf9aF1IVzxHs3HUoRolbO/8xKREHIjKL8dknFXatSKZajziz2xCbW+8YtFp0he7x
zroCA5xtP2d8/8L1BOawBz/dUs8ORGuMlNEsCysbPmOziozk4wm23DzmCQbATzskwF8OPcz5w2Ef
gOCPoIUX+PBmtAlmOYGHRDB7Cry0vcfEV34CgBS/Px527jv9d89iWLweQR1httKbXtIZ46HqlZRm
9eK3GDI8hUXBfGIhNl8mBP37KurLaCMK7lsPlt+JLx+PvnzB8+gsbHwDuGHBMFxML6o7IjGIZHyh
CYRpnyhK75jlZn/rNug+rmwky50L9i4tLvwOqcgx1lsm9XkIMy20x96LObQ6hGc7mKNCzNHfgqOZ
b3ZUxfGVIZcGBQ5QPtdyXKaItERXuuyBqmQgfEQG9UloFu7oK6ErB4WHW3gpZVktoptO9oPxudRH
anXq+QlJRDZab2VkAn1KbGgUcrjMm7bcs7EAjcbUT3chL+keV2yXA9aKtGYdC3984Ibdz6aEbl2R
tzIM/S+8l8YvnZmYD2lGpxRxciWvcG4u5y1PaGL0MVuUzeZA5/M2cMYRKL9oT52oqj8zYfFeckk4
Ze2o1trYuHfJNKSfP543f40dzqctdyc4CzMFjO1wSRAQXeRXk1+UJ6EHeJ+jZhHRuvOS6C5yOg8z
MRxoiXJJRYSVpnS8A5aC/U1F+oi1J4q7J47D7VS150473pBikUMYRuI2Pn/8O+dWyOJn8vDsVpS4
yBeXHfvEgRWT1Y35omRREaFMw6TdW3lrXtkZL9cR3pQBr5WLOP1Ge/EREL5ENJ0t86Wvm1Rh3+/9
cqCdJWuj10E6/v2h2BFni0o4mhyK51/cFVllN7ZrvmiFlmxA2Yr41pusWl05fN57qP+Os7gmQ7FP
80EPzRcuBDVc5wAywqroGxVugH5gk338WO8NN7uHWfAKsdhcInTVKL1q9CfrJQECn4W6+No7Sf6T
OKLiWoP0cl7Q/TZpNbD5MuSSg5Dgeu/Ficl1I8yGb4NWhe6qp7X5+q+PRGvf92hBsz5nU9nzL1XX
uilTgORTNNZGSb3STpydAG7rJJXm28eDXZwkNAQ5ueB14DhHnbLoobh21Bl+nSUnq8xwnEdyE7xx
+yOq3O9sdQ9VLDk5SVr9mWzfvmZZdbELzYPDQpyp8nhELsmnMAYslMAqPnF1wiUR6bmwNthmBauU
BMJw31ZZcWuE7nSlX/feQxPHShkMI44iYbHwEoyWksaT6SluZQieE9T2FhuR6DSlU3Uqs/luP3S6
m6ywIHH/+USDxUAvBR4eegSIt4vRvQkei1XV+UmkdEytISvW3lhoP+wGC8subq415i6WyDwe9TWT
FoYvDkvn8wmCZxgLuIUnMpd97RAPhqh2YxfmUGiyQl2zFrpYJRZu8/CvPCaE6Vv+YqMxXemR3df1
J8TrraB9IuxfwVSNVxb+3xb52S5t0cWAtEx1qeNHs6wrEcQiKqqFOvkJPZLviG8tbzNhgJ5uUtl3
D0jdkRSbeCeFyHbBWrHcd+ua6C4nUIecqC/UfO7QTDdh4qBEb51K+dusx68/5uqr5HSoUfzJk+/H
1Q1yXUzTIWXjKI3cLsfk1tS42uN7y7W+3ZtZjtdGWhXua9nJ9EecEHv0r+cFdrucGH/twWBKLAET
STnntWHcnSYkrFAyRu+rQQDEvna7a7beF3OGqUIJZDlzmXdJfBgmMxocaqATrn3tKY6zwMRUoHnu
Rpizu4+3oAv2EoAEt1995udA8aJffT5BId0m3B9Neeom5OT7cGzyG2+wA2tth0kr/wR6m6KozqbJ
2cdWV71A+8cqI5xGOh5G2IgS7u6EExM5TZ52VLogA8SrmxHmQB/Z1Ta1o+lnGvnAEY3bmX8cSrYb
AARV7bQ2I3801eKmxo0DO6IrpJaLrYZ4Elxx7Fk1Qa18cf0DlM0SV3QnA/ENKbKyinA7qLpPoynL
L8okCc62xLhPaT1fmS4XlfP89WZ/dJh6RBYvy3QjENjy1Ko7kQiHR6uRV6Dn9ijIHZOJXjd7EUdT
cmXQiy19Xo0giISkQ5mBLXX+LbuaotKrzPZk1EY37jVgTYgpVdpaG8q14bFIZ+uFJvvno4RxwRAx
rqMaQJGzODSlxGQisWR/Mq0mxb4ta/QD2uBbH5HOt55LckLtaF5rq1wsk7k6nLWN+Cp7VHCLYqeP
R5nicK2dio7G5qoI4HLg+6LlYhcOXl5tP14pFxd7gEsPBgmabw4PtvXFU0I4gtpWIJ5XENbvkho8
GjPE9J5230Miy72LidZTkzbNI90656bjkR9riR3Bld8xj3O29yKrpDw20VhyMYHye/6Vi1EIpnuW
vjZRM21t0g3Fyo4b1MMkdUHYqYh9vMfsp8L0uEJJQJKZz/bZu01w5ZUsOjyzKpZzXJ9ZYzrY7tKI
WMcssOX4Dg+Nbta7MFTGBoZwiUUX9HbV1N6mxxJijwwVt7K+Ta4Mv1hjf4enueGg3KGyZhqdv4g0
zJuhBJk6mFZW7MsC3/PMEEi6OTS+IKS49riL5UUrCUVrgKSVTvNsOT3/+/9AXtUU8v21KT8odPAu
qvvBdJ+J9fP1We7rNT8F+t4Yzxiq7ys72XtD0zlkmXHkwglclBHVpOAbtVGOhavQH9EwimQN+VC9
ajhjpGtgmT+RHqsrL3g55f8+8SxNmvlIzDVzscRESJKt9JXAiUhX1opyqdz7qkifY6i4mBTUbrWn
5EiSjdOa/mMmerThlWa7P12JCODKxJ+/538m/t9fg6YX9jO0QHa6xfeGdjHE/uTmh7bRZhRrFOG2
73LrZGt05FZk2pizCUQwfdazIZ3hjapJ1+QWTumTBWR4xfN7cbr8/+cw97n9zL6hyxukWw1drwtd
HMAhfie0X7ZTIbGJgCzqrrqIADDPxDxKj038HD5+Fc7lm6DC4yXg5AitYFnm5eTG6BIW0kGLnfrG
jY0SzG3w3iAXRK8fD2VcLHIOUc6yOe5gJskvVxm+CUXXd1l5aP7H2Xk0t42sa/gXoQo5bMEkiZJl
WxJle4PyeDzIsREa+PX3gc7GBFlE+daZxanxlJvd6PCFNzhRfm8YmWJtabDFX8YoLctXIZvyO50M
xX3pert9MxSjBMQAQOrgkdCYg1+1WvhNaRHMOZoZJUPMbJPS8mOvqX8Pdu+8dUaUantVG9Tx5faP
v7ZOFDswatDBwF80qbN6avs4xSV7GLXxVdThKRmb7okqULByK18diQgDexBiKK6J87sBib7aVYqw
eqDFqu8nO3RQcIuaapdX4ZCuBG1Xdh5X0Gw/QTKM2vD8539cRJ4QqMUZWvWA3amBnIyTD/Iemefw
E4B8DdnH3shfgNKYFU6wuTusbPwrc0WNd+b6UOCeE6nz4TEynqLOTquHts6TZ0Cs9mcxCXpx6mDc
3f6AlzNlIE2H8gr0m/r14spVyqY3xVj0DyF2cNu0xcGKEop13xh69qQodvSkthPtyXBN5XiRSIEG
g+sAzYIOETMkCD+fIxgG1QlQuUILz40f887B44NU3lxZyot7HVo0BSiLg4WqCMnb+TCtG9uxTh//
YXIybSdbfFuLsJkOqjIqNPYacSfD+v32ml4caJOXZO5NEBjPsf/iUreFkzqVbVUPCLnGeBi2Wb0r
Y9t8VSWOQuhwlM7nsmosZA+DEM2ItMnaf2//hCvThptPV+ajJAnq7XzaAl2oSEew6Z4anIOm4wAy
R5upGYk7q3eXEJ38rCv6ld10+VFnthigHED1jLxsi6lFmlgDQhAPpSaRW9V6Jf1itKii3p7d5bPJ
3iGbIjMGTT/7s5xPT4krhO6wkHyIPBTL36hnY9s4IQdYnpoJ7Kw/xkkM/MGLNeU+dfWihTyEeJHv
uhkO13dVh2vc19s/6vKrz/4CyN4jb42U+pI+01Sj1yNP0z9knS19vbVq8MIm8HlumcLw8clOfwdJ
MOyQMa/ujRbl6ds/4HLx+QEkRJD1WRaYPItFocikd1Y2PGhqaPxrjIrRgZswp78+Ue5cAYEnRHJg
kxycD0NRoRkF3JsHGsjye2ZkJ7Jb+hW1rB7dFjH2gXfz/vbUKFzxt56FJnAnSNqJSRw6M0CizkeN
qxYuqa1jQ4Iv4BH4Ikh8PobawT4qEVFSkIF/rVQrcze2CMf2iJEpnrGWZo/bwDJC3Zds1/iTFSvR
Q9GbwehLuB+4aFtDQqiHJoOzzTUZqBtEvBATaiAUIKiLd6RJGCbwoXKoqb2omLqXG5m32rGd3Yix
epJun/vRFGTPedNH1UsKBBBvUhTYpo3Tt91r6NlUa2MkKKoXVPAaUPFDHJuvJtKX3TMHyr0rYrD+
PzSkir3fU6+JlC4iwrC7LobK+Eiy4ml+I+2GkqxWo9kY2xGwDuSj6DRWStm+t0FYnXBY9gDfWaXx
U9dVMaLSBBgL4jegqGJrz+4qm6rGp4YKXpcdKlm1xTsxqPK7QHbRu5uNltB3YllKP3Bb9ID6XP4X
ldJ7BCcJZoK917qIgjqTd+jVDrWP0NL6R0+CrQVAEjRvZjKmr2nvJBK3zMBDQ7cXVo8WapPKQ4mF
3Cumw+RTiFdxPiYEJVAJx2ggep90GeiHpDMT+RuiQlTvpFT7DDEmVGzvAQljOCesAVHaxjGUJ7Qo
+5cEibP6ezx4/ecAUG2wbUwLFdTemcLpuXLnkoChN87wWa+iVPGBkMYvAbok6Sa0gyzdmTVV/Hut
bjE3qhOg2FsRQ+H0qaDmzX8sElp5dVVExaZL3NllOXfcH0GWdeVKdPOR2iz2NxVFytTEG8A0luze
CU05GNNW8+Aag3qKXPhOGENXc7E4F8Y3Hc1VWlcJRt1PRuZIPdjYhTFvsKpTn0GUhWhtB20ncacC
yLnPW2Z/n0STESe+TUqDAqJnVNPaRTyXO5c/m19LtwscO7aMi+cVOEnYj2osHpwOhVkbmzNoHnpS
ovradW9B7Miv6eiW2CQ0+SeBZ9Id/GztoU0b94eVK9P4t3E7dS0PPsP8AEEe9RbvXp+ZRd5SpH3o
sAPZ0J1Hg2hUBmvrhdpaL2gJAiGEIead7WzmFiPs6Hlx/ogSschEbtYpxAPHmw/F+4ODdGkK7xfF
jf5zDvZ607gkzQ585q+RrKN9kFFFW9k789W3+AY0N7gyufjJWZapq0fi2FHXxVNGjPYByeL+KW9E
vMuM8i+LbiB5uHyhKoIjJA6np3I+Yx1xJUKOwXzIG73+kqVF7qDAOXIzZGVUa5u+iqpvt6/+i0gG
3gJ5BYsMBZj6wPK5qagKD7VeP5haZH3Bur68h1GjPOllPv1W4LBtvLRaA7BfBhgwA6lBEYOD7oGc
uXhukr7QQXON5hEJeTSPUS21f0wAAxBvs5P2F96jItxbsSWaDcHt+M8AwDwCQNYq8SzGra68uReF
GOiYcGEAu8CBBYG82GlTBh8wDB3rKMLJuJ9IWPZtZipbTe8UBO/wvbm96POxPdtSuHPQyOZ/fGU2
+WL6U287jdlE5rHpLWvHezD8SjK90fbgmYxyp7oi+RKCiU6esA03vJUNffHJ59Gpdc6qDh/9s/Nd
Zo4ikhoy8MfA4hB3IP/pQzTDsbEs1ELRV8s/g95U1JWk78oio9pCUjJ7YkGJWmxuq5aG23eufkTK
2dvkmhs3p4xA8VcWgfs/JXS7v95e5ouQkT4HfVCq58DZubMWyzxGuKkpXqAdgbvqJxdRhb2G1u5B
jI7xCw8jD8V5dOpRIjT1g0mpr1oBE135zlSVoVhR5eT+XhKtwkFQSQb2f2zisPyWy854UZpM2UKG
Uu7SXKr3mR3WT/hGt/XKR764tVAwmAE+sGyBclFpOf/IetdCOiOeOKZjOwoff6zpVW88aIugJdYI
A5dXNaOh14GWwEzvJ0Y/H800DLjr3MVHDuusy6aUu7RWW92PiHG3BffaneJVxe8aIdcXvJX04V7q
Mvnr5T7/FYs5m30sgmlQNcTsg/AdXDxXZgVMAVH1QE7f0aQzN1UehrDOvCJc8+q+tuI0+DVQH/yD
x+P5Gow5WrGFZMXpjjqbOpUuGum6ot7ZpFprnZLLnQXwg24ssg1zEvxBxPzjbQxzO1ft2taPkTqk
xrFTXaB6qHrc43Vjxygim+2vQEmn+CkLym7NwO/yKFOzA4CKayGpCu3/86kaSTSWmFDZR2UKsDEI
0fYct2MXj89O5cRANXRrpX58dURQDWxZ6kakpucjurgteCW106NR5NUuw/1S+KpaaF+A/to7uL1r
MMgrX5P8nhITL/KsQTlfon8ssNlpgTpkg3Ostcw7GnBP812uoJGGwn9b392+qK58TYNnEHgtHWlM
YOc//2MwW1EtGkEOOjq27T0j7WS/IJs6Pej9VPupWgyV31ppvAVZ7KykfhfzJLSC12UT12Cqc1HA
GXqUWZt8Ko9JGZpir6ZSJTIGNFZCQqoR3b4904vvSOWbHcuFoCM6ATv2fKYqpgmENmrNTNNqi+5/
fI+mU0o3yojAtcnib1cWuh7XoEffgVyUl+d8PMQUnHDCNwNcT6LsKxiSG/zl202EEsZOK1PtPQU1
/aZlvfHl9kwvF3bWpWK2s5on9+JiA9HHs3pLH5tjm7T6F9WejOdUydNNgi5ztRJPXLzozNKdu7Rz
pskuWowV5dzsXmw2xw7Uyr0VtukDPU0Eqeu+8CeNXNCHfrdWxb3yLT3DYP9QMHaoVixGDelM50Uo
8Z7NcR3aiCFWXpva8l569IB3eAl0K5vn8pmhe0lbmN4JVwEwwMUVOyFtBrVGa49KYMLRM+Kg+WWr
iaOxZeHQZajox2ZyCiwr/w6jPGnubdUKIo+6VFzS2fnbL0yPHPtA9BttEDnLX4NJAkcrcscj8nDO
Xs1nG6xw/EXYtnbfXsbLkE9p0FBL5t5lsRfbuGzzLmocbTqG1BDye32ySc57NagP+lBQ2aWn6g5b
aYTOrgbf0byqE+EMquelOY4+fmFV8nZ78hdXFr8IFT6ggCYhLBr35wcLcYjejPCYOFayDV1MqzWR
bYKYFOmIpQX07giISLwJoyJuDwWZt/t6+wdc7nkuSm6tGW5L6LGMoUfYOSHNM3kEIxGepIte14Yu
RmbfTXWsm/sYi8Hhh9W6xmoxQWduf4TvPHpQBoELkql9dPOM87lzYbUW+QIamp5VT8cMSFbkHNNO
IMTrK9gL1chlDWWY/oQym3a7MJzK5CvWEqn3MkyB0pvbWpHITsxTc1b5pPNm+PPncelQ/CfMnsEj
GmX5858ntaRxobkNyCyMninwkgb8ygmJ8Hm4c0tleAaWjus7pXmJAM1uCijwZv5UO3V5r7RR2/kt
d8a0dnwXW4bVYssQIHFjEDRA7Tj/XcFUeAqGXrhKUcgb/YEStriLAHs128Z2hmM/WuMTSjFWsweh
jsP77Q2zPETz+BQ3P7J4wnHIrefjC7qrGuuiP9auUR1yt/NsHgNFTr/6wgkPetXLbO+NGaAzP9Pg
OODMnKjj1mvR79SMatVifj4jZx+KH0R2Mus5EtNwrM9/EMKFShBBLX7McE+5ax2KiX6EMcba87DI
g5g4eEU6JRidc4tcPLpZ6422yCrn0ckUrHiwcJGp31up42yyAgPDHYJqpb0p4gnI3TjZQbyppXDy
v7sv//cz5t4FFYdZCWlxiXU0tmujVNzH1MKfwc8VfrTf1LHofa+wEKu//b0vtxuzpncBfYgWIxqK
56vrZRb4TGm7jx2A/72bjlp5byoBLmclemp1Fsuto2g2sK+od1deqmtjQwSgv0kxB9Wp+en8I6CL
uzqvZJ+5jwqZfnJfULqiDxUM+n0EcUe5w+g99PwoHosXUJf2moD04m6cVxqcAZoQtBEI6pY4KhOL
vH4kIX1URG49mGFfAFCMrP2kaGLTjKNyB1NwLRy4MmcPT0rKJ7RniAkWx0vjwrdStfUeSceTepvh
qlr6NJLGLcCi5BiKAfV+bPm+GM2grckpX5sx2S7CTzgjU5lcDI6fH7xJik2PHNNq5/RedjcmgfEE
c+9dFFG/o4Lu7m9vsCWyABmIDy9OwpG5cc7XPv/KSMKHcprG8UlNQyPZjokp3H8MNdBeS8tE/za0
ei/3Y63v7ddCRaX2m2wqOpT0YeLPuZtZLwiTZNnXaepNucmscLQcf5ROEb6jZBM0FeKMKIqg/VeN
B9SypzVY/8XFQOFvVqQDBILQOCCQ8wnIaMoqU4nsp85JIKrqlSacVzqbWqdunMTIq9c2N9SWlk0g
aQVhjtti2yI6w+hXlMeXm4ckUrUAuZAKw0ti+57/ErQgMLqhCv40to6HCaOnTNO2KrWht/eKMg6H
qnYGcTcWkHV/6HHl4U9y+2t+tI3/vI2ph6ELTW+RPAiV3WXADgwSfUJRq48IidBS7dS4Cu+mBJF3
P+lqR9kG4ZQek1FVEcimRv7WDAWXiD8aIrROQ4nZh7FJPfpdn5qAA4K6F9ymaSPU2gsCHztt2d0V
s/TNMz4dtsQ5hoFeqzCK7F2moXKxoboSGV/yYACrKmUvv1kVOMh7J+hUqMOi6fpDaOVlvwvNyIg2
ra6Gz4IAONqjedjyLzKvwakbvQDR+EUAvaCmfYW2Np4wResTXSsmpmIdi+dFQtLQw8is8mm3pelW
sYSDD1NvWFivmMOQaV8yNZT3TeiF8lkzhN7s8Pw0zO2ANY/zPRmm6RWmBH0bLcpT8+7291ieaB1m
MLfYR4JBrdJZXKGYPzkRQqHRY4gPora39B7dqNpQPglccbYWPPryjlBrrWa4SGo0GBeQPudoG0cm
k4fzfCMaUzggaFB5j65Rwx6HpnwvipI5FqO0v6Dcl/1lf4ERCYfI6+friTDAXGz9wksMJdUT77Er
LHcbOBQ1utYaQKM71Rrk9CIGmsV5HDJvGHj0MkgZz6eXSppHoqmiJ1Bhk3aXImFt+xGtVsOfaPyN
VKzU0kV5YWxnsyMH00SnRT58G8/qXfMpzlZO/uWC84vAAdFkndfAWVyiInBpDodD+FS4jfXPiFPp
GwmspNsymx9oLRYytzfWPMXzc86AXHuQZGip2UvQJ7EQ6gW6ET6VltEedYbd0/CLH+xBWish58VQ
aKHBi/Hgrc1V0eWV0kV9QBZio9sJ4u8TpDz5SakbhEZrsUYvuhyKcu7c2uTTznrCc6z5R8TR9K5S
IkdkPIJLL5HsTTQ0p7zGe+IeG5WVJbw4m8Do6BwQSfLF2RuLXaTq+YS8hKUdQ5zndhqY6ftKKwcE
yPvpMNCq/Nr11lpFe/lYoVJLKY6+AWkwzbhltAxnNUQDsLWPmRfXyq4Vtbfr28Cy/dHmAvOVqvXu
B5QY/MaM5HevGJ3Pt3fOMl4HuQk0A51UKi2zd8Ni2nJouqpusu5JjRy73GbC8LJH6D75+PP2QB/M
37M9ykguT7L7v5rgknUDBdiuU3xVSYfKvtiIycBjeYiMYFvlgfF5LEes3etRqyKSOAzLNiGC+8qe
j0UN3BcxCiSvWmdXzVOu9xq5RdYNGA+ZJY6WLgzcIMf9zPZOLfl64RsAWtAY8VAzWImDLw438/CA
QOkzVguk82JXak3TUZoNBTzVrn3oBCbUMBq0hwBVhf+6RlnD6FwZj+eb4walB87+MiLTeqE1mh2J
JxSKyk1mBvlP3mJ99FMj/5xXpb3ySF2cOirRCATMkCTHpvS2uLux9LZ6wtEWFZQaicjYRuxM2un0
k8yve729KS4O3TwWDyKIPm4vOqfnJxwcjJe4KGQ+qXWjP2n4H+w9NwmOWljre9FZ8j89gn/7l4PS
jkb4C6gPDxNjLpKoAavbActA9Sl0pmnjdVaKIuOQHrSuAl8HxMfZ9GmZ/rg96sVBm0clLkUahtIS
zenzqQZjqWNQ2apPlTaBKFSsePwOyjC6vz3MxdcDOUXUx24BT+jyBJ0PU9EjMw3F0p6cxsVyTS9M
5EV4Pr/og6Ptbo91sTMZa96QVPiZFTW887FMlQg6xknvScZm8cAZ0PeI404PVuwplh/YRXW6PeC1
yc01Qx24IHjJZfxUqTF1sKTHyHEUnuqze3G4nABa3QtinLV98oEPPruxSOl56whiWKCZ/Xw+v9Et
6tQZrfTTFISmC4mO8vBWeklHu1fr4MTVteHh7W41p7Ky028AgFJBZbK2LSiUanJQqDaqGz2U7VcD
pBIEbzuWz2odZwMKOpaj/Oip9ArfDMoq+yUkgjO7sXGy/gehKRbw+6yrMBTssy4/DQhgfW2kQRSs
5iP4f7wj4+odUKwy6fvb67zk+1Nt01HMAGo7n060hxd3QNBEEjxDqD3Zqa0KjyypcadhY5Ou4SVk
RC6kYgSrnqm14ZKBZLb5OTEqPFMTk+yGDqnIu4cGfS39Po2lS6kpsRzp53kqsp0jKF8jj6fr6akc
8jwqdg1d9OExz3oJNWcM67SJfCvWy+5riTGK/E6sr8XbQOAWsnLbLW6gueFH1ZOiBukuqcgyXZw9
ipHYksmbAb013UawQA9DPEUHrZqab14/GjvY7mtswgt9PDo4sPvQKwXqC+F2SUUTbTP1sXSyt7SI
q+e6lCkcDTU37puhnBI/UEwl9qOor0GLt7V9aNzKeXKdDioL73W9g/KEIOHtr34hzDu3lUDrzIAG
soULOmUSeMD9w6p6q/Iiav2wcbutI4zO8YUwKQNHdefgzqlkTritirGp7/An1dNdlpXKqyvr5N8a
57pfudKikAi5AylDPYu6g6DpuNIWX4I7+W5U/XijOJUQ+YB4np9NjCAtMdXR+ELhqC6w5oTaDHY3
RvXZITId/B54QuKLIKM8VOLKq6CwZmX/mb2Sf+PbiPFIUFmeCOz0NejA4l78+G1zPjJjT+FmmIt7
A1cHOoadJ1/a0RHHYCKh04UVq35dVPm9xYqutW2ujjgL/xHCqsgbzn/+R6RcmJ7oC6WTL1kcwHFJ
uyh49HCZTWG+xEXsV9LI1vjG18ckLodCbdK5X2SVXdoThzlSvsTIOXzlAh2x3KiGd21Mk+3ct/zv
9vac/74/buOPVaU7Mhd7AZ+QFZzPcZZMbfmO8sWcrIdQFKKkQ5ONb3rlKDVCMwrGm4EnPtfNKtPr
2tA8BHOkPhcBl+mVLfPYRUl8fEEjSNx1Lmwbb7KtX2Wlin3aWea92ofuG8ya9u32pBcv3sekgQvD
k0FNc+7MnE/azrXAdQUjY1SYfjEHYnVgxjjcK6FurOh+XRkLVplFiZUiM3SZxZEKq9obc3OcXtJO
E9806bbHwFHabmtOSD+sBGFXdg+DQV4CwoS04kcd8o8dC++iT2nCjS/IvqIz1WJGqqEa33WVL9Qu
emrS2lsrv1wdE+oIlXOdtsGHIuwfYw4tyCmJA/ALl8cv2bhDtXGR81P2ZdqYOj0RUbXbv/5+FkVz
6IYwcImSFmuq0cIFTtswTXjbL5VePhciNU7ZOP5ze6DLd4xT8cdAi9PoNh/x4DS+cD3HG+w+ca5o
Rn3TdLnzFqCdeVdbifXr9qAXCwqiABwJihVUO/i/izDBqrPJzQDsvlpNbGHNHQ1YWgfUC+t9TERD
wACOPri7PegHvuHPiwCNOAri89UPeBUs7SJpQBRi0jLHqd4SOTOt2gnBHETswfH69Knzz2WNrNB9
qCf6XR1pQtmTyGjqfaHrnXcIiU3qh0l7d8gk3zFHdD6bQEL2Ou/9Yz3om7q1NpnTY58Y2E6Ed6G0
R/Uw1gZg8EmxkIqBWA29s6PtFr2EZiDvANLXzYYUrbD9sEpC6KaGZ3w2Qrq1dyjFN6c+zqid8+gM
3xKPlPdfrKTD6WeRyOrfsh/dR6n3YCLRUo/Eoa50N11ZtGWRjMoYYByqtShqc4NShTy/SMyqd4Kx
tqu3BvPTbB+FieHAOBllcNCaHimIqrKUbpsYU/+PbO38pGTW4PhRauntXTMWaI3f/ozLvQN0XaUC
OgvvUMg1lkVJtaoi4bhB+6YBWjT9uC0xMQgKBQU+PFnTbS6aYeUwXkRd85h06ShcGUAUUQE+X4RQ
ekM9lGX/NhRaN/gxdscYf/VmVmyqYYI74Whp/69HEuNualeQIeL0JvdT1Zu4RmhTCYPaQXh/tU7P
uOc7GkgW6FkOEVc96g/nv0tWQ2sbwVC9OW2fP4VTF9xRxw2n+UFbhXhcWfiZHcsrCuNnLmKcDwbo
2EYpHk9s04qMf4Kgc3+ZoTGEW9G2Q+pHjjvkK7tveTmx7qRrrDdpN837JbJPGC0MTafu3nBWnDaN
V9QnuhbqHs7k8KvhRiyPmd2Xw4pbyXznnS0rZDbEOmbUAEQVDsD5THMRW3bZm8qrgXOEOOit7Twb
nSu+a3BNTLzjTRSSgsIBKDYl5dpH/eAXnQ/Pxp4F/hARYp0/juQfz00TxMjrjb3zqmZzXmhJN5Pf
p4SO2NYCHNC+UWsrjm4+WGy5MnhzNRL3uxEKLzmj2aY/89CIvcNgcsseRisSL+6YYG2a6kITu8ns
QaRAnjKLLXQLPUFTrSnszSQ6t7kzg1oqA7mDJwZ5wM0k1q0d/gCd4mupNnRbWVFP3jud6r25Y0yu
OgVFg4YLnYmdYvZRekhLdoIf2V3d7YYw0HFLymKlfZIy8oBboFj2G9UDt/o9JONovoyou1VfLDGa
jNtDhVJdX0U5qHmyAzy0/v3L24P9C4MB98pZU4MA4vzTxmrn1O4Ueq8aTJv2wTGV8BVh5fxY0Uiz
d4iplWuNxYtNTAcYXDvbibLR3I4+H7LWp7IMYizpZRHXtt8mkfncjkXW7XKyYJTYAkOqIGK0Mtjf
nuzVkTmr1ADpB5OXn4/coXetKUFfvPHqDZwUvOHVVu+eaauo6IeMtBSyQIQrF/QHCeTP/TuzYMHz
Q4Wd++4gHM6HdVLBQ8zr9yYJCO19IzTrHTcIx3uoUS9z9iTWQ08eT/lBJop6RMoOnlsHPCd6AF5m
xw+eW+Jgr/Zx+zNX+nItuFquC7CbWdSSE042za9dnO8A40rEj0vlrUvtxvSdQq9+opvVlLtgNOVP
aY3BSz167pqt3zJQ/hiXFgchHWBBQrvzhYmansqwLMKTYgXVG+rTxhb0j/sl7qNyd/vTL+GBIDyZ
Iy0dUP+UnAG1no81Dppb1ZqivDWyEsdWtNVP/GHznRLrAMG1OjZ2ORa11kZgV5TckxvY963liDWC
xfIunX8HbEryEKBgvNmL3Z+aYB9x4Ajexh5cGj3kbPqWCUwLy2pAPNkUoRlvirCb9Mc85qlc2YzL
R4u3CjARai+ITyKtsKTyT5qbVk7QJCfYlmqyARHfbfoyGN4xHxYlQmlKsLLylxOeR+Ti5jmmUrMs
u4ezc67iRekpqIfuwUytajvkw/Apz1yFdozB66yGNnzJlo734fZXnzfu2cmbDb+w5KBMjNIHWPrz
jx7nuTO0CPmf6jBTD6oY1Mcy64K9a7aJ5avN0O/axLCekdWmf63ZxUpydrnBmTdZPSE2yeBFLyyN
RqicY5+eYOoNRwBuzsEqLPgPnamsPZPX1nnuJJIcEQXq7qJgLZw4jQMtzk5yqop9H80wVweFCsVu
0gPuZ9N3sCrYHrVZupaDXt4fszgSsAWV1p9+0VnpajprEN7T0yxgss9Bxr2oUVfvagOE0SS8+j1Q
NG/lMr+yk6Gkzc46CDQCo1rEoFLmWacIKzuZqaZVvidN4A2A+JCGjONktkY0pRatfNArM50Te3Ag
9swFW1Y5Fc2YX/cyP+VebD+03dS+srMwfnbQ4iLlMexv7aSsCR1f2UZUzmnfzj1cAL6L+zlpvWDq
jKk4wd59cGI3NDYD1ZWdPuCPtXJcrxyZmRpEdQak6GX7NgUhTJ5q5acyCPofeSA9JLYxdMWCo7qP
KDYfK+pS39Fb1Z6yCn3Zvz6xDD+TOYB1kJouviqLHyp1a/NVAaJI6DKNW/hu2VDFzbvS+VqPfedH
8C+sbUTCuq1RcLNX7shrH3lGQ/IS4sZJl/X81mhjSbU6SItTgMrJif9CbFOn8XzwTSW6BskY+hLL
7RUWy5Xzi6QhLA8gGERiy3ZhlaMZM1RxcZpGO7yzPanaO3SWxaGshB1u5EwDUwtviDY1CdbtVb92
lmbdJ2IA0PMX2hFkrEnKYS1Ozqgp6mYoCxluCyF/B67wMlzTRlDLt4e8SKQpyUFRoifEbpqtgxab
GlwlyhGxkbxXij52lJabJDnEQxvtWsslzC9p7nwOQ035JHsihQMBtPVAMw5AJNsnyVZynMsAYf49
KAeTNgI3A713/tV1K8LRoY3i9zEIjfy+Koc+OABdpzLimXjIoaksYrmD8Ro7O1W2SbVtsGboNjHV
MHflg1ycQm5R63+BCvowFKTPfwy07sDtwaEQJ0J5HfPSeUSaOwgOXSJHecAiD5W9okHIZNPZegKK
1FH+X7+BajBobB5wOqHnv8EYsdvRsjx+b4Q1bQf2DgTyOPuZpv3PQZ2ct9jIE7ACQTRt6DRFKzfB
xSlkCaBGzi1R+qKASc6HL4dqKK0sCd8LwH87zkud+MgONtu+bb3vWqfUjzpF+b8tbcCxopc0xwz0
fFGPXVxAJTr2k0ga5RQ2UbotsTdSNzEKBodM9+K33JTOrnDp54eR2j6aTZnctWOKBH2oDs8DG3Ol
lnxtI7h0kyhK8ot4cc5XQZKQNMg3h++G7LXejwpD28qxnNS9UUASMPLReQyDtLkrofpvObfTyk68
uJZYj7k3MbeJyA+XybdmSRSt7Cl6T+04fC3a1DspXmE+Zo6ZvdmooenbOK6zX3JCCP/2FXFxKzE0
ulZ0qGdVb0QBz+c+6SN+IhY7QJOivGsLU/AlZrhBHY8PVl+5h9vjXdlxpKP0rKiJAq5ZpgjGBBpX
s5X4nQhreOnUrCUV01U8gS11CwPd/ByF7Ibbg16ZJHsbuvucHVLbmNf/j+JG6qatlIOevHudYz/D
xeNaqTX7ZVQFvifKmtP2tTkiool3K2vLMzP/+R/DjaQGtqAs+J4oIYBoFRkLnapD5+dR723sUM0R
KIHUeHuSFn/rWRwOs4O3fHaHg1B48aor1YDVpXTT9wLc8B6vNmTpu0k9aDjNrrXwrs0QANgMkaKO
T4R4PkOzEzw2eaWcegefHkmx+qXSRmvTT4lzJ2A2kNSq0ZfbE7xySmb6FS1KIsO5CX4+6BTZioEr
tHJSOrjMUIiT9N3A2XcbZiiwEK0b/aYoSv3oJLazckKvvKQz4odmpafSCWKFzwcvqgFQvWUHp7BE
8tnX8X5p/DZr9GhTCS34YZMCoJFqZSB7iV/bTYUMPWVYOdLhbLPhcHst5uHOPjYVQnry5Ld8hDlC
P/85EYHjWLVGdLKFot7bI77fPjwO1d1mLTqdK8HaxfmZR2NfkYDM+3opF9eAIEtFp0YnV4m9XdDn
6qEO0oeuKLrajxCGerk9u7XxFq9igNZSi2dydOrCNP49OQFuwU7dD/lm7Ox/YszR1jCp10YEj0sm
ScZOZLL4vGqeVGEjzOgU19XPELGlfd866SuutyoTLOJvfz/BubdnoQdKeX/ZaaMpjAVaGiYntRXx
V7PxEMh0wmavBHTNMV0UbnJ/e8TLDUP6iMAGD9zcXLEW93xshwNluCo52dg7+rXXa7oPrHvy+ypX
11bz4nqYjcCRlQQ2jtAEAL3z3ekiQ69Rc01ObsJdpyRKG6BJ5bTVVjb5OG1dJzDuNehw2f72LC8/
IwPPfeiZEcmBX7zk2qinlrCt+BRJJA82Y+Uh9qCYcarterBLb4OmTdXKyl5cS/NkaSfCeeGAXOCn
VaAbkxt06alt2xJJIJTbfAuFrE+OIt3XABDSv4HR5NrGzCIs329P+DKipspFx3bGrVPgQ7P9fKkx
K4xNJTXSE8FN8AOt1fQLICUjPCh5YP1TAvZMcFCT+mfDicjdxSjkTi9EvfI7rmwvRImQdZoDe/AS
i0AyQNc8B12anGhMTf2uSaw03CGiOtKkU5zX25O+iNfmOROvzhEkkMzl9mp4TIVXKemJ9wAgrVdI
8U8zUrd1uUL3sUfJAJfntvpRFGFAmwD9nNPtX3Bln5E7fwTslFbVZYExj6PJTSdqTonedfqXaqqi
QxrSGtqACw736pRl2t8GqXM5kycIoCTn6qLtptHUQDLNSk9T3TViixsj9WvbrcoXBV3AO7dBlikc
nbZDYszA0g8pjmgFx3TlWNPMppYIVAjtzmWYmskUqGSuZKc6oE7tV5qTPfWN0v9SKSt7O5oRg/tu
p0O5cqrn2v35YweamDuZtxdMO12U8z2eNiUBXBNkp9xMErFLil4f7+rOzFe+6pX50XIlM6EcQeV2
ua/szutg1IfFyYuRJIO5nN/Pngsb4fbuK8sRPsvMXlP0uujzUqee9zHpHwQsSk+Lx67WJNTLIMlP
mDzI8GcamFV26EO9owClGOELoWRjblWe9e4fJOmGiaZYUzSbQOu7eyHrdtop9ZCsJUVXTjQKUVAG
6YeSGy2jLbsE1Z57QX7SDBwTd5XUHZ+2iNsfMS5v5EqEfmU0CF+wfVh+lwGX15gJ1KGr+KJlJLr6
S5jVjuNT83TSf61AN+OVO/vacCT/RDKYfyG8Ne+EPyJ0emJNqTYg6uy27dO9YpBjbah3/R9pZ7Yb
N8616ysSoHk4Vc2O7bLjxJXkREg6iWZRomZd/X7k7ySlMqrgf6PRARoNhEWKXFxc6x3qv4pj2d+v
B4t3ti/rx94FxwNMfSlToNVtqqDuK17zzDKmXRS0xXAXJEX69fo4704K/14e84jCcEzPJ6UkukgI
DeJ1LNPyu+Ypjh8bNV1yoXU3IvA7dx46btRvoGM486k8H6ruUczvbVm82u7UditTq7pPU5xr+2zK
eLvXtval14tkm01G+zGpMII+j1VwqHQYqV9CRjkfutBzlEqMsXhVq9xWfdOW7P80cHagquOXtklu
GbC8ExWIdvMuIfulOb8YcBgBhyJJKF4dLCY/e6GdrWteYftwytKHKCircEM/Cijn9a/5zhUzS8SD
NeF5T0RaLLHWVE08GlX5WuhjtbJFG29KIxVrY6zxf1WmWy+Ki/H4nhjZA8d38WDgP87XNRvDmpJL
pr2atIY/CV3UgFsgMjt+RpV0VeOqeqtfeLFhGWU+65SgKNrQNzwfEt17yuy4TL6GU5hso2ysj2nU
5DDThxrvgevreZkpsXNo2oCKxIHBA110PlpmNMLhVam/JtpYv8D175/cHiuWbZ4DQVr1aYkSeqdp
yVbLMFTT7Mo5gBb4qNXFvIGhIlD4hpYzp27nP8Og7ZhzCxmvHS+3PZrmw8lSbMMnshYHt7Z26ugm
8tbk58mdXaHzqMBBOS805Y2lZHOR9WIMU1NHp6PNTknUJTu0Mpyndqx1PM2HofqlDsbgD6hhn4pS
JusBZeUHVw0snFoqu/Hxph3+XP8kl1uOq2/WkprFJamULL6ISBFnU1vLeFXg8f7qYE0FaxuxU31D
thPmexlLwB/Xx7zcc4wJjQ1iPugyfdnmaXisYyttG69l4To/EyHyx6pPsXwwo1tcqIu4z5pT0aMP
DPIQEYDFCda7ZJovUPMVooDZrJowLLK17JVbSuMXAYpx5totIZHkECmW8x0Vuq1qViMUaDXLynva
+uYPBAekX4da/duyojTzWwjjN66A9z4e3E2wULO7A3jK81FtZRxEyi96bVo1xa7AwgWcpFN2Hf11
59vQelNxYxe/9+3oMeOiBJFn9vs9H1I2FW2MUOIAHpfmvRI6ZrXL+kGuKtHhsnx9o1x+PTomTIws
geB04VogGlrnOe6VrzI2dOXRkeDONo2sVfu/6wNd3KW8mgBn8AVp1Zj2EiGKSg+AmcmyXmNogAEo
qPk97iF09jkilm0LN9LtdW/A8hgQGMk210e/3DyMTly0kQ3kjlvqgVE1RP63ta3XMtaGXa2U2V72
VbUXxSTXYQ1gxffssdpeH/Vy85yPqp9/ySyFVZTpCqOqY/cSTV5xEEhnwcvQrb9JNU676+O9t8Zk
sYRb0nQMNxZ3uGy0pNdsYb8iNpNt8JCINpQSY7+yoUZqPb7jSaDxOvbiW/ZY782UuVIcgGLNZTdv
s38yzaTDhH5oJ/s1RLt742SmGq+iYqrlRnht/TkaYV7fOCbvD8kJoeuHFtmyxN4NWMGHMrNfEdI2
93Dvgo3ZFsDwgRTa4GOhtv66vrzvbSKajCoZId09zs35JJURiGKKE/NrU9ruqYNLlW+HuGr1VRLq
jbXRckFTt6m7kDX/vwzNsKAmNfb//NP+Wd+BGVUWoiavoPGhYRWBfELhhe6hlFp9UCK+eQhG391f
H3YONWf3KQQHyi1zscnl4C6llNIRvl3SRPmpq0J1b6kDkvhqI/64tNQaP8tyi6dj76xtrQj93LM/
up8BEVKHRj0W/ww4f4tZt12j2sOglKc2DnV/NOvmpMVai6I4RklllxtfNTkan5xcRjdGnv/mxcSB
/oLJpbXBgi/Rv4YYLFza+uqUhEmxMmrN3FR9J3YGiu8HcyrDuzjP5PrDqw2yCWwQKkJAbZfthqos
XTyqannCD6U/SRFW9xbicru4oynsZbG2sY2o3MhhrD6bfaPciFaXqSPd87k7SK8SSBef/XyTlUVo
eUVqyJM9tdDbG0fx/tigcqejaoyTuXNIlnI/tC2lJnWJi2KPRl5qH9IxUG7E64s7kJ8yOxPMFXmD
sLKIZOWQmnyAtD7BmELDALlkHFrG+Gei9daNG/CNYnL+rRmL5gKwMup6wBbPpx3KxKP0bspTlkSl
twpJa1/G3mm1TWF49b0cWyXckMwGmyZPIlzItYlyeaXWc/kpinESMwcF77/UzijdE/uglkxKFsZQ
4BXnyYgsJdimddffFU0t1VXatpbmlyIK0pWK0D7a233SNis3h9q6ikQ6vaCrkjxf31yXO5pUHP2P
uQM8V6wXwWvKRF81dVCf9Kyx1tMsNZLanlzHkSIPTVs+kuKVH9PcAN1EwxcSp8Z9jxb0EiEIOhJM
phM2JzPLHVjd7bAdBtpK0yTrjeqWHy8TzwPOoP2ZvgC8fN5W/4RJYEaeDKyuOVmtbp7Kmj4k94Cy
DR1VuaN2CO6la6tkoyVTka+iWczPR3zm84eXmhnTEZ37Aig3Ln5F19WBGNSyPQFxio780u9tFoc7
xJfyjYou6T5o9Fu4rourH9VnC3wHoRoZUNQQzmc+hAk0ssFsTxkqQPFKcLyBk1jS8NtRNe96J3d3
hp4igk756dv1+b4x3hYnaJY+hfczQ9moIiwG18saUnWXnShUR1/7VM337iBb1ImLsMBor6rHrQgH
DC+aPOrvB82TPxCDif4qsuy6Q1trLRS6ThG/+wEydhIE2ba1hEDSuA19o3yKxFZVdG+fQPHbxS2o
7xv36+VFR+mKtws48hkxtizsp6OKs0EWZycrHZPvDTSt+yYrI7zRRNptlEzL1lpLjwF6cORXk6Ef
ri/hRTLD54Pji57EG6Z8SQBB+g9HMlXkp9I1oqeqV6PHSNGqQ643HphWNPWuj/dmmLT4ZLMgkMMH
wxxNX36yNksRRHS14kQ/Xd7XupPuUQDp0DdFJcxXkPA4el4Yfal0J2/9oBtVZVVgfPqcwmB9zHSn
fhknObR+n5gwjyeneqVqP62B4XvrzLKbNdhF5Zl2Ztr6os5arFBwudxLQ89fDMhiK2ec0ATJDa66
GBOR+zSNeFTdmOZ8TyynOQtLEPTmxtXycTooniGRic5PHpBkG1L/6PTr0pai8Bur7n8AXfQOXpua
jU/Lzgg3ssHs+TDYcWFsxyTCnibvyvhXPZXKN2+KTLmFo4ae4FBS/pgxM2PsZxyzO5A7FXAyHZWz
Us+KW7a6S2eROZZSqp+Z/zN0hibn+RmraPdIkfUpGVAs5cbUE2PllDjHrXTqx/vR8cS4hkduPdLW
SCK/pW9xyI0w+BJaYnyue7P/icYaFoR24GXpOskne6urSraqovzv9WVfBKM3qQIA2vB8KPhfBiOk
PKjHlogCjWlUvZiJXal+qqjavvLCCQWFSg3lPnBm+VaJ0s50I5FZJA/z8FBQyFZZKTDMy4IblD43
bIMyeDBtqBJ+q1hiAJmO3wA6ekTAj04WLTdelhQveXtBvVx8GM2ZHUKE/lBC66Zzn0Ubx4zyrack
8R74oTh4WeasZZbeVCyY7+x/djcTnUsiJkUX0pZZI/B8aJuyVthGk/5gN2HySQ5VfIDcb6+axINJ
GFV9vi7LRn9oKtXY26Pb+Gji1x8s4fIr5nSRf/DupmSxRDsWkZqYLYy9+wDZ/2PdZskzZtVyE6Ri
XMHvLLUbK75IZWZyIi2UGUxI0x062SJh6zzhdGJs4gcvT6c/lUy+97wjDunQBKs8a8wV1LFbL6GL
PYVqGIo/M2WN1JgS+flSx42rhFEdJA+9UOJPYTvYv2ij/Yg9L/9Y0sTsUK+dJ4Z1Bku7LP8AFzZh
E6jpw5SKBHKjRu19bRT9iEFtHLY/RtVqPlhyehtzRsCTb1M1vRC8bsuulmEQpA9Z0hSHKWwVjElQ
vcA+ChLX9fPy3koyNXA9CBo5VGnPV7KL4M5HiZ0+DAFiOG6oaT8NpS9+GUXcpZuPj0WLE5IjCgV8
u8XZFIyeh6aWcjZLNFGkZawDV20PiaYkN3Bpixv8bQlNcj5uGx0GwXJaZtSBgg/y7AEu2LztW/Uh
7oEhWwkWEJsk1JpbrrOXx4BoQ8RhzJmQsnyuGUYSOrS/04e4yJJXK07cVxdMDeVJNWk4/WLq/XAs
Edu7vqjLd+L/pmqSJoEun8Eg81L8k2Vj65xlCKjwBb0u+llYqbnpsroAUpu4zbYcRwecmKfFqzwx
px9F5QyvOr68N77tImX736/gTYPFtIeO5jL4tZlldeMUs+CtOjyprLwVVb/TcOjUgwTm76d6Mxlr
bDnCFQKVt2RoL7437xoKBDMqEA43nZbzRZicwVPcrB+PZpOJ7hPKlmazoVufVJY/GmoWEvE7K3Bv
1AiWeQCpGh10zg8StJTCgUGej9s0cWXKMpZHaCKVa/tFpaQvhlFhPbKqSKdFh81RhItEAwD/sza7
R30SgZVnK1vJsW+HRpT8xv5ONH4HvdeDuwSvsr9zcisb750ATXMfBG3768ammY/12V0FiXqun89S
iHOjYPG7e6dEvLar2kekSULA0DPa3Y464QuAyO5K1Li5ObUSfIo8TXmJU+HtEk8vm1VfqZXKQ1lE
X5qgCW/soiWjUkOnBu4NTDoagjRnlgyNyYIRI5Sue+ziscVNsMiyaJU1in0My7hpNp3ZyK/IK0X1
6LsDZoQU/8x6PdTSTVZaXJbDc2op8y+MdS85atAutRsR82Kn85YkMPOWRCeAF96cbv1z3mJqxgJu
SvqojkPpriIK9VsaSsljXmNvuxZJX5tbD9I4JtNuIOudHVnilvDjRbSBCsYVSCMc3jYrtfgRrkX9
IMlk82jnyIe3kR7/spJKrTc4l2tfRp5J68J0ptP1bXM59bn6N2e8PI9w1lgE8MZqJe9Cu3kUsm63
QxV0oECTAaov0uJOrK+ElSdrZSzd59J2uhsx/Z3RZ6A8WfecyoJLOl94Edj9ABu7fQw9FbnQBobj
lgJar+9iZFTCn52ImidUV8tw1XfZ4GG6gZ7p8/UluAg05LKUwBxOPen0BelRhDYVd81rHnXFhm6o
RJXPNh5/u+BxV5WuyO8fHo+nxqyTZDsuJiqL6C6ddspsw0yOVDFU6EmjhEVKXbB80vJM/LFB5Ka7
60O+tUDPggM3NBLinEEySGY55wz/7HBawQKN67Y4hqS5rj+KYAwVn6QSyIpftAEmv5Q+wYMNJYW4
TT4odrsl9YVSTktOt14tPdS7eyNtjRirR7OK1OFGoJh/wvlPNMHxIx2NGinthou0TPSRx0srPur1
mOePQz3SxSpkG7ymAQXZ7fUVudx5tHBYZS4W9h/P1/MFYfjEGvqqPHpOMaKhpfQRf1onqtHypWrc
7xB68JmPOvturGJVvZFhvyFzF7OFU0wZaa5KAH9ZfBCZ5BJ3hz46CqRyjmk3GMbKxjI1fhrsoAoe
osEc29eIKlixdlr4fI9Rl5qZj6hL+L2WVIT3lB7cVwKaDFftFHghxk22IraZmvMCqcfR0tadW8K4
K4ek1H3LEfqwc1NdPDH3gix0AuSL8JAwzMeCff6A7l/ynHtS0fw2jovnxkXFa1dZfSvXzhBPw7qu
0qLYBMLIcupcRo2XX1bCkEdcQ3lJRKwnz1HoNL8CVPmnLwjyaKYfhh47Z9KsiThSpfqXTHECAD8A
De4azVGE4YdtW5efGkA/FV0OdGcf0HM0UI+IzDBY1xOS0Xd5Y2b9Nk3nN88Mgyq3I9KBwx1caGl+
qmDEfEcnsIxX1uBMdGywJjUOXYLN+pHdI7Tt0E1G7gMwpMDkKGHtfM56tYxuFfnf2Vi8VGeEDxXZ
+c4731jcI4WMiiQ+Wk3T341SDF90LMXuAzdF8okWS/VHSWk1oayoxTk7LPsgrJULF9ERmhu83vgF
gPvPf4Gaqi0HmwQG4cT2s1Sy6AtaGM1aOmoWQJnHCypWVPPRjMtgiySieiODulwBDjC9pDcNhRmS
cT5+Jp0JvWk9eAysKJbbRHgTjWi3t7IVGj/UtHxPTrb5LXHb6qGFkJ6tvdqd0huX+ht47PyI8dYi
vPI7iHogfBe/w7LHSXh6fIyLaXJ8jBJj9cWVRn3f913t4vOd5/dcyc63Aj/KOygf2TfM3kL388S9
b9OtKMvkixbkwv5uZQ2uXklWI4Z0KxTwMxY/k3faLD1LwonY2SIS1VU18bRAFF3D6uVu1JNAQl/k
VvKVqCNIc2OJ/64Hv7ccdjEmbU4ELmhGzXDgxZhxjlGK53XFsasnrd8oal98id26oJvc5WjHZ5GF
07GfanWcfJ0iz8hXeqH0D72WVLjwASdNre/Xf9Oyxj3X3XhFwmKem0RUIBYHx5oKW1f6XHuSQmbe
YwkUvHkaeb/r96Ga1P0aIodn+xm6f9HzaA2W8uCk5UgbTRVd5OsyibIvmKCJfqU2HarZeqU06QZV
liJ9xWegL3dNPvbel6Fsx3AjUHt+lNqoDp/HdsqHbRkYoXojv9HnpPtsoYGZ8IYwVK40/lje9UbV
pm5bmMZT0prTQR3D6T+3FYXx4uhBuDOayktOcVVxLtERi707L7fq7GA2bXMygHpma+jT8b1tZqZ5
kllU3Ts9lYodDlmtcq8VyBF+9aw4Hj/nTqcrK1k4+SkL9PiWYf3lk5SeDxyhN74tl+MSLhnZfZE4
sPiPau3UOvYIdHDXtipE+Lnr0TPw8wnhiH0eW/2qLnVpPqcBxP41BULoGte3ykWA4QcAToUegIjy
LJZ+frDjKOnaIu+GYwHXVtsr0BQeJ0Rq7gLUbFZpkeXfq8CI8W1wuuHL1LvxjVRlPh5nX5UfwNiU
jGnZX0aWLkgEysLecDRbjOH8BnL879xGDm7Va6F4UZvoporXHKzOh6TOS4EFpNQMdlx2+ozII03E
luWo5rHxS+27u3EGO86+D37CM9zzoewF1UpzAvFU87B9oFRyixZz+TaeO25oCL7xjHkkL1Z+GPTK
aHiEHFN9SnSA1ZXZrJVi0O+UycvCVacU2nBQO0RxhTV2xScDsdQYclCVAwpMicjaaVAmI3mggYF7
ltLXcbXWvCzp/Z5+dO9bo3bLcvIy2vGrZ6gXZVy6T3yy8/2i1QGO3zRYjnUNonmd6d0vLo182ohW
nx6DZvrP4Uema1pUzkaplWFYYZj+rAib4v31rXu5cwAO0UIky35jWC4W0IzNsC3TeQFL09lGifvb
FI3+RcXG9DHN6tK7cblcNAqA/tLVQJoHSg0kscUdOMWOOuiNOx6J4Ri1R/X0RCvR3IGDCF+idrL8
afA4H04rrW/Xp3rxnqXVR+QDDGxSrrPfIso/Tw5K9JKydWcfp7prXrsgrWNUjkPN2QSxpjwZdfY3
Brv0en3UdxYY6BCcLSBS5D/LFyUWgoNX1pZzdN08p88WR+m2c+zpe97UyUNbxX+vj3fxaqFcQAYP
uhrQ76zzf763aqeTdY8h/XGaLMJfpQ9f2kbOAnvFLWuky7B3PtQir5vsVCquSKyjXeR0oN1I4quh
WihMRVXUbwPPiXepl2cbALjJEamcW56flxkVnW/KgtTpHYIQ9bnzyYYiS3PU+dTjgHJLejDzsqz3
MpBT6rdeJfduEZvRxk7c/D+v1crvjSujZJc1lflI71n7ZUxd8lxh+dOucH+MtwWiO7eaJZfbbgbY
o+dKZAbevyw3KZ1WDiSe+rFU+mbtqkO7Vm3Zf+mDcWgfdGXKdkFY6+KjTQWMgvB5mH2reNYBYTtf
GqRdB5mQlR+xXVVhXjrlqo5M51lQWN1TVwgP1/fdG1bp/EKAu0Dl8A3Dyl8yH4R/jpeHvoVZlp1z
HAmr2i4llTCQIc1skC9qmDl3UaMiYwusbzig+2iP2yasPYULOW7Q+jcqOqhJjFX7LuWqPfJyGvp7
Y0KmZ2OOpvoHTTl33DlN0exbTR2DVeigMepX7uCIfBXoarIWupF5m4m3s7VrGw2bIz1OO42ykemm
vp4Xo+7ngTOhsghGM322WsvcBQhsR98KVelfqP/J4seo1fqraUwKgYG2jYuIddkfoqYbgzsJFPNb
3lfFc9zWbXDf8yoWvsStOBz9om+sP9dX9fI0I52BShHVQPoMYFzOF9Wqa9EKqTnHhvZYtA5yC+BV
geaB5mdtG9zSYnoTDFh+RFIZqh4UnWcrm/PxmtBQlK5WrSMwDHwuDGGS8aV0InyJ5MjOqZx62mlj
jFQpr/1ObAyQavGhTLAdj2JHb370IicDScSUF/7c6l23+FJpfuzhCbaVTooatlPn5GrXF+q9X05C
S84Ok510RF2sVF5KZGf6tDkGYejwQ3M9WutTbR6RN5XWl9BsFXTQB0X/m6dtuknpVrlPWtUUlW8X
kaFt4hGpK1lSG1gpaiu61FcBPbQ/FU+IVa27RfbCisPouHEjXkbRGZ+FFAzC4Shrv2Xs/5wbiOCt
XWEucORITBidishXC8e4q4Uofekp3roYqh9ep6ZbrpAPd1Z5ibK5QPDgL0A+vTi1+L+4Rdq3zXHk
4nzWvCD6IUbH2YB6NHfT2MpXWXddf2POl1kAfQHqAbwvuZA5ROfbDBkxZerQTTvWQy+CNaahwdoB
CLMvhzpYDzNu60B4zPd5KIxbCk2XNzLPBjoA3I2zc/NycGEKK3atTB7zItP3ajWIeKWigYvO66h8
K0I1/Xl9b75zA2Ctwh2FWiaeGcutiaKfsPMx6Y6iMupuPYAVQ2W7zcM12jD9KuoAlwZ0tr9eH/ad
RabWMbvoupAvzSUXv0mraXKjtj+6PI6yb/wA1I8dB4u1dR/WZf1bUmuxHorJKsQLusTNjdj17vgg
AcEeEvD53OcfuZVKQRYm2qOr6HUK7gPf19YYY2s3gtnL2HH2qPrKWLvxTiiWeqvR896yz4iUmXpJ
69labG0DY/UyQ0r4iDuCVsE/SGJ3a7pd8GwUeuejia5Q7B6U+EYx4539NeeYVA5mSgdNsPN509fy
OqQjmPdU9Qe9R6LAj1Sh/tKDmGjaA8a5cZzeCX4mR0kltZ55FiSa50MWdmpU7N7+OLhOPNwVg1H8
JcZnBtpjdlp/arGx+p3OHcMdpvPBf710OgWpmKELVrrS2eYno9dTZacUUsHjK8RCnZqYY+fQEKnT
7xrTTb7KvIvtzfU9uoTikqLwyyG+sE15gJCnnP9ytGt0IcZiOiZa3D/DCOQ3l3UGLEsaQXk/hGmC
cA7V6NVkunm0UWzy2/XUdY38VEdRLOh9auC8gF8q6bpCZa3yR48W8Cp2q9Lbl2Uuap+SbGl8KjSh
p9/KFib3SmSD81edGu00WcMM7qbs7O0M0YvU76cQ09rrE73cFMiVGWRHlO9miNLinTVkjlYa6Pgf
2arJXnIpfQ15fD7kiR6vORXdjXTssstJ6YrDR9sOxAW3+WJhGw0PYE+V3VFzUWKffLi5qFa2SV78
jkjFlR1R0EzxWHIn80fUxv0njlLkbaywiJK1Xlj4SFpxZZx0AQ7yWbMn+9dHl2TGtxEOqfdBWF4m
jEqO9NhQgzXXvUgDtYr1JHA9L77reB1v00TFWOz6iJcRgRGpRdP95XgSEs83G+Kt3tQr/XRsTJn4
SDrrd+GgfAnckvgk1Fb9ryAQ7a4PevnlKZMYQHy4XKHlLYlI0B9zVzaNeoR6Oq6LIjX9dJDRNzdT
9/3gyC/Xh5uP+nkGdz7cIvr0tCMDO+jVYzfmkQ9LvPkBHv1bnoz61+sjXSYu4IZmXi3PWt70y9w0
dU0ExmSpHst8rLdO1wfOlsqTlf2qa4d0GIXsgR6WYdYYMU1oVa3iIR28Ww4o70yYV/WstzaLBl20
bNs495wxCtBh1UaJQolS6aD+QnVT4/h041S98y3nRJzIDhCPiDv/ln9yNRMJS1H0gtdJl007ABSj
6ZtWhgOqrGFFNFWuba8v8nsjcn9i1z73bngDnI8YBdLEmXbQjlqlFJ8TJ412iJUO2SrM23A99fWt
ZOWd5ZwLUyRIVBDISRdxQ4Y1Zg19oR+LbkIPzsytzn1SM9MbfRBsgXnjmTrHvcV2hXAzi7ACd3Uu
+sBYTOleJz3tKGICTK4YXrJDrUrqNwrfl8nIjB2koUEeMj9wFmURJSonIEKpfuwb0a602qT3g7fC
NseMd8WjSj1AMUjW+D1SOv7wJ+SE8J7C0An4lrv4hF1oGENFYfaYZlV6F3VxcDACcCZYebfrItdv
gkQvavwucyV1m+XEEIVbEj/iitIirmk6rraFuRqiZNgJr27viyyM7rUg8VYevrDPDTDpByWovFUs
23GT6TL/oJwatzsASip91DhnbbFlkZg3dlUYMBSP3MjZyyS19DeO5dneJOz2fqHl5rTWFN1VbpzT
9zYxtWm4c3PV7aLK2PYlavpVpR3p8Ro7r3eh5ylzBMLgwblxjb07loV4MiVNqrTLJzPlJzMV/P+j
hfzjjypR5As+a8CfO826xfl4d6wZNcFTFyTastwtFGxN9IF5lUY+/O4C6NArnrSd+VO08A1unJl3
rkvwochSzHUdQAGLUKAlpjdJ6qjHpLG9vYlexMZMcGnxanX6TmsfuS05xV+vn5b3pggeBPTP2xZe
1q1EabZtKyftGBs2aUeYqne5XmX5irYLTdP/w2BzDwN0PeXS5f5sarccUUfRj1CwkvKTimrFxnDx
sApjnFduLOc7oZzCDGg4KFmgqi7enb3b9gghE8ptK/HWKV6pKu9sT/9RoYG9bjuU6z+e8FBqn8Me
6QefcBF6piiPTKFkxhGB12odO8IofAwlcAZLaORq0nC2bOlbik7vfEJAYxSuuCBpLCzbYaMj276d
TOJPXOrfubYz7efMH9lzyZnm8/VP+M6q4uXJZQzTASeEJd/D5XHgTaNNeTWW2aEvuj9l3VvrJqM+
zv5MjVu6Ru+cCgaEbzYfCRLYxalw3KIcYkpaR9so1fa/DspZv6cEabU79nRA8RuJEX3dWGE4fUyn
ag6nHDdyATCVUCWXL/o4s5LWNhPjqDhK+QRWK093jjFC9AKilv7ggdQXqynv/y95j426KFxRaibU
2+cv/k/eY4dpg+zmZBwnBXtGWcMQ2mjxFDxMoVsd1TYTt5ix7+0hkjpeLshoc3XOX+GfEcPZ1s+o
Df1I1Vh5ig0ncNaoISTpNrWnPL2xsO905GycTCjmAtAAnLF02Ri0UqVWqOZPk+Qx6EZebq+dvKFq
UCjTHQlavO00eIx9kzd3iuGE8WNUKuEd5RTt8/UNfQmNc+mOATbiX/6AenA+ddfIEKXUkuwpDm2+
tegaA2emYog/CzkNn7hVmkOdjOVDO9p9sHKsoVvb5SB/g5KkZJ1k6KfBn08+JjHO5nuzIUD6AxiX
RQg7/1ka0lytYzXyKYD5kfpxUJJWAM26B/RDOVjvlZcUJBV+TvhW34hjb7HxPE1k8/GYnQk+nLql
zgGYtTSKa7Nh05d/NGUEbx9Z1n1VRM4u0tL8cyEL7Bj02PTtNpR3KP92NwLN5bl3UdAE7E92zJ/L
xyOVcej/hTs8kdAk7WqIQbwNVEeeG81OPB91fcOvK8RUb9xRlwGO/UhtFgQTDS64BufrXpQNUtpe
2T+NgdH9mVyvOcAAqpWvgPW5gi0zdMIP31TgSWegCKmbO2tunQ9pjrkM8yZyj3mo7SKZ6rpfN4nY
WEbufs6nKvh5fctfHvb5GQlx2IYfQr1usbWiCeX2oFWdI+9k8afrOovyqB2ceryNX64PdXm6UOYB
00P+pDIQW3kxtzzksi1S+Wi1+XRozaE4tJVw0o3X58GdmQX9sYtadRM18OJRyw/1r5bRRMLPLS3+
Fhmj+A/VTdHc2OEX7yCcAUGaotjGdyYGLW4VXQZVA8pFPuatXv0ZPHWA2UQrQ+yvz/9iN83Wmbwj
TZ3d7ECmOJ9+48WFqQXt+AiHw+13ZhFxYsyGJ7pVh8WfcLLt7f/fiIsFDxK7McdyGB9RbwzrleKa
2T4Im/o+Bg2zi2N9d3285WbifM4NoNlXnCuLesP5DCuEg6EwxflDWZjpgWvZeBBGcNSimQp9faj5
p/8bld6GwlPMwUOP0t6yeZJV+ViEZZ4/xE5Ai8vMRQ+qLxPfgMyi2eE29k9NiGJcpVpo3Dgzy3A0
j03nBGY/9W3gnYsz09bWoPetm+EERksqziob0l/uItZAo3uD3bPxp2hy9/v1GS9GfeOkchnD6OAI
8cBaRIYOPUxUt2V5sjNN+TaKvHtECrxeGQHKJFFQp/vSCvIbO2gZ/f83Kv19TErpKl6oCg/U7xEi
tcQJmkl2GCpD2XdG3H6atW/uVaOYXlM6IPsKsYu7IeStEI8i+fjM36j9MMURSOGxd76tmiGnhA+X
/yRrONDcVmj+9m72HXXH4dEwRlr7hhl87M6dJ05RZK6LULWkcrGICpqZEc1oGp06YctNT/0eLq8Y
D1Gkf41ACR4sTJ/9Ih+7G+FoESYYmAG5cEyIl4CDljmIJywV+1nRn1jc/tDURngIqLBvhlL9mZdu
feO9vjhIb8PxTJmNM3htUg46X1w9TLCPL4bu5PUjybQNlKsa3WEtnMhYhwb80rrR8+fea90bE11m
fvPQiGTQfYAuSAxeniM1gZkOAmE8lYHX3QG8zNeOYs7Ejkz7qgZ0XUtAJsgCVJbtJ4o7ruuo1/e8
um+JkS8C1/9+Cakf8kaUxGjhny9CNEwVAaQZTrAL9D8NXdu9ZcjkBCDXujHrt6f7P5Hrbaz53cu9
yy1IHfd8rLSLFTuz6vHkdYNHnz+eJkj7HUq/q3Ry3MjPysy0fBcAjefHVjn9ajsNo6SmQ13vEAkv
+irh7uSrNkiqo1FC1qOZORjKXZr3+Q/LQifYT3StMH0+aQNbpg2sr9dj0XvrRY0L/BqHBA2QxRxc
d6xMvbGGE2uKP+dYaorAanwsdyg9yh/XB7s8EAR5aEFwSmeQ8rJLjwe8mBqK+yfHiQMEzGSQbqZ8
AtCC/Df2b5Xu9rf07+ZE//wjzRVDOA+Ut6lvLxUbrLDLKAS12inHIXelG0q31pq5sq5S3/sUyUjb
FRU60A3gx3CFNdfw9OFJo2JILWZeYQRYF02rDClWG8V2/dSHvb5JdFvc5zk9275U7b9xLLrP18e7
vF3I7Xn9UNiaxXL/H2nnteM4krTtKyJAb05FmapWV/seaeaE6N3ppTdJT17992QNfqBEESJq/j1o
zO4sOpTJdBHxmmU5Rg9qMUfAPS9K6wYH20lzgBd2ebC12jsqYRXuXZAa+8dBV74sTnY8PqUgEG+j
xSAxDEb8H5j2hQJCfQoKLZO9+faTNbfVoWA5bey9+2VL8wCSGa0TqZVwd5G0npLNKE9cwilLr83c
tM3OCDvt6zT2qAQ9HtzaEuK9S4NE0j+gQdzuc6Q9jLpIG+PiFLUWPVWd11a7Ac2cese5H1SHsgXc
EZpDIg7Y9Thf8lhx3lmFouAuq+7QduUTCS6o/JFvcnlaKRVKeIZ9qXWhxTsTZ5LTBEbTt8JShVnY
5GgRWZtaRHeXiuQsUrnkdSRFrlz5Id6EzRVkuy1LmJdiDrqdrfVxxFHm6fskUayLg6DjGeT4dHLz
pHl6PO13awr+IAgTSt+kbvyxuLfZ0Qog8Nm64LCQ/IVha/LBmwLnq1npBSU/LPb+RTzkOCULndR+
yfFxp9EFv+NZFzMxC45tZ6ySHe3V+JMLY/FUYxG+McK7rcoIeZRIOg8HBC3V28lFIq7SAvYq6Gll
+FlUZfLZwP/mqGi12GdR0QMXKOwtTZSVqLzqqQJQ6KORu4R0pPk8ZFgnK5cpdn56URj4paZ1+zyw
9Uka6P3O1bZJNw6Iuw3LEQxYG61jnJRkWfp2qOjRZ1jx6srFzfr8V9Xa3IOGqH72IJh+Pv6O90tW
hgKGxQOb17W5OIvcVIU8Fw/KJbBj9VwNUXUyxsi81rTFvg+miZhV22N5iXztVllzNTSkNNBgUolu
qTZT9lWnjXEUXg30dKdvGdWWb56V44+eqQU4fuof1lHzcuCOxaAFYuOgWtkx5OSUjWmVAYh3Futp
gmkMNo62uJlU5f/cYuo+jKMjvk4QYiweX+6WV9dqQLpxjtR5lVTb269qQuYfvEqPrmMU0ijvdWSs
xqr9E4HmYqeombWxYVZWkZRnJhJKbFiaLl4rWVsb+Rwa3mWqYtLgDnS05isdjqa7nMLtVtVoLRzF
MijMkuF+R+fsbayIJ6qmlwbT+IMlgAjTvw3UJ70eMrGxQ1bm8rXP9g+dgbLR7VxmlYvvdDCH1xFN
fe2pG3vzCOLB9XwLES9rbzeV2MgYVsZHSBIjnmI0dpe2L1VqVzxg4/BaUccJDvBile91VsKUwB36
78e7cm14shGGDCctbuC4t8OLbIR0nWqKrnXqVfuEntTnAnGfUzu1yTHXjd//IhyICsDbVIDxHL4N
R0d2hqpSRlfRzQlqx0lrftCTuj2GUFaVXTSPW3DM1QHKpgL4RMDGdz4UidHVFJyja6aXaetT/Iv7
D01SOPq+noskxb8MOM7Gjl/7grSHZLqDDA235e0w+8hU5lQ4ykWhYq2+CByjCx8Py6k9Aq+ztq7k
lauDw43Nx3OEmsmyd1JhfRHlXh5dQdi2kQ/qXCmOtdcppzkZRfWCdOALXOJyQ3btfpQ6u4Jrmb1P
I2N5M2s5GOjGyOOrW+sVDVOwOH5Zj9zU2rS1DVdjcXYDx6HpdlfbA6iV4qMn4isQLv3ZKlrjqBdw
DPCAKDd2/HooKPxQCCV9aHGa1a1LO7iqGRbc43I/lqp+wCrI/uqpQfP+s4w55Kj+f8Hk1fXmIacO
lYvchhtdq2QYBA3Mfmp3oQ47/clNCnvjoL5fKESjzYZyOz7XUOFvo9HR6DzFYGiV15uT34UuynW5
mRW7KHXLT8BIpnPBcfHj8a5fmVEqIFQgNGgilPYWZ6gmwgistB1fod7GT1rWeVdqeOVBjRQgif8i
lsy06ChI6pf8LW8mtLJb3R7Q87h2DOunVxmjnwWOUQHbz0z/X8SS3VJ5siCtq9/GEjow7nqYo+uU
G+ZHzBGVl6wddH+Ymq1Mbm0KJd2FNENaxy2dHjxcHpDAU6LrHI05e61pTCj73dCEPheDE23M4v2p
KaUjTR4tsi2DSsXtyMAnVp1up8m1pmv7xR7KnwNOflLBUvsRD1337fFEyr/uphoguYJvwi2uhcku
I1rKCVSVYVbGHQ2OnMtnGLy/3MYWn72wUssfzVBZruQ1aofH0TcGu8xoFEgKuteEydUGpkA9AAB1
wOvpizLUkBY0c6vjtxaPY5Mbnp1P8Vb++zdLtAgCdzC5/64eohTn1EuU76Hr9DjoTtavGqGFrerb
akBpwQJqVqfNvVinkB7LgusjvvaTF3xXafW9lHZY+WhOZM+z3XcbLee1z0kjEZw4tQcgPYvP6Zmd
IfrW4sFLQZnOYRf3Kh1dJPwORacX85PXCdU5D/E4Jz56l1s2AGvjhUclTQckLnlZPesVpw0DIU/w
yhxeXNQuv9eTIy55oZZ/MxvK0+MFtLY5AflShYB0IaV9bj9olimxgZxefM2qukfpoqPWYZhx8mwj
ELkFuVsNhufhqwAV6enixTa6Xo9wghpdSyVoOtqKvXjWy2qqPo2ZsdUYvy8h0/8HWAgAlUuDkthi
reLbow0drp3XvKwgziMHjfbWOMbWDtbi3O7GUGR/wf4UNK0HOm1OPsS7TtfSjyOJ2MbDeOX6AqFB
RZu5BmW0VN0qiiLr+6xi4wCLtz4boTcCZ4oC7wjh0At2Wt9F8ROlNVQVHn/he8Mv5gFoNbgUbk3e
dYtPHLQwwbOuTa9JoQfJXgTt9NO0UY+wm9QDKMu5z5/aRHm5icvqUsCj4+3QWt6nae76l1avyo3b
R37oxaEJAUS2sHlByAbD7aozqtwpcb5OrkVu5ZPfI6ajofBrh6fHY1/ZTSAdQY6Y5N6UChZxwhF3
Fyuas6tuViMJuooZyjzDY9i5Uz7/7kTjfH0cceX8eO3QO3SFQPovy4h6Ktu7VpRfszAPztNkxyMq
HbOe7wJ9/jsWnvKtCbRmF6eu8z54gHxAk7/i/8IjE27RXbpgR0U6zohKG31xFY3aTr5mQ5sPM6X4
OkX25tm88hWRkaMM7ckiFmjE26/Yq32Td73H7CZ5NxxK4bF4BayqdmMJr3xGiQCiJ4LEKifz4lk7
ZlpoqlGVX6vUVMNd2tTd3qxhktD9Fzhk2422sUDXDg946ZSYUFyhW71EB3dwMepMzPm1jgMdgmRv
7yYEhn5TXQw/tGYRP1F8a33cNk3Ll305pC7m5Iie5fTz8YpaOTlcavy8n8iqpTz+YpaFHgKki4pr
VOueQqk0Sfy4ZG/t7Ma5xqqDD7CRqofHUZdTDifCAIuA1JkHSQ6Iz21U/DM6h2rpdEGJoIEZplrP
SdxxdlZD/9tJvXCrab8WEFqcBJZxRHEV3Qac6567iJHSVzPc85iApioHKQJEv6X7CFs/fufLXo6Q
TF72T2QeuEScQL0Kczzs9IuBgUTxFIEv+q13ltLsm3Te6uzJj/T2wJPB6OtJeAtR71BKGZXBGtNW
9RLMaZbsKaTmzTfFc8JoD8M6mzdOobXJhEMiZeAxsQDyeTuZne62RmaI+VJNdau9YP6bZx/NsTb+
mJNwOohpqjfeTfJvXA6Qq5aaDwYl3OyLiKKPNG8sMPNyY9RqI5uuBtTk4jzgER355UwGr2pD/idV
m/nUxR6WDY8X7HKbyBkG+Un1Wb6baJLfDllYFSz3KtEuwIwscG+dbnzLLXpxCqDF//RKl3zpTS/7
/jjq8gj8JyppKWAT2UtZbM5wxodqblErkbD2YlcVpFo7AEXm/nGclQ+K7uFrEspz5q6UN+UmdMwq
Vi+zM5jNycK/ot93OILEpzjR1R+9Pthb0nerMWURVu4O3BwWlSAFmEqoeqV+wQXANE9lWHZKvkNM
22meNWR26x1VuVL58/FI71AlTCnzCeAAmUnmdCkegfbDQOFrMC5JM5dfIgRY9mpQdQXy6GLgH0G7
D2byTesnNCTqcZjPUCTsDYTHyn6lN/5a7YcLB8/ndjUlRqN1KSKylIWdrPYb1w6eEWywnJ2V2Vt6
Gcs3gxwxBCkQS1J/DO3T22BY8o0CLLxxSYNp9j6omiL21aifWy+ttcNoeZRuGsMpPwoP5ZvH072y
gDkfXpGM0KC5yW9jx1XuVfSpzUs/GV2+x7oiMQ9eG5bPj+OsLCaubgS1JateYu1v40DpFiQvhglW
yKo9THuS6ITNemBeh2lO/qQ9JryN1GZ1Wl8VV2SCfoeyr1OFVngcMLRhCKdTE4J2I29s0RoMDEP5
2CJFhPThaAbXbJi3ECwrB6It9yvQFdoLKCDcDhiB+4Kmw8j1YgT2rwrUVn0aoRWlR6xqhg8QbYrp
WYLUv1ltSC6A1KLXvv8St+kxwzoCnY7Ur/z4b7L1KBirvrNS7YK1SpKeJ0VHAt5AK9f7nGN/on0s
dHfcynRWB06pDgF+IMl3lK44rIRTAUy4VJDI0k9KMOb7RsWZ/WBk/eD4YRzP8v1blNbe4v8sdpUS
adf3LzfzzY/Qb0eu6PEQzVqlX4SqQe61zPzPnOrIwS5QuyHnMzaW98rtwynB84UuKO3lZVNbOBFS
I4OnX3QFIAaXcgb4W5/0H0lLj/AAWHgWPvqt4Xub+PLs4D7hdUzN3oEaeDvQdspaV+tT4xIhzPsr
slodTdBcVZRjnFtpfgymxP1L75ItOPzafuaWJ5cHjAx4YLG0EOSCJ1OZxoUSc3NQEsM7Bp0WZzvd
nuMD5O0tS721GYYLBNyHt6Z01rkdKN4fdOjqxry4pdZ8TL2hfymdMnFxm0/d/KgURRT6IWWrLS/T
1cCw1gAYAsy9k+ZLldEtnLo0LgoM02OMm/IOvlD94qkD+stVHJR4Y096lG1c+atxIfECHKD8xSa+
HXBujr1mhrVxsUuj+TRO3fitz3v6PboQqtQxjKDx2nDAtgSm1+4+YDAyg+T4AlB6G7jA5b6shGZg
wSPmfl9NvTUes7AaEAJW8TnZOKRWxwnMRBKFyXCWH9Zqs3AA7WNe7C7KLmmlzF9m7O7Q9NXnis1a
R8ahRCC0PL3/iCBfVqVfB8C7Jbhx1tOoBKdpXqq2m09K0iahb8LHtHdx7BXDfsyo5fiPY66NFZET
HlPc54A45dn55kBGk3IarTo3L2psfmqrUL+0ojPQcQAdQnO7O5eGMv35OObaDS8l1qTiCNXwZWKl
gEUzIl7Dl6kukvAIPi07Bi1uQcfHcdaWDYkqKBAyRiDeiw3qqAlO8r0Dpkkozm+cEPXMn4cepKg5
qe24EW3tliG/ARpG6QH832J34JERd5rd2JdCs4KzXnVlvi/H8kXU9VWpkuykcSq6HzQdTdk8CKqN
8CsfkpMI7h5XHGXwpb8x+CFM+ZzSvjTTONonpQ9QE5kVE7fAYpzrJ1up1XRv5vG0pa24MvBXAXJq
S2Tn5Mu3SyhIBsfuM5fIljn4s9LipIFYRbtrq+B/vDLsBCVlnQrXMIJx36GiY24J964OHllNlcuH
l/qyNpBUTVKauepcSltNTn2u4byrjPQ2Is+aEU0ezeZIG/WdmogADEmy+NhU5UnbEaO/Hbnm0uhr
K9e5iMFQ44OwjBS5GOH9D/ptp+8qezA2vvLaXEv0ljz4UdA25US82a6TMat85ti5dMoQdp2fjUn0
nwqxjggNyC5QjkYxNcrJM+fS2XW1o/+o+V+qjSe6TZRFai3N5yVQUAITlxfBqOuTOtWJc0nqvN7N
7YDirxijemclwbc8o9j4/xlw8XjC761VsimwL3PlePVBxTzP/hBA6N67mLMVO8lSFRu3wMrpQfJO
jxCAIcDaO30DvRnHDIeSC9yxqtqhdqadaTQViW+Gbfc+dYPXlQQCB7s1VhTIkcUeMvQxg7AZoOKe
1mawQyYcglrh9u/UwPgnDvgpuFN0Wjl7b9dPQX6R8GQhsXN0MZe7yij6r9FY4WQXj8ZUX959AkPv
pcUAw4Yi9HKhmGrWBPlsWJdyirruQxy5TuMHlU3PMxGFu2HXuZJeyTILPAguM7BTi0l0zDBROeWt
i12UnurHMYAmgZ/ztzrHp9byOvUzknOIY+jDlqrcamiA9ihGUOy5c2Kwsdlp5sE2LyM3LSB2Q22e
zdQsEly3yrH+oIu+KHZ9NMV/K/z3LV2ntbUKwh1IHH+4dwpesVf3Tdq2zgVR9nSHWV7yl9oL05+E
U29Ave+PWnBUGEGxfLhpeA3eriCU8ZrBjDVqMDi1Db5SNtXfkYWZ2hHnH6s7uGqcJTtVFDRiHy+m
+1MHPifj436lNkoN5DZyExR1bneFdVG66D+xrhQIdk7Qmb42pVE9RbVdh1ud+/t5JST8aXYl2C3K
ebchNSMX4WD1wHNF3n0MFTPOfUH+6qvIs241lu+fRYCvkQKDOS0JxstnkerNcDqz2L7ofRn/V8Oj
pzmGmSe6jSff2jzC6kPIT0LVeOPeDmrU4aGGLnEsd64LjAmceN7jNYugkW2Uzj61g9HduLdWVg1I
FwqhHvgtOgZy/7y5t9zOsRsrrb0LzVZDHBtR0o9KBBYPgHSa4Fy5vfu7cTSxVaa8vzDJgCm1kApL
cdWlSwyTONHOBS4alGhv+KPah8eYxmZ8dBuodjny/ftp0OYYLceoM/f52KVb9YeVCX/7G5ZdKaE3
mVmEYXwtLDX9HDZtnBxS5MbKvdt1pW9Ocxu8+yiUiT+wdllzl4q3i/ke3LbrLUC6XDlzdDYiszd8
EXupsbNd1K2bPKkQ35zy9o8gabuNY//+NJTRESE1UTGj+CAn5M3XjtGFxLB0CK96YGEARA0A9jmX
7Y+6NYHbjEXyhddp+T0Oc2MjR13ZsezWV4dJLm26NrehDdHYWWbaymWkHHQ2FTF9yFNH+d4CBTq9
+zwiFG8g7jeEHpa4xCxtsrkY0/BaakONPccQYk8STHtMcr7ro2f9eBxuZQuhlQsPmVTGc+lJLUbG
2ZH3U6pcMnTXUG/QunE65Ex+fDBRARjDXT0BQwud0d5o464cTJLJTljcvUiLF6+vpgsnxYGoesU5
c7KPaT8gnIr80TsF0HicSHNO6TfAP1FZkb/jzbLpDdRhRWTFVw0D9xOXzLibNVhamTv3zSm2FMrr
j+d0bWdypdAGo7GKo81im0ihQi8ZjfjawlccjjHYgOKEXj2C2BAInPoZBw3x9XHMte9IX4i3O61c
MpbF5sjTAE9QE5Cw3hrOx2FWRz9XAtVHDtv7ane4YzZmbm+s1bVtQd2XwhizS0t+EVRB6jjRhRte
IwiwIwKmZfmsx0b+talhKz4e4GosV+JKTLB11NhvP2NCaU4BUARgPhvEF0xdKj8Y8sbbl92gFhsD
W1ubPLv4etA9AMwvdkXhaChGe1F8xdIv/6VqaYkIZRaLYv/+QQEQ4Y0uFV1AJ90OqonwJTfS3Ltk
sdMf07J0At9okUF+tqa52TLCWZtClgYEN9maoFp+G82wKguledW79O6gOgfRSHN5s1WL+NAkRvT3
47GtzSF5LL11hgYWRP77N/tuDConynhpXCw6+59QYQb9Ax6q3rLcXLsWuIhfsVYcm0tJAcncwkoo
Cy50PKz8yQsdfFrh973MGgjWfBe7RQ8IKqvjXyHCBvXh8TDXngIURshYKdjibbKYVFXtXTgxQrmk
s+fSNkRi91DpojyXTQ8nffTEkSmOT7iVp80hL5ri5+MfsLbzIQaAigEISuFj+ZoMo7TCWkS5RB0O
xFioTS8pOcvHwpozGg82HaEabZDHQVe6l6DJQUgiGAHLA1XR269rFhru4UHsXbQQ4eqXsqyDXYMZ
tXHKKNjou6AI8tDdJf2s62d6ZTnuR0FjInQ+N783fovcjbeFA6pj0r8WCBQvD3txk4RUXPvKK4ML
Dh8cQzXT/QRfvgr8PtPaD2rvhadQS1tswifrpAAHzn3SUu0Q0DGb/MwRSLdaxRblZu0aQHWO3YYE
DbCsxSGCqL410/8LYFOVuYmBY4Yeb5WqMezuKeyeFESpnh9PxWpItriU4ZXp8eKr5JrShXppOpex
nU2DxSjaF37e4B4MczR4mkW59cfjkEtFE3m/gth5Rd2BXCWXul0JlYizAo8y+2LPlatdItVrpmMT
1l1/sLLQ+RN2hW7sykTJaz/sjVlSvMfga+CpcXtKMeN89kQwFldD6RDOevzjVs4GfpGks5G+y4fA
7W9DccwLDCsM6N5UCTaGU955/kQKfWmxB8JkpdKt/GAZmWt9sarG2ErgV74HtyJlW+kXy1twsQTG
eUrdRsnC6zQ21gv19m5v127hmwlZA+ow0xYIchEQqqnE7tNfpw8KOmWp1pMWwvRoM2YvUzurZ710
L5rZRPjQzB+HvEq/P57exdHzTzRoibC3eOXc1Q3TRGFBWG3+YqsDFtEhaur6bsIxKzhUWgicoArN
D7OARL7xXe8DQ6wl86PrKnfWUuNaREEWp+aYvyRBNH0Ik/Jn1wm6rXoeaE9xOsafkyobnx6P9n5u
KaKBgKGrCU0SJubtYsp7ThSrCIuXEO5/viszw2uOWWyOw76wAuNoOUNTbpyzawPlYKMCJFvbvO1u
Y/YiDPREjYsXUgbtaGSN96Qa2OSFuCR+aSY7o2YwbAWVV9ab85TPCgSRo50uiuQyLDkTYdRP+FFU
xYuYjObQx7NmHsKwm1+SGrtn//GsyuPhbTCpnYAIr7zB4Z9g+3Y7wkbEAd6blncItWKAJIhRXrLL
cnV8rwQ2gQBuEYlqHpDcpXYMKOkAAm3joROD3FIwmea3wWt6TBWxBgQusUW9Wi6X13hSQQERdoCF
y604ID+hDBSWD0lZOcemYGUWJQKPgzGMPkKz72N6odLC8KQuHyOjEmIuVqeG7LsbKbp3yNxK/BUr
raAbb8eniILIBgZu5ZNRBGBc1LDB8SzJGFrDUYkwMFYnOdiGMtRbv+CdvJEfLs5uBsSdjlIljRAT
zdwlGdkSQxIYxegdxjak1wNq+mBG2KGg6pEfbQUpvtIb5hMKWvrhvUuSyNzcvOZ4LLM+b5ckxqK5
Hti9d+hlu98GXY/nZqhvbO37WbyNslj4euiFneha78A5pp0ttISOkY1LyOOx3K9CGUWuP2koTG54
O5Z00IyqMGoPVocqfVEH0w/LaDq6Vtsd4AZ6/2JUIJgpppJhcPculqGhuqI2sbg8NLOTHOMZ82B9
yPTj+0dFFsg6BwyCT+IiCro4Vd3yvjzUs2s/pcjVRrtaL5zDXBrTwbYFpvSPI959LfJO2a6hXkF5
GvHb23lUHUQcxlZLj3Pvli+tPYmXSIFl8DjK8uSVBnoY2YDklxhTEt3bKGGq2a2R4mMnZl34qs0d
OtLNPqA1s5V6LukStDMk5pvqvsRakzgt1p9iV4rS6NiBNaFIfmZ0u080M5TZz3nm/WXmXfuF8z8+
GI0bRbu2tILPLY3o32HedBiJoZu8xdVbXnbyF9HSwZ6AOZaSSLejr+YMq5BgSI9e1OTPudEUH8Yq
Kva0ZvGDsGftw4RA/8Zhtjblb4PKDfQmTU3jsKwrfUqPEJ/rY4uyzj5QcIHvE3MLprYait4G1Xhe
EjxebkNZNbOrRIQyozJGNA2P4tEX7VQ89RBJq8P71xK8IF5moKVQ0FlE64K0U4wuw7aniaOM7cFW
8XlPNfYRUwyxpWF6d9Dw8SyeR9JmAgvIZS2oxy5oavMiPYpSiT+pyPz56oy1Lk3k8pgnzrBxsK1N
5itvW2LCuGLlhn3z3UKawr2pcwtMptDRFh7GgxE7xV6EvMoez+TdTQRzGlQ7/6FBTuNmsVP0yNTD
wuuDg1k4ofuz15Dae7KA1dTPZob/Bf3yJtC7HU9HTLt6MWAj+PgXrAwWgCN1b4g2JLnLGgfYPiN0
kk456MFg/R3UdqLtx9yovgRWTMH/cbCVLwnUjmHynCCZXlJ71HAeuJdUXhJpOdp7o4ixy2qdik58
goQ0glxI6FTvve3hENIOo+DN5uBZL8+GN5+zyNIWZegmO05D7vg60lb7atC740zL6Qtrttu3YR35
c4oK0+PhLr8uco3/7BIUG+EWLX0k2sDG5W02unOOMct8ko4wf8UeULTYtXvq7ubceL6t5/U5SSMU
Tx9HX35ZKRYJHhpcGArHuMku1hZwh9AJsPY9q7nr1uBcPPFfIPDGoe80Y2PLyL/r7VP7NRbWQHQd
Uaa845iSfjZp3kT9OWzQGznUfW5q6IBP4jkzYr3deyJNkm+uHSK5lxSh85EnA6WTxwNeHvL8CFmm
lhKZMlVdvlONSMlS+LTDuVed8inw9PCrl0zuN9A23td5VNqjlevet8dBl0uaSOBKSGvk4nIB19yu
rpZfMztVM54joY7176ZMvUw9AlswWjCd2tz+KjhGoo2m9lZU+e/frGk3jQwdmfXhPNTJnP6hzU5m
7YcJ7cyLCadp8Emrhx+PR3q/nqhCArInoeKsIFG9jakqpdXTGUQjQGlm91AYcd/v8TVMtZ0bN8MW
8mNliAgV8NrjkmHrLJOqvrLKoRi86Qy7xz71QLx/pib3dg9QtPK7KYm3nkj36wdXMRC51FRsXmPL
w1iBVyDcKJ7P2sxJAQS5HSq49q32rIaqYj/1XAefEBjwNnqfS6YccoL0HgGK0oOw0WVYAgUwPKmt
IJ6Gcxtqyk+3DrpuF+exo0mRki+6K5wnrcdP6UvQBHZyrM1I+xkoFoqhCdCeLTfZ+1NL4jLQxqPw
LHGBixwFbYi2LPpoPIukC//E2DD8kJbq724ole9sKucz4jvJN66rLaWk+0NEPhmllBBiSVLh7HaB
zUmXN0IRw5ma3Xik2xPuQ6pff1RWC84+ipKvQ+9mL2YwN58VzQbJ9XiBrw4cJRyoetLlbFl4Dvpe
qy2Hz0Bdq8fTw/bQqBF9Mu7CvrZnPwrj7A9hiOy3PTXlH4+Dryw+S5dIQF7oOGUtKcZoZIZdMDL4
LJpRI23M9KX2Rh1Q3NS3+wG6Eiaear2R2q9GJYmTAvjY0C9f6iNFbwTXneEcgQ8+TKYznR3cRPa6
mtJud422OHFmpj8fj3VZ4pcLHkCOFKanf0N5aXE1pZpKix0X1LMbYLgxeaO6t0QSlxQuI+9LHozx
oS/H8Gil1mdFvvw0bCRPj3/E6tABP3FlkcfesUuAf3FqYlxxVqKg/+Ulxl9RpEbJzq5z5VsQxeJb
q0Te8XFQ+XS8vScZOEIBMg8BgLnU6lGnuJ211h258GswrwDeql3RRsHfj8OsjY1npUMvk9owmgS3
OwlMi1SNz5DUb8aa08uZUoR9FRqbox47oW80qfZ5wh78nRKQrx+WcqIrzzPotsstbE7ZGKRxzip2
quoY5G3wZRD1j6LJi42Vu7ZZiWObdInJ6JbSVaSIaqc3/Xiu0K350cDH/InEk/ukhJk+HB1n6j6H
uhTXDGg1bRzYKzchdz1wJDQ1OSqXXzGY8aelZjuddfwUkLHiyND7pKw/GDOY6afH33LlVKQ6y4Fg
UDBF/mhx1QOQc+cwbqazVvc6OUhl7COz1Z9JsbtTH+d/I4Rr/M8ekx+mkVT/fRx8ZSG9FsHp+YCm
oN1wu5Bskvi515z5bPbBFBx5U3aFuosrEYQ+fAov+lj0cafunSGet0C7K18YbBWAVo3dCQV38bLq
jKRJXOj4Zw2LKWWHDWQ0fzTnKT67rUttoU7wjFdbRRW7JO4LZeM2eO1ZL/YqxyIyQmTVr6iZ27F3
ZhqgyajwlT23J1LhWQqSzVbfvBR6PCPppUxZGfmCLlbhh7MTqs/FrCXVngKErft5kkTiYErriL/U
ghb/OY2zct/pg6P2Gz925VzBHR2hfXrV8CKWL4hZuB4SFfp4VuthurpmYPqOKpL39oA4t9GqQhgI
iKzsvC+WQ29lraVF+XSmtJA4B21W84NpdF63C+w8KU6j1akb2dvK8pcqfxJlTB36DscAxbxKEn2a
zx5lIUxVETf9NCeO+qlAlP5z22ohQAOqxuI5VbP2V1zDk9s/3gQr2x1UGpAN+q1UIJZ9BDMvPKW1
EpWf0DfHRk27+EeAoafYRRaU+3dWjeQcc3LK5i5nC9nU7bJLJg8vdzVXz5ldTi+V0WH5PsGI0Z6L
MM+djWN0bYPz5JE8SxltCdzAUSXOgrhQz64RDqfENcdvMSYof6hGpz6N7tjvOoSJNrKXtW/qYMHN
wU32RFZxO0RuzLHU8kg9Jxje+E3tmR8aVAh3sA3zw4hQA9cUghsKfO3PgSHCjUt4bcyvOlqU4GXx
ehE+GpwIpo2mnSlCOv/Nu9n5SGco+oDGllb6vLCjcm9P0ijn8TqSf+/yQOGpweahGHFf6HUVPQIt
32tnuzIG1K3LYs66TzU3dXPMA1dpTV+vEOH+3+Owa+eo1JSVutOQ0V6zjze54miAwtEVNmakpMZe
MyLjuzupta8pkb0Hd59AAae7aGRjtkEBX3vn0Xpj09JgpGC/ZH9YKt2OZGjmc0/5KvY7uXUa6gK1
5vzIvLRLQHEAAPmz7fIh+hhqpeOr6ahru9wItHe7B8o9LIXoABLzJLprmZuFyQbqq/kcFTVeuCkW
giIYot2kVgOY2rrdDWpfn4YB6aIOpsg+KE0V2ngUbSyEtYTPgxUIrEbWo3EHvt0AGGeEiYv2PKl0
L35NnV39wkBU8ZsmjJ/iaTRQ6rfxP3C7mir6jOnDB6+ljKINITvy8fJY2Q3A/0m0pY6H7Obc/paI
GzBxB51vlE/tk0Vl7sBpMw97xeirT3qqlpgnF9GWNMLKqkQahlMOfoGUz148UbPILgu669N58pRG
9bW6xOohpbITHkrbLYCsFw1upC4E7H1ialQNN8a9cqpTg6TH88rBuhP4MBTq291Eth9Nqnmsglns
EGQrrm7uaBuH7OpYKYtRO5HF3qXEvgmBoqf1xx2GMfd5apLx7LIj0SvnwHvRG3yId82UpPnXqjMM
cXr8gVd3oVTbl61b8BtLOQilKM1GUTW+MErhPtKP1idNS9Ny54ZVDI2+FBCt7eqzlZuk2CO19R2a
QMFWer024a8I51e+ACy024WWqaXQrEYuelPDIrOY4n1YTTqiy7GyMeSV5xClHIoptMcx3lvCtgxs
pDrkFNUzyZb+VdhZc9BjTfv6eGJXrrGbKIudE4oaWEZLlBbPmEs7ZsEVYVn3qNVuewi0zv3uFEH2
7Nii3hs46lweh19uXAgCLFH+QqyfaVIsqVG8BGNrdOfpnNaB9+I6mbimYkwu6pTHCTeJ7hUo0Bvm
xvtkOWqokyiKvGpJAQS7a/7k9Hxq3YgcMPo5An4hSB1vZ8RiOqV5W3V7mGAVhdZKfBctZLd9llL9
2mCfLZeS/A3y+YkBANn03ZnlaUPjTanmnCc36d297Jmae61OQHkAhXS2VEXvZ5puJkBIxJUkDXiZ
a2aePiYiQG0s5MX/M88T4efwxM727A1fJ2yZD07sbulnLV8Lcoyytsxc85nt5bkcul1SmUXhnlPw
R76HErW1a6FMfS9NPL5miDnN4b0LCqw8dB50/fm85PK3G1RUDZ8uqtzzFEwwhrq2g2mn1merU5p4
XytN+V3zhmI+/ouwHEs4w0B74UV4GzbtrNIys8g9h4luPWtGNxo+b1Dvawfnep8Xk+PjMDBuHUfL
M4L5lWAr2RamQcTldxu2NDJbBU3PGoLel+4SJ/K8fW6bOF09Ht/KYiUQ7QGAgghlLfNYs+6CNgwz
95w7FGCK1OuOIrD05xx3z40jYTWU1NrRpeIBZZHbMTWlMGNvSNyzNXfRC1B5fZe0ovIHPSw3Fsta
KO6z/+PsO5rjxrmufxGrmMOWoYNayZYty96wHMYgCIIASIIIv/47/a7GsmpUz7eZjT3ubhLh3nNP
QGOM6eGVo//qo67WYKMaqovUmbqLwskcQIPKvpi9eM+G8o2dgN9ynf9e+REY8Pz5UWgKKx8gDP2i
A7I/LL7A9our/mJ6Mjyu8l37lbdWBmjssNIGunxlgfz5eTYS8zgWS3QZKdte1s2zn3087O88wDcO
lRw0Sgx9AUBBifnq9ogA4nCCqu5SFsKEjePrCqZJsWVnCe+O/phk/XxEGFj5Hj3jjQMcqhygSej2
/g+m+/PnFf26k1iz5CIhrIPRGJbhDVywzGnNgqhvQECMjzwP3a12fAiaPuPDewfq64LouvcwrcP9
AVkvHsErHEHMWDsVyeOL0QpOxj4tRAuP++mwcLvrpswniSphhBeKjyfMl/57Q7715IsQtyYA0hjt
yaula3AcqDQlyaUYVoR8Wrmc9hkbhAbD8uRoUNYrYrzfqfnfWlTXk/X6o+G//Xq/gHsTAM4aokuS
bLylGNv9oJtQX//7p/1V6+HJgjINaBkaDMgI/xrSzaIc8p7Gl3muxpsZQ5ou31bEIQYbco60KUBt
C+S9uiZDTJvzol1pVT7/97d44wEj7gi5TlcjuwQ83T9XWJzNZex5FV1slu4p6TikC2mzMMWjhtvE
sq3bMb8icSP2GXuk+e+Pf2N1XZWiMGy9ypuz190VTXa952uYXrQh5I7yMvpExFYcBqGnrXHe8n+S
Yg7astTvodJvHFXAFK7gPk7F64v485fjPhGrYyq9QMu9ihPVQmfNyuLqJVltJodObSaMyTtHyRtn
8TVGDzGCKHXBKnx17PdEwUkn3tKLhfdB12d+/Qi/oxKJjcl7HvJvHB7oY9DLwDoDx9drBkfhry42
UsaXIBlncdiW2OTtvhCZZiDY7nxuBjQU2YNJg5k+KcS4n2cjES7x36/4jd0ES1q8XDxqvOjXz5mX
fEF1VMUINq+mqt5oOnVlIVP/zlJ6433C+hdv8poJiVirV0VC6UxcrilNLhv8Fn8LAFKwj8jU2pG1
NLUe9vWd0cIbWwelCABPOKaiHnp9NnkonCcRz8llNyECagzDGHD1H+guyyPYxebWjxV/B45760di
v8BjASDR33ynNN41/NeH5DKteXUqzZ6CbwRObJTptENj/B4J/M3Pw4AXKwgNOPCPPzfJmE6oXvcl
udAxpW3Rp7ah4QJ3QtiIQkVZ6fN/L5Y3zgOAG9m13rsiydX1+/wLAGO4CUbtZX6Z+j0WogZmXNmv
w+BK3SEyPrLk1K8Vhr29nIbAHswU8vdInm8czED9wa+C0S+Qc/Dg//wSG4Nd87BN+aVUaSllE/Fo
kJ8N1wVKjIWq8BautPsed1s1zuMnEEeclgiJE07XU2/Ze+Xv3w8FbRP83QCsA/mFa+Kf38dWsmBO
qPwyA2GfOiJWfcPGbEccUso+sIJtH0qYWz+Xyfz/cf3js682jddxBSqBV8/Cag8ZOBbXxUx+t801
Oo/VRAtWQNQu5H4LNTjdG8BvEalXcN3/+e8F8fd5ec0SQa9zpcSCzfLqlPbxJiIa9OkFjv8irT1E
RvDg8fD9UWHyngnZ3yfm9cMq2H9eA0f/kuxuY4ybEO5Ul2KmrishjDwwNRSnxKxPKED65ypDFvqc
DPMRVuEQSv/3b33z4/GMAXfCABlQ25/vGYbDMiN6TS/4PHcLRhomaTzrP5ohcjAm6+X9oEGHbU0x
SVunKzrgd8qtN582nBSuTwEn9evZVAXPvqLwBa7jjPNPLpw+rrERZ2rtexv9rU+CQzkqH1BXUL2/
WtOLF6PKhzK9BGo4TSTvfxJYNx3S3Q7/I6IHfsiVMQF/N2CXeLOvjjBctwomb0sGqkq1ykcofefC
HMAa4PaRD5qYoUW4ePUCPmdILt5q/vzfr/XNn1rBpxz90NXB6/VrTdg4ZSrPLsyb5LJMq/0YDkrX
gyreM436+669DvzA6MbMBCba8fXP/318OpZosVfZJSBrrhqBgp52JE/mL//9k65v59/jkeszRVmB
qxZmDHiFr3dlkG4ylaq4oF8eDlFpP8BoYx9q1ocQ+fX+PSDrrUcI7AyWIjj+ALZc//xfv4tI3IVK
4/P6dHe2XtcE3dBm5vmU77N8Z8Fc38dfP+7qkXdVC149pf/8sEDJQqHNKS6inPLnnFRmuVQ+1/wX
0oDT5XtsYO1ZL/0m0vP//lhxwMSIkcUg/S+nH/hqGLh49PllCTEyr8ssKBspsqwJ+DSyOhLsx//H
B2Ieif2HSQuO1z9/6pKouBSkzC/ItpPbqZySaYEWfCIP+8Ir00Eu9R5W9tbTBbEGywdlN+hMr17l
rvYy2V2Qo+KX6hHWRftpKFT+kEk9nTwl4dpMJZ3/9zYWVDEYXCATAlUF3IX+/KU4NxmSyLGCiiVF
ngpYkWhYFzbdjlSObZRtznWmD/yT1eH/GCODaxuICLiR8LhA6YbL9M/PjgWsgGGDW17mPtANAhqC
jvKBHowK+wZM+vmdZfTGboF8AiY8kEEjveb1iafjUKxRiM8DqJudQdArb3c4Bn4zSRm9g+6+cRBg
9YDqgskQbq3XyGdh0cSmygGZy2XSQd0ediDcpEgKiHaoi4r3hEVvfh6QR5Rn8FbGSOrPRznuU58X
PQDIedvV2Zqguvc5lz986NZ7zvb3aOFvPUpgyXC5gQcr1uz1+/zr4IEfQ9Ej5CAHwXKe29VuuI2R
evAZwvHgPXr/X6NGlHe4o3D3Y+h8lfC+WqPjzOU6VaS69LvKDggyCT7xcvTdOit3GLNladIgYThl
C4cQ5gmYVF3ABOcLQNnknd7m75ITX+U68cPywaX5mliaU9TYmINUuK4C2kB8NHyZXRbtnafbdM4j
lzwjCJSIAyKo5+//fSi91pJfy1yIusDCR0IxOKavteTxUpLYBGt1mXwcQmI7z2ttimr9voZ0n2qb
8v2cVlx3QS8CXWewecIYrNrSqXXpXn6Zl2F+KILyvX185f/hff/rbrgmJYOhj8brmol4hQT/XA9E
ScnEEuydiGC+1oqMsaQBPLZtzYCEBTgg8T6c2t254sOSodGvt8VZTA+1CNbjjqCquc2CSn+GuX6W
dHoAD6CpEo2+KplEtrR5tKQ3PUv6DLbCdEwaC8fuL0MA1+wWuhPnn69znlMkpyBoTNaPiWtg5hrb
rRnHKtdpw9N4inRje70TXcPlIBp9s6/wBr8ffTizL5h2Lft3EsaKHuYcNcIJ+pURlmNyzLP+OdDx
ssG6gSeFNU05BY7Q2pbLYv7ZxfUhn3K3myCvEbVjzKf0GhZ7h+iZUh8Gj0vtK6AF4R4kFTM9JzIN
qpfMDEV56kOHIWK94gqI9rpSe78eBbSBC9ScnlT8Ri7TrutiJDk556FMSbPuZR89ZqUC45VJvctm
oMTmHmaQqEBeFMghCdQgDOE2NHSTrqPUj/LslhjarcqVC4URulH81pVyTx8GAveIC1T4KT3G6TqV
TcViXvgaUmd+UrIKp/MMxan9DGqG5Q1iuJe+iyuXpy8rWxw70RJQb5cgR97VG0G7dgiWtS+7jScR
bzD+IapdchKvH4yGG+uvHoBScheYLLJ3kAFPyFyqMseX+8BCWlfDNSSfHnWeD/5XFiwMzmHISx7u
Nk15cLAsCLcPBUFixpHlBdYbpPxXNVXEISK4gN22E3sG/dVXzTJNtnzZEFtg/8FY20Z5jVObbTdT
vvH1p+8xWpat2YyjWWegt04boViFnRUlXk1TXQ4zgbdmkahEx43FjA3GHVRAs/U51luPmQ6ux03c
VZOTfUsGtH1bPSWCBGNdBUNa3vp8xngNFoSbOcUQDeGv+QkRS7TBRCgf6F3vt2K5owEkaFMjc5fA
kB5uOpE/Wcyzpgg/Avv+niTXgXtTbVC3Dw2KBaq+QEmm+E2EwB/YkOalVlNXTcGeHgsHx0WInJNx
sLQBzFpupoYdqxkMNMIezLqWL9ikvJ5XmEPezFUBMbHHkEScmWZr9RhJmox5E+loovd7T8j6iyC3
hMLPbRxX2LzmXK9rY/wK0k9aqZy95EEf4GCqjMEjbjCXgMd9E4kB87pWZz6au2z01ndzAEZqbTWi
T74HHKI/8BMjcbfsbhR1H7Gtqq9yI/7M1sDqbpNylXcV+lwA3HyR7BmYTBmcka20yYNXGO7FTQJ7
0vi+wIjTt/2+pvGtznKVnV1ZoJVqJwECyTF2PVffeo4hwc3M89I/mWmHi2oTuFVH9Wg8I79gMK5B
6wkjGLignh1V6MMmDsJ8PUJ+P4P1BM/fQNTe+7DHWVVqIk9jqAp9hjRsnO5siOTyxzVz62rAdiV9
dbELyXzNxVikv5iIV4IYqtHsY02TKrjSUfci7H/1KQ/c90QKuTxHBBahNwvbBvaRUKLCqxSHBN8K
oE4pcHcO9FtVPq0e+yXU4c0ARaW/jEG+xvF5EK7oZb0KDA/amGwFyKY8y8GXUJPk+bchUQH5SfW+
ZGAIYXTZDXCH10cmZagOsd4Rb4SXu8ifElYTy11us6ujfZ4yWH/Xsh8G80OTmfkDpGHlONWRzvb9
RAwMKXDNwGvoJ/D9EPFAC0yF3EcYG+EvJSXt2WmJXV4cGNA68iBXpff7aFDBfg7lyu0zFkiRNzAB
gAVjvqSrPO55ZNVpiPdwOLlNRtMNcsLs/sOJohj9ZdkIRk8wQ47G87YJ01+oo/Aya2YZYCAUk4VG
33cQGNbzWKpZH+wW9vb7LHGhNCXISNtU5+LqUtQlZBktrEBkua7PvhJptjW9SqHcCMmQht8gC5XZ
zTw4hxjcyXKyv8TJAvsHU+JSiA64drg+VjKv5FoDeYbieoDgYisa6RG+04y9MfKEO1CpTzDGEOsL
mHKhE12u+1V9sw7LB5eFXecCTQ74S/IhjmjmzqwEBe2+yAdgm5Df9/0Jc187V82wkVyceahpcMZn
F/mTN87QzwPBrj4jp6ewJ4kYBFDMs0w4Wk9pRW/3Le83dKZrOX3P8iA3F405CB/bdGMue8YEgE0v
iOs0edziInD9iWegKghcmmyNjkxlTpvaAdPOjxqUn+0jMOZUtKjYBbDJRWYyR3D2LtGtVApEwUcH
XHvu5hGZCyPSurgo68gIWjyOElX0nRq55x3byyDZajCWCW05JNdBMwdlvup6g1VVWGsYi4jT4PSC
y0KBvtvg3SJ2YOc0zU8kAkJTawZa6qVCTOLQscCJ4WuWi8rdJLldUtPZhBfmBsT3svqq1z2gH8le
xbrLodpektOyFH1V23WDoqiGyymcqtoQ+3S+L1IzfNYhGMO32qd9cNyRi0iHDoxhWsja65z672w1
cvq9LirENxRAuqtHRxbln8U4pGxsJDpmD4Md3qN2tOmGd5rotbIPfqsSeLmuGtOlH0ngrzayuCdt
/9TDtuDgeaA20MtWOxxn6BLje0LdIC6YnUHg2kLz0dOmiq5PZAKD8hdOpdl2G9KeWvgaQJTpYr8s
9ez9pB5HFeBVOTPNUwN6DfLbA1llv6eB0adiWYYdN3cC2xit9xX1GbH6wqzrfyq6YgofINNDdW4o
AtnAyD/7mo1lSe+lnEsGb6tymY96ZijAQ3hgQOdMYnWAsDPjB9hvxcBDlRwqfFcdzfdm6bMCnwa6
89EJ5OHVct/2XxQGnVkNR1/6bUl68rwkLgStkRQ7che4np6ShPTZg528GTuQQDRcddgWiuoIsUvK
DtoVSt9axhdyguMTmJuK4hq94dNsnixyWOyjUmVQfe1nFtEamuH8YwoAOfgYIMvE/FSc50+RiGDe
ibKvf3Q+w+u0yZ5FlzDk+heDAI4hSFKmT+smkscl8j6tqzmu1MUZwVp3FQKdQ4G4lVoWdhtbHm05
KmGVZijtYgLA2BEXiSNOW5KdZLzatIYqYn2SmAJQXAp4TP8sIlVLU0TOuxbJQ5q0IpXDU79jQTaI
0uVPVCj5i5Xl1h/jSgv3zfMimX45D6uvxhUwla3qQUahbfMM7J9uMJhcfkOBqasPAVPCPG/xmm1g
7hLLTx62OXMTIg6N36JOkkCyV4ZiZsFlrlCv96r4gOuNhjcGw8m0rUqX6npZYC97QKRu5HmdkLH4
3YO7heasQnt4JOCuyKMaUS03xomegROwp/oxXjBCvNWRNOYlDTC2qiWcCucOJrmkOjGBoQGKKE/I
cdQ5SbJW8TjH8skSW3RbOhQ3qXU5quUIx+Dtvmt4yCEnI8gpyrsqFzWcWMOPE5vsP2M48x1Wb1n6
iSUB0nVwhaWI5yr33T343kUVuqgUZQISPbyraOthbiCbbFIwPmNu34cbjJdh9j6qaIVlbUkKeRLQ
l1dfcX3yrBtxSwVHDNOs72sfhkvQGgFBGGbVJZ+PLCnX/n5YWELgAL4Uc2dkuCbH0aShaGDUmi0H
uNZQc7e6RWOiJOdVfAdqoqcuKBiuOIIojuGrGr2IYSAZRRQiBWOrE0lMIr4k6Z4fVS8XUH944jSv
ObNs6CqTU/OIzqIwbbKxcgRVU0X+HEsIR9Et7j1j/SUUJRIvAtSJxQ1OEFBd62wpl7wZmdIHAio/
ImxMxSWeaLxh9h1b3rfpNCHDB1K7QR09hFpbnZaE8S9iCZP9wMNE+rbQVrsWqdz9XrsKEfVn69Hd
d/G0yKkdJYMcMWEZcZ+8WYrwRctJuAZ5QNMcYguhxCIn9FXObp88UFQQKcDQrgyovWu0cY0IspxM
9JL1FhbGj2UPIjyqzTwdxvSMZPXwXqQUa9WGk6jaJEe3hh6rh66sSVM4xd5akACR8oF0k6HR/bIT
HD9s3pEZt8fmjkIY1N8vYAiQn0ukxNyCKwiOq9ZDsT3MQUV8YxNkc9UlUhA/sSIHiQ8/qQhaBs7X
9xIseWy+JUheXJpQe44U8tMuUJab5BwRvS03Mk5I3gylY3NNw7V6ymHv+pnhq37LUMyGtVX7tNWz
drKEOCVyU4dtnCwNw48pv08zwjYa+HJD34ikIV9Pq2TJOfFT+oGj4QJSskaVOrs5UOKIXLokr+Ec
4spWLmLdamqRidf2ZYVkpsA6WzZCiv1Bswg8oWiwoDZMYx9vFyZShwMBGjGYFwf52LooWYZa5EGY
nSxlJGkGIdMXQB4VPQiK1MGGIMFWNQreOrIbvQSJKymHIq1txeCqOZccxotxwHHPeQ6h7LrOYV6n
8Vb+rvaVfJ0HGErWRTrkv8OlIj/wXOFKaEZ4USXVgviqIu3dXRZcqQnhlO0Fig6kUHeySgnChyTJ
Xgwmwr8Hi7CcZki0ck1e7fwbK6Z0aCTFOdCCNS7Q/shx7s9+DLVqSgEKcZxMNAPlE5BKu6UU5X5R
kRSJWTBb+JEhsUvVDFNmWytYXHzKF3QnNY1tPnaWTUUAilwxscZAPgrRrdFMtkGwrQEO00J/mA1f
qqYHjHEb7BYgzc51tHYqdWQ+e1SZQZ2sTiM+I3W9bkS8cFpzr+eooehOhsaIpSrqKbDDA9a4W+pc
aaQs7WhCHnI2XDnnfWbhloofDW+Ynm63UTFCfmuRo/ACJTAaP9MrD3hA2QXhw/AJ+aTjUYjGFCn7
if5MQCYcLG452evmu93VMkZNpChFqvgO614YBa7RYwmvQvgjhNX+GKQp0y1FzK1uZvClbg3saO6g
m5jQreKENDh9V/k7Xsc87PpFTxLeSoE4bhyHNNy/93FtCjaFuC1tP5B6IuiLkSVSYXTqq3ne6jVf
4t8BnRPeRCt8VBqsMgTy7UxsH1N8s6gD2YsM3RY669uBOnjqMaAWRc2o5p/kHFtTl1biehhWVPQt
yWn0kyehRX6iiKKxHYE84ruQMcfdDCbVo07sSJs5D4bvIt5mBl0vC4MaHS3o7pmeTIuSciMH+Kiq
O3CtAIOWZszQ0VlIHjq4V+U7zgwYvTdlseVfjECXvZUEntFW59szBuWI+0kyn8Q4nn2CcCUagmBp
RnADe7vCq6xaN7zgcS1R4ZR+QFMQJaPu8YyvJVxsSTq0Yst/FcFVo8pjR5uYFeofaRz2TRg9s2Et
r61t9kPSMfpmWWnaanHw1Qn7ebzXO9AWnCZ9+UnBp5QeliTHjTuA8qNq5AXlAEGET142nJoTtBSZ
RF8O8OCEbTYnkFariNerWZGQPiYqLVpkNTmCf9vwDu5MEjL/BFZ1NZhLg2kjT8SEp4N7ol5tFCFx
AxlIOD9nl6MILQqRXRn1uamR5bVDiEqiXdWFHGMCB0HBeRvNZXif03WDcfMUxqoGZ7qKG5KP1a80
ERRiNhx8LzSGn3Wd9wVMF4tlFx9QAG0MCA5HNqfLBVSeMcoB8wHsxR4MAYevpbBzVZMgL3Vu+eYC
VD1SKtMUdLLpQ96D0osnEsUHyPsBcUU8zPo2ozP9gZIhhvRG6eCXESvLOnjp5k8zbmXeCD1INNjI
Pv0djpvYOuBP7huPhRYt12jb6m2ANK3xBWqEJzCXCX/A9WLXexEm6qbYc/pEx6XUtRii8U7jlp4P
vgTP92baFL7krItIYLwAk/COzLz/jWDQbWxGK6cM1X2C0WOKQv7EgCYWDZsohHhQhOd9jbXlRcOB
SAwH8NkmcUgBPLkDAER0LSKfwlqq1eNiF3s/4MoM2NaQDCLeDtXFMl4mAM20CzFSqT6Fu+8BbOZm
QqfIxxdnAlp2CoaXaPrlxlkX63D8kNMgDc8xdoxpoIyd9U+4n4IaLaYlRbivAsZ/7jVECKee+nE6
VygGZNujLHqSiR+Bu8CmCSyLOVaAhdEmb41ya4EmXcbpncM4PartDJMHkK2RpXZEoGLuWodMdfyV
DVElZxQjNkTyX+BtHSawyGgwMcWwKZrdOJykhUVcU9JsC/FiUvzppM0uD1NiHL8LAj9v7Y7igaBG
4GN4CkewAOkic3YU4TaOmIOAdNRA8xhWDVryndaYsA/rkSs9o/+qFpO9FNkIM+tiBSDUTBtShGrg
odv2U1KbYaIQoPlsRlIWvJ3LDCaatS9nWmIBhCK64sH/VzVp/8mjqWEfSh+b5xiVnmykRH7acd62
Yb0bRsDrx5lomPAD4o1rhdAgihHUjrS8ZvdBBDWW6PPfaSxxwc2wf+E1ogrQA886Ftj34PYEnUFb
ZBsfr/FZVptSxxm8i2cC0iVvdgI9t4oz4Q99ppfnhVVsqx1W2tgilIRzmI9gotPhpgdmmIh1KLq0
4MUDDwoANtlgtvDActgLNzjuZVdUNGANZgvuY6yC8iUkQTnelMTr6BFZdxz1TSwG0kGevCL0CJHf
yd0VtlVtTJ335wKMrI8Uoo21NesAzijj2JSHyCOUq8GW1qapBjS/Z6hQ+kcVbkR1WmbRR9y5FWl7
Hs4vq9GZqv3Vt+VCQ52lHeBV9D6VSZKPE+BSWstoDn6wYlYzcm9xCEBBrSXwCErwh0QOcdIgVEid
0xES+4akXP/Guw/+0bqaZc1QD/yG4SW6m1mMfqrDJbUYRihCr8ZRGCIcqnEiY7cx2DJ342xECQfm
dfopEi/XTsLyBPevd/u92LLkR3rtfOrVo384ohvgBJPiSdzMJZrt1pVD3LdG7vorhaf+9xwDwd99
RMV3UiF4o+77YInq0Kex7XC5oKoaVw40bOVwZLllGUfUgdxX0TIAAvjNaOtqmTH3MO3wzG620WUf
8G4Lh82czs+pKgSD5clwtbYd9uwZGRBL1JTSa0StgkGlG3w3Lg4EVTaAw7XE9dXDpWOuReoH22mc
0HfXXfkZDlj90pSQm/GuxyzDH3IgPU/KFlebhMx8XkpLbUsZ9+rkYqufQGSZhzZdNv+oVtxwXTkL
7S8UqLDr0GfhdVE4OFQN3wPMgmIEjyIbTe3p2OSwQliarVeJaSQwkrlbkFK41ZUGlazO7ATXboj4
PZ7zMOe08cjTuOf6yvfiqH0tXupYKWAFKy3aYlFlOyLhVGLiRcoDwISYHNJwtT8j3Ol5RxwnZxhr
V6ydLaYjmMytMMUx/QD4Y0zFcNDILVmAfBlAaULR4UmLHKA61u6M1AtrUSuZ3LCGw+VR1psW86NX
VKlWwbP5M2btIW0w5vb/9Ds6o5ZM05I1ktHyyQqliqPyqv+GxObpxgTLhoQdtExnmg1rjvI+Mp/H
zGxxA0PqyWK2tM2uhbBoNMeNDuOZeVVUh7JnhW8yjI4CtHbbcAOwxWw1khCqG5WCJF7Hi0dQ0R6u
wwWUGbY0Ux73smW4aG7QDitYDhRLsrV8lRyRqA6Mk0YtcrjCbpUIISIAsAkMdReY5TKiIapVnnxG
nk2kugyDJ9RjqMTGlpFge0I9LfZ6T3YKjHJgMRTf0Jz/TvoSGmEWC3+HH+6HuywLBnND3Y5eP+YZ
+V7CiCmolx0odJNiSd2VAuTURlex+CqRPilhC2V7GLWrSb/4xQV97Xip+kYDnHAHAvXcc2gh8gwx
lvvaD3nwOSVh/z0vorVE3cMAViPMGUpd4K+shkRYhDdLQoRp4mjILglq0r1JUjd/9gvpf1ucwK5G
F80eUghJkxrAv9C1hdNq1BBEQn8dbcDmjlVoARvwqP3YBVUyY8CXCHvNOJzLqeE6uDL0WAz8ickK
Jkd7joXYmh0ywi7dPJJ4FiezvM61hD2PuKYCIEKl0GtbJiWmiUj8xP6w42IwGgmymdfQPKm9NUuG
XiBcBpfcZFoFUbPrFRCRTPf5sUjMVXJrN1XW8BHjv0ZbzSAl9dy+FLs05OCyKthbAEZ7fw7IMsf3
Adij04HkQHtxXdPiFs7YJgaGw5FIomFiiMI3RqjjKNEn1sIqtx+idIqg7cpD3JRyj7A3CuUU6k5n
6ZdEYvkdimHYVI28+eGfUpXeY+S1UfyzpBjSNsC8FP8/j015ouhoyoPOBkBoNqIJUvyGaTgi+E4U
x0XOcr/fICct6ng2QAEx+NjRJy+oZDtIh1TZoJodkUKY4ow+gPjVm1MfbVqhDomjT6NFIvAR4DUK
2ZUPhrUFzGvsA4UiGDtn4sBtrwv9I6ROy9ztk1kiXBJkmCZseDUEgAIrb0xN8tzII93WuONDqraD
kDpVjdOlRPRY6arwlKdT9gVnKhZnCSAAq29C3nWd5DoLcMGjKIEufXEXyZYNEKUJNlcHgKxovWHM
B6CejHaEjeBWVo0Jc6qaeBxQP1ZolicEFlRw3ROApr/E2K19a5c4v74QXY01lh7+qxAicMPHtXry
IsB2BucN8OM++6uCK7Xjd4cZDqqaGbyFbiAujk5jtDiPqi7rvye8gittgkg+34ZFMNwUsN/5sg0D
aMxRuaBPAL2kmroxN5tEWQ/OBYhuIRy42b7ToMFoIXuGOnfcG/gXMN9qHSNPQRELdxuVlHdwaETh
HkZmucUAA4klmBpG/AaJsD27C7hbySfIzFRwAtsEV37k0x2Tfxm5rxXVCkMxDs+FS6bouH3Biljj
ekFo7XQ/onIAON/HZmzmMt8x8Ut4MnZ0kAWO+4Lu5YGYHlOuIEs+Vks/xJ21c4C/zXIawhuaCBTo
IeSod1eGnbs3AGD4M7bhwFndVyZ2d9P8/zg6k+W4dSSKfhEjOAActizWpFmyJVveMDzogfMIkCC/
vk/1pqMjXtgulUggM++5N72q/bZy53/kym+3b+QH8pWTiRW3RyTe/o+Ygrk98bFsgSuPwPXnWWPp
+6ytp8fHHK7bnFe/mI/xQnV/6buWK3FgKYdMxSTCX7YPNDnSjLiqS0/kenBx16Fzvwn4BbZ1ba2Y
j3McThzKBMdsHIN6f3XLtt0uwEAIR6wNmgp57hhceSmb6Nr9YRuYPKSCklW/9q3lf2tG3ztNOblP
8uojqUc/mwgiBctSstiXwWp+oXaMfc3AtJL9t2ounPawL8FY3S8VHc1pCJwoedmXcHFOOuyX4UiM
YtvfF7G7T2ngo6Fe5N657FeoglIf+k6s/UNRNtheb1/Set8luwy/r2TV2yePJ0xRy6DmyW+7nFdP
HmEfp7E6ipLGmGJyb9vH2g7b325rubcWrp3LFPv5B0vq8HyR34QYFjQmjtLRTNOS5bWa/pgF3e+I
OFb/2iGEiqMvyybJlnBjmaXSRfO0yHBrr8phoyjjoOXAOudXGuqJM61+5r75yMM4PyThNP1pVjNd
OdHkz5LFWHSUw1r+2jHdOU/eKmh2ZywAvDHx75qk3I9olT9qYjrIHmuGd7XEJastaOmD1nBwZaLu
u3M5qebD01aEJ3doNKOCwv6KGIwm3FVNbv41gVc/he7EMK+mAjGpGMfduTNJGfcHwJxiSatpIrlG
LzL52o1Gq8BOXl7UKJMncAsGV3muor9jIJQ4cfsn4q2PtsE/FVRrNmsrVZO96NZhKpcy9C9K+vsZ
1Ty4Z97FXE/07RvLNeSJ+UbMbtmyWP4Kn3jzGTaC80ZU+jjFQ7Wc1q5ntXBQJv7+XLUEBxWSjJAj
kn93dGVBJhv+MZnFdCUoOVElf1ddwRggNrfjRakt/4OOPfyOq+0Z0jzpsjpiUwTLXJOOy9PHX5fO
TgdihlE6Ok5KMxydy3wz2b7q5TyLSkyHULutPvsNd1RamKh0Mx6dpE85XVk+KS2thbb7wmL4WNAs
sHHCvC75Ol/nEosvTVNS/6JAaJ9AXV1asHCSl4lnMqAbMwFw5qDqmI2PZfEfcV3heijo5j6D24YN
2rN4+9srUM/Dmg/lV1TwS5Hs4dWvGE6jFH6uLlDfTPdUSRs1p2Xpp+DnuMXd1zrYmmGzq5lMR7rY
fhCdy1bHfL8NgKTnOg/sYJqSnxsIUPBUsb30J5uZTMeksbXOJW9MU0HmTMnKsQK+ku7SWaOsHR3e
/lj7CIYTOPE5yPcoP41uVE6Po9OwwHZYCvlVxL37DyZWzSkjdtd926iK8O8E5Vp92xoX72Qbs6nQ
2XPenNxW9bHr7Fyc5RohvU4UYQ8wVfUdkJVH4IkC5xD8rhyEDDsftaz74Y1HkAZwaG3tnVztzuuh
DKtxOq4Uv2OGK6nXX3oozAKM43PZOJz/3sXDyMRIc2TIlgXIJcvDNtnR458bE/hxLmh1Lqs4KBgO
r7qgRu/kfCo8qdYDhFCXdIcGBqTO8shjqUKTsMiln/aQTxXmdH9NBHd2Mskm6LXpOYabq3qes52l
Rc7Bq7zhR9hA0aRrKQwBI+NexeliVA7dkARMRwOSLhKKG8FlEDtFNKcTsD802BrW5Z2avMSmdhjk
l6OXbn7anIXiTuzERMKiuElak0v6l9Uyuj/MYrI6c3YFP7PGUKvZ1unGSfOtGsxds++bf7p1Bgy/
XJ6icGXinnLrivyoN26vNLFRyXBm2McjsgPoR6KrBOZImJLC0WGQcuhMCPJSgRfRSG8jUsbQzMV0
F/bFHl4iTH8603JS27VRNYvnSn4YeVqsiBdUH9mx6b6r5GNhq+Z1KOz0g4Ymp+F23O5N5Z68ctdo
N0t2M9KJ7t1tVG8a5zq1u2pTrNZ9dcxLttFu6Lh/KrslT2IIhpU6Zir/05SUDJyRYPuDMij6DLr3
xb9EW0DtBd/2XLnb8sUaUjZOW+i5IG3HpL2v+kpfRwaNRLAgdt0qU29K3bbxv2jaW8jDwG+/91Fb
V9k0emhv9awaL61D5UYHL9b2sylae+W+3+8jJvSIm6JQTcbp9Kp2l/+HdLLiqXa8OGviZiOHeS34
4qPchWcLvX6VKfLHlhx1LFh8WzXrhyAmXh76PO/tsVy3BiEsWPo7IkcbQSS3YySuxrF68dVaL/eL
oV8qOzjKFFs+4bR+2AZBuglv+tj8PjzN2HzACXyiNU8dFfUt6aqsaE2ccY4YmdR5k+o9oRj3bTm8
y7hqvzgPIUBq1RQvbuwWx9tVv7N/M4jzL5aSjac4zlFaK0824CJjPn3kxGCgxlIYx2eZ5LLJ6rbj
LOAmJ6WQ/VlcZQ0SDhea3bgjrJhWw94G7LHQGGo9LUD7D8luuV+YVjfzgbjjvTzCeKAbO/2im7e6
8rpP0TKhOKzCa4P/h641D1GvWlQt3wzDlpWFXyCiAVge0X50c575OWFOtZRtyrSp6xDweYyPcirK
IWvCUaAvBBVNg92JwT6PtBHdk2b98XrNGRahko7mPI5b9Tbb2K2PulBV863JawxNFR+X2qHlR2Q7
EQKIUvixLrrMdc0vgrjLO5bR9Pog91owX3TAFB5mRauUcf8p77yTO0e3LVcHZqHtfOZ9odO4lxrq
nt5/I7LmoH3yclJdNZ3Jmkjrf7auVc6HjpvmyJgfXtfQ/PwJo77wMzRiWRxACQP30Lh59FtKSxoD
GxvnzCoWfIq+TopT1IbRQyPW6S/fqvPlDtswHEeaUPcSdFGEdAZDiTqVK4rQqPInA2JY9fMfGGs6
dghy/7GP9v37zOvUH8rcWe43anF79LrK/UOw+fqwEbhVnFfHjd9W3CYi9ZvGTJfQ7FSzstW1f+BF
qRpcu8QVHoJ2IRlLg5EyyRrznkKhJ6eJBiGPPna5MbbR/hIkFzHkQ/7CmlhVXjeIjvAQiWVtia2K
AnNw6lL6p9IZXC4A4xmTjTvBusjmTeKetzBE45u8Zn7ayQsaD7WXzz1PKHi+THM3WpELpiRZziK3
Nr+s/gTypKueDmKIKUjqKq6CK00QXjbD2y4PnJWrg5Od8d9pb6rgieBQCBHPH0ovc+ed4SrDWBOl
Slp3oBbvbPGDnbqx82ungVLnnqFYc+AJ7RcvRX3p1isXpFwyIFXmeRb2KMrWogfJFoRTRScTMfM8
rKsM18tK4E97CGt/58oGk1M80wPXSR+27u8EqvWrktpv+Aj5LM8eTUh0+5PczdXG6/gNLbUyh8nJ
Y/7kqDipIW3ct1KFK4QyHqgqFQ7aio3m9icLW5vhkdxcVZyCtbM/6lpP5WEtqzA4CXozZJqu430x
ZrIcAUlUe9fZ4b4+1yWRuw+C2Zdzov+KdOojZ0VnaiymmBVDPPeCicVxsnFdpvtAG7Y6dDnnQBzX
fL2OM/5bmjA057jUuaACKeudA8cR00No+eUd2rFcXnULzslcSE5Bmkw3zt5B1u1OMt8r9bw3CP9Z
aAJhTiF3RPSfHw3RB57Y3J4sGmZ0VyXx/CfgvWb+0fpM5IaQ7Vipy8CWoLxWgauwB7o9UDxNj97g
VveVN4tT7SzrYzIUHukCXAlPPasM3mEk5/C4N3gaoALjOXg0sA8rfXMQvA6R2NVhGgkvvcvHVXyX
05g8t2Lc6gytv12P3iK7b7gAg/ZewX8szJYLF30szp2LSUbGKqHtffcYITnS04jqYzNK7+9t1Yf1
ZecnfsITWpPkFkLEnJ3aHx4wBMG6jAsWiRsoUo1c21h1udRDFWZgnqtKxaoFte4uaYyjYMZv7giy
OUATRYuSlOSaKZrYtwOpqOo/IiKT7RxhOtqyKtmnv2CxwMAFs22NtCH204oZ++iVRX5HHq4ejktg
y/dtDnnWbmrm27Yp+nZE1Rs/rgrtHvRSlp/WYeybhtzDkK75r6adoweEavsKi7L9wxQVYTRgzM2E
BsqV+JKibvuHpRSAL926iKMpZfVhBo8xzMpNmLlQt1s6oOy8AcqYv3YBnaQxqKKXICyWPO0KMspu
M/3h3igb381Fn3zvkYyfWA3TfM2JoZuayU65q8ZavpT+sjz3k2d+ukOQUHQky/o88uEY9A+y+VGN
FPW7lsamepjEV7vzpsJtEfZWK9net+PuUnfhw8vYumsfx9ZFSuQuaWXUWeLX23D/6xkG78Nyo/O1
bH/qmO5nqxrqmgbJy1ehexhjYY+3wfGxNOF4qm03nHcv6r4G2wRXncvwOhu3e5+92btXYnaQUQUt
keyGIkt6pD45+48QlOZIH72+wp7+KzqwGmLPk7SriCZyGo/KgmgmSJY23y9NkfzGgEfGR3XTn4bx
7EaDfgaEC99vL/S59pH0HMvHXndRXrpA6XPcxQ9qYADui02kZPkiMMux+YTkTZ7Qfk9J0rx2Tewj
b3LXHvpEnKplm+8VYQ+da35BKHy1ZgVF6Lb7HkYx5b9axlihfZiHuf+eTyRnHsoBEmd9LweH9oq4
T3PQ8bD0Gahc+B7flmAdZTQHh45e81EWYQQkPujpXxjuPgubvSZ63FlqeV3ncFaMfqcRFD7ugUfK
5QnjOk83MwNw77gz82nvl94ci6reSLMZvOgQxrX8qf3ded1xgH5MMa6QolfTc+906t8KME5pRYzD
77AV7g9DQ/HLmRzxvXNa7xk1u39x56a9G5Wzzplb1MFJcVc8eP3SHhMG0feo+lTJZvPb/3o4S0Cb
3hZpLIbwaCCH0N/95GnT8kYaLfrInLX55dX+tqVN4lV3LPzezjGQNIIZcesfYbfFvzW3/p2PXPpf
0kIcRU8eOskIzG+YWVPnsO1VWftIbGX3rjxNFR+P4z2jMnzrrdqHb36u3d8S68mRMgDxdhmZ1yW7
/+lMAlZ0r/2jmSfxHvOuXOp1KZEzFgaZZf1NcW+/3FZx8jJOkf+nTG6uCysVwJ9kI7lyG9RDv5th
3ZPSOyGuRR9gXO0DJXLPGw2W/uLVovnB5Rwh3eX+neuQ+gkEseU9S+lK92zXuLl3O9BswCGnQ17x
WvsnEE7xakOMOU1ZOU9RV9u3vZp8mwbz6J+WwS9/OUsefJbrNFocF9N2pVhzFrwjIv9GeED7acnz
gRr2RPk1FXnA36/yktHIuPi/GAjoNxxJA7TKFvLM2b7h76kQyF9AwNkiQI2tkqvXCodZZIKDiWOE
1JotVvgGlpX3TfUYZIauLY9rPwaP0JTDvYaPvPcBOFIddfuzJTisOMDneU4m1w4SMi446hr6yCOj
wv4lGeoNRZ8J4nuu5vK1RvSGLXUdy7hZ9eqX2fLOYLgCIdK70/8rzKyyOSQsJA21TGgaZMlaCq8q
thFkUMjHhDLyacdyoRnzLvvX6DE3QVyBQwxEvL/3XYKzP8HnhX0svPmx7oBD5+W3u1vU8NTsfjFe
KEc88Rqw2ta/ow9jRrQnjmO++nZc3ZTpmvsRFKyphxgH6PvMFzj4Sz2qtf07FUNXPXN+BcFD3Wyt
S6sX59ORjmWXh9g49XcgSNmApdSd1x4hTNYqG+dm2GmjOnZup80+TKo42L2rZc+Ptdb+HU6PervS
ZWgQvttCTuw+to9X7gTRQ9PTZzpt/DaNW6PfnbCAtDug3Zf7qYzGPHrRcR77j6qFiz5KqeIrdpj9
H8nYZXsottYUl4IuoH/pWsqFE0SQte6pmLw23p96Jxyj4TTTYVTqPEdM6co0HpdhwYeXDFv5bRxB
chduPL3Hnx2iQ0hzhACPrSEYtg2rggRWns/BBMlRYp3bWR/ab+gNR+jYGHRB7/mIVdgBn3Afmh5y
kXVzyDB0tL1b+fMA2I2gNB4seJ1VWbCGhffUoS7FF7+ddc43iYAz/uVg8xmgrvvoLfrq5+zp+NHO
++Kcwc9KbdJ4AeANKNpzw64sN57jbWb/GH2ye4riclXfjRNxGceGrMknUJjJMMeYA7dmIyi+gffQ
a0x3XbDXRQgh1Np3AkwgoY2163oQys8JPW+AMY8lpF/9UIhI5xk/dzm7KGd+bH/yuyhg78PV/ja4
bN3v28Tp+GuO3NbSE2wV475Uzap1P0nF9omb2alW69fQaG96Yglw4V/xT/f+mdiMCTxeTAgyPAP1
gBvKNm35FA7oeICQsxscBXJNdG76vNP/hWFXz6gzYMffsDLk3Y8+MB7a8+r7TEUCO1KjLuXglU+2
xfrKsJzFMv6hxH2Un3cbWpQ1GjOui8B1NMVuC3GaqZiMo3sXWiPfMXnEQXly/KAMfha6jJxHVM6N
X+80O/P2lCNrxd+xs+AqcLuiJ+R275PqpYEXjmAfuyC/YKGM8pRI+W2/thuuvOc5KecchT8K6Cl2
h3+0SPm2YnVxYrNZqCd31trPlmAARWbc2MvqmR0enMJ77MJRdOEgGfywt2yanp2C+CAnVc5Yq+Sg
ESukPPMTJtHFc6MaPhk/smmuGNgNknE0oZ+n4dorRZwTbbP86Tax8X6LKsyxhqwapwobrschR+fE
AnULDMqnxJx7ReVzHPiIvpc1ehb6HGxs1gyuHOgxpbUpJwZEnT8Ewa/BdXhGorl2fOdw4+SpeB0c
W+NCYlZO0Yq7RtoHNmlTr+Nvdfos5/cZGZC/2wTkEDjdAITBHD73Piq3D8YXCSZUPedejBg+NrqZ
/jPsVe/uKDajCY9SAbANFCQqdedp4tzPKBTa+Q1pkk//TWMv52vnM6U9gvYWOQ+t2saziczaPpCv
4CSM2KtkuOjRdsu90+V5nnkRFOghWUUgfuE1FdWR8Px1famAmJzTzBgQJ2uH+Trdopi5GB5kZOui
oxNnBKjG/egofwh5Sn2ydjK3LlY/86qGh/8UM+ZWPygU9dghejs2cO9kMpZmPXGn+KgGUxmVzj3r
bZeYY4AFEKjZNdnq3BlhB9VOpWPXhoauM9O9EEsyoLTOuhLZGAln04xI9OZ9cyyaA9ISnfi3cMcd
AnHrBcujU29ddJYNQtD7alv2tGFn4L/fNGFgAjvh9rpfYYOWG4u8VQdWA47jJx7jar2q3gskxxxe
1p48OllhaUgGXR03vhSzXXJJeu23fuzRFPygF9V9nw8ucHCgXMb+x5hR8Piso6qqfg1epXhXafB9
ds9rgOpdkM9od8c9k8WybIijmIva6dzwlWzDR6gZ0n+6OFb8jcks7/1LH8u5Cd/9PMDVnBasZAgz
rzRxSRulxia+6wbV/bdwlCQHp1mq5CSVXrAtQ+S7+zm3Qb0+EEyOAXanjVpeoq3n8i5Jo3mN1sWj
Cwrq1h7WhjAf3ow58Oc/PXnrHh5FibIQnsqezSHPJumnmkXxK1P+h0jWjviM9p4NoKw2Mt2pGyRr
HNKBs7hwMaljvLuOoUjyhzYKPQYRDYv0xJ2D47o5BhyYnLTAjMn9xtS/v8IrGFTr0e/6x9Ef6vou
4opFwVlROPoUdmBNeJj21TuFHePYSxNY9iviigkm9SNwatVfGEwmjn9ZvG0IvPdp4cD9W0RBX/zo
avK7AiDUyoY6RWzcZxAmNlZ16TLXIUhQpQGDLHsZiqNcGCr49I7rrO/mIGE6dVzZ4TQ8dNrDZkMy
Uh3Nh5lk1PK1i1Gnu7SJbQ9pjA7YpJszlcnviajAWTGRd4qyIDKQpOyTmCqx+kdi+sNgeY6l6fYr
vuqh+4MrApWDnyJwXoeBUeeDF0NQF9ngKJq0drUmf8OurVkzsDKqyFMcwlDNvc9G7Huer6BGJ9qV
VFhEc8eeJ8rWf3IPR30ndE4EhbOEBpkkGpPh2+4WyfSzcGAJBOdanQx3qEDaYQ6JKtZPeD5ETnNT
8z0VWRGvaJzUOmN4sCqu6zMd+hACPcm2+dsQH1a8hERdtP+BSo7Ff8F62+SZzppQcrB2CLaNEq10
R+xao8S5iXMwyBxftZIZbLmoD4wNTXU1sKn9cwiEULw2Hm6r016JqLuuW6WpgXZyn5prUFJL2TTC
S4ixM96li24MX/d76TSXEgF7mppnWeehXU7NoJ0Kx7hOtuVcSNdTfVYtCAQXzJso8fltV9u9a+qw
O47t5H1tXdPUr7D5cl4AU3n37logrrvKZzpKfY4J+Gdvkjj/C5puVidtDBh1NoKCRXEW5kM0/HFt
ne/bZVMqMh+yI8WiSwufOKdUkVVCsgtCDtP7eFG1JMBXxjRZ1rdhlI2tWpbTgN46frYTE3Y8ka5n
f8BZLB0OC+4f73sAV8PN5Iiyn7JOwJw9Df4WI3VtnqvOLpFgIDBiWB0GSF6dn7j9OVgXJuZIVPHo
oCsuGsnz1PjVjRZDFw1Q0V3rXz3fTtU5p2Aylz6ixq8oAava+dyZb4Cz4q5JfgjTE9twYCaZa5ua
SFTNP+p6Ba1L6CytikSEzR+2QEcj2RxMWN/QfUxwqAC2qbgQTrsXBXW1fSjAL5IqHK7rrI+dUPzl
fhk5G3GWEbCal0yxl4IYgDINRpmPpzIp/fEJs6VTHmO9DeJfHrnRMh+E24r1VJHZVVGTAC1bPqAK
p99MrFgVLMi7qg6eIxgDpfjtcOBusvGBu1XpkCJgYmQMx100cXJztwysns67Wd7KZTW8O9FiIe2l
Kav2pCcdFf/pnOMMTFTZZv2O6TrezpzxpJnT9VhFzDgFondzjmFnhBCkJfG9Iej+bHuXr242NAu1
hJkWXpCQeyD6Ttr9Wj1A2ODlrpYbFDBFpmwvZW9cwBM2bJDRoOc62L4LnWD3R58Ih3vMxOQ7OFG1
VZYiEvfWLxJFpuk8StxnF53Yptc8yYNjvxEsgWx3GraZacwmF6xF546qp8jYpep728lZwYrPdazo
cvlVr/LcShOCUEIv+QFustnmUPH9prDXrbnfyAe+9317MrYIhpPQy5L8wYnKiZW5sdZsRFGlv30f
2Hn7CQImPgfhWW6xAaKofKiMZAJ4hC0lj0H6xivuPb9zsH3xnFcT0Ag3ppexrqjZH3Qx+fMPys95
/OGvmLDZFMxVtT40roPtk0IsmrLNYBlvrjzv3RxnG1UVXtol4gJ1aKEWHX93awwW8Xl0aqNARvNq
Zx1V05EUHg+JnU9jPW/6mx+0el0hSteiEygOA8jmFZOX8efLjNuv0oQV7aZ/9iLe7I7Z/rzzCA8T
0QvfAO+d4mWnZ95+1WApzm9Jvpz9UyvWNF57DtZyBy91veQ3X2u/nbcpBILCMmkrlbntoC2M3RjT
R7uL2Pa/pJbhb6JYW4TPmxolgOEoYEXpBKnUmq6f53BcnDEl+UI4CZIjaDa3NxduOD7sBBfP05EZ
Y9R3QA3zEgaZkBa5+iIoxat3Nir04OQgDtL+S3Y1bX+ZA7j6L2pd6L8ZfKvRf4WpV//LteO81ClK
qGj8xwZ8ep2Pudst3Xl0y5n3e16TJYq5pNSqZebZnhyJQwTpiaWlcXXZnBuG/IQx+DjZL0jspTjb
RXXxa68Wb7kn2HTUb3U3xPJpGp28e5vQVaufYw/PdSrWPRmeXCS4MA0cUbF5h9a+/C2Z+OdXCTPN
PcIt6mULq7PLg1sIFjJ66D7ifWfoH765GzUrmSdBd/sbELYf7LLFwXTjJjfWdE1cIaicfbCI9j5X
7t78kLKRyRtGNlz79Mm132XewIl8SfIq9C4jYy1xjHpOoHvNczGeiXwKwHsGl+jguGArRbZZnOZ3
5He46y1aYKcHkaVZLIfSNorgBRhnF5fQI+ip5EsJjNHnKU6AZdC61x37jtyi8m7hAQvDDOdA1F7R
okZ/J31aMM4xai+dY4tiIzV3LgjZmLGzo4D56mXsTH9IiWkbc1gV0jBV/ehYcT+sXmedbEe8+n+r
ZjEhA/lWuC9TdkfKaktBNAPnaw0oRwY2Soa5PcNOruWTHPHbsNx6D4qTamYlL1rc3MqET9Bb3M12
x9mFO703NyY1xH79yG/N3eiKvXaAA1jV6F/xX3fi1O1Oqyk+2h3rf49tLX6kBuu8lwWr3DYdMeG7
mAQ4Wc2jrsawOxWjNXIAH0nc8DelekGaGN5fWrK5DbsDujbrMulBjXE+aSCk5YmGWLIHIeDZ5wze
UpHZXeLeWKqHxBZlR3Pe1Tr4dBhQidex5sC6FhZd474DAKZ8585ayCepPS+buzAuGCBWqqvuDPJo
RVLRzmHG/rWRwTYhMWNx2vmDyetShNt0ngm6mr9PUCO3860PovCj3Wjfv4hLiId3E3YNDq7ctxGe
uw7d9AMXjUt+SQhA+7H0STCdxrJL+k84gY3umeLeLf+ug7sMr9CODoUcvkReY5ALf3l1NvKLEc+8
Ys9gLJv2NW7NjVvxRo/yf4oNNsklbFYnSpN+zMfwoegbiPpJwXKcdl0t5rwR7lIeBVEXkmSGCeji
oVYRg7tEWNt+64UYkueh3pEcV234WdeY6s3LWOVm1p9rwdc7UPtIzt5zWzFnumsYiNdHyXefJIfa
qkScVRRPn/MtAgBjZ7LBjyyBt/6OjSbD8Y4xHyoTvRxZLtTTrA58iAbsf7/yWJQM5OnxBmp+H7Gh
+tjJJFip2CBmawr7EIwTWC3HPQggMTifDYmm+jt6lO7eEYoRRdPezMX6CH6w7rd/mLlpvybYTfxO
M8YuvaTbpmevmFQdHbek95g85zpgQQgMK0aWpXMDnOyjr7cn7s0eJcrRmDpgLPt6XvAZJ4WgJ6hq
ObdAwwHsQMVgq3zKEzE6B1ygevptt3kfLsDafXlQZUjsQUy5A15UqpUYUDbOGCnj1DKQR10Zk9hO
j6IImuTdDn0CyiuG2BUpx1cx0n/4JPSkzMasxAATj3zkGGtpVmJ8i9/3Dn89/soy51g7ll7F/qRJ
9hoTeT9GDq4yqbxuz3o3b2LxpDyfyuNai5GNzeHY+9vwAnhjCvlGYxWwsZpdrJH4XiVusF7t1BA7
vfL9zhiCtyRi0FSVwYloPNd/bdqu1K9yY+z9rklM8H66McrnKSeepLnHQEyK6+IufZynYSHzkECF
aIifVqPr9q4u5x5fqCpFPJfnYhMrKxSngLz9Ci53K8Br+9ueUgRxv2pp7WXXVPpXn5iBL6PwvLs1
TpzyGRvcQCs49ZQyWYcTpDs7y4AqnEIk4uzLQlWg/iPXFaQTtKAXBc6OeopoW/ES5NN+RPZlfBoD
7tOHOWUopiNJTkvyzFC3LS+cNshQDPwcP/7sB6ren9s0+owN+faA/XEfMhLD+uuJd+NslMupDVHT
U0IYmSujA0UuH5nWq7ouOE5FVnFPjdWhVB0DzYjVS/5bk4Mn6UPUVWr/1ARgEAfHZqgeSAHSO+fR
CkRnlmMyApZCAxaV5x+JCAKVa90lnl92pCiG/pAqCdyZY0i7jDYFYU4eRVNe/FLrtni8hd1Mx2ba
N/ClmTase64ZCrjl1dzqspJCAidgl5lF94BJAJuhidVduC70fk/DmuBRALOX2vxHJ4xF8oDUc8Ot
urBq7Ldp9QgCO7GH3evu6fo392ufx2QMWOA3Fb5z8oWtDWuCTM83uu8IDxkm3Xx7bYbCbd+IdYnD
9RrtgRiaO6wmunrClVOdeprv+osBOhMmtCrIO433lAgR3zPfvTU0tK+DXv9aXGHcl2pf35hLxNHZ
7fvyX6GAUNPdShNEjF3d2WnTneMrODkm2X8IXop/+UJQE3uDCBVLaSmD+1rYaf2P8t57UaIrUTFN
kXiZNHiUcD2N/rOdmVGdmv9xdGbLkeJaFP0iIkAgBK85Z3qe7XohbFc1MwjEJL7+rrxvHR1RXW0n
iXTO3nttJ8nKsxOJ5lBXNvOJZy7mafKuXg7cypP647FTbeGLzIBksAvhppxJKRcvPZzB5j7jFC5/
JsKcrsdUHmcTSydh/PmN96yK/I0btqF97yfLDWPDqORVh5bV3NWLKsb13mhCicQU137aer1nGHyC
6ToRoFLQ2UwICAtt1uFYEgvBcszWeOUPhiMeIIZKjXri4HF/qirD9k3Sx7/MUmXtEYszg/kEEEzw
jLZMtNuxFMTeM4JfCcueHD3dr+0qdgh1zb9JNJDvFd6oV9w6Pu4G4Kfi09QR5RpVi9nsJEfdlZci
anwP5nlci31jTDHe5tgXuydJEZr/get2CD7SOhjFQxKxzLhxaDbtb3KcBrBhqrAW/QcrzECeoWJV
F226hX172MQxhhvgrsc4ycDn8sM65bmokmTAiZq2of+DPa/p3W1fgIM7Y8RRxSHzVwJboefGzr3J
q4ltd22ZeDbovNH6npWynu9wD0GCmP/PiIeunT0G+EO7TVQN8XqJayccvhxOy2jgushSk61Kk/F3
0HrjjfjcoGxN+E7Q59AUpi7lCeS78lS67FpX7g5DnjcsYeNaLXs+uCWuyUVglUDTa6s6LrcyWEs8
X0DY2JDizU2a6cNnYRpgOYvY33ulcYIbrlGhe5NiwBtvHDJQAebQsi3Hj0DKzrm4MdZ81u9yEVjf
YjP1J8ESX347cQcEjtoEOZ+HsiRqquO2fMBpujTcuHxV7j3Zc2HgXjPzVonmNYTsAjqmxOgexryn
co//MlMNruSiXgK9j6pmCQ8VW+rgRYA+JDlYkGrVO8whwzdD8zLvIqZwUqTFbF8WpyiGwyhmH8RS
ij/yXnTz2l6TGeEjBeTTtK/qNJ33Bt2xeJyTOfZ3Lid6dm8re00gzMWfnJDOfYofkRieh+d5H1bS
PncFxupb3wHDdbPwikTUKntxqQgwcUXm0sGqfFXkpJ5Y0hHhhNPk+sdOEJfGbc7G/LH3y+Rc8coj
jzRijX/g7MnNJuJFFp2unpdgA2NCezwJEWmxYAxDUk2QTIYHHLOl/zsDlUiJiwaU/DjYWW1Pkmvq
DE5jAGlZB544qHCU9IABh0ayE9PceqklMUVv5z2dvdQSpC7jPm/GOQBFuy16d5jAVzhOzP269f7j
fVrhSOpIztXNJc1xsAZH0mPZuPPYhq17s9g0YK0p6p9osUKb7RJ17RckT9LDuRrr6NpwODgxDykb
DCJipFs1bkadTReqFys+9ESYGB+kbFQIv73NnPa0AmexT5A7iFAxWxv7ZjN8xfBomiKwD21b+v91
vt/+IwjqymMso/TeT7hi7ot85FblNswojMqMhHjCDb3KRMHy4VPiXZ0OKZets0pzuNFD4lRQJ9bc
5/8NlMJ1Z12HQ3lIEH6f8cIXJLaIDt8CDmyJjGPU9g78HP4z+a7m2/NEmZ8KPpz6UPW9ZKcAl9Fu
FJcU58J/fDkUjlrzFy2X/+e4uI5dEpca2B2cAyRfhla+uOyVQsSKOfv1q3B6Vbzhfh0RRPY27wbV
3w+t273xE5ngK61LM/7IjBUQS+2hbE5ePvXtOat6lNGu1WmyRz8GipLGhjCCZ0nAo4q05V6DmMB3
nuX1+CTwsduTw2oafolXlektj1bzQwlyFR7WPk+eR1aB/k4H3K73sDpxLHb4QkfWBTKLdkBQ8VOn
9IpgYemN6zbfthxkuuXh5laUMxp2e0EJQ/lTNhUoKRZbialIRTdSFGLnoirjTI8xUxIz66opPAEk
TqFuRAXXQiIEmi+S3dMv1uotSkxX75aJHfkfJw/0chYdnJBH100Te2VDUauKf1tXClJD53HBXDtc
rJvCNShwm5iwXbEfy9zBdgYMTt6nKIz/2Nc58u8Iz/SzN15evKADY/9QyM336IPgYqN1Fme0Mk75
tHOtc2LLGf1l9VRdYgdOF1GMINOk15V6SpnFi0NoZogshD49iMtAgWuoAVRIb6seeB10FhLUmGcJ
aTz4RFtZAyZdDnGgXFHYOVe12E6o/N0bgdH+mLD0tlyxSpgaoAm1e58AyynObSxxFSd+uspLF/P1
R4f3oofUnZp2OyzoKxc2hlPFjUoD55taD2+j5qDZke0cNAQCO98LLJnTtgX85eGVitTLzDimDz0P
zH8OCNUrfqC1zKgYUt1DXCZ1csxM5J5rXXXBLStLQpWmvLJeGK2y15KVD6Q/pgWxBb0aHS0CI+t9
WXnEvh2KC++6RnUPLrXI1ZYSsObvzIODJjtRHR6yxaMuAoHdoaqkRrjdeHnjhWxEBj3sykaVtBdP
sVEnbgIIo9NcuvjMkI9otJrX/pm3AQ7eNc/MsgNgtGKwRHn246MduvW+UVI/DskcVMfwqoiHiDbq
GC7awGmNCQTkNy1FXYF/aPigyhMySMqQzKzl7TvHSNVfIs3axXv3tCOHbk+iMMMLQLyk/jOPoVfc
lobM7pFbWz1Quxomfy0K200yepE+DnMB484nbfCZYQZHKGVmfg+BeTD6cX2iGSPknHBOCyjh4Xuq
yM8cuWmuzS4tJK9C1vLkwNMyFHzFuDsHNyn0Qne/suiy3/BPEPV/LDQq8tNuUmcVmEGduJShksWN
UkwSXXTj8idV/YrypjlpVMcrA2sIb/D8yRttjZzpZbmXYiBqs2SxFvNymtbvlYnXU2u8Mf2s3DUB
piigIk2HvLdNT7wCe+5unEMoFEZ4nr8R/hTfw9UdUZM6bCIHvLdoRo7jwBKKPL5vWK97OpSImZYk
pDm+Vjz1yzB+5otXLaCB2qXc+WDC4j26P6zefhYwc3hCLi4ZzP400Vh5H9lcLTtV24kamWwac++Z
ApKp/Lt0XYeCkEQacg+EGc//wDlF8cFeMBq1Z9Er+FJD08ZfHcpLvGclxxY8r7QYT7oeyIZHSTpe
SJ/J6DeysB4+ecfb7BbSRL+DEWYj1JRxOef8KlmM1BGUaPwZ+V9RhtRNc4pKi/7QzQ/M8EvzWkGa
+8+MhP4II+sK5oCgxXCTm8aU9a7LZ4zExIJsehvg/2SdU8xwPkSNP+csQMkDO8lrWx3nMl7kwbZ9
ZV9yQU0oQmoc6UsHzTTDICSS7hj1tSReq1nrbhCS8Wn5CupryUoSReOk52zBhBVBlEjxzxcHDDtM
m2peqqcQSVzv8kGU+rBkYoSCUpWcnWkUz+Pdogt90TzrBMzU6hxrfa3QG5vOfUq6won2hS/H27Vb
PczfK9/smwo7KTHpthvPhU/+fpeKscT1b3O8oEniIYFuaPzSuAsHZW4XkudMUKvT3zZpR3Cumbiw
vfaASLOjmBhkNsrKQv6pB2JWm5KF/1+O2PQxMsTuj+TFiidndgLgB1exiL1zv/SYmdDgnQ3wDrSp
2VvkHxVeYyo8K0zuRAtBrHTES3fW67LHHioBf36a0g9Dhdy8I0zhVX/Ys4/+Bjfgeg/KaEi3bI8U
JlM2d8C4KolvPFYiwMk7kCs6eKSw9Tayk/MnNM6wYK3wGOHGAo4bWfvhZ7ETKa0rowFHUkhzG71x
JMrrnFnZoxvwbWnVAPnD8/FawS6e/4RsVvOHqnDTkZyyA9KQV2bdD49t3wuS7oSNimPmhtxjR2ci
g0CdV4OOsFIw0i+G7MASg48mY1fnx7719XjXcdMdT105pz9TwUuYzaq7vKZ2mv39aFcYTjnqXbdj
IcSdBoa2220remBO4MIntvVZMb7GaS7DQ+3P83iYi7n7zWIu2teheHhuCkdqIqEOCTvmBx+cDt7Z
mQDxGnxUOPurfVlav9wsWcFDHFQc/Bsm+fkzTrVqdlXT+MUO0sOE1qVFdGzWNicFqPPbOrXV2wBn
Amdk05R/cBem1Y2GgPvuCeA5NzCL/Cd0/uodrs6KmidSc4miaSRWjhEH39tqZxKUybL61T3+tOgf
imqqzgGst/mCv67t7uNQNufRaIykUCLiN9LWoNSniiw1zqtC2/ugTsnV5yUSXDZNhb9HVBj3WAot
obBurFjpUP2kr6yuBEcv9KL4XzhNtZ0PAfP8dCi0RHlIBBTug6amINlCnogvZYKRZUc4sZxP5eSH
Z7CIw7GppoHEwZzF2LVnLif3BCprd5+31iHKrWmwIAGHE13gsT3mfkZfzoDXjslvtSXvnlK54QEa
2frmJYVw7rIWseoKPu8JIoIH4AucAMmeh/wL/dXlkbV6itV9FRaJ84w0hXoULbIfLm7Y+ea8dGnV
H3Lc386mcOL4z9Il8CcqbnwgdxdBBis0S+qeiEQy/cYNgshrV0YS0d1ZlPwkYV5EnB4Gw4Rbwmre
mVF5SYtv3OJjCn2r0A1X1TT1TifwtEGNp8P45YmYcWOTmGx4m2gCY/frDf1uHByVP1dXh/BmaGKn
eyh7mqOOQ0VF4ZkcqGOPQ+Eq2GBTh3Fn7UrmWWPYXWxXjHYMjrRc9bfjFDXNrwFz8DAPTN23SQ8o
Fssp5nwWMQFw8M1girC5ZcMPTQy43dThmnB5+c+W2OOuXdfiqQxU9ZvwM76YgmGHYD+/SJaW0/QK
FHToWThWK/qvsqD2IZ0jD2iJCdzXjWIVnuqy2eVqjfQptHi2eK2VsXfpVawui7H+u4zy+p7SYmg6
Hpa298wVYLgCJeCTssRcXizXJ6AvpMrNHa5JNPN0wcFJEn302p2XOY36Xmc6Mi50DkbZMTfM5EyZ
7IZ3GmgdyWEHFCIsFF43xUAeYysCiK4bBQPnDe2WD7iwTcJ7IZuW4cDtsoJ2KScfnHHrFJ9GhvMb
8HJ2iBrO2zteiaS8pdDOMV9hqqjIc6esP7CzqNx7sMvyrvGRG1Aq8+LXumlzm/VVX/wzwnd7mllY
S3PRj2CcUu2AaMV9GGLlNNkBhWsO1u5zJg9HfqXmczvh1y/eBqoSyrdhWLu7CPW3/o5kILtH/FDz
fwOovmJbeav3h9uUbi6QqfsaL8Rc/mjplI+1cUsMeqEAJ2dLN8at7g12vhPSJUDERMPmZIjdvn+K
M4nYqPi0b+1U5L+jn7jOj0s+lpSi6q068FgkzDKMX9XOE4owEBJhcFoMq4AziJspeFoRiLtPJo2l
/Q80k1xuKjcT0ZMiK+/vcPEv5cVr6+Hv5MWuPo5zXLU3tERWKDm5RJ1sZmxnmy7qlondnTXubhYh
y6XNIJ21e6l0UMeP+G/Fwt/YuP/aMo+Di5CRcPlrp/G5Hapkvpi8nhQxCM8zQF7x5j4ymlTJqyaT
kGwnvOrLvocJ+7zgBmxRHEZzjgtW7i8tVF4KNvxRHsvGAAHneg9liUhCgTHiC5daKO8icLv5Zorw
e1IlRtPCqYwxXpK2K+LyYNwIT1iMOrMNgEPvIY3TwznmgeM/9jPVgreJFfhDoQGOyxYRjK1iPcfL
U2ZTmry4uQ/T1vq5/CqX3mvTbZt69bypdVLjzJaw7rCodBnpHu4EYBD7xP8XtGwM7lyMVx9Q9gr3
mKBLKMhBYniWM2fULsxasdIooovhrwSIhtIXs5gBSMsve1/zMeOtMbnHZmU1rdzlBSrzbdax1xOy
HoNPNXSj/xNx+TwbWhHYAlJNU/76gfXNlntOS7SALwRuiGSIL2waPKb6tda3+UDP5I4oXAJbtWWo
2ma0O6BqFqb/agIvQ65veylJD6vuJy4bwBD9GvQ5gtSA4R+G7/rXSXwGCFjQwd+1JqFxl86jReOK
ygQJoGWi6cwomNSYhNsNNR7c1sDvYhqY+sphaG0miHSgNxXPUhVU5oGCFfY16Lap2spyttBLDeWO
PbbzHjpSSbkIU1Z7BQ3ihTrhhkjYiY0YJrwc5h7Kkw7NlsLapmOB44k3Luwh+H2/gSZWltBY/EyO
G8Gp9J9nMZVDxO3bX1oCUpoqmCh4Eyes6TbulAyPJD1HDm/OxwxYZDS/zrhMfuG8Q2iI82m2TA4u
TDDXn3A6SyuXk8fdeNmwhiHh2cFqejK4V7EKVnBTNh2GIX8HB3L8ysoVjmjJ4op+laAOi7t8VeAy
lHbgATpyaj9Xg95+dRcpgFJz/VytdjzyxADhgXPgPHVYZhLua0V38ePYJUopHdGwYR2D//zYZavh
+H51yG3p/GCvx+Ql+7h4GBfNOy4B36VZ/lb9O0YLoLCqoICMVagw21JfV8YeMYdrRARm6C72F/Gu
Rea+mHpqmz16NP7rcqwFn8Q0LX/Zk9RvkvCfBMOFUrMRtT9Su8PiBBAVtL0a9FsoiabW61dbdtXP
GooMgigaDQ15dUCSLRmGhMVdGYYs0Fmtbjw/qp+zWWFCqmb8tvxoU/hr4aie+NBCu80gd3Rk3/Lc
ObhZqCkFt1evbV1m+rGrtUgJdebsG3C6DZSY2Bj4LjWxa7X1mM5exybsHjk5K6CEkhc6GcaGNvsQ
0/V77YLV5hLZrh9jHeIB5JtZZ1s1hdFD7k3cExi0R8KQwrHVZvQEHlHomi2MnYRg3SEh7RJtKXKu
PQaEggU43n/9PhmxfsMNKBQhTczTKXohRHk5Zf9dx2M49au7vChVShBueK24xfH75sqWsvq0Dd0e
QTs6ZNss2WSXGo2HTqgFvi6M3mhzdVse6ZppYnK1PYH2gmVIvi34Pp9h2kXdxVaowZsMlgUZ2SzC
3joTc/maRTnjgQf7+jSVAlmpapLotyJAC7ckJOx7UDqM3j1bszevuMI+s+LkHzGyXltrcsMX0xlG
rfZrq+B7GEh7615ESfWUp172rccrbZCUnXNoOHayba8NTxcEnOQ+9GoyxFwe0Ar5RXAY2yTmLq3S
eGm3S36dROqm4ZJUibBN9+3kG3Z+Rd7hpaAw7A1zKWI7EZhr/NrG/XnycIbsBnwG/5zVSf9R/9ML
hPxInJOwXj8m3oPjNjaV+lwWp8/QnPL8jUDw/FnVUkREv4LxIQKQ5G5bf4a3N7mcWpucSfYlNl7C
/jYc4QWhYDPz+wWOdfYQuBDJUpXyUijTfsSWpdYl4Zf3i4sQdggAOSb8tczUReFizQ9VCxEBD8Aw
7psxUQ+htM64N7LObkW98Er2l6TI4HNI/TCZJvq1OV+XA4GM2NlQnCTqPcBI9MUJlYI1NOIvHQQh
Y+iqFzSnUS6zv5OyB6yKFuX99TLlYegLFmlO+WiSp7L2QWFMPrbL3QKvuN227TBDoupzN6g2sy8E
D4s7BxdSZs53zPYp5gq+lPf8LpGtDT2QZ5QvfgLyP+l4aKhwYsQyi75pC9bduyj2cZpfe65f/AQt
rdug8HhcGaHzE3AnPE0+hf1P7d36mZMAT9Bwtj4KzFHqEBkI/USBWJn0j1WPM3ZDjRLf3mbtAE0g
MqfRTSrz6McVPZ5vv+27/+YJ4wG9IO080PY5APP8XT1oKMGm9nQf3V+JAJjReKxaPG9sqH2M/Bg6
GnGc4XmPnxURgJ4AMrUKCzQijEuUyiT5CWu1ZpWAh2EaqH91uel+KmlZ0R8sQ6Q8gUhF0URQgzmM
kM2R02XRckJuJm7VTr09FbQhcDVUZUZjV0wOW2Z+9533YR/to8yrACt3YfajeTF9K9DByPZDG2cM
2Blbu6UZSKn2rCf/xrEO12RbZ50a2sva+350Zg+sydjGuGr59feyH4PbiYOo/kcnj2WoHYxorj1Q
/XWSAd1WM1HoeIz/KA+/2I6dbCqJl6HIHIVuslu/xnW8vV7mwPRXC0E0SwaAFGfVm2K75qwcxirz
yPn7yfyNJB3gPPB0s9xaoOYxuHhBoTy/3LaecQ3BaZ26Z0nIogtJ9igKPnJu7oSXU1Y053Ht+7fS
LfhzdFBY/ZAv7EM2qnKi7ziBZMWtjIjBpsFyXT7OaWmoYSmT8kexcY1PoxqiN6ePZovdMCRN49ft
+F9nAzJiNcRIPhgHHC/V0Az1e9h8UX+MTde+4lrs5Wbk2guqolE1BTlpv6i3gVrD1xleN14CPzb2
5C0+LOuUJh17jAlT671sG7feDWrw75F8xoFXAWvXaENeq+xuZq/Ph58UldX952BXF5wSpoKxQ9j7
OPtL+JjOLFw/dD6jOhe+q+dzW0Y1IXBwaW21ZZeVV98jcudgdk1Gxpg7hU2J4G488n7OLbMNXy5M
0urvNA5g//hRnOo2b1Y/BsZiJGpyUnTyxkQ4MGlSypNiMwRS0ycFycmIBwrvuQZqoP8rEM4sxAjn
l2WBA2Se7RbVLQPIhTOkXvbarZIeUrco/fmBV0tW/5Po3P0pYG9L28fIUn8DOShtXsi0t/bZK0L7
bHGwsqlapogveBtCLORZzWdI8GshXlaW7xnHeDxlb/Cc4+UjM8XU3rreIMRdRv83r7uiCAAoEBdI
bkasfHQa1cTh9ioknUTiuPy//lT0DywSCihHuij7naa/m6uqRGDZsGpPzEM09taeuqrtbzjeOWrI
283TXzZidBpJ7Ed4DmyCv2xsRP+W2qJRd3MpY7lzR/6PP6qxaINPkqSeelLwXPlt40hm6wodC+8Q
dVjjAy/xlqs1EU+8ofRduId5HNMjt/FcbatZoLPz+I3tpsbIa76xhLMHhW2E5TGxM7s7QD2AI9Nq
mbo3wlLAL9KoT8Z7FIFW7tuRFfvXuPIdqfjMYPcesDRU+ROMMQSSIByrdzyTXbgZOjs/ZGaGatSs
04pDFIarOvmV1MsNmm4n3luj12nnyD6kngTZmxz3nLhe8R9aweKfeyIXw6Oh9U6/t37IY8Iqha2H
xJDNQ/93RtbFTqRq3BirZxQE0RGrPd2YM24dhpKGSgUA9AHJGdQjfcNAythVY/QJnmik6KM3H0AX
mVecGMlXJMLMfYZnOIH8Ysi9AKLp1f2IAcXcVqi1R1YfTYMJH+/CmWQJ4J7VYyn5A4BTIubgexbO
OZ+csHjlwohPHhh/1bvTti7IsbxGqm+CVzJgPghB1nAk+PBBOlsDtILAIDFkF7453IDXHCtEeOS6
755wRlTRK9ofRVwetsp8p0MrHuc6z+xJAjy4nefUe03ikgCiQ1hgX45NfpGNy+oNySIFqZLXXJbi
gUefBo+pul26a6AkHJHOnmoHKf0yEL8hz0tahKjBZCHy4CocnPOKJTIjxejCI3zwTUpdpL+a2d6j
IuHUpNY79/+UHqLtF9+pQu7xeeL4YFKRHOFjhYXzD3Xx+C4VGwUK3CrVTzVN9ZaFBZdcRShiowLO
5otgx9XdNS3ifat1Mtx1sRNjCHQB7ykCaTHx1B71ngACKOksRg4e8Erd+X7cveJxar6ZYVXyHfNj
fo/KsNAshSgRUvK1+Y+YWx+xLqsEEtKyLFl2Xto0e8KEvaa7AeSB2Y6gXSGWoB7csezt0eX4lPJq
24ni+jqShLm2nVOLnSyCrn5OrDbeIVhr5tRhwboKMmVeLaVfrnqQUS2jQxk3LApklCFENNMCwiOp
u3gXoCnx1OX53O4mzmPnXbLRDT+HwXlLCdyQpWidY6A4KoKG3/CGMggR3VUMdhObG7/lWO/JFwmu
rLF2CopflpWQ8VDmqJN9h6AWWbXcDoJuaq5p4Msp3ojrUa+kF6L2rq3c/s12vb4i3FbPfSxYFjt3
PVj04BFafhkcR77t/TGyfOPeW8H1ajN4MOYAzcVTeSwGGX9lWaT+RTiIuRCs8fS3rMOaggczajAE
QNxf+iGsadykcKfBjdMs78y1WDpsPnm3QYNTilqvOeMy0pHUOiUsMEleU1GSnT0tAQphkCBFuuY0
LhxzEhjfCt+CfblyDexDjOcUvGmHpruvbZ7m2xBjYXGs3C6n37Pufqu4clvmbEfjm3Ti2T+lXNba
vcTjf9vFqPo7FuvuzE5RixmsKmlvbM5l9TDZTiIgQUdx36HgQKKDUM0IOKlarLfLWgDo9fxYj6c6
NLo7WJedO96cTlRbql4951SS3WZA9wu4XJAHhnBLH6PLQlARctolqGBPknskFFF4x8bgXR1znkPr
NPYj+H/DTNEtOUlbQdfbHQ775cxNKMjuhGj1J5NpbY7CCyUgBDMCZU9FZnaktDShHKhpBz9s5oOj
KAbZUKBrl0Nt4j4/1zmWd+gnXszCky8NS75wVssxQV6q7z1uCOuNlOEk90OixLXbI5+K9iRkFjwm
4xToL5nTHU1hiDXjETFXvSc0h0Fgq5A7SWVHgNiAyVNRkAtnmBmXhABpoLhRBWEXct2OszTUT4H1
qnMQVrkD2tY368FjOaYfw2k1/2JsrygY1kZefWPa1O5GceVfs11ad5PDrv6GZS3qhtOSb3icQPJT
dkPe4rESkc4PHheOa3tJWwSfHZ55wudL7nx7vku8DaEnqPeY8UY/304AJ6oT6sP6vIq0i5ejII0U
cMEmoi/4OGYfYd5fHecGRxP2kLpOuGqmoYMMC0eP1GdfFgdeJ84jBkbtbduBpHVMpV8Z1vsoDNS0
bTIUBczVvc9kOjbjH2ui8kYu+LS2Mav3+BiOfthBTILnE3KVVNxwt7YOe05w0gDqzDDtLVj7Qw6C
uQFRjCKygh1YkTPDLMb62oRL6XxkWBBv+rFSyzaEkWMP1AfSfto52Aa4UXITBma0Dh8rmaD6gBMP
LPIwgiXCPtw+8YJzX6gFSdanvlNc8JA224a70kLkrNJX7rKUtQMIoRo+aavD0+FhI8IQ2yRvCUa4
P2iJouAzXFhg4I0S/qmto/rB64L2u22uxJC1g5PcxbH1bwvHcPgPq1hgKRWte1Nrz44/tZvH+skl
v3jgwqyZ6a0Mm1dP1zK9KHTu6uKyKDsGud/jqFga4T5p1EMsH14ovgPv+qTkkZgp+2tlC/vEj0h5
WoCH8z6kjiThZjJ67L49L9W7VaeQvWmHpDAICcHPXuwyJcGuxg2hdgufQrm/8lMDXvH0dx6YoGzD
ST/0xXNv3ck9BiOtmxsIGCxZkNVAaEzCJafDynx0kiNacohuaNJEyWMy6fGqhRh/fQ6yfvlLu0X4
r+NKdAsJMsOfIKisPppeTesbXnJuG9Jbkr/9qNPhrvec5JEXDlQsfMsDKDEfXOvGH7jln//fC/Lp
zpYDEgt8n4jfQaUUPrsdeZI9dHLenLXOGufbMQR7hejL6KHMcvlO1qN1v9BWm+h5bnhP4qTkKHRp
T1613HrSXYcvf5lcB9Ho6nzYZVkXJZhBSC5vZiYADPJ1pvtzDoxXvWLRCcBhoYk6X2YNiHzDj+qB
BhYeaam4HCGPj9KHme7yL0CoSrI6kKuay+ypdN4R9K9ucfqZ9I6PqPoi0VlStGG0mqh4aM3daMB4
wrXV03QzeBlNcpvMr1O+0HzkzXfKXij8DLQxgsGhKanlYuWKVZ2ZiI9l5PPlhgdGK+DdU1O+HYET
uCX7BypmIMfyB9RBHPEOcJPp3PfR0pwqhV33EADn7C8ZNzx5cn2Z3FVMkutjoFc8H0atS0pJSCbS
M1MwZuyNi06ZXLprAfcjloJ1Pbq51O7D6AMerwGk4QSgWKckzNyN3FIbflrij2Us5FPjl/3lmpFd
9+1VIACW4T+GwKv+CcsubTdhksIsTJn4jgCgdyEVHKLBtVGamtdyms30Ozi1aQZ8X72yz22UVc6+
n5frgy5EyOjATeo1FSV10JuZB+kbQc4RX1eDg7+HgJj4j96cj/E51gxrd3WtwstKnYW8xVzJVjDi
Kz58sMQcq2Nc+c6yzUw8wIGxvdmBTqmGvWFpwWkaXVOw2yoMwuXbJomBSczjuwzrNlbr/OYA7/Yf
JCgv1GdKpVn377R1yMBfZ7Y7TO19d88uMTSHlqECE0ZWMbjjZyyX78E2I4vFXs+/xawT+yinpSO7
PUwxZTm8b0m2yVlOT2xSPA/73dVexZGT3cO9VDUbOBZqaPkUaW2FtHPzREunqY7ZhJ64nekNubj1
ENJxMQ+8Rcu80O0OZJ96uCZyGZcoZQw24eLVzmNDD5ndSN9QrzJ0MBcP7kwaHOoXLfC7WTrpC70f
wrtg8FX8GGM61YceisDr0gHV30JNV3SmLFOG+rZMKlWHOvecC+1JWFZEAY9njxLKbUoPkddtC/o8
CeEUOJso5SgKr7aQg1O3360AdMKDz9btx40LmyBHxOaeddDVmwmBdpcSxl75bSww+sh9cAOZsxEk
GAuLujmwgEFhhyx+pZ0JyiO3aoAv7nd66Wmf8fW8Y6nbPqYFcextlxgmBQzuPV0I11pg6wGZ20aD
M7moeoP8Vboe27eB4Ld4QPF1xbYLUw/nJ5DCO2yH5U0PYXHdrgW5MprR6mK+UK5X/POAAqWHFNzZ
ja/6PAV74HfLW1N0Du7mIXZuCpqUwtvc9df4kueyrYBkBcu/WOgx/+BVNj3Vca7aC1ItUdmNQiB7
KmJvudKJ3ZlNYjRhIfVpsqS9fNEMFzOKKYsoj2uONw4EaCmvHvZJm7WfZBDX6oFPs2kuROgoZ7M5
CLQzGiKZAh5z3/4tuPJwZoyhqbfE+gTtBIIV9o6DBnne0clMN3dDDREX6qSSNI6U2No18fto8z+O
zmM5clwLol/ECBAE3ba8quS9tGFI3T30niBAfv079XYTE9PTUhUJXJN50tVYqyJguQKNbd6eKwDS
IHyYhp3CntgJ+IEMs3YaKVS5X1mYPq8IA8MTW8LAvlVTiAdlBNxwGtRQpluU7NfgScJv2ucpRb4T
xKZ2XiKLs5LjjWXfI+MD9eS0zAUeUz4hMtKzhBGPwr96DJ0CjWrHxuunrckZ3nRm0EgLQmWPzlLn
d6ztpToWnCBnI6zJUIYA4LyPla9JS+EALjysr37UPOCbFceAJBswlW0zjIclQ8//wroyfSU9telO
TRk5R1NPJJCIPhrOZcS88cmy7ix+cMlr2HZRsOZ/h8IhBRUWKA8+C1Kv/5hRbJxDpxcEZVpM63Pv
pPWtWTHlbuxQerCNQ3z12wjTc3deNERstmCxXx1C7VhAOwuRDfwbA1jH5ffcOeQ6MJWY2aaRpeKn
DzPYO3uG5AOEPYPw+R/AQ42Uib3eM99/xu8XhXm4Lz1IBMgJpkp/VFXSYqcO2RlKgomZQLJvafZc
h4M6Ttw6GHMIc3I3w1IBH8VpoW/rhl3VoxgwQTG7wD5MDGre7k1fwBpkAbJS/opqIsnSjMm6T4wB
l+szkglvFQTTx2wmt27bZVn5MdVR4R0isuZzItVX/2Fp3CnZY1PqfcyKV/D2yirnCQ0NCw5muh5q
iMKNv/EgwbuBIzL19y1D8XCDrKb7hkOXMXlKrnTDglKOxdiMgcYJqoKQvoIWb+MvUBKeYiOQEkpR
dE8tVZk40SjID3/ULuvhIjKnHG33+mgF4iwkaEixMVOv4lJ00LcJ2eii+DkL62jYr7IYGAtP8j8m
oob2jifvLyW1OaMTRYAsOIsho8yD+O+qfSZ1kihF79wHnX6KwBn5W8cxqH8Qp2EbXQj7uhKxe3KJ
dFn9dcccAfuWyi46QGxRyauOxuzsgrWs/mFf8mDO4X6VCPnIgQZCaJjMk9LtWTEfNfgJ+65oZsXf
xPX6/BQhd2IoiH8ZTL7bvM6Jj3xmVXmK/Tftyf/csS6bpws8jAiaPG6i/QqBH6dCo5aXEQ4IlVac
LfEX+X8hgB0JDBCwSZPdE6yw8EovHtqjzAllDqrS5qQv5khJL0mUF/+NYYDELAB8BlWO8CIXj8I1
XxPvOkVROA/pix3W+dYsLIu3LbGtyVZM9UJMIj6zB8ldM776TZS0m7GfmvzYzI6CCBHb9J6VGr+4
HDSBeo3byks8wQHcDMmKZcAgYOWcQuvyS4WtU/5ixdx9M2hyD09hBezjpEenP7YKk/6RaIJrZeiw
aL/p67482QGB/3apwhVPX+oOF2Cy9hdxT10RGkGldb/kWiW7bGwjeMUa+fsOAKKPGzWAdYDGntiG
kxiiJSWCQCXk8bl1mfzHuIgjA1SIjnd0zM4Psmi6x6wV4BsTpXT9Xi7JyprJx7n+Ql8PLtUJaRm3
KCSQjskilCdi8/RyCNY26M6myvz2llLP8h9Kx/8Put4EsGqU4TGJowi8V1Ajv01x0/c3ZAhimltg
jSWM0vnA3qMp915BrUdsiANsVWBpUgluo0AnuGLCGE5MN7rpM426MAwuHmXy8tWsdnBuLPGbd2NQ
40Ri0qjeA0QswTYfFfFaIAxWAILGaUcUgEHWoQkk/xIOgIiH4Mj7k6mjiUuofQWanddxIJLsBPY8
g0c3FFpe4wwUFFgxMtBjUUfTLueS1tCNdengdbD66hoS0V4N/fIASUgqxLHxeO27cFPvZeEl8wHE
AdkwCPBhcbeziIYNgbJwSLlw9S0RlleeFeJcepPFOjCavGLdsUbQwy42y/AxG3KcqGHQo+2ZYGE+
iEKp3+DnTmRN0gZ86aFlmdyhJeZYh7Qm0PETVbVJaGdicpXH6RmiFXkU9KQOrjUhu/MwmmC4FTTD
V7jiFJqjK5r+ntc0Wy9LOavvwinp2knmGNfbsljEz0gYUbdN1i58G03Z0JVj5SeNlJM022KfrhcW
/LQDe5CNwRvNcUp2QuE5PakiIr63pZiiu7EyXNBQM9y3zPTxPZPqMufOyyrm5I0xt41sCYQCmzIf
hhUy2l1p8vzBuiZKt307kK/nFLrJzlw85UNN20r8oxvG0Z1lzIpT25u8/wrgG0c3XErk+iAjD0xB
nOAMBdNyWMgke+QyE2bDIjtw92bNkWBmLaw5iRKGx6nvnU/c/PJPVPVEamJU7o9EAFX/Oum0v81E
YBoipIRBPJ1sUTSQZlP30SezEsCQkg5KTPh6NMNyYUqxHd0JGXrijqx1E28irbVlens7E+Amt7zU
QKCmbkXNtwl5eJddui6+3nYKaM/ONU55aBnkedu6yz31xBa91HtLfNN1BT8PyX5dwXsjVnXq7o6i
gaS/zUyK4QsPTEPaIdNLuigvmd6DsqUUEwVRUji+Y0Sj7sxLsW8iNOk74AcYxUdMvv+UnKO3krKW
RGabdb9wJVGLSGsWfdeZVvYfHhu/fThU2mdk6LA4gds+fRDjAZ8pQMr4ILoM0Tr5zCh2IGt91OQ/
xVucF4Ajck57n03VPJ39OrJiV0qPBUlJdvPjohh2n8ZistONGfPoGaIBcwPF1CLmR9ekDOd85mQs
QdPZEEpBl9/ECbmJGEKz6BT1foiUR2K6vCEfHC0yDDJJvB+xke8ePYTzi8Q4ActlhuHO+iZNn7w5
RFLN3O4ToQ+CH9/HVbln8pSxZE8r1YwffpvE6w3dmp4hi7YxOPUoWcVp4JNm/k0CoLhCk/zqmfSN
5WHRIW1Kht/sBotbWh86UjLbe1Zd0QX6rs9DF+DZgbjQwppeyaqpLjVkNveYDP9nstsoAkzaAsCf
yMXax2uihmOuoHp8I9KXD8ZSFO5cYjD0Vg6Au6i+FlgbWwQgGQEl1nRhNWw6gAPlEZvgjA/Sd1zJ
5aXciuwBb32apRcy/S3N+FSDb2NiPPlYuN59QRbATw2hIrjEsGVhicVhqt3uMcoUkuodf1uzOFzX
pcvogpmnxzKUC9GAQIoq4o5XMAM82PnMbN9FXPMCUcG0B2NN9ERhqdr9tNrm0o2VmHe+q7CutysF
ySdtUZYe2RrMjMJLOZ5jD2jejmLDi/fVFIxvzaJpD7pMGKBDS+6f2pCZ814OMviLR1hzOGquj03X
NPKjmGV0AT1ZfEYtwRYbYlk0GXlD0P8Qq0dH3bdELBB/i2Jm47Mgo8NxJ/8RLWdCQl7YjtF+Gsam
xfPYljceIht9WtrWqiPjGdKCKCFZ3NoSofWRlIb2ayW30/kUYiFf3QGKV9HPJPOJxFL7GOPxRWDh
9GX74ziodLcx1ANq2KBFSkjwnsPoIxtq7xuK7VreTIQI3I3wVexGJsv0H1CLItitysMtuwYYuk9k
T5hgz/Ssrc+zWa/OBfhLqFZJfotZ7+FjR+vmj39CN/V/s67H6R05U7XiriPyOZsbrBKYVKvsJmtc
5wlz+4AnLUJycUsmQyIu1OcJSuhF9sY/tgRnpTcE81Y7+JLINbaAj5L6FMfwSC7GW6DQgCNAyKYY
aG/paOrswuZ2eUpyHtITbs6FuznISPkcfK5QJH1gdA5U9sjj1tD0/guuOKI661Rn3h73ES4ChKrG
QMZQpC8BVqNzyUfm51DQPZ3l+3CqAhIzwBQt9tpCYC+BUjKsn/GsjX/jiGrM/5RliUPRqQdJ4AoI
frR8G+rHlcqePwdm78CGtRzcXYGfw9sTDUXmXtAqGtqadm6FA4E7kLQo/sc7fFUo9uFDTHuq/fif
RkY6oT7uWQS1inZh49P2M8cZqvQj9RpGmg8Ba5jkhYw4bJYwGmN8m7wkCGEuSzV23j+qkLU4zFxQ
/1ryb766ieDsmzjqgVkZFjQrwgbJ1oQnsInPuCuGM0kEaXLu+tF9meKg5rVkW+EeKuxU5kxehP2P
JGbxp2EKVF1fmCra470JWIJOUbfuBgGVGy2hM95DazPOm5xxQiVLzpSBeWPp0SinOZItpmOlfq3h
y4i7JGWW/bcriQg4LkgS+UyhWKlPHkC8F9sR0FNyyvjy5e8QTMK9WXLUfMy3OutUpzD0RIl3Var/
aKJ79PuWr+ic2ID02J3jqgl9pGIK99fxCwrwiHePgIRkHMQNACz8xA5S3uTkLjyU5wSzK44OiXiU
E0lCoE98obqQ9FbU1tsgYZSrd9ICi4WcAuaETZzn+Fxj2uMSEknmBHcdSGbnwp2Xrfs0Bri+h7oR
BM+u27N3xu0y5wcx8xPfo45GnGVGf7gJHCfwbtbQr5jJqQCn1gyoy6OXcfz+kPZhdc9zmpBqNjOl
B3pcwp8JpzrY58CxFB8py2R7FhkiPGbEfhS+1Vgc4MRVQ+ixIG71p8g7+dOjnYlfR8yJwPBZEJ5j
M2oSdoMifOacd0g1WwyjVtAEze3cKcI3+7VGqg/AJj6NLKnIsncn76LBBtsjJSbNdudEEdNFbC31
zo+s8g9IDMLqwytYfdxkhpL8Nc4gmGz0lGbBHfESiKAhSgc56oKiDrIXRrI+zXvJoCA4Tj3kbka7
9ZVLEfvgWcGlh+xudmvq0LNuwp4k0xcEVqq+X8FU5Qcmaclv08IoxbKIHO1QT+RibmvXsJCiRSK7
z4ad/XTW2X5moQmcU+d3obpjpoaVDylluRtglPxtdKeQMwaFB851dF1nU2PtNmgLAwZNK1qFcrPM
Ast8obU1+5qwm5gsK9U1J9WucbQH0UlIC2iuDmP4TB7SOdVl9EpkbXfPQI2FSXxV4++gqI8VgUAo
rbl3Ou8rLIhu31BEL4BCEx8B44r9gHgyJQjeiUTif1NScM6MDfXZUS6MMTYJMgcEtxXBRsc6VgTO
4/qEfyon3zyiyI6qt5Bh3jVMWMsLv9bicV4iItmVSQx20/MA98ZVt1RfMe71BexAl8/OczA2iF9y
DXkF6y8qjncovgF8Qew86PANooFgP+hizC8J6c5Icx2VlZelM6r5WgMS/H74oYbkp/NlH7o/zchG
9YRFPY0PrTd691NEV4MPPEud7VxCujhzC60gKSkM+TvdoHGeCwBWDG3Wrl+nF9OKtkQTrsEQnDXQ
suCgfQZjZ/YVevnJZDl/XvGm8GfMOjONTBKxg92QKQY5bp1mN1irQwcscBeiDZ3SWVycQQTR1pJD
2N0G1UzGYsxgjrFyrtLGEIPGiQrbAhxdtnXLIbq/7mLQMhV5DW5SQ/naIPcNL4VMUtLEwdwghidH
nE4ZiRTU12tP085rWBxtVBdqTw4Or1QwQn4Bp9gG8wvT5wjg0BJz4sM0cczWpijZUMDGirutndLk
D76WOX7qBu7j29KuAZ9PwJ+NH4pAL+MrqXhD8RSg2rlqdrSbUEuQmIOlmRXnTQMMCz4fuD4M98WS
B2CucCofQhtLmghI9h1ivzxJjm2Qge3fuJbPCWNFDlp13dXWGyRR4aFqPmh/7ZMIvMaFTpvjTmBs
FpwF6yWH1t5RyOXDUr6Qw72S2mUqaB57/Iw1DzuHLTabvGuPOuj78E3FOb0mK8r1gDcb70MPCGhC
DM7+hp2UYbefhzJ849BFI46dOOAtG0JNMCL4re9xDuXfDMYcaiMOUOCkMUMkxBdCfGSMYwmnREdI
SLno/G+bl+RXU6CQEU/vSeRk0hHJA/CES/QRbRCZXp7beA/9Evhkq8Egp4psx5DTbdMnYH3wog9A
IGQZ52K/IHa6xp8EvjiuUFtfWT+zXWlQWpfHgEEH4rD0/+HIkPzwiuhBirOyMi5g0gfkNA819Q1r
w4ms0mmw6httCggT9mgYD5eIaT341d6vLnE9+AeP0QUBL30V2B0FpeS8JZUOvXlQWFZxWiP/4lTq
oLXjmWAkzaWdbEFtpP/ySfREL7YzvOl49f7qnDy+tEryXzojWBcoE/+ClCXlwcU4fuPVDNA2RJEX
zi+nMwL/ZOQh3FM6EgJaOW6I0KwCSXjbtgpInfJ035xyi1YWaRz08vuMJvy7ZoJV7MIhLF5Fpx6s
tnH1MBRW3oahLu12GXyPtJglhO0YL47wTn1gFfwPloRMymFB5BwRKDhf6N6n4MDGdc2hrGuKn6pa
CurTeqTqAv23mgZPZk1XCboIWSBc+6Z8Cjs553daruUfd22Vu69rDA+a38yhGdrS1a+/5YKy8Fiv
Xme3aFYJ4U41neLZZSA4bpvQLbqNUwYtQoimFh/DXJqP3u3D/lBHxo33Q+E63qVN4+STZ2Luj8BN
/fRjrqB0b0NnZGwehktwVy90GrsIFSCB0bZLCXzqE7lw7ybyNY4MMXVdPK3z+9AbuJwm9sVtS9ZJ
vYNeQkYo4zDP7lpXZe/NIvBjeSXsDAxIbB3jnY1R4W2FHcf6DsdJS53bNGh5FncRF7H4xFZ32FEh
ZkSpFmjgipqK8FVgBxTPM8as/EJUWtd8M0yfgEUPGQaqhSfRJtUz/XD6CZOPkRsGLSZdOkxStfVT
4WBQTGs0wPVuJHwA6V0bAJfbDlnrTLdrE+puu9AN5S+z3w8cYjb0412M8Ax34czwD9YZThWL+Hjo
k0pxqGuBYW50ND/jVXmCVYWxK3woHvDZHdNj045YYruq7mJA6gCbOpYbfVowUSs6XD19ZxhZNnmg
kf8aJ3IRjePNo9WoRs9txTEj2sSsd1iRM9a0vYMHf3iUXd67B/qxrn1fGrGS4eV53RQfyjwZMZcH
GcblMcD4/Fx3SvPBgpuDRIH0WGPBZMUdL+dhRdx4sATn1Hd91ATBbZFPnI8XN1UtGSvot4ke2bWc
cwoYQufrI8t6rX/ZTln/M2FvWrwPWY3CmTAUAApbdyTedlcM3drcCkb4aMxq5rqww6JkgiHVh1jm
Zwbr1dFt+OMvWYULCu4aCwzku532nXOhmV4fV1Fn+WNfoeDcMAbo+Y9qYzLIdikhAijh5+F2cm1l
v4q0lUSxOYsivEFUzTbu1HghlUatLwL4nHfu5gpilOMuc3ijaY/tJqcwJUiUlAomD02wUASrHjbT
0bBU+ENXZHAMlKGL9IzSEn0Vl3QDGiiFJUR/BVL0PLBo1dtEe3Kla4azvXPBfoJHCIRpdlOLsngX
S0dXz6Ig/W/Y9AExunfDwsWFCGyC4nTHUiLQz4X0xuYOwcEyvvuGnpiJZ5mmO9+xeAk95LkATYJ2
+jP53prdY6WXt42rh1fE36I+eb0EGRZgERGMEVqCbRaP+rBqJBOi1m0E+6G8n24Lq4EjVyaxKFD6
+YoJa6FHfTUFmlnMQWX0W/J+mT200aAiooVCdDNl0MUQqIoYLDpfjAqPXh+j9c7h8wanJV5HlnDU
itUWHRexqPCb8SjFeUzwIvcgRRtbGdPd2VbSvDc9hGlCdy2KwpIQlvimnJSOPl2GuR8temCUMEhz
7rKqyNd7Z55F/Q13ZMgfiUHgJGDvb1ZE4kMVhy+a7q3fAWAwP+3oUMi3PpXJCZV88oliuLsBYYYW
H7Wc4KWnybqd6x5t43Qt1Ah4ZA71yhqiDy9QdnEbCCSZ7tb01rUnjdpA7vvanYLHjIcXm1gF9uPe
0QQ97CzX3m80ILI/ysDXGb5IRo6bwY2CYuc2XRWfeaL7Rx/s3zW0wXRf7EuqYecHdAjgRcblbPm+
xdb4jJtve9QGaDkA0k6XoevSVZ98vbr139WPFufM3xDWL7nb20cyYK24daTwP6gMVV2R42wLGJwg
G1CcbLtijNwPWyu7lEe+izJlPY2p0GfeSNjpd5d5OiHMJizecxasBK6VvHyY+a5U9RfWmHHGUjxu
prekSNMB370csFbCx6vcg0+FVt2xlE6Sb17e1YOQy5ofRUOfpWJH33k180+1ITgZ19MQ1rABZFH8
TCUUz+tZSV9U+FJeASilH8qdjCrGfbpKRpSVOs9V/2L4x+qm9DmFOUOZR6vXdp3sOYsLuAw9dwuZ
N0WLb7kLAMlDDvavj1pZBD80Z2r8qLGbnnnCDNr6OcKvJbuA9pBsdQX6N4VM/Is7y1enMCpIq8/A
3XcfFfuUjuwpvnUc/ouL/KyHO3iQaMc/fILj7xE4EBoIAGs0BzLH5IT0IuksA5KwnhhcReodbmRA
eFs1O94byn3VHg1yJPemvGKBKKfINHoOfFw+2kxzdaogomf7wnc73KBI5i4m69KYaCW8F3vPxQ9I
6eIkN6KzOI/GtSh/ecmHb4P3HcRsILxPtkok1C2gEuNjFkjim9mtdZ9NmLiE2c5j+r72tX6EPcU8
u8UDgeiNiGl8H62am1+qstj8Kx2P+6XzCcjcpXrI7RnLSf3cxDr6L4NJYkhnlyZCIhuByyqyqSm3
CMbt+h5aJW9GktK8rePR+W0n5rQdix2uoiNr1gSBcKNBp+SNr17aaFhKPFhgqga3ulZMnVt7rDOu
4eoo0QvLEJHA0ZtomhHb1N1c14d8ssGwM1RmhEKCaSdbGPkxyb+2Y5mcxWmLcGbImWjCrETiSG3m
DsSWaHnQBJY7+9L3/TtZOholyOoVD1wv7OfnWEoA80Pos85vbdCH29zhdDoQrWKjY2LDKzAc4nYx
fSTlFUFUDVE6oOYR2DPH1Iw/pZvDYougCmEDJiJhxpUwMk2VXv3aINfhPaeQUxuDfQWULKZpOT4b
HSMS2KDAX+XdjMH4vzWHH74djHLKbb0w4QGTQEBODeotfXFBuKPKE/Hyzr6PChowoAMlElg70NLc
bRH2hsb5NxZ9flF1G5fndk277OQEaXPXlERoYwXs51lubL56pHgrZj27GZvZl8U3l57zAEzfO5VD
cdFiaIqrsTZu7wxxEuLP4kvyqHDvJnB4HDl88tgA606xLvRbpso+zKOgSN89F8vNsa8l+ssbaN+1
/ZpxDCBqtX5cHTXztGewgdHfGXEf6vy5dtWXSSZt78j+IdQT1SwUZwD9LaFgE9b8TZTJjv2j2/zB
exHdEZqLrMHD+/ESGkkSMUoKJR4ih1FYf+OuYmXrCZVF3zeuPxEmI4baffRXm3tHn9soRiDuqHLo
DnouK9MjTSdKQUMUQ1ZIBd/4kVguMZVfCKfMDdW8ARNdOjQrLPZZIvYi+otXKlL8ECRBn1DpzCHB
xwh2N3U+Mn7A5Whg5IhxwUSduyN0+2YJQEspuiV8eDUeGCpPext3ZHQflBHRGdxE8juHcDZ3unK9
7pM6ci5It+es+JGQM95hm2iyQtLmXzjM5tgo671j1Aj/ZdzI5F+4dAQ4x8nrIvL8PkZxYBjQAMjD
rgJFgf56Xk5WFDD8OlJB3lFqc+hjs+M27hPBfiTsJVOazAR+coEdvH6jVVl/MGt637CO+WVkxLKH
uR5Gu0OIsOiar4MVLyfhZT2tmpJhi8sEQ1NMKfhJWLS78snHsT0Rz6Gv/kGa8wemyUXwiKaqEYhf
qLj6Oz+XwXoLwtBZdngIQ1zm5KoABHSvMK6hoUvi3Q6hBQ6orerfvgvMeNNBbYJ4EHpFdUmAXDlQ
mslKefYFf6rYJGg1GRGjwOf47JDb3kF1LTEbzkP4vHYT0RuI93OyrDVuN94GspFzrtA3rxPOX+zx
rncKgZaJJ5tNCbc3GgOSVHCrtbvBq+vi/qp5f+MtIWRmLKplCxunkCxol/Ik3b6EY10mZHb9weGC
JHRKpDppslJYmxbK3gZxMaqbgnhOQG3U/CDuMSIRuZLHLPPbd6cqahqxnK6ZVFts8ntvrkngUXqW
EzC2zHTfdpBDuPN6d1qPrHPL5Rwx12IjD4a5+Yu6OOaDKHi/2686gC54xG3gmcM1MWh590tnnrZF
eQWCgrwgYoRlV5/Ez17Be07lqgKcZJj+IS8RrrYdyo7c2k2BgmUjWqePH9KUcuocxPXYQ+dFiZ4c
rtc5hJiKeC2ppqvm1XPla8MSLWM3uozN1iNyXW5Xojrnl4pKPjsA1xLPbQqPcyOu3zLjznrKj5h+
ypgRR8uJWqWTQV9kanErRFSfCKAkwIIWae1P0HyQDxSU9l/FEmJxiDlpTzPaV35fRGmPUGqC5Bcg
WY6jJg16Sp5kIB+QpdNyx1aDOIsk8x2AmLMPviviyH0zckGKp5XLFtUG3gC+cXKWvZBe7z1my7xy
2+DvRyKEqvp1yuSCP3HN+7tZcD3HsjPxIVMukynWtM2K/rdSJN+iBBme6ScGrL24i/5Fde/1F4IH
DAEGNte3vPd1iFpXdK/INYgAR+VB/zI4pUmgFC462+vW9x8KtocrUE1spPnQr78t73tKd6WBHTOs
9128nKz/wKMAuk1gKeCHJb8gPOHEYTMOXQYQX0/7hxDLi2Vx9Dh1mpuRLmzeD+CXG31gpZLLPd+r
iwU+MxEbp0p7675nvhOPu6Fl/xIc0XpMnI8ih1PpPsuyoMvrB99xjlPrLcPRlyOfgszZMPAopqhG
CmcRb1r5pqLZctAndIKZ007keRL+s2vVJURDEeWB/KyHptcAx0Z5ZezIK8ZktXpGzrgs90WH6Ypn
GbZtq+eOy5T4hDtWpJqBqOZ0O4JN8H9YfTCUtvTV07Fv4NDfIKREd5WXcBa2Pv6N16s9LON+dnrM
E8083hUOBe6rZtR8GhwrJ2bD6UTVOFUSCSDJByn+IVQO09k4XBg7rDEcnYSwNek5IAkXgv0YpQ/M
2gEDGdw7Zh9GarVvczERpELZkMGsS0mp/IxKUd3FKXQDspnx02DjRiA+eWrLsJTjPHH66FchMwGT
16Ps3Y3MyxkxNJl+WtOR2BMmD9GZOA4yGbsySS9u6UTxey+0PlUEg5SbIJoRTBAPtqAxi8mOoh80
w6pEcwTkKc0tO9ksfIaIBNaXKX10X7uC9KoWx9q/Nafr3iGrNGorruaFU1BnFtCRH9OFOwhaDWor
T526bAHtqn0iCCiAmig6UL9o89ARlbSvaNDDfQqew7sdo3jo9wPpJmozayAFh7KQVFwzIWvFjYWV
9q9PLbo7TIrQNwkL/G9YCZU7ZUEI6xuOCzErJ1ZS+XrTzwZKYV5QsPMmKyLWYWcN6XFin8OiN+y5
ou87VCahx7cxdvOpLMfxeyzs5KNzIvn5mvcN5IF7e9Bj3t3iqO2j+RQQ0TeeSyErF3UP1+mn23d4
EmoDiQihVl/z1Rhp2Xf2OBm3yN+hOg60MT992JUzOoSlX2bkmkBfvhJRtUcYY7V4V0jEy2eoHslw
b6FjEdEKux/sICDG4BqcmieY7yQLaWaLK/wFVGw4iTc9g7biJahDNAkhCdsR6/yMirigdse9VKZj
cI+TgnAgNgBXcstK4tCybeXIlqEs5/HqZqlLgu7ykoFiv0rIGmPSODd9zsvKLKhidk683UT+Ddpd
jn/25dXCwjbZqypqaKN4KlVSHGRG9CXUFg2D+LmshRtfsSzOaJ9jhPuIL3q/q6dNSbDlkh5oMCrV
79aljb99pyqzXe866/jWEedW7ip0yvcY0exL7iSF2eCCZdBj6eKj7QjO+K5hIPlcDxTKbCxHc/Yi
D+2mj53/OXXSnG7GENd+IEqzuAmRUi/HDnyt+nLo1guCW9AEFdvZKVKYf2teAasc53H9WpVBnrvl
5a6g6wppOjS1wMl+p1zX11Cs2AT9vcd4i/uQASjK9sgvq4QlKkLTZdrUSYfKRYQ5kDaVMSK+1yGi
k0sEWo49YZ2gmtxx1/nqQFq3ExFxQVB5e88BmCiknqnPVhJ7PbQtdOOgUY6KIVvkn8BVgQjd0b+1
Wm4ka0hw7qjb8upP5KFN47TkXEadTwAXVLWSPEeEitQBmXPr9FYud7pJ/e4vw0DL9CZxRYClvZW5
e2yAIqHdq7C5Y5sHB71G0x5Rfpn+tG4Uy72ymU0vEgCLJu7StVmyflquq78ZGjlLGTWK6onEF1wK
uw7diKXYHSv3vsjjq6OK5vd9qHHvPbON9NRn500OaA+pZje/bcU6+HtrgbzsERGX+p+ih1AJq9YM
YsYwc/n692xz/RqFY5sAt6XS8bKHiKB0F51TXgxY8KplHu7xeM7lnnOwah7ARikUhnDv0tvcR9Dx
OLg02L+JHaFB7d1R2YSVMmLPDAc9S5rgj085Ia+C4KT69LjZcH5opljnWABi/lww7CGMr8dO5Ozd
WnZFxrDa63YSK3e8p8iHiMP/EQbxT2z1GqSvCtMDS0VWLHl4bFk4z7+jitwBv27WOQfTDoF7jPqJ
mnmFFZjBJwoJ3tiN6MRiErGixAis1DUl1lY6BKuw/c7C9hZteJySuJavioULWpc5vRndwRfQvPrA
LL8tYcLhcVYBK1IwvfiVv8qCuhk5pszS3azabkFyaeL61pa9bElQz+ig5wQyyK9rfOg2hlHUhByC
SyB5gATC7YCTz2WVFWfCOTH7de0uAzweHsK5A/UCrTnq5HEt1sHeA6YNFRM3uDnIgISN3ywjj2o/
1vESHjXOm/HQodgu7Lb2p1rvffg34oVAIeI2GU7J4UZ43UjacK7KijMPo48H1qRNZgbP8CedkAxx
S2+GxWKVOXRBJEIo9WPqGxC5UBoOoAb7pjzVoB9Uiy2Dw5BItTl0eWvJEyrEZmFj3n2V0zQFr0GP
fJYQpiEgq8iERGFu28Jk3ojBnI6W/TGTsLjbhQWGE/4l24rfRi9ls8WDN5qNTROhvsooG4rswnsT
epilS9T6OAcaTtQ/PGs1HfZK/MxdKoYElFnASn0TFX0AGXNQZDiwDbNQn4AYYTigYe74XQbu7U/L
6MO7ZV1Rin9Bg9wefa51QBqjoFYRARMlw1BIxsSaBwItPSjHUJ28LtUeusOFjcK5Dhi0noyK8qsF
Ungc6sSHkIOFowZh3sTIf+uj7/iuKOPmv4gemPoRayQjTUJKDzpFgW0ZufGMcZ4ngjFoqpThmVdu
HwQwqj30ygyqJxE8Rh5YHQ1nF8oT9tA208+a6quPzwyzR+hxW6ygOUyeBg9wld+H/yPtTJbrRrIt
+ytpOX6wcgfgcEdZvRrcjpek2JPipSYwUhLR9z2+vhZyFOKjSRZROchBRqSBF4378XP2XhuM0Jhc
AywsR3MoIa/V9R4zsJ2DXSyEFmYLSh/z9Ewewoik3STLcEiLRGcvAWXAcGl48bqzsWjIq8hDPx6Z
ohetfxwm2Y1nlZCk8lmtC8OIrgXu11HOM4lLK3n0nG5/N6ANjhB3Nm1uwwwbjemwA4MA2+e9N51n
HK2QiHKT8l2OiI05MmIF+mVJFt8jn61p86shJe2o5tSwnTFHVLuioOTfWaPfURnRvuCwFhUk1iGn
tjetM3fRkX6Nmo+awZ/YMdES6CmSyD8KgpbfWOTpMeaJ534pnY5gW7QWz3Um7H4v8rQY8Yq3WLpc
HCS0lFSAiAALAm3RaoqGc2Kjgp9t6RCxXKnAtD/RjCj1yslGVjwSZHFbD22LOhK4XI93SOqIwukn
B+RCmbS5PtDWg4uc1q21LYlbY9rnDNbALI8Fqd1VGP1G3CdEKr+lZiwvEYwkUPbShUOUpGinHsrU
hPMjtHG4GTCluMjrNL5s26b0LyExDCUW5wxxW0iavb1nMkWlpsOQGBOdxLxY2ioTJJ3lpBbWRHCO
6HtNdLK6Ml6OORzHlndbFsEliwDaqW4w3feIoeOjyMTExBcbGvJ5WVIOFy7qD1pTlAn0xDmvbUxq
SrWZ8NBBmpg9vgELDCqRS77nf5OQA9Tt7FCH7CluPPQnnE+iCxJn9HCDfjyJz1tfdeJST9ms9qRF
RE/t4BqDJJgj4BVM8/prYlBcvnpFSFOuUDC2dshfnPBQpdL6FhqV/eywmRc8Ddk+9dYy47MiBzDf
jsi/3iDI4Psnm5cJQhWsmZyDJ+p7fMq5fb6Q5vY9C72qhO8EdRyRX7XEpAiGo82ULxkvW4icP7sB
YRiEUt9f7sjSim5KMFDzWZDnqt4y4F0DbUqhy70m4ZngmUYXR6THkbuTVenXtEBRPt51NqOmQ9cQ
VXWzdDT2HxhWkczB/YlKVlsikzbMC9QZJyQQelGbfoWr4LyrMk6O6KxB3+Pmih/dug/ri8Rz4GGQ
vQMr3TOWuJ7DATswcaP5/SDcoTzk3iwNqUu+S7we+Nt643px+1AXU0pvmsXokKB4Ls5MXIY3xmWy
fRwcml1E8WQ+XtWB+Mi91dYeRCk3CsTG0fSfb6IiHz3w472L46HtDP2YMLG2nozxJQh6rPqcFst0
ri2JmqkftcspoQhx/JALXV/D6iWCx/I0NlSJdojgWvwyRFP4nnVWNAFJGSlCgZTms4vICachY2jC
Rq3b0kyQCoHdJM4GpVqIVBP707pa43Q71B6f8WsQ4m7b6cBS98iOANn3xRje1blIfrhWIr4UdMnp
w/2H3GX5Ci1/uizrgoghH6ViPndw2buEThqI3uKLgl2BaKxrBSNM3N8+uUgwztKVZNhdAiDQaNDa
hd3GS/Pxu5SUwJp0A9AbuozPB+IJ1jYTlkD0gYNLXpe15N1OeFU9XyJ4D6svKNbwSUxJ9ELRN3sE
e1XhY48BRF2MKiIFC7tD+lxYXfWWECj/IwG9KS/WdOdHq0GHuWXIWFzU/KR4F+Evp1sjyeB4LGXr
fw1ZR+/VlFYZ8i8WX4EwvxGPOZjd6pyEnuHA2I+7bAJNOKFTqXGrUaS31DbAZCeA0MEbXSsHNQfo
suxMqMSxj6I28fdFiOWHYbZECmO/JGc+VFuselYmzJFKb2ZK6fPrSa0WIf5VPh2fM64Y9S5H+0Hc
V6jaLx10QZfhOG8KbZNSgfN0U1pmpDItF2M/aKBcqO+vUFp14TlP0AHkLBFE7wqhUuYclc+BbrLS
AHB3l7XyssPYGG96Z8Jsxc5bXM9NPA54FkYJqsiWxc5ZQO58WZam/tqbtD9hfoSx41smTfc6pIzc
9p1cD4hxWH2r6QUBQonpsb0U1tD+aBaBG9/vRgKS0IoknrnM7MIb3rDj0Z0FSOy9hePMR9nbbj1t
mO2Jn0Shzj8ZtBb9l3oJ0GhuvCIIv0sUPCnwuqV1jiYm/XtTQuFhNUUibx/Qlpviqq+NKg4tpzpn
6+haNQ9uHjAHJ+rOPzhN1JP7Qbzr+tE23eMYgmbZM0Vd+YJoKAhNomwnVQ0oDIfdpIgcbEjo3LZj
5+KiCKPIfvGYBqsvLQlh02OBpRrSjRPlRPmiWcIBbQ2wfpzAkuem9zMiXtKGqtjrAlVcoiojNxQK
Rfk9sRaa0TF1/YMp3fSEvSx8C4DjjftiZu9GzOFzMO0Gjd09dpuboKJI3IbRAEm97JrwBdw2niRY
Th6TuTKo6QWFzPA2mrZagNBm6XdKO+RjEV6V5dvUxfpP6L1egwpdy71H+8O80YsJZ56I7Da3ufSc
H1AEBuDnbuO8ZhFykiMeDA7ETonWhwCwWe89Io6KGwcvScr+HYv0Wgrce9dj3KgVjQoUAWeVwXK+
y5RZziGxT3AL8wmOosj9ytnFk8QEU41p6+7stu7hZSIv7I71UE7QzkBsyDPpIxDkr8oJNOrgk+wi
vMZig+XD9Hdjw4lnYxr8qxdlq5Jj0XNIuJzrqAYa3tAA2Cycf9Q+svqEo0JRz+ecKFwUwsS7etb1
6OLN0EcRcObZ4zp1hme6opG4ySvGCO94bTBv73tdQSA9DCis4/CK2R/B0mfMGZy22ycaoynHD3tQ
Cfc5DR+sSagYQpMf9M2XolfOE4u41nsVRUm7nXUWvrTYKNofy4zp2t3Tyu3k1hsxdBPi7Tr5ax1l
3mXf4SnAc4KSICcYCuHxLp3dvr5Chze3h36cS/SEKGKsaaeoxALedtvCGlkHdO7uGfFik1AAdOtN
Ome2D7hB282zB/y1PMOaW5XXM3ZRCy9lAAR6C5eriG5JA4ttGt8LPRtENzOKYuamoB4wnZOSA4rM
y7ap5S7j5cjCGB8XFmhkXkQJhhiT0RidIx/pOEu6eljDBzyfRQMfXLZdlJieosVvXCzAbd4cUBXJ
fC8RJN6rEOfZTudkCtFNsbKnhNQA+yqoPIpX+hGoTWnsN+4TTbn+p88HTK1s1EBM4OSxLWMI8gTD
QMJst7w16/Kvyzo/8yo16GMl6Swz1IJrc2S2Y4c/iPxCCwnD0PUOZRWh/ta4fqMjqTqzw9zcbURx
qaK+63+wwdvxFaQI7leCi28l65Tug73W6/cIIcLgAfTUOlCcFxdiQTbzWh9WG3l0GBf4X+xxobGP
rgrRXFLF9s96jub4LAwRLm/qdsJpxoEcHTtHeUFfJZIcXjxKRnA1XmbybWKoebcFAiV5rzjTM1rI
iVdPbiKDa5UdAK5UuoB7pigCBQnRwRhloBVV8y1Vj01WgAEVdQXxUf1soXbMX+himPZxkIIgOFri
NfohbenzPIWcdDfGlL6nChuFd3RCekMoqIoRP3q0DJs5VFb/HEXKlBfliJ52S2O1EnSM6sa/ccqp
FXv6lIK9gcjK8t2WTAQPqNcU4NOoiOiAOsA9HxC9D9n5EI10zGjH+CifQpSd7p2D/vSlxyTmXDUk
GXcHGVBgAFaw8QDNKY/rMJDmviIkmmmstzj+IlK1mwbNyXfm73W5XbfyK7SAkwQgT7wBqlQrqKLH
KjfzK3XFPNzVPqHOxBaNUp0hgLPxEVmVa/INAvSiugo5NieXJDjo5Loqmf3sfKiGTKwxgBT0dtCX
O7g48QYC5bcdkKv0vw1wJuRYVe0TH4CFrf1SInzpmrspVwH4bU+S67RRo4CaMifM4tlm/MC6jT2p
m+aRk8ZIHGkow5wBlLV0hFPUbtB5zxWulQmyRY+RnX9iHP+5M/7c/kh8jtFH3FG9OtKok/EzW560
bmmYj8G9GyZ1e6SMIW1wnLSDkdyRbCm5at3idkKaHe3XkY88CoURbk/abvPImZppNqMmQS5J4OJB
D3JFcUqZ0xI9C/7CatAcuQda0yMVtk3AkbmoQlw4e0/Fbf4dSgGwiynS8al2x/C8sSqLHoknbZuA
j2B4sj0aHWjm6nE6l0OCUcwNR+97kLRLu23oS5NIlFpsotof7GsP22FAQDvv6m7dwby16eo9+za8
IfrdwKOY/5WwalAJQeQsWtkcl0H0K8KqxmUlfNSeTGzmtII0YOCTNoVZLgKNv4mW1wRIsh6MqKEG
jmT0tLSFwm3aoU9pMjN9s4o4u5sjP4pwU0UKwSZKbHDOgPKep4r9EZ9kEz6JCBAMzfnRurJwPmBf
avmgtujxqObRrLnDGssbf0Vu3b3HY4UYyUKBz0C5ihX/F7AZ9NOtGI45BeAP3Nj4khVi4oARMgbA
nQp6/JGov1EmF+NinlMvTcpdjdr+hKyf2V7sTSPZs5gPX5DU2IQIka9y7iki7fYDffGv3bKOeFo7
n68bXtIrQIf0NbO0NP0zrNHsdVnsduWsjYG1jXTv3MEPGu9HO+heyLEs3u3WTd8CMmgvbHvsITtW
6PI3E5s53jeURa/0RhFeNXPdVPsGOIO19/MsOfl9ARdPIn9+iTGvPVhI4yPUzahPdiM+xus8IkRr
4zcl8ivIbs33NqVa2WDzLZ8wVNhPvnDs9zSO/5Pg1Pd6u5i8QZzde7UAhylT4gIRHzO8Cwu541Vj
XZxQnqY7hsj5pUGYCQ6J6ON6g4AR0PIIw7Rg0asxNc5uTaIRnknmGEnAukZSCnOj3Hg4h2w3Yb1d
khkXRR2hXduYVnAi4LRnZdj83PK9cavW25Kw2fykzirjvT0WOqaAKUB5JoWtLzs0hwJ7lcsg3JQV
v7Um8CbmWKH97MJzsg63EetVT4AUulUjkKggV0yC4YzFIP85DrX7Zo2styslPLcu+sqrv2smfD4S
vrwgDdanH78PLXBY+35x6+vOkeaBPSf0jqTzkekwI5uFkFFwnzY96yqnNyvWzXlDBxTm3xBmD03d
ElRps1+T8lsys91LJi7vbttbjyOC4ONSV/YNoOUVuQOrqWVklkboTdjat6Of2PlZHIQ40+YoM5dN
tvhPBWiMftsDd0DcWJa4RmKbIgURCJ5fn4HgrYVmpj4fc2PfD0MX3dWBZC9EPzjDT5jD6Vq2QwGt
AyW5s4kgll3i9FvexEB1vo0c8q833sQpnAGrxGbrDtP0dRQz8EwOo4w9GVk3iLOdgpZw5OfnCq3T
sO0b1d0xVasfk3Aur5KCyKwNkhkaZ6rV7V0GCpI2Taind5kmSEcYhHlnTtpl5aETZJYfLItU+i2y
c0ItTT0t3/BU1Q+mGULqESmwk9gGj9+BuomUc777ctgKi3JqX6h4GbdjbGBeoaUTG3p86a0pw4Tj
0EKYKtB8Fe8wNib3PgdbTdUY5K++cBGF90EIgI5XgeCsijPZvQ8DiL9D4uPZM0SoL/3VprBdwtyi
1bZU6VPjz+hUcmtUX8JKFvbBp3SqN7pNWEHDhk4SWUIsrBsfZNmpmSaNJdnjBaBsCHg32NEQCLE4
QGzvq1jeEpDIQgWmS74ipERdGi2jd9bOXXZSvZ2dwLkUL13nIKzkRrhfGDgkj0HhQYjuCtr150Oe
5GfZBANwNzHXfkGGwxEp0DVS/nFBBEXxkFD3aruEx2mjNo+OsB8YjreYXodzt+D8bAIE30CfZuZc
DV8j0Kaqoh4Y6NZzmtcCxjGHR0Im00V/J+C9GYGbqeaUc9x8cDyLJGYMIAY7UO3czbiFpr2FE+tb
FkXDzWiw7lFf24qqbcjdZRVi0QYDNJc9WQKl1wZDqUATGYb+uKPd0yZ7gQgIIWdLI3jT9v4KZWfa
Qjun1PKr4QNmoO4V6bzxuogg+jGdkbsIun1H3YI93mcpcoA96glQ0CQep8+KSDCxWdKRwPO0aQ3E
uSEiNKJuAw5itZv63IxQdrcIY6ppBxU/CV+SNnLeY6RO3gYNV0t/PeswYeRR+RoDcLgU8bhGAowS
ZjHHjtAQtzIXz9CA5XzjBKZhgRDYSBs5Ot15E3ITt6A8cgBGdg3vM+HkUh6LJlmFl5ApoEHVjQj3
FkDm4RKAJcNEt0HhSbdCqmtvaf33zi/aB7X+1UjsRgl3uAmheM+5RP2OXQ8PxqBWyWvaQCr0k6p+
SKdcv/lNO7KNsgjiXoUQsp+F7cJaohf6xe1d4Juc0AD4GFBqBEhCYETxzFSOQY1t5xOBCGDl+BIx
F0LXqbMzYozLNZiED+3YM10DuTRSvu9jYkrKDWwFYrw4HWPAlRyGSH+zWzvGryjCi4KFiK4xETLv
1sCmt7WAvjDv8CAD4YMpZheVU0LqnJ0CEN0Iv8WABE+3euqADcIhY3T+haEwcywhBk53Qo7Fc0Zk
bgJ0vwy+otTH7RmEo3NWdUwueTrYzCVphWuS5mRW23XB6c2u8pcmy4vokhLCvTF6qZGFV0n0hjO5
fMpNTgO6CtwwvwgBb9CatwQ9gphZUntoBlM+BATnUECnobpysTlB5Zm88SUMO/Zpphxus4ukHer9
4JFuvxF2XiHsoWe9Gxl1mc2QYJFEqd82Nw5HXyz7yqrf+NSJyfC8oHyfsP2QMovGAqWq2yevxsdY
7fScJQ+FiMBDYc3r7nxSiGg2JmVxjoK9GuhAacLI1rKTdoee7OcM9jwTEYbFq8WZdBoolqY4z8Jo
HQC0KYLBHu8wMQYMYNmP6gi5reNMvKY80OJ6gsP9PQRfRAbOUsf1NurS8GuLnnTiyy26a1Pmk8UY
g691Y6c99pXMaTqCD/zgJ284DR0AxAXt9UQ8sDTmD+FSNMVOde38TeK9uGPk0KktDfYaAjiYrOtg
6VbtAkl2z1rP4zn5ta7Y8hGIFVMVwNSQ4ZCG8Eqm5STROl9hB8RZIXr4Gtw+QeNNq6FCqE8E9Qhs
NAL9yM3gvD9PEqSXYLJK2ZJaqtxlvuVcSd5GIlzi3FySCY5XicdplzuncZgdzpNDOdYROym21tjY
DLGpT/ACycUf901qec0elTZ3H7in/pq5MV3bCHUPnY+6co6ttf60Kpf1s2cbDnD5NNDJ6FA83835
6pWivDW7Aup+srZ68MXWFLUYhzKXg1mPa+DYYLshxyUehieiDosHjt7D2xQlKb6ilvQci2ZDtS3o
WrKZEDQutuGSyzMQXmR8tXboVNRKRfoVzXrztQXIl7A9rlaG2JoZWfswvsE0JMR8OUOs31lVjN5h
PkmwDmfd+BoBy3peKgawG8+hj7snRC72jrXBWXYWUrXetKbn8IU8PEH8NWbxV8fFvgChk7j6i6i1
inuEhRFiHXzzGLWCYnqJKqqtbVTQq9yBcJTnLF0c6VtUKNnOQi8wHvEShNe4uZhrOfQ+gDXG7Dvk
leUq2WI29Hys+XHYbR1m3bDTw3J8yzNmPgesUe1ekijAnLBGbUPDs2msHWP8IbqnwxxScFWltZuw
QorrbuLMu/OLDKHZbBjUnnfkjj5i6G2PcAQFA8IFvSMDW4aszLDtpN8n/RJAZOCVcHYAepyX3urA
STbkUnbnkcHjflhfF8Xt5SvaM84GxcERFIglwsGGqC5Le/XBwvfMEYqQ8BnEIFnkU1lTYGXGBRlh
XDIPUCmRBststRWQEf1yPDNyrPst5Sd7Bz7l+l4TYRYeaulN39p4WkEwjY1jmKGri4QBvQdpXl1f
vtJtdaEZ2PhQNhZ646cEzg3wGEmy3qYuUF/u3DQF0SNEjDqkAbQNvS4u5WtXwZ7eYtK3bxYwROhk
1Eik1IBoi3jWzmXxNv5Km22jdFzO5ZTE7aHIvezZzHOkNhXwLRQYFAzZsWsrn2xprHzBGRFeHETo
H0IwbTjcvCd9ggnS7pBzneeWboEYUsvQfXRHNziGNEtwvE+kYoMhyq6WeXAtTG/hUDx6mlSUHb6J
wL9OWJ+/9dEYMS0qayN3dRGMHGBJ+X2jNQCCpJ/airYS0zznDmRM1ewwXCa3cdo4I7oG/uFOEDvF
d4GXhCRuQ5Wzc5QVnRY3R/Ydxk54mw2F0+0JfXLPBi2IWppU2l9R8E3xmc2hMt64bESCr78HstNa
qfwO9yl5lT0ImG1TWUXzCL7d3OWiZ7Y4LnYjzlSPNBThcsPxjilCDNYbMBVdHrtOXvGdFj9xl8ty
m4kA0waBlHLZW64XWVi6sHewrMcWXRVOKgD4qO4isjCHHRtmQykD8Os0pAZ+H+ts/TJAJtGYYxyJ
EjOM1sxqrx+OQa9clJAk2xUHQ8n706EFGe4ShORUmImSt/iF2HBVyeAOF1b309CkaWhK2BrGEra4
4GwQ2O6hVaj8K5IhhndV27l7WipIQujpcZTLADA80nGrvtS05TBZZU0xPuZwDvUGRQ7zFsQ5ZC2j
Y7ZpTCY6WSn+BJKGuYqPrVC55i3OZ1j4NFz7HwvSqmTfNogsdjLT8ylldf9RsBw9zJBp422hvGVv
OHSCzS9D9dXpk+JStASc7NzSYY7uqPJbrh10NKClqlt4Z9HN4hgXp0Gfze/0aaefAj/LC6VkdWHo
uCa7CvIfMCu3y/cZENKvEQ/4njEVUqG0p7kfRyU8+9ovXETl+dpr86u+nRjj5KRR4eZJr/nCQB1R
7A5jBQmewOf+B9UXXVQ+yirJ7lDNRB4iVVMONs0IluedjOaeRUTYavAffMxoxaGLBk9vbDmPKX6b
RuiAdlkg2qHfUjp65RdfV4N7SFFatd+IB+A26ZQpMy3uNhbOeQi+v2d4U8410iMay0zai8Wm57WV
Vs4MOOb9XNM1Oic+60gRnJh2z4IvpZahn7rseohhz8e2xxvI4A+qSJf6znRrE6OKmUKxgtW3ga1t
xjfABTxi2RIv68OvtidFbrY9zxwLaJ0o8gBAZ0G3fEiIioadP1a6vyTRzncPbj8n6swj57D4jqnV
1gAj7KodQTNWpbeH7AA78cLxAbZS+4eyh0UfZdLDxkvbc+quItPrtjganygm7xLDPiOIfRyZmBsy
ORUgnn2bYo9w9xAKJ+gqEXF2G0GHX6wnB874mPomSjXfWm4z8P35GZpvhneQPVkkc7djw2eHavVF
QqygtZ1kURJGgdqJGFacVisibITfnpBJvsDRIS94G0V41mEu2Cw/2H+i58QHPLZJGoSpVBZxITHR
esrhhE6tt3MJMr1WaOtLBv+IRbKW9WmDAdv61tBye/dct/mKULdptwmsAQqqnPyWbRcH6pmxNsE+
fWlLRHiKKPRdXOKg2YnQZM52GLzmfdUMEw0wuslKQ2kURny07CSgpw4kUrjkLuexaX43Hk5r4rHz
iZkQun4qHzwN6R4jljiiKbQVTYiquap6S80bIOD+m87G+QAAnv48SRudx/ixo4+mXQdZ3Nh38cuE
Rv9bSH5evJ8Kp6DzBPqZIDImY+rI38H03ViuWI44pqjy4QZTlFVTDdk9XFTv8t+WuXJzXDH0DpVG
BrR0WA4nj2p1Cxg0aPaAkIiNLxVhI/FQ+Cd66whY8MLm3oXHEB9NZZuigPS73LoXnkuHRjlJ/R7Z
hTNv80Wp/tIkjf1AzYd2K/QpjDeLIFB0P7qoXjZKwVtyhXCScyJRMJRUBSOVLe5H9EexbUh2d1xL
1xfd+orsEnwz1pkYpyUGLCUJDQmCRIdbcs0SmB9yMU8ep1nGqSgpbCL1BhsnGOJPIkbqlIz1cUYh
NjHIooazaftUFQ5wlgdi0TgAo/AGR1CQJ9JHjfGObVN0F0nQht4uHuxx2BoVyFeSrHz+bXA7apMU
ZfCGlqh99pGFUqTisvipHbt5Rec4+luONrzZld3BkJ/A2W7iDqbpDm+b++wL+r+Hgj71HZIxOkz8
tvTYI7K/g7w0vanCqa5sj5jbQ8wUJ9iTYOP6e5R2DjumsxKPnIbJ9c61cR5vFdJmRhGB12Rbwjbo
q4F49cUGABfQAjMEM+PSJPlRZAWRrUVbWNewnjKQcFo0F0VagF3WnqnP8phcx3Mfz/2l6Jr0pCMW
ZKJD4QvuAB4gQkTejIJJdp6r2SDj/BmVh8ToB6PrLYrTGSWgJvYWP4puN2oO43hDa5izTxgwrdlw
O9j5W7qiT15kjy/20pW3geJB0WEsaEIUFjh7ksUcKLrzKF6TXBUM6vv4PpVrjzXOnXmAvW5431yi
6PDfTbRtOO3hIqB4xRGgwzF5FSUsV5nGA6YFC5IDxqclfvZnqb1dhJrQP1SMqKsNBQGzAljLCpee
ZLOGez5GkCLI3cL6i3+OQDc9fufwNxOeXE/dJc+RU3kig3g9ddGP2/QsRTAuQQiZFaqgX5Tvrr7k
JQdHw9mrQBBHTMUNR6yp3GEoUP2R3mRTb3tPqls4PtMrBsbmNeHE8p1pbsiGJJfplGEuvmcC2p2g
eTcPE+jyakPnBb6OdDx+MWxIbsR/YX1DJE+lv6/BllbHWugIskbjAxM89BWjoIsYYT+pVR5GAnv/
73/9r//7f75P/zv8Wd6W2cyg/V9Fn9+WcdG1//1v99//Yq6w/q/nP/7739pRQrjK9dFValqeiFD5
599f7+Mi5F+W/xWJOGqbllFz5eTd1QAhvwqi4fb3F/F/vYjiz9L4hqi/mS0SHeD8ehENPVPYgCCe
exuH7ptbVMPJLsfgSIC78K/QpyfEkFL4eLcysfn+GH4Uu9//DfqTv0GhYfbJJcNr7apf/4ZC+SjZ
l8V6jpMlQNRf+Bx8kJ/aw48R2QBHXqJKg/W150D8+0tL8dm1PWNomgnHV+rDtaUtEkiZaXhKpmEd
TISYwKFLIScNLP+oVarfawa814zemjNRdBGJu7whf/gzPr0Df/krvF/vwNC2xCa0OnienbLFoQiJ
xUaS4yzNnRfH088Rox+q56ShqfL7G7D+vr+8ZP95/korz/BFSM/21/vzl5csg+bmZmzMzzaHW9oF
dOvv2komkMJg+Jz9/mLmk4shePelNo72tFhvw18upmIl6gbH0gmRTSPu2SRsazNJH8vWQMjr5Sqw
S38qbXClVkVr/+Hy6138+FvZMdFi4sVXtvnwQWlQ3STg1eGJmXBy8Ks8uVmKon5J/QK+TkYz4w8v
9mcfFyYNm3GA0mDe1i/8L7/XsWY/HEsdnlBl4XlbBEg0gJ8JMciECRHrxkY8Iew3M7IisofoFpA0
Wl///q5/9oi19BS1rCZxVH+46wx/EJEtVXhCSBMcRwrUnTO3it530W7/yaV8n7GYspEDfviaGBBy
fSIgTnIa06+NDQdtj9AJaFU3IOX9+xczHlfBVai10vLD3ZXzhAs+sp5xreL6dnyONfjMGnvX2Llp
L35/tc9eHkIhHBYjXlz+8+vVOumPS4ts9pnAhPrOJUUQMh7pLvNhtFryOVpebH34+9f0OYMoVkcc
IfaH22m3RP+U9AufVZ0DxtN2uksrpF44KCj9grn8wwfy2ZtCmovgTcX/wwvz62+MBYaSQVTWs9sT
rl35GPw22YC80nc5yPzhXfnk4zDCJ+7AxftubPvDmuc29iysyljPmmJoy+9cLmRTl0ShVsd2HvxH
ijJ9cFJrJPK7nAb1h4/zkx9rpGQ1MkKj5Pc/PNDKLtF10Oc5dXJOjpwdu0tazyQ0EA4b/eFV/ey3
SmmUFoK1z3U+PEgE3LrLu95ily2b4lqHhJYmbSOC84ViHwUnslzmQoQLZPtC18QN1W3l5n+445+8
woazleNKR0oXDdevjxe1cD4hG+F1quR4hg3eKTZMl7DoTV1/wcwYT/bvX+DPfjfPVyIbY034H/c4
T+kItZHKTzCv30ON/GmHYdaHZcqid9SLFd8Q95Ptg8AxRxpgf7j8Z4+YW85clDsvhfxQ3ITQtSQ0
v+wEq5P5oBmXW8RQ7mvBiv/j97/000s5morNEcb19IcnjKqyb+FxJ6c+pnzeMijC1xh2/YimFMX8
5e+v9slGaljxPE+ya2MQsH99kmBwsZ1i+jhlCwqU+5LhrLilLV2NT80Sa39LKuKQfw+wxJ41xFa7
d7+//mdvEhs4O+lam6JR+PX6VRsEAemgqM1CWGebiH7lu0vj4lE7rRrQ4iOl+cPL++kNXgVwri89
jKAfniUaPR5waiUnF7gWMXMTUENKtSFbboJkkt9+/wM/u5pBPsWpwigqww9XC7qp4cBfp6e6nYIc
21UdLvomZ0Rnv8UjkeD/5HK+LYRW6AHEh7cn68lHG4VOTqXrgGCmuWUB/EJveqx1iSrp/+9qH1be
wKZFJeESnhwaIMvdXC9NcBmXvvphumje//2L+UK5wgibu/nxpymoW+5g5fEJ/3jQYQ3PMCLTNVTO
nd35gfrDb/vsy/CptiRnQeYB/6n3/1Jy5fj8SVub4xMEkiFHSQtAFsW6RGfmhF5yFo7GR1cGJ7H9
Abx67P7Bl+G7Dq+MdihO1IeSr8JAWIaVTk84lvRrq3EuymRM98SlOXc08miA/4P763qe42tpK2l/
eFM7go9juzbpaZSNWHZ+aqEIQXOJ4SQXNbPHf3A547KFubZLVflhDxmqaOiqacpOXuTg2m+hxYCF
JFx025mxufn9xdab9aFgRzprqBHQrguEkL8uM3PQtfgckgwl2mjqSwHv2rkcsfH8YW35ZDlblWjK
4UVld7btX6+DmiukG+3kpyCfvOwAhUlhSI7HZj6omvS8i1JnbvqHD+PTi3K8X+3QgC8+FlujE6Fi
67v01E9IcTfJ5EZMFftpRC9Zpo53kEuDEfT3d/STdc3nS/Qgfvg207UPr2fIYEPZtUhPlgJQSZ7H
mPSrDaGGdLwDLpPYf3hfPv2V7FUS3zAV7McmBnmQU7i0JQ4JAvReiOI9zrg2CPeqJYwzfPrdn055
697z8aWRttFckMaQZ3/YmzBvt0ythvS00Hm+d4FTqC2kKo/eT80qe+WDMpVnApJ+/vd3Zci6tqSY
9dka/Q83d8GbawJwuqdSVHl9IJmbFI+0zZ0r8m8Ig4wm24n7TVgFWFMbKx/M17//dKWLEs6TPjR2
7+M2AlWdhGIvP9l5Wv4wg29deQP55YiG6uns71/LdhwOCWsFIvSHhcCHsUBTvylOdVirL7EsiieO
Q0EAmaV7/f2lPlsGbMpVn3MCMVvywzJguR2lCF3cEzYixuXY1khebjWl1e+v89nHgVMDkAfFscOS
8+sygLPeHt1OFydUKuqtX/vYXtsXkKJhRP+Ta+n1TeH0wwU/vCs5cRtVb/v5ybQqOybuUt4WHufO
DW9YdvgHv4vVU0hp287/OCiHfT72feFmpzpl6nIO/LM962AuemcSO8Tj7y/22ecHtk9RC/u8hmZd
EP6yAS+LjHyCYfJTOiTe0bP+H2nnsSO3Ea3hJyLAVAzbjhMlzYylobwhZFtizplPf7+ScXGnOUQT
nquFvBDg01WscOqcP6jAEeHEfU6GnNp2N44/a9MYb68HXf1y1Ehtg7ccVczFAV7bkkeRsvBrSEkP
KTZ4/0yi7ifwPopQD9eDrR1pvMYdU/CYszV1+elGc0w1hO28OM1T+1znBu6XkQbrdY9mXICKXg5A
9gPfkIc5iDeX9Iab93Ja3TTHV8icWS9qXSAx7Rbw54zJuS+Bi2+cY2uzaZBMOHQiqQOYi1jU/Swd
+7DMc8UwICTtFPGxEPjPKBpUuY0baW02Dd2iVerwcOJBfjmwyLQjANtW7hkdeh0no68wB4nDuj5q
6L45eG1k8cbe2wq5WC1O7E8oog65lzWK1T3QCuoxhUF+ee+gdfQMxkU9/vclY7BUqOhbsESXWWlc
tX0DoKnw6MhBFQjd8ZOvSAh0X+TW7aTF+csHAvJQ4hDjwa+Zi7KumJu5hHBZ4O8QZmi1oVtiIT+x
77K6ued6mj8ypW/iLb7iAHU4xSag8AYUe1pGyEek5mj+JPfOf6Ra6WwUNeUmW97y1OspM+qcbEj1
XC6bCQXsJkAUwLNV3LoPtTWCJ2oKp9pYnmt7gQyBxoSuInZmyLX05jgrx86lB6czkXVXfUdQUblB
iqJ4aif38fonWxsRFEadBAK8GffdZaS5dbhp877wjBRyDX5MefijSsPNFHBt9VOlID0CysU9t1j9
eZDHOBK7hRdD+3xCj1Ey4ZruRuvH57yqjY3DZCvc4kNJhCk81rjwIP4l2anH6maHEA6UnxGoanmw
7OYDT04agervV4PGt1ukJuTN7gwfOfcA9qkm6itA4iyfsu2LqNGk3rgOVr8b3TlB9whUub0YYIjG
K859Q+F1vrC/xCgq4d1SlWLjilt52JKak1wahsZJsnznYZ+d+M0kclD6k4V6hR6q3Rmp8+pc8nJ5
kOZiaL762DU8YolifGB/v40uJ+HNNlDtRqYrDqnRbKhPQYEuzinLtMLdJbaLx5yL3cJGyLV5lROK
vBB4bmCblyHz2krVLNZyD3BBPABrA3x4ynvV/lAcXn5C1ifQTb6MAwWeIj5PBS/T6JL/DQZmKL+4
lH+UjUBrO0HQPwBnpOkmZazLQLE9TgXEYHZCFWXKOczqO2DfpzTNbbSPCj//wKXD4pepLM8gequX
8YDu+gqvwMJDtgreCDLtyOoE6XxTV21n7UPh1htbYXWNmmBOOZE5nG35729WCfp1CY5ZSuHhf1vf
OTif7HNHN37N9APPvPGbpxKMLa6i3HzXD8+1rFO8ibzY8nWLmDvIi9KbG7DDyjhMqOQ0GQCzPDzP
dl28uqWvbAx3NahlOYI2BrXt5TlToKQShEhuez6daUQja5wzysEBXEYqc1A5xru9M5hbV9LqxrBV
nXeKULkU5M96M8tlAqcrR6Xa6xz6JWdoGLZznBvA1x+Y0zdxFl/TnVUqErFF0jJURwtU3d86eBjE
VHAg89EuS6vHJGjbh+tR1y5cC2E7Slqkn/ZyDUXm1JXqLN8Pc6aM53iEhHiqjLE08FqPAYR9IJwB
plBW7nmyLDYlr4amQwEs8UyR6MpfyFJ0yaPaidICV0+bOP5+Pd7ax0MzVaX/YnLmLN+YrTly96J3
7jlpTaFOQ7Uc41WkTebz9UBrpw39AYpZjA3O32KVWFol0Fnh0WcnRfRXW+jBfFNY7IcTwNEmONbC
6G4+EFK+/Cj20u42Fzch8hKGOgFc84oG5s9nVwBc+QXXum3uAnSWMKoTkVFv5Be/mzjLTJARSsE8
QzU5Vy+3A83zykYkQXmN0fYUP5o51IsT2VSm/YSlAXURuGuqn7vetdTP6YASN/6mdWugBw3POex2
NpYs9bmumjB6mEj2vl6flbUFzbtUlW1O/rvsczatFXSgN1lhoN9fcvwtYOMj8gzs1XVfrsdaO5Ho
Cwnd5StQL1msZl6/WGgbClS+opjqgxqG5fCityYEOMRsoj3icn+iZ5pZG3HXVrUtX8SyefweWRG2
FIUrg03b113qfkPpvoU7rgEDHTcirS1rmQLpVBd0kyb15dfOxxqWTjllHsSPwj/okT/90qJUvW8T
P/9TQIXb2EdrQ6MmbFLTcAxeOIvlZacFZgxTxKJW8NF7QiqsTs91gYrp/vq3W1sncvMYFo2n92AR
bjAxI9CWe22SGqgNanXU3Tjq1DWnJpzg7F0PtzqRAmkKirOGphqL9Ao5lKjorbTw8hbVlkg3VOTw
rAAoYBvZQIRDTOg/MpXgXmXDnVKWtUxIEhBlqq7knhY7nEAwbeiGmF1a/PzA0Gzdkgkda3JZW0uy
cszTlsevpbRoKOgdfNE9yioRGlrtGFoHVOuyZmM+5TpYHkNyMunAOJbzrpyfAVBOpsEgXQXbLqkI
ebfz4VCiFetMyb53HPUBnJ1/k8VJ+YW6avnX9VGv7X2eIRRjeazyUl18UKQgON3pGGBuidPezm8R
80MPuQ2QdSrBWakNSNoD5B3r2/XAayvJteTAXUB0prbYIQCIuSZ5/GMDrKgAnHF53Vk9rqkHmsHN
1wbo2ryRJKyOlYTLlTUqen2LU0AtS6O3WyXzWkCkMVDk1nbvFAXo8Q/MP8N6H9atX9DzQylwK8ld
j81JIEFsnAiLea7SUgyIcuXejOXb90DEmX2Pj5lE5KBl/H100LBGpwgI3UY3bO2AoKlAzx+4M8eE
/GFv8j4VW0trUhoq7vEA17AIk2a8dywOvmeIwIixbqzo36W3d0saeAyvIhaUrS8+bNkIV3OSmLp7
PWjfxBjeIt1J1V3txuAhxEjzT6wgwrsY/ahvmFkFD1xM2QuMf/F0fYW9n3LuT6pnTDqdfy6Yy5Fr
0Vhg0qbnnoIdClZDin3vtBnK1FWNDTuUWQr6O+huzZfrcd+vbOJSmvx93UBFMy7j9qAvot52Qs+w
+/KsQ5+Lj2xc0e7TqJvlpy6T2+shVwCpMqYFukI+9d8lpEgtK71WuTEv7TbB5cOe0xudoujwFcZo
ja9BiTDP3Ri5DWg3P/mHZ0LjBgj6jqW2kVq9P9L4KTwAVAlfpK+0eADYdtuqokMPJq542cxRPv4s
h2iO7pDRhC/vj9bYnhWUxHghKFAEBKZM9nljPmTKcrkI+REo36JITZWYuvvlN4goDeQCf2cPivx8
oys1rmW50cHsSxrraEdR+jjVmHvtWMSTF1lYdqPVlcFUgeeMUMv1n/M+GzBI3QUJjODl9Q4uXAKs
r4t6hIw3Oha6TSZ+QydqeeiNfyAQ2LTfbVPKgou9V0x4PadaEHpVqCCpPBQJ6rSpnUJF+H8FWl4b
tY4sSBVXBDLc6iaiSBEfbXQsyo0PubaXQO04sgkMNlSV//7m9HJqVU0SZ4y8BucuBAh09vvZnBV7
QMxSpPkniLSVc7o+OLk4louHK4nSLbh921kCwCpatUoe6JEHQbcI77EsHv9ytTRALz9H4BFURTju
sKrqz/lUQZa4Hn3lAJUtG6rTlsoDxVo+TXQICZpRVZHXYoryzYYC8dCjtixOY8A7BqZPaJifgiKG
HRhTrTV32tgPFk5FvqP9zEu1rQ7Xf9H7K4QfREaEzQp1c16Glx+hNdXY990y9uJB5N9SdNTptbT9
fLQy9tH1WGtbRbdoRVMbAdi0zNTDptQaDYcxD/VIf3ycxajnt5ChR8TuPxLJklV6S+I3FtkAZ7Sf
YDvIqBCGmw4laNn2V9oq5VZXZW36yJWp3wEt4O/FWRSnyB3aSgK4R08/qWNYfMf35m9oNfZHzhlU
A2nhy41AJeTyQ6W+Qv+tE8AmbLzrkIB2u3Bn0xfYgjWvnfGGa1lsEdA8pr54MWao0Va5zbZEYsSe
nmF5p9EP2ONRDHU6LKNPqJP3/k4f1Ko790obfIZY7Fsbh9DaBf/2V+iXw1WNXtWBTMRei/gskmip
M52xanEO7VCbdyIV+j3ICsT6ri+ctbDycLB1gAXmO8BGTBNX4EUZQ8gacjwyg8C8haur/gHOqkbr
pBO+8qAazaxsnEtrC8kUAswRuGdgYovEIuqGsBD4zXgRwHgsp3zyF90e8LhG/RrdvevDXI1GHf13
CQI47iJjdcPJEvEwxh6uMOmxmkaIuxFi/qgnRy/XQ60tJ053MFsSmE9/6fJDFj2i76hXxh7qZT6g
bn0sMRsgGcZzowkEjtVYeXxB3SjB0jOoUQRTtdB0nq//irUBC4mFA0ts6gD2L39FjdHh3Js5lji+
gK+ljpFWPhVZNNjoTBSGvfEakVfX8pYR5AOAqnn92MtbRrf8ENofV2hJoednL9RvQ6crjzjfWl/B
dMcb4dZH93/h5MH75iYNKnPSZkQtmGMD8aixAvD7VM4z8Aoet9HWLba2SX6XlCRqXOY8l+GypnX0
WisCz+rMIn3AydZHu9cuVIy16thV/rT9apBarbVVfmDhyhIFgA7uj3elM67BaYQPBURfWMNz3xdh
hXRxmR4cHN8+kOvTwgPQTPuVO2uxcttpAHtbEyustAGNGU3cVyhwQHCNw0Noj/Z/bmBLioUKdhum
n3iXG0AtnHIrUQJkHcwcV4wMJyzUR7rgP0OLwcSwMDniSSEoPV9+PhvpYxehpNhr2ir6HKO3KYsu
SpJVqNronb4xrLW9QOkFZCEIXABbi63nZn2GvTfp+kj/aULMzxQ/lKkwjg4imN/m0di8O9a2Azht
AI1I5Wlk5pcDNBKKoRjHxV6OkuQp7UOp8JQU7S9KMn77gQRKwlFlV40Lc8lgg4AZFDYQfw89hTo7
WpNaTAiVKGm7K8a83UhsVicTCJUOkoqa4BKtaTWixV3FDr2BFsVj5DTlowZi8wAKR/Lj1Yhc8frJ
uRaR8iPIJg40nSLr5WRqMHKmuON9gw5v/lnM7S+kyJKnvMLrVBv6cGM6N8Itb6baspSuiMzQQ9Fj
OOQzaqlI3SdH3sfRr5lqws+PDE+S4AQQ7XcNym5EWVwx0FIJE9v6ByDco5iQ8t/nnQWXG9XhDxzV
tAepGpMsgtxaHCqYT+OpTmPBQz4OpZNSqaY/mqT13TOZvnF7fXBrjx22gCBhpLdEbeby2+mF2wwD
FQsP8Vz1qFPzuymB2d9boepilWw0xa2ZqdI2SFd+XA+99h0pfsIgtm2QXMuHToHNhlpjDedNrfE9
RUob3YegSe4RVNAfW9R8Xq/HW7uTqHUysZww1FoXyzRJskbkygg9Aymjn5RW2/yQFUl+RCUbr02q
IzcI/+rz8XrYtaOGkhd/QGxCBVx8zsbGtdm0O4CU3ajfjgOFqH1tQWJCSF7JNvbGajCeGRRzTZ0W
8yJra7FUaAI1TEGp9Y0H9ZkdIuy+O9a22Y2nD4wMLCovASBjQIgv106qQlGPRZp6uHsXu6Z1syf0
vGkYNSL8SELhSsgfkBnQ/UtWIyJ32dzXWuKNWFTON7aTzD8stOC/RDD9d+2UYCeA7y6OOtfHuLpI
TTghvIA5v5f103G07ZgnMQ/SuKq/m4XjfCKRnc9zZAz6DQZijr2xXlaX6ZuIi/fi7ETCGRyL92Kh
TrA2UbNzlSp4Aihg7o1pxh3PyqbwfH2ca+eAa8mkApIG2egiKrp4vdNNE6wJKnhPqYitF8PIFeUI
CjjCL3XCE8dJLfWMMBM+5deDr06ypL7QwUJbwNQvF5JdCdT9QMh50BunB+ne6jyhWeQ/+AoyG7dl
TYq19f5fnWYHOgqSQJw/tvxNbxJiLUvr0GrV1MtzXo67GSXif1Asj773M7avU6gNp3zQkmJjPa3M
MzgstowNPsnlrXEZtsfHhVJDlHhWNT5nPrKtvZNggoGcEgL5yAmEr4kmXT5wq0rd/fV5lv/zxZuD
4LIlCauU6tbisJ/0CRXvvEm8VK9QeeKh1d5hcJZu9fRX5haEsyy7k9VJwt/lIK0aLTfCMEjFyo6K
EiKaAiAL1cKhb78NLhCNPBHD9+ujWzn7SHh0ACAc8JDGFl/UQcwdUgx8OBb5WOxCLI+nRyUqY1x9
irYM/3upinAcSOSR1JmX5E0sBMXIu4KToUbcwtVi8RoCCtvi3a3sDY1z3JLVbI6fJTes1+Zm7JGi
8/xipGCtYVRln1qkqW20XLAnqULdP12fyLXPJxsn4AGACrFULj+fIs2rakw+vGgw9egZcBJSSQqR
pmMwlGbxp1MFar9TKpTnNh4eaysU+DgbhIIZvZPFMQQ4F1B+D/nWLycEcOMxLKsDThz9zQeG+CbO
YoU6fTI7WiTwX8TPBvv0KniB4FAdu3LGyC+MtAOaa9Ff14OuDs5kiUqajyRxXM4reOYZKVYDdI1b
tP3nJKn0/snCKeTwkTiUxngCkFzpi0nE39aGs+2kgCAnQz0MjToHzwX4VndjoawOiNYiOAfQUO/A
ifB1rbbq8szD30uck1yMwVG4nS02zq3VBUk9GJ1xSYVf9jXSVPhoWYa5Z6V28BV1nlA7GiizpDst
bmzk04TRaEeUsJCCuj6Va7uP5uH/Rl42OjjDsDskzfAAyaifNRsi/I6jR8PSMc+cv5oWEcnrEdfG
qoPURQcDVDfb4HKRKCp6NpzREEU6PLN89Hwe23rMntRwCo5ZWqAVjh5jshF17eykrOhSNqF/oRmL
qFFlzuXQ5LnnJzGNwQQw3V+iDUqedE789/URrs3p21iL5YlyekESF/E1I6P95iotWndNVYibEXvu
px439+f/X8DFZkdOhW5lT0s6Az/H4BQryo84d5YvWqOb36scv+gPrBtZOgECRG4slsXEEGaIXkZs
QUrj5hlhatE+OrELbG9OHZEdZju2tvj9a7sRmogpu92Uo5a7BOc1zKWBUnlIrTcVsG4DYWvyZmVj
OldX6P/FWe4JkccVWBzSfpQyf6BzPu2hpcJTdhLh/JEnxRDd+lipbyVsq0v0TdjF6dmqNZK8dpN6
PdV3DWnCzMf2o0JR+xz6oxltnG1r4bj+fkNF4FcsmylhG/fTHAHhKgHgnBJsSG/JDIO7fsiiP66v
z7UJBS3A04ayvsor8XLLc02VASbSpL+6Of4trf3ucgNh/13qBGek4G76OOo2PuLaJuR4gQvDH6k1
dBnTylDHFSEXIOgjhJkFotK3mIja9wPaqahzQurYKGusgRRAeOMEjEWE7r5TUpoSq2gtBXDpiGLA
DxtV/7rvb5W+wPMAoxKpvYgtNGKLI5LcilO2JzHk3RZAefW7WrR3XYP0FJGPy4HPbluLzECFQgno
r+5UM+3uA/BAzp4XB4KmH/i0ULdMgOo6FOrF0SNixcZqhGaRj/PXLZbbJd51WHg/WxnymmVaOa8j
LZiNE3btJABkxLUHO46a1eKENRNo9ZNKx1aIEPpWO/XNoUGmczxcH93aXJLIkAE79MKg9F7OZYqH
Oi4OsKZNRUcIZ/TL7jQmc6Xt3KzyN4Al68HAlMgetEyHL4P1xdDloTvFntWixqL4qXKngqb/CmK6
O14f19rmgM0LiIWHBDo0i1CtMWFhohh8NU11YnRR+GsMq+lLg1jteHZFX218sbUjAEkqEyoQNT/g
IpeDq7JCzWzMr72urQ28wIpx+AvkFhqGHRoO7UGhBV6fETvUtjLhtWllOwCVgQlBy31RMXIav+JC
pLASgfpr91NUaseZCuBwQOPE3ki7tdVogs4pqHmKjctjhxvRzyeMVTzco+p9iQLtH5Tn21NhV8ZZ
wav0wCHQ4aduTcOL2XVWv49Cy/nS4MF7jyg3zUBngvy5SxBS/YbsmXV7/dOvwS808kygq3BmgSIs
duzUOEXa+fxC3OnxQfMt+yZT6vlngtEE9jBagieWMJ56d6pRrOy0ttuXvPv0U+gOG79lbRvzfP6X
wQ5lfvFp2mFQtcIE1ZUWDX4VKAQHES73ahN+4K57G2ix+qJYH5ukRG+hzdTmz7mcU8zmAbJpt12B
sdvG7pKnz7IKYbN0Qftz5b0DZ6lw19vYQSZHii4X+1lvFJw9aqA4+25EqEyWMB/xQIs+qQig7K9/
X/n5lsEdbiCuPPm8fQdmGRucv3AEftUx0sIHtHUdvBFT/e8mVo3yS1v4pvJSxvoUnx2IOuY3jFcr
/ev1H7GyC0jx2QPUn4BpLSEhXTmEdcNvexV6GyQHN00768ZsQdeUBQ5+G0NemW+uACA83HaURpZv
6rRPbI0ymovdZVe/VKNWtDutqtz5JDDViw523jiYGgRD/aDU+OF84A6UbBL6pEi50ule3BL6iEdv
Upnuq4aRnSMlYTleUcit3KdJc1FdNzEKexZ5VG1phK4dN+AKdKS1kNZBRXqxmaX9ShUjyfBq9fQD
9n0HSOesBLP7pczKxjohyhrkz7PS4OrjuIPySgZtPhnq0PhHxXfr+mC0/TA+BCZ1gf1cTp3xOI3Y
BXrXF8T6D6XTSvGT5i4Mpsvz30CLGxtn3X91RzyszlTp4mSvin76kptc4b0yoTqt9dTF8V4e5+7W
x81mOIfofCJNX/bCPwcVV1awM93EPrManLOWqh9AEfDCkHA8rmDhLCv+Nd6/g1+qzivQTVw2sT1F
xGMq/jb8oZv/e+oEDJVSEJkM5/CyvpakihKoWea/Gn0ZVQdhzohyl9Wg3St9HlTxrmqG0NyjU+lG
G6DplUNC7k6aYtyKPIYXy2YOlFEi4dxXu+pT69C1fnoHB4hXv5ljMvG5qUXxKyUF+RO8Wvo8pooW
b9yUKwkBBSLBXINGoWW1OJJT1L7xYPfdV+xjEEHPlQnEY1mYXzt/xnlSRwrvz8kfki3G8ErqQ2ZM
Tw5WDptmmbDqQd7hoqv5r3TeERVCJKrK9zEwy+wUzEl0ziiR5xtjXTugfkPUuQ4cug+LdGs2k6jp
S99/Tfyxju7KHhHrOCl0d4+qRHLEOLirEXDGpnxnzGH//freWzuMf+PVf+vvaMv+HDqhuRZqPVSw
TNGnAya2KeKRulMZ8U1vtvUW0fw3smdxBYHiYJZBA3AgLnXwhp7VU2GOSbm40ZqdWjn27ewnhfYt
iEf1ua+K6SVup3mfT1GFbc2oxzeOkpcKjiQCg1bEztWj4vjqRkF7LfUh65HAU95p7y9m085bpS+R
9UX8L/oW1HP/mDA3aJdHuhUf+qbPPhUzujoHI0/xcUZX3v2Shn1qnKNUTtf1D7OyFMFNqvAWqEJT
oVncGz5sBmuYEBZNfdoGPAxFbP6c0wgzGipTENVsk4bq9ZgrS5GXOGqXtksb6h0bMaOx6rRR4L52
lW3cFbmuojqF2qRzcK0qwQdmyPzmTAEk8HfdEKX+t+vxV1I+hkstleo3mPGlFq6WKlmJsLL9ioBp
9n2qICDv0TXFkOR6nLW5pXMhICpAdUI94vK+Ac2sV4Zduq9plGFMkk+a+mCHveafGzds7tyh6Pun
6yFXTjSDM4UKDnGpf8t9+KbhNmq9W4SO4r5iVtLcx1Cvw3Mb6ckO2mdh7XEnQWqkCFBqO1wPvDrW
3/0TRBI5XeQ3fxNYdL1Vu8PgvjahpCGUfoXviO6bZynZ+7XXgvq/65cxUsrvHGfA36ylzkgPkX1q
otx/TcMYilGkB99xqqZBTeFWPZSddI2+PsaVQ4ybime47H1xaSy+Z90VuGL5rfuacJieIM6m94ke
/ZHU4xYzdW2FkklycrEl0Q5cfEYE8KuWDM55neDGHTqb1zhOY9Osf+Cr4QSNiZaUYn13SvaYj+Pj
ojivZtW0ZxMzNQXzDSt+NpQIh8q8UP67fCenHqB/oOeyMbu8cq1R6yLs+VgnhVm52GnSRwQUVlqY
xPZm1P73egaSBy7TSI1RVqMul+UYhlHsRy4FIFxjcCsqZqw6EPTcUdTB7/H6+lj7atzoFhg7skwS
istgsVZmLt7m7qvDYjwKGjXS3SOdt3hua3vtbRz9Mg5CTCNKNLP7msf28Jy6lZ2cCgOLxx3VYdff
O3qb/XN9aCtLX3ZcnN+0Plgii6Fpk9PnE14mr4qu/zD9xH2djfm1Tirr6XqgtQImkSRKGbYkqfYi
Lczycaojg9cEDJzknLW1+jgPUWDvhFLn8ELy4aaMsnrYVUFUv5RTou71pkx/Xv8ZK1MMqI/sUyq7
kKUuqwI85bokHFk3qEMfjdjSvg5DG+7FILJPWpkPG8NemV8eyhRLqdZASFny2YqwRH/Ed5XXLIhJ
wGcneEr8UHuqMh37y+tjW1mmMu8Ehq2aDtT6RSboJhW6ubrpvypzbrU73/Wn6qRGsmp6PdDKJKL8
4WgU20g4qUVcrlM9slsxxKham06DvZWudZgm1ZlQmhtBiar5iv7qrG88K1aSC44Mud0NCQRbziRu
mn5Qt3NAU8gy8pcwD5yjpo+99DRrZuOgTb0ePpZhEKU32VhtLZy1/I74cKhhhvGwWq7fWausuhp9
NP1rW+tPOgvJ3Q2YpmBsi5nOkyYC/ZayBGhwNe8w2holNXWo0/6M83rmb3zstW/AT6F5jAiS5Blc
fgOMBBI9twEz4+uIJ6822kcaq6iLWwnmdLGYtT+uf/TfqgmLzPu3dwW7F6IB6qKXEfGXKeH5Yq1Q
OEpl31IXEV7GI6i6mQYttHNK82ikfLGdwPAPYVnGptenuMfeOXOeqSd1pCx0ExRt6GKzOmvRpw7V
pHY30BGrT1C5BoxkMzPwmz28R394HblBH6GtK9pnp4lajOIKU03wRkoHfJ/80rSPJbCO4MGO/bb+
6/po11YbNFTULZA0hv+6mN4goXY3mMjHFxYZbAJFv3LHz5k25X+MfW4/ZZqd3Y6pZT/0QWYcrwdf
OzR43kiNTzLZd1jLCluSPnJjHFJcrfnmR8hb6XaeN7sEkMtGLHnsLr8qZ7JkHFPh4vFy+VWjDrxo
JSb/Na8Nnoi6Gvj13u/1rtwF2fBoo+1a8IRxtObYB4M67DrSxHhjMa9kt3R5ObU4vaCQ2ItT2dCb
rp5a+agzQ5zsZi01ghc/D9VnDvJ0OHT4vj9OrRizX/99prnTZROGCaCceDl69PGxv7Rb/9XXyuJo
NVhU7ziZh6OKwPr5eqzfwrvvphr2OncPoFVw85fBqkrg34Ut5SvYTw+HK5T4gyC9jcrMf1AVXIr2
WKePX5TYLIKT5aY6Xr0C79FdBAvaPtV9PZZbbUV5Jyx/k1S5o/2EEN47gFQeT0ILe533u+VED91o
ml/00rXOzqRlOxB2+QticUDrVCv+HGbC+Galojo1tTKzBVuy8gi/DHfjfllbDnwU5Isp9EpZ38uJ
6tAyqbvewfhDzxznZOEspt4UyYDBd4+OpLZTbaXYT/RKP7AOYaUJyboBA7wEcgS2W2klQiqvUerg
k2s3Y/dZDZ2M46xOsLVsTczO4LU2zsYuXDvNHQnPFTQ7wZEsbtQwRM6xnQz31UjEfHBmgZV0xwLJ
Y+3WmIxh47OvhnMMWUOH68NgLydYnQv8xNuQZe/W2VdrpBC6K2NF34+2Pjd33IBRv8FSWTtnOEjJ
oGnoAuJabPGimIfSjTu+aa9jQxn52J2oShImn0racljXVmaG62rSpV9rE8kkM2ydl+sbcO1YZbSq
AG6I9dUSDFgY2tTUo+W+RiKfb3qSpfaYdfY/XRz2xeF6rLX7Q14bJArUCdB+vJzhKKGibo0MV+TD
fINfLgaYXIbjP5kKpAX5nEB5subW52OXID63jho5m4ttDQEakympyQ8Re/GSmJQi7JuOG2SoqfKE
ad48W4FlxkdzcjC7tJKBvdNOvjcZzikIcZs7iQKc5+31WViZcQBu4D9QRJVSyouN3GiAFeqsVl5R
6Bff0Au1q7MY2h+9AkV7Y8ZXY1F0QIqbZBsK+uWMY6sQdm0bwO7K6ug2cbJB39lpap2w+hk+AGyX
3QbJJkWWmGT4MljXq2Pn4BPm9ZUTP0k42m7ys/Sxx4L2oCvFVk99Zff8bqqCvJAE5aX7CPphMcbH
0No7IzFwFEdOVDkNdVunD1YwzR00hcn6S81mqLvaHIb3o9qF3QdmWBZlZO3CpoexKAU5Q6AkDcZ+
AJNlmx0gXPHHAPjTMxvV2Dihfve1liv4bbDF0ml7PDihfEReaKbu3xH4ZPWMNmV3riekrkm5O7wg
SSkG8SB4i7+0RW+CVR5xUcXSEANMqtBI/vxwlGLW93hhT1tqmWsLjj6OvKYAcAD/v1wDRmIC8Q/5
hZNqjvNdgnSyec6MNsr2FMM3dTBWzmz6OC67GnKNrOxchiuiSgC6cwmHip1+SnWo1Kcxs7EHTwH9
hA/YUmwkwesfASacTPgpOi57C34YBgGIlMDLdReU1Q5bVuu5TKZJ36VtNBQ3vdor7i3KvM1DnrlW
vGtdO7HDXYfz0a1K7kJ5q0oAJimAvf9xOnPQNjDPa1+Bmoy8OCneUTC8nBasm7psAi8Hv8zq4n0C
rntfZH55o9QdTuX//TzDtRGIA695UEmLbxCEhp01sI88zfHh5cNSb9vTnPZZe56rMP91PZo8sZZb
QDYSqIbSTIJUfTm0qheTHY5B7GVVHqYH0YBdfM6cad68LuR18C4SixhYiUDqdvmgB6GOVESWoX1Q
KXa0Tyh5/8itAaNWfZYCz6CfWpS8ANBSdI7HW9+IyyPY1mI/CFHdFDgBn66PfW21CwDY3JxUjXh2
X449bcsOtxM19pw/46ju7+CeVZ80P4z8nRmbzdZ5vlad4q4E0PZvvKXwTkNiZ1i5FXmmGWv97RRP
XXbqUKSt96oV3ldUW/wvg5EEe8tqNfuGlxCW71lYFVsEzbUFbYFDpQgO6o3vfzlyeZeQQaWxp+dZ
Ne1U3GYPc94b/8BM3VKiWZtlSra4IYCVJhdcrOe5HdwZQyKIvLmI1V0z2hlmnB0Qv53aV7a5JzVT
N3KTlcyIQiq3iEHxSB4tl+MbtRZJU5QBvIw3bv7o+mPSnjVYlI8dFknJKaqGYDp3ZYazOJyU/COk
NCBKQLbAimIasgQGQRfpcN7kUJstUBOH1lAwYlZDfusx6oMy3jW0YfwPnBzS8dOhAEr1cymYoqB6
76tsZ88olP7bUE7PfZ66XEywt73rW2dtAVF7IcHEg42zarGA0GWPgBHCgA2rcY7vrEY1j5GZGKcs
Lzr15nqwtbIYqBgeLtDPKCMs+cTDWHZwr6gFZjr5IxWcgsshN9T5LmzTUNnRiqDnV8ahop5pmgV3
GTbXJahAgUF33DCKjcxhbU2zopGwIjmjpLC4ECKjy+0CeWAcjBT7LpjJi7oKy4NjiaJjc6ADk325
PgdyxS5PTwo17B9yXUIvnjYltnBuWteBl+lJLfYKipLGfpqKqHgoFYHWrOL06aGZmmFLXGg9Mm3B
fyMvhU5VP1FrDZyzNztOZxzp6Yr+GY9wFwD7qNiPmZvNFvoNxbyldL0aWepYAnrERWKpEWaaSalw
nQTeBI3pCbyhf4fAZGH+6PmnXQ/ix7lDQK76+d+n+jfCU6YkWJAuPq4GbpESZBuCzdXaU4+I+C7i
4L4JUzf81pfD2O5NJU62WMhro0VgktI6UUnEF2+LKnFENwYUW4t2Nl78xnRemnSu7ip1SI1TkiUp
fvSoX2+9adbQDpwW3OvykAbgJPf6m+5rQWDu2wgXS1UbpnsHO55bTYWevA/U1n6eS3zmUyeq7XsA
tmLf2PZBqVgMyO1283Ry1VL/2gKs/oDEhezh0ARn3eu8MS9/lzGXJHc1Cw9xT3h0XKxYoueBj+BN
bUVbGLi1LU1pEDsPcJyS5noZzRprAN+WGXhBOmjmvujtEbvOGvaQ3WvdIY3Lraro6gdHU1lWCuCd
W4sPTqEL3pKaIoGXBMXzODs036Jy/IXLU2/uZioJBxVdvP311b06TpNqrNQS5gRfrO6RElwbt2Ho
xXM0e/RyOvXL4FbG/OwDaaoPZqNtdtvXbgsyWmpAFCu4Dhdza05mbQSiRzAtcZvvdYxkKdV5p9zb
RuZ0G7fg6rQKknWY3TThlsEKPcujGuogFNqw0XdZac9PvBT0YF+MRp2eUlyFKAVFhb7lILSIDMde
BQlGIQJxRTznls+EplRUZaaK+b2Mol/xYBb3qlmASsygzR9YTu03EGr6xsWw+J7/BsV8BolsNMUY
9eW67bUpNdWss77346DemGoIXmOY5/GZko25w5wjGDcmeFEn+Dci3XCq6EDweRZdRkSiHjthJCi+
53Uz18d8qud7cED2jGmE5n+yfLNN9kYssCosbbvYq7UxbRT6Fvnd/5B2XjtxZG3bPqIlVQ671bnB
xmCDwTslwFA55zr67yrm33BXoy7xv5qgkWY0q2vFJ9zh4yfwqXB7eRWmYt/pT2jUAl54xUdj3R7v
6ritjqQ22ao3C2+NIKHsJIGarodeX0LCfTSr/3mIP4YmNvvoTlH4mqsdN+oAHdz1rKegdxEaCVN2
xJ0fa/o4NdCVZkM8GZXfK9nlfTYaS920OcbOq5D+1feMFMg/4Hsh9q3hNuM7xGSlCRypJkzcVpUp
96+91tVNCILKl+/GprOtVd5J5nWXhFW++dJdwLcgdQOxYHIvoog4Z6EUZUb4ksVMY640Tqg3dej4
vRZXTmNH0Xe5cdOF2+d87zAi4h5ANy3KtPMGq+Fprox3l/7UdqJZYZReIxdRD9vaT5Ij3Qh5X6nS
sMvR2N/Fdel/DdHx8cGTmjPaTGCNIY2d7hvQ6rXWxa7xZLd+s1OsrF57uDZRnezH7eW5nQet01hU
ZhW0baeIlZfldCw/18bB7XPjyaA/ixc0r/uhtmUE/7LC0GpUBZp4VUuN/A2ycWrva47bRgF0hYJk
kGfe7vLvOb+cpsUGMQp3BUWX+b5FnUZr40E2nooBTrNvuMXGz4d4ixqg7IxmIO0ww/xi+eq/OWDC
rclSDQ7SdHn9E1r0loiCIK+NJ1dpzJ2RSd1LiFyHvKrcTPtz+QNnj8z/G2siDmDaw2043Rn/jDXA
36rKMDKe5EwJHzqyayelG3yoEHVeWNvz62daW6AJRJ/Q5Ob9zMKmUiBY+acYQWyHxjmCvp5SroYo
OwS6J1beSGav6F6wsH8/H5gYTWMpaczPvtFXy1bRWt14El1lr/ugTfdgFkAHpjbNlSbbtF357Opy
snDfzot0TC4YAAYlMKJ1RAnsdHL1tgl0Db31P1qvm/mvNvFt2VGRU7tXpUaKnUwPLX07JGqnbYtE
K8w1eyuSAU3lXXKl+XLNhu9Q1d1VrRpuVFG3SySKTw7c1GwC/mJywMm5Z+9SkOGvmiW9+sfP6z+u
G0dbvQ39lYpNxDrygKZ3kdBWWjXmwH/6eFX1nr0LIRl8rYTNXAFhVCYmPB0oeEqzx6kOpKrBqNd6
IpDzj3Ld9pCjWvE8YJq1ZLN3fqpBGlHEoamqgRiZ14cHNUY3Ogvcpwhp/CtXVsuD6+vhysVq+mGU
64h6S7l0qs9DDuJHJFkmxVnELufku3D0zHg02uBPqajirgoj+6kBv1A5rq8167xs+r+Xj/ZnA5Kd
TO1z5GCpFZ/uPivJOt9D5PZPW+nDb8VVqo1dKtJORPIAH096uTzcnOvxsYJUKYHdTihfZMVOx8vj
0Mwb00RiP6Bz9jNLIlzo5NqupKvYlwJH5KG+EbHyt+p996pUgdw7g1nLu9y33E1rVBHcpC5oYvix
sJQf87QaF6bkk4WnJYSIHAUmAzet2SYb7H5QA7eyntxSy9eZTuAV9nW89vARetWSxnJKP+SBuTwz
53cs5BfiBSpME5107qgsMAcaoV4yqjoGB6S5lOvR7vVHSYTVEpv8/K5jb30UHSihEZzMjrNA4Sj2
1TH8I5lBuCqqrN3hchg7aWF6k/hZczfITb7ykMtfuN7Pv5LRJJJBelAwdOd14ZymddU1fvxnHDNT
RcEiSldIL/iSEyXaUin2k83GaFh5QSOcGgzWbCUFOMxm6KroD3QKSVmlddGDaNcozILSAPC/0epM
H9ZejEvuJo46y3zGNK6/ybWydx1dcaV3iTTZvBrythg2VCms8FeE4O6SccDZtFDMBIJqAo5DuYMX
8PRUBNAlQLHU/ksw8OisMmgoazBcg7uhUVH/urzTzlZ/ilQm61B0bQGFG7OXboySEvif7b8kihtd
t0YU76wk0XdoUfTYawr1nhrAtVq1S8ZDZ3fNxK6gBEB8SnYMPOv0K30ExMHb6/JzyPvwnCrxeNW2
eX8LE7x/Dg2Y+Jc/9PPxJpVichmqMLMPxelCzbQ+Up7dKkn3SgyMs8XnZJM2TVQ4HlX6hWbWZwNC
q6eXCMOep3L2gaYbd0GAHMPzIOXW89j2xo80zpK1BB5+raKvu/AcziFJiHcjsIHb+4RUYIvPrb9G
WcJkU1fEq5WUjbHOuqIm41H84FC6dpBeqej8ty+xPJi6OPhpXmd3QWXU9c9UHQpvC9sm42pNIyV0
f1yee+JxVvMkm6O3SjOft4xiyHlcU0leWNZ90r7qCYVkY63YFdLxeRVXgbnq+tTS3WurrqOdJ6x4
vNFKKJQO/5bkToS6b3/PPSVZa6WVmute1pPue503VuCkpiZV+xIbk/TQCw8XxZg2g3QkQ5b1/VgF
WrAvoXS0205qE/FYu02vroDRqvHGamr/VSVW8B1iZ6LzrpWD9C6KaQv6K6GJFC1/I1fLonDS2Arv
LcsTwyP2Y+aTqpMYf5O1QHsiPwnj11FrvWYT2mnsr6pkiF/8ujYDJ09N4Ng5TJKd7RV0Xbu2H/wf
hVJSqqhzlJ3jlS6RjLhrC5mz7gCPXw/uzDBs7gBCuv1epG7yU/PQ03IEdbNgPeCE6K9F1OdXg1Ir
v0a7quU/QzICxcyQdgxv2jbsrwzTGwJnRGs2niAiRoKTTC9JB6vH5rVzxsoU3boy1PDaznvXOmqe
pWLm5YkSIE1cRjDrgtyuD5Y++MVblbgS2UQhl/0a0YbsLoy6UXM6OYjia/BlqsTy2e69bjbgfSo5
GwxHNyLt92B1vlgHGXYTOwr54tpNkt5eoSWdlb+MYvClbtNoRY74pIEBqOmDDfN8a9s3ofw4ihBF
iMhvw26L52PWb+1CqO9a4I5Z4hiZZTfZGmZUoC+5SZ1dixPuBBIJwR4MQK6p09tJtj0pSHJpeJ2s
kHZ+3DXbQKu97ZRVOyXKHpRm6TdJQRctpABnIwPdhCcz0VcoufAMnI6cGVCTk6HV/hod1rxbpamE
t4Y+Id/Wdpvdl4iQA0cw6zizdzV04mZJsOesdEDgIU12vTw9qJHOr5Eh6QM9SVLvvR56w7tVrdp6
FJ08Eogl5U3n4397NRZuuQn9JrnndRoWLrKzkAutPGoHCJBPfGVqbaczQC1eTklcohfCe3kXgHHy
1nk6pNgCCfO7AGiMV0pl50uagPMLm2oiyqQE3ITcU9A9e3djq6j7vJSMl4EO37YYh+KQK1a+ixGY
vrP1AkTE5WtRm12KExCAyh76yhS4wN/PXgjkZahFm7394uWBOV6ZQxs7YnqjF7po84CCIhB4UHgS
oNcI7ucyuhLOTiOvrP1CpShwNIj/v/TMS94UusPyF5/ZaSzClkktiHYSgJrTxVMGzR0CpXNfJFCC
+7Aa62MVFNA/6JiuinaxzP4RgP/7snwMOOl0YUNAw26O+qVhEseBndkvdqz7t2ZrtzeulQ/rVurq
AzYwpocyMTWDpMy1g1rkz0qdi/3lhTxLiT9+BN0k4ih2LirCp19dtnKO00RsvyRFo5RrjMswgiPC
u/frdjjCEdM2vhFGr13vuW+KP3Y3sZ5KiaMn0hc9W2jbsgDIeLOdqL0BLzj9KTE6Qf1Yt/ZLbluN
cbDbNi2dtoGs4thdq3CXyMV4zJIsvMVqyru9PBPnW/p09NlE6H2m6c0ouy9Fl6LPVlmDt1L9ZRbX
+VllHLzLJv33SVZz9pWDqvSdXVdMeKxEPzW7lLcgMPUdT2N3ZQT2uEBY+Ww8Y0rDaXQA4bFnd1LW
WsaAHpP10ne6+ktJemiww9AhR2Brf+qiDBaO0WdHdlK9RpsD4Cf019NVbAujl/rEs19ir9R/KH3p
PaW+1R9GLYyXBIU/+zakISg1IGhAW3I2l1FJRFjCiHuBwGz2O6iF8VWmBtboiFjY6S6NdfX+y9uE
XvOkZ0DZBtnk2XRqctpZIszcF+HKjbeq6Ap6WyniKV+4YuevKadhamqzaCiKQa2ZJX05QteYTI3u
SyXl2SpLXft5VHOxMSBy7ZVyiFdF5pa/wrCsdpc/8ZMVnLIMVJqQXZokxU9XUKm7MdCK0n6Roffa
u1HCy8dBBGXcSKiYjgtRw/zN/PhOYH0w4QDiUE45Hc0IlFrgdyVeYk1o1VSQRX61Ugz/1c1FTBRR
J46n2u7j5Y/8ZOtwyaMZQGWMXXpWdwZoQ4VZZ3rd0nuNwG3uSRX7g6DNvdEjmFNfHw+oLl56pHCM
OYPD0AwsY1kaxIswSnEUfSuv20wZYkQAgvBaYxakhRE/W0YQPvQVyFMt3uvTiaXtFNquK4sXREV8
b40atbsSaACkq9THFvby531yezIWmRJHf2pyzlYx1jtsn/ALekm1vFE2FuzbR1nu0Ue7PM5nu4W4
g3wfhRW2y+zE222J1fhoui9m4jWHUemGTRRHwbFoJPfaLMb4UA6ju/BIfjbo5DdJURsU4JmGU5+5
mR1VjfcqyBRWWlx2G/iFwD18udg3eaN9y5Ug3H31S2FcUczEQ45Hgtv0dPk6t8UITjK8V0wnKnWV
6EVLh8hr6q3Ve8V1qpQ22lVQ4NeXxz1fScadIiDqWmA+57gtKtZl7/kmZyKq1dIpWAhCEkpG75fH
Od+eXKDgwphOtErO/LBByaJfmDX+a9+Z9rU6JIMTdqZxpynC3nx9KIV8AE0ecgN+8OlUJl4QhQDR
A4bqkutBKOEvuAYoSvdZ/OVr5QOQP8nMAzA4C4w9LB8QYtL4KtwLvyWiEod+kDkKrX+NP2i2vfxl
5zuT4SDqTG8Fd9mcDaq5uZk0QRO8VhLG83j41Y+YRcaHxA6Dq06oioPo2JJ51jzNYhLpoKCJQOuC
Mt88+Nd1u0y1NAteJanrdipFl7UKa8YJhkj9ToW53mRo7zz4FMo2diQtyV58tnEILaZSGNuGItzp
amKsMZgFAgKvVOfaA89kuEL1JL4zxzY4XJ7e80eCoJRKNiJ5nAV26+lQema1+mgUyWvVx2qxkRK0
BX5YdSqUeypU9a2XI3LoL1ylnw1KLYyDRjI56RicDop2SJS25CCvcld6Owle2y11IfUazSp/D6qz
X7jdPhmPOgGJM4QOUrl5oJHiQF9qpDevamnqDrKfQefkXVWvu6HT3kPKxAsv/vkCTq8gDSkKfRQ1
5/VMUOZh6jV9/CoNyri1Ms+8bwMV2JjcjksqHp+MRU4Heh1EwfTaW6eTSRiR+V2XR6/CpVPwa4hK
0n8o6Yk4ZL6R/bq8X85Gm/I4GYjeR/H7bCqtUvHyTg3qV2xrpT91PDSOTIDK4yvU9v9jLDIzEBJT
qYNi2OmXSfRNDQlW/6uKzBQoASN2N7yJKlLhIlhqQZzdMyTh1GanzIzaCnni6WAoZwxl4Sr9K1a7
1bXqBsaqyDv9pm/DQ2uHm0BJl/xwp99/kh3D19Ih8YJ34hic0+Ryy01jL1RepUgifKnNdPK2oVZ4
+9U1o5xPE4nL2qZKp07H4x9QgB21VUueprzW9Cg6p1cM7+j3bovVr2QvRYHTPJ1+1JRiw3FFPpPX
SJ29RHKlC19u7PhvrDeqE/upfg/TBnXSPja3gwhSzEFce+NBqv97+TPPqg2QHmF2Thxr1KEwBpiW
+J/vVHtDTZqyLd8pmRrPQZnkV2RWw10Rau4RSe3uby414leoyf0R9oH1oCRDtzDXcyApFSrdRJZl
0mMlruGv0x8RYN3jZqNev8F5L9EoNSYXZz1o0O/XKwzvj3EgyY/CVkftXmiJDygO0Z190ullRM04
UZ7rSHHDQ4yoprRdmKH5jiPaIq+DUMOdy7My/3FqgNZEjePkW2FF6l2rueqzAGn1SMW7BN8qG/Gq
p3q0KchEr4owbc2VrQv5xyh72RRMaO1DOUb9b8mQmn6z8OOmnfHvzpl+HF4KE/6WnQrt53Tm5NKK
a3wklDeprHEEo/P0KOsiLhylstSbLhxF59h1YZtOR7k+cehO+P66LfNuX2t+h5OdVvj6wnrOn47p
R5EIEwmQ1ViEBKc/ymyJE9vIkN/GIe7f9ELO3vWYqqrGqt0pUbSEh/1k/3BAqVGjd62RfWuzpLgH
h5z4iEy8hVkpYZzRpbW+gj5fO4VfeTdZlaeTBtaAyF8cNtY646m+c1OtdaDdJn8njRl766NfE64v
r8/5TFD6nZJ1EiA42/O8xIozXdUb2f0bNdjeRYZLuz9tu2vXTPN9EpZvl4eb38dUeumtI33KViMh
mdcqXbupiiZTvDePR8AZpYiGiCjEVZlX9QE18PaodZa/sAfnl9fHoPCBqPADgabye7ra9lD7eSsY
NBuBrNaqr+1oedkrT8/kH42dy7ter+RD5QXDQtb3yexyR1PXptANVGqOl+lGv9D1RnhvA5IuT3lt
ZWs/DNQr7LCiNWbs+y/OLqScSU8NOgmZ15l8MJGSFARhGL5xcKpkcg5NX3u1GaoVCiod7qW62ju6
1i7lmfPwAY4dszoVRAAVnBeEZXmUG9UKorcy5ugUqZGtPbt0dbhfvHtf3bEMRmsTKRhCMbQCZ+9B
XppKa6FC9Aa0IhicIq4zsYlVqh9pUGMZZUzayJfn9ZPvo46PKSU+Y1OVd3aHwVoMaZS3yZvueeke
LyzrKhlT9zCioLWwYz4fCnkYHhoUDebCoyPA7zyS8uQND4dgk9iy2Pa+oqSOGVEgWPius+0JEASY
PMPgeYMs0OxgUIVEhQj5qDfQi/4qiHp139CM2g1DK34k2bhUbPl0PI30HIQFwNy5wbZUg2oK5SB7
C0Ldqxwzz4oazZ9ev/JKNNWcPNfUBejk2dmfPpHTMF034EPnSxf59ORFZCZvRhj2t25Y5JsS+3Kn
bCIAN1Kl1Nf4/060uXyR5f7JWvK8TO5MU9iCuujpvTPoJAyeK6VvfoN7uwOGJdtXRRcGdLoTY6Hh
/8ncMhhpCfc4sfzcxyFNVZTpcEx8G9NI3WSwmTdACvtd66reqhuUpTP/6Xi8nLROJyzZfGITRWn8
POmzt6YMjT0FiWg9Ys7+g4cr3Vc88wvtgPPJxPcaZyb+JJXD1uR0Mguo2l6XyNHbaHbSXeE1xZoC
8/CDQv4Sdvw85JwkbSg9kqdPkeeZp2gOvpNgKX7zrCK3nHRU4q0RW8Zvu1LCWxjE2boIpQLkVKve
GJ3wt1U7FgstxPMJ5kfQIOD1wLGMytbpB1OVHKRwyDic5hju9CgLV5mWqn/NPo/2lY1xxeVL7pPx
4GgCEKRoQKlpXs921abNa6TP3qpBe66aot57Kg9XPprrgFRpe3m08+UEGkYnlrLkRGWdu+41Sttg
diuaN3QA3O+BhGE56ofBQVPbt6+PBJKQsIPmPu3tWawX2IOMNlLZvrmdkl+Piu1vutYLtpCPy93l
oab78p9YF1gXHDfQsUAYsMEh1DldMuwRYzMUifLupZm2yzH42VSy1cFSFe4h9yrjkFi6t/YxwruX
LFB/l4efw5H+G38Cl3HjTQz7aYn/SZU6IJtd7dfyO9QHTdvUVqE81Frd7NBX19fVkEvX6FM9Sa5i
7UFwA8IxxnGrmdV4I9U45F3+ObOrd/o1VEvoAZHtEx/ME1Rat0Cm5Vp5R3nUXFfoHeGxmrrqXeSq
1q5yNcvxk8qVkVsu24UgYXqRZysxqb2jgMohBmQwZSX/zITRq2aKnLT67vc0nLwmGx+U0BQLBaF5
WP/fJ04fOLW8CEtmC57UFDHTVFbfazA/BwR0VSet7KRylLL0t9Kgw+UNhXUYhn78Flbiu9pHzSEw
60OcdflP8NOlt/Dl88Y4v+mj1M97R75K8D67KK2+wRkw0dR3Q8meK7Qc9j4I9y1v5FNjhlbpyJHh
j2sbjbQ7bK+hiSBiBq+KoOby+s+O+H8/hBcCfgSVSPLn0zXIixQutxJr78Acg01lh8Yh8Jt2K1pN
bC4PNb+xp7EAffG1FChgScxLuw1qAqicaj5KGaoF7Z+I9artau9PH3vVYaygqOtV5q6T1i7WvXAp
aIP6ebn8K2bJzfQjUFYkEUcEAfmreZIne1bW6SB20MEPK/vYWJjcl53VOoXcFD9DjCnpuyZNtLTi
00Sebnak55hhggzCDRgUpxM9uGEmIq2tPKdXg++5iTb8twYqzEopxPBexb210UXgPfdqmsJniOPi
oPeiWzWocSBO0Ur5satoti2c/0+uI34PrzaFaKBVCEed/i470n1k2MrYc8CkSt+8vvEP+iCwlYnM
fuWnbn/s+6JamQUyQ63Sm7DsKu1qGFNlo9Kufri8POf7ET8ieFm86v9x+09/Tq3YrVFLWYgJG3r+
+9DWXNzltcBBMG6JzXJ2/0zynkByprEo0c31CvI064SozNajNzQkK9Dlvb1u88TLFxb/bM8xEIQg
9hyUL4779O//uejMrkAXFjklD6WLZIw2NuxqZY26zJjfptzOhgP6r/aOjdLl2cL19wEYPtl4DD5J
X1DlpKfCRXs6uFsYfpePKhvPhWo1bEcqnsqVH+fejyBR9R4PMbOWwLEDjFwPopDso+y6wSOMqTFb
FaGHG3yRZkPtKFGXkLH2MnFV6AiYCNqPLBE4tIRFWGvonfVGtik72w2e0fTLUP8qcUY84nHVSkgz
ByAjkdAaiOHlPi0x9XPhsQb9SlM966UNuvTRT3wtAklplmqzccfSUrM1BasRblOpQlW+vNk+WRdc
8GjawdqBeT6//Kh+F2rcq7LnGLwHh7Ryk2+qBt3c9/P0D0lr/1hZVrnEYjh7c4l0YJJMIAhKAaQ8
pyvS6lnsalWieI4P3ak6dOj5l6uurVT5CqcOMz7C6+quvDDJk01Bw2bp0Z9FkQiITdKMVKbpIsKj
naOEDChpUJHw5HNq0HGDA0i3puYO7wB9dTttXuCh6wu3/9lHMyZ6FbCvJ3Eh7v/TjwbV3stVKxhT
07O/WVt6N2lr2TSZO/uo9L22wzbQ3Br9aCycgE++lgwB71Ge/ok6Mrt5SeUQlo4UWmmIM+8R+yyi
vacoOJ7WgVpp1xkRe7KQF5ztLPr5FM4oxDPNXGSzIE/2tCZsKGqGoIU1zanNyKjRK9AnwcnOy1ci
F/a3ErCNu3DVfNQCT4472Rd4zYmFCOrlTLRiMNvMTlQVOkwttXV67El9JyOtRpXj33UR03XPtEau
91YfIVm+Mi2gRtc9hpfNNzPtCAW2ZP+jsi0jK7ppmlH4jlwqQOYTgTnd2rJrDbFf4GdOm1fjhO0O
0H12oB175l8/io1mjbpkKR1MlcQa1Wn6i+6VjQwgvH6RmnLgRLWoxo2WJFLw3YgoCK1jvSrzdQwg
01t44OYPCtAtWqvsOv4GYHmOG46I9SVyNOV3Z6Mgp9zbse8kw8+vXSTzQWYhZtR0tTrKvvJb/YlR
lXAwXw5u7IU9Nd/H80FmhaDaN2I6Ap7ymzQTYbqVJ46IAFpL/lfzrTsbZm7eaZjQx3M03/gWb2/e
ST+Hw9KXzFOw+RCzbA+dRD1XYtZEMVf+tVw7AleVV+9Xfa/cXV6Y+a0zH2l26xTQ3U2pZCT5Jjoa
uaNv9G/+0SoX0vKlOZtF0Qq8hAyOoPLb/Zauw7X0szvIC6WjpSFmtxhG27Ur3ED5zUW90tau42/E
9vJkyUtjzGJB3KUCNccu/HfxXHwvdtsAhoTT3OMzavwNhBM82gdvLQ514ehL1du5rgFp4Mk5nSei
SYCGXt3xfaG3K7V95a6G5IdUTUafOmKtDv7R33Vr46kHWRWO0AvAQwchXY3Vlt+87vSNZfzC/ryC
DH15WhZukHn0JkE0COOePeSbL0l3W6VPTblwf3x6IHguplo5fZ45wVTxifyCjCHcyPmVHOU/9h9v
jQrv/vKXfLq+/wwzOw3ZEAa2HzFM9h7ts9fhURyG3f82xOwkCCOv1YTW6u9m422mbYohwMITt/QV
s5OAlpkij/E0xDG/9o7KoThESydhuoH+fUU/duM/MzU7CaWv5WapMYZ8k9pOew1+bCic8iUvnUZd
RX+ll/9t2mbxQuXZkqgTdn/2Pl6JB/WY7pYWf86h/++E/fNN07z+m4VEsp+LkG9y/+TXyi77Y/zo
eLePbbmtH/x7bXTqR3/BMWpprWYPYx1lfekHjDkMK/HbKNYiX9m/jPv/bfZmL2Oae3Fhx8xet+n3
/2069XB5iE8fXwq8xMs4TXFMTycPydoRQGGk/DbLYyZ+WtpPvRsdtXv634aZ7W3sat04HBkm9ze2
vgujY56vgkUtzPn2JuGHGkXqg9oqqKw5GaI24ciXsTQ+2ZXlp44c9M2tCxSzhdIOiX6bpVnkb00r
Cvair+J0HWVe/R5EpUbYkXb289e+GvAIGLEJcAsshzb37F4aur5Uw9qVn6wo7rCW79ObkgiZcK1Q
HdLQfiGSmmbx39M9gVXQBAcrAr4JdP/sdI9jyM+JbP+Ph6u15rhhEDcr0zWXwsL5y0H0T9JDHgDG
FpCPPUv0sDsOvVBT3Ke2wi0OrXVkGaUjifFoySsaa1Wx+epEAukjxgXVP/HyPx7Zf454DLQ28Mo4
/6MWiY4vrpJKK0vUmWPqY436eZ2XCyPODzh5M0/WVMlGoAPD1NnRq6lqgRNTg+dKEcHV6EfBjSEk
95tuj9bNmI3ZdQy5YKFoebZ+JOukz0wqIjq0gWaHMVFjqRdj6T27qgJihqrDzgtDZXV5Ms9WDwer
CRUwCYdSh5jjT0RumZ2fyOlzKXBZWw19m/20S93TdsBhkoUX5/yTYO1QhQKJwN6jFnd6v1g51UMr
UZLn3Eib6xJ/zdu00JcmblqNk40PWH+CvMmIH0G/mMt1YFgaYf9lGPeBn7XbXBj6t9YM5H3oJQ/U
QI29GEMtd4SQ29XYtN1CJn5WAWaxZJplsLCpKyBbOdstuhRHhfA9677weRag5fZW+Wyi4619SzO/
MRzZKicnkALrlPRX2aRoMjsG+sziLYr5zxYm/QMMOpsPGg86FVB6QuBdZr+H59A1y1jzHmohQpSV
3agy053e1K13myAzYl6VdarJa7rlZbXyNMxfHPzgpf5niTJE/qaJqhnc1eiaGnajat+lPc7mcWVU
x0Sp9HxNulu3yWrwKG7tB60KtX5hl84fpskBFYmICb3F/mFOTzdOEdvZkHaRdj+0hvgOojkYrlo6
yb9LK8HCB8GeDMDW5ZNxdugReaVwhmoEeHfy6tmYJRvYt4zEus9lJo2ip+sg22EeRRqoBxdM8zcN
u+7D5UHP9y5nHggUX0smD3fg9EOVHtmzCG7Ufa60o7EpUUiON0FZqfoeSx4k/tVEk+NdkLRSujUQ
wvN2ykgNbOHb5xkl800Fi+YBmDTQAnNxjnZKwzTo4PeIDKXjXSdqW3W6Esb4wQchV6zHknreJpPG
wdxkRa67t5fn4examhRQpk4N1TQII/PSkhTmmh5ISvYwRkOAYHUR9v1WL1wkKtPG8JYuprPhmGuw
gWwu0EqAc2dHxPJKM/RUM3qIcZWl5lOlsPVFCAXeicbmi7IbQLch3/BiIi/F2wyU9XSRu4hem+43
4h63seE2blS802M13eWR1yHZSG1piMN+TcHOWljX87vpo0CIEdL0B7DD2aamSqWjZROXD6pfiu9l
YtvXWhva37Oh0Vd8tHalRolyK7ua/12T/XdFrpPd5aU9O1e8aBO3cSI38g9zdqOtJ5EmvIJonMeG
Cnsetxu3idXQ6To9PWqF9xQgsrbwhM93NPaJk0Y1tH4ONbp4sxXGOWIKKRr9ocyz9EdFH/a2Szqt
vR0SFAI7xayNdaKPRfjd9Ud3SS7zbHQwcEDFpvGZd4rwpyueGnkRtVbXPxiZaV27MXXIlypX7HgV
qGFJ2wDoUbIbtLrbZUO8qPJztuwf9W/eQ7oA/P0MkuO2HrVPIxgeOrIjeeWHinVMI6uJjmob90A7
Adp/Tysl/xkWlXFM2yF4UTO3/6KtMnJqMAgmMUSku7hZ5/p4Qpc7e2gK6QEzS1wfiBLyctcpdVyi
2oeFEl45Sb4A15m/HaDK6PwB0qMx9dFxO537pk+kUmhK/oAPl7Wutda+GQsbnZRIrIEkLXn3zbc3
wxnwPiVCYUwruEFPh4t0VNGrKi8fkH6l8NfW3TeUSMatsG1PcYpcIfYHbPD38qGaR1YqlAmeKD6V
3cVjPzvXXqSrOfB+/QHRbAgMaHKGv3VtUJcexc/G4fAgcchgNJRmGzlpOjSKESniomxFcBxdEZur
BIzBFw0a2CnsEfrocFwgudFcOJ3Gqh5sNOUazKCjHrs02c02nYUguY9U9levhmkownrYC+Bywcae
DmU38DzdKpQf9FTNrtURDeam01x6s2xRqBPhuvaz8SVu0WO6vGrnWxN6oMI7C1qHNZtDnuXKNhFY
VaQHr/LMbRqXpnQsCDksB6sN45faJPUCCPGTEdEpoBfMFiUinEMyuiiVoqqVvAfTj6qta5j11pZT
e2OhxeKYsD+/poMEPQPIy9QnmRgBuMDM5tZLEd4Z0mZ8CDMl3tlVVUEPbou9l0jGJs+ax8sTerY9
wTZPeAeUpScVu7n9HPZTEOXLdHyIMlvcRLGqbdVqyBY2zKejWKDGIMxD5JsTn13PjPymqccHW+7r
9VDEmlNhRXq4/C3QRdl4/wbuCGNN2D91AqgSl8xNHfQ2HTEW1oJ7V5QC4cFyEPnaULMieumNIqgk
x49gcegOgLnCJjQPAz99HMtWT4ASCJDef0FkVMPe6JCWX3HN+omLb3qfVyscthX7hTaIOUSOjWiE
+4g/LZr6K+EbXWk7AMMbETpJbxjjSh07N7mp1KyB9pz2VW3saHo3FLlCmDLyqhtKX4/WblEXQ49A
sJknV17uJjpY01Gl6rurKvaHvwqRXTeotKOPbRyGsYFz4MAhjy0gImXS0otXYy1v9X0Tm5kw10Om
FLLh+CC5I5OqJPghp+0gk1zbYWf33+GaqGW3RvioL6KNXlRWdIV+mp89BqGSZT/RscNf+GBFtQZr
uzMkN0igFfSD5zu5jJmy7/hI7hQCK+w81leIO2atY/iiNugFdnpRHKhqyOHvMVRKkLO+i7KG4mCB
5hsNWRLFkX0i6cN4U1dINuEHllrRO3AzW85Xmoci5Y2rDw0lzxLd1G3Zy0HwCvcrTTdBXKLEG9rA
Gvk/AY5vjx2Ph7sl8TbC96yvI2lboD7UrfRibI0HFZGnwlH1SEm2ffB/3F3LcuNIdv0VxmxmJsJQ
EyABEg67I4ogRT1KKpWkqlL1hgFRaLwfxIsAHY7wxh/htVez8M5L7+pP/CU+FySqmCCblISMbnk4
ERMtUXUz82bmzfs8N1x1b4Ymmqu9l0xPthejpBdlrjnyehbB2TmpCLiXQR9t2K5TceYh9aXIXPTt
RKn3QDgzzV6a3/aREeMDYxmifqIWqiffuHGWql+7XThZCk10fMCFaKiu6iOgqhZBCMx69MQyvGgR
EcKuVNiTmddbIqfLHHryVFUDoTsupaRI7qKlkATTEmquNY3gky/PLQWq3jgqejNnnAeWmYwHQ8Hs
a8vZ0lteZmYP3dO6QPZZavGil4bj/iyP4gsHD+7wzh0K2fChnJVqvNKcHKkuk0LwQlOz48ySpwCZ
8S1UUSjD/BSqGGor5GEiFZq3Gsb5qARte5yLyE1xNdV20Fl21Ec69qAcScpy6MY47G7XngB4YyFE
I3WmpuWNYAnC6gLRKDP9sMwzyf6aS0lfni5nyCT5tMq9nn+5ML1iOfKBF7jSTUfs+xMzjTI/gD6X
lLILhBegWd6jbAhp3gOlZynDSX8QAS8UKKr93qmioE3LFRJC0RxS6ys5AGZGZoLuQAFqb0qUtY/Q
Zwl9cnreLInvMYXh8ryAxeqdOYtc7U6yfq/wb0OkykbGAia+e56BrnxTDsWF3NVsoHchnU5aAopM
wvELR8vFql+GWuQO5DLQup4YJ19LBwqxP8bW9ezBKF0Nwug66luDtARC8iyf/bLAlHxks/VLeyaP
vaQPsJDlAilTej8vihlKiHomwKX9AILgynFnvnmOMlR7qGhhBBD8QsvLQF0ZXWEghuLIDkxnJY9Q
J5vhORUDUxDP8hxJ908BUibs9AwIdODEWFrADnpCNcfQngSokVIfD0vXnYcQoCASQIMAzUctbJo5
xliGY9s9T7gXvSQYjnpd5Clq6P1RXCmeDVHTDSL7yFtIKsu2OEcxtQTtF0F6JKLh0DZ0NOT2ICko
FvyvaAa7sLUQTlv3NBPsXjEH4Is8+PXwCps2R5+UQSRiQdNGdgYyEVm1Bg0n4R2L3firYy1VVctm
UWwZKKwIhpdunEPaSK4zyANs+SpNppYkF+LXwzPYWXDVKhA9JpEAjNr6Zk4Kig4itBhzvC+R2HO/
qFbPeiq6w+Sj1F8Ix/Dy94xVIR8RoiTSjptvci9J1WWZDpwvGXBlz8JILqQxvNFpjszeBRpfHV7Z
Dm975JmFew+ljnCfNrt8Sv1SUNAvx/0iLkO10JDqpt4uLTm9Wdq+P+0JgfQVuq0rjaOBF345PHZl
ozPniPKpCF0CxQfALGgaUXZfhjsGquEXIN7P7iPFgdPiFIWLVh85vwIguk8903NVTcDjOQ/j0ixQ
gIUKiWygSat+IX7MBzOhOOKtrsIJ7KwIFhrsQAkPjluTJYlvo4bTjLufgYqX9+ypBYwrINsHQ+gk
N5BWReGdpiUcC3DjOKvBYqQ6Vjx8MIOBjwS8JPeSEIDl6NQBdi6CoXkGN2CgmONkQNKlFy2PYnTu
HBkYwvDlAzyM8GeRosZeEDTTKdHgOpAeCkAWKlM04HOls2WkQgeCbmQdMzN2jHDCwofOCFUYxQZU
hcOOZy9wEu1S7j74zqrfu4bTXSrGs2EviU7tYuEja2ppQjxMJUlIHXE0gAgyb8xIXvZOY3ngKNPD
52jnDCM5GGoyUiapPxmmxE6nWHQlM0U7pYckmQ0moucWSJRDJYDsiMlYWln56WwlL7RCcIMjkamm
7AXkM8FOwCSAJMR/k967FcDB5gt2NPStB9hi0DRTB/g7U3KIzUaA6ex9zVFm7r/QC4AxoUVTmYdC
ZVBNs9xP0Vreh+b7MFgN3HPUzNvnSqIKt7aVOudKJnkvzGTBeNTMCTIfsggOjwZ3A0GM0eWtSB7E
NJw5E1/J/c9oKDmLx+kilOJRspJRHNjzZ/0j4YfdUw0LiNoi0CVE2n3D/7BEBJfkffEgI53auVg4
qhBcWXawcsaDAKjiR/i651TTuwacfhTjAxy9ibURIDbmL/Nl/CCgPqt7b6O2ACUWi2GAxiyl2Xcu
4BsA+l+ILiH+GAnAaTG2AGZpa8PQdo+5J3ZPFoQxOQ6qFuRIEGRPlu/6Q8vNl9YDZaaOS1mZnSe9
63jQ00x4s84OX6BdTsO4QLUinMZ9gOE368mLmQQg8qRUH4ZAdvgURkvxxokUwIF3AdJ5e3isnawl
7CSwk2QFBQwAakQpC7uymRKkqpLFwoOfBibMKsD4DhJbA0quiiBoGHl++TGEau+jiWrWFbTFAhgJ
n6MFInnvo55gminiPtSLA4FgYCGLpxGskO57t4ws78JHphow3lXo8J+sYri8Ozz5HUahHgDGOHyf
cH0jKE27tnXfU9NfrAZBV/yCuM3AusB5WHwdwg60AJ/gKsL4paMBZQOQqEDRrkIXDU71/LgLCF9f
+dIXXPmLZavIIlMEebKIouGRw093iXnzCNADkGuo6iEwz2bouwS8XDeeKTKlnIpkgJlje7FKznwg
uI9XZtIfOdjKc7y3zsRc9cOXKpSE9UwY8fCWIe23GejMZCQJufZi+AUNi5HEsMrUwMXbjzYvl6bZ
VYUjSs/O5ULlHyE4o36Kxm1WEmSAZYWDpwuIaTlDd7Z81dOczDQvwIIEGdyBcyStpjkeTg3ymRGa
Rswdrttmvphrz9RSXXalx1xSbobD3LxA6/bsfhn6X2AE5S98lJApAtwZwiJHCRWlFrOHNEqWqYsI
QjFHnQBC7au4m8bjQajaU2kQ2dGkBHDyMf9f05GEMRVSz6laBlK0WXro5Wm8zNxVd66qs+AGVRXB
ZeYMjvUW3OEjjQJfH0W3AD3QrMc1gZIa9Idhdy5ks/yznMvFBF0WvHFYAk9yJAnHWvs1rztaRnWR
lw13Ozz8gGqhVW9d92zlqEUUzdx5uVC6o4VqeZMcDf5GubNYvXjTEFPBpuG6w1kMPY4dCr4n8Db2
0nlQKPG0G62WU1gjVxE0xyuAPeWjl4mWKtkd6TtU1kBFdo3hoL06i1JZlQACXVLTj2F6avZNT1NC
5VgLrB0mQruHN5ruAEQnkE7ZlRUOpTAMABeUDLJwag391bkN4Ij3lh8Vnw+vaud8YKPQGQEwaHg4
oak09FIA5CplbyVn8zJVvYchIGSG5sCO0Bwvtc5iUznylJHmsy00UaaA6wWHJrzPeDybh17uIpEg
RkHM3BxEgwd0q5XhNiu6SxOV8IMimAACBBmulGn0wl6HABgAkFUfQTBcOWrt01D4+8uoW66GgT9X
Q7xyI2hus9EK5q9W5LlwrOZsl6uQJwhdI7AM6YXDyW5grCzyfhnLJeSJop6ZoZv/OkChwZehN5M/
ZWZ4TH7t5Baj2gVhVQK+QAIKUpUaq4NXy/JQ0yQ8AntnWDwqyGhbnQsDx56J2tCLZwHK21alG0mT
FTp8LM8jdJeNtGBhh9Z5OZMBljjKbRzGUZQNU3+c5rYTpOhXtgyc9BIquiiNxK7dFTI0QurNfHGU
AeNooHkOEJgFdBmOqY87EHKiYzBdTU5S6geK3/ECIGKNwrmGudBNRN8vFWCSlzOxvA3htDzz1HIx
Ac6U+1UWy+ULbzkKhuCrqJoKQY7BYGN3rptFwkxaxL1fgLPkaEgDKUYCUImmLmJdx6zm5gtAWFJ4
uimtDBIFtWvsWKGNO9CHDfwIFMpcMaKuin7VI7M0M8EbZ2gBFJ6aKzTIPJUcGa+hltvIeSxG9oJK
TDU1pS4WGqrTnJ4zTpDC1UermH6cjSB+0UrhCGN2PA/oy04VJrDwqbQX2VXsbPFyWrk3i7x51lfT
pSEtwmw2DsrcXVrQfmIU0/aspOsauSn00lGRAjT/I9qbLuBrdKG2mtMAz71/TC9pCBR4YQg4CCVI
uNzoXtTUE+RZX5jNIjG9DQWhGEu9XD0tvdQ7B9JFprlAcYJzyzoGiNm0e6pRUeGK0m6o/iiua1w3
34ydmeLJ6W3gWGjjEBQLJAGqi4tQgtcjlpf5JRSI/HQRoHEXvHTyRTibHctDb9wMmgNyk6B4IlMQ
N6SJOyjJLkK1ymBxK6M3tKIBfk0can5WDqeDOBleB7nsKUeUwD3MhjsPvRGQH0Rx08aBRdruMipC
cXHrZmXvJlgW0VRAo5wHy1TT8XAIkbOa9aXp4Rdq76BIgkSwDekLO0Cngo18oNRfxrc+ugSdWwhP
TLtwoV4B7Q3tXMnFL4TOcnJ40MYLXDEXaGYyDhXa5CATij3sC3kYwe2SJrehG8SajHi3NlzlqzFK
J49CyBPXtt7E9VhoYI7XEE4iXGF2LM8RYgQ2pPjWCgUlOEflWthF25GwP7vsofv2atLr2nl2EYtO
vxxbMyl2Rv2hIKUoWhPNxcvMCoCNQOxBD6CkQaRCNfMXV6hoKxACCW+XmdNDgdvQO0vVLiInaPB+
5DQ1xN96KFIDMCJcYk1kEWD9pNKyG6AXjWebV4Iq5pMstI6p2Q0zrRoFVd8Qs3j58fQ3HpBUtCF2
FlFwW4Slheb0yXzlC8Vd2jUtoEPJ8aQHjBG0FXMWZ8iV/OVlx4i4CVdxn6AnUInazHl1BHPg5Gbf
vhVWqvMR77OgqeEqvwBkX3jkmuzhJqUNkgoAmwnZPuwpQrSp8ATZD2+FHNCIZlKkH9CWwNUPL2gP
Nyn7A54IpLaifVtDXfR8d4YuRkJ064ooy0OrtlhzZjNl3FOtwSTP+ouzvOwjJr0YDvA0RYNjCHZN
oUcQLSgzx1OEFF8yaNhVegt32Rtky/QWNW/Wh+4sQki627O73hiNAaJfAtmcHXul6apvX08aElYN
wBxwgJBJRPJpy6JB9kbkWgspu0VDVSDEJWiBNJaCFXoHIb8nMNG32hevg1mazdVF6l8gWyWdZ6rl
z0WgDD56WMemTdhP8+IfAf52sx48+fmf8PM8jFCya1pp48efP0RGcJfGhpFe6dE/0T/9/qfsP/z5
yp7HYRL+mjb/ivlHoL8Zf6ynOvPDJAAWb/kxM+Ly1kgyLz387XqmWAgRugntIL0Pd0g864+qhfwm
oY5Rzeu+jIx//tM8zIKU5mfaYfCnzVfnT//8J1z5rRP+fUrVag5R8HQsOnsC6b5yguAl7HSUsVcf
EPTCwNx8PTyBUEHxLZDn1h+cj58YDv0WDw4vr2b1+lB8nzjDy0MLWHOnYgEZ4ZhSg9ILWNBTT4CD
DzwvahlHH5YFyF47gZyD+wQ+m+qzHnDrQP3RPKBb24oFSu8ENTXwHAM9tPpATGydAkk+AZ42oR2u
vyWN8G2dAjgJW7JA6p1A4pLZDg1la+0CJB7OB5A78b+3tmxEA1ouu989qe4+sLTWH7x526vvnQBM
Ff4g5MmsP29u6wGT0JIHwxNSZACihBBP9QFTt3mgKCf0Hbwdm+/Bo7d1/AkTq5UAkKUToIlQkRuU
OvqwAkAYnECFRcQNmYfrz5s7BlQu24oF/cEJbILK+Ge2X+yfABsQOR7ollJ93tzSqd6y1dIh404I
uhdOxMa+y3gYqkXXG78e6g29fdAwW65eVk/g/YGjBTlM1YcVgdh/ymqi7IbN9a/Ge0MsoLBHq/2X
xRPqVoUEro0EZAUgnQ4UGZOv/o3eALgW2rIAz39VvLEl47ffAOgAyIpGdtJGCNBFAc/f0CmgHkCt
ToGCNQJ/H6kMmzU2ZIGqnCDBnsLCa5Hw9ljQXhR0T7DFAFqDc6j6sBehfwJFiMoGN/eALIW3dQgo
EbHVIYA9CGxD1ItQ/cvWBZBO0FkA0cGaMZQM87aWXpWxtlo7lCCEmRBegH+w+rAXQFRPgE0O18xG
RXqDVhAVSLdiQR/6PoDtkWnU/y7qt06BKJ2gnQM+9QV4c7oQhUhacUAmWxdxK8r8qj7sIRieAG4X
NSvkz31j57+1FwCKELpDU13yj3d+e/O7J/CIwwx+c+YPRfNabbrQ62NfkVSO522f4BcUfI+cBCRf
bQygt7f9mxPZyg+GOALaCsqs6Cfjj+K4iGFsFGB8/9yz/wwF6bu3VLNs76lyptpGsuWRPfoHtfdv
l8CWrxTQuIAlZ/6UvKtr4j+8rT8zztZKwdv6ktyMWz8yf5vs/PFm8dW0NmNt/4pZKjOx+pv6l2e2
Eevx3CqrL8rNqq51Hx7cd96jHtj6tlsYfqofk9xxH3+/KQepBk9hHDNUce1bU82SNGbnSnZ7W7Ij
wwN+tl8TqtzCEAmtyYYJGNvRg6fOmRGvDGSu2AHDEgm+wtajGJ4eZ0lNqJo8lKvWZNFmXW/wmoKv
bemOjcDXY7cmRNOlN7ct2fMYbKC2ZWtCFVkOB26SpGHjclDlbNvZaitjbrHnmNzGbcme2kGTCfSo
tyarx6HROU+INnPOqE6rNfFYD+ZGTYf2jWyQtlSn9mOse6ke16SIMCUhtyaMQF+QGGVNqaILFa81
XSP29YAly4MPiIGy3CXtq+1ktThEAJCRZDDr29M9ywLIHIYJ0Kfa0z2f7wgHOOQ50E11j50tGVBt
uXthxI0DhvgqB7J60LnSS4MJACOJrz3l9zoyHtnTQG0V2vLhvZ1aWVM1QdlQe8p3XpjrbnPKHHj8
3oZcT40gSQ2b5XOfB5+zwvAfwyw2axaQ9EEmbf3j3mj/s9S1q9AD5jq7h5Tn33YPr8JAn4c1nWq6
VNzXmizJ9ppMRVXhsHvXRmqh+13zlUOZRT3U6xl8HcZLnZUVPJ5mpMM0tJ7KjdWWvzdhnGam7tXr
rlhMBmJbwrchXjn24sFN0p4u3WijSZjQw9pO+K6SmrEdMIcY2FwcSEc6KySqaHzrCec6DLqY0YRR
XMthukvjiX08qtBZ6/ku7XS1vnX1HOm0VZlJbWl/cmOwmFEuUUxUD/P6y/wJTSqNp84lEBmeQtZs
pEBS22l/hnI1x7nTkFhWU6t4QuXAbYlDIuOBMsyYPdA8rJo7I35s3G3K6Ww7YxgeRif8FcoL+6Si
iwgfwZxaoD03npqWHtIZeOhzl8gvzBluwwUM4CIOiu23fyfxv880QzYacs5UOCQBFkn1UseH2+da
+h6h3HWNsSl4L/9+cy7oYANRE1lClAQsIUCECmV4EGvX1bbz64DzrKXvbN/atzyIzGQmlFnJehh/
+/utVWJ9MJiZP9049V6yrgN/+wc5EDU90J8YbYxCyW1v/RSW6443g4cKcmUUdkMlpeS/tvO9w0uT
dm7gaI2NyuV3ZS8yA+GPmnQlwbscRtq8PnepnhoJQ51SWduuQwMBuE4673wjxitUE6xmTy1H61/s
eT0xmWcZGxr8io+PRkOcI28WSVKHFJU1/X1X9fcRUygjwvrbXuDt+W/u//avJtvShRmr/qb+5SH3
Ozza9qqh+BzYueduXJikeue2cSxkDqdu4nXudC/XETSop0knjgAn2x7oaYZ74usec5Qp/aAt4bMw
eMpinbmCIo8Lfg0Gx7qZMTMWD169Z27gDUS1z5Kl4q3DnNh3On+fCweMa8CpAi0GGPyogQKkU/v3
c3s1x6/f9l/X94+3XoD8aWjf9a0+pO9ANATYqx1dh9UJwjlE65G/eROBx1+bD0xV8c4exs2Sn3m+
3wVw+c/JeqoPNUkREekW9c/1s/VCuknDrgFyWzuKkywOI0ZAr+PLjbv4smnCyQRbZt/LXamerWi/
o9Cr7jX4gBexJSPuwmz/nCldfkdbehk/PtBNYGcMjB2gowEGAFUJaKlBwDvtNvIGdVxm03LcZ9A0
uJ/9qMh6rt6EM6M3DqKCXgCo/iWMFAApAOeG+veyN+gVA43gXrXnnV0NcwDIBoJpRx4b4BRQzkQo
ya2HuzKSMApT3We3CgnVMjpYSqgaQiE5EAAOhhufy8Qr3bRi47GedqVl7Hlm2q/qu5bb+Q2/MlWn
o0wcgBQEyoXEmYPunT9a+d13cZ7zZm0dv/8Pb9La6gmgjfoh+4gcskye+TyNEOTNWFOZi2c29EI/
DPa5gah752/ez2fOWgvnYdL5y6UBmyIw/7pvGKp0bjtM9XghuA5fHNJOAn3fODxCUhqaG++lzWEN
p7Zj15yoJAsPmnC7xzBhnjbyuHKFUtVyYDQeg4PG8zM3+zQ2grnVoTLrXfpHTQUooqhIPmSYbuhX
rz5tNrkvv2ttnffN2BuB+bU9WDAAGR/97ou/JaOeyaYzAyGWzSlae3vmY4Q6vfp3DaOQwyou0Tzi
EYGBmh+VYksV/m3Zo1mxnaS+nmyWU1NcD8Bh5tfGsqPp3h7/Oo+gw7WdGcyUeYQcPusBvAYZS5eD
m+Naz2KWKo87Swz+xYCHg81/g/+/XkBt9bz8oN/Y6Vy3cVH3pH9B3+QwgB5lOlSkZWeawbpl31yq
TGt7vm/AGJbnqtyeKh6pxNI9by9fds3NlzN+7U8+Mzwj0P+h8y6ZI6sE6A2VsLmnG4sA4ZPe0bLA
YngGM6D96u5DFxlTDNdQtcKDLhK8ajIkYIASW//4+jN6nyHm3Zgsh5P5BdtrJxXDT7M0a2buchhh
R8mUCJO47YHXPDuKjBiJq3skOroGdQF2iWJkBCHRD6ZqYNd2RCYi0blCskTc+ZChMRb0xX0XBINi
ZLSvQyXcEEA5sMKPLXufI+73cUJW3qO/Q0tnr6tMPu6//gN3og4Rtd2N7SUc9wGvlVomwF1P4JCm
+y7OHhlZx0HSQVO2EReoZNJIjx+bxuSxW3RcP38XmJntscESamjQVkTQbBHdYfViDtbRvWV0RrqF
qAZDWuJgqmh6iWS1ffKLR8al1jgd1MezLZPHoW8HDec3j8TImm7QuTWi7NGz5/Vc6Q0nrN+2M0e0
v5lEQF1lW5PN9CfE4DPW077rVs5+OGOfawDqyAGpJ1iZSlTM3Xa+FzjHjf0DXHR7utBWETqihISa
VjVlmYNKR/lkCZIe9JQlzeFQ3KDWIg0p3sxkTwFmrh7q9TrjWr2+tNN0reFdG7nNShBq09J2P9ej
vM/mrGcbUJ3tacMICOwn/WltEYSPiELURCvNmkdm/30Wu2v+aDiX8ALusQKl3VDYy6/TmlGfbZQC
IYuGnEJIxe6spQKsQnZneHgbRzHub2J1Ptuxae8V8hKP2/Hp7uAIHA7yCG4nO2buNQCh65Pw+gui
Idg019kjNeAg4u50VitC89n2k72j3KsJIpRwkDVKIXnU1a1PJ1SY1Pr2N8/wy3rGdNGAfVn/+Hpu
Vwu40jECm2JN4Inc5ND6Fej85bQquftrPWtaBFp8v2XNn6Crf+/Uj1eq/VBGKel8m7kEstf2JdHK
qFHky8NVMNVXOsIKsR3VM6z0Ah4P7DkOGUOUYP7bcuE8iXWDrUrhwVzMdVFPrmIAAQG1netFGD81
WMAjXx0NlqF61tOrZtvjwNn3BlAA2GRV5F/Uw7xesH2ACVVTqSarcBD3H5FzETNUecR07vTsye68
i/VmEcPBnIpn2gt3ACrWt6cMLPP6x9dzd+N4ozl3Jr5NYUJWVeJhPHwxkhQ2dsDU7CM3o/30vxo+
+9xJPKAArsMODt2fk04zIII6iPZznlLFXecue3yCDx4JbMxV7KOLIYdLc58Fj/tUbThsAcfOwzB+
95h1rrKEOZEb6hx49C+3k7vJ7efJ+F87dHgozrtz/pHdA/8vWlehQxhSitCY/Cjjtt12E3jCqAjj
9/EBU2Ji7fM7lKCZ/fAj/H9IdvFM5PgzZ4CDcIYHEVekvmgk849u7HG3JNo+J0skhWyTpe4LbR/p
kRGwuprEwTIfIcgbPNn17IgFPQ5kNUt/2qbJo5Kx9udRUglZ3Bqg2xmbr8/B5BsbfjjH24SUwuPj
cTiBGnCN4pBVZo5Ll+OHUEOWFZoFbO8BDx/B94qbKh96v4+Vx2ur6ZHR+WzET4yzgMC62t6isWMD
loD1hyoc3pGJWUbM+8rDFp4skNoRQu55ezIOjgcijx+TCVxLMZvIwCMnZZJadhix4pqHQ4YiKFPd
byi9PFI7pvojewmpX1jbsza1Gs/AbgL61iv8TO18T+oJD1QC7dt/p0bn6c/nedhw0aEHa3tWXBpB
yb6IPFyx7+3HplYg8qhqf48s79RiHhdUQbfnAubb4AIP//AVSlpNPUEhVj3Dynrl8YwAhCdMU0YI
o3FsPczrjcErJDotGa0DDTe4kG0Q5XCLr/CQztmwDpBzeUw2I8c+6wMG5iYvys1yEpHHM3cVrkj+
NqNz1JShrbS8tqHi12SqE8zjyaiosi+RyMPPvhbDwshOEjb5DEgM9SJefz9uv/0tCxoNkABaz4Ew
LJNmVj8HNfbOKOeW4XkNlw4PoLVN0dVOAR6a9LRnxx3Bi7DYQRKfGAmFmTvvDWS+17OkI43OvPWP
rz8cdwAmaha38fBY3yFFh3GAos6n/WzvQ9ZKQ3vi9kTvvv1n2LkP/W9/qwKwN/G3/wrmNps6gf55
7QeCe8tulC4AoIQDXT1YNQU0OpO1J/zJ3LngPADu4CdwAQjbOdUTRi2SeIDFAdzXbuj0EpdKffhh
KJek5mp1A3k8sL/s2CASj9ylX2z/UX9cshKDRxBiLUN37zcPtLiRHXfuocwxoS44S2umv17OvXss
DWbvBpIEjCD0Ugc+N5yxwPE8emH+QD/snpLQtn7Z7dUQXw+5lH8fb7NE1eVtlwU/xQ/lkQUl/4Nw
gt79asJ2ryoX6nNMwoPDg/IOAHKPuu2wL61cj9LitsQIULGKLgfjB7E000NiYmLVM6yEKAdGXJU6
oWszZHlM2MpQbrJNlcdzPYKXnJVFPQ5zhfP3MXxi94zHY30X21SeSC2B1/eK9oyHXwTxJDauweP1
BzaN2bmk/7t7d7s9Y7HLQdE6B7j/TnWoyKPwCJTZrRN5KPcXesQeX5FH8P2yjM1yRYVYDIN51Emt
gTwuw4YbWeRRLbXWW/bQ5nAwLpFP5Fq7LOFwr9/rbOQFuIY1218v3wH7qIc7V0QWOVCmQFrDoBR5
6N/w8j3ZOesTEHmk4JP7sGyYZWhl3p4V10bEegPEAYetu9GRn2rsr78ccqHv7qgqIo8OAjfoUoMC
vZ2sZmoH9kNje13XFaSRmnoEsVGTqhQLHvU795ZuN/NpJOrx1nbK97pj73IaRgkP0jY8czWdtY7F
Y8Yw20ktbIo5iYdE+rR6NPawg0fF0WfbSAH/xvCDh6j7gDyoMO+cp0h7iDo/dSaIroZptklg2h6O
eqJx2IDNgJcoyU0sWMo/der/tPcNOujz8CPcRchg8Mp9aVnAROKh+1zZT09AOp7oSbrNtHXu82/f
s+SZMc4N1+4s2wXWUgCuff/PdVXH9qBATAPk0lFPwPFgePWq6Nig2Pb+99/+I3H1UkddR4nwGmZw
hggxKp72MRXIYkqPR3zw3kbWhoDoIxtyG6BZb49HzRbc3a7u1sc9+Wls62EJe8nufEQWkM549qg3
msQjAjMO3acQDLzXXZiRNovpiC7bgOc6unnbjo/J75pOR0Cqf5ceDlSg7GDk8ehCAHvg19CrYYuY
iwoUdMDmqooCTHHqMX48x+KP2/c1pN/foWcrNkkNYs14Hk/CCCZEo7UOjxqCUayvWN8yj/iRBsWW
UTx5SG+NsM0acQweSstkjtJgFmyYBwr4Bt4KgexGlhKPqMCp7rmkg+99Lo+K++Nv9TSD+5Dxb4lc
jBK8/dA7maMhHsRyfKZGQyYg0BDKbXko8kAMuzGaKE0ctNZPcdacrMTjhnxGuH0FpHlm44AqWXPl
t7wjf9wzsA+0tO2jsL2a41Gc9V0ggfW9X2w9gUOQHlMjRLUww2gerobbLGn4XSQeiun9t/9BfLlk
7h16ULzdc7EPXbbelmqvNht7ILS1U3XxsnOx/de1Sswb7nsf7OsbW+URNmwipHMPIIg//x8AAAD/
/w==</cx:binary>
              </cx:geoCache>
            </cx:geography>
          </cx:layoutPr>
        </cx:series>
      </cx:plotAreaRegion>
    </cx:plotArea>
    <cx:legend pos="r" align="min" overlay="0"/>
  </cx:chart>
</cx: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Reversed" id="24">
  <a:schemeClr val="accent4"/>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497">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solidFill>
        <a:schemeClr val="dk1"/>
      </a:solidFill>
    </cs:spPr>
    <cs:defRPr sz="1000"/>
  </cs:chartArea>
  <cs:dataLabel>
    <cs:lnRef idx="0"/>
    <cs:fillRef idx="0"/>
    <cs:effectRef idx="0"/>
    <cs:fontRef idx="minor">
      <a:schemeClr val="lt1">
        <a:lumMod val="9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solidFill>
        <a:schemeClr val="phClr"/>
      </a:solidFill>
      <a:ln w="3175">
        <a:solidFill>
          <a:schemeClr val="dk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30000"/>
          </a:schemeClr>
        </a:solidFill>
        <a:round/>
      </a:ln>
    </cs:spPr>
  </cs:gridlineMajor>
  <cs:gridlineMinor>
    <cs:lnRef idx="0"/>
    <cs:fillRef idx="0"/>
    <cs:effectRef idx="0"/>
    <cs:fontRef idx="minor">
      <a:schemeClr val="lt1"/>
    </cs:fontRef>
    <cs:spPr>
      <a:ln>
        <a:solidFill>
          <a:schemeClr val="lt1">
            <a:lumMod val="95000"/>
            <a:alpha val="3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400"/>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7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spPr>
      <a:ln w="9525" cap="flat" cmpd="sng" algn="ctr">
        <a:solidFill>
          <a:schemeClr val="lt1">
            <a:lumMod val="50000"/>
          </a:schemeClr>
        </a:solidFill>
        <a:round/>
      </a:ln>
    </cs:spPr>
    <cs:defRPr sz="900" kern="1200"/>
  </cs:categoryAxis>
  <cs:chartArea>
    <cs:lnRef idx="0"/>
    <cs:fillRef idx="0"/>
    <cs:effectRef idx="0"/>
    <cs:fontRef idx="minor">
      <a:schemeClr val="tx1"/>
    </cs:fontRef>
    <cs:spPr>
      <a:solidFill>
        <a:schemeClr val="dk1">
          <a:lumMod val="75000"/>
          <a:lumOff val="25000"/>
        </a:schemeClr>
      </a:solidFill>
      <a:ln w="9525" cap="flat" cmpd="sng" algn="ctr">
        <a:solidFill>
          <a:schemeClr val="dk1">
            <a:tint val="75000"/>
          </a:schemeClr>
        </a:solidFill>
        <a:round/>
      </a:ln>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tx1"/>
    </cs:fontRef>
    <cs:spPr>
      <a:ln>
        <a:solidFill>
          <a:schemeClr val="phClr"/>
        </a:solidFill>
      </a:ln>
      <a:effectLst>
        <a:glow rad="63500">
          <a:schemeClr val="phClr">
            <a:alpha val="18000"/>
          </a:schemeClr>
        </a:glow>
      </a:effectLst>
    </cs:spPr>
  </cs:dataPoint>
  <cs:dataPoint3D>
    <cs:lnRef idx="0">
      <cs:styleClr val="auto"/>
    </cs:lnRef>
    <cs:fillRef idx="0"/>
    <cs:effectRef idx="0">
      <cs:styleClr val="auto"/>
    </cs:effectRef>
    <cs:fontRef idx="minor">
      <a:schemeClr val="tx1"/>
    </cs:fontRef>
    <cs:spPr>
      <a:ln>
        <a:solidFill>
          <a:schemeClr val="phClr"/>
        </a:solidFill>
      </a:ln>
      <a:effectLst>
        <a:glow rad="63500">
          <a:schemeClr val="phClr">
            <a:alpha val="18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4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dk1">
          <a:lumMod val="85000"/>
          <a:lumOff val="15000"/>
        </a:schemeClr>
      </a:solidFill>
    </cs:spPr>
  </cs:floor>
  <cs:gridlineMajor>
    <cs:lnRef idx="0"/>
    <cs:fillRef idx="0"/>
    <cs:effectRef idx="0"/>
    <cs:fontRef idx="minor">
      <a:schemeClr val="tx1"/>
    </cs:fontRef>
    <cs:spPr>
      <a:ln w="9525" cap="flat" cmpd="sng" algn="ctr">
        <a:gradFill>
          <a:gsLst>
            <a:gs pos="100000">
              <a:schemeClr val="dk1">
                <a:lumMod val="65000"/>
                <a:lumOff val="35000"/>
                <a:alpha val="24000"/>
              </a:schemeClr>
            </a:gs>
            <a:gs pos="0">
              <a:schemeClr val="dk1">
                <a:lumMod val="65000"/>
                <a:lumOff val="35000"/>
              </a:schemeClr>
            </a:gs>
          </a:gsLst>
          <a:lin ang="5400000" scaled="0"/>
        </a:gradFill>
        <a:round/>
      </a:ln>
    </cs:spPr>
  </cs:gridlineMajor>
  <cs:gridlineMinor>
    <cs:lnRef idx="0"/>
    <cs:fillRef idx="0"/>
    <cs:effectRef idx="0"/>
    <cs:fontRef idx="minor">
      <a:schemeClr val="tx1"/>
    </cs:fontRef>
    <cs:spPr>
      <a:ln w="9525" cap="flat" cmpd="sng" algn="ctr">
        <a:gradFill>
          <a:gsLst>
            <a:gs pos="0">
              <a:schemeClr val="dk1">
                <a:lumMod val="65000"/>
                <a:lumOff val="35000"/>
                <a:alpha val="46000"/>
              </a:schemeClr>
            </a:gs>
            <a:gs pos="100000">
              <a:schemeClr val="dk1">
                <a:lumMod val="75000"/>
                <a:lumOff val="25000"/>
                <a:alpha val="42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round/>
      </a:ln>
    </cs:spPr>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tx1"/>
    </cs:fontRef>
    <cs:spPr>
      <a:solidFill>
        <a:schemeClr val="tx1">
          <a:lumMod val="85000"/>
          <a:lumOff val="15000"/>
        </a:schemeClr>
      </a:solid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76FE5-29B7-4C0C-98E4-10103B207404}" type="datetimeFigureOut">
              <a:rPr lang="en-IN" smtClean="0"/>
              <a:t>03-08-2025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62D76A-E084-4B7C-B875-8DDD6A49FA68}" type="slidenum">
              <a:rPr lang="en-IN" smtClean="0"/>
              <a:t>‹#›</a:t>
            </a:fld>
            <a:endParaRPr lang="en-IN"/>
          </a:p>
        </p:txBody>
      </p:sp>
    </p:spTree>
    <p:extLst>
      <p:ext uri="{BB962C8B-B14F-4D97-AF65-F5344CB8AC3E}">
        <p14:creationId xmlns:p14="http://schemas.microsoft.com/office/powerpoint/2010/main" val="1194446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62D76A-E084-4B7C-B875-8DDD6A49FA68}" type="slidenum">
              <a:rPr lang="en-IN" smtClean="0"/>
              <a:t>1</a:t>
            </a:fld>
            <a:endParaRPr lang="en-IN"/>
          </a:p>
        </p:txBody>
      </p:sp>
    </p:spTree>
    <p:extLst>
      <p:ext uri="{BB962C8B-B14F-4D97-AF65-F5344CB8AC3E}">
        <p14:creationId xmlns:p14="http://schemas.microsoft.com/office/powerpoint/2010/main" val="2644087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62D76A-E084-4B7C-B875-8DDD6A49FA68}" type="slidenum">
              <a:rPr lang="en-IN" smtClean="0"/>
              <a:t>34</a:t>
            </a:fld>
            <a:endParaRPr lang="en-IN"/>
          </a:p>
        </p:txBody>
      </p:sp>
    </p:spTree>
    <p:extLst>
      <p:ext uri="{BB962C8B-B14F-4D97-AF65-F5344CB8AC3E}">
        <p14:creationId xmlns:p14="http://schemas.microsoft.com/office/powerpoint/2010/main" val="346990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AE4A3-8147-2C12-6841-BADA477C63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0C40FF3-9FFB-E599-DAEA-75ADCF8E16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18AE913-8405-3238-C3EC-3D9D5D016BDA}"/>
              </a:ext>
            </a:extLst>
          </p:cNvPr>
          <p:cNvSpPr>
            <a:spLocks noGrp="1"/>
          </p:cNvSpPr>
          <p:nvPr>
            <p:ph type="dt" sz="half" idx="10"/>
          </p:nvPr>
        </p:nvSpPr>
        <p:spPr/>
        <p:txBody>
          <a:bodyPr/>
          <a:lstStyle/>
          <a:p>
            <a:fld id="{1160EA64-D806-43AC-9DF2-F8C432F32B4C}" type="datetimeFigureOut">
              <a:rPr lang="en-US" smtClean="0"/>
              <a:t>8/3/2025</a:t>
            </a:fld>
            <a:endParaRPr lang="en-US" dirty="0"/>
          </a:p>
        </p:txBody>
      </p:sp>
      <p:sp>
        <p:nvSpPr>
          <p:cNvPr id="5" name="Footer Placeholder 4">
            <a:extLst>
              <a:ext uri="{FF2B5EF4-FFF2-40B4-BE49-F238E27FC236}">
                <a16:creationId xmlns:a16="http://schemas.microsoft.com/office/drawing/2014/main" id="{089B23B5-12D1-96C0-56BA-62CD353B14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8D3BA-958C-551C-F1DD-AA6B4BD2CD8C}"/>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092583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ADD4C-F351-BDD8-43F8-10021FFDC4F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895364-EC34-6962-5415-C75401E3CD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77945E-0BD0-BBB6-4D21-78E5FA56CF50}"/>
              </a:ext>
            </a:extLst>
          </p:cNvPr>
          <p:cNvSpPr>
            <a:spLocks noGrp="1"/>
          </p:cNvSpPr>
          <p:nvPr>
            <p:ph type="dt" sz="half" idx="10"/>
          </p:nvPr>
        </p:nvSpPr>
        <p:spPr/>
        <p:txBody>
          <a:bodyPr/>
          <a:lstStyle/>
          <a:p>
            <a:fld id="{E9F9C37B-1D36-470B-8223-D6C91242EC14}" type="datetimeFigureOut">
              <a:rPr lang="en-US" smtClean="0"/>
              <a:t>8/3/2025</a:t>
            </a:fld>
            <a:endParaRPr lang="en-US" dirty="0"/>
          </a:p>
        </p:txBody>
      </p:sp>
      <p:sp>
        <p:nvSpPr>
          <p:cNvPr id="5" name="Footer Placeholder 4">
            <a:extLst>
              <a:ext uri="{FF2B5EF4-FFF2-40B4-BE49-F238E27FC236}">
                <a16:creationId xmlns:a16="http://schemas.microsoft.com/office/drawing/2014/main" id="{3198F95D-24A4-07C6-6292-71256938A2A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524005-237D-78F5-B1B8-8EC8AE52F60E}"/>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870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CD4B24-0178-C8D8-40BC-E760FFAC98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D0918F-E718-E364-1DB8-135C0B6A44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25D6E6-F25F-27FA-2653-3567FBE46CEA}"/>
              </a:ext>
            </a:extLst>
          </p:cNvPr>
          <p:cNvSpPr>
            <a:spLocks noGrp="1"/>
          </p:cNvSpPr>
          <p:nvPr>
            <p:ph type="dt" sz="half" idx="10"/>
          </p:nvPr>
        </p:nvSpPr>
        <p:spPr/>
        <p:txBody>
          <a:bodyPr/>
          <a:lstStyle/>
          <a:p>
            <a:fld id="{67C6F52A-A82B-47A2-A83A-8C4C91F2D59F}" type="datetimeFigureOut">
              <a:rPr lang="en-US" smtClean="0"/>
              <a:t>8/3/2025</a:t>
            </a:fld>
            <a:endParaRPr lang="en-US" dirty="0"/>
          </a:p>
        </p:txBody>
      </p:sp>
      <p:sp>
        <p:nvSpPr>
          <p:cNvPr id="5" name="Footer Placeholder 4">
            <a:extLst>
              <a:ext uri="{FF2B5EF4-FFF2-40B4-BE49-F238E27FC236}">
                <a16:creationId xmlns:a16="http://schemas.microsoft.com/office/drawing/2014/main" id="{D08D7A6D-B5EC-49B0-BB76-959EB2E90B1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97A91D-3114-EF8D-C6E8-1906B2161418}"/>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36342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F2EAE-9753-90F7-FECC-1417FAB59F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3DB1154-4F91-3B36-9EC0-09E1D05C93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3DCEA6-739C-3A50-1F35-CA24448F5C22}"/>
              </a:ext>
            </a:extLst>
          </p:cNvPr>
          <p:cNvSpPr>
            <a:spLocks noGrp="1"/>
          </p:cNvSpPr>
          <p:nvPr>
            <p:ph type="dt" sz="half" idx="10"/>
          </p:nvPr>
        </p:nvSpPr>
        <p:spPr/>
        <p:txBody>
          <a:bodyPr/>
          <a:lstStyle/>
          <a:p>
            <a:fld id="{F070A7B3-6521-4DCA-87E5-044747A908C1}" type="datetimeFigureOut">
              <a:rPr lang="en-US" smtClean="0"/>
              <a:t>8/3/2025</a:t>
            </a:fld>
            <a:endParaRPr lang="en-US" dirty="0"/>
          </a:p>
        </p:txBody>
      </p:sp>
      <p:sp>
        <p:nvSpPr>
          <p:cNvPr id="5" name="Footer Placeholder 4">
            <a:extLst>
              <a:ext uri="{FF2B5EF4-FFF2-40B4-BE49-F238E27FC236}">
                <a16:creationId xmlns:a16="http://schemas.microsoft.com/office/drawing/2014/main" id="{634CA306-FD2C-3049-2658-14F796E1EC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CA13D12-2DF9-3D20-006D-BEFCA3D13A42}"/>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397740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958A-94BA-28D1-01DE-E898A9C898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259EE65-1CE1-5CE2-5337-0C58F153E9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5F1179-3913-5BE7-987C-C720EA8305DD}"/>
              </a:ext>
            </a:extLst>
          </p:cNvPr>
          <p:cNvSpPr>
            <a:spLocks noGrp="1"/>
          </p:cNvSpPr>
          <p:nvPr>
            <p:ph type="dt" sz="half" idx="10"/>
          </p:nvPr>
        </p:nvSpPr>
        <p:spPr/>
        <p:txBody>
          <a:bodyPr/>
          <a:lstStyle/>
          <a:p>
            <a:fld id="{1160EA64-D806-43AC-9DF2-F8C432F32B4C}" type="datetimeFigureOut">
              <a:rPr lang="en-US" smtClean="0"/>
              <a:t>8/3/2025</a:t>
            </a:fld>
            <a:endParaRPr lang="en-US" dirty="0"/>
          </a:p>
        </p:txBody>
      </p:sp>
      <p:sp>
        <p:nvSpPr>
          <p:cNvPr id="5" name="Footer Placeholder 4">
            <a:extLst>
              <a:ext uri="{FF2B5EF4-FFF2-40B4-BE49-F238E27FC236}">
                <a16:creationId xmlns:a16="http://schemas.microsoft.com/office/drawing/2014/main" id="{CCE4E238-59FD-67C4-5F23-1EA2F4F7368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3A54ED-B9F6-D417-D837-D62A61D3C802}"/>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08640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D276D-C069-6C4A-3AF6-C5E1DB5446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6BA665-4368-6715-5F2C-FF65B95A6A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F79075E-8835-DAD6-D917-2E86A7CBD4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36EF67F-82BD-D084-F509-DEB89BBA4439}"/>
              </a:ext>
            </a:extLst>
          </p:cNvPr>
          <p:cNvSpPr>
            <a:spLocks noGrp="1"/>
          </p:cNvSpPr>
          <p:nvPr>
            <p:ph type="dt" sz="half" idx="10"/>
          </p:nvPr>
        </p:nvSpPr>
        <p:spPr/>
        <p:txBody>
          <a:bodyPr/>
          <a:lstStyle/>
          <a:p>
            <a:fld id="{AB134690-1557-4C89-A502-4959FE7FAD70}" type="datetimeFigureOut">
              <a:rPr lang="en-US" smtClean="0"/>
              <a:t>8/3/2025</a:t>
            </a:fld>
            <a:endParaRPr lang="en-US" dirty="0"/>
          </a:p>
        </p:txBody>
      </p:sp>
      <p:sp>
        <p:nvSpPr>
          <p:cNvPr id="6" name="Footer Placeholder 5">
            <a:extLst>
              <a:ext uri="{FF2B5EF4-FFF2-40B4-BE49-F238E27FC236}">
                <a16:creationId xmlns:a16="http://schemas.microsoft.com/office/drawing/2014/main" id="{F74B620D-7335-FD5C-7286-32212A67A2A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0B93C47-E157-27D1-C140-EB3504E7D19D}"/>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013387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71BC4-CD70-60B0-B604-D19A399EE57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C8C360C-2C09-B8D7-65BE-D4A5A80E74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5A799B-576C-B4AF-49FE-DDC70FB726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C9807BC-F96B-4420-04D2-E6D7CEFF42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70A80A-044F-9A76-0BD8-88D00E73FC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B7C38B6-CC2B-CED0-FB85-E72DB2679BE9}"/>
              </a:ext>
            </a:extLst>
          </p:cNvPr>
          <p:cNvSpPr>
            <a:spLocks noGrp="1"/>
          </p:cNvSpPr>
          <p:nvPr>
            <p:ph type="dt" sz="half" idx="10"/>
          </p:nvPr>
        </p:nvSpPr>
        <p:spPr/>
        <p:txBody>
          <a:bodyPr/>
          <a:lstStyle/>
          <a:p>
            <a:fld id="{1160EA64-D806-43AC-9DF2-F8C432F32B4C}" type="datetimeFigureOut">
              <a:rPr lang="en-US" smtClean="0"/>
              <a:t>8/3/2025</a:t>
            </a:fld>
            <a:endParaRPr lang="en-US" dirty="0"/>
          </a:p>
        </p:txBody>
      </p:sp>
      <p:sp>
        <p:nvSpPr>
          <p:cNvPr id="8" name="Footer Placeholder 7">
            <a:extLst>
              <a:ext uri="{FF2B5EF4-FFF2-40B4-BE49-F238E27FC236}">
                <a16:creationId xmlns:a16="http://schemas.microsoft.com/office/drawing/2014/main" id="{7EF52D89-1F52-F0C2-678D-38AC994B9E1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BEFD988-D11A-620F-38CC-A5C42A41B661}"/>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3160845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88B8-9474-4AC6-E5EE-4D48FD41816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3D2C05-31BA-357B-368C-846A2FD68335}"/>
              </a:ext>
            </a:extLst>
          </p:cNvPr>
          <p:cNvSpPr>
            <a:spLocks noGrp="1"/>
          </p:cNvSpPr>
          <p:nvPr>
            <p:ph type="dt" sz="half" idx="10"/>
          </p:nvPr>
        </p:nvSpPr>
        <p:spPr/>
        <p:txBody>
          <a:bodyPr/>
          <a:lstStyle/>
          <a:p>
            <a:fld id="{E1037C31-9E7A-4F99-8774-A0E530DE1A42}" type="datetimeFigureOut">
              <a:rPr lang="en-US" smtClean="0"/>
              <a:t>8/3/2025</a:t>
            </a:fld>
            <a:endParaRPr lang="en-US" dirty="0"/>
          </a:p>
        </p:txBody>
      </p:sp>
      <p:sp>
        <p:nvSpPr>
          <p:cNvPr id="4" name="Footer Placeholder 3">
            <a:extLst>
              <a:ext uri="{FF2B5EF4-FFF2-40B4-BE49-F238E27FC236}">
                <a16:creationId xmlns:a16="http://schemas.microsoft.com/office/drawing/2014/main" id="{741D2610-0535-A9F8-1103-6ECE99A701F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B702E15-DD90-D894-63DC-9092163330A8}"/>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420097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4B9A8C-B335-ECD6-84FF-FAF1CA05D323}"/>
              </a:ext>
            </a:extLst>
          </p:cNvPr>
          <p:cNvSpPr>
            <a:spLocks noGrp="1"/>
          </p:cNvSpPr>
          <p:nvPr>
            <p:ph type="dt" sz="half" idx="10"/>
          </p:nvPr>
        </p:nvSpPr>
        <p:spPr/>
        <p:txBody>
          <a:bodyPr/>
          <a:lstStyle/>
          <a:p>
            <a:fld id="{C278504F-A551-4DE0-9316-4DCD1D8CC752}" type="datetimeFigureOut">
              <a:rPr lang="en-US" smtClean="0"/>
              <a:t>8/3/2025</a:t>
            </a:fld>
            <a:endParaRPr lang="en-US" dirty="0"/>
          </a:p>
        </p:txBody>
      </p:sp>
      <p:sp>
        <p:nvSpPr>
          <p:cNvPr id="3" name="Footer Placeholder 2">
            <a:extLst>
              <a:ext uri="{FF2B5EF4-FFF2-40B4-BE49-F238E27FC236}">
                <a16:creationId xmlns:a16="http://schemas.microsoft.com/office/drawing/2014/main" id="{FC57128B-1EB3-1ECA-2929-D326A0370FD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50B1C90-B964-39E5-3ACF-0CFAD6DEE3F4}"/>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16671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7CF8-34A8-1F02-B690-0A002C6FF4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FF47866-57E0-E793-0A2C-2734D116A0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19FDBB0-0EC2-1D8F-276C-F0BAC8C953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21FC42-0BD7-2D48-2452-058934B386F0}"/>
              </a:ext>
            </a:extLst>
          </p:cNvPr>
          <p:cNvSpPr>
            <a:spLocks noGrp="1"/>
          </p:cNvSpPr>
          <p:nvPr>
            <p:ph type="dt" sz="half" idx="10"/>
          </p:nvPr>
        </p:nvSpPr>
        <p:spPr/>
        <p:txBody>
          <a:bodyPr/>
          <a:lstStyle/>
          <a:p>
            <a:fld id="{D1BE4249-C0D0-4B06-8692-E8BB871AF643}" type="datetimeFigureOut">
              <a:rPr lang="en-US" smtClean="0"/>
              <a:t>8/3/2025</a:t>
            </a:fld>
            <a:endParaRPr lang="en-US" dirty="0"/>
          </a:p>
        </p:txBody>
      </p:sp>
      <p:sp>
        <p:nvSpPr>
          <p:cNvPr id="6" name="Footer Placeholder 5">
            <a:extLst>
              <a:ext uri="{FF2B5EF4-FFF2-40B4-BE49-F238E27FC236}">
                <a16:creationId xmlns:a16="http://schemas.microsoft.com/office/drawing/2014/main" id="{A6031F89-5535-A6B1-028E-D08853ADCF5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D7101B0-448D-8A6C-549C-6FFB02B043EC}"/>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715130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77C9B-01DF-448C-4999-300B06863C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4B6DEE5-D7CD-9EE5-A734-8635B7C4E3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A4BB27B-E8A9-D1BD-1471-B27CAF803F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4D0985-C0D2-78F2-3E1C-60DF8CEC540E}"/>
              </a:ext>
            </a:extLst>
          </p:cNvPr>
          <p:cNvSpPr>
            <a:spLocks noGrp="1"/>
          </p:cNvSpPr>
          <p:nvPr>
            <p:ph type="dt" sz="half" idx="10"/>
          </p:nvPr>
        </p:nvSpPr>
        <p:spPr/>
        <p:txBody>
          <a:bodyPr/>
          <a:lstStyle/>
          <a:p>
            <a:fld id="{042B0DB6-F5C7-45FB-8CF3-31B45F9C2DAC}" type="datetimeFigureOut">
              <a:rPr lang="en-US" smtClean="0"/>
              <a:t>8/3/2025</a:t>
            </a:fld>
            <a:endParaRPr lang="en-US" dirty="0"/>
          </a:p>
        </p:txBody>
      </p:sp>
      <p:sp>
        <p:nvSpPr>
          <p:cNvPr id="6" name="Footer Placeholder 5">
            <a:extLst>
              <a:ext uri="{FF2B5EF4-FFF2-40B4-BE49-F238E27FC236}">
                <a16:creationId xmlns:a16="http://schemas.microsoft.com/office/drawing/2014/main" id="{9F824476-73E3-488F-977D-54ECFF052E5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AB6590A-425E-7047-7AD7-B02A28C8A4CF}"/>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62881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ACF1CD-1521-09DD-BB52-829E5DE31A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AE188D-109C-0DB3-115F-DCB72E5733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62E25F-4DC0-9FC7-92A5-0004397C76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60EA64-D806-43AC-9DF2-F8C432F32B4C}" type="datetimeFigureOut">
              <a:rPr lang="en-US" smtClean="0"/>
              <a:t>8/3/2025</a:t>
            </a:fld>
            <a:endParaRPr lang="en-US" dirty="0"/>
          </a:p>
        </p:txBody>
      </p:sp>
      <p:sp>
        <p:nvSpPr>
          <p:cNvPr id="5" name="Footer Placeholder 4">
            <a:extLst>
              <a:ext uri="{FF2B5EF4-FFF2-40B4-BE49-F238E27FC236}">
                <a16:creationId xmlns:a16="http://schemas.microsoft.com/office/drawing/2014/main" id="{659BDD90-BDA6-0F62-5882-F49C187FBB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9D65FE9-EA75-9E86-79ED-1F489DB99A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5155704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4/relationships/chartEx" Target="../charts/chartEx1.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hart" Target="../charts/chart2.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hart" Target="../charts/chart3.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E28C-A784-5DC2-A017-31359E00E39C}"/>
              </a:ext>
            </a:extLst>
          </p:cNvPr>
          <p:cNvSpPr>
            <a:spLocks noGrp="1"/>
          </p:cNvSpPr>
          <p:nvPr>
            <p:ph type="ctrTitle"/>
          </p:nvPr>
        </p:nvSpPr>
        <p:spPr>
          <a:xfrm>
            <a:off x="6420465" y="609600"/>
            <a:ext cx="5122606" cy="1905000"/>
          </a:xfrm>
        </p:spPr>
        <p:txBody>
          <a:bodyPr vert="horz" lIns="91440" tIns="45720" rIns="91440" bIns="45720" rtlCol="0" anchor="ctr">
            <a:normAutofit/>
          </a:bodyPr>
          <a:lstStyle/>
          <a:p>
            <a:r>
              <a:rPr lang="en-US" sz="3200" dirty="0">
                <a:solidFill>
                  <a:schemeClr val="tx2">
                    <a:lumMod val="50000"/>
                  </a:schemeClr>
                </a:solidFill>
                <a:effectLst>
                  <a:glow rad="38100">
                    <a:schemeClr val="bg1">
                      <a:lumMod val="65000"/>
                      <a:lumOff val="35000"/>
                      <a:alpha val="40000"/>
                    </a:schemeClr>
                  </a:glow>
                  <a:outerShdw blurRad="28575" dist="38100" dir="14040000" algn="tl" rotWithShape="0">
                    <a:srgbClr val="000000">
                      <a:alpha val="25000"/>
                    </a:srgbClr>
                  </a:outerShdw>
                </a:effectLst>
              </a:rPr>
              <a:t>CAPSTONE PROJECT</a:t>
            </a:r>
          </a:p>
        </p:txBody>
      </p:sp>
      <p:sp>
        <p:nvSpPr>
          <p:cNvPr id="6" name="Subtitle 5">
            <a:extLst>
              <a:ext uri="{FF2B5EF4-FFF2-40B4-BE49-F238E27FC236}">
                <a16:creationId xmlns:a16="http://schemas.microsoft.com/office/drawing/2014/main" id="{AFF1A9EC-9D22-94DE-92AE-3ABB54FEB0E1}"/>
              </a:ext>
            </a:extLst>
          </p:cNvPr>
          <p:cNvSpPr>
            <a:spLocks noGrp="1"/>
          </p:cNvSpPr>
          <p:nvPr>
            <p:ph type="subTitle" idx="1"/>
          </p:nvPr>
        </p:nvSpPr>
        <p:spPr>
          <a:xfrm>
            <a:off x="6420465" y="2666999"/>
            <a:ext cx="5122606" cy="3216276"/>
          </a:xfrm>
        </p:spPr>
        <p:txBody>
          <a:bodyPr vert="horz" lIns="91440" tIns="45720" rIns="91440" bIns="45720" rtlCol="0" anchor="t">
            <a:normAutofit/>
          </a:bodyPr>
          <a:lstStyle/>
          <a:p>
            <a:pPr algn="l">
              <a:buFont typeface="Arial"/>
              <a:buChar char="•"/>
            </a:pPr>
            <a:endParaRPr lang="en-US" b="1" dirty="0">
              <a:gradFill flip="none" rotWithShape="1">
                <a:gsLst>
                  <a:gs pos="0">
                    <a:sysClr val="window" lastClr="FFFFFF"/>
                  </a:gs>
                  <a:gs pos="100000">
                    <a:sysClr val="window" lastClr="FFFFFF">
                      <a:lumMod val="75000"/>
                    </a:sysClr>
                  </a:gs>
                </a:gsLst>
                <a:lin ang="5580000" scaled="0"/>
                <a:tileRect/>
              </a:gradFill>
            </a:endParaRPr>
          </a:p>
          <a:p>
            <a:pPr>
              <a:buFont typeface="Arial"/>
              <a:buChar char="•"/>
            </a:pPr>
            <a:r>
              <a:rPr lang="en-US" b="1" dirty="0">
                <a:solidFill>
                  <a:schemeClr val="tx2">
                    <a:lumMod val="50000"/>
                  </a:schemeClr>
                </a:solidFill>
              </a:rPr>
              <a:t>NORTHWIND TRADERS SALES ANALYTICS</a:t>
            </a:r>
          </a:p>
          <a:p>
            <a:pPr algn="l">
              <a:buFont typeface="Arial"/>
              <a:buChar char="•"/>
            </a:pPr>
            <a:endParaRPr lang="en-US" b="1" dirty="0">
              <a:gradFill flip="none" rotWithShape="1">
                <a:gsLst>
                  <a:gs pos="0">
                    <a:sysClr val="window" lastClr="FFFFFF"/>
                  </a:gs>
                  <a:gs pos="100000">
                    <a:sysClr val="window" lastClr="FFFFFF">
                      <a:lumMod val="75000"/>
                    </a:sysClr>
                  </a:gs>
                </a:gsLst>
                <a:lin ang="5580000" scaled="0"/>
                <a:tileRect/>
              </a:gradFill>
            </a:endParaRPr>
          </a:p>
          <a:p>
            <a:pPr>
              <a:buFont typeface="Arial"/>
              <a:buChar char="•"/>
            </a:pPr>
            <a:r>
              <a:rPr lang="en-US" b="1" dirty="0">
                <a:solidFill>
                  <a:schemeClr val="tx2">
                    <a:lumMod val="50000"/>
                  </a:schemeClr>
                </a:solidFill>
              </a:rPr>
              <a:t>BY</a:t>
            </a:r>
          </a:p>
          <a:p>
            <a:pPr>
              <a:buFont typeface="Arial"/>
              <a:buChar char="•"/>
            </a:pPr>
            <a:r>
              <a:rPr lang="en-US" b="1" dirty="0">
                <a:solidFill>
                  <a:schemeClr val="tx2">
                    <a:lumMod val="50000"/>
                  </a:schemeClr>
                </a:solidFill>
              </a:rPr>
              <a:t>SUSHANT RAJ</a:t>
            </a:r>
          </a:p>
          <a:p>
            <a:endParaRPr lang="en-US" b="1" dirty="0">
              <a:gradFill flip="none" rotWithShape="1">
                <a:gsLst>
                  <a:gs pos="0">
                    <a:sysClr val="window" lastClr="FFFFFF"/>
                  </a:gs>
                  <a:gs pos="100000">
                    <a:sysClr val="window" lastClr="FFFFFF">
                      <a:lumMod val="75000"/>
                    </a:sysClr>
                  </a:gs>
                </a:gsLst>
                <a:lin ang="5580000" scaled="0"/>
                <a:tileRect/>
              </a:gradFill>
            </a:endParaRPr>
          </a:p>
        </p:txBody>
      </p:sp>
      <p:pic>
        <p:nvPicPr>
          <p:cNvPr id="7" name="Picture 2" descr="PowerBI | Project | NorthWind Traders Dashboard">
            <a:extLst>
              <a:ext uri="{FF2B5EF4-FFF2-40B4-BE49-F238E27FC236}">
                <a16:creationId xmlns:a16="http://schemas.microsoft.com/office/drawing/2014/main" id="{BAFE0C37-4AC4-7A8E-0EDF-EA289A83D3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8186" y="1859381"/>
            <a:ext cx="4451371" cy="279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41038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06F705-6731-E319-9409-8810AC2129A8}"/>
              </a:ext>
            </a:extLst>
          </p:cNvPr>
          <p:cNvSpPr>
            <a:spLocks noGrp="1"/>
          </p:cNvSpPr>
          <p:nvPr>
            <p:ph type="body" sz="half" idx="2"/>
          </p:nvPr>
        </p:nvSpPr>
        <p:spPr>
          <a:xfrm>
            <a:off x="63221" y="446031"/>
            <a:ext cx="5875168" cy="769312"/>
          </a:xfrm>
        </p:spPr>
        <p:txBody>
          <a:bodyPr>
            <a:normAutofit/>
          </a:bodyPr>
          <a:lstStyle/>
          <a:p>
            <a:r>
              <a:rPr lang="en-US" sz="2000" b="1" dirty="0">
                <a:solidFill>
                  <a:schemeClr val="tx1"/>
                </a:solidFill>
              </a:rPr>
              <a:t>Can we visualize the distribution of customer demographic such income?</a:t>
            </a:r>
            <a:endParaRPr lang="en-IN" sz="2000" b="1" dirty="0">
              <a:solidFill>
                <a:schemeClr val="tx1"/>
              </a:solidFill>
            </a:endParaRPr>
          </a:p>
        </p:txBody>
      </p:sp>
      <p:pic>
        <p:nvPicPr>
          <p:cNvPr id="6" name="Picture 5">
            <a:extLst>
              <a:ext uri="{FF2B5EF4-FFF2-40B4-BE49-F238E27FC236}">
                <a16:creationId xmlns:a16="http://schemas.microsoft.com/office/drawing/2014/main" id="{93063078-518F-2F6A-3F4B-CBED4B802B67}"/>
              </a:ext>
            </a:extLst>
          </p:cNvPr>
          <p:cNvPicPr>
            <a:picLocks noChangeAspect="1"/>
          </p:cNvPicPr>
          <p:nvPr/>
        </p:nvPicPr>
        <p:blipFill>
          <a:blip r:embed="rId2"/>
          <a:stretch>
            <a:fillRect/>
          </a:stretch>
        </p:blipFill>
        <p:spPr>
          <a:xfrm>
            <a:off x="6227180" y="1401378"/>
            <a:ext cx="5764192" cy="4154470"/>
          </a:xfrm>
          <a:prstGeom prst="rect">
            <a:avLst/>
          </a:prstGeom>
        </p:spPr>
      </p:pic>
      <p:sp>
        <p:nvSpPr>
          <p:cNvPr id="8" name="Rectangle 1">
            <a:extLst>
              <a:ext uri="{FF2B5EF4-FFF2-40B4-BE49-F238E27FC236}">
                <a16:creationId xmlns:a16="http://schemas.microsoft.com/office/drawing/2014/main" id="{0E978A0F-DF24-F6C4-DEFC-3A69CE2B9CB3}"/>
              </a:ext>
            </a:extLst>
          </p:cNvPr>
          <p:cNvSpPr>
            <a:spLocks noChangeArrowheads="1"/>
          </p:cNvSpPr>
          <p:nvPr/>
        </p:nvSpPr>
        <p:spPr bwMode="auto">
          <a:xfrm>
            <a:off x="27008" y="2185951"/>
            <a:ext cx="60960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tx1"/>
                </a:solidFill>
                <a:effectLst/>
                <a:latin typeface="Arial" panose="020B0604020202020204" pitchFamily="34" charset="0"/>
              </a:rPr>
              <a:t>The 40k and 80k income groups have the highest customer engagement (15 each), indicating strong market appeal. The 60k range has the lowest (6 customers), suggesting a potential gap to address. Higher-income groups (80k–100k) also show significant presence, highlighting a diverse customer base. Businesses should focus on the 40k and 80k segments while exploring strategies to attract more customers from the 60k range, such as adjusting pricing or targeted promotions.</a:t>
            </a:r>
          </a:p>
        </p:txBody>
      </p:sp>
    </p:spTree>
    <p:extLst>
      <p:ext uri="{BB962C8B-B14F-4D97-AF65-F5344CB8AC3E}">
        <p14:creationId xmlns:p14="http://schemas.microsoft.com/office/powerpoint/2010/main" val="3113985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84B83C-617F-7FE3-0883-99A7896CA5A8}"/>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701100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7BC6F6D-34CC-2F5B-289C-8C6442ECAFB3}"/>
              </a:ext>
            </a:extLst>
          </p:cNvPr>
          <p:cNvSpPr>
            <a:spLocks noGrp="1"/>
          </p:cNvSpPr>
          <p:nvPr>
            <p:ph type="body" sz="half" idx="2"/>
          </p:nvPr>
        </p:nvSpPr>
        <p:spPr>
          <a:xfrm>
            <a:off x="0" y="569474"/>
            <a:ext cx="5840360" cy="579630"/>
          </a:xfrm>
        </p:spPr>
        <p:txBody>
          <a:bodyPr>
            <a:normAutofit/>
          </a:bodyPr>
          <a:lstStyle/>
          <a:p>
            <a:r>
              <a:rPr lang="en-US" sz="2000" b="1" dirty="0">
                <a:solidFill>
                  <a:schemeClr val="tx1"/>
                </a:solidFill>
              </a:rPr>
              <a:t>How does order volume change over time?</a:t>
            </a:r>
            <a:endParaRPr lang="en-IN" sz="2000" b="1" dirty="0">
              <a:solidFill>
                <a:schemeClr val="tx1"/>
              </a:solidFill>
            </a:endParaRPr>
          </a:p>
        </p:txBody>
      </p:sp>
      <p:pic>
        <p:nvPicPr>
          <p:cNvPr id="18" name="Picture 17">
            <a:extLst>
              <a:ext uri="{FF2B5EF4-FFF2-40B4-BE49-F238E27FC236}">
                <a16:creationId xmlns:a16="http://schemas.microsoft.com/office/drawing/2014/main" id="{0255EF90-CD43-7DCA-8DC4-80252B6A82B4}"/>
              </a:ext>
            </a:extLst>
          </p:cNvPr>
          <p:cNvPicPr>
            <a:picLocks noChangeAspect="1"/>
          </p:cNvPicPr>
          <p:nvPr/>
        </p:nvPicPr>
        <p:blipFill>
          <a:blip r:embed="rId2"/>
          <a:stretch>
            <a:fillRect/>
          </a:stretch>
        </p:blipFill>
        <p:spPr>
          <a:xfrm>
            <a:off x="5995686" y="1149104"/>
            <a:ext cx="5879939" cy="4803494"/>
          </a:xfrm>
          <a:prstGeom prst="rect">
            <a:avLst/>
          </a:prstGeom>
        </p:spPr>
      </p:pic>
      <p:sp>
        <p:nvSpPr>
          <p:cNvPr id="20" name="Rectangle 4">
            <a:extLst>
              <a:ext uri="{FF2B5EF4-FFF2-40B4-BE49-F238E27FC236}">
                <a16:creationId xmlns:a16="http://schemas.microsoft.com/office/drawing/2014/main" id="{CCAD6798-DB71-C247-8EEF-35E47C3B9EF3}"/>
              </a:ext>
            </a:extLst>
          </p:cNvPr>
          <p:cNvSpPr>
            <a:spLocks noChangeArrowheads="1"/>
          </p:cNvSpPr>
          <p:nvPr/>
        </p:nvSpPr>
        <p:spPr bwMode="auto">
          <a:xfrm>
            <a:off x="166928" y="1859339"/>
            <a:ext cx="575109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a:ln>
                  <a:noFill/>
                </a:ln>
                <a:solidFill>
                  <a:schemeClr val="tx1"/>
                </a:solidFill>
                <a:effectLst/>
                <a:latin typeface="Arial" panose="020B0604020202020204" pitchFamily="34" charset="0"/>
              </a:rPr>
              <a:t>The sales trend over time shows a steady increase in order volume from early 1995 to late 1996, indicating business growth and increasing demand. The order volume fluctuated slightly in 1995, but a significant upward trend started in 1996, reaching a peak of 77 orders. However, there is a sharp decline at the end, dropping to 11 orders, which could indicate seasonal fluctuations, market changes, or operational challenges. Analyzing the reason for this sudden drop could help in developing strategies to sustain sales momentum.</a:t>
            </a:r>
          </a:p>
        </p:txBody>
      </p:sp>
    </p:spTree>
    <p:extLst>
      <p:ext uri="{BB962C8B-B14F-4D97-AF65-F5344CB8AC3E}">
        <p14:creationId xmlns:p14="http://schemas.microsoft.com/office/powerpoint/2010/main" val="2856747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7B33CCC-46C1-1955-01AC-58BDE10B524F}"/>
              </a:ext>
            </a:extLst>
          </p:cNvPr>
          <p:cNvSpPr>
            <a:spLocks noGrp="1"/>
          </p:cNvSpPr>
          <p:nvPr>
            <p:ph type="body" sz="half" idx="2"/>
          </p:nvPr>
        </p:nvSpPr>
        <p:spPr>
          <a:xfrm>
            <a:off x="196645" y="506833"/>
            <a:ext cx="5983322" cy="766444"/>
          </a:xfrm>
        </p:spPr>
        <p:txBody>
          <a:bodyPr>
            <a:normAutofit/>
          </a:bodyPr>
          <a:lstStyle/>
          <a:p>
            <a:r>
              <a:rPr lang="en-US" sz="2000" b="1" dirty="0">
                <a:solidFill>
                  <a:schemeClr val="tx1"/>
                </a:solidFill>
              </a:rPr>
              <a:t>What is the distribution of order values? </a:t>
            </a:r>
          </a:p>
          <a:p>
            <a:pPr algn="just"/>
            <a:endParaRPr lang="en-IN" sz="2000" b="1" dirty="0">
              <a:solidFill>
                <a:schemeClr val="tx1"/>
              </a:solidFill>
            </a:endParaRPr>
          </a:p>
        </p:txBody>
      </p:sp>
      <p:pic>
        <p:nvPicPr>
          <p:cNvPr id="3" name="Picture 2">
            <a:extLst>
              <a:ext uri="{FF2B5EF4-FFF2-40B4-BE49-F238E27FC236}">
                <a16:creationId xmlns:a16="http://schemas.microsoft.com/office/drawing/2014/main" id="{70791C92-D78A-2284-BD45-03EF9428D5D9}"/>
              </a:ext>
            </a:extLst>
          </p:cNvPr>
          <p:cNvPicPr>
            <a:picLocks noChangeAspect="1"/>
          </p:cNvPicPr>
          <p:nvPr/>
        </p:nvPicPr>
        <p:blipFill>
          <a:blip r:embed="rId2"/>
          <a:stretch>
            <a:fillRect/>
          </a:stretch>
        </p:blipFill>
        <p:spPr>
          <a:xfrm>
            <a:off x="5822067" y="1083503"/>
            <a:ext cx="6261904" cy="4501220"/>
          </a:xfrm>
          <a:prstGeom prst="rect">
            <a:avLst/>
          </a:prstGeom>
        </p:spPr>
      </p:pic>
      <p:sp>
        <p:nvSpPr>
          <p:cNvPr id="7" name="Rectangle 1">
            <a:extLst>
              <a:ext uri="{FF2B5EF4-FFF2-40B4-BE49-F238E27FC236}">
                <a16:creationId xmlns:a16="http://schemas.microsoft.com/office/drawing/2014/main" id="{F5CD13DA-9129-9DFB-DB9C-9DA353A79312}"/>
              </a:ext>
            </a:extLst>
          </p:cNvPr>
          <p:cNvSpPr>
            <a:spLocks noChangeArrowheads="1"/>
          </p:cNvSpPr>
          <p:nvPr/>
        </p:nvSpPr>
        <p:spPr bwMode="auto">
          <a:xfrm>
            <a:off x="335541" y="1720840"/>
            <a:ext cx="501302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tx1"/>
                </a:solidFill>
                <a:effectLst/>
                <a:latin typeface="Arial" panose="020B0604020202020204" pitchFamily="34" charset="0"/>
              </a:rPr>
              <a:t>The  majority of orders fall within the lower value range, with 17 orders below 5k and 10 orders between 5k-10k, indicating that most customers prefer smaller transactions. As the order value increases, the frequency declines significantly, with only 4 orders in the 10k-15k range and 2 in the 15k-20k range. This trend suggests a need to analyze why high-value orders are fewer and explore strategies like discounts, bulk purchase incentives, or premium product offerings to encourage larger transactions.</a:t>
            </a:r>
          </a:p>
        </p:txBody>
      </p:sp>
    </p:spTree>
    <p:extLst>
      <p:ext uri="{BB962C8B-B14F-4D97-AF65-F5344CB8AC3E}">
        <p14:creationId xmlns:p14="http://schemas.microsoft.com/office/powerpoint/2010/main" val="799732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1A2847B-782A-FC51-7EED-57BD8D733F64}"/>
              </a:ext>
            </a:extLst>
          </p:cNvPr>
          <p:cNvSpPr>
            <a:spLocks noGrp="1"/>
          </p:cNvSpPr>
          <p:nvPr>
            <p:ph type="body" sz="half" idx="2"/>
          </p:nvPr>
        </p:nvSpPr>
        <p:spPr>
          <a:xfrm>
            <a:off x="14748" y="891493"/>
            <a:ext cx="6096000" cy="528896"/>
          </a:xfrm>
        </p:spPr>
        <p:txBody>
          <a:bodyPr>
            <a:noAutofit/>
          </a:bodyPr>
          <a:lstStyle/>
          <a:p>
            <a:r>
              <a:rPr lang="en-US" sz="2000" b="1" dirty="0">
                <a:solidFill>
                  <a:schemeClr val="tx1"/>
                </a:solidFill>
              </a:rPr>
              <a:t>Can we visualize the average order processing time distribution?</a:t>
            </a:r>
            <a:endParaRPr lang="en-IN" sz="2000" b="1" dirty="0">
              <a:solidFill>
                <a:schemeClr val="tx1"/>
              </a:solidFill>
            </a:endParaRPr>
          </a:p>
        </p:txBody>
      </p:sp>
      <p:pic>
        <p:nvPicPr>
          <p:cNvPr id="7" name="Picture 6">
            <a:extLst>
              <a:ext uri="{FF2B5EF4-FFF2-40B4-BE49-F238E27FC236}">
                <a16:creationId xmlns:a16="http://schemas.microsoft.com/office/drawing/2014/main" id="{484527F7-2B93-B1FA-48F9-451DEF383859}"/>
              </a:ext>
            </a:extLst>
          </p:cNvPr>
          <p:cNvPicPr>
            <a:picLocks noChangeAspect="1"/>
          </p:cNvPicPr>
          <p:nvPr/>
        </p:nvPicPr>
        <p:blipFill>
          <a:blip r:embed="rId2"/>
          <a:stretch>
            <a:fillRect/>
          </a:stretch>
        </p:blipFill>
        <p:spPr>
          <a:xfrm>
            <a:off x="6342927" y="1420388"/>
            <a:ext cx="5717893" cy="4262781"/>
          </a:xfrm>
          <a:prstGeom prst="rect">
            <a:avLst/>
          </a:prstGeom>
        </p:spPr>
      </p:pic>
      <p:sp>
        <p:nvSpPr>
          <p:cNvPr id="9" name="Rectangle 1">
            <a:extLst>
              <a:ext uri="{FF2B5EF4-FFF2-40B4-BE49-F238E27FC236}">
                <a16:creationId xmlns:a16="http://schemas.microsoft.com/office/drawing/2014/main" id="{8DE3BF1E-7FA9-F9AC-04C6-ED9A80F77C29}"/>
              </a:ext>
            </a:extLst>
          </p:cNvPr>
          <p:cNvSpPr>
            <a:spLocks noChangeArrowheads="1"/>
          </p:cNvSpPr>
          <p:nvPr/>
        </p:nvSpPr>
        <p:spPr bwMode="auto">
          <a:xfrm>
            <a:off x="53331" y="2257599"/>
            <a:ext cx="609600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rial" panose="020B0604020202020204" pitchFamily="34" charset="0"/>
              </a:rPr>
              <a:t>This box plot represents the distribution of order processing times, highlighting outliers that significantly exceed the normal range. The  majority of orders have processing times concentrated within a narrow range, as indicated by the box. However, there are several extreme outliers extending beyond 40 units, suggesting that some orders take considerably longer to process. This could indicate operational inefficiencies, supply chain delays, or exceptions in order handling. Further investigation into the causes of these outliers could help optimize processing times and improve overall efficiency.</a:t>
            </a:r>
          </a:p>
        </p:txBody>
      </p:sp>
    </p:spTree>
    <p:extLst>
      <p:ext uri="{BB962C8B-B14F-4D97-AF65-F5344CB8AC3E}">
        <p14:creationId xmlns:p14="http://schemas.microsoft.com/office/powerpoint/2010/main" val="305937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725BAD-4D11-EC8E-A267-1DBA79FA611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13045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6473550-C856-B9D7-0802-DF3544B8D9DA}"/>
              </a:ext>
            </a:extLst>
          </p:cNvPr>
          <p:cNvPicPr>
            <a:picLocks noGrp="1" noChangeAspect="1"/>
          </p:cNvPicPr>
          <p:nvPr>
            <p:ph idx="1"/>
          </p:nvPr>
        </p:nvPicPr>
        <p:blipFill>
          <a:blip r:embed="rId2"/>
          <a:stretch>
            <a:fillRect/>
          </a:stretch>
        </p:blipFill>
        <p:spPr>
          <a:xfrm>
            <a:off x="5692416" y="2028630"/>
            <a:ext cx="5153744" cy="2791215"/>
          </a:xfrm>
        </p:spPr>
      </p:pic>
      <p:sp>
        <p:nvSpPr>
          <p:cNvPr id="4" name="Text Placeholder 3">
            <a:extLst>
              <a:ext uri="{FF2B5EF4-FFF2-40B4-BE49-F238E27FC236}">
                <a16:creationId xmlns:a16="http://schemas.microsoft.com/office/drawing/2014/main" id="{72A798F8-4BA2-CBD3-5B01-A8D99570CC65}"/>
              </a:ext>
            </a:extLst>
          </p:cNvPr>
          <p:cNvSpPr>
            <a:spLocks noGrp="1"/>
          </p:cNvSpPr>
          <p:nvPr>
            <p:ph type="body" sz="half" idx="2"/>
          </p:nvPr>
        </p:nvSpPr>
        <p:spPr>
          <a:xfrm>
            <a:off x="189384" y="0"/>
            <a:ext cx="5826007" cy="2194036"/>
          </a:xfrm>
        </p:spPr>
        <p:txBody>
          <a:bodyPr>
            <a:normAutofit/>
          </a:bodyPr>
          <a:lstStyle/>
          <a:p>
            <a:pPr algn="just"/>
            <a:r>
              <a:rPr lang="en-US" sz="2000" b="1" dirty="0">
                <a:solidFill>
                  <a:schemeClr val="tx1"/>
                </a:solidFill>
              </a:rPr>
              <a:t>How does employee productivity vary across different job roles?</a:t>
            </a:r>
            <a:endParaRPr lang="en-IN" sz="2000" b="1" dirty="0">
              <a:solidFill>
                <a:schemeClr val="tx1"/>
              </a:solidFill>
            </a:endParaRPr>
          </a:p>
        </p:txBody>
      </p:sp>
      <p:sp>
        <p:nvSpPr>
          <p:cNvPr id="10" name="Rectangle 2">
            <a:extLst>
              <a:ext uri="{FF2B5EF4-FFF2-40B4-BE49-F238E27FC236}">
                <a16:creationId xmlns:a16="http://schemas.microsoft.com/office/drawing/2014/main" id="{0045EDFB-7C01-5BD2-0B16-BA33C2E25171}"/>
              </a:ext>
            </a:extLst>
          </p:cNvPr>
          <p:cNvSpPr>
            <a:spLocks noChangeArrowheads="1"/>
          </p:cNvSpPr>
          <p:nvPr/>
        </p:nvSpPr>
        <p:spPr bwMode="auto">
          <a:xfrm>
            <a:off x="189384" y="2394669"/>
            <a:ext cx="6158143"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tx1"/>
                </a:solidFill>
                <a:effectLst/>
                <a:latin typeface="Arial" panose="020B0604020202020204" pitchFamily="34" charset="0"/>
              </a:rPr>
              <a:t>Summary of Sales Productivity Chart: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Sales Representatives lead in productivity (0.20M–0.25M).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Vice President of Sales has 0.18M productivity.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Inside Sales Coordinators have lower productivity (0.08M–0.13M).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Employee ID 4 is the top performer (0.25M), while IDs 6 &amp; 8 have the lowest (0.08M).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Recommendation: Improve productivity in lower-performing roles.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7185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AE1F261-2D18-4A39-5A9F-6E73A4500015}"/>
              </a:ext>
            </a:extLst>
          </p:cNvPr>
          <p:cNvPicPr>
            <a:picLocks noGrp="1" noChangeAspect="1"/>
          </p:cNvPicPr>
          <p:nvPr>
            <p:ph idx="1"/>
          </p:nvPr>
        </p:nvPicPr>
        <p:blipFill>
          <a:blip r:embed="rId2"/>
          <a:stretch>
            <a:fillRect/>
          </a:stretch>
        </p:blipFill>
        <p:spPr>
          <a:xfrm>
            <a:off x="5701942" y="2176288"/>
            <a:ext cx="5134692" cy="2495898"/>
          </a:xfrm>
        </p:spPr>
      </p:pic>
      <p:sp>
        <p:nvSpPr>
          <p:cNvPr id="4" name="Text Placeholder 3">
            <a:extLst>
              <a:ext uri="{FF2B5EF4-FFF2-40B4-BE49-F238E27FC236}">
                <a16:creationId xmlns:a16="http://schemas.microsoft.com/office/drawing/2014/main" id="{7BD16F9E-B475-F086-20A8-0008F833A8EB}"/>
              </a:ext>
            </a:extLst>
          </p:cNvPr>
          <p:cNvSpPr>
            <a:spLocks noGrp="1"/>
          </p:cNvSpPr>
          <p:nvPr>
            <p:ph type="body" sz="half" idx="2"/>
          </p:nvPr>
        </p:nvSpPr>
        <p:spPr>
          <a:xfrm>
            <a:off x="98323" y="1127394"/>
            <a:ext cx="5570367" cy="697618"/>
          </a:xfrm>
        </p:spPr>
        <p:txBody>
          <a:bodyPr>
            <a:normAutofit/>
          </a:bodyPr>
          <a:lstStyle/>
          <a:p>
            <a:r>
              <a:rPr lang="en-US" sz="1800" b="1" dirty="0">
                <a:solidFill>
                  <a:schemeClr val="tx1"/>
                </a:solidFill>
              </a:rPr>
              <a:t>What is the distribution of employee tenure?</a:t>
            </a:r>
            <a:endParaRPr lang="en-IN" sz="1800" b="1" dirty="0">
              <a:solidFill>
                <a:schemeClr val="tx1"/>
              </a:solidFill>
            </a:endParaRPr>
          </a:p>
        </p:txBody>
      </p:sp>
      <p:sp>
        <p:nvSpPr>
          <p:cNvPr id="9" name="Rectangle 1">
            <a:extLst>
              <a:ext uri="{FF2B5EF4-FFF2-40B4-BE49-F238E27FC236}">
                <a16:creationId xmlns:a16="http://schemas.microsoft.com/office/drawing/2014/main" id="{0CD892F5-8548-D270-DE03-A6254152E079}"/>
              </a:ext>
            </a:extLst>
          </p:cNvPr>
          <p:cNvSpPr>
            <a:spLocks noChangeArrowheads="1"/>
          </p:cNvSpPr>
          <p:nvPr/>
        </p:nvSpPr>
        <p:spPr bwMode="auto">
          <a:xfrm>
            <a:off x="38483" y="2382088"/>
            <a:ext cx="599767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a:ln>
                  <a:noFill/>
                </a:ln>
                <a:solidFill>
                  <a:schemeClr val="tx1"/>
                </a:solidFill>
                <a:effectLst/>
                <a:latin typeface="Arial" panose="020B0604020202020204" pitchFamily="34" charset="0"/>
              </a:rPr>
              <a:t>The histogram illustrates the distribution of employee tenure, showcasing two bins representing different tenure ranges. The x-axis spans approximately 29.5 to 33.5 years, while the y-axis denotes the employee count. The first bin (29.5–31.5 years) includes 3 employees, whereas the second bin (31.5–33.5 years) contains 6 employees. The chart features a dark background with blue bars and white text, enhancing readability. Overall, the visualization highlights that more employees have longer tenures within the given range.</a:t>
            </a:r>
          </a:p>
        </p:txBody>
      </p:sp>
    </p:spTree>
    <p:extLst>
      <p:ext uri="{BB962C8B-B14F-4D97-AF65-F5344CB8AC3E}">
        <p14:creationId xmlns:p14="http://schemas.microsoft.com/office/powerpoint/2010/main" val="4137062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D334759-C0A6-3D9B-D2D6-85E2F0EEDE13}"/>
              </a:ext>
            </a:extLst>
          </p:cNvPr>
          <p:cNvSpPr>
            <a:spLocks noGrp="1"/>
          </p:cNvSpPr>
          <p:nvPr>
            <p:ph type="body" sz="half" idx="2"/>
          </p:nvPr>
        </p:nvSpPr>
        <p:spPr>
          <a:xfrm>
            <a:off x="213655" y="620901"/>
            <a:ext cx="5668690" cy="687785"/>
          </a:xfrm>
        </p:spPr>
        <p:txBody>
          <a:bodyPr>
            <a:noAutofit/>
          </a:bodyPr>
          <a:lstStyle/>
          <a:p>
            <a:r>
              <a:rPr lang="en-US" sz="2000" b="1" dirty="0">
                <a:solidFill>
                  <a:schemeClr val="tx1"/>
                </a:solidFill>
              </a:rPr>
              <a:t>Can we visualize employee performance ratings?</a:t>
            </a:r>
            <a:endParaRPr lang="en-IN" sz="2000" b="1" dirty="0">
              <a:solidFill>
                <a:schemeClr val="tx1"/>
              </a:solidFill>
            </a:endParaRPr>
          </a:p>
        </p:txBody>
      </p:sp>
      <p:pic>
        <p:nvPicPr>
          <p:cNvPr id="6" name="Picture 5">
            <a:extLst>
              <a:ext uri="{FF2B5EF4-FFF2-40B4-BE49-F238E27FC236}">
                <a16:creationId xmlns:a16="http://schemas.microsoft.com/office/drawing/2014/main" id="{5C82C0F8-2F28-5616-87BF-59FFC5FC28F3}"/>
              </a:ext>
            </a:extLst>
          </p:cNvPr>
          <p:cNvPicPr>
            <a:picLocks noChangeAspect="1"/>
          </p:cNvPicPr>
          <p:nvPr/>
        </p:nvPicPr>
        <p:blipFill>
          <a:blip r:embed="rId2"/>
          <a:stretch>
            <a:fillRect/>
          </a:stretch>
        </p:blipFill>
        <p:spPr>
          <a:xfrm>
            <a:off x="6354501" y="1944548"/>
            <a:ext cx="5683170" cy="3761772"/>
          </a:xfrm>
          <a:prstGeom prst="rect">
            <a:avLst/>
          </a:prstGeom>
        </p:spPr>
      </p:pic>
      <p:sp>
        <p:nvSpPr>
          <p:cNvPr id="7" name="Rectangle 1">
            <a:extLst>
              <a:ext uri="{FF2B5EF4-FFF2-40B4-BE49-F238E27FC236}">
                <a16:creationId xmlns:a16="http://schemas.microsoft.com/office/drawing/2014/main" id="{A35C27EF-ACFB-7EA3-949E-A1E15573ECC8}"/>
              </a:ext>
            </a:extLst>
          </p:cNvPr>
          <p:cNvSpPr>
            <a:spLocks noChangeArrowheads="1"/>
          </p:cNvSpPr>
          <p:nvPr/>
        </p:nvSpPr>
        <p:spPr bwMode="auto">
          <a:xfrm>
            <a:off x="0" y="2326115"/>
            <a:ext cx="6354501"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rial" panose="020B0604020202020204" pitchFamily="34" charset="0"/>
              </a:rPr>
              <a:t>The radar chart visualizes Employee Performance Rating by Total Sales, comparing multiple employees' performance. Each axis represents an employee, with ratings plotted on a scale from 0 to 10. Employees like Janet and Margaret have the highest ratings at 10, while others, such as Michael and Anne, have lower ratings around 4-6. The dark background, blue data points, and yellow numeric labels enhance readability. This visualization helps identify top performers and areas where improvement is needed. </a:t>
            </a:r>
          </a:p>
        </p:txBody>
      </p:sp>
    </p:spTree>
    <p:extLst>
      <p:ext uri="{BB962C8B-B14F-4D97-AF65-F5344CB8AC3E}">
        <p14:creationId xmlns:p14="http://schemas.microsoft.com/office/powerpoint/2010/main" val="1439053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7047E6-936A-0D31-D66C-DA2C4FD9ACD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0544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415459-37CA-B840-20E8-66487A8AEE3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97365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016DEB2-5396-925C-8A97-2DF1AEAAF23C}"/>
              </a:ext>
            </a:extLst>
          </p:cNvPr>
          <p:cNvSpPr txBox="1"/>
          <p:nvPr/>
        </p:nvSpPr>
        <p:spPr>
          <a:xfrm>
            <a:off x="535908" y="400087"/>
            <a:ext cx="6096000" cy="400110"/>
          </a:xfrm>
          <a:prstGeom prst="rect">
            <a:avLst/>
          </a:prstGeom>
          <a:noFill/>
        </p:spPr>
        <p:txBody>
          <a:bodyPr wrap="square">
            <a:spAutoFit/>
          </a:bodyPr>
          <a:lstStyle/>
          <a:p>
            <a:r>
              <a:rPr lang="en-IN" sz="2000" b="1" dirty="0"/>
              <a:t>What is the distribution of product ratings?</a:t>
            </a:r>
          </a:p>
        </p:txBody>
      </p:sp>
      <p:pic>
        <p:nvPicPr>
          <p:cNvPr id="9" name="Picture 8">
            <a:extLst>
              <a:ext uri="{FF2B5EF4-FFF2-40B4-BE49-F238E27FC236}">
                <a16:creationId xmlns:a16="http://schemas.microsoft.com/office/drawing/2014/main" id="{30851350-0EEF-DB55-AF14-ED272857CC5D}"/>
              </a:ext>
            </a:extLst>
          </p:cNvPr>
          <p:cNvPicPr>
            <a:picLocks noChangeAspect="1"/>
          </p:cNvPicPr>
          <p:nvPr/>
        </p:nvPicPr>
        <p:blipFill>
          <a:blip r:embed="rId2"/>
          <a:stretch>
            <a:fillRect/>
          </a:stretch>
        </p:blipFill>
        <p:spPr>
          <a:xfrm>
            <a:off x="6491626" y="1376988"/>
            <a:ext cx="5476597" cy="3970515"/>
          </a:xfrm>
          <a:prstGeom prst="rect">
            <a:avLst/>
          </a:prstGeom>
        </p:spPr>
      </p:pic>
      <p:sp>
        <p:nvSpPr>
          <p:cNvPr id="10" name="Rectangle 2">
            <a:extLst>
              <a:ext uri="{FF2B5EF4-FFF2-40B4-BE49-F238E27FC236}">
                <a16:creationId xmlns:a16="http://schemas.microsoft.com/office/drawing/2014/main" id="{B4CE8F49-4AAE-55EA-4C71-FD527D842A36}"/>
              </a:ext>
            </a:extLst>
          </p:cNvPr>
          <p:cNvSpPr>
            <a:spLocks noGrp="1" noChangeArrowheads="1"/>
          </p:cNvSpPr>
          <p:nvPr>
            <p:ph type="body" sz="half" idx="2"/>
          </p:nvPr>
        </p:nvSpPr>
        <p:spPr bwMode="auto">
          <a:xfrm>
            <a:off x="0" y="1515487"/>
            <a:ext cx="637673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rial" panose="020B0604020202020204" pitchFamily="34" charset="0"/>
              </a:rPr>
              <a:t>The radar chart visualizes Employee Performance Rating by Total Sales, comparing multiple employees' performance. Each axis represents an employee, with ratings plotted on a scale from 0 to 10. Employees like Janet and Margaret have the highest ratings at 10, while others, such as Michael and Anne, have lower ratings around 4-6. The dark background, blue data points, and yellow numeric labels enhance readability. This visualization helps identify top performers and areas where improvement is needed. </a:t>
            </a:r>
          </a:p>
        </p:txBody>
      </p:sp>
    </p:spTree>
    <p:extLst>
      <p:ext uri="{BB962C8B-B14F-4D97-AF65-F5344CB8AC3E}">
        <p14:creationId xmlns:p14="http://schemas.microsoft.com/office/powerpoint/2010/main" val="3342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BEB0FF-199D-6F32-7019-AE1415E3F4EF}"/>
              </a:ext>
            </a:extLst>
          </p:cNvPr>
          <p:cNvSpPr>
            <a:spLocks noGrp="1"/>
          </p:cNvSpPr>
          <p:nvPr>
            <p:ph type="body" sz="half" idx="2"/>
          </p:nvPr>
        </p:nvSpPr>
        <p:spPr>
          <a:xfrm>
            <a:off x="0" y="438745"/>
            <a:ext cx="5948516" cy="2194036"/>
          </a:xfrm>
        </p:spPr>
        <p:txBody>
          <a:bodyPr>
            <a:normAutofit/>
          </a:bodyPr>
          <a:lstStyle/>
          <a:p>
            <a:r>
              <a:rPr lang="en-US" sz="2000" b="1" dirty="0">
                <a:solidFill>
                  <a:schemeClr val="tx1"/>
                </a:solidFill>
              </a:rPr>
              <a:t>How does the sales volume vary across different product categories?</a:t>
            </a:r>
            <a:endParaRPr lang="en-IN" sz="2000" b="1" dirty="0">
              <a:solidFill>
                <a:schemeClr val="tx1"/>
              </a:solidFill>
            </a:endParaRPr>
          </a:p>
        </p:txBody>
      </p:sp>
      <p:pic>
        <p:nvPicPr>
          <p:cNvPr id="7" name="Picture 6">
            <a:extLst>
              <a:ext uri="{FF2B5EF4-FFF2-40B4-BE49-F238E27FC236}">
                <a16:creationId xmlns:a16="http://schemas.microsoft.com/office/drawing/2014/main" id="{F32F0122-1809-30DA-B650-D97541D99FE2}"/>
              </a:ext>
            </a:extLst>
          </p:cNvPr>
          <p:cNvPicPr>
            <a:picLocks noChangeAspect="1"/>
          </p:cNvPicPr>
          <p:nvPr/>
        </p:nvPicPr>
        <p:blipFill>
          <a:blip r:embed="rId2"/>
          <a:stretch>
            <a:fillRect/>
          </a:stretch>
        </p:blipFill>
        <p:spPr>
          <a:xfrm>
            <a:off x="6458674" y="2128656"/>
            <a:ext cx="5497974" cy="3693410"/>
          </a:xfrm>
          <a:prstGeom prst="rect">
            <a:avLst/>
          </a:prstGeom>
        </p:spPr>
      </p:pic>
      <p:sp>
        <p:nvSpPr>
          <p:cNvPr id="9" name="Rectangle 1">
            <a:extLst>
              <a:ext uri="{FF2B5EF4-FFF2-40B4-BE49-F238E27FC236}">
                <a16:creationId xmlns:a16="http://schemas.microsoft.com/office/drawing/2014/main" id="{891AD9D1-41B8-3E15-7FF8-306E3E6780EC}"/>
              </a:ext>
            </a:extLst>
          </p:cNvPr>
          <p:cNvSpPr>
            <a:spLocks noChangeArrowheads="1"/>
          </p:cNvSpPr>
          <p:nvPr/>
        </p:nvSpPr>
        <p:spPr bwMode="auto">
          <a:xfrm>
            <a:off x="92598" y="2442671"/>
            <a:ext cx="624348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rial" panose="020B0604020202020204" pitchFamily="34" charset="0"/>
              </a:rPr>
              <a:t>This </a:t>
            </a:r>
            <a:r>
              <a:rPr kumimoji="0" lang="en-US" altLang="en-US" sz="1800" i="0" u="none" strike="noStrike" cap="none" normalizeH="0" baseline="0" dirty="0" err="1">
                <a:ln>
                  <a:noFill/>
                </a:ln>
                <a:solidFill>
                  <a:schemeClr val="tx1"/>
                </a:solidFill>
                <a:effectLst/>
                <a:latin typeface="Arial" panose="020B0604020202020204" pitchFamily="34" charset="0"/>
              </a:rPr>
              <a:t>treemap</a:t>
            </a:r>
            <a:r>
              <a:rPr kumimoji="0" lang="en-US" altLang="en-US" sz="1800" i="0" u="none" strike="noStrike" cap="none" normalizeH="0" baseline="0" dirty="0">
                <a:ln>
                  <a:noFill/>
                </a:ln>
                <a:solidFill>
                  <a:schemeClr val="tx1"/>
                </a:solidFill>
                <a:effectLst/>
                <a:latin typeface="Arial" panose="020B0604020202020204" pitchFamily="34" charset="0"/>
              </a:rPr>
              <a:t> visualizes Category-Wise Total Sales, with each rectangle representing a product category. The size of each section indicates the proportion of total sales contributed by that category. Beverages and Dairy Products appear to have the largest sales share, while Condiments, Produce, and Grains/Cereals contribute relatively less. The use of distinct colors enhances readability, making it easy to compare sales distribution across categories. </a:t>
            </a:r>
          </a:p>
        </p:txBody>
      </p:sp>
    </p:spTree>
    <p:extLst>
      <p:ext uri="{BB962C8B-B14F-4D97-AF65-F5344CB8AC3E}">
        <p14:creationId xmlns:p14="http://schemas.microsoft.com/office/powerpoint/2010/main" val="3643338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2A00284-6BFC-AB33-E04E-2FC416FA909B}"/>
              </a:ext>
            </a:extLst>
          </p:cNvPr>
          <p:cNvSpPr txBox="1"/>
          <p:nvPr/>
        </p:nvSpPr>
        <p:spPr>
          <a:xfrm>
            <a:off x="0" y="609600"/>
            <a:ext cx="6096000" cy="707886"/>
          </a:xfrm>
          <a:prstGeom prst="rect">
            <a:avLst/>
          </a:prstGeom>
          <a:noFill/>
        </p:spPr>
        <p:txBody>
          <a:bodyPr wrap="square">
            <a:spAutoFit/>
          </a:bodyPr>
          <a:lstStyle/>
          <a:p>
            <a:r>
              <a:rPr lang="en-IN" sz="2000" b="1" dirty="0"/>
              <a:t>Can we visualize the pricing distribution of products using a box plot</a:t>
            </a:r>
          </a:p>
        </p:txBody>
      </p:sp>
      <p:pic>
        <p:nvPicPr>
          <p:cNvPr id="7" name="Picture 6">
            <a:extLst>
              <a:ext uri="{FF2B5EF4-FFF2-40B4-BE49-F238E27FC236}">
                <a16:creationId xmlns:a16="http://schemas.microsoft.com/office/drawing/2014/main" id="{28B29306-39D7-3B6A-C442-E773BBF7F1B4}"/>
              </a:ext>
            </a:extLst>
          </p:cNvPr>
          <p:cNvPicPr>
            <a:picLocks noChangeAspect="1"/>
          </p:cNvPicPr>
          <p:nvPr/>
        </p:nvPicPr>
        <p:blipFill>
          <a:blip r:embed="rId2"/>
          <a:stretch>
            <a:fillRect/>
          </a:stretch>
        </p:blipFill>
        <p:spPr>
          <a:xfrm>
            <a:off x="6551271" y="1317486"/>
            <a:ext cx="5451676" cy="4111041"/>
          </a:xfrm>
          <a:prstGeom prst="rect">
            <a:avLst/>
          </a:prstGeom>
        </p:spPr>
      </p:pic>
      <p:sp>
        <p:nvSpPr>
          <p:cNvPr id="9" name="Rectangle 1">
            <a:extLst>
              <a:ext uri="{FF2B5EF4-FFF2-40B4-BE49-F238E27FC236}">
                <a16:creationId xmlns:a16="http://schemas.microsoft.com/office/drawing/2014/main" id="{6A193452-EF9A-5168-3B4B-70AE39A44418}"/>
              </a:ext>
            </a:extLst>
          </p:cNvPr>
          <p:cNvSpPr>
            <a:spLocks noGrp="1" noChangeArrowheads="1"/>
          </p:cNvSpPr>
          <p:nvPr>
            <p:ph type="body" sz="half" idx="2"/>
          </p:nvPr>
        </p:nvSpPr>
        <p:spPr bwMode="auto">
          <a:xfrm>
            <a:off x="0" y="2045851"/>
            <a:ext cx="641283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rial" panose="020B0604020202020204" pitchFamily="34" charset="0"/>
              </a:rPr>
              <a:t>This Product Price Distribution box plot visualizes the spread of unit prices across different products. The central box represents the interquartile range (IQR), while the horizontal line inside it indicates the median price. The outliers, shown as scattered points above the main box, suggest that some products have significantly higher prices. The majority of product prices are concentrated within a lower range, with a few extreme values reaching above 250. This visualization helps identify pricing trends and potential anomalies. </a:t>
            </a:r>
          </a:p>
        </p:txBody>
      </p:sp>
    </p:spTree>
    <p:extLst>
      <p:ext uri="{BB962C8B-B14F-4D97-AF65-F5344CB8AC3E}">
        <p14:creationId xmlns:p14="http://schemas.microsoft.com/office/powerpoint/2010/main" val="590157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0FEE00-C71D-16DC-9FDE-5A965E6BFB4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50220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CA23630-E9D2-5237-6C2A-81000D96F87B}"/>
              </a:ext>
            </a:extLst>
          </p:cNvPr>
          <p:cNvSpPr txBox="1"/>
          <p:nvPr/>
        </p:nvSpPr>
        <p:spPr>
          <a:xfrm>
            <a:off x="0" y="788354"/>
            <a:ext cx="6096000" cy="400110"/>
          </a:xfrm>
          <a:prstGeom prst="rect">
            <a:avLst/>
          </a:prstGeom>
          <a:noFill/>
        </p:spPr>
        <p:txBody>
          <a:bodyPr wrap="square">
            <a:spAutoFit/>
          </a:bodyPr>
          <a:lstStyle/>
          <a:p>
            <a:r>
              <a:rPr lang="en-IN" sz="2000" b="1" dirty="0"/>
              <a:t>What is the distribution of supplier ratings?</a:t>
            </a:r>
          </a:p>
        </p:txBody>
      </p:sp>
      <p:pic>
        <p:nvPicPr>
          <p:cNvPr id="7" name="Picture 6">
            <a:extLst>
              <a:ext uri="{FF2B5EF4-FFF2-40B4-BE49-F238E27FC236}">
                <a16:creationId xmlns:a16="http://schemas.microsoft.com/office/drawing/2014/main" id="{5A0086F2-253B-BAC8-B1FA-813FE3AEE95D}"/>
              </a:ext>
            </a:extLst>
          </p:cNvPr>
          <p:cNvPicPr>
            <a:picLocks noChangeAspect="1"/>
          </p:cNvPicPr>
          <p:nvPr/>
        </p:nvPicPr>
        <p:blipFill>
          <a:blip r:embed="rId2"/>
          <a:stretch>
            <a:fillRect/>
          </a:stretch>
        </p:blipFill>
        <p:spPr>
          <a:xfrm>
            <a:off x="6755697" y="1333610"/>
            <a:ext cx="5027331" cy="3805549"/>
          </a:xfrm>
          <a:prstGeom prst="rect">
            <a:avLst/>
          </a:prstGeom>
        </p:spPr>
      </p:pic>
      <p:sp>
        <p:nvSpPr>
          <p:cNvPr id="8" name="Rectangle 1">
            <a:extLst>
              <a:ext uri="{FF2B5EF4-FFF2-40B4-BE49-F238E27FC236}">
                <a16:creationId xmlns:a16="http://schemas.microsoft.com/office/drawing/2014/main" id="{C5CDBA05-0D3A-9A2F-A030-8622AA221D39}"/>
              </a:ext>
            </a:extLst>
          </p:cNvPr>
          <p:cNvSpPr>
            <a:spLocks noGrp="1" noChangeArrowheads="1"/>
          </p:cNvSpPr>
          <p:nvPr>
            <p:ph type="body" sz="half" idx="2"/>
          </p:nvPr>
        </p:nvSpPr>
        <p:spPr bwMode="auto">
          <a:xfrm>
            <a:off x="-1" y="1926060"/>
            <a:ext cx="658599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rial" panose="020B0604020202020204" pitchFamily="34" charset="0"/>
              </a:rPr>
              <a:t>This Supplier Rating Distribution radar chart visualizes ratings across five different supplier categories. The chart highlights variations in performance, with some suppliers scoring as high as 10 while others have lower ratings around 3. The structure helps compare multiple suppliers at a glance, identifying top performers and areas needing improvement. </a:t>
            </a:r>
          </a:p>
        </p:txBody>
      </p:sp>
    </p:spTree>
    <p:extLst>
      <p:ext uri="{BB962C8B-B14F-4D97-AF65-F5344CB8AC3E}">
        <p14:creationId xmlns:p14="http://schemas.microsoft.com/office/powerpoint/2010/main" val="4202042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536640B-908C-03A4-0130-4106D4E69F3B}"/>
              </a:ext>
            </a:extLst>
          </p:cNvPr>
          <p:cNvSpPr>
            <a:spLocks noGrp="1"/>
          </p:cNvSpPr>
          <p:nvPr>
            <p:ph type="body" sz="half" idx="2"/>
          </p:nvPr>
        </p:nvSpPr>
        <p:spPr>
          <a:xfrm>
            <a:off x="277792" y="801329"/>
            <a:ext cx="6096000" cy="766444"/>
          </a:xfrm>
        </p:spPr>
        <p:txBody>
          <a:bodyPr>
            <a:normAutofit/>
          </a:bodyPr>
          <a:lstStyle/>
          <a:p>
            <a:pPr algn="just"/>
            <a:r>
              <a:rPr lang="en-US" sz="2000" b="1" dirty="0">
                <a:solidFill>
                  <a:schemeClr val="tx1"/>
                </a:solidFill>
              </a:rPr>
              <a:t>How does the pricing structure vary across different suppliers</a:t>
            </a:r>
            <a:endParaRPr lang="en-IN" sz="2000" b="1" dirty="0">
              <a:solidFill>
                <a:schemeClr val="tx1"/>
              </a:solidFill>
            </a:endParaRPr>
          </a:p>
        </p:txBody>
      </p:sp>
      <p:pic>
        <p:nvPicPr>
          <p:cNvPr id="7" name="Picture 6">
            <a:extLst>
              <a:ext uri="{FF2B5EF4-FFF2-40B4-BE49-F238E27FC236}">
                <a16:creationId xmlns:a16="http://schemas.microsoft.com/office/drawing/2014/main" id="{6107E85B-074C-1A1F-87A9-AC321A40AF42}"/>
              </a:ext>
            </a:extLst>
          </p:cNvPr>
          <p:cNvPicPr>
            <a:picLocks noChangeAspect="1"/>
          </p:cNvPicPr>
          <p:nvPr/>
        </p:nvPicPr>
        <p:blipFill>
          <a:blip r:embed="rId2"/>
          <a:stretch>
            <a:fillRect/>
          </a:stretch>
        </p:blipFill>
        <p:spPr>
          <a:xfrm>
            <a:off x="6481823" y="1770928"/>
            <a:ext cx="5359077" cy="4537276"/>
          </a:xfrm>
          <a:prstGeom prst="rect">
            <a:avLst/>
          </a:prstGeom>
        </p:spPr>
      </p:pic>
      <p:sp>
        <p:nvSpPr>
          <p:cNvPr id="9" name="Rectangle 1">
            <a:extLst>
              <a:ext uri="{FF2B5EF4-FFF2-40B4-BE49-F238E27FC236}">
                <a16:creationId xmlns:a16="http://schemas.microsoft.com/office/drawing/2014/main" id="{E2BA5386-060E-6D47-69F8-B0DB7B4B2ECF}"/>
              </a:ext>
            </a:extLst>
          </p:cNvPr>
          <p:cNvSpPr>
            <a:spLocks noChangeArrowheads="1"/>
          </p:cNvSpPr>
          <p:nvPr/>
        </p:nvSpPr>
        <p:spPr bwMode="auto">
          <a:xfrm>
            <a:off x="138896" y="2318604"/>
            <a:ext cx="637379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rial" panose="020B0604020202020204" pitchFamily="34" charset="0"/>
              </a:rPr>
              <a:t>This Pricing Distribution Across Suppliers box plot visualizes the variation in unit prices among different suppliers. The shaded box represents the interquartile range (IQR), while the whiskers indicate the overall spread of prices. Outliers are shown as points beyond the whiskers, highlighting extreme price variations. The plot helps identify pricing trends, consistency, and potential anomalies across suppliers. </a:t>
            </a:r>
          </a:p>
        </p:txBody>
      </p:sp>
    </p:spTree>
    <p:extLst>
      <p:ext uri="{BB962C8B-B14F-4D97-AF65-F5344CB8AC3E}">
        <p14:creationId xmlns:p14="http://schemas.microsoft.com/office/powerpoint/2010/main" val="1843562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39DAEB-32FB-BABA-C9AD-C09CDCF86055}"/>
              </a:ext>
            </a:extLst>
          </p:cNvPr>
          <p:cNvSpPr>
            <a:spLocks noGrp="1"/>
          </p:cNvSpPr>
          <p:nvPr>
            <p:ph type="body" sz="half" idx="2"/>
          </p:nvPr>
        </p:nvSpPr>
        <p:spPr>
          <a:xfrm>
            <a:off x="162046" y="58381"/>
            <a:ext cx="6096000" cy="2194036"/>
          </a:xfrm>
        </p:spPr>
        <p:txBody>
          <a:bodyPr>
            <a:normAutofit/>
          </a:bodyPr>
          <a:lstStyle/>
          <a:p>
            <a:pPr algn="just"/>
            <a:r>
              <a:rPr lang="en-US" sz="2000" b="1" dirty="0">
                <a:solidFill>
                  <a:schemeClr val="tx1"/>
                </a:solidFill>
              </a:rPr>
              <a:t>Can we visualize the geographical distribution of suppliers using a map or bubble chart?</a:t>
            </a:r>
          </a:p>
          <a:p>
            <a:pPr algn="just"/>
            <a:endParaRPr lang="en-IN" sz="2000" b="1" dirty="0">
              <a:solidFill>
                <a:schemeClr val="tx1"/>
              </a:solidFill>
            </a:endParaRPr>
          </a:p>
        </p:txBody>
      </p:sp>
      <p:pic>
        <p:nvPicPr>
          <p:cNvPr id="6" name="Picture 5">
            <a:extLst>
              <a:ext uri="{FF2B5EF4-FFF2-40B4-BE49-F238E27FC236}">
                <a16:creationId xmlns:a16="http://schemas.microsoft.com/office/drawing/2014/main" id="{59420775-999D-9E5B-3F19-35BC86E4FEFD}"/>
              </a:ext>
            </a:extLst>
          </p:cNvPr>
          <p:cNvPicPr>
            <a:picLocks noChangeAspect="1"/>
          </p:cNvPicPr>
          <p:nvPr/>
        </p:nvPicPr>
        <p:blipFill>
          <a:blip r:embed="rId2"/>
          <a:stretch>
            <a:fillRect/>
          </a:stretch>
        </p:blipFill>
        <p:spPr>
          <a:xfrm>
            <a:off x="6765223" y="1423687"/>
            <a:ext cx="5168275" cy="4278914"/>
          </a:xfrm>
          <a:prstGeom prst="rect">
            <a:avLst/>
          </a:prstGeom>
        </p:spPr>
      </p:pic>
      <p:sp>
        <p:nvSpPr>
          <p:cNvPr id="7" name="Rectangle 1">
            <a:extLst>
              <a:ext uri="{FF2B5EF4-FFF2-40B4-BE49-F238E27FC236}">
                <a16:creationId xmlns:a16="http://schemas.microsoft.com/office/drawing/2014/main" id="{8EEF8A9F-EAF1-A8EB-07A5-7EE326EB9C2C}"/>
              </a:ext>
            </a:extLst>
          </p:cNvPr>
          <p:cNvSpPr>
            <a:spLocks noChangeArrowheads="1"/>
          </p:cNvSpPr>
          <p:nvPr/>
        </p:nvSpPr>
        <p:spPr bwMode="auto">
          <a:xfrm>
            <a:off x="162046" y="1972561"/>
            <a:ext cx="6629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rial" panose="020B0604020202020204" pitchFamily="34" charset="0"/>
              </a:rPr>
              <a:t>This Geographical Distribution of Suppliers map visualizes supplier locations worldwide. The size of each blue bubble represents the concentration of suppliers in a specific region. Europe appears to have the highest number of suppliers, followed by North America and Australia, with fewer in Asia, South America, and Africa. This visualization helps in understanding the global spread of suppliers and identifying key sourcing regions. </a:t>
            </a:r>
          </a:p>
        </p:txBody>
      </p:sp>
    </p:spTree>
    <p:extLst>
      <p:ext uri="{BB962C8B-B14F-4D97-AF65-F5344CB8AC3E}">
        <p14:creationId xmlns:p14="http://schemas.microsoft.com/office/powerpoint/2010/main" val="3678567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2BBBFE-E448-743F-9F0C-1466EEDF2C0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2087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EBC7881B-90CC-49E6-95D6-DFA4AED50AD5}"/>
              </a:ext>
            </a:extLst>
          </p:cNvPr>
          <p:cNvGraphicFramePr>
            <a:graphicFrameLocks/>
          </p:cNvGraphicFramePr>
          <p:nvPr>
            <p:extLst>
              <p:ext uri="{D42A27DB-BD31-4B8C-83A1-F6EECF244321}">
                <p14:modId xmlns:p14="http://schemas.microsoft.com/office/powerpoint/2010/main" val="292985567"/>
              </p:ext>
            </p:extLst>
          </p:nvPr>
        </p:nvGraphicFramePr>
        <p:xfrm>
          <a:off x="6096000" y="855470"/>
          <a:ext cx="5997677" cy="5567467"/>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a:extLst>
              <a:ext uri="{FF2B5EF4-FFF2-40B4-BE49-F238E27FC236}">
                <a16:creationId xmlns:a16="http://schemas.microsoft.com/office/drawing/2014/main" id="{E64F03E4-28D8-96F0-3DC8-B96C19AC7D91}"/>
              </a:ext>
            </a:extLst>
          </p:cNvPr>
          <p:cNvSpPr txBox="1"/>
          <p:nvPr/>
        </p:nvSpPr>
        <p:spPr>
          <a:xfrm>
            <a:off x="0" y="209139"/>
            <a:ext cx="6120580" cy="677108"/>
          </a:xfrm>
          <a:prstGeom prst="rect">
            <a:avLst/>
          </a:prstGeom>
          <a:noFill/>
        </p:spPr>
        <p:txBody>
          <a:bodyPr wrap="square">
            <a:spAutoFit/>
          </a:bodyPr>
          <a:lstStyle/>
          <a:p>
            <a:r>
              <a:rPr lang="en-IN" b="1" dirty="0"/>
              <a:t>What are the key factors influencing customer retention or loyalty based on the </a:t>
            </a:r>
            <a:r>
              <a:rPr lang="en-IN" sz="2000" b="1" dirty="0"/>
              <a:t>dataset</a:t>
            </a:r>
            <a:r>
              <a:rPr lang="en-IN" b="1" dirty="0"/>
              <a:t>?</a:t>
            </a:r>
          </a:p>
        </p:txBody>
      </p:sp>
      <p:sp>
        <p:nvSpPr>
          <p:cNvPr id="2" name="Rectangle 1">
            <a:extLst>
              <a:ext uri="{FF2B5EF4-FFF2-40B4-BE49-F238E27FC236}">
                <a16:creationId xmlns:a16="http://schemas.microsoft.com/office/drawing/2014/main" id="{1CE5E818-5FD9-A5C9-E478-89916DD9BC01}"/>
              </a:ext>
            </a:extLst>
          </p:cNvPr>
          <p:cNvSpPr>
            <a:spLocks noChangeArrowheads="1"/>
          </p:cNvSpPr>
          <p:nvPr/>
        </p:nvSpPr>
        <p:spPr bwMode="auto">
          <a:xfrm>
            <a:off x="91322" y="1967711"/>
            <a:ext cx="591335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rial" panose="020B0604020202020204" pitchFamily="34" charset="0"/>
              </a:rPr>
              <a:t>This Total Orders and Discount bar chart compares the total number of orders and the total discount given for different categories or suppliers (represented by labels on the x-axis). The taller bars indicate higher order volumes, while the smaller bars show the corresponding discounts. The chart highlights variations in sales activity and discount distribution across different entities. </a:t>
            </a:r>
          </a:p>
        </p:txBody>
      </p:sp>
    </p:spTree>
    <p:extLst>
      <p:ext uri="{BB962C8B-B14F-4D97-AF65-F5344CB8AC3E}">
        <p14:creationId xmlns:p14="http://schemas.microsoft.com/office/powerpoint/2010/main" val="3899341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03023CC-FB90-EEA4-82F1-8EE71F104FFF}"/>
              </a:ext>
            </a:extLst>
          </p:cNvPr>
          <p:cNvSpPr>
            <a:spLocks noGrp="1"/>
          </p:cNvSpPr>
          <p:nvPr>
            <p:ph type="body" sz="half" idx="2"/>
          </p:nvPr>
        </p:nvSpPr>
        <p:spPr>
          <a:xfrm>
            <a:off x="226764" y="468871"/>
            <a:ext cx="5869236" cy="842117"/>
          </a:xfrm>
        </p:spPr>
        <p:txBody>
          <a:bodyPr>
            <a:normAutofit/>
          </a:bodyPr>
          <a:lstStyle/>
          <a:p>
            <a:pPr algn="l"/>
            <a:r>
              <a:rPr lang="en-US" sz="2000" b="1" dirty="0">
                <a:solidFill>
                  <a:schemeClr val="tx1"/>
                </a:solidFill>
              </a:rPr>
              <a:t>How do customer preferences vary based on their location or demographics?</a:t>
            </a:r>
            <a:endParaRPr lang="en-IN" sz="2000" b="1" dirty="0">
              <a:solidFill>
                <a:schemeClr val="tx1"/>
              </a:solidFill>
            </a:endParaRPr>
          </a:p>
        </p:txBody>
      </p:sp>
      <mc:AlternateContent xmlns:mc="http://schemas.openxmlformats.org/markup-compatibility/2006" xmlns:cx4="http://schemas.microsoft.com/office/drawing/2016/5/10/chartex">
        <mc:Choice Requires="cx4">
          <p:graphicFrame>
            <p:nvGraphicFramePr>
              <p:cNvPr id="2" name="Chart 1">
                <a:extLst>
                  <a:ext uri="{FF2B5EF4-FFF2-40B4-BE49-F238E27FC236}">
                    <a16:creationId xmlns:a16="http://schemas.microsoft.com/office/drawing/2014/main" id="{0EE96C0F-56AB-B86E-9C11-C3CCC1A6475E}"/>
                  </a:ext>
                </a:extLst>
              </p:cNvPr>
              <p:cNvGraphicFramePr/>
              <p:nvPr>
                <p:extLst>
                  <p:ext uri="{D42A27DB-BD31-4B8C-83A1-F6EECF244321}">
                    <p14:modId xmlns:p14="http://schemas.microsoft.com/office/powerpoint/2010/main" val="154792835"/>
                  </p:ext>
                </p:extLst>
              </p:nvPr>
            </p:nvGraphicFramePr>
            <p:xfrm>
              <a:off x="6435524" y="1536903"/>
              <a:ext cx="5544273" cy="4238863"/>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2" name="Chart 1">
                <a:extLst>
                  <a:ext uri="{FF2B5EF4-FFF2-40B4-BE49-F238E27FC236}">
                    <a16:creationId xmlns:a16="http://schemas.microsoft.com/office/drawing/2014/main" id="{0EE96C0F-56AB-B86E-9C11-C3CCC1A6475E}"/>
                  </a:ext>
                </a:extLst>
              </p:cNvPr>
              <p:cNvPicPr>
                <a:picLocks noGrp="1" noRot="1" noChangeAspect="1" noMove="1" noResize="1" noEditPoints="1" noAdjustHandles="1" noChangeArrowheads="1" noChangeShapeType="1"/>
              </p:cNvPicPr>
              <p:nvPr/>
            </p:nvPicPr>
            <p:blipFill>
              <a:blip r:embed="rId3"/>
              <a:stretch>
                <a:fillRect/>
              </a:stretch>
            </p:blipFill>
            <p:spPr>
              <a:xfrm>
                <a:off x="6435524" y="1536903"/>
                <a:ext cx="5544273" cy="4238863"/>
              </a:xfrm>
              <a:prstGeom prst="rect">
                <a:avLst/>
              </a:prstGeom>
            </p:spPr>
          </p:pic>
        </mc:Fallback>
      </mc:AlternateContent>
      <p:sp>
        <p:nvSpPr>
          <p:cNvPr id="3" name="Rectangle 1">
            <a:extLst>
              <a:ext uri="{FF2B5EF4-FFF2-40B4-BE49-F238E27FC236}">
                <a16:creationId xmlns:a16="http://schemas.microsoft.com/office/drawing/2014/main" id="{379D2F5C-5083-64E0-B4ED-114715D28AA6}"/>
              </a:ext>
            </a:extLst>
          </p:cNvPr>
          <p:cNvSpPr>
            <a:spLocks noChangeArrowheads="1"/>
          </p:cNvSpPr>
          <p:nvPr/>
        </p:nvSpPr>
        <p:spPr bwMode="auto">
          <a:xfrm>
            <a:off x="212203" y="4988308"/>
            <a:ext cx="62233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rial" panose="020B0604020202020204" pitchFamily="34" charset="0"/>
              </a:rPr>
              <a:t>This Customer Distribution for Different Products Across Countries map visualizes how different product categories (e.g., Dairy, Beverages, Meat/Poultry, etc.) are distributed across various regions. Different colors represent distinct product categories, highlighting the concentration of customer demand in specific areas. </a:t>
            </a:r>
          </a:p>
        </p:txBody>
      </p:sp>
      <p:pic>
        <p:nvPicPr>
          <p:cNvPr id="7" name="Picture 6">
            <a:extLst>
              <a:ext uri="{FF2B5EF4-FFF2-40B4-BE49-F238E27FC236}">
                <a16:creationId xmlns:a16="http://schemas.microsoft.com/office/drawing/2014/main" id="{BBF68848-0737-8803-AA3B-F9B6A063FBF5}"/>
              </a:ext>
            </a:extLst>
          </p:cNvPr>
          <p:cNvPicPr>
            <a:picLocks noChangeAspect="1"/>
          </p:cNvPicPr>
          <p:nvPr/>
        </p:nvPicPr>
        <p:blipFill>
          <a:blip r:embed="rId4"/>
          <a:stretch>
            <a:fillRect/>
          </a:stretch>
        </p:blipFill>
        <p:spPr>
          <a:xfrm>
            <a:off x="317929" y="1453961"/>
            <a:ext cx="4717058" cy="3391373"/>
          </a:xfrm>
          <a:prstGeom prst="rect">
            <a:avLst/>
          </a:prstGeom>
        </p:spPr>
      </p:pic>
    </p:spTree>
    <p:extLst>
      <p:ext uri="{BB962C8B-B14F-4D97-AF65-F5344CB8AC3E}">
        <p14:creationId xmlns:p14="http://schemas.microsoft.com/office/powerpoint/2010/main" val="2613135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38A891-877B-FDDE-E443-470197651001}"/>
              </a:ext>
            </a:extLst>
          </p:cNvPr>
          <p:cNvSpPr txBox="1"/>
          <p:nvPr/>
        </p:nvSpPr>
        <p:spPr>
          <a:xfrm>
            <a:off x="108156" y="199298"/>
            <a:ext cx="11936360" cy="1508105"/>
          </a:xfrm>
          <a:prstGeom prst="rect">
            <a:avLst/>
          </a:prstGeom>
          <a:noFill/>
        </p:spPr>
        <p:txBody>
          <a:bodyPr wrap="square">
            <a:spAutoFit/>
          </a:bodyPr>
          <a:lstStyle/>
          <a:p>
            <a:pPr algn="just">
              <a:buNone/>
            </a:pPr>
            <a:r>
              <a:rPr lang="en-US" sz="2000" b="1" dirty="0"/>
              <a:t>Objective:</a:t>
            </a:r>
          </a:p>
          <a:p>
            <a:pPr algn="just">
              <a:buNone/>
            </a:pPr>
            <a:r>
              <a:rPr lang="en-US" dirty="0"/>
              <a:t>This Power BI report empowers Northwind Traders with an interactive dashboard for data-driven decision-making. By analyzing sales trends, customer behavior, inventory, and employee performance, it helps optimize operations, enhance retention, and boost profitability. With real-time and historical data, it supports strategic planning and ensures a competitive edge in the wholesale market.</a:t>
            </a:r>
          </a:p>
        </p:txBody>
      </p:sp>
      <p:sp>
        <p:nvSpPr>
          <p:cNvPr id="6" name="TextBox 5">
            <a:extLst>
              <a:ext uri="{FF2B5EF4-FFF2-40B4-BE49-F238E27FC236}">
                <a16:creationId xmlns:a16="http://schemas.microsoft.com/office/drawing/2014/main" id="{25EB6F2D-3EED-997C-1B71-9FFFA1F360FF}"/>
              </a:ext>
            </a:extLst>
          </p:cNvPr>
          <p:cNvSpPr txBox="1"/>
          <p:nvPr/>
        </p:nvSpPr>
        <p:spPr>
          <a:xfrm>
            <a:off x="108156" y="2382908"/>
            <a:ext cx="12005186" cy="1508105"/>
          </a:xfrm>
          <a:prstGeom prst="rect">
            <a:avLst/>
          </a:prstGeom>
          <a:noFill/>
        </p:spPr>
        <p:txBody>
          <a:bodyPr wrap="square">
            <a:spAutoFit/>
          </a:bodyPr>
          <a:lstStyle/>
          <a:p>
            <a:pPr algn="just">
              <a:buNone/>
            </a:pPr>
            <a:r>
              <a:rPr lang="en-US" sz="2000" b="1" dirty="0"/>
              <a:t>Analysis Scope:  </a:t>
            </a:r>
          </a:p>
          <a:p>
            <a:pPr algn="just">
              <a:buNone/>
            </a:pPr>
            <a:r>
              <a:rPr lang="en-US" dirty="0"/>
              <a:t>This report analyzes Northwind data across customers, employees, orders, products, suppliers, and shippers. Using SQL and Power BI, it explores customer segmentation, sales trends, inventory, and employee performance. Various visualizations, including heatmaps, bar and line charts, reveal key patterns. Interactive filters and drill-downs enhance data exploration for informed decision-making.</a:t>
            </a:r>
          </a:p>
        </p:txBody>
      </p:sp>
      <p:sp>
        <p:nvSpPr>
          <p:cNvPr id="8" name="TextBox 7">
            <a:extLst>
              <a:ext uri="{FF2B5EF4-FFF2-40B4-BE49-F238E27FC236}">
                <a16:creationId xmlns:a16="http://schemas.microsoft.com/office/drawing/2014/main" id="{A569C547-AA3C-DE71-0827-AD8671D660A3}"/>
              </a:ext>
            </a:extLst>
          </p:cNvPr>
          <p:cNvSpPr txBox="1"/>
          <p:nvPr/>
        </p:nvSpPr>
        <p:spPr>
          <a:xfrm>
            <a:off x="108156" y="4289519"/>
            <a:ext cx="11936360" cy="1785104"/>
          </a:xfrm>
          <a:prstGeom prst="rect">
            <a:avLst/>
          </a:prstGeom>
          <a:noFill/>
        </p:spPr>
        <p:txBody>
          <a:bodyPr wrap="square">
            <a:spAutoFit/>
          </a:bodyPr>
          <a:lstStyle/>
          <a:p>
            <a:pPr algn="just">
              <a:buNone/>
            </a:pPr>
            <a:r>
              <a:rPr lang="en-US" sz="2000" b="1" dirty="0"/>
              <a:t>Goal:</a:t>
            </a:r>
          </a:p>
          <a:p>
            <a:pPr algn="just">
              <a:buNone/>
            </a:pPr>
            <a:r>
              <a:rPr lang="en-US" dirty="0"/>
              <a:t>This project aims to create a Power BI dashboard that provides key insights into Northwind Traders' sales, customer behavior, and workforce efficiency. By leveraging interactive visuals, it helps optimize revenue, streamline supply chain management, and track performance metrics. Ultimately, it serves as a strategic tool for data-driven decision-making.</a:t>
            </a:r>
          </a:p>
          <a:p>
            <a:pPr algn="just">
              <a:buNone/>
            </a:pPr>
            <a:endParaRPr lang="en-US" b="1" dirty="0"/>
          </a:p>
        </p:txBody>
      </p:sp>
    </p:spTree>
    <p:extLst>
      <p:ext uri="{BB962C8B-B14F-4D97-AF65-F5344CB8AC3E}">
        <p14:creationId xmlns:p14="http://schemas.microsoft.com/office/powerpoint/2010/main" val="1358459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0CC031E-E20E-D68C-9BDE-177A2F9C9217}"/>
              </a:ext>
            </a:extLst>
          </p:cNvPr>
          <p:cNvSpPr>
            <a:spLocks noGrp="1"/>
          </p:cNvSpPr>
          <p:nvPr>
            <p:ph type="body" sz="half" idx="2"/>
          </p:nvPr>
        </p:nvSpPr>
        <p:spPr>
          <a:xfrm>
            <a:off x="141640" y="225706"/>
            <a:ext cx="5394187" cy="993494"/>
          </a:xfrm>
        </p:spPr>
        <p:txBody>
          <a:bodyPr>
            <a:normAutofit/>
          </a:bodyPr>
          <a:lstStyle/>
          <a:p>
            <a:pPr algn="l"/>
            <a:r>
              <a:rPr lang="en-US" sz="2000" b="1" dirty="0">
                <a:solidFill>
                  <a:schemeClr val="tx1"/>
                </a:solidFill>
              </a:rPr>
              <a:t>Are there any interesting patterns or clusters in customer behavior that can be visualized to identify potential market segments?</a:t>
            </a:r>
            <a:endParaRPr lang="en-IN" sz="2000" b="1" dirty="0">
              <a:solidFill>
                <a:schemeClr val="tx1"/>
              </a:solidFill>
            </a:endParaRPr>
          </a:p>
        </p:txBody>
      </p:sp>
      <p:graphicFrame>
        <p:nvGraphicFramePr>
          <p:cNvPr id="2" name="Chart 1">
            <a:extLst>
              <a:ext uri="{FF2B5EF4-FFF2-40B4-BE49-F238E27FC236}">
                <a16:creationId xmlns:a16="http://schemas.microsoft.com/office/drawing/2014/main" id="{F50F5924-3C3F-D28E-E8CB-F4EE9342FC44}"/>
              </a:ext>
            </a:extLst>
          </p:cNvPr>
          <p:cNvGraphicFramePr>
            <a:graphicFrameLocks/>
          </p:cNvGraphicFramePr>
          <p:nvPr>
            <p:extLst>
              <p:ext uri="{D42A27DB-BD31-4B8C-83A1-F6EECF244321}">
                <p14:modId xmlns:p14="http://schemas.microsoft.com/office/powerpoint/2010/main" val="525132901"/>
              </p:ext>
            </p:extLst>
          </p:nvPr>
        </p:nvGraphicFramePr>
        <p:xfrm>
          <a:off x="5764193" y="3429000"/>
          <a:ext cx="6238754" cy="3203294"/>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2565B74C-68A9-0712-29B7-1E70AC422F86}"/>
              </a:ext>
            </a:extLst>
          </p:cNvPr>
          <p:cNvPicPr>
            <a:picLocks noChangeAspect="1"/>
          </p:cNvPicPr>
          <p:nvPr/>
        </p:nvPicPr>
        <p:blipFill>
          <a:blip r:embed="rId3"/>
          <a:stretch>
            <a:fillRect/>
          </a:stretch>
        </p:blipFill>
        <p:spPr>
          <a:xfrm>
            <a:off x="203174" y="1871219"/>
            <a:ext cx="5225353" cy="4620270"/>
          </a:xfrm>
          <a:prstGeom prst="rect">
            <a:avLst/>
          </a:prstGeom>
        </p:spPr>
      </p:pic>
      <p:pic>
        <p:nvPicPr>
          <p:cNvPr id="13" name="Picture 12">
            <a:extLst>
              <a:ext uri="{FF2B5EF4-FFF2-40B4-BE49-F238E27FC236}">
                <a16:creationId xmlns:a16="http://schemas.microsoft.com/office/drawing/2014/main" id="{8D384AF8-3EE8-9D7E-B708-48A2787D3EE8}"/>
              </a:ext>
            </a:extLst>
          </p:cNvPr>
          <p:cNvPicPr>
            <a:picLocks noChangeAspect="1"/>
          </p:cNvPicPr>
          <p:nvPr/>
        </p:nvPicPr>
        <p:blipFill>
          <a:blip r:embed="rId4"/>
          <a:stretch>
            <a:fillRect/>
          </a:stretch>
        </p:blipFill>
        <p:spPr>
          <a:xfrm>
            <a:off x="5764192" y="1111170"/>
            <a:ext cx="6286169" cy="2071868"/>
          </a:xfrm>
          <a:prstGeom prst="rect">
            <a:avLst/>
          </a:prstGeom>
        </p:spPr>
      </p:pic>
    </p:spTree>
    <p:extLst>
      <p:ext uri="{BB962C8B-B14F-4D97-AF65-F5344CB8AC3E}">
        <p14:creationId xmlns:p14="http://schemas.microsoft.com/office/powerpoint/2010/main" val="4128679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2ABC00-02B9-7D31-44BB-8E35158047E0}"/>
              </a:ext>
            </a:extLst>
          </p:cNvPr>
          <p:cNvSpPr>
            <a:spLocks noGrp="1"/>
          </p:cNvSpPr>
          <p:nvPr>
            <p:ph type="body" sz="half" idx="2"/>
          </p:nvPr>
        </p:nvSpPr>
        <p:spPr>
          <a:xfrm>
            <a:off x="251288" y="115329"/>
            <a:ext cx="5688194" cy="914401"/>
          </a:xfrm>
        </p:spPr>
        <p:txBody>
          <a:bodyPr>
            <a:normAutofit/>
          </a:bodyPr>
          <a:lstStyle/>
          <a:p>
            <a:pPr algn="l"/>
            <a:r>
              <a:rPr lang="en-US" sz="2000" b="1" dirty="0">
                <a:solidFill>
                  <a:schemeClr val="tx1"/>
                </a:solidFill>
              </a:rPr>
              <a:t>Are there any specific product categories or SKUs that contribute significantly to order revenue?</a:t>
            </a:r>
            <a:endParaRPr lang="en-IN" sz="2000" b="1" dirty="0">
              <a:solidFill>
                <a:schemeClr val="tx1"/>
              </a:solidFill>
            </a:endParaRPr>
          </a:p>
        </p:txBody>
      </p:sp>
      <p:sp>
        <p:nvSpPr>
          <p:cNvPr id="6" name="TextBox 5">
            <a:extLst>
              <a:ext uri="{FF2B5EF4-FFF2-40B4-BE49-F238E27FC236}">
                <a16:creationId xmlns:a16="http://schemas.microsoft.com/office/drawing/2014/main" id="{6FDEA639-2F95-6DF3-1CED-155CC98A7294}"/>
              </a:ext>
            </a:extLst>
          </p:cNvPr>
          <p:cNvSpPr txBox="1"/>
          <p:nvPr/>
        </p:nvSpPr>
        <p:spPr>
          <a:xfrm>
            <a:off x="0" y="1278365"/>
            <a:ext cx="6159908" cy="369332"/>
          </a:xfrm>
          <a:prstGeom prst="rect">
            <a:avLst/>
          </a:prstGeom>
          <a:noFill/>
        </p:spPr>
        <p:txBody>
          <a:bodyPr wrap="square">
            <a:spAutoFit/>
          </a:bodyPr>
          <a:lstStyle/>
          <a:p>
            <a:pPr>
              <a:buNone/>
            </a:pPr>
            <a:r>
              <a:rPr lang="en-US">
                <a:solidFill>
                  <a:schemeClr val="bg1"/>
                </a:solidFill>
              </a:rPr>
              <a:t>.</a:t>
            </a:r>
            <a:endParaRPr lang="en-US" dirty="0">
              <a:solidFill>
                <a:schemeClr val="bg1"/>
              </a:solidFill>
            </a:endParaRPr>
          </a:p>
        </p:txBody>
      </p:sp>
      <p:graphicFrame>
        <p:nvGraphicFramePr>
          <p:cNvPr id="5" name="Chart 4">
            <a:extLst>
              <a:ext uri="{FF2B5EF4-FFF2-40B4-BE49-F238E27FC236}">
                <a16:creationId xmlns:a16="http://schemas.microsoft.com/office/drawing/2014/main" id="{ABF59D30-9762-444C-9C27-C67B84245FC1}"/>
              </a:ext>
            </a:extLst>
          </p:cNvPr>
          <p:cNvGraphicFramePr>
            <a:graphicFrameLocks/>
          </p:cNvGraphicFramePr>
          <p:nvPr>
            <p:extLst>
              <p:ext uri="{D42A27DB-BD31-4B8C-83A1-F6EECF244321}">
                <p14:modId xmlns:p14="http://schemas.microsoft.com/office/powerpoint/2010/main" val="239516055"/>
              </p:ext>
            </p:extLst>
          </p:nvPr>
        </p:nvGraphicFramePr>
        <p:xfrm>
          <a:off x="6339068" y="1278364"/>
          <a:ext cx="5601645" cy="2980767"/>
        </p:xfrm>
        <a:graphic>
          <a:graphicData uri="http://schemas.openxmlformats.org/drawingml/2006/chart">
            <c:chart xmlns:c="http://schemas.openxmlformats.org/drawingml/2006/chart" xmlns:r="http://schemas.openxmlformats.org/officeDocument/2006/relationships" r:id="rId2"/>
          </a:graphicData>
        </a:graphic>
      </p:graphicFrame>
      <p:pic>
        <p:nvPicPr>
          <p:cNvPr id="9" name="chart">
            <a:extLst>
              <a:ext uri="{FF2B5EF4-FFF2-40B4-BE49-F238E27FC236}">
                <a16:creationId xmlns:a16="http://schemas.microsoft.com/office/drawing/2014/main" id="{2C9A8E9B-FEF6-EAEB-28A3-1D99508EDF7B}"/>
              </a:ext>
            </a:extLst>
          </p:cNvPr>
          <p:cNvPicPr>
            <a:picLocks noChangeAspect="1"/>
          </p:cNvPicPr>
          <p:nvPr/>
        </p:nvPicPr>
        <p:blipFill>
          <a:blip r:embed="rId3"/>
          <a:stretch>
            <a:fillRect/>
          </a:stretch>
        </p:blipFill>
        <p:spPr>
          <a:xfrm>
            <a:off x="6339068" y="4658454"/>
            <a:ext cx="5601645" cy="1638529"/>
          </a:xfrm>
          <a:prstGeom prst="rect">
            <a:avLst/>
          </a:prstGeom>
        </p:spPr>
      </p:pic>
      <p:pic>
        <p:nvPicPr>
          <p:cNvPr id="12" name="Picture 11">
            <a:extLst>
              <a:ext uri="{FF2B5EF4-FFF2-40B4-BE49-F238E27FC236}">
                <a16:creationId xmlns:a16="http://schemas.microsoft.com/office/drawing/2014/main" id="{897E9CEF-BBC5-3E02-2FA2-9A0A7CF7C4CF}"/>
              </a:ext>
            </a:extLst>
          </p:cNvPr>
          <p:cNvPicPr>
            <a:picLocks noChangeAspect="1"/>
          </p:cNvPicPr>
          <p:nvPr/>
        </p:nvPicPr>
        <p:blipFill>
          <a:blip r:embed="rId4"/>
          <a:stretch>
            <a:fillRect/>
          </a:stretch>
        </p:blipFill>
        <p:spPr>
          <a:xfrm>
            <a:off x="479266" y="1463031"/>
            <a:ext cx="5373667" cy="4610743"/>
          </a:xfrm>
          <a:prstGeom prst="rect">
            <a:avLst/>
          </a:prstGeom>
        </p:spPr>
      </p:pic>
    </p:spTree>
    <p:extLst>
      <p:ext uri="{BB962C8B-B14F-4D97-AF65-F5344CB8AC3E}">
        <p14:creationId xmlns:p14="http://schemas.microsoft.com/office/powerpoint/2010/main" val="994853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B22F79-137F-616D-5984-F09737215F59}"/>
              </a:ext>
            </a:extLst>
          </p:cNvPr>
          <p:cNvSpPr>
            <a:spLocks noGrp="1"/>
          </p:cNvSpPr>
          <p:nvPr>
            <p:ph type="body" sz="half" idx="2"/>
          </p:nvPr>
        </p:nvSpPr>
        <p:spPr>
          <a:xfrm>
            <a:off x="593294" y="238896"/>
            <a:ext cx="5140242" cy="832023"/>
          </a:xfrm>
        </p:spPr>
        <p:txBody>
          <a:bodyPr>
            <a:normAutofit lnSpcReduction="10000"/>
          </a:bodyPr>
          <a:lstStyle/>
          <a:p>
            <a:pPr algn="l"/>
            <a:r>
              <a:rPr lang="en-US" sz="2000" b="1" dirty="0">
                <a:solidFill>
                  <a:schemeClr val="tx1"/>
                </a:solidFill>
              </a:rPr>
              <a:t>Are there any correlations between order size and customer demographics or product categories?</a:t>
            </a:r>
            <a:endParaRPr lang="en-IN" sz="2000" b="1" dirty="0">
              <a:solidFill>
                <a:schemeClr val="tx1"/>
              </a:solidFill>
            </a:endParaRPr>
          </a:p>
        </p:txBody>
      </p:sp>
      <p:graphicFrame>
        <p:nvGraphicFramePr>
          <p:cNvPr id="7" name="Chart 6">
            <a:extLst>
              <a:ext uri="{FF2B5EF4-FFF2-40B4-BE49-F238E27FC236}">
                <a16:creationId xmlns:a16="http://schemas.microsoft.com/office/drawing/2014/main" id="{265A39DA-A6D6-44B5-8527-AB725D5DF689}"/>
              </a:ext>
            </a:extLst>
          </p:cNvPr>
          <p:cNvGraphicFramePr>
            <a:graphicFrameLocks/>
          </p:cNvGraphicFramePr>
          <p:nvPr>
            <p:extLst>
              <p:ext uri="{D42A27DB-BD31-4B8C-83A1-F6EECF244321}">
                <p14:modId xmlns:p14="http://schemas.microsoft.com/office/powerpoint/2010/main" val="444457805"/>
              </p:ext>
            </p:extLst>
          </p:nvPr>
        </p:nvGraphicFramePr>
        <p:xfrm>
          <a:off x="6863786" y="965498"/>
          <a:ext cx="4920912" cy="233328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FB8BECCF-AED1-459C-ACC8-C45484A01F40}"/>
              </a:ext>
            </a:extLst>
          </p:cNvPr>
          <p:cNvGraphicFramePr>
            <a:graphicFrameLocks/>
          </p:cNvGraphicFramePr>
          <p:nvPr>
            <p:extLst>
              <p:ext uri="{D42A27DB-BD31-4B8C-83A1-F6EECF244321}">
                <p14:modId xmlns:p14="http://schemas.microsoft.com/office/powerpoint/2010/main" val="3515836181"/>
              </p:ext>
            </p:extLst>
          </p:nvPr>
        </p:nvGraphicFramePr>
        <p:xfrm>
          <a:off x="6863786" y="3831222"/>
          <a:ext cx="4920911" cy="2333287"/>
        </p:xfrm>
        <a:graphic>
          <a:graphicData uri="http://schemas.openxmlformats.org/drawingml/2006/chart">
            <c:chart xmlns:c="http://schemas.openxmlformats.org/drawingml/2006/chart" xmlns:r="http://schemas.openxmlformats.org/officeDocument/2006/relationships" r:id="rId3"/>
          </a:graphicData>
        </a:graphic>
      </p:graphicFrame>
      <p:pic>
        <p:nvPicPr>
          <p:cNvPr id="12" name="Picture 11">
            <a:extLst>
              <a:ext uri="{FF2B5EF4-FFF2-40B4-BE49-F238E27FC236}">
                <a16:creationId xmlns:a16="http://schemas.microsoft.com/office/drawing/2014/main" id="{5CEBA35E-42FA-1EE2-0073-6DC27C6D705B}"/>
              </a:ext>
            </a:extLst>
          </p:cNvPr>
          <p:cNvPicPr>
            <a:picLocks noChangeAspect="1"/>
          </p:cNvPicPr>
          <p:nvPr/>
        </p:nvPicPr>
        <p:blipFill>
          <a:blip r:embed="rId4"/>
          <a:stretch>
            <a:fillRect/>
          </a:stretch>
        </p:blipFill>
        <p:spPr>
          <a:xfrm>
            <a:off x="296211" y="1423686"/>
            <a:ext cx="5676326" cy="4740823"/>
          </a:xfrm>
          <a:prstGeom prst="rect">
            <a:avLst/>
          </a:prstGeom>
        </p:spPr>
      </p:pic>
    </p:spTree>
    <p:extLst>
      <p:ext uri="{BB962C8B-B14F-4D97-AF65-F5344CB8AC3E}">
        <p14:creationId xmlns:p14="http://schemas.microsoft.com/office/powerpoint/2010/main" val="1912753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753281D-4622-459C-8F3A-5B3DCF449C17}"/>
              </a:ext>
            </a:extLst>
          </p:cNvPr>
          <p:cNvSpPr>
            <a:spLocks noGrp="1"/>
          </p:cNvSpPr>
          <p:nvPr>
            <p:ph type="body" sz="half" idx="2"/>
          </p:nvPr>
        </p:nvSpPr>
        <p:spPr>
          <a:xfrm>
            <a:off x="215730" y="148281"/>
            <a:ext cx="6194902" cy="706652"/>
          </a:xfrm>
        </p:spPr>
        <p:txBody>
          <a:bodyPr>
            <a:normAutofit/>
          </a:bodyPr>
          <a:lstStyle/>
          <a:p>
            <a:pPr algn="l"/>
            <a:r>
              <a:rPr lang="en-US" sz="2000" b="1" dirty="0">
                <a:solidFill>
                  <a:schemeClr val="tx1"/>
                </a:solidFill>
              </a:rPr>
              <a:t>How does order frequency vary across different customer segments?</a:t>
            </a:r>
            <a:endParaRPr lang="en-IN" sz="2000" b="1" dirty="0">
              <a:solidFill>
                <a:schemeClr val="tx1"/>
              </a:solidFill>
            </a:endParaRPr>
          </a:p>
        </p:txBody>
      </p:sp>
      <p:pic>
        <p:nvPicPr>
          <p:cNvPr id="7" name="Picture 6">
            <a:extLst>
              <a:ext uri="{FF2B5EF4-FFF2-40B4-BE49-F238E27FC236}">
                <a16:creationId xmlns:a16="http://schemas.microsoft.com/office/drawing/2014/main" id="{36E566AD-A739-AF29-C595-F33435A6EE2F}"/>
              </a:ext>
            </a:extLst>
          </p:cNvPr>
          <p:cNvPicPr>
            <a:picLocks noChangeAspect="1"/>
          </p:cNvPicPr>
          <p:nvPr/>
        </p:nvPicPr>
        <p:blipFill>
          <a:blip r:embed="rId2"/>
          <a:stretch>
            <a:fillRect/>
          </a:stretch>
        </p:blipFill>
        <p:spPr>
          <a:xfrm>
            <a:off x="215730" y="1152207"/>
            <a:ext cx="5687359" cy="2470669"/>
          </a:xfrm>
          <a:prstGeom prst="rect">
            <a:avLst/>
          </a:prstGeom>
        </p:spPr>
      </p:pic>
      <p:pic>
        <p:nvPicPr>
          <p:cNvPr id="12" name="Picture 11">
            <a:extLst>
              <a:ext uri="{FF2B5EF4-FFF2-40B4-BE49-F238E27FC236}">
                <a16:creationId xmlns:a16="http://schemas.microsoft.com/office/drawing/2014/main" id="{1936F398-32CB-7561-985B-4691319BC61C}"/>
              </a:ext>
            </a:extLst>
          </p:cNvPr>
          <p:cNvPicPr>
            <a:picLocks noChangeAspect="1"/>
          </p:cNvPicPr>
          <p:nvPr/>
        </p:nvPicPr>
        <p:blipFill>
          <a:blip r:embed="rId3"/>
          <a:stretch>
            <a:fillRect/>
          </a:stretch>
        </p:blipFill>
        <p:spPr>
          <a:xfrm>
            <a:off x="6951128" y="3284437"/>
            <a:ext cx="4639888" cy="2780697"/>
          </a:xfrm>
          <a:prstGeom prst="rect">
            <a:avLst/>
          </a:prstGeom>
          <a:ln>
            <a:solidFill>
              <a:srgbClr val="00B0F0"/>
            </a:solidFill>
          </a:ln>
        </p:spPr>
      </p:pic>
      <p:pic>
        <p:nvPicPr>
          <p:cNvPr id="16" name="Picture 15">
            <a:extLst>
              <a:ext uri="{FF2B5EF4-FFF2-40B4-BE49-F238E27FC236}">
                <a16:creationId xmlns:a16="http://schemas.microsoft.com/office/drawing/2014/main" id="{B2E3DBE4-611D-D572-DC56-10028C7C4CC1}"/>
              </a:ext>
            </a:extLst>
          </p:cNvPr>
          <p:cNvPicPr>
            <a:picLocks noChangeAspect="1"/>
          </p:cNvPicPr>
          <p:nvPr/>
        </p:nvPicPr>
        <p:blipFill>
          <a:blip r:embed="rId4"/>
          <a:stretch>
            <a:fillRect/>
          </a:stretch>
        </p:blipFill>
        <p:spPr>
          <a:xfrm>
            <a:off x="6951128" y="671332"/>
            <a:ext cx="4639888" cy="2377536"/>
          </a:xfrm>
          <a:prstGeom prst="rect">
            <a:avLst/>
          </a:prstGeom>
          <a:ln>
            <a:solidFill>
              <a:srgbClr val="00B0F0"/>
            </a:solidFill>
          </a:ln>
        </p:spPr>
      </p:pic>
      <p:sp>
        <p:nvSpPr>
          <p:cNvPr id="17" name="Rectangle 1">
            <a:extLst>
              <a:ext uri="{FF2B5EF4-FFF2-40B4-BE49-F238E27FC236}">
                <a16:creationId xmlns:a16="http://schemas.microsoft.com/office/drawing/2014/main" id="{58830FD4-5758-DCCA-D578-658ACC0766DE}"/>
              </a:ext>
            </a:extLst>
          </p:cNvPr>
          <p:cNvSpPr>
            <a:spLocks noChangeArrowheads="1"/>
          </p:cNvSpPr>
          <p:nvPr/>
        </p:nvSpPr>
        <p:spPr bwMode="auto">
          <a:xfrm>
            <a:off x="215730" y="4074621"/>
            <a:ext cx="619490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a:ln>
                  <a:noFill/>
                </a:ln>
                <a:solidFill>
                  <a:schemeClr val="tx1"/>
                </a:solidFill>
                <a:effectLst/>
                <a:latin typeface="Arial" panose="020B0604020202020204" pitchFamily="34" charset="0"/>
              </a:rPr>
              <a:t>This pie chart shows customer segmentation: 65% Occasional Customers and 35% Premium Customers, indicating that most customers buy occasionally, while a smaller segment is premium.</a:t>
            </a:r>
          </a:p>
        </p:txBody>
      </p:sp>
    </p:spTree>
    <p:extLst>
      <p:ext uri="{BB962C8B-B14F-4D97-AF65-F5344CB8AC3E}">
        <p14:creationId xmlns:p14="http://schemas.microsoft.com/office/powerpoint/2010/main" val="166863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BD14FCE-A18D-52B0-9CF8-644C384C5A85}"/>
              </a:ext>
            </a:extLst>
          </p:cNvPr>
          <p:cNvSpPr>
            <a:spLocks noGrp="1"/>
          </p:cNvSpPr>
          <p:nvPr>
            <p:ph type="body" sz="half" idx="2"/>
          </p:nvPr>
        </p:nvSpPr>
        <p:spPr>
          <a:xfrm>
            <a:off x="142566" y="90855"/>
            <a:ext cx="6096000" cy="804672"/>
          </a:xfrm>
        </p:spPr>
        <p:txBody>
          <a:bodyPr>
            <a:noAutofit/>
          </a:bodyPr>
          <a:lstStyle/>
          <a:p>
            <a:pPr algn="l"/>
            <a:r>
              <a:rPr lang="en-US" sz="2000" b="1" dirty="0">
                <a:solidFill>
                  <a:schemeClr val="tx1"/>
                </a:solidFill>
              </a:rPr>
              <a:t>Are there any correlations between employee satisfaction levels and key performance indicators?</a:t>
            </a:r>
            <a:endParaRPr lang="en-IN" sz="2000" b="1" dirty="0">
              <a:solidFill>
                <a:schemeClr val="tx1"/>
              </a:solidFill>
            </a:endParaRPr>
          </a:p>
        </p:txBody>
      </p:sp>
      <p:pic>
        <p:nvPicPr>
          <p:cNvPr id="3" name="Picture 2">
            <a:extLst>
              <a:ext uri="{FF2B5EF4-FFF2-40B4-BE49-F238E27FC236}">
                <a16:creationId xmlns:a16="http://schemas.microsoft.com/office/drawing/2014/main" id="{9825396D-F17A-2685-C7DB-9AAB188F1406}"/>
              </a:ext>
            </a:extLst>
          </p:cNvPr>
          <p:cNvPicPr>
            <a:picLocks noChangeAspect="1"/>
          </p:cNvPicPr>
          <p:nvPr/>
        </p:nvPicPr>
        <p:blipFill>
          <a:blip r:embed="rId3"/>
          <a:stretch>
            <a:fillRect/>
          </a:stretch>
        </p:blipFill>
        <p:spPr>
          <a:xfrm>
            <a:off x="142567" y="1250887"/>
            <a:ext cx="6095999" cy="3378986"/>
          </a:xfrm>
          <a:prstGeom prst="rect">
            <a:avLst/>
          </a:prstGeom>
        </p:spPr>
      </p:pic>
      <p:pic>
        <p:nvPicPr>
          <p:cNvPr id="11" name="Picture 10">
            <a:extLst>
              <a:ext uri="{FF2B5EF4-FFF2-40B4-BE49-F238E27FC236}">
                <a16:creationId xmlns:a16="http://schemas.microsoft.com/office/drawing/2014/main" id="{C9C50BD4-CDE2-B078-1E29-19805CC2ED35}"/>
              </a:ext>
            </a:extLst>
          </p:cNvPr>
          <p:cNvPicPr>
            <a:picLocks noChangeAspect="1"/>
          </p:cNvPicPr>
          <p:nvPr/>
        </p:nvPicPr>
        <p:blipFill>
          <a:blip r:embed="rId4"/>
          <a:stretch>
            <a:fillRect/>
          </a:stretch>
        </p:blipFill>
        <p:spPr>
          <a:xfrm>
            <a:off x="7211028" y="713110"/>
            <a:ext cx="4690421" cy="2897422"/>
          </a:xfrm>
          <a:prstGeom prst="rect">
            <a:avLst/>
          </a:prstGeom>
          <a:ln>
            <a:solidFill>
              <a:srgbClr val="00B0F0"/>
            </a:solidFill>
          </a:ln>
        </p:spPr>
      </p:pic>
      <p:pic>
        <p:nvPicPr>
          <p:cNvPr id="13" name="Picture 12">
            <a:extLst>
              <a:ext uri="{FF2B5EF4-FFF2-40B4-BE49-F238E27FC236}">
                <a16:creationId xmlns:a16="http://schemas.microsoft.com/office/drawing/2014/main" id="{E1C27DE1-E6A0-87CE-049F-C6CF34EF9BCC}"/>
              </a:ext>
            </a:extLst>
          </p:cNvPr>
          <p:cNvPicPr>
            <a:picLocks noChangeAspect="1"/>
          </p:cNvPicPr>
          <p:nvPr/>
        </p:nvPicPr>
        <p:blipFill>
          <a:blip r:embed="rId5"/>
          <a:stretch>
            <a:fillRect/>
          </a:stretch>
        </p:blipFill>
        <p:spPr>
          <a:xfrm>
            <a:off x="7211028" y="3883144"/>
            <a:ext cx="4680896" cy="2800741"/>
          </a:xfrm>
          <a:prstGeom prst="rect">
            <a:avLst/>
          </a:prstGeom>
          <a:ln>
            <a:solidFill>
              <a:srgbClr val="00B0F0"/>
            </a:solidFill>
          </a:ln>
        </p:spPr>
      </p:pic>
      <p:pic>
        <p:nvPicPr>
          <p:cNvPr id="15" name="Picture 14">
            <a:extLst>
              <a:ext uri="{FF2B5EF4-FFF2-40B4-BE49-F238E27FC236}">
                <a16:creationId xmlns:a16="http://schemas.microsoft.com/office/drawing/2014/main" id="{FEB0B1A5-D32D-45E6-287A-6A314C0C6ECE}"/>
              </a:ext>
            </a:extLst>
          </p:cNvPr>
          <p:cNvPicPr>
            <a:picLocks noChangeAspect="1"/>
          </p:cNvPicPr>
          <p:nvPr/>
        </p:nvPicPr>
        <p:blipFill>
          <a:blip r:embed="rId6"/>
          <a:stretch>
            <a:fillRect/>
          </a:stretch>
        </p:blipFill>
        <p:spPr>
          <a:xfrm>
            <a:off x="142567" y="4730987"/>
            <a:ext cx="6813818" cy="1952898"/>
          </a:xfrm>
          <a:prstGeom prst="rect">
            <a:avLst/>
          </a:prstGeom>
        </p:spPr>
      </p:pic>
    </p:spTree>
    <p:extLst>
      <p:ext uri="{BB962C8B-B14F-4D97-AF65-F5344CB8AC3E}">
        <p14:creationId xmlns:p14="http://schemas.microsoft.com/office/powerpoint/2010/main" val="3406498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70B7C78-EBF8-B849-5160-EA8F4547ED81}"/>
              </a:ext>
            </a:extLst>
          </p:cNvPr>
          <p:cNvSpPr>
            <a:spLocks noGrp="1"/>
          </p:cNvSpPr>
          <p:nvPr>
            <p:ph type="body" sz="half" idx="2"/>
          </p:nvPr>
        </p:nvSpPr>
        <p:spPr>
          <a:xfrm>
            <a:off x="238898" y="255373"/>
            <a:ext cx="5313406" cy="645180"/>
          </a:xfrm>
        </p:spPr>
        <p:txBody>
          <a:bodyPr>
            <a:normAutofit/>
          </a:bodyPr>
          <a:lstStyle/>
          <a:p>
            <a:pPr algn="l"/>
            <a:r>
              <a:rPr lang="en-US" sz="2000" b="1" dirty="0">
                <a:solidFill>
                  <a:schemeClr val="tx1"/>
                </a:solidFill>
              </a:rPr>
              <a:t>How does employee turnover vary across different departments or job roles? </a:t>
            </a:r>
            <a:endParaRPr lang="en-IN" sz="2000" b="1" dirty="0">
              <a:solidFill>
                <a:schemeClr val="tx1"/>
              </a:solidFill>
            </a:endParaRPr>
          </a:p>
        </p:txBody>
      </p:sp>
      <p:pic>
        <p:nvPicPr>
          <p:cNvPr id="8" name="Picture 7">
            <a:extLst>
              <a:ext uri="{FF2B5EF4-FFF2-40B4-BE49-F238E27FC236}">
                <a16:creationId xmlns:a16="http://schemas.microsoft.com/office/drawing/2014/main" id="{31CF269F-5CDF-0EC8-089D-26C65CFBCFB9}"/>
              </a:ext>
            </a:extLst>
          </p:cNvPr>
          <p:cNvPicPr>
            <a:picLocks noChangeAspect="1"/>
          </p:cNvPicPr>
          <p:nvPr/>
        </p:nvPicPr>
        <p:blipFill>
          <a:blip r:embed="rId2"/>
          <a:stretch>
            <a:fillRect/>
          </a:stretch>
        </p:blipFill>
        <p:spPr>
          <a:xfrm>
            <a:off x="167148" y="1220401"/>
            <a:ext cx="6141055" cy="2680267"/>
          </a:xfrm>
          <a:prstGeom prst="rect">
            <a:avLst/>
          </a:prstGeom>
        </p:spPr>
      </p:pic>
      <p:pic>
        <p:nvPicPr>
          <p:cNvPr id="11" name="Picture 10">
            <a:extLst>
              <a:ext uri="{FF2B5EF4-FFF2-40B4-BE49-F238E27FC236}">
                <a16:creationId xmlns:a16="http://schemas.microsoft.com/office/drawing/2014/main" id="{CA12037A-1EDC-6A0C-1D69-C61F658243B8}"/>
              </a:ext>
            </a:extLst>
          </p:cNvPr>
          <p:cNvPicPr>
            <a:picLocks noChangeAspect="1"/>
          </p:cNvPicPr>
          <p:nvPr/>
        </p:nvPicPr>
        <p:blipFill>
          <a:blip r:embed="rId3"/>
          <a:stretch>
            <a:fillRect/>
          </a:stretch>
        </p:blipFill>
        <p:spPr>
          <a:xfrm>
            <a:off x="6566413" y="1220401"/>
            <a:ext cx="5355511" cy="2900186"/>
          </a:xfrm>
          <a:prstGeom prst="rect">
            <a:avLst/>
          </a:prstGeom>
          <a:ln>
            <a:solidFill>
              <a:srgbClr val="00B0F0"/>
            </a:solidFill>
          </a:ln>
        </p:spPr>
      </p:pic>
      <p:pic>
        <p:nvPicPr>
          <p:cNvPr id="13" name="Picture 12">
            <a:extLst>
              <a:ext uri="{FF2B5EF4-FFF2-40B4-BE49-F238E27FC236}">
                <a16:creationId xmlns:a16="http://schemas.microsoft.com/office/drawing/2014/main" id="{A47AF6DB-3486-D49B-C5A1-A900EF01B0A2}"/>
              </a:ext>
            </a:extLst>
          </p:cNvPr>
          <p:cNvPicPr>
            <a:picLocks noChangeAspect="1"/>
          </p:cNvPicPr>
          <p:nvPr/>
        </p:nvPicPr>
        <p:blipFill>
          <a:blip r:embed="rId4"/>
          <a:stretch>
            <a:fillRect/>
          </a:stretch>
        </p:blipFill>
        <p:spPr>
          <a:xfrm>
            <a:off x="167148" y="4220516"/>
            <a:ext cx="6141055" cy="1856192"/>
          </a:xfrm>
          <a:prstGeom prst="rect">
            <a:avLst/>
          </a:prstGeom>
        </p:spPr>
      </p:pic>
    </p:spTree>
    <p:extLst>
      <p:ext uri="{BB962C8B-B14F-4D97-AF65-F5344CB8AC3E}">
        <p14:creationId xmlns:p14="http://schemas.microsoft.com/office/powerpoint/2010/main" val="2478787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A431E4D-9604-9CAE-4505-D94A7CEEEF91}"/>
              </a:ext>
            </a:extLst>
          </p:cNvPr>
          <p:cNvSpPr>
            <a:spLocks noGrp="1"/>
          </p:cNvSpPr>
          <p:nvPr>
            <p:ph type="body" sz="half" idx="2"/>
          </p:nvPr>
        </p:nvSpPr>
        <p:spPr>
          <a:xfrm>
            <a:off x="527222" y="62802"/>
            <a:ext cx="5165124" cy="962410"/>
          </a:xfrm>
        </p:spPr>
        <p:txBody>
          <a:bodyPr>
            <a:normAutofit/>
          </a:bodyPr>
          <a:lstStyle/>
          <a:p>
            <a:pPr algn="l"/>
            <a:r>
              <a:rPr lang="en-US" sz="2000" b="1" dirty="0">
                <a:solidFill>
                  <a:schemeClr val="tx1"/>
                </a:solidFill>
              </a:rPr>
              <a:t>Can we identify any patterns or clusters in employee skill sets or qualifications through visualizations?</a:t>
            </a:r>
            <a:endParaRPr lang="en-IN" sz="2000" b="1" dirty="0">
              <a:solidFill>
                <a:schemeClr val="tx1"/>
              </a:solidFill>
            </a:endParaRPr>
          </a:p>
        </p:txBody>
      </p:sp>
      <p:sp>
        <p:nvSpPr>
          <p:cNvPr id="7" name="TextBox 6">
            <a:extLst>
              <a:ext uri="{FF2B5EF4-FFF2-40B4-BE49-F238E27FC236}">
                <a16:creationId xmlns:a16="http://schemas.microsoft.com/office/drawing/2014/main" id="{2F8024A0-F295-1C30-2331-FB5A52D12996}"/>
              </a:ext>
            </a:extLst>
          </p:cNvPr>
          <p:cNvSpPr txBox="1"/>
          <p:nvPr/>
        </p:nvSpPr>
        <p:spPr>
          <a:xfrm>
            <a:off x="-68827" y="1259485"/>
            <a:ext cx="6164826" cy="923330"/>
          </a:xfrm>
          <a:prstGeom prst="rect">
            <a:avLst/>
          </a:prstGeom>
          <a:noFill/>
        </p:spPr>
        <p:txBody>
          <a:bodyPr wrap="square">
            <a:spAutoFit/>
          </a:bodyPr>
          <a:lstStyle/>
          <a:p>
            <a:pPr>
              <a:buNone/>
            </a:pPr>
            <a:endParaRPr lang="en-US" dirty="0">
              <a:solidFill>
                <a:schemeClr val="bg1"/>
              </a:solidFill>
            </a:endParaRPr>
          </a:p>
          <a:p>
            <a:pPr>
              <a:buNone/>
            </a:pPr>
            <a:endParaRPr lang="en-US" dirty="0">
              <a:solidFill>
                <a:schemeClr val="bg1"/>
              </a:solidFill>
            </a:endParaRPr>
          </a:p>
          <a:p>
            <a:pPr>
              <a:buNone/>
            </a:pPr>
            <a:endParaRPr lang="en-US" dirty="0">
              <a:solidFill>
                <a:schemeClr val="bg1"/>
              </a:solidFill>
            </a:endParaRPr>
          </a:p>
        </p:txBody>
      </p:sp>
      <p:pic>
        <p:nvPicPr>
          <p:cNvPr id="3" name="Picture 2">
            <a:extLst>
              <a:ext uri="{FF2B5EF4-FFF2-40B4-BE49-F238E27FC236}">
                <a16:creationId xmlns:a16="http://schemas.microsoft.com/office/drawing/2014/main" id="{9EDDCAC3-4B08-253C-0137-12ADECF5FF22}"/>
              </a:ext>
            </a:extLst>
          </p:cNvPr>
          <p:cNvPicPr>
            <a:picLocks noChangeAspect="1"/>
          </p:cNvPicPr>
          <p:nvPr/>
        </p:nvPicPr>
        <p:blipFill>
          <a:blip r:embed="rId2"/>
          <a:stretch>
            <a:fillRect/>
          </a:stretch>
        </p:blipFill>
        <p:spPr>
          <a:xfrm>
            <a:off x="7037408" y="543919"/>
            <a:ext cx="4738341" cy="2743291"/>
          </a:xfrm>
          <a:prstGeom prst="rect">
            <a:avLst/>
          </a:prstGeom>
          <a:ln>
            <a:solidFill>
              <a:srgbClr val="00B0F0"/>
            </a:solidFill>
          </a:ln>
        </p:spPr>
      </p:pic>
      <p:pic>
        <p:nvPicPr>
          <p:cNvPr id="10" name="Picture 9">
            <a:extLst>
              <a:ext uri="{FF2B5EF4-FFF2-40B4-BE49-F238E27FC236}">
                <a16:creationId xmlns:a16="http://schemas.microsoft.com/office/drawing/2014/main" id="{8F46D27A-8826-DD46-E951-ABABFEB92EDB}"/>
              </a:ext>
            </a:extLst>
          </p:cNvPr>
          <p:cNvPicPr>
            <a:picLocks noChangeAspect="1"/>
          </p:cNvPicPr>
          <p:nvPr/>
        </p:nvPicPr>
        <p:blipFill>
          <a:blip r:embed="rId3"/>
          <a:stretch>
            <a:fillRect/>
          </a:stretch>
        </p:blipFill>
        <p:spPr>
          <a:xfrm>
            <a:off x="588208" y="1187256"/>
            <a:ext cx="3937494" cy="3639388"/>
          </a:xfrm>
          <a:prstGeom prst="rect">
            <a:avLst/>
          </a:prstGeom>
        </p:spPr>
      </p:pic>
      <p:pic>
        <p:nvPicPr>
          <p:cNvPr id="12" name="Picture 11">
            <a:extLst>
              <a:ext uri="{FF2B5EF4-FFF2-40B4-BE49-F238E27FC236}">
                <a16:creationId xmlns:a16="http://schemas.microsoft.com/office/drawing/2014/main" id="{7950D165-464D-3339-F54E-DDEBFBF7E318}"/>
              </a:ext>
            </a:extLst>
          </p:cNvPr>
          <p:cNvPicPr>
            <a:picLocks noChangeAspect="1"/>
          </p:cNvPicPr>
          <p:nvPr/>
        </p:nvPicPr>
        <p:blipFill>
          <a:blip r:embed="rId4"/>
          <a:stretch>
            <a:fillRect/>
          </a:stretch>
        </p:blipFill>
        <p:spPr>
          <a:xfrm>
            <a:off x="7037408" y="3570790"/>
            <a:ext cx="4738341" cy="2834941"/>
          </a:xfrm>
          <a:prstGeom prst="rect">
            <a:avLst/>
          </a:prstGeom>
          <a:ln>
            <a:solidFill>
              <a:srgbClr val="00B0F0"/>
            </a:solidFill>
          </a:ln>
        </p:spPr>
      </p:pic>
      <p:pic>
        <p:nvPicPr>
          <p:cNvPr id="14" name="Picture 13">
            <a:extLst>
              <a:ext uri="{FF2B5EF4-FFF2-40B4-BE49-F238E27FC236}">
                <a16:creationId xmlns:a16="http://schemas.microsoft.com/office/drawing/2014/main" id="{AD8F300B-F15B-453C-336E-98F1F73314F3}"/>
              </a:ext>
            </a:extLst>
          </p:cNvPr>
          <p:cNvPicPr>
            <a:picLocks noChangeAspect="1"/>
          </p:cNvPicPr>
          <p:nvPr/>
        </p:nvPicPr>
        <p:blipFill>
          <a:blip r:embed="rId5"/>
          <a:stretch>
            <a:fillRect/>
          </a:stretch>
        </p:blipFill>
        <p:spPr>
          <a:xfrm>
            <a:off x="181394" y="4988689"/>
            <a:ext cx="6659244" cy="1540924"/>
          </a:xfrm>
          <a:prstGeom prst="rect">
            <a:avLst/>
          </a:prstGeom>
        </p:spPr>
      </p:pic>
    </p:spTree>
    <p:extLst>
      <p:ext uri="{BB962C8B-B14F-4D97-AF65-F5344CB8AC3E}">
        <p14:creationId xmlns:p14="http://schemas.microsoft.com/office/powerpoint/2010/main" val="91794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FE0CB2F-ABBA-5858-FAB2-A545D7A6D423}"/>
              </a:ext>
            </a:extLst>
          </p:cNvPr>
          <p:cNvSpPr>
            <a:spLocks noGrp="1"/>
          </p:cNvSpPr>
          <p:nvPr>
            <p:ph type="body" sz="half" idx="2"/>
          </p:nvPr>
        </p:nvSpPr>
        <p:spPr>
          <a:xfrm>
            <a:off x="345988" y="74141"/>
            <a:ext cx="5609969" cy="782594"/>
          </a:xfrm>
        </p:spPr>
        <p:txBody>
          <a:bodyPr>
            <a:normAutofit/>
          </a:bodyPr>
          <a:lstStyle/>
          <a:p>
            <a:pPr algn="l"/>
            <a:r>
              <a:rPr lang="en-US" sz="2000" b="1" dirty="0">
                <a:solidFill>
                  <a:schemeClr val="tx1"/>
                </a:solidFill>
              </a:rPr>
              <a:t>Are there any correlations between product attributes and sales performance?</a:t>
            </a:r>
            <a:endParaRPr lang="en-IN" sz="2000" b="1" dirty="0">
              <a:solidFill>
                <a:schemeClr val="tx1"/>
              </a:solidFill>
            </a:endParaRPr>
          </a:p>
        </p:txBody>
      </p:sp>
      <p:pic>
        <p:nvPicPr>
          <p:cNvPr id="3" name="Picture 2">
            <a:extLst>
              <a:ext uri="{FF2B5EF4-FFF2-40B4-BE49-F238E27FC236}">
                <a16:creationId xmlns:a16="http://schemas.microsoft.com/office/drawing/2014/main" id="{031F5B22-485C-C8E5-C5AA-40F415ED2365}"/>
              </a:ext>
            </a:extLst>
          </p:cNvPr>
          <p:cNvPicPr>
            <a:picLocks noChangeAspect="1"/>
          </p:cNvPicPr>
          <p:nvPr/>
        </p:nvPicPr>
        <p:blipFill>
          <a:blip r:embed="rId2"/>
          <a:stretch>
            <a:fillRect/>
          </a:stretch>
        </p:blipFill>
        <p:spPr>
          <a:xfrm>
            <a:off x="682905" y="933669"/>
            <a:ext cx="4769103" cy="4228639"/>
          </a:xfrm>
          <a:prstGeom prst="rect">
            <a:avLst/>
          </a:prstGeom>
        </p:spPr>
      </p:pic>
      <p:pic>
        <p:nvPicPr>
          <p:cNvPr id="10" name="Picture 9">
            <a:extLst>
              <a:ext uri="{FF2B5EF4-FFF2-40B4-BE49-F238E27FC236}">
                <a16:creationId xmlns:a16="http://schemas.microsoft.com/office/drawing/2014/main" id="{6310DEB4-4DC5-AB10-05F4-6E079977564C}"/>
              </a:ext>
            </a:extLst>
          </p:cNvPr>
          <p:cNvPicPr>
            <a:picLocks noChangeAspect="1"/>
          </p:cNvPicPr>
          <p:nvPr/>
        </p:nvPicPr>
        <p:blipFill>
          <a:blip r:embed="rId3"/>
          <a:stretch>
            <a:fillRect/>
          </a:stretch>
        </p:blipFill>
        <p:spPr>
          <a:xfrm>
            <a:off x="7094274" y="201780"/>
            <a:ext cx="4925112" cy="2344650"/>
          </a:xfrm>
          <a:prstGeom prst="rect">
            <a:avLst/>
          </a:prstGeom>
          <a:ln>
            <a:solidFill>
              <a:srgbClr val="00B0F0"/>
            </a:solidFill>
          </a:ln>
        </p:spPr>
      </p:pic>
      <p:pic>
        <p:nvPicPr>
          <p:cNvPr id="12" name="Picture 11">
            <a:extLst>
              <a:ext uri="{FF2B5EF4-FFF2-40B4-BE49-F238E27FC236}">
                <a16:creationId xmlns:a16="http://schemas.microsoft.com/office/drawing/2014/main" id="{9E2EC80E-3A6E-B3BC-0C0A-0283E128FA22}"/>
              </a:ext>
            </a:extLst>
          </p:cNvPr>
          <p:cNvPicPr>
            <a:picLocks noChangeAspect="1"/>
          </p:cNvPicPr>
          <p:nvPr/>
        </p:nvPicPr>
        <p:blipFill>
          <a:blip r:embed="rId4"/>
          <a:stretch>
            <a:fillRect/>
          </a:stretch>
        </p:blipFill>
        <p:spPr>
          <a:xfrm>
            <a:off x="7094274" y="2731625"/>
            <a:ext cx="4925112" cy="2430683"/>
          </a:xfrm>
          <a:prstGeom prst="rect">
            <a:avLst/>
          </a:prstGeom>
          <a:ln>
            <a:solidFill>
              <a:srgbClr val="00B0F0"/>
            </a:solidFill>
          </a:ln>
        </p:spPr>
      </p:pic>
      <p:pic>
        <p:nvPicPr>
          <p:cNvPr id="14" name="Picture 13">
            <a:extLst>
              <a:ext uri="{FF2B5EF4-FFF2-40B4-BE49-F238E27FC236}">
                <a16:creationId xmlns:a16="http://schemas.microsoft.com/office/drawing/2014/main" id="{99D2FCCB-40FC-34C0-D971-575D97790279}"/>
              </a:ext>
            </a:extLst>
          </p:cNvPr>
          <p:cNvPicPr>
            <a:picLocks noChangeAspect="1"/>
          </p:cNvPicPr>
          <p:nvPr/>
        </p:nvPicPr>
        <p:blipFill>
          <a:blip r:embed="rId5"/>
          <a:stretch>
            <a:fillRect/>
          </a:stretch>
        </p:blipFill>
        <p:spPr>
          <a:xfrm>
            <a:off x="63910" y="5347503"/>
            <a:ext cx="11955476" cy="1215343"/>
          </a:xfrm>
          <a:prstGeom prst="rect">
            <a:avLst/>
          </a:prstGeom>
        </p:spPr>
      </p:pic>
    </p:spTree>
    <p:extLst>
      <p:ext uri="{BB962C8B-B14F-4D97-AF65-F5344CB8AC3E}">
        <p14:creationId xmlns:p14="http://schemas.microsoft.com/office/powerpoint/2010/main" val="4204638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F1947B6-3864-2615-B97A-9A3429BFB685}"/>
              </a:ext>
            </a:extLst>
          </p:cNvPr>
          <p:cNvSpPr>
            <a:spLocks noGrp="1"/>
          </p:cNvSpPr>
          <p:nvPr>
            <p:ph type="body" sz="half" idx="2"/>
          </p:nvPr>
        </p:nvSpPr>
        <p:spPr>
          <a:xfrm>
            <a:off x="206477" y="69221"/>
            <a:ext cx="6017342" cy="735641"/>
          </a:xfrm>
        </p:spPr>
        <p:txBody>
          <a:bodyPr>
            <a:noAutofit/>
          </a:bodyPr>
          <a:lstStyle/>
          <a:p>
            <a:pPr algn="l"/>
            <a:r>
              <a:rPr lang="en-US" sz="2000" b="1" dirty="0">
                <a:solidFill>
                  <a:schemeClr val="tx1"/>
                </a:solidFill>
              </a:rPr>
              <a:t>How does product demand fluctuate over different seasons or months?</a:t>
            </a:r>
            <a:endParaRPr lang="en-IN" sz="2000" b="1" dirty="0">
              <a:solidFill>
                <a:schemeClr val="tx1"/>
              </a:solidFill>
            </a:endParaRPr>
          </a:p>
        </p:txBody>
      </p:sp>
      <p:pic>
        <p:nvPicPr>
          <p:cNvPr id="7" name="Picture 6">
            <a:extLst>
              <a:ext uri="{FF2B5EF4-FFF2-40B4-BE49-F238E27FC236}">
                <a16:creationId xmlns:a16="http://schemas.microsoft.com/office/drawing/2014/main" id="{FCB48BA7-56C7-B1B1-1BE9-5C5FBDD5FFC4}"/>
              </a:ext>
            </a:extLst>
          </p:cNvPr>
          <p:cNvPicPr>
            <a:picLocks noChangeAspect="1"/>
          </p:cNvPicPr>
          <p:nvPr/>
        </p:nvPicPr>
        <p:blipFill>
          <a:blip r:embed="rId2"/>
          <a:stretch>
            <a:fillRect/>
          </a:stretch>
        </p:blipFill>
        <p:spPr>
          <a:xfrm>
            <a:off x="206477" y="1216774"/>
            <a:ext cx="5001323" cy="2382953"/>
          </a:xfrm>
          <a:prstGeom prst="rect">
            <a:avLst/>
          </a:prstGeom>
        </p:spPr>
      </p:pic>
      <p:pic>
        <p:nvPicPr>
          <p:cNvPr id="10" name="Picture 9">
            <a:extLst>
              <a:ext uri="{FF2B5EF4-FFF2-40B4-BE49-F238E27FC236}">
                <a16:creationId xmlns:a16="http://schemas.microsoft.com/office/drawing/2014/main" id="{5EC0F0B5-BA31-8F03-D35F-46B85451E8D9}"/>
              </a:ext>
            </a:extLst>
          </p:cNvPr>
          <p:cNvPicPr>
            <a:picLocks noChangeAspect="1"/>
          </p:cNvPicPr>
          <p:nvPr/>
        </p:nvPicPr>
        <p:blipFill>
          <a:blip r:embed="rId3"/>
          <a:stretch>
            <a:fillRect/>
          </a:stretch>
        </p:blipFill>
        <p:spPr>
          <a:xfrm>
            <a:off x="6423949" y="804862"/>
            <a:ext cx="5487089" cy="3227904"/>
          </a:xfrm>
          <a:prstGeom prst="rect">
            <a:avLst/>
          </a:prstGeom>
          <a:ln>
            <a:solidFill>
              <a:srgbClr val="00B0F0"/>
            </a:solidFill>
          </a:ln>
        </p:spPr>
      </p:pic>
      <p:pic>
        <p:nvPicPr>
          <p:cNvPr id="12" name="Picture 11">
            <a:extLst>
              <a:ext uri="{FF2B5EF4-FFF2-40B4-BE49-F238E27FC236}">
                <a16:creationId xmlns:a16="http://schemas.microsoft.com/office/drawing/2014/main" id="{C2940677-1794-B00C-A200-9F859CB801C0}"/>
              </a:ext>
            </a:extLst>
          </p:cNvPr>
          <p:cNvPicPr>
            <a:picLocks noChangeAspect="1"/>
          </p:cNvPicPr>
          <p:nvPr/>
        </p:nvPicPr>
        <p:blipFill>
          <a:blip r:embed="rId4"/>
          <a:stretch>
            <a:fillRect/>
          </a:stretch>
        </p:blipFill>
        <p:spPr>
          <a:xfrm>
            <a:off x="206477" y="4317212"/>
            <a:ext cx="8671305" cy="1924318"/>
          </a:xfrm>
          <a:prstGeom prst="rect">
            <a:avLst/>
          </a:prstGeom>
        </p:spPr>
      </p:pic>
    </p:spTree>
    <p:extLst>
      <p:ext uri="{BB962C8B-B14F-4D97-AF65-F5344CB8AC3E}">
        <p14:creationId xmlns:p14="http://schemas.microsoft.com/office/powerpoint/2010/main" val="3123472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654D11A-CE04-2991-7042-FF6858BB8974}"/>
              </a:ext>
            </a:extLst>
          </p:cNvPr>
          <p:cNvSpPr>
            <a:spLocks noGrp="1"/>
          </p:cNvSpPr>
          <p:nvPr>
            <p:ph type="body" sz="half" idx="2"/>
          </p:nvPr>
        </p:nvSpPr>
        <p:spPr>
          <a:xfrm>
            <a:off x="477796" y="271398"/>
            <a:ext cx="5774724" cy="815997"/>
          </a:xfrm>
        </p:spPr>
        <p:txBody>
          <a:bodyPr>
            <a:normAutofit/>
          </a:bodyPr>
          <a:lstStyle/>
          <a:p>
            <a:pPr algn="l"/>
            <a:r>
              <a:rPr lang="en-US" sz="2000" b="1" dirty="0">
                <a:solidFill>
                  <a:schemeClr val="tx1"/>
                </a:solidFill>
              </a:rPr>
              <a:t>Can we identify any outliers or anomalies in product performance or sales using visualizations?</a:t>
            </a:r>
            <a:endParaRPr lang="en-IN" sz="2000" b="1" dirty="0">
              <a:solidFill>
                <a:schemeClr val="tx1"/>
              </a:solidFill>
            </a:endParaRPr>
          </a:p>
        </p:txBody>
      </p:sp>
      <p:pic>
        <p:nvPicPr>
          <p:cNvPr id="7" name="Picture 6">
            <a:extLst>
              <a:ext uri="{FF2B5EF4-FFF2-40B4-BE49-F238E27FC236}">
                <a16:creationId xmlns:a16="http://schemas.microsoft.com/office/drawing/2014/main" id="{E7FAA423-E003-95B9-E69C-86D46D43A5ED}"/>
              </a:ext>
            </a:extLst>
          </p:cNvPr>
          <p:cNvPicPr>
            <a:picLocks noChangeAspect="1"/>
          </p:cNvPicPr>
          <p:nvPr/>
        </p:nvPicPr>
        <p:blipFill>
          <a:blip r:embed="rId2"/>
          <a:stretch>
            <a:fillRect/>
          </a:stretch>
        </p:blipFill>
        <p:spPr>
          <a:xfrm>
            <a:off x="276913" y="1327028"/>
            <a:ext cx="4098317" cy="2101971"/>
          </a:xfrm>
          <a:prstGeom prst="rect">
            <a:avLst/>
          </a:prstGeom>
        </p:spPr>
      </p:pic>
      <p:pic>
        <p:nvPicPr>
          <p:cNvPr id="10" name="Picture 9">
            <a:extLst>
              <a:ext uri="{FF2B5EF4-FFF2-40B4-BE49-F238E27FC236}">
                <a16:creationId xmlns:a16="http://schemas.microsoft.com/office/drawing/2014/main" id="{2F102422-3430-6964-792D-2DC96B6F30CF}"/>
              </a:ext>
            </a:extLst>
          </p:cNvPr>
          <p:cNvPicPr>
            <a:picLocks noChangeAspect="1"/>
          </p:cNvPicPr>
          <p:nvPr/>
        </p:nvPicPr>
        <p:blipFill>
          <a:blip r:embed="rId3"/>
          <a:stretch>
            <a:fillRect/>
          </a:stretch>
        </p:blipFill>
        <p:spPr>
          <a:xfrm>
            <a:off x="7662441" y="977468"/>
            <a:ext cx="4252645" cy="2662784"/>
          </a:xfrm>
          <a:prstGeom prst="rect">
            <a:avLst/>
          </a:prstGeom>
          <a:ln>
            <a:solidFill>
              <a:srgbClr val="00B0F0"/>
            </a:solidFill>
          </a:ln>
        </p:spPr>
      </p:pic>
      <p:pic>
        <p:nvPicPr>
          <p:cNvPr id="12" name="Picture 11">
            <a:extLst>
              <a:ext uri="{FF2B5EF4-FFF2-40B4-BE49-F238E27FC236}">
                <a16:creationId xmlns:a16="http://schemas.microsoft.com/office/drawing/2014/main" id="{0DB67D1D-5391-BC91-C13D-B81B165039C6}"/>
              </a:ext>
            </a:extLst>
          </p:cNvPr>
          <p:cNvPicPr>
            <a:picLocks noChangeAspect="1"/>
          </p:cNvPicPr>
          <p:nvPr/>
        </p:nvPicPr>
        <p:blipFill>
          <a:blip r:embed="rId4"/>
          <a:stretch>
            <a:fillRect/>
          </a:stretch>
        </p:blipFill>
        <p:spPr>
          <a:xfrm>
            <a:off x="7662441" y="3923819"/>
            <a:ext cx="4252645" cy="2662784"/>
          </a:xfrm>
          <a:prstGeom prst="rect">
            <a:avLst/>
          </a:prstGeom>
          <a:ln>
            <a:solidFill>
              <a:srgbClr val="00B0F0"/>
            </a:solidFill>
          </a:ln>
        </p:spPr>
      </p:pic>
      <p:pic>
        <p:nvPicPr>
          <p:cNvPr id="14" name="Picture 13">
            <a:extLst>
              <a:ext uri="{FF2B5EF4-FFF2-40B4-BE49-F238E27FC236}">
                <a16:creationId xmlns:a16="http://schemas.microsoft.com/office/drawing/2014/main" id="{0D80B2F6-3B88-D2E6-1790-7E4AD5B02582}"/>
              </a:ext>
            </a:extLst>
          </p:cNvPr>
          <p:cNvPicPr>
            <a:picLocks noChangeAspect="1"/>
          </p:cNvPicPr>
          <p:nvPr/>
        </p:nvPicPr>
        <p:blipFill>
          <a:blip r:embed="rId5"/>
          <a:stretch>
            <a:fillRect/>
          </a:stretch>
        </p:blipFill>
        <p:spPr>
          <a:xfrm>
            <a:off x="276912" y="5000263"/>
            <a:ext cx="6667898" cy="1586339"/>
          </a:xfrm>
          <a:prstGeom prst="rect">
            <a:avLst/>
          </a:prstGeom>
        </p:spPr>
      </p:pic>
      <p:pic>
        <p:nvPicPr>
          <p:cNvPr id="16" name="Picture 15">
            <a:extLst>
              <a:ext uri="{FF2B5EF4-FFF2-40B4-BE49-F238E27FC236}">
                <a16:creationId xmlns:a16="http://schemas.microsoft.com/office/drawing/2014/main" id="{77D1CC5F-BBE0-94E9-52F4-F76603476923}"/>
              </a:ext>
            </a:extLst>
          </p:cNvPr>
          <p:cNvPicPr>
            <a:picLocks noChangeAspect="1"/>
          </p:cNvPicPr>
          <p:nvPr/>
        </p:nvPicPr>
        <p:blipFill>
          <a:blip r:embed="rId6"/>
          <a:stretch>
            <a:fillRect/>
          </a:stretch>
        </p:blipFill>
        <p:spPr>
          <a:xfrm>
            <a:off x="276911" y="3601809"/>
            <a:ext cx="4815949" cy="1225644"/>
          </a:xfrm>
          <a:prstGeom prst="rect">
            <a:avLst/>
          </a:prstGeom>
        </p:spPr>
      </p:pic>
    </p:spTree>
    <p:extLst>
      <p:ext uri="{BB962C8B-B14F-4D97-AF65-F5344CB8AC3E}">
        <p14:creationId xmlns:p14="http://schemas.microsoft.com/office/powerpoint/2010/main" val="2815774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9A5B51-01B7-A9A4-DE02-CF04E7B050A0}"/>
              </a:ext>
            </a:extLst>
          </p:cNvPr>
          <p:cNvSpPr txBox="1"/>
          <p:nvPr/>
        </p:nvSpPr>
        <p:spPr>
          <a:xfrm>
            <a:off x="-66368" y="200079"/>
            <a:ext cx="11995355" cy="1508105"/>
          </a:xfrm>
          <a:prstGeom prst="rect">
            <a:avLst/>
          </a:prstGeom>
          <a:noFill/>
        </p:spPr>
        <p:txBody>
          <a:bodyPr wrap="square">
            <a:spAutoFit/>
          </a:bodyPr>
          <a:lstStyle/>
          <a:p>
            <a:pPr algn="just">
              <a:buNone/>
            </a:pPr>
            <a:r>
              <a:rPr lang="en-US" sz="2000" b="1" dirty="0"/>
              <a:t>Insights &amp; Recommendations: </a:t>
            </a:r>
          </a:p>
          <a:p>
            <a:pPr algn="just">
              <a:buNone/>
            </a:pPr>
            <a:r>
              <a:rPr lang="en-US" dirty="0"/>
              <a:t>The analysis highlights key trends in sales, customer behavior, and workforce efficiency. Findings may reveal top-performing products, key customer segments, and seasonal sales patterns. Recommendations include optimizing inventory, improving engagement strategies, and enhancing employee training. These insights help Northwind Traders drive profitability and efficiency through data-driven decisions.</a:t>
            </a:r>
          </a:p>
        </p:txBody>
      </p:sp>
      <p:sp>
        <p:nvSpPr>
          <p:cNvPr id="5" name="TextBox 4">
            <a:extLst>
              <a:ext uri="{FF2B5EF4-FFF2-40B4-BE49-F238E27FC236}">
                <a16:creationId xmlns:a16="http://schemas.microsoft.com/office/drawing/2014/main" id="{1089EAF9-ED7C-AF6E-6080-7F082E893CEF}"/>
              </a:ext>
            </a:extLst>
          </p:cNvPr>
          <p:cNvSpPr txBox="1"/>
          <p:nvPr/>
        </p:nvSpPr>
        <p:spPr>
          <a:xfrm>
            <a:off x="-66368" y="2253121"/>
            <a:ext cx="12258368" cy="1231106"/>
          </a:xfrm>
          <a:prstGeom prst="rect">
            <a:avLst/>
          </a:prstGeom>
          <a:noFill/>
        </p:spPr>
        <p:txBody>
          <a:bodyPr wrap="square">
            <a:spAutoFit/>
          </a:bodyPr>
          <a:lstStyle/>
          <a:p>
            <a:pPr algn="just">
              <a:buNone/>
            </a:pPr>
            <a:r>
              <a:rPr lang="en-US" sz="2000" b="1" dirty="0"/>
              <a:t>Report &amp; Presentation:</a:t>
            </a:r>
          </a:p>
          <a:p>
            <a:pPr algn="just">
              <a:buNone/>
            </a:pPr>
            <a:r>
              <a:rPr lang="en-US" dirty="0"/>
              <a:t>The final report will present key insights, visualizations, and recommendations in a clear, structured format. A concise presentation will highlight trends, data-driven conclusions, and actionable strategies using charts and infographics to enhance understanding, ensuring effective communication for decision-makers.</a:t>
            </a:r>
          </a:p>
        </p:txBody>
      </p:sp>
      <p:sp>
        <p:nvSpPr>
          <p:cNvPr id="7" name="TextBox 6">
            <a:extLst>
              <a:ext uri="{FF2B5EF4-FFF2-40B4-BE49-F238E27FC236}">
                <a16:creationId xmlns:a16="http://schemas.microsoft.com/office/drawing/2014/main" id="{EA0F91E3-4DB2-5203-9EB6-772EB3BB960D}"/>
              </a:ext>
            </a:extLst>
          </p:cNvPr>
          <p:cNvSpPr txBox="1"/>
          <p:nvPr/>
        </p:nvSpPr>
        <p:spPr>
          <a:xfrm>
            <a:off x="-24580" y="4604879"/>
            <a:ext cx="12128090" cy="1231106"/>
          </a:xfrm>
          <a:prstGeom prst="rect">
            <a:avLst/>
          </a:prstGeom>
          <a:noFill/>
        </p:spPr>
        <p:txBody>
          <a:bodyPr wrap="square">
            <a:spAutoFit/>
          </a:bodyPr>
          <a:lstStyle/>
          <a:p>
            <a:pPr algn="just">
              <a:buNone/>
            </a:pPr>
            <a:r>
              <a:rPr lang="en-US" sz="2000" b="1" dirty="0"/>
              <a:t>Power BI Dashboard:</a:t>
            </a:r>
          </a:p>
          <a:p>
            <a:pPr algn="just">
              <a:buNone/>
            </a:pPr>
            <a:r>
              <a:rPr lang="en-US" dirty="0"/>
              <a:t>The dashboard provides interactive, real-time insights into sales, orders, customers, and employee performance. With dynamic filters for deeper analysis, it simplifies complex data, supporting strategic planning and quick decision-making with a comprehensive business overview.</a:t>
            </a:r>
          </a:p>
        </p:txBody>
      </p:sp>
    </p:spTree>
    <p:extLst>
      <p:ext uri="{BB962C8B-B14F-4D97-AF65-F5344CB8AC3E}">
        <p14:creationId xmlns:p14="http://schemas.microsoft.com/office/powerpoint/2010/main" val="3892374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8FD6E88-66FB-7E7A-E432-804B678CB305}"/>
              </a:ext>
            </a:extLst>
          </p:cNvPr>
          <p:cNvSpPr>
            <a:spLocks noGrp="1"/>
          </p:cNvSpPr>
          <p:nvPr>
            <p:ph type="body" sz="half" idx="2"/>
          </p:nvPr>
        </p:nvSpPr>
        <p:spPr>
          <a:xfrm>
            <a:off x="68826" y="169376"/>
            <a:ext cx="6933857" cy="804672"/>
          </a:xfrm>
        </p:spPr>
        <p:txBody>
          <a:bodyPr>
            <a:noAutofit/>
          </a:bodyPr>
          <a:lstStyle/>
          <a:p>
            <a:pPr algn="l"/>
            <a:r>
              <a:rPr lang="en-US" sz="2000" b="1" dirty="0">
                <a:solidFill>
                  <a:schemeClr val="tx1"/>
                </a:solidFill>
              </a:rPr>
              <a:t>Are there any correlations between supplier attributes (e.g., location, size, industry) and performance metrics (e.g., on-time delivery, product quality)?</a:t>
            </a:r>
            <a:endParaRPr lang="en-IN" sz="2000" b="1" dirty="0">
              <a:solidFill>
                <a:schemeClr val="tx1"/>
              </a:solidFill>
            </a:endParaRPr>
          </a:p>
        </p:txBody>
      </p:sp>
      <p:pic>
        <p:nvPicPr>
          <p:cNvPr id="8" name="Picture 7">
            <a:extLst>
              <a:ext uri="{FF2B5EF4-FFF2-40B4-BE49-F238E27FC236}">
                <a16:creationId xmlns:a16="http://schemas.microsoft.com/office/drawing/2014/main" id="{ACDA95D1-57E3-18D8-F70A-4BDEA121573B}"/>
              </a:ext>
            </a:extLst>
          </p:cNvPr>
          <p:cNvPicPr>
            <a:picLocks noChangeAspect="1"/>
          </p:cNvPicPr>
          <p:nvPr/>
        </p:nvPicPr>
        <p:blipFill>
          <a:blip r:embed="rId2"/>
          <a:stretch>
            <a:fillRect/>
          </a:stretch>
        </p:blipFill>
        <p:spPr>
          <a:xfrm>
            <a:off x="255684" y="1192458"/>
            <a:ext cx="4987648" cy="3946701"/>
          </a:xfrm>
          <a:prstGeom prst="rect">
            <a:avLst/>
          </a:prstGeom>
        </p:spPr>
      </p:pic>
      <p:pic>
        <p:nvPicPr>
          <p:cNvPr id="10" name="Picture 9">
            <a:extLst>
              <a:ext uri="{FF2B5EF4-FFF2-40B4-BE49-F238E27FC236}">
                <a16:creationId xmlns:a16="http://schemas.microsoft.com/office/drawing/2014/main" id="{97C985AC-DEE6-142E-B1CE-BB13975931E4}"/>
              </a:ext>
            </a:extLst>
          </p:cNvPr>
          <p:cNvPicPr>
            <a:picLocks noChangeAspect="1"/>
          </p:cNvPicPr>
          <p:nvPr/>
        </p:nvPicPr>
        <p:blipFill>
          <a:blip r:embed="rId3"/>
          <a:stretch>
            <a:fillRect/>
          </a:stretch>
        </p:blipFill>
        <p:spPr>
          <a:xfrm>
            <a:off x="6984016" y="169376"/>
            <a:ext cx="4987648" cy="2377054"/>
          </a:xfrm>
          <a:prstGeom prst="rect">
            <a:avLst/>
          </a:prstGeom>
          <a:ln>
            <a:solidFill>
              <a:srgbClr val="00B0F0"/>
            </a:solidFill>
          </a:ln>
        </p:spPr>
      </p:pic>
      <p:pic>
        <p:nvPicPr>
          <p:cNvPr id="12" name="Picture 11">
            <a:extLst>
              <a:ext uri="{FF2B5EF4-FFF2-40B4-BE49-F238E27FC236}">
                <a16:creationId xmlns:a16="http://schemas.microsoft.com/office/drawing/2014/main" id="{453461B8-ECBB-9011-F146-899B81C4EE50}"/>
              </a:ext>
            </a:extLst>
          </p:cNvPr>
          <p:cNvPicPr>
            <a:picLocks noChangeAspect="1"/>
          </p:cNvPicPr>
          <p:nvPr/>
        </p:nvPicPr>
        <p:blipFill>
          <a:blip r:embed="rId4"/>
          <a:stretch>
            <a:fillRect/>
          </a:stretch>
        </p:blipFill>
        <p:spPr>
          <a:xfrm>
            <a:off x="7002683" y="2637786"/>
            <a:ext cx="4987649" cy="2501373"/>
          </a:xfrm>
          <a:prstGeom prst="rect">
            <a:avLst/>
          </a:prstGeom>
          <a:ln>
            <a:solidFill>
              <a:srgbClr val="00B0F0"/>
            </a:solidFill>
          </a:ln>
        </p:spPr>
      </p:pic>
      <p:pic>
        <p:nvPicPr>
          <p:cNvPr id="14" name="Picture 13">
            <a:extLst>
              <a:ext uri="{FF2B5EF4-FFF2-40B4-BE49-F238E27FC236}">
                <a16:creationId xmlns:a16="http://schemas.microsoft.com/office/drawing/2014/main" id="{C1F20C0D-BA25-BE3C-4556-C48C679B36AF}"/>
              </a:ext>
            </a:extLst>
          </p:cNvPr>
          <p:cNvPicPr>
            <a:picLocks noChangeAspect="1"/>
          </p:cNvPicPr>
          <p:nvPr/>
        </p:nvPicPr>
        <p:blipFill>
          <a:blip r:embed="rId5"/>
          <a:stretch>
            <a:fillRect/>
          </a:stretch>
        </p:blipFill>
        <p:spPr>
          <a:xfrm>
            <a:off x="255683" y="5230515"/>
            <a:ext cx="10161531" cy="1572383"/>
          </a:xfrm>
          <a:prstGeom prst="rect">
            <a:avLst/>
          </a:prstGeom>
        </p:spPr>
      </p:pic>
    </p:spTree>
    <p:extLst>
      <p:ext uri="{BB962C8B-B14F-4D97-AF65-F5344CB8AC3E}">
        <p14:creationId xmlns:p14="http://schemas.microsoft.com/office/powerpoint/2010/main" val="1927961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D872B6C-9D95-1F72-9F80-EEF5943EF0F1}"/>
              </a:ext>
            </a:extLst>
          </p:cNvPr>
          <p:cNvSpPr txBox="1"/>
          <p:nvPr/>
        </p:nvSpPr>
        <p:spPr>
          <a:xfrm>
            <a:off x="-74666" y="3859"/>
            <a:ext cx="12266665" cy="369332"/>
          </a:xfrm>
          <a:prstGeom prst="rect">
            <a:avLst/>
          </a:prstGeom>
          <a:noFill/>
        </p:spPr>
        <p:txBody>
          <a:bodyPr wrap="square">
            <a:spAutoFit/>
          </a:bodyPr>
          <a:lstStyle/>
          <a:p>
            <a:pPr algn="l"/>
            <a:r>
              <a:rPr lang="en-US" sz="1800" b="1" dirty="0">
                <a:solidFill>
                  <a:schemeClr val="tx1"/>
                </a:solidFill>
              </a:rPr>
              <a:t> How does supplier performance vary across different product categories or departments?</a:t>
            </a:r>
            <a:endParaRPr lang="en-IN" sz="1800" b="1" dirty="0">
              <a:solidFill>
                <a:schemeClr val="tx1"/>
              </a:solidFill>
            </a:endParaRPr>
          </a:p>
        </p:txBody>
      </p:sp>
      <p:pic>
        <p:nvPicPr>
          <p:cNvPr id="3" name="Picture 2">
            <a:extLst>
              <a:ext uri="{FF2B5EF4-FFF2-40B4-BE49-F238E27FC236}">
                <a16:creationId xmlns:a16="http://schemas.microsoft.com/office/drawing/2014/main" id="{4F4999F4-D234-7595-6FA0-0C1F671D6DC3}"/>
              </a:ext>
            </a:extLst>
          </p:cNvPr>
          <p:cNvPicPr>
            <a:picLocks noChangeAspect="1"/>
          </p:cNvPicPr>
          <p:nvPr/>
        </p:nvPicPr>
        <p:blipFill>
          <a:blip r:embed="rId2"/>
          <a:stretch>
            <a:fillRect/>
          </a:stretch>
        </p:blipFill>
        <p:spPr>
          <a:xfrm>
            <a:off x="113875" y="541885"/>
            <a:ext cx="4782216" cy="3856495"/>
          </a:xfrm>
          <a:prstGeom prst="rect">
            <a:avLst/>
          </a:prstGeom>
        </p:spPr>
      </p:pic>
      <p:pic>
        <p:nvPicPr>
          <p:cNvPr id="10" name="Picture 9">
            <a:extLst>
              <a:ext uri="{FF2B5EF4-FFF2-40B4-BE49-F238E27FC236}">
                <a16:creationId xmlns:a16="http://schemas.microsoft.com/office/drawing/2014/main" id="{2D92A46C-44A0-1B40-8197-563475982C9F}"/>
              </a:ext>
            </a:extLst>
          </p:cNvPr>
          <p:cNvPicPr>
            <a:picLocks noChangeAspect="1"/>
          </p:cNvPicPr>
          <p:nvPr/>
        </p:nvPicPr>
        <p:blipFill>
          <a:blip r:embed="rId3"/>
          <a:stretch>
            <a:fillRect/>
          </a:stretch>
        </p:blipFill>
        <p:spPr>
          <a:xfrm>
            <a:off x="7573703" y="541885"/>
            <a:ext cx="4406091" cy="2870520"/>
          </a:xfrm>
          <a:prstGeom prst="rect">
            <a:avLst/>
          </a:prstGeom>
          <a:ln>
            <a:solidFill>
              <a:srgbClr val="00B0F0"/>
            </a:solidFill>
          </a:ln>
        </p:spPr>
      </p:pic>
      <p:pic>
        <p:nvPicPr>
          <p:cNvPr id="12" name="Picture 11">
            <a:extLst>
              <a:ext uri="{FF2B5EF4-FFF2-40B4-BE49-F238E27FC236}">
                <a16:creationId xmlns:a16="http://schemas.microsoft.com/office/drawing/2014/main" id="{69E73E97-DE14-BDE8-6F7F-4157C7800283}"/>
              </a:ext>
            </a:extLst>
          </p:cNvPr>
          <p:cNvPicPr>
            <a:picLocks noChangeAspect="1"/>
          </p:cNvPicPr>
          <p:nvPr/>
        </p:nvPicPr>
        <p:blipFill>
          <a:blip r:embed="rId4"/>
          <a:stretch>
            <a:fillRect/>
          </a:stretch>
        </p:blipFill>
        <p:spPr>
          <a:xfrm>
            <a:off x="7573704" y="3784923"/>
            <a:ext cx="4406091" cy="2870520"/>
          </a:xfrm>
          <a:prstGeom prst="rect">
            <a:avLst/>
          </a:prstGeom>
          <a:ln>
            <a:solidFill>
              <a:srgbClr val="00B0F0"/>
            </a:solidFill>
          </a:ln>
        </p:spPr>
      </p:pic>
      <p:pic>
        <p:nvPicPr>
          <p:cNvPr id="14" name="Picture 13">
            <a:extLst>
              <a:ext uri="{FF2B5EF4-FFF2-40B4-BE49-F238E27FC236}">
                <a16:creationId xmlns:a16="http://schemas.microsoft.com/office/drawing/2014/main" id="{397538BC-4132-4875-872E-CF91D564FF99}"/>
              </a:ext>
            </a:extLst>
          </p:cNvPr>
          <p:cNvPicPr>
            <a:picLocks noChangeAspect="1"/>
          </p:cNvPicPr>
          <p:nvPr/>
        </p:nvPicPr>
        <p:blipFill>
          <a:blip r:embed="rId5"/>
          <a:stretch>
            <a:fillRect/>
          </a:stretch>
        </p:blipFill>
        <p:spPr>
          <a:xfrm>
            <a:off x="113874" y="4567073"/>
            <a:ext cx="7328647" cy="2088369"/>
          </a:xfrm>
          <a:prstGeom prst="rect">
            <a:avLst/>
          </a:prstGeom>
        </p:spPr>
      </p:pic>
    </p:spTree>
    <p:extLst>
      <p:ext uri="{BB962C8B-B14F-4D97-AF65-F5344CB8AC3E}">
        <p14:creationId xmlns:p14="http://schemas.microsoft.com/office/powerpoint/2010/main" val="7844747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2C2DDE2-9FFC-7CC7-2C8A-1D42CC43905E}"/>
              </a:ext>
            </a:extLst>
          </p:cNvPr>
          <p:cNvSpPr>
            <a:spLocks noGrp="1"/>
          </p:cNvSpPr>
          <p:nvPr>
            <p:ph type="body" sz="half" idx="2"/>
          </p:nvPr>
        </p:nvSpPr>
        <p:spPr>
          <a:xfrm>
            <a:off x="0" y="0"/>
            <a:ext cx="6096000" cy="804672"/>
          </a:xfrm>
        </p:spPr>
        <p:txBody>
          <a:bodyPr>
            <a:normAutofit/>
          </a:bodyPr>
          <a:lstStyle/>
          <a:p>
            <a:pPr algn="l"/>
            <a:r>
              <a:rPr lang="en-US" sz="1800" b="1" dirty="0">
                <a:solidFill>
                  <a:schemeClr val="tx1"/>
                </a:solidFill>
              </a:rPr>
              <a:t>Can we identify any trends or patterns in supplier costs or pricing structures through visualizations?</a:t>
            </a:r>
            <a:endParaRPr lang="en-IN" sz="1800" b="1" dirty="0">
              <a:solidFill>
                <a:schemeClr val="tx1"/>
              </a:solidFill>
            </a:endParaRPr>
          </a:p>
        </p:txBody>
      </p:sp>
      <p:pic>
        <p:nvPicPr>
          <p:cNvPr id="3" name="Picture 2">
            <a:extLst>
              <a:ext uri="{FF2B5EF4-FFF2-40B4-BE49-F238E27FC236}">
                <a16:creationId xmlns:a16="http://schemas.microsoft.com/office/drawing/2014/main" id="{3C26026D-0D60-64DC-5616-1D2AB3028F21}"/>
              </a:ext>
            </a:extLst>
          </p:cNvPr>
          <p:cNvPicPr>
            <a:picLocks noChangeAspect="1"/>
          </p:cNvPicPr>
          <p:nvPr/>
        </p:nvPicPr>
        <p:blipFill>
          <a:blip r:embed="rId2"/>
          <a:stretch>
            <a:fillRect/>
          </a:stretch>
        </p:blipFill>
        <p:spPr>
          <a:xfrm>
            <a:off x="98324" y="804672"/>
            <a:ext cx="5364928" cy="3038899"/>
          </a:xfrm>
          <a:prstGeom prst="rect">
            <a:avLst/>
          </a:prstGeom>
        </p:spPr>
      </p:pic>
      <p:pic>
        <p:nvPicPr>
          <p:cNvPr id="12" name="Picture 11">
            <a:extLst>
              <a:ext uri="{FF2B5EF4-FFF2-40B4-BE49-F238E27FC236}">
                <a16:creationId xmlns:a16="http://schemas.microsoft.com/office/drawing/2014/main" id="{6269B0E7-8A3D-F65E-493D-3D1F8E79A066}"/>
              </a:ext>
            </a:extLst>
          </p:cNvPr>
          <p:cNvPicPr>
            <a:picLocks noChangeAspect="1"/>
          </p:cNvPicPr>
          <p:nvPr/>
        </p:nvPicPr>
        <p:blipFill>
          <a:blip r:embed="rId3"/>
          <a:stretch>
            <a:fillRect/>
          </a:stretch>
        </p:blipFill>
        <p:spPr>
          <a:xfrm>
            <a:off x="7730617" y="121522"/>
            <a:ext cx="4363059" cy="2772162"/>
          </a:xfrm>
          <a:prstGeom prst="rect">
            <a:avLst/>
          </a:prstGeom>
        </p:spPr>
      </p:pic>
      <p:pic>
        <p:nvPicPr>
          <p:cNvPr id="14" name="Picture 13">
            <a:extLst>
              <a:ext uri="{FF2B5EF4-FFF2-40B4-BE49-F238E27FC236}">
                <a16:creationId xmlns:a16="http://schemas.microsoft.com/office/drawing/2014/main" id="{6353E492-BBD3-964C-E69C-40F095D68AAE}"/>
              </a:ext>
            </a:extLst>
          </p:cNvPr>
          <p:cNvPicPr>
            <a:picLocks noChangeAspect="1"/>
          </p:cNvPicPr>
          <p:nvPr/>
        </p:nvPicPr>
        <p:blipFill>
          <a:blip r:embed="rId4"/>
          <a:stretch>
            <a:fillRect/>
          </a:stretch>
        </p:blipFill>
        <p:spPr>
          <a:xfrm>
            <a:off x="7730617" y="3018153"/>
            <a:ext cx="4363059" cy="2676592"/>
          </a:xfrm>
          <a:prstGeom prst="rect">
            <a:avLst/>
          </a:prstGeom>
        </p:spPr>
      </p:pic>
      <p:pic>
        <p:nvPicPr>
          <p:cNvPr id="18" name="Picture 17">
            <a:extLst>
              <a:ext uri="{FF2B5EF4-FFF2-40B4-BE49-F238E27FC236}">
                <a16:creationId xmlns:a16="http://schemas.microsoft.com/office/drawing/2014/main" id="{BA7C66C6-AAB9-A6E3-3D8C-19F94D0440E5}"/>
              </a:ext>
            </a:extLst>
          </p:cNvPr>
          <p:cNvPicPr>
            <a:picLocks noChangeAspect="1"/>
          </p:cNvPicPr>
          <p:nvPr/>
        </p:nvPicPr>
        <p:blipFill>
          <a:blip r:embed="rId5"/>
          <a:stretch>
            <a:fillRect/>
          </a:stretch>
        </p:blipFill>
        <p:spPr>
          <a:xfrm>
            <a:off x="5587094" y="804672"/>
            <a:ext cx="1982749" cy="1209844"/>
          </a:xfrm>
          <a:prstGeom prst="rect">
            <a:avLst/>
          </a:prstGeom>
        </p:spPr>
      </p:pic>
      <p:pic>
        <p:nvPicPr>
          <p:cNvPr id="20" name="Picture 19">
            <a:extLst>
              <a:ext uri="{FF2B5EF4-FFF2-40B4-BE49-F238E27FC236}">
                <a16:creationId xmlns:a16="http://schemas.microsoft.com/office/drawing/2014/main" id="{F2F07486-DD22-0551-A2B5-47E805A4D0B0}"/>
              </a:ext>
            </a:extLst>
          </p:cNvPr>
          <p:cNvPicPr>
            <a:picLocks noChangeAspect="1"/>
          </p:cNvPicPr>
          <p:nvPr/>
        </p:nvPicPr>
        <p:blipFill>
          <a:blip r:embed="rId6"/>
          <a:stretch>
            <a:fillRect/>
          </a:stretch>
        </p:blipFill>
        <p:spPr>
          <a:xfrm>
            <a:off x="5587094" y="2164920"/>
            <a:ext cx="1982749" cy="1457528"/>
          </a:xfrm>
          <a:prstGeom prst="rect">
            <a:avLst/>
          </a:prstGeom>
        </p:spPr>
      </p:pic>
      <p:pic>
        <p:nvPicPr>
          <p:cNvPr id="22" name="Picture 21">
            <a:extLst>
              <a:ext uri="{FF2B5EF4-FFF2-40B4-BE49-F238E27FC236}">
                <a16:creationId xmlns:a16="http://schemas.microsoft.com/office/drawing/2014/main" id="{E664C6F7-86D3-0F5E-1168-460C4D50A88E}"/>
              </a:ext>
            </a:extLst>
          </p:cNvPr>
          <p:cNvPicPr>
            <a:picLocks noChangeAspect="1"/>
          </p:cNvPicPr>
          <p:nvPr/>
        </p:nvPicPr>
        <p:blipFill>
          <a:blip r:embed="rId7"/>
          <a:stretch>
            <a:fillRect/>
          </a:stretch>
        </p:blipFill>
        <p:spPr>
          <a:xfrm>
            <a:off x="98324" y="4079049"/>
            <a:ext cx="7471519" cy="1974279"/>
          </a:xfrm>
          <a:prstGeom prst="rect">
            <a:avLst/>
          </a:prstGeom>
        </p:spPr>
      </p:pic>
    </p:spTree>
    <p:extLst>
      <p:ext uri="{BB962C8B-B14F-4D97-AF65-F5344CB8AC3E}">
        <p14:creationId xmlns:p14="http://schemas.microsoft.com/office/powerpoint/2010/main" val="3162596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9CA45-A309-57D7-F4EC-8A3D12D8AB19}"/>
              </a:ext>
            </a:extLst>
          </p:cNvPr>
          <p:cNvSpPr>
            <a:spLocks noGrp="1"/>
          </p:cNvSpPr>
          <p:nvPr>
            <p:ph type="ctrTitle"/>
          </p:nvPr>
        </p:nvSpPr>
        <p:spPr>
          <a:xfrm>
            <a:off x="1600200" y="3067664"/>
            <a:ext cx="8991600" cy="964999"/>
          </a:xfrm>
        </p:spPr>
        <p:txBody>
          <a:bodyPr/>
          <a:lstStyle/>
          <a:p>
            <a:r>
              <a:rPr lang="en-IN" dirty="0"/>
              <a:t>Thank you</a:t>
            </a:r>
          </a:p>
        </p:txBody>
      </p:sp>
    </p:spTree>
    <p:extLst>
      <p:ext uri="{BB962C8B-B14F-4D97-AF65-F5344CB8AC3E}">
        <p14:creationId xmlns:p14="http://schemas.microsoft.com/office/powerpoint/2010/main" val="478841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a:extLst>
              <a:ext uri="{FF2B5EF4-FFF2-40B4-BE49-F238E27FC236}">
                <a16:creationId xmlns:a16="http://schemas.microsoft.com/office/drawing/2014/main" id="{BCBACC93-17A0-B26D-3A82-63262D696CF5}"/>
              </a:ext>
            </a:extLst>
          </p:cNvPr>
          <p:cNvSpPr>
            <a:spLocks noGrp="1"/>
          </p:cNvSpPr>
          <p:nvPr>
            <p:ph type="subTitle" idx="1"/>
          </p:nvPr>
        </p:nvSpPr>
        <p:spPr>
          <a:xfrm>
            <a:off x="2562459" y="106194"/>
            <a:ext cx="6801612" cy="355922"/>
          </a:xfrm>
        </p:spPr>
        <p:txBody>
          <a:bodyPr>
            <a:noAutofit/>
          </a:bodyPr>
          <a:lstStyle/>
          <a:p>
            <a:r>
              <a:rPr lang="en-IN" sz="2400" b="1" dirty="0">
                <a:solidFill>
                  <a:schemeClr val="tx1"/>
                </a:solidFill>
              </a:rPr>
              <a:t>ER DIAGRAM</a:t>
            </a:r>
          </a:p>
        </p:txBody>
      </p:sp>
      <p:pic>
        <p:nvPicPr>
          <p:cNvPr id="3" name="Picture 2">
            <a:extLst>
              <a:ext uri="{FF2B5EF4-FFF2-40B4-BE49-F238E27FC236}">
                <a16:creationId xmlns:a16="http://schemas.microsoft.com/office/drawing/2014/main" id="{6BE277F4-C0A4-F651-09B4-55E8470200FC}"/>
              </a:ext>
            </a:extLst>
          </p:cNvPr>
          <p:cNvPicPr>
            <a:picLocks noChangeAspect="1"/>
          </p:cNvPicPr>
          <p:nvPr/>
        </p:nvPicPr>
        <p:blipFill>
          <a:blip r:embed="rId2"/>
          <a:stretch>
            <a:fillRect/>
          </a:stretch>
        </p:blipFill>
        <p:spPr>
          <a:xfrm>
            <a:off x="0" y="671332"/>
            <a:ext cx="12192000" cy="6186668"/>
          </a:xfrm>
          <a:prstGeom prst="rect">
            <a:avLst/>
          </a:prstGeom>
        </p:spPr>
      </p:pic>
    </p:spTree>
    <p:extLst>
      <p:ext uri="{BB962C8B-B14F-4D97-AF65-F5344CB8AC3E}">
        <p14:creationId xmlns:p14="http://schemas.microsoft.com/office/powerpoint/2010/main" val="236505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5C381-0AE3-902B-4062-971A2EB0A81F}"/>
              </a:ext>
            </a:extLst>
          </p:cNvPr>
          <p:cNvSpPr>
            <a:spLocks noGrp="1"/>
          </p:cNvSpPr>
          <p:nvPr>
            <p:ph type="ctrTitle"/>
          </p:nvPr>
        </p:nvSpPr>
        <p:spPr>
          <a:xfrm>
            <a:off x="167147" y="139371"/>
            <a:ext cx="11857705" cy="621927"/>
          </a:xfrm>
        </p:spPr>
        <p:txBody>
          <a:bodyPr>
            <a:normAutofit fontScale="90000"/>
          </a:bodyPr>
          <a:lstStyle/>
          <a:p>
            <a:r>
              <a:rPr lang="en-IN" dirty="0"/>
              <a:t>POWERBI PROBLEM STATEMENTS Overview</a:t>
            </a:r>
          </a:p>
        </p:txBody>
      </p:sp>
      <p:pic>
        <p:nvPicPr>
          <p:cNvPr id="4" name="Picture 3">
            <a:extLst>
              <a:ext uri="{FF2B5EF4-FFF2-40B4-BE49-F238E27FC236}">
                <a16:creationId xmlns:a16="http://schemas.microsoft.com/office/drawing/2014/main" id="{A5843360-CDD5-1010-DF27-D3F787708133}"/>
              </a:ext>
            </a:extLst>
          </p:cNvPr>
          <p:cNvPicPr>
            <a:picLocks noChangeAspect="1"/>
          </p:cNvPicPr>
          <p:nvPr/>
        </p:nvPicPr>
        <p:blipFill>
          <a:blip r:embed="rId2"/>
          <a:stretch>
            <a:fillRect/>
          </a:stretch>
        </p:blipFill>
        <p:spPr>
          <a:xfrm>
            <a:off x="0" y="856412"/>
            <a:ext cx="12192000" cy="6001588"/>
          </a:xfrm>
          <a:prstGeom prst="rect">
            <a:avLst/>
          </a:prstGeom>
        </p:spPr>
      </p:pic>
    </p:spTree>
    <p:extLst>
      <p:ext uri="{BB962C8B-B14F-4D97-AF65-F5344CB8AC3E}">
        <p14:creationId xmlns:p14="http://schemas.microsoft.com/office/powerpoint/2010/main" val="2227081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7C2737-37B1-47F2-F216-4FCCA573C3FC}"/>
              </a:ext>
            </a:extLst>
          </p:cNvPr>
          <p:cNvPicPr>
            <a:picLocks noChangeAspect="1"/>
          </p:cNvPicPr>
          <p:nvPr/>
        </p:nvPicPr>
        <p:blipFill>
          <a:blip r:embed="rId2"/>
          <a:stretch>
            <a:fillRect/>
          </a:stretch>
        </p:blipFill>
        <p:spPr>
          <a:xfrm>
            <a:off x="-4240" y="0"/>
            <a:ext cx="12200479" cy="6857999"/>
          </a:xfrm>
          <a:prstGeom prst="rect">
            <a:avLst/>
          </a:prstGeom>
        </p:spPr>
      </p:pic>
    </p:spTree>
    <p:extLst>
      <p:ext uri="{BB962C8B-B14F-4D97-AF65-F5344CB8AC3E}">
        <p14:creationId xmlns:p14="http://schemas.microsoft.com/office/powerpoint/2010/main" val="1804683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431D7B-9B8B-121B-18DB-59D141ACD843}"/>
              </a:ext>
            </a:extLst>
          </p:cNvPr>
          <p:cNvSpPr>
            <a:spLocks noGrp="1"/>
          </p:cNvSpPr>
          <p:nvPr>
            <p:ph type="body" sz="half" idx="2"/>
          </p:nvPr>
        </p:nvSpPr>
        <p:spPr>
          <a:xfrm>
            <a:off x="5312" y="187050"/>
            <a:ext cx="5736728" cy="540301"/>
          </a:xfrm>
        </p:spPr>
        <p:txBody>
          <a:bodyPr>
            <a:noAutofit/>
          </a:bodyPr>
          <a:lstStyle/>
          <a:p>
            <a:pPr algn="just"/>
            <a:r>
              <a:rPr lang="en-US" sz="1800" b="1" dirty="0">
                <a:solidFill>
                  <a:schemeClr val="tx1"/>
                </a:solidFill>
              </a:rPr>
              <a:t>How does customer distribution vary across different country?</a:t>
            </a:r>
            <a:endParaRPr lang="en-IN" sz="1800" b="1" dirty="0">
              <a:solidFill>
                <a:schemeClr val="tx1"/>
              </a:solidFill>
            </a:endParaRPr>
          </a:p>
        </p:txBody>
      </p:sp>
      <p:sp>
        <p:nvSpPr>
          <p:cNvPr id="7" name="Text Placeholder 3">
            <a:extLst>
              <a:ext uri="{FF2B5EF4-FFF2-40B4-BE49-F238E27FC236}">
                <a16:creationId xmlns:a16="http://schemas.microsoft.com/office/drawing/2014/main" id="{01533075-0CEF-70CD-2140-26E994FE88B4}"/>
              </a:ext>
            </a:extLst>
          </p:cNvPr>
          <p:cNvSpPr txBox="1">
            <a:spLocks/>
          </p:cNvSpPr>
          <p:nvPr/>
        </p:nvSpPr>
        <p:spPr>
          <a:xfrm>
            <a:off x="285135" y="1696301"/>
            <a:ext cx="5736728" cy="3465398"/>
          </a:xfrm>
          <a:prstGeom prst="rect">
            <a:avLst/>
          </a:prstGeom>
        </p:spPr>
        <p:txBody>
          <a:bodyPr vert="horz" lIns="91440" tIns="45720" rIns="91440" bIns="45720" rtlCol="0" anchor="t" anchorCtr="1">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1500" kern="1200">
                <a:solidFill>
                  <a:srgbClr val="FFFFFF"/>
                </a:solidFill>
                <a:latin typeface="+mn-lt"/>
                <a:ea typeface="+mn-ea"/>
                <a:cs typeface="+mn-cs"/>
              </a:defRPr>
            </a:lvl1pPr>
            <a:lvl2pPr marL="457200" indent="0" algn="l" defTabSz="914400" rtl="0" eaLnBrk="1" latinLnBrk="0" hangingPunct="1">
              <a:lnSpc>
                <a:spcPct val="100000"/>
              </a:lnSpc>
              <a:spcBef>
                <a:spcPts val="1000"/>
              </a:spcBef>
              <a:buClr>
                <a:schemeClr val="accent2"/>
              </a:buClr>
              <a:buFont typeface="Arial" panose="020B0604020202020204" pitchFamily="34" charset="0"/>
              <a:buNone/>
              <a:defRPr sz="1400" kern="1200">
                <a:solidFill>
                  <a:schemeClr val="tx1">
                    <a:lumMod val="85000"/>
                    <a:lumOff val="15000"/>
                  </a:schemeClr>
                </a:solidFill>
                <a:latin typeface="+mn-lt"/>
                <a:ea typeface="+mn-ea"/>
                <a:cs typeface="+mn-cs"/>
              </a:defRPr>
            </a:lvl2pPr>
            <a:lvl3pPr marL="914400" indent="0" algn="l" defTabSz="914400" rtl="0" eaLnBrk="1" latinLnBrk="0" hangingPunct="1">
              <a:lnSpc>
                <a:spcPct val="100000"/>
              </a:lnSpc>
              <a:spcBef>
                <a:spcPts val="1000"/>
              </a:spcBef>
              <a:buClr>
                <a:schemeClr val="accent2"/>
              </a:buClr>
              <a:buFont typeface="Arial" panose="020B0604020202020204" pitchFamily="34" charset="0"/>
              <a:buNone/>
              <a:defRPr sz="1200" kern="1200">
                <a:solidFill>
                  <a:schemeClr val="tx1">
                    <a:lumMod val="85000"/>
                    <a:lumOff val="15000"/>
                  </a:schemeClr>
                </a:solidFill>
                <a:latin typeface="+mn-lt"/>
                <a:ea typeface="+mn-ea"/>
                <a:cs typeface="+mn-cs"/>
              </a:defRPr>
            </a:lvl3pPr>
            <a:lvl4pPr marL="1371600" indent="0" algn="l" defTabSz="914400" rtl="0" eaLnBrk="1" latinLnBrk="0" hangingPunct="1">
              <a:lnSpc>
                <a:spcPct val="100000"/>
              </a:lnSpc>
              <a:spcBef>
                <a:spcPts val="1000"/>
              </a:spcBef>
              <a:buClr>
                <a:schemeClr val="accent2"/>
              </a:buClr>
              <a:buFont typeface="Arial" panose="020B0604020202020204" pitchFamily="34" charset="0"/>
              <a:buNone/>
              <a:defRPr sz="1000" kern="1200">
                <a:solidFill>
                  <a:schemeClr val="tx1">
                    <a:lumMod val="85000"/>
                    <a:lumOff val="15000"/>
                  </a:schemeClr>
                </a:solidFill>
                <a:latin typeface="+mn-lt"/>
                <a:ea typeface="+mn-ea"/>
                <a:cs typeface="+mn-cs"/>
              </a:defRPr>
            </a:lvl4pPr>
            <a:lvl5pPr marL="1828800" indent="0" algn="l" defTabSz="914400" rtl="0" eaLnBrk="1" latinLnBrk="0" hangingPunct="1">
              <a:lnSpc>
                <a:spcPct val="100000"/>
              </a:lnSpc>
              <a:spcBef>
                <a:spcPts val="1000"/>
              </a:spcBef>
              <a:buClr>
                <a:schemeClr val="accent2"/>
              </a:buClr>
              <a:buFont typeface="Arial" panose="020B0604020202020204" pitchFamily="34" charset="0"/>
              <a:buNone/>
              <a:defRPr sz="1000" kern="1200">
                <a:solidFill>
                  <a:schemeClr val="tx1">
                    <a:lumMod val="85000"/>
                    <a:lumOff val="15000"/>
                  </a:schemeClr>
                </a:solidFill>
                <a:latin typeface="+mn-lt"/>
                <a:ea typeface="+mn-ea"/>
                <a:cs typeface="+mn-cs"/>
              </a:defRPr>
            </a:lvl5pPr>
            <a:lvl6pPr marL="2286000" indent="0" algn="l" defTabSz="914400" rtl="0" eaLnBrk="1" latinLnBrk="0" hangingPunct="1">
              <a:lnSpc>
                <a:spcPct val="100000"/>
              </a:lnSpc>
              <a:spcBef>
                <a:spcPts val="1000"/>
              </a:spcBef>
              <a:buClr>
                <a:schemeClr val="accent2"/>
              </a:buClr>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00000"/>
              </a:lnSpc>
              <a:spcBef>
                <a:spcPts val="1000"/>
              </a:spcBef>
              <a:buClr>
                <a:schemeClr val="accent2"/>
              </a:buClr>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00000"/>
              </a:lnSpc>
              <a:spcBef>
                <a:spcPts val="1000"/>
              </a:spcBef>
              <a:buClr>
                <a:schemeClr val="accent2"/>
              </a:buClr>
              <a:buFont typeface="Arial" panose="020B0604020202020204" pitchFamily="34" charset="0"/>
              <a:buNone/>
              <a:defRPr sz="1000" kern="1200" baseline="0">
                <a:solidFill>
                  <a:schemeClr val="tx1"/>
                </a:solidFill>
                <a:latin typeface="+mn-lt"/>
                <a:ea typeface="+mn-ea"/>
                <a:cs typeface="+mn-cs"/>
              </a:defRPr>
            </a:lvl8pPr>
            <a:lvl9pPr marL="3657600" indent="0" algn="l" defTabSz="914400" rtl="0" eaLnBrk="1" latinLnBrk="0" hangingPunct="1">
              <a:lnSpc>
                <a:spcPct val="100000"/>
              </a:lnSpc>
              <a:spcBef>
                <a:spcPts val="1000"/>
              </a:spcBef>
              <a:buClr>
                <a:schemeClr val="accent2"/>
              </a:buClr>
              <a:buFont typeface="Arial" panose="020B0604020202020204" pitchFamily="34" charset="0"/>
              <a:buNone/>
              <a:defRPr sz="1000" kern="1200" baseline="0">
                <a:solidFill>
                  <a:schemeClr val="tx1"/>
                </a:solidFill>
                <a:latin typeface="+mn-lt"/>
                <a:ea typeface="+mn-ea"/>
                <a:cs typeface="+mn-cs"/>
              </a:defRPr>
            </a:lvl9pPr>
          </a:lstStyle>
          <a:p>
            <a:pPr algn="just"/>
            <a:endParaRPr lang="en-IN" sz="1600" b="1" dirty="0">
              <a:solidFill>
                <a:schemeClr val="tx1"/>
              </a:solidFill>
            </a:endParaRPr>
          </a:p>
        </p:txBody>
      </p:sp>
      <p:sp>
        <p:nvSpPr>
          <p:cNvPr id="9" name="TextBox 8">
            <a:extLst>
              <a:ext uri="{FF2B5EF4-FFF2-40B4-BE49-F238E27FC236}">
                <a16:creationId xmlns:a16="http://schemas.microsoft.com/office/drawing/2014/main" id="{CB0B7D1D-2188-10BB-01AB-1135658B1FC1}"/>
              </a:ext>
            </a:extLst>
          </p:cNvPr>
          <p:cNvSpPr txBox="1"/>
          <p:nvPr/>
        </p:nvSpPr>
        <p:spPr>
          <a:xfrm>
            <a:off x="285135" y="1201406"/>
            <a:ext cx="6096000" cy="1754326"/>
          </a:xfrm>
          <a:prstGeom prst="rect">
            <a:avLst/>
          </a:prstGeom>
          <a:noFill/>
        </p:spPr>
        <p:txBody>
          <a:bodyPr wrap="square">
            <a:spAutoFit/>
          </a:bodyPr>
          <a:lstStyle/>
          <a:p>
            <a:pPr algn="just"/>
            <a:r>
              <a:rPr lang="en-US" dirty="0">
                <a:solidFill>
                  <a:schemeClr val="tx2">
                    <a:lumMod val="50000"/>
                  </a:schemeClr>
                </a:solidFill>
              </a:rPr>
              <a:t>The chart highlights the USA as the leading market with 13 customers, followed by France and Germany (11 each). Brazil and the UK also have notable customer presence, while other countries have lower counts. This suggests a concentration in a few key markets, presenting opportunities to expand customer engagement in underrepresented regions..</a:t>
            </a:r>
            <a:endParaRPr lang="en-IN" dirty="0">
              <a:solidFill>
                <a:schemeClr val="tx2">
                  <a:lumMod val="50000"/>
                </a:schemeClr>
              </a:solidFill>
            </a:endParaRPr>
          </a:p>
        </p:txBody>
      </p:sp>
      <p:pic>
        <p:nvPicPr>
          <p:cNvPr id="8" name="Picture 7">
            <a:extLst>
              <a:ext uri="{FF2B5EF4-FFF2-40B4-BE49-F238E27FC236}">
                <a16:creationId xmlns:a16="http://schemas.microsoft.com/office/drawing/2014/main" id="{9EECB3B0-71AF-6A21-C928-9A6837E05D52}"/>
              </a:ext>
            </a:extLst>
          </p:cNvPr>
          <p:cNvPicPr>
            <a:picLocks noChangeAspect="1"/>
          </p:cNvPicPr>
          <p:nvPr/>
        </p:nvPicPr>
        <p:blipFill>
          <a:blip r:embed="rId2"/>
          <a:stretch>
            <a:fillRect/>
          </a:stretch>
        </p:blipFill>
        <p:spPr>
          <a:xfrm>
            <a:off x="6507963" y="1340302"/>
            <a:ext cx="5398901" cy="4435465"/>
          </a:xfrm>
          <a:prstGeom prst="rect">
            <a:avLst/>
          </a:prstGeom>
        </p:spPr>
      </p:pic>
      <p:sp>
        <p:nvSpPr>
          <p:cNvPr id="13" name="TextBox 12">
            <a:extLst>
              <a:ext uri="{FF2B5EF4-FFF2-40B4-BE49-F238E27FC236}">
                <a16:creationId xmlns:a16="http://schemas.microsoft.com/office/drawing/2014/main" id="{8037EC3C-D536-5740-B1BC-698C6E5C4B55}"/>
              </a:ext>
            </a:extLst>
          </p:cNvPr>
          <p:cNvSpPr txBox="1"/>
          <p:nvPr/>
        </p:nvSpPr>
        <p:spPr>
          <a:xfrm>
            <a:off x="285135" y="3706786"/>
            <a:ext cx="6096000" cy="1754326"/>
          </a:xfrm>
          <a:prstGeom prst="rect">
            <a:avLst/>
          </a:prstGeom>
          <a:noFill/>
        </p:spPr>
        <p:txBody>
          <a:bodyPr wrap="square">
            <a:spAutoFit/>
          </a:bodyPr>
          <a:lstStyle/>
          <a:p>
            <a:pPr algn="just"/>
            <a:r>
              <a:rPr lang="en-US" dirty="0">
                <a:solidFill>
                  <a:schemeClr val="tx2">
                    <a:lumMod val="50000"/>
                  </a:schemeClr>
                </a:solidFill>
              </a:rPr>
              <a:t>The customer base is concentrated in a few key markets, with the USA, France, and Germany leading. This indicates strong engagement in these regions but also highlights potential for growth in countries with lower customer representation. Expanding efforts in these areas could enhance market reach and business opportunities.</a:t>
            </a:r>
            <a:endParaRPr lang="en-IN" dirty="0">
              <a:solidFill>
                <a:schemeClr val="tx2">
                  <a:lumMod val="50000"/>
                </a:schemeClr>
              </a:solidFill>
            </a:endParaRPr>
          </a:p>
        </p:txBody>
      </p:sp>
    </p:spTree>
    <p:extLst>
      <p:ext uri="{BB962C8B-B14F-4D97-AF65-F5344CB8AC3E}">
        <p14:creationId xmlns:p14="http://schemas.microsoft.com/office/powerpoint/2010/main" val="4029757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0A4DE723-81BA-EA38-E6E9-50657A0B5468}"/>
              </a:ext>
            </a:extLst>
          </p:cNvPr>
          <p:cNvPicPr>
            <a:picLocks noGrp="1" noChangeAspect="1"/>
          </p:cNvPicPr>
          <p:nvPr>
            <p:ph idx="1"/>
          </p:nvPr>
        </p:nvPicPr>
        <p:blipFill>
          <a:blip r:embed="rId2"/>
          <a:stretch>
            <a:fillRect/>
          </a:stretch>
        </p:blipFill>
        <p:spPr>
          <a:xfrm>
            <a:off x="5937521" y="891251"/>
            <a:ext cx="6245267" cy="4523893"/>
          </a:xfrm>
        </p:spPr>
      </p:pic>
      <p:sp>
        <p:nvSpPr>
          <p:cNvPr id="11" name="Text Placeholder 3">
            <a:extLst>
              <a:ext uri="{FF2B5EF4-FFF2-40B4-BE49-F238E27FC236}">
                <a16:creationId xmlns:a16="http://schemas.microsoft.com/office/drawing/2014/main" id="{49A4C19C-BAAC-481F-7C83-6D663EBBE3C5}"/>
              </a:ext>
            </a:extLst>
          </p:cNvPr>
          <p:cNvSpPr txBox="1">
            <a:spLocks/>
          </p:cNvSpPr>
          <p:nvPr/>
        </p:nvSpPr>
        <p:spPr>
          <a:xfrm>
            <a:off x="152401" y="152400"/>
            <a:ext cx="6095999" cy="2194036"/>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tx1"/>
              </a:buClr>
              <a:buSzPct val="100000"/>
              <a:buFont typeface="Arial"/>
              <a:buNone/>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100000"/>
              <a:buFont typeface="Arial"/>
              <a:buNone/>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100000"/>
              <a:buFont typeface="Arial"/>
              <a:buNone/>
              <a:defRPr sz="1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100000"/>
              <a:buFont typeface="Arial"/>
              <a:buNone/>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100000"/>
              <a:buFont typeface="Arial"/>
              <a:buNone/>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100000"/>
              <a:buFont typeface="Arial"/>
              <a:buNone/>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100000"/>
              <a:buFont typeface="Arial"/>
              <a:buNone/>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100000"/>
              <a:buFont typeface="Arial"/>
              <a:buNone/>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100000"/>
              <a:buFont typeface="Arial"/>
              <a:buNone/>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000" b="1" dirty="0">
                <a:solidFill>
                  <a:schemeClr val="tx1"/>
                </a:solidFill>
              </a:rPr>
              <a:t>What is the trend in customer acquisition over time?</a:t>
            </a:r>
            <a:endParaRPr lang="en-IN" sz="2000" b="1" dirty="0">
              <a:solidFill>
                <a:schemeClr val="tx1"/>
              </a:solidFill>
            </a:endParaRPr>
          </a:p>
        </p:txBody>
      </p:sp>
      <p:sp>
        <p:nvSpPr>
          <p:cNvPr id="16" name="Text Placeholder 3">
            <a:extLst>
              <a:ext uri="{FF2B5EF4-FFF2-40B4-BE49-F238E27FC236}">
                <a16:creationId xmlns:a16="http://schemas.microsoft.com/office/drawing/2014/main" id="{A240E66B-748C-F7C8-8ED9-50514B0C548E}"/>
              </a:ext>
            </a:extLst>
          </p:cNvPr>
          <p:cNvSpPr txBox="1">
            <a:spLocks/>
          </p:cNvSpPr>
          <p:nvPr/>
        </p:nvSpPr>
        <p:spPr>
          <a:xfrm>
            <a:off x="186979" y="1686754"/>
            <a:ext cx="6095999" cy="2194036"/>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tx1"/>
              </a:buClr>
              <a:buSzPct val="100000"/>
              <a:buFont typeface="Arial"/>
              <a:buNone/>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100000"/>
              <a:buFont typeface="Arial"/>
              <a:buNone/>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100000"/>
              <a:buFont typeface="Arial"/>
              <a:buNone/>
              <a:defRPr sz="1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100000"/>
              <a:buFont typeface="Arial"/>
              <a:buNone/>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100000"/>
              <a:buFont typeface="Arial"/>
              <a:buNone/>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100000"/>
              <a:buFont typeface="Arial"/>
              <a:buNone/>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100000"/>
              <a:buFont typeface="Arial"/>
              <a:buNone/>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100000"/>
              <a:buFont typeface="Arial"/>
              <a:buNone/>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100000"/>
              <a:buFont typeface="Arial"/>
              <a:buNone/>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IN" sz="2000" b="1" dirty="0">
              <a:solidFill>
                <a:schemeClr val="tx1"/>
              </a:solidFill>
            </a:endParaRPr>
          </a:p>
        </p:txBody>
      </p:sp>
      <p:sp>
        <p:nvSpPr>
          <p:cNvPr id="18" name="Rectangle 5">
            <a:extLst>
              <a:ext uri="{FF2B5EF4-FFF2-40B4-BE49-F238E27FC236}">
                <a16:creationId xmlns:a16="http://schemas.microsoft.com/office/drawing/2014/main" id="{8189FE39-E539-C88B-B851-B8EE10318840}"/>
              </a:ext>
            </a:extLst>
          </p:cNvPr>
          <p:cNvSpPr>
            <a:spLocks noChangeArrowheads="1"/>
          </p:cNvSpPr>
          <p:nvPr/>
        </p:nvSpPr>
        <p:spPr bwMode="auto">
          <a:xfrm>
            <a:off x="117823" y="2346436"/>
            <a:ext cx="575054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customer base is concentrated in a few key markets, with the USA, France, and Germany leading. This indicates strong engagement in these regions but also highlights potential for growth in countries with lower customer representation. Expanding efforts in these areas could enhance market reach and business opportunities.</a:t>
            </a:r>
          </a:p>
        </p:txBody>
      </p:sp>
    </p:spTree>
    <p:extLst>
      <p:ext uri="{BB962C8B-B14F-4D97-AF65-F5344CB8AC3E}">
        <p14:creationId xmlns:p14="http://schemas.microsoft.com/office/powerpoint/2010/main" val="3353015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2501</TotalTime>
  <Words>2124</Words>
  <Application>Microsoft Office PowerPoint</Application>
  <PresentationFormat>Widescreen</PresentationFormat>
  <Paragraphs>85</Paragraphs>
  <Slides>43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Aptos</vt:lpstr>
      <vt:lpstr>Arial</vt:lpstr>
      <vt:lpstr>Calibri</vt:lpstr>
      <vt:lpstr>Calibri Light</vt:lpstr>
      <vt:lpstr>Office Theme</vt:lpstr>
      <vt:lpstr>CAPSTONE PROJECT</vt:lpstr>
      <vt:lpstr>PowerPoint Presentation</vt:lpstr>
      <vt:lpstr>PowerPoint Presentation</vt:lpstr>
      <vt:lpstr>PowerPoint Presentation</vt:lpstr>
      <vt:lpstr>PowerPoint Presentation</vt:lpstr>
      <vt:lpstr>POWERBI PROBLEM STATEMENTS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vandana godaba</dc:creator>
  <cp:lastModifiedBy>sushant raj</cp:lastModifiedBy>
  <cp:revision>49</cp:revision>
  <dcterms:created xsi:type="dcterms:W3CDTF">2025-03-23T11:18:59Z</dcterms:created>
  <dcterms:modified xsi:type="dcterms:W3CDTF">2025-08-03T07:50:26Z</dcterms:modified>
</cp:coreProperties>
</file>